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0"/>
  </p:notesMasterIdLst>
  <p:sldIdLst>
    <p:sldId id="287" r:id="rId2"/>
    <p:sldId id="274" r:id="rId3"/>
    <p:sldId id="275" r:id="rId4"/>
    <p:sldId id="280" r:id="rId5"/>
    <p:sldId id="257" r:id="rId6"/>
    <p:sldId id="258" r:id="rId7"/>
    <p:sldId id="281" r:id="rId8"/>
    <p:sldId id="288" r:id="rId9"/>
    <p:sldId id="282" r:id="rId10"/>
    <p:sldId id="283" r:id="rId11"/>
    <p:sldId id="284" r:id="rId12"/>
    <p:sldId id="289" r:id="rId13"/>
    <p:sldId id="259" r:id="rId14"/>
    <p:sldId id="260" r:id="rId15"/>
    <p:sldId id="261" r:id="rId16"/>
    <p:sldId id="262" r:id="rId17"/>
    <p:sldId id="290" r:id="rId18"/>
    <p:sldId id="263" r:id="rId19"/>
    <p:sldId id="264" r:id="rId20"/>
    <p:sldId id="265" r:id="rId21"/>
    <p:sldId id="266" r:id="rId22"/>
    <p:sldId id="291" r:id="rId23"/>
    <p:sldId id="267" r:id="rId24"/>
    <p:sldId id="268" r:id="rId25"/>
    <p:sldId id="285" r:id="rId26"/>
    <p:sldId id="286" r:id="rId27"/>
    <p:sldId id="293" r:id="rId28"/>
    <p:sldId id="294" r:id="rId2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3381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>
        <p:scale>
          <a:sx n="66" d="100"/>
          <a:sy n="66" d="100"/>
        </p:scale>
        <p:origin x="1282" y="5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8" Type="http://schemas.openxmlformats.org/officeDocument/2006/relationships/slide" Target="slides/slide7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D3381C"/>
            </a:solidFill>
            <a:ln>
              <a:solidFill>
                <a:srgbClr val="D3381C"/>
              </a:solidFill>
            </a:ln>
            <a:effectLst>
              <a:outerShdw blurRad="152400" dist="88900" dir="8100000" algn="tr" rotWithShape="0">
                <a:prstClr val="black">
                  <a:alpha val="28000"/>
                </a:prstClr>
              </a:outerShdw>
            </a:effectLst>
          </c:spPr>
          <c:dPt>
            <c:idx val="0"/>
            <c:bubble3D val="0"/>
          </c:dPt>
          <c:dPt>
            <c:idx val="1"/>
            <c:bubble3D val="0"/>
          </c:dPt>
          <c:dPt>
            <c:idx val="2"/>
            <c:bubble3D val="0"/>
          </c:dPt>
          <c:dPt>
            <c:idx val="3"/>
            <c:bubble3D val="0"/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4"/>
      </c:doughnutChart>
    </c:plotArea>
    <c:plotVisOnly val="1"/>
    <c:dispBlanksAs val="gap"/>
    <c:showDLblsOverMax val="0"/>
  </c:chart>
  <c:txPr>
    <a:bodyPr/>
    <a:lstStyle/>
    <a:p>
      <a:pPr>
        <a:defRPr lang="zh-CN" sz="1800"/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74FD69D-73D1-4B5D-AA0C-AF6B396E3A12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A4C73AA-A4E9-436E-A7A7-C8950FD3ED1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32437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t>2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3702587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t>3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4162795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t>4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9849861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t>8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1322779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t>12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51840440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t>17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5093369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t>22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1346466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87177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014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865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2184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58257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1170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4758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2020/7/19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8056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hyperlink" Target="http://www.51pptmoban.com/shejishi/StephenZhu/" TargetMode="Externa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97828" y="1573094"/>
            <a:ext cx="4462277" cy="4039230"/>
            <a:chOff x="4092927" y="1087242"/>
            <a:chExt cx="5630971" cy="5097126"/>
          </a:xfrm>
        </p:grpSpPr>
        <p:sp>
          <p:nvSpPr>
            <p:cNvPr id="5" name="Freeform 9102"/>
            <p:cNvSpPr>
              <a:spLocks/>
            </p:cNvSpPr>
            <p:nvPr/>
          </p:nvSpPr>
          <p:spPr bwMode="auto">
            <a:xfrm>
              <a:off x="8992603" y="2096430"/>
              <a:ext cx="731295" cy="416838"/>
            </a:xfrm>
            <a:custGeom>
              <a:avLst/>
              <a:gdLst>
                <a:gd name="T0" fmla="*/ 168 w 169"/>
                <a:gd name="T1" fmla="*/ 91 h 96"/>
                <a:gd name="T2" fmla="*/ 163 w 169"/>
                <a:gd name="T3" fmla="*/ 91 h 96"/>
                <a:gd name="T4" fmla="*/ 150 w 169"/>
                <a:gd name="T5" fmla="*/ 88 h 96"/>
                <a:gd name="T6" fmla="*/ 137 w 169"/>
                <a:gd name="T7" fmla="*/ 88 h 96"/>
                <a:gd name="T8" fmla="*/ 123 w 169"/>
                <a:gd name="T9" fmla="*/ 91 h 96"/>
                <a:gd name="T10" fmla="*/ 123 w 169"/>
                <a:gd name="T11" fmla="*/ 91 h 96"/>
                <a:gd name="T12" fmla="*/ 109 w 169"/>
                <a:gd name="T13" fmla="*/ 88 h 96"/>
                <a:gd name="T14" fmla="*/ 95 w 169"/>
                <a:gd name="T15" fmla="*/ 91 h 96"/>
                <a:gd name="T16" fmla="*/ 95 w 169"/>
                <a:gd name="T17" fmla="*/ 91 h 96"/>
                <a:gd name="T18" fmla="*/ 81 w 169"/>
                <a:gd name="T19" fmla="*/ 88 h 96"/>
                <a:gd name="T20" fmla="*/ 68 w 169"/>
                <a:gd name="T21" fmla="*/ 88 h 96"/>
                <a:gd name="T22" fmla="*/ 54 w 169"/>
                <a:gd name="T23" fmla="*/ 91 h 96"/>
                <a:gd name="T24" fmla="*/ 53 w 169"/>
                <a:gd name="T25" fmla="*/ 91 h 96"/>
                <a:gd name="T26" fmla="*/ 39 w 169"/>
                <a:gd name="T27" fmla="*/ 89 h 96"/>
                <a:gd name="T28" fmla="*/ 26 w 169"/>
                <a:gd name="T29" fmla="*/ 91 h 96"/>
                <a:gd name="T30" fmla="*/ 26 w 169"/>
                <a:gd name="T31" fmla="*/ 91 h 96"/>
                <a:gd name="T32" fmla="*/ 12 w 169"/>
                <a:gd name="T33" fmla="*/ 88 h 96"/>
                <a:gd name="T34" fmla="*/ 5 w 169"/>
                <a:gd name="T35" fmla="*/ 84 h 96"/>
                <a:gd name="T36" fmla="*/ 5 w 169"/>
                <a:gd name="T37" fmla="*/ 83 h 96"/>
                <a:gd name="T38" fmla="*/ 7 w 169"/>
                <a:gd name="T39" fmla="*/ 71 h 96"/>
                <a:gd name="T40" fmla="*/ 6 w 169"/>
                <a:gd name="T41" fmla="*/ 59 h 96"/>
                <a:gd name="T42" fmla="*/ 5 w 169"/>
                <a:gd name="T43" fmla="*/ 47 h 96"/>
                <a:gd name="T44" fmla="*/ 5 w 169"/>
                <a:gd name="T45" fmla="*/ 47 h 96"/>
                <a:gd name="T46" fmla="*/ 7 w 169"/>
                <a:gd name="T47" fmla="*/ 35 h 96"/>
                <a:gd name="T48" fmla="*/ 7 w 169"/>
                <a:gd name="T49" fmla="*/ 25 h 96"/>
                <a:gd name="T50" fmla="*/ 5 w 169"/>
                <a:gd name="T51" fmla="*/ 21 h 96"/>
                <a:gd name="T52" fmla="*/ 8 w 169"/>
                <a:gd name="T53" fmla="*/ 15 h 96"/>
                <a:gd name="T54" fmla="*/ 6 w 169"/>
                <a:gd name="T55" fmla="*/ 10 h 96"/>
                <a:gd name="T56" fmla="*/ 5 w 169"/>
                <a:gd name="T57" fmla="*/ 0 h 96"/>
                <a:gd name="T58" fmla="*/ 2 w 169"/>
                <a:gd name="T59" fmla="*/ 11 h 96"/>
                <a:gd name="T60" fmla="*/ 4 w 169"/>
                <a:gd name="T61" fmla="*/ 12 h 96"/>
                <a:gd name="T62" fmla="*/ 1 w 169"/>
                <a:gd name="T63" fmla="*/ 15 h 96"/>
                <a:gd name="T64" fmla="*/ 4 w 169"/>
                <a:gd name="T65" fmla="*/ 25 h 96"/>
                <a:gd name="T66" fmla="*/ 4 w 169"/>
                <a:gd name="T67" fmla="*/ 25 h 96"/>
                <a:gd name="T68" fmla="*/ 1 w 169"/>
                <a:gd name="T69" fmla="*/ 36 h 96"/>
                <a:gd name="T70" fmla="*/ 1 w 169"/>
                <a:gd name="T71" fmla="*/ 47 h 96"/>
                <a:gd name="T72" fmla="*/ 4 w 169"/>
                <a:gd name="T73" fmla="*/ 59 h 96"/>
                <a:gd name="T74" fmla="*/ 4 w 169"/>
                <a:gd name="T75" fmla="*/ 59 h 96"/>
                <a:gd name="T76" fmla="*/ 1 w 169"/>
                <a:gd name="T77" fmla="*/ 71 h 96"/>
                <a:gd name="T78" fmla="*/ 4 w 169"/>
                <a:gd name="T79" fmla="*/ 83 h 96"/>
                <a:gd name="T80" fmla="*/ 4 w 169"/>
                <a:gd name="T81" fmla="*/ 84 h 96"/>
                <a:gd name="T82" fmla="*/ 1 w 169"/>
                <a:gd name="T83" fmla="*/ 92 h 96"/>
                <a:gd name="T84" fmla="*/ 5 w 169"/>
                <a:gd name="T85" fmla="*/ 96 h 96"/>
                <a:gd name="T86" fmla="*/ 12 w 169"/>
                <a:gd name="T87" fmla="*/ 94 h 96"/>
                <a:gd name="T88" fmla="*/ 26 w 169"/>
                <a:gd name="T89" fmla="*/ 92 h 96"/>
                <a:gd name="T90" fmla="*/ 26 w 169"/>
                <a:gd name="T91" fmla="*/ 92 h 96"/>
                <a:gd name="T92" fmla="*/ 40 w 169"/>
                <a:gd name="T93" fmla="*/ 95 h 96"/>
                <a:gd name="T94" fmla="*/ 53 w 169"/>
                <a:gd name="T95" fmla="*/ 94 h 96"/>
                <a:gd name="T96" fmla="*/ 67 w 169"/>
                <a:gd name="T97" fmla="*/ 92 h 96"/>
                <a:gd name="T98" fmla="*/ 68 w 169"/>
                <a:gd name="T99" fmla="*/ 94 h 96"/>
                <a:gd name="T100" fmla="*/ 81 w 169"/>
                <a:gd name="T101" fmla="*/ 94 h 96"/>
                <a:gd name="T102" fmla="*/ 95 w 169"/>
                <a:gd name="T103" fmla="*/ 92 h 96"/>
                <a:gd name="T104" fmla="*/ 95 w 169"/>
                <a:gd name="T105" fmla="*/ 92 h 96"/>
                <a:gd name="T106" fmla="*/ 109 w 169"/>
                <a:gd name="T107" fmla="*/ 94 h 96"/>
                <a:gd name="T108" fmla="*/ 123 w 169"/>
                <a:gd name="T109" fmla="*/ 94 h 96"/>
                <a:gd name="T110" fmla="*/ 132 w 169"/>
                <a:gd name="T111" fmla="*/ 92 h 96"/>
                <a:gd name="T112" fmla="*/ 137 w 169"/>
                <a:gd name="T113" fmla="*/ 94 h 96"/>
                <a:gd name="T114" fmla="*/ 150 w 169"/>
                <a:gd name="T115" fmla="*/ 94 h 96"/>
                <a:gd name="T116" fmla="*/ 165 w 169"/>
                <a:gd name="T117" fmla="*/ 92 h 96"/>
                <a:gd name="T118" fmla="*/ 168 w 169"/>
                <a:gd name="T119" fmla="*/ 92 h 96"/>
                <a:gd name="T120" fmla="*/ 169 w 169"/>
                <a:gd name="T121" fmla="*/ 9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9" h="96">
                  <a:moveTo>
                    <a:pt x="169" y="91"/>
                  </a:moveTo>
                  <a:cubicBezTo>
                    <a:pt x="169" y="91"/>
                    <a:pt x="168" y="91"/>
                    <a:pt x="168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5" y="91"/>
                    <a:pt x="163" y="91"/>
                    <a:pt x="160" y="90"/>
                  </a:cubicBezTo>
                  <a:cubicBezTo>
                    <a:pt x="160" y="90"/>
                    <a:pt x="159" y="90"/>
                    <a:pt x="160" y="90"/>
                  </a:cubicBezTo>
                  <a:cubicBezTo>
                    <a:pt x="161" y="91"/>
                    <a:pt x="162" y="91"/>
                    <a:pt x="163" y="91"/>
                  </a:cubicBezTo>
                  <a:cubicBezTo>
                    <a:pt x="159" y="91"/>
                    <a:pt x="155" y="91"/>
                    <a:pt x="151" y="91"/>
                  </a:cubicBezTo>
                  <a:cubicBezTo>
                    <a:pt x="151" y="90"/>
                    <a:pt x="151" y="89"/>
                    <a:pt x="151" y="88"/>
                  </a:cubicBezTo>
                  <a:cubicBezTo>
                    <a:pt x="151" y="88"/>
                    <a:pt x="150" y="88"/>
                    <a:pt x="150" y="88"/>
                  </a:cubicBezTo>
                  <a:cubicBezTo>
                    <a:pt x="150" y="89"/>
                    <a:pt x="150" y="90"/>
                    <a:pt x="150" y="91"/>
                  </a:cubicBezTo>
                  <a:cubicBezTo>
                    <a:pt x="146" y="91"/>
                    <a:pt x="141" y="91"/>
                    <a:pt x="137" y="91"/>
                  </a:cubicBezTo>
                  <a:cubicBezTo>
                    <a:pt x="137" y="90"/>
                    <a:pt x="137" y="89"/>
                    <a:pt x="137" y="88"/>
                  </a:cubicBezTo>
                  <a:cubicBezTo>
                    <a:pt x="137" y="88"/>
                    <a:pt x="136" y="88"/>
                    <a:pt x="136" y="88"/>
                  </a:cubicBezTo>
                  <a:cubicBezTo>
                    <a:pt x="136" y="89"/>
                    <a:pt x="136" y="90"/>
                    <a:pt x="136" y="91"/>
                  </a:cubicBezTo>
                  <a:cubicBezTo>
                    <a:pt x="132" y="91"/>
                    <a:pt x="128" y="91"/>
                    <a:pt x="123" y="91"/>
                  </a:cubicBezTo>
                  <a:cubicBezTo>
                    <a:pt x="123" y="90"/>
                    <a:pt x="123" y="89"/>
                    <a:pt x="123" y="88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9"/>
                    <a:pt x="123" y="90"/>
                    <a:pt x="123" y="91"/>
                  </a:cubicBezTo>
                  <a:cubicBezTo>
                    <a:pt x="118" y="91"/>
                    <a:pt x="114" y="91"/>
                    <a:pt x="109" y="91"/>
                  </a:cubicBezTo>
                  <a:cubicBezTo>
                    <a:pt x="109" y="90"/>
                    <a:pt x="109" y="89"/>
                    <a:pt x="109" y="88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09" y="89"/>
                    <a:pt x="109" y="90"/>
                    <a:pt x="109" y="91"/>
                  </a:cubicBezTo>
                  <a:cubicBezTo>
                    <a:pt x="107" y="91"/>
                    <a:pt x="105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cubicBezTo>
                    <a:pt x="95" y="90"/>
                    <a:pt x="95" y="89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9"/>
                    <a:pt x="95" y="90"/>
                    <a:pt x="95" y="91"/>
                  </a:cubicBezTo>
                  <a:cubicBezTo>
                    <a:pt x="90" y="91"/>
                    <a:pt x="86" y="91"/>
                    <a:pt x="81" y="91"/>
                  </a:cubicBezTo>
                  <a:cubicBezTo>
                    <a:pt x="81" y="90"/>
                    <a:pt x="81" y="89"/>
                    <a:pt x="81" y="88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1" y="89"/>
                    <a:pt x="81" y="90"/>
                    <a:pt x="81" y="91"/>
                  </a:cubicBezTo>
                  <a:cubicBezTo>
                    <a:pt x="77" y="91"/>
                    <a:pt x="72" y="91"/>
                    <a:pt x="68" y="91"/>
                  </a:cubicBezTo>
                  <a:cubicBezTo>
                    <a:pt x="68" y="90"/>
                    <a:pt x="68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7" y="89"/>
                    <a:pt x="67" y="90"/>
                    <a:pt x="67" y="91"/>
                  </a:cubicBezTo>
                  <a:cubicBezTo>
                    <a:pt x="63" y="91"/>
                    <a:pt x="58" y="91"/>
                    <a:pt x="54" y="91"/>
                  </a:cubicBezTo>
                  <a:cubicBezTo>
                    <a:pt x="54" y="90"/>
                    <a:pt x="54" y="89"/>
                    <a:pt x="54" y="88"/>
                  </a:cubicBezTo>
                  <a:cubicBezTo>
                    <a:pt x="54" y="88"/>
                    <a:pt x="53" y="88"/>
                    <a:pt x="53" y="88"/>
                  </a:cubicBezTo>
                  <a:cubicBezTo>
                    <a:pt x="53" y="89"/>
                    <a:pt x="53" y="90"/>
                    <a:pt x="53" y="91"/>
                  </a:cubicBezTo>
                  <a:cubicBezTo>
                    <a:pt x="49" y="91"/>
                    <a:pt x="44" y="91"/>
                    <a:pt x="40" y="91"/>
                  </a:cubicBezTo>
                  <a:cubicBezTo>
                    <a:pt x="40" y="90"/>
                    <a:pt x="40" y="90"/>
                    <a:pt x="40" y="89"/>
                  </a:cubicBezTo>
                  <a:cubicBezTo>
                    <a:pt x="40" y="88"/>
                    <a:pt x="39" y="88"/>
                    <a:pt x="39" y="89"/>
                  </a:cubicBezTo>
                  <a:cubicBezTo>
                    <a:pt x="39" y="90"/>
                    <a:pt x="39" y="90"/>
                    <a:pt x="39" y="91"/>
                  </a:cubicBezTo>
                  <a:cubicBezTo>
                    <a:pt x="39" y="91"/>
                    <a:pt x="38" y="91"/>
                    <a:pt x="38" y="91"/>
                  </a:cubicBezTo>
                  <a:cubicBezTo>
                    <a:pt x="34" y="91"/>
                    <a:pt x="30" y="91"/>
                    <a:pt x="26" y="91"/>
                  </a:cubicBezTo>
                  <a:cubicBezTo>
                    <a:pt x="26" y="90"/>
                    <a:pt x="26" y="89"/>
                    <a:pt x="26" y="89"/>
                  </a:cubicBezTo>
                  <a:cubicBezTo>
                    <a:pt x="26" y="88"/>
                    <a:pt x="26" y="88"/>
                    <a:pt x="26" y="89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1" y="91"/>
                    <a:pt x="17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9"/>
                    <a:pt x="12" y="90"/>
                    <a:pt x="12" y="91"/>
                  </a:cubicBezTo>
                  <a:cubicBezTo>
                    <a:pt x="9" y="91"/>
                    <a:pt x="7" y="91"/>
                    <a:pt x="5" y="91"/>
                  </a:cubicBezTo>
                  <a:cubicBezTo>
                    <a:pt x="5" y="89"/>
                    <a:pt x="5" y="86"/>
                    <a:pt x="5" y="84"/>
                  </a:cubicBezTo>
                  <a:cubicBezTo>
                    <a:pt x="5" y="84"/>
                    <a:pt x="6" y="84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ubicBezTo>
                    <a:pt x="6" y="83"/>
                    <a:pt x="5" y="83"/>
                    <a:pt x="5" y="83"/>
                  </a:cubicBezTo>
                  <a:cubicBezTo>
                    <a:pt x="5" y="79"/>
                    <a:pt x="5" y="75"/>
                    <a:pt x="5" y="71"/>
                  </a:cubicBezTo>
                  <a:cubicBezTo>
                    <a:pt x="6" y="71"/>
                    <a:pt x="6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6" y="71"/>
                    <a:pt x="6" y="71"/>
                    <a:pt x="5" y="71"/>
                  </a:cubicBezTo>
                  <a:cubicBezTo>
                    <a:pt x="5" y="67"/>
                    <a:pt x="5" y="63"/>
                    <a:pt x="5" y="59"/>
                  </a:cubicBezTo>
                  <a:cubicBezTo>
                    <a:pt x="5" y="59"/>
                    <a:pt x="6" y="59"/>
                    <a:pt x="6" y="59"/>
                  </a:cubicBezTo>
                  <a:cubicBezTo>
                    <a:pt x="7" y="59"/>
                    <a:pt x="7" y="59"/>
                    <a:pt x="6" y="59"/>
                  </a:cubicBezTo>
                  <a:cubicBezTo>
                    <a:pt x="6" y="59"/>
                    <a:pt x="5" y="59"/>
                    <a:pt x="5" y="59"/>
                  </a:cubicBezTo>
                  <a:cubicBezTo>
                    <a:pt x="5" y="55"/>
                    <a:pt x="5" y="51"/>
                    <a:pt x="5" y="47"/>
                  </a:cubicBezTo>
                  <a:cubicBezTo>
                    <a:pt x="5" y="47"/>
                    <a:pt x="6" y="47"/>
                    <a:pt x="6" y="47"/>
                  </a:cubicBezTo>
                  <a:cubicBezTo>
                    <a:pt x="7" y="47"/>
                    <a:pt x="7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3"/>
                    <a:pt x="5" y="40"/>
                    <a:pt x="5" y="36"/>
                  </a:cubicBezTo>
                  <a:cubicBezTo>
                    <a:pt x="5" y="36"/>
                    <a:pt x="6" y="36"/>
                    <a:pt x="7" y="36"/>
                  </a:cubicBezTo>
                  <a:cubicBezTo>
                    <a:pt x="7" y="36"/>
                    <a:pt x="7" y="35"/>
                    <a:pt x="7" y="35"/>
                  </a:cubicBezTo>
                  <a:cubicBezTo>
                    <a:pt x="6" y="35"/>
                    <a:pt x="5" y="35"/>
                    <a:pt x="5" y="35"/>
                  </a:cubicBezTo>
                  <a:cubicBezTo>
                    <a:pt x="5" y="32"/>
                    <a:pt x="5" y="29"/>
                    <a:pt x="5" y="25"/>
                  </a:cubicBezTo>
                  <a:cubicBezTo>
                    <a:pt x="5" y="25"/>
                    <a:pt x="6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5" y="24"/>
                    <a:pt x="5" y="22"/>
                    <a:pt x="5" y="21"/>
                  </a:cubicBezTo>
                  <a:cubicBezTo>
                    <a:pt x="5" y="19"/>
                    <a:pt x="5" y="17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6" y="7"/>
                    <a:pt x="5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4"/>
                    <a:pt x="3" y="7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8"/>
                    <a:pt x="4" y="6"/>
                    <a:pt x="4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4" y="18"/>
                    <a:pt x="4" y="22"/>
                    <a:pt x="4" y="25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1" y="25"/>
                    <a:pt x="1" y="25"/>
                    <a:pt x="2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9"/>
                    <a:pt x="4" y="32"/>
                    <a:pt x="4" y="35"/>
                  </a:cubicBezTo>
                  <a:cubicBezTo>
                    <a:pt x="3" y="35"/>
                    <a:pt x="2" y="35"/>
                    <a:pt x="1" y="35"/>
                  </a:cubicBezTo>
                  <a:cubicBezTo>
                    <a:pt x="1" y="35"/>
                    <a:pt x="1" y="36"/>
                    <a:pt x="1" y="36"/>
                  </a:cubicBezTo>
                  <a:cubicBezTo>
                    <a:pt x="2" y="36"/>
                    <a:pt x="3" y="36"/>
                    <a:pt x="4" y="36"/>
                  </a:cubicBezTo>
                  <a:cubicBezTo>
                    <a:pt x="4" y="40"/>
                    <a:pt x="4" y="43"/>
                    <a:pt x="4" y="47"/>
                  </a:cubicBezTo>
                  <a:cubicBezTo>
                    <a:pt x="3" y="47"/>
                    <a:pt x="2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4" y="51"/>
                    <a:pt x="4" y="55"/>
                    <a:pt x="4" y="59"/>
                  </a:cubicBezTo>
                  <a:cubicBezTo>
                    <a:pt x="3" y="59"/>
                    <a:pt x="2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59"/>
                    <a:pt x="3" y="59"/>
                    <a:pt x="4" y="59"/>
                  </a:cubicBezTo>
                  <a:cubicBezTo>
                    <a:pt x="4" y="63"/>
                    <a:pt x="4" y="67"/>
                    <a:pt x="4" y="71"/>
                  </a:cubicBezTo>
                  <a:cubicBezTo>
                    <a:pt x="3" y="71"/>
                    <a:pt x="2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2" y="71"/>
                    <a:pt x="3" y="71"/>
                    <a:pt x="4" y="71"/>
                  </a:cubicBezTo>
                  <a:cubicBezTo>
                    <a:pt x="4" y="72"/>
                    <a:pt x="4" y="74"/>
                    <a:pt x="4" y="75"/>
                  </a:cubicBezTo>
                  <a:cubicBezTo>
                    <a:pt x="4" y="78"/>
                    <a:pt x="4" y="80"/>
                    <a:pt x="4" y="83"/>
                  </a:cubicBezTo>
                  <a:cubicBezTo>
                    <a:pt x="3" y="83"/>
                    <a:pt x="2" y="83"/>
                    <a:pt x="1" y="83"/>
                  </a:cubicBezTo>
                  <a:cubicBezTo>
                    <a:pt x="0" y="83"/>
                    <a:pt x="0" y="84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4" y="86"/>
                    <a:pt x="4" y="89"/>
                    <a:pt x="4" y="91"/>
                  </a:cubicBezTo>
                  <a:cubicBezTo>
                    <a:pt x="3" y="91"/>
                    <a:pt x="2" y="91"/>
                    <a:pt x="1" y="91"/>
                  </a:cubicBezTo>
                  <a:cubicBezTo>
                    <a:pt x="1" y="91"/>
                    <a:pt x="1" y="92"/>
                    <a:pt x="1" y="92"/>
                  </a:cubicBezTo>
                  <a:cubicBezTo>
                    <a:pt x="2" y="92"/>
                    <a:pt x="3" y="92"/>
                    <a:pt x="4" y="92"/>
                  </a:cubicBezTo>
                  <a:cubicBezTo>
                    <a:pt x="4" y="93"/>
                    <a:pt x="4" y="94"/>
                    <a:pt x="4" y="96"/>
                  </a:cubicBezTo>
                  <a:cubicBezTo>
                    <a:pt x="4" y="96"/>
                    <a:pt x="5" y="96"/>
                    <a:pt x="5" y="96"/>
                  </a:cubicBezTo>
                  <a:cubicBezTo>
                    <a:pt x="5" y="94"/>
                    <a:pt x="5" y="93"/>
                    <a:pt x="5" y="92"/>
                  </a:cubicBezTo>
                  <a:cubicBezTo>
                    <a:pt x="7" y="92"/>
                    <a:pt x="9" y="92"/>
                    <a:pt x="12" y="92"/>
                  </a:cubicBezTo>
                  <a:cubicBezTo>
                    <a:pt x="12" y="92"/>
                    <a:pt x="12" y="93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3"/>
                    <a:pt x="12" y="92"/>
                    <a:pt x="12" y="92"/>
                  </a:cubicBezTo>
                  <a:cubicBezTo>
                    <a:pt x="17" y="92"/>
                    <a:pt x="21" y="92"/>
                    <a:pt x="26" y="92"/>
                  </a:cubicBezTo>
                  <a:cubicBezTo>
                    <a:pt x="26" y="93"/>
                    <a:pt x="26" y="93"/>
                    <a:pt x="26" y="94"/>
                  </a:cubicBezTo>
                  <a:cubicBezTo>
                    <a:pt x="26" y="95"/>
                    <a:pt x="26" y="95"/>
                    <a:pt x="26" y="94"/>
                  </a:cubicBezTo>
                  <a:cubicBezTo>
                    <a:pt x="26" y="93"/>
                    <a:pt x="26" y="93"/>
                    <a:pt x="26" y="92"/>
                  </a:cubicBezTo>
                  <a:cubicBezTo>
                    <a:pt x="30" y="92"/>
                    <a:pt x="35" y="92"/>
                    <a:pt x="39" y="92"/>
                  </a:cubicBezTo>
                  <a:cubicBezTo>
                    <a:pt x="39" y="93"/>
                    <a:pt x="39" y="94"/>
                    <a:pt x="39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0" y="94"/>
                    <a:pt x="40" y="93"/>
                    <a:pt x="40" y="92"/>
                  </a:cubicBezTo>
                  <a:cubicBezTo>
                    <a:pt x="44" y="92"/>
                    <a:pt x="49" y="92"/>
                    <a:pt x="53" y="92"/>
                  </a:cubicBezTo>
                  <a:cubicBezTo>
                    <a:pt x="53" y="92"/>
                    <a:pt x="53" y="93"/>
                    <a:pt x="53" y="94"/>
                  </a:cubicBezTo>
                  <a:cubicBezTo>
                    <a:pt x="53" y="94"/>
                    <a:pt x="54" y="94"/>
                    <a:pt x="54" y="94"/>
                  </a:cubicBezTo>
                  <a:cubicBezTo>
                    <a:pt x="54" y="93"/>
                    <a:pt x="54" y="92"/>
                    <a:pt x="54" y="92"/>
                  </a:cubicBezTo>
                  <a:cubicBezTo>
                    <a:pt x="58" y="92"/>
                    <a:pt x="62" y="92"/>
                    <a:pt x="6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7" y="93"/>
                    <a:pt x="67" y="94"/>
                  </a:cubicBezTo>
                  <a:cubicBezTo>
                    <a:pt x="67" y="94"/>
                    <a:pt x="68" y="94"/>
                    <a:pt x="68" y="94"/>
                  </a:cubicBezTo>
                  <a:cubicBezTo>
                    <a:pt x="68" y="93"/>
                    <a:pt x="68" y="92"/>
                    <a:pt x="68" y="92"/>
                  </a:cubicBezTo>
                  <a:cubicBezTo>
                    <a:pt x="72" y="92"/>
                    <a:pt x="77" y="92"/>
                    <a:pt x="81" y="92"/>
                  </a:cubicBezTo>
                  <a:cubicBezTo>
                    <a:pt x="81" y="92"/>
                    <a:pt x="81" y="93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3"/>
                    <a:pt x="81" y="92"/>
                    <a:pt x="81" y="92"/>
                  </a:cubicBezTo>
                  <a:cubicBezTo>
                    <a:pt x="86" y="92"/>
                    <a:pt x="90" y="92"/>
                    <a:pt x="95" y="92"/>
                  </a:cubicBezTo>
                  <a:cubicBezTo>
                    <a:pt x="95" y="92"/>
                    <a:pt x="95" y="93"/>
                    <a:pt x="95" y="94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95" y="93"/>
                    <a:pt x="95" y="92"/>
                    <a:pt x="95" y="92"/>
                  </a:cubicBezTo>
                  <a:cubicBezTo>
                    <a:pt x="100" y="92"/>
                    <a:pt x="104" y="92"/>
                    <a:pt x="109" y="92"/>
                  </a:cubicBezTo>
                  <a:cubicBezTo>
                    <a:pt x="109" y="92"/>
                    <a:pt x="109" y="93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3"/>
                    <a:pt x="109" y="92"/>
                    <a:pt x="109" y="92"/>
                  </a:cubicBezTo>
                  <a:cubicBezTo>
                    <a:pt x="114" y="92"/>
                    <a:pt x="118" y="92"/>
                    <a:pt x="123" y="92"/>
                  </a:cubicBezTo>
                  <a:cubicBezTo>
                    <a:pt x="123" y="92"/>
                    <a:pt x="123" y="93"/>
                    <a:pt x="123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3" y="93"/>
                    <a:pt x="123" y="92"/>
                    <a:pt x="123" y="92"/>
                  </a:cubicBezTo>
                  <a:cubicBezTo>
                    <a:pt x="126" y="92"/>
                    <a:pt x="129" y="92"/>
                    <a:pt x="132" y="92"/>
                  </a:cubicBezTo>
                  <a:cubicBezTo>
                    <a:pt x="133" y="92"/>
                    <a:pt x="135" y="92"/>
                    <a:pt x="136" y="92"/>
                  </a:cubicBezTo>
                  <a:cubicBezTo>
                    <a:pt x="136" y="92"/>
                    <a:pt x="136" y="93"/>
                    <a:pt x="136" y="94"/>
                  </a:cubicBezTo>
                  <a:cubicBezTo>
                    <a:pt x="136" y="94"/>
                    <a:pt x="137" y="94"/>
                    <a:pt x="137" y="94"/>
                  </a:cubicBezTo>
                  <a:cubicBezTo>
                    <a:pt x="137" y="93"/>
                    <a:pt x="137" y="92"/>
                    <a:pt x="137" y="92"/>
                  </a:cubicBezTo>
                  <a:cubicBezTo>
                    <a:pt x="141" y="92"/>
                    <a:pt x="146" y="92"/>
                    <a:pt x="150" y="92"/>
                  </a:cubicBezTo>
                  <a:cubicBezTo>
                    <a:pt x="150" y="92"/>
                    <a:pt x="150" y="93"/>
                    <a:pt x="150" y="94"/>
                  </a:cubicBezTo>
                  <a:cubicBezTo>
                    <a:pt x="150" y="94"/>
                    <a:pt x="151" y="94"/>
                    <a:pt x="151" y="94"/>
                  </a:cubicBezTo>
                  <a:cubicBezTo>
                    <a:pt x="151" y="93"/>
                    <a:pt x="151" y="92"/>
                    <a:pt x="151" y="92"/>
                  </a:cubicBezTo>
                  <a:cubicBezTo>
                    <a:pt x="156" y="92"/>
                    <a:pt x="160" y="92"/>
                    <a:pt x="165" y="92"/>
                  </a:cubicBezTo>
                  <a:cubicBezTo>
                    <a:pt x="163" y="92"/>
                    <a:pt x="161" y="93"/>
                    <a:pt x="159" y="94"/>
                  </a:cubicBezTo>
                  <a:cubicBezTo>
                    <a:pt x="159" y="94"/>
                    <a:pt x="159" y="95"/>
                    <a:pt x="160" y="94"/>
                  </a:cubicBezTo>
                  <a:cubicBezTo>
                    <a:pt x="162" y="93"/>
                    <a:pt x="165" y="92"/>
                    <a:pt x="168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68" y="92"/>
                    <a:pt x="169" y="92"/>
                  </a:cubicBezTo>
                  <a:cubicBezTo>
                    <a:pt x="169" y="92"/>
                    <a:pt x="169" y="91"/>
                    <a:pt x="169" y="9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103"/>
            <p:cNvSpPr>
              <a:spLocks noEditPoints="1"/>
            </p:cNvSpPr>
            <p:nvPr/>
          </p:nvSpPr>
          <p:spPr bwMode="auto">
            <a:xfrm>
              <a:off x="9420411" y="2162247"/>
              <a:ext cx="120664" cy="307144"/>
            </a:xfrm>
            <a:custGeom>
              <a:avLst/>
              <a:gdLst>
                <a:gd name="T0" fmla="*/ 4 w 28"/>
                <a:gd name="T1" fmla="*/ 71 h 71"/>
                <a:gd name="T2" fmla="*/ 9 w 28"/>
                <a:gd name="T3" fmla="*/ 71 h 71"/>
                <a:gd name="T4" fmla="*/ 28 w 28"/>
                <a:gd name="T5" fmla="*/ 64 h 71"/>
                <a:gd name="T6" fmla="*/ 7 w 28"/>
                <a:gd name="T7" fmla="*/ 0 h 71"/>
                <a:gd name="T8" fmla="*/ 1 w 28"/>
                <a:gd name="T9" fmla="*/ 4 h 71"/>
                <a:gd name="T10" fmla="*/ 1 w 28"/>
                <a:gd name="T11" fmla="*/ 8 h 71"/>
                <a:gd name="T12" fmla="*/ 1 w 28"/>
                <a:gd name="T13" fmla="*/ 36 h 71"/>
                <a:gd name="T14" fmla="*/ 1 w 28"/>
                <a:gd name="T15" fmla="*/ 43 h 71"/>
                <a:gd name="T16" fmla="*/ 1 w 28"/>
                <a:gd name="T17" fmla="*/ 50 h 71"/>
                <a:gd name="T18" fmla="*/ 1 w 28"/>
                <a:gd name="T19" fmla="*/ 59 h 71"/>
                <a:gd name="T20" fmla="*/ 1 w 28"/>
                <a:gd name="T21" fmla="*/ 65 h 71"/>
                <a:gd name="T22" fmla="*/ 1 w 28"/>
                <a:gd name="T23" fmla="*/ 69 h 71"/>
                <a:gd name="T24" fmla="*/ 23 w 28"/>
                <a:gd name="T25" fmla="*/ 47 h 71"/>
                <a:gd name="T26" fmla="*/ 23 w 28"/>
                <a:gd name="T27" fmla="*/ 42 h 71"/>
                <a:gd name="T28" fmla="*/ 23 w 28"/>
                <a:gd name="T29" fmla="*/ 23 h 71"/>
                <a:gd name="T30" fmla="*/ 1 w 28"/>
                <a:gd name="T31" fmla="*/ 5 h 71"/>
                <a:gd name="T32" fmla="*/ 1 w 28"/>
                <a:gd name="T33" fmla="*/ 7 h 71"/>
                <a:gd name="T34" fmla="*/ 13 w 28"/>
                <a:gd name="T35" fmla="*/ 5 h 71"/>
                <a:gd name="T36" fmla="*/ 1 w 28"/>
                <a:gd name="T37" fmla="*/ 13 h 71"/>
                <a:gd name="T38" fmla="*/ 10 w 28"/>
                <a:gd name="T39" fmla="*/ 5 h 71"/>
                <a:gd name="T40" fmla="*/ 1 w 28"/>
                <a:gd name="T41" fmla="*/ 17 h 71"/>
                <a:gd name="T42" fmla="*/ 8 w 28"/>
                <a:gd name="T43" fmla="*/ 0 h 71"/>
                <a:gd name="T44" fmla="*/ 11 w 28"/>
                <a:gd name="T45" fmla="*/ 4 h 71"/>
                <a:gd name="T46" fmla="*/ 1 w 28"/>
                <a:gd name="T47" fmla="*/ 25 h 71"/>
                <a:gd name="T48" fmla="*/ 23 w 28"/>
                <a:gd name="T49" fmla="*/ 7 h 71"/>
                <a:gd name="T50" fmla="*/ 23 w 28"/>
                <a:gd name="T51" fmla="*/ 14 h 71"/>
                <a:gd name="T52" fmla="*/ 23 w 28"/>
                <a:gd name="T53" fmla="*/ 5 h 71"/>
                <a:gd name="T54" fmla="*/ 23 w 28"/>
                <a:gd name="T55" fmla="*/ 5 h 71"/>
                <a:gd name="T56" fmla="*/ 23 w 28"/>
                <a:gd name="T57" fmla="*/ 17 h 71"/>
                <a:gd name="T58" fmla="*/ 23 w 28"/>
                <a:gd name="T59" fmla="*/ 26 h 71"/>
                <a:gd name="T60" fmla="*/ 1 w 28"/>
                <a:gd name="T61" fmla="*/ 47 h 71"/>
                <a:gd name="T62" fmla="*/ 1 w 28"/>
                <a:gd name="T63" fmla="*/ 48 h 71"/>
                <a:gd name="T64" fmla="*/ 1 w 28"/>
                <a:gd name="T65" fmla="*/ 55 h 71"/>
                <a:gd name="T66" fmla="*/ 23 w 28"/>
                <a:gd name="T67" fmla="*/ 53 h 71"/>
                <a:gd name="T68" fmla="*/ 23 w 28"/>
                <a:gd name="T69" fmla="*/ 49 h 71"/>
                <a:gd name="T70" fmla="*/ 23 w 28"/>
                <a:gd name="T71" fmla="*/ 37 h 71"/>
                <a:gd name="T72" fmla="*/ 23 w 28"/>
                <a:gd name="T73" fmla="*/ 31 h 71"/>
                <a:gd name="T74" fmla="*/ 23 w 28"/>
                <a:gd name="T75" fmla="*/ 28 h 71"/>
                <a:gd name="T76" fmla="*/ 23 w 28"/>
                <a:gd name="T77" fmla="*/ 12 h 71"/>
                <a:gd name="T78" fmla="*/ 28 w 28"/>
                <a:gd name="T79" fmla="*/ 64 h 71"/>
                <a:gd name="T80" fmla="*/ 23 w 28"/>
                <a:gd name="T81" fmla="*/ 66 h 71"/>
                <a:gd name="T82" fmla="*/ 23 w 28"/>
                <a:gd name="T83" fmla="*/ 62 h 71"/>
                <a:gd name="T84" fmla="*/ 23 w 28"/>
                <a:gd name="T85" fmla="*/ 58 h 71"/>
                <a:gd name="T86" fmla="*/ 23 w 28"/>
                <a:gd name="T87" fmla="*/ 54 h 71"/>
                <a:gd name="T88" fmla="*/ 18 w 28"/>
                <a:gd name="T89" fmla="*/ 70 h 71"/>
                <a:gd name="T90" fmla="*/ 23 w 28"/>
                <a:gd name="T91" fmla="*/ 64 h 71"/>
                <a:gd name="T92" fmla="*/ 23 w 28"/>
                <a:gd name="T93" fmla="*/ 68 h 71"/>
                <a:gd name="T94" fmla="*/ 4 w 28"/>
                <a:gd name="T95" fmla="*/ 70 h 71"/>
                <a:gd name="T96" fmla="*/ 7 w 28"/>
                <a:gd name="T97" fmla="*/ 70 h 71"/>
                <a:gd name="T98" fmla="*/ 7 w 28"/>
                <a:gd name="T99" fmla="*/ 70 h 71"/>
                <a:gd name="T100" fmla="*/ 23 w 28"/>
                <a:gd name="T101" fmla="*/ 61 h 71"/>
                <a:gd name="T102" fmla="*/ 23 w 28"/>
                <a:gd name="T103" fmla="*/ 5 h 71"/>
                <a:gd name="T104" fmla="*/ 23 w 28"/>
                <a:gd name="T105" fmla="*/ 18 h 71"/>
                <a:gd name="T106" fmla="*/ 23 w 28"/>
                <a:gd name="T107" fmla="*/ 21 h 71"/>
                <a:gd name="T108" fmla="*/ 23 w 28"/>
                <a:gd name="T109" fmla="*/ 25 h 71"/>
                <a:gd name="T110" fmla="*/ 22 w 28"/>
                <a:gd name="T111" fmla="*/ 33 h 71"/>
                <a:gd name="T112" fmla="*/ 23 w 28"/>
                <a:gd name="T113" fmla="*/ 39 h 71"/>
                <a:gd name="T114" fmla="*/ 23 w 28"/>
                <a:gd name="T115" fmla="*/ 43 h 71"/>
                <a:gd name="T116" fmla="*/ 23 w 28"/>
                <a:gd name="T117" fmla="*/ 47 h 71"/>
                <a:gd name="T118" fmla="*/ 23 w 28"/>
                <a:gd name="T119" fmla="*/ 51 h 71"/>
                <a:gd name="T120" fmla="*/ 23 w 28"/>
                <a:gd name="T121" fmla="*/ 5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" h="71">
                  <a:moveTo>
                    <a:pt x="1" y="71"/>
                  </a:move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5" y="71"/>
                    <a:pt x="6" y="71"/>
                    <a:pt x="6" y="71"/>
                  </a:cubicBezTo>
                  <a:cubicBezTo>
                    <a:pt x="6" y="71"/>
                    <a:pt x="6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4" y="71"/>
                    <a:pt x="19" y="71"/>
                    <a:pt x="23" y="71"/>
                  </a:cubicBezTo>
                  <a:cubicBezTo>
                    <a:pt x="24" y="71"/>
                    <a:pt x="24" y="70"/>
                    <a:pt x="24" y="70"/>
                  </a:cubicBezTo>
                  <a:cubicBezTo>
                    <a:pt x="25" y="68"/>
                    <a:pt x="27" y="66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47"/>
                    <a:pt x="28" y="31"/>
                    <a:pt x="28" y="14"/>
                  </a:cubicBezTo>
                  <a:cubicBezTo>
                    <a:pt x="28" y="9"/>
                    <a:pt x="28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2"/>
                    <a:pt x="1" y="16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" y="24"/>
                    <a:pt x="1" y="29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5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9"/>
                    <a:pt x="1" y="39"/>
                  </a:cubicBezTo>
                  <a:cubicBezTo>
                    <a:pt x="1" y="40"/>
                    <a:pt x="1" y="42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5"/>
                    <a:pt x="1" y="46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9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3"/>
                    <a:pt x="1" y="55"/>
                    <a:pt x="1" y="56"/>
                  </a:cubicBezTo>
                  <a:cubicBezTo>
                    <a:pt x="1" y="57"/>
                    <a:pt x="1" y="58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60"/>
                    <a:pt x="1" y="62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71"/>
                    <a:pt x="1" y="71"/>
                  </a:cubicBezTo>
                  <a:close/>
                  <a:moveTo>
                    <a:pt x="1" y="66"/>
                  </a:moveTo>
                  <a:cubicBezTo>
                    <a:pt x="8" y="59"/>
                    <a:pt x="16" y="53"/>
                    <a:pt x="23" y="47"/>
                  </a:cubicBezTo>
                  <a:cubicBezTo>
                    <a:pt x="23" y="48"/>
                    <a:pt x="23" y="48"/>
                    <a:pt x="23" y="49"/>
                  </a:cubicBezTo>
                  <a:cubicBezTo>
                    <a:pt x="16" y="55"/>
                    <a:pt x="8" y="61"/>
                    <a:pt x="1" y="67"/>
                  </a:cubicBezTo>
                  <a:cubicBezTo>
                    <a:pt x="1" y="67"/>
                    <a:pt x="1" y="66"/>
                    <a:pt x="1" y="66"/>
                  </a:cubicBezTo>
                  <a:close/>
                  <a:moveTo>
                    <a:pt x="1" y="59"/>
                  </a:moveTo>
                  <a:cubicBezTo>
                    <a:pt x="9" y="53"/>
                    <a:pt x="16" y="47"/>
                    <a:pt x="23" y="40"/>
                  </a:cubicBezTo>
                  <a:cubicBezTo>
                    <a:pt x="23" y="41"/>
                    <a:pt x="23" y="41"/>
                    <a:pt x="23" y="42"/>
                  </a:cubicBezTo>
                  <a:cubicBezTo>
                    <a:pt x="16" y="48"/>
                    <a:pt x="8" y="54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lose/>
                  <a:moveTo>
                    <a:pt x="1" y="38"/>
                  </a:moveTo>
                  <a:cubicBezTo>
                    <a:pt x="8" y="33"/>
                    <a:pt x="16" y="27"/>
                    <a:pt x="23" y="21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6" y="29"/>
                    <a:pt x="8" y="35"/>
                    <a:pt x="1" y="40"/>
                  </a:cubicBezTo>
                  <a:cubicBezTo>
                    <a:pt x="1" y="40"/>
                    <a:pt x="1" y="39"/>
                    <a:pt x="1" y="38"/>
                  </a:cubicBezTo>
                  <a:close/>
                  <a:moveTo>
                    <a:pt x="1" y="5"/>
                  </a:moveTo>
                  <a:cubicBezTo>
                    <a:pt x="2" y="5"/>
                    <a:pt x="3" y="5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  <a:moveTo>
                    <a:pt x="1" y="7"/>
                  </a:move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5" y="6"/>
                    <a:pt x="3" y="7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lose/>
                  <a:moveTo>
                    <a:pt x="13" y="5"/>
                  </a:moveTo>
                  <a:cubicBezTo>
                    <a:pt x="9" y="7"/>
                    <a:pt x="5" y="10"/>
                    <a:pt x="1" y="13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9"/>
                    <a:pt x="8" y="7"/>
                    <a:pt x="11" y="5"/>
                  </a:cubicBezTo>
                  <a:cubicBezTo>
                    <a:pt x="11" y="5"/>
                    <a:pt x="12" y="5"/>
                    <a:pt x="13" y="5"/>
                  </a:cubicBezTo>
                  <a:close/>
                  <a:moveTo>
                    <a:pt x="1" y="13"/>
                  </a:moveTo>
                  <a:cubicBezTo>
                    <a:pt x="5" y="10"/>
                    <a:pt x="9" y="8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0" y="8"/>
                    <a:pt x="6" y="11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lose/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7" y="6"/>
                    <a:pt x="4" y="8"/>
                    <a:pt x="1" y="10"/>
                  </a:cubicBezTo>
                  <a:close/>
                  <a:moveTo>
                    <a:pt x="1" y="16"/>
                  </a:moveTo>
                  <a:cubicBezTo>
                    <a:pt x="6" y="12"/>
                    <a:pt x="11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8" y="5"/>
                    <a:pt x="19" y="5"/>
                  </a:cubicBezTo>
                  <a:cubicBezTo>
                    <a:pt x="13" y="9"/>
                    <a:pt x="7" y="13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4"/>
                    <a:pt x="5" y="4"/>
                    <a:pt x="2" y="4"/>
                  </a:cubicBezTo>
                  <a:cubicBezTo>
                    <a:pt x="4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4" y="0"/>
                    <a:pt x="21" y="0"/>
                    <a:pt x="28" y="0"/>
                  </a:cubicBezTo>
                  <a:cubicBezTo>
                    <a:pt x="26" y="1"/>
                    <a:pt x="2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5" y="4"/>
                    <a:pt x="11" y="4"/>
                  </a:cubicBezTo>
                  <a:close/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8" y="20"/>
                    <a:pt x="16" y="15"/>
                    <a:pt x="23" y="9"/>
                  </a:cubicBezTo>
                  <a:cubicBezTo>
                    <a:pt x="23" y="10"/>
                    <a:pt x="23" y="11"/>
                    <a:pt x="23" y="12"/>
                  </a:cubicBezTo>
                  <a:cubicBezTo>
                    <a:pt x="16" y="17"/>
                    <a:pt x="8" y="22"/>
                    <a:pt x="1" y="27"/>
                  </a:cubicBezTo>
                  <a:cubicBezTo>
                    <a:pt x="1" y="27"/>
                    <a:pt x="1" y="26"/>
                    <a:pt x="1" y="25"/>
                  </a:cubicBezTo>
                  <a:close/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15" y="14"/>
                    <a:pt x="8" y="20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8" y="17"/>
                    <a:pt x="16" y="12"/>
                    <a:pt x="23" y="7"/>
                  </a:cubicBezTo>
                  <a:cubicBezTo>
                    <a:pt x="23" y="8"/>
                    <a:pt x="23" y="8"/>
                    <a:pt x="23" y="9"/>
                  </a:cubicBezTo>
                  <a:close/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8" y="23"/>
                    <a:pt x="16" y="17"/>
                    <a:pt x="23" y="12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6" y="19"/>
                    <a:pt x="8" y="25"/>
                    <a:pt x="1" y="30"/>
                  </a:cubicBezTo>
                  <a:cubicBezTo>
                    <a:pt x="1" y="29"/>
                    <a:pt x="1" y="29"/>
                    <a:pt x="1" y="28"/>
                  </a:cubicBezTo>
                  <a:close/>
                  <a:moveTo>
                    <a:pt x="23" y="5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23" y="5"/>
                  </a:move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12"/>
                    <a:pt x="8" y="17"/>
                    <a:pt x="1" y="22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8" y="15"/>
                    <a:pt x="16" y="10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8" y="25"/>
                    <a:pt x="16" y="20"/>
                    <a:pt x="23" y="15"/>
                  </a:cubicBezTo>
                  <a:cubicBezTo>
                    <a:pt x="23" y="15"/>
                    <a:pt x="23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5" y="22"/>
                    <a:pt x="8" y="27"/>
                    <a:pt x="1" y="33"/>
                  </a:cubicBezTo>
                  <a:cubicBezTo>
                    <a:pt x="1" y="32"/>
                    <a:pt x="1" y="31"/>
                    <a:pt x="1" y="31"/>
                  </a:cubicBezTo>
                  <a:close/>
                  <a:moveTo>
                    <a:pt x="23" y="28"/>
                  </a:moveTo>
                  <a:cubicBezTo>
                    <a:pt x="16" y="33"/>
                    <a:pt x="8" y="39"/>
                    <a:pt x="1" y="45"/>
                  </a:cubicBezTo>
                  <a:cubicBezTo>
                    <a:pt x="1" y="44"/>
                    <a:pt x="1" y="44"/>
                    <a:pt x="1" y="43"/>
                  </a:cubicBezTo>
                  <a:cubicBezTo>
                    <a:pt x="8" y="38"/>
                    <a:pt x="16" y="32"/>
                    <a:pt x="23" y="26"/>
                  </a:cubicBezTo>
                  <a:cubicBezTo>
                    <a:pt x="23" y="27"/>
                    <a:pt x="23" y="27"/>
                    <a:pt x="23" y="28"/>
                  </a:cubicBezTo>
                  <a:close/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9" y="40"/>
                    <a:pt x="16" y="34"/>
                    <a:pt x="23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6" y="35"/>
                    <a:pt x="8" y="41"/>
                    <a:pt x="1" y="47"/>
                  </a:cubicBezTo>
                  <a:cubicBezTo>
                    <a:pt x="1" y="47"/>
                    <a:pt x="1" y="46"/>
                    <a:pt x="1" y="45"/>
                  </a:cubicBezTo>
                  <a:close/>
                  <a:moveTo>
                    <a:pt x="1" y="48"/>
                  </a:moveTo>
                  <a:cubicBezTo>
                    <a:pt x="8" y="42"/>
                    <a:pt x="16" y="36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16" y="37"/>
                    <a:pt x="8" y="43"/>
                    <a:pt x="1" y="49"/>
                  </a:cubicBezTo>
                  <a:cubicBezTo>
                    <a:pt x="1" y="49"/>
                    <a:pt x="1" y="48"/>
                    <a:pt x="1" y="48"/>
                  </a:cubicBezTo>
                  <a:close/>
                  <a:moveTo>
                    <a:pt x="23" y="35"/>
                  </a:moveTo>
                  <a:cubicBezTo>
                    <a:pt x="16" y="41"/>
                    <a:pt x="8" y="48"/>
                    <a:pt x="1" y="55"/>
                  </a:cubicBezTo>
                  <a:cubicBezTo>
                    <a:pt x="1" y="54"/>
                    <a:pt x="1" y="53"/>
                    <a:pt x="1" y="52"/>
                  </a:cubicBezTo>
                  <a:cubicBezTo>
                    <a:pt x="8" y="46"/>
                    <a:pt x="16" y="40"/>
                    <a:pt x="23" y="34"/>
                  </a:cubicBezTo>
                  <a:cubicBezTo>
                    <a:pt x="23" y="34"/>
                    <a:pt x="23" y="34"/>
                    <a:pt x="23" y="35"/>
                  </a:cubicBezTo>
                  <a:close/>
                  <a:moveTo>
                    <a:pt x="1" y="55"/>
                  </a:moveTo>
                  <a:cubicBezTo>
                    <a:pt x="1" y="55"/>
                    <a:pt x="1" y="55"/>
                    <a:pt x="1" y="55"/>
                  </a:cubicBezTo>
                  <a:cubicBezTo>
                    <a:pt x="8" y="49"/>
                    <a:pt x="16" y="42"/>
                    <a:pt x="23" y="36"/>
                  </a:cubicBezTo>
                  <a:cubicBezTo>
                    <a:pt x="23" y="36"/>
                    <a:pt x="23" y="37"/>
                    <a:pt x="23" y="37"/>
                  </a:cubicBezTo>
                  <a:cubicBezTo>
                    <a:pt x="16" y="44"/>
                    <a:pt x="8" y="50"/>
                    <a:pt x="1" y="56"/>
                  </a:cubicBezTo>
                  <a:cubicBezTo>
                    <a:pt x="1" y="56"/>
                    <a:pt x="1" y="56"/>
                    <a:pt x="1" y="55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0"/>
                    <a:pt x="23" y="50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7"/>
                    <a:pt x="23" y="46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3"/>
                    <a:pt x="23" y="43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1"/>
                    <a:pt x="23" y="39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3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0"/>
                    <a:pt x="23" y="30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24" y="29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3"/>
                    <a:pt x="23" y="21"/>
                    <a:pt x="23" y="19"/>
                  </a:cubicBezTo>
                  <a:cubicBezTo>
                    <a:pt x="23" y="17"/>
                    <a:pt x="23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3" y="7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5" y="3"/>
                    <a:pt x="27" y="2"/>
                    <a:pt x="28" y="0"/>
                  </a:cubicBezTo>
                  <a:cubicBezTo>
                    <a:pt x="28" y="17"/>
                    <a:pt x="28" y="33"/>
                    <a:pt x="28" y="50"/>
                  </a:cubicBezTo>
                  <a:cubicBezTo>
                    <a:pt x="28" y="54"/>
                    <a:pt x="28" y="59"/>
                    <a:pt x="28" y="64"/>
                  </a:cubicBezTo>
                  <a:cubicBezTo>
                    <a:pt x="27" y="66"/>
                    <a:pt x="25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6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3" y="65"/>
                    <a:pt x="23" y="65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59"/>
                    <a:pt x="23" y="59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7"/>
                  </a:cubicBezTo>
                  <a:cubicBezTo>
                    <a:pt x="23" y="57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lose/>
                  <a:moveTo>
                    <a:pt x="18" y="70"/>
                  </a:moveTo>
                  <a:cubicBezTo>
                    <a:pt x="20" y="69"/>
                    <a:pt x="21" y="68"/>
                    <a:pt x="23" y="66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2" y="68"/>
                    <a:pt x="21" y="69"/>
                    <a:pt x="20" y="70"/>
                  </a:cubicBezTo>
                  <a:cubicBezTo>
                    <a:pt x="19" y="70"/>
                    <a:pt x="19" y="70"/>
                    <a:pt x="18" y="70"/>
                  </a:cubicBezTo>
                  <a:close/>
                  <a:moveTo>
                    <a:pt x="15" y="70"/>
                  </a:moveTo>
                  <a:cubicBezTo>
                    <a:pt x="18" y="68"/>
                    <a:pt x="20" y="66"/>
                    <a:pt x="23" y="64"/>
                  </a:cubicBezTo>
                  <a:cubicBezTo>
                    <a:pt x="23" y="65"/>
                    <a:pt x="23" y="65"/>
                    <a:pt x="23" y="66"/>
                  </a:cubicBezTo>
                  <a:cubicBezTo>
                    <a:pt x="21" y="67"/>
                    <a:pt x="19" y="69"/>
                    <a:pt x="17" y="70"/>
                  </a:cubicBezTo>
                  <a:cubicBezTo>
                    <a:pt x="17" y="70"/>
                    <a:pt x="16" y="70"/>
                    <a:pt x="15" y="70"/>
                  </a:cubicBezTo>
                  <a:close/>
                  <a:moveTo>
                    <a:pt x="23" y="64"/>
                  </a:moveTo>
                  <a:cubicBezTo>
                    <a:pt x="20" y="66"/>
                    <a:pt x="17" y="68"/>
                    <a:pt x="15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4" y="70"/>
                    <a:pt x="14" y="70"/>
                    <a:pt x="13" y="70"/>
                  </a:cubicBezTo>
                  <a:cubicBezTo>
                    <a:pt x="16" y="68"/>
                    <a:pt x="19" y="65"/>
                    <a:pt x="23" y="62"/>
                  </a:cubicBezTo>
                  <a:cubicBezTo>
                    <a:pt x="23" y="63"/>
                    <a:pt x="23" y="63"/>
                    <a:pt x="23" y="64"/>
                  </a:cubicBezTo>
                  <a:close/>
                  <a:moveTo>
                    <a:pt x="23" y="68"/>
                  </a:moveTo>
                  <a:cubicBezTo>
                    <a:pt x="23" y="69"/>
                    <a:pt x="23" y="69"/>
                    <a:pt x="23" y="70"/>
                  </a:cubicBezTo>
                  <a:cubicBezTo>
                    <a:pt x="22" y="70"/>
                    <a:pt x="21" y="70"/>
                    <a:pt x="20" y="70"/>
                  </a:cubicBezTo>
                  <a:cubicBezTo>
                    <a:pt x="21" y="69"/>
                    <a:pt x="22" y="69"/>
                    <a:pt x="23" y="68"/>
                  </a:cubicBezTo>
                  <a:close/>
                  <a:moveTo>
                    <a:pt x="23" y="56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17" y="61"/>
                    <a:pt x="10" y="65"/>
                    <a:pt x="4" y="70"/>
                  </a:cubicBezTo>
                  <a:cubicBezTo>
                    <a:pt x="3" y="70"/>
                    <a:pt x="3" y="70"/>
                    <a:pt x="2" y="70"/>
                  </a:cubicBezTo>
                  <a:cubicBezTo>
                    <a:pt x="9" y="65"/>
                    <a:pt x="16" y="59"/>
                    <a:pt x="23" y="54"/>
                  </a:cubicBezTo>
                  <a:cubicBezTo>
                    <a:pt x="23" y="55"/>
                    <a:pt x="23" y="55"/>
                    <a:pt x="23" y="56"/>
                  </a:cubicBezTo>
                  <a:close/>
                  <a:moveTo>
                    <a:pt x="23" y="56"/>
                  </a:moveTo>
                  <a:cubicBezTo>
                    <a:pt x="23" y="57"/>
                    <a:pt x="23" y="57"/>
                    <a:pt x="23" y="58"/>
                  </a:cubicBezTo>
                  <a:cubicBezTo>
                    <a:pt x="17" y="62"/>
                    <a:pt x="12" y="66"/>
                    <a:pt x="7" y="70"/>
                  </a:cubicBezTo>
                  <a:cubicBezTo>
                    <a:pt x="6" y="70"/>
                    <a:pt x="5" y="70"/>
                    <a:pt x="5" y="70"/>
                  </a:cubicBezTo>
                  <a:cubicBezTo>
                    <a:pt x="11" y="66"/>
                    <a:pt x="17" y="61"/>
                    <a:pt x="23" y="56"/>
                  </a:cubicBezTo>
                  <a:close/>
                  <a:moveTo>
                    <a:pt x="23" y="58"/>
                  </a:moveTo>
                  <a:cubicBezTo>
                    <a:pt x="23" y="59"/>
                    <a:pt x="23" y="59"/>
                    <a:pt x="23" y="60"/>
                  </a:cubicBezTo>
                  <a:cubicBezTo>
                    <a:pt x="18" y="63"/>
                    <a:pt x="14" y="67"/>
                    <a:pt x="9" y="70"/>
                  </a:cubicBezTo>
                  <a:cubicBezTo>
                    <a:pt x="9" y="70"/>
                    <a:pt x="8" y="70"/>
                    <a:pt x="7" y="70"/>
                  </a:cubicBezTo>
                  <a:cubicBezTo>
                    <a:pt x="12" y="66"/>
                    <a:pt x="18" y="62"/>
                    <a:pt x="23" y="58"/>
                  </a:cubicBezTo>
                  <a:close/>
                  <a:moveTo>
                    <a:pt x="23" y="61"/>
                  </a:moveTo>
                  <a:cubicBezTo>
                    <a:pt x="23" y="61"/>
                    <a:pt x="23" y="61"/>
                    <a:pt x="23" y="62"/>
                  </a:cubicBezTo>
                  <a:cubicBezTo>
                    <a:pt x="19" y="64"/>
                    <a:pt x="16" y="67"/>
                    <a:pt x="12" y="70"/>
                  </a:cubicBezTo>
                  <a:cubicBezTo>
                    <a:pt x="12" y="70"/>
                    <a:pt x="11" y="70"/>
                    <a:pt x="10" y="70"/>
                  </a:cubicBezTo>
                  <a:cubicBezTo>
                    <a:pt x="14" y="67"/>
                    <a:pt x="19" y="64"/>
                    <a:pt x="23" y="61"/>
                  </a:cubicBezTo>
                  <a:close/>
                  <a:moveTo>
                    <a:pt x="1" y="19"/>
                  </a:moveTo>
                  <a:cubicBezTo>
                    <a:pt x="1" y="18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7" y="13"/>
                    <a:pt x="13" y="9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15" y="9"/>
                    <a:pt x="8" y="14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1" y="33"/>
                  </a:moveTo>
                  <a:cubicBezTo>
                    <a:pt x="8" y="28"/>
                    <a:pt x="16" y="22"/>
                    <a:pt x="23" y="17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16" y="24"/>
                    <a:pt x="8" y="30"/>
                    <a:pt x="1" y="35"/>
                  </a:cubicBezTo>
                  <a:cubicBezTo>
                    <a:pt x="1" y="35"/>
                    <a:pt x="1" y="34"/>
                    <a:pt x="1" y="33"/>
                  </a:cubicBezTo>
                  <a:close/>
                  <a:moveTo>
                    <a:pt x="1" y="36"/>
                  </a:moveTo>
                  <a:cubicBezTo>
                    <a:pt x="8" y="30"/>
                    <a:pt x="16" y="25"/>
                    <a:pt x="23" y="19"/>
                  </a:cubicBezTo>
                  <a:cubicBezTo>
                    <a:pt x="23" y="19"/>
                    <a:pt x="23" y="20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15" y="26"/>
                    <a:pt x="8" y="32"/>
                    <a:pt x="1" y="38"/>
                  </a:cubicBezTo>
                  <a:cubicBezTo>
                    <a:pt x="1" y="37"/>
                    <a:pt x="1" y="36"/>
                    <a:pt x="1" y="36"/>
                  </a:cubicBezTo>
                  <a:close/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8" y="35"/>
                    <a:pt x="16" y="29"/>
                    <a:pt x="23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16" y="31"/>
                    <a:pt x="8" y="37"/>
                    <a:pt x="1" y="43"/>
                  </a:cubicBezTo>
                  <a:cubicBezTo>
                    <a:pt x="1" y="42"/>
                    <a:pt x="1" y="41"/>
                    <a:pt x="1" y="41"/>
                  </a:cubicBezTo>
                  <a:close/>
                  <a:moveTo>
                    <a:pt x="1" y="50"/>
                  </a:moveTo>
                  <a:cubicBezTo>
                    <a:pt x="8" y="44"/>
                    <a:pt x="16" y="38"/>
                    <a:pt x="23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3"/>
                    <a:pt x="23" y="33"/>
                    <a:pt x="22" y="33"/>
                  </a:cubicBezTo>
                  <a:cubicBezTo>
                    <a:pt x="15" y="39"/>
                    <a:pt x="8" y="46"/>
                    <a:pt x="1" y="52"/>
                  </a:cubicBezTo>
                  <a:cubicBezTo>
                    <a:pt x="1" y="51"/>
                    <a:pt x="1" y="51"/>
                    <a:pt x="1" y="50"/>
                  </a:cubicBezTo>
                  <a:close/>
                  <a:moveTo>
                    <a:pt x="1" y="57"/>
                  </a:moveTo>
                  <a:cubicBezTo>
                    <a:pt x="1" y="57"/>
                    <a:pt x="1" y="57"/>
                    <a:pt x="1" y="57"/>
                  </a:cubicBezTo>
                  <a:cubicBezTo>
                    <a:pt x="9" y="51"/>
                    <a:pt x="16" y="44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16" y="46"/>
                    <a:pt x="9" y="53"/>
                    <a:pt x="1" y="58"/>
                  </a:cubicBezTo>
                  <a:cubicBezTo>
                    <a:pt x="1" y="58"/>
                    <a:pt x="1" y="57"/>
                    <a:pt x="1" y="57"/>
                  </a:cubicBezTo>
                  <a:close/>
                  <a:moveTo>
                    <a:pt x="1" y="61"/>
                  </a:moveTo>
                  <a:cubicBezTo>
                    <a:pt x="1" y="61"/>
                    <a:pt x="1" y="61"/>
                    <a:pt x="1" y="61"/>
                  </a:cubicBezTo>
                  <a:cubicBezTo>
                    <a:pt x="8" y="55"/>
                    <a:pt x="16" y="49"/>
                    <a:pt x="23" y="43"/>
                  </a:cubicBezTo>
                  <a:cubicBezTo>
                    <a:pt x="23" y="43"/>
                    <a:pt x="23" y="44"/>
                    <a:pt x="23" y="44"/>
                  </a:cubicBezTo>
                  <a:cubicBezTo>
                    <a:pt x="16" y="50"/>
                    <a:pt x="8" y="56"/>
                    <a:pt x="1" y="63"/>
                  </a:cubicBezTo>
                  <a:cubicBezTo>
                    <a:pt x="1" y="62"/>
                    <a:pt x="1" y="62"/>
                    <a:pt x="1" y="61"/>
                  </a:cubicBezTo>
                  <a:close/>
                  <a:moveTo>
                    <a:pt x="1" y="63"/>
                  </a:moveTo>
                  <a:cubicBezTo>
                    <a:pt x="8" y="57"/>
                    <a:pt x="16" y="51"/>
                    <a:pt x="23" y="45"/>
                  </a:cubicBezTo>
                  <a:cubicBezTo>
                    <a:pt x="23" y="45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15" y="53"/>
                    <a:pt x="8" y="59"/>
                    <a:pt x="1" y="65"/>
                  </a:cubicBezTo>
                  <a:cubicBezTo>
                    <a:pt x="1" y="64"/>
                    <a:pt x="1" y="64"/>
                    <a:pt x="1" y="63"/>
                  </a:cubicBezTo>
                  <a:close/>
                  <a:moveTo>
                    <a:pt x="1" y="68"/>
                  </a:moveTo>
                  <a:cubicBezTo>
                    <a:pt x="8" y="62"/>
                    <a:pt x="16" y="55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16" y="57"/>
                    <a:pt x="8" y="63"/>
                    <a:pt x="1" y="69"/>
                  </a:cubicBezTo>
                  <a:cubicBezTo>
                    <a:pt x="1" y="68"/>
                    <a:pt x="1" y="68"/>
                    <a:pt x="1" y="68"/>
                  </a:cubicBezTo>
                  <a:close/>
                  <a:moveTo>
                    <a:pt x="1" y="70"/>
                  </a:moveTo>
                  <a:cubicBezTo>
                    <a:pt x="1" y="70"/>
                    <a:pt x="1" y="70"/>
                    <a:pt x="1" y="69"/>
                  </a:cubicBezTo>
                  <a:cubicBezTo>
                    <a:pt x="8" y="64"/>
                    <a:pt x="16" y="58"/>
                    <a:pt x="23" y="52"/>
                  </a:cubicBezTo>
                  <a:cubicBezTo>
                    <a:pt x="23" y="52"/>
                    <a:pt x="23" y="53"/>
                    <a:pt x="23" y="54"/>
                  </a:cubicBezTo>
                  <a:cubicBezTo>
                    <a:pt x="16" y="59"/>
                    <a:pt x="9" y="65"/>
                    <a:pt x="2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104"/>
            <p:cNvSpPr>
              <a:spLocks noEditPoints="1"/>
            </p:cNvSpPr>
            <p:nvPr/>
          </p:nvSpPr>
          <p:spPr bwMode="auto">
            <a:xfrm>
              <a:off x="9034652" y="2286567"/>
              <a:ext cx="113351" cy="182824"/>
            </a:xfrm>
            <a:custGeom>
              <a:avLst/>
              <a:gdLst>
                <a:gd name="T0" fmla="*/ 0 w 26"/>
                <a:gd name="T1" fmla="*/ 39 h 42"/>
                <a:gd name="T2" fmla="*/ 20 w 26"/>
                <a:gd name="T3" fmla="*/ 25 h 42"/>
                <a:gd name="T4" fmla="*/ 0 w 26"/>
                <a:gd name="T5" fmla="*/ 41 h 42"/>
                <a:gd name="T6" fmla="*/ 11 w 26"/>
                <a:gd name="T7" fmla="*/ 41 h 42"/>
                <a:gd name="T8" fmla="*/ 16 w 26"/>
                <a:gd name="T9" fmla="*/ 41 h 42"/>
                <a:gd name="T10" fmla="*/ 21 w 26"/>
                <a:gd name="T11" fmla="*/ 41 h 42"/>
                <a:gd name="T12" fmla="*/ 26 w 26"/>
                <a:gd name="T13" fmla="*/ 36 h 42"/>
                <a:gd name="T14" fmla="*/ 26 w 26"/>
                <a:gd name="T15" fmla="*/ 0 h 42"/>
                <a:gd name="T16" fmla="*/ 7 w 26"/>
                <a:gd name="T17" fmla="*/ 1 h 42"/>
                <a:gd name="T18" fmla="*/ 0 w 26"/>
                <a:gd name="T19" fmla="*/ 5 h 42"/>
                <a:gd name="T20" fmla="*/ 0 w 26"/>
                <a:gd name="T21" fmla="*/ 12 h 42"/>
                <a:gd name="T22" fmla="*/ 0 w 26"/>
                <a:gd name="T23" fmla="*/ 22 h 42"/>
                <a:gd name="T24" fmla="*/ 0 w 26"/>
                <a:gd name="T25" fmla="*/ 35 h 42"/>
                <a:gd name="T26" fmla="*/ 4 w 26"/>
                <a:gd name="T27" fmla="*/ 6 h 42"/>
                <a:gd name="T28" fmla="*/ 0 w 26"/>
                <a:gd name="T29" fmla="*/ 9 h 42"/>
                <a:gd name="T30" fmla="*/ 3 w 26"/>
                <a:gd name="T31" fmla="*/ 6 h 42"/>
                <a:gd name="T32" fmla="*/ 0 w 26"/>
                <a:gd name="T33" fmla="*/ 7 h 42"/>
                <a:gd name="T34" fmla="*/ 0 w 26"/>
                <a:gd name="T35" fmla="*/ 7 h 42"/>
                <a:gd name="T36" fmla="*/ 6 w 26"/>
                <a:gd name="T37" fmla="*/ 5 h 42"/>
                <a:gd name="T38" fmla="*/ 0 w 26"/>
                <a:gd name="T39" fmla="*/ 19 h 42"/>
                <a:gd name="T40" fmla="*/ 15 w 26"/>
                <a:gd name="T41" fmla="*/ 5 h 42"/>
                <a:gd name="T42" fmla="*/ 12 w 26"/>
                <a:gd name="T43" fmla="*/ 6 h 42"/>
                <a:gd name="T44" fmla="*/ 0 w 26"/>
                <a:gd name="T45" fmla="*/ 15 h 42"/>
                <a:gd name="T46" fmla="*/ 10 w 26"/>
                <a:gd name="T47" fmla="*/ 5 h 42"/>
                <a:gd name="T48" fmla="*/ 0 w 26"/>
                <a:gd name="T49" fmla="*/ 12 h 42"/>
                <a:gd name="T50" fmla="*/ 0 w 26"/>
                <a:gd name="T51" fmla="*/ 14 h 42"/>
                <a:gd name="T52" fmla="*/ 18 w 26"/>
                <a:gd name="T53" fmla="*/ 5 h 42"/>
                <a:gd name="T54" fmla="*/ 26 w 26"/>
                <a:gd name="T55" fmla="*/ 36 h 42"/>
                <a:gd name="T56" fmla="*/ 21 w 26"/>
                <a:gd name="T57" fmla="*/ 37 h 42"/>
                <a:gd name="T58" fmla="*/ 21 w 26"/>
                <a:gd name="T59" fmla="*/ 30 h 42"/>
                <a:gd name="T60" fmla="*/ 21 w 26"/>
                <a:gd name="T61" fmla="*/ 18 h 42"/>
                <a:gd name="T62" fmla="*/ 21 w 26"/>
                <a:gd name="T63" fmla="*/ 10 h 42"/>
                <a:gd name="T64" fmla="*/ 21 w 26"/>
                <a:gd name="T65" fmla="*/ 5 h 42"/>
                <a:gd name="T66" fmla="*/ 20 w 26"/>
                <a:gd name="T67" fmla="*/ 37 h 42"/>
                <a:gd name="T68" fmla="*/ 9 w 26"/>
                <a:gd name="T69" fmla="*/ 41 h 42"/>
                <a:gd name="T70" fmla="*/ 9 w 26"/>
                <a:gd name="T71" fmla="*/ 41 h 42"/>
                <a:gd name="T72" fmla="*/ 5 w 26"/>
                <a:gd name="T73" fmla="*/ 41 h 42"/>
                <a:gd name="T74" fmla="*/ 14 w 26"/>
                <a:gd name="T75" fmla="*/ 41 h 42"/>
                <a:gd name="T76" fmla="*/ 20 w 26"/>
                <a:gd name="T77" fmla="*/ 41 h 42"/>
                <a:gd name="T78" fmla="*/ 0 w 26"/>
                <a:gd name="T79" fmla="*/ 31 h 42"/>
                <a:gd name="T80" fmla="*/ 0 w 26"/>
                <a:gd name="T81" fmla="*/ 31 h 42"/>
                <a:gd name="T82" fmla="*/ 0 w 26"/>
                <a:gd name="T83" fmla="*/ 24 h 42"/>
                <a:gd name="T84" fmla="*/ 0 w 26"/>
                <a:gd name="T85" fmla="*/ 26 h 42"/>
                <a:gd name="T86" fmla="*/ 0 w 26"/>
                <a:gd name="T87" fmla="*/ 26 h 42"/>
                <a:gd name="T88" fmla="*/ 19 w 26"/>
                <a:gd name="T89" fmla="*/ 6 h 42"/>
                <a:gd name="T90" fmla="*/ 0 w 26"/>
                <a:gd name="T91" fmla="*/ 29 h 42"/>
                <a:gd name="T92" fmla="*/ 0 w 26"/>
                <a:gd name="T93" fmla="*/ 29 h 42"/>
                <a:gd name="T94" fmla="*/ 0 w 26"/>
                <a:gd name="T95" fmla="*/ 34 h 42"/>
                <a:gd name="T96" fmla="*/ 0 w 26"/>
                <a:gd name="T97" fmla="*/ 36 h 42"/>
                <a:gd name="T98" fmla="*/ 0 w 26"/>
                <a:gd name="T99" fmla="*/ 38 h 42"/>
                <a:gd name="T100" fmla="*/ 20 w 26"/>
                <a:gd name="T101" fmla="*/ 29 h 42"/>
                <a:gd name="T102" fmla="*/ 20 w 26"/>
                <a:gd name="T103" fmla="*/ 29 h 42"/>
                <a:gd name="T104" fmla="*/ 9 w 26"/>
                <a:gd name="T105" fmla="*/ 41 h 42"/>
                <a:gd name="T106" fmla="*/ 20 w 26"/>
                <a:gd name="T107" fmla="*/ 39 h 42"/>
                <a:gd name="T108" fmla="*/ 17 w 26"/>
                <a:gd name="T109" fmla="*/ 41 h 42"/>
                <a:gd name="T110" fmla="*/ 25 w 26"/>
                <a:gd name="T111" fmla="*/ 1 h 42"/>
                <a:gd name="T112" fmla="*/ 16 w 26"/>
                <a:gd name="T113" fmla="*/ 5 h 42"/>
                <a:gd name="T114" fmla="*/ 20 w 26"/>
                <a:gd name="T115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42">
                  <a:moveTo>
                    <a:pt x="0" y="36"/>
                  </a:move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7" y="35"/>
                    <a:pt x="14" y="30"/>
                    <a:pt x="20" y="25"/>
                  </a:cubicBezTo>
                  <a:cubicBezTo>
                    <a:pt x="20" y="26"/>
                    <a:pt x="20" y="26"/>
                    <a:pt x="20" y="27"/>
                  </a:cubicBezTo>
                  <a:cubicBezTo>
                    <a:pt x="14" y="31"/>
                    <a:pt x="7" y="3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1"/>
                    <a:pt x="4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9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3" y="41"/>
                    <a:pt x="14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1"/>
                    <a:pt x="19" y="41"/>
                    <a:pt x="20" y="41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0"/>
                    <a:pt x="24" y="38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24"/>
                    <a:pt x="26" y="1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3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0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0" y="28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5"/>
                    <a:pt x="0" y="36"/>
                    <a:pt x="0" y="36"/>
                  </a:cubicBezTo>
                  <a:close/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3" y="7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4" y="7"/>
                    <a:pt x="2" y="9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2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2" y="7"/>
                    <a:pt x="1" y="8"/>
                    <a:pt x="0" y="9"/>
                  </a:cubicBezTo>
                  <a:close/>
                  <a:moveTo>
                    <a:pt x="0" y="7"/>
                  </a:move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6"/>
                    <a:pt x="1" y="7"/>
                    <a:pt x="0" y="7"/>
                  </a:cubicBezTo>
                  <a:close/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9"/>
                    <a:pt x="4" y="7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5" y="8"/>
                    <a:pt x="3" y="10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lose/>
                  <a:moveTo>
                    <a:pt x="0" y="19"/>
                  </a:moveTo>
                  <a:cubicBezTo>
                    <a:pt x="0" y="19"/>
                    <a:pt x="0" y="18"/>
                    <a:pt x="0" y="18"/>
                  </a:cubicBezTo>
                  <a:cubicBezTo>
                    <a:pt x="5" y="14"/>
                    <a:pt x="9" y="10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0" y="10"/>
                    <a:pt x="5" y="15"/>
                    <a:pt x="0" y="19"/>
                  </a:cubicBezTo>
                  <a:close/>
                  <a:moveTo>
                    <a:pt x="0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4" y="12"/>
                    <a:pt x="8" y="9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9" y="9"/>
                    <a:pt x="4" y="13"/>
                    <a:pt x="0" y="17"/>
                  </a:cubicBezTo>
                  <a:close/>
                  <a:moveTo>
                    <a:pt x="0" y="15"/>
                  </a:move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1"/>
                    <a:pt x="7" y="8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8" y="9"/>
                    <a:pt x="4" y="12"/>
                    <a:pt x="0" y="15"/>
                  </a:cubicBez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2"/>
                  </a:cubicBezTo>
                  <a:cubicBezTo>
                    <a:pt x="3" y="10"/>
                    <a:pt x="6" y="8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8"/>
                    <a:pt x="3" y="11"/>
                    <a:pt x="0" y="14"/>
                  </a:cubicBezTo>
                  <a:close/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15"/>
                    <a:pt x="11" y="10"/>
                    <a:pt x="16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2" y="11"/>
                    <a:pt x="6" y="16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lose/>
                  <a:moveTo>
                    <a:pt x="26" y="1"/>
                  </a:moveTo>
                  <a:cubicBezTo>
                    <a:pt x="26" y="13"/>
                    <a:pt x="26" y="24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4" y="38"/>
                    <a:pt x="22" y="39"/>
                    <a:pt x="21" y="41"/>
                  </a:cubicBezTo>
                  <a:cubicBezTo>
                    <a:pt x="21" y="40"/>
                    <a:pt x="21" y="39"/>
                    <a:pt x="21" y="38"/>
                  </a:cubicBezTo>
                  <a:cubicBezTo>
                    <a:pt x="21" y="38"/>
                    <a:pt x="21" y="38"/>
                    <a:pt x="21" y="37"/>
                  </a:cubicBezTo>
                  <a:cubicBezTo>
                    <a:pt x="21" y="37"/>
                    <a:pt x="21" y="36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1" y="32"/>
                    <a:pt x="21" y="31"/>
                  </a:cubicBezTo>
                  <a:cubicBezTo>
                    <a:pt x="21" y="31"/>
                    <a:pt x="21" y="31"/>
                    <a:pt x="21" y="30"/>
                  </a:cubicBezTo>
                  <a:cubicBezTo>
                    <a:pt x="21" y="29"/>
                    <a:pt x="21" y="27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2"/>
                    <a:pt x="21" y="20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6"/>
                    <a:pt x="21" y="15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4" y="3"/>
                    <a:pt x="26" y="1"/>
                  </a:cubicBezTo>
                  <a:close/>
                  <a:moveTo>
                    <a:pt x="14" y="41"/>
                  </a:moveTo>
                  <a:cubicBezTo>
                    <a:pt x="16" y="39"/>
                    <a:pt x="18" y="38"/>
                    <a:pt x="20" y="37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19" y="39"/>
                    <a:pt x="17" y="40"/>
                    <a:pt x="16" y="41"/>
                  </a:cubicBezTo>
                  <a:cubicBezTo>
                    <a:pt x="15" y="41"/>
                    <a:pt x="15" y="41"/>
                    <a:pt x="14" y="41"/>
                  </a:cubicBezTo>
                  <a:close/>
                  <a:moveTo>
                    <a:pt x="9" y="41"/>
                  </a:moveTo>
                  <a:cubicBezTo>
                    <a:pt x="13" y="38"/>
                    <a:pt x="17" y="36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7"/>
                    <a:pt x="14" y="39"/>
                    <a:pt x="11" y="41"/>
                  </a:cubicBezTo>
                  <a:cubicBezTo>
                    <a:pt x="10" y="41"/>
                    <a:pt x="10" y="41"/>
                    <a:pt x="9" y="41"/>
                  </a:cubicBezTo>
                  <a:close/>
                  <a:moveTo>
                    <a:pt x="3" y="41"/>
                  </a:moveTo>
                  <a:cubicBezTo>
                    <a:pt x="9" y="37"/>
                    <a:pt x="15" y="33"/>
                    <a:pt x="20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5" y="34"/>
                    <a:pt x="10" y="37"/>
                    <a:pt x="5" y="41"/>
                  </a:cubicBezTo>
                  <a:cubicBezTo>
                    <a:pt x="5" y="41"/>
                    <a:pt x="4" y="41"/>
                    <a:pt x="3" y="41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6"/>
                    <a:pt x="20" y="36"/>
                  </a:cubicBezTo>
                  <a:cubicBezTo>
                    <a:pt x="18" y="38"/>
                    <a:pt x="16" y="39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41"/>
                    <a:pt x="12" y="41"/>
                    <a:pt x="12" y="41"/>
                  </a:cubicBezTo>
                  <a:cubicBezTo>
                    <a:pt x="15" y="39"/>
                    <a:pt x="18" y="37"/>
                    <a:pt x="20" y="35"/>
                  </a:cubicBezTo>
                  <a:close/>
                  <a:moveTo>
                    <a:pt x="20" y="41"/>
                  </a:moveTo>
                  <a:cubicBezTo>
                    <a:pt x="20" y="41"/>
                    <a:pt x="19" y="41"/>
                    <a:pt x="19" y="41"/>
                  </a:cubicBezTo>
                  <a:cubicBezTo>
                    <a:pt x="19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1"/>
                  </a:cubicBezTo>
                  <a:close/>
                  <a:moveTo>
                    <a:pt x="0" y="31"/>
                  </a:moveTo>
                  <a:cubicBezTo>
                    <a:pt x="7" y="25"/>
                    <a:pt x="14" y="19"/>
                    <a:pt x="20" y="14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14" y="21"/>
                    <a:pt x="7" y="27"/>
                    <a:pt x="0" y="32"/>
                  </a:cubicBezTo>
                  <a:cubicBezTo>
                    <a:pt x="0" y="32"/>
                    <a:pt x="0" y="31"/>
                    <a:pt x="0" y="31"/>
                  </a:cubicBezTo>
                  <a:close/>
                  <a:moveTo>
                    <a:pt x="20" y="6"/>
                  </a:moveTo>
                  <a:cubicBezTo>
                    <a:pt x="20" y="6"/>
                    <a:pt x="20" y="7"/>
                    <a:pt x="20" y="7"/>
                  </a:cubicBezTo>
                  <a:cubicBezTo>
                    <a:pt x="14" y="13"/>
                    <a:pt x="7" y="20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18"/>
                    <a:pt x="14" y="12"/>
                    <a:pt x="20" y="6"/>
                  </a:cubicBezTo>
                  <a:close/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7" y="20"/>
                    <a:pt x="14" y="14"/>
                    <a:pt x="20" y="8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14" y="16"/>
                    <a:pt x="7" y="22"/>
                    <a:pt x="0" y="28"/>
                  </a:cubicBezTo>
                  <a:cubicBezTo>
                    <a:pt x="0" y="27"/>
                    <a:pt x="0" y="27"/>
                    <a:pt x="0" y="26"/>
                  </a:cubicBezTo>
                  <a:close/>
                  <a:moveTo>
                    <a:pt x="20" y="6"/>
                  </a:moveTo>
                  <a:cubicBezTo>
                    <a:pt x="14" y="12"/>
                    <a:pt x="7" y="18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6" y="17"/>
                    <a:pt x="13" y="11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0" y="29"/>
                  </a:moveTo>
                  <a:cubicBezTo>
                    <a:pt x="7" y="23"/>
                    <a:pt x="14" y="17"/>
                    <a:pt x="20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4" y="19"/>
                    <a:pt x="7" y="24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lose/>
                  <a:moveTo>
                    <a:pt x="0" y="33"/>
                  </a:moveTo>
                  <a:cubicBezTo>
                    <a:pt x="7" y="27"/>
                    <a:pt x="14" y="22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4" y="23"/>
                    <a:pt x="7" y="29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lose/>
                  <a:moveTo>
                    <a:pt x="20" y="23"/>
                  </a:moveTo>
                  <a:cubicBezTo>
                    <a:pt x="14" y="28"/>
                    <a:pt x="7" y="32"/>
                    <a:pt x="0" y="37"/>
                  </a:cubicBezTo>
                  <a:cubicBezTo>
                    <a:pt x="0" y="37"/>
                    <a:pt x="0" y="37"/>
                    <a:pt x="0" y="36"/>
                  </a:cubicBezTo>
                  <a:cubicBezTo>
                    <a:pt x="7" y="31"/>
                    <a:pt x="14" y="26"/>
                    <a:pt x="20" y="21"/>
                  </a:cubicBezTo>
                  <a:cubicBezTo>
                    <a:pt x="20" y="22"/>
                    <a:pt x="20" y="22"/>
                    <a:pt x="20" y="23"/>
                  </a:cubicBezTo>
                  <a:close/>
                  <a:moveTo>
                    <a:pt x="0" y="39"/>
                  </a:moveTo>
                  <a:cubicBezTo>
                    <a:pt x="0" y="39"/>
                    <a:pt x="0" y="38"/>
                    <a:pt x="0" y="38"/>
                  </a:cubicBezTo>
                  <a:cubicBezTo>
                    <a:pt x="7" y="33"/>
                    <a:pt x="14" y="28"/>
                    <a:pt x="20" y="23"/>
                  </a:cubicBezTo>
                  <a:cubicBezTo>
                    <a:pt x="20" y="24"/>
                    <a:pt x="20" y="24"/>
                    <a:pt x="20" y="25"/>
                  </a:cubicBezTo>
                  <a:cubicBezTo>
                    <a:pt x="14" y="29"/>
                    <a:pt x="7" y="34"/>
                    <a:pt x="0" y="39"/>
                  </a:cubicBezTo>
                  <a:close/>
                  <a:moveTo>
                    <a:pt x="20" y="29"/>
                  </a:moveTo>
                  <a:cubicBezTo>
                    <a:pt x="14" y="33"/>
                    <a:pt x="8" y="37"/>
                    <a:pt x="2" y="41"/>
                  </a:cubicBezTo>
                  <a:cubicBezTo>
                    <a:pt x="2" y="41"/>
                    <a:pt x="2" y="41"/>
                    <a:pt x="1" y="41"/>
                  </a:cubicBezTo>
                  <a:cubicBezTo>
                    <a:pt x="8" y="36"/>
                    <a:pt x="14" y="32"/>
                    <a:pt x="20" y="27"/>
                  </a:cubicBezTo>
                  <a:cubicBezTo>
                    <a:pt x="20" y="28"/>
                    <a:pt x="20" y="28"/>
                    <a:pt x="20" y="29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3"/>
                  </a:cubicBezTo>
                  <a:cubicBezTo>
                    <a:pt x="16" y="35"/>
                    <a:pt x="13" y="38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11" y="38"/>
                    <a:pt x="16" y="34"/>
                    <a:pt x="20" y="31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19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0"/>
                    <a:pt x="19" y="39"/>
                    <a:pt x="20" y="38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13" y="1"/>
                    <a:pt x="19" y="1"/>
                    <a:pt x="25" y="1"/>
                  </a:cubicBezTo>
                  <a:cubicBezTo>
                    <a:pt x="24" y="2"/>
                    <a:pt x="22" y="4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19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1" y="5"/>
                    <a:pt x="6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lose/>
                  <a:moveTo>
                    <a:pt x="0" y="35"/>
                  </a:moveTo>
                  <a:cubicBezTo>
                    <a:pt x="7" y="29"/>
                    <a:pt x="14" y="24"/>
                    <a:pt x="20" y="18"/>
                  </a:cubicBezTo>
                  <a:cubicBezTo>
                    <a:pt x="20" y="19"/>
                    <a:pt x="20" y="20"/>
                    <a:pt x="20" y="21"/>
                  </a:cubicBezTo>
                  <a:cubicBezTo>
                    <a:pt x="14" y="26"/>
                    <a:pt x="7" y="31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105"/>
            <p:cNvSpPr>
              <a:spLocks noEditPoints="1"/>
            </p:cNvSpPr>
            <p:nvPr/>
          </p:nvSpPr>
          <p:spPr bwMode="auto">
            <a:xfrm>
              <a:off x="9160801" y="2273768"/>
              <a:ext cx="117007" cy="195622"/>
            </a:xfrm>
            <a:custGeom>
              <a:avLst/>
              <a:gdLst>
                <a:gd name="T0" fmla="*/ 0 w 27"/>
                <a:gd name="T1" fmla="*/ 23 h 45"/>
                <a:gd name="T2" fmla="*/ 0 w 27"/>
                <a:gd name="T3" fmla="*/ 37 h 45"/>
                <a:gd name="T4" fmla="*/ 0 w 27"/>
                <a:gd name="T5" fmla="*/ 43 h 45"/>
                <a:gd name="T6" fmla="*/ 0 w 27"/>
                <a:gd name="T7" fmla="*/ 45 h 45"/>
                <a:gd name="T8" fmla="*/ 5 w 27"/>
                <a:gd name="T9" fmla="*/ 45 h 45"/>
                <a:gd name="T10" fmla="*/ 21 w 27"/>
                <a:gd name="T11" fmla="*/ 45 h 45"/>
                <a:gd name="T12" fmla="*/ 22 w 27"/>
                <a:gd name="T13" fmla="*/ 45 h 45"/>
                <a:gd name="T14" fmla="*/ 27 w 27"/>
                <a:gd name="T15" fmla="*/ 0 h 45"/>
                <a:gd name="T16" fmla="*/ 7 w 27"/>
                <a:gd name="T17" fmla="*/ 0 h 45"/>
                <a:gd name="T18" fmla="*/ 0 w 27"/>
                <a:gd name="T19" fmla="*/ 4 h 45"/>
                <a:gd name="T20" fmla="*/ 0 w 27"/>
                <a:gd name="T21" fmla="*/ 10 h 45"/>
                <a:gd name="T22" fmla="*/ 19 w 27"/>
                <a:gd name="T23" fmla="*/ 5 h 45"/>
                <a:gd name="T24" fmla="*/ 16 w 27"/>
                <a:gd name="T25" fmla="*/ 5 h 45"/>
                <a:gd name="T26" fmla="*/ 22 w 27"/>
                <a:gd name="T27" fmla="*/ 36 h 45"/>
                <a:gd name="T28" fmla="*/ 21 w 27"/>
                <a:gd name="T29" fmla="*/ 4 h 45"/>
                <a:gd name="T30" fmla="*/ 18 w 27"/>
                <a:gd name="T31" fmla="*/ 44 h 45"/>
                <a:gd name="T32" fmla="*/ 19 w 27"/>
                <a:gd name="T33" fmla="*/ 44 h 45"/>
                <a:gd name="T34" fmla="*/ 21 w 27"/>
                <a:gd name="T35" fmla="*/ 40 h 45"/>
                <a:gd name="T36" fmla="*/ 5 w 27"/>
                <a:gd name="T37" fmla="*/ 44 h 45"/>
                <a:gd name="T38" fmla="*/ 5 w 27"/>
                <a:gd name="T39" fmla="*/ 44 h 45"/>
                <a:gd name="T40" fmla="*/ 1 w 27"/>
                <a:gd name="T41" fmla="*/ 22 h 45"/>
                <a:gd name="T42" fmla="*/ 21 w 27"/>
                <a:gd name="T43" fmla="*/ 26 h 45"/>
                <a:gd name="T44" fmla="*/ 21 w 27"/>
                <a:gd name="T45" fmla="*/ 8 h 45"/>
                <a:gd name="T46" fmla="*/ 1 w 27"/>
                <a:gd name="T47" fmla="*/ 24 h 45"/>
                <a:gd name="T48" fmla="*/ 1 w 27"/>
                <a:gd name="T49" fmla="*/ 24 h 45"/>
                <a:gd name="T50" fmla="*/ 21 w 27"/>
                <a:gd name="T51" fmla="*/ 15 h 45"/>
                <a:gd name="T52" fmla="*/ 1 w 27"/>
                <a:gd name="T53" fmla="*/ 32 h 45"/>
                <a:gd name="T54" fmla="*/ 1 w 27"/>
                <a:gd name="T55" fmla="*/ 33 h 45"/>
                <a:gd name="T56" fmla="*/ 1 w 27"/>
                <a:gd name="T57" fmla="*/ 34 h 45"/>
                <a:gd name="T58" fmla="*/ 1 w 27"/>
                <a:gd name="T59" fmla="*/ 42 h 45"/>
                <a:gd name="T60" fmla="*/ 21 w 27"/>
                <a:gd name="T61" fmla="*/ 15 h 45"/>
                <a:gd name="T62" fmla="*/ 1 w 27"/>
                <a:gd name="T63" fmla="*/ 29 h 45"/>
                <a:gd name="T64" fmla="*/ 21 w 27"/>
                <a:gd name="T65" fmla="*/ 23 h 45"/>
                <a:gd name="T66" fmla="*/ 21 w 27"/>
                <a:gd name="T67" fmla="*/ 23 h 45"/>
                <a:gd name="T68" fmla="*/ 1 w 27"/>
                <a:gd name="T69" fmla="*/ 41 h 45"/>
                <a:gd name="T70" fmla="*/ 1 w 27"/>
                <a:gd name="T71" fmla="*/ 42 h 45"/>
                <a:gd name="T72" fmla="*/ 2 w 27"/>
                <a:gd name="T73" fmla="*/ 44 h 45"/>
                <a:gd name="T74" fmla="*/ 21 w 27"/>
                <a:gd name="T75" fmla="*/ 38 h 45"/>
                <a:gd name="T76" fmla="*/ 10 w 27"/>
                <a:gd name="T77" fmla="*/ 44 h 45"/>
                <a:gd name="T78" fmla="*/ 21 w 27"/>
                <a:gd name="T79" fmla="*/ 5 h 45"/>
                <a:gd name="T80" fmla="*/ 1 w 27"/>
                <a:gd name="T81" fmla="*/ 18 h 45"/>
                <a:gd name="T82" fmla="*/ 21 w 27"/>
                <a:gd name="T83" fmla="*/ 5 h 45"/>
                <a:gd name="T84" fmla="*/ 9 w 27"/>
                <a:gd name="T85" fmla="*/ 44 h 45"/>
                <a:gd name="T86" fmla="*/ 21 w 27"/>
                <a:gd name="T87" fmla="*/ 40 h 45"/>
                <a:gd name="T88" fmla="*/ 15 w 27"/>
                <a:gd name="T89" fmla="*/ 44 h 45"/>
                <a:gd name="T90" fmla="*/ 20 w 27"/>
                <a:gd name="T91" fmla="*/ 44 h 45"/>
                <a:gd name="T92" fmla="*/ 21 w 27"/>
                <a:gd name="T93" fmla="*/ 4 h 45"/>
                <a:gd name="T94" fmla="*/ 1 w 27"/>
                <a:gd name="T95" fmla="*/ 7 h 45"/>
                <a:gd name="T96" fmla="*/ 1 w 27"/>
                <a:gd name="T97" fmla="*/ 7 h 45"/>
                <a:gd name="T98" fmla="*/ 2 w 27"/>
                <a:gd name="T99" fmla="*/ 5 h 45"/>
                <a:gd name="T100" fmla="*/ 5 w 27"/>
                <a:gd name="T101" fmla="*/ 5 h 45"/>
                <a:gd name="T102" fmla="*/ 1 w 27"/>
                <a:gd name="T103" fmla="*/ 10 h 45"/>
                <a:gd name="T104" fmla="*/ 1 w 27"/>
                <a:gd name="T105" fmla="*/ 11 h 45"/>
                <a:gd name="T106" fmla="*/ 11 w 27"/>
                <a:gd name="T107" fmla="*/ 5 h 45"/>
                <a:gd name="T108" fmla="*/ 1 w 27"/>
                <a:gd name="T109" fmla="*/ 12 h 45"/>
                <a:gd name="T110" fmla="*/ 15 w 27"/>
                <a:gd name="T11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45"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9" y="45"/>
                    <a:pt x="13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3"/>
                    <a:pt x="25" y="41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26"/>
                    <a:pt x="27" y="13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0" y="0"/>
                    <a:pt x="1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lose/>
                  <a:moveTo>
                    <a:pt x="16" y="5"/>
                  </a:moveTo>
                  <a:cubicBezTo>
                    <a:pt x="17" y="5"/>
                    <a:pt x="18" y="5"/>
                    <a:pt x="19" y="5"/>
                  </a:cubicBezTo>
                  <a:cubicBezTo>
                    <a:pt x="13" y="9"/>
                    <a:pt x="7" y="13"/>
                    <a:pt x="1" y="18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6" y="12"/>
                    <a:pt x="11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26" y="39"/>
                  </a:moveTo>
                  <a:cubicBezTo>
                    <a:pt x="25" y="41"/>
                    <a:pt x="23" y="42"/>
                    <a:pt x="22" y="44"/>
                  </a:cubicBezTo>
                  <a:cubicBezTo>
                    <a:pt x="22" y="42"/>
                    <a:pt x="22" y="39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3"/>
                    <a:pt x="22" y="30"/>
                    <a:pt x="22" y="27"/>
                  </a:cubicBezTo>
                  <a:cubicBezTo>
                    <a:pt x="22" y="27"/>
                    <a:pt x="22" y="26"/>
                    <a:pt x="22" y="26"/>
                  </a:cubicBezTo>
                  <a:cubicBezTo>
                    <a:pt x="22" y="19"/>
                    <a:pt x="21" y="1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3" y="3"/>
                    <a:pt x="25" y="2"/>
                    <a:pt x="26" y="0"/>
                  </a:cubicBezTo>
                  <a:cubicBezTo>
                    <a:pt x="26" y="13"/>
                    <a:pt x="26" y="26"/>
                    <a:pt x="26" y="39"/>
                  </a:cubicBezTo>
                  <a:close/>
                  <a:moveTo>
                    <a:pt x="19" y="44"/>
                  </a:moveTo>
                  <a:cubicBezTo>
                    <a:pt x="18" y="44"/>
                    <a:pt x="18" y="44"/>
                    <a:pt x="18" y="44"/>
                  </a:cubicBezTo>
                  <a:cubicBezTo>
                    <a:pt x="19" y="43"/>
                    <a:pt x="20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0" y="43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lose/>
                  <a:moveTo>
                    <a:pt x="14" y="44"/>
                  </a:moveTo>
                  <a:cubicBezTo>
                    <a:pt x="14" y="44"/>
                    <a:pt x="13" y="44"/>
                    <a:pt x="12" y="44"/>
                  </a:cubicBezTo>
                  <a:cubicBezTo>
                    <a:pt x="15" y="42"/>
                    <a:pt x="18" y="40"/>
                    <a:pt x="21" y="38"/>
                  </a:cubicBezTo>
                  <a:cubicBezTo>
                    <a:pt x="21" y="39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9" y="41"/>
                    <a:pt x="17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lose/>
                  <a:moveTo>
                    <a:pt x="5" y="44"/>
                  </a:moveTo>
                  <a:cubicBezTo>
                    <a:pt x="5" y="44"/>
                    <a:pt x="4" y="44"/>
                    <a:pt x="3" y="44"/>
                  </a:cubicBezTo>
                  <a:cubicBezTo>
                    <a:pt x="9" y="40"/>
                    <a:pt x="16" y="37"/>
                    <a:pt x="21" y="32"/>
                  </a:cubicBezTo>
                  <a:cubicBezTo>
                    <a:pt x="21" y="33"/>
                    <a:pt x="21" y="34"/>
                    <a:pt x="21" y="35"/>
                  </a:cubicBezTo>
                  <a:cubicBezTo>
                    <a:pt x="16" y="38"/>
                    <a:pt x="11" y="41"/>
                    <a:pt x="5" y="44"/>
                  </a:cubicBezTo>
                  <a:close/>
                  <a:moveTo>
                    <a:pt x="1" y="21"/>
                  </a:moveTo>
                  <a:cubicBezTo>
                    <a:pt x="8" y="16"/>
                    <a:pt x="14" y="11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14" y="12"/>
                    <a:pt x="7" y="17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lose/>
                  <a:moveTo>
                    <a:pt x="1" y="39"/>
                  </a:moveTo>
                  <a:cubicBezTo>
                    <a:pt x="7" y="34"/>
                    <a:pt x="14" y="29"/>
                    <a:pt x="21" y="25"/>
                  </a:cubicBezTo>
                  <a:cubicBezTo>
                    <a:pt x="21" y="25"/>
                    <a:pt x="21" y="26"/>
                    <a:pt x="21" y="26"/>
                  </a:cubicBezTo>
                  <a:cubicBezTo>
                    <a:pt x="14" y="31"/>
                    <a:pt x="8" y="35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close/>
                  <a:moveTo>
                    <a:pt x="1" y="23"/>
                  </a:moveTo>
                  <a:cubicBezTo>
                    <a:pt x="7" y="18"/>
                    <a:pt x="14" y="13"/>
                    <a:pt x="21" y="8"/>
                  </a:cubicBezTo>
                  <a:cubicBezTo>
                    <a:pt x="21" y="8"/>
                    <a:pt x="21" y="9"/>
                    <a:pt x="21" y="10"/>
                  </a:cubicBezTo>
                  <a:cubicBezTo>
                    <a:pt x="14" y="15"/>
                    <a:pt x="8" y="19"/>
                    <a:pt x="1" y="24"/>
                  </a:cubicBezTo>
                  <a:cubicBezTo>
                    <a:pt x="1" y="24"/>
                    <a:pt x="1" y="23"/>
                    <a:pt x="1" y="23"/>
                  </a:cubicBezTo>
                  <a:close/>
                  <a:moveTo>
                    <a:pt x="1" y="24"/>
                  </a:moveTo>
                  <a:cubicBezTo>
                    <a:pt x="8" y="20"/>
                    <a:pt x="14" y="15"/>
                    <a:pt x="21" y="10"/>
                  </a:cubicBezTo>
                  <a:cubicBezTo>
                    <a:pt x="21" y="11"/>
                    <a:pt x="21" y="12"/>
                    <a:pt x="21" y="13"/>
                  </a:cubicBezTo>
                  <a:cubicBezTo>
                    <a:pt x="14" y="17"/>
                    <a:pt x="7" y="22"/>
                    <a:pt x="1" y="26"/>
                  </a:cubicBezTo>
                  <a:cubicBezTo>
                    <a:pt x="1" y="26"/>
                    <a:pt x="1" y="25"/>
                    <a:pt x="1" y="24"/>
                  </a:cubicBezTo>
                  <a:close/>
                  <a:moveTo>
                    <a:pt x="1" y="27"/>
                  </a:moveTo>
                  <a:cubicBezTo>
                    <a:pt x="7" y="22"/>
                    <a:pt x="14" y="18"/>
                    <a:pt x="21" y="13"/>
                  </a:cubicBezTo>
                  <a:cubicBezTo>
                    <a:pt x="21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4" y="19"/>
                    <a:pt x="7" y="23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lose/>
                  <a:moveTo>
                    <a:pt x="21" y="19"/>
                  </a:moveTo>
                  <a:cubicBezTo>
                    <a:pt x="14" y="23"/>
                    <a:pt x="7" y="28"/>
                    <a:pt x="1" y="32"/>
                  </a:cubicBezTo>
                  <a:cubicBezTo>
                    <a:pt x="1" y="32"/>
                    <a:pt x="1" y="31"/>
                    <a:pt x="1" y="31"/>
                  </a:cubicBezTo>
                  <a:cubicBezTo>
                    <a:pt x="7" y="26"/>
                    <a:pt x="14" y="22"/>
                    <a:pt x="21" y="17"/>
                  </a:cubicBezTo>
                  <a:cubicBezTo>
                    <a:pt x="21" y="18"/>
                    <a:pt x="21" y="18"/>
                    <a:pt x="21" y="19"/>
                  </a:cubicBezTo>
                  <a:close/>
                  <a:moveTo>
                    <a:pt x="1" y="33"/>
                  </a:moveTo>
                  <a:cubicBezTo>
                    <a:pt x="7" y="28"/>
                    <a:pt x="14" y="24"/>
                    <a:pt x="21" y="19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4" y="25"/>
                    <a:pt x="7" y="30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lose/>
                  <a:moveTo>
                    <a:pt x="21" y="30"/>
                  </a:moveTo>
                  <a:cubicBezTo>
                    <a:pt x="14" y="35"/>
                    <a:pt x="8" y="39"/>
                    <a:pt x="1" y="44"/>
                  </a:cubicBezTo>
                  <a:cubicBezTo>
                    <a:pt x="1" y="43"/>
                    <a:pt x="1" y="43"/>
                    <a:pt x="1" y="42"/>
                  </a:cubicBezTo>
                  <a:cubicBezTo>
                    <a:pt x="8" y="38"/>
                    <a:pt x="14" y="33"/>
                    <a:pt x="21" y="29"/>
                  </a:cubicBezTo>
                  <a:cubicBezTo>
                    <a:pt x="21" y="29"/>
                    <a:pt x="21" y="30"/>
                    <a:pt x="21" y="30"/>
                  </a:cubicBezTo>
                  <a:close/>
                  <a:moveTo>
                    <a:pt x="1" y="29"/>
                  </a:moveTo>
                  <a:cubicBezTo>
                    <a:pt x="7" y="24"/>
                    <a:pt x="14" y="19"/>
                    <a:pt x="21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4" y="21"/>
                    <a:pt x="7" y="26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lose/>
                  <a:moveTo>
                    <a:pt x="1" y="35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8" y="30"/>
                    <a:pt x="14" y="26"/>
                    <a:pt x="21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14" y="27"/>
                    <a:pt x="7" y="31"/>
                    <a:pt x="1" y="36"/>
                  </a:cubicBezTo>
                  <a:cubicBezTo>
                    <a:pt x="1" y="36"/>
                    <a:pt x="1" y="35"/>
                    <a:pt x="1" y="35"/>
                  </a:cubicBezTo>
                  <a:close/>
                  <a:moveTo>
                    <a:pt x="1" y="37"/>
                  </a:moveTo>
                  <a:cubicBezTo>
                    <a:pt x="7" y="32"/>
                    <a:pt x="14" y="27"/>
                    <a:pt x="21" y="23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14" y="29"/>
                    <a:pt x="7" y="33"/>
                    <a:pt x="1" y="38"/>
                  </a:cubicBezTo>
                  <a:cubicBezTo>
                    <a:pt x="1" y="38"/>
                    <a:pt x="1" y="37"/>
                    <a:pt x="1" y="37"/>
                  </a:cubicBezTo>
                  <a:close/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8" y="36"/>
                    <a:pt x="14" y="31"/>
                    <a:pt x="21" y="27"/>
                  </a:cubicBezTo>
                  <a:cubicBezTo>
                    <a:pt x="21" y="27"/>
                    <a:pt x="21" y="28"/>
                    <a:pt x="21" y="28"/>
                  </a:cubicBezTo>
                  <a:cubicBezTo>
                    <a:pt x="14" y="33"/>
                    <a:pt x="8" y="37"/>
                    <a:pt x="1" y="42"/>
                  </a:cubicBezTo>
                  <a:cubicBezTo>
                    <a:pt x="1" y="41"/>
                    <a:pt x="1" y="41"/>
                    <a:pt x="1" y="41"/>
                  </a:cubicBezTo>
                  <a:close/>
                  <a:moveTo>
                    <a:pt x="21" y="30"/>
                  </a:moveTo>
                  <a:cubicBezTo>
                    <a:pt x="21" y="31"/>
                    <a:pt x="21" y="31"/>
                    <a:pt x="21" y="32"/>
                  </a:cubicBezTo>
                  <a:cubicBezTo>
                    <a:pt x="15" y="36"/>
                    <a:pt x="9" y="40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1" y="44"/>
                    <a:pt x="1" y="44"/>
                  </a:cubicBezTo>
                  <a:cubicBezTo>
                    <a:pt x="8" y="40"/>
                    <a:pt x="15" y="35"/>
                    <a:pt x="21" y="30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  <a:cubicBezTo>
                    <a:pt x="18" y="40"/>
                    <a:pt x="15" y="42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4"/>
                    <a:pt x="10" y="44"/>
                    <a:pt x="10" y="44"/>
                  </a:cubicBezTo>
                  <a:cubicBezTo>
                    <a:pt x="14" y="42"/>
                    <a:pt x="17" y="39"/>
                    <a:pt x="21" y="37"/>
                  </a:cubicBezTo>
                  <a:cubicBezTo>
                    <a:pt x="21" y="37"/>
                    <a:pt x="21" y="38"/>
                    <a:pt x="21" y="38"/>
                  </a:cubicBezTo>
                  <a:close/>
                  <a:moveTo>
                    <a:pt x="21" y="5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10"/>
                    <a:pt x="8" y="15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3" y="9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6"/>
                    <a:pt x="21" y="36"/>
                  </a:cubicBezTo>
                  <a:cubicBezTo>
                    <a:pt x="17" y="39"/>
                    <a:pt x="13" y="41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4"/>
                    <a:pt x="6" y="44"/>
                  </a:cubicBezTo>
                  <a:cubicBezTo>
                    <a:pt x="11" y="41"/>
                    <a:pt x="17" y="38"/>
                    <a:pt x="21" y="35"/>
                  </a:cubicBezTo>
                  <a:close/>
                  <a:moveTo>
                    <a:pt x="15" y="44"/>
                  </a:moveTo>
                  <a:cubicBezTo>
                    <a:pt x="17" y="43"/>
                    <a:pt x="19" y="41"/>
                    <a:pt x="21" y="40"/>
                  </a:cubicBezTo>
                  <a:cubicBezTo>
                    <a:pt x="21" y="40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8" y="43"/>
                    <a:pt x="17" y="44"/>
                  </a:cubicBezTo>
                  <a:cubicBezTo>
                    <a:pt x="16" y="44"/>
                    <a:pt x="16" y="44"/>
                    <a:pt x="15" y="44"/>
                  </a:cubicBezTo>
                  <a:close/>
                  <a:moveTo>
                    <a:pt x="20" y="44"/>
                  </a:moveTo>
                  <a:cubicBezTo>
                    <a:pt x="20" y="44"/>
                    <a:pt x="21" y="43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1" y="44"/>
                    <a:pt x="20" y="44"/>
                    <a:pt x="20" y="44"/>
                  </a:cubicBezTo>
                  <a:close/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3" y="0"/>
                    <a:pt x="20" y="0"/>
                    <a:pt x="26" y="0"/>
                  </a:cubicBezTo>
                  <a:cubicBezTo>
                    <a:pt x="24" y="1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4" y="4"/>
                    <a:pt x="8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lose/>
                  <a:moveTo>
                    <a:pt x="1" y="7"/>
                  </a:move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1" y="6"/>
                  </a:move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lose/>
                  <a:moveTo>
                    <a:pt x="1" y="8"/>
                  </a:moveTo>
                  <a:cubicBezTo>
                    <a:pt x="2" y="7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5" y="6"/>
                    <a:pt x="3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lose/>
                  <a:moveTo>
                    <a:pt x="1" y="10"/>
                  </a:moveTo>
                  <a:cubicBezTo>
                    <a:pt x="3" y="8"/>
                    <a:pt x="5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7" y="7"/>
                    <a:pt x="4" y="9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7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9" y="8"/>
                    <a:pt x="5" y="11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5" y="11"/>
                    <a:pt x="9" y="8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0" y="8"/>
                    <a:pt x="6" y="12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106"/>
            <p:cNvSpPr>
              <a:spLocks noEditPoints="1"/>
            </p:cNvSpPr>
            <p:nvPr/>
          </p:nvSpPr>
          <p:spPr bwMode="auto">
            <a:xfrm>
              <a:off x="9290605" y="2200639"/>
              <a:ext cx="117007" cy="268751"/>
            </a:xfrm>
            <a:custGeom>
              <a:avLst/>
              <a:gdLst>
                <a:gd name="T0" fmla="*/ 1 w 27"/>
                <a:gd name="T1" fmla="*/ 61 h 62"/>
                <a:gd name="T2" fmla="*/ 27 w 27"/>
                <a:gd name="T3" fmla="*/ 56 h 62"/>
                <a:gd name="T4" fmla="*/ 27 w 27"/>
                <a:gd name="T5" fmla="*/ 1 h 62"/>
                <a:gd name="T6" fmla="*/ 8 w 27"/>
                <a:gd name="T7" fmla="*/ 1 h 62"/>
                <a:gd name="T8" fmla="*/ 0 w 27"/>
                <a:gd name="T9" fmla="*/ 6 h 62"/>
                <a:gd name="T10" fmla="*/ 0 w 27"/>
                <a:gd name="T11" fmla="*/ 9 h 62"/>
                <a:gd name="T12" fmla="*/ 0 w 27"/>
                <a:gd name="T13" fmla="*/ 16 h 62"/>
                <a:gd name="T14" fmla="*/ 0 w 27"/>
                <a:gd name="T15" fmla="*/ 25 h 62"/>
                <a:gd name="T16" fmla="*/ 0 w 27"/>
                <a:gd name="T17" fmla="*/ 35 h 62"/>
                <a:gd name="T18" fmla="*/ 0 w 27"/>
                <a:gd name="T19" fmla="*/ 49 h 62"/>
                <a:gd name="T20" fmla="*/ 5 w 27"/>
                <a:gd name="T21" fmla="*/ 6 h 62"/>
                <a:gd name="T22" fmla="*/ 1 w 27"/>
                <a:gd name="T23" fmla="*/ 11 h 62"/>
                <a:gd name="T24" fmla="*/ 1 w 27"/>
                <a:gd name="T25" fmla="*/ 11 h 62"/>
                <a:gd name="T26" fmla="*/ 1 w 27"/>
                <a:gd name="T27" fmla="*/ 14 h 62"/>
                <a:gd name="T28" fmla="*/ 15 w 27"/>
                <a:gd name="T29" fmla="*/ 6 h 62"/>
                <a:gd name="T30" fmla="*/ 16 w 27"/>
                <a:gd name="T31" fmla="*/ 6 h 62"/>
                <a:gd name="T32" fmla="*/ 21 w 27"/>
                <a:gd name="T33" fmla="*/ 58 h 62"/>
                <a:gd name="T34" fmla="*/ 21 w 27"/>
                <a:gd name="T35" fmla="*/ 53 h 62"/>
                <a:gd name="T36" fmla="*/ 8 w 27"/>
                <a:gd name="T37" fmla="*/ 61 h 62"/>
                <a:gd name="T38" fmla="*/ 8 w 27"/>
                <a:gd name="T39" fmla="*/ 61 h 62"/>
                <a:gd name="T40" fmla="*/ 5 w 27"/>
                <a:gd name="T41" fmla="*/ 61 h 62"/>
                <a:gd name="T42" fmla="*/ 3 w 27"/>
                <a:gd name="T43" fmla="*/ 61 h 62"/>
                <a:gd name="T44" fmla="*/ 21 w 27"/>
                <a:gd name="T45" fmla="*/ 49 h 62"/>
                <a:gd name="T46" fmla="*/ 21 w 27"/>
                <a:gd name="T47" fmla="*/ 47 h 62"/>
                <a:gd name="T48" fmla="*/ 12 w 27"/>
                <a:gd name="T49" fmla="*/ 61 h 62"/>
                <a:gd name="T50" fmla="*/ 16 w 27"/>
                <a:gd name="T51" fmla="*/ 61 h 62"/>
                <a:gd name="T52" fmla="*/ 21 w 27"/>
                <a:gd name="T53" fmla="*/ 61 h 62"/>
                <a:gd name="T54" fmla="*/ 21 w 27"/>
                <a:gd name="T55" fmla="*/ 35 h 62"/>
                <a:gd name="T56" fmla="*/ 1 w 27"/>
                <a:gd name="T57" fmla="*/ 37 h 62"/>
                <a:gd name="T58" fmla="*/ 1 w 27"/>
                <a:gd name="T59" fmla="*/ 39 h 62"/>
                <a:gd name="T60" fmla="*/ 1 w 27"/>
                <a:gd name="T61" fmla="*/ 41 h 62"/>
                <a:gd name="T62" fmla="*/ 21 w 27"/>
                <a:gd name="T63" fmla="*/ 25 h 62"/>
                <a:gd name="T64" fmla="*/ 19 w 27"/>
                <a:gd name="T65" fmla="*/ 6 h 62"/>
                <a:gd name="T66" fmla="*/ 21 w 27"/>
                <a:gd name="T67" fmla="*/ 6 h 62"/>
                <a:gd name="T68" fmla="*/ 1 w 27"/>
                <a:gd name="T69" fmla="*/ 23 h 62"/>
                <a:gd name="T70" fmla="*/ 1 w 27"/>
                <a:gd name="T71" fmla="*/ 23 h 62"/>
                <a:gd name="T72" fmla="*/ 1 w 27"/>
                <a:gd name="T73" fmla="*/ 27 h 62"/>
                <a:gd name="T74" fmla="*/ 1 w 27"/>
                <a:gd name="T75" fmla="*/ 30 h 62"/>
                <a:gd name="T76" fmla="*/ 1 w 27"/>
                <a:gd name="T77" fmla="*/ 32 h 62"/>
                <a:gd name="T78" fmla="*/ 1 w 27"/>
                <a:gd name="T79" fmla="*/ 35 h 62"/>
                <a:gd name="T80" fmla="*/ 21 w 27"/>
                <a:gd name="T81" fmla="*/ 27 h 62"/>
                <a:gd name="T82" fmla="*/ 1 w 27"/>
                <a:gd name="T83" fmla="*/ 48 h 62"/>
                <a:gd name="T84" fmla="*/ 21 w 27"/>
                <a:gd name="T85" fmla="*/ 33 h 62"/>
                <a:gd name="T86" fmla="*/ 1 w 27"/>
                <a:gd name="T87" fmla="*/ 55 h 62"/>
                <a:gd name="T88" fmla="*/ 21 w 27"/>
                <a:gd name="T89" fmla="*/ 42 h 62"/>
                <a:gd name="T90" fmla="*/ 27 w 27"/>
                <a:gd name="T91" fmla="*/ 1 h 62"/>
                <a:gd name="T92" fmla="*/ 22 w 27"/>
                <a:gd name="T93" fmla="*/ 42 h 62"/>
                <a:gd name="T94" fmla="*/ 22 w 27"/>
                <a:gd name="T95" fmla="*/ 22 h 62"/>
                <a:gd name="T96" fmla="*/ 22 w 27"/>
                <a:gd name="T97" fmla="*/ 7 h 62"/>
                <a:gd name="T98" fmla="*/ 22 w 27"/>
                <a:gd name="T99" fmla="*/ 5 h 62"/>
                <a:gd name="T100" fmla="*/ 7 w 27"/>
                <a:gd name="T101" fmla="*/ 1 h 62"/>
                <a:gd name="T102" fmla="*/ 1 w 27"/>
                <a:gd name="T103" fmla="*/ 6 h 62"/>
                <a:gd name="T104" fmla="*/ 3 w 27"/>
                <a:gd name="T105" fmla="*/ 6 h 62"/>
                <a:gd name="T106" fmla="*/ 1 w 27"/>
                <a:gd name="T107" fmla="*/ 33 h 62"/>
                <a:gd name="T108" fmla="*/ 1 w 27"/>
                <a:gd name="T109" fmla="*/ 46 h 62"/>
                <a:gd name="T110" fmla="*/ 1 w 27"/>
                <a:gd name="T111" fmla="*/ 46 h 62"/>
                <a:gd name="T112" fmla="*/ 1 w 27"/>
                <a:gd name="T11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62">
                  <a:moveTo>
                    <a:pt x="0" y="60"/>
                  </a:moveTo>
                  <a:cubicBezTo>
                    <a:pt x="0" y="60"/>
                    <a:pt x="0" y="60"/>
                    <a:pt x="0" y="61"/>
                  </a:cubicBezTo>
                  <a:cubicBezTo>
                    <a:pt x="0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7" y="62"/>
                    <a:pt x="13" y="62"/>
                    <a:pt x="18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0"/>
                    <a:pt x="25" y="58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41"/>
                    <a:pt x="27" y="26"/>
                    <a:pt x="27" y="12"/>
                  </a:cubicBezTo>
                  <a:cubicBezTo>
                    <a:pt x="27" y="8"/>
                    <a:pt x="27" y="4"/>
                    <a:pt x="27" y="1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0" y="1"/>
                    <a:pt x="14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0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3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44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9"/>
                  </a:cubicBezTo>
                  <a:cubicBezTo>
                    <a:pt x="0" y="52"/>
                    <a:pt x="0" y="56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60"/>
                    <a:pt x="0" y="60"/>
                  </a:cubicBezTo>
                  <a:close/>
                  <a:moveTo>
                    <a:pt x="1" y="9"/>
                  </a:moveTo>
                  <a:cubicBezTo>
                    <a:pt x="2" y="8"/>
                    <a:pt x="4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7"/>
                    <a:pt x="3" y="8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lose/>
                  <a:moveTo>
                    <a:pt x="1" y="11"/>
                  </a:moveTo>
                  <a:cubicBezTo>
                    <a:pt x="3" y="9"/>
                    <a:pt x="5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8"/>
                    <a:pt x="4" y="10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lose/>
                  <a:moveTo>
                    <a:pt x="1" y="13"/>
                  </a:moveTo>
                  <a:cubicBezTo>
                    <a:pt x="4" y="10"/>
                    <a:pt x="7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8" y="8"/>
                    <a:pt x="5" y="11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lose/>
                  <a:moveTo>
                    <a:pt x="1" y="14"/>
                  </a:moveTo>
                  <a:cubicBezTo>
                    <a:pt x="5" y="11"/>
                    <a:pt x="9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0" y="9"/>
                    <a:pt x="6" y="12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  <a:moveTo>
                    <a:pt x="1" y="16"/>
                  </a:moveTo>
                  <a:cubicBezTo>
                    <a:pt x="6" y="12"/>
                    <a:pt x="11" y="9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2" y="10"/>
                    <a:pt x="6" y="14"/>
                    <a:pt x="1" y="18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17" y="61"/>
                  </a:moveTo>
                  <a:cubicBezTo>
                    <a:pt x="18" y="60"/>
                    <a:pt x="20" y="59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0" y="60"/>
                    <a:pt x="19" y="60"/>
                    <a:pt x="19" y="61"/>
                  </a:cubicBezTo>
                  <a:cubicBezTo>
                    <a:pt x="18" y="61"/>
                    <a:pt x="17" y="61"/>
                    <a:pt x="17" y="61"/>
                  </a:cubicBezTo>
                  <a:close/>
                  <a:moveTo>
                    <a:pt x="13" y="61"/>
                  </a:moveTo>
                  <a:cubicBezTo>
                    <a:pt x="15" y="59"/>
                    <a:pt x="18" y="56"/>
                    <a:pt x="21" y="53"/>
                  </a:cubicBezTo>
                  <a:cubicBezTo>
                    <a:pt x="21" y="54"/>
                    <a:pt x="21" y="54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9" y="57"/>
                    <a:pt x="16" y="59"/>
                    <a:pt x="14" y="61"/>
                  </a:cubicBezTo>
                  <a:cubicBezTo>
                    <a:pt x="14" y="61"/>
                    <a:pt x="13" y="61"/>
                    <a:pt x="13" y="61"/>
                  </a:cubicBezTo>
                  <a:close/>
                  <a:moveTo>
                    <a:pt x="8" y="61"/>
                  </a:moveTo>
                  <a:cubicBezTo>
                    <a:pt x="12" y="57"/>
                    <a:pt x="17" y="53"/>
                    <a:pt x="21" y="49"/>
                  </a:cubicBezTo>
                  <a:cubicBezTo>
                    <a:pt x="21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7" y="54"/>
                    <a:pt x="14" y="58"/>
                    <a:pt x="10" y="61"/>
                  </a:cubicBezTo>
                  <a:cubicBezTo>
                    <a:pt x="9" y="61"/>
                    <a:pt x="9" y="61"/>
                    <a:pt x="8" y="61"/>
                  </a:cubicBezTo>
                  <a:close/>
                  <a:moveTo>
                    <a:pt x="3" y="61"/>
                  </a:moveTo>
                  <a:cubicBezTo>
                    <a:pt x="9" y="56"/>
                    <a:pt x="15" y="50"/>
                    <a:pt x="21" y="45"/>
                  </a:cubicBezTo>
                  <a:cubicBezTo>
                    <a:pt x="21" y="46"/>
                    <a:pt x="21" y="46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16" y="52"/>
                    <a:pt x="10" y="56"/>
                    <a:pt x="5" y="61"/>
                  </a:cubicBezTo>
                  <a:cubicBezTo>
                    <a:pt x="4" y="61"/>
                    <a:pt x="4" y="61"/>
                    <a:pt x="3" y="61"/>
                  </a:cubicBezTo>
                  <a:close/>
                  <a:moveTo>
                    <a:pt x="21" y="44"/>
                  </a:moveTo>
                  <a:cubicBezTo>
                    <a:pt x="21" y="44"/>
                    <a:pt x="21" y="44"/>
                    <a:pt x="21" y="45"/>
                  </a:cubicBezTo>
                  <a:cubicBezTo>
                    <a:pt x="15" y="50"/>
                    <a:pt x="9" y="55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2" y="61"/>
                    <a:pt x="2" y="61"/>
                    <a:pt x="1" y="61"/>
                  </a:cubicBezTo>
                  <a:cubicBezTo>
                    <a:pt x="8" y="55"/>
                    <a:pt x="15" y="49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lose/>
                  <a:moveTo>
                    <a:pt x="21" y="47"/>
                  </a:moveTo>
                  <a:cubicBezTo>
                    <a:pt x="21" y="48"/>
                    <a:pt x="21" y="48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7" y="53"/>
                    <a:pt x="12" y="57"/>
                    <a:pt x="8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11" y="56"/>
                    <a:pt x="16" y="52"/>
                    <a:pt x="21" y="47"/>
                  </a:cubicBezTo>
                  <a:close/>
                  <a:moveTo>
                    <a:pt x="21" y="51"/>
                  </a:moveTo>
                  <a:cubicBezTo>
                    <a:pt x="21" y="52"/>
                    <a:pt x="21" y="52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18" y="56"/>
                    <a:pt x="15" y="58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61"/>
                    <a:pt x="11" y="61"/>
                    <a:pt x="10" y="61"/>
                  </a:cubicBezTo>
                  <a:cubicBezTo>
                    <a:pt x="14" y="58"/>
                    <a:pt x="18" y="55"/>
                    <a:pt x="21" y="51"/>
                  </a:cubicBezTo>
                  <a:close/>
                  <a:moveTo>
                    <a:pt x="21" y="55"/>
                  </a:moveTo>
                  <a:cubicBezTo>
                    <a:pt x="21" y="56"/>
                    <a:pt x="21" y="56"/>
                    <a:pt x="21" y="57"/>
                  </a:cubicBezTo>
                  <a:cubicBezTo>
                    <a:pt x="20" y="58"/>
                    <a:pt x="18" y="60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1"/>
                    <a:pt x="15" y="61"/>
                  </a:cubicBezTo>
                  <a:cubicBezTo>
                    <a:pt x="17" y="59"/>
                    <a:pt x="19" y="57"/>
                    <a:pt x="21" y="55"/>
                  </a:cubicBezTo>
                  <a:close/>
                  <a:moveTo>
                    <a:pt x="21" y="60"/>
                  </a:moveTo>
                  <a:cubicBezTo>
                    <a:pt x="21" y="60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0" y="61"/>
                    <a:pt x="19" y="61"/>
                  </a:cubicBezTo>
                  <a:cubicBezTo>
                    <a:pt x="20" y="61"/>
                    <a:pt x="21" y="60"/>
                    <a:pt x="21" y="60"/>
                  </a:cubicBezTo>
                  <a:close/>
                  <a:moveTo>
                    <a:pt x="1" y="53"/>
                  </a:moveTo>
                  <a:cubicBezTo>
                    <a:pt x="8" y="47"/>
                    <a:pt x="14" y="41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4" y="42"/>
                    <a:pt x="8" y="48"/>
                    <a:pt x="1" y="55"/>
                  </a:cubicBezTo>
                  <a:cubicBezTo>
                    <a:pt x="1" y="54"/>
                    <a:pt x="1" y="53"/>
                    <a:pt x="1" y="53"/>
                  </a:cubicBezTo>
                  <a:close/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8" y="31"/>
                    <a:pt x="14" y="25"/>
                    <a:pt x="21" y="19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4" y="27"/>
                    <a:pt x="8" y="33"/>
                    <a:pt x="1" y="39"/>
                  </a:cubicBezTo>
                  <a:cubicBezTo>
                    <a:pt x="1" y="38"/>
                    <a:pt x="1" y="38"/>
                    <a:pt x="1" y="37"/>
                  </a:cubicBezTo>
                  <a:close/>
                  <a:moveTo>
                    <a:pt x="1" y="39"/>
                  </a:moveTo>
                  <a:cubicBezTo>
                    <a:pt x="8" y="33"/>
                    <a:pt x="14" y="27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4" y="29"/>
                    <a:pt x="8" y="35"/>
                    <a:pt x="1" y="41"/>
                  </a:cubicBezTo>
                  <a:cubicBezTo>
                    <a:pt x="1" y="41"/>
                    <a:pt x="1" y="40"/>
                    <a:pt x="1" y="39"/>
                  </a:cubicBezTo>
                  <a:close/>
                  <a:moveTo>
                    <a:pt x="1" y="42"/>
                  </a:moveTo>
                  <a:cubicBezTo>
                    <a:pt x="8" y="36"/>
                    <a:pt x="14" y="29"/>
                    <a:pt x="21" y="23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4" y="31"/>
                    <a:pt x="8" y="37"/>
                    <a:pt x="1" y="43"/>
                  </a:cubicBezTo>
                  <a:cubicBezTo>
                    <a:pt x="1" y="43"/>
                    <a:pt x="1" y="42"/>
                    <a:pt x="1" y="42"/>
                  </a:cubicBezTo>
                  <a:close/>
                  <a:moveTo>
                    <a:pt x="1" y="19"/>
                  </a:moveTo>
                  <a:cubicBezTo>
                    <a:pt x="7" y="14"/>
                    <a:pt x="13" y="10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14" y="11"/>
                    <a:pt x="7" y="16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lose/>
                  <a:moveTo>
                    <a:pt x="1" y="21"/>
                  </a:moveTo>
                  <a:cubicBezTo>
                    <a:pt x="8" y="16"/>
                    <a:pt x="14" y="11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14" y="12"/>
                    <a:pt x="8" y="18"/>
                    <a:pt x="1" y="23"/>
                  </a:cubicBezTo>
                  <a:cubicBezTo>
                    <a:pt x="1" y="22"/>
                    <a:pt x="1" y="22"/>
                    <a:pt x="1" y="21"/>
                  </a:cubicBezTo>
                  <a:close/>
                  <a:moveTo>
                    <a:pt x="1" y="23"/>
                  </a:moveTo>
                  <a:cubicBezTo>
                    <a:pt x="8" y="18"/>
                    <a:pt x="14" y="13"/>
                    <a:pt x="21" y="7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4" y="14"/>
                    <a:pt x="8" y="20"/>
                    <a:pt x="1" y="25"/>
                  </a:cubicBezTo>
                  <a:cubicBezTo>
                    <a:pt x="1" y="24"/>
                    <a:pt x="1" y="24"/>
                    <a:pt x="1" y="23"/>
                  </a:cubicBezTo>
                  <a:close/>
                  <a:moveTo>
                    <a:pt x="1" y="26"/>
                  </a:moveTo>
                  <a:cubicBezTo>
                    <a:pt x="8" y="20"/>
                    <a:pt x="14" y="15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4" y="16"/>
                    <a:pt x="8" y="22"/>
                    <a:pt x="1" y="27"/>
                  </a:cubicBezTo>
                  <a:cubicBezTo>
                    <a:pt x="1" y="27"/>
                    <a:pt x="1" y="26"/>
                    <a:pt x="1" y="26"/>
                  </a:cubicBezTo>
                  <a:close/>
                  <a:moveTo>
                    <a:pt x="1" y="28"/>
                  </a:moveTo>
                  <a:cubicBezTo>
                    <a:pt x="8" y="22"/>
                    <a:pt x="14" y="17"/>
                    <a:pt x="21" y="11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14" y="19"/>
                    <a:pt x="8" y="24"/>
                    <a:pt x="1" y="30"/>
                  </a:cubicBezTo>
                  <a:cubicBezTo>
                    <a:pt x="1" y="29"/>
                    <a:pt x="1" y="28"/>
                    <a:pt x="1" y="28"/>
                  </a:cubicBezTo>
                  <a:close/>
                  <a:moveTo>
                    <a:pt x="1" y="30"/>
                  </a:moveTo>
                  <a:cubicBezTo>
                    <a:pt x="8" y="25"/>
                    <a:pt x="14" y="19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14" y="21"/>
                    <a:pt x="8" y="26"/>
                    <a:pt x="1" y="32"/>
                  </a:cubicBezTo>
                  <a:cubicBezTo>
                    <a:pt x="1" y="31"/>
                    <a:pt x="1" y="31"/>
                    <a:pt x="1" y="30"/>
                  </a:cubicBezTo>
                  <a:close/>
                  <a:moveTo>
                    <a:pt x="21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14" y="25"/>
                    <a:pt x="8" y="31"/>
                    <a:pt x="1" y="37"/>
                  </a:cubicBezTo>
                  <a:cubicBezTo>
                    <a:pt x="1" y="36"/>
                    <a:pt x="1" y="35"/>
                    <a:pt x="1" y="35"/>
                  </a:cubicBezTo>
                  <a:cubicBezTo>
                    <a:pt x="8" y="29"/>
                    <a:pt x="14" y="23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lose/>
                  <a:moveTo>
                    <a:pt x="1" y="44"/>
                  </a:moveTo>
                  <a:cubicBezTo>
                    <a:pt x="8" y="38"/>
                    <a:pt x="14" y="32"/>
                    <a:pt x="21" y="26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14" y="33"/>
                    <a:pt x="8" y="40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lose/>
                  <a:moveTo>
                    <a:pt x="21" y="32"/>
                  </a:moveTo>
                  <a:cubicBezTo>
                    <a:pt x="14" y="38"/>
                    <a:pt x="8" y="44"/>
                    <a:pt x="1" y="50"/>
                  </a:cubicBezTo>
                  <a:cubicBezTo>
                    <a:pt x="1" y="49"/>
                    <a:pt x="1" y="49"/>
                    <a:pt x="1" y="48"/>
                  </a:cubicBezTo>
                  <a:cubicBezTo>
                    <a:pt x="8" y="43"/>
                    <a:pt x="15" y="37"/>
                    <a:pt x="21" y="30"/>
                  </a:cubicBezTo>
                  <a:cubicBezTo>
                    <a:pt x="21" y="31"/>
                    <a:pt x="21" y="31"/>
                    <a:pt x="21" y="32"/>
                  </a:cubicBezTo>
                  <a:close/>
                  <a:moveTo>
                    <a:pt x="1" y="50"/>
                  </a:moveTo>
                  <a:cubicBezTo>
                    <a:pt x="1" y="50"/>
                    <a:pt x="1" y="50"/>
                    <a:pt x="1" y="50"/>
                  </a:cubicBezTo>
                  <a:cubicBezTo>
                    <a:pt x="8" y="45"/>
                    <a:pt x="14" y="39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4" y="40"/>
                    <a:pt x="8" y="46"/>
                    <a:pt x="1" y="52"/>
                  </a:cubicBezTo>
                  <a:cubicBezTo>
                    <a:pt x="1" y="52"/>
                    <a:pt x="1" y="51"/>
                    <a:pt x="1" y="50"/>
                  </a:cubicBezTo>
                  <a:close/>
                  <a:moveTo>
                    <a:pt x="1" y="55"/>
                  </a:moveTo>
                  <a:cubicBezTo>
                    <a:pt x="8" y="49"/>
                    <a:pt x="14" y="43"/>
                    <a:pt x="21" y="37"/>
                  </a:cubicBezTo>
                  <a:cubicBezTo>
                    <a:pt x="21" y="37"/>
                    <a:pt x="21" y="38"/>
                    <a:pt x="21" y="38"/>
                  </a:cubicBezTo>
                  <a:cubicBezTo>
                    <a:pt x="14" y="44"/>
                    <a:pt x="8" y="50"/>
                    <a:pt x="1" y="57"/>
                  </a:cubicBezTo>
                  <a:cubicBezTo>
                    <a:pt x="1" y="56"/>
                    <a:pt x="1" y="56"/>
                    <a:pt x="1" y="55"/>
                  </a:cubicBezTo>
                  <a:close/>
                  <a:moveTo>
                    <a:pt x="21" y="42"/>
                  </a:moveTo>
                  <a:cubicBezTo>
                    <a:pt x="14" y="48"/>
                    <a:pt x="8" y="55"/>
                    <a:pt x="1" y="61"/>
                  </a:cubicBezTo>
                  <a:cubicBezTo>
                    <a:pt x="1" y="60"/>
                    <a:pt x="1" y="60"/>
                    <a:pt x="1" y="59"/>
                  </a:cubicBezTo>
                  <a:cubicBezTo>
                    <a:pt x="8" y="53"/>
                    <a:pt x="14" y="47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lose/>
                  <a:moveTo>
                    <a:pt x="27" y="1"/>
                  </a:moveTo>
                  <a:cubicBezTo>
                    <a:pt x="27" y="15"/>
                    <a:pt x="27" y="29"/>
                    <a:pt x="27" y="43"/>
                  </a:cubicBezTo>
                  <a:cubicBezTo>
                    <a:pt x="27" y="47"/>
                    <a:pt x="27" y="51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5" y="57"/>
                    <a:pt x="23" y="59"/>
                    <a:pt x="22" y="61"/>
                  </a:cubicBezTo>
                  <a:cubicBezTo>
                    <a:pt x="22" y="55"/>
                    <a:pt x="22" y="48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0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28"/>
                    <a:pt x="22" y="23"/>
                  </a:cubicBezTo>
                  <a:cubicBezTo>
                    <a:pt x="22" y="23"/>
                    <a:pt x="22" y="23"/>
                    <a:pt x="22" y="22"/>
                  </a:cubicBezTo>
                  <a:cubicBezTo>
                    <a:pt x="22" y="20"/>
                    <a:pt x="22" y="18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1"/>
                    <a:pt x="22" y="9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4"/>
                    <a:pt x="25" y="3"/>
                    <a:pt x="27" y="1"/>
                  </a:cubicBezTo>
                  <a:close/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15" y="5"/>
                    <a:pt x="8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4" y="1"/>
                    <a:pt x="20" y="1"/>
                    <a:pt x="26" y="1"/>
                  </a:cubicBezTo>
                  <a:cubicBezTo>
                    <a:pt x="25" y="2"/>
                    <a:pt x="23" y="4"/>
                    <a:pt x="22" y="5"/>
                  </a:cubicBezTo>
                  <a:close/>
                  <a:moveTo>
                    <a:pt x="2" y="6"/>
                  </a:moveTo>
                  <a:cubicBezTo>
                    <a:pt x="2" y="6"/>
                    <a:pt x="1" y="6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lose/>
                  <a:moveTo>
                    <a:pt x="1" y="7"/>
                  </a:moveTo>
                  <a:cubicBezTo>
                    <a:pt x="2" y="7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lose/>
                  <a:moveTo>
                    <a:pt x="1" y="33"/>
                  </a:moveTo>
                  <a:cubicBezTo>
                    <a:pt x="8" y="27"/>
                    <a:pt x="14" y="21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14" y="23"/>
                    <a:pt x="8" y="29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lose/>
                  <a:moveTo>
                    <a:pt x="1" y="46"/>
                  </a:moveTo>
                  <a:cubicBezTo>
                    <a:pt x="8" y="40"/>
                    <a:pt x="14" y="34"/>
                    <a:pt x="21" y="28"/>
                  </a:cubicBezTo>
                  <a:cubicBezTo>
                    <a:pt x="21" y="29"/>
                    <a:pt x="21" y="29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5" y="36"/>
                    <a:pt x="8" y="42"/>
                    <a:pt x="1" y="48"/>
                  </a:cubicBezTo>
                  <a:cubicBezTo>
                    <a:pt x="1" y="47"/>
                    <a:pt x="1" y="47"/>
                    <a:pt x="1" y="46"/>
                  </a:cubicBezTo>
                  <a:close/>
                  <a:moveTo>
                    <a:pt x="1" y="57"/>
                  </a:moveTo>
                  <a:cubicBezTo>
                    <a:pt x="1" y="57"/>
                    <a:pt x="1" y="57"/>
                    <a:pt x="1" y="57"/>
                  </a:cubicBezTo>
                  <a:cubicBezTo>
                    <a:pt x="8" y="51"/>
                    <a:pt x="14" y="45"/>
                    <a:pt x="21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14" y="46"/>
                    <a:pt x="8" y="52"/>
                    <a:pt x="1" y="59"/>
                  </a:cubicBezTo>
                  <a:cubicBezTo>
                    <a:pt x="1" y="58"/>
                    <a:pt x="1" y="58"/>
                    <a:pt x="1" y="5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107"/>
            <p:cNvSpPr>
              <a:spLocks noEditPoints="1"/>
            </p:cNvSpPr>
            <p:nvPr/>
          </p:nvSpPr>
          <p:spPr bwMode="auto">
            <a:xfrm>
              <a:off x="9553871" y="2109227"/>
              <a:ext cx="126149" cy="360163"/>
            </a:xfrm>
            <a:custGeom>
              <a:avLst/>
              <a:gdLst>
                <a:gd name="T0" fmla="*/ 0 w 29"/>
                <a:gd name="T1" fmla="*/ 83 h 83"/>
                <a:gd name="T2" fmla="*/ 4 w 29"/>
                <a:gd name="T3" fmla="*/ 83 h 83"/>
                <a:gd name="T4" fmla="*/ 23 w 29"/>
                <a:gd name="T5" fmla="*/ 83 h 83"/>
                <a:gd name="T6" fmla="*/ 29 w 29"/>
                <a:gd name="T7" fmla="*/ 0 h 83"/>
                <a:gd name="T8" fmla="*/ 6 w 29"/>
                <a:gd name="T9" fmla="*/ 0 h 83"/>
                <a:gd name="T10" fmla="*/ 0 w 29"/>
                <a:gd name="T11" fmla="*/ 5 h 83"/>
                <a:gd name="T12" fmla="*/ 0 w 29"/>
                <a:gd name="T13" fmla="*/ 9 h 83"/>
                <a:gd name="T14" fmla="*/ 0 w 29"/>
                <a:gd name="T15" fmla="*/ 21 h 83"/>
                <a:gd name="T16" fmla="*/ 0 w 29"/>
                <a:gd name="T17" fmla="*/ 31 h 83"/>
                <a:gd name="T18" fmla="*/ 0 w 29"/>
                <a:gd name="T19" fmla="*/ 55 h 83"/>
                <a:gd name="T20" fmla="*/ 0 w 29"/>
                <a:gd name="T21" fmla="*/ 63 h 83"/>
                <a:gd name="T22" fmla="*/ 0 w 29"/>
                <a:gd name="T23" fmla="*/ 72 h 83"/>
                <a:gd name="T24" fmla="*/ 1 w 29"/>
                <a:gd name="T25" fmla="*/ 61 h 83"/>
                <a:gd name="T26" fmla="*/ 18 w 29"/>
                <a:gd name="T27" fmla="*/ 5 h 83"/>
                <a:gd name="T28" fmla="*/ 1 w 29"/>
                <a:gd name="T29" fmla="*/ 24 h 83"/>
                <a:gd name="T30" fmla="*/ 1 w 29"/>
                <a:gd name="T31" fmla="*/ 24 h 83"/>
                <a:gd name="T32" fmla="*/ 22 w 29"/>
                <a:gd name="T33" fmla="*/ 5 h 83"/>
                <a:gd name="T34" fmla="*/ 22 w 29"/>
                <a:gd name="T35" fmla="*/ 15 h 83"/>
                <a:gd name="T36" fmla="*/ 22 w 29"/>
                <a:gd name="T37" fmla="*/ 8 h 83"/>
                <a:gd name="T38" fmla="*/ 1 w 29"/>
                <a:gd name="T39" fmla="*/ 33 h 83"/>
                <a:gd name="T40" fmla="*/ 1 w 29"/>
                <a:gd name="T41" fmla="*/ 36 h 83"/>
                <a:gd name="T42" fmla="*/ 22 w 29"/>
                <a:gd name="T43" fmla="*/ 31 h 83"/>
                <a:gd name="T44" fmla="*/ 22 w 29"/>
                <a:gd name="T45" fmla="*/ 29 h 83"/>
                <a:gd name="T46" fmla="*/ 22 w 29"/>
                <a:gd name="T47" fmla="*/ 22 h 83"/>
                <a:gd name="T48" fmla="*/ 1 w 29"/>
                <a:gd name="T49" fmla="*/ 44 h 83"/>
                <a:gd name="T50" fmla="*/ 1 w 29"/>
                <a:gd name="T51" fmla="*/ 53 h 83"/>
                <a:gd name="T52" fmla="*/ 22 w 29"/>
                <a:gd name="T53" fmla="*/ 33 h 83"/>
                <a:gd name="T54" fmla="*/ 22 w 29"/>
                <a:gd name="T55" fmla="*/ 45 h 83"/>
                <a:gd name="T56" fmla="*/ 1 w 29"/>
                <a:gd name="T57" fmla="*/ 64 h 83"/>
                <a:gd name="T58" fmla="*/ 1 w 29"/>
                <a:gd name="T59" fmla="*/ 69 h 83"/>
                <a:gd name="T60" fmla="*/ 23 w 29"/>
                <a:gd name="T61" fmla="*/ 46 h 83"/>
                <a:gd name="T62" fmla="*/ 23 w 29"/>
                <a:gd name="T63" fmla="*/ 39 h 83"/>
                <a:gd name="T64" fmla="*/ 23 w 29"/>
                <a:gd name="T65" fmla="*/ 33 h 83"/>
                <a:gd name="T66" fmla="*/ 23 w 29"/>
                <a:gd name="T67" fmla="*/ 26 h 83"/>
                <a:gd name="T68" fmla="*/ 23 w 29"/>
                <a:gd name="T69" fmla="*/ 21 h 83"/>
                <a:gd name="T70" fmla="*/ 23 w 29"/>
                <a:gd name="T71" fmla="*/ 12 h 83"/>
                <a:gd name="T72" fmla="*/ 29 w 29"/>
                <a:gd name="T73" fmla="*/ 58 h 83"/>
                <a:gd name="T74" fmla="*/ 23 w 29"/>
                <a:gd name="T75" fmla="*/ 63 h 83"/>
                <a:gd name="T76" fmla="*/ 23 w 29"/>
                <a:gd name="T77" fmla="*/ 54 h 83"/>
                <a:gd name="T78" fmla="*/ 22 w 29"/>
                <a:gd name="T79" fmla="*/ 76 h 83"/>
                <a:gd name="T80" fmla="*/ 22 w 29"/>
                <a:gd name="T81" fmla="*/ 78 h 83"/>
                <a:gd name="T82" fmla="*/ 2 w 29"/>
                <a:gd name="T83" fmla="*/ 83 h 83"/>
                <a:gd name="T84" fmla="*/ 22 w 29"/>
                <a:gd name="T85" fmla="*/ 57 h 83"/>
                <a:gd name="T86" fmla="*/ 22 w 29"/>
                <a:gd name="T87" fmla="*/ 58 h 83"/>
                <a:gd name="T88" fmla="*/ 22 w 29"/>
                <a:gd name="T89" fmla="*/ 63 h 83"/>
                <a:gd name="T90" fmla="*/ 22 w 29"/>
                <a:gd name="T91" fmla="*/ 71 h 83"/>
                <a:gd name="T92" fmla="*/ 22 w 29"/>
                <a:gd name="T93" fmla="*/ 72 h 83"/>
                <a:gd name="T94" fmla="*/ 22 w 29"/>
                <a:gd name="T95" fmla="*/ 72 h 83"/>
                <a:gd name="T96" fmla="*/ 17 w 29"/>
                <a:gd name="T97" fmla="*/ 82 h 83"/>
                <a:gd name="T98" fmla="*/ 22 w 29"/>
                <a:gd name="T99" fmla="*/ 54 h 83"/>
                <a:gd name="T100" fmla="*/ 22 w 29"/>
                <a:gd name="T101" fmla="*/ 68 h 83"/>
                <a:gd name="T102" fmla="*/ 29 w 29"/>
                <a:gd name="T103" fmla="*/ 1 h 83"/>
                <a:gd name="T104" fmla="*/ 1 w 29"/>
                <a:gd name="T105" fmla="*/ 5 h 83"/>
                <a:gd name="T106" fmla="*/ 7 w 29"/>
                <a:gd name="T107" fmla="*/ 5 h 83"/>
                <a:gd name="T108" fmla="*/ 9 w 29"/>
                <a:gd name="T109" fmla="*/ 5 h 83"/>
                <a:gd name="T110" fmla="*/ 10 w 29"/>
                <a:gd name="T111" fmla="*/ 5 h 83"/>
                <a:gd name="T112" fmla="*/ 12 w 29"/>
                <a:gd name="T113" fmla="*/ 5 h 83"/>
                <a:gd name="T114" fmla="*/ 1 w 29"/>
                <a:gd name="T115" fmla="*/ 7 h 83"/>
                <a:gd name="T116" fmla="*/ 1 w 29"/>
                <a:gd name="T117" fmla="*/ 8 h 83"/>
                <a:gd name="T118" fmla="*/ 1 w 29"/>
                <a:gd name="T119" fmla="*/ 21 h 83"/>
                <a:gd name="T120" fmla="*/ 1 w 29"/>
                <a:gd name="T121" fmla="*/ 39 h 83"/>
                <a:gd name="T122" fmla="*/ 1 w 29"/>
                <a:gd name="T123" fmla="*/ 58 h 83"/>
                <a:gd name="T124" fmla="*/ 1 w 29"/>
                <a:gd name="T125" fmla="*/ 7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83">
                  <a:moveTo>
                    <a:pt x="0" y="75"/>
                  </a:moveTo>
                  <a:cubicBezTo>
                    <a:pt x="0" y="75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0" y="80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1" y="83"/>
                    <a:pt x="2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10" y="83"/>
                    <a:pt x="16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5" y="80"/>
                    <a:pt x="27" y="77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55"/>
                    <a:pt x="29" y="36"/>
                    <a:pt x="29" y="17"/>
                  </a:cubicBezTo>
                  <a:cubicBezTo>
                    <a:pt x="29" y="11"/>
                    <a:pt x="29" y="6"/>
                    <a:pt x="29" y="1"/>
                  </a:cubicBezTo>
                  <a:cubicBezTo>
                    <a:pt x="29" y="1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1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3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0" y="26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0" y="39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6"/>
                    <a:pt x="0" y="51"/>
                    <a:pt x="0" y="55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1"/>
                    <a:pt x="0" y="61"/>
                  </a:cubicBezTo>
                  <a:cubicBezTo>
                    <a:pt x="0" y="61"/>
                    <a:pt x="0" y="62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0" y="64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0" y="69"/>
                    <a:pt x="0" y="70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lose/>
                  <a:moveTo>
                    <a:pt x="1" y="61"/>
                  </a:moveTo>
                  <a:cubicBezTo>
                    <a:pt x="8" y="53"/>
                    <a:pt x="15" y="46"/>
                    <a:pt x="22" y="39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15" y="48"/>
                    <a:pt x="8" y="55"/>
                    <a:pt x="1" y="62"/>
                  </a:cubicBezTo>
                  <a:cubicBezTo>
                    <a:pt x="1" y="62"/>
                    <a:pt x="1" y="61"/>
                    <a:pt x="1" y="61"/>
                  </a:cubicBezTo>
                  <a:close/>
                  <a:moveTo>
                    <a:pt x="17" y="5"/>
                  </a:moveTo>
                  <a:cubicBezTo>
                    <a:pt x="17" y="5"/>
                    <a:pt x="18" y="5"/>
                    <a:pt x="18" y="5"/>
                  </a:cubicBezTo>
                  <a:cubicBezTo>
                    <a:pt x="12" y="11"/>
                    <a:pt x="6" y="17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6" y="16"/>
                    <a:pt x="11" y="11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lose/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7" y="18"/>
                    <a:pt x="13" y="11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14" y="12"/>
                    <a:pt x="7" y="19"/>
                    <a:pt x="1" y="26"/>
                  </a:cubicBezTo>
                  <a:cubicBezTo>
                    <a:pt x="1" y="25"/>
                    <a:pt x="1" y="24"/>
                    <a:pt x="1" y="24"/>
                  </a:cubicBezTo>
                  <a:close/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8" y="20"/>
                    <a:pt x="15" y="13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6" y="13"/>
                    <a:pt x="8" y="21"/>
                    <a:pt x="1" y="28"/>
                  </a:cubicBezTo>
                  <a:cubicBezTo>
                    <a:pt x="1" y="28"/>
                    <a:pt x="1" y="27"/>
                    <a:pt x="1" y="26"/>
                  </a:cubicBezTo>
                  <a:close/>
                  <a:moveTo>
                    <a:pt x="1" y="34"/>
                  </a:moveTo>
                  <a:cubicBezTo>
                    <a:pt x="8" y="27"/>
                    <a:pt x="15" y="20"/>
                    <a:pt x="22" y="13"/>
                  </a:cubicBezTo>
                  <a:cubicBezTo>
                    <a:pt x="22" y="13"/>
                    <a:pt x="22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5" y="22"/>
                    <a:pt x="8" y="29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lose/>
                  <a:moveTo>
                    <a:pt x="1" y="29"/>
                  </a:moveTo>
                  <a:cubicBezTo>
                    <a:pt x="8" y="22"/>
                    <a:pt x="16" y="14"/>
                    <a:pt x="22" y="6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5" y="16"/>
                    <a:pt x="8" y="24"/>
                    <a:pt x="1" y="31"/>
                  </a:cubicBezTo>
                  <a:cubicBezTo>
                    <a:pt x="1" y="30"/>
                    <a:pt x="1" y="29"/>
                    <a:pt x="1" y="29"/>
                  </a:cubicBezTo>
                  <a:close/>
                  <a:moveTo>
                    <a:pt x="1" y="31"/>
                  </a:moveTo>
                  <a:cubicBezTo>
                    <a:pt x="8" y="24"/>
                    <a:pt x="15" y="17"/>
                    <a:pt x="22" y="9"/>
                  </a:cubicBezTo>
                  <a:cubicBezTo>
                    <a:pt x="22" y="10"/>
                    <a:pt x="22" y="11"/>
                    <a:pt x="22" y="12"/>
                  </a:cubicBezTo>
                  <a:cubicBezTo>
                    <a:pt x="15" y="19"/>
                    <a:pt x="8" y="26"/>
                    <a:pt x="1" y="33"/>
                  </a:cubicBezTo>
                  <a:cubicBezTo>
                    <a:pt x="1" y="33"/>
                    <a:pt x="1" y="32"/>
                    <a:pt x="1" y="31"/>
                  </a:cubicBezTo>
                  <a:close/>
                  <a:moveTo>
                    <a:pt x="1" y="36"/>
                  </a:moveTo>
                  <a:cubicBezTo>
                    <a:pt x="8" y="30"/>
                    <a:pt x="15" y="23"/>
                    <a:pt x="22" y="15"/>
                  </a:cubicBezTo>
                  <a:cubicBezTo>
                    <a:pt x="22" y="16"/>
                    <a:pt x="22" y="17"/>
                    <a:pt x="22" y="18"/>
                  </a:cubicBezTo>
                  <a:cubicBezTo>
                    <a:pt x="15" y="25"/>
                    <a:pt x="8" y="31"/>
                    <a:pt x="1" y="38"/>
                  </a:cubicBezTo>
                  <a:cubicBezTo>
                    <a:pt x="1" y="38"/>
                    <a:pt x="1" y="37"/>
                    <a:pt x="1" y="36"/>
                  </a:cubicBezTo>
                  <a:close/>
                  <a:moveTo>
                    <a:pt x="22" y="31"/>
                  </a:moveTo>
                  <a:cubicBezTo>
                    <a:pt x="15" y="38"/>
                    <a:pt x="8" y="45"/>
                    <a:pt x="1" y="52"/>
                  </a:cubicBezTo>
                  <a:cubicBezTo>
                    <a:pt x="1" y="52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8" y="44"/>
                    <a:pt x="15" y="37"/>
                    <a:pt x="22" y="30"/>
                  </a:cubicBezTo>
                  <a:cubicBezTo>
                    <a:pt x="22" y="30"/>
                    <a:pt x="22" y="30"/>
                    <a:pt x="22" y="31"/>
                  </a:cubicBezTo>
                  <a:close/>
                  <a:moveTo>
                    <a:pt x="22" y="29"/>
                  </a:moveTo>
                  <a:cubicBezTo>
                    <a:pt x="15" y="36"/>
                    <a:pt x="8" y="43"/>
                    <a:pt x="1" y="50"/>
                  </a:cubicBezTo>
                  <a:cubicBezTo>
                    <a:pt x="1" y="49"/>
                    <a:pt x="1" y="49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8" y="41"/>
                    <a:pt x="15" y="34"/>
                    <a:pt x="22" y="27"/>
                  </a:cubicBezTo>
                  <a:cubicBezTo>
                    <a:pt x="22" y="28"/>
                    <a:pt x="22" y="28"/>
                    <a:pt x="22" y="29"/>
                  </a:cubicBezTo>
                  <a:close/>
                  <a:moveTo>
                    <a:pt x="22" y="26"/>
                  </a:moveTo>
                  <a:cubicBezTo>
                    <a:pt x="15" y="34"/>
                    <a:pt x="8" y="41"/>
                    <a:pt x="1" y="48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8" y="39"/>
                    <a:pt x="15" y="32"/>
                    <a:pt x="22" y="25"/>
                  </a:cubicBezTo>
                  <a:cubicBezTo>
                    <a:pt x="22" y="25"/>
                    <a:pt x="22" y="26"/>
                    <a:pt x="22" y="26"/>
                  </a:cubicBezTo>
                  <a:close/>
                  <a:moveTo>
                    <a:pt x="22" y="22"/>
                  </a:moveTo>
                  <a:cubicBezTo>
                    <a:pt x="15" y="29"/>
                    <a:pt x="8" y="36"/>
                    <a:pt x="1" y="43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8" y="35"/>
                    <a:pt x="15" y="28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lose/>
                  <a:moveTo>
                    <a:pt x="1" y="44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8" y="37"/>
                    <a:pt x="15" y="30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15" y="31"/>
                    <a:pt x="8" y="38"/>
                    <a:pt x="1" y="46"/>
                  </a:cubicBezTo>
                  <a:cubicBezTo>
                    <a:pt x="1" y="45"/>
                    <a:pt x="1" y="44"/>
                    <a:pt x="1" y="44"/>
                  </a:cubicBezTo>
                  <a:close/>
                  <a:moveTo>
                    <a:pt x="1" y="53"/>
                  </a:moveTo>
                  <a:cubicBezTo>
                    <a:pt x="1" y="53"/>
                    <a:pt x="1" y="53"/>
                    <a:pt x="1" y="53"/>
                  </a:cubicBezTo>
                  <a:cubicBezTo>
                    <a:pt x="8" y="46"/>
                    <a:pt x="15" y="39"/>
                    <a:pt x="22" y="31"/>
                  </a:cubicBezTo>
                  <a:cubicBezTo>
                    <a:pt x="22" y="32"/>
                    <a:pt x="22" y="32"/>
                    <a:pt x="22" y="33"/>
                  </a:cubicBezTo>
                  <a:cubicBezTo>
                    <a:pt x="15" y="40"/>
                    <a:pt x="8" y="47"/>
                    <a:pt x="1" y="55"/>
                  </a:cubicBezTo>
                  <a:cubicBezTo>
                    <a:pt x="1" y="54"/>
                    <a:pt x="1" y="54"/>
                    <a:pt x="1" y="53"/>
                  </a:cubicBezTo>
                  <a:close/>
                  <a:moveTo>
                    <a:pt x="1" y="56"/>
                  </a:moveTo>
                  <a:cubicBezTo>
                    <a:pt x="8" y="48"/>
                    <a:pt x="15" y="41"/>
                    <a:pt x="22" y="33"/>
                  </a:cubicBezTo>
                  <a:cubicBezTo>
                    <a:pt x="22" y="34"/>
                    <a:pt x="22" y="35"/>
                    <a:pt x="22" y="36"/>
                  </a:cubicBezTo>
                  <a:cubicBezTo>
                    <a:pt x="15" y="43"/>
                    <a:pt x="8" y="50"/>
                    <a:pt x="1" y="57"/>
                  </a:cubicBezTo>
                  <a:cubicBezTo>
                    <a:pt x="1" y="57"/>
                    <a:pt x="1" y="56"/>
                    <a:pt x="1" y="56"/>
                  </a:cubicBezTo>
                  <a:close/>
                  <a:moveTo>
                    <a:pt x="1" y="65"/>
                  </a:moveTo>
                  <a:cubicBezTo>
                    <a:pt x="8" y="58"/>
                    <a:pt x="15" y="51"/>
                    <a:pt x="22" y="44"/>
                  </a:cubicBezTo>
                  <a:cubicBezTo>
                    <a:pt x="22" y="44"/>
                    <a:pt x="22" y="45"/>
                    <a:pt x="22" y="45"/>
                  </a:cubicBezTo>
                  <a:cubicBezTo>
                    <a:pt x="15" y="53"/>
                    <a:pt x="8" y="60"/>
                    <a:pt x="1" y="67"/>
                  </a:cubicBezTo>
                  <a:cubicBezTo>
                    <a:pt x="1" y="66"/>
                    <a:pt x="1" y="66"/>
                    <a:pt x="1" y="65"/>
                  </a:cubicBezTo>
                  <a:close/>
                  <a:moveTo>
                    <a:pt x="1" y="63"/>
                  </a:moveTo>
                  <a:cubicBezTo>
                    <a:pt x="8" y="56"/>
                    <a:pt x="15" y="49"/>
                    <a:pt x="22" y="41"/>
                  </a:cubicBezTo>
                  <a:cubicBezTo>
                    <a:pt x="22" y="42"/>
                    <a:pt x="22" y="43"/>
                    <a:pt x="22" y="43"/>
                  </a:cubicBezTo>
                  <a:cubicBezTo>
                    <a:pt x="15" y="50"/>
                    <a:pt x="8" y="57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lose/>
                  <a:moveTo>
                    <a:pt x="1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8" y="60"/>
                    <a:pt x="15" y="53"/>
                    <a:pt x="22" y="46"/>
                  </a:cubicBezTo>
                  <a:cubicBezTo>
                    <a:pt x="22" y="47"/>
                    <a:pt x="22" y="47"/>
                    <a:pt x="22" y="48"/>
                  </a:cubicBezTo>
                  <a:cubicBezTo>
                    <a:pt x="15" y="55"/>
                    <a:pt x="8" y="62"/>
                    <a:pt x="1" y="69"/>
                  </a:cubicBezTo>
                  <a:cubicBezTo>
                    <a:pt x="1" y="68"/>
                    <a:pt x="1" y="68"/>
                    <a:pt x="1" y="67"/>
                  </a:cubicBezTo>
                  <a:close/>
                  <a:moveTo>
                    <a:pt x="23" y="50"/>
                  </a:moveTo>
                  <a:cubicBezTo>
                    <a:pt x="23" y="49"/>
                    <a:pt x="23" y="49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7"/>
                    <a:pt x="23" y="46"/>
                    <a:pt x="23" y="46"/>
                  </a:cubicBezTo>
                  <a:cubicBezTo>
                    <a:pt x="23" y="46"/>
                    <a:pt x="23" y="46"/>
                    <a:pt x="23" y="45"/>
                  </a:cubicBezTo>
                  <a:cubicBezTo>
                    <a:pt x="23" y="44"/>
                    <a:pt x="23" y="42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0"/>
                  </a:cubicBezTo>
                  <a:cubicBezTo>
                    <a:pt x="23" y="40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7"/>
                    <a:pt x="23" y="37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1"/>
                    <a:pt x="23" y="30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8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3" y="16"/>
                    <a:pt x="23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0"/>
                    <a:pt x="23" y="7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4"/>
                    <a:pt x="27" y="2"/>
                    <a:pt x="29" y="1"/>
                  </a:cubicBezTo>
                  <a:cubicBezTo>
                    <a:pt x="29" y="20"/>
                    <a:pt x="29" y="39"/>
                    <a:pt x="29" y="58"/>
                  </a:cubicBezTo>
                  <a:cubicBezTo>
                    <a:pt x="29" y="64"/>
                    <a:pt x="29" y="69"/>
                    <a:pt x="29" y="75"/>
                  </a:cubicBezTo>
                  <a:cubicBezTo>
                    <a:pt x="27" y="77"/>
                    <a:pt x="25" y="80"/>
                    <a:pt x="23" y="82"/>
                  </a:cubicBezTo>
                  <a:cubicBezTo>
                    <a:pt x="23" y="77"/>
                    <a:pt x="23" y="71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5"/>
                    <a:pt x="23" y="64"/>
                    <a:pt x="23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2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0"/>
                    <a:pt x="23" y="60"/>
                  </a:cubicBezTo>
                  <a:cubicBezTo>
                    <a:pt x="23" y="58"/>
                    <a:pt x="23" y="57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4"/>
                    <a:pt x="23" y="54"/>
                  </a:cubicBezTo>
                  <a:cubicBezTo>
                    <a:pt x="23" y="54"/>
                    <a:pt x="23" y="53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lose/>
                  <a:moveTo>
                    <a:pt x="22" y="76"/>
                  </a:moveTo>
                  <a:cubicBezTo>
                    <a:pt x="20" y="78"/>
                    <a:pt x="17" y="80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4" y="83"/>
                    <a:pt x="13" y="83"/>
                    <a:pt x="13" y="83"/>
                  </a:cubicBezTo>
                  <a:cubicBezTo>
                    <a:pt x="16" y="80"/>
                    <a:pt x="19" y="77"/>
                    <a:pt x="22" y="74"/>
                  </a:cubicBezTo>
                  <a:cubicBezTo>
                    <a:pt x="22" y="75"/>
                    <a:pt x="22" y="76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0" y="79"/>
                    <a:pt x="19" y="81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6" y="82"/>
                    <a:pt x="16" y="82"/>
                    <a:pt x="15" y="82"/>
                  </a:cubicBezTo>
                  <a:cubicBezTo>
                    <a:pt x="18" y="80"/>
                    <a:pt x="20" y="78"/>
                    <a:pt x="22" y="76"/>
                  </a:cubicBezTo>
                  <a:cubicBezTo>
                    <a:pt x="23" y="76"/>
                    <a:pt x="22" y="76"/>
                    <a:pt x="22" y="76"/>
                  </a:cubicBezTo>
                  <a:close/>
                  <a:moveTo>
                    <a:pt x="2" y="83"/>
                  </a:moveTo>
                  <a:cubicBezTo>
                    <a:pt x="9" y="76"/>
                    <a:pt x="16" y="70"/>
                    <a:pt x="22" y="63"/>
                  </a:cubicBezTo>
                  <a:cubicBezTo>
                    <a:pt x="22" y="64"/>
                    <a:pt x="22" y="65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16" y="72"/>
                    <a:pt x="10" y="77"/>
                    <a:pt x="4" y="83"/>
                  </a:cubicBezTo>
                  <a:cubicBezTo>
                    <a:pt x="3" y="83"/>
                    <a:pt x="3" y="83"/>
                    <a:pt x="2" y="83"/>
                  </a:cubicBezTo>
                  <a:close/>
                  <a:moveTo>
                    <a:pt x="22" y="57"/>
                  </a:moveTo>
                  <a:cubicBezTo>
                    <a:pt x="15" y="65"/>
                    <a:pt x="8" y="72"/>
                    <a:pt x="1" y="79"/>
                  </a:cubicBezTo>
                  <a:cubicBezTo>
                    <a:pt x="1" y="78"/>
                    <a:pt x="1" y="77"/>
                    <a:pt x="1" y="77"/>
                  </a:cubicBezTo>
                  <a:cubicBezTo>
                    <a:pt x="8" y="70"/>
                    <a:pt x="15" y="62"/>
                    <a:pt x="22" y="55"/>
                  </a:cubicBezTo>
                  <a:cubicBezTo>
                    <a:pt x="22" y="56"/>
                    <a:pt x="22" y="57"/>
                    <a:pt x="22" y="57"/>
                  </a:cubicBezTo>
                  <a:close/>
                  <a:moveTo>
                    <a:pt x="1" y="80"/>
                  </a:moveTo>
                  <a:cubicBezTo>
                    <a:pt x="8" y="72"/>
                    <a:pt x="15" y="65"/>
                    <a:pt x="22" y="58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15" y="67"/>
                    <a:pt x="8" y="74"/>
                    <a:pt x="1" y="81"/>
                  </a:cubicBezTo>
                  <a:cubicBezTo>
                    <a:pt x="1" y="81"/>
                    <a:pt x="1" y="80"/>
                    <a:pt x="1" y="80"/>
                  </a:cubicBezTo>
                  <a:close/>
                  <a:moveTo>
                    <a:pt x="1" y="82"/>
                  </a:moveTo>
                  <a:cubicBezTo>
                    <a:pt x="8" y="75"/>
                    <a:pt x="15" y="68"/>
                    <a:pt x="22" y="61"/>
                  </a:cubicBezTo>
                  <a:cubicBezTo>
                    <a:pt x="22" y="62"/>
                    <a:pt x="22" y="62"/>
                    <a:pt x="22" y="63"/>
                  </a:cubicBezTo>
                  <a:cubicBezTo>
                    <a:pt x="16" y="69"/>
                    <a:pt x="9" y="76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1" y="82"/>
                    <a:pt x="1" y="82"/>
                  </a:cubicBezTo>
                  <a:close/>
                  <a:moveTo>
                    <a:pt x="22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18" y="75"/>
                    <a:pt x="14" y="79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7" y="83"/>
                  </a:cubicBezTo>
                  <a:cubicBezTo>
                    <a:pt x="12" y="78"/>
                    <a:pt x="17" y="74"/>
                    <a:pt x="22" y="69"/>
                  </a:cubicBezTo>
                  <a:cubicBezTo>
                    <a:pt x="22" y="70"/>
                    <a:pt x="22" y="71"/>
                    <a:pt x="22" y="71"/>
                  </a:cubicBezTo>
                  <a:close/>
                  <a:moveTo>
                    <a:pt x="22" y="72"/>
                  </a:moveTo>
                  <a:cubicBezTo>
                    <a:pt x="22" y="73"/>
                    <a:pt x="22" y="73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19" y="77"/>
                    <a:pt x="16" y="80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1" y="83"/>
                    <a:pt x="11" y="83"/>
                    <a:pt x="10" y="83"/>
                  </a:cubicBezTo>
                  <a:cubicBezTo>
                    <a:pt x="14" y="79"/>
                    <a:pt x="18" y="76"/>
                    <a:pt x="22" y="72"/>
                  </a:cubicBezTo>
                  <a:close/>
                  <a:moveTo>
                    <a:pt x="22" y="78"/>
                  </a:moveTo>
                  <a:cubicBezTo>
                    <a:pt x="22" y="78"/>
                    <a:pt x="22" y="79"/>
                    <a:pt x="22" y="79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1" y="80"/>
                    <a:pt x="20" y="81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19" y="81"/>
                    <a:pt x="21" y="79"/>
                    <a:pt x="22" y="78"/>
                  </a:cubicBezTo>
                  <a:close/>
                  <a:moveTo>
                    <a:pt x="22" y="80"/>
                  </a:moveTo>
                  <a:cubicBezTo>
                    <a:pt x="22" y="81"/>
                    <a:pt x="22" y="81"/>
                    <a:pt x="22" y="82"/>
                  </a:cubicBezTo>
                  <a:cubicBezTo>
                    <a:pt x="22" y="82"/>
                    <a:pt x="21" y="82"/>
                    <a:pt x="20" y="82"/>
                  </a:cubicBezTo>
                  <a:cubicBezTo>
                    <a:pt x="21" y="81"/>
                    <a:pt x="22" y="81"/>
                    <a:pt x="22" y="80"/>
                  </a:cubicBezTo>
                  <a:close/>
                  <a:moveTo>
                    <a:pt x="22" y="54"/>
                  </a:moveTo>
                  <a:cubicBezTo>
                    <a:pt x="15" y="62"/>
                    <a:pt x="8" y="69"/>
                    <a:pt x="1" y="76"/>
                  </a:cubicBezTo>
                  <a:cubicBezTo>
                    <a:pt x="1" y="75"/>
                    <a:pt x="1" y="75"/>
                    <a:pt x="1" y="74"/>
                  </a:cubicBezTo>
                  <a:cubicBezTo>
                    <a:pt x="8" y="67"/>
                    <a:pt x="15" y="60"/>
                    <a:pt x="22" y="53"/>
                  </a:cubicBezTo>
                  <a:cubicBezTo>
                    <a:pt x="22" y="53"/>
                    <a:pt x="22" y="54"/>
                    <a:pt x="22" y="54"/>
                  </a:cubicBezTo>
                  <a:close/>
                  <a:moveTo>
                    <a:pt x="22" y="66"/>
                  </a:moveTo>
                  <a:cubicBezTo>
                    <a:pt x="22" y="67"/>
                    <a:pt x="22" y="68"/>
                    <a:pt x="22" y="68"/>
                  </a:cubicBezTo>
                  <a:cubicBezTo>
                    <a:pt x="22" y="68"/>
                    <a:pt x="22" y="68"/>
                    <a:pt x="22" y="69"/>
                  </a:cubicBezTo>
                  <a:cubicBezTo>
                    <a:pt x="17" y="73"/>
                    <a:pt x="12" y="78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6" y="83"/>
                    <a:pt x="5" y="83"/>
                    <a:pt x="4" y="83"/>
                  </a:cubicBezTo>
                  <a:cubicBezTo>
                    <a:pt x="10" y="77"/>
                    <a:pt x="16" y="72"/>
                    <a:pt x="22" y="66"/>
                  </a:cubicBezTo>
                  <a:close/>
                  <a:moveTo>
                    <a:pt x="29" y="1"/>
                  </a:moveTo>
                  <a:cubicBezTo>
                    <a:pt x="27" y="2"/>
                    <a:pt x="25" y="3"/>
                    <a:pt x="23" y="5"/>
                  </a:cubicBezTo>
                  <a:cubicBezTo>
                    <a:pt x="17" y="5"/>
                    <a:pt x="11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4" y="1"/>
                    <a:pt x="21" y="1"/>
                    <a:pt x="29" y="1"/>
                  </a:cubicBezTo>
                  <a:close/>
                  <a:moveTo>
                    <a:pt x="1" y="9"/>
                  </a:moveTo>
                  <a:cubicBezTo>
                    <a:pt x="2" y="8"/>
                    <a:pt x="4" y="7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5" y="7"/>
                    <a:pt x="3" y="9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lose/>
                  <a:moveTo>
                    <a:pt x="1" y="12"/>
                  </a:moveTo>
                  <a:cubicBezTo>
                    <a:pt x="3" y="9"/>
                    <a:pt x="5" y="7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6" y="8"/>
                    <a:pt x="3" y="11"/>
                    <a:pt x="1" y="14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4" y="11"/>
                    <a:pt x="7" y="8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8" y="9"/>
                    <a:pt x="4" y="12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  <a:moveTo>
                    <a:pt x="1" y="16"/>
                  </a:moveTo>
                  <a:cubicBezTo>
                    <a:pt x="4" y="13"/>
                    <a:pt x="8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9" y="10"/>
                    <a:pt x="5" y="14"/>
                    <a:pt x="1" y="18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1" y="5"/>
                  </a:moveTo>
                  <a:cubicBezTo>
                    <a:pt x="1" y="5"/>
                    <a:pt x="2" y="5"/>
                    <a:pt x="3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lose/>
                  <a:moveTo>
                    <a:pt x="1" y="8"/>
                  </a:moveTo>
                  <a:cubicBezTo>
                    <a:pt x="1" y="7"/>
                    <a:pt x="2" y="6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6"/>
                    <a:pt x="2" y="8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5" y="14"/>
                    <a:pt x="10" y="10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1" y="10"/>
                    <a:pt x="6" y="15"/>
                    <a:pt x="1" y="21"/>
                  </a:cubicBezTo>
                  <a:cubicBezTo>
                    <a:pt x="1" y="20"/>
                    <a:pt x="1" y="19"/>
                    <a:pt x="1" y="19"/>
                  </a:cubicBezTo>
                  <a:close/>
                  <a:moveTo>
                    <a:pt x="1" y="39"/>
                  </a:moveTo>
                  <a:cubicBezTo>
                    <a:pt x="8" y="32"/>
                    <a:pt x="15" y="25"/>
                    <a:pt x="22" y="18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15" y="27"/>
                    <a:pt x="8" y="34"/>
                    <a:pt x="1" y="41"/>
                  </a:cubicBezTo>
                  <a:cubicBezTo>
                    <a:pt x="1" y="40"/>
                    <a:pt x="1" y="39"/>
                    <a:pt x="1" y="39"/>
                  </a:cubicBezTo>
                  <a:close/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8" y="51"/>
                    <a:pt x="15" y="43"/>
                    <a:pt x="22" y="36"/>
                  </a:cubicBezTo>
                  <a:cubicBezTo>
                    <a:pt x="22" y="37"/>
                    <a:pt x="22" y="38"/>
                    <a:pt x="22" y="38"/>
                  </a:cubicBezTo>
                  <a:cubicBezTo>
                    <a:pt x="15" y="46"/>
                    <a:pt x="8" y="53"/>
                    <a:pt x="1" y="60"/>
                  </a:cubicBezTo>
                  <a:cubicBezTo>
                    <a:pt x="1" y="59"/>
                    <a:pt x="1" y="59"/>
                    <a:pt x="1" y="58"/>
                  </a:cubicBezTo>
                  <a:close/>
                  <a:moveTo>
                    <a:pt x="1" y="70"/>
                  </a:moveTo>
                  <a:cubicBezTo>
                    <a:pt x="8" y="63"/>
                    <a:pt x="15" y="56"/>
                    <a:pt x="22" y="49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15" y="57"/>
                    <a:pt x="8" y="64"/>
                    <a:pt x="1" y="71"/>
                  </a:cubicBezTo>
                  <a:cubicBezTo>
                    <a:pt x="1" y="71"/>
                    <a:pt x="1" y="70"/>
                    <a:pt x="1" y="70"/>
                  </a:cubicBezTo>
                  <a:close/>
                  <a:moveTo>
                    <a:pt x="1" y="72"/>
                  </a:moveTo>
                  <a:cubicBezTo>
                    <a:pt x="8" y="65"/>
                    <a:pt x="15" y="58"/>
                    <a:pt x="22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15" y="59"/>
                    <a:pt x="8" y="66"/>
                    <a:pt x="1" y="74"/>
                  </a:cubicBezTo>
                  <a:cubicBezTo>
                    <a:pt x="1" y="73"/>
                    <a:pt x="1" y="73"/>
                    <a:pt x="1" y="7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108"/>
            <p:cNvSpPr>
              <a:spLocks/>
            </p:cNvSpPr>
            <p:nvPr/>
          </p:nvSpPr>
          <p:spPr bwMode="auto">
            <a:xfrm>
              <a:off x="8992603" y="2096430"/>
              <a:ext cx="731295" cy="416838"/>
            </a:xfrm>
            <a:custGeom>
              <a:avLst/>
              <a:gdLst>
                <a:gd name="T0" fmla="*/ 168 w 169"/>
                <a:gd name="T1" fmla="*/ 91 h 96"/>
                <a:gd name="T2" fmla="*/ 163 w 169"/>
                <a:gd name="T3" fmla="*/ 91 h 96"/>
                <a:gd name="T4" fmla="*/ 150 w 169"/>
                <a:gd name="T5" fmla="*/ 88 h 96"/>
                <a:gd name="T6" fmla="*/ 137 w 169"/>
                <a:gd name="T7" fmla="*/ 88 h 96"/>
                <a:gd name="T8" fmla="*/ 123 w 169"/>
                <a:gd name="T9" fmla="*/ 91 h 96"/>
                <a:gd name="T10" fmla="*/ 123 w 169"/>
                <a:gd name="T11" fmla="*/ 91 h 96"/>
                <a:gd name="T12" fmla="*/ 109 w 169"/>
                <a:gd name="T13" fmla="*/ 88 h 96"/>
                <a:gd name="T14" fmla="*/ 95 w 169"/>
                <a:gd name="T15" fmla="*/ 91 h 96"/>
                <a:gd name="T16" fmla="*/ 95 w 169"/>
                <a:gd name="T17" fmla="*/ 91 h 96"/>
                <a:gd name="T18" fmla="*/ 81 w 169"/>
                <a:gd name="T19" fmla="*/ 88 h 96"/>
                <a:gd name="T20" fmla="*/ 68 w 169"/>
                <a:gd name="T21" fmla="*/ 88 h 96"/>
                <a:gd name="T22" fmla="*/ 54 w 169"/>
                <a:gd name="T23" fmla="*/ 91 h 96"/>
                <a:gd name="T24" fmla="*/ 53 w 169"/>
                <a:gd name="T25" fmla="*/ 91 h 96"/>
                <a:gd name="T26" fmla="*/ 39 w 169"/>
                <a:gd name="T27" fmla="*/ 89 h 96"/>
                <a:gd name="T28" fmla="*/ 26 w 169"/>
                <a:gd name="T29" fmla="*/ 91 h 96"/>
                <a:gd name="T30" fmla="*/ 26 w 169"/>
                <a:gd name="T31" fmla="*/ 91 h 96"/>
                <a:gd name="T32" fmla="*/ 12 w 169"/>
                <a:gd name="T33" fmla="*/ 88 h 96"/>
                <a:gd name="T34" fmla="*/ 5 w 169"/>
                <a:gd name="T35" fmla="*/ 84 h 96"/>
                <a:gd name="T36" fmla="*/ 5 w 169"/>
                <a:gd name="T37" fmla="*/ 83 h 96"/>
                <a:gd name="T38" fmla="*/ 7 w 169"/>
                <a:gd name="T39" fmla="*/ 71 h 96"/>
                <a:gd name="T40" fmla="*/ 6 w 169"/>
                <a:gd name="T41" fmla="*/ 59 h 96"/>
                <a:gd name="T42" fmla="*/ 5 w 169"/>
                <a:gd name="T43" fmla="*/ 47 h 96"/>
                <a:gd name="T44" fmla="*/ 5 w 169"/>
                <a:gd name="T45" fmla="*/ 47 h 96"/>
                <a:gd name="T46" fmla="*/ 7 w 169"/>
                <a:gd name="T47" fmla="*/ 35 h 96"/>
                <a:gd name="T48" fmla="*/ 7 w 169"/>
                <a:gd name="T49" fmla="*/ 25 h 96"/>
                <a:gd name="T50" fmla="*/ 5 w 169"/>
                <a:gd name="T51" fmla="*/ 21 h 96"/>
                <a:gd name="T52" fmla="*/ 8 w 169"/>
                <a:gd name="T53" fmla="*/ 15 h 96"/>
                <a:gd name="T54" fmla="*/ 6 w 169"/>
                <a:gd name="T55" fmla="*/ 10 h 96"/>
                <a:gd name="T56" fmla="*/ 5 w 169"/>
                <a:gd name="T57" fmla="*/ 0 h 96"/>
                <a:gd name="T58" fmla="*/ 2 w 169"/>
                <a:gd name="T59" fmla="*/ 11 h 96"/>
                <a:gd name="T60" fmla="*/ 4 w 169"/>
                <a:gd name="T61" fmla="*/ 12 h 96"/>
                <a:gd name="T62" fmla="*/ 1 w 169"/>
                <a:gd name="T63" fmla="*/ 15 h 96"/>
                <a:gd name="T64" fmla="*/ 4 w 169"/>
                <a:gd name="T65" fmla="*/ 25 h 96"/>
                <a:gd name="T66" fmla="*/ 4 w 169"/>
                <a:gd name="T67" fmla="*/ 25 h 96"/>
                <a:gd name="T68" fmla="*/ 1 w 169"/>
                <a:gd name="T69" fmla="*/ 36 h 96"/>
                <a:gd name="T70" fmla="*/ 1 w 169"/>
                <a:gd name="T71" fmla="*/ 47 h 96"/>
                <a:gd name="T72" fmla="*/ 4 w 169"/>
                <a:gd name="T73" fmla="*/ 59 h 96"/>
                <a:gd name="T74" fmla="*/ 4 w 169"/>
                <a:gd name="T75" fmla="*/ 59 h 96"/>
                <a:gd name="T76" fmla="*/ 1 w 169"/>
                <a:gd name="T77" fmla="*/ 71 h 96"/>
                <a:gd name="T78" fmla="*/ 4 w 169"/>
                <a:gd name="T79" fmla="*/ 83 h 96"/>
                <a:gd name="T80" fmla="*/ 4 w 169"/>
                <a:gd name="T81" fmla="*/ 84 h 96"/>
                <a:gd name="T82" fmla="*/ 1 w 169"/>
                <a:gd name="T83" fmla="*/ 92 h 96"/>
                <a:gd name="T84" fmla="*/ 5 w 169"/>
                <a:gd name="T85" fmla="*/ 96 h 96"/>
                <a:gd name="T86" fmla="*/ 12 w 169"/>
                <a:gd name="T87" fmla="*/ 94 h 96"/>
                <a:gd name="T88" fmla="*/ 26 w 169"/>
                <a:gd name="T89" fmla="*/ 92 h 96"/>
                <a:gd name="T90" fmla="*/ 26 w 169"/>
                <a:gd name="T91" fmla="*/ 92 h 96"/>
                <a:gd name="T92" fmla="*/ 40 w 169"/>
                <a:gd name="T93" fmla="*/ 95 h 96"/>
                <a:gd name="T94" fmla="*/ 53 w 169"/>
                <a:gd name="T95" fmla="*/ 94 h 96"/>
                <a:gd name="T96" fmla="*/ 67 w 169"/>
                <a:gd name="T97" fmla="*/ 92 h 96"/>
                <a:gd name="T98" fmla="*/ 68 w 169"/>
                <a:gd name="T99" fmla="*/ 94 h 96"/>
                <a:gd name="T100" fmla="*/ 81 w 169"/>
                <a:gd name="T101" fmla="*/ 94 h 96"/>
                <a:gd name="T102" fmla="*/ 95 w 169"/>
                <a:gd name="T103" fmla="*/ 92 h 96"/>
                <a:gd name="T104" fmla="*/ 95 w 169"/>
                <a:gd name="T105" fmla="*/ 92 h 96"/>
                <a:gd name="T106" fmla="*/ 109 w 169"/>
                <a:gd name="T107" fmla="*/ 94 h 96"/>
                <a:gd name="T108" fmla="*/ 123 w 169"/>
                <a:gd name="T109" fmla="*/ 94 h 96"/>
                <a:gd name="T110" fmla="*/ 132 w 169"/>
                <a:gd name="T111" fmla="*/ 92 h 96"/>
                <a:gd name="T112" fmla="*/ 137 w 169"/>
                <a:gd name="T113" fmla="*/ 94 h 96"/>
                <a:gd name="T114" fmla="*/ 150 w 169"/>
                <a:gd name="T115" fmla="*/ 94 h 96"/>
                <a:gd name="T116" fmla="*/ 165 w 169"/>
                <a:gd name="T117" fmla="*/ 92 h 96"/>
                <a:gd name="T118" fmla="*/ 168 w 169"/>
                <a:gd name="T119" fmla="*/ 92 h 96"/>
                <a:gd name="T120" fmla="*/ 169 w 169"/>
                <a:gd name="T121" fmla="*/ 9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9" h="96">
                  <a:moveTo>
                    <a:pt x="169" y="91"/>
                  </a:moveTo>
                  <a:cubicBezTo>
                    <a:pt x="169" y="91"/>
                    <a:pt x="168" y="91"/>
                    <a:pt x="168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5" y="91"/>
                    <a:pt x="163" y="91"/>
                    <a:pt x="160" y="90"/>
                  </a:cubicBezTo>
                  <a:cubicBezTo>
                    <a:pt x="160" y="90"/>
                    <a:pt x="159" y="90"/>
                    <a:pt x="160" y="90"/>
                  </a:cubicBezTo>
                  <a:cubicBezTo>
                    <a:pt x="161" y="91"/>
                    <a:pt x="162" y="91"/>
                    <a:pt x="163" y="91"/>
                  </a:cubicBezTo>
                  <a:cubicBezTo>
                    <a:pt x="159" y="91"/>
                    <a:pt x="155" y="91"/>
                    <a:pt x="151" y="91"/>
                  </a:cubicBezTo>
                  <a:cubicBezTo>
                    <a:pt x="151" y="90"/>
                    <a:pt x="151" y="89"/>
                    <a:pt x="151" y="88"/>
                  </a:cubicBezTo>
                  <a:cubicBezTo>
                    <a:pt x="151" y="88"/>
                    <a:pt x="150" y="88"/>
                    <a:pt x="150" y="88"/>
                  </a:cubicBezTo>
                  <a:cubicBezTo>
                    <a:pt x="150" y="89"/>
                    <a:pt x="150" y="90"/>
                    <a:pt x="150" y="91"/>
                  </a:cubicBezTo>
                  <a:cubicBezTo>
                    <a:pt x="146" y="91"/>
                    <a:pt x="141" y="91"/>
                    <a:pt x="137" y="91"/>
                  </a:cubicBezTo>
                  <a:cubicBezTo>
                    <a:pt x="137" y="90"/>
                    <a:pt x="137" y="89"/>
                    <a:pt x="137" y="88"/>
                  </a:cubicBezTo>
                  <a:cubicBezTo>
                    <a:pt x="137" y="88"/>
                    <a:pt x="136" y="88"/>
                    <a:pt x="136" y="88"/>
                  </a:cubicBezTo>
                  <a:cubicBezTo>
                    <a:pt x="136" y="89"/>
                    <a:pt x="136" y="90"/>
                    <a:pt x="136" y="91"/>
                  </a:cubicBezTo>
                  <a:cubicBezTo>
                    <a:pt x="132" y="91"/>
                    <a:pt x="128" y="91"/>
                    <a:pt x="123" y="91"/>
                  </a:cubicBezTo>
                  <a:cubicBezTo>
                    <a:pt x="123" y="90"/>
                    <a:pt x="123" y="89"/>
                    <a:pt x="123" y="88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9"/>
                    <a:pt x="123" y="90"/>
                    <a:pt x="123" y="91"/>
                  </a:cubicBezTo>
                  <a:cubicBezTo>
                    <a:pt x="118" y="91"/>
                    <a:pt x="114" y="91"/>
                    <a:pt x="109" y="91"/>
                  </a:cubicBezTo>
                  <a:cubicBezTo>
                    <a:pt x="109" y="90"/>
                    <a:pt x="109" y="89"/>
                    <a:pt x="109" y="88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09" y="89"/>
                    <a:pt x="109" y="90"/>
                    <a:pt x="109" y="91"/>
                  </a:cubicBezTo>
                  <a:cubicBezTo>
                    <a:pt x="107" y="91"/>
                    <a:pt x="105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cubicBezTo>
                    <a:pt x="95" y="90"/>
                    <a:pt x="95" y="89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9"/>
                    <a:pt x="95" y="90"/>
                    <a:pt x="95" y="91"/>
                  </a:cubicBezTo>
                  <a:cubicBezTo>
                    <a:pt x="90" y="91"/>
                    <a:pt x="86" y="91"/>
                    <a:pt x="81" y="91"/>
                  </a:cubicBezTo>
                  <a:cubicBezTo>
                    <a:pt x="81" y="90"/>
                    <a:pt x="81" y="89"/>
                    <a:pt x="81" y="88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1" y="89"/>
                    <a:pt x="81" y="90"/>
                    <a:pt x="81" y="91"/>
                  </a:cubicBezTo>
                  <a:cubicBezTo>
                    <a:pt x="77" y="91"/>
                    <a:pt x="72" y="91"/>
                    <a:pt x="68" y="91"/>
                  </a:cubicBezTo>
                  <a:cubicBezTo>
                    <a:pt x="68" y="90"/>
                    <a:pt x="68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7" y="89"/>
                    <a:pt x="67" y="90"/>
                    <a:pt x="67" y="91"/>
                  </a:cubicBezTo>
                  <a:cubicBezTo>
                    <a:pt x="63" y="91"/>
                    <a:pt x="58" y="91"/>
                    <a:pt x="54" y="91"/>
                  </a:cubicBezTo>
                  <a:cubicBezTo>
                    <a:pt x="54" y="90"/>
                    <a:pt x="54" y="89"/>
                    <a:pt x="54" y="88"/>
                  </a:cubicBezTo>
                  <a:cubicBezTo>
                    <a:pt x="54" y="88"/>
                    <a:pt x="53" y="88"/>
                    <a:pt x="53" y="88"/>
                  </a:cubicBezTo>
                  <a:cubicBezTo>
                    <a:pt x="53" y="89"/>
                    <a:pt x="53" y="90"/>
                    <a:pt x="53" y="91"/>
                  </a:cubicBezTo>
                  <a:cubicBezTo>
                    <a:pt x="49" y="91"/>
                    <a:pt x="44" y="91"/>
                    <a:pt x="40" y="91"/>
                  </a:cubicBezTo>
                  <a:cubicBezTo>
                    <a:pt x="40" y="90"/>
                    <a:pt x="40" y="90"/>
                    <a:pt x="40" y="89"/>
                  </a:cubicBezTo>
                  <a:cubicBezTo>
                    <a:pt x="40" y="88"/>
                    <a:pt x="39" y="88"/>
                    <a:pt x="39" y="89"/>
                  </a:cubicBezTo>
                  <a:cubicBezTo>
                    <a:pt x="39" y="90"/>
                    <a:pt x="39" y="90"/>
                    <a:pt x="39" y="91"/>
                  </a:cubicBezTo>
                  <a:cubicBezTo>
                    <a:pt x="39" y="91"/>
                    <a:pt x="38" y="91"/>
                    <a:pt x="38" y="91"/>
                  </a:cubicBezTo>
                  <a:cubicBezTo>
                    <a:pt x="34" y="91"/>
                    <a:pt x="30" y="91"/>
                    <a:pt x="26" y="91"/>
                  </a:cubicBezTo>
                  <a:cubicBezTo>
                    <a:pt x="26" y="90"/>
                    <a:pt x="26" y="89"/>
                    <a:pt x="26" y="89"/>
                  </a:cubicBezTo>
                  <a:cubicBezTo>
                    <a:pt x="26" y="88"/>
                    <a:pt x="26" y="88"/>
                    <a:pt x="26" y="89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1" y="91"/>
                    <a:pt x="17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9"/>
                    <a:pt x="12" y="90"/>
                    <a:pt x="12" y="91"/>
                  </a:cubicBezTo>
                  <a:cubicBezTo>
                    <a:pt x="9" y="91"/>
                    <a:pt x="7" y="91"/>
                    <a:pt x="5" y="91"/>
                  </a:cubicBezTo>
                  <a:cubicBezTo>
                    <a:pt x="5" y="89"/>
                    <a:pt x="5" y="86"/>
                    <a:pt x="5" y="84"/>
                  </a:cubicBezTo>
                  <a:cubicBezTo>
                    <a:pt x="5" y="84"/>
                    <a:pt x="6" y="84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ubicBezTo>
                    <a:pt x="6" y="83"/>
                    <a:pt x="5" y="83"/>
                    <a:pt x="5" y="83"/>
                  </a:cubicBezTo>
                  <a:cubicBezTo>
                    <a:pt x="5" y="79"/>
                    <a:pt x="5" y="75"/>
                    <a:pt x="5" y="71"/>
                  </a:cubicBezTo>
                  <a:cubicBezTo>
                    <a:pt x="6" y="71"/>
                    <a:pt x="6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6" y="71"/>
                    <a:pt x="6" y="71"/>
                    <a:pt x="5" y="71"/>
                  </a:cubicBezTo>
                  <a:cubicBezTo>
                    <a:pt x="5" y="67"/>
                    <a:pt x="5" y="63"/>
                    <a:pt x="5" y="59"/>
                  </a:cubicBezTo>
                  <a:cubicBezTo>
                    <a:pt x="5" y="59"/>
                    <a:pt x="6" y="59"/>
                    <a:pt x="6" y="59"/>
                  </a:cubicBezTo>
                  <a:cubicBezTo>
                    <a:pt x="7" y="59"/>
                    <a:pt x="7" y="59"/>
                    <a:pt x="6" y="59"/>
                  </a:cubicBezTo>
                  <a:cubicBezTo>
                    <a:pt x="6" y="59"/>
                    <a:pt x="5" y="59"/>
                    <a:pt x="5" y="59"/>
                  </a:cubicBezTo>
                  <a:cubicBezTo>
                    <a:pt x="5" y="55"/>
                    <a:pt x="5" y="51"/>
                    <a:pt x="5" y="47"/>
                  </a:cubicBezTo>
                  <a:cubicBezTo>
                    <a:pt x="5" y="47"/>
                    <a:pt x="6" y="47"/>
                    <a:pt x="6" y="47"/>
                  </a:cubicBezTo>
                  <a:cubicBezTo>
                    <a:pt x="7" y="47"/>
                    <a:pt x="7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3"/>
                    <a:pt x="5" y="40"/>
                    <a:pt x="5" y="36"/>
                  </a:cubicBezTo>
                  <a:cubicBezTo>
                    <a:pt x="5" y="36"/>
                    <a:pt x="6" y="36"/>
                    <a:pt x="7" y="36"/>
                  </a:cubicBezTo>
                  <a:cubicBezTo>
                    <a:pt x="7" y="36"/>
                    <a:pt x="7" y="35"/>
                    <a:pt x="7" y="35"/>
                  </a:cubicBezTo>
                  <a:cubicBezTo>
                    <a:pt x="6" y="35"/>
                    <a:pt x="5" y="35"/>
                    <a:pt x="5" y="35"/>
                  </a:cubicBezTo>
                  <a:cubicBezTo>
                    <a:pt x="5" y="32"/>
                    <a:pt x="5" y="29"/>
                    <a:pt x="5" y="25"/>
                  </a:cubicBezTo>
                  <a:cubicBezTo>
                    <a:pt x="5" y="25"/>
                    <a:pt x="6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5" y="24"/>
                    <a:pt x="5" y="22"/>
                    <a:pt x="5" y="21"/>
                  </a:cubicBezTo>
                  <a:cubicBezTo>
                    <a:pt x="5" y="19"/>
                    <a:pt x="5" y="17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6" y="7"/>
                    <a:pt x="5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4"/>
                    <a:pt x="3" y="7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8"/>
                    <a:pt x="4" y="6"/>
                    <a:pt x="4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4" y="18"/>
                    <a:pt x="4" y="22"/>
                    <a:pt x="4" y="25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1" y="25"/>
                    <a:pt x="1" y="25"/>
                    <a:pt x="2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9"/>
                    <a:pt x="4" y="32"/>
                    <a:pt x="4" y="35"/>
                  </a:cubicBezTo>
                  <a:cubicBezTo>
                    <a:pt x="3" y="35"/>
                    <a:pt x="2" y="35"/>
                    <a:pt x="1" y="35"/>
                  </a:cubicBezTo>
                  <a:cubicBezTo>
                    <a:pt x="1" y="35"/>
                    <a:pt x="1" y="36"/>
                    <a:pt x="1" y="36"/>
                  </a:cubicBezTo>
                  <a:cubicBezTo>
                    <a:pt x="2" y="36"/>
                    <a:pt x="3" y="36"/>
                    <a:pt x="4" y="36"/>
                  </a:cubicBezTo>
                  <a:cubicBezTo>
                    <a:pt x="4" y="40"/>
                    <a:pt x="4" y="43"/>
                    <a:pt x="4" y="47"/>
                  </a:cubicBezTo>
                  <a:cubicBezTo>
                    <a:pt x="3" y="47"/>
                    <a:pt x="2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4" y="51"/>
                    <a:pt x="4" y="55"/>
                    <a:pt x="4" y="59"/>
                  </a:cubicBezTo>
                  <a:cubicBezTo>
                    <a:pt x="3" y="59"/>
                    <a:pt x="2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59"/>
                    <a:pt x="3" y="59"/>
                    <a:pt x="4" y="59"/>
                  </a:cubicBezTo>
                  <a:cubicBezTo>
                    <a:pt x="4" y="63"/>
                    <a:pt x="4" y="67"/>
                    <a:pt x="4" y="71"/>
                  </a:cubicBezTo>
                  <a:cubicBezTo>
                    <a:pt x="3" y="71"/>
                    <a:pt x="2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2" y="71"/>
                    <a:pt x="3" y="71"/>
                    <a:pt x="4" y="71"/>
                  </a:cubicBezTo>
                  <a:cubicBezTo>
                    <a:pt x="4" y="72"/>
                    <a:pt x="4" y="74"/>
                    <a:pt x="4" y="75"/>
                  </a:cubicBezTo>
                  <a:cubicBezTo>
                    <a:pt x="4" y="78"/>
                    <a:pt x="4" y="80"/>
                    <a:pt x="4" y="83"/>
                  </a:cubicBezTo>
                  <a:cubicBezTo>
                    <a:pt x="3" y="83"/>
                    <a:pt x="2" y="83"/>
                    <a:pt x="1" y="83"/>
                  </a:cubicBezTo>
                  <a:cubicBezTo>
                    <a:pt x="0" y="83"/>
                    <a:pt x="0" y="84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4" y="86"/>
                    <a:pt x="4" y="89"/>
                    <a:pt x="4" y="91"/>
                  </a:cubicBezTo>
                  <a:cubicBezTo>
                    <a:pt x="3" y="91"/>
                    <a:pt x="2" y="91"/>
                    <a:pt x="1" y="91"/>
                  </a:cubicBezTo>
                  <a:cubicBezTo>
                    <a:pt x="1" y="91"/>
                    <a:pt x="1" y="92"/>
                    <a:pt x="1" y="92"/>
                  </a:cubicBezTo>
                  <a:cubicBezTo>
                    <a:pt x="2" y="92"/>
                    <a:pt x="3" y="92"/>
                    <a:pt x="4" y="92"/>
                  </a:cubicBezTo>
                  <a:cubicBezTo>
                    <a:pt x="4" y="93"/>
                    <a:pt x="4" y="94"/>
                    <a:pt x="4" y="96"/>
                  </a:cubicBezTo>
                  <a:cubicBezTo>
                    <a:pt x="4" y="96"/>
                    <a:pt x="5" y="96"/>
                    <a:pt x="5" y="96"/>
                  </a:cubicBezTo>
                  <a:cubicBezTo>
                    <a:pt x="5" y="94"/>
                    <a:pt x="5" y="93"/>
                    <a:pt x="5" y="92"/>
                  </a:cubicBezTo>
                  <a:cubicBezTo>
                    <a:pt x="7" y="92"/>
                    <a:pt x="9" y="92"/>
                    <a:pt x="12" y="92"/>
                  </a:cubicBezTo>
                  <a:cubicBezTo>
                    <a:pt x="12" y="92"/>
                    <a:pt x="12" y="93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3"/>
                    <a:pt x="12" y="92"/>
                    <a:pt x="12" y="92"/>
                  </a:cubicBezTo>
                  <a:cubicBezTo>
                    <a:pt x="17" y="92"/>
                    <a:pt x="21" y="92"/>
                    <a:pt x="26" y="92"/>
                  </a:cubicBezTo>
                  <a:cubicBezTo>
                    <a:pt x="26" y="93"/>
                    <a:pt x="26" y="93"/>
                    <a:pt x="26" y="94"/>
                  </a:cubicBezTo>
                  <a:cubicBezTo>
                    <a:pt x="26" y="95"/>
                    <a:pt x="26" y="95"/>
                    <a:pt x="26" y="94"/>
                  </a:cubicBezTo>
                  <a:cubicBezTo>
                    <a:pt x="26" y="93"/>
                    <a:pt x="26" y="93"/>
                    <a:pt x="26" y="92"/>
                  </a:cubicBezTo>
                  <a:cubicBezTo>
                    <a:pt x="30" y="92"/>
                    <a:pt x="35" y="92"/>
                    <a:pt x="39" y="92"/>
                  </a:cubicBezTo>
                  <a:cubicBezTo>
                    <a:pt x="39" y="93"/>
                    <a:pt x="39" y="94"/>
                    <a:pt x="39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0" y="94"/>
                    <a:pt x="40" y="93"/>
                    <a:pt x="40" y="92"/>
                  </a:cubicBezTo>
                  <a:cubicBezTo>
                    <a:pt x="44" y="92"/>
                    <a:pt x="49" y="92"/>
                    <a:pt x="53" y="92"/>
                  </a:cubicBezTo>
                  <a:cubicBezTo>
                    <a:pt x="53" y="92"/>
                    <a:pt x="53" y="93"/>
                    <a:pt x="53" y="94"/>
                  </a:cubicBezTo>
                  <a:cubicBezTo>
                    <a:pt x="53" y="94"/>
                    <a:pt x="54" y="94"/>
                    <a:pt x="54" y="94"/>
                  </a:cubicBezTo>
                  <a:cubicBezTo>
                    <a:pt x="54" y="93"/>
                    <a:pt x="54" y="92"/>
                    <a:pt x="54" y="92"/>
                  </a:cubicBezTo>
                  <a:cubicBezTo>
                    <a:pt x="58" y="92"/>
                    <a:pt x="62" y="92"/>
                    <a:pt x="6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7" y="93"/>
                    <a:pt x="67" y="94"/>
                  </a:cubicBezTo>
                  <a:cubicBezTo>
                    <a:pt x="67" y="94"/>
                    <a:pt x="68" y="94"/>
                    <a:pt x="68" y="94"/>
                  </a:cubicBezTo>
                  <a:cubicBezTo>
                    <a:pt x="68" y="93"/>
                    <a:pt x="68" y="92"/>
                    <a:pt x="68" y="92"/>
                  </a:cubicBezTo>
                  <a:cubicBezTo>
                    <a:pt x="72" y="92"/>
                    <a:pt x="77" y="92"/>
                    <a:pt x="81" y="92"/>
                  </a:cubicBezTo>
                  <a:cubicBezTo>
                    <a:pt x="81" y="92"/>
                    <a:pt x="81" y="93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3"/>
                    <a:pt x="81" y="92"/>
                    <a:pt x="81" y="92"/>
                  </a:cubicBezTo>
                  <a:cubicBezTo>
                    <a:pt x="86" y="92"/>
                    <a:pt x="90" y="92"/>
                    <a:pt x="95" y="92"/>
                  </a:cubicBezTo>
                  <a:cubicBezTo>
                    <a:pt x="95" y="92"/>
                    <a:pt x="95" y="93"/>
                    <a:pt x="95" y="94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95" y="93"/>
                    <a:pt x="95" y="92"/>
                    <a:pt x="95" y="92"/>
                  </a:cubicBezTo>
                  <a:cubicBezTo>
                    <a:pt x="100" y="92"/>
                    <a:pt x="104" y="92"/>
                    <a:pt x="109" y="92"/>
                  </a:cubicBezTo>
                  <a:cubicBezTo>
                    <a:pt x="109" y="92"/>
                    <a:pt x="109" y="93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3"/>
                    <a:pt x="109" y="92"/>
                    <a:pt x="109" y="92"/>
                  </a:cubicBezTo>
                  <a:cubicBezTo>
                    <a:pt x="114" y="92"/>
                    <a:pt x="118" y="92"/>
                    <a:pt x="123" y="92"/>
                  </a:cubicBezTo>
                  <a:cubicBezTo>
                    <a:pt x="123" y="92"/>
                    <a:pt x="123" y="93"/>
                    <a:pt x="123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3" y="93"/>
                    <a:pt x="123" y="92"/>
                    <a:pt x="123" y="92"/>
                  </a:cubicBezTo>
                  <a:cubicBezTo>
                    <a:pt x="126" y="92"/>
                    <a:pt x="129" y="92"/>
                    <a:pt x="132" y="92"/>
                  </a:cubicBezTo>
                  <a:cubicBezTo>
                    <a:pt x="133" y="92"/>
                    <a:pt x="135" y="92"/>
                    <a:pt x="136" y="92"/>
                  </a:cubicBezTo>
                  <a:cubicBezTo>
                    <a:pt x="136" y="92"/>
                    <a:pt x="136" y="93"/>
                    <a:pt x="136" y="94"/>
                  </a:cubicBezTo>
                  <a:cubicBezTo>
                    <a:pt x="136" y="94"/>
                    <a:pt x="137" y="94"/>
                    <a:pt x="137" y="94"/>
                  </a:cubicBezTo>
                  <a:cubicBezTo>
                    <a:pt x="137" y="93"/>
                    <a:pt x="137" y="92"/>
                    <a:pt x="137" y="92"/>
                  </a:cubicBezTo>
                  <a:cubicBezTo>
                    <a:pt x="141" y="92"/>
                    <a:pt x="146" y="92"/>
                    <a:pt x="150" y="92"/>
                  </a:cubicBezTo>
                  <a:cubicBezTo>
                    <a:pt x="150" y="92"/>
                    <a:pt x="150" y="93"/>
                    <a:pt x="150" y="94"/>
                  </a:cubicBezTo>
                  <a:cubicBezTo>
                    <a:pt x="150" y="94"/>
                    <a:pt x="151" y="94"/>
                    <a:pt x="151" y="94"/>
                  </a:cubicBezTo>
                  <a:cubicBezTo>
                    <a:pt x="151" y="93"/>
                    <a:pt x="151" y="92"/>
                    <a:pt x="151" y="92"/>
                  </a:cubicBezTo>
                  <a:cubicBezTo>
                    <a:pt x="156" y="92"/>
                    <a:pt x="160" y="92"/>
                    <a:pt x="165" y="92"/>
                  </a:cubicBezTo>
                  <a:cubicBezTo>
                    <a:pt x="163" y="92"/>
                    <a:pt x="161" y="93"/>
                    <a:pt x="159" y="94"/>
                  </a:cubicBezTo>
                  <a:cubicBezTo>
                    <a:pt x="159" y="94"/>
                    <a:pt x="159" y="95"/>
                    <a:pt x="160" y="94"/>
                  </a:cubicBezTo>
                  <a:cubicBezTo>
                    <a:pt x="162" y="93"/>
                    <a:pt x="165" y="92"/>
                    <a:pt x="168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68" y="92"/>
                    <a:pt x="169" y="92"/>
                  </a:cubicBezTo>
                  <a:cubicBezTo>
                    <a:pt x="169" y="92"/>
                    <a:pt x="169" y="91"/>
                    <a:pt x="169" y="9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109"/>
            <p:cNvSpPr>
              <a:spLocks noEditPoints="1"/>
            </p:cNvSpPr>
            <p:nvPr/>
          </p:nvSpPr>
          <p:spPr bwMode="auto">
            <a:xfrm>
              <a:off x="9420411" y="2162247"/>
              <a:ext cx="120664" cy="307144"/>
            </a:xfrm>
            <a:custGeom>
              <a:avLst/>
              <a:gdLst>
                <a:gd name="T0" fmla="*/ 4 w 28"/>
                <a:gd name="T1" fmla="*/ 71 h 71"/>
                <a:gd name="T2" fmla="*/ 9 w 28"/>
                <a:gd name="T3" fmla="*/ 71 h 71"/>
                <a:gd name="T4" fmla="*/ 28 w 28"/>
                <a:gd name="T5" fmla="*/ 64 h 71"/>
                <a:gd name="T6" fmla="*/ 7 w 28"/>
                <a:gd name="T7" fmla="*/ 0 h 71"/>
                <a:gd name="T8" fmla="*/ 1 w 28"/>
                <a:gd name="T9" fmla="*/ 4 h 71"/>
                <a:gd name="T10" fmla="*/ 1 w 28"/>
                <a:gd name="T11" fmla="*/ 8 h 71"/>
                <a:gd name="T12" fmla="*/ 1 w 28"/>
                <a:gd name="T13" fmla="*/ 36 h 71"/>
                <a:gd name="T14" fmla="*/ 1 w 28"/>
                <a:gd name="T15" fmla="*/ 43 h 71"/>
                <a:gd name="T16" fmla="*/ 1 w 28"/>
                <a:gd name="T17" fmla="*/ 50 h 71"/>
                <a:gd name="T18" fmla="*/ 1 w 28"/>
                <a:gd name="T19" fmla="*/ 59 h 71"/>
                <a:gd name="T20" fmla="*/ 1 w 28"/>
                <a:gd name="T21" fmla="*/ 65 h 71"/>
                <a:gd name="T22" fmla="*/ 1 w 28"/>
                <a:gd name="T23" fmla="*/ 69 h 71"/>
                <a:gd name="T24" fmla="*/ 23 w 28"/>
                <a:gd name="T25" fmla="*/ 47 h 71"/>
                <a:gd name="T26" fmla="*/ 23 w 28"/>
                <a:gd name="T27" fmla="*/ 42 h 71"/>
                <a:gd name="T28" fmla="*/ 23 w 28"/>
                <a:gd name="T29" fmla="*/ 23 h 71"/>
                <a:gd name="T30" fmla="*/ 1 w 28"/>
                <a:gd name="T31" fmla="*/ 5 h 71"/>
                <a:gd name="T32" fmla="*/ 1 w 28"/>
                <a:gd name="T33" fmla="*/ 7 h 71"/>
                <a:gd name="T34" fmla="*/ 13 w 28"/>
                <a:gd name="T35" fmla="*/ 5 h 71"/>
                <a:gd name="T36" fmla="*/ 1 w 28"/>
                <a:gd name="T37" fmla="*/ 13 h 71"/>
                <a:gd name="T38" fmla="*/ 10 w 28"/>
                <a:gd name="T39" fmla="*/ 5 h 71"/>
                <a:gd name="T40" fmla="*/ 1 w 28"/>
                <a:gd name="T41" fmla="*/ 17 h 71"/>
                <a:gd name="T42" fmla="*/ 8 w 28"/>
                <a:gd name="T43" fmla="*/ 0 h 71"/>
                <a:gd name="T44" fmla="*/ 11 w 28"/>
                <a:gd name="T45" fmla="*/ 4 h 71"/>
                <a:gd name="T46" fmla="*/ 1 w 28"/>
                <a:gd name="T47" fmla="*/ 25 h 71"/>
                <a:gd name="T48" fmla="*/ 23 w 28"/>
                <a:gd name="T49" fmla="*/ 7 h 71"/>
                <a:gd name="T50" fmla="*/ 23 w 28"/>
                <a:gd name="T51" fmla="*/ 14 h 71"/>
                <a:gd name="T52" fmla="*/ 23 w 28"/>
                <a:gd name="T53" fmla="*/ 5 h 71"/>
                <a:gd name="T54" fmla="*/ 23 w 28"/>
                <a:gd name="T55" fmla="*/ 5 h 71"/>
                <a:gd name="T56" fmla="*/ 23 w 28"/>
                <a:gd name="T57" fmla="*/ 17 h 71"/>
                <a:gd name="T58" fmla="*/ 23 w 28"/>
                <a:gd name="T59" fmla="*/ 26 h 71"/>
                <a:gd name="T60" fmla="*/ 1 w 28"/>
                <a:gd name="T61" fmla="*/ 47 h 71"/>
                <a:gd name="T62" fmla="*/ 1 w 28"/>
                <a:gd name="T63" fmla="*/ 48 h 71"/>
                <a:gd name="T64" fmla="*/ 1 w 28"/>
                <a:gd name="T65" fmla="*/ 55 h 71"/>
                <a:gd name="T66" fmla="*/ 23 w 28"/>
                <a:gd name="T67" fmla="*/ 53 h 71"/>
                <a:gd name="T68" fmla="*/ 23 w 28"/>
                <a:gd name="T69" fmla="*/ 49 h 71"/>
                <a:gd name="T70" fmla="*/ 23 w 28"/>
                <a:gd name="T71" fmla="*/ 37 h 71"/>
                <a:gd name="T72" fmla="*/ 23 w 28"/>
                <a:gd name="T73" fmla="*/ 31 h 71"/>
                <a:gd name="T74" fmla="*/ 23 w 28"/>
                <a:gd name="T75" fmla="*/ 28 h 71"/>
                <a:gd name="T76" fmla="*/ 23 w 28"/>
                <a:gd name="T77" fmla="*/ 12 h 71"/>
                <a:gd name="T78" fmla="*/ 28 w 28"/>
                <a:gd name="T79" fmla="*/ 64 h 71"/>
                <a:gd name="T80" fmla="*/ 23 w 28"/>
                <a:gd name="T81" fmla="*/ 66 h 71"/>
                <a:gd name="T82" fmla="*/ 23 w 28"/>
                <a:gd name="T83" fmla="*/ 62 h 71"/>
                <a:gd name="T84" fmla="*/ 23 w 28"/>
                <a:gd name="T85" fmla="*/ 58 h 71"/>
                <a:gd name="T86" fmla="*/ 23 w 28"/>
                <a:gd name="T87" fmla="*/ 54 h 71"/>
                <a:gd name="T88" fmla="*/ 18 w 28"/>
                <a:gd name="T89" fmla="*/ 70 h 71"/>
                <a:gd name="T90" fmla="*/ 23 w 28"/>
                <a:gd name="T91" fmla="*/ 64 h 71"/>
                <a:gd name="T92" fmla="*/ 23 w 28"/>
                <a:gd name="T93" fmla="*/ 68 h 71"/>
                <a:gd name="T94" fmla="*/ 4 w 28"/>
                <a:gd name="T95" fmla="*/ 70 h 71"/>
                <a:gd name="T96" fmla="*/ 7 w 28"/>
                <a:gd name="T97" fmla="*/ 70 h 71"/>
                <a:gd name="T98" fmla="*/ 7 w 28"/>
                <a:gd name="T99" fmla="*/ 70 h 71"/>
                <a:gd name="T100" fmla="*/ 23 w 28"/>
                <a:gd name="T101" fmla="*/ 61 h 71"/>
                <a:gd name="T102" fmla="*/ 23 w 28"/>
                <a:gd name="T103" fmla="*/ 5 h 71"/>
                <a:gd name="T104" fmla="*/ 23 w 28"/>
                <a:gd name="T105" fmla="*/ 18 h 71"/>
                <a:gd name="T106" fmla="*/ 23 w 28"/>
                <a:gd name="T107" fmla="*/ 21 h 71"/>
                <a:gd name="T108" fmla="*/ 23 w 28"/>
                <a:gd name="T109" fmla="*/ 25 h 71"/>
                <a:gd name="T110" fmla="*/ 22 w 28"/>
                <a:gd name="T111" fmla="*/ 33 h 71"/>
                <a:gd name="T112" fmla="*/ 23 w 28"/>
                <a:gd name="T113" fmla="*/ 39 h 71"/>
                <a:gd name="T114" fmla="*/ 23 w 28"/>
                <a:gd name="T115" fmla="*/ 43 h 71"/>
                <a:gd name="T116" fmla="*/ 23 w 28"/>
                <a:gd name="T117" fmla="*/ 47 h 71"/>
                <a:gd name="T118" fmla="*/ 23 w 28"/>
                <a:gd name="T119" fmla="*/ 51 h 71"/>
                <a:gd name="T120" fmla="*/ 23 w 28"/>
                <a:gd name="T121" fmla="*/ 5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" h="71">
                  <a:moveTo>
                    <a:pt x="1" y="71"/>
                  </a:move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5" y="71"/>
                    <a:pt x="6" y="71"/>
                    <a:pt x="6" y="71"/>
                  </a:cubicBezTo>
                  <a:cubicBezTo>
                    <a:pt x="6" y="71"/>
                    <a:pt x="6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4" y="71"/>
                    <a:pt x="19" y="71"/>
                    <a:pt x="23" y="71"/>
                  </a:cubicBezTo>
                  <a:cubicBezTo>
                    <a:pt x="24" y="71"/>
                    <a:pt x="24" y="70"/>
                    <a:pt x="24" y="70"/>
                  </a:cubicBezTo>
                  <a:cubicBezTo>
                    <a:pt x="25" y="68"/>
                    <a:pt x="27" y="66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47"/>
                    <a:pt x="28" y="31"/>
                    <a:pt x="28" y="14"/>
                  </a:cubicBezTo>
                  <a:cubicBezTo>
                    <a:pt x="28" y="9"/>
                    <a:pt x="28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2"/>
                    <a:pt x="1" y="16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" y="24"/>
                    <a:pt x="1" y="29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5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9"/>
                    <a:pt x="1" y="39"/>
                  </a:cubicBezTo>
                  <a:cubicBezTo>
                    <a:pt x="1" y="40"/>
                    <a:pt x="1" y="42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5"/>
                    <a:pt x="1" y="46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9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3"/>
                    <a:pt x="1" y="55"/>
                    <a:pt x="1" y="56"/>
                  </a:cubicBezTo>
                  <a:cubicBezTo>
                    <a:pt x="1" y="57"/>
                    <a:pt x="1" y="58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60"/>
                    <a:pt x="1" y="62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71"/>
                    <a:pt x="1" y="71"/>
                  </a:cubicBezTo>
                  <a:close/>
                  <a:moveTo>
                    <a:pt x="1" y="66"/>
                  </a:moveTo>
                  <a:cubicBezTo>
                    <a:pt x="8" y="59"/>
                    <a:pt x="16" y="53"/>
                    <a:pt x="23" y="47"/>
                  </a:cubicBezTo>
                  <a:cubicBezTo>
                    <a:pt x="23" y="48"/>
                    <a:pt x="23" y="48"/>
                    <a:pt x="23" y="49"/>
                  </a:cubicBezTo>
                  <a:cubicBezTo>
                    <a:pt x="16" y="55"/>
                    <a:pt x="8" y="61"/>
                    <a:pt x="1" y="67"/>
                  </a:cubicBezTo>
                  <a:cubicBezTo>
                    <a:pt x="1" y="67"/>
                    <a:pt x="1" y="66"/>
                    <a:pt x="1" y="66"/>
                  </a:cubicBezTo>
                  <a:close/>
                  <a:moveTo>
                    <a:pt x="1" y="59"/>
                  </a:moveTo>
                  <a:cubicBezTo>
                    <a:pt x="9" y="53"/>
                    <a:pt x="16" y="47"/>
                    <a:pt x="23" y="40"/>
                  </a:cubicBezTo>
                  <a:cubicBezTo>
                    <a:pt x="23" y="41"/>
                    <a:pt x="23" y="41"/>
                    <a:pt x="23" y="42"/>
                  </a:cubicBezTo>
                  <a:cubicBezTo>
                    <a:pt x="16" y="48"/>
                    <a:pt x="8" y="54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lose/>
                  <a:moveTo>
                    <a:pt x="1" y="38"/>
                  </a:moveTo>
                  <a:cubicBezTo>
                    <a:pt x="8" y="33"/>
                    <a:pt x="16" y="27"/>
                    <a:pt x="23" y="21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6" y="29"/>
                    <a:pt x="8" y="35"/>
                    <a:pt x="1" y="40"/>
                  </a:cubicBezTo>
                  <a:cubicBezTo>
                    <a:pt x="1" y="40"/>
                    <a:pt x="1" y="39"/>
                    <a:pt x="1" y="38"/>
                  </a:cubicBezTo>
                  <a:close/>
                  <a:moveTo>
                    <a:pt x="1" y="5"/>
                  </a:moveTo>
                  <a:cubicBezTo>
                    <a:pt x="2" y="5"/>
                    <a:pt x="3" y="5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  <a:moveTo>
                    <a:pt x="1" y="7"/>
                  </a:move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5" y="6"/>
                    <a:pt x="3" y="7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lose/>
                  <a:moveTo>
                    <a:pt x="13" y="5"/>
                  </a:moveTo>
                  <a:cubicBezTo>
                    <a:pt x="9" y="7"/>
                    <a:pt x="5" y="10"/>
                    <a:pt x="1" y="13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9"/>
                    <a:pt x="8" y="7"/>
                    <a:pt x="11" y="5"/>
                  </a:cubicBezTo>
                  <a:cubicBezTo>
                    <a:pt x="11" y="5"/>
                    <a:pt x="12" y="5"/>
                    <a:pt x="13" y="5"/>
                  </a:cubicBezTo>
                  <a:close/>
                  <a:moveTo>
                    <a:pt x="1" y="13"/>
                  </a:moveTo>
                  <a:cubicBezTo>
                    <a:pt x="5" y="10"/>
                    <a:pt x="9" y="8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0" y="8"/>
                    <a:pt x="6" y="11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lose/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7" y="6"/>
                    <a:pt x="4" y="8"/>
                    <a:pt x="1" y="10"/>
                  </a:cubicBezTo>
                  <a:close/>
                  <a:moveTo>
                    <a:pt x="1" y="16"/>
                  </a:moveTo>
                  <a:cubicBezTo>
                    <a:pt x="6" y="12"/>
                    <a:pt x="11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8" y="5"/>
                    <a:pt x="19" y="5"/>
                  </a:cubicBezTo>
                  <a:cubicBezTo>
                    <a:pt x="13" y="9"/>
                    <a:pt x="7" y="13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4"/>
                    <a:pt x="5" y="4"/>
                    <a:pt x="2" y="4"/>
                  </a:cubicBezTo>
                  <a:cubicBezTo>
                    <a:pt x="4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4" y="0"/>
                    <a:pt x="21" y="0"/>
                    <a:pt x="28" y="0"/>
                  </a:cubicBezTo>
                  <a:cubicBezTo>
                    <a:pt x="26" y="1"/>
                    <a:pt x="2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5" y="4"/>
                    <a:pt x="11" y="4"/>
                  </a:cubicBezTo>
                  <a:close/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8" y="20"/>
                    <a:pt x="16" y="15"/>
                    <a:pt x="23" y="9"/>
                  </a:cubicBezTo>
                  <a:cubicBezTo>
                    <a:pt x="23" y="10"/>
                    <a:pt x="23" y="11"/>
                    <a:pt x="23" y="12"/>
                  </a:cubicBezTo>
                  <a:cubicBezTo>
                    <a:pt x="16" y="17"/>
                    <a:pt x="8" y="22"/>
                    <a:pt x="1" y="27"/>
                  </a:cubicBezTo>
                  <a:cubicBezTo>
                    <a:pt x="1" y="27"/>
                    <a:pt x="1" y="26"/>
                    <a:pt x="1" y="25"/>
                  </a:cubicBezTo>
                  <a:close/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15" y="14"/>
                    <a:pt x="8" y="20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8" y="17"/>
                    <a:pt x="16" y="12"/>
                    <a:pt x="23" y="7"/>
                  </a:cubicBezTo>
                  <a:cubicBezTo>
                    <a:pt x="23" y="8"/>
                    <a:pt x="23" y="8"/>
                    <a:pt x="23" y="9"/>
                  </a:cubicBezTo>
                  <a:close/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8" y="23"/>
                    <a:pt x="16" y="17"/>
                    <a:pt x="23" y="12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6" y="19"/>
                    <a:pt x="8" y="25"/>
                    <a:pt x="1" y="30"/>
                  </a:cubicBezTo>
                  <a:cubicBezTo>
                    <a:pt x="1" y="29"/>
                    <a:pt x="1" y="29"/>
                    <a:pt x="1" y="28"/>
                  </a:cubicBezTo>
                  <a:close/>
                  <a:moveTo>
                    <a:pt x="23" y="5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23" y="5"/>
                  </a:move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12"/>
                    <a:pt x="8" y="17"/>
                    <a:pt x="1" y="22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8" y="15"/>
                    <a:pt x="16" y="10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8" y="25"/>
                    <a:pt x="16" y="20"/>
                    <a:pt x="23" y="15"/>
                  </a:cubicBezTo>
                  <a:cubicBezTo>
                    <a:pt x="23" y="15"/>
                    <a:pt x="23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5" y="22"/>
                    <a:pt x="8" y="27"/>
                    <a:pt x="1" y="33"/>
                  </a:cubicBezTo>
                  <a:cubicBezTo>
                    <a:pt x="1" y="32"/>
                    <a:pt x="1" y="31"/>
                    <a:pt x="1" y="31"/>
                  </a:cubicBezTo>
                  <a:close/>
                  <a:moveTo>
                    <a:pt x="23" y="28"/>
                  </a:moveTo>
                  <a:cubicBezTo>
                    <a:pt x="16" y="33"/>
                    <a:pt x="8" y="39"/>
                    <a:pt x="1" y="45"/>
                  </a:cubicBezTo>
                  <a:cubicBezTo>
                    <a:pt x="1" y="44"/>
                    <a:pt x="1" y="44"/>
                    <a:pt x="1" y="43"/>
                  </a:cubicBezTo>
                  <a:cubicBezTo>
                    <a:pt x="8" y="38"/>
                    <a:pt x="16" y="32"/>
                    <a:pt x="23" y="26"/>
                  </a:cubicBezTo>
                  <a:cubicBezTo>
                    <a:pt x="23" y="27"/>
                    <a:pt x="23" y="27"/>
                    <a:pt x="23" y="28"/>
                  </a:cubicBezTo>
                  <a:close/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9" y="40"/>
                    <a:pt x="16" y="34"/>
                    <a:pt x="23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6" y="35"/>
                    <a:pt x="8" y="41"/>
                    <a:pt x="1" y="47"/>
                  </a:cubicBezTo>
                  <a:cubicBezTo>
                    <a:pt x="1" y="47"/>
                    <a:pt x="1" y="46"/>
                    <a:pt x="1" y="45"/>
                  </a:cubicBezTo>
                  <a:close/>
                  <a:moveTo>
                    <a:pt x="1" y="48"/>
                  </a:moveTo>
                  <a:cubicBezTo>
                    <a:pt x="8" y="42"/>
                    <a:pt x="16" y="36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16" y="37"/>
                    <a:pt x="8" y="43"/>
                    <a:pt x="1" y="49"/>
                  </a:cubicBezTo>
                  <a:cubicBezTo>
                    <a:pt x="1" y="49"/>
                    <a:pt x="1" y="48"/>
                    <a:pt x="1" y="48"/>
                  </a:cubicBezTo>
                  <a:close/>
                  <a:moveTo>
                    <a:pt x="23" y="35"/>
                  </a:moveTo>
                  <a:cubicBezTo>
                    <a:pt x="16" y="41"/>
                    <a:pt x="8" y="48"/>
                    <a:pt x="1" y="55"/>
                  </a:cubicBezTo>
                  <a:cubicBezTo>
                    <a:pt x="1" y="54"/>
                    <a:pt x="1" y="53"/>
                    <a:pt x="1" y="52"/>
                  </a:cubicBezTo>
                  <a:cubicBezTo>
                    <a:pt x="8" y="46"/>
                    <a:pt x="16" y="40"/>
                    <a:pt x="23" y="34"/>
                  </a:cubicBezTo>
                  <a:cubicBezTo>
                    <a:pt x="23" y="34"/>
                    <a:pt x="23" y="34"/>
                    <a:pt x="23" y="35"/>
                  </a:cubicBezTo>
                  <a:close/>
                  <a:moveTo>
                    <a:pt x="1" y="55"/>
                  </a:moveTo>
                  <a:cubicBezTo>
                    <a:pt x="1" y="55"/>
                    <a:pt x="1" y="55"/>
                    <a:pt x="1" y="55"/>
                  </a:cubicBezTo>
                  <a:cubicBezTo>
                    <a:pt x="8" y="49"/>
                    <a:pt x="16" y="42"/>
                    <a:pt x="23" y="36"/>
                  </a:cubicBezTo>
                  <a:cubicBezTo>
                    <a:pt x="23" y="36"/>
                    <a:pt x="23" y="37"/>
                    <a:pt x="23" y="37"/>
                  </a:cubicBezTo>
                  <a:cubicBezTo>
                    <a:pt x="16" y="44"/>
                    <a:pt x="8" y="50"/>
                    <a:pt x="1" y="56"/>
                  </a:cubicBezTo>
                  <a:cubicBezTo>
                    <a:pt x="1" y="56"/>
                    <a:pt x="1" y="56"/>
                    <a:pt x="1" y="55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0"/>
                    <a:pt x="23" y="50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7"/>
                    <a:pt x="23" y="46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3"/>
                    <a:pt x="23" y="43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1"/>
                    <a:pt x="23" y="39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3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0"/>
                    <a:pt x="23" y="30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24" y="29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3"/>
                    <a:pt x="23" y="21"/>
                    <a:pt x="23" y="19"/>
                  </a:cubicBezTo>
                  <a:cubicBezTo>
                    <a:pt x="23" y="17"/>
                    <a:pt x="23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3" y="7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5" y="3"/>
                    <a:pt x="27" y="2"/>
                    <a:pt x="28" y="0"/>
                  </a:cubicBezTo>
                  <a:cubicBezTo>
                    <a:pt x="28" y="17"/>
                    <a:pt x="28" y="33"/>
                    <a:pt x="28" y="50"/>
                  </a:cubicBezTo>
                  <a:cubicBezTo>
                    <a:pt x="28" y="54"/>
                    <a:pt x="28" y="59"/>
                    <a:pt x="28" y="64"/>
                  </a:cubicBezTo>
                  <a:cubicBezTo>
                    <a:pt x="27" y="66"/>
                    <a:pt x="25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6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3" y="65"/>
                    <a:pt x="23" y="65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59"/>
                    <a:pt x="23" y="59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7"/>
                  </a:cubicBezTo>
                  <a:cubicBezTo>
                    <a:pt x="23" y="57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lose/>
                  <a:moveTo>
                    <a:pt x="18" y="70"/>
                  </a:moveTo>
                  <a:cubicBezTo>
                    <a:pt x="20" y="69"/>
                    <a:pt x="21" y="68"/>
                    <a:pt x="23" y="66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2" y="68"/>
                    <a:pt x="21" y="69"/>
                    <a:pt x="20" y="70"/>
                  </a:cubicBezTo>
                  <a:cubicBezTo>
                    <a:pt x="19" y="70"/>
                    <a:pt x="19" y="70"/>
                    <a:pt x="18" y="70"/>
                  </a:cubicBezTo>
                  <a:close/>
                  <a:moveTo>
                    <a:pt x="15" y="70"/>
                  </a:moveTo>
                  <a:cubicBezTo>
                    <a:pt x="18" y="68"/>
                    <a:pt x="20" y="66"/>
                    <a:pt x="23" y="64"/>
                  </a:cubicBezTo>
                  <a:cubicBezTo>
                    <a:pt x="23" y="65"/>
                    <a:pt x="23" y="65"/>
                    <a:pt x="23" y="66"/>
                  </a:cubicBezTo>
                  <a:cubicBezTo>
                    <a:pt x="21" y="67"/>
                    <a:pt x="19" y="69"/>
                    <a:pt x="17" y="70"/>
                  </a:cubicBezTo>
                  <a:cubicBezTo>
                    <a:pt x="17" y="70"/>
                    <a:pt x="16" y="70"/>
                    <a:pt x="15" y="70"/>
                  </a:cubicBezTo>
                  <a:close/>
                  <a:moveTo>
                    <a:pt x="23" y="64"/>
                  </a:moveTo>
                  <a:cubicBezTo>
                    <a:pt x="20" y="66"/>
                    <a:pt x="17" y="68"/>
                    <a:pt x="15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4" y="70"/>
                    <a:pt x="14" y="70"/>
                    <a:pt x="13" y="70"/>
                  </a:cubicBezTo>
                  <a:cubicBezTo>
                    <a:pt x="16" y="68"/>
                    <a:pt x="19" y="65"/>
                    <a:pt x="23" y="62"/>
                  </a:cubicBezTo>
                  <a:cubicBezTo>
                    <a:pt x="23" y="63"/>
                    <a:pt x="23" y="63"/>
                    <a:pt x="23" y="64"/>
                  </a:cubicBezTo>
                  <a:close/>
                  <a:moveTo>
                    <a:pt x="23" y="68"/>
                  </a:moveTo>
                  <a:cubicBezTo>
                    <a:pt x="23" y="69"/>
                    <a:pt x="23" y="69"/>
                    <a:pt x="23" y="70"/>
                  </a:cubicBezTo>
                  <a:cubicBezTo>
                    <a:pt x="22" y="70"/>
                    <a:pt x="21" y="70"/>
                    <a:pt x="20" y="70"/>
                  </a:cubicBezTo>
                  <a:cubicBezTo>
                    <a:pt x="21" y="69"/>
                    <a:pt x="22" y="69"/>
                    <a:pt x="23" y="68"/>
                  </a:cubicBezTo>
                  <a:close/>
                  <a:moveTo>
                    <a:pt x="23" y="56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17" y="61"/>
                    <a:pt x="10" y="65"/>
                    <a:pt x="4" y="70"/>
                  </a:cubicBezTo>
                  <a:cubicBezTo>
                    <a:pt x="3" y="70"/>
                    <a:pt x="3" y="70"/>
                    <a:pt x="2" y="70"/>
                  </a:cubicBezTo>
                  <a:cubicBezTo>
                    <a:pt x="9" y="65"/>
                    <a:pt x="16" y="59"/>
                    <a:pt x="23" y="54"/>
                  </a:cubicBezTo>
                  <a:cubicBezTo>
                    <a:pt x="23" y="55"/>
                    <a:pt x="23" y="55"/>
                    <a:pt x="23" y="56"/>
                  </a:cubicBezTo>
                  <a:close/>
                  <a:moveTo>
                    <a:pt x="23" y="56"/>
                  </a:moveTo>
                  <a:cubicBezTo>
                    <a:pt x="23" y="57"/>
                    <a:pt x="23" y="57"/>
                    <a:pt x="23" y="58"/>
                  </a:cubicBezTo>
                  <a:cubicBezTo>
                    <a:pt x="17" y="62"/>
                    <a:pt x="12" y="66"/>
                    <a:pt x="7" y="70"/>
                  </a:cubicBezTo>
                  <a:cubicBezTo>
                    <a:pt x="6" y="70"/>
                    <a:pt x="5" y="70"/>
                    <a:pt x="5" y="70"/>
                  </a:cubicBezTo>
                  <a:cubicBezTo>
                    <a:pt x="11" y="66"/>
                    <a:pt x="17" y="61"/>
                    <a:pt x="23" y="56"/>
                  </a:cubicBezTo>
                  <a:close/>
                  <a:moveTo>
                    <a:pt x="23" y="58"/>
                  </a:moveTo>
                  <a:cubicBezTo>
                    <a:pt x="23" y="59"/>
                    <a:pt x="23" y="59"/>
                    <a:pt x="23" y="60"/>
                  </a:cubicBezTo>
                  <a:cubicBezTo>
                    <a:pt x="18" y="63"/>
                    <a:pt x="14" y="67"/>
                    <a:pt x="9" y="70"/>
                  </a:cubicBezTo>
                  <a:cubicBezTo>
                    <a:pt x="9" y="70"/>
                    <a:pt x="8" y="70"/>
                    <a:pt x="7" y="70"/>
                  </a:cubicBezTo>
                  <a:cubicBezTo>
                    <a:pt x="12" y="66"/>
                    <a:pt x="18" y="62"/>
                    <a:pt x="23" y="58"/>
                  </a:cubicBezTo>
                  <a:close/>
                  <a:moveTo>
                    <a:pt x="23" y="61"/>
                  </a:moveTo>
                  <a:cubicBezTo>
                    <a:pt x="23" y="61"/>
                    <a:pt x="23" y="61"/>
                    <a:pt x="23" y="62"/>
                  </a:cubicBezTo>
                  <a:cubicBezTo>
                    <a:pt x="19" y="64"/>
                    <a:pt x="16" y="67"/>
                    <a:pt x="12" y="70"/>
                  </a:cubicBezTo>
                  <a:cubicBezTo>
                    <a:pt x="12" y="70"/>
                    <a:pt x="11" y="70"/>
                    <a:pt x="10" y="70"/>
                  </a:cubicBezTo>
                  <a:cubicBezTo>
                    <a:pt x="14" y="67"/>
                    <a:pt x="19" y="64"/>
                    <a:pt x="23" y="61"/>
                  </a:cubicBezTo>
                  <a:close/>
                  <a:moveTo>
                    <a:pt x="1" y="19"/>
                  </a:moveTo>
                  <a:cubicBezTo>
                    <a:pt x="1" y="18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7" y="13"/>
                    <a:pt x="13" y="9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15" y="9"/>
                    <a:pt x="8" y="14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1" y="33"/>
                  </a:moveTo>
                  <a:cubicBezTo>
                    <a:pt x="8" y="28"/>
                    <a:pt x="16" y="22"/>
                    <a:pt x="23" y="17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16" y="24"/>
                    <a:pt x="8" y="30"/>
                    <a:pt x="1" y="35"/>
                  </a:cubicBezTo>
                  <a:cubicBezTo>
                    <a:pt x="1" y="35"/>
                    <a:pt x="1" y="34"/>
                    <a:pt x="1" y="33"/>
                  </a:cubicBezTo>
                  <a:close/>
                  <a:moveTo>
                    <a:pt x="1" y="36"/>
                  </a:moveTo>
                  <a:cubicBezTo>
                    <a:pt x="8" y="30"/>
                    <a:pt x="16" y="25"/>
                    <a:pt x="23" y="19"/>
                  </a:cubicBezTo>
                  <a:cubicBezTo>
                    <a:pt x="23" y="19"/>
                    <a:pt x="23" y="20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15" y="26"/>
                    <a:pt x="8" y="32"/>
                    <a:pt x="1" y="38"/>
                  </a:cubicBezTo>
                  <a:cubicBezTo>
                    <a:pt x="1" y="37"/>
                    <a:pt x="1" y="36"/>
                    <a:pt x="1" y="36"/>
                  </a:cubicBezTo>
                  <a:close/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8" y="35"/>
                    <a:pt x="16" y="29"/>
                    <a:pt x="23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16" y="31"/>
                    <a:pt x="8" y="37"/>
                    <a:pt x="1" y="43"/>
                  </a:cubicBezTo>
                  <a:cubicBezTo>
                    <a:pt x="1" y="42"/>
                    <a:pt x="1" y="41"/>
                    <a:pt x="1" y="41"/>
                  </a:cubicBezTo>
                  <a:close/>
                  <a:moveTo>
                    <a:pt x="1" y="50"/>
                  </a:moveTo>
                  <a:cubicBezTo>
                    <a:pt x="8" y="44"/>
                    <a:pt x="16" y="38"/>
                    <a:pt x="23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3"/>
                    <a:pt x="23" y="33"/>
                    <a:pt x="22" y="33"/>
                  </a:cubicBezTo>
                  <a:cubicBezTo>
                    <a:pt x="15" y="39"/>
                    <a:pt x="8" y="46"/>
                    <a:pt x="1" y="52"/>
                  </a:cubicBezTo>
                  <a:cubicBezTo>
                    <a:pt x="1" y="51"/>
                    <a:pt x="1" y="51"/>
                    <a:pt x="1" y="50"/>
                  </a:cubicBezTo>
                  <a:close/>
                  <a:moveTo>
                    <a:pt x="1" y="57"/>
                  </a:moveTo>
                  <a:cubicBezTo>
                    <a:pt x="1" y="57"/>
                    <a:pt x="1" y="57"/>
                    <a:pt x="1" y="57"/>
                  </a:cubicBezTo>
                  <a:cubicBezTo>
                    <a:pt x="9" y="51"/>
                    <a:pt x="16" y="44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16" y="46"/>
                    <a:pt x="9" y="53"/>
                    <a:pt x="1" y="58"/>
                  </a:cubicBezTo>
                  <a:cubicBezTo>
                    <a:pt x="1" y="58"/>
                    <a:pt x="1" y="57"/>
                    <a:pt x="1" y="57"/>
                  </a:cubicBezTo>
                  <a:close/>
                  <a:moveTo>
                    <a:pt x="1" y="61"/>
                  </a:moveTo>
                  <a:cubicBezTo>
                    <a:pt x="1" y="61"/>
                    <a:pt x="1" y="61"/>
                    <a:pt x="1" y="61"/>
                  </a:cubicBezTo>
                  <a:cubicBezTo>
                    <a:pt x="8" y="55"/>
                    <a:pt x="16" y="49"/>
                    <a:pt x="23" y="43"/>
                  </a:cubicBezTo>
                  <a:cubicBezTo>
                    <a:pt x="23" y="43"/>
                    <a:pt x="23" y="44"/>
                    <a:pt x="23" y="44"/>
                  </a:cubicBezTo>
                  <a:cubicBezTo>
                    <a:pt x="16" y="50"/>
                    <a:pt x="8" y="56"/>
                    <a:pt x="1" y="63"/>
                  </a:cubicBezTo>
                  <a:cubicBezTo>
                    <a:pt x="1" y="62"/>
                    <a:pt x="1" y="62"/>
                    <a:pt x="1" y="61"/>
                  </a:cubicBezTo>
                  <a:close/>
                  <a:moveTo>
                    <a:pt x="1" y="63"/>
                  </a:moveTo>
                  <a:cubicBezTo>
                    <a:pt x="8" y="57"/>
                    <a:pt x="16" y="51"/>
                    <a:pt x="23" y="45"/>
                  </a:cubicBezTo>
                  <a:cubicBezTo>
                    <a:pt x="23" y="45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15" y="53"/>
                    <a:pt x="8" y="59"/>
                    <a:pt x="1" y="65"/>
                  </a:cubicBezTo>
                  <a:cubicBezTo>
                    <a:pt x="1" y="64"/>
                    <a:pt x="1" y="64"/>
                    <a:pt x="1" y="63"/>
                  </a:cubicBezTo>
                  <a:close/>
                  <a:moveTo>
                    <a:pt x="1" y="68"/>
                  </a:moveTo>
                  <a:cubicBezTo>
                    <a:pt x="8" y="62"/>
                    <a:pt x="16" y="55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16" y="57"/>
                    <a:pt x="8" y="63"/>
                    <a:pt x="1" y="69"/>
                  </a:cubicBezTo>
                  <a:cubicBezTo>
                    <a:pt x="1" y="68"/>
                    <a:pt x="1" y="68"/>
                    <a:pt x="1" y="68"/>
                  </a:cubicBezTo>
                  <a:close/>
                  <a:moveTo>
                    <a:pt x="1" y="70"/>
                  </a:moveTo>
                  <a:cubicBezTo>
                    <a:pt x="1" y="70"/>
                    <a:pt x="1" y="70"/>
                    <a:pt x="1" y="69"/>
                  </a:cubicBezTo>
                  <a:cubicBezTo>
                    <a:pt x="8" y="64"/>
                    <a:pt x="16" y="58"/>
                    <a:pt x="23" y="52"/>
                  </a:cubicBezTo>
                  <a:cubicBezTo>
                    <a:pt x="23" y="52"/>
                    <a:pt x="23" y="53"/>
                    <a:pt x="23" y="54"/>
                  </a:cubicBezTo>
                  <a:cubicBezTo>
                    <a:pt x="16" y="59"/>
                    <a:pt x="9" y="65"/>
                    <a:pt x="2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110"/>
            <p:cNvSpPr>
              <a:spLocks noEditPoints="1"/>
            </p:cNvSpPr>
            <p:nvPr/>
          </p:nvSpPr>
          <p:spPr bwMode="auto">
            <a:xfrm>
              <a:off x="9034652" y="2286567"/>
              <a:ext cx="113351" cy="182824"/>
            </a:xfrm>
            <a:custGeom>
              <a:avLst/>
              <a:gdLst>
                <a:gd name="T0" fmla="*/ 0 w 26"/>
                <a:gd name="T1" fmla="*/ 39 h 42"/>
                <a:gd name="T2" fmla="*/ 20 w 26"/>
                <a:gd name="T3" fmla="*/ 25 h 42"/>
                <a:gd name="T4" fmla="*/ 0 w 26"/>
                <a:gd name="T5" fmla="*/ 41 h 42"/>
                <a:gd name="T6" fmla="*/ 11 w 26"/>
                <a:gd name="T7" fmla="*/ 41 h 42"/>
                <a:gd name="T8" fmla="*/ 16 w 26"/>
                <a:gd name="T9" fmla="*/ 41 h 42"/>
                <a:gd name="T10" fmla="*/ 21 w 26"/>
                <a:gd name="T11" fmla="*/ 41 h 42"/>
                <a:gd name="T12" fmla="*/ 26 w 26"/>
                <a:gd name="T13" fmla="*/ 36 h 42"/>
                <a:gd name="T14" fmla="*/ 26 w 26"/>
                <a:gd name="T15" fmla="*/ 0 h 42"/>
                <a:gd name="T16" fmla="*/ 7 w 26"/>
                <a:gd name="T17" fmla="*/ 1 h 42"/>
                <a:gd name="T18" fmla="*/ 0 w 26"/>
                <a:gd name="T19" fmla="*/ 5 h 42"/>
                <a:gd name="T20" fmla="*/ 0 w 26"/>
                <a:gd name="T21" fmla="*/ 12 h 42"/>
                <a:gd name="T22" fmla="*/ 0 w 26"/>
                <a:gd name="T23" fmla="*/ 22 h 42"/>
                <a:gd name="T24" fmla="*/ 0 w 26"/>
                <a:gd name="T25" fmla="*/ 35 h 42"/>
                <a:gd name="T26" fmla="*/ 4 w 26"/>
                <a:gd name="T27" fmla="*/ 6 h 42"/>
                <a:gd name="T28" fmla="*/ 0 w 26"/>
                <a:gd name="T29" fmla="*/ 9 h 42"/>
                <a:gd name="T30" fmla="*/ 3 w 26"/>
                <a:gd name="T31" fmla="*/ 6 h 42"/>
                <a:gd name="T32" fmla="*/ 0 w 26"/>
                <a:gd name="T33" fmla="*/ 7 h 42"/>
                <a:gd name="T34" fmla="*/ 0 w 26"/>
                <a:gd name="T35" fmla="*/ 7 h 42"/>
                <a:gd name="T36" fmla="*/ 6 w 26"/>
                <a:gd name="T37" fmla="*/ 5 h 42"/>
                <a:gd name="T38" fmla="*/ 0 w 26"/>
                <a:gd name="T39" fmla="*/ 19 h 42"/>
                <a:gd name="T40" fmla="*/ 15 w 26"/>
                <a:gd name="T41" fmla="*/ 5 h 42"/>
                <a:gd name="T42" fmla="*/ 12 w 26"/>
                <a:gd name="T43" fmla="*/ 6 h 42"/>
                <a:gd name="T44" fmla="*/ 0 w 26"/>
                <a:gd name="T45" fmla="*/ 15 h 42"/>
                <a:gd name="T46" fmla="*/ 10 w 26"/>
                <a:gd name="T47" fmla="*/ 5 h 42"/>
                <a:gd name="T48" fmla="*/ 0 w 26"/>
                <a:gd name="T49" fmla="*/ 12 h 42"/>
                <a:gd name="T50" fmla="*/ 0 w 26"/>
                <a:gd name="T51" fmla="*/ 14 h 42"/>
                <a:gd name="T52" fmla="*/ 18 w 26"/>
                <a:gd name="T53" fmla="*/ 5 h 42"/>
                <a:gd name="T54" fmla="*/ 26 w 26"/>
                <a:gd name="T55" fmla="*/ 36 h 42"/>
                <a:gd name="T56" fmla="*/ 21 w 26"/>
                <a:gd name="T57" fmla="*/ 37 h 42"/>
                <a:gd name="T58" fmla="*/ 21 w 26"/>
                <a:gd name="T59" fmla="*/ 30 h 42"/>
                <a:gd name="T60" fmla="*/ 21 w 26"/>
                <a:gd name="T61" fmla="*/ 18 h 42"/>
                <a:gd name="T62" fmla="*/ 21 w 26"/>
                <a:gd name="T63" fmla="*/ 10 h 42"/>
                <a:gd name="T64" fmla="*/ 21 w 26"/>
                <a:gd name="T65" fmla="*/ 5 h 42"/>
                <a:gd name="T66" fmla="*/ 20 w 26"/>
                <a:gd name="T67" fmla="*/ 37 h 42"/>
                <a:gd name="T68" fmla="*/ 9 w 26"/>
                <a:gd name="T69" fmla="*/ 41 h 42"/>
                <a:gd name="T70" fmla="*/ 9 w 26"/>
                <a:gd name="T71" fmla="*/ 41 h 42"/>
                <a:gd name="T72" fmla="*/ 5 w 26"/>
                <a:gd name="T73" fmla="*/ 41 h 42"/>
                <a:gd name="T74" fmla="*/ 14 w 26"/>
                <a:gd name="T75" fmla="*/ 41 h 42"/>
                <a:gd name="T76" fmla="*/ 20 w 26"/>
                <a:gd name="T77" fmla="*/ 41 h 42"/>
                <a:gd name="T78" fmla="*/ 0 w 26"/>
                <a:gd name="T79" fmla="*/ 31 h 42"/>
                <a:gd name="T80" fmla="*/ 0 w 26"/>
                <a:gd name="T81" fmla="*/ 31 h 42"/>
                <a:gd name="T82" fmla="*/ 0 w 26"/>
                <a:gd name="T83" fmla="*/ 24 h 42"/>
                <a:gd name="T84" fmla="*/ 0 w 26"/>
                <a:gd name="T85" fmla="*/ 26 h 42"/>
                <a:gd name="T86" fmla="*/ 0 w 26"/>
                <a:gd name="T87" fmla="*/ 26 h 42"/>
                <a:gd name="T88" fmla="*/ 19 w 26"/>
                <a:gd name="T89" fmla="*/ 6 h 42"/>
                <a:gd name="T90" fmla="*/ 0 w 26"/>
                <a:gd name="T91" fmla="*/ 29 h 42"/>
                <a:gd name="T92" fmla="*/ 0 w 26"/>
                <a:gd name="T93" fmla="*/ 29 h 42"/>
                <a:gd name="T94" fmla="*/ 0 w 26"/>
                <a:gd name="T95" fmla="*/ 34 h 42"/>
                <a:gd name="T96" fmla="*/ 0 w 26"/>
                <a:gd name="T97" fmla="*/ 36 h 42"/>
                <a:gd name="T98" fmla="*/ 0 w 26"/>
                <a:gd name="T99" fmla="*/ 38 h 42"/>
                <a:gd name="T100" fmla="*/ 20 w 26"/>
                <a:gd name="T101" fmla="*/ 29 h 42"/>
                <a:gd name="T102" fmla="*/ 20 w 26"/>
                <a:gd name="T103" fmla="*/ 29 h 42"/>
                <a:gd name="T104" fmla="*/ 9 w 26"/>
                <a:gd name="T105" fmla="*/ 41 h 42"/>
                <a:gd name="T106" fmla="*/ 20 w 26"/>
                <a:gd name="T107" fmla="*/ 39 h 42"/>
                <a:gd name="T108" fmla="*/ 17 w 26"/>
                <a:gd name="T109" fmla="*/ 41 h 42"/>
                <a:gd name="T110" fmla="*/ 25 w 26"/>
                <a:gd name="T111" fmla="*/ 1 h 42"/>
                <a:gd name="T112" fmla="*/ 16 w 26"/>
                <a:gd name="T113" fmla="*/ 5 h 42"/>
                <a:gd name="T114" fmla="*/ 20 w 26"/>
                <a:gd name="T115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42">
                  <a:moveTo>
                    <a:pt x="0" y="36"/>
                  </a:move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7" y="35"/>
                    <a:pt x="14" y="30"/>
                    <a:pt x="20" y="25"/>
                  </a:cubicBezTo>
                  <a:cubicBezTo>
                    <a:pt x="20" y="26"/>
                    <a:pt x="20" y="26"/>
                    <a:pt x="20" y="27"/>
                  </a:cubicBezTo>
                  <a:cubicBezTo>
                    <a:pt x="14" y="31"/>
                    <a:pt x="7" y="3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1"/>
                    <a:pt x="4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9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3" y="41"/>
                    <a:pt x="14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1"/>
                    <a:pt x="19" y="41"/>
                    <a:pt x="20" y="41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0"/>
                    <a:pt x="24" y="38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24"/>
                    <a:pt x="26" y="1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3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0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0" y="28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5"/>
                    <a:pt x="0" y="36"/>
                    <a:pt x="0" y="36"/>
                  </a:cubicBezTo>
                  <a:close/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3" y="7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4" y="7"/>
                    <a:pt x="2" y="9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2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2" y="7"/>
                    <a:pt x="1" y="8"/>
                    <a:pt x="0" y="9"/>
                  </a:cubicBezTo>
                  <a:close/>
                  <a:moveTo>
                    <a:pt x="0" y="7"/>
                  </a:move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6"/>
                    <a:pt x="1" y="7"/>
                    <a:pt x="0" y="7"/>
                  </a:cubicBezTo>
                  <a:close/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9"/>
                    <a:pt x="4" y="7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5" y="8"/>
                    <a:pt x="3" y="10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lose/>
                  <a:moveTo>
                    <a:pt x="0" y="19"/>
                  </a:moveTo>
                  <a:cubicBezTo>
                    <a:pt x="0" y="19"/>
                    <a:pt x="0" y="18"/>
                    <a:pt x="0" y="18"/>
                  </a:cubicBezTo>
                  <a:cubicBezTo>
                    <a:pt x="5" y="14"/>
                    <a:pt x="9" y="10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0" y="10"/>
                    <a:pt x="5" y="15"/>
                    <a:pt x="0" y="19"/>
                  </a:cubicBezTo>
                  <a:close/>
                  <a:moveTo>
                    <a:pt x="0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4" y="12"/>
                    <a:pt x="8" y="9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9" y="9"/>
                    <a:pt x="4" y="13"/>
                    <a:pt x="0" y="17"/>
                  </a:cubicBezTo>
                  <a:close/>
                  <a:moveTo>
                    <a:pt x="0" y="15"/>
                  </a:move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1"/>
                    <a:pt x="7" y="8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8" y="9"/>
                    <a:pt x="4" y="12"/>
                    <a:pt x="0" y="15"/>
                  </a:cubicBez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2"/>
                  </a:cubicBezTo>
                  <a:cubicBezTo>
                    <a:pt x="3" y="10"/>
                    <a:pt x="6" y="8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8"/>
                    <a:pt x="3" y="11"/>
                    <a:pt x="0" y="14"/>
                  </a:cubicBezTo>
                  <a:close/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15"/>
                    <a:pt x="11" y="10"/>
                    <a:pt x="16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2" y="11"/>
                    <a:pt x="6" y="16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lose/>
                  <a:moveTo>
                    <a:pt x="26" y="1"/>
                  </a:moveTo>
                  <a:cubicBezTo>
                    <a:pt x="26" y="13"/>
                    <a:pt x="26" y="24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4" y="38"/>
                    <a:pt x="22" y="39"/>
                    <a:pt x="21" y="41"/>
                  </a:cubicBezTo>
                  <a:cubicBezTo>
                    <a:pt x="21" y="40"/>
                    <a:pt x="21" y="39"/>
                    <a:pt x="21" y="38"/>
                  </a:cubicBezTo>
                  <a:cubicBezTo>
                    <a:pt x="21" y="38"/>
                    <a:pt x="21" y="38"/>
                    <a:pt x="21" y="37"/>
                  </a:cubicBezTo>
                  <a:cubicBezTo>
                    <a:pt x="21" y="37"/>
                    <a:pt x="21" y="36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1" y="32"/>
                    <a:pt x="21" y="31"/>
                  </a:cubicBezTo>
                  <a:cubicBezTo>
                    <a:pt x="21" y="31"/>
                    <a:pt x="21" y="31"/>
                    <a:pt x="21" y="30"/>
                  </a:cubicBezTo>
                  <a:cubicBezTo>
                    <a:pt x="21" y="29"/>
                    <a:pt x="21" y="27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2"/>
                    <a:pt x="21" y="20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6"/>
                    <a:pt x="21" y="15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4" y="3"/>
                    <a:pt x="26" y="1"/>
                  </a:cubicBezTo>
                  <a:close/>
                  <a:moveTo>
                    <a:pt x="14" y="41"/>
                  </a:moveTo>
                  <a:cubicBezTo>
                    <a:pt x="16" y="39"/>
                    <a:pt x="18" y="38"/>
                    <a:pt x="20" y="37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19" y="39"/>
                    <a:pt x="17" y="40"/>
                    <a:pt x="16" y="41"/>
                  </a:cubicBezTo>
                  <a:cubicBezTo>
                    <a:pt x="15" y="41"/>
                    <a:pt x="15" y="41"/>
                    <a:pt x="14" y="41"/>
                  </a:cubicBezTo>
                  <a:close/>
                  <a:moveTo>
                    <a:pt x="9" y="41"/>
                  </a:moveTo>
                  <a:cubicBezTo>
                    <a:pt x="13" y="38"/>
                    <a:pt x="17" y="36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7"/>
                    <a:pt x="14" y="39"/>
                    <a:pt x="11" y="41"/>
                  </a:cubicBezTo>
                  <a:cubicBezTo>
                    <a:pt x="10" y="41"/>
                    <a:pt x="10" y="41"/>
                    <a:pt x="9" y="41"/>
                  </a:cubicBezTo>
                  <a:close/>
                  <a:moveTo>
                    <a:pt x="3" y="41"/>
                  </a:moveTo>
                  <a:cubicBezTo>
                    <a:pt x="9" y="37"/>
                    <a:pt x="15" y="33"/>
                    <a:pt x="20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5" y="34"/>
                    <a:pt x="10" y="37"/>
                    <a:pt x="5" y="41"/>
                  </a:cubicBezTo>
                  <a:cubicBezTo>
                    <a:pt x="5" y="41"/>
                    <a:pt x="4" y="41"/>
                    <a:pt x="3" y="41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6"/>
                    <a:pt x="20" y="36"/>
                  </a:cubicBezTo>
                  <a:cubicBezTo>
                    <a:pt x="18" y="38"/>
                    <a:pt x="16" y="39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41"/>
                    <a:pt x="12" y="41"/>
                    <a:pt x="12" y="41"/>
                  </a:cubicBezTo>
                  <a:cubicBezTo>
                    <a:pt x="15" y="39"/>
                    <a:pt x="18" y="37"/>
                    <a:pt x="20" y="35"/>
                  </a:cubicBezTo>
                  <a:close/>
                  <a:moveTo>
                    <a:pt x="20" y="41"/>
                  </a:moveTo>
                  <a:cubicBezTo>
                    <a:pt x="20" y="41"/>
                    <a:pt x="19" y="41"/>
                    <a:pt x="19" y="41"/>
                  </a:cubicBezTo>
                  <a:cubicBezTo>
                    <a:pt x="19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1"/>
                  </a:cubicBezTo>
                  <a:close/>
                  <a:moveTo>
                    <a:pt x="0" y="31"/>
                  </a:moveTo>
                  <a:cubicBezTo>
                    <a:pt x="7" y="25"/>
                    <a:pt x="14" y="19"/>
                    <a:pt x="20" y="14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14" y="21"/>
                    <a:pt x="7" y="27"/>
                    <a:pt x="0" y="32"/>
                  </a:cubicBezTo>
                  <a:cubicBezTo>
                    <a:pt x="0" y="32"/>
                    <a:pt x="0" y="31"/>
                    <a:pt x="0" y="31"/>
                  </a:cubicBezTo>
                  <a:close/>
                  <a:moveTo>
                    <a:pt x="20" y="6"/>
                  </a:moveTo>
                  <a:cubicBezTo>
                    <a:pt x="20" y="6"/>
                    <a:pt x="20" y="7"/>
                    <a:pt x="20" y="7"/>
                  </a:cubicBezTo>
                  <a:cubicBezTo>
                    <a:pt x="14" y="13"/>
                    <a:pt x="7" y="20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18"/>
                    <a:pt x="14" y="12"/>
                    <a:pt x="20" y="6"/>
                  </a:cubicBezTo>
                  <a:close/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7" y="20"/>
                    <a:pt x="14" y="14"/>
                    <a:pt x="20" y="8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14" y="16"/>
                    <a:pt x="7" y="22"/>
                    <a:pt x="0" y="28"/>
                  </a:cubicBezTo>
                  <a:cubicBezTo>
                    <a:pt x="0" y="27"/>
                    <a:pt x="0" y="27"/>
                    <a:pt x="0" y="26"/>
                  </a:cubicBezTo>
                  <a:close/>
                  <a:moveTo>
                    <a:pt x="20" y="6"/>
                  </a:moveTo>
                  <a:cubicBezTo>
                    <a:pt x="14" y="12"/>
                    <a:pt x="7" y="18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6" y="17"/>
                    <a:pt x="13" y="11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0" y="29"/>
                  </a:moveTo>
                  <a:cubicBezTo>
                    <a:pt x="7" y="23"/>
                    <a:pt x="14" y="17"/>
                    <a:pt x="20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4" y="19"/>
                    <a:pt x="7" y="24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lose/>
                  <a:moveTo>
                    <a:pt x="0" y="33"/>
                  </a:moveTo>
                  <a:cubicBezTo>
                    <a:pt x="7" y="27"/>
                    <a:pt x="14" y="22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4" y="23"/>
                    <a:pt x="7" y="29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lose/>
                  <a:moveTo>
                    <a:pt x="20" y="23"/>
                  </a:moveTo>
                  <a:cubicBezTo>
                    <a:pt x="14" y="28"/>
                    <a:pt x="7" y="32"/>
                    <a:pt x="0" y="37"/>
                  </a:cubicBezTo>
                  <a:cubicBezTo>
                    <a:pt x="0" y="37"/>
                    <a:pt x="0" y="37"/>
                    <a:pt x="0" y="36"/>
                  </a:cubicBezTo>
                  <a:cubicBezTo>
                    <a:pt x="7" y="31"/>
                    <a:pt x="14" y="26"/>
                    <a:pt x="20" y="21"/>
                  </a:cubicBezTo>
                  <a:cubicBezTo>
                    <a:pt x="20" y="22"/>
                    <a:pt x="20" y="22"/>
                    <a:pt x="20" y="23"/>
                  </a:cubicBezTo>
                  <a:close/>
                  <a:moveTo>
                    <a:pt x="0" y="39"/>
                  </a:moveTo>
                  <a:cubicBezTo>
                    <a:pt x="0" y="39"/>
                    <a:pt x="0" y="38"/>
                    <a:pt x="0" y="38"/>
                  </a:cubicBezTo>
                  <a:cubicBezTo>
                    <a:pt x="7" y="33"/>
                    <a:pt x="14" y="28"/>
                    <a:pt x="20" y="23"/>
                  </a:cubicBezTo>
                  <a:cubicBezTo>
                    <a:pt x="20" y="24"/>
                    <a:pt x="20" y="24"/>
                    <a:pt x="20" y="25"/>
                  </a:cubicBezTo>
                  <a:cubicBezTo>
                    <a:pt x="14" y="29"/>
                    <a:pt x="7" y="34"/>
                    <a:pt x="0" y="39"/>
                  </a:cubicBezTo>
                  <a:close/>
                  <a:moveTo>
                    <a:pt x="20" y="29"/>
                  </a:moveTo>
                  <a:cubicBezTo>
                    <a:pt x="14" y="33"/>
                    <a:pt x="8" y="37"/>
                    <a:pt x="2" y="41"/>
                  </a:cubicBezTo>
                  <a:cubicBezTo>
                    <a:pt x="2" y="41"/>
                    <a:pt x="2" y="41"/>
                    <a:pt x="1" y="41"/>
                  </a:cubicBezTo>
                  <a:cubicBezTo>
                    <a:pt x="8" y="36"/>
                    <a:pt x="14" y="32"/>
                    <a:pt x="20" y="27"/>
                  </a:cubicBezTo>
                  <a:cubicBezTo>
                    <a:pt x="20" y="28"/>
                    <a:pt x="20" y="28"/>
                    <a:pt x="20" y="29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3"/>
                  </a:cubicBezTo>
                  <a:cubicBezTo>
                    <a:pt x="16" y="35"/>
                    <a:pt x="13" y="38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11" y="38"/>
                    <a:pt x="16" y="34"/>
                    <a:pt x="20" y="31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19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0"/>
                    <a:pt x="19" y="39"/>
                    <a:pt x="20" y="38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13" y="1"/>
                    <a:pt x="19" y="1"/>
                    <a:pt x="25" y="1"/>
                  </a:cubicBezTo>
                  <a:cubicBezTo>
                    <a:pt x="24" y="2"/>
                    <a:pt x="22" y="4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19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1" y="5"/>
                    <a:pt x="6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lose/>
                  <a:moveTo>
                    <a:pt x="0" y="35"/>
                  </a:moveTo>
                  <a:cubicBezTo>
                    <a:pt x="7" y="29"/>
                    <a:pt x="14" y="24"/>
                    <a:pt x="20" y="18"/>
                  </a:cubicBezTo>
                  <a:cubicBezTo>
                    <a:pt x="20" y="19"/>
                    <a:pt x="20" y="20"/>
                    <a:pt x="20" y="21"/>
                  </a:cubicBezTo>
                  <a:cubicBezTo>
                    <a:pt x="14" y="26"/>
                    <a:pt x="7" y="31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111"/>
            <p:cNvSpPr>
              <a:spLocks noEditPoints="1"/>
            </p:cNvSpPr>
            <p:nvPr/>
          </p:nvSpPr>
          <p:spPr bwMode="auto">
            <a:xfrm>
              <a:off x="9160801" y="2273768"/>
              <a:ext cx="117007" cy="195622"/>
            </a:xfrm>
            <a:custGeom>
              <a:avLst/>
              <a:gdLst>
                <a:gd name="T0" fmla="*/ 0 w 27"/>
                <a:gd name="T1" fmla="*/ 23 h 45"/>
                <a:gd name="T2" fmla="*/ 0 w 27"/>
                <a:gd name="T3" fmla="*/ 37 h 45"/>
                <a:gd name="T4" fmla="*/ 0 w 27"/>
                <a:gd name="T5" fmla="*/ 43 h 45"/>
                <a:gd name="T6" fmla="*/ 0 w 27"/>
                <a:gd name="T7" fmla="*/ 45 h 45"/>
                <a:gd name="T8" fmla="*/ 5 w 27"/>
                <a:gd name="T9" fmla="*/ 45 h 45"/>
                <a:gd name="T10" fmla="*/ 21 w 27"/>
                <a:gd name="T11" fmla="*/ 45 h 45"/>
                <a:gd name="T12" fmla="*/ 22 w 27"/>
                <a:gd name="T13" fmla="*/ 45 h 45"/>
                <a:gd name="T14" fmla="*/ 27 w 27"/>
                <a:gd name="T15" fmla="*/ 0 h 45"/>
                <a:gd name="T16" fmla="*/ 7 w 27"/>
                <a:gd name="T17" fmla="*/ 0 h 45"/>
                <a:gd name="T18" fmla="*/ 0 w 27"/>
                <a:gd name="T19" fmla="*/ 4 h 45"/>
                <a:gd name="T20" fmla="*/ 0 w 27"/>
                <a:gd name="T21" fmla="*/ 10 h 45"/>
                <a:gd name="T22" fmla="*/ 19 w 27"/>
                <a:gd name="T23" fmla="*/ 5 h 45"/>
                <a:gd name="T24" fmla="*/ 16 w 27"/>
                <a:gd name="T25" fmla="*/ 5 h 45"/>
                <a:gd name="T26" fmla="*/ 22 w 27"/>
                <a:gd name="T27" fmla="*/ 36 h 45"/>
                <a:gd name="T28" fmla="*/ 21 w 27"/>
                <a:gd name="T29" fmla="*/ 4 h 45"/>
                <a:gd name="T30" fmla="*/ 18 w 27"/>
                <a:gd name="T31" fmla="*/ 44 h 45"/>
                <a:gd name="T32" fmla="*/ 19 w 27"/>
                <a:gd name="T33" fmla="*/ 44 h 45"/>
                <a:gd name="T34" fmla="*/ 21 w 27"/>
                <a:gd name="T35" fmla="*/ 40 h 45"/>
                <a:gd name="T36" fmla="*/ 5 w 27"/>
                <a:gd name="T37" fmla="*/ 44 h 45"/>
                <a:gd name="T38" fmla="*/ 5 w 27"/>
                <a:gd name="T39" fmla="*/ 44 h 45"/>
                <a:gd name="T40" fmla="*/ 1 w 27"/>
                <a:gd name="T41" fmla="*/ 22 h 45"/>
                <a:gd name="T42" fmla="*/ 21 w 27"/>
                <a:gd name="T43" fmla="*/ 26 h 45"/>
                <a:gd name="T44" fmla="*/ 21 w 27"/>
                <a:gd name="T45" fmla="*/ 8 h 45"/>
                <a:gd name="T46" fmla="*/ 1 w 27"/>
                <a:gd name="T47" fmla="*/ 24 h 45"/>
                <a:gd name="T48" fmla="*/ 1 w 27"/>
                <a:gd name="T49" fmla="*/ 24 h 45"/>
                <a:gd name="T50" fmla="*/ 21 w 27"/>
                <a:gd name="T51" fmla="*/ 15 h 45"/>
                <a:gd name="T52" fmla="*/ 1 w 27"/>
                <a:gd name="T53" fmla="*/ 32 h 45"/>
                <a:gd name="T54" fmla="*/ 1 w 27"/>
                <a:gd name="T55" fmla="*/ 33 h 45"/>
                <a:gd name="T56" fmla="*/ 1 w 27"/>
                <a:gd name="T57" fmla="*/ 34 h 45"/>
                <a:gd name="T58" fmla="*/ 1 w 27"/>
                <a:gd name="T59" fmla="*/ 42 h 45"/>
                <a:gd name="T60" fmla="*/ 21 w 27"/>
                <a:gd name="T61" fmla="*/ 15 h 45"/>
                <a:gd name="T62" fmla="*/ 1 w 27"/>
                <a:gd name="T63" fmla="*/ 29 h 45"/>
                <a:gd name="T64" fmla="*/ 21 w 27"/>
                <a:gd name="T65" fmla="*/ 23 h 45"/>
                <a:gd name="T66" fmla="*/ 21 w 27"/>
                <a:gd name="T67" fmla="*/ 23 h 45"/>
                <a:gd name="T68" fmla="*/ 1 w 27"/>
                <a:gd name="T69" fmla="*/ 41 h 45"/>
                <a:gd name="T70" fmla="*/ 1 w 27"/>
                <a:gd name="T71" fmla="*/ 42 h 45"/>
                <a:gd name="T72" fmla="*/ 2 w 27"/>
                <a:gd name="T73" fmla="*/ 44 h 45"/>
                <a:gd name="T74" fmla="*/ 21 w 27"/>
                <a:gd name="T75" fmla="*/ 38 h 45"/>
                <a:gd name="T76" fmla="*/ 10 w 27"/>
                <a:gd name="T77" fmla="*/ 44 h 45"/>
                <a:gd name="T78" fmla="*/ 21 w 27"/>
                <a:gd name="T79" fmla="*/ 5 h 45"/>
                <a:gd name="T80" fmla="*/ 1 w 27"/>
                <a:gd name="T81" fmla="*/ 18 h 45"/>
                <a:gd name="T82" fmla="*/ 21 w 27"/>
                <a:gd name="T83" fmla="*/ 5 h 45"/>
                <a:gd name="T84" fmla="*/ 9 w 27"/>
                <a:gd name="T85" fmla="*/ 44 h 45"/>
                <a:gd name="T86" fmla="*/ 21 w 27"/>
                <a:gd name="T87" fmla="*/ 40 h 45"/>
                <a:gd name="T88" fmla="*/ 15 w 27"/>
                <a:gd name="T89" fmla="*/ 44 h 45"/>
                <a:gd name="T90" fmla="*/ 20 w 27"/>
                <a:gd name="T91" fmla="*/ 44 h 45"/>
                <a:gd name="T92" fmla="*/ 21 w 27"/>
                <a:gd name="T93" fmla="*/ 4 h 45"/>
                <a:gd name="T94" fmla="*/ 1 w 27"/>
                <a:gd name="T95" fmla="*/ 7 h 45"/>
                <a:gd name="T96" fmla="*/ 1 w 27"/>
                <a:gd name="T97" fmla="*/ 7 h 45"/>
                <a:gd name="T98" fmla="*/ 2 w 27"/>
                <a:gd name="T99" fmla="*/ 5 h 45"/>
                <a:gd name="T100" fmla="*/ 5 w 27"/>
                <a:gd name="T101" fmla="*/ 5 h 45"/>
                <a:gd name="T102" fmla="*/ 1 w 27"/>
                <a:gd name="T103" fmla="*/ 10 h 45"/>
                <a:gd name="T104" fmla="*/ 1 w 27"/>
                <a:gd name="T105" fmla="*/ 11 h 45"/>
                <a:gd name="T106" fmla="*/ 11 w 27"/>
                <a:gd name="T107" fmla="*/ 5 h 45"/>
                <a:gd name="T108" fmla="*/ 1 w 27"/>
                <a:gd name="T109" fmla="*/ 12 h 45"/>
                <a:gd name="T110" fmla="*/ 15 w 27"/>
                <a:gd name="T11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45"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9" y="45"/>
                    <a:pt x="13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3"/>
                    <a:pt x="25" y="41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26"/>
                    <a:pt x="27" y="13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0" y="0"/>
                    <a:pt x="1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lose/>
                  <a:moveTo>
                    <a:pt x="16" y="5"/>
                  </a:moveTo>
                  <a:cubicBezTo>
                    <a:pt x="17" y="5"/>
                    <a:pt x="18" y="5"/>
                    <a:pt x="19" y="5"/>
                  </a:cubicBezTo>
                  <a:cubicBezTo>
                    <a:pt x="13" y="9"/>
                    <a:pt x="7" y="13"/>
                    <a:pt x="1" y="18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6" y="12"/>
                    <a:pt x="11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26" y="39"/>
                  </a:moveTo>
                  <a:cubicBezTo>
                    <a:pt x="25" y="41"/>
                    <a:pt x="23" y="42"/>
                    <a:pt x="22" y="44"/>
                  </a:cubicBezTo>
                  <a:cubicBezTo>
                    <a:pt x="22" y="42"/>
                    <a:pt x="22" y="39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3"/>
                    <a:pt x="22" y="30"/>
                    <a:pt x="22" y="27"/>
                  </a:cubicBezTo>
                  <a:cubicBezTo>
                    <a:pt x="22" y="27"/>
                    <a:pt x="22" y="26"/>
                    <a:pt x="22" y="26"/>
                  </a:cubicBezTo>
                  <a:cubicBezTo>
                    <a:pt x="22" y="19"/>
                    <a:pt x="21" y="1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3" y="3"/>
                    <a:pt x="25" y="2"/>
                    <a:pt x="26" y="0"/>
                  </a:cubicBezTo>
                  <a:cubicBezTo>
                    <a:pt x="26" y="13"/>
                    <a:pt x="26" y="26"/>
                    <a:pt x="26" y="39"/>
                  </a:cubicBezTo>
                  <a:close/>
                  <a:moveTo>
                    <a:pt x="19" y="44"/>
                  </a:moveTo>
                  <a:cubicBezTo>
                    <a:pt x="18" y="44"/>
                    <a:pt x="18" y="44"/>
                    <a:pt x="18" y="44"/>
                  </a:cubicBezTo>
                  <a:cubicBezTo>
                    <a:pt x="19" y="43"/>
                    <a:pt x="20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0" y="43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lose/>
                  <a:moveTo>
                    <a:pt x="14" y="44"/>
                  </a:moveTo>
                  <a:cubicBezTo>
                    <a:pt x="14" y="44"/>
                    <a:pt x="13" y="44"/>
                    <a:pt x="12" y="44"/>
                  </a:cubicBezTo>
                  <a:cubicBezTo>
                    <a:pt x="15" y="42"/>
                    <a:pt x="18" y="40"/>
                    <a:pt x="21" y="38"/>
                  </a:cubicBezTo>
                  <a:cubicBezTo>
                    <a:pt x="21" y="39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9" y="41"/>
                    <a:pt x="17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lose/>
                  <a:moveTo>
                    <a:pt x="5" y="44"/>
                  </a:moveTo>
                  <a:cubicBezTo>
                    <a:pt x="5" y="44"/>
                    <a:pt x="4" y="44"/>
                    <a:pt x="3" y="44"/>
                  </a:cubicBezTo>
                  <a:cubicBezTo>
                    <a:pt x="9" y="40"/>
                    <a:pt x="16" y="37"/>
                    <a:pt x="21" y="32"/>
                  </a:cubicBezTo>
                  <a:cubicBezTo>
                    <a:pt x="21" y="33"/>
                    <a:pt x="21" y="34"/>
                    <a:pt x="21" y="35"/>
                  </a:cubicBezTo>
                  <a:cubicBezTo>
                    <a:pt x="16" y="38"/>
                    <a:pt x="11" y="41"/>
                    <a:pt x="5" y="44"/>
                  </a:cubicBezTo>
                  <a:close/>
                  <a:moveTo>
                    <a:pt x="1" y="21"/>
                  </a:moveTo>
                  <a:cubicBezTo>
                    <a:pt x="8" y="16"/>
                    <a:pt x="14" y="11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14" y="12"/>
                    <a:pt x="7" y="17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lose/>
                  <a:moveTo>
                    <a:pt x="1" y="39"/>
                  </a:moveTo>
                  <a:cubicBezTo>
                    <a:pt x="7" y="34"/>
                    <a:pt x="14" y="29"/>
                    <a:pt x="21" y="25"/>
                  </a:cubicBezTo>
                  <a:cubicBezTo>
                    <a:pt x="21" y="25"/>
                    <a:pt x="21" y="26"/>
                    <a:pt x="21" y="26"/>
                  </a:cubicBezTo>
                  <a:cubicBezTo>
                    <a:pt x="14" y="31"/>
                    <a:pt x="8" y="35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close/>
                  <a:moveTo>
                    <a:pt x="1" y="23"/>
                  </a:moveTo>
                  <a:cubicBezTo>
                    <a:pt x="7" y="18"/>
                    <a:pt x="14" y="13"/>
                    <a:pt x="21" y="8"/>
                  </a:cubicBezTo>
                  <a:cubicBezTo>
                    <a:pt x="21" y="8"/>
                    <a:pt x="21" y="9"/>
                    <a:pt x="21" y="10"/>
                  </a:cubicBezTo>
                  <a:cubicBezTo>
                    <a:pt x="14" y="15"/>
                    <a:pt x="8" y="19"/>
                    <a:pt x="1" y="24"/>
                  </a:cubicBezTo>
                  <a:cubicBezTo>
                    <a:pt x="1" y="24"/>
                    <a:pt x="1" y="23"/>
                    <a:pt x="1" y="23"/>
                  </a:cubicBezTo>
                  <a:close/>
                  <a:moveTo>
                    <a:pt x="1" y="24"/>
                  </a:moveTo>
                  <a:cubicBezTo>
                    <a:pt x="8" y="20"/>
                    <a:pt x="14" y="15"/>
                    <a:pt x="21" y="10"/>
                  </a:cubicBezTo>
                  <a:cubicBezTo>
                    <a:pt x="21" y="11"/>
                    <a:pt x="21" y="12"/>
                    <a:pt x="21" y="13"/>
                  </a:cubicBezTo>
                  <a:cubicBezTo>
                    <a:pt x="14" y="17"/>
                    <a:pt x="7" y="22"/>
                    <a:pt x="1" y="26"/>
                  </a:cubicBezTo>
                  <a:cubicBezTo>
                    <a:pt x="1" y="26"/>
                    <a:pt x="1" y="25"/>
                    <a:pt x="1" y="24"/>
                  </a:cubicBezTo>
                  <a:close/>
                  <a:moveTo>
                    <a:pt x="1" y="27"/>
                  </a:moveTo>
                  <a:cubicBezTo>
                    <a:pt x="7" y="22"/>
                    <a:pt x="14" y="18"/>
                    <a:pt x="21" y="13"/>
                  </a:cubicBezTo>
                  <a:cubicBezTo>
                    <a:pt x="21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4" y="19"/>
                    <a:pt x="7" y="23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lose/>
                  <a:moveTo>
                    <a:pt x="21" y="19"/>
                  </a:moveTo>
                  <a:cubicBezTo>
                    <a:pt x="14" y="23"/>
                    <a:pt x="7" y="28"/>
                    <a:pt x="1" y="32"/>
                  </a:cubicBezTo>
                  <a:cubicBezTo>
                    <a:pt x="1" y="32"/>
                    <a:pt x="1" y="31"/>
                    <a:pt x="1" y="31"/>
                  </a:cubicBezTo>
                  <a:cubicBezTo>
                    <a:pt x="7" y="26"/>
                    <a:pt x="14" y="22"/>
                    <a:pt x="21" y="17"/>
                  </a:cubicBezTo>
                  <a:cubicBezTo>
                    <a:pt x="21" y="18"/>
                    <a:pt x="21" y="18"/>
                    <a:pt x="21" y="19"/>
                  </a:cubicBezTo>
                  <a:close/>
                  <a:moveTo>
                    <a:pt x="1" y="33"/>
                  </a:moveTo>
                  <a:cubicBezTo>
                    <a:pt x="7" y="28"/>
                    <a:pt x="14" y="24"/>
                    <a:pt x="21" y="19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4" y="25"/>
                    <a:pt x="7" y="30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lose/>
                  <a:moveTo>
                    <a:pt x="21" y="30"/>
                  </a:moveTo>
                  <a:cubicBezTo>
                    <a:pt x="14" y="35"/>
                    <a:pt x="8" y="39"/>
                    <a:pt x="1" y="44"/>
                  </a:cubicBezTo>
                  <a:cubicBezTo>
                    <a:pt x="1" y="43"/>
                    <a:pt x="1" y="43"/>
                    <a:pt x="1" y="42"/>
                  </a:cubicBezTo>
                  <a:cubicBezTo>
                    <a:pt x="8" y="38"/>
                    <a:pt x="14" y="33"/>
                    <a:pt x="21" y="29"/>
                  </a:cubicBezTo>
                  <a:cubicBezTo>
                    <a:pt x="21" y="29"/>
                    <a:pt x="21" y="30"/>
                    <a:pt x="21" y="30"/>
                  </a:cubicBezTo>
                  <a:close/>
                  <a:moveTo>
                    <a:pt x="1" y="29"/>
                  </a:moveTo>
                  <a:cubicBezTo>
                    <a:pt x="7" y="24"/>
                    <a:pt x="14" y="19"/>
                    <a:pt x="21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4" y="21"/>
                    <a:pt x="7" y="26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lose/>
                  <a:moveTo>
                    <a:pt x="1" y="35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8" y="30"/>
                    <a:pt x="14" y="26"/>
                    <a:pt x="21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14" y="27"/>
                    <a:pt x="7" y="31"/>
                    <a:pt x="1" y="36"/>
                  </a:cubicBezTo>
                  <a:cubicBezTo>
                    <a:pt x="1" y="36"/>
                    <a:pt x="1" y="35"/>
                    <a:pt x="1" y="35"/>
                  </a:cubicBezTo>
                  <a:close/>
                  <a:moveTo>
                    <a:pt x="1" y="37"/>
                  </a:moveTo>
                  <a:cubicBezTo>
                    <a:pt x="7" y="32"/>
                    <a:pt x="14" y="27"/>
                    <a:pt x="21" y="23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14" y="29"/>
                    <a:pt x="7" y="33"/>
                    <a:pt x="1" y="38"/>
                  </a:cubicBezTo>
                  <a:cubicBezTo>
                    <a:pt x="1" y="38"/>
                    <a:pt x="1" y="37"/>
                    <a:pt x="1" y="37"/>
                  </a:cubicBezTo>
                  <a:close/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8" y="36"/>
                    <a:pt x="14" y="31"/>
                    <a:pt x="21" y="27"/>
                  </a:cubicBezTo>
                  <a:cubicBezTo>
                    <a:pt x="21" y="27"/>
                    <a:pt x="21" y="28"/>
                    <a:pt x="21" y="28"/>
                  </a:cubicBezTo>
                  <a:cubicBezTo>
                    <a:pt x="14" y="33"/>
                    <a:pt x="8" y="37"/>
                    <a:pt x="1" y="42"/>
                  </a:cubicBezTo>
                  <a:cubicBezTo>
                    <a:pt x="1" y="41"/>
                    <a:pt x="1" y="41"/>
                    <a:pt x="1" y="41"/>
                  </a:cubicBezTo>
                  <a:close/>
                  <a:moveTo>
                    <a:pt x="21" y="30"/>
                  </a:moveTo>
                  <a:cubicBezTo>
                    <a:pt x="21" y="31"/>
                    <a:pt x="21" y="31"/>
                    <a:pt x="21" y="32"/>
                  </a:cubicBezTo>
                  <a:cubicBezTo>
                    <a:pt x="15" y="36"/>
                    <a:pt x="9" y="40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1" y="44"/>
                    <a:pt x="1" y="44"/>
                  </a:cubicBezTo>
                  <a:cubicBezTo>
                    <a:pt x="8" y="40"/>
                    <a:pt x="15" y="35"/>
                    <a:pt x="21" y="30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  <a:cubicBezTo>
                    <a:pt x="18" y="40"/>
                    <a:pt x="15" y="42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4"/>
                    <a:pt x="10" y="44"/>
                    <a:pt x="10" y="44"/>
                  </a:cubicBezTo>
                  <a:cubicBezTo>
                    <a:pt x="14" y="42"/>
                    <a:pt x="17" y="39"/>
                    <a:pt x="21" y="37"/>
                  </a:cubicBezTo>
                  <a:cubicBezTo>
                    <a:pt x="21" y="37"/>
                    <a:pt x="21" y="38"/>
                    <a:pt x="21" y="38"/>
                  </a:cubicBezTo>
                  <a:close/>
                  <a:moveTo>
                    <a:pt x="21" y="5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10"/>
                    <a:pt x="8" y="15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3" y="9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6"/>
                    <a:pt x="21" y="36"/>
                  </a:cubicBezTo>
                  <a:cubicBezTo>
                    <a:pt x="17" y="39"/>
                    <a:pt x="13" y="41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4"/>
                    <a:pt x="6" y="44"/>
                  </a:cubicBezTo>
                  <a:cubicBezTo>
                    <a:pt x="11" y="41"/>
                    <a:pt x="17" y="38"/>
                    <a:pt x="21" y="35"/>
                  </a:cubicBezTo>
                  <a:close/>
                  <a:moveTo>
                    <a:pt x="15" y="44"/>
                  </a:moveTo>
                  <a:cubicBezTo>
                    <a:pt x="17" y="43"/>
                    <a:pt x="19" y="41"/>
                    <a:pt x="21" y="40"/>
                  </a:cubicBezTo>
                  <a:cubicBezTo>
                    <a:pt x="21" y="40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8" y="43"/>
                    <a:pt x="17" y="44"/>
                  </a:cubicBezTo>
                  <a:cubicBezTo>
                    <a:pt x="16" y="44"/>
                    <a:pt x="16" y="44"/>
                    <a:pt x="15" y="44"/>
                  </a:cubicBezTo>
                  <a:close/>
                  <a:moveTo>
                    <a:pt x="20" y="44"/>
                  </a:moveTo>
                  <a:cubicBezTo>
                    <a:pt x="20" y="44"/>
                    <a:pt x="21" y="43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1" y="44"/>
                    <a:pt x="20" y="44"/>
                    <a:pt x="20" y="44"/>
                  </a:cubicBezTo>
                  <a:close/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3" y="0"/>
                    <a:pt x="20" y="0"/>
                    <a:pt x="26" y="0"/>
                  </a:cubicBezTo>
                  <a:cubicBezTo>
                    <a:pt x="24" y="1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4" y="4"/>
                    <a:pt x="8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lose/>
                  <a:moveTo>
                    <a:pt x="1" y="7"/>
                  </a:move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1" y="6"/>
                  </a:move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lose/>
                  <a:moveTo>
                    <a:pt x="1" y="8"/>
                  </a:moveTo>
                  <a:cubicBezTo>
                    <a:pt x="2" y="7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5" y="6"/>
                    <a:pt x="3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lose/>
                  <a:moveTo>
                    <a:pt x="1" y="10"/>
                  </a:moveTo>
                  <a:cubicBezTo>
                    <a:pt x="3" y="8"/>
                    <a:pt x="5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7" y="7"/>
                    <a:pt x="4" y="9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7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9" y="8"/>
                    <a:pt x="5" y="11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5" y="11"/>
                    <a:pt x="9" y="8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0" y="8"/>
                    <a:pt x="6" y="12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112"/>
            <p:cNvSpPr>
              <a:spLocks noEditPoints="1"/>
            </p:cNvSpPr>
            <p:nvPr/>
          </p:nvSpPr>
          <p:spPr bwMode="auto">
            <a:xfrm>
              <a:off x="9290605" y="2200639"/>
              <a:ext cx="117007" cy="268751"/>
            </a:xfrm>
            <a:custGeom>
              <a:avLst/>
              <a:gdLst>
                <a:gd name="T0" fmla="*/ 1 w 27"/>
                <a:gd name="T1" fmla="*/ 61 h 62"/>
                <a:gd name="T2" fmla="*/ 27 w 27"/>
                <a:gd name="T3" fmla="*/ 56 h 62"/>
                <a:gd name="T4" fmla="*/ 27 w 27"/>
                <a:gd name="T5" fmla="*/ 1 h 62"/>
                <a:gd name="T6" fmla="*/ 8 w 27"/>
                <a:gd name="T7" fmla="*/ 1 h 62"/>
                <a:gd name="T8" fmla="*/ 0 w 27"/>
                <a:gd name="T9" fmla="*/ 6 h 62"/>
                <a:gd name="T10" fmla="*/ 0 w 27"/>
                <a:gd name="T11" fmla="*/ 9 h 62"/>
                <a:gd name="T12" fmla="*/ 0 w 27"/>
                <a:gd name="T13" fmla="*/ 16 h 62"/>
                <a:gd name="T14" fmla="*/ 0 w 27"/>
                <a:gd name="T15" fmla="*/ 25 h 62"/>
                <a:gd name="T16" fmla="*/ 0 w 27"/>
                <a:gd name="T17" fmla="*/ 35 h 62"/>
                <a:gd name="T18" fmla="*/ 0 w 27"/>
                <a:gd name="T19" fmla="*/ 49 h 62"/>
                <a:gd name="T20" fmla="*/ 5 w 27"/>
                <a:gd name="T21" fmla="*/ 6 h 62"/>
                <a:gd name="T22" fmla="*/ 1 w 27"/>
                <a:gd name="T23" fmla="*/ 11 h 62"/>
                <a:gd name="T24" fmla="*/ 1 w 27"/>
                <a:gd name="T25" fmla="*/ 11 h 62"/>
                <a:gd name="T26" fmla="*/ 1 w 27"/>
                <a:gd name="T27" fmla="*/ 14 h 62"/>
                <a:gd name="T28" fmla="*/ 15 w 27"/>
                <a:gd name="T29" fmla="*/ 6 h 62"/>
                <a:gd name="T30" fmla="*/ 16 w 27"/>
                <a:gd name="T31" fmla="*/ 6 h 62"/>
                <a:gd name="T32" fmla="*/ 21 w 27"/>
                <a:gd name="T33" fmla="*/ 58 h 62"/>
                <a:gd name="T34" fmla="*/ 21 w 27"/>
                <a:gd name="T35" fmla="*/ 53 h 62"/>
                <a:gd name="T36" fmla="*/ 8 w 27"/>
                <a:gd name="T37" fmla="*/ 61 h 62"/>
                <a:gd name="T38" fmla="*/ 8 w 27"/>
                <a:gd name="T39" fmla="*/ 61 h 62"/>
                <a:gd name="T40" fmla="*/ 5 w 27"/>
                <a:gd name="T41" fmla="*/ 61 h 62"/>
                <a:gd name="T42" fmla="*/ 3 w 27"/>
                <a:gd name="T43" fmla="*/ 61 h 62"/>
                <a:gd name="T44" fmla="*/ 21 w 27"/>
                <a:gd name="T45" fmla="*/ 49 h 62"/>
                <a:gd name="T46" fmla="*/ 21 w 27"/>
                <a:gd name="T47" fmla="*/ 47 h 62"/>
                <a:gd name="T48" fmla="*/ 12 w 27"/>
                <a:gd name="T49" fmla="*/ 61 h 62"/>
                <a:gd name="T50" fmla="*/ 16 w 27"/>
                <a:gd name="T51" fmla="*/ 61 h 62"/>
                <a:gd name="T52" fmla="*/ 21 w 27"/>
                <a:gd name="T53" fmla="*/ 61 h 62"/>
                <a:gd name="T54" fmla="*/ 21 w 27"/>
                <a:gd name="T55" fmla="*/ 35 h 62"/>
                <a:gd name="T56" fmla="*/ 1 w 27"/>
                <a:gd name="T57" fmla="*/ 37 h 62"/>
                <a:gd name="T58" fmla="*/ 1 w 27"/>
                <a:gd name="T59" fmla="*/ 39 h 62"/>
                <a:gd name="T60" fmla="*/ 1 w 27"/>
                <a:gd name="T61" fmla="*/ 41 h 62"/>
                <a:gd name="T62" fmla="*/ 21 w 27"/>
                <a:gd name="T63" fmla="*/ 25 h 62"/>
                <a:gd name="T64" fmla="*/ 19 w 27"/>
                <a:gd name="T65" fmla="*/ 6 h 62"/>
                <a:gd name="T66" fmla="*/ 21 w 27"/>
                <a:gd name="T67" fmla="*/ 6 h 62"/>
                <a:gd name="T68" fmla="*/ 1 w 27"/>
                <a:gd name="T69" fmla="*/ 23 h 62"/>
                <a:gd name="T70" fmla="*/ 1 w 27"/>
                <a:gd name="T71" fmla="*/ 23 h 62"/>
                <a:gd name="T72" fmla="*/ 1 w 27"/>
                <a:gd name="T73" fmla="*/ 27 h 62"/>
                <a:gd name="T74" fmla="*/ 1 w 27"/>
                <a:gd name="T75" fmla="*/ 30 h 62"/>
                <a:gd name="T76" fmla="*/ 1 w 27"/>
                <a:gd name="T77" fmla="*/ 32 h 62"/>
                <a:gd name="T78" fmla="*/ 1 w 27"/>
                <a:gd name="T79" fmla="*/ 35 h 62"/>
                <a:gd name="T80" fmla="*/ 21 w 27"/>
                <a:gd name="T81" fmla="*/ 27 h 62"/>
                <a:gd name="T82" fmla="*/ 1 w 27"/>
                <a:gd name="T83" fmla="*/ 48 h 62"/>
                <a:gd name="T84" fmla="*/ 21 w 27"/>
                <a:gd name="T85" fmla="*/ 33 h 62"/>
                <a:gd name="T86" fmla="*/ 1 w 27"/>
                <a:gd name="T87" fmla="*/ 55 h 62"/>
                <a:gd name="T88" fmla="*/ 21 w 27"/>
                <a:gd name="T89" fmla="*/ 42 h 62"/>
                <a:gd name="T90" fmla="*/ 27 w 27"/>
                <a:gd name="T91" fmla="*/ 1 h 62"/>
                <a:gd name="T92" fmla="*/ 22 w 27"/>
                <a:gd name="T93" fmla="*/ 42 h 62"/>
                <a:gd name="T94" fmla="*/ 22 w 27"/>
                <a:gd name="T95" fmla="*/ 22 h 62"/>
                <a:gd name="T96" fmla="*/ 22 w 27"/>
                <a:gd name="T97" fmla="*/ 7 h 62"/>
                <a:gd name="T98" fmla="*/ 22 w 27"/>
                <a:gd name="T99" fmla="*/ 5 h 62"/>
                <a:gd name="T100" fmla="*/ 7 w 27"/>
                <a:gd name="T101" fmla="*/ 1 h 62"/>
                <a:gd name="T102" fmla="*/ 1 w 27"/>
                <a:gd name="T103" fmla="*/ 6 h 62"/>
                <a:gd name="T104" fmla="*/ 3 w 27"/>
                <a:gd name="T105" fmla="*/ 6 h 62"/>
                <a:gd name="T106" fmla="*/ 1 w 27"/>
                <a:gd name="T107" fmla="*/ 33 h 62"/>
                <a:gd name="T108" fmla="*/ 1 w 27"/>
                <a:gd name="T109" fmla="*/ 46 h 62"/>
                <a:gd name="T110" fmla="*/ 1 w 27"/>
                <a:gd name="T111" fmla="*/ 46 h 62"/>
                <a:gd name="T112" fmla="*/ 1 w 27"/>
                <a:gd name="T11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62">
                  <a:moveTo>
                    <a:pt x="0" y="60"/>
                  </a:moveTo>
                  <a:cubicBezTo>
                    <a:pt x="0" y="60"/>
                    <a:pt x="0" y="60"/>
                    <a:pt x="0" y="61"/>
                  </a:cubicBezTo>
                  <a:cubicBezTo>
                    <a:pt x="0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7" y="62"/>
                    <a:pt x="13" y="62"/>
                    <a:pt x="18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0"/>
                    <a:pt x="25" y="58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41"/>
                    <a:pt x="27" y="26"/>
                    <a:pt x="27" y="12"/>
                  </a:cubicBezTo>
                  <a:cubicBezTo>
                    <a:pt x="27" y="8"/>
                    <a:pt x="27" y="4"/>
                    <a:pt x="27" y="1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0" y="1"/>
                    <a:pt x="14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0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3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44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9"/>
                  </a:cubicBezTo>
                  <a:cubicBezTo>
                    <a:pt x="0" y="52"/>
                    <a:pt x="0" y="56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60"/>
                    <a:pt x="0" y="60"/>
                  </a:cubicBezTo>
                  <a:close/>
                  <a:moveTo>
                    <a:pt x="1" y="9"/>
                  </a:moveTo>
                  <a:cubicBezTo>
                    <a:pt x="2" y="8"/>
                    <a:pt x="4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7"/>
                    <a:pt x="3" y="8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lose/>
                  <a:moveTo>
                    <a:pt x="1" y="11"/>
                  </a:moveTo>
                  <a:cubicBezTo>
                    <a:pt x="3" y="9"/>
                    <a:pt x="5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8"/>
                    <a:pt x="4" y="10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lose/>
                  <a:moveTo>
                    <a:pt x="1" y="13"/>
                  </a:moveTo>
                  <a:cubicBezTo>
                    <a:pt x="4" y="10"/>
                    <a:pt x="7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8" y="8"/>
                    <a:pt x="5" y="11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lose/>
                  <a:moveTo>
                    <a:pt x="1" y="14"/>
                  </a:moveTo>
                  <a:cubicBezTo>
                    <a:pt x="5" y="11"/>
                    <a:pt x="9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0" y="9"/>
                    <a:pt x="6" y="12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  <a:moveTo>
                    <a:pt x="1" y="16"/>
                  </a:moveTo>
                  <a:cubicBezTo>
                    <a:pt x="6" y="12"/>
                    <a:pt x="11" y="9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2" y="10"/>
                    <a:pt x="6" y="14"/>
                    <a:pt x="1" y="18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17" y="61"/>
                  </a:moveTo>
                  <a:cubicBezTo>
                    <a:pt x="18" y="60"/>
                    <a:pt x="20" y="59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0" y="60"/>
                    <a:pt x="19" y="60"/>
                    <a:pt x="19" y="61"/>
                  </a:cubicBezTo>
                  <a:cubicBezTo>
                    <a:pt x="18" y="61"/>
                    <a:pt x="17" y="61"/>
                    <a:pt x="17" y="61"/>
                  </a:cubicBezTo>
                  <a:close/>
                  <a:moveTo>
                    <a:pt x="13" y="61"/>
                  </a:moveTo>
                  <a:cubicBezTo>
                    <a:pt x="15" y="59"/>
                    <a:pt x="18" y="56"/>
                    <a:pt x="21" y="53"/>
                  </a:cubicBezTo>
                  <a:cubicBezTo>
                    <a:pt x="21" y="54"/>
                    <a:pt x="21" y="54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9" y="57"/>
                    <a:pt x="16" y="59"/>
                    <a:pt x="14" y="61"/>
                  </a:cubicBezTo>
                  <a:cubicBezTo>
                    <a:pt x="14" y="61"/>
                    <a:pt x="13" y="61"/>
                    <a:pt x="13" y="61"/>
                  </a:cubicBezTo>
                  <a:close/>
                  <a:moveTo>
                    <a:pt x="8" y="61"/>
                  </a:moveTo>
                  <a:cubicBezTo>
                    <a:pt x="12" y="57"/>
                    <a:pt x="17" y="53"/>
                    <a:pt x="21" y="49"/>
                  </a:cubicBezTo>
                  <a:cubicBezTo>
                    <a:pt x="21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7" y="54"/>
                    <a:pt x="14" y="58"/>
                    <a:pt x="10" y="61"/>
                  </a:cubicBezTo>
                  <a:cubicBezTo>
                    <a:pt x="9" y="61"/>
                    <a:pt x="9" y="61"/>
                    <a:pt x="8" y="61"/>
                  </a:cubicBezTo>
                  <a:close/>
                  <a:moveTo>
                    <a:pt x="3" y="61"/>
                  </a:moveTo>
                  <a:cubicBezTo>
                    <a:pt x="9" y="56"/>
                    <a:pt x="15" y="50"/>
                    <a:pt x="21" y="45"/>
                  </a:cubicBezTo>
                  <a:cubicBezTo>
                    <a:pt x="21" y="46"/>
                    <a:pt x="21" y="46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16" y="52"/>
                    <a:pt x="10" y="56"/>
                    <a:pt x="5" y="61"/>
                  </a:cubicBezTo>
                  <a:cubicBezTo>
                    <a:pt x="4" y="61"/>
                    <a:pt x="4" y="61"/>
                    <a:pt x="3" y="61"/>
                  </a:cubicBezTo>
                  <a:close/>
                  <a:moveTo>
                    <a:pt x="21" y="44"/>
                  </a:moveTo>
                  <a:cubicBezTo>
                    <a:pt x="21" y="44"/>
                    <a:pt x="21" y="44"/>
                    <a:pt x="21" y="45"/>
                  </a:cubicBezTo>
                  <a:cubicBezTo>
                    <a:pt x="15" y="50"/>
                    <a:pt x="9" y="55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2" y="61"/>
                    <a:pt x="2" y="61"/>
                    <a:pt x="1" y="61"/>
                  </a:cubicBezTo>
                  <a:cubicBezTo>
                    <a:pt x="8" y="55"/>
                    <a:pt x="15" y="49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lose/>
                  <a:moveTo>
                    <a:pt x="21" y="47"/>
                  </a:moveTo>
                  <a:cubicBezTo>
                    <a:pt x="21" y="48"/>
                    <a:pt x="21" y="48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7" y="53"/>
                    <a:pt x="12" y="57"/>
                    <a:pt x="8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11" y="56"/>
                    <a:pt x="16" y="52"/>
                    <a:pt x="21" y="47"/>
                  </a:cubicBezTo>
                  <a:close/>
                  <a:moveTo>
                    <a:pt x="21" y="51"/>
                  </a:moveTo>
                  <a:cubicBezTo>
                    <a:pt x="21" y="52"/>
                    <a:pt x="21" y="52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18" y="56"/>
                    <a:pt x="15" y="58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61"/>
                    <a:pt x="11" y="61"/>
                    <a:pt x="10" y="61"/>
                  </a:cubicBezTo>
                  <a:cubicBezTo>
                    <a:pt x="14" y="58"/>
                    <a:pt x="18" y="55"/>
                    <a:pt x="21" y="51"/>
                  </a:cubicBezTo>
                  <a:close/>
                  <a:moveTo>
                    <a:pt x="21" y="55"/>
                  </a:moveTo>
                  <a:cubicBezTo>
                    <a:pt x="21" y="56"/>
                    <a:pt x="21" y="56"/>
                    <a:pt x="21" y="57"/>
                  </a:cubicBezTo>
                  <a:cubicBezTo>
                    <a:pt x="20" y="58"/>
                    <a:pt x="18" y="60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1"/>
                    <a:pt x="15" y="61"/>
                  </a:cubicBezTo>
                  <a:cubicBezTo>
                    <a:pt x="17" y="59"/>
                    <a:pt x="19" y="57"/>
                    <a:pt x="21" y="55"/>
                  </a:cubicBezTo>
                  <a:close/>
                  <a:moveTo>
                    <a:pt x="21" y="60"/>
                  </a:moveTo>
                  <a:cubicBezTo>
                    <a:pt x="21" y="60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0" y="61"/>
                    <a:pt x="19" y="61"/>
                  </a:cubicBezTo>
                  <a:cubicBezTo>
                    <a:pt x="20" y="61"/>
                    <a:pt x="21" y="60"/>
                    <a:pt x="21" y="60"/>
                  </a:cubicBezTo>
                  <a:close/>
                  <a:moveTo>
                    <a:pt x="1" y="53"/>
                  </a:moveTo>
                  <a:cubicBezTo>
                    <a:pt x="8" y="47"/>
                    <a:pt x="14" y="41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4" y="42"/>
                    <a:pt x="8" y="48"/>
                    <a:pt x="1" y="55"/>
                  </a:cubicBezTo>
                  <a:cubicBezTo>
                    <a:pt x="1" y="54"/>
                    <a:pt x="1" y="53"/>
                    <a:pt x="1" y="53"/>
                  </a:cubicBezTo>
                  <a:close/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8" y="31"/>
                    <a:pt x="14" y="25"/>
                    <a:pt x="21" y="19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4" y="27"/>
                    <a:pt x="8" y="33"/>
                    <a:pt x="1" y="39"/>
                  </a:cubicBezTo>
                  <a:cubicBezTo>
                    <a:pt x="1" y="38"/>
                    <a:pt x="1" y="38"/>
                    <a:pt x="1" y="37"/>
                  </a:cubicBezTo>
                  <a:close/>
                  <a:moveTo>
                    <a:pt x="1" y="39"/>
                  </a:moveTo>
                  <a:cubicBezTo>
                    <a:pt x="8" y="33"/>
                    <a:pt x="14" y="27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4" y="29"/>
                    <a:pt x="8" y="35"/>
                    <a:pt x="1" y="41"/>
                  </a:cubicBezTo>
                  <a:cubicBezTo>
                    <a:pt x="1" y="41"/>
                    <a:pt x="1" y="40"/>
                    <a:pt x="1" y="39"/>
                  </a:cubicBezTo>
                  <a:close/>
                  <a:moveTo>
                    <a:pt x="1" y="42"/>
                  </a:moveTo>
                  <a:cubicBezTo>
                    <a:pt x="8" y="36"/>
                    <a:pt x="14" y="29"/>
                    <a:pt x="21" y="23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4" y="31"/>
                    <a:pt x="8" y="37"/>
                    <a:pt x="1" y="43"/>
                  </a:cubicBezTo>
                  <a:cubicBezTo>
                    <a:pt x="1" y="43"/>
                    <a:pt x="1" y="42"/>
                    <a:pt x="1" y="42"/>
                  </a:cubicBezTo>
                  <a:close/>
                  <a:moveTo>
                    <a:pt x="1" y="19"/>
                  </a:moveTo>
                  <a:cubicBezTo>
                    <a:pt x="7" y="14"/>
                    <a:pt x="13" y="10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14" y="11"/>
                    <a:pt x="7" y="16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lose/>
                  <a:moveTo>
                    <a:pt x="1" y="21"/>
                  </a:moveTo>
                  <a:cubicBezTo>
                    <a:pt x="8" y="16"/>
                    <a:pt x="14" y="11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14" y="12"/>
                    <a:pt x="8" y="18"/>
                    <a:pt x="1" y="23"/>
                  </a:cubicBezTo>
                  <a:cubicBezTo>
                    <a:pt x="1" y="22"/>
                    <a:pt x="1" y="22"/>
                    <a:pt x="1" y="21"/>
                  </a:cubicBezTo>
                  <a:close/>
                  <a:moveTo>
                    <a:pt x="1" y="23"/>
                  </a:moveTo>
                  <a:cubicBezTo>
                    <a:pt x="8" y="18"/>
                    <a:pt x="14" y="13"/>
                    <a:pt x="21" y="7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4" y="14"/>
                    <a:pt x="8" y="20"/>
                    <a:pt x="1" y="25"/>
                  </a:cubicBezTo>
                  <a:cubicBezTo>
                    <a:pt x="1" y="24"/>
                    <a:pt x="1" y="24"/>
                    <a:pt x="1" y="23"/>
                  </a:cubicBezTo>
                  <a:close/>
                  <a:moveTo>
                    <a:pt x="1" y="26"/>
                  </a:moveTo>
                  <a:cubicBezTo>
                    <a:pt x="8" y="20"/>
                    <a:pt x="14" y="15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4" y="16"/>
                    <a:pt x="8" y="22"/>
                    <a:pt x="1" y="27"/>
                  </a:cubicBezTo>
                  <a:cubicBezTo>
                    <a:pt x="1" y="27"/>
                    <a:pt x="1" y="26"/>
                    <a:pt x="1" y="26"/>
                  </a:cubicBezTo>
                  <a:close/>
                  <a:moveTo>
                    <a:pt x="1" y="28"/>
                  </a:moveTo>
                  <a:cubicBezTo>
                    <a:pt x="8" y="22"/>
                    <a:pt x="14" y="17"/>
                    <a:pt x="21" y="11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14" y="19"/>
                    <a:pt x="8" y="24"/>
                    <a:pt x="1" y="30"/>
                  </a:cubicBezTo>
                  <a:cubicBezTo>
                    <a:pt x="1" y="29"/>
                    <a:pt x="1" y="28"/>
                    <a:pt x="1" y="28"/>
                  </a:cubicBezTo>
                  <a:close/>
                  <a:moveTo>
                    <a:pt x="1" y="30"/>
                  </a:moveTo>
                  <a:cubicBezTo>
                    <a:pt x="8" y="25"/>
                    <a:pt x="14" y="19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14" y="21"/>
                    <a:pt x="8" y="26"/>
                    <a:pt x="1" y="32"/>
                  </a:cubicBezTo>
                  <a:cubicBezTo>
                    <a:pt x="1" y="31"/>
                    <a:pt x="1" y="31"/>
                    <a:pt x="1" y="30"/>
                  </a:cubicBezTo>
                  <a:close/>
                  <a:moveTo>
                    <a:pt x="21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14" y="25"/>
                    <a:pt x="8" y="31"/>
                    <a:pt x="1" y="37"/>
                  </a:cubicBezTo>
                  <a:cubicBezTo>
                    <a:pt x="1" y="36"/>
                    <a:pt x="1" y="35"/>
                    <a:pt x="1" y="35"/>
                  </a:cubicBezTo>
                  <a:cubicBezTo>
                    <a:pt x="8" y="29"/>
                    <a:pt x="14" y="23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lose/>
                  <a:moveTo>
                    <a:pt x="1" y="44"/>
                  </a:moveTo>
                  <a:cubicBezTo>
                    <a:pt x="8" y="38"/>
                    <a:pt x="14" y="32"/>
                    <a:pt x="21" y="26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14" y="33"/>
                    <a:pt x="8" y="40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lose/>
                  <a:moveTo>
                    <a:pt x="21" y="32"/>
                  </a:moveTo>
                  <a:cubicBezTo>
                    <a:pt x="14" y="38"/>
                    <a:pt x="8" y="44"/>
                    <a:pt x="1" y="50"/>
                  </a:cubicBezTo>
                  <a:cubicBezTo>
                    <a:pt x="1" y="49"/>
                    <a:pt x="1" y="49"/>
                    <a:pt x="1" y="48"/>
                  </a:cubicBezTo>
                  <a:cubicBezTo>
                    <a:pt x="8" y="43"/>
                    <a:pt x="15" y="37"/>
                    <a:pt x="21" y="30"/>
                  </a:cubicBezTo>
                  <a:cubicBezTo>
                    <a:pt x="21" y="31"/>
                    <a:pt x="21" y="31"/>
                    <a:pt x="21" y="32"/>
                  </a:cubicBezTo>
                  <a:close/>
                  <a:moveTo>
                    <a:pt x="1" y="50"/>
                  </a:moveTo>
                  <a:cubicBezTo>
                    <a:pt x="1" y="50"/>
                    <a:pt x="1" y="50"/>
                    <a:pt x="1" y="50"/>
                  </a:cubicBezTo>
                  <a:cubicBezTo>
                    <a:pt x="8" y="45"/>
                    <a:pt x="14" y="39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4" y="40"/>
                    <a:pt x="8" y="46"/>
                    <a:pt x="1" y="52"/>
                  </a:cubicBezTo>
                  <a:cubicBezTo>
                    <a:pt x="1" y="52"/>
                    <a:pt x="1" y="51"/>
                    <a:pt x="1" y="50"/>
                  </a:cubicBezTo>
                  <a:close/>
                  <a:moveTo>
                    <a:pt x="1" y="55"/>
                  </a:moveTo>
                  <a:cubicBezTo>
                    <a:pt x="8" y="49"/>
                    <a:pt x="14" y="43"/>
                    <a:pt x="21" y="37"/>
                  </a:cubicBezTo>
                  <a:cubicBezTo>
                    <a:pt x="21" y="37"/>
                    <a:pt x="21" y="38"/>
                    <a:pt x="21" y="38"/>
                  </a:cubicBezTo>
                  <a:cubicBezTo>
                    <a:pt x="14" y="44"/>
                    <a:pt x="8" y="50"/>
                    <a:pt x="1" y="57"/>
                  </a:cubicBezTo>
                  <a:cubicBezTo>
                    <a:pt x="1" y="56"/>
                    <a:pt x="1" y="56"/>
                    <a:pt x="1" y="55"/>
                  </a:cubicBezTo>
                  <a:close/>
                  <a:moveTo>
                    <a:pt x="21" y="42"/>
                  </a:moveTo>
                  <a:cubicBezTo>
                    <a:pt x="14" y="48"/>
                    <a:pt x="8" y="55"/>
                    <a:pt x="1" y="61"/>
                  </a:cubicBezTo>
                  <a:cubicBezTo>
                    <a:pt x="1" y="60"/>
                    <a:pt x="1" y="60"/>
                    <a:pt x="1" y="59"/>
                  </a:cubicBezTo>
                  <a:cubicBezTo>
                    <a:pt x="8" y="53"/>
                    <a:pt x="14" y="47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lose/>
                  <a:moveTo>
                    <a:pt x="27" y="1"/>
                  </a:moveTo>
                  <a:cubicBezTo>
                    <a:pt x="27" y="15"/>
                    <a:pt x="27" y="29"/>
                    <a:pt x="27" y="43"/>
                  </a:cubicBezTo>
                  <a:cubicBezTo>
                    <a:pt x="27" y="47"/>
                    <a:pt x="27" y="51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5" y="57"/>
                    <a:pt x="23" y="59"/>
                    <a:pt x="22" y="61"/>
                  </a:cubicBezTo>
                  <a:cubicBezTo>
                    <a:pt x="22" y="55"/>
                    <a:pt x="22" y="48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0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28"/>
                    <a:pt x="22" y="23"/>
                  </a:cubicBezTo>
                  <a:cubicBezTo>
                    <a:pt x="22" y="23"/>
                    <a:pt x="22" y="23"/>
                    <a:pt x="22" y="22"/>
                  </a:cubicBezTo>
                  <a:cubicBezTo>
                    <a:pt x="22" y="20"/>
                    <a:pt x="22" y="18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1"/>
                    <a:pt x="22" y="9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4"/>
                    <a:pt x="25" y="3"/>
                    <a:pt x="27" y="1"/>
                  </a:cubicBezTo>
                  <a:close/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15" y="5"/>
                    <a:pt x="8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4" y="1"/>
                    <a:pt x="20" y="1"/>
                    <a:pt x="26" y="1"/>
                  </a:cubicBezTo>
                  <a:cubicBezTo>
                    <a:pt x="25" y="2"/>
                    <a:pt x="23" y="4"/>
                    <a:pt x="22" y="5"/>
                  </a:cubicBezTo>
                  <a:close/>
                  <a:moveTo>
                    <a:pt x="2" y="6"/>
                  </a:moveTo>
                  <a:cubicBezTo>
                    <a:pt x="2" y="6"/>
                    <a:pt x="1" y="6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lose/>
                  <a:moveTo>
                    <a:pt x="1" y="7"/>
                  </a:moveTo>
                  <a:cubicBezTo>
                    <a:pt x="2" y="7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lose/>
                  <a:moveTo>
                    <a:pt x="1" y="33"/>
                  </a:moveTo>
                  <a:cubicBezTo>
                    <a:pt x="8" y="27"/>
                    <a:pt x="14" y="21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14" y="23"/>
                    <a:pt x="8" y="29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lose/>
                  <a:moveTo>
                    <a:pt x="1" y="46"/>
                  </a:moveTo>
                  <a:cubicBezTo>
                    <a:pt x="8" y="40"/>
                    <a:pt x="14" y="34"/>
                    <a:pt x="21" y="28"/>
                  </a:cubicBezTo>
                  <a:cubicBezTo>
                    <a:pt x="21" y="29"/>
                    <a:pt x="21" y="29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5" y="36"/>
                    <a:pt x="8" y="42"/>
                    <a:pt x="1" y="48"/>
                  </a:cubicBezTo>
                  <a:cubicBezTo>
                    <a:pt x="1" y="47"/>
                    <a:pt x="1" y="47"/>
                    <a:pt x="1" y="46"/>
                  </a:cubicBezTo>
                  <a:close/>
                  <a:moveTo>
                    <a:pt x="1" y="57"/>
                  </a:moveTo>
                  <a:cubicBezTo>
                    <a:pt x="1" y="57"/>
                    <a:pt x="1" y="57"/>
                    <a:pt x="1" y="57"/>
                  </a:cubicBezTo>
                  <a:cubicBezTo>
                    <a:pt x="8" y="51"/>
                    <a:pt x="14" y="45"/>
                    <a:pt x="21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14" y="46"/>
                    <a:pt x="8" y="52"/>
                    <a:pt x="1" y="59"/>
                  </a:cubicBezTo>
                  <a:cubicBezTo>
                    <a:pt x="1" y="58"/>
                    <a:pt x="1" y="58"/>
                    <a:pt x="1" y="5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113"/>
            <p:cNvSpPr>
              <a:spLocks noEditPoints="1"/>
            </p:cNvSpPr>
            <p:nvPr/>
          </p:nvSpPr>
          <p:spPr bwMode="auto">
            <a:xfrm>
              <a:off x="9553871" y="2109227"/>
              <a:ext cx="126149" cy="360163"/>
            </a:xfrm>
            <a:custGeom>
              <a:avLst/>
              <a:gdLst>
                <a:gd name="T0" fmla="*/ 0 w 29"/>
                <a:gd name="T1" fmla="*/ 83 h 83"/>
                <a:gd name="T2" fmla="*/ 4 w 29"/>
                <a:gd name="T3" fmla="*/ 83 h 83"/>
                <a:gd name="T4" fmla="*/ 23 w 29"/>
                <a:gd name="T5" fmla="*/ 83 h 83"/>
                <a:gd name="T6" fmla="*/ 29 w 29"/>
                <a:gd name="T7" fmla="*/ 0 h 83"/>
                <a:gd name="T8" fmla="*/ 6 w 29"/>
                <a:gd name="T9" fmla="*/ 0 h 83"/>
                <a:gd name="T10" fmla="*/ 0 w 29"/>
                <a:gd name="T11" fmla="*/ 5 h 83"/>
                <a:gd name="T12" fmla="*/ 0 w 29"/>
                <a:gd name="T13" fmla="*/ 9 h 83"/>
                <a:gd name="T14" fmla="*/ 0 w 29"/>
                <a:gd name="T15" fmla="*/ 21 h 83"/>
                <a:gd name="T16" fmla="*/ 0 w 29"/>
                <a:gd name="T17" fmla="*/ 31 h 83"/>
                <a:gd name="T18" fmla="*/ 0 w 29"/>
                <a:gd name="T19" fmla="*/ 55 h 83"/>
                <a:gd name="T20" fmla="*/ 0 w 29"/>
                <a:gd name="T21" fmla="*/ 63 h 83"/>
                <a:gd name="T22" fmla="*/ 0 w 29"/>
                <a:gd name="T23" fmla="*/ 72 h 83"/>
                <a:gd name="T24" fmla="*/ 1 w 29"/>
                <a:gd name="T25" fmla="*/ 61 h 83"/>
                <a:gd name="T26" fmla="*/ 18 w 29"/>
                <a:gd name="T27" fmla="*/ 5 h 83"/>
                <a:gd name="T28" fmla="*/ 1 w 29"/>
                <a:gd name="T29" fmla="*/ 24 h 83"/>
                <a:gd name="T30" fmla="*/ 1 w 29"/>
                <a:gd name="T31" fmla="*/ 24 h 83"/>
                <a:gd name="T32" fmla="*/ 22 w 29"/>
                <a:gd name="T33" fmla="*/ 5 h 83"/>
                <a:gd name="T34" fmla="*/ 22 w 29"/>
                <a:gd name="T35" fmla="*/ 15 h 83"/>
                <a:gd name="T36" fmla="*/ 22 w 29"/>
                <a:gd name="T37" fmla="*/ 8 h 83"/>
                <a:gd name="T38" fmla="*/ 1 w 29"/>
                <a:gd name="T39" fmla="*/ 33 h 83"/>
                <a:gd name="T40" fmla="*/ 1 w 29"/>
                <a:gd name="T41" fmla="*/ 36 h 83"/>
                <a:gd name="T42" fmla="*/ 22 w 29"/>
                <a:gd name="T43" fmla="*/ 31 h 83"/>
                <a:gd name="T44" fmla="*/ 22 w 29"/>
                <a:gd name="T45" fmla="*/ 29 h 83"/>
                <a:gd name="T46" fmla="*/ 22 w 29"/>
                <a:gd name="T47" fmla="*/ 22 h 83"/>
                <a:gd name="T48" fmla="*/ 1 w 29"/>
                <a:gd name="T49" fmla="*/ 44 h 83"/>
                <a:gd name="T50" fmla="*/ 1 w 29"/>
                <a:gd name="T51" fmla="*/ 53 h 83"/>
                <a:gd name="T52" fmla="*/ 22 w 29"/>
                <a:gd name="T53" fmla="*/ 33 h 83"/>
                <a:gd name="T54" fmla="*/ 22 w 29"/>
                <a:gd name="T55" fmla="*/ 45 h 83"/>
                <a:gd name="T56" fmla="*/ 1 w 29"/>
                <a:gd name="T57" fmla="*/ 64 h 83"/>
                <a:gd name="T58" fmla="*/ 1 w 29"/>
                <a:gd name="T59" fmla="*/ 69 h 83"/>
                <a:gd name="T60" fmla="*/ 23 w 29"/>
                <a:gd name="T61" fmla="*/ 46 h 83"/>
                <a:gd name="T62" fmla="*/ 23 w 29"/>
                <a:gd name="T63" fmla="*/ 39 h 83"/>
                <a:gd name="T64" fmla="*/ 23 w 29"/>
                <a:gd name="T65" fmla="*/ 33 h 83"/>
                <a:gd name="T66" fmla="*/ 23 w 29"/>
                <a:gd name="T67" fmla="*/ 26 h 83"/>
                <a:gd name="T68" fmla="*/ 23 w 29"/>
                <a:gd name="T69" fmla="*/ 21 h 83"/>
                <a:gd name="T70" fmla="*/ 23 w 29"/>
                <a:gd name="T71" fmla="*/ 12 h 83"/>
                <a:gd name="T72" fmla="*/ 29 w 29"/>
                <a:gd name="T73" fmla="*/ 58 h 83"/>
                <a:gd name="T74" fmla="*/ 23 w 29"/>
                <a:gd name="T75" fmla="*/ 63 h 83"/>
                <a:gd name="T76" fmla="*/ 23 w 29"/>
                <a:gd name="T77" fmla="*/ 54 h 83"/>
                <a:gd name="T78" fmla="*/ 22 w 29"/>
                <a:gd name="T79" fmla="*/ 76 h 83"/>
                <a:gd name="T80" fmla="*/ 22 w 29"/>
                <a:gd name="T81" fmla="*/ 78 h 83"/>
                <a:gd name="T82" fmla="*/ 2 w 29"/>
                <a:gd name="T83" fmla="*/ 83 h 83"/>
                <a:gd name="T84" fmla="*/ 22 w 29"/>
                <a:gd name="T85" fmla="*/ 57 h 83"/>
                <a:gd name="T86" fmla="*/ 22 w 29"/>
                <a:gd name="T87" fmla="*/ 58 h 83"/>
                <a:gd name="T88" fmla="*/ 22 w 29"/>
                <a:gd name="T89" fmla="*/ 63 h 83"/>
                <a:gd name="T90" fmla="*/ 22 w 29"/>
                <a:gd name="T91" fmla="*/ 71 h 83"/>
                <a:gd name="T92" fmla="*/ 22 w 29"/>
                <a:gd name="T93" fmla="*/ 72 h 83"/>
                <a:gd name="T94" fmla="*/ 22 w 29"/>
                <a:gd name="T95" fmla="*/ 72 h 83"/>
                <a:gd name="T96" fmla="*/ 17 w 29"/>
                <a:gd name="T97" fmla="*/ 82 h 83"/>
                <a:gd name="T98" fmla="*/ 22 w 29"/>
                <a:gd name="T99" fmla="*/ 54 h 83"/>
                <a:gd name="T100" fmla="*/ 22 w 29"/>
                <a:gd name="T101" fmla="*/ 68 h 83"/>
                <a:gd name="T102" fmla="*/ 29 w 29"/>
                <a:gd name="T103" fmla="*/ 1 h 83"/>
                <a:gd name="T104" fmla="*/ 1 w 29"/>
                <a:gd name="T105" fmla="*/ 5 h 83"/>
                <a:gd name="T106" fmla="*/ 7 w 29"/>
                <a:gd name="T107" fmla="*/ 5 h 83"/>
                <a:gd name="T108" fmla="*/ 9 w 29"/>
                <a:gd name="T109" fmla="*/ 5 h 83"/>
                <a:gd name="T110" fmla="*/ 10 w 29"/>
                <a:gd name="T111" fmla="*/ 5 h 83"/>
                <a:gd name="T112" fmla="*/ 12 w 29"/>
                <a:gd name="T113" fmla="*/ 5 h 83"/>
                <a:gd name="T114" fmla="*/ 1 w 29"/>
                <a:gd name="T115" fmla="*/ 7 h 83"/>
                <a:gd name="T116" fmla="*/ 1 w 29"/>
                <a:gd name="T117" fmla="*/ 8 h 83"/>
                <a:gd name="T118" fmla="*/ 1 w 29"/>
                <a:gd name="T119" fmla="*/ 21 h 83"/>
                <a:gd name="T120" fmla="*/ 1 w 29"/>
                <a:gd name="T121" fmla="*/ 39 h 83"/>
                <a:gd name="T122" fmla="*/ 1 w 29"/>
                <a:gd name="T123" fmla="*/ 58 h 83"/>
                <a:gd name="T124" fmla="*/ 1 w 29"/>
                <a:gd name="T125" fmla="*/ 7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83">
                  <a:moveTo>
                    <a:pt x="0" y="75"/>
                  </a:moveTo>
                  <a:cubicBezTo>
                    <a:pt x="0" y="75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0" y="80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1" y="83"/>
                    <a:pt x="2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10" y="83"/>
                    <a:pt x="16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5" y="80"/>
                    <a:pt x="27" y="77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55"/>
                    <a:pt x="29" y="36"/>
                    <a:pt x="29" y="17"/>
                  </a:cubicBezTo>
                  <a:cubicBezTo>
                    <a:pt x="29" y="11"/>
                    <a:pt x="29" y="6"/>
                    <a:pt x="29" y="1"/>
                  </a:cubicBezTo>
                  <a:cubicBezTo>
                    <a:pt x="29" y="1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1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3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0" y="26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0" y="39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6"/>
                    <a:pt x="0" y="51"/>
                    <a:pt x="0" y="55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1"/>
                    <a:pt x="0" y="61"/>
                  </a:cubicBezTo>
                  <a:cubicBezTo>
                    <a:pt x="0" y="61"/>
                    <a:pt x="0" y="62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0" y="64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0" y="69"/>
                    <a:pt x="0" y="70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lose/>
                  <a:moveTo>
                    <a:pt x="1" y="61"/>
                  </a:moveTo>
                  <a:cubicBezTo>
                    <a:pt x="8" y="53"/>
                    <a:pt x="15" y="46"/>
                    <a:pt x="22" y="39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15" y="48"/>
                    <a:pt x="8" y="55"/>
                    <a:pt x="1" y="62"/>
                  </a:cubicBezTo>
                  <a:cubicBezTo>
                    <a:pt x="1" y="62"/>
                    <a:pt x="1" y="61"/>
                    <a:pt x="1" y="61"/>
                  </a:cubicBezTo>
                  <a:close/>
                  <a:moveTo>
                    <a:pt x="17" y="5"/>
                  </a:moveTo>
                  <a:cubicBezTo>
                    <a:pt x="17" y="5"/>
                    <a:pt x="18" y="5"/>
                    <a:pt x="18" y="5"/>
                  </a:cubicBezTo>
                  <a:cubicBezTo>
                    <a:pt x="12" y="11"/>
                    <a:pt x="6" y="17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6" y="16"/>
                    <a:pt x="11" y="11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lose/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7" y="18"/>
                    <a:pt x="13" y="11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14" y="12"/>
                    <a:pt x="7" y="19"/>
                    <a:pt x="1" y="26"/>
                  </a:cubicBezTo>
                  <a:cubicBezTo>
                    <a:pt x="1" y="25"/>
                    <a:pt x="1" y="24"/>
                    <a:pt x="1" y="24"/>
                  </a:cubicBezTo>
                  <a:close/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8" y="20"/>
                    <a:pt x="15" y="13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6" y="13"/>
                    <a:pt x="8" y="21"/>
                    <a:pt x="1" y="28"/>
                  </a:cubicBezTo>
                  <a:cubicBezTo>
                    <a:pt x="1" y="28"/>
                    <a:pt x="1" y="27"/>
                    <a:pt x="1" y="26"/>
                  </a:cubicBezTo>
                  <a:close/>
                  <a:moveTo>
                    <a:pt x="1" y="34"/>
                  </a:moveTo>
                  <a:cubicBezTo>
                    <a:pt x="8" y="27"/>
                    <a:pt x="15" y="20"/>
                    <a:pt x="22" y="13"/>
                  </a:cubicBezTo>
                  <a:cubicBezTo>
                    <a:pt x="22" y="13"/>
                    <a:pt x="22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5" y="22"/>
                    <a:pt x="8" y="29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lose/>
                  <a:moveTo>
                    <a:pt x="1" y="29"/>
                  </a:moveTo>
                  <a:cubicBezTo>
                    <a:pt x="8" y="22"/>
                    <a:pt x="16" y="14"/>
                    <a:pt x="22" y="6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5" y="16"/>
                    <a:pt x="8" y="24"/>
                    <a:pt x="1" y="31"/>
                  </a:cubicBezTo>
                  <a:cubicBezTo>
                    <a:pt x="1" y="30"/>
                    <a:pt x="1" y="29"/>
                    <a:pt x="1" y="29"/>
                  </a:cubicBezTo>
                  <a:close/>
                  <a:moveTo>
                    <a:pt x="1" y="31"/>
                  </a:moveTo>
                  <a:cubicBezTo>
                    <a:pt x="8" y="24"/>
                    <a:pt x="15" y="17"/>
                    <a:pt x="22" y="9"/>
                  </a:cubicBezTo>
                  <a:cubicBezTo>
                    <a:pt x="22" y="10"/>
                    <a:pt x="22" y="11"/>
                    <a:pt x="22" y="12"/>
                  </a:cubicBezTo>
                  <a:cubicBezTo>
                    <a:pt x="15" y="19"/>
                    <a:pt x="8" y="26"/>
                    <a:pt x="1" y="33"/>
                  </a:cubicBezTo>
                  <a:cubicBezTo>
                    <a:pt x="1" y="33"/>
                    <a:pt x="1" y="32"/>
                    <a:pt x="1" y="31"/>
                  </a:cubicBezTo>
                  <a:close/>
                  <a:moveTo>
                    <a:pt x="1" y="36"/>
                  </a:moveTo>
                  <a:cubicBezTo>
                    <a:pt x="8" y="30"/>
                    <a:pt x="15" y="23"/>
                    <a:pt x="22" y="15"/>
                  </a:cubicBezTo>
                  <a:cubicBezTo>
                    <a:pt x="22" y="16"/>
                    <a:pt x="22" y="17"/>
                    <a:pt x="22" y="18"/>
                  </a:cubicBezTo>
                  <a:cubicBezTo>
                    <a:pt x="15" y="25"/>
                    <a:pt x="8" y="31"/>
                    <a:pt x="1" y="38"/>
                  </a:cubicBezTo>
                  <a:cubicBezTo>
                    <a:pt x="1" y="38"/>
                    <a:pt x="1" y="37"/>
                    <a:pt x="1" y="36"/>
                  </a:cubicBezTo>
                  <a:close/>
                  <a:moveTo>
                    <a:pt x="22" y="31"/>
                  </a:moveTo>
                  <a:cubicBezTo>
                    <a:pt x="15" y="38"/>
                    <a:pt x="8" y="45"/>
                    <a:pt x="1" y="52"/>
                  </a:cubicBezTo>
                  <a:cubicBezTo>
                    <a:pt x="1" y="52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8" y="44"/>
                    <a:pt x="15" y="37"/>
                    <a:pt x="22" y="30"/>
                  </a:cubicBezTo>
                  <a:cubicBezTo>
                    <a:pt x="22" y="30"/>
                    <a:pt x="22" y="30"/>
                    <a:pt x="22" y="31"/>
                  </a:cubicBezTo>
                  <a:close/>
                  <a:moveTo>
                    <a:pt x="22" y="29"/>
                  </a:moveTo>
                  <a:cubicBezTo>
                    <a:pt x="15" y="36"/>
                    <a:pt x="8" y="43"/>
                    <a:pt x="1" y="50"/>
                  </a:cubicBezTo>
                  <a:cubicBezTo>
                    <a:pt x="1" y="49"/>
                    <a:pt x="1" y="49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8" y="41"/>
                    <a:pt x="15" y="34"/>
                    <a:pt x="22" y="27"/>
                  </a:cubicBezTo>
                  <a:cubicBezTo>
                    <a:pt x="22" y="28"/>
                    <a:pt x="22" y="28"/>
                    <a:pt x="22" y="29"/>
                  </a:cubicBezTo>
                  <a:close/>
                  <a:moveTo>
                    <a:pt x="22" y="26"/>
                  </a:moveTo>
                  <a:cubicBezTo>
                    <a:pt x="15" y="34"/>
                    <a:pt x="8" y="41"/>
                    <a:pt x="1" y="48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8" y="39"/>
                    <a:pt x="15" y="32"/>
                    <a:pt x="22" y="25"/>
                  </a:cubicBezTo>
                  <a:cubicBezTo>
                    <a:pt x="22" y="25"/>
                    <a:pt x="22" y="26"/>
                    <a:pt x="22" y="26"/>
                  </a:cubicBezTo>
                  <a:close/>
                  <a:moveTo>
                    <a:pt x="22" y="22"/>
                  </a:moveTo>
                  <a:cubicBezTo>
                    <a:pt x="15" y="29"/>
                    <a:pt x="8" y="36"/>
                    <a:pt x="1" y="43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8" y="35"/>
                    <a:pt x="15" y="28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lose/>
                  <a:moveTo>
                    <a:pt x="1" y="44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8" y="37"/>
                    <a:pt x="15" y="30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15" y="31"/>
                    <a:pt x="8" y="38"/>
                    <a:pt x="1" y="46"/>
                  </a:cubicBezTo>
                  <a:cubicBezTo>
                    <a:pt x="1" y="45"/>
                    <a:pt x="1" y="44"/>
                    <a:pt x="1" y="44"/>
                  </a:cubicBezTo>
                  <a:close/>
                  <a:moveTo>
                    <a:pt x="1" y="53"/>
                  </a:moveTo>
                  <a:cubicBezTo>
                    <a:pt x="1" y="53"/>
                    <a:pt x="1" y="53"/>
                    <a:pt x="1" y="53"/>
                  </a:cubicBezTo>
                  <a:cubicBezTo>
                    <a:pt x="8" y="46"/>
                    <a:pt x="15" y="39"/>
                    <a:pt x="22" y="31"/>
                  </a:cubicBezTo>
                  <a:cubicBezTo>
                    <a:pt x="22" y="32"/>
                    <a:pt x="22" y="32"/>
                    <a:pt x="22" y="33"/>
                  </a:cubicBezTo>
                  <a:cubicBezTo>
                    <a:pt x="15" y="40"/>
                    <a:pt x="8" y="47"/>
                    <a:pt x="1" y="55"/>
                  </a:cubicBezTo>
                  <a:cubicBezTo>
                    <a:pt x="1" y="54"/>
                    <a:pt x="1" y="54"/>
                    <a:pt x="1" y="53"/>
                  </a:cubicBezTo>
                  <a:close/>
                  <a:moveTo>
                    <a:pt x="1" y="56"/>
                  </a:moveTo>
                  <a:cubicBezTo>
                    <a:pt x="8" y="48"/>
                    <a:pt x="15" y="41"/>
                    <a:pt x="22" y="33"/>
                  </a:cubicBezTo>
                  <a:cubicBezTo>
                    <a:pt x="22" y="34"/>
                    <a:pt x="22" y="35"/>
                    <a:pt x="22" y="36"/>
                  </a:cubicBezTo>
                  <a:cubicBezTo>
                    <a:pt x="15" y="43"/>
                    <a:pt x="8" y="50"/>
                    <a:pt x="1" y="57"/>
                  </a:cubicBezTo>
                  <a:cubicBezTo>
                    <a:pt x="1" y="57"/>
                    <a:pt x="1" y="56"/>
                    <a:pt x="1" y="56"/>
                  </a:cubicBezTo>
                  <a:close/>
                  <a:moveTo>
                    <a:pt x="1" y="65"/>
                  </a:moveTo>
                  <a:cubicBezTo>
                    <a:pt x="8" y="58"/>
                    <a:pt x="15" y="51"/>
                    <a:pt x="22" y="44"/>
                  </a:cubicBezTo>
                  <a:cubicBezTo>
                    <a:pt x="22" y="44"/>
                    <a:pt x="22" y="45"/>
                    <a:pt x="22" y="45"/>
                  </a:cubicBezTo>
                  <a:cubicBezTo>
                    <a:pt x="15" y="53"/>
                    <a:pt x="8" y="60"/>
                    <a:pt x="1" y="67"/>
                  </a:cubicBezTo>
                  <a:cubicBezTo>
                    <a:pt x="1" y="66"/>
                    <a:pt x="1" y="66"/>
                    <a:pt x="1" y="65"/>
                  </a:cubicBezTo>
                  <a:close/>
                  <a:moveTo>
                    <a:pt x="1" y="63"/>
                  </a:moveTo>
                  <a:cubicBezTo>
                    <a:pt x="8" y="56"/>
                    <a:pt x="15" y="49"/>
                    <a:pt x="22" y="41"/>
                  </a:cubicBezTo>
                  <a:cubicBezTo>
                    <a:pt x="22" y="42"/>
                    <a:pt x="22" y="43"/>
                    <a:pt x="22" y="43"/>
                  </a:cubicBezTo>
                  <a:cubicBezTo>
                    <a:pt x="15" y="50"/>
                    <a:pt x="8" y="57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lose/>
                  <a:moveTo>
                    <a:pt x="1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8" y="60"/>
                    <a:pt x="15" y="53"/>
                    <a:pt x="22" y="46"/>
                  </a:cubicBezTo>
                  <a:cubicBezTo>
                    <a:pt x="22" y="47"/>
                    <a:pt x="22" y="47"/>
                    <a:pt x="22" y="48"/>
                  </a:cubicBezTo>
                  <a:cubicBezTo>
                    <a:pt x="15" y="55"/>
                    <a:pt x="8" y="62"/>
                    <a:pt x="1" y="69"/>
                  </a:cubicBezTo>
                  <a:cubicBezTo>
                    <a:pt x="1" y="68"/>
                    <a:pt x="1" y="68"/>
                    <a:pt x="1" y="67"/>
                  </a:cubicBezTo>
                  <a:close/>
                  <a:moveTo>
                    <a:pt x="23" y="50"/>
                  </a:moveTo>
                  <a:cubicBezTo>
                    <a:pt x="23" y="49"/>
                    <a:pt x="23" y="49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7"/>
                    <a:pt x="23" y="46"/>
                    <a:pt x="23" y="46"/>
                  </a:cubicBezTo>
                  <a:cubicBezTo>
                    <a:pt x="23" y="46"/>
                    <a:pt x="23" y="46"/>
                    <a:pt x="23" y="45"/>
                  </a:cubicBezTo>
                  <a:cubicBezTo>
                    <a:pt x="23" y="44"/>
                    <a:pt x="23" y="42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0"/>
                  </a:cubicBezTo>
                  <a:cubicBezTo>
                    <a:pt x="23" y="40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7"/>
                    <a:pt x="23" y="37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1"/>
                    <a:pt x="23" y="30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8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3" y="16"/>
                    <a:pt x="23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0"/>
                    <a:pt x="23" y="7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4"/>
                    <a:pt x="27" y="2"/>
                    <a:pt x="29" y="1"/>
                  </a:cubicBezTo>
                  <a:cubicBezTo>
                    <a:pt x="29" y="20"/>
                    <a:pt x="29" y="39"/>
                    <a:pt x="29" y="58"/>
                  </a:cubicBezTo>
                  <a:cubicBezTo>
                    <a:pt x="29" y="64"/>
                    <a:pt x="29" y="69"/>
                    <a:pt x="29" y="75"/>
                  </a:cubicBezTo>
                  <a:cubicBezTo>
                    <a:pt x="27" y="77"/>
                    <a:pt x="25" y="80"/>
                    <a:pt x="23" y="82"/>
                  </a:cubicBezTo>
                  <a:cubicBezTo>
                    <a:pt x="23" y="77"/>
                    <a:pt x="23" y="71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5"/>
                    <a:pt x="23" y="64"/>
                    <a:pt x="23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2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0"/>
                    <a:pt x="23" y="60"/>
                  </a:cubicBezTo>
                  <a:cubicBezTo>
                    <a:pt x="23" y="58"/>
                    <a:pt x="23" y="57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4"/>
                    <a:pt x="23" y="54"/>
                  </a:cubicBezTo>
                  <a:cubicBezTo>
                    <a:pt x="23" y="54"/>
                    <a:pt x="23" y="53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lose/>
                  <a:moveTo>
                    <a:pt x="22" y="76"/>
                  </a:moveTo>
                  <a:cubicBezTo>
                    <a:pt x="20" y="78"/>
                    <a:pt x="17" y="80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4" y="83"/>
                    <a:pt x="13" y="83"/>
                    <a:pt x="13" y="83"/>
                  </a:cubicBezTo>
                  <a:cubicBezTo>
                    <a:pt x="16" y="80"/>
                    <a:pt x="19" y="77"/>
                    <a:pt x="22" y="74"/>
                  </a:cubicBezTo>
                  <a:cubicBezTo>
                    <a:pt x="22" y="75"/>
                    <a:pt x="22" y="76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0" y="79"/>
                    <a:pt x="19" y="81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6" y="82"/>
                    <a:pt x="16" y="82"/>
                    <a:pt x="15" y="82"/>
                  </a:cubicBezTo>
                  <a:cubicBezTo>
                    <a:pt x="18" y="80"/>
                    <a:pt x="20" y="78"/>
                    <a:pt x="22" y="76"/>
                  </a:cubicBezTo>
                  <a:cubicBezTo>
                    <a:pt x="23" y="76"/>
                    <a:pt x="22" y="76"/>
                    <a:pt x="22" y="76"/>
                  </a:cubicBezTo>
                  <a:close/>
                  <a:moveTo>
                    <a:pt x="2" y="83"/>
                  </a:moveTo>
                  <a:cubicBezTo>
                    <a:pt x="9" y="76"/>
                    <a:pt x="16" y="70"/>
                    <a:pt x="22" y="63"/>
                  </a:cubicBezTo>
                  <a:cubicBezTo>
                    <a:pt x="22" y="64"/>
                    <a:pt x="22" y="65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16" y="72"/>
                    <a:pt x="10" y="77"/>
                    <a:pt x="4" y="83"/>
                  </a:cubicBezTo>
                  <a:cubicBezTo>
                    <a:pt x="3" y="83"/>
                    <a:pt x="3" y="83"/>
                    <a:pt x="2" y="83"/>
                  </a:cubicBezTo>
                  <a:close/>
                  <a:moveTo>
                    <a:pt x="22" y="57"/>
                  </a:moveTo>
                  <a:cubicBezTo>
                    <a:pt x="15" y="65"/>
                    <a:pt x="8" y="72"/>
                    <a:pt x="1" y="79"/>
                  </a:cubicBezTo>
                  <a:cubicBezTo>
                    <a:pt x="1" y="78"/>
                    <a:pt x="1" y="77"/>
                    <a:pt x="1" y="77"/>
                  </a:cubicBezTo>
                  <a:cubicBezTo>
                    <a:pt x="8" y="70"/>
                    <a:pt x="15" y="62"/>
                    <a:pt x="22" y="55"/>
                  </a:cubicBezTo>
                  <a:cubicBezTo>
                    <a:pt x="22" y="56"/>
                    <a:pt x="22" y="57"/>
                    <a:pt x="22" y="57"/>
                  </a:cubicBezTo>
                  <a:close/>
                  <a:moveTo>
                    <a:pt x="1" y="80"/>
                  </a:moveTo>
                  <a:cubicBezTo>
                    <a:pt x="8" y="72"/>
                    <a:pt x="15" y="65"/>
                    <a:pt x="22" y="58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15" y="67"/>
                    <a:pt x="8" y="74"/>
                    <a:pt x="1" y="81"/>
                  </a:cubicBezTo>
                  <a:cubicBezTo>
                    <a:pt x="1" y="81"/>
                    <a:pt x="1" y="80"/>
                    <a:pt x="1" y="80"/>
                  </a:cubicBezTo>
                  <a:close/>
                  <a:moveTo>
                    <a:pt x="1" y="82"/>
                  </a:moveTo>
                  <a:cubicBezTo>
                    <a:pt x="8" y="75"/>
                    <a:pt x="15" y="68"/>
                    <a:pt x="22" y="61"/>
                  </a:cubicBezTo>
                  <a:cubicBezTo>
                    <a:pt x="22" y="62"/>
                    <a:pt x="22" y="62"/>
                    <a:pt x="22" y="63"/>
                  </a:cubicBezTo>
                  <a:cubicBezTo>
                    <a:pt x="16" y="69"/>
                    <a:pt x="9" y="76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1" y="82"/>
                    <a:pt x="1" y="82"/>
                  </a:cubicBezTo>
                  <a:close/>
                  <a:moveTo>
                    <a:pt x="22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18" y="75"/>
                    <a:pt x="14" y="79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7" y="83"/>
                  </a:cubicBezTo>
                  <a:cubicBezTo>
                    <a:pt x="12" y="78"/>
                    <a:pt x="17" y="74"/>
                    <a:pt x="22" y="69"/>
                  </a:cubicBezTo>
                  <a:cubicBezTo>
                    <a:pt x="22" y="70"/>
                    <a:pt x="22" y="71"/>
                    <a:pt x="22" y="71"/>
                  </a:cubicBezTo>
                  <a:close/>
                  <a:moveTo>
                    <a:pt x="22" y="72"/>
                  </a:moveTo>
                  <a:cubicBezTo>
                    <a:pt x="22" y="73"/>
                    <a:pt x="22" y="73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19" y="77"/>
                    <a:pt x="16" y="80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1" y="83"/>
                    <a:pt x="11" y="83"/>
                    <a:pt x="10" y="83"/>
                  </a:cubicBezTo>
                  <a:cubicBezTo>
                    <a:pt x="14" y="79"/>
                    <a:pt x="18" y="76"/>
                    <a:pt x="22" y="72"/>
                  </a:cubicBezTo>
                  <a:close/>
                  <a:moveTo>
                    <a:pt x="22" y="78"/>
                  </a:moveTo>
                  <a:cubicBezTo>
                    <a:pt x="22" y="78"/>
                    <a:pt x="22" y="79"/>
                    <a:pt x="22" y="79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1" y="80"/>
                    <a:pt x="20" y="81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19" y="81"/>
                    <a:pt x="21" y="79"/>
                    <a:pt x="22" y="78"/>
                  </a:cubicBezTo>
                  <a:close/>
                  <a:moveTo>
                    <a:pt x="22" y="80"/>
                  </a:moveTo>
                  <a:cubicBezTo>
                    <a:pt x="22" y="81"/>
                    <a:pt x="22" y="81"/>
                    <a:pt x="22" y="82"/>
                  </a:cubicBezTo>
                  <a:cubicBezTo>
                    <a:pt x="22" y="82"/>
                    <a:pt x="21" y="82"/>
                    <a:pt x="20" y="82"/>
                  </a:cubicBezTo>
                  <a:cubicBezTo>
                    <a:pt x="21" y="81"/>
                    <a:pt x="22" y="81"/>
                    <a:pt x="22" y="80"/>
                  </a:cubicBezTo>
                  <a:close/>
                  <a:moveTo>
                    <a:pt x="22" y="54"/>
                  </a:moveTo>
                  <a:cubicBezTo>
                    <a:pt x="15" y="62"/>
                    <a:pt x="8" y="69"/>
                    <a:pt x="1" y="76"/>
                  </a:cubicBezTo>
                  <a:cubicBezTo>
                    <a:pt x="1" y="75"/>
                    <a:pt x="1" y="75"/>
                    <a:pt x="1" y="74"/>
                  </a:cubicBezTo>
                  <a:cubicBezTo>
                    <a:pt x="8" y="67"/>
                    <a:pt x="15" y="60"/>
                    <a:pt x="22" y="53"/>
                  </a:cubicBezTo>
                  <a:cubicBezTo>
                    <a:pt x="22" y="53"/>
                    <a:pt x="22" y="54"/>
                    <a:pt x="22" y="54"/>
                  </a:cubicBezTo>
                  <a:close/>
                  <a:moveTo>
                    <a:pt x="22" y="66"/>
                  </a:moveTo>
                  <a:cubicBezTo>
                    <a:pt x="22" y="67"/>
                    <a:pt x="22" y="68"/>
                    <a:pt x="22" y="68"/>
                  </a:cubicBezTo>
                  <a:cubicBezTo>
                    <a:pt x="22" y="68"/>
                    <a:pt x="22" y="68"/>
                    <a:pt x="22" y="69"/>
                  </a:cubicBezTo>
                  <a:cubicBezTo>
                    <a:pt x="17" y="73"/>
                    <a:pt x="12" y="78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6" y="83"/>
                    <a:pt x="5" y="83"/>
                    <a:pt x="4" y="83"/>
                  </a:cubicBezTo>
                  <a:cubicBezTo>
                    <a:pt x="10" y="77"/>
                    <a:pt x="16" y="72"/>
                    <a:pt x="22" y="66"/>
                  </a:cubicBezTo>
                  <a:close/>
                  <a:moveTo>
                    <a:pt x="29" y="1"/>
                  </a:moveTo>
                  <a:cubicBezTo>
                    <a:pt x="27" y="2"/>
                    <a:pt x="25" y="3"/>
                    <a:pt x="23" y="5"/>
                  </a:cubicBezTo>
                  <a:cubicBezTo>
                    <a:pt x="17" y="5"/>
                    <a:pt x="11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4" y="1"/>
                    <a:pt x="21" y="1"/>
                    <a:pt x="29" y="1"/>
                  </a:cubicBezTo>
                  <a:close/>
                  <a:moveTo>
                    <a:pt x="1" y="9"/>
                  </a:moveTo>
                  <a:cubicBezTo>
                    <a:pt x="2" y="8"/>
                    <a:pt x="4" y="7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5" y="7"/>
                    <a:pt x="3" y="9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lose/>
                  <a:moveTo>
                    <a:pt x="1" y="12"/>
                  </a:moveTo>
                  <a:cubicBezTo>
                    <a:pt x="3" y="9"/>
                    <a:pt x="5" y="7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6" y="8"/>
                    <a:pt x="3" y="11"/>
                    <a:pt x="1" y="14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4" y="11"/>
                    <a:pt x="7" y="8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8" y="9"/>
                    <a:pt x="4" y="12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  <a:moveTo>
                    <a:pt x="1" y="16"/>
                  </a:moveTo>
                  <a:cubicBezTo>
                    <a:pt x="4" y="13"/>
                    <a:pt x="8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9" y="10"/>
                    <a:pt x="5" y="14"/>
                    <a:pt x="1" y="18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1" y="5"/>
                  </a:moveTo>
                  <a:cubicBezTo>
                    <a:pt x="1" y="5"/>
                    <a:pt x="2" y="5"/>
                    <a:pt x="3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lose/>
                  <a:moveTo>
                    <a:pt x="1" y="8"/>
                  </a:moveTo>
                  <a:cubicBezTo>
                    <a:pt x="1" y="7"/>
                    <a:pt x="2" y="6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6"/>
                    <a:pt x="2" y="8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5" y="14"/>
                    <a:pt x="10" y="10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1" y="10"/>
                    <a:pt x="6" y="15"/>
                    <a:pt x="1" y="21"/>
                  </a:cubicBezTo>
                  <a:cubicBezTo>
                    <a:pt x="1" y="20"/>
                    <a:pt x="1" y="19"/>
                    <a:pt x="1" y="19"/>
                  </a:cubicBezTo>
                  <a:close/>
                  <a:moveTo>
                    <a:pt x="1" y="39"/>
                  </a:moveTo>
                  <a:cubicBezTo>
                    <a:pt x="8" y="32"/>
                    <a:pt x="15" y="25"/>
                    <a:pt x="22" y="18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15" y="27"/>
                    <a:pt x="8" y="34"/>
                    <a:pt x="1" y="41"/>
                  </a:cubicBezTo>
                  <a:cubicBezTo>
                    <a:pt x="1" y="40"/>
                    <a:pt x="1" y="39"/>
                    <a:pt x="1" y="39"/>
                  </a:cubicBezTo>
                  <a:close/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8" y="51"/>
                    <a:pt x="15" y="43"/>
                    <a:pt x="22" y="36"/>
                  </a:cubicBezTo>
                  <a:cubicBezTo>
                    <a:pt x="22" y="37"/>
                    <a:pt x="22" y="38"/>
                    <a:pt x="22" y="38"/>
                  </a:cubicBezTo>
                  <a:cubicBezTo>
                    <a:pt x="15" y="46"/>
                    <a:pt x="8" y="53"/>
                    <a:pt x="1" y="60"/>
                  </a:cubicBezTo>
                  <a:cubicBezTo>
                    <a:pt x="1" y="59"/>
                    <a:pt x="1" y="59"/>
                    <a:pt x="1" y="58"/>
                  </a:cubicBezTo>
                  <a:close/>
                  <a:moveTo>
                    <a:pt x="1" y="70"/>
                  </a:moveTo>
                  <a:cubicBezTo>
                    <a:pt x="8" y="63"/>
                    <a:pt x="15" y="56"/>
                    <a:pt x="22" y="49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15" y="57"/>
                    <a:pt x="8" y="64"/>
                    <a:pt x="1" y="71"/>
                  </a:cubicBezTo>
                  <a:cubicBezTo>
                    <a:pt x="1" y="71"/>
                    <a:pt x="1" y="70"/>
                    <a:pt x="1" y="70"/>
                  </a:cubicBezTo>
                  <a:close/>
                  <a:moveTo>
                    <a:pt x="1" y="72"/>
                  </a:moveTo>
                  <a:cubicBezTo>
                    <a:pt x="8" y="65"/>
                    <a:pt x="15" y="58"/>
                    <a:pt x="22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15" y="59"/>
                    <a:pt x="8" y="66"/>
                    <a:pt x="1" y="74"/>
                  </a:cubicBezTo>
                  <a:cubicBezTo>
                    <a:pt x="1" y="73"/>
                    <a:pt x="1" y="73"/>
                    <a:pt x="1" y="7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114"/>
            <p:cNvSpPr>
              <a:spLocks noEditPoints="1"/>
            </p:cNvSpPr>
            <p:nvPr/>
          </p:nvSpPr>
          <p:spPr bwMode="auto">
            <a:xfrm>
              <a:off x="7049187" y="4988701"/>
              <a:ext cx="151744" cy="73129"/>
            </a:xfrm>
            <a:custGeom>
              <a:avLst/>
              <a:gdLst>
                <a:gd name="T0" fmla="*/ 0 w 35"/>
                <a:gd name="T1" fmla="*/ 2 h 17"/>
                <a:gd name="T2" fmla="*/ 0 w 35"/>
                <a:gd name="T3" fmla="*/ 2 h 17"/>
                <a:gd name="T4" fmla="*/ 0 w 35"/>
                <a:gd name="T5" fmla="*/ 17 h 17"/>
                <a:gd name="T6" fmla="*/ 1 w 35"/>
                <a:gd name="T7" fmla="*/ 17 h 17"/>
                <a:gd name="T8" fmla="*/ 1 w 35"/>
                <a:gd name="T9" fmla="*/ 2 h 17"/>
                <a:gd name="T10" fmla="*/ 32 w 35"/>
                <a:gd name="T11" fmla="*/ 2 h 17"/>
                <a:gd name="T12" fmla="*/ 32 w 35"/>
                <a:gd name="T13" fmla="*/ 2 h 17"/>
                <a:gd name="T14" fmla="*/ 32 w 35"/>
                <a:gd name="T15" fmla="*/ 2 h 17"/>
                <a:gd name="T16" fmla="*/ 32 w 35"/>
                <a:gd name="T17" fmla="*/ 2 h 17"/>
                <a:gd name="T18" fmla="*/ 32 w 35"/>
                <a:gd name="T19" fmla="*/ 2 h 17"/>
                <a:gd name="T20" fmla="*/ 32 w 35"/>
                <a:gd name="T21" fmla="*/ 17 h 17"/>
                <a:gd name="T22" fmla="*/ 0 w 35"/>
                <a:gd name="T23" fmla="*/ 17 h 17"/>
                <a:gd name="T24" fmla="*/ 0 w 35"/>
                <a:gd name="T25" fmla="*/ 17 h 17"/>
                <a:gd name="T26" fmla="*/ 32 w 35"/>
                <a:gd name="T27" fmla="*/ 17 h 17"/>
                <a:gd name="T28" fmla="*/ 32 w 35"/>
                <a:gd name="T29" fmla="*/ 17 h 17"/>
                <a:gd name="T30" fmla="*/ 33 w 35"/>
                <a:gd name="T31" fmla="*/ 17 h 17"/>
                <a:gd name="T32" fmla="*/ 33 w 35"/>
                <a:gd name="T33" fmla="*/ 17 h 17"/>
                <a:gd name="T34" fmla="*/ 33 w 35"/>
                <a:gd name="T35" fmla="*/ 17 h 17"/>
                <a:gd name="T36" fmla="*/ 35 w 35"/>
                <a:gd name="T37" fmla="*/ 16 h 17"/>
                <a:gd name="T38" fmla="*/ 35 w 35"/>
                <a:gd name="T39" fmla="*/ 15 h 17"/>
                <a:gd name="T40" fmla="*/ 35 w 35"/>
                <a:gd name="T41" fmla="*/ 15 h 17"/>
                <a:gd name="T42" fmla="*/ 35 w 35"/>
                <a:gd name="T43" fmla="*/ 1 h 17"/>
                <a:gd name="T44" fmla="*/ 35 w 35"/>
                <a:gd name="T45" fmla="*/ 1 h 17"/>
                <a:gd name="T46" fmla="*/ 34 w 35"/>
                <a:gd name="T47" fmla="*/ 0 h 17"/>
                <a:gd name="T48" fmla="*/ 34 w 35"/>
                <a:gd name="T49" fmla="*/ 0 h 17"/>
                <a:gd name="T50" fmla="*/ 4 w 35"/>
                <a:gd name="T51" fmla="*/ 0 h 17"/>
                <a:gd name="T52" fmla="*/ 4 w 35"/>
                <a:gd name="T53" fmla="*/ 0 h 17"/>
                <a:gd name="T54" fmla="*/ 0 w 35"/>
                <a:gd name="T55" fmla="*/ 2 h 17"/>
                <a:gd name="T56" fmla="*/ 0 w 35"/>
                <a:gd name="T57" fmla="*/ 2 h 17"/>
                <a:gd name="T58" fmla="*/ 0 w 35"/>
                <a:gd name="T59" fmla="*/ 2 h 17"/>
                <a:gd name="T60" fmla="*/ 34 w 35"/>
                <a:gd name="T61" fmla="*/ 15 h 17"/>
                <a:gd name="T62" fmla="*/ 33 w 35"/>
                <a:gd name="T63" fmla="*/ 17 h 17"/>
                <a:gd name="T64" fmla="*/ 32 w 35"/>
                <a:gd name="T65" fmla="*/ 2 h 17"/>
                <a:gd name="T66" fmla="*/ 32 w 35"/>
                <a:gd name="T67" fmla="*/ 2 h 17"/>
                <a:gd name="T68" fmla="*/ 32 w 35"/>
                <a:gd name="T69" fmla="*/ 2 h 17"/>
                <a:gd name="T70" fmla="*/ 34 w 35"/>
                <a:gd name="T71" fmla="*/ 1 h 17"/>
                <a:gd name="T72" fmla="*/ 34 w 35"/>
                <a:gd name="T73" fmla="*/ 15 h 17"/>
                <a:gd name="T74" fmla="*/ 34 w 35"/>
                <a:gd name="T75" fmla="*/ 15 h 17"/>
                <a:gd name="T76" fmla="*/ 4 w 35"/>
                <a:gd name="T77" fmla="*/ 1 h 17"/>
                <a:gd name="T78" fmla="*/ 4 w 35"/>
                <a:gd name="T79" fmla="*/ 1 h 17"/>
                <a:gd name="T80" fmla="*/ 34 w 35"/>
                <a:gd name="T81" fmla="*/ 1 h 17"/>
                <a:gd name="T82" fmla="*/ 32 w 35"/>
                <a:gd name="T83" fmla="*/ 2 h 17"/>
                <a:gd name="T84" fmla="*/ 1 w 35"/>
                <a:gd name="T85" fmla="*/ 2 h 17"/>
                <a:gd name="T86" fmla="*/ 4 w 35"/>
                <a:gd name="T8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2" y="12"/>
                    <a:pt x="3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4" y="16"/>
                    <a:pt x="35" y="16"/>
                  </a:cubicBezTo>
                  <a:cubicBezTo>
                    <a:pt x="35" y="16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34" y="15"/>
                  </a:moveTo>
                  <a:cubicBezTo>
                    <a:pt x="34" y="16"/>
                    <a:pt x="33" y="16"/>
                    <a:pt x="33" y="17"/>
                  </a:cubicBezTo>
                  <a:cubicBezTo>
                    <a:pt x="33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4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2"/>
                    <a:pt x="3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9115"/>
            <p:cNvSpPr>
              <a:spLocks noEditPoints="1"/>
            </p:cNvSpPr>
            <p:nvPr/>
          </p:nvSpPr>
          <p:spPr bwMode="auto">
            <a:xfrm>
              <a:off x="7049187" y="5087426"/>
              <a:ext cx="151744" cy="74958"/>
            </a:xfrm>
            <a:custGeom>
              <a:avLst/>
              <a:gdLst>
                <a:gd name="T0" fmla="*/ 0 w 35"/>
                <a:gd name="T1" fmla="*/ 2 h 17"/>
                <a:gd name="T2" fmla="*/ 1 w 35"/>
                <a:gd name="T3" fmla="*/ 16 h 17"/>
                <a:gd name="T4" fmla="*/ 1 w 35"/>
                <a:gd name="T5" fmla="*/ 14 h 17"/>
                <a:gd name="T6" fmla="*/ 11 w 35"/>
                <a:gd name="T7" fmla="*/ 2 h 17"/>
                <a:gd name="T8" fmla="*/ 4 w 35"/>
                <a:gd name="T9" fmla="*/ 16 h 17"/>
                <a:gd name="T10" fmla="*/ 4 w 35"/>
                <a:gd name="T11" fmla="*/ 17 h 17"/>
                <a:gd name="T12" fmla="*/ 0 w 35"/>
                <a:gd name="T13" fmla="*/ 17 h 17"/>
                <a:gd name="T14" fmla="*/ 13 w 35"/>
                <a:gd name="T15" fmla="*/ 17 h 17"/>
                <a:gd name="T16" fmla="*/ 32 w 35"/>
                <a:gd name="T17" fmla="*/ 17 h 17"/>
                <a:gd name="T18" fmla="*/ 33 w 35"/>
                <a:gd name="T19" fmla="*/ 17 h 17"/>
                <a:gd name="T20" fmla="*/ 33 w 35"/>
                <a:gd name="T21" fmla="*/ 17 h 17"/>
                <a:gd name="T22" fmla="*/ 35 w 35"/>
                <a:gd name="T23" fmla="*/ 15 h 17"/>
                <a:gd name="T24" fmla="*/ 35 w 35"/>
                <a:gd name="T25" fmla="*/ 0 h 17"/>
                <a:gd name="T26" fmla="*/ 34 w 35"/>
                <a:gd name="T27" fmla="*/ 0 h 17"/>
                <a:gd name="T28" fmla="*/ 4 w 35"/>
                <a:gd name="T29" fmla="*/ 0 h 17"/>
                <a:gd name="T30" fmla="*/ 0 w 35"/>
                <a:gd name="T31" fmla="*/ 1 h 17"/>
                <a:gd name="T32" fmla="*/ 0 w 35"/>
                <a:gd name="T33" fmla="*/ 2 h 17"/>
                <a:gd name="T34" fmla="*/ 1 w 35"/>
                <a:gd name="T35" fmla="*/ 10 h 17"/>
                <a:gd name="T36" fmla="*/ 7 w 35"/>
                <a:gd name="T37" fmla="*/ 2 h 17"/>
                <a:gd name="T38" fmla="*/ 1 w 35"/>
                <a:gd name="T39" fmla="*/ 14 h 17"/>
                <a:gd name="T40" fmla="*/ 9 w 35"/>
                <a:gd name="T41" fmla="*/ 17 h 17"/>
                <a:gd name="T42" fmla="*/ 16 w 35"/>
                <a:gd name="T43" fmla="*/ 2 h 17"/>
                <a:gd name="T44" fmla="*/ 27 w 35"/>
                <a:gd name="T45" fmla="*/ 17 h 17"/>
                <a:gd name="T46" fmla="*/ 32 w 35"/>
                <a:gd name="T47" fmla="*/ 10 h 17"/>
                <a:gd name="T48" fmla="*/ 23 w 35"/>
                <a:gd name="T49" fmla="*/ 17 h 17"/>
                <a:gd name="T50" fmla="*/ 32 w 35"/>
                <a:gd name="T51" fmla="*/ 4 h 17"/>
                <a:gd name="T52" fmla="*/ 14 w 35"/>
                <a:gd name="T53" fmla="*/ 17 h 17"/>
                <a:gd name="T54" fmla="*/ 24 w 35"/>
                <a:gd name="T55" fmla="*/ 2 h 17"/>
                <a:gd name="T56" fmla="*/ 9 w 35"/>
                <a:gd name="T57" fmla="*/ 17 h 17"/>
                <a:gd name="T58" fmla="*/ 29 w 35"/>
                <a:gd name="T59" fmla="*/ 2 h 17"/>
                <a:gd name="T60" fmla="*/ 19 w 35"/>
                <a:gd name="T61" fmla="*/ 16 h 17"/>
                <a:gd name="T62" fmla="*/ 32 w 35"/>
                <a:gd name="T63" fmla="*/ 2 h 17"/>
                <a:gd name="T64" fmla="*/ 32 w 35"/>
                <a:gd name="T65" fmla="*/ 2 h 17"/>
                <a:gd name="T66" fmla="*/ 32 w 35"/>
                <a:gd name="T67" fmla="*/ 2 h 17"/>
                <a:gd name="T68" fmla="*/ 27 w 35"/>
                <a:gd name="T69" fmla="*/ 17 h 17"/>
                <a:gd name="T70" fmla="*/ 33 w 35"/>
                <a:gd name="T71" fmla="*/ 16 h 17"/>
                <a:gd name="T72" fmla="*/ 32 w 35"/>
                <a:gd name="T73" fmla="*/ 2 h 17"/>
                <a:gd name="T74" fmla="*/ 34 w 35"/>
                <a:gd name="T75" fmla="*/ 1 h 17"/>
                <a:gd name="T76" fmla="*/ 34 w 35"/>
                <a:gd name="T77" fmla="*/ 15 h 17"/>
                <a:gd name="T78" fmla="*/ 4 w 35"/>
                <a:gd name="T79" fmla="*/ 0 h 17"/>
                <a:gd name="T80" fmla="*/ 32 w 35"/>
                <a:gd name="T81" fmla="*/ 1 h 17"/>
                <a:gd name="T82" fmla="*/ 29 w 35"/>
                <a:gd name="T83" fmla="*/ 1 h 17"/>
                <a:gd name="T84" fmla="*/ 19 w 35"/>
                <a:gd name="T85" fmla="*/ 1 h 17"/>
                <a:gd name="T86" fmla="*/ 15 w 35"/>
                <a:gd name="T87" fmla="*/ 1 h 17"/>
                <a:gd name="T88" fmla="*/ 4 w 35"/>
                <a:gd name="T89" fmla="*/ 0 h 17"/>
                <a:gd name="T90" fmla="*/ 7 w 35"/>
                <a:gd name="T91" fmla="*/ 2 h 17"/>
                <a:gd name="T92" fmla="*/ 1 w 35"/>
                <a:gd name="T93" fmla="*/ 6 h 17"/>
                <a:gd name="T94" fmla="*/ 4 w 35"/>
                <a:gd name="T95" fmla="*/ 2 h 17"/>
                <a:gd name="T96" fmla="*/ 1 w 35"/>
                <a:gd name="T9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0"/>
                    <a:pt x="8" y="6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7"/>
                    <a:pt x="8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1" y="14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3" y="7"/>
                    <a:pt x="5" y="5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6"/>
                    <a:pt x="4" y="10"/>
                    <a:pt x="1" y="14"/>
                  </a:cubicBezTo>
                  <a:close/>
                  <a:moveTo>
                    <a:pt x="19" y="2"/>
                  </a:moveTo>
                  <a:cubicBezTo>
                    <a:pt x="16" y="7"/>
                    <a:pt x="12" y="12"/>
                    <a:pt x="9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2"/>
                    <a:pt x="12" y="7"/>
                    <a:pt x="16" y="2"/>
                  </a:cubicBezTo>
                  <a:lnTo>
                    <a:pt x="19" y="2"/>
                  </a:lnTo>
                  <a:close/>
                  <a:moveTo>
                    <a:pt x="27" y="17"/>
                  </a:moveTo>
                  <a:cubicBezTo>
                    <a:pt x="29" y="14"/>
                    <a:pt x="30" y="12"/>
                    <a:pt x="32" y="10"/>
                  </a:cubicBezTo>
                  <a:cubicBezTo>
                    <a:pt x="32" y="10"/>
                    <a:pt x="32" y="9"/>
                    <a:pt x="32" y="10"/>
                  </a:cubicBezTo>
                  <a:cubicBezTo>
                    <a:pt x="30" y="12"/>
                    <a:pt x="28" y="14"/>
                    <a:pt x="27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6" y="12"/>
                    <a:pt x="29" y="8"/>
                    <a:pt x="32" y="4"/>
                  </a:cubicBezTo>
                  <a:cubicBezTo>
                    <a:pt x="32" y="4"/>
                    <a:pt x="32" y="3"/>
                    <a:pt x="32" y="4"/>
                  </a:cubicBezTo>
                  <a:cubicBezTo>
                    <a:pt x="29" y="8"/>
                    <a:pt x="26" y="12"/>
                    <a:pt x="2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1" y="7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7"/>
                    <a:pt x="17" y="12"/>
                    <a:pt x="13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3" y="12"/>
                    <a:pt x="16" y="7"/>
                    <a:pt x="2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5" y="7"/>
                    <a:pt x="22" y="11"/>
                    <a:pt x="18" y="16"/>
                  </a:cubicBezTo>
                  <a:cubicBezTo>
                    <a:pt x="18" y="16"/>
                    <a:pt x="19" y="17"/>
                    <a:pt x="19" y="16"/>
                  </a:cubicBezTo>
                  <a:cubicBezTo>
                    <a:pt x="22" y="11"/>
                    <a:pt x="26" y="7"/>
                    <a:pt x="29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2" y="12"/>
                    <a:pt x="32" y="17"/>
                  </a:cubicBezTo>
                  <a:lnTo>
                    <a:pt x="27" y="17"/>
                  </a:lnTo>
                  <a:close/>
                  <a:moveTo>
                    <a:pt x="34" y="15"/>
                  </a:moveTo>
                  <a:cubicBezTo>
                    <a:pt x="34" y="15"/>
                    <a:pt x="33" y="16"/>
                    <a:pt x="33" y="16"/>
                  </a:cubicBezTo>
                  <a:cubicBezTo>
                    <a:pt x="33" y="11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7"/>
                    <a:pt x="1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9116"/>
            <p:cNvSpPr>
              <a:spLocks noEditPoints="1"/>
            </p:cNvSpPr>
            <p:nvPr/>
          </p:nvSpPr>
          <p:spPr bwMode="auto">
            <a:xfrm>
              <a:off x="7049187" y="5378115"/>
              <a:ext cx="151744" cy="78615"/>
            </a:xfrm>
            <a:custGeom>
              <a:avLst/>
              <a:gdLst>
                <a:gd name="T0" fmla="*/ 34 w 35"/>
                <a:gd name="T1" fmla="*/ 1 h 18"/>
                <a:gd name="T2" fmla="*/ 0 w 35"/>
                <a:gd name="T3" fmla="*/ 2 h 18"/>
                <a:gd name="T4" fmla="*/ 0 w 35"/>
                <a:gd name="T5" fmla="*/ 14 h 18"/>
                <a:gd name="T6" fmla="*/ 0 w 35"/>
                <a:gd name="T7" fmla="*/ 17 h 18"/>
                <a:gd name="T8" fmla="*/ 10 w 35"/>
                <a:gd name="T9" fmla="*/ 3 h 18"/>
                <a:gd name="T10" fmla="*/ 9 w 35"/>
                <a:gd name="T11" fmla="*/ 3 h 18"/>
                <a:gd name="T12" fmla="*/ 2 w 35"/>
                <a:gd name="T13" fmla="*/ 17 h 18"/>
                <a:gd name="T14" fmla="*/ 12 w 35"/>
                <a:gd name="T15" fmla="*/ 18 h 18"/>
                <a:gd name="T16" fmla="*/ 25 w 35"/>
                <a:gd name="T17" fmla="*/ 18 h 18"/>
                <a:gd name="T18" fmla="*/ 31 w 35"/>
                <a:gd name="T19" fmla="*/ 18 h 18"/>
                <a:gd name="T20" fmla="*/ 33 w 35"/>
                <a:gd name="T21" fmla="*/ 17 h 18"/>
                <a:gd name="T22" fmla="*/ 35 w 35"/>
                <a:gd name="T23" fmla="*/ 16 h 18"/>
                <a:gd name="T24" fmla="*/ 4 w 35"/>
                <a:gd name="T25" fmla="*/ 1 h 18"/>
                <a:gd name="T26" fmla="*/ 2 w 35"/>
                <a:gd name="T27" fmla="*/ 2 h 18"/>
                <a:gd name="T28" fmla="*/ 31 w 35"/>
                <a:gd name="T29" fmla="*/ 17 h 18"/>
                <a:gd name="T30" fmla="*/ 32 w 35"/>
                <a:gd name="T31" fmla="*/ 14 h 18"/>
                <a:gd name="T32" fmla="*/ 32 w 35"/>
                <a:gd name="T33" fmla="*/ 14 h 18"/>
                <a:gd name="T34" fmla="*/ 28 w 35"/>
                <a:gd name="T35" fmla="*/ 17 h 18"/>
                <a:gd name="T36" fmla="*/ 27 w 35"/>
                <a:gd name="T37" fmla="*/ 17 h 18"/>
                <a:gd name="T38" fmla="*/ 32 w 35"/>
                <a:gd name="T39" fmla="*/ 10 h 18"/>
                <a:gd name="T40" fmla="*/ 32 w 35"/>
                <a:gd name="T41" fmla="*/ 5 h 18"/>
                <a:gd name="T42" fmla="*/ 23 w 35"/>
                <a:gd name="T43" fmla="*/ 17 h 18"/>
                <a:gd name="T44" fmla="*/ 31 w 35"/>
                <a:gd name="T45" fmla="*/ 2 h 18"/>
                <a:gd name="T46" fmla="*/ 22 w 35"/>
                <a:gd name="T47" fmla="*/ 17 h 18"/>
                <a:gd name="T48" fmla="*/ 29 w 35"/>
                <a:gd name="T49" fmla="*/ 2 h 18"/>
                <a:gd name="T50" fmla="*/ 16 w 35"/>
                <a:gd name="T51" fmla="*/ 17 h 18"/>
                <a:gd name="T52" fmla="*/ 17 w 35"/>
                <a:gd name="T53" fmla="*/ 17 h 18"/>
                <a:gd name="T54" fmla="*/ 10 w 35"/>
                <a:gd name="T55" fmla="*/ 17 h 18"/>
                <a:gd name="T56" fmla="*/ 12 w 35"/>
                <a:gd name="T57" fmla="*/ 17 h 18"/>
                <a:gd name="T58" fmla="*/ 18 w 35"/>
                <a:gd name="T59" fmla="*/ 2 h 18"/>
                <a:gd name="T60" fmla="*/ 17 w 35"/>
                <a:gd name="T61" fmla="*/ 2 h 18"/>
                <a:gd name="T62" fmla="*/ 7 w 35"/>
                <a:gd name="T63" fmla="*/ 17 h 18"/>
                <a:gd name="T64" fmla="*/ 22 w 35"/>
                <a:gd name="T65" fmla="*/ 2 h 18"/>
                <a:gd name="T66" fmla="*/ 12 w 35"/>
                <a:gd name="T67" fmla="*/ 17 h 18"/>
                <a:gd name="T68" fmla="*/ 29 w 35"/>
                <a:gd name="T69" fmla="*/ 2 h 18"/>
                <a:gd name="T70" fmla="*/ 18 w 35"/>
                <a:gd name="T71" fmla="*/ 17 h 18"/>
                <a:gd name="T72" fmla="*/ 1 w 35"/>
                <a:gd name="T73" fmla="*/ 5 h 18"/>
                <a:gd name="T74" fmla="*/ 1 w 35"/>
                <a:gd name="T75" fmla="*/ 7 h 18"/>
                <a:gd name="T76" fmla="*/ 1 w 35"/>
                <a:gd name="T77" fmla="*/ 9 h 18"/>
                <a:gd name="T78" fmla="*/ 5 w 35"/>
                <a:gd name="T79" fmla="*/ 3 h 18"/>
                <a:gd name="T80" fmla="*/ 1 w 35"/>
                <a:gd name="T81" fmla="*/ 9 h 18"/>
                <a:gd name="T82" fmla="*/ 2 w 35"/>
                <a:gd name="T83" fmla="*/ 2 h 18"/>
                <a:gd name="T84" fmla="*/ 7 w 35"/>
                <a:gd name="T85" fmla="*/ 2 h 18"/>
                <a:gd name="T86" fmla="*/ 12 w 35"/>
                <a:gd name="T87" fmla="*/ 2 h 18"/>
                <a:gd name="T88" fmla="*/ 6 w 35"/>
                <a:gd name="T89" fmla="*/ 17 h 18"/>
                <a:gd name="T90" fmla="*/ 14 w 35"/>
                <a:gd name="T91" fmla="*/ 3 h 18"/>
                <a:gd name="T92" fmla="*/ 13 w 35"/>
                <a:gd name="T93" fmla="*/ 3 h 18"/>
                <a:gd name="T94" fmla="*/ 33 w 35"/>
                <a:gd name="T95" fmla="*/ 17 h 18"/>
                <a:gd name="T96" fmla="*/ 33 w 35"/>
                <a:gd name="T97" fmla="*/ 14 h 18"/>
                <a:gd name="T98" fmla="*/ 33 w 35"/>
                <a:gd name="T99" fmla="*/ 12 h 18"/>
                <a:gd name="T100" fmla="*/ 32 w 35"/>
                <a:gd name="T101" fmla="*/ 5 h 18"/>
                <a:gd name="T102" fmla="*/ 32 w 35"/>
                <a:gd name="T103" fmla="*/ 2 h 18"/>
                <a:gd name="T104" fmla="*/ 34 w 35"/>
                <a:gd name="T10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18">
                  <a:moveTo>
                    <a:pt x="35" y="1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4" y="12"/>
                    <a:pt x="7" y="7"/>
                    <a:pt x="10" y="3"/>
                  </a:cubicBezTo>
                  <a:cubicBezTo>
                    <a:pt x="10" y="3"/>
                    <a:pt x="10" y="2"/>
                    <a:pt x="10" y="3"/>
                  </a:cubicBezTo>
                  <a:cubicBezTo>
                    <a:pt x="7" y="7"/>
                    <a:pt x="4" y="11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0"/>
                    <a:pt x="6" y="6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7"/>
                    <a:pt x="5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4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5"/>
                  </a:cubicBezTo>
                  <a:lnTo>
                    <a:pt x="35" y="1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2"/>
                    <a:pt x="3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lose/>
                  <a:moveTo>
                    <a:pt x="32" y="16"/>
                  </a:moveTo>
                  <a:cubicBezTo>
                    <a:pt x="32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2" y="16"/>
                    <a:pt x="32" y="15"/>
                  </a:cubicBezTo>
                  <a:cubicBezTo>
                    <a:pt x="32" y="15"/>
                    <a:pt x="32" y="15"/>
                    <a:pt x="32" y="16"/>
                  </a:cubicBezTo>
                  <a:close/>
                  <a:moveTo>
                    <a:pt x="32" y="14"/>
                  </a:moveTo>
                  <a:cubicBezTo>
                    <a:pt x="31" y="15"/>
                    <a:pt x="31" y="16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6"/>
                    <a:pt x="31" y="14"/>
                    <a:pt x="32" y="13"/>
                  </a:cubicBezTo>
                  <a:cubicBezTo>
                    <a:pt x="32" y="13"/>
                    <a:pt x="32" y="14"/>
                    <a:pt x="32" y="14"/>
                  </a:cubicBezTo>
                  <a:close/>
                  <a:moveTo>
                    <a:pt x="27" y="17"/>
                  </a:moveTo>
                  <a:cubicBezTo>
                    <a:pt x="29" y="15"/>
                    <a:pt x="30" y="13"/>
                    <a:pt x="32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1" y="14"/>
                    <a:pt x="30" y="15"/>
                    <a:pt x="28" y="17"/>
                  </a:cubicBezTo>
                  <a:lnTo>
                    <a:pt x="27" y="17"/>
                  </a:ln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ubicBezTo>
                    <a:pt x="30" y="12"/>
                    <a:pt x="28" y="15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4"/>
                    <a:pt x="30" y="11"/>
                    <a:pt x="32" y="8"/>
                  </a:cubicBezTo>
                  <a:cubicBezTo>
                    <a:pt x="32" y="9"/>
                    <a:pt x="32" y="9"/>
                    <a:pt x="32" y="10"/>
                  </a:cubicBezTo>
                  <a:close/>
                  <a:moveTo>
                    <a:pt x="32" y="8"/>
                  </a:moveTo>
                  <a:cubicBezTo>
                    <a:pt x="30" y="11"/>
                    <a:pt x="27" y="14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3"/>
                    <a:pt x="29" y="9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lose/>
                  <a:moveTo>
                    <a:pt x="32" y="5"/>
                  </a:moveTo>
                  <a:cubicBezTo>
                    <a:pt x="29" y="9"/>
                    <a:pt x="26" y="13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6" y="12"/>
                    <a:pt x="29" y="8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lose/>
                  <a:moveTo>
                    <a:pt x="21" y="17"/>
                  </a:moveTo>
                  <a:cubicBezTo>
                    <a:pt x="24" y="12"/>
                    <a:pt x="28" y="7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9" y="7"/>
                    <a:pt x="25" y="12"/>
                    <a:pt x="22" y="17"/>
                  </a:cubicBezTo>
                  <a:lnTo>
                    <a:pt x="21" y="17"/>
                  </a:lnTo>
                  <a:close/>
                  <a:moveTo>
                    <a:pt x="19" y="17"/>
                  </a:moveTo>
                  <a:cubicBezTo>
                    <a:pt x="22" y="12"/>
                    <a:pt x="26" y="7"/>
                    <a:pt x="29" y="3"/>
                  </a:cubicBezTo>
                  <a:cubicBezTo>
                    <a:pt x="29" y="3"/>
                    <a:pt x="29" y="2"/>
                    <a:pt x="2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7"/>
                    <a:pt x="24" y="12"/>
                    <a:pt x="20" y="17"/>
                  </a:cubicBezTo>
                  <a:lnTo>
                    <a:pt x="19" y="17"/>
                  </a:lnTo>
                  <a:close/>
                  <a:moveTo>
                    <a:pt x="16" y="17"/>
                  </a:moveTo>
                  <a:cubicBezTo>
                    <a:pt x="20" y="12"/>
                    <a:pt x="23" y="7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4" y="7"/>
                    <a:pt x="21" y="12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lnTo>
                    <a:pt x="16" y="17"/>
                  </a:lnTo>
                  <a:close/>
                  <a:moveTo>
                    <a:pt x="10" y="17"/>
                  </a:moveTo>
                  <a:cubicBezTo>
                    <a:pt x="14" y="13"/>
                    <a:pt x="17" y="8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7"/>
                    <a:pt x="15" y="12"/>
                    <a:pt x="12" y="17"/>
                  </a:cubicBezTo>
                  <a:lnTo>
                    <a:pt x="10" y="17"/>
                  </a:lnTo>
                  <a:close/>
                  <a:moveTo>
                    <a:pt x="9" y="17"/>
                  </a:moveTo>
                  <a:cubicBezTo>
                    <a:pt x="12" y="12"/>
                    <a:pt x="15" y="7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8"/>
                    <a:pt x="13" y="12"/>
                    <a:pt x="10" y="17"/>
                  </a:cubicBezTo>
                  <a:lnTo>
                    <a:pt x="9" y="17"/>
                  </a:lnTo>
                  <a:close/>
                  <a:moveTo>
                    <a:pt x="17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4" y="7"/>
                    <a:pt x="11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0" y="12"/>
                    <a:pt x="13" y="7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22" y="3"/>
                  </a:moveTo>
                  <a:cubicBezTo>
                    <a:pt x="22" y="3"/>
                    <a:pt x="22" y="2"/>
                    <a:pt x="22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7"/>
                    <a:pt x="19" y="12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12"/>
                    <a:pt x="19" y="7"/>
                    <a:pt x="22" y="3"/>
                  </a:cubicBezTo>
                  <a:close/>
                  <a:moveTo>
                    <a:pt x="28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5" y="7"/>
                    <a:pt x="22" y="12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1" y="12"/>
                    <a:pt x="24" y="7"/>
                    <a:pt x="28" y="2"/>
                  </a:cubicBezTo>
                  <a:close/>
                  <a:moveTo>
                    <a:pt x="3" y="2"/>
                  </a:moveTo>
                  <a:cubicBezTo>
                    <a:pt x="2" y="4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lnTo>
                    <a:pt x="3" y="2"/>
                  </a:ln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2" y="7"/>
                    <a:pt x="1" y="9"/>
                  </a:cubicBezTo>
                  <a:lnTo>
                    <a:pt x="1" y="7"/>
                  </a:lnTo>
                  <a:close/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2" y="7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3" y="8"/>
                    <a:pt x="1" y="11"/>
                  </a:cubicBezTo>
                  <a:lnTo>
                    <a:pt x="1" y="9"/>
                  </a:lnTo>
                  <a:close/>
                  <a:moveTo>
                    <a:pt x="2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2" y="2"/>
                  </a:lnTo>
                  <a:close/>
                  <a:moveTo>
                    <a:pt x="1" y="13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9"/>
                    <a:pt x="5" y="6"/>
                    <a:pt x="7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10"/>
                    <a:pt x="1" y="13"/>
                  </a:cubicBezTo>
                  <a:close/>
                  <a:moveTo>
                    <a:pt x="13" y="3"/>
                  </a:moveTo>
                  <a:cubicBezTo>
                    <a:pt x="13" y="3"/>
                    <a:pt x="13" y="2"/>
                    <a:pt x="12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3" y="7"/>
                    <a:pt x="10" y="12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2"/>
                    <a:pt x="11" y="8"/>
                    <a:pt x="14" y="3"/>
                  </a:cubicBezTo>
                  <a:cubicBezTo>
                    <a:pt x="15" y="3"/>
                    <a:pt x="14" y="2"/>
                    <a:pt x="14" y="3"/>
                  </a:cubicBezTo>
                  <a:cubicBezTo>
                    <a:pt x="11" y="7"/>
                    <a:pt x="7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6" y="12"/>
                    <a:pt x="9" y="7"/>
                    <a:pt x="13" y="3"/>
                  </a:cubicBezTo>
                  <a:close/>
                  <a:moveTo>
                    <a:pt x="32" y="17"/>
                  </a:moveTo>
                  <a:cubicBezTo>
                    <a:pt x="32" y="17"/>
                    <a:pt x="32" y="17"/>
                    <a:pt x="32" y="16"/>
                  </a:cubicBezTo>
                  <a:cubicBezTo>
                    <a:pt x="32" y="17"/>
                    <a:pt x="32" y="17"/>
                    <a:pt x="32" y="17"/>
                  </a:cubicBezTo>
                  <a:close/>
                  <a:moveTo>
                    <a:pt x="33" y="17"/>
                  </a:move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0"/>
                    <a:pt x="32" y="9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7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4"/>
                    <a:pt x="32" y="4"/>
                  </a:cubicBezTo>
                  <a:cubicBezTo>
                    <a:pt x="32" y="4"/>
                    <a:pt x="32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4" y="2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3" y="17"/>
                    <a:pt x="3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9117"/>
            <p:cNvSpPr>
              <a:spLocks noEditPoints="1"/>
            </p:cNvSpPr>
            <p:nvPr/>
          </p:nvSpPr>
          <p:spPr bwMode="auto">
            <a:xfrm>
              <a:off x="7049187" y="5478669"/>
              <a:ext cx="151744" cy="73129"/>
            </a:xfrm>
            <a:custGeom>
              <a:avLst/>
              <a:gdLst>
                <a:gd name="T0" fmla="*/ 34 w 35"/>
                <a:gd name="T1" fmla="*/ 0 h 17"/>
                <a:gd name="T2" fmla="*/ 0 w 35"/>
                <a:gd name="T3" fmla="*/ 2 h 17"/>
                <a:gd name="T4" fmla="*/ 0 w 35"/>
                <a:gd name="T5" fmla="*/ 4 h 17"/>
                <a:gd name="T6" fmla="*/ 0 w 35"/>
                <a:gd name="T7" fmla="*/ 10 h 17"/>
                <a:gd name="T8" fmla="*/ 0 w 35"/>
                <a:gd name="T9" fmla="*/ 13 h 17"/>
                <a:gd name="T10" fmla="*/ 0 w 35"/>
                <a:gd name="T11" fmla="*/ 16 h 17"/>
                <a:gd name="T12" fmla="*/ 15 w 35"/>
                <a:gd name="T13" fmla="*/ 2 h 17"/>
                <a:gd name="T14" fmla="*/ 0 w 35"/>
                <a:gd name="T15" fmla="*/ 17 h 17"/>
                <a:gd name="T16" fmla="*/ 1 w 35"/>
                <a:gd name="T17" fmla="*/ 17 h 17"/>
                <a:gd name="T18" fmla="*/ 6 w 35"/>
                <a:gd name="T19" fmla="*/ 17 h 17"/>
                <a:gd name="T20" fmla="*/ 18 w 35"/>
                <a:gd name="T21" fmla="*/ 17 h 17"/>
                <a:gd name="T22" fmla="*/ 32 w 35"/>
                <a:gd name="T23" fmla="*/ 17 h 17"/>
                <a:gd name="T24" fmla="*/ 33 w 35"/>
                <a:gd name="T25" fmla="*/ 17 h 17"/>
                <a:gd name="T26" fmla="*/ 35 w 35"/>
                <a:gd name="T27" fmla="*/ 1 h 17"/>
                <a:gd name="T28" fmla="*/ 32 w 35"/>
                <a:gd name="T29" fmla="*/ 2 h 17"/>
                <a:gd name="T30" fmla="*/ 4 w 35"/>
                <a:gd name="T31" fmla="*/ 0 h 17"/>
                <a:gd name="T32" fmla="*/ 30 w 35"/>
                <a:gd name="T33" fmla="*/ 17 h 17"/>
                <a:gd name="T34" fmla="*/ 30 w 35"/>
                <a:gd name="T35" fmla="*/ 17 h 17"/>
                <a:gd name="T36" fmla="*/ 32 w 35"/>
                <a:gd name="T37" fmla="*/ 15 h 17"/>
                <a:gd name="T38" fmla="*/ 27 w 35"/>
                <a:gd name="T39" fmla="*/ 17 h 17"/>
                <a:gd name="T40" fmla="*/ 27 w 35"/>
                <a:gd name="T41" fmla="*/ 16 h 17"/>
                <a:gd name="T42" fmla="*/ 32 w 35"/>
                <a:gd name="T43" fmla="*/ 11 h 17"/>
                <a:gd name="T44" fmla="*/ 25 w 35"/>
                <a:gd name="T45" fmla="*/ 17 h 17"/>
                <a:gd name="T46" fmla="*/ 17 w 35"/>
                <a:gd name="T47" fmla="*/ 17 h 17"/>
                <a:gd name="T48" fmla="*/ 32 w 35"/>
                <a:gd name="T49" fmla="*/ 2 h 17"/>
                <a:gd name="T50" fmla="*/ 32 w 35"/>
                <a:gd name="T51" fmla="*/ 2 h 17"/>
                <a:gd name="T52" fmla="*/ 15 w 35"/>
                <a:gd name="T53" fmla="*/ 17 h 17"/>
                <a:gd name="T54" fmla="*/ 17 w 35"/>
                <a:gd name="T55" fmla="*/ 17 h 17"/>
                <a:gd name="T56" fmla="*/ 26 w 35"/>
                <a:gd name="T57" fmla="*/ 2 h 17"/>
                <a:gd name="T58" fmla="*/ 10 w 35"/>
                <a:gd name="T59" fmla="*/ 17 h 17"/>
                <a:gd name="T60" fmla="*/ 12 w 35"/>
                <a:gd name="T61" fmla="*/ 17 h 17"/>
                <a:gd name="T62" fmla="*/ 24 w 35"/>
                <a:gd name="T63" fmla="*/ 2 h 17"/>
                <a:gd name="T64" fmla="*/ 19 w 35"/>
                <a:gd name="T65" fmla="*/ 2 h 17"/>
                <a:gd name="T66" fmla="*/ 21 w 35"/>
                <a:gd name="T67" fmla="*/ 2 h 17"/>
                <a:gd name="T68" fmla="*/ 8 w 35"/>
                <a:gd name="T69" fmla="*/ 17 h 17"/>
                <a:gd name="T70" fmla="*/ 32 w 35"/>
                <a:gd name="T71" fmla="*/ 4 h 17"/>
                <a:gd name="T72" fmla="*/ 19 w 35"/>
                <a:gd name="T73" fmla="*/ 17 h 17"/>
                <a:gd name="T74" fmla="*/ 32 w 35"/>
                <a:gd name="T75" fmla="*/ 6 h 17"/>
                <a:gd name="T76" fmla="*/ 32 w 35"/>
                <a:gd name="T77" fmla="*/ 5 h 17"/>
                <a:gd name="T78" fmla="*/ 23 w 35"/>
                <a:gd name="T79" fmla="*/ 17 h 17"/>
                <a:gd name="T80" fmla="*/ 1 w 35"/>
                <a:gd name="T81" fmla="*/ 5 h 17"/>
                <a:gd name="T82" fmla="*/ 1 w 35"/>
                <a:gd name="T83" fmla="*/ 4 h 17"/>
                <a:gd name="T84" fmla="*/ 1 w 35"/>
                <a:gd name="T85" fmla="*/ 6 h 17"/>
                <a:gd name="T86" fmla="*/ 5 w 35"/>
                <a:gd name="T87" fmla="*/ 2 h 17"/>
                <a:gd name="T88" fmla="*/ 1 w 35"/>
                <a:gd name="T89" fmla="*/ 7 h 17"/>
                <a:gd name="T90" fmla="*/ 2 w 35"/>
                <a:gd name="T91" fmla="*/ 2 h 17"/>
                <a:gd name="T92" fmla="*/ 7 w 35"/>
                <a:gd name="T93" fmla="*/ 2 h 17"/>
                <a:gd name="T94" fmla="*/ 1 w 35"/>
                <a:gd name="T95" fmla="*/ 11 h 17"/>
                <a:gd name="T96" fmla="*/ 1 w 35"/>
                <a:gd name="T97" fmla="*/ 10 h 17"/>
                <a:gd name="T98" fmla="*/ 1 w 35"/>
                <a:gd name="T99" fmla="*/ 12 h 17"/>
                <a:gd name="T100" fmla="*/ 11 w 35"/>
                <a:gd name="T101" fmla="*/ 2 h 17"/>
                <a:gd name="T102" fmla="*/ 1 w 35"/>
                <a:gd name="T103" fmla="*/ 13 h 17"/>
                <a:gd name="T104" fmla="*/ 13 w 35"/>
                <a:gd name="T105" fmla="*/ 2 h 17"/>
                <a:gd name="T106" fmla="*/ 17 w 35"/>
                <a:gd name="T107" fmla="*/ 2 h 17"/>
                <a:gd name="T108" fmla="*/ 2 w 35"/>
                <a:gd name="T109" fmla="*/ 17 h 17"/>
                <a:gd name="T110" fmla="*/ 32 w 35"/>
                <a:gd name="T111" fmla="*/ 17 h 17"/>
                <a:gd name="T112" fmla="*/ 33 w 35"/>
                <a:gd name="T113" fmla="*/ 12 h 17"/>
                <a:gd name="T114" fmla="*/ 32 w 35"/>
                <a:gd name="T115" fmla="*/ 8 h 17"/>
                <a:gd name="T116" fmla="*/ 32 w 35"/>
                <a:gd name="T117" fmla="*/ 2 h 17"/>
                <a:gd name="T118" fmla="*/ 34 w 35"/>
                <a:gd name="T11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" h="17">
                  <a:moveTo>
                    <a:pt x="35" y="1"/>
                  </a:moveTo>
                  <a:cubicBezTo>
                    <a:pt x="35" y="1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5" y="11"/>
                    <a:pt x="10" y="7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7"/>
                    <a:pt x="6" y="12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lnTo>
                    <a:pt x="35" y="1"/>
                  </a:lnTo>
                  <a:close/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1"/>
                    <a:pt x="3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1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6"/>
                    <a:pt x="31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0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5"/>
                    <a:pt x="31" y="14"/>
                    <a:pt x="32" y="13"/>
                  </a:cubicBezTo>
                  <a:cubicBezTo>
                    <a:pt x="32" y="13"/>
                    <a:pt x="32" y="14"/>
                    <a:pt x="32" y="15"/>
                  </a:cubicBezTo>
                  <a:close/>
                  <a:moveTo>
                    <a:pt x="32" y="12"/>
                  </a:moveTo>
                  <a:cubicBezTo>
                    <a:pt x="31" y="14"/>
                    <a:pt x="29" y="15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5"/>
                    <a:pt x="30" y="13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32" y="11"/>
                  </a:moveTo>
                  <a:cubicBezTo>
                    <a:pt x="30" y="13"/>
                    <a:pt x="28" y="15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4"/>
                    <a:pt x="30" y="12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lose/>
                  <a:moveTo>
                    <a:pt x="32" y="9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0" y="12"/>
                    <a:pt x="27" y="14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6" y="14"/>
                    <a:pt x="29" y="11"/>
                    <a:pt x="32" y="8"/>
                  </a:cubicBezTo>
                  <a:cubicBezTo>
                    <a:pt x="32" y="9"/>
                    <a:pt x="32" y="9"/>
                    <a:pt x="32" y="9"/>
                  </a:cubicBezTo>
                  <a:close/>
                  <a:moveTo>
                    <a:pt x="17" y="17"/>
                  </a:moveTo>
                  <a:cubicBezTo>
                    <a:pt x="22" y="12"/>
                    <a:pt x="27" y="7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7" y="7"/>
                    <a:pt x="23" y="12"/>
                    <a:pt x="18" y="17"/>
                  </a:cubicBezTo>
                  <a:lnTo>
                    <a:pt x="17" y="17"/>
                  </a:lnTo>
                  <a:close/>
                  <a:moveTo>
                    <a:pt x="15" y="17"/>
                  </a:moveTo>
                  <a:cubicBezTo>
                    <a:pt x="19" y="12"/>
                    <a:pt x="24" y="7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6" y="7"/>
                    <a:pt x="21" y="12"/>
                    <a:pt x="17" y="17"/>
                  </a:cubicBezTo>
                  <a:lnTo>
                    <a:pt x="15" y="17"/>
                  </a:lnTo>
                  <a:close/>
                  <a:moveTo>
                    <a:pt x="12" y="17"/>
                  </a:moveTo>
                  <a:cubicBezTo>
                    <a:pt x="17" y="12"/>
                    <a:pt x="22" y="7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7"/>
                    <a:pt x="19" y="12"/>
                    <a:pt x="14" y="17"/>
                  </a:cubicBezTo>
                  <a:lnTo>
                    <a:pt x="12" y="17"/>
                  </a:lnTo>
                  <a:close/>
                  <a:moveTo>
                    <a:pt x="10" y="17"/>
                  </a:moveTo>
                  <a:cubicBezTo>
                    <a:pt x="15" y="12"/>
                    <a:pt x="20" y="7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1" y="7"/>
                    <a:pt x="16" y="12"/>
                    <a:pt x="12" y="17"/>
                  </a:cubicBezTo>
                  <a:lnTo>
                    <a:pt x="10" y="17"/>
                  </a:lnTo>
                  <a:close/>
                  <a:moveTo>
                    <a:pt x="8" y="17"/>
                  </a:moveTo>
                  <a:cubicBezTo>
                    <a:pt x="13" y="12"/>
                    <a:pt x="18" y="7"/>
                    <a:pt x="22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9" y="7"/>
                    <a:pt x="14" y="12"/>
                    <a:pt x="9" y="17"/>
                  </a:cubicBezTo>
                  <a:lnTo>
                    <a:pt x="8" y="17"/>
                  </a:lnTo>
                  <a:close/>
                  <a:moveTo>
                    <a:pt x="4" y="17"/>
                  </a:moveTo>
                  <a:cubicBezTo>
                    <a:pt x="9" y="12"/>
                    <a:pt x="14" y="7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5" y="7"/>
                    <a:pt x="11" y="12"/>
                    <a:pt x="6" y="17"/>
                  </a:cubicBezTo>
                  <a:lnTo>
                    <a:pt x="4" y="17"/>
                  </a:lnTo>
                  <a:close/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7" y="7"/>
                    <a:pt x="12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1" y="12"/>
                    <a:pt x="16" y="7"/>
                    <a:pt x="21" y="2"/>
                  </a:cubicBezTo>
                  <a:close/>
                  <a:moveTo>
                    <a:pt x="32" y="3"/>
                  </a:moveTo>
                  <a:cubicBezTo>
                    <a:pt x="32" y="3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8" y="8"/>
                    <a:pt x="24" y="12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3" y="12"/>
                    <a:pt x="28" y="8"/>
                    <a:pt x="32" y="3"/>
                  </a:cubicBezTo>
                  <a:close/>
                  <a:moveTo>
                    <a:pt x="32" y="5"/>
                  </a:moveTo>
                  <a:cubicBezTo>
                    <a:pt x="32" y="5"/>
                    <a:pt x="32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10"/>
                    <a:pt x="25" y="13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4" y="13"/>
                    <a:pt x="28" y="9"/>
                    <a:pt x="32" y="5"/>
                  </a:cubicBezTo>
                  <a:close/>
                  <a:moveTo>
                    <a:pt x="32" y="6"/>
                  </a:moveTo>
                  <a:cubicBezTo>
                    <a:pt x="32" y="7"/>
                    <a:pt x="32" y="7"/>
                    <a:pt x="32" y="8"/>
                  </a:cubicBezTo>
                  <a:cubicBezTo>
                    <a:pt x="29" y="11"/>
                    <a:pt x="26" y="14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5" y="13"/>
                    <a:pt x="29" y="10"/>
                    <a:pt x="32" y="6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3"/>
                    <a:pt x="2" y="5"/>
                    <a:pt x="1" y="6"/>
                  </a:cubicBezTo>
                  <a:lnTo>
                    <a:pt x="1" y="5"/>
                  </a:lnTo>
                  <a:close/>
                  <a:moveTo>
                    <a:pt x="1" y="7"/>
                  </a:moveTo>
                  <a:cubicBezTo>
                    <a:pt x="2" y="5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3" y="6"/>
                    <a:pt x="1" y="8"/>
                  </a:cubicBezTo>
                  <a:lnTo>
                    <a:pt x="1" y="7"/>
                  </a:lnTo>
                  <a:close/>
                  <a:moveTo>
                    <a:pt x="2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2" y="2"/>
                  </a:ln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5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4"/>
                    <a:pt x="3" y="7"/>
                    <a:pt x="1" y="9"/>
                  </a:cubicBezTo>
                  <a:lnTo>
                    <a:pt x="1" y="8"/>
                  </a:lnTo>
                  <a:close/>
                  <a:moveTo>
                    <a:pt x="1" y="11"/>
                  </a:moveTo>
                  <a:cubicBezTo>
                    <a:pt x="4" y="8"/>
                    <a:pt x="7" y="5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5"/>
                    <a:pt x="4" y="8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7"/>
                    <a:pt x="6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5"/>
                    <a:pt x="4" y="9"/>
                    <a:pt x="1" y="12"/>
                  </a:cubicBezTo>
                  <a:lnTo>
                    <a:pt x="1" y="11"/>
                  </a:lnTo>
                  <a:close/>
                  <a:moveTo>
                    <a:pt x="1" y="13"/>
                  </a:moveTo>
                  <a:cubicBezTo>
                    <a:pt x="4" y="9"/>
                    <a:pt x="8" y="6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8" y="6"/>
                    <a:pt x="5" y="10"/>
                    <a:pt x="1" y="14"/>
                  </a:cubicBezTo>
                  <a:lnTo>
                    <a:pt x="1" y="13"/>
                  </a:lnTo>
                  <a:close/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5" y="10"/>
                    <a:pt x="9" y="6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7"/>
                    <a:pt x="5" y="11"/>
                    <a:pt x="1" y="16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3" y="7"/>
                    <a:pt x="8" y="12"/>
                    <a:pt x="4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7" y="12"/>
                    <a:pt x="12" y="7"/>
                    <a:pt x="17" y="2"/>
                  </a:cubicBezTo>
                  <a:close/>
                  <a:moveTo>
                    <a:pt x="31" y="17"/>
                  </a:moveTo>
                  <a:cubicBezTo>
                    <a:pt x="31" y="16"/>
                    <a:pt x="32" y="16"/>
                    <a:pt x="32" y="15"/>
                  </a:cubicBezTo>
                  <a:cubicBezTo>
                    <a:pt x="32" y="16"/>
                    <a:pt x="32" y="16"/>
                    <a:pt x="32" y="17"/>
                  </a:cubicBezTo>
                  <a:lnTo>
                    <a:pt x="31" y="17"/>
                  </a:lnTo>
                  <a:close/>
                  <a:moveTo>
                    <a:pt x="33" y="17"/>
                  </a:moveTo>
                  <a:cubicBezTo>
                    <a:pt x="33" y="15"/>
                    <a:pt x="33" y="14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0"/>
                    <a:pt x="32" y="10"/>
                  </a:cubicBezTo>
                  <a:cubicBezTo>
                    <a:pt x="32" y="10"/>
                    <a:pt x="32" y="9"/>
                    <a:pt x="32" y="8"/>
                  </a:cubicBezTo>
                  <a:cubicBezTo>
                    <a:pt x="32" y="8"/>
                    <a:pt x="32" y="8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2" y="6"/>
                    <a:pt x="32" y="4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3" y="16"/>
                    <a:pt x="3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9118"/>
            <p:cNvSpPr>
              <a:spLocks noEditPoints="1"/>
            </p:cNvSpPr>
            <p:nvPr/>
          </p:nvSpPr>
          <p:spPr bwMode="auto">
            <a:xfrm>
              <a:off x="7221041" y="4988701"/>
              <a:ext cx="151744" cy="73129"/>
            </a:xfrm>
            <a:custGeom>
              <a:avLst/>
              <a:gdLst>
                <a:gd name="T0" fmla="*/ 0 w 35"/>
                <a:gd name="T1" fmla="*/ 2 h 17"/>
                <a:gd name="T2" fmla="*/ 0 w 35"/>
                <a:gd name="T3" fmla="*/ 17 h 17"/>
                <a:gd name="T4" fmla="*/ 1 w 35"/>
                <a:gd name="T5" fmla="*/ 11 h 17"/>
                <a:gd name="T6" fmla="*/ 7 w 35"/>
                <a:gd name="T7" fmla="*/ 2 h 17"/>
                <a:gd name="T8" fmla="*/ 0 w 35"/>
                <a:gd name="T9" fmla="*/ 7 h 17"/>
                <a:gd name="T10" fmla="*/ 4 w 35"/>
                <a:gd name="T11" fmla="*/ 2 h 17"/>
                <a:gd name="T12" fmla="*/ 11 w 35"/>
                <a:gd name="T13" fmla="*/ 2 h 17"/>
                <a:gd name="T14" fmla="*/ 0 w 35"/>
                <a:gd name="T15" fmla="*/ 17 h 17"/>
                <a:gd name="T16" fmla="*/ 12 w 35"/>
                <a:gd name="T17" fmla="*/ 17 h 17"/>
                <a:gd name="T18" fmla="*/ 16 w 35"/>
                <a:gd name="T19" fmla="*/ 17 h 17"/>
                <a:gd name="T20" fmla="*/ 32 w 35"/>
                <a:gd name="T21" fmla="*/ 17 h 17"/>
                <a:gd name="T22" fmla="*/ 32 w 35"/>
                <a:gd name="T23" fmla="*/ 17 h 17"/>
                <a:gd name="T24" fmla="*/ 32 w 35"/>
                <a:gd name="T25" fmla="*/ 17 h 17"/>
                <a:gd name="T26" fmla="*/ 34 w 35"/>
                <a:gd name="T27" fmla="*/ 15 h 17"/>
                <a:gd name="T28" fmla="*/ 34 w 35"/>
                <a:gd name="T29" fmla="*/ 1 h 17"/>
                <a:gd name="T30" fmla="*/ 34 w 35"/>
                <a:gd name="T31" fmla="*/ 0 h 17"/>
                <a:gd name="T32" fmla="*/ 4 w 35"/>
                <a:gd name="T33" fmla="*/ 0 h 17"/>
                <a:gd name="T34" fmla="*/ 0 w 35"/>
                <a:gd name="T35" fmla="*/ 2 h 17"/>
                <a:gd name="T36" fmla="*/ 0 w 35"/>
                <a:gd name="T37" fmla="*/ 2 h 17"/>
                <a:gd name="T38" fmla="*/ 12 w 35"/>
                <a:gd name="T39" fmla="*/ 2 h 17"/>
                <a:gd name="T40" fmla="*/ 7 w 35"/>
                <a:gd name="T41" fmla="*/ 17 h 17"/>
                <a:gd name="T42" fmla="*/ 2 w 35"/>
                <a:gd name="T43" fmla="*/ 17 h 17"/>
                <a:gd name="T44" fmla="*/ 32 w 35"/>
                <a:gd name="T45" fmla="*/ 6 h 17"/>
                <a:gd name="T46" fmla="*/ 25 w 35"/>
                <a:gd name="T47" fmla="*/ 17 h 17"/>
                <a:gd name="T48" fmla="*/ 21 w 35"/>
                <a:gd name="T49" fmla="*/ 17 h 17"/>
                <a:gd name="T50" fmla="*/ 30 w 35"/>
                <a:gd name="T51" fmla="*/ 2 h 17"/>
                <a:gd name="T52" fmla="*/ 32 w 35"/>
                <a:gd name="T53" fmla="*/ 2 h 17"/>
                <a:gd name="T54" fmla="*/ 32 w 35"/>
                <a:gd name="T55" fmla="*/ 2 h 17"/>
                <a:gd name="T56" fmla="*/ 32 w 35"/>
                <a:gd name="T57" fmla="*/ 6 h 17"/>
                <a:gd name="T58" fmla="*/ 25 w 35"/>
                <a:gd name="T59" fmla="*/ 17 h 17"/>
                <a:gd name="T60" fmla="*/ 32 w 35"/>
                <a:gd name="T61" fmla="*/ 12 h 17"/>
                <a:gd name="T62" fmla="*/ 28 w 35"/>
                <a:gd name="T63" fmla="*/ 17 h 17"/>
                <a:gd name="T64" fmla="*/ 21 w 35"/>
                <a:gd name="T65" fmla="*/ 17 h 17"/>
                <a:gd name="T66" fmla="*/ 26 w 35"/>
                <a:gd name="T67" fmla="*/ 2 h 17"/>
                <a:gd name="T68" fmla="*/ 29 w 35"/>
                <a:gd name="T69" fmla="*/ 2 h 17"/>
                <a:gd name="T70" fmla="*/ 25 w 35"/>
                <a:gd name="T71" fmla="*/ 2 h 17"/>
                <a:gd name="T72" fmla="*/ 12 w 35"/>
                <a:gd name="T73" fmla="*/ 17 h 17"/>
                <a:gd name="T74" fmla="*/ 25 w 35"/>
                <a:gd name="T75" fmla="*/ 2 h 17"/>
                <a:gd name="T76" fmla="*/ 12 w 35"/>
                <a:gd name="T77" fmla="*/ 17 h 17"/>
                <a:gd name="T78" fmla="*/ 17 w 35"/>
                <a:gd name="T79" fmla="*/ 2 h 17"/>
                <a:gd name="T80" fmla="*/ 21 w 35"/>
                <a:gd name="T81" fmla="*/ 2 h 17"/>
                <a:gd name="T82" fmla="*/ 28 w 35"/>
                <a:gd name="T83" fmla="*/ 17 h 17"/>
                <a:gd name="T84" fmla="*/ 32 w 35"/>
                <a:gd name="T85" fmla="*/ 17 h 17"/>
                <a:gd name="T86" fmla="*/ 34 w 35"/>
                <a:gd name="T87" fmla="*/ 15 h 17"/>
                <a:gd name="T88" fmla="*/ 32 w 35"/>
                <a:gd name="T89" fmla="*/ 2 h 17"/>
                <a:gd name="T90" fmla="*/ 32 w 35"/>
                <a:gd name="T91" fmla="*/ 2 h 17"/>
                <a:gd name="T92" fmla="*/ 34 w 35"/>
                <a:gd name="T93" fmla="*/ 15 h 17"/>
                <a:gd name="T94" fmla="*/ 4 w 35"/>
                <a:gd name="T95" fmla="*/ 1 h 17"/>
                <a:gd name="T96" fmla="*/ 34 w 35"/>
                <a:gd name="T97" fmla="*/ 1 h 17"/>
                <a:gd name="T98" fmla="*/ 0 w 35"/>
                <a:gd name="T99" fmla="*/ 2 h 17"/>
                <a:gd name="T100" fmla="*/ 3 w 35"/>
                <a:gd name="T101" fmla="*/ 2 h 17"/>
                <a:gd name="T102" fmla="*/ 0 w 35"/>
                <a:gd name="T10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1"/>
                  </a:cubicBezTo>
                  <a:cubicBezTo>
                    <a:pt x="3" y="8"/>
                    <a:pt x="5" y="6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3" y="8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7"/>
                    <a:pt x="5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4" y="16"/>
                    <a:pt x="34" y="16"/>
                  </a:cubicBezTo>
                  <a:cubicBezTo>
                    <a:pt x="35" y="16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3" y="7"/>
                    <a:pt x="10" y="12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2"/>
                    <a:pt x="9" y="7"/>
                    <a:pt x="12" y="2"/>
                  </a:cubicBezTo>
                  <a:close/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29" y="10"/>
                    <a:pt x="27" y="13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2"/>
                    <a:pt x="27" y="7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5"/>
                    <a:pt x="32" y="6"/>
                  </a:cubicBezTo>
                  <a:close/>
                  <a:moveTo>
                    <a:pt x="25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7" y="13"/>
                    <a:pt x="29" y="10"/>
                    <a:pt x="32" y="6"/>
                  </a:cubicBezTo>
                  <a:cubicBezTo>
                    <a:pt x="32" y="8"/>
                    <a:pt x="32" y="10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29" y="15"/>
                    <a:pt x="28" y="17"/>
                  </a:cubicBezTo>
                  <a:lnTo>
                    <a:pt x="25" y="17"/>
                  </a:lnTo>
                  <a:close/>
                  <a:moveTo>
                    <a:pt x="21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20" y="12"/>
                    <a:pt x="23" y="7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7"/>
                    <a:pt x="24" y="12"/>
                    <a:pt x="21" y="17"/>
                  </a:cubicBezTo>
                  <a:close/>
                  <a:moveTo>
                    <a:pt x="25" y="2"/>
                  </a:moveTo>
                  <a:cubicBezTo>
                    <a:pt x="22" y="7"/>
                    <a:pt x="19" y="12"/>
                    <a:pt x="16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2"/>
                    <a:pt x="18" y="7"/>
                    <a:pt x="21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lose/>
                  <a:moveTo>
                    <a:pt x="12" y="1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10" y="12"/>
                    <a:pt x="14" y="7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7"/>
                    <a:pt x="15" y="12"/>
                    <a:pt x="12" y="17"/>
                  </a:cubicBezTo>
                  <a:close/>
                  <a:moveTo>
                    <a:pt x="28" y="17"/>
                  </a:moveTo>
                  <a:cubicBezTo>
                    <a:pt x="30" y="15"/>
                    <a:pt x="31" y="14"/>
                    <a:pt x="32" y="12"/>
                  </a:cubicBezTo>
                  <a:cubicBezTo>
                    <a:pt x="32" y="14"/>
                    <a:pt x="32" y="15"/>
                    <a:pt x="32" y="17"/>
                  </a:cubicBezTo>
                  <a:lnTo>
                    <a:pt x="28" y="17"/>
                  </a:lnTo>
                  <a:close/>
                  <a:moveTo>
                    <a:pt x="34" y="15"/>
                  </a:moveTo>
                  <a:cubicBezTo>
                    <a:pt x="34" y="16"/>
                    <a:pt x="33" y="16"/>
                    <a:pt x="32" y="17"/>
                  </a:cubicBez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lose/>
                  <a:moveTo>
                    <a:pt x="3" y="2"/>
                  </a:moveTo>
                  <a:cubicBezTo>
                    <a:pt x="2" y="4"/>
                    <a:pt x="1" y="5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9119"/>
            <p:cNvSpPr>
              <a:spLocks noEditPoints="1"/>
            </p:cNvSpPr>
            <p:nvPr/>
          </p:nvSpPr>
          <p:spPr bwMode="auto">
            <a:xfrm>
              <a:off x="7221041" y="5184322"/>
              <a:ext cx="151744" cy="76786"/>
            </a:xfrm>
            <a:custGeom>
              <a:avLst/>
              <a:gdLst>
                <a:gd name="T0" fmla="*/ 34 w 35"/>
                <a:gd name="T1" fmla="*/ 1 h 18"/>
                <a:gd name="T2" fmla="*/ 34 w 35"/>
                <a:gd name="T3" fmla="*/ 1 h 18"/>
                <a:gd name="T4" fmla="*/ 4 w 35"/>
                <a:gd name="T5" fmla="*/ 0 h 18"/>
                <a:gd name="T6" fmla="*/ 0 w 35"/>
                <a:gd name="T7" fmla="*/ 2 h 18"/>
                <a:gd name="T8" fmla="*/ 0 w 35"/>
                <a:gd name="T9" fmla="*/ 2 h 18"/>
                <a:gd name="T10" fmla="*/ 0 w 35"/>
                <a:gd name="T11" fmla="*/ 17 h 18"/>
                <a:gd name="T12" fmla="*/ 1 w 35"/>
                <a:gd name="T13" fmla="*/ 13 h 18"/>
                <a:gd name="T14" fmla="*/ 11 w 35"/>
                <a:gd name="T15" fmla="*/ 2 h 18"/>
                <a:gd name="T16" fmla="*/ 0 w 35"/>
                <a:gd name="T17" fmla="*/ 17 h 18"/>
                <a:gd name="T18" fmla="*/ 20 w 35"/>
                <a:gd name="T19" fmla="*/ 17 h 18"/>
                <a:gd name="T20" fmla="*/ 32 w 35"/>
                <a:gd name="T21" fmla="*/ 17 h 18"/>
                <a:gd name="T22" fmla="*/ 32 w 35"/>
                <a:gd name="T23" fmla="*/ 17 h 18"/>
                <a:gd name="T24" fmla="*/ 32 w 35"/>
                <a:gd name="T25" fmla="*/ 17 h 18"/>
                <a:gd name="T26" fmla="*/ 34 w 35"/>
                <a:gd name="T27" fmla="*/ 15 h 18"/>
                <a:gd name="T28" fmla="*/ 34 w 35"/>
                <a:gd name="T29" fmla="*/ 1 h 18"/>
                <a:gd name="T30" fmla="*/ 4 w 35"/>
                <a:gd name="T31" fmla="*/ 2 h 18"/>
                <a:gd name="T32" fmla="*/ 0 w 35"/>
                <a:gd name="T33" fmla="*/ 2 h 18"/>
                <a:gd name="T34" fmla="*/ 0 w 35"/>
                <a:gd name="T35" fmla="*/ 7 h 18"/>
                <a:gd name="T36" fmla="*/ 4 w 35"/>
                <a:gd name="T37" fmla="*/ 2 h 18"/>
                <a:gd name="T38" fmla="*/ 0 w 35"/>
                <a:gd name="T39" fmla="*/ 12 h 18"/>
                <a:gd name="T40" fmla="*/ 7 w 35"/>
                <a:gd name="T41" fmla="*/ 2 h 18"/>
                <a:gd name="T42" fmla="*/ 0 w 35"/>
                <a:gd name="T43" fmla="*/ 2 h 18"/>
                <a:gd name="T44" fmla="*/ 4 w 35"/>
                <a:gd name="T45" fmla="*/ 1 h 18"/>
                <a:gd name="T46" fmla="*/ 32 w 35"/>
                <a:gd name="T47" fmla="*/ 2 h 18"/>
                <a:gd name="T48" fmla="*/ 29 w 35"/>
                <a:gd name="T49" fmla="*/ 2 h 18"/>
                <a:gd name="T50" fmla="*/ 12 w 35"/>
                <a:gd name="T51" fmla="*/ 2 h 18"/>
                <a:gd name="T52" fmla="*/ 11 w 35"/>
                <a:gd name="T53" fmla="*/ 2 h 18"/>
                <a:gd name="T54" fmla="*/ 28 w 35"/>
                <a:gd name="T55" fmla="*/ 17 h 18"/>
                <a:gd name="T56" fmla="*/ 32 w 35"/>
                <a:gd name="T57" fmla="*/ 5 h 18"/>
                <a:gd name="T58" fmla="*/ 25 w 35"/>
                <a:gd name="T59" fmla="*/ 17 h 18"/>
                <a:gd name="T60" fmla="*/ 29 w 35"/>
                <a:gd name="T61" fmla="*/ 2 h 18"/>
                <a:gd name="T62" fmla="*/ 32 w 35"/>
                <a:gd name="T63" fmla="*/ 2 h 18"/>
                <a:gd name="T64" fmla="*/ 32 w 35"/>
                <a:gd name="T65" fmla="*/ 2 h 18"/>
                <a:gd name="T66" fmla="*/ 32 w 35"/>
                <a:gd name="T67" fmla="*/ 12 h 18"/>
                <a:gd name="T68" fmla="*/ 28 w 35"/>
                <a:gd name="T69" fmla="*/ 17 h 18"/>
                <a:gd name="T70" fmla="*/ 16 w 35"/>
                <a:gd name="T71" fmla="*/ 17 h 18"/>
                <a:gd name="T72" fmla="*/ 25 w 35"/>
                <a:gd name="T73" fmla="*/ 2 h 18"/>
                <a:gd name="T74" fmla="*/ 20 w 35"/>
                <a:gd name="T75" fmla="*/ 17 h 18"/>
                <a:gd name="T76" fmla="*/ 11 w 35"/>
                <a:gd name="T77" fmla="*/ 17 h 18"/>
                <a:gd name="T78" fmla="*/ 20 w 35"/>
                <a:gd name="T79" fmla="*/ 2 h 18"/>
                <a:gd name="T80" fmla="*/ 16 w 35"/>
                <a:gd name="T81" fmla="*/ 17 h 18"/>
                <a:gd name="T82" fmla="*/ 15 w 35"/>
                <a:gd name="T83" fmla="*/ 2 h 18"/>
                <a:gd name="T84" fmla="*/ 10 w 35"/>
                <a:gd name="T85" fmla="*/ 17 h 18"/>
                <a:gd name="T86" fmla="*/ 6 w 35"/>
                <a:gd name="T87" fmla="*/ 17 h 18"/>
                <a:gd name="T88" fmla="*/ 15 w 35"/>
                <a:gd name="T89" fmla="*/ 2 h 18"/>
                <a:gd name="T90" fmla="*/ 15 w 35"/>
                <a:gd name="T91" fmla="*/ 2 h 18"/>
                <a:gd name="T92" fmla="*/ 5 w 35"/>
                <a:gd name="T93" fmla="*/ 17 h 18"/>
                <a:gd name="T94" fmla="*/ 11 w 35"/>
                <a:gd name="T95" fmla="*/ 2 h 18"/>
                <a:gd name="T96" fmla="*/ 29 w 35"/>
                <a:gd name="T97" fmla="*/ 17 h 18"/>
                <a:gd name="T98" fmla="*/ 32 w 35"/>
                <a:gd name="T99" fmla="*/ 17 h 18"/>
                <a:gd name="T100" fmla="*/ 32 w 35"/>
                <a:gd name="T101" fmla="*/ 17 h 18"/>
                <a:gd name="T102" fmla="*/ 32 w 35"/>
                <a:gd name="T103" fmla="*/ 2 h 18"/>
                <a:gd name="T104" fmla="*/ 34 w 35"/>
                <a:gd name="T105" fmla="*/ 1 h 18"/>
                <a:gd name="T106" fmla="*/ 34 w 35"/>
                <a:gd name="T10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18">
                  <a:moveTo>
                    <a:pt x="34" y="1"/>
                  </a:move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3" y="9"/>
                    <a:pt x="5" y="6"/>
                    <a:pt x="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7"/>
                    <a:pt x="4" y="12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4" y="16"/>
                    <a:pt x="34" y="16"/>
                  </a:cubicBezTo>
                  <a:cubicBezTo>
                    <a:pt x="35" y="16"/>
                    <a:pt x="34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lnTo>
                    <a:pt x="34" y="1"/>
                  </a:lnTo>
                  <a:close/>
                  <a:moveTo>
                    <a:pt x="0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1" y="5"/>
                    <a:pt x="0" y="7"/>
                  </a:cubicBezTo>
                  <a:lnTo>
                    <a:pt x="0" y="2"/>
                  </a:lnTo>
                  <a:close/>
                  <a:moveTo>
                    <a:pt x="0" y="1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6"/>
                    <a:pt x="3" y="9"/>
                    <a:pt x="0" y="12"/>
                  </a:cubicBezTo>
                  <a:close/>
                  <a:moveTo>
                    <a:pt x="8" y="2"/>
                  </a:move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lnTo>
                    <a:pt x="8" y="2"/>
                  </a:lnTo>
                  <a:close/>
                  <a:moveTo>
                    <a:pt x="28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8" y="13"/>
                    <a:pt x="30" y="9"/>
                    <a:pt x="32" y="5"/>
                  </a:cubicBezTo>
                  <a:cubicBezTo>
                    <a:pt x="32" y="5"/>
                    <a:pt x="32" y="4"/>
                    <a:pt x="31" y="5"/>
                  </a:cubicBezTo>
                  <a:cubicBezTo>
                    <a:pt x="30" y="9"/>
                    <a:pt x="27" y="13"/>
                    <a:pt x="25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2"/>
                    <a:pt x="26" y="7"/>
                    <a:pt x="29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5"/>
                    <a:pt x="32" y="9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29" y="15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16" y="17"/>
                  </a:moveTo>
                  <a:cubicBezTo>
                    <a:pt x="19" y="12"/>
                    <a:pt x="22" y="7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7"/>
                    <a:pt x="23" y="12"/>
                    <a:pt x="20" y="17"/>
                  </a:cubicBezTo>
                  <a:lnTo>
                    <a:pt x="16" y="17"/>
                  </a:lnTo>
                  <a:close/>
                  <a:moveTo>
                    <a:pt x="11" y="17"/>
                  </a:moveTo>
                  <a:cubicBezTo>
                    <a:pt x="14" y="12"/>
                    <a:pt x="17" y="8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7"/>
                    <a:pt x="19" y="12"/>
                    <a:pt x="16" y="17"/>
                  </a:cubicBezTo>
                  <a:lnTo>
                    <a:pt x="11" y="17"/>
                  </a:lnTo>
                  <a:close/>
                  <a:moveTo>
                    <a:pt x="15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17" y="7"/>
                    <a:pt x="14" y="12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9" y="13"/>
                    <a:pt x="13" y="8"/>
                    <a:pt x="15" y="2"/>
                  </a:cubicBezTo>
                  <a:cubicBezTo>
                    <a:pt x="16" y="2"/>
                    <a:pt x="16" y="2"/>
                    <a:pt x="15" y="2"/>
                  </a:cubicBezTo>
                  <a:close/>
                  <a:moveTo>
                    <a:pt x="11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2" y="7"/>
                    <a:pt x="9" y="12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5" y="12"/>
                    <a:pt x="8" y="7"/>
                    <a:pt x="11" y="2"/>
                  </a:cubicBezTo>
                  <a:close/>
                  <a:moveTo>
                    <a:pt x="29" y="17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30" y="15"/>
                    <a:pt x="31" y="14"/>
                    <a:pt x="32" y="12"/>
                  </a:cubicBezTo>
                  <a:cubicBezTo>
                    <a:pt x="32" y="14"/>
                    <a:pt x="32" y="15"/>
                    <a:pt x="32" y="17"/>
                  </a:cubicBezTo>
                  <a:lnTo>
                    <a:pt x="29" y="17"/>
                  </a:lnTo>
                  <a:close/>
                  <a:moveTo>
                    <a:pt x="32" y="17"/>
                  </a:move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6"/>
                  </a:cubicBezTo>
                  <a:cubicBezTo>
                    <a:pt x="34" y="16"/>
                    <a:pt x="33" y="16"/>
                    <a:pt x="32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120"/>
            <p:cNvSpPr>
              <a:spLocks noEditPoints="1"/>
            </p:cNvSpPr>
            <p:nvPr/>
          </p:nvSpPr>
          <p:spPr bwMode="auto">
            <a:xfrm>
              <a:off x="7221041" y="5378115"/>
              <a:ext cx="151744" cy="78615"/>
            </a:xfrm>
            <a:custGeom>
              <a:avLst/>
              <a:gdLst>
                <a:gd name="T0" fmla="*/ 34 w 35"/>
                <a:gd name="T1" fmla="*/ 1 h 18"/>
                <a:gd name="T2" fmla="*/ 4 w 35"/>
                <a:gd name="T3" fmla="*/ 0 h 18"/>
                <a:gd name="T4" fmla="*/ 0 w 35"/>
                <a:gd name="T5" fmla="*/ 2 h 18"/>
                <a:gd name="T6" fmla="*/ 0 w 35"/>
                <a:gd name="T7" fmla="*/ 5 h 18"/>
                <a:gd name="T8" fmla="*/ 0 w 35"/>
                <a:gd name="T9" fmla="*/ 14 h 18"/>
                <a:gd name="T10" fmla="*/ 0 w 35"/>
                <a:gd name="T11" fmla="*/ 17 h 18"/>
                <a:gd name="T12" fmla="*/ 9 w 35"/>
                <a:gd name="T13" fmla="*/ 2 h 18"/>
                <a:gd name="T14" fmla="*/ 1 w 35"/>
                <a:gd name="T15" fmla="*/ 15 h 18"/>
                <a:gd name="T16" fmla="*/ 13 w 35"/>
                <a:gd name="T17" fmla="*/ 2 h 18"/>
                <a:gd name="T18" fmla="*/ 0 w 35"/>
                <a:gd name="T19" fmla="*/ 17 h 18"/>
                <a:gd name="T20" fmla="*/ 32 w 35"/>
                <a:gd name="T21" fmla="*/ 18 h 18"/>
                <a:gd name="T22" fmla="*/ 32 w 35"/>
                <a:gd name="T23" fmla="*/ 17 h 18"/>
                <a:gd name="T24" fmla="*/ 34 w 35"/>
                <a:gd name="T25" fmla="*/ 15 h 18"/>
                <a:gd name="T26" fmla="*/ 4 w 35"/>
                <a:gd name="T27" fmla="*/ 1 h 18"/>
                <a:gd name="T28" fmla="*/ 29 w 35"/>
                <a:gd name="T29" fmla="*/ 2 h 18"/>
                <a:gd name="T30" fmla="*/ 4 w 35"/>
                <a:gd name="T31" fmla="*/ 1 h 18"/>
                <a:gd name="T32" fmla="*/ 32 w 35"/>
                <a:gd name="T33" fmla="*/ 7 h 18"/>
                <a:gd name="T34" fmla="*/ 24 w 35"/>
                <a:gd name="T35" fmla="*/ 17 h 18"/>
                <a:gd name="T36" fmla="*/ 32 w 35"/>
                <a:gd name="T37" fmla="*/ 9 h 18"/>
                <a:gd name="T38" fmla="*/ 25 w 35"/>
                <a:gd name="T39" fmla="*/ 17 h 18"/>
                <a:gd name="T40" fmla="*/ 20 w 35"/>
                <a:gd name="T41" fmla="*/ 17 h 18"/>
                <a:gd name="T42" fmla="*/ 30 w 35"/>
                <a:gd name="T43" fmla="*/ 3 h 18"/>
                <a:gd name="T44" fmla="*/ 16 w 35"/>
                <a:gd name="T45" fmla="*/ 17 h 18"/>
                <a:gd name="T46" fmla="*/ 32 w 35"/>
                <a:gd name="T47" fmla="*/ 2 h 18"/>
                <a:gd name="T48" fmla="*/ 32 w 35"/>
                <a:gd name="T49" fmla="*/ 2 h 18"/>
                <a:gd name="T50" fmla="*/ 32 w 35"/>
                <a:gd name="T51" fmla="*/ 4 h 18"/>
                <a:gd name="T52" fmla="*/ 20 w 35"/>
                <a:gd name="T53" fmla="*/ 17 h 18"/>
                <a:gd name="T54" fmla="*/ 9 w 35"/>
                <a:gd name="T55" fmla="*/ 17 h 18"/>
                <a:gd name="T56" fmla="*/ 20 w 35"/>
                <a:gd name="T57" fmla="*/ 3 h 18"/>
                <a:gd name="T58" fmla="*/ 7 w 35"/>
                <a:gd name="T59" fmla="*/ 17 h 18"/>
                <a:gd name="T60" fmla="*/ 18 w 35"/>
                <a:gd name="T61" fmla="*/ 2 h 18"/>
                <a:gd name="T62" fmla="*/ 11 w 35"/>
                <a:gd name="T63" fmla="*/ 17 h 18"/>
                <a:gd name="T64" fmla="*/ 23 w 35"/>
                <a:gd name="T65" fmla="*/ 2 h 18"/>
                <a:gd name="T66" fmla="*/ 12 w 35"/>
                <a:gd name="T67" fmla="*/ 17 h 18"/>
                <a:gd name="T68" fmla="*/ 24 w 35"/>
                <a:gd name="T69" fmla="*/ 2 h 18"/>
                <a:gd name="T70" fmla="*/ 14 w 35"/>
                <a:gd name="T71" fmla="*/ 17 h 18"/>
                <a:gd name="T72" fmla="*/ 21 w 35"/>
                <a:gd name="T73" fmla="*/ 3 h 18"/>
                <a:gd name="T74" fmla="*/ 28 w 35"/>
                <a:gd name="T75" fmla="*/ 2 h 18"/>
                <a:gd name="T76" fmla="*/ 14 w 35"/>
                <a:gd name="T77" fmla="*/ 17 h 18"/>
                <a:gd name="T78" fmla="*/ 3 w 35"/>
                <a:gd name="T79" fmla="*/ 3 h 18"/>
                <a:gd name="T80" fmla="*/ 0 w 35"/>
                <a:gd name="T81" fmla="*/ 7 h 18"/>
                <a:gd name="T82" fmla="*/ 0 w 35"/>
                <a:gd name="T83" fmla="*/ 3 h 18"/>
                <a:gd name="T84" fmla="*/ 0 w 35"/>
                <a:gd name="T85" fmla="*/ 4 h 18"/>
                <a:gd name="T86" fmla="*/ 2 w 35"/>
                <a:gd name="T87" fmla="*/ 2 h 18"/>
                <a:gd name="T88" fmla="*/ 0 w 35"/>
                <a:gd name="T89" fmla="*/ 4 h 18"/>
                <a:gd name="T90" fmla="*/ 1 w 35"/>
                <a:gd name="T91" fmla="*/ 11 h 18"/>
                <a:gd name="T92" fmla="*/ 0 w 35"/>
                <a:gd name="T93" fmla="*/ 11 h 18"/>
                <a:gd name="T94" fmla="*/ 6 w 35"/>
                <a:gd name="T95" fmla="*/ 3 h 18"/>
                <a:gd name="T96" fmla="*/ 0 w 35"/>
                <a:gd name="T97" fmla="*/ 7 h 18"/>
                <a:gd name="T98" fmla="*/ 5 w 35"/>
                <a:gd name="T99" fmla="*/ 2 h 18"/>
                <a:gd name="T100" fmla="*/ 13 w 35"/>
                <a:gd name="T101" fmla="*/ 2 h 18"/>
                <a:gd name="T102" fmla="*/ 5 w 35"/>
                <a:gd name="T103" fmla="*/ 17 h 18"/>
                <a:gd name="T104" fmla="*/ 15 w 35"/>
                <a:gd name="T105" fmla="*/ 3 h 18"/>
                <a:gd name="T106" fmla="*/ 1 w 35"/>
                <a:gd name="T107" fmla="*/ 17 h 18"/>
                <a:gd name="T108" fmla="*/ 32 w 35"/>
                <a:gd name="T109" fmla="*/ 14 h 18"/>
                <a:gd name="T110" fmla="*/ 29 w 35"/>
                <a:gd name="T111" fmla="*/ 17 h 18"/>
                <a:gd name="T112" fmla="*/ 31 w 35"/>
                <a:gd name="T113" fmla="*/ 12 h 18"/>
                <a:gd name="T114" fmla="*/ 32 w 35"/>
                <a:gd name="T115" fmla="*/ 10 h 18"/>
                <a:gd name="T116" fmla="*/ 32 w 35"/>
                <a:gd name="T117" fmla="*/ 17 h 18"/>
                <a:gd name="T118" fmla="*/ 32 w 35"/>
                <a:gd name="T119" fmla="*/ 2 h 18"/>
                <a:gd name="T120" fmla="*/ 34 w 35"/>
                <a:gd name="T12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" h="18">
                  <a:moveTo>
                    <a:pt x="34" y="1"/>
                  </a:move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7"/>
                    <a:pt x="4" y="11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1"/>
                    <a:pt x="8" y="7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7"/>
                    <a:pt x="5" y="12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4" y="16"/>
                    <a:pt x="34" y="16"/>
                  </a:cubicBezTo>
                  <a:cubicBezTo>
                    <a:pt x="35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lnTo>
                    <a:pt x="34" y="1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  <a:moveTo>
                    <a:pt x="25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6" y="14"/>
                    <a:pt x="29" y="11"/>
                    <a:pt x="32" y="7"/>
                  </a:cubicBezTo>
                  <a:cubicBezTo>
                    <a:pt x="32" y="7"/>
                    <a:pt x="32" y="7"/>
                    <a:pt x="31" y="7"/>
                  </a:cubicBezTo>
                  <a:cubicBezTo>
                    <a:pt x="29" y="10"/>
                    <a:pt x="26" y="14"/>
                    <a:pt x="24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5" y="13"/>
                    <a:pt x="29" y="9"/>
                    <a:pt x="32" y="5"/>
                  </a:cubicBezTo>
                  <a:cubicBezTo>
                    <a:pt x="32" y="6"/>
                    <a:pt x="32" y="8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9" y="12"/>
                    <a:pt x="27" y="14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lose/>
                  <a:moveTo>
                    <a:pt x="20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2" y="12"/>
                    <a:pt x="26" y="8"/>
                    <a:pt x="30" y="3"/>
                  </a:cubicBezTo>
                  <a:cubicBezTo>
                    <a:pt x="30" y="3"/>
                    <a:pt x="30" y="2"/>
                    <a:pt x="30" y="3"/>
                  </a:cubicBezTo>
                  <a:cubicBezTo>
                    <a:pt x="26" y="7"/>
                    <a:pt x="22" y="12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1" y="12"/>
                    <a:pt x="25" y="7"/>
                    <a:pt x="29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8" y="8"/>
                    <a:pt x="25" y="13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lnTo>
                    <a:pt x="20" y="17"/>
                  </a:lnTo>
                  <a:close/>
                  <a:moveTo>
                    <a:pt x="21" y="3"/>
                  </a:moveTo>
                  <a:cubicBezTo>
                    <a:pt x="17" y="7"/>
                    <a:pt x="13" y="12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1" y="12"/>
                    <a:pt x="16" y="8"/>
                    <a:pt x="20" y="3"/>
                  </a:cubicBezTo>
                  <a:cubicBezTo>
                    <a:pt x="20" y="3"/>
                    <a:pt x="20" y="2"/>
                    <a:pt x="20" y="3"/>
                  </a:cubicBezTo>
                  <a:cubicBezTo>
                    <a:pt x="15" y="7"/>
                    <a:pt x="11" y="12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2"/>
                    <a:pt x="14" y="7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5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5" y="12"/>
                    <a:pt x="19" y="8"/>
                    <a:pt x="23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7"/>
                    <a:pt x="16" y="12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7" y="12"/>
                    <a:pt x="20" y="8"/>
                    <a:pt x="24" y="3"/>
                  </a:cubicBezTo>
                  <a:cubicBezTo>
                    <a:pt x="24" y="3"/>
                    <a:pt x="24" y="2"/>
                    <a:pt x="24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7"/>
                    <a:pt x="18" y="12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3" y="12"/>
                    <a:pt x="17" y="8"/>
                    <a:pt x="21" y="3"/>
                  </a:cubicBezTo>
                  <a:cubicBezTo>
                    <a:pt x="21" y="3"/>
                    <a:pt x="21" y="2"/>
                    <a:pt x="21" y="3"/>
                  </a:cubicBezTo>
                  <a:close/>
                  <a:moveTo>
                    <a:pt x="27" y="3"/>
                  </a:moveTo>
                  <a:cubicBezTo>
                    <a:pt x="27" y="3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7"/>
                    <a:pt x="20" y="12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8" y="12"/>
                    <a:pt x="23" y="7"/>
                    <a:pt x="27" y="3"/>
                  </a:cubicBezTo>
                  <a:close/>
                  <a:moveTo>
                    <a:pt x="0" y="5"/>
                  </a:moveTo>
                  <a:cubicBezTo>
                    <a:pt x="1" y="4"/>
                    <a:pt x="2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4"/>
                    <a:pt x="2" y="5"/>
                    <a:pt x="0" y="7"/>
                  </a:cubicBezTo>
                  <a:lnTo>
                    <a:pt x="0" y="5"/>
                  </a:lnTo>
                  <a:close/>
                  <a:moveTo>
                    <a:pt x="1" y="2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lnTo>
                    <a:pt x="0" y="4"/>
                  </a:lnTo>
                  <a:close/>
                  <a:moveTo>
                    <a:pt x="0" y="13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3" y="9"/>
                    <a:pt x="6" y="6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5" y="6"/>
                    <a:pt x="3" y="8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7"/>
                    <a:pt x="4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5"/>
                    <a:pt x="2" y="7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10"/>
                    <a:pt x="0" y="13"/>
                  </a:cubicBezTo>
                  <a:close/>
                  <a:moveTo>
                    <a:pt x="13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3" y="7"/>
                    <a:pt x="9" y="12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7" y="12"/>
                    <a:pt x="11" y="8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1" y="7"/>
                    <a:pt x="7" y="12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5" y="12"/>
                    <a:pt x="9" y="7"/>
                    <a:pt x="13" y="2"/>
                  </a:cubicBezTo>
                  <a:close/>
                  <a:moveTo>
                    <a:pt x="30" y="17"/>
                  </a:moveTo>
                  <a:cubicBezTo>
                    <a:pt x="30" y="16"/>
                    <a:pt x="31" y="15"/>
                    <a:pt x="32" y="14"/>
                  </a:cubicBezTo>
                  <a:cubicBezTo>
                    <a:pt x="32" y="14"/>
                    <a:pt x="31" y="14"/>
                    <a:pt x="31" y="14"/>
                  </a:cubicBezTo>
                  <a:cubicBezTo>
                    <a:pt x="31" y="15"/>
                    <a:pt x="30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6"/>
                    <a:pt x="30" y="14"/>
                    <a:pt x="32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0" y="14"/>
                    <a:pt x="29" y="15"/>
                    <a:pt x="27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8" y="15"/>
                    <a:pt x="30" y="12"/>
                    <a:pt x="32" y="10"/>
                  </a:cubicBezTo>
                  <a:cubicBezTo>
                    <a:pt x="32" y="12"/>
                    <a:pt x="32" y="15"/>
                    <a:pt x="32" y="17"/>
                  </a:cubicBezTo>
                  <a:lnTo>
                    <a:pt x="30" y="17"/>
                  </a:lnTo>
                  <a:close/>
                  <a:moveTo>
                    <a:pt x="32" y="17"/>
                  </a:move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2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3" y="17"/>
                    <a:pt x="32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9121"/>
            <p:cNvSpPr>
              <a:spLocks noEditPoints="1"/>
            </p:cNvSpPr>
            <p:nvPr/>
          </p:nvSpPr>
          <p:spPr bwMode="auto">
            <a:xfrm>
              <a:off x="7394724" y="4988701"/>
              <a:ext cx="148088" cy="73129"/>
            </a:xfrm>
            <a:custGeom>
              <a:avLst/>
              <a:gdLst>
                <a:gd name="T0" fmla="*/ 0 w 34"/>
                <a:gd name="T1" fmla="*/ 2 h 17"/>
                <a:gd name="T2" fmla="*/ 0 w 34"/>
                <a:gd name="T3" fmla="*/ 2 h 17"/>
                <a:gd name="T4" fmla="*/ 0 w 34"/>
                <a:gd name="T5" fmla="*/ 17 h 17"/>
                <a:gd name="T6" fmla="*/ 0 w 34"/>
                <a:gd name="T7" fmla="*/ 17 h 17"/>
                <a:gd name="T8" fmla="*/ 0 w 34"/>
                <a:gd name="T9" fmla="*/ 2 h 17"/>
                <a:gd name="T10" fmla="*/ 31 w 34"/>
                <a:gd name="T11" fmla="*/ 2 h 17"/>
                <a:gd name="T12" fmla="*/ 32 w 34"/>
                <a:gd name="T13" fmla="*/ 2 h 17"/>
                <a:gd name="T14" fmla="*/ 32 w 34"/>
                <a:gd name="T15" fmla="*/ 2 h 17"/>
                <a:gd name="T16" fmla="*/ 32 w 34"/>
                <a:gd name="T17" fmla="*/ 2 h 17"/>
                <a:gd name="T18" fmla="*/ 32 w 34"/>
                <a:gd name="T19" fmla="*/ 2 h 17"/>
                <a:gd name="T20" fmla="*/ 32 w 34"/>
                <a:gd name="T21" fmla="*/ 17 h 17"/>
                <a:gd name="T22" fmla="*/ 0 w 34"/>
                <a:gd name="T23" fmla="*/ 17 h 17"/>
                <a:gd name="T24" fmla="*/ 0 w 34"/>
                <a:gd name="T25" fmla="*/ 17 h 17"/>
                <a:gd name="T26" fmla="*/ 32 w 34"/>
                <a:gd name="T27" fmla="*/ 17 h 17"/>
                <a:gd name="T28" fmla="*/ 32 w 34"/>
                <a:gd name="T29" fmla="*/ 17 h 17"/>
                <a:gd name="T30" fmla="*/ 32 w 34"/>
                <a:gd name="T31" fmla="*/ 17 h 17"/>
                <a:gd name="T32" fmla="*/ 32 w 34"/>
                <a:gd name="T33" fmla="*/ 17 h 17"/>
                <a:gd name="T34" fmla="*/ 32 w 34"/>
                <a:gd name="T35" fmla="*/ 17 h 17"/>
                <a:gd name="T36" fmla="*/ 34 w 34"/>
                <a:gd name="T37" fmla="*/ 16 h 17"/>
                <a:gd name="T38" fmla="*/ 34 w 34"/>
                <a:gd name="T39" fmla="*/ 15 h 17"/>
                <a:gd name="T40" fmla="*/ 34 w 34"/>
                <a:gd name="T41" fmla="*/ 15 h 17"/>
                <a:gd name="T42" fmla="*/ 34 w 34"/>
                <a:gd name="T43" fmla="*/ 1 h 17"/>
                <a:gd name="T44" fmla="*/ 34 w 34"/>
                <a:gd name="T45" fmla="*/ 1 h 17"/>
                <a:gd name="T46" fmla="*/ 34 w 34"/>
                <a:gd name="T47" fmla="*/ 0 h 17"/>
                <a:gd name="T48" fmla="*/ 34 w 34"/>
                <a:gd name="T49" fmla="*/ 0 h 17"/>
                <a:gd name="T50" fmla="*/ 4 w 34"/>
                <a:gd name="T51" fmla="*/ 0 h 17"/>
                <a:gd name="T52" fmla="*/ 4 w 34"/>
                <a:gd name="T53" fmla="*/ 0 h 17"/>
                <a:gd name="T54" fmla="*/ 0 w 34"/>
                <a:gd name="T55" fmla="*/ 2 h 17"/>
                <a:gd name="T56" fmla="*/ 0 w 34"/>
                <a:gd name="T57" fmla="*/ 2 h 17"/>
                <a:gd name="T58" fmla="*/ 0 w 34"/>
                <a:gd name="T59" fmla="*/ 2 h 17"/>
                <a:gd name="T60" fmla="*/ 34 w 34"/>
                <a:gd name="T61" fmla="*/ 15 h 17"/>
                <a:gd name="T62" fmla="*/ 32 w 34"/>
                <a:gd name="T63" fmla="*/ 17 h 17"/>
                <a:gd name="T64" fmla="*/ 32 w 34"/>
                <a:gd name="T65" fmla="*/ 2 h 17"/>
                <a:gd name="T66" fmla="*/ 32 w 34"/>
                <a:gd name="T67" fmla="*/ 2 h 17"/>
                <a:gd name="T68" fmla="*/ 32 w 34"/>
                <a:gd name="T69" fmla="*/ 2 h 17"/>
                <a:gd name="T70" fmla="*/ 34 w 34"/>
                <a:gd name="T71" fmla="*/ 1 h 17"/>
                <a:gd name="T72" fmla="*/ 34 w 34"/>
                <a:gd name="T73" fmla="*/ 15 h 17"/>
                <a:gd name="T74" fmla="*/ 34 w 34"/>
                <a:gd name="T75" fmla="*/ 15 h 17"/>
                <a:gd name="T76" fmla="*/ 3 w 34"/>
                <a:gd name="T77" fmla="*/ 1 h 17"/>
                <a:gd name="T78" fmla="*/ 4 w 34"/>
                <a:gd name="T79" fmla="*/ 1 h 17"/>
                <a:gd name="T80" fmla="*/ 33 w 34"/>
                <a:gd name="T81" fmla="*/ 1 h 17"/>
                <a:gd name="T82" fmla="*/ 31 w 34"/>
                <a:gd name="T83" fmla="*/ 2 h 17"/>
                <a:gd name="T84" fmla="*/ 0 w 34"/>
                <a:gd name="T85" fmla="*/ 2 h 17"/>
                <a:gd name="T86" fmla="*/ 3 w 34"/>
                <a:gd name="T8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2" y="12"/>
                    <a:pt x="3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6"/>
                    <a:pt x="34" y="16"/>
                  </a:cubicBezTo>
                  <a:cubicBezTo>
                    <a:pt x="34" y="16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34" y="15"/>
                  </a:moveTo>
                  <a:cubicBezTo>
                    <a:pt x="33" y="16"/>
                    <a:pt x="33" y="16"/>
                    <a:pt x="32" y="17"/>
                  </a:cubicBez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122"/>
            <p:cNvSpPr>
              <a:spLocks noEditPoints="1"/>
            </p:cNvSpPr>
            <p:nvPr/>
          </p:nvSpPr>
          <p:spPr bwMode="auto">
            <a:xfrm>
              <a:off x="7394724" y="5087426"/>
              <a:ext cx="148088" cy="74958"/>
            </a:xfrm>
            <a:custGeom>
              <a:avLst/>
              <a:gdLst>
                <a:gd name="T0" fmla="*/ 0 w 34"/>
                <a:gd name="T1" fmla="*/ 2 h 17"/>
                <a:gd name="T2" fmla="*/ 0 w 34"/>
                <a:gd name="T3" fmla="*/ 16 h 17"/>
                <a:gd name="T4" fmla="*/ 0 w 34"/>
                <a:gd name="T5" fmla="*/ 13 h 17"/>
                <a:gd name="T6" fmla="*/ 8 w 34"/>
                <a:gd name="T7" fmla="*/ 2 h 17"/>
                <a:gd name="T8" fmla="*/ 1 w 34"/>
                <a:gd name="T9" fmla="*/ 16 h 17"/>
                <a:gd name="T10" fmla="*/ 0 w 34"/>
                <a:gd name="T11" fmla="*/ 17 h 17"/>
                <a:gd name="T12" fmla="*/ 32 w 34"/>
                <a:gd name="T13" fmla="*/ 17 h 17"/>
                <a:gd name="T14" fmla="*/ 32 w 34"/>
                <a:gd name="T15" fmla="*/ 17 h 17"/>
                <a:gd name="T16" fmla="*/ 32 w 34"/>
                <a:gd name="T17" fmla="*/ 17 h 17"/>
                <a:gd name="T18" fmla="*/ 34 w 34"/>
                <a:gd name="T19" fmla="*/ 15 h 17"/>
                <a:gd name="T20" fmla="*/ 34 w 34"/>
                <a:gd name="T21" fmla="*/ 0 h 17"/>
                <a:gd name="T22" fmla="*/ 34 w 34"/>
                <a:gd name="T23" fmla="*/ 0 h 17"/>
                <a:gd name="T24" fmla="*/ 4 w 34"/>
                <a:gd name="T25" fmla="*/ 0 h 17"/>
                <a:gd name="T26" fmla="*/ 0 w 34"/>
                <a:gd name="T27" fmla="*/ 1 h 17"/>
                <a:gd name="T28" fmla="*/ 0 w 34"/>
                <a:gd name="T29" fmla="*/ 2 h 17"/>
                <a:gd name="T30" fmla="*/ 0 w 34"/>
                <a:gd name="T31" fmla="*/ 8 h 17"/>
                <a:gd name="T32" fmla="*/ 4 w 34"/>
                <a:gd name="T33" fmla="*/ 2 h 17"/>
                <a:gd name="T34" fmla="*/ 7 w 34"/>
                <a:gd name="T35" fmla="*/ 2 h 17"/>
                <a:gd name="T36" fmla="*/ 11 w 34"/>
                <a:gd name="T37" fmla="*/ 2 h 17"/>
                <a:gd name="T38" fmla="*/ 15 w 34"/>
                <a:gd name="T39" fmla="*/ 2 h 17"/>
                <a:gd name="T40" fmla="*/ 6 w 34"/>
                <a:gd name="T41" fmla="*/ 17 h 17"/>
                <a:gd name="T42" fmla="*/ 11 w 34"/>
                <a:gd name="T43" fmla="*/ 2 h 17"/>
                <a:gd name="T44" fmla="*/ 22 w 34"/>
                <a:gd name="T45" fmla="*/ 16 h 17"/>
                <a:gd name="T46" fmla="*/ 19 w 34"/>
                <a:gd name="T47" fmla="*/ 17 h 17"/>
                <a:gd name="T48" fmla="*/ 28 w 34"/>
                <a:gd name="T49" fmla="*/ 2 h 17"/>
                <a:gd name="T50" fmla="*/ 32 w 34"/>
                <a:gd name="T51" fmla="*/ 2 h 17"/>
                <a:gd name="T52" fmla="*/ 32 w 34"/>
                <a:gd name="T53" fmla="*/ 2 h 17"/>
                <a:gd name="T54" fmla="*/ 32 w 34"/>
                <a:gd name="T55" fmla="*/ 2 h 17"/>
                <a:gd name="T56" fmla="*/ 18 w 34"/>
                <a:gd name="T57" fmla="*/ 17 h 17"/>
                <a:gd name="T58" fmla="*/ 24 w 34"/>
                <a:gd name="T59" fmla="*/ 2 h 17"/>
                <a:gd name="T60" fmla="*/ 27 w 34"/>
                <a:gd name="T61" fmla="*/ 2 h 17"/>
                <a:gd name="T62" fmla="*/ 10 w 34"/>
                <a:gd name="T63" fmla="*/ 17 h 17"/>
                <a:gd name="T64" fmla="*/ 19 w 34"/>
                <a:gd name="T65" fmla="*/ 2 h 17"/>
                <a:gd name="T66" fmla="*/ 14 w 34"/>
                <a:gd name="T67" fmla="*/ 17 h 17"/>
                <a:gd name="T68" fmla="*/ 10 w 34"/>
                <a:gd name="T69" fmla="*/ 16 h 17"/>
                <a:gd name="T70" fmla="*/ 6 w 34"/>
                <a:gd name="T71" fmla="*/ 17 h 17"/>
                <a:gd name="T72" fmla="*/ 15 w 34"/>
                <a:gd name="T73" fmla="*/ 2 h 17"/>
                <a:gd name="T74" fmla="*/ 19 w 34"/>
                <a:gd name="T75" fmla="*/ 2 h 17"/>
                <a:gd name="T76" fmla="*/ 32 w 34"/>
                <a:gd name="T77" fmla="*/ 9 h 17"/>
                <a:gd name="T78" fmla="*/ 26 w 34"/>
                <a:gd name="T79" fmla="*/ 17 h 17"/>
                <a:gd name="T80" fmla="*/ 23 w 34"/>
                <a:gd name="T81" fmla="*/ 17 h 17"/>
                <a:gd name="T82" fmla="*/ 32 w 34"/>
                <a:gd name="T83" fmla="*/ 17 h 17"/>
                <a:gd name="T84" fmla="*/ 34 w 34"/>
                <a:gd name="T85" fmla="*/ 15 h 17"/>
                <a:gd name="T86" fmla="*/ 32 w 34"/>
                <a:gd name="T87" fmla="*/ 2 h 17"/>
                <a:gd name="T88" fmla="*/ 32 w 34"/>
                <a:gd name="T89" fmla="*/ 2 h 17"/>
                <a:gd name="T90" fmla="*/ 32 w 34"/>
                <a:gd name="T91" fmla="*/ 2 h 17"/>
                <a:gd name="T92" fmla="*/ 34 w 34"/>
                <a:gd name="T93" fmla="*/ 15 h 17"/>
                <a:gd name="T94" fmla="*/ 3 w 34"/>
                <a:gd name="T95" fmla="*/ 0 h 17"/>
                <a:gd name="T96" fmla="*/ 33 w 34"/>
                <a:gd name="T97" fmla="*/ 0 h 17"/>
                <a:gd name="T98" fmla="*/ 11 w 34"/>
                <a:gd name="T99" fmla="*/ 1 h 17"/>
                <a:gd name="T100" fmla="*/ 11 w 34"/>
                <a:gd name="T101" fmla="*/ 1 h 17"/>
                <a:gd name="T102" fmla="*/ 3 w 34"/>
                <a:gd name="T103" fmla="*/ 0 h 17"/>
                <a:gd name="T104" fmla="*/ 0 w 34"/>
                <a:gd name="T105" fmla="*/ 7 h 17"/>
                <a:gd name="T106" fmla="*/ 4 w 34"/>
                <a:gd name="T10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5" y="6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7"/>
                    <a:pt x="4" y="12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3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0" y="13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2" y="9"/>
                    <a:pt x="0" y="13"/>
                  </a:cubicBezTo>
                  <a:close/>
                  <a:moveTo>
                    <a:pt x="11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7"/>
                    <a:pt x="9" y="12"/>
                    <a:pt x="6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2"/>
                    <a:pt x="8" y="7"/>
                    <a:pt x="11" y="2"/>
                  </a:cubicBezTo>
                  <a:close/>
                  <a:moveTo>
                    <a:pt x="32" y="2"/>
                  </a:moveTo>
                  <a:cubicBezTo>
                    <a:pt x="28" y="7"/>
                    <a:pt x="25" y="12"/>
                    <a:pt x="22" y="16"/>
                  </a:cubicBezTo>
                  <a:cubicBezTo>
                    <a:pt x="22" y="16"/>
                    <a:pt x="22" y="17"/>
                    <a:pt x="22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2" y="12"/>
                    <a:pt x="25" y="7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27" y="2"/>
                  </a:moveTo>
                  <a:cubicBezTo>
                    <a:pt x="24" y="7"/>
                    <a:pt x="21" y="12"/>
                    <a:pt x="18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1" y="7"/>
                    <a:pt x="24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14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4" y="12"/>
                    <a:pt x="17" y="7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7"/>
                    <a:pt x="17" y="12"/>
                    <a:pt x="14" y="17"/>
                  </a:cubicBezTo>
                  <a:close/>
                  <a:moveTo>
                    <a:pt x="19" y="2"/>
                  </a:moveTo>
                  <a:cubicBezTo>
                    <a:pt x="16" y="7"/>
                    <a:pt x="14" y="12"/>
                    <a:pt x="10" y="16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9" y="12"/>
                    <a:pt x="12" y="7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lose/>
                  <a:moveTo>
                    <a:pt x="27" y="17"/>
                  </a:moveTo>
                  <a:cubicBezTo>
                    <a:pt x="28" y="14"/>
                    <a:pt x="30" y="12"/>
                    <a:pt x="32" y="9"/>
                  </a:cubicBezTo>
                  <a:cubicBezTo>
                    <a:pt x="32" y="9"/>
                    <a:pt x="31" y="9"/>
                    <a:pt x="31" y="9"/>
                  </a:cubicBezTo>
                  <a:cubicBezTo>
                    <a:pt x="30" y="12"/>
                    <a:pt x="28" y="14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6" y="12"/>
                    <a:pt x="29" y="7"/>
                    <a:pt x="32" y="3"/>
                  </a:cubicBezTo>
                  <a:cubicBezTo>
                    <a:pt x="32" y="7"/>
                    <a:pt x="32" y="12"/>
                    <a:pt x="32" y="17"/>
                  </a:cubicBezTo>
                  <a:lnTo>
                    <a:pt x="27" y="17"/>
                  </a:lnTo>
                  <a:close/>
                  <a:moveTo>
                    <a:pt x="34" y="15"/>
                  </a:moveTo>
                  <a:cubicBezTo>
                    <a:pt x="33" y="15"/>
                    <a:pt x="33" y="16"/>
                    <a:pt x="32" y="16"/>
                  </a:cubicBez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2" y="1"/>
                    <a:pt x="3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  <a:moveTo>
                    <a:pt x="4" y="2"/>
                  </a:moveTo>
                  <a:cubicBezTo>
                    <a:pt x="2" y="4"/>
                    <a:pt x="1" y="5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123"/>
            <p:cNvSpPr>
              <a:spLocks noEditPoints="1"/>
            </p:cNvSpPr>
            <p:nvPr/>
          </p:nvSpPr>
          <p:spPr bwMode="auto">
            <a:xfrm>
              <a:off x="7394724" y="5184322"/>
              <a:ext cx="148088" cy="76786"/>
            </a:xfrm>
            <a:custGeom>
              <a:avLst/>
              <a:gdLst>
                <a:gd name="T0" fmla="*/ 0 w 34"/>
                <a:gd name="T1" fmla="*/ 17 h 18"/>
                <a:gd name="T2" fmla="*/ 12 w 34"/>
                <a:gd name="T3" fmla="*/ 2 h 18"/>
                <a:gd name="T4" fmla="*/ 12 w 34"/>
                <a:gd name="T5" fmla="*/ 2 h 18"/>
                <a:gd name="T6" fmla="*/ 0 w 34"/>
                <a:gd name="T7" fmla="*/ 17 h 18"/>
                <a:gd name="T8" fmla="*/ 7 w 34"/>
                <a:gd name="T9" fmla="*/ 17 h 18"/>
                <a:gd name="T10" fmla="*/ 9 w 34"/>
                <a:gd name="T11" fmla="*/ 17 h 18"/>
                <a:gd name="T12" fmla="*/ 13 w 34"/>
                <a:gd name="T13" fmla="*/ 17 h 18"/>
                <a:gd name="T14" fmla="*/ 17 w 34"/>
                <a:gd name="T15" fmla="*/ 17 h 18"/>
                <a:gd name="T16" fmla="*/ 32 w 34"/>
                <a:gd name="T17" fmla="*/ 17 h 18"/>
                <a:gd name="T18" fmla="*/ 34 w 34"/>
                <a:gd name="T19" fmla="*/ 16 h 18"/>
                <a:gd name="T20" fmla="*/ 34 w 34"/>
                <a:gd name="T21" fmla="*/ 1 h 18"/>
                <a:gd name="T22" fmla="*/ 4 w 34"/>
                <a:gd name="T23" fmla="*/ 0 h 18"/>
                <a:gd name="T24" fmla="*/ 3 w 34"/>
                <a:gd name="T25" fmla="*/ 2 h 18"/>
                <a:gd name="T26" fmla="*/ 0 w 34"/>
                <a:gd name="T27" fmla="*/ 6 h 18"/>
                <a:gd name="T28" fmla="*/ 0 w 34"/>
                <a:gd name="T29" fmla="*/ 10 h 18"/>
                <a:gd name="T30" fmla="*/ 0 w 34"/>
                <a:gd name="T31" fmla="*/ 8 h 18"/>
                <a:gd name="T32" fmla="*/ 8 w 34"/>
                <a:gd name="T33" fmla="*/ 2 h 18"/>
                <a:gd name="T34" fmla="*/ 0 w 34"/>
                <a:gd name="T35" fmla="*/ 14 h 18"/>
                <a:gd name="T36" fmla="*/ 8 w 34"/>
                <a:gd name="T37" fmla="*/ 2 h 18"/>
                <a:gd name="T38" fmla="*/ 14 w 34"/>
                <a:gd name="T39" fmla="*/ 2 h 18"/>
                <a:gd name="T40" fmla="*/ 7 w 34"/>
                <a:gd name="T41" fmla="*/ 17 h 18"/>
                <a:gd name="T42" fmla="*/ 5 w 34"/>
                <a:gd name="T43" fmla="*/ 17 h 18"/>
                <a:gd name="T44" fmla="*/ 3 w 34"/>
                <a:gd name="T45" fmla="*/ 17 h 18"/>
                <a:gd name="T46" fmla="*/ 9 w 34"/>
                <a:gd name="T47" fmla="*/ 17 h 18"/>
                <a:gd name="T48" fmla="*/ 12 w 34"/>
                <a:gd name="T49" fmla="*/ 17 h 18"/>
                <a:gd name="T50" fmla="*/ 28 w 34"/>
                <a:gd name="T51" fmla="*/ 2 h 18"/>
                <a:gd name="T52" fmla="*/ 25 w 34"/>
                <a:gd name="T53" fmla="*/ 2 h 18"/>
                <a:gd name="T54" fmla="*/ 24 w 34"/>
                <a:gd name="T55" fmla="*/ 2 h 18"/>
                <a:gd name="T56" fmla="*/ 28 w 34"/>
                <a:gd name="T57" fmla="*/ 2 h 18"/>
                <a:gd name="T58" fmla="*/ 30 w 34"/>
                <a:gd name="T59" fmla="*/ 17 h 18"/>
                <a:gd name="T60" fmla="*/ 32 w 34"/>
                <a:gd name="T61" fmla="*/ 14 h 18"/>
                <a:gd name="T62" fmla="*/ 28 w 34"/>
                <a:gd name="T63" fmla="*/ 17 h 18"/>
                <a:gd name="T64" fmla="*/ 32 w 34"/>
                <a:gd name="T65" fmla="*/ 10 h 18"/>
                <a:gd name="T66" fmla="*/ 26 w 34"/>
                <a:gd name="T67" fmla="*/ 17 h 18"/>
                <a:gd name="T68" fmla="*/ 25 w 34"/>
                <a:gd name="T69" fmla="*/ 17 h 18"/>
                <a:gd name="T70" fmla="*/ 25 w 34"/>
                <a:gd name="T71" fmla="*/ 17 h 18"/>
                <a:gd name="T72" fmla="*/ 24 w 34"/>
                <a:gd name="T73" fmla="*/ 17 h 18"/>
                <a:gd name="T74" fmla="*/ 22 w 34"/>
                <a:gd name="T75" fmla="*/ 17 h 18"/>
                <a:gd name="T76" fmla="*/ 29 w 34"/>
                <a:gd name="T77" fmla="*/ 2 h 18"/>
                <a:gd name="T78" fmla="*/ 32 w 34"/>
                <a:gd name="T79" fmla="*/ 2 h 18"/>
                <a:gd name="T80" fmla="*/ 30 w 34"/>
                <a:gd name="T81" fmla="*/ 17 h 18"/>
                <a:gd name="T82" fmla="*/ 34 w 34"/>
                <a:gd name="T83" fmla="*/ 16 h 18"/>
                <a:gd name="T84" fmla="*/ 32 w 34"/>
                <a:gd name="T85" fmla="*/ 7 h 18"/>
                <a:gd name="T86" fmla="*/ 34 w 34"/>
                <a:gd name="T87" fmla="*/ 1 h 18"/>
                <a:gd name="T88" fmla="*/ 4 w 34"/>
                <a:gd name="T89" fmla="*/ 1 h 18"/>
                <a:gd name="T90" fmla="*/ 28 w 34"/>
                <a:gd name="T91" fmla="*/ 2 h 18"/>
                <a:gd name="T92" fmla="*/ 10 w 34"/>
                <a:gd name="T93" fmla="*/ 2 h 18"/>
                <a:gd name="T94" fmla="*/ 0 w 34"/>
                <a:gd name="T9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18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1"/>
                    <a:pt x="7" y="6"/>
                    <a:pt x="10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7"/>
                    <a:pt x="4" y="12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4" y="12"/>
                    <a:pt x="8" y="7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7"/>
                    <a:pt x="6" y="12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1" y="6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" y="8"/>
                    <a:pt x="4" y="5"/>
                    <a:pt x="6" y="3"/>
                  </a:cubicBezTo>
                  <a:cubicBezTo>
                    <a:pt x="6" y="3"/>
                    <a:pt x="5" y="2"/>
                    <a:pt x="5" y="3"/>
                  </a:cubicBezTo>
                  <a:cubicBezTo>
                    <a:pt x="4" y="5"/>
                    <a:pt x="2" y="7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6"/>
                    <a:pt x="3" y="9"/>
                    <a:pt x="0" y="12"/>
                  </a:cubicBezTo>
                  <a:lnTo>
                    <a:pt x="0" y="10"/>
                  </a:ln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5" y="6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10"/>
                    <a:pt x="0" y="14"/>
                  </a:cubicBezTo>
                  <a:close/>
                  <a:moveTo>
                    <a:pt x="3" y="17"/>
                  </a:moveTo>
                  <a:cubicBezTo>
                    <a:pt x="6" y="12"/>
                    <a:pt x="10" y="7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7"/>
                    <a:pt x="12" y="12"/>
                    <a:pt x="9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1" y="12"/>
                    <a:pt x="14" y="8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4" y="8"/>
                    <a:pt x="10" y="12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2"/>
                    <a:pt x="12" y="7"/>
                    <a:pt x="16" y="3"/>
                  </a:cubicBezTo>
                  <a:cubicBezTo>
                    <a:pt x="16" y="3"/>
                    <a:pt x="16" y="2"/>
                    <a:pt x="15" y="3"/>
                  </a:cubicBezTo>
                  <a:cubicBezTo>
                    <a:pt x="12" y="7"/>
                    <a:pt x="8" y="12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lose/>
                  <a:moveTo>
                    <a:pt x="21" y="2"/>
                  </a:moveTo>
                  <a:cubicBezTo>
                    <a:pt x="18" y="7"/>
                    <a:pt x="14" y="12"/>
                    <a:pt x="11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3" y="12"/>
                    <a:pt x="16" y="7"/>
                    <a:pt x="20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7"/>
                    <a:pt x="16" y="12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2"/>
                    <a:pt x="18" y="7"/>
                    <a:pt x="22" y="3"/>
                  </a:cubicBezTo>
                  <a:cubicBezTo>
                    <a:pt x="22" y="2"/>
                    <a:pt x="22" y="2"/>
                    <a:pt x="21" y="2"/>
                  </a:cubicBezTo>
                  <a:close/>
                  <a:moveTo>
                    <a:pt x="24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4" y="7"/>
                    <a:pt x="21" y="12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9" y="12"/>
                    <a:pt x="22" y="7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7"/>
                    <a:pt x="18" y="12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0" y="7"/>
                    <a:pt x="24" y="2"/>
                  </a:cubicBezTo>
                  <a:close/>
                  <a:moveTo>
                    <a:pt x="29" y="2"/>
                  </a:moveTo>
                  <a:cubicBezTo>
                    <a:pt x="26" y="7"/>
                    <a:pt x="23" y="12"/>
                    <a:pt x="20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1" y="12"/>
                    <a:pt x="25" y="7"/>
                    <a:pt x="28" y="2"/>
                  </a:cubicBezTo>
                  <a:lnTo>
                    <a:pt x="29" y="2"/>
                  </a:ln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1" y="14"/>
                  </a:cubicBezTo>
                  <a:cubicBezTo>
                    <a:pt x="31" y="15"/>
                    <a:pt x="30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6"/>
                    <a:pt x="31" y="14"/>
                    <a:pt x="32" y="13"/>
                  </a:cubicBezTo>
                  <a:cubicBezTo>
                    <a:pt x="32" y="13"/>
                    <a:pt x="32" y="14"/>
                    <a:pt x="32" y="14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1" y="14"/>
                    <a:pt x="30" y="15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5"/>
                    <a:pt x="30" y="13"/>
                    <a:pt x="32" y="10"/>
                  </a:cubicBezTo>
                  <a:cubicBezTo>
                    <a:pt x="32" y="11"/>
                    <a:pt x="32" y="12"/>
                    <a:pt x="32" y="12"/>
                  </a:cubicBezTo>
                  <a:close/>
                  <a:moveTo>
                    <a:pt x="32" y="10"/>
                  </a:moveTo>
                  <a:cubicBezTo>
                    <a:pt x="32" y="10"/>
                    <a:pt x="31" y="10"/>
                    <a:pt x="31" y="10"/>
                  </a:cubicBezTo>
                  <a:cubicBezTo>
                    <a:pt x="30" y="12"/>
                    <a:pt x="28" y="15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4"/>
                    <a:pt x="30" y="11"/>
                    <a:pt x="32" y="8"/>
                  </a:cubicBezTo>
                  <a:cubicBezTo>
                    <a:pt x="32" y="9"/>
                    <a:pt x="32" y="9"/>
                    <a:pt x="32" y="10"/>
                  </a:cubicBezTo>
                  <a:close/>
                  <a:moveTo>
                    <a:pt x="25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3"/>
                    <a:pt x="29" y="9"/>
                    <a:pt x="32" y="5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29" y="10"/>
                    <a:pt x="27" y="14"/>
                    <a:pt x="25" y="17"/>
                  </a:cubicBezTo>
                  <a:close/>
                  <a:moveTo>
                    <a:pt x="32" y="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29" y="9"/>
                    <a:pt x="26" y="13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5" y="12"/>
                    <a:pt x="28" y="8"/>
                    <a:pt x="31" y="3"/>
                  </a:cubicBezTo>
                  <a:cubicBezTo>
                    <a:pt x="31" y="3"/>
                    <a:pt x="31" y="2"/>
                    <a:pt x="31" y="3"/>
                  </a:cubicBezTo>
                  <a:cubicBezTo>
                    <a:pt x="28" y="7"/>
                    <a:pt x="25" y="12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3" y="12"/>
                    <a:pt x="26" y="7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4"/>
                    <a:pt x="32" y="4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31" y="16"/>
                    <a:pt x="31" y="15"/>
                    <a:pt x="32" y="15"/>
                  </a:cubicBezTo>
                  <a:cubicBezTo>
                    <a:pt x="32" y="15"/>
                    <a:pt x="32" y="16"/>
                    <a:pt x="32" y="17"/>
                  </a:cubicBezTo>
                  <a:lnTo>
                    <a:pt x="30" y="17"/>
                  </a:lnTo>
                  <a:close/>
                  <a:moveTo>
                    <a:pt x="34" y="16"/>
                  </a:moveTo>
                  <a:cubicBezTo>
                    <a:pt x="33" y="16"/>
                    <a:pt x="33" y="16"/>
                    <a:pt x="32" y="17"/>
                  </a:cubicBezTo>
                  <a:cubicBezTo>
                    <a:pt x="32" y="14"/>
                    <a:pt x="32" y="10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4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6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lose/>
                  <a:moveTo>
                    <a:pt x="2" y="2"/>
                  </a:moveTo>
                  <a:cubicBezTo>
                    <a:pt x="2" y="3"/>
                    <a:pt x="1" y="5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124"/>
            <p:cNvSpPr>
              <a:spLocks noEditPoints="1"/>
            </p:cNvSpPr>
            <p:nvPr/>
          </p:nvSpPr>
          <p:spPr bwMode="auto">
            <a:xfrm>
              <a:off x="7394724" y="5283047"/>
              <a:ext cx="148088" cy="73129"/>
            </a:xfrm>
            <a:custGeom>
              <a:avLst/>
              <a:gdLst>
                <a:gd name="T0" fmla="*/ 0 w 34"/>
                <a:gd name="T1" fmla="*/ 10 h 17"/>
                <a:gd name="T2" fmla="*/ 0 w 34"/>
                <a:gd name="T3" fmla="*/ 16 h 17"/>
                <a:gd name="T4" fmla="*/ 21 w 34"/>
                <a:gd name="T5" fmla="*/ 2 h 17"/>
                <a:gd name="T6" fmla="*/ 10 w 34"/>
                <a:gd name="T7" fmla="*/ 17 h 17"/>
                <a:gd name="T8" fmla="*/ 9 w 34"/>
                <a:gd name="T9" fmla="*/ 17 h 17"/>
                <a:gd name="T10" fmla="*/ 18 w 34"/>
                <a:gd name="T11" fmla="*/ 2 h 17"/>
                <a:gd name="T12" fmla="*/ 2 w 34"/>
                <a:gd name="T13" fmla="*/ 17 h 17"/>
                <a:gd name="T14" fmla="*/ 2 w 34"/>
                <a:gd name="T15" fmla="*/ 17 h 17"/>
                <a:gd name="T16" fmla="*/ 2 w 34"/>
                <a:gd name="T17" fmla="*/ 17 h 17"/>
                <a:gd name="T18" fmla="*/ 15 w 34"/>
                <a:gd name="T19" fmla="*/ 17 h 17"/>
                <a:gd name="T20" fmla="*/ 20 w 34"/>
                <a:gd name="T21" fmla="*/ 17 h 17"/>
                <a:gd name="T22" fmla="*/ 32 w 34"/>
                <a:gd name="T23" fmla="*/ 17 h 17"/>
                <a:gd name="T24" fmla="*/ 32 w 34"/>
                <a:gd name="T25" fmla="*/ 17 h 17"/>
                <a:gd name="T26" fmla="*/ 34 w 34"/>
                <a:gd name="T27" fmla="*/ 15 h 17"/>
                <a:gd name="T28" fmla="*/ 34 w 34"/>
                <a:gd name="T29" fmla="*/ 0 h 17"/>
                <a:gd name="T30" fmla="*/ 4 w 34"/>
                <a:gd name="T31" fmla="*/ 0 h 17"/>
                <a:gd name="T32" fmla="*/ 0 w 34"/>
                <a:gd name="T33" fmla="*/ 2 h 17"/>
                <a:gd name="T34" fmla="*/ 1 w 34"/>
                <a:gd name="T35" fmla="*/ 3 h 17"/>
                <a:gd name="T36" fmla="*/ 0 w 34"/>
                <a:gd name="T37" fmla="*/ 5 h 17"/>
                <a:gd name="T38" fmla="*/ 5 w 34"/>
                <a:gd name="T39" fmla="*/ 2 h 17"/>
                <a:gd name="T40" fmla="*/ 0 w 34"/>
                <a:gd name="T41" fmla="*/ 6 h 17"/>
                <a:gd name="T42" fmla="*/ 5 w 34"/>
                <a:gd name="T43" fmla="*/ 2 h 17"/>
                <a:gd name="T44" fmla="*/ 5 w 34"/>
                <a:gd name="T45" fmla="*/ 2 h 17"/>
                <a:gd name="T46" fmla="*/ 0 w 34"/>
                <a:gd name="T47" fmla="*/ 12 h 17"/>
                <a:gd name="T48" fmla="*/ 6 w 34"/>
                <a:gd name="T49" fmla="*/ 2 h 17"/>
                <a:gd name="T50" fmla="*/ 0 w 34"/>
                <a:gd name="T51" fmla="*/ 16 h 17"/>
                <a:gd name="T52" fmla="*/ 9 w 34"/>
                <a:gd name="T53" fmla="*/ 2 h 17"/>
                <a:gd name="T54" fmla="*/ 0 w 34"/>
                <a:gd name="T55" fmla="*/ 14 h 17"/>
                <a:gd name="T56" fmla="*/ 8 w 34"/>
                <a:gd name="T57" fmla="*/ 2 h 17"/>
                <a:gd name="T58" fmla="*/ 0 w 34"/>
                <a:gd name="T59" fmla="*/ 16 h 17"/>
                <a:gd name="T60" fmla="*/ 28 w 34"/>
                <a:gd name="T61" fmla="*/ 2 h 17"/>
                <a:gd name="T62" fmla="*/ 29 w 34"/>
                <a:gd name="T63" fmla="*/ 2 h 17"/>
                <a:gd name="T64" fmla="*/ 32 w 34"/>
                <a:gd name="T65" fmla="*/ 2 h 17"/>
                <a:gd name="T66" fmla="*/ 32 w 34"/>
                <a:gd name="T67" fmla="*/ 2 h 17"/>
                <a:gd name="T68" fmla="*/ 22 w 34"/>
                <a:gd name="T69" fmla="*/ 17 h 17"/>
                <a:gd name="T70" fmla="*/ 27 w 34"/>
                <a:gd name="T71" fmla="*/ 2 h 17"/>
                <a:gd name="T72" fmla="*/ 17 w 34"/>
                <a:gd name="T73" fmla="*/ 17 h 17"/>
                <a:gd name="T74" fmla="*/ 25 w 34"/>
                <a:gd name="T75" fmla="*/ 2 h 17"/>
                <a:gd name="T76" fmla="*/ 13 w 34"/>
                <a:gd name="T77" fmla="*/ 17 h 17"/>
                <a:gd name="T78" fmla="*/ 13 w 34"/>
                <a:gd name="T79" fmla="*/ 16 h 17"/>
                <a:gd name="T80" fmla="*/ 22 w 34"/>
                <a:gd name="T81" fmla="*/ 2 h 17"/>
                <a:gd name="T82" fmla="*/ 32 w 34"/>
                <a:gd name="T83" fmla="*/ 8 h 17"/>
                <a:gd name="T84" fmla="*/ 32 w 34"/>
                <a:gd name="T85" fmla="*/ 9 h 17"/>
                <a:gd name="T86" fmla="*/ 29 w 34"/>
                <a:gd name="T87" fmla="*/ 16 h 17"/>
                <a:gd name="T88" fmla="*/ 32 w 34"/>
                <a:gd name="T89" fmla="*/ 17 h 17"/>
                <a:gd name="T90" fmla="*/ 32 w 34"/>
                <a:gd name="T91" fmla="*/ 16 h 17"/>
                <a:gd name="T92" fmla="*/ 32 w 34"/>
                <a:gd name="T93" fmla="*/ 2 h 17"/>
                <a:gd name="T94" fmla="*/ 34 w 34"/>
                <a:gd name="T95" fmla="*/ 15 h 17"/>
                <a:gd name="T96" fmla="*/ 33 w 34"/>
                <a:gd name="T97" fmla="*/ 0 h 17"/>
                <a:gd name="T98" fmla="*/ 3 w 34"/>
                <a:gd name="T99" fmla="*/ 1 h 17"/>
                <a:gd name="T100" fmla="*/ 1 w 34"/>
                <a:gd name="T101" fmla="*/ 2 h 17"/>
                <a:gd name="T102" fmla="*/ 0 w 34"/>
                <a:gd name="T10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" h="17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4" y="12"/>
                    <a:pt x="8" y="7"/>
                    <a:pt x="1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7"/>
                    <a:pt x="15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3" y="12"/>
                    <a:pt x="16" y="7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6" y="7"/>
                    <a:pt x="13" y="12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2"/>
                    <a:pt x="14" y="7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4" y="7"/>
                    <a:pt x="11" y="12"/>
                    <a:pt x="7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6" y="12"/>
                    <a:pt x="10" y="7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7"/>
                    <a:pt x="5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3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5" y="2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3" y="4"/>
                    <a:pt x="2" y="5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lnTo>
                    <a:pt x="5" y="2"/>
                  </a:ln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3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3" y="8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7"/>
                    <a:pt x="4" y="5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2" y="7"/>
                    <a:pt x="0" y="9"/>
                  </a:cubicBezTo>
                  <a:lnTo>
                    <a:pt x="0" y="8"/>
                  </a:lnTo>
                  <a:close/>
                  <a:moveTo>
                    <a:pt x="0" y="16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4"/>
                  </a:cubicBezTo>
                  <a:cubicBezTo>
                    <a:pt x="3" y="10"/>
                    <a:pt x="6" y="6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9"/>
                    <a:pt x="5" y="5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7"/>
                    <a:pt x="4" y="12"/>
                    <a:pt x="0" y="16"/>
                  </a:cubicBezTo>
                  <a:close/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7"/>
                    <a:pt x="22" y="11"/>
                    <a:pt x="19" y="16"/>
                  </a:cubicBezTo>
                  <a:cubicBezTo>
                    <a:pt x="18" y="16"/>
                    <a:pt x="19" y="17"/>
                    <a:pt x="19" y="16"/>
                  </a:cubicBezTo>
                  <a:cubicBezTo>
                    <a:pt x="22" y="12"/>
                    <a:pt x="25" y="7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8" y="8"/>
                    <a:pt x="25" y="12"/>
                    <a:pt x="22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0" y="12"/>
                    <a:pt x="24" y="7"/>
                    <a:pt x="27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3" y="7"/>
                    <a:pt x="20" y="12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9" y="12"/>
                    <a:pt x="22" y="7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7"/>
                    <a:pt x="18" y="12"/>
                    <a:pt x="15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7" y="12"/>
                    <a:pt x="20" y="7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0" y="7"/>
                    <a:pt x="17" y="12"/>
                    <a:pt x="13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2"/>
                    <a:pt x="18" y="7"/>
                    <a:pt x="22" y="2"/>
                  </a:cubicBezTo>
                  <a:close/>
                  <a:moveTo>
                    <a:pt x="23" y="17"/>
                  </a:moveTo>
                  <a:cubicBezTo>
                    <a:pt x="26" y="12"/>
                    <a:pt x="29" y="8"/>
                    <a:pt x="32" y="4"/>
                  </a:cubicBezTo>
                  <a:cubicBezTo>
                    <a:pt x="32" y="5"/>
                    <a:pt x="32" y="7"/>
                    <a:pt x="32" y="8"/>
                  </a:cubicBezTo>
                  <a:cubicBezTo>
                    <a:pt x="30" y="11"/>
                    <a:pt x="28" y="13"/>
                    <a:pt x="26" y="16"/>
                  </a:cubicBezTo>
                  <a:cubicBezTo>
                    <a:pt x="26" y="16"/>
                    <a:pt x="26" y="17"/>
                    <a:pt x="26" y="16"/>
                  </a:cubicBezTo>
                  <a:cubicBezTo>
                    <a:pt x="28" y="14"/>
                    <a:pt x="30" y="11"/>
                    <a:pt x="32" y="9"/>
                  </a:cubicBezTo>
                  <a:cubicBezTo>
                    <a:pt x="32" y="10"/>
                    <a:pt x="32" y="11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30" y="15"/>
                    <a:pt x="29" y="16"/>
                  </a:cubicBezTo>
                  <a:cubicBezTo>
                    <a:pt x="29" y="16"/>
                    <a:pt x="29" y="17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2" y="14"/>
                    <a:pt x="32" y="15"/>
                    <a:pt x="32" y="17"/>
                  </a:cubicBezTo>
                  <a:lnTo>
                    <a:pt x="23" y="17"/>
                  </a:lnTo>
                  <a:close/>
                  <a:moveTo>
                    <a:pt x="34" y="15"/>
                  </a:moveTo>
                  <a:cubicBezTo>
                    <a:pt x="33" y="16"/>
                    <a:pt x="33" y="16"/>
                    <a:pt x="32" y="16"/>
                  </a:cubicBez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2" y="1"/>
                    <a:pt x="31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  <a:moveTo>
                    <a:pt x="1" y="2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125"/>
            <p:cNvSpPr>
              <a:spLocks noEditPoints="1"/>
            </p:cNvSpPr>
            <p:nvPr/>
          </p:nvSpPr>
          <p:spPr bwMode="auto">
            <a:xfrm>
              <a:off x="7394724" y="5378115"/>
              <a:ext cx="148088" cy="78615"/>
            </a:xfrm>
            <a:custGeom>
              <a:avLst/>
              <a:gdLst>
                <a:gd name="T0" fmla="*/ 34 w 34"/>
                <a:gd name="T1" fmla="*/ 1 h 18"/>
                <a:gd name="T2" fmla="*/ 34 w 34"/>
                <a:gd name="T3" fmla="*/ 1 h 18"/>
                <a:gd name="T4" fmla="*/ 4 w 34"/>
                <a:gd name="T5" fmla="*/ 0 h 18"/>
                <a:gd name="T6" fmla="*/ 0 w 34"/>
                <a:gd name="T7" fmla="*/ 2 h 18"/>
                <a:gd name="T8" fmla="*/ 0 w 34"/>
                <a:gd name="T9" fmla="*/ 2 h 18"/>
                <a:gd name="T10" fmla="*/ 0 w 34"/>
                <a:gd name="T11" fmla="*/ 17 h 18"/>
                <a:gd name="T12" fmla="*/ 0 w 34"/>
                <a:gd name="T13" fmla="*/ 15 h 18"/>
                <a:gd name="T14" fmla="*/ 10 w 34"/>
                <a:gd name="T15" fmla="*/ 3 h 18"/>
                <a:gd name="T16" fmla="*/ 0 w 34"/>
                <a:gd name="T17" fmla="*/ 14 h 18"/>
                <a:gd name="T18" fmla="*/ 8 w 34"/>
                <a:gd name="T19" fmla="*/ 3 h 18"/>
                <a:gd name="T20" fmla="*/ 0 w 34"/>
                <a:gd name="T21" fmla="*/ 11 h 18"/>
                <a:gd name="T22" fmla="*/ 7 w 34"/>
                <a:gd name="T23" fmla="*/ 3 h 18"/>
                <a:gd name="T24" fmla="*/ 0 w 34"/>
                <a:gd name="T25" fmla="*/ 11 h 18"/>
                <a:gd name="T26" fmla="*/ 0 w 34"/>
                <a:gd name="T27" fmla="*/ 7 h 18"/>
                <a:gd name="T28" fmla="*/ 3 w 34"/>
                <a:gd name="T29" fmla="*/ 3 h 18"/>
                <a:gd name="T30" fmla="*/ 0 w 34"/>
                <a:gd name="T31" fmla="*/ 5 h 18"/>
                <a:gd name="T32" fmla="*/ 2 w 34"/>
                <a:gd name="T33" fmla="*/ 3 h 18"/>
                <a:gd name="T34" fmla="*/ 5 w 34"/>
                <a:gd name="T35" fmla="*/ 2 h 18"/>
                <a:gd name="T36" fmla="*/ 1 w 34"/>
                <a:gd name="T37" fmla="*/ 9 h 18"/>
                <a:gd name="T38" fmla="*/ 5 w 34"/>
                <a:gd name="T39" fmla="*/ 2 h 18"/>
                <a:gd name="T40" fmla="*/ 10 w 34"/>
                <a:gd name="T41" fmla="*/ 16 h 18"/>
                <a:gd name="T42" fmla="*/ 20 w 34"/>
                <a:gd name="T43" fmla="*/ 3 h 18"/>
                <a:gd name="T44" fmla="*/ 21 w 34"/>
                <a:gd name="T45" fmla="*/ 2 h 18"/>
                <a:gd name="T46" fmla="*/ 11 w 34"/>
                <a:gd name="T47" fmla="*/ 17 h 18"/>
                <a:gd name="T48" fmla="*/ 0 w 34"/>
                <a:gd name="T49" fmla="*/ 18 h 18"/>
                <a:gd name="T50" fmla="*/ 32 w 34"/>
                <a:gd name="T51" fmla="*/ 18 h 18"/>
                <a:gd name="T52" fmla="*/ 32 w 34"/>
                <a:gd name="T53" fmla="*/ 17 h 18"/>
                <a:gd name="T54" fmla="*/ 34 w 34"/>
                <a:gd name="T55" fmla="*/ 16 h 18"/>
                <a:gd name="T56" fmla="*/ 34 w 34"/>
                <a:gd name="T57" fmla="*/ 15 h 18"/>
                <a:gd name="T58" fmla="*/ 3 w 34"/>
                <a:gd name="T59" fmla="*/ 1 h 18"/>
                <a:gd name="T60" fmla="*/ 33 w 34"/>
                <a:gd name="T61" fmla="*/ 1 h 18"/>
                <a:gd name="T62" fmla="*/ 27 w 34"/>
                <a:gd name="T63" fmla="*/ 2 h 18"/>
                <a:gd name="T64" fmla="*/ 0 w 34"/>
                <a:gd name="T65" fmla="*/ 2 h 18"/>
                <a:gd name="T66" fmla="*/ 16 w 34"/>
                <a:gd name="T67" fmla="*/ 17 h 18"/>
                <a:gd name="T68" fmla="*/ 14 w 34"/>
                <a:gd name="T69" fmla="*/ 17 h 18"/>
                <a:gd name="T70" fmla="*/ 23 w 34"/>
                <a:gd name="T71" fmla="*/ 2 h 18"/>
                <a:gd name="T72" fmla="*/ 24 w 34"/>
                <a:gd name="T73" fmla="*/ 2 h 18"/>
                <a:gd name="T74" fmla="*/ 16 w 34"/>
                <a:gd name="T75" fmla="*/ 17 h 18"/>
                <a:gd name="T76" fmla="*/ 25 w 34"/>
                <a:gd name="T77" fmla="*/ 2 h 18"/>
                <a:gd name="T78" fmla="*/ 16 w 34"/>
                <a:gd name="T79" fmla="*/ 17 h 18"/>
                <a:gd name="T80" fmla="*/ 2 w 34"/>
                <a:gd name="T81" fmla="*/ 2 h 18"/>
                <a:gd name="T82" fmla="*/ 0 w 34"/>
                <a:gd name="T83" fmla="*/ 2 h 18"/>
                <a:gd name="T84" fmla="*/ 2 w 34"/>
                <a:gd name="T85" fmla="*/ 2 h 18"/>
                <a:gd name="T86" fmla="*/ 22 w 34"/>
                <a:gd name="T87" fmla="*/ 2 h 18"/>
                <a:gd name="T88" fmla="*/ 23 w 34"/>
                <a:gd name="T89" fmla="*/ 2 h 18"/>
                <a:gd name="T90" fmla="*/ 14 w 34"/>
                <a:gd name="T91" fmla="*/ 17 h 18"/>
                <a:gd name="T92" fmla="*/ 22 w 34"/>
                <a:gd name="T93" fmla="*/ 3 h 18"/>
                <a:gd name="T94" fmla="*/ 27 w 34"/>
                <a:gd name="T95" fmla="*/ 2 h 18"/>
                <a:gd name="T96" fmla="*/ 20 w 34"/>
                <a:gd name="T97" fmla="*/ 17 h 18"/>
                <a:gd name="T98" fmla="*/ 30 w 34"/>
                <a:gd name="T99" fmla="*/ 3 h 18"/>
                <a:gd name="T100" fmla="*/ 31 w 34"/>
                <a:gd name="T101" fmla="*/ 2 h 18"/>
                <a:gd name="T102" fmla="*/ 32 w 34"/>
                <a:gd name="T103" fmla="*/ 2 h 18"/>
                <a:gd name="T104" fmla="*/ 32 w 34"/>
                <a:gd name="T105" fmla="*/ 2 h 18"/>
                <a:gd name="T106" fmla="*/ 31 w 34"/>
                <a:gd name="T107" fmla="*/ 3 h 18"/>
                <a:gd name="T108" fmla="*/ 24 w 34"/>
                <a:gd name="T109" fmla="*/ 17 h 18"/>
                <a:gd name="T110" fmla="*/ 32 w 34"/>
                <a:gd name="T111" fmla="*/ 10 h 18"/>
                <a:gd name="T112" fmla="*/ 27 w 34"/>
                <a:gd name="T113" fmla="*/ 17 h 18"/>
                <a:gd name="T114" fmla="*/ 32 w 34"/>
                <a:gd name="T115" fmla="*/ 10 h 18"/>
                <a:gd name="T116" fmla="*/ 17 w 34"/>
                <a:gd name="T117" fmla="*/ 17 h 18"/>
                <a:gd name="T118" fmla="*/ 32 w 34"/>
                <a:gd name="T119" fmla="*/ 2 h 18"/>
                <a:gd name="T120" fmla="*/ 32 w 34"/>
                <a:gd name="T121" fmla="*/ 2 h 18"/>
                <a:gd name="T122" fmla="*/ 34 w 34"/>
                <a:gd name="T123" fmla="*/ 15 h 18"/>
                <a:gd name="T124" fmla="*/ 32 w 34"/>
                <a:gd name="T12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" h="18">
                  <a:moveTo>
                    <a:pt x="34" y="1"/>
                  </a:move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1"/>
                    <a:pt x="7" y="7"/>
                    <a:pt x="10" y="3"/>
                  </a:cubicBezTo>
                  <a:cubicBezTo>
                    <a:pt x="10" y="3"/>
                    <a:pt x="10" y="2"/>
                    <a:pt x="10" y="3"/>
                  </a:cubicBezTo>
                  <a:cubicBezTo>
                    <a:pt x="6" y="7"/>
                    <a:pt x="3" y="11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3"/>
                  </a:cubicBezTo>
                  <a:cubicBezTo>
                    <a:pt x="9" y="3"/>
                    <a:pt x="8" y="2"/>
                    <a:pt x="8" y="3"/>
                  </a:cubicBezTo>
                  <a:cubicBezTo>
                    <a:pt x="6" y="6"/>
                    <a:pt x="3" y="9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8"/>
                    <a:pt x="5" y="6"/>
                    <a:pt x="7" y="3"/>
                  </a:cubicBezTo>
                  <a:cubicBezTo>
                    <a:pt x="7" y="3"/>
                    <a:pt x="7" y="2"/>
                    <a:pt x="7" y="3"/>
                  </a:cubicBezTo>
                  <a:cubicBezTo>
                    <a:pt x="4" y="5"/>
                    <a:pt x="2" y="8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4" y="3"/>
                    <a:pt x="3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7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7" y="7"/>
                    <a:pt x="13" y="12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4" y="12"/>
                    <a:pt x="17" y="7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8"/>
                    <a:pt x="15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lnTo>
                    <a:pt x="34" y="1"/>
                  </a:lnTo>
                  <a:close/>
                  <a:moveTo>
                    <a:pt x="3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lose/>
                  <a:moveTo>
                    <a:pt x="16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0" y="8"/>
                    <a:pt x="23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7"/>
                    <a:pt x="18" y="12"/>
                    <a:pt x="15" y="17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9" y="12"/>
                    <a:pt x="22" y="7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3" y="7"/>
                    <a:pt x="20" y="12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2" y="2"/>
                  </a:moveTo>
                  <a:cubicBezTo>
                    <a:pt x="1" y="3"/>
                    <a:pt x="1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2" y="3"/>
                  </a:moveTo>
                  <a:cubicBezTo>
                    <a:pt x="22" y="3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7"/>
                    <a:pt x="17" y="12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3"/>
                    <a:pt x="19" y="8"/>
                    <a:pt x="22" y="3"/>
                  </a:cubicBezTo>
                  <a:close/>
                  <a:moveTo>
                    <a:pt x="17" y="17"/>
                  </a:moveTo>
                  <a:cubicBezTo>
                    <a:pt x="20" y="12"/>
                    <a:pt x="23" y="7"/>
                    <a:pt x="2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7"/>
                    <a:pt x="23" y="12"/>
                    <a:pt x="20" y="17"/>
                  </a:cubicBezTo>
                  <a:cubicBezTo>
                    <a:pt x="20" y="17"/>
                    <a:pt x="21" y="17"/>
                    <a:pt x="21" y="17"/>
                  </a:cubicBezTo>
                  <a:cubicBezTo>
                    <a:pt x="24" y="12"/>
                    <a:pt x="27" y="7"/>
                    <a:pt x="30" y="3"/>
                  </a:cubicBezTo>
                  <a:cubicBezTo>
                    <a:pt x="30" y="3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9" y="8"/>
                    <a:pt x="26" y="12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3"/>
                    <a:pt x="29" y="8"/>
                    <a:pt x="32" y="4"/>
                  </a:cubicBezTo>
                  <a:cubicBezTo>
                    <a:pt x="32" y="6"/>
                    <a:pt x="32" y="8"/>
                    <a:pt x="32" y="10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2"/>
                    <a:pt x="28" y="14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5"/>
                    <a:pt x="30" y="12"/>
                    <a:pt x="32" y="10"/>
                  </a:cubicBezTo>
                  <a:cubicBezTo>
                    <a:pt x="32" y="12"/>
                    <a:pt x="32" y="15"/>
                    <a:pt x="32" y="17"/>
                  </a:cubicBezTo>
                  <a:lnTo>
                    <a:pt x="17" y="17"/>
                  </a:lnTo>
                  <a:close/>
                  <a:moveTo>
                    <a:pt x="32" y="17"/>
                  </a:move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2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16"/>
                    <a:pt x="33" y="17"/>
                    <a:pt x="32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126"/>
            <p:cNvSpPr>
              <a:spLocks noEditPoints="1"/>
            </p:cNvSpPr>
            <p:nvPr/>
          </p:nvSpPr>
          <p:spPr bwMode="auto">
            <a:xfrm>
              <a:off x="7562922" y="4988701"/>
              <a:ext cx="151744" cy="73129"/>
            </a:xfrm>
            <a:custGeom>
              <a:avLst/>
              <a:gdLst>
                <a:gd name="T0" fmla="*/ 1 w 35"/>
                <a:gd name="T1" fmla="*/ 2 h 17"/>
                <a:gd name="T2" fmla="*/ 1 w 35"/>
                <a:gd name="T3" fmla="*/ 2 h 17"/>
                <a:gd name="T4" fmla="*/ 1 w 35"/>
                <a:gd name="T5" fmla="*/ 17 h 17"/>
                <a:gd name="T6" fmla="*/ 1 w 35"/>
                <a:gd name="T7" fmla="*/ 17 h 17"/>
                <a:gd name="T8" fmla="*/ 1 w 35"/>
                <a:gd name="T9" fmla="*/ 2 h 17"/>
                <a:gd name="T10" fmla="*/ 32 w 35"/>
                <a:gd name="T11" fmla="*/ 2 h 17"/>
                <a:gd name="T12" fmla="*/ 32 w 35"/>
                <a:gd name="T13" fmla="*/ 2 h 17"/>
                <a:gd name="T14" fmla="*/ 32 w 35"/>
                <a:gd name="T15" fmla="*/ 2 h 17"/>
                <a:gd name="T16" fmla="*/ 32 w 35"/>
                <a:gd name="T17" fmla="*/ 2 h 17"/>
                <a:gd name="T18" fmla="*/ 32 w 35"/>
                <a:gd name="T19" fmla="*/ 2 h 17"/>
                <a:gd name="T20" fmla="*/ 33 w 35"/>
                <a:gd name="T21" fmla="*/ 17 h 17"/>
                <a:gd name="T22" fmla="*/ 1 w 35"/>
                <a:gd name="T23" fmla="*/ 17 h 17"/>
                <a:gd name="T24" fmla="*/ 1 w 35"/>
                <a:gd name="T25" fmla="*/ 17 h 17"/>
                <a:gd name="T26" fmla="*/ 33 w 35"/>
                <a:gd name="T27" fmla="*/ 17 h 17"/>
                <a:gd name="T28" fmla="*/ 33 w 35"/>
                <a:gd name="T29" fmla="*/ 17 h 17"/>
                <a:gd name="T30" fmla="*/ 33 w 35"/>
                <a:gd name="T31" fmla="*/ 17 h 17"/>
                <a:gd name="T32" fmla="*/ 33 w 35"/>
                <a:gd name="T33" fmla="*/ 17 h 17"/>
                <a:gd name="T34" fmla="*/ 33 w 35"/>
                <a:gd name="T35" fmla="*/ 17 h 17"/>
                <a:gd name="T36" fmla="*/ 35 w 35"/>
                <a:gd name="T37" fmla="*/ 16 h 17"/>
                <a:gd name="T38" fmla="*/ 35 w 35"/>
                <a:gd name="T39" fmla="*/ 15 h 17"/>
                <a:gd name="T40" fmla="*/ 35 w 35"/>
                <a:gd name="T41" fmla="*/ 15 h 17"/>
                <a:gd name="T42" fmla="*/ 35 w 35"/>
                <a:gd name="T43" fmla="*/ 1 h 17"/>
                <a:gd name="T44" fmla="*/ 35 w 35"/>
                <a:gd name="T45" fmla="*/ 1 h 17"/>
                <a:gd name="T46" fmla="*/ 35 w 35"/>
                <a:gd name="T47" fmla="*/ 0 h 17"/>
                <a:gd name="T48" fmla="*/ 35 w 35"/>
                <a:gd name="T49" fmla="*/ 0 h 17"/>
                <a:gd name="T50" fmla="*/ 5 w 35"/>
                <a:gd name="T51" fmla="*/ 0 h 17"/>
                <a:gd name="T52" fmla="*/ 4 w 35"/>
                <a:gd name="T53" fmla="*/ 0 h 17"/>
                <a:gd name="T54" fmla="*/ 1 w 35"/>
                <a:gd name="T55" fmla="*/ 2 h 17"/>
                <a:gd name="T56" fmla="*/ 1 w 35"/>
                <a:gd name="T57" fmla="*/ 2 h 17"/>
                <a:gd name="T58" fmla="*/ 1 w 35"/>
                <a:gd name="T59" fmla="*/ 2 h 17"/>
                <a:gd name="T60" fmla="*/ 35 w 35"/>
                <a:gd name="T61" fmla="*/ 15 h 17"/>
                <a:gd name="T62" fmla="*/ 33 w 35"/>
                <a:gd name="T63" fmla="*/ 17 h 17"/>
                <a:gd name="T64" fmla="*/ 33 w 35"/>
                <a:gd name="T65" fmla="*/ 2 h 17"/>
                <a:gd name="T66" fmla="*/ 33 w 35"/>
                <a:gd name="T67" fmla="*/ 2 h 17"/>
                <a:gd name="T68" fmla="*/ 33 w 35"/>
                <a:gd name="T69" fmla="*/ 2 h 17"/>
                <a:gd name="T70" fmla="*/ 35 w 35"/>
                <a:gd name="T71" fmla="*/ 1 h 17"/>
                <a:gd name="T72" fmla="*/ 35 w 35"/>
                <a:gd name="T73" fmla="*/ 15 h 17"/>
                <a:gd name="T74" fmla="*/ 35 w 35"/>
                <a:gd name="T75" fmla="*/ 15 h 17"/>
                <a:gd name="T76" fmla="*/ 4 w 35"/>
                <a:gd name="T77" fmla="*/ 1 h 17"/>
                <a:gd name="T78" fmla="*/ 4 w 35"/>
                <a:gd name="T79" fmla="*/ 1 h 17"/>
                <a:gd name="T80" fmla="*/ 34 w 35"/>
                <a:gd name="T81" fmla="*/ 1 h 17"/>
                <a:gd name="T82" fmla="*/ 32 w 35"/>
                <a:gd name="T83" fmla="*/ 2 h 17"/>
                <a:gd name="T84" fmla="*/ 1 w 35"/>
                <a:gd name="T85" fmla="*/ 2 h 17"/>
                <a:gd name="T86" fmla="*/ 4 w 35"/>
                <a:gd name="T8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" h="17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3" y="12"/>
                    <a:pt x="33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6"/>
                    <a:pt x="35" y="16"/>
                  </a:cubicBezTo>
                  <a:cubicBezTo>
                    <a:pt x="35" y="16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35" y="15"/>
                  </a:moveTo>
                  <a:cubicBezTo>
                    <a:pt x="34" y="16"/>
                    <a:pt x="34" y="16"/>
                    <a:pt x="33" y="17"/>
                  </a:cubicBezTo>
                  <a:cubicBezTo>
                    <a:pt x="33" y="12"/>
                    <a:pt x="33" y="7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2"/>
                    <a:pt x="3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127"/>
            <p:cNvSpPr>
              <a:spLocks noEditPoints="1"/>
            </p:cNvSpPr>
            <p:nvPr/>
          </p:nvSpPr>
          <p:spPr bwMode="auto">
            <a:xfrm>
              <a:off x="7562922" y="5087426"/>
              <a:ext cx="151744" cy="74958"/>
            </a:xfrm>
            <a:custGeom>
              <a:avLst/>
              <a:gdLst>
                <a:gd name="T0" fmla="*/ 1 w 35"/>
                <a:gd name="T1" fmla="*/ 2 h 17"/>
                <a:gd name="T2" fmla="*/ 1 w 35"/>
                <a:gd name="T3" fmla="*/ 2 h 17"/>
                <a:gd name="T4" fmla="*/ 1 w 35"/>
                <a:gd name="T5" fmla="*/ 16 h 17"/>
                <a:gd name="T6" fmla="*/ 1 w 35"/>
                <a:gd name="T7" fmla="*/ 16 h 17"/>
                <a:gd name="T8" fmla="*/ 1 w 35"/>
                <a:gd name="T9" fmla="*/ 2 h 17"/>
                <a:gd name="T10" fmla="*/ 32 w 35"/>
                <a:gd name="T11" fmla="*/ 2 h 17"/>
                <a:gd name="T12" fmla="*/ 32 w 35"/>
                <a:gd name="T13" fmla="*/ 2 h 17"/>
                <a:gd name="T14" fmla="*/ 32 w 35"/>
                <a:gd name="T15" fmla="*/ 2 h 17"/>
                <a:gd name="T16" fmla="*/ 32 w 35"/>
                <a:gd name="T17" fmla="*/ 2 h 17"/>
                <a:gd name="T18" fmla="*/ 32 w 35"/>
                <a:gd name="T19" fmla="*/ 2 h 17"/>
                <a:gd name="T20" fmla="*/ 33 w 35"/>
                <a:gd name="T21" fmla="*/ 17 h 17"/>
                <a:gd name="T22" fmla="*/ 1 w 35"/>
                <a:gd name="T23" fmla="*/ 17 h 17"/>
                <a:gd name="T24" fmla="*/ 1 w 35"/>
                <a:gd name="T25" fmla="*/ 17 h 17"/>
                <a:gd name="T26" fmla="*/ 33 w 35"/>
                <a:gd name="T27" fmla="*/ 17 h 17"/>
                <a:gd name="T28" fmla="*/ 33 w 35"/>
                <a:gd name="T29" fmla="*/ 17 h 17"/>
                <a:gd name="T30" fmla="*/ 33 w 35"/>
                <a:gd name="T31" fmla="*/ 17 h 17"/>
                <a:gd name="T32" fmla="*/ 33 w 35"/>
                <a:gd name="T33" fmla="*/ 17 h 17"/>
                <a:gd name="T34" fmla="*/ 33 w 35"/>
                <a:gd name="T35" fmla="*/ 17 h 17"/>
                <a:gd name="T36" fmla="*/ 35 w 35"/>
                <a:gd name="T37" fmla="*/ 15 h 17"/>
                <a:gd name="T38" fmla="*/ 35 w 35"/>
                <a:gd name="T39" fmla="*/ 15 h 17"/>
                <a:gd name="T40" fmla="*/ 35 w 35"/>
                <a:gd name="T41" fmla="*/ 15 h 17"/>
                <a:gd name="T42" fmla="*/ 35 w 35"/>
                <a:gd name="T43" fmla="*/ 0 h 17"/>
                <a:gd name="T44" fmla="*/ 35 w 35"/>
                <a:gd name="T45" fmla="*/ 0 h 17"/>
                <a:gd name="T46" fmla="*/ 35 w 35"/>
                <a:gd name="T47" fmla="*/ 0 h 17"/>
                <a:gd name="T48" fmla="*/ 35 w 35"/>
                <a:gd name="T49" fmla="*/ 0 h 17"/>
                <a:gd name="T50" fmla="*/ 5 w 35"/>
                <a:gd name="T51" fmla="*/ 0 h 17"/>
                <a:gd name="T52" fmla="*/ 4 w 35"/>
                <a:gd name="T53" fmla="*/ 0 h 17"/>
                <a:gd name="T54" fmla="*/ 1 w 35"/>
                <a:gd name="T55" fmla="*/ 1 h 17"/>
                <a:gd name="T56" fmla="*/ 1 w 35"/>
                <a:gd name="T57" fmla="*/ 1 h 17"/>
                <a:gd name="T58" fmla="*/ 1 w 35"/>
                <a:gd name="T59" fmla="*/ 2 h 17"/>
                <a:gd name="T60" fmla="*/ 35 w 35"/>
                <a:gd name="T61" fmla="*/ 15 h 17"/>
                <a:gd name="T62" fmla="*/ 33 w 35"/>
                <a:gd name="T63" fmla="*/ 16 h 17"/>
                <a:gd name="T64" fmla="*/ 33 w 35"/>
                <a:gd name="T65" fmla="*/ 2 h 17"/>
                <a:gd name="T66" fmla="*/ 33 w 35"/>
                <a:gd name="T67" fmla="*/ 2 h 17"/>
                <a:gd name="T68" fmla="*/ 33 w 35"/>
                <a:gd name="T69" fmla="*/ 2 h 17"/>
                <a:gd name="T70" fmla="*/ 35 w 35"/>
                <a:gd name="T71" fmla="*/ 1 h 17"/>
                <a:gd name="T72" fmla="*/ 35 w 35"/>
                <a:gd name="T73" fmla="*/ 15 h 17"/>
                <a:gd name="T74" fmla="*/ 35 w 35"/>
                <a:gd name="T75" fmla="*/ 15 h 17"/>
                <a:gd name="T76" fmla="*/ 4 w 35"/>
                <a:gd name="T77" fmla="*/ 0 h 17"/>
                <a:gd name="T78" fmla="*/ 4 w 35"/>
                <a:gd name="T79" fmla="*/ 0 h 17"/>
                <a:gd name="T80" fmla="*/ 34 w 35"/>
                <a:gd name="T81" fmla="*/ 0 h 17"/>
                <a:gd name="T82" fmla="*/ 32 w 35"/>
                <a:gd name="T83" fmla="*/ 1 h 17"/>
                <a:gd name="T84" fmla="*/ 1 w 35"/>
                <a:gd name="T85" fmla="*/ 1 h 17"/>
                <a:gd name="T86" fmla="*/ 4 w 35"/>
                <a:gd name="T8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" h="17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3" y="12"/>
                    <a:pt x="33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  <a:moveTo>
                    <a:pt x="35" y="15"/>
                  </a:moveTo>
                  <a:cubicBezTo>
                    <a:pt x="34" y="15"/>
                    <a:pt x="34" y="16"/>
                    <a:pt x="33" y="16"/>
                  </a:cubicBezTo>
                  <a:cubicBezTo>
                    <a:pt x="33" y="11"/>
                    <a:pt x="33" y="7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9128"/>
            <p:cNvSpPr>
              <a:spLocks noEditPoints="1"/>
            </p:cNvSpPr>
            <p:nvPr/>
          </p:nvSpPr>
          <p:spPr bwMode="auto">
            <a:xfrm>
              <a:off x="7562922" y="5184322"/>
              <a:ext cx="151744" cy="76786"/>
            </a:xfrm>
            <a:custGeom>
              <a:avLst/>
              <a:gdLst>
                <a:gd name="T0" fmla="*/ 1 w 35"/>
                <a:gd name="T1" fmla="*/ 2 h 18"/>
                <a:gd name="T2" fmla="*/ 1 w 35"/>
                <a:gd name="T3" fmla="*/ 17 h 18"/>
                <a:gd name="T4" fmla="*/ 1 w 35"/>
                <a:gd name="T5" fmla="*/ 13 h 18"/>
                <a:gd name="T6" fmla="*/ 12 w 35"/>
                <a:gd name="T7" fmla="*/ 2 h 18"/>
                <a:gd name="T8" fmla="*/ 2 w 35"/>
                <a:gd name="T9" fmla="*/ 17 h 18"/>
                <a:gd name="T10" fmla="*/ 1 w 35"/>
                <a:gd name="T11" fmla="*/ 17 h 18"/>
                <a:gd name="T12" fmla="*/ 7 w 35"/>
                <a:gd name="T13" fmla="*/ 17 h 18"/>
                <a:gd name="T14" fmla="*/ 13 w 35"/>
                <a:gd name="T15" fmla="*/ 17 h 18"/>
                <a:gd name="T16" fmla="*/ 13 w 35"/>
                <a:gd name="T17" fmla="*/ 17 h 18"/>
                <a:gd name="T18" fmla="*/ 19 w 35"/>
                <a:gd name="T19" fmla="*/ 17 h 18"/>
                <a:gd name="T20" fmla="*/ 33 w 35"/>
                <a:gd name="T21" fmla="*/ 17 h 18"/>
                <a:gd name="T22" fmla="*/ 33 w 35"/>
                <a:gd name="T23" fmla="*/ 17 h 18"/>
                <a:gd name="T24" fmla="*/ 35 w 35"/>
                <a:gd name="T25" fmla="*/ 16 h 18"/>
                <a:gd name="T26" fmla="*/ 35 w 35"/>
                <a:gd name="T27" fmla="*/ 15 h 18"/>
                <a:gd name="T28" fmla="*/ 35 w 35"/>
                <a:gd name="T29" fmla="*/ 1 h 18"/>
                <a:gd name="T30" fmla="*/ 35 w 35"/>
                <a:gd name="T31" fmla="*/ 1 h 18"/>
                <a:gd name="T32" fmla="*/ 4 w 35"/>
                <a:gd name="T33" fmla="*/ 0 h 18"/>
                <a:gd name="T34" fmla="*/ 1 w 35"/>
                <a:gd name="T35" fmla="*/ 2 h 18"/>
                <a:gd name="T36" fmla="*/ 1 w 35"/>
                <a:gd name="T37" fmla="*/ 12 h 18"/>
                <a:gd name="T38" fmla="*/ 1 w 35"/>
                <a:gd name="T39" fmla="*/ 7 h 18"/>
                <a:gd name="T40" fmla="*/ 7 w 35"/>
                <a:gd name="T41" fmla="*/ 2 h 18"/>
                <a:gd name="T42" fmla="*/ 12 w 35"/>
                <a:gd name="T43" fmla="*/ 2 h 18"/>
                <a:gd name="T44" fmla="*/ 17 w 35"/>
                <a:gd name="T45" fmla="*/ 2 h 18"/>
                <a:gd name="T46" fmla="*/ 3 w 35"/>
                <a:gd name="T47" fmla="*/ 17 h 18"/>
                <a:gd name="T48" fmla="*/ 17 w 35"/>
                <a:gd name="T49" fmla="*/ 2 h 18"/>
                <a:gd name="T50" fmla="*/ 13 w 35"/>
                <a:gd name="T51" fmla="*/ 17 h 18"/>
                <a:gd name="T52" fmla="*/ 17 w 35"/>
                <a:gd name="T53" fmla="*/ 2 h 18"/>
                <a:gd name="T54" fmla="*/ 27 w 35"/>
                <a:gd name="T55" fmla="*/ 2 h 18"/>
                <a:gd name="T56" fmla="*/ 13 w 35"/>
                <a:gd name="T57" fmla="*/ 17 h 18"/>
                <a:gd name="T58" fmla="*/ 32 w 35"/>
                <a:gd name="T59" fmla="*/ 9 h 18"/>
                <a:gd name="T60" fmla="*/ 19 w 35"/>
                <a:gd name="T61" fmla="*/ 17 h 18"/>
                <a:gd name="T62" fmla="*/ 32 w 35"/>
                <a:gd name="T63" fmla="*/ 2 h 18"/>
                <a:gd name="T64" fmla="*/ 32 w 35"/>
                <a:gd name="T65" fmla="*/ 2 h 18"/>
                <a:gd name="T66" fmla="*/ 32 w 35"/>
                <a:gd name="T67" fmla="*/ 2 h 18"/>
                <a:gd name="T68" fmla="*/ 33 w 35"/>
                <a:gd name="T69" fmla="*/ 14 h 18"/>
                <a:gd name="T70" fmla="*/ 30 w 35"/>
                <a:gd name="T71" fmla="*/ 17 h 18"/>
                <a:gd name="T72" fmla="*/ 27 w 35"/>
                <a:gd name="T73" fmla="*/ 17 h 18"/>
                <a:gd name="T74" fmla="*/ 33 w 35"/>
                <a:gd name="T75" fmla="*/ 14 h 18"/>
                <a:gd name="T76" fmla="*/ 33 w 35"/>
                <a:gd name="T77" fmla="*/ 14 h 18"/>
                <a:gd name="T78" fmla="*/ 31 w 35"/>
                <a:gd name="T79" fmla="*/ 17 h 18"/>
                <a:gd name="T80" fmla="*/ 33 w 35"/>
                <a:gd name="T81" fmla="*/ 17 h 18"/>
                <a:gd name="T82" fmla="*/ 33 w 35"/>
                <a:gd name="T83" fmla="*/ 9 h 18"/>
                <a:gd name="T84" fmla="*/ 33 w 35"/>
                <a:gd name="T85" fmla="*/ 2 h 18"/>
                <a:gd name="T86" fmla="*/ 33 w 35"/>
                <a:gd name="T87" fmla="*/ 2 h 18"/>
                <a:gd name="T88" fmla="*/ 35 w 35"/>
                <a:gd name="T89" fmla="*/ 15 h 18"/>
                <a:gd name="T90" fmla="*/ 4 w 35"/>
                <a:gd name="T91" fmla="*/ 1 h 18"/>
                <a:gd name="T92" fmla="*/ 34 w 35"/>
                <a:gd name="T93" fmla="*/ 1 h 18"/>
                <a:gd name="T94" fmla="*/ 23 w 35"/>
                <a:gd name="T95" fmla="*/ 2 h 18"/>
                <a:gd name="T96" fmla="*/ 17 w 35"/>
                <a:gd name="T97" fmla="*/ 2 h 18"/>
                <a:gd name="T98" fmla="*/ 4 w 35"/>
                <a:gd name="T99" fmla="*/ 2 h 18"/>
                <a:gd name="T100" fmla="*/ 1 w 35"/>
                <a:gd name="T101" fmla="*/ 2 h 18"/>
                <a:gd name="T102" fmla="*/ 4 w 35"/>
                <a:gd name="T103" fmla="*/ 2 h 18"/>
                <a:gd name="T104" fmla="*/ 1 w 35"/>
                <a:gd name="T10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18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9"/>
                    <a:pt x="6" y="6"/>
                    <a:pt x="8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8"/>
                    <a:pt x="6" y="12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9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6"/>
                    <a:pt x="35" y="16"/>
                  </a:cubicBezTo>
                  <a:cubicBezTo>
                    <a:pt x="35" y="16"/>
                    <a:pt x="35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2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3" y="4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6"/>
                    <a:pt x="3" y="9"/>
                    <a:pt x="1" y="12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8"/>
                    <a:pt x="11" y="12"/>
                    <a:pt x="7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6" y="12"/>
                    <a:pt x="9" y="8"/>
                    <a:pt x="12" y="2"/>
                  </a:cubicBezTo>
                  <a:close/>
                  <a:moveTo>
                    <a:pt x="17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6" y="12"/>
                    <a:pt x="13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2"/>
                    <a:pt x="15" y="8"/>
                    <a:pt x="17" y="2"/>
                  </a:cubicBezTo>
                  <a:close/>
                  <a:moveTo>
                    <a:pt x="23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4" y="7"/>
                    <a:pt x="21" y="12"/>
                    <a:pt x="18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7" y="12"/>
                    <a:pt x="20" y="7"/>
                    <a:pt x="23" y="2"/>
                  </a:cubicBezTo>
                  <a:close/>
                  <a:moveTo>
                    <a:pt x="32" y="9"/>
                  </a:moveTo>
                  <a:cubicBezTo>
                    <a:pt x="31" y="12"/>
                    <a:pt x="29" y="14"/>
                    <a:pt x="27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2" y="12"/>
                    <a:pt x="24" y="7"/>
                    <a:pt x="27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5"/>
                    <a:pt x="32" y="7"/>
                    <a:pt x="32" y="9"/>
                  </a:cubicBezTo>
                  <a:close/>
                  <a:moveTo>
                    <a:pt x="33" y="14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5"/>
                    <a:pt x="31" y="12"/>
                    <a:pt x="32" y="9"/>
                  </a:cubicBezTo>
                  <a:cubicBezTo>
                    <a:pt x="32" y="11"/>
                    <a:pt x="33" y="12"/>
                    <a:pt x="33" y="14"/>
                  </a:cubicBezTo>
                  <a:close/>
                  <a:moveTo>
                    <a:pt x="31" y="17"/>
                  </a:moveTo>
                  <a:cubicBezTo>
                    <a:pt x="31" y="16"/>
                    <a:pt x="32" y="15"/>
                    <a:pt x="33" y="14"/>
                  </a:cubicBezTo>
                  <a:cubicBezTo>
                    <a:pt x="33" y="15"/>
                    <a:pt x="33" y="16"/>
                    <a:pt x="33" y="17"/>
                  </a:cubicBezTo>
                  <a:lnTo>
                    <a:pt x="31" y="17"/>
                  </a:lnTo>
                  <a:close/>
                  <a:moveTo>
                    <a:pt x="35" y="16"/>
                  </a:moveTo>
                  <a:cubicBezTo>
                    <a:pt x="34" y="16"/>
                    <a:pt x="34" y="16"/>
                    <a:pt x="33" y="17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6"/>
                    <a:pt x="33" y="4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6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2"/>
                    <a:pt x="3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lose/>
                  <a:moveTo>
                    <a:pt x="4" y="2"/>
                  </a:moveTo>
                  <a:cubicBezTo>
                    <a:pt x="3" y="4"/>
                    <a:pt x="2" y="5"/>
                    <a:pt x="1" y="6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9129"/>
            <p:cNvSpPr>
              <a:spLocks noEditPoints="1"/>
            </p:cNvSpPr>
            <p:nvPr/>
          </p:nvSpPr>
          <p:spPr bwMode="auto">
            <a:xfrm>
              <a:off x="7562922" y="5378115"/>
              <a:ext cx="151744" cy="78615"/>
            </a:xfrm>
            <a:custGeom>
              <a:avLst/>
              <a:gdLst>
                <a:gd name="T0" fmla="*/ 35 w 35"/>
                <a:gd name="T1" fmla="*/ 1 h 18"/>
                <a:gd name="T2" fmla="*/ 4 w 35"/>
                <a:gd name="T3" fmla="*/ 0 h 18"/>
                <a:gd name="T4" fmla="*/ 1 w 35"/>
                <a:gd name="T5" fmla="*/ 2 h 18"/>
                <a:gd name="T6" fmla="*/ 1 w 35"/>
                <a:gd name="T7" fmla="*/ 17 h 18"/>
                <a:gd name="T8" fmla="*/ 1 w 35"/>
                <a:gd name="T9" fmla="*/ 12 h 18"/>
                <a:gd name="T10" fmla="*/ 6 w 35"/>
                <a:gd name="T11" fmla="*/ 3 h 18"/>
                <a:gd name="T12" fmla="*/ 1 w 35"/>
                <a:gd name="T13" fmla="*/ 8 h 18"/>
                <a:gd name="T14" fmla="*/ 1 w 35"/>
                <a:gd name="T15" fmla="*/ 8 h 18"/>
                <a:gd name="T16" fmla="*/ 9 w 35"/>
                <a:gd name="T17" fmla="*/ 2 h 18"/>
                <a:gd name="T18" fmla="*/ 9 w 35"/>
                <a:gd name="T19" fmla="*/ 3 h 18"/>
                <a:gd name="T20" fmla="*/ 4 w 35"/>
                <a:gd name="T21" fmla="*/ 17 h 18"/>
                <a:gd name="T22" fmla="*/ 11 w 35"/>
                <a:gd name="T23" fmla="*/ 3 h 18"/>
                <a:gd name="T24" fmla="*/ 1 w 35"/>
                <a:gd name="T25" fmla="*/ 18 h 18"/>
                <a:gd name="T26" fmla="*/ 25 w 35"/>
                <a:gd name="T27" fmla="*/ 18 h 18"/>
                <a:gd name="T28" fmla="*/ 33 w 35"/>
                <a:gd name="T29" fmla="*/ 18 h 18"/>
                <a:gd name="T30" fmla="*/ 33 w 35"/>
                <a:gd name="T31" fmla="*/ 17 h 18"/>
                <a:gd name="T32" fmla="*/ 35 w 35"/>
                <a:gd name="T33" fmla="*/ 15 h 18"/>
                <a:gd name="T34" fmla="*/ 1 w 35"/>
                <a:gd name="T35" fmla="*/ 2 h 18"/>
                <a:gd name="T36" fmla="*/ 3 w 35"/>
                <a:gd name="T37" fmla="*/ 2 h 18"/>
                <a:gd name="T38" fmla="*/ 4 w 35"/>
                <a:gd name="T39" fmla="*/ 1 h 18"/>
                <a:gd name="T40" fmla="*/ 32 w 35"/>
                <a:gd name="T41" fmla="*/ 2 h 18"/>
                <a:gd name="T42" fmla="*/ 26 w 35"/>
                <a:gd name="T43" fmla="*/ 2 h 18"/>
                <a:gd name="T44" fmla="*/ 13 w 35"/>
                <a:gd name="T45" fmla="*/ 2 h 18"/>
                <a:gd name="T46" fmla="*/ 18 w 35"/>
                <a:gd name="T47" fmla="*/ 17 h 18"/>
                <a:gd name="T48" fmla="*/ 19 w 35"/>
                <a:gd name="T49" fmla="*/ 17 h 18"/>
                <a:gd name="T50" fmla="*/ 28 w 35"/>
                <a:gd name="T51" fmla="*/ 2 h 18"/>
                <a:gd name="T52" fmla="*/ 21 w 35"/>
                <a:gd name="T53" fmla="*/ 17 h 18"/>
                <a:gd name="T54" fmla="*/ 20 w 35"/>
                <a:gd name="T55" fmla="*/ 3 h 18"/>
                <a:gd name="T56" fmla="*/ 18 w 35"/>
                <a:gd name="T57" fmla="*/ 3 h 18"/>
                <a:gd name="T58" fmla="*/ 6 w 35"/>
                <a:gd name="T59" fmla="*/ 17 h 18"/>
                <a:gd name="T60" fmla="*/ 16 w 35"/>
                <a:gd name="T61" fmla="*/ 2 h 18"/>
                <a:gd name="T62" fmla="*/ 9 w 35"/>
                <a:gd name="T63" fmla="*/ 17 h 18"/>
                <a:gd name="T64" fmla="*/ 18 w 35"/>
                <a:gd name="T65" fmla="*/ 2 h 18"/>
                <a:gd name="T66" fmla="*/ 22 w 35"/>
                <a:gd name="T67" fmla="*/ 2 h 18"/>
                <a:gd name="T68" fmla="*/ 23 w 35"/>
                <a:gd name="T69" fmla="*/ 2 h 18"/>
                <a:gd name="T70" fmla="*/ 15 w 35"/>
                <a:gd name="T71" fmla="*/ 17 h 18"/>
                <a:gd name="T72" fmla="*/ 25 w 35"/>
                <a:gd name="T73" fmla="*/ 2 h 18"/>
                <a:gd name="T74" fmla="*/ 17 w 35"/>
                <a:gd name="T75" fmla="*/ 17 h 18"/>
                <a:gd name="T76" fmla="*/ 25 w 35"/>
                <a:gd name="T77" fmla="*/ 2 h 18"/>
                <a:gd name="T78" fmla="*/ 6 w 35"/>
                <a:gd name="T79" fmla="*/ 17 h 18"/>
                <a:gd name="T80" fmla="*/ 13 w 35"/>
                <a:gd name="T81" fmla="*/ 2 h 18"/>
                <a:gd name="T82" fmla="*/ 30 w 35"/>
                <a:gd name="T83" fmla="*/ 3 h 18"/>
                <a:gd name="T84" fmla="*/ 21 w 35"/>
                <a:gd name="T85" fmla="*/ 17 h 18"/>
                <a:gd name="T86" fmla="*/ 32 w 35"/>
                <a:gd name="T87" fmla="*/ 2 h 18"/>
                <a:gd name="T88" fmla="*/ 32 w 35"/>
                <a:gd name="T89" fmla="*/ 2 h 18"/>
                <a:gd name="T90" fmla="*/ 32 w 35"/>
                <a:gd name="T91" fmla="*/ 3 h 18"/>
                <a:gd name="T92" fmla="*/ 32 w 35"/>
                <a:gd name="T93" fmla="*/ 3 h 18"/>
                <a:gd name="T94" fmla="*/ 26 w 35"/>
                <a:gd name="T95" fmla="*/ 17 h 18"/>
                <a:gd name="T96" fmla="*/ 32 w 35"/>
                <a:gd name="T97" fmla="*/ 3 h 18"/>
                <a:gd name="T98" fmla="*/ 32 w 35"/>
                <a:gd name="T99" fmla="*/ 12 h 18"/>
                <a:gd name="T100" fmla="*/ 30 w 35"/>
                <a:gd name="T101" fmla="*/ 17 h 18"/>
                <a:gd name="T102" fmla="*/ 32 w 35"/>
                <a:gd name="T103" fmla="*/ 14 h 18"/>
                <a:gd name="T104" fmla="*/ 33 w 35"/>
                <a:gd name="T105" fmla="*/ 15 h 18"/>
                <a:gd name="T106" fmla="*/ 33 w 35"/>
                <a:gd name="T107" fmla="*/ 17 h 18"/>
                <a:gd name="T108" fmla="*/ 33 w 35"/>
                <a:gd name="T109" fmla="*/ 2 h 18"/>
                <a:gd name="T110" fmla="*/ 35 w 35"/>
                <a:gd name="T1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18">
                  <a:moveTo>
                    <a:pt x="35" y="1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9"/>
                    <a:pt x="5" y="6"/>
                    <a:pt x="7" y="3"/>
                  </a:cubicBezTo>
                  <a:cubicBezTo>
                    <a:pt x="7" y="3"/>
                    <a:pt x="7" y="2"/>
                    <a:pt x="6" y="3"/>
                  </a:cubicBezTo>
                  <a:cubicBezTo>
                    <a:pt x="5" y="5"/>
                    <a:pt x="3" y="8"/>
                    <a:pt x="1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2" y="7"/>
                    <a:pt x="4" y="5"/>
                    <a:pt x="5" y="3"/>
                  </a:cubicBezTo>
                  <a:cubicBezTo>
                    <a:pt x="5" y="3"/>
                    <a:pt x="5" y="2"/>
                    <a:pt x="5" y="3"/>
                  </a:cubicBezTo>
                  <a:cubicBezTo>
                    <a:pt x="3" y="4"/>
                    <a:pt x="2" y="6"/>
                    <a:pt x="1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3" y="4"/>
                    <a:pt x="3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4" y="10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1"/>
                    <a:pt x="6" y="7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7"/>
                    <a:pt x="7" y="12"/>
                    <a:pt x="4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2"/>
                    <a:pt x="8" y="8"/>
                    <a:pt x="11" y="3"/>
                  </a:cubicBezTo>
                  <a:cubicBezTo>
                    <a:pt x="11" y="3"/>
                    <a:pt x="11" y="2"/>
                    <a:pt x="11" y="3"/>
                  </a:cubicBezTo>
                  <a:cubicBezTo>
                    <a:pt x="8" y="7"/>
                    <a:pt x="4" y="12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5"/>
                  </a:cubicBezTo>
                  <a:lnTo>
                    <a:pt x="35" y="1"/>
                  </a:lnTo>
                  <a:close/>
                  <a:moveTo>
                    <a:pt x="1" y="5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2"/>
                    <a:pt x="32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lnTo>
                    <a:pt x="3" y="2"/>
                  </a:lnTo>
                  <a:close/>
                  <a:moveTo>
                    <a:pt x="21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21" y="12"/>
                    <a:pt x="23" y="7"/>
                    <a:pt x="26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7"/>
                    <a:pt x="22" y="12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2" y="12"/>
                    <a:pt x="25" y="7"/>
                    <a:pt x="28" y="3"/>
                  </a:cubicBezTo>
                  <a:cubicBezTo>
                    <a:pt x="28" y="3"/>
                    <a:pt x="28" y="2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7"/>
                    <a:pt x="23" y="12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lose/>
                  <a:moveTo>
                    <a:pt x="12" y="17"/>
                  </a:moveTo>
                  <a:cubicBezTo>
                    <a:pt x="15" y="12"/>
                    <a:pt x="18" y="8"/>
                    <a:pt x="21" y="3"/>
                  </a:cubicBezTo>
                  <a:cubicBezTo>
                    <a:pt x="21" y="3"/>
                    <a:pt x="20" y="2"/>
                    <a:pt x="20" y="3"/>
                  </a:cubicBezTo>
                  <a:cubicBezTo>
                    <a:pt x="17" y="7"/>
                    <a:pt x="14" y="12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3" y="12"/>
                    <a:pt x="16" y="8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5" y="8"/>
                    <a:pt x="13" y="12"/>
                    <a:pt x="1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9" y="12"/>
                    <a:pt x="12" y="7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4" y="7"/>
                    <a:pt x="11" y="12"/>
                    <a:pt x="9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1" y="12"/>
                    <a:pt x="14" y="8"/>
                    <a:pt x="17" y="3"/>
                  </a:cubicBezTo>
                  <a:cubicBezTo>
                    <a:pt x="17" y="3"/>
                    <a:pt x="16" y="2"/>
                    <a:pt x="16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7"/>
                    <a:pt x="16" y="12"/>
                    <a:pt x="13" y="17"/>
                  </a:cubicBezTo>
                  <a:lnTo>
                    <a:pt x="12" y="17"/>
                  </a:lnTo>
                  <a:close/>
                  <a:moveTo>
                    <a:pt x="23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1" y="7"/>
                    <a:pt x="18" y="12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0" y="7"/>
                    <a:pt x="23" y="2"/>
                  </a:cubicBezTo>
                  <a:close/>
                  <a:moveTo>
                    <a:pt x="25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3" y="7"/>
                    <a:pt x="20" y="12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9" y="12"/>
                    <a:pt x="22" y="7"/>
                    <a:pt x="25" y="2"/>
                  </a:cubicBezTo>
                  <a:close/>
                  <a:moveTo>
                    <a:pt x="13" y="2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1" y="7"/>
                    <a:pt x="9" y="12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7" y="12"/>
                    <a:pt x="10" y="7"/>
                    <a:pt x="13" y="2"/>
                  </a:cubicBezTo>
                  <a:close/>
                  <a:moveTo>
                    <a:pt x="23" y="17"/>
                  </a:moveTo>
                  <a:cubicBezTo>
                    <a:pt x="26" y="12"/>
                    <a:pt x="28" y="8"/>
                    <a:pt x="31" y="3"/>
                  </a:cubicBezTo>
                  <a:cubicBezTo>
                    <a:pt x="31" y="3"/>
                    <a:pt x="30" y="2"/>
                    <a:pt x="30" y="3"/>
                  </a:cubicBezTo>
                  <a:cubicBezTo>
                    <a:pt x="28" y="7"/>
                    <a:pt x="25" y="12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2"/>
                    <a:pt x="27" y="7"/>
                    <a:pt x="29" y="3"/>
                  </a:cubicBezTo>
                  <a:cubicBezTo>
                    <a:pt x="29" y="3"/>
                    <a:pt x="29" y="2"/>
                    <a:pt x="29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2"/>
                    <a:pt x="32" y="3"/>
                  </a:cubicBezTo>
                  <a:cubicBezTo>
                    <a:pt x="30" y="7"/>
                    <a:pt x="27" y="12"/>
                    <a:pt x="25" y="17"/>
                  </a:cubicBezTo>
                  <a:lnTo>
                    <a:pt x="23" y="17"/>
                  </a:lnTo>
                  <a:close/>
                  <a:moveTo>
                    <a:pt x="32" y="3"/>
                  </a:moveTo>
                  <a:cubicBezTo>
                    <a:pt x="32" y="4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0" y="9"/>
                    <a:pt x="28" y="13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2"/>
                    <a:pt x="30" y="8"/>
                    <a:pt x="32" y="3"/>
                  </a:cubicBezTo>
                  <a:close/>
                  <a:moveTo>
                    <a:pt x="27" y="17"/>
                  </a:moveTo>
                  <a:cubicBezTo>
                    <a:pt x="28" y="13"/>
                    <a:pt x="30" y="10"/>
                    <a:pt x="32" y="6"/>
                  </a:cubicBezTo>
                  <a:cubicBezTo>
                    <a:pt x="32" y="8"/>
                    <a:pt x="32" y="10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4"/>
                    <a:pt x="30" y="15"/>
                    <a:pt x="29" y="17"/>
                  </a:cubicBezTo>
                  <a:cubicBezTo>
                    <a:pt x="29" y="17"/>
                    <a:pt x="30" y="17"/>
                    <a:pt x="30" y="17"/>
                  </a:cubicBezTo>
                  <a:cubicBezTo>
                    <a:pt x="31" y="15"/>
                    <a:pt x="32" y="14"/>
                    <a:pt x="33" y="12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1" y="16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5"/>
                    <a:pt x="33" y="15"/>
                  </a:cubicBezTo>
                  <a:cubicBezTo>
                    <a:pt x="33" y="15"/>
                    <a:pt x="33" y="16"/>
                    <a:pt x="33" y="17"/>
                  </a:cubicBezTo>
                  <a:lnTo>
                    <a:pt x="27" y="17"/>
                  </a:lnTo>
                  <a:close/>
                  <a:moveTo>
                    <a:pt x="33" y="17"/>
                  </a:moveTo>
                  <a:cubicBezTo>
                    <a:pt x="33" y="12"/>
                    <a:pt x="33" y="7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6"/>
                    <a:pt x="34" y="17"/>
                    <a:pt x="3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130"/>
            <p:cNvSpPr>
              <a:spLocks noEditPoints="1"/>
            </p:cNvSpPr>
            <p:nvPr/>
          </p:nvSpPr>
          <p:spPr bwMode="auto">
            <a:xfrm>
              <a:off x="7562922" y="5478669"/>
              <a:ext cx="151744" cy="73129"/>
            </a:xfrm>
            <a:custGeom>
              <a:avLst/>
              <a:gdLst>
                <a:gd name="T0" fmla="*/ 35 w 35"/>
                <a:gd name="T1" fmla="*/ 0 h 17"/>
                <a:gd name="T2" fmla="*/ 4 w 35"/>
                <a:gd name="T3" fmla="*/ 0 h 17"/>
                <a:gd name="T4" fmla="*/ 1 w 35"/>
                <a:gd name="T5" fmla="*/ 2 h 17"/>
                <a:gd name="T6" fmla="*/ 1 w 35"/>
                <a:gd name="T7" fmla="*/ 6 h 17"/>
                <a:gd name="T8" fmla="*/ 1 w 35"/>
                <a:gd name="T9" fmla="*/ 16 h 17"/>
                <a:gd name="T10" fmla="*/ 15 w 35"/>
                <a:gd name="T11" fmla="*/ 2 h 17"/>
                <a:gd name="T12" fmla="*/ 3 w 35"/>
                <a:gd name="T13" fmla="*/ 16 h 17"/>
                <a:gd name="T14" fmla="*/ 17 w 35"/>
                <a:gd name="T15" fmla="*/ 2 h 17"/>
                <a:gd name="T16" fmla="*/ 9 w 35"/>
                <a:gd name="T17" fmla="*/ 17 h 17"/>
                <a:gd name="T18" fmla="*/ 33 w 35"/>
                <a:gd name="T19" fmla="*/ 17 h 17"/>
                <a:gd name="T20" fmla="*/ 33 w 35"/>
                <a:gd name="T21" fmla="*/ 17 h 17"/>
                <a:gd name="T22" fmla="*/ 35 w 35"/>
                <a:gd name="T23" fmla="*/ 15 h 17"/>
                <a:gd name="T24" fmla="*/ 4 w 35"/>
                <a:gd name="T25" fmla="*/ 0 h 17"/>
                <a:gd name="T26" fmla="*/ 32 w 35"/>
                <a:gd name="T27" fmla="*/ 2 h 17"/>
                <a:gd name="T28" fmla="*/ 3 w 35"/>
                <a:gd name="T29" fmla="*/ 2 h 17"/>
                <a:gd name="T30" fmla="*/ 4 w 35"/>
                <a:gd name="T31" fmla="*/ 0 h 17"/>
                <a:gd name="T32" fmla="*/ 28 w 35"/>
                <a:gd name="T33" fmla="*/ 2 h 17"/>
                <a:gd name="T34" fmla="*/ 12 w 35"/>
                <a:gd name="T35" fmla="*/ 17 h 17"/>
                <a:gd name="T36" fmla="*/ 26 w 35"/>
                <a:gd name="T37" fmla="*/ 2 h 17"/>
                <a:gd name="T38" fmla="*/ 26 w 35"/>
                <a:gd name="T39" fmla="*/ 2 h 17"/>
                <a:gd name="T40" fmla="*/ 19 w 35"/>
                <a:gd name="T41" fmla="*/ 16 h 17"/>
                <a:gd name="T42" fmla="*/ 32 w 35"/>
                <a:gd name="T43" fmla="*/ 2 h 17"/>
                <a:gd name="T44" fmla="*/ 32 w 35"/>
                <a:gd name="T45" fmla="*/ 2 h 17"/>
                <a:gd name="T46" fmla="*/ 32 w 35"/>
                <a:gd name="T47" fmla="*/ 5 h 17"/>
                <a:gd name="T48" fmla="*/ 5 w 35"/>
                <a:gd name="T49" fmla="*/ 2 h 17"/>
                <a:gd name="T50" fmla="*/ 1 w 35"/>
                <a:gd name="T51" fmla="*/ 6 h 17"/>
                <a:gd name="T52" fmla="*/ 1 w 35"/>
                <a:gd name="T53" fmla="*/ 10 h 17"/>
                <a:gd name="T54" fmla="*/ 8 w 35"/>
                <a:gd name="T55" fmla="*/ 2 h 17"/>
                <a:gd name="T56" fmla="*/ 1 w 35"/>
                <a:gd name="T57" fmla="*/ 7 h 17"/>
                <a:gd name="T58" fmla="*/ 10 w 35"/>
                <a:gd name="T59" fmla="*/ 2 h 17"/>
                <a:gd name="T60" fmla="*/ 1 w 35"/>
                <a:gd name="T61" fmla="*/ 12 h 17"/>
                <a:gd name="T62" fmla="*/ 11 w 35"/>
                <a:gd name="T63" fmla="*/ 2 h 17"/>
                <a:gd name="T64" fmla="*/ 1 w 35"/>
                <a:gd name="T65" fmla="*/ 12 h 17"/>
                <a:gd name="T66" fmla="*/ 1 w 35"/>
                <a:gd name="T67" fmla="*/ 2 h 17"/>
                <a:gd name="T68" fmla="*/ 1 w 35"/>
                <a:gd name="T69" fmla="*/ 5 h 17"/>
                <a:gd name="T70" fmla="*/ 1 w 35"/>
                <a:gd name="T71" fmla="*/ 5 h 17"/>
                <a:gd name="T72" fmla="*/ 1 w 35"/>
                <a:gd name="T73" fmla="*/ 14 h 17"/>
                <a:gd name="T74" fmla="*/ 13 w 35"/>
                <a:gd name="T75" fmla="*/ 2 h 17"/>
                <a:gd name="T76" fmla="*/ 23 w 35"/>
                <a:gd name="T77" fmla="*/ 2 h 17"/>
                <a:gd name="T78" fmla="*/ 11 w 35"/>
                <a:gd name="T79" fmla="*/ 17 h 17"/>
                <a:gd name="T80" fmla="*/ 23 w 35"/>
                <a:gd name="T81" fmla="*/ 17 h 17"/>
                <a:gd name="T82" fmla="*/ 25 w 35"/>
                <a:gd name="T83" fmla="*/ 16 h 17"/>
                <a:gd name="T84" fmla="*/ 33 w 35"/>
                <a:gd name="T85" fmla="*/ 17 h 17"/>
                <a:gd name="T86" fmla="*/ 33 w 35"/>
                <a:gd name="T87" fmla="*/ 7 h 17"/>
                <a:gd name="T88" fmla="*/ 33 w 35"/>
                <a:gd name="T89" fmla="*/ 2 h 17"/>
                <a:gd name="T90" fmla="*/ 35 w 35"/>
                <a:gd name="T9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17">
                  <a:moveTo>
                    <a:pt x="35" y="1"/>
                  </a:moveTo>
                  <a:cubicBezTo>
                    <a:pt x="35" y="1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6" y="11"/>
                    <a:pt x="11" y="7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2" y="7"/>
                    <a:pt x="7" y="11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8" y="12"/>
                    <a:pt x="12" y="7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8" y="7"/>
                    <a:pt x="14" y="12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lnTo>
                    <a:pt x="35" y="1"/>
                  </a:lnTo>
                  <a:close/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lose/>
                  <a:moveTo>
                    <a:pt x="16" y="17"/>
                  </a:moveTo>
                  <a:cubicBezTo>
                    <a:pt x="20" y="12"/>
                    <a:pt x="24" y="7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7"/>
                    <a:pt x="20" y="12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12"/>
                    <a:pt x="20" y="7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7"/>
                    <a:pt x="18" y="11"/>
                    <a:pt x="14" y="16"/>
                  </a:cubicBezTo>
                  <a:cubicBezTo>
                    <a:pt x="13" y="16"/>
                    <a:pt x="14" y="17"/>
                    <a:pt x="14" y="16"/>
                  </a:cubicBezTo>
                  <a:cubicBezTo>
                    <a:pt x="18" y="12"/>
                    <a:pt x="22" y="7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6" y="7"/>
                    <a:pt x="23" y="11"/>
                    <a:pt x="19" y="16"/>
                  </a:cubicBezTo>
                  <a:cubicBezTo>
                    <a:pt x="19" y="16"/>
                    <a:pt x="19" y="17"/>
                    <a:pt x="19" y="16"/>
                  </a:cubicBezTo>
                  <a:cubicBezTo>
                    <a:pt x="23" y="12"/>
                    <a:pt x="27" y="7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9" y="9"/>
                    <a:pt x="26" y="13"/>
                    <a:pt x="23" y="17"/>
                  </a:cubicBezTo>
                  <a:lnTo>
                    <a:pt x="16" y="17"/>
                  </a:ln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3" y="5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3" y="7"/>
                    <a:pt x="6" y="5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5"/>
                    <a:pt x="3" y="7"/>
                    <a:pt x="1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6"/>
                    <a:pt x="5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5"/>
                    <a:pt x="4" y="9"/>
                    <a:pt x="1" y="12"/>
                  </a:cubicBezTo>
                  <a:lnTo>
                    <a:pt x="1" y="10"/>
                  </a:ln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8" y="6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6"/>
                    <a:pt x="5" y="10"/>
                    <a:pt x="1" y="14"/>
                  </a:cubicBezTo>
                  <a:lnTo>
                    <a:pt x="1" y="12"/>
                  </a:lnTo>
                  <a:close/>
                  <a:moveTo>
                    <a:pt x="3" y="2"/>
                  </a:moveTo>
                  <a:cubicBezTo>
                    <a:pt x="2" y="3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3" y="2"/>
                  </a:ln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3"/>
                    <a:pt x="2" y="4"/>
                    <a:pt x="1" y="5"/>
                  </a:cubicBezTo>
                  <a:close/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5" y="10"/>
                    <a:pt x="9" y="6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7"/>
                    <a:pt x="6" y="11"/>
                    <a:pt x="1" y="16"/>
                  </a:cubicBezTo>
                  <a:close/>
                  <a:moveTo>
                    <a:pt x="23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0" y="7"/>
                    <a:pt x="1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4" y="12"/>
                    <a:pt x="18" y="7"/>
                    <a:pt x="23" y="2"/>
                  </a:cubicBezTo>
                  <a:close/>
                  <a:moveTo>
                    <a:pt x="23" y="17"/>
                  </a:moveTo>
                  <a:cubicBezTo>
                    <a:pt x="26" y="13"/>
                    <a:pt x="29" y="9"/>
                    <a:pt x="32" y="5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0" y="10"/>
                    <a:pt x="28" y="13"/>
                    <a:pt x="25" y="16"/>
                  </a:cubicBezTo>
                  <a:cubicBezTo>
                    <a:pt x="25" y="16"/>
                    <a:pt x="25" y="17"/>
                    <a:pt x="25" y="16"/>
                  </a:cubicBezTo>
                  <a:cubicBezTo>
                    <a:pt x="28" y="13"/>
                    <a:pt x="30" y="10"/>
                    <a:pt x="32" y="7"/>
                  </a:cubicBezTo>
                  <a:cubicBezTo>
                    <a:pt x="32" y="10"/>
                    <a:pt x="33" y="14"/>
                    <a:pt x="33" y="17"/>
                  </a:cubicBezTo>
                  <a:lnTo>
                    <a:pt x="23" y="17"/>
                  </a:lnTo>
                  <a:close/>
                  <a:moveTo>
                    <a:pt x="33" y="17"/>
                  </a:moveTo>
                  <a:cubicBezTo>
                    <a:pt x="33" y="13"/>
                    <a:pt x="33" y="10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5"/>
                    <a:pt x="33" y="4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6"/>
                    <a:pt x="34" y="16"/>
                    <a:pt x="3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131"/>
            <p:cNvSpPr>
              <a:spLocks noEditPoints="1"/>
            </p:cNvSpPr>
            <p:nvPr/>
          </p:nvSpPr>
          <p:spPr bwMode="auto">
            <a:xfrm>
              <a:off x="7221041" y="5478669"/>
              <a:ext cx="151744" cy="73129"/>
            </a:xfrm>
            <a:custGeom>
              <a:avLst/>
              <a:gdLst>
                <a:gd name="T0" fmla="*/ 0 w 35"/>
                <a:gd name="T1" fmla="*/ 17 h 17"/>
                <a:gd name="T2" fmla="*/ 5 w 35"/>
                <a:gd name="T3" fmla="*/ 17 h 17"/>
                <a:gd name="T4" fmla="*/ 12 w 35"/>
                <a:gd name="T5" fmla="*/ 17 h 17"/>
                <a:gd name="T6" fmla="*/ 16 w 35"/>
                <a:gd name="T7" fmla="*/ 17 h 17"/>
                <a:gd name="T8" fmla="*/ 25 w 35"/>
                <a:gd name="T9" fmla="*/ 17 h 17"/>
                <a:gd name="T10" fmla="*/ 31 w 35"/>
                <a:gd name="T11" fmla="*/ 17 h 17"/>
                <a:gd name="T12" fmla="*/ 32 w 35"/>
                <a:gd name="T13" fmla="*/ 17 h 17"/>
                <a:gd name="T14" fmla="*/ 34 w 35"/>
                <a:gd name="T15" fmla="*/ 15 h 17"/>
                <a:gd name="T16" fmla="*/ 34 w 35"/>
                <a:gd name="T17" fmla="*/ 0 h 17"/>
                <a:gd name="T18" fmla="*/ 0 w 35"/>
                <a:gd name="T19" fmla="*/ 2 h 17"/>
                <a:gd name="T20" fmla="*/ 0 w 35"/>
                <a:gd name="T21" fmla="*/ 4 h 17"/>
                <a:gd name="T22" fmla="*/ 0 w 35"/>
                <a:gd name="T23" fmla="*/ 10 h 17"/>
                <a:gd name="T24" fmla="*/ 0 w 35"/>
                <a:gd name="T25" fmla="*/ 15 h 17"/>
                <a:gd name="T26" fmla="*/ 14 w 35"/>
                <a:gd name="T27" fmla="*/ 2 h 17"/>
                <a:gd name="T28" fmla="*/ 20 w 35"/>
                <a:gd name="T29" fmla="*/ 2 h 17"/>
                <a:gd name="T30" fmla="*/ 20 w 35"/>
                <a:gd name="T31" fmla="*/ 2 h 17"/>
                <a:gd name="T32" fmla="*/ 11 w 35"/>
                <a:gd name="T33" fmla="*/ 17 h 17"/>
                <a:gd name="T34" fmla="*/ 10 w 35"/>
                <a:gd name="T35" fmla="*/ 17 h 17"/>
                <a:gd name="T36" fmla="*/ 25 w 35"/>
                <a:gd name="T37" fmla="*/ 2 h 17"/>
                <a:gd name="T38" fmla="*/ 7 w 35"/>
                <a:gd name="T39" fmla="*/ 17 h 17"/>
                <a:gd name="T40" fmla="*/ 24 w 35"/>
                <a:gd name="T41" fmla="*/ 2 h 17"/>
                <a:gd name="T42" fmla="*/ 20 w 35"/>
                <a:gd name="T43" fmla="*/ 2 h 17"/>
                <a:gd name="T44" fmla="*/ 2 w 35"/>
                <a:gd name="T45" fmla="*/ 17 h 17"/>
                <a:gd name="T46" fmla="*/ 17 w 35"/>
                <a:gd name="T47" fmla="*/ 2 h 17"/>
                <a:gd name="T48" fmla="*/ 29 w 35"/>
                <a:gd name="T49" fmla="*/ 2 h 17"/>
                <a:gd name="T50" fmla="*/ 30 w 35"/>
                <a:gd name="T51" fmla="*/ 2 h 17"/>
                <a:gd name="T52" fmla="*/ 28 w 35"/>
                <a:gd name="T53" fmla="*/ 2 h 17"/>
                <a:gd name="T54" fmla="*/ 32 w 35"/>
                <a:gd name="T55" fmla="*/ 2 h 17"/>
                <a:gd name="T56" fmla="*/ 32 w 35"/>
                <a:gd name="T57" fmla="*/ 3 h 17"/>
                <a:gd name="T58" fmla="*/ 16 w 35"/>
                <a:gd name="T59" fmla="*/ 17 h 17"/>
                <a:gd name="T60" fmla="*/ 32 w 35"/>
                <a:gd name="T61" fmla="*/ 15 h 17"/>
                <a:gd name="T62" fmla="*/ 28 w 35"/>
                <a:gd name="T63" fmla="*/ 17 h 17"/>
                <a:gd name="T64" fmla="*/ 29 w 35"/>
                <a:gd name="T65" fmla="*/ 17 h 17"/>
                <a:gd name="T66" fmla="*/ 28 w 35"/>
                <a:gd name="T67" fmla="*/ 16 h 17"/>
                <a:gd name="T68" fmla="*/ 32 w 35"/>
                <a:gd name="T69" fmla="*/ 13 h 17"/>
                <a:gd name="T70" fmla="*/ 23 w 35"/>
                <a:gd name="T71" fmla="*/ 17 h 17"/>
                <a:gd name="T72" fmla="*/ 32 w 35"/>
                <a:gd name="T73" fmla="*/ 7 h 17"/>
                <a:gd name="T74" fmla="*/ 18 w 35"/>
                <a:gd name="T75" fmla="*/ 17 h 17"/>
                <a:gd name="T76" fmla="*/ 19 w 35"/>
                <a:gd name="T77" fmla="*/ 17 h 17"/>
                <a:gd name="T78" fmla="*/ 32 w 35"/>
                <a:gd name="T79" fmla="*/ 6 h 17"/>
                <a:gd name="T80" fmla="*/ 32 w 35"/>
                <a:gd name="T81" fmla="*/ 5 h 17"/>
                <a:gd name="T82" fmla="*/ 26 w 35"/>
                <a:gd name="T83" fmla="*/ 17 h 17"/>
                <a:gd name="T84" fmla="*/ 31 w 35"/>
                <a:gd name="T85" fmla="*/ 17 h 17"/>
                <a:gd name="T86" fmla="*/ 34 w 35"/>
                <a:gd name="T87" fmla="*/ 15 h 17"/>
                <a:gd name="T88" fmla="*/ 32 w 35"/>
                <a:gd name="T89" fmla="*/ 8 h 17"/>
                <a:gd name="T90" fmla="*/ 34 w 35"/>
                <a:gd name="T91" fmla="*/ 1 h 17"/>
                <a:gd name="T92" fmla="*/ 4 w 35"/>
                <a:gd name="T93" fmla="*/ 1 h 17"/>
                <a:gd name="T94" fmla="*/ 18 w 35"/>
                <a:gd name="T95" fmla="*/ 2 h 17"/>
                <a:gd name="T96" fmla="*/ 2 w 35"/>
                <a:gd name="T97" fmla="*/ 2 h 17"/>
                <a:gd name="T98" fmla="*/ 9 w 35"/>
                <a:gd name="T99" fmla="*/ 2 h 17"/>
                <a:gd name="T100" fmla="*/ 0 w 35"/>
                <a:gd name="T101" fmla="*/ 10 h 17"/>
                <a:gd name="T102" fmla="*/ 0 w 35"/>
                <a:gd name="T103" fmla="*/ 4 h 17"/>
                <a:gd name="T104" fmla="*/ 4 w 35"/>
                <a:gd name="T105" fmla="*/ 2 h 17"/>
                <a:gd name="T106" fmla="*/ 7 w 35"/>
                <a:gd name="T107" fmla="*/ 2 h 17"/>
                <a:gd name="T108" fmla="*/ 0 w 35"/>
                <a:gd name="T109" fmla="*/ 3 h 17"/>
                <a:gd name="T110" fmla="*/ 1 w 35"/>
                <a:gd name="T111" fmla="*/ 9 h 17"/>
                <a:gd name="T112" fmla="*/ 0 w 35"/>
                <a:gd name="T113" fmla="*/ 10 h 17"/>
                <a:gd name="T114" fmla="*/ 12 w 35"/>
                <a:gd name="T115" fmla="*/ 2 h 17"/>
                <a:gd name="T116" fmla="*/ 10 w 35"/>
                <a:gd name="T117" fmla="*/ 2 h 17"/>
                <a:gd name="T118" fmla="*/ 0 w 35"/>
                <a:gd name="T1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" h="17"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4" y="16"/>
                    <a:pt x="34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  <a:moveTo>
                    <a:pt x="0" y="16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5" y="11"/>
                    <a:pt x="9" y="7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7"/>
                    <a:pt x="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20" y="2"/>
                  </a:moveTo>
                  <a:cubicBezTo>
                    <a:pt x="15" y="7"/>
                    <a:pt x="10" y="12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8" y="12"/>
                    <a:pt x="13" y="7"/>
                    <a:pt x="18" y="2"/>
                  </a:cubicBezTo>
                  <a:lnTo>
                    <a:pt x="20" y="2"/>
                  </a:lnTo>
                  <a:close/>
                  <a:moveTo>
                    <a:pt x="26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2" y="7"/>
                    <a:pt x="17" y="12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12"/>
                    <a:pt x="21" y="7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4" y="12"/>
                    <a:pt x="19" y="7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0" y="7"/>
                    <a:pt x="15" y="12"/>
                    <a:pt x="10" y="17"/>
                  </a:cubicBezTo>
                  <a:close/>
                  <a:moveTo>
                    <a:pt x="24" y="2"/>
                  </a:moveTo>
                  <a:cubicBezTo>
                    <a:pt x="19" y="7"/>
                    <a:pt x="13" y="12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2" y="12"/>
                    <a:pt x="17" y="7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lose/>
                  <a:moveTo>
                    <a:pt x="22" y="2"/>
                  </a:moveTo>
                  <a:cubicBezTo>
                    <a:pt x="17" y="7"/>
                    <a:pt x="11" y="12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10" y="12"/>
                    <a:pt x="15" y="7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6" y="12"/>
                    <a:pt x="11" y="7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7"/>
                    <a:pt x="7" y="12"/>
                    <a:pt x="2" y="17"/>
                  </a:cubicBezTo>
                  <a:close/>
                  <a:moveTo>
                    <a:pt x="28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4" y="7"/>
                    <a:pt x="19" y="12"/>
                    <a:pt x="14" y="16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20" y="12"/>
                    <a:pt x="25" y="7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6" y="7"/>
                    <a:pt x="21" y="12"/>
                    <a:pt x="16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8" y="12"/>
                    <a:pt x="23" y="7"/>
                    <a:pt x="28" y="2"/>
                  </a:cubicBezTo>
                  <a:close/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7" y="8"/>
                    <a:pt x="23" y="12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1" y="12"/>
                    <a:pt x="26" y="7"/>
                    <a:pt x="31" y="2"/>
                  </a:cubicBezTo>
                  <a:close/>
                  <a:moveTo>
                    <a:pt x="30" y="17"/>
                  </a:moveTo>
                  <a:cubicBezTo>
                    <a:pt x="31" y="16"/>
                    <a:pt x="31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1" y="17"/>
                  </a:cubicBezTo>
                  <a:lnTo>
                    <a:pt x="30" y="17"/>
                  </a:lnTo>
                  <a:close/>
                  <a:moveTo>
                    <a:pt x="28" y="17"/>
                  </a:moveTo>
                  <a:cubicBezTo>
                    <a:pt x="30" y="16"/>
                    <a:pt x="31" y="14"/>
                    <a:pt x="32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0" y="16"/>
                    <a:pt x="29" y="17"/>
                  </a:cubicBezTo>
                  <a:lnTo>
                    <a:pt x="28" y="17"/>
                  </a:ln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29" y="15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5"/>
                    <a:pt x="30" y="13"/>
                    <a:pt x="32" y="12"/>
                  </a:cubicBezTo>
                  <a:cubicBezTo>
                    <a:pt x="32" y="12"/>
                    <a:pt x="32" y="12"/>
                    <a:pt x="32" y="13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ubicBezTo>
                    <a:pt x="29" y="12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6" y="14"/>
                    <a:pt x="29" y="12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lose/>
                  <a:moveTo>
                    <a:pt x="22" y="17"/>
                  </a:moveTo>
                  <a:cubicBezTo>
                    <a:pt x="25" y="13"/>
                    <a:pt x="28" y="10"/>
                    <a:pt x="32" y="7"/>
                  </a:cubicBezTo>
                  <a:cubicBezTo>
                    <a:pt x="32" y="7"/>
                    <a:pt x="32" y="8"/>
                    <a:pt x="32" y="9"/>
                  </a:cubicBezTo>
                  <a:cubicBezTo>
                    <a:pt x="29" y="11"/>
                    <a:pt x="26" y="14"/>
                    <a:pt x="23" y="17"/>
                  </a:cubicBezTo>
                  <a:lnTo>
                    <a:pt x="22" y="17"/>
                  </a:lnTo>
                  <a:close/>
                  <a:moveTo>
                    <a:pt x="18" y="17"/>
                  </a:moveTo>
                  <a:cubicBezTo>
                    <a:pt x="23" y="12"/>
                    <a:pt x="27" y="8"/>
                    <a:pt x="32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8" y="9"/>
                    <a:pt x="24" y="13"/>
                    <a:pt x="19" y="17"/>
                  </a:cubicBezTo>
                  <a:lnTo>
                    <a:pt x="18" y="17"/>
                  </a:lnTo>
                  <a:close/>
                  <a:moveTo>
                    <a:pt x="32" y="5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8" y="10"/>
                    <a:pt x="25" y="13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4" y="13"/>
                    <a:pt x="28" y="9"/>
                    <a:pt x="32" y="5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3"/>
                    <a:pt x="28" y="15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5"/>
                    <a:pt x="30" y="13"/>
                    <a:pt x="32" y="11"/>
                  </a:cubicBezTo>
                  <a:close/>
                  <a:moveTo>
                    <a:pt x="31" y="17"/>
                  </a:moveTo>
                  <a:cubicBezTo>
                    <a:pt x="31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7"/>
                  </a:cubicBezTo>
                  <a:lnTo>
                    <a:pt x="31" y="17"/>
                  </a:lnTo>
                  <a:close/>
                  <a:moveTo>
                    <a:pt x="34" y="15"/>
                  </a:moveTo>
                  <a:cubicBezTo>
                    <a:pt x="34" y="16"/>
                    <a:pt x="33" y="16"/>
                    <a:pt x="32" y="17"/>
                  </a:cubicBezTo>
                  <a:cubicBezTo>
                    <a:pt x="32" y="14"/>
                    <a:pt x="32" y="11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8"/>
                  </a:cubicBezTo>
                  <a:cubicBezTo>
                    <a:pt x="32" y="6"/>
                    <a:pt x="32" y="4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2" y="1"/>
                    <a:pt x="32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lose/>
                  <a:moveTo>
                    <a:pt x="0" y="10"/>
                  </a:moveTo>
                  <a:cubicBezTo>
                    <a:pt x="3" y="7"/>
                    <a:pt x="6" y="5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5"/>
                    <a:pt x="4" y="8"/>
                    <a:pt x="0" y="12"/>
                  </a:cubicBezTo>
                  <a:lnTo>
                    <a:pt x="0" y="10"/>
                  </a:lnTo>
                  <a:close/>
                  <a:moveTo>
                    <a:pt x="0" y="4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4"/>
                    <a:pt x="0" y="4"/>
                  </a:cubicBezTo>
                  <a:close/>
                  <a:moveTo>
                    <a:pt x="5" y="2"/>
                  </a:moveTo>
                  <a:cubicBezTo>
                    <a:pt x="4" y="3"/>
                    <a:pt x="2" y="5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3"/>
                    <a:pt x="4" y="2"/>
                  </a:cubicBezTo>
                  <a:lnTo>
                    <a:pt x="5" y="2"/>
                  </a:lnTo>
                  <a:close/>
                  <a:moveTo>
                    <a:pt x="0" y="7"/>
                  </a:moveTo>
                  <a:cubicBezTo>
                    <a:pt x="2" y="5"/>
                    <a:pt x="4" y="4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6"/>
                    <a:pt x="0" y="8"/>
                  </a:cubicBezTo>
                  <a:lnTo>
                    <a:pt x="0" y="7"/>
                  </a:lnTo>
                  <a:close/>
                  <a:moveTo>
                    <a:pt x="2" y="2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2"/>
                  </a:lnTo>
                  <a:close/>
                  <a:moveTo>
                    <a:pt x="0" y="9"/>
                  </a:moveTo>
                  <a:cubicBezTo>
                    <a:pt x="0" y="9"/>
                    <a:pt x="0" y="9"/>
                    <a:pt x="1" y="9"/>
                  </a:cubicBezTo>
                  <a:cubicBezTo>
                    <a:pt x="3" y="6"/>
                    <a:pt x="5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5"/>
                    <a:pt x="3" y="7"/>
                    <a:pt x="0" y="10"/>
                  </a:cubicBezTo>
                  <a:lnTo>
                    <a:pt x="0" y="9"/>
                  </a:lnTo>
                  <a:close/>
                  <a:moveTo>
                    <a:pt x="0" y="14"/>
                  </a:moveTo>
                  <a:cubicBezTo>
                    <a:pt x="4" y="10"/>
                    <a:pt x="8" y="6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6"/>
                    <a:pt x="4" y="9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9"/>
                    <a:pt x="7" y="5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6"/>
                    <a:pt x="5" y="10"/>
                    <a:pt x="0" y="15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9132"/>
            <p:cNvSpPr>
              <a:spLocks noEditPoints="1"/>
            </p:cNvSpPr>
            <p:nvPr/>
          </p:nvSpPr>
          <p:spPr bwMode="auto">
            <a:xfrm>
              <a:off x="7394724" y="5478669"/>
              <a:ext cx="148088" cy="73129"/>
            </a:xfrm>
            <a:custGeom>
              <a:avLst/>
              <a:gdLst>
                <a:gd name="T0" fmla="*/ 0 w 34"/>
                <a:gd name="T1" fmla="*/ 15 h 17"/>
                <a:gd name="T2" fmla="*/ 0 w 34"/>
                <a:gd name="T3" fmla="*/ 17 h 17"/>
                <a:gd name="T4" fmla="*/ 0 w 34"/>
                <a:gd name="T5" fmla="*/ 17 h 17"/>
                <a:gd name="T6" fmla="*/ 10 w 34"/>
                <a:gd name="T7" fmla="*/ 17 h 17"/>
                <a:gd name="T8" fmla="*/ 30 w 34"/>
                <a:gd name="T9" fmla="*/ 17 h 17"/>
                <a:gd name="T10" fmla="*/ 32 w 34"/>
                <a:gd name="T11" fmla="*/ 17 h 17"/>
                <a:gd name="T12" fmla="*/ 34 w 34"/>
                <a:gd name="T13" fmla="*/ 15 h 17"/>
                <a:gd name="T14" fmla="*/ 34 w 34"/>
                <a:gd name="T15" fmla="*/ 0 h 17"/>
                <a:gd name="T16" fmla="*/ 0 w 34"/>
                <a:gd name="T17" fmla="*/ 2 h 17"/>
                <a:gd name="T18" fmla="*/ 0 w 34"/>
                <a:gd name="T19" fmla="*/ 15 h 17"/>
                <a:gd name="T20" fmla="*/ 17 w 34"/>
                <a:gd name="T21" fmla="*/ 2 h 17"/>
                <a:gd name="T22" fmla="*/ 16 w 34"/>
                <a:gd name="T23" fmla="*/ 2 h 17"/>
                <a:gd name="T24" fmla="*/ 24 w 34"/>
                <a:gd name="T25" fmla="*/ 2 h 17"/>
                <a:gd name="T26" fmla="*/ 8 w 34"/>
                <a:gd name="T27" fmla="*/ 17 h 17"/>
                <a:gd name="T28" fmla="*/ 21 w 34"/>
                <a:gd name="T29" fmla="*/ 2 h 17"/>
                <a:gd name="T30" fmla="*/ 5 w 34"/>
                <a:gd name="T31" fmla="*/ 17 h 17"/>
                <a:gd name="T32" fmla="*/ 4 w 34"/>
                <a:gd name="T33" fmla="*/ 17 h 17"/>
                <a:gd name="T34" fmla="*/ 19 w 34"/>
                <a:gd name="T35" fmla="*/ 2 h 17"/>
                <a:gd name="T36" fmla="*/ 26 w 34"/>
                <a:gd name="T37" fmla="*/ 2 h 17"/>
                <a:gd name="T38" fmla="*/ 25 w 34"/>
                <a:gd name="T39" fmla="*/ 2 h 17"/>
                <a:gd name="T40" fmla="*/ 15 w 34"/>
                <a:gd name="T41" fmla="*/ 17 h 17"/>
                <a:gd name="T42" fmla="*/ 31 w 34"/>
                <a:gd name="T43" fmla="*/ 2 h 17"/>
                <a:gd name="T44" fmla="*/ 32 w 34"/>
                <a:gd name="T45" fmla="*/ 2 h 17"/>
                <a:gd name="T46" fmla="*/ 31 w 34"/>
                <a:gd name="T47" fmla="*/ 4 h 17"/>
                <a:gd name="T48" fmla="*/ 30 w 34"/>
                <a:gd name="T49" fmla="*/ 2 h 17"/>
                <a:gd name="T50" fmla="*/ 19 w 34"/>
                <a:gd name="T51" fmla="*/ 16 h 17"/>
                <a:gd name="T52" fmla="*/ 29 w 34"/>
                <a:gd name="T53" fmla="*/ 17 h 17"/>
                <a:gd name="T54" fmla="*/ 32 w 34"/>
                <a:gd name="T55" fmla="*/ 15 h 17"/>
                <a:gd name="T56" fmla="*/ 31 w 34"/>
                <a:gd name="T57" fmla="*/ 14 h 17"/>
                <a:gd name="T58" fmla="*/ 32 w 34"/>
                <a:gd name="T59" fmla="*/ 12 h 17"/>
                <a:gd name="T60" fmla="*/ 25 w 34"/>
                <a:gd name="T61" fmla="*/ 17 h 17"/>
                <a:gd name="T62" fmla="*/ 32 w 34"/>
                <a:gd name="T63" fmla="*/ 10 h 17"/>
                <a:gd name="T64" fmla="*/ 25 w 34"/>
                <a:gd name="T65" fmla="*/ 17 h 17"/>
                <a:gd name="T66" fmla="*/ 32 w 34"/>
                <a:gd name="T67" fmla="*/ 8 h 17"/>
                <a:gd name="T68" fmla="*/ 22 w 34"/>
                <a:gd name="T69" fmla="*/ 17 h 17"/>
                <a:gd name="T70" fmla="*/ 22 w 34"/>
                <a:gd name="T71" fmla="*/ 17 h 17"/>
                <a:gd name="T72" fmla="*/ 27 w 34"/>
                <a:gd name="T73" fmla="*/ 2 h 17"/>
                <a:gd name="T74" fmla="*/ 31 w 34"/>
                <a:gd name="T75" fmla="*/ 17 h 17"/>
                <a:gd name="T76" fmla="*/ 34 w 34"/>
                <a:gd name="T77" fmla="*/ 15 h 17"/>
                <a:gd name="T78" fmla="*/ 32 w 34"/>
                <a:gd name="T79" fmla="*/ 2 h 17"/>
                <a:gd name="T80" fmla="*/ 34 w 34"/>
                <a:gd name="T81" fmla="*/ 15 h 17"/>
                <a:gd name="T82" fmla="*/ 33 w 34"/>
                <a:gd name="T83" fmla="*/ 1 h 17"/>
                <a:gd name="T84" fmla="*/ 8 w 34"/>
                <a:gd name="T85" fmla="*/ 2 h 17"/>
                <a:gd name="T86" fmla="*/ 2 w 34"/>
                <a:gd name="T87" fmla="*/ 2 h 17"/>
                <a:gd name="T88" fmla="*/ 2 w 34"/>
                <a:gd name="T89" fmla="*/ 2 h 17"/>
                <a:gd name="T90" fmla="*/ 0 w 34"/>
                <a:gd name="T91" fmla="*/ 9 h 17"/>
                <a:gd name="T92" fmla="*/ 0 w 34"/>
                <a:gd name="T93" fmla="*/ 9 h 17"/>
                <a:gd name="T94" fmla="*/ 6 w 34"/>
                <a:gd name="T95" fmla="*/ 2 h 17"/>
                <a:gd name="T96" fmla="*/ 0 w 34"/>
                <a:gd name="T97" fmla="*/ 6 h 17"/>
                <a:gd name="T98" fmla="*/ 6 w 34"/>
                <a:gd name="T99" fmla="*/ 2 h 17"/>
                <a:gd name="T100" fmla="*/ 10 w 34"/>
                <a:gd name="T101" fmla="*/ 2 h 17"/>
                <a:gd name="T102" fmla="*/ 0 w 34"/>
                <a:gd name="T103" fmla="*/ 11 h 17"/>
                <a:gd name="T104" fmla="*/ 2 w 34"/>
                <a:gd name="T105" fmla="*/ 2 h 17"/>
                <a:gd name="T106" fmla="*/ 12 w 34"/>
                <a:gd name="T10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17"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1"/>
                    <a:pt x="9" y="6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7"/>
                    <a:pt x="5" y="12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3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7"/>
                    <a:pt x="7" y="12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6" y="12"/>
                    <a:pt x="11" y="7"/>
                    <a:pt x="16" y="2"/>
                  </a:cubicBezTo>
                  <a:close/>
                  <a:moveTo>
                    <a:pt x="9" y="17"/>
                  </a:moveTo>
                  <a:cubicBezTo>
                    <a:pt x="13" y="12"/>
                    <a:pt x="18" y="7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7"/>
                    <a:pt x="15" y="12"/>
                    <a:pt x="10" y="17"/>
                  </a:cubicBezTo>
                  <a:lnTo>
                    <a:pt x="9" y="17"/>
                  </a:ln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1" y="12"/>
                    <a:pt x="16" y="7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8" y="7"/>
                    <a:pt x="13" y="12"/>
                    <a:pt x="8" y="17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10" y="12"/>
                    <a:pt x="15" y="7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6" y="7"/>
                    <a:pt x="11" y="12"/>
                    <a:pt x="6" y="17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8" y="12"/>
                    <a:pt x="13" y="7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4" y="7"/>
                    <a:pt x="9" y="12"/>
                    <a:pt x="4" y="17"/>
                  </a:cubicBezTo>
                  <a:close/>
                  <a:moveTo>
                    <a:pt x="25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7"/>
                    <a:pt x="17" y="12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5" y="12"/>
                    <a:pt x="20" y="7"/>
                    <a:pt x="25" y="2"/>
                  </a:cubicBezTo>
                  <a:close/>
                  <a:moveTo>
                    <a:pt x="30" y="2"/>
                  </a:moveTo>
                  <a:cubicBezTo>
                    <a:pt x="25" y="7"/>
                    <a:pt x="21" y="12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9" y="12"/>
                    <a:pt x="24" y="7"/>
                    <a:pt x="28" y="2"/>
                  </a:cubicBezTo>
                  <a:lnTo>
                    <a:pt x="30" y="2"/>
                  </a:lnTo>
                  <a:close/>
                  <a:moveTo>
                    <a:pt x="19" y="17"/>
                  </a:moveTo>
                  <a:cubicBezTo>
                    <a:pt x="23" y="12"/>
                    <a:pt x="27" y="7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4"/>
                    <a:pt x="31" y="4"/>
                    <a:pt x="31" y="4"/>
                  </a:cubicBezTo>
                  <a:cubicBezTo>
                    <a:pt x="28" y="8"/>
                    <a:pt x="24" y="12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12"/>
                    <a:pt x="26" y="7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7" y="7"/>
                    <a:pt x="23" y="12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lose/>
                  <a:moveTo>
                    <a:pt x="31" y="14"/>
                  </a:moveTo>
                  <a:cubicBezTo>
                    <a:pt x="30" y="15"/>
                    <a:pt x="30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5"/>
                    <a:pt x="30" y="14"/>
                    <a:pt x="32" y="12"/>
                  </a:cubicBezTo>
                  <a:cubicBezTo>
                    <a:pt x="32" y="13"/>
                    <a:pt x="32" y="14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6"/>
                    <a:pt x="31" y="15"/>
                    <a:pt x="32" y="14"/>
                  </a:cubicBezTo>
                  <a:cubicBezTo>
                    <a:pt x="32" y="14"/>
                    <a:pt x="31" y="13"/>
                    <a:pt x="31" y="14"/>
                  </a:cubicBezTo>
                  <a:close/>
                  <a:moveTo>
                    <a:pt x="26" y="17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8" y="15"/>
                    <a:pt x="30" y="12"/>
                    <a:pt x="32" y="10"/>
                  </a:cubicBezTo>
                  <a:cubicBezTo>
                    <a:pt x="32" y="11"/>
                    <a:pt x="32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0" y="13"/>
                    <a:pt x="29" y="15"/>
                    <a:pt x="27" y="17"/>
                  </a:cubicBezTo>
                  <a:lnTo>
                    <a:pt x="26" y="17"/>
                  </a:lnTo>
                  <a:close/>
                  <a:moveTo>
                    <a:pt x="25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6" y="14"/>
                    <a:pt x="29" y="11"/>
                    <a:pt x="32" y="8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2"/>
                    <a:pt x="27" y="14"/>
                    <a:pt x="25" y="16"/>
                  </a:cubicBezTo>
                  <a:cubicBezTo>
                    <a:pt x="25" y="17"/>
                    <a:pt x="25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lose/>
                  <a:moveTo>
                    <a:pt x="22" y="17"/>
                  </a:moveTo>
                  <a:cubicBezTo>
                    <a:pt x="25" y="13"/>
                    <a:pt x="29" y="10"/>
                    <a:pt x="32" y="6"/>
                  </a:cubicBezTo>
                  <a:cubicBezTo>
                    <a:pt x="32" y="7"/>
                    <a:pt x="32" y="7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29" y="11"/>
                    <a:pt x="26" y="14"/>
                    <a:pt x="23" y="17"/>
                  </a:cubicBezTo>
                  <a:lnTo>
                    <a:pt x="22" y="17"/>
                  </a:lnTo>
                  <a:close/>
                  <a:moveTo>
                    <a:pt x="22" y="17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4" y="12"/>
                    <a:pt x="28" y="8"/>
                    <a:pt x="32" y="4"/>
                  </a:cubicBezTo>
                  <a:cubicBezTo>
                    <a:pt x="32" y="5"/>
                    <a:pt x="32" y="5"/>
                    <a:pt x="32" y="6"/>
                  </a:cubicBezTo>
                  <a:cubicBezTo>
                    <a:pt x="28" y="10"/>
                    <a:pt x="25" y="13"/>
                    <a:pt x="22" y="17"/>
                  </a:cubicBezTo>
                  <a:close/>
                  <a:moveTo>
                    <a:pt x="14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7" y="12"/>
                    <a:pt x="22" y="7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3" y="7"/>
                    <a:pt x="19" y="12"/>
                    <a:pt x="14" y="17"/>
                  </a:cubicBezTo>
                  <a:close/>
                  <a:moveTo>
                    <a:pt x="31" y="17"/>
                  </a:moveTo>
                  <a:cubicBezTo>
                    <a:pt x="31" y="16"/>
                    <a:pt x="31" y="16"/>
                    <a:pt x="32" y="15"/>
                  </a:cubicBezTo>
                  <a:cubicBezTo>
                    <a:pt x="32" y="16"/>
                    <a:pt x="32" y="16"/>
                    <a:pt x="32" y="17"/>
                  </a:cubicBezTo>
                  <a:lnTo>
                    <a:pt x="31" y="17"/>
                  </a:lnTo>
                  <a:close/>
                  <a:moveTo>
                    <a:pt x="34" y="15"/>
                  </a:moveTo>
                  <a:cubicBezTo>
                    <a:pt x="33" y="16"/>
                    <a:pt x="33" y="16"/>
                    <a:pt x="32" y="17"/>
                  </a:cubicBezTo>
                  <a:cubicBezTo>
                    <a:pt x="32" y="13"/>
                    <a:pt x="32" y="10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5"/>
                    <a:pt x="32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3" y="0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1"/>
                    <a:pt x="31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  <a:moveTo>
                    <a:pt x="2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0" y="2"/>
                  </a:moveTo>
                  <a:cubicBezTo>
                    <a:pt x="6" y="5"/>
                    <a:pt x="3" y="8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7"/>
                    <a:pt x="5" y="4"/>
                    <a:pt x="8" y="2"/>
                  </a:cubicBezTo>
                  <a:lnTo>
                    <a:pt x="10" y="2"/>
                  </a:lnTo>
                  <a:close/>
                  <a:moveTo>
                    <a:pt x="0" y="9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4" y="4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7"/>
                    <a:pt x="0" y="9"/>
                  </a:cubicBezTo>
                  <a:close/>
                  <a:moveTo>
                    <a:pt x="0" y="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2" y="5"/>
                    <a:pt x="0" y="7"/>
                  </a:cubicBezTo>
                  <a:close/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8"/>
                    <a:pt x="7" y="5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6"/>
                    <a:pt x="4" y="9"/>
                    <a:pt x="0" y="13"/>
                  </a:cubicBezTo>
                  <a:lnTo>
                    <a:pt x="0" y="11"/>
                  </a:lnTo>
                  <a:close/>
                  <a:moveTo>
                    <a:pt x="2" y="2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2"/>
                  </a:lnTo>
                  <a:close/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4" y="9"/>
                    <a:pt x="8" y="6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6"/>
                    <a:pt x="4" y="10"/>
                    <a:pt x="0" y="15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133"/>
            <p:cNvSpPr>
              <a:spLocks/>
            </p:cNvSpPr>
            <p:nvPr/>
          </p:nvSpPr>
          <p:spPr bwMode="auto">
            <a:xfrm>
              <a:off x="7584861" y="5485981"/>
              <a:ext cx="60332" cy="65817"/>
            </a:xfrm>
            <a:custGeom>
              <a:avLst/>
              <a:gdLst>
                <a:gd name="T0" fmla="*/ 13 w 14"/>
                <a:gd name="T1" fmla="*/ 0 h 15"/>
                <a:gd name="T2" fmla="*/ 0 w 14"/>
                <a:gd name="T3" fmla="*/ 14 h 15"/>
                <a:gd name="T4" fmla="*/ 0 w 14"/>
                <a:gd name="T5" fmla="*/ 14 h 15"/>
                <a:gd name="T6" fmla="*/ 14 w 14"/>
                <a:gd name="T7" fmla="*/ 0 h 15"/>
                <a:gd name="T8" fmla="*/ 13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3" y="0"/>
                  </a:moveTo>
                  <a:cubicBezTo>
                    <a:pt x="9" y="5"/>
                    <a:pt x="4" y="10"/>
                    <a:pt x="0" y="14"/>
                  </a:cubicBezTo>
                  <a:cubicBezTo>
                    <a:pt x="0" y="14"/>
                    <a:pt x="0" y="15"/>
                    <a:pt x="0" y="14"/>
                  </a:cubicBezTo>
                  <a:cubicBezTo>
                    <a:pt x="5" y="10"/>
                    <a:pt x="9" y="5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134"/>
            <p:cNvSpPr>
              <a:spLocks/>
            </p:cNvSpPr>
            <p:nvPr/>
          </p:nvSpPr>
          <p:spPr bwMode="auto">
            <a:xfrm>
              <a:off x="7594001" y="5485981"/>
              <a:ext cx="56676" cy="65817"/>
            </a:xfrm>
            <a:custGeom>
              <a:avLst/>
              <a:gdLst>
                <a:gd name="T0" fmla="*/ 0 w 13"/>
                <a:gd name="T1" fmla="*/ 15 h 15"/>
                <a:gd name="T2" fmla="*/ 13 w 13"/>
                <a:gd name="T3" fmla="*/ 1 h 15"/>
                <a:gd name="T4" fmla="*/ 13 w 13"/>
                <a:gd name="T5" fmla="*/ 0 h 15"/>
                <a:gd name="T6" fmla="*/ 0 w 13"/>
                <a:gd name="T7" fmla="*/ 14 h 15"/>
                <a:gd name="T8" fmla="*/ 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5"/>
                  </a:move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8" y="5"/>
                    <a:pt x="4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9135"/>
            <p:cNvSpPr>
              <a:spLocks/>
            </p:cNvSpPr>
            <p:nvPr/>
          </p:nvSpPr>
          <p:spPr bwMode="auto">
            <a:xfrm>
              <a:off x="7650677" y="5485981"/>
              <a:ext cx="51191" cy="65817"/>
            </a:xfrm>
            <a:custGeom>
              <a:avLst/>
              <a:gdLst>
                <a:gd name="T0" fmla="*/ 12 w 12"/>
                <a:gd name="T1" fmla="*/ 0 h 15"/>
                <a:gd name="T2" fmla="*/ 0 w 12"/>
                <a:gd name="T3" fmla="*/ 14 h 15"/>
                <a:gd name="T4" fmla="*/ 0 w 12"/>
                <a:gd name="T5" fmla="*/ 14 h 15"/>
                <a:gd name="T6" fmla="*/ 12 w 12"/>
                <a:gd name="T7" fmla="*/ 0 h 15"/>
                <a:gd name="T8" fmla="*/ 12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8" y="5"/>
                    <a:pt x="4" y="10"/>
                    <a:pt x="0" y="14"/>
                  </a:cubicBezTo>
                  <a:cubicBezTo>
                    <a:pt x="0" y="14"/>
                    <a:pt x="0" y="15"/>
                    <a:pt x="0" y="14"/>
                  </a:cubicBezTo>
                  <a:cubicBezTo>
                    <a:pt x="5" y="10"/>
                    <a:pt x="9" y="5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136"/>
            <p:cNvSpPr>
              <a:spLocks/>
            </p:cNvSpPr>
            <p:nvPr/>
          </p:nvSpPr>
          <p:spPr bwMode="auto">
            <a:xfrm>
              <a:off x="7679929" y="5517061"/>
              <a:ext cx="21939" cy="29252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7 h 7"/>
                <a:gd name="T4" fmla="*/ 1 w 5"/>
                <a:gd name="T5" fmla="*/ 7 h 7"/>
                <a:gd name="T6" fmla="*/ 5 w 5"/>
                <a:gd name="T7" fmla="*/ 1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9137"/>
            <p:cNvSpPr>
              <a:spLocks/>
            </p:cNvSpPr>
            <p:nvPr/>
          </p:nvSpPr>
          <p:spPr bwMode="auto">
            <a:xfrm>
              <a:off x="7689070" y="5526203"/>
              <a:ext cx="18282" cy="25595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5 h 6"/>
                <a:gd name="T4" fmla="*/ 0 w 4"/>
                <a:gd name="T5" fmla="*/ 5 h 6"/>
                <a:gd name="T6" fmla="*/ 3 w 4"/>
                <a:gd name="T7" fmla="*/ 0 h 6"/>
                <a:gd name="T8" fmla="*/ 3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138"/>
            <p:cNvSpPr>
              <a:spLocks/>
            </p:cNvSpPr>
            <p:nvPr/>
          </p:nvSpPr>
          <p:spPr bwMode="auto">
            <a:xfrm>
              <a:off x="7692726" y="5533516"/>
              <a:ext cx="9142" cy="18282"/>
            </a:xfrm>
            <a:custGeom>
              <a:avLst/>
              <a:gdLst>
                <a:gd name="T0" fmla="*/ 2 w 2"/>
                <a:gd name="T1" fmla="*/ 1 h 4"/>
                <a:gd name="T2" fmla="*/ 0 w 2"/>
                <a:gd name="T3" fmla="*/ 3 h 4"/>
                <a:gd name="T4" fmla="*/ 0 w 2"/>
                <a:gd name="T5" fmla="*/ 4 h 4"/>
                <a:gd name="T6" fmla="*/ 2 w 2"/>
                <a:gd name="T7" fmla="*/ 1 h 4"/>
                <a:gd name="T8" fmla="*/ 2 w 2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9139"/>
            <p:cNvSpPr>
              <a:spLocks/>
            </p:cNvSpPr>
            <p:nvPr/>
          </p:nvSpPr>
          <p:spPr bwMode="auto">
            <a:xfrm>
              <a:off x="7308796" y="5390913"/>
              <a:ext cx="47534" cy="60332"/>
            </a:xfrm>
            <a:custGeom>
              <a:avLst/>
              <a:gdLst>
                <a:gd name="T0" fmla="*/ 11 w 11"/>
                <a:gd name="T1" fmla="*/ 0 h 14"/>
                <a:gd name="T2" fmla="*/ 0 w 11"/>
                <a:gd name="T3" fmla="*/ 14 h 14"/>
                <a:gd name="T4" fmla="*/ 1 w 11"/>
                <a:gd name="T5" fmla="*/ 14 h 14"/>
                <a:gd name="T6" fmla="*/ 11 w 11"/>
                <a:gd name="T7" fmla="*/ 0 h 14"/>
                <a:gd name="T8" fmla="*/ 11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7" y="5"/>
                    <a:pt x="4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4" y="9"/>
                    <a:pt x="8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140"/>
            <p:cNvSpPr>
              <a:spLocks/>
            </p:cNvSpPr>
            <p:nvPr/>
          </p:nvSpPr>
          <p:spPr bwMode="auto">
            <a:xfrm>
              <a:off x="7394724" y="5387257"/>
              <a:ext cx="47534" cy="63989"/>
            </a:xfrm>
            <a:custGeom>
              <a:avLst/>
              <a:gdLst>
                <a:gd name="T0" fmla="*/ 11 w 11"/>
                <a:gd name="T1" fmla="*/ 1 h 15"/>
                <a:gd name="T2" fmla="*/ 1 w 11"/>
                <a:gd name="T3" fmla="*/ 15 h 15"/>
                <a:gd name="T4" fmla="*/ 1 w 11"/>
                <a:gd name="T5" fmla="*/ 15 h 15"/>
                <a:gd name="T6" fmla="*/ 11 w 11"/>
                <a:gd name="T7" fmla="*/ 1 h 15"/>
                <a:gd name="T8" fmla="*/ 11 w 11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1" y="1"/>
                  </a:moveTo>
                  <a:cubicBezTo>
                    <a:pt x="7" y="5"/>
                    <a:pt x="4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0"/>
                    <a:pt x="8" y="5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141"/>
            <p:cNvSpPr>
              <a:spLocks/>
            </p:cNvSpPr>
            <p:nvPr/>
          </p:nvSpPr>
          <p:spPr bwMode="auto">
            <a:xfrm>
              <a:off x="7398381" y="5387257"/>
              <a:ext cx="53019" cy="63989"/>
            </a:xfrm>
            <a:custGeom>
              <a:avLst/>
              <a:gdLst>
                <a:gd name="T0" fmla="*/ 12 w 12"/>
                <a:gd name="T1" fmla="*/ 1 h 15"/>
                <a:gd name="T2" fmla="*/ 1 w 12"/>
                <a:gd name="T3" fmla="*/ 15 h 15"/>
                <a:gd name="T4" fmla="*/ 1 w 12"/>
                <a:gd name="T5" fmla="*/ 15 h 15"/>
                <a:gd name="T6" fmla="*/ 12 w 12"/>
                <a:gd name="T7" fmla="*/ 1 h 15"/>
                <a:gd name="T8" fmla="*/ 12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1"/>
                  </a:moveTo>
                  <a:cubicBezTo>
                    <a:pt x="8" y="5"/>
                    <a:pt x="4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5" y="10"/>
                    <a:pt x="8" y="6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142"/>
            <p:cNvSpPr>
              <a:spLocks/>
            </p:cNvSpPr>
            <p:nvPr/>
          </p:nvSpPr>
          <p:spPr bwMode="auto">
            <a:xfrm>
              <a:off x="7413006" y="5387257"/>
              <a:ext cx="47534" cy="63989"/>
            </a:xfrm>
            <a:custGeom>
              <a:avLst/>
              <a:gdLst>
                <a:gd name="T0" fmla="*/ 10 w 11"/>
                <a:gd name="T1" fmla="*/ 1 h 15"/>
                <a:gd name="T2" fmla="*/ 0 w 11"/>
                <a:gd name="T3" fmla="*/ 15 h 15"/>
                <a:gd name="T4" fmla="*/ 0 w 11"/>
                <a:gd name="T5" fmla="*/ 15 h 15"/>
                <a:gd name="T6" fmla="*/ 11 w 11"/>
                <a:gd name="T7" fmla="*/ 1 h 15"/>
                <a:gd name="T8" fmla="*/ 10 w 11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0" y="1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7" y="5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9143"/>
            <p:cNvSpPr>
              <a:spLocks/>
            </p:cNvSpPr>
            <p:nvPr/>
          </p:nvSpPr>
          <p:spPr bwMode="auto">
            <a:xfrm>
              <a:off x="7416663" y="5390913"/>
              <a:ext cx="51191" cy="60332"/>
            </a:xfrm>
            <a:custGeom>
              <a:avLst/>
              <a:gdLst>
                <a:gd name="T0" fmla="*/ 11 w 12"/>
                <a:gd name="T1" fmla="*/ 0 h 14"/>
                <a:gd name="T2" fmla="*/ 1 w 12"/>
                <a:gd name="T3" fmla="*/ 14 h 14"/>
                <a:gd name="T4" fmla="*/ 1 w 12"/>
                <a:gd name="T5" fmla="*/ 14 h 14"/>
                <a:gd name="T6" fmla="*/ 11 w 12"/>
                <a:gd name="T7" fmla="*/ 0 h 14"/>
                <a:gd name="T8" fmla="*/ 11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1" y="0"/>
                  </a:moveTo>
                  <a:cubicBezTo>
                    <a:pt x="8" y="4"/>
                    <a:pt x="4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4" y="9"/>
                    <a:pt x="8" y="5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9144"/>
            <p:cNvSpPr>
              <a:spLocks/>
            </p:cNvSpPr>
            <p:nvPr/>
          </p:nvSpPr>
          <p:spPr bwMode="auto">
            <a:xfrm>
              <a:off x="7429460" y="5387257"/>
              <a:ext cx="47534" cy="63989"/>
            </a:xfrm>
            <a:custGeom>
              <a:avLst/>
              <a:gdLst>
                <a:gd name="T0" fmla="*/ 0 w 11"/>
                <a:gd name="T1" fmla="*/ 15 h 15"/>
                <a:gd name="T2" fmla="*/ 10 w 11"/>
                <a:gd name="T3" fmla="*/ 1 h 15"/>
                <a:gd name="T4" fmla="*/ 10 w 11"/>
                <a:gd name="T5" fmla="*/ 1 h 15"/>
                <a:gd name="T6" fmla="*/ 0 w 11"/>
                <a:gd name="T7" fmla="*/ 15 h 15"/>
                <a:gd name="T8" fmla="*/ 0 w 1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4" y="10"/>
                    <a:pt x="7" y="6"/>
                    <a:pt x="10" y="1"/>
                  </a:cubicBezTo>
                  <a:cubicBezTo>
                    <a:pt x="11" y="1"/>
                    <a:pt x="10" y="0"/>
                    <a:pt x="10" y="1"/>
                  </a:cubicBezTo>
                  <a:cubicBezTo>
                    <a:pt x="7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9145"/>
            <p:cNvSpPr>
              <a:spLocks/>
            </p:cNvSpPr>
            <p:nvPr/>
          </p:nvSpPr>
          <p:spPr bwMode="auto">
            <a:xfrm>
              <a:off x="7476994" y="5387257"/>
              <a:ext cx="38394" cy="63989"/>
            </a:xfrm>
            <a:custGeom>
              <a:avLst/>
              <a:gdLst>
                <a:gd name="T0" fmla="*/ 9 w 9"/>
                <a:gd name="T1" fmla="*/ 1 h 15"/>
                <a:gd name="T2" fmla="*/ 0 w 9"/>
                <a:gd name="T3" fmla="*/ 15 h 15"/>
                <a:gd name="T4" fmla="*/ 0 w 9"/>
                <a:gd name="T5" fmla="*/ 15 h 15"/>
                <a:gd name="T6" fmla="*/ 9 w 9"/>
                <a:gd name="T7" fmla="*/ 1 h 15"/>
                <a:gd name="T8" fmla="*/ 9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9" y="1"/>
                  </a:moveTo>
                  <a:cubicBezTo>
                    <a:pt x="6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0"/>
                    <a:pt x="6" y="5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9146"/>
            <p:cNvSpPr>
              <a:spLocks/>
            </p:cNvSpPr>
            <p:nvPr/>
          </p:nvSpPr>
          <p:spPr bwMode="auto">
            <a:xfrm>
              <a:off x="7489792" y="5387257"/>
              <a:ext cx="38394" cy="63989"/>
            </a:xfrm>
            <a:custGeom>
              <a:avLst/>
              <a:gdLst>
                <a:gd name="T0" fmla="*/ 8 w 9"/>
                <a:gd name="T1" fmla="*/ 1 h 15"/>
                <a:gd name="T2" fmla="*/ 0 w 9"/>
                <a:gd name="T3" fmla="*/ 15 h 15"/>
                <a:gd name="T4" fmla="*/ 1 w 9"/>
                <a:gd name="T5" fmla="*/ 15 h 15"/>
                <a:gd name="T6" fmla="*/ 9 w 9"/>
                <a:gd name="T7" fmla="*/ 1 h 15"/>
                <a:gd name="T8" fmla="*/ 8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8" y="1"/>
                  </a:moveTo>
                  <a:cubicBezTo>
                    <a:pt x="6" y="5"/>
                    <a:pt x="3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3" y="10"/>
                    <a:pt x="6" y="6"/>
                    <a:pt x="9" y="1"/>
                  </a:cubicBezTo>
                  <a:cubicBezTo>
                    <a:pt x="9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147"/>
            <p:cNvSpPr>
              <a:spLocks/>
            </p:cNvSpPr>
            <p:nvPr/>
          </p:nvSpPr>
          <p:spPr bwMode="auto">
            <a:xfrm>
              <a:off x="7502590" y="5403710"/>
              <a:ext cx="25595" cy="47534"/>
            </a:xfrm>
            <a:custGeom>
              <a:avLst/>
              <a:gdLst>
                <a:gd name="T0" fmla="*/ 6 w 6"/>
                <a:gd name="T1" fmla="*/ 0 h 11"/>
                <a:gd name="T2" fmla="*/ 0 w 6"/>
                <a:gd name="T3" fmla="*/ 11 h 11"/>
                <a:gd name="T4" fmla="*/ 1 w 6"/>
                <a:gd name="T5" fmla="*/ 11 h 11"/>
                <a:gd name="T6" fmla="*/ 6 w 6"/>
                <a:gd name="T7" fmla="*/ 0 h 11"/>
                <a:gd name="T8" fmla="*/ 6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4"/>
                    <a:pt x="2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2" y="8"/>
                    <a:pt x="4" y="4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9148"/>
            <p:cNvSpPr>
              <a:spLocks/>
            </p:cNvSpPr>
            <p:nvPr/>
          </p:nvSpPr>
          <p:spPr bwMode="auto">
            <a:xfrm>
              <a:off x="7515388" y="5431134"/>
              <a:ext cx="18282" cy="20111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5 h 5"/>
                <a:gd name="T4" fmla="*/ 1 w 4"/>
                <a:gd name="T5" fmla="*/ 5 h 5"/>
                <a:gd name="T6" fmla="*/ 4 w 4"/>
                <a:gd name="T7" fmla="*/ 1 h 5"/>
                <a:gd name="T8" fmla="*/ 3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9149"/>
            <p:cNvSpPr>
              <a:spLocks/>
            </p:cNvSpPr>
            <p:nvPr/>
          </p:nvSpPr>
          <p:spPr bwMode="auto">
            <a:xfrm>
              <a:off x="7524528" y="5443931"/>
              <a:ext cx="3656" cy="731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150"/>
            <p:cNvSpPr>
              <a:spLocks/>
            </p:cNvSpPr>
            <p:nvPr/>
          </p:nvSpPr>
          <p:spPr bwMode="auto">
            <a:xfrm>
              <a:off x="7413006" y="5292188"/>
              <a:ext cx="47534" cy="63989"/>
            </a:xfrm>
            <a:custGeom>
              <a:avLst/>
              <a:gdLst>
                <a:gd name="T0" fmla="*/ 11 w 11"/>
                <a:gd name="T1" fmla="*/ 0 h 15"/>
                <a:gd name="T2" fmla="*/ 0 w 11"/>
                <a:gd name="T3" fmla="*/ 14 h 15"/>
                <a:gd name="T4" fmla="*/ 1 w 11"/>
                <a:gd name="T5" fmla="*/ 14 h 15"/>
                <a:gd name="T6" fmla="*/ 11 w 11"/>
                <a:gd name="T7" fmla="*/ 0 h 15"/>
                <a:gd name="T8" fmla="*/ 11 w 1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cubicBezTo>
                    <a:pt x="7" y="5"/>
                    <a:pt x="4" y="10"/>
                    <a:pt x="0" y="14"/>
                  </a:cubicBezTo>
                  <a:cubicBezTo>
                    <a:pt x="0" y="14"/>
                    <a:pt x="0" y="15"/>
                    <a:pt x="1" y="14"/>
                  </a:cubicBezTo>
                  <a:cubicBezTo>
                    <a:pt x="4" y="10"/>
                    <a:pt x="7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9151"/>
            <p:cNvSpPr>
              <a:spLocks/>
            </p:cNvSpPr>
            <p:nvPr/>
          </p:nvSpPr>
          <p:spPr bwMode="auto">
            <a:xfrm>
              <a:off x="7420319" y="5292188"/>
              <a:ext cx="47534" cy="63989"/>
            </a:xfrm>
            <a:custGeom>
              <a:avLst/>
              <a:gdLst>
                <a:gd name="T0" fmla="*/ 0 w 11"/>
                <a:gd name="T1" fmla="*/ 15 h 15"/>
                <a:gd name="T2" fmla="*/ 11 w 11"/>
                <a:gd name="T3" fmla="*/ 0 h 15"/>
                <a:gd name="T4" fmla="*/ 10 w 11"/>
                <a:gd name="T5" fmla="*/ 0 h 15"/>
                <a:gd name="T6" fmla="*/ 0 w 11"/>
                <a:gd name="T7" fmla="*/ 14 h 15"/>
                <a:gd name="T8" fmla="*/ 0 w 1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4" y="10"/>
                    <a:pt x="7" y="5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5"/>
                    <a:pt x="3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9152"/>
            <p:cNvSpPr>
              <a:spLocks/>
            </p:cNvSpPr>
            <p:nvPr/>
          </p:nvSpPr>
          <p:spPr bwMode="auto">
            <a:xfrm>
              <a:off x="7486136" y="5292188"/>
              <a:ext cx="42050" cy="63989"/>
            </a:xfrm>
            <a:custGeom>
              <a:avLst/>
              <a:gdLst>
                <a:gd name="T0" fmla="*/ 0 w 10"/>
                <a:gd name="T1" fmla="*/ 14 h 15"/>
                <a:gd name="T2" fmla="*/ 10 w 10"/>
                <a:gd name="T3" fmla="*/ 0 h 15"/>
                <a:gd name="T4" fmla="*/ 9 w 10"/>
                <a:gd name="T5" fmla="*/ 0 h 15"/>
                <a:gd name="T6" fmla="*/ 0 w 10"/>
                <a:gd name="T7" fmla="*/ 14 h 15"/>
                <a:gd name="T8" fmla="*/ 0 w 1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0" y="14"/>
                  </a:moveTo>
                  <a:cubicBezTo>
                    <a:pt x="3" y="10"/>
                    <a:pt x="7" y="5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5"/>
                    <a:pt x="3" y="9"/>
                    <a:pt x="0" y="14"/>
                  </a:cubicBezTo>
                  <a:cubicBezTo>
                    <a:pt x="0" y="14"/>
                    <a:pt x="0" y="15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9153"/>
            <p:cNvSpPr>
              <a:spLocks/>
            </p:cNvSpPr>
            <p:nvPr/>
          </p:nvSpPr>
          <p:spPr bwMode="auto">
            <a:xfrm>
              <a:off x="7498933" y="5308642"/>
              <a:ext cx="34737" cy="47534"/>
            </a:xfrm>
            <a:custGeom>
              <a:avLst/>
              <a:gdLst>
                <a:gd name="T0" fmla="*/ 7 w 8"/>
                <a:gd name="T1" fmla="*/ 1 h 11"/>
                <a:gd name="T2" fmla="*/ 0 w 8"/>
                <a:gd name="T3" fmla="*/ 10 h 11"/>
                <a:gd name="T4" fmla="*/ 1 w 8"/>
                <a:gd name="T5" fmla="*/ 10 h 11"/>
                <a:gd name="T6" fmla="*/ 8 w 8"/>
                <a:gd name="T7" fmla="*/ 1 h 11"/>
                <a:gd name="T8" fmla="*/ 7 w 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7" y="1"/>
                  </a:moveTo>
                  <a:cubicBezTo>
                    <a:pt x="5" y="4"/>
                    <a:pt x="3" y="7"/>
                    <a:pt x="0" y="10"/>
                  </a:cubicBezTo>
                  <a:cubicBezTo>
                    <a:pt x="0" y="10"/>
                    <a:pt x="1" y="11"/>
                    <a:pt x="1" y="10"/>
                  </a:cubicBezTo>
                  <a:cubicBezTo>
                    <a:pt x="3" y="7"/>
                    <a:pt x="5" y="4"/>
                    <a:pt x="8" y="1"/>
                  </a:cubicBezTo>
                  <a:cubicBezTo>
                    <a:pt x="8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9154"/>
            <p:cNvSpPr>
              <a:spLocks/>
            </p:cNvSpPr>
            <p:nvPr/>
          </p:nvSpPr>
          <p:spPr bwMode="auto">
            <a:xfrm>
              <a:off x="7511731" y="5330581"/>
              <a:ext cx="21939" cy="25595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5 h 6"/>
                <a:gd name="T4" fmla="*/ 1 w 5"/>
                <a:gd name="T5" fmla="*/ 5 h 6"/>
                <a:gd name="T6" fmla="*/ 4 w 5"/>
                <a:gd name="T7" fmla="*/ 1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9155"/>
            <p:cNvSpPr>
              <a:spLocks/>
            </p:cNvSpPr>
            <p:nvPr/>
          </p:nvSpPr>
          <p:spPr bwMode="auto">
            <a:xfrm>
              <a:off x="7520872" y="5144101"/>
              <a:ext cx="12798" cy="18282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3 h 4"/>
                <a:gd name="T4" fmla="*/ 1 w 3"/>
                <a:gd name="T5" fmla="*/ 3 h 4"/>
                <a:gd name="T6" fmla="*/ 3 w 3"/>
                <a:gd name="T7" fmla="*/ 1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9156"/>
            <p:cNvSpPr>
              <a:spLocks noEditPoints="1"/>
            </p:cNvSpPr>
            <p:nvPr/>
          </p:nvSpPr>
          <p:spPr bwMode="auto">
            <a:xfrm>
              <a:off x="7221041" y="5283047"/>
              <a:ext cx="151744" cy="73129"/>
            </a:xfrm>
            <a:custGeom>
              <a:avLst/>
              <a:gdLst>
                <a:gd name="T0" fmla="*/ 0 w 35"/>
                <a:gd name="T1" fmla="*/ 16 h 17"/>
                <a:gd name="T2" fmla="*/ 0 w 35"/>
                <a:gd name="T3" fmla="*/ 7 h 17"/>
                <a:gd name="T4" fmla="*/ 3 w 35"/>
                <a:gd name="T5" fmla="*/ 2 h 17"/>
                <a:gd name="T6" fmla="*/ 0 w 35"/>
                <a:gd name="T7" fmla="*/ 2 h 17"/>
                <a:gd name="T8" fmla="*/ 1 w 35"/>
                <a:gd name="T9" fmla="*/ 17 h 17"/>
                <a:gd name="T10" fmla="*/ 0 w 35"/>
                <a:gd name="T11" fmla="*/ 17 h 17"/>
                <a:gd name="T12" fmla="*/ 1 w 35"/>
                <a:gd name="T13" fmla="*/ 17 h 17"/>
                <a:gd name="T14" fmla="*/ 13 w 35"/>
                <a:gd name="T15" fmla="*/ 17 h 17"/>
                <a:gd name="T16" fmla="*/ 18 w 35"/>
                <a:gd name="T17" fmla="*/ 17 h 17"/>
                <a:gd name="T18" fmla="*/ 32 w 35"/>
                <a:gd name="T19" fmla="*/ 17 h 17"/>
                <a:gd name="T20" fmla="*/ 32 w 35"/>
                <a:gd name="T21" fmla="*/ 17 h 17"/>
                <a:gd name="T22" fmla="*/ 32 w 35"/>
                <a:gd name="T23" fmla="*/ 17 h 17"/>
                <a:gd name="T24" fmla="*/ 34 w 35"/>
                <a:gd name="T25" fmla="*/ 15 h 17"/>
                <a:gd name="T26" fmla="*/ 34 w 35"/>
                <a:gd name="T27" fmla="*/ 0 h 17"/>
                <a:gd name="T28" fmla="*/ 34 w 35"/>
                <a:gd name="T29" fmla="*/ 0 h 17"/>
                <a:gd name="T30" fmla="*/ 4 w 35"/>
                <a:gd name="T31" fmla="*/ 0 h 17"/>
                <a:gd name="T32" fmla="*/ 0 w 35"/>
                <a:gd name="T33" fmla="*/ 1 h 17"/>
                <a:gd name="T34" fmla="*/ 0 w 35"/>
                <a:gd name="T35" fmla="*/ 2 h 17"/>
                <a:gd name="T36" fmla="*/ 0 w 35"/>
                <a:gd name="T37" fmla="*/ 7 h 17"/>
                <a:gd name="T38" fmla="*/ 0 w 35"/>
                <a:gd name="T39" fmla="*/ 7 h 17"/>
                <a:gd name="T40" fmla="*/ 11 w 35"/>
                <a:gd name="T41" fmla="*/ 2 h 17"/>
                <a:gd name="T42" fmla="*/ 23 w 35"/>
                <a:gd name="T43" fmla="*/ 2 h 17"/>
                <a:gd name="T44" fmla="*/ 5 w 35"/>
                <a:gd name="T45" fmla="*/ 17 h 17"/>
                <a:gd name="T46" fmla="*/ 14 w 35"/>
                <a:gd name="T47" fmla="*/ 2 h 17"/>
                <a:gd name="T48" fmla="*/ 1 w 35"/>
                <a:gd name="T49" fmla="*/ 17 h 17"/>
                <a:gd name="T50" fmla="*/ 29 w 35"/>
                <a:gd name="T51" fmla="*/ 17 h 17"/>
                <a:gd name="T52" fmla="*/ 32 w 35"/>
                <a:gd name="T53" fmla="*/ 8 h 17"/>
                <a:gd name="T54" fmla="*/ 32 w 35"/>
                <a:gd name="T55" fmla="*/ 13 h 17"/>
                <a:gd name="T56" fmla="*/ 29 w 35"/>
                <a:gd name="T57" fmla="*/ 17 h 17"/>
                <a:gd name="T58" fmla="*/ 31 w 35"/>
                <a:gd name="T59" fmla="*/ 8 h 17"/>
                <a:gd name="T60" fmla="*/ 26 w 35"/>
                <a:gd name="T61" fmla="*/ 17 h 17"/>
                <a:gd name="T62" fmla="*/ 32 w 35"/>
                <a:gd name="T63" fmla="*/ 2 h 17"/>
                <a:gd name="T64" fmla="*/ 31 w 35"/>
                <a:gd name="T65" fmla="*/ 8 h 17"/>
                <a:gd name="T66" fmla="*/ 32 w 35"/>
                <a:gd name="T67" fmla="*/ 2 h 17"/>
                <a:gd name="T68" fmla="*/ 32 w 35"/>
                <a:gd name="T69" fmla="*/ 2 h 17"/>
                <a:gd name="T70" fmla="*/ 31 w 35"/>
                <a:gd name="T71" fmla="*/ 2 h 17"/>
                <a:gd name="T72" fmla="*/ 22 w 35"/>
                <a:gd name="T73" fmla="*/ 17 h 17"/>
                <a:gd name="T74" fmla="*/ 27 w 35"/>
                <a:gd name="T75" fmla="*/ 2 h 17"/>
                <a:gd name="T76" fmla="*/ 18 w 35"/>
                <a:gd name="T77" fmla="*/ 17 h 17"/>
                <a:gd name="T78" fmla="*/ 23 w 35"/>
                <a:gd name="T79" fmla="*/ 2 h 17"/>
                <a:gd name="T80" fmla="*/ 32 w 35"/>
                <a:gd name="T81" fmla="*/ 2 h 17"/>
                <a:gd name="T82" fmla="*/ 31 w 35"/>
                <a:gd name="T83" fmla="*/ 2 h 17"/>
                <a:gd name="T84" fmla="*/ 32 w 35"/>
                <a:gd name="T85" fmla="*/ 13 h 17"/>
                <a:gd name="T86" fmla="*/ 29 w 35"/>
                <a:gd name="T87" fmla="*/ 17 h 17"/>
                <a:gd name="T88" fmla="*/ 32 w 35"/>
                <a:gd name="T89" fmla="*/ 16 h 17"/>
                <a:gd name="T90" fmla="*/ 32 w 35"/>
                <a:gd name="T91" fmla="*/ 2 h 17"/>
                <a:gd name="T92" fmla="*/ 34 w 35"/>
                <a:gd name="T93" fmla="*/ 1 h 17"/>
                <a:gd name="T94" fmla="*/ 34 w 35"/>
                <a:gd name="T95" fmla="*/ 15 h 17"/>
                <a:gd name="T96" fmla="*/ 4 w 35"/>
                <a:gd name="T97" fmla="*/ 0 h 17"/>
                <a:gd name="T98" fmla="*/ 32 w 35"/>
                <a:gd name="T99" fmla="*/ 1 h 17"/>
                <a:gd name="T100" fmla="*/ 4 w 3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" h="17">
                  <a:moveTo>
                    <a:pt x="0" y="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5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7"/>
                    <a:pt x="4" y="12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4" y="16"/>
                    <a:pt x="34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6" y="12"/>
                    <a:pt x="13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2"/>
                    <a:pt x="11" y="7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1" y="7"/>
                    <a:pt x="8" y="12"/>
                    <a:pt x="5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5" y="12"/>
                    <a:pt x="8" y="7"/>
                    <a:pt x="11" y="2"/>
                  </a:cubicBezTo>
                  <a:close/>
                  <a:moveTo>
                    <a:pt x="29" y="17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8" y="14"/>
                    <a:pt x="30" y="11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10"/>
                    <a:pt x="32" y="11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30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lose/>
                  <a:moveTo>
                    <a:pt x="31" y="8"/>
                  </a:moveTo>
                  <a:cubicBezTo>
                    <a:pt x="30" y="11"/>
                    <a:pt x="28" y="14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5" y="12"/>
                    <a:pt x="29" y="7"/>
                    <a:pt x="32" y="2"/>
                  </a:cubicBezTo>
                  <a:cubicBezTo>
                    <a:pt x="32" y="4"/>
                    <a:pt x="32" y="6"/>
                    <a:pt x="32" y="8"/>
                  </a:cubicBezTo>
                  <a:cubicBezTo>
                    <a:pt x="32" y="8"/>
                    <a:pt x="32" y="8"/>
                    <a:pt x="31" y="8"/>
                  </a:cubicBezTo>
                  <a:close/>
                  <a:moveTo>
                    <a:pt x="32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31" y="2"/>
                  </a:moveTo>
                  <a:cubicBezTo>
                    <a:pt x="28" y="7"/>
                    <a:pt x="25" y="12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1" y="12"/>
                    <a:pt x="24" y="7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4" y="7"/>
                    <a:pt x="21" y="12"/>
                    <a:pt x="18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0" y="7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lose/>
                  <a:moveTo>
                    <a:pt x="29" y="17"/>
                  </a:moveTo>
                  <a:cubicBezTo>
                    <a:pt x="30" y="15"/>
                    <a:pt x="31" y="14"/>
                    <a:pt x="32" y="13"/>
                  </a:cubicBezTo>
                  <a:cubicBezTo>
                    <a:pt x="32" y="14"/>
                    <a:pt x="32" y="15"/>
                    <a:pt x="32" y="17"/>
                  </a:cubicBezTo>
                  <a:lnTo>
                    <a:pt x="29" y="17"/>
                  </a:lnTo>
                  <a:close/>
                  <a:moveTo>
                    <a:pt x="34" y="15"/>
                  </a:moveTo>
                  <a:cubicBezTo>
                    <a:pt x="34" y="16"/>
                    <a:pt x="33" y="16"/>
                    <a:pt x="32" y="16"/>
                  </a:cubicBez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9157"/>
            <p:cNvSpPr>
              <a:spLocks/>
            </p:cNvSpPr>
            <p:nvPr/>
          </p:nvSpPr>
          <p:spPr bwMode="auto">
            <a:xfrm>
              <a:off x="7221041" y="5292188"/>
              <a:ext cx="31081" cy="42050"/>
            </a:xfrm>
            <a:custGeom>
              <a:avLst/>
              <a:gdLst>
                <a:gd name="T0" fmla="*/ 1 w 7"/>
                <a:gd name="T1" fmla="*/ 10 h 10"/>
                <a:gd name="T2" fmla="*/ 7 w 7"/>
                <a:gd name="T3" fmla="*/ 0 h 10"/>
                <a:gd name="T4" fmla="*/ 7 w 7"/>
                <a:gd name="T5" fmla="*/ 0 h 10"/>
                <a:gd name="T6" fmla="*/ 0 w 7"/>
                <a:gd name="T7" fmla="*/ 9 h 10"/>
                <a:gd name="T8" fmla="*/ 1 w 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cubicBezTo>
                    <a:pt x="3" y="7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3" y="6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9158"/>
            <p:cNvSpPr>
              <a:spLocks/>
            </p:cNvSpPr>
            <p:nvPr/>
          </p:nvSpPr>
          <p:spPr bwMode="auto">
            <a:xfrm>
              <a:off x="7261262" y="5292188"/>
              <a:ext cx="42050" cy="63989"/>
            </a:xfrm>
            <a:custGeom>
              <a:avLst/>
              <a:gdLst>
                <a:gd name="T0" fmla="*/ 0 w 10"/>
                <a:gd name="T1" fmla="*/ 15 h 15"/>
                <a:gd name="T2" fmla="*/ 10 w 10"/>
                <a:gd name="T3" fmla="*/ 0 h 15"/>
                <a:gd name="T4" fmla="*/ 9 w 10"/>
                <a:gd name="T5" fmla="*/ 0 h 15"/>
                <a:gd name="T6" fmla="*/ 0 w 10"/>
                <a:gd name="T7" fmla="*/ 14 h 15"/>
                <a:gd name="T8" fmla="*/ 0 w 1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0" y="15"/>
                  </a:moveTo>
                  <a:cubicBezTo>
                    <a:pt x="3" y="10"/>
                    <a:pt x="7" y="5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5"/>
                    <a:pt x="3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9159"/>
            <p:cNvSpPr>
              <a:spLocks noEditPoints="1"/>
            </p:cNvSpPr>
            <p:nvPr/>
          </p:nvSpPr>
          <p:spPr bwMode="auto">
            <a:xfrm>
              <a:off x="7221041" y="5087426"/>
              <a:ext cx="151744" cy="74958"/>
            </a:xfrm>
            <a:custGeom>
              <a:avLst/>
              <a:gdLst>
                <a:gd name="T0" fmla="*/ 0 w 35"/>
                <a:gd name="T1" fmla="*/ 16 h 17"/>
                <a:gd name="T2" fmla="*/ 0 w 35"/>
                <a:gd name="T3" fmla="*/ 12 h 17"/>
                <a:gd name="T4" fmla="*/ 8 w 35"/>
                <a:gd name="T5" fmla="*/ 2 h 17"/>
                <a:gd name="T6" fmla="*/ 2 w 35"/>
                <a:gd name="T7" fmla="*/ 17 h 17"/>
                <a:gd name="T8" fmla="*/ 0 w 35"/>
                <a:gd name="T9" fmla="*/ 17 h 17"/>
                <a:gd name="T10" fmla="*/ 13 w 35"/>
                <a:gd name="T11" fmla="*/ 17 h 17"/>
                <a:gd name="T12" fmla="*/ 32 w 35"/>
                <a:gd name="T13" fmla="*/ 17 h 17"/>
                <a:gd name="T14" fmla="*/ 32 w 35"/>
                <a:gd name="T15" fmla="*/ 17 h 17"/>
                <a:gd name="T16" fmla="*/ 32 w 35"/>
                <a:gd name="T17" fmla="*/ 17 h 17"/>
                <a:gd name="T18" fmla="*/ 34 w 35"/>
                <a:gd name="T19" fmla="*/ 15 h 17"/>
                <a:gd name="T20" fmla="*/ 34 w 35"/>
                <a:gd name="T21" fmla="*/ 0 h 17"/>
                <a:gd name="T22" fmla="*/ 34 w 35"/>
                <a:gd name="T23" fmla="*/ 0 h 17"/>
                <a:gd name="T24" fmla="*/ 4 w 35"/>
                <a:gd name="T25" fmla="*/ 0 h 17"/>
                <a:gd name="T26" fmla="*/ 0 w 35"/>
                <a:gd name="T27" fmla="*/ 1 h 17"/>
                <a:gd name="T28" fmla="*/ 0 w 35"/>
                <a:gd name="T29" fmla="*/ 2 h 17"/>
                <a:gd name="T30" fmla="*/ 0 w 35"/>
                <a:gd name="T31" fmla="*/ 6 h 17"/>
                <a:gd name="T32" fmla="*/ 0 w 35"/>
                <a:gd name="T33" fmla="*/ 7 h 17"/>
                <a:gd name="T34" fmla="*/ 0 w 35"/>
                <a:gd name="T35" fmla="*/ 12 h 17"/>
                <a:gd name="T36" fmla="*/ 13 w 35"/>
                <a:gd name="T37" fmla="*/ 2 h 17"/>
                <a:gd name="T38" fmla="*/ 23 w 35"/>
                <a:gd name="T39" fmla="*/ 2 h 17"/>
                <a:gd name="T40" fmla="*/ 8 w 35"/>
                <a:gd name="T41" fmla="*/ 17 h 17"/>
                <a:gd name="T42" fmla="*/ 17 w 35"/>
                <a:gd name="T43" fmla="*/ 2 h 17"/>
                <a:gd name="T44" fmla="*/ 8 w 35"/>
                <a:gd name="T45" fmla="*/ 17 h 17"/>
                <a:gd name="T46" fmla="*/ 13 w 35"/>
                <a:gd name="T47" fmla="*/ 2 h 17"/>
                <a:gd name="T48" fmla="*/ 23 w 35"/>
                <a:gd name="T49" fmla="*/ 2 h 17"/>
                <a:gd name="T50" fmla="*/ 18 w 35"/>
                <a:gd name="T51" fmla="*/ 16 h 17"/>
                <a:gd name="T52" fmla="*/ 27 w 35"/>
                <a:gd name="T53" fmla="*/ 2 h 17"/>
                <a:gd name="T54" fmla="*/ 31 w 35"/>
                <a:gd name="T55" fmla="*/ 2 h 17"/>
                <a:gd name="T56" fmla="*/ 22 w 35"/>
                <a:gd name="T57" fmla="*/ 17 h 17"/>
                <a:gd name="T58" fmla="*/ 23 w 35"/>
                <a:gd name="T59" fmla="*/ 2 h 17"/>
                <a:gd name="T60" fmla="*/ 26 w 35"/>
                <a:gd name="T61" fmla="*/ 16 h 17"/>
                <a:gd name="T62" fmla="*/ 32 w 35"/>
                <a:gd name="T63" fmla="*/ 7 h 17"/>
                <a:gd name="T64" fmla="*/ 32 w 35"/>
                <a:gd name="T65" fmla="*/ 12 h 17"/>
                <a:gd name="T66" fmla="*/ 29 w 35"/>
                <a:gd name="T67" fmla="*/ 17 h 17"/>
                <a:gd name="T68" fmla="*/ 22 w 35"/>
                <a:gd name="T69" fmla="*/ 16 h 17"/>
                <a:gd name="T70" fmla="*/ 32 w 35"/>
                <a:gd name="T71" fmla="*/ 2 h 17"/>
                <a:gd name="T72" fmla="*/ 32 w 35"/>
                <a:gd name="T73" fmla="*/ 2 h 17"/>
                <a:gd name="T74" fmla="*/ 32 w 35"/>
                <a:gd name="T75" fmla="*/ 2 h 17"/>
                <a:gd name="T76" fmla="*/ 29 w 35"/>
                <a:gd name="T77" fmla="*/ 17 h 17"/>
                <a:gd name="T78" fmla="*/ 32 w 35"/>
                <a:gd name="T79" fmla="*/ 12 h 17"/>
                <a:gd name="T80" fmla="*/ 29 w 35"/>
                <a:gd name="T81" fmla="*/ 17 h 17"/>
                <a:gd name="T82" fmla="*/ 32 w 35"/>
                <a:gd name="T83" fmla="*/ 16 h 17"/>
                <a:gd name="T84" fmla="*/ 32 w 35"/>
                <a:gd name="T85" fmla="*/ 6 h 17"/>
                <a:gd name="T86" fmla="*/ 32 w 35"/>
                <a:gd name="T87" fmla="*/ 2 h 17"/>
                <a:gd name="T88" fmla="*/ 32 w 35"/>
                <a:gd name="T89" fmla="*/ 2 h 17"/>
                <a:gd name="T90" fmla="*/ 34 w 35"/>
                <a:gd name="T91" fmla="*/ 15 h 17"/>
                <a:gd name="T92" fmla="*/ 4 w 35"/>
                <a:gd name="T93" fmla="*/ 0 h 17"/>
                <a:gd name="T94" fmla="*/ 34 w 35"/>
                <a:gd name="T95" fmla="*/ 0 h 17"/>
                <a:gd name="T96" fmla="*/ 0 w 35"/>
                <a:gd name="T97" fmla="*/ 1 h 17"/>
                <a:gd name="T98" fmla="*/ 0 w 35"/>
                <a:gd name="T99" fmla="*/ 2 h 17"/>
                <a:gd name="T100" fmla="*/ 0 w 35"/>
                <a:gd name="T101" fmla="*/ 6 h 17"/>
                <a:gd name="T102" fmla="*/ 0 w 35"/>
                <a:gd name="T103" fmla="*/ 7 h 17"/>
                <a:gd name="T104" fmla="*/ 4 w 35"/>
                <a:gd name="T105" fmla="*/ 2 h 17"/>
                <a:gd name="T106" fmla="*/ 0 w 35"/>
                <a:gd name="T10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17">
                  <a:moveTo>
                    <a:pt x="0" y="12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9"/>
                    <a:pt x="5" y="5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7"/>
                    <a:pt x="6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4" y="16"/>
                    <a:pt x="34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7"/>
                    <a:pt x="16" y="12"/>
                    <a:pt x="13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2" y="12"/>
                    <a:pt x="15" y="7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4" y="7"/>
                    <a:pt x="11" y="12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6" y="12"/>
                    <a:pt x="9" y="7"/>
                    <a:pt x="13" y="2"/>
                  </a:cubicBezTo>
                  <a:close/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3" y="6"/>
                    <a:pt x="21" y="11"/>
                    <a:pt x="18" y="16"/>
                  </a:cubicBezTo>
                  <a:cubicBezTo>
                    <a:pt x="18" y="16"/>
                    <a:pt x="18" y="17"/>
                    <a:pt x="18" y="16"/>
                  </a:cubicBezTo>
                  <a:cubicBezTo>
                    <a:pt x="21" y="11"/>
                    <a:pt x="24" y="7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8" y="7"/>
                    <a:pt x="25" y="11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0" y="7"/>
                    <a:pt x="23" y="2"/>
                  </a:cubicBezTo>
                  <a:close/>
                  <a:moveTo>
                    <a:pt x="32" y="7"/>
                  </a:moveTo>
                  <a:cubicBezTo>
                    <a:pt x="30" y="10"/>
                    <a:pt x="28" y="13"/>
                    <a:pt x="26" y="16"/>
                  </a:cubicBezTo>
                  <a:cubicBezTo>
                    <a:pt x="25" y="16"/>
                    <a:pt x="26" y="17"/>
                    <a:pt x="26" y="16"/>
                  </a:cubicBezTo>
                  <a:cubicBezTo>
                    <a:pt x="28" y="13"/>
                    <a:pt x="30" y="10"/>
                    <a:pt x="32" y="7"/>
                  </a:cubicBezTo>
                  <a:cubicBezTo>
                    <a:pt x="32" y="9"/>
                    <a:pt x="32" y="10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0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5" y="12"/>
                    <a:pt x="28" y="7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5"/>
                    <a:pt x="32" y="7"/>
                  </a:cubicBezTo>
                  <a:close/>
                  <a:moveTo>
                    <a:pt x="29" y="17"/>
                  </a:move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1" y="13"/>
                    <a:pt x="32" y="12"/>
                  </a:cubicBezTo>
                  <a:cubicBezTo>
                    <a:pt x="32" y="13"/>
                    <a:pt x="32" y="15"/>
                    <a:pt x="32" y="17"/>
                  </a:cubicBezTo>
                  <a:lnTo>
                    <a:pt x="29" y="17"/>
                  </a:lnTo>
                  <a:close/>
                  <a:moveTo>
                    <a:pt x="34" y="15"/>
                  </a:moveTo>
                  <a:cubicBezTo>
                    <a:pt x="34" y="15"/>
                    <a:pt x="33" y="16"/>
                    <a:pt x="32" y="16"/>
                  </a:cubicBezTo>
                  <a:cubicBezTo>
                    <a:pt x="32" y="13"/>
                    <a:pt x="32" y="10"/>
                    <a:pt x="32" y="7"/>
                  </a:cubicBezTo>
                  <a:cubicBezTo>
                    <a:pt x="32" y="7"/>
                    <a:pt x="32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5"/>
                    <a:pt x="32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  <a:moveTo>
                    <a:pt x="0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1" y="5"/>
                    <a:pt x="0" y="6"/>
                  </a:cubicBezTo>
                  <a:lnTo>
                    <a:pt x="0" y="2"/>
                  </a:lnTo>
                  <a:close/>
                  <a:moveTo>
                    <a:pt x="0" y="7"/>
                  </a:moveTo>
                  <a:cubicBezTo>
                    <a:pt x="2" y="5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3" y="8"/>
                    <a:pt x="0" y="11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9160"/>
            <p:cNvSpPr>
              <a:spLocks/>
            </p:cNvSpPr>
            <p:nvPr/>
          </p:nvSpPr>
          <p:spPr bwMode="auto">
            <a:xfrm>
              <a:off x="7109519" y="5387257"/>
              <a:ext cx="38394" cy="63989"/>
            </a:xfrm>
            <a:custGeom>
              <a:avLst/>
              <a:gdLst>
                <a:gd name="T0" fmla="*/ 9 w 9"/>
                <a:gd name="T1" fmla="*/ 1 h 15"/>
                <a:gd name="T2" fmla="*/ 0 w 9"/>
                <a:gd name="T3" fmla="*/ 15 h 15"/>
                <a:gd name="T4" fmla="*/ 1 w 9"/>
                <a:gd name="T5" fmla="*/ 15 h 15"/>
                <a:gd name="T6" fmla="*/ 9 w 9"/>
                <a:gd name="T7" fmla="*/ 1 h 15"/>
                <a:gd name="T8" fmla="*/ 9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9" y="1"/>
                  </a:moveTo>
                  <a:cubicBezTo>
                    <a:pt x="6" y="6"/>
                    <a:pt x="4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4" y="11"/>
                    <a:pt x="7" y="6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9161"/>
            <p:cNvSpPr>
              <a:spLocks noEditPoints="1"/>
            </p:cNvSpPr>
            <p:nvPr/>
          </p:nvSpPr>
          <p:spPr bwMode="auto">
            <a:xfrm>
              <a:off x="7049187" y="5283047"/>
              <a:ext cx="151744" cy="73129"/>
            </a:xfrm>
            <a:custGeom>
              <a:avLst/>
              <a:gdLst>
                <a:gd name="T0" fmla="*/ 1 w 35"/>
                <a:gd name="T1" fmla="*/ 15 h 17"/>
                <a:gd name="T2" fmla="*/ 2 w 35"/>
                <a:gd name="T3" fmla="*/ 17 h 17"/>
                <a:gd name="T4" fmla="*/ 0 w 35"/>
                <a:gd name="T5" fmla="*/ 17 h 17"/>
                <a:gd name="T6" fmla="*/ 10 w 35"/>
                <a:gd name="T7" fmla="*/ 17 h 17"/>
                <a:gd name="T8" fmla="*/ 16 w 35"/>
                <a:gd name="T9" fmla="*/ 17 h 17"/>
                <a:gd name="T10" fmla="*/ 31 w 35"/>
                <a:gd name="T11" fmla="*/ 17 h 17"/>
                <a:gd name="T12" fmla="*/ 32 w 35"/>
                <a:gd name="T13" fmla="*/ 17 h 17"/>
                <a:gd name="T14" fmla="*/ 35 w 35"/>
                <a:gd name="T15" fmla="*/ 15 h 17"/>
                <a:gd name="T16" fmla="*/ 35 w 35"/>
                <a:gd name="T17" fmla="*/ 0 h 17"/>
                <a:gd name="T18" fmla="*/ 4 w 35"/>
                <a:gd name="T19" fmla="*/ 0 h 17"/>
                <a:gd name="T20" fmla="*/ 0 w 35"/>
                <a:gd name="T21" fmla="*/ 2 h 17"/>
                <a:gd name="T22" fmla="*/ 0 w 35"/>
                <a:gd name="T23" fmla="*/ 7 h 17"/>
                <a:gd name="T24" fmla="*/ 0 w 35"/>
                <a:gd name="T25" fmla="*/ 9 h 17"/>
                <a:gd name="T26" fmla="*/ 0 w 35"/>
                <a:gd name="T27" fmla="*/ 12 h 17"/>
                <a:gd name="T28" fmla="*/ 0 w 35"/>
                <a:gd name="T29" fmla="*/ 15 h 17"/>
                <a:gd name="T30" fmla="*/ 16 w 35"/>
                <a:gd name="T31" fmla="*/ 2 h 17"/>
                <a:gd name="T32" fmla="*/ 8 w 35"/>
                <a:gd name="T33" fmla="*/ 17 h 17"/>
                <a:gd name="T34" fmla="*/ 18 w 35"/>
                <a:gd name="T35" fmla="*/ 2 h 17"/>
                <a:gd name="T36" fmla="*/ 18 w 35"/>
                <a:gd name="T37" fmla="*/ 2 h 17"/>
                <a:gd name="T38" fmla="*/ 20 w 35"/>
                <a:gd name="T39" fmla="*/ 2 h 17"/>
                <a:gd name="T40" fmla="*/ 12 w 35"/>
                <a:gd name="T41" fmla="*/ 17 h 17"/>
                <a:gd name="T42" fmla="*/ 14 w 35"/>
                <a:gd name="T43" fmla="*/ 17 h 17"/>
                <a:gd name="T44" fmla="*/ 23 w 35"/>
                <a:gd name="T45" fmla="*/ 2 h 17"/>
                <a:gd name="T46" fmla="*/ 26 w 35"/>
                <a:gd name="T47" fmla="*/ 2 h 17"/>
                <a:gd name="T48" fmla="*/ 15 w 35"/>
                <a:gd name="T49" fmla="*/ 17 h 17"/>
                <a:gd name="T50" fmla="*/ 21 w 35"/>
                <a:gd name="T51" fmla="*/ 16 h 17"/>
                <a:gd name="T52" fmla="*/ 32 w 35"/>
                <a:gd name="T53" fmla="*/ 2 h 17"/>
                <a:gd name="T54" fmla="*/ 32 w 35"/>
                <a:gd name="T55" fmla="*/ 2 h 17"/>
                <a:gd name="T56" fmla="*/ 30 w 35"/>
                <a:gd name="T57" fmla="*/ 2 h 17"/>
                <a:gd name="T58" fmla="*/ 32 w 35"/>
                <a:gd name="T59" fmla="*/ 8 h 17"/>
                <a:gd name="T60" fmla="*/ 28 w 35"/>
                <a:gd name="T61" fmla="*/ 17 h 17"/>
                <a:gd name="T62" fmla="*/ 29 w 35"/>
                <a:gd name="T63" fmla="*/ 17 h 17"/>
                <a:gd name="T64" fmla="*/ 26 w 35"/>
                <a:gd name="T65" fmla="*/ 17 h 17"/>
                <a:gd name="T66" fmla="*/ 32 w 35"/>
                <a:gd name="T67" fmla="*/ 8 h 17"/>
                <a:gd name="T68" fmla="*/ 29 w 35"/>
                <a:gd name="T69" fmla="*/ 2 h 17"/>
                <a:gd name="T70" fmla="*/ 32 w 35"/>
                <a:gd name="T71" fmla="*/ 5 h 17"/>
                <a:gd name="T72" fmla="*/ 32 w 35"/>
                <a:gd name="T73" fmla="*/ 4 h 17"/>
                <a:gd name="T74" fmla="*/ 31 w 35"/>
                <a:gd name="T75" fmla="*/ 17 h 17"/>
                <a:gd name="T76" fmla="*/ 34 w 35"/>
                <a:gd name="T77" fmla="*/ 15 h 17"/>
                <a:gd name="T78" fmla="*/ 33 w 35"/>
                <a:gd name="T79" fmla="*/ 12 h 17"/>
                <a:gd name="T80" fmla="*/ 32 w 35"/>
                <a:gd name="T81" fmla="*/ 2 h 17"/>
                <a:gd name="T82" fmla="*/ 34 w 35"/>
                <a:gd name="T83" fmla="*/ 15 h 17"/>
                <a:gd name="T84" fmla="*/ 34 w 35"/>
                <a:gd name="T85" fmla="*/ 0 h 17"/>
                <a:gd name="T86" fmla="*/ 29 w 35"/>
                <a:gd name="T87" fmla="*/ 1 h 17"/>
                <a:gd name="T88" fmla="*/ 28 w 35"/>
                <a:gd name="T89" fmla="*/ 1 h 17"/>
                <a:gd name="T90" fmla="*/ 23 w 35"/>
                <a:gd name="T91" fmla="*/ 1 h 17"/>
                <a:gd name="T92" fmla="*/ 22 w 35"/>
                <a:gd name="T93" fmla="*/ 1 h 17"/>
                <a:gd name="T94" fmla="*/ 11 w 35"/>
                <a:gd name="T95" fmla="*/ 1 h 17"/>
                <a:gd name="T96" fmla="*/ 4 w 35"/>
                <a:gd name="T97" fmla="*/ 1 h 17"/>
                <a:gd name="T98" fmla="*/ 2 w 35"/>
                <a:gd name="T99" fmla="*/ 2 h 17"/>
                <a:gd name="T100" fmla="*/ 3 w 35"/>
                <a:gd name="T101" fmla="*/ 2 h 17"/>
                <a:gd name="T102" fmla="*/ 1 w 35"/>
                <a:gd name="T103" fmla="*/ 5 h 17"/>
                <a:gd name="T104" fmla="*/ 1 w 35"/>
                <a:gd name="T105" fmla="*/ 9 h 17"/>
                <a:gd name="T106" fmla="*/ 8 w 35"/>
                <a:gd name="T107" fmla="*/ 2 h 17"/>
                <a:gd name="T108" fmla="*/ 8 w 35"/>
                <a:gd name="T109" fmla="*/ 2 h 17"/>
                <a:gd name="T110" fmla="*/ 1 w 35"/>
                <a:gd name="T111" fmla="*/ 12 h 17"/>
                <a:gd name="T112" fmla="*/ 11 w 35"/>
                <a:gd name="T1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" h="17"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7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1"/>
                    <a:pt x="8" y="6"/>
                    <a:pt x="11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1" y="7"/>
                    <a:pt x="7" y="12"/>
                    <a:pt x="4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6" y="12"/>
                    <a:pt x="9" y="7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9" y="7"/>
                    <a:pt x="5" y="12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15" y="2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3" y="7"/>
                    <a:pt x="9" y="12"/>
                    <a:pt x="6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2"/>
                    <a:pt x="11" y="7"/>
                    <a:pt x="15" y="2"/>
                  </a:cubicBezTo>
                  <a:close/>
                  <a:moveTo>
                    <a:pt x="8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9" y="12"/>
                    <a:pt x="13" y="7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7"/>
                    <a:pt x="11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8" y="17"/>
                  </a:moveTo>
                  <a:cubicBezTo>
                    <a:pt x="12" y="12"/>
                    <a:pt x="15" y="7"/>
                    <a:pt x="18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7" y="7"/>
                    <a:pt x="13" y="12"/>
                    <a:pt x="10" y="17"/>
                  </a:cubicBezTo>
                  <a:lnTo>
                    <a:pt x="8" y="17"/>
                  </a:lnTo>
                  <a:close/>
                  <a:moveTo>
                    <a:pt x="20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7"/>
                    <a:pt x="15" y="12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4" y="12"/>
                    <a:pt x="17" y="7"/>
                    <a:pt x="20" y="2"/>
                  </a:cubicBezTo>
                  <a:close/>
                  <a:moveTo>
                    <a:pt x="23" y="2"/>
                  </a:moveTo>
                  <a:cubicBezTo>
                    <a:pt x="20" y="7"/>
                    <a:pt x="17" y="12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12"/>
                    <a:pt x="19" y="7"/>
                    <a:pt x="22" y="2"/>
                  </a:cubicBezTo>
                  <a:lnTo>
                    <a:pt x="23" y="2"/>
                  </a:lnTo>
                  <a:close/>
                  <a:moveTo>
                    <a:pt x="26" y="2"/>
                  </a:moveTo>
                  <a:cubicBezTo>
                    <a:pt x="23" y="7"/>
                    <a:pt x="19" y="11"/>
                    <a:pt x="16" y="16"/>
                  </a:cubicBezTo>
                  <a:cubicBezTo>
                    <a:pt x="16" y="17"/>
                    <a:pt x="16" y="17"/>
                    <a:pt x="17" y="16"/>
                  </a:cubicBezTo>
                  <a:cubicBezTo>
                    <a:pt x="20" y="12"/>
                    <a:pt x="23" y="7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4" y="7"/>
                    <a:pt x="21" y="12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8" y="12"/>
                    <a:pt x="20" y="7"/>
                    <a:pt x="23" y="2"/>
                  </a:cubicBezTo>
                  <a:lnTo>
                    <a:pt x="26" y="2"/>
                  </a:lnTo>
                  <a:close/>
                  <a:moveTo>
                    <a:pt x="31" y="2"/>
                  </a:moveTo>
                  <a:cubicBezTo>
                    <a:pt x="28" y="7"/>
                    <a:pt x="25" y="11"/>
                    <a:pt x="21" y="16"/>
                  </a:cubicBezTo>
                  <a:cubicBezTo>
                    <a:pt x="21" y="16"/>
                    <a:pt x="22" y="17"/>
                    <a:pt x="22" y="16"/>
                  </a:cubicBezTo>
                  <a:cubicBezTo>
                    <a:pt x="25" y="12"/>
                    <a:pt x="28" y="7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29" y="7"/>
                    <a:pt x="26" y="12"/>
                    <a:pt x="23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3" y="12"/>
                    <a:pt x="26" y="7"/>
                    <a:pt x="30" y="2"/>
                  </a:cubicBezTo>
                  <a:lnTo>
                    <a:pt x="31" y="2"/>
                  </a:lnTo>
                  <a:close/>
                  <a:moveTo>
                    <a:pt x="29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8" y="14"/>
                    <a:pt x="30" y="11"/>
                    <a:pt x="32" y="8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1" y="12"/>
                    <a:pt x="29" y="14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0" y="14"/>
                    <a:pt x="31" y="12"/>
                    <a:pt x="32" y="10"/>
                  </a:cubicBezTo>
                  <a:cubicBezTo>
                    <a:pt x="32" y="11"/>
                    <a:pt x="32" y="12"/>
                    <a:pt x="32" y="13"/>
                  </a:cubicBezTo>
                  <a:cubicBezTo>
                    <a:pt x="31" y="14"/>
                    <a:pt x="30" y="15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lose/>
                  <a:moveTo>
                    <a:pt x="32" y="8"/>
                  </a:moveTo>
                  <a:cubicBezTo>
                    <a:pt x="32" y="8"/>
                    <a:pt x="32" y="8"/>
                    <a:pt x="32" y="8"/>
                  </a:cubicBezTo>
                  <a:cubicBezTo>
                    <a:pt x="30" y="11"/>
                    <a:pt x="28" y="14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3"/>
                    <a:pt x="30" y="9"/>
                    <a:pt x="32" y="6"/>
                  </a:cubicBezTo>
                  <a:cubicBezTo>
                    <a:pt x="32" y="6"/>
                    <a:pt x="32" y="7"/>
                    <a:pt x="32" y="8"/>
                  </a:cubicBezTo>
                  <a:close/>
                  <a:moveTo>
                    <a:pt x="19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22" y="12"/>
                    <a:pt x="25" y="7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7"/>
                    <a:pt x="23" y="12"/>
                    <a:pt x="19" y="17"/>
                  </a:cubicBezTo>
                  <a:close/>
                  <a:moveTo>
                    <a:pt x="32" y="4"/>
                  </a:moveTo>
                  <a:cubicBezTo>
                    <a:pt x="32" y="4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9" y="9"/>
                    <a:pt x="27" y="13"/>
                    <a:pt x="25" y="16"/>
                  </a:cubicBezTo>
                  <a:cubicBezTo>
                    <a:pt x="24" y="16"/>
                    <a:pt x="24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6" y="12"/>
                    <a:pt x="29" y="8"/>
                    <a:pt x="32" y="4"/>
                  </a:cubicBezTo>
                  <a:close/>
                  <a:moveTo>
                    <a:pt x="32" y="17"/>
                  </a:moveTo>
                  <a:cubicBezTo>
                    <a:pt x="32" y="16"/>
                    <a:pt x="32" y="16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6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6"/>
                    <a:pt x="31" y="14"/>
                    <a:pt x="32" y="13"/>
                  </a:cubicBezTo>
                  <a:cubicBezTo>
                    <a:pt x="32" y="14"/>
                    <a:pt x="32" y="16"/>
                    <a:pt x="32" y="17"/>
                  </a:cubicBezTo>
                  <a:close/>
                  <a:moveTo>
                    <a:pt x="34" y="15"/>
                  </a:moveTo>
                  <a:cubicBezTo>
                    <a:pt x="34" y="16"/>
                    <a:pt x="33" y="16"/>
                    <a:pt x="33" y="16"/>
                  </a:cubicBezTo>
                  <a:cubicBezTo>
                    <a:pt x="33" y="15"/>
                    <a:pt x="33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2" y="9"/>
                    <a:pt x="32" y="6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lnTo>
                    <a:pt x="1" y="2"/>
                  </a:lnTo>
                  <a:close/>
                  <a:moveTo>
                    <a:pt x="1" y="5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5"/>
                    <a:pt x="1" y="7"/>
                  </a:cubicBezTo>
                  <a:lnTo>
                    <a:pt x="1" y="5"/>
                  </a:lnTo>
                  <a:close/>
                  <a:moveTo>
                    <a:pt x="1" y="7"/>
                  </a:moveTo>
                  <a:cubicBezTo>
                    <a:pt x="2" y="5"/>
                    <a:pt x="3" y="4"/>
                    <a:pt x="4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2" y="6"/>
                    <a:pt x="1" y="9"/>
                  </a:cubicBezTo>
                  <a:lnTo>
                    <a:pt x="1" y="7"/>
                  </a:lnTo>
                  <a:close/>
                  <a:moveTo>
                    <a:pt x="1" y="9"/>
                  </a:moveTo>
                  <a:cubicBezTo>
                    <a:pt x="2" y="7"/>
                    <a:pt x="4" y="4"/>
                    <a:pt x="6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5"/>
                    <a:pt x="3" y="8"/>
                    <a:pt x="1" y="11"/>
                  </a:cubicBezTo>
                  <a:lnTo>
                    <a:pt x="1" y="9"/>
                  </a:lnTo>
                  <a:close/>
                  <a:moveTo>
                    <a:pt x="1" y="12"/>
                  </a:moveTo>
                  <a:cubicBezTo>
                    <a:pt x="3" y="8"/>
                    <a:pt x="5" y="5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9"/>
                    <a:pt x="1" y="13"/>
                  </a:cubicBezTo>
                  <a:lnTo>
                    <a:pt x="1" y="12"/>
                  </a:lnTo>
                  <a:close/>
                  <a:moveTo>
                    <a:pt x="1" y="14"/>
                  </a:moveTo>
                  <a:cubicBezTo>
                    <a:pt x="4" y="10"/>
                    <a:pt x="7" y="6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6"/>
                    <a:pt x="4" y="11"/>
                    <a:pt x="1" y="15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9162"/>
            <p:cNvSpPr>
              <a:spLocks noEditPoints="1"/>
            </p:cNvSpPr>
            <p:nvPr/>
          </p:nvSpPr>
          <p:spPr bwMode="auto">
            <a:xfrm>
              <a:off x="7049187" y="5184322"/>
              <a:ext cx="151744" cy="76786"/>
            </a:xfrm>
            <a:custGeom>
              <a:avLst/>
              <a:gdLst>
                <a:gd name="T0" fmla="*/ 0 w 35"/>
                <a:gd name="T1" fmla="*/ 17 h 18"/>
                <a:gd name="T2" fmla="*/ 1 w 35"/>
                <a:gd name="T3" fmla="*/ 12 h 18"/>
                <a:gd name="T4" fmla="*/ 8 w 35"/>
                <a:gd name="T5" fmla="*/ 2 h 18"/>
                <a:gd name="T6" fmla="*/ 5 w 35"/>
                <a:gd name="T7" fmla="*/ 17 h 18"/>
                <a:gd name="T8" fmla="*/ 12 w 35"/>
                <a:gd name="T9" fmla="*/ 3 h 18"/>
                <a:gd name="T10" fmla="*/ 1 w 35"/>
                <a:gd name="T11" fmla="*/ 17 h 18"/>
                <a:gd name="T12" fmla="*/ 0 w 35"/>
                <a:gd name="T13" fmla="*/ 17 h 18"/>
                <a:gd name="T14" fmla="*/ 5 w 35"/>
                <a:gd name="T15" fmla="*/ 17 h 18"/>
                <a:gd name="T16" fmla="*/ 5 w 35"/>
                <a:gd name="T17" fmla="*/ 17 h 18"/>
                <a:gd name="T18" fmla="*/ 9 w 35"/>
                <a:gd name="T19" fmla="*/ 17 h 18"/>
                <a:gd name="T20" fmla="*/ 32 w 35"/>
                <a:gd name="T21" fmla="*/ 17 h 18"/>
                <a:gd name="T22" fmla="*/ 33 w 35"/>
                <a:gd name="T23" fmla="*/ 17 h 18"/>
                <a:gd name="T24" fmla="*/ 33 w 35"/>
                <a:gd name="T25" fmla="*/ 17 h 18"/>
                <a:gd name="T26" fmla="*/ 35 w 35"/>
                <a:gd name="T27" fmla="*/ 15 h 18"/>
                <a:gd name="T28" fmla="*/ 35 w 35"/>
                <a:gd name="T29" fmla="*/ 1 h 18"/>
                <a:gd name="T30" fmla="*/ 34 w 35"/>
                <a:gd name="T31" fmla="*/ 1 h 18"/>
                <a:gd name="T32" fmla="*/ 4 w 35"/>
                <a:gd name="T33" fmla="*/ 1 h 18"/>
                <a:gd name="T34" fmla="*/ 0 w 35"/>
                <a:gd name="T35" fmla="*/ 2 h 18"/>
                <a:gd name="T36" fmla="*/ 0 w 35"/>
                <a:gd name="T37" fmla="*/ 2 h 18"/>
                <a:gd name="T38" fmla="*/ 0 w 35"/>
                <a:gd name="T39" fmla="*/ 12 h 18"/>
                <a:gd name="T40" fmla="*/ 0 w 35"/>
                <a:gd name="T41" fmla="*/ 12 h 18"/>
                <a:gd name="T42" fmla="*/ 19 w 35"/>
                <a:gd name="T43" fmla="*/ 2 h 18"/>
                <a:gd name="T44" fmla="*/ 5 w 35"/>
                <a:gd name="T45" fmla="*/ 17 h 18"/>
                <a:gd name="T46" fmla="*/ 19 w 35"/>
                <a:gd name="T47" fmla="*/ 2 h 18"/>
                <a:gd name="T48" fmla="*/ 23 w 35"/>
                <a:gd name="T49" fmla="*/ 2 h 18"/>
                <a:gd name="T50" fmla="*/ 12 w 35"/>
                <a:gd name="T51" fmla="*/ 17 h 18"/>
                <a:gd name="T52" fmla="*/ 19 w 35"/>
                <a:gd name="T53" fmla="*/ 2 h 18"/>
                <a:gd name="T54" fmla="*/ 16 w 35"/>
                <a:gd name="T55" fmla="*/ 17 h 18"/>
                <a:gd name="T56" fmla="*/ 13 w 35"/>
                <a:gd name="T57" fmla="*/ 17 h 18"/>
                <a:gd name="T58" fmla="*/ 27 w 35"/>
                <a:gd name="T59" fmla="*/ 2 h 18"/>
                <a:gd name="T60" fmla="*/ 32 w 35"/>
                <a:gd name="T61" fmla="*/ 2 h 18"/>
                <a:gd name="T62" fmla="*/ 32 w 35"/>
                <a:gd name="T63" fmla="*/ 2 h 18"/>
                <a:gd name="T64" fmla="*/ 32 w 35"/>
                <a:gd name="T65" fmla="*/ 6 h 18"/>
                <a:gd name="T66" fmla="*/ 23 w 35"/>
                <a:gd name="T67" fmla="*/ 17 h 18"/>
                <a:gd name="T68" fmla="*/ 31 w 35"/>
                <a:gd name="T69" fmla="*/ 2 h 18"/>
                <a:gd name="T70" fmla="*/ 27 w 35"/>
                <a:gd name="T71" fmla="*/ 17 h 18"/>
                <a:gd name="T72" fmla="*/ 32 w 35"/>
                <a:gd name="T73" fmla="*/ 7 h 18"/>
                <a:gd name="T74" fmla="*/ 32 w 35"/>
                <a:gd name="T75" fmla="*/ 11 h 18"/>
                <a:gd name="T76" fmla="*/ 27 w 35"/>
                <a:gd name="T77" fmla="*/ 17 h 18"/>
                <a:gd name="T78" fmla="*/ 19 w 35"/>
                <a:gd name="T79" fmla="*/ 17 h 18"/>
                <a:gd name="T80" fmla="*/ 28 w 35"/>
                <a:gd name="T81" fmla="*/ 2 h 18"/>
                <a:gd name="T82" fmla="*/ 20 w 35"/>
                <a:gd name="T83" fmla="*/ 17 h 18"/>
                <a:gd name="T84" fmla="*/ 32 w 35"/>
                <a:gd name="T85" fmla="*/ 11 h 18"/>
                <a:gd name="T86" fmla="*/ 27 w 35"/>
                <a:gd name="T87" fmla="*/ 17 h 18"/>
                <a:gd name="T88" fmla="*/ 33 w 35"/>
                <a:gd name="T89" fmla="*/ 17 h 18"/>
                <a:gd name="T90" fmla="*/ 32 w 35"/>
                <a:gd name="T91" fmla="*/ 2 h 18"/>
                <a:gd name="T92" fmla="*/ 34 w 35"/>
                <a:gd name="T93" fmla="*/ 1 h 18"/>
                <a:gd name="T94" fmla="*/ 34 w 35"/>
                <a:gd name="T95" fmla="*/ 16 h 18"/>
                <a:gd name="T96" fmla="*/ 4 w 35"/>
                <a:gd name="T97" fmla="*/ 1 h 18"/>
                <a:gd name="T98" fmla="*/ 32 w 35"/>
                <a:gd name="T99" fmla="*/ 2 h 18"/>
                <a:gd name="T100" fmla="*/ 31 w 35"/>
                <a:gd name="T101" fmla="*/ 2 h 18"/>
                <a:gd name="T102" fmla="*/ 24 w 35"/>
                <a:gd name="T103" fmla="*/ 2 h 18"/>
                <a:gd name="T104" fmla="*/ 16 w 35"/>
                <a:gd name="T105" fmla="*/ 2 h 18"/>
                <a:gd name="T106" fmla="*/ 1 w 35"/>
                <a:gd name="T107" fmla="*/ 2 h 18"/>
                <a:gd name="T108" fmla="*/ 4 w 35"/>
                <a:gd name="T109" fmla="*/ 2 h 18"/>
                <a:gd name="T110" fmla="*/ 1 w 35"/>
                <a:gd name="T111" fmla="*/ 2 h 18"/>
                <a:gd name="T112" fmla="*/ 1 w 35"/>
                <a:gd name="T113" fmla="*/ 8 h 18"/>
                <a:gd name="T114" fmla="*/ 4 w 35"/>
                <a:gd name="T115" fmla="*/ 2 h 18"/>
                <a:gd name="T116" fmla="*/ 7 w 35"/>
                <a:gd name="T117" fmla="*/ 2 h 18"/>
                <a:gd name="T118" fmla="*/ 1 w 35"/>
                <a:gd name="T11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" h="18">
                  <a:moveTo>
                    <a:pt x="0" y="1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9"/>
                    <a:pt x="5" y="6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8"/>
                    <a:pt x="9" y="13"/>
                    <a:pt x="5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5" y="12"/>
                    <a:pt x="9" y="7"/>
                    <a:pt x="12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8" y="7"/>
                    <a:pt x="5" y="12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4" y="16"/>
                    <a:pt x="35" y="16"/>
                  </a:cubicBezTo>
                  <a:cubicBezTo>
                    <a:pt x="35" y="16"/>
                    <a:pt x="35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  <a:moveTo>
                    <a:pt x="16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6" y="7"/>
                    <a:pt x="12" y="12"/>
                    <a:pt x="9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3"/>
                    <a:pt x="13" y="8"/>
                    <a:pt x="16" y="2"/>
                  </a:cubicBezTo>
                  <a:close/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7"/>
                    <a:pt x="16" y="12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3" y="12"/>
                    <a:pt x="16" y="7"/>
                    <a:pt x="19" y="2"/>
                  </a:cubicBezTo>
                  <a:close/>
                  <a:moveTo>
                    <a:pt x="27" y="2"/>
                  </a:moveTo>
                  <a:cubicBezTo>
                    <a:pt x="24" y="7"/>
                    <a:pt x="20" y="12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12"/>
                    <a:pt x="20" y="7"/>
                    <a:pt x="24" y="2"/>
                  </a:cubicBezTo>
                  <a:lnTo>
                    <a:pt x="27" y="2"/>
                  </a:lnTo>
                  <a:close/>
                  <a:moveTo>
                    <a:pt x="32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4"/>
                    <a:pt x="32" y="5"/>
                    <a:pt x="32" y="6"/>
                  </a:cubicBezTo>
                  <a:cubicBezTo>
                    <a:pt x="29" y="10"/>
                    <a:pt x="26" y="13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4" y="13"/>
                    <a:pt x="28" y="8"/>
                    <a:pt x="31" y="2"/>
                  </a:cubicBezTo>
                  <a:lnTo>
                    <a:pt x="32" y="2"/>
                  </a:lnTo>
                  <a:close/>
                  <a:moveTo>
                    <a:pt x="27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7" y="14"/>
                    <a:pt x="29" y="10"/>
                    <a:pt x="32" y="7"/>
                  </a:cubicBezTo>
                  <a:cubicBezTo>
                    <a:pt x="32" y="8"/>
                    <a:pt x="32" y="9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3"/>
                    <a:pt x="29" y="15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0" y="17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0" y="12"/>
                    <a:pt x="24" y="7"/>
                    <a:pt x="28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7" y="8"/>
                    <a:pt x="24" y="13"/>
                    <a:pt x="20" y="17"/>
                  </a:cubicBezTo>
                  <a:close/>
                  <a:moveTo>
                    <a:pt x="27" y="17"/>
                  </a:moveTo>
                  <a:cubicBezTo>
                    <a:pt x="29" y="15"/>
                    <a:pt x="31" y="13"/>
                    <a:pt x="32" y="11"/>
                  </a:cubicBezTo>
                  <a:cubicBezTo>
                    <a:pt x="32" y="13"/>
                    <a:pt x="32" y="15"/>
                    <a:pt x="32" y="17"/>
                  </a:cubicBezTo>
                  <a:lnTo>
                    <a:pt x="27" y="17"/>
                  </a:lnTo>
                  <a:close/>
                  <a:moveTo>
                    <a:pt x="34" y="16"/>
                  </a:moveTo>
                  <a:cubicBezTo>
                    <a:pt x="34" y="16"/>
                    <a:pt x="33" y="16"/>
                    <a:pt x="33" y="17"/>
                  </a:cubicBezTo>
                  <a:cubicBezTo>
                    <a:pt x="33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4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6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lose/>
                  <a:moveTo>
                    <a:pt x="4" y="2"/>
                  </a:moveTo>
                  <a:cubicBezTo>
                    <a:pt x="3" y="4"/>
                    <a:pt x="2" y="6"/>
                    <a:pt x="1" y="7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4" y="2"/>
                  </a:lnTo>
                  <a:close/>
                  <a:moveTo>
                    <a:pt x="1" y="8"/>
                  </a:moveTo>
                  <a:cubicBezTo>
                    <a:pt x="2" y="6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3" y="8"/>
                    <a:pt x="1" y="11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9163"/>
            <p:cNvSpPr>
              <a:spLocks/>
            </p:cNvSpPr>
            <p:nvPr/>
          </p:nvSpPr>
          <p:spPr bwMode="auto">
            <a:xfrm>
              <a:off x="7178992" y="5144101"/>
              <a:ext cx="7313" cy="1279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9164"/>
            <p:cNvSpPr>
              <a:spLocks/>
            </p:cNvSpPr>
            <p:nvPr/>
          </p:nvSpPr>
          <p:spPr bwMode="auto">
            <a:xfrm>
              <a:off x="7663474" y="5191635"/>
              <a:ext cx="38394" cy="65817"/>
            </a:xfrm>
            <a:custGeom>
              <a:avLst/>
              <a:gdLst>
                <a:gd name="T0" fmla="*/ 9 w 9"/>
                <a:gd name="T1" fmla="*/ 0 h 15"/>
                <a:gd name="T2" fmla="*/ 0 w 9"/>
                <a:gd name="T3" fmla="*/ 15 h 15"/>
                <a:gd name="T4" fmla="*/ 1 w 9"/>
                <a:gd name="T5" fmla="*/ 15 h 15"/>
                <a:gd name="T6" fmla="*/ 9 w 9"/>
                <a:gd name="T7" fmla="*/ 1 h 15"/>
                <a:gd name="T8" fmla="*/ 9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6" y="5"/>
                    <a:pt x="3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3" y="10"/>
                    <a:pt x="6" y="5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9165"/>
            <p:cNvSpPr>
              <a:spLocks noEditPoints="1"/>
            </p:cNvSpPr>
            <p:nvPr/>
          </p:nvSpPr>
          <p:spPr bwMode="auto">
            <a:xfrm>
              <a:off x="7562922" y="5283047"/>
              <a:ext cx="151744" cy="73129"/>
            </a:xfrm>
            <a:custGeom>
              <a:avLst/>
              <a:gdLst>
                <a:gd name="T0" fmla="*/ 1 w 35"/>
                <a:gd name="T1" fmla="*/ 14 h 17"/>
                <a:gd name="T2" fmla="*/ 1 w 35"/>
                <a:gd name="T3" fmla="*/ 16 h 17"/>
                <a:gd name="T4" fmla="*/ 1 w 35"/>
                <a:gd name="T5" fmla="*/ 14 h 17"/>
                <a:gd name="T6" fmla="*/ 9 w 35"/>
                <a:gd name="T7" fmla="*/ 2 h 17"/>
                <a:gd name="T8" fmla="*/ 1 w 35"/>
                <a:gd name="T9" fmla="*/ 7 h 17"/>
                <a:gd name="T10" fmla="*/ 14 w 35"/>
                <a:gd name="T11" fmla="*/ 2 h 17"/>
                <a:gd name="T12" fmla="*/ 3 w 35"/>
                <a:gd name="T13" fmla="*/ 17 h 17"/>
                <a:gd name="T14" fmla="*/ 1 w 35"/>
                <a:gd name="T15" fmla="*/ 17 h 17"/>
                <a:gd name="T16" fmla="*/ 33 w 35"/>
                <a:gd name="T17" fmla="*/ 17 h 17"/>
                <a:gd name="T18" fmla="*/ 33 w 35"/>
                <a:gd name="T19" fmla="*/ 17 h 17"/>
                <a:gd name="T20" fmla="*/ 35 w 35"/>
                <a:gd name="T21" fmla="*/ 15 h 17"/>
                <a:gd name="T22" fmla="*/ 35 w 35"/>
                <a:gd name="T23" fmla="*/ 15 h 17"/>
                <a:gd name="T24" fmla="*/ 35 w 35"/>
                <a:gd name="T25" fmla="*/ 0 h 17"/>
                <a:gd name="T26" fmla="*/ 35 w 35"/>
                <a:gd name="T27" fmla="*/ 0 h 17"/>
                <a:gd name="T28" fmla="*/ 4 w 35"/>
                <a:gd name="T29" fmla="*/ 0 h 17"/>
                <a:gd name="T30" fmla="*/ 1 w 35"/>
                <a:gd name="T31" fmla="*/ 2 h 17"/>
                <a:gd name="T32" fmla="*/ 1 w 35"/>
                <a:gd name="T33" fmla="*/ 2 h 17"/>
                <a:gd name="T34" fmla="*/ 0 w 35"/>
                <a:gd name="T35" fmla="*/ 7 h 17"/>
                <a:gd name="T36" fmla="*/ 14 w 35"/>
                <a:gd name="T37" fmla="*/ 2 h 17"/>
                <a:gd name="T38" fmla="*/ 9 w 35"/>
                <a:gd name="T39" fmla="*/ 16 h 17"/>
                <a:gd name="T40" fmla="*/ 9 w 35"/>
                <a:gd name="T41" fmla="*/ 16 h 17"/>
                <a:gd name="T42" fmla="*/ 4 w 35"/>
                <a:gd name="T43" fmla="*/ 17 h 17"/>
                <a:gd name="T44" fmla="*/ 27 w 35"/>
                <a:gd name="T45" fmla="*/ 2 h 17"/>
                <a:gd name="T46" fmla="*/ 9 w 35"/>
                <a:gd name="T47" fmla="*/ 17 h 17"/>
                <a:gd name="T48" fmla="*/ 10 w 35"/>
                <a:gd name="T49" fmla="*/ 16 h 17"/>
                <a:gd name="T50" fmla="*/ 27 w 35"/>
                <a:gd name="T51" fmla="*/ 2 h 17"/>
                <a:gd name="T52" fmla="*/ 32 w 35"/>
                <a:gd name="T53" fmla="*/ 2 h 17"/>
                <a:gd name="T54" fmla="*/ 32 w 35"/>
                <a:gd name="T55" fmla="*/ 2 h 17"/>
                <a:gd name="T56" fmla="*/ 32 w 35"/>
                <a:gd name="T57" fmla="*/ 8 h 17"/>
                <a:gd name="T58" fmla="*/ 28 w 35"/>
                <a:gd name="T59" fmla="*/ 17 h 17"/>
                <a:gd name="T60" fmla="*/ 32 w 35"/>
                <a:gd name="T61" fmla="*/ 2 h 17"/>
                <a:gd name="T62" fmla="*/ 17 w 35"/>
                <a:gd name="T63" fmla="*/ 17 h 17"/>
                <a:gd name="T64" fmla="*/ 27 w 35"/>
                <a:gd name="T65" fmla="*/ 2 h 17"/>
                <a:gd name="T66" fmla="*/ 23 w 35"/>
                <a:gd name="T67" fmla="*/ 17 h 17"/>
                <a:gd name="T68" fmla="*/ 32 w 35"/>
                <a:gd name="T69" fmla="*/ 8 h 17"/>
                <a:gd name="T70" fmla="*/ 28 w 35"/>
                <a:gd name="T71" fmla="*/ 17 h 17"/>
                <a:gd name="T72" fmla="*/ 33 w 35"/>
                <a:gd name="T73" fmla="*/ 16 h 17"/>
                <a:gd name="T74" fmla="*/ 33 w 35"/>
                <a:gd name="T75" fmla="*/ 2 h 17"/>
                <a:gd name="T76" fmla="*/ 35 w 35"/>
                <a:gd name="T77" fmla="*/ 1 h 17"/>
                <a:gd name="T78" fmla="*/ 35 w 35"/>
                <a:gd name="T79" fmla="*/ 15 h 17"/>
                <a:gd name="T80" fmla="*/ 4 w 35"/>
                <a:gd name="T81" fmla="*/ 0 h 17"/>
                <a:gd name="T82" fmla="*/ 32 w 35"/>
                <a:gd name="T83" fmla="*/ 1 h 17"/>
                <a:gd name="T84" fmla="*/ 32 w 35"/>
                <a:gd name="T85" fmla="*/ 1 h 17"/>
                <a:gd name="T86" fmla="*/ 20 w 35"/>
                <a:gd name="T87" fmla="*/ 1 h 17"/>
                <a:gd name="T88" fmla="*/ 1 w 35"/>
                <a:gd name="T89" fmla="*/ 1 h 17"/>
                <a:gd name="T90" fmla="*/ 1 w 35"/>
                <a:gd name="T91" fmla="*/ 2 h 17"/>
                <a:gd name="T92" fmla="*/ 1 w 35"/>
                <a:gd name="T9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" h="17">
                  <a:moveTo>
                    <a:pt x="1" y="7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0"/>
                    <a:pt x="6" y="6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9"/>
                    <a:pt x="1" y="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3" y="4"/>
                    <a:pt x="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7"/>
                    <a:pt x="7" y="12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  <a:moveTo>
                    <a:pt x="14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16" y="7"/>
                    <a:pt x="13" y="11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7" y="12"/>
                    <a:pt x="11" y="7"/>
                    <a:pt x="14" y="2"/>
                  </a:cubicBezTo>
                  <a:close/>
                  <a:moveTo>
                    <a:pt x="27" y="2"/>
                  </a:moveTo>
                  <a:cubicBezTo>
                    <a:pt x="23" y="7"/>
                    <a:pt x="20" y="12"/>
                    <a:pt x="16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3" y="12"/>
                    <a:pt x="17" y="7"/>
                    <a:pt x="20" y="2"/>
                  </a:cubicBezTo>
                  <a:lnTo>
                    <a:pt x="27" y="2"/>
                  </a:lnTo>
                  <a:close/>
                  <a:moveTo>
                    <a:pt x="32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4"/>
                    <a:pt x="32" y="6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11"/>
                    <a:pt x="29" y="14"/>
                    <a:pt x="28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6" y="12"/>
                    <a:pt x="29" y="7"/>
                    <a:pt x="32" y="2"/>
                  </a:cubicBezTo>
                  <a:close/>
                  <a:moveTo>
                    <a:pt x="23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20" y="12"/>
                    <a:pt x="24" y="7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9" y="7"/>
                    <a:pt x="26" y="12"/>
                    <a:pt x="23" y="17"/>
                  </a:cubicBezTo>
                  <a:close/>
                  <a:moveTo>
                    <a:pt x="28" y="17"/>
                  </a:moveTo>
                  <a:cubicBezTo>
                    <a:pt x="30" y="14"/>
                    <a:pt x="31" y="11"/>
                    <a:pt x="32" y="8"/>
                  </a:cubicBezTo>
                  <a:cubicBezTo>
                    <a:pt x="32" y="11"/>
                    <a:pt x="33" y="14"/>
                    <a:pt x="33" y="17"/>
                  </a:cubicBezTo>
                  <a:lnTo>
                    <a:pt x="28" y="17"/>
                  </a:lnTo>
                  <a:close/>
                  <a:moveTo>
                    <a:pt x="35" y="15"/>
                  </a:moveTo>
                  <a:cubicBezTo>
                    <a:pt x="34" y="16"/>
                    <a:pt x="34" y="16"/>
                    <a:pt x="33" y="16"/>
                  </a:cubicBezTo>
                  <a:cubicBezTo>
                    <a:pt x="33" y="12"/>
                    <a:pt x="33" y="7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  <a:moveTo>
                    <a:pt x="1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5"/>
                    <a:pt x="1" y="6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9166"/>
            <p:cNvSpPr>
              <a:spLocks/>
            </p:cNvSpPr>
            <p:nvPr/>
          </p:nvSpPr>
          <p:spPr bwMode="auto">
            <a:xfrm>
              <a:off x="7685413" y="5416508"/>
              <a:ext cx="16455" cy="34737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8 h 8"/>
                <a:gd name="T4" fmla="*/ 0 w 4"/>
                <a:gd name="T5" fmla="*/ 8 h 8"/>
                <a:gd name="T6" fmla="*/ 4 w 4"/>
                <a:gd name="T7" fmla="*/ 1 h 8"/>
                <a:gd name="T8" fmla="*/ 4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3"/>
                    <a:pt x="1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9167"/>
            <p:cNvSpPr>
              <a:spLocks/>
            </p:cNvSpPr>
            <p:nvPr/>
          </p:nvSpPr>
          <p:spPr bwMode="auto">
            <a:xfrm>
              <a:off x="6988856" y="4988701"/>
              <a:ext cx="773345" cy="588692"/>
            </a:xfrm>
            <a:custGeom>
              <a:avLst/>
              <a:gdLst>
                <a:gd name="T0" fmla="*/ 178 w 179"/>
                <a:gd name="T1" fmla="*/ 136 h 136"/>
                <a:gd name="T2" fmla="*/ 111 w 179"/>
                <a:gd name="T3" fmla="*/ 135 h 136"/>
                <a:gd name="T4" fmla="*/ 45 w 179"/>
                <a:gd name="T5" fmla="*/ 135 h 136"/>
                <a:gd name="T6" fmla="*/ 8 w 179"/>
                <a:gd name="T7" fmla="*/ 136 h 136"/>
                <a:gd name="T8" fmla="*/ 8 w 179"/>
                <a:gd name="T9" fmla="*/ 83 h 136"/>
                <a:gd name="T10" fmla="*/ 8 w 179"/>
                <a:gd name="T11" fmla="*/ 30 h 136"/>
                <a:gd name="T12" fmla="*/ 8 w 179"/>
                <a:gd name="T13" fmla="*/ 0 h 136"/>
                <a:gd name="T14" fmla="*/ 8 w 179"/>
                <a:gd name="T15" fmla="*/ 0 h 136"/>
                <a:gd name="T16" fmla="*/ 8 w 179"/>
                <a:gd name="T17" fmla="*/ 2 h 136"/>
                <a:gd name="T18" fmla="*/ 1 w 179"/>
                <a:gd name="T19" fmla="*/ 2 h 136"/>
                <a:gd name="T20" fmla="*/ 1 w 179"/>
                <a:gd name="T21" fmla="*/ 3 h 136"/>
                <a:gd name="T22" fmla="*/ 8 w 179"/>
                <a:gd name="T23" fmla="*/ 3 h 136"/>
                <a:gd name="T24" fmla="*/ 8 w 179"/>
                <a:gd name="T25" fmla="*/ 25 h 136"/>
                <a:gd name="T26" fmla="*/ 1 w 179"/>
                <a:gd name="T27" fmla="*/ 25 h 136"/>
                <a:gd name="T28" fmla="*/ 1 w 179"/>
                <a:gd name="T29" fmla="*/ 25 h 136"/>
                <a:gd name="T30" fmla="*/ 8 w 179"/>
                <a:gd name="T31" fmla="*/ 25 h 136"/>
                <a:gd name="T32" fmla="*/ 8 w 179"/>
                <a:gd name="T33" fmla="*/ 47 h 136"/>
                <a:gd name="T34" fmla="*/ 1 w 179"/>
                <a:gd name="T35" fmla="*/ 47 h 136"/>
                <a:gd name="T36" fmla="*/ 1 w 179"/>
                <a:gd name="T37" fmla="*/ 47 h 136"/>
                <a:gd name="T38" fmla="*/ 8 w 179"/>
                <a:gd name="T39" fmla="*/ 47 h 136"/>
                <a:gd name="T40" fmla="*/ 8 w 179"/>
                <a:gd name="T41" fmla="*/ 53 h 136"/>
                <a:gd name="T42" fmla="*/ 8 w 179"/>
                <a:gd name="T43" fmla="*/ 69 h 136"/>
                <a:gd name="T44" fmla="*/ 1 w 179"/>
                <a:gd name="T45" fmla="*/ 69 h 136"/>
                <a:gd name="T46" fmla="*/ 1 w 179"/>
                <a:gd name="T47" fmla="*/ 70 h 136"/>
                <a:gd name="T48" fmla="*/ 8 w 179"/>
                <a:gd name="T49" fmla="*/ 70 h 136"/>
                <a:gd name="T50" fmla="*/ 8 w 179"/>
                <a:gd name="T51" fmla="*/ 92 h 136"/>
                <a:gd name="T52" fmla="*/ 1 w 179"/>
                <a:gd name="T53" fmla="*/ 92 h 136"/>
                <a:gd name="T54" fmla="*/ 1 w 179"/>
                <a:gd name="T55" fmla="*/ 92 h 136"/>
                <a:gd name="T56" fmla="*/ 8 w 179"/>
                <a:gd name="T57" fmla="*/ 92 h 136"/>
                <a:gd name="T58" fmla="*/ 8 w 179"/>
                <a:gd name="T59" fmla="*/ 106 h 136"/>
                <a:gd name="T60" fmla="*/ 8 w 179"/>
                <a:gd name="T61" fmla="*/ 114 h 136"/>
                <a:gd name="T62" fmla="*/ 1 w 179"/>
                <a:gd name="T63" fmla="*/ 114 h 136"/>
                <a:gd name="T64" fmla="*/ 1 w 179"/>
                <a:gd name="T65" fmla="*/ 115 h 136"/>
                <a:gd name="T66" fmla="*/ 8 w 179"/>
                <a:gd name="T67" fmla="*/ 115 h 136"/>
                <a:gd name="T68" fmla="*/ 8 w 179"/>
                <a:gd name="T69" fmla="*/ 136 h 136"/>
                <a:gd name="T70" fmla="*/ 8 w 179"/>
                <a:gd name="T71" fmla="*/ 136 h 136"/>
                <a:gd name="T72" fmla="*/ 8 w 179"/>
                <a:gd name="T73" fmla="*/ 136 h 136"/>
                <a:gd name="T74" fmla="*/ 74 w 179"/>
                <a:gd name="T75" fmla="*/ 136 h 136"/>
                <a:gd name="T76" fmla="*/ 141 w 179"/>
                <a:gd name="T77" fmla="*/ 136 h 136"/>
                <a:gd name="T78" fmla="*/ 178 w 179"/>
                <a:gd name="T79" fmla="*/ 136 h 136"/>
                <a:gd name="T80" fmla="*/ 178 w 179"/>
                <a:gd name="T8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" h="136">
                  <a:moveTo>
                    <a:pt x="178" y="136"/>
                  </a:moveTo>
                  <a:cubicBezTo>
                    <a:pt x="156" y="136"/>
                    <a:pt x="134" y="135"/>
                    <a:pt x="111" y="135"/>
                  </a:cubicBezTo>
                  <a:cubicBezTo>
                    <a:pt x="89" y="135"/>
                    <a:pt x="67" y="135"/>
                    <a:pt x="45" y="135"/>
                  </a:cubicBezTo>
                  <a:cubicBezTo>
                    <a:pt x="33" y="136"/>
                    <a:pt x="21" y="136"/>
                    <a:pt x="8" y="136"/>
                  </a:cubicBezTo>
                  <a:cubicBezTo>
                    <a:pt x="8" y="118"/>
                    <a:pt x="8" y="100"/>
                    <a:pt x="8" y="83"/>
                  </a:cubicBezTo>
                  <a:cubicBezTo>
                    <a:pt x="8" y="65"/>
                    <a:pt x="8" y="48"/>
                    <a:pt x="8" y="30"/>
                  </a:cubicBezTo>
                  <a:cubicBezTo>
                    <a:pt x="8" y="20"/>
                    <a:pt x="8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6" y="2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6" y="3"/>
                    <a:pt x="8" y="3"/>
                  </a:cubicBezTo>
                  <a:cubicBezTo>
                    <a:pt x="8" y="10"/>
                    <a:pt x="8" y="17"/>
                    <a:pt x="8" y="25"/>
                  </a:cubicBezTo>
                  <a:cubicBezTo>
                    <a:pt x="6" y="25"/>
                    <a:pt x="3" y="25"/>
                    <a:pt x="1" y="25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3" y="25"/>
                    <a:pt x="6" y="25"/>
                    <a:pt x="8" y="25"/>
                  </a:cubicBezTo>
                  <a:cubicBezTo>
                    <a:pt x="8" y="32"/>
                    <a:pt x="8" y="40"/>
                    <a:pt x="8" y="47"/>
                  </a:cubicBezTo>
                  <a:cubicBezTo>
                    <a:pt x="6" y="47"/>
                    <a:pt x="3" y="47"/>
                    <a:pt x="1" y="47"/>
                  </a:cubicBezTo>
                  <a:cubicBezTo>
                    <a:pt x="0" y="47"/>
                    <a:pt x="0" y="47"/>
                    <a:pt x="1" y="47"/>
                  </a:cubicBezTo>
                  <a:cubicBezTo>
                    <a:pt x="3" y="47"/>
                    <a:pt x="6" y="47"/>
                    <a:pt x="8" y="47"/>
                  </a:cubicBezTo>
                  <a:cubicBezTo>
                    <a:pt x="8" y="49"/>
                    <a:pt x="8" y="51"/>
                    <a:pt x="8" y="53"/>
                  </a:cubicBezTo>
                  <a:cubicBezTo>
                    <a:pt x="8" y="58"/>
                    <a:pt x="8" y="64"/>
                    <a:pt x="8" y="69"/>
                  </a:cubicBezTo>
                  <a:cubicBezTo>
                    <a:pt x="6" y="69"/>
                    <a:pt x="3" y="69"/>
                    <a:pt x="1" y="69"/>
                  </a:cubicBezTo>
                  <a:cubicBezTo>
                    <a:pt x="0" y="69"/>
                    <a:pt x="0" y="70"/>
                    <a:pt x="1" y="70"/>
                  </a:cubicBezTo>
                  <a:cubicBezTo>
                    <a:pt x="3" y="70"/>
                    <a:pt x="6" y="70"/>
                    <a:pt x="8" y="70"/>
                  </a:cubicBezTo>
                  <a:cubicBezTo>
                    <a:pt x="8" y="77"/>
                    <a:pt x="8" y="85"/>
                    <a:pt x="8" y="92"/>
                  </a:cubicBezTo>
                  <a:cubicBezTo>
                    <a:pt x="6" y="92"/>
                    <a:pt x="3" y="92"/>
                    <a:pt x="1" y="92"/>
                  </a:cubicBezTo>
                  <a:cubicBezTo>
                    <a:pt x="0" y="92"/>
                    <a:pt x="0" y="92"/>
                    <a:pt x="1" y="92"/>
                  </a:cubicBezTo>
                  <a:cubicBezTo>
                    <a:pt x="3" y="92"/>
                    <a:pt x="6" y="92"/>
                    <a:pt x="8" y="92"/>
                  </a:cubicBezTo>
                  <a:cubicBezTo>
                    <a:pt x="8" y="97"/>
                    <a:pt x="8" y="101"/>
                    <a:pt x="8" y="106"/>
                  </a:cubicBezTo>
                  <a:cubicBezTo>
                    <a:pt x="8" y="109"/>
                    <a:pt x="8" y="111"/>
                    <a:pt x="8" y="114"/>
                  </a:cubicBezTo>
                  <a:cubicBezTo>
                    <a:pt x="6" y="114"/>
                    <a:pt x="3" y="114"/>
                    <a:pt x="1" y="114"/>
                  </a:cubicBezTo>
                  <a:cubicBezTo>
                    <a:pt x="0" y="114"/>
                    <a:pt x="0" y="115"/>
                    <a:pt x="1" y="115"/>
                  </a:cubicBezTo>
                  <a:cubicBezTo>
                    <a:pt x="3" y="115"/>
                    <a:pt x="6" y="115"/>
                    <a:pt x="8" y="115"/>
                  </a:cubicBezTo>
                  <a:cubicBezTo>
                    <a:pt x="8" y="122"/>
                    <a:pt x="8" y="12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7" y="136"/>
                    <a:pt x="7" y="136"/>
                    <a:pt x="8" y="136"/>
                  </a:cubicBezTo>
                  <a:cubicBezTo>
                    <a:pt x="30" y="136"/>
                    <a:pt x="52" y="136"/>
                    <a:pt x="74" y="136"/>
                  </a:cubicBezTo>
                  <a:cubicBezTo>
                    <a:pt x="97" y="136"/>
                    <a:pt x="119" y="136"/>
                    <a:pt x="141" y="136"/>
                  </a:cubicBezTo>
                  <a:cubicBezTo>
                    <a:pt x="153" y="136"/>
                    <a:pt x="166" y="136"/>
                    <a:pt x="178" y="136"/>
                  </a:cubicBezTo>
                  <a:cubicBezTo>
                    <a:pt x="179" y="136"/>
                    <a:pt x="179" y="136"/>
                    <a:pt x="178" y="13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9168"/>
            <p:cNvSpPr>
              <a:spLocks noEditPoints="1"/>
            </p:cNvSpPr>
            <p:nvPr/>
          </p:nvSpPr>
          <p:spPr bwMode="auto">
            <a:xfrm>
              <a:off x="6988856" y="5010640"/>
              <a:ext cx="7313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0 w 2"/>
                <a:gd name="T15" fmla="*/ 1 h 3"/>
                <a:gd name="T16" fmla="*/ 1 w 2"/>
                <a:gd name="T17" fmla="*/ 1 h 3"/>
                <a:gd name="T18" fmla="*/ 2 w 2"/>
                <a:gd name="T19" fmla="*/ 2 h 3"/>
                <a:gd name="T20" fmla="*/ 1 w 2"/>
                <a:gd name="T21" fmla="*/ 2 h 3"/>
                <a:gd name="T22" fmla="*/ 1 w 2"/>
                <a:gd name="T23" fmla="*/ 1 h 3"/>
                <a:gd name="T24" fmla="*/ 0 w 2"/>
                <a:gd name="T25" fmla="*/ 2 h 3"/>
                <a:gd name="T26" fmla="*/ 1 w 2"/>
                <a:gd name="T27" fmla="*/ 3 h 3"/>
                <a:gd name="T28" fmla="*/ 1 w 2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9169"/>
            <p:cNvSpPr>
              <a:spLocks noEditPoints="1"/>
            </p:cNvSpPr>
            <p:nvPr/>
          </p:nvSpPr>
          <p:spPr bwMode="auto">
            <a:xfrm>
              <a:off x="6996168" y="5010640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1 w 2"/>
                <a:gd name="T11" fmla="*/ 1 h 3"/>
                <a:gd name="T12" fmla="*/ 1 w 2"/>
                <a:gd name="T13" fmla="*/ 3 h 3"/>
                <a:gd name="T14" fmla="*/ 2 w 2"/>
                <a:gd name="T15" fmla="*/ 1 h 3"/>
                <a:gd name="T16" fmla="*/ 1 w 2"/>
                <a:gd name="T17" fmla="*/ 0 h 3"/>
                <a:gd name="T18" fmla="*/ 1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9170"/>
            <p:cNvSpPr>
              <a:spLocks noEditPoints="1"/>
            </p:cNvSpPr>
            <p:nvPr/>
          </p:nvSpPr>
          <p:spPr bwMode="auto">
            <a:xfrm>
              <a:off x="7008966" y="5010640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0 w 2"/>
                <a:gd name="T11" fmla="*/ 1 h 3"/>
                <a:gd name="T12" fmla="*/ 1 w 2"/>
                <a:gd name="T13" fmla="*/ 3 h 3"/>
                <a:gd name="T14" fmla="*/ 1 w 2"/>
                <a:gd name="T15" fmla="*/ 1 h 3"/>
                <a:gd name="T16" fmla="*/ 1 w 2"/>
                <a:gd name="T17" fmla="*/ 0 h 3"/>
                <a:gd name="T18" fmla="*/ 0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171"/>
            <p:cNvSpPr>
              <a:spLocks/>
            </p:cNvSpPr>
            <p:nvPr/>
          </p:nvSpPr>
          <p:spPr bwMode="auto">
            <a:xfrm>
              <a:off x="6988856" y="5105708"/>
              <a:ext cx="7313" cy="1279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1 w 2"/>
                <a:gd name="T5" fmla="*/ 1 h 3"/>
                <a:gd name="T6" fmla="*/ 2 w 2"/>
                <a:gd name="T7" fmla="*/ 2 h 3"/>
                <a:gd name="T8" fmla="*/ 1 w 2"/>
                <a:gd name="T9" fmla="*/ 3 h 3"/>
                <a:gd name="T10" fmla="*/ 0 w 2"/>
                <a:gd name="T11" fmla="*/ 3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2 h 3"/>
                <a:gd name="T18" fmla="*/ 1 w 2"/>
                <a:gd name="T19" fmla="*/ 1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0 h 3"/>
                <a:gd name="T26" fmla="*/ 2 w 2"/>
                <a:gd name="T27" fmla="*/ 0 h 3"/>
                <a:gd name="T28" fmla="*/ 1 w 2"/>
                <a:gd name="T29" fmla="*/ 0 h 3"/>
                <a:gd name="T30" fmla="*/ 0 w 2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172"/>
            <p:cNvSpPr>
              <a:spLocks noEditPoints="1"/>
            </p:cNvSpPr>
            <p:nvPr/>
          </p:nvSpPr>
          <p:spPr bwMode="auto">
            <a:xfrm>
              <a:off x="6996168" y="5105708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1 w 2"/>
                <a:gd name="T11" fmla="*/ 2 h 3"/>
                <a:gd name="T12" fmla="*/ 1 w 2"/>
                <a:gd name="T13" fmla="*/ 3 h 3"/>
                <a:gd name="T14" fmla="*/ 2 w 2"/>
                <a:gd name="T15" fmla="*/ 2 h 3"/>
                <a:gd name="T16" fmla="*/ 1 w 2"/>
                <a:gd name="T17" fmla="*/ 0 h 3"/>
                <a:gd name="T18" fmla="*/ 1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173"/>
            <p:cNvSpPr>
              <a:spLocks noEditPoints="1"/>
            </p:cNvSpPr>
            <p:nvPr/>
          </p:nvSpPr>
          <p:spPr bwMode="auto">
            <a:xfrm>
              <a:off x="7008966" y="5105708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0 w 2"/>
                <a:gd name="T11" fmla="*/ 2 h 3"/>
                <a:gd name="T12" fmla="*/ 1 w 2"/>
                <a:gd name="T13" fmla="*/ 3 h 3"/>
                <a:gd name="T14" fmla="*/ 1 w 2"/>
                <a:gd name="T15" fmla="*/ 2 h 3"/>
                <a:gd name="T16" fmla="*/ 1 w 2"/>
                <a:gd name="T17" fmla="*/ 0 h 3"/>
                <a:gd name="T18" fmla="*/ 0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174"/>
            <p:cNvSpPr>
              <a:spLocks/>
            </p:cNvSpPr>
            <p:nvPr/>
          </p:nvSpPr>
          <p:spPr bwMode="auto">
            <a:xfrm>
              <a:off x="6988856" y="5200776"/>
              <a:ext cx="7313" cy="12798"/>
            </a:xfrm>
            <a:custGeom>
              <a:avLst/>
              <a:gdLst>
                <a:gd name="T0" fmla="*/ 2 w 4"/>
                <a:gd name="T1" fmla="*/ 7 h 7"/>
                <a:gd name="T2" fmla="*/ 2 w 4"/>
                <a:gd name="T3" fmla="*/ 7 h 7"/>
                <a:gd name="T4" fmla="*/ 2 w 4"/>
                <a:gd name="T5" fmla="*/ 7 h 7"/>
                <a:gd name="T6" fmla="*/ 2 w 4"/>
                <a:gd name="T7" fmla="*/ 7 h 7"/>
                <a:gd name="T8" fmla="*/ 0 w 4"/>
                <a:gd name="T9" fmla="*/ 7 h 7"/>
                <a:gd name="T10" fmla="*/ 0 w 4"/>
                <a:gd name="T11" fmla="*/ 5 h 7"/>
                <a:gd name="T12" fmla="*/ 2 w 4"/>
                <a:gd name="T13" fmla="*/ 0 h 7"/>
                <a:gd name="T14" fmla="*/ 2 w 4"/>
                <a:gd name="T15" fmla="*/ 0 h 7"/>
                <a:gd name="T16" fmla="*/ 0 w 4"/>
                <a:gd name="T17" fmla="*/ 5 h 7"/>
                <a:gd name="T18" fmla="*/ 2 w 4"/>
                <a:gd name="T19" fmla="*/ 5 h 7"/>
                <a:gd name="T20" fmla="*/ 2 w 4"/>
                <a:gd name="T21" fmla="*/ 2 h 7"/>
                <a:gd name="T22" fmla="*/ 2 w 4"/>
                <a:gd name="T23" fmla="*/ 2 h 7"/>
                <a:gd name="T24" fmla="*/ 2 w 4"/>
                <a:gd name="T25" fmla="*/ 5 h 7"/>
                <a:gd name="T26" fmla="*/ 4 w 4"/>
                <a:gd name="T27" fmla="*/ 5 h 7"/>
                <a:gd name="T28" fmla="*/ 4 w 4"/>
                <a:gd name="T29" fmla="*/ 7 h 7"/>
                <a:gd name="T30" fmla="*/ 2 w 4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175"/>
            <p:cNvSpPr>
              <a:spLocks noEditPoints="1"/>
            </p:cNvSpPr>
            <p:nvPr/>
          </p:nvSpPr>
          <p:spPr bwMode="auto">
            <a:xfrm>
              <a:off x="6996168" y="5200776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1 w 2"/>
                <a:gd name="T11" fmla="*/ 2 h 3"/>
                <a:gd name="T12" fmla="*/ 1 w 2"/>
                <a:gd name="T13" fmla="*/ 3 h 3"/>
                <a:gd name="T14" fmla="*/ 2 w 2"/>
                <a:gd name="T15" fmla="*/ 2 h 3"/>
                <a:gd name="T16" fmla="*/ 1 w 2"/>
                <a:gd name="T17" fmla="*/ 0 h 3"/>
                <a:gd name="T18" fmla="*/ 1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176"/>
            <p:cNvSpPr>
              <a:spLocks noEditPoints="1"/>
            </p:cNvSpPr>
            <p:nvPr/>
          </p:nvSpPr>
          <p:spPr bwMode="auto">
            <a:xfrm>
              <a:off x="7008966" y="5200776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0 w 2"/>
                <a:gd name="T11" fmla="*/ 2 h 3"/>
                <a:gd name="T12" fmla="*/ 1 w 2"/>
                <a:gd name="T13" fmla="*/ 3 h 3"/>
                <a:gd name="T14" fmla="*/ 1 w 2"/>
                <a:gd name="T15" fmla="*/ 2 h 3"/>
                <a:gd name="T16" fmla="*/ 1 w 2"/>
                <a:gd name="T17" fmla="*/ 0 h 3"/>
                <a:gd name="T18" fmla="*/ 0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177"/>
            <p:cNvSpPr>
              <a:spLocks/>
            </p:cNvSpPr>
            <p:nvPr/>
          </p:nvSpPr>
          <p:spPr bwMode="auto">
            <a:xfrm>
              <a:off x="6988856" y="5295845"/>
              <a:ext cx="7313" cy="12798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3 h 3"/>
                <a:gd name="T6" fmla="*/ 1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0 w 2"/>
                <a:gd name="T13" fmla="*/ 3 h 3"/>
                <a:gd name="T14" fmla="*/ 1 w 2"/>
                <a:gd name="T15" fmla="*/ 3 h 3"/>
                <a:gd name="T16" fmla="*/ 0 w 2"/>
                <a:gd name="T17" fmla="*/ 2 h 3"/>
                <a:gd name="T18" fmla="*/ 0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1 w 2"/>
                <a:gd name="T25" fmla="*/ 1 h 3"/>
                <a:gd name="T26" fmla="*/ 1 w 2"/>
                <a:gd name="T27" fmla="*/ 1 h 3"/>
                <a:gd name="T28" fmla="*/ 0 w 2"/>
                <a:gd name="T29" fmla="*/ 1 h 3"/>
                <a:gd name="T30" fmla="*/ 0 w 2"/>
                <a:gd name="T31" fmla="*/ 1 h 3"/>
                <a:gd name="T32" fmla="*/ 1 w 2"/>
                <a:gd name="T33" fmla="*/ 0 h 3"/>
                <a:gd name="T34" fmla="*/ 1 w 2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178"/>
            <p:cNvSpPr>
              <a:spLocks noEditPoints="1"/>
            </p:cNvSpPr>
            <p:nvPr/>
          </p:nvSpPr>
          <p:spPr bwMode="auto">
            <a:xfrm>
              <a:off x="6996168" y="5295845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1 w 2"/>
                <a:gd name="T11" fmla="*/ 2 h 3"/>
                <a:gd name="T12" fmla="*/ 1 w 2"/>
                <a:gd name="T13" fmla="*/ 3 h 3"/>
                <a:gd name="T14" fmla="*/ 2 w 2"/>
                <a:gd name="T15" fmla="*/ 2 h 3"/>
                <a:gd name="T16" fmla="*/ 1 w 2"/>
                <a:gd name="T17" fmla="*/ 1 h 3"/>
                <a:gd name="T18" fmla="*/ 1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179"/>
            <p:cNvSpPr>
              <a:spLocks noEditPoints="1"/>
            </p:cNvSpPr>
            <p:nvPr/>
          </p:nvSpPr>
          <p:spPr bwMode="auto">
            <a:xfrm>
              <a:off x="7008966" y="5295845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0 w 2"/>
                <a:gd name="T11" fmla="*/ 2 h 3"/>
                <a:gd name="T12" fmla="*/ 1 w 2"/>
                <a:gd name="T13" fmla="*/ 3 h 3"/>
                <a:gd name="T14" fmla="*/ 1 w 2"/>
                <a:gd name="T15" fmla="*/ 2 h 3"/>
                <a:gd name="T16" fmla="*/ 1 w 2"/>
                <a:gd name="T17" fmla="*/ 1 h 3"/>
                <a:gd name="T18" fmla="*/ 0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180"/>
            <p:cNvSpPr>
              <a:spLocks/>
            </p:cNvSpPr>
            <p:nvPr/>
          </p:nvSpPr>
          <p:spPr bwMode="auto">
            <a:xfrm>
              <a:off x="6988856" y="5390913"/>
              <a:ext cx="7313" cy="18282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3 h 4"/>
                <a:gd name="T4" fmla="*/ 2 w 2"/>
                <a:gd name="T5" fmla="*/ 3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3 h 4"/>
                <a:gd name="T12" fmla="*/ 1 w 2"/>
                <a:gd name="T13" fmla="*/ 1 h 4"/>
                <a:gd name="T14" fmla="*/ 1 w 2"/>
                <a:gd name="T15" fmla="*/ 1 h 4"/>
                <a:gd name="T16" fmla="*/ 0 w 2"/>
                <a:gd name="T17" fmla="*/ 1 h 4"/>
                <a:gd name="T18" fmla="*/ 0 w 2"/>
                <a:gd name="T19" fmla="*/ 1 h 4"/>
                <a:gd name="T20" fmla="*/ 1 w 2"/>
                <a:gd name="T21" fmla="*/ 0 h 4"/>
                <a:gd name="T22" fmla="*/ 1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9181"/>
            <p:cNvSpPr>
              <a:spLocks noEditPoints="1"/>
            </p:cNvSpPr>
            <p:nvPr/>
          </p:nvSpPr>
          <p:spPr bwMode="auto">
            <a:xfrm>
              <a:off x="6996168" y="5390913"/>
              <a:ext cx="9142" cy="18282"/>
            </a:xfrm>
            <a:custGeom>
              <a:avLst/>
              <a:gdLst>
                <a:gd name="T0" fmla="*/ 2 w 2"/>
                <a:gd name="T1" fmla="*/ 2 h 4"/>
                <a:gd name="T2" fmla="*/ 1 w 2"/>
                <a:gd name="T3" fmla="*/ 4 h 4"/>
                <a:gd name="T4" fmla="*/ 0 w 2"/>
                <a:gd name="T5" fmla="*/ 2 h 4"/>
                <a:gd name="T6" fmla="*/ 1 w 2"/>
                <a:gd name="T7" fmla="*/ 0 h 4"/>
                <a:gd name="T8" fmla="*/ 2 w 2"/>
                <a:gd name="T9" fmla="*/ 2 h 4"/>
                <a:gd name="T10" fmla="*/ 0 w 2"/>
                <a:gd name="T11" fmla="*/ 2 h 4"/>
                <a:gd name="T12" fmla="*/ 1 w 2"/>
                <a:gd name="T13" fmla="*/ 3 h 4"/>
                <a:gd name="T14" fmla="*/ 2 w 2"/>
                <a:gd name="T15" fmla="*/ 2 h 4"/>
                <a:gd name="T16" fmla="*/ 1 w 2"/>
                <a:gd name="T17" fmla="*/ 1 h 4"/>
                <a:gd name="T18" fmla="*/ 0 w 2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9182"/>
            <p:cNvSpPr>
              <a:spLocks noEditPoints="1"/>
            </p:cNvSpPr>
            <p:nvPr/>
          </p:nvSpPr>
          <p:spPr bwMode="auto">
            <a:xfrm>
              <a:off x="7008966" y="5390913"/>
              <a:ext cx="9142" cy="18282"/>
            </a:xfrm>
            <a:custGeom>
              <a:avLst/>
              <a:gdLst>
                <a:gd name="T0" fmla="*/ 2 w 2"/>
                <a:gd name="T1" fmla="*/ 2 h 4"/>
                <a:gd name="T2" fmla="*/ 1 w 2"/>
                <a:gd name="T3" fmla="*/ 4 h 4"/>
                <a:gd name="T4" fmla="*/ 0 w 2"/>
                <a:gd name="T5" fmla="*/ 2 h 4"/>
                <a:gd name="T6" fmla="*/ 1 w 2"/>
                <a:gd name="T7" fmla="*/ 0 h 4"/>
                <a:gd name="T8" fmla="*/ 2 w 2"/>
                <a:gd name="T9" fmla="*/ 2 h 4"/>
                <a:gd name="T10" fmla="*/ 0 w 2"/>
                <a:gd name="T11" fmla="*/ 2 h 4"/>
                <a:gd name="T12" fmla="*/ 1 w 2"/>
                <a:gd name="T13" fmla="*/ 3 h 4"/>
                <a:gd name="T14" fmla="*/ 1 w 2"/>
                <a:gd name="T15" fmla="*/ 2 h 4"/>
                <a:gd name="T16" fmla="*/ 1 w 2"/>
                <a:gd name="T17" fmla="*/ 1 h 4"/>
                <a:gd name="T18" fmla="*/ 0 w 2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9183"/>
            <p:cNvSpPr>
              <a:spLocks/>
            </p:cNvSpPr>
            <p:nvPr/>
          </p:nvSpPr>
          <p:spPr bwMode="auto">
            <a:xfrm>
              <a:off x="6988856" y="5491466"/>
              <a:ext cx="3656" cy="12798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0 h 7"/>
                <a:gd name="T4" fmla="*/ 0 w 2"/>
                <a:gd name="T5" fmla="*/ 2 h 7"/>
                <a:gd name="T6" fmla="*/ 0 w 2"/>
                <a:gd name="T7" fmla="*/ 0 h 7"/>
                <a:gd name="T8" fmla="*/ 2 w 2"/>
                <a:gd name="T9" fmla="*/ 0 h 7"/>
                <a:gd name="T10" fmla="*/ 2 w 2"/>
                <a:gd name="T11" fmla="*/ 0 h 7"/>
                <a:gd name="T12" fmla="*/ 2 w 2"/>
                <a:gd name="T13" fmla="*/ 7 h 7"/>
                <a:gd name="T14" fmla="*/ 2 w 2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9184"/>
            <p:cNvSpPr>
              <a:spLocks noEditPoints="1"/>
            </p:cNvSpPr>
            <p:nvPr/>
          </p:nvSpPr>
          <p:spPr bwMode="auto">
            <a:xfrm>
              <a:off x="6996168" y="5491466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0 w 2"/>
                <a:gd name="T11" fmla="*/ 1 h 3"/>
                <a:gd name="T12" fmla="*/ 1 w 2"/>
                <a:gd name="T13" fmla="*/ 2 h 3"/>
                <a:gd name="T14" fmla="*/ 1 w 2"/>
                <a:gd name="T15" fmla="*/ 1 h 3"/>
                <a:gd name="T16" fmla="*/ 1 w 2"/>
                <a:gd name="T17" fmla="*/ 0 h 3"/>
                <a:gd name="T18" fmla="*/ 0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lose/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185"/>
            <p:cNvSpPr>
              <a:spLocks noEditPoints="1"/>
            </p:cNvSpPr>
            <p:nvPr/>
          </p:nvSpPr>
          <p:spPr bwMode="auto">
            <a:xfrm>
              <a:off x="7005309" y="5491466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1 w 2"/>
                <a:gd name="T11" fmla="*/ 1 h 3"/>
                <a:gd name="T12" fmla="*/ 1 w 2"/>
                <a:gd name="T13" fmla="*/ 2 h 3"/>
                <a:gd name="T14" fmla="*/ 2 w 2"/>
                <a:gd name="T15" fmla="*/ 1 h 3"/>
                <a:gd name="T16" fmla="*/ 1 w 2"/>
                <a:gd name="T17" fmla="*/ 0 h 3"/>
                <a:gd name="T18" fmla="*/ 1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86"/>
            <p:cNvSpPr>
              <a:spLocks noEditPoints="1"/>
            </p:cNvSpPr>
            <p:nvPr/>
          </p:nvSpPr>
          <p:spPr bwMode="auto">
            <a:xfrm>
              <a:off x="4187996" y="1988563"/>
              <a:ext cx="1168244" cy="649025"/>
            </a:xfrm>
            <a:custGeom>
              <a:avLst/>
              <a:gdLst>
                <a:gd name="T0" fmla="*/ 230 w 270"/>
                <a:gd name="T1" fmla="*/ 86 h 150"/>
                <a:gd name="T2" fmla="*/ 212 w 270"/>
                <a:gd name="T3" fmla="*/ 52 h 150"/>
                <a:gd name="T4" fmla="*/ 169 w 270"/>
                <a:gd name="T5" fmla="*/ 71 h 150"/>
                <a:gd name="T6" fmla="*/ 148 w 270"/>
                <a:gd name="T7" fmla="*/ 53 h 150"/>
                <a:gd name="T8" fmla="*/ 121 w 270"/>
                <a:gd name="T9" fmla="*/ 90 h 150"/>
                <a:gd name="T10" fmla="*/ 109 w 270"/>
                <a:gd name="T11" fmla="*/ 82 h 150"/>
                <a:gd name="T12" fmla="*/ 89 w 270"/>
                <a:gd name="T13" fmla="*/ 74 h 150"/>
                <a:gd name="T14" fmla="*/ 61 w 270"/>
                <a:gd name="T15" fmla="*/ 69 h 150"/>
                <a:gd name="T16" fmla="*/ 20 w 270"/>
                <a:gd name="T17" fmla="*/ 118 h 150"/>
                <a:gd name="T18" fmla="*/ 64 w 270"/>
                <a:gd name="T19" fmla="*/ 58 h 150"/>
                <a:gd name="T20" fmla="*/ 153 w 270"/>
                <a:gd name="T21" fmla="*/ 40 h 150"/>
                <a:gd name="T22" fmla="*/ 226 w 270"/>
                <a:gd name="T23" fmla="*/ 69 h 150"/>
                <a:gd name="T24" fmla="*/ 192 w 270"/>
                <a:gd name="T25" fmla="*/ 49 h 150"/>
                <a:gd name="T26" fmla="*/ 120 w 270"/>
                <a:gd name="T27" fmla="*/ 46 h 150"/>
                <a:gd name="T28" fmla="*/ 22 w 270"/>
                <a:gd name="T29" fmla="*/ 99 h 150"/>
                <a:gd name="T30" fmla="*/ 0 w 270"/>
                <a:gd name="T31" fmla="*/ 147 h 150"/>
                <a:gd name="T32" fmla="*/ 25 w 270"/>
                <a:gd name="T33" fmla="*/ 147 h 150"/>
                <a:gd name="T34" fmla="*/ 42 w 270"/>
                <a:gd name="T35" fmla="*/ 149 h 150"/>
                <a:gd name="T36" fmla="*/ 58 w 270"/>
                <a:gd name="T37" fmla="*/ 149 h 150"/>
                <a:gd name="T38" fmla="*/ 103 w 270"/>
                <a:gd name="T39" fmla="*/ 147 h 150"/>
                <a:gd name="T40" fmla="*/ 121 w 270"/>
                <a:gd name="T41" fmla="*/ 147 h 150"/>
                <a:gd name="T42" fmla="*/ 143 w 270"/>
                <a:gd name="T43" fmla="*/ 147 h 150"/>
                <a:gd name="T44" fmla="*/ 160 w 270"/>
                <a:gd name="T45" fmla="*/ 147 h 150"/>
                <a:gd name="T46" fmla="*/ 176 w 270"/>
                <a:gd name="T47" fmla="*/ 149 h 150"/>
                <a:gd name="T48" fmla="*/ 194 w 270"/>
                <a:gd name="T49" fmla="*/ 149 h 150"/>
                <a:gd name="T50" fmla="*/ 217 w 270"/>
                <a:gd name="T51" fmla="*/ 147 h 150"/>
                <a:gd name="T52" fmla="*/ 233 w 270"/>
                <a:gd name="T53" fmla="*/ 147 h 150"/>
                <a:gd name="T54" fmla="*/ 244 w 270"/>
                <a:gd name="T55" fmla="*/ 129 h 150"/>
                <a:gd name="T56" fmla="*/ 242 w 270"/>
                <a:gd name="T57" fmla="*/ 116 h 150"/>
                <a:gd name="T58" fmla="*/ 224 w 270"/>
                <a:gd name="T59" fmla="*/ 146 h 150"/>
                <a:gd name="T60" fmla="*/ 218 w 270"/>
                <a:gd name="T61" fmla="*/ 84 h 150"/>
                <a:gd name="T62" fmla="*/ 196 w 270"/>
                <a:gd name="T63" fmla="*/ 127 h 150"/>
                <a:gd name="T64" fmla="*/ 158 w 270"/>
                <a:gd name="T65" fmla="*/ 146 h 150"/>
                <a:gd name="T66" fmla="*/ 169 w 270"/>
                <a:gd name="T67" fmla="*/ 71 h 150"/>
                <a:gd name="T68" fmla="*/ 148 w 270"/>
                <a:gd name="T69" fmla="*/ 80 h 150"/>
                <a:gd name="T70" fmla="*/ 150 w 270"/>
                <a:gd name="T71" fmla="*/ 57 h 150"/>
                <a:gd name="T72" fmla="*/ 144 w 270"/>
                <a:gd name="T73" fmla="*/ 64 h 150"/>
                <a:gd name="T74" fmla="*/ 135 w 270"/>
                <a:gd name="T75" fmla="*/ 68 h 150"/>
                <a:gd name="T76" fmla="*/ 109 w 270"/>
                <a:gd name="T77" fmla="*/ 146 h 150"/>
                <a:gd name="T78" fmla="*/ 116 w 270"/>
                <a:gd name="T79" fmla="*/ 82 h 150"/>
                <a:gd name="T80" fmla="*/ 108 w 270"/>
                <a:gd name="T81" fmla="*/ 83 h 150"/>
                <a:gd name="T82" fmla="*/ 104 w 270"/>
                <a:gd name="T83" fmla="*/ 71 h 150"/>
                <a:gd name="T84" fmla="*/ 92 w 270"/>
                <a:gd name="T85" fmla="*/ 85 h 150"/>
                <a:gd name="T86" fmla="*/ 68 w 270"/>
                <a:gd name="T87" fmla="*/ 146 h 150"/>
                <a:gd name="T88" fmla="*/ 63 w 270"/>
                <a:gd name="T89" fmla="*/ 146 h 150"/>
                <a:gd name="T90" fmla="*/ 75 w 270"/>
                <a:gd name="T91" fmla="*/ 74 h 150"/>
                <a:gd name="T92" fmla="*/ 48 w 270"/>
                <a:gd name="T93" fmla="*/ 146 h 150"/>
                <a:gd name="T94" fmla="*/ 25 w 270"/>
                <a:gd name="T95" fmla="*/ 146 h 150"/>
                <a:gd name="T96" fmla="*/ 35 w 270"/>
                <a:gd name="T97" fmla="*/ 98 h 150"/>
                <a:gd name="T98" fmla="*/ 14 w 270"/>
                <a:gd name="T99" fmla="*/ 114 h 150"/>
                <a:gd name="T100" fmla="*/ 10 w 270"/>
                <a:gd name="T101" fmla="*/ 146 h 150"/>
                <a:gd name="T102" fmla="*/ 60 w 270"/>
                <a:gd name="T103" fmla="*/ 70 h 150"/>
                <a:gd name="T104" fmla="*/ 65 w 270"/>
                <a:gd name="T105" fmla="*/ 80 h 150"/>
                <a:gd name="T106" fmla="*/ 77 w 270"/>
                <a:gd name="T107" fmla="*/ 77 h 150"/>
                <a:gd name="T108" fmla="*/ 121 w 270"/>
                <a:gd name="T109" fmla="*/ 91 h 150"/>
                <a:gd name="T110" fmla="*/ 157 w 270"/>
                <a:gd name="T111" fmla="*/ 73 h 150"/>
                <a:gd name="T112" fmla="*/ 162 w 270"/>
                <a:gd name="T113" fmla="*/ 76 h 150"/>
                <a:gd name="T114" fmla="*/ 179 w 270"/>
                <a:gd name="T115" fmla="*/ 90 h 150"/>
                <a:gd name="T116" fmla="*/ 173 w 270"/>
                <a:gd name="T117" fmla="*/ 146 h 150"/>
                <a:gd name="T118" fmla="*/ 208 w 270"/>
                <a:gd name="T119" fmla="*/ 39 h 150"/>
                <a:gd name="T120" fmla="*/ 187 w 270"/>
                <a:gd name="T121" fmla="*/ 146 h 150"/>
                <a:gd name="T122" fmla="*/ 214 w 270"/>
                <a:gd name="T123" fmla="*/ 146 h 150"/>
                <a:gd name="T124" fmla="*/ 236 w 270"/>
                <a:gd name="T125" fmla="*/ 1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0" h="150">
                  <a:moveTo>
                    <a:pt x="269" y="146"/>
                  </a:moveTo>
                  <a:cubicBezTo>
                    <a:pt x="262" y="146"/>
                    <a:pt x="255" y="146"/>
                    <a:pt x="248" y="146"/>
                  </a:cubicBezTo>
                  <a:cubicBezTo>
                    <a:pt x="246" y="136"/>
                    <a:pt x="245" y="126"/>
                    <a:pt x="243" y="116"/>
                  </a:cubicBezTo>
                  <a:cubicBezTo>
                    <a:pt x="242" y="114"/>
                    <a:pt x="242" y="113"/>
                    <a:pt x="242" y="111"/>
                  </a:cubicBezTo>
                  <a:cubicBezTo>
                    <a:pt x="242" y="111"/>
                    <a:pt x="242" y="111"/>
                    <a:pt x="241" y="111"/>
                  </a:cubicBezTo>
                  <a:cubicBezTo>
                    <a:pt x="240" y="113"/>
                    <a:pt x="238" y="115"/>
                    <a:pt x="236" y="117"/>
                  </a:cubicBezTo>
                  <a:cubicBezTo>
                    <a:pt x="236" y="117"/>
                    <a:pt x="236" y="117"/>
                    <a:pt x="236" y="117"/>
                  </a:cubicBezTo>
                  <a:cubicBezTo>
                    <a:pt x="236" y="115"/>
                    <a:pt x="235" y="114"/>
                    <a:pt x="235" y="112"/>
                  </a:cubicBezTo>
                  <a:cubicBezTo>
                    <a:pt x="235" y="112"/>
                    <a:pt x="235" y="112"/>
                    <a:pt x="235" y="112"/>
                  </a:cubicBezTo>
                  <a:cubicBezTo>
                    <a:pt x="235" y="111"/>
                    <a:pt x="235" y="111"/>
                    <a:pt x="235" y="111"/>
                  </a:cubicBezTo>
                  <a:cubicBezTo>
                    <a:pt x="233" y="104"/>
                    <a:pt x="232" y="97"/>
                    <a:pt x="231" y="90"/>
                  </a:cubicBezTo>
                  <a:cubicBezTo>
                    <a:pt x="231" y="89"/>
                    <a:pt x="230" y="89"/>
                    <a:pt x="230" y="89"/>
                  </a:cubicBezTo>
                  <a:cubicBezTo>
                    <a:pt x="231" y="89"/>
                    <a:pt x="231" y="88"/>
                    <a:pt x="231" y="88"/>
                  </a:cubicBezTo>
                  <a:cubicBezTo>
                    <a:pt x="231" y="88"/>
                    <a:pt x="230" y="88"/>
                    <a:pt x="230" y="88"/>
                  </a:cubicBezTo>
                  <a:cubicBezTo>
                    <a:pt x="230" y="87"/>
                    <a:pt x="230" y="86"/>
                    <a:pt x="230" y="86"/>
                  </a:cubicBezTo>
                  <a:cubicBezTo>
                    <a:pt x="230" y="85"/>
                    <a:pt x="230" y="85"/>
                    <a:pt x="229" y="85"/>
                  </a:cubicBezTo>
                  <a:cubicBezTo>
                    <a:pt x="226" y="86"/>
                    <a:pt x="223" y="87"/>
                    <a:pt x="221" y="88"/>
                  </a:cubicBezTo>
                  <a:cubicBezTo>
                    <a:pt x="221" y="88"/>
                    <a:pt x="221" y="88"/>
                    <a:pt x="221" y="88"/>
                  </a:cubicBezTo>
                  <a:cubicBezTo>
                    <a:pt x="221" y="87"/>
                    <a:pt x="220" y="87"/>
                    <a:pt x="220" y="87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20" y="88"/>
                    <a:pt x="219" y="88"/>
                    <a:pt x="219" y="88"/>
                  </a:cubicBezTo>
                  <a:cubicBezTo>
                    <a:pt x="219" y="86"/>
                    <a:pt x="219" y="84"/>
                    <a:pt x="218" y="83"/>
                  </a:cubicBezTo>
                  <a:cubicBezTo>
                    <a:pt x="218" y="83"/>
                    <a:pt x="218" y="82"/>
                    <a:pt x="218" y="82"/>
                  </a:cubicBezTo>
                  <a:cubicBezTo>
                    <a:pt x="218" y="82"/>
                    <a:pt x="218" y="82"/>
                    <a:pt x="218" y="82"/>
                  </a:cubicBezTo>
                  <a:cubicBezTo>
                    <a:pt x="218" y="79"/>
                    <a:pt x="217" y="77"/>
                    <a:pt x="216" y="74"/>
                  </a:cubicBezTo>
                  <a:cubicBezTo>
                    <a:pt x="216" y="74"/>
                    <a:pt x="216" y="74"/>
                    <a:pt x="216" y="74"/>
                  </a:cubicBezTo>
                  <a:cubicBezTo>
                    <a:pt x="217" y="73"/>
                    <a:pt x="216" y="73"/>
                    <a:pt x="216" y="73"/>
                  </a:cubicBezTo>
                  <a:cubicBezTo>
                    <a:pt x="215" y="67"/>
                    <a:pt x="213" y="60"/>
                    <a:pt x="212" y="54"/>
                  </a:cubicBezTo>
                  <a:cubicBezTo>
                    <a:pt x="212" y="53"/>
                    <a:pt x="212" y="53"/>
                    <a:pt x="212" y="52"/>
                  </a:cubicBezTo>
                  <a:cubicBezTo>
                    <a:pt x="213" y="52"/>
                    <a:pt x="212" y="52"/>
                    <a:pt x="212" y="52"/>
                  </a:cubicBezTo>
                  <a:cubicBezTo>
                    <a:pt x="212" y="52"/>
                    <a:pt x="212" y="52"/>
                    <a:pt x="212" y="52"/>
                  </a:cubicBezTo>
                  <a:cubicBezTo>
                    <a:pt x="211" y="49"/>
                    <a:pt x="210" y="46"/>
                    <a:pt x="210" y="42"/>
                  </a:cubicBezTo>
                  <a:cubicBezTo>
                    <a:pt x="209" y="40"/>
                    <a:pt x="209" y="38"/>
                    <a:pt x="208" y="36"/>
                  </a:cubicBezTo>
                  <a:cubicBezTo>
                    <a:pt x="208" y="35"/>
                    <a:pt x="208" y="35"/>
                    <a:pt x="207" y="36"/>
                  </a:cubicBezTo>
                  <a:cubicBezTo>
                    <a:pt x="204" y="49"/>
                    <a:pt x="201" y="62"/>
                    <a:pt x="198" y="75"/>
                  </a:cubicBezTo>
                  <a:cubicBezTo>
                    <a:pt x="197" y="77"/>
                    <a:pt x="197" y="79"/>
                    <a:pt x="196" y="80"/>
                  </a:cubicBezTo>
                  <a:cubicBezTo>
                    <a:pt x="193" y="78"/>
                    <a:pt x="190" y="75"/>
                    <a:pt x="187" y="73"/>
                  </a:cubicBezTo>
                  <a:cubicBezTo>
                    <a:pt x="187" y="73"/>
                    <a:pt x="187" y="73"/>
                    <a:pt x="187" y="73"/>
                  </a:cubicBezTo>
                  <a:cubicBezTo>
                    <a:pt x="183" y="79"/>
                    <a:pt x="180" y="86"/>
                    <a:pt x="177" y="92"/>
                  </a:cubicBezTo>
                  <a:cubicBezTo>
                    <a:pt x="175" y="88"/>
                    <a:pt x="174" y="84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73" y="80"/>
                    <a:pt x="173" y="80"/>
                    <a:pt x="172" y="80"/>
                  </a:cubicBezTo>
                  <a:cubicBezTo>
                    <a:pt x="171" y="77"/>
                    <a:pt x="170" y="74"/>
                    <a:pt x="169" y="71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71"/>
                    <a:pt x="169" y="71"/>
                    <a:pt x="169" y="71"/>
                  </a:cubicBezTo>
                  <a:cubicBezTo>
                    <a:pt x="169" y="70"/>
                    <a:pt x="168" y="69"/>
                    <a:pt x="168" y="68"/>
                  </a:cubicBezTo>
                  <a:cubicBezTo>
                    <a:pt x="168" y="67"/>
                    <a:pt x="168" y="67"/>
                    <a:pt x="167" y="67"/>
                  </a:cubicBezTo>
                  <a:cubicBezTo>
                    <a:pt x="165" y="71"/>
                    <a:pt x="163" y="74"/>
                    <a:pt x="161" y="77"/>
                  </a:cubicBezTo>
                  <a:cubicBezTo>
                    <a:pt x="159" y="74"/>
                    <a:pt x="158" y="72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6"/>
                    <a:pt x="154" y="65"/>
                    <a:pt x="153" y="63"/>
                  </a:cubicBezTo>
                  <a:cubicBezTo>
                    <a:pt x="153" y="63"/>
                    <a:pt x="153" y="63"/>
                    <a:pt x="153" y="63"/>
                  </a:cubicBezTo>
                  <a:cubicBezTo>
                    <a:pt x="153" y="63"/>
                    <a:pt x="153" y="63"/>
                    <a:pt x="153" y="63"/>
                  </a:cubicBezTo>
                  <a:cubicBezTo>
                    <a:pt x="152" y="61"/>
                    <a:pt x="151" y="59"/>
                    <a:pt x="150" y="57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1" y="56"/>
                    <a:pt x="150" y="56"/>
                    <a:pt x="150" y="56"/>
                  </a:cubicBezTo>
                  <a:cubicBezTo>
                    <a:pt x="149" y="56"/>
                    <a:pt x="149" y="55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9" y="54"/>
                    <a:pt x="149" y="53"/>
                    <a:pt x="148" y="53"/>
                  </a:cubicBezTo>
                  <a:cubicBezTo>
                    <a:pt x="148" y="53"/>
                    <a:pt x="148" y="53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4" y="59"/>
                    <a:pt x="142" y="66"/>
                    <a:pt x="139" y="74"/>
                  </a:cubicBezTo>
                  <a:cubicBezTo>
                    <a:pt x="138" y="72"/>
                    <a:pt x="137" y="70"/>
                    <a:pt x="135" y="68"/>
                  </a:cubicBezTo>
                  <a:cubicBezTo>
                    <a:pt x="135" y="68"/>
                    <a:pt x="135" y="68"/>
                    <a:pt x="135" y="67"/>
                  </a:cubicBezTo>
                  <a:cubicBezTo>
                    <a:pt x="135" y="66"/>
                    <a:pt x="134" y="65"/>
                    <a:pt x="134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4" y="64"/>
                    <a:pt x="134" y="64"/>
                    <a:pt x="133" y="64"/>
                  </a:cubicBezTo>
                  <a:cubicBezTo>
                    <a:pt x="133" y="63"/>
                    <a:pt x="132" y="61"/>
                    <a:pt x="131" y="60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28" y="70"/>
                    <a:pt x="125" y="79"/>
                    <a:pt x="123" y="88"/>
                  </a:cubicBezTo>
                  <a:cubicBezTo>
                    <a:pt x="122" y="89"/>
                    <a:pt x="122" y="90"/>
                    <a:pt x="122" y="91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2" y="90"/>
                    <a:pt x="122" y="90"/>
                    <a:pt x="122" y="90"/>
                  </a:cubicBezTo>
                  <a:cubicBezTo>
                    <a:pt x="122" y="89"/>
                    <a:pt x="121" y="89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0" y="87"/>
                    <a:pt x="118" y="85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1"/>
                    <a:pt x="116" y="81"/>
                    <a:pt x="116" y="81"/>
                  </a:cubicBezTo>
                  <a:cubicBezTo>
                    <a:pt x="116" y="81"/>
                    <a:pt x="116" y="81"/>
                    <a:pt x="116" y="81"/>
                  </a:cubicBezTo>
                  <a:cubicBezTo>
                    <a:pt x="115" y="82"/>
                    <a:pt x="114" y="83"/>
                    <a:pt x="113" y="85"/>
                  </a:cubicBezTo>
                  <a:cubicBezTo>
                    <a:pt x="113" y="85"/>
                    <a:pt x="113" y="85"/>
                    <a:pt x="113" y="85"/>
                  </a:cubicBezTo>
                  <a:cubicBezTo>
                    <a:pt x="113" y="85"/>
                    <a:pt x="113" y="85"/>
                    <a:pt x="113" y="85"/>
                  </a:cubicBezTo>
                  <a:cubicBezTo>
                    <a:pt x="112" y="86"/>
                    <a:pt x="112" y="87"/>
                    <a:pt x="111" y="88"/>
                  </a:cubicBezTo>
                  <a:cubicBezTo>
                    <a:pt x="111" y="88"/>
                    <a:pt x="111" y="87"/>
                    <a:pt x="110" y="87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6"/>
                    <a:pt x="110" y="86"/>
                    <a:pt x="110" y="86"/>
                  </a:cubicBezTo>
                  <a:cubicBezTo>
                    <a:pt x="110" y="85"/>
                    <a:pt x="109" y="84"/>
                    <a:pt x="109" y="83"/>
                  </a:cubicBezTo>
                  <a:cubicBezTo>
                    <a:pt x="109" y="83"/>
                    <a:pt x="109" y="82"/>
                    <a:pt x="109" y="82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8" y="80"/>
                    <a:pt x="107" y="77"/>
                    <a:pt x="106" y="75"/>
                  </a:cubicBezTo>
                  <a:cubicBezTo>
                    <a:pt x="106" y="75"/>
                    <a:pt x="106" y="74"/>
                    <a:pt x="106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5" y="71"/>
                    <a:pt x="104" y="70"/>
                  </a:cubicBezTo>
                  <a:cubicBezTo>
                    <a:pt x="104" y="70"/>
                    <a:pt x="104" y="69"/>
                    <a:pt x="103" y="70"/>
                  </a:cubicBezTo>
                  <a:cubicBezTo>
                    <a:pt x="100" y="76"/>
                    <a:pt x="98" y="82"/>
                    <a:pt x="95" y="88"/>
                  </a:cubicBezTo>
                  <a:cubicBezTo>
                    <a:pt x="94" y="88"/>
                    <a:pt x="94" y="87"/>
                    <a:pt x="94" y="87"/>
                  </a:cubicBezTo>
                  <a:cubicBezTo>
                    <a:pt x="94" y="87"/>
                    <a:pt x="94" y="86"/>
                    <a:pt x="94" y="86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93" y="85"/>
                    <a:pt x="93" y="84"/>
                    <a:pt x="92" y="83"/>
                  </a:cubicBezTo>
                  <a:cubicBezTo>
                    <a:pt x="92" y="83"/>
                    <a:pt x="92" y="83"/>
                    <a:pt x="92" y="82"/>
                  </a:cubicBezTo>
                  <a:cubicBezTo>
                    <a:pt x="93" y="82"/>
                    <a:pt x="92" y="82"/>
                    <a:pt x="92" y="82"/>
                  </a:cubicBezTo>
                  <a:cubicBezTo>
                    <a:pt x="91" y="79"/>
                    <a:pt x="90" y="77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3"/>
                    <a:pt x="89" y="73"/>
                    <a:pt x="88" y="73"/>
                  </a:cubicBezTo>
                  <a:cubicBezTo>
                    <a:pt x="88" y="72"/>
                    <a:pt x="87" y="71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5" y="64"/>
                    <a:pt x="83" y="61"/>
                    <a:pt x="82" y="57"/>
                  </a:cubicBezTo>
                  <a:cubicBezTo>
                    <a:pt x="81" y="56"/>
                    <a:pt x="81" y="54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79" y="52"/>
                    <a:pt x="79" y="52"/>
                  </a:cubicBezTo>
                  <a:cubicBezTo>
                    <a:pt x="76" y="61"/>
                    <a:pt x="72" y="71"/>
                    <a:pt x="69" y="80"/>
                  </a:cubicBezTo>
                  <a:cubicBezTo>
                    <a:pt x="68" y="81"/>
                    <a:pt x="68" y="82"/>
                    <a:pt x="68" y="83"/>
                  </a:cubicBezTo>
                  <a:cubicBezTo>
                    <a:pt x="65" y="79"/>
                    <a:pt x="63" y="74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0" y="69"/>
                    <a:pt x="60" y="68"/>
                    <a:pt x="60" y="67"/>
                  </a:cubicBezTo>
                  <a:cubicBezTo>
                    <a:pt x="60" y="67"/>
                    <a:pt x="59" y="67"/>
                    <a:pt x="59" y="67"/>
                  </a:cubicBezTo>
                  <a:cubicBezTo>
                    <a:pt x="54" y="78"/>
                    <a:pt x="49" y="8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3" y="100"/>
                    <a:pt x="43" y="101"/>
                    <a:pt x="43" y="101"/>
                  </a:cubicBezTo>
                  <a:cubicBezTo>
                    <a:pt x="43" y="102"/>
                    <a:pt x="42" y="103"/>
                    <a:pt x="42" y="104"/>
                  </a:cubicBezTo>
                  <a:cubicBezTo>
                    <a:pt x="41" y="103"/>
                    <a:pt x="40" y="102"/>
                    <a:pt x="39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39" y="101"/>
                    <a:pt x="39" y="101"/>
                  </a:cubicBezTo>
                  <a:cubicBezTo>
                    <a:pt x="38" y="100"/>
                    <a:pt x="38" y="100"/>
                    <a:pt x="37" y="100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8" y="99"/>
                    <a:pt x="37" y="99"/>
                    <a:pt x="37" y="99"/>
                  </a:cubicBezTo>
                  <a:cubicBezTo>
                    <a:pt x="35" y="97"/>
                    <a:pt x="32" y="95"/>
                    <a:pt x="30" y="93"/>
                  </a:cubicBezTo>
                  <a:cubicBezTo>
                    <a:pt x="30" y="92"/>
                    <a:pt x="30" y="93"/>
                    <a:pt x="29" y="93"/>
                  </a:cubicBezTo>
                  <a:cubicBezTo>
                    <a:pt x="26" y="101"/>
                    <a:pt x="23" y="110"/>
                    <a:pt x="20" y="118"/>
                  </a:cubicBezTo>
                  <a:cubicBezTo>
                    <a:pt x="18" y="117"/>
                    <a:pt x="16" y="115"/>
                    <a:pt x="14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0" y="123"/>
                    <a:pt x="6" y="132"/>
                    <a:pt x="2" y="141"/>
                  </a:cubicBezTo>
                  <a:cubicBezTo>
                    <a:pt x="5" y="129"/>
                    <a:pt x="9" y="116"/>
                    <a:pt x="12" y="104"/>
                  </a:cubicBezTo>
                  <a:cubicBezTo>
                    <a:pt x="13" y="102"/>
                    <a:pt x="13" y="100"/>
                    <a:pt x="14" y="99"/>
                  </a:cubicBezTo>
                  <a:cubicBezTo>
                    <a:pt x="16" y="100"/>
                    <a:pt x="18" y="102"/>
                    <a:pt x="21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5" y="94"/>
                    <a:pt x="30" y="85"/>
                    <a:pt x="34" y="75"/>
                  </a:cubicBezTo>
                  <a:cubicBezTo>
                    <a:pt x="35" y="74"/>
                    <a:pt x="35" y="73"/>
                    <a:pt x="36" y="72"/>
                  </a:cubicBezTo>
                  <a:cubicBezTo>
                    <a:pt x="37" y="75"/>
                    <a:pt x="39" y="78"/>
                    <a:pt x="41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6" y="73"/>
                    <a:pt x="50" y="64"/>
                    <a:pt x="55" y="56"/>
                  </a:cubicBezTo>
                  <a:cubicBezTo>
                    <a:pt x="55" y="55"/>
                    <a:pt x="56" y="54"/>
                    <a:pt x="56" y="53"/>
                  </a:cubicBezTo>
                  <a:cubicBezTo>
                    <a:pt x="59" y="55"/>
                    <a:pt x="61" y="57"/>
                    <a:pt x="63" y="59"/>
                  </a:cubicBezTo>
                  <a:cubicBezTo>
                    <a:pt x="63" y="59"/>
                    <a:pt x="64" y="59"/>
                    <a:pt x="64" y="58"/>
                  </a:cubicBezTo>
                  <a:cubicBezTo>
                    <a:pt x="69" y="51"/>
                    <a:pt x="74" y="44"/>
                    <a:pt x="79" y="37"/>
                  </a:cubicBezTo>
                  <a:cubicBezTo>
                    <a:pt x="80" y="36"/>
                    <a:pt x="80" y="35"/>
                    <a:pt x="81" y="34"/>
                  </a:cubicBezTo>
                  <a:cubicBezTo>
                    <a:pt x="84" y="40"/>
                    <a:pt x="88" y="46"/>
                    <a:pt x="91" y="52"/>
                  </a:cubicBezTo>
                  <a:cubicBezTo>
                    <a:pt x="92" y="53"/>
                    <a:pt x="92" y="52"/>
                    <a:pt x="92" y="52"/>
                  </a:cubicBezTo>
                  <a:cubicBezTo>
                    <a:pt x="96" y="47"/>
                    <a:pt x="100" y="42"/>
                    <a:pt x="104" y="36"/>
                  </a:cubicBezTo>
                  <a:cubicBezTo>
                    <a:pt x="107" y="42"/>
                    <a:pt x="110" y="47"/>
                    <a:pt x="113" y="52"/>
                  </a:cubicBezTo>
                  <a:cubicBezTo>
                    <a:pt x="113" y="52"/>
                    <a:pt x="113" y="52"/>
                    <a:pt x="114" y="52"/>
                  </a:cubicBezTo>
                  <a:cubicBezTo>
                    <a:pt x="116" y="50"/>
                    <a:pt x="118" y="48"/>
                    <a:pt x="120" y="46"/>
                  </a:cubicBezTo>
                  <a:cubicBezTo>
                    <a:pt x="120" y="48"/>
                    <a:pt x="121" y="50"/>
                    <a:pt x="121" y="52"/>
                  </a:cubicBezTo>
                  <a:cubicBezTo>
                    <a:pt x="122" y="53"/>
                    <a:pt x="122" y="53"/>
                    <a:pt x="122" y="52"/>
                  </a:cubicBezTo>
                  <a:cubicBezTo>
                    <a:pt x="125" y="45"/>
                    <a:pt x="128" y="37"/>
                    <a:pt x="130" y="30"/>
                  </a:cubicBezTo>
                  <a:cubicBezTo>
                    <a:pt x="132" y="35"/>
                    <a:pt x="134" y="40"/>
                    <a:pt x="136" y="46"/>
                  </a:cubicBezTo>
                  <a:cubicBezTo>
                    <a:pt x="136" y="46"/>
                    <a:pt x="137" y="46"/>
                    <a:pt x="137" y="46"/>
                  </a:cubicBezTo>
                  <a:cubicBezTo>
                    <a:pt x="139" y="37"/>
                    <a:pt x="141" y="29"/>
                    <a:pt x="144" y="20"/>
                  </a:cubicBezTo>
                  <a:cubicBezTo>
                    <a:pt x="147" y="27"/>
                    <a:pt x="150" y="33"/>
                    <a:pt x="153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7" y="38"/>
                    <a:pt x="161" y="36"/>
                    <a:pt x="164" y="34"/>
                  </a:cubicBezTo>
                  <a:cubicBezTo>
                    <a:pt x="168" y="42"/>
                    <a:pt x="172" y="50"/>
                    <a:pt x="175" y="58"/>
                  </a:cubicBezTo>
                  <a:cubicBezTo>
                    <a:pt x="175" y="59"/>
                    <a:pt x="176" y="59"/>
                    <a:pt x="176" y="58"/>
                  </a:cubicBezTo>
                  <a:cubicBezTo>
                    <a:pt x="178" y="53"/>
                    <a:pt x="181" y="48"/>
                    <a:pt x="184" y="43"/>
                  </a:cubicBezTo>
                  <a:cubicBezTo>
                    <a:pt x="186" y="46"/>
                    <a:pt x="188" y="50"/>
                    <a:pt x="191" y="53"/>
                  </a:cubicBezTo>
                  <a:cubicBezTo>
                    <a:pt x="191" y="53"/>
                    <a:pt x="191" y="53"/>
                    <a:pt x="191" y="53"/>
                  </a:cubicBezTo>
                  <a:cubicBezTo>
                    <a:pt x="195" y="43"/>
                    <a:pt x="198" y="33"/>
                    <a:pt x="201" y="24"/>
                  </a:cubicBezTo>
                  <a:cubicBezTo>
                    <a:pt x="201" y="22"/>
                    <a:pt x="202" y="21"/>
                    <a:pt x="202" y="20"/>
                  </a:cubicBezTo>
                  <a:cubicBezTo>
                    <a:pt x="204" y="22"/>
                    <a:pt x="206" y="25"/>
                    <a:pt x="208" y="27"/>
                  </a:cubicBezTo>
                  <a:cubicBezTo>
                    <a:pt x="208" y="27"/>
                    <a:pt x="209" y="27"/>
                    <a:pt x="209" y="27"/>
                  </a:cubicBezTo>
                  <a:cubicBezTo>
                    <a:pt x="211" y="22"/>
                    <a:pt x="214" y="17"/>
                    <a:pt x="217" y="12"/>
                  </a:cubicBezTo>
                  <a:cubicBezTo>
                    <a:pt x="218" y="18"/>
                    <a:pt x="219" y="25"/>
                    <a:pt x="220" y="31"/>
                  </a:cubicBezTo>
                  <a:cubicBezTo>
                    <a:pt x="222" y="41"/>
                    <a:pt x="223" y="51"/>
                    <a:pt x="225" y="62"/>
                  </a:cubicBezTo>
                  <a:cubicBezTo>
                    <a:pt x="226" y="64"/>
                    <a:pt x="226" y="66"/>
                    <a:pt x="226" y="69"/>
                  </a:cubicBezTo>
                  <a:cubicBezTo>
                    <a:pt x="226" y="69"/>
                    <a:pt x="227" y="69"/>
                    <a:pt x="227" y="69"/>
                  </a:cubicBezTo>
                  <a:cubicBezTo>
                    <a:pt x="230" y="64"/>
                    <a:pt x="233" y="58"/>
                    <a:pt x="236" y="53"/>
                  </a:cubicBezTo>
                  <a:cubicBezTo>
                    <a:pt x="238" y="62"/>
                    <a:pt x="241" y="71"/>
                    <a:pt x="243" y="80"/>
                  </a:cubicBezTo>
                  <a:cubicBezTo>
                    <a:pt x="243" y="80"/>
                    <a:pt x="244" y="80"/>
                    <a:pt x="244" y="80"/>
                  </a:cubicBezTo>
                  <a:cubicBezTo>
                    <a:pt x="241" y="71"/>
                    <a:pt x="239" y="61"/>
                    <a:pt x="236" y="52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3" y="57"/>
                    <a:pt x="230" y="62"/>
                    <a:pt x="227" y="68"/>
                  </a:cubicBezTo>
                  <a:cubicBezTo>
                    <a:pt x="226" y="61"/>
                    <a:pt x="225" y="55"/>
                    <a:pt x="224" y="49"/>
                  </a:cubicBezTo>
                  <a:cubicBezTo>
                    <a:pt x="222" y="39"/>
                    <a:pt x="220" y="29"/>
                    <a:pt x="218" y="18"/>
                  </a:cubicBezTo>
                  <a:cubicBezTo>
                    <a:pt x="218" y="16"/>
                    <a:pt x="217" y="14"/>
                    <a:pt x="217" y="11"/>
                  </a:cubicBezTo>
                  <a:cubicBezTo>
                    <a:pt x="217" y="11"/>
                    <a:pt x="217" y="11"/>
                    <a:pt x="216" y="11"/>
                  </a:cubicBezTo>
                  <a:cubicBezTo>
                    <a:pt x="214" y="16"/>
                    <a:pt x="211" y="21"/>
                    <a:pt x="208" y="26"/>
                  </a:cubicBezTo>
                  <a:cubicBezTo>
                    <a:pt x="206" y="24"/>
                    <a:pt x="204" y="22"/>
                    <a:pt x="202" y="19"/>
                  </a:cubicBezTo>
                  <a:cubicBezTo>
                    <a:pt x="202" y="19"/>
                    <a:pt x="201" y="19"/>
                    <a:pt x="201" y="19"/>
                  </a:cubicBezTo>
                  <a:cubicBezTo>
                    <a:pt x="198" y="29"/>
                    <a:pt x="195" y="39"/>
                    <a:pt x="192" y="49"/>
                  </a:cubicBezTo>
                  <a:cubicBezTo>
                    <a:pt x="192" y="50"/>
                    <a:pt x="191" y="51"/>
                    <a:pt x="191" y="52"/>
                  </a:cubicBezTo>
                  <a:cubicBezTo>
                    <a:pt x="189" y="49"/>
                    <a:pt x="186" y="46"/>
                    <a:pt x="184" y="42"/>
                  </a:cubicBezTo>
                  <a:cubicBezTo>
                    <a:pt x="184" y="42"/>
                    <a:pt x="183" y="42"/>
                    <a:pt x="183" y="42"/>
                  </a:cubicBezTo>
                  <a:cubicBezTo>
                    <a:pt x="181" y="47"/>
                    <a:pt x="178" y="52"/>
                    <a:pt x="175" y="58"/>
                  </a:cubicBezTo>
                  <a:cubicBezTo>
                    <a:pt x="172" y="50"/>
                    <a:pt x="168" y="42"/>
                    <a:pt x="165" y="34"/>
                  </a:cubicBezTo>
                  <a:cubicBezTo>
                    <a:pt x="165" y="34"/>
                    <a:pt x="165" y="34"/>
                    <a:pt x="164" y="34"/>
                  </a:cubicBezTo>
                  <a:cubicBezTo>
                    <a:pt x="161" y="35"/>
                    <a:pt x="157" y="37"/>
                    <a:pt x="154" y="39"/>
                  </a:cubicBezTo>
                  <a:cubicBezTo>
                    <a:pt x="150" y="32"/>
                    <a:pt x="147" y="26"/>
                    <a:pt x="144" y="19"/>
                  </a:cubicBezTo>
                  <a:cubicBezTo>
                    <a:pt x="144" y="19"/>
                    <a:pt x="143" y="19"/>
                    <a:pt x="143" y="19"/>
                  </a:cubicBezTo>
                  <a:cubicBezTo>
                    <a:pt x="141" y="28"/>
                    <a:pt x="139" y="36"/>
                    <a:pt x="137" y="45"/>
                  </a:cubicBezTo>
                  <a:cubicBezTo>
                    <a:pt x="135" y="39"/>
                    <a:pt x="133" y="34"/>
                    <a:pt x="131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27" y="36"/>
                    <a:pt x="125" y="44"/>
                    <a:pt x="122" y="51"/>
                  </a:cubicBezTo>
                  <a:cubicBezTo>
                    <a:pt x="121" y="49"/>
                    <a:pt x="121" y="48"/>
                    <a:pt x="120" y="46"/>
                  </a:cubicBezTo>
                  <a:cubicBezTo>
                    <a:pt x="120" y="46"/>
                    <a:pt x="120" y="45"/>
                    <a:pt x="120" y="46"/>
                  </a:cubicBezTo>
                  <a:cubicBezTo>
                    <a:pt x="117" y="48"/>
                    <a:pt x="115" y="50"/>
                    <a:pt x="113" y="52"/>
                  </a:cubicBezTo>
                  <a:cubicBezTo>
                    <a:pt x="110" y="46"/>
                    <a:pt x="107" y="41"/>
                    <a:pt x="105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0" y="41"/>
                    <a:pt x="96" y="46"/>
                    <a:pt x="92" y="52"/>
                  </a:cubicBezTo>
                  <a:cubicBezTo>
                    <a:pt x="88" y="45"/>
                    <a:pt x="85" y="39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75" y="40"/>
                    <a:pt x="70" y="48"/>
                    <a:pt x="65" y="55"/>
                  </a:cubicBezTo>
                  <a:cubicBezTo>
                    <a:pt x="65" y="56"/>
                    <a:pt x="64" y="57"/>
                    <a:pt x="63" y="58"/>
                  </a:cubicBezTo>
                  <a:cubicBezTo>
                    <a:pt x="61" y="56"/>
                    <a:pt x="59" y="54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60"/>
                    <a:pt x="47" y="69"/>
                    <a:pt x="42" y="77"/>
                  </a:cubicBezTo>
                  <a:cubicBezTo>
                    <a:pt x="42" y="78"/>
                    <a:pt x="41" y="79"/>
                    <a:pt x="41" y="80"/>
                  </a:cubicBezTo>
                  <a:cubicBezTo>
                    <a:pt x="39" y="77"/>
                    <a:pt x="38" y="74"/>
                    <a:pt x="36" y="71"/>
                  </a:cubicBezTo>
                  <a:cubicBezTo>
                    <a:pt x="36" y="71"/>
                    <a:pt x="36" y="71"/>
                    <a:pt x="35" y="71"/>
                  </a:cubicBezTo>
                  <a:cubicBezTo>
                    <a:pt x="31" y="80"/>
                    <a:pt x="27" y="90"/>
                    <a:pt x="22" y="99"/>
                  </a:cubicBezTo>
                  <a:cubicBezTo>
                    <a:pt x="22" y="100"/>
                    <a:pt x="21" y="102"/>
                    <a:pt x="21" y="103"/>
                  </a:cubicBezTo>
                  <a:cubicBezTo>
                    <a:pt x="18" y="101"/>
                    <a:pt x="16" y="99"/>
                    <a:pt x="14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9" y="112"/>
                    <a:pt x="5" y="126"/>
                    <a:pt x="2" y="140"/>
                  </a:cubicBezTo>
                  <a:cubicBezTo>
                    <a:pt x="1" y="142"/>
                    <a:pt x="1" y="143"/>
                    <a:pt x="1" y="144"/>
                  </a:cubicBezTo>
                  <a:cubicBezTo>
                    <a:pt x="1" y="126"/>
                    <a:pt x="1" y="108"/>
                    <a:pt x="1" y="90"/>
                  </a:cubicBezTo>
                  <a:cubicBezTo>
                    <a:pt x="1" y="71"/>
                    <a:pt x="1" y="51"/>
                    <a:pt x="1" y="31"/>
                  </a:cubicBezTo>
                  <a:cubicBezTo>
                    <a:pt x="1" y="21"/>
                    <a:pt x="1" y="1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9"/>
                    <a:pt x="0" y="38"/>
                    <a:pt x="0" y="57"/>
                  </a:cubicBezTo>
                  <a:cubicBezTo>
                    <a:pt x="0" y="76"/>
                    <a:pt x="0" y="96"/>
                    <a:pt x="0" y="116"/>
                  </a:cubicBezTo>
                  <a:cubicBezTo>
                    <a:pt x="0" y="126"/>
                    <a:pt x="0" y="13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1" y="147"/>
                    <a:pt x="3" y="147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7"/>
                    <a:pt x="6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8" y="148"/>
                    <a:pt x="8" y="147"/>
                  </a:cubicBezTo>
                  <a:cubicBezTo>
                    <a:pt x="8" y="148"/>
                    <a:pt x="8" y="149"/>
                    <a:pt x="8" y="149"/>
                  </a:cubicBezTo>
                  <a:cubicBezTo>
                    <a:pt x="8" y="150"/>
                    <a:pt x="9" y="150"/>
                    <a:pt x="9" y="149"/>
                  </a:cubicBezTo>
                  <a:cubicBezTo>
                    <a:pt x="9" y="149"/>
                    <a:pt x="9" y="148"/>
                    <a:pt x="9" y="147"/>
                  </a:cubicBezTo>
                  <a:cubicBezTo>
                    <a:pt x="12" y="147"/>
                    <a:pt x="16" y="147"/>
                    <a:pt x="20" y="147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1" y="147"/>
                    <a:pt x="23" y="147"/>
                    <a:pt x="25" y="147"/>
                  </a:cubicBezTo>
                  <a:cubicBezTo>
                    <a:pt x="25" y="148"/>
                    <a:pt x="25" y="149"/>
                    <a:pt x="25" y="149"/>
                  </a:cubicBezTo>
                  <a:cubicBezTo>
                    <a:pt x="25" y="150"/>
                    <a:pt x="25" y="150"/>
                    <a:pt x="25" y="149"/>
                  </a:cubicBezTo>
                  <a:cubicBezTo>
                    <a:pt x="25" y="149"/>
                    <a:pt x="25" y="148"/>
                    <a:pt x="25" y="147"/>
                  </a:cubicBezTo>
                  <a:cubicBezTo>
                    <a:pt x="27" y="147"/>
                    <a:pt x="28" y="147"/>
                    <a:pt x="29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31" y="147"/>
                    <a:pt x="32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8"/>
                    <a:pt x="34" y="148"/>
                    <a:pt x="34" y="147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5" y="147"/>
                    <a:pt x="36" y="148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8" y="147"/>
                    <a:pt x="40" y="147"/>
                    <a:pt x="42" y="147"/>
                  </a:cubicBezTo>
                  <a:cubicBezTo>
                    <a:pt x="42" y="148"/>
                    <a:pt x="42" y="149"/>
                    <a:pt x="42" y="149"/>
                  </a:cubicBezTo>
                  <a:cubicBezTo>
                    <a:pt x="42" y="150"/>
                    <a:pt x="42" y="150"/>
                    <a:pt x="42" y="149"/>
                  </a:cubicBezTo>
                  <a:cubicBezTo>
                    <a:pt x="42" y="149"/>
                    <a:pt x="42" y="148"/>
                    <a:pt x="42" y="147"/>
                  </a:cubicBezTo>
                  <a:cubicBezTo>
                    <a:pt x="42" y="147"/>
                    <a:pt x="42" y="147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2" y="147"/>
                    <a:pt x="43" y="147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4" y="147"/>
                    <a:pt x="45" y="147"/>
                    <a:pt x="46" y="147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7" y="147"/>
                    <a:pt x="49" y="147"/>
                    <a:pt x="50" y="147"/>
                  </a:cubicBezTo>
                  <a:cubicBezTo>
                    <a:pt x="50" y="147"/>
                    <a:pt x="51" y="147"/>
                    <a:pt x="51" y="147"/>
                  </a:cubicBezTo>
                  <a:cubicBezTo>
                    <a:pt x="51" y="147"/>
                    <a:pt x="51" y="147"/>
                    <a:pt x="51" y="147"/>
                  </a:cubicBezTo>
                  <a:cubicBezTo>
                    <a:pt x="52" y="147"/>
                    <a:pt x="53" y="147"/>
                    <a:pt x="54" y="147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6" y="147"/>
                    <a:pt x="57" y="147"/>
                    <a:pt x="58" y="147"/>
                  </a:cubicBezTo>
                  <a:cubicBezTo>
                    <a:pt x="58" y="148"/>
                    <a:pt x="58" y="149"/>
                    <a:pt x="58" y="149"/>
                  </a:cubicBezTo>
                  <a:cubicBezTo>
                    <a:pt x="58" y="150"/>
                    <a:pt x="59" y="150"/>
                    <a:pt x="59" y="149"/>
                  </a:cubicBezTo>
                  <a:cubicBezTo>
                    <a:pt x="59" y="149"/>
                    <a:pt x="59" y="148"/>
                    <a:pt x="59" y="147"/>
                  </a:cubicBezTo>
                  <a:cubicBezTo>
                    <a:pt x="65" y="147"/>
                    <a:pt x="70" y="147"/>
                    <a:pt x="75" y="147"/>
                  </a:cubicBezTo>
                  <a:cubicBezTo>
                    <a:pt x="75" y="148"/>
                    <a:pt x="75" y="149"/>
                    <a:pt x="75" y="149"/>
                  </a:cubicBezTo>
                  <a:cubicBezTo>
                    <a:pt x="75" y="150"/>
                    <a:pt x="76" y="150"/>
                    <a:pt x="76" y="149"/>
                  </a:cubicBezTo>
                  <a:cubicBezTo>
                    <a:pt x="76" y="149"/>
                    <a:pt x="76" y="148"/>
                    <a:pt x="76" y="147"/>
                  </a:cubicBezTo>
                  <a:cubicBezTo>
                    <a:pt x="79" y="147"/>
                    <a:pt x="81" y="147"/>
                    <a:pt x="84" y="147"/>
                  </a:cubicBezTo>
                  <a:cubicBezTo>
                    <a:pt x="84" y="147"/>
                    <a:pt x="84" y="147"/>
                    <a:pt x="85" y="147"/>
                  </a:cubicBezTo>
                  <a:cubicBezTo>
                    <a:pt x="87" y="147"/>
                    <a:pt x="90" y="147"/>
                    <a:pt x="92" y="147"/>
                  </a:cubicBezTo>
                  <a:cubicBezTo>
                    <a:pt x="92" y="148"/>
                    <a:pt x="92" y="149"/>
                    <a:pt x="92" y="149"/>
                  </a:cubicBezTo>
                  <a:cubicBezTo>
                    <a:pt x="92" y="150"/>
                    <a:pt x="93" y="150"/>
                    <a:pt x="93" y="149"/>
                  </a:cubicBezTo>
                  <a:cubicBezTo>
                    <a:pt x="93" y="149"/>
                    <a:pt x="93" y="148"/>
                    <a:pt x="93" y="147"/>
                  </a:cubicBezTo>
                  <a:cubicBezTo>
                    <a:pt x="96" y="147"/>
                    <a:pt x="99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8"/>
                    <a:pt x="103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6" y="147"/>
                    <a:pt x="107" y="147"/>
                    <a:pt x="109" y="147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50"/>
                    <a:pt x="110" y="150"/>
                    <a:pt x="110" y="149"/>
                  </a:cubicBezTo>
                  <a:cubicBezTo>
                    <a:pt x="110" y="149"/>
                    <a:pt x="110" y="148"/>
                    <a:pt x="110" y="147"/>
                  </a:cubicBezTo>
                  <a:cubicBezTo>
                    <a:pt x="110" y="147"/>
                    <a:pt x="111" y="147"/>
                    <a:pt x="112" y="147"/>
                  </a:cubicBezTo>
                  <a:cubicBezTo>
                    <a:pt x="112" y="147"/>
                    <a:pt x="112" y="147"/>
                    <a:pt x="112" y="147"/>
                  </a:cubicBezTo>
                  <a:cubicBezTo>
                    <a:pt x="113" y="147"/>
                    <a:pt x="115" y="147"/>
                    <a:pt x="116" y="147"/>
                  </a:cubicBezTo>
                  <a:cubicBezTo>
                    <a:pt x="116" y="147"/>
                    <a:pt x="116" y="147"/>
                    <a:pt x="116" y="147"/>
                  </a:cubicBezTo>
                  <a:cubicBezTo>
                    <a:pt x="117" y="147"/>
                    <a:pt x="118" y="147"/>
                    <a:pt x="119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9" y="148"/>
                    <a:pt x="119" y="148"/>
                    <a:pt x="119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20" y="147"/>
                    <a:pt x="121" y="147"/>
                    <a:pt x="121" y="147"/>
                  </a:cubicBezTo>
                  <a:cubicBezTo>
                    <a:pt x="122" y="147"/>
                    <a:pt x="122" y="147"/>
                    <a:pt x="122" y="147"/>
                  </a:cubicBezTo>
                  <a:cubicBezTo>
                    <a:pt x="123" y="147"/>
                    <a:pt x="123" y="147"/>
                    <a:pt x="123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5" y="147"/>
                    <a:pt x="125" y="147"/>
                    <a:pt x="126" y="147"/>
                  </a:cubicBezTo>
                  <a:cubicBezTo>
                    <a:pt x="126" y="148"/>
                    <a:pt x="126" y="149"/>
                    <a:pt x="126" y="149"/>
                  </a:cubicBezTo>
                  <a:cubicBezTo>
                    <a:pt x="126" y="150"/>
                    <a:pt x="126" y="150"/>
                    <a:pt x="126" y="149"/>
                  </a:cubicBezTo>
                  <a:cubicBezTo>
                    <a:pt x="126" y="149"/>
                    <a:pt x="126" y="148"/>
                    <a:pt x="126" y="147"/>
                  </a:cubicBezTo>
                  <a:cubicBezTo>
                    <a:pt x="130" y="147"/>
                    <a:pt x="133" y="147"/>
                    <a:pt x="136" y="147"/>
                  </a:cubicBezTo>
                  <a:cubicBezTo>
                    <a:pt x="136" y="147"/>
                    <a:pt x="137" y="147"/>
                    <a:pt x="137" y="147"/>
                  </a:cubicBezTo>
                  <a:cubicBezTo>
                    <a:pt x="137" y="147"/>
                    <a:pt x="138" y="147"/>
                    <a:pt x="139" y="147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9" y="147"/>
                    <a:pt x="140" y="148"/>
                    <a:pt x="140" y="147"/>
                  </a:cubicBezTo>
                  <a:cubicBezTo>
                    <a:pt x="140" y="147"/>
                    <a:pt x="140" y="147"/>
                    <a:pt x="140" y="147"/>
                  </a:cubicBezTo>
                  <a:cubicBezTo>
                    <a:pt x="140" y="147"/>
                    <a:pt x="141" y="147"/>
                    <a:pt x="142" y="147"/>
                  </a:cubicBezTo>
                  <a:cubicBezTo>
                    <a:pt x="142" y="147"/>
                    <a:pt x="142" y="147"/>
                    <a:pt x="143" y="147"/>
                  </a:cubicBezTo>
                  <a:cubicBezTo>
                    <a:pt x="143" y="148"/>
                    <a:pt x="143" y="149"/>
                    <a:pt x="143" y="149"/>
                  </a:cubicBezTo>
                  <a:cubicBezTo>
                    <a:pt x="143" y="150"/>
                    <a:pt x="143" y="150"/>
                    <a:pt x="143" y="149"/>
                  </a:cubicBezTo>
                  <a:cubicBezTo>
                    <a:pt x="143" y="149"/>
                    <a:pt x="143" y="148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5" y="147"/>
                    <a:pt x="145" y="148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7"/>
                    <a:pt x="146" y="147"/>
                    <a:pt x="146" y="147"/>
                  </a:cubicBezTo>
                  <a:cubicBezTo>
                    <a:pt x="146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51" y="147"/>
                    <a:pt x="152" y="147"/>
                  </a:cubicBezTo>
                  <a:cubicBezTo>
                    <a:pt x="152" y="147"/>
                    <a:pt x="152" y="147"/>
                    <a:pt x="153" y="147"/>
                  </a:cubicBezTo>
                  <a:cubicBezTo>
                    <a:pt x="155" y="147"/>
                    <a:pt x="157" y="147"/>
                    <a:pt x="159" y="147"/>
                  </a:cubicBezTo>
                  <a:cubicBezTo>
                    <a:pt x="159" y="148"/>
                    <a:pt x="159" y="149"/>
                    <a:pt x="159" y="149"/>
                  </a:cubicBezTo>
                  <a:cubicBezTo>
                    <a:pt x="159" y="150"/>
                    <a:pt x="160" y="150"/>
                    <a:pt x="160" y="149"/>
                  </a:cubicBezTo>
                  <a:cubicBezTo>
                    <a:pt x="160" y="149"/>
                    <a:pt x="160" y="148"/>
                    <a:pt x="160" y="147"/>
                  </a:cubicBezTo>
                  <a:cubicBezTo>
                    <a:pt x="160" y="147"/>
                    <a:pt x="161" y="147"/>
                    <a:pt x="161" y="147"/>
                  </a:cubicBezTo>
                  <a:cubicBezTo>
                    <a:pt x="161" y="147"/>
                    <a:pt x="161" y="147"/>
                    <a:pt x="161" y="147"/>
                  </a:cubicBezTo>
                  <a:cubicBezTo>
                    <a:pt x="162" y="147"/>
                    <a:pt x="163" y="147"/>
                    <a:pt x="164" y="147"/>
                  </a:cubicBezTo>
                  <a:cubicBezTo>
                    <a:pt x="164" y="147"/>
                    <a:pt x="164" y="147"/>
                    <a:pt x="164" y="147"/>
                  </a:cubicBezTo>
                  <a:cubicBezTo>
                    <a:pt x="164" y="147"/>
                    <a:pt x="165" y="148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7" y="147"/>
                    <a:pt x="168" y="147"/>
                    <a:pt x="170" y="147"/>
                  </a:cubicBezTo>
                  <a:cubicBezTo>
                    <a:pt x="170" y="147"/>
                    <a:pt x="170" y="147"/>
                    <a:pt x="170" y="147"/>
                  </a:cubicBezTo>
                  <a:cubicBezTo>
                    <a:pt x="170" y="147"/>
                    <a:pt x="170" y="147"/>
                    <a:pt x="170" y="147"/>
                  </a:cubicBezTo>
                  <a:cubicBezTo>
                    <a:pt x="171" y="147"/>
                    <a:pt x="172" y="147"/>
                    <a:pt x="173" y="147"/>
                  </a:cubicBezTo>
                  <a:cubicBezTo>
                    <a:pt x="173" y="147"/>
                    <a:pt x="173" y="147"/>
                    <a:pt x="173" y="147"/>
                  </a:cubicBezTo>
                  <a:cubicBezTo>
                    <a:pt x="173" y="148"/>
                    <a:pt x="174" y="148"/>
                    <a:pt x="174" y="147"/>
                  </a:cubicBezTo>
                  <a:cubicBezTo>
                    <a:pt x="174" y="147"/>
                    <a:pt x="174" y="147"/>
                    <a:pt x="174" y="147"/>
                  </a:cubicBezTo>
                  <a:cubicBezTo>
                    <a:pt x="175" y="147"/>
                    <a:pt x="175" y="147"/>
                    <a:pt x="176" y="147"/>
                  </a:cubicBezTo>
                  <a:cubicBezTo>
                    <a:pt x="176" y="148"/>
                    <a:pt x="176" y="149"/>
                    <a:pt x="176" y="149"/>
                  </a:cubicBezTo>
                  <a:cubicBezTo>
                    <a:pt x="176" y="150"/>
                    <a:pt x="177" y="150"/>
                    <a:pt x="177" y="149"/>
                  </a:cubicBezTo>
                  <a:cubicBezTo>
                    <a:pt x="177" y="149"/>
                    <a:pt x="177" y="148"/>
                    <a:pt x="177" y="147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7" y="147"/>
                    <a:pt x="177" y="147"/>
                    <a:pt x="177" y="148"/>
                  </a:cubicBezTo>
                  <a:cubicBezTo>
                    <a:pt x="177" y="148"/>
                    <a:pt x="178" y="148"/>
                    <a:pt x="178" y="148"/>
                  </a:cubicBezTo>
                  <a:cubicBezTo>
                    <a:pt x="178" y="148"/>
                    <a:pt x="178" y="147"/>
                    <a:pt x="178" y="147"/>
                  </a:cubicBezTo>
                  <a:cubicBezTo>
                    <a:pt x="180" y="147"/>
                    <a:pt x="182" y="147"/>
                    <a:pt x="183" y="147"/>
                  </a:cubicBezTo>
                  <a:cubicBezTo>
                    <a:pt x="183" y="147"/>
                    <a:pt x="183" y="147"/>
                    <a:pt x="183" y="147"/>
                  </a:cubicBezTo>
                  <a:cubicBezTo>
                    <a:pt x="183" y="147"/>
                    <a:pt x="184" y="148"/>
                    <a:pt x="184" y="147"/>
                  </a:cubicBezTo>
                  <a:cubicBezTo>
                    <a:pt x="184" y="147"/>
                    <a:pt x="184" y="147"/>
                    <a:pt x="184" y="147"/>
                  </a:cubicBezTo>
                  <a:cubicBezTo>
                    <a:pt x="185" y="147"/>
                    <a:pt x="186" y="147"/>
                    <a:pt x="187" y="147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190" y="147"/>
                    <a:pt x="191" y="147"/>
                    <a:pt x="193" y="147"/>
                  </a:cubicBezTo>
                  <a:cubicBezTo>
                    <a:pt x="193" y="148"/>
                    <a:pt x="193" y="149"/>
                    <a:pt x="193" y="149"/>
                  </a:cubicBezTo>
                  <a:cubicBezTo>
                    <a:pt x="193" y="150"/>
                    <a:pt x="194" y="150"/>
                    <a:pt x="194" y="149"/>
                  </a:cubicBezTo>
                  <a:cubicBezTo>
                    <a:pt x="194" y="149"/>
                    <a:pt x="194" y="148"/>
                    <a:pt x="194" y="147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4" y="147"/>
                    <a:pt x="195" y="147"/>
                    <a:pt x="195" y="147"/>
                  </a:cubicBezTo>
                  <a:cubicBezTo>
                    <a:pt x="195" y="147"/>
                    <a:pt x="195" y="147"/>
                    <a:pt x="195" y="147"/>
                  </a:cubicBezTo>
                  <a:cubicBezTo>
                    <a:pt x="200" y="147"/>
                    <a:pt x="205" y="147"/>
                    <a:pt x="210" y="147"/>
                  </a:cubicBezTo>
                  <a:cubicBezTo>
                    <a:pt x="210" y="148"/>
                    <a:pt x="210" y="149"/>
                    <a:pt x="210" y="149"/>
                  </a:cubicBezTo>
                  <a:cubicBezTo>
                    <a:pt x="210" y="150"/>
                    <a:pt x="210" y="150"/>
                    <a:pt x="210" y="149"/>
                  </a:cubicBezTo>
                  <a:cubicBezTo>
                    <a:pt x="210" y="149"/>
                    <a:pt x="210" y="148"/>
                    <a:pt x="210" y="147"/>
                  </a:cubicBezTo>
                  <a:cubicBezTo>
                    <a:pt x="210" y="147"/>
                    <a:pt x="210" y="147"/>
                    <a:pt x="211" y="147"/>
                  </a:cubicBezTo>
                  <a:cubicBezTo>
                    <a:pt x="211" y="147"/>
                    <a:pt x="211" y="147"/>
                    <a:pt x="211" y="147"/>
                  </a:cubicBezTo>
                  <a:cubicBezTo>
                    <a:pt x="211" y="147"/>
                    <a:pt x="212" y="147"/>
                    <a:pt x="212" y="147"/>
                  </a:cubicBezTo>
                  <a:cubicBezTo>
                    <a:pt x="213" y="147"/>
                    <a:pt x="213" y="147"/>
                    <a:pt x="214" y="147"/>
                  </a:cubicBezTo>
                  <a:cubicBezTo>
                    <a:pt x="214" y="147"/>
                    <a:pt x="214" y="147"/>
                    <a:pt x="214" y="147"/>
                  </a:cubicBezTo>
                  <a:cubicBezTo>
                    <a:pt x="214" y="147"/>
                    <a:pt x="214" y="147"/>
                    <a:pt x="214" y="147"/>
                  </a:cubicBezTo>
                  <a:cubicBezTo>
                    <a:pt x="215" y="147"/>
                    <a:pt x="216" y="147"/>
                    <a:pt x="217" y="147"/>
                  </a:cubicBezTo>
                  <a:cubicBezTo>
                    <a:pt x="217" y="147"/>
                    <a:pt x="217" y="147"/>
                    <a:pt x="217" y="147"/>
                  </a:cubicBezTo>
                  <a:cubicBezTo>
                    <a:pt x="218" y="147"/>
                    <a:pt x="219" y="147"/>
                    <a:pt x="220" y="147"/>
                  </a:cubicBezTo>
                  <a:cubicBezTo>
                    <a:pt x="219" y="147"/>
                    <a:pt x="220" y="147"/>
                    <a:pt x="220" y="147"/>
                  </a:cubicBezTo>
                  <a:cubicBezTo>
                    <a:pt x="220" y="147"/>
                    <a:pt x="220" y="147"/>
                    <a:pt x="220" y="147"/>
                  </a:cubicBezTo>
                  <a:cubicBezTo>
                    <a:pt x="221" y="147"/>
                    <a:pt x="222" y="147"/>
                    <a:pt x="223" y="147"/>
                  </a:cubicBezTo>
                  <a:cubicBezTo>
                    <a:pt x="223" y="147"/>
                    <a:pt x="223" y="147"/>
                    <a:pt x="223" y="147"/>
                  </a:cubicBezTo>
                  <a:cubicBezTo>
                    <a:pt x="224" y="147"/>
                    <a:pt x="226" y="147"/>
                    <a:pt x="227" y="147"/>
                  </a:cubicBezTo>
                  <a:cubicBezTo>
                    <a:pt x="227" y="148"/>
                    <a:pt x="227" y="149"/>
                    <a:pt x="227" y="149"/>
                  </a:cubicBezTo>
                  <a:cubicBezTo>
                    <a:pt x="227" y="150"/>
                    <a:pt x="227" y="150"/>
                    <a:pt x="227" y="149"/>
                  </a:cubicBezTo>
                  <a:cubicBezTo>
                    <a:pt x="227" y="149"/>
                    <a:pt x="227" y="148"/>
                    <a:pt x="227" y="147"/>
                  </a:cubicBezTo>
                  <a:cubicBezTo>
                    <a:pt x="228" y="147"/>
                    <a:pt x="229" y="147"/>
                    <a:pt x="229" y="147"/>
                  </a:cubicBezTo>
                  <a:cubicBezTo>
                    <a:pt x="229" y="147"/>
                    <a:pt x="230" y="147"/>
                    <a:pt x="230" y="147"/>
                  </a:cubicBezTo>
                  <a:cubicBezTo>
                    <a:pt x="230" y="147"/>
                    <a:pt x="230" y="147"/>
                    <a:pt x="230" y="147"/>
                  </a:cubicBezTo>
                  <a:cubicBezTo>
                    <a:pt x="231" y="147"/>
                    <a:pt x="232" y="147"/>
                    <a:pt x="233" y="147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4" y="147"/>
                    <a:pt x="235" y="147"/>
                    <a:pt x="236" y="147"/>
                  </a:cubicBezTo>
                  <a:cubicBezTo>
                    <a:pt x="236" y="147"/>
                    <a:pt x="236" y="147"/>
                    <a:pt x="237" y="147"/>
                  </a:cubicBezTo>
                  <a:cubicBezTo>
                    <a:pt x="239" y="147"/>
                    <a:pt x="241" y="147"/>
                    <a:pt x="243" y="147"/>
                  </a:cubicBezTo>
                  <a:cubicBezTo>
                    <a:pt x="243" y="148"/>
                    <a:pt x="243" y="149"/>
                    <a:pt x="243" y="149"/>
                  </a:cubicBezTo>
                  <a:cubicBezTo>
                    <a:pt x="243" y="150"/>
                    <a:pt x="244" y="150"/>
                    <a:pt x="244" y="149"/>
                  </a:cubicBezTo>
                  <a:cubicBezTo>
                    <a:pt x="244" y="149"/>
                    <a:pt x="244" y="148"/>
                    <a:pt x="244" y="147"/>
                  </a:cubicBezTo>
                  <a:cubicBezTo>
                    <a:pt x="252" y="147"/>
                    <a:pt x="261" y="147"/>
                    <a:pt x="269" y="147"/>
                  </a:cubicBezTo>
                  <a:cubicBezTo>
                    <a:pt x="270" y="147"/>
                    <a:pt x="270" y="146"/>
                    <a:pt x="269" y="146"/>
                  </a:cubicBezTo>
                  <a:close/>
                  <a:moveTo>
                    <a:pt x="243" y="122"/>
                  </a:moveTo>
                  <a:cubicBezTo>
                    <a:pt x="243" y="122"/>
                    <a:pt x="243" y="122"/>
                    <a:pt x="243" y="122"/>
                  </a:cubicBezTo>
                  <a:cubicBezTo>
                    <a:pt x="242" y="130"/>
                    <a:pt x="240" y="138"/>
                    <a:pt x="239" y="145"/>
                  </a:cubicBezTo>
                  <a:cubicBezTo>
                    <a:pt x="239" y="146"/>
                    <a:pt x="239" y="146"/>
                    <a:pt x="239" y="145"/>
                  </a:cubicBezTo>
                  <a:cubicBezTo>
                    <a:pt x="241" y="138"/>
                    <a:pt x="242" y="131"/>
                    <a:pt x="244" y="124"/>
                  </a:cubicBezTo>
                  <a:cubicBezTo>
                    <a:pt x="244" y="126"/>
                    <a:pt x="244" y="127"/>
                    <a:pt x="244" y="129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3" y="134"/>
                    <a:pt x="243" y="140"/>
                    <a:pt x="242" y="146"/>
                  </a:cubicBezTo>
                  <a:cubicBezTo>
                    <a:pt x="242" y="146"/>
                    <a:pt x="242" y="146"/>
                    <a:pt x="242" y="146"/>
                  </a:cubicBezTo>
                  <a:cubicBezTo>
                    <a:pt x="243" y="141"/>
                    <a:pt x="244" y="136"/>
                    <a:pt x="245" y="131"/>
                  </a:cubicBezTo>
                  <a:cubicBezTo>
                    <a:pt x="245" y="132"/>
                    <a:pt x="245" y="134"/>
                    <a:pt x="246" y="136"/>
                  </a:cubicBezTo>
                  <a:cubicBezTo>
                    <a:pt x="245" y="136"/>
                    <a:pt x="245" y="136"/>
                    <a:pt x="245" y="136"/>
                  </a:cubicBezTo>
                  <a:cubicBezTo>
                    <a:pt x="245" y="139"/>
                    <a:pt x="244" y="142"/>
                    <a:pt x="243" y="145"/>
                  </a:cubicBezTo>
                  <a:cubicBezTo>
                    <a:pt x="243" y="146"/>
                    <a:pt x="244" y="146"/>
                    <a:pt x="244" y="146"/>
                  </a:cubicBezTo>
                  <a:cubicBezTo>
                    <a:pt x="244" y="143"/>
                    <a:pt x="245" y="139"/>
                    <a:pt x="246" y="136"/>
                  </a:cubicBezTo>
                  <a:cubicBezTo>
                    <a:pt x="246" y="138"/>
                    <a:pt x="246" y="140"/>
                    <a:pt x="247" y="142"/>
                  </a:cubicBezTo>
                  <a:cubicBezTo>
                    <a:pt x="247" y="144"/>
                    <a:pt x="247" y="145"/>
                    <a:pt x="248" y="146"/>
                  </a:cubicBezTo>
                  <a:cubicBezTo>
                    <a:pt x="244" y="146"/>
                    <a:pt x="240" y="146"/>
                    <a:pt x="237" y="146"/>
                  </a:cubicBezTo>
                  <a:cubicBezTo>
                    <a:pt x="239" y="136"/>
                    <a:pt x="240" y="127"/>
                    <a:pt x="242" y="117"/>
                  </a:cubicBezTo>
                  <a:cubicBezTo>
                    <a:pt x="243" y="119"/>
                    <a:pt x="243" y="120"/>
                    <a:pt x="243" y="122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0" y="126"/>
                    <a:pt x="238" y="136"/>
                    <a:pt x="236" y="146"/>
                  </a:cubicBezTo>
                  <a:cubicBezTo>
                    <a:pt x="235" y="146"/>
                    <a:pt x="234" y="146"/>
                    <a:pt x="234" y="146"/>
                  </a:cubicBezTo>
                  <a:cubicBezTo>
                    <a:pt x="236" y="135"/>
                    <a:pt x="239" y="124"/>
                    <a:pt x="241" y="113"/>
                  </a:cubicBezTo>
                  <a:cubicBezTo>
                    <a:pt x="241" y="113"/>
                    <a:pt x="241" y="113"/>
                    <a:pt x="241" y="113"/>
                  </a:cubicBezTo>
                  <a:cubicBezTo>
                    <a:pt x="241" y="113"/>
                    <a:pt x="241" y="112"/>
                    <a:pt x="241" y="112"/>
                  </a:cubicBezTo>
                  <a:cubicBezTo>
                    <a:pt x="242" y="113"/>
                    <a:pt x="242" y="115"/>
                    <a:pt x="242" y="116"/>
                  </a:cubicBezTo>
                  <a:close/>
                  <a:moveTo>
                    <a:pt x="235" y="114"/>
                  </a:moveTo>
                  <a:cubicBezTo>
                    <a:pt x="235" y="115"/>
                    <a:pt x="235" y="116"/>
                    <a:pt x="235" y="118"/>
                  </a:cubicBezTo>
                  <a:cubicBezTo>
                    <a:pt x="235" y="118"/>
                    <a:pt x="236" y="118"/>
                    <a:pt x="236" y="118"/>
                  </a:cubicBezTo>
                  <a:cubicBezTo>
                    <a:pt x="233" y="127"/>
                    <a:pt x="231" y="137"/>
                    <a:pt x="229" y="146"/>
                  </a:cubicBezTo>
                  <a:cubicBezTo>
                    <a:pt x="229" y="146"/>
                    <a:pt x="228" y="146"/>
                    <a:pt x="227" y="146"/>
                  </a:cubicBezTo>
                  <a:cubicBezTo>
                    <a:pt x="230" y="135"/>
                    <a:pt x="232" y="12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26" y="146"/>
                  </a:moveTo>
                  <a:cubicBezTo>
                    <a:pt x="226" y="146"/>
                    <a:pt x="225" y="146"/>
                    <a:pt x="224" y="146"/>
                  </a:cubicBezTo>
                  <a:cubicBezTo>
                    <a:pt x="227" y="132"/>
                    <a:pt x="230" y="118"/>
                    <a:pt x="233" y="105"/>
                  </a:cubicBezTo>
                  <a:cubicBezTo>
                    <a:pt x="233" y="107"/>
                    <a:pt x="234" y="109"/>
                    <a:pt x="234" y="112"/>
                  </a:cubicBezTo>
                  <a:cubicBezTo>
                    <a:pt x="232" y="123"/>
                    <a:pt x="229" y="135"/>
                    <a:pt x="226" y="146"/>
                  </a:cubicBezTo>
                  <a:cubicBezTo>
                    <a:pt x="226" y="146"/>
                    <a:pt x="226" y="146"/>
                    <a:pt x="226" y="146"/>
                  </a:cubicBezTo>
                  <a:close/>
                  <a:moveTo>
                    <a:pt x="231" y="97"/>
                  </a:moveTo>
                  <a:cubicBezTo>
                    <a:pt x="231" y="97"/>
                    <a:pt x="231" y="97"/>
                    <a:pt x="231" y="97"/>
                  </a:cubicBezTo>
                  <a:cubicBezTo>
                    <a:pt x="227" y="113"/>
                    <a:pt x="224" y="130"/>
                    <a:pt x="220" y="146"/>
                  </a:cubicBezTo>
                  <a:cubicBezTo>
                    <a:pt x="219" y="146"/>
                    <a:pt x="218" y="146"/>
                    <a:pt x="217" y="146"/>
                  </a:cubicBezTo>
                  <a:cubicBezTo>
                    <a:pt x="221" y="128"/>
                    <a:pt x="226" y="109"/>
                    <a:pt x="230" y="91"/>
                  </a:cubicBezTo>
                  <a:cubicBezTo>
                    <a:pt x="230" y="93"/>
                    <a:pt x="231" y="95"/>
                    <a:pt x="231" y="97"/>
                  </a:cubicBezTo>
                  <a:close/>
                  <a:moveTo>
                    <a:pt x="217" y="82"/>
                  </a:moveTo>
                  <a:cubicBezTo>
                    <a:pt x="217" y="82"/>
                    <a:pt x="217" y="82"/>
                    <a:pt x="217" y="83"/>
                  </a:cubicBezTo>
                  <a:cubicBezTo>
                    <a:pt x="212" y="104"/>
                    <a:pt x="207" y="125"/>
                    <a:pt x="202" y="146"/>
                  </a:cubicBezTo>
                  <a:cubicBezTo>
                    <a:pt x="202" y="146"/>
                    <a:pt x="203" y="146"/>
                    <a:pt x="203" y="146"/>
                  </a:cubicBezTo>
                  <a:cubicBezTo>
                    <a:pt x="208" y="125"/>
                    <a:pt x="213" y="105"/>
                    <a:pt x="218" y="84"/>
                  </a:cubicBezTo>
                  <a:cubicBezTo>
                    <a:pt x="218" y="86"/>
                    <a:pt x="218" y="87"/>
                    <a:pt x="219" y="88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9"/>
                    <a:pt x="219" y="89"/>
                    <a:pt x="220" y="89"/>
                  </a:cubicBezTo>
                  <a:cubicBezTo>
                    <a:pt x="215" y="108"/>
                    <a:pt x="211" y="127"/>
                    <a:pt x="206" y="146"/>
                  </a:cubicBezTo>
                  <a:cubicBezTo>
                    <a:pt x="204" y="146"/>
                    <a:pt x="202" y="146"/>
                    <a:pt x="200" y="146"/>
                  </a:cubicBezTo>
                  <a:cubicBezTo>
                    <a:pt x="206" y="123"/>
                    <a:pt x="211" y="99"/>
                    <a:pt x="216" y="76"/>
                  </a:cubicBezTo>
                  <a:cubicBezTo>
                    <a:pt x="216" y="78"/>
                    <a:pt x="217" y="80"/>
                    <a:pt x="217" y="82"/>
                  </a:cubicBezTo>
                  <a:close/>
                  <a:moveTo>
                    <a:pt x="214" y="66"/>
                  </a:moveTo>
                  <a:cubicBezTo>
                    <a:pt x="214" y="66"/>
                    <a:pt x="214" y="66"/>
                    <a:pt x="214" y="67"/>
                  </a:cubicBezTo>
                  <a:cubicBezTo>
                    <a:pt x="207" y="93"/>
                    <a:pt x="201" y="120"/>
                    <a:pt x="194" y="146"/>
                  </a:cubicBezTo>
                  <a:cubicBezTo>
                    <a:pt x="193" y="146"/>
                    <a:pt x="193" y="146"/>
                    <a:pt x="192" y="146"/>
                  </a:cubicBezTo>
                  <a:cubicBezTo>
                    <a:pt x="197" y="124"/>
                    <a:pt x="203" y="102"/>
                    <a:pt x="208" y="80"/>
                  </a:cubicBezTo>
                  <a:cubicBezTo>
                    <a:pt x="210" y="73"/>
                    <a:pt x="211" y="67"/>
                    <a:pt x="213" y="61"/>
                  </a:cubicBezTo>
                  <a:cubicBezTo>
                    <a:pt x="213" y="60"/>
                    <a:pt x="212" y="60"/>
                    <a:pt x="212" y="61"/>
                  </a:cubicBezTo>
                  <a:cubicBezTo>
                    <a:pt x="207" y="83"/>
                    <a:pt x="201" y="105"/>
                    <a:pt x="196" y="127"/>
                  </a:cubicBezTo>
                  <a:cubicBezTo>
                    <a:pt x="194" y="134"/>
                    <a:pt x="192" y="140"/>
                    <a:pt x="191" y="146"/>
                  </a:cubicBezTo>
                  <a:cubicBezTo>
                    <a:pt x="190" y="146"/>
                    <a:pt x="189" y="146"/>
                    <a:pt x="188" y="146"/>
                  </a:cubicBezTo>
                  <a:cubicBezTo>
                    <a:pt x="194" y="122"/>
                    <a:pt x="201" y="97"/>
                    <a:pt x="207" y="73"/>
                  </a:cubicBezTo>
                  <a:cubicBezTo>
                    <a:pt x="209" y="67"/>
                    <a:pt x="210" y="61"/>
                    <a:pt x="212" y="55"/>
                  </a:cubicBezTo>
                  <a:cubicBezTo>
                    <a:pt x="212" y="59"/>
                    <a:pt x="213" y="63"/>
                    <a:pt x="214" y="66"/>
                  </a:cubicBezTo>
                  <a:close/>
                  <a:moveTo>
                    <a:pt x="159" y="146"/>
                  </a:moveTo>
                  <a:cubicBezTo>
                    <a:pt x="164" y="126"/>
                    <a:pt x="169" y="106"/>
                    <a:pt x="174" y="86"/>
                  </a:cubicBezTo>
                  <a:cubicBezTo>
                    <a:pt x="174" y="88"/>
                    <a:pt x="175" y="89"/>
                    <a:pt x="175" y="90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0" y="109"/>
                    <a:pt x="166" y="127"/>
                    <a:pt x="161" y="146"/>
                  </a:cubicBezTo>
                  <a:cubicBezTo>
                    <a:pt x="160" y="146"/>
                    <a:pt x="159" y="146"/>
                    <a:pt x="159" y="146"/>
                  </a:cubicBezTo>
                  <a:close/>
                  <a:moveTo>
                    <a:pt x="173" y="84"/>
                  </a:moveTo>
                  <a:cubicBezTo>
                    <a:pt x="173" y="85"/>
                    <a:pt x="173" y="85"/>
                    <a:pt x="173" y="85"/>
                  </a:cubicBezTo>
                  <a:cubicBezTo>
                    <a:pt x="174" y="85"/>
                    <a:pt x="174" y="85"/>
                    <a:pt x="174" y="85"/>
                  </a:cubicBezTo>
                  <a:cubicBezTo>
                    <a:pt x="168" y="106"/>
                    <a:pt x="163" y="126"/>
                    <a:pt x="158" y="146"/>
                  </a:cubicBezTo>
                  <a:cubicBezTo>
                    <a:pt x="158" y="146"/>
                    <a:pt x="158" y="146"/>
                    <a:pt x="158" y="146"/>
                  </a:cubicBezTo>
                  <a:cubicBezTo>
                    <a:pt x="157" y="146"/>
                    <a:pt x="157" y="146"/>
                    <a:pt x="156" y="146"/>
                  </a:cubicBezTo>
                  <a:cubicBezTo>
                    <a:pt x="162" y="125"/>
                    <a:pt x="167" y="103"/>
                    <a:pt x="172" y="81"/>
                  </a:cubicBezTo>
                  <a:cubicBezTo>
                    <a:pt x="173" y="82"/>
                    <a:pt x="173" y="83"/>
                    <a:pt x="173" y="84"/>
                  </a:cubicBezTo>
                  <a:close/>
                  <a:moveTo>
                    <a:pt x="156" y="146"/>
                  </a:moveTo>
                  <a:cubicBezTo>
                    <a:pt x="155" y="146"/>
                    <a:pt x="154" y="146"/>
                    <a:pt x="153" y="146"/>
                  </a:cubicBezTo>
                  <a:cubicBezTo>
                    <a:pt x="161" y="123"/>
                    <a:pt x="167" y="100"/>
                    <a:pt x="170" y="76"/>
                  </a:cubicBezTo>
                  <a:cubicBezTo>
                    <a:pt x="171" y="78"/>
                    <a:pt x="171" y="79"/>
                    <a:pt x="172" y="80"/>
                  </a:cubicBezTo>
                  <a:cubicBezTo>
                    <a:pt x="166" y="102"/>
                    <a:pt x="161" y="124"/>
                    <a:pt x="156" y="146"/>
                  </a:cubicBezTo>
                  <a:close/>
                  <a:moveTo>
                    <a:pt x="170" y="75"/>
                  </a:moveTo>
                  <a:cubicBezTo>
                    <a:pt x="166" y="99"/>
                    <a:pt x="160" y="123"/>
                    <a:pt x="152" y="146"/>
                  </a:cubicBezTo>
                  <a:cubicBezTo>
                    <a:pt x="152" y="146"/>
                    <a:pt x="151" y="146"/>
                    <a:pt x="151" y="146"/>
                  </a:cubicBezTo>
                  <a:cubicBezTo>
                    <a:pt x="158" y="122"/>
                    <a:pt x="164" y="97"/>
                    <a:pt x="169" y="73"/>
                  </a:cubicBezTo>
                  <a:cubicBezTo>
                    <a:pt x="169" y="73"/>
                    <a:pt x="170" y="74"/>
                    <a:pt x="170" y="75"/>
                  </a:cubicBezTo>
                  <a:close/>
                  <a:moveTo>
                    <a:pt x="169" y="71"/>
                  </a:moveTo>
                  <a:cubicBezTo>
                    <a:pt x="163" y="97"/>
                    <a:pt x="157" y="121"/>
                    <a:pt x="150" y="146"/>
                  </a:cubicBezTo>
                  <a:cubicBezTo>
                    <a:pt x="149" y="146"/>
                    <a:pt x="149" y="146"/>
                    <a:pt x="148" y="146"/>
                  </a:cubicBezTo>
                  <a:cubicBezTo>
                    <a:pt x="155" y="121"/>
                    <a:pt x="161" y="95"/>
                    <a:pt x="167" y="69"/>
                  </a:cubicBezTo>
                  <a:cubicBezTo>
                    <a:pt x="168" y="69"/>
                    <a:pt x="167" y="69"/>
                    <a:pt x="167" y="69"/>
                  </a:cubicBezTo>
                  <a:cubicBezTo>
                    <a:pt x="167" y="69"/>
                    <a:pt x="167" y="69"/>
                    <a:pt x="168" y="68"/>
                  </a:cubicBezTo>
                  <a:cubicBezTo>
                    <a:pt x="168" y="69"/>
                    <a:pt x="168" y="70"/>
                    <a:pt x="169" y="71"/>
                  </a:cubicBezTo>
                  <a:close/>
                  <a:moveTo>
                    <a:pt x="155" y="69"/>
                  </a:moveTo>
                  <a:cubicBezTo>
                    <a:pt x="149" y="95"/>
                    <a:pt x="143" y="120"/>
                    <a:pt x="136" y="146"/>
                  </a:cubicBezTo>
                  <a:cubicBezTo>
                    <a:pt x="135" y="146"/>
                    <a:pt x="134" y="146"/>
                    <a:pt x="133" y="146"/>
                  </a:cubicBezTo>
                  <a:cubicBezTo>
                    <a:pt x="140" y="125"/>
                    <a:pt x="146" y="104"/>
                    <a:pt x="150" y="82"/>
                  </a:cubicBezTo>
                  <a:cubicBezTo>
                    <a:pt x="151" y="76"/>
                    <a:pt x="152" y="70"/>
                    <a:pt x="153" y="64"/>
                  </a:cubicBezTo>
                  <a:cubicBezTo>
                    <a:pt x="154" y="66"/>
                    <a:pt x="155" y="67"/>
                    <a:pt x="155" y="69"/>
                  </a:cubicBezTo>
                  <a:close/>
                  <a:moveTo>
                    <a:pt x="132" y="146"/>
                  </a:moveTo>
                  <a:cubicBezTo>
                    <a:pt x="132" y="146"/>
                    <a:pt x="131" y="146"/>
                    <a:pt x="131" y="146"/>
                  </a:cubicBezTo>
                  <a:cubicBezTo>
                    <a:pt x="137" y="124"/>
                    <a:pt x="143" y="102"/>
                    <a:pt x="148" y="80"/>
                  </a:cubicBezTo>
                  <a:cubicBezTo>
                    <a:pt x="149" y="73"/>
                    <a:pt x="150" y="67"/>
                    <a:pt x="151" y="61"/>
                  </a:cubicBezTo>
                  <a:cubicBezTo>
                    <a:pt x="152" y="62"/>
                    <a:pt x="152" y="63"/>
                    <a:pt x="153" y="63"/>
                  </a:cubicBezTo>
                  <a:cubicBezTo>
                    <a:pt x="149" y="85"/>
                    <a:pt x="144" y="107"/>
                    <a:pt x="138" y="128"/>
                  </a:cubicBezTo>
                  <a:cubicBezTo>
                    <a:pt x="136" y="134"/>
                    <a:pt x="134" y="140"/>
                    <a:pt x="132" y="146"/>
                  </a:cubicBezTo>
                  <a:cubicBezTo>
                    <a:pt x="132" y="146"/>
                    <a:pt x="132" y="146"/>
                    <a:pt x="132" y="146"/>
                  </a:cubicBezTo>
                  <a:close/>
                  <a:moveTo>
                    <a:pt x="151" y="60"/>
                  </a:moveTo>
                  <a:cubicBezTo>
                    <a:pt x="151" y="60"/>
                    <a:pt x="151" y="60"/>
                    <a:pt x="151" y="60"/>
                  </a:cubicBezTo>
                  <a:cubicBezTo>
                    <a:pt x="146" y="83"/>
                    <a:pt x="141" y="105"/>
                    <a:pt x="135" y="127"/>
                  </a:cubicBezTo>
                  <a:cubicBezTo>
                    <a:pt x="133" y="134"/>
                    <a:pt x="132" y="140"/>
                    <a:pt x="130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29" y="146"/>
                    <a:pt x="128" y="146"/>
                    <a:pt x="127" y="146"/>
                  </a:cubicBezTo>
                  <a:cubicBezTo>
                    <a:pt x="135" y="123"/>
                    <a:pt x="141" y="100"/>
                    <a:pt x="146" y="77"/>
                  </a:cubicBezTo>
                  <a:cubicBezTo>
                    <a:pt x="148" y="71"/>
                    <a:pt x="149" y="64"/>
                    <a:pt x="150" y="58"/>
                  </a:cubicBezTo>
                  <a:cubicBezTo>
                    <a:pt x="150" y="59"/>
                    <a:pt x="151" y="60"/>
                    <a:pt x="151" y="60"/>
                  </a:cubicBezTo>
                  <a:close/>
                  <a:moveTo>
                    <a:pt x="150" y="57"/>
                  </a:moveTo>
                  <a:cubicBezTo>
                    <a:pt x="145" y="81"/>
                    <a:pt x="140" y="104"/>
                    <a:pt x="133" y="127"/>
                  </a:cubicBezTo>
                  <a:cubicBezTo>
                    <a:pt x="131" y="133"/>
                    <a:pt x="129" y="140"/>
                    <a:pt x="126" y="146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32" y="122"/>
                    <a:pt x="139" y="99"/>
                    <a:pt x="144" y="75"/>
                  </a:cubicBezTo>
                  <a:cubicBezTo>
                    <a:pt x="146" y="68"/>
                    <a:pt x="147" y="62"/>
                    <a:pt x="148" y="55"/>
                  </a:cubicBezTo>
                  <a:cubicBezTo>
                    <a:pt x="149" y="56"/>
                    <a:pt x="149" y="57"/>
                    <a:pt x="150" y="57"/>
                  </a:cubicBezTo>
                  <a:close/>
                  <a:moveTo>
                    <a:pt x="147" y="53"/>
                  </a:moveTo>
                  <a:cubicBezTo>
                    <a:pt x="148" y="53"/>
                    <a:pt x="148" y="54"/>
                    <a:pt x="148" y="54"/>
                  </a:cubicBezTo>
                  <a:cubicBezTo>
                    <a:pt x="143" y="78"/>
                    <a:pt x="137" y="102"/>
                    <a:pt x="130" y="126"/>
                  </a:cubicBezTo>
                  <a:cubicBezTo>
                    <a:pt x="129" y="133"/>
                    <a:pt x="127" y="139"/>
                    <a:pt x="125" y="146"/>
                  </a:cubicBezTo>
                  <a:cubicBezTo>
                    <a:pt x="125" y="146"/>
                    <a:pt x="125" y="146"/>
                    <a:pt x="125" y="146"/>
                  </a:cubicBezTo>
                  <a:cubicBezTo>
                    <a:pt x="125" y="146"/>
                    <a:pt x="124" y="146"/>
                    <a:pt x="124" y="146"/>
                  </a:cubicBezTo>
                  <a:cubicBezTo>
                    <a:pt x="130" y="125"/>
                    <a:pt x="136" y="104"/>
                    <a:pt x="140" y="82"/>
                  </a:cubicBezTo>
                  <a:cubicBezTo>
                    <a:pt x="141" y="76"/>
                    <a:pt x="143" y="70"/>
                    <a:pt x="144" y="64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5" y="60"/>
                    <a:pt x="146" y="56"/>
                    <a:pt x="147" y="53"/>
                  </a:cubicBezTo>
                  <a:close/>
                  <a:moveTo>
                    <a:pt x="143" y="65"/>
                  </a:moveTo>
                  <a:cubicBezTo>
                    <a:pt x="139" y="86"/>
                    <a:pt x="134" y="107"/>
                    <a:pt x="128" y="128"/>
                  </a:cubicBezTo>
                  <a:cubicBezTo>
                    <a:pt x="127" y="134"/>
                    <a:pt x="125" y="140"/>
                    <a:pt x="123" y="146"/>
                  </a:cubicBezTo>
                  <a:cubicBezTo>
                    <a:pt x="123" y="146"/>
                    <a:pt x="123" y="146"/>
                    <a:pt x="122" y="146"/>
                  </a:cubicBezTo>
                  <a:cubicBezTo>
                    <a:pt x="129" y="123"/>
                    <a:pt x="134" y="99"/>
                    <a:pt x="139" y="75"/>
                  </a:cubicBezTo>
                  <a:cubicBezTo>
                    <a:pt x="139" y="75"/>
                    <a:pt x="139" y="75"/>
                    <a:pt x="139" y="74"/>
                  </a:cubicBezTo>
                  <a:cubicBezTo>
                    <a:pt x="140" y="71"/>
                    <a:pt x="142" y="68"/>
                    <a:pt x="143" y="65"/>
                  </a:cubicBezTo>
                  <a:close/>
                  <a:moveTo>
                    <a:pt x="135" y="68"/>
                  </a:moveTo>
                  <a:cubicBezTo>
                    <a:pt x="130" y="94"/>
                    <a:pt x="123" y="120"/>
                    <a:pt x="116" y="146"/>
                  </a:cubicBezTo>
                  <a:cubicBezTo>
                    <a:pt x="115" y="146"/>
                    <a:pt x="114" y="146"/>
                    <a:pt x="113" y="146"/>
                  </a:cubicBezTo>
                  <a:cubicBezTo>
                    <a:pt x="119" y="125"/>
                    <a:pt x="125" y="104"/>
                    <a:pt x="130" y="83"/>
                  </a:cubicBezTo>
                  <a:cubicBezTo>
                    <a:pt x="131" y="77"/>
                    <a:pt x="132" y="71"/>
                    <a:pt x="134" y="66"/>
                  </a:cubicBezTo>
                  <a:cubicBezTo>
                    <a:pt x="134" y="66"/>
                    <a:pt x="134" y="67"/>
                    <a:pt x="135" y="68"/>
                  </a:cubicBezTo>
                  <a:close/>
                  <a:moveTo>
                    <a:pt x="112" y="146"/>
                  </a:moveTo>
                  <a:cubicBezTo>
                    <a:pt x="111" y="146"/>
                    <a:pt x="111" y="146"/>
                    <a:pt x="110" y="146"/>
                  </a:cubicBezTo>
                  <a:cubicBezTo>
                    <a:pt x="117" y="125"/>
                    <a:pt x="123" y="103"/>
                    <a:pt x="128" y="81"/>
                  </a:cubicBezTo>
                  <a:cubicBezTo>
                    <a:pt x="129" y="75"/>
                    <a:pt x="131" y="68"/>
                    <a:pt x="132" y="62"/>
                  </a:cubicBezTo>
                  <a:cubicBezTo>
                    <a:pt x="132" y="63"/>
                    <a:pt x="133" y="64"/>
                    <a:pt x="133" y="65"/>
                  </a:cubicBezTo>
                  <a:cubicBezTo>
                    <a:pt x="129" y="86"/>
                    <a:pt x="124" y="108"/>
                    <a:pt x="117" y="129"/>
                  </a:cubicBezTo>
                  <a:cubicBezTo>
                    <a:pt x="116" y="134"/>
                    <a:pt x="114" y="140"/>
                    <a:pt x="112" y="146"/>
                  </a:cubicBezTo>
                  <a:close/>
                  <a:moveTo>
                    <a:pt x="122" y="92"/>
                  </a:moveTo>
                  <a:cubicBezTo>
                    <a:pt x="122" y="92"/>
                    <a:pt x="122" y="92"/>
                    <a:pt x="122" y="92"/>
                  </a:cubicBezTo>
                  <a:cubicBezTo>
                    <a:pt x="125" y="83"/>
                    <a:pt x="128" y="74"/>
                    <a:pt x="130" y="65"/>
                  </a:cubicBezTo>
                  <a:cubicBezTo>
                    <a:pt x="131" y="63"/>
                    <a:pt x="131" y="62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27" y="84"/>
                    <a:pt x="121" y="106"/>
                    <a:pt x="115" y="128"/>
                  </a:cubicBezTo>
                  <a:cubicBezTo>
                    <a:pt x="113" y="134"/>
                    <a:pt x="111" y="140"/>
                    <a:pt x="109" y="146"/>
                  </a:cubicBezTo>
                  <a:cubicBezTo>
                    <a:pt x="109" y="146"/>
                    <a:pt x="108" y="146"/>
                    <a:pt x="107" y="146"/>
                  </a:cubicBezTo>
                  <a:cubicBezTo>
                    <a:pt x="112" y="128"/>
                    <a:pt x="117" y="110"/>
                    <a:pt x="121" y="92"/>
                  </a:cubicBezTo>
                  <a:cubicBezTo>
                    <a:pt x="121" y="92"/>
                    <a:pt x="122" y="92"/>
                    <a:pt x="122" y="92"/>
                  </a:cubicBezTo>
                  <a:close/>
                  <a:moveTo>
                    <a:pt x="118" y="85"/>
                  </a:moveTo>
                  <a:cubicBezTo>
                    <a:pt x="118" y="86"/>
                    <a:pt x="118" y="86"/>
                    <a:pt x="118" y="86"/>
                  </a:cubicBezTo>
                  <a:cubicBezTo>
                    <a:pt x="112" y="106"/>
                    <a:pt x="107" y="126"/>
                    <a:pt x="101" y="146"/>
                  </a:cubicBezTo>
                  <a:cubicBezTo>
                    <a:pt x="101" y="146"/>
                    <a:pt x="101" y="146"/>
                    <a:pt x="101" y="146"/>
                  </a:cubicBezTo>
                  <a:cubicBezTo>
                    <a:pt x="100" y="146"/>
                    <a:pt x="100" y="146"/>
                    <a:pt x="99" y="146"/>
                  </a:cubicBezTo>
                  <a:cubicBezTo>
                    <a:pt x="105" y="125"/>
                    <a:pt x="111" y="104"/>
                    <a:pt x="117" y="83"/>
                  </a:cubicBezTo>
                  <a:cubicBezTo>
                    <a:pt x="117" y="84"/>
                    <a:pt x="118" y="85"/>
                    <a:pt x="118" y="85"/>
                  </a:cubicBezTo>
                  <a:close/>
                  <a:moveTo>
                    <a:pt x="116" y="83"/>
                  </a:moveTo>
                  <a:cubicBezTo>
                    <a:pt x="110" y="104"/>
                    <a:pt x="104" y="125"/>
                    <a:pt x="98" y="146"/>
                  </a:cubicBezTo>
                  <a:cubicBezTo>
                    <a:pt x="97" y="146"/>
                    <a:pt x="97" y="146"/>
                    <a:pt x="96" y="146"/>
                  </a:cubicBezTo>
                  <a:cubicBezTo>
                    <a:pt x="102" y="126"/>
                    <a:pt x="108" y="106"/>
                    <a:pt x="114" y="85"/>
                  </a:cubicBezTo>
                  <a:cubicBezTo>
                    <a:pt x="114" y="84"/>
                    <a:pt x="115" y="83"/>
                    <a:pt x="116" y="82"/>
                  </a:cubicBezTo>
                  <a:cubicBezTo>
                    <a:pt x="116" y="82"/>
                    <a:pt x="116" y="82"/>
                    <a:pt x="116" y="83"/>
                  </a:cubicBezTo>
                  <a:close/>
                  <a:moveTo>
                    <a:pt x="111" y="89"/>
                  </a:moveTo>
                  <a:cubicBezTo>
                    <a:pt x="111" y="89"/>
                    <a:pt x="111" y="89"/>
                    <a:pt x="111" y="89"/>
                  </a:cubicBezTo>
                  <a:cubicBezTo>
                    <a:pt x="112" y="88"/>
                    <a:pt x="112" y="88"/>
                    <a:pt x="112" y="87"/>
                  </a:cubicBezTo>
                  <a:cubicBezTo>
                    <a:pt x="106" y="107"/>
                    <a:pt x="101" y="127"/>
                    <a:pt x="95" y="146"/>
                  </a:cubicBezTo>
                  <a:cubicBezTo>
                    <a:pt x="94" y="146"/>
                    <a:pt x="93" y="146"/>
                    <a:pt x="92" y="146"/>
                  </a:cubicBezTo>
                  <a:cubicBezTo>
                    <a:pt x="98" y="127"/>
                    <a:pt x="104" y="107"/>
                    <a:pt x="110" y="88"/>
                  </a:cubicBezTo>
                  <a:cubicBezTo>
                    <a:pt x="110" y="88"/>
                    <a:pt x="110" y="89"/>
                    <a:pt x="111" y="89"/>
                  </a:cubicBezTo>
                  <a:close/>
                  <a:moveTo>
                    <a:pt x="110" y="87"/>
                  </a:moveTo>
                  <a:cubicBezTo>
                    <a:pt x="104" y="107"/>
                    <a:pt x="98" y="126"/>
                    <a:pt x="91" y="146"/>
                  </a:cubicBezTo>
                  <a:cubicBezTo>
                    <a:pt x="91" y="146"/>
                    <a:pt x="91" y="146"/>
                    <a:pt x="91" y="146"/>
                  </a:cubicBezTo>
                  <a:cubicBezTo>
                    <a:pt x="91" y="146"/>
                    <a:pt x="90" y="146"/>
                    <a:pt x="90" y="146"/>
                  </a:cubicBezTo>
                  <a:cubicBezTo>
                    <a:pt x="96" y="125"/>
                    <a:pt x="102" y="105"/>
                    <a:pt x="109" y="84"/>
                  </a:cubicBezTo>
                  <a:cubicBezTo>
                    <a:pt x="109" y="85"/>
                    <a:pt x="109" y="86"/>
                    <a:pt x="110" y="87"/>
                  </a:cubicBezTo>
                  <a:close/>
                  <a:moveTo>
                    <a:pt x="108" y="83"/>
                  </a:moveTo>
                  <a:cubicBezTo>
                    <a:pt x="102" y="104"/>
                    <a:pt x="95" y="125"/>
                    <a:pt x="89" y="146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9" y="146"/>
                    <a:pt x="88" y="146"/>
                    <a:pt x="87" y="146"/>
                  </a:cubicBezTo>
                  <a:cubicBezTo>
                    <a:pt x="94" y="124"/>
                    <a:pt x="100" y="102"/>
                    <a:pt x="107" y="80"/>
                  </a:cubicBezTo>
                  <a:cubicBezTo>
                    <a:pt x="107" y="81"/>
                    <a:pt x="108" y="81"/>
                    <a:pt x="108" y="82"/>
                  </a:cubicBezTo>
                  <a:cubicBezTo>
                    <a:pt x="108" y="82"/>
                    <a:pt x="108" y="83"/>
                    <a:pt x="108" y="83"/>
                  </a:cubicBezTo>
                  <a:close/>
                  <a:moveTo>
                    <a:pt x="107" y="79"/>
                  </a:moveTo>
                  <a:cubicBezTo>
                    <a:pt x="100" y="101"/>
                    <a:pt x="93" y="124"/>
                    <a:pt x="87" y="146"/>
                  </a:cubicBezTo>
                  <a:cubicBezTo>
                    <a:pt x="86" y="146"/>
                    <a:pt x="85" y="146"/>
                    <a:pt x="85" y="146"/>
                  </a:cubicBezTo>
                  <a:cubicBezTo>
                    <a:pt x="92" y="123"/>
                    <a:pt x="99" y="99"/>
                    <a:pt x="106" y="76"/>
                  </a:cubicBezTo>
                  <a:cubicBezTo>
                    <a:pt x="106" y="77"/>
                    <a:pt x="106" y="78"/>
                    <a:pt x="107" y="79"/>
                  </a:cubicBezTo>
                  <a:close/>
                  <a:moveTo>
                    <a:pt x="105" y="75"/>
                  </a:moveTo>
                  <a:cubicBezTo>
                    <a:pt x="98" y="99"/>
                    <a:pt x="91" y="122"/>
                    <a:pt x="84" y="146"/>
                  </a:cubicBezTo>
                  <a:cubicBezTo>
                    <a:pt x="83" y="146"/>
                    <a:pt x="82" y="146"/>
                    <a:pt x="81" y="146"/>
                  </a:cubicBezTo>
                  <a:cubicBezTo>
                    <a:pt x="90" y="122"/>
                    <a:pt x="98" y="97"/>
                    <a:pt x="104" y="71"/>
                  </a:cubicBezTo>
                  <a:cubicBezTo>
                    <a:pt x="104" y="72"/>
                    <a:pt x="105" y="74"/>
                    <a:pt x="105" y="75"/>
                  </a:cubicBezTo>
                  <a:close/>
                  <a:moveTo>
                    <a:pt x="98" y="83"/>
                  </a:moveTo>
                  <a:cubicBezTo>
                    <a:pt x="100" y="79"/>
                    <a:pt x="101" y="76"/>
                    <a:pt x="103" y="73"/>
                  </a:cubicBezTo>
                  <a:cubicBezTo>
                    <a:pt x="97" y="97"/>
                    <a:pt x="89" y="122"/>
                    <a:pt x="81" y="146"/>
                  </a:cubicBezTo>
                  <a:cubicBezTo>
                    <a:pt x="80" y="146"/>
                    <a:pt x="80" y="146"/>
                    <a:pt x="79" y="146"/>
                  </a:cubicBezTo>
                  <a:cubicBezTo>
                    <a:pt x="86" y="125"/>
                    <a:pt x="92" y="104"/>
                    <a:pt x="98" y="83"/>
                  </a:cubicBezTo>
                  <a:cubicBezTo>
                    <a:pt x="99" y="83"/>
                    <a:pt x="98" y="83"/>
                    <a:pt x="98" y="83"/>
                  </a:cubicBezTo>
                  <a:close/>
                  <a:moveTo>
                    <a:pt x="94" y="89"/>
                  </a:moveTo>
                  <a:cubicBezTo>
                    <a:pt x="94" y="90"/>
                    <a:pt x="95" y="90"/>
                    <a:pt x="95" y="89"/>
                  </a:cubicBezTo>
                  <a:cubicBezTo>
                    <a:pt x="96" y="88"/>
                    <a:pt x="97" y="86"/>
                    <a:pt x="97" y="84"/>
                  </a:cubicBezTo>
                  <a:cubicBezTo>
                    <a:pt x="91" y="105"/>
                    <a:pt x="85" y="125"/>
                    <a:pt x="78" y="146"/>
                  </a:cubicBezTo>
                  <a:cubicBezTo>
                    <a:pt x="78" y="146"/>
                    <a:pt x="77" y="146"/>
                    <a:pt x="76" y="146"/>
                  </a:cubicBezTo>
                  <a:cubicBezTo>
                    <a:pt x="82" y="127"/>
                    <a:pt x="88" y="107"/>
                    <a:pt x="94" y="88"/>
                  </a:cubicBezTo>
                  <a:cubicBezTo>
                    <a:pt x="94" y="88"/>
                    <a:pt x="94" y="89"/>
                    <a:pt x="94" y="89"/>
                  </a:cubicBezTo>
                  <a:close/>
                  <a:moveTo>
                    <a:pt x="92" y="85"/>
                  </a:moveTo>
                  <a:cubicBezTo>
                    <a:pt x="93" y="86"/>
                    <a:pt x="93" y="86"/>
                    <a:pt x="93" y="87"/>
                  </a:cubicBezTo>
                  <a:cubicBezTo>
                    <a:pt x="87" y="107"/>
                    <a:pt x="81" y="126"/>
                    <a:pt x="76" y="146"/>
                  </a:cubicBezTo>
                  <a:cubicBezTo>
                    <a:pt x="76" y="146"/>
                    <a:pt x="76" y="146"/>
                    <a:pt x="76" y="146"/>
                  </a:cubicBezTo>
                  <a:cubicBezTo>
                    <a:pt x="75" y="146"/>
                    <a:pt x="75" y="146"/>
                    <a:pt x="74" y="146"/>
                  </a:cubicBezTo>
                  <a:cubicBezTo>
                    <a:pt x="80" y="125"/>
                    <a:pt x="86" y="105"/>
                    <a:pt x="92" y="84"/>
                  </a:cubicBezTo>
                  <a:cubicBezTo>
                    <a:pt x="92" y="84"/>
                    <a:pt x="92" y="85"/>
                    <a:pt x="92" y="85"/>
                  </a:cubicBezTo>
                  <a:close/>
                  <a:moveTo>
                    <a:pt x="73" y="146"/>
                  </a:moveTo>
                  <a:cubicBezTo>
                    <a:pt x="73" y="146"/>
                    <a:pt x="72" y="146"/>
                    <a:pt x="71" y="146"/>
                  </a:cubicBezTo>
                  <a:cubicBezTo>
                    <a:pt x="78" y="124"/>
                    <a:pt x="84" y="101"/>
                    <a:pt x="90" y="79"/>
                  </a:cubicBezTo>
                  <a:cubicBezTo>
                    <a:pt x="90" y="80"/>
                    <a:pt x="91" y="81"/>
                    <a:pt x="92" y="83"/>
                  </a:cubicBezTo>
                  <a:cubicBezTo>
                    <a:pt x="86" y="104"/>
                    <a:pt x="79" y="125"/>
                    <a:pt x="73" y="146"/>
                  </a:cubicBezTo>
                  <a:close/>
                  <a:moveTo>
                    <a:pt x="90" y="78"/>
                  </a:moveTo>
                  <a:cubicBezTo>
                    <a:pt x="90" y="78"/>
                    <a:pt x="89" y="78"/>
                    <a:pt x="89" y="78"/>
                  </a:cubicBezTo>
                  <a:cubicBezTo>
                    <a:pt x="83" y="101"/>
                    <a:pt x="77" y="123"/>
                    <a:pt x="71" y="146"/>
                  </a:cubicBezTo>
                  <a:cubicBezTo>
                    <a:pt x="70" y="146"/>
                    <a:pt x="69" y="146"/>
                    <a:pt x="68" y="146"/>
                  </a:cubicBezTo>
                  <a:cubicBezTo>
                    <a:pt x="68" y="146"/>
                    <a:pt x="68" y="146"/>
                    <a:pt x="68" y="146"/>
                  </a:cubicBezTo>
                  <a:cubicBezTo>
                    <a:pt x="76" y="123"/>
                    <a:pt x="83" y="99"/>
                    <a:pt x="88" y="75"/>
                  </a:cubicBezTo>
                  <a:cubicBezTo>
                    <a:pt x="89" y="76"/>
                    <a:pt x="89" y="77"/>
                    <a:pt x="90" y="78"/>
                  </a:cubicBezTo>
                  <a:close/>
                  <a:moveTo>
                    <a:pt x="88" y="74"/>
                  </a:moveTo>
                  <a:cubicBezTo>
                    <a:pt x="82" y="98"/>
                    <a:pt x="76" y="122"/>
                    <a:pt x="67" y="146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67" y="146"/>
                    <a:pt x="66" y="146"/>
                    <a:pt x="65" y="146"/>
                  </a:cubicBezTo>
                  <a:cubicBezTo>
                    <a:pt x="74" y="121"/>
                    <a:pt x="81" y="96"/>
                    <a:pt x="86" y="70"/>
                  </a:cubicBezTo>
                  <a:cubicBezTo>
                    <a:pt x="87" y="72"/>
                    <a:pt x="87" y="73"/>
                    <a:pt x="88" y="74"/>
                  </a:cubicBezTo>
                  <a:close/>
                  <a:moveTo>
                    <a:pt x="81" y="83"/>
                  </a:moveTo>
                  <a:cubicBezTo>
                    <a:pt x="82" y="77"/>
                    <a:pt x="83" y="72"/>
                    <a:pt x="85" y="66"/>
                  </a:cubicBezTo>
                  <a:cubicBezTo>
                    <a:pt x="85" y="67"/>
                    <a:pt x="85" y="68"/>
                    <a:pt x="86" y="69"/>
                  </a:cubicBezTo>
                  <a:cubicBezTo>
                    <a:pt x="80" y="95"/>
                    <a:pt x="73" y="121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4" y="146"/>
                    <a:pt x="63" y="146"/>
                    <a:pt x="63" y="146"/>
                  </a:cubicBezTo>
                  <a:cubicBezTo>
                    <a:pt x="70" y="126"/>
                    <a:pt x="76" y="105"/>
                    <a:pt x="81" y="83"/>
                  </a:cubicBezTo>
                  <a:close/>
                  <a:moveTo>
                    <a:pt x="62" y="146"/>
                  </a:moveTo>
                  <a:cubicBezTo>
                    <a:pt x="61" y="146"/>
                    <a:pt x="61" y="146"/>
                    <a:pt x="60" y="146"/>
                  </a:cubicBezTo>
                  <a:cubicBezTo>
                    <a:pt x="68" y="125"/>
                    <a:pt x="74" y="103"/>
                    <a:pt x="79" y="80"/>
                  </a:cubicBezTo>
                  <a:cubicBezTo>
                    <a:pt x="80" y="74"/>
                    <a:pt x="82" y="68"/>
                    <a:pt x="83" y="62"/>
                  </a:cubicBezTo>
                  <a:cubicBezTo>
                    <a:pt x="83" y="63"/>
                    <a:pt x="84" y="64"/>
                    <a:pt x="84" y="65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0" y="86"/>
                    <a:pt x="74" y="108"/>
                    <a:pt x="68" y="129"/>
                  </a:cubicBezTo>
                  <a:cubicBezTo>
                    <a:pt x="66" y="134"/>
                    <a:pt x="64" y="140"/>
                    <a:pt x="62" y="146"/>
                  </a:cubicBezTo>
                  <a:close/>
                  <a:moveTo>
                    <a:pt x="81" y="56"/>
                  </a:moveTo>
                  <a:cubicBezTo>
                    <a:pt x="81" y="56"/>
                    <a:pt x="81" y="56"/>
                    <a:pt x="81" y="57"/>
                  </a:cubicBezTo>
                  <a:cubicBezTo>
                    <a:pt x="76" y="80"/>
                    <a:pt x="69" y="104"/>
                    <a:pt x="62" y="127"/>
                  </a:cubicBezTo>
                  <a:cubicBezTo>
                    <a:pt x="60" y="133"/>
                    <a:pt x="58" y="140"/>
                    <a:pt x="56" y="146"/>
                  </a:cubicBezTo>
                  <a:cubicBezTo>
                    <a:pt x="55" y="146"/>
                    <a:pt x="55" y="146"/>
                    <a:pt x="54" y="146"/>
                  </a:cubicBezTo>
                  <a:cubicBezTo>
                    <a:pt x="63" y="122"/>
                    <a:pt x="70" y="98"/>
                    <a:pt x="75" y="74"/>
                  </a:cubicBezTo>
                  <a:cubicBezTo>
                    <a:pt x="77" y="67"/>
                    <a:pt x="78" y="61"/>
                    <a:pt x="80" y="54"/>
                  </a:cubicBezTo>
                  <a:cubicBezTo>
                    <a:pt x="80" y="55"/>
                    <a:pt x="80" y="56"/>
                    <a:pt x="81" y="56"/>
                  </a:cubicBezTo>
                  <a:close/>
                  <a:moveTo>
                    <a:pt x="72" y="72"/>
                  </a:moveTo>
                  <a:cubicBezTo>
                    <a:pt x="67" y="97"/>
                    <a:pt x="59" y="122"/>
                    <a:pt x="50" y="146"/>
                  </a:cubicBezTo>
                  <a:cubicBezTo>
                    <a:pt x="50" y="146"/>
                    <a:pt x="49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55" y="125"/>
                    <a:pt x="61" y="105"/>
                    <a:pt x="67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9" y="80"/>
                    <a:pt x="71" y="76"/>
                    <a:pt x="72" y="72"/>
                  </a:cubicBezTo>
                  <a:close/>
                  <a:moveTo>
                    <a:pt x="48" y="146"/>
                  </a:moveTo>
                  <a:cubicBezTo>
                    <a:pt x="47" y="146"/>
                    <a:pt x="47" y="146"/>
                    <a:pt x="46" y="146"/>
                  </a:cubicBezTo>
                  <a:cubicBezTo>
                    <a:pt x="53" y="124"/>
                    <a:pt x="59" y="102"/>
                    <a:pt x="66" y="80"/>
                  </a:cubicBezTo>
                  <a:cubicBezTo>
                    <a:pt x="66" y="81"/>
                    <a:pt x="67" y="82"/>
                    <a:pt x="67" y="83"/>
                  </a:cubicBezTo>
                  <a:cubicBezTo>
                    <a:pt x="67" y="83"/>
                    <a:pt x="67" y="83"/>
                    <a:pt x="67" y="84"/>
                  </a:cubicBezTo>
                  <a:cubicBezTo>
                    <a:pt x="61" y="104"/>
                    <a:pt x="54" y="125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lose/>
                  <a:moveTo>
                    <a:pt x="42" y="104"/>
                  </a:moveTo>
                  <a:cubicBezTo>
                    <a:pt x="37" y="118"/>
                    <a:pt x="32" y="132"/>
                    <a:pt x="27" y="146"/>
                  </a:cubicBezTo>
                  <a:cubicBezTo>
                    <a:pt x="26" y="146"/>
                    <a:pt x="26" y="146"/>
                    <a:pt x="25" y="146"/>
                  </a:cubicBezTo>
                  <a:cubicBezTo>
                    <a:pt x="31" y="132"/>
                    <a:pt x="36" y="118"/>
                    <a:pt x="41" y="104"/>
                  </a:cubicBezTo>
                  <a:cubicBezTo>
                    <a:pt x="41" y="104"/>
                    <a:pt x="41" y="104"/>
                    <a:pt x="42" y="104"/>
                  </a:cubicBezTo>
                  <a:cubicBezTo>
                    <a:pt x="42" y="104"/>
                    <a:pt x="42" y="104"/>
                    <a:pt x="42" y="104"/>
                  </a:cubicBezTo>
                  <a:close/>
                  <a:moveTo>
                    <a:pt x="43" y="102"/>
                  </a:moveTo>
                  <a:cubicBezTo>
                    <a:pt x="46" y="97"/>
                    <a:pt x="48" y="92"/>
                    <a:pt x="51" y="87"/>
                  </a:cubicBezTo>
                  <a:cubicBezTo>
                    <a:pt x="44" y="107"/>
                    <a:pt x="37" y="126"/>
                    <a:pt x="30" y="146"/>
                  </a:cubicBezTo>
                  <a:cubicBezTo>
                    <a:pt x="29" y="146"/>
                    <a:pt x="28" y="146"/>
                    <a:pt x="27" y="146"/>
                  </a:cubicBezTo>
                  <a:cubicBezTo>
                    <a:pt x="33" y="131"/>
                    <a:pt x="38" y="117"/>
                    <a:pt x="43" y="102"/>
                  </a:cubicBezTo>
                  <a:close/>
                  <a:moveTo>
                    <a:pt x="41" y="103"/>
                  </a:moveTo>
                  <a:cubicBezTo>
                    <a:pt x="40" y="103"/>
                    <a:pt x="40" y="103"/>
                    <a:pt x="40" y="104"/>
                  </a:cubicBezTo>
                  <a:cubicBezTo>
                    <a:pt x="35" y="118"/>
                    <a:pt x="30" y="132"/>
                    <a:pt x="25" y="146"/>
                  </a:cubicBezTo>
                  <a:cubicBezTo>
                    <a:pt x="24" y="146"/>
                    <a:pt x="23" y="146"/>
                    <a:pt x="23" y="146"/>
                  </a:cubicBezTo>
                  <a:cubicBezTo>
                    <a:pt x="28" y="132"/>
                    <a:pt x="34" y="117"/>
                    <a:pt x="39" y="102"/>
                  </a:cubicBezTo>
                  <a:cubicBezTo>
                    <a:pt x="40" y="103"/>
                    <a:pt x="40" y="103"/>
                    <a:pt x="41" y="103"/>
                  </a:cubicBezTo>
                  <a:close/>
                  <a:moveTo>
                    <a:pt x="39" y="102"/>
                  </a:moveTo>
                  <a:cubicBezTo>
                    <a:pt x="33" y="116"/>
                    <a:pt x="28" y="131"/>
                    <a:pt x="22" y="146"/>
                  </a:cubicBezTo>
                  <a:cubicBezTo>
                    <a:pt x="21" y="146"/>
                    <a:pt x="21" y="146"/>
                    <a:pt x="20" y="146"/>
                  </a:cubicBezTo>
                  <a:cubicBezTo>
                    <a:pt x="26" y="131"/>
                    <a:pt x="31" y="116"/>
                    <a:pt x="37" y="100"/>
                  </a:cubicBezTo>
                  <a:cubicBezTo>
                    <a:pt x="38" y="101"/>
                    <a:pt x="38" y="101"/>
                    <a:pt x="39" y="102"/>
                  </a:cubicBezTo>
                  <a:close/>
                  <a:moveTo>
                    <a:pt x="11" y="146"/>
                  </a:moveTo>
                  <a:cubicBezTo>
                    <a:pt x="19" y="130"/>
                    <a:pt x="26" y="112"/>
                    <a:pt x="31" y="95"/>
                  </a:cubicBezTo>
                  <a:cubicBezTo>
                    <a:pt x="32" y="95"/>
                    <a:pt x="32" y="95"/>
                    <a:pt x="33" y="96"/>
                  </a:cubicBezTo>
                  <a:cubicBezTo>
                    <a:pt x="26" y="113"/>
                    <a:pt x="20" y="130"/>
                    <a:pt x="13" y="146"/>
                  </a:cubicBezTo>
                  <a:cubicBezTo>
                    <a:pt x="12" y="146"/>
                    <a:pt x="12" y="146"/>
                    <a:pt x="11" y="146"/>
                  </a:cubicBezTo>
                  <a:close/>
                  <a:moveTo>
                    <a:pt x="33" y="96"/>
                  </a:moveTo>
                  <a:cubicBezTo>
                    <a:pt x="34" y="97"/>
                    <a:pt x="34" y="97"/>
                    <a:pt x="35" y="98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29" y="114"/>
                    <a:pt x="23" y="130"/>
                    <a:pt x="17" y="146"/>
                  </a:cubicBezTo>
                  <a:cubicBezTo>
                    <a:pt x="16" y="146"/>
                    <a:pt x="15" y="146"/>
                    <a:pt x="14" y="146"/>
                  </a:cubicBezTo>
                  <a:cubicBezTo>
                    <a:pt x="21" y="130"/>
                    <a:pt x="27" y="113"/>
                    <a:pt x="33" y="96"/>
                  </a:cubicBezTo>
                  <a:close/>
                  <a:moveTo>
                    <a:pt x="35" y="98"/>
                  </a:moveTo>
                  <a:cubicBezTo>
                    <a:pt x="36" y="99"/>
                    <a:pt x="36" y="99"/>
                    <a:pt x="37" y="100"/>
                  </a:cubicBezTo>
                  <a:cubicBezTo>
                    <a:pt x="31" y="115"/>
                    <a:pt x="25" y="131"/>
                    <a:pt x="19" y="146"/>
                  </a:cubicBezTo>
                  <a:cubicBezTo>
                    <a:pt x="19" y="146"/>
                    <a:pt x="18" y="146"/>
                    <a:pt x="17" y="146"/>
                  </a:cubicBezTo>
                  <a:cubicBezTo>
                    <a:pt x="23" y="130"/>
                    <a:pt x="29" y="114"/>
                    <a:pt x="35" y="98"/>
                  </a:cubicBezTo>
                  <a:close/>
                  <a:moveTo>
                    <a:pt x="17" y="117"/>
                  </a:moveTo>
                  <a:cubicBezTo>
                    <a:pt x="13" y="127"/>
                    <a:pt x="8" y="136"/>
                    <a:pt x="4" y="146"/>
                  </a:cubicBezTo>
                  <a:cubicBezTo>
                    <a:pt x="3" y="146"/>
                    <a:pt x="3" y="146"/>
                    <a:pt x="2" y="146"/>
                  </a:cubicBezTo>
                  <a:cubicBezTo>
                    <a:pt x="7" y="136"/>
                    <a:pt x="12" y="126"/>
                    <a:pt x="16" y="115"/>
                  </a:cubicBezTo>
                  <a:cubicBezTo>
                    <a:pt x="16" y="116"/>
                    <a:pt x="17" y="116"/>
                    <a:pt x="17" y="117"/>
                  </a:cubicBezTo>
                  <a:close/>
                  <a:moveTo>
                    <a:pt x="14" y="114"/>
                  </a:moveTo>
                  <a:cubicBezTo>
                    <a:pt x="14" y="114"/>
                    <a:pt x="15" y="114"/>
                    <a:pt x="15" y="115"/>
                  </a:cubicBezTo>
                  <a:cubicBezTo>
                    <a:pt x="11" y="125"/>
                    <a:pt x="7" y="13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5" y="137"/>
                    <a:pt x="9" y="127"/>
                    <a:pt x="13" y="117"/>
                  </a:cubicBezTo>
                  <a:cubicBezTo>
                    <a:pt x="13" y="116"/>
                    <a:pt x="14" y="115"/>
                    <a:pt x="14" y="114"/>
                  </a:cubicBezTo>
                  <a:close/>
                  <a:moveTo>
                    <a:pt x="5" y="146"/>
                  </a:moveTo>
                  <a:cubicBezTo>
                    <a:pt x="9" y="137"/>
                    <a:pt x="13" y="127"/>
                    <a:pt x="18" y="117"/>
                  </a:cubicBezTo>
                  <a:cubicBezTo>
                    <a:pt x="19" y="118"/>
                    <a:pt x="19" y="119"/>
                    <a:pt x="20" y="119"/>
                  </a:cubicBezTo>
                  <a:cubicBezTo>
                    <a:pt x="20" y="119"/>
                    <a:pt x="21" y="119"/>
                    <a:pt x="21" y="119"/>
                  </a:cubicBezTo>
                  <a:cubicBezTo>
                    <a:pt x="24" y="111"/>
                    <a:pt x="27" y="102"/>
                    <a:pt x="30" y="93"/>
                  </a:cubicBezTo>
                  <a:cubicBezTo>
                    <a:pt x="30" y="94"/>
                    <a:pt x="30" y="94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25" y="112"/>
                    <a:pt x="18" y="129"/>
                    <a:pt x="10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0" y="146"/>
                    <a:pt x="9" y="146"/>
                    <a:pt x="8" y="146"/>
                  </a:cubicBezTo>
                  <a:cubicBezTo>
                    <a:pt x="12" y="137"/>
                    <a:pt x="16" y="128"/>
                    <a:pt x="20" y="119"/>
                  </a:cubicBezTo>
                  <a:cubicBezTo>
                    <a:pt x="20" y="119"/>
                    <a:pt x="19" y="119"/>
                    <a:pt x="19" y="119"/>
                  </a:cubicBezTo>
                  <a:cubicBezTo>
                    <a:pt x="15" y="128"/>
                    <a:pt x="11" y="137"/>
                    <a:pt x="8" y="146"/>
                  </a:cubicBezTo>
                  <a:cubicBezTo>
                    <a:pt x="7" y="146"/>
                    <a:pt x="6" y="146"/>
                    <a:pt x="5" y="146"/>
                  </a:cubicBezTo>
                  <a:close/>
                  <a:moveTo>
                    <a:pt x="34" y="146"/>
                  </a:moveTo>
                  <a:cubicBezTo>
                    <a:pt x="42" y="123"/>
                    <a:pt x="49" y="100"/>
                    <a:pt x="57" y="76"/>
                  </a:cubicBezTo>
                  <a:cubicBezTo>
                    <a:pt x="57" y="76"/>
                    <a:pt x="56" y="76"/>
                    <a:pt x="56" y="76"/>
                  </a:cubicBezTo>
                  <a:cubicBezTo>
                    <a:pt x="48" y="99"/>
                    <a:pt x="41" y="123"/>
                    <a:pt x="34" y="146"/>
                  </a:cubicBezTo>
                  <a:cubicBezTo>
                    <a:pt x="32" y="146"/>
                    <a:pt x="31" y="146"/>
                    <a:pt x="30" y="146"/>
                  </a:cubicBezTo>
                  <a:cubicBezTo>
                    <a:pt x="38" y="126"/>
                    <a:pt x="45" y="105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4" y="80"/>
                    <a:pt x="56" y="76"/>
                    <a:pt x="58" y="72"/>
                  </a:cubicBezTo>
                  <a:cubicBezTo>
                    <a:pt x="58" y="71"/>
                    <a:pt x="59" y="70"/>
                    <a:pt x="60" y="68"/>
                  </a:cubicBezTo>
                  <a:cubicBezTo>
                    <a:pt x="60" y="69"/>
                    <a:pt x="60" y="69"/>
                    <a:pt x="60" y="70"/>
                  </a:cubicBezTo>
                  <a:cubicBezTo>
                    <a:pt x="53" y="96"/>
                    <a:pt x="45" y="121"/>
                    <a:pt x="36" y="146"/>
                  </a:cubicBezTo>
                  <a:cubicBezTo>
                    <a:pt x="35" y="146"/>
                    <a:pt x="35" y="146"/>
                    <a:pt x="34" y="146"/>
                  </a:cubicBezTo>
                  <a:close/>
                  <a:moveTo>
                    <a:pt x="61" y="71"/>
                  </a:moveTo>
                  <a:cubicBezTo>
                    <a:pt x="61" y="71"/>
                    <a:pt x="61" y="72"/>
                    <a:pt x="62" y="72"/>
                  </a:cubicBezTo>
                  <a:cubicBezTo>
                    <a:pt x="56" y="98"/>
                    <a:pt x="48" y="122"/>
                    <a:pt x="39" y="146"/>
                  </a:cubicBezTo>
                  <a:cubicBezTo>
                    <a:pt x="38" y="146"/>
                    <a:pt x="37" y="146"/>
                    <a:pt x="36" y="146"/>
                  </a:cubicBezTo>
                  <a:cubicBezTo>
                    <a:pt x="45" y="121"/>
                    <a:pt x="53" y="96"/>
                    <a:pt x="61" y="71"/>
                  </a:cubicBezTo>
                  <a:close/>
                  <a:moveTo>
                    <a:pt x="39" y="146"/>
                  </a:moveTo>
                  <a:cubicBezTo>
                    <a:pt x="49" y="122"/>
                    <a:pt x="56" y="98"/>
                    <a:pt x="62" y="73"/>
                  </a:cubicBezTo>
                  <a:cubicBezTo>
                    <a:pt x="62" y="74"/>
                    <a:pt x="63" y="75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58" y="100"/>
                    <a:pt x="51" y="123"/>
                    <a:pt x="43" y="146"/>
                  </a:cubicBezTo>
                  <a:cubicBezTo>
                    <a:pt x="42" y="146"/>
                    <a:pt x="40" y="146"/>
                    <a:pt x="39" y="146"/>
                  </a:cubicBezTo>
                  <a:close/>
                  <a:moveTo>
                    <a:pt x="64" y="77"/>
                  </a:moveTo>
                  <a:cubicBezTo>
                    <a:pt x="64" y="78"/>
                    <a:pt x="65" y="79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59" y="102"/>
                    <a:pt x="52" y="124"/>
                    <a:pt x="46" y="146"/>
                  </a:cubicBezTo>
                  <a:cubicBezTo>
                    <a:pt x="45" y="146"/>
                    <a:pt x="44" y="146"/>
                    <a:pt x="44" y="146"/>
                  </a:cubicBezTo>
                  <a:cubicBezTo>
                    <a:pt x="52" y="123"/>
                    <a:pt x="58" y="100"/>
                    <a:pt x="64" y="77"/>
                  </a:cubicBezTo>
                  <a:close/>
                  <a:moveTo>
                    <a:pt x="74" y="69"/>
                  </a:moveTo>
                  <a:cubicBezTo>
                    <a:pt x="75" y="65"/>
                    <a:pt x="77" y="60"/>
                    <a:pt x="78" y="56"/>
                  </a:cubicBezTo>
                  <a:cubicBezTo>
                    <a:pt x="79" y="55"/>
                    <a:pt x="79" y="54"/>
                    <a:pt x="79" y="53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4" y="78"/>
                    <a:pt x="68" y="102"/>
                    <a:pt x="60" y="126"/>
                  </a:cubicBezTo>
                  <a:cubicBezTo>
                    <a:pt x="58" y="133"/>
                    <a:pt x="56" y="140"/>
                    <a:pt x="54" y="146"/>
                  </a:cubicBezTo>
                  <a:cubicBezTo>
                    <a:pt x="53" y="146"/>
                    <a:pt x="52" y="146"/>
                    <a:pt x="51" y="146"/>
                  </a:cubicBezTo>
                  <a:cubicBezTo>
                    <a:pt x="60" y="121"/>
                    <a:pt x="68" y="95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lose/>
                  <a:moveTo>
                    <a:pt x="56" y="146"/>
                  </a:moveTo>
                  <a:cubicBezTo>
                    <a:pt x="64" y="123"/>
                    <a:pt x="71" y="100"/>
                    <a:pt x="77" y="77"/>
                  </a:cubicBezTo>
                  <a:cubicBezTo>
                    <a:pt x="78" y="70"/>
                    <a:pt x="80" y="64"/>
                    <a:pt x="81" y="57"/>
                  </a:cubicBezTo>
                  <a:cubicBezTo>
                    <a:pt x="82" y="58"/>
                    <a:pt x="82" y="60"/>
                    <a:pt x="83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8" y="84"/>
                    <a:pt x="72" y="106"/>
                    <a:pt x="65" y="128"/>
                  </a:cubicBezTo>
                  <a:cubicBezTo>
                    <a:pt x="63" y="134"/>
                    <a:pt x="61" y="140"/>
                    <a:pt x="59" y="146"/>
                  </a:cubicBezTo>
                  <a:cubicBezTo>
                    <a:pt x="58" y="146"/>
                    <a:pt x="58" y="146"/>
                    <a:pt x="57" y="146"/>
                  </a:cubicBezTo>
                  <a:cubicBezTo>
                    <a:pt x="57" y="146"/>
                    <a:pt x="57" y="146"/>
                    <a:pt x="56" y="146"/>
                  </a:cubicBezTo>
                  <a:close/>
                  <a:moveTo>
                    <a:pt x="102" y="146"/>
                  </a:moveTo>
                  <a:cubicBezTo>
                    <a:pt x="107" y="126"/>
                    <a:pt x="113" y="106"/>
                    <a:pt x="118" y="86"/>
                  </a:cubicBezTo>
                  <a:cubicBezTo>
                    <a:pt x="119" y="87"/>
                    <a:pt x="119" y="88"/>
                    <a:pt x="119" y="88"/>
                  </a:cubicBezTo>
                  <a:cubicBezTo>
                    <a:pt x="114" y="107"/>
                    <a:pt x="109" y="127"/>
                    <a:pt x="103" y="146"/>
                  </a:cubicBezTo>
                  <a:cubicBezTo>
                    <a:pt x="103" y="146"/>
                    <a:pt x="102" y="146"/>
                    <a:pt x="102" y="146"/>
                  </a:cubicBezTo>
                  <a:close/>
                  <a:moveTo>
                    <a:pt x="104" y="146"/>
                  </a:moveTo>
                  <a:cubicBezTo>
                    <a:pt x="109" y="127"/>
                    <a:pt x="115" y="108"/>
                    <a:pt x="120" y="89"/>
                  </a:cubicBezTo>
                  <a:cubicBezTo>
                    <a:pt x="120" y="90"/>
                    <a:pt x="121" y="90"/>
                    <a:pt x="121" y="91"/>
                  </a:cubicBezTo>
                  <a:cubicBezTo>
                    <a:pt x="116" y="109"/>
                    <a:pt x="111" y="128"/>
                    <a:pt x="107" y="146"/>
                  </a:cubicBezTo>
                  <a:cubicBezTo>
                    <a:pt x="106" y="146"/>
                    <a:pt x="105" y="146"/>
                    <a:pt x="104" y="146"/>
                  </a:cubicBezTo>
                  <a:close/>
                  <a:moveTo>
                    <a:pt x="116" y="146"/>
                  </a:moveTo>
                  <a:cubicBezTo>
                    <a:pt x="124" y="121"/>
                    <a:pt x="130" y="95"/>
                    <a:pt x="135" y="69"/>
                  </a:cubicBezTo>
                  <a:cubicBezTo>
                    <a:pt x="136" y="70"/>
                    <a:pt x="136" y="70"/>
                    <a:pt x="137" y="71"/>
                  </a:cubicBezTo>
                  <a:cubicBezTo>
                    <a:pt x="131" y="96"/>
                    <a:pt x="125" y="121"/>
                    <a:pt x="119" y="146"/>
                  </a:cubicBezTo>
                  <a:cubicBezTo>
                    <a:pt x="118" y="146"/>
                    <a:pt x="117" y="146"/>
                    <a:pt x="116" y="146"/>
                  </a:cubicBezTo>
                  <a:close/>
                  <a:moveTo>
                    <a:pt x="137" y="72"/>
                  </a:moveTo>
                  <a:cubicBezTo>
                    <a:pt x="138" y="73"/>
                    <a:pt x="138" y="74"/>
                    <a:pt x="138" y="74"/>
                  </a:cubicBezTo>
                  <a:cubicBezTo>
                    <a:pt x="134" y="98"/>
                    <a:pt x="128" y="122"/>
                    <a:pt x="122" y="146"/>
                  </a:cubicBezTo>
                  <a:cubicBezTo>
                    <a:pt x="121" y="146"/>
                    <a:pt x="120" y="146"/>
                    <a:pt x="120" y="146"/>
                  </a:cubicBezTo>
                  <a:cubicBezTo>
                    <a:pt x="125" y="121"/>
                    <a:pt x="131" y="97"/>
                    <a:pt x="137" y="72"/>
                  </a:cubicBezTo>
                  <a:close/>
                  <a:moveTo>
                    <a:pt x="137" y="146"/>
                  </a:moveTo>
                  <a:cubicBezTo>
                    <a:pt x="143" y="121"/>
                    <a:pt x="150" y="95"/>
                    <a:pt x="156" y="70"/>
                  </a:cubicBezTo>
                  <a:cubicBezTo>
                    <a:pt x="156" y="71"/>
                    <a:pt x="157" y="72"/>
                    <a:pt x="157" y="73"/>
                  </a:cubicBezTo>
                  <a:cubicBezTo>
                    <a:pt x="151" y="97"/>
                    <a:pt x="145" y="122"/>
                    <a:pt x="139" y="146"/>
                  </a:cubicBezTo>
                  <a:cubicBezTo>
                    <a:pt x="138" y="146"/>
                    <a:pt x="138" y="146"/>
                    <a:pt x="137" y="146"/>
                  </a:cubicBezTo>
                  <a:close/>
                  <a:moveTo>
                    <a:pt x="158" y="74"/>
                  </a:moveTo>
                  <a:cubicBezTo>
                    <a:pt x="158" y="75"/>
                    <a:pt x="159" y="75"/>
                    <a:pt x="159" y="76"/>
                  </a:cubicBezTo>
                  <a:cubicBezTo>
                    <a:pt x="154" y="100"/>
                    <a:pt x="148" y="123"/>
                    <a:pt x="142" y="146"/>
                  </a:cubicBezTo>
                  <a:cubicBezTo>
                    <a:pt x="141" y="146"/>
                    <a:pt x="141" y="146"/>
                    <a:pt x="140" y="146"/>
                  </a:cubicBezTo>
                  <a:cubicBezTo>
                    <a:pt x="146" y="122"/>
                    <a:pt x="152" y="98"/>
                    <a:pt x="158" y="74"/>
                  </a:cubicBezTo>
                  <a:close/>
                  <a:moveTo>
                    <a:pt x="143" y="146"/>
                  </a:moveTo>
                  <a:cubicBezTo>
                    <a:pt x="148" y="123"/>
                    <a:pt x="154" y="100"/>
                    <a:pt x="160" y="77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161" y="78"/>
                    <a:pt x="161" y="78"/>
                  </a:cubicBezTo>
                  <a:cubicBezTo>
                    <a:pt x="161" y="78"/>
                    <a:pt x="162" y="77"/>
                    <a:pt x="162" y="76"/>
                  </a:cubicBezTo>
                  <a:cubicBezTo>
                    <a:pt x="156" y="100"/>
                    <a:pt x="151" y="123"/>
                    <a:pt x="145" y="146"/>
                  </a:cubicBezTo>
                  <a:cubicBezTo>
                    <a:pt x="144" y="146"/>
                    <a:pt x="144" y="146"/>
                    <a:pt x="143" y="146"/>
                  </a:cubicBezTo>
                  <a:close/>
                  <a:moveTo>
                    <a:pt x="162" y="76"/>
                  </a:moveTo>
                  <a:cubicBezTo>
                    <a:pt x="164" y="74"/>
                    <a:pt x="165" y="72"/>
                    <a:pt x="167" y="70"/>
                  </a:cubicBezTo>
                  <a:cubicBezTo>
                    <a:pt x="160" y="95"/>
                    <a:pt x="154" y="121"/>
                    <a:pt x="147" y="146"/>
                  </a:cubicBezTo>
                  <a:cubicBezTo>
                    <a:pt x="147" y="146"/>
                    <a:pt x="146" y="146"/>
                    <a:pt x="146" y="146"/>
                  </a:cubicBezTo>
                  <a:cubicBezTo>
                    <a:pt x="151" y="123"/>
                    <a:pt x="157" y="100"/>
                    <a:pt x="163" y="76"/>
                  </a:cubicBezTo>
                  <a:cubicBezTo>
                    <a:pt x="163" y="76"/>
                    <a:pt x="163" y="76"/>
                    <a:pt x="162" y="76"/>
                  </a:cubicBezTo>
                  <a:close/>
                  <a:moveTo>
                    <a:pt x="162" y="146"/>
                  </a:moveTo>
                  <a:cubicBezTo>
                    <a:pt x="166" y="128"/>
                    <a:pt x="171" y="109"/>
                    <a:pt x="176" y="91"/>
                  </a:cubicBezTo>
                  <a:cubicBezTo>
                    <a:pt x="176" y="92"/>
                    <a:pt x="176" y="92"/>
                    <a:pt x="176" y="93"/>
                  </a:cubicBezTo>
                  <a:cubicBezTo>
                    <a:pt x="176" y="93"/>
                    <a:pt x="177" y="93"/>
                    <a:pt x="177" y="93"/>
                  </a:cubicBezTo>
                  <a:cubicBezTo>
                    <a:pt x="177" y="92"/>
                    <a:pt x="178" y="92"/>
                    <a:pt x="178" y="91"/>
                  </a:cubicBezTo>
                  <a:cubicBezTo>
                    <a:pt x="174" y="109"/>
                    <a:pt x="169" y="128"/>
                    <a:pt x="164" y="146"/>
                  </a:cubicBezTo>
                  <a:cubicBezTo>
                    <a:pt x="164" y="146"/>
                    <a:pt x="163" y="146"/>
                    <a:pt x="162" y="146"/>
                  </a:cubicBezTo>
                  <a:close/>
                  <a:moveTo>
                    <a:pt x="165" y="146"/>
                  </a:moveTo>
                  <a:cubicBezTo>
                    <a:pt x="170" y="127"/>
                    <a:pt x="174" y="109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81" y="85"/>
                    <a:pt x="183" y="81"/>
                    <a:pt x="185" y="77"/>
                  </a:cubicBezTo>
                  <a:cubicBezTo>
                    <a:pt x="179" y="100"/>
                    <a:pt x="173" y="123"/>
                    <a:pt x="167" y="145"/>
                  </a:cubicBezTo>
                  <a:cubicBezTo>
                    <a:pt x="167" y="146"/>
                    <a:pt x="167" y="146"/>
                    <a:pt x="167" y="146"/>
                  </a:cubicBezTo>
                  <a:cubicBezTo>
                    <a:pt x="174" y="122"/>
                    <a:pt x="180" y="98"/>
                    <a:pt x="187" y="75"/>
                  </a:cubicBezTo>
                  <a:cubicBezTo>
                    <a:pt x="187" y="75"/>
                    <a:pt x="187" y="75"/>
                    <a:pt x="187" y="74"/>
                  </a:cubicBezTo>
                  <a:cubicBezTo>
                    <a:pt x="187" y="74"/>
                    <a:pt x="187" y="74"/>
                    <a:pt x="187" y="74"/>
                  </a:cubicBezTo>
                  <a:cubicBezTo>
                    <a:pt x="188" y="74"/>
                    <a:pt x="189" y="75"/>
                    <a:pt x="190" y="76"/>
                  </a:cubicBezTo>
                  <a:cubicBezTo>
                    <a:pt x="190" y="76"/>
                    <a:pt x="190" y="76"/>
                    <a:pt x="189" y="76"/>
                  </a:cubicBezTo>
                  <a:cubicBezTo>
                    <a:pt x="183" y="99"/>
                    <a:pt x="176" y="123"/>
                    <a:pt x="170" y="146"/>
                  </a:cubicBezTo>
                  <a:cubicBezTo>
                    <a:pt x="168" y="146"/>
                    <a:pt x="167" y="146"/>
                    <a:pt x="165" y="146"/>
                  </a:cubicBezTo>
                  <a:cubicBezTo>
                    <a:pt x="165" y="146"/>
                    <a:pt x="165" y="146"/>
                    <a:pt x="165" y="146"/>
                  </a:cubicBezTo>
                  <a:close/>
                  <a:moveTo>
                    <a:pt x="174" y="146"/>
                  </a:moveTo>
                  <a:cubicBezTo>
                    <a:pt x="180" y="124"/>
                    <a:pt x="187" y="101"/>
                    <a:pt x="193" y="79"/>
                  </a:cubicBezTo>
                  <a:cubicBezTo>
                    <a:pt x="193" y="78"/>
                    <a:pt x="192" y="78"/>
                    <a:pt x="192" y="79"/>
                  </a:cubicBezTo>
                  <a:cubicBezTo>
                    <a:pt x="186" y="101"/>
                    <a:pt x="180" y="124"/>
                    <a:pt x="173" y="146"/>
                  </a:cubicBezTo>
                  <a:cubicBezTo>
                    <a:pt x="172" y="146"/>
                    <a:pt x="171" y="146"/>
                    <a:pt x="170" y="146"/>
                  </a:cubicBezTo>
                  <a:cubicBezTo>
                    <a:pt x="177" y="123"/>
                    <a:pt x="184" y="99"/>
                    <a:pt x="190" y="76"/>
                  </a:cubicBezTo>
                  <a:cubicBezTo>
                    <a:pt x="192" y="78"/>
                    <a:pt x="194" y="79"/>
                    <a:pt x="195" y="81"/>
                  </a:cubicBezTo>
                  <a:cubicBezTo>
                    <a:pt x="195" y="80"/>
                    <a:pt x="195" y="81"/>
                    <a:pt x="195" y="81"/>
                  </a:cubicBezTo>
                  <a:cubicBezTo>
                    <a:pt x="189" y="103"/>
                    <a:pt x="183" y="124"/>
                    <a:pt x="178" y="146"/>
                  </a:cubicBezTo>
                  <a:cubicBezTo>
                    <a:pt x="176" y="146"/>
                    <a:pt x="175" y="146"/>
                    <a:pt x="174" y="146"/>
                  </a:cubicBezTo>
                  <a:close/>
                  <a:moveTo>
                    <a:pt x="178" y="146"/>
                  </a:moveTo>
                  <a:cubicBezTo>
                    <a:pt x="184" y="124"/>
                    <a:pt x="190" y="103"/>
                    <a:pt x="196" y="81"/>
                  </a:cubicBezTo>
                  <a:cubicBezTo>
                    <a:pt x="196" y="81"/>
                    <a:pt x="196" y="81"/>
                    <a:pt x="196" y="81"/>
                  </a:cubicBezTo>
                  <a:cubicBezTo>
                    <a:pt x="196" y="81"/>
                    <a:pt x="196" y="81"/>
                    <a:pt x="196" y="81"/>
                  </a:cubicBezTo>
                  <a:cubicBezTo>
                    <a:pt x="196" y="81"/>
                    <a:pt x="197" y="81"/>
                    <a:pt x="197" y="81"/>
                  </a:cubicBezTo>
                  <a:cubicBezTo>
                    <a:pt x="200" y="68"/>
                    <a:pt x="203" y="55"/>
                    <a:pt x="207" y="41"/>
                  </a:cubicBezTo>
                  <a:cubicBezTo>
                    <a:pt x="207" y="40"/>
                    <a:pt x="207" y="39"/>
                    <a:pt x="208" y="37"/>
                  </a:cubicBezTo>
                  <a:cubicBezTo>
                    <a:pt x="208" y="38"/>
                    <a:pt x="208" y="38"/>
                    <a:pt x="208" y="39"/>
                  </a:cubicBezTo>
                  <a:cubicBezTo>
                    <a:pt x="208" y="39"/>
                    <a:pt x="208" y="39"/>
                    <a:pt x="208" y="39"/>
                  </a:cubicBezTo>
                  <a:cubicBezTo>
                    <a:pt x="203" y="68"/>
                    <a:pt x="197" y="95"/>
                    <a:pt x="188" y="123"/>
                  </a:cubicBezTo>
                  <a:cubicBezTo>
                    <a:pt x="186" y="130"/>
                    <a:pt x="183" y="138"/>
                    <a:pt x="181" y="146"/>
                  </a:cubicBezTo>
                  <a:cubicBezTo>
                    <a:pt x="181" y="146"/>
                    <a:pt x="181" y="146"/>
                    <a:pt x="182" y="146"/>
                  </a:cubicBezTo>
                  <a:cubicBezTo>
                    <a:pt x="191" y="119"/>
                    <a:pt x="198" y="91"/>
                    <a:pt x="204" y="63"/>
                  </a:cubicBezTo>
                  <a:cubicBezTo>
                    <a:pt x="206" y="56"/>
                    <a:pt x="207" y="48"/>
                    <a:pt x="209" y="41"/>
                  </a:cubicBezTo>
                  <a:cubicBezTo>
                    <a:pt x="209" y="42"/>
                    <a:pt x="209" y="44"/>
                    <a:pt x="210" y="46"/>
                  </a:cubicBezTo>
                  <a:cubicBezTo>
                    <a:pt x="210" y="46"/>
                    <a:pt x="209" y="46"/>
                    <a:pt x="209" y="46"/>
                  </a:cubicBezTo>
                  <a:cubicBezTo>
                    <a:pt x="204" y="72"/>
                    <a:pt x="197" y="99"/>
                    <a:pt x="190" y="125"/>
                  </a:cubicBezTo>
                  <a:cubicBezTo>
                    <a:pt x="188" y="132"/>
                    <a:pt x="186" y="139"/>
                    <a:pt x="184" y="146"/>
                  </a:cubicBezTo>
                  <a:cubicBezTo>
                    <a:pt x="182" y="146"/>
                    <a:pt x="180" y="146"/>
                    <a:pt x="178" y="146"/>
                  </a:cubicBezTo>
                  <a:close/>
                  <a:moveTo>
                    <a:pt x="205" y="68"/>
                  </a:moveTo>
                  <a:cubicBezTo>
                    <a:pt x="207" y="61"/>
                    <a:pt x="208" y="54"/>
                    <a:pt x="210" y="47"/>
                  </a:cubicBezTo>
                  <a:cubicBezTo>
                    <a:pt x="210" y="49"/>
                    <a:pt x="211" y="52"/>
                    <a:pt x="211" y="54"/>
                  </a:cubicBezTo>
                  <a:cubicBezTo>
                    <a:pt x="205" y="78"/>
                    <a:pt x="199" y="102"/>
                    <a:pt x="193" y="126"/>
                  </a:cubicBezTo>
                  <a:cubicBezTo>
                    <a:pt x="191" y="133"/>
                    <a:pt x="189" y="139"/>
                    <a:pt x="187" y="146"/>
                  </a:cubicBezTo>
                  <a:cubicBezTo>
                    <a:pt x="186" y="146"/>
                    <a:pt x="185" y="146"/>
                    <a:pt x="184" y="146"/>
                  </a:cubicBezTo>
                  <a:cubicBezTo>
                    <a:pt x="192" y="121"/>
                    <a:pt x="199" y="95"/>
                    <a:pt x="205" y="68"/>
                  </a:cubicBezTo>
                  <a:close/>
                  <a:moveTo>
                    <a:pt x="214" y="67"/>
                  </a:moveTo>
                  <a:cubicBezTo>
                    <a:pt x="215" y="70"/>
                    <a:pt x="215" y="72"/>
                    <a:pt x="216" y="74"/>
                  </a:cubicBezTo>
                  <a:cubicBezTo>
                    <a:pt x="210" y="98"/>
                    <a:pt x="205" y="122"/>
                    <a:pt x="200" y="146"/>
                  </a:cubicBezTo>
                  <a:cubicBezTo>
                    <a:pt x="198" y="146"/>
                    <a:pt x="197" y="146"/>
                    <a:pt x="195" y="146"/>
                  </a:cubicBezTo>
                  <a:cubicBezTo>
                    <a:pt x="202" y="120"/>
                    <a:pt x="208" y="94"/>
                    <a:pt x="214" y="67"/>
                  </a:cubicBezTo>
                  <a:close/>
                  <a:moveTo>
                    <a:pt x="211" y="146"/>
                  </a:moveTo>
                  <a:cubicBezTo>
                    <a:pt x="215" y="127"/>
                    <a:pt x="220" y="108"/>
                    <a:pt x="224" y="88"/>
                  </a:cubicBezTo>
                  <a:cubicBezTo>
                    <a:pt x="224" y="88"/>
                    <a:pt x="223" y="88"/>
                    <a:pt x="223" y="88"/>
                  </a:cubicBezTo>
                  <a:cubicBezTo>
                    <a:pt x="219" y="107"/>
                    <a:pt x="215" y="127"/>
                    <a:pt x="210" y="146"/>
                  </a:cubicBezTo>
                  <a:cubicBezTo>
                    <a:pt x="209" y="146"/>
                    <a:pt x="208" y="146"/>
                    <a:pt x="207" y="146"/>
                  </a:cubicBezTo>
                  <a:cubicBezTo>
                    <a:pt x="211" y="127"/>
                    <a:pt x="216" y="108"/>
                    <a:pt x="220" y="88"/>
                  </a:cubicBezTo>
                  <a:cubicBezTo>
                    <a:pt x="223" y="88"/>
                    <a:pt x="225" y="87"/>
                    <a:pt x="227" y="87"/>
                  </a:cubicBezTo>
                  <a:cubicBezTo>
                    <a:pt x="223" y="106"/>
                    <a:pt x="218" y="126"/>
                    <a:pt x="214" y="146"/>
                  </a:cubicBezTo>
                  <a:cubicBezTo>
                    <a:pt x="213" y="146"/>
                    <a:pt x="212" y="146"/>
                    <a:pt x="211" y="146"/>
                  </a:cubicBezTo>
                  <a:close/>
                  <a:moveTo>
                    <a:pt x="228" y="86"/>
                  </a:moveTo>
                  <a:cubicBezTo>
                    <a:pt x="228" y="86"/>
                    <a:pt x="229" y="86"/>
                    <a:pt x="229" y="86"/>
                  </a:cubicBezTo>
                  <a:cubicBezTo>
                    <a:pt x="229" y="87"/>
                    <a:pt x="230" y="88"/>
                    <a:pt x="230" y="89"/>
                  </a:cubicBezTo>
                  <a:cubicBezTo>
                    <a:pt x="225" y="108"/>
                    <a:pt x="221" y="127"/>
                    <a:pt x="216" y="146"/>
                  </a:cubicBezTo>
                  <a:cubicBezTo>
                    <a:pt x="216" y="146"/>
                    <a:pt x="215" y="146"/>
                    <a:pt x="214" y="146"/>
                  </a:cubicBezTo>
                  <a:cubicBezTo>
                    <a:pt x="219" y="126"/>
                    <a:pt x="224" y="106"/>
                    <a:pt x="228" y="86"/>
                  </a:cubicBezTo>
                  <a:cubicBezTo>
                    <a:pt x="228" y="86"/>
                    <a:pt x="228" y="86"/>
                    <a:pt x="228" y="86"/>
                  </a:cubicBezTo>
                  <a:close/>
                  <a:moveTo>
                    <a:pt x="232" y="98"/>
                  </a:moveTo>
                  <a:cubicBezTo>
                    <a:pt x="232" y="100"/>
                    <a:pt x="232" y="102"/>
                    <a:pt x="233" y="103"/>
                  </a:cubicBezTo>
                  <a:cubicBezTo>
                    <a:pt x="232" y="103"/>
                    <a:pt x="232" y="103"/>
                    <a:pt x="232" y="104"/>
                  </a:cubicBezTo>
                  <a:cubicBezTo>
                    <a:pt x="229" y="118"/>
                    <a:pt x="226" y="132"/>
                    <a:pt x="223" y="146"/>
                  </a:cubicBezTo>
                  <a:cubicBezTo>
                    <a:pt x="222" y="146"/>
                    <a:pt x="221" y="146"/>
                    <a:pt x="220" y="146"/>
                  </a:cubicBezTo>
                  <a:cubicBezTo>
                    <a:pt x="224" y="130"/>
                    <a:pt x="228" y="114"/>
                    <a:pt x="232" y="98"/>
                  </a:cubicBezTo>
                  <a:close/>
                  <a:moveTo>
                    <a:pt x="236" y="117"/>
                  </a:moveTo>
                  <a:cubicBezTo>
                    <a:pt x="238" y="116"/>
                    <a:pt x="239" y="115"/>
                    <a:pt x="240" y="113"/>
                  </a:cubicBezTo>
                  <a:cubicBezTo>
                    <a:pt x="238" y="124"/>
                    <a:pt x="235" y="135"/>
                    <a:pt x="233" y="146"/>
                  </a:cubicBezTo>
                  <a:cubicBezTo>
                    <a:pt x="232" y="146"/>
                    <a:pt x="231" y="146"/>
                    <a:pt x="230" y="146"/>
                  </a:cubicBezTo>
                  <a:cubicBezTo>
                    <a:pt x="232" y="137"/>
                    <a:pt x="234" y="127"/>
                    <a:pt x="236" y="1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187"/>
            <p:cNvSpPr>
              <a:spLocks/>
            </p:cNvSpPr>
            <p:nvPr/>
          </p:nvSpPr>
          <p:spPr bwMode="auto">
            <a:xfrm>
              <a:off x="4127664" y="2560802"/>
              <a:ext cx="60332" cy="0"/>
            </a:xfrm>
            <a:custGeom>
              <a:avLst/>
              <a:gdLst>
                <a:gd name="T0" fmla="*/ 13 w 14"/>
                <a:gd name="T1" fmla="*/ 1 w 14"/>
                <a:gd name="T2" fmla="*/ 1 w 14"/>
                <a:gd name="T3" fmla="*/ 13 w 14"/>
                <a:gd name="T4" fmla="*/ 13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88"/>
            <p:cNvSpPr>
              <a:spLocks/>
            </p:cNvSpPr>
            <p:nvPr/>
          </p:nvSpPr>
          <p:spPr bwMode="auto">
            <a:xfrm>
              <a:off x="4127664" y="2463905"/>
              <a:ext cx="60332" cy="0"/>
            </a:xfrm>
            <a:custGeom>
              <a:avLst/>
              <a:gdLst>
                <a:gd name="T0" fmla="*/ 13 w 14"/>
                <a:gd name="T1" fmla="*/ 1 w 14"/>
                <a:gd name="T2" fmla="*/ 1 w 14"/>
                <a:gd name="T3" fmla="*/ 13 w 14"/>
                <a:gd name="T4" fmla="*/ 13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189"/>
            <p:cNvSpPr>
              <a:spLocks/>
            </p:cNvSpPr>
            <p:nvPr/>
          </p:nvSpPr>
          <p:spPr bwMode="auto">
            <a:xfrm>
              <a:off x="4127664" y="2365180"/>
              <a:ext cx="60332" cy="3656"/>
            </a:xfrm>
            <a:custGeom>
              <a:avLst/>
              <a:gdLst>
                <a:gd name="T0" fmla="*/ 13 w 14"/>
                <a:gd name="T1" fmla="*/ 0 h 1"/>
                <a:gd name="T2" fmla="*/ 1 w 14"/>
                <a:gd name="T3" fmla="*/ 0 h 1"/>
                <a:gd name="T4" fmla="*/ 1 w 14"/>
                <a:gd name="T5" fmla="*/ 1 h 1"/>
                <a:gd name="T6" fmla="*/ 13 w 14"/>
                <a:gd name="T7" fmla="*/ 1 h 1"/>
                <a:gd name="T8" fmla="*/ 13 w 1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1"/>
                    <a:pt x="9" y="1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190"/>
            <p:cNvSpPr>
              <a:spLocks/>
            </p:cNvSpPr>
            <p:nvPr/>
          </p:nvSpPr>
          <p:spPr bwMode="auto">
            <a:xfrm>
              <a:off x="4127664" y="2270112"/>
              <a:ext cx="60332" cy="0"/>
            </a:xfrm>
            <a:custGeom>
              <a:avLst/>
              <a:gdLst>
                <a:gd name="T0" fmla="*/ 13 w 14"/>
                <a:gd name="T1" fmla="*/ 1 w 14"/>
                <a:gd name="T2" fmla="*/ 1 w 14"/>
                <a:gd name="T3" fmla="*/ 13 w 14"/>
                <a:gd name="T4" fmla="*/ 13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191"/>
            <p:cNvSpPr>
              <a:spLocks/>
            </p:cNvSpPr>
            <p:nvPr/>
          </p:nvSpPr>
          <p:spPr bwMode="auto">
            <a:xfrm>
              <a:off x="4127664" y="2169559"/>
              <a:ext cx="60332" cy="5485"/>
            </a:xfrm>
            <a:custGeom>
              <a:avLst/>
              <a:gdLst>
                <a:gd name="T0" fmla="*/ 13 w 14"/>
                <a:gd name="T1" fmla="*/ 0 h 1"/>
                <a:gd name="T2" fmla="*/ 1 w 14"/>
                <a:gd name="T3" fmla="*/ 0 h 1"/>
                <a:gd name="T4" fmla="*/ 1 w 14"/>
                <a:gd name="T5" fmla="*/ 1 h 1"/>
                <a:gd name="T6" fmla="*/ 13 w 14"/>
                <a:gd name="T7" fmla="*/ 1 h 1"/>
                <a:gd name="T8" fmla="*/ 13 w 1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1"/>
                    <a:pt x="9" y="1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192"/>
            <p:cNvSpPr>
              <a:spLocks/>
            </p:cNvSpPr>
            <p:nvPr/>
          </p:nvSpPr>
          <p:spPr bwMode="auto">
            <a:xfrm>
              <a:off x="4127664" y="2074491"/>
              <a:ext cx="60332" cy="0"/>
            </a:xfrm>
            <a:custGeom>
              <a:avLst/>
              <a:gdLst>
                <a:gd name="T0" fmla="*/ 13 w 14"/>
                <a:gd name="T1" fmla="*/ 1 w 14"/>
                <a:gd name="T2" fmla="*/ 1 w 14"/>
                <a:gd name="T3" fmla="*/ 13 w 14"/>
                <a:gd name="T4" fmla="*/ 13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193"/>
            <p:cNvSpPr>
              <a:spLocks noEditPoints="1"/>
            </p:cNvSpPr>
            <p:nvPr/>
          </p:nvSpPr>
          <p:spPr bwMode="auto">
            <a:xfrm>
              <a:off x="4127664" y="2045239"/>
              <a:ext cx="16455" cy="25595"/>
            </a:xfrm>
            <a:custGeom>
              <a:avLst/>
              <a:gdLst>
                <a:gd name="T0" fmla="*/ 2 w 4"/>
                <a:gd name="T1" fmla="*/ 6 h 6"/>
                <a:gd name="T2" fmla="*/ 4 w 4"/>
                <a:gd name="T3" fmla="*/ 4 h 6"/>
                <a:gd name="T4" fmla="*/ 2 w 4"/>
                <a:gd name="T5" fmla="*/ 2 h 6"/>
                <a:gd name="T6" fmla="*/ 1 w 4"/>
                <a:gd name="T7" fmla="*/ 3 h 6"/>
                <a:gd name="T8" fmla="*/ 2 w 4"/>
                <a:gd name="T9" fmla="*/ 1 h 6"/>
                <a:gd name="T10" fmla="*/ 3 w 4"/>
                <a:gd name="T11" fmla="*/ 1 h 6"/>
                <a:gd name="T12" fmla="*/ 3 w 4"/>
                <a:gd name="T13" fmla="*/ 0 h 6"/>
                <a:gd name="T14" fmla="*/ 2 w 4"/>
                <a:gd name="T15" fmla="*/ 0 h 6"/>
                <a:gd name="T16" fmla="*/ 0 w 4"/>
                <a:gd name="T17" fmla="*/ 3 h 6"/>
                <a:gd name="T18" fmla="*/ 2 w 4"/>
                <a:gd name="T19" fmla="*/ 6 h 6"/>
                <a:gd name="T20" fmla="*/ 2 w 4"/>
                <a:gd name="T21" fmla="*/ 3 h 6"/>
                <a:gd name="T22" fmla="*/ 3 w 4"/>
                <a:gd name="T23" fmla="*/ 4 h 6"/>
                <a:gd name="T24" fmla="*/ 2 w 4"/>
                <a:gd name="T25" fmla="*/ 5 h 6"/>
                <a:gd name="T26" fmla="*/ 1 w 4"/>
                <a:gd name="T27" fmla="*/ 3 h 6"/>
                <a:gd name="T28" fmla="*/ 2 w 4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194"/>
            <p:cNvSpPr>
              <a:spLocks noEditPoints="1"/>
            </p:cNvSpPr>
            <p:nvPr/>
          </p:nvSpPr>
          <p:spPr bwMode="auto">
            <a:xfrm>
              <a:off x="4144119" y="2045239"/>
              <a:ext cx="18282" cy="25595"/>
            </a:xfrm>
            <a:custGeom>
              <a:avLst/>
              <a:gdLst>
                <a:gd name="T0" fmla="*/ 2 w 4"/>
                <a:gd name="T1" fmla="*/ 6 h 6"/>
                <a:gd name="T2" fmla="*/ 4 w 4"/>
                <a:gd name="T3" fmla="*/ 3 h 6"/>
                <a:gd name="T4" fmla="*/ 2 w 4"/>
                <a:gd name="T5" fmla="*/ 0 h 6"/>
                <a:gd name="T6" fmla="*/ 0 w 4"/>
                <a:gd name="T7" fmla="*/ 3 h 6"/>
                <a:gd name="T8" fmla="*/ 2 w 4"/>
                <a:gd name="T9" fmla="*/ 6 h 6"/>
                <a:gd name="T10" fmla="*/ 2 w 4"/>
                <a:gd name="T11" fmla="*/ 1 h 6"/>
                <a:gd name="T12" fmla="*/ 3 w 4"/>
                <a:gd name="T13" fmla="*/ 3 h 6"/>
                <a:gd name="T14" fmla="*/ 2 w 4"/>
                <a:gd name="T15" fmla="*/ 5 h 6"/>
                <a:gd name="T16" fmla="*/ 1 w 4"/>
                <a:gd name="T17" fmla="*/ 3 h 6"/>
                <a:gd name="T18" fmla="*/ 2 w 4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3" y="6"/>
                    <a:pt x="4" y="5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lose/>
                  <a:moveTo>
                    <a:pt x="2" y="1"/>
                  </a:moveTo>
                  <a:cubicBezTo>
                    <a:pt x="3" y="1"/>
                    <a:pt x="3" y="1"/>
                    <a:pt x="3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195"/>
            <p:cNvSpPr>
              <a:spLocks noEditPoints="1"/>
            </p:cNvSpPr>
            <p:nvPr/>
          </p:nvSpPr>
          <p:spPr bwMode="auto">
            <a:xfrm>
              <a:off x="4166058" y="2045239"/>
              <a:ext cx="18282" cy="25595"/>
            </a:xfrm>
            <a:custGeom>
              <a:avLst/>
              <a:gdLst>
                <a:gd name="T0" fmla="*/ 2 w 4"/>
                <a:gd name="T1" fmla="*/ 6 h 6"/>
                <a:gd name="T2" fmla="*/ 4 w 4"/>
                <a:gd name="T3" fmla="*/ 3 h 6"/>
                <a:gd name="T4" fmla="*/ 2 w 4"/>
                <a:gd name="T5" fmla="*/ 0 h 6"/>
                <a:gd name="T6" fmla="*/ 0 w 4"/>
                <a:gd name="T7" fmla="*/ 3 h 6"/>
                <a:gd name="T8" fmla="*/ 2 w 4"/>
                <a:gd name="T9" fmla="*/ 6 h 6"/>
                <a:gd name="T10" fmla="*/ 2 w 4"/>
                <a:gd name="T11" fmla="*/ 1 h 6"/>
                <a:gd name="T12" fmla="*/ 3 w 4"/>
                <a:gd name="T13" fmla="*/ 3 h 6"/>
                <a:gd name="T14" fmla="*/ 2 w 4"/>
                <a:gd name="T15" fmla="*/ 5 h 6"/>
                <a:gd name="T16" fmla="*/ 1 w 4"/>
                <a:gd name="T17" fmla="*/ 3 h 6"/>
                <a:gd name="T18" fmla="*/ 2 w 4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3" y="6"/>
                    <a:pt x="4" y="5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6"/>
                    <a:pt x="2" y="6"/>
                  </a:cubicBezTo>
                  <a:close/>
                  <a:moveTo>
                    <a:pt x="2" y="1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196"/>
            <p:cNvSpPr>
              <a:spLocks/>
            </p:cNvSpPr>
            <p:nvPr/>
          </p:nvSpPr>
          <p:spPr bwMode="auto">
            <a:xfrm>
              <a:off x="4127664" y="2131166"/>
              <a:ext cx="12798" cy="21939"/>
            </a:xfrm>
            <a:custGeom>
              <a:avLst/>
              <a:gdLst>
                <a:gd name="T0" fmla="*/ 3 w 3"/>
                <a:gd name="T1" fmla="*/ 3 h 5"/>
                <a:gd name="T2" fmla="*/ 2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3 w 3"/>
                <a:gd name="T9" fmla="*/ 0 h 5"/>
                <a:gd name="T10" fmla="*/ 3 w 3"/>
                <a:gd name="T11" fmla="*/ 0 h 5"/>
                <a:gd name="T12" fmla="*/ 0 w 3"/>
                <a:gd name="T13" fmla="*/ 0 h 5"/>
                <a:gd name="T14" fmla="*/ 0 w 3"/>
                <a:gd name="T15" fmla="*/ 2 h 5"/>
                <a:gd name="T16" fmla="*/ 1 w 3"/>
                <a:gd name="T17" fmla="*/ 2 h 5"/>
                <a:gd name="T18" fmla="*/ 2 w 3"/>
                <a:gd name="T19" fmla="*/ 2 h 5"/>
                <a:gd name="T20" fmla="*/ 3 w 3"/>
                <a:gd name="T21" fmla="*/ 3 h 5"/>
                <a:gd name="T22" fmla="*/ 1 w 3"/>
                <a:gd name="T23" fmla="*/ 4 h 5"/>
                <a:gd name="T24" fmla="*/ 0 w 3"/>
                <a:gd name="T25" fmla="*/ 4 h 5"/>
                <a:gd name="T26" fmla="*/ 0 w 3"/>
                <a:gd name="T27" fmla="*/ 4 h 5"/>
                <a:gd name="T28" fmla="*/ 1 w 3"/>
                <a:gd name="T29" fmla="*/ 5 h 5"/>
                <a:gd name="T30" fmla="*/ 3 w 3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5"/>
                    <a:pt x="3" y="4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197"/>
            <p:cNvSpPr>
              <a:spLocks noEditPoints="1"/>
            </p:cNvSpPr>
            <p:nvPr/>
          </p:nvSpPr>
          <p:spPr bwMode="auto">
            <a:xfrm>
              <a:off x="4144119" y="2127509"/>
              <a:ext cx="18282" cy="25595"/>
            </a:xfrm>
            <a:custGeom>
              <a:avLst/>
              <a:gdLst>
                <a:gd name="T0" fmla="*/ 4 w 4"/>
                <a:gd name="T1" fmla="*/ 3 h 6"/>
                <a:gd name="T2" fmla="*/ 2 w 4"/>
                <a:gd name="T3" fmla="*/ 0 h 6"/>
                <a:gd name="T4" fmla="*/ 0 w 4"/>
                <a:gd name="T5" fmla="*/ 3 h 6"/>
                <a:gd name="T6" fmla="*/ 2 w 4"/>
                <a:gd name="T7" fmla="*/ 6 h 6"/>
                <a:gd name="T8" fmla="*/ 4 w 4"/>
                <a:gd name="T9" fmla="*/ 3 h 6"/>
                <a:gd name="T10" fmla="*/ 1 w 4"/>
                <a:gd name="T11" fmla="*/ 3 h 6"/>
                <a:gd name="T12" fmla="*/ 2 w 4"/>
                <a:gd name="T13" fmla="*/ 1 h 6"/>
                <a:gd name="T14" fmla="*/ 3 w 4"/>
                <a:gd name="T15" fmla="*/ 3 h 6"/>
                <a:gd name="T16" fmla="*/ 2 w 4"/>
                <a:gd name="T17" fmla="*/ 5 h 6"/>
                <a:gd name="T18" fmla="*/ 1 w 4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4" y="5"/>
                    <a:pt x="4" y="3"/>
                  </a:cubicBezTo>
                  <a:close/>
                  <a:moveTo>
                    <a:pt x="1" y="3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1" y="5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198"/>
            <p:cNvSpPr>
              <a:spLocks noEditPoints="1"/>
            </p:cNvSpPr>
            <p:nvPr/>
          </p:nvSpPr>
          <p:spPr bwMode="auto">
            <a:xfrm>
              <a:off x="4166058" y="2127509"/>
              <a:ext cx="12798" cy="25595"/>
            </a:xfrm>
            <a:custGeom>
              <a:avLst/>
              <a:gdLst>
                <a:gd name="T0" fmla="*/ 3 w 3"/>
                <a:gd name="T1" fmla="*/ 3 h 6"/>
                <a:gd name="T2" fmla="*/ 1 w 3"/>
                <a:gd name="T3" fmla="*/ 0 h 6"/>
                <a:gd name="T4" fmla="*/ 0 w 3"/>
                <a:gd name="T5" fmla="*/ 3 h 6"/>
                <a:gd name="T6" fmla="*/ 1 w 3"/>
                <a:gd name="T7" fmla="*/ 6 h 6"/>
                <a:gd name="T8" fmla="*/ 3 w 3"/>
                <a:gd name="T9" fmla="*/ 3 h 6"/>
                <a:gd name="T10" fmla="*/ 0 w 3"/>
                <a:gd name="T11" fmla="*/ 3 h 6"/>
                <a:gd name="T12" fmla="*/ 1 w 3"/>
                <a:gd name="T13" fmla="*/ 1 h 6"/>
                <a:gd name="T14" fmla="*/ 2 w 3"/>
                <a:gd name="T15" fmla="*/ 3 h 6"/>
                <a:gd name="T16" fmla="*/ 1 w 3"/>
                <a:gd name="T17" fmla="*/ 5 h 6"/>
                <a:gd name="T18" fmla="*/ 0 w 3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cubicBezTo>
                    <a:pt x="3" y="1"/>
                    <a:pt x="3" y="0"/>
                    <a:pt x="1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6"/>
                    <a:pt x="3" y="5"/>
                    <a:pt x="3" y="3"/>
                  </a:cubicBezTo>
                  <a:close/>
                  <a:moveTo>
                    <a:pt x="0" y="3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199"/>
            <p:cNvSpPr>
              <a:spLocks/>
            </p:cNvSpPr>
            <p:nvPr/>
          </p:nvSpPr>
          <p:spPr bwMode="auto">
            <a:xfrm>
              <a:off x="4127664" y="2226234"/>
              <a:ext cx="16455" cy="21939"/>
            </a:xfrm>
            <a:custGeom>
              <a:avLst/>
              <a:gdLst>
                <a:gd name="T0" fmla="*/ 5 w 9"/>
                <a:gd name="T1" fmla="*/ 0 h 12"/>
                <a:gd name="T2" fmla="*/ 0 w 9"/>
                <a:gd name="T3" fmla="*/ 7 h 12"/>
                <a:gd name="T4" fmla="*/ 0 w 9"/>
                <a:gd name="T5" fmla="*/ 10 h 12"/>
                <a:gd name="T6" fmla="*/ 5 w 9"/>
                <a:gd name="T7" fmla="*/ 10 h 12"/>
                <a:gd name="T8" fmla="*/ 5 w 9"/>
                <a:gd name="T9" fmla="*/ 12 h 12"/>
                <a:gd name="T10" fmla="*/ 7 w 9"/>
                <a:gd name="T11" fmla="*/ 12 h 12"/>
                <a:gd name="T12" fmla="*/ 7 w 9"/>
                <a:gd name="T13" fmla="*/ 10 h 12"/>
                <a:gd name="T14" fmla="*/ 9 w 9"/>
                <a:gd name="T15" fmla="*/ 10 h 12"/>
                <a:gd name="T16" fmla="*/ 9 w 9"/>
                <a:gd name="T17" fmla="*/ 7 h 12"/>
                <a:gd name="T18" fmla="*/ 7 w 9"/>
                <a:gd name="T19" fmla="*/ 7 h 12"/>
                <a:gd name="T20" fmla="*/ 7 w 9"/>
                <a:gd name="T21" fmla="*/ 5 h 12"/>
                <a:gd name="T22" fmla="*/ 5 w 9"/>
                <a:gd name="T23" fmla="*/ 5 h 12"/>
                <a:gd name="T24" fmla="*/ 5 w 9"/>
                <a:gd name="T25" fmla="*/ 7 h 12"/>
                <a:gd name="T26" fmla="*/ 2 w 9"/>
                <a:gd name="T27" fmla="*/ 7 h 12"/>
                <a:gd name="T28" fmla="*/ 5 w 9"/>
                <a:gd name="T29" fmla="*/ 0 h 12"/>
                <a:gd name="T30" fmla="*/ 5 w 9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2" y="7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9200"/>
            <p:cNvSpPr>
              <a:spLocks noEditPoints="1"/>
            </p:cNvSpPr>
            <p:nvPr/>
          </p:nvSpPr>
          <p:spPr bwMode="auto">
            <a:xfrm>
              <a:off x="4144119" y="2226234"/>
              <a:ext cx="18282" cy="21939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  <a:gd name="T10" fmla="*/ 1 w 4"/>
                <a:gd name="T11" fmla="*/ 2 h 5"/>
                <a:gd name="T12" fmla="*/ 2 w 4"/>
                <a:gd name="T13" fmla="*/ 0 h 5"/>
                <a:gd name="T14" fmla="*/ 3 w 4"/>
                <a:gd name="T15" fmla="*/ 2 h 5"/>
                <a:gd name="T16" fmla="*/ 2 w 4"/>
                <a:gd name="T17" fmla="*/ 5 h 5"/>
                <a:gd name="T18" fmla="*/ 1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4"/>
                    <a:pt x="4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1" y="5"/>
                    <a:pt x="1" y="4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9201"/>
            <p:cNvSpPr>
              <a:spLocks noEditPoints="1"/>
            </p:cNvSpPr>
            <p:nvPr/>
          </p:nvSpPr>
          <p:spPr bwMode="auto">
            <a:xfrm>
              <a:off x="4166058" y="2226234"/>
              <a:ext cx="18282" cy="21939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  <a:gd name="T10" fmla="*/ 1 w 4"/>
                <a:gd name="T11" fmla="*/ 2 h 5"/>
                <a:gd name="T12" fmla="*/ 2 w 4"/>
                <a:gd name="T13" fmla="*/ 0 h 5"/>
                <a:gd name="T14" fmla="*/ 3 w 4"/>
                <a:gd name="T15" fmla="*/ 2 h 5"/>
                <a:gd name="T16" fmla="*/ 2 w 4"/>
                <a:gd name="T17" fmla="*/ 5 h 5"/>
                <a:gd name="T18" fmla="*/ 1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2" y="5"/>
                  </a:cubicBezTo>
                  <a:cubicBezTo>
                    <a:pt x="3" y="5"/>
                    <a:pt x="4" y="4"/>
                    <a:pt x="4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1" y="5"/>
                    <a:pt x="1" y="4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9202"/>
            <p:cNvSpPr>
              <a:spLocks/>
            </p:cNvSpPr>
            <p:nvPr/>
          </p:nvSpPr>
          <p:spPr bwMode="auto">
            <a:xfrm>
              <a:off x="4127664" y="2326788"/>
              <a:ext cx="12798" cy="25595"/>
            </a:xfrm>
            <a:custGeom>
              <a:avLst/>
              <a:gdLst>
                <a:gd name="T0" fmla="*/ 3 w 3"/>
                <a:gd name="T1" fmla="*/ 4 h 6"/>
                <a:gd name="T2" fmla="*/ 2 w 3"/>
                <a:gd name="T3" fmla="*/ 3 h 6"/>
                <a:gd name="T4" fmla="*/ 3 w 3"/>
                <a:gd name="T5" fmla="*/ 1 h 6"/>
                <a:gd name="T6" fmla="*/ 1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1 w 3"/>
                <a:gd name="T13" fmla="*/ 1 h 6"/>
                <a:gd name="T14" fmla="*/ 2 w 3"/>
                <a:gd name="T15" fmla="*/ 1 h 6"/>
                <a:gd name="T16" fmla="*/ 1 w 3"/>
                <a:gd name="T17" fmla="*/ 2 h 6"/>
                <a:gd name="T18" fmla="*/ 1 w 3"/>
                <a:gd name="T19" fmla="*/ 2 h 6"/>
                <a:gd name="T20" fmla="*/ 1 w 3"/>
                <a:gd name="T21" fmla="*/ 3 h 6"/>
                <a:gd name="T22" fmla="*/ 1 w 3"/>
                <a:gd name="T23" fmla="*/ 3 h 6"/>
                <a:gd name="T24" fmla="*/ 2 w 3"/>
                <a:gd name="T25" fmla="*/ 4 h 6"/>
                <a:gd name="T26" fmla="*/ 1 w 3"/>
                <a:gd name="T27" fmla="*/ 5 h 6"/>
                <a:gd name="T28" fmla="*/ 0 w 3"/>
                <a:gd name="T29" fmla="*/ 4 h 6"/>
                <a:gd name="T30" fmla="*/ 0 w 3"/>
                <a:gd name="T31" fmla="*/ 5 h 6"/>
                <a:gd name="T32" fmla="*/ 1 w 3"/>
                <a:gd name="T33" fmla="*/ 6 h 6"/>
                <a:gd name="T34" fmla="*/ 3 w 3"/>
                <a:gd name="T3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9203"/>
            <p:cNvSpPr>
              <a:spLocks noEditPoints="1"/>
            </p:cNvSpPr>
            <p:nvPr/>
          </p:nvSpPr>
          <p:spPr bwMode="auto">
            <a:xfrm>
              <a:off x="4144119" y="2326788"/>
              <a:ext cx="18282" cy="25595"/>
            </a:xfrm>
            <a:custGeom>
              <a:avLst/>
              <a:gdLst>
                <a:gd name="T0" fmla="*/ 4 w 4"/>
                <a:gd name="T1" fmla="*/ 3 h 6"/>
                <a:gd name="T2" fmla="*/ 2 w 4"/>
                <a:gd name="T3" fmla="*/ 0 h 6"/>
                <a:gd name="T4" fmla="*/ 0 w 4"/>
                <a:gd name="T5" fmla="*/ 3 h 6"/>
                <a:gd name="T6" fmla="*/ 2 w 4"/>
                <a:gd name="T7" fmla="*/ 6 h 6"/>
                <a:gd name="T8" fmla="*/ 4 w 4"/>
                <a:gd name="T9" fmla="*/ 3 h 6"/>
                <a:gd name="T10" fmla="*/ 1 w 4"/>
                <a:gd name="T11" fmla="*/ 3 h 6"/>
                <a:gd name="T12" fmla="*/ 2 w 4"/>
                <a:gd name="T13" fmla="*/ 1 h 6"/>
                <a:gd name="T14" fmla="*/ 3 w 4"/>
                <a:gd name="T15" fmla="*/ 3 h 6"/>
                <a:gd name="T16" fmla="*/ 2 w 4"/>
                <a:gd name="T17" fmla="*/ 5 h 6"/>
                <a:gd name="T18" fmla="*/ 1 w 4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4" y="5"/>
                    <a:pt x="4" y="3"/>
                  </a:cubicBezTo>
                  <a:close/>
                  <a:moveTo>
                    <a:pt x="1" y="3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9204"/>
            <p:cNvSpPr>
              <a:spLocks noEditPoints="1"/>
            </p:cNvSpPr>
            <p:nvPr/>
          </p:nvSpPr>
          <p:spPr bwMode="auto">
            <a:xfrm>
              <a:off x="4166058" y="2326788"/>
              <a:ext cx="12798" cy="25595"/>
            </a:xfrm>
            <a:custGeom>
              <a:avLst/>
              <a:gdLst>
                <a:gd name="T0" fmla="*/ 3 w 3"/>
                <a:gd name="T1" fmla="*/ 3 h 6"/>
                <a:gd name="T2" fmla="*/ 1 w 3"/>
                <a:gd name="T3" fmla="*/ 0 h 6"/>
                <a:gd name="T4" fmla="*/ 0 w 3"/>
                <a:gd name="T5" fmla="*/ 3 h 6"/>
                <a:gd name="T6" fmla="*/ 1 w 3"/>
                <a:gd name="T7" fmla="*/ 6 h 6"/>
                <a:gd name="T8" fmla="*/ 3 w 3"/>
                <a:gd name="T9" fmla="*/ 3 h 6"/>
                <a:gd name="T10" fmla="*/ 0 w 3"/>
                <a:gd name="T11" fmla="*/ 3 h 6"/>
                <a:gd name="T12" fmla="*/ 1 w 3"/>
                <a:gd name="T13" fmla="*/ 1 h 6"/>
                <a:gd name="T14" fmla="*/ 2 w 3"/>
                <a:gd name="T15" fmla="*/ 3 h 6"/>
                <a:gd name="T16" fmla="*/ 1 w 3"/>
                <a:gd name="T17" fmla="*/ 5 h 6"/>
                <a:gd name="T18" fmla="*/ 0 w 3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cubicBezTo>
                    <a:pt x="3" y="1"/>
                    <a:pt x="3" y="0"/>
                    <a:pt x="1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6"/>
                    <a:pt x="3" y="5"/>
                    <a:pt x="3" y="3"/>
                  </a:cubicBezTo>
                  <a:close/>
                  <a:moveTo>
                    <a:pt x="0" y="3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3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9205"/>
            <p:cNvSpPr>
              <a:spLocks/>
            </p:cNvSpPr>
            <p:nvPr/>
          </p:nvSpPr>
          <p:spPr bwMode="auto">
            <a:xfrm>
              <a:off x="4127664" y="2425513"/>
              <a:ext cx="12798" cy="21939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1 w 3"/>
                <a:gd name="T13" fmla="*/ 5 h 5"/>
                <a:gd name="T14" fmla="*/ 3 w 3"/>
                <a:gd name="T15" fmla="*/ 1 h 5"/>
                <a:gd name="T16" fmla="*/ 1 w 3"/>
                <a:gd name="T17" fmla="*/ 0 h 5"/>
                <a:gd name="T18" fmla="*/ 0 w 3"/>
                <a:gd name="T19" fmla="*/ 0 h 5"/>
                <a:gd name="T20" fmla="*/ 0 w 3"/>
                <a:gd name="T21" fmla="*/ 1 h 5"/>
                <a:gd name="T22" fmla="*/ 1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9206"/>
            <p:cNvSpPr>
              <a:spLocks noEditPoints="1"/>
            </p:cNvSpPr>
            <p:nvPr/>
          </p:nvSpPr>
          <p:spPr bwMode="auto">
            <a:xfrm>
              <a:off x="4144119" y="2425513"/>
              <a:ext cx="18282" cy="21939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  <a:gd name="T10" fmla="*/ 1 w 4"/>
                <a:gd name="T11" fmla="*/ 2 h 5"/>
                <a:gd name="T12" fmla="*/ 2 w 4"/>
                <a:gd name="T13" fmla="*/ 0 h 5"/>
                <a:gd name="T14" fmla="*/ 3 w 4"/>
                <a:gd name="T15" fmla="*/ 2 h 5"/>
                <a:gd name="T16" fmla="*/ 2 w 4"/>
                <a:gd name="T17" fmla="*/ 5 h 5"/>
                <a:gd name="T18" fmla="*/ 1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4"/>
                    <a:pt x="4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1" y="5"/>
                    <a:pt x="1" y="4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9207"/>
            <p:cNvSpPr>
              <a:spLocks noEditPoints="1"/>
            </p:cNvSpPr>
            <p:nvPr/>
          </p:nvSpPr>
          <p:spPr bwMode="auto">
            <a:xfrm>
              <a:off x="4166058" y="2425513"/>
              <a:ext cx="12798" cy="21939"/>
            </a:xfrm>
            <a:custGeom>
              <a:avLst/>
              <a:gdLst>
                <a:gd name="T0" fmla="*/ 3 w 3"/>
                <a:gd name="T1" fmla="*/ 2 h 5"/>
                <a:gd name="T2" fmla="*/ 1 w 3"/>
                <a:gd name="T3" fmla="*/ 0 h 5"/>
                <a:gd name="T4" fmla="*/ 0 w 3"/>
                <a:gd name="T5" fmla="*/ 2 h 5"/>
                <a:gd name="T6" fmla="*/ 1 w 3"/>
                <a:gd name="T7" fmla="*/ 5 h 5"/>
                <a:gd name="T8" fmla="*/ 3 w 3"/>
                <a:gd name="T9" fmla="*/ 2 h 5"/>
                <a:gd name="T10" fmla="*/ 0 w 3"/>
                <a:gd name="T11" fmla="*/ 2 h 5"/>
                <a:gd name="T12" fmla="*/ 1 w 3"/>
                <a:gd name="T13" fmla="*/ 0 h 5"/>
                <a:gd name="T14" fmla="*/ 2 w 3"/>
                <a:gd name="T15" fmla="*/ 2 h 5"/>
                <a:gd name="T16" fmla="*/ 1 w 3"/>
                <a:gd name="T17" fmla="*/ 5 h 5"/>
                <a:gd name="T18" fmla="*/ 0 w 3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1"/>
                    <a:pt x="3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3" y="5"/>
                    <a:pt x="3" y="4"/>
                    <a:pt x="3" y="2"/>
                  </a:cubicBezTo>
                  <a:close/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9208"/>
            <p:cNvSpPr>
              <a:spLocks/>
            </p:cNvSpPr>
            <p:nvPr/>
          </p:nvSpPr>
          <p:spPr bwMode="auto">
            <a:xfrm>
              <a:off x="4127664" y="2526065"/>
              <a:ext cx="9142" cy="25595"/>
            </a:xfrm>
            <a:custGeom>
              <a:avLst/>
              <a:gdLst>
                <a:gd name="T0" fmla="*/ 2 w 5"/>
                <a:gd name="T1" fmla="*/ 14 h 14"/>
                <a:gd name="T2" fmla="*/ 5 w 5"/>
                <a:gd name="T3" fmla="*/ 14 h 14"/>
                <a:gd name="T4" fmla="*/ 5 w 5"/>
                <a:gd name="T5" fmla="*/ 0 h 14"/>
                <a:gd name="T6" fmla="*/ 5 w 5"/>
                <a:gd name="T7" fmla="*/ 0 h 14"/>
                <a:gd name="T8" fmla="*/ 0 w 5"/>
                <a:gd name="T9" fmla="*/ 2 h 14"/>
                <a:gd name="T10" fmla="*/ 0 w 5"/>
                <a:gd name="T11" fmla="*/ 4 h 14"/>
                <a:gd name="T12" fmla="*/ 2 w 5"/>
                <a:gd name="T13" fmla="*/ 2 h 14"/>
                <a:gd name="T14" fmla="*/ 2 w 5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lnTo>
                    <a:pt x="5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9209"/>
            <p:cNvSpPr>
              <a:spLocks noEditPoints="1"/>
            </p:cNvSpPr>
            <p:nvPr/>
          </p:nvSpPr>
          <p:spPr bwMode="auto">
            <a:xfrm>
              <a:off x="4144119" y="2526065"/>
              <a:ext cx="14626" cy="25595"/>
            </a:xfrm>
            <a:custGeom>
              <a:avLst/>
              <a:gdLst>
                <a:gd name="T0" fmla="*/ 3 w 3"/>
                <a:gd name="T1" fmla="*/ 3 h 6"/>
                <a:gd name="T2" fmla="*/ 1 w 3"/>
                <a:gd name="T3" fmla="*/ 0 h 6"/>
                <a:gd name="T4" fmla="*/ 0 w 3"/>
                <a:gd name="T5" fmla="*/ 3 h 6"/>
                <a:gd name="T6" fmla="*/ 1 w 3"/>
                <a:gd name="T7" fmla="*/ 6 h 6"/>
                <a:gd name="T8" fmla="*/ 3 w 3"/>
                <a:gd name="T9" fmla="*/ 3 h 6"/>
                <a:gd name="T10" fmla="*/ 0 w 3"/>
                <a:gd name="T11" fmla="*/ 3 h 6"/>
                <a:gd name="T12" fmla="*/ 1 w 3"/>
                <a:gd name="T13" fmla="*/ 1 h 6"/>
                <a:gd name="T14" fmla="*/ 2 w 3"/>
                <a:gd name="T15" fmla="*/ 3 h 6"/>
                <a:gd name="T16" fmla="*/ 1 w 3"/>
                <a:gd name="T17" fmla="*/ 5 h 6"/>
                <a:gd name="T18" fmla="*/ 0 w 3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cubicBezTo>
                    <a:pt x="3" y="1"/>
                    <a:pt x="3" y="0"/>
                    <a:pt x="1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6"/>
                    <a:pt x="3" y="5"/>
                    <a:pt x="3" y="3"/>
                  </a:cubicBezTo>
                  <a:close/>
                  <a:moveTo>
                    <a:pt x="0" y="3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3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9210"/>
            <p:cNvSpPr>
              <a:spLocks noEditPoints="1"/>
            </p:cNvSpPr>
            <p:nvPr/>
          </p:nvSpPr>
          <p:spPr bwMode="auto">
            <a:xfrm>
              <a:off x="4162401" y="2526065"/>
              <a:ext cx="16455" cy="25595"/>
            </a:xfrm>
            <a:custGeom>
              <a:avLst/>
              <a:gdLst>
                <a:gd name="T0" fmla="*/ 4 w 4"/>
                <a:gd name="T1" fmla="*/ 3 h 6"/>
                <a:gd name="T2" fmla="*/ 2 w 4"/>
                <a:gd name="T3" fmla="*/ 0 h 6"/>
                <a:gd name="T4" fmla="*/ 0 w 4"/>
                <a:gd name="T5" fmla="*/ 3 h 6"/>
                <a:gd name="T6" fmla="*/ 2 w 4"/>
                <a:gd name="T7" fmla="*/ 6 h 6"/>
                <a:gd name="T8" fmla="*/ 4 w 4"/>
                <a:gd name="T9" fmla="*/ 3 h 6"/>
                <a:gd name="T10" fmla="*/ 1 w 4"/>
                <a:gd name="T11" fmla="*/ 3 h 6"/>
                <a:gd name="T12" fmla="*/ 2 w 4"/>
                <a:gd name="T13" fmla="*/ 1 h 6"/>
                <a:gd name="T14" fmla="*/ 3 w 4"/>
                <a:gd name="T15" fmla="*/ 3 h 6"/>
                <a:gd name="T16" fmla="*/ 2 w 4"/>
                <a:gd name="T17" fmla="*/ 5 h 6"/>
                <a:gd name="T18" fmla="*/ 1 w 4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4" y="5"/>
                    <a:pt x="4" y="3"/>
                  </a:cubicBezTo>
                  <a:close/>
                  <a:moveTo>
                    <a:pt x="1" y="3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3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1" y="5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9211"/>
            <p:cNvSpPr>
              <a:spLocks/>
            </p:cNvSpPr>
            <p:nvPr/>
          </p:nvSpPr>
          <p:spPr bwMode="auto">
            <a:xfrm>
              <a:off x="4209935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2 w 12"/>
                <a:gd name="T3" fmla="*/ 5 h 5"/>
                <a:gd name="T4" fmla="*/ 5 w 12"/>
                <a:gd name="T5" fmla="*/ 5 h 5"/>
                <a:gd name="T6" fmla="*/ 2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9212"/>
            <p:cNvSpPr>
              <a:spLocks noEditPoints="1"/>
            </p:cNvSpPr>
            <p:nvPr/>
          </p:nvSpPr>
          <p:spPr bwMode="auto">
            <a:xfrm>
              <a:off x="4209935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3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9213"/>
            <p:cNvSpPr>
              <a:spLocks/>
            </p:cNvSpPr>
            <p:nvPr/>
          </p:nvSpPr>
          <p:spPr bwMode="auto">
            <a:xfrm>
              <a:off x="4283065" y="2663183"/>
              <a:ext cx="21939" cy="14626"/>
            </a:xfrm>
            <a:custGeom>
              <a:avLst/>
              <a:gdLst>
                <a:gd name="T0" fmla="*/ 4 w 5"/>
                <a:gd name="T1" fmla="*/ 2 h 3"/>
                <a:gd name="T2" fmla="*/ 2 w 5"/>
                <a:gd name="T3" fmla="*/ 0 h 3"/>
                <a:gd name="T4" fmla="*/ 0 w 5"/>
                <a:gd name="T5" fmla="*/ 2 h 3"/>
                <a:gd name="T6" fmla="*/ 1 w 5"/>
                <a:gd name="T7" fmla="*/ 3 h 3"/>
                <a:gd name="T8" fmla="*/ 1 w 5"/>
                <a:gd name="T9" fmla="*/ 3 h 3"/>
                <a:gd name="T10" fmla="*/ 1 w 5"/>
                <a:gd name="T11" fmla="*/ 2 h 3"/>
                <a:gd name="T12" fmla="*/ 2 w 5"/>
                <a:gd name="T13" fmla="*/ 1 h 3"/>
                <a:gd name="T14" fmla="*/ 5 w 5"/>
                <a:gd name="T15" fmla="*/ 3 h 3"/>
                <a:gd name="T16" fmla="*/ 5 w 5"/>
                <a:gd name="T17" fmla="*/ 3 h 3"/>
                <a:gd name="T18" fmla="*/ 5 w 5"/>
                <a:gd name="T19" fmla="*/ 0 h 3"/>
                <a:gd name="T20" fmla="*/ 4 w 5"/>
                <a:gd name="T21" fmla="*/ 0 h 3"/>
                <a:gd name="T22" fmla="*/ 4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9214"/>
            <p:cNvSpPr>
              <a:spLocks noEditPoints="1"/>
            </p:cNvSpPr>
            <p:nvPr/>
          </p:nvSpPr>
          <p:spPr bwMode="auto">
            <a:xfrm>
              <a:off x="4283065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1 h 3"/>
                <a:gd name="T14" fmla="*/ 3 w 5"/>
                <a:gd name="T15" fmla="*/ 1 h 3"/>
                <a:gd name="T16" fmla="*/ 5 w 5"/>
                <a:gd name="T17" fmla="*/ 1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9215"/>
            <p:cNvSpPr>
              <a:spLocks/>
            </p:cNvSpPr>
            <p:nvPr/>
          </p:nvSpPr>
          <p:spPr bwMode="auto">
            <a:xfrm>
              <a:off x="4356194" y="2663183"/>
              <a:ext cx="21939" cy="14626"/>
            </a:xfrm>
            <a:custGeom>
              <a:avLst/>
              <a:gdLst>
                <a:gd name="T0" fmla="*/ 4 w 5"/>
                <a:gd name="T1" fmla="*/ 0 h 3"/>
                <a:gd name="T2" fmla="*/ 3 w 5"/>
                <a:gd name="T3" fmla="*/ 1 h 3"/>
                <a:gd name="T4" fmla="*/ 1 w 5"/>
                <a:gd name="T5" fmla="*/ 1 h 3"/>
                <a:gd name="T6" fmla="*/ 0 w 5"/>
                <a:gd name="T7" fmla="*/ 2 h 3"/>
                <a:gd name="T8" fmla="*/ 1 w 5"/>
                <a:gd name="T9" fmla="*/ 3 h 3"/>
                <a:gd name="T10" fmla="*/ 1 w 5"/>
                <a:gd name="T11" fmla="*/ 3 h 3"/>
                <a:gd name="T12" fmla="*/ 1 w 5"/>
                <a:gd name="T13" fmla="*/ 2 h 3"/>
                <a:gd name="T14" fmla="*/ 1 w 5"/>
                <a:gd name="T15" fmla="*/ 1 h 3"/>
                <a:gd name="T16" fmla="*/ 2 w 5"/>
                <a:gd name="T17" fmla="*/ 2 h 3"/>
                <a:gd name="T18" fmla="*/ 2 w 5"/>
                <a:gd name="T19" fmla="*/ 2 h 3"/>
                <a:gd name="T20" fmla="*/ 3 w 5"/>
                <a:gd name="T21" fmla="*/ 2 h 3"/>
                <a:gd name="T22" fmla="*/ 3 w 5"/>
                <a:gd name="T23" fmla="*/ 2 h 3"/>
                <a:gd name="T24" fmla="*/ 4 w 5"/>
                <a:gd name="T25" fmla="*/ 1 h 3"/>
                <a:gd name="T26" fmla="*/ 5 w 5"/>
                <a:gd name="T27" fmla="*/ 2 h 3"/>
                <a:gd name="T28" fmla="*/ 4 w 5"/>
                <a:gd name="T29" fmla="*/ 3 h 3"/>
                <a:gd name="T30" fmla="*/ 4 w 5"/>
                <a:gd name="T31" fmla="*/ 3 h 3"/>
                <a:gd name="T32" fmla="*/ 5 w 5"/>
                <a:gd name="T33" fmla="*/ 2 h 3"/>
                <a:gd name="T34" fmla="*/ 4 w 5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9216"/>
            <p:cNvSpPr>
              <a:spLocks noEditPoints="1"/>
            </p:cNvSpPr>
            <p:nvPr/>
          </p:nvSpPr>
          <p:spPr bwMode="auto">
            <a:xfrm>
              <a:off x="4356194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1 h 3"/>
                <a:gd name="T14" fmla="*/ 3 w 5"/>
                <a:gd name="T15" fmla="*/ 1 h 3"/>
                <a:gd name="T16" fmla="*/ 5 w 5"/>
                <a:gd name="T17" fmla="*/ 1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9217"/>
            <p:cNvSpPr>
              <a:spLocks/>
            </p:cNvSpPr>
            <p:nvPr/>
          </p:nvSpPr>
          <p:spPr bwMode="auto">
            <a:xfrm>
              <a:off x="4431151" y="2663183"/>
              <a:ext cx="21939" cy="14626"/>
            </a:xfrm>
            <a:custGeom>
              <a:avLst/>
              <a:gdLst>
                <a:gd name="T0" fmla="*/ 9 w 12"/>
                <a:gd name="T1" fmla="*/ 0 h 8"/>
                <a:gd name="T2" fmla="*/ 7 w 12"/>
                <a:gd name="T3" fmla="*/ 0 h 8"/>
                <a:gd name="T4" fmla="*/ 7 w 12"/>
                <a:gd name="T5" fmla="*/ 3 h 8"/>
                <a:gd name="T6" fmla="*/ 4 w 12"/>
                <a:gd name="T7" fmla="*/ 3 h 8"/>
                <a:gd name="T8" fmla="*/ 4 w 12"/>
                <a:gd name="T9" fmla="*/ 3 h 8"/>
                <a:gd name="T10" fmla="*/ 7 w 12"/>
                <a:gd name="T11" fmla="*/ 3 h 8"/>
                <a:gd name="T12" fmla="*/ 7 w 12"/>
                <a:gd name="T13" fmla="*/ 5 h 8"/>
                <a:gd name="T14" fmla="*/ 0 w 12"/>
                <a:gd name="T15" fmla="*/ 3 h 8"/>
                <a:gd name="T16" fmla="*/ 0 w 12"/>
                <a:gd name="T17" fmla="*/ 5 h 8"/>
                <a:gd name="T18" fmla="*/ 7 w 12"/>
                <a:gd name="T19" fmla="*/ 8 h 8"/>
                <a:gd name="T20" fmla="*/ 9 w 12"/>
                <a:gd name="T21" fmla="*/ 8 h 8"/>
                <a:gd name="T22" fmla="*/ 9 w 12"/>
                <a:gd name="T23" fmla="*/ 3 h 8"/>
                <a:gd name="T24" fmla="*/ 12 w 12"/>
                <a:gd name="T25" fmla="*/ 3 h 8"/>
                <a:gd name="T26" fmla="*/ 12 w 12"/>
                <a:gd name="T27" fmla="*/ 3 h 8"/>
                <a:gd name="T28" fmla="*/ 9 w 12"/>
                <a:gd name="T29" fmla="*/ 3 h 8"/>
                <a:gd name="T30" fmla="*/ 9 w 12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8">
                  <a:moveTo>
                    <a:pt x="9" y="0"/>
                  </a:moveTo>
                  <a:lnTo>
                    <a:pt x="7" y="0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0" y="3"/>
                  </a:lnTo>
                  <a:lnTo>
                    <a:pt x="0" y="5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9218"/>
            <p:cNvSpPr>
              <a:spLocks noEditPoints="1"/>
            </p:cNvSpPr>
            <p:nvPr/>
          </p:nvSpPr>
          <p:spPr bwMode="auto">
            <a:xfrm>
              <a:off x="4431151" y="2650385"/>
              <a:ext cx="21939" cy="9142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3 w 5"/>
                <a:gd name="T5" fmla="*/ 2 h 2"/>
                <a:gd name="T6" fmla="*/ 5 w 5"/>
                <a:gd name="T7" fmla="*/ 1 h 2"/>
                <a:gd name="T8" fmla="*/ 3 w 5"/>
                <a:gd name="T9" fmla="*/ 0 h 2"/>
                <a:gd name="T10" fmla="*/ 3 w 5"/>
                <a:gd name="T11" fmla="*/ 2 h 2"/>
                <a:gd name="T12" fmla="*/ 1 w 5"/>
                <a:gd name="T13" fmla="*/ 1 h 2"/>
                <a:gd name="T14" fmla="*/ 3 w 5"/>
                <a:gd name="T15" fmla="*/ 0 h 2"/>
                <a:gd name="T16" fmla="*/ 5 w 5"/>
                <a:gd name="T17" fmla="*/ 1 h 2"/>
                <a:gd name="T18" fmla="*/ 3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9219"/>
            <p:cNvSpPr>
              <a:spLocks/>
            </p:cNvSpPr>
            <p:nvPr/>
          </p:nvSpPr>
          <p:spPr bwMode="auto">
            <a:xfrm>
              <a:off x="4504281" y="2663183"/>
              <a:ext cx="21939" cy="14626"/>
            </a:xfrm>
            <a:custGeom>
              <a:avLst/>
              <a:gdLst>
                <a:gd name="T0" fmla="*/ 4 w 5"/>
                <a:gd name="T1" fmla="*/ 0 h 3"/>
                <a:gd name="T2" fmla="*/ 2 w 5"/>
                <a:gd name="T3" fmla="*/ 1 h 3"/>
                <a:gd name="T4" fmla="*/ 2 w 5"/>
                <a:gd name="T5" fmla="*/ 2 h 3"/>
                <a:gd name="T6" fmla="*/ 1 w 5"/>
                <a:gd name="T7" fmla="*/ 2 h 3"/>
                <a:gd name="T8" fmla="*/ 1 w 5"/>
                <a:gd name="T9" fmla="*/ 1 h 3"/>
                <a:gd name="T10" fmla="*/ 0 w 5"/>
                <a:gd name="T11" fmla="*/ 0 h 3"/>
                <a:gd name="T12" fmla="*/ 0 w 5"/>
                <a:gd name="T13" fmla="*/ 3 h 3"/>
                <a:gd name="T14" fmla="*/ 3 w 5"/>
                <a:gd name="T15" fmla="*/ 3 h 3"/>
                <a:gd name="T16" fmla="*/ 3 w 5"/>
                <a:gd name="T17" fmla="*/ 2 h 3"/>
                <a:gd name="T18" fmla="*/ 3 w 5"/>
                <a:gd name="T19" fmla="*/ 2 h 3"/>
                <a:gd name="T20" fmla="*/ 3 w 5"/>
                <a:gd name="T21" fmla="*/ 1 h 3"/>
                <a:gd name="T22" fmla="*/ 5 w 5"/>
                <a:gd name="T23" fmla="*/ 2 h 3"/>
                <a:gd name="T24" fmla="*/ 4 w 5"/>
                <a:gd name="T25" fmla="*/ 3 h 3"/>
                <a:gd name="T26" fmla="*/ 5 w 5"/>
                <a:gd name="T27" fmla="*/ 3 h 3"/>
                <a:gd name="T28" fmla="*/ 5 w 5"/>
                <a:gd name="T29" fmla="*/ 2 h 3"/>
                <a:gd name="T30" fmla="*/ 4 w 5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9220"/>
            <p:cNvSpPr>
              <a:spLocks noEditPoints="1"/>
            </p:cNvSpPr>
            <p:nvPr/>
          </p:nvSpPr>
          <p:spPr bwMode="auto">
            <a:xfrm>
              <a:off x="4504281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1 h 3"/>
                <a:gd name="T14" fmla="*/ 3 w 5"/>
                <a:gd name="T15" fmla="*/ 0 h 3"/>
                <a:gd name="T16" fmla="*/ 5 w 5"/>
                <a:gd name="T17" fmla="*/ 1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221"/>
            <p:cNvSpPr>
              <a:spLocks noEditPoints="1"/>
            </p:cNvSpPr>
            <p:nvPr/>
          </p:nvSpPr>
          <p:spPr bwMode="auto">
            <a:xfrm>
              <a:off x="4577410" y="2663183"/>
              <a:ext cx="21939" cy="14626"/>
            </a:xfrm>
            <a:custGeom>
              <a:avLst/>
              <a:gdLst>
                <a:gd name="T0" fmla="*/ 3 w 5"/>
                <a:gd name="T1" fmla="*/ 0 h 3"/>
                <a:gd name="T2" fmla="*/ 2 w 5"/>
                <a:gd name="T3" fmla="*/ 1 h 3"/>
                <a:gd name="T4" fmla="*/ 3 w 5"/>
                <a:gd name="T5" fmla="*/ 2 h 3"/>
                <a:gd name="T6" fmla="*/ 1 w 5"/>
                <a:gd name="T7" fmla="*/ 1 h 3"/>
                <a:gd name="T8" fmla="*/ 1 w 5"/>
                <a:gd name="T9" fmla="*/ 1 h 3"/>
                <a:gd name="T10" fmla="*/ 0 w 5"/>
                <a:gd name="T11" fmla="*/ 0 h 3"/>
                <a:gd name="T12" fmla="*/ 0 w 5"/>
                <a:gd name="T13" fmla="*/ 1 h 3"/>
                <a:gd name="T14" fmla="*/ 3 w 5"/>
                <a:gd name="T15" fmla="*/ 3 h 3"/>
                <a:gd name="T16" fmla="*/ 5 w 5"/>
                <a:gd name="T17" fmla="*/ 1 h 3"/>
                <a:gd name="T18" fmla="*/ 3 w 5"/>
                <a:gd name="T19" fmla="*/ 0 h 3"/>
                <a:gd name="T20" fmla="*/ 3 w 5"/>
                <a:gd name="T21" fmla="*/ 2 h 3"/>
                <a:gd name="T22" fmla="*/ 2 w 5"/>
                <a:gd name="T23" fmla="*/ 1 h 3"/>
                <a:gd name="T24" fmla="*/ 3 w 5"/>
                <a:gd name="T25" fmla="*/ 1 h 3"/>
                <a:gd name="T26" fmla="*/ 5 w 5"/>
                <a:gd name="T27" fmla="*/ 1 h 3"/>
                <a:gd name="T28" fmla="*/ 3 w 5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9222"/>
            <p:cNvSpPr>
              <a:spLocks noEditPoints="1"/>
            </p:cNvSpPr>
            <p:nvPr/>
          </p:nvSpPr>
          <p:spPr bwMode="auto">
            <a:xfrm>
              <a:off x="4577410" y="2650385"/>
              <a:ext cx="21939" cy="9142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3 w 5"/>
                <a:gd name="T5" fmla="*/ 2 h 2"/>
                <a:gd name="T6" fmla="*/ 5 w 5"/>
                <a:gd name="T7" fmla="*/ 1 h 2"/>
                <a:gd name="T8" fmla="*/ 3 w 5"/>
                <a:gd name="T9" fmla="*/ 0 h 2"/>
                <a:gd name="T10" fmla="*/ 3 w 5"/>
                <a:gd name="T11" fmla="*/ 2 h 2"/>
                <a:gd name="T12" fmla="*/ 1 w 5"/>
                <a:gd name="T13" fmla="*/ 1 h 2"/>
                <a:gd name="T14" fmla="*/ 3 w 5"/>
                <a:gd name="T15" fmla="*/ 0 h 2"/>
                <a:gd name="T16" fmla="*/ 5 w 5"/>
                <a:gd name="T17" fmla="*/ 1 h 2"/>
                <a:gd name="T18" fmla="*/ 3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9223"/>
            <p:cNvSpPr>
              <a:spLocks/>
            </p:cNvSpPr>
            <p:nvPr/>
          </p:nvSpPr>
          <p:spPr bwMode="auto">
            <a:xfrm>
              <a:off x="4650540" y="2668668"/>
              <a:ext cx="21939" cy="9142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5 h 5"/>
                <a:gd name="T4" fmla="*/ 3 w 12"/>
                <a:gd name="T5" fmla="*/ 5 h 5"/>
                <a:gd name="T6" fmla="*/ 3 w 12"/>
                <a:gd name="T7" fmla="*/ 0 h 5"/>
                <a:gd name="T8" fmla="*/ 12 w 12"/>
                <a:gd name="T9" fmla="*/ 5 h 5"/>
                <a:gd name="T10" fmla="*/ 12 w 12"/>
                <a:gd name="T11" fmla="*/ 2 h 5"/>
                <a:gd name="T12" fmla="*/ 3 w 12"/>
                <a:gd name="T13" fmla="*/ 0 h 5"/>
                <a:gd name="T14" fmla="*/ 0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3" y="0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9224"/>
            <p:cNvSpPr>
              <a:spLocks noEditPoints="1"/>
            </p:cNvSpPr>
            <p:nvPr/>
          </p:nvSpPr>
          <p:spPr bwMode="auto">
            <a:xfrm>
              <a:off x="4650540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9225"/>
            <p:cNvSpPr>
              <a:spLocks noEditPoints="1"/>
            </p:cNvSpPr>
            <p:nvPr/>
          </p:nvSpPr>
          <p:spPr bwMode="auto">
            <a:xfrm>
              <a:off x="4725498" y="2663183"/>
              <a:ext cx="20111" cy="14626"/>
            </a:xfrm>
            <a:custGeom>
              <a:avLst/>
              <a:gdLst>
                <a:gd name="T0" fmla="*/ 4 w 5"/>
                <a:gd name="T1" fmla="*/ 0 h 3"/>
                <a:gd name="T2" fmla="*/ 2 w 5"/>
                <a:gd name="T3" fmla="*/ 1 h 3"/>
                <a:gd name="T4" fmla="*/ 1 w 5"/>
                <a:gd name="T5" fmla="*/ 0 h 3"/>
                <a:gd name="T6" fmla="*/ 0 w 5"/>
                <a:gd name="T7" fmla="*/ 1 h 3"/>
                <a:gd name="T8" fmla="*/ 1 w 5"/>
                <a:gd name="T9" fmla="*/ 3 h 3"/>
                <a:gd name="T10" fmla="*/ 3 w 5"/>
                <a:gd name="T11" fmla="*/ 2 h 3"/>
                <a:gd name="T12" fmla="*/ 4 w 5"/>
                <a:gd name="T13" fmla="*/ 3 h 3"/>
                <a:gd name="T14" fmla="*/ 5 w 5"/>
                <a:gd name="T15" fmla="*/ 1 h 3"/>
                <a:gd name="T16" fmla="*/ 4 w 5"/>
                <a:gd name="T17" fmla="*/ 0 h 3"/>
                <a:gd name="T18" fmla="*/ 2 w 5"/>
                <a:gd name="T19" fmla="*/ 1 h 3"/>
                <a:gd name="T20" fmla="*/ 1 w 5"/>
                <a:gd name="T21" fmla="*/ 2 h 3"/>
                <a:gd name="T22" fmla="*/ 1 w 5"/>
                <a:gd name="T23" fmla="*/ 1 h 3"/>
                <a:gd name="T24" fmla="*/ 1 w 5"/>
                <a:gd name="T25" fmla="*/ 1 h 3"/>
                <a:gd name="T26" fmla="*/ 2 w 5"/>
                <a:gd name="T27" fmla="*/ 1 h 3"/>
                <a:gd name="T28" fmla="*/ 4 w 5"/>
                <a:gd name="T29" fmla="*/ 2 h 3"/>
                <a:gd name="T30" fmla="*/ 3 w 5"/>
                <a:gd name="T31" fmla="*/ 2 h 3"/>
                <a:gd name="T32" fmla="*/ 3 w 5"/>
                <a:gd name="T33" fmla="*/ 2 h 3"/>
                <a:gd name="T34" fmla="*/ 4 w 5"/>
                <a:gd name="T35" fmla="*/ 1 h 3"/>
                <a:gd name="T36" fmla="*/ 5 w 5"/>
                <a:gd name="T37" fmla="*/ 1 h 3"/>
                <a:gd name="T38" fmla="*/ 4 w 5"/>
                <a:gd name="T3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226"/>
            <p:cNvSpPr>
              <a:spLocks noEditPoints="1"/>
            </p:cNvSpPr>
            <p:nvPr/>
          </p:nvSpPr>
          <p:spPr bwMode="auto">
            <a:xfrm>
              <a:off x="4725498" y="2650385"/>
              <a:ext cx="20111" cy="9142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3 w 5"/>
                <a:gd name="T5" fmla="*/ 2 h 2"/>
                <a:gd name="T6" fmla="*/ 5 w 5"/>
                <a:gd name="T7" fmla="*/ 1 h 2"/>
                <a:gd name="T8" fmla="*/ 3 w 5"/>
                <a:gd name="T9" fmla="*/ 0 h 2"/>
                <a:gd name="T10" fmla="*/ 3 w 5"/>
                <a:gd name="T11" fmla="*/ 2 h 2"/>
                <a:gd name="T12" fmla="*/ 1 w 5"/>
                <a:gd name="T13" fmla="*/ 1 h 2"/>
                <a:gd name="T14" fmla="*/ 3 w 5"/>
                <a:gd name="T15" fmla="*/ 0 h 2"/>
                <a:gd name="T16" fmla="*/ 5 w 5"/>
                <a:gd name="T17" fmla="*/ 1 h 2"/>
                <a:gd name="T18" fmla="*/ 3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9227"/>
            <p:cNvSpPr>
              <a:spLocks noEditPoints="1"/>
            </p:cNvSpPr>
            <p:nvPr/>
          </p:nvSpPr>
          <p:spPr bwMode="auto">
            <a:xfrm>
              <a:off x="4798628" y="2663183"/>
              <a:ext cx="21939" cy="14626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2 h 3"/>
                <a:gd name="T4" fmla="*/ 2 w 5"/>
                <a:gd name="T5" fmla="*/ 3 h 3"/>
                <a:gd name="T6" fmla="*/ 3 w 5"/>
                <a:gd name="T7" fmla="*/ 2 h 3"/>
                <a:gd name="T8" fmla="*/ 3 w 5"/>
                <a:gd name="T9" fmla="*/ 1 h 3"/>
                <a:gd name="T10" fmla="*/ 5 w 5"/>
                <a:gd name="T11" fmla="*/ 3 h 3"/>
                <a:gd name="T12" fmla="*/ 5 w 5"/>
                <a:gd name="T13" fmla="*/ 2 h 3"/>
                <a:gd name="T14" fmla="*/ 2 w 5"/>
                <a:gd name="T15" fmla="*/ 0 h 3"/>
                <a:gd name="T16" fmla="*/ 3 w 5"/>
                <a:gd name="T17" fmla="*/ 2 h 3"/>
                <a:gd name="T18" fmla="*/ 2 w 5"/>
                <a:gd name="T19" fmla="*/ 2 h 3"/>
                <a:gd name="T20" fmla="*/ 1 w 5"/>
                <a:gd name="T21" fmla="*/ 2 h 3"/>
                <a:gd name="T22" fmla="*/ 2 w 5"/>
                <a:gd name="T23" fmla="*/ 1 h 3"/>
                <a:gd name="T24" fmla="*/ 3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9228"/>
            <p:cNvSpPr>
              <a:spLocks noEditPoints="1"/>
            </p:cNvSpPr>
            <p:nvPr/>
          </p:nvSpPr>
          <p:spPr bwMode="auto">
            <a:xfrm>
              <a:off x="4798628" y="2650385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5 w 5"/>
                <a:gd name="T9" fmla="*/ 1 h 3"/>
                <a:gd name="T10" fmla="*/ 1 w 5"/>
                <a:gd name="T11" fmla="*/ 1 h 3"/>
                <a:gd name="T12" fmla="*/ 3 w 5"/>
                <a:gd name="T13" fmla="*/ 0 h 3"/>
                <a:gd name="T14" fmla="*/ 5 w 5"/>
                <a:gd name="T15" fmla="*/ 1 h 3"/>
                <a:gd name="T16" fmla="*/ 3 w 5"/>
                <a:gd name="T17" fmla="*/ 2 h 3"/>
                <a:gd name="T18" fmla="*/ 1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9229"/>
            <p:cNvSpPr>
              <a:spLocks/>
            </p:cNvSpPr>
            <p:nvPr/>
          </p:nvSpPr>
          <p:spPr bwMode="auto">
            <a:xfrm>
              <a:off x="4871757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2 w 12"/>
                <a:gd name="T3" fmla="*/ 5 h 5"/>
                <a:gd name="T4" fmla="*/ 5 w 12"/>
                <a:gd name="T5" fmla="*/ 5 h 5"/>
                <a:gd name="T6" fmla="*/ 2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9230"/>
            <p:cNvSpPr>
              <a:spLocks noEditPoints="1"/>
            </p:cNvSpPr>
            <p:nvPr/>
          </p:nvSpPr>
          <p:spPr bwMode="auto">
            <a:xfrm>
              <a:off x="4871757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3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9231"/>
            <p:cNvSpPr>
              <a:spLocks noEditPoints="1"/>
            </p:cNvSpPr>
            <p:nvPr/>
          </p:nvSpPr>
          <p:spPr bwMode="auto">
            <a:xfrm>
              <a:off x="4871757" y="2637588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1 h 3"/>
                <a:gd name="T14" fmla="*/ 3 w 5"/>
                <a:gd name="T15" fmla="*/ 0 h 3"/>
                <a:gd name="T16" fmla="*/ 5 w 5"/>
                <a:gd name="T17" fmla="*/ 1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9232"/>
            <p:cNvSpPr>
              <a:spLocks/>
            </p:cNvSpPr>
            <p:nvPr/>
          </p:nvSpPr>
          <p:spPr bwMode="auto">
            <a:xfrm>
              <a:off x="4944887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3 w 12"/>
                <a:gd name="T3" fmla="*/ 5 h 5"/>
                <a:gd name="T4" fmla="*/ 5 w 12"/>
                <a:gd name="T5" fmla="*/ 5 h 5"/>
                <a:gd name="T6" fmla="*/ 3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9233"/>
            <p:cNvSpPr>
              <a:spLocks/>
            </p:cNvSpPr>
            <p:nvPr/>
          </p:nvSpPr>
          <p:spPr bwMode="auto">
            <a:xfrm>
              <a:off x="4944887" y="2655871"/>
              <a:ext cx="21939" cy="7313"/>
            </a:xfrm>
            <a:custGeom>
              <a:avLst/>
              <a:gdLst>
                <a:gd name="T0" fmla="*/ 0 w 12"/>
                <a:gd name="T1" fmla="*/ 2 h 4"/>
                <a:gd name="T2" fmla="*/ 3 w 12"/>
                <a:gd name="T3" fmla="*/ 4 h 4"/>
                <a:gd name="T4" fmla="*/ 5 w 12"/>
                <a:gd name="T5" fmla="*/ 4 h 4"/>
                <a:gd name="T6" fmla="*/ 3 w 12"/>
                <a:gd name="T7" fmla="*/ 2 h 4"/>
                <a:gd name="T8" fmla="*/ 12 w 12"/>
                <a:gd name="T9" fmla="*/ 2 h 4"/>
                <a:gd name="T10" fmla="*/ 12 w 12"/>
                <a:gd name="T11" fmla="*/ 0 h 4"/>
                <a:gd name="T12" fmla="*/ 0 w 12"/>
                <a:gd name="T13" fmla="*/ 0 h 4"/>
                <a:gd name="T14" fmla="*/ 0 w 12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lnTo>
                    <a:pt x="3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9234"/>
            <p:cNvSpPr>
              <a:spLocks noEditPoints="1"/>
            </p:cNvSpPr>
            <p:nvPr/>
          </p:nvSpPr>
          <p:spPr bwMode="auto">
            <a:xfrm>
              <a:off x="4944887" y="2643072"/>
              <a:ext cx="21939" cy="7313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3 w 5"/>
                <a:gd name="T5" fmla="*/ 2 h 2"/>
                <a:gd name="T6" fmla="*/ 5 w 5"/>
                <a:gd name="T7" fmla="*/ 1 h 2"/>
                <a:gd name="T8" fmla="*/ 3 w 5"/>
                <a:gd name="T9" fmla="*/ 0 h 2"/>
                <a:gd name="T10" fmla="*/ 3 w 5"/>
                <a:gd name="T11" fmla="*/ 2 h 2"/>
                <a:gd name="T12" fmla="*/ 1 w 5"/>
                <a:gd name="T13" fmla="*/ 1 h 2"/>
                <a:gd name="T14" fmla="*/ 3 w 5"/>
                <a:gd name="T15" fmla="*/ 0 h 2"/>
                <a:gd name="T16" fmla="*/ 5 w 5"/>
                <a:gd name="T17" fmla="*/ 1 h 2"/>
                <a:gd name="T18" fmla="*/ 3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9235"/>
            <p:cNvSpPr>
              <a:spLocks/>
            </p:cNvSpPr>
            <p:nvPr/>
          </p:nvSpPr>
          <p:spPr bwMode="auto">
            <a:xfrm>
              <a:off x="5019844" y="2668668"/>
              <a:ext cx="20111" cy="9142"/>
            </a:xfrm>
            <a:custGeom>
              <a:avLst/>
              <a:gdLst>
                <a:gd name="T0" fmla="*/ 0 w 11"/>
                <a:gd name="T1" fmla="*/ 2 h 5"/>
                <a:gd name="T2" fmla="*/ 2 w 11"/>
                <a:gd name="T3" fmla="*/ 5 h 5"/>
                <a:gd name="T4" fmla="*/ 4 w 11"/>
                <a:gd name="T5" fmla="*/ 5 h 5"/>
                <a:gd name="T6" fmla="*/ 2 w 11"/>
                <a:gd name="T7" fmla="*/ 2 h 5"/>
                <a:gd name="T8" fmla="*/ 11 w 11"/>
                <a:gd name="T9" fmla="*/ 2 h 5"/>
                <a:gd name="T10" fmla="*/ 11 w 11"/>
                <a:gd name="T11" fmla="*/ 0 h 5"/>
                <a:gd name="T12" fmla="*/ 0 w 11"/>
                <a:gd name="T13" fmla="*/ 0 h 5"/>
                <a:gd name="T14" fmla="*/ 0 w 11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lnTo>
                    <a:pt x="2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236"/>
            <p:cNvSpPr>
              <a:spLocks/>
            </p:cNvSpPr>
            <p:nvPr/>
          </p:nvSpPr>
          <p:spPr bwMode="auto">
            <a:xfrm>
              <a:off x="5019844" y="2655871"/>
              <a:ext cx="20111" cy="7313"/>
            </a:xfrm>
            <a:custGeom>
              <a:avLst/>
              <a:gdLst>
                <a:gd name="T0" fmla="*/ 4 w 5"/>
                <a:gd name="T1" fmla="*/ 2 h 2"/>
                <a:gd name="T2" fmla="*/ 1 w 5"/>
                <a:gd name="T3" fmla="*/ 0 h 2"/>
                <a:gd name="T4" fmla="*/ 0 w 5"/>
                <a:gd name="T5" fmla="*/ 1 h 2"/>
                <a:gd name="T6" fmla="*/ 1 w 5"/>
                <a:gd name="T7" fmla="*/ 2 h 2"/>
                <a:gd name="T8" fmla="*/ 1 w 5"/>
                <a:gd name="T9" fmla="*/ 2 h 2"/>
                <a:gd name="T10" fmla="*/ 1 w 5"/>
                <a:gd name="T11" fmla="*/ 1 h 2"/>
                <a:gd name="T12" fmla="*/ 1 w 5"/>
                <a:gd name="T13" fmla="*/ 0 h 2"/>
                <a:gd name="T14" fmla="*/ 4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4 w 5"/>
                <a:gd name="T21" fmla="*/ 0 h 2"/>
                <a:gd name="T22" fmla="*/ 4 w 5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9237"/>
            <p:cNvSpPr>
              <a:spLocks noEditPoints="1"/>
            </p:cNvSpPr>
            <p:nvPr/>
          </p:nvSpPr>
          <p:spPr bwMode="auto">
            <a:xfrm>
              <a:off x="5019844" y="2637588"/>
              <a:ext cx="20111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9238"/>
            <p:cNvSpPr>
              <a:spLocks/>
            </p:cNvSpPr>
            <p:nvPr/>
          </p:nvSpPr>
          <p:spPr bwMode="auto">
            <a:xfrm>
              <a:off x="5092973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2 w 12"/>
                <a:gd name="T3" fmla="*/ 5 h 5"/>
                <a:gd name="T4" fmla="*/ 5 w 12"/>
                <a:gd name="T5" fmla="*/ 5 h 5"/>
                <a:gd name="T6" fmla="*/ 2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9239"/>
            <p:cNvSpPr>
              <a:spLocks/>
            </p:cNvSpPr>
            <p:nvPr/>
          </p:nvSpPr>
          <p:spPr bwMode="auto">
            <a:xfrm>
              <a:off x="5092973" y="2655871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2 w 5"/>
                <a:gd name="T3" fmla="*/ 1 h 2"/>
                <a:gd name="T4" fmla="*/ 1 w 5"/>
                <a:gd name="T5" fmla="*/ 0 h 2"/>
                <a:gd name="T6" fmla="*/ 0 w 5"/>
                <a:gd name="T7" fmla="*/ 1 h 2"/>
                <a:gd name="T8" fmla="*/ 1 w 5"/>
                <a:gd name="T9" fmla="*/ 2 h 2"/>
                <a:gd name="T10" fmla="*/ 1 w 5"/>
                <a:gd name="T11" fmla="*/ 2 h 2"/>
                <a:gd name="T12" fmla="*/ 1 w 5"/>
                <a:gd name="T13" fmla="*/ 1 h 2"/>
                <a:gd name="T14" fmla="*/ 1 w 5"/>
                <a:gd name="T15" fmla="*/ 0 h 2"/>
                <a:gd name="T16" fmla="*/ 2 w 5"/>
                <a:gd name="T17" fmla="*/ 1 h 2"/>
                <a:gd name="T18" fmla="*/ 2 w 5"/>
                <a:gd name="T19" fmla="*/ 1 h 2"/>
                <a:gd name="T20" fmla="*/ 3 w 5"/>
                <a:gd name="T21" fmla="*/ 1 h 2"/>
                <a:gd name="T22" fmla="*/ 3 w 5"/>
                <a:gd name="T23" fmla="*/ 1 h 2"/>
                <a:gd name="T24" fmla="*/ 4 w 5"/>
                <a:gd name="T25" fmla="*/ 0 h 2"/>
                <a:gd name="T26" fmla="*/ 5 w 5"/>
                <a:gd name="T27" fmla="*/ 1 h 2"/>
                <a:gd name="T28" fmla="*/ 4 w 5"/>
                <a:gd name="T29" fmla="*/ 2 h 2"/>
                <a:gd name="T30" fmla="*/ 4 w 5"/>
                <a:gd name="T31" fmla="*/ 2 h 2"/>
                <a:gd name="T32" fmla="*/ 5 w 5"/>
                <a:gd name="T33" fmla="*/ 1 h 2"/>
                <a:gd name="T34" fmla="*/ 4 w 5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9240"/>
            <p:cNvSpPr>
              <a:spLocks noEditPoints="1"/>
            </p:cNvSpPr>
            <p:nvPr/>
          </p:nvSpPr>
          <p:spPr bwMode="auto">
            <a:xfrm>
              <a:off x="5092973" y="2637588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9241"/>
            <p:cNvSpPr>
              <a:spLocks/>
            </p:cNvSpPr>
            <p:nvPr/>
          </p:nvSpPr>
          <p:spPr bwMode="auto">
            <a:xfrm>
              <a:off x="5166103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2 w 12"/>
                <a:gd name="T3" fmla="*/ 5 h 5"/>
                <a:gd name="T4" fmla="*/ 5 w 12"/>
                <a:gd name="T5" fmla="*/ 5 h 5"/>
                <a:gd name="T6" fmla="*/ 2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9242"/>
            <p:cNvSpPr>
              <a:spLocks/>
            </p:cNvSpPr>
            <p:nvPr/>
          </p:nvSpPr>
          <p:spPr bwMode="auto">
            <a:xfrm>
              <a:off x="5166103" y="2650385"/>
              <a:ext cx="21939" cy="12798"/>
            </a:xfrm>
            <a:custGeom>
              <a:avLst/>
              <a:gdLst>
                <a:gd name="T0" fmla="*/ 10 w 12"/>
                <a:gd name="T1" fmla="*/ 0 h 7"/>
                <a:gd name="T2" fmla="*/ 7 w 12"/>
                <a:gd name="T3" fmla="*/ 0 h 7"/>
                <a:gd name="T4" fmla="*/ 7 w 12"/>
                <a:gd name="T5" fmla="*/ 3 h 7"/>
                <a:gd name="T6" fmla="*/ 5 w 12"/>
                <a:gd name="T7" fmla="*/ 3 h 7"/>
                <a:gd name="T8" fmla="*/ 5 w 12"/>
                <a:gd name="T9" fmla="*/ 3 h 7"/>
                <a:gd name="T10" fmla="*/ 7 w 12"/>
                <a:gd name="T11" fmla="*/ 3 h 7"/>
                <a:gd name="T12" fmla="*/ 7 w 12"/>
                <a:gd name="T13" fmla="*/ 7 h 7"/>
                <a:gd name="T14" fmla="*/ 0 w 12"/>
                <a:gd name="T15" fmla="*/ 3 h 7"/>
                <a:gd name="T16" fmla="*/ 0 w 12"/>
                <a:gd name="T17" fmla="*/ 5 h 7"/>
                <a:gd name="T18" fmla="*/ 7 w 12"/>
                <a:gd name="T19" fmla="*/ 7 h 7"/>
                <a:gd name="T20" fmla="*/ 10 w 12"/>
                <a:gd name="T21" fmla="*/ 7 h 7"/>
                <a:gd name="T22" fmla="*/ 10 w 12"/>
                <a:gd name="T23" fmla="*/ 3 h 7"/>
                <a:gd name="T24" fmla="*/ 12 w 12"/>
                <a:gd name="T25" fmla="*/ 3 h 7"/>
                <a:gd name="T26" fmla="*/ 12 w 12"/>
                <a:gd name="T27" fmla="*/ 3 h 7"/>
                <a:gd name="T28" fmla="*/ 10 w 12"/>
                <a:gd name="T29" fmla="*/ 3 h 7"/>
                <a:gd name="T30" fmla="*/ 10 w 12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7">
                  <a:moveTo>
                    <a:pt x="10" y="0"/>
                  </a:moveTo>
                  <a:lnTo>
                    <a:pt x="7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7"/>
                  </a:lnTo>
                  <a:lnTo>
                    <a:pt x="0" y="3"/>
                  </a:lnTo>
                  <a:lnTo>
                    <a:pt x="0" y="5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9243"/>
            <p:cNvSpPr>
              <a:spLocks noEditPoints="1"/>
            </p:cNvSpPr>
            <p:nvPr/>
          </p:nvSpPr>
          <p:spPr bwMode="auto">
            <a:xfrm>
              <a:off x="5166103" y="2637588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1 h 3"/>
                <a:gd name="T14" fmla="*/ 3 w 5"/>
                <a:gd name="T15" fmla="*/ 1 h 3"/>
                <a:gd name="T16" fmla="*/ 5 w 5"/>
                <a:gd name="T17" fmla="*/ 1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9244"/>
            <p:cNvSpPr>
              <a:spLocks/>
            </p:cNvSpPr>
            <p:nvPr/>
          </p:nvSpPr>
          <p:spPr bwMode="auto">
            <a:xfrm>
              <a:off x="5239232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3 w 12"/>
                <a:gd name="T3" fmla="*/ 5 h 5"/>
                <a:gd name="T4" fmla="*/ 5 w 12"/>
                <a:gd name="T5" fmla="*/ 5 h 5"/>
                <a:gd name="T6" fmla="*/ 3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9245"/>
            <p:cNvSpPr>
              <a:spLocks/>
            </p:cNvSpPr>
            <p:nvPr/>
          </p:nvSpPr>
          <p:spPr bwMode="auto">
            <a:xfrm>
              <a:off x="5239232" y="2655871"/>
              <a:ext cx="21939" cy="7313"/>
            </a:xfrm>
            <a:custGeom>
              <a:avLst/>
              <a:gdLst>
                <a:gd name="T0" fmla="*/ 3 w 5"/>
                <a:gd name="T1" fmla="*/ 0 h 2"/>
                <a:gd name="T2" fmla="*/ 2 w 5"/>
                <a:gd name="T3" fmla="*/ 1 h 2"/>
                <a:gd name="T4" fmla="*/ 2 w 5"/>
                <a:gd name="T5" fmla="*/ 1 h 2"/>
                <a:gd name="T6" fmla="*/ 1 w 5"/>
                <a:gd name="T7" fmla="*/ 1 h 2"/>
                <a:gd name="T8" fmla="*/ 1 w 5"/>
                <a:gd name="T9" fmla="*/ 0 h 2"/>
                <a:gd name="T10" fmla="*/ 0 w 5"/>
                <a:gd name="T11" fmla="*/ 0 h 2"/>
                <a:gd name="T12" fmla="*/ 0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2 w 5"/>
                <a:gd name="T19" fmla="*/ 1 h 2"/>
                <a:gd name="T20" fmla="*/ 3 w 5"/>
                <a:gd name="T21" fmla="*/ 0 h 2"/>
                <a:gd name="T22" fmla="*/ 5 w 5"/>
                <a:gd name="T23" fmla="*/ 1 h 2"/>
                <a:gd name="T24" fmla="*/ 4 w 5"/>
                <a:gd name="T25" fmla="*/ 2 h 2"/>
                <a:gd name="T26" fmla="*/ 4 w 5"/>
                <a:gd name="T27" fmla="*/ 2 h 2"/>
                <a:gd name="T28" fmla="*/ 5 w 5"/>
                <a:gd name="T29" fmla="*/ 1 h 2"/>
                <a:gd name="T30" fmla="*/ 3 w 5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9246"/>
            <p:cNvSpPr>
              <a:spLocks noEditPoints="1"/>
            </p:cNvSpPr>
            <p:nvPr/>
          </p:nvSpPr>
          <p:spPr bwMode="auto">
            <a:xfrm>
              <a:off x="5239232" y="2637588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9247"/>
            <p:cNvSpPr>
              <a:spLocks noEditPoints="1"/>
            </p:cNvSpPr>
            <p:nvPr/>
          </p:nvSpPr>
          <p:spPr bwMode="auto">
            <a:xfrm>
              <a:off x="6720104" y="3867991"/>
              <a:ext cx="303487" cy="186480"/>
            </a:xfrm>
            <a:custGeom>
              <a:avLst/>
              <a:gdLst>
                <a:gd name="T0" fmla="*/ 3 w 70"/>
                <a:gd name="T1" fmla="*/ 43 h 43"/>
                <a:gd name="T2" fmla="*/ 24 w 70"/>
                <a:gd name="T3" fmla="*/ 43 h 43"/>
                <a:gd name="T4" fmla="*/ 70 w 70"/>
                <a:gd name="T5" fmla="*/ 42 h 43"/>
                <a:gd name="T6" fmla="*/ 70 w 70"/>
                <a:gd name="T7" fmla="*/ 41 h 43"/>
                <a:gd name="T8" fmla="*/ 35 w 70"/>
                <a:gd name="T9" fmla="*/ 0 h 43"/>
                <a:gd name="T10" fmla="*/ 6 w 70"/>
                <a:gd name="T11" fmla="*/ 36 h 43"/>
                <a:gd name="T12" fmla="*/ 1 w 70"/>
                <a:gd name="T13" fmla="*/ 43 h 43"/>
                <a:gd name="T14" fmla="*/ 15 w 70"/>
                <a:gd name="T15" fmla="*/ 42 h 43"/>
                <a:gd name="T16" fmla="*/ 22 w 70"/>
                <a:gd name="T17" fmla="*/ 30 h 43"/>
                <a:gd name="T18" fmla="*/ 28 w 70"/>
                <a:gd name="T19" fmla="*/ 42 h 43"/>
                <a:gd name="T20" fmla="*/ 26 w 70"/>
                <a:gd name="T21" fmla="*/ 35 h 43"/>
                <a:gd name="T22" fmla="*/ 23 w 70"/>
                <a:gd name="T23" fmla="*/ 42 h 43"/>
                <a:gd name="T24" fmla="*/ 23 w 70"/>
                <a:gd name="T25" fmla="*/ 33 h 43"/>
                <a:gd name="T26" fmla="*/ 17 w 70"/>
                <a:gd name="T27" fmla="*/ 42 h 43"/>
                <a:gd name="T28" fmla="*/ 24 w 70"/>
                <a:gd name="T29" fmla="*/ 32 h 43"/>
                <a:gd name="T30" fmla="*/ 25 w 70"/>
                <a:gd name="T31" fmla="*/ 33 h 43"/>
                <a:gd name="T32" fmla="*/ 25 w 70"/>
                <a:gd name="T33" fmla="*/ 41 h 43"/>
                <a:gd name="T34" fmla="*/ 29 w 70"/>
                <a:gd name="T35" fmla="*/ 36 h 43"/>
                <a:gd name="T36" fmla="*/ 28 w 70"/>
                <a:gd name="T37" fmla="*/ 42 h 43"/>
                <a:gd name="T38" fmla="*/ 31 w 70"/>
                <a:gd name="T39" fmla="*/ 38 h 43"/>
                <a:gd name="T40" fmla="*/ 29 w 70"/>
                <a:gd name="T41" fmla="*/ 42 h 43"/>
                <a:gd name="T42" fmla="*/ 33 w 70"/>
                <a:gd name="T43" fmla="*/ 39 h 43"/>
                <a:gd name="T44" fmla="*/ 32 w 70"/>
                <a:gd name="T45" fmla="*/ 38 h 43"/>
                <a:gd name="T46" fmla="*/ 34 w 70"/>
                <a:gd name="T47" fmla="*/ 42 h 43"/>
                <a:gd name="T48" fmla="*/ 35 w 70"/>
                <a:gd name="T49" fmla="*/ 40 h 43"/>
                <a:gd name="T50" fmla="*/ 34 w 70"/>
                <a:gd name="T51" fmla="*/ 42 h 43"/>
                <a:gd name="T52" fmla="*/ 33 w 70"/>
                <a:gd name="T53" fmla="*/ 2 h 43"/>
                <a:gd name="T54" fmla="*/ 37 w 70"/>
                <a:gd name="T55" fmla="*/ 3 h 43"/>
                <a:gd name="T56" fmla="*/ 47 w 70"/>
                <a:gd name="T57" fmla="*/ 41 h 43"/>
                <a:gd name="T58" fmla="*/ 35 w 70"/>
                <a:gd name="T59" fmla="*/ 39 h 43"/>
                <a:gd name="T60" fmla="*/ 27 w 70"/>
                <a:gd name="T61" fmla="*/ 34 h 43"/>
                <a:gd name="T62" fmla="*/ 21 w 70"/>
                <a:gd name="T63" fmla="*/ 18 h 43"/>
                <a:gd name="T64" fmla="*/ 21 w 70"/>
                <a:gd name="T65" fmla="*/ 18 h 43"/>
                <a:gd name="T66" fmla="*/ 14 w 70"/>
                <a:gd name="T67" fmla="*/ 42 h 43"/>
                <a:gd name="T68" fmla="*/ 21 w 70"/>
                <a:gd name="T69" fmla="*/ 25 h 43"/>
                <a:gd name="T70" fmla="*/ 17 w 70"/>
                <a:gd name="T71" fmla="*/ 22 h 43"/>
                <a:gd name="T72" fmla="*/ 10 w 70"/>
                <a:gd name="T73" fmla="*/ 42 h 43"/>
                <a:gd name="T74" fmla="*/ 9 w 70"/>
                <a:gd name="T75" fmla="*/ 42 h 43"/>
                <a:gd name="T76" fmla="*/ 16 w 70"/>
                <a:gd name="T77" fmla="*/ 25 h 43"/>
                <a:gd name="T78" fmla="*/ 15 w 70"/>
                <a:gd name="T79" fmla="*/ 26 h 43"/>
                <a:gd name="T80" fmla="*/ 6 w 70"/>
                <a:gd name="T81" fmla="*/ 42 h 43"/>
                <a:gd name="T82" fmla="*/ 11 w 70"/>
                <a:gd name="T83" fmla="*/ 31 h 43"/>
                <a:gd name="T84" fmla="*/ 6 w 70"/>
                <a:gd name="T85" fmla="*/ 37 h 43"/>
                <a:gd name="T86" fmla="*/ 5 w 70"/>
                <a:gd name="T87" fmla="*/ 42 h 43"/>
                <a:gd name="T88" fmla="*/ 4 w 70"/>
                <a:gd name="T89" fmla="*/ 40 h 43"/>
                <a:gd name="T90" fmla="*/ 4 w 70"/>
                <a:gd name="T91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" h="43">
                  <a:moveTo>
                    <a:pt x="1" y="43"/>
                  </a:moveTo>
                  <a:cubicBezTo>
                    <a:pt x="1" y="43"/>
                    <a:pt x="2" y="43"/>
                    <a:pt x="2" y="43"/>
                  </a:cubicBezTo>
                  <a:cubicBezTo>
                    <a:pt x="2" y="43"/>
                    <a:pt x="3" y="43"/>
                    <a:pt x="3" y="43"/>
                  </a:cubicBezTo>
                  <a:cubicBezTo>
                    <a:pt x="4" y="43"/>
                    <a:pt x="6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4" y="43"/>
                    <a:pt x="19" y="43"/>
                    <a:pt x="24" y="43"/>
                  </a:cubicBezTo>
                  <a:cubicBezTo>
                    <a:pt x="37" y="42"/>
                    <a:pt x="49" y="42"/>
                    <a:pt x="62" y="42"/>
                  </a:cubicBezTo>
                  <a:cubicBezTo>
                    <a:pt x="64" y="42"/>
                    <a:pt x="67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1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60" y="29"/>
                    <a:pt x="50" y="17"/>
                    <a:pt x="39" y="5"/>
                  </a:cubicBezTo>
                  <a:cubicBezTo>
                    <a:pt x="38" y="3"/>
                    <a:pt x="36" y="1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25" y="12"/>
                    <a:pt x="16" y="24"/>
                    <a:pt x="6" y="36"/>
                  </a:cubicBezTo>
                  <a:cubicBezTo>
                    <a:pt x="6" y="35"/>
                    <a:pt x="6" y="35"/>
                    <a:pt x="6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3" y="39"/>
                    <a:pt x="2" y="41"/>
                    <a:pt x="1" y="43"/>
                  </a:cubicBezTo>
                  <a:cubicBezTo>
                    <a:pt x="0" y="43"/>
                    <a:pt x="1" y="43"/>
                    <a:pt x="1" y="43"/>
                  </a:cubicBezTo>
                  <a:close/>
                  <a:moveTo>
                    <a:pt x="17" y="42"/>
                  </a:moveTo>
                  <a:cubicBezTo>
                    <a:pt x="16" y="42"/>
                    <a:pt x="15" y="42"/>
                    <a:pt x="15" y="42"/>
                  </a:cubicBezTo>
                  <a:cubicBezTo>
                    <a:pt x="17" y="37"/>
                    <a:pt x="19" y="31"/>
                    <a:pt x="21" y="26"/>
                  </a:cubicBezTo>
                  <a:cubicBezTo>
                    <a:pt x="21" y="27"/>
                    <a:pt x="22" y="28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4"/>
                    <a:pt x="19" y="38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28" y="42"/>
                  </a:moveTo>
                  <a:cubicBezTo>
                    <a:pt x="26" y="42"/>
                    <a:pt x="25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0"/>
                    <a:pt x="25" y="38"/>
                    <a:pt x="26" y="35"/>
                  </a:cubicBezTo>
                  <a:cubicBezTo>
                    <a:pt x="27" y="35"/>
                    <a:pt x="26" y="34"/>
                    <a:pt x="26" y="35"/>
                  </a:cubicBezTo>
                  <a:cubicBezTo>
                    <a:pt x="25" y="37"/>
                    <a:pt x="24" y="39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2"/>
                    <a:pt x="21" y="42"/>
                    <a:pt x="20" y="42"/>
                  </a:cubicBezTo>
                  <a:cubicBezTo>
                    <a:pt x="21" y="39"/>
                    <a:pt x="23" y="36"/>
                    <a:pt x="24" y="33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6"/>
                    <a:pt x="21" y="39"/>
                    <a:pt x="20" y="42"/>
                  </a:cubicBezTo>
                  <a:cubicBezTo>
                    <a:pt x="19" y="42"/>
                    <a:pt x="20" y="42"/>
                    <a:pt x="20" y="42"/>
                  </a:cubicBezTo>
                  <a:cubicBezTo>
                    <a:pt x="19" y="42"/>
                    <a:pt x="18" y="42"/>
                    <a:pt x="17" y="42"/>
                  </a:cubicBezTo>
                  <a:cubicBezTo>
                    <a:pt x="19" y="38"/>
                    <a:pt x="21" y="34"/>
                    <a:pt x="23" y="30"/>
                  </a:cubicBezTo>
                  <a:cubicBezTo>
                    <a:pt x="23" y="31"/>
                    <a:pt x="24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7" y="35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8"/>
                    <a:pt x="26" y="39"/>
                    <a:pt x="25" y="41"/>
                  </a:cubicBezTo>
                  <a:cubicBezTo>
                    <a:pt x="25" y="42"/>
                    <a:pt x="25" y="42"/>
                    <a:pt x="26" y="41"/>
                  </a:cubicBezTo>
                  <a:cubicBezTo>
                    <a:pt x="27" y="40"/>
                    <a:pt x="28" y="38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30" y="37"/>
                    <a:pt x="30" y="37"/>
                  </a:cubicBezTo>
                  <a:cubicBezTo>
                    <a:pt x="29" y="39"/>
                    <a:pt x="29" y="40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lose/>
                  <a:moveTo>
                    <a:pt x="29" y="42"/>
                  </a:moveTo>
                  <a:cubicBezTo>
                    <a:pt x="29" y="40"/>
                    <a:pt x="30" y="39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9"/>
                    <a:pt x="30" y="40"/>
                    <a:pt x="30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lose/>
                  <a:moveTo>
                    <a:pt x="32" y="42"/>
                  </a:moveTo>
                  <a:cubicBezTo>
                    <a:pt x="33" y="41"/>
                    <a:pt x="33" y="40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2" y="40"/>
                    <a:pt x="32" y="41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31" y="41"/>
                    <a:pt x="31" y="39"/>
                    <a:pt x="32" y="38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5" y="39"/>
                    <a:pt x="35" y="39"/>
                    <a:pt x="34" y="40"/>
                  </a:cubicBezTo>
                  <a:cubicBezTo>
                    <a:pt x="34" y="40"/>
                    <a:pt x="34" y="41"/>
                    <a:pt x="34" y="42"/>
                  </a:cubicBezTo>
                  <a:cubicBezTo>
                    <a:pt x="33" y="42"/>
                    <a:pt x="33" y="42"/>
                    <a:pt x="32" y="42"/>
                  </a:cubicBezTo>
                  <a:close/>
                  <a:moveTo>
                    <a:pt x="34" y="42"/>
                  </a:moveTo>
                  <a:cubicBezTo>
                    <a:pt x="35" y="41"/>
                    <a:pt x="35" y="40"/>
                    <a:pt x="35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8" y="40"/>
                    <a:pt x="40" y="41"/>
                    <a:pt x="43" y="42"/>
                  </a:cubicBezTo>
                  <a:cubicBezTo>
                    <a:pt x="40" y="42"/>
                    <a:pt x="37" y="42"/>
                    <a:pt x="34" y="42"/>
                  </a:cubicBezTo>
                  <a:close/>
                  <a:moveTo>
                    <a:pt x="22" y="16"/>
                  </a:moveTo>
                  <a:cubicBezTo>
                    <a:pt x="25" y="12"/>
                    <a:pt x="28" y="9"/>
                    <a:pt x="31" y="6"/>
                  </a:cubicBezTo>
                  <a:cubicBezTo>
                    <a:pt x="32" y="4"/>
                    <a:pt x="33" y="3"/>
                    <a:pt x="33" y="2"/>
                  </a:cubicBezTo>
                  <a:cubicBezTo>
                    <a:pt x="34" y="2"/>
                    <a:pt x="34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7" y="3"/>
                  </a:cubicBezTo>
                  <a:cubicBezTo>
                    <a:pt x="43" y="11"/>
                    <a:pt x="49" y="18"/>
                    <a:pt x="56" y="25"/>
                  </a:cubicBezTo>
                  <a:cubicBezTo>
                    <a:pt x="60" y="30"/>
                    <a:pt x="65" y="36"/>
                    <a:pt x="69" y="41"/>
                  </a:cubicBezTo>
                  <a:cubicBezTo>
                    <a:pt x="62" y="41"/>
                    <a:pt x="54" y="41"/>
                    <a:pt x="47" y="41"/>
                  </a:cubicBezTo>
                  <a:cubicBezTo>
                    <a:pt x="46" y="41"/>
                    <a:pt x="46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2" y="41"/>
                    <a:pt x="39" y="40"/>
                    <a:pt x="35" y="39"/>
                  </a:cubicBezTo>
                  <a:cubicBezTo>
                    <a:pt x="35" y="39"/>
                    <a:pt x="35" y="38"/>
                    <a:pt x="35" y="38"/>
                  </a:cubicBezTo>
                  <a:cubicBezTo>
                    <a:pt x="35" y="38"/>
                    <a:pt x="35" y="39"/>
                    <a:pt x="35" y="39"/>
                  </a:cubicBezTo>
                  <a:cubicBezTo>
                    <a:pt x="32" y="38"/>
                    <a:pt x="29" y="36"/>
                    <a:pt x="27" y="34"/>
                  </a:cubicBezTo>
                  <a:cubicBezTo>
                    <a:pt x="22" y="30"/>
                    <a:pt x="19" y="22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1" y="25"/>
                  </a:moveTo>
                  <a:cubicBezTo>
                    <a:pt x="21" y="25"/>
                    <a:pt x="21" y="25"/>
                    <a:pt x="20" y="25"/>
                  </a:cubicBezTo>
                  <a:cubicBezTo>
                    <a:pt x="18" y="31"/>
                    <a:pt x="16" y="36"/>
                    <a:pt x="14" y="42"/>
                  </a:cubicBezTo>
                  <a:cubicBezTo>
                    <a:pt x="13" y="42"/>
                    <a:pt x="12" y="42"/>
                    <a:pt x="11" y="42"/>
                  </a:cubicBezTo>
                  <a:cubicBezTo>
                    <a:pt x="14" y="34"/>
                    <a:pt x="18" y="27"/>
                    <a:pt x="21" y="19"/>
                  </a:cubicBezTo>
                  <a:cubicBezTo>
                    <a:pt x="20" y="21"/>
                    <a:pt x="20" y="23"/>
                    <a:pt x="21" y="25"/>
                  </a:cubicBezTo>
                  <a:close/>
                  <a:moveTo>
                    <a:pt x="17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8" y="21"/>
                    <a:pt x="19" y="20"/>
                    <a:pt x="20" y="19"/>
                  </a:cubicBezTo>
                  <a:cubicBezTo>
                    <a:pt x="17" y="27"/>
                    <a:pt x="14" y="34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1" y="37"/>
                    <a:pt x="13" y="31"/>
                    <a:pt x="16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3"/>
                    <a:pt x="17" y="23"/>
                  </a:cubicBezTo>
                  <a:close/>
                  <a:moveTo>
                    <a:pt x="15" y="26"/>
                  </a:moveTo>
                  <a:cubicBezTo>
                    <a:pt x="13" y="31"/>
                    <a:pt x="10" y="37"/>
                    <a:pt x="8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8" y="39"/>
                    <a:pt x="9" y="35"/>
                    <a:pt x="11" y="31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2" y="29"/>
                    <a:pt x="14" y="27"/>
                    <a:pt x="15" y="26"/>
                  </a:cubicBezTo>
                  <a:close/>
                  <a:moveTo>
                    <a:pt x="6" y="37"/>
                  </a:moveTo>
                  <a:cubicBezTo>
                    <a:pt x="7" y="36"/>
                    <a:pt x="9" y="34"/>
                    <a:pt x="10" y="32"/>
                  </a:cubicBezTo>
                  <a:cubicBezTo>
                    <a:pt x="8" y="35"/>
                    <a:pt x="7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4" y="42"/>
                    <a:pt x="3" y="42"/>
                  </a:cubicBezTo>
                  <a:cubicBezTo>
                    <a:pt x="4" y="41"/>
                    <a:pt x="5" y="39"/>
                    <a:pt x="6" y="37"/>
                  </a:cubicBezTo>
                  <a:close/>
                  <a:moveTo>
                    <a:pt x="4" y="40"/>
                  </a:moveTo>
                  <a:cubicBezTo>
                    <a:pt x="3" y="41"/>
                    <a:pt x="3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3" y="41"/>
                    <a:pt x="4" y="4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9248"/>
            <p:cNvSpPr>
              <a:spLocks noEditPoints="1"/>
            </p:cNvSpPr>
            <p:nvPr/>
          </p:nvSpPr>
          <p:spPr bwMode="auto">
            <a:xfrm>
              <a:off x="6546422" y="4074582"/>
              <a:ext cx="661822" cy="199278"/>
            </a:xfrm>
            <a:custGeom>
              <a:avLst/>
              <a:gdLst>
                <a:gd name="T0" fmla="*/ 134 w 153"/>
                <a:gd name="T1" fmla="*/ 44 h 46"/>
                <a:gd name="T2" fmla="*/ 120 w 153"/>
                <a:gd name="T3" fmla="*/ 4 h 46"/>
                <a:gd name="T4" fmla="*/ 41 w 153"/>
                <a:gd name="T5" fmla="*/ 2 h 46"/>
                <a:gd name="T6" fmla="*/ 22 w 153"/>
                <a:gd name="T7" fmla="*/ 19 h 46"/>
                <a:gd name="T8" fmla="*/ 34 w 153"/>
                <a:gd name="T9" fmla="*/ 20 h 46"/>
                <a:gd name="T10" fmla="*/ 36 w 153"/>
                <a:gd name="T11" fmla="*/ 23 h 46"/>
                <a:gd name="T12" fmla="*/ 37 w 153"/>
                <a:gd name="T13" fmla="*/ 26 h 46"/>
                <a:gd name="T14" fmla="*/ 39 w 153"/>
                <a:gd name="T15" fmla="*/ 28 h 46"/>
                <a:gd name="T16" fmla="*/ 35 w 153"/>
                <a:gd name="T17" fmla="*/ 45 h 46"/>
                <a:gd name="T18" fmla="*/ 37 w 153"/>
                <a:gd name="T19" fmla="*/ 45 h 46"/>
                <a:gd name="T20" fmla="*/ 44 w 153"/>
                <a:gd name="T21" fmla="*/ 33 h 46"/>
                <a:gd name="T22" fmla="*/ 57 w 153"/>
                <a:gd name="T23" fmla="*/ 42 h 46"/>
                <a:gd name="T24" fmla="*/ 45 w 153"/>
                <a:gd name="T25" fmla="*/ 45 h 46"/>
                <a:gd name="T26" fmla="*/ 47 w 153"/>
                <a:gd name="T27" fmla="*/ 36 h 46"/>
                <a:gd name="T28" fmla="*/ 41 w 153"/>
                <a:gd name="T29" fmla="*/ 44 h 46"/>
                <a:gd name="T30" fmla="*/ 51 w 153"/>
                <a:gd name="T31" fmla="*/ 44 h 46"/>
                <a:gd name="T32" fmla="*/ 54 w 153"/>
                <a:gd name="T33" fmla="*/ 44 h 46"/>
                <a:gd name="T34" fmla="*/ 58 w 153"/>
                <a:gd name="T35" fmla="*/ 41 h 46"/>
                <a:gd name="T36" fmla="*/ 60 w 153"/>
                <a:gd name="T37" fmla="*/ 44 h 46"/>
                <a:gd name="T38" fmla="*/ 61 w 153"/>
                <a:gd name="T39" fmla="*/ 44 h 46"/>
                <a:gd name="T40" fmla="*/ 111 w 153"/>
                <a:gd name="T41" fmla="*/ 1 h 46"/>
                <a:gd name="T42" fmla="*/ 114 w 153"/>
                <a:gd name="T43" fmla="*/ 3 h 46"/>
                <a:gd name="T44" fmla="*/ 110 w 153"/>
                <a:gd name="T45" fmla="*/ 1 h 46"/>
                <a:gd name="T46" fmla="*/ 107 w 153"/>
                <a:gd name="T47" fmla="*/ 1 h 46"/>
                <a:gd name="T48" fmla="*/ 104 w 153"/>
                <a:gd name="T49" fmla="*/ 2 h 46"/>
                <a:gd name="T50" fmla="*/ 96 w 153"/>
                <a:gd name="T51" fmla="*/ 1 h 46"/>
                <a:gd name="T52" fmla="*/ 96 w 153"/>
                <a:gd name="T53" fmla="*/ 2 h 46"/>
                <a:gd name="T54" fmla="*/ 93 w 153"/>
                <a:gd name="T55" fmla="*/ 2 h 46"/>
                <a:gd name="T56" fmla="*/ 88 w 153"/>
                <a:gd name="T57" fmla="*/ 4 h 46"/>
                <a:gd name="T58" fmla="*/ 87 w 153"/>
                <a:gd name="T59" fmla="*/ 3 h 46"/>
                <a:gd name="T60" fmla="*/ 82 w 153"/>
                <a:gd name="T61" fmla="*/ 5 h 46"/>
                <a:gd name="T62" fmla="*/ 81 w 153"/>
                <a:gd name="T63" fmla="*/ 5 h 46"/>
                <a:gd name="T64" fmla="*/ 80 w 153"/>
                <a:gd name="T65" fmla="*/ 2 h 46"/>
                <a:gd name="T66" fmla="*/ 77 w 153"/>
                <a:gd name="T67" fmla="*/ 2 h 46"/>
                <a:gd name="T68" fmla="*/ 67 w 153"/>
                <a:gd name="T69" fmla="*/ 2 h 46"/>
                <a:gd name="T70" fmla="*/ 72 w 153"/>
                <a:gd name="T71" fmla="*/ 2 h 46"/>
                <a:gd name="T72" fmla="*/ 76 w 153"/>
                <a:gd name="T73" fmla="*/ 2 h 46"/>
                <a:gd name="T74" fmla="*/ 60 w 153"/>
                <a:gd name="T75" fmla="*/ 2 h 46"/>
                <a:gd name="T76" fmla="*/ 57 w 153"/>
                <a:gd name="T77" fmla="*/ 2 h 46"/>
                <a:gd name="T78" fmla="*/ 57 w 153"/>
                <a:gd name="T79" fmla="*/ 2 h 46"/>
                <a:gd name="T80" fmla="*/ 52 w 153"/>
                <a:gd name="T81" fmla="*/ 2 h 46"/>
                <a:gd name="T82" fmla="*/ 49 w 153"/>
                <a:gd name="T83" fmla="*/ 3 h 46"/>
                <a:gd name="T84" fmla="*/ 47 w 153"/>
                <a:gd name="T85" fmla="*/ 3 h 46"/>
                <a:gd name="T86" fmla="*/ 43 w 153"/>
                <a:gd name="T87" fmla="*/ 3 h 46"/>
                <a:gd name="T88" fmla="*/ 41 w 153"/>
                <a:gd name="T89" fmla="*/ 3 h 46"/>
                <a:gd name="T90" fmla="*/ 41 w 153"/>
                <a:gd name="T91" fmla="*/ 3 h 46"/>
                <a:gd name="T92" fmla="*/ 33 w 153"/>
                <a:gd name="T93" fmla="*/ 7 h 46"/>
                <a:gd name="T94" fmla="*/ 112 w 153"/>
                <a:gd name="T95" fmla="*/ 5 h 46"/>
                <a:gd name="T96" fmla="*/ 101 w 153"/>
                <a:gd name="T97" fmla="*/ 43 h 46"/>
                <a:gd name="T98" fmla="*/ 32 w 153"/>
                <a:gd name="T99" fmla="*/ 12 h 46"/>
                <a:gd name="T100" fmla="*/ 32 w 153"/>
                <a:gd name="T101" fmla="*/ 7 h 46"/>
                <a:gd name="T102" fmla="*/ 18 w 153"/>
                <a:gd name="T103" fmla="*/ 45 h 46"/>
                <a:gd name="T104" fmla="*/ 16 w 153"/>
                <a:gd name="T105" fmla="*/ 45 h 46"/>
                <a:gd name="T106" fmla="*/ 25 w 153"/>
                <a:gd name="T107" fmla="*/ 16 h 46"/>
                <a:gd name="T108" fmla="*/ 21 w 153"/>
                <a:gd name="T109" fmla="*/ 20 h 46"/>
                <a:gd name="T110" fmla="*/ 19 w 153"/>
                <a:gd name="T111" fmla="*/ 23 h 46"/>
                <a:gd name="T112" fmla="*/ 13 w 153"/>
                <a:gd name="T113" fmla="*/ 31 h 46"/>
                <a:gd name="T114" fmla="*/ 13 w 153"/>
                <a:gd name="T115" fmla="*/ 31 h 46"/>
                <a:gd name="T116" fmla="*/ 6 w 153"/>
                <a:gd name="T117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" h="46">
                  <a:moveTo>
                    <a:pt x="1" y="46"/>
                  </a:moveTo>
                  <a:cubicBezTo>
                    <a:pt x="4" y="46"/>
                    <a:pt x="7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3" y="46"/>
                    <a:pt x="14" y="46"/>
                    <a:pt x="16" y="46"/>
                  </a:cubicBezTo>
                  <a:cubicBezTo>
                    <a:pt x="28" y="46"/>
                    <a:pt x="40" y="46"/>
                    <a:pt x="52" y="45"/>
                  </a:cubicBezTo>
                  <a:cubicBezTo>
                    <a:pt x="67" y="45"/>
                    <a:pt x="81" y="45"/>
                    <a:pt x="96" y="44"/>
                  </a:cubicBezTo>
                  <a:cubicBezTo>
                    <a:pt x="109" y="44"/>
                    <a:pt x="121" y="44"/>
                    <a:pt x="134" y="44"/>
                  </a:cubicBezTo>
                  <a:cubicBezTo>
                    <a:pt x="138" y="43"/>
                    <a:pt x="142" y="43"/>
                    <a:pt x="147" y="43"/>
                  </a:cubicBezTo>
                  <a:cubicBezTo>
                    <a:pt x="148" y="43"/>
                    <a:pt x="151" y="44"/>
                    <a:pt x="152" y="4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3" y="43"/>
                    <a:pt x="153" y="43"/>
                    <a:pt x="153" y="42"/>
                  </a:cubicBezTo>
                  <a:cubicBezTo>
                    <a:pt x="143" y="31"/>
                    <a:pt x="134" y="20"/>
                    <a:pt x="124" y="9"/>
                  </a:cubicBezTo>
                  <a:cubicBezTo>
                    <a:pt x="123" y="7"/>
                    <a:pt x="121" y="6"/>
                    <a:pt x="120" y="4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0" y="4"/>
                    <a:pt x="119" y="4"/>
                    <a:pt x="119" y="4"/>
                  </a:cubicBezTo>
                  <a:cubicBezTo>
                    <a:pt x="117" y="3"/>
                    <a:pt x="116" y="2"/>
                    <a:pt x="114" y="1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87" y="1"/>
                    <a:pt x="64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38" y="3"/>
                    <a:pt x="35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7"/>
                    <a:pt x="31" y="7"/>
                  </a:cubicBezTo>
                  <a:cubicBezTo>
                    <a:pt x="28" y="11"/>
                    <a:pt x="25" y="15"/>
                    <a:pt x="22" y="19"/>
                  </a:cubicBezTo>
                  <a:cubicBezTo>
                    <a:pt x="15" y="28"/>
                    <a:pt x="8" y="36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1" y="46"/>
                  </a:cubicBezTo>
                  <a:close/>
                  <a:moveTo>
                    <a:pt x="24" y="45"/>
                  </a:moveTo>
                  <a:cubicBezTo>
                    <a:pt x="24" y="45"/>
                    <a:pt x="23" y="45"/>
                    <a:pt x="22" y="45"/>
                  </a:cubicBezTo>
                  <a:cubicBezTo>
                    <a:pt x="27" y="36"/>
                    <a:pt x="30" y="27"/>
                    <a:pt x="33" y="17"/>
                  </a:cubicBezTo>
                  <a:cubicBezTo>
                    <a:pt x="33" y="18"/>
                    <a:pt x="34" y="19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1" y="28"/>
                    <a:pt x="28" y="37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lose/>
                  <a:moveTo>
                    <a:pt x="27" y="45"/>
                  </a:moveTo>
                  <a:cubicBezTo>
                    <a:pt x="26" y="45"/>
                    <a:pt x="26" y="45"/>
                    <a:pt x="25" y="45"/>
                  </a:cubicBezTo>
                  <a:cubicBezTo>
                    <a:pt x="28" y="37"/>
                    <a:pt x="31" y="29"/>
                    <a:pt x="35" y="21"/>
                  </a:cubicBezTo>
                  <a:cubicBezTo>
                    <a:pt x="35" y="22"/>
                    <a:pt x="35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3" y="30"/>
                    <a:pt x="30" y="38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lose/>
                  <a:moveTo>
                    <a:pt x="30" y="45"/>
                  </a:moveTo>
                  <a:cubicBezTo>
                    <a:pt x="29" y="45"/>
                    <a:pt x="29" y="45"/>
                    <a:pt x="28" y="45"/>
                  </a:cubicBezTo>
                  <a:cubicBezTo>
                    <a:pt x="31" y="38"/>
                    <a:pt x="33" y="31"/>
                    <a:pt x="36" y="24"/>
                  </a:cubicBezTo>
                  <a:cubicBezTo>
                    <a:pt x="37" y="25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5" y="32"/>
                    <a:pt x="32" y="38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lose/>
                  <a:moveTo>
                    <a:pt x="32" y="45"/>
                  </a:moveTo>
                  <a:cubicBezTo>
                    <a:pt x="32" y="45"/>
                    <a:pt x="31" y="45"/>
                    <a:pt x="31" y="45"/>
                  </a:cubicBezTo>
                  <a:cubicBezTo>
                    <a:pt x="33" y="39"/>
                    <a:pt x="35" y="33"/>
                    <a:pt x="38" y="26"/>
                  </a:cubicBezTo>
                  <a:cubicBezTo>
                    <a:pt x="38" y="27"/>
                    <a:pt x="39" y="28"/>
                    <a:pt x="39" y="28"/>
                  </a:cubicBezTo>
                  <a:cubicBezTo>
                    <a:pt x="37" y="34"/>
                    <a:pt x="35" y="39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lose/>
                  <a:moveTo>
                    <a:pt x="33" y="45"/>
                  </a:moveTo>
                  <a:cubicBezTo>
                    <a:pt x="35" y="40"/>
                    <a:pt x="38" y="34"/>
                    <a:pt x="40" y="29"/>
                  </a:cubicBezTo>
                  <a:cubicBezTo>
                    <a:pt x="40" y="29"/>
                    <a:pt x="40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9" y="35"/>
                    <a:pt x="37" y="40"/>
                    <a:pt x="35" y="45"/>
                  </a:cubicBezTo>
                  <a:cubicBezTo>
                    <a:pt x="34" y="45"/>
                    <a:pt x="34" y="45"/>
                    <a:pt x="33" y="45"/>
                  </a:cubicBezTo>
                  <a:close/>
                  <a:moveTo>
                    <a:pt x="36" y="45"/>
                  </a:moveTo>
                  <a:cubicBezTo>
                    <a:pt x="37" y="40"/>
                    <a:pt x="39" y="35"/>
                    <a:pt x="41" y="30"/>
                  </a:cubicBezTo>
                  <a:cubicBezTo>
                    <a:pt x="41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2"/>
                  </a:cubicBezTo>
                  <a:cubicBezTo>
                    <a:pt x="40" y="36"/>
                    <a:pt x="38" y="40"/>
                    <a:pt x="37" y="44"/>
                  </a:cubicBezTo>
                  <a:cubicBezTo>
                    <a:pt x="36" y="45"/>
                    <a:pt x="37" y="45"/>
                    <a:pt x="37" y="45"/>
                  </a:cubicBezTo>
                  <a:cubicBezTo>
                    <a:pt x="36" y="45"/>
                    <a:pt x="36" y="45"/>
                    <a:pt x="36" y="45"/>
                  </a:cubicBezTo>
                  <a:close/>
                  <a:moveTo>
                    <a:pt x="39" y="45"/>
                  </a:moveTo>
                  <a:cubicBezTo>
                    <a:pt x="38" y="45"/>
                    <a:pt x="38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9" y="41"/>
                    <a:pt x="41" y="36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4" y="33"/>
                  </a:cubicBezTo>
                  <a:cubicBezTo>
                    <a:pt x="42" y="37"/>
                    <a:pt x="41" y="41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lose/>
                  <a:moveTo>
                    <a:pt x="59" y="44"/>
                  </a:moveTo>
                  <a:cubicBezTo>
                    <a:pt x="58" y="44"/>
                    <a:pt x="58" y="44"/>
                    <a:pt x="57" y="44"/>
                  </a:cubicBezTo>
                  <a:cubicBezTo>
                    <a:pt x="57" y="44"/>
                    <a:pt x="57" y="44"/>
                    <a:pt x="58" y="44"/>
                  </a:cubicBezTo>
                  <a:cubicBezTo>
                    <a:pt x="58" y="44"/>
                    <a:pt x="58" y="43"/>
                    <a:pt x="58" y="42"/>
                  </a:cubicBezTo>
                  <a:cubicBezTo>
                    <a:pt x="58" y="42"/>
                    <a:pt x="58" y="41"/>
                    <a:pt x="57" y="42"/>
                  </a:cubicBezTo>
                  <a:cubicBezTo>
                    <a:pt x="57" y="43"/>
                    <a:pt x="57" y="43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4" y="45"/>
                    <a:pt x="51" y="45"/>
                    <a:pt x="48" y="45"/>
                  </a:cubicBezTo>
                  <a:cubicBezTo>
                    <a:pt x="49" y="43"/>
                    <a:pt x="49" y="41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49" y="40"/>
                    <a:pt x="48" y="42"/>
                    <a:pt x="47" y="45"/>
                  </a:cubicBezTo>
                  <a:cubicBezTo>
                    <a:pt x="47" y="45"/>
                    <a:pt x="46" y="45"/>
                    <a:pt x="45" y="45"/>
                  </a:cubicBezTo>
                  <a:cubicBezTo>
                    <a:pt x="46" y="42"/>
                    <a:pt x="48" y="40"/>
                    <a:pt x="49" y="37"/>
                  </a:cubicBezTo>
                  <a:cubicBezTo>
                    <a:pt x="49" y="36"/>
                    <a:pt x="48" y="36"/>
                    <a:pt x="48" y="37"/>
                  </a:cubicBezTo>
                  <a:cubicBezTo>
                    <a:pt x="47" y="39"/>
                    <a:pt x="46" y="42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4" y="45"/>
                    <a:pt x="44" y="45"/>
                    <a:pt x="43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5" y="42"/>
                    <a:pt x="46" y="39"/>
                    <a:pt x="47" y="36"/>
                  </a:cubicBezTo>
                  <a:cubicBezTo>
                    <a:pt x="47" y="36"/>
                    <a:pt x="46" y="35"/>
                    <a:pt x="46" y="36"/>
                  </a:cubicBezTo>
                  <a:cubicBezTo>
                    <a:pt x="45" y="38"/>
                    <a:pt x="44" y="41"/>
                    <a:pt x="43" y="44"/>
                  </a:cubicBezTo>
                  <a:cubicBezTo>
                    <a:pt x="43" y="44"/>
                    <a:pt x="43" y="45"/>
                    <a:pt x="43" y="45"/>
                  </a:cubicBezTo>
                  <a:cubicBezTo>
                    <a:pt x="43" y="45"/>
                    <a:pt x="42" y="45"/>
                    <a:pt x="42" y="45"/>
                  </a:cubicBezTo>
                  <a:cubicBezTo>
                    <a:pt x="43" y="42"/>
                    <a:pt x="44" y="38"/>
                    <a:pt x="46" y="35"/>
                  </a:cubicBezTo>
                  <a:cubicBezTo>
                    <a:pt x="46" y="35"/>
                    <a:pt x="45" y="34"/>
                    <a:pt x="45" y="35"/>
                  </a:cubicBezTo>
                  <a:cubicBezTo>
                    <a:pt x="44" y="38"/>
                    <a:pt x="43" y="41"/>
                    <a:pt x="41" y="44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0" y="45"/>
                    <a:pt x="40" y="45"/>
                  </a:cubicBezTo>
                  <a:cubicBezTo>
                    <a:pt x="41" y="41"/>
                    <a:pt x="43" y="37"/>
                    <a:pt x="44" y="33"/>
                  </a:cubicBezTo>
                  <a:cubicBezTo>
                    <a:pt x="45" y="34"/>
                    <a:pt x="46" y="35"/>
                    <a:pt x="47" y="35"/>
                  </a:cubicBezTo>
                  <a:cubicBezTo>
                    <a:pt x="49" y="37"/>
                    <a:pt x="51" y="38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41"/>
                    <a:pt x="52" y="42"/>
                    <a:pt x="51" y="44"/>
                  </a:cubicBezTo>
                  <a:cubicBezTo>
                    <a:pt x="51" y="44"/>
                    <a:pt x="51" y="45"/>
                    <a:pt x="52" y="44"/>
                  </a:cubicBezTo>
                  <a:cubicBezTo>
                    <a:pt x="52" y="43"/>
                    <a:pt x="53" y="41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1"/>
                    <a:pt x="54" y="42"/>
                    <a:pt x="53" y="44"/>
                  </a:cubicBezTo>
                  <a:cubicBezTo>
                    <a:pt x="53" y="44"/>
                    <a:pt x="54" y="44"/>
                    <a:pt x="54" y="44"/>
                  </a:cubicBezTo>
                  <a:cubicBezTo>
                    <a:pt x="55" y="43"/>
                    <a:pt x="55" y="41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6" y="40"/>
                    <a:pt x="56" y="40"/>
                    <a:pt x="57" y="40"/>
                  </a:cubicBezTo>
                  <a:cubicBezTo>
                    <a:pt x="56" y="41"/>
                    <a:pt x="56" y="42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3"/>
                    <a:pt x="57" y="42"/>
                    <a:pt x="57" y="41"/>
                  </a:cubicBezTo>
                  <a:cubicBezTo>
                    <a:pt x="57" y="41"/>
                    <a:pt x="58" y="41"/>
                    <a:pt x="58" y="41"/>
                  </a:cubicBezTo>
                  <a:cubicBezTo>
                    <a:pt x="58" y="41"/>
                    <a:pt x="58" y="42"/>
                    <a:pt x="58" y="42"/>
                  </a:cubicBezTo>
                  <a:cubicBezTo>
                    <a:pt x="58" y="42"/>
                    <a:pt x="58" y="41"/>
                    <a:pt x="58" y="41"/>
                  </a:cubicBezTo>
                  <a:cubicBezTo>
                    <a:pt x="59" y="41"/>
                    <a:pt x="59" y="41"/>
                    <a:pt x="60" y="41"/>
                  </a:cubicBezTo>
                  <a:cubicBezTo>
                    <a:pt x="60" y="41"/>
                    <a:pt x="60" y="42"/>
                    <a:pt x="60" y="42"/>
                  </a:cubicBezTo>
                  <a:cubicBezTo>
                    <a:pt x="59" y="42"/>
                    <a:pt x="59" y="43"/>
                    <a:pt x="59" y="44"/>
                  </a:cubicBezTo>
                  <a:cubicBezTo>
                    <a:pt x="59" y="44"/>
                    <a:pt x="59" y="44"/>
                    <a:pt x="59" y="44"/>
                  </a:cubicBezTo>
                  <a:close/>
                  <a:moveTo>
                    <a:pt x="60" y="44"/>
                  </a:moveTo>
                  <a:cubicBezTo>
                    <a:pt x="60" y="44"/>
                    <a:pt x="60" y="43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1" y="43"/>
                    <a:pt x="61" y="43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0" y="44"/>
                    <a:pt x="60" y="44"/>
                    <a:pt x="60" y="44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1" y="44"/>
                  </a:cubicBezTo>
                  <a:cubicBezTo>
                    <a:pt x="62" y="44"/>
                    <a:pt x="62" y="43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6" y="43"/>
                    <a:pt x="70" y="44"/>
                    <a:pt x="74" y="44"/>
                  </a:cubicBezTo>
                  <a:cubicBezTo>
                    <a:pt x="70" y="44"/>
                    <a:pt x="66" y="44"/>
                    <a:pt x="61" y="44"/>
                  </a:cubicBezTo>
                  <a:close/>
                  <a:moveTo>
                    <a:pt x="110" y="1"/>
                  </a:moveTo>
                  <a:cubicBezTo>
                    <a:pt x="110" y="1"/>
                    <a:pt x="111" y="1"/>
                    <a:pt x="111" y="1"/>
                  </a:cubicBezTo>
                  <a:cubicBezTo>
                    <a:pt x="111" y="1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3" y="1"/>
                    <a:pt x="113" y="1"/>
                  </a:cubicBezTo>
                  <a:cubicBezTo>
                    <a:pt x="115" y="2"/>
                    <a:pt x="116" y="3"/>
                    <a:pt x="118" y="4"/>
                  </a:cubicBezTo>
                  <a:cubicBezTo>
                    <a:pt x="117" y="4"/>
                    <a:pt x="116" y="4"/>
                    <a:pt x="114" y="4"/>
                  </a:cubicBezTo>
                  <a:cubicBezTo>
                    <a:pt x="115" y="4"/>
                    <a:pt x="115" y="3"/>
                    <a:pt x="115" y="3"/>
                  </a:cubicBezTo>
                  <a:cubicBezTo>
                    <a:pt x="115" y="3"/>
                    <a:pt x="115" y="2"/>
                    <a:pt x="114" y="3"/>
                  </a:cubicBezTo>
                  <a:cubicBezTo>
                    <a:pt x="114" y="3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3" y="4"/>
                    <a:pt x="114" y="3"/>
                    <a:pt x="114" y="2"/>
                  </a:cubicBezTo>
                  <a:cubicBezTo>
                    <a:pt x="114" y="2"/>
                    <a:pt x="114" y="2"/>
                    <a:pt x="113" y="2"/>
                  </a:cubicBezTo>
                  <a:cubicBezTo>
                    <a:pt x="113" y="3"/>
                    <a:pt x="112" y="3"/>
                    <a:pt x="112" y="4"/>
                  </a:cubicBezTo>
                  <a:cubicBezTo>
                    <a:pt x="110" y="4"/>
                    <a:pt x="109" y="4"/>
                    <a:pt x="107" y="4"/>
                  </a:cubicBezTo>
                  <a:cubicBezTo>
                    <a:pt x="108" y="3"/>
                    <a:pt x="109" y="2"/>
                    <a:pt x="110" y="1"/>
                  </a:cubicBezTo>
                  <a:close/>
                  <a:moveTo>
                    <a:pt x="107" y="1"/>
                  </a:moveTo>
                  <a:cubicBezTo>
                    <a:pt x="108" y="1"/>
                    <a:pt x="108" y="1"/>
                    <a:pt x="109" y="1"/>
                  </a:cubicBezTo>
                  <a:cubicBezTo>
                    <a:pt x="108" y="2"/>
                    <a:pt x="107" y="3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6" y="4"/>
                    <a:pt x="106" y="4"/>
                    <a:pt x="105" y="4"/>
                  </a:cubicBezTo>
                  <a:cubicBezTo>
                    <a:pt x="106" y="3"/>
                    <a:pt x="107" y="2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lose/>
                  <a:moveTo>
                    <a:pt x="102" y="1"/>
                  </a:moveTo>
                  <a:cubicBezTo>
                    <a:pt x="104" y="1"/>
                    <a:pt x="105" y="1"/>
                    <a:pt x="107" y="1"/>
                  </a:cubicBezTo>
                  <a:cubicBezTo>
                    <a:pt x="106" y="2"/>
                    <a:pt x="105" y="3"/>
                    <a:pt x="105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3" y="4"/>
                    <a:pt x="103" y="4"/>
                  </a:cubicBezTo>
                  <a:cubicBezTo>
                    <a:pt x="103" y="4"/>
                    <a:pt x="104" y="3"/>
                    <a:pt x="105" y="2"/>
                  </a:cubicBezTo>
                  <a:cubicBezTo>
                    <a:pt x="105" y="2"/>
                    <a:pt x="104" y="1"/>
                    <a:pt x="104" y="2"/>
                  </a:cubicBezTo>
                  <a:cubicBezTo>
                    <a:pt x="103" y="2"/>
                    <a:pt x="103" y="3"/>
                    <a:pt x="102" y="4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2" y="4"/>
                    <a:pt x="101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4"/>
                    <a:pt x="102" y="3"/>
                    <a:pt x="102" y="2"/>
                  </a:cubicBezTo>
                  <a:cubicBezTo>
                    <a:pt x="103" y="2"/>
                    <a:pt x="103" y="1"/>
                    <a:pt x="102" y="1"/>
                  </a:cubicBezTo>
                  <a:close/>
                  <a:moveTo>
                    <a:pt x="96" y="1"/>
                  </a:moveTo>
                  <a:cubicBezTo>
                    <a:pt x="97" y="1"/>
                    <a:pt x="98" y="1"/>
                    <a:pt x="99" y="1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0" y="2"/>
                    <a:pt x="100" y="2"/>
                    <a:pt x="100" y="1"/>
                  </a:cubicBezTo>
                  <a:cubicBezTo>
                    <a:pt x="101" y="1"/>
                    <a:pt x="101" y="1"/>
                    <a:pt x="102" y="1"/>
                  </a:cubicBezTo>
                  <a:cubicBezTo>
                    <a:pt x="101" y="2"/>
                    <a:pt x="100" y="3"/>
                    <a:pt x="99" y="4"/>
                  </a:cubicBezTo>
                  <a:cubicBezTo>
                    <a:pt x="97" y="4"/>
                    <a:pt x="96" y="5"/>
                    <a:pt x="94" y="5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2"/>
                    <a:pt x="96" y="2"/>
                    <a:pt x="96" y="1"/>
                  </a:cubicBezTo>
                  <a:close/>
                  <a:moveTo>
                    <a:pt x="93" y="2"/>
                  </a:moveTo>
                  <a:cubicBezTo>
                    <a:pt x="94" y="2"/>
                    <a:pt x="95" y="2"/>
                    <a:pt x="96" y="2"/>
                  </a:cubicBezTo>
                  <a:cubicBezTo>
                    <a:pt x="95" y="2"/>
                    <a:pt x="94" y="3"/>
                    <a:pt x="93" y="4"/>
                  </a:cubicBezTo>
                  <a:cubicBezTo>
                    <a:pt x="93" y="4"/>
                    <a:pt x="93" y="4"/>
                    <a:pt x="93" y="5"/>
                  </a:cubicBezTo>
                  <a:cubicBezTo>
                    <a:pt x="92" y="5"/>
                    <a:pt x="91" y="5"/>
                    <a:pt x="90" y="5"/>
                  </a:cubicBezTo>
                  <a:cubicBezTo>
                    <a:pt x="91" y="4"/>
                    <a:pt x="92" y="3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lose/>
                  <a:moveTo>
                    <a:pt x="87" y="2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88" y="3"/>
                    <a:pt x="87" y="4"/>
                  </a:cubicBezTo>
                  <a:cubicBezTo>
                    <a:pt x="87" y="4"/>
                    <a:pt x="87" y="5"/>
                    <a:pt x="88" y="4"/>
                  </a:cubicBezTo>
                  <a:cubicBezTo>
                    <a:pt x="88" y="4"/>
                    <a:pt x="89" y="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1" y="2"/>
                    <a:pt x="92" y="2"/>
                    <a:pt x="93" y="2"/>
                  </a:cubicBezTo>
                  <a:cubicBezTo>
                    <a:pt x="92" y="3"/>
                    <a:pt x="91" y="3"/>
                    <a:pt x="90" y="4"/>
                  </a:cubicBezTo>
                  <a:cubicBezTo>
                    <a:pt x="90" y="4"/>
                    <a:pt x="90" y="5"/>
                    <a:pt x="90" y="5"/>
                  </a:cubicBezTo>
                  <a:cubicBezTo>
                    <a:pt x="88" y="5"/>
                    <a:pt x="87" y="5"/>
                    <a:pt x="85" y="5"/>
                  </a:cubicBezTo>
                  <a:cubicBezTo>
                    <a:pt x="86" y="4"/>
                    <a:pt x="87" y="3"/>
                    <a:pt x="87" y="3"/>
                  </a:cubicBezTo>
                  <a:cubicBezTo>
                    <a:pt x="87" y="2"/>
                    <a:pt x="87" y="2"/>
                    <a:pt x="87" y="2"/>
                  </a:cubicBezTo>
                  <a:close/>
                  <a:moveTo>
                    <a:pt x="87" y="2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6" y="3"/>
                    <a:pt x="85" y="4"/>
                    <a:pt x="85" y="4"/>
                  </a:cubicBezTo>
                  <a:cubicBezTo>
                    <a:pt x="85" y="4"/>
                    <a:pt x="85" y="5"/>
                    <a:pt x="85" y="5"/>
                  </a:cubicBezTo>
                  <a:cubicBezTo>
                    <a:pt x="84" y="5"/>
                    <a:pt x="83" y="5"/>
                    <a:pt x="82" y="5"/>
                  </a:cubicBezTo>
                  <a:cubicBezTo>
                    <a:pt x="83" y="4"/>
                    <a:pt x="84" y="3"/>
                    <a:pt x="85" y="2"/>
                  </a:cubicBezTo>
                  <a:cubicBezTo>
                    <a:pt x="85" y="2"/>
                    <a:pt x="85" y="2"/>
                    <a:pt x="84" y="2"/>
                  </a:cubicBezTo>
                  <a:cubicBezTo>
                    <a:pt x="85" y="2"/>
                    <a:pt x="86" y="2"/>
                    <a:pt x="87" y="2"/>
                  </a:cubicBezTo>
                  <a:close/>
                  <a:moveTo>
                    <a:pt x="80" y="2"/>
                  </a:moveTo>
                  <a:cubicBezTo>
                    <a:pt x="81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3"/>
                    <a:pt x="82" y="4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0" y="5"/>
                    <a:pt x="79" y="5"/>
                  </a:cubicBezTo>
                  <a:cubicBezTo>
                    <a:pt x="80" y="4"/>
                    <a:pt x="81" y="3"/>
                    <a:pt x="81" y="3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80" y="3"/>
                    <a:pt x="79" y="4"/>
                    <a:pt x="78" y="5"/>
                  </a:cubicBezTo>
                  <a:cubicBezTo>
                    <a:pt x="78" y="5"/>
                    <a:pt x="77" y="5"/>
                    <a:pt x="77" y="5"/>
                  </a:cubicBezTo>
                  <a:cubicBezTo>
                    <a:pt x="78" y="4"/>
                    <a:pt x="79" y="3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lose/>
                  <a:moveTo>
                    <a:pt x="77" y="2"/>
                  </a:moveTo>
                  <a:cubicBezTo>
                    <a:pt x="77" y="2"/>
                    <a:pt x="78" y="2"/>
                    <a:pt x="79" y="2"/>
                  </a:cubicBezTo>
                  <a:cubicBezTo>
                    <a:pt x="78" y="3"/>
                    <a:pt x="77" y="4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5" y="4"/>
                    <a:pt x="76" y="3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lose/>
                  <a:moveTo>
                    <a:pt x="63" y="2"/>
                  </a:moveTo>
                  <a:cubicBezTo>
                    <a:pt x="64" y="2"/>
                    <a:pt x="65" y="2"/>
                    <a:pt x="66" y="2"/>
                  </a:cubicBezTo>
                  <a:cubicBezTo>
                    <a:pt x="65" y="3"/>
                    <a:pt x="64" y="4"/>
                    <a:pt x="63" y="4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4"/>
                    <a:pt x="66" y="3"/>
                    <a:pt x="67" y="3"/>
                  </a:cubicBezTo>
                  <a:cubicBezTo>
                    <a:pt x="67" y="3"/>
                    <a:pt x="67" y="2"/>
                    <a:pt x="67" y="2"/>
                  </a:cubicBezTo>
                  <a:cubicBezTo>
                    <a:pt x="67" y="2"/>
                    <a:pt x="68" y="2"/>
                    <a:pt x="68" y="2"/>
                  </a:cubicBezTo>
                  <a:cubicBezTo>
                    <a:pt x="67" y="3"/>
                    <a:pt x="67" y="3"/>
                    <a:pt x="66" y="4"/>
                  </a:cubicBezTo>
                  <a:cubicBezTo>
                    <a:pt x="65" y="4"/>
                    <a:pt x="66" y="5"/>
                    <a:pt x="66" y="5"/>
                  </a:cubicBezTo>
                  <a:cubicBezTo>
                    <a:pt x="67" y="4"/>
                    <a:pt x="68" y="3"/>
                    <a:pt x="69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0" y="2"/>
                    <a:pt x="71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3" y="2"/>
                    <a:pt x="73" y="2"/>
                    <a:pt x="74" y="2"/>
                  </a:cubicBezTo>
                  <a:cubicBezTo>
                    <a:pt x="73" y="3"/>
                    <a:pt x="72" y="4"/>
                    <a:pt x="71" y="4"/>
                  </a:cubicBezTo>
                  <a:cubicBezTo>
                    <a:pt x="71" y="5"/>
                    <a:pt x="72" y="5"/>
                    <a:pt x="72" y="5"/>
                  </a:cubicBezTo>
                  <a:cubicBezTo>
                    <a:pt x="73" y="4"/>
                    <a:pt x="74" y="3"/>
                    <a:pt x="75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76" y="2"/>
                    <a:pt x="76" y="2"/>
                  </a:cubicBezTo>
                  <a:cubicBezTo>
                    <a:pt x="75" y="3"/>
                    <a:pt x="74" y="4"/>
                    <a:pt x="74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0" y="5"/>
                    <a:pt x="66" y="5"/>
                    <a:pt x="62" y="5"/>
                  </a:cubicBezTo>
                  <a:cubicBezTo>
                    <a:pt x="61" y="5"/>
                    <a:pt x="61" y="5"/>
                    <a:pt x="60" y="5"/>
                  </a:cubicBezTo>
                  <a:cubicBezTo>
                    <a:pt x="61" y="4"/>
                    <a:pt x="62" y="4"/>
                    <a:pt x="63" y="3"/>
                  </a:cubicBezTo>
                  <a:cubicBezTo>
                    <a:pt x="64" y="3"/>
                    <a:pt x="64" y="2"/>
                    <a:pt x="63" y="2"/>
                  </a:cubicBezTo>
                  <a:close/>
                  <a:moveTo>
                    <a:pt x="60" y="2"/>
                  </a:moveTo>
                  <a:cubicBezTo>
                    <a:pt x="61" y="2"/>
                    <a:pt x="62" y="2"/>
                    <a:pt x="63" y="2"/>
                  </a:cubicBezTo>
                  <a:cubicBezTo>
                    <a:pt x="62" y="3"/>
                    <a:pt x="61" y="4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8" y="5"/>
                    <a:pt x="57" y="5"/>
                  </a:cubicBezTo>
                  <a:cubicBezTo>
                    <a:pt x="58" y="4"/>
                    <a:pt x="59" y="4"/>
                    <a:pt x="60" y="3"/>
                  </a:cubicBezTo>
                  <a:cubicBezTo>
                    <a:pt x="61" y="3"/>
                    <a:pt x="61" y="2"/>
                    <a:pt x="60" y="2"/>
                  </a:cubicBezTo>
                  <a:close/>
                  <a:moveTo>
                    <a:pt x="57" y="2"/>
                  </a:moveTo>
                  <a:cubicBezTo>
                    <a:pt x="58" y="2"/>
                    <a:pt x="59" y="2"/>
                    <a:pt x="60" y="2"/>
                  </a:cubicBezTo>
                  <a:cubicBezTo>
                    <a:pt x="59" y="3"/>
                    <a:pt x="58" y="4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5"/>
                    <a:pt x="56" y="5"/>
                    <a:pt x="55" y="5"/>
                  </a:cubicBezTo>
                  <a:cubicBezTo>
                    <a:pt x="56" y="4"/>
                    <a:pt x="57" y="4"/>
                    <a:pt x="57" y="3"/>
                  </a:cubicBezTo>
                  <a:cubicBezTo>
                    <a:pt x="58" y="3"/>
                    <a:pt x="58" y="2"/>
                    <a:pt x="57" y="2"/>
                  </a:cubicBezTo>
                  <a:close/>
                  <a:moveTo>
                    <a:pt x="57" y="2"/>
                  </a:moveTo>
                  <a:cubicBezTo>
                    <a:pt x="56" y="3"/>
                    <a:pt x="55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3" y="5"/>
                    <a:pt x="52" y="5"/>
                  </a:cubicBezTo>
                  <a:cubicBezTo>
                    <a:pt x="53" y="5"/>
                    <a:pt x="54" y="4"/>
                    <a:pt x="55" y="3"/>
                  </a:cubicBezTo>
                  <a:cubicBezTo>
                    <a:pt x="55" y="3"/>
                    <a:pt x="55" y="3"/>
                    <a:pt x="55" y="2"/>
                  </a:cubicBezTo>
                  <a:cubicBezTo>
                    <a:pt x="55" y="2"/>
                    <a:pt x="56" y="2"/>
                    <a:pt x="57" y="2"/>
                  </a:cubicBezTo>
                  <a:close/>
                  <a:moveTo>
                    <a:pt x="52" y="2"/>
                  </a:moveTo>
                  <a:cubicBezTo>
                    <a:pt x="53" y="2"/>
                    <a:pt x="54" y="2"/>
                    <a:pt x="54" y="2"/>
                  </a:cubicBezTo>
                  <a:cubicBezTo>
                    <a:pt x="53" y="3"/>
                    <a:pt x="52" y="4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50" y="5"/>
                    <a:pt x="51" y="4"/>
                    <a:pt x="52" y="3"/>
                  </a:cubicBezTo>
                  <a:cubicBezTo>
                    <a:pt x="52" y="3"/>
                    <a:pt x="52" y="3"/>
                    <a:pt x="52" y="2"/>
                  </a:cubicBezTo>
                  <a:close/>
                  <a:moveTo>
                    <a:pt x="49" y="3"/>
                  </a:moveTo>
                  <a:cubicBezTo>
                    <a:pt x="50" y="3"/>
                    <a:pt x="51" y="2"/>
                    <a:pt x="52" y="2"/>
                  </a:cubicBezTo>
                  <a:cubicBezTo>
                    <a:pt x="51" y="3"/>
                    <a:pt x="50" y="4"/>
                    <a:pt x="48" y="5"/>
                  </a:cubicBezTo>
                  <a:cubicBezTo>
                    <a:pt x="48" y="5"/>
                    <a:pt x="48" y="6"/>
                    <a:pt x="48" y="6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7" y="5"/>
                    <a:pt x="48" y="4"/>
                    <a:pt x="49" y="3"/>
                  </a:cubicBezTo>
                  <a:cubicBezTo>
                    <a:pt x="50" y="3"/>
                    <a:pt x="50" y="3"/>
                    <a:pt x="49" y="3"/>
                  </a:cubicBezTo>
                  <a:close/>
                  <a:moveTo>
                    <a:pt x="47" y="3"/>
                  </a:moveTo>
                  <a:cubicBezTo>
                    <a:pt x="47" y="3"/>
                    <a:pt x="48" y="3"/>
                    <a:pt x="49" y="3"/>
                  </a:cubicBezTo>
                  <a:cubicBezTo>
                    <a:pt x="48" y="3"/>
                    <a:pt x="47" y="4"/>
                    <a:pt x="46" y="5"/>
                  </a:cubicBezTo>
                  <a:cubicBezTo>
                    <a:pt x="46" y="5"/>
                    <a:pt x="46" y="5"/>
                    <a:pt x="46" y="6"/>
                  </a:cubicBezTo>
                  <a:cubicBezTo>
                    <a:pt x="45" y="6"/>
                    <a:pt x="44" y="6"/>
                    <a:pt x="44" y="6"/>
                  </a:cubicBezTo>
                  <a:cubicBezTo>
                    <a:pt x="45" y="5"/>
                    <a:pt x="46" y="4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lose/>
                  <a:moveTo>
                    <a:pt x="43" y="3"/>
                  </a:moveTo>
                  <a:cubicBezTo>
                    <a:pt x="44" y="3"/>
                    <a:pt x="45" y="3"/>
                    <a:pt x="46" y="3"/>
                  </a:cubicBezTo>
                  <a:cubicBezTo>
                    <a:pt x="45" y="4"/>
                    <a:pt x="44" y="5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2" y="5"/>
                    <a:pt x="42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lose/>
                  <a:moveTo>
                    <a:pt x="41" y="3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4"/>
                    <a:pt x="41" y="5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5"/>
                    <a:pt x="40" y="4"/>
                    <a:pt x="41" y="3"/>
                  </a:cubicBezTo>
                  <a:close/>
                  <a:moveTo>
                    <a:pt x="39" y="3"/>
                  </a:moveTo>
                  <a:cubicBezTo>
                    <a:pt x="39" y="4"/>
                    <a:pt x="38" y="5"/>
                    <a:pt x="37" y="5"/>
                  </a:cubicBezTo>
                  <a:cubicBezTo>
                    <a:pt x="37" y="5"/>
                    <a:pt x="37" y="6"/>
                    <a:pt x="37" y="6"/>
                  </a:cubicBezTo>
                  <a:cubicBezTo>
                    <a:pt x="36" y="6"/>
                    <a:pt x="35" y="6"/>
                    <a:pt x="34" y="6"/>
                  </a:cubicBezTo>
                  <a:cubicBezTo>
                    <a:pt x="36" y="5"/>
                    <a:pt x="38" y="4"/>
                    <a:pt x="39" y="3"/>
                  </a:cubicBezTo>
                  <a:close/>
                  <a:moveTo>
                    <a:pt x="32" y="7"/>
                  </a:moveTo>
                  <a:cubicBezTo>
                    <a:pt x="33" y="7"/>
                    <a:pt x="33" y="7"/>
                    <a:pt x="33" y="7"/>
                  </a:cubicBezTo>
                  <a:cubicBezTo>
                    <a:pt x="41" y="6"/>
                    <a:pt x="49" y="6"/>
                    <a:pt x="58" y="6"/>
                  </a:cubicBezTo>
                  <a:cubicBezTo>
                    <a:pt x="71" y="6"/>
                    <a:pt x="83" y="6"/>
                    <a:pt x="96" y="5"/>
                  </a:cubicBezTo>
                  <a:cubicBezTo>
                    <a:pt x="97" y="5"/>
                    <a:pt x="98" y="5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103" y="5"/>
                    <a:pt x="107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5"/>
                    <a:pt x="117" y="5"/>
                    <a:pt x="119" y="5"/>
                  </a:cubicBezTo>
                  <a:cubicBezTo>
                    <a:pt x="119" y="5"/>
                    <a:pt x="119" y="5"/>
                    <a:pt x="120" y="5"/>
                  </a:cubicBezTo>
                  <a:cubicBezTo>
                    <a:pt x="129" y="16"/>
                    <a:pt x="139" y="27"/>
                    <a:pt x="148" y="38"/>
                  </a:cubicBezTo>
                  <a:cubicBezTo>
                    <a:pt x="150" y="40"/>
                    <a:pt x="151" y="41"/>
                    <a:pt x="152" y="42"/>
                  </a:cubicBezTo>
                  <a:cubicBezTo>
                    <a:pt x="147" y="42"/>
                    <a:pt x="142" y="43"/>
                    <a:pt x="138" y="43"/>
                  </a:cubicBezTo>
                  <a:cubicBezTo>
                    <a:pt x="125" y="43"/>
                    <a:pt x="113" y="43"/>
                    <a:pt x="101" y="43"/>
                  </a:cubicBezTo>
                  <a:cubicBezTo>
                    <a:pt x="94" y="44"/>
                    <a:pt x="88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69" y="43"/>
                    <a:pt x="58" y="42"/>
                    <a:pt x="48" y="35"/>
                  </a:cubicBezTo>
                  <a:cubicBezTo>
                    <a:pt x="47" y="34"/>
                    <a:pt x="46" y="33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37" y="26"/>
                    <a:pt x="32" y="17"/>
                    <a:pt x="32" y="7"/>
                  </a:cubicBezTo>
                  <a:close/>
                  <a:moveTo>
                    <a:pt x="32" y="12"/>
                  </a:moveTo>
                  <a:cubicBezTo>
                    <a:pt x="32" y="14"/>
                    <a:pt x="33" y="15"/>
                    <a:pt x="33" y="16"/>
                  </a:cubicBezTo>
                  <a:cubicBezTo>
                    <a:pt x="33" y="16"/>
                    <a:pt x="33" y="16"/>
                    <a:pt x="33" y="17"/>
                  </a:cubicBezTo>
                  <a:cubicBezTo>
                    <a:pt x="30" y="26"/>
                    <a:pt x="26" y="36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1" y="45"/>
                    <a:pt x="20" y="45"/>
                    <a:pt x="20" y="45"/>
                  </a:cubicBezTo>
                  <a:cubicBezTo>
                    <a:pt x="24" y="35"/>
                    <a:pt x="29" y="24"/>
                    <a:pt x="32" y="12"/>
                  </a:cubicBezTo>
                  <a:close/>
                  <a:moveTo>
                    <a:pt x="32" y="7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8"/>
                    <a:pt x="32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8" y="23"/>
                    <a:pt x="24" y="34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23" y="33"/>
                    <a:pt x="28" y="20"/>
                    <a:pt x="32" y="7"/>
                  </a:cubicBezTo>
                  <a:close/>
                  <a:moveTo>
                    <a:pt x="29" y="11"/>
                  </a:moveTo>
                  <a:cubicBezTo>
                    <a:pt x="29" y="10"/>
                    <a:pt x="29" y="10"/>
                    <a:pt x="30" y="10"/>
                  </a:cubicBezTo>
                  <a:cubicBezTo>
                    <a:pt x="30" y="9"/>
                    <a:pt x="30" y="9"/>
                    <a:pt x="31" y="8"/>
                  </a:cubicBezTo>
                  <a:cubicBezTo>
                    <a:pt x="27" y="21"/>
                    <a:pt x="22" y="33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6" y="45"/>
                    <a:pt x="16" y="45"/>
                  </a:cubicBezTo>
                  <a:cubicBezTo>
                    <a:pt x="20" y="34"/>
                    <a:pt x="25" y="2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8" y="12"/>
                  </a:moveTo>
                  <a:cubicBezTo>
                    <a:pt x="24" y="23"/>
                    <a:pt x="20" y="34"/>
                    <a:pt x="16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8" y="36"/>
                    <a:pt x="22" y="2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4"/>
                    <a:pt x="27" y="13"/>
                    <a:pt x="28" y="12"/>
                  </a:cubicBezTo>
                  <a:close/>
                  <a:moveTo>
                    <a:pt x="21" y="20"/>
                  </a:moveTo>
                  <a:cubicBezTo>
                    <a:pt x="22" y="19"/>
                    <a:pt x="23" y="18"/>
                    <a:pt x="24" y="17"/>
                  </a:cubicBezTo>
                  <a:cubicBezTo>
                    <a:pt x="21" y="26"/>
                    <a:pt x="18" y="36"/>
                    <a:pt x="13" y="45"/>
                  </a:cubicBezTo>
                  <a:cubicBezTo>
                    <a:pt x="13" y="45"/>
                    <a:pt x="12" y="45"/>
                    <a:pt x="12" y="45"/>
                  </a:cubicBezTo>
                  <a:cubicBezTo>
                    <a:pt x="15" y="37"/>
                    <a:pt x="18" y="29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lose/>
                  <a:moveTo>
                    <a:pt x="19" y="23"/>
                  </a:moveTo>
                  <a:cubicBezTo>
                    <a:pt x="19" y="23"/>
                    <a:pt x="20" y="23"/>
                    <a:pt x="20" y="22"/>
                  </a:cubicBezTo>
                  <a:cubicBezTo>
                    <a:pt x="17" y="30"/>
                    <a:pt x="14" y="38"/>
                    <a:pt x="11" y="45"/>
                  </a:cubicBezTo>
                  <a:cubicBezTo>
                    <a:pt x="10" y="45"/>
                    <a:pt x="10" y="45"/>
                    <a:pt x="9" y="45"/>
                  </a:cubicBezTo>
                  <a:cubicBezTo>
                    <a:pt x="12" y="40"/>
                    <a:pt x="14" y="34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6"/>
                    <a:pt x="18" y="25"/>
                    <a:pt x="19" y="23"/>
                  </a:cubicBezTo>
                  <a:close/>
                  <a:moveTo>
                    <a:pt x="15" y="28"/>
                  </a:moveTo>
                  <a:cubicBezTo>
                    <a:pt x="14" y="34"/>
                    <a:pt x="11" y="40"/>
                    <a:pt x="8" y="46"/>
                  </a:cubicBezTo>
                  <a:cubicBezTo>
                    <a:pt x="8" y="46"/>
                    <a:pt x="8" y="46"/>
                    <a:pt x="7" y="46"/>
                  </a:cubicBezTo>
                  <a:cubicBezTo>
                    <a:pt x="9" y="41"/>
                    <a:pt x="11" y="36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5" y="29"/>
                    <a:pt x="15" y="28"/>
                  </a:cubicBezTo>
                  <a:close/>
                  <a:moveTo>
                    <a:pt x="13" y="31"/>
                  </a:moveTo>
                  <a:cubicBezTo>
                    <a:pt x="11" y="36"/>
                    <a:pt x="9" y="41"/>
                    <a:pt x="7" y="45"/>
                  </a:cubicBezTo>
                  <a:cubicBezTo>
                    <a:pt x="7" y="45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6"/>
                    <a:pt x="6" y="46"/>
                    <a:pt x="5" y="46"/>
                  </a:cubicBezTo>
                  <a:cubicBezTo>
                    <a:pt x="7" y="42"/>
                    <a:pt x="9" y="39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4"/>
                    <a:pt x="12" y="32"/>
                    <a:pt x="13" y="31"/>
                  </a:cubicBezTo>
                  <a:close/>
                  <a:moveTo>
                    <a:pt x="6" y="39"/>
                  </a:moveTo>
                  <a:cubicBezTo>
                    <a:pt x="7" y="38"/>
                    <a:pt x="8" y="37"/>
                    <a:pt x="9" y="36"/>
                  </a:cubicBezTo>
                  <a:cubicBezTo>
                    <a:pt x="8" y="39"/>
                    <a:pt x="6" y="43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4"/>
                    <a:pt x="5" y="41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lose/>
                  <a:moveTo>
                    <a:pt x="5" y="41"/>
                  </a:moveTo>
                  <a:cubicBezTo>
                    <a:pt x="4" y="43"/>
                    <a:pt x="3" y="44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6"/>
                    <a:pt x="2" y="46"/>
                    <a:pt x="1" y="46"/>
                  </a:cubicBezTo>
                  <a:cubicBezTo>
                    <a:pt x="2" y="44"/>
                    <a:pt x="4" y="43"/>
                    <a:pt x="5" y="4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9249"/>
            <p:cNvSpPr>
              <a:spLocks noEditPoints="1"/>
            </p:cNvSpPr>
            <p:nvPr/>
          </p:nvSpPr>
          <p:spPr bwMode="auto">
            <a:xfrm>
              <a:off x="6378224" y="4283001"/>
              <a:ext cx="1007359" cy="208419"/>
            </a:xfrm>
            <a:custGeom>
              <a:avLst/>
              <a:gdLst>
                <a:gd name="T0" fmla="*/ 152 w 233"/>
                <a:gd name="T1" fmla="*/ 1 h 48"/>
                <a:gd name="T2" fmla="*/ 121 w 233"/>
                <a:gd name="T3" fmla="*/ 2 h 48"/>
                <a:gd name="T4" fmla="*/ 41 w 233"/>
                <a:gd name="T5" fmla="*/ 3 h 48"/>
                <a:gd name="T6" fmla="*/ 9 w 233"/>
                <a:gd name="T7" fmla="*/ 48 h 48"/>
                <a:gd name="T8" fmla="*/ 46 w 233"/>
                <a:gd name="T9" fmla="*/ 47 h 48"/>
                <a:gd name="T10" fmla="*/ 79 w 233"/>
                <a:gd name="T11" fmla="*/ 46 h 48"/>
                <a:gd name="T12" fmla="*/ 194 w 233"/>
                <a:gd name="T13" fmla="*/ 3 h 48"/>
                <a:gd name="T14" fmla="*/ 192 w 233"/>
                <a:gd name="T15" fmla="*/ 1 h 48"/>
                <a:gd name="T16" fmla="*/ 183 w 233"/>
                <a:gd name="T17" fmla="*/ 1 h 48"/>
                <a:gd name="T18" fmla="*/ 177 w 233"/>
                <a:gd name="T19" fmla="*/ 4 h 48"/>
                <a:gd name="T20" fmla="*/ 169 w 233"/>
                <a:gd name="T21" fmla="*/ 5 h 48"/>
                <a:gd name="T22" fmla="*/ 165 w 233"/>
                <a:gd name="T23" fmla="*/ 5 h 48"/>
                <a:gd name="T24" fmla="*/ 158 w 233"/>
                <a:gd name="T25" fmla="*/ 1 h 48"/>
                <a:gd name="T26" fmla="*/ 152 w 233"/>
                <a:gd name="T27" fmla="*/ 2 h 48"/>
                <a:gd name="T28" fmla="*/ 151 w 233"/>
                <a:gd name="T29" fmla="*/ 2 h 48"/>
                <a:gd name="T30" fmla="*/ 136 w 233"/>
                <a:gd name="T31" fmla="*/ 2 h 48"/>
                <a:gd name="T32" fmla="*/ 127 w 233"/>
                <a:gd name="T33" fmla="*/ 2 h 48"/>
                <a:gd name="T34" fmla="*/ 124 w 233"/>
                <a:gd name="T35" fmla="*/ 6 h 48"/>
                <a:gd name="T36" fmla="*/ 113 w 233"/>
                <a:gd name="T37" fmla="*/ 2 h 48"/>
                <a:gd name="T38" fmla="*/ 109 w 233"/>
                <a:gd name="T39" fmla="*/ 3 h 48"/>
                <a:gd name="T40" fmla="*/ 106 w 233"/>
                <a:gd name="T41" fmla="*/ 3 h 48"/>
                <a:gd name="T42" fmla="*/ 105 w 233"/>
                <a:gd name="T43" fmla="*/ 3 h 48"/>
                <a:gd name="T44" fmla="*/ 91 w 233"/>
                <a:gd name="T45" fmla="*/ 3 h 48"/>
                <a:gd name="T46" fmla="*/ 79 w 233"/>
                <a:gd name="T47" fmla="*/ 7 h 48"/>
                <a:gd name="T48" fmla="*/ 77 w 233"/>
                <a:gd name="T49" fmla="*/ 3 h 48"/>
                <a:gd name="T50" fmla="*/ 60 w 233"/>
                <a:gd name="T51" fmla="*/ 4 h 48"/>
                <a:gd name="T52" fmla="*/ 65 w 233"/>
                <a:gd name="T53" fmla="*/ 7 h 48"/>
                <a:gd name="T54" fmla="*/ 55 w 233"/>
                <a:gd name="T55" fmla="*/ 7 h 48"/>
                <a:gd name="T56" fmla="*/ 50 w 233"/>
                <a:gd name="T57" fmla="*/ 7 h 48"/>
                <a:gd name="T58" fmla="*/ 48 w 233"/>
                <a:gd name="T59" fmla="*/ 4 h 48"/>
                <a:gd name="T60" fmla="*/ 41 w 233"/>
                <a:gd name="T61" fmla="*/ 4 h 48"/>
                <a:gd name="T62" fmla="*/ 4 w 233"/>
                <a:gd name="T63" fmla="*/ 47 h 48"/>
                <a:gd name="T64" fmla="*/ 14 w 233"/>
                <a:gd name="T65" fmla="*/ 31 h 48"/>
                <a:gd name="T66" fmla="*/ 20 w 233"/>
                <a:gd name="T67" fmla="*/ 24 h 48"/>
                <a:gd name="T68" fmla="*/ 26 w 233"/>
                <a:gd name="T69" fmla="*/ 16 h 48"/>
                <a:gd name="T70" fmla="*/ 31 w 233"/>
                <a:gd name="T71" fmla="*/ 9 h 48"/>
                <a:gd name="T72" fmla="*/ 33 w 233"/>
                <a:gd name="T73" fmla="*/ 17 h 48"/>
                <a:gd name="T74" fmla="*/ 30 w 233"/>
                <a:gd name="T75" fmla="*/ 47 h 48"/>
                <a:gd name="T76" fmla="*/ 40 w 233"/>
                <a:gd name="T77" fmla="*/ 24 h 48"/>
                <a:gd name="T78" fmla="*/ 43 w 233"/>
                <a:gd name="T79" fmla="*/ 27 h 48"/>
                <a:gd name="T80" fmla="*/ 44 w 233"/>
                <a:gd name="T81" fmla="*/ 46 h 48"/>
                <a:gd name="T82" fmla="*/ 51 w 233"/>
                <a:gd name="T83" fmla="*/ 32 h 48"/>
                <a:gd name="T84" fmla="*/ 51 w 233"/>
                <a:gd name="T85" fmla="*/ 46 h 48"/>
                <a:gd name="T86" fmla="*/ 54 w 233"/>
                <a:gd name="T87" fmla="*/ 46 h 48"/>
                <a:gd name="T88" fmla="*/ 60 w 233"/>
                <a:gd name="T89" fmla="*/ 37 h 48"/>
                <a:gd name="T90" fmla="*/ 61 w 233"/>
                <a:gd name="T91" fmla="*/ 46 h 48"/>
                <a:gd name="T92" fmla="*/ 63 w 233"/>
                <a:gd name="T93" fmla="*/ 46 h 48"/>
                <a:gd name="T94" fmla="*/ 64 w 233"/>
                <a:gd name="T95" fmla="*/ 46 h 48"/>
                <a:gd name="T96" fmla="*/ 72 w 233"/>
                <a:gd name="T97" fmla="*/ 46 h 48"/>
                <a:gd name="T98" fmla="*/ 77 w 233"/>
                <a:gd name="T99" fmla="*/ 42 h 48"/>
                <a:gd name="T100" fmla="*/ 81 w 233"/>
                <a:gd name="T101" fmla="*/ 43 h 48"/>
                <a:gd name="T102" fmla="*/ 83 w 233"/>
                <a:gd name="T103" fmla="*/ 46 h 48"/>
                <a:gd name="T104" fmla="*/ 85 w 233"/>
                <a:gd name="T105" fmla="*/ 45 h 48"/>
                <a:gd name="T106" fmla="*/ 89 w 233"/>
                <a:gd name="T107" fmla="*/ 45 h 48"/>
                <a:gd name="T108" fmla="*/ 92 w 233"/>
                <a:gd name="T109" fmla="*/ 45 h 48"/>
                <a:gd name="T110" fmla="*/ 95 w 233"/>
                <a:gd name="T111" fmla="*/ 44 h 48"/>
                <a:gd name="T112" fmla="*/ 36 w 233"/>
                <a:gd name="T113" fmla="*/ 8 h 48"/>
                <a:gd name="T114" fmla="*/ 162 w 233"/>
                <a:gd name="T115" fmla="*/ 6 h 48"/>
                <a:gd name="T116" fmla="*/ 173 w 233"/>
                <a:gd name="T117" fmla="*/ 5 h 48"/>
                <a:gd name="T118" fmla="*/ 200 w 233"/>
                <a:gd name="T11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3" h="48">
                  <a:moveTo>
                    <a:pt x="233" y="42"/>
                  </a:moveTo>
                  <a:cubicBezTo>
                    <a:pt x="224" y="31"/>
                    <a:pt x="214" y="20"/>
                    <a:pt x="204" y="9"/>
                  </a:cubicBezTo>
                  <a:cubicBezTo>
                    <a:pt x="203" y="7"/>
                    <a:pt x="202" y="6"/>
                    <a:pt x="200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8" y="3"/>
                    <a:pt x="196" y="2"/>
                    <a:pt x="194" y="1"/>
                  </a:cubicBezTo>
                  <a:cubicBezTo>
                    <a:pt x="194" y="1"/>
                    <a:pt x="194" y="1"/>
                    <a:pt x="195" y="1"/>
                  </a:cubicBezTo>
                  <a:cubicBezTo>
                    <a:pt x="195" y="1"/>
                    <a:pt x="195" y="0"/>
                    <a:pt x="195" y="0"/>
                  </a:cubicBezTo>
                  <a:cubicBezTo>
                    <a:pt x="183" y="0"/>
                    <a:pt x="171" y="0"/>
                    <a:pt x="159" y="1"/>
                  </a:cubicBezTo>
                  <a:cubicBezTo>
                    <a:pt x="159" y="0"/>
                    <a:pt x="159" y="0"/>
                    <a:pt x="158" y="0"/>
                  </a:cubicBezTo>
                  <a:cubicBezTo>
                    <a:pt x="158" y="0"/>
                    <a:pt x="158" y="1"/>
                    <a:pt x="158" y="1"/>
                  </a:cubicBezTo>
                  <a:cubicBezTo>
                    <a:pt x="156" y="1"/>
                    <a:pt x="154" y="1"/>
                    <a:pt x="152" y="1"/>
                  </a:cubicBezTo>
                  <a:cubicBezTo>
                    <a:pt x="152" y="1"/>
                    <a:pt x="152" y="0"/>
                    <a:pt x="152" y="1"/>
                  </a:cubicBezTo>
                  <a:cubicBezTo>
                    <a:pt x="152" y="1"/>
                    <a:pt x="152" y="1"/>
                    <a:pt x="151" y="1"/>
                  </a:cubicBezTo>
                  <a:cubicBezTo>
                    <a:pt x="148" y="1"/>
                    <a:pt x="144" y="1"/>
                    <a:pt x="140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8" y="1"/>
                    <a:pt x="137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3" y="1"/>
                    <a:pt x="131" y="1"/>
                    <a:pt x="128" y="1"/>
                  </a:cubicBezTo>
                  <a:cubicBezTo>
                    <a:pt x="128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5" y="1"/>
                    <a:pt x="123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0" y="2"/>
                    <a:pt x="119" y="2"/>
                    <a:pt x="119" y="2"/>
                  </a:cubicBezTo>
                  <a:cubicBezTo>
                    <a:pt x="119" y="1"/>
                    <a:pt x="118" y="1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04" y="2"/>
                    <a:pt x="90" y="2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2" y="3"/>
                    <a:pt x="69" y="3"/>
                    <a:pt x="6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3" y="3"/>
                    <a:pt x="61" y="3"/>
                    <a:pt x="58" y="3"/>
                  </a:cubicBezTo>
                  <a:cubicBezTo>
                    <a:pt x="58" y="3"/>
                    <a:pt x="58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2" y="3"/>
                    <a:pt x="46" y="3"/>
                    <a:pt x="41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7" y="5"/>
                    <a:pt x="34" y="6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4" y="17"/>
                    <a:pt x="21" y="21"/>
                    <a:pt x="18" y="25"/>
                  </a:cubicBezTo>
                  <a:cubicBezTo>
                    <a:pt x="12" y="32"/>
                    <a:pt x="7" y="39"/>
                    <a:pt x="1" y="46"/>
                  </a:cubicBezTo>
                  <a:cubicBezTo>
                    <a:pt x="1" y="47"/>
                    <a:pt x="0" y="47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3" y="48"/>
                    <a:pt x="6" y="48"/>
                    <a:pt x="8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4" y="48"/>
                    <a:pt x="19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48"/>
                    <a:pt x="30" y="48"/>
                    <a:pt x="32" y="47"/>
                  </a:cubicBezTo>
                  <a:cubicBezTo>
                    <a:pt x="32" y="48"/>
                    <a:pt x="32" y="48"/>
                    <a:pt x="32" y="47"/>
                  </a:cubicBezTo>
                  <a:cubicBezTo>
                    <a:pt x="35" y="47"/>
                    <a:pt x="37" y="47"/>
                    <a:pt x="39" y="47"/>
                  </a:cubicBezTo>
                  <a:cubicBezTo>
                    <a:pt x="39" y="48"/>
                    <a:pt x="40" y="48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1" y="47"/>
                    <a:pt x="42" y="47"/>
                    <a:pt x="42" y="47"/>
                  </a:cubicBezTo>
                  <a:cubicBezTo>
                    <a:pt x="42" y="47"/>
                    <a:pt x="43" y="47"/>
                    <a:pt x="43" y="47"/>
                  </a:cubicBezTo>
                  <a:cubicBezTo>
                    <a:pt x="44" y="47"/>
                    <a:pt x="45" y="47"/>
                    <a:pt x="46" y="47"/>
                  </a:cubicBezTo>
                  <a:cubicBezTo>
                    <a:pt x="46" y="48"/>
                    <a:pt x="46" y="48"/>
                    <a:pt x="46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7" y="47"/>
                    <a:pt x="48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0" y="47"/>
                    <a:pt x="51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7" y="47"/>
                    <a:pt x="62" y="47"/>
                    <a:pt x="67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7" y="47"/>
                    <a:pt x="68" y="47"/>
                    <a:pt x="68" y="47"/>
                  </a:cubicBezTo>
                  <a:cubicBezTo>
                    <a:pt x="68" y="47"/>
                    <a:pt x="68" y="47"/>
                    <a:pt x="69" y="47"/>
                  </a:cubicBezTo>
                  <a:cubicBezTo>
                    <a:pt x="69" y="47"/>
                    <a:pt x="69" y="47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3" y="47"/>
                    <a:pt x="76" y="47"/>
                    <a:pt x="79" y="46"/>
                  </a:cubicBezTo>
                  <a:cubicBezTo>
                    <a:pt x="102" y="46"/>
                    <a:pt x="124" y="45"/>
                    <a:pt x="146" y="45"/>
                  </a:cubicBezTo>
                  <a:cubicBezTo>
                    <a:pt x="166" y="45"/>
                    <a:pt x="185" y="44"/>
                    <a:pt x="204" y="44"/>
                  </a:cubicBezTo>
                  <a:cubicBezTo>
                    <a:pt x="211" y="44"/>
                    <a:pt x="217" y="43"/>
                    <a:pt x="224" y="43"/>
                  </a:cubicBezTo>
                  <a:cubicBezTo>
                    <a:pt x="226" y="43"/>
                    <a:pt x="230" y="44"/>
                    <a:pt x="233" y="43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3" y="43"/>
                    <a:pt x="233" y="43"/>
                    <a:pt x="233" y="42"/>
                  </a:cubicBezTo>
                  <a:close/>
                  <a:moveTo>
                    <a:pt x="193" y="1"/>
                  </a:moveTo>
                  <a:cubicBezTo>
                    <a:pt x="193" y="1"/>
                    <a:pt x="194" y="1"/>
                    <a:pt x="194" y="1"/>
                  </a:cubicBezTo>
                  <a:cubicBezTo>
                    <a:pt x="194" y="1"/>
                    <a:pt x="194" y="1"/>
                    <a:pt x="194" y="1"/>
                  </a:cubicBezTo>
                  <a:cubicBezTo>
                    <a:pt x="196" y="2"/>
                    <a:pt x="197" y="3"/>
                    <a:pt x="199" y="4"/>
                  </a:cubicBezTo>
                  <a:cubicBezTo>
                    <a:pt x="197" y="4"/>
                    <a:pt x="196" y="4"/>
                    <a:pt x="194" y="4"/>
                  </a:cubicBezTo>
                  <a:cubicBezTo>
                    <a:pt x="194" y="4"/>
                    <a:pt x="194" y="3"/>
                    <a:pt x="194" y="3"/>
                  </a:cubicBezTo>
                  <a:cubicBezTo>
                    <a:pt x="195" y="2"/>
                    <a:pt x="194" y="2"/>
                    <a:pt x="194" y="2"/>
                  </a:cubicBezTo>
                  <a:cubicBezTo>
                    <a:pt x="194" y="3"/>
                    <a:pt x="193" y="3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92" y="4"/>
                    <a:pt x="192" y="4"/>
                    <a:pt x="191" y="4"/>
                  </a:cubicBezTo>
                  <a:cubicBezTo>
                    <a:pt x="192" y="3"/>
                    <a:pt x="192" y="2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lose/>
                  <a:moveTo>
                    <a:pt x="192" y="1"/>
                  </a:moveTo>
                  <a:cubicBezTo>
                    <a:pt x="192" y="2"/>
                    <a:pt x="191" y="3"/>
                    <a:pt x="191" y="4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89" y="4"/>
                    <a:pt x="188" y="4"/>
                    <a:pt x="187" y="4"/>
                  </a:cubicBezTo>
                  <a:cubicBezTo>
                    <a:pt x="188" y="3"/>
                    <a:pt x="189" y="2"/>
                    <a:pt x="189" y="1"/>
                  </a:cubicBezTo>
                  <a:cubicBezTo>
                    <a:pt x="190" y="1"/>
                    <a:pt x="191" y="1"/>
                    <a:pt x="192" y="1"/>
                  </a:cubicBezTo>
                  <a:close/>
                  <a:moveTo>
                    <a:pt x="188" y="1"/>
                  </a:moveTo>
                  <a:cubicBezTo>
                    <a:pt x="188" y="2"/>
                    <a:pt x="187" y="3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6" y="4"/>
                    <a:pt x="185" y="4"/>
                    <a:pt x="184" y="4"/>
                  </a:cubicBezTo>
                  <a:cubicBezTo>
                    <a:pt x="184" y="3"/>
                    <a:pt x="185" y="2"/>
                    <a:pt x="186" y="1"/>
                  </a:cubicBezTo>
                  <a:cubicBezTo>
                    <a:pt x="186" y="1"/>
                    <a:pt x="186" y="1"/>
                    <a:pt x="185" y="1"/>
                  </a:cubicBezTo>
                  <a:cubicBezTo>
                    <a:pt x="186" y="1"/>
                    <a:pt x="187" y="1"/>
                    <a:pt x="188" y="1"/>
                  </a:cubicBezTo>
                  <a:close/>
                  <a:moveTo>
                    <a:pt x="185" y="1"/>
                  </a:moveTo>
                  <a:cubicBezTo>
                    <a:pt x="185" y="1"/>
                    <a:pt x="185" y="1"/>
                    <a:pt x="185" y="1"/>
                  </a:cubicBezTo>
                  <a:cubicBezTo>
                    <a:pt x="184" y="2"/>
                    <a:pt x="184" y="3"/>
                    <a:pt x="183" y="4"/>
                  </a:cubicBezTo>
                  <a:cubicBezTo>
                    <a:pt x="182" y="4"/>
                    <a:pt x="182" y="4"/>
                    <a:pt x="181" y="4"/>
                  </a:cubicBezTo>
                  <a:cubicBezTo>
                    <a:pt x="182" y="3"/>
                    <a:pt x="182" y="2"/>
                    <a:pt x="183" y="1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3" y="1"/>
                    <a:pt x="184" y="1"/>
                    <a:pt x="185" y="1"/>
                  </a:cubicBezTo>
                  <a:close/>
                  <a:moveTo>
                    <a:pt x="180" y="1"/>
                  </a:moveTo>
                  <a:cubicBezTo>
                    <a:pt x="180" y="1"/>
                    <a:pt x="181" y="1"/>
                    <a:pt x="182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1" y="2"/>
                    <a:pt x="181" y="3"/>
                    <a:pt x="180" y="4"/>
                  </a:cubicBezTo>
                  <a:cubicBezTo>
                    <a:pt x="179" y="4"/>
                    <a:pt x="178" y="4"/>
                    <a:pt x="177" y="4"/>
                  </a:cubicBezTo>
                  <a:cubicBezTo>
                    <a:pt x="178" y="3"/>
                    <a:pt x="179" y="2"/>
                    <a:pt x="179" y="1"/>
                  </a:cubicBezTo>
                  <a:cubicBezTo>
                    <a:pt x="180" y="1"/>
                    <a:pt x="180" y="1"/>
                    <a:pt x="180" y="1"/>
                  </a:cubicBezTo>
                  <a:close/>
                  <a:moveTo>
                    <a:pt x="179" y="1"/>
                  </a:moveTo>
                  <a:cubicBezTo>
                    <a:pt x="178" y="2"/>
                    <a:pt x="177" y="3"/>
                    <a:pt x="177" y="4"/>
                  </a:cubicBezTo>
                  <a:cubicBezTo>
                    <a:pt x="176" y="4"/>
                    <a:pt x="176" y="4"/>
                    <a:pt x="177" y="4"/>
                  </a:cubicBezTo>
                  <a:cubicBezTo>
                    <a:pt x="176" y="4"/>
                    <a:pt x="175" y="5"/>
                    <a:pt x="174" y="5"/>
                  </a:cubicBezTo>
                  <a:cubicBezTo>
                    <a:pt x="175" y="4"/>
                    <a:pt x="175" y="3"/>
                    <a:pt x="176" y="2"/>
                  </a:cubicBezTo>
                  <a:cubicBezTo>
                    <a:pt x="176" y="2"/>
                    <a:pt x="176" y="1"/>
                    <a:pt x="175" y="2"/>
                  </a:cubicBezTo>
                  <a:cubicBezTo>
                    <a:pt x="175" y="3"/>
                    <a:pt x="174" y="4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3" y="5"/>
                    <a:pt x="172" y="5"/>
                    <a:pt x="172" y="5"/>
                  </a:cubicBezTo>
                  <a:cubicBezTo>
                    <a:pt x="172" y="4"/>
                    <a:pt x="173" y="3"/>
                    <a:pt x="174" y="2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7" y="1"/>
                    <a:pt x="179" y="1"/>
                  </a:cubicBezTo>
                  <a:close/>
                  <a:moveTo>
                    <a:pt x="173" y="1"/>
                  </a:moveTo>
                  <a:cubicBezTo>
                    <a:pt x="172" y="2"/>
                    <a:pt x="171" y="3"/>
                    <a:pt x="171" y="5"/>
                  </a:cubicBezTo>
                  <a:cubicBezTo>
                    <a:pt x="170" y="5"/>
                    <a:pt x="169" y="5"/>
                    <a:pt x="169" y="5"/>
                  </a:cubicBezTo>
                  <a:cubicBezTo>
                    <a:pt x="169" y="4"/>
                    <a:pt x="170" y="3"/>
                    <a:pt x="171" y="2"/>
                  </a:cubicBezTo>
                  <a:cubicBezTo>
                    <a:pt x="171" y="2"/>
                    <a:pt x="171" y="1"/>
                    <a:pt x="170" y="1"/>
                  </a:cubicBezTo>
                  <a:cubicBezTo>
                    <a:pt x="171" y="1"/>
                    <a:pt x="172" y="1"/>
                    <a:pt x="173" y="1"/>
                  </a:cubicBezTo>
                  <a:close/>
                  <a:moveTo>
                    <a:pt x="168" y="1"/>
                  </a:moveTo>
                  <a:cubicBezTo>
                    <a:pt x="169" y="1"/>
                    <a:pt x="170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69" y="2"/>
                    <a:pt x="169" y="4"/>
                    <a:pt x="168" y="5"/>
                  </a:cubicBezTo>
                  <a:cubicBezTo>
                    <a:pt x="167" y="5"/>
                    <a:pt x="167" y="5"/>
                    <a:pt x="166" y="5"/>
                  </a:cubicBezTo>
                  <a:cubicBezTo>
                    <a:pt x="167" y="4"/>
                    <a:pt x="168" y="3"/>
                    <a:pt x="168" y="2"/>
                  </a:cubicBezTo>
                  <a:cubicBezTo>
                    <a:pt x="168" y="2"/>
                    <a:pt x="168" y="1"/>
                    <a:pt x="168" y="1"/>
                  </a:cubicBezTo>
                  <a:close/>
                  <a:moveTo>
                    <a:pt x="168" y="1"/>
                  </a:moveTo>
                  <a:cubicBezTo>
                    <a:pt x="167" y="2"/>
                    <a:pt x="166" y="4"/>
                    <a:pt x="165" y="5"/>
                  </a:cubicBezTo>
                  <a:cubicBezTo>
                    <a:pt x="164" y="5"/>
                    <a:pt x="164" y="5"/>
                    <a:pt x="163" y="5"/>
                  </a:cubicBezTo>
                  <a:cubicBezTo>
                    <a:pt x="164" y="4"/>
                    <a:pt x="165" y="3"/>
                    <a:pt x="165" y="2"/>
                  </a:cubicBezTo>
                  <a:cubicBezTo>
                    <a:pt x="166" y="2"/>
                    <a:pt x="165" y="1"/>
                    <a:pt x="165" y="1"/>
                  </a:cubicBezTo>
                  <a:cubicBezTo>
                    <a:pt x="166" y="1"/>
                    <a:pt x="167" y="1"/>
                    <a:pt x="168" y="1"/>
                  </a:cubicBezTo>
                  <a:close/>
                  <a:moveTo>
                    <a:pt x="161" y="1"/>
                  </a:moveTo>
                  <a:cubicBezTo>
                    <a:pt x="162" y="1"/>
                    <a:pt x="164" y="1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3"/>
                    <a:pt x="163" y="4"/>
                    <a:pt x="162" y="5"/>
                  </a:cubicBezTo>
                  <a:cubicBezTo>
                    <a:pt x="161" y="5"/>
                    <a:pt x="160" y="5"/>
                    <a:pt x="159" y="5"/>
                  </a:cubicBezTo>
                  <a:cubicBezTo>
                    <a:pt x="160" y="4"/>
                    <a:pt x="160" y="3"/>
                    <a:pt x="161" y="2"/>
                  </a:cubicBezTo>
                  <a:cubicBezTo>
                    <a:pt x="161" y="1"/>
                    <a:pt x="161" y="1"/>
                    <a:pt x="161" y="1"/>
                  </a:cubicBezTo>
                  <a:close/>
                  <a:moveTo>
                    <a:pt x="158" y="1"/>
                  </a:moveTo>
                  <a:cubicBezTo>
                    <a:pt x="159" y="1"/>
                    <a:pt x="160" y="1"/>
                    <a:pt x="160" y="1"/>
                  </a:cubicBezTo>
                  <a:cubicBezTo>
                    <a:pt x="160" y="3"/>
                    <a:pt x="159" y="4"/>
                    <a:pt x="158" y="5"/>
                  </a:cubicBezTo>
                  <a:cubicBezTo>
                    <a:pt x="157" y="5"/>
                    <a:pt x="156" y="5"/>
                    <a:pt x="156" y="5"/>
                  </a:cubicBezTo>
                  <a:cubicBezTo>
                    <a:pt x="156" y="4"/>
                    <a:pt x="157" y="3"/>
                    <a:pt x="158" y="1"/>
                  </a:cubicBezTo>
                  <a:close/>
                  <a:moveTo>
                    <a:pt x="155" y="2"/>
                  </a:moveTo>
                  <a:cubicBezTo>
                    <a:pt x="156" y="2"/>
                    <a:pt x="157" y="2"/>
                    <a:pt x="157" y="2"/>
                  </a:cubicBezTo>
                  <a:cubicBezTo>
                    <a:pt x="156" y="3"/>
                    <a:pt x="156" y="4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4" y="5"/>
                    <a:pt x="153" y="5"/>
                    <a:pt x="152" y="5"/>
                  </a:cubicBezTo>
                  <a:cubicBezTo>
                    <a:pt x="153" y="4"/>
                    <a:pt x="154" y="3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lose/>
                  <a:moveTo>
                    <a:pt x="152" y="2"/>
                  </a:moveTo>
                  <a:cubicBezTo>
                    <a:pt x="153" y="2"/>
                    <a:pt x="154" y="2"/>
                    <a:pt x="155" y="2"/>
                  </a:cubicBezTo>
                  <a:cubicBezTo>
                    <a:pt x="154" y="3"/>
                    <a:pt x="153" y="4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1" y="5"/>
                    <a:pt x="149" y="5"/>
                    <a:pt x="148" y="5"/>
                  </a:cubicBezTo>
                  <a:cubicBezTo>
                    <a:pt x="149" y="4"/>
                    <a:pt x="151" y="3"/>
                    <a:pt x="152" y="2"/>
                  </a:cubicBezTo>
                  <a:close/>
                  <a:moveTo>
                    <a:pt x="143" y="2"/>
                  </a:moveTo>
                  <a:cubicBezTo>
                    <a:pt x="144" y="2"/>
                    <a:pt x="145" y="2"/>
                    <a:pt x="146" y="2"/>
                  </a:cubicBezTo>
                  <a:cubicBezTo>
                    <a:pt x="145" y="3"/>
                    <a:pt x="144" y="3"/>
                    <a:pt x="143" y="4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5" y="4"/>
                    <a:pt x="146" y="3"/>
                    <a:pt x="147" y="2"/>
                  </a:cubicBezTo>
                  <a:cubicBezTo>
                    <a:pt x="147" y="2"/>
                    <a:pt x="147" y="2"/>
                    <a:pt x="147" y="2"/>
                  </a:cubicBezTo>
                  <a:cubicBezTo>
                    <a:pt x="148" y="2"/>
                    <a:pt x="149" y="2"/>
                    <a:pt x="151" y="2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5" y="5"/>
                    <a:pt x="142" y="5"/>
                    <a:pt x="140" y="5"/>
                  </a:cubicBezTo>
                  <a:cubicBezTo>
                    <a:pt x="141" y="4"/>
                    <a:pt x="142" y="3"/>
                    <a:pt x="143" y="2"/>
                  </a:cubicBezTo>
                  <a:cubicBezTo>
                    <a:pt x="143" y="2"/>
                    <a:pt x="143" y="2"/>
                    <a:pt x="143" y="2"/>
                  </a:cubicBezTo>
                  <a:close/>
                  <a:moveTo>
                    <a:pt x="140" y="2"/>
                  </a:moveTo>
                  <a:cubicBezTo>
                    <a:pt x="140" y="2"/>
                    <a:pt x="141" y="2"/>
                    <a:pt x="142" y="2"/>
                  </a:cubicBezTo>
                  <a:cubicBezTo>
                    <a:pt x="141" y="3"/>
                    <a:pt x="140" y="4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5"/>
                    <a:pt x="137" y="5"/>
                    <a:pt x="136" y="5"/>
                  </a:cubicBezTo>
                  <a:cubicBezTo>
                    <a:pt x="138" y="4"/>
                    <a:pt x="139" y="3"/>
                    <a:pt x="140" y="2"/>
                  </a:cubicBezTo>
                  <a:close/>
                  <a:moveTo>
                    <a:pt x="136" y="2"/>
                  </a:moveTo>
                  <a:cubicBezTo>
                    <a:pt x="137" y="2"/>
                    <a:pt x="138" y="2"/>
                    <a:pt x="139" y="2"/>
                  </a:cubicBezTo>
                  <a:cubicBezTo>
                    <a:pt x="138" y="3"/>
                    <a:pt x="136" y="4"/>
                    <a:pt x="135" y="5"/>
                  </a:cubicBezTo>
                  <a:cubicBezTo>
                    <a:pt x="135" y="5"/>
                    <a:pt x="134" y="5"/>
                    <a:pt x="133" y="5"/>
                  </a:cubicBezTo>
                  <a:cubicBezTo>
                    <a:pt x="134" y="4"/>
                    <a:pt x="135" y="3"/>
                    <a:pt x="136" y="2"/>
                  </a:cubicBezTo>
                  <a:close/>
                  <a:moveTo>
                    <a:pt x="133" y="2"/>
                  </a:moveTo>
                  <a:cubicBezTo>
                    <a:pt x="134" y="2"/>
                    <a:pt x="134" y="2"/>
                    <a:pt x="135" y="2"/>
                  </a:cubicBezTo>
                  <a:cubicBezTo>
                    <a:pt x="134" y="3"/>
                    <a:pt x="133" y="4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5"/>
                    <a:pt x="131" y="5"/>
                    <a:pt x="130" y="5"/>
                  </a:cubicBezTo>
                  <a:cubicBezTo>
                    <a:pt x="131" y="4"/>
                    <a:pt x="132" y="4"/>
                    <a:pt x="133" y="3"/>
                  </a:cubicBezTo>
                  <a:cubicBezTo>
                    <a:pt x="133" y="2"/>
                    <a:pt x="133" y="2"/>
                    <a:pt x="133" y="2"/>
                  </a:cubicBezTo>
                  <a:close/>
                  <a:moveTo>
                    <a:pt x="127" y="2"/>
                  </a:moveTo>
                  <a:cubicBezTo>
                    <a:pt x="128" y="2"/>
                    <a:pt x="129" y="2"/>
                    <a:pt x="130" y="2"/>
                  </a:cubicBezTo>
                  <a:cubicBezTo>
                    <a:pt x="129" y="3"/>
                    <a:pt x="128" y="4"/>
                    <a:pt x="127" y="4"/>
                  </a:cubicBezTo>
                  <a:cubicBezTo>
                    <a:pt x="127" y="4"/>
                    <a:pt x="127" y="5"/>
                    <a:pt x="127" y="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7" y="5"/>
                    <a:pt x="128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4"/>
                    <a:pt x="130" y="3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2"/>
                    <a:pt x="132" y="2"/>
                    <a:pt x="132" y="2"/>
                  </a:cubicBezTo>
                  <a:cubicBezTo>
                    <a:pt x="131" y="3"/>
                    <a:pt x="130" y="4"/>
                    <a:pt x="129" y="5"/>
                  </a:cubicBezTo>
                  <a:cubicBezTo>
                    <a:pt x="129" y="5"/>
                    <a:pt x="129" y="5"/>
                    <a:pt x="129" y="6"/>
                  </a:cubicBezTo>
                  <a:cubicBezTo>
                    <a:pt x="128" y="6"/>
                    <a:pt x="126" y="6"/>
                    <a:pt x="124" y="6"/>
                  </a:cubicBezTo>
                  <a:cubicBezTo>
                    <a:pt x="125" y="4"/>
                    <a:pt x="126" y="3"/>
                    <a:pt x="127" y="2"/>
                  </a:cubicBezTo>
                  <a:close/>
                  <a:moveTo>
                    <a:pt x="118" y="2"/>
                  </a:moveTo>
                  <a:cubicBezTo>
                    <a:pt x="119" y="2"/>
                    <a:pt x="119" y="2"/>
                    <a:pt x="120" y="2"/>
                  </a:cubicBezTo>
                  <a:cubicBezTo>
                    <a:pt x="119" y="3"/>
                    <a:pt x="118" y="4"/>
                    <a:pt x="117" y="5"/>
                  </a:cubicBezTo>
                  <a:cubicBezTo>
                    <a:pt x="117" y="5"/>
                    <a:pt x="117" y="6"/>
                    <a:pt x="118" y="5"/>
                  </a:cubicBezTo>
                  <a:cubicBezTo>
                    <a:pt x="119" y="4"/>
                    <a:pt x="120" y="3"/>
                    <a:pt x="121" y="2"/>
                  </a:cubicBezTo>
                  <a:cubicBezTo>
                    <a:pt x="123" y="2"/>
                    <a:pt x="124" y="2"/>
                    <a:pt x="126" y="2"/>
                  </a:cubicBezTo>
                  <a:cubicBezTo>
                    <a:pt x="125" y="3"/>
                    <a:pt x="124" y="4"/>
                    <a:pt x="124" y="5"/>
                  </a:cubicBezTo>
                  <a:cubicBezTo>
                    <a:pt x="123" y="5"/>
                    <a:pt x="123" y="6"/>
                    <a:pt x="123" y="6"/>
                  </a:cubicBezTo>
                  <a:cubicBezTo>
                    <a:pt x="121" y="6"/>
                    <a:pt x="118" y="6"/>
                    <a:pt x="115" y="6"/>
                  </a:cubicBezTo>
                  <a:cubicBezTo>
                    <a:pt x="116" y="5"/>
                    <a:pt x="117" y="4"/>
                    <a:pt x="118" y="2"/>
                  </a:cubicBezTo>
                  <a:close/>
                  <a:moveTo>
                    <a:pt x="113" y="2"/>
                  </a:moveTo>
                  <a:cubicBezTo>
                    <a:pt x="114" y="2"/>
                    <a:pt x="116" y="2"/>
                    <a:pt x="117" y="2"/>
                  </a:cubicBezTo>
                  <a:cubicBezTo>
                    <a:pt x="116" y="3"/>
                    <a:pt x="115" y="4"/>
                    <a:pt x="114" y="5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3" y="6"/>
                    <a:pt x="112" y="6"/>
                  </a:cubicBezTo>
                  <a:cubicBezTo>
                    <a:pt x="113" y="5"/>
                    <a:pt x="114" y="4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4"/>
                    <a:pt x="113" y="5"/>
                    <a:pt x="112" y="5"/>
                  </a:cubicBezTo>
                  <a:cubicBezTo>
                    <a:pt x="112" y="6"/>
                    <a:pt x="111" y="6"/>
                    <a:pt x="112" y="6"/>
                  </a:cubicBezTo>
                  <a:cubicBezTo>
                    <a:pt x="111" y="6"/>
                    <a:pt x="110" y="6"/>
                    <a:pt x="109" y="6"/>
                  </a:cubicBezTo>
                  <a:cubicBezTo>
                    <a:pt x="110" y="5"/>
                    <a:pt x="112" y="4"/>
                    <a:pt x="113" y="3"/>
                  </a:cubicBezTo>
                  <a:cubicBezTo>
                    <a:pt x="113" y="2"/>
                    <a:pt x="113" y="2"/>
                    <a:pt x="113" y="2"/>
                  </a:cubicBezTo>
                  <a:close/>
                  <a:moveTo>
                    <a:pt x="109" y="3"/>
                  </a:moveTo>
                  <a:cubicBezTo>
                    <a:pt x="110" y="3"/>
                    <a:pt x="111" y="3"/>
                    <a:pt x="112" y="3"/>
                  </a:cubicBezTo>
                  <a:cubicBezTo>
                    <a:pt x="111" y="4"/>
                    <a:pt x="109" y="5"/>
                    <a:pt x="108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6"/>
                    <a:pt x="107" y="6"/>
                    <a:pt x="106" y="6"/>
                  </a:cubicBezTo>
                  <a:cubicBezTo>
                    <a:pt x="107" y="5"/>
                    <a:pt x="108" y="4"/>
                    <a:pt x="109" y="3"/>
                  </a:cubicBezTo>
                  <a:cubicBezTo>
                    <a:pt x="109" y="3"/>
                    <a:pt x="109" y="3"/>
                    <a:pt x="109" y="3"/>
                  </a:cubicBezTo>
                  <a:close/>
                  <a:moveTo>
                    <a:pt x="106" y="3"/>
                  </a:moveTo>
                  <a:cubicBezTo>
                    <a:pt x="107" y="3"/>
                    <a:pt x="108" y="3"/>
                    <a:pt x="108" y="3"/>
                  </a:cubicBezTo>
                  <a:cubicBezTo>
                    <a:pt x="107" y="4"/>
                    <a:pt x="106" y="5"/>
                    <a:pt x="105" y="6"/>
                  </a:cubicBezTo>
                  <a:cubicBezTo>
                    <a:pt x="104" y="6"/>
                    <a:pt x="103" y="6"/>
                    <a:pt x="102" y="6"/>
                  </a:cubicBezTo>
                  <a:cubicBezTo>
                    <a:pt x="103" y="5"/>
                    <a:pt x="104" y="4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lose/>
                  <a:moveTo>
                    <a:pt x="92" y="3"/>
                  </a:moveTo>
                  <a:cubicBezTo>
                    <a:pt x="93" y="3"/>
                    <a:pt x="93" y="3"/>
                    <a:pt x="94" y="3"/>
                  </a:cubicBezTo>
                  <a:cubicBezTo>
                    <a:pt x="93" y="4"/>
                    <a:pt x="92" y="5"/>
                    <a:pt x="91" y="5"/>
                  </a:cubicBezTo>
                  <a:cubicBezTo>
                    <a:pt x="91" y="6"/>
                    <a:pt x="91" y="6"/>
                    <a:pt x="92" y="6"/>
                  </a:cubicBezTo>
                  <a:cubicBezTo>
                    <a:pt x="93" y="5"/>
                    <a:pt x="94" y="4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6" y="3"/>
                    <a:pt x="96" y="3"/>
                    <a:pt x="97" y="3"/>
                  </a:cubicBezTo>
                  <a:cubicBezTo>
                    <a:pt x="96" y="4"/>
                    <a:pt x="95" y="5"/>
                    <a:pt x="95" y="5"/>
                  </a:cubicBezTo>
                  <a:cubicBezTo>
                    <a:pt x="94" y="6"/>
                    <a:pt x="95" y="6"/>
                    <a:pt x="95" y="6"/>
                  </a:cubicBezTo>
                  <a:cubicBezTo>
                    <a:pt x="96" y="5"/>
                    <a:pt x="97" y="4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100" y="3"/>
                    <a:pt x="102" y="3"/>
                    <a:pt x="105" y="3"/>
                  </a:cubicBezTo>
                  <a:cubicBezTo>
                    <a:pt x="103" y="4"/>
                    <a:pt x="102" y="5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0" y="6"/>
                    <a:pt x="99" y="6"/>
                    <a:pt x="98" y="6"/>
                  </a:cubicBezTo>
                  <a:cubicBezTo>
                    <a:pt x="99" y="5"/>
                    <a:pt x="101" y="5"/>
                    <a:pt x="102" y="4"/>
                  </a:cubicBezTo>
                  <a:cubicBezTo>
                    <a:pt x="102" y="4"/>
                    <a:pt x="102" y="3"/>
                    <a:pt x="101" y="3"/>
                  </a:cubicBezTo>
                  <a:cubicBezTo>
                    <a:pt x="100" y="4"/>
                    <a:pt x="99" y="5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4" y="6"/>
                    <a:pt x="91" y="6"/>
                    <a:pt x="88" y="6"/>
                  </a:cubicBezTo>
                  <a:cubicBezTo>
                    <a:pt x="89" y="5"/>
                    <a:pt x="90" y="4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lose/>
                  <a:moveTo>
                    <a:pt x="81" y="3"/>
                  </a:moveTo>
                  <a:cubicBezTo>
                    <a:pt x="84" y="3"/>
                    <a:pt x="88" y="3"/>
                    <a:pt x="91" y="3"/>
                  </a:cubicBezTo>
                  <a:cubicBezTo>
                    <a:pt x="90" y="4"/>
                    <a:pt x="89" y="5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6" y="6"/>
                    <a:pt x="87" y="5"/>
                    <a:pt x="88" y="4"/>
                  </a:cubicBezTo>
                  <a:cubicBezTo>
                    <a:pt x="88" y="4"/>
                    <a:pt x="87" y="3"/>
                    <a:pt x="87" y="3"/>
                  </a:cubicBezTo>
                  <a:cubicBezTo>
                    <a:pt x="86" y="4"/>
                    <a:pt x="85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3" y="7"/>
                    <a:pt x="82" y="7"/>
                    <a:pt x="80" y="7"/>
                  </a:cubicBezTo>
                  <a:cubicBezTo>
                    <a:pt x="81" y="6"/>
                    <a:pt x="82" y="5"/>
                    <a:pt x="83" y="4"/>
                  </a:cubicBezTo>
                  <a:cubicBezTo>
                    <a:pt x="83" y="4"/>
                    <a:pt x="83" y="3"/>
                    <a:pt x="83" y="4"/>
                  </a:cubicBezTo>
                  <a:cubicBezTo>
                    <a:pt x="82" y="4"/>
                    <a:pt x="81" y="5"/>
                    <a:pt x="80" y="6"/>
                  </a:cubicBezTo>
                  <a:cubicBezTo>
                    <a:pt x="79" y="6"/>
                    <a:pt x="79" y="6"/>
                    <a:pt x="79" y="7"/>
                  </a:cubicBezTo>
                  <a:cubicBezTo>
                    <a:pt x="79" y="7"/>
                    <a:pt x="78" y="7"/>
                    <a:pt x="77" y="7"/>
                  </a:cubicBezTo>
                  <a:cubicBezTo>
                    <a:pt x="78" y="6"/>
                    <a:pt x="80" y="5"/>
                    <a:pt x="81" y="4"/>
                  </a:cubicBezTo>
                  <a:cubicBezTo>
                    <a:pt x="81" y="4"/>
                    <a:pt x="81" y="3"/>
                    <a:pt x="81" y="3"/>
                  </a:cubicBezTo>
                  <a:close/>
                  <a:moveTo>
                    <a:pt x="78" y="3"/>
                  </a:moveTo>
                  <a:cubicBezTo>
                    <a:pt x="79" y="3"/>
                    <a:pt x="80" y="3"/>
                    <a:pt x="80" y="3"/>
                  </a:cubicBezTo>
                  <a:cubicBezTo>
                    <a:pt x="79" y="4"/>
                    <a:pt x="78" y="5"/>
                    <a:pt x="76" y="6"/>
                  </a:cubicBezTo>
                  <a:cubicBezTo>
                    <a:pt x="76" y="6"/>
                    <a:pt x="76" y="7"/>
                    <a:pt x="76" y="7"/>
                  </a:cubicBezTo>
                  <a:cubicBezTo>
                    <a:pt x="75" y="7"/>
                    <a:pt x="75" y="7"/>
                    <a:pt x="74" y="7"/>
                  </a:cubicBezTo>
                  <a:cubicBezTo>
                    <a:pt x="75" y="6"/>
                    <a:pt x="77" y="5"/>
                    <a:pt x="78" y="4"/>
                  </a:cubicBezTo>
                  <a:cubicBezTo>
                    <a:pt x="78" y="4"/>
                    <a:pt x="78" y="3"/>
                    <a:pt x="78" y="3"/>
                  </a:cubicBezTo>
                  <a:close/>
                  <a:moveTo>
                    <a:pt x="75" y="3"/>
                  </a:moveTo>
                  <a:cubicBezTo>
                    <a:pt x="76" y="3"/>
                    <a:pt x="77" y="3"/>
                    <a:pt x="77" y="3"/>
                  </a:cubicBezTo>
                  <a:cubicBezTo>
                    <a:pt x="76" y="4"/>
                    <a:pt x="75" y="5"/>
                    <a:pt x="74" y="6"/>
                  </a:cubicBezTo>
                  <a:cubicBezTo>
                    <a:pt x="74" y="6"/>
                    <a:pt x="74" y="7"/>
                    <a:pt x="74" y="7"/>
                  </a:cubicBezTo>
                  <a:cubicBezTo>
                    <a:pt x="73" y="7"/>
                    <a:pt x="72" y="7"/>
                    <a:pt x="72" y="7"/>
                  </a:cubicBezTo>
                  <a:cubicBezTo>
                    <a:pt x="73" y="6"/>
                    <a:pt x="74" y="4"/>
                    <a:pt x="75" y="3"/>
                  </a:cubicBezTo>
                  <a:close/>
                  <a:moveTo>
                    <a:pt x="72" y="3"/>
                  </a:moveTo>
                  <a:cubicBezTo>
                    <a:pt x="73" y="3"/>
                    <a:pt x="74" y="3"/>
                    <a:pt x="74" y="3"/>
                  </a:cubicBezTo>
                  <a:cubicBezTo>
                    <a:pt x="73" y="4"/>
                    <a:pt x="72" y="5"/>
                    <a:pt x="71" y="6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70" y="6"/>
                    <a:pt x="71" y="5"/>
                    <a:pt x="72" y="4"/>
                  </a:cubicBezTo>
                  <a:cubicBezTo>
                    <a:pt x="72" y="4"/>
                    <a:pt x="72" y="4"/>
                    <a:pt x="72" y="3"/>
                  </a:cubicBezTo>
                  <a:close/>
                  <a:moveTo>
                    <a:pt x="60" y="4"/>
                  </a:moveTo>
                  <a:cubicBezTo>
                    <a:pt x="62" y="4"/>
                    <a:pt x="64" y="4"/>
                    <a:pt x="65" y="4"/>
                  </a:cubicBezTo>
                  <a:cubicBezTo>
                    <a:pt x="65" y="4"/>
                    <a:pt x="64" y="5"/>
                    <a:pt x="63" y="6"/>
                  </a:cubicBezTo>
                  <a:cubicBezTo>
                    <a:pt x="62" y="6"/>
                    <a:pt x="63" y="7"/>
                    <a:pt x="63" y="7"/>
                  </a:cubicBezTo>
                  <a:cubicBezTo>
                    <a:pt x="64" y="6"/>
                    <a:pt x="65" y="5"/>
                    <a:pt x="67" y="3"/>
                  </a:cubicBezTo>
                  <a:cubicBezTo>
                    <a:pt x="68" y="3"/>
                    <a:pt x="70" y="3"/>
                    <a:pt x="72" y="3"/>
                  </a:cubicBezTo>
                  <a:cubicBezTo>
                    <a:pt x="70" y="4"/>
                    <a:pt x="69" y="5"/>
                    <a:pt x="68" y="6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7" y="7"/>
                    <a:pt x="67" y="7"/>
                    <a:pt x="66" y="7"/>
                  </a:cubicBezTo>
                  <a:cubicBezTo>
                    <a:pt x="67" y="6"/>
                    <a:pt x="68" y="5"/>
                    <a:pt x="69" y="5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7" y="5"/>
                    <a:pt x="66" y="6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3" y="7"/>
                    <a:pt x="62" y="7"/>
                    <a:pt x="60" y="7"/>
                  </a:cubicBezTo>
                  <a:cubicBezTo>
                    <a:pt x="61" y="6"/>
                    <a:pt x="62" y="5"/>
                    <a:pt x="63" y="4"/>
                  </a:cubicBezTo>
                  <a:cubicBezTo>
                    <a:pt x="64" y="4"/>
                    <a:pt x="63" y="3"/>
                    <a:pt x="63" y="4"/>
                  </a:cubicBezTo>
                  <a:cubicBezTo>
                    <a:pt x="62" y="5"/>
                    <a:pt x="60" y="6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8" y="7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6"/>
                    <a:pt x="59" y="5"/>
                    <a:pt x="60" y="4"/>
                  </a:cubicBezTo>
                  <a:cubicBezTo>
                    <a:pt x="60" y="4"/>
                    <a:pt x="60" y="4"/>
                    <a:pt x="60" y="4"/>
                  </a:cubicBezTo>
                  <a:close/>
                  <a:moveTo>
                    <a:pt x="58" y="4"/>
                  </a:moveTo>
                  <a:cubicBezTo>
                    <a:pt x="58" y="4"/>
                    <a:pt x="59" y="4"/>
                    <a:pt x="60" y="4"/>
                  </a:cubicBezTo>
                  <a:cubicBezTo>
                    <a:pt x="58" y="5"/>
                    <a:pt x="57" y="6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4" y="7"/>
                    <a:pt x="54" y="7"/>
                  </a:cubicBezTo>
                  <a:cubicBezTo>
                    <a:pt x="55" y="6"/>
                    <a:pt x="56" y="5"/>
                    <a:pt x="58" y="4"/>
                  </a:cubicBezTo>
                  <a:close/>
                  <a:moveTo>
                    <a:pt x="55" y="4"/>
                  </a:moveTo>
                  <a:cubicBezTo>
                    <a:pt x="55" y="4"/>
                    <a:pt x="56" y="4"/>
                    <a:pt x="56" y="4"/>
                  </a:cubicBezTo>
                  <a:cubicBezTo>
                    <a:pt x="55" y="5"/>
                    <a:pt x="54" y="6"/>
                    <a:pt x="53" y="7"/>
                  </a:cubicBezTo>
                  <a:cubicBezTo>
                    <a:pt x="52" y="7"/>
                    <a:pt x="52" y="7"/>
                    <a:pt x="51" y="7"/>
                  </a:cubicBezTo>
                  <a:cubicBezTo>
                    <a:pt x="52" y="6"/>
                    <a:pt x="53" y="5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lose/>
                  <a:moveTo>
                    <a:pt x="54" y="4"/>
                  </a:moveTo>
                  <a:cubicBezTo>
                    <a:pt x="52" y="5"/>
                    <a:pt x="51" y="6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49" y="7"/>
                    <a:pt x="49" y="7"/>
                  </a:cubicBezTo>
                  <a:cubicBezTo>
                    <a:pt x="50" y="6"/>
                    <a:pt x="51" y="5"/>
                    <a:pt x="53" y="4"/>
                  </a:cubicBezTo>
                  <a:cubicBezTo>
                    <a:pt x="53" y="4"/>
                    <a:pt x="53" y="4"/>
                    <a:pt x="54" y="4"/>
                  </a:cubicBezTo>
                  <a:close/>
                  <a:moveTo>
                    <a:pt x="49" y="4"/>
                  </a:moveTo>
                  <a:cubicBezTo>
                    <a:pt x="50" y="4"/>
                    <a:pt x="51" y="4"/>
                    <a:pt x="51" y="4"/>
                  </a:cubicBezTo>
                  <a:cubicBezTo>
                    <a:pt x="50" y="5"/>
                    <a:pt x="49" y="6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7"/>
                    <a:pt x="46" y="7"/>
                    <a:pt x="45" y="7"/>
                  </a:cubicBezTo>
                  <a:cubicBezTo>
                    <a:pt x="46" y="6"/>
                    <a:pt x="48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lose/>
                  <a:moveTo>
                    <a:pt x="43" y="4"/>
                  </a:moveTo>
                  <a:cubicBezTo>
                    <a:pt x="45" y="4"/>
                    <a:pt x="46" y="4"/>
                    <a:pt x="48" y="4"/>
                  </a:cubicBezTo>
                  <a:cubicBezTo>
                    <a:pt x="47" y="5"/>
                    <a:pt x="45" y="6"/>
                    <a:pt x="43" y="7"/>
                  </a:cubicBezTo>
                  <a:cubicBezTo>
                    <a:pt x="42" y="7"/>
                    <a:pt x="41" y="7"/>
                    <a:pt x="40" y="7"/>
                  </a:cubicBezTo>
                  <a:cubicBezTo>
                    <a:pt x="42" y="7"/>
                    <a:pt x="43" y="6"/>
                    <a:pt x="45" y="5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8" y="7"/>
                    <a:pt x="38" y="7"/>
                  </a:cubicBezTo>
                  <a:cubicBezTo>
                    <a:pt x="38" y="7"/>
                    <a:pt x="37" y="8"/>
                    <a:pt x="37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0" y="5"/>
                    <a:pt x="38" y="6"/>
                    <a:pt x="36" y="7"/>
                  </a:cubicBezTo>
                  <a:cubicBezTo>
                    <a:pt x="35" y="7"/>
                    <a:pt x="35" y="7"/>
                    <a:pt x="35" y="8"/>
                  </a:cubicBezTo>
                  <a:cubicBezTo>
                    <a:pt x="35" y="8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6" y="6"/>
                    <a:pt x="38" y="5"/>
                    <a:pt x="41" y="4"/>
                  </a:cubicBezTo>
                  <a:close/>
                  <a:moveTo>
                    <a:pt x="4" y="47"/>
                  </a:moveTo>
                  <a:cubicBezTo>
                    <a:pt x="3" y="47"/>
                    <a:pt x="2" y="47"/>
                    <a:pt x="1" y="47"/>
                  </a:cubicBezTo>
                  <a:cubicBezTo>
                    <a:pt x="3" y="45"/>
                    <a:pt x="6" y="42"/>
                    <a:pt x="8" y="39"/>
                  </a:cubicBezTo>
                  <a:cubicBezTo>
                    <a:pt x="7" y="42"/>
                    <a:pt x="6" y="45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4" y="47"/>
                    <a:pt x="4" y="47"/>
                  </a:cubicBezTo>
                  <a:close/>
                  <a:moveTo>
                    <a:pt x="7" y="47"/>
                  </a:moveTo>
                  <a:cubicBezTo>
                    <a:pt x="6" y="47"/>
                    <a:pt x="6" y="47"/>
                    <a:pt x="6" y="47"/>
                  </a:cubicBezTo>
                  <a:cubicBezTo>
                    <a:pt x="7" y="44"/>
                    <a:pt x="8" y="41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10" y="36"/>
                    <a:pt x="11" y="34"/>
                  </a:cubicBezTo>
                  <a:cubicBezTo>
                    <a:pt x="10" y="39"/>
                    <a:pt x="8" y="43"/>
                    <a:pt x="7" y="47"/>
                  </a:cubicBezTo>
                  <a:cubicBezTo>
                    <a:pt x="6" y="47"/>
                    <a:pt x="7" y="47"/>
                    <a:pt x="7" y="47"/>
                  </a:cubicBezTo>
                  <a:close/>
                  <a:moveTo>
                    <a:pt x="9" y="47"/>
                  </a:moveTo>
                  <a:cubicBezTo>
                    <a:pt x="8" y="47"/>
                    <a:pt x="8" y="47"/>
                    <a:pt x="7" y="47"/>
                  </a:cubicBezTo>
                  <a:cubicBezTo>
                    <a:pt x="9" y="43"/>
                    <a:pt x="11" y="38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2"/>
                    <a:pt x="13" y="32"/>
                    <a:pt x="14" y="31"/>
                  </a:cubicBezTo>
                  <a:cubicBezTo>
                    <a:pt x="12" y="36"/>
                    <a:pt x="10" y="42"/>
                    <a:pt x="9" y="47"/>
                  </a:cubicBezTo>
                  <a:close/>
                  <a:moveTo>
                    <a:pt x="10" y="47"/>
                  </a:moveTo>
                  <a:cubicBezTo>
                    <a:pt x="10" y="47"/>
                    <a:pt x="10" y="47"/>
                    <a:pt x="9" y="47"/>
                  </a:cubicBezTo>
                  <a:cubicBezTo>
                    <a:pt x="11" y="42"/>
                    <a:pt x="13" y="36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29"/>
                    <a:pt x="16" y="28"/>
                    <a:pt x="17" y="27"/>
                  </a:cubicBezTo>
                  <a:cubicBezTo>
                    <a:pt x="15" y="34"/>
                    <a:pt x="13" y="41"/>
                    <a:pt x="11" y="47"/>
                  </a:cubicBezTo>
                  <a:cubicBezTo>
                    <a:pt x="11" y="47"/>
                    <a:pt x="10" y="47"/>
                    <a:pt x="10" y="47"/>
                  </a:cubicBezTo>
                  <a:close/>
                  <a:moveTo>
                    <a:pt x="12" y="47"/>
                  </a:moveTo>
                  <a:cubicBezTo>
                    <a:pt x="14" y="41"/>
                    <a:pt x="16" y="34"/>
                    <a:pt x="18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8" y="26"/>
                    <a:pt x="19" y="25"/>
                    <a:pt x="20" y="24"/>
                  </a:cubicBezTo>
                  <a:cubicBezTo>
                    <a:pt x="18" y="31"/>
                    <a:pt x="16" y="39"/>
                    <a:pt x="14" y="47"/>
                  </a:cubicBezTo>
                  <a:cubicBezTo>
                    <a:pt x="13" y="47"/>
                    <a:pt x="12" y="47"/>
                    <a:pt x="12" y="47"/>
                  </a:cubicBezTo>
                  <a:close/>
                  <a:moveTo>
                    <a:pt x="14" y="47"/>
                  </a:moveTo>
                  <a:cubicBezTo>
                    <a:pt x="16" y="39"/>
                    <a:pt x="19" y="31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2" y="21"/>
                    <a:pt x="23" y="20"/>
                  </a:cubicBezTo>
                  <a:cubicBezTo>
                    <a:pt x="20" y="29"/>
                    <a:pt x="18" y="38"/>
                    <a:pt x="15" y="47"/>
                  </a:cubicBezTo>
                  <a:cubicBezTo>
                    <a:pt x="15" y="47"/>
                    <a:pt x="15" y="47"/>
                    <a:pt x="14" y="47"/>
                  </a:cubicBezTo>
                  <a:close/>
                  <a:moveTo>
                    <a:pt x="16" y="47"/>
                  </a:moveTo>
                  <a:cubicBezTo>
                    <a:pt x="19" y="38"/>
                    <a:pt x="21" y="28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5" y="17"/>
                    <a:pt x="26" y="16"/>
                  </a:cubicBezTo>
                  <a:cubicBezTo>
                    <a:pt x="23" y="27"/>
                    <a:pt x="20" y="37"/>
                    <a:pt x="17" y="47"/>
                  </a:cubicBezTo>
                  <a:cubicBezTo>
                    <a:pt x="17" y="47"/>
                    <a:pt x="16" y="47"/>
                    <a:pt x="16" y="47"/>
                  </a:cubicBezTo>
                  <a:close/>
                  <a:moveTo>
                    <a:pt x="18" y="47"/>
                  </a:moveTo>
                  <a:cubicBezTo>
                    <a:pt x="21" y="36"/>
                    <a:pt x="24" y="26"/>
                    <a:pt x="27" y="15"/>
                  </a:cubicBezTo>
                  <a:cubicBezTo>
                    <a:pt x="27" y="14"/>
                    <a:pt x="28" y="13"/>
                    <a:pt x="29" y="12"/>
                  </a:cubicBezTo>
                  <a:cubicBezTo>
                    <a:pt x="26" y="24"/>
                    <a:pt x="23" y="35"/>
                    <a:pt x="20" y="47"/>
                  </a:cubicBezTo>
                  <a:cubicBezTo>
                    <a:pt x="19" y="47"/>
                    <a:pt x="18" y="47"/>
                    <a:pt x="18" y="47"/>
                  </a:cubicBezTo>
                  <a:close/>
                  <a:moveTo>
                    <a:pt x="21" y="47"/>
                  </a:moveTo>
                  <a:cubicBezTo>
                    <a:pt x="24" y="35"/>
                    <a:pt x="27" y="24"/>
                    <a:pt x="30" y="12"/>
                  </a:cubicBezTo>
                  <a:cubicBezTo>
                    <a:pt x="30" y="12"/>
                    <a:pt x="29" y="12"/>
                    <a:pt x="29" y="12"/>
                  </a:cubicBezTo>
                  <a:cubicBezTo>
                    <a:pt x="30" y="11"/>
                    <a:pt x="30" y="11"/>
                    <a:pt x="31" y="10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29" y="22"/>
                    <a:pt x="26" y="35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1" y="47"/>
                    <a:pt x="21" y="47"/>
                  </a:cubicBezTo>
                  <a:close/>
                  <a:moveTo>
                    <a:pt x="24" y="47"/>
                  </a:moveTo>
                  <a:cubicBezTo>
                    <a:pt x="24" y="47"/>
                    <a:pt x="23" y="47"/>
                    <a:pt x="23" y="47"/>
                  </a:cubicBezTo>
                  <a:cubicBezTo>
                    <a:pt x="27" y="35"/>
                    <a:pt x="29" y="23"/>
                    <a:pt x="31" y="11"/>
                  </a:cubicBezTo>
                  <a:cubicBezTo>
                    <a:pt x="31" y="12"/>
                    <a:pt x="32" y="13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25"/>
                    <a:pt x="28" y="36"/>
                    <a:pt x="24" y="47"/>
                  </a:cubicBezTo>
                  <a:close/>
                  <a:moveTo>
                    <a:pt x="25" y="47"/>
                  </a:moveTo>
                  <a:cubicBezTo>
                    <a:pt x="28" y="36"/>
                    <a:pt x="30" y="26"/>
                    <a:pt x="32" y="15"/>
                  </a:cubicBezTo>
                  <a:cubicBezTo>
                    <a:pt x="33" y="16"/>
                    <a:pt x="33" y="16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1" y="27"/>
                    <a:pt x="29" y="37"/>
                    <a:pt x="27" y="47"/>
                  </a:cubicBezTo>
                  <a:cubicBezTo>
                    <a:pt x="26" y="47"/>
                    <a:pt x="26" y="47"/>
                    <a:pt x="25" y="47"/>
                  </a:cubicBezTo>
                  <a:close/>
                  <a:moveTo>
                    <a:pt x="29" y="47"/>
                  </a:moveTo>
                  <a:cubicBezTo>
                    <a:pt x="28" y="47"/>
                    <a:pt x="28" y="47"/>
                    <a:pt x="27" y="47"/>
                  </a:cubicBezTo>
                  <a:cubicBezTo>
                    <a:pt x="30" y="37"/>
                    <a:pt x="32" y="28"/>
                    <a:pt x="34" y="18"/>
                  </a:cubicBezTo>
                  <a:cubicBezTo>
                    <a:pt x="34" y="18"/>
                    <a:pt x="35" y="19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9"/>
                    <a:pt x="31" y="3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32" y="47"/>
                  </a:moveTo>
                  <a:cubicBezTo>
                    <a:pt x="31" y="47"/>
                    <a:pt x="30" y="47"/>
                    <a:pt x="30" y="47"/>
                  </a:cubicBezTo>
                  <a:cubicBezTo>
                    <a:pt x="32" y="38"/>
                    <a:pt x="34" y="29"/>
                    <a:pt x="36" y="20"/>
                  </a:cubicBezTo>
                  <a:cubicBezTo>
                    <a:pt x="36" y="21"/>
                    <a:pt x="37" y="21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5" y="30"/>
                    <a:pt x="34" y="38"/>
                    <a:pt x="32" y="47"/>
                  </a:cubicBezTo>
                  <a:close/>
                  <a:moveTo>
                    <a:pt x="32" y="47"/>
                  </a:moveTo>
                  <a:cubicBezTo>
                    <a:pt x="34" y="39"/>
                    <a:pt x="36" y="30"/>
                    <a:pt x="38" y="22"/>
                  </a:cubicBezTo>
                  <a:cubicBezTo>
                    <a:pt x="38" y="22"/>
                    <a:pt x="38" y="22"/>
                    <a:pt x="38" y="23"/>
                  </a:cubicBezTo>
                  <a:cubicBezTo>
                    <a:pt x="39" y="23"/>
                    <a:pt x="39" y="23"/>
                    <a:pt x="39" y="24"/>
                  </a:cubicBezTo>
                  <a:cubicBezTo>
                    <a:pt x="38" y="31"/>
                    <a:pt x="36" y="39"/>
                    <a:pt x="34" y="47"/>
                  </a:cubicBezTo>
                  <a:cubicBezTo>
                    <a:pt x="33" y="47"/>
                    <a:pt x="33" y="47"/>
                    <a:pt x="32" y="47"/>
                  </a:cubicBezTo>
                  <a:close/>
                  <a:moveTo>
                    <a:pt x="35" y="47"/>
                  </a:moveTo>
                  <a:cubicBezTo>
                    <a:pt x="36" y="39"/>
                    <a:pt x="38" y="32"/>
                    <a:pt x="40" y="24"/>
                  </a:cubicBezTo>
                  <a:cubicBezTo>
                    <a:pt x="40" y="25"/>
                    <a:pt x="41" y="25"/>
                    <a:pt x="41" y="25"/>
                  </a:cubicBezTo>
                  <a:cubicBezTo>
                    <a:pt x="40" y="33"/>
                    <a:pt x="38" y="40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lose/>
                  <a:moveTo>
                    <a:pt x="37" y="47"/>
                  </a:moveTo>
                  <a:cubicBezTo>
                    <a:pt x="39" y="40"/>
                    <a:pt x="41" y="33"/>
                    <a:pt x="42" y="26"/>
                  </a:cubicBezTo>
                  <a:cubicBezTo>
                    <a:pt x="42" y="26"/>
                    <a:pt x="42" y="26"/>
                    <a:pt x="42" y="27"/>
                  </a:cubicBezTo>
                  <a:cubicBezTo>
                    <a:pt x="41" y="33"/>
                    <a:pt x="39" y="40"/>
                    <a:pt x="38" y="47"/>
                  </a:cubicBezTo>
                  <a:cubicBezTo>
                    <a:pt x="38" y="47"/>
                    <a:pt x="37" y="47"/>
                    <a:pt x="37" y="47"/>
                  </a:cubicBezTo>
                  <a:close/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40" y="40"/>
                    <a:pt x="42" y="34"/>
                    <a:pt x="43" y="27"/>
                  </a:cubicBezTo>
                  <a:cubicBezTo>
                    <a:pt x="43" y="27"/>
                    <a:pt x="44" y="28"/>
                    <a:pt x="44" y="28"/>
                  </a:cubicBezTo>
                  <a:cubicBezTo>
                    <a:pt x="43" y="34"/>
                    <a:pt x="41" y="40"/>
                    <a:pt x="40" y="47"/>
                  </a:cubicBezTo>
                  <a:close/>
                  <a:moveTo>
                    <a:pt x="42" y="46"/>
                  </a:moveTo>
                  <a:cubicBezTo>
                    <a:pt x="42" y="47"/>
                    <a:pt x="41" y="47"/>
                    <a:pt x="40" y="47"/>
                  </a:cubicBezTo>
                  <a:cubicBezTo>
                    <a:pt x="42" y="41"/>
                    <a:pt x="43" y="34"/>
                    <a:pt x="45" y="28"/>
                  </a:cubicBezTo>
                  <a:cubicBezTo>
                    <a:pt x="45" y="29"/>
                    <a:pt x="46" y="29"/>
                    <a:pt x="46" y="29"/>
                  </a:cubicBezTo>
                  <a:cubicBezTo>
                    <a:pt x="45" y="35"/>
                    <a:pt x="44" y="41"/>
                    <a:pt x="42" y="46"/>
                  </a:cubicBezTo>
                  <a:close/>
                  <a:moveTo>
                    <a:pt x="43" y="46"/>
                  </a:moveTo>
                  <a:cubicBezTo>
                    <a:pt x="44" y="41"/>
                    <a:pt x="46" y="35"/>
                    <a:pt x="47" y="30"/>
                  </a:cubicBezTo>
                  <a:cubicBezTo>
                    <a:pt x="47" y="30"/>
                    <a:pt x="48" y="30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7" y="36"/>
                    <a:pt x="46" y="41"/>
                    <a:pt x="44" y="46"/>
                  </a:cubicBezTo>
                  <a:cubicBezTo>
                    <a:pt x="44" y="46"/>
                    <a:pt x="44" y="46"/>
                    <a:pt x="43" y="46"/>
                  </a:cubicBezTo>
                  <a:close/>
                  <a:moveTo>
                    <a:pt x="46" y="46"/>
                  </a:moveTo>
                  <a:cubicBezTo>
                    <a:pt x="46" y="46"/>
                    <a:pt x="45" y="46"/>
                    <a:pt x="45" y="46"/>
                  </a:cubicBezTo>
                  <a:cubicBezTo>
                    <a:pt x="46" y="41"/>
                    <a:pt x="48" y="36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7"/>
                    <a:pt x="47" y="42"/>
                    <a:pt x="46" y="46"/>
                  </a:cubicBezTo>
                  <a:close/>
                  <a:moveTo>
                    <a:pt x="49" y="46"/>
                  </a:moveTo>
                  <a:cubicBezTo>
                    <a:pt x="48" y="46"/>
                    <a:pt x="47" y="46"/>
                    <a:pt x="47" y="46"/>
                  </a:cubicBezTo>
                  <a:cubicBezTo>
                    <a:pt x="48" y="42"/>
                    <a:pt x="49" y="37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1" y="38"/>
                    <a:pt x="50" y="42"/>
                    <a:pt x="49" y="46"/>
                  </a:cubicBezTo>
                  <a:close/>
                  <a:moveTo>
                    <a:pt x="49" y="46"/>
                  </a:moveTo>
                  <a:cubicBezTo>
                    <a:pt x="50" y="42"/>
                    <a:pt x="51" y="38"/>
                    <a:pt x="53" y="33"/>
                  </a:cubicBezTo>
                  <a:cubicBezTo>
                    <a:pt x="53" y="33"/>
                    <a:pt x="53" y="34"/>
                    <a:pt x="53" y="34"/>
                  </a:cubicBezTo>
                  <a:cubicBezTo>
                    <a:pt x="53" y="34"/>
                    <a:pt x="53" y="34"/>
                    <a:pt x="54" y="34"/>
                  </a:cubicBezTo>
                  <a:cubicBezTo>
                    <a:pt x="52" y="38"/>
                    <a:pt x="51" y="42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49" y="46"/>
                  </a:cubicBezTo>
                  <a:close/>
                  <a:moveTo>
                    <a:pt x="52" y="46"/>
                  </a:moveTo>
                  <a:cubicBezTo>
                    <a:pt x="52" y="46"/>
                    <a:pt x="51" y="46"/>
                    <a:pt x="51" y="46"/>
                  </a:cubicBezTo>
                  <a:cubicBezTo>
                    <a:pt x="52" y="42"/>
                    <a:pt x="53" y="38"/>
                    <a:pt x="54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4" y="39"/>
                    <a:pt x="53" y="43"/>
                    <a:pt x="52" y="46"/>
                  </a:cubicBezTo>
                  <a:close/>
                  <a:moveTo>
                    <a:pt x="53" y="46"/>
                  </a:moveTo>
                  <a:cubicBezTo>
                    <a:pt x="54" y="43"/>
                    <a:pt x="55" y="39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5"/>
                    <a:pt x="57" y="36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6" y="39"/>
                    <a:pt x="55" y="43"/>
                    <a:pt x="54" y="46"/>
                  </a:cubicBezTo>
                  <a:cubicBezTo>
                    <a:pt x="53" y="46"/>
                    <a:pt x="53" y="46"/>
                    <a:pt x="53" y="46"/>
                  </a:cubicBezTo>
                  <a:close/>
                  <a:moveTo>
                    <a:pt x="54" y="46"/>
                  </a:moveTo>
                  <a:cubicBezTo>
                    <a:pt x="56" y="43"/>
                    <a:pt x="57" y="39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9" y="36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40"/>
                    <a:pt x="57" y="43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6"/>
                    <a:pt x="55" y="46"/>
                    <a:pt x="54" y="46"/>
                  </a:cubicBezTo>
                  <a:close/>
                  <a:moveTo>
                    <a:pt x="58" y="46"/>
                  </a:moveTo>
                  <a:cubicBezTo>
                    <a:pt x="57" y="46"/>
                    <a:pt x="57" y="46"/>
                    <a:pt x="56" y="46"/>
                  </a:cubicBezTo>
                  <a:cubicBezTo>
                    <a:pt x="56" y="46"/>
                    <a:pt x="57" y="46"/>
                    <a:pt x="57" y="46"/>
                  </a:cubicBezTo>
                  <a:cubicBezTo>
                    <a:pt x="58" y="43"/>
                    <a:pt x="59" y="40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40"/>
                    <a:pt x="59" y="43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lose/>
                  <a:moveTo>
                    <a:pt x="60" y="46"/>
                  </a:moveTo>
                  <a:cubicBezTo>
                    <a:pt x="59" y="46"/>
                    <a:pt x="59" y="46"/>
                    <a:pt x="58" y="46"/>
                  </a:cubicBezTo>
                  <a:cubicBezTo>
                    <a:pt x="59" y="43"/>
                    <a:pt x="60" y="40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2" y="41"/>
                    <a:pt x="61" y="43"/>
                    <a:pt x="60" y="46"/>
                  </a:cubicBezTo>
                  <a:cubicBezTo>
                    <a:pt x="60" y="46"/>
                    <a:pt x="60" y="46"/>
                    <a:pt x="60" y="46"/>
                  </a:cubicBezTo>
                  <a:close/>
                  <a:moveTo>
                    <a:pt x="61" y="46"/>
                  </a:moveTo>
                  <a:cubicBezTo>
                    <a:pt x="61" y="46"/>
                    <a:pt x="61" y="46"/>
                    <a:pt x="60" y="46"/>
                  </a:cubicBezTo>
                  <a:cubicBezTo>
                    <a:pt x="61" y="43"/>
                    <a:pt x="62" y="41"/>
                    <a:pt x="63" y="38"/>
                  </a:cubicBezTo>
                  <a:cubicBezTo>
                    <a:pt x="64" y="38"/>
                    <a:pt x="64" y="38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3" y="41"/>
                    <a:pt x="62" y="44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lose/>
                  <a:moveTo>
                    <a:pt x="62" y="46"/>
                  </a:moveTo>
                  <a:cubicBezTo>
                    <a:pt x="63" y="44"/>
                    <a:pt x="64" y="41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6" y="39"/>
                  </a:cubicBezTo>
                  <a:cubicBezTo>
                    <a:pt x="65" y="41"/>
                    <a:pt x="64" y="44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6"/>
                    <a:pt x="62" y="46"/>
                  </a:cubicBezTo>
                  <a:close/>
                  <a:moveTo>
                    <a:pt x="68" y="46"/>
                  </a:moveTo>
                  <a:cubicBezTo>
                    <a:pt x="68" y="46"/>
                    <a:pt x="68" y="46"/>
                    <a:pt x="67" y="46"/>
                  </a:cubicBezTo>
                  <a:cubicBezTo>
                    <a:pt x="68" y="44"/>
                    <a:pt x="69" y="42"/>
                    <a:pt x="69" y="41"/>
                  </a:cubicBezTo>
                  <a:cubicBezTo>
                    <a:pt x="70" y="40"/>
                    <a:pt x="69" y="40"/>
                    <a:pt x="69" y="40"/>
                  </a:cubicBezTo>
                  <a:cubicBezTo>
                    <a:pt x="68" y="42"/>
                    <a:pt x="67" y="44"/>
                    <a:pt x="67" y="46"/>
                  </a:cubicBezTo>
                  <a:cubicBezTo>
                    <a:pt x="67" y="46"/>
                    <a:pt x="66" y="46"/>
                    <a:pt x="66" y="46"/>
                  </a:cubicBezTo>
                  <a:cubicBezTo>
                    <a:pt x="67" y="44"/>
                    <a:pt x="67" y="42"/>
                    <a:pt x="68" y="40"/>
                  </a:cubicBezTo>
                  <a:cubicBezTo>
                    <a:pt x="68" y="40"/>
                    <a:pt x="67" y="39"/>
                    <a:pt x="67" y="40"/>
                  </a:cubicBezTo>
                  <a:cubicBezTo>
                    <a:pt x="67" y="42"/>
                    <a:pt x="66" y="44"/>
                    <a:pt x="65" y="46"/>
                  </a:cubicBezTo>
                  <a:cubicBezTo>
                    <a:pt x="65" y="46"/>
                    <a:pt x="65" y="46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5" y="44"/>
                    <a:pt x="66" y="42"/>
                    <a:pt x="66" y="39"/>
                  </a:cubicBezTo>
                  <a:cubicBezTo>
                    <a:pt x="68" y="40"/>
                    <a:pt x="69" y="40"/>
                    <a:pt x="70" y="40"/>
                  </a:cubicBezTo>
                  <a:cubicBezTo>
                    <a:pt x="69" y="42"/>
                    <a:pt x="69" y="44"/>
                    <a:pt x="68" y="46"/>
                  </a:cubicBezTo>
                  <a:close/>
                  <a:moveTo>
                    <a:pt x="71" y="46"/>
                  </a:moveTo>
                  <a:cubicBezTo>
                    <a:pt x="71" y="44"/>
                    <a:pt x="72" y="43"/>
                    <a:pt x="72" y="42"/>
                  </a:cubicBezTo>
                  <a:cubicBezTo>
                    <a:pt x="73" y="41"/>
                    <a:pt x="72" y="41"/>
                    <a:pt x="72" y="41"/>
                  </a:cubicBezTo>
                  <a:cubicBezTo>
                    <a:pt x="71" y="43"/>
                    <a:pt x="70" y="44"/>
                    <a:pt x="70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69" y="44"/>
                    <a:pt x="70" y="42"/>
                    <a:pt x="71" y="41"/>
                  </a:cubicBezTo>
                  <a:cubicBezTo>
                    <a:pt x="72" y="41"/>
                    <a:pt x="73" y="41"/>
                    <a:pt x="74" y="41"/>
                  </a:cubicBezTo>
                  <a:cubicBezTo>
                    <a:pt x="73" y="43"/>
                    <a:pt x="72" y="44"/>
                    <a:pt x="72" y="45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3" y="44"/>
                    <a:pt x="74" y="43"/>
                    <a:pt x="74" y="42"/>
                  </a:cubicBezTo>
                  <a:cubicBezTo>
                    <a:pt x="74" y="42"/>
                    <a:pt x="74" y="41"/>
                    <a:pt x="74" y="41"/>
                  </a:cubicBezTo>
                  <a:cubicBezTo>
                    <a:pt x="75" y="41"/>
                    <a:pt x="75" y="42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3"/>
                    <a:pt x="74" y="44"/>
                    <a:pt x="74" y="45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3" y="46"/>
                    <a:pt x="72" y="46"/>
                    <a:pt x="71" y="46"/>
                  </a:cubicBezTo>
                  <a:close/>
                  <a:moveTo>
                    <a:pt x="74" y="46"/>
                  </a:move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3"/>
                    <a:pt x="76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3"/>
                    <a:pt x="76" y="44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4" y="46"/>
                  </a:cubicBezTo>
                  <a:close/>
                  <a:moveTo>
                    <a:pt x="77" y="46"/>
                  </a:moveTo>
                  <a:cubicBezTo>
                    <a:pt x="77" y="46"/>
                    <a:pt x="77" y="46"/>
                    <a:pt x="76" y="46"/>
                  </a:cubicBezTo>
                  <a:cubicBezTo>
                    <a:pt x="77" y="45"/>
                    <a:pt x="77" y="43"/>
                    <a:pt x="7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2"/>
                    <a:pt x="79" y="42"/>
                  </a:cubicBezTo>
                  <a:cubicBezTo>
                    <a:pt x="78" y="43"/>
                    <a:pt x="78" y="44"/>
                    <a:pt x="77" y="45"/>
                  </a:cubicBezTo>
                  <a:cubicBezTo>
                    <a:pt x="77" y="46"/>
                    <a:pt x="77" y="46"/>
                    <a:pt x="77" y="46"/>
                  </a:cubicBezTo>
                  <a:close/>
                  <a:moveTo>
                    <a:pt x="80" y="46"/>
                  </a:moveTo>
                  <a:cubicBezTo>
                    <a:pt x="80" y="45"/>
                    <a:pt x="81" y="44"/>
                    <a:pt x="81" y="43"/>
                  </a:cubicBezTo>
                  <a:cubicBezTo>
                    <a:pt x="81" y="43"/>
                    <a:pt x="81" y="43"/>
                    <a:pt x="80" y="43"/>
                  </a:cubicBezTo>
                  <a:cubicBezTo>
                    <a:pt x="80" y="44"/>
                    <a:pt x="80" y="45"/>
                    <a:pt x="79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46"/>
                    <a:pt x="78" y="46"/>
                    <a:pt x="78" y="46"/>
                  </a:cubicBezTo>
                  <a:cubicBezTo>
                    <a:pt x="78" y="45"/>
                    <a:pt x="79" y="44"/>
                    <a:pt x="79" y="43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80" y="43"/>
                    <a:pt x="81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4"/>
                    <a:pt x="82" y="44"/>
                    <a:pt x="81" y="45"/>
                  </a:cubicBezTo>
                  <a:cubicBezTo>
                    <a:pt x="81" y="45"/>
                    <a:pt x="81" y="46"/>
                    <a:pt x="82" y="46"/>
                  </a:cubicBezTo>
                  <a:cubicBezTo>
                    <a:pt x="81" y="46"/>
                    <a:pt x="80" y="46"/>
                    <a:pt x="80" y="46"/>
                  </a:cubicBezTo>
                  <a:close/>
                  <a:moveTo>
                    <a:pt x="83" y="46"/>
                  </a:moveTo>
                  <a:cubicBezTo>
                    <a:pt x="83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5"/>
                    <a:pt x="83" y="44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4"/>
                    <a:pt x="84" y="45"/>
                    <a:pt x="83" y="45"/>
                  </a:cubicBezTo>
                  <a:cubicBezTo>
                    <a:pt x="83" y="45"/>
                    <a:pt x="83" y="46"/>
                    <a:pt x="83" y="46"/>
                  </a:cubicBezTo>
                  <a:close/>
                  <a:moveTo>
                    <a:pt x="87" y="46"/>
                  </a:moveTo>
                  <a:cubicBezTo>
                    <a:pt x="86" y="46"/>
                    <a:pt x="86" y="46"/>
                    <a:pt x="86" y="46"/>
                  </a:cubicBezTo>
                  <a:cubicBezTo>
                    <a:pt x="86" y="45"/>
                    <a:pt x="86" y="44"/>
                    <a:pt x="86" y="44"/>
                  </a:cubicBezTo>
                  <a:cubicBezTo>
                    <a:pt x="87" y="44"/>
                    <a:pt x="86" y="43"/>
                    <a:pt x="86" y="44"/>
                  </a:cubicBezTo>
                  <a:cubicBezTo>
                    <a:pt x="85" y="44"/>
                    <a:pt x="85" y="45"/>
                    <a:pt x="85" y="45"/>
                  </a:cubicBezTo>
                  <a:cubicBezTo>
                    <a:pt x="85" y="45"/>
                    <a:pt x="85" y="46"/>
                    <a:pt x="85" y="46"/>
                  </a:cubicBezTo>
                  <a:cubicBezTo>
                    <a:pt x="85" y="46"/>
                    <a:pt x="84" y="46"/>
                    <a:pt x="84" y="46"/>
                  </a:cubicBezTo>
                  <a:cubicBezTo>
                    <a:pt x="84" y="45"/>
                    <a:pt x="85" y="44"/>
                    <a:pt x="85" y="44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6" y="43"/>
                    <a:pt x="87" y="44"/>
                    <a:pt x="88" y="44"/>
                  </a:cubicBezTo>
                  <a:cubicBezTo>
                    <a:pt x="87" y="44"/>
                    <a:pt x="87" y="45"/>
                    <a:pt x="87" y="45"/>
                  </a:cubicBezTo>
                  <a:cubicBezTo>
                    <a:pt x="87" y="45"/>
                    <a:pt x="87" y="45"/>
                    <a:pt x="87" y="46"/>
                  </a:cubicBezTo>
                  <a:close/>
                  <a:moveTo>
                    <a:pt x="87" y="46"/>
                  </a:moveTo>
                  <a:cubicBezTo>
                    <a:pt x="88" y="45"/>
                    <a:pt x="88" y="44"/>
                    <a:pt x="88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9" y="44"/>
                    <a:pt x="89" y="44"/>
                    <a:pt x="90" y="44"/>
                  </a:cubicBezTo>
                  <a:cubicBezTo>
                    <a:pt x="90" y="44"/>
                    <a:pt x="89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8" y="46"/>
                    <a:pt x="87" y="46"/>
                  </a:cubicBezTo>
                  <a:close/>
                  <a:moveTo>
                    <a:pt x="91" y="45"/>
                  </a:moveTo>
                  <a:cubicBezTo>
                    <a:pt x="91" y="45"/>
                    <a:pt x="90" y="45"/>
                    <a:pt x="90" y="45"/>
                  </a:cubicBezTo>
                  <a:cubicBezTo>
                    <a:pt x="90" y="45"/>
                    <a:pt x="90" y="44"/>
                    <a:pt x="91" y="44"/>
                  </a:cubicBezTo>
                  <a:cubicBezTo>
                    <a:pt x="91" y="44"/>
                    <a:pt x="91" y="44"/>
                    <a:pt x="92" y="44"/>
                  </a:cubicBezTo>
                  <a:cubicBezTo>
                    <a:pt x="92" y="44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lose/>
                  <a:moveTo>
                    <a:pt x="94" y="45"/>
                  </a:moveTo>
                  <a:cubicBezTo>
                    <a:pt x="94" y="45"/>
                    <a:pt x="94" y="45"/>
                    <a:pt x="94" y="45"/>
                  </a:cubicBezTo>
                  <a:cubicBezTo>
                    <a:pt x="93" y="45"/>
                    <a:pt x="93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5"/>
                    <a:pt x="92" y="44"/>
                    <a:pt x="92" y="44"/>
                  </a:cubicBezTo>
                  <a:cubicBezTo>
                    <a:pt x="93" y="44"/>
                    <a:pt x="94" y="44"/>
                    <a:pt x="95" y="44"/>
                  </a:cubicBezTo>
                  <a:cubicBezTo>
                    <a:pt x="94" y="45"/>
                    <a:pt x="94" y="45"/>
                    <a:pt x="94" y="45"/>
                  </a:cubicBezTo>
                  <a:close/>
                  <a:moveTo>
                    <a:pt x="95" y="45"/>
                  </a:moveTo>
                  <a:cubicBezTo>
                    <a:pt x="95" y="45"/>
                    <a:pt x="95" y="45"/>
                    <a:pt x="95" y="44"/>
                  </a:cubicBezTo>
                  <a:cubicBezTo>
                    <a:pt x="101" y="45"/>
                    <a:pt x="107" y="45"/>
                    <a:pt x="113" y="45"/>
                  </a:cubicBezTo>
                  <a:cubicBezTo>
                    <a:pt x="107" y="45"/>
                    <a:pt x="101" y="45"/>
                    <a:pt x="95" y="45"/>
                  </a:cubicBezTo>
                  <a:close/>
                  <a:moveTo>
                    <a:pt x="210" y="43"/>
                  </a:moveTo>
                  <a:cubicBezTo>
                    <a:pt x="191" y="43"/>
                    <a:pt x="173" y="44"/>
                    <a:pt x="154" y="44"/>
                  </a:cubicBezTo>
                  <a:cubicBezTo>
                    <a:pt x="141" y="44"/>
                    <a:pt x="128" y="45"/>
                    <a:pt x="115" y="45"/>
                  </a:cubicBezTo>
                  <a:cubicBezTo>
                    <a:pt x="116" y="45"/>
                    <a:pt x="116" y="44"/>
                    <a:pt x="115" y="44"/>
                  </a:cubicBezTo>
                  <a:cubicBezTo>
                    <a:pt x="109" y="44"/>
                    <a:pt x="102" y="44"/>
                    <a:pt x="95" y="44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78" y="42"/>
                    <a:pt x="61" y="3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8"/>
                    <a:pt x="45" y="27"/>
                    <a:pt x="44" y="27"/>
                  </a:cubicBezTo>
                  <a:cubicBezTo>
                    <a:pt x="43" y="26"/>
                    <a:pt x="42" y="26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1" y="24"/>
                    <a:pt x="41" y="25"/>
                  </a:cubicBezTo>
                  <a:cubicBezTo>
                    <a:pt x="41" y="24"/>
                    <a:pt x="40" y="24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2"/>
                    <a:pt x="37" y="21"/>
                    <a:pt x="36" y="20"/>
                  </a:cubicBezTo>
                  <a:cubicBezTo>
                    <a:pt x="34" y="17"/>
                    <a:pt x="31" y="13"/>
                    <a:pt x="32" y="8"/>
                  </a:cubicBezTo>
                  <a:cubicBezTo>
                    <a:pt x="34" y="8"/>
                    <a:pt x="35" y="8"/>
                    <a:pt x="36" y="8"/>
                  </a:cubicBezTo>
                  <a:cubicBezTo>
                    <a:pt x="41" y="8"/>
                    <a:pt x="47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71" y="8"/>
                    <a:pt x="90" y="7"/>
                    <a:pt x="108" y="7"/>
                  </a:cubicBezTo>
                  <a:cubicBezTo>
                    <a:pt x="117" y="7"/>
                    <a:pt x="126" y="6"/>
                    <a:pt x="135" y="6"/>
                  </a:cubicBezTo>
                  <a:cubicBezTo>
                    <a:pt x="135" y="6"/>
                    <a:pt x="135" y="7"/>
                    <a:pt x="135" y="6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43" y="6"/>
                    <a:pt x="150" y="6"/>
                    <a:pt x="157" y="6"/>
                  </a:cubicBezTo>
                  <a:cubicBezTo>
                    <a:pt x="157" y="6"/>
                    <a:pt x="158" y="6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9" y="6"/>
                    <a:pt x="160" y="6"/>
                    <a:pt x="162" y="6"/>
                  </a:cubicBezTo>
                  <a:cubicBezTo>
                    <a:pt x="162" y="6"/>
                    <a:pt x="162" y="6"/>
                    <a:pt x="162" y="6"/>
                  </a:cubicBezTo>
                  <a:cubicBezTo>
                    <a:pt x="162" y="6"/>
                    <a:pt x="162" y="6"/>
                    <a:pt x="162" y="6"/>
                  </a:cubicBezTo>
                  <a:cubicBezTo>
                    <a:pt x="163" y="6"/>
                    <a:pt x="164" y="5"/>
                    <a:pt x="165" y="5"/>
                  </a:cubicBezTo>
                  <a:cubicBezTo>
                    <a:pt x="165" y="6"/>
                    <a:pt x="165" y="6"/>
                    <a:pt x="166" y="5"/>
                  </a:cubicBezTo>
                  <a:cubicBezTo>
                    <a:pt x="166" y="5"/>
                    <a:pt x="167" y="5"/>
                    <a:pt x="168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6"/>
                    <a:pt x="168" y="6"/>
                    <a:pt x="168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9" y="5"/>
                    <a:pt x="170" y="5"/>
                    <a:pt x="170" y="5"/>
                  </a:cubicBezTo>
                  <a:cubicBezTo>
                    <a:pt x="171" y="6"/>
                    <a:pt x="171" y="6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2" y="5"/>
                    <a:pt x="172" y="5"/>
                    <a:pt x="173" y="5"/>
                  </a:cubicBezTo>
                  <a:cubicBezTo>
                    <a:pt x="173" y="6"/>
                    <a:pt x="173" y="6"/>
                    <a:pt x="173" y="6"/>
                  </a:cubicBezTo>
                  <a:cubicBezTo>
                    <a:pt x="173" y="5"/>
                    <a:pt x="174" y="5"/>
                    <a:pt x="174" y="5"/>
                  </a:cubicBezTo>
                  <a:cubicBezTo>
                    <a:pt x="176" y="5"/>
                    <a:pt x="177" y="5"/>
                    <a:pt x="179" y="5"/>
                  </a:cubicBezTo>
                  <a:cubicBezTo>
                    <a:pt x="179" y="5"/>
                    <a:pt x="180" y="6"/>
                    <a:pt x="180" y="5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81" y="5"/>
                    <a:pt x="182" y="5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6"/>
                    <a:pt x="183" y="6"/>
                    <a:pt x="183" y="6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5" y="5"/>
                    <a:pt x="187" y="5"/>
                    <a:pt x="189" y="5"/>
                  </a:cubicBezTo>
                  <a:cubicBezTo>
                    <a:pt x="192" y="5"/>
                    <a:pt x="196" y="5"/>
                    <a:pt x="200" y="5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9" y="16"/>
                    <a:pt x="219" y="27"/>
                    <a:pt x="229" y="38"/>
                  </a:cubicBezTo>
                  <a:cubicBezTo>
                    <a:pt x="230" y="40"/>
                    <a:pt x="231" y="41"/>
                    <a:pt x="232" y="42"/>
                  </a:cubicBezTo>
                  <a:cubicBezTo>
                    <a:pt x="225" y="43"/>
                    <a:pt x="217" y="43"/>
                    <a:pt x="210" y="4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9250"/>
            <p:cNvSpPr>
              <a:spLocks/>
            </p:cNvSpPr>
            <p:nvPr/>
          </p:nvSpPr>
          <p:spPr bwMode="auto">
            <a:xfrm>
              <a:off x="6897444" y="4292142"/>
              <a:ext cx="16455" cy="16455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1 w 4"/>
                <a:gd name="T5" fmla="*/ 4 h 4"/>
                <a:gd name="T6" fmla="*/ 3 w 4"/>
                <a:gd name="T7" fmla="*/ 1 h 4"/>
                <a:gd name="T8" fmla="*/ 3 w 4"/>
                <a:gd name="T9" fmla="*/ 1 h 4"/>
                <a:gd name="T10" fmla="*/ 1 w 4"/>
                <a:gd name="T11" fmla="*/ 3 h 4"/>
                <a:gd name="T12" fmla="*/ 1 w 4"/>
                <a:gd name="T13" fmla="*/ 3 h 4"/>
                <a:gd name="T14" fmla="*/ 1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9251"/>
            <p:cNvSpPr>
              <a:spLocks/>
            </p:cNvSpPr>
            <p:nvPr/>
          </p:nvSpPr>
          <p:spPr bwMode="auto">
            <a:xfrm>
              <a:off x="6849909" y="4083723"/>
              <a:ext cx="9142" cy="12798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1 w 2"/>
                <a:gd name="T5" fmla="*/ 1 h 3"/>
                <a:gd name="T6" fmla="*/ 0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9252"/>
            <p:cNvSpPr>
              <a:spLocks/>
            </p:cNvSpPr>
            <p:nvPr/>
          </p:nvSpPr>
          <p:spPr bwMode="auto">
            <a:xfrm>
              <a:off x="6970573" y="4083723"/>
              <a:ext cx="5485" cy="914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9253"/>
            <p:cNvSpPr>
              <a:spLocks/>
            </p:cNvSpPr>
            <p:nvPr/>
          </p:nvSpPr>
          <p:spPr bwMode="auto">
            <a:xfrm>
              <a:off x="7018107" y="4080067"/>
              <a:ext cx="12798" cy="12798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1 h 3"/>
                <a:gd name="T4" fmla="*/ 2 w 3"/>
                <a:gd name="T5" fmla="*/ 0 h 3"/>
                <a:gd name="T6" fmla="*/ 0 w 3"/>
                <a:gd name="T7" fmla="*/ 3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9254"/>
            <p:cNvSpPr>
              <a:spLocks/>
            </p:cNvSpPr>
            <p:nvPr/>
          </p:nvSpPr>
          <p:spPr bwMode="auto">
            <a:xfrm>
              <a:off x="6758498" y="4244608"/>
              <a:ext cx="12798" cy="2559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5 h 6"/>
                <a:gd name="T4" fmla="*/ 1 w 3"/>
                <a:gd name="T5" fmla="*/ 5 h 6"/>
                <a:gd name="T6" fmla="*/ 3 w 3"/>
                <a:gd name="T7" fmla="*/ 0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9255"/>
            <p:cNvSpPr>
              <a:spLocks/>
            </p:cNvSpPr>
            <p:nvPr/>
          </p:nvSpPr>
          <p:spPr bwMode="auto">
            <a:xfrm>
              <a:off x="6935836" y="4356131"/>
              <a:ext cx="47534" cy="60332"/>
            </a:xfrm>
            <a:custGeom>
              <a:avLst/>
              <a:gdLst>
                <a:gd name="T0" fmla="*/ 10 w 11"/>
                <a:gd name="T1" fmla="*/ 1 h 14"/>
                <a:gd name="T2" fmla="*/ 10 w 11"/>
                <a:gd name="T3" fmla="*/ 0 h 14"/>
                <a:gd name="T4" fmla="*/ 4 w 11"/>
                <a:gd name="T5" fmla="*/ 1 h 14"/>
                <a:gd name="T6" fmla="*/ 1 w 11"/>
                <a:gd name="T7" fmla="*/ 2 h 14"/>
                <a:gd name="T8" fmla="*/ 2 w 11"/>
                <a:gd name="T9" fmla="*/ 4 h 14"/>
                <a:gd name="T10" fmla="*/ 2 w 11"/>
                <a:gd name="T11" fmla="*/ 4 h 14"/>
                <a:gd name="T12" fmla="*/ 4 w 11"/>
                <a:gd name="T13" fmla="*/ 2 h 14"/>
                <a:gd name="T14" fmla="*/ 5 w 11"/>
                <a:gd name="T15" fmla="*/ 2 h 14"/>
                <a:gd name="T16" fmla="*/ 7 w 11"/>
                <a:gd name="T17" fmla="*/ 2 h 14"/>
                <a:gd name="T18" fmla="*/ 8 w 11"/>
                <a:gd name="T19" fmla="*/ 2 h 14"/>
                <a:gd name="T20" fmla="*/ 4 w 11"/>
                <a:gd name="T21" fmla="*/ 14 h 14"/>
                <a:gd name="T22" fmla="*/ 5 w 11"/>
                <a:gd name="T23" fmla="*/ 14 h 14"/>
                <a:gd name="T24" fmla="*/ 10 w 11"/>
                <a:gd name="T2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4">
                  <a:moveTo>
                    <a:pt x="10" y="1"/>
                  </a:moveTo>
                  <a:cubicBezTo>
                    <a:pt x="11" y="1"/>
                    <a:pt x="10" y="0"/>
                    <a:pt x="10" y="0"/>
                  </a:cubicBezTo>
                  <a:cubicBezTo>
                    <a:pt x="8" y="1"/>
                    <a:pt x="6" y="2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5" y="5"/>
                    <a:pt x="4" y="9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9"/>
                    <a:pt x="6" y="4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9256"/>
            <p:cNvSpPr>
              <a:spLocks noEditPoints="1"/>
            </p:cNvSpPr>
            <p:nvPr/>
          </p:nvSpPr>
          <p:spPr bwMode="auto">
            <a:xfrm>
              <a:off x="6966917" y="4352474"/>
              <a:ext cx="51191" cy="63989"/>
            </a:xfrm>
            <a:custGeom>
              <a:avLst/>
              <a:gdLst>
                <a:gd name="T0" fmla="*/ 8 w 12"/>
                <a:gd name="T1" fmla="*/ 2 h 15"/>
                <a:gd name="T2" fmla="*/ 8 w 12"/>
                <a:gd name="T3" fmla="*/ 2 h 15"/>
                <a:gd name="T4" fmla="*/ 5 w 12"/>
                <a:gd name="T5" fmla="*/ 14 h 15"/>
                <a:gd name="T6" fmla="*/ 11 w 12"/>
                <a:gd name="T7" fmla="*/ 8 h 15"/>
                <a:gd name="T8" fmla="*/ 11 w 12"/>
                <a:gd name="T9" fmla="*/ 2 h 15"/>
                <a:gd name="T10" fmla="*/ 8 w 12"/>
                <a:gd name="T11" fmla="*/ 2 h 15"/>
                <a:gd name="T12" fmla="*/ 10 w 12"/>
                <a:gd name="T13" fmla="*/ 2 h 15"/>
                <a:gd name="T14" fmla="*/ 10 w 12"/>
                <a:gd name="T15" fmla="*/ 2 h 15"/>
                <a:gd name="T16" fmla="*/ 9 w 12"/>
                <a:gd name="T17" fmla="*/ 2 h 15"/>
                <a:gd name="T18" fmla="*/ 10 w 12"/>
                <a:gd name="T19" fmla="*/ 2 h 15"/>
                <a:gd name="T20" fmla="*/ 11 w 12"/>
                <a:gd name="T21" fmla="*/ 6 h 15"/>
                <a:gd name="T22" fmla="*/ 10 w 12"/>
                <a:gd name="T23" fmla="*/ 9 h 15"/>
                <a:gd name="T24" fmla="*/ 5 w 12"/>
                <a:gd name="T25" fmla="*/ 13 h 15"/>
                <a:gd name="T26" fmla="*/ 10 w 12"/>
                <a:gd name="T27" fmla="*/ 3 h 15"/>
                <a:gd name="T28" fmla="*/ 10 w 12"/>
                <a:gd name="T29" fmla="*/ 3 h 15"/>
                <a:gd name="T30" fmla="*/ 11 w 12"/>
                <a:gd name="T31" fmla="*/ 4 h 15"/>
                <a:gd name="T32" fmla="*/ 11 w 12"/>
                <a:gd name="T33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5"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3" y="2"/>
                    <a:pt x="0" y="14"/>
                    <a:pt x="5" y="14"/>
                  </a:cubicBezTo>
                  <a:cubicBezTo>
                    <a:pt x="9" y="15"/>
                    <a:pt x="11" y="11"/>
                    <a:pt x="11" y="8"/>
                  </a:cubicBezTo>
                  <a:cubicBezTo>
                    <a:pt x="11" y="6"/>
                    <a:pt x="12" y="4"/>
                    <a:pt x="11" y="2"/>
                  </a:cubicBezTo>
                  <a:cubicBezTo>
                    <a:pt x="10" y="1"/>
                    <a:pt x="9" y="1"/>
                    <a:pt x="8" y="2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lose/>
                  <a:moveTo>
                    <a:pt x="11" y="6"/>
                  </a:moveTo>
                  <a:cubicBezTo>
                    <a:pt x="10" y="7"/>
                    <a:pt x="10" y="8"/>
                    <a:pt x="10" y="9"/>
                  </a:cubicBezTo>
                  <a:cubicBezTo>
                    <a:pt x="9" y="11"/>
                    <a:pt x="7" y="14"/>
                    <a:pt x="5" y="13"/>
                  </a:cubicBezTo>
                  <a:cubicBezTo>
                    <a:pt x="1" y="11"/>
                    <a:pt x="5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9257"/>
            <p:cNvSpPr>
              <a:spLocks/>
            </p:cNvSpPr>
            <p:nvPr/>
          </p:nvSpPr>
          <p:spPr bwMode="auto">
            <a:xfrm>
              <a:off x="7036390" y="4343333"/>
              <a:ext cx="20111" cy="65817"/>
            </a:xfrm>
            <a:custGeom>
              <a:avLst/>
              <a:gdLst>
                <a:gd name="T0" fmla="*/ 4 w 5"/>
                <a:gd name="T1" fmla="*/ 0 h 15"/>
                <a:gd name="T2" fmla="*/ 0 w 5"/>
                <a:gd name="T3" fmla="*/ 13 h 15"/>
                <a:gd name="T4" fmla="*/ 0 w 5"/>
                <a:gd name="T5" fmla="*/ 14 h 15"/>
                <a:gd name="T6" fmla="*/ 0 w 5"/>
                <a:gd name="T7" fmla="*/ 15 h 15"/>
                <a:gd name="T8" fmla="*/ 0 w 5"/>
                <a:gd name="T9" fmla="*/ 15 h 15"/>
                <a:gd name="T10" fmla="*/ 4 w 5"/>
                <a:gd name="T11" fmla="*/ 1 h 15"/>
                <a:gd name="T12" fmla="*/ 4 w 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5">
                  <a:moveTo>
                    <a:pt x="4" y="0"/>
                  </a:moveTo>
                  <a:cubicBezTo>
                    <a:pt x="2" y="5"/>
                    <a:pt x="1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0"/>
                    <a:pt x="3" y="5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9258"/>
            <p:cNvSpPr>
              <a:spLocks noEditPoints="1"/>
            </p:cNvSpPr>
            <p:nvPr/>
          </p:nvSpPr>
          <p:spPr bwMode="auto">
            <a:xfrm>
              <a:off x="7023591" y="4343333"/>
              <a:ext cx="25595" cy="25595"/>
            </a:xfrm>
            <a:custGeom>
              <a:avLst/>
              <a:gdLst>
                <a:gd name="T0" fmla="*/ 4 w 6"/>
                <a:gd name="T1" fmla="*/ 4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2 h 6"/>
                <a:gd name="T8" fmla="*/ 4 w 6"/>
                <a:gd name="T9" fmla="*/ 4 h 6"/>
                <a:gd name="T10" fmla="*/ 2 w 6"/>
                <a:gd name="T11" fmla="*/ 2 h 6"/>
                <a:gd name="T12" fmla="*/ 4 w 6"/>
                <a:gd name="T13" fmla="*/ 4 h 6"/>
                <a:gd name="T14" fmla="*/ 2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4"/>
                  </a:moveTo>
                  <a:cubicBezTo>
                    <a:pt x="6" y="2"/>
                    <a:pt x="3" y="0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3" y="6"/>
                    <a:pt x="4" y="4"/>
                  </a:cubicBezTo>
                  <a:close/>
                  <a:moveTo>
                    <a:pt x="2" y="2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3" y="5"/>
                    <a:pt x="1" y="4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9259"/>
            <p:cNvSpPr>
              <a:spLocks noEditPoints="1"/>
            </p:cNvSpPr>
            <p:nvPr/>
          </p:nvSpPr>
          <p:spPr bwMode="auto">
            <a:xfrm>
              <a:off x="7049187" y="4383554"/>
              <a:ext cx="16455" cy="20111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3 h 5"/>
                <a:gd name="T4" fmla="*/ 0 w 4"/>
                <a:gd name="T5" fmla="*/ 3 h 5"/>
                <a:gd name="T6" fmla="*/ 1 w 4"/>
                <a:gd name="T7" fmla="*/ 5 h 5"/>
                <a:gd name="T8" fmla="*/ 4 w 4"/>
                <a:gd name="T9" fmla="*/ 3 h 5"/>
                <a:gd name="T10" fmla="*/ 2 w 4"/>
                <a:gd name="T11" fmla="*/ 0 h 5"/>
                <a:gd name="T12" fmla="*/ 2 w 4"/>
                <a:gd name="T13" fmla="*/ 4 h 5"/>
                <a:gd name="T14" fmla="*/ 1 w 4"/>
                <a:gd name="T15" fmla="*/ 2 h 5"/>
                <a:gd name="T16" fmla="*/ 1 w 4"/>
                <a:gd name="T17" fmla="*/ 2 h 5"/>
                <a:gd name="T18" fmla="*/ 3 w 4"/>
                <a:gd name="T19" fmla="*/ 3 h 5"/>
                <a:gd name="T20" fmla="*/ 2 w 4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2"/>
                    <a:pt x="3" y="0"/>
                    <a:pt x="2" y="0"/>
                  </a:cubicBezTo>
                  <a:close/>
                  <a:moveTo>
                    <a:pt x="2" y="4"/>
                  </a:move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9260"/>
            <p:cNvSpPr>
              <a:spLocks/>
            </p:cNvSpPr>
            <p:nvPr/>
          </p:nvSpPr>
          <p:spPr bwMode="auto">
            <a:xfrm>
              <a:off x="6941321" y="4153196"/>
              <a:ext cx="25595" cy="60332"/>
            </a:xfrm>
            <a:custGeom>
              <a:avLst/>
              <a:gdLst>
                <a:gd name="T0" fmla="*/ 3 w 6"/>
                <a:gd name="T1" fmla="*/ 14 h 14"/>
                <a:gd name="T2" fmla="*/ 6 w 6"/>
                <a:gd name="T3" fmla="*/ 8 h 14"/>
                <a:gd name="T4" fmla="*/ 4 w 6"/>
                <a:gd name="T5" fmla="*/ 5 h 14"/>
                <a:gd name="T6" fmla="*/ 4 w 6"/>
                <a:gd name="T7" fmla="*/ 0 h 14"/>
                <a:gd name="T8" fmla="*/ 4 w 6"/>
                <a:gd name="T9" fmla="*/ 0 h 14"/>
                <a:gd name="T10" fmla="*/ 1 w 6"/>
                <a:gd name="T11" fmla="*/ 3 h 14"/>
                <a:gd name="T12" fmla="*/ 1 w 6"/>
                <a:gd name="T13" fmla="*/ 4 h 14"/>
                <a:gd name="T14" fmla="*/ 4 w 6"/>
                <a:gd name="T15" fmla="*/ 1 h 14"/>
                <a:gd name="T16" fmla="*/ 3 w 6"/>
                <a:gd name="T17" fmla="*/ 5 h 14"/>
                <a:gd name="T18" fmla="*/ 2 w 6"/>
                <a:gd name="T19" fmla="*/ 8 h 14"/>
                <a:gd name="T20" fmla="*/ 3 w 6"/>
                <a:gd name="T21" fmla="*/ 8 h 14"/>
                <a:gd name="T22" fmla="*/ 3 w 6"/>
                <a:gd name="T23" fmla="*/ 6 h 14"/>
                <a:gd name="T24" fmla="*/ 4 w 6"/>
                <a:gd name="T25" fmla="*/ 6 h 14"/>
                <a:gd name="T26" fmla="*/ 5 w 6"/>
                <a:gd name="T27" fmla="*/ 7 h 14"/>
                <a:gd name="T28" fmla="*/ 4 w 6"/>
                <a:gd name="T29" fmla="*/ 10 h 14"/>
                <a:gd name="T30" fmla="*/ 3 w 6"/>
                <a:gd name="T31" fmla="*/ 12 h 14"/>
                <a:gd name="T32" fmla="*/ 0 w 6"/>
                <a:gd name="T33" fmla="*/ 12 h 14"/>
                <a:gd name="T34" fmla="*/ 0 w 6"/>
                <a:gd name="T35" fmla="*/ 12 h 14"/>
                <a:gd name="T36" fmla="*/ 3 w 6"/>
                <a:gd name="T3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4">
                  <a:moveTo>
                    <a:pt x="3" y="14"/>
                  </a:moveTo>
                  <a:cubicBezTo>
                    <a:pt x="4" y="13"/>
                    <a:pt x="6" y="10"/>
                    <a:pt x="6" y="8"/>
                  </a:cubicBezTo>
                  <a:cubicBezTo>
                    <a:pt x="6" y="7"/>
                    <a:pt x="5" y="5"/>
                    <a:pt x="4" y="5"/>
                  </a:cubicBezTo>
                  <a:cubicBezTo>
                    <a:pt x="4" y="3"/>
                    <a:pt x="5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5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8"/>
                    <a:pt x="5" y="10"/>
                    <a:pt x="4" y="10"/>
                  </a:cubicBezTo>
                  <a:cubicBezTo>
                    <a:pt x="4" y="11"/>
                    <a:pt x="4" y="12"/>
                    <a:pt x="3" y="12"/>
                  </a:cubicBezTo>
                  <a:cubicBezTo>
                    <a:pt x="3" y="13"/>
                    <a:pt x="1" y="14"/>
                    <a:pt x="0" y="12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3"/>
                    <a:pt x="1" y="14"/>
                    <a:pt x="3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9261"/>
            <p:cNvSpPr>
              <a:spLocks/>
            </p:cNvSpPr>
            <p:nvPr/>
          </p:nvSpPr>
          <p:spPr bwMode="auto">
            <a:xfrm>
              <a:off x="6970573" y="4149540"/>
              <a:ext cx="31081" cy="63989"/>
            </a:xfrm>
            <a:custGeom>
              <a:avLst/>
              <a:gdLst>
                <a:gd name="T0" fmla="*/ 2 w 7"/>
                <a:gd name="T1" fmla="*/ 15 h 15"/>
                <a:gd name="T2" fmla="*/ 6 w 7"/>
                <a:gd name="T3" fmla="*/ 12 h 15"/>
                <a:gd name="T4" fmla="*/ 5 w 7"/>
                <a:gd name="T5" fmla="*/ 5 h 15"/>
                <a:gd name="T6" fmla="*/ 3 w 7"/>
                <a:gd name="T7" fmla="*/ 5 h 15"/>
                <a:gd name="T8" fmla="*/ 4 w 7"/>
                <a:gd name="T9" fmla="*/ 2 h 15"/>
                <a:gd name="T10" fmla="*/ 7 w 7"/>
                <a:gd name="T11" fmla="*/ 2 h 15"/>
                <a:gd name="T12" fmla="*/ 6 w 7"/>
                <a:gd name="T13" fmla="*/ 1 h 15"/>
                <a:gd name="T14" fmla="*/ 4 w 7"/>
                <a:gd name="T15" fmla="*/ 1 h 15"/>
                <a:gd name="T16" fmla="*/ 3 w 7"/>
                <a:gd name="T17" fmla="*/ 1 h 15"/>
                <a:gd name="T18" fmla="*/ 3 w 7"/>
                <a:gd name="T19" fmla="*/ 1 h 15"/>
                <a:gd name="T20" fmla="*/ 1 w 7"/>
                <a:gd name="T21" fmla="*/ 8 h 15"/>
                <a:gd name="T22" fmla="*/ 2 w 7"/>
                <a:gd name="T23" fmla="*/ 8 h 15"/>
                <a:gd name="T24" fmla="*/ 3 w 7"/>
                <a:gd name="T25" fmla="*/ 7 h 15"/>
                <a:gd name="T26" fmla="*/ 5 w 7"/>
                <a:gd name="T27" fmla="*/ 8 h 15"/>
                <a:gd name="T28" fmla="*/ 5 w 7"/>
                <a:gd name="T29" fmla="*/ 11 h 15"/>
                <a:gd name="T30" fmla="*/ 4 w 7"/>
                <a:gd name="T31" fmla="*/ 13 h 15"/>
                <a:gd name="T32" fmla="*/ 2 w 7"/>
                <a:gd name="T33" fmla="*/ 14 h 15"/>
                <a:gd name="T34" fmla="*/ 1 w 7"/>
                <a:gd name="T35" fmla="*/ 11 h 15"/>
                <a:gd name="T36" fmla="*/ 0 w 7"/>
                <a:gd name="T37" fmla="*/ 11 h 15"/>
                <a:gd name="T38" fmla="*/ 2 w 7"/>
                <a:gd name="T3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5">
                  <a:moveTo>
                    <a:pt x="2" y="15"/>
                  </a:moveTo>
                  <a:cubicBezTo>
                    <a:pt x="4" y="15"/>
                    <a:pt x="5" y="13"/>
                    <a:pt x="6" y="12"/>
                  </a:cubicBezTo>
                  <a:cubicBezTo>
                    <a:pt x="6" y="10"/>
                    <a:pt x="7" y="6"/>
                    <a:pt x="5" y="5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3"/>
                    <a:pt x="6" y="3"/>
                    <a:pt x="7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3"/>
                    <a:pt x="4" y="2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2" y="6"/>
                    <a:pt x="1" y="8"/>
                  </a:cubicBezTo>
                  <a:cubicBezTo>
                    <a:pt x="1" y="8"/>
                    <a:pt x="2" y="9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5" y="6"/>
                    <a:pt x="6" y="6"/>
                    <a:pt x="5" y="8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5" y="12"/>
                    <a:pt x="5" y="12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1" y="14"/>
                    <a:pt x="0" y="13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2"/>
                    <a:pt x="0" y="14"/>
                    <a:pt x="2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9262"/>
            <p:cNvSpPr>
              <a:spLocks/>
            </p:cNvSpPr>
            <p:nvPr/>
          </p:nvSpPr>
          <p:spPr bwMode="auto">
            <a:xfrm>
              <a:off x="7014451" y="4153196"/>
              <a:ext cx="21939" cy="56676"/>
            </a:xfrm>
            <a:custGeom>
              <a:avLst/>
              <a:gdLst>
                <a:gd name="T0" fmla="*/ 1 w 5"/>
                <a:gd name="T1" fmla="*/ 13 h 13"/>
                <a:gd name="T2" fmla="*/ 5 w 5"/>
                <a:gd name="T3" fmla="*/ 0 h 13"/>
                <a:gd name="T4" fmla="*/ 4 w 5"/>
                <a:gd name="T5" fmla="*/ 0 h 13"/>
                <a:gd name="T6" fmla="*/ 0 w 5"/>
                <a:gd name="T7" fmla="*/ 12 h 13"/>
                <a:gd name="T8" fmla="*/ 1 w 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13"/>
                  </a:moveTo>
                  <a:cubicBezTo>
                    <a:pt x="2" y="9"/>
                    <a:pt x="3" y="4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4"/>
                    <a:pt x="2" y="8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9263"/>
            <p:cNvSpPr>
              <a:spLocks noEditPoints="1"/>
            </p:cNvSpPr>
            <p:nvPr/>
          </p:nvSpPr>
          <p:spPr bwMode="auto">
            <a:xfrm>
              <a:off x="7005309" y="4153196"/>
              <a:ext cx="18282" cy="16455"/>
            </a:xfrm>
            <a:custGeom>
              <a:avLst/>
              <a:gdLst>
                <a:gd name="T0" fmla="*/ 4 w 4"/>
                <a:gd name="T1" fmla="*/ 3 h 4"/>
                <a:gd name="T2" fmla="*/ 3 w 4"/>
                <a:gd name="T3" fmla="*/ 0 h 4"/>
                <a:gd name="T4" fmla="*/ 1 w 4"/>
                <a:gd name="T5" fmla="*/ 0 h 4"/>
                <a:gd name="T6" fmla="*/ 1 w 4"/>
                <a:gd name="T7" fmla="*/ 0 h 4"/>
                <a:gd name="T8" fmla="*/ 1 w 4"/>
                <a:gd name="T9" fmla="*/ 3 h 4"/>
                <a:gd name="T10" fmla="*/ 4 w 4"/>
                <a:gd name="T11" fmla="*/ 3 h 4"/>
                <a:gd name="T12" fmla="*/ 1 w 4"/>
                <a:gd name="T13" fmla="*/ 1 h 4"/>
                <a:gd name="T14" fmla="*/ 3 w 4"/>
                <a:gd name="T15" fmla="*/ 1 h 4"/>
                <a:gd name="T16" fmla="*/ 3 w 4"/>
                <a:gd name="T17" fmla="*/ 3 h 4"/>
                <a:gd name="T18" fmla="*/ 1 w 4"/>
                <a:gd name="T19" fmla="*/ 2 h 4"/>
                <a:gd name="T20" fmla="*/ 1 w 4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3" y="4"/>
                    <a:pt x="4" y="3"/>
                  </a:cubicBezTo>
                  <a:close/>
                  <a:moveTo>
                    <a:pt x="1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9264"/>
            <p:cNvSpPr>
              <a:spLocks/>
            </p:cNvSpPr>
            <p:nvPr/>
          </p:nvSpPr>
          <p:spPr bwMode="auto">
            <a:xfrm>
              <a:off x="7030904" y="4184277"/>
              <a:ext cx="18282" cy="25595"/>
            </a:xfrm>
            <a:custGeom>
              <a:avLst/>
              <a:gdLst>
                <a:gd name="T0" fmla="*/ 0 w 4"/>
                <a:gd name="T1" fmla="*/ 1 h 6"/>
                <a:gd name="T2" fmla="*/ 1 w 4"/>
                <a:gd name="T3" fmla="*/ 2 h 6"/>
                <a:gd name="T4" fmla="*/ 3 w 4"/>
                <a:gd name="T5" fmla="*/ 3 h 6"/>
                <a:gd name="T6" fmla="*/ 2 w 4"/>
                <a:gd name="T7" fmla="*/ 4 h 6"/>
                <a:gd name="T8" fmla="*/ 2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4 w 4"/>
                <a:gd name="T15" fmla="*/ 4 h 6"/>
                <a:gd name="T16" fmla="*/ 3 w 4"/>
                <a:gd name="T17" fmla="*/ 1 h 6"/>
                <a:gd name="T18" fmla="*/ 0 w 4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4" y="2"/>
                    <a:pt x="3" y="3"/>
                  </a:cubicBezTo>
                  <a:cubicBezTo>
                    <a:pt x="3" y="4"/>
                    <a:pt x="2" y="5"/>
                    <a:pt x="2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9265"/>
            <p:cNvSpPr>
              <a:spLocks/>
            </p:cNvSpPr>
            <p:nvPr/>
          </p:nvSpPr>
          <p:spPr bwMode="auto">
            <a:xfrm>
              <a:off x="6859050" y="3953919"/>
              <a:ext cx="12798" cy="60332"/>
            </a:xfrm>
            <a:custGeom>
              <a:avLst/>
              <a:gdLst>
                <a:gd name="T0" fmla="*/ 0 w 3"/>
                <a:gd name="T1" fmla="*/ 12 h 14"/>
                <a:gd name="T2" fmla="*/ 0 w 3"/>
                <a:gd name="T3" fmla="*/ 13 h 14"/>
                <a:gd name="T4" fmla="*/ 1 w 3"/>
                <a:gd name="T5" fmla="*/ 13 h 14"/>
                <a:gd name="T6" fmla="*/ 3 w 3"/>
                <a:gd name="T7" fmla="*/ 1 h 14"/>
                <a:gd name="T8" fmla="*/ 2 w 3"/>
                <a:gd name="T9" fmla="*/ 1 h 14"/>
                <a:gd name="T10" fmla="*/ 2 w 3"/>
                <a:gd name="T11" fmla="*/ 2 h 14"/>
                <a:gd name="T12" fmla="*/ 0 w 3"/>
                <a:gd name="T13" fmla="*/ 6 h 14"/>
                <a:gd name="T14" fmla="*/ 0 w 3"/>
                <a:gd name="T15" fmla="*/ 6 h 14"/>
                <a:gd name="T16" fmla="*/ 2 w 3"/>
                <a:gd name="T17" fmla="*/ 5 h 14"/>
                <a:gd name="T18" fmla="*/ 0 w 3"/>
                <a:gd name="T19" fmla="*/ 12 h 14"/>
                <a:gd name="T20" fmla="*/ 0 w 3"/>
                <a:gd name="T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4"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1" y="9"/>
                    <a:pt x="2" y="5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1" y="7"/>
                    <a:pt x="1" y="1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9266"/>
            <p:cNvSpPr>
              <a:spLocks noEditPoints="1"/>
            </p:cNvSpPr>
            <p:nvPr/>
          </p:nvSpPr>
          <p:spPr bwMode="auto">
            <a:xfrm>
              <a:off x="6862707" y="3957575"/>
              <a:ext cx="43878" cy="53019"/>
            </a:xfrm>
            <a:custGeom>
              <a:avLst/>
              <a:gdLst>
                <a:gd name="T0" fmla="*/ 2 w 10"/>
                <a:gd name="T1" fmla="*/ 9 h 12"/>
                <a:gd name="T2" fmla="*/ 7 w 10"/>
                <a:gd name="T3" fmla="*/ 11 h 12"/>
                <a:gd name="T4" fmla="*/ 9 w 10"/>
                <a:gd name="T5" fmla="*/ 2 h 12"/>
                <a:gd name="T6" fmla="*/ 6 w 10"/>
                <a:gd name="T7" fmla="*/ 0 h 12"/>
                <a:gd name="T8" fmla="*/ 6 w 10"/>
                <a:gd name="T9" fmla="*/ 0 h 12"/>
                <a:gd name="T10" fmla="*/ 2 w 10"/>
                <a:gd name="T11" fmla="*/ 9 h 12"/>
                <a:gd name="T12" fmla="*/ 5 w 10"/>
                <a:gd name="T13" fmla="*/ 2 h 12"/>
                <a:gd name="T14" fmla="*/ 5 w 10"/>
                <a:gd name="T15" fmla="*/ 2 h 12"/>
                <a:gd name="T16" fmla="*/ 7 w 10"/>
                <a:gd name="T17" fmla="*/ 1 h 12"/>
                <a:gd name="T18" fmla="*/ 8 w 10"/>
                <a:gd name="T19" fmla="*/ 2 h 12"/>
                <a:gd name="T20" fmla="*/ 9 w 10"/>
                <a:gd name="T21" fmla="*/ 4 h 12"/>
                <a:gd name="T22" fmla="*/ 8 w 10"/>
                <a:gd name="T23" fmla="*/ 6 h 12"/>
                <a:gd name="T24" fmla="*/ 4 w 10"/>
                <a:gd name="T25" fmla="*/ 11 h 12"/>
                <a:gd name="T26" fmla="*/ 5 w 10"/>
                <a:gd name="T2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2">
                  <a:moveTo>
                    <a:pt x="2" y="9"/>
                  </a:moveTo>
                  <a:cubicBezTo>
                    <a:pt x="2" y="11"/>
                    <a:pt x="5" y="12"/>
                    <a:pt x="7" y="11"/>
                  </a:cubicBezTo>
                  <a:cubicBezTo>
                    <a:pt x="9" y="9"/>
                    <a:pt x="10" y="5"/>
                    <a:pt x="9" y="2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1" y="5"/>
                    <a:pt x="2" y="9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9" y="4"/>
                    <a:pt x="9" y="5"/>
                    <a:pt x="8" y="6"/>
                  </a:cubicBezTo>
                  <a:cubicBezTo>
                    <a:pt x="8" y="8"/>
                    <a:pt x="7" y="11"/>
                    <a:pt x="4" y="11"/>
                  </a:cubicBezTo>
                  <a:cubicBezTo>
                    <a:pt x="0" y="9"/>
                    <a:pt x="3" y="4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9267"/>
            <p:cNvSpPr>
              <a:spLocks/>
            </p:cNvSpPr>
            <p:nvPr/>
          </p:nvSpPr>
          <p:spPr bwMode="auto">
            <a:xfrm>
              <a:off x="6913897" y="3966716"/>
              <a:ext cx="12798" cy="38394"/>
            </a:xfrm>
            <a:custGeom>
              <a:avLst/>
              <a:gdLst>
                <a:gd name="T0" fmla="*/ 1 w 3"/>
                <a:gd name="T1" fmla="*/ 9 h 9"/>
                <a:gd name="T2" fmla="*/ 3 w 3"/>
                <a:gd name="T3" fmla="*/ 0 h 9"/>
                <a:gd name="T4" fmla="*/ 3 w 3"/>
                <a:gd name="T5" fmla="*/ 0 h 9"/>
                <a:gd name="T6" fmla="*/ 0 w 3"/>
                <a:gd name="T7" fmla="*/ 8 h 9"/>
                <a:gd name="T8" fmla="*/ 1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cubicBezTo>
                    <a:pt x="2" y="6"/>
                    <a:pt x="2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3"/>
                    <a:pt x="1" y="6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9268"/>
            <p:cNvSpPr>
              <a:spLocks noEditPoints="1"/>
            </p:cNvSpPr>
            <p:nvPr/>
          </p:nvSpPr>
          <p:spPr bwMode="auto">
            <a:xfrm>
              <a:off x="6906584" y="3957575"/>
              <a:ext cx="20111" cy="21939"/>
            </a:xfrm>
            <a:custGeom>
              <a:avLst/>
              <a:gdLst>
                <a:gd name="T0" fmla="*/ 3 w 5"/>
                <a:gd name="T1" fmla="*/ 3 h 5"/>
                <a:gd name="T2" fmla="*/ 1 w 5"/>
                <a:gd name="T3" fmla="*/ 0 h 5"/>
                <a:gd name="T4" fmla="*/ 1 w 5"/>
                <a:gd name="T5" fmla="*/ 1 h 5"/>
                <a:gd name="T6" fmla="*/ 1 w 5"/>
                <a:gd name="T7" fmla="*/ 1 h 5"/>
                <a:gd name="T8" fmla="*/ 3 w 5"/>
                <a:gd name="T9" fmla="*/ 3 h 5"/>
                <a:gd name="T10" fmla="*/ 1 w 5"/>
                <a:gd name="T11" fmla="*/ 1 h 5"/>
                <a:gd name="T12" fmla="*/ 1 w 5"/>
                <a:gd name="T13" fmla="*/ 1 h 5"/>
                <a:gd name="T14" fmla="*/ 2 w 5"/>
                <a:gd name="T15" fmla="*/ 1 h 5"/>
                <a:gd name="T16" fmla="*/ 3 w 5"/>
                <a:gd name="T17" fmla="*/ 3 h 5"/>
                <a:gd name="T18" fmla="*/ 1 w 5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cubicBezTo>
                    <a:pt x="5" y="2"/>
                    <a:pt x="3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5"/>
                    <a:pt x="3" y="3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2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9269"/>
            <p:cNvSpPr>
              <a:spLocks noEditPoints="1"/>
            </p:cNvSpPr>
            <p:nvPr/>
          </p:nvSpPr>
          <p:spPr bwMode="auto">
            <a:xfrm>
              <a:off x="6919382" y="3984998"/>
              <a:ext cx="21939" cy="25595"/>
            </a:xfrm>
            <a:custGeom>
              <a:avLst/>
              <a:gdLst>
                <a:gd name="T0" fmla="*/ 1 w 5"/>
                <a:gd name="T1" fmla="*/ 2 h 6"/>
                <a:gd name="T2" fmla="*/ 1 w 5"/>
                <a:gd name="T3" fmla="*/ 2 h 6"/>
                <a:gd name="T4" fmla="*/ 4 w 5"/>
                <a:gd name="T5" fmla="*/ 4 h 6"/>
                <a:gd name="T6" fmla="*/ 1 w 5"/>
                <a:gd name="T7" fmla="*/ 2 h 6"/>
                <a:gd name="T8" fmla="*/ 1 w 5"/>
                <a:gd name="T9" fmla="*/ 2 h 6"/>
                <a:gd name="T10" fmla="*/ 2 w 5"/>
                <a:gd name="T11" fmla="*/ 2 h 6"/>
                <a:gd name="T12" fmla="*/ 2 w 5"/>
                <a:gd name="T13" fmla="*/ 2 h 6"/>
                <a:gd name="T14" fmla="*/ 3 w 5"/>
                <a:gd name="T15" fmla="*/ 3 h 6"/>
                <a:gd name="T16" fmla="*/ 2 w 5"/>
                <a:gd name="T17" fmla="*/ 3 h 6"/>
                <a:gd name="T18" fmla="*/ 2 w 5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3" y="6"/>
                    <a:pt x="4" y="4"/>
                  </a:cubicBezTo>
                  <a:cubicBezTo>
                    <a:pt x="5" y="2"/>
                    <a:pt x="2" y="0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4" y="2"/>
                    <a:pt x="3" y="3"/>
                  </a:cubicBezTo>
                  <a:cubicBezTo>
                    <a:pt x="3" y="5"/>
                    <a:pt x="1" y="4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9270"/>
            <p:cNvSpPr>
              <a:spLocks/>
            </p:cNvSpPr>
            <p:nvPr/>
          </p:nvSpPr>
          <p:spPr bwMode="auto">
            <a:xfrm>
              <a:off x="6875505" y="4039845"/>
              <a:ext cx="0" cy="5485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9271"/>
            <p:cNvSpPr>
              <a:spLocks noEditPoints="1"/>
            </p:cNvSpPr>
            <p:nvPr/>
          </p:nvSpPr>
          <p:spPr bwMode="auto">
            <a:xfrm>
              <a:off x="5292252" y="4102005"/>
              <a:ext cx="985420" cy="636226"/>
            </a:xfrm>
            <a:custGeom>
              <a:avLst/>
              <a:gdLst>
                <a:gd name="T0" fmla="*/ 179 w 228"/>
                <a:gd name="T1" fmla="*/ 27 h 147"/>
                <a:gd name="T2" fmla="*/ 154 w 228"/>
                <a:gd name="T3" fmla="*/ 97 h 147"/>
                <a:gd name="T4" fmla="*/ 127 w 228"/>
                <a:gd name="T5" fmla="*/ 131 h 147"/>
                <a:gd name="T6" fmla="*/ 90 w 228"/>
                <a:gd name="T7" fmla="*/ 135 h 147"/>
                <a:gd name="T8" fmla="*/ 53 w 228"/>
                <a:gd name="T9" fmla="*/ 85 h 147"/>
                <a:gd name="T10" fmla="*/ 13 w 228"/>
                <a:gd name="T11" fmla="*/ 136 h 147"/>
                <a:gd name="T12" fmla="*/ 12 w 228"/>
                <a:gd name="T13" fmla="*/ 42 h 147"/>
                <a:gd name="T14" fmla="*/ 12 w 228"/>
                <a:gd name="T15" fmla="*/ 106 h 147"/>
                <a:gd name="T16" fmla="*/ 218 w 228"/>
                <a:gd name="T17" fmla="*/ 138 h 147"/>
                <a:gd name="T18" fmla="*/ 76 w 228"/>
                <a:gd name="T19" fmla="*/ 72 h 147"/>
                <a:gd name="T20" fmla="*/ 74 w 228"/>
                <a:gd name="T21" fmla="*/ 108 h 147"/>
                <a:gd name="T22" fmla="*/ 89 w 228"/>
                <a:gd name="T23" fmla="*/ 83 h 147"/>
                <a:gd name="T24" fmla="*/ 87 w 228"/>
                <a:gd name="T25" fmla="*/ 72 h 147"/>
                <a:gd name="T26" fmla="*/ 81 w 228"/>
                <a:gd name="T27" fmla="*/ 72 h 147"/>
                <a:gd name="T28" fmla="*/ 90 w 228"/>
                <a:gd name="T29" fmla="*/ 72 h 147"/>
                <a:gd name="T30" fmla="*/ 47 w 228"/>
                <a:gd name="T31" fmla="*/ 89 h 147"/>
                <a:gd name="T32" fmla="*/ 56 w 228"/>
                <a:gd name="T33" fmla="*/ 86 h 147"/>
                <a:gd name="T34" fmla="*/ 47 w 228"/>
                <a:gd name="T35" fmla="*/ 104 h 147"/>
                <a:gd name="T36" fmla="*/ 47 w 228"/>
                <a:gd name="T37" fmla="*/ 115 h 147"/>
                <a:gd name="T38" fmla="*/ 50 w 228"/>
                <a:gd name="T39" fmla="*/ 105 h 147"/>
                <a:gd name="T40" fmla="*/ 60 w 228"/>
                <a:gd name="T41" fmla="*/ 136 h 147"/>
                <a:gd name="T42" fmla="*/ 35 w 228"/>
                <a:gd name="T43" fmla="*/ 124 h 147"/>
                <a:gd name="T44" fmla="*/ 34 w 228"/>
                <a:gd name="T45" fmla="*/ 116 h 147"/>
                <a:gd name="T46" fmla="*/ 27 w 228"/>
                <a:gd name="T47" fmla="*/ 116 h 147"/>
                <a:gd name="T48" fmla="*/ 28 w 228"/>
                <a:gd name="T49" fmla="*/ 110 h 147"/>
                <a:gd name="T50" fmla="*/ 37 w 228"/>
                <a:gd name="T51" fmla="*/ 124 h 147"/>
                <a:gd name="T52" fmla="*/ 21 w 228"/>
                <a:gd name="T53" fmla="*/ 136 h 147"/>
                <a:gd name="T54" fmla="*/ 156 w 228"/>
                <a:gd name="T55" fmla="*/ 70 h 147"/>
                <a:gd name="T56" fmla="*/ 164 w 228"/>
                <a:gd name="T57" fmla="*/ 59 h 147"/>
                <a:gd name="T58" fmla="*/ 154 w 228"/>
                <a:gd name="T59" fmla="*/ 76 h 147"/>
                <a:gd name="T60" fmla="*/ 169 w 228"/>
                <a:gd name="T61" fmla="*/ 54 h 147"/>
                <a:gd name="T62" fmla="*/ 163 w 228"/>
                <a:gd name="T63" fmla="*/ 54 h 147"/>
                <a:gd name="T64" fmla="*/ 168 w 228"/>
                <a:gd name="T65" fmla="*/ 36 h 147"/>
                <a:gd name="T66" fmla="*/ 154 w 228"/>
                <a:gd name="T67" fmla="*/ 42 h 147"/>
                <a:gd name="T68" fmla="*/ 154 w 228"/>
                <a:gd name="T69" fmla="*/ 118 h 147"/>
                <a:gd name="T70" fmla="*/ 154 w 228"/>
                <a:gd name="T71" fmla="*/ 37 h 147"/>
                <a:gd name="T72" fmla="*/ 154 w 228"/>
                <a:gd name="T73" fmla="*/ 135 h 147"/>
                <a:gd name="T74" fmla="*/ 144 w 228"/>
                <a:gd name="T75" fmla="*/ 82 h 147"/>
                <a:gd name="T76" fmla="*/ 127 w 228"/>
                <a:gd name="T77" fmla="*/ 61 h 147"/>
                <a:gd name="T78" fmla="*/ 144 w 228"/>
                <a:gd name="T79" fmla="*/ 101 h 147"/>
                <a:gd name="T80" fmla="*/ 144 w 228"/>
                <a:gd name="T81" fmla="*/ 54 h 147"/>
                <a:gd name="T82" fmla="*/ 135 w 228"/>
                <a:gd name="T83" fmla="*/ 72 h 147"/>
                <a:gd name="T84" fmla="*/ 142 w 228"/>
                <a:gd name="T85" fmla="*/ 72 h 147"/>
                <a:gd name="T86" fmla="*/ 131 w 228"/>
                <a:gd name="T87" fmla="*/ 75 h 147"/>
                <a:gd name="T88" fmla="*/ 141 w 228"/>
                <a:gd name="T89" fmla="*/ 81 h 147"/>
                <a:gd name="T90" fmla="*/ 129 w 228"/>
                <a:gd name="T91" fmla="*/ 135 h 147"/>
                <a:gd name="T92" fmla="*/ 116 w 228"/>
                <a:gd name="T93" fmla="*/ 91 h 147"/>
                <a:gd name="T94" fmla="*/ 105 w 228"/>
                <a:gd name="T95" fmla="*/ 108 h 147"/>
                <a:gd name="T96" fmla="*/ 101 w 228"/>
                <a:gd name="T97" fmla="*/ 117 h 147"/>
                <a:gd name="T98" fmla="*/ 106 w 228"/>
                <a:gd name="T99" fmla="*/ 101 h 147"/>
                <a:gd name="T100" fmla="*/ 101 w 228"/>
                <a:gd name="T101" fmla="*/ 128 h 147"/>
                <a:gd name="T102" fmla="*/ 180 w 228"/>
                <a:gd name="T103" fmla="*/ 28 h 147"/>
                <a:gd name="T104" fmla="*/ 193 w 228"/>
                <a:gd name="T105" fmla="*/ 50 h 147"/>
                <a:gd name="T106" fmla="*/ 188 w 228"/>
                <a:gd name="T107" fmla="*/ 69 h 147"/>
                <a:gd name="T108" fmla="*/ 181 w 228"/>
                <a:gd name="T109" fmla="*/ 51 h 147"/>
                <a:gd name="T110" fmla="*/ 196 w 228"/>
                <a:gd name="T111" fmla="*/ 42 h 147"/>
                <a:gd name="T112" fmla="*/ 195 w 228"/>
                <a:gd name="T113" fmla="*/ 41 h 147"/>
                <a:gd name="T114" fmla="*/ 196 w 228"/>
                <a:gd name="T115" fmla="*/ 29 h 147"/>
                <a:gd name="T116" fmla="*/ 180 w 228"/>
                <a:gd name="T117" fmla="*/ 108 h 147"/>
                <a:gd name="T118" fmla="*/ 194 w 228"/>
                <a:gd name="T119" fmla="*/ 17 h 147"/>
                <a:gd name="T120" fmla="*/ 180 w 228"/>
                <a:gd name="T121" fmla="*/ 125 h 147"/>
                <a:gd name="T122" fmla="*/ 196 w 228"/>
                <a:gd name="T123" fmla="*/ 17 h 147"/>
                <a:gd name="T124" fmla="*/ 183 w 228"/>
                <a:gd name="T125" fmla="*/ 1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147">
                  <a:moveTo>
                    <a:pt x="227" y="135"/>
                  </a:moveTo>
                  <a:cubicBezTo>
                    <a:pt x="227" y="135"/>
                    <a:pt x="227" y="135"/>
                    <a:pt x="227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4" y="134"/>
                    <a:pt x="221" y="133"/>
                    <a:pt x="218" y="132"/>
                  </a:cubicBezTo>
                  <a:cubicBezTo>
                    <a:pt x="217" y="132"/>
                    <a:pt x="217" y="133"/>
                    <a:pt x="217" y="133"/>
                  </a:cubicBezTo>
                  <a:cubicBezTo>
                    <a:pt x="217" y="133"/>
                    <a:pt x="217" y="133"/>
                    <a:pt x="217" y="133"/>
                  </a:cubicBezTo>
                  <a:cubicBezTo>
                    <a:pt x="217" y="134"/>
                    <a:pt x="217" y="135"/>
                    <a:pt x="217" y="135"/>
                  </a:cubicBezTo>
                  <a:cubicBezTo>
                    <a:pt x="211" y="135"/>
                    <a:pt x="204" y="135"/>
                    <a:pt x="197" y="135"/>
                  </a:cubicBezTo>
                  <a:cubicBezTo>
                    <a:pt x="197" y="126"/>
                    <a:pt x="197" y="116"/>
                    <a:pt x="197" y="107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197" y="85"/>
                    <a:pt x="197" y="64"/>
                    <a:pt x="197" y="43"/>
                  </a:cubicBezTo>
                  <a:cubicBezTo>
                    <a:pt x="197" y="34"/>
                    <a:pt x="197" y="26"/>
                    <a:pt x="197" y="17"/>
                  </a:cubicBezTo>
                  <a:cubicBezTo>
                    <a:pt x="197" y="17"/>
                    <a:pt x="196" y="17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2" y="17"/>
                    <a:pt x="189" y="17"/>
                    <a:pt x="185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3" y="17"/>
                    <a:pt x="182" y="17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79" y="16"/>
                    <a:pt x="179" y="16"/>
                    <a:pt x="179" y="17"/>
                  </a:cubicBezTo>
                  <a:cubicBezTo>
                    <a:pt x="179" y="18"/>
                    <a:pt x="179" y="18"/>
                    <a:pt x="179" y="19"/>
                  </a:cubicBezTo>
                  <a:cubicBezTo>
                    <a:pt x="179" y="19"/>
                    <a:pt x="179" y="19"/>
                    <a:pt x="179" y="19"/>
                  </a:cubicBezTo>
                  <a:cubicBezTo>
                    <a:pt x="179" y="21"/>
                    <a:pt x="179" y="22"/>
                    <a:pt x="179" y="23"/>
                  </a:cubicBezTo>
                  <a:cubicBezTo>
                    <a:pt x="179" y="23"/>
                    <a:pt x="179" y="24"/>
                    <a:pt x="179" y="24"/>
                  </a:cubicBezTo>
                  <a:cubicBezTo>
                    <a:pt x="179" y="25"/>
                    <a:pt x="179" y="25"/>
                    <a:pt x="179" y="26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79" y="26"/>
                    <a:pt x="179" y="26"/>
                    <a:pt x="179" y="27"/>
                  </a:cubicBezTo>
                  <a:cubicBezTo>
                    <a:pt x="179" y="54"/>
                    <a:pt x="179" y="81"/>
                    <a:pt x="179" y="108"/>
                  </a:cubicBezTo>
                  <a:cubicBezTo>
                    <a:pt x="179" y="108"/>
                    <a:pt x="179" y="108"/>
                    <a:pt x="179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9" y="118"/>
                    <a:pt x="179" y="127"/>
                    <a:pt x="179" y="135"/>
                  </a:cubicBezTo>
                  <a:cubicBezTo>
                    <a:pt x="176" y="135"/>
                    <a:pt x="174" y="135"/>
                    <a:pt x="171" y="135"/>
                  </a:cubicBezTo>
                  <a:cubicBezTo>
                    <a:pt x="171" y="124"/>
                    <a:pt x="171" y="112"/>
                    <a:pt x="171" y="100"/>
                  </a:cubicBezTo>
                  <a:cubicBezTo>
                    <a:pt x="172" y="100"/>
                    <a:pt x="171" y="100"/>
                    <a:pt x="171" y="100"/>
                  </a:cubicBezTo>
                  <a:cubicBezTo>
                    <a:pt x="171" y="96"/>
                    <a:pt x="171" y="93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89"/>
                    <a:pt x="171" y="89"/>
                    <a:pt x="171" y="89"/>
                  </a:cubicBezTo>
                  <a:cubicBezTo>
                    <a:pt x="171" y="78"/>
                    <a:pt x="171" y="68"/>
                    <a:pt x="171" y="57"/>
                  </a:cubicBezTo>
                  <a:cubicBezTo>
                    <a:pt x="171" y="50"/>
                    <a:pt x="171" y="43"/>
                    <a:pt x="171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66" y="35"/>
                    <a:pt x="161" y="35"/>
                    <a:pt x="157" y="35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6" y="35"/>
                    <a:pt x="155" y="35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47"/>
                    <a:pt x="154" y="59"/>
                    <a:pt x="154" y="70"/>
                  </a:cubicBezTo>
                  <a:cubicBezTo>
                    <a:pt x="153" y="70"/>
                    <a:pt x="153" y="71"/>
                    <a:pt x="154" y="71"/>
                  </a:cubicBezTo>
                  <a:cubicBezTo>
                    <a:pt x="154" y="72"/>
                    <a:pt x="154" y="74"/>
                    <a:pt x="154" y="75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54" y="79"/>
                    <a:pt x="154" y="82"/>
                    <a:pt x="154" y="86"/>
                  </a:cubicBezTo>
                  <a:cubicBezTo>
                    <a:pt x="154" y="86"/>
                    <a:pt x="153" y="86"/>
                    <a:pt x="153" y="86"/>
                  </a:cubicBezTo>
                  <a:cubicBezTo>
                    <a:pt x="153" y="86"/>
                    <a:pt x="153" y="86"/>
                    <a:pt x="154" y="86"/>
                  </a:cubicBezTo>
                  <a:cubicBezTo>
                    <a:pt x="154" y="90"/>
                    <a:pt x="154" y="93"/>
                    <a:pt x="154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4" y="97"/>
                  </a:cubicBezTo>
                  <a:cubicBezTo>
                    <a:pt x="154" y="102"/>
                    <a:pt x="154" y="108"/>
                    <a:pt x="154" y="113"/>
                  </a:cubicBezTo>
                  <a:cubicBezTo>
                    <a:pt x="154" y="115"/>
                    <a:pt x="154" y="116"/>
                    <a:pt x="154" y="118"/>
                  </a:cubicBezTo>
                  <a:cubicBezTo>
                    <a:pt x="154" y="118"/>
                    <a:pt x="153" y="118"/>
                    <a:pt x="153" y="118"/>
                  </a:cubicBezTo>
                  <a:cubicBezTo>
                    <a:pt x="153" y="118"/>
                    <a:pt x="153" y="118"/>
                    <a:pt x="154" y="118"/>
                  </a:cubicBezTo>
                  <a:cubicBezTo>
                    <a:pt x="154" y="124"/>
                    <a:pt x="154" y="130"/>
                    <a:pt x="154" y="135"/>
                  </a:cubicBezTo>
                  <a:cubicBezTo>
                    <a:pt x="151" y="135"/>
                    <a:pt x="148" y="135"/>
                    <a:pt x="144" y="135"/>
                  </a:cubicBezTo>
                  <a:cubicBezTo>
                    <a:pt x="145" y="135"/>
                    <a:pt x="145" y="135"/>
                    <a:pt x="145" y="135"/>
                  </a:cubicBezTo>
                  <a:cubicBezTo>
                    <a:pt x="145" y="107"/>
                    <a:pt x="145" y="79"/>
                    <a:pt x="145" y="51"/>
                  </a:cubicBezTo>
                  <a:cubicBezTo>
                    <a:pt x="145" y="50"/>
                    <a:pt x="144" y="50"/>
                    <a:pt x="144" y="50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0" y="50"/>
                    <a:pt x="135" y="50"/>
                    <a:pt x="131" y="50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30" y="50"/>
                    <a:pt x="129" y="50"/>
                    <a:pt x="128" y="50"/>
                  </a:cubicBezTo>
                  <a:cubicBezTo>
                    <a:pt x="128" y="50"/>
                    <a:pt x="127" y="50"/>
                    <a:pt x="127" y="50"/>
                  </a:cubicBezTo>
                  <a:cubicBezTo>
                    <a:pt x="127" y="50"/>
                    <a:pt x="127" y="50"/>
                    <a:pt x="127" y="51"/>
                  </a:cubicBezTo>
                  <a:cubicBezTo>
                    <a:pt x="127" y="56"/>
                    <a:pt x="127" y="61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70"/>
                    <a:pt x="127" y="73"/>
                    <a:pt x="127" y="76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8"/>
                    <a:pt x="127" y="80"/>
                    <a:pt x="127" y="81"/>
                  </a:cubicBezTo>
                  <a:cubicBezTo>
                    <a:pt x="127" y="81"/>
                    <a:pt x="127" y="81"/>
                    <a:pt x="127" y="82"/>
                  </a:cubicBezTo>
                  <a:cubicBezTo>
                    <a:pt x="127" y="83"/>
                    <a:pt x="127" y="85"/>
                    <a:pt x="127" y="87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27" y="102"/>
                    <a:pt x="127" y="117"/>
                    <a:pt x="127" y="131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7" y="133"/>
                    <a:pt x="127" y="134"/>
                    <a:pt x="127" y="135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22" y="135"/>
                    <a:pt x="116" y="135"/>
                    <a:pt x="111" y="135"/>
                  </a:cubicBezTo>
                  <a:cubicBezTo>
                    <a:pt x="113" y="134"/>
                    <a:pt x="115" y="132"/>
                    <a:pt x="117" y="130"/>
                  </a:cubicBezTo>
                  <a:cubicBezTo>
                    <a:pt x="117" y="132"/>
                    <a:pt x="117" y="133"/>
                    <a:pt x="117" y="135"/>
                  </a:cubicBezTo>
                  <a:cubicBezTo>
                    <a:pt x="117" y="135"/>
                    <a:pt x="118" y="135"/>
                    <a:pt x="118" y="135"/>
                  </a:cubicBezTo>
                  <a:cubicBezTo>
                    <a:pt x="118" y="120"/>
                    <a:pt x="118" y="105"/>
                    <a:pt x="118" y="90"/>
                  </a:cubicBezTo>
                  <a:cubicBezTo>
                    <a:pt x="118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2" y="90"/>
                    <a:pt x="106" y="90"/>
                    <a:pt x="101" y="9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1" y="90"/>
                    <a:pt x="100" y="90"/>
                    <a:pt x="100" y="90"/>
                  </a:cubicBezTo>
                  <a:cubicBezTo>
                    <a:pt x="100" y="91"/>
                    <a:pt x="100" y="91"/>
                    <a:pt x="100" y="92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00" y="93"/>
                    <a:pt x="100" y="94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99"/>
                    <a:pt x="100" y="104"/>
                    <a:pt x="100" y="108"/>
                  </a:cubicBezTo>
                  <a:cubicBezTo>
                    <a:pt x="100" y="108"/>
                    <a:pt x="100" y="108"/>
                    <a:pt x="100" y="109"/>
                  </a:cubicBezTo>
                  <a:cubicBezTo>
                    <a:pt x="100" y="110"/>
                    <a:pt x="100" y="112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20"/>
                    <a:pt x="100" y="127"/>
                    <a:pt x="100" y="133"/>
                  </a:cubicBezTo>
                  <a:cubicBezTo>
                    <a:pt x="100" y="133"/>
                    <a:pt x="100" y="134"/>
                    <a:pt x="100" y="134"/>
                  </a:cubicBezTo>
                  <a:cubicBezTo>
                    <a:pt x="100" y="134"/>
                    <a:pt x="100" y="135"/>
                    <a:pt x="100" y="135"/>
                  </a:cubicBezTo>
                  <a:cubicBezTo>
                    <a:pt x="95" y="135"/>
                    <a:pt x="90" y="135"/>
                    <a:pt x="85" y="135"/>
                  </a:cubicBezTo>
                  <a:cubicBezTo>
                    <a:pt x="87" y="134"/>
                    <a:pt x="89" y="132"/>
                    <a:pt x="90" y="130"/>
                  </a:cubicBezTo>
                  <a:cubicBezTo>
                    <a:pt x="90" y="132"/>
                    <a:pt x="90" y="133"/>
                    <a:pt x="90" y="135"/>
                  </a:cubicBezTo>
                  <a:cubicBezTo>
                    <a:pt x="90" y="135"/>
                    <a:pt x="91" y="135"/>
                    <a:pt x="91" y="135"/>
                  </a:cubicBezTo>
                  <a:cubicBezTo>
                    <a:pt x="91" y="128"/>
                    <a:pt x="91" y="121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1" y="112"/>
                    <a:pt x="91" y="110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1" y="96"/>
                    <a:pt x="91" y="84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5" y="72"/>
                    <a:pt x="80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1"/>
                    <a:pt x="73" y="71"/>
                    <a:pt x="73" y="72"/>
                  </a:cubicBezTo>
                  <a:cubicBezTo>
                    <a:pt x="73" y="89"/>
                    <a:pt x="73" y="105"/>
                    <a:pt x="73" y="122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73" y="126"/>
                    <a:pt x="73" y="129"/>
                    <a:pt x="73" y="133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3" y="134"/>
                    <a:pt x="73" y="135"/>
                    <a:pt x="73" y="135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0" y="135"/>
                    <a:pt x="67" y="135"/>
                    <a:pt x="64" y="136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0"/>
                    <a:pt x="64" y="124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4" y="107"/>
                    <a:pt x="64" y="96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2" y="85"/>
                    <a:pt x="60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6" y="85"/>
                    <a:pt x="55" y="85"/>
                    <a:pt x="53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1" y="85"/>
                    <a:pt x="49" y="85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7" y="92"/>
                    <a:pt x="47" y="98"/>
                    <a:pt x="47" y="104"/>
                  </a:cubicBezTo>
                  <a:cubicBezTo>
                    <a:pt x="46" y="104"/>
                    <a:pt x="46" y="105"/>
                    <a:pt x="47" y="105"/>
                  </a:cubicBezTo>
                  <a:cubicBezTo>
                    <a:pt x="47" y="115"/>
                    <a:pt x="47" y="125"/>
                    <a:pt x="47" y="136"/>
                  </a:cubicBezTo>
                  <a:cubicBezTo>
                    <a:pt x="44" y="136"/>
                    <a:pt x="41" y="136"/>
                    <a:pt x="38" y="136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27"/>
                    <a:pt x="38" y="118"/>
                    <a:pt x="38" y="109"/>
                  </a:cubicBezTo>
                  <a:cubicBezTo>
                    <a:pt x="38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6" y="109"/>
                    <a:pt x="35" y="109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29" y="109"/>
                    <a:pt x="25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0" y="112"/>
                    <a:pt x="20" y="114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0" y="119"/>
                    <a:pt x="20" y="121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9" y="124"/>
                    <a:pt x="19" y="124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0" y="128"/>
                    <a:pt x="20" y="132"/>
                    <a:pt x="20" y="136"/>
                  </a:cubicBezTo>
                  <a:cubicBezTo>
                    <a:pt x="18" y="136"/>
                    <a:pt x="15" y="136"/>
                    <a:pt x="13" y="136"/>
                  </a:cubicBezTo>
                  <a:cubicBezTo>
                    <a:pt x="13" y="101"/>
                    <a:pt x="13" y="67"/>
                    <a:pt x="13" y="33"/>
                  </a:cubicBezTo>
                  <a:cubicBezTo>
                    <a:pt x="13" y="26"/>
                    <a:pt x="13" y="19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8"/>
                    <a:pt x="14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5"/>
                    <a:pt x="11" y="8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10" y="12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2" y="15"/>
                    <a:pt x="12" y="18"/>
                    <a:pt x="12" y="21"/>
                  </a:cubicBezTo>
                  <a:cubicBezTo>
                    <a:pt x="11" y="21"/>
                    <a:pt x="9" y="21"/>
                    <a:pt x="8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9" y="21"/>
                    <a:pt x="11" y="21"/>
                    <a:pt x="12" y="21"/>
                  </a:cubicBezTo>
                  <a:cubicBezTo>
                    <a:pt x="12" y="24"/>
                    <a:pt x="12" y="28"/>
                    <a:pt x="12" y="31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7" y="31"/>
                    <a:pt x="7" y="32"/>
                    <a:pt x="8" y="32"/>
                  </a:cubicBezTo>
                  <a:cubicBezTo>
                    <a:pt x="9" y="32"/>
                    <a:pt x="11" y="32"/>
                    <a:pt x="12" y="32"/>
                  </a:cubicBezTo>
                  <a:cubicBezTo>
                    <a:pt x="12" y="35"/>
                    <a:pt x="12" y="38"/>
                    <a:pt x="12" y="42"/>
                  </a:cubicBezTo>
                  <a:cubicBezTo>
                    <a:pt x="11" y="42"/>
                    <a:pt x="9" y="42"/>
                    <a:pt x="8" y="42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9" y="42"/>
                    <a:pt x="11" y="42"/>
                    <a:pt x="12" y="42"/>
                  </a:cubicBezTo>
                  <a:cubicBezTo>
                    <a:pt x="12" y="46"/>
                    <a:pt x="12" y="49"/>
                    <a:pt x="12" y="52"/>
                  </a:cubicBezTo>
                  <a:cubicBezTo>
                    <a:pt x="11" y="52"/>
                    <a:pt x="9" y="52"/>
                    <a:pt x="8" y="52"/>
                  </a:cubicBezTo>
                  <a:cubicBezTo>
                    <a:pt x="7" y="52"/>
                    <a:pt x="7" y="53"/>
                    <a:pt x="8" y="53"/>
                  </a:cubicBezTo>
                  <a:cubicBezTo>
                    <a:pt x="9" y="53"/>
                    <a:pt x="11" y="53"/>
                    <a:pt x="12" y="53"/>
                  </a:cubicBezTo>
                  <a:cubicBezTo>
                    <a:pt x="12" y="56"/>
                    <a:pt x="12" y="60"/>
                    <a:pt x="12" y="63"/>
                  </a:cubicBezTo>
                  <a:cubicBezTo>
                    <a:pt x="11" y="63"/>
                    <a:pt x="9" y="63"/>
                    <a:pt x="8" y="63"/>
                  </a:cubicBezTo>
                  <a:cubicBezTo>
                    <a:pt x="7" y="63"/>
                    <a:pt x="7" y="64"/>
                    <a:pt x="8" y="64"/>
                  </a:cubicBezTo>
                  <a:cubicBezTo>
                    <a:pt x="9" y="64"/>
                    <a:pt x="11" y="64"/>
                    <a:pt x="12" y="64"/>
                  </a:cubicBezTo>
                  <a:cubicBezTo>
                    <a:pt x="12" y="67"/>
                    <a:pt x="12" y="70"/>
                    <a:pt x="12" y="74"/>
                  </a:cubicBezTo>
                  <a:cubicBezTo>
                    <a:pt x="11" y="74"/>
                    <a:pt x="9" y="74"/>
                    <a:pt x="8" y="74"/>
                  </a:cubicBezTo>
                  <a:cubicBezTo>
                    <a:pt x="7" y="74"/>
                    <a:pt x="7" y="74"/>
                    <a:pt x="8" y="74"/>
                  </a:cubicBezTo>
                  <a:cubicBezTo>
                    <a:pt x="9" y="74"/>
                    <a:pt x="11" y="74"/>
                    <a:pt x="12" y="74"/>
                  </a:cubicBezTo>
                  <a:cubicBezTo>
                    <a:pt x="12" y="78"/>
                    <a:pt x="12" y="81"/>
                    <a:pt x="12" y="84"/>
                  </a:cubicBezTo>
                  <a:cubicBezTo>
                    <a:pt x="11" y="84"/>
                    <a:pt x="9" y="84"/>
                    <a:pt x="8" y="84"/>
                  </a:cubicBezTo>
                  <a:cubicBezTo>
                    <a:pt x="7" y="84"/>
                    <a:pt x="7" y="85"/>
                    <a:pt x="8" y="85"/>
                  </a:cubicBezTo>
                  <a:cubicBezTo>
                    <a:pt x="9" y="85"/>
                    <a:pt x="11" y="85"/>
                    <a:pt x="12" y="85"/>
                  </a:cubicBezTo>
                  <a:cubicBezTo>
                    <a:pt x="12" y="88"/>
                    <a:pt x="12" y="92"/>
                    <a:pt x="12" y="95"/>
                  </a:cubicBezTo>
                  <a:cubicBezTo>
                    <a:pt x="11" y="95"/>
                    <a:pt x="9" y="95"/>
                    <a:pt x="8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9" y="96"/>
                    <a:pt x="11" y="96"/>
                    <a:pt x="12" y="96"/>
                  </a:cubicBezTo>
                  <a:cubicBezTo>
                    <a:pt x="12" y="99"/>
                    <a:pt x="12" y="102"/>
                    <a:pt x="12" y="106"/>
                  </a:cubicBezTo>
                  <a:cubicBezTo>
                    <a:pt x="11" y="106"/>
                    <a:pt x="9" y="106"/>
                    <a:pt x="8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9" y="106"/>
                    <a:pt x="11" y="106"/>
                    <a:pt x="12" y="106"/>
                  </a:cubicBezTo>
                  <a:cubicBezTo>
                    <a:pt x="12" y="109"/>
                    <a:pt x="12" y="112"/>
                    <a:pt x="12" y="114"/>
                  </a:cubicBezTo>
                  <a:cubicBezTo>
                    <a:pt x="12" y="115"/>
                    <a:pt x="12" y="116"/>
                    <a:pt x="12" y="116"/>
                  </a:cubicBezTo>
                  <a:cubicBezTo>
                    <a:pt x="11" y="116"/>
                    <a:pt x="9" y="116"/>
                    <a:pt x="8" y="116"/>
                  </a:cubicBezTo>
                  <a:cubicBezTo>
                    <a:pt x="7" y="116"/>
                    <a:pt x="7" y="117"/>
                    <a:pt x="8" y="117"/>
                  </a:cubicBezTo>
                  <a:cubicBezTo>
                    <a:pt x="9" y="117"/>
                    <a:pt x="11" y="117"/>
                    <a:pt x="12" y="117"/>
                  </a:cubicBezTo>
                  <a:cubicBezTo>
                    <a:pt x="12" y="120"/>
                    <a:pt x="12" y="124"/>
                    <a:pt x="12" y="127"/>
                  </a:cubicBezTo>
                  <a:cubicBezTo>
                    <a:pt x="11" y="127"/>
                    <a:pt x="9" y="127"/>
                    <a:pt x="8" y="127"/>
                  </a:cubicBezTo>
                  <a:cubicBezTo>
                    <a:pt x="7" y="127"/>
                    <a:pt x="7" y="128"/>
                    <a:pt x="8" y="128"/>
                  </a:cubicBezTo>
                  <a:cubicBezTo>
                    <a:pt x="9" y="128"/>
                    <a:pt x="11" y="128"/>
                    <a:pt x="12" y="128"/>
                  </a:cubicBezTo>
                  <a:cubicBezTo>
                    <a:pt x="12" y="130"/>
                    <a:pt x="12" y="133"/>
                    <a:pt x="12" y="136"/>
                  </a:cubicBezTo>
                  <a:cubicBezTo>
                    <a:pt x="8" y="136"/>
                    <a:pt x="4" y="136"/>
                    <a:pt x="1" y="136"/>
                  </a:cubicBezTo>
                  <a:cubicBezTo>
                    <a:pt x="0" y="136"/>
                    <a:pt x="0" y="136"/>
                    <a:pt x="1" y="136"/>
                  </a:cubicBezTo>
                  <a:cubicBezTo>
                    <a:pt x="4" y="136"/>
                    <a:pt x="8" y="136"/>
                    <a:pt x="12" y="136"/>
                  </a:cubicBezTo>
                  <a:cubicBezTo>
                    <a:pt x="12" y="140"/>
                    <a:pt x="12" y="143"/>
                    <a:pt x="12" y="146"/>
                  </a:cubicBezTo>
                  <a:cubicBezTo>
                    <a:pt x="12" y="147"/>
                    <a:pt x="13" y="147"/>
                    <a:pt x="13" y="146"/>
                  </a:cubicBezTo>
                  <a:cubicBezTo>
                    <a:pt x="13" y="143"/>
                    <a:pt x="13" y="140"/>
                    <a:pt x="13" y="136"/>
                  </a:cubicBezTo>
                  <a:cubicBezTo>
                    <a:pt x="15" y="136"/>
                    <a:pt x="18" y="136"/>
                    <a:pt x="20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43" y="136"/>
                    <a:pt x="66" y="136"/>
                    <a:pt x="89" y="136"/>
                  </a:cubicBezTo>
                  <a:cubicBezTo>
                    <a:pt x="116" y="136"/>
                    <a:pt x="143" y="136"/>
                    <a:pt x="171" y="136"/>
                  </a:cubicBezTo>
                  <a:cubicBezTo>
                    <a:pt x="171" y="136"/>
                    <a:pt x="171" y="136"/>
                    <a:pt x="171" y="136"/>
                  </a:cubicBezTo>
                  <a:cubicBezTo>
                    <a:pt x="173" y="136"/>
                    <a:pt x="176" y="136"/>
                    <a:pt x="178" y="136"/>
                  </a:cubicBezTo>
                  <a:cubicBezTo>
                    <a:pt x="178" y="136"/>
                    <a:pt x="179" y="136"/>
                    <a:pt x="179" y="136"/>
                  </a:cubicBezTo>
                  <a:cubicBezTo>
                    <a:pt x="179" y="136"/>
                    <a:pt x="179" y="136"/>
                    <a:pt x="179" y="136"/>
                  </a:cubicBezTo>
                  <a:cubicBezTo>
                    <a:pt x="192" y="136"/>
                    <a:pt x="205" y="136"/>
                    <a:pt x="218" y="136"/>
                  </a:cubicBezTo>
                  <a:cubicBezTo>
                    <a:pt x="218" y="137"/>
                    <a:pt x="218" y="137"/>
                    <a:pt x="218" y="138"/>
                  </a:cubicBezTo>
                  <a:cubicBezTo>
                    <a:pt x="218" y="138"/>
                    <a:pt x="218" y="138"/>
                    <a:pt x="218" y="138"/>
                  </a:cubicBezTo>
                  <a:cubicBezTo>
                    <a:pt x="218" y="139"/>
                    <a:pt x="218" y="139"/>
                    <a:pt x="218" y="139"/>
                  </a:cubicBezTo>
                  <a:cubicBezTo>
                    <a:pt x="218" y="139"/>
                    <a:pt x="219" y="139"/>
                    <a:pt x="219" y="138"/>
                  </a:cubicBezTo>
                  <a:cubicBezTo>
                    <a:pt x="221" y="138"/>
                    <a:pt x="224" y="137"/>
                    <a:pt x="227" y="136"/>
                  </a:cubicBezTo>
                  <a:cubicBezTo>
                    <a:pt x="227" y="136"/>
                    <a:pt x="227" y="136"/>
                    <a:pt x="227" y="136"/>
                  </a:cubicBezTo>
                  <a:cubicBezTo>
                    <a:pt x="228" y="136"/>
                    <a:pt x="228" y="135"/>
                    <a:pt x="227" y="135"/>
                  </a:cubicBezTo>
                  <a:close/>
                  <a:moveTo>
                    <a:pt x="13" y="12"/>
                  </a:moveTo>
                  <a:cubicBezTo>
                    <a:pt x="13" y="9"/>
                    <a:pt x="13" y="6"/>
                    <a:pt x="13" y="3"/>
                  </a:cubicBezTo>
                  <a:cubicBezTo>
                    <a:pt x="14" y="6"/>
                    <a:pt x="15" y="9"/>
                    <a:pt x="15" y="11"/>
                  </a:cubicBezTo>
                  <a:cubicBezTo>
                    <a:pt x="15" y="11"/>
                    <a:pt x="14" y="11"/>
                    <a:pt x="13" y="12"/>
                  </a:cubicBezTo>
                  <a:close/>
                  <a:moveTo>
                    <a:pt x="10" y="12"/>
                  </a:moveTo>
                  <a:cubicBezTo>
                    <a:pt x="11" y="9"/>
                    <a:pt x="12" y="7"/>
                    <a:pt x="12" y="5"/>
                  </a:cubicBezTo>
                  <a:cubicBezTo>
                    <a:pt x="12" y="7"/>
                    <a:pt x="12" y="9"/>
                    <a:pt x="12" y="12"/>
                  </a:cubicBezTo>
                  <a:cubicBezTo>
                    <a:pt x="12" y="12"/>
                    <a:pt x="11" y="12"/>
                    <a:pt x="10" y="12"/>
                  </a:cubicBezTo>
                  <a:close/>
                  <a:moveTo>
                    <a:pt x="90" y="130"/>
                  </a:moveTo>
                  <a:cubicBezTo>
                    <a:pt x="88" y="132"/>
                    <a:pt x="86" y="133"/>
                    <a:pt x="84" y="135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2" y="135"/>
                    <a:pt x="80" y="135"/>
                    <a:pt x="78" y="135"/>
                  </a:cubicBezTo>
                  <a:cubicBezTo>
                    <a:pt x="82" y="132"/>
                    <a:pt x="86" y="129"/>
                    <a:pt x="90" y="126"/>
                  </a:cubicBezTo>
                  <a:cubicBezTo>
                    <a:pt x="90" y="127"/>
                    <a:pt x="90" y="128"/>
                    <a:pt x="90" y="130"/>
                  </a:cubicBezTo>
                  <a:cubicBezTo>
                    <a:pt x="90" y="130"/>
                    <a:pt x="90" y="130"/>
                    <a:pt x="90" y="130"/>
                  </a:cubicBezTo>
                  <a:close/>
                  <a:moveTo>
                    <a:pt x="76" y="72"/>
                  </a:moveTo>
                  <a:cubicBezTo>
                    <a:pt x="77" y="72"/>
                    <a:pt x="77" y="72"/>
                    <a:pt x="78" y="72"/>
                  </a:cubicBezTo>
                  <a:cubicBezTo>
                    <a:pt x="77" y="74"/>
                    <a:pt x="75" y="75"/>
                    <a:pt x="74" y="76"/>
                  </a:cubicBezTo>
                  <a:cubicBezTo>
                    <a:pt x="74" y="76"/>
                    <a:pt x="74" y="7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5" y="74"/>
                    <a:pt x="76" y="73"/>
                    <a:pt x="76" y="73"/>
                  </a:cubicBezTo>
                  <a:cubicBezTo>
                    <a:pt x="76" y="72"/>
                    <a:pt x="76" y="72"/>
                    <a:pt x="76" y="72"/>
                  </a:cubicBezTo>
                  <a:close/>
                  <a:moveTo>
                    <a:pt x="90" y="114"/>
                  </a:moveTo>
                  <a:cubicBezTo>
                    <a:pt x="85" y="118"/>
                    <a:pt x="80" y="122"/>
                    <a:pt x="74" y="127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80" y="118"/>
                    <a:pt x="85" y="113"/>
                    <a:pt x="90" y="108"/>
                  </a:cubicBezTo>
                  <a:cubicBezTo>
                    <a:pt x="90" y="110"/>
                    <a:pt x="90" y="112"/>
                    <a:pt x="90" y="114"/>
                  </a:cubicBezTo>
                  <a:close/>
                  <a:moveTo>
                    <a:pt x="74" y="116"/>
                  </a:moveTo>
                  <a:cubicBezTo>
                    <a:pt x="74" y="116"/>
                    <a:pt x="74" y="116"/>
                    <a:pt x="74" y="116"/>
                  </a:cubicBezTo>
                  <a:cubicBezTo>
                    <a:pt x="74" y="115"/>
                    <a:pt x="74" y="114"/>
                    <a:pt x="74" y="112"/>
                  </a:cubicBezTo>
                  <a:cubicBezTo>
                    <a:pt x="74" y="112"/>
                    <a:pt x="74" y="113"/>
                    <a:pt x="74" y="113"/>
                  </a:cubicBezTo>
                  <a:cubicBezTo>
                    <a:pt x="74" y="113"/>
                    <a:pt x="74" y="112"/>
                    <a:pt x="74" y="112"/>
                  </a:cubicBezTo>
                  <a:cubicBezTo>
                    <a:pt x="79" y="108"/>
                    <a:pt x="84" y="104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9" y="100"/>
                    <a:pt x="90" y="100"/>
                    <a:pt x="90" y="100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100"/>
                    <a:pt x="90" y="101"/>
                    <a:pt x="90" y="102"/>
                  </a:cubicBezTo>
                  <a:cubicBezTo>
                    <a:pt x="90" y="102"/>
                    <a:pt x="90" y="102"/>
                    <a:pt x="90" y="102"/>
                  </a:cubicBezTo>
                  <a:cubicBezTo>
                    <a:pt x="85" y="107"/>
                    <a:pt x="80" y="112"/>
                    <a:pt x="74" y="116"/>
                  </a:cubicBezTo>
                  <a:close/>
                  <a:moveTo>
                    <a:pt x="83" y="100"/>
                  </a:moveTo>
                  <a:cubicBezTo>
                    <a:pt x="80" y="102"/>
                    <a:pt x="77" y="104"/>
                    <a:pt x="74" y="107"/>
                  </a:cubicBezTo>
                  <a:cubicBezTo>
                    <a:pt x="74" y="106"/>
                    <a:pt x="74" y="105"/>
                    <a:pt x="74" y="104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6" y="102"/>
                    <a:pt x="77" y="101"/>
                    <a:pt x="78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80" y="100"/>
                    <a:pt x="81" y="100"/>
                    <a:pt x="83" y="100"/>
                  </a:cubicBezTo>
                  <a:close/>
                  <a:moveTo>
                    <a:pt x="74" y="112"/>
                  </a:moveTo>
                  <a:cubicBezTo>
                    <a:pt x="74" y="110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7" y="105"/>
                    <a:pt x="80" y="102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5" y="100"/>
                    <a:pt x="86" y="100"/>
                    <a:pt x="88" y="100"/>
                  </a:cubicBezTo>
                  <a:cubicBezTo>
                    <a:pt x="83" y="104"/>
                    <a:pt x="79" y="108"/>
                    <a:pt x="74" y="112"/>
                  </a:cubicBezTo>
                  <a:close/>
                  <a:moveTo>
                    <a:pt x="74" y="103"/>
                  </a:moveTo>
                  <a:cubicBezTo>
                    <a:pt x="74" y="102"/>
                    <a:pt x="74" y="101"/>
                    <a:pt x="74" y="100"/>
                  </a:cubicBezTo>
                  <a:cubicBezTo>
                    <a:pt x="75" y="100"/>
                    <a:pt x="76" y="100"/>
                    <a:pt x="77" y="100"/>
                  </a:cubicBezTo>
                  <a:cubicBezTo>
                    <a:pt x="76" y="101"/>
                    <a:pt x="75" y="102"/>
                    <a:pt x="74" y="103"/>
                  </a:cubicBezTo>
                  <a:close/>
                  <a:moveTo>
                    <a:pt x="84" y="83"/>
                  </a:moveTo>
                  <a:cubicBezTo>
                    <a:pt x="86" y="81"/>
                    <a:pt x="88" y="79"/>
                    <a:pt x="90" y="77"/>
                  </a:cubicBezTo>
                  <a:cubicBezTo>
                    <a:pt x="90" y="78"/>
                    <a:pt x="90" y="78"/>
                    <a:pt x="90" y="79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89" y="80"/>
                    <a:pt x="87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5" y="83"/>
                    <a:pt x="84" y="83"/>
                  </a:cubicBezTo>
                  <a:close/>
                  <a:moveTo>
                    <a:pt x="90" y="80"/>
                  </a:move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1"/>
                    <a:pt x="89" y="82"/>
                    <a:pt x="88" y="82"/>
                  </a:cubicBezTo>
                  <a:cubicBezTo>
                    <a:pt x="88" y="83"/>
                    <a:pt x="88" y="83"/>
                    <a:pt x="89" y="83"/>
                  </a:cubicBezTo>
                  <a:cubicBezTo>
                    <a:pt x="88" y="83"/>
                    <a:pt x="87" y="83"/>
                    <a:pt x="87" y="83"/>
                  </a:cubicBezTo>
                  <a:cubicBezTo>
                    <a:pt x="88" y="82"/>
                    <a:pt x="89" y="81"/>
                    <a:pt x="90" y="80"/>
                  </a:cubicBezTo>
                  <a:close/>
                  <a:moveTo>
                    <a:pt x="89" y="83"/>
                  </a:moveTo>
                  <a:cubicBezTo>
                    <a:pt x="89" y="82"/>
                    <a:pt x="90" y="82"/>
                    <a:pt x="90" y="81"/>
                  </a:cubicBezTo>
                  <a:cubicBezTo>
                    <a:pt x="90" y="82"/>
                    <a:pt x="90" y="82"/>
                    <a:pt x="90" y="83"/>
                  </a:cubicBezTo>
                  <a:cubicBezTo>
                    <a:pt x="90" y="83"/>
                    <a:pt x="89" y="83"/>
                    <a:pt x="89" y="83"/>
                  </a:cubicBezTo>
                  <a:cubicBezTo>
                    <a:pt x="89" y="83"/>
                    <a:pt x="89" y="83"/>
                    <a:pt x="89" y="83"/>
                  </a:cubicBezTo>
                  <a:close/>
                  <a:moveTo>
                    <a:pt x="90" y="76"/>
                  </a:moveTo>
                  <a:cubicBezTo>
                    <a:pt x="90" y="76"/>
                    <a:pt x="90" y="76"/>
                    <a:pt x="90" y="76"/>
                  </a:cubicBezTo>
                  <a:cubicBezTo>
                    <a:pt x="88" y="79"/>
                    <a:pt x="86" y="81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2" y="83"/>
                    <a:pt x="82" y="83"/>
                  </a:cubicBezTo>
                  <a:cubicBezTo>
                    <a:pt x="85" y="80"/>
                    <a:pt x="88" y="77"/>
                    <a:pt x="90" y="74"/>
                  </a:cubicBezTo>
                  <a:cubicBezTo>
                    <a:pt x="90" y="75"/>
                    <a:pt x="90" y="76"/>
                    <a:pt x="90" y="76"/>
                  </a:cubicBezTo>
                  <a:close/>
                  <a:moveTo>
                    <a:pt x="85" y="84"/>
                  </a:moveTo>
                  <a:cubicBezTo>
                    <a:pt x="84" y="84"/>
                    <a:pt x="83" y="85"/>
                    <a:pt x="83" y="86"/>
                  </a:cubicBezTo>
                  <a:cubicBezTo>
                    <a:pt x="82" y="86"/>
                    <a:pt x="83" y="87"/>
                    <a:pt x="83" y="86"/>
                  </a:cubicBezTo>
                  <a:cubicBezTo>
                    <a:pt x="84" y="86"/>
                    <a:pt x="85" y="85"/>
                    <a:pt x="85" y="84"/>
                  </a:cubicBezTo>
                  <a:cubicBezTo>
                    <a:pt x="86" y="84"/>
                    <a:pt x="86" y="84"/>
                    <a:pt x="85" y="84"/>
                  </a:cubicBezTo>
                  <a:cubicBezTo>
                    <a:pt x="87" y="84"/>
                    <a:pt x="88" y="84"/>
                    <a:pt x="90" y="84"/>
                  </a:cubicBezTo>
                  <a:cubicBezTo>
                    <a:pt x="89" y="84"/>
                    <a:pt x="89" y="85"/>
                    <a:pt x="88" y="86"/>
                  </a:cubicBezTo>
                  <a:cubicBezTo>
                    <a:pt x="88" y="86"/>
                    <a:pt x="88" y="87"/>
                    <a:pt x="88" y="86"/>
                  </a:cubicBezTo>
                  <a:cubicBezTo>
                    <a:pt x="89" y="85"/>
                    <a:pt x="90" y="85"/>
                    <a:pt x="90" y="84"/>
                  </a:cubicBezTo>
                  <a:cubicBezTo>
                    <a:pt x="90" y="89"/>
                    <a:pt x="90" y="94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87" y="99"/>
                    <a:pt x="84" y="99"/>
                    <a:pt x="80" y="99"/>
                  </a:cubicBezTo>
                  <a:cubicBezTo>
                    <a:pt x="81" y="98"/>
                    <a:pt x="83" y="97"/>
                    <a:pt x="84" y="96"/>
                  </a:cubicBezTo>
                  <a:cubicBezTo>
                    <a:pt x="84" y="96"/>
                    <a:pt x="83" y="95"/>
                    <a:pt x="83" y="95"/>
                  </a:cubicBezTo>
                  <a:cubicBezTo>
                    <a:pt x="82" y="97"/>
                    <a:pt x="81" y="98"/>
                    <a:pt x="80" y="99"/>
                  </a:cubicBezTo>
                  <a:cubicBezTo>
                    <a:pt x="78" y="99"/>
                    <a:pt x="76" y="99"/>
                    <a:pt x="74" y="99"/>
                  </a:cubicBezTo>
                  <a:cubicBezTo>
                    <a:pt x="74" y="94"/>
                    <a:pt x="74" y="89"/>
                    <a:pt x="74" y="84"/>
                  </a:cubicBezTo>
                  <a:cubicBezTo>
                    <a:pt x="78" y="84"/>
                    <a:pt x="81" y="84"/>
                    <a:pt x="85" y="84"/>
                  </a:cubicBezTo>
                  <a:close/>
                  <a:moveTo>
                    <a:pt x="77" y="83"/>
                  </a:moveTo>
                  <a:cubicBezTo>
                    <a:pt x="80" y="79"/>
                    <a:pt x="83" y="76"/>
                    <a:pt x="87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72"/>
                    <a:pt x="88" y="72"/>
                    <a:pt x="89" y="72"/>
                  </a:cubicBezTo>
                  <a:cubicBezTo>
                    <a:pt x="85" y="76"/>
                    <a:pt x="82" y="79"/>
                    <a:pt x="78" y="83"/>
                  </a:cubicBezTo>
                  <a:cubicBezTo>
                    <a:pt x="78" y="83"/>
                    <a:pt x="77" y="83"/>
                    <a:pt x="77" y="83"/>
                  </a:cubicBezTo>
                  <a:close/>
                  <a:moveTo>
                    <a:pt x="76" y="83"/>
                  </a:move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8" y="80"/>
                    <a:pt x="81" y="76"/>
                    <a:pt x="84" y="73"/>
                  </a:cubicBezTo>
                  <a:cubicBezTo>
                    <a:pt x="84" y="73"/>
                    <a:pt x="84" y="72"/>
                    <a:pt x="84" y="72"/>
                  </a:cubicBezTo>
                  <a:cubicBezTo>
                    <a:pt x="85" y="72"/>
                    <a:pt x="85" y="72"/>
                    <a:pt x="86" y="72"/>
                  </a:cubicBezTo>
                  <a:cubicBezTo>
                    <a:pt x="83" y="76"/>
                    <a:pt x="79" y="79"/>
                    <a:pt x="76" y="83"/>
                  </a:cubicBezTo>
                  <a:close/>
                  <a:moveTo>
                    <a:pt x="74" y="83"/>
                  </a:move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7" y="79"/>
                    <a:pt x="80" y="76"/>
                    <a:pt x="83" y="73"/>
                  </a:cubicBezTo>
                  <a:cubicBezTo>
                    <a:pt x="83" y="73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1" y="76"/>
                    <a:pt x="78" y="79"/>
                    <a:pt x="74" y="83"/>
                  </a:cubicBezTo>
                  <a:close/>
                  <a:moveTo>
                    <a:pt x="74" y="81"/>
                  </a:moveTo>
                  <a:cubicBezTo>
                    <a:pt x="74" y="80"/>
                    <a:pt x="74" y="80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5" y="79"/>
                    <a:pt x="75" y="79"/>
                  </a:cubicBezTo>
                  <a:cubicBezTo>
                    <a:pt x="77" y="77"/>
                    <a:pt x="79" y="75"/>
                    <a:pt x="81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2" y="72"/>
                    <a:pt x="82" y="72"/>
                  </a:cubicBezTo>
                  <a:cubicBezTo>
                    <a:pt x="79" y="75"/>
                    <a:pt x="77" y="78"/>
                    <a:pt x="74" y="81"/>
                  </a:cubicBezTo>
                  <a:close/>
                  <a:moveTo>
                    <a:pt x="74" y="78"/>
                  </a:move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8"/>
                    <a:pt x="74" y="77"/>
                    <a:pt x="74" y="77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6" y="75"/>
                    <a:pt x="77" y="74"/>
                    <a:pt x="79" y="72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9" y="72"/>
                    <a:pt x="79" y="72"/>
                    <a:pt x="80" y="72"/>
                  </a:cubicBezTo>
                  <a:cubicBezTo>
                    <a:pt x="78" y="74"/>
                    <a:pt x="76" y="76"/>
                    <a:pt x="74" y="78"/>
                  </a:cubicBezTo>
                  <a:close/>
                  <a:moveTo>
                    <a:pt x="74" y="117"/>
                  </a:move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7"/>
                    <a:pt x="75" y="117"/>
                  </a:cubicBezTo>
                  <a:cubicBezTo>
                    <a:pt x="80" y="112"/>
                    <a:pt x="85" y="108"/>
                    <a:pt x="90" y="103"/>
                  </a:cubicBezTo>
                  <a:cubicBezTo>
                    <a:pt x="90" y="104"/>
                    <a:pt x="90" y="106"/>
                    <a:pt x="90" y="107"/>
                  </a:cubicBezTo>
                  <a:cubicBezTo>
                    <a:pt x="85" y="112"/>
                    <a:pt x="80" y="117"/>
                    <a:pt x="74" y="121"/>
                  </a:cubicBezTo>
                  <a:cubicBezTo>
                    <a:pt x="74" y="120"/>
                    <a:pt x="74" y="119"/>
                    <a:pt x="74" y="117"/>
                  </a:cubicBezTo>
                  <a:close/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80" y="123"/>
                    <a:pt x="85" y="119"/>
                    <a:pt x="90" y="114"/>
                  </a:cubicBezTo>
                  <a:cubicBezTo>
                    <a:pt x="90" y="116"/>
                    <a:pt x="90" y="118"/>
                    <a:pt x="90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85" y="124"/>
                    <a:pt x="80" y="128"/>
                    <a:pt x="74" y="132"/>
                  </a:cubicBezTo>
                  <a:cubicBezTo>
                    <a:pt x="74" y="131"/>
                    <a:pt x="74" y="129"/>
                    <a:pt x="74" y="127"/>
                  </a:cubicBezTo>
                  <a:close/>
                  <a:moveTo>
                    <a:pt x="90" y="72"/>
                  </a:move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88" y="77"/>
                    <a:pt x="85" y="80"/>
                    <a:pt x="81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0" y="83"/>
                    <a:pt x="80" y="83"/>
                    <a:pt x="79" y="83"/>
                  </a:cubicBezTo>
                  <a:cubicBezTo>
                    <a:pt x="83" y="79"/>
                    <a:pt x="86" y="76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76" y="72"/>
                  </a:moveTo>
                  <a:cubicBezTo>
                    <a:pt x="75" y="73"/>
                    <a:pt x="75" y="73"/>
                    <a:pt x="74" y="74"/>
                  </a:cubicBezTo>
                  <a:cubicBezTo>
                    <a:pt x="74" y="73"/>
                    <a:pt x="74" y="73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5" y="72"/>
                    <a:pt x="75" y="72"/>
                    <a:pt x="76" y="72"/>
                  </a:cubicBezTo>
                  <a:close/>
                  <a:moveTo>
                    <a:pt x="74" y="135"/>
                  </a:moveTo>
                  <a:cubicBezTo>
                    <a:pt x="74" y="135"/>
                    <a:pt x="74" y="134"/>
                    <a:pt x="74" y="133"/>
                  </a:cubicBezTo>
                  <a:cubicBezTo>
                    <a:pt x="80" y="129"/>
                    <a:pt x="85" y="125"/>
                    <a:pt x="90" y="120"/>
                  </a:cubicBezTo>
                  <a:cubicBezTo>
                    <a:pt x="90" y="122"/>
                    <a:pt x="90" y="123"/>
                    <a:pt x="90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86" y="128"/>
                    <a:pt x="82" y="132"/>
                    <a:pt x="77" y="135"/>
                  </a:cubicBezTo>
                  <a:cubicBezTo>
                    <a:pt x="77" y="135"/>
                    <a:pt x="77" y="135"/>
                    <a:pt x="77" y="135"/>
                  </a:cubicBezTo>
                  <a:cubicBezTo>
                    <a:pt x="77" y="135"/>
                    <a:pt x="77" y="135"/>
                    <a:pt x="77" y="135"/>
                  </a:cubicBezTo>
                  <a:cubicBezTo>
                    <a:pt x="76" y="135"/>
                    <a:pt x="75" y="135"/>
                    <a:pt x="74" y="135"/>
                  </a:cubicBezTo>
                  <a:cubicBezTo>
                    <a:pt x="74" y="135"/>
                    <a:pt x="74" y="135"/>
                    <a:pt x="74" y="135"/>
                  </a:cubicBezTo>
                  <a:close/>
                  <a:moveTo>
                    <a:pt x="49" y="86"/>
                  </a:moveTo>
                  <a:cubicBezTo>
                    <a:pt x="50" y="86"/>
                    <a:pt x="50" y="86"/>
                    <a:pt x="50" y="86"/>
                  </a:cubicBezTo>
                  <a:cubicBezTo>
                    <a:pt x="49" y="87"/>
                    <a:pt x="48" y="88"/>
                    <a:pt x="47" y="89"/>
                  </a:cubicBezTo>
                  <a:cubicBezTo>
                    <a:pt x="47" y="89"/>
                    <a:pt x="47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8" y="87"/>
                    <a:pt x="49" y="87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lose/>
                  <a:moveTo>
                    <a:pt x="53" y="86"/>
                  </a:moveTo>
                  <a:cubicBezTo>
                    <a:pt x="51" y="88"/>
                    <a:pt x="49" y="91"/>
                    <a:pt x="47" y="93"/>
                  </a:cubicBezTo>
                  <a:cubicBezTo>
                    <a:pt x="47" y="93"/>
                    <a:pt x="47" y="92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9" y="90"/>
                    <a:pt x="51" y="88"/>
                    <a:pt x="53" y="86"/>
                  </a:cubicBezTo>
                  <a:cubicBezTo>
                    <a:pt x="53" y="86"/>
                    <a:pt x="53" y="86"/>
                    <a:pt x="53" y="86"/>
                  </a:cubicBezTo>
                  <a:close/>
                  <a:moveTo>
                    <a:pt x="60" y="86"/>
                  </a:moveTo>
                  <a:cubicBezTo>
                    <a:pt x="57" y="89"/>
                    <a:pt x="54" y="92"/>
                    <a:pt x="51" y="95"/>
                  </a:cubicBezTo>
                  <a:cubicBezTo>
                    <a:pt x="51" y="95"/>
                    <a:pt x="51" y="95"/>
                    <a:pt x="51" y="96"/>
                  </a:cubicBezTo>
                  <a:cubicBezTo>
                    <a:pt x="51" y="96"/>
                    <a:pt x="51" y="96"/>
                    <a:pt x="50" y="96"/>
                  </a:cubicBezTo>
                  <a:cubicBezTo>
                    <a:pt x="53" y="92"/>
                    <a:pt x="56" y="89"/>
                    <a:pt x="58" y="86"/>
                  </a:cubicBezTo>
                  <a:cubicBezTo>
                    <a:pt x="59" y="86"/>
                    <a:pt x="59" y="86"/>
                    <a:pt x="60" y="86"/>
                  </a:cubicBezTo>
                  <a:close/>
                  <a:moveTo>
                    <a:pt x="54" y="96"/>
                  </a:moveTo>
                  <a:cubicBezTo>
                    <a:pt x="53" y="96"/>
                    <a:pt x="53" y="96"/>
                    <a:pt x="52" y="96"/>
                  </a:cubicBezTo>
                  <a:cubicBezTo>
                    <a:pt x="55" y="92"/>
                    <a:pt x="58" y="89"/>
                    <a:pt x="61" y="86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1" y="86"/>
                    <a:pt x="62" y="86"/>
                    <a:pt x="62" y="86"/>
                  </a:cubicBezTo>
                  <a:cubicBezTo>
                    <a:pt x="59" y="89"/>
                    <a:pt x="57" y="92"/>
                    <a:pt x="54" y="95"/>
                  </a:cubicBezTo>
                  <a:cubicBezTo>
                    <a:pt x="54" y="95"/>
                    <a:pt x="54" y="96"/>
                    <a:pt x="54" y="96"/>
                  </a:cubicBezTo>
                  <a:close/>
                  <a:moveTo>
                    <a:pt x="50" y="95"/>
                  </a:moveTo>
                  <a:cubicBezTo>
                    <a:pt x="50" y="95"/>
                    <a:pt x="50" y="95"/>
                    <a:pt x="50" y="96"/>
                  </a:cubicBezTo>
                  <a:cubicBezTo>
                    <a:pt x="49" y="96"/>
                    <a:pt x="49" y="96"/>
                    <a:pt x="48" y="95"/>
                  </a:cubicBezTo>
                  <a:cubicBezTo>
                    <a:pt x="51" y="92"/>
                    <a:pt x="54" y="89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7" y="86"/>
                    <a:pt x="57" y="86"/>
                    <a:pt x="58" y="86"/>
                  </a:cubicBezTo>
                  <a:cubicBezTo>
                    <a:pt x="55" y="89"/>
                    <a:pt x="52" y="92"/>
                    <a:pt x="50" y="95"/>
                  </a:cubicBezTo>
                  <a:close/>
                  <a:moveTo>
                    <a:pt x="48" y="95"/>
                  </a:moveTo>
                  <a:cubicBezTo>
                    <a:pt x="48" y="95"/>
                    <a:pt x="48" y="95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7" y="95"/>
                    <a:pt x="47" y="95"/>
                    <a:pt x="47" y="94"/>
                  </a:cubicBezTo>
                  <a:cubicBezTo>
                    <a:pt x="47" y="94"/>
                    <a:pt x="47" y="94"/>
                    <a:pt x="48" y="94"/>
                  </a:cubicBezTo>
                  <a:cubicBezTo>
                    <a:pt x="50" y="91"/>
                    <a:pt x="52" y="89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6"/>
                    <a:pt x="55" y="86"/>
                    <a:pt x="56" y="86"/>
                  </a:cubicBezTo>
                  <a:cubicBezTo>
                    <a:pt x="53" y="89"/>
                    <a:pt x="50" y="92"/>
                    <a:pt x="48" y="95"/>
                  </a:cubicBezTo>
                  <a:close/>
                  <a:moveTo>
                    <a:pt x="47" y="91"/>
                  </a:moveTo>
                  <a:cubicBezTo>
                    <a:pt x="47" y="91"/>
                    <a:pt x="47" y="90"/>
                    <a:pt x="47" y="90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9" y="88"/>
                    <a:pt x="50" y="87"/>
                    <a:pt x="51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1" y="86"/>
                    <a:pt x="52" y="86"/>
                    <a:pt x="52" y="86"/>
                  </a:cubicBezTo>
                  <a:cubicBezTo>
                    <a:pt x="50" y="88"/>
                    <a:pt x="49" y="89"/>
                    <a:pt x="47" y="91"/>
                  </a:cubicBezTo>
                  <a:close/>
                  <a:moveTo>
                    <a:pt x="47" y="96"/>
                  </a:moveTo>
                  <a:cubicBezTo>
                    <a:pt x="53" y="96"/>
                    <a:pt x="58" y="96"/>
                    <a:pt x="63" y="96"/>
                  </a:cubicBezTo>
                  <a:cubicBezTo>
                    <a:pt x="64" y="97"/>
                    <a:pt x="64" y="96"/>
                    <a:pt x="63" y="96"/>
                  </a:cubicBezTo>
                  <a:cubicBezTo>
                    <a:pt x="63" y="96"/>
                    <a:pt x="62" y="96"/>
                    <a:pt x="61" y="96"/>
                  </a:cubicBezTo>
                  <a:cubicBezTo>
                    <a:pt x="62" y="95"/>
                    <a:pt x="63" y="94"/>
                    <a:pt x="64" y="93"/>
                  </a:cubicBezTo>
                  <a:cubicBezTo>
                    <a:pt x="64" y="97"/>
                    <a:pt x="64" y="101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58" y="104"/>
                    <a:pt x="53" y="104"/>
                    <a:pt x="47" y="104"/>
                  </a:cubicBezTo>
                  <a:cubicBezTo>
                    <a:pt x="47" y="101"/>
                    <a:pt x="47" y="99"/>
                    <a:pt x="47" y="96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59" y="118"/>
                    <a:pt x="53" y="124"/>
                    <a:pt x="47" y="129"/>
                  </a:cubicBezTo>
                  <a:cubicBezTo>
                    <a:pt x="47" y="128"/>
                    <a:pt x="47" y="127"/>
                    <a:pt x="47" y="125"/>
                  </a:cubicBezTo>
                  <a:cubicBezTo>
                    <a:pt x="47" y="125"/>
                    <a:pt x="47" y="125"/>
                    <a:pt x="48" y="125"/>
                  </a:cubicBezTo>
                  <a:cubicBezTo>
                    <a:pt x="53" y="119"/>
                    <a:pt x="59" y="113"/>
                    <a:pt x="64" y="107"/>
                  </a:cubicBezTo>
                  <a:cubicBezTo>
                    <a:pt x="64" y="108"/>
                    <a:pt x="64" y="110"/>
                    <a:pt x="64" y="111"/>
                  </a:cubicBezTo>
                  <a:close/>
                  <a:moveTo>
                    <a:pt x="47" y="109"/>
                  </a:moveTo>
                  <a:cubicBezTo>
                    <a:pt x="49" y="107"/>
                    <a:pt x="50" y="106"/>
                    <a:pt x="51" y="105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52" y="105"/>
                    <a:pt x="53" y="105"/>
                    <a:pt x="53" y="105"/>
                  </a:cubicBezTo>
                  <a:cubicBezTo>
                    <a:pt x="51" y="107"/>
                    <a:pt x="49" y="109"/>
                    <a:pt x="47" y="111"/>
                  </a:cubicBezTo>
                  <a:cubicBezTo>
                    <a:pt x="47" y="110"/>
                    <a:pt x="47" y="109"/>
                    <a:pt x="47" y="109"/>
                  </a:cubicBezTo>
                  <a:close/>
                  <a:moveTo>
                    <a:pt x="47" y="120"/>
                  </a:moveTo>
                  <a:cubicBezTo>
                    <a:pt x="47" y="120"/>
                    <a:pt x="47" y="120"/>
                    <a:pt x="48" y="120"/>
                  </a:cubicBezTo>
                  <a:cubicBezTo>
                    <a:pt x="52" y="115"/>
                    <a:pt x="57" y="110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2" y="105"/>
                    <a:pt x="63" y="105"/>
                    <a:pt x="64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5"/>
                    <a:pt x="64" y="105"/>
                    <a:pt x="64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59" y="112"/>
                    <a:pt x="53" y="119"/>
                    <a:pt x="47" y="124"/>
                  </a:cubicBezTo>
                  <a:cubicBezTo>
                    <a:pt x="47" y="123"/>
                    <a:pt x="47" y="122"/>
                    <a:pt x="47" y="120"/>
                  </a:cubicBezTo>
                  <a:close/>
                  <a:moveTo>
                    <a:pt x="47" y="119"/>
                  </a:moveTo>
                  <a:cubicBezTo>
                    <a:pt x="47" y="118"/>
                    <a:pt x="47" y="117"/>
                    <a:pt x="47" y="115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51" y="112"/>
                    <a:pt x="54" y="108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60" y="105"/>
                    <a:pt x="61" y="105"/>
                  </a:cubicBezTo>
                  <a:cubicBezTo>
                    <a:pt x="56" y="110"/>
                    <a:pt x="52" y="114"/>
                    <a:pt x="47" y="119"/>
                  </a:cubicBezTo>
                  <a:close/>
                  <a:moveTo>
                    <a:pt x="47" y="115"/>
                  </a:moveTo>
                  <a:cubicBezTo>
                    <a:pt x="47" y="114"/>
                    <a:pt x="47" y="113"/>
                    <a:pt x="47" y="112"/>
                  </a:cubicBezTo>
                  <a:cubicBezTo>
                    <a:pt x="50" y="110"/>
                    <a:pt x="52" y="107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5" y="105"/>
                    <a:pt x="56" y="105"/>
                    <a:pt x="57" y="105"/>
                  </a:cubicBezTo>
                  <a:cubicBezTo>
                    <a:pt x="54" y="108"/>
                    <a:pt x="51" y="111"/>
                    <a:pt x="47" y="115"/>
                  </a:cubicBezTo>
                  <a:close/>
                  <a:moveTo>
                    <a:pt x="61" y="96"/>
                  </a:moveTo>
                  <a:cubicBezTo>
                    <a:pt x="60" y="96"/>
                    <a:pt x="60" y="96"/>
                    <a:pt x="59" y="96"/>
                  </a:cubicBezTo>
                  <a:cubicBezTo>
                    <a:pt x="61" y="94"/>
                    <a:pt x="62" y="92"/>
                    <a:pt x="64" y="91"/>
                  </a:cubicBezTo>
                  <a:cubicBezTo>
                    <a:pt x="64" y="91"/>
                    <a:pt x="64" y="92"/>
                    <a:pt x="64" y="93"/>
                  </a:cubicBezTo>
                  <a:cubicBezTo>
                    <a:pt x="64" y="93"/>
                    <a:pt x="64" y="93"/>
                    <a:pt x="63" y="93"/>
                  </a:cubicBezTo>
                  <a:cubicBezTo>
                    <a:pt x="62" y="94"/>
                    <a:pt x="62" y="95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lose/>
                  <a:moveTo>
                    <a:pt x="64" y="90"/>
                  </a:moveTo>
                  <a:cubicBezTo>
                    <a:pt x="64" y="90"/>
                    <a:pt x="63" y="90"/>
                    <a:pt x="63" y="90"/>
                  </a:cubicBezTo>
                  <a:cubicBezTo>
                    <a:pt x="62" y="92"/>
                    <a:pt x="60" y="94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5"/>
                    <a:pt x="58" y="96"/>
                    <a:pt x="58" y="96"/>
                  </a:cubicBezTo>
                  <a:cubicBezTo>
                    <a:pt x="58" y="96"/>
                    <a:pt x="57" y="96"/>
                    <a:pt x="57" y="96"/>
                  </a:cubicBezTo>
                  <a:cubicBezTo>
                    <a:pt x="59" y="93"/>
                    <a:pt x="61" y="90"/>
                    <a:pt x="64" y="87"/>
                  </a:cubicBezTo>
                  <a:cubicBezTo>
                    <a:pt x="64" y="88"/>
                    <a:pt x="64" y="89"/>
                    <a:pt x="64" y="90"/>
                  </a:cubicBezTo>
                  <a:close/>
                  <a:moveTo>
                    <a:pt x="50" y="105"/>
                  </a:moveTo>
                  <a:cubicBezTo>
                    <a:pt x="49" y="106"/>
                    <a:pt x="48" y="107"/>
                    <a:pt x="47" y="108"/>
                  </a:cubicBezTo>
                  <a:cubicBezTo>
                    <a:pt x="47" y="107"/>
                    <a:pt x="47" y="106"/>
                    <a:pt x="47" y="105"/>
                  </a:cubicBezTo>
                  <a:cubicBezTo>
                    <a:pt x="48" y="105"/>
                    <a:pt x="49" y="105"/>
                    <a:pt x="50" y="105"/>
                  </a:cubicBezTo>
                  <a:close/>
                  <a:moveTo>
                    <a:pt x="47" y="130"/>
                  </a:moveTo>
                  <a:cubicBezTo>
                    <a:pt x="47" y="130"/>
                    <a:pt x="47" y="130"/>
                    <a:pt x="47" y="130"/>
                  </a:cubicBezTo>
                  <a:cubicBezTo>
                    <a:pt x="53" y="125"/>
                    <a:pt x="59" y="119"/>
                    <a:pt x="64" y="113"/>
                  </a:cubicBezTo>
                  <a:cubicBezTo>
                    <a:pt x="64" y="114"/>
                    <a:pt x="64" y="116"/>
                    <a:pt x="64" y="118"/>
                  </a:cubicBezTo>
                  <a:cubicBezTo>
                    <a:pt x="58" y="123"/>
                    <a:pt x="53" y="128"/>
                    <a:pt x="47" y="134"/>
                  </a:cubicBezTo>
                  <a:cubicBezTo>
                    <a:pt x="47" y="133"/>
                    <a:pt x="47" y="131"/>
                    <a:pt x="47" y="130"/>
                  </a:cubicBezTo>
                  <a:close/>
                  <a:moveTo>
                    <a:pt x="64" y="128"/>
                  </a:moveTo>
                  <a:cubicBezTo>
                    <a:pt x="64" y="128"/>
                    <a:pt x="64" y="128"/>
                    <a:pt x="64" y="128"/>
                  </a:cubicBezTo>
                  <a:cubicBezTo>
                    <a:pt x="61" y="130"/>
                    <a:pt x="58" y="133"/>
                    <a:pt x="55" y="135"/>
                  </a:cubicBezTo>
                  <a:cubicBezTo>
                    <a:pt x="55" y="135"/>
                    <a:pt x="55" y="135"/>
                    <a:pt x="55" y="136"/>
                  </a:cubicBezTo>
                  <a:cubicBezTo>
                    <a:pt x="54" y="136"/>
                    <a:pt x="53" y="136"/>
                    <a:pt x="52" y="136"/>
                  </a:cubicBezTo>
                  <a:cubicBezTo>
                    <a:pt x="56" y="132"/>
                    <a:pt x="60" y="128"/>
                    <a:pt x="64" y="124"/>
                  </a:cubicBezTo>
                  <a:cubicBezTo>
                    <a:pt x="64" y="125"/>
                    <a:pt x="64" y="126"/>
                    <a:pt x="64" y="128"/>
                  </a:cubicBezTo>
                  <a:close/>
                  <a:moveTo>
                    <a:pt x="64" y="128"/>
                  </a:moveTo>
                  <a:cubicBezTo>
                    <a:pt x="64" y="129"/>
                    <a:pt x="64" y="130"/>
                    <a:pt x="64" y="131"/>
                  </a:cubicBezTo>
                  <a:cubicBezTo>
                    <a:pt x="64" y="131"/>
                    <a:pt x="64" y="131"/>
                    <a:pt x="63" y="131"/>
                  </a:cubicBezTo>
                  <a:cubicBezTo>
                    <a:pt x="62" y="132"/>
                    <a:pt x="61" y="134"/>
                    <a:pt x="59" y="135"/>
                  </a:cubicBezTo>
                  <a:cubicBezTo>
                    <a:pt x="59" y="135"/>
                    <a:pt x="59" y="135"/>
                    <a:pt x="59" y="136"/>
                  </a:cubicBezTo>
                  <a:cubicBezTo>
                    <a:pt x="58" y="136"/>
                    <a:pt x="57" y="136"/>
                    <a:pt x="56" y="136"/>
                  </a:cubicBezTo>
                  <a:cubicBezTo>
                    <a:pt x="58" y="133"/>
                    <a:pt x="61" y="131"/>
                    <a:pt x="64" y="128"/>
                  </a:cubicBezTo>
                  <a:close/>
                  <a:moveTo>
                    <a:pt x="64" y="132"/>
                  </a:moveTo>
                  <a:cubicBezTo>
                    <a:pt x="64" y="133"/>
                    <a:pt x="64" y="134"/>
                    <a:pt x="64" y="135"/>
                  </a:cubicBezTo>
                  <a:cubicBezTo>
                    <a:pt x="64" y="135"/>
                    <a:pt x="64" y="135"/>
                    <a:pt x="64" y="136"/>
                  </a:cubicBezTo>
                  <a:cubicBezTo>
                    <a:pt x="62" y="136"/>
                    <a:pt x="61" y="136"/>
                    <a:pt x="60" y="136"/>
                  </a:cubicBezTo>
                  <a:cubicBezTo>
                    <a:pt x="61" y="134"/>
                    <a:pt x="62" y="133"/>
                    <a:pt x="64" y="132"/>
                  </a:cubicBezTo>
                  <a:close/>
                  <a:moveTo>
                    <a:pt x="64" y="86"/>
                  </a:moveTo>
                  <a:cubicBezTo>
                    <a:pt x="64" y="86"/>
                    <a:pt x="64" y="86"/>
                    <a:pt x="64" y="87"/>
                  </a:cubicBezTo>
                  <a:cubicBezTo>
                    <a:pt x="64" y="86"/>
                    <a:pt x="64" y="87"/>
                    <a:pt x="63" y="87"/>
                  </a:cubicBezTo>
                  <a:cubicBezTo>
                    <a:pt x="61" y="90"/>
                    <a:pt x="59" y="92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6"/>
                    <a:pt x="56" y="96"/>
                  </a:cubicBezTo>
                  <a:cubicBezTo>
                    <a:pt x="55" y="96"/>
                    <a:pt x="55" y="96"/>
                    <a:pt x="54" y="96"/>
                  </a:cubicBezTo>
                  <a:cubicBezTo>
                    <a:pt x="57" y="92"/>
                    <a:pt x="60" y="89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lose/>
                  <a:moveTo>
                    <a:pt x="48" y="86"/>
                  </a:moveTo>
                  <a:cubicBezTo>
                    <a:pt x="48" y="86"/>
                    <a:pt x="48" y="87"/>
                    <a:pt x="47" y="87"/>
                  </a:cubicBezTo>
                  <a:cubicBezTo>
                    <a:pt x="47" y="87"/>
                    <a:pt x="47" y="86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lose/>
                  <a:moveTo>
                    <a:pt x="35" y="124"/>
                  </a:moveTo>
                  <a:cubicBezTo>
                    <a:pt x="36" y="124"/>
                    <a:pt x="36" y="124"/>
                    <a:pt x="37" y="124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4" y="128"/>
                    <a:pt x="31" y="132"/>
                    <a:pt x="27" y="135"/>
                  </a:cubicBezTo>
                  <a:cubicBezTo>
                    <a:pt x="27" y="135"/>
                    <a:pt x="27" y="135"/>
                    <a:pt x="27" y="136"/>
                  </a:cubicBezTo>
                  <a:cubicBezTo>
                    <a:pt x="26" y="136"/>
                    <a:pt x="25" y="136"/>
                    <a:pt x="24" y="136"/>
                  </a:cubicBezTo>
                  <a:cubicBezTo>
                    <a:pt x="28" y="132"/>
                    <a:pt x="31" y="128"/>
                    <a:pt x="35" y="125"/>
                  </a:cubicBezTo>
                  <a:cubicBezTo>
                    <a:pt x="35" y="125"/>
                    <a:pt x="35" y="125"/>
                    <a:pt x="35" y="124"/>
                  </a:cubicBezTo>
                  <a:close/>
                  <a:moveTo>
                    <a:pt x="34" y="110"/>
                  </a:moveTo>
                  <a:cubicBezTo>
                    <a:pt x="33" y="112"/>
                    <a:pt x="31" y="114"/>
                    <a:pt x="29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29" y="116"/>
                    <a:pt x="28" y="116"/>
                    <a:pt x="28" y="116"/>
                  </a:cubicBezTo>
                  <a:cubicBezTo>
                    <a:pt x="30" y="114"/>
                    <a:pt x="31" y="112"/>
                    <a:pt x="33" y="110"/>
                  </a:cubicBezTo>
                  <a:cubicBezTo>
                    <a:pt x="33" y="110"/>
                    <a:pt x="34" y="110"/>
                    <a:pt x="34" y="110"/>
                  </a:cubicBezTo>
                  <a:close/>
                  <a:moveTo>
                    <a:pt x="35" y="110"/>
                  </a:move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6" y="110"/>
                    <a:pt x="36" y="110"/>
                  </a:cubicBezTo>
                  <a:cubicBezTo>
                    <a:pt x="35" y="112"/>
                    <a:pt x="33" y="114"/>
                    <a:pt x="31" y="116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0" y="116"/>
                    <a:pt x="30" y="116"/>
                  </a:cubicBezTo>
                  <a:cubicBezTo>
                    <a:pt x="32" y="114"/>
                    <a:pt x="33" y="112"/>
                    <a:pt x="35" y="110"/>
                  </a:cubicBezTo>
                  <a:close/>
                  <a:moveTo>
                    <a:pt x="37" y="110"/>
                  </a:moveTo>
                  <a:cubicBezTo>
                    <a:pt x="37" y="111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6" y="113"/>
                    <a:pt x="35" y="114"/>
                    <a:pt x="33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16"/>
                    <a:pt x="32" y="116"/>
                    <a:pt x="32" y="116"/>
                  </a:cubicBezTo>
                  <a:cubicBezTo>
                    <a:pt x="34" y="114"/>
                    <a:pt x="35" y="112"/>
                    <a:pt x="37" y="110"/>
                  </a:cubicBezTo>
                  <a:close/>
                  <a:moveTo>
                    <a:pt x="37" y="113"/>
                  </a:moveTo>
                  <a:cubicBezTo>
                    <a:pt x="37" y="113"/>
                    <a:pt x="37" y="114"/>
                    <a:pt x="37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6" y="115"/>
                    <a:pt x="36" y="115"/>
                    <a:pt x="35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5" y="116"/>
                    <a:pt x="34" y="116"/>
                    <a:pt x="34" y="116"/>
                  </a:cubicBezTo>
                  <a:cubicBezTo>
                    <a:pt x="35" y="115"/>
                    <a:pt x="36" y="114"/>
                    <a:pt x="37" y="113"/>
                  </a:cubicBezTo>
                  <a:close/>
                  <a:moveTo>
                    <a:pt x="37" y="115"/>
                  </a:moveTo>
                  <a:cubicBezTo>
                    <a:pt x="37" y="115"/>
                    <a:pt x="37" y="116"/>
                    <a:pt x="37" y="116"/>
                  </a:cubicBezTo>
                  <a:cubicBezTo>
                    <a:pt x="37" y="116"/>
                    <a:pt x="37" y="116"/>
                    <a:pt x="37" y="116"/>
                  </a:cubicBezTo>
                  <a:cubicBezTo>
                    <a:pt x="37" y="116"/>
                    <a:pt x="36" y="116"/>
                    <a:pt x="36" y="116"/>
                  </a:cubicBezTo>
                  <a:cubicBezTo>
                    <a:pt x="36" y="116"/>
                    <a:pt x="37" y="115"/>
                    <a:pt x="37" y="115"/>
                  </a:cubicBezTo>
                  <a:close/>
                  <a:moveTo>
                    <a:pt x="37" y="125"/>
                  </a:moveTo>
                  <a:cubicBezTo>
                    <a:pt x="37" y="126"/>
                    <a:pt x="37" y="127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5" y="131"/>
                    <a:pt x="33" y="133"/>
                    <a:pt x="31" y="135"/>
                  </a:cubicBezTo>
                  <a:cubicBezTo>
                    <a:pt x="31" y="135"/>
                    <a:pt x="31" y="136"/>
                    <a:pt x="31" y="135"/>
                  </a:cubicBezTo>
                  <a:cubicBezTo>
                    <a:pt x="33" y="133"/>
                    <a:pt x="35" y="131"/>
                    <a:pt x="37" y="129"/>
                  </a:cubicBezTo>
                  <a:cubicBezTo>
                    <a:pt x="37" y="130"/>
                    <a:pt x="37" y="131"/>
                    <a:pt x="37" y="132"/>
                  </a:cubicBezTo>
                  <a:cubicBezTo>
                    <a:pt x="37" y="132"/>
                    <a:pt x="37" y="132"/>
                    <a:pt x="37" y="133"/>
                  </a:cubicBezTo>
                  <a:cubicBezTo>
                    <a:pt x="36" y="133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4" y="135"/>
                    <a:pt x="34" y="135"/>
                    <a:pt x="35" y="136"/>
                  </a:cubicBezTo>
                  <a:cubicBezTo>
                    <a:pt x="32" y="136"/>
                    <a:pt x="30" y="136"/>
                    <a:pt x="28" y="136"/>
                  </a:cubicBezTo>
                  <a:cubicBezTo>
                    <a:pt x="31" y="132"/>
                    <a:pt x="34" y="129"/>
                    <a:pt x="37" y="125"/>
                  </a:cubicBezTo>
                  <a:close/>
                  <a:moveTo>
                    <a:pt x="35" y="135"/>
                  </a:moveTo>
                  <a:cubicBezTo>
                    <a:pt x="36" y="135"/>
                    <a:pt x="36" y="134"/>
                    <a:pt x="37" y="133"/>
                  </a:cubicBezTo>
                  <a:cubicBezTo>
                    <a:pt x="37" y="134"/>
                    <a:pt x="37" y="135"/>
                    <a:pt x="37" y="135"/>
                  </a:cubicBezTo>
                  <a:cubicBezTo>
                    <a:pt x="37" y="135"/>
                    <a:pt x="37" y="135"/>
                    <a:pt x="37" y="136"/>
                  </a:cubicBezTo>
                  <a:cubicBezTo>
                    <a:pt x="36" y="136"/>
                    <a:pt x="36" y="136"/>
                    <a:pt x="35" y="136"/>
                  </a:cubicBezTo>
                  <a:cubicBezTo>
                    <a:pt x="35" y="136"/>
                    <a:pt x="35" y="135"/>
                    <a:pt x="35" y="135"/>
                  </a:cubicBezTo>
                  <a:close/>
                  <a:moveTo>
                    <a:pt x="27" y="116"/>
                  </a:move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6" y="116"/>
                    <a:pt x="26" y="116"/>
                  </a:cubicBezTo>
                  <a:cubicBezTo>
                    <a:pt x="28" y="114"/>
                    <a:pt x="30" y="112"/>
                    <a:pt x="31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0" y="112"/>
                    <a:pt x="29" y="114"/>
                    <a:pt x="27" y="116"/>
                  </a:cubicBezTo>
                  <a:close/>
                  <a:moveTo>
                    <a:pt x="23" y="110"/>
                  </a:moveTo>
                  <a:cubicBezTo>
                    <a:pt x="22" y="111"/>
                    <a:pt x="21" y="112"/>
                    <a:pt x="21" y="113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1"/>
                    <a:pt x="22" y="110"/>
                    <a:pt x="22" y="110"/>
                  </a:cubicBezTo>
                  <a:cubicBezTo>
                    <a:pt x="23" y="110"/>
                    <a:pt x="23" y="110"/>
                    <a:pt x="23" y="110"/>
                  </a:cubicBezTo>
                  <a:close/>
                  <a:moveTo>
                    <a:pt x="21" y="114"/>
                  </a:moveTo>
                  <a:cubicBezTo>
                    <a:pt x="21" y="114"/>
                    <a:pt x="21" y="114"/>
                    <a:pt x="21" y="114"/>
                  </a:cubicBezTo>
                  <a:cubicBezTo>
                    <a:pt x="22" y="112"/>
                    <a:pt x="23" y="111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5" y="110"/>
                    <a:pt x="25" y="110"/>
                  </a:cubicBezTo>
                  <a:cubicBezTo>
                    <a:pt x="23" y="112"/>
                    <a:pt x="22" y="113"/>
                    <a:pt x="21" y="115"/>
                  </a:cubicBezTo>
                  <a:cubicBezTo>
                    <a:pt x="21" y="115"/>
                    <a:pt x="21" y="114"/>
                    <a:pt x="21" y="114"/>
                  </a:cubicBezTo>
                  <a:close/>
                  <a:moveTo>
                    <a:pt x="26" y="110"/>
                  </a:move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7" y="110"/>
                  </a:cubicBezTo>
                  <a:cubicBezTo>
                    <a:pt x="25" y="112"/>
                    <a:pt x="23" y="114"/>
                    <a:pt x="22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22" y="114"/>
                    <a:pt x="24" y="112"/>
                    <a:pt x="26" y="110"/>
                  </a:cubicBezTo>
                  <a:close/>
                  <a:moveTo>
                    <a:pt x="28" y="110"/>
                  </a:moveTo>
                  <a:cubicBezTo>
                    <a:pt x="28" y="110"/>
                    <a:pt x="28" y="110"/>
                    <a:pt x="28" y="110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7" y="112"/>
                    <a:pt x="25" y="114"/>
                    <a:pt x="24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4" y="114"/>
                    <a:pt x="26" y="112"/>
                    <a:pt x="28" y="110"/>
                  </a:cubicBezTo>
                  <a:close/>
                  <a:moveTo>
                    <a:pt x="29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29" y="112"/>
                    <a:pt x="27" y="114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6"/>
                    <a:pt x="25" y="116"/>
                    <a:pt x="24" y="116"/>
                  </a:cubicBezTo>
                  <a:cubicBezTo>
                    <a:pt x="26" y="114"/>
                    <a:pt x="28" y="112"/>
                    <a:pt x="29" y="110"/>
                  </a:cubicBezTo>
                  <a:close/>
                  <a:moveTo>
                    <a:pt x="21" y="110"/>
                  </a:moveTo>
                  <a:cubicBezTo>
                    <a:pt x="21" y="110"/>
                    <a:pt x="21" y="111"/>
                    <a:pt x="21" y="111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lose/>
                  <a:moveTo>
                    <a:pt x="21" y="117"/>
                  </a:moveTo>
                  <a:cubicBezTo>
                    <a:pt x="23" y="117"/>
                    <a:pt x="25" y="117"/>
                    <a:pt x="27" y="117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6" y="118"/>
                    <a:pt x="25" y="118"/>
                    <a:pt x="25" y="119"/>
                  </a:cubicBezTo>
                  <a:cubicBezTo>
                    <a:pt x="24" y="119"/>
                    <a:pt x="25" y="120"/>
                    <a:pt x="25" y="120"/>
                  </a:cubicBezTo>
                  <a:cubicBezTo>
                    <a:pt x="26" y="119"/>
                    <a:pt x="27" y="118"/>
                    <a:pt x="27" y="117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30" y="117"/>
                    <a:pt x="34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9"/>
                    <a:pt x="37" y="121"/>
                    <a:pt x="37" y="124"/>
                  </a:cubicBezTo>
                  <a:cubicBezTo>
                    <a:pt x="32" y="124"/>
                    <a:pt x="26" y="124"/>
                    <a:pt x="21" y="124"/>
                  </a:cubicBezTo>
                  <a:cubicBezTo>
                    <a:pt x="21" y="121"/>
                    <a:pt x="21" y="119"/>
                    <a:pt x="21" y="117"/>
                  </a:cubicBezTo>
                  <a:close/>
                  <a:moveTo>
                    <a:pt x="27" y="124"/>
                  </a:moveTo>
                  <a:cubicBezTo>
                    <a:pt x="25" y="126"/>
                    <a:pt x="23" y="128"/>
                    <a:pt x="21" y="130"/>
                  </a:cubicBezTo>
                  <a:cubicBezTo>
                    <a:pt x="21" y="129"/>
                    <a:pt x="21" y="128"/>
                    <a:pt x="21" y="127"/>
                  </a:cubicBezTo>
                  <a:cubicBezTo>
                    <a:pt x="22" y="126"/>
                    <a:pt x="23" y="125"/>
                    <a:pt x="24" y="124"/>
                  </a:cubicBezTo>
                  <a:cubicBezTo>
                    <a:pt x="25" y="124"/>
                    <a:pt x="26" y="124"/>
                    <a:pt x="27" y="124"/>
                  </a:cubicBezTo>
                  <a:close/>
                  <a:moveTo>
                    <a:pt x="21" y="131"/>
                  </a:moveTo>
                  <a:cubicBezTo>
                    <a:pt x="21" y="131"/>
                    <a:pt x="21" y="131"/>
                    <a:pt x="21" y="131"/>
                  </a:cubicBezTo>
                  <a:cubicBezTo>
                    <a:pt x="23" y="129"/>
                    <a:pt x="25" y="127"/>
                    <a:pt x="28" y="125"/>
                  </a:cubicBezTo>
                  <a:cubicBezTo>
                    <a:pt x="28" y="125"/>
                    <a:pt x="28" y="125"/>
                    <a:pt x="28" y="124"/>
                  </a:cubicBezTo>
                  <a:cubicBezTo>
                    <a:pt x="29" y="124"/>
                    <a:pt x="30" y="124"/>
                    <a:pt x="31" y="124"/>
                  </a:cubicBezTo>
                  <a:cubicBezTo>
                    <a:pt x="28" y="128"/>
                    <a:pt x="24" y="131"/>
                    <a:pt x="21" y="135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23" y="124"/>
                  </a:moveTo>
                  <a:cubicBezTo>
                    <a:pt x="22" y="125"/>
                    <a:pt x="21" y="126"/>
                    <a:pt x="21" y="127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2" y="124"/>
                    <a:pt x="23" y="124"/>
                  </a:cubicBezTo>
                  <a:close/>
                  <a:moveTo>
                    <a:pt x="21" y="135"/>
                  </a:moveTo>
                  <a:cubicBezTo>
                    <a:pt x="21" y="135"/>
                    <a:pt x="21" y="135"/>
                    <a:pt x="21" y="135"/>
                  </a:cubicBezTo>
                  <a:cubicBezTo>
                    <a:pt x="25" y="132"/>
                    <a:pt x="28" y="128"/>
                    <a:pt x="31" y="125"/>
                  </a:cubicBezTo>
                  <a:cubicBezTo>
                    <a:pt x="32" y="125"/>
                    <a:pt x="32" y="125"/>
                    <a:pt x="32" y="124"/>
                  </a:cubicBezTo>
                  <a:cubicBezTo>
                    <a:pt x="32" y="124"/>
                    <a:pt x="33" y="124"/>
                    <a:pt x="34" y="124"/>
                  </a:cubicBezTo>
                  <a:cubicBezTo>
                    <a:pt x="31" y="128"/>
                    <a:pt x="27" y="132"/>
                    <a:pt x="24" y="135"/>
                  </a:cubicBezTo>
                  <a:cubicBezTo>
                    <a:pt x="23" y="135"/>
                    <a:pt x="23" y="135"/>
                    <a:pt x="24" y="136"/>
                  </a:cubicBezTo>
                  <a:cubicBezTo>
                    <a:pt x="23" y="136"/>
                    <a:pt x="22" y="136"/>
                    <a:pt x="21" y="136"/>
                  </a:cubicBezTo>
                  <a:cubicBezTo>
                    <a:pt x="21" y="135"/>
                    <a:pt x="21" y="135"/>
                    <a:pt x="21" y="135"/>
                  </a:cubicBezTo>
                  <a:close/>
                  <a:moveTo>
                    <a:pt x="47" y="136"/>
                  </a:moveTo>
                  <a:cubicBezTo>
                    <a:pt x="47" y="135"/>
                    <a:pt x="47" y="135"/>
                    <a:pt x="47" y="135"/>
                  </a:cubicBezTo>
                  <a:cubicBezTo>
                    <a:pt x="53" y="129"/>
                    <a:pt x="58" y="124"/>
                    <a:pt x="64" y="119"/>
                  </a:cubicBezTo>
                  <a:cubicBezTo>
                    <a:pt x="64" y="120"/>
                    <a:pt x="64" y="121"/>
                    <a:pt x="64" y="123"/>
                  </a:cubicBezTo>
                  <a:cubicBezTo>
                    <a:pt x="59" y="127"/>
                    <a:pt x="55" y="131"/>
                    <a:pt x="51" y="135"/>
                  </a:cubicBezTo>
                  <a:cubicBezTo>
                    <a:pt x="51" y="135"/>
                    <a:pt x="51" y="135"/>
                    <a:pt x="51" y="136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49" y="136"/>
                    <a:pt x="48" y="136"/>
                    <a:pt x="47" y="136"/>
                  </a:cubicBezTo>
                  <a:close/>
                  <a:moveTo>
                    <a:pt x="154" y="86"/>
                  </a:moveTo>
                  <a:cubicBezTo>
                    <a:pt x="160" y="81"/>
                    <a:pt x="165" y="76"/>
                    <a:pt x="171" y="72"/>
                  </a:cubicBezTo>
                  <a:cubicBezTo>
                    <a:pt x="171" y="73"/>
                    <a:pt x="171" y="75"/>
                    <a:pt x="171" y="77"/>
                  </a:cubicBezTo>
                  <a:cubicBezTo>
                    <a:pt x="171" y="77"/>
                    <a:pt x="171" y="77"/>
                    <a:pt x="170" y="77"/>
                  </a:cubicBezTo>
                  <a:cubicBezTo>
                    <a:pt x="165" y="82"/>
                    <a:pt x="160" y="86"/>
                    <a:pt x="154" y="91"/>
                  </a:cubicBezTo>
                  <a:cubicBezTo>
                    <a:pt x="154" y="89"/>
                    <a:pt x="154" y="87"/>
                    <a:pt x="154" y="86"/>
                  </a:cubicBezTo>
                  <a:close/>
                  <a:moveTo>
                    <a:pt x="170" y="67"/>
                  </a:moveTo>
                  <a:cubicBezTo>
                    <a:pt x="169" y="68"/>
                    <a:pt x="168" y="69"/>
                    <a:pt x="167" y="70"/>
                  </a:cubicBezTo>
                  <a:cubicBezTo>
                    <a:pt x="167" y="70"/>
                    <a:pt x="167" y="70"/>
                    <a:pt x="167" y="70"/>
                  </a:cubicBezTo>
                  <a:cubicBezTo>
                    <a:pt x="165" y="70"/>
                    <a:pt x="164" y="70"/>
                    <a:pt x="163" y="70"/>
                  </a:cubicBezTo>
                  <a:cubicBezTo>
                    <a:pt x="164" y="69"/>
                    <a:pt x="165" y="68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4" y="68"/>
                    <a:pt x="163" y="69"/>
                    <a:pt x="162" y="70"/>
                  </a:cubicBezTo>
                  <a:cubicBezTo>
                    <a:pt x="160" y="70"/>
                    <a:pt x="159" y="70"/>
                    <a:pt x="157" y="70"/>
                  </a:cubicBezTo>
                  <a:cubicBezTo>
                    <a:pt x="158" y="69"/>
                    <a:pt x="160" y="68"/>
                    <a:pt x="161" y="66"/>
                  </a:cubicBezTo>
                  <a:cubicBezTo>
                    <a:pt x="162" y="66"/>
                    <a:pt x="161" y="66"/>
                    <a:pt x="161" y="66"/>
                  </a:cubicBezTo>
                  <a:cubicBezTo>
                    <a:pt x="159" y="67"/>
                    <a:pt x="158" y="69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5" y="70"/>
                    <a:pt x="155" y="70"/>
                    <a:pt x="154" y="70"/>
                  </a:cubicBezTo>
                  <a:cubicBezTo>
                    <a:pt x="154" y="69"/>
                    <a:pt x="154" y="69"/>
                    <a:pt x="154" y="68"/>
                  </a:cubicBezTo>
                  <a:cubicBezTo>
                    <a:pt x="154" y="68"/>
                    <a:pt x="154" y="68"/>
                    <a:pt x="154" y="68"/>
                  </a:cubicBezTo>
                  <a:cubicBezTo>
                    <a:pt x="155" y="67"/>
                    <a:pt x="156" y="66"/>
                    <a:pt x="157" y="65"/>
                  </a:cubicBezTo>
                  <a:cubicBezTo>
                    <a:pt x="158" y="65"/>
                    <a:pt x="157" y="64"/>
                    <a:pt x="157" y="64"/>
                  </a:cubicBezTo>
                  <a:cubicBezTo>
                    <a:pt x="156" y="65"/>
                    <a:pt x="155" y="66"/>
                    <a:pt x="154" y="67"/>
                  </a:cubicBezTo>
                  <a:cubicBezTo>
                    <a:pt x="154" y="66"/>
                    <a:pt x="154" y="64"/>
                    <a:pt x="154" y="63"/>
                  </a:cubicBezTo>
                  <a:cubicBezTo>
                    <a:pt x="154" y="63"/>
                    <a:pt x="154" y="63"/>
                    <a:pt x="155" y="63"/>
                  </a:cubicBezTo>
                  <a:cubicBezTo>
                    <a:pt x="156" y="62"/>
                    <a:pt x="156" y="61"/>
                    <a:pt x="157" y="61"/>
                  </a:cubicBezTo>
                  <a:cubicBezTo>
                    <a:pt x="158" y="60"/>
                    <a:pt x="157" y="60"/>
                    <a:pt x="157" y="60"/>
                  </a:cubicBezTo>
                  <a:cubicBezTo>
                    <a:pt x="156" y="61"/>
                    <a:pt x="155" y="62"/>
                    <a:pt x="154" y="63"/>
                  </a:cubicBezTo>
                  <a:cubicBezTo>
                    <a:pt x="154" y="61"/>
                    <a:pt x="154" y="59"/>
                    <a:pt x="154" y="58"/>
                  </a:cubicBezTo>
                  <a:cubicBezTo>
                    <a:pt x="154" y="58"/>
                    <a:pt x="154" y="58"/>
                    <a:pt x="155" y="58"/>
                  </a:cubicBezTo>
                  <a:cubicBezTo>
                    <a:pt x="155" y="57"/>
                    <a:pt x="156" y="56"/>
                    <a:pt x="156" y="56"/>
                  </a:cubicBezTo>
                  <a:cubicBezTo>
                    <a:pt x="157" y="55"/>
                    <a:pt x="156" y="55"/>
                    <a:pt x="156" y="55"/>
                  </a:cubicBezTo>
                  <a:cubicBezTo>
                    <a:pt x="155" y="56"/>
                    <a:pt x="155" y="56"/>
                    <a:pt x="154" y="57"/>
                  </a:cubicBezTo>
                  <a:cubicBezTo>
                    <a:pt x="154" y="56"/>
                    <a:pt x="154" y="55"/>
                    <a:pt x="154" y="54"/>
                  </a:cubicBezTo>
                  <a:cubicBezTo>
                    <a:pt x="156" y="54"/>
                    <a:pt x="158" y="54"/>
                    <a:pt x="160" y="54"/>
                  </a:cubicBezTo>
                  <a:cubicBezTo>
                    <a:pt x="158" y="55"/>
                    <a:pt x="157" y="56"/>
                    <a:pt x="156" y="57"/>
                  </a:cubicBezTo>
                  <a:cubicBezTo>
                    <a:pt x="156" y="58"/>
                    <a:pt x="156" y="58"/>
                    <a:pt x="157" y="58"/>
                  </a:cubicBezTo>
                  <a:cubicBezTo>
                    <a:pt x="158" y="57"/>
                    <a:pt x="159" y="56"/>
                    <a:pt x="161" y="54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2" y="54"/>
                    <a:pt x="163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6" y="54"/>
                    <a:pt x="167" y="54"/>
                    <a:pt x="169" y="54"/>
                  </a:cubicBezTo>
                  <a:cubicBezTo>
                    <a:pt x="167" y="56"/>
                    <a:pt x="166" y="57"/>
                    <a:pt x="164" y="59"/>
                  </a:cubicBezTo>
                  <a:cubicBezTo>
                    <a:pt x="164" y="59"/>
                    <a:pt x="164" y="60"/>
                    <a:pt x="165" y="59"/>
                  </a:cubicBezTo>
                  <a:cubicBezTo>
                    <a:pt x="166" y="58"/>
                    <a:pt x="168" y="56"/>
                    <a:pt x="169" y="55"/>
                  </a:cubicBezTo>
                  <a:cubicBezTo>
                    <a:pt x="169" y="55"/>
                    <a:pt x="169" y="54"/>
                    <a:pt x="169" y="54"/>
                  </a:cubicBezTo>
                  <a:cubicBezTo>
                    <a:pt x="170" y="54"/>
                    <a:pt x="170" y="54"/>
                    <a:pt x="171" y="54"/>
                  </a:cubicBezTo>
                  <a:cubicBezTo>
                    <a:pt x="171" y="55"/>
                    <a:pt x="171" y="57"/>
                    <a:pt x="171" y="58"/>
                  </a:cubicBezTo>
                  <a:cubicBezTo>
                    <a:pt x="171" y="58"/>
                    <a:pt x="171" y="58"/>
                    <a:pt x="170" y="58"/>
                  </a:cubicBezTo>
                  <a:cubicBezTo>
                    <a:pt x="170" y="58"/>
                    <a:pt x="169" y="59"/>
                    <a:pt x="168" y="60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60"/>
                    <a:pt x="168" y="61"/>
                    <a:pt x="168" y="61"/>
                  </a:cubicBezTo>
                  <a:cubicBezTo>
                    <a:pt x="168" y="61"/>
                    <a:pt x="168" y="61"/>
                    <a:pt x="168" y="60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9" y="60"/>
                    <a:pt x="170" y="59"/>
                    <a:pt x="171" y="58"/>
                  </a:cubicBezTo>
                  <a:cubicBezTo>
                    <a:pt x="171" y="60"/>
                    <a:pt x="171" y="62"/>
                    <a:pt x="171" y="63"/>
                  </a:cubicBezTo>
                  <a:cubicBezTo>
                    <a:pt x="171" y="63"/>
                    <a:pt x="170" y="63"/>
                    <a:pt x="170" y="63"/>
                  </a:cubicBezTo>
                  <a:cubicBezTo>
                    <a:pt x="169" y="64"/>
                    <a:pt x="168" y="65"/>
                    <a:pt x="167" y="66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8" y="66"/>
                    <a:pt x="170" y="65"/>
                    <a:pt x="171" y="64"/>
                  </a:cubicBezTo>
                  <a:cubicBezTo>
                    <a:pt x="171" y="66"/>
                    <a:pt x="171" y="68"/>
                    <a:pt x="171" y="70"/>
                  </a:cubicBezTo>
                  <a:cubicBezTo>
                    <a:pt x="171" y="70"/>
                    <a:pt x="170" y="70"/>
                    <a:pt x="170" y="70"/>
                  </a:cubicBezTo>
                  <a:cubicBezTo>
                    <a:pt x="169" y="70"/>
                    <a:pt x="168" y="70"/>
                    <a:pt x="167" y="70"/>
                  </a:cubicBezTo>
                  <a:cubicBezTo>
                    <a:pt x="168" y="69"/>
                    <a:pt x="169" y="68"/>
                    <a:pt x="170" y="67"/>
                  </a:cubicBezTo>
                  <a:cubicBezTo>
                    <a:pt x="171" y="67"/>
                    <a:pt x="170" y="67"/>
                    <a:pt x="170" y="67"/>
                  </a:cubicBezTo>
                  <a:close/>
                  <a:moveTo>
                    <a:pt x="159" y="71"/>
                  </a:moveTo>
                  <a:cubicBezTo>
                    <a:pt x="157" y="72"/>
                    <a:pt x="156" y="73"/>
                    <a:pt x="154" y="75"/>
                  </a:cubicBezTo>
                  <a:cubicBezTo>
                    <a:pt x="154" y="73"/>
                    <a:pt x="154" y="72"/>
                    <a:pt x="154" y="71"/>
                  </a:cubicBezTo>
                  <a:cubicBezTo>
                    <a:pt x="156" y="71"/>
                    <a:pt x="158" y="71"/>
                    <a:pt x="159" y="71"/>
                  </a:cubicBezTo>
                  <a:close/>
                  <a:moveTo>
                    <a:pt x="154" y="76"/>
                  </a:moveTo>
                  <a:cubicBezTo>
                    <a:pt x="156" y="74"/>
                    <a:pt x="158" y="72"/>
                    <a:pt x="160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2" y="71"/>
                    <a:pt x="163" y="71"/>
                    <a:pt x="165" y="71"/>
                  </a:cubicBezTo>
                  <a:cubicBezTo>
                    <a:pt x="161" y="74"/>
                    <a:pt x="158" y="77"/>
                    <a:pt x="154" y="80"/>
                  </a:cubicBezTo>
                  <a:cubicBezTo>
                    <a:pt x="154" y="78"/>
                    <a:pt x="154" y="77"/>
                    <a:pt x="154" y="76"/>
                  </a:cubicBezTo>
                  <a:close/>
                  <a:moveTo>
                    <a:pt x="158" y="36"/>
                  </a:moveTo>
                  <a:cubicBezTo>
                    <a:pt x="157" y="37"/>
                    <a:pt x="155" y="38"/>
                    <a:pt x="154" y="39"/>
                  </a:cubicBezTo>
                  <a:cubicBezTo>
                    <a:pt x="154" y="39"/>
                    <a:pt x="154" y="38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5" y="37"/>
                    <a:pt x="156" y="36"/>
                    <a:pt x="157" y="36"/>
                  </a:cubicBezTo>
                  <a:cubicBezTo>
                    <a:pt x="157" y="36"/>
                    <a:pt x="157" y="36"/>
                    <a:pt x="158" y="36"/>
                  </a:cubicBezTo>
                  <a:close/>
                  <a:moveTo>
                    <a:pt x="160" y="36"/>
                  </a:moveTo>
                  <a:cubicBezTo>
                    <a:pt x="158" y="38"/>
                    <a:pt x="156" y="39"/>
                    <a:pt x="154" y="41"/>
                  </a:cubicBezTo>
                  <a:cubicBezTo>
                    <a:pt x="154" y="41"/>
                    <a:pt x="154" y="41"/>
                    <a:pt x="154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6" y="39"/>
                    <a:pt x="157" y="37"/>
                    <a:pt x="159" y="36"/>
                  </a:cubicBezTo>
                  <a:cubicBezTo>
                    <a:pt x="159" y="36"/>
                    <a:pt x="159" y="36"/>
                    <a:pt x="160" y="36"/>
                  </a:cubicBezTo>
                  <a:close/>
                  <a:moveTo>
                    <a:pt x="171" y="52"/>
                  </a:moveTo>
                  <a:cubicBezTo>
                    <a:pt x="171" y="52"/>
                    <a:pt x="171" y="52"/>
                    <a:pt x="171" y="52"/>
                  </a:cubicBezTo>
                  <a:cubicBezTo>
                    <a:pt x="170" y="52"/>
                    <a:pt x="169" y="53"/>
                    <a:pt x="169" y="53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9" y="53"/>
                    <a:pt x="170" y="52"/>
                    <a:pt x="171" y="51"/>
                  </a:cubicBezTo>
                  <a:cubicBezTo>
                    <a:pt x="171" y="51"/>
                    <a:pt x="171" y="51"/>
                    <a:pt x="171" y="52"/>
                  </a:cubicBezTo>
                  <a:close/>
                  <a:moveTo>
                    <a:pt x="171" y="52"/>
                  </a:moveTo>
                  <a:cubicBezTo>
                    <a:pt x="171" y="53"/>
                    <a:pt x="171" y="53"/>
                    <a:pt x="171" y="54"/>
                  </a:cubicBezTo>
                  <a:cubicBezTo>
                    <a:pt x="170" y="54"/>
                    <a:pt x="170" y="54"/>
                    <a:pt x="169" y="54"/>
                  </a:cubicBezTo>
                  <a:cubicBezTo>
                    <a:pt x="170" y="53"/>
                    <a:pt x="170" y="53"/>
                    <a:pt x="171" y="52"/>
                  </a:cubicBezTo>
                  <a:close/>
                  <a:moveTo>
                    <a:pt x="171" y="50"/>
                  </a:moveTo>
                  <a:cubicBezTo>
                    <a:pt x="171" y="50"/>
                    <a:pt x="171" y="50"/>
                    <a:pt x="170" y="50"/>
                  </a:cubicBezTo>
                  <a:cubicBezTo>
                    <a:pt x="169" y="51"/>
                    <a:pt x="168" y="52"/>
                    <a:pt x="167" y="53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7" y="53"/>
                    <a:pt x="167" y="54"/>
                    <a:pt x="167" y="54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7" y="52"/>
                    <a:pt x="169" y="50"/>
                    <a:pt x="171" y="49"/>
                  </a:cubicBezTo>
                  <a:cubicBezTo>
                    <a:pt x="171" y="49"/>
                    <a:pt x="171" y="50"/>
                    <a:pt x="171" y="50"/>
                  </a:cubicBezTo>
                  <a:close/>
                  <a:moveTo>
                    <a:pt x="171" y="41"/>
                  </a:moveTo>
                  <a:cubicBezTo>
                    <a:pt x="171" y="41"/>
                    <a:pt x="170" y="41"/>
                    <a:pt x="170" y="41"/>
                  </a:cubicBezTo>
                  <a:cubicBezTo>
                    <a:pt x="167" y="45"/>
                    <a:pt x="162" y="49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7" y="53"/>
                    <a:pt x="157" y="53"/>
                  </a:cubicBezTo>
                  <a:cubicBezTo>
                    <a:pt x="161" y="49"/>
                    <a:pt x="166" y="44"/>
                    <a:pt x="171" y="39"/>
                  </a:cubicBezTo>
                  <a:cubicBezTo>
                    <a:pt x="171" y="40"/>
                    <a:pt x="171" y="40"/>
                    <a:pt x="171" y="41"/>
                  </a:cubicBezTo>
                  <a:close/>
                  <a:moveTo>
                    <a:pt x="171" y="41"/>
                  </a:moveTo>
                  <a:cubicBezTo>
                    <a:pt x="171" y="42"/>
                    <a:pt x="171" y="43"/>
                    <a:pt x="171" y="44"/>
                  </a:cubicBezTo>
                  <a:cubicBezTo>
                    <a:pt x="171" y="44"/>
                    <a:pt x="170" y="44"/>
                    <a:pt x="170" y="44"/>
                  </a:cubicBezTo>
                  <a:cubicBezTo>
                    <a:pt x="167" y="47"/>
                    <a:pt x="164" y="50"/>
                    <a:pt x="160" y="53"/>
                  </a:cubicBezTo>
                  <a:cubicBezTo>
                    <a:pt x="160" y="53"/>
                    <a:pt x="160" y="53"/>
                    <a:pt x="160" y="54"/>
                  </a:cubicBezTo>
                  <a:cubicBezTo>
                    <a:pt x="160" y="54"/>
                    <a:pt x="159" y="54"/>
                    <a:pt x="159" y="54"/>
                  </a:cubicBezTo>
                  <a:cubicBezTo>
                    <a:pt x="163" y="50"/>
                    <a:pt x="167" y="46"/>
                    <a:pt x="171" y="41"/>
                  </a:cubicBezTo>
                  <a:close/>
                  <a:moveTo>
                    <a:pt x="171" y="45"/>
                  </a:moveTo>
                  <a:cubicBezTo>
                    <a:pt x="171" y="45"/>
                    <a:pt x="171" y="45"/>
                    <a:pt x="171" y="46"/>
                  </a:cubicBezTo>
                  <a:cubicBezTo>
                    <a:pt x="171" y="46"/>
                    <a:pt x="171" y="46"/>
                    <a:pt x="170" y="46"/>
                  </a:cubicBezTo>
                  <a:cubicBezTo>
                    <a:pt x="168" y="48"/>
                    <a:pt x="165" y="51"/>
                    <a:pt x="163" y="54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2" y="54"/>
                    <a:pt x="162" y="54"/>
                    <a:pt x="161" y="54"/>
                  </a:cubicBezTo>
                  <a:cubicBezTo>
                    <a:pt x="164" y="51"/>
                    <a:pt x="167" y="48"/>
                    <a:pt x="171" y="45"/>
                  </a:cubicBezTo>
                  <a:close/>
                  <a:moveTo>
                    <a:pt x="171" y="47"/>
                  </a:moveTo>
                  <a:cubicBezTo>
                    <a:pt x="171" y="47"/>
                    <a:pt x="171" y="47"/>
                    <a:pt x="171" y="48"/>
                  </a:cubicBezTo>
                  <a:cubicBezTo>
                    <a:pt x="169" y="50"/>
                    <a:pt x="167" y="52"/>
                    <a:pt x="165" y="54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6" y="51"/>
                    <a:pt x="168" y="49"/>
                    <a:pt x="171" y="47"/>
                  </a:cubicBezTo>
                  <a:close/>
                  <a:moveTo>
                    <a:pt x="171" y="38"/>
                  </a:moveTo>
                  <a:cubicBezTo>
                    <a:pt x="171" y="38"/>
                    <a:pt x="170" y="38"/>
                    <a:pt x="170" y="39"/>
                  </a:cubicBezTo>
                  <a:cubicBezTo>
                    <a:pt x="166" y="43"/>
                    <a:pt x="161" y="48"/>
                    <a:pt x="156" y="53"/>
                  </a:cubicBezTo>
                  <a:cubicBezTo>
                    <a:pt x="156" y="53"/>
                    <a:pt x="156" y="53"/>
                    <a:pt x="156" y="53"/>
                  </a:cubicBezTo>
                  <a:cubicBezTo>
                    <a:pt x="156" y="53"/>
                    <a:pt x="155" y="53"/>
                    <a:pt x="155" y="53"/>
                  </a:cubicBezTo>
                  <a:cubicBezTo>
                    <a:pt x="160" y="48"/>
                    <a:pt x="166" y="42"/>
                    <a:pt x="171" y="36"/>
                  </a:cubicBezTo>
                  <a:cubicBezTo>
                    <a:pt x="171" y="37"/>
                    <a:pt x="171" y="38"/>
                    <a:pt x="171" y="38"/>
                  </a:cubicBezTo>
                  <a:close/>
                  <a:moveTo>
                    <a:pt x="154" y="53"/>
                  </a:moveTo>
                  <a:cubicBezTo>
                    <a:pt x="154" y="53"/>
                    <a:pt x="154" y="52"/>
                    <a:pt x="154" y="52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60" y="47"/>
                    <a:pt x="165" y="41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65" y="42"/>
                    <a:pt x="160" y="48"/>
                    <a:pt x="154" y="53"/>
                  </a:cubicBezTo>
                  <a:close/>
                  <a:moveTo>
                    <a:pt x="154" y="51"/>
                  </a:moveTo>
                  <a:cubicBezTo>
                    <a:pt x="154" y="51"/>
                    <a:pt x="154" y="50"/>
                    <a:pt x="154" y="50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9" y="45"/>
                    <a:pt x="163" y="41"/>
                    <a:pt x="168" y="36"/>
                  </a:cubicBezTo>
                  <a:cubicBezTo>
                    <a:pt x="168" y="36"/>
                    <a:pt x="168" y="35"/>
                    <a:pt x="168" y="36"/>
                  </a:cubicBezTo>
                  <a:cubicBezTo>
                    <a:pt x="163" y="40"/>
                    <a:pt x="159" y="45"/>
                    <a:pt x="154" y="49"/>
                  </a:cubicBezTo>
                  <a:cubicBezTo>
                    <a:pt x="154" y="49"/>
                    <a:pt x="154" y="48"/>
                    <a:pt x="154" y="48"/>
                  </a:cubicBezTo>
                  <a:cubicBezTo>
                    <a:pt x="154" y="48"/>
                    <a:pt x="154" y="48"/>
                    <a:pt x="155" y="48"/>
                  </a:cubicBezTo>
                  <a:cubicBezTo>
                    <a:pt x="158" y="44"/>
                    <a:pt x="162" y="40"/>
                    <a:pt x="166" y="36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7" y="36"/>
                    <a:pt x="168" y="36"/>
                    <a:pt x="169" y="36"/>
                  </a:cubicBezTo>
                  <a:cubicBezTo>
                    <a:pt x="164" y="41"/>
                    <a:pt x="159" y="46"/>
                    <a:pt x="154" y="51"/>
                  </a:cubicBezTo>
                  <a:close/>
                  <a:moveTo>
                    <a:pt x="154" y="47"/>
                  </a:move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8" y="43"/>
                    <a:pt x="161" y="39"/>
                    <a:pt x="164" y="36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4" y="36"/>
                    <a:pt x="165" y="36"/>
                    <a:pt x="165" y="36"/>
                  </a:cubicBezTo>
                  <a:cubicBezTo>
                    <a:pt x="162" y="39"/>
                    <a:pt x="158" y="43"/>
                    <a:pt x="154" y="47"/>
                  </a:cubicBezTo>
                  <a:close/>
                  <a:moveTo>
                    <a:pt x="154" y="46"/>
                  </a:moveTo>
                  <a:cubicBezTo>
                    <a:pt x="154" y="45"/>
                    <a:pt x="154" y="45"/>
                    <a:pt x="154" y="44"/>
                  </a:cubicBezTo>
                  <a:cubicBezTo>
                    <a:pt x="154" y="44"/>
                    <a:pt x="155" y="44"/>
                    <a:pt x="155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7" y="41"/>
                    <a:pt x="160" y="38"/>
                    <a:pt x="162" y="36"/>
                  </a:cubicBezTo>
                  <a:cubicBezTo>
                    <a:pt x="162" y="36"/>
                    <a:pt x="162" y="36"/>
                    <a:pt x="162" y="36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0" y="39"/>
                    <a:pt x="157" y="42"/>
                    <a:pt x="154" y="46"/>
                  </a:cubicBezTo>
                  <a:close/>
                  <a:moveTo>
                    <a:pt x="154" y="43"/>
                  </a:moveTo>
                  <a:cubicBezTo>
                    <a:pt x="154" y="43"/>
                    <a:pt x="154" y="44"/>
                    <a:pt x="154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3"/>
                    <a:pt x="154" y="43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6" y="40"/>
                    <a:pt x="158" y="38"/>
                    <a:pt x="161" y="36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59" y="38"/>
                    <a:pt x="157" y="41"/>
                    <a:pt x="154" y="43"/>
                  </a:cubicBezTo>
                  <a:close/>
                  <a:moveTo>
                    <a:pt x="171" y="89"/>
                  </a:moveTo>
                  <a:cubicBezTo>
                    <a:pt x="165" y="93"/>
                    <a:pt x="160" y="98"/>
                    <a:pt x="154" y="102"/>
                  </a:cubicBezTo>
                  <a:cubicBezTo>
                    <a:pt x="154" y="100"/>
                    <a:pt x="154" y="99"/>
                    <a:pt x="154" y="97"/>
                  </a:cubicBezTo>
                  <a:cubicBezTo>
                    <a:pt x="159" y="92"/>
                    <a:pt x="165" y="88"/>
                    <a:pt x="171" y="84"/>
                  </a:cubicBezTo>
                  <a:cubicBezTo>
                    <a:pt x="171" y="86"/>
                    <a:pt x="171" y="87"/>
                    <a:pt x="171" y="89"/>
                  </a:cubicBezTo>
                  <a:close/>
                  <a:moveTo>
                    <a:pt x="154" y="108"/>
                  </a:moveTo>
                  <a:cubicBezTo>
                    <a:pt x="160" y="104"/>
                    <a:pt x="165" y="99"/>
                    <a:pt x="171" y="95"/>
                  </a:cubicBezTo>
                  <a:cubicBezTo>
                    <a:pt x="171" y="97"/>
                    <a:pt x="171" y="98"/>
                    <a:pt x="171" y="100"/>
                  </a:cubicBezTo>
                  <a:cubicBezTo>
                    <a:pt x="165" y="104"/>
                    <a:pt x="160" y="108"/>
                    <a:pt x="154" y="112"/>
                  </a:cubicBezTo>
                  <a:cubicBezTo>
                    <a:pt x="154" y="111"/>
                    <a:pt x="154" y="109"/>
                    <a:pt x="154" y="108"/>
                  </a:cubicBezTo>
                  <a:close/>
                  <a:moveTo>
                    <a:pt x="154" y="127"/>
                  </a:moveTo>
                  <a:cubicBezTo>
                    <a:pt x="154" y="126"/>
                    <a:pt x="154" y="125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60" y="119"/>
                    <a:pt x="165" y="115"/>
                    <a:pt x="171" y="111"/>
                  </a:cubicBezTo>
                  <a:cubicBezTo>
                    <a:pt x="171" y="112"/>
                    <a:pt x="171" y="113"/>
                    <a:pt x="171" y="114"/>
                  </a:cubicBezTo>
                  <a:cubicBezTo>
                    <a:pt x="171" y="114"/>
                    <a:pt x="171" y="115"/>
                    <a:pt x="171" y="115"/>
                  </a:cubicBezTo>
                  <a:cubicBezTo>
                    <a:pt x="171" y="115"/>
                    <a:pt x="171" y="115"/>
                    <a:pt x="171" y="115"/>
                  </a:cubicBezTo>
                  <a:cubicBezTo>
                    <a:pt x="165" y="119"/>
                    <a:pt x="160" y="123"/>
                    <a:pt x="154" y="127"/>
                  </a:cubicBezTo>
                  <a:close/>
                  <a:moveTo>
                    <a:pt x="171" y="111"/>
                  </a:moveTo>
                  <a:cubicBezTo>
                    <a:pt x="171" y="111"/>
                    <a:pt x="171" y="111"/>
                    <a:pt x="171" y="111"/>
                  </a:cubicBezTo>
                  <a:cubicBezTo>
                    <a:pt x="165" y="114"/>
                    <a:pt x="159" y="118"/>
                    <a:pt x="154" y="123"/>
                  </a:cubicBezTo>
                  <a:cubicBezTo>
                    <a:pt x="154" y="121"/>
                    <a:pt x="154" y="120"/>
                    <a:pt x="154" y="118"/>
                  </a:cubicBezTo>
                  <a:cubicBezTo>
                    <a:pt x="160" y="114"/>
                    <a:pt x="165" y="109"/>
                    <a:pt x="171" y="105"/>
                  </a:cubicBezTo>
                  <a:cubicBezTo>
                    <a:pt x="171" y="107"/>
                    <a:pt x="171" y="109"/>
                    <a:pt x="171" y="111"/>
                  </a:cubicBezTo>
                  <a:close/>
                  <a:moveTo>
                    <a:pt x="154" y="128"/>
                  </a:moveTo>
                  <a:cubicBezTo>
                    <a:pt x="154" y="128"/>
                    <a:pt x="154" y="128"/>
                    <a:pt x="154" y="128"/>
                  </a:cubicBezTo>
                  <a:cubicBezTo>
                    <a:pt x="154" y="128"/>
                    <a:pt x="154" y="128"/>
                    <a:pt x="154" y="128"/>
                  </a:cubicBezTo>
                  <a:cubicBezTo>
                    <a:pt x="160" y="124"/>
                    <a:pt x="165" y="120"/>
                    <a:pt x="171" y="116"/>
                  </a:cubicBezTo>
                  <a:cubicBezTo>
                    <a:pt x="171" y="118"/>
                    <a:pt x="171" y="120"/>
                    <a:pt x="171" y="121"/>
                  </a:cubicBezTo>
                  <a:cubicBezTo>
                    <a:pt x="171" y="121"/>
                    <a:pt x="171" y="121"/>
                    <a:pt x="170" y="122"/>
                  </a:cubicBezTo>
                  <a:cubicBezTo>
                    <a:pt x="165" y="126"/>
                    <a:pt x="160" y="130"/>
                    <a:pt x="154" y="134"/>
                  </a:cubicBezTo>
                  <a:cubicBezTo>
                    <a:pt x="154" y="132"/>
                    <a:pt x="154" y="130"/>
                    <a:pt x="154" y="128"/>
                  </a:cubicBezTo>
                  <a:close/>
                  <a:moveTo>
                    <a:pt x="171" y="135"/>
                  </a:moveTo>
                  <a:cubicBezTo>
                    <a:pt x="168" y="135"/>
                    <a:pt x="164" y="135"/>
                    <a:pt x="161" y="135"/>
                  </a:cubicBezTo>
                  <a:cubicBezTo>
                    <a:pt x="165" y="133"/>
                    <a:pt x="168" y="130"/>
                    <a:pt x="171" y="128"/>
                  </a:cubicBezTo>
                  <a:cubicBezTo>
                    <a:pt x="171" y="130"/>
                    <a:pt x="171" y="133"/>
                    <a:pt x="171" y="135"/>
                  </a:cubicBezTo>
                  <a:close/>
                  <a:moveTo>
                    <a:pt x="171" y="94"/>
                  </a:moveTo>
                  <a:cubicBezTo>
                    <a:pt x="165" y="99"/>
                    <a:pt x="160" y="103"/>
                    <a:pt x="154" y="107"/>
                  </a:cubicBezTo>
                  <a:cubicBezTo>
                    <a:pt x="154" y="105"/>
                    <a:pt x="154" y="104"/>
                    <a:pt x="154" y="102"/>
                  </a:cubicBezTo>
                  <a:cubicBezTo>
                    <a:pt x="154" y="102"/>
                    <a:pt x="154" y="102"/>
                    <a:pt x="155" y="102"/>
                  </a:cubicBezTo>
                  <a:cubicBezTo>
                    <a:pt x="160" y="98"/>
                    <a:pt x="165" y="94"/>
                    <a:pt x="171" y="90"/>
                  </a:cubicBezTo>
                  <a:cubicBezTo>
                    <a:pt x="171" y="92"/>
                    <a:pt x="171" y="93"/>
                    <a:pt x="171" y="94"/>
                  </a:cubicBezTo>
                  <a:close/>
                  <a:moveTo>
                    <a:pt x="171" y="36"/>
                  </a:moveTo>
                  <a:cubicBezTo>
                    <a:pt x="171" y="36"/>
                    <a:pt x="171" y="36"/>
                    <a:pt x="171" y="36"/>
                  </a:cubicBezTo>
                  <a:cubicBezTo>
                    <a:pt x="171" y="36"/>
                    <a:pt x="171" y="36"/>
                    <a:pt x="170" y="36"/>
                  </a:cubicBezTo>
                  <a:cubicBezTo>
                    <a:pt x="170" y="36"/>
                    <a:pt x="170" y="36"/>
                    <a:pt x="171" y="36"/>
                  </a:cubicBezTo>
                  <a:cubicBezTo>
                    <a:pt x="171" y="36"/>
                    <a:pt x="171" y="36"/>
                    <a:pt x="171" y="36"/>
                  </a:cubicBezTo>
                  <a:close/>
                  <a:moveTo>
                    <a:pt x="156" y="36"/>
                  </a:moveTo>
                  <a:cubicBezTo>
                    <a:pt x="155" y="36"/>
                    <a:pt x="155" y="37"/>
                    <a:pt x="154" y="37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5" y="36"/>
                    <a:pt x="155" y="36"/>
                    <a:pt x="156" y="36"/>
                  </a:cubicBezTo>
                  <a:close/>
                  <a:moveTo>
                    <a:pt x="154" y="81"/>
                  </a:moveTo>
                  <a:cubicBezTo>
                    <a:pt x="158" y="77"/>
                    <a:pt x="162" y="74"/>
                    <a:pt x="166" y="71"/>
                  </a:cubicBezTo>
                  <a:cubicBezTo>
                    <a:pt x="166" y="71"/>
                    <a:pt x="166" y="71"/>
                    <a:pt x="166" y="71"/>
                  </a:cubicBezTo>
                  <a:cubicBezTo>
                    <a:pt x="167" y="71"/>
                    <a:pt x="169" y="71"/>
                    <a:pt x="170" y="71"/>
                  </a:cubicBezTo>
                  <a:cubicBezTo>
                    <a:pt x="170" y="71"/>
                    <a:pt x="171" y="71"/>
                    <a:pt x="171" y="70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1" y="71"/>
                    <a:pt x="170" y="71"/>
                    <a:pt x="170" y="71"/>
                  </a:cubicBezTo>
                  <a:cubicBezTo>
                    <a:pt x="165" y="76"/>
                    <a:pt x="160" y="80"/>
                    <a:pt x="154" y="85"/>
                  </a:cubicBezTo>
                  <a:cubicBezTo>
                    <a:pt x="154" y="84"/>
                    <a:pt x="154" y="82"/>
                    <a:pt x="154" y="81"/>
                  </a:cubicBezTo>
                  <a:close/>
                  <a:moveTo>
                    <a:pt x="154" y="91"/>
                  </a:moveTo>
                  <a:cubicBezTo>
                    <a:pt x="154" y="91"/>
                    <a:pt x="154" y="91"/>
                    <a:pt x="154" y="91"/>
                  </a:cubicBezTo>
                  <a:cubicBezTo>
                    <a:pt x="160" y="87"/>
                    <a:pt x="165" y="82"/>
                    <a:pt x="171" y="78"/>
                  </a:cubicBezTo>
                  <a:cubicBezTo>
                    <a:pt x="171" y="80"/>
                    <a:pt x="171" y="81"/>
                    <a:pt x="171" y="83"/>
                  </a:cubicBezTo>
                  <a:cubicBezTo>
                    <a:pt x="171" y="83"/>
                    <a:pt x="171" y="83"/>
                    <a:pt x="170" y="83"/>
                  </a:cubicBezTo>
                  <a:cubicBezTo>
                    <a:pt x="165" y="87"/>
                    <a:pt x="159" y="91"/>
                    <a:pt x="154" y="96"/>
                  </a:cubicBezTo>
                  <a:cubicBezTo>
                    <a:pt x="154" y="94"/>
                    <a:pt x="154" y="93"/>
                    <a:pt x="154" y="91"/>
                  </a:cubicBezTo>
                  <a:close/>
                  <a:moveTo>
                    <a:pt x="154" y="113"/>
                  </a:moveTo>
                  <a:cubicBezTo>
                    <a:pt x="154" y="113"/>
                    <a:pt x="154" y="113"/>
                    <a:pt x="154" y="113"/>
                  </a:cubicBezTo>
                  <a:cubicBezTo>
                    <a:pt x="160" y="109"/>
                    <a:pt x="165" y="105"/>
                    <a:pt x="171" y="101"/>
                  </a:cubicBezTo>
                  <a:cubicBezTo>
                    <a:pt x="171" y="102"/>
                    <a:pt x="171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65" y="109"/>
                    <a:pt x="160" y="113"/>
                    <a:pt x="154" y="117"/>
                  </a:cubicBezTo>
                  <a:cubicBezTo>
                    <a:pt x="154" y="116"/>
                    <a:pt x="154" y="114"/>
                    <a:pt x="154" y="113"/>
                  </a:cubicBezTo>
                  <a:close/>
                  <a:moveTo>
                    <a:pt x="154" y="135"/>
                  </a:moveTo>
                  <a:cubicBezTo>
                    <a:pt x="160" y="131"/>
                    <a:pt x="165" y="127"/>
                    <a:pt x="171" y="122"/>
                  </a:cubicBezTo>
                  <a:cubicBezTo>
                    <a:pt x="171" y="124"/>
                    <a:pt x="171" y="125"/>
                    <a:pt x="171" y="127"/>
                  </a:cubicBezTo>
                  <a:cubicBezTo>
                    <a:pt x="171" y="127"/>
                    <a:pt x="170" y="127"/>
                    <a:pt x="170" y="127"/>
                  </a:cubicBezTo>
                  <a:cubicBezTo>
                    <a:pt x="167" y="130"/>
                    <a:pt x="164" y="133"/>
                    <a:pt x="160" y="135"/>
                  </a:cubicBezTo>
                  <a:cubicBezTo>
                    <a:pt x="160" y="135"/>
                    <a:pt x="160" y="135"/>
                    <a:pt x="160" y="135"/>
                  </a:cubicBezTo>
                  <a:cubicBezTo>
                    <a:pt x="158" y="135"/>
                    <a:pt x="156" y="135"/>
                    <a:pt x="154" y="135"/>
                  </a:cubicBezTo>
                  <a:cubicBezTo>
                    <a:pt x="154" y="135"/>
                    <a:pt x="154" y="135"/>
                    <a:pt x="154" y="135"/>
                  </a:cubicBezTo>
                  <a:close/>
                  <a:moveTo>
                    <a:pt x="136" y="135"/>
                  </a:moveTo>
                  <a:cubicBezTo>
                    <a:pt x="134" y="135"/>
                    <a:pt x="132" y="135"/>
                    <a:pt x="130" y="135"/>
                  </a:cubicBezTo>
                  <a:cubicBezTo>
                    <a:pt x="135" y="132"/>
                    <a:pt x="139" y="128"/>
                    <a:pt x="144" y="124"/>
                  </a:cubicBezTo>
                  <a:cubicBezTo>
                    <a:pt x="144" y="125"/>
                    <a:pt x="144" y="127"/>
                    <a:pt x="144" y="12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1" y="131"/>
                    <a:pt x="138" y="133"/>
                    <a:pt x="136" y="135"/>
                  </a:cubicBezTo>
                  <a:cubicBezTo>
                    <a:pt x="136" y="135"/>
                    <a:pt x="136" y="135"/>
                    <a:pt x="136" y="135"/>
                  </a:cubicBezTo>
                  <a:close/>
                  <a:moveTo>
                    <a:pt x="132" y="82"/>
                  </a:moveTo>
                  <a:cubicBezTo>
                    <a:pt x="131" y="83"/>
                    <a:pt x="129" y="85"/>
                    <a:pt x="127" y="86"/>
                  </a:cubicBezTo>
                  <a:cubicBezTo>
                    <a:pt x="127" y="85"/>
                    <a:pt x="127" y="83"/>
                    <a:pt x="127" y="82"/>
                  </a:cubicBezTo>
                  <a:cubicBezTo>
                    <a:pt x="129" y="82"/>
                    <a:pt x="131" y="82"/>
                    <a:pt x="132" y="82"/>
                  </a:cubicBezTo>
                  <a:close/>
                  <a:moveTo>
                    <a:pt x="138" y="82"/>
                  </a:moveTo>
                  <a:cubicBezTo>
                    <a:pt x="135" y="85"/>
                    <a:pt x="131" y="89"/>
                    <a:pt x="127" y="93"/>
                  </a:cubicBezTo>
                  <a:cubicBezTo>
                    <a:pt x="127" y="91"/>
                    <a:pt x="127" y="89"/>
                    <a:pt x="127" y="87"/>
                  </a:cubicBezTo>
                  <a:cubicBezTo>
                    <a:pt x="130" y="85"/>
                    <a:pt x="131" y="84"/>
                    <a:pt x="133" y="82"/>
                  </a:cubicBezTo>
                  <a:cubicBezTo>
                    <a:pt x="135" y="82"/>
                    <a:pt x="137" y="82"/>
                    <a:pt x="138" y="82"/>
                  </a:cubicBezTo>
                  <a:close/>
                  <a:moveTo>
                    <a:pt x="144" y="82"/>
                  </a:move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38" y="87"/>
                    <a:pt x="133" y="92"/>
                    <a:pt x="127" y="97"/>
                  </a:cubicBezTo>
                  <a:cubicBezTo>
                    <a:pt x="127" y="96"/>
                    <a:pt x="127" y="95"/>
                    <a:pt x="127" y="93"/>
                  </a:cubicBezTo>
                  <a:cubicBezTo>
                    <a:pt x="128" y="93"/>
                    <a:pt x="128" y="93"/>
                    <a:pt x="128" y="93"/>
                  </a:cubicBezTo>
                  <a:cubicBezTo>
                    <a:pt x="132" y="89"/>
                    <a:pt x="135" y="86"/>
                    <a:pt x="139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1" y="82"/>
                    <a:pt x="142" y="82"/>
                    <a:pt x="144" y="82"/>
                  </a:cubicBezTo>
                  <a:close/>
                  <a:moveTo>
                    <a:pt x="127" y="53"/>
                  </a:moveTo>
                  <a:cubicBezTo>
                    <a:pt x="128" y="53"/>
                    <a:pt x="128" y="53"/>
                    <a:pt x="128" y="53"/>
                  </a:cubicBezTo>
                  <a:cubicBezTo>
                    <a:pt x="128" y="53"/>
                    <a:pt x="129" y="52"/>
                    <a:pt x="130" y="51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9" y="52"/>
                    <a:pt x="128" y="53"/>
                    <a:pt x="127" y="54"/>
                  </a:cubicBezTo>
                  <a:cubicBezTo>
                    <a:pt x="127" y="54"/>
                    <a:pt x="127" y="54"/>
                    <a:pt x="127" y="53"/>
                  </a:cubicBezTo>
                  <a:close/>
                  <a:moveTo>
                    <a:pt x="127" y="55"/>
                  </a:moveTo>
                  <a:cubicBezTo>
                    <a:pt x="128" y="55"/>
                    <a:pt x="128" y="55"/>
                    <a:pt x="128" y="55"/>
                  </a:cubicBezTo>
                  <a:cubicBezTo>
                    <a:pt x="129" y="54"/>
                    <a:pt x="130" y="52"/>
                    <a:pt x="131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1" y="53"/>
                    <a:pt x="129" y="55"/>
                    <a:pt x="127" y="57"/>
                  </a:cubicBezTo>
                  <a:cubicBezTo>
                    <a:pt x="127" y="56"/>
                    <a:pt x="127" y="56"/>
                    <a:pt x="127" y="55"/>
                  </a:cubicBezTo>
                  <a:close/>
                  <a:moveTo>
                    <a:pt x="127" y="62"/>
                  </a:moveTo>
                  <a:cubicBezTo>
                    <a:pt x="128" y="62"/>
                    <a:pt x="128" y="62"/>
                    <a:pt x="128" y="62"/>
                  </a:cubicBezTo>
                  <a:cubicBezTo>
                    <a:pt x="131" y="58"/>
                    <a:pt x="134" y="55"/>
                    <a:pt x="137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5" y="55"/>
                    <a:pt x="131" y="59"/>
                    <a:pt x="127" y="64"/>
                  </a:cubicBezTo>
                  <a:cubicBezTo>
                    <a:pt x="127" y="63"/>
                    <a:pt x="127" y="62"/>
                    <a:pt x="127" y="62"/>
                  </a:cubicBezTo>
                  <a:close/>
                  <a:moveTo>
                    <a:pt x="128" y="61"/>
                  </a:moveTo>
                  <a:cubicBezTo>
                    <a:pt x="128" y="61"/>
                    <a:pt x="128" y="61"/>
                    <a:pt x="127" y="61"/>
                  </a:cubicBezTo>
                  <a:cubicBezTo>
                    <a:pt x="127" y="61"/>
                    <a:pt x="127" y="60"/>
                    <a:pt x="127" y="60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30" y="57"/>
                    <a:pt x="133" y="54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6" y="51"/>
                    <a:pt x="136" y="51"/>
                    <a:pt x="137" y="51"/>
                  </a:cubicBezTo>
                  <a:cubicBezTo>
                    <a:pt x="134" y="54"/>
                    <a:pt x="131" y="58"/>
                    <a:pt x="128" y="61"/>
                  </a:cubicBezTo>
                  <a:close/>
                  <a:moveTo>
                    <a:pt x="127" y="59"/>
                  </a:moveTo>
                  <a:cubicBezTo>
                    <a:pt x="127" y="58"/>
                    <a:pt x="127" y="58"/>
                    <a:pt x="127" y="58"/>
                  </a:cubicBezTo>
                  <a:cubicBezTo>
                    <a:pt x="129" y="56"/>
                    <a:pt x="131" y="54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4" y="51"/>
                    <a:pt x="134" y="51"/>
                  </a:cubicBezTo>
                  <a:cubicBezTo>
                    <a:pt x="132" y="54"/>
                    <a:pt x="130" y="56"/>
                    <a:pt x="127" y="59"/>
                  </a:cubicBezTo>
                  <a:close/>
                  <a:moveTo>
                    <a:pt x="127" y="65"/>
                  </a:moveTo>
                  <a:cubicBezTo>
                    <a:pt x="131" y="60"/>
                    <a:pt x="135" y="56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0" y="51"/>
                    <a:pt x="140" y="51"/>
                    <a:pt x="141" y="51"/>
                  </a:cubicBezTo>
                  <a:cubicBezTo>
                    <a:pt x="137" y="56"/>
                    <a:pt x="132" y="61"/>
                    <a:pt x="127" y="66"/>
                  </a:cubicBezTo>
                  <a:cubicBezTo>
                    <a:pt x="127" y="65"/>
                    <a:pt x="127" y="65"/>
                    <a:pt x="127" y="65"/>
                  </a:cubicBezTo>
                  <a:close/>
                  <a:moveTo>
                    <a:pt x="144" y="100"/>
                  </a:moveTo>
                  <a:cubicBezTo>
                    <a:pt x="139" y="106"/>
                    <a:pt x="134" y="111"/>
                    <a:pt x="127" y="115"/>
                  </a:cubicBezTo>
                  <a:cubicBezTo>
                    <a:pt x="127" y="113"/>
                    <a:pt x="127" y="112"/>
                    <a:pt x="127" y="110"/>
                  </a:cubicBezTo>
                  <a:cubicBezTo>
                    <a:pt x="128" y="110"/>
                    <a:pt x="128" y="110"/>
                    <a:pt x="128" y="110"/>
                  </a:cubicBezTo>
                  <a:cubicBezTo>
                    <a:pt x="133" y="105"/>
                    <a:pt x="138" y="100"/>
                    <a:pt x="144" y="94"/>
                  </a:cubicBezTo>
                  <a:cubicBezTo>
                    <a:pt x="144" y="96"/>
                    <a:pt x="144" y="98"/>
                    <a:pt x="144" y="100"/>
                  </a:cubicBezTo>
                  <a:close/>
                  <a:moveTo>
                    <a:pt x="127" y="116"/>
                  </a:moveTo>
                  <a:cubicBezTo>
                    <a:pt x="128" y="116"/>
                    <a:pt x="128" y="116"/>
                    <a:pt x="128" y="116"/>
                  </a:cubicBezTo>
                  <a:cubicBezTo>
                    <a:pt x="134" y="112"/>
                    <a:pt x="139" y="107"/>
                    <a:pt x="144" y="101"/>
                  </a:cubicBezTo>
                  <a:cubicBezTo>
                    <a:pt x="144" y="103"/>
                    <a:pt x="144" y="104"/>
                    <a:pt x="144" y="106"/>
                  </a:cubicBezTo>
                  <a:cubicBezTo>
                    <a:pt x="144" y="106"/>
                    <a:pt x="144" y="106"/>
                    <a:pt x="144" y="106"/>
                  </a:cubicBezTo>
                  <a:cubicBezTo>
                    <a:pt x="138" y="111"/>
                    <a:pt x="133" y="116"/>
                    <a:pt x="127" y="121"/>
                  </a:cubicBezTo>
                  <a:cubicBezTo>
                    <a:pt x="127" y="119"/>
                    <a:pt x="127" y="118"/>
                    <a:pt x="127" y="116"/>
                  </a:cubicBezTo>
                  <a:close/>
                  <a:moveTo>
                    <a:pt x="144" y="94"/>
                  </a:moveTo>
                  <a:cubicBezTo>
                    <a:pt x="144" y="94"/>
                    <a:pt x="144" y="94"/>
                    <a:pt x="144" y="94"/>
                  </a:cubicBezTo>
                  <a:cubicBezTo>
                    <a:pt x="138" y="99"/>
                    <a:pt x="133" y="104"/>
                    <a:pt x="127" y="109"/>
                  </a:cubicBezTo>
                  <a:cubicBezTo>
                    <a:pt x="127" y="107"/>
                    <a:pt x="127" y="106"/>
                    <a:pt x="127" y="104"/>
                  </a:cubicBezTo>
                  <a:cubicBezTo>
                    <a:pt x="133" y="99"/>
                    <a:pt x="138" y="94"/>
                    <a:pt x="144" y="89"/>
                  </a:cubicBezTo>
                  <a:cubicBezTo>
                    <a:pt x="144" y="91"/>
                    <a:pt x="144" y="92"/>
                    <a:pt x="144" y="94"/>
                  </a:cubicBezTo>
                  <a:close/>
                  <a:moveTo>
                    <a:pt x="144" y="88"/>
                  </a:moveTo>
                  <a:cubicBezTo>
                    <a:pt x="138" y="93"/>
                    <a:pt x="133" y="98"/>
                    <a:pt x="127" y="103"/>
                  </a:cubicBezTo>
                  <a:cubicBezTo>
                    <a:pt x="127" y="101"/>
                    <a:pt x="127" y="100"/>
                    <a:pt x="127" y="98"/>
                  </a:cubicBezTo>
                  <a:cubicBezTo>
                    <a:pt x="133" y="93"/>
                    <a:pt x="138" y="88"/>
                    <a:pt x="144" y="83"/>
                  </a:cubicBezTo>
                  <a:cubicBezTo>
                    <a:pt x="144" y="85"/>
                    <a:pt x="144" y="86"/>
                    <a:pt x="144" y="88"/>
                  </a:cubicBezTo>
                  <a:close/>
                  <a:moveTo>
                    <a:pt x="127" y="126"/>
                  </a:moveTo>
                  <a:cubicBezTo>
                    <a:pt x="127" y="125"/>
                    <a:pt x="127" y="123"/>
                    <a:pt x="127" y="121"/>
                  </a:cubicBezTo>
                  <a:cubicBezTo>
                    <a:pt x="128" y="122"/>
                    <a:pt x="128" y="122"/>
                    <a:pt x="128" y="121"/>
                  </a:cubicBezTo>
                  <a:cubicBezTo>
                    <a:pt x="133" y="116"/>
                    <a:pt x="139" y="112"/>
                    <a:pt x="144" y="107"/>
                  </a:cubicBezTo>
                  <a:cubicBezTo>
                    <a:pt x="144" y="109"/>
                    <a:pt x="144" y="111"/>
                    <a:pt x="144" y="113"/>
                  </a:cubicBezTo>
                  <a:cubicBezTo>
                    <a:pt x="138" y="118"/>
                    <a:pt x="133" y="122"/>
                    <a:pt x="127" y="126"/>
                  </a:cubicBezTo>
                  <a:close/>
                  <a:moveTo>
                    <a:pt x="144" y="56"/>
                  </a:moveTo>
                  <a:cubicBezTo>
                    <a:pt x="144" y="56"/>
                    <a:pt x="144" y="56"/>
                    <a:pt x="144" y="56"/>
                  </a:cubicBezTo>
                  <a:cubicBezTo>
                    <a:pt x="138" y="61"/>
                    <a:pt x="133" y="66"/>
                    <a:pt x="127" y="72"/>
                  </a:cubicBezTo>
                  <a:cubicBezTo>
                    <a:pt x="127" y="72"/>
                    <a:pt x="127" y="71"/>
                    <a:pt x="127" y="71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33" y="65"/>
                    <a:pt x="139" y="59"/>
                    <a:pt x="144" y="54"/>
                  </a:cubicBezTo>
                  <a:cubicBezTo>
                    <a:pt x="144" y="54"/>
                    <a:pt x="144" y="55"/>
                    <a:pt x="144" y="56"/>
                  </a:cubicBezTo>
                  <a:close/>
                  <a:moveTo>
                    <a:pt x="127" y="67"/>
                  </a:moveTo>
                  <a:cubicBezTo>
                    <a:pt x="133" y="62"/>
                    <a:pt x="137" y="57"/>
                    <a:pt x="142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2" y="51"/>
                    <a:pt x="142" y="51"/>
                    <a:pt x="143" y="51"/>
                  </a:cubicBezTo>
                  <a:cubicBezTo>
                    <a:pt x="138" y="57"/>
                    <a:pt x="133" y="63"/>
                    <a:pt x="127" y="68"/>
                  </a:cubicBezTo>
                  <a:cubicBezTo>
                    <a:pt x="127" y="68"/>
                    <a:pt x="127" y="67"/>
                    <a:pt x="127" y="67"/>
                  </a:cubicBezTo>
                  <a:close/>
                  <a:moveTo>
                    <a:pt x="144" y="56"/>
                  </a:moveTo>
                  <a:cubicBezTo>
                    <a:pt x="144" y="57"/>
                    <a:pt x="144" y="57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39" y="63"/>
                    <a:pt x="134" y="67"/>
                    <a:pt x="130" y="72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29" y="72"/>
                    <a:pt x="128" y="72"/>
                    <a:pt x="128" y="72"/>
                  </a:cubicBezTo>
                  <a:cubicBezTo>
                    <a:pt x="133" y="67"/>
                    <a:pt x="139" y="62"/>
                    <a:pt x="144" y="56"/>
                  </a:cubicBezTo>
                  <a:close/>
                  <a:moveTo>
                    <a:pt x="144" y="59"/>
                  </a:moveTo>
                  <a:cubicBezTo>
                    <a:pt x="144" y="59"/>
                    <a:pt x="144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0" y="65"/>
                    <a:pt x="136" y="68"/>
                    <a:pt x="132" y="72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1" y="72"/>
                    <a:pt x="131" y="72"/>
                    <a:pt x="130" y="72"/>
                  </a:cubicBezTo>
                  <a:cubicBezTo>
                    <a:pt x="135" y="68"/>
                    <a:pt x="139" y="63"/>
                    <a:pt x="144" y="59"/>
                  </a:cubicBezTo>
                  <a:close/>
                  <a:moveTo>
                    <a:pt x="133" y="72"/>
                  </a:moveTo>
                  <a:cubicBezTo>
                    <a:pt x="137" y="69"/>
                    <a:pt x="140" y="65"/>
                    <a:pt x="144" y="61"/>
                  </a:cubicBezTo>
                  <a:cubicBezTo>
                    <a:pt x="144" y="62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1" y="66"/>
                    <a:pt x="138" y="69"/>
                    <a:pt x="135" y="72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4" y="72"/>
                    <a:pt x="134" y="72"/>
                    <a:pt x="133" y="72"/>
                  </a:cubicBezTo>
                  <a:close/>
                  <a:moveTo>
                    <a:pt x="144" y="64"/>
                  </a:moveTo>
                  <a:cubicBezTo>
                    <a:pt x="144" y="65"/>
                    <a:pt x="144" y="65"/>
                    <a:pt x="144" y="65"/>
                  </a:cubicBezTo>
                  <a:cubicBezTo>
                    <a:pt x="142" y="68"/>
                    <a:pt x="140" y="70"/>
                    <a:pt x="137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8" y="70"/>
                    <a:pt x="141" y="67"/>
                    <a:pt x="144" y="64"/>
                  </a:cubicBezTo>
                  <a:close/>
                  <a:moveTo>
                    <a:pt x="144" y="66"/>
                  </a:moveTo>
                  <a:cubicBezTo>
                    <a:pt x="144" y="67"/>
                    <a:pt x="144" y="67"/>
                    <a:pt x="144" y="68"/>
                  </a:cubicBezTo>
                  <a:cubicBezTo>
                    <a:pt x="144" y="68"/>
                    <a:pt x="144" y="68"/>
                    <a:pt x="143" y="68"/>
                  </a:cubicBezTo>
                  <a:cubicBezTo>
                    <a:pt x="142" y="69"/>
                    <a:pt x="141" y="71"/>
                    <a:pt x="140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9" y="72"/>
                    <a:pt x="139" y="72"/>
                    <a:pt x="138" y="72"/>
                  </a:cubicBezTo>
                  <a:cubicBezTo>
                    <a:pt x="140" y="70"/>
                    <a:pt x="142" y="68"/>
                    <a:pt x="144" y="66"/>
                  </a:cubicBezTo>
                  <a:close/>
                  <a:moveTo>
                    <a:pt x="144" y="68"/>
                  </a:moveTo>
                  <a:cubicBezTo>
                    <a:pt x="144" y="68"/>
                    <a:pt x="144" y="68"/>
                    <a:pt x="144" y="68"/>
                  </a:cubicBezTo>
                  <a:cubicBezTo>
                    <a:pt x="144" y="69"/>
                    <a:pt x="144" y="69"/>
                    <a:pt x="144" y="70"/>
                  </a:cubicBezTo>
                  <a:cubicBezTo>
                    <a:pt x="144" y="70"/>
                    <a:pt x="144" y="70"/>
                    <a:pt x="143" y="70"/>
                  </a:cubicBezTo>
                  <a:cubicBezTo>
                    <a:pt x="143" y="70"/>
                    <a:pt x="142" y="71"/>
                    <a:pt x="142" y="72"/>
                  </a:cubicBezTo>
                  <a:cubicBezTo>
                    <a:pt x="141" y="72"/>
                    <a:pt x="141" y="72"/>
                    <a:pt x="142" y="72"/>
                  </a:cubicBezTo>
                  <a:cubicBezTo>
                    <a:pt x="141" y="72"/>
                    <a:pt x="141" y="72"/>
                    <a:pt x="140" y="72"/>
                  </a:cubicBezTo>
                  <a:cubicBezTo>
                    <a:pt x="141" y="71"/>
                    <a:pt x="143" y="70"/>
                    <a:pt x="144" y="68"/>
                  </a:cubicBezTo>
                  <a:close/>
                  <a:moveTo>
                    <a:pt x="144" y="70"/>
                  </a:moveTo>
                  <a:cubicBezTo>
                    <a:pt x="144" y="71"/>
                    <a:pt x="144" y="72"/>
                    <a:pt x="144" y="72"/>
                  </a:cubicBezTo>
                  <a:cubicBezTo>
                    <a:pt x="143" y="72"/>
                    <a:pt x="143" y="72"/>
                    <a:pt x="142" y="72"/>
                  </a:cubicBezTo>
                  <a:cubicBezTo>
                    <a:pt x="143" y="72"/>
                    <a:pt x="143" y="71"/>
                    <a:pt x="144" y="70"/>
                  </a:cubicBezTo>
                  <a:close/>
                  <a:moveTo>
                    <a:pt x="127" y="127"/>
                  </a:moveTo>
                  <a:cubicBezTo>
                    <a:pt x="128" y="127"/>
                    <a:pt x="128" y="127"/>
                    <a:pt x="128" y="127"/>
                  </a:cubicBezTo>
                  <a:cubicBezTo>
                    <a:pt x="133" y="123"/>
                    <a:pt x="138" y="119"/>
                    <a:pt x="144" y="114"/>
                  </a:cubicBezTo>
                  <a:cubicBezTo>
                    <a:pt x="144" y="115"/>
                    <a:pt x="144" y="116"/>
                    <a:pt x="144" y="117"/>
                  </a:cubicBezTo>
                  <a:cubicBezTo>
                    <a:pt x="144" y="117"/>
                    <a:pt x="144" y="117"/>
                    <a:pt x="144" y="118"/>
                  </a:cubicBezTo>
                  <a:cubicBezTo>
                    <a:pt x="138" y="122"/>
                    <a:pt x="133" y="126"/>
                    <a:pt x="127" y="131"/>
                  </a:cubicBezTo>
                  <a:cubicBezTo>
                    <a:pt x="127" y="129"/>
                    <a:pt x="127" y="128"/>
                    <a:pt x="127" y="127"/>
                  </a:cubicBezTo>
                  <a:close/>
                  <a:moveTo>
                    <a:pt x="144" y="51"/>
                  </a:moveTo>
                  <a:cubicBezTo>
                    <a:pt x="144" y="52"/>
                    <a:pt x="144" y="52"/>
                    <a:pt x="144" y="53"/>
                  </a:cubicBezTo>
                  <a:cubicBezTo>
                    <a:pt x="144" y="53"/>
                    <a:pt x="144" y="53"/>
                    <a:pt x="144" y="53"/>
                  </a:cubicBezTo>
                  <a:cubicBezTo>
                    <a:pt x="138" y="59"/>
                    <a:pt x="133" y="64"/>
                    <a:pt x="127" y="70"/>
                  </a:cubicBezTo>
                  <a:cubicBezTo>
                    <a:pt x="127" y="70"/>
                    <a:pt x="127" y="69"/>
                    <a:pt x="127" y="69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33" y="64"/>
                    <a:pt x="139" y="58"/>
                    <a:pt x="144" y="51"/>
                  </a:cubicBezTo>
                  <a:cubicBezTo>
                    <a:pt x="144" y="51"/>
                    <a:pt x="144" y="51"/>
                    <a:pt x="144" y="51"/>
                  </a:cubicBezTo>
                  <a:cubicBezTo>
                    <a:pt x="144" y="51"/>
                    <a:pt x="144" y="51"/>
                    <a:pt x="144" y="51"/>
                  </a:cubicBezTo>
                  <a:cubicBezTo>
                    <a:pt x="144" y="51"/>
                    <a:pt x="144" y="51"/>
                    <a:pt x="144" y="51"/>
                  </a:cubicBezTo>
                  <a:close/>
                  <a:moveTo>
                    <a:pt x="129" y="51"/>
                  </a:moveTo>
                  <a:cubicBezTo>
                    <a:pt x="128" y="52"/>
                    <a:pt x="128" y="52"/>
                    <a:pt x="127" y="52"/>
                  </a:cubicBezTo>
                  <a:cubicBezTo>
                    <a:pt x="127" y="52"/>
                    <a:pt x="127" y="51"/>
                    <a:pt x="127" y="51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8" y="51"/>
                    <a:pt x="128" y="51"/>
                    <a:pt x="129" y="51"/>
                  </a:cubicBezTo>
                  <a:close/>
                  <a:moveTo>
                    <a:pt x="127" y="73"/>
                  </a:moveTo>
                  <a:cubicBezTo>
                    <a:pt x="129" y="73"/>
                    <a:pt x="130" y="73"/>
                    <a:pt x="132" y="73"/>
                  </a:cubicBezTo>
                  <a:cubicBezTo>
                    <a:pt x="131" y="74"/>
                    <a:pt x="131" y="74"/>
                    <a:pt x="130" y="75"/>
                  </a:cubicBezTo>
                  <a:cubicBezTo>
                    <a:pt x="130" y="75"/>
                    <a:pt x="130" y="76"/>
                    <a:pt x="131" y="75"/>
                  </a:cubicBezTo>
                  <a:cubicBezTo>
                    <a:pt x="131" y="75"/>
                    <a:pt x="132" y="74"/>
                    <a:pt x="133" y="73"/>
                  </a:cubicBezTo>
                  <a:cubicBezTo>
                    <a:pt x="134" y="73"/>
                    <a:pt x="135" y="73"/>
                    <a:pt x="136" y="73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6" y="74"/>
                    <a:pt x="136" y="74"/>
                    <a:pt x="137" y="74"/>
                  </a:cubicBezTo>
                  <a:cubicBezTo>
                    <a:pt x="137" y="73"/>
                    <a:pt x="137" y="73"/>
                    <a:pt x="137" y="73"/>
                  </a:cubicBezTo>
                  <a:cubicBezTo>
                    <a:pt x="138" y="73"/>
                    <a:pt x="139" y="73"/>
                    <a:pt x="141" y="73"/>
                  </a:cubicBezTo>
                  <a:cubicBezTo>
                    <a:pt x="140" y="74"/>
                    <a:pt x="139" y="74"/>
                    <a:pt x="139" y="75"/>
                  </a:cubicBezTo>
                  <a:cubicBezTo>
                    <a:pt x="139" y="75"/>
                    <a:pt x="139" y="76"/>
                    <a:pt x="139" y="75"/>
                  </a:cubicBezTo>
                  <a:cubicBezTo>
                    <a:pt x="140" y="74"/>
                    <a:pt x="141" y="74"/>
                    <a:pt x="142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3"/>
                    <a:pt x="143" y="73"/>
                    <a:pt x="144" y="73"/>
                  </a:cubicBezTo>
                  <a:cubicBezTo>
                    <a:pt x="144" y="73"/>
                    <a:pt x="144" y="74"/>
                    <a:pt x="144" y="74"/>
                  </a:cubicBezTo>
                  <a:cubicBezTo>
                    <a:pt x="144" y="74"/>
                    <a:pt x="144" y="74"/>
                    <a:pt x="143" y="74"/>
                  </a:cubicBezTo>
                  <a:cubicBezTo>
                    <a:pt x="143" y="75"/>
                    <a:pt x="142" y="76"/>
                    <a:pt x="141" y="77"/>
                  </a:cubicBezTo>
                  <a:cubicBezTo>
                    <a:pt x="141" y="77"/>
                    <a:pt x="142" y="78"/>
                    <a:pt x="142" y="77"/>
                  </a:cubicBezTo>
                  <a:cubicBezTo>
                    <a:pt x="143" y="76"/>
                    <a:pt x="143" y="76"/>
                    <a:pt x="144" y="75"/>
                  </a:cubicBezTo>
                  <a:cubicBezTo>
                    <a:pt x="144" y="77"/>
                    <a:pt x="144" y="79"/>
                    <a:pt x="144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3" y="81"/>
                    <a:pt x="142" y="81"/>
                    <a:pt x="141" y="81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1" y="81"/>
                    <a:pt x="142" y="81"/>
                    <a:pt x="142" y="81"/>
                  </a:cubicBezTo>
                  <a:cubicBezTo>
                    <a:pt x="142" y="81"/>
                    <a:pt x="143" y="80"/>
                    <a:pt x="143" y="80"/>
                  </a:cubicBezTo>
                  <a:cubicBezTo>
                    <a:pt x="144" y="79"/>
                    <a:pt x="143" y="79"/>
                    <a:pt x="143" y="79"/>
                  </a:cubicBezTo>
                  <a:cubicBezTo>
                    <a:pt x="142" y="80"/>
                    <a:pt x="142" y="80"/>
                    <a:pt x="141" y="81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0" y="81"/>
                    <a:pt x="139" y="81"/>
                    <a:pt x="138" y="81"/>
                  </a:cubicBezTo>
                  <a:cubicBezTo>
                    <a:pt x="139" y="80"/>
                    <a:pt x="140" y="79"/>
                    <a:pt x="140" y="78"/>
                  </a:cubicBezTo>
                  <a:cubicBezTo>
                    <a:pt x="141" y="78"/>
                    <a:pt x="140" y="78"/>
                    <a:pt x="140" y="78"/>
                  </a:cubicBezTo>
                  <a:cubicBezTo>
                    <a:pt x="139" y="79"/>
                    <a:pt x="138" y="80"/>
                    <a:pt x="137" y="81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35" y="81"/>
                    <a:pt x="134" y="81"/>
                    <a:pt x="132" y="81"/>
                  </a:cubicBezTo>
                  <a:cubicBezTo>
                    <a:pt x="133" y="81"/>
                    <a:pt x="134" y="80"/>
                    <a:pt x="135" y="79"/>
                  </a:cubicBezTo>
                  <a:cubicBezTo>
                    <a:pt x="135" y="79"/>
                    <a:pt x="134" y="78"/>
                    <a:pt x="134" y="79"/>
                  </a:cubicBezTo>
                  <a:cubicBezTo>
                    <a:pt x="133" y="79"/>
                    <a:pt x="132" y="80"/>
                    <a:pt x="131" y="81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30" y="81"/>
                    <a:pt x="129" y="81"/>
                    <a:pt x="127" y="81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9" y="80"/>
                    <a:pt x="130" y="79"/>
                    <a:pt x="130" y="78"/>
                  </a:cubicBezTo>
                  <a:cubicBezTo>
                    <a:pt x="131" y="78"/>
                    <a:pt x="130" y="78"/>
                    <a:pt x="130" y="78"/>
                  </a:cubicBezTo>
                  <a:cubicBezTo>
                    <a:pt x="129" y="79"/>
                    <a:pt x="128" y="79"/>
                    <a:pt x="127" y="80"/>
                  </a:cubicBezTo>
                  <a:cubicBezTo>
                    <a:pt x="127" y="79"/>
                    <a:pt x="127" y="78"/>
                    <a:pt x="127" y="77"/>
                  </a:cubicBezTo>
                  <a:cubicBezTo>
                    <a:pt x="128" y="76"/>
                    <a:pt x="129" y="76"/>
                    <a:pt x="129" y="75"/>
                  </a:cubicBezTo>
                  <a:cubicBezTo>
                    <a:pt x="129" y="75"/>
                    <a:pt x="129" y="74"/>
                    <a:pt x="129" y="75"/>
                  </a:cubicBezTo>
                  <a:cubicBezTo>
                    <a:pt x="128" y="75"/>
                    <a:pt x="128" y="75"/>
                    <a:pt x="127" y="76"/>
                  </a:cubicBezTo>
                  <a:cubicBezTo>
                    <a:pt x="127" y="75"/>
                    <a:pt x="127" y="74"/>
                    <a:pt x="127" y="73"/>
                  </a:cubicBezTo>
                  <a:close/>
                  <a:moveTo>
                    <a:pt x="127" y="135"/>
                  </a:moveTo>
                  <a:cubicBezTo>
                    <a:pt x="127" y="134"/>
                    <a:pt x="127" y="133"/>
                    <a:pt x="127" y="132"/>
                  </a:cubicBezTo>
                  <a:cubicBezTo>
                    <a:pt x="133" y="127"/>
                    <a:pt x="138" y="123"/>
                    <a:pt x="144" y="118"/>
                  </a:cubicBezTo>
                  <a:cubicBezTo>
                    <a:pt x="144" y="120"/>
                    <a:pt x="144" y="122"/>
                    <a:pt x="144" y="123"/>
                  </a:cubicBezTo>
                  <a:cubicBezTo>
                    <a:pt x="144" y="123"/>
                    <a:pt x="144" y="123"/>
                    <a:pt x="144" y="123"/>
                  </a:cubicBezTo>
                  <a:cubicBezTo>
                    <a:pt x="139" y="127"/>
                    <a:pt x="134" y="131"/>
                    <a:pt x="129" y="135"/>
                  </a:cubicBezTo>
                  <a:cubicBezTo>
                    <a:pt x="129" y="135"/>
                    <a:pt x="129" y="135"/>
                    <a:pt x="129" y="135"/>
                  </a:cubicBezTo>
                  <a:cubicBezTo>
                    <a:pt x="129" y="135"/>
                    <a:pt x="128" y="135"/>
                    <a:pt x="127" y="135"/>
                  </a:cubicBezTo>
                  <a:cubicBezTo>
                    <a:pt x="127" y="135"/>
                    <a:pt x="127" y="135"/>
                    <a:pt x="127" y="135"/>
                  </a:cubicBezTo>
                  <a:close/>
                  <a:moveTo>
                    <a:pt x="117" y="129"/>
                  </a:moveTo>
                  <a:cubicBezTo>
                    <a:pt x="115" y="131"/>
                    <a:pt x="113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09" y="135"/>
                    <a:pt x="107" y="135"/>
                    <a:pt x="105" y="135"/>
                  </a:cubicBezTo>
                  <a:cubicBezTo>
                    <a:pt x="109" y="132"/>
                    <a:pt x="113" y="129"/>
                    <a:pt x="117" y="126"/>
                  </a:cubicBezTo>
                  <a:cubicBezTo>
                    <a:pt x="117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lose/>
                  <a:moveTo>
                    <a:pt x="101" y="93"/>
                  </a:moveTo>
                  <a:cubicBezTo>
                    <a:pt x="101" y="93"/>
                    <a:pt x="101" y="93"/>
                    <a:pt x="101" y="93"/>
                  </a:cubicBezTo>
                  <a:cubicBezTo>
                    <a:pt x="102" y="92"/>
                    <a:pt x="102" y="92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91"/>
                    <a:pt x="104" y="91"/>
                    <a:pt x="104" y="91"/>
                  </a:cubicBezTo>
                  <a:cubicBezTo>
                    <a:pt x="103" y="92"/>
                    <a:pt x="102" y="93"/>
                    <a:pt x="101" y="94"/>
                  </a:cubicBezTo>
                  <a:cubicBezTo>
                    <a:pt x="101" y="94"/>
                    <a:pt x="101" y="93"/>
                    <a:pt x="101" y="93"/>
                  </a:cubicBezTo>
                  <a:close/>
                  <a:moveTo>
                    <a:pt x="108" y="91"/>
                  </a:moveTo>
                  <a:cubicBezTo>
                    <a:pt x="106" y="93"/>
                    <a:pt x="103" y="96"/>
                    <a:pt x="101" y="99"/>
                  </a:cubicBezTo>
                  <a:cubicBezTo>
                    <a:pt x="101" y="98"/>
                    <a:pt x="101" y="98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3" y="95"/>
                    <a:pt x="105" y="93"/>
                    <a:pt x="107" y="91"/>
                  </a:cubicBezTo>
                  <a:cubicBezTo>
                    <a:pt x="107" y="91"/>
                    <a:pt x="108" y="91"/>
                    <a:pt x="108" y="91"/>
                  </a:cubicBezTo>
                  <a:close/>
                  <a:moveTo>
                    <a:pt x="117" y="91"/>
                  </a:moveTo>
                  <a:cubicBezTo>
                    <a:pt x="114" y="94"/>
                    <a:pt x="111" y="98"/>
                    <a:pt x="108" y="101"/>
                  </a:cubicBezTo>
                  <a:cubicBezTo>
                    <a:pt x="108" y="101"/>
                    <a:pt x="107" y="101"/>
                    <a:pt x="107" y="101"/>
                  </a:cubicBezTo>
                  <a:cubicBezTo>
                    <a:pt x="110" y="98"/>
                    <a:pt x="113" y="94"/>
                    <a:pt x="116" y="91"/>
                  </a:cubicBezTo>
                  <a:cubicBezTo>
                    <a:pt x="116" y="91"/>
                    <a:pt x="116" y="91"/>
                    <a:pt x="117" y="91"/>
                  </a:cubicBezTo>
                  <a:close/>
                  <a:moveTo>
                    <a:pt x="106" y="106"/>
                  </a:moveTo>
                  <a:cubicBezTo>
                    <a:pt x="105" y="106"/>
                    <a:pt x="105" y="107"/>
                    <a:pt x="104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3" y="108"/>
                    <a:pt x="102" y="108"/>
                    <a:pt x="102" y="108"/>
                  </a:cubicBezTo>
                  <a:cubicBezTo>
                    <a:pt x="102" y="107"/>
                    <a:pt x="102" y="107"/>
                    <a:pt x="103" y="106"/>
                  </a:cubicBezTo>
                  <a:cubicBezTo>
                    <a:pt x="103" y="106"/>
                    <a:pt x="103" y="106"/>
                    <a:pt x="102" y="106"/>
                  </a:cubicBezTo>
                  <a:cubicBezTo>
                    <a:pt x="102" y="107"/>
                    <a:pt x="101" y="107"/>
                    <a:pt x="101" y="108"/>
                  </a:cubicBezTo>
                  <a:cubicBezTo>
                    <a:pt x="101" y="107"/>
                    <a:pt x="101" y="106"/>
                    <a:pt x="101" y="106"/>
                  </a:cubicBezTo>
                  <a:cubicBezTo>
                    <a:pt x="101" y="105"/>
                    <a:pt x="102" y="105"/>
                    <a:pt x="102" y="104"/>
                  </a:cubicBezTo>
                  <a:cubicBezTo>
                    <a:pt x="102" y="104"/>
                    <a:pt x="102" y="103"/>
                    <a:pt x="102" y="104"/>
                  </a:cubicBezTo>
                  <a:cubicBezTo>
                    <a:pt x="101" y="104"/>
                    <a:pt x="101" y="104"/>
                    <a:pt x="101" y="105"/>
                  </a:cubicBezTo>
                  <a:cubicBezTo>
                    <a:pt x="101" y="104"/>
                    <a:pt x="101" y="103"/>
                    <a:pt x="101" y="102"/>
                  </a:cubicBezTo>
                  <a:cubicBezTo>
                    <a:pt x="102" y="102"/>
                    <a:pt x="102" y="102"/>
                    <a:pt x="103" y="102"/>
                  </a:cubicBezTo>
                  <a:cubicBezTo>
                    <a:pt x="103" y="102"/>
                    <a:pt x="103" y="102"/>
                    <a:pt x="102" y="103"/>
                  </a:cubicBezTo>
                  <a:cubicBezTo>
                    <a:pt x="102" y="103"/>
                    <a:pt x="103" y="103"/>
                    <a:pt x="103" y="103"/>
                  </a:cubicBezTo>
                  <a:cubicBezTo>
                    <a:pt x="103" y="103"/>
                    <a:pt x="104" y="102"/>
                    <a:pt x="104" y="102"/>
                  </a:cubicBezTo>
                  <a:cubicBezTo>
                    <a:pt x="107" y="102"/>
                    <a:pt x="110" y="102"/>
                    <a:pt x="113" y="102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4" y="102"/>
                    <a:pt x="116" y="102"/>
                    <a:pt x="117" y="102"/>
                  </a:cubicBezTo>
                  <a:cubicBezTo>
                    <a:pt x="117" y="104"/>
                    <a:pt x="117" y="106"/>
                    <a:pt x="117" y="108"/>
                  </a:cubicBezTo>
                  <a:cubicBezTo>
                    <a:pt x="114" y="108"/>
                    <a:pt x="111" y="108"/>
                    <a:pt x="109" y="108"/>
                  </a:cubicBezTo>
                  <a:cubicBezTo>
                    <a:pt x="109" y="107"/>
                    <a:pt x="110" y="106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0" y="106"/>
                    <a:pt x="109" y="107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107" y="108"/>
                    <a:pt x="106" y="108"/>
                    <a:pt x="105" y="108"/>
                  </a:cubicBezTo>
                  <a:cubicBezTo>
                    <a:pt x="105" y="107"/>
                    <a:pt x="106" y="107"/>
                    <a:pt x="106" y="106"/>
                  </a:cubicBezTo>
                  <a:cubicBezTo>
                    <a:pt x="107" y="106"/>
                    <a:pt x="106" y="106"/>
                    <a:pt x="106" y="106"/>
                  </a:cubicBezTo>
                  <a:close/>
                  <a:moveTo>
                    <a:pt x="117" y="94"/>
                  </a:moveTo>
                  <a:cubicBezTo>
                    <a:pt x="117" y="94"/>
                    <a:pt x="117" y="94"/>
                    <a:pt x="117" y="94"/>
                  </a:cubicBezTo>
                  <a:cubicBezTo>
                    <a:pt x="115" y="96"/>
                    <a:pt x="113" y="99"/>
                    <a:pt x="111" y="101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0" y="101"/>
                    <a:pt x="110" y="101"/>
                    <a:pt x="109" y="101"/>
                  </a:cubicBezTo>
                  <a:cubicBezTo>
                    <a:pt x="112" y="98"/>
                    <a:pt x="115" y="95"/>
                    <a:pt x="117" y="91"/>
                  </a:cubicBezTo>
                  <a:cubicBezTo>
                    <a:pt x="117" y="92"/>
                    <a:pt x="117" y="93"/>
                    <a:pt x="117" y="94"/>
                  </a:cubicBezTo>
                  <a:close/>
                  <a:moveTo>
                    <a:pt x="117" y="101"/>
                  </a:moveTo>
                  <a:cubicBezTo>
                    <a:pt x="117" y="101"/>
                    <a:pt x="116" y="101"/>
                    <a:pt x="116" y="101"/>
                  </a:cubicBezTo>
                  <a:cubicBezTo>
                    <a:pt x="116" y="101"/>
                    <a:pt x="117" y="100"/>
                    <a:pt x="117" y="100"/>
                  </a:cubicBezTo>
                  <a:cubicBezTo>
                    <a:pt x="117" y="100"/>
                    <a:pt x="117" y="101"/>
                    <a:pt x="117" y="101"/>
                  </a:cubicBezTo>
                  <a:close/>
                  <a:moveTo>
                    <a:pt x="117" y="99"/>
                  </a:moveTo>
                  <a:cubicBezTo>
                    <a:pt x="117" y="99"/>
                    <a:pt x="117" y="99"/>
                    <a:pt x="117" y="99"/>
                  </a:cubicBezTo>
                  <a:cubicBezTo>
                    <a:pt x="116" y="100"/>
                    <a:pt x="116" y="100"/>
                    <a:pt x="115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01"/>
                    <a:pt x="114" y="101"/>
                    <a:pt x="114" y="101"/>
                  </a:cubicBezTo>
                  <a:cubicBezTo>
                    <a:pt x="115" y="100"/>
                    <a:pt x="116" y="99"/>
                    <a:pt x="117" y="98"/>
                  </a:cubicBezTo>
                  <a:cubicBezTo>
                    <a:pt x="117" y="98"/>
                    <a:pt x="117" y="98"/>
                    <a:pt x="117" y="99"/>
                  </a:cubicBezTo>
                  <a:close/>
                  <a:moveTo>
                    <a:pt x="106" y="108"/>
                  </a:moveTo>
                  <a:cubicBezTo>
                    <a:pt x="107" y="109"/>
                    <a:pt x="109" y="109"/>
                    <a:pt x="110" y="109"/>
                  </a:cubicBezTo>
                  <a:cubicBezTo>
                    <a:pt x="107" y="111"/>
                    <a:pt x="104" y="114"/>
                    <a:pt x="101" y="117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2" y="112"/>
                    <a:pt x="104" y="110"/>
                    <a:pt x="106" y="109"/>
                  </a:cubicBezTo>
                  <a:cubicBezTo>
                    <a:pt x="106" y="109"/>
                    <a:pt x="106" y="109"/>
                    <a:pt x="106" y="108"/>
                  </a:cubicBezTo>
                  <a:close/>
                  <a:moveTo>
                    <a:pt x="101" y="117"/>
                  </a:moveTo>
                  <a:cubicBezTo>
                    <a:pt x="101" y="117"/>
                    <a:pt x="101" y="117"/>
                    <a:pt x="101" y="117"/>
                  </a:cubicBezTo>
                  <a:cubicBezTo>
                    <a:pt x="104" y="114"/>
                    <a:pt x="108" y="112"/>
                    <a:pt x="111" y="109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3" y="109"/>
                    <a:pt x="114" y="109"/>
                    <a:pt x="116" y="109"/>
                  </a:cubicBezTo>
                  <a:cubicBezTo>
                    <a:pt x="111" y="113"/>
                    <a:pt x="106" y="118"/>
                    <a:pt x="101" y="122"/>
                  </a:cubicBezTo>
                  <a:cubicBezTo>
                    <a:pt x="101" y="120"/>
                    <a:pt x="101" y="119"/>
                    <a:pt x="101" y="117"/>
                  </a:cubicBezTo>
                  <a:close/>
                  <a:moveTo>
                    <a:pt x="101" y="127"/>
                  </a:moveTo>
                  <a:cubicBezTo>
                    <a:pt x="101" y="126"/>
                    <a:pt x="101" y="124"/>
                    <a:pt x="101" y="123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6" y="118"/>
                    <a:pt x="111" y="113"/>
                    <a:pt x="117" y="109"/>
                  </a:cubicBezTo>
                  <a:cubicBezTo>
                    <a:pt x="117" y="109"/>
                    <a:pt x="117" y="109"/>
                    <a:pt x="117" y="108"/>
                  </a:cubicBezTo>
                  <a:cubicBezTo>
                    <a:pt x="117" y="108"/>
                    <a:pt x="117" y="108"/>
                    <a:pt x="117" y="108"/>
                  </a:cubicBezTo>
                  <a:cubicBezTo>
                    <a:pt x="117" y="110"/>
                    <a:pt x="117" y="111"/>
                    <a:pt x="117" y="112"/>
                  </a:cubicBezTo>
                  <a:cubicBezTo>
                    <a:pt x="112" y="117"/>
                    <a:pt x="106" y="122"/>
                    <a:pt x="101" y="127"/>
                  </a:cubicBezTo>
                  <a:close/>
                  <a:moveTo>
                    <a:pt x="117" y="97"/>
                  </a:moveTo>
                  <a:cubicBezTo>
                    <a:pt x="117" y="97"/>
                    <a:pt x="117" y="97"/>
                    <a:pt x="117" y="97"/>
                  </a:cubicBezTo>
                  <a:cubicBezTo>
                    <a:pt x="116" y="98"/>
                    <a:pt x="114" y="100"/>
                    <a:pt x="113" y="101"/>
                  </a:cubicBezTo>
                  <a:cubicBezTo>
                    <a:pt x="113" y="101"/>
                    <a:pt x="112" y="101"/>
                    <a:pt x="112" y="101"/>
                  </a:cubicBezTo>
                  <a:cubicBezTo>
                    <a:pt x="114" y="99"/>
                    <a:pt x="115" y="97"/>
                    <a:pt x="117" y="95"/>
                  </a:cubicBezTo>
                  <a:cubicBezTo>
                    <a:pt x="117" y="95"/>
                    <a:pt x="117" y="96"/>
                    <a:pt x="117" y="97"/>
                  </a:cubicBezTo>
                  <a:close/>
                  <a:moveTo>
                    <a:pt x="106" y="101"/>
                  </a:moveTo>
                  <a:cubicBezTo>
                    <a:pt x="106" y="101"/>
                    <a:pt x="106" y="101"/>
                    <a:pt x="106" y="101"/>
                  </a:cubicBezTo>
                  <a:cubicBezTo>
                    <a:pt x="106" y="101"/>
                    <a:pt x="105" y="101"/>
                    <a:pt x="104" y="101"/>
                  </a:cubicBezTo>
                  <a:cubicBezTo>
                    <a:pt x="108" y="98"/>
                    <a:pt x="111" y="94"/>
                    <a:pt x="114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4" y="91"/>
                    <a:pt x="114" y="91"/>
                    <a:pt x="115" y="91"/>
                  </a:cubicBezTo>
                  <a:cubicBezTo>
                    <a:pt x="112" y="94"/>
                    <a:pt x="109" y="97"/>
                    <a:pt x="106" y="101"/>
                  </a:cubicBezTo>
                  <a:close/>
                  <a:moveTo>
                    <a:pt x="104" y="101"/>
                  </a:moveTo>
                  <a:cubicBezTo>
                    <a:pt x="104" y="101"/>
                    <a:pt x="104" y="101"/>
                    <a:pt x="104" y="101"/>
                  </a:cubicBezTo>
                  <a:cubicBezTo>
                    <a:pt x="103" y="101"/>
                    <a:pt x="102" y="101"/>
                    <a:pt x="102" y="101"/>
                  </a:cubicBezTo>
                  <a:cubicBezTo>
                    <a:pt x="105" y="98"/>
                    <a:pt x="108" y="94"/>
                    <a:pt x="111" y="91"/>
                  </a:cubicBezTo>
                  <a:cubicBezTo>
                    <a:pt x="111" y="91"/>
                    <a:pt x="111" y="91"/>
                    <a:pt x="111" y="91"/>
                  </a:cubicBezTo>
                  <a:cubicBezTo>
                    <a:pt x="112" y="91"/>
                    <a:pt x="112" y="91"/>
                    <a:pt x="113" y="91"/>
                  </a:cubicBezTo>
                  <a:cubicBezTo>
                    <a:pt x="110" y="94"/>
                    <a:pt x="107" y="97"/>
                    <a:pt x="104" y="101"/>
                  </a:cubicBezTo>
                  <a:close/>
                  <a:moveTo>
                    <a:pt x="101" y="101"/>
                  </a:moveTo>
                  <a:cubicBezTo>
                    <a:pt x="101" y="101"/>
                    <a:pt x="101" y="101"/>
                    <a:pt x="101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1" y="101"/>
                    <a:pt x="101" y="100"/>
                    <a:pt x="101" y="99"/>
                  </a:cubicBezTo>
                  <a:cubicBezTo>
                    <a:pt x="101" y="100"/>
                    <a:pt x="101" y="100"/>
                    <a:pt x="101" y="99"/>
                  </a:cubicBezTo>
                  <a:cubicBezTo>
                    <a:pt x="104" y="97"/>
                    <a:pt x="107" y="94"/>
                    <a:pt x="109" y="91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110" y="91"/>
                    <a:pt x="110" y="91"/>
                    <a:pt x="111" y="91"/>
                  </a:cubicBezTo>
                  <a:cubicBezTo>
                    <a:pt x="107" y="94"/>
                    <a:pt x="104" y="97"/>
                    <a:pt x="101" y="101"/>
                  </a:cubicBezTo>
                  <a:close/>
                  <a:moveTo>
                    <a:pt x="101" y="96"/>
                  </a:moveTo>
                  <a:cubicBezTo>
                    <a:pt x="101" y="96"/>
                    <a:pt x="101" y="95"/>
                    <a:pt x="101" y="95"/>
                  </a:cubicBezTo>
                  <a:cubicBezTo>
                    <a:pt x="102" y="94"/>
                    <a:pt x="103" y="92"/>
                    <a:pt x="105" y="91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5" y="91"/>
                    <a:pt x="105" y="91"/>
                    <a:pt x="106" y="91"/>
                  </a:cubicBezTo>
                  <a:cubicBezTo>
                    <a:pt x="104" y="93"/>
                    <a:pt x="102" y="94"/>
                    <a:pt x="101" y="96"/>
                  </a:cubicBezTo>
                  <a:close/>
                  <a:moveTo>
                    <a:pt x="105" y="108"/>
                  </a:moveTo>
                  <a:cubicBezTo>
                    <a:pt x="103" y="110"/>
                    <a:pt x="102" y="111"/>
                    <a:pt x="101" y="112"/>
                  </a:cubicBezTo>
                  <a:cubicBezTo>
                    <a:pt x="101" y="111"/>
                    <a:pt x="101" y="110"/>
                    <a:pt x="101" y="109"/>
                  </a:cubicBezTo>
                  <a:cubicBezTo>
                    <a:pt x="102" y="109"/>
                    <a:pt x="103" y="108"/>
                    <a:pt x="105" y="108"/>
                  </a:cubicBezTo>
                  <a:close/>
                  <a:moveTo>
                    <a:pt x="101" y="128"/>
                  </a:moveTo>
                  <a:cubicBezTo>
                    <a:pt x="101" y="128"/>
                    <a:pt x="101" y="128"/>
                    <a:pt x="101" y="128"/>
                  </a:cubicBezTo>
                  <a:cubicBezTo>
                    <a:pt x="106" y="123"/>
                    <a:pt x="112" y="118"/>
                    <a:pt x="117" y="113"/>
                  </a:cubicBezTo>
                  <a:cubicBezTo>
                    <a:pt x="117" y="115"/>
                    <a:pt x="117" y="116"/>
                    <a:pt x="117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2" y="123"/>
                    <a:pt x="106" y="128"/>
                    <a:pt x="101" y="133"/>
                  </a:cubicBezTo>
                  <a:cubicBezTo>
                    <a:pt x="101" y="131"/>
                    <a:pt x="101" y="129"/>
                    <a:pt x="101" y="128"/>
                  </a:cubicBezTo>
                  <a:close/>
                  <a:moveTo>
                    <a:pt x="102" y="91"/>
                  </a:moveTo>
                  <a:cubicBezTo>
                    <a:pt x="102" y="91"/>
                    <a:pt x="101" y="92"/>
                    <a:pt x="101" y="92"/>
                  </a:cubicBezTo>
                  <a:cubicBezTo>
                    <a:pt x="101" y="92"/>
                    <a:pt x="101" y="91"/>
                    <a:pt x="101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1" y="91"/>
                    <a:pt x="102" y="91"/>
                    <a:pt x="102" y="91"/>
                  </a:cubicBezTo>
                  <a:close/>
                  <a:moveTo>
                    <a:pt x="101" y="134"/>
                  </a:moveTo>
                  <a:cubicBezTo>
                    <a:pt x="106" y="129"/>
                    <a:pt x="112" y="124"/>
                    <a:pt x="117" y="119"/>
                  </a:cubicBezTo>
                  <a:cubicBezTo>
                    <a:pt x="117" y="121"/>
                    <a:pt x="117" y="123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3" y="129"/>
                    <a:pt x="109" y="132"/>
                    <a:pt x="104" y="135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5"/>
                    <a:pt x="102" y="135"/>
                    <a:pt x="101" y="135"/>
                  </a:cubicBezTo>
                  <a:cubicBezTo>
                    <a:pt x="101" y="135"/>
                    <a:pt x="101" y="134"/>
                    <a:pt x="101" y="134"/>
                  </a:cubicBezTo>
                  <a:close/>
                  <a:moveTo>
                    <a:pt x="137" y="135"/>
                  </a:moveTo>
                  <a:cubicBezTo>
                    <a:pt x="139" y="133"/>
                    <a:pt x="141" y="131"/>
                    <a:pt x="144" y="129"/>
                  </a:cubicBezTo>
                  <a:cubicBezTo>
                    <a:pt x="144" y="131"/>
                    <a:pt x="144" y="133"/>
                    <a:pt x="144" y="135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2" y="135"/>
                    <a:pt x="141" y="135"/>
                    <a:pt x="139" y="135"/>
                  </a:cubicBezTo>
                  <a:cubicBezTo>
                    <a:pt x="138" y="135"/>
                    <a:pt x="137" y="135"/>
                    <a:pt x="137" y="135"/>
                  </a:cubicBezTo>
                  <a:close/>
                  <a:moveTo>
                    <a:pt x="189" y="17"/>
                  </a:moveTo>
                  <a:cubicBezTo>
                    <a:pt x="186" y="21"/>
                    <a:pt x="183" y="25"/>
                    <a:pt x="180" y="28"/>
                  </a:cubicBezTo>
                  <a:cubicBezTo>
                    <a:pt x="180" y="28"/>
                    <a:pt x="180" y="27"/>
                    <a:pt x="180" y="26"/>
                  </a:cubicBezTo>
                  <a:cubicBezTo>
                    <a:pt x="182" y="23"/>
                    <a:pt x="185" y="20"/>
                    <a:pt x="187" y="17"/>
                  </a:cubicBezTo>
                  <a:cubicBezTo>
                    <a:pt x="188" y="17"/>
                    <a:pt x="188" y="17"/>
                    <a:pt x="189" y="17"/>
                  </a:cubicBezTo>
                  <a:close/>
                  <a:moveTo>
                    <a:pt x="180" y="82"/>
                  </a:moveTo>
                  <a:cubicBezTo>
                    <a:pt x="183" y="79"/>
                    <a:pt x="187" y="76"/>
                    <a:pt x="191" y="72"/>
                  </a:cubicBezTo>
                  <a:cubicBezTo>
                    <a:pt x="192" y="72"/>
                    <a:pt x="193" y="72"/>
                    <a:pt x="194" y="72"/>
                  </a:cubicBezTo>
                  <a:cubicBezTo>
                    <a:pt x="189" y="77"/>
                    <a:pt x="184" y="82"/>
                    <a:pt x="180" y="86"/>
                  </a:cubicBezTo>
                  <a:cubicBezTo>
                    <a:pt x="180" y="85"/>
                    <a:pt x="180" y="83"/>
                    <a:pt x="180" y="82"/>
                  </a:cubicBezTo>
                  <a:close/>
                  <a:moveTo>
                    <a:pt x="196" y="77"/>
                  </a:moveTo>
                  <a:cubicBezTo>
                    <a:pt x="196" y="77"/>
                    <a:pt x="196" y="77"/>
                    <a:pt x="196" y="77"/>
                  </a:cubicBezTo>
                  <a:cubicBezTo>
                    <a:pt x="191" y="82"/>
                    <a:pt x="185" y="87"/>
                    <a:pt x="180" y="91"/>
                  </a:cubicBezTo>
                  <a:cubicBezTo>
                    <a:pt x="180" y="90"/>
                    <a:pt x="180" y="88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5" y="82"/>
                    <a:pt x="190" y="78"/>
                    <a:pt x="195" y="73"/>
                  </a:cubicBezTo>
                  <a:cubicBezTo>
                    <a:pt x="195" y="73"/>
                    <a:pt x="195" y="73"/>
                    <a:pt x="195" y="72"/>
                  </a:cubicBezTo>
                  <a:cubicBezTo>
                    <a:pt x="195" y="72"/>
                    <a:pt x="196" y="72"/>
                    <a:pt x="196" y="72"/>
                  </a:cubicBezTo>
                  <a:cubicBezTo>
                    <a:pt x="196" y="74"/>
                    <a:pt x="196" y="75"/>
                    <a:pt x="196" y="77"/>
                  </a:cubicBezTo>
                  <a:close/>
                  <a:moveTo>
                    <a:pt x="180" y="92"/>
                  </a:moveTo>
                  <a:cubicBezTo>
                    <a:pt x="180" y="92"/>
                    <a:pt x="180" y="92"/>
                    <a:pt x="180" y="92"/>
                  </a:cubicBezTo>
                  <a:cubicBezTo>
                    <a:pt x="186" y="88"/>
                    <a:pt x="191" y="83"/>
                    <a:pt x="196" y="78"/>
                  </a:cubicBezTo>
                  <a:cubicBezTo>
                    <a:pt x="196" y="80"/>
                    <a:pt x="196" y="82"/>
                    <a:pt x="196" y="85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0" y="89"/>
                    <a:pt x="185" y="93"/>
                    <a:pt x="180" y="97"/>
                  </a:cubicBezTo>
                  <a:cubicBezTo>
                    <a:pt x="180" y="95"/>
                    <a:pt x="180" y="94"/>
                    <a:pt x="180" y="92"/>
                  </a:cubicBezTo>
                  <a:close/>
                  <a:moveTo>
                    <a:pt x="196" y="48"/>
                  </a:moveTo>
                  <a:cubicBezTo>
                    <a:pt x="196" y="47"/>
                    <a:pt x="196" y="47"/>
                    <a:pt x="196" y="48"/>
                  </a:cubicBezTo>
                  <a:cubicBezTo>
                    <a:pt x="195" y="48"/>
                    <a:pt x="194" y="49"/>
                    <a:pt x="193" y="50"/>
                  </a:cubicBezTo>
                  <a:cubicBezTo>
                    <a:pt x="193" y="50"/>
                    <a:pt x="194" y="51"/>
                    <a:pt x="194" y="50"/>
                  </a:cubicBezTo>
                  <a:cubicBezTo>
                    <a:pt x="195" y="50"/>
                    <a:pt x="195" y="49"/>
                    <a:pt x="196" y="48"/>
                  </a:cubicBezTo>
                  <a:cubicBezTo>
                    <a:pt x="196" y="49"/>
                    <a:pt x="196" y="51"/>
                    <a:pt x="196" y="52"/>
                  </a:cubicBezTo>
                  <a:cubicBezTo>
                    <a:pt x="196" y="52"/>
                    <a:pt x="196" y="52"/>
                    <a:pt x="196" y="52"/>
                  </a:cubicBezTo>
                  <a:cubicBezTo>
                    <a:pt x="195" y="53"/>
                    <a:pt x="194" y="54"/>
                    <a:pt x="193" y="55"/>
                  </a:cubicBezTo>
                  <a:cubicBezTo>
                    <a:pt x="193" y="55"/>
                    <a:pt x="194" y="56"/>
                    <a:pt x="194" y="55"/>
                  </a:cubicBezTo>
                  <a:cubicBezTo>
                    <a:pt x="195" y="55"/>
                    <a:pt x="195" y="54"/>
                    <a:pt x="196" y="53"/>
                  </a:cubicBezTo>
                  <a:cubicBezTo>
                    <a:pt x="196" y="55"/>
                    <a:pt x="196" y="56"/>
                    <a:pt x="196" y="58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5" y="59"/>
                    <a:pt x="195" y="59"/>
                    <a:pt x="194" y="60"/>
                  </a:cubicBezTo>
                  <a:cubicBezTo>
                    <a:pt x="194" y="60"/>
                    <a:pt x="195" y="60"/>
                    <a:pt x="195" y="60"/>
                  </a:cubicBezTo>
                  <a:cubicBezTo>
                    <a:pt x="195" y="60"/>
                    <a:pt x="196" y="59"/>
                    <a:pt x="196" y="59"/>
                  </a:cubicBezTo>
                  <a:cubicBezTo>
                    <a:pt x="196" y="60"/>
                    <a:pt x="196" y="62"/>
                    <a:pt x="196" y="63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64"/>
                    <a:pt x="195" y="64"/>
                    <a:pt x="195" y="64"/>
                  </a:cubicBezTo>
                  <a:cubicBezTo>
                    <a:pt x="194" y="65"/>
                    <a:pt x="195" y="65"/>
                    <a:pt x="195" y="65"/>
                  </a:cubicBezTo>
                  <a:cubicBezTo>
                    <a:pt x="195" y="65"/>
                    <a:pt x="196" y="64"/>
                    <a:pt x="196" y="64"/>
                  </a:cubicBezTo>
                  <a:cubicBezTo>
                    <a:pt x="196" y="67"/>
                    <a:pt x="196" y="69"/>
                    <a:pt x="196" y="72"/>
                  </a:cubicBezTo>
                  <a:cubicBezTo>
                    <a:pt x="194" y="72"/>
                    <a:pt x="193" y="72"/>
                    <a:pt x="191" y="72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1"/>
                    <a:pt x="193" y="70"/>
                    <a:pt x="194" y="69"/>
                  </a:cubicBezTo>
                  <a:cubicBezTo>
                    <a:pt x="195" y="68"/>
                    <a:pt x="194" y="68"/>
                    <a:pt x="194" y="68"/>
                  </a:cubicBezTo>
                  <a:cubicBezTo>
                    <a:pt x="193" y="69"/>
                    <a:pt x="192" y="70"/>
                    <a:pt x="191" y="71"/>
                  </a:cubicBezTo>
                  <a:cubicBezTo>
                    <a:pt x="190" y="71"/>
                    <a:pt x="191" y="72"/>
                    <a:pt x="191" y="72"/>
                  </a:cubicBezTo>
                  <a:cubicBezTo>
                    <a:pt x="189" y="72"/>
                    <a:pt x="188" y="72"/>
                    <a:pt x="186" y="72"/>
                  </a:cubicBezTo>
                  <a:cubicBezTo>
                    <a:pt x="187" y="71"/>
                    <a:pt x="188" y="70"/>
                    <a:pt x="189" y="69"/>
                  </a:cubicBezTo>
                  <a:cubicBezTo>
                    <a:pt x="189" y="69"/>
                    <a:pt x="188" y="69"/>
                    <a:pt x="188" y="69"/>
                  </a:cubicBezTo>
                  <a:cubicBezTo>
                    <a:pt x="187" y="70"/>
                    <a:pt x="186" y="71"/>
                    <a:pt x="185" y="72"/>
                  </a:cubicBezTo>
                  <a:cubicBezTo>
                    <a:pt x="185" y="72"/>
                    <a:pt x="185" y="72"/>
                    <a:pt x="185" y="72"/>
                  </a:cubicBezTo>
                  <a:cubicBezTo>
                    <a:pt x="184" y="72"/>
                    <a:pt x="182" y="72"/>
                    <a:pt x="181" y="72"/>
                  </a:cubicBezTo>
                  <a:cubicBezTo>
                    <a:pt x="182" y="71"/>
                    <a:pt x="182" y="70"/>
                    <a:pt x="183" y="70"/>
                  </a:cubicBezTo>
                  <a:cubicBezTo>
                    <a:pt x="183" y="70"/>
                    <a:pt x="183" y="69"/>
                    <a:pt x="183" y="69"/>
                  </a:cubicBezTo>
                  <a:cubicBezTo>
                    <a:pt x="182" y="70"/>
                    <a:pt x="181" y="71"/>
                    <a:pt x="180" y="72"/>
                  </a:cubicBezTo>
                  <a:cubicBezTo>
                    <a:pt x="180" y="72"/>
                    <a:pt x="180" y="72"/>
                    <a:pt x="180" y="72"/>
                  </a:cubicBezTo>
                  <a:cubicBezTo>
                    <a:pt x="180" y="72"/>
                    <a:pt x="180" y="72"/>
                    <a:pt x="180" y="72"/>
                  </a:cubicBezTo>
                  <a:cubicBezTo>
                    <a:pt x="180" y="70"/>
                    <a:pt x="180" y="69"/>
                    <a:pt x="180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1" y="67"/>
                    <a:pt x="181" y="66"/>
                    <a:pt x="182" y="66"/>
                  </a:cubicBezTo>
                  <a:cubicBezTo>
                    <a:pt x="183" y="65"/>
                    <a:pt x="182" y="65"/>
                    <a:pt x="182" y="65"/>
                  </a:cubicBezTo>
                  <a:cubicBezTo>
                    <a:pt x="181" y="66"/>
                    <a:pt x="180" y="66"/>
                    <a:pt x="180" y="67"/>
                  </a:cubicBezTo>
                  <a:cubicBezTo>
                    <a:pt x="180" y="66"/>
                    <a:pt x="180" y="64"/>
                    <a:pt x="180" y="63"/>
                  </a:cubicBezTo>
                  <a:cubicBezTo>
                    <a:pt x="180" y="63"/>
                    <a:pt x="180" y="63"/>
                    <a:pt x="180" y="63"/>
                  </a:cubicBezTo>
                  <a:cubicBezTo>
                    <a:pt x="180" y="62"/>
                    <a:pt x="181" y="62"/>
                    <a:pt x="182" y="61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81" y="61"/>
                    <a:pt x="180" y="62"/>
                    <a:pt x="180" y="62"/>
                  </a:cubicBezTo>
                  <a:cubicBezTo>
                    <a:pt x="180" y="61"/>
                    <a:pt x="180" y="59"/>
                    <a:pt x="180" y="57"/>
                  </a:cubicBezTo>
                  <a:cubicBezTo>
                    <a:pt x="180" y="57"/>
                    <a:pt x="180" y="58"/>
                    <a:pt x="180" y="57"/>
                  </a:cubicBezTo>
                  <a:cubicBezTo>
                    <a:pt x="181" y="57"/>
                    <a:pt x="182" y="56"/>
                    <a:pt x="183" y="55"/>
                  </a:cubicBezTo>
                  <a:cubicBezTo>
                    <a:pt x="183" y="55"/>
                    <a:pt x="183" y="55"/>
                    <a:pt x="182" y="55"/>
                  </a:cubicBezTo>
                  <a:cubicBezTo>
                    <a:pt x="181" y="56"/>
                    <a:pt x="180" y="56"/>
                    <a:pt x="180" y="57"/>
                  </a:cubicBezTo>
                  <a:cubicBezTo>
                    <a:pt x="180" y="56"/>
                    <a:pt x="180" y="54"/>
                    <a:pt x="180" y="53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0" y="52"/>
                    <a:pt x="181" y="52"/>
                    <a:pt x="182" y="51"/>
                  </a:cubicBezTo>
                  <a:cubicBezTo>
                    <a:pt x="182" y="51"/>
                    <a:pt x="182" y="50"/>
                    <a:pt x="181" y="51"/>
                  </a:cubicBezTo>
                  <a:cubicBezTo>
                    <a:pt x="181" y="51"/>
                    <a:pt x="180" y="52"/>
                    <a:pt x="180" y="52"/>
                  </a:cubicBezTo>
                  <a:cubicBezTo>
                    <a:pt x="180" y="51"/>
                    <a:pt x="180" y="50"/>
                    <a:pt x="180" y="49"/>
                  </a:cubicBezTo>
                  <a:cubicBezTo>
                    <a:pt x="180" y="49"/>
                    <a:pt x="180" y="49"/>
                    <a:pt x="180" y="49"/>
                  </a:cubicBezTo>
                  <a:cubicBezTo>
                    <a:pt x="180" y="48"/>
                    <a:pt x="181" y="48"/>
                    <a:pt x="181" y="47"/>
                  </a:cubicBezTo>
                  <a:cubicBezTo>
                    <a:pt x="182" y="47"/>
                    <a:pt x="181" y="46"/>
                    <a:pt x="181" y="47"/>
                  </a:cubicBezTo>
                  <a:cubicBezTo>
                    <a:pt x="180" y="47"/>
                    <a:pt x="180" y="48"/>
                    <a:pt x="180" y="48"/>
                  </a:cubicBezTo>
                  <a:cubicBezTo>
                    <a:pt x="180" y="46"/>
                    <a:pt x="180" y="45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82" y="42"/>
                    <a:pt x="184" y="42"/>
                    <a:pt x="187" y="42"/>
                  </a:cubicBezTo>
                  <a:cubicBezTo>
                    <a:pt x="186" y="42"/>
                    <a:pt x="186" y="43"/>
                    <a:pt x="186" y="43"/>
                  </a:cubicBezTo>
                  <a:cubicBezTo>
                    <a:pt x="185" y="43"/>
                    <a:pt x="185" y="44"/>
                    <a:pt x="186" y="44"/>
                  </a:cubicBezTo>
                  <a:cubicBezTo>
                    <a:pt x="186" y="43"/>
                    <a:pt x="187" y="43"/>
                    <a:pt x="188" y="42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42"/>
                    <a:pt x="189" y="42"/>
                    <a:pt x="189" y="42"/>
                  </a:cubicBezTo>
                  <a:cubicBezTo>
                    <a:pt x="189" y="42"/>
                    <a:pt x="190" y="42"/>
                    <a:pt x="190" y="42"/>
                  </a:cubicBezTo>
                  <a:cubicBezTo>
                    <a:pt x="190" y="42"/>
                    <a:pt x="190" y="42"/>
                    <a:pt x="190" y="42"/>
                  </a:cubicBezTo>
                  <a:cubicBezTo>
                    <a:pt x="191" y="42"/>
                    <a:pt x="192" y="42"/>
                    <a:pt x="192" y="42"/>
                  </a:cubicBezTo>
                  <a:cubicBezTo>
                    <a:pt x="192" y="42"/>
                    <a:pt x="191" y="43"/>
                    <a:pt x="191" y="43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90" y="43"/>
                    <a:pt x="190" y="44"/>
                    <a:pt x="191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2" y="43"/>
                    <a:pt x="192" y="43"/>
                    <a:pt x="193" y="42"/>
                  </a:cubicBezTo>
                  <a:cubicBezTo>
                    <a:pt x="193" y="42"/>
                    <a:pt x="193" y="42"/>
                    <a:pt x="193" y="42"/>
                  </a:cubicBezTo>
                  <a:cubicBezTo>
                    <a:pt x="194" y="42"/>
                    <a:pt x="195" y="42"/>
                    <a:pt x="196" y="42"/>
                  </a:cubicBezTo>
                  <a:cubicBezTo>
                    <a:pt x="196" y="42"/>
                    <a:pt x="196" y="42"/>
                    <a:pt x="196" y="42"/>
                  </a:cubicBezTo>
                  <a:cubicBezTo>
                    <a:pt x="196" y="42"/>
                    <a:pt x="196" y="42"/>
                    <a:pt x="196" y="43"/>
                  </a:cubicBezTo>
                  <a:cubicBezTo>
                    <a:pt x="195" y="43"/>
                    <a:pt x="195" y="44"/>
                    <a:pt x="194" y="45"/>
                  </a:cubicBezTo>
                  <a:cubicBezTo>
                    <a:pt x="194" y="45"/>
                    <a:pt x="194" y="46"/>
                    <a:pt x="195" y="45"/>
                  </a:cubicBezTo>
                  <a:cubicBezTo>
                    <a:pt x="195" y="45"/>
                    <a:pt x="196" y="44"/>
                    <a:pt x="196" y="44"/>
                  </a:cubicBezTo>
                  <a:cubicBezTo>
                    <a:pt x="196" y="45"/>
                    <a:pt x="196" y="46"/>
                    <a:pt x="196" y="48"/>
                  </a:cubicBezTo>
                  <a:close/>
                  <a:moveTo>
                    <a:pt x="180" y="72"/>
                  </a:moveTo>
                  <a:cubicBezTo>
                    <a:pt x="181" y="72"/>
                    <a:pt x="182" y="72"/>
                    <a:pt x="184" y="72"/>
                  </a:cubicBezTo>
                  <a:cubicBezTo>
                    <a:pt x="182" y="74"/>
                    <a:pt x="181" y="75"/>
                    <a:pt x="180" y="76"/>
                  </a:cubicBezTo>
                  <a:cubicBezTo>
                    <a:pt x="180" y="75"/>
                    <a:pt x="180" y="74"/>
                    <a:pt x="180" y="72"/>
                  </a:cubicBezTo>
                  <a:close/>
                  <a:moveTo>
                    <a:pt x="196" y="31"/>
                  </a:moveTo>
                  <a:cubicBezTo>
                    <a:pt x="193" y="34"/>
                    <a:pt x="189" y="38"/>
                    <a:pt x="186" y="41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5" y="41"/>
                    <a:pt x="185" y="41"/>
                    <a:pt x="184" y="41"/>
                  </a:cubicBezTo>
                  <a:cubicBezTo>
                    <a:pt x="188" y="38"/>
                    <a:pt x="192" y="34"/>
                    <a:pt x="196" y="30"/>
                  </a:cubicBezTo>
                  <a:cubicBezTo>
                    <a:pt x="196" y="30"/>
                    <a:pt x="196" y="31"/>
                    <a:pt x="196" y="31"/>
                  </a:cubicBezTo>
                  <a:close/>
                  <a:moveTo>
                    <a:pt x="192" y="41"/>
                  </a:moveTo>
                  <a:cubicBezTo>
                    <a:pt x="194" y="40"/>
                    <a:pt x="195" y="39"/>
                    <a:pt x="196" y="37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5" y="39"/>
                    <a:pt x="194" y="40"/>
                    <a:pt x="194" y="41"/>
                  </a:cubicBezTo>
                  <a:cubicBezTo>
                    <a:pt x="193" y="41"/>
                    <a:pt x="193" y="41"/>
                    <a:pt x="194" y="41"/>
                  </a:cubicBezTo>
                  <a:cubicBezTo>
                    <a:pt x="193" y="41"/>
                    <a:pt x="193" y="41"/>
                    <a:pt x="192" y="41"/>
                  </a:cubicBezTo>
                  <a:close/>
                  <a:moveTo>
                    <a:pt x="196" y="39"/>
                  </a:moveTo>
                  <a:cubicBezTo>
                    <a:pt x="196" y="39"/>
                    <a:pt x="196" y="40"/>
                    <a:pt x="196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6" y="40"/>
                    <a:pt x="195" y="41"/>
                    <a:pt x="195" y="41"/>
                  </a:cubicBezTo>
                  <a:cubicBezTo>
                    <a:pt x="195" y="41"/>
                    <a:pt x="195" y="41"/>
                    <a:pt x="195" y="41"/>
                  </a:cubicBezTo>
                  <a:cubicBezTo>
                    <a:pt x="195" y="41"/>
                    <a:pt x="194" y="41"/>
                    <a:pt x="194" y="41"/>
                  </a:cubicBezTo>
                  <a:cubicBezTo>
                    <a:pt x="195" y="41"/>
                    <a:pt x="195" y="40"/>
                    <a:pt x="196" y="39"/>
                  </a:cubicBezTo>
                  <a:close/>
                  <a:moveTo>
                    <a:pt x="196" y="41"/>
                  </a:moveTo>
                  <a:cubicBezTo>
                    <a:pt x="196" y="41"/>
                    <a:pt x="196" y="41"/>
                    <a:pt x="196" y="41"/>
                  </a:cubicBezTo>
                  <a:cubicBezTo>
                    <a:pt x="196" y="41"/>
                    <a:pt x="196" y="41"/>
                    <a:pt x="196" y="41"/>
                  </a:cubicBezTo>
                  <a:cubicBezTo>
                    <a:pt x="196" y="41"/>
                    <a:pt x="196" y="41"/>
                    <a:pt x="195" y="41"/>
                  </a:cubicBezTo>
                  <a:cubicBezTo>
                    <a:pt x="196" y="41"/>
                    <a:pt x="196" y="41"/>
                    <a:pt x="196" y="41"/>
                  </a:cubicBezTo>
                  <a:close/>
                  <a:moveTo>
                    <a:pt x="196" y="37"/>
                  </a:moveTo>
                  <a:cubicBezTo>
                    <a:pt x="196" y="37"/>
                    <a:pt x="196" y="37"/>
                    <a:pt x="196" y="37"/>
                  </a:cubicBezTo>
                  <a:cubicBezTo>
                    <a:pt x="194" y="38"/>
                    <a:pt x="193" y="40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3" y="40"/>
                    <a:pt x="194" y="38"/>
                    <a:pt x="196" y="36"/>
                  </a:cubicBezTo>
                  <a:cubicBezTo>
                    <a:pt x="196" y="36"/>
                    <a:pt x="196" y="35"/>
                    <a:pt x="195" y="35"/>
                  </a:cubicBezTo>
                  <a:cubicBezTo>
                    <a:pt x="194" y="38"/>
                    <a:pt x="192" y="40"/>
                    <a:pt x="190" y="41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91" y="39"/>
                    <a:pt x="194" y="37"/>
                    <a:pt x="196" y="34"/>
                  </a:cubicBezTo>
                  <a:cubicBezTo>
                    <a:pt x="196" y="35"/>
                    <a:pt x="196" y="36"/>
                    <a:pt x="196" y="37"/>
                  </a:cubicBezTo>
                  <a:close/>
                  <a:moveTo>
                    <a:pt x="196" y="33"/>
                  </a:moveTo>
                  <a:cubicBezTo>
                    <a:pt x="196" y="33"/>
                    <a:pt x="196" y="33"/>
                    <a:pt x="196" y="33"/>
                  </a:cubicBezTo>
                  <a:cubicBezTo>
                    <a:pt x="193" y="36"/>
                    <a:pt x="191" y="39"/>
                    <a:pt x="188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90" y="38"/>
                    <a:pt x="193" y="35"/>
                    <a:pt x="196" y="32"/>
                  </a:cubicBezTo>
                  <a:cubicBezTo>
                    <a:pt x="196" y="32"/>
                    <a:pt x="196" y="33"/>
                    <a:pt x="196" y="33"/>
                  </a:cubicBezTo>
                  <a:close/>
                  <a:moveTo>
                    <a:pt x="196" y="29"/>
                  </a:moveTo>
                  <a:cubicBezTo>
                    <a:pt x="196" y="29"/>
                    <a:pt x="196" y="29"/>
                    <a:pt x="196" y="29"/>
                  </a:cubicBezTo>
                  <a:cubicBezTo>
                    <a:pt x="192" y="33"/>
                    <a:pt x="188" y="37"/>
                    <a:pt x="184" y="41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83" y="41"/>
                    <a:pt x="183" y="41"/>
                    <a:pt x="182" y="41"/>
                  </a:cubicBezTo>
                  <a:cubicBezTo>
                    <a:pt x="187" y="37"/>
                    <a:pt x="191" y="32"/>
                    <a:pt x="196" y="27"/>
                  </a:cubicBezTo>
                  <a:cubicBezTo>
                    <a:pt x="196" y="28"/>
                    <a:pt x="196" y="29"/>
                    <a:pt x="196" y="29"/>
                  </a:cubicBezTo>
                  <a:close/>
                  <a:moveTo>
                    <a:pt x="196" y="26"/>
                  </a:moveTo>
                  <a:cubicBezTo>
                    <a:pt x="191" y="31"/>
                    <a:pt x="186" y="36"/>
                    <a:pt x="181" y="41"/>
                  </a:cubicBezTo>
                  <a:cubicBezTo>
                    <a:pt x="181" y="41"/>
                    <a:pt x="181" y="41"/>
                    <a:pt x="181" y="41"/>
                  </a:cubicBezTo>
                  <a:cubicBezTo>
                    <a:pt x="181" y="41"/>
                    <a:pt x="181" y="41"/>
                    <a:pt x="181" y="41"/>
                  </a:cubicBezTo>
                  <a:cubicBezTo>
                    <a:pt x="181" y="41"/>
                    <a:pt x="180" y="41"/>
                    <a:pt x="180" y="41"/>
                  </a:cubicBezTo>
                  <a:cubicBezTo>
                    <a:pt x="185" y="36"/>
                    <a:pt x="191" y="30"/>
                    <a:pt x="196" y="24"/>
                  </a:cubicBezTo>
                  <a:cubicBezTo>
                    <a:pt x="196" y="25"/>
                    <a:pt x="196" y="26"/>
                    <a:pt x="196" y="26"/>
                  </a:cubicBezTo>
                  <a:close/>
                  <a:moveTo>
                    <a:pt x="180" y="77"/>
                  </a:moveTo>
                  <a:cubicBezTo>
                    <a:pt x="180" y="77"/>
                    <a:pt x="180" y="77"/>
                    <a:pt x="180" y="77"/>
                  </a:cubicBezTo>
                  <a:cubicBezTo>
                    <a:pt x="181" y="76"/>
                    <a:pt x="183" y="74"/>
                    <a:pt x="185" y="72"/>
                  </a:cubicBezTo>
                  <a:cubicBezTo>
                    <a:pt x="186" y="72"/>
                    <a:pt x="188" y="72"/>
                    <a:pt x="190" y="72"/>
                  </a:cubicBezTo>
                  <a:cubicBezTo>
                    <a:pt x="186" y="75"/>
                    <a:pt x="183" y="78"/>
                    <a:pt x="180" y="81"/>
                  </a:cubicBezTo>
                  <a:cubicBezTo>
                    <a:pt x="180" y="80"/>
                    <a:pt x="180" y="78"/>
                    <a:pt x="180" y="77"/>
                  </a:cubicBezTo>
                  <a:close/>
                  <a:moveTo>
                    <a:pt x="180" y="98"/>
                  </a:moveTo>
                  <a:cubicBezTo>
                    <a:pt x="180" y="98"/>
                    <a:pt x="180" y="98"/>
                    <a:pt x="180" y="98"/>
                  </a:cubicBezTo>
                  <a:cubicBezTo>
                    <a:pt x="185" y="94"/>
                    <a:pt x="191" y="89"/>
                    <a:pt x="196" y="85"/>
                  </a:cubicBezTo>
                  <a:cubicBezTo>
                    <a:pt x="196" y="87"/>
                    <a:pt x="196" y="89"/>
                    <a:pt x="196" y="91"/>
                  </a:cubicBezTo>
                  <a:cubicBezTo>
                    <a:pt x="191" y="94"/>
                    <a:pt x="185" y="98"/>
                    <a:pt x="180" y="102"/>
                  </a:cubicBezTo>
                  <a:cubicBezTo>
                    <a:pt x="180" y="101"/>
                    <a:pt x="180" y="99"/>
                    <a:pt x="180" y="98"/>
                  </a:cubicBezTo>
                  <a:close/>
                  <a:moveTo>
                    <a:pt x="196" y="101"/>
                  </a:moveTo>
                  <a:cubicBezTo>
                    <a:pt x="191" y="105"/>
                    <a:pt x="185" y="109"/>
                    <a:pt x="180" y="113"/>
                  </a:cubicBezTo>
                  <a:cubicBezTo>
                    <a:pt x="180" y="112"/>
                    <a:pt x="180" y="110"/>
                    <a:pt x="180" y="108"/>
                  </a:cubicBezTo>
                  <a:cubicBezTo>
                    <a:pt x="185" y="104"/>
                    <a:pt x="191" y="100"/>
                    <a:pt x="196" y="96"/>
                  </a:cubicBezTo>
                  <a:cubicBezTo>
                    <a:pt x="196" y="96"/>
                    <a:pt x="196" y="96"/>
                    <a:pt x="196" y="96"/>
                  </a:cubicBezTo>
                  <a:cubicBezTo>
                    <a:pt x="196" y="98"/>
                    <a:pt x="196" y="99"/>
                    <a:pt x="196" y="101"/>
                  </a:cubicBezTo>
                  <a:close/>
                  <a:moveTo>
                    <a:pt x="180" y="114"/>
                  </a:moveTo>
                  <a:cubicBezTo>
                    <a:pt x="185" y="110"/>
                    <a:pt x="191" y="106"/>
                    <a:pt x="196" y="102"/>
                  </a:cubicBezTo>
                  <a:cubicBezTo>
                    <a:pt x="196" y="103"/>
                    <a:pt x="196" y="105"/>
                    <a:pt x="196" y="106"/>
                  </a:cubicBezTo>
                  <a:cubicBezTo>
                    <a:pt x="191" y="110"/>
                    <a:pt x="185" y="114"/>
                    <a:pt x="180" y="119"/>
                  </a:cubicBezTo>
                  <a:cubicBezTo>
                    <a:pt x="180" y="117"/>
                    <a:pt x="180" y="115"/>
                    <a:pt x="180" y="114"/>
                  </a:cubicBezTo>
                  <a:close/>
                  <a:moveTo>
                    <a:pt x="196" y="23"/>
                  </a:moveTo>
                  <a:cubicBezTo>
                    <a:pt x="196" y="23"/>
                    <a:pt x="196" y="23"/>
                    <a:pt x="196" y="23"/>
                  </a:cubicBezTo>
                  <a:cubicBezTo>
                    <a:pt x="191" y="29"/>
                    <a:pt x="185" y="35"/>
                    <a:pt x="180" y="41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5" y="34"/>
                    <a:pt x="191" y="28"/>
                    <a:pt x="196" y="22"/>
                  </a:cubicBezTo>
                  <a:cubicBezTo>
                    <a:pt x="196" y="22"/>
                    <a:pt x="196" y="23"/>
                    <a:pt x="196" y="23"/>
                  </a:cubicBezTo>
                  <a:close/>
                  <a:moveTo>
                    <a:pt x="196" y="21"/>
                  </a:moveTo>
                  <a:cubicBezTo>
                    <a:pt x="196" y="21"/>
                    <a:pt x="196" y="21"/>
                    <a:pt x="196" y="21"/>
                  </a:cubicBezTo>
                  <a:cubicBezTo>
                    <a:pt x="191" y="27"/>
                    <a:pt x="185" y="33"/>
                    <a:pt x="180" y="39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80" y="38"/>
                    <a:pt x="180" y="38"/>
                    <a:pt x="180" y="37"/>
                  </a:cubicBezTo>
                  <a:cubicBezTo>
                    <a:pt x="186" y="32"/>
                    <a:pt x="191" y="25"/>
                    <a:pt x="196" y="19"/>
                  </a:cubicBezTo>
                  <a:cubicBezTo>
                    <a:pt x="196" y="19"/>
                    <a:pt x="196" y="20"/>
                    <a:pt x="196" y="21"/>
                  </a:cubicBezTo>
                  <a:close/>
                  <a:moveTo>
                    <a:pt x="180" y="34"/>
                  </a:moveTo>
                  <a:cubicBezTo>
                    <a:pt x="180" y="34"/>
                    <a:pt x="180" y="34"/>
                    <a:pt x="180" y="34"/>
                  </a:cubicBezTo>
                  <a:cubicBezTo>
                    <a:pt x="184" y="28"/>
                    <a:pt x="189" y="23"/>
                    <a:pt x="194" y="17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0" y="23"/>
                    <a:pt x="185" y="29"/>
                    <a:pt x="180" y="35"/>
                  </a:cubicBezTo>
                  <a:cubicBezTo>
                    <a:pt x="180" y="34"/>
                    <a:pt x="180" y="34"/>
                    <a:pt x="180" y="34"/>
                  </a:cubicBezTo>
                  <a:close/>
                  <a:moveTo>
                    <a:pt x="180" y="33"/>
                  </a:moveTo>
                  <a:cubicBezTo>
                    <a:pt x="180" y="32"/>
                    <a:pt x="180" y="32"/>
                    <a:pt x="180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4" y="27"/>
                    <a:pt x="188" y="22"/>
                    <a:pt x="192" y="17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17"/>
                    <a:pt x="192" y="17"/>
                    <a:pt x="193" y="17"/>
                  </a:cubicBezTo>
                  <a:cubicBezTo>
                    <a:pt x="188" y="23"/>
                    <a:pt x="184" y="28"/>
                    <a:pt x="180" y="33"/>
                  </a:cubicBezTo>
                  <a:close/>
                  <a:moveTo>
                    <a:pt x="180" y="31"/>
                  </a:moveTo>
                  <a:cubicBezTo>
                    <a:pt x="180" y="30"/>
                    <a:pt x="180" y="30"/>
                    <a:pt x="180" y="29"/>
                  </a:cubicBezTo>
                  <a:cubicBezTo>
                    <a:pt x="180" y="29"/>
                    <a:pt x="180" y="29"/>
                    <a:pt x="180" y="29"/>
                  </a:cubicBezTo>
                  <a:cubicBezTo>
                    <a:pt x="183" y="25"/>
                    <a:pt x="186" y="21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0" y="17"/>
                    <a:pt x="191" y="17"/>
                    <a:pt x="191" y="17"/>
                  </a:cubicBezTo>
                  <a:cubicBezTo>
                    <a:pt x="187" y="22"/>
                    <a:pt x="183" y="26"/>
                    <a:pt x="180" y="31"/>
                  </a:cubicBezTo>
                  <a:close/>
                  <a:moveTo>
                    <a:pt x="180" y="103"/>
                  </a:moveTo>
                  <a:cubicBezTo>
                    <a:pt x="185" y="99"/>
                    <a:pt x="191" y="95"/>
                    <a:pt x="196" y="91"/>
                  </a:cubicBezTo>
                  <a:cubicBezTo>
                    <a:pt x="196" y="93"/>
                    <a:pt x="196" y="94"/>
                    <a:pt x="196" y="96"/>
                  </a:cubicBezTo>
                  <a:cubicBezTo>
                    <a:pt x="196" y="96"/>
                    <a:pt x="196" y="96"/>
                    <a:pt x="196" y="96"/>
                  </a:cubicBezTo>
                  <a:cubicBezTo>
                    <a:pt x="190" y="100"/>
                    <a:pt x="185" y="104"/>
                    <a:pt x="180" y="108"/>
                  </a:cubicBezTo>
                  <a:cubicBezTo>
                    <a:pt x="180" y="106"/>
                    <a:pt x="180" y="105"/>
                    <a:pt x="180" y="103"/>
                  </a:cubicBezTo>
                  <a:close/>
                  <a:moveTo>
                    <a:pt x="180" y="125"/>
                  </a:moveTo>
                  <a:cubicBezTo>
                    <a:pt x="185" y="120"/>
                    <a:pt x="191" y="116"/>
                    <a:pt x="196" y="112"/>
                  </a:cubicBezTo>
                  <a:cubicBezTo>
                    <a:pt x="196" y="114"/>
                    <a:pt x="196" y="116"/>
                    <a:pt x="196" y="118"/>
                  </a:cubicBezTo>
                  <a:cubicBezTo>
                    <a:pt x="191" y="123"/>
                    <a:pt x="185" y="127"/>
                    <a:pt x="180" y="131"/>
                  </a:cubicBezTo>
                  <a:cubicBezTo>
                    <a:pt x="180" y="129"/>
                    <a:pt x="180" y="127"/>
                    <a:pt x="180" y="125"/>
                  </a:cubicBezTo>
                  <a:close/>
                  <a:moveTo>
                    <a:pt x="196" y="131"/>
                  </a:moveTo>
                  <a:cubicBezTo>
                    <a:pt x="196" y="130"/>
                    <a:pt x="196" y="130"/>
                    <a:pt x="196" y="131"/>
                  </a:cubicBezTo>
                  <a:cubicBezTo>
                    <a:pt x="194" y="132"/>
                    <a:pt x="192" y="134"/>
                    <a:pt x="191" y="135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188" y="135"/>
                    <a:pt x="186" y="135"/>
                    <a:pt x="184" y="135"/>
                  </a:cubicBezTo>
                  <a:cubicBezTo>
                    <a:pt x="188" y="132"/>
                    <a:pt x="192" y="129"/>
                    <a:pt x="196" y="126"/>
                  </a:cubicBezTo>
                  <a:cubicBezTo>
                    <a:pt x="196" y="127"/>
                    <a:pt x="196" y="129"/>
                    <a:pt x="196" y="131"/>
                  </a:cubicBezTo>
                  <a:close/>
                  <a:moveTo>
                    <a:pt x="196" y="131"/>
                  </a:moveTo>
                  <a:cubicBezTo>
                    <a:pt x="196" y="133"/>
                    <a:pt x="196" y="134"/>
                    <a:pt x="196" y="135"/>
                  </a:cubicBezTo>
                  <a:cubicBezTo>
                    <a:pt x="195" y="135"/>
                    <a:pt x="193" y="135"/>
                    <a:pt x="192" y="135"/>
                  </a:cubicBezTo>
                  <a:cubicBezTo>
                    <a:pt x="193" y="134"/>
                    <a:pt x="195" y="133"/>
                    <a:pt x="196" y="131"/>
                  </a:cubicBezTo>
                  <a:close/>
                  <a:moveTo>
                    <a:pt x="196" y="109"/>
                  </a:moveTo>
                  <a:cubicBezTo>
                    <a:pt x="196" y="110"/>
                    <a:pt x="196" y="111"/>
                    <a:pt x="196" y="111"/>
                  </a:cubicBezTo>
                  <a:cubicBezTo>
                    <a:pt x="196" y="111"/>
                    <a:pt x="196" y="111"/>
                    <a:pt x="196" y="111"/>
                  </a:cubicBezTo>
                  <a:cubicBezTo>
                    <a:pt x="190" y="115"/>
                    <a:pt x="185" y="120"/>
                    <a:pt x="180" y="124"/>
                  </a:cubicBezTo>
                  <a:cubicBezTo>
                    <a:pt x="180" y="122"/>
                    <a:pt x="180" y="121"/>
                    <a:pt x="180" y="119"/>
                  </a:cubicBezTo>
                  <a:cubicBezTo>
                    <a:pt x="180" y="119"/>
                    <a:pt x="180" y="119"/>
                    <a:pt x="180" y="119"/>
                  </a:cubicBezTo>
                  <a:cubicBezTo>
                    <a:pt x="185" y="115"/>
                    <a:pt x="191" y="111"/>
                    <a:pt x="196" y="107"/>
                  </a:cubicBezTo>
                  <a:cubicBezTo>
                    <a:pt x="196" y="108"/>
                    <a:pt x="196" y="109"/>
                    <a:pt x="196" y="109"/>
                  </a:cubicBezTo>
                  <a:close/>
                  <a:moveTo>
                    <a:pt x="196" y="17"/>
                  </a:moveTo>
                  <a:cubicBezTo>
                    <a:pt x="196" y="18"/>
                    <a:pt x="196" y="18"/>
                    <a:pt x="196" y="18"/>
                  </a:cubicBezTo>
                  <a:cubicBezTo>
                    <a:pt x="196" y="18"/>
                    <a:pt x="196" y="18"/>
                    <a:pt x="196" y="18"/>
                  </a:cubicBezTo>
                  <a:cubicBezTo>
                    <a:pt x="191" y="25"/>
                    <a:pt x="185" y="31"/>
                    <a:pt x="180" y="37"/>
                  </a:cubicBezTo>
                  <a:cubicBezTo>
                    <a:pt x="180" y="36"/>
                    <a:pt x="180" y="36"/>
                    <a:pt x="180" y="35"/>
                  </a:cubicBezTo>
                  <a:cubicBezTo>
                    <a:pt x="180" y="35"/>
                    <a:pt x="180" y="35"/>
                    <a:pt x="180" y="35"/>
                  </a:cubicBezTo>
                  <a:cubicBezTo>
                    <a:pt x="185" y="30"/>
                    <a:pt x="191" y="24"/>
                    <a:pt x="195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lose/>
                  <a:moveTo>
                    <a:pt x="182" y="17"/>
                  </a:moveTo>
                  <a:cubicBezTo>
                    <a:pt x="182" y="17"/>
                    <a:pt x="182" y="17"/>
                    <a:pt x="183" y="17"/>
                  </a:cubicBezTo>
                  <a:cubicBezTo>
                    <a:pt x="182" y="18"/>
                    <a:pt x="181" y="20"/>
                    <a:pt x="180" y="21"/>
                  </a:cubicBezTo>
                  <a:cubicBezTo>
                    <a:pt x="180" y="20"/>
                    <a:pt x="180" y="20"/>
                    <a:pt x="180" y="19"/>
                  </a:cubicBezTo>
                  <a:cubicBezTo>
                    <a:pt x="180" y="19"/>
                    <a:pt x="181" y="18"/>
                    <a:pt x="182" y="18"/>
                  </a:cubicBezTo>
                  <a:cubicBezTo>
                    <a:pt x="182" y="18"/>
                    <a:pt x="182" y="17"/>
                    <a:pt x="182" y="17"/>
                  </a:cubicBezTo>
                  <a:close/>
                  <a:moveTo>
                    <a:pt x="180" y="22"/>
                  </a:moveTo>
                  <a:cubicBezTo>
                    <a:pt x="181" y="20"/>
                    <a:pt x="182" y="19"/>
                    <a:pt x="184" y="17"/>
                  </a:cubicBezTo>
                  <a:cubicBezTo>
                    <a:pt x="184" y="17"/>
                    <a:pt x="184" y="17"/>
                    <a:pt x="185" y="17"/>
                  </a:cubicBezTo>
                  <a:cubicBezTo>
                    <a:pt x="183" y="19"/>
                    <a:pt x="181" y="21"/>
                    <a:pt x="180" y="23"/>
                  </a:cubicBezTo>
                  <a:cubicBezTo>
                    <a:pt x="180" y="22"/>
                    <a:pt x="180" y="22"/>
                    <a:pt x="180" y="22"/>
                  </a:cubicBezTo>
                  <a:close/>
                  <a:moveTo>
                    <a:pt x="181" y="17"/>
                  </a:moveTo>
                  <a:cubicBezTo>
                    <a:pt x="180" y="18"/>
                    <a:pt x="180" y="18"/>
                    <a:pt x="180" y="18"/>
                  </a:cubicBezTo>
                  <a:cubicBezTo>
                    <a:pt x="180" y="18"/>
                    <a:pt x="180" y="18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80" y="17"/>
                    <a:pt x="181" y="17"/>
                  </a:cubicBezTo>
                  <a:close/>
                  <a:moveTo>
                    <a:pt x="180" y="24"/>
                  </a:moveTo>
                  <a:cubicBezTo>
                    <a:pt x="182" y="22"/>
                    <a:pt x="184" y="20"/>
                    <a:pt x="185" y="17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4" y="20"/>
                    <a:pt x="182" y="23"/>
                    <a:pt x="180" y="25"/>
                  </a:cubicBezTo>
                  <a:cubicBezTo>
                    <a:pt x="180" y="25"/>
                    <a:pt x="180" y="24"/>
                    <a:pt x="180" y="24"/>
                  </a:cubicBezTo>
                  <a:close/>
                  <a:moveTo>
                    <a:pt x="180" y="132"/>
                  </a:moveTo>
                  <a:cubicBezTo>
                    <a:pt x="185" y="128"/>
                    <a:pt x="191" y="123"/>
                    <a:pt x="196" y="119"/>
                  </a:cubicBezTo>
                  <a:cubicBezTo>
                    <a:pt x="196" y="121"/>
                    <a:pt x="196" y="123"/>
                    <a:pt x="196" y="125"/>
                  </a:cubicBezTo>
                  <a:cubicBezTo>
                    <a:pt x="196" y="125"/>
                    <a:pt x="196" y="125"/>
                    <a:pt x="196" y="125"/>
                  </a:cubicBezTo>
                  <a:cubicBezTo>
                    <a:pt x="191" y="128"/>
                    <a:pt x="187" y="132"/>
                    <a:pt x="183" y="135"/>
                  </a:cubicBezTo>
                  <a:cubicBezTo>
                    <a:pt x="182" y="135"/>
                    <a:pt x="181" y="135"/>
                    <a:pt x="180" y="135"/>
                  </a:cubicBezTo>
                  <a:cubicBezTo>
                    <a:pt x="180" y="134"/>
                    <a:pt x="180" y="133"/>
                    <a:pt x="180" y="132"/>
                  </a:cubicBezTo>
                  <a:close/>
                  <a:moveTo>
                    <a:pt x="218" y="133"/>
                  </a:moveTo>
                  <a:cubicBezTo>
                    <a:pt x="220" y="134"/>
                    <a:pt x="222" y="135"/>
                    <a:pt x="225" y="135"/>
                  </a:cubicBezTo>
                  <a:cubicBezTo>
                    <a:pt x="222" y="135"/>
                    <a:pt x="220" y="135"/>
                    <a:pt x="218" y="135"/>
                  </a:cubicBezTo>
                  <a:cubicBezTo>
                    <a:pt x="218" y="135"/>
                    <a:pt x="218" y="134"/>
                    <a:pt x="218" y="133"/>
                  </a:cubicBezTo>
                  <a:close/>
                  <a:moveTo>
                    <a:pt x="218" y="138"/>
                  </a:moveTo>
                  <a:cubicBezTo>
                    <a:pt x="218" y="137"/>
                    <a:pt x="218" y="136"/>
                    <a:pt x="218" y="136"/>
                  </a:cubicBezTo>
                  <a:cubicBezTo>
                    <a:pt x="220" y="136"/>
                    <a:pt x="222" y="136"/>
                    <a:pt x="224" y="136"/>
                  </a:cubicBezTo>
                  <a:cubicBezTo>
                    <a:pt x="222" y="136"/>
                    <a:pt x="220" y="137"/>
                    <a:pt x="218" y="13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9272"/>
            <p:cNvSpPr>
              <a:spLocks/>
            </p:cNvSpPr>
            <p:nvPr/>
          </p:nvSpPr>
          <p:spPr bwMode="auto">
            <a:xfrm>
              <a:off x="6080221" y="4292142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1 w 3"/>
                <a:gd name="T7" fmla="*/ 1 h 2"/>
                <a:gd name="T8" fmla="*/ 1 w 3"/>
                <a:gd name="T9" fmla="*/ 1 h 2"/>
                <a:gd name="T10" fmla="*/ 1 w 3"/>
                <a:gd name="T11" fmla="*/ 2 h 2"/>
                <a:gd name="T12" fmla="*/ 1 w 3"/>
                <a:gd name="T13" fmla="*/ 2 h 2"/>
                <a:gd name="T14" fmla="*/ 1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9273"/>
            <p:cNvSpPr>
              <a:spLocks/>
            </p:cNvSpPr>
            <p:nvPr/>
          </p:nvSpPr>
          <p:spPr bwMode="auto">
            <a:xfrm>
              <a:off x="6080221" y="4304940"/>
              <a:ext cx="16455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3 w 4"/>
                <a:gd name="T5" fmla="*/ 0 h 3"/>
                <a:gd name="T6" fmla="*/ 1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9274"/>
            <p:cNvSpPr>
              <a:spLocks/>
            </p:cNvSpPr>
            <p:nvPr/>
          </p:nvSpPr>
          <p:spPr bwMode="auto">
            <a:xfrm>
              <a:off x="6100332" y="4292142"/>
              <a:ext cx="9142" cy="914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9275"/>
            <p:cNvSpPr>
              <a:spLocks/>
            </p:cNvSpPr>
            <p:nvPr/>
          </p:nvSpPr>
          <p:spPr bwMode="auto">
            <a:xfrm>
              <a:off x="6087534" y="4317737"/>
              <a:ext cx="18282" cy="16455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9276"/>
            <p:cNvSpPr>
              <a:spLocks/>
            </p:cNvSpPr>
            <p:nvPr/>
          </p:nvSpPr>
          <p:spPr bwMode="auto">
            <a:xfrm>
              <a:off x="6109473" y="4301284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0 h 3"/>
                <a:gd name="T4" fmla="*/ 3 w 4"/>
                <a:gd name="T5" fmla="*/ 0 h 3"/>
                <a:gd name="T6" fmla="*/ 1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9277"/>
            <p:cNvSpPr>
              <a:spLocks/>
            </p:cNvSpPr>
            <p:nvPr/>
          </p:nvSpPr>
          <p:spPr bwMode="auto">
            <a:xfrm>
              <a:off x="6083878" y="4343333"/>
              <a:ext cx="16455" cy="18282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4 w 4"/>
                <a:gd name="T5" fmla="*/ 0 h 4"/>
                <a:gd name="T6" fmla="*/ 3 w 4"/>
                <a:gd name="T7" fmla="*/ 0 h 4"/>
                <a:gd name="T8" fmla="*/ 0 w 4"/>
                <a:gd name="T9" fmla="*/ 3 h 4"/>
                <a:gd name="T10" fmla="*/ 0 w 4"/>
                <a:gd name="T11" fmla="*/ 3 h 4"/>
                <a:gd name="T12" fmla="*/ 0 w 4"/>
                <a:gd name="T13" fmla="*/ 4 h 4"/>
                <a:gd name="T14" fmla="*/ 1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9278"/>
            <p:cNvSpPr>
              <a:spLocks/>
            </p:cNvSpPr>
            <p:nvPr/>
          </p:nvSpPr>
          <p:spPr bwMode="auto">
            <a:xfrm>
              <a:off x="6105816" y="4321394"/>
              <a:ext cx="16455" cy="18282"/>
            </a:xfrm>
            <a:custGeom>
              <a:avLst/>
              <a:gdLst>
                <a:gd name="T0" fmla="*/ 4 w 4"/>
                <a:gd name="T1" fmla="*/ 0 h 4"/>
                <a:gd name="T2" fmla="*/ 1 w 4"/>
                <a:gd name="T3" fmla="*/ 3 h 4"/>
                <a:gd name="T4" fmla="*/ 1 w 4"/>
                <a:gd name="T5" fmla="*/ 3 h 4"/>
                <a:gd name="T6" fmla="*/ 1 w 4"/>
                <a:gd name="T7" fmla="*/ 3 h 4"/>
                <a:gd name="T8" fmla="*/ 1 w 4"/>
                <a:gd name="T9" fmla="*/ 4 h 4"/>
                <a:gd name="T10" fmla="*/ 1 w 4"/>
                <a:gd name="T11" fmla="*/ 3 h 4"/>
                <a:gd name="T12" fmla="*/ 1 w 4"/>
                <a:gd name="T13" fmla="*/ 3 h 4"/>
                <a:gd name="T14" fmla="*/ 4 w 4"/>
                <a:gd name="T15" fmla="*/ 1 h 4"/>
                <a:gd name="T16" fmla="*/ 4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9279"/>
            <p:cNvSpPr>
              <a:spLocks/>
            </p:cNvSpPr>
            <p:nvPr/>
          </p:nvSpPr>
          <p:spPr bwMode="auto">
            <a:xfrm>
              <a:off x="6083878" y="4361615"/>
              <a:ext cx="21939" cy="16455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4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9280"/>
            <p:cNvSpPr>
              <a:spLocks/>
            </p:cNvSpPr>
            <p:nvPr/>
          </p:nvSpPr>
          <p:spPr bwMode="auto">
            <a:xfrm>
              <a:off x="6109473" y="4343333"/>
              <a:ext cx="12798" cy="12798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2 h 3"/>
                <a:gd name="T4" fmla="*/ 3 w 3"/>
                <a:gd name="T5" fmla="*/ 1 h 3"/>
                <a:gd name="T6" fmla="*/ 2 w 3"/>
                <a:gd name="T7" fmla="*/ 0 h 3"/>
                <a:gd name="T8" fmla="*/ 1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9281"/>
            <p:cNvSpPr>
              <a:spLocks/>
            </p:cNvSpPr>
            <p:nvPr/>
          </p:nvSpPr>
          <p:spPr bwMode="auto">
            <a:xfrm>
              <a:off x="6087534" y="4378070"/>
              <a:ext cx="21939" cy="21939"/>
            </a:xfrm>
            <a:custGeom>
              <a:avLst/>
              <a:gdLst>
                <a:gd name="T0" fmla="*/ 4 w 5"/>
                <a:gd name="T1" fmla="*/ 1 h 5"/>
                <a:gd name="T2" fmla="*/ 1 w 5"/>
                <a:gd name="T3" fmla="*/ 4 h 5"/>
                <a:gd name="T4" fmla="*/ 1 w 5"/>
                <a:gd name="T5" fmla="*/ 4 h 5"/>
                <a:gd name="T6" fmla="*/ 4 w 5"/>
                <a:gd name="T7" fmla="*/ 1 h 5"/>
                <a:gd name="T8" fmla="*/ 4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9282"/>
            <p:cNvSpPr>
              <a:spLocks/>
            </p:cNvSpPr>
            <p:nvPr/>
          </p:nvSpPr>
          <p:spPr bwMode="auto">
            <a:xfrm>
              <a:off x="6109473" y="4365272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2 h 3"/>
                <a:gd name="T6" fmla="*/ 1 w 4"/>
                <a:gd name="T7" fmla="*/ 3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9283"/>
            <p:cNvSpPr>
              <a:spLocks/>
            </p:cNvSpPr>
            <p:nvPr/>
          </p:nvSpPr>
          <p:spPr bwMode="auto">
            <a:xfrm>
              <a:off x="6113129" y="4383554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1 w 4"/>
                <a:gd name="T3" fmla="*/ 3 h 3"/>
                <a:gd name="T4" fmla="*/ 4 w 4"/>
                <a:gd name="T5" fmla="*/ 1 h 3"/>
                <a:gd name="T6" fmla="*/ 3 w 4"/>
                <a:gd name="T7" fmla="*/ 0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9284"/>
            <p:cNvSpPr>
              <a:spLocks/>
            </p:cNvSpPr>
            <p:nvPr/>
          </p:nvSpPr>
          <p:spPr bwMode="auto">
            <a:xfrm>
              <a:off x="5976012" y="4343333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4 h 4"/>
                <a:gd name="T6" fmla="*/ 4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9285"/>
            <p:cNvSpPr>
              <a:spLocks/>
            </p:cNvSpPr>
            <p:nvPr/>
          </p:nvSpPr>
          <p:spPr bwMode="auto">
            <a:xfrm>
              <a:off x="5976012" y="4361615"/>
              <a:ext cx="21939" cy="21939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1 w 5"/>
                <a:gd name="T5" fmla="*/ 4 h 5"/>
                <a:gd name="T6" fmla="*/ 4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286"/>
            <p:cNvSpPr>
              <a:spLocks/>
            </p:cNvSpPr>
            <p:nvPr/>
          </p:nvSpPr>
          <p:spPr bwMode="auto">
            <a:xfrm>
              <a:off x="5992466" y="4365272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9287"/>
            <p:cNvSpPr>
              <a:spLocks/>
            </p:cNvSpPr>
            <p:nvPr/>
          </p:nvSpPr>
          <p:spPr bwMode="auto">
            <a:xfrm>
              <a:off x="5859005" y="4421948"/>
              <a:ext cx="16455" cy="16455"/>
            </a:xfrm>
            <a:custGeom>
              <a:avLst/>
              <a:gdLst>
                <a:gd name="T0" fmla="*/ 1 w 4"/>
                <a:gd name="T1" fmla="*/ 3 h 4"/>
                <a:gd name="T2" fmla="*/ 4 w 4"/>
                <a:gd name="T3" fmla="*/ 1 h 4"/>
                <a:gd name="T4" fmla="*/ 3 w 4"/>
                <a:gd name="T5" fmla="*/ 0 h 4"/>
                <a:gd name="T6" fmla="*/ 1 w 4"/>
                <a:gd name="T7" fmla="*/ 3 h 4"/>
                <a:gd name="T8" fmla="*/ 1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9288"/>
            <p:cNvSpPr>
              <a:spLocks/>
            </p:cNvSpPr>
            <p:nvPr/>
          </p:nvSpPr>
          <p:spPr bwMode="auto">
            <a:xfrm>
              <a:off x="5875459" y="4425604"/>
              <a:ext cx="12798" cy="18282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3 w 3"/>
                <a:gd name="T5" fmla="*/ 0 h 4"/>
                <a:gd name="T6" fmla="*/ 0 w 3"/>
                <a:gd name="T7" fmla="*/ 3 h 4"/>
                <a:gd name="T8" fmla="*/ 1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9289"/>
            <p:cNvSpPr>
              <a:spLocks/>
            </p:cNvSpPr>
            <p:nvPr/>
          </p:nvSpPr>
          <p:spPr bwMode="auto">
            <a:xfrm>
              <a:off x="5738341" y="4546268"/>
              <a:ext cx="12798" cy="14626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1 w 3"/>
                <a:gd name="T5" fmla="*/ 2 h 3"/>
                <a:gd name="T6" fmla="*/ 2 w 3"/>
                <a:gd name="T7" fmla="*/ 1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9290"/>
            <p:cNvSpPr>
              <a:spLocks/>
            </p:cNvSpPr>
            <p:nvPr/>
          </p:nvSpPr>
          <p:spPr bwMode="auto">
            <a:xfrm>
              <a:off x="5754795" y="4542611"/>
              <a:ext cx="12798" cy="12798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0 w 3"/>
                <a:gd name="T7" fmla="*/ 2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9291"/>
            <p:cNvSpPr>
              <a:spLocks/>
            </p:cNvSpPr>
            <p:nvPr/>
          </p:nvSpPr>
          <p:spPr bwMode="auto">
            <a:xfrm>
              <a:off x="5776734" y="4542611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9292"/>
            <p:cNvSpPr>
              <a:spLocks/>
            </p:cNvSpPr>
            <p:nvPr/>
          </p:nvSpPr>
          <p:spPr bwMode="auto">
            <a:xfrm>
              <a:off x="5780390" y="4546268"/>
              <a:ext cx="12798" cy="14626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0 w 3"/>
                <a:gd name="T7" fmla="*/ 3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9293"/>
            <p:cNvSpPr>
              <a:spLocks/>
            </p:cNvSpPr>
            <p:nvPr/>
          </p:nvSpPr>
          <p:spPr bwMode="auto">
            <a:xfrm>
              <a:off x="5785876" y="4555408"/>
              <a:ext cx="7313" cy="12798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2 h 3"/>
                <a:gd name="T4" fmla="*/ 1 w 2"/>
                <a:gd name="T5" fmla="*/ 2 h 3"/>
                <a:gd name="T6" fmla="*/ 2 w 2"/>
                <a:gd name="T7" fmla="*/ 1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9294"/>
            <p:cNvSpPr>
              <a:spLocks/>
            </p:cNvSpPr>
            <p:nvPr/>
          </p:nvSpPr>
          <p:spPr bwMode="auto">
            <a:xfrm>
              <a:off x="5612192" y="4463996"/>
              <a:ext cx="12798" cy="14626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3 w 3"/>
                <a:gd name="T5" fmla="*/ 1 h 3"/>
                <a:gd name="T6" fmla="*/ 1 w 3"/>
                <a:gd name="T7" fmla="*/ 2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9295"/>
            <p:cNvSpPr>
              <a:spLocks/>
            </p:cNvSpPr>
            <p:nvPr/>
          </p:nvSpPr>
          <p:spPr bwMode="auto">
            <a:xfrm>
              <a:off x="5615849" y="4482279"/>
              <a:ext cx="9142" cy="12798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1 w 2"/>
                <a:gd name="T5" fmla="*/ 0 h 3"/>
                <a:gd name="T6" fmla="*/ 0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9296"/>
            <p:cNvSpPr>
              <a:spLocks/>
            </p:cNvSpPr>
            <p:nvPr/>
          </p:nvSpPr>
          <p:spPr bwMode="auto">
            <a:xfrm>
              <a:off x="5628647" y="4463996"/>
              <a:ext cx="12798" cy="14626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0 w 3"/>
                <a:gd name="T7" fmla="*/ 3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9297"/>
            <p:cNvSpPr>
              <a:spLocks/>
            </p:cNvSpPr>
            <p:nvPr/>
          </p:nvSpPr>
          <p:spPr bwMode="auto">
            <a:xfrm>
              <a:off x="5615849" y="4498733"/>
              <a:ext cx="12798" cy="14626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3 w 3"/>
                <a:gd name="T5" fmla="*/ 1 h 3"/>
                <a:gd name="T6" fmla="*/ 2 w 3"/>
                <a:gd name="T7" fmla="*/ 0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9298"/>
            <p:cNvSpPr>
              <a:spLocks/>
            </p:cNvSpPr>
            <p:nvPr/>
          </p:nvSpPr>
          <p:spPr bwMode="auto">
            <a:xfrm>
              <a:off x="5628647" y="4482279"/>
              <a:ext cx="18282" cy="12798"/>
            </a:xfrm>
            <a:custGeom>
              <a:avLst/>
              <a:gdLst>
                <a:gd name="T0" fmla="*/ 1 w 4"/>
                <a:gd name="T1" fmla="*/ 2 h 3"/>
                <a:gd name="T2" fmla="*/ 1 w 4"/>
                <a:gd name="T3" fmla="*/ 2 h 3"/>
                <a:gd name="T4" fmla="*/ 1 w 4"/>
                <a:gd name="T5" fmla="*/ 2 h 3"/>
                <a:gd name="T6" fmla="*/ 1 w 4"/>
                <a:gd name="T7" fmla="*/ 3 h 3"/>
                <a:gd name="T8" fmla="*/ 1 w 4"/>
                <a:gd name="T9" fmla="*/ 3 h 3"/>
                <a:gd name="T10" fmla="*/ 1 w 4"/>
                <a:gd name="T11" fmla="*/ 3 h 3"/>
                <a:gd name="T12" fmla="*/ 1 w 4"/>
                <a:gd name="T13" fmla="*/ 3 h 3"/>
                <a:gd name="T14" fmla="*/ 2 w 4"/>
                <a:gd name="T15" fmla="*/ 2 h 3"/>
                <a:gd name="T16" fmla="*/ 2 w 4"/>
                <a:gd name="T17" fmla="*/ 2 h 3"/>
                <a:gd name="T18" fmla="*/ 3 w 4"/>
                <a:gd name="T19" fmla="*/ 1 h 3"/>
                <a:gd name="T20" fmla="*/ 3 w 4"/>
                <a:gd name="T21" fmla="*/ 0 h 3"/>
                <a:gd name="T22" fmla="*/ 1 w 4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9299"/>
            <p:cNvSpPr>
              <a:spLocks/>
            </p:cNvSpPr>
            <p:nvPr/>
          </p:nvSpPr>
          <p:spPr bwMode="auto">
            <a:xfrm>
              <a:off x="5612192" y="4513359"/>
              <a:ext cx="16455" cy="16455"/>
            </a:xfrm>
            <a:custGeom>
              <a:avLst/>
              <a:gdLst>
                <a:gd name="T0" fmla="*/ 3 w 4"/>
                <a:gd name="T1" fmla="*/ 1 h 4"/>
                <a:gd name="T2" fmla="*/ 1 w 4"/>
                <a:gd name="T3" fmla="*/ 3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9300"/>
            <p:cNvSpPr>
              <a:spLocks/>
            </p:cNvSpPr>
            <p:nvPr/>
          </p:nvSpPr>
          <p:spPr bwMode="auto">
            <a:xfrm>
              <a:off x="5634131" y="4495077"/>
              <a:ext cx="16455" cy="18282"/>
            </a:xfrm>
            <a:custGeom>
              <a:avLst/>
              <a:gdLst>
                <a:gd name="T0" fmla="*/ 1 w 4"/>
                <a:gd name="T1" fmla="*/ 4 h 4"/>
                <a:gd name="T2" fmla="*/ 3 w 4"/>
                <a:gd name="T3" fmla="*/ 1 h 4"/>
                <a:gd name="T4" fmla="*/ 3 w 4"/>
                <a:gd name="T5" fmla="*/ 1 h 4"/>
                <a:gd name="T6" fmla="*/ 1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9301"/>
            <p:cNvSpPr>
              <a:spLocks/>
            </p:cNvSpPr>
            <p:nvPr/>
          </p:nvSpPr>
          <p:spPr bwMode="auto">
            <a:xfrm>
              <a:off x="5656070" y="4478622"/>
              <a:ext cx="12798" cy="16455"/>
            </a:xfrm>
            <a:custGeom>
              <a:avLst/>
              <a:gdLst>
                <a:gd name="T0" fmla="*/ 0 w 3"/>
                <a:gd name="T1" fmla="*/ 4 h 4"/>
                <a:gd name="T2" fmla="*/ 2 w 3"/>
                <a:gd name="T3" fmla="*/ 1 h 4"/>
                <a:gd name="T4" fmla="*/ 2 w 3"/>
                <a:gd name="T5" fmla="*/ 1 h 4"/>
                <a:gd name="T6" fmla="*/ 0 w 3"/>
                <a:gd name="T7" fmla="*/ 3 h 4"/>
                <a:gd name="T8" fmla="*/ 0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9303"/>
            <p:cNvSpPr>
              <a:spLocks/>
            </p:cNvSpPr>
            <p:nvPr/>
          </p:nvSpPr>
          <p:spPr bwMode="auto">
            <a:xfrm>
              <a:off x="5656070" y="4495077"/>
              <a:ext cx="16455" cy="12798"/>
            </a:xfrm>
            <a:custGeom>
              <a:avLst/>
              <a:gdLst>
                <a:gd name="T0" fmla="*/ 1 w 4"/>
                <a:gd name="T1" fmla="*/ 3 h 3"/>
                <a:gd name="T2" fmla="*/ 1 w 4"/>
                <a:gd name="T3" fmla="*/ 3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4 w 4"/>
                <a:gd name="T11" fmla="*/ 1 h 3"/>
                <a:gd name="T12" fmla="*/ 3 w 4"/>
                <a:gd name="T13" fmla="*/ 0 h 3"/>
                <a:gd name="T14" fmla="*/ 1 w 4"/>
                <a:gd name="T15" fmla="*/ 3 h 3"/>
                <a:gd name="T16" fmla="*/ 1 w 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9304"/>
            <p:cNvSpPr>
              <a:spLocks/>
            </p:cNvSpPr>
            <p:nvPr/>
          </p:nvSpPr>
          <p:spPr bwMode="auto">
            <a:xfrm>
              <a:off x="5659727" y="4507874"/>
              <a:ext cx="16455" cy="18282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3 h 4"/>
                <a:gd name="T4" fmla="*/ 0 w 4"/>
                <a:gd name="T5" fmla="*/ 4 h 4"/>
                <a:gd name="T6" fmla="*/ 1 w 4"/>
                <a:gd name="T7" fmla="*/ 4 h 4"/>
                <a:gd name="T8" fmla="*/ 1 w 4"/>
                <a:gd name="T9" fmla="*/ 4 h 4"/>
                <a:gd name="T10" fmla="*/ 4 w 4"/>
                <a:gd name="T11" fmla="*/ 1 h 4"/>
                <a:gd name="T12" fmla="*/ 3 w 4"/>
                <a:gd name="T13" fmla="*/ 1 h 4"/>
                <a:gd name="T14" fmla="*/ 1 w 4"/>
                <a:gd name="T15" fmla="*/ 3 h 4"/>
                <a:gd name="T16" fmla="*/ 1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9305"/>
            <p:cNvSpPr>
              <a:spLocks/>
            </p:cNvSpPr>
            <p:nvPr/>
          </p:nvSpPr>
          <p:spPr bwMode="auto">
            <a:xfrm>
              <a:off x="5495185" y="4526156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2 h 3"/>
                <a:gd name="T4" fmla="*/ 1 w 3"/>
                <a:gd name="T5" fmla="*/ 2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9306"/>
            <p:cNvSpPr>
              <a:spLocks/>
            </p:cNvSpPr>
            <p:nvPr/>
          </p:nvSpPr>
          <p:spPr bwMode="auto">
            <a:xfrm>
              <a:off x="5507984" y="4517016"/>
              <a:ext cx="18282" cy="1645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1 h 4"/>
                <a:gd name="T4" fmla="*/ 3 w 4"/>
                <a:gd name="T5" fmla="*/ 1 h 4"/>
                <a:gd name="T6" fmla="*/ 0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9307"/>
            <p:cNvSpPr>
              <a:spLocks/>
            </p:cNvSpPr>
            <p:nvPr/>
          </p:nvSpPr>
          <p:spPr bwMode="auto">
            <a:xfrm>
              <a:off x="5504327" y="4533469"/>
              <a:ext cx="16455" cy="18282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3 h 4"/>
                <a:gd name="T4" fmla="*/ 1 w 4"/>
                <a:gd name="T5" fmla="*/ 3 h 4"/>
                <a:gd name="T6" fmla="*/ 4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9308"/>
            <p:cNvSpPr>
              <a:spLocks/>
            </p:cNvSpPr>
            <p:nvPr/>
          </p:nvSpPr>
          <p:spPr bwMode="auto">
            <a:xfrm>
              <a:off x="5520781" y="4533469"/>
              <a:ext cx="12798" cy="12798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0 w 3"/>
                <a:gd name="T7" fmla="*/ 3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9309"/>
            <p:cNvSpPr>
              <a:spLocks/>
            </p:cNvSpPr>
            <p:nvPr/>
          </p:nvSpPr>
          <p:spPr bwMode="auto">
            <a:xfrm>
              <a:off x="5539063" y="4517016"/>
              <a:ext cx="16455" cy="16455"/>
            </a:xfrm>
            <a:custGeom>
              <a:avLst/>
              <a:gdLst>
                <a:gd name="T0" fmla="*/ 1 w 4"/>
                <a:gd name="T1" fmla="*/ 4 h 4"/>
                <a:gd name="T2" fmla="*/ 3 w 4"/>
                <a:gd name="T3" fmla="*/ 1 h 4"/>
                <a:gd name="T4" fmla="*/ 3 w 4"/>
                <a:gd name="T5" fmla="*/ 1 h 4"/>
                <a:gd name="T6" fmla="*/ 0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9310"/>
            <p:cNvSpPr>
              <a:spLocks/>
            </p:cNvSpPr>
            <p:nvPr/>
          </p:nvSpPr>
          <p:spPr bwMode="auto">
            <a:xfrm>
              <a:off x="5542719" y="4526156"/>
              <a:ext cx="16455" cy="1645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1 h 4"/>
                <a:gd name="T4" fmla="*/ 4 w 4"/>
                <a:gd name="T5" fmla="*/ 0 h 4"/>
                <a:gd name="T6" fmla="*/ 1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9311"/>
            <p:cNvSpPr>
              <a:spLocks/>
            </p:cNvSpPr>
            <p:nvPr/>
          </p:nvSpPr>
          <p:spPr bwMode="auto">
            <a:xfrm>
              <a:off x="5551861" y="4533469"/>
              <a:ext cx="12798" cy="18282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3 h 4"/>
                <a:gd name="T4" fmla="*/ 3 w 3"/>
                <a:gd name="T5" fmla="*/ 1 h 4"/>
                <a:gd name="T6" fmla="*/ 2 w 3"/>
                <a:gd name="T7" fmla="*/ 1 h 4"/>
                <a:gd name="T8" fmla="*/ 0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0" y="4"/>
                    <a:pt x="0" y="3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9312"/>
            <p:cNvSpPr>
              <a:spLocks/>
            </p:cNvSpPr>
            <p:nvPr/>
          </p:nvSpPr>
          <p:spPr bwMode="auto">
            <a:xfrm>
              <a:off x="5381835" y="4602942"/>
              <a:ext cx="14626" cy="12798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3 h 3"/>
                <a:gd name="T4" fmla="*/ 1 w 3"/>
                <a:gd name="T5" fmla="*/ 3 h 3"/>
                <a:gd name="T6" fmla="*/ 2 w 3"/>
                <a:gd name="T7" fmla="*/ 1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9313"/>
            <p:cNvSpPr>
              <a:spLocks/>
            </p:cNvSpPr>
            <p:nvPr/>
          </p:nvSpPr>
          <p:spPr bwMode="auto">
            <a:xfrm>
              <a:off x="5381835" y="4621225"/>
              <a:ext cx="14626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1 w 3"/>
                <a:gd name="T5" fmla="*/ 3 h 3"/>
                <a:gd name="T6" fmla="*/ 2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9314"/>
            <p:cNvSpPr>
              <a:spLocks/>
            </p:cNvSpPr>
            <p:nvPr/>
          </p:nvSpPr>
          <p:spPr bwMode="auto">
            <a:xfrm>
              <a:off x="5396461" y="4628538"/>
              <a:ext cx="7313" cy="548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2 w 2"/>
                <a:gd name="T15" fmla="*/ 0 h 1"/>
                <a:gd name="T16" fmla="*/ 1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9315"/>
            <p:cNvSpPr>
              <a:spLocks/>
            </p:cNvSpPr>
            <p:nvPr/>
          </p:nvSpPr>
          <p:spPr bwMode="auto">
            <a:xfrm>
              <a:off x="5412915" y="4608428"/>
              <a:ext cx="12798" cy="16455"/>
            </a:xfrm>
            <a:custGeom>
              <a:avLst/>
              <a:gdLst>
                <a:gd name="T0" fmla="*/ 3 w 3"/>
                <a:gd name="T1" fmla="*/ 1 h 4"/>
                <a:gd name="T2" fmla="*/ 0 w 3"/>
                <a:gd name="T3" fmla="*/ 4 h 4"/>
                <a:gd name="T4" fmla="*/ 0 w 3"/>
                <a:gd name="T5" fmla="*/ 4 h 4"/>
                <a:gd name="T6" fmla="*/ 3 w 3"/>
                <a:gd name="T7" fmla="*/ 1 h 4"/>
                <a:gd name="T8" fmla="*/ 3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9316"/>
            <p:cNvSpPr>
              <a:spLocks/>
            </p:cNvSpPr>
            <p:nvPr/>
          </p:nvSpPr>
          <p:spPr bwMode="auto">
            <a:xfrm>
              <a:off x="5422056" y="4612084"/>
              <a:ext cx="16455" cy="16455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4 h 4"/>
                <a:gd name="T4" fmla="*/ 1 w 4"/>
                <a:gd name="T5" fmla="*/ 4 h 4"/>
                <a:gd name="T6" fmla="*/ 3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9317"/>
            <p:cNvSpPr>
              <a:spLocks/>
            </p:cNvSpPr>
            <p:nvPr/>
          </p:nvSpPr>
          <p:spPr bwMode="auto">
            <a:xfrm>
              <a:off x="5434854" y="4621225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9318"/>
            <p:cNvSpPr>
              <a:spLocks/>
            </p:cNvSpPr>
            <p:nvPr/>
          </p:nvSpPr>
          <p:spPr bwMode="auto">
            <a:xfrm>
              <a:off x="5305049" y="4646820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0 w 2"/>
                <a:gd name="T5" fmla="*/ 2 h 4"/>
                <a:gd name="T6" fmla="*/ 1 w 2"/>
                <a:gd name="T7" fmla="*/ 1 h 4"/>
                <a:gd name="T8" fmla="*/ 1 w 2"/>
                <a:gd name="T9" fmla="*/ 3 h 4"/>
                <a:gd name="T10" fmla="*/ 2 w 2"/>
                <a:gd name="T11" fmla="*/ 3 h 4"/>
                <a:gd name="T12" fmla="*/ 1 w 2"/>
                <a:gd name="T13" fmla="*/ 0 h 4"/>
                <a:gd name="T14" fmla="*/ 1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9319"/>
            <p:cNvSpPr>
              <a:spLocks/>
            </p:cNvSpPr>
            <p:nvPr/>
          </p:nvSpPr>
          <p:spPr bwMode="auto">
            <a:xfrm>
              <a:off x="5305049" y="4590145"/>
              <a:ext cx="12798" cy="18282"/>
            </a:xfrm>
            <a:custGeom>
              <a:avLst/>
              <a:gdLst>
                <a:gd name="T0" fmla="*/ 2 w 3"/>
                <a:gd name="T1" fmla="*/ 3 h 4"/>
                <a:gd name="T2" fmla="*/ 1 w 3"/>
                <a:gd name="T3" fmla="*/ 3 h 4"/>
                <a:gd name="T4" fmla="*/ 2 w 3"/>
                <a:gd name="T5" fmla="*/ 1 h 4"/>
                <a:gd name="T6" fmla="*/ 0 w 3"/>
                <a:gd name="T7" fmla="*/ 1 h 4"/>
                <a:gd name="T8" fmla="*/ 0 w 3"/>
                <a:gd name="T9" fmla="*/ 2 h 4"/>
                <a:gd name="T10" fmla="*/ 1 w 3"/>
                <a:gd name="T11" fmla="*/ 1 h 4"/>
                <a:gd name="T12" fmla="*/ 1 w 3"/>
                <a:gd name="T13" fmla="*/ 2 h 4"/>
                <a:gd name="T14" fmla="*/ 0 w 3"/>
                <a:gd name="T15" fmla="*/ 3 h 4"/>
                <a:gd name="T16" fmla="*/ 0 w 3"/>
                <a:gd name="T17" fmla="*/ 4 h 4"/>
                <a:gd name="T18" fmla="*/ 2 w 3"/>
                <a:gd name="T19" fmla="*/ 4 h 4"/>
                <a:gd name="T20" fmla="*/ 2 w 3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9320"/>
            <p:cNvSpPr>
              <a:spLocks/>
            </p:cNvSpPr>
            <p:nvPr/>
          </p:nvSpPr>
          <p:spPr bwMode="auto">
            <a:xfrm>
              <a:off x="5299565" y="4551752"/>
              <a:ext cx="18282" cy="21939"/>
            </a:xfrm>
            <a:custGeom>
              <a:avLst/>
              <a:gdLst>
                <a:gd name="T0" fmla="*/ 2 w 4"/>
                <a:gd name="T1" fmla="*/ 1 h 5"/>
                <a:gd name="T2" fmla="*/ 2 w 4"/>
                <a:gd name="T3" fmla="*/ 1 h 5"/>
                <a:gd name="T4" fmla="*/ 2 w 4"/>
                <a:gd name="T5" fmla="*/ 0 h 5"/>
                <a:gd name="T6" fmla="*/ 1 w 4"/>
                <a:gd name="T7" fmla="*/ 1 h 5"/>
                <a:gd name="T8" fmla="*/ 2 w 4"/>
                <a:gd name="T9" fmla="*/ 1 h 5"/>
                <a:gd name="T10" fmla="*/ 2 w 4"/>
                <a:gd name="T11" fmla="*/ 1 h 5"/>
                <a:gd name="T12" fmla="*/ 2 w 4"/>
                <a:gd name="T13" fmla="*/ 2 h 5"/>
                <a:gd name="T14" fmla="*/ 2 w 4"/>
                <a:gd name="T15" fmla="*/ 2 h 5"/>
                <a:gd name="T16" fmla="*/ 3 w 4"/>
                <a:gd name="T17" fmla="*/ 2 h 5"/>
                <a:gd name="T18" fmla="*/ 3 w 4"/>
                <a:gd name="T19" fmla="*/ 3 h 5"/>
                <a:gd name="T20" fmla="*/ 1 w 4"/>
                <a:gd name="T21" fmla="*/ 3 h 5"/>
                <a:gd name="T22" fmla="*/ 1 w 4"/>
                <a:gd name="T23" fmla="*/ 4 h 5"/>
                <a:gd name="T24" fmla="*/ 4 w 4"/>
                <a:gd name="T25" fmla="*/ 3 h 5"/>
                <a:gd name="T26" fmla="*/ 2 w 4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9321"/>
            <p:cNvSpPr>
              <a:spLocks/>
            </p:cNvSpPr>
            <p:nvPr/>
          </p:nvSpPr>
          <p:spPr bwMode="auto">
            <a:xfrm>
              <a:off x="5299565" y="4504218"/>
              <a:ext cx="14626" cy="21939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3 h 5"/>
                <a:gd name="T4" fmla="*/ 2 w 3"/>
                <a:gd name="T5" fmla="*/ 5 h 5"/>
                <a:gd name="T6" fmla="*/ 3 w 3"/>
                <a:gd name="T7" fmla="*/ 5 h 5"/>
                <a:gd name="T8" fmla="*/ 3 w 3"/>
                <a:gd name="T9" fmla="*/ 1 h 5"/>
                <a:gd name="T10" fmla="*/ 2 w 3"/>
                <a:gd name="T11" fmla="*/ 1 h 5"/>
                <a:gd name="T12" fmla="*/ 2 w 3"/>
                <a:gd name="T13" fmla="*/ 3 h 5"/>
                <a:gd name="T14" fmla="*/ 1 w 3"/>
                <a:gd name="T15" fmla="*/ 1 h 5"/>
                <a:gd name="T16" fmla="*/ 1 w 3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9322"/>
            <p:cNvSpPr>
              <a:spLocks/>
            </p:cNvSpPr>
            <p:nvPr/>
          </p:nvSpPr>
          <p:spPr bwMode="auto">
            <a:xfrm>
              <a:off x="5305049" y="4456683"/>
              <a:ext cx="12798" cy="21939"/>
            </a:xfrm>
            <a:custGeom>
              <a:avLst/>
              <a:gdLst>
                <a:gd name="T0" fmla="*/ 1 w 3"/>
                <a:gd name="T1" fmla="*/ 2 h 5"/>
                <a:gd name="T2" fmla="*/ 1 w 3"/>
                <a:gd name="T3" fmla="*/ 1 h 5"/>
                <a:gd name="T4" fmla="*/ 2 w 3"/>
                <a:gd name="T5" fmla="*/ 1 h 5"/>
                <a:gd name="T6" fmla="*/ 2 w 3"/>
                <a:gd name="T7" fmla="*/ 1 h 5"/>
                <a:gd name="T8" fmla="*/ 0 w 3"/>
                <a:gd name="T9" fmla="*/ 1 h 5"/>
                <a:gd name="T10" fmla="*/ 0 w 3"/>
                <a:gd name="T11" fmla="*/ 1 h 5"/>
                <a:gd name="T12" fmla="*/ 0 w 3"/>
                <a:gd name="T13" fmla="*/ 3 h 5"/>
                <a:gd name="T14" fmla="*/ 0 w 3"/>
                <a:gd name="T15" fmla="*/ 3 h 5"/>
                <a:gd name="T16" fmla="*/ 2 w 3"/>
                <a:gd name="T17" fmla="*/ 3 h 5"/>
                <a:gd name="T18" fmla="*/ 0 w 3"/>
                <a:gd name="T19" fmla="*/ 4 h 5"/>
                <a:gd name="T20" fmla="*/ 0 w 3"/>
                <a:gd name="T21" fmla="*/ 4 h 5"/>
                <a:gd name="T22" fmla="*/ 3 w 3"/>
                <a:gd name="T23" fmla="*/ 4 h 5"/>
                <a:gd name="T24" fmla="*/ 1 w 3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9323"/>
            <p:cNvSpPr>
              <a:spLocks noEditPoints="1"/>
            </p:cNvSpPr>
            <p:nvPr/>
          </p:nvSpPr>
          <p:spPr bwMode="auto">
            <a:xfrm>
              <a:off x="5299565" y="4412806"/>
              <a:ext cx="14626" cy="21939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2 h 5"/>
                <a:gd name="T4" fmla="*/ 0 w 3"/>
                <a:gd name="T5" fmla="*/ 3 h 5"/>
                <a:gd name="T6" fmla="*/ 2 w 3"/>
                <a:gd name="T7" fmla="*/ 1 h 5"/>
                <a:gd name="T8" fmla="*/ 2 w 3"/>
                <a:gd name="T9" fmla="*/ 0 h 5"/>
                <a:gd name="T10" fmla="*/ 0 w 3"/>
                <a:gd name="T11" fmla="*/ 3 h 5"/>
                <a:gd name="T12" fmla="*/ 2 w 3"/>
                <a:gd name="T13" fmla="*/ 5 h 5"/>
                <a:gd name="T14" fmla="*/ 1 w 3"/>
                <a:gd name="T15" fmla="*/ 3 h 5"/>
                <a:gd name="T16" fmla="*/ 2 w 3"/>
                <a:gd name="T17" fmla="*/ 3 h 5"/>
                <a:gd name="T18" fmla="*/ 1 w 3"/>
                <a:gd name="T19" fmla="*/ 4 h 5"/>
                <a:gd name="T20" fmla="*/ 0 w 3"/>
                <a:gd name="T21" fmla="*/ 3 h 5"/>
                <a:gd name="T22" fmla="*/ 1 w 3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  <a:moveTo>
                    <a:pt x="1" y="3"/>
                  </a:moveTo>
                  <a:cubicBezTo>
                    <a:pt x="1" y="2"/>
                    <a:pt x="2" y="2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9324"/>
            <p:cNvSpPr>
              <a:spLocks/>
            </p:cNvSpPr>
            <p:nvPr/>
          </p:nvSpPr>
          <p:spPr bwMode="auto">
            <a:xfrm>
              <a:off x="5295908" y="4365272"/>
              <a:ext cx="18282" cy="21939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1 h 5"/>
                <a:gd name="T4" fmla="*/ 2 w 4"/>
                <a:gd name="T5" fmla="*/ 5 h 5"/>
                <a:gd name="T6" fmla="*/ 3 w 4"/>
                <a:gd name="T7" fmla="*/ 4 h 5"/>
                <a:gd name="T8" fmla="*/ 3 w 4"/>
                <a:gd name="T9" fmla="*/ 1 h 5"/>
                <a:gd name="T10" fmla="*/ 3 w 4"/>
                <a:gd name="T11" fmla="*/ 1 h 5"/>
                <a:gd name="T12" fmla="*/ 1 w 4"/>
                <a:gd name="T13" fmla="*/ 0 h 5"/>
                <a:gd name="T14" fmla="*/ 1 w 4"/>
                <a:gd name="T15" fmla="*/ 0 h 5"/>
                <a:gd name="T16" fmla="*/ 0 w 4"/>
                <a:gd name="T17" fmla="*/ 1 h 5"/>
                <a:gd name="T18" fmla="*/ 1 w 4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2"/>
                    <a:pt x="1" y="3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9325"/>
            <p:cNvSpPr>
              <a:spLocks noEditPoints="1"/>
            </p:cNvSpPr>
            <p:nvPr/>
          </p:nvSpPr>
          <p:spPr bwMode="auto">
            <a:xfrm>
              <a:off x="5305049" y="4321394"/>
              <a:ext cx="12798" cy="21939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0 w 3"/>
                <a:gd name="T5" fmla="*/ 3 h 5"/>
                <a:gd name="T6" fmla="*/ 1 w 3"/>
                <a:gd name="T7" fmla="*/ 5 h 5"/>
                <a:gd name="T8" fmla="*/ 2 w 3"/>
                <a:gd name="T9" fmla="*/ 4 h 5"/>
                <a:gd name="T10" fmla="*/ 2 w 3"/>
                <a:gd name="T11" fmla="*/ 2 h 5"/>
                <a:gd name="T12" fmla="*/ 1 w 3"/>
                <a:gd name="T13" fmla="*/ 2 h 5"/>
                <a:gd name="T14" fmla="*/ 2 w 3"/>
                <a:gd name="T15" fmla="*/ 1 h 5"/>
                <a:gd name="T16" fmla="*/ 2 w 3"/>
                <a:gd name="T17" fmla="*/ 1 h 5"/>
                <a:gd name="T18" fmla="*/ 1 w 3"/>
                <a:gd name="T19" fmla="*/ 0 h 5"/>
                <a:gd name="T20" fmla="*/ 1 w 3"/>
                <a:gd name="T21" fmla="*/ 0 h 5"/>
                <a:gd name="T22" fmla="*/ 0 w 3"/>
                <a:gd name="T23" fmla="*/ 0 h 5"/>
                <a:gd name="T24" fmla="*/ 1 w 3"/>
                <a:gd name="T25" fmla="*/ 4 h 5"/>
                <a:gd name="T26" fmla="*/ 0 w 3"/>
                <a:gd name="T27" fmla="*/ 3 h 5"/>
                <a:gd name="T28" fmla="*/ 1 w 3"/>
                <a:gd name="T29" fmla="*/ 2 h 5"/>
                <a:gd name="T30" fmla="*/ 1 w 3"/>
                <a:gd name="T31" fmla="*/ 3 h 5"/>
                <a:gd name="T32" fmla="*/ 1 w 3"/>
                <a:gd name="T33" fmla="*/ 4 h 5"/>
                <a:gd name="T34" fmla="*/ 1 w 3"/>
                <a:gd name="T35" fmla="*/ 1 h 5"/>
                <a:gd name="T36" fmla="*/ 1 w 3"/>
                <a:gd name="T37" fmla="*/ 0 h 5"/>
                <a:gd name="T38" fmla="*/ 1 w 3"/>
                <a:gd name="T39" fmla="*/ 1 h 5"/>
                <a:gd name="T40" fmla="*/ 1 w 3"/>
                <a:gd name="T41" fmla="*/ 1 h 5"/>
                <a:gd name="T42" fmla="*/ 1 w 3"/>
                <a:gd name="T43" fmla="*/ 2 h 5"/>
                <a:gd name="T44" fmla="*/ 1 w 3"/>
                <a:gd name="T4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1" y="4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9326"/>
            <p:cNvSpPr>
              <a:spLocks noEditPoints="1"/>
            </p:cNvSpPr>
            <p:nvPr/>
          </p:nvSpPr>
          <p:spPr bwMode="auto">
            <a:xfrm>
              <a:off x="5295908" y="4273860"/>
              <a:ext cx="12798" cy="21939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2 h 5"/>
                <a:gd name="T4" fmla="*/ 3 w 3"/>
                <a:gd name="T5" fmla="*/ 3 h 5"/>
                <a:gd name="T6" fmla="*/ 1 w 3"/>
                <a:gd name="T7" fmla="*/ 4 h 5"/>
                <a:gd name="T8" fmla="*/ 1 w 3"/>
                <a:gd name="T9" fmla="*/ 5 h 5"/>
                <a:gd name="T10" fmla="*/ 3 w 3"/>
                <a:gd name="T11" fmla="*/ 3 h 5"/>
                <a:gd name="T12" fmla="*/ 3 w 3"/>
                <a:gd name="T13" fmla="*/ 1 h 5"/>
                <a:gd name="T14" fmla="*/ 3 w 3"/>
                <a:gd name="T15" fmla="*/ 1 h 5"/>
                <a:gd name="T16" fmla="*/ 3 w 3"/>
                <a:gd name="T17" fmla="*/ 0 h 5"/>
                <a:gd name="T18" fmla="*/ 3 w 3"/>
                <a:gd name="T19" fmla="*/ 0 h 5"/>
                <a:gd name="T20" fmla="*/ 1 w 3"/>
                <a:gd name="T21" fmla="*/ 0 h 5"/>
                <a:gd name="T22" fmla="*/ 1 w 3"/>
                <a:gd name="T23" fmla="*/ 3 h 5"/>
                <a:gd name="T24" fmla="*/ 2 w 3"/>
                <a:gd name="T25" fmla="*/ 1 h 5"/>
                <a:gd name="T26" fmla="*/ 2 w 3"/>
                <a:gd name="T27" fmla="*/ 1 h 5"/>
                <a:gd name="T28" fmla="*/ 1 w 3"/>
                <a:gd name="T29" fmla="*/ 2 h 5"/>
                <a:gd name="T30" fmla="*/ 2 w 3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5"/>
                    <a:pt x="1" y="4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0" y="1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9327"/>
            <p:cNvSpPr>
              <a:spLocks/>
            </p:cNvSpPr>
            <p:nvPr/>
          </p:nvSpPr>
          <p:spPr bwMode="auto">
            <a:xfrm>
              <a:off x="5295908" y="4231811"/>
              <a:ext cx="3656" cy="20111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0 h 5"/>
                <a:gd name="T4" fmla="*/ 0 w 1"/>
                <a:gd name="T5" fmla="*/ 2 h 5"/>
                <a:gd name="T6" fmla="*/ 0 w 1"/>
                <a:gd name="T7" fmla="*/ 2 h 5"/>
                <a:gd name="T8" fmla="*/ 0 w 1"/>
                <a:gd name="T9" fmla="*/ 3 h 5"/>
                <a:gd name="T10" fmla="*/ 0 w 1"/>
                <a:gd name="T11" fmla="*/ 4 h 5"/>
                <a:gd name="T12" fmla="*/ 1 w 1"/>
                <a:gd name="T13" fmla="*/ 4 h 5"/>
                <a:gd name="T14" fmla="*/ 1 w 1"/>
                <a:gd name="T15" fmla="*/ 2 h 5"/>
                <a:gd name="T16" fmla="*/ 0 w 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9328"/>
            <p:cNvSpPr>
              <a:spLocks noEditPoints="1"/>
            </p:cNvSpPr>
            <p:nvPr/>
          </p:nvSpPr>
          <p:spPr bwMode="auto">
            <a:xfrm>
              <a:off x="5299565" y="4231811"/>
              <a:ext cx="18282" cy="16455"/>
            </a:xfrm>
            <a:custGeom>
              <a:avLst/>
              <a:gdLst>
                <a:gd name="T0" fmla="*/ 0 w 4"/>
                <a:gd name="T1" fmla="*/ 2 h 4"/>
                <a:gd name="T2" fmla="*/ 1 w 4"/>
                <a:gd name="T3" fmla="*/ 3 h 4"/>
                <a:gd name="T4" fmla="*/ 3 w 4"/>
                <a:gd name="T5" fmla="*/ 3 h 4"/>
                <a:gd name="T6" fmla="*/ 3 w 4"/>
                <a:gd name="T7" fmla="*/ 1 h 4"/>
                <a:gd name="T8" fmla="*/ 0 w 4"/>
                <a:gd name="T9" fmla="*/ 1 h 4"/>
                <a:gd name="T10" fmla="*/ 0 w 4"/>
                <a:gd name="T11" fmla="*/ 2 h 4"/>
                <a:gd name="T12" fmla="*/ 2 w 4"/>
                <a:gd name="T13" fmla="*/ 1 h 4"/>
                <a:gd name="T14" fmla="*/ 3 w 4"/>
                <a:gd name="T15" fmla="*/ 2 h 4"/>
                <a:gd name="T16" fmla="*/ 1 w 4"/>
                <a:gd name="T17" fmla="*/ 3 h 4"/>
                <a:gd name="T18" fmla="*/ 1 w 4"/>
                <a:gd name="T19" fmla="*/ 1 h 4"/>
                <a:gd name="T20" fmla="*/ 1 w 4"/>
                <a:gd name="T21" fmla="*/ 1 h 4"/>
                <a:gd name="T22" fmla="*/ 2 w 4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3" y="4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2" y="1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9329"/>
            <p:cNvSpPr>
              <a:spLocks/>
            </p:cNvSpPr>
            <p:nvPr/>
          </p:nvSpPr>
          <p:spPr bwMode="auto">
            <a:xfrm>
              <a:off x="5292252" y="4184277"/>
              <a:ext cx="7313" cy="16455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3 h 4"/>
                <a:gd name="T4" fmla="*/ 1 w 2"/>
                <a:gd name="T5" fmla="*/ 4 h 4"/>
                <a:gd name="T6" fmla="*/ 2 w 2"/>
                <a:gd name="T7" fmla="*/ 4 h 4"/>
                <a:gd name="T8" fmla="*/ 1 w 2"/>
                <a:gd name="T9" fmla="*/ 1 h 4"/>
                <a:gd name="T10" fmla="*/ 1 w 2"/>
                <a:gd name="T11" fmla="*/ 1 h 4"/>
                <a:gd name="T12" fmla="*/ 1 w 2"/>
                <a:gd name="T13" fmla="*/ 1 h 4"/>
                <a:gd name="T14" fmla="*/ 1 w 2"/>
                <a:gd name="T15" fmla="*/ 1 h 4"/>
                <a:gd name="T16" fmla="*/ 1 w 2"/>
                <a:gd name="T17" fmla="*/ 1 h 4"/>
                <a:gd name="T18" fmla="*/ 1 w 2"/>
                <a:gd name="T19" fmla="*/ 1 h 4"/>
                <a:gd name="T20" fmla="*/ 1 w 2"/>
                <a:gd name="T21" fmla="*/ 1 h 4"/>
                <a:gd name="T22" fmla="*/ 0 w 2"/>
                <a:gd name="T23" fmla="*/ 3 h 4"/>
                <a:gd name="T24" fmla="*/ 1 w 2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9330"/>
            <p:cNvSpPr>
              <a:spLocks/>
            </p:cNvSpPr>
            <p:nvPr/>
          </p:nvSpPr>
          <p:spPr bwMode="auto">
            <a:xfrm>
              <a:off x="5299565" y="4184277"/>
              <a:ext cx="5485" cy="16455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1 h 4"/>
                <a:gd name="T8" fmla="*/ 0 w 1"/>
                <a:gd name="T9" fmla="*/ 1 h 4"/>
                <a:gd name="T10" fmla="*/ 0 w 1"/>
                <a:gd name="T11" fmla="*/ 2 h 4"/>
                <a:gd name="T12" fmla="*/ 1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9331"/>
            <p:cNvSpPr>
              <a:spLocks noEditPoints="1"/>
            </p:cNvSpPr>
            <p:nvPr/>
          </p:nvSpPr>
          <p:spPr bwMode="auto">
            <a:xfrm>
              <a:off x="8489837" y="2760079"/>
              <a:ext cx="822707" cy="310800"/>
            </a:xfrm>
            <a:custGeom>
              <a:avLst/>
              <a:gdLst>
                <a:gd name="T0" fmla="*/ 163 w 190"/>
                <a:gd name="T1" fmla="*/ 31 h 72"/>
                <a:gd name="T2" fmla="*/ 124 w 190"/>
                <a:gd name="T3" fmla="*/ 9 h 72"/>
                <a:gd name="T4" fmla="*/ 81 w 190"/>
                <a:gd name="T5" fmla="*/ 15 h 72"/>
                <a:gd name="T6" fmla="*/ 92 w 190"/>
                <a:gd name="T7" fmla="*/ 1 h 72"/>
                <a:gd name="T8" fmla="*/ 85 w 190"/>
                <a:gd name="T9" fmla="*/ 9 h 72"/>
                <a:gd name="T10" fmla="*/ 57 w 190"/>
                <a:gd name="T11" fmla="*/ 31 h 72"/>
                <a:gd name="T12" fmla="*/ 14 w 190"/>
                <a:gd name="T13" fmla="*/ 45 h 72"/>
                <a:gd name="T14" fmla="*/ 0 w 190"/>
                <a:gd name="T15" fmla="*/ 67 h 72"/>
                <a:gd name="T16" fmla="*/ 7 w 190"/>
                <a:gd name="T17" fmla="*/ 70 h 72"/>
                <a:gd name="T18" fmla="*/ 20 w 190"/>
                <a:gd name="T19" fmla="*/ 70 h 72"/>
                <a:gd name="T20" fmla="*/ 36 w 190"/>
                <a:gd name="T21" fmla="*/ 67 h 72"/>
                <a:gd name="T22" fmla="*/ 45 w 190"/>
                <a:gd name="T23" fmla="*/ 70 h 72"/>
                <a:gd name="T24" fmla="*/ 58 w 190"/>
                <a:gd name="T25" fmla="*/ 70 h 72"/>
                <a:gd name="T26" fmla="*/ 71 w 190"/>
                <a:gd name="T27" fmla="*/ 67 h 72"/>
                <a:gd name="T28" fmla="*/ 96 w 190"/>
                <a:gd name="T29" fmla="*/ 67 h 72"/>
                <a:gd name="T30" fmla="*/ 109 w 190"/>
                <a:gd name="T31" fmla="*/ 67 h 72"/>
                <a:gd name="T32" fmla="*/ 122 w 190"/>
                <a:gd name="T33" fmla="*/ 69 h 72"/>
                <a:gd name="T34" fmla="*/ 136 w 190"/>
                <a:gd name="T35" fmla="*/ 71 h 72"/>
                <a:gd name="T36" fmla="*/ 145 w 190"/>
                <a:gd name="T37" fmla="*/ 71 h 72"/>
                <a:gd name="T38" fmla="*/ 160 w 190"/>
                <a:gd name="T39" fmla="*/ 70 h 72"/>
                <a:gd name="T40" fmla="*/ 173 w 190"/>
                <a:gd name="T41" fmla="*/ 67 h 72"/>
                <a:gd name="T42" fmla="*/ 188 w 190"/>
                <a:gd name="T43" fmla="*/ 67 h 72"/>
                <a:gd name="T44" fmla="*/ 122 w 190"/>
                <a:gd name="T45" fmla="*/ 70 h 72"/>
                <a:gd name="T46" fmla="*/ 134 w 190"/>
                <a:gd name="T47" fmla="*/ 70 h 72"/>
                <a:gd name="T48" fmla="*/ 161 w 190"/>
                <a:gd name="T49" fmla="*/ 71 h 72"/>
                <a:gd name="T50" fmla="*/ 171 w 190"/>
                <a:gd name="T51" fmla="*/ 70 h 72"/>
                <a:gd name="T52" fmla="*/ 22 w 190"/>
                <a:gd name="T53" fmla="*/ 54 h 72"/>
                <a:gd name="T54" fmla="*/ 55 w 190"/>
                <a:gd name="T55" fmla="*/ 31 h 72"/>
                <a:gd name="T56" fmla="*/ 58 w 190"/>
                <a:gd name="T57" fmla="*/ 31 h 72"/>
                <a:gd name="T58" fmla="*/ 15 w 190"/>
                <a:gd name="T59" fmla="*/ 45 h 72"/>
                <a:gd name="T60" fmla="*/ 33 w 190"/>
                <a:gd name="T61" fmla="*/ 66 h 72"/>
                <a:gd name="T62" fmla="*/ 7 w 190"/>
                <a:gd name="T63" fmla="*/ 53 h 72"/>
                <a:gd name="T64" fmla="*/ 9 w 190"/>
                <a:gd name="T65" fmla="*/ 55 h 72"/>
                <a:gd name="T66" fmla="*/ 6 w 190"/>
                <a:gd name="T67" fmla="*/ 55 h 72"/>
                <a:gd name="T68" fmla="*/ 5 w 190"/>
                <a:gd name="T69" fmla="*/ 66 h 72"/>
                <a:gd name="T70" fmla="*/ 33 w 190"/>
                <a:gd name="T71" fmla="*/ 35 h 72"/>
                <a:gd name="T72" fmla="*/ 8 w 190"/>
                <a:gd name="T73" fmla="*/ 66 h 72"/>
                <a:gd name="T74" fmla="*/ 44 w 190"/>
                <a:gd name="T75" fmla="*/ 66 h 72"/>
                <a:gd name="T76" fmla="*/ 36 w 190"/>
                <a:gd name="T77" fmla="*/ 66 h 72"/>
                <a:gd name="T78" fmla="*/ 62 w 190"/>
                <a:gd name="T79" fmla="*/ 27 h 72"/>
                <a:gd name="T80" fmla="*/ 74 w 190"/>
                <a:gd name="T81" fmla="*/ 11 h 72"/>
                <a:gd name="T82" fmla="*/ 93 w 190"/>
                <a:gd name="T83" fmla="*/ 2 h 72"/>
                <a:gd name="T84" fmla="*/ 102 w 190"/>
                <a:gd name="T85" fmla="*/ 12 h 72"/>
                <a:gd name="T86" fmla="*/ 96 w 190"/>
                <a:gd name="T87" fmla="*/ 6 h 72"/>
                <a:gd name="T88" fmla="*/ 90 w 190"/>
                <a:gd name="T89" fmla="*/ 20 h 72"/>
                <a:gd name="T90" fmla="*/ 81 w 190"/>
                <a:gd name="T91" fmla="*/ 17 h 72"/>
                <a:gd name="T92" fmla="*/ 70 w 190"/>
                <a:gd name="T93" fmla="*/ 43 h 72"/>
                <a:gd name="T94" fmla="*/ 68 w 190"/>
                <a:gd name="T95" fmla="*/ 19 h 72"/>
                <a:gd name="T96" fmla="*/ 105 w 190"/>
                <a:gd name="T97" fmla="*/ 32 h 72"/>
                <a:gd name="T98" fmla="*/ 77 w 190"/>
                <a:gd name="T99" fmla="*/ 46 h 72"/>
                <a:gd name="T100" fmla="*/ 73 w 190"/>
                <a:gd name="T101" fmla="*/ 44 h 72"/>
                <a:gd name="T102" fmla="*/ 70 w 190"/>
                <a:gd name="T103" fmla="*/ 43 h 72"/>
                <a:gd name="T104" fmla="*/ 71 w 190"/>
                <a:gd name="T105" fmla="*/ 44 h 72"/>
                <a:gd name="T106" fmla="*/ 105 w 190"/>
                <a:gd name="T107" fmla="*/ 33 h 72"/>
                <a:gd name="T108" fmla="*/ 148 w 190"/>
                <a:gd name="T109" fmla="*/ 21 h 72"/>
                <a:gd name="T110" fmla="*/ 165 w 190"/>
                <a:gd name="T111" fmla="*/ 37 h 72"/>
                <a:gd name="T112" fmla="*/ 161 w 190"/>
                <a:gd name="T113" fmla="*/ 31 h 72"/>
                <a:gd name="T114" fmla="*/ 119 w 190"/>
                <a:gd name="T115" fmla="*/ 5 h 72"/>
                <a:gd name="T116" fmla="*/ 138 w 190"/>
                <a:gd name="T117" fmla="*/ 25 h 72"/>
                <a:gd name="T118" fmla="*/ 174 w 190"/>
                <a:gd name="T119" fmla="*/ 5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72">
                  <a:moveTo>
                    <a:pt x="190" y="66"/>
                  </a:moveTo>
                  <a:cubicBezTo>
                    <a:pt x="190" y="66"/>
                    <a:pt x="189" y="66"/>
                    <a:pt x="189" y="66"/>
                  </a:cubicBezTo>
                  <a:cubicBezTo>
                    <a:pt x="187" y="65"/>
                    <a:pt x="185" y="64"/>
                    <a:pt x="183" y="63"/>
                  </a:cubicBezTo>
                  <a:cubicBezTo>
                    <a:pt x="183" y="63"/>
                    <a:pt x="183" y="63"/>
                    <a:pt x="183" y="64"/>
                  </a:cubicBezTo>
                  <a:cubicBezTo>
                    <a:pt x="185" y="64"/>
                    <a:pt x="187" y="65"/>
                    <a:pt x="188" y="66"/>
                  </a:cubicBezTo>
                  <a:cubicBezTo>
                    <a:pt x="186" y="66"/>
                    <a:pt x="183" y="66"/>
                    <a:pt x="181" y="66"/>
                  </a:cubicBezTo>
                  <a:cubicBezTo>
                    <a:pt x="177" y="59"/>
                    <a:pt x="174" y="52"/>
                    <a:pt x="170" y="44"/>
                  </a:cubicBezTo>
                  <a:cubicBezTo>
                    <a:pt x="168" y="40"/>
                    <a:pt x="166" y="37"/>
                    <a:pt x="164" y="33"/>
                  </a:cubicBezTo>
                  <a:cubicBezTo>
                    <a:pt x="164" y="32"/>
                    <a:pt x="164" y="32"/>
                    <a:pt x="163" y="31"/>
                  </a:cubicBezTo>
                  <a:cubicBezTo>
                    <a:pt x="163" y="31"/>
                    <a:pt x="162" y="31"/>
                    <a:pt x="162" y="30"/>
                  </a:cubicBezTo>
                  <a:cubicBezTo>
                    <a:pt x="161" y="30"/>
                    <a:pt x="160" y="29"/>
                    <a:pt x="159" y="28"/>
                  </a:cubicBezTo>
                  <a:cubicBezTo>
                    <a:pt x="156" y="25"/>
                    <a:pt x="152" y="22"/>
                    <a:pt x="149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6" y="20"/>
                    <a:pt x="143" y="22"/>
                    <a:pt x="141" y="23"/>
                  </a:cubicBezTo>
                  <a:cubicBezTo>
                    <a:pt x="140" y="24"/>
                    <a:pt x="139" y="24"/>
                    <a:pt x="138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3" y="19"/>
                    <a:pt x="128" y="14"/>
                    <a:pt x="124" y="9"/>
                  </a:cubicBezTo>
                  <a:cubicBezTo>
                    <a:pt x="122" y="7"/>
                    <a:pt x="121" y="5"/>
                    <a:pt x="119" y="4"/>
                  </a:cubicBezTo>
                  <a:cubicBezTo>
                    <a:pt x="119" y="3"/>
                    <a:pt x="119" y="4"/>
                    <a:pt x="119" y="4"/>
                  </a:cubicBezTo>
                  <a:cubicBezTo>
                    <a:pt x="117" y="7"/>
                    <a:pt x="116" y="10"/>
                    <a:pt x="114" y="13"/>
                  </a:cubicBezTo>
                  <a:cubicBezTo>
                    <a:pt x="113" y="15"/>
                    <a:pt x="112" y="17"/>
                    <a:pt x="111" y="18"/>
                  </a:cubicBezTo>
                  <a:cubicBezTo>
                    <a:pt x="106" y="13"/>
                    <a:pt x="100" y="8"/>
                    <a:pt x="95" y="3"/>
                  </a:cubicBezTo>
                  <a:cubicBezTo>
                    <a:pt x="94" y="3"/>
                    <a:pt x="93" y="2"/>
                    <a:pt x="93" y="1"/>
                  </a:cubicBezTo>
                  <a:cubicBezTo>
                    <a:pt x="93" y="1"/>
                    <a:pt x="92" y="1"/>
                    <a:pt x="92" y="1"/>
                  </a:cubicBezTo>
                  <a:cubicBezTo>
                    <a:pt x="90" y="4"/>
                    <a:pt x="88" y="7"/>
                    <a:pt x="85" y="10"/>
                  </a:cubicBezTo>
                  <a:cubicBezTo>
                    <a:pt x="84" y="12"/>
                    <a:pt x="83" y="14"/>
                    <a:pt x="81" y="15"/>
                  </a:cubicBezTo>
                  <a:cubicBezTo>
                    <a:pt x="81" y="15"/>
                    <a:pt x="81" y="16"/>
                    <a:pt x="81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0" y="16"/>
                    <a:pt x="80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5"/>
                    <a:pt x="79" y="15"/>
                  </a:cubicBezTo>
                  <a:cubicBezTo>
                    <a:pt x="79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4" y="10"/>
                    <a:pt x="88" y="6"/>
                    <a:pt x="92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2" y="1"/>
                    <a:pt x="93" y="1"/>
                    <a:pt x="93" y="1"/>
                  </a:cubicBezTo>
                  <a:cubicBezTo>
                    <a:pt x="94" y="2"/>
                    <a:pt x="95" y="3"/>
                    <a:pt x="96" y="4"/>
                  </a:cubicBezTo>
                  <a:cubicBezTo>
                    <a:pt x="99" y="7"/>
                    <a:pt x="102" y="9"/>
                    <a:pt x="105" y="12"/>
                  </a:cubicBezTo>
                  <a:cubicBezTo>
                    <a:pt x="107" y="14"/>
                    <a:pt x="109" y="16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06" y="13"/>
                    <a:pt x="100" y="8"/>
                    <a:pt x="95" y="2"/>
                  </a:cubicBezTo>
                  <a:cubicBezTo>
                    <a:pt x="94" y="2"/>
                    <a:pt x="93" y="1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0" y="3"/>
                    <a:pt x="88" y="6"/>
                    <a:pt x="85" y="9"/>
                  </a:cubicBezTo>
                  <a:cubicBezTo>
                    <a:pt x="84" y="10"/>
                    <a:pt x="82" y="12"/>
                    <a:pt x="81" y="14"/>
                  </a:cubicBezTo>
                  <a:cubicBezTo>
                    <a:pt x="81" y="14"/>
                    <a:pt x="80" y="15"/>
                    <a:pt x="80" y="15"/>
                  </a:cubicBezTo>
                  <a:cubicBezTo>
                    <a:pt x="80" y="15"/>
                    <a:pt x="80" y="15"/>
                    <a:pt x="79" y="14"/>
                  </a:cubicBezTo>
                  <a:cubicBezTo>
                    <a:pt x="77" y="13"/>
                    <a:pt x="76" y="12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69" y="16"/>
                    <a:pt x="64" y="22"/>
                    <a:pt x="60" y="27"/>
                  </a:cubicBezTo>
                  <a:cubicBezTo>
                    <a:pt x="59" y="28"/>
                    <a:pt x="58" y="29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2" y="31"/>
                    <a:pt x="49" y="31"/>
                    <a:pt x="45" y="31"/>
                  </a:cubicBezTo>
                  <a:cubicBezTo>
                    <a:pt x="41" y="31"/>
                    <a:pt x="38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1" y="38"/>
                    <a:pt x="27" y="45"/>
                    <a:pt x="24" y="51"/>
                  </a:cubicBezTo>
                  <a:cubicBezTo>
                    <a:pt x="23" y="52"/>
                    <a:pt x="23" y="53"/>
                    <a:pt x="22" y="54"/>
                  </a:cubicBezTo>
                  <a:cubicBezTo>
                    <a:pt x="20" y="50"/>
                    <a:pt x="18" y="47"/>
                    <a:pt x="15" y="44"/>
                  </a:cubicBezTo>
                  <a:cubicBezTo>
                    <a:pt x="15" y="43"/>
                    <a:pt x="15" y="43"/>
                    <a:pt x="15" y="44"/>
                  </a:cubicBezTo>
                  <a:cubicBezTo>
                    <a:pt x="15" y="44"/>
                    <a:pt x="14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8"/>
                    <a:pt x="11" y="51"/>
                    <a:pt x="9" y="53"/>
                  </a:cubicBezTo>
                  <a:cubicBezTo>
                    <a:pt x="9" y="53"/>
                    <a:pt x="8" y="52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56"/>
                    <a:pt x="3" y="60"/>
                    <a:pt x="1" y="64"/>
                  </a:cubicBezTo>
                  <a:cubicBezTo>
                    <a:pt x="1" y="65"/>
                    <a:pt x="0" y="66"/>
                    <a:pt x="0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67"/>
                    <a:pt x="4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9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8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7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12" y="67"/>
                    <a:pt x="16" y="67"/>
                    <a:pt x="20" y="67"/>
                  </a:cubicBezTo>
                  <a:cubicBezTo>
                    <a:pt x="20" y="67"/>
                    <a:pt x="19" y="67"/>
                    <a:pt x="19" y="67"/>
                  </a:cubicBezTo>
                  <a:cubicBezTo>
                    <a:pt x="19" y="68"/>
                    <a:pt x="19" y="69"/>
                    <a:pt x="19" y="70"/>
                  </a:cubicBezTo>
                  <a:cubicBezTo>
                    <a:pt x="19" y="70"/>
                    <a:pt x="20" y="70"/>
                    <a:pt x="20" y="70"/>
                  </a:cubicBezTo>
                  <a:cubicBezTo>
                    <a:pt x="20" y="69"/>
                    <a:pt x="20" y="68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4" y="67"/>
                    <a:pt x="28" y="67"/>
                    <a:pt x="32" y="67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8"/>
                    <a:pt x="32" y="69"/>
                    <a:pt x="32" y="70"/>
                  </a:cubicBezTo>
                  <a:cubicBezTo>
                    <a:pt x="32" y="70"/>
                    <a:pt x="33" y="70"/>
                    <a:pt x="33" y="70"/>
                  </a:cubicBezTo>
                  <a:cubicBezTo>
                    <a:pt x="33" y="69"/>
                    <a:pt x="33" y="68"/>
                    <a:pt x="33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4" y="67"/>
                    <a:pt x="35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8" y="67"/>
                    <a:pt x="40" y="67"/>
                    <a:pt x="42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7"/>
                    <a:pt x="42" y="68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3" y="67"/>
                    <a:pt x="44" y="67"/>
                    <a:pt x="45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8"/>
                    <a:pt x="45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69"/>
                    <a:pt x="45" y="68"/>
                    <a:pt x="45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7" y="67"/>
                    <a:pt x="49" y="67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4" y="67"/>
                    <a:pt x="56" y="67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8"/>
                    <a:pt x="58" y="69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69"/>
                    <a:pt x="58" y="68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2" y="67"/>
                    <a:pt x="66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8"/>
                    <a:pt x="71" y="69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9"/>
                    <a:pt x="71" y="68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7"/>
                    <a:pt x="73" y="67"/>
                    <a:pt x="74" y="67"/>
                  </a:cubicBezTo>
                  <a:cubicBezTo>
                    <a:pt x="77" y="67"/>
                    <a:pt x="80" y="67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3" y="68"/>
                    <a:pt x="83" y="69"/>
                    <a:pt x="83" y="70"/>
                  </a:cubicBezTo>
                  <a:cubicBezTo>
                    <a:pt x="83" y="70"/>
                    <a:pt x="84" y="70"/>
                    <a:pt x="84" y="70"/>
                  </a:cubicBezTo>
                  <a:cubicBezTo>
                    <a:pt x="84" y="69"/>
                    <a:pt x="84" y="68"/>
                    <a:pt x="84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8" y="67"/>
                    <a:pt x="92" y="67"/>
                    <a:pt x="96" y="67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6" y="68"/>
                    <a:pt x="96" y="69"/>
                    <a:pt x="96" y="70"/>
                  </a:cubicBezTo>
                  <a:cubicBezTo>
                    <a:pt x="96" y="70"/>
                    <a:pt x="97" y="70"/>
                    <a:pt x="97" y="70"/>
                  </a:cubicBezTo>
                  <a:cubicBezTo>
                    <a:pt x="97" y="69"/>
                    <a:pt x="97" y="68"/>
                    <a:pt x="97" y="67"/>
                  </a:cubicBezTo>
                  <a:cubicBezTo>
                    <a:pt x="97" y="67"/>
                    <a:pt x="96" y="67"/>
                    <a:pt x="96" y="67"/>
                  </a:cubicBezTo>
                  <a:cubicBezTo>
                    <a:pt x="101" y="67"/>
                    <a:pt x="105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9"/>
                    <a:pt x="109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9" y="69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13" y="67"/>
                    <a:pt x="118" y="67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2" y="68"/>
                    <a:pt x="122" y="68"/>
                    <a:pt x="122" y="69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0" y="69"/>
                    <a:pt x="120" y="70"/>
                    <a:pt x="120" y="70"/>
                  </a:cubicBezTo>
                  <a:cubicBezTo>
                    <a:pt x="120" y="71"/>
                    <a:pt x="120" y="71"/>
                    <a:pt x="122" y="71"/>
                  </a:cubicBezTo>
                  <a:cubicBezTo>
                    <a:pt x="123" y="71"/>
                    <a:pt x="123" y="71"/>
                    <a:pt x="123" y="70"/>
                  </a:cubicBezTo>
                  <a:cubicBezTo>
                    <a:pt x="123" y="70"/>
                    <a:pt x="123" y="70"/>
                    <a:pt x="122" y="69"/>
                  </a:cubicBezTo>
                  <a:cubicBezTo>
                    <a:pt x="122" y="68"/>
                    <a:pt x="122" y="68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6" y="67"/>
                    <a:pt x="130" y="67"/>
                    <a:pt x="135" y="67"/>
                  </a:cubicBezTo>
                  <a:cubicBezTo>
                    <a:pt x="135" y="67"/>
                    <a:pt x="134" y="67"/>
                    <a:pt x="134" y="67"/>
                  </a:cubicBezTo>
                  <a:cubicBezTo>
                    <a:pt x="134" y="68"/>
                    <a:pt x="134" y="69"/>
                    <a:pt x="134" y="70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3" y="70"/>
                    <a:pt x="132" y="70"/>
                    <a:pt x="132" y="71"/>
                  </a:cubicBezTo>
                  <a:cubicBezTo>
                    <a:pt x="132" y="72"/>
                    <a:pt x="133" y="72"/>
                    <a:pt x="134" y="72"/>
                  </a:cubicBezTo>
                  <a:cubicBezTo>
                    <a:pt x="135" y="72"/>
                    <a:pt x="136" y="72"/>
                    <a:pt x="136" y="71"/>
                  </a:cubicBezTo>
                  <a:cubicBezTo>
                    <a:pt x="136" y="70"/>
                    <a:pt x="136" y="70"/>
                    <a:pt x="135" y="70"/>
                  </a:cubicBezTo>
                  <a:cubicBezTo>
                    <a:pt x="135" y="70"/>
                    <a:pt x="135" y="70"/>
                    <a:pt x="135" y="70"/>
                  </a:cubicBezTo>
                  <a:cubicBezTo>
                    <a:pt x="135" y="69"/>
                    <a:pt x="135" y="68"/>
                    <a:pt x="135" y="67"/>
                  </a:cubicBezTo>
                  <a:cubicBezTo>
                    <a:pt x="135" y="67"/>
                    <a:pt x="135" y="67"/>
                    <a:pt x="135" y="67"/>
                  </a:cubicBezTo>
                  <a:cubicBezTo>
                    <a:pt x="139" y="67"/>
                    <a:pt x="143" y="67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7" y="68"/>
                    <a:pt x="147" y="69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6" y="70"/>
                    <a:pt x="145" y="70"/>
                    <a:pt x="145" y="71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2"/>
                    <a:pt x="149" y="71"/>
                    <a:pt x="149" y="71"/>
                  </a:cubicBezTo>
                  <a:cubicBezTo>
                    <a:pt x="149" y="70"/>
                    <a:pt x="148" y="70"/>
                    <a:pt x="148" y="70"/>
                  </a:cubicBezTo>
                  <a:cubicBezTo>
                    <a:pt x="148" y="69"/>
                    <a:pt x="148" y="68"/>
                    <a:pt x="148" y="67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8" y="67"/>
                    <a:pt x="148" y="67"/>
                    <a:pt x="149" y="67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8"/>
                    <a:pt x="160" y="69"/>
                    <a:pt x="160" y="70"/>
                  </a:cubicBezTo>
                  <a:cubicBezTo>
                    <a:pt x="160" y="70"/>
                    <a:pt x="160" y="70"/>
                    <a:pt x="159" y="70"/>
                  </a:cubicBezTo>
                  <a:cubicBezTo>
                    <a:pt x="158" y="70"/>
                    <a:pt x="158" y="70"/>
                    <a:pt x="158" y="71"/>
                  </a:cubicBezTo>
                  <a:cubicBezTo>
                    <a:pt x="158" y="71"/>
                    <a:pt x="158" y="72"/>
                    <a:pt x="159" y="72"/>
                  </a:cubicBezTo>
                  <a:cubicBezTo>
                    <a:pt x="161" y="72"/>
                    <a:pt x="161" y="71"/>
                    <a:pt x="161" y="71"/>
                  </a:cubicBezTo>
                  <a:cubicBezTo>
                    <a:pt x="161" y="70"/>
                    <a:pt x="161" y="70"/>
                    <a:pt x="160" y="70"/>
                  </a:cubicBezTo>
                  <a:cubicBezTo>
                    <a:pt x="160" y="69"/>
                    <a:pt x="160" y="68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5" y="67"/>
                    <a:pt x="169" y="67"/>
                    <a:pt x="173" y="67"/>
                  </a:cubicBezTo>
                  <a:cubicBezTo>
                    <a:pt x="173" y="67"/>
                    <a:pt x="173" y="67"/>
                    <a:pt x="173" y="67"/>
                  </a:cubicBezTo>
                  <a:cubicBezTo>
                    <a:pt x="173" y="68"/>
                    <a:pt x="173" y="69"/>
                    <a:pt x="173" y="70"/>
                  </a:cubicBezTo>
                  <a:cubicBezTo>
                    <a:pt x="173" y="70"/>
                    <a:pt x="172" y="70"/>
                    <a:pt x="172" y="70"/>
                  </a:cubicBezTo>
                  <a:cubicBezTo>
                    <a:pt x="171" y="70"/>
                    <a:pt x="170" y="70"/>
                    <a:pt x="170" y="70"/>
                  </a:cubicBezTo>
                  <a:cubicBezTo>
                    <a:pt x="170" y="71"/>
                    <a:pt x="171" y="71"/>
                    <a:pt x="172" y="71"/>
                  </a:cubicBezTo>
                  <a:cubicBezTo>
                    <a:pt x="173" y="71"/>
                    <a:pt x="174" y="71"/>
                    <a:pt x="174" y="70"/>
                  </a:cubicBezTo>
                  <a:cubicBezTo>
                    <a:pt x="174" y="70"/>
                    <a:pt x="174" y="70"/>
                    <a:pt x="173" y="70"/>
                  </a:cubicBezTo>
                  <a:cubicBezTo>
                    <a:pt x="173" y="69"/>
                    <a:pt x="173" y="68"/>
                    <a:pt x="173" y="67"/>
                  </a:cubicBezTo>
                  <a:cubicBezTo>
                    <a:pt x="173" y="67"/>
                    <a:pt x="173" y="67"/>
                    <a:pt x="173" y="67"/>
                  </a:cubicBezTo>
                  <a:cubicBezTo>
                    <a:pt x="178" y="67"/>
                    <a:pt x="183" y="67"/>
                    <a:pt x="188" y="67"/>
                  </a:cubicBezTo>
                  <a:cubicBezTo>
                    <a:pt x="186" y="67"/>
                    <a:pt x="185" y="68"/>
                    <a:pt x="183" y="68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5" y="68"/>
                    <a:pt x="187" y="67"/>
                    <a:pt x="189" y="67"/>
                  </a:cubicBezTo>
                  <a:cubicBezTo>
                    <a:pt x="189" y="67"/>
                    <a:pt x="190" y="67"/>
                    <a:pt x="190" y="67"/>
                  </a:cubicBezTo>
                  <a:cubicBezTo>
                    <a:pt x="190" y="67"/>
                    <a:pt x="190" y="66"/>
                    <a:pt x="190" y="66"/>
                  </a:cubicBezTo>
                  <a:close/>
                  <a:moveTo>
                    <a:pt x="123" y="70"/>
                  </a:moveTo>
                  <a:cubicBezTo>
                    <a:pt x="123" y="71"/>
                    <a:pt x="123" y="71"/>
                    <a:pt x="122" y="71"/>
                  </a:cubicBezTo>
                  <a:cubicBezTo>
                    <a:pt x="121" y="71"/>
                    <a:pt x="120" y="71"/>
                    <a:pt x="120" y="70"/>
                  </a:cubicBezTo>
                  <a:cubicBezTo>
                    <a:pt x="120" y="70"/>
                    <a:pt x="121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3" y="70"/>
                    <a:pt x="123" y="70"/>
                    <a:pt x="123" y="70"/>
                  </a:cubicBezTo>
                  <a:close/>
                  <a:moveTo>
                    <a:pt x="136" y="71"/>
                  </a:moveTo>
                  <a:cubicBezTo>
                    <a:pt x="136" y="71"/>
                    <a:pt x="135" y="71"/>
                    <a:pt x="134" y="71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3" y="70"/>
                    <a:pt x="134" y="70"/>
                  </a:cubicBezTo>
                  <a:cubicBezTo>
                    <a:pt x="135" y="70"/>
                    <a:pt x="136" y="71"/>
                    <a:pt x="136" y="71"/>
                  </a:cubicBezTo>
                  <a:close/>
                  <a:moveTo>
                    <a:pt x="148" y="71"/>
                  </a:moveTo>
                  <a:cubicBezTo>
                    <a:pt x="148" y="71"/>
                    <a:pt x="148" y="71"/>
                    <a:pt x="147" y="71"/>
                  </a:cubicBezTo>
                  <a:cubicBezTo>
                    <a:pt x="146" y="71"/>
                    <a:pt x="145" y="71"/>
                    <a:pt x="145" y="71"/>
                  </a:cubicBezTo>
                  <a:cubicBezTo>
                    <a:pt x="145" y="70"/>
                    <a:pt x="146" y="70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0"/>
                    <a:pt x="147" y="70"/>
                    <a:pt x="148" y="70"/>
                  </a:cubicBezTo>
                  <a:cubicBezTo>
                    <a:pt x="148" y="70"/>
                    <a:pt x="148" y="70"/>
                    <a:pt x="148" y="71"/>
                  </a:cubicBezTo>
                  <a:close/>
                  <a:moveTo>
                    <a:pt x="161" y="71"/>
                  </a:moveTo>
                  <a:cubicBezTo>
                    <a:pt x="161" y="71"/>
                    <a:pt x="160" y="71"/>
                    <a:pt x="159" y="71"/>
                  </a:cubicBezTo>
                  <a:cubicBezTo>
                    <a:pt x="158" y="71"/>
                    <a:pt x="158" y="71"/>
                    <a:pt x="158" y="71"/>
                  </a:cubicBezTo>
                  <a:cubicBezTo>
                    <a:pt x="158" y="70"/>
                    <a:pt x="158" y="70"/>
                    <a:pt x="159" y="70"/>
                  </a:cubicBezTo>
                  <a:cubicBezTo>
                    <a:pt x="160" y="70"/>
                    <a:pt x="160" y="70"/>
                    <a:pt x="160" y="70"/>
                  </a:cubicBezTo>
                  <a:cubicBezTo>
                    <a:pt x="160" y="70"/>
                    <a:pt x="160" y="70"/>
                    <a:pt x="160" y="70"/>
                  </a:cubicBezTo>
                  <a:cubicBezTo>
                    <a:pt x="161" y="70"/>
                    <a:pt x="161" y="70"/>
                    <a:pt x="161" y="71"/>
                  </a:cubicBezTo>
                  <a:close/>
                  <a:moveTo>
                    <a:pt x="173" y="70"/>
                  </a:moveTo>
                  <a:cubicBezTo>
                    <a:pt x="173" y="71"/>
                    <a:pt x="173" y="71"/>
                    <a:pt x="172" y="71"/>
                  </a:cubicBezTo>
                  <a:cubicBezTo>
                    <a:pt x="171" y="71"/>
                    <a:pt x="171" y="71"/>
                    <a:pt x="171" y="70"/>
                  </a:cubicBezTo>
                  <a:cubicBezTo>
                    <a:pt x="171" y="70"/>
                    <a:pt x="171" y="70"/>
                    <a:pt x="172" y="70"/>
                  </a:cubicBezTo>
                  <a:cubicBezTo>
                    <a:pt x="172" y="70"/>
                    <a:pt x="173" y="70"/>
                    <a:pt x="173" y="70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3" y="70"/>
                    <a:pt x="173" y="70"/>
                    <a:pt x="173" y="70"/>
                  </a:cubicBezTo>
                  <a:close/>
                  <a:moveTo>
                    <a:pt x="148" y="19"/>
                  </a:moveTo>
                  <a:cubicBezTo>
                    <a:pt x="148" y="19"/>
                    <a:pt x="148" y="19"/>
                    <a:pt x="148" y="19"/>
                  </a:cubicBezTo>
                  <a:close/>
                  <a:moveTo>
                    <a:pt x="81" y="16"/>
                  </a:moveTo>
                  <a:cubicBezTo>
                    <a:pt x="81" y="16"/>
                    <a:pt x="81" y="16"/>
                    <a:pt x="81" y="16"/>
                  </a:cubicBezTo>
                  <a:close/>
                  <a:moveTo>
                    <a:pt x="22" y="54"/>
                  </a:moveTo>
                  <a:cubicBezTo>
                    <a:pt x="22" y="54"/>
                    <a:pt x="23" y="54"/>
                    <a:pt x="23" y="54"/>
                  </a:cubicBezTo>
                  <a:cubicBezTo>
                    <a:pt x="25" y="49"/>
                    <a:pt x="28" y="44"/>
                    <a:pt x="31" y="39"/>
                  </a:cubicBezTo>
                  <a:cubicBezTo>
                    <a:pt x="31" y="37"/>
                    <a:pt x="32" y="36"/>
                    <a:pt x="33" y="34"/>
                  </a:cubicBezTo>
                  <a:cubicBezTo>
                    <a:pt x="33" y="33"/>
                    <a:pt x="34" y="32"/>
                    <a:pt x="34" y="32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8" y="31"/>
                    <a:pt x="39" y="31"/>
                  </a:cubicBezTo>
                  <a:cubicBezTo>
                    <a:pt x="43" y="31"/>
                    <a:pt x="47" y="31"/>
                    <a:pt x="51" y="31"/>
                  </a:cubicBezTo>
                  <a:cubicBezTo>
                    <a:pt x="52" y="31"/>
                    <a:pt x="54" y="31"/>
                    <a:pt x="55" y="31"/>
                  </a:cubicBezTo>
                  <a:cubicBezTo>
                    <a:pt x="56" y="31"/>
                    <a:pt x="56" y="32"/>
                    <a:pt x="57" y="31"/>
                  </a:cubicBezTo>
                  <a:cubicBezTo>
                    <a:pt x="57" y="31"/>
                    <a:pt x="58" y="30"/>
                    <a:pt x="58" y="30"/>
                  </a:cubicBezTo>
                  <a:cubicBezTo>
                    <a:pt x="59" y="29"/>
                    <a:pt x="60" y="28"/>
                    <a:pt x="61" y="27"/>
                  </a:cubicBezTo>
                  <a:cubicBezTo>
                    <a:pt x="63" y="24"/>
                    <a:pt x="65" y="21"/>
                    <a:pt x="67" y="19"/>
                  </a:cubicBezTo>
                  <a:cubicBezTo>
                    <a:pt x="66" y="20"/>
                    <a:pt x="65" y="21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5"/>
                    <a:pt x="62" y="26"/>
                    <a:pt x="60" y="28"/>
                  </a:cubicBezTo>
                  <a:cubicBezTo>
                    <a:pt x="59" y="29"/>
                    <a:pt x="59" y="30"/>
                    <a:pt x="58" y="31"/>
                  </a:cubicBezTo>
                  <a:cubicBezTo>
                    <a:pt x="58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3" y="32"/>
                    <a:pt x="49" y="32"/>
                    <a:pt x="45" y="32"/>
                  </a:cubicBezTo>
                  <a:cubicBezTo>
                    <a:pt x="42" y="32"/>
                    <a:pt x="38" y="32"/>
                    <a:pt x="35" y="32"/>
                  </a:cubicBezTo>
                  <a:cubicBezTo>
                    <a:pt x="35" y="32"/>
                    <a:pt x="34" y="32"/>
                    <a:pt x="34" y="32"/>
                  </a:cubicBezTo>
                  <a:cubicBezTo>
                    <a:pt x="31" y="39"/>
                    <a:pt x="28" y="46"/>
                    <a:pt x="24" y="52"/>
                  </a:cubicBezTo>
                  <a:cubicBezTo>
                    <a:pt x="24" y="53"/>
                    <a:pt x="23" y="54"/>
                    <a:pt x="23" y="55"/>
                  </a:cubicBezTo>
                  <a:cubicBezTo>
                    <a:pt x="20" y="52"/>
                    <a:pt x="17" y="48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7" y="47"/>
                    <a:pt x="20" y="51"/>
                    <a:pt x="22" y="54"/>
                  </a:cubicBezTo>
                  <a:close/>
                  <a:moveTo>
                    <a:pt x="33" y="66"/>
                  </a:moveTo>
                  <a:cubicBezTo>
                    <a:pt x="32" y="66"/>
                    <a:pt x="31" y="66"/>
                    <a:pt x="30" y="66"/>
                  </a:cubicBezTo>
                  <a:cubicBezTo>
                    <a:pt x="36" y="55"/>
                    <a:pt x="41" y="44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3" y="44"/>
                    <a:pt x="38" y="55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lose/>
                  <a:moveTo>
                    <a:pt x="6" y="53"/>
                  </a:moveTo>
                  <a:cubicBezTo>
                    <a:pt x="6" y="53"/>
                    <a:pt x="7" y="52"/>
                    <a:pt x="7" y="52"/>
                  </a:cubicBezTo>
                  <a:cubicBezTo>
                    <a:pt x="8" y="52"/>
                    <a:pt x="9" y="53"/>
                    <a:pt x="9" y="54"/>
                  </a:cubicBezTo>
                  <a:cubicBezTo>
                    <a:pt x="9" y="54"/>
                    <a:pt x="10" y="54"/>
                    <a:pt x="10" y="54"/>
                  </a:cubicBezTo>
                  <a:cubicBezTo>
                    <a:pt x="11" y="52"/>
                    <a:pt x="12" y="50"/>
                    <a:pt x="13" y="48"/>
                  </a:cubicBezTo>
                  <a:cubicBezTo>
                    <a:pt x="12" y="50"/>
                    <a:pt x="11" y="53"/>
                    <a:pt x="10" y="55"/>
                  </a:cubicBezTo>
                  <a:cubicBezTo>
                    <a:pt x="9" y="54"/>
                    <a:pt x="8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4"/>
                    <a:pt x="6" y="55"/>
                    <a:pt x="5" y="56"/>
                  </a:cubicBezTo>
                  <a:cubicBezTo>
                    <a:pt x="6" y="55"/>
                    <a:pt x="6" y="54"/>
                    <a:pt x="6" y="53"/>
                  </a:cubicBezTo>
                  <a:close/>
                  <a:moveTo>
                    <a:pt x="1" y="66"/>
                  </a:move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3" y="62"/>
                    <a:pt x="6" y="58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6" y="58"/>
                    <a:pt x="4" y="62"/>
                    <a:pt x="2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7" y="53"/>
                  </a:moveTo>
                  <a:cubicBezTo>
                    <a:pt x="7" y="53"/>
                    <a:pt x="7" y="53"/>
                    <a:pt x="7" y="53"/>
                  </a:cubicBezTo>
                  <a:cubicBezTo>
                    <a:pt x="7" y="54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6" y="57"/>
                    <a:pt x="4" y="61"/>
                    <a:pt x="2" y="64"/>
                  </a:cubicBezTo>
                  <a:cubicBezTo>
                    <a:pt x="2" y="63"/>
                    <a:pt x="3" y="61"/>
                    <a:pt x="4" y="60"/>
                  </a:cubicBezTo>
                  <a:cubicBezTo>
                    <a:pt x="4" y="58"/>
                    <a:pt x="5" y="57"/>
                    <a:pt x="6" y="55"/>
                  </a:cubicBezTo>
                  <a:cubicBezTo>
                    <a:pt x="6" y="55"/>
                    <a:pt x="6" y="54"/>
                    <a:pt x="7" y="53"/>
                  </a:cubicBezTo>
                  <a:close/>
                  <a:moveTo>
                    <a:pt x="7" y="53"/>
                  </a:moveTo>
                  <a:cubicBezTo>
                    <a:pt x="7" y="53"/>
                    <a:pt x="7" y="53"/>
                    <a:pt x="7" y="53"/>
                  </a:cubicBezTo>
                  <a:close/>
                  <a:moveTo>
                    <a:pt x="16" y="48"/>
                  </a:moveTo>
                  <a:cubicBezTo>
                    <a:pt x="13" y="54"/>
                    <a:pt x="10" y="60"/>
                    <a:pt x="8" y="66"/>
                  </a:cubicBezTo>
                  <a:cubicBezTo>
                    <a:pt x="7" y="66"/>
                    <a:pt x="6" y="66"/>
                    <a:pt x="6" y="66"/>
                  </a:cubicBezTo>
                  <a:cubicBezTo>
                    <a:pt x="9" y="60"/>
                    <a:pt x="12" y="53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2" y="53"/>
                    <a:pt x="9" y="60"/>
                    <a:pt x="5" y="66"/>
                  </a:cubicBezTo>
                  <a:cubicBezTo>
                    <a:pt x="4" y="66"/>
                    <a:pt x="3" y="66"/>
                    <a:pt x="2" y="66"/>
                  </a:cubicBezTo>
                  <a:cubicBezTo>
                    <a:pt x="4" y="62"/>
                    <a:pt x="7" y="59"/>
                    <a:pt x="9" y="55"/>
                  </a:cubicBezTo>
                  <a:cubicBezTo>
                    <a:pt x="9" y="55"/>
                    <a:pt x="10" y="55"/>
                    <a:pt x="10" y="55"/>
                  </a:cubicBezTo>
                  <a:cubicBezTo>
                    <a:pt x="10" y="56"/>
                    <a:pt x="10" y="55"/>
                    <a:pt x="10" y="55"/>
                  </a:cubicBezTo>
                  <a:cubicBezTo>
                    <a:pt x="12" y="52"/>
                    <a:pt x="13" y="48"/>
                    <a:pt x="14" y="45"/>
                  </a:cubicBezTo>
                  <a:cubicBezTo>
                    <a:pt x="17" y="49"/>
                    <a:pt x="20" y="52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6" y="50"/>
                    <a:pt x="29" y="45"/>
                    <a:pt x="31" y="39"/>
                  </a:cubicBezTo>
                  <a:cubicBezTo>
                    <a:pt x="32" y="38"/>
                    <a:pt x="33" y="36"/>
                    <a:pt x="33" y="35"/>
                  </a:cubicBezTo>
                  <a:cubicBezTo>
                    <a:pt x="34" y="34"/>
                    <a:pt x="34" y="33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6" y="32"/>
                  </a:cubicBezTo>
                  <a:cubicBezTo>
                    <a:pt x="37" y="32"/>
                    <a:pt x="39" y="32"/>
                    <a:pt x="40" y="32"/>
                  </a:cubicBezTo>
                  <a:cubicBezTo>
                    <a:pt x="42" y="32"/>
                    <a:pt x="44" y="32"/>
                    <a:pt x="46" y="32"/>
                  </a:cubicBezTo>
                  <a:cubicBezTo>
                    <a:pt x="41" y="44"/>
                    <a:pt x="35" y="55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3" y="66"/>
                    <a:pt x="15" y="66"/>
                    <a:pt x="8" y="66"/>
                  </a:cubicBezTo>
                  <a:cubicBezTo>
                    <a:pt x="11" y="60"/>
                    <a:pt x="14" y="54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lose/>
                  <a:moveTo>
                    <a:pt x="68" y="19"/>
                  </a:moveTo>
                  <a:cubicBezTo>
                    <a:pt x="63" y="32"/>
                    <a:pt x="59" y="44"/>
                    <a:pt x="55" y="57"/>
                  </a:cubicBezTo>
                  <a:cubicBezTo>
                    <a:pt x="53" y="60"/>
                    <a:pt x="52" y="63"/>
                    <a:pt x="51" y="66"/>
                  </a:cubicBezTo>
                  <a:cubicBezTo>
                    <a:pt x="49" y="66"/>
                    <a:pt x="47" y="66"/>
                    <a:pt x="45" y="66"/>
                  </a:cubicBezTo>
                  <a:cubicBezTo>
                    <a:pt x="49" y="55"/>
                    <a:pt x="52" y="4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2" y="45"/>
                    <a:pt x="48" y="55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3" y="66"/>
                    <a:pt x="42" y="66"/>
                  </a:cubicBezTo>
                  <a:cubicBezTo>
                    <a:pt x="46" y="55"/>
                    <a:pt x="50" y="44"/>
                    <a:pt x="55" y="33"/>
                  </a:cubicBezTo>
                  <a:cubicBezTo>
                    <a:pt x="55" y="33"/>
                    <a:pt x="54" y="33"/>
                    <a:pt x="54" y="33"/>
                  </a:cubicBezTo>
                  <a:cubicBezTo>
                    <a:pt x="50" y="44"/>
                    <a:pt x="46" y="55"/>
                    <a:pt x="42" y="66"/>
                  </a:cubicBezTo>
                  <a:cubicBezTo>
                    <a:pt x="40" y="66"/>
                    <a:pt x="38" y="66"/>
                    <a:pt x="36" y="66"/>
                  </a:cubicBezTo>
                  <a:cubicBezTo>
                    <a:pt x="41" y="55"/>
                    <a:pt x="45" y="44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44"/>
                    <a:pt x="40" y="55"/>
                    <a:pt x="36" y="66"/>
                  </a:cubicBezTo>
                  <a:cubicBezTo>
                    <a:pt x="35" y="66"/>
                    <a:pt x="34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8" y="55"/>
                    <a:pt x="43" y="44"/>
                    <a:pt x="48" y="3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3" y="32"/>
                    <a:pt x="55" y="32"/>
                    <a:pt x="56" y="32"/>
                  </a:cubicBezTo>
                  <a:cubicBezTo>
                    <a:pt x="56" y="32"/>
                    <a:pt x="57" y="32"/>
                    <a:pt x="57" y="32"/>
                  </a:cubicBezTo>
                  <a:cubicBezTo>
                    <a:pt x="58" y="32"/>
                    <a:pt x="58" y="31"/>
                    <a:pt x="59" y="31"/>
                  </a:cubicBezTo>
                  <a:cubicBezTo>
                    <a:pt x="60" y="29"/>
                    <a:pt x="61" y="28"/>
                    <a:pt x="62" y="27"/>
                  </a:cubicBezTo>
                  <a:cubicBezTo>
                    <a:pt x="62" y="26"/>
                    <a:pt x="63" y="25"/>
                    <a:pt x="64" y="24"/>
                  </a:cubicBezTo>
                  <a:cubicBezTo>
                    <a:pt x="59" y="38"/>
                    <a:pt x="54" y="52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4" y="52"/>
                    <a:pt x="59" y="38"/>
                    <a:pt x="64" y="23"/>
                  </a:cubicBezTo>
                  <a:cubicBezTo>
                    <a:pt x="66" y="21"/>
                    <a:pt x="67" y="19"/>
                    <a:pt x="69" y="17"/>
                  </a:cubicBezTo>
                  <a:cubicBezTo>
                    <a:pt x="70" y="16"/>
                    <a:pt x="71" y="15"/>
                    <a:pt x="72" y="13"/>
                  </a:cubicBezTo>
                  <a:cubicBezTo>
                    <a:pt x="72" y="13"/>
                    <a:pt x="73" y="12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2"/>
                    <a:pt x="75" y="12"/>
                    <a:pt x="75" y="12"/>
                  </a:cubicBezTo>
                  <a:cubicBezTo>
                    <a:pt x="77" y="13"/>
                    <a:pt x="78" y="15"/>
                    <a:pt x="80" y="16"/>
                  </a:cubicBezTo>
                  <a:cubicBezTo>
                    <a:pt x="80" y="16"/>
                    <a:pt x="80" y="16"/>
                    <a:pt x="81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4"/>
                    <a:pt x="84" y="12"/>
                    <a:pt x="86" y="10"/>
                  </a:cubicBezTo>
                  <a:cubicBezTo>
                    <a:pt x="87" y="8"/>
                    <a:pt x="89" y="6"/>
                    <a:pt x="90" y="5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5" y="4"/>
                    <a:pt x="96" y="5"/>
                  </a:cubicBezTo>
                  <a:cubicBezTo>
                    <a:pt x="99" y="8"/>
                    <a:pt x="102" y="10"/>
                    <a:pt x="105" y="13"/>
                  </a:cubicBezTo>
                  <a:cubicBezTo>
                    <a:pt x="107" y="15"/>
                    <a:pt x="109" y="17"/>
                    <a:pt x="111" y="19"/>
                  </a:cubicBezTo>
                  <a:cubicBezTo>
                    <a:pt x="110" y="22"/>
                    <a:pt x="108" y="25"/>
                    <a:pt x="107" y="28"/>
                  </a:cubicBezTo>
                  <a:cubicBezTo>
                    <a:pt x="106" y="29"/>
                    <a:pt x="105" y="30"/>
                    <a:pt x="105" y="31"/>
                  </a:cubicBezTo>
                  <a:cubicBezTo>
                    <a:pt x="103" y="30"/>
                    <a:pt x="101" y="28"/>
                    <a:pt x="98" y="27"/>
                  </a:cubicBezTo>
                  <a:cubicBezTo>
                    <a:pt x="98" y="27"/>
                    <a:pt x="98" y="26"/>
                    <a:pt x="98" y="26"/>
                  </a:cubicBezTo>
                  <a:cubicBezTo>
                    <a:pt x="100" y="22"/>
                    <a:pt x="101" y="17"/>
                    <a:pt x="102" y="12"/>
                  </a:cubicBezTo>
                  <a:cubicBezTo>
                    <a:pt x="102" y="11"/>
                    <a:pt x="102" y="11"/>
                    <a:pt x="102" y="12"/>
                  </a:cubicBezTo>
                  <a:cubicBezTo>
                    <a:pt x="101" y="16"/>
                    <a:pt x="99" y="21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8" y="26"/>
                    <a:pt x="97" y="26"/>
                    <a:pt x="97" y="25"/>
                  </a:cubicBezTo>
                  <a:cubicBezTo>
                    <a:pt x="98" y="20"/>
                    <a:pt x="99" y="15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9" y="15"/>
                    <a:pt x="98" y="20"/>
                    <a:pt x="97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4" y="17"/>
                    <a:pt x="95" y="12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5" y="11"/>
                    <a:pt x="93" y="17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1" y="21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2" y="16"/>
                    <a:pt x="93" y="10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10"/>
                    <a:pt x="92" y="15"/>
                    <a:pt x="91" y="21"/>
                  </a:cubicBezTo>
                  <a:cubicBezTo>
                    <a:pt x="91" y="21"/>
                    <a:pt x="90" y="21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1" y="15"/>
                    <a:pt x="92" y="9"/>
                    <a:pt x="93" y="4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1" y="9"/>
                    <a:pt x="90" y="16"/>
                    <a:pt x="89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6" y="29"/>
                    <a:pt x="82" y="36"/>
                    <a:pt x="79" y="42"/>
                  </a:cubicBezTo>
                  <a:cubicBezTo>
                    <a:pt x="78" y="43"/>
                    <a:pt x="77" y="44"/>
                    <a:pt x="77" y="45"/>
                  </a:cubicBezTo>
                  <a:cubicBezTo>
                    <a:pt x="76" y="45"/>
                    <a:pt x="75" y="44"/>
                    <a:pt x="74" y="43"/>
                  </a:cubicBezTo>
                  <a:cubicBezTo>
                    <a:pt x="76" y="35"/>
                    <a:pt x="79" y="26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78" y="26"/>
                    <a:pt x="76" y="35"/>
                    <a:pt x="73" y="43"/>
                  </a:cubicBezTo>
                  <a:cubicBezTo>
                    <a:pt x="73" y="43"/>
                    <a:pt x="72" y="43"/>
                    <a:pt x="72" y="42"/>
                  </a:cubicBezTo>
                  <a:cubicBezTo>
                    <a:pt x="74" y="34"/>
                    <a:pt x="76" y="26"/>
                    <a:pt x="79" y="17"/>
                  </a:cubicBezTo>
                  <a:cubicBezTo>
                    <a:pt x="79" y="17"/>
                    <a:pt x="78" y="17"/>
                    <a:pt x="78" y="17"/>
                  </a:cubicBezTo>
                  <a:cubicBezTo>
                    <a:pt x="76" y="25"/>
                    <a:pt x="74" y="34"/>
                    <a:pt x="71" y="42"/>
                  </a:cubicBezTo>
                  <a:cubicBezTo>
                    <a:pt x="71" y="42"/>
                    <a:pt x="71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3"/>
                  </a:cubicBezTo>
                  <a:cubicBezTo>
                    <a:pt x="72" y="34"/>
                    <a:pt x="74" y="25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4" y="25"/>
                    <a:pt x="71" y="34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5" y="50"/>
                    <a:pt x="61" y="57"/>
                    <a:pt x="57" y="63"/>
                  </a:cubicBezTo>
                  <a:cubicBezTo>
                    <a:pt x="56" y="64"/>
                    <a:pt x="56" y="65"/>
                    <a:pt x="55" y="66"/>
                  </a:cubicBezTo>
                  <a:cubicBezTo>
                    <a:pt x="54" y="66"/>
                    <a:pt x="53" y="66"/>
                    <a:pt x="52" y="66"/>
                  </a:cubicBezTo>
                  <a:cubicBezTo>
                    <a:pt x="56" y="54"/>
                    <a:pt x="60" y="42"/>
                    <a:pt x="64" y="30"/>
                  </a:cubicBezTo>
                  <a:cubicBezTo>
                    <a:pt x="66" y="26"/>
                    <a:pt x="67" y="23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lose/>
                  <a:moveTo>
                    <a:pt x="105" y="32"/>
                  </a:moveTo>
                  <a:cubicBezTo>
                    <a:pt x="101" y="29"/>
                    <a:pt x="97" y="26"/>
                    <a:pt x="93" y="23"/>
                  </a:cubicBezTo>
                  <a:cubicBezTo>
                    <a:pt x="93" y="23"/>
                    <a:pt x="93" y="23"/>
                    <a:pt x="92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6" y="25"/>
                    <a:pt x="100" y="28"/>
                    <a:pt x="103" y="30"/>
                  </a:cubicBezTo>
                  <a:cubicBezTo>
                    <a:pt x="104" y="31"/>
                    <a:pt x="104" y="31"/>
                    <a:pt x="105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5" y="32"/>
                    <a:pt x="105" y="32"/>
                    <a:pt x="105" y="32"/>
                  </a:cubicBezTo>
                  <a:close/>
                  <a:moveTo>
                    <a:pt x="91" y="22"/>
                  </a:moveTo>
                  <a:cubicBezTo>
                    <a:pt x="91" y="22"/>
                    <a:pt x="91" y="22"/>
                    <a:pt x="91" y="22"/>
                  </a:cubicBezTo>
                  <a:cubicBezTo>
                    <a:pt x="87" y="28"/>
                    <a:pt x="83" y="35"/>
                    <a:pt x="79" y="42"/>
                  </a:cubicBezTo>
                  <a:cubicBezTo>
                    <a:pt x="82" y="36"/>
                    <a:pt x="86" y="30"/>
                    <a:pt x="89" y="24"/>
                  </a:cubicBezTo>
                  <a:cubicBezTo>
                    <a:pt x="89" y="23"/>
                    <a:pt x="90" y="22"/>
                    <a:pt x="90" y="21"/>
                  </a:cubicBezTo>
                  <a:cubicBezTo>
                    <a:pt x="91" y="21"/>
                    <a:pt x="92" y="22"/>
                    <a:pt x="92" y="22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3"/>
                    <a:pt x="91" y="22"/>
                    <a:pt x="91" y="22"/>
                  </a:cubicBezTo>
                  <a:close/>
                  <a:moveTo>
                    <a:pt x="77" y="46"/>
                  </a:moveTo>
                  <a:cubicBezTo>
                    <a:pt x="76" y="46"/>
                    <a:pt x="74" y="45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4" y="44"/>
                  </a:cubicBezTo>
                  <a:cubicBezTo>
                    <a:pt x="75" y="44"/>
                    <a:pt x="76" y="45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lose/>
                  <a:moveTo>
                    <a:pt x="73" y="44"/>
                  </a:moveTo>
                  <a:cubicBezTo>
                    <a:pt x="72" y="44"/>
                    <a:pt x="72" y="44"/>
                    <a:pt x="71" y="43"/>
                  </a:cubicBezTo>
                  <a:cubicBezTo>
                    <a:pt x="71" y="43"/>
                    <a:pt x="72" y="43"/>
                    <a:pt x="72" y="43"/>
                  </a:cubicBezTo>
                  <a:cubicBezTo>
                    <a:pt x="72" y="43"/>
                    <a:pt x="73" y="43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lose/>
                  <a:moveTo>
                    <a:pt x="116" y="66"/>
                  </a:moveTo>
                  <a:cubicBezTo>
                    <a:pt x="96" y="66"/>
                    <a:pt x="76" y="66"/>
                    <a:pt x="56" y="66"/>
                  </a:cubicBezTo>
                  <a:cubicBezTo>
                    <a:pt x="60" y="59"/>
                    <a:pt x="64" y="52"/>
                    <a:pt x="69" y="45"/>
                  </a:cubicBezTo>
                  <a:cubicBezTo>
                    <a:pt x="69" y="44"/>
                    <a:pt x="70" y="43"/>
                    <a:pt x="70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66" y="49"/>
                    <a:pt x="62" y="56"/>
                    <a:pt x="58" y="62"/>
                  </a:cubicBezTo>
                  <a:cubicBezTo>
                    <a:pt x="58" y="63"/>
                    <a:pt x="57" y="64"/>
                    <a:pt x="57" y="65"/>
                  </a:cubicBezTo>
                  <a:cubicBezTo>
                    <a:pt x="57" y="65"/>
                    <a:pt x="57" y="66"/>
                    <a:pt x="57" y="65"/>
                  </a:cubicBezTo>
                  <a:cubicBezTo>
                    <a:pt x="61" y="59"/>
                    <a:pt x="65" y="52"/>
                    <a:pt x="69" y="46"/>
                  </a:cubicBezTo>
                  <a:cubicBezTo>
                    <a:pt x="69" y="45"/>
                    <a:pt x="70" y="44"/>
                    <a:pt x="70" y="43"/>
                  </a:cubicBezTo>
                  <a:cubicBezTo>
                    <a:pt x="71" y="43"/>
                    <a:pt x="71" y="43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3" y="45"/>
                    <a:pt x="75" y="46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81" y="40"/>
                    <a:pt x="85" y="32"/>
                    <a:pt x="89" y="25"/>
                  </a:cubicBezTo>
                  <a:cubicBezTo>
                    <a:pt x="90" y="24"/>
                    <a:pt x="90" y="23"/>
                    <a:pt x="91" y="22"/>
                  </a:cubicBezTo>
                  <a:cubicBezTo>
                    <a:pt x="91" y="23"/>
                    <a:pt x="92" y="23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6" y="26"/>
                    <a:pt x="99" y="29"/>
                    <a:pt x="103" y="31"/>
                  </a:cubicBezTo>
                  <a:cubicBezTo>
                    <a:pt x="104" y="32"/>
                    <a:pt x="104" y="32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7" y="30"/>
                    <a:pt x="108" y="27"/>
                    <a:pt x="110" y="23"/>
                  </a:cubicBezTo>
                  <a:cubicBezTo>
                    <a:pt x="112" y="19"/>
                    <a:pt x="115" y="14"/>
                    <a:pt x="117" y="9"/>
                  </a:cubicBezTo>
                  <a:cubicBezTo>
                    <a:pt x="118" y="8"/>
                    <a:pt x="119" y="7"/>
                    <a:pt x="119" y="5"/>
                  </a:cubicBezTo>
                  <a:cubicBezTo>
                    <a:pt x="125" y="12"/>
                    <a:pt x="130" y="18"/>
                    <a:pt x="135" y="24"/>
                  </a:cubicBezTo>
                  <a:cubicBezTo>
                    <a:pt x="136" y="25"/>
                    <a:pt x="137" y="26"/>
                    <a:pt x="138" y="26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40" y="25"/>
                    <a:pt x="142" y="24"/>
                    <a:pt x="144" y="23"/>
                  </a:cubicBezTo>
                  <a:cubicBezTo>
                    <a:pt x="145" y="22"/>
                    <a:pt x="146" y="22"/>
                    <a:pt x="148" y="21"/>
                  </a:cubicBezTo>
                  <a:cubicBezTo>
                    <a:pt x="148" y="21"/>
                    <a:pt x="148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0" y="21"/>
                    <a:pt x="150" y="22"/>
                    <a:pt x="150" y="22"/>
                  </a:cubicBezTo>
                  <a:cubicBezTo>
                    <a:pt x="151" y="23"/>
                    <a:pt x="153" y="24"/>
                    <a:pt x="154" y="25"/>
                  </a:cubicBezTo>
                  <a:cubicBezTo>
                    <a:pt x="156" y="27"/>
                    <a:pt x="158" y="29"/>
                    <a:pt x="161" y="31"/>
                  </a:cubicBezTo>
                  <a:cubicBezTo>
                    <a:pt x="161" y="32"/>
                    <a:pt x="162" y="32"/>
                    <a:pt x="162" y="33"/>
                  </a:cubicBezTo>
                  <a:cubicBezTo>
                    <a:pt x="163" y="34"/>
                    <a:pt x="164" y="36"/>
                    <a:pt x="165" y="37"/>
                  </a:cubicBezTo>
                  <a:cubicBezTo>
                    <a:pt x="168" y="43"/>
                    <a:pt x="170" y="48"/>
                    <a:pt x="173" y="54"/>
                  </a:cubicBezTo>
                  <a:cubicBezTo>
                    <a:pt x="175" y="56"/>
                    <a:pt x="176" y="59"/>
                    <a:pt x="177" y="61"/>
                  </a:cubicBezTo>
                  <a:cubicBezTo>
                    <a:pt x="178" y="63"/>
                    <a:pt x="178" y="64"/>
                    <a:pt x="179" y="65"/>
                  </a:cubicBezTo>
                  <a:cubicBezTo>
                    <a:pt x="179" y="65"/>
                    <a:pt x="179" y="65"/>
                    <a:pt x="179" y="66"/>
                  </a:cubicBezTo>
                  <a:cubicBezTo>
                    <a:pt x="179" y="66"/>
                    <a:pt x="180" y="66"/>
                    <a:pt x="180" y="65"/>
                  </a:cubicBezTo>
                  <a:cubicBezTo>
                    <a:pt x="176" y="58"/>
                    <a:pt x="172" y="52"/>
                    <a:pt x="169" y="45"/>
                  </a:cubicBezTo>
                  <a:cubicBezTo>
                    <a:pt x="167" y="41"/>
                    <a:pt x="165" y="37"/>
                    <a:pt x="163" y="34"/>
                  </a:cubicBezTo>
                  <a:cubicBezTo>
                    <a:pt x="163" y="33"/>
                    <a:pt x="163" y="33"/>
                    <a:pt x="162" y="32"/>
                  </a:cubicBezTo>
                  <a:cubicBezTo>
                    <a:pt x="162" y="32"/>
                    <a:pt x="162" y="31"/>
                    <a:pt x="161" y="31"/>
                  </a:cubicBezTo>
                  <a:cubicBezTo>
                    <a:pt x="161" y="30"/>
                    <a:pt x="160" y="30"/>
                    <a:pt x="159" y="29"/>
                  </a:cubicBezTo>
                  <a:cubicBezTo>
                    <a:pt x="156" y="26"/>
                    <a:pt x="152" y="23"/>
                    <a:pt x="149" y="20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46" y="22"/>
                    <a:pt x="144" y="23"/>
                    <a:pt x="141" y="24"/>
                  </a:cubicBezTo>
                  <a:cubicBezTo>
                    <a:pt x="140" y="25"/>
                    <a:pt x="139" y="25"/>
                    <a:pt x="138" y="26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26"/>
                    <a:pt x="137" y="26"/>
                    <a:pt x="137" y="25"/>
                  </a:cubicBezTo>
                  <a:cubicBezTo>
                    <a:pt x="133" y="20"/>
                    <a:pt x="128" y="15"/>
                    <a:pt x="124" y="10"/>
                  </a:cubicBezTo>
                  <a:cubicBezTo>
                    <a:pt x="122" y="8"/>
                    <a:pt x="121" y="7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7" y="8"/>
                    <a:pt x="116" y="11"/>
                    <a:pt x="114" y="14"/>
                  </a:cubicBezTo>
                  <a:cubicBezTo>
                    <a:pt x="112" y="19"/>
                    <a:pt x="109" y="24"/>
                    <a:pt x="106" y="29"/>
                  </a:cubicBezTo>
                  <a:cubicBezTo>
                    <a:pt x="106" y="30"/>
                    <a:pt x="106" y="30"/>
                    <a:pt x="106" y="31"/>
                  </a:cubicBezTo>
                  <a:cubicBezTo>
                    <a:pt x="107" y="28"/>
                    <a:pt x="108" y="25"/>
                    <a:pt x="110" y="22"/>
                  </a:cubicBezTo>
                  <a:cubicBezTo>
                    <a:pt x="112" y="17"/>
                    <a:pt x="115" y="12"/>
                    <a:pt x="117" y="7"/>
                  </a:cubicBezTo>
                  <a:cubicBezTo>
                    <a:pt x="118" y="6"/>
                    <a:pt x="118" y="5"/>
                    <a:pt x="119" y="4"/>
                  </a:cubicBezTo>
                  <a:cubicBezTo>
                    <a:pt x="124" y="10"/>
                    <a:pt x="130" y="16"/>
                    <a:pt x="135" y="22"/>
                  </a:cubicBezTo>
                  <a:cubicBezTo>
                    <a:pt x="136" y="23"/>
                    <a:pt x="137" y="24"/>
                    <a:pt x="138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40" y="24"/>
                    <a:pt x="142" y="23"/>
                    <a:pt x="144" y="22"/>
                  </a:cubicBezTo>
                  <a:cubicBezTo>
                    <a:pt x="145" y="21"/>
                    <a:pt x="147" y="20"/>
                    <a:pt x="148" y="20"/>
                  </a:cubicBezTo>
                  <a:cubicBezTo>
                    <a:pt x="148" y="20"/>
                    <a:pt x="148" y="19"/>
                    <a:pt x="148" y="19"/>
                  </a:cubicBezTo>
                  <a:cubicBezTo>
                    <a:pt x="148" y="19"/>
                    <a:pt x="149" y="19"/>
                    <a:pt x="149" y="20"/>
                  </a:cubicBezTo>
                  <a:cubicBezTo>
                    <a:pt x="153" y="23"/>
                    <a:pt x="157" y="27"/>
                    <a:pt x="161" y="30"/>
                  </a:cubicBezTo>
                  <a:cubicBezTo>
                    <a:pt x="162" y="31"/>
                    <a:pt x="163" y="31"/>
                    <a:pt x="163" y="32"/>
                  </a:cubicBezTo>
                  <a:cubicBezTo>
                    <a:pt x="164" y="34"/>
                    <a:pt x="165" y="36"/>
                    <a:pt x="166" y="37"/>
                  </a:cubicBezTo>
                  <a:cubicBezTo>
                    <a:pt x="169" y="43"/>
                    <a:pt x="172" y="49"/>
                    <a:pt x="174" y="54"/>
                  </a:cubicBezTo>
                  <a:cubicBezTo>
                    <a:pt x="176" y="57"/>
                    <a:pt x="177" y="60"/>
                    <a:pt x="178" y="62"/>
                  </a:cubicBezTo>
                  <a:cubicBezTo>
                    <a:pt x="179" y="63"/>
                    <a:pt x="180" y="65"/>
                    <a:pt x="180" y="66"/>
                  </a:cubicBezTo>
                  <a:cubicBezTo>
                    <a:pt x="159" y="66"/>
                    <a:pt x="138" y="66"/>
                    <a:pt x="116" y="66"/>
                  </a:cubicBezTo>
                  <a:close/>
                  <a:moveTo>
                    <a:pt x="138" y="26"/>
                  </a:moveTo>
                  <a:cubicBezTo>
                    <a:pt x="138" y="26"/>
                    <a:pt x="138" y="26"/>
                    <a:pt x="138" y="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9332"/>
            <p:cNvSpPr>
              <a:spLocks/>
            </p:cNvSpPr>
            <p:nvPr/>
          </p:nvSpPr>
          <p:spPr bwMode="auto">
            <a:xfrm>
              <a:off x="8506292" y="2997750"/>
              <a:ext cx="27424" cy="47534"/>
            </a:xfrm>
            <a:custGeom>
              <a:avLst/>
              <a:gdLst>
                <a:gd name="T0" fmla="*/ 5 w 6"/>
                <a:gd name="T1" fmla="*/ 0 h 11"/>
                <a:gd name="T2" fmla="*/ 0 w 6"/>
                <a:gd name="T3" fmla="*/ 11 h 11"/>
                <a:gd name="T4" fmla="*/ 0 w 6"/>
                <a:gd name="T5" fmla="*/ 11 h 11"/>
                <a:gd name="T6" fmla="*/ 6 w 6"/>
                <a:gd name="T7" fmla="*/ 1 h 11"/>
                <a:gd name="T8" fmla="*/ 5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5" y="0"/>
                  </a:moveTo>
                  <a:cubicBezTo>
                    <a:pt x="4" y="4"/>
                    <a:pt x="2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7"/>
                    <a:pt x="4" y="4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9333"/>
            <p:cNvSpPr>
              <a:spLocks/>
            </p:cNvSpPr>
            <p:nvPr/>
          </p:nvSpPr>
          <p:spPr bwMode="auto">
            <a:xfrm>
              <a:off x="8533715" y="2972155"/>
              <a:ext cx="34737" cy="73129"/>
            </a:xfrm>
            <a:custGeom>
              <a:avLst/>
              <a:gdLst>
                <a:gd name="T0" fmla="*/ 0 w 8"/>
                <a:gd name="T1" fmla="*/ 17 h 17"/>
                <a:gd name="T2" fmla="*/ 8 w 8"/>
                <a:gd name="T3" fmla="*/ 0 h 17"/>
                <a:gd name="T4" fmla="*/ 7 w 8"/>
                <a:gd name="T5" fmla="*/ 0 h 17"/>
                <a:gd name="T6" fmla="*/ 0 w 8"/>
                <a:gd name="T7" fmla="*/ 17 h 17"/>
                <a:gd name="T8" fmla="*/ 0 w 8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0" y="17"/>
                  </a:moveTo>
                  <a:cubicBezTo>
                    <a:pt x="3" y="11"/>
                    <a:pt x="5" y="6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6"/>
                    <a:pt x="2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9334"/>
            <p:cNvSpPr>
              <a:spLocks/>
            </p:cNvSpPr>
            <p:nvPr/>
          </p:nvSpPr>
          <p:spPr bwMode="auto">
            <a:xfrm>
              <a:off x="8537372" y="2979468"/>
              <a:ext cx="34737" cy="65817"/>
            </a:xfrm>
            <a:custGeom>
              <a:avLst/>
              <a:gdLst>
                <a:gd name="T0" fmla="*/ 1 w 8"/>
                <a:gd name="T1" fmla="*/ 15 h 15"/>
                <a:gd name="T2" fmla="*/ 8 w 8"/>
                <a:gd name="T3" fmla="*/ 0 h 15"/>
                <a:gd name="T4" fmla="*/ 7 w 8"/>
                <a:gd name="T5" fmla="*/ 0 h 15"/>
                <a:gd name="T6" fmla="*/ 0 w 8"/>
                <a:gd name="T7" fmla="*/ 15 h 15"/>
                <a:gd name="T8" fmla="*/ 1 w 8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1" y="15"/>
                  </a:moveTo>
                  <a:cubicBezTo>
                    <a:pt x="3" y="10"/>
                    <a:pt x="5" y="5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5"/>
                    <a:pt x="3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9335"/>
            <p:cNvSpPr>
              <a:spLocks/>
            </p:cNvSpPr>
            <p:nvPr/>
          </p:nvSpPr>
          <p:spPr bwMode="auto">
            <a:xfrm>
              <a:off x="8550170" y="2984953"/>
              <a:ext cx="25595" cy="54847"/>
            </a:xfrm>
            <a:custGeom>
              <a:avLst/>
              <a:gdLst>
                <a:gd name="T0" fmla="*/ 0 w 6"/>
                <a:gd name="T1" fmla="*/ 13 h 13"/>
                <a:gd name="T2" fmla="*/ 6 w 6"/>
                <a:gd name="T3" fmla="*/ 0 h 13"/>
                <a:gd name="T4" fmla="*/ 6 w 6"/>
                <a:gd name="T5" fmla="*/ 0 h 13"/>
                <a:gd name="T6" fmla="*/ 0 w 6"/>
                <a:gd name="T7" fmla="*/ 13 h 13"/>
                <a:gd name="T8" fmla="*/ 0 w 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2" y="9"/>
                    <a:pt x="4" y="5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9336"/>
            <p:cNvSpPr>
              <a:spLocks/>
            </p:cNvSpPr>
            <p:nvPr/>
          </p:nvSpPr>
          <p:spPr bwMode="auto">
            <a:xfrm>
              <a:off x="8559310" y="2992266"/>
              <a:ext cx="21939" cy="53019"/>
            </a:xfrm>
            <a:custGeom>
              <a:avLst/>
              <a:gdLst>
                <a:gd name="T0" fmla="*/ 0 w 5"/>
                <a:gd name="T1" fmla="*/ 12 h 12"/>
                <a:gd name="T2" fmla="*/ 5 w 5"/>
                <a:gd name="T3" fmla="*/ 0 h 12"/>
                <a:gd name="T4" fmla="*/ 5 w 5"/>
                <a:gd name="T5" fmla="*/ 0 h 12"/>
                <a:gd name="T6" fmla="*/ 0 w 5"/>
                <a:gd name="T7" fmla="*/ 12 h 12"/>
                <a:gd name="T8" fmla="*/ 0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2" y="8"/>
                    <a:pt x="4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9337"/>
            <p:cNvSpPr>
              <a:spLocks/>
            </p:cNvSpPr>
            <p:nvPr/>
          </p:nvSpPr>
          <p:spPr bwMode="auto">
            <a:xfrm>
              <a:off x="8568452" y="2997750"/>
              <a:ext cx="20111" cy="47534"/>
            </a:xfrm>
            <a:custGeom>
              <a:avLst/>
              <a:gdLst>
                <a:gd name="T0" fmla="*/ 0 w 5"/>
                <a:gd name="T1" fmla="*/ 11 h 11"/>
                <a:gd name="T2" fmla="*/ 5 w 5"/>
                <a:gd name="T3" fmla="*/ 1 h 11"/>
                <a:gd name="T4" fmla="*/ 4 w 5"/>
                <a:gd name="T5" fmla="*/ 0 h 11"/>
                <a:gd name="T6" fmla="*/ 0 w 5"/>
                <a:gd name="T7" fmla="*/ 11 h 11"/>
                <a:gd name="T8" fmla="*/ 0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2" y="7"/>
                    <a:pt x="3" y="4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4"/>
                    <a:pt x="1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9338"/>
            <p:cNvSpPr>
              <a:spLocks/>
            </p:cNvSpPr>
            <p:nvPr/>
          </p:nvSpPr>
          <p:spPr bwMode="auto">
            <a:xfrm>
              <a:off x="8572109" y="2902682"/>
              <a:ext cx="73129" cy="137118"/>
            </a:xfrm>
            <a:custGeom>
              <a:avLst/>
              <a:gdLst>
                <a:gd name="T0" fmla="*/ 1 w 17"/>
                <a:gd name="T1" fmla="*/ 32 h 32"/>
                <a:gd name="T2" fmla="*/ 17 w 17"/>
                <a:gd name="T3" fmla="*/ 1 h 32"/>
                <a:gd name="T4" fmla="*/ 17 w 17"/>
                <a:gd name="T5" fmla="*/ 0 h 32"/>
                <a:gd name="T6" fmla="*/ 1 w 17"/>
                <a:gd name="T7" fmla="*/ 32 h 32"/>
                <a:gd name="T8" fmla="*/ 1 w 17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2">
                  <a:moveTo>
                    <a:pt x="1" y="32"/>
                  </a:moveTo>
                  <a:cubicBezTo>
                    <a:pt x="6" y="22"/>
                    <a:pt x="12" y="1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11"/>
                    <a:pt x="6" y="22"/>
                    <a:pt x="1" y="32"/>
                  </a:cubicBezTo>
                  <a:cubicBezTo>
                    <a:pt x="0" y="32"/>
                    <a:pt x="1" y="32"/>
                    <a:pt x="1" y="3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9339"/>
            <p:cNvSpPr>
              <a:spLocks/>
            </p:cNvSpPr>
            <p:nvPr/>
          </p:nvSpPr>
          <p:spPr bwMode="auto">
            <a:xfrm>
              <a:off x="8584906" y="2906338"/>
              <a:ext cx="69473" cy="138946"/>
            </a:xfrm>
            <a:custGeom>
              <a:avLst/>
              <a:gdLst>
                <a:gd name="T0" fmla="*/ 0 w 16"/>
                <a:gd name="T1" fmla="*/ 32 h 32"/>
                <a:gd name="T2" fmla="*/ 16 w 16"/>
                <a:gd name="T3" fmla="*/ 0 h 32"/>
                <a:gd name="T4" fmla="*/ 16 w 16"/>
                <a:gd name="T5" fmla="*/ 0 h 32"/>
                <a:gd name="T6" fmla="*/ 0 w 16"/>
                <a:gd name="T7" fmla="*/ 32 h 32"/>
                <a:gd name="T8" fmla="*/ 0 w 16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2">
                  <a:moveTo>
                    <a:pt x="0" y="32"/>
                  </a:moveTo>
                  <a:cubicBezTo>
                    <a:pt x="5" y="21"/>
                    <a:pt x="11" y="1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0"/>
                    <a:pt x="5" y="2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9340"/>
            <p:cNvSpPr>
              <a:spLocks/>
            </p:cNvSpPr>
            <p:nvPr/>
          </p:nvSpPr>
          <p:spPr bwMode="auto">
            <a:xfrm>
              <a:off x="8597704" y="2902682"/>
              <a:ext cx="69473" cy="137118"/>
            </a:xfrm>
            <a:custGeom>
              <a:avLst/>
              <a:gdLst>
                <a:gd name="T0" fmla="*/ 0 w 16"/>
                <a:gd name="T1" fmla="*/ 32 h 32"/>
                <a:gd name="T2" fmla="*/ 15 w 16"/>
                <a:gd name="T3" fmla="*/ 1 h 32"/>
                <a:gd name="T4" fmla="*/ 15 w 16"/>
                <a:gd name="T5" fmla="*/ 1 h 32"/>
                <a:gd name="T6" fmla="*/ 0 w 16"/>
                <a:gd name="T7" fmla="*/ 32 h 32"/>
                <a:gd name="T8" fmla="*/ 0 w 16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2">
                  <a:moveTo>
                    <a:pt x="0" y="32"/>
                  </a:moveTo>
                  <a:cubicBezTo>
                    <a:pt x="5" y="21"/>
                    <a:pt x="10" y="11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ubicBezTo>
                    <a:pt x="10" y="11"/>
                    <a:pt x="5" y="2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9341"/>
            <p:cNvSpPr>
              <a:spLocks/>
            </p:cNvSpPr>
            <p:nvPr/>
          </p:nvSpPr>
          <p:spPr bwMode="auto">
            <a:xfrm>
              <a:off x="8606845" y="2902682"/>
              <a:ext cx="63989" cy="142602"/>
            </a:xfrm>
            <a:custGeom>
              <a:avLst/>
              <a:gdLst>
                <a:gd name="T0" fmla="*/ 0 w 15"/>
                <a:gd name="T1" fmla="*/ 32 h 33"/>
                <a:gd name="T2" fmla="*/ 15 w 15"/>
                <a:gd name="T3" fmla="*/ 0 h 33"/>
                <a:gd name="T4" fmla="*/ 15 w 15"/>
                <a:gd name="T5" fmla="*/ 0 h 33"/>
                <a:gd name="T6" fmla="*/ 0 w 15"/>
                <a:gd name="T7" fmla="*/ 32 h 33"/>
                <a:gd name="T8" fmla="*/ 0 w 15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3">
                  <a:moveTo>
                    <a:pt x="0" y="32"/>
                  </a:moveTo>
                  <a:cubicBezTo>
                    <a:pt x="5" y="22"/>
                    <a:pt x="10" y="1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11"/>
                    <a:pt x="5" y="22"/>
                    <a:pt x="0" y="32"/>
                  </a:cubicBezTo>
                  <a:cubicBezTo>
                    <a:pt x="0" y="32"/>
                    <a:pt x="0" y="33"/>
                    <a:pt x="0" y="3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9342"/>
            <p:cNvSpPr>
              <a:spLocks/>
            </p:cNvSpPr>
            <p:nvPr/>
          </p:nvSpPr>
          <p:spPr bwMode="auto">
            <a:xfrm>
              <a:off x="8615986" y="2902682"/>
              <a:ext cx="63989" cy="137118"/>
            </a:xfrm>
            <a:custGeom>
              <a:avLst/>
              <a:gdLst>
                <a:gd name="T0" fmla="*/ 1 w 15"/>
                <a:gd name="T1" fmla="*/ 32 h 32"/>
                <a:gd name="T2" fmla="*/ 15 w 15"/>
                <a:gd name="T3" fmla="*/ 1 h 32"/>
                <a:gd name="T4" fmla="*/ 15 w 15"/>
                <a:gd name="T5" fmla="*/ 0 h 32"/>
                <a:gd name="T6" fmla="*/ 0 w 15"/>
                <a:gd name="T7" fmla="*/ 31 h 32"/>
                <a:gd name="T8" fmla="*/ 1 w 1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2">
                  <a:moveTo>
                    <a:pt x="1" y="32"/>
                  </a:moveTo>
                  <a:cubicBezTo>
                    <a:pt x="6" y="21"/>
                    <a:pt x="10" y="1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11"/>
                    <a:pt x="5" y="21"/>
                    <a:pt x="0" y="31"/>
                  </a:cubicBezTo>
                  <a:cubicBezTo>
                    <a:pt x="0" y="32"/>
                    <a:pt x="1" y="32"/>
                    <a:pt x="1" y="3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9343"/>
            <p:cNvSpPr>
              <a:spLocks/>
            </p:cNvSpPr>
            <p:nvPr/>
          </p:nvSpPr>
          <p:spPr bwMode="auto">
            <a:xfrm>
              <a:off x="8658035" y="2902682"/>
              <a:ext cx="56676" cy="142602"/>
            </a:xfrm>
            <a:custGeom>
              <a:avLst/>
              <a:gdLst>
                <a:gd name="T0" fmla="*/ 13 w 13"/>
                <a:gd name="T1" fmla="*/ 1 h 33"/>
                <a:gd name="T2" fmla="*/ 0 w 13"/>
                <a:gd name="T3" fmla="*/ 32 h 33"/>
                <a:gd name="T4" fmla="*/ 0 w 13"/>
                <a:gd name="T5" fmla="*/ 33 h 33"/>
                <a:gd name="T6" fmla="*/ 13 w 13"/>
                <a:gd name="T7" fmla="*/ 1 h 33"/>
                <a:gd name="T8" fmla="*/ 13 w 13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3">
                  <a:moveTo>
                    <a:pt x="13" y="1"/>
                  </a:moveTo>
                  <a:cubicBezTo>
                    <a:pt x="8" y="11"/>
                    <a:pt x="4" y="2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22"/>
                    <a:pt x="9" y="11"/>
                    <a:pt x="13" y="1"/>
                  </a:cubicBezTo>
                  <a:cubicBezTo>
                    <a:pt x="13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9344"/>
            <p:cNvSpPr>
              <a:spLocks/>
            </p:cNvSpPr>
            <p:nvPr/>
          </p:nvSpPr>
          <p:spPr bwMode="auto">
            <a:xfrm>
              <a:off x="8692772" y="2889885"/>
              <a:ext cx="56676" cy="155401"/>
            </a:xfrm>
            <a:custGeom>
              <a:avLst/>
              <a:gdLst>
                <a:gd name="T0" fmla="*/ 13 w 13"/>
                <a:gd name="T1" fmla="*/ 1 h 36"/>
                <a:gd name="T2" fmla="*/ 0 w 13"/>
                <a:gd name="T3" fmla="*/ 36 h 36"/>
                <a:gd name="T4" fmla="*/ 1 w 13"/>
                <a:gd name="T5" fmla="*/ 36 h 36"/>
                <a:gd name="T6" fmla="*/ 13 w 13"/>
                <a:gd name="T7" fmla="*/ 1 h 36"/>
                <a:gd name="T8" fmla="*/ 13 w 13"/>
                <a:gd name="T9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6">
                  <a:moveTo>
                    <a:pt x="13" y="1"/>
                  </a:moveTo>
                  <a:cubicBezTo>
                    <a:pt x="9" y="12"/>
                    <a:pt x="4" y="24"/>
                    <a:pt x="0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5" y="24"/>
                    <a:pt x="9" y="12"/>
                    <a:pt x="13" y="1"/>
                  </a:cubicBezTo>
                  <a:cubicBezTo>
                    <a:pt x="13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9345"/>
            <p:cNvSpPr>
              <a:spLocks/>
            </p:cNvSpPr>
            <p:nvPr/>
          </p:nvSpPr>
          <p:spPr bwMode="auto">
            <a:xfrm>
              <a:off x="8718368" y="2833209"/>
              <a:ext cx="78615" cy="212075"/>
            </a:xfrm>
            <a:custGeom>
              <a:avLst/>
              <a:gdLst>
                <a:gd name="T0" fmla="*/ 0 w 18"/>
                <a:gd name="T1" fmla="*/ 48 h 49"/>
                <a:gd name="T2" fmla="*/ 1 w 18"/>
                <a:gd name="T3" fmla="*/ 49 h 49"/>
                <a:gd name="T4" fmla="*/ 14 w 18"/>
                <a:gd name="T5" fmla="*/ 11 h 49"/>
                <a:gd name="T6" fmla="*/ 18 w 18"/>
                <a:gd name="T7" fmla="*/ 0 h 49"/>
                <a:gd name="T8" fmla="*/ 17 w 18"/>
                <a:gd name="T9" fmla="*/ 0 h 49"/>
                <a:gd name="T10" fmla="*/ 4 w 18"/>
                <a:gd name="T11" fmla="*/ 38 h 49"/>
                <a:gd name="T12" fmla="*/ 0 w 18"/>
                <a:gd name="T1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9">
                  <a:moveTo>
                    <a:pt x="0" y="48"/>
                  </a:moveTo>
                  <a:cubicBezTo>
                    <a:pt x="0" y="49"/>
                    <a:pt x="1" y="49"/>
                    <a:pt x="1" y="49"/>
                  </a:cubicBezTo>
                  <a:cubicBezTo>
                    <a:pt x="5" y="36"/>
                    <a:pt x="9" y="23"/>
                    <a:pt x="14" y="11"/>
                  </a:cubicBezTo>
                  <a:cubicBezTo>
                    <a:pt x="15" y="7"/>
                    <a:pt x="16" y="4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3" y="13"/>
                    <a:pt x="8" y="25"/>
                    <a:pt x="4" y="38"/>
                  </a:cubicBezTo>
                  <a:cubicBezTo>
                    <a:pt x="3" y="41"/>
                    <a:pt x="1" y="45"/>
                    <a:pt x="0" y="4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9346"/>
            <p:cNvSpPr>
              <a:spLocks/>
            </p:cNvSpPr>
            <p:nvPr/>
          </p:nvSpPr>
          <p:spPr bwMode="auto">
            <a:xfrm>
              <a:off x="8740307" y="2814927"/>
              <a:ext cx="69473" cy="204763"/>
            </a:xfrm>
            <a:custGeom>
              <a:avLst/>
              <a:gdLst>
                <a:gd name="T0" fmla="*/ 0 w 16"/>
                <a:gd name="T1" fmla="*/ 47 h 47"/>
                <a:gd name="T2" fmla="*/ 1 w 16"/>
                <a:gd name="T3" fmla="*/ 47 h 47"/>
                <a:gd name="T4" fmla="*/ 12 w 16"/>
                <a:gd name="T5" fmla="*/ 11 h 47"/>
                <a:gd name="T6" fmla="*/ 16 w 16"/>
                <a:gd name="T7" fmla="*/ 1 h 47"/>
                <a:gd name="T8" fmla="*/ 15 w 16"/>
                <a:gd name="T9" fmla="*/ 1 h 47"/>
                <a:gd name="T10" fmla="*/ 4 w 16"/>
                <a:gd name="T11" fmla="*/ 37 h 47"/>
                <a:gd name="T12" fmla="*/ 0 w 16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7">
                  <a:moveTo>
                    <a:pt x="0" y="47"/>
                  </a:moveTo>
                  <a:cubicBezTo>
                    <a:pt x="0" y="47"/>
                    <a:pt x="1" y="47"/>
                    <a:pt x="1" y="47"/>
                  </a:cubicBezTo>
                  <a:cubicBezTo>
                    <a:pt x="5" y="35"/>
                    <a:pt x="8" y="23"/>
                    <a:pt x="12" y="11"/>
                  </a:cubicBezTo>
                  <a:cubicBezTo>
                    <a:pt x="13" y="8"/>
                    <a:pt x="15" y="4"/>
                    <a:pt x="16" y="1"/>
                  </a:cubicBezTo>
                  <a:cubicBezTo>
                    <a:pt x="16" y="1"/>
                    <a:pt x="15" y="0"/>
                    <a:pt x="15" y="1"/>
                  </a:cubicBezTo>
                  <a:cubicBezTo>
                    <a:pt x="11" y="13"/>
                    <a:pt x="8" y="25"/>
                    <a:pt x="4" y="37"/>
                  </a:cubicBezTo>
                  <a:cubicBezTo>
                    <a:pt x="3" y="40"/>
                    <a:pt x="1" y="44"/>
                    <a:pt x="0" y="4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9347"/>
            <p:cNvSpPr>
              <a:spLocks/>
            </p:cNvSpPr>
            <p:nvPr/>
          </p:nvSpPr>
          <p:spPr bwMode="auto">
            <a:xfrm>
              <a:off x="8765902" y="2814927"/>
              <a:ext cx="53019" cy="164541"/>
            </a:xfrm>
            <a:custGeom>
              <a:avLst/>
              <a:gdLst>
                <a:gd name="T0" fmla="*/ 0 w 12"/>
                <a:gd name="T1" fmla="*/ 38 h 38"/>
                <a:gd name="T2" fmla="*/ 12 w 12"/>
                <a:gd name="T3" fmla="*/ 0 h 38"/>
                <a:gd name="T4" fmla="*/ 11 w 12"/>
                <a:gd name="T5" fmla="*/ 0 h 38"/>
                <a:gd name="T6" fmla="*/ 0 w 12"/>
                <a:gd name="T7" fmla="*/ 38 h 38"/>
                <a:gd name="T8" fmla="*/ 0 w 1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8">
                  <a:moveTo>
                    <a:pt x="0" y="38"/>
                  </a:moveTo>
                  <a:cubicBezTo>
                    <a:pt x="4" y="25"/>
                    <a:pt x="8" y="13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13"/>
                    <a:pt x="4" y="25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9348"/>
            <p:cNvSpPr>
              <a:spLocks/>
            </p:cNvSpPr>
            <p:nvPr/>
          </p:nvSpPr>
          <p:spPr bwMode="auto">
            <a:xfrm>
              <a:off x="8818920" y="2820412"/>
              <a:ext cx="34737" cy="124320"/>
            </a:xfrm>
            <a:custGeom>
              <a:avLst/>
              <a:gdLst>
                <a:gd name="T0" fmla="*/ 1 w 8"/>
                <a:gd name="T1" fmla="*/ 29 h 29"/>
                <a:gd name="T2" fmla="*/ 8 w 8"/>
                <a:gd name="T3" fmla="*/ 0 h 29"/>
                <a:gd name="T4" fmla="*/ 8 w 8"/>
                <a:gd name="T5" fmla="*/ 0 h 29"/>
                <a:gd name="T6" fmla="*/ 0 w 8"/>
                <a:gd name="T7" fmla="*/ 29 h 29"/>
                <a:gd name="T8" fmla="*/ 1 w 8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9">
                  <a:moveTo>
                    <a:pt x="1" y="29"/>
                  </a:moveTo>
                  <a:cubicBezTo>
                    <a:pt x="3" y="19"/>
                    <a:pt x="6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0"/>
                    <a:pt x="3" y="19"/>
                    <a:pt x="0" y="29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9349"/>
            <p:cNvSpPr>
              <a:spLocks/>
            </p:cNvSpPr>
            <p:nvPr/>
          </p:nvSpPr>
          <p:spPr bwMode="auto">
            <a:xfrm>
              <a:off x="8840859" y="2802129"/>
              <a:ext cx="29252" cy="117007"/>
            </a:xfrm>
            <a:custGeom>
              <a:avLst/>
              <a:gdLst>
                <a:gd name="T0" fmla="*/ 0 w 7"/>
                <a:gd name="T1" fmla="*/ 27 h 27"/>
                <a:gd name="T2" fmla="*/ 7 w 7"/>
                <a:gd name="T3" fmla="*/ 0 h 27"/>
                <a:gd name="T4" fmla="*/ 6 w 7"/>
                <a:gd name="T5" fmla="*/ 0 h 27"/>
                <a:gd name="T6" fmla="*/ 0 w 7"/>
                <a:gd name="T7" fmla="*/ 27 h 27"/>
                <a:gd name="T8" fmla="*/ 0 w 7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7">
                  <a:moveTo>
                    <a:pt x="0" y="27"/>
                  </a:moveTo>
                  <a:cubicBezTo>
                    <a:pt x="2" y="18"/>
                    <a:pt x="4" y="9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9350"/>
            <p:cNvSpPr>
              <a:spLocks/>
            </p:cNvSpPr>
            <p:nvPr/>
          </p:nvSpPr>
          <p:spPr bwMode="auto">
            <a:xfrm>
              <a:off x="8862798" y="2780191"/>
              <a:ext cx="20111" cy="95068"/>
            </a:xfrm>
            <a:custGeom>
              <a:avLst/>
              <a:gdLst>
                <a:gd name="T0" fmla="*/ 0 w 5"/>
                <a:gd name="T1" fmla="*/ 22 h 22"/>
                <a:gd name="T2" fmla="*/ 5 w 5"/>
                <a:gd name="T3" fmla="*/ 0 h 22"/>
                <a:gd name="T4" fmla="*/ 5 w 5"/>
                <a:gd name="T5" fmla="*/ 0 h 22"/>
                <a:gd name="T6" fmla="*/ 0 w 5"/>
                <a:gd name="T7" fmla="*/ 22 h 22"/>
                <a:gd name="T8" fmla="*/ 0 w 5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2">
                  <a:moveTo>
                    <a:pt x="0" y="22"/>
                  </a:moveTo>
                  <a:cubicBezTo>
                    <a:pt x="2" y="15"/>
                    <a:pt x="3" y="7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7"/>
                    <a:pt x="2" y="1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9351"/>
            <p:cNvSpPr>
              <a:spLocks/>
            </p:cNvSpPr>
            <p:nvPr/>
          </p:nvSpPr>
          <p:spPr bwMode="auto">
            <a:xfrm>
              <a:off x="8895706" y="2792988"/>
              <a:ext cx="14626" cy="65817"/>
            </a:xfrm>
            <a:custGeom>
              <a:avLst/>
              <a:gdLst>
                <a:gd name="T0" fmla="*/ 0 w 3"/>
                <a:gd name="T1" fmla="*/ 15 h 15"/>
                <a:gd name="T2" fmla="*/ 3 w 3"/>
                <a:gd name="T3" fmla="*/ 0 h 15"/>
                <a:gd name="T4" fmla="*/ 3 w 3"/>
                <a:gd name="T5" fmla="*/ 0 h 15"/>
                <a:gd name="T6" fmla="*/ 0 w 3"/>
                <a:gd name="T7" fmla="*/ 14 h 15"/>
                <a:gd name="T8" fmla="*/ 0 w 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cubicBezTo>
                    <a:pt x="1" y="10"/>
                    <a:pt x="2" y="5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9352"/>
            <p:cNvSpPr>
              <a:spLocks/>
            </p:cNvSpPr>
            <p:nvPr/>
          </p:nvSpPr>
          <p:spPr bwMode="auto">
            <a:xfrm>
              <a:off x="8901191" y="2798473"/>
              <a:ext cx="12798" cy="63989"/>
            </a:xfrm>
            <a:custGeom>
              <a:avLst/>
              <a:gdLst>
                <a:gd name="T0" fmla="*/ 1 w 3"/>
                <a:gd name="T1" fmla="*/ 14 h 15"/>
                <a:gd name="T2" fmla="*/ 3 w 3"/>
                <a:gd name="T3" fmla="*/ 0 h 15"/>
                <a:gd name="T4" fmla="*/ 3 w 3"/>
                <a:gd name="T5" fmla="*/ 0 h 15"/>
                <a:gd name="T6" fmla="*/ 1 w 3"/>
                <a:gd name="T7" fmla="*/ 14 h 15"/>
                <a:gd name="T8" fmla="*/ 1 w 3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1" y="14"/>
                  </a:moveTo>
                  <a:cubicBezTo>
                    <a:pt x="2" y="10"/>
                    <a:pt x="2" y="5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0"/>
                    <a:pt x="1" y="14"/>
                  </a:cubicBezTo>
                  <a:cubicBezTo>
                    <a:pt x="0" y="14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9353"/>
            <p:cNvSpPr>
              <a:spLocks/>
            </p:cNvSpPr>
            <p:nvPr/>
          </p:nvSpPr>
          <p:spPr bwMode="auto">
            <a:xfrm>
              <a:off x="8923130" y="2814927"/>
              <a:ext cx="16455" cy="60332"/>
            </a:xfrm>
            <a:custGeom>
              <a:avLst/>
              <a:gdLst>
                <a:gd name="T0" fmla="*/ 1 w 4"/>
                <a:gd name="T1" fmla="*/ 14 h 14"/>
                <a:gd name="T2" fmla="*/ 4 w 4"/>
                <a:gd name="T3" fmla="*/ 1 h 14"/>
                <a:gd name="T4" fmla="*/ 3 w 4"/>
                <a:gd name="T5" fmla="*/ 1 h 14"/>
                <a:gd name="T6" fmla="*/ 0 w 4"/>
                <a:gd name="T7" fmla="*/ 14 h 14"/>
                <a:gd name="T8" fmla="*/ 1 w 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1" y="14"/>
                  </a:moveTo>
                  <a:cubicBezTo>
                    <a:pt x="2" y="10"/>
                    <a:pt x="3" y="5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9354"/>
            <p:cNvSpPr>
              <a:spLocks/>
            </p:cNvSpPr>
            <p:nvPr/>
          </p:nvSpPr>
          <p:spPr bwMode="auto">
            <a:xfrm>
              <a:off x="8930443" y="2820412"/>
              <a:ext cx="14626" cy="63989"/>
            </a:xfrm>
            <a:custGeom>
              <a:avLst/>
              <a:gdLst>
                <a:gd name="T0" fmla="*/ 1 w 3"/>
                <a:gd name="T1" fmla="*/ 15 h 15"/>
                <a:gd name="T2" fmla="*/ 3 w 3"/>
                <a:gd name="T3" fmla="*/ 1 h 15"/>
                <a:gd name="T4" fmla="*/ 3 w 3"/>
                <a:gd name="T5" fmla="*/ 1 h 15"/>
                <a:gd name="T6" fmla="*/ 0 w 3"/>
                <a:gd name="T7" fmla="*/ 14 h 15"/>
                <a:gd name="T8" fmla="*/ 1 w 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1" y="15"/>
                  </a:moveTo>
                  <a:cubicBezTo>
                    <a:pt x="1" y="10"/>
                    <a:pt x="2" y="5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5"/>
                    <a:pt x="1" y="10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9355"/>
            <p:cNvSpPr>
              <a:spLocks/>
            </p:cNvSpPr>
            <p:nvPr/>
          </p:nvSpPr>
          <p:spPr bwMode="auto">
            <a:xfrm>
              <a:off x="8939584" y="2824068"/>
              <a:ext cx="12798" cy="65817"/>
            </a:xfrm>
            <a:custGeom>
              <a:avLst/>
              <a:gdLst>
                <a:gd name="T0" fmla="*/ 0 w 3"/>
                <a:gd name="T1" fmla="*/ 15 h 15"/>
                <a:gd name="T2" fmla="*/ 3 w 3"/>
                <a:gd name="T3" fmla="*/ 1 h 15"/>
                <a:gd name="T4" fmla="*/ 3 w 3"/>
                <a:gd name="T5" fmla="*/ 1 h 15"/>
                <a:gd name="T6" fmla="*/ 0 w 3"/>
                <a:gd name="T7" fmla="*/ 14 h 15"/>
                <a:gd name="T8" fmla="*/ 0 w 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cubicBezTo>
                    <a:pt x="1" y="10"/>
                    <a:pt x="2" y="5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5"/>
                    <a:pt x="1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9356"/>
            <p:cNvSpPr>
              <a:spLocks/>
            </p:cNvSpPr>
            <p:nvPr/>
          </p:nvSpPr>
          <p:spPr bwMode="auto">
            <a:xfrm>
              <a:off x="8952382" y="2833209"/>
              <a:ext cx="9142" cy="42050"/>
            </a:xfrm>
            <a:custGeom>
              <a:avLst/>
              <a:gdLst>
                <a:gd name="T0" fmla="*/ 0 w 2"/>
                <a:gd name="T1" fmla="*/ 9 h 10"/>
                <a:gd name="T2" fmla="*/ 2 w 2"/>
                <a:gd name="T3" fmla="*/ 0 h 10"/>
                <a:gd name="T4" fmla="*/ 2 w 2"/>
                <a:gd name="T5" fmla="*/ 0 h 10"/>
                <a:gd name="T6" fmla="*/ 0 w 2"/>
                <a:gd name="T7" fmla="*/ 9 h 10"/>
                <a:gd name="T8" fmla="*/ 0 w 2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9"/>
                  </a:moveTo>
                  <a:cubicBezTo>
                    <a:pt x="1" y="6"/>
                    <a:pt x="1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0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9357"/>
            <p:cNvSpPr>
              <a:spLocks/>
            </p:cNvSpPr>
            <p:nvPr/>
          </p:nvSpPr>
          <p:spPr bwMode="auto">
            <a:xfrm>
              <a:off x="8740307" y="3023346"/>
              <a:ext cx="12798" cy="16455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4 h 4"/>
                <a:gd name="T4" fmla="*/ 1 w 3"/>
                <a:gd name="T5" fmla="*/ 4 h 4"/>
                <a:gd name="T6" fmla="*/ 3 w 3"/>
                <a:gd name="T7" fmla="*/ 0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9358"/>
            <p:cNvSpPr>
              <a:spLocks/>
            </p:cNvSpPr>
            <p:nvPr/>
          </p:nvSpPr>
          <p:spPr bwMode="auto">
            <a:xfrm>
              <a:off x="8762245" y="2979468"/>
              <a:ext cx="18282" cy="31081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7 h 7"/>
                <a:gd name="T4" fmla="*/ 0 w 4"/>
                <a:gd name="T5" fmla="*/ 7 h 7"/>
                <a:gd name="T6" fmla="*/ 4 w 4"/>
                <a:gd name="T7" fmla="*/ 1 h 7"/>
                <a:gd name="T8" fmla="*/ 4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3" y="2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9359"/>
            <p:cNvSpPr>
              <a:spLocks/>
            </p:cNvSpPr>
            <p:nvPr/>
          </p:nvSpPr>
          <p:spPr bwMode="auto">
            <a:xfrm>
              <a:off x="8787841" y="2953873"/>
              <a:ext cx="12798" cy="21939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0 w 3"/>
                <a:gd name="T5" fmla="*/ 5 h 5"/>
                <a:gd name="T6" fmla="*/ 3 w 3"/>
                <a:gd name="T7" fmla="*/ 0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9360"/>
            <p:cNvSpPr>
              <a:spLocks/>
            </p:cNvSpPr>
            <p:nvPr/>
          </p:nvSpPr>
          <p:spPr bwMode="auto">
            <a:xfrm>
              <a:off x="8765902" y="3019689"/>
              <a:ext cx="14626" cy="20111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1 w 3"/>
                <a:gd name="T5" fmla="*/ 4 h 5"/>
                <a:gd name="T6" fmla="*/ 3 w 3"/>
                <a:gd name="T7" fmla="*/ 0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0" y="5"/>
                    <a:pt x="1" y="4"/>
                  </a:cubicBez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9361"/>
            <p:cNvSpPr>
              <a:spLocks/>
            </p:cNvSpPr>
            <p:nvPr/>
          </p:nvSpPr>
          <p:spPr bwMode="auto">
            <a:xfrm>
              <a:off x="8787841" y="2975811"/>
              <a:ext cx="21939" cy="25595"/>
            </a:xfrm>
            <a:custGeom>
              <a:avLst/>
              <a:gdLst>
                <a:gd name="T0" fmla="*/ 5 w 5"/>
                <a:gd name="T1" fmla="*/ 0 h 6"/>
                <a:gd name="T2" fmla="*/ 1 w 5"/>
                <a:gd name="T3" fmla="*/ 6 h 6"/>
                <a:gd name="T4" fmla="*/ 1 w 5"/>
                <a:gd name="T5" fmla="*/ 6 h 6"/>
                <a:gd name="T6" fmla="*/ 5 w 5"/>
                <a:gd name="T7" fmla="*/ 0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2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9362"/>
            <p:cNvSpPr>
              <a:spLocks/>
            </p:cNvSpPr>
            <p:nvPr/>
          </p:nvSpPr>
          <p:spPr bwMode="auto">
            <a:xfrm>
              <a:off x="8793325" y="3010549"/>
              <a:ext cx="16455" cy="2559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5 h 6"/>
                <a:gd name="T4" fmla="*/ 1 w 4"/>
                <a:gd name="T5" fmla="*/ 5 h 6"/>
                <a:gd name="T6" fmla="*/ 4 w 4"/>
                <a:gd name="T7" fmla="*/ 0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9363"/>
            <p:cNvSpPr>
              <a:spLocks/>
            </p:cNvSpPr>
            <p:nvPr/>
          </p:nvSpPr>
          <p:spPr bwMode="auto">
            <a:xfrm>
              <a:off x="8895706" y="2880743"/>
              <a:ext cx="18282" cy="29252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4"/>
                    <a:pt x="3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9364"/>
            <p:cNvSpPr>
              <a:spLocks/>
            </p:cNvSpPr>
            <p:nvPr/>
          </p:nvSpPr>
          <p:spPr bwMode="auto">
            <a:xfrm>
              <a:off x="8875596" y="2915480"/>
              <a:ext cx="16455" cy="25595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1 w 4"/>
                <a:gd name="T5" fmla="*/ 5 h 6"/>
                <a:gd name="T6" fmla="*/ 4 w 4"/>
                <a:gd name="T7" fmla="*/ 1 h 6"/>
                <a:gd name="T8" fmla="*/ 3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2"/>
                    <a:pt x="1" y="4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9365"/>
            <p:cNvSpPr>
              <a:spLocks/>
            </p:cNvSpPr>
            <p:nvPr/>
          </p:nvSpPr>
          <p:spPr bwMode="auto">
            <a:xfrm>
              <a:off x="8853657" y="2944732"/>
              <a:ext cx="21939" cy="34737"/>
            </a:xfrm>
            <a:custGeom>
              <a:avLst/>
              <a:gdLst>
                <a:gd name="T0" fmla="*/ 4 w 5"/>
                <a:gd name="T1" fmla="*/ 0 h 8"/>
                <a:gd name="T2" fmla="*/ 0 w 5"/>
                <a:gd name="T3" fmla="*/ 7 h 8"/>
                <a:gd name="T4" fmla="*/ 0 w 5"/>
                <a:gd name="T5" fmla="*/ 7 h 8"/>
                <a:gd name="T6" fmla="*/ 5 w 5"/>
                <a:gd name="T7" fmla="*/ 1 h 8"/>
                <a:gd name="T8" fmla="*/ 4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1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ubicBezTo>
                    <a:pt x="2" y="5"/>
                    <a:pt x="3" y="3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9366"/>
            <p:cNvSpPr>
              <a:spLocks/>
            </p:cNvSpPr>
            <p:nvPr/>
          </p:nvSpPr>
          <p:spPr bwMode="auto">
            <a:xfrm>
              <a:off x="8815264" y="2984953"/>
              <a:ext cx="32908" cy="54847"/>
            </a:xfrm>
            <a:custGeom>
              <a:avLst/>
              <a:gdLst>
                <a:gd name="T0" fmla="*/ 8 w 8"/>
                <a:gd name="T1" fmla="*/ 0 h 13"/>
                <a:gd name="T2" fmla="*/ 0 w 8"/>
                <a:gd name="T3" fmla="*/ 13 h 13"/>
                <a:gd name="T4" fmla="*/ 1 w 8"/>
                <a:gd name="T5" fmla="*/ 13 h 13"/>
                <a:gd name="T6" fmla="*/ 8 w 8"/>
                <a:gd name="T7" fmla="*/ 1 h 13"/>
                <a:gd name="T8" fmla="*/ 8 w 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5" y="5"/>
                    <a:pt x="3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3" y="9"/>
                    <a:pt x="6" y="5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9367"/>
            <p:cNvSpPr>
              <a:spLocks/>
            </p:cNvSpPr>
            <p:nvPr/>
          </p:nvSpPr>
          <p:spPr bwMode="auto">
            <a:xfrm>
              <a:off x="8875596" y="2875259"/>
              <a:ext cx="16455" cy="27424"/>
            </a:xfrm>
            <a:custGeom>
              <a:avLst/>
              <a:gdLst>
                <a:gd name="T0" fmla="*/ 1 w 4"/>
                <a:gd name="T1" fmla="*/ 6 h 6"/>
                <a:gd name="T2" fmla="*/ 4 w 4"/>
                <a:gd name="T3" fmla="*/ 0 h 6"/>
                <a:gd name="T4" fmla="*/ 3 w 4"/>
                <a:gd name="T5" fmla="*/ 0 h 6"/>
                <a:gd name="T6" fmla="*/ 0 w 4"/>
                <a:gd name="T7" fmla="*/ 6 h 6"/>
                <a:gd name="T8" fmla="*/ 1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9368"/>
            <p:cNvSpPr>
              <a:spLocks/>
            </p:cNvSpPr>
            <p:nvPr/>
          </p:nvSpPr>
          <p:spPr bwMode="auto">
            <a:xfrm>
              <a:off x="8862798" y="2909995"/>
              <a:ext cx="12798" cy="21939"/>
            </a:xfrm>
            <a:custGeom>
              <a:avLst/>
              <a:gdLst>
                <a:gd name="T0" fmla="*/ 0 w 3"/>
                <a:gd name="T1" fmla="*/ 4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9369"/>
            <p:cNvSpPr>
              <a:spLocks/>
            </p:cNvSpPr>
            <p:nvPr/>
          </p:nvSpPr>
          <p:spPr bwMode="auto">
            <a:xfrm>
              <a:off x="8828062" y="2937419"/>
              <a:ext cx="29252" cy="54847"/>
            </a:xfrm>
            <a:custGeom>
              <a:avLst/>
              <a:gdLst>
                <a:gd name="T0" fmla="*/ 0 w 7"/>
                <a:gd name="T1" fmla="*/ 12 h 13"/>
                <a:gd name="T2" fmla="*/ 7 w 7"/>
                <a:gd name="T3" fmla="*/ 1 h 13"/>
                <a:gd name="T4" fmla="*/ 6 w 7"/>
                <a:gd name="T5" fmla="*/ 0 h 13"/>
                <a:gd name="T6" fmla="*/ 0 w 7"/>
                <a:gd name="T7" fmla="*/ 12 h 13"/>
                <a:gd name="T8" fmla="*/ 0 w 7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0" y="12"/>
                  </a:moveTo>
                  <a:cubicBezTo>
                    <a:pt x="2" y="8"/>
                    <a:pt x="4" y="4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4"/>
                    <a:pt x="2" y="8"/>
                    <a:pt x="0" y="12"/>
                  </a:cubicBezTo>
                  <a:cubicBezTo>
                    <a:pt x="0" y="12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9370"/>
            <p:cNvSpPr>
              <a:spLocks/>
            </p:cNvSpPr>
            <p:nvPr/>
          </p:nvSpPr>
          <p:spPr bwMode="auto">
            <a:xfrm>
              <a:off x="8917645" y="2902682"/>
              <a:ext cx="12798" cy="16455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0 h 4"/>
                <a:gd name="T4" fmla="*/ 2 w 3"/>
                <a:gd name="T5" fmla="*/ 0 h 4"/>
                <a:gd name="T6" fmla="*/ 0 w 3"/>
                <a:gd name="T7" fmla="*/ 4 h 4"/>
                <a:gd name="T8" fmla="*/ 0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9371"/>
            <p:cNvSpPr>
              <a:spLocks/>
            </p:cNvSpPr>
            <p:nvPr/>
          </p:nvSpPr>
          <p:spPr bwMode="auto">
            <a:xfrm>
              <a:off x="8904848" y="2928277"/>
              <a:ext cx="9142" cy="12798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1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9372"/>
            <p:cNvSpPr>
              <a:spLocks/>
            </p:cNvSpPr>
            <p:nvPr/>
          </p:nvSpPr>
          <p:spPr bwMode="auto">
            <a:xfrm>
              <a:off x="8888393" y="2944732"/>
              <a:ext cx="16455" cy="27424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6 h 6"/>
                <a:gd name="T4" fmla="*/ 0 w 4"/>
                <a:gd name="T5" fmla="*/ 6 h 6"/>
                <a:gd name="T6" fmla="*/ 3 w 4"/>
                <a:gd name="T7" fmla="*/ 1 h 6"/>
                <a:gd name="T8" fmla="*/ 3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9373"/>
            <p:cNvSpPr>
              <a:spLocks/>
            </p:cNvSpPr>
            <p:nvPr/>
          </p:nvSpPr>
          <p:spPr bwMode="auto">
            <a:xfrm>
              <a:off x="8870111" y="2979468"/>
              <a:ext cx="12798" cy="21939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0 w 3"/>
                <a:gd name="T5" fmla="*/ 5 h 5"/>
                <a:gd name="T6" fmla="*/ 3 w 3"/>
                <a:gd name="T7" fmla="*/ 0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9374"/>
            <p:cNvSpPr>
              <a:spLocks/>
            </p:cNvSpPr>
            <p:nvPr/>
          </p:nvSpPr>
          <p:spPr bwMode="auto">
            <a:xfrm>
              <a:off x="8844515" y="3005063"/>
              <a:ext cx="21939" cy="34737"/>
            </a:xfrm>
            <a:custGeom>
              <a:avLst/>
              <a:gdLst>
                <a:gd name="T0" fmla="*/ 5 w 5"/>
                <a:gd name="T1" fmla="*/ 1 h 8"/>
                <a:gd name="T2" fmla="*/ 0 w 5"/>
                <a:gd name="T3" fmla="*/ 8 h 8"/>
                <a:gd name="T4" fmla="*/ 1 w 5"/>
                <a:gd name="T5" fmla="*/ 8 h 8"/>
                <a:gd name="T6" fmla="*/ 5 w 5"/>
                <a:gd name="T7" fmla="*/ 1 h 8"/>
                <a:gd name="T8" fmla="*/ 5 w 5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3" y="3"/>
                    <a:pt x="2" y="6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2" y="6"/>
                    <a:pt x="4" y="3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9375"/>
            <p:cNvSpPr>
              <a:spLocks/>
            </p:cNvSpPr>
            <p:nvPr/>
          </p:nvSpPr>
          <p:spPr bwMode="auto">
            <a:xfrm>
              <a:off x="8892050" y="3005063"/>
              <a:ext cx="12798" cy="21939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0 w 3"/>
                <a:gd name="T5" fmla="*/ 5 h 5"/>
                <a:gd name="T6" fmla="*/ 3 w 3"/>
                <a:gd name="T7" fmla="*/ 0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9376"/>
            <p:cNvSpPr>
              <a:spLocks/>
            </p:cNvSpPr>
            <p:nvPr/>
          </p:nvSpPr>
          <p:spPr bwMode="auto">
            <a:xfrm>
              <a:off x="8910332" y="2966671"/>
              <a:ext cx="12798" cy="31081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0 w 3"/>
                <a:gd name="T5" fmla="*/ 7 h 7"/>
                <a:gd name="T6" fmla="*/ 3 w 3"/>
                <a:gd name="T7" fmla="*/ 0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1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9377"/>
            <p:cNvSpPr>
              <a:spLocks/>
            </p:cNvSpPr>
            <p:nvPr/>
          </p:nvSpPr>
          <p:spPr bwMode="auto">
            <a:xfrm>
              <a:off x="8926787" y="2937419"/>
              <a:ext cx="12798" cy="20111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3 w 3"/>
                <a:gd name="T5" fmla="*/ 0 h 5"/>
                <a:gd name="T6" fmla="*/ 0 w 3"/>
                <a:gd name="T7" fmla="*/ 5 h 5"/>
                <a:gd name="T8" fmla="*/ 0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9378"/>
            <p:cNvSpPr>
              <a:spLocks/>
            </p:cNvSpPr>
            <p:nvPr/>
          </p:nvSpPr>
          <p:spPr bwMode="auto">
            <a:xfrm>
              <a:off x="8945069" y="2902682"/>
              <a:ext cx="12798" cy="2559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1 h 6"/>
                <a:gd name="T4" fmla="*/ 2 w 3"/>
                <a:gd name="T5" fmla="*/ 1 h 6"/>
                <a:gd name="T6" fmla="*/ 0 w 3"/>
                <a:gd name="T7" fmla="*/ 6 h 6"/>
                <a:gd name="T8" fmla="*/ 0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9379"/>
            <p:cNvSpPr>
              <a:spLocks/>
            </p:cNvSpPr>
            <p:nvPr/>
          </p:nvSpPr>
          <p:spPr bwMode="auto">
            <a:xfrm>
              <a:off x="8957866" y="2875259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0 h 5"/>
                <a:gd name="T4" fmla="*/ 3 w 3"/>
                <a:gd name="T5" fmla="*/ 0 h 5"/>
                <a:gd name="T6" fmla="*/ 0 w 3"/>
                <a:gd name="T7" fmla="*/ 4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9380"/>
            <p:cNvSpPr>
              <a:spLocks/>
            </p:cNvSpPr>
            <p:nvPr/>
          </p:nvSpPr>
          <p:spPr bwMode="auto">
            <a:xfrm>
              <a:off x="8974321" y="2824068"/>
              <a:ext cx="21939" cy="43878"/>
            </a:xfrm>
            <a:custGeom>
              <a:avLst/>
              <a:gdLst>
                <a:gd name="T0" fmla="*/ 0 w 5"/>
                <a:gd name="T1" fmla="*/ 10 h 10"/>
                <a:gd name="T2" fmla="*/ 5 w 5"/>
                <a:gd name="T3" fmla="*/ 0 h 10"/>
                <a:gd name="T4" fmla="*/ 4 w 5"/>
                <a:gd name="T5" fmla="*/ 0 h 10"/>
                <a:gd name="T6" fmla="*/ 0 w 5"/>
                <a:gd name="T7" fmla="*/ 10 h 10"/>
                <a:gd name="T8" fmla="*/ 0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cubicBezTo>
                    <a:pt x="2" y="7"/>
                    <a:pt x="3" y="4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3"/>
                    <a:pt x="1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9381"/>
            <p:cNvSpPr>
              <a:spLocks/>
            </p:cNvSpPr>
            <p:nvPr/>
          </p:nvSpPr>
          <p:spPr bwMode="auto">
            <a:xfrm>
              <a:off x="8917645" y="2997750"/>
              <a:ext cx="18282" cy="25595"/>
            </a:xfrm>
            <a:custGeom>
              <a:avLst/>
              <a:gdLst>
                <a:gd name="T0" fmla="*/ 3 w 4"/>
                <a:gd name="T1" fmla="*/ 0 h 6"/>
                <a:gd name="T2" fmla="*/ 1 w 4"/>
                <a:gd name="T3" fmla="*/ 6 h 6"/>
                <a:gd name="T4" fmla="*/ 1 w 4"/>
                <a:gd name="T5" fmla="*/ 6 h 6"/>
                <a:gd name="T6" fmla="*/ 4 w 4"/>
                <a:gd name="T7" fmla="*/ 0 h 6"/>
                <a:gd name="T8" fmla="*/ 3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2"/>
                    <a:pt x="1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9382"/>
            <p:cNvSpPr>
              <a:spLocks/>
            </p:cNvSpPr>
            <p:nvPr/>
          </p:nvSpPr>
          <p:spPr bwMode="auto">
            <a:xfrm>
              <a:off x="8935927" y="2972155"/>
              <a:ext cx="12798" cy="16455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4 h 4"/>
                <a:gd name="T4" fmla="*/ 1 w 3"/>
                <a:gd name="T5" fmla="*/ 4 h 4"/>
                <a:gd name="T6" fmla="*/ 3 w 3"/>
                <a:gd name="T7" fmla="*/ 0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9383"/>
            <p:cNvSpPr>
              <a:spLocks/>
            </p:cNvSpPr>
            <p:nvPr/>
          </p:nvSpPr>
          <p:spPr bwMode="auto">
            <a:xfrm>
              <a:off x="8952382" y="2931934"/>
              <a:ext cx="12798" cy="31081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0 w 3"/>
                <a:gd name="T5" fmla="*/ 7 h 7"/>
                <a:gd name="T6" fmla="*/ 3 w 3"/>
                <a:gd name="T7" fmla="*/ 1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9384"/>
            <p:cNvSpPr>
              <a:spLocks/>
            </p:cNvSpPr>
            <p:nvPr/>
          </p:nvSpPr>
          <p:spPr bwMode="auto">
            <a:xfrm>
              <a:off x="8970664" y="2897198"/>
              <a:ext cx="12798" cy="31081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6 h 7"/>
                <a:gd name="T4" fmla="*/ 0 w 3"/>
                <a:gd name="T5" fmla="*/ 6 h 7"/>
                <a:gd name="T6" fmla="*/ 3 w 3"/>
                <a:gd name="T7" fmla="*/ 0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9385"/>
            <p:cNvSpPr>
              <a:spLocks/>
            </p:cNvSpPr>
            <p:nvPr/>
          </p:nvSpPr>
          <p:spPr bwMode="auto">
            <a:xfrm>
              <a:off x="8987118" y="2867946"/>
              <a:ext cx="12798" cy="21939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1 h 5"/>
                <a:gd name="T4" fmla="*/ 2 w 3"/>
                <a:gd name="T5" fmla="*/ 1 h 5"/>
                <a:gd name="T6" fmla="*/ 0 w 3"/>
                <a:gd name="T7" fmla="*/ 5 h 5"/>
                <a:gd name="T8" fmla="*/ 0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9386"/>
            <p:cNvSpPr>
              <a:spLocks/>
            </p:cNvSpPr>
            <p:nvPr/>
          </p:nvSpPr>
          <p:spPr bwMode="auto">
            <a:xfrm>
              <a:off x="8999916" y="2846007"/>
              <a:ext cx="9142" cy="16455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2 w 2"/>
                <a:gd name="T5" fmla="*/ 1 h 4"/>
                <a:gd name="T6" fmla="*/ 0 w 2"/>
                <a:gd name="T7" fmla="*/ 3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9387"/>
            <p:cNvSpPr>
              <a:spLocks/>
            </p:cNvSpPr>
            <p:nvPr/>
          </p:nvSpPr>
          <p:spPr bwMode="auto">
            <a:xfrm>
              <a:off x="9012713" y="2820412"/>
              <a:ext cx="12798" cy="21939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9388"/>
            <p:cNvSpPr>
              <a:spLocks/>
            </p:cNvSpPr>
            <p:nvPr/>
          </p:nvSpPr>
          <p:spPr bwMode="auto">
            <a:xfrm>
              <a:off x="8952382" y="3001407"/>
              <a:ext cx="12798" cy="31081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0 w 3"/>
                <a:gd name="T5" fmla="*/ 7 h 7"/>
                <a:gd name="T6" fmla="*/ 3 w 3"/>
                <a:gd name="T7" fmla="*/ 1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3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9389"/>
            <p:cNvSpPr>
              <a:spLocks/>
            </p:cNvSpPr>
            <p:nvPr/>
          </p:nvSpPr>
          <p:spPr bwMode="auto">
            <a:xfrm>
              <a:off x="8970664" y="2972155"/>
              <a:ext cx="12798" cy="25595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5 h 6"/>
                <a:gd name="T4" fmla="*/ 0 w 3"/>
                <a:gd name="T5" fmla="*/ 5 h 6"/>
                <a:gd name="T6" fmla="*/ 3 w 3"/>
                <a:gd name="T7" fmla="*/ 0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9390"/>
            <p:cNvSpPr>
              <a:spLocks/>
            </p:cNvSpPr>
            <p:nvPr/>
          </p:nvSpPr>
          <p:spPr bwMode="auto">
            <a:xfrm>
              <a:off x="8983461" y="2937419"/>
              <a:ext cx="12798" cy="2559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5 h 6"/>
                <a:gd name="T4" fmla="*/ 1 w 3"/>
                <a:gd name="T5" fmla="*/ 6 h 6"/>
                <a:gd name="T6" fmla="*/ 3 w 3"/>
                <a:gd name="T7" fmla="*/ 0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9391"/>
            <p:cNvSpPr>
              <a:spLocks/>
            </p:cNvSpPr>
            <p:nvPr/>
          </p:nvSpPr>
          <p:spPr bwMode="auto">
            <a:xfrm>
              <a:off x="8999916" y="2897198"/>
              <a:ext cx="12798" cy="31081"/>
            </a:xfrm>
            <a:custGeom>
              <a:avLst/>
              <a:gdLst>
                <a:gd name="T0" fmla="*/ 0 w 3"/>
                <a:gd name="T1" fmla="*/ 7 h 7"/>
                <a:gd name="T2" fmla="*/ 3 w 3"/>
                <a:gd name="T3" fmla="*/ 0 h 7"/>
                <a:gd name="T4" fmla="*/ 3 w 3"/>
                <a:gd name="T5" fmla="*/ 0 h 7"/>
                <a:gd name="T6" fmla="*/ 0 w 3"/>
                <a:gd name="T7" fmla="*/ 7 h 7"/>
                <a:gd name="T8" fmla="*/ 0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1" y="5"/>
                    <a:pt x="2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9392"/>
            <p:cNvSpPr>
              <a:spLocks/>
            </p:cNvSpPr>
            <p:nvPr/>
          </p:nvSpPr>
          <p:spPr bwMode="auto">
            <a:xfrm>
              <a:off x="9018199" y="2862461"/>
              <a:ext cx="12798" cy="27424"/>
            </a:xfrm>
            <a:custGeom>
              <a:avLst/>
              <a:gdLst>
                <a:gd name="T0" fmla="*/ 3 w 3"/>
                <a:gd name="T1" fmla="*/ 1 h 6"/>
                <a:gd name="T2" fmla="*/ 0 w 3"/>
                <a:gd name="T3" fmla="*/ 6 h 6"/>
                <a:gd name="T4" fmla="*/ 1 w 3"/>
                <a:gd name="T5" fmla="*/ 6 h 6"/>
                <a:gd name="T6" fmla="*/ 3 w 3"/>
                <a:gd name="T7" fmla="*/ 1 h 6"/>
                <a:gd name="T8" fmla="*/ 3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1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9393"/>
            <p:cNvSpPr>
              <a:spLocks/>
            </p:cNvSpPr>
            <p:nvPr/>
          </p:nvSpPr>
          <p:spPr bwMode="auto">
            <a:xfrm>
              <a:off x="9034652" y="2836865"/>
              <a:ext cx="9142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4 h 5"/>
                <a:gd name="T4" fmla="*/ 0 w 2"/>
                <a:gd name="T5" fmla="*/ 4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9394"/>
            <p:cNvSpPr>
              <a:spLocks/>
            </p:cNvSpPr>
            <p:nvPr/>
          </p:nvSpPr>
          <p:spPr bwMode="auto">
            <a:xfrm>
              <a:off x="8987118" y="3014205"/>
              <a:ext cx="9142" cy="18282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2 w 2"/>
                <a:gd name="T7" fmla="*/ 0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9395"/>
            <p:cNvSpPr>
              <a:spLocks/>
            </p:cNvSpPr>
            <p:nvPr/>
          </p:nvSpPr>
          <p:spPr bwMode="auto">
            <a:xfrm>
              <a:off x="8999916" y="2975811"/>
              <a:ext cx="12798" cy="29252"/>
            </a:xfrm>
            <a:custGeom>
              <a:avLst/>
              <a:gdLst>
                <a:gd name="T0" fmla="*/ 2 w 3"/>
                <a:gd name="T1" fmla="*/ 1 h 7"/>
                <a:gd name="T2" fmla="*/ 0 w 3"/>
                <a:gd name="T3" fmla="*/ 7 h 7"/>
                <a:gd name="T4" fmla="*/ 0 w 3"/>
                <a:gd name="T5" fmla="*/ 7 h 7"/>
                <a:gd name="T6" fmla="*/ 3 w 3"/>
                <a:gd name="T7" fmla="*/ 1 h 7"/>
                <a:gd name="T8" fmla="*/ 2 w 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2" y="1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9396"/>
            <p:cNvSpPr>
              <a:spLocks/>
            </p:cNvSpPr>
            <p:nvPr/>
          </p:nvSpPr>
          <p:spPr bwMode="auto">
            <a:xfrm>
              <a:off x="9012713" y="2931934"/>
              <a:ext cx="18282" cy="40221"/>
            </a:xfrm>
            <a:custGeom>
              <a:avLst/>
              <a:gdLst>
                <a:gd name="T0" fmla="*/ 4 w 4"/>
                <a:gd name="T1" fmla="*/ 1 h 9"/>
                <a:gd name="T2" fmla="*/ 0 w 4"/>
                <a:gd name="T3" fmla="*/ 8 h 9"/>
                <a:gd name="T4" fmla="*/ 0 w 4"/>
                <a:gd name="T5" fmla="*/ 9 h 9"/>
                <a:gd name="T6" fmla="*/ 4 w 4"/>
                <a:gd name="T7" fmla="*/ 1 h 9"/>
                <a:gd name="T8" fmla="*/ 4 w 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2" y="3"/>
                    <a:pt x="1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6"/>
                    <a:pt x="3" y="3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9397"/>
            <p:cNvSpPr>
              <a:spLocks/>
            </p:cNvSpPr>
            <p:nvPr/>
          </p:nvSpPr>
          <p:spPr bwMode="auto">
            <a:xfrm>
              <a:off x="9030996" y="2902682"/>
              <a:ext cx="12798" cy="25595"/>
            </a:xfrm>
            <a:custGeom>
              <a:avLst/>
              <a:gdLst>
                <a:gd name="T0" fmla="*/ 3 w 3"/>
                <a:gd name="T1" fmla="*/ 1 h 6"/>
                <a:gd name="T2" fmla="*/ 1 w 3"/>
                <a:gd name="T3" fmla="*/ 5 h 6"/>
                <a:gd name="T4" fmla="*/ 1 w 3"/>
                <a:gd name="T5" fmla="*/ 5 h 6"/>
                <a:gd name="T6" fmla="*/ 3 w 3"/>
                <a:gd name="T7" fmla="*/ 1 h 6"/>
                <a:gd name="T8" fmla="*/ 3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1"/>
                  </a:moveTo>
                  <a:cubicBezTo>
                    <a:pt x="2" y="2"/>
                    <a:pt x="1" y="4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2" y="4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9398"/>
            <p:cNvSpPr>
              <a:spLocks/>
            </p:cNvSpPr>
            <p:nvPr/>
          </p:nvSpPr>
          <p:spPr bwMode="auto">
            <a:xfrm>
              <a:off x="9043794" y="2875259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0 h 5"/>
                <a:gd name="T4" fmla="*/ 3 w 3"/>
                <a:gd name="T5" fmla="*/ 0 h 5"/>
                <a:gd name="T6" fmla="*/ 1 w 3"/>
                <a:gd name="T7" fmla="*/ 4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9399"/>
            <p:cNvSpPr>
              <a:spLocks/>
            </p:cNvSpPr>
            <p:nvPr/>
          </p:nvSpPr>
          <p:spPr bwMode="auto">
            <a:xfrm>
              <a:off x="9021855" y="3023346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3 h 4"/>
                <a:gd name="T4" fmla="*/ 0 w 2"/>
                <a:gd name="T5" fmla="*/ 3 h 4"/>
                <a:gd name="T6" fmla="*/ 2 w 2"/>
                <a:gd name="T7" fmla="*/ 1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9400"/>
            <p:cNvSpPr>
              <a:spLocks/>
            </p:cNvSpPr>
            <p:nvPr/>
          </p:nvSpPr>
          <p:spPr bwMode="auto">
            <a:xfrm>
              <a:off x="9030996" y="2997750"/>
              <a:ext cx="12798" cy="21939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1 w 3"/>
                <a:gd name="T5" fmla="*/ 5 h 5"/>
                <a:gd name="T6" fmla="*/ 3 w 3"/>
                <a:gd name="T7" fmla="*/ 0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9401"/>
            <p:cNvSpPr>
              <a:spLocks/>
            </p:cNvSpPr>
            <p:nvPr/>
          </p:nvSpPr>
          <p:spPr bwMode="auto">
            <a:xfrm>
              <a:off x="9043794" y="2963014"/>
              <a:ext cx="12798" cy="2559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6 h 6"/>
                <a:gd name="T4" fmla="*/ 1 w 3"/>
                <a:gd name="T5" fmla="*/ 6 h 6"/>
                <a:gd name="T6" fmla="*/ 3 w 3"/>
                <a:gd name="T7" fmla="*/ 0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9402"/>
            <p:cNvSpPr>
              <a:spLocks/>
            </p:cNvSpPr>
            <p:nvPr/>
          </p:nvSpPr>
          <p:spPr bwMode="auto">
            <a:xfrm>
              <a:off x="9060247" y="2928277"/>
              <a:ext cx="14626" cy="25595"/>
            </a:xfrm>
            <a:custGeom>
              <a:avLst/>
              <a:gdLst>
                <a:gd name="T0" fmla="*/ 3 w 3"/>
                <a:gd name="T1" fmla="*/ 1 h 6"/>
                <a:gd name="T2" fmla="*/ 2 w 3"/>
                <a:gd name="T3" fmla="*/ 0 h 6"/>
                <a:gd name="T4" fmla="*/ 0 w 3"/>
                <a:gd name="T5" fmla="*/ 6 h 6"/>
                <a:gd name="T6" fmla="*/ 0 w 3"/>
                <a:gd name="T7" fmla="*/ 6 h 6"/>
                <a:gd name="T8" fmla="*/ 3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9403"/>
            <p:cNvSpPr>
              <a:spLocks/>
            </p:cNvSpPr>
            <p:nvPr/>
          </p:nvSpPr>
          <p:spPr bwMode="auto">
            <a:xfrm>
              <a:off x="9074873" y="2889885"/>
              <a:ext cx="16455" cy="29252"/>
            </a:xfrm>
            <a:custGeom>
              <a:avLst/>
              <a:gdLst>
                <a:gd name="T0" fmla="*/ 1 w 4"/>
                <a:gd name="T1" fmla="*/ 7 h 7"/>
                <a:gd name="T2" fmla="*/ 4 w 4"/>
                <a:gd name="T3" fmla="*/ 1 h 7"/>
                <a:gd name="T4" fmla="*/ 3 w 4"/>
                <a:gd name="T5" fmla="*/ 1 h 7"/>
                <a:gd name="T6" fmla="*/ 0 w 4"/>
                <a:gd name="T7" fmla="*/ 7 h 7"/>
                <a:gd name="T8" fmla="*/ 1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2" y="5"/>
                    <a:pt x="3" y="3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3"/>
                    <a:pt x="1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9404"/>
            <p:cNvSpPr>
              <a:spLocks/>
            </p:cNvSpPr>
            <p:nvPr/>
          </p:nvSpPr>
          <p:spPr bwMode="auto">
            <a:xfrm>
              <a:off x="9091328" y="2867946"/>
              <a:ext cx="9142" cy="16455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0 h 4"/>
                <a:gd name="T4" fmla="*/ 2 w 2"/>
                <a:gd name="T5" fmla="*/ 0 h 4"/>
                <a:gd name="T6" fmla="*/ 0 w 2"/>
                <a:gd name="T7" fmla="*/ 3 h 4"/>
                <a:gd name="T8" fmla="*/ 1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9405"/>
            <p:cNvSpPr>
              <a:spLocks/>
            </p:cNvSpPr>
            <p:nvPr/>
          </p:nvSpPr>
          <p:spPr bwMode="auto">
            <a:xfrm>
              <a:off x="9060247" y="3010549"/>
              <a:ext cx="14626" cy="25595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6 h 6"/>
                <a:gd name="T4" fmla="*/ 0 w 3"/>
                <a:gd name="T5" fmla="*/ 6 h 6"/>
                <a:gd name="T6" fmla="*/ 3 w 3"/>
                <a:gd name="T7" fmla="*/ 1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9406"/>
            <p:cNvSpPr>
              <a:spLocks/>
            </p:cNvSpPr>
            <p:nvPr/>
          </p:nvSpPr>
          <p:spPr bwMode="auto">
            <a:xfrm>
              <a:off x="9074873" y="2979468"/>
              <a:ext cx="12798" cy="2559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5 h 6"/>
                <a:gd name="T4" fmla="*/ 1 w 3"/>
                <a:gd name="T5" fmla="*/ 5 h 6"/>
                <a:gd name="T6" fmla="*/ 3 w 3"/>
                <a:gd name="T7" fmla="*/ 0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9407"/>
            <p:cNvSpPr>
              <a:spLocks/>
            </p:cNvSpPr>
            <p:nvPr/>
          </p:nvSpPr>
          <p:spPr bwMode="auto">
            <a:xfrm>
              <a:off x="9087672" y="2944732"/>
              <a:ext cx="16455" cy="31081"/>
            </a:xfrm>
            <a:custGeom>
              <a:avLst/>
              <a:gdLst>
                <a:gd name="T0" fmla="*/ 3 w 4"/>
                <a:gd name="T1" fmla="*/ 0 h 7"/>
                <a:gd name="T2" fmla="*/ 1 w 4"/>
                <a:gd name="T3" fmla="*/ 6 h 7"/>
                <a:gd name="T4" fmla="*/ 1 w 4"/>
                <a:gd name="T5" fmla="*/ 6 h 7"/>
                <a:gd name="T6" fmla="*/ 4 w 4"/>
                <a:gd name="T7" fmla="*/ 0 h 7"/>
                <a:gd name="T8" fmla="*/ 3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2" y="2"/>
                    <a:pt x="1" y="4"/>
                    <a:pt x="1" y="6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9408"/>
            <p:cNvSpPr>
              <a:spLocks/>
            </p:cNvSpPr>
            <p:nvPr/>
          </p:nvSpPr>
          <p:spPr bwMode="auto">
            <a:xfrm>
              <a:off x="9104125" y="2909995"/>
              <a:ext cx="12798" cy="27424"/>
            </a:xfrm>
            <a:custGeom>
              <a:avLst/>
              <a:gdLst>
                <a:gd name="T0" fmla="*/ 1 w 3"/>
                <a:gd name="T1" fmla="*/ 6 h 6"/>
                <a:gd name="T2" fmla="*/ 3 w 3"/>
                <a:gd name="T3" fmla="*/ 1 h 6"/>
                <a:gd name="T4" fmla="*/ 3 w 3"/>
                <a:gd name="T5" fmla="*/ 1 h 6"/>
                <a:gd name="T6" fmla="*/ 0 w 3"/>
                <a:gd name="T7" fmla="*/ 6 h 6"/>
                <a:gd name="T8" fmla="*/ 1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1" y="4"/>
                    <a:pt x="2" y="3"/>
                    <a:pt x="3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9409"/>
            <p:cNvSpPr>
              <a:spLocks/>
            </p:cNvSpPr>
            <p:nvPr/>
          </p:nvSpPr>
          <p:spPr bwMode="auto">
            <a:xfrm>
              <a:off x="9122407" y="2880743"/>
              <a:ext cx="7313" cy="21939"/>
            </a:xfrm>
            <a:custGeom>
              <a:avLst/>
              <a:gdLst>
                <a:gd name="T0" fmla="*/ 2 w 2"/>
                <a:gd name="T1" fmla="*/ 1 h 5"/>
                <a:gd name="T2" fmla="*/ 0 w 2"/>
                <a:gd name="T3" fmla="*/ 5 h 5"/>
                <a:gd name="T4" fmla="*/ 0 w 2"/>
                <a:gd name="T5" fmla="*/ 5 h 5"/>
                <a:gd name="T6" fmla="*/ 2 w 2"/>
                <a:gd name="T7" fmla="*/ 1 h 5"/>
                <a:gd name="T8" fmla="*/ 2 w 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9410"/>
            <p:cNvSpPr>
              <a:spLocks/>
            </p:cNvSpPr>
            <p:nvPr/>
          </p:nvSpPr>
          <p:spPr bwMode="auto">
            <a:xfrm>
              <a:off x="9100469" y="3005063"/>
              <a:ext cx="7313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9411"/>
            <p:cNvSpPr>
              <a:spLocks/>
            </p:cNvSpPr>
            <p:nvPr/>
          </p:nvSpPr>
          <p:spPr bwMode="auto">
            <a:xfrm>
              <a:off x="9113267" y="2979468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1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9412"/>
            <p:cNvSpPr>
              <a:spLocks/>
            </p:cNvSpPr>
            <p:nvPr/>
          </p:nvSpPr>
          <p:spPr bwMode="auto">
            <a:xfrm>
              <a:off x="9122407" y="2950216"/>
              <a:ext cx="7313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4 h 5"/>
                <a:gd name="T4" fmla="*/ 0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9413"/>
            <p:cNvSpPr>
              <a:spLocks/>
            </p:cNvSpPr>
            <p:nvPr/>
          </p:nvSpPr>
          <p:spPr bwMode="auto">
            <a:xfrm>
              <a:off x="9135206" y="2915480"/>
              <a:ext cx="7313" cy="25595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1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9414"/>
            <p:cNvSpPr>
              <a:spLocks/>
            </p:cNvSpPr>
            <p:nvPr/>
          </p:nvSpPr>
          <p:spPr bwMode="auto">
            <a:xfrm>
              <a:off x="9148003" y="2880743"/>
              <a:ext cx="12798" cy="2559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1 h 6"/>
                <a:gd name="T4" fmla="*/ 2 w 3"/>
                <a:gd name="T5" fmla="*/ 1 h 6"/>
                <a:gd name="T6" fmla="*/ 0 w 3"/>
                <a:gd name="T7" fmla="*/ 6 h 6"/>
                <a:gd name="T8" fmla="*/ 0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1" y="4"/>
                    <a:pt x="2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9415"/>
            <p:cNvSpPr>
              <a:spLocks/>
            </p:cNvSpPr>
            <p:nvPr/>
          </p:nvSpPr>
          <p:spPr bwMode="auto">
            <a:xfrm>
              <a:off x="9148003" y="3010549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1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9416"/>
            <p:cNvSpPr>
              <a:spLocks/>
            </p:cNvSpPr>
            <p:nvPr/>
          </p:nvSpPr>
          <p:spPr bwMode="auto">
            <a:xfrm>
              <a:off x="9157145" y="2984953"/>
              <a:ext cx="7313" cy="20111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4 h 5"/>
                <a:gd name="T4" fmla="*/ 0 w 2"/>
                <a:gd name="T5" fmla="*/ 4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9417"/>
            <p:cNvSpPr>
              <a:spLocks/>
            </p:cNvSpPr>
            <p:nvPr/>
          </p:nvSpPr>
          <p:spPr bwMode="auto">
            <a:xfrm>
              <a:off x="9164457" y="2953873"/>
              <a:ext cx="9142" cy="18282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9418"/>
            <p:cNvSpPr>
              <a:spLocks/>
            </p:cNvSpPr>
            <p:nvPr/>
          </p:nvSpPr>
          <p:spPr bwMode="auto">
            <a:xfrm>
              <a:off x="9177255" y="2928277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1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9419"/>
            <p:cNvSpPr>
              <a:spLocks/>
            </p:cNvSpPr>
            <p:nvPr/>
          </p:nvSpPr>
          <p:spPr bwMode="auto">
            <a:xfrm>
              <a:off x="9177255" y="3014205"/>
              <a:ext cx="9142" cy="18282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3 h 4"/>
                <a:gd name="T4" fmla="*/ 0 w 2"/>
                <a:gd name="T5" fmla="*/ 3 h 4"/>
                <a:gd name="T6" fmla="*/ 2 w 2"/>
                <a:gd name="T7" fmla="*/ 1 h 4"/>
                <a:gd name="T8" fmla="*/ 1 w 2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9420"/>
            <p:cNvSpPr>
              <a:spLocks/>
            </p:cNvSpPr>
            <p:nvPr/>
          </p:nvSpPr>
          <p:spPr bwMode="auto">
            <a:xfrm>
              <a:off x="9186396" y="2992266"/>
              <a:ext cx="9142" cy="1279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9421"/>
            <p:cNvSpPr>
              <a:spLocks/>
            </p:cNvSpPr>
            <p:nvPr/>
          </p:nvSpPr>
          <p:spPr bwMode="auto">
            <a:xfrm>
              <a:off x="9195537" y="2972155"/>
              <a:ext cx="3656" cy="1279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9422"/>
            <p:cNvSpPr>
              <a:spLocks/>
            </p:cNvSpPr>
            <p:nvPr/>
          </p:nvSpPr>
          <p:spPr bwMode="auto">
            <a:xfrm>
              <a:off x="9211992" y="3014205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4 h 5"/>
                <a:gd name="T4" fmla="*/ 0 w 2"/>
                <a:gd name="T5" fmla="*/ 4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9423"/>
            <p:cNvSpPr>
              <a:spLocks/>
            </p:cNvSpPr>
            <p:nvPr/>
          </p:nvSpPr>
          <p:spPr bwMode="auto">
            <a:xfrm>
              <a:off x="9221132" y="2992266"/>
              <a:ext cx="9142" cy="1279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0 w 2"/>
                <a:gd name="T5" fmla="*/ 3 h 3"/>
                <a:gd name="T6" fmla="*/ 1 w 2"/>
                <a:gd name="T7" fmla="*/ 0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9424"/>
            <p:cNvSpPr>
              <a:spLocks/>
            </p:cNvSpPr>
            <p:nvPr/>
          </p:nvSpPr>
          <p:spPr bwMode="auto">
            <a:xfrm>
              <a:off x="9233930" y="3014205"/>
              <a:ext cx="9142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4 h 5"/>
                <a:gd name="T4" fmla="*/ 0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9425"/>
            <p:cNvSpPr>
              <a:spLocks/>
            </p:cNvSpPr>
            <p:nvPr/>
          </p:nvSpPr>
          <p:spPr bwMode="auto">
            <a:xfrm>
              <a:off x="9091328" y="3032487"/>
              <a:ext cx="3656" cy="731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9426"/>
            <p:cNvSpPr>
              <a:spLocks/>
            </p:cNvSpPr>
            <p:nvPr/>
          </p:nvSpPr>
          <p:spPr bwMode="auto">
            <a:xfrm>
              <a:off x="9182740" y="2906338"/>
              <a:ext cx="7313" cy="12798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1 w 2"/>
                <a:gd name="T5" fmla="*/ 0 h 3"/>
                <a:gd name="T6" fmla="*/ 0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9427"/>
            <p:cNvSpPr>
              <a:spLocks/>
            </p:cNvSpPr>
            <p:nvPr/>
          </p:nvSpPr>
          <p:spPr bwMode="auto">
            <a:xfrm>
              <a:off x="8477040" y="2694263"/>
              <a:ext cx="21939" cy="354678"/>
            </a:xfrm>
            <a:custGeom>
              <a:avLst/>
              <a:gdLst>
                <a:gd name="T0" fmla="*/ 5 w 5"/>
                <a:gd name="T1" fmla="*/ 10 h 82"/>
                <a:gd name="T2" fmla="*/ 5 w 5"/>
                <a:gd name="T3" fmla="*/ 10 h 82"/>
                <a:gd name="T4" fmla="*/ 3 w 5"/>
                <a:gd name="T5" fmla="*/ 1 h 82"/>
                <a:gd name="T6" fmla="*/ 3 w 5"/>
                <a:gd name="T7" fmla="*/ 1 h 82"/>
                <a:gd name="T8" fmla="*/ 3 w 5"/>
                <a:gd name="T9" fmla="*/ 1 h 82"/>
                <a:gd name="T10" fmla="*/ 3 w 5"/>
                <a:gd name="T11" fmla="*/ 1 h 82"/>
                <a:gd name="T12" fmla="*/ 2 w 5"/>
                <a:gd name="T13" fmla="*/ 1 h 82"/>
                <a:gd name="T14" fmla="*/ 1 w 5"/>
                <a:gd name="T15" fmla="*/ 10 h 82"/>
                <a:gd name="T16" fmla="*/ 1 w 5"/>
                <a:gd name="T17" fmla="*/ 10 h 82"/>
                <a:gd name="T18" fmla="*/ 2 w 5"/>
                <a:gd name="T19" fmla="*/ 2 h 82"/>
                <a:gd name="T20" fmla="*/ 2 w 5"/>
                <a:gd name="T21" fmla="*/ 64 h 82"/>
                <a:gd name="T22" fmla="*/ 2 w 5"/>
                <a:gd name="T23" fmla="*/ 82 h 82"/>
                <a:gd name="T24" fmla="*/ 3 w 5"/>
                <a:gd name="T25" fmla="*/ 82 h 82"/>
                <a:gd name="T26" fmla="*/ 3 w 5"/>
                <a:gd name="T27" fmla="*/ 19 h 82"/>
                <a:gd name="T28" fmla="*/ 3 w 5"/>
                <a:gd name="T29" fmla="*/ 2 h 82"/>
                <a:gd name="T30" fmla="*/ 5 w 5"/>
                <a:gd name="T31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82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7"/>
                    <a:pt x="4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4"/>
                    <a:pt x="1" y="7"/>
                    <a:pt x="1" y="10"/>
                  </a:cubicBezTo>
                  <a:cubicBezTo>
                    <a:pt x="0" y="10"/>
                    <a:pt x="1" y="11"/>
                    <a:pt x="1" y="10"/>
                  </a:cubicBezTo>
                  <a:cubicBezTo>
                    <a:pt x="1" y="8"/>
                    <a:pt x="2" y="5"/>
                    <a:pt x="2" y="2"/>
                  </a:cubicBezTo>
                  <a:cubicBezTo>
                    <a:pt x="2" y="23"/>
                    <a:pt x="2" y="44"/>
                    <a:pt x="2" y="64"/>
                  </a:cubicBezTo>
                  <a:cubicBezTo>
                    <a:pt x="2" y="70"/>
                    <a:pt x="2" y="76"/>
                    <a:pt x="2" y="82"/>
                  </a:cubicBezTo>
                  <a:cubicBezTo>
                    <a:pt x="2" y="82"/>
                    <a:pt x="3" y="82"/>
                    <a:pt x="3" y="82"/>
                  </a:cubicBezTo>
                  <a:cubicBezTo>
                    <a:pt x="3" y="61"/>
                    <a:pt x="3" y="40"/>
                    <a:pt x="3" y="19"/>
                  </a:cubicBezTo>
                  <a:cubicBezTo>
                    <a:pt x="3" y="13"/>
                    <a:pt x="3" y="8"/>
                    <a:pt x="3" y="2"/>
                  </a:cubicBezTo>
                  <a:cubicBezTo>
                    <a:pt x="4" y="5"/>
                    <a:pt x="4" y="8"/>
                    <a:pt x="5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9428"/>
            <p:cNvSpPr>
              <a:spLocks/>
            </p:cNvSpPr>
            <p:nvPr/>
          </p:nvSpPr>
          <p:spPr bwMode="auto">
            <a:xfrm>
              <a:off x="8515433" y="3080022"/>
              <a:ext cx="18282" cy="7313"/>
            </a:xfrm>
            <a:custGeom>
              <a:avLst/>
              <a:gdLst>
                <a:gd name="T0" fmla="*/ 0 w 10"/>
                <a:gd name="T1" fmla="*/ 2 h 4"/>
                <a:gd name="T2" fmla="*/ 3 w 10"/>
                <a:gd name="T3" fmla="*/ 4 h 4"/>
                <a:gd name="T4" fmla="*/ 3 w 10"/>
                <a:gd name="T5" fmla="*/ 2 h 4"/>
                <a:gd name="T6" fmla="*/ 3 w 10"/>
                <a:gd name="T7" fmla="*/ 2 h 4"/>
                <a:gd name="T8" fmla="*/ 10 w 10"/>
                <a:gd name="T9" fmla="*/ 2 h 4"/>
                <a:gd name="T10" fmla="*/ 10 w 10"/>
                <a:gd name="T11" fmla="*/ 0 h 4"/>
                <a:gd name="T12" fmla="*/ 0 w 10"/>
                <a:gd name="T13" fmla="*/ 0 h 4"/>
                <a:gd name="T14" fmla="*/ 0 w 10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9429"/>
            <p:cNvSpPr>
              <a:spLocks noEditPoints="1"/>
            </p:cNvSpPr>
            <p:nvPr/>
          </p:nvSpPr>
          <p:spPr bwMode="auto">
            <a:xfrm>
              <a:off x="8515433" y="3070880"/>
              <a:ext cx="18282" cy="9142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1 h 2"/>
                <a:gd name="T12" fmla="*/ 1 w 4"/>
                <a:gd name="T13" fmla="*/ 1 h 2"/>
                <a:gd name="T14" fmla="*/ 2 w 4"/>
                <a:gd name="T15" fmla="*/ 0 h 2"/>
                <a:gd name="T16" fmla="*/ 4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9430"/>
            <p:cNvSpPr>
              <a:spLocks/>
            </p:cNvSpPr>
            <p:nvPr/>
          </p:nvSpPr>
          <p:spPr bwMode="auto">
            <a:xfrm>
              <a:off x="8572109" y="3080022"/>
              <a:ext cx="12798" cy="731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1 w 3"/>
                <a:gd name="T9" fmla="*/ 1 h 2"/>
                <a:gd name="T10" fmla="*/ 0 w 3"/>
                <a:gd name="T11" fmla="*/ 1 h 2"/>
                <a:gd name="T12" fmla="*/ 1 w 3"/>
                <a:gd name="T13" fmla="*/ 0 h 2"/>
                <a:gd name="T14" fmla="*/ 3 w 3"/>
                <a:gd name="T15" fmla="*/ 2 h 2"/>
                <a:gd name="T16" fmla="*/ 3 w 3"/>
                <a:gd name="T17" fmla="*/ 2 h 2"/>
                <a:gd name="T18" fmla="*/ 3 w 3"/>
                <a:gd name="T19" fmla="*/ 0 h 2"/>
                <a:gd name="T20" fmla="*/ 3 w 3"/>
                <a:gd name="T21" fmla="*/ 0 h 2"/>
                <a:gd name="T22" fmla="*/ 3 w 3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9431"/>
            <p:cNvSpPr>
              <a:spLocks noEditPoints="1"/>
            </p:cNvSpPr>
            <p:nvPr/>
          </p:nvSpPr>
          <p:spPr bwMode="auto">
            <a:xfrm>
              <a:off x="8572109" y="3070880"/>
              <a:ext cx="16455" cy="3656"/>
            </a:xfrm>
            <a:custGeom>
              <a:avLst/>
              <a:gdLst>
                <a:gd name="T0" fmla="*/ 2 w 4"/>
                <a:gd name="T1" fmla="*/ 0 h 1"/>
                <a:gd name="T2" fmla="*/ 0 w 4"/>
                <a:gd name="T3" fmla="*/ 0 h 1"/>
                <a:gd name="T4" fmla="*/ 2 w 4"/>
                <a:gd name="T5" fmla="*/ 1 h 1"/>
                <a:gd name="T6" fmla="*/ 4 w 4"/>
                <a:gd name="T7" fmla="*/ 0 h 1"/>
                <a:gd name="T8" fmla="*/ 2 w 4"/>
                <a:gd name="T9" fmla="*/ 0 h 1"/>
                <a:gd name="T10" fmla="*/ 2 w 4"/>
                <a:gd name="T11" fmla="*/ 1 h 1"/>
                <a:gd name="T12" fmla="*/ 0 w 4"/>
                <a:gd name="T13" fmla="*/ 0 h 1"/>
                <a:gd name="T14" fmla="*/ 2 w 4"/>
                <a:gd name="T15" fmla="*/ 0 h 1"/>
                <a:gd name="T16" fmla="*/ 3 w 4"/>
                <a:gd name="T17" fmla="*/ 0 h 1"/>
                <a:gd name="T18" fmla="*/ 2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9432"/>
            <p:cNvSpPr>
              <a:spLocks/>
            </p:cNvSpPr>
            <p:nvPr/>
          </p:nvSpPr>
          <p:spPr bwMode="auto">
            <a:xfrm>
              <a:off x="8628783" y="3080022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0 w 3"/>
                <a:gd name="T5" fmla="*/ 0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0 h 2"/>
                <a:gd name="T16" fmla="*/ 1 w 3"/>
                <a:gd name="T17" fmla="*/ 1 h 2"/>
                <a:gd name="T18" fmla="*/ 1 w 3"/>
                <a:gd name="T19" fmla="*/ 1 h 2"/>
                <a:gd name="T20" fmla="*/ 1 w 3"/>
                <a:gd name="T21" fmla="*/ 1 h 2"/>
                <a:gd name="T22" fmla="*/ 1 w 3"/>
                <a:gd name="T23" fmla="*/ 1 h 2"/>
                <a:gd name="T24" fmla="*/ 2 w 3"/>
                <a:gd name="T25" fmla="*/ 0 h 2"/>
                <a:gd name="T26" fmla="*/ 3 w 3"/>
                <a:gd name="T27" fmla="*/ 1 h 2"/>
                <a:gd name="T28" fmla="*/ 2 w 3"/>
                <a:gd name="T29" fmla="*/ 1 h 2"/>
                <a:gd name="T30" fmla="*/ 3 w 3"/>
                <a:gd name="T31" fmla="*/ 2 h 2"/>
                <a:gd name="T32" fmla="*/ 3 w 3"/>
                <a:gd name="T33" fmla="*/ 1 h 2"/>
                <a:gd name="T34" fmla="*/ 2 w 3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9433"/>
            <p:cNvSpPr>
              <a:spLocks noEditPoints="1"/>
            </p:cNvSpPr>
            <p:nvPr/>
          </p:nvSpPr>
          <p:spPr bwMode="auto">
            <a:xfrm>
              <a:off x="8628783" y="3070880"/>
              <a:ext cx="12798" cy="3656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3 w 3"/>
                <a:gd name="T7" fmla="*/ 0 h 1"/>
                <a:gd name="T8" fmla="*/ 1 w 3"/>
                <a:gd name="T9" fmla="*/ 0 h 1"/>
                <a:gd name="T10" fmla="*/ 1 w 3"/>
                <a:gd name="T11" fmla="*/ 1 h 1"/>
                <a:gd name="T12" fmla="*/ 0 w 3"/>
                <a:gd name="T13" fmla="*/ 0 h 1"/>
                <a:gd name="T14" fmla="*/ 1 w 3"/>
                <a:gd name="T15" fmla="*/ 0 h 1"/>
                <a:gd name="T16" fmla="*/ 3 w 3"/>
                <a:gd name="T17" fmla="*/ 0 h 1"/>
                <a:gd name="T18" fmla="*/ 1 w 3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9434"/>
            <p:cNvSpPr>
              <a:spLocks/>
            </p:cNvSpPr>
            <p:nvPr/>
          </p:nvSpPr>
          <p:spPr bwMode="auto">
            <a:xfrm>
              <a:off x="8679974" y="3080022"/>
              <a:ext cx="18282" cy="7313"/>
            </a:xfrm>
            <a:custGeom>
              <a:avLst/>
              <a:gdLst>
                <a:gd name="T0" fmla="*/ 7 w 10"/>
                <a:gd name="T1" fmla="*/ 0 h 4"/>
                <a:gd name="T2" fmla="*/ 5 w 10"/>
                <a:gd name="T3" fmla="*/ 0 h 4"/>
                <a:gd name="T4" fmla="*/ 5 w 10"/>
                <a:gd name="T5" fmla="*/ 0 h 4"/>
                <a:gd name="T6" fmla="*/ 2 w 10"/>
                <a:gd name="T7" fmla="*/ 0 h 4"/>
                <a:gd name="T8" fmla="*/ 2 w 10"/>
                <a:gd name="T9" fmla="*/ 0 h 4"/>
                <a:gd name="T10" fmla="*/ 5 w 10"/>
                <a:gd name="T11" fmla="*/ 0 h 4"/>
                <a:gd name="T12" fmla="*/ 5 w 10"/>
                <a:gd name="T13" fmla="*/ 2 h 4"/>
                <a:gd name="T14" fmla="*/ 0 w 10"/>
                <a:gd name="T15" fmla="*/ 0 h 4"/>
                <a:gd name="T16" fmla="*/ 0 w 10"/>
                <a:gd name="T17" fmla="*/ 2 h 4"/>
                <a:gd name="T18" fmla="*/ 5 w 10"/>
                <a:gd name="T19" fmla="*/ 4 h 4"/>
                <a:gd name="T20" fmla="*/ 7 w 10"/>
                <a:gd name="T21" fmla="*/ 4 h 4"/>
                <a:gd name="T22" fmla="*/ 7 w 10"/>
                <a:gd name="T23" fmla="*/ 0 h 4"/>
                <a:gd name="T24" fmla="*/ 10 w 10"/>
                <a:gd name="T25" fmla="*/ 0 h 4"/>
                <a:gd name="T26" fmla="*/ 10 w 10"/>
                <a:gd name="T27" fmla="*/ 0 h 4"/>
                <a:gd name="T28" fmla="*/ 7 w 10"/>
                <a:gd name="T29" fmla="*/ 0 h 4"/>
                <a:gd name="T30" fmla="*/ 7 w 10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9435"/>
            <p:cNvSpPr>
              <a:spLocks noEditPoints="1"/>
            </p:cNvSpPr>
            <p:nvPr/>
          </p:nvSpPr>
          <p:spPr bwMode="auto">
            <a:xfrm>
              <a:off x="8679974" y="3067223"/>
              <a:ext cx="18282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2 h 2"/>
                <a:gd name="T12" fmla="*/ 1 w 4"/>
                <a:gd name="T13" fmla="*/ 1 h 2"/>
                <a:gd name="T14" fmla="*/ 2 w 4"/>
                <a:gd name="T15" fmla="*/ 1 h 2"/>
                <a:gd name="T16" fmla="*/ 3 w 4"/>
                <a:gd name="T17" fmla="*/ 1 h 2"/>
                <a:gd name="T18" fmla="*/ 2 w 4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9436"/>
            <p:cNvSpPr>
              <a:spLocks/>
            </p:cNvSpPr>
            <p:nvPr/>
          </p:nvSpPr>
          <p:spPr bwMode="auto">
            <a:xfrm>
              <a:off x="8736650" y="3080022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0 w 3"/>
                <a:gd name="T7" fmla="*/ 1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1 h 2"/>
                <a:gd name="T14" fmla="*/ 2 w 3"/>
                <a:gd name="T15" fmla="*/ 1 h 2"/>
                <a:gd name="T16" fmla="*/ 2 w 3"/>
                <a:gd name="T17" fmla="*/ 1 h 2"/>
                <a:gd name="T18" fmla="*/ 1 w 3"/>
                <a:gd name="T19" fmla="*/ 1 h 2"/>
                <a:gd name="T20" fmla="*/ 2 w 3"/>
                <a:gd name="T21" fmla="*/ 0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2 h 2"/>
                <a:gd name="T28" fmla="*/ 3 w 3"/>
                <a:gd name="T29" fmla="*/ 1 h 2"/>
                <a:gd name="T30" fmla="*/ 2 w 3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9437"/>
            <p:cNvSpPr>
              <a:spLocks noEditPoints="1"/>
            </p:cNvSpPr>
            <p:nvPr/>
          </p:nvSpPr>
          <p:spPr bwMode="auto">
            <a:xfrm>
              <a:off x="8736650" y="3070880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2 w 3"/>
                <a:gd name="T11" fmla="*/ 1 h 1"/>
                <a:gd name="T12" fmla="*/ 0 w 3"/>
                <a:gd name="T13" fmla="*/ 0 h 1"/>
                <a:gd name="T14" fmla="*/ 2 w 3"/>
                <a:gd name="T15" fmla="*/ 0 h 1"/>
                <a:gd name="T16" fmla="*/ 3 w 3"/>
                <a:gd name="T17" fmla="*/ 0 h 1"/>
                <a:gd name="T18" fmla="*/ 2 w 3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9438"/>
            <p:cNvSpPr>
              <a:spLocks noEditPoints="1"/>
            </p:cNvSpPr>
            <p:nvPr/>
          </p:nvSpPr>
          <p:spPr bwMode="auto">
            <a:xfrm>
              <a:off x="8787841" y="3080022"/>
              <a:ext cx="18282" cy="7313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0 h 2"/>
                <a:gd name="T4" fmla="*/ 2 w 4"/>
                <a:gd name="T5" fmla="*/ 1 h 2"/>
                <a:gd name="T6" fmla="*/ 1 w 4"/>
                <a:gd name="T7" fmla="*/ 0 h 2"/>
                <a:gd name="T8" fmla="*/ 1 w 4"/>
                <a:gd name="T9" fmla="*/ 0 h 2"/>
                <a:gd name="T10" fmla="*/ 1 w 4"/>
                <a:gd name="T11" fmla="*/ 0 h 2"/>
                <a:gd name="T12" fmla="*/ 0 w 4"/>
                <a:gd name="T13" fmla="*/ 0 h 2"/>
                <a:gd name="T14" fmla="*/ 2 w 4"/>
                <a:gd name="T15" fmla="*/ 2 h 2"/>
                <a:gd name="T16" fmla="*/ 4 w 4"/>
                <a:gd name="T17" fmla="*/ 1 h 2"/>
                <a:gd name="T18" fmla="*/ 3 w 4"/>
                <a:gd name="T19" fmla="*/ 0 h 2"/>
                <a:gd name="T20" fmla="*/ 2 w 4"/>
                <a:gd name="T21" fmla="*/ 1 h 2"/>
                <a:gd name="T22" fmla="*/ 2 w 4"/>
                <a:gd name="T23" fmla="*/ 1 h 2"/>
                <a:gd name="T24" fmla="*/ 3 w 4"/>
                <a:gd name="T25" fmla="*/ 0 h 2"/>
                <a:gd name="T26" fmla="*/ 4 w 4"/>
                <a:gd name="T27" fmla="*/ 1 h 2"/>
                <a:gd name="T28" fmla="*/ 2 w 4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9439"/>
            <p:cNvSpPr>
              <a:spLocks noEditPoints="1"/>
            </p:cNvSpPr>
            <p:nvPr/>
          </p:nvSpPr>
          <p:spPr bwMode="auto">
            <a:xfrm>
              <a:off x="8787841" y="3067223"/>
              <a:ext cx="18282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2 h 2"/>
                <a:gd name="T12" fmla="*/ 1 w 4"/>
                <a:gd name="T13" fmla="*/ 1 h 2"/>
                <a:gd name="T14" fmla="*/ 2 w 4"/>
                <a:gd name="T15" fmla="*/ 1 h 2"/>
                <a:gd name="T16" fmla="*/ 4 w 4"/>
                <a:gd name="T17" fmla="*/ 1 h 2"/>
                <a:gd name="T18" fmla="*/ 2 w 4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9440"/>
            <p:cNvSpPr>
              <a:spLocks/>
            </p:cNvSpPr>
            <p:nvPr/>
          </p:nvSpPr>
          <p:spPr bwMode="auto">
            <a:xfrm>
              <a:off x="8844515" y="3080022"/>
              <a:ext cx="18282" cy="7313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4 h 4"/>
                <a:gd name="T4" fmla="*/ 0 w 10"/>
                <a:gd name="T5" fmla="*/ 4 h 4"/>
                <a:gd name="T6" fmla="*/ 0 w 10"/>
                <a:gd name="T7" fmla="*/ 0 h 4"/>
                <a:gd name="T8" fmla="*/ 7 w 10"/>
                <a:gd name="T9" fmla="*/ 2 h 4"/>
                <a:gd name="T10" fmla="*/ 10 w 10"/>
                <a:gd name="T11" fmla="*/ 2 h 4"/>
                <a:gd name="T12" fmla="*/ 0 w 10"/>
                <a:gd name="T13" fmla="*/ 0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9441"/>
            <p:cNvSpPr>
              <a:spLocks noEditPoints="1"/>
            </p:cNvSpPr>
            <p:nvPr/>
          </p:nvSpPr>
          <p:spPr bwMode="auto">
            <a:xfrm>
              <a:off x="8844515" y="3070880"/>
              <a:ext cx="18282" cy="9142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1 h 2"/>
                <a:gd name="T12" fmla="*/ 0 w 4"/>
                <a:gd name="T13" fmla="*/ 1 h 2"/>
                <a:gd name="T14" fmla="*/ 2 w 4"/>
                <a:gd name="T15" fmla="*/ 0 h 2"/>
                <a:gd name="T16" fmla="*/ 3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9442"/>
            <p:cNvSpPr>
              <a:spLocks noEditPoints="1"/>
            </p:cNvSpPr>
            <p:nvPr/>
          </p:nvSpPr>
          <p:spPr bwMode="auto">
            <a:xfrm>
              <a:off x="8901191" y="3080022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0 w 3"/>
                <a:gd name="T9" fmla="*/ 1 h 2"/>
                <a:gd name="T10" fmla="*/ 1 w 3"/>
                <a:gd name="T11" fmla="*/ 1 h 2"/>
                <a:gd name="T12" fmla="*/ 2 w 3"/>
                <a:gd name="T13" fmla="*/ 2 h 2"/>
                <a:gd name="T14" fmla="*/ 3 w 3"/>
                <a:gd name="T15" fmla="*/ 1 h 2"/>
                <a:gd name="T16" fmla="*/ 2 w 3"/>
                <a:gd name="T17" fmla="*/ 0 h 2"/>
                <a:gd name="T18" fmla="*/ 1 w 3"/>
                <a:gd name="T19" fmla="*/ 1 h 2"/>
                <a:gd name="T20" fmla="*/ 0 w 3"/>
                <a:gd name="T21" fmla="*/ 1 h 2"/>
                <a:gd name="T22" fmla="*/ 0 w 3"/>
                <a:gd name="T23" fmla="*/ 1 h 2"/>
                <a:gd name="T24" fmla="*/ 0 w 3"/>
                <a:gd name="T25" fmla="*/ 0 h 2"/>
                <a:gd name="T26" fmla="*/ 1 w 3"/>
                <a:gd name="T27" fmla="*/ 0 h 2"/>
                <a:gd name="T28" fmla="*/ 1 w 3"/>
                <a:gd name="T29" fmla="*/ 1 h 2"/>
                <a:gd name="T30" fmla="*/ 2 w 3"/>
                <a:gd name="T31" fmla="*/ 1 h 2"/>
                <a:gd name="T32" fmla="*/ 1 w 3"/>
                <a:gd name="T33" fmla="*/ 1 h 2"/>
                <a:gd name="T34" fmla="*/ 1 w 3"/>
                <a:gd name="T35" fmla="*/ 1 h 2"/>
                <a:gd name="T36" fmla="*/ 2 w 3"/>
                <a:gd name="T37" fmla="*/ 0 h 2"/>
                <a:gd name="T38" fmla="*/ 3 w 3"/>
                <a:gd name="T39" fmla="*/ 1 h 2"/>
                <a:gd name="T40" fmla="*/ 2 w 3"/>
                <a:gd name="T4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1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9443"/>
            <p:cNvSpPr>
              <a:spLocks noEditPoints="1"/>
            </p:cNvSpPr>
            <p:nvPr/>
          </p:nvSpPr>
          <p:spPr bwMode="auto">
            <a:xfrm>
              <a:off x="8901191" y="3067223"/>
              <a:ext cx="12798" cy="731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1 w 3"/>
                <a:gd name="T9" fmla="*/ 0 h 2"/>
                <a:gd name="T10" fmla="*/ 1 w 3"/>
                <a:gd name="T11" fmla="*/ 2 h 2"/>
                <a:gd name="T12" fmla="*/ 0 w 3"/>
                <a:gd name="T13" fmla="*/ 1 h 2"/>
                <a:gd name="T14" fmla="*/ 1 w 3"/>
                <a:gd name="T15" fmla="*/ 1 h 2"/>
                <a:gd name="T16" fmla="*/ 3 w 3"/>
                <a:gd name="T17" fmla="*/ 1 h 2"/>
                <a:gd name="T18" fmla="*/ 1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1" y="0"/>
                  </a:cubicBezTo>
                  <a:close/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9444"/>
            <p:cNvSpPr>
              <a:spLocks noEditPoints="1"/>
            </p:cNvSpPr>
            <p:nvPr/>
          </p:nvSpPr>
          <p:spPr bwMode="auto">
            <a:xfrm>
              <a:off x="8952382" y="3080022"/>
              <a:ext cx="18282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2 w 4"/>
                <a:gd name="T7" fmla="*/ 1 h 2"/>
                <a:gd name="T8" fmla="*/ 2 w 4"/>
                <a:gd name="T9" fmla="*/ 0 h 2"/>
                <a:gd name="T10" fmla="*/ 3 w 4"/>
                <a:gd name="T11" fmla="*/ 1 h 2"/>
                <a:gd name="T12" fmla="*/ 4 w 4"/>
                <a:gd name="T13" fmla="*/ 1 h 2"/>
                <a:gd name="T14" fmla="*/ 2 w 4"/>
                <a:gd name="T15" fmla="*/ 0 h 2"/>
                <a:gd name="T16" fmla="*/ 2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2 w 4"/>
                <a:gd name="T23" fmla="*/ 0 h 2"/>
                <a:gd name="T24" fmla="*/ 2 w 4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9445"/>
            <p:cNvSpPr>
              <a:spLocks noEditPoints="1"/>
            </p:cNvSpPr>
            <p:nvPr/>
          </p:nvSpPr>
          <p:spPr bwMode="auto">
            <a:xfrm>
              <a:off x="8952382" y="3067223"/>
              <a:ext cx="18282" cy="7313"/>
            </a:xfrm>
            <a:custGeom>
              <a:avLst/>
              <a:gdLst>
                <a:gd name="T0" fmla="*/ 2 w 4"/>
                <a:gd name="T1" fmla="*/ 2 h 2"/>
                <a:gd name="T2" fmla="*/ 4 w 4"/>
                <a:gd name="T3" fmla="*/ 1 h 2"/>
                <a:gd name="T4" fmla="*/ 2 w 4"/>
                <a:gd name="T5" fmla="*/ 0 h 2"/>
                <a:gd name="T6" fmla="*/ 0 w 4"/>
                <a:gd name="T7" fmla="*/ 1 h 2"/>
                <a:gd name="T8" fmla="*/ 2 w 4"/>
                <a:gd name="T9" fmla="*/ 2 h 2"/>
                <a:gd name="T10" fmla="*/ 2 w 4"/>
                <a:gd name="T11" fmla="*/ 1 h 2"/>
                <a:gd name="T12" fmla="*/ 3 w 4"/>
                <a:gd name="T13" fmla="*/ 1 h 2"/>
                <a:gd name="T14" fmla="*/ 2 w 4"/>
                <a:gd name="T15" fmla="*/ 2 h 2"/>
                <a:gd name="T16" fmla="*/ 1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lose/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9446"/>
            <p:cNvSpPr>
              <a:spLocks/>
            </p:cNvSpPr>
            <p:nvPr/>
          </p:nvSpPr>
          <p:spPr bwMode="auto">
            <a:xfrm>
              <a:off x="9009057" y="3080022"/>
              <a:ext cx="12798" cy="7313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2 w 7"/>
                <a:gd name="T5" fmla="*/ 2 h 4"/>
                <a:gd name="T6" fmla="*/ 0 w 7"/>
                <a:gd name="T7" fmla="*/ 2 h 4"/>
                <a:gd name="T8" fmla="*/ 7 w 7"/>
                <a:gd name="T9" fmla="*/ 2 h 4"/>
                <a:gd name="T10" fmla="*/ 7 w 7"/>
                <a:gd name="T11" fmla="*/ 0 h 4"/>
                <a:gd name="T12" fmla="*/ 0 w 7"/>
                <a:gd name="T13" fmla="*/ 0 h 4"/>
                <a:gd name="T14" fmla="*/ 0 w 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9447"/>
            <p:cNvSpPr>
              <a:spLocks noEditPoints="1"/>
            </p:cNvSpPr>
            <p:nvPr/>
          </p:nvSpPr>
          <p:spPr bwMode="auto">
            <a:xfrm>
              <a:off x="9009057" y="3070880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1 h 2"/>
                <a:gd name="T12" fmla="*/ 0 w 3"/>
                <a:gd name="T13" fmla="*/ 1 h 2"/>
                <a:gd name="T14" fmla="*/ 2 w 3"/>
                <a:gd name="T15" fmla="*/ 0 h 2"/>
                <a:gd name="T16" fmla="*/ 3 w 3"/>
                <a:gd name="T17" fmla="*/ 1 h 2"/>
                <a:gd name="T18" fmla="*/ 2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9448"/>
            <p:cNvSpPr>
              <a:spLocks/>
            </p:cNvSpPr>
            <p:nvPr/>
          </p:nvSpPr>
          <p:spPr bwMode="auto">
            <a:xfrm>
              <a:off x="9060247" y="3080022"/>
              <a:ext cx="18282" cy="7313"/>
            </a:xfrm>
            <a:custGeom>
              <a:avLst/>
              <a:gdLst>
                <a:gd name="T0" fmla="*/ 0 w 10"/>
                <a:gd name="T1" fmla="*/ 2 h 4"/>
                <a:gd name="T2" fmla="*/ 3 w 10"/>
                <a:gd name="T3" fmla="*/ 4 h 4"/>
                <a:gd name="T4" fmla="*/ 3 w 10"/>
                <a:gd name="T5" fmla="*/ 2 h 4"/>
                <a:gd name="T6" fmla="*/ 3 w 10"/>
                <a:gd name="T7" fmla="*/ 2 h 4"/>
                <a:gd name="T8" fmla="*/ 10 w 10"/>
                <a:gd name="T9" fmla="*/ 2 h 4"/>
                <a:gd name="T10" fmla="*/ 10 w 10"/>
                <a:gd name="T11" fmla="*/ 0 h 4"/>
                <a:gd name="T12" fmla="*/ 0 w 10"/>
                <a:gd name="T13" fmla="*/ 0 h 4"/>
                <a:gd name="T14" fmla="*/ 0 w 10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9449"/>
            <p:cNvSpPr>
              <a:spLocks/>
            </p:cNvSpPr>
            <p:nvPr/>
          </p:nvSpPr>
          <p:spPr bwMode="auto">
            <a:xfrm>
              <a:off x="9060247" y="3074536"/>
              <a:ext cx="18282" cy="5485"/>
            </a:xfrm>
            <a:custGeom>
              <a:avLst/>
              <a:gdLst>
                <a:gd name="T0" fmla="*/ 0 w 10"/>
                <a:gd name="T1" fmla="*/ 0 h 3"/>
                <a:gd name="T2" fmla="*/ 3 w 10"/>
                <a:gd name="T3" fmla="*/ 3 h 3"/>
                <a:gd name="T4" fmla="*/ 3 w 10"/>
                <a:gd name="T5" fmla="*/ 3 h 3"/>
                <a:gd name="T6" fmla="*/ 3 w 10"/>
                <a:gd name="T7" fmla="*/ 0 h 3"/>
                <a:gd name="T8" fmla="*/ 10 w 10"/>
                <a:gd name="T9" fmla="*/ 0 h 3"/>
                <a:gd name="T10" fmla="*/ 10 w 10"/>
                <a:gd name="T11" fmla="*/ 0 h 3"/>
                <a:gd name="T12" fmla="*/ 0 w 10"/>
                <a:gd name="T13" fmla="*/ 0 h 3"/>
                <a:gd name="T14" fmla="*/ 0 w 10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9450"/>
            <p:cNvSpPr>
              <a:spLocks/>
            </p:cNvSpPr>
            <p:nvPr/>
          </p:nvSpPr>
          <p:spPr bwMode="auto">
            <a:xfrm>
              <a:off x="9116923" y="3080022"/>
              <a:ext cx="18282" cy="7313"/>
            </a:xfrm>
            <a:custGeom>
              <a:avLst/>
              <a:gdLst>
                <a:gd name="T0" fmla="*/ 0 w 10"/>
                <a:gd name="T1" fmla="*/ 2 h 4"/>
                <a:gd name="T2" fmla="*/ 3 w 10"/>
                <a:gd name="T3" fmla="*/ 4 h 4"/>
                <a:gd name="T4" fmla="*/ 3 w 10"/>
                <a:gd name="T5" fmla="*/ 2 h 4"/>
                <a:gd name="T6" fmla="*/ 3 w 10"/>
                <a:gd name="T7" fmla="*/ 2 h 4"/>
                <a:gd name="T8" fmla="*/ 10 w 10"/>
                <a:gd name="T9" fmla="*/ 2 h 4"/>
                <a:gd name="T10" fmla="*/ 10 w 10"/>
                <a:gd name="T11" fmla="*/ 0 h 4"/>
                <a:gd name="T12" fmla="*/ 0 w 10"/>
                <a:gd name="T13" fmla="*/ 0 h 4"/>
                <a:gd name="T14" fmla="*/ 0 w 10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9451"/>
            <p:cNvSpPr>
              <a:spLocks/>
            </p:cNvSpPr>
            <p:nvPr/>
          </p:nvSpPr>
          <p:spPr bwMode="auto">
            <a:xfrm>
              <a:off x="9116923" y="3070880"/>
              <a:ext cx="18282" cy="9142"/>
            </a:xfrm>
            <a:custGeom>
              <a:avLst/>
              <a:gdLst>
                <a:gd name="T0" fmla="*/ 3 w 4"/>
                <a:gd name="T1" fmla="*/ 1 h 2"/>
                <a:gd name="T2" fmla="*/ 1 w 4"/>
                <a:gd name="T3" fmla="*/ 0 h 2"/>
                <a:gd name="T4" fmla="*/ 0 w 4"/>
                <a:gd name="T5" fmla="*/ 1 h 2"/>
                <a:gd name="T6" fmla="*/ 1 w 4"/>
                <a:gd name="T7" fmla="*/ 2 h 2"/>
                <a:gd name="T8" fmla="*/ 1 w 4"/>
                <a:gd name="T9" fmla="*/ 2 h 2"/>
                <a:gd name="T10" fmla="*/ 0 w 4"/>
                <a:gd name="T11" fmla="*/ 1 h 2"/>
                <a:gd name="T12" fmla="*/ 1 w 4"/>
                <a:gd name="T13" fmla="*/ 1 h 2"/>
                <a:gd name="T14" fmla="*/ 3 w 4"/>
                <a:gd name="T15" fmla="*/ 2 h 2"/>
                <a:gd name="T16" fmla="*/ 4 w 4"/>
                <a:gd name="T17" fmla="*/ 2 h 2"/>
                <a:gd name="T18" fmla="*/ 4 w 4"/>
                <a:gd name="T19" fmla="*/ 0 h 2"/>
                <a:gd name="T20" fmla="*/ 3 w 4"/>
                <a:gd name="T21" fmla="*/ 0 h 2"/>
                <a:gd name="T22" fmla="*/ 3 w 4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9452"/>
            <p:cNvSpPr>
              <a:spLocks/>
            </p:cNvSpPr>
            <p:nvPr/>
          </p:nvSpPr>
          <p:spPr bwMode="auto">
            <a:xfrm>
              <a:off x="9173598" y="3080022"/>
              <a:ext cx="12798" cy="7313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4 h 4"/>
                <a:gd name="T4" fmla="*/ 2 w 7"/>
                <a:gd name="T5" fmla="*/ 2 h 4"/>
                <a:gd name="T6" fmla="*/ 0 w 7"/>
                <a:gd name="T7" fmla="*/ 2 h 4"/>
                <a:gd name="T8" fmla="*/ 7 w 7"/>
                <a:gd name="T9" fmla="*/ 2 h 4"/>
                <a:gd name="T10" fmla="*/ 7 w 7"/>
                <a:gd name="T11" fmla="*/ 0 h 4"/>
                <a:gd name="T12" fmla="*/ 0 w 7"/>
                <a:gd name="T13" fmla="*/ 0 h 4"/>
                <a:gd name="T14" fmla="*/ 0 w 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9453"/>
            <p:cNvSpPr>
              <a:spLocks/>
            </p:cNvSpPr>
            <p:nvPr/>
          </p:nvSpPr>
          <p:spPr bwMode="auto">
            <a:xfrm>
              <a:off x="9173598" y="3070880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0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0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2 w 3"/>
                <a:gd name="T21" fmla="*/ 1 h 2"/>
                <a:gd name="T22" fmla="*/ 2 w 3"/>
                <a:gd name="T23" fmla="*/ 1 h 2"/>
                <a:gd name="T24" fmla="*/ 2 w 3"/>
                <a:gd name="T25" fmla="*/ 0 h 2"/>
                <a:gd name="T26" fmla="*/ 3 w 3"/>
                <a:gd name="T27" fmla="*/ 1 h 2"/>
                <a:gd name="T28" fmla="*/ 3 w 3"/>
                <a:gd name="T29" fmla="*/ 2 h 2"/>
                <a:gd name="T30" fmla="*/ 3 w 3"/>
                <a:gd name="T31" fmla="*/ 2 h 2"/>
                <a:gd name="T32" fmla="*/ 3 w 3"/>
                <a:gd name="T33" fmla="*/ 1 h 2"/>
                <a:gd name="T34" fmla="*/ 2 w 3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9454"/>
            <p:cNvSpPr>
              <a:spLocks/>
            </p:cNvSpPr>
            <p:nvPr/>
          </p:nvSpPr>
          <p:spPr bwMode="auto">
            <a:xfrm>
              <a:off x="9224789" y="3080022"/>
              <a:ext cx="18282" cy="7313"/>
            </a:xfrm>
            <a:custGeom>
              <a:avLst/>
              <a:gdLst>
                <a:gd name="T0" fmla="*/ 0 w 10"/>
                <a:gd name="T1" fmla="*/ 2 h 4"/>
                <a:gd name="T2" fmla="*/ 3 w 10"/>
                <a:gd name="T3" fmla="*/ 4 h 4"/>
                <a:gd name="T4" fmla="*/ 3 w 10"/>
                <a:gd name="T5" fmla="*/ 2 h 4"/>
                <a:gd name="T6" fmla="*/ 3 w 10"/>
                <a:gd name="T7" fmla="*/ 2 h 4"/>
                <a:gd name="T8" fmla="*/ 10 w 10"/>
                <a:gd name="T9" fmla="*/ 2 h 4"/>
                <a:gd name="T10" fmla="*/ 10 w 10"/>
                <a:gd name="T11" fmla="*/ 0 h 4"/>
                <a:gd name="T12" fmla="*/ 0 w 10"/>
                <a:gd name="T13" fmla="*/ 0 h 4"/>
                <a:gd name="T14" fmla="*/ 0 w 10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9455"/>
            <p:cNvSpPr>
              <a:spLocks/>
            </p:cNvSpPr>
            <p:nvPr/>
          </p:nvSpPr>
          <p:spPr bwMode="auto">
            <a:xfrm>
              <a:off x="9224789" y="3070880"/>
              <a:ext cx="18282" cy="9142"/>
            </a:xfrm>
            <a:custGeom>
              <a:avLst/>
              <a:gdLst>
                <a:gd name="T0" fmla="*/ 7 w 10"/>
                <a:gd name="T1" fmla="*/ 0 h 5"/>
                <a:gd name="T2" fmla="*/ 7 w 10"/>
                <a:gd name="T3" fmla="*/ 0 h 5"/>
                <a:gd name="T4" fmla="*/ 7 w 10"/>
                <a:gd name="T5" fmla="*/ 0 h 5"/>
                <a:gd name="T6" fmla="*/ 5 w 10"/>
                <a:gd name="T7" fmla="*/ 0 h 5"/>
                <a:gd name="T8" fmla="*/ 5 w 10"/>
                <a:gd name="T9" fmla="*/ 2 h 5"/>
                <a:gd name="T10" fmla="*/ 7 w 10"/>
                <a:gd name="T11" fmla="*/ 2 h 5"/>
                <a:gd name="T12" fmla="*/ 7 w 10"/>
                <a:gd name="T13" fmla="*/ 2 h 5"/>
                <a:gd name="T14" fmla="*/ 0 w 10"/>
                <a:gd name="T15" fmla="*/ 2 h 5"/>
                <a:gd name="T16" fmla="*/ 0 w 10"/>
                <a:gd name="T17" fmla="*/ 2 h 5"/>
                <a:gd name="T18" fmla="*/ 7 w 10"/>
                <a:gd name="T19" fmla="*/ 5 h 5"/>
                <a:gd name="T20" fmla="*/ 7 w 10"/>
                <a:gd name="T21" fmla="*/ 5 h 5"/>
                <a:gd name="T22" fmla="*/ 7 w 10"/>
                <a:gd name="T23" fmla="*/ 2 h 5"/>
                <a:gd name="T24" fmla="*/ 10 w 10"/>
                <a:gd name="T25" fmla="*/ 2 h 5"/>
                <a:gd name="T26" fmla="*/ 10 w 10"/>
                <a:gd name="T27" fmla="*/ 0 h 5"/>
                <a:gd name="T28" fmla="*/ 7 w 10"/>
                <a:gd name="T29" fmla="*/ 0 h 5"/>
                <a:gd name="T30" fmla="*/ 7 w 10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9456"/>
            <p:cNvSpPr>
              <a:spLocks/>
            </p:cNvSpPr>
            <p:nvPr/>
          </p:nvSpPr>
          <p:spPr bwMode="auto">
            <a:xfrm>
              <a:off x="9281465" y="3080022"/>
              <a:ext cx="12798" cy="7313"/>
            </a:xfrm>
            <a:custGeom>
              <a:avLst/>
              <a:gdLst>
                <a:gd name="T0" fmla="*/ 0 w 7"/>
                <a:gd name="T1" fmla="*/ 2 h 4"/>
                <a:gd name="T2" fmla="*/ 3 w 7"/>
                <a:gd name="T3" fmla="*/ 4 h 4"/>
                <a:gd name="T4" fmla="*/ 3 w 7"/>
                <a:gd name="T5" fmla="*/ 2 h 4"/>
                <a:gd name="T6" fmla="*/ 0 w 7"/>
                <a:gd name="T7" fmla="*/ 2 h 4"/>
                <a:gd name="T8" fmla="*/ 7 w 7"/>
                <a:gd name="T9" fmla="*/ 2 h 4"/>
                <a:gd name="T10" fmla="*/ 7 w 7"/>
                <a:gd name="T11" fmla="*/ 0 h 4"/>
                <a:gd name="T12" fmla="*/ 0 w 7"/>
                <a:gd name="T13" fmla="*/ 0 h 4"/>
                <a:gd name="T14" fmla="*/ 0 w 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0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9457"/>
            <p:cNvSpPr>
              <a:spLocks/>
            </p:cNvSpPr>
            <p:nvPr/>
          </p:nvSpPr>
          <p:spPr bwMode="auto">
            <a:xfrm>
              <a:off x="9281465" y="3070880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0 w 3"/>
                <a:gd name="T7" fmla="*/ 1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2 h 2"/>
                <a:gd name="T14" fmla="*/ 2 w 3"/>
                <a:gd name="T15" fmla="*/ 2 h 2"/>
                <a:gd name="T16" fmla="*/ 2 w 3"/>
                <a:gd name="T17" fmla="*/ 1 h 2"/>
                <a:gd name="T18" fmla="*/ 2 w 3"/>
                <a:gd name="T19" fmla="*/ 1 h 2"/>
                <a:gd name="T20" fmla="*/ 2 w 3"/>
                <a:gd name="T21" fmla="*/ 0 h 2"/>
                <a:gd name="T22" fmla="*/ 3 w 3"/>
                <a:gd name="T23" fmla="*/ 1 h 2"/>
                <a:gd name="T24" fmla="*/ 3 w 3"/>
                <a:gd name="T25" fmla="*/ 2 h 2"/>
                <a:gd name="T26" fmla="*/ 3 w 3"/>
                <a:gd name="T27" fmla="*/ 2 h 2"/>
                <a:gd name="T28" fmla="*/ 3 w 3"/>
                <a:gd name="T29" fmla="*/ 1 h 2"/>
                <a:gd name="T30" fmla="*/ 2 w 3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9458"/>
            <p:cNvSpPr>
              <a:spLocks noEditPoints="1"/>
            </p:cNvSpPr>
            <p:nvPr/>
          </p:nvSpPr>
          <p:spPr bwMode="auto">
            <a:xfrm>
              <a:off x="9281465" y="3061739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1 h 2"/>
                <a:gd name="T12" fmla="*/ 0 w 3"/>
                <a:gd name="T13" fmla="*/ 1 h 2"/>
                <a:gd name="T14" fmla="*/ 2 w 3"/>
                <a:gd name="T15" fmla="*/ 0 h 2"/>
                <a:gd name="T16" fmla="*/ 3 w 3"/>
                <a:gd name="T17" fmla="*/ 1 h 2"/>
                <a:gd name="T18" fmla="*/ 2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9459"/>
            <p:cNvSpPr>
              <a:spLocks noEditPoints="1"/>
            </p:cNvSpPr>
            <p:nvPr/>
          </p:nvSpPr>
          <p:spPr bwMode="auto">
            <a:xfrm>
              <a:off x="4643227" y="2820412"/>
              <a:ext cx="760547" cy="617944"/>
            </a:xfrm>
            <a:custGeom>
              <a:avLst/>
              <a:gdLst>
                <a:gd name="T0" fmla="*/ 44 w 176"/>
                <a:gd name="T1" fmla="*/ 136 h 143"/>
                <a:gd name="T2" fmla="*/ 155 w 176"/>
                <a:gd name="T3" fmla="*/ 123 h 143"/>
                <a:gd name="T4" fmla="*/ 78 w 176"/>
                <a:gd name="T5" fmla="*/ 109 h 143"/>
                <a:gd name="T6" fmla="*/ 135 w 176"/>
                <a:gd name="T7" fmla="*/ 108 h 143"/>
                <a:gd name="T8" fmla="*/ 135 w 176"/>
                <a:gd name="T9" fmla="*/ 100 h 143"/>
                <a:gd name="T10" fmla="*/ 88 w 176"/>
                <a:gd name="T11" fmla="*/ 108 h 143"/>
                <a:gd name="T12" fmla="*/ 47 w 176"/>
                <a:gd name="T13" fmla="*/ 108 h 143"/>
                <a:gd name="T14" fmla="*/ 8 w 176"/>
                <a:gd name="T15" fmla="*/ 106 h 143"/>
                <a:gd name="T16" fmla="*/ 168 w 176"/>
                <a:gd name="T17" fmla="*/ 99 h 143"/>
                <a:gd name="T18" fmla="*/ 8 w 176"/>
                <a:gd name="T19" fmla="*/ 84 h 143"/>
                <a:gd name="T20" fmla="*/ 119 w 176"/>
                <a:gd name="T21" fmla="*/ 75 h 143"/>
                <a:gd name="T22" fmla="*/ 42 w 176"/>
                <a:gd name="T23" fmla="*/ 69 h 143"/>
                <a:gd name="T24" fmla="*/ 24 w 176"/>
                <a:gd name="T25" fmla="*/ 68 h 143"/>
                <a:gd name="T26" fmla="*/ 130 w 176"/>
                <a:gd name="T27" fmla="*/ 61 h 143"/>
                <a:gd name="T28" fmla="*/ 114 w 176"/>
                <a:gd name="T29" fmla="*/ 67 h 143"/>
                <a:gd name="T30" fmla="*/ 78 w 176"/>
                <a:gd name="T31" fmla="*/ 59 h 143"/>
                <a:gd name="T32" fmla="*/ 22 w 176"/>
                <a:gd name="T33" fmla="*/ 59 h 143"/>
                <a:gd name="T34" fmla="*/ 78 w 176"/>
                <a:gd name="T35" fmla="*/ 26 h 143"/>
                <a:gd name="T36" fmla="*/ 25 w 176"/>
                <a:gd name="T37" fmla="*/ 32 h 143"/>
                <a:gd name="T38" fmla="*/ 74 w 176"/>
                <a:gd name="T39" fmla="*/ 25 h 143"/>
                <a:gd name="T40" fmla="*/ 8 w 176"/>
                <a:gd name="T41" fmla="*/ 0 h 143"/>
                <a:gd name="T42" fmla="*/ 7 w 176"/>
                <a:gd name="T43" fmla="*/ 41 h 143"/>
                <a:gd name="T44" fmla="*/ 8 w 176"/>
                <a:gd name="T45" fmla="*/ 100 h 143"/>
                <a:gd name="T46" fmla="*/ 8 w 176"/>
                <a:gd name="T47" fmla="*/ 136 h 143"/>
                <a:gd name="T48" fmla="*/ 113 w 176"/>
                <a:gd name="T49" fmla="*/ 136 h 143"/>
                <a:gd name="T50" fmla="*/ 25 w 176"/>
                <a:gd name="T51" fmla="*/ 25 h 143"/>
                <a:gd name="T52" fmla="*/ 49 w 176"/>
                <a:gd name="T53" fmla="*/ 25 h 143"/>
                <a:gd name="T54" fmla="*/ 78 w 176"/>
                <a:gd name="T55" fmla="*/ 17 h 143"/>
                <a:gd name="T56" fmla="*/ 39 w 176"/>
                <a:gd name="T57" fmla="*/ 25 h 143"/>
                <a:gd name="T58" fmla="*/ 12 w 176"/>
                <a:gd name="T59" fmla="*/ 17 h 143"/>
                <a:gd name="T60" fmla="*/ 64 w 176"/>
                <a:gd name="T61" fmla="*/ 32 h 143"/>
                <a:gd name="T62" fmla="*/ 83 w 176"/>
                <a:gd name="T63" fmla="*/ 36 h 143"/>
                <a:gd name="T64" fmla="*/ 62 w 176"/>
                <a:gd name="T65" fmla="*/ 32 h 143"/>
                <a:gd name="T66" fmla="*/ 51 w 176"/>
                <a:gd name="T67" fmla="*/ 32 h 143"/>
                <a:gd name="T68" fmla="*/ 34 w 176"/>
                <a:gd name="T69" fmla="*/ 40 h 143"/>
                <a:gd name="T70" fmla="*/ 17 w 176"/>
                <a:gd name="T71" fmla="*/ 32 h 143"/>
                <a:gd name="T72" fmla="*/ 27 w 176"/>
                <a:gd name="T73" fmla="*/ 40 h 143"/>
                <a:gd name="T74" fmla="*/ 8 w 176"/>
                <a:gd name="T75" fmla="*/ 34 h 143"/>
                <a:gd name="T76" fmla="*/ 13 w 176"/>
                <a:gd name="T77" fmla="*/ 32 h 143"/>
                <a:gd name="T78" fmla="*/ 38 w 176"/>
                <a:gd name="T79" fmla="*/ 59 h 143"/>
                <a:gd name="T80" fmla="*/ 95 w 176"/>
                <a:gd name="T81" fmla="*/ 59 h 143"/>
                <a:gd name="T82" fmla="*/ 48 w 176"/>
                <a:gd name="T83" fmla="*/ 68 h 143"/>
                <a:gd name="T84" fmla="*/ 8 w 176"/>
                <a:gd name="T85" fmla="*/ 65 h 143"/>
                <a:gd name="T86" fmla="*/ 81 w 176"/>
                <a:gd name="T87" fmla="*/ 83 h 143"/>
                <a:gd name="T88" fmla="*/ 103 w 176"/>
                <a:gd name="T89" fmla="*/ 81 h 143"/>
                <a:gd name="T90" fmla="*/ 98 w 176"/>
                <a:gd name="T91" fmla="*/ 77 h 143"/>
                <a:gd name="T92" fmla="*/ 67 w 176"/>
                <a:gd name="T93" fmla="*/ 83 h 143"/>
                <a:gd name="T94" fmla="*/ 52 w 176"/>
                <a:gd name="T95" fmla="*/ 83 h 143"/>
                <a:gd name="T96" fmla="*/ 47 w 176"/>
                <a:gd name="T97" fmla="*/ 76 h 143"/>
                <a:gd name="T98" fmla="*/ 20 w 176"/>
                <a:gd name="T99" fmla="*/ 75 h 143"/>
                <a:gd name="T100" fmla="*/ 9 w 176"/>
                <a:gd name="T101" fmla="*/ 78 h 143"/>
                <a:gd name="T102" fmla="*/ 99 w 176"/>
                <a:gd name="T103" fmla="*/ 123 h 143"/>
                <a:gd name="T104" fmla="*/ 123 w 176"/>
                <a:gd name="T105" fmla="*/ 115 h 143"/>
                <a:gd name="T106" fmla="*/ 151 w 176"/>
                <a:gd name="T107" fmla="*/ 123 h 143"/>
                <a:gd name="T108" fmla="*/ 72 w 176"/>
                <a:gd name="T109" fmla="*/ 116 h 143"/>
                <a:gd name="T110" fmla="*/ 51 w 176"/>
                <a:gd name="T111" fmla="*/ 116 h 143"/>
                <a:gd name="T112" fmla="*/ 28 w 176"/>
                <a:gd name="T113" fmla="*/ 116 h 143"/>
                <a:gd name="T114" fmla="*/ 34 w 176"/>
                <a:gd name="T115" fmla="*/ 122 h 143"/>
                <a:gd name="T116" fmla="*/ 45 w 176"/>
                <a:gd name="T117" fmla="*/ 123 h 143"/>
                <a:gd name="T118" fmla="*/ 15 w 176"/>
                <a:gd name="T119" fmla="*/ 12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" h="143">
                  <a:moveTo>
                    <a:pt x="175" y="136"/>
                  </a:moveTo>
                  <a:cubicBezTo>
                    <a:pt x="167" y="136"/>
                    <a:pt x="158" y="136"/>
                    <a:pt x="149" y="136"/>
                  </a:cubicBezTo>
                  <a:cubicBezTo>
                    <a:pt x="149" y="136"/>
                    <a:pt x="149" y="136"/>
                    <a:pt x="149" y="135"/>
                  </a:cubicBezTo>
                  <a:cubicBezTo>
                    <a:pt x="149" y="135"/>
                    <a:pt x="148" y="135"/>
                    <a:pt x="148" y="135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37" y="136"/>
                    <a:pt x="125" y="136"/>
                    <a:pt x="113" y="136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1"/>
                    <a:pt x="113" y="128"/>
                    <a:pt x="113" y="124"/>
                  </a:cubicBezTo>
                  <a:cubicBezTo>
                    <a:pt x="113" y="124"/>
                    <a:pt x="113" y="124"/>
                    <a:pt x="113" y="124"/>
                  </a:cubicBezTo>
                  <a:cubicBezTo>
                    <a:pt x="113" y="128"/>
                    <a:pt x="113" y="131"/>
                    <a:pt x="113" y="135"/>
                  </a:cubicBezTo>
                  <a:cubicBezTo>
                    <a:pt x="113" y="135"/>
                    <a:pt x="113" y="135"/>
                    <a:pt x="113" y="136"/>
                  </a:cubicBezTo>
                  <a:cubicBezTo>
                    <a:pt x="112" y="136"/>
                    <a:pt x="111" y="136"/>
                    <a:pt x="110" y="136"/>
                  </a:cubicBezTo>
                  <a:cubicBezTo>
                    <a:pt x="99" y="136"/>
                    <a:pt x="89" y="136"/>
                    <a:pt x="78" y="136"/>
                  </a:cubicBezTo>
                  <a:cubicBezTo>
                    <a:pt x="78" y="132"/>
                    <a:pt x="78" y="128"/>
                    <a:pt x="78" y="124"/>
                  </a:cubicBezTo>
                  <a:cubicBezTo>
                    <a:pt x="78" y="124"/>
                    <a:pt x="78" y="124"/>
                    <a:pt x="78" y="124"/>
                  </a:cubicBezTo>
                  <a:cubicBezTo>
                    <a:pt x="78" y="127"/>
                    <a:pt x="78" y="130"/>
                    <a:pt x="78" y="132"/>
                  </a:cubicBezTo>
                  <a:cubicBezTo>
                    <a:pt x="77" y="132"/>
                    <a:pt x="77" y="133"/>
                    <a:pt x="77" y="133"/>
                  </a:cubicBezTo>
                  <a:cubicBezTo>
                    <a:pt x="77" y="134"/>
                    <a:pt x="77" y="135"/>
                    <a:pt x="77" y="136"/>
                  </a:cubicBezTo>
                  <a:cubicBezTo>
                    <a:pt x="66" y="136"/>
                    <a:pt x="55" y="136"/>
                    <a:pt x="44" y="136"/>
                  </a:cubicBezTo>
                  <a:cubicBezTo>
                    <a:pt x="44" y="136"/>
                    <a:pt x="43" y="136"/>
                    <a:pt x="43" y="136"/>
                  </a:cubicBezTo>
                  <a:cubicBezTo>
                    <a:pt x="43" y="132"/>
                    <a:pt x="43" y="128"/>
                    <a:pt x="43" y="124"/>
                  </a:cubicBezTo>
                  <a:cubicBezTo>
                    <a:pt x="43" y="124"/>
                    <a:pt x="42" y="124"/>
                    <a:pt x="42" y="124"/>
                  </a:cubicBezTo>
                  <a:cubicBezTo>
                    <a:pt x="42" y="127"/>
                    <a:pt x="42" y="130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2" y="134"/>
                    <a:pt x="42" y="135"/>
                    <a:pt x="42" y="136"/>
                  </a:cubicBezTo>
                  <a:cubicBezTo>
                    <a:pt x="31" y="136"/>
                    <a:pt x="20" y="136"/>
                    <a:pt x="8" y="136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8" y="131"/>
                    <a:pt x="8" y="127"/>
                    <a:pt x="8" y="124"/>
                  </a:cubicBezTo>
                  <a:cubicBezTo>
                    <a:pt x="10" y="124"/>
                    <a:pt x="11" y="124"/>
                    <a:pt x="12" y="124"/>
                  </a:cubicBezTo>
                  <a:cubicBezTo>
                    <a:pt x="12" y="124"/>
                    <a:pt x="13" y="124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30" y="124"/>
                    <a:pt x="48" y="124"/>
                    <a:pt x="65" y="124"/>
                  </a:cubicBezTo>
                  <a:cubicBezTo>
                    <a:pt x="71" y="124"/>
                    <a:pt x="77" y="124"/>
                    <a:pt x="82" y="124"/>
                  </a:cubicBezTo>
                  <a:cubicBezTo>
                    <a:pt x="82" y="124"/>
                    <a:pt x="83" y="124"/>
                    <a:pt x="83" y="124"/>
                  </a:cubicBezTo>
                  <a:cubicBezTo>
                    <a:pt x="96" y="124"/>
                    <a:pt x="109" y="124"/>
                    <a:pt x="123" y="124"/>
                  </a:cubicBezTo>
                  <a:cubicBezTo>
                    <a:pt x="134" y="124"/>
                    <a:pt x="144" y="124"/>
                    <a:pt x="155" y="124"/>
                  </a:cubicBezTo>
                  <a:cubicBezTo>
                    <a:pt x="156" y="124"/>
                    <a:pt x="156" y="123"/>
                    <a:pt x="155" y="123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5" y="121"/>
                    <a:pt x="155" y="118"/>
                    <a:pt x="155" y="11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41" y="115"/>
                    <a:pt x="127" y="115"/>
                    <a:pt x="113" y="115"/>
                  </a:cubicBezTo>
                  <a:cubicBezTo>
                    <a:pt x="113" y="115"/>
                    <a:pt x="113" y="115"/>
                    <a:pt x="113" y="114"/>
                  </a:cubicBezTo>
                  <a:cubicBezTo>
                    <a:pt x="113" y="113"/>
                    <a:pt x="113" y="111"/>
                    <a:pt x="113" y="109"/>
                  </a:cubicBezTo>
                  <a:cubicBezTo>
                    <a:pt x="113" y="109"/>
                    <a:pt x="113" y="109"/>
                    <a:pt x="113" y="109"/>
                  </a:cubicBezTo>
                  <a:cubicBezTo>
                    <a:pt x="113" y="111"/>
                    <a:pt x="113" y="113"/>
                    <a:pt x="113" y="114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4"/>
                    <a:pt x="112" y="114"/>
                    <a:pt x="112" y="114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07" y="115"/>
                    <a:pt x="103" y="115"/>
                    <a:pt x="98" y="115"/>
                  </a:cubicBezTo>
                  <a:cubicBezTo>
                    <a:pt x="91" y="115"/>
                    <a:pt x="85" y="115"/>
                    <a:pt x="78" y="115"/>
                  </a:cubicBezTo>
                  <a:cubicBezTo>
                    <a:pt x="78" y="115"/>
                    <a:pt x="78" y="115"/>
                    <a:pt x="78" y="114"/>
                  </a:cubicBezTo>
                  <a:cubicBezTo>
                    <a:pt x="78" y="113"/>
                    <a:pt x="78" y="111"/>
                    <a:pt x="78" y="109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8" y="111"/>
                    <a:pt x="78" y="113"/>
                    <a:pt x="78" y="114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66" y="115"/>
                    <a:pt x="54" y="115"/>
                    <a:pt x="42" y="115"/>
                  </a:cubicBezTo>
                  <a:cubicBezTo>
                    <a:pt x="43" y="115"/>
                    <a:pt x="43" y="115"/>
                    <a:pt x="43" y="114"/>
                  </a:cubicBezTo>
                  <a:cubicBezTo>
                    <a:pt x="43" y="113"/>
                    <a:pt x="43" y="111"/>
                    <a:pt x="43" y="109"/>
                  </a:cubicBezTo>
                  <a:cubicBezTo>
                    <a:pt x="43" y="109"/>
                    <a:pt x="42" y="109"/>
                    <a:pt x="42" y="109"/>
                  </a:cubicBezTo>
                  <a:cubicBezTo>
                    <a:pt x="42" y="111"/>
                    <a:pt x="42" y="113"/>
                    <a:pt x="42" y="114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15"/>
                    <a:pt x="42" y="115"/>
                    <a:pt x="41" y="115"/>
                  </a:cubicBezTo>
                  <a:cubicBezTo>
                    <a:pt x="31" y="115"/>
                    <a:pt x="20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0" y="116"/>
                    <a:pt x="9" y="117"/>
                    <a:pt x="8" y="117"/>
                  </a:cubicBezTo>
                  <a:cubicBezTo>
                    <a:pt x="8" y="114"/>
                    <a:pt x="8" y="111"/>
                    <a:pt x="8" y="108"/>
                  </a:cubicBezTo>
                  <a:cubicBezTo>
                    <a:pt x="29" y="108"/>
                    <a:pt x="50" y="108"/>
                    <a:pt x="71" y="108"/>
                  </a:cubicBezTo>
                  <a:cubicBezTo>
                    <a:pt x="84" y="108"/>
                    <a:pt x="97" y="108"/>
                    <a:pt x="110" y="108"/>
                  </a:cubicBezTo>
                  <a:cubicBezTo>
                    <a:pt x="110" y="108"/>
                    <a:pt x="110" y="108"/>
                    <a:pt x="110" y="108"/>
                  </a:cubicBezTo>
                  <a:cubicBezTo>
                    <a:pt x="118" y="108"/>
                    <a:pt x="127" y="108"/>
                    <a:pt x="135" y="108"/>
                  </a:cubicBezTo>
                  <a:cubicBezTo>
                    <a:pt x="135" y="108"/>
                    <a:pt x="136" y="108"/>
                    <a:pt x="136" y="108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9"/>
                    <a:pt x="136" y="108"/>
                    <a:pt x="137" y="108"/>
                  </a:cubicBezTo>
                  <a:cubicBezTo>
                    <a:pt x="148" y="108"/>
                    <a:pt x="159" y="108"/>
                    <a:pt x="171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5"/>
                    <a:pt x="171" y="103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3"/>
                    <a:pt x="171" y="105"/>
                    <a:pt x="171" y="108"/>
                  </a:cubicBezTo>
                  <a:cubicBezTo>
                    <a:pt x="159" y="108"/>
                    <a:pt x="148" y="108"/>
                    <a:pt x="137" y="108"/>
                  </a:cubicBezTo>
                  <a:cubicBezTo>
                    <a:pt x="140" y="105"/>
                    <a:pt x="143" y="103"/>
                    <a:pt x="145" y="100"/>
                  </a:cubicBezTo>
                  <a:cubicBezTo>
                    <a:pt x="146" y="100"/>
                    <a:pt x="145" y="100"/>
                    <a:pt x="145" y="100"/>
                  </a:cubicBezTo>
                  <a:cubicBezTo>
                    <a:pt x="142" y="102"/>
                    <a:pt x="139" y="105"/>
                    <a:pt x="137" y="108"/>
                  </a:cubicBezTo>
                  <a:cubicBezTo>
                    <a:pt x="137" y="108"/>
                    <a:pt x="137" y="108"/>
                    <a:pt x="136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3" y="108"/>
                    <a:pt x="130" y="108"/>
                    <a:pt x="127" y="108"/>
                  </a:cubicBezTo>
                  <a:cubicBezTo>
                    <a:pt x="130" y="106"/>
                    <a:pt x="133" y="103"/>
                    <a:pt x="135" y="100"/>
                  </a:cubicBezTo>
                  <a:cubicBezTo>
                    <a:pt x="135" y="100"/>
                    <a:pt x="134" y="100"/>
                    <a:pt x="134" y="100"/>
                  </a:cubicBezTo>
                  <a:cubicBezTo>
                    <a:pt x="132" y="103"/>
                    <a:pt x="130" y="105"/>
                    <a:pt x="127" y="108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4" y="108"/>
                    <a:pt x="121" y="108"/>
                    <a:pt x="118" y="108"/>
                  </a:cubicBezTo>
                  <a:cubicBezTo>
                    <a:pt x="120" y="105"/>
                    <a:pt x="123" y="103"/>
                    <a:pt x="126" y="100"/>
                  </a:cubicBezTo>
                  <a:cubicBezTo>
                    <a:pt x="126" y="100"/>
                    <a:pt x="126" y="100"/>
                    <a:pt x="125" y="100"/>
                  </a:cubicBezTo>
                  <a:cubicBezTo>
                    <a:pt x="123" y="103"/>
                    <a:pt x="120" y="105"/>
                    <a:pt x="117" y="108"/>
                  </a:cubicBezTo>
                  <a:cubicBezTo>
                    <a:pt x="117" y="108"/>
                    <a:pt x="117" y="108"/>
                    <a:pt x="117" y="108"/>
                  </a:cubicBezTo>
                  <a:cubicBezTo>
                    <a:pt x="115" y="108"/>
                    <a:pt x="113" y="108"/>
                    <a:pt x="111" y="108"/>
                  </a:cubicBezTo>
                  <a:cubicBezTo>
                    <a:pt x="113" y="106"/>
                    <a:pt x="115" y="103"/>
                    <a:pt x="117" y="101"/>
                  </a:cubicBezTo>
                  <a:cubicBezTo>
                    <a:pt x="117" y="101"/>
                    <a:pt x="116" y="100"/>
                    <a:pt x="116" y="101"/>
                  </a:cubicBezTo>
                  <a:cubicBezTo>
                    <a:pt x="114" y="103"/>
                    <a:pt x="112" y="106"/>
                    <a:pt x="110" y="108"/>
                  </a:cubicBezTo>
                  <a:cubicBezTo>
                    <a:pt x="109" y="108"/>
                    <a:pt x="108" y="108"/>
                    <a:pt x="107" y="108"/>
                  </a:cubicBezTo>
                  <a:cubicBezTo>
                    <a:pt x="106" y="108"/>
                    <a:pt x="104" y="108"/>
                    <a:pt x="102" y="108"/>
                  </a:cubicBezTo>
                  <a:cubicBezTo>
                    <a:pt x="105" y="106"/>
                    <a:pt x="107" y="103"/>
                    <a:pt x="109" y="101"/>
                  </a:cubicBezTo>
                  <a:cubicBezTo>
                    <a:pt x="110" y="101"/>
                    <a:pt x="109" y="100"/>
                    <a:pt x="109" y="101"/>
                  </a:cubicBezTo>
                  <a:cubicBezTo>
                    <a:pt x="107" y="103"/>
                    <a:pt x="104" y="105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97" y="108"/>
                    <a:pt x="93" y="108"/>
                    <a:pt x="88" y="108"/>
                  </a:cubicBezTo>
                  <a:cubicBezTo>
                    <a:pt x="91" y="106"/>
                    <a:pt x="93" y="103"/>
                    <a:pt x="96" y="101"/>
                  </a:cubicBezTo>
                  <a:cubicBezTo>
                    <a:pt x="96" y="100"/>
                    <a:pt x="96" y="100"/>
                    <a:pt x="95" y="100"/>
                  </a:cubicBezTo>
                  <a:cubicBezTo>
                    <a:pt x="93" y="103"/>
                    <a:pt x="90" y="105"/>
                    <a:pt x="88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1" y="108"/>
                    <a:pt x="75" y="108"/>
                    <a:pt x="68" y="108"/>
                  </a:cubicBezTo>
                  <a:cubicBezTo>
                    <a:pt x="71" y="105"/>
                    <a:pt x="73" y="103"/>
                    <a:pt x="75" y="100"/>
                  </a:cubicBezTo>
                  <a:cubicBezTo>
                    <a:pt x="76" y="100"/>
                    <a:pt x="75" y="100"/>
                    <a:pt x="75" y="100"/>
                  </a:cubicBezTo>
                  <a:cubicBezTo>
                    <a:pt x="73" y="103"/>
                    <a:pt x="70" y="105"/>
                    <a:pt x="68" y="108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66" y="108"/>
                    <a:pt x="63" y="108"/>
                    <a:pt x="60" y="108"/>
                  </a:cubicBezTo>
                  <a:cubicBezTo>
                    <a:pt x="63" y="106"/>
                    <a:pt x="65" y="103"/>
                    <a:pt x="67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5" y="103"/>
                    <a:pt x="62" y="106"/>
                    <a:pt x="60" y="108"/>
                  </a:cubicBezTo>
                  <a:cubicBezTo>
                    <a:pt x="58" y="108"/>
                    <a:pt x="56" y="108"/>
                    <a:pt x="53" y="108"/>
                  </a:cubicBezTo>
                  <a:cubicBezTo>
                    <a:pt x="56" y="106"/>
                    <a:pt x="58" y="103"/>
                    <a:pt x="60" y="101"/>
                  </a:cubicBezTo>
                  <a:cubicBezTo>
                    <a:pt x="60" y="101"/>
                    <a:pt x="60" y="100"/>
                    <a:pt x="60" y="101"/>
                  </a:cubicBezTo>
                  <a:cubicBezTo>
                    <a:pt x="58" y="103"/>
                    <a:pt x="55" y="106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1" y="108"/>
                    <a:pt x="49" y="108"/>
                    <a:pt x="47" y="108"/>
                  </a:cubicBezTo>
                  <a:cubicBezTo>
                    <a:pt x="49" y="105"/>
                    <a:pt x="51" y="103"/>
                    <a:pt x="53" y="100"/>
                  </a:cubicBezTo>
                  <a:cubicBezTo>
                    <a:pt x="54" y="100"/>
                    <a:pt x="53" y="99"/>
                    <a:pt x="53" y="100"/>
                  </a:cubicBezTo>
                  <a:cubicBezTo>
                    <a:pt x="51" y="102"/>
                    <a:pt x="49" y="105"/>
                    <a:pt x="4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8"/>
                    <a:pt x="45" y="108"/>
                    <a:pt x="44" y="108"/>
                  </a:cubicBezTo>
                  <a:cubicBezTo>
                    <a:pt x="43" y="108"/>
                    <a:pt x="43" y="108"/>
                    <a:pt x="42" y="108"/>
                  </a:cubicBezTo>
                  <a:cubicBezTo>
                    <a:pt x="44" y="106"/>
                    <a:pt x="45" y="103"/>
                    <a:pt x="47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5" y="103"/>
                    <a:pt x="43" y="106"/>
                    <a:pt x="42" y="108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36" y="108"/>
                    <a:pt x="29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5" y="105"/>
                    <a:pt x="27" y="103"/>
                    <a:pt x="29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7" y="103"/>
                    <a:pt x="25" y="105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18" y="108"/>
                    <a:pt x="13" y="108"/>
                    <a:pt x="8" y="108"/>
                  </a:cubicBezTo>
                  <a:cubicBezTo>
                    <a:pt x="8" y="107"/>
                    <a:pt x="8" y="107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10" y="104"/>
                    <a:pt x="12" y="102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1" y="102"/>
                    <a:pt x="10" y="104"/>
                    <a:pt x="8" y="106"/>
                  </a:cubicBezTo>
                  <a:cubicBezTo>
                    <a:pt x="8" y="104"/>
                    <a:pt x="8" y="102"/>
                    <a:pt x="8" y="100"/>
                  </a:cubicBezTo>
                  <a:cubicBezTo>
                    <a:pt x="20" y="100"/>
                    <a:pt x="31" y="100"/>
                    <a:pt x="42" y="100"/>
                  </a:cubicBezTo>
                  <a:cubicBezTo>
                    <a:pt x="40" y="102"/>
                    <a:pt x="38" y="105"/>
                    <a:pt x="35" y="107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8" y="105"/>
                    <a:pt x="40" y="102"/>
                    <a:pt x="43" y="100"/>
                  </a:cubicBezTo>
                  <a:cubicBezTo>
                    <a:pt x="52" y="100"/>
                    <a:pt x="62" y="100"/>
                    <a:pt x="72" y="100"/>
                  </a:cubicBezTo>
                  <a:cubicBezTo>
                    <a:pt x="93" y="100"/>
                    <a:pt x="114" y="100"/>
                    <a:pt x="136" y="100"/>
                  </a:cubicBezTo>
                  <a:cubicBezTo>
                    <a:pt x="140" y="100"/>
                    <a:pt x="144" y="100"/>
                    <a:pt x="149" y="100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55" y="100"/>
                    <a:pt x="161" y="100"/>
                    <a:pt x="167" y="100"/>
                  </a:cubicBezTo>
                  <a:cubicBezTo>
                    <a:pt x="164" y="102"/>
                    <a:pt x="162" y="105"/>
                    <a:pt x="160" y="108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63" y="105"/>
                    <a:pt x="165" y="102"/>
                    <a:pt x="167" y="100"/>
                  </a:cubicBezTo>
                  <a:cubicBezTo>
                    <a:pt x="169" y="100"/>
                    <a:pt x="170" y="100"/>
                    <a:pt x="171" y="100"/>
                  </a:cubicBezTo>
                  <a:cubicBezTo>
                    <a:pt x="172" y="100"/>
                    <a:pt x="172" y="99"/>
                    <a:pt x="171" y="99"/>
                  </a:cubicBezTo>
                  <a:cubicBezTo>
                    <a:pt x="170" y="99"/>
                    <a:pt x="169" y="99"/>
                    <a:pt x="168" y="99"/>
                  </a:cubicBezTo>
                  <a:cubicBezTo>
                    <a:pt x="168" y="99"/>
                    <a:pt x="168" y="99"/>
                    <a:pt x="168" y="99"/>
                  </a:cubicBezTo>
                  <a:cubicBezTo>
                    <a:pt x="168" y="99"/>
                    <a:pt x="168" y="98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1" y="99"/>
                    <a:pt x="155" y="99"/>
                    <a:pt x="149" y="99"/>
                  </a:cubicBezTo>
                  <a:cubicBezTo>
                    <a:pt x="149" y="87"/>
                    <a:pt x="149" y="75"/>
                    <a:pt x="149" y="62"/>
                  </a:cubicBezTo>
                  <a:cubicBezTo>
                    <a:pt x="149" y="50"/>
                    <a:pt x="149" y="37"/>
                    <a:pt x="149" y="24"/>
                  </a:cubicBezTo>
                  <a:cubicBezTo>
                    <a:pt x="149" y="17"/>
                    <a:pt x="149" y="9"/>
                    <a:pt x="149" y="1"/>
                  </a:cubicBezTo>
                  <a:cubicBezTo>
                    <a:pt x="149" y="1"/>
                    <a:pt x="148" y="1"/>
                    <a:pt x="148" y="1"/>
                  </a:cubicBezTo>
                  <a:cubicBezTo>
                    <a:pt x="148" y="15"/>
                    <a:pt x="148" y="28"/>
                    <a:pt x="148" y="41"/>
                  </a:cubicBezTo>
                  <a:cubicBezTo>
                    <a:pt x="149" y="54"/>
                    <a:pt x="149" y="66"/>
                    <a:pt x="149" y="78"/>
                  </a:cubicBezTo>
                  <a:cubicBezTo>
                    <a:pt x="149" y="85"/>
                    <a:pt x="148" y="92"/>
                    <a:pt x="148" y="99"/>
                  </a:cubicBezTo>
                  <a:cubicBezTo>
                    <a:pt x="135" y="99"/>
                    <a:pt x="121" y="99"/>
                    <a:pt x="108" y="99"/>
                  </a:cubicBezTo>
                  <a:cubicBezTo>
                    <a:pt x="86" y="99"/>
                    <a:pt x="65" y="99"/>
                    <a:pt x="44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31" y="99"/>
                    <a:pt x="20" y="99"/>
                    <a:pt x="8" y="99"/>
                  </a:cubicBezTo>
                  <a:cubicBezTo>
                    <a:pt x="8" y="94"/>
                    <a:pt x="8" y="89"/>
                    <a:pt x="8" y="84"/>
                  </a:cubicBezTo>
                  <a:cubicBezTo>
                    <a:pt x="8" y="84"/>
                    <a:pt x="8" y="83"/>
                    <a:pt x="8" y="83"/>
                  </a:cubicBezTo>
                  <a:cubicBezTo>
                    <a:pt x="20" y="83"/>
                    <a:pt x="32" y="83"/>
                    <a:pt x="44" y="83"/>
                  </a:cubicBezTo>
                  <a:cubicBezTo>
                    <a:pt x="44" y="83"/>
                    <a:pt x="44" y="84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5" y="83"/>
                    <a:pt x="45" y="83"/>
                    <a:pt x="46" y="83"/>
                  </a:cubicBezTo>
                  <a:cubicBezTo>
                    <a:pt x="45" y="83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8" y="83"/>
                    <a:pt x="49" y="83"/>
                    <a:pt x="51" y="83"/>
                  </a:cubicBezTo>
                  <a:cubicBezTo>
                    <a:pt x="65" y="83"/>
                    <a:pt x="78" y="83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3" y="83"/>
                    <a:pt x="93" y="83"/>
                    <a:pt x="94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3"/>
                    <a:pt x="95" y="83"/>
                  </a:cubicBezTo>
                  <a:cubicBezTo>
                    <a:pt x="103" y="83"/>
                    <a:pt x="111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0"/>
                    <a:pt x="119" y="77"/>
                    <a:pt x="119" y="75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9" y="75"/>
                    <a:pt x="119" y="74"/>
                    <a:pt x="119" y="74"/>
                  </a:cubicBezTo>
                  <a:cubicBezTo>
                    <a:pt x="117" y="74"/>
                    <a:pt x="115" y="74"/>
                    <a:pt x="113" y="74"/>
                  </a:cubicBezTo>
                  <a:cubicBezTo>
                    <a:pt x="113" y="73"/>
                    <a:pt x="113" y="71"/>
                    <a:pt x="113" y="69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3" y="71"/>
                    <a:pt x="113" y="73"/>
                    <a:pt x="113" y="74"/>
                  </a:cubicBezTo>
                  <a:cubicBezTo>
                    <a:pt x="111" y="74"/>
                    <a:pt x="109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97" y="74"/>
                    <a:pt x="87" y="74"/>
                    <a:pt x="78" y="74"/>
                  </a:cubicBezTo>
                  <a:cubicBezTo>
                    <a:pt x="78" y="73"/>
                    <a:pt x="78" y="71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71"/>
                    <a:pt x="78" y="73"/>
                    <a:pt x="78" y="74"/>
                  </a:cubicBezTo>
                  <a:cubicBezTo>
                    <a:pt x="77" y="74"/>
                    <a:pt x="76" y="74"/>
                    <a:pt x="76" y="74"/>
                  </a:cubicBezTo>
                  <a:cubicBezTo>
                    <a:pt x="65" y="74"/>
                    <a:pt x="54" y="74"/>
                    <a:pt x="43" y="74"/>
                  </a:cubicBezTo>
                  <a:cubicBezTo>
                    <a:pt x="43" y="73"/>
                    <a:pt x="43" y="71"/>
                    <a:pt x="43" y="69"/>
                  </a:cubicBezTo>
                  <a:cubicBezTo>
                    <a:pt x="43" y="69"/>
                    <a:pt x="42" y="69"/>
                    <a:pt x="42" y="69"/>
                  </a:cubicBezTo>
                  <a:cubicBezTo>
                    <a:pt x="42" y="71"/>
                    <a:pt x="42" y="73"/>
                    <a:pt x="42" y="74"/>
                  </a:cubicBezTo>
                  <a:cubicBezTo>
                    <a:pt x="39" y="74"/>
                    <a:pt x="36" y="74"/>
                    <a:pt x="33" y="74"/>
                  </a:cubicBezTo>
                  <a:cubicBezTo>
                    <a:pt x="25" y="74"/>
                    <a:pt x="17" y="74"/>
                    <a:pt x="9" y="74"/>
                  </a:cubicBezTo>
                  <a:cubicBezTo>
                    <a:pt x="8" y="74"/>
                    <a:pt x="8" y="75"/>
                    <a:pt x="9" y="75"/>
                  </a:cubicBezTo>
                  <a:cubicBezTo>
                    <a:pt x="9" y="75"/>
                    <a:pt x="9" y="75"/>
                    <a:pt x="10" y="75"/>
                  </a:cubicBezTo>
                  <a:cubicBezTo>
                    <a:pt x="9" y="75"/>
                    <a:pt x="9" y="76"/>
                    <a:pt x="8" y="76"/>
                  </a:cubicBezTo>
                  <a:cubicBezTo>
                    <a:pt x="8" y="73"/>
                    <a:pt x="8" y="71"/>
                    <a:pt x="8" y="68"/>
                  </a:cubicBezTo>
                  <a:cubicBezTo>
                    <a:pt x="9" y="68"/>
                    <a:pt x="10" y="68"/>
                    <a:pt x="10" y="68"/>
                  </a:cubicBezTo>
                  <a:cubicBezTo>
                    <a:pt x="10" y="68"/>
                    <a:pt x="11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8"/>
                    <a:pt x="13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6" y="68"/>
                    <a:pt x="18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9"/>
                    <a:pt x="19" y="68"/>
                  </a:cubicBezTo>
                  <a:cubicBezTo>
                    <a:pt x="19" y="68"/>
                    <a:pt x="20" y="68"/>
                    <a:pt x="20" y="68"/>
                  </a:cubicBezTo>
                  <a:cubicBezTo>
                    <a:pt x="21" y="68"/>
                    <a:pt x="22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6" y="68"/>
                    <a:pt x="28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9" y="68"/>
                    <a:pt x="47" y="68"/>
                    <a:pt x="56" y="68"/>
                  </a:cubicBezTo>
                  <a:cubicBezTo>
                    <a:pt x="57" y="68"/>
                    <a:pt x="59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75" y="68"/>
                    <a:pt x="90" y="68"/>
                    <a:pt x="104" y="68"/>
                  </a:cubicBezTo>
                  <a:cubicBezTo>
                    <a:pt x="113" y="68"/>
                    <a:pt x="122" y="68"/>
                    <a:pt x="131" y="68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5"/>
                    <a:pt x="131" y="62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2"/>
                    <a:pt x="131" y="65"/>
                    <a:pt x="131" y="68"/>
                  </a:cubicBezTo>
                  <a:cubicBezTo>
                    <a:pt x="129" y="68"/>
                    <a:pt x="127" y="68"/>
                    <a:pt x="125" y="68"/>
                  </a:cubicBezTo>
                  <a:cubicBezTo>
                    <a:pt x="127" y="65"/>
                    <a:pt x="128" y="63"/>
                    <a:pt x="130" y="61"/>
                  </a:cubicBezTo>
                  <a:cubicBezTo>
                    <a:pt x="130" y="61"/>
                    <a:pt x="130" y="60"/>
                    <a:pt x="130" y="61"/>
                  </a:cubicBezTo>
                  <a:cubicBezTo>
                    <a:pt x="128" y="63"/>
                    <a:pt x="126" y="65"/>
                    <a:pt x="125" y="68"/>
                  </a:cubicBezTo>
                  <a:cubicBezTo>
                    <a:pt x="113" y="68"/>
                    <a:pt x="100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0" y="65"/>
                    <a:pt x="93" y="62"/>
                    <a:pt x="95" y="59"/>
                  </a:cubicBezTo>
                  <a:cubicBezTo>
                    <a:pt x="97" y="59"/>
                    <a:pt x="99" y="59"/>
                    <a:pt x="101" y="59"/>
                  </a:cubicBezTo>
                  <a:cubicBezTo>
                    <a:pt x="99" y="62"/>
                    <a:pt x="97" y="64"/>
                    <a:pt x="95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4" y="68"/>
                    <a:pt x="94" y="67"/>
                  </a:cubicBezTo>
                  <a:cubicBezTo>
                    <a:pt x="97" y="65"/>
                    <a:pt x="99" y="62"/>
                    <a:pt x="102" y="59"/>
                  </a:cubicBezTo>
                  <a:cubicBezTo>
                    <a:pt x="103" y="59"/>
                    <a:pt x="103" y="59"/>
                    <a:pt x="104" y="59"/>
                  </a:cubicBezTo>
                  <a:cubicBezTo>
                    <a:pt x="108" y="59"/>
                    <a:pt x="112" y="59"/>
                    <a:pt x="115" y="59"/>
                  </a:cubicBezTo>
                  <a:cubicBezTo>
                    <a:pt x="113" y="62"/>
                    <a:pt x="111" y="64"/>
                    <a:pt x="108" y="66"/>
                  </a:cubicBezTo>
                  <a:cubicBezTo>
                    <a:pt x="108" y="67"/>
                    <a:pt x="108" y="67"/>
                    <a:pt x="109" y="67"/>
                  </a:cubicBezTo>
                  <a:cubicBezTo>
                    <a:pt x="111" y="64"/>
                    <a:pt x="113" y="62"/>
                    <a:pt x="116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7" y="59"/>
                    <a:pt x="119" y="59"/>
                    <a:pt x="121" y="59"/>
                  </a:cubicBezTo>
                  <a:cubicBezTo>
                    <a:pt x="119" y="62"/>
                    <a:pt x="116" y="65"/>
                    <a:pt x="114" y="67"/>
                  </a:cubicBezTo>
                  <a:cubicBezTo>
                    <a:pt x="114" y="67"/>
                    <a:pt x="114" y="67"/>
                    <a:pt x="114" y="67"/>
                  </a:cubicBezTo>
                  <a:cubicBezTo>
                    <a:pt x="117" y="65"/>
                    <a:pt x="119" y="62"/>
                    <a:pt x="121" y="59"/>
                  </a:cubicBezTo>
                  <a:cubicBezTo>
                    <a:pt x="125" y="59"/>
                    <a:pt x="128" y="59"/>
                    <a:pt x="131" y="59"/>
                  </a:cubicBezTo>
                  <a:cubicBezTo>
                    <a:pt x="132" y="59"/>
                    <a:pt x="132" y="59"/>
                    <a:pt x="131" y="59"/>
                  </a:cubicBezTo>
                  <a:cubicBezTo>
                    <a:pt x="128" y="59"/>
                    <a:pt x="125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18" y="59"/>
                    <a:pt x="116" y="5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44"/>
                    <a:pt x="113" y="29"/>
                    <a:pt x="113" y="14"/>
                  </a:cubicBezTo>
                  <a:cubicBezTo>
                    <a:pt x="113" y="10"/>
                    <a:pt x="113" y="6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6"/>
                    <a:pt x="113" y="31"/>
                    <a:pt x="113" y="46"/>
                  </a:cubicBezTo>
                  <a:cubicBezTo>
                    <a:pt x="113" y="50"/>
                    <a:pt x="113" y="54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09" y="59"/>
                    <a:pt x="106" y="59"/>
                    <a:pt x="102" y="59"/>
                  </a:cubicBezTo>
                  <a:cubicBezTo>
                    <a:pt x="102" y="59"/>
                    <a:pt x="102" y="58"/>
                    <a:pt x="102" y="58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6" y="59"/>
                    <a:pt x="89" y="59"/>
                    <a:pt x="83" y="59"/>
                  </a:cubicBezTo>
                  <a:cubicBezTo>
                    <a:pt x="81" y="59"/>
                    <a:pt x="80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3"/>
                    <a:pt x="78" y="47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7"/>
                    <a:pt x="78" y="53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7" y="59"/>
                    <a:pt x="76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7" y="59"/>
                    <a:pt x="58" y="59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7" y="59"/>
                    <a:pt x="45" y="59"/>
                    <a:pt x="42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3"/>
                    <a:pt x="43" y="47"/>
                    <a:pt x="43" y="41"/>
                  </a:cubicBezTo>
                  <a:cubicBezTo>
                    <a:pt x="43" y="41"/>
                    <a:pt x="42" y="41"/>
                    <a:pt x="42" y="41"/>
                  </a:cubicBezTo>
                  <a:cubicBezTo>
                    <a:pt x="42" y="47"/>
                    <a:pt x="42" y="53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9"/>
                    <a:pt x="37" y="59"/>
                    <a:pt x="35" y="59"/>
                  </a:cubicBezTo>
                  <a:cubicBezTo>
                    <a:pt x="31" y="59"/>
                    <a:pt x="27" y="59"/>
                    <a:pt x="23" y="59"/>
                  </a:cubicBezTo>
                  <a:cubicBezTo>
                    <a:pt x="23" y="59"/>
                    <a:pt x="23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19" y="59"/>
                    <a:pt x="16" y="59"/>
                    <a:pt x="13" y="59"/>
                  </a:cubicBezTo>
                  <a:cubicBezTo>
                    <a:pt x="13" y="59"/>
                    <a:pt x="13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1" y="59"/>
                    <a:pt x="10" y="59"/>
                    <a:pt x="8" y="59"/>
                  </a:cubicBezTo>
                  <a:cubicBezTo>
                    <a:pt x="8" y="53"/>
                    <a:pt x="8" y="47"/>
                    <a:pt x="8" y="41"/>
                  </a:cubicBezTo>
                  <a:cubicBezTo>
                    <a:pt x="27" y="41"/>
                    <a:pt x="46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6" y="41"/>
                  </a:cubicBezTo>
                  <a:cubicBezTo>
                    <a:pt x="66" y="41"/>
                    <a:pt x="67" y="41"/>
                    <a:pt x="68" y="41"/>
                  </a:cubicBezTo>
                  <a:cubicBezTo>
                    <a:pt x="74" y="41"/>
                    <a:pt x="79" y="41"/>
                    <a:pt x="85" y="41"/>
                  </a:cubicBezTo>
                  <a:cubicBezTo>
                    <a:pt x="85" y="41"/>
                    <a:pt x="85" y="40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37"/>
                    <a:pt x="85" y="35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3" y="32"/>
                    <a:pt x="80" y="32"/>
                    <a:pt x="78" y="32"/>
                  </a:cubicBezTo>
                  <a:cubicBezTo>
                    <a:pt x="78" y="30"/>
                    <a:pt x="78" y="28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8"/>
                    <a:pt x="78" y="30"/>
                    <a:pt x="78" y="32"/>
                  </a:cubicBezTo>
                  <a:cubicBezTo>
                    <a:pt x="72" y="32"/>
                    <a:pt x="67" y="32"/>
                    <a:pt x="62" y="32"/>
                  </a:cubicBezTo>
                  <a:cubicBezTo>
                    <a:pt x="61" y="31"/>
                    <a:pt x="61" y="31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0" y="32"/>
                    <a:pt x="60" y="32"/>
                  </a:cubicBezTo>
                  <a:cubicBezTo>
                    <a:pt x="60" y="31"/>
                    <a:pt x="60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5" y="32"/>
                    <a:pt x="51" y="32"/>
                    <a:pt x="48" y="32"/>
                  </a:cubicBezTo>
                  <a:cubicBezTo>
                    <a:pt x="47" y="31"/>
                    <a:pt x="47" y="31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2"/>
                    <a:pt x="44" y="32"/>
                    <a:pt x="43" y="32"/>
                  </a:cubicBezTo>
                  <a:cubicBezTo>
                    <a:pt x="43" y="30"/>
                    <a:pt x="43" y="28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8"/>
                    <a:pt x="42" y="30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1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5" y="32"/>
                    <a:pt x="30" y="32"/>
                    <a:pt x="25" y="32"/>
                  </a:cubicBezTo>
                  <a:cubicBezTo>
                    <a:pt x="21" y="32"/>
                    <a:pt x="16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2"/>
                    <a:pt x="9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29"/>
                    <a:pt x="8" y="27"/>
                    <a:pt x="8" y="25"/>
                  </a:cubicBezTo>
                  <a:cubicBezTo>
                    <a:pt x="11" y="25"/>
                    <a:pt x="13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5"/>
                    <a:pt x="17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3" y="25"/>
                    <a:pt x="24" y="25"/>
                  </a:cubicBezTo>
                  <a:cubicBezTo>
                    <a:pt x="24" y="25"/>
                    <a:pt x="24" y="26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8" y="25"/>
                    <a:pt x="31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43" y="25"/>
                    <a:pt x="5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6" y="25"/>
                    <a:pt x="70" y="25"/>
                    <a:pt x="74" y="25"/>
                  </a:cubicBezTo>
                  <a:cubicBezTo>
                    <a:pt x="81" y="25"/>
                    <a:pt x="87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2"/>
                    <a:pt x="93" y="20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20"/>
                    <a:pt x="93" y="22"/>
                    <a:pt x="93" y="25"/>
                  </a:cubicBezTo>
                  <a:cubicBezTo>
                    <a:pt x="89" y="25"/>
                    <a:pt x="85" y="25"/>
                    <a:pt x="82" y="25"/>
                  </a:cubicBezTo>
                  <a:cubicBezTo>
                    <a:pt x="84" y="22"/>
                    <a:pt x="87" y="20"/>
                    <a:pt x="89" y="17"/>
                  </a:cubicBezTo>
                  <a:cubicBezTo>
                    <a:pt x="89" y="17"/>
                    <a:pt x="89" y="17"/>
                    <a:pt x="89" y="16"/>
                  </a:cubicBezTo>
                  <a:cubicBezTo>
                    <a:pt x="90" y="16"/>
                    <a:pt x="92" y="16"/>
                    <a:pt x="93" y="16"/>
                  </a:cubicBezTo>
                  <a:cubicBezTo>
                    <a:pt x="94" y="16"/>
                    <a:pt x="94" y="16"/>
                    <a:pt x="93" y="16"/>
                  </a:cubicBezTo>
                  <a:cubicBezTo>
                    <a:pt x="78" y="16"/>
                    <a:pt x="62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39" y="16"/>
                    <a:pt x="33" y="16"/>
                    <a:pt x="26" y="16"/>
                  </a:cubicBezTo>
                  <a:cubicBezTo>
                    <a:pt x="20" y="16"/>
                    <a:pt x="14" y="16"/>
                    <a:pt x="8" y="16"/>
                  </a:cubicBezTo>
                  <a:cubicBezTo>
                    <a:pt x="8" y="11"/>
                    <a:pt x="8" y="6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6"/>
                    <a:pt x="8" y="11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9"/>
                    <a:pt x="8" y="22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8"/>
                    <a:pt x="8" y="32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8" y="38"/>
                    <a:pt x="8" y="39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7" y="40"/>
                  </a:cubicBezTo>
                  <a:cubicBezTo>
                    <a:pt x="7" y="40"/>
                    <a:pt x="7" y="41"/>
                    <a:pt x="7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5"/>
                    <a:pt x="8" y="49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7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7" y="68"/>
                    <a:pt x="7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71"/>
                    <a:pt x="8" y="74"/>
                    <a:pt x="8" y="76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9"/>
                    <a:pt x="8" y="81"/>
                    <a:pt x="8" y="83"/>
                  </a:cubicBezTo>
                  <a:cubicBezTo>
                    <a:pt x="8" y="83"/>
                    <a:pt x="7" y="83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3"/>
                    <a:pt x="8" y="83"/>
                    <a:pt x="8" y="83"/>
                  </a:cubicBezTo>
                  <a:cubicBezTo>
                    <a:pt x="8" y="89"/>
                    <a:pt x="8" y="94"/>
                    <a:pt x="8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99"/>
                    <a:pt x="8" y="100"/>
                    <a:pt x="8" y="100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2"/>
                    <a:pt x="8" y="104"/>
                    <a:pt x="8" y="107"/>
                  </a:cubicBezTo>
                  <a:cubicBezTo>
                    <a:pt x="8" y="107"/>
                    <a:pt x="8" y="108"/>
                    <a:pt x="8" y="108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12"/>
                    <a:pt x="8" y="115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20"/>
                    <a:pt x="8" y="122"/>
                    <a:pt x="8" y="123"/>
                  </a:cubicBezTo>
                  <a:cubicBezTo>
                    <a:pt x="8" y="123"/>
                    <a:pt x="7" y="123"/>
                    <a:pt x="7" y="123"/>
                  </a:cubicBezTo>
                  <a:cubicBezTo>
                    <a:pt x="7" y="123"/>
                    <a:pt x="7" y="124"/>
                    <a:pt x="7" y="124"/>
                  </a:cubicBezTo>
                  <a:cubicBezTo>
                    <a:pt x="7" y="124"/>
                    <a:pt x="8" y="124"/>
                    <a:pt x="8" y="124"/>
                  </a:cubicBezTo>
                  <a:cubicBezTo>
                    <a:pt x="8" y="127"/>
                    <a:pt x="8" y="131"/>
                    <a:pt x="8" y="135"/>
                  </a:cubicBezTo>
                  <a:cubicBezTo>
                    <a:pt x="8" y="135"/>
                    <a:pt x="8" y="135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5" y="136"/>
                    <a:pt x="2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2" y="136"/>
                    <a:pt x="5" y="136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6"/>
                    <a:pt x="8" y="137"/>
                    <a:pt x="8" y="137"/>
                  </a:cubicBezTo>
                  <a:cubicBezTo>
                    <a:pt x="8" y="139"/>
                    <a:pt x="8" y="141"/>
                    <a:pt x="8" y="143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1"/>
                    <a:pt x="8" y="139"/>
                    <a:pt x="8" y="137"/>
                  </a:cubicBezTo>
                  <a:cubicBezTo>
                    <a:pt x="8" y="137"/>
                    <a:pt x="8" y="136"/>
                    <a:pt x="8" y="136"/>
                  </a:cubicBezTo>
                  <a:cubicBezTo>
                    <a:pt x="20" y="136"/>
                    <a:pt x="31" y="136"/>
                    <a:pt x="42" y="136"/>
                  </a:cubicBezTo>
                  <a:cubicBezTo>
                    <a:pt x="42" y="139"/>
                    <a:pt x="42" y="141"/>
                    <a:pt x="42" y="143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2" y="141"/>
                    <a:pt x="42" y="139"/>
                    <a:pt x="42" y="137"/>
                  </a:cubicBezTo>
                  <a:cubicBezTo>
                    <a:pt x="42" y="137"/>
                    <a:pt x="43" y="137"/>
                    <a:pt x="43" y="137"/>
                  </a:cubicBezTo>
                  <a:cubicBezTo>
                    <a:pt x="43" y="137"/>
                    <a:pt x="43" y="137"/>
                    <a:pt x="43" y="136"/>
                  </a:cubicBezTo>
                  <a:cubicBezTo>
                    <a:pt x="53" y="136"/>
                    <a:pt x="63" y="136"/>
                    <a:pt x="73" y="136"/>
                  </a:cubicBezTo>
                  <a:cubicBezTo>
                    <a:pt x="75" y="136"/>
                    <a:pt x="76" y="136"/>
                    <a:pt x="77" y="136"/>
                  </a:cubicBezTo>
                  <a:cubicBezTo>
                    <a:pt x="77" y="138"/>
                    <a:pt x="77" y="140"/>
                    <a:pt x="77" y="142"/>
                  </a:cubicBezTo>
                  <a:cubicBezTo>
                    <a:pt x="77" y="142"/>
                    <a:pt x="78" y="142"/>
                    <a:pt x="78" y="142"/>
                  </a:cubicBezTo>
                  <a:cubicBezTo>
                    <a:pt x="78" y="141"/>
                    <a:pt x="78" y="139"/>
                    <a:pt x="78" y="137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7"/>
                    <a:pt x="78" y="137"/>
                    <a:pt x="78" y="136"/>
                  </a:cubicBezTo>
                  <a:cubicBezTo>
                    <a:pt x="90" y="136"/>
                    <a:pt x="101" y="136"/>
                    <a:pt x="113" y="136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9"/>
                    <a:pt x="113" y="141"/>
                    <a:pt x="113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13" y="141"/>
                    <a:pt x="113" y="139"/>
                    <a:pt x="113" y="137"/>
                  </a:cubicBezTo>
                  <a:cubicBezTo>
                    <a:pt x="113" y="137"/>
                    <a:pt x="113" y="137"/>
                    <a:pt x="113" y="136"/>
                  </a:cubicBezTo>
                  <a:cubicBezTo>
                    <a:pt x="122" y="136"/>
                    <a:pt x="130" y="136"/>
                    <a:pt x="139" y="136"/>
                  </a:cubicBezTo>
                  <a:cubicBezTo>
                    <a:pt x="142" y="136"/>
                    <a:pt x="145" y="136"/>
                    <a:pt x="148" y="136"/>
                  </a:cubicBezTo>
                  <a:cubicBezTo>
                    <a:pt x="148" y="138"/>
                    <a:pt x="148" y="140"/>
                    <a:pt x="148" y="142"/>
                  </a:cubicBezTo>
                  <a:cubicBezTo>
                    <a:pt x="148" y="142"/>
                    <a:pt x="149" y="142"/>
                    <a:pt x="149" y="142"/>
                  </a:cubicBezTo>
                  <a:cubicBezTo>
                    <a:pt x="149" y="140"/>
                    <a:pt x="149" y="138"/>
                    <a:pt x="149" y="136"/>
                  </a:cubicBezTo>
                  <a:cubicBezTo>
                    <a:pt x="158" y="136"/>
                    <a:pt x="167" y="136"/>
                    <a:pt x="175" y="136"/>
                  </a:cubicBezTo>
                  <a:cubicBezTo>
                    <a:pt x="176" y="136"/>
                    <a:pt x="176" y="136"/>
                    <a:pt x="175" y="136"/>
                  </a:cubicBezTo>
                  <a:close/>
                  <a:moveTo>
                    <a:pt x="27" y="16"/>
                  </a:moveTo>
                  <a:cubicBezTo>
                    <a:pt x="29" y="16"/>
                    <a:pt x="30" y="16"/>
                    <a:pt x="32" y="16"/>
                  </a:cubicBezTo>
                  <a:cubicBezTo>
                    <a:pt x="29" y="19"/>
                    <a:pt x="27" y="22"/>
                    <a:pt x="24" y="25"/>
                  </a:cubicBezTo>
                  <a:cubicBezTo>
                    <a:pt x="23" y="25"/>
                    <a:pt x="22" y="25"/>
                    <a:pt x="21" y="25"/>
                  </a:cubicBezTo>
                  <a:cubicBezTo>
                    <a:pt x="23" y="22"/>
                    <a:pt x="25" y="19"/>
                    <a:pt x="27" y="17"/>
                  </a:cubicBezTo>
                  <a:cubicBezTo>
                    <a:pt x="27" y="17"/>
                    <a:pt x="27" y="17"/>
                    <a:pt x="27" y="16"/>
                  </a:cubicBezTo>
                  <a:close/>
                  <a:moveTo>
                    <a:pt x="25" y="25"/>
                  </a:moveTo>
                  <a:cubicBezTo>
                    <a:pt x="27" y="22"/>
                    <a:pt x="30" y="19"/>
                    <a:pt x="32" y="17"/>
                  </a:cubicBezTo>
                  <a:cubicBezTo>
                    <a:pt x="32" y="17"/>
                    <a:pt x="32" y="17"/>
                    <a:pt x="32" y="16"/>
                  </a:cubicBezTo>
                  <a:cubicBezTo>
                    <a:pt x="33" y="16"/>
                    <a:pt x="34" y="16"/>
                    <a:pt x="35" y="16"/>
                  </a:cubicBezTo>
                  <a:cubicBezTo>
                    <a:pt x="33" y="19"/>
                    <a:pt x="31" y="22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7" y="25"/>
                    <a:pt x="26" y="25"/>
                  </a:cubicBezTo>
                  <a:cubicBezTo>
                    <a:pt x="26" y="25"/>
                    <a:pt x="25" y="25"/>
                    <a:pt x="25" y="25"/>
                  </a:cubicBezTo>
                  <a:close/>
                  <a:moveTo>
                    <a:pt x="29" y="25"/>
                  </a:moveTo>
                  <a:cubicBezTo>
                    <a:pt x="31" y="22"/>
                    <a:pt x="34" y="20"/>
                    <a:pt x="36" y="17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7" y="16"/>
                    <a:pt x="39" y="16"/>
                    <a:pt x="41" y="16"/>
                  </a:cubicBezTo>
                  <a:cubicBezTo>
                    <a:pt x="38" y="19"/>
                    <a:pt x="36" y="22"/>
                    <a:pt x="34" y="25"/>
                  </a:cubicBezTo>
                  <a:cubicBezTo>
                    <a:pt x="32" y="25"/>
                    <a:pt x="31" y="25"/>
                    <a:pt x="29" y="25"/>
                  </a:cubicBezTo>
                  <a:close/>
                  <a:moveTo>
                    <a:pt x="53" y="25"/>
                  </a:moveTo>
                  <a:cubicBezTo>
                    <a:pt x="55" y="22"/>
                    <a:pt x="57" y="19"/>
                    <a:pt x="60" y="17"/>
                  </a:cubicBezTo>
                  <a:cubicBezTo>
                    <a:pt x="60" y="17"/>
                    <a:pt x="60" y="17"/>
                    <a:pt x="60" y="16"/>
                  </a:cubicBezTo>
                  <a:cubicBezTo>
                    <a:pt x="61" y="16"/>
                    <a:pt x="62" y="16"/>
                    <a:pt x="64" y="16"/>
                  </a:cubicBezTo>
                  <a:cubicBezTo>
                    <a:pt x="61" y="19"/>
                    <a:pt x="59" y="22"/>
                    <a:pt x="57" y="25"/>
                  </a:cubicBezTo>
                  <a:cubicBezTo>
                    <a:pt x="54" y="25"/>
                    <a:pt x="51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1" y="23"/>
                    <a:pt x="53" y="20"/>
                    <a:pt x="55" y="18"/>
                  </a:cubicBezTo>
                  <a:cubicBezTo>
                    <a:pt x="55" y="18"/>
                    <a:pt x="55" y="17"/>
                    <a:pt x="54" y="17"/>
                  </a:cubicBezTo>
                  <a:cubicBezTo>
                    <a:pt x="52" y="20"/>
                    <a:pt x="51" y="22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7" y="25"/>
                    <a:pt x="45" y="25"/>
                    <a:pt x="44" y="25"/>
                  </a:cubicBezTo>
                  <a:cubicBezTo>
                    <a:pt x="46" y="22"/>
                    <a:pt x="49" y="20"/>
                    <a:pt x="51" y="17"/>
                  </a:cubicBezTo>
                  <a:cubicBezTo>
                    <a:pt x="51" y="17"/>
                    <a:pt x="51" y="17"/>
                    <a:pt x="51" y="16"/>
                  </a:cubicBezTo>
                  <a:cubicBezTo>
                    <a:pt x="54" y="16"/>
                    <a:pt x="57" y="16"/>
                    <a:pt x="59" y="16"/>
                  </a:cubicBezTo>
                  <a:cubicBezTo>
                    <a:pt x="57" y="19"/>
                    <a:pt x="55" y="22"/>
                    <a:pt x="52" y="24"/>
                  </a:cubicBezTo>
                  <a:cubicBezTo>
                    <a:pt x="52" y="25"/>
                    <a:pt x="53" y="25"/>
                    <a:pt x="53" y="25"/>
                  </a:cubicBezTo>
                  <a:close/>
                  <a:moveTo>
                    <a:pt x="43" y="25"/>
                  </a:moveTo>
                  <a:cubicBezTo>
                    <a:pt x="43" y="25"/>
                    <a:pt x="43" y="25"/>
                    <a:pt x="43" y="25"/>
                  </a:cubicBezTo>
                  <a:cubicBezTo>
                    <a:pt x="42" y="25"/>
                    <a:pt x="41" y="25"/>
                    <a:pt x="39" y="25"/>
                  </a:cubicBezTo>
                  <a:cubicBezTo>
                    <a:pt x="41" y="22"/>
                    <a:pt x="44" y="19"/>
                    <a:pt x="46" y="16"/>
                  </a:cubicBezTo>
                  <a:cubicBezTo>
                    <a:pt x="48" y="16"/>
                    <a:pt x="49" y="16"/>
                    <a:pt x="50" y="16"/>
                  </a:cubicBezTo>
                  <a:cubicBezTo>
                    <a:pt x="48" y="20"/>
                    <a:pt x="46" y="22"/>
                    <a:pt x="43" y="25"/>
                  </a:cubicBezTo>
                  <a:close/>
                  <a:moveTo>
                    <a:pt x="79" y="16"/>
                  </a:moveTo>
                  <a:cubicBezTo>
                    <a:pt x="79" y="17"/>
                    <a:pt x="78" y="17"/>
                    <a:pt x="78" y="17"/>
                  </a:cubicBezTo>
                  <a:cubicBezTo>
                    <a:pt x="77" y="20"/>
                    <a:pt x="75" y="22"/>
                    <a:pt x="72" y="2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5" y="22"/>
                    <a:pt x="77" y="20"/>
                    <a:pt x="79" y="17"/>
                  </a:cubicBezTo>
                  <a:cubicBezTo>
                    <a:pt x="79" y="17"/>
                    <a:pt x="79" y="16"/>
                    <a:pt x="79" y="16"/>
                  </a:cubicBezTo>
                  <a:cubicBezTo>
                    <a:pt x="82" y="16"/>
                    <a:pt x="85" y="16"/>
                    <a:pt x="89" y="16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6" y="19"/>
                    <a:pt x="84" y="22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5"/>
                    <a:pt x="69" y="25"/>
                    <a:pt x="62" y="25"/>
                  </a:cubicBezTo>
                  <a:cubicBezTo>
                    <a:pt x="64" y="22"/>
                    <a:pt x="67" y="20"/>
                    <a:pt x="69" y="17"/>
                  </a:cubicBezTo>
                  <a:cubicBezTo>
                    <a:pt x="69" y="17"/>
                    <a:pt x="68" y="17"/>
                    <a:pt x="68" y="17"/>
                  </a:cubicBezTo>
                  <a:cubicBezTo>
                    <a:pt x="66" y="20"/>
                    <a:pt x="64" y="22"/>
                    <a:pt x="62" y="25"/>
                  </a:cubicBezTo>
                  <a:cubicBezTo>
                    <a:pt x="60" y="25"/>
                    <a:pt x="59" y="25"/>
                    <a:pt x="57" y="25"/>
                  </a:cubicBezTo>
                  <a:cubicBezTo>
                    <a:pt x="59" y="22"/>
                    <a:pt x="62" y="19"/>
                    <a:pt x="64" y="17"/>
                  </a:cubicBezTo>
                  <a:cubicBezTo>
                    <a:pt x="64" y="17"/>
                    <a:pt x="64" y="17"/>
                    <a:pt x="64" y="16"/>
                  </a:cubicBezTo>
                  <a:cubicBezTo>
                    <a:pt x="68" y="16"/>
                    <a:pt x="71" y="16"/>
                    <a:pt x="75" y="16"/>
                  </a:cubicBezTo>
                  <a:cubicBezTo>
                    <a:pt x="76" y="16"/>
                    <a:pt x="77" y="16"/>
                    <a:pt x="79" y="16"/>
                  </a:cubicBezTo>
                  <a:close/>
                  <a:moveTo>
                    <a:pt x="39" y="25"/>
                  </a:moveTo>
                  <a:cubicBezTo>
                    <a:pt x="39" y="25"/>
                    <a:pt x="39" y="25"/>
                    <a:pt x="39" y="25"/>
                  </a:cubicBezTo>
                  <a:cubicBezTo>
                    <a:pt x="37" y="25"/>
                    <a:pt x="36" y="25"/>
                    <a:pt x="34" y="25"/>
                  </a:cubicBezTo>
                  <a:cubicBezTo>
                    <a:pt x="37" y="22"/>
                    <a:pt x="39" y="19"/>
                    <a:pt x="41" y="17"/>
                  </a:cubicBezTo>
                  <a:cubicBezTo>
                    <a:pt x="41" y="17"/>
                    <a:pt x="41" y="17"/>
                    <a:pt x="41" y="16"/>
                  </a:cubicBezTo>
                  <a:cubicBezTo>
                    <a:pt x="43" y="16"/>
                    <a:pt x="44" y="16"/>
                    <a:pt x="46" y="16"/>
                  </a:cubicBezTo>
                  <a:cubicBezTo>
                    <a:pt x="43" y="19"/>
                    <a:pt x="41" y="22"/>
                    <a:pt x="39" y="25"/>
                  </a:cubicBezTo>
                  <a:close/>
                  <a:moveTo>
                    <a:pt x="27" y="16"/>
                  </a:moveTo>
                  <a:cubicBezTo>
                    <a:pt x="25" y="19"/>
                    <a:pt x="22" y="22"/>
                    <a:pt x="20" y="25"/>
                  </a:cubicBezTo>
                  <a:cubicBezTo>
                    <a:pt x="19" y="25"/>
                    <a:pt x="18" y="25"/>
                    <a:pt x="17" y="25"/>
                  </a:cubicBezTo>
                  <a:cubicBezTo>
                    <a:pt x="19" y="22"/>
                    <a:pt x="21" y="20"/>
                    <a:pt x="24" y="17"/>
                  </a:cubicBezTo>
                  <a:cubicBezTo>
                    <a:pt x="24" y="17"/>
                    <a:pt x="24" y="16"/>
                    <a:pt x="23" y="17"/>
                  </a:cubicBezTo>
                  <a:cubicBezTo>
                    <a:pt x="21" y="19"/>
                    <a:pt x="19" y="22"/>
                    <a:pt x="16" y="25"/>
                  </a:cubicBezTo>
                  <a:cubicBezTo>
                    <a:pt x="15" y="25"/>
                    <a:pt x="14" y="25"/>
                    <a:pt x="13" y="25"/>
                  </a:cubicBezTo>
                  <a:cubicBezTo>
                    <a:pt x="15" y="22"/>
                    <a:pt x="18" y="19"/>
                    <a:pt x="20" y="17"/>
                  </a:cubicBezTo>
                  <a:cubicBezTo>
                    <a:pt x="21" y="17"/>
                    <a:pt x="21" y="17"/>
                    <a:pt x="20" y="16"/>
                  </a:cubicBezTo>
                  <a:cubicBezTo>
                    <a:pt x="23" y="16"/>
                    <a:pt x="25" y="16"/>
                    <a:pt x="27" y="16"/>
                  </a:cubicBezTo>
                  <a:close/>
                  <a:moveTo>
                    <a:pt x="8" y="22"/>
                  </a:moveTo>
                  <a:cubicBezTo>
                    <a:pt x="8" y="22"/>
                    <a:pt x="9" y="22"/>
                    <a:pt x="9" y="22"/>
                  </a:cubicBezTo>
                  <a:cubicBezTo>
                    <a:pt x="10" y="20"/>
                    <a:pt x="11" y="18"/>
                    <a:pt x="12" y="17"/>
                  </a:cubicBezTo>
                  <a:cubicBezTo>
                    <a:pt x="12" y="17"/>
                    <a:pt x="12" y="16"/>
                    <a:pt x="12" y="17"/>
                  </a:cubicBezTo>
                  <a:cubicBezTo>
                    <a:pt x="11" y="18"/>
                    <a:pt x="10" y="20"/>
                    <a:pt x="8" y="21"/>
                  </a:cubicBezTo>
                  <a:cubicBezTo>
                    <a:pt x="8" y="20"/>
                    <a:pt x="8" y="18"/>
                    <a:pt x="8" y="16"/>
                  </a:cubicBezTo>
                  <a:cubicBezTo>
                    <a:pt x="12" y="16"/>
                    <a:pt x="16" y="16"/>
                    <a:pt x="20" y="16"/>
                  </a:cubicBezTo>
                  <a:cubicBezTo>
                    <a:pt x="18" y="19"/>
                    <a:pt x="15" y="22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0" y="25"/>
                    <a:pt x="9" y="25"/>
                  </a:cubicBezTo>
                  <a:cubicBezTo>
                    <a:pt x="12" y="22"/>
                    <a:pt x="14" y="20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20"/>
                    <a:pt x="11" y="22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8" y="24"/>
                    <a:pt x="8" y="23"/>
                    <a:pt x="8" y="22"/>
                  </a:cubicBezTo>
                  <a:close/>
                  <a:moveTo>
                    <a:pt x="52" y="39"/>
                  </a:moveTo>
                  <a:cubicBezTo>
                    <a:pt x="55" y="37"/>
                    <a:pt x="57" y="35"/>
                    <a:pt x="59" y="32"/>
                  </a:cubicBezTo>
                  <a:cubicBezTo>
                    <a:pt x="60" y="32"/>
                    <a:pt x="60" y="32"/>
                    <a:pt x="61" y="32"/>
                  </a:cubicBezTo>
                  <a:cubicBezTo>
                    <a:pt x="58" y="35"/>
                    <a:pt x="56" y="37"/>
                    <a:pt x="54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6" y="37"/>
                    <a:pt x="59" y="35"/>
                    <a:pt x="61" y="32"/>
                  </a:cubicBezTo>
                  <a:cubicBezTo>
                    <a:pt x="62" y="32"/>
                    <a:pt x="63" y="32"/>
                    <a:pt x="64" y="32"/>
                  </a:cubicBezTo>
                  <a:cubicBezTo>
                    <a:pt x="62" y="35"/>
                    <a:pt x="60" y="37"/>
                    <a:pt x="57" y="40"/>
                  </a:cubicBezTo>
                  <a:cubicBezTo>
                    <a:pt x="57" y="40"/>
                    <a:pt x="57" y="40"/>
                    <a:pt x="58" y="40"/>
                  </a:cubicBezTo>
                  <a:cubicBezTo>
                    <a:pt x="60" y="37"/>
                    <a:pt x="62" y="35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6" y="32"/>
                    <a:pt x="67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7" y="35"/>
                    <a:pt x="65" y="37"/>
                    <a:pt x="62" y="39"/>
                  </a:cubicBezTo>
                  <a:cubicBezTo>
                    <a:pt x="62" y="40"/>
                    <a:pt x="63" y="40"/>
                    <a:pt x="63" y="40"/>
                  </a:cubicBezTo>
                  <a:cubicBezTo>
                    <a:pt x="65" y="37"/>
                    <a:pt x="67" y="35"/>
                    <a:pt x="70" y="32"/>
                  </a:cubicBezTo>
                  <a:cubicBezTo>
                    <a:pt x="70" y="32"/>
                    <a:pt x="70" y="32"/>
                    <a:pt x="69" y="32"/>
                  </a:cubicBezTo>
                  <a:cubicBezTo>
                    <a:pt x="74" y="32"/>
                    <a:pt x="79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5"/>
                    <a:pt x="84" y="37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3" y="40"/>
                    <a:pt x="82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1" y="39"/>
                    <a:pt x="82" y="37"/>
                    <a:pt x="83" y="36"/>
                  </a:cubicBezTo>
                  <a:cubicBezTo>
                    <a:pt x="84" y="36"/>
                    <a:pt x="83" y="36"/>
                    <a:pt x="83" y="36"/>
                  </a:cubicBezTo>
                  <a:cubicBezTo>
                    <a:pt x="82" y="37"/>
                    <a:pt x="81" y="39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79" y="40"/>
                    <a:pt x="79" y="40"/>
                  </a:cubicBezTo>
                  <a:cubicBezTo>
                    <a:pt x="80" y="38"/>
                    <a:pt x="82" y="36"/>
                    <a:pt x="83" y="34"/>
                  </a:cubicBezTo>
                  <a:cubicBezTo>
                    <a:pt x="83" y="34"/>
                    <a:pt x="83" y="33"/>
                    <a:pt x="83" y="34"/>
                  </a:cubicBezTo>
                  <a:cubicBezTo>
                    <a:pt x="81" y="36"/>
                    <a:pt x="80" y="38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4" y="40"/>
                    <a:pt x="70" y="40"/>
                    <a:pt x="66" y="40"/>
                  </a:cubicBezTo>
                  <a:cubicBezTo>
                    <a:pt x="68" y="38"/>
                    <a:pt x="70" y="36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0" y="35"/>
                    <a:pt x="68" y="38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7" y="38"/>
                    <a:pt x="69" y="35"/>
                    <a:pt x="71" y="33"/>
                  </a:cubicBezTo>
                  <a:cubicBezTo>
                    <a:pt x="71" y="33"/>
                    <a:pt x="71" y="32"/>
                    <a:pt x="71" y="33"/>
                  </a:cubicBezTo>
                  <a:cubicBezTo>
                    <a:pt x="68" y="35"/>
                    <a:pt x="66" y="38"/>
                    <a:pt x="64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1" y="40"/>
                    <a:pt x="58" y="40"/>
                    <a:pt x="56" y="40"/>
                  </a:cubicBezTo>
                  <a:cubicBezTo>
                    <a:pt x="58" y="38"/>
                    <a:pt x="60" y="35"/>
                    <a:pt x="63" y="33"/>
                  </a:cubicBezTo>
                  <a:cubicBezTo>
                    <a:pt x="63" y="33"/>
                    <a:pt x="63" y="32"/>
                    <a:pt x="62" y="32"/>
                  </a:cubicBezTo>
                  <a:cubicBezTo>
                    <a:pt x="60" y="35"/>
                    <a:pt x="58" y="37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3" y="40"/>
                    <a:pt x="51" y="40"/>
                    <a:pt x="49" y="40"/>
                  </a:cubicBezTo>
                  <a:cubicBezTo>
                    <a:pt x="51" y="38"/>
                    <a:pt x="53" y="35"/>
                    <a:pt x="56" y="33"/>
                  </a:cubicBezTo>
                  <a:cubicBezTo>
                    <a:pt x="56" y="33"/>
                    <a:pt x="55" y="32"/>
                    <a:pt x="55" y="33"/>
                  </a:cubicBezTo>
                  <a:cubicBezTo>
                    <a:pt x="53" y="35"/>
                    <a:pt x="51" y="38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6" y="40"/>
                    <a:pt x="44" y="40"/>
                    <a:pt x="41" y="40"/>
                  </a:cubicBezTo>
                  <a:cubicBezTo>
                    <a:pt x="44" y="38"/>
                    <a:pt x="46" y="35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6" y="35"/>
                    <a:pt x="43" y="37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38"/>
                    <a:pt x="45" y="35"/>
                    <a:pt x="47" y="32"/>
                  </a:cubicBezTo>
                  <a:cubicBezTo>
                    <a:pt x="48" y="32"/>
                    <a:pt x="49" y="32"/>
                    <a:pt x="50" y="32"/>
                  </a:cubicBezTo>
                  <a:cubicBezTo>
                    <a:pt x="48" y="34"/>
                    <a:pt x="45" y="37"/>
                    <a:pt x="43" y="40"/>
                  </a:cubicBezTo>
                  <a:cubicBezTo>
                    <a:pt x="42" y="40"/>
                    <a:pt x="43" y="40"/>
                    <a:pt x="43" y="40"/>
                  </a:cubicBezTo>
                  <a:cubicBezTo>
                    <a:pt x="45" y="37"/>
                    <a:pt x="48" y="34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2" y="32"/>
                    <a:pt x="53" y="32"/>
                    <a:pt x="54" y="32"/>
                  </a:cubicBezTo>
                  <a:cubicBezTo>
                    <a:pt x="52" y="35"/>
                    <a:pt x="49" y="37"/>
                    <a:pt x="47" y="39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50" y="37"/>
                    <a:pt x="52" y="35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2"/>
                    <a:pt x="56" y="32"/>
                    <a:pt x="57" y="32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49" y="40"/>
                    <a:pt x="50" y="40"/>
                    <a:pt x="50" y="40"/>
                  </a:cubicBezTo>
                  <a:cubicBezTo>
                    <a:pt x="52" y="37"/>
                    <a:pt x="55" y="35"/>
                    <a:pt x="57" y="32"/>
                  </a:cubicBezTo>
                  <a:cubicBezTo>
                    <a:pt x="57" y="32"/>
                    <a:pt x="58" y="32"/>
                    <a:pt x="57" y="32"/>
                  </a:cubicBezTo>
                  <a:cubicBezTo>
                    <a:pt x="58" y="32"/>
                    <a:pt x="58" y="32"/>
                    <a:pt x="59" y="32"/>
                  </a:cubicBezTo>
                  <a:cubicBezTo>
                    <a:pt x="57" y="34"/>
                    <a:pt x="54" y="37"/>
                    <a:pt x="52" y="39"/>
                  </a:cubicBezTo>
                  <a:cubicBezTo>
                    <a:pt x="52" y="39"/>
                    <a:pt x="52" y="40"/>
                    <a:pt x="52" y="39"/>
                  </a:cubicBezTo>
                  <a:close/>
                  <a:moveTo>
                    <a:pt x="32" y="40"/>
                  </a:moveTo>
                  <a:cubicBezTo>
                    <a:pt x="35" y="37"/>
                    <a:pt x="37" y="35"/>
                    <a:pt x="40" y="32"/>
                  </a:cubicBezTo>
                  <a:cubicBezTo>
                    <a:pt x="40" y="32"/>
                    <a:pt x="40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8" y="35"/>
                    <a:pt x="36" y="37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6" y="37"/>
                    <a:pt x="39" y="35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2"/>
                    <a:pt x="45" y="32"/>
                    <a:pt x="47" y="32"/>
                  </a:cubicBezTo>
                  <a:cubicBezTo>
                    <a:pt x="44" y="35"/>
                    <a:pt x="42" y="37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4" y="40"/>
                    <a:pt x="29" y="40"/>
                    <a:pt x="25" y="40"/>
                  </a:cubicBezTo>
                  <a:cubicBezTo>
                    <a:pt x="22" y="40"/>
                    <a:pt x="19" y="40"/>
                    <a:pt x="16" y="40"/>
                  </a:cubicBezTo>
                  <a:cubicBezTo>
                    <a:pt x="18" y="38"/>
                    <a:pt x="20" y="35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0" y="35"/>
                    <a:pt x="18" y="38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4" y="40"/>
                    <a:pt x="14" y="40"/>
                  </a:cubicBezTo>
                  <a:cubicBezTo>
                    <a:pt x="16" y="38"/>
                    <a:pt x="18" y="35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8" y="35"/>
                    <a:pt x="15" y="38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1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" y="38"/>
                    <a:pt x="14" y="35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8" y="32"/>
                    <a:pt x="18" y="32"/>
                  </a:cubicBezTo>
                  <a:cubicBezTo>
                    <a:pt x="16" y="35"/>
                    <a:pt x="14" y="37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4" y="38"/>
                    <a:pt x="16" y="35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2" y="32"/>
                    <a:pt x="24" y="32"/>
                  </a:cubicBezTo>
                  <a:cubicBezTo>
                    <a:pt x="21" y="34"/>
                    <a:pt x="19" y="37"/>
                    <a:pt x="17" y="40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20" y="37"/>
                    <a:pt x="22" y="35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3" y="35"/>
                    <a:pt x="21" y="37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1" y="37"/>
                    <a:pt x="24" y="35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9" y="32"/>
                    <a:pt x="31" y="32"/>
                    <a:pt x="34" y="32"/>
                  </a:cubicBezTo>
                  <a:cubicBezTo>
                    <a:pt x="32" y="35"/>
                    <a:pt x="29" y="37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37"/>
                    <a:pt x="32" y="35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2"/>
                    <a:pt x="35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5"/>
                    <a:pt x="31" y="37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2" y="37"/>
                    <a:pt x="34" y="35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2"/>
                    <a:pt x="37" y="32"/>
                    <a:pt x="38" y="32"/>
                  </a:cubicBezTo>
                  <a:cubicBezTo>
                    <a:pt x="35" y="35"/>
                    <a:pt x="33" y="37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3" y="37"/>
                    <a:pt x="36" y="35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37" y="35"/>
                    <a:pt x="34" y="37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lose/>
                  <a:moveTo>
                    <a:pt x="8" y="32"/>
                  </a:moveTo>
                  <a:cubicBezTo>
                    <a:pt x="9" y="32"/>
                    <a:pt x="10" y="32"/>
                    <a:pt x="11" y="32"/>
                  </a:cubicBezTo>
                  <a:cubicBezTo>
                    <a:pt x="10" y="33"/>
                    <a:pt x="9" y="33"/>
                    <a:pt x="8" y="34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lose/>
                  <a:moveTo>
                    <a:pt x="8" y="35"/>
                  </a:moveTo>
                  <a:cubicBezTo>
                    <a:pt x="9" y="34"/>
                    <a:pt x="10" y="33"/>
                    <a:pt x="11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3"/>
                    <a:pt x="10" y="35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lose/>
                  <a:moveTo>
                    <a:pt x="8" y="40"/>
                  </a:moveTo>
                  <a:cubicBezTo>
                    <a:pt x="11" y="37"/>
                    <a:pt x="13" y="35"/>
                    <a:pt x="15" y="33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3" y="35"/>
                    <a:pt x="11" y="37"/>
                    <a:pt x="8" y="39"/>
                  </a:cubicBezTo>
                  <a:cubicBezTo>
                    <a:pt x="8" y="39"/>
                    <a:pt x="8" y="38"/>
                    <a:pt x="8" y="38"/>
                  </a:cubicBezTo>
                  <a:cubicBezTo>
                    <a:pt x="8" y="38"/>
                    <a:pt x="8" y="38"/>
                    <a:pt x="9" y="38"/>
                  </a:cubicBezTo>
                  <a:cubicBezTo>
                    <a:pt x="10" y="36"/>
                    <a:pt x="12" y="34"/>
                    <a:pt x="14" y="33"/>
                  </a:cubicBezTo>
                  <a:cubicBezTo>
                    <a:pt x="14" y="32"/>
                    <a:pt x="14" y="32"/>
                    <a:pt x="13" y="32"/>
                  </a:cubicBezTo>
                  <a:cubicBezTo>
                    <a:pt x="12" y="34"/>
                    <a:pt x="10" y="36"/>
                    <a:pt x="8" y="37"/>
                  </a:cubicBezTo>
                  <a:cubicBezTo>
                    <a:pt x="8" y="37"/>
                    <a:pt x="8" y="37"/>
                    <a:pt x="8" y="36"/>
                  </a:cubicBezTo>
                  <a:cubicBezTo>
                    <a:pt x="10" y="35"/>
                    <a:pt x="11" y="34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5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5"/>
                    <a:pt x="12" y="37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20" y="68"/>
                  </a:moveTo>
                  <a:cubicBezTo>
                    <a:pt x="22" y="65"/>
                    <a:pt x="25" y="62"/>
                    <a:pt x="27" y="60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4" y="62"/>
                    <a:pt x="22" y="65"/>
                    <a:pt x="19" y="68"/>
                  </a:cubicBezTo>
                  <a:cubicBezTo>
                    <a:pt x="18" y="68"/>
                    <a:pt x="17" y="68"/>
                    <a:pt x="15" y="68"/>
                  </a:cubicBezTo>
                  <a:cubicBezTo>
                    <a:pt x="17" y="65"/>
                    <a:pt x="20" y="62"/>
                    <a:pt x="23" y="59"/>
                  </a:cubicBezTo>
                  <a:cubicBezTo>
                    <a:pt x="25" y="59"/>
                    <a:pt x="28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8" y="62"/>
                    <a:pt x="26" y="65"/>
                    <a:pt x="24" y="68"/>
                  </a:cubicBezTo>
                  <a:cubicBezTo>
                    <a:pt x="22" y="68"/>
                    <a:pt x="21" y="68"/>
                    <a:pt x="20" y="68"/>
                  </a:cubicBezTo>
                  <a:close/>
                  <a:moveTo>
                    <a:pt x="31" y="68"/>
                  </a:moveTo>
                  <a:cubicBezTo>
                    <a:pt x="33" y="65"/>
                    <a:pt x="35" y="62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9" y="59"/>
                    <a:pt x="41" y="59"/>
                    <a:pt x="43" y="59"/>
                  </a:cubicBezTo>
                  <a:cubicBezTo>
                    <a:pt x="41" y="62"/>
                    <a:pt x="38" y="65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3" y="68"/>
                    <a:pt x="32" y="68"/>
                    <a:pt x="31" y="68"/>
                  </a:cubicBezTo>
                  <a:close/>
                  <a:moveTo>
                    <a:pt x="43" y="68"/>
                  </a:moveTo>
                  <a:cubicBezTo>
                    <a:pt x="40" y="68"/>
                    <a:pt x="38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8" y="65"/>
                    <a:pt x="41" y="62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5" y="59"/>
                    <a:pt x="47" y="59"/>
                    <a:pt x="49" y="59"/>
                  </a:cubicBezTo>
                  <a:cubicBezTo>
                    <a:pt x="47" y="62"/>
                    <a:pt x="45" y="65"/>
                    <a:pt x="43" y="67"/>
                  </a:cubicBezTo>
                  <a:cubicBezTo>
                    <a:pt x="43" y="67"/>
                    <a:pt x="43" y="68"/>
                    <a:pt x="43" y="68"/>
                  </a:cubicBezTo>
                  <a:close/>
                  <a:moveTo>
                    <a:pt x="74" y="59"/>
                  </a:moveTo>
                  <a:cubicBezTo>
                    <a:pt x="72" y="62"/>
                    <a:pt x="69" y="64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70" y="65"/>
                    <a:pt x="72" y="62"/>
                    <a:pt x="75" y="59"/>
                  </a:cubicBezTo>
                  <a:cubicBezTo>
                    <a:pt x="81" y="59"/>
                    <a:pt x="88" y="59"/>
                    <a:pt x="95" y="59"/>
                  </a:cubicBezTo>
                  <a:cubicBezTo>
                    <a:pt x="92" y="62"/>
                    <a:pt x="90" y="65"/>
                    <a:pt x="88" y="67"/>
                  </a:cubicBezTo>
                  <a:cubicBezTo>
                    <a:pt x="88" y="67"/>
                    <a:pt x="88" y="68"/>
                    <a:pt x="88" y="68"/>
                  </a:cubicBezTo>
                  <a:cubicBezTo>
                    <a:pt x="86" y="68"/>
                    <a:pt x="84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4" y="65"/>
                    <a:pt x="87" y="62"/>
                    <a:pt x="89" y="60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6" y="62"/>
                    <a:pt x="84" y="65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79" y="68"/>
                    <a:pt x="77" y="68"/>
                    <a:pt x="75" y="68"/>
                  </a:cubicBezTo>
                  <a:cubicBezTo>
                    <a:pt x="77" y="65"/>
                    <a:pt x="79" y="62"/>
                    <a:pt x="81" y="60"/>
                  </a:cubicBezTo>
                  <a:cubicBezTo>
                    <a:pt x="81" y="60"/>
                    <a:pt x="81" y="59"/>
                    <a:pt x="81" y="59"/>
                  </a:cubicBezTo>
                  <a:cubicBezTo>
                    <a:pt x="79" y="62"/>
                    <a:pt x="76" y="65"/>
                    <a:pt x="74" y="67"/>
                  </a:cubicBezTo>
                  <a:cubicBezTo>
                    <a:pt x="74" y="67"/>
                    <a:pt x="74" y="68"/>
                    <a:pt x="74" y="68"/>
                  </a:cubicBezTo>
                  <a:cubicBezTo>
                    <a:pt x="70" y="68"/>
                    <a:pt x="66" y="68"/>
                    <a:pt x="61" y="68"/>
                  </a:cubicBezTo>
                  <a:cubicBezTo>
                    <a:pt x="64" y="65"/>
                    <a:pt x="66" y="62"/>
                    <a:pt x="68" y="60"/>
                  </a:cubicBezTo>
                  <a:cubicBezTo>
                    <a:pt x="68" y="60"/>
                    <a:pt x="68" y="59"/>
                    <a:pt x="68" y="59"/>
                  </a:cubicBezTo>
                  <a:cubicBezTo>
                    <a:pt x="66" y="62"/>
                    <a:pt x="63" y="65"/>
                    <a:pt x="61" y="68"/>
                  </a:cubicBezTo>
                  <a:cubicBezTo>
                    <a:pt x="56" y="68"/>
                    <a:pt x="52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0" y="65"/>
                    <a:pt x="52" y="62"/>
                    <a:pt x="55" y="60"/>
                  </a:cubicBezTo>
                  <a:cubicBezTo>
                    <a:pt x="55" y="60"/>
                    <a:pt x="55" y="59"/>
                    <a:pt x="54" y="60"/>
                  </a:cubicBezTo>
                  <a:cubicBezTo>
                    <a:pt x="52" y="62"/>
                    <a:pt x="50" y="65"/>
                    <a:pt x="47" y="67"/>
                  </a:cubicBezTo>
                  <a:cubicBezTo>
                    <a:pt x="47" y="67"/>
                    <a:pt x="47" y="68"/>
                    <a:pt x="47" y="68"/>
                  </a:cubicBezTo>
                  <a:cubicBezTo>
                    <a:pt x="46" y="68"/>
                    <a:pt x="44" y="68"/>
                    <a:pt x="43" y="68"/>
                  </a:cubicBezTo>
                  <a:cubicBezTo>
                    <a:pt x="45" y="65"/>
                    <a:pt x="48" y="62"/>
                    <a:pt x="50" y="59"/>
                  </a:cubicBezTo>
                  <a:cubicBezTo>
                    <a:pt x="52" y="59"/>
                    <a:pt x="54" y="59"/>
                    <a:pt x="56" y="59"/>
                  </a:cubicBezTo>
                  <a:cubicBezTo>
                    <a:pt x="62" y="59"/>
                    <a:pt x="68" y="59"/>
                    <a:pt x="74" y="59"/>
                  </a:cubicBezTo>
                  <a:close/>
                  <a:moveTo>
                    <a:pt x="37" y="59"/>
                  </a:moveTo>
                  <a:cubicBezTo>
                    <a:pt x="35" y="62"/>
                    <a:pt x="32" y="65"/>
                    <a:pt x="30" y="68"/>
                  </a:cubicBezTo>
                  <a:cubicBezTo>
                    <a:pt x="28" y="68"/>
                    <a:pt x="26" y="68"/>
                    <a:pt x="24" y="68"/>
                  </a:cubicBezTo>
                  <a:cubicBezTo>
                    <a:pt x="26" y="65"/>
                    <a:pt x="29" y="62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3" y="59"/>
                    <a:pt x="35" y="59"/>
                    <a:pt x="37" y="59"/>
                  </a:cubicBezTo>
                  <a:close/>
                  <a:moveTo>
                    <a:pt x="12" y="59"/>
                  </a:moveTo>
                  <a:cubicBezTo>
                    <a:pt x="11" y="61"/>
                    <a:pt x="10" y="63"/>
                    <a:pt x="8" y="65"/>
                  </a:cubicBezTo>
                  <a:cubicBezTo>
                    <a:pt x="8" y="63"/>
                    <a:pt x="8" y="61"/>
                    <a:pt x="8" y="59"/>
                  </a:cubicBezTo>
                  <a:cubicBezTo>
                    <a:pt x="10" y="59"/>
                    <a:pt x="11" y="59"/>
                    <a:pt x="12" y="59"/>
                  </a:cubicBezTo>
                  <a:close/>
                  <a:moveTo>
                    <a:pt x="8" y="65"/>
                  </a:moveTo>
                  <a:cubicBezTo>
                    <a:pt x="8" y="65"/>
                    <a:pt x="9" y="65"/>
                    <a:pt x="9" y="65"/>
                  </a:cubicBezTo>
                  <a:cubicBezTo>
                    <a:pt x="10" y="63"/>
                    <a:pt x="12" y="61"/>
                    <a:pt x="13" y="59"/>
                  </a:cubicBezTo>
                  <a:cubicBezTo>
                    <a:pt x="16" y="59"/>
                    <a:pt x="19" y="59"/>
                    <a:pt x="22" y="59"/>
                  </a:cubicBezTo>
                  <a:cubicBezTo>
                    <a:pt x="19" y="62"/>
                    <a:pt x="17" y="65"/>
                    <a:pt x="15" y="68"/>
                  </a:cubicBezTo>
                  <a:cubicBezTo>
                    <a:pt x="14" y="68"/>
                    <a:pt x="12" y="68"/>
                    <a:pt x="11" y="68"/>
                  </a:cubicBezTo>
                  <a:cubicBezTo>
                    <a:pt x="13" y="65"/>
                    <a:pt x="15" y="63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5" y="63"/>
                    <a:pt x="13" y="65"/>
                    <a:pt x="11" y="68"/>
                  </a:cubicBezTo>
                  <a:cubicBezTo>
                    <a:pt x="10" y="68"/>
                    <a:pt x="9" y="68"/>
                    <a:pt x="8" y="68"/>
                  </a:cubicBezTo>
                  <a:cubicBezTo>
                    <a:pt x="8" y="67"/>
                    <a:pt x="8" y="66"/>
                    <a:pt x="8" y="65"/>
                  </a:cubicBezTo>
                  <a:close/>
                  <a:moveTo>
                    <a:pt x="52" y="75"/>
                  </a:moveTo>
                  <a:cubicBezTo>
                    <a:pt x="63" y="75"/>
                    <a:pt x="74" y="75"/>
                    <a:pt x="86" y="75"/>
                  </a:cubicBezTo>
                  <a:cubicBezTo>
                    <a:pt x="84" y="77"/>
                    <a:pt x="82" y="79"/>
                    <a:pt x="80" y="82"/>
                  </a:cubicBezTo>
                  <a:cubicBezTo>
                    <a:pt x="79" y="82"/>
                    <a:pt x="80" y="82"/>
                    <a:pt x="80" y="82"/>
                  </a:cubicBezTo>
                  <a:cubicBezTo>
                    <a:pt x="82" y="80"/>
                    <a:pt x="84" y="77"/>
                    <a:pt x="86" y="75"/>
                  </a:cubicBezTo>
                  <a:cubicBezTo>
                    <a:pt x="86" y="75"/>
                    <a:pt x="86" y="75"/>
                    <a:pt x="86" y="75"/>
                  </a:cubicBezTo>
                  <a:cubicBezTo>
                    <a:pt x="86" y="75"/>
                    <a:pt x="87" y="75"/>
                    <a:pt x="87" y="75"/>
                  </a:cubicBezTo>
                  <a:cubicBezTo>
                    <a:pt x="85" y="77"/>
                    <a:pt x="83" y="80"/>
                    <a:pt x="81" y="82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3" y="80"/>
                    <a:pt x="85" y="78"/>
                    <a:pt x="87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8" y="75"/>
                    <a:pt x="89" y="75"/>
                    <a:pt x="89" y="75"/>
                  </a:cubicBezTo>
                  <a:cubicBezTo>
                    <a:pt x="87" y="77"/>
                    <a:pt x="85" y="80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5" y="80"/>
                    <a:pt x="87" y="77"/>
                    <a:pt x="89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3" y="75"/>
                    <a:pt x="95" y="75"/>
                  </a:cubicBezTo>
                  <a:cubicBezTo>
                    <a:pt x="98" y="75"/>
                    <a:pt x="101" y="75"/>
                    <a:pt x="105" y="75"/>
                  </a:cubicBezTo>
                  <a:cubicBezTo>
                    <a:pt x="103" y="77"/>
                    <a:pt x="101" y="79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0"/>
                    <a:pt x="103" y="77"/>
                    <a:pt x="105" y="75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5" y="75"/>
                    <a:pt x="106" y="75"/>
                    <a:pt x="106" y="75"/>
                  </a:cubicBezTo>
                  <a:cubicBezTo>
                    <a:pt x="104" y="77"/>
                    <a:pt x="103" y="79"/>
                    <a:pt x="101" y="81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7" y="75"/>
                    <a:pt x="107" y="75"/>
                    <a:pt x="108" y="75"/>
                  </a:cubicBezTo>
                  <a:cubicBezTo>
                    <a:pt x="106" y="77"/>
                    <a:pt x="105" y="79"/>
                    <a:pt x="103" y="81"/>
                  </a:cubicBezTo>
                  <a:cubicBezTo>
                    <a:pt x="103" y="81"/>
                    <a:pt x="103" y="82"/>
                    <a:pt x="103" y="82"/>
                  </a:cubicBezTo>
                  <a:cubicBezTo>
                    <a:pt x="105" y="79"/>
                    <a:pt x="107" y="77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12" y="75"/>
                    <a:pt x="115" y="75"/>
                    <a:pt x="119" y="75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9" y="77"/>
                    <a:pt x="119" y="80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6" y="83"/>
                    <a:pt x="114" y="83"/>
                    <a:pt x="111" y="83"/>
                  </a:cubicBezTo>
                  <a:cubicBezTo>
                    <a:pt x="113" y="81"/>
                    <a:pt x="115" y="78"/>
                    <a:pt x="116" y="7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3" y="81"/>
                    <a:pt x="111" y="83"/>
                  </a:cubicBezTo>
                  <a:cubicBezTo>
                    <a:pt x="110" y="83"/>
                    <a:pt x="110" y="83"/>
                    <a:pt x="109" y="83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11" y="81"/>
                    <a:pt x="113" y="79"/>
                    <a:pt x="115" y="76"/>
                  </a:cubicBezTo>
                  <a:cubicBezTo>
                    <a:pt x="115" y="76"/>
                    <a:pt x="114" y="76"/>
                    <a:pt x="114" y="76"/>
                  </a:cubicBezTo>
                  <a:cubicBezTo>
                    <a:pt x="113" y="78"/>
                    <a:pt x="111" y="80"/>
                    <a:pt x="109" y="82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4" y="83"/>
                    <a:pt x="99" y="83"/>
                    <a:pt x="94" y="83"/>
                  </a:cubicBezTo>
                  <a:cubicBezTo>
                    <a:pt x="96" y="81"/>
                    <a:pt x="97" y="79"/>
                    <a:pt x="98" y="77"/>
                  </a:cubicBezTo>
                  <a:cubicBezTo>
                    <a:pt x="98" y="77"/>
                    <a:pt x="98" y="76"/>
                    <a:pt x="98" y="77"/>
                  </a:cubicBezTo>
                  <a:cubicBezTo>
                    <a:pt x="96" y="79"/>
                    <a:pt x="95" y="81"/>
                    <a:pt x="94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4" y="81"/>
                    <a:pt x="96" y="78"/>
                    <a:pt x="98" y="76"/>
                  </a:cubicBezTo>
                  <a:cubicBezTo>
                    <a:pt x="98" y="76"/>
                    <a:pt x="98" y="75"/>
                    <a:pt x="97" y="76"/>
                  </a:cubicBezTo>
                  <a:cubicBezTo>
                    <a:pt x="96" y="78"/>
                    <a:pt x="94" y="80"/>
                    <a:pt x="92" y="83"/>
                  </a:cubicBezTo>
                  <a:cubicBezTo>
                    <a:pt x="87" y="83"/>
                    <a:pt x="81" y="83"/>
                    <a:pt x="76" y="83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5" y="81"/>
                    <a:pt x="76" y="79"/>
                    <a:pt x="77" y="78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6" y="79"/>
                    <a:pt x="75" y="81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2" y="83"/>
                    <a:pt x="71" y="83"/>
                  </a:cubicBezTo>
                  <a:cubicBezTo>
                    <a:pt x="73" y="81"/>
                    <a:pt x="74" y="79"/>
                    <a:pt x="76" y="77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4" y="78"/>
                    <a:pt x="72" y="81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0" y="83"/>
                    <a:pt x="69" y="83"/>
                    <a:pt x="67" y="83"/>
                  </a:cubicBezTo>
                  <a:cubicBezTo>
                    <a:pt x="69" y="80"/>
                    <a:pt x="71" y="78"/>
                    <a:pt x="73" y="76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1" y="78"/>
                    <a:pt x="69" y="80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0"/>
                    <a:pt x="69" y="78"/>
                    <a:pt x="71" y="76"/>
                  </a:cubicBezTo>
                  <a:cubicBezTo>
                    <a:pt x="71" y="76"/>
                    <a:pt x="71" y="75"/>
                    <a:pt x="71" y="75"/>
                  </a:cubicBezTo>
                  <a:cubicBezTo>
                    <a:pt x="69" y="78"/>
                    <a:pt x="67" y="80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0"/>
                    <a:pt x="67" y="78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7" y="78"/>
                    <a:pt x="65" y="80"/>
                    <a:pt x="63" y="83"/>
                  </a:cubicBezTo>
                  <a:cubicBezTo>
                    <a:pt x="62" y="83"/>
                    <a:pt x="61" y="83"/>
                    <a:pt x="60" y="83"/>
                  </a:cubicBezTo>
                  <a:cubicBezTo>
                    <a:pt x="62" y="80"/>
                    <a:pt x="64" y="78"/>
                    <a:pt x="65" y="76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3" y="78"/>
                    <a:pt x="61" y="80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7" y="83"/>
                    <a:pt x="55" y="83"/>
                    <a:pt x="52" y="83"/>
                  </a:cubicBezTo>
                  <a:cubicBezTo>
                    <a:pt x="54" y="80"/>
                    <a:pt x="57" y="78"/>
                    <a:pt x="59" y="75"/>
                  </a:cubicBezTo>
                  <a:cubicBezTo>
                    <a:pt x="59" y="75"/>
                    <a:pt x="59" y="75"/>
                    <a:pt x="58" y="75"/>
                  </a:cubicBezTo>
                  <a:cubicBezTo>
                    <a:pt x="56" y="78"/>
                    <a:pt x="54" y="80"/>
                    <a:pt x="52" y="83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0" y="83"/>
                    <a:pt x="48" y="83"/>
                    <a:pt x="46" y="83"/>
                  </a:cubicBezTo>
                  <a:cubicBezTo>
                    <a:pt x="48" y="81"/>
                    <a:pt x="50" y="78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8"/>
                    <a:pt x="48" y="81"/>
                    <a:pt x="46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7" y="81"/>
                    <a:pt x="48" y="78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8"/>
                    <a:pt x="46" y="81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5" y="81"/>
                    <a:pt x="47" y="78"/>
                    <a:pt x="48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6" y="78"/>
                    <a:pt x="44" y="80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3" y="81"/>
                    <a:pt x="45" y="78"/>
                    <a:pt x="47" y="76"/>
                  </a:cubicBezTo>
                  <a:cubicBezTo>
                    <a:pt x="47" y="76"/>
                    <a:pt x="47" y="75"/>
                    <a:pt x="47" y="76"/>
                  </a:cubicBezTo>
                  <a:cubicBezTo>
                    <a:pt x="45" y="78"/>
                    <a:pt x="43" y="80"/>
                    <a:pt x="41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39" y="83"/>
                    <a:pt x="37" y="83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80"/>
                    <a:pt x="40" y="78"/>
                    <a:pt x="43" y="75"/>
                  </a:cubicBezTo>
                  <a:cubicBezTo>
                    <a:pt x="43" y="75"/>
                    <a:pt x="42" y="75"/>
                    <a:pt x="42" y="75"/>
                  </a:cubicBezTo>
                  <a:cubicBezTo>
                    <a:pt x="40" y="78"/>
                    <a:pt x="38" y="80"/>
                    <a:pt x="35" y="83"/>
                  </a:cubicBezTo>
                  <a:cubicBezTo>
                    <a:pt x="35" y="83"/>
                    <a:pt x="35" y="83"/>
                    <a:pt x="36" y="83"/>
                  </a:cubicBezTo>
                  <a:cubicBezTo>
                    <a:pt x="34" y="83"/>
                    <a:pt x="33" y="83"/>
                    <a:pt x="32" y="83"/>
                  </a:cubicBezTo>
                  <a:cubicBezTo>
                    <a:pt x="28" y="83"/>
                    <a:pt x="24" y="83"/>
                    <a:pt x="20" y="83"/>
                  </a:cubicBezTo>
                  <a:cubicBezTo>
                    <a:pt x="22" y="80"/>
                    <a:pt x="24" y="78"/>
                    <a:pt x="26" y="76"/>
                  </a:cubicBezTo>
                  <a:cubicBezTo>
                    <a:pt x="26" y="76"/>
                    <a:pt x="25" y="75"/>
                    <a:pt x="25" y="75"/>
                  </a:cubicBezTo>
                  <a:cubicBezTo>
                    <a:pt x="23" y="78"/>
                    <a:pt x="21" y="80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7" y="83"/>
                    <a:pt x="15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5" y="80"/>
                    <a:pt x="18" y="78"/>
                    <a:pt x="20" y="76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17" y="78"/>
                    <a:pt x="15" y="80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2" y="83"/>
                    <a:pt x="10" y="83"/>
                    <a:pt x="9" y="83"/>
                  </a:cubicBezTo>
                  <a:cubicBezTo>
                    <a:pt x="11" y="80"/>
                    <a:pt x="14" y="78"/>
                    <a:pt x="16" y="76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3" y="78"/>
                    <a:pt x="11" y="80"/>
                    <a:pt x="8" y="83"/>
                  </a:cubicBezTo>
                  <a:cubicBezTo>
                    <a:pt x="8" y="82"/>
                    <a:pt x="8" y="81"/>
                    <a:pt x="8" y="80"/>
                  </a:cubicBezTo>
                  <a:cubicBezTo>
                    <a:pt x="10" y="78"/>
                    <a:pt x="12" y="76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5" y="75"/>
                  </a:cubicBezTo>
                  <a:cubicBezTo>
                    <a:pt x="13" y="77"/>
                    <a:pt x="11" y="79"/>
                    <a:pt x="9" y="81"/>
                  </a:cubicBezTo>
                  <a:cubicBezTo>
                    <a:pt x="8" y="81"/>
                    <a:pt x="9" y="81"/>
                    <a:pt x="9" y="81"/>
                  </a:cubicBezTo>
                  <a:cubicBezTo>
                    <a:pt x="11" y="79"/>
                    <a:pt x="13" y="77"/>
                    <a:pt x="15" y="75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27" y="75"/>
                    <a:pt x="40" y="75"/>
                    <a:pt x="52" y="75"/>
                  </a:cubicBezTo>
                  <a:close/>
                  <a:moveTo>
                    <a:pt x="10" y="75"/>
                  </a:moveTo>
                  <a:cubicBezTo>
                    <a:pt x="10" y="75"/>
                    <a:pt x="10" y="75"/>
                    <a:pt x="10" y="75"/>
                  </a:cubicBezTo>
                  <a:cubicBezTo>
                    <a:pt x="11" y="75"/>
                    <a:pt x="11" y="75"/>
                    <a:pt x="12" y="75"/>
                  </a:cubicBezTo>
                  <a:cubicBezTo>
                    <a:pt x="11" y="76"/>
                    <a:pt x="10" y="77"/>
                    <a:pt x="9" y="78"/>
                  </a:cubicBezTo>
                  <a:cubicBezTo>
                    <a:pt x="8" y="78"/>
                    <a:pt x="9" y="78"/>
                    <a:pt x="9" y="78"/>
                  </a:cubicBezTo>
                  <a:cubicBezTo>
                    <a:pt x="10" y="77"/>
                    <a:pt x="11" y="76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3" y="75"/>
                    <a:pt x="13" y="75"/>
                  </a:cubicBezTo>
                  <a:cubicBezTo>
                    <a:pt x="12" y="76"/>
                    <a:pt x="10" y="78"/>
                    <a:pt x="8" y="79"/>
                  </a:cubicBezTo>
                  <a:cubicBezTo>
                    <a:pt x="8" y="78"/>
                    <a:pt x="8" y="77"/>
                    <a:pt x="8" y="77"/>
                  </a:cubicBezTo>
                  <a:cubicBezTo>
                    <a:pt x="9" y="76"/>
                    <a:pt x="10" y="75"/>
                    <a:pt x="10" y="75"/>
                  </a:cubicBezTo>
                  <a:close/>
                  <a:moveTo>
                    <a:pt x="98" y="115"/>
                  </a:moveTo>
                  <a:cubicBezTo>
                    <a:pt x="96" y="117"/>
                    <a:pt x="94" y="120"/>
                    <a:pt x="92" y="122"/>
                  </a:cubicBezTo>
                  <a:cubicBezTo>
                    <a:pt x="92" y="122"/>
                    <a:pt x="92" y="122"/>
                    <a:pt x="92" y="122"/>
                  </a:cubicBezTo>
                  <a:cubicBezTo>
                    <a:pt x="94" y="120"/>
                    <a:pt x="96" y="118"/>
                    <a:pt x="98" y="115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99" y="115"/>
                    <a:pt x="101" y="115"/>
                    <a:pt x="102" y="115"/>
                  </a:cubicBezTo>
                  <a:cubicBezTo>
                    <a:pt x="100" y="118"/>
                    <a:pt x="98" y="120"/>
                    <a:pt x="97" y="123"/>
                  </a:cubicBezTo>
                  <a:cubicBezTo>
                    <a:pt x="96" y="123"/>
                    <a:pt x="97" y="123"/>
                    <a:pt x="97" y="123"/>
                  </a:cubicBezTo>
                  <a:cubicBezTo>
                    <a:pt x="99" y="120"/>
                    <a:pt x="101" y="118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3" y="115"/>
                    <a:pt x="104" y="115"/>
                    <a:pt x="104" y="115"/>
                  </a:cubicBezTo>
                  <a:cubicBezTo>
                    <a:pt x="103" y="118"/>
                    <a:pt x="101" y="120"/>
                    <a:pt x="99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1" y="120"/>
                    <a:pt x="103" y="118"/>
                    <a:pt x="105" y="115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6" y="115"/>
                    <a:pt x="108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08" y="118"/>
                    <a:pt x="106" y="120"/>
                    <a:pt x="104" y="122"/>
                  </a:cubicBezTo>
                  <a:cubicBezTo>
                    <a:pt x="104" y="123"/>
                    <a:pt x="105" y="123"/>
                    <a:pt x="105" y="123"/>
                  </a:cubicBezTo>
                  <a:cubicBezTo>
                    <a:pt x="107" y="120"/>
                    <a:pt x="108" y="118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1" y="115"/>
                    <a:pt x="112" y="115"/>
                  </a:cubicBezTo>
                  <a:cubicBezTo>
                    <a:pt x="110" y="117"/>
                    <a:pt x="108" y="120"/>
                    <a:pt x="107" y="122"/>
                  </a:cubicBezTo>
                  <a:cubicBezTo>
                    <a:pt x="107" y="122"/>
                    <a:pt x="107" y="123"/>
                    <a:pt x="107" y="122"/>
                  </a:cubicBezTo>
                  <a:cubicBezTo>
                    <a:pt x="109" y="120"/>
                    <a:pt x="111" y="118"/>
                    <a:pt x="112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2" y="117"/>
                    <a:pt x="110" y="120"/>
                    <a:pt x="108" y="122"/>
                  </a:cubicBezTo>
                  <a:cubicBezTo>
                    <a:pt x="108" y="122"/>
                    <a:pt x="109" y="122"/>
                    <a:pt x="109" y="122"/>
                  </a:cubicBezTo>
                  <a:cubicBezTo>
                    <a:pt x="110" y="120"/>
                    <a:pt x="112" y="117"/>
                    <a:pt x="114" y="115"/>
                  </a:cubicBezTo>
                  <a:cubicBezTo>
                    <a:pt x="114" y="115"/>
                    <a:pt x="114" y="115"/>
                    <a:pt x="114" y="115"/>
                  </a:cubicBezTo>
                  <a:cubicBezTo>
                    <a:pt x="117" y="115"/>
                    <a:pt x="120" y="115"/>
                    <a:pt x="123" y="115"/>
                  </a:cubicBezTo>
                  <a:cubicBezTo>
                    <a:pt x="124" y="115"/>
                    <a:pt x="125" y="115"/>
                    <a:pt x="127" y="115"/>
                  </a:cubicBezTo>
                  <a:cubicBezTo>
                    <a:pt x="125" y="117"/>
                    <a:pt x="123" y="120"/>
                    <a:pt x="121" y="122"/>
                  </a:cubicBezTo>
                  <a:cubicBezTo>
                    <a:pt x="121" y="122"/>
                    <a:pt x="122" y="122"/>
                    <a:pt x="122" y="122"/>
                  </a:cubicBezTo>
                  <a:cubicBezTo>
                    <a:pt x="124" y="120"/>
                    <a:pt x="125" y="118"/>
                    <a:pt x="127" y="115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31" y="115"/>
                    <a:pt x="135" y="115"/>
                    <a:pt x="139" y="115"/>
                  </a:cubicBezTo>
                  <a:cubicBezTo>
                    <a:pt x="137" y="117"/>
                    <a:pt x="136" y="120"/>
                    <a:pt x="134" y="122"/>
                  </a:cubicBezTo>
                  <a:cubicBezTo>
                    <a:pt x="134" y="122"/>
                    <a:pt x="134" y="123"/>
                    <a:pt x="134" y="122"/>
                  </a:cubicBezTo>
                  <a:cubicBezTo>
                    <a:pt x="136" y="120"/>
                    <a:pt x="138" y="118"/>
                    <a:pt x="139" y="115"/>
                  </a:cubicBezTo>
                  <a:cubicBezTo>
                    <a:pt x="140" y="115"/>
                    <a:pt x="140" y="115"/>
                    <a:pt x="139" y="115"/>
                  </a:cubicBezTo>
                  <a:cubicBezTo>
                    <a:pt x="144" y="115"/>
                    <a:pt x="149" y="115"/>
                    <a:pt x="155" y="115"/>
                  </a:cubicBezTo>
                  <a:cubicBezTo>
                    <a:pt x="155" y="115"/>
                    <a:pt x="154" y="115"/>
                    <a:pt x="154" y="115"/>
                  </a:cubicBezTo>
                  <a:cubicBezTo>
                    <a:pt x="154" y="118"/>
                    <a:pt x="154" y="121"/>
                    <a:pt x="154" y="123"/>
                  </a:cubicBezTo>
                  <a:cubicBezTo>
                    <a:pt x="154" y="123"/>
                    <a:pt x="155" y="123"/>
                    <a:pt x="155" y="123"/>
                  </a:cubicBezTo>
                  <a:cubicBezTo>
                    <a:pt x="153" y="123"/>
                    <a:pt x="152" y="123"/>
                    <a:pt x="151" y="123"/>
                  </a:cubicBezTo>
                  <a:cubicBezTo>
                    <a:pt x="152" y="122"/>
                    <a:pt x="153" y="121"/>
                    <a:pt x="154" y="120"/>
                  </a:cubicBezTo>
                  <a:cubicBezTo>
                    <a:pt x="154" y="120"/>
                    <a:pt x="154" y="120"/>
                    <a:pt x="153" y="120"/>
                  </a:cubicBezTo>
                  <a:cubicBezTo>
                    <a:pt x="153" y="121"/>
                    <a:pt x="152" y="122"/>
                    <a:pt x="151" y="123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33" y="123"/>
                    <a:pt x="115" y="123"/>
                    <a:pt x="97" y="123"/>
                  </a:cubicBezTo>
                  <a:cubicBezTo>
                    <a:pt x="94" y="123"/>
                    <a:pt x="90" y="123"/>
                    <a:pt x="86" y="123"/>
                  </a:cubicBezTo>
                  <a:cubicBezTo>
                    <a:pt x="88" y="121"/>
                    <a:pt x="90" y="118"/>
                    <a:pt x="92" y="116"/>
                  </a:cubicBezTo>
                  <a:cubicBezTo>
                    <a:pt x="92" y="115"/>
                    <a:pt x="91" y="115"/>
                    <a:pt x="91" y="115"/>
                  </a:cubicBezTo>
                  <a:cubicBezTo>
                    <a:pt x="89" y="118"/>
                    <a:pt x="87" y="120"/>
                    <a:pt x="85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4" y="123"/>
                    <a:pt x="84" y="123"/>
                    <a:pt x="83" y="123"/>
                  </a:cubicBezTo>
                  <a:cubicBezTo>
                    <a:pt x="85" y="121"/>
                    <a:pt x="86" y="119"/>
                    <a:pt x="88" y="117"/>
                  </a:cubicBezTo>
                  <a:cubicBezTo>
                    <a:pt x="88" y="117"/>
                    <a:pt x="88" y="116"/>
                    <a:pt x="88" y="117"/>
                  </a:cubicBezTo>
                  <a:cubicBezTo>
                    <a:pt x="86" y="119"/>
                    <a:pt x="84" y="121"/>
                    <a:pt x="82" y="123"/>
                  </a:cubicBezTo>
                  <a:cubicBezTo>
                    <a:pt x="81" y="123"/>
                    <a:pt x="81" y="123"/>
                    <a:pt x="80" y="123"/>
                  </a:cubicBezTo>
                  <a:cubicBezTo>
                    <a:pt x="80" y="123"/>
                    <a:pt x="80" y="123"/>
                    <a:pt x="80" y="123"/>
                  </a:cubicBezTo>
                  <a:cubicBezTo>
                    <a:pt x="81" y="121"/>
                    <a:pt x="83" y="119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2" y="118"/>
                    <a:pt x="81" y="121"/>
                    <a:pt x="79" y="12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5" y="123"/>
                    <a:pt x="71" y="123"/>
                    <a:pt x="67" y="123"/>
                  </a:cubicBezTo>
                  <a:cubicBezTo>
                    <a:pt x="69" y="121"/>
                    <a:pt x="70" y="118"/>
                    <a:pt x="72" y="116"/>
                  </a:cubicBezTo>
                  <a:cubicBezTo>
                    <a:pt x="72" y="116"/>
                    <a:pt x="72" y="115"/>
                    <a:pt x="72" y="116"/>
                  </a:cubicBezTo>
                  <a:cubicBezTo>
                    <a:pt x="70" y="118"/>
                    <a:pt x="68" y="121"/>
                    <a:pt x="67" y="123"/>
                  </a:cubicBezTo>
                  <a:cubicBezTo>
                    <a:pt x="67" y="123"/>
                    <a:pt x="67" y="123"/>
                    <a:pt x="66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7" y="121"/>
                    <a:pt x="69" y="118"/>
                    <a:pt x="71" y="116"/>
                  </a:cubicBezTo>
                  <a:cubicBezTo>
                    <a:pt x="71" y="115"/>
                    <a:pt x="71" y="115"/>
                    <a:pt x="70" y="115"/>
                  </a:cubicBezTo>
                  <a:cubicBezTo>
                    <a:pt x="69" y="118"/>
                    <a:pt x="67" y="121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1" y="123"/>
                    <a:pt x="57" y="123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1"/>
                    <a:pt x="56" y="119"/>
                    <a:pt x="58" y="116"/>
                  </a:cubicBezTo>
                  <a:cubicBezTo>
                    <a:pt x="58" y="116"/>
                    <a:pt x="57" y="116"/>
                    <a:pt x="57" y="116"/>
                  </a:cubicBezTo>
                  <a:cubicBezTo>
                    <a:pt x="56" y="118"/>
                    <a:pt x="54" y="121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1" y="123"/>
                    <a:pt x="49" y="123"/>
                    <a:pt x="48" y="123"/>
                  </a:cubicBezTo>
                  <a:cubicBezTo>
                    <a:pt x="49" y="121"/>
                    <a:pt x="51" y="118"/>
                    <a:pt x="53" y="116"/>
                  </a:cubicBezTo>
                  <a:cubicBezTo>
                    <a:pt x="53" y="115"/>
                    <a:pt x="53" y="115"/>
                    <a:pt x="52" y="115"/>
                  </a:cubicBezTo>
                  <a:cubicBezTo>
                    <a:pt x="51" y="118"/>
                    <a:pt x="49" y="121"/>
                    <a:pt x="47" y="123"/>
                  </a:cubicBezTo>
                  <a:cubicBezTo>
                    <a:pt x="47" y="123"/>
                    <a:pt x="46" y="123"/>
                    <a:pt x="46" y="123"/>
                  </a:cubicBezTo>
                  <a:cubicBezTo>
                    <a:pt x="48" y="121"/>
                    <a:pt x="49" y="118"/>
                    <a:pt x="51" y="116"/>
                  </a:cubicBezTo>
                  <a:cubicBezTo>
                    <a:pt x="51" y="116"/>
                    <a:pt x="51" y="115"/>
                    <a:pt x="51" y="116"/>
                  </a:cubicBezTo>
                  <a:cubicBezTo>
                    <a:pt x="49" y="118"/>
                    <a:pt x="47" y="121"/>
                    <a:pt x="45" y="123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4" y="123"/>
                    <a:pt x="42" y="123"/>
                    <a:pt x="40" y="123"/>
                  </a:cubicBezTo>
                  <a:cubicBezTo>
                    <a:pt x="36" y="123"/>
                    <a:pt x="32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30" y="121"/>
                    <a:pt x="32" y="118"/>
                    <a:pt x="34" y="116"/>
                  </a:cubicBezTo>
                  <a:cubicBezTo>
                    <a:pt x="34" y="116"/>
                    <a:pt x="33" y="116"/>
                    <a:pt x="33" y="116"/>
                  </a:cubicBezTo>
                  <a:cubicBezTo>
                    <a:pt x="32" y="118"/>
                    <a:pt x="30" y="121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8" y="123"/>
                    <a:pt x="27" y="123"/>
                    <a:pt x="26" y="123"/>
                  </a:cubicBezTo>
                  <a:cubicBezTo>
                    <a:pt x="28" y="121"/>
                    <a:pt x="29" y="119"/>
                    <a:pt x="30" y="117"/>
                  </a:cubicBezTo>
                  <a:cubicBezTo>
                    <a:pt x="31" y="117"/>
                    <a:pt x="30" y="117"/>
                    <a:pt x="30" y="117"/>
                  </a:cubicBezTo>
                  <a:cubicBezTo>
                    <a:pt x="29" y="119"/>
                    <a:pt x="27" y="121"/>
                    <a:pt x="26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4" y="123"/>
                    <a:pt x="23" y="123"/>
                    <a:pt x="22" y="123"/>
                  </a:cubicBezTo>
                  <a:cubicBezTo>
                    <a:pt x="22" y="123"/>
                    <a:pt x="22" y="123"/>
                    <a:pt x="22" y="123"/>
                  </a:cubicBezTo>
                  <a:cubicBezTo>
                    <a:pt x="24" y="121"/>
                    <a:pt x="26" y="118"/>
                    <a:pt x="28" y="116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6" y="118"/>
                    <a:pt x="24" y="121"/>
                    <a:pt x="22" y="123"/>
                  </a:cubicBezTo>
                  <a:cubicBezTo>
                    <a:pt x="22" y="123"/>
                    <a:pt x="22" y="123"/>
                    <a:pt x="22" y="123"/>
                  </a:cubicBezTo>
                  <a:cubicBezTo>
                    <a:pt x="22" y="123"/>
                    <a:pt x="21" y="123"/>
                    <a:pt x="20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22" y="121"/>
                    <a:pt x="24" y="118"/>
                    <a:pt x="26" y="116"/>
                  </a:cubicBezTo>
                  <a:cubicBezTo>
                    <a:pt x="26" y="116"/>
                    <a:pt x="26" y="115"/>
                    <a:pt x="26" y="116"/>
                  </a:cubicBezTo>
                  <a:cubicBezTo>
                    <a:pt x="24" y="118"/>
                    <a:pt x="22" y="120"/>
                    <a:pt x="20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9" y="123"/>
                    <a:pt x="18" y="123"/>
                    <a:pt x="17" y="123"/>
                  </a:cubicBezTo>
                  <a:cubicBezTo>
                    <a:pt x="19" y="121"/>
                    <a:pt x="21" y="118"/>
                    <a:pt x="23" y="116"/>
                  </a:cubicBezTo>
                  <a:cubicBezTo>
                    <a:pt x="23" y="116"/>
                    <a:pt x="23" y="115"/>
                    <a:pt x="23" y="116"/>
                  </a:cubicBezTo>
                  <a:cubicBezTo>
                    <a:pt x="21" y="118"/>
                    <a:pt x="19" y="121"/>
                    <a:pt x="17" y="123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6" y="123"/>
                    <a:pt x="16" y="123"/>
                    <a:pt x="15" y="123"/>
                  </a:cubicBezTo>
                  <a:cubicBezTo>
                    <a:pt x="17" y="121"/>
                    <a:pt x="19" y="118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7" y="115"/>
                    <a:pt x="33" y="115"/>
                    <a:pt x="39" y="115"/>
                  </a:cubicBezTo>
                  <a:cubicBezTo>
                    <a:pt x="37" y="117"/>
                    <a:pt x="35" y="120"/>
                    <a:pt x="34" y="122"/>
                  </a:cubicBezTo>
                  <a:cubicBezTo>
                    <a:pt x="33" y="122"/>
                    <a:pt x="34" y="123"/>
                    <a:pt x="34" y="122"/>
                  </a:cubicBezTo>
                  <a:cubicBezTo>
                    <a:pt x="36" y="120"/>
                    <a:pt x="38" y="118"/>
                    <a:pt x="40" y="115"/>
                  </a:cubicBezTo>
                  <a:cubicBezTo>
                    <a:pt x="40" y="115"/>
                    <a:pt x="41" y="115"/>
                    <a:pt x="41" y="115"/>
                  </a:cubicBezTo>
                  <a:cubicBezTo>
                    <a:pt x="39" y="118"/>
                    <a:pt x="37" y="120"/>
                    <a:pt x="35" y="123"/>
                  </a:cubicBezTo>
                  <a:cubicBezTo>
                    <a:pt x="35" y="123"/>
                    <a:pt x="36" y="123"/>
                    <a:pt x="36" y="123"/>
                  </a:cubicBezTo>
                  <a:cubicBezTo>
                    <a:pt x="38" y="120"/>
                    <a:pt x="40" y="118"/>
                    <a:pt x="42" y="11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15"/>
                    <a:pt x="42" y="115"/>
                    <a:pt x="43" y="115"/>
                  </a:cubicBezTo>
                  <a:cubicBezTo>
                    <a:pt x="41" y="117"/>
                    <a:pt x="39" y="120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40" y="120"/>
                    <a:pt x="42" y="118"/>
                    <a:pt x="43" y="115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5" y="115"/>
                    <a:pt x="47" y="115"/>
                    <a:pt x="49" y="115"/>
                  </a:cubicBezTo>
                  <a:cubicBezTo>
                    <a:pt x="47" y="118"/>
                    <a:pt x="45" y="120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5" y="120"/>
                    <a:pt x="47" y="118"/>
                    <a:pt x="49" y="115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49" y="115"/>
                    <a:pt x="50" y="115"/>
                    <a:pt x="50" y="115"/>
                  </a:cubicBezTo>
                  <a:cubicBezTo>
                    <a:pt x="48" y="118"/>
                    <a:pt x="46" y="120"/>
                    <a:pt x="45" y="123"/>
                  </a:cubicBezTo>
                  <a:cubicBezTo>
                    <a:pt x="44" y="123"/>
                    <a:pt x="45" y="123"/>
                    <a:pt x="45" y="123"/>
                  </a:cubicBezTo>
                  <a:cubicBezTo>
                    <a:pt x="47" y="120"/>
                    <a:pt x="48" y="118"/>
                    <a:pt x="50" y="115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54" y="115"/>
                    <a:pt x="58" y="115"/>
                    <a:pt x="62" y="115"/>
                  </a:cubicBezTo>
                  <a:cubicBezTo>
                    <a:pt x="60" y="117"/>
                    <a:pt x="58" y="120"/>
                    <a:pt x="56" y="122"/>
                  </a:cubicBezTo>
                  <a:cubicBezTo>
                    <a:pt x="56" y="122"/>
                    <a:pt x="57" y="123"/>
                    <a:pt x="57" y="122"/>
                  </a:cubicBezTo>
                  <a:cubicBezTo>
                    <a:pt x="59" y="120"/>
                    <a:pt x="60" y="118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5"/>
                    <a:pt x="65" y="115"/>
                    <a:pt x="66" y="115"/>
                  </a:cubicBezTo>
                  <a:cubicBezTo>
                    <a:pt x="77" y="115"/>
                    <a:pt x="87" y="115"/>
                    <a:pt x="98" y="115"/>
                  </a:cubicBezTo>
                  <a:close/>
                  <a:moveTo>
                    <a:pt x="8" y="120"/>
                  </a:moveTo>
                  <a:cubicBezTo>
                    <a:pt x="8" y="120"/>
                    <a:pt x="9" y="120"/>
                    <a:pt x="9" y="120"/>
                  </a:cubicBezTo>
                  <a:cubicBezTo>
                    <a:pt x="10" y="118"/>
                    <a:pt x="11" y="117"/>
                    <a:pt x="12" y="116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1" y="117"/>
                    <a:pt x="9" y="118"/>
                    <a:pt x="8" y="119"/>
                  </a:cubicBezTo>
                  <a:cubicBezTo>
                    <a:pt x="8" y="119"/>
                    <a:pt x="8" y="119"/>
                    <a:pt x="8" y="118"/>
                  </a:cubicBezTo>
                  <a:cubicBezTo>
                    <a:pt x="9" y="117"/>
                    <a:pt x="10" y="116"/>
                    <a:pt x="11" y="115"/>
                  </a:cubicBezTo>
                  <a:cubicBezTo>
                    <a:pt x="11" y="115"/>
                    <a:pt x="11" y="115"/>
                    <a:pt x="10" y="115"/>
                  </a:cubicBezTo>
                  <a:cubicBezTo>
                    <a:pt x="14" y="115"/>
                    <a:pt x="17" y="115"/>
                    <a:pt x="21" y="115"/>
                  </a:cubicBezTo>
                  <a:cubicBezTo>
                    <a:pt x="19" y="118"/>
                    <a:pt x="17" y="120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3"/>
                    <a:pt x="14" y="123"/>
                    <a:pt x="13" y="123"/>
                  </a:cubicBezTo>
                  <a:cubicBezTo>
                    <a:pt x="15" y="121"/>
                    <a:pt x="17" y="119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7" y="119"/>
                    <a:pt x="15" y="121"/>
                    <a:pt x="13" y="123"/>
                  </a:cubicBezTo>
                  <a:cubicBezTo>
                    <a:pt x="12" y="123"/>
                    <a:pt x="12" y="123"/>
                    <a:pt x="11" y="123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3" y="121"/>
                    <a:pt x="15" y="119"/>
                    <a:pt x="17" y="116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5" y="118"/>
                    <a:pt x="13" y="121"/>
                    <a:pt x="11" y="123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0" y="123"/>
                    <a:pt x="9" y="123"/>
                    <a:pt x="8" y="123"/>
                  </a:cubicBezTo>
                  <a:cubicBezTo>
                    <a:pt x="8" y="122"/>
                    <a:pt x="8" y="121"/>
                    <a:pt x="8" y="1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9460"/>
            <p:cNvSpPr>
              <a:spLocks/>
            </p:cNvSpPr>
            <p:nvPr/>
          </p:nvSpPr>
          <p:spPr bwMode="auto">
            <a:xfrm>
              <a:off x="4824223" y="3178746"/>
              <a:ext cx="3656" cy="65817"/>
            </a:xfrm>
            <a:custGeom>
              <a:avLst/>
              <a:gdLst>
                <a:gd name="T0" fmla="*/ 0 w 1"/>
                <a:gd name="T1" fmla="*/ 1 h 15"/>
                <a:gd name="T2" fmla="*/ 0 w 1"/>
                <a:gd name="T3" fmla="*/ 15 h 15"/>
                <a:gd name="T4" fmla="*/ 1 w 1"/>
                <a:gd name="T5" fmla="*/ 15 h 15"/>
                <a:gd name="T6" fmla="*/ 1 w 1"/>
                <a:gd name="T7" fmla="*/ 1 h 15"/>
                <a:gd name="T8" fmla="*/ 0 w 1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5">
                  <a:moveTo>
                    <a:pt x="0" y="1"/>
                  </a:moveTo>
                  <a:cubicBezTo>
                    <a:pt x="0" y="5"/>
                    <a:pt x="0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0"/>
                    <a:pt x="1" y="5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9461"/>
            <p:cNvSpPr>
              <a:spLocks/>
            </p:cNvSpPr>
            <p:nvPr/>
          </p:nvSpPr>
          <p:spPr bwMode="auto">
            <a:xfrm>
              <a:off x="4824223" y="2824068"/>
              <a:ext cx="3656" cy="60332"/>
            </a:xfrm>
            <a:custGeom>
              <a:avLst/>
              <a:gdLst>
                <a:gd name="T0" fmla="*/ 1 w 1"/>
                <a:gd name="T1" fmla="*/ 14 h 14"/>
                <a:gd name="T2" fmla="*/ 1 w 1"/>
                <a:gd name="T3" fmla="*/ 0 h 14"/>
                <a:gd name="T4" fmla="*/ 0 w 1"/>
                <a:gd name="T5" fmla="*/ 0 h 14"/>
                <a:gd name="T6" fmla="*/ 0 w 1"/>
                <a:gd name="T7" fmla="*/ 14 h 14"/>
                <a:gd name="T8" fmla="*/ 1 w 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cubicBezTo>
                    <a:pt x="1" y="9"/>
                    <a:pt x="1" y="5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9462"/>
            <p:cNvSpPr>
              <a:spLocks/>
            </p:cNvSpPr>
            <p:nvPr/>
          </p:nvSpPr>
          <p:spPr bwMode="auto">
            <a:xfrm>
              <a:off x="4979623" y="3178746"/>
              <a:ext cx="0" cy="65817"/>
            </a:xfrm>
            <a:custGeom>
              <a:avLst/>
              <a:gdLst>
                <a:gd name="T0" fmla="*/ 1 h 15"/>
                <a:gd name="T1" fmla="*/ 15 h 15"/>
                <a:gd name="T2" fmla="*/ 15 h 15"/>
                <a:gd name="T3" fmla="*/ 1 h 15"/>
                <a:gd name="T4" fmla="*/ 1 h 1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5">
                  <a:moveTo>
                    <a:pt x="0" y="1"/>
                  </a:moveTo>
                  <a:cubicBezTo>
                    <a:pt x="0" y="5"/>
                    <a:pt x="0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"/>
                    <a:pt x="0" y="5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9463"/>
            <p:cNvSpPr>
              <a:spLocks/>
            </p:cNvSpPr>
            <p:nvPr/>
          </p:nvSpPr>
          <p:spPr bwMode="auto">
            <a:xfrm>
              <a:off x="4979623" y="2824068"/>
              <a:ext cx="0" cy="60332"/>
            </a:xfrm>
            <a:custGeom>
              <a:avLst/>
              <a:gdLst>
                <a:gd name="T0" fmla="*/ 14 h 14"/>
                <a:gd name="T1" fmla="*/ 0 h 14"/>
                <a:gd name="T2" fmla="*/ 0 h 14"/>
                <a:gd name="T3" fmla="*/ 14 h 14"/>
                <a:gd name="T4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cubicBezTo>
                    <a:pt x="0" y="9"/>
                    <a:pt x="0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9464"/>
            <p:cNvSpPr>
              <a:spLocks/>
            </p:cNvSpPr>
            <p:nvPr/>
          </p:nvSpPr>
          <p:spPr bwMode="auto">
            <a:xfrm>
              <a:off x="5131367" y="3178746"/>
              <a:ext cx="0" cy="65817"/>
            </a:xfrm>
            <a:custGeom>
              <a:avLst/>
              <a:gdLst>
                <a:gd name="T0" fmla="*/ 1 h 15"/>
                <a:gd name="T1" fmla="*/ 15 h 15"/>
                <a:gd name="T2" fmla="*/ 15 h 15"/>
                <a:gd name="T3" fmla="*/ 1 h 15"/>
                <a:gd name="T4" fmla="*/ 1 h 1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5">
                  <a:moveTo>
                    <a:pt x="0" y="1"/>
                  </a:moveTo>
                  <a:cubicBezTo>
                    <a:pt x="0" y="5"/>
                    <a:pt x="0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"/>
                    <a:pt x="0" y="5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9465"/>
            <p:cNvSpPr>
              <a:spLocks/>
            </p:cNvSpPr>
            <p:nvPr/>
          </p:nvSpPr>
          <p:spPr bwMode="auto">
            <a:xfrm>
              <a:off x="5283110" y="3356085"/>
              <a:ext cx="3656" cy="47534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11 h 11"/>
                <a:gd name="T4" fmla="*/ 1 w 1"/>
                <a:gd name="T5" fmla="*/ 11 h 11"/>
                <a:gd name="T6" fmla="*/ 1 w 1"/>
                <a:gd name="T7" fmla="*/ 0 h 11"/>
                <a:gd name="T8" fmla="*/ 0 w 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4"/>
                    <a:pt x="0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9466"/>
            <p:cNvSpPr>
              <a:spLocks/>
            </p:cNvSpPr>
            <p:nvPr/>
          </p:nvSpPr>
          <p:spPr bwMode="auto">
            <a:xfrm>
              <a:off x="5283110" y="3295753"/>
              <a:ext cx="3656" cy="1279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9467"/>
            <p:cNvSpPr>
              <a:spLocks/>
            </p:cNvSpPr>
            <p:nvPr/>
          </p:nvSpPr>
          <p:spPr bwMode="auto">
            <a:xfrm>
              <a:off x="4732811" y="2957529"/>
              <a:ext cx="27424" cy="34737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0 w 6"/>
                <a:gd name="T5" fmla="*/ 8 h 8"/>
                <a:gd name="T6" fmla="*/ 6 w 6"/>
                <a:gd name="T7" fmla="*/ 1 h 8"/>
                <a:gd name="T8" fmla="*/ 5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9468"/>
            <p:cNvSpPr>
              <a:spLocks/>
            </p:cNvSpPr>
            <p:nvPr/>
          </p:nvSpPr>
          <p:spPr bwMode="auto">
            <a:xfrm>
              <a:off x="4738295" y="2957529"/>
              <a:ext cx="29252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8 h 8"/>
                <a:gd name="T4" fmla="*/ 0 w 7"/>
                <a:gd name="T5" fmla="*/ 8 h 8"/>
                <a:gd name="T6" fmla="*/ 7 w 7"/>
                <a:gd name="T7" fmla="*/ 1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5" y="3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9469"/>
            <p:cNvSpPr>
              <a:spLocks/>
            </p:cNvSpPr>
            <p:nvPr/>
          </p:nvSpPr>
          <p:spPr bwMode="auto">
            <a:xfrm>
              <a:off x="4741952" y="2957529"/>
              <a:ext cx="34737" cy="34737"/>
            </a:xfrm>
            <a:custGeom>
              <a:avLst/>
              <a:gdLst>
                <a:gd name="T0" fmla="*/ 7 w 8"/>
                <a:gd name="T1" fmla="*/ 0 h 8"/>
                <a:gd name="T2" fmla="*/ 1 w 8"/>
                <a:gd name="T3" fmla="*/ 8 h 8"/>
                <a:gd name="T4" fmla="*/ 1 w 8"/>
                <a:gd name="T5" fmla="*/ 8 h 8"/>
                <a:gd name="T6" fmla="*/ 8 w 8"/>
                <a:gd name="T7" fmla="*/ 1 h 8"/>
                <a:gd name="T8" fmla="*/ 7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5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6"/>
                    <a:pt x="5" y="3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9470"/>
            <p:cNvSpPr>
              <a:spLocks/>
            </p:cNvSpPr>
            <p:nvPr/>
          </p:nvSpPr>
          <p:spPr bwMode="auto">
            <a:xfrm>
              <a:off x="4751093" y="2957529"/>
              <a:ext cx="29252" cy="34737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8 h 8"/>
                <a:gd name="T4" fmla="*/ 1 w 7"/>
                <a:gd name="T5" fmla="*/ 8 h 8"/>
                <a:gd name="T6" fmla="*/ 7 w 7"/>
                <a:gd name="T7" fmla="*/ 1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9471"/>
            <p:cNvSpPr>
              <a:spLocks/>
            </p:cNvSpPr>
            <p:nvPr/>
          </p:nvSpPr>
          <p:spPr bwMode="auto">
            <a:xfrm>
              <a:off x="4798628" y="2957529"/>
              <a:ext cx="29252" cy="34737"/>
            </a:xfrm>
            <a:custGeom>
              <a:avLst/>
              <a:gdLst>
                <a:gd name="T0" fmla="*/ 1 w 7"/>
                <a:gd name="T1" fmla="*/ 8 h 8"/>
                <a:gd name="T2" fmla="*/ 7 w 7"/>
                <a:gd name="T3" fmla="*/ 1 h 8"/>
                <a:gd name="T4" fmla="*/ 6 w 7"/>
                <a:gd name="T5" fmla="*/ 0 h 8"/>
                <a:gd name="T6" fmla="*/ 0 w 7"/>
                <a:gd name="T7" fmla="*/ 8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5"/>
                    <a:pt x="5" y="3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9472"/>
            <p:cNvSpPr>
              <a:spLocks/>
            </p:cNvSpPr>
            <p:nvPr/>
          </p:nvSpPr>
          <p:spPr bwMode="auto">
            <a:xfrm>
              <a:off x="4807768" y="2957529"/>
              <a:ext cx="29252" cy="34737"/>
            </a:xfrm>
            <a:custGeom>
              <a:avLst/>
              <a:gdLst>
                <a:gd name="T0" fmla="*/ 0 w 7"/>
                <a:gd name="T1" fmla="*/ 8 h 8"/>
                <a:gd name="T2" fmla="*/ 7 w 7"/>
                <a:gd name="T3" fmla="*/ 0 h 8"/>
                <a:gd name="T4" fmla="*/ 7 w 7"/>
                <a:gd name="T5" fmla="*/ 0 h 8"/>
                <a:gd name="T6" fmla="*/ 0 w 7"/>
                <a:gd name="T7" fmla="*/ 8 h 8"/>
                <a:gd name="T8" fmla="*/ 0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9473"/>
            <p:cNvSpPr>
              <a:spLocks/>
            </p:cNvSpPr>
            <p:nvPr/>
          </p:nvSpPr>
          <p:spPr bwMode="auto">
            <a:xfrm>
              <a:off x="4837020" y="2957529"/>
              <a:ext cx="31081" cy="34737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8 h 8"/>
                <a:gd name="T4" fmla="*/ 0 w 7"/>
                <a:gd name="T5" fmla="*/ 8 h 8"/>
                <a:gd name="T6" fmla="*/ 7 w 7"/>
                <a:gd name="T7" fmla="*/ 1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5" y="3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9474"/>
            <p:cNvSpPr>
              <a:spLocks/>
            </p:cNvSpPr>
            <p:nvPr/>
          </p:nvSpPr>
          <p:spPr bwMode="auto">
            <a:xfrm>
              <a:off x="4893696" y="2957529"/>
              <a:ext cx="34737" cy="34737"/>
            </a:xfrm>
            <a:custGeom>
              <a:avLst/>
              <a:gdLst>
                <a:gd name="T0" fmla="*/ 1 w 8"/>
                <a:gd name="T1" fmla="*/ 8 h 8"/>
                <a:gd name="T2" fmla="*/ 8 w 8"/>
                <a:gd name="T3" fmla="*/ 1 h 8"/>
                <a:gd name="T4" fmla="*/ 8 w 8"/>
                <a:gd name="T5" fmla="*/ 0 h 8"/>
                <a:gd name="T6" fmla="*/ 1 w 8"/>
                <a:gd name="T7" fmla="*/ 8 h 8"/>
                <a:gd name="T8" fmla="*/ 1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cubicBezTo>
                    <a:pt x="3" y="6"/>
                    <a:pt x="6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9475"/>
            <p:cNvSpPr>
              <a:spLocks/>
            </p:cNvSpPr>
            <p:nvPr/>
          </p:nvSpPr>
          <p:spPr bwMode="auto">
            <a:xfrm>
              <a:off x="4902837" y="2957529"/>
              <a:ext cx="34737" cy="34737"/>
            </a:xfrm>
            <a:custGeom>
              <a:avLst/>
              <a:gdLst>
                <a:gd name="T0" fmla="*/ 1 w 8"/>
                <a:gd name="T1" fmla="*/ 8 h 8"/>
                <a:gd name="T2" fmla="*/ 8 w 8"/>
                <a:gd name="T3" fmla="*/ 1 h 8"/>
                <a:gd name="T4" fmla="*/ 8 w 8"/>
                <a:gd name="T5" fmla="*/ 0 h 8"/>
                <a:gd name="T6" fmla="*/ 1 w 8"/>
                <a:gd name="T7" fmla="*/ 8 h 8"/>
                <a:gd name="T8" fmla="*/ 1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cubicBezTo>
                    <a:pt x="3" y="6"/>
                    <a:pt x="6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9476"/>
            <p:cNvSpPr>
              <a:spLocks/>
            </p:cNvSpPr>
            <p:nvPr/>
          </p:nvSpPr>
          <p:spPr bwMode="auto">
            <a:xfrm>
              <a:off x="4937574" y="2963014"/>
              <a:ext cx="25595" cy="29252"/>
            </a:xfrm>
            <a:custGeom>
              <a:avLst/>
              <a:gdLst>
                <a:gd name="T0" fmla="*/ 0 w 6"/>
                <a:gd name="T1" fmla="*/ 7 h 7"/>
                <a:gd name="T2" fmla="*/ 5 w 6"/>
                <a:gd name="T3" fmla="*/ 1 h 7"/>
                <a:gd name="T4" fmla="*/ 5 w 6"/>
                <a:gd name="T5" fmla="*/ 0 h 7"/>
                <a:gd name="T6" fmla="*/ 0 w 6"/>
                <a:gd name="T7" fmla="*/ 7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9477"/>
            <p:cNvSpPr>
              <a:spLocks/>
            </p:cNvSpPr>
            <p:nvPr/>
          </p:nvSpPr>
          <p:spPr bwMode="auto">
            <a:xfrm>
              <a:off x="4941230" y="2963014"/>
              <a:ext cx="25595" cy="29252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1 w 6"/>
                <a:gd name="T7" fmla="*/ 6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3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9478"/>
            <p:cNvSpPr>
              <a:spLocks/>
            </p:cNvSpPr>
            <p:nvPr/>
          </p:nvSpPr>
          <p:spPr bwMode="auto">
            <a:xfrm>
              <a:off x="4950371" y="2957529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6 w 6"/>
                <a:gd name="T5" fmla="*/ 0 h 8"/>
                <a:gd name="T6" fmla="*/ 0 w 6"/>
                <a:gd name="T7" fmla="*/ 7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9479"/>
            <p:cNvSpPr>
              <a:spLocks/>
            </p:cNvSpPr>
            <p:nvPr/>
          </p:nvSpPr>
          <p:spPr bwMode="auto">
            <a:xfrm>
              <a:off x="4954027" y="2957529"/>
              <a:ext cx="31081" cy="34737"/>
            </a:xfrm>
            <a:custGeom>
              <a:avLst/>
              <a:gdLst>
                <a:gd name="T0" fmla="*/ 0 w 7"/>
                <a:gd name="T1" fmla="*/ 8 h 8"/>
                <a:gd name="T2" fmla="*/ 7 w 7"/>
                <a:gd name="T3" fmla="*/ 1 h 8"/>
                <a:gd name="T4" fmla="*/ 6 w 7"/>
                <a:gd name="T5" fmla="*/ 0 h 8"/>
                <a:gd name="T6" fmla="*/ 0 w 7"/>
                <a:gd name="T7" fmla="*/ 8 h 8"/>
                <a:gd name="T8" fmla="*/ 0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3" y="6"/>
                    <a:pt x="5" y="3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9480"/>
            <p:cNvSpPr>
              <a:spLocks/>
            </p:cNvSpPr>
            <p:nvPr/>
          </p:nvSpPr>
          <p:spPr bwMode="auto">
            <a:xfrm>
              <a:off x="4963169" y="2957529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6 w 6"/>
                <a:gd name="T5" fmla="*/ 1 h 8"/>
                <a:gd name="T6" fmla="*/ 0 w 6"/>
                <a:gd name="T7" fmla="*/ 8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6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9481"/>
            <p:cNvSpPr>
              <a:spLocks/>
            </p:cNvSpPr>
            <p:nvPr/>
          </p:nvSpPr>
          <p:spPr bwMode="auto">
            <a:xfrm>
              <a:off x="4966825" y="2963014"/>
              <a:ext cx="25595" cy="29252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9482"/>
            <p:cNvSpPr>
              <a:spLocks/>
            </p:cNvSpPr>
            <p:nvPr/>
          </p:nvSpPr>
          <p:spPr bwMode="auto">
            <a:xfrm>
              <a:off x="4972310" y="2963014"/>
              <a:ext cx="25595" cy="29252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1 h 7"/>
                <a:gd name="T4" fmla="*/ 6 w 6"/>
                <a:gd name="T5" fmla="*/ 0 h 7"/>
                <a:gd name="T6" fmla="*/ 1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9483"/>
            <p:cNvSpPr>
              <a:spLocks/>
            </p:cNvSpPr>
            <p:nvPr/>
          </p:nvSpPr>
          <p:spPr bwMode="auto">
            <a:xfrm>
              <a:off x="4690761" y="3144009"/>
              <a:ext cx="29252" cy="31081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1 h 7"/>
                <a:gd name="T4" fmla="*/ 6 w 7"/>
                <a:gd name="T5" fmla="*/ 0 h 7"/>
                <a:gd name="T6" fmla="*/ 0 w 7"/>
                <a:gd name="T7" fmla="*/ 7 h 7"/>
                <a:gd name="T8" fmla="*/ 0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5"/>
                    <a:pt x="5" y="3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9484"/>
            <p:cNvSpPr>
              <a:spLocks/>
            </p:cNvSpPr>
            <p:nvPr/>
          </p:nvSpPr>
          <p:spPr bwMode="auto">
            <a:xfrm>
              <a:off x="4712700" y="3144009"/>
              <a:ext cx="25595" cy="31081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0 h 7"/>
                <a:gd name="T6" fmla="*/ 0 w 6"/>
                <a:gd name="T7" fmla="*/ 7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9485"/>
            <p:cNvSpPr>
              <a:spLocks/>
            </p:cNvSpPr>
            <p:nvPr/>
          </p:nvSpPr>
          <p:spPr bwMode="auto">
            <a:xfrm>
              <a:off x="4720013" y="3144009"/>
              <a:ext cx="25595" cy="31081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6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9486"/>
            <p:cNvSpPr>
              <a:spLocks/>
            </p:cNvSpPr>
            <p:nvPr/>
          </p:nvSpPr>
          <p:spPr bwMode="auto">
            <a:xfrm>
              <a:off x="4732811" y="3144009"/>
              <a:ext cx="31081" cy="34737"/>
            </a:xfrm>
            <a:custGeom>
              <a:avLst/>
              <a:gdLst>
                <a:gd name="T0" fmla="*/ 0 w 7"/>
                <a:gd name="T1" fmla="*/ 8 h 8"/>
                <a:gd name="T2" fmla="*/ 6 w 7"/>
                <a:gd name="T3" fmla="*/ 1 h 8"/>
                <a:gd name="T4" fmla="*/ 6 w 7"/>
                <a:gd name="T5" fmla="*/ 0 h 8"/>
                <a:gd name="T6" fmla="*/ 0 w 7"/>
                <a:gd name="T7" fmla="*/ 7 h 8"/>
                <a:gd name="T8" fmla="*/ 0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9487"/>
            <p:cNvSpPr>
              <a:spLocks/>
            </p:cNvSpPr>
            <p:nvPr/>
          </p:nvSpPr>
          <p:spPr bwMode="auto">
            <a:xfrm>
              <a:off x="4741952" y="3144009"/>
              <a:ext cx="31081" cy="31081"/>
            </a:xfrm>
            <a:custGeom>
              <a:avLst/>
              <a:gdLst>
                <a:gd name="T0" fmla="*/ 0 w 7"/>
                <a:gd name="T1" fmla="*/ 7 h 7"/>
                <a:gd name="T2" fmla="*/ 6 w 7"/>
                <a:gd name="T3" fmla="*/ 0 h 7"/>
                <a:gd name="T4" fmla="*/ 6 w 7"/>
                <a:gd name="T5" fmla="*/ 0 h 7"/>
                <a:gd name="T6" fmla="*/ 0 w 7"/>
                <a:gd name="T7" fmla="*/ 7 h 7"/>
                <a:gd name="T8" fmla="*/ 0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9488"/>
            <p:cNvSpPr>
              <a:spLocks/>
            </p:cNvSpPr>
            <p:nvPr/>
          </p:nvSpPr>
          <p:spPr bwMode="auto">
            <a:xfrm>
              <a:off x="4745608" y="3149495"/>
              <a:ext cx="27424" cy="29252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6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9489"/>
            <p:cNvSpPr>
              <a:spLocks/>
            </p:cNvSpPr>
            <p:nvPr/>
          </p:nvSpPr>
          <p:spPr bwMode="auto">
            <a:xfrm>
              <a:off x="4754750" y="3144009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1 h 7"/>
                <a:gd name="T4" fmla="*/ 6 w 6"/>
                <a:gd name="T5" fmla="*/ 0 h 7"/>
                <a:gd name="T6" fmla="*/ 1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9490"/>
            <p:cNvSpPr>
              <a:spLocks/>
            </p:cNvSpPr>
            <p:nvPr/>
          </p:nvSpPr>
          <p:spPr bwMode="auto">
            <a:xfrm>
              <a:off x="4763891" y="3144009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6 w 6"/>
                <a:gd name="T5" fmla="*/ 0 h 8"/>
                <a:gd name="T6" fmla="*/ 0 w 6"/>
                <a:gd name="T7" fmla="*/ 7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9491"/>
            <p:cNvSpPr>
              <a:spLocks/>
            </p:cNvSpPr>
            <p:nvPr/>
          </p:nvSpPr>
          <p:spPr bwMode="auto">
            <a:xfrm>
              <a:off x="4767547" y="3149495"/>
              <a:ext cx="27424" cy="29252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6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9492"/>
            <p:cNvSpPr>
              <a:spLocks/>
            </p:cNvSpPr>
            <p:nvPr/>
          </p:nvSpPr>
          <p:spPr bwMode="auto">
            <a:xfrm>
              <a:off x="4776689" y="3144009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0 h 8"/>
                <a:gd name="T4" fmla="*/ 5 w 6"/>
                <a:gd name="T5" fmla="*/ 0 h 8"/>
                <a:gd name="T6" fmla="*/ 0 w 6"/>
                <a:gd name="T7" fmla="*/ 7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9493"/>
            <p:cNvSpPr>
              <a:spLocks/>
            </p:cNvSpPr>
            <p:nvPr/>
          </p:nvSpPr>
          <p:spPr bwMode="auto">
            <a:xfrm>
              <a:off x="4780345" y="3144009"/>
              <a:ext cx="31081" cy="34737"/>
            </a:xfrm>
            <a:custGeom>
              <a:avLst/>
              <a:gdLst>
                <a:gd name="T0" fmla="*/ 1 w 7"/>
                <a:gd name="T1" fmla="*/ 8 h 8"/>
                <a:gd name="T2" fmla="*/ 6 w 7"/>
                <a:gd name="T3" fmla="*/ 1 h 8"/>
                <a:gd name="T4" fmla="*/ 6 w 7"/>
                <a:gd name="T5" fmla="*/ 0 h 8"/>
                <a:gd name="T6" fmla="*/ 0 w 7"/>
                <a:gd name="T7" fmla="*/ 7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5"/>
                    <a:pt x="5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9494"/>
            <p:cNvSpPr>
              <a:spLocks/>
            </p:cNvSpPr>
            <p:nvPr/>
          </p:nvSpPr>
          <p:spPr bwMode="auto">
            <a:xfrm>
              <a:off x="4789486" y="3144009"/>
              <a:ext cx="31081" cy="34737"/>
            </a:xfrm>
            <a:custGeom>
              <a:avLst/>
              <a:gdLst>
                <a:gd name="T0" fmla="*/ 0 w 7"/>
                <a:gd name="T1" fmla="*/ 8 h 8"/>
                <a:gd name="T2" fmla="*/ 6 w 7"/>
                <a:gd name="T3" fmla="*/ 0 h 8"/>
                <a:gd name="T4" fmla="*/ 6 w 7"/>
                <a:gd name="T5" fmla="*/ 0 h 8"/>
                <a:gd name="T6" fmla="*/ 0 w 7"/>
                <a:gd name="T7" fmla="*/ 7 h 8"/>
                <a:gd name="T8" fmla="*/ 0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9495"/>
            <p:cNvSpPr>
              <a:spLocks/>
            </p:cNvSpPr>
            <p:nvPr/>
          </p:nvSpPr>
          <p:spPr bwMode="auto">
            <a:xfrm>
              <a:off x="4807768" y="3149495"/>
              <a:ext cx="25595" cy="25595"/>
            </a:xfrm>
            <a:custGeom>
              <a:avLst/>
              <a:gdLst>
                <a:gd name="T0" fmla="*/ 0 w 6"/>
                <a:gd name="T1" fmla="*/ 6 h 6"/>
                <a:gd name="T2" fmla="*/ 5 w 6"/>
                <a:gd name="T3" fmla="*/ 0 h 6"/>
                <a:gd name="T4" fmla="*/ 5 w 6"/>
                <a:gd name="T5" fmla="*/ 0 h 6"/>
                <a:gd name="T6" fmla="*/ 0 w 6"/>
                <a:gd name="T7" fmla="*/ 6 h 6"/>
                <a:gd name="T8" fmla="*/ 0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9496"/>
            <p:cNvSpPr>
              <a:spLocks/>
            </p:cNvSpPr>
            <p:nvPr/>
          </p:nvSpPr>
          <p:spPr bwMode="auto">
            <a:xfrm>
              <a:off x="4815081" y="3149495"/>
              <a:ext cx="21939" cy="29252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4 w 5"/>
                <a:gd name="T5" fmla="*/ 0 h 7"/>
                <a:gd name="T6" fmla="*/ 0 w 5"/>
                <a:gd name="T7" fmla="*/ 6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9497"/>
            <p:cNvSpPr>
              <a:spLocks/>
            </p:cNvSpPr>
            <p:nvPr/>
          </p:nvSpPr>
          <p:spPr bwMode="auto">
            <a:xfrm>
              <a:off x="4849818" y="3144009"/>
              <a:ext cx="31081" cy="31081"/>
            </a:xfrm>
            <a:custGeom>
              <a:avLst/>
              <a:gdLst>
                <a:gd name="T0" fmla="*/ 1 w 7"/>
                <a:gd name="T1" fmla="*/ 7 h 7"/>
                <a:gd name="T2" fmla="*/ 7 w 7"/>
                <a:gd name="T3" fmla="*/ 1 h 7"/>
                <a:gd name="T4" fmla="*/ 6 w 7"/>
                <a:gd name="T5" fmla="*/ 0 h 7"/>
                <a:gd name="T6" fmla="*/ 1 w 7"/>
                <a:gd name="T7" fmla="*/ 7 h 7"/>
                <a:gd name="T8" fmla="*/ 1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3" y="5"/>
                    <a:pt x="5" y="3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3"/>
                    <a:pt x="3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9498"/>
            <p:cNvSpPr>
              <a:spLocks/>
            </p:cNvSpPr>
            <p:nvPr/>
          </p:nvSpPr>
          <p:spPr bwMode="auto">
            <a:xfrm>
              <a:off x="4858959" y="3144009"/>
              <a:ext cx="31081" cy="34737"/>
            </a:xfrm>
            <a:custGeom>
              <a:avLst/>
              <a:gdLst>
                <a:gd name="T0" fmla="*/ 1 w 7"/>
                <a:gd name="T1" fmla="*/ 7 h 8"/>
                <a:gd name="T2" fmla="*/ 7 w 7"/>
                <a:gd name="T3" fmla="*/ 1 h 8"/>
                <a:gd name="T4" fmla="*/ 7 w 7"/>
                <a:gd name="T5" fmla="*/ 0 h 8"/>
                <a:gd name="T6" fmla="*/ 0 w 7"/>
                <a:gd name="T7" fmla="*/ 7 h 8"/>
                <a:gd name="T8" fmla="*/ 1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7"/>
                  </a:moveTo>
                  <a:cubicBezTo>
                    <a:pt x="3" y="5"/>
                    <a:pt x="5" y="3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2" y="5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9499"/>
            <p:cNvSpPr>
              <a:spLocks/>
            </p:cNvSpPr>
            <p:nvPr/>
          </p:nvSpPr>
          <p:spPr bwMode="auto">
            <a:xfrm>
              <a:off x="4875414" y="3149495"/>
              <a:ext cx="27424" cy="29252"/>
            </a:xfrm>
            <a:custGeom>
              <a:avLst/>
              <a:gdLst>
                <a:gd name="T0" fmla="*/ 0 w 6"/>
                <a:gd name="T1" fmla="*/ 7 h 7"/>
                <a:gd name="T2" fmla="*/ 5 w 6"/>
                <a:gd name="T3" fmla="*/ 0 h 7"/>
                <a:gd name="T4" fmla="*/ 5 w 6"/>
                <a:gd name="T5" fmla="*/ 0 h 7"/>
                <a:gd name="T6" fmla="*/ 0 w 6"/>
                <a:gd name="T7" fmla="*/ 6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9500"/>
            <p:cNvSpPr>
              <a:spLocks/>
            </p:cNvSpPr>
            <p:nvPr/>
          </p:nvSpPr>
          <p:spPr bwMode="auto">
            <a:xfrm>
              <a:off x="4884554" y="3149495"/>
              <a:ext cx="21939" cy="29252"/>
            </a:xfrm>
            <a:custGeom>
              <a:avLst/>
              <a:gdLst>
                <a:gd name="T0" fmla="*/ 0 w 5"/>
                <a:gd name="T1" fmla="*/ 6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6 h 7"/>
                <a:gd name="T8" fmla="*/ 0 w 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9501"/>
            <p:cNvSpPr>
              <a:spLocks/>
            </p:cNvSpPr>
            <p:nvPr/>
          </p:nvSpPr>
          <p:spPr bwMode="auto">
            <a:xfrm>
              <a:off x="4893696" y="3144009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5 w 6"/>
                <a:gd name="T3" fmla="*/ 1 h 8"/>
                <a:gd name="T4" fmla="*/ 5 w 6"/>
                <a:gd name="T5" fmla="*/ 0 h 8"/>
                <a:gd name="T6" fmla="*/ 0 w 6"/>
                <a:gd name="T7" fmla="*/ 7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9502"/>
            <p:cNvSpPr>
              <a:spLocks/>
            </p:cNvSpPr>
            <p:nvPr/>
          </p:nvSpPr>
          <p:spPr bwMode="auto">
            <a:xfrm>
              <a:off x="4910149" y="3144009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5 w 5"/>
                <a:gd name="T5" fmla="*/ 1 h 7"/>
                <a:gd name="T6" fmla="*/ 0 w 5"/>
                <a:gd name="T7" fmla="*/ 7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9504"/>
            <p:cNvSpPr>
              <a:spLocks/>
            </p:cNvSpPr>
            <p:nvPr/>
          </p:nvSpPr>
          <p:spPr bwMode="auto">
            <a:xfrm>
              <a:off x="4941229" y="3144009"/>
              <a:ext cx="25595" cy="34737"/>
            </a:xfrm>
            <a:custGeom>
              <a:avLst/>
              <a:gdLst>
                <a:gd name="T0" fmla="*/ 0 w 6"/>
                <a:gd name="T1" fmla="*/ 7 h 8"/>
                <a:gd name="T2" fmla="*/ 6 w 6"/>
                <a:gd name="T3" fmla="*/ 1 h 8"/>
                <a:gd name="T4" fmla="*/ 5 w 6"/>
                <a:gd name="T5" fmla="*/ 0 h 8"/>
                <a:gd name="T6" fmla="*/ 0 w 6"/>
                <a:gd name="T7" fmla="*/ 7 h 8"/>
                <a:gd name="T8" fmla="*/ 0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9505"/>
            <p:cNvSpPr>
              <a:spLocks/>
            </p:cNvSpPr>
            <p:nvPr/>
          </p:nvSpPr>
          <p:spPr bwMode="auto">
            <a:xfrm>
              <a:off x="4963168" y="3144009"/>
              <a:ext cx="25595" cy="34737"/>
            </a:xfrm>
            <a:custGeom>
              <a:avLst/>
              <a:gdLst>
                <a:gd name="T0" fmla="*/ 1 w 6"/>
                <a:gd name="T1" fmla="*/ 7 h 8"/>
                <a:gd name="T2" fmla="*/ 6 w 6"/>
                <a:gd name="T3" fmla="*/ 1 h 8"/>
                <a:gd name="T4" fmla="*/ 5 w 6"/>
                <a:gd name="T5" fmla="*/ 1 h 8"/>
                <a:gd name="T6" fmla="*/ 1 w 6"/>
                <a:gd name="T7" fmla="*/ 7 h 8"/>
                <a:gd name="T8" fmla="*/ 1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7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4" y="3"/>
                    <a:pt x="2" y="5"/>
                    <a:pt x="1" y="7"/>
                  </a:cubicBezTo>
                  <a:cubicBezTo>
                    <a:pt x="0" y="7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9506"/>
            <p:cNvSpPr>
              <a:spLocks/>
            </p:cNvSpPr>
            <p:nvPr/>
          </p:nvSpPr>
          <p:spPr bwMode="auto">
            <a:xfrm>
              <a:off x="4972310" y="3149493"/>
              <a:ext cx="20111" cy="29252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1 h 7"/>
                <a:gd name="T4" fmla="*/ 4 w 5"/>
                <a:gd name="T5" fmla="*/ 1 h 7"/>
                <a:gd name="T6" fmla="*/ 1 w 5"/>
                <a:gd name="T7" fmla="*/ 6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9507"/>
            <p:cNvSpPr>
              <a:spLocks/>
            </p:cNvSpPr>
            <p:nvPr/>
          </p:nvSpPr>
          <p:spPr bwMode="auto">
            <a:xfrm>
              <a:off x="4979623" y="3144009"/>
              <a:ext cx="27424" cy="31081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1 h 7"/>
                <a:gd name="T4" fmla="*/ 5 w 6"/>
                <a:gd name="T5" fmla="*/ 0 h 7"/>
                <a:gd name="T6" fmla="*/ 0 w 6"/>
                <a:gd name="T7" fmla="*/ 7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9508"/>
            <p:cNvSpPr>
              <a:spLocks/>
            </p:cNvSpPr>
            <p:nvPr/>
          </p:nvSpPr>
          <p:spPr bwMode="auto">
            <a:xfrm>
              <a:off x="5010702" y="3149493"/>
              <a:ext cx="21939" cy="2559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4 w 5"/>
                <a:gd name="T5" fmla="*/ 0 h 6"/>
                <a:gd name="T6" fmla="*/ 0 w 5"/>
                <a:gd name="T7" fmla="*/ 6 h 6"/>
                <a:gd name="T8" fmla="*/ 0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9509"/>
            <p:cNvSpPr>
              <a:spLocks/>
            </p:cNvSpPr>
            <p:nvPr/>
          </p:nvSpPr>
          <p:spPr bwMode="auto">
            <a:xfrm>
              <a:off x="5019844" y="3144009"/>
              <a:ext cx="20111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5 w 5"/>
                <a:gd name="T5" fmla="*/ 1 h 7"/>
                <a:gd name="T6" fmla="*/ 0 w 5"/>
                <a:gd name="T7" fmla="*/ 7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9510"/>
            <p:cNvSpPr>
              <a:spLocks/>
            </p:cNvSpPr>
            <p:nvPr/>
          </p:nvSpPr>
          <p:spPr bwMode="auto">
            <a:xfrm>
              <a:off x="5027157" y="3149493"/>
              <a:ext cx="21939" cy="2559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5 w 5"/>
                <a:gd name="T5" fmla="*/ 0 h 6"/>
                <a:gd name="T6" fmla="*/ 0 w 5"/>
                <a:gd name="T7" fmla="*/ 6 h 6"/>
                <a:gd name="T8" fmla="*/ 0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9511"/>
            <p:cNvSpPr>
              <a:spLocks/>
            </p:cNvSpPr>
            <p:nvPr/>
          </p:nvSpPr>
          <p:spPr bwMode="auto">
            <a:xfrm>
              <a:off x="5036297" y="3144009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7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9512"/>
            <p:cNvSpPr>
              <a:spLocks/>
            </p:cNvSpPr>
            <p:nvPr/>
          </p:nvSpPr>
          <p:spPr bwMode="auto">
            <a:xfrm>
              <a:off x="5054580" y="3144009"/>
              <a:ext cx="29252" cy="34737"/>
            </a:xfrm>
            <a:custGeom>
              <a:avLst/>
              <a:gdLst>
                <a:gd name="T0" fmla="*/ 1 w 7"/>
                <a:gd name="T1" fmla="*/ 8 h 8"/>
                <a:gd name="T2" fmla="*/ 6 w 7"/>
                <a:gd name="T3" fmla="*/ 1 h 8"/>
                <a:gd name="T4" fmla="*/ 6 w 7"/>
                <a:gd name="T5" fmla="*/ 0 h 8"/>
                <a:gd name="T6" fmla="*/ 0 w 7"/>
                <a:gd name="T7" fmla="*/ 7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9513"/>
            <p:cNvSpPr>
              <a:spLocks/>
            </p:cNvSpPr>
            <p:nvPr/>
          </p:nvSpPr>
          <p:spPr bwMode="auto">
            <a:xfrm>
              <a:off x="5061893" y="3144009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6 w 6"/>
                <a:gd name="T3" fmla="*/ 1 h 8"/>
                <a:gd name="T4" fmla="*/ 6 w 6"/>
                <a:gd name="T5" fmla="*/ 1 h 8"/>
                <a:gd name="T6" fmla="*/ 0 w 6"/>
                <a:gd name="T7" fmla="*/ 7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9514"/>
            <p:cNvSpPr>
              <a:spLocks/>
            </p:cNvSpPr>
            <p:nvPr/>
          </p:nvSpPr>
          <p:spPr bwMode="auto">
            <a:xfrm>
              <a:off x="5092973" y="3144009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3" y="5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9515"/>
            <p:cNvSpPr>
              <a:spLocks/>
            </p:cNvSpPr>
            <p:nvPr/>
          </p:nvSpPr>
          <p:spPr bwMode="auto">
            <a:xfrm>
              <a:off x="5105770" y="3144009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4 w 5"/>
                <a:gd name="T3" fmla="*/ 0 h 7"/>
                <a:gd name="T4" fmla="*/ 4 w 5"/>
                <a:gd name="T5" fmla="*/ 0 h 7"/>
                <a:gd name="T6" fmla="*/ 0 w 5"/>
                <a:gd name="T7" fmla="*/ 6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4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9516"/>
            <p:cNvSpPr>
              <a:spLocks/>
            </p:cNvSpPr>
            <p:nvPr/>
          </p:nvSpPr>
          <p:spPr bwMode="auto">
            <a:xfrm>
              <a:off x="5109427" y="3144009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5 w 5"/>
                <a:gd name="T5" fmla="*/ 1 h 7"/>
                <a:gd name="T6" fmla="*/ 0 w 5"/>
                <a:gd name="T7" fmla="*/ 7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9517"/>
            <p:cNvSpPr>
              <a:spLocks/>
            </p:cNvSpPr>
            <p:nvPr/>
          </p:nvSpPr>
          <p:spPr bwMode="auto">
            <a:xfrm>
              <a:off x="5136851" y="3156806"/>
              <a:ext cx="12798" cy="2193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0 h 5"/>
                <a:gd name="T6" fmla="*/ 0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9518"/>
            <p:cNvSpPr>
              <a:spLocks/>
            </p:cNvSpPr>
            <p:nvPr/>
          </p:nvSpPr>
          <p:spPr bwMode="auto">
            <a:xfrm>
              <a:off x="4677963" y="3317691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1 w 6"/>
                <a:gd name="T3" fmla="*/ 6 h 7"/>
                <a:gd name="T4" fmla="*/ 1 w 6"/>
                <a:gd name="T5" fmla="*/ 7 h 7"/>
                <a:gd name="T6" fmla="*/ 6 w 6"/>
                <a:gd name="T7" fmla="*/ 1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9519"/>
            <p:cNvSpPr>
              <a:spLocks/>
            </p:cNvSpPr>
            <p:nvPr/>
          </p:nvSpPr>
          <p:spPr bwMode="auto">
            <a:xfrm>
              <a:off x="4681619" y="3321348"/>
              <a:ext cx="25595" cy="31081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7 h 7"/>
                <a:gd name="T4" fmla="*/ 1 w 6"/>
                <a:gd name="T5" fmla="*/ 7 h 7"/>
                <a:gd name="T6" fmla="*/ 6 w 6"/>
                <a:gd name="T7" fmla="*/ 0 h 7"/>
                <a:gd name="T8" fmla="*/ 6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9520"/>
            <p:cNvSpPr>
              <a:spLocks/>
            </p:cNvSpPr>
            <p:nvPr/>
          </p:nvSpPr>
          <p:spPr bwMode="auto">
            <a:xfrm>
              <a:off x="4720013" y="3317691"/>
              <a:ext cx="31081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8 h 8"/>
                <a:gd name="T4" fmla="*/ 1 w 7"/>
                <a:gd name="T5" fmla="*/ 8 h 8"/>
                <a:gd name="T6" fmla="*/ 7 w 7"/>
                <a:gd name="T7" fmla="*/ 1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9521"/>
            <p:cNvSpPr>
              <a:spLocks/>
            </p:cNvSpPr>
            <p:nvPr/>
          </p:nvSpPr>
          <p:spPr bwMode="auto">
            <a:xfrm>
              <a:off x="4745608" y="3321348"/>
              <a:ext cx="21939" cy="31081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7 h 7"/>
                <a:gd name="T4" fmla="*/ 0 w 5"/>
                <a:gd name="T5" fmla="*/ 7 h 7"/>
                <a:gd name="T6" fmla="*/ 5 w 5"/>
                <a:gd name="T7" fmla="*/ 0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9522"/>
            <p:cNvSpPr>
              <a:spLocks/>
            </p:cNvSpPr>
            <p:nvPr/>
          </p:nvSpPr>
          <p:spPr bwMode="auto">
            <a:xfrm>
              <a:off x="4773031" y="3317691"/>
              <a:ext cx="25595" cy="34737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8 h 8"/>
                <a:gd name="T4" fmla="*/ 0 w 6"/>
                <a:gd name="T5" fmla="*/ 8 h 8"/>
                <a:gd name="T6" fmla="*/ 6 w 6"/>
                <a:gd name="T7" fmla="*/ 0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9523"/>
            <p:cNvSpPr>
              <a:spLocks/>
            </p:cNvSpPr>
            <p:nvPr/>
          </p:nvSpPr>
          <p:spPr bwMode="auto">
            <a:xfrm>
              <a:off x="4776688" y="3321348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1 w 6"/>
                <a:gd name="T3" fmla="*/ 7 h 7"/>
                <a:gd name="T4" fmla="*/ 1 w 6"/>
                <a:gd name="T5" fmla="*/ 7 h 7"/>
                <a:gd name="T6" fmla="*/ 6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9524"/>
            <p:cNvSpPr>
              <a:spLocks/>
            </p:cNvSpPr>
            <p:nvPr/>
          </p:nvSpPr>
          <p:spPr bwMode="auto">
            <a:xfrm>
              <a:off x="4811425" y="3326833"/>
              <a:ext cx="16455" cy="2559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5 h 6"/>
                <a:gd name="T4" fmla="*/ 0 w 4"/>
                <a:gd name="T5" fmla="*/ 5 h 6"/>
                <a:gd name="T6" fmla="*/ 4 w 4"/>
                <a:gd name="T7" fmla="*/ 0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9525"/>
            <p:cNvSpPr>
              <a:spLocks/>
            </p:cNvSpPr>
            <p:nvPr/>
          </p:nvSpPr>
          <p:spPr bwMode="auto">
            <a:xfrm>
              <a:off x="4820565" y="3321348"/>
              <a:ext cx="21939" cy="31081"/>
            </a:xfrm>
            <a:custGeom>
              <a:avLst/>
              <a:gdLst>
                <a:gd name="T0" fmla="*/ 4 w 5"/>
                <a:gd name="T1" fmla="*/ 0 h 7"/>
                <a:gd name="T2" fmla="*/ 0 w 5"/>
                <a:gd name="T3" fmla="*/ 6 h 7"/>
                <a:gd name="T4" fmla="*/ 0 w 5"/>
                <a:gd name="T5" fmla="*/ 7 h 7"/>
                <a:gd name="T6" fmla="*/ 5 w 5"/>
                <a:gd name="T7" fmla="*/ 0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9526"/>
            <p:cNvSpPr>
              <a:spLocks/>
            </p:cNvSpPr>
            <p:nvPr/>
          </p:nvSpPr>
          <p:spPr bwMode="auto">
            <a:xfrm>
              <a:off x="4855302" y="3321348"/>
              <a:ext cx="20111" cy="31081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7 h 7"/>
                <a:gd name="T4" fmla="*/ 0 w 5"/>
                <a:gd name="T5" fmla="*/ 7 h 7"/>
                <a:gd name="T6" fmla="*/ 5 w 5"/>
                <a:gd name="T7" fmla="*/ 0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9527"/>
            <p:cNvSpPr>
              <a:spLocks/>
            </p:cNvSpPr>
            <p:nvPr/>
          </p:nvSpPr>
          <p:spPr bwMode="auto">
            <a:xfrm>
              <a:off x="4862615" y="3317691"/>
              <a:ext cx="27424" cy="34737"/>
            </a:xfrm>
            <a:custGeom>
              <a:avLst/>
              <a:gdLst>
                <a:gd name="T0" fmla="*/ 5 w 6"/>
                <a:gd name="T1" fmla="*/ 1 h 8"/>
                <a:gd name="T2" fmla="*/ 0 w 6"/>
                <a:gd name="T3" fmla="*/ 8 h 8"/>
                <a:gd name="T4" fmla="*/ 0 w 6"/>
                <a:gd name="T5" fmla="*/ 8 h 8"/>
                <a:gd name="T6" fmla="*/ 6 w 6"/>
                <a:gd name="T7" fmla="*/ 1 h 8"/>
                <a:gd name="T8" fmla="*/ 5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cubicBezTo>
                    <a:pt x="3" y="3"/>
                    <a:pt x="1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9528"/>
            <p:cNvSpPr>
              <a:spLocks/>
            </p:cNvSpPr>
            <p:nvPr/>
          </p:nvSpPr>
          <p:spPr bwMode="auto">
            <a:xfrm>
              <a:off x="4875412" y="3317691"/>
              <a:ext cx="27424" cy="34737"/>
            </a:xfrm>
            <a:custGeom>
              <a:avLst/>
              <a:gdLst>
                <a:gd name="T0" fmla="*/ 6 w 6"/>
                <a:gd name="T1" fmla="*/ 0 h 8"/>
                <a:gd name="T2" fmla="*/ 1 w 6"/>
                <a:gd name="T3" fmla="*/ 7 h 8"/>
                <a:gd name="T4" fmla="*/ 1 w 6"/>
                <a:gd name="T5" fmla="*/ 8 h 8"/>
                <a:gd name="T6" fmla="*/ 6 w 6"/>
                <a:gd name="T7" fmla="*/ 1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2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9529"/>
            <p:cNvSpPr>
              <a:spLocks/>
            </p:cNvSpPr>
            <p:nvPr/>
          </p:nvSpPr>
          <p:spPr bwMode="auto">
            <a:xfrm>
              <a:off x="4897351" y="3317691"/>
              <a:ext cx="18282" cy="31081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1 h 7"/>
                <a:gd name="T4" fmla="*/ 4 w 4"/>
                <a:gd name="T5" fmla="*/ 1 h 7"/>
                <a:gd name="T6" fmla="*/ 0 w 4"/>
                <a:gd name="T7" fmla="*/ 7 h 7"/>
                <a:gd name="T8" fmla="*/ 0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2" y="5"/>
                    <a:pt x="3" y="3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9530"/>
            <p:cNvSpPr>
              <a:spLocks/>
            </p:cNvSpPr>
            <p:nvPr/>
          </p:nvSpPr>
          <p:spPr bwMode="auto">
            <a:xfrm>
              <a:off x="4902837" y="3321348"/>
              <a:ext cx="16455" cy="31081"/>
            </a:xfrm>
            <a:custGeom>
              <a:avLst/>
              <a:gdLst>
                <a:gd name="T0" fmla="*/ 0 w 4"/>
                <a:gd name="T1" fmla="*/ 6 h 7"/>
                <a:gd name="T2" fmla="*/ 0 w 4"/>
                <a:gd name="T3" fmla="*/ 7 h 7"/>
                <a:gd name="T4" fmla="*/ 4 w 4"/>
                <a:gd name="T5" fmla="*/ 1 h 7"/>
                <a:gd name="T6" fmla="*/ 3 w 4"/>
                <a:gd name="T7" fmla="*/ 1 h 7"/>
                <a:gd name="T8" fmla="*/ 0 w 4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3"/>
                    <a:pt x="1" y="4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9531"/>
            <p:cNvSpPr>
              <a:spLocks/>
            </p:cNvSpPr>
            <p:nvPr/>
          </p:nvSpPr>
          <p:spPr bwMode="auto">
            <a:xfrm>
              <a:off x="4906493" y="3321348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5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9532"/>
            <p:cNvSpPr>
              <a:spLocks/>
            </p:cNvSpPr>
            <p:nvPr/>
          </p:nvSpPr>
          <p:spPr bwMode="auto">
            <a:xfrm>
              <a:off x="4915634" y="3321348"/>
              <a:ext cx="25595" cy="31081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0 h 7"/>
                <a:gd name="T6" fmla="*/ 0 w 6"/>
                <a:gd name="T7" fmla="*/ 7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9533"/>
            <p:cNvSpPr>
              <a:spLocks/>
            </p:cNvSpPr>
            <p:nvPr/>
          </p:nvSpPr>
          <p:spPr bwMode="auto">
            <a:xfrm>
              <a:off x="4941229" y="3321348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5 w 6"/>
                <a:gd name="T3" fmla="*/ 0 h 7"/>
                <a:gd name="T4" fmla="*/ 5 w 6"/>
                <a:gd name="T5" fmla="*/ 0 h 7"/>
                <a:gd name="T6" fmla="*/ 0 w 6"/>
                <a:gd name="T7" fmla="*/ 6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9534"/>
            <p:cNvSpPr>
              <a:spLocks/>
            </p:cNvSpPr>
            <p:nvPr/>
          </p:nvSpPr>
          <p:spPr bwMode="auto">
            <a:xfrm>
              <a:off x="4950371" y="3321348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3" y="5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9535"/>
            <p:cNvSpPr>
              <a:spLocks/>
            </p:cNvSpPr>
            <p:nvPr/>
          </p:nvSpPr>
          <p:spPr bwMode="auto">
            <a:xfrm>
              <a:off x="4963168" y="3321348"/>
              <a:ext cx="16455" cy="27424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4 w 4"/>
                <a:gd name="T5" fmla="*/ 0 h 6"/>
                <a:gd name="T6" fmla="*/ 0 w 4"/>
                <a:gd name="T7" fmla="*/ 6 h 6"/>
                <a:gd name="T8" fmla="*/ 0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9536"/>
            <p:cNvSpPr>
              <a:spLocks/>
            </p:cNvSpPr>
            <p:nvPr/>
          </p:nvSpPr>
          <p:spPr bwMode="auto">
            <a:xfrm>
              <a:off x="4972310" y="3317691"/>
              <a:ext cx="20111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5 w 5"/>
                <a:gd name="T5" fmla="*/ 0 h 7"/>
                <a:gd name="T6" fmla="*/ 0 w 5"/>
                <a:gd name="T7" fmla="*/ 6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9537"/>
            <p:cNvSpPr>
              <a:spLocks/>
            </p:cNvSpPr>
            <p:nvPr/>
          </p:nvSpPr>
          <p:spPr bwMode="auto">
            <a:xfrm>
              <a:off x="4979623" y="3317691"/>
              <a:ext cx="21939" cy="34737"/>
            </a:xfrm>
            <a:custGeom>
              <a:avLst/>
              <a:gdLst>
                <a:gd name="T0" fmla="*/ 0 w 5"/>
                <a:gd name="T1" fmla="*/ 8 h 8"/>
                <a:gd name="T2" fmla="*/ 5 w 5"/>
                <a:gd name="T3" fmla="*/ 0 h 8"/>
                <a:gd name="T4" fmla="*/ 5 w 5"/>
                <a:gd name="T5" fmla="*/ 0 h 8"/>
                <a:gd name="T6" fmla="*/ 0 w 5"/>
                <a:gd name="T7" fmla="*/ 7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2" y="5"/>
                    <a:pt x="3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9538"/>
            <p:cNvSpPr>
              <a:spLocks/>
            </p:cNvSpPr>
            <p:nvPr/>
          </p:nvSpPr>
          <p:spPr bwMode="auto">
            <a:xfrm>
              <a:off x="4992420" y="3321348"/>
              <a:ext cx="21939" cy="31081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1 h 7"/>
                <a:gd name="T4" fmla="*/ 4 w 5"/>
                <a:gd name="T5" fmla="*/ 1 h 7"/>
                <a:gd name="T6" fmla="*/ 0 w 5"/>
                <a:gd name="T7" fmla="*/ 6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3"/>
                    <a:pt x="2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9539"/>
            <p:cNvSpPr>
              <a:spLocks/>
            </p:cNvSpPr>
            <p:nvPr/>
          </p:nvSpPr>
          <p:spPr bwMode="auto">
            <a:xfrm>
              <a:off x="5019844" y="3317691"/>
              <a:ext cx="29252" cy="34737"/>
            </a:xfrm>
            <a:custGeom>
              <a:avLst/>
              <a:gdLst>
                <a:gd name="T0" fmla="*/ 1 w 7"/>
                <a:gd name="T1" fmla="*/ 8 h 8"/>
                <a:gd name="T2" fmla="*/ 7 w 7"/>
                <a:gd name="T3" fmla="*/ 1 h 8"/>
                <a:gd name="T4" fmla="*/ 7 w 7"/>
                <a:gd name="T5" fmla="*/ 0 h 8"/>
                <a:gd name="T6" fmla="*/ 1 w 7"/>
                <a:gd name="T7" fmla="*/ 8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6"/>
                    <a:pt x="5" y="3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9540"/>
            <p:cNvSpPr>
              <a:spLocks/>
            </p:cNvSpPr>
            <p:nvPr/>
          </p:nvSpPr>
          <p:spPr bwMode="auto">
            <a:xfrm>
              <a:off x="5027157" y="3317691"/>
              <a:ext cx="31081" cy="34737"/>
            </a:xfrm>
            <a:custGeom>
              <a:avLst/>
              <a:gdLst>
                <a:gd name="T0" fmla="*/ 1 w 7"/>
                <a:gd name="T1" fmla="*/ 8 h 8"/>
                <a:gd name="T2" fmla="*/ 6 w 7"/>
                <a:gd name="T3" fmla="*/ 1 h 8"/>
                <a:gd name="T4" fmla="*/ 6 w 7"/>
                <a:gd name="T5" fmla="*/ 1 h 8"/>
                <a:gd name="T6" fmla="*/ 1 w 7"/>
                <a:gd name="T7" fmla="*/ 8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6"/>
                    <a:pt x="5" y="3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3"/>
                    <a:pt x="2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9541"/>
            <p:cNvSpPr>
              <a:spLocks/>
            </p:cNvSpPr>
            <p:nvPr/>
          </p:nvSpPr>
          <p:spPr bwMode="auto">
            <a:xfrm>
              <a:off x="5049096" y="3321348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4 w 5"/>
                <a:gd name="T5" fmla="*/ 0 h 7"/>
                <a:gd name="T6" fmla="*/ 0 w 5"/>
                <a:gd name="T7" fmla="*/ 6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9542"/>
            <p:cNvSpPr>
              <a:spLocks/>
            </p:cNvSpPr>
            <p:nvPr/>
          </p:nvSpPr>
          <p:spPr bwMode="auto">
            <a:xfrm>
              <a:off x="5080175" y="3317691"/>
              <a:ext cx="21939" cy="31081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1 h 7"/>
                <a:gd name="T4" fmla="*/ 5 w 5"/>
                <a:gd name="T5" fmla="*/ 0 h 7"/>
                <a:gd name="T6" fmla="*/ 0 w 5"/>
                <a:gd name="T7" fmla="*/ 7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9543"/>
            <p:cNvSpPr>
              <a:spLocks/>
            </p:cNvSpPr>
            <p:nvPr/>
          </p:nvSpPr>
          <p:spPr bwMode="auto">
            <a:xfrm>
              <a:off x="5087488" y="3326833"/>
              <a:ext cx="14626" cy="2559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5 h 6"/>
                <a:gd name="T4" fmla="*/ 0 w 3"/>
                <a:gd name="T5" fmla="*/ 6 h 6"/>
                <a:gd name="T6" fmla="*/ 3 w 3"/>
                <a:gd name="T7" fmla="*/ 0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9544"/>
            <p:cNvSpPr>
              <a:spLocks/>
            </p:cNvSpPr>
            <p:nvPr/>
          </p:nvSpPr>
          <p:spPr bwMode="auto">
            <a:xfrm>
              <a:off x="5118569" y="3326833"/>
              <a:ext cx="18282" cy="21939"/>
            </a:xfrm>
            <a:custGeom>
              <a:avLst/>
              <a:gdLst>
                <a:gd name="T0" fmla="*/ 1 w 4"/>
                <a:gd name="T1" fmla="*/ 5 h 5"/>
                <a:gd name="T2" fmla="*/ 3 w 4"/>
                <a:gd name="T3" fmla="*/ 0 h 5"/>
                <a:gd name="T4" fmla="*/ 3 w 4"/>
                <a:gd name="T5" fmla="*/ 0 h 5"/>
                <a:gd name="T6" fmla="*/ 0 w 4"/>
                <a:gd name="T7" fmla="*/ 5 h 5"/>
                <a:gd name="T8" fmla="*/ 1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2" y="3"/>
                    <a:pt x="3" y="2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9545"/>
            <p:cNvSpPr>
              <a:spLocks/>
            </p:cNvSpPr>
            <p:nvPr/>
          </p:nvSpPr>
          <p:spPr bwMode="auto">
            <a:xfrm>
              <a:off x="5127709" y="3317691"/>
              <a:ext cx="21939" cy="34737"/>
            </a:xfrm>
            <a:custGeom>
              <a:avLst/>
              <a:gdLst>
                <a:gd name="T0" fmla="*/ 0 w 5"/>
                <a:gd name="T1" fmla="*/ 8 h 8"/>
                <a:gd name="T2" fmla="*/ 5 w 5"/>
                <a:gd name="T3" fmla="*/ 1 h 8"/>
                <a:gd name="T4" fmla="*/ 5 w 5"/>
                <a:gd name="T5" fmla="*/ 0 h 8"/>
                <a:gd name="T6" fmla="*/ 0 w 5"/>
                <a:gd name="T7" fmla="*/ 7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9546"/>
            <p:cNvSpPr>
              <a:spLocks/>
            </p:cNvSpPr>
            <p:nvPr/>
          </p:nvSpPr>
          <p:spPr bwMode="auto">
            <a:xfrm>
              <a:off x="5136851" y="3317691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5 w 6"/>
                <a:gd name="T3" fmla="*/ 1 h 8"/>
                <a:gd name="T4" fmla="*/ 5 w 6"/>
                <a:gd name="T5" fmla="*/ 1 h 8"/>
                <a:gd name="T6" fmla="*/ 0 w 6"/>
                <a:gd name="T7" fmla="*/ 7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9547"/>
            <p:cNvSpPr>
              <a:spLocks/>
            </p:cNvSpPr>
            <p:nvPr/>
          </p:nvSpPr>
          <p:spPr bwMode="auto">
            <a:xfrm>
              <a:off x="5140507" y="3317691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6 w 6"/>
                <a:gd name="T3" fmla="*/ 1 h 8"/>
                <a:gd name="T4" fmla="*/ 6 w 6"/>
                <a:gd name="T5" fmla="*/ 0 h 8"/>
                <a:gd name="T6" fmla="*/ 1 w 6"/>
                <a:gd name="T7" fmla="*/ 7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9548"/>
            <p:cNvSpPr>
              <a:spLocks/>
            </p:cNvSpPr>
            <p:nvPr/>
          </p:nvSpPr>
          <p:spPr bwMode="auto">
            <a:xfrm>
              <a:off x="5149648" y="3321348"/>
              <a:ext cx="20111" cy="31081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7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9549"/>
            <p:cNvSpPr>
              <a:spLocks/>
            </p:cNvSpPr>
            <p:nvPr/>
          </p:nvSpPr>
          <p:spPr bwMode="auto">
            <a:xfrm>
              <a:off x="5156961" y="3321348"/>
              <a:ext cx="21939" cy="31081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6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9550"/>
            <p:cNvSpPr>
              <a:spLocks/>
            </p:cNvSpPr>
            <p:nvPr/>
          </p:nvSpPr>
          <p:spPr bwMode="auto">
            <a:xfrm>
              <a:off x="5175243" y="3321348"/>
              <a:ext cx="21939" cy="31081"/>
            </a:xfrm>
            <a:custGeom>
              <a:avLst/>
              <a:gdLst>
                <a:gd name="T0" fmla="*/ 1 w 5"/>
                <a:gd name="T1" fmla="*/ 6 h 7"/>
                <a:gd name="T2" fmla="*/ 5 w 5"/>
                <a:gd name="T3" fmla="*/ 1 h 7"/>
                <a:gd name="T4" fmla="*/ 4 w 5"/>
                <a:gd name="T5" fmla="*/ 1 h 7"/>
                <a:gd name="T6" fmla="*/ 0 w 5"/>
                <a:gd name="T7" fmla="*/ 6 h 7"/>
                <a:gd name="T8" fmla="*/ 1 w 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3"/>
                    <a:pt x="2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9551"/>
            <p:cNvSpPr>
              <a:spLocks/>
            </p:cNvSpPr>
            <p:nvPr/>
          </p:nvSpPr>
          <p:spPr bwMode="auto">
            <a:xfrm>
              <a:off x="5184385" y="3317691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5 w 6"/>
                <a:gd name="T5" fmla="*/ 1 h 8"/>
                <a:gd name="T6" fmla="*/ 0 w 6"/>
                <a:gd name="T7" fmla="*/ 8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3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9552"/>
            <p:cNvSpPr>
              <a:spLocks/>
            </p:cNvSpPr>
            <p:nvPr/>
          </p:nvSpPr>
          <p:spPr bwMode="auto">
            <a:xfrm>
              <a:off x="5191698" y="3321348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7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9553"/>
            <p:cNvSpPr>
              <a:spLocks/>
            </p:cNvSpPr>
            <p:nvPr/>
          </p:nvSpPr>
          <p:spPr bwMode="auto">
            <a:xfrm>
              <a:off x="5197182" y="3326833"/>
              <a:ext cx="20111" cy="25595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0 h 6"/>
                <a:gd name="T4" fmla="*/ 5 w 5"/>
                <a:gd name="T5" fmla="*/ 0 h 6"/>
                <a:gd name="T6" fmla="*/ 0 w 5"/>
                <a:gd name="T7" fmla="*/ 6 h 6"/>
                <a:gd name="T8" fmla="*/ 1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9554"/>
            <p:cNvSpPr>
              <a:spLocks/>
            </p:cNvSpPr>
            <p:nvPr/>
          </p:nvSpPr>
          <p:spPr bwMode="auto">
            <a:xfrm>
              <a:off x="5209980" y="3321348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5 w 6"/>
                <a:gd name="T5" fmla="*/ 0 h 7"/>
                <a:gd name="T6" fmla="*/ 0 w 6"/>
                <a:gd name="T7" fmla="*/ 6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9555"/>
            <p:cNvSpPr>
              <a:spLocks/>
            </p:cNvSpPr>
            <p:nvPr/>
          </p:nvSpPr>
          <p:spPr bwMode="auto">
            <a:xfrm>
              <a:off x="5226434" y="3317691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6 w 6"/>
                <a:gd name="T5" fmla="*/ 1 h 8"/>
                <a:gd name="T6" fmla="*/ 0 w 6"/>
                <a:gd name="T7" fmla="*/ 8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6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9556"/>
            <p:cNvSpPr>
              <a:spLocks/>
            </p:cNvSpPr>
            <p:nvPr/>
          </p:nvSpPr>
          <p:spPr bwMode="auto">
            <a:xfrm>
              <a:off x="5235576" y="3317691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5 w 6"/>
                <a:gd name="T5" fmla="*/ 0 h 8"/>
                <a:gd name="T6" fmla="*/ 0 w 6"/>
                <a:gd name="T7" fmla="*/ 7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9557"/>
            <p:cNvSpPr>
              <a:spLocks/>
            </p:cNvSpPr>
            <p:nvPr/>
          </p:nvSpPr>
          <p:spPr bwMode="auto">
            <a:xfrm>
              <a:off x="5248373" y="3317691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4 w 5"/>
                <a:gd name="T5" fmla="*/ 1 h 7"/>
                <a:gd name="T6" fmla="*/ 0 w 5"/>
                <a:gd name="T7" fmla="*/ 6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9558"/>
            <p:cNvSpPr>
              <a:spLocks/>
            </p:cNvSpPr>
            <p:nvPr/>
          </p:nvSpPr>
          <p:spPr bwMode="auto">
            <a:xfrm>
              <a:off x="5252029" y="3321348"/>
              <a:ext cx="27424" cy="31081"/>
            </a:xfrm>
            <a:custGeom>
              <a:avLst/>
              <a:gdLst>
                <a:gd name="T0" fmla="*/ 1 w 6"/>
                <a:gd name="T1" fmla="*/ 6 h 7"/>
                <a:gd name="T2" fmla="*/ 6 w 6"/>
                <a:gd name="T3" fmla="*/ 0 h 7"/>
                <a:gd name="T4" fmla="*/ 5 w 6"/>
                <a:gd name="T5" fmla="*/ 0 h 7"/>
                <a:gd name="T6" fmla="*/ 1 w 6"/>
                <a:gd name="T7" fmla="*/ 6 h 7"/>
                <a:gd name="T8" fmla="*/ 1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3" y="4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9559"/>
            <p:cNvSpPr>
              <a:spLocks/>
            </p:cNvSpPr>
            <p:nvPr/>
          </p:nvSpPr>
          <p:spPr bwMode="auto">
            <a:xfrm>
              <a:off x="5261171" y="3317691"/>
              <a:ext cx="25595" cy="34737"/>
            </a:xfrm>
            <a:custGeom>
              <a:avLst/>
              <a:gdLst>
                <a:gd name="T0" fmla="*/ 1 w 6"/>
                <a:gd name="T1" fmla="*/ 7 h 8"/>
                <a:gd name="T2" fmla="*/ 6 w 6"/>
                <a:gd name="T3" fmla="*/ 1 h 8"/>
                <a:gd name="T4" fmla="*/ 6 w 6"/>
                <a:gd name="T5" fmla="*/ 0 h 8"/>
                <a:gd name="T6" fmla="*/ 1 w 6"/>
                <a:gd name="T7" fmla="*/ 7 h 8"/>
                <a:gd name="T8" fmla="*/ 1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7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5"/>
                    <a:pt x="1" y="7"/>
                  </a:cubicBezTo>
                  <a:cubicBezTo>
                    <a:pt x="0" y="7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9560"/>
            <p:cNvSpPr>
              <a:spLocks/>
            </p:cNvSpPr>
            <p:nvPr/>
          </p:nvSpPr>
          <p:spPr bwMode="auto">
            <a:xfrm>
              <a:off x="5270312" y="3321348"/>
              <a:ext cx="21939" cy="27424"/>
            </a:xfrm>
            <a:custGeom>
              <a:avLst/>
              <a:gdLst>
                <a:gd name="T0" fmla="*/ 0 w 5"/>
                <a:gd name="T1" fmla="*/ 6 h 6"/>
                <a:gd name="T2" fmla="*/ 1 w 5"/>
                <a:gd name="T3" fmla="*/ 6 h 6"/>
                <a:gd name="T4" fmla="*/ 5 w 5"/>
                <a:gd name="T5" fmla="*/ 1 h 6"/>
                <a:gd name="T6" fmla="*/ 5 w 5"/>
                <a:gd name="T7" fmla="*/ 0 h 6"/>
                <a:gd name="T8" fmla="*/ 0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6"/>
                    <a:pt x="0" y="6"/>
                    <a:pt x="1" y="6"/>
                  </a:cubicBezTo>
                  <a:cubicBezTo>
                    <a:pt x="2" y="5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9561"/>
            <p:cNvSpPr>
              <a:spLocks/>
            </p:cNvSpPr>
            <p:nvPr/>
          </p:nvSpPr>
          <p:spPr bwMode="auto">
            <a:xfrm>
              <a:off x="5283110" y="3321348"/>
              <a:ext cx="16455" cy="31081"/>
            </a:xfrm>
            <a:custGeom>
              <a:avLst/>
              <a:gdLst>
                <a:gd name="T0" fmla="*/ 0 w 4"/>
                <a:gd name="T1" fmla="*/ 6 h 7"/>
                <a:gd name="T2" fmla="*/ 4 w 4"/>
                <a:gd name="T3" fmla="*/ 1 h 7"/>
                <a:gd name="T4" fmla="*/ 4 w 4"/>
                <a:gd name="T5" fmla="*/ 0 h 7"/>
                <a:gd name="T6" fmla="*/ 0 w 4"/>
                <a:gd name="T7" fmla="*/ 6 h 7"/>
                <a:gd name="T8" fmla="*/ 0 w 4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6"/>
                  </a:moveTo>
                  <a:cubicBezTo>
                    <a:pt x="1" y="4"/>
                    <a:pt x="3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9562"/>
            <p:cNvSpPr>
              <a:spLocks/>
            </p:cNvSpPr>
            <p:nvPr/>
          </p:nvSpPr>
          <p:spPr bwMode="auto">
            <a:xfrm>
              <a:off x="5286766" y="3330489"/>
              <a:ext cx="18282" cy="21939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0 h 5"/>
                <a:gd name="T4" fmla="*/ 4 w 4"/>
                <a:gd name="T5" fmla="*/ 0 h 5"/>
                <a:gd name="T6" fmla="*/ 1 w 4"/>
                <a:gd name="T7" fmla="*/ 4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9563"/>
            <p:cNvSpPr>
              <a:spLocks/>
            </p:cNvSpPr>
            <p:nvPr/>
          </p:nvSpPr>
          <p:spPr bwMode="auto">
            <a:xfrm>
              <a:off x="4932088" y="2889884"/>
              <a:ext cx="34737" cy="38394"/>
            </a:xfrm>
            <a:custGeom>
              <a:avLst/>
              <a:gdLst>
                <a:gd name="T0" fmla="*/ 0 w 8"/>
                <a:gd name="T1" fmla="*/ 9 h 9"/>
                <a:gd name="T2" fmla="*/ 8 w 8"/>
                <a:gd name="T3" fmla="*/ 1 h 9"/>
                <a:gd name="T4" fmla="*/ 7 w 8"/>
                <a:gd name="T5" fmla="*/ 1 h 9"/>
                <a:gd name="T6" fmla="*/ 0 w 8"/>
                <a:gd name="T7" fmla="*/ 8 h 9"/>
                <a:gd name="T8" fmla="*/ 0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6"/>
                    <a:pt x="5" y="4"/>
                    <a:pt x="8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5" y="3"/>
                    <a:pt x="3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9564"/>
            <p:cNvSpPr>
              <a:spLocks/>
            </p:cNvSpPr>
            <p:nvPr/>
          </p:nvSpPr>
          <p:spPr bwMode="auto">
            <a:xfrm>
              <a:off x="4975966" y="2893540"/>
              <a:ext cx="31081" cy="34737"/>
            </a:xfrm>
            <a:custGeom>
              <a:avLst/>
              <a:gdLst>
                <a:gd name="T0" fmla="*/ 0 w 7"/>
                <a:gd name="T1" fmla="*/ 8 h 8"/>
                <a:gd name="T2" fmla="*/ 7 w 7"/>
                <a:gd name="T3" fmla="*/ 0 h 8"/>
                <a:gd name="T4" fmla="*/ 7 w 7"/>
                <a:gd name="T5" fmla="*/ 0 h 8"/>
                <a:gd name="T6" fmla="*/ 0 w 7"/>
                <a:gd name="T7" fmla="*/ 7 h 8"/>
                <a:gd name="T8" fmla="*/ 0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9565"/>
            <p:cNvSpPr>
              <a:spLocks/>
            </p:cNvSpPr>
            <p:nvPr/>
          </p:nvSpPr>
          <p:spPr bwMode="auto">
            <a:xfrm>
              <a:off x="5014358" y="2893540"/>
              <a:ext cx="25595" cy="34737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7 h 8"/>
                <a:gd name="T4" fmla="*/ 1 w 6"/>
                <a:gd name="T5" fmla="*/ 8 h 8"/>
                <a:gd name="T6" fmla="*/ 6 w 6"/>
                <a:gd name="T7" fmla="*/ 1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9566"/>
            <p:cNvSpPr>
              <a:spLocks/>
            </p:cNvSpPr>
            <p:nvPr/>
          </p:nvSpPr>
          <p:spPr bwMode="auto">
            <a:xfrm>
              <a:off x="4880898" y="3074536"/>
              <a:ext cx="29252" cy="40221"/>
            </a:xfrm>
            <a:custGeom>
              <a:avLst/>
              <a:gdLst>
                <a:gd name="T0" fmla="*/ 0 w 7"/>
                <a:gd name="T1" fmla="*/ 8 h 9"/>
                <a:gd name="T2" fmla="*/ 7 w 7"/>
                <a:gd name="T3" fmla="*/ 1 h 9"/>
                <a:gd name="T4" fmla="*/ 7 w 7"/>
                <a:gd name="T5" fmla="*/ 1 h 9"/>
                <a:gd name="T6" fmla="*/ 0 w 7"/>
                <a:gd name="T7" fmla="*/ 8 h 9"/>
                <a:gd name="T8" fmla="*/ 0 w 7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0" y="8"/>
                  </a:moveTo>
                  <a:cubicBezTo>
                    <a:pt x="2" y="6"/>
                    <a:pt x="5" y="3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9567"/>
            <p:cNvSpPr>
              <a:spLocks/>
            </p:cNvSpPr>
            <p:nvPr/>
          </p:nvSpPr>
          <p:spPr bwMode="auto">
            <a:xfrm>
              <a:off x="5080175" y="3080020"/>
              <a:ext cx="29252" cy="29252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7 h 7"/>
                <a:gd name="T4" fmla="*/ 0 w 7"/>
                <a:gd name="T5" fmla="*/ 7 h 7"/>
                <a:gd name="T6" fmla="*/ 6 w 7"/>
                <a:gd name="T7" fmla="*/ 0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9568"/>
            <p:cNvSpPr>
              <a:spLocks/>
            </p:cNvSpPr>
            <p:nvPr/>
          </p:nvSpPr>
          <p:spPr bwMode="auto">
            <a:xfrm>
              <a:off x="5166103" y="3074536"/>
              <a:ext cx="25595" cy="34737"/>
            </a:xfrm>
            <a:custGeom>
              <a:avLst/>
              <a:gdLst>
                <a:gd name="T0" fmla="*/ 5 w 6"/>
                <a:gd name="T1" fmla="*/ 1 h 8"/>
                <a:gd name="T2" fmla="*/ 0 w 6"/>
                <a:gd name="T3" fmla="*/ 7 h 8"/>
                <a:gd name="T4" fmla="*/ 1 w 6"/>
                <a:gd name="T5" fmla="*/ 7 h 8"/>
                <a:gd name="T6" fmla="*/ 6 w 6"/>
                <a:gd name="T7" fmla="*/ 1 h 8"/>
                <a:gd name="T8" fmla="*/ 5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1" y="8"/>
                    <a:pt x="1" y="7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9569"/>
            <p:cNvSpPr>
              <a:spLocks/>
            </p:cNvSpPr>
            <p:nvPr/>
          </p:nvSpPr>
          <p:spPr bwMode="auto">
            <a:xfrm>
              <a:off x="4690761" y="3251875"/>
              <a:ext cx="29252" cy="34737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7 h 8"/>
                <a:gd name="T4" fmla="*/ 1 w 7"/>
                <a:gd name="T5" fmla="*/ 8 h 8"/>
                <a:gd name="T6" fmla="*/ 7 w 7"/>
                <a:gd name="T7" fmla="*/ 0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9570"/>
            <p:cNvSpPr>
              <a:spLocks/>
            </p:cNvSpPr>
            <p:nvPr/>
          </p:nvSpPr>
          <p:spPr bwMode="auto">
            <a:xfrm>
              <a:off x="4712700" y="3251875"/>
              <a:ext cx="29252" cy="34737"/>
            </a:xfrm>
            <a:custGeom>
              <a:avLst/>
              <a:gdLst>
                <a:gd name="T0" fmla="*/ 1 w 7"/>
                <a:gd name="T1" fmla="*/ 7 h 8"/>
                <a:gd name="T2" fmla="*/ 7 w 7"/>
                <a:gd name="T3" fmla="*/ 1 h 8"/>
                <a:gd name="T4" fmla="*/ 6 w 7"/>
                <a:gd name="T5" fmla="*/ 1 h 8"/>
                <a:gd name="T6" fmla="*/ 0 w 7"/>
                <a:gd name="T7" fmla="*/ 7 h 8"/>
                <a:gd name="T8" fmla="*/ 1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7"/>
                  </a:moveTo>
                  <a:cubicBezTo>
                    <a:pt x="3" y="5"/>
                    <a:pt x="5" y="3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9571"/>
            <p:cNvSpPr>
              <a:spLocks/>
            </p:cNvSpPr>
            <p:nvPr/>
          </p:nvSpPr>
          <p:spPr bwMode="auto">
            <a:xfrm>
              <a:off x="4767547" y="3257360"/>
              <a:ext cx="27424" cy="29252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7 h 7"/>
                <a:gd name="T4" fmla="*/ 0 w 6"/>
                <a:gd name="T5" fmla="*/ 7 h 7"/>
                <a:gd name="T6" fmla="*/ 6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9572"/>
            <p:cNvSpPr>
              <a:spLocks/>
            </p:cNvSpPr>
            <p:nvPr/>
          </p:nvSpPr>
          <p:spPr bwMode="auto">
            <a:xfrm>
              <a:off x="4966824" y="3251875"/>
              <a:ext cx="25595" cy="34737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7 h 8"/>
                <a:gd name="T4" fmla="*/ 0 w 6"/>
                <a:gd name="T5" fmla="*/ 8 h 8"/>
                <a:gd name="T6" fmla="*/ 6 w 6"/>
                <a:gd name="T7" fmla="*/ 1 h 8"/>
                <a:gd name="T8" fmla="*/ 6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9573"/>
            <p:cNvSpPr>
              <a:spLocks/>
            </p:cNvSpPr>
            <p:nvPr/>
          </p:nvSpPr>
          <p:spPr bwMode="auto">
            <a:xfrm>
              <a:off x="4992420" y="3251875"/>
              <a:ext cx="34737" cy="34737"/>
            </a:xfrm>
            <a:custGeom>
              <a:avLst/>
              <a:gdLst>
                <a:gd name="T0" fmla="*/ 0 w 8"/>
                <a:gd name="T1" fmla="*/ 8 h 8"/>
                <a:gd name="T2" fmla="*/ 7 w 8"/>
                <a:gd name="T3" fmla="*/ 0 h 8"/>
                <a:gd name="T4" fmla="*/ 7 w 8"/>
                <a:gd name="T5" fmla="*/ 0 h 8"/>
                <a:gd name="T6" fmla="*/ 0 w 8"/>
                <a:gd name="T7" fmla="*/ 8 h 8"/>
                <a:gd name="T8" fmla="*/ 0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3" y="5"/>
                    <a:pt x="5" y="3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9574"/>
            <p:cNvSpPr>
              <a:spLocks/>
            </p:cNvSpPr>
            <p:nvPr/>
          </p:nvSpPr>
          <p:spPr bwMode="auto">
            <a:xfrm>
              <a:off x="5058236" y="3257360"/>
              <a:ext cx="29252" cy="29252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6 h 7"/>
                <a:gd name="T4" fmla="*/ 1 w 7"/>
                <a:gd name="T5" fmla="*/ 7 h 7"/>
                <a:gd name="T6" fmla="*/ 7 w 7"/>
                <a:gd name="T7" fmla="*/ 0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9575"/>
            <p:cNvSpPr>
              <a:spLocks/>
            </p:cNvSpPr>
            <p:nvPr/>
          </p:nvSpPr>
          <p:spPr bwMode="auto">
            <a:xfrm>
              <a:off x="5270312" y="3257360"/>
              <a:ext cx="29252" cy="29252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7 h 7"/>
                <a:gd name="T4" fmla="*/ 1 w 7"/>
                <a:gd name="T5" fmla="*/ 7 h 7"/>
                <a:gd name="T6" fmla="*/ 7 w 7"/>
                <a:gd name="T7" fmla="*/ 0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5" y="2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5" y="3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9576"/>
            <p:cNvSpPr>
              <a:spLocks/>
            </p:cNvSpPr>
            <p:nvPr/>
          </p:nvSpPr>
          <p:spPr bwMode="auto">
            <a:xfrm>
              <a:off x="5299563" y="3251875"/>
              <a:ext cx="40221" cy="34737"/>
            </a:xfrm>
            <a:custGeom>
              <a:avLst/>
              <a:gdLst>
                <a:gd name="T0" fmla="*/ 8 w 9"/>
                <a:gd name="T1" fmla="*/ 0 h 8"/>
                <a:gd name="T2" fmla="*/ 1 w 9"/>
                <a:gd name="T3" fmla="*/ 7 h 8"/>
                <a:gd name="T4" fmla="*/ 1 w 9"/>
                <a:gd name="T5" fmla="*/ 8 h 8"/>
                <a:gd name="T6" fmla="*/ 8 w 9"/>
                <a:gd name="T7" fmla="*/ 0 h 8"/>
                <a:gd name="T8" fmla="*/ 8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cubicBezTo>
                    <a:pt x="6" y="2"/>
                    <a:pt x="3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9577"/>
            <p:cNvSpPr>
              <a:spLocks/>
            </p:cNvSpPr>
            <p:nvPr/>
          </p:nvSpPr>
          <p:spPr bwMode="auto">
            <a:xfrm>
              <a:off x="5356239" y="3266501"/>
              <a:ext cx="21939" cy="20111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5 h 5"/>
                <a:gd name="T4" fmla="*/ 0 w 5"/>
                <a:gd name="T5" fmla="*/ 5 h 5"/>
                <a:gd name="T6" fmla="*/ 5 w 5"/>
                <a:gd name="T7" fmla="*/ 0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9578"/>
            <p:cNvSpPr>
              <a:spLocks/>
            </p:cNvSpPr>
            <p:nvPr/>
          </p:nvSpPr>
          <p:spPr bwMode="auto">
            <a:xfrm>
              <a:off x="4612146" y="3304894"/>
              <a:ext cx="65817" cy="0"/>
            </a:xfrm>
            <a:custGeom>
              <a:avLst/>
              <a:gdLst>
                <a:gd name="T0" fmla="*/ 15 w 15"/>
                <a:gd name="T1" fmla="*/ 0 w 15"/>
                <a:gd name="T2" fmla="*/ 0 w 15"/>
                <a:gd name="T3" fmla="*/ 15 w 15"/>
                <a:gd name="T4" fmla="*/ 15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5">
                  <a:moveTo>
                    <a:pt x="15" y="0"/>
                  </a:moveTo>
                  <a:cubicBezTo>
                    <a:pt x="10" y="0"/>
                    <a:pt x="5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9579"/>
            <p:cNvSpPr>
              <a:spLocks/>
            </p:cNvSpPr>
            <p:nvPr/>
          </p:nvSpPr>
          <p:spPr bwMode="auto">
            <a:xfrm>
              <a:off x="4612146" y="3127555"/>
              <a:ext cx="65817" cy="3656"/>
            </a:xfrm>
            <a:custGeom>
              <a:avLst/>
              <a:gdLst>
                <a:gd name="T0" fmla="*/ 0 w 15"/>
                <a:gd name="T1" fmla="*/ 1 h 1"/>
                <a:gd name="T2" fmla="*/ 15 w 15"/>
                <a:gd name="T3" fmla="*/ 1 h 1"/>
                <a:gd name="T4" fmla="*/ 15 w 15"/>
                <a:gd name="T5" fmla="*/ 0 h 1"/>
                <a:gd name="T6" fmla="*/ 0 w 15"/>
                <a:gd name="T7" fmla="*/ 0 h 1"/>
                <a:gd name="T8" fmla="*/ 0 w 1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">
                  <a:moveTo>
                    <a:pt x="0" y="1"/>
                  </a:moveTo>
                  <a:cubicBezTo>
                    <a:pt x="5" y="1"/>
                    <a:pt x="10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0" y="0"/>
                    <a:pt x="5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9580"/>
            <p:cNvSpPr>
              <a:spLocks/>
            </p:cNvSpPr>
            <p:nvPr/>
          </p:nvSpPr>
          <p:spPr bwMode="auto">
            <a:xfrm>
              <a:off x="4612146" y="2953873"/>
              <a:ext cx="65817" cy="0"/>
            </a:xfrm>
            <a:custGeom>
              <a:avLst/>
              <a:gdLst>
                <a:gd name="T0" fmla="*/ 0 w 15"/>
                <a:gd name="T1" fmla="*/ 15 w 15"/>
                <a:gd name="T2" fmla="*/ 15 w 15"/>
                <a:gd name="T3" fmla="*/ 0 w 15"/>
                <a:gd name="T4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0"/>
                    <a:pt x="5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9581"/>
            <p:cNvSpPr>
              <a:spLocks noEditPoints="1"/>
            </p:cNvSpPr>
            <p:nvPr/>
          </p:nvSpPr>
          <p:spPr bwMode="auto">
            <a:xfrm>
              <a:off x="5317846" y="2928277"/>
              <a:ext cx="73129" cy="60332"/>
            </a:xfrm>
            <a:custGeom>
              <a:avLst/>
              <a:gdLst>
                <a:gd name="T0" fmla="*/ 2 w 17"/>
                <a:gd name="T1" fmla="*/ 12 h 14"/>
                <a:gd name="T2" fmla="*/ 8 w 17"/>
                <a:gd name="T3" fmla="*/ 13 h 14"/>
                <a:gd name="T4" fmla="*/ 14 w 17"/>
                <a:gd name="T5" fmla="*/ 13 h 14"/>
                <a:gd name="T6" fmla="*/ 14 w 17"/>
                <a:gd name="T7" fmla="*/ 13 h 14"/>
                <a:gd name="T8" fmla="*/ 17 w 17"/>
                <a:gd name="T9" fmla="*/ 4 h 14"/>
                <a:gd name="T10" fmla="*/ 9 w 17"/>
                <a:gd name="T11" fmla="*/ 0 h 14"/>
                <a:gd name="T12" fmla="*/ 0 w 17"/>
                <a:gd name="T13" fmla="*/ 4 h 14"/>
                <a:gd name="T14" fmla="*/ 1 w 17"/>
                <a:gd name="T15" fmla="*/ 12 h 14"/>
                <a:gd name="T16" fmla="*/ 14 w 17"/>
                <a:gd name="T17" fmla="*/ 13 h 14"/>
                <a:gd name="T18" fmla="*/ 17 w 17"/>
                <a:gd name="T19" fmla="*/ 10 h 14"/>
                <a:gd name="T20" fmla="*/ 17 w 17"/>
                <a:gd name="T21" fmla="*/ 4 h 14"/>
                <a:gd name="T22" fmla="*/ 17 w 17"/>
                <a:gd name="T23" fmla="*/ 7 h 14"/>
                <a:gd name="T24" fmla="*/ 14 w 17"/>
                <a:gd name="T25" fmla="*/ 13 h 14"/>
                <a:gd name="T26" fmla="*/ 10 w 17"/>
                <a:gd name="T27" fmla="*/ 13 h 14"/>
                <a:gd name="T28" fmla="*/ 10 w 17"/>
                <a:gd name="T29" fmla="*/ 13 h 14"/>
                <a:gd name="T30" fmla="*/ 16 w 17"/>
                <a:gd name="T31" fmla="*/ 3 h 14"/>
                <a:gd name="T32" fmla="*/ 10 w 17"/>
                <a:gd name="T33" fmla="*/ 13 h 14"/>
                <a:gd name="T34" fmla="*/ 9 w 17"/>
                <a:gd name="T35" fmla="*/ 13 h 14"/>
                <a:gd name="T36" fmla="*/ 12 w 17"/>
                <a:gd name="T37" fmla="*/ 1 h 14"/>
                <a:gd name="T38" fmla="*/ 16 w 17"/>
                <a:gd name="T39" fmla="*/ 2 h 14"/>
                <a:gd name="T40" fmla="*/ 12 w 17"/>
                <a:gd name="T41" fmla="*/ 0 h 14"/>
                <a:gd name="T42" fmla="*/ 5 w 17"/>
                <a:gd name="T43" fmla="*/ 13 h 14"/>
                <a:gd name="T44" fmla="*/ 4 w 17"/>
                <a:gd name="T45" fmla="*/ 13 h 14"/>
                <a:gd name="T46" fmla="*/ 9 w 17"/>
                <a:gd name="T47" fmla="*/ 0 h 14"/>
                <a:gd name="T48" fmla="*/ 12 w 17"/>
                <a:gd name="T49" fmla="*/ 0 h 14"/>
                <a:gd name="T50" fmla="*/ 8 w 17"/>
                <a:gd name="T51" fmla="*/ 0 h 14"/>
                <a:gd name="T52" fmla="*/ 1 w 17"/>
                <a:gd name="T53" fmla="*/ 10 h 14"/>
                <a:gd name="T54" fmla="*/ 1 w 17"/>
                <a:gd name="T55" fmla="*/ 7 h 14"/>
                <a:gd name="T56" fmla="*/ 5 w 17"/>
                <a:gd name="T57" fmla="*/ 0 h 14"/>
                <a:gd name="T58" fmla="*/ 3 w 17"/>
                <a:gd name="T59" fmla="*/ 1 h 14"/>
                <a:gd name="T60" fmla="*/ 1 w 17"/>
                <a:gd name="T61" fmla="*/ 6 h 14"/>
                <a:gd name="T62" fmla="*/ 3 w 17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4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10" y="13"/>
                    <a:pt x="12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7" y="11"/>
                    <a:pt x="17" y="9"/>
                  </a:cubicBezTo>
                  <a:cubicBezTo>
                    <a:pt x="17" y="7"/>
                    <a:pt x="17" y="6"/>
                    <a:pt x="17" y="4"/>
                  </a:cubicBezTo>
                  <a:cubicBezTo>
                    <a:pt x="17" y="2"/>
                    <a:pt x="16" y="0"/>
                    <a:pt x="14" y="0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0" y="10"/>
                    <a:pt x="1" y="11"/>
                    <a:pt x="1" y="12"/>
                  </a:cubicBezTo>
                  <a:close/>
                  <a:moveTo>
                    <a:pt x="17" y="10"/>
                  </a:moveTo>
                  <a:cubicBezTo>
                    <a:pt x="17" y="11"/>
                    <a:pt x="16" y="12"/>
                    <a:pt x="14" y="13"/>
                  </a:cubicBezTo>
                  <a:cubicBezTo>
                    <a:pt x="15" y="11"/>
                    <a:pt x="16" y="9"/>
                    <a:pt x="17" y="8"/>
                  </a:cubicBezTo>
                  <a:cubicBezTo>
                    <a:pt x="17" y="8"/>
                    <a:pt x="17" y="9"/>
                    <a:pt x="17" y="10"/>
                  </a:cubicBezTo>
                  <a:close/>
                  <a:moveTo>
                    <a:pt x="16" y="2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6" y="9"/>
                    <a:pt x="15" y="11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9"/>
                    <a:pt x="14" y="6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6"/>
                    <a:pt x="12" y="9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8" y="9"/>
                    <a:pt x="10" y="5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0"/>
                    <a:pt x="16" y="2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4"/>
                    <a:pt x="8" y="9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4" y="8"/>
                    <a:pt x="6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lose/>
                  <a:moveTo>
                    <a:pt x="6" y="0"/>
                  </a:moveTo>
                  <a:cubicBezTo>
                    <a:pt x="7" y="0"/>
                    <a:pt x="8" y="0"/>
                    <a:pt x="8" y="0"/>
                  </a:cubicBezTo>
                  <a:cubicBezTo>
                    <a:pt x="6" y="4"/>
                    <a:pt x="4" y="8"/>
                    <a:pt x="2" y="12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lose/>
                  <a:moveTo>
                    <a:pt x="3" y="1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0" y="2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9582"/>
            <p:cNvSpPr>
              <a:spLocks noEditPoints="1"/>
            </p:cNvSpPr>
            <p:nvPr/>
          </p:nvSpPr>
          <p:spPr bwMode="auto">
            <a:xfrm>
              <a:off x="5317846" y="3005063"/>
              <a:ext cx="73129" cy="62160"/>
            </a:xfrm>
            <a:custGeom>
              <a:avLst/>
              <a:gdLst>
                <a:gd name="T0" fmla="*/ 2 w 17"/>
                <a:gd name="T1" fmla="*/ 13 h 14"/>
                <a:gd name="T2" fmla="*/ 2 w 17"/>
                <a:gd name="T3" fmla="*/ 13 h 14"/>
                <a:gd name="T4" fmla="*/ 3 w 17"/>
                <a:gd name="T5" fmla="*/ 13 h 14"/>
                <a:gd name="T6" fmla="*/ 8 w 17"/>
                <a:gd name="T7" fmla="*/ 13 h 14"/>
                <a:gd name="T8" fmla="*/ 8 w 17"/>
                <a:gd name="T9" fmla="*/ 13 h 14"/>
                <a:gd name="T10" fmla="*/ 12 w 17"/>
                <a:gd name="T11" fmla="*/ 13 h 14"/>
                <a:gd name="T12" fmla="*/ 13 w 17"/>
                <a:gd name="T13" fmla="*/ 13 h 14"/>
                <a:gd name="T14" fmla="*/ 17 w 17"/>
                <a:gd name="T15" fmla="*/ 9 h 14"/>
                <a:gd name="T16" fmla="*/ 15 w 17"/>
                <a:gd name="T17" fmla="*/ 0 h 14"/>
                <a:gd name="T18" fmla="*/ 15 w 17"/>
                <a:gd name="T19" fmla="*/ 0 h 14"/>
                <a:gd name="T20" fmla="*/ 9 w 17"/>
                <a:gd name="T21" fmla="*/ 0 h 14"/>
                <a:gd name="T22" fmla="*/ 5 w 17"/>
                <a:gd name="T23" fmla="*/ 0 h 14"/>
                <a:gd name="T24" fmla="*/ 5 w 17"/>
                <a:gd name="T25" fmla="*/ 0 h 14"/>
                <a:gd name="T26" fmla="*/ 0 w 17"/>
                <a:gd name="T27" fmla="*/ 4 h 14"/>
                <a:gd name="T28" fmla="*/ 0 w 17"/>
                <a:gd name="T29" fmla="*/ 5 h 14"/>
                <a:gd name="T30" fmla="*/ 2 w 17"/>
                <a:gd name="T31" fmla="*/ 13 h 14"/>
                <a:gd name="T32" fmla="*/ 8 w 17"/>
                <a:gd name="T33" fmla="*/ 13 h 14"/>
                <a:gd name="T34" fmla="*/ 16 w 17"/>
                <a:gd name="T35" fmla="*/ 1 h 14"/>
                <a:gd name="T36" fmla="*/ 10 w 17"/>
                <a:gd name="T37" fmla="*/ 13 h 14"/>
                <a:gd name="T38" fmla="*/ 17 w 17"/>
                <a:gd name="T39" fmla="*/ 8 h 14"/>
                <a:gd name="T40" fmla="*/ 17 w 17"/>
                <a:gd name="T41" fmla="*/ 8 h 14"/>
                <a:gd name="T42" fmla="*/ 17 w 17"/>
                <a:gd name="T43" fmla="*/ 10 h 14"/>
                <a:gd name="T44" fmla="*/ 13 w 17"/>
                <a:gd name="T45" fmla="*/ 13 h 14"/>
                <a:gd name="T46" fmla="*/ 16 w 17"/>
                <a:gd name="T47" fmla="*/ 6 h 14"/>
                <a:gd name="T48" fmla="*/ 12 w 17"/>
                <a:gd name="T49" fmla="*/ 13 h 14"/>
                <a:gd name="T50" fmla="*/ 16 w 17"/>
                <a:gd name="T51" fmla="*/ 3 h 14"/>
                <a:gd name="T52" fmla="*/ 12 w 17"/>
                <a:gd name="T53" fmla="*/ 13 h 14"/>
                <a:gd name="T54" fmla="*/ 16 w 17"/>
                <a:gd name="T55" fmla="*/ 2 h 14"/>
                <a:gd name="T56" fmla="*/ 17 w 17"/>
                <a:gd name="T57" fmla="*/ 5 h 14"/>
                <a:gd name="T58" fmla="*/ 8 w 17"/>
                <a:gd name="T59" fmla="*/ 13 h 14"/>
                <a:gd name="T60" fmla="*/ 7 w 17"/>
                <a:gd name="T61" fmla="*/ 13 h 14"/>
                <a:gd name="T62" fmla="*/ 13 w 17"/>
                <a:gd name="T63" fmla="*/ 1 h 14"/>
                <a:gd name="T64" fmla="*/ 12 w 17"/>
                <a:gd name="T65" fmla="*/ 1 h 14"/>
                <a:gd name="T66" fmla="*/ 6 w 17"/>
                <a:gd name="T67" fmla="*/ 13 h 14"/>
                <a:gd name="T68" fmla="*/ 5 w 17"/>
                <a:gd name="T69" fmla="*/ 13 h 14"/>
                <a:gd name="T70" fmla="*/ 11 w 17"/>
                <a:gd name="T71" fmla="*/ 1 h 14"/>
                <a:gd name="T72" fmla="*/ 5 w 17"/>
                <a:gd name="T73" fmla="*/ 13 h 14"/>
                <a:gd name="T74" fmla="*/ 4 w 17"/>
                <a:gd name="T75" fmla="*/ 13 h 14"/>
                <a:gd name="T76" fmla="*/ 10 w 17"/>
                <a:gd name="T77" fmla="*/ 1 h 14"/>
                <a:gd name="T78" fmla="*/ 2 w 17"/>
                <a:gd name="T79" fmla="*/ 13 h 14"/>
                <a:gd name="T80" fmla="*/ 9 w 17"/>
                <a:gd name="T81" fmla="*/ 1 h 14"/>
                <a:gd name="T82" fmla="*/ 6 w 17"/>
                <a:gd name="T83" fmla="*/ 1 h 14"/>
                <a:gd name="T84" fmla="*/ 2 w 17"/>
                <a:gd name="T85" fmla="*/ 12 h 14"/>
                <a:gd name="T86" fmla="*/ 1 w 17"/>
                <a:gd name="T87" fmla="*/ 11 h 14"/>
                <a:gd name="T88" fmla="*/ 7 w 17"/>
                <a:gd name="T89" fmla="*/ 1 h 14"/>
                <a:gd name="T90" fmla="*/ 1 w 17"/>
                <a:gd name="T91" fmla="*/ 10 h 14"/>
                <a:gd name="T92" fmla="*/ 1 w 17"/>
                <a:gd name="T93" fmla="*/ 9 h 14"/>
                <a:gd name="T94" fmla="*/ 6 w 17"/>
                <a:gd name="T95" fmla="*/ 1 h 14"/>
                <a:gd name="T96" fmla="*/ 6 w 17"/>
                <a:gd name="T97" fmla="*/ 1 h 14"/>
                <a:gd name="T98" fmla="*/ 1 w 17"/>
                <a:gd name="T99" fmla="*/ 7 h 14"/>
                <a:gd name="T100" fmla="*/ 5 w 17"/>
                <a:gd name="T101" fmla="*/ 1 h 14"/>
                <a:gd name="T102" fmla="*/ 4 w 17"/>
                <a:gd name="T103" fmla="*/ 1 h 14"/>
                <a:gd name="T104" fmla="*/ 1 w 17"/>
                <a:gd name="T105" fmla="*/ 6 h 14"/>
                <a:gd name="T106" fmla="*/ 4 w 17"/>
                <a:gd name="T107" fmla="*/ 1 h 14"/>
                <a:gd name="T108" fmla="*/ 4 w 17"/>
                <a:gd name="T109" fmla="*/ 1 h 14"/>
                <a:gd name="T110" fmla="*/ 3 w 17"/>
                <a:gd name="T111" fmla="*/ 1 h 14"/>
                <a:gd name="T112" fmla="*/ 3 w 17"/>
                <a:gd name="T1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14">
                  <a:moveTo>
                    <a:pt x="2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4"/>
                    <a:pt x="4" y="13"/>
                  </a:cubicBezTo>
                  <a:cubicBezTo>
                    <a:pt x="5" y="14"/>
                    <a:pt x="6" y="13"/>
                    <a:pt x="8" y="13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6" y="13"/>
                    <a:pt x="17" y="12"/>
                    <a:pt x="17" y="9"/>
                  </a:cubicBezTo>
                  <a:cubicBezTo>
                    <a:pt x="17" y="8"/>
                    <a:pt x="17" y="6"/>
                    <a:pt x="17" y="4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0" y="11"/>
                    <a:pt x="1" y="12"/>
                    <a:pt x="2" y="13"/>
                  </a:cubicBezTo>
                  <a:close/>
                  <a:moveTo>
                    <a:pt x="10" y="13"/>
                  </a:moveTo>
                  <a:cubicBezTo>
                    <a:pt x="9" y="13"/>
                    <a:pt x="9" y="13"/>
                    <a:pt x="8" y="13"/>
                  </a:cubicBezTo>
                  <a:cubicBezTo>
                    <a:pt x="11" y="9"/>
                    <a:pt x="13" y="5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4" y="5"/>
                    <a:pt x="12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7" y="5"/>
                  </a:move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1"/>
                    <a:pt x="15" y="8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3" y="11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0"/>
                    <a:pt x="15" y="6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6"/>
                    <a:pt x="13" y="10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2" y="9"/>
                    <a:pt x="14" y="6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3"/>
                    <a:pt x="17" y="4"/>
                    <a:pt x="17" y="5"/>
                  </a:cubicBezTo>
                  <a:close/>
                  <a:moveTo>
                    <a:pt x="14" y="1"/>
                  </a:moveTo>
                  <a:cubicBezTo>
                    <a:pt x="12" y="5"/>
                    <a:pt x="10" y="9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9"/>
                    <a:pt x="11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2" y="1"/>
                  </a:moveTo>
                  <a:cubicBezTo>
                    <a:pt x="12" y="1"/>
                    <a:pt x="13" y="1"/>
                    <a:pt x="13" y="1"/>
                  </a:cubicBezTo>
                  <a:cubicBezTo>
                    <a:pt x="11" y="5"/>
                    <a:pt x="9" y="9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8" y="9"/>
                    <a:pt x="10" y="5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9" y="5"/>
                    <a:pt x="7" y="9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9"/>
                    <a:pt x="8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4" y="9"/>
                    <a:pt x="7" y="5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1"/>
                  </a:cubicBezTo>
                  <a:close/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6" y="4"/>
                    <a:pt x="4" y="8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8"/>
                    <a:pt x="5" y="4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4"/>
                    <a:pt x="3" y="8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3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6" y="1"/>
                  </a:moveTo>
                  <a:cubicBezTo>
                    <a:pt x="4" y="3"/>
                    <a:pt x="2" y="6"/>
                    <a:pt x="1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lose/>
                  <a:moveTo>
                    <a:pt x="4" y="1"/>
                  </a:moveTo>
                  <a:cubicBezTo>
                    <a:pt x="3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3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9583"/>
            <p:cNvSpPr>
              <a:spLocks/>
            </p:cNvSpPr>
            <p:nvPr/>
          </p:nvSpPr>
          <p:spPr bwMode="auto">
            <a:xfrm>
              <a:off x="5381835" y="3045284"/>
              <a:ext cx="5485" cy="914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9584"/>
            <p:cNvSpPr>
              <a:spLocks/>
            </p:cNvSpPr>
            <p:nvPr/>
          </p:nvSpPr>
          <p:spPr bwMode="auto">
            <a:xfrm>
              <a:off x="5330644" y="29922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9585"/>
            <p:cNvSpPr>
              <a:spLocks/>
            </p:cNvSpPr>
            <p:nvPr/>
          </p:nvSpPr>
          <p:spPr bwMode="auto">
            <a:xfrm>
              <a:off x="5334300" y="2992265"/>
              <a:ext cx="170027" cy="0"/>
            </a:xfrm>
            <a:custGeom>
              <a:avLst/>
              <a:gdLst>
                <a:gd name="T0" fmla="*/ 39 w 39"/>
                <a:gd name="T1" fmla="*/ 0 w 39"/>
                <a:gd name="T2" fmla="*/ 0 w 39"/>
                <a:gd name="T3" fmla="*/ 39 w 39"/>
                <a:gd name="T4" fmla="*/ 39 w 3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9">
                  <a:moveTo>
                    <a:pt x="39" y="0"/>
                  </a:moveTo>
                  <a:cubicBezTo>
                    <a:pt x="26" y="0"/>
                    <a:pt x="1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9586"/>
            <p:cNvSpPr>
              <a:spLocks/>
            </p:cNvSpPr>
            <p:nvPr/>
          </p:nvSpPr>
          <p:spPr bwMode="auto">
            <a:xfrm>
              <a:off x="5330644" y="3074536"/>
              <a:ext cx="168198" cy="5485"/>
            </a:xfrm>
            <a:custGeom>
              <a:avLst/>
              <a:gdLst>
                <a:gd name="T0" fmla="*/ 39 w 39"/>
                <a:gd name="T1" fmla="*/ 0 h 1"/>
                <a:gd name="T2" fmla="*/ 0 w 39"/>
                <a:gd name="T3" fmla="*/ 0 h 1"/>
                <a:gd name="T4" fmla="*/ 0 w 39"/>
                <a:gd name="T5" fmla="*/ 1 h 1"/>
                <a:gd name="T6" fmla="*/ 39 w 39"/>
                <a:gd name="T7" fmla="*/ 1 h 1"/>
                <a:gd name="T8" fmla="*/ 39 w 39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">
                  <a:moveTo>
                    <a:pt x="39" y="0"/>
                  </a:moveTo>
                  <a:cubicBezTo>
                    <a:pt x="26" y="0"/>
                    <a:pt x="13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3" y="1"/>
                    <a:pt x="26" y="1"/>
                    <a:pt x="39" y="1"/>
                  </a:cubicBezTo>
                  <a:cubicBezTo>
                    <a:pt x="39" y="1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9587"/>
            <p:cNvSpPr>
              <a:spLocks noEditPoints="1"/>
            </p:cNvSpPr>
            <p:nvPr/>
          </p:nvSpPr>
          <p:spPr bwMode="auto">
            <a:xfrm>
              <a:off x="4668822" y="3447497"/>
              <a:ext cx="16455" cy="1645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1 w 4"/>
                <a:gd name="T5" fmla="*/ 0 h 4"/>
                <a:gd name="T6" fmla="*/ 0 w 4"/>
                <a:gd name="T7" fmla="*/ 2 h 4"/>
                <a:gd name="T8" fmla="*/ 0 w 4"/>
                <a:gd name="T9" fmla="*/ 3 h 4"/>
                <a:gd name="T10" fmla="*/ 1 w 4"/>
                <a:gd name="T11" fmla="*/ 4 h 4"/>
                <a:gd name="T12" fmla="*/ 2 w 4"/>
                <a:gd name="T13" fmla="*/ 0 h 4"/>
                <a:gd name="T14" fmla="*/ 1 w 4"/>
                <a:gd name="T15" fmla="*/ 3 h 4"/>
                <a:gd name="T16" fmla="*/ 0 w 4"/>
                <a:gd name="T17" fmla="*/ 2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1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1"/>
                    <a:pt x="2" y="0"/>
                  </a:cubicBezTo>
                  <a:close/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9588"/>
            <p:cNvSpPr>
              <a:spLocks/>
            </p:cNvSpPr>
            <p:nvPr/>
          </p:nvSpPr>
          <p:spPr bwMode="auto">
            <a:xfrm>
              <a:off x="4811425" y="3447497"/>
              <a:ext cx="12798" cy="16455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2 h 4"/>
                <a:gd name="T4" fmla="*/ 1 w 3"/>
                <a:gd name="T5" fmla="*/ 2 h 4"/>
                <a:gd name="T6" fmla="*/ 2 w 3"/>
                <a:gd name="T7" fmla="*/ 1 h 4"/>
                <a:gd name="T8" fmla="*/ 1 w 3"/>
                <a:gd name="T9" fmla="*/ 4 h 4"/>
                <a:gd name="T10" fmla="*/ 2 w 3"/>
                <a:gd name="T11" fmla="*/ 4 h 4"/>
                <a:gd name="T12" fmla="*/ 3 w 3"/>
                <a:gd name="T13" fmla="*/ 0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9589"/>
            <p:cNvSpPr>
              <a:spLocks noEditPoints="1"/>
            </p:cNvSpPr>
            <p:nvPr/>
          </p:nvSpPr>
          <p:spPr bwMode="auto">
            <a:xfrm>
              <a:off x="4820565" y="3447497"/>
              <a:ext cx="16455" cy="1645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0 h 4"/>
                <a:gd name="T4" fmla="*/ 3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0 w 4"/>
                <a:gd name="T11" fmla="*/ 2 h 4"/>
                <a:gd name="T12" fmla="*/ 2 w 4"/>
                <a:gd name="T13" fmla="*/ 4 h 4"/>
                <a:gd name="T14" fmla="*/ 4 w 4"/>
                <a:gd name="T15" fmla="*/ 1 h 4"/>
                <a:gd name="T16" fmla="*/ 3 w 4"/>
                <a:gd name="T17" fmla="*/ 0 h 4"/>
                <a:gd name="T18" fmla="*/ 3 w 4"/>
                <a:gd name="T19" fmla="*/ 2 h 4"/>
                <a:gd name="T20" fmla="*/ 1 w 4"/>
                <a:gd name="T21" fmla="*/ 3 h 4"/>
                <a:gd name="T22" fmla="*/ 3 w 4"/>
                <a:gd name="T23" fmla="*/ 0 h 4"/>
                <a:gd name="T24" fmla="*/ 4 w 4"/>
                <a:gd name="T25" fmla="*/ 1 h 4"/>
                <a:gd name="T26" fmla="*/ 3 w 4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9590"/>
            <p:cNvSpPr>
              <a:spLocks/>
            </p:cNvSpPr>
            <p:nvPr/>
          </p:nvSpPr>
          <p:spPr bwMode="auto">
            <a:xfrm>
              <a:off x="4954027" y="3447497"/>
              <a:ext cx="21939" cy="21939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4 h 5"/>
                <a:gd name="T4" fmla="*/ 4 w 5"/>
                <a:gd name="T5" fmla="*/ 1 h 5"/>
                <a:gd name="T6" fmla="*/ 2 w 5"/>
                <a:gd name="T7" fmla="*/ 1 h 5"/>
                <a:gd name="T8" fmla="*/ 3 w 5"/>
                <a:gd name="T9" fmla="*/ 1 h 5"/>
                <a:gd name="T10" fmla="*/ 3 w 5"/>
                <a:gd name="T11" fmla="*/ 0 h 5"/>
                <a:gd name="T12" fmla="*/ 4 w 5"/>
                <a:gd name="T13" fmla="*/ 1 h 5"/>
                <a:gd name="T14" fmla="*/ 4 w 5"/>
                <a:gd name="T15" fmla="*/ 2 h 5"/>
                <a:gd name="T16" fmla="*/ 2 w 5"/>
                <a:gd name="T17" fmla="*/ 3 h 5"/>
                <a:gd name="T18" fmla="*/ 0 w 5"/>
                <a:gd name="T19" fmla="*/ 4 h 5"/>
                <a:gd name="T20" fmla="*/ 1 w 5"/>
                <a:gd name="T21" fmla="*/ 5 h 5"/>
                <a:gd name="T22" fmla="*/ 5 w 5"/>
                <a:gd name="T23" fmla="*/ 4 h 5"/>
                <a:gd name="T24" fmla="*/ 5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4"/>
                    <a:pt x="2" y="4"/>
                    <a:pt x="1" y="4"/>
                  </a:cubicBezTo>
                  <a:cubicBezTo>
                    <a:pt x="2" y="3"/>
                    <a:pt x="5" y="3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9591"/>
            <p:cNvSpPr>
              <a:spLocks/>
            </p:cNvSpPr>
            <p:nvPr/>
          </p:nvSpPr>
          <p:spPr bwMode="auto">
            <a:xfrm>
              <a:off x="4975966" y="3447497"/>
              <a:ext cx="16455" cy="1645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1 w 4"/>
                <a:gd name="T5" fmla="*/ 2 h 4"/>
                <a:gd name="T6" fmla="*/ 2 w 4"/>
                <a:gd name="T7" fmla="*/ 1 h 4"/>
                <a:gd name="T8" fmla="*/ 3 w 4"/>
                <a:gd name="T9" fmla="*/ 1 h 4"/>
                <a:gd name="T10" fmla="*/ 3 w 4"/>
                <a:gd name="T11" fmla="*/ 2 h 4"/>
                <a:gd name="T12" fmla="*/ 2 w 4"/>
                <a:gd name="T13" fmla="*/ 3 h 4"/>
                <a:gd name="T14" fmla="*/ 1 w 4"/>
                <a:gd name="T15" fmla="*/ 2 h 4"/>
                <a:gd name="T16" fmla="*/ 2 w 4"/>
                <a:gd name="T17" fmla="*/ 1 h 4"/>
                <a:gd name="T18" fmla="*/ 2 w 4"/>
                <a:gd name="T19" fmla="*/ 1 h 4"/>
                <a:gd name="T20" fmla="*/ 1 w 4"/>
                <a:gd name="T21" fmla="*/ 4 h 4"/>
                <a:gd name="T22" fmla="*/ 3 w 4"/>
                <a:gd name="T23" fmla="*/ 3 h 4"/>
                <a:gd name="T24" fmla="*/ 3 w 4"/>
                <a:gd name="T25" fmla="*/ 1 h 4"/>
                <a:gd name="T26" fmla="*/ 2 w 4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9592"/>
            <p:cNvSpPr>
              <a:spLocks/>
            </p:cNvSpPr>
            <p:nvPr/>
          </p:nvSpPr>
          <p:spPr bwMode="auto">
            <a:xfrm>
              <a:off x="5114912" y="3447497"/>
              <a:ext cx="16455" cy="25595"/>
            </a:xfrm>
            <a:custGeom>
              <a:avLst/>
              <a:gdLst>
                <a:gd name="T0" fmla="*/ 3 w 4"/>
                <a:gd name="T1" fmla="*/ 2 h 6"/>
                <a:gd name="T2" fmla="*/ 3 w 4"/>
                <a:gd name="T3" fmla="*/ 0 h 6"/>
                <a:gd name="T4" fmla="*/ 3 w 4"/>
                <a:gd name="T5" fmla="*/ 0 h 6"/>
                <a:gd name="T6" fmla="*/ 1 w 4"/>
                <a:gd name="T7" fmla="*/ 1 h 6"/>
                <a:gd name="T8" fmla="*/ 2 w 4"/>
                <a:gd name="T9" fmla="*/ 1 h 6"/>
                <a:gd name="T10" fmla="*/ 3 w 4"/>
                <a:gd name="T11" fmla="*/ 1 h 6"/>
                <a:gd name="T12" fmla="*/ 2 w 4"/>
                <a:gd name="T13" fmla="*/ 2 h 6"/>
                <a:gd name="T14" fmla="*/ 3 w 4"/>
                <a:gd name="T15" fmla="*/ 2 h 6"/>
                <a:gd name="T16" fmla="*/ 3 w 4"/>
                <a:gd name="T17" fmla="*/ 5 h 6"/>
                <a:gd name="T18" fmla="*/ 1 w 4"/>
                <a:gd name="T19" fmla="*/ 4 h 6"/>
                <a:gd name="T20" fmla="*/ 1 w 4"/>
                <a:gd name="T21" fmla="*/ 5 h 6"/>
                <a:gd name="T22" fmla="*/ 3 w 4"/>
                <a:gd name="T23" fmla="*/ 5 h 6"/>
                <a:gd name="T24" fmla="*/ 3 w 4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2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3"/>
                    <a:pt x="4" y="4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1" y="5"/>
                    <a:pt x="3" y="6"/>
                    <a:pt x="3" y="5"/>
                  </a:cubicBezTo>
                  <a:cubicBezTo>
                    <a:pt x="4" y="4"/>
                    <a:pt x="4" y="3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9593"/>
            <p:cNvSpPr>
              <a:spLocks/>
            </p:cNvSpPr>
            <p:nvPr/>
          </p:nvSpPr>
          <p:spPr bwMode="auto">
            <a:xfrm>
              <a:off x="5131366" y="3447497"/>
              <a:ext cx="18282" cy="21939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1 h 5"/>
                <a:gd name="T4" fmla="*/ 3 w 4"/>
                <a:gd name="T5" fmla="*/ 1 h 5"/>
                <a:gd name="T6" fmla="*/ 3 w 4"/>
                <a:gd name="T7" fmla="*/ 3 h 5"/>
                <a:gd name="T8" fmla="*/ 1 w 4"/>
                <a:gd name="T9" fmla="*/ 4 h 5"/>
                <a:gd name="T10" fmla="*/ 1 w 4"/>
                <a:gd name="T11" fmla="*/ 2 h 5"/>
                <a:gd name="T12" fmla="*/ 1 w 4"/>
                <a:gd name="T13" fmla="*/ 2 h 5"/>
                <a:gd name="T14" fmla="*/ 1 w 4"/>
                <a:gd name="T15" fmla="*/ 4 h 5"/>
                <a:gd name="T16" fmla="*/ 3 w 4"/>
                <a:gd name="T17" fmla="*/ 4 h 5"/>
                <a:gd name="T18" fmla="*/ 3 w 4"/>
                <a:gd name="T19" fmla="*/ 1 h 5"/>
                <a:gd name="T20" fmla="*/ 0 w 4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3" y="5"/>
                    <a:pt x="3" y="4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9594"/>
            <p:cNvSpPr>
              <a:spLocks/>
            </p:cNvSpPr>
            <p:nvPr/>
          </p:nvSpPr>
          <p:spPr bwMode="auto">
            <a:xfrm>
              <a:off x="5270312" y="3443840"/>
              <a:ext cx="9142" cy="29252"/>
            </a:xfrm>
            <a:custGeom>
              <a:avLst/>
              <a:gdLst>
                <a:gd name="T0" fmla="*/ 2 w 2"/>
                <a:gd name="T1" fmla="*/ 2 h 7"/>
                <a:gd name="T2" fmla="*/ 2 w 2"/>
                <a:gd name="T3" fmla="*/ 4 h 7"/>
                <a:gd name="T4" fmla="*/ 2 w 2"/>
                <a:gd name="T5" fmla="*/ 4 h 7"/>
                <a:gd name="T6" fmla="*/ 1 w 2"/>
                <a:gd name="T7" fmla="*/ 5 h 7"/>
                <a:gd name="T8" fmla="*/ 1 w 2"/>
                <a:gd name="T9" fmla="*/ 1 h 7"/>
                <a:gd name="T10" fmla="*/ 1 w 2"/>
                <a:gd name="T11" fmla="*/ 1 h 7"/>
                <a:gd name="T12" fmla="*/ 0 w 2"/>
                <a:gd name="T13" fmla="*/ 5 h 7"/>
                <a:gd name="T14" fmla="*/ 0 w 2"/>
                <a:gd name="T15" fmla="*/ 5 h 7"/>
                <a:gd name="T16" fmla="*/ 2 w 2"/>
                <a:gd name="T17" fmla="*/ 5 h 7"/>
                <a:gd name="T18" fmla="*/ 2 w 2"/>
                <a:gd name="T19" fmla="*/ 7 h 7"/>
                <a:gd name="T20" fmla="*/ 2 w 2"/>
                <a:gd name="T21" fmla="*/ 7 h 7"/>
                <a:gd name="T22" fmla="*/ 2 w 2"/>
                <a:gd name="T23" fmla="*/ 2 h 7"/>
                <a:gd name="T24" fmla="*/ 2 w 2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7">
                  <a:moveTo>
                    <a:pt x="2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9595"/>
            <p:cNvSpPr>
              <a:spLocks noEditPoints="1"/>
            </p:cNvSpPr>
            <p:nvPr/>
          </p:nvSpPr>
          <p:spPr bwMode="auto">
            <a:xfrm>
              <a:off x="5286766" y="3447497"/>
              <a:ext cx="18282" cy="21939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0 w 4"/>
                <a:gd name="T5" fmla="*/ 4 h 5"/>
                <a:gd name="T6" fmla="*/ 4 w 4"/>
                <a:gd name="T7" fmla="*/ 3 h 5"/>
                <a:gd name="T8" fmla="*/ 2 w 4"/>
                <a:gd name="T9" fmla="*/ 0 h 5"/>
                <a:gd name="T10" fmla="*/ 3 w 4"/>
                <a:gd name="T11" fmla="*/ 3 h 5"/>
                <a:gd name="T12" fmla="*/ 1 w 4"/>
                <a:gd name="T13" fmla="*/ 4 h 5"/>
                <a:gd name="T14" fmla="*/ 0 w 4"/>
                <a:gd name="T15" fmla="*/ 3 h 5"/>
                <a:gd name="T16" fmla="*/ 1 w 4"/>
                <a:gd name="T17" fmla="*/ 2 h 5"/>
                <a:gd name="T18" fmla="*/ 1 w 4"/>
                <a:gd name="T19" fmla="*/ 2 h 5"/>
                <a:gd name="T20" fmla="*/ 1 w 4"/>
                <a:gd name="T21" fmla="*/ 2 h 5"/>
                <a:gd name="T22" fmla="*/ 1 w 4"/>
                <a:gd name="T23" fmla="*/ 2 h 5"/>
                <a:gd name="T24" fmla="*/ 0 w 4"/>
                <a:gd name="T25" fmla="*/ 2 h 5"/>
                <a:gd name="T26" fmla="*/ 2 w 4"/>
                <a:gd name="T27" fmla="*/ 0 h 5"/>
                <a:gd name="T28" fmla="*/ 3 w 4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4" y="2"/>
                    <a:pt x="4" y="0"/>
                    <a:pt x="2" y="0"/>
                  </a:cubicBezTo>
                  <a:close/>
                  <a:moveTo>
                    <a:pt x="3" y="3"/>
                  </a:moveTo>
                  <a:cubicBezTo>
                    <a:pt x="3" y="4"/>
                    <a:pt x="2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9596"/>
            <p:cNvSpPr>
              <a:spLocks noEditPoints="1"/>
            </p:cNvSpPr>
            <p:nvPr/>
          </p:nvSpPr>
          <p:spPr bwMode="auto">
            <a:xfrm>
              <a:off x="7118660" y="5716338"/>
              <a:ext cx="224874" cy="323599"/>
            </a:xfrm>
            <a:custGeom>
              <a:avLst/>
              <a:gdLst>
                <a:gd name="T0" fmla="*/ 50 w 52"/>
                <a:gd name="T1" fmla="*/ 37 h 75"/>
                <a:gd name="T2" fmla="*/ 49 w 52"/>
                <a:gd name="T3" fmla="*/ 35 h 75"/>
                <a:gd name="T4" fmla="*/ 48 w 52"/>
                <a:gd name="T5" fmla="*/ 32 h 75"/>
                <a:gd name="T6" fmla="*/ 22 w 52"/>
                <a:gd name="T7" fmla="*/ 5 h 75"/>
                <a:gd name="T8" fmla="*/ 17 w 52"/>
                <a:gd name="T9" fmla="*/ 3 h 75"/>
                <a:gd name="T10" fmla="*/ 5 w 52"/>
                <a:gd name="T11" fmla="*/ 0 h 75"/>
                <a:gd name="T12" fmla="*/ 0 w 52"/>
                <a:gd name="T13" fmla="*/ 3 h 75"/>
                <a:gd name="T14" fmla="*/ 0 w 52"/>
                <a:gd name="T15" fmla="*/ 7 h 75"/>
                <a:gd name="T16" fmla="*/ 0 w 52"/>
                <a:gd name="T17" fmla="*/ 11 h 75"/>
                <a:gd name="T18" fmla="*/ 0 w 52"/>
                <a:gd name="T19" fmla="*/ 17 h 75"/>
                <a:gd name="T20" fmla="*/ 0 w 52"/>
                <a:gd name="T21" fmla="*/ 23 h 75"/>
                <a:gd name="T22" fmla="*/ 0 w 52"/>
                <a:gd name="T23" fmla="*/ 27 h 75"/>
                <a:gd name="T24" fmla="*/ 0 w 52"/>
                <a:gd name="T25" fmla="*/ 38 h 75"/>
                <a:gd name="T26" fmla="*/ 0 w 52"/>
                <a:gd name="T27" fmla="*/ 43 h 75"/>
                <a:gd name="T28" fmla="*/ 1 w 52"/>
                <a:gd name="T29" fmla="*/ 50 h 75"/>
                <a:gd name="T30" fmla="*/ 9 w 52"/>
                <a:gd name="T31" fmla="*/ 54 h 75"/>
                <a:gd name="T32" fmla="*/ 17 w 52"/>
                <a:gd name="T33" fmla="*/ 59 h 75"/>
                <a:gd name="T34" fmla="*/ 21 w 52"/>
                <a:gd name="T35" fmla="*/ 61 h 75"/>
                <a:gd name="T36" fmla="*/ 26 w 52"/>
                <a:gd name="T37" fmla="*/ 64 h 75"/>
                <a:gd name="T38" fmla="*/ 31 w 52"/>
                <a:gd name="T39" fmla="*/ 67 h 75"/>
                <a:gd name="T40" fmla="*/ 35 w 52"/>
                <a:gd name="T41" fmla="*/ 69 h 75"/>
                <a:gd name="T42" fmla="*/ 49 w 52"/>
                <a:gd name="T43" fmla="*/ 38 h 75"/>
                <a:gd name="T44" fmla="*/ 1 w 52"/>
                <a:gd name="T45" fmla="*/ 38 h 75"/>
                <a:gd name="T46" fmla="*/ 30 w 52"/>
                <a:gd name="T47" fmla="*/ 11 h 75"/>
                <a:gd name="T48" fmla="*/ 33 w 52"/>
                <a:gd name="T49" fmla="*/ 14 h 75"/>
                <a:gd name="T50" fmla="*/ 32 w 52"/>
                <a:gd name="T51" fmla="*/ 12 h 75"/>
                <a:gd name="T52" fmla="*/ 1 w 52"/>
                <a:gd name="T53" fmla="*/ 36 h 75"/>
                <a:gd name="T54" fmla="*/ 1 w 52"/>
                <a:gd name="T55" fmla="*/ 13 h 75"/>
                <a:gd name="T56" fmla="*/ 1 w 52"/>
                <a:gd name="T57" fmla="*/ 2 h 75"/>
                <a:gd name="T58" fmla="*/ 1 w 52"/>
                <a:gd name="T59" fmla="*/ 4 h 75"/>
                <a:gd name="T60" fmla="*/ 10 w 52"/>
                <a:gd name="T61" fmla="*/ 2 h 75"/>
                <a:gd name="T62" fmla="*/ 1 w 52"/>
                <a:gd name="T63" fmla="*/ 10 h 75"/>
                <a:gd name="T64" fmla="*/ 1 w 52"/>
                <a:gd name="T65" fmla="*/ 11 h 75"/>
                <a:gd name="T66" fmla="*/ 20 w 52"/>
                <a:gd name="T67" fmla="*/ 5 h 75"/>
                <a:gd name="T68" fmla="*/ 1 w 52"/>
                <a:gd name="T69" fmla="*/ 20 h 75"/>
                <a:gd name="T70" fmla="*/ 1 w 52"/>
                <a:gd name="T71" fmla="*/ 21 h 75"/>
                <a:gd name="T72" fmla="*/ 1 w 52"/>
                <a:gd name="T73" fmla="*/ 22 h 75"/>
                <a:gd name="T74" fmla="*/ 1 w 52"/>
                <a:gd name="T75" fmla="*/ 27 h 75"/>
                <a:gd name="T76" fmla="*/ 36 w 52"/>
                <a:gd name="T77" fmla="*/ 16 h 75"/>
                <a:gd name="T78" fmla="*/ 1 w 52"/>
                <a:gd name="T79" fmla="*/ 42 h 75"/>
                <a:gd name="T80" fmla="*/ 8 w 52"/>
                <a:gd name="T81" fmla="*/ 53 h 75"/>
                <a:gd name="T82" fmla="*/ 45 w 52"/>
                <a:gd name="T83" fmla="*/ 29 h 75"/>
                <a:gd name="T84" fmla="*/ 44 w 52"/>
                <a:gd name="T85" fmla="*/ 27 h 75"/>
                <a:gd name="T86" fmla="*/ 43 w 52"/>
                <a:gd name="T87" fmla="*/ 25 h 75"/>
                <a:gd name="T88" fmla="*/ 42 w 52"/>
                <a:gd name="T89" fmla="*/ 24 h 75"/>
                <a:gd name="T90" fmla="*/ 41 w 52"/>
                <a:gd name="T91" fmla="*/ 22 h 75"/>
                <a:gd name="T92" fmla="*/ 1 w 52"/>
                <a:gd name="T93" fmla="*/ 44 h 75"/>
                <a:gd name="T94" fmla="*/ 47 w 52"/>
                <a:gd name="T95" fmla="*/ 33 h 75"/>
                <a:gd name="T96" fmla="*/ 48 w 52"/>
                <a:gd name="T97" fmla="*/ 36 h 75"/>
                <a:gd name="T98" fmla="*/ 16 w 52"/>
                <a:gd name="T99" fmla="*/ 58 h 75"/>
                <a:gd name="T100" fmla="*/ 49 w 52"/>
                <a:gd name="T101" fmla="*/ 39 h 75"/>
                <a:gd name="T102" fmla="*/ 50 w 52"/>
                <a:gd name="T103" fmla="*/ 41 h 75"/>
                <a:gd name="T104" fmla="*/ 46 w 52"/>
                <a:gd name="T105" fmla="*/ 75 h 75"/>
                <a:gd name="T106" fmla="*/ 50 w 52"/>
                <a:gd name="T107" fmla="*/ 63 h 75"/>
                <a:gd name="T108" fmla="*/ 42 w 52"/>
                <a:gd name="T109" fmla="*/ 72 h 75"/>
                <a:gd name="T110" fmla="*/ 33 w 52"/>
                <a:gd name="T111" fmla="*/ 68 h 75"/>
                <a:gd name="T112" fmla="*/ 51 w 52"/>
                <a:gd name="T113" fmla="*/ 52 h 75"/>
                <a:gd name="T114" fmla="*/ 29 w 52"/>
                <a:gd name="T115" fmla="*/ 65 h 75"/>
                <a:gd name="T116" fmla="*/ 26 w 52"/>
                <a:gd name="T11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" h="75">
                  <a:moveTo>
                    <a:pt x="51" y="47"/>
                  </a:moveTo>
                  <a:cubicBezTo>
                    <a:pt x="51" y="47"/>
                    <a:pt x="51" y="47"/>
                    <a:pt x="51" y="47"/>
                  </a:cubicBezTo>
                  <a:cubicBezTo>
                    <a:pt x="51" y="45"/>
                    <a:pt x="51" y="43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50" y="38"/>
                    <a:pt x="49" y="37"/>
                  </a:cubicBezTo>
                  <a:cubicBezTo>
                    <a:pt x="49" y="37"/>
                    <a:pt x="49" y="37"/>
                    <a:pt x="50" y="37"/>
                  </a:cubicBezTo>
                  <a:cubicBezTo>
                    <a:pt x="50" y="37"/>
                    <a:pt x="50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9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5" y="25"/>
                    <a:pt x="40" y="19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1" y="11"/>
                    <a:pt x="27" y="8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4"/>
                    <a:pt x="19" y="4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1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0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0" y="32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0" y="37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0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0" y="47"/>
                    <a:pt x="0" y="48"/>
                  </a:cubicBezTo>
                  <a:cubicBezTo>
                    <a:pt x="0" y="48"/>
                    <a:pt x="0" y="49"/>
                    <a:pt x="0" y="49"/>
                  </a:cubicBezTo>
                  <a:cubicBezTo>
                    <a:pt x="0" y="49"/>
                    <a:pt x="0" y="49"/>
                    <a:pt x="0" y="50"/>
                  </a:cubicBezTo>
                  <a:cubicBezTo>
                    <a:pt x="0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4" y="52"/>
                    <a:pt x="6" y="53"/>
                    <a:pt x="9" y="54"/>
                  </a:cubicBezTo>
                  <a:cubicBezTo>
                    <a:pt x="9" y="54"/>
                    <a:pt x="9" y="55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5"/>
                    <a:pt x="11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7"/>
                    <a:pt x="12" y="57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4" y="57"/>
                    <a:pt x="15" y="58"/>
                    <a:pt x="16" y="58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60"/>
                    <a:pt x="17" y="60"/>
                  </a:cubicBezTo>
                  <a:cubicBezTo>
                    <a:pt x="17" y="59"/>
                    <a:pt x="18" y="59"/>
                    <a:pt x="18" y="59"/>
                  </a:cubicBezTo>
                  <a:cubicBezTo>
                    <a:pt x="18" y="60"/>
                    <a:pt x="18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1"/>
                    <a:pt x="21" y="62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3" y="62"/>
                    <a:pt x="24" y="63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6" y="64"/>
                  </a:cubicBezTo>
                  <a:cubicBezTo>
                    <a:pt x="26" y="64"/>
                    <a:pt x="27" y="64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6"/>
                    <a:pt x="30" y="66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2" y="67"/>
                    <a:pt x="32" y="68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4" y="68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70"/>
                    <a:pt x="34" y="69"/>
                  </a:cubicBezTo>
                  <a:cubicBezTo>
                    <a:pt x="34" y="69"/>
                    <a:pt x="35" y="69"/>
                    <a:pt x="35" y="69"/>
                  </a:cubicBezTo>
                  <a:cubicBezTo>
                    <a:pt x="37" y="70"/>
                    <a:pt x="39" y="71"/>
                    <a:pt x="41" y="72"/>
                  </a:cubicBezTo>
                  <a:cubicBezTo>
                    <a:pt x="42" y="73"/>
                    <a:pt x="44" y="74"/>
                    <a:pt x="46" y="75"/>
                  </a:cubicBezTo>
                  <a:cubicBezTo>
                    <a:pt x="46" y="75"/>
                    <a:pt x="46" y="75"/>
                    <a:pt x="47" y="75"/>
                  </a:cubicBezTo>
                  <a:cubicBezTo>
                    <a:pt x="51" y="67"/>
                    <a:pt x="52" y="57"/>
                    <a:pt x="51" y="47"/>
                  </a:cubicBezTo>
                  <a:close/>
                  <a:moveTo>
                    <a:pt x="49" y="38"/>
                  </a:moveTo>
                  <a:cubicBezTo>
                    <a:pt x="49" y="38"/>
                    <a:pt x="49" y="38"/>
                    <a:pt x="49" y="38"/>
                  </a:cubicBezTo>
                  <a:cubicBezTo>
                    <a:pt x="39" y="46"/>
                    <a:pt x="29" y="53"/>
                    <a:pt x="18" y="59"/>
                  </a:cubicBezTo>
                  <a:cubicBezTo>
                    <a:pt x="17" y="59"/>
                    <a:pt x="17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27" y="51"/>
                    <a:pt x="38" y="44"/>
                    <a:pt x="49" y="37"/>
                  </a:cubicBezTo>
                  <a:cubicBezTo>
                    <a:pt x="49" y="37"/>
                    <a:pt x="49" y="38"/>
                    <a:pt x="49" y="38"/>
                  </a:cubicBezTo>
                  <a:close/>
                  <a:moveTo>
                    <a:pt x="1" y="38"/>
                  </a:moveTo>
                  <a:cubicBezTo>
                    <a:pt x="13" y="31"/>
                    <a:pt x="24" y="23"/>
                    <a:pt x="36" y="16"/>
                  </a:cubicBezTo>
                  <a:cubicBezTo>
                    <a:pt x="37" y="16"/>
                    <a:pt x="37" y="17"/>
                    <a:pt x="37" y="17"/>
                  </a:cubicBezTo>
                  <a:cubicBezTo>
                    <a:pt x="25" y="25"/>
                    <a:pt x="13" y="32"/>
                    <a:pt x="1" y="40"/>
                  </a:cubicBezTo>
                  <a:cubicBezTo>
                    <a:pt x="1" y="40"/>
                    <a:pt x="1" y="39"/>
                    <a:pt x="1" y="38"/>
                  </a:cubicBezTo>
                  <a:close/>
                  <a:moveTo>
                    <a:pt x="28" y="9"/>
                  </a:moveTo>
                  <a:cubicBezTo>
                    <a:pt x="29" y="10"/>
                    <a:pt x="30" y="10"/>
                    <a:pt x="30" y="11"/>
                  </a:cubicBezTo>
                  <a:cubicBezTo>
                    <a:pt x="20" y="17"/>
                    <a:pt x="11" y="23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0" y="21"/>
                    <a:pt x="19" y="15"/>
                    <a:pt x="28" y="10"/>
                  </a:cubicBezTo>
                  <a:cubicBezTo>
                    <a:pt x="28" y="10"/>
                    <a:pt x="28" y="9"/>
                    <a:pt x="28" y="9"/>
                  </a:cubicBezTo>
                  <a:close/>
                  <a:moveTo>
                    <a:pt x="1" y="34"/>
                  </a:moveTo>
                  <a:cubicBezTo>
                    <a:pt x="12" y="27"/>
                    <a:pt x="22" y="21"/>
                    <a:pt x="33" y="14"/>
                  </a:cubicBezTo>
                  <a:cubicBezTo>
                    <a:pt x="33" y="14"/>
                    <a:pt x="33" y="13"/>
                    <a:pt x="33" y="13"/>
                  </a:cubicBezTo>
                  <a:cubicBezTo>
                    <a:pt x="22" y="20"/>
                    <a:pt x="12" y="27"/>
                    <a:pt x="1" y="34"/>
                  </a:cubicBezTo>
                  <a:cubicBezTo>
                    <a:pt x="1" y="33"/>
                    <a:pt x="1" y="33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1" y="25"/>
                    <a:pt x="22" y="19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1" y="19"/>
                    <a:pt x="11" y="25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1"/>
                    <a:pt x="1" y="30"/>
                    <a:pt x="1" y="30"/>
                  </a:cubicBezTo>
                  <a:cubicBezTo>
                    <a:pt x="11" y="23"/>
                    <a:pt x="21" y="17"/>
                    <a:pt x="31" y="11"/>
                  </a:cubicBezTo>
                  <a:cubicBezTo>
                    <a:pt x="32" y="12"/>
                    <a:pt x="33" y="13"/>
                    <a:pt x="34" y="14"/>
                  </a:cubicBezTo>
                  <a:cubicBezTo>
                    <a:pt x="23" y="21"/>
                    <a:pt x="12" y="29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lose/>
                  <a:moveTo>
                    <a:pt x="1" y="13"/>
                  </a:moveTo>
                  <a:cubicBezTo>
                    <a:pt x="6" y="10"/>
                    <a:pt x="11" y="6"/>
                    <a:pt x="16" y="3"/>
                  </a:cubicBezTo>
                  <a:cubicBezTo>
                    <a:pt x="16" y="3"/>
                    <a:pt x="17" y="3"/>
                    <a:pt x="17" y="4"/>
                  </a:cubicBezTo>
                  <a:cubicBezTo>
                    <a:pt x="12" y="7"/>
                    <a:pt x="6" y="11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2"/>
                  </a:move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lose/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5" y="3"/>
                    <a:pt x="3" y="4"/>
                    <a:pt x="1" y="6"/>
                  </a:cubicBezTo>
                  <a:cubicBezTo>
                    <a:pt x="1" y="5"/>
                    <a:pt x="1" y="5"/>
                    <a:pt x="1" y="4"/>
                  </a:cubicBezTo>
                  <a:close/>
                  <a:moveTo>
                    <a:pt x="1" y="9"/>
                  </a:moveTo>
                  <a:cubicBezTo>
                    <a:pt x="4" y="6"/>
                    <a:pt x="7" y="4"/>
                    <a:pt x="10" y="2"/>
                  </a:cubicBezTo>
                  <a:cubicBezTo>
                    <a:pt x="10" y="2"/>
                    <a:pt x="10" y="1"/>
                    <a:pt x="10" y="2"/>
                  </a:cubicBezTo>
                  <a:cubicBezTo>
                    <a:pt x="7" y="4"/>
                    <a:pt x="4" y="6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3" y="5"/>
                    <a:pt x="5" y="3"/>
                    <a:pt x="8" y="1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9" y="5"/>
                    <a:pt x="5" y="7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lose/>
                  <a:moveTo>
                    <a:pt x="1" y="11"/>
                  </a:moveTo>
                  <a:cubicBezTo>
                    <a:pt x="5" y="8"/>
                    <a:pt x="9" y="5"/>
                    <a:pt x="13" y="2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1" y="6"/>
                    <a:pt x="6" y="9"/>
                    <a:pt x="1" y="13"/>
                  </a:cubicBezTo>
                  <a:cubicBezTo>
                    <a:pt x="1" y="12"/>
                    <a:pt x="1" y="11"/>
                    <a:pt x="1" y="11"/>
                  </a:cubicBezTo>
                  <a:close/>
                  <a:moveTo>
                    <a:pt x="1" y="15"/>
                  </a:moveTo>
                  <a:cubicBezTo>
                    <a:pt x="6" y="11"/>
                    <a:pt x="12" y="8"/>
                    <a:pt x="17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3" y="8"/>
                    <a:pt x="7" y="12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lose/>
                  <a:moveTo>
                    <a:pt x="20" y="5"/>
                  </a:moveTo>
                  <a:cubicBezTo>
                    <a:pt x="20" y="5"/>
                    <a:pt x="21" y="5"/>
                    <a:pt x="21" y="5"/>
                  </a:cubicBezTo>
                  <a:cubicBezTo>
                    <a:pt x="15" y="10"/>
                    <a:pt x="8" y="15"/>
                    <a:pt x="1" y="19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7" y="13"/>
                    <a:pt x="13" y="9"/>
                    <a:pt x="20" y="5"/>
                  </a:cubicBezTo>
                  <a:close/>
                  <a:moveTo>
                    <a:pt x="1" y="21"/>
                  </a:moveTo>
                  <a:cubicBezTo>
                    <a:pt x="1" y="21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8" y="15"/>
                    <a:pt x="15" y="10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16" y="12"/>
                    <a:pt x="8" y="17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lose/>
                  <a:moveTo>
                    <a:pt x="1" y="22"/>
                  </a:moveTo>
                  <a:cubicBezTo>
                    <a:pt x="8" y="17"/>
                    <a:pt x="16" y="12"/>
                    <a:pt x="23" y="7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4" y="7"/>
                    <a:pt x="25" y="7"/>
                    <a:pt x="25" y="8"/>
                  </a:cubicBezTo>
                  <a:cubicBezTo>
                    <a:pt x="17" y="13"/>
                    <a:pt x="9" y="19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lose/>
                  <a:moveTo>
                    <a:pt x="1" y="25"/>
                  </a:moveTo>
                  <a:cubicBezTo>
                    <a:pt x="9" y="19"/>
                    <a:pt x="17" y="14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9" y="15"/>
                    <a:pt x="10" y="21"/>
                    <a:pt x="1" y="27"/>
                  </a:cubicBezTo>
                  <a:cubicBezTo>
                    <a:pt x="1" y="27"/>
                    <a:pt x="1" y="26"/>
                    <a:pt x="1" y="25"/>
                  </a:cubicBezTo>
                  <a:close/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2" y="29"/>
                    <a:pt x="24" y="22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6" y="15"/>
                    <a:pt x="36" y="16"/>
                  </a:cubicBezTo>
                  <a:cubicBezTo>
                    <a:pt x="24" y="23"/>
                    <a:pt x="13" y="30"/>
                    <a:pt x="1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1" y="41"/>
                  </a:moveTo>
                  <a:cubicBezTo>
                    <a:pt x="13" y="33"/>
                    <a:pt x="25" y="25"/>
                    <a:pt x="38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26" y="26"/>
                    <a:pt x="13" y="34"/>
                    <a:pt x="1" y="42"/>
                  </a:cubicBezTo>
                  <a:cubicBezTo>
                    <a:pt x="1" y="42"/>
                    <a:pt x="1" y="41"/>
                    <a:pt x="1" y="41"/>
                  </a:cubicBezTo>
                  <a:close/>
                  <a:moveTo>
                    <a:pt x="9" y="54"/>
                  </a:moveTo>
                  <a:cubicBezTo>
                    <a:pt x="22" y="47"/>
                    <a:pt x="34" y="39"/>
                    <a:pt x="46" y="32"/>
                  </a:cubicBezTo>
                  <a:cubicBezTo>
                    <a:pt x="46" y="32"/>
                    <a:pt x="46" y="31"/>
                    <a:pt x="46" y="31"/>
                  </a:cubicBezTo>
                  <a:cubicBezTo>
                    <a:pt x="34" y="39"/>
                    <a:pt x="21" y="46"/>
                    <a:pt x="9" y="54"/>
                  </a:cubicBezTo>
                  <a:cubicBezTo>
                    <a:pt x="8" y="54"/>
                    <a:pt x="8" y="54"/>
                    <a:pt x="8" y="53"/>
                  </a:cubicBezTo>
                  <a:cubicBezTo>
                    <a:pt x="20" y="46"/>
                    <a:pt x="33" y="38"/>
                    <a:pt x="46" y="30"/>
                  </a:cubicBezTo>
                  <a:cubicBezTo>
                    <a:pt x="46" y="30"/>
                    <a:pt x="46" y="29"/>
                    <a:pt x="46" y="30"/>
                  </a:cubicBezTo>
                  <a:cubicBezTo>
                    <a:pt x="33" y="37"/>
                    <a:pt x="20" y="45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6" y="53"/>
                    <a:pt x="6" y="52"/>
                  </a:cubicBezTo>
                  <a:cubicBezTo>
                    <a:pt x="19" y="45"/>
                    <a:pt x="32" y="37"/>
                    <a:pt x="45" y="29"/>
                  </a:cubicBezTo>
                  <a:cubicBezTo>
                    <a:pt x="45" y="29"/>
                    <a:pt x="45" y="28"/>
                    <a:pt x="44" y="29"/>
                  </a:cubicBezTo>
                  <a:cubicBezTo>
                    <a:pt x="31" y="36"/>
                    <a:pt x="19" y="44"/>
                    <a:pt x="6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2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17" y="43"/>
                    <a:pt x="31" y="35"/>
                    <a:pt x="44" y="27"/>
                  </a:cubicBezTo>
                  <a:cubicBezTo>
                    <a:pt x="44" y="27"/>
                    <a:pt x="44" y="26"/>
                    <a:pt x="44" y="26"/>
                  </a:cubicBezTo>
                  <a:cubicBezTo>
                    <a:pt x="30" y="34"/>
                    <a:pt x="17" y="43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3" y="51"/>
                    <a:pt x="3" y="50"/>
                    <a:pt x="2" y="50"/>
                  </a:cubicBezTo>
                  <a:cubicBezTo>
                    <a:pt x="16" y="42"/>
                    <a:pt x="29" y="34"/>
                    <a:pt x="43" y="26"/>
                  </a:cubicBezTo>
                  <a:cubicBezTo>
                    <a:pt x="43" y="26"/>
                    <a:pt x="43" y="25"/>
                    <a:pt x="43" y="25"/>
                  </a:cubicBezTo>
                  <a:cubicBezTo>
                    <a:pt x="29" y="34"/>
                    <a:pt x="15" y="42"/>
                    <a:pt x="2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5" y="40"/>
                    <a:pt x="28" y="32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28" y="32"/>
                    <a:pt x="15" y="40"/>
                    <a:pt x="1" y="48"/>
                  </a:cubicBezTo>
                  <a:cubicBezTo>
                    <a:pt x="1" y="48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4" y="38"/>
                    <a:pt x="28" y="30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27" y="30"/>
                    <a:pt x="14" y="38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4" y="37"/>
                    <a:pt x="27" y="29"/>
                    <a:pt x="40" y="21"/>
                  </a:cubicBezTo>
                  <a:cubicBezTo>
                    <a:pt x="40" y="20"/>
                    <a:pt x="40" y="20"/>
                    <a:pt x="39" y="20"/>
                  </a:cubicBezTo>
                  <a:cubicBezTo>
                    <a:pt x="27" y="28"/>
                    <a:pt x="14" y="36"/>
                    <a:pt x="1" y="44"/>
                  </a:cubicBezTo>
                  <a:cubicBezTo>
                    <a:pt x="1" y="44"/>
                    <a:pt x="1" y="43"/>
                    <a:pt x="1" y="43"/>
                  </a:cubicBezTo>
                  <a:cubicBezTo>
                    <a:pt x="13" y="35"/>
                    <a:pt x="26" y="26"/>
                    <a:pt x="38" y="18"/>
                  </a:cubicBezTo>
                  <a:cubicBezTo>
                    <a:pt x="42" y="23"/>
                    <a:pt x="45" y="27"/>
                    <a:pt x="47" y="33"/>
                  </a:cubicBezTo>
                  <a:cubicBezTo>
                    <a:pt x="35" y="40"/>
                    <a:pt x="23" y="47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23" y="48"/>
                    <a:pt x="35" y="40"/>
                    <a:pt x="47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36" y="41"/>
                    <a:pt x="24" y="49"/>
                    <a:pt x="12" y="56"/>
                  </a:cubicBezTo>
                  <a:cubicBezTo>
                    <a:pt x="11" y="55"/>
                    <a:pt x="10" y="55"/>
                    <a:pt x="9" y="54"/>
                  </a:cubicBezTo>
                  <a:close/>
                  <a:moveTo>
                    <a:pt x="13" y="56"/>
                  </a:moveTo>
                  <a:cubicBezTo>
                    <a:pt x="24" y="49"/>
                    <a:pt x="36" y="42"/>
                    <a:pt x="48" y="35"/>
                  </a:cubicBezTo>
                  <a:cubicBezTo>
                    <a:pt x="48" y="35"/>
                    <a:pt x="48" y="35"/>
                    <a:pt x="48" y="36"/>
                  </a:cubicBezTo>
                  <a:cubicBezTo>
                    <a:pt x="37" y="43"/>
                    <a:pt x="26" y="50"/>
                    <a:pt x="14" y="57"/>
                  </a:cubicBezTo>
                  <a:cubicBezTo>
                    <a:pt x="14" y="57"/>
                    <a:pt x="14" y="57"/>
                    <a:pt x="15" y="57"/>
                  </a:cubicBezTo>
                  <a:cubicBezTo>
                    <a:pt x="26" y="50"/>
                    <a:pt x="37" y="43"/>
                    <a:pt x="49" y="36"/>
                  </a:cubicBezTo>
                  <a:cubicBezTo>
                    <a:pt x="49" y="36"/>
                    <a:pt x="49" y="36"/>
                    <a:pt x="49" y="37"/>
                  </a:cubicBezTo>
                  <a:cubicBezTo>
                    <a:pt x="38" y="44"/>
                    <a:pt x="27" y="51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57"/>
                    <a:pt x="14" y="57"/>
                    <a:pt x="13" y="56"/>
                  </a:cubicBezTo>
                  <a:close/>
                  <a:moveTo>
                    <a:pt x="49" y="39"/>
                  </a:moveTo>
                  <a:cubicBezTo>
                    <a:pt x="49" y="39"/>
                    <a:pt x="50" y="40"/>
                    <a:pt x="50" y="40"/>
                  </a:cubicBezTo>
                  <a:cubicBezTo>
                    <a:pt x="40" y="48"/>
                    <a:pt x="30" y="54"/>
                    <a:pt x="19" y="60"/>
                  </a:cubicBezTo>
                  <a:cubicBezTo>
                    <a:pt x="19" y="60"/>
                    <a:pt x="18" y="59"/>
                    <a:pt x="18" y="59"/>
                  </a:cubicBezTo>
                  <a:cubicBezTo>
                    <a:pt x="29" y="53"/>
                    <a:pt x="40" y="46"/>
                    <a:pt x="49" y="39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1" y="49"/>
                    <a:pt x="31" y="56"/>
                    <a:pt x="21" y="61"/>
                  </a:cubicBezTo>
                  <a:cubicBezTo>
                    <a:pt x="21" y="61"/>
                    <a:pt x="20" y="60"/>
                    <a:pt x="20" y="60"/>
                  </a:cubicBezTo>
                  <a:cubicBezTo>
                    <a:pt x="30" y="55"/>
                    <a:pt x="41" y="48"/>
                    <a:pt x="50" y="41"/>
                  </a:cubicBezTo>
                  <a:close/>
                  <a:moveTo>
                    <a:pt x="22" y="61"/>
                  </a:moveTo>
                  <a:cubicBezTo>
                    <a:pt x="32" y="56"/>
                    <a:pt x="41" y="50"/>
                    <a:pt x="50" y="42"/>
                  </a:cubicBezTo>
                  <a:cubicBezTo>
                    <a:pt x="51" y="44"/>
                    <a:pt x="51" y="46"/>
                    <a:pt x="51" y="47"/>
                  </a:cubicBezTo>
                  <a:cubicBezTo>
                    <a:pt x="43" y="53"/>
                    <a:pt x="34" y="58"/>
                    <a:pt x="26" y="63"/>
                  </a:cubicBezTo>
                  <a:cubicBezTo>
                    <a:pt x="24" y="63"/>
                    <a:pt x="23" y="62"/>
                    <a:pt x="22" y="61"/>
                  </a:cubicBezTo>
                  <a:close/>
                  <a:moveTo>
                    <a:pt x="46" y="75"/>
                  </a:moveTo>
                  <a:cubicBezTo>
                    <a:pt x="45" y="74"/>
                    <a:pt x="43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5" y="70"/>
                    <a:pt x="47" y="68"/>
                    <a:pt x="49" y="66"/>
                  </a:cubicBezTo>
                  <a:cubicBezTo>
                    <a:pt x="49" y="69"/>
                    <a:pt x="48" y="72"/>
                    <a:pt x="46" y="75"/>
                  </a:cubicBezTo>
                  <a:close/>
                  <a:moveTo>
                    <a:pt x="50" y="63"/>
                  </a:moveTo>
                  <a:cubicBezTo>
                    <a:pt x="50" y="63"/>
                    <a:pt x="50" y="63"/>
                    <a:pt x="50" y="63"/>
                  </a:cubicBezTo>
                  <a:cubicBezTo>
                    <a:pt x="47" y="66"/>
                    <a:pt x="44" y="68"/>
                    <a:pt x="40" y="71"/>
                  </a:cubicBezTo>
                  <a:cubicBezTo>
                    <a:pt x="40" y="71"/>
                    <a:pt x="40" y="71"/>
                    <a:pt x="41" y="71"/>
                  </a:cubicBezTo>
                  <a:cubicBezTo>
                    <a:pt x="44" y="69"/>
                    <a:pt x="47" y="66"/>
                    <a:pt x="50" y="64"/>
                  </a:cubicBezTo>
                  <a:cubicBezTo>
                    <a:pt x="50" y="64"/>
                    <a:pt x="50" y="65"/>
                    <a:pt x="50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7" y="68"/>
                    <a:pt x="44" y="70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0" y="71"/>
                    <a:pt x="37" y="70"/>
                    <a:pt x="35" y="69"/>
                  </a:cubicBezTo>
                  <a:cubicBezTo>
                    <a:pt x="40" y="65"/>
                    <a:pt x="45" y="62"/>
                    <a:pt x="50" y="59"/>
                  </a:cubicBezTo>
                  <a:cubicBezTo>
                    <a:pt x="51" y="58"/>
                    <a:pt x="50" y="58"/>
                    <a:pt x="50" y="58"/>
                  </a:cubicBezTo>
                  <a:cubicBezTo>
                    <a:pt x="45" y="62"/>
                    <a:pt x="40" y="65"/>
                    <a:pt x="35" y="68"/>
                  </a:cubicBezTo>
                  <a:cubicBezTo>
                    <a:pt x="34" y="68"/>
                    <a:pt x="34" y="68"/>
                    <a:pt x="33" y="68"/>
                  </a:cubicBezTo>
                  <a:cubicBezTo>
                    <a:pt x="39" y="64"/>
                    <a:pt x="44" y="60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4" y="60"/>
                    <a:pt x="38" y="64"/>
                    <a:pt x="33" y="67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2" y="67"/>
                    <a:pt x="31" y="67"/>
                  </a:cubicBezTo>
                  <a:cubicBezTo>
                    <a:pt x="38" y="62"/>
                    <a:pt x="45" y="57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4" y="57"/>
                    <a:pt x="38" y="62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37" y="61"/>
                    <a:pt x="44" y="56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44" y="56"/>
                    <a:pt x="36" y="60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8" y="65"/>
                    <a:pt x="28" y="65"/>
                  </a:cubicBezTo>
                  <a:cubicBezTo>
                    <a:pt x="35" y="60"/>
                    <a:pt x="43" y="55"/>
                    <a:pt x="51" y="50"/>
                  </a:cubicBezTo>
                  <a:cubicBezTo>
                    <a:pt x="51" y="50"/>
                    <a:pt x="51" y="50"/>
                    <a:pt x="50" y="50"/>
                  </a:cubicBezTo>
                  <a:cubicBezTo>
                    <a:pt x="43" y="55"/>
                    <a:pt x="35" y="59"/>
                    <a:pt x="27" y="64"/>
                  </a:cubicBezTo>
                  <a:cubicBezTo>
                    <a:pt x="27" y="64"/>
                    <a:pt x="26" y="64"/>
                    <a:pt x="26" y="64"/>
                  </a:cubicBezTo>
                  <a:cubicBezTo>
                    <a:pt x="34" y="58"/>
                    <a:pt x="43" y="53"/>
                    <a:pt x="51" y="48"/>
                  </a:cubicBezTo>
                  <a:cubicBezTo>
                    <a:pt x="51" y="48"/>
                    <a:pt x="51" y="48"/>
                    <a:pt x="51" y="49"/>
                  </a:cubicBezTo>
                  <a:cubicBezTo>
                    <a:pt x="51" y="53"/>
                    <a:pt x="51" y="58"/>
                    <a:pt x="50" y="6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9597"/>
            <p:cNvSpPr>
              <a:spLocks/>
            </p:cNvSpPr>
            <p:nvPr/>
          </p:nvSpPr>
          <p:spPr bwMode="auto">
            <a:xfrm>
              <a:off x="7221041" y="5910131"/>
              <a:ext cx="117007" cy="74958"/>
            </a:xfrm>
            <a:custGeom>
              <a:avLst/>
              <a:gdLst>
                <a:gd name="T0" fmla="*/ 26 w 27"/>
                <a:gd name="T1" fmla="*/ 0 h 17"/>
                <a:gd name="T2" fmla="*/ 0 w 27"/>
                <a:gd name="T3" fmla="*/ 17 h 17"/>
                <a:gd name="T4" fmla="*/ 0 w 27"/>
                <a:gd name="T5" fmla="*/ 17 h 17"/>
                <a:gd name="T6" fmla="*/ 27 w 27"/>
                <a:gd name="T7" fmla="*/ 0 h 17"/>
                <a:gd name="T8" fmla="*/ 26 w 2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6" y="0"/>
                  </a:moveTo>
                  <a:cubicBezTo>
                    <a:pt x="18" y="6"/>
                    <a:pt x="9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9" y="12"/>
                    <a:pt x="18" y="6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9598"/>
            <p:cNvSpPr>
              <a:spLocks/>
            </p:cNvSpPr>
            <p:nvPr/>
          </p:nvSpPr>
          <p:spPr bwMode="auto">
            <a:xfrm>
              <a:off x="7274059" y="5975948"/>
              <a:ext cx="56676" cy="43878"/>
            </a:xfrm>
            <a:custGeom>
              <a:avLst/>
              <a:gdLst>
                <a:gd name="T0" fmla="*/ 13 w 13"/>
                <a:gd name="T1" fmla="*/ 1 h 10"/>
                <a:gd name="T2" fmla="*/ 1 w 13"/>
                <a:gd name="T3" fmla="*/ 9 h 10"/>
                <a:gd name="T4" fmla="*/ 1 w 13"/>
                <a:gd name="T5" fmla="*/ 9 h 10"/>
                <a:gd name="T6" fmla="*/ 13 w 13"/>
                <a:gd name="T7" fmla="*/ 1 h 10"/>
                <a:gd name="T8" fmla="*/ 13 w 13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1"/>
                  </a:moveTo>
                  <a:cubicBezTo>
                    <a:pt x="9" y="3"/>
                    <a:pt x="5" y="6"/>
                    <a:pt x="1" y="9"/>
                  </a:cubicBezTo>
                  <a:cubicBezTo>
                    <a:pt x="0" y="9"/>
                    <a:pt x="1" y="10"/>
                    <a:pt x="1" y="9"/>
                  </a:cubicBezTo>
                  <a:cubicBezTo>
                    <a:pt x="5" y="7"/>
                    <a:pt x="9" y="4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9599"/>
            <p:cNvSpPr>
              <a:spLocks/>
            </p:cNvSpPr>
            <p:nvPr/>
          </p:nvSpPr>
          <p:spPr bwMode="auto">
            <a:xfrm>
              <a:off x="7286858" y="5979604"/>
              <a:ext cx="47534" cy="40221"/>
            </a:xfrm>
            <a:custGeom>
              <a:avLst/>
              <a:gdLst>
                <a:gd name="T0" fmla="*/ 11 w 11"/>
                <a:gd name="T1" fmla="*/ 0 h 9"/>
                <a:gd name="T2" fmla="*/ 0 w 11"/>
                <a:gd name="T3" fmla="*/ 8 h 9"/>
                <a:gd name="T4" fmla="*/ 0 w 11"/>
                <a:gd name="T5" fmla="*/ 9 h 9"/>
                <a:gd name="T6" fmla="*/ 11 w 11"/>
                <a:gd name="T7" fmla="*/ 1 h 9"/>
                <a:gd name="T8" fmla="*/ 11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4" y="6"/>
                    <a:pt x="7" y="3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9600"/>
            <p:cNvSpPr>
              <a:spLocks/>
            </p:cNvSpPr>
            <p:nvPr/>
          </p:nvSpPr>
          <p:spPr bwMode="auto">
            <a:xfrm>
              <a:off x="7303311" y="6014341"/>
              <a:ext cx="21939" cy="18282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9601"/>
            <p:cNvSpPr>
              <a:spLocks noEditPoints="1"/>
            </p:cNvSpPr>
            <p:nvPr/>
          </p:nvSpPr>
          <p:spPr bwMode="auto">
            <a:xfrm>
              <a:off x="6866363" y="5725480"/>
              <a:ext cx="429636" cy="458888"/>
            </a:xfrm>
            <a:custGeom>
              <a:avLst/>
              <a:gdLst>
                <a:gd name="T0" fmla="*/ 52 w 99"/>
                <a:gd name="T1" fmla="*/ 17 h 106"/>
                <a:gd name="T2" fmla="*/ 1 w 99"/>
                <a:gd name="T3" fmla="*/ 48 h 106"/>
                <a:gd name="T4" fmla="*/ 4 w 99"/>
                <a:gd name="T5" fmla="*/ 74 h 106"/>
                <a:gd name="T6" fmla="*/ 16 w 99"/>
                <a:gd name="T7" fmla="*/ 90 h 106"/>
                <a:gd name="T8" fmla="*/ 99 w 99"/>
                <a:gd name="T9" fmla="*/ 78 h 106"/>
                <a:gd name="T10" fmla="*/ 45 w 99"/>
                <a:gd name="T11" fmla="*/ 3 h 106"/>
                <a:gd name="T12" fmla="*/ 50 w 99"/>
                <a:gd name="T13" fmla="*/ 1 h 106"/>
                <a:gd name="T14" fmla="*/ 40 w 99"/>
                <a:gd name="T15" fmla="*/ 2 h 106"/>
                <a:gd name="T16" fmla="*/ 12 w 99"/>
                <a:gd name="T17" fmla="*/ 21 h 106"/>
                <a:gd name="T18" fmla="*/ 31 w 99"/>
                <a:gd name="T19" fmla="*/ 13 h 106"/>
                <a:gd name="T20" fmla="*/ 37 w 99"/>
                <a:gd name="T21" fmla="*/ 6 h 106"/>
                <a:gd name="T22" fmla="*/ 6 w 99"/>
                <a:gd name="T23" fmla="*/ 31 h 106"/>
                <a:gd name="T24" fmla="*/ 5 w 99"/>
                <a:gd name="T25" fmla="*/ 35 h 106"/>
                <a:gd name="T26" fmla="*/ 9 w 99"/>
                <a:gd name="T27" fmla="*/ 36 h 106"/>
                <a:gd name="T28" fmla="*/ 25 w 99"/>
                <a:gd name="T29" fmla="*/ 23 h 106"/>
                <a:gd name="T30" fmla="*/ 36 w 99"/>
                <a:gd name="T31" fmla="*/ 17 h 106"/>
                <a:gd name="T32" fmla="*/ 44 w 99"/>
                <a:gd name="T33" fmla="*/ 17 h 106"/>
                <a:gd name="T34" fmla="*/ 52 w 99"/>
                <a:gd name="T35" fmla="*/ 8 h 106"/>
                <a:gd name="T36" fmla="*/ 9 w 99"/>
                <a:gd name="T37" fmla="*/ 48 h 106"/>
                <a:gd name="T38" fmla="*/ 50 w 99"/>
                <a:gd name="T39" fmla="*/ 24 h 106"/>
                <a:gd name="T40" fmla="*/ 47 w 99"/>
                <a:gd name="T41" fmla="*/ 26 h 106"/>
                <a:gd name="T42" fmla="*/ 47 w 99"/>
                <a:gd name="T43" fmla="*/ 38 h 106"/>
                <a:gd name="T44" fmla="*/ 9 w 99"/>
                <a:gd name="T45" fmla="*/ 61 h 106"/>
                <a:gd name="T46" fmla="*/ 42 w 99"/>
                <a:gd name="T47" fmla="*/ 35 h 106"/>
                <a:gd name="T48" fmla="*/ 4 w 99"/>
                <a:gd name="T49" fmla="*/ 58 h 106"/>
                <a:gd name="T50" fmla="*/ 8 w 99"/>
                <a:gd name="T51" fmla="*/ 61 h 106"/>
                <a:gd name="T52" fmla="*/ 26 w 99"/>
                <a:gd name="T53" fmla="*/ 56 h 106"/>
                <a:gd name="T54" fmla="*/ 49 w 99"/>
                <a:gd name="T55" fmla="*/ 45 h 106"/>
                <a:gd name="T56" fmla="*/ 12 w 99"/>
                <a:gd name="T57" fmla="*/ 66 h 106"/>
                <a:gd name="T58" fmla="*/ 25 w 99"/>
                <a:gd name="T59" fmla="*/ 62 h 106"/>
                <a:gd name="T60" fmla="*/ 43 w 99"/>
                <a:gd name="T61" fmla="*/ 47 h 106"/>
                <a:gd name="T62" fmla="*/ 43 w 99"/>
                <a:gd name="T63" fmla="*/ 58 h 106"/>
                <a:gd name="T64" fmla="*/ 8 w 99"/>
                <a:gd name="T65" fmla="*/ 80 h 106"/>
                <a:gd name="T66" fmla="*/ 14 w 99"/>
                <a:gd name="T67" fmla="*/ 77 h 106"/>
                <a:gd name="T68" fmla="*/ 28 w 99"/>
                <a:gd name="T69" fmla="*/ 68 h 106"/>
                <a:gd name="T70" fmla="*/ 37 w 99"/>
                <a:gd name="T71" fmla="*/ 66 h 106"/>
                <a:gd name="T72" fmla="*/ 14 w 99"/>
                <a:gd name="T73" fmla="*/ 83 h 106"/>
                <a:gd name="T74" fmla="*/ 42 w 99"/>
                <a:gd name="T75" fmla="*/ 104 h 106"/>
                <a:gd name="T76" fmla="*/ 47 w 99"/>
                <a:gd name="T77" fmla="*/ 103 h 106"/>
                <a:gd name="T78" fmla="*/ 55 w 99"/>
                <a:gd name="T79" fmla="*/ 94 h 106"/>
                <a:gd name="T80" fmla="*/ 65 w 99"/>
                <a:gd name="T81" fmla="*/ 86 h 106"/>
                <a:gd name="T82" fmla="*/ 78 w 99"/>
                <a:gd name="T83" fmla="*/ 77 h 106"/>
                <a:gd name="T84" fmla="*/ 70 w 99"/>
                <a:gd name="T85" fmla="*/ 87 h 106"/>
                <a:gd name="T86" fmla="*/ 87 w 99"/>
                <a:gd name="T87" fmla="*/ 86 h 106"/>
                <a:gd name="T88" fmla="*/ 66 w 99"/>
                <a:gd name="T89" fmla="*/ 98 h 106"/>
                <a:gd name="T90" fmla="*/ 72 w 99"/>
                <a:gd name="T91" fmla="*/ 97 h 106"/>
                <a:gd name="T92" fmla="*/ 85 w 99"/>
                <a:gd name="T93" fmla="*/ 87 h 106"/>
                <a:gd name="T94" fmla="*/ 85 w 99"/>
                <a:gd name="T95" fmla="*/ 73 h 106"/>
                <a:gd name="T96" fmla="*/ 82 w 99"/>
                <a:gd name="T97" fmla="*/ 73 h 106"/>
                <a:gd name="T98" fmla="*/ 53 w 99"/>
                <a:gd name="T99" fmla="*/ 94 h 106"/>
                <a:gd name="T100" fmla="*/ 32 w 99"/>
                <a:gd name="T101" fmla="*/ 94 h 106"/>
                <a:gd name="T102" fmla="*/ 63 w 99"/>
                <a:gd name="T103" fmla="*/ 72 h 106"/>
                <a:gd name="T104" fmla="*/ 67 w 99"/>
                <a:gd name="T105" fmla="*/ 61 h 106"/>
                <a:gd name="T106" fmla="*/ 28 w 99"/>
                <a:gd name="T107" fmla="*/ 81 h 106"/>
                <a:gd name="T108" fmla="*/ 34 w 99"/>
                <a:gd name="T109" fmla="*/ 77 h 106"/>
                <a:gd name="T110" fmla="*/ 41 w 99"/>
                <a:gd name="T111" fmla="*/ 72 h 106"/>
                <a:gd name="T112" fmla="*/ 47 w 99"/>
                <a:gd name="T113" fmla="*/ 68 h 106"/>
                <a:gd name="T114" fmla="*/ 54 w 99"/>
                <a:gd name="T115" fmla="*/ 68 h 106"/>
                <a:gd name="T116" fmla="*/ 36 w 99"/>
                <a:gd name="T117" fmla="*/ 75 h 106"/>
                <a:gd name="T118" fmla="*/ 41 w 99"/>
                <a:gd name="T119" fmla="*/ 60 h 106"/>
                <a:gd name="T120" fmla="*/ 52 w 99"/>
                <a:gd name="T121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" h="106">
                  <a:moveTo>
                    <a:pt x="97" y="76"/>
                  </a:moveTo>
                  <a:cubicBezTo>
                    <a:pt x="97" y="76"/>
                    <a:pt x="97" y="76"/>
                    <a:pt x="97" y="76"/>
                  </a:cubicBezTo>
                  <a:cubicBezTo>
                    <a:pt x="97" y="76"/>
                    <a:pt x="96" y="76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2" y="74"/>
                    <a:pt x="88" y="71"/>
                    <a:pt x="83" y="69"/>
                  </a:cubicBezTo>
                  <a:cubicBezTo>
                    <a:pt x="77" y="65"/>
                    <a:pt x="71" y="62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2" y="57"/>
                    <a:pt x="60" y="56"/>
                    <a:pt x="58" y="55"/>
                  </a:cubicBezTo>
                  <a:cubicBezTo>
                    <a:pt x="56" y="54"/>
                    <a:pt x="54" y="53"/>
                    <a:pt x="52" y="52"/>
                  </a:cubicBezTo>
                  <a:cubicBezTo>
                    <a:pt x="52" y="50"/>
                    <a:pt x="52" y="48"/>
                    <a:pt x="52" y="46"/>
                  </a:cubicBezTo>
                  <a:cubicBezTo>
                    <a:pt x="52" y="42"/>
                    <a:pt x="52" y="38"/>
                    <a:pt x="52" y="34"/>
                  </a:cubicBezTo>
                  <a:cubicBezTo>
                    <a:pt x="52" y="29"/>
                    <a:pt x="52" y="23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4"/>
                    <a:pt x="52" y="10"/>
                    <a:pt x="52" y="7"/>
                  </a:cubicBezTo>
                  <a:cubicBezTo>
                    <a:pt x="52" y="5"/>
                    <a:pt x="52" y="3"/>
                    <a:pt x="52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8" y="1"/>
                    <a:pt x="24" y="7"/>
                    <a:pt x="14" y="17"/>
                  </a:cubicBezTo>
                  <a:cubicBezTo>
                    <a:pt x="11" y="21"/>
                    <a:pt x="8" y="24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6" y="30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33"/>
                    <a:pt x="3" y="37"/>
                    <a:pt x="2" y="41"/>
                  </a:cubicBezTo>
                  <a:cubicBezTo>
                    <a:pt x="2" y="41"/>
                    <a:pt x="2" y="41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1" y="44"/>
                    <a:pt x="1" y="46"/>
                    <a:pt x="1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50"/>
                    <a:pt x="0" y="52"/>
                    <a:pt x="0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5"/>
                    <a:pt x="0" y="56"/>
                  </a:cubicBezTo>
                  <a:cubicBezTo>
                    <a:pt x="1" y="61"/>
                    <a:pt x="2" y="66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3"/>
                  </a:cubicBezTo>
                  <a:cubicBezTo>
                    <a:pt x="4" y="73"/>
                    <a:pt x="4" y="74"/>
                    <a:pt x="4" y="74"/>
                  </a:cubicBezTo>
                  <a:cubicBezTo>
                    <a:pt x="4" y="74"/>
                    <a:pt x="5" y="74"/>
                    <a:pt x="5" y="74"/>
                  </a:cubicBezTo>
                  <a:cubicBezTo>
                    <a:pt x="5" y="75"/>
                    <a:pt x="5" y="75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7"/>
                    <a:pt x="7" y="79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80"/>
                    <a:pt x="7" y="81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9" y="81"/>
                    <a:pt x="9" y="82"/>
                    <a:pt x="10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0" y="83"/>
                    <a:pt x="10" y="84"/>
                    <a:pt x="10" y="83"/>
                  </a:cubicBezTo>
                  <a:cubicBezTo>
                    <a:pt x="10" y="84"/>
                    <a:pt x="11" y="85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3" y="87"/>
                    <a:pt x="14" y="88"/>
                    <a:pt x="15" y="90"/>
                  </a:cubicBezTo>
                  <a:cubicBezTo>
                    <a:pt x="15" y="90"/>
                    <a:pt x="15" y="90"/>
                    <a:pt x="16" y="90"/>
                  </a:cubicBezTo>
                  <a:cubicBezTo>
                    <a:pt x="16" y="91"/>
                    <a:pt x="17" y="91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8" y="92"/>
                    <a:pt x="18" y="92"/>
                    <a:pt x="18" y="93"/>
                  </a:cubicBezTo>
                  <a:cubicBezTo>
                    <a:pt x="21" y="95"/>
                    <a:pt x="23" y="97"/>
                    <a:pt x="26" y="98"/>
                  </a:cubicBezTo>
                  <a:cubicBezTo>
                    <a:pt x="26" y="98"/>
                    <a:pt x="26" y="99"/>
                    <a:pt x="26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31" y="101"/>
                    <a:pt x="36" y="103"/>
                    <a:pt x="40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04"/>
                    <a:pt x="40" y="105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7" y="105"/>
                    <a:pt x="52" y="106"/>
                    <a:pt x="58" y="105"/>
                  </a:cubicBezTo>
                  <a:cubicBezTo>
                    <a:pt x="74" y="104"/>
                    <a:pt x="88" y="95"/>
                    <a:pt x="96" y="83"/>
                  </a:cubicBezTo>
                  <a:cubicBezTo>
                    <a:pt x="97" y="81"/>
                    <a:pt x="98" y="80"/>
                    <a:pt x="99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98" y="77"/>
                    <a:pt x="97" y="77"/>
                    <a:pt x="97" y="76"/>
                  </a:cubicBezTo>
                  <a:close/>
                  <a:moveTo>
                    <a:pt x="50" y="1"/>
                  </a:moveTo>
                  <a:cubicBezTo>
                    <a:pt x="50" y="1"/>
                    <a:pt x="50" y="1"/>
                    <a:pt x="51" y="1"/>
                  </a:cubicBezTo>
                  <a:cubicBezTo>
                    <a:pt x="51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2"/>
                    <a:pt x="52" y="2"/>
                  </a:cubicBezTo>
                  <a:cubicBezTo>
                    <a:pt x="52" y="3"/>
                    <a:pt x="52" y="3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8" y="5"/>
                    <a:pt x="45" y="7"/>
                    <a:pt x="42" y="8"/>
                  </a:cubicBezTo>
                  <a:cubicBezTo>
                    <a:pt x="43" y="7"/>
                    <a:pt x="43" y="5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4" y="4"/>
                    <a:pt x="44" y="5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5" y="5"/>
                    <a:pt x="45" y="4"/>
                    <a:pt x="45" y="3"/>
                  </a:cubicBezTo>
                  <a:cubicBezTo>
                    <a:pt x="46" y="2"/>
                    <a:pt x="46" y="2"/>
                    <a:pt x="47" y="2"/>
                  </a:cubicBezTo>
                  <a:cubicBezTo>
                    <a:pt x="46" y="3"/>
                    <a:pt x="46" y="5"/>
                    <a:pt x="45" y="6"/>
                  </a:cubicBezTo>
                  <a:cubicBezTo>
                    <a:pt x="45" y="6"/>
                    <a:pt x="46" y="6"/>
                    <a:pt x="46" y="6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3"/>
                    <a:pt x="48" y="4"/>
                    <a:pt x="47" y="5"/>
                  </a:cubicBezTo>
                  <a:cubicBezTo>
                    <a:pt x="47" y="5"/>
                    <a:pt x="48" y="5"/>
                    <a:pt x="48" y="5"/>
                  </a:cubicBezTo>
                  <a:cubicBezTo>
                    <a:pt x="48" y="4"/>
                    <a:pt x="48" y="3"/>
                    <a:pt x="49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lose/>
                  <a:moveTo>
                    <a:pt x="39" y="6"/>
                  </a:moveTo>
                  <a:cubicBezTo>
                    <a:pt x="39" y="5"/>
                    <a:pt x="40" y="5"/>
                    <a:pt x="40" y="5"/>
                  </a:cubicBezTo>
                  <a:cubicBezTo>
                    <a:pt x="39" y="6"/>
                    <a:pt x="39" y="8"/>
                    <a:pt x="38" y="9"/>
                  </a:cubicBezTo>
                  <a:cubicBezTo>
                    <a:pt x="38" y="10"/>
                    <a:pt x="39" y="10"/>
                    <a:pt x="39" y="9"/>
                  </a:cubicBezTo>
                  <a:cubicBezTo>
                    <a:pt x="39" y="8"/>
                    <a:pt x="40" y="6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3" y="3"/>
                  </a:cubicBezTo>
                  <a:cubicBezTo>
                    <a:pt x="43" y="5"/>
                    <a:pt x="42" y="6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0" y="9"/>
                    <a:pt x="39" y="10"/>
                    <a:pt x="37" y="11"/>
                  </a:cubicBezTo>
                  <a:cubicBezTo>
                    <a:pt x="38" y="9"/>
                    <a:pt x="38" y="7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lose/>
                  <a:moveTo>
                    <a:pt x="26" y="8"/>
                  </a:moveTo>
                  <a:cubicBezTo>
                    <a:pt x="30" y="6"/>
                    <a:pt x="35" y="4"/>
                    <a:pt x="40" y="2"/>
                  </a:cubicBezTo>
                  <a:cubicBezTo>
                    <a:pt x="42" y="2"/>
                    <a:pt x="45" y="1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48" y="1"/>
                    <a:pt x="48" y="1"/>
                    <a:pt x="47" y="1"/>
                  </a:cubicBezTo>
                  <a:cubicBezTo>
                    <a:pt x="47" y="1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1" y="4"/>
                    <a:pt x="37" y="6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6" y="11"/>
                    <a:pt x="19" y="15"/>
                    <a:pt x="13" y="19"/>
                  </a:cubicBezTo>
                  <a:cubicBezTo>
                    <a:pt x="17" y="15"/>
                    <a:pt x="21" y="11"/>
                    <a:pt x="26" y="8"/>
                  </a:cubicBezTo>
                  <a:close/>
                  <a:moveTo>
                    <a:pt x="12" y="21"/>
                  </a:moveTo>
                  <a:cubicBezTo>
                    <a:pt x="11" y="23"/>
                    <a:pt x="10" y="24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4"/>
                    <a:pt x="11" y="23"/>
                    <a:pt x="12" y="21"/>
                  </a:cubicBezTo>
                  <a:cubicBezTo>
                    <a:pt x="12" y="21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18"/>
                    <a:pt x="18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18"/>
                    <a:pt x="21" y="16"/>
                    <a:pt x="22" y="15"/>
                  </a:cubicBezTo>
                  <a:cubicBezTo>
                    <a:pt x="22" y="15"/>
                    <a:pt x="22" y="14"/>
                    <a:pt x="21" y="14"/>
                  </a:cubicBezTo>
                  <a:cubicBezTo>
                    <a:pt x="25" y="12"/>
                    <a:pt x="28" y="11"/>
                    <a:pt x="32" y="9"/>
                  </a:cubicBezTo>
                  <a:cubicBezTo>
                    <a:pt x="32" y="10"/>
                    <a:pt x="31" y="12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2" y="10"/>
                    <a:pt x="33" y="9"/>
                  </a:cubicBezTo>
                  <a:cubicBezTo>
                    <a:pt x="33" y="8"/>
                    <a:pt x="33" y="8"/>
                    <a:pt x="34" y="8"/>
                  </a:cubicBezTo>
                  <a:cubicBezTo>
                    <a:pt x="34" y="9"/>
                    <a:pt x="33" y="11"/>
                    <a:pt x="32" y="12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1"/>
                    <a:pt x="34" y="9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8"/>
                    <a:pt x="35" y="7"/>
                    <a:pt x="35" y="7"/>
                  </a:cubicBezTo>
                  <a:cubicBezTo>
                    <a:pt x="35" y="9"/>
                    <a:pt x="34" y="10"/>
                    <a:pt x="34" y="11"/>
                  </a:cubicBezTo>
                  <a:cubicBezTo>
                    <a:pt x="34" y="11"/>
                    <a:pt x="34" y="11"/>
                    <a:pt x="35" y="11"/>
                  </a:cubicBezTo>
                  <a:cubicBezTo>
                    <a:pt x="35" y="10"/>
                    <a:pt x="35" y="8"/>
                    <a:pt x="36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6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8"/>
                    <a:pt x="36" y="9"/>
                    <a:pt x="35" y="11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6" y="9"/>
                    <a:pt x="37" y="8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9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0" y="14"/>
                    <a:pt x="22" y="18"/>
                    <a:pt x="15" y="23"/>
                  </a:cubicBezTo>
                  <a:cubicBezTo>
                    <a:pt x="15" y="23"/>
                    <a:pt x="14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5"/>
                  </a:cubicBezTo>
                  <a:cubicBezTo>
                    <a:pt x="11" y="26"/>
                    <a:pt x="9" y="27"/>
                    <a:pt x="7" y="28"/>
                  </a:cubicBezTo>
                  <a:cubicBezTo>
                    <a:pt x="8" y="26"/>
                    <a:pt x="10" y="23"/>
                    <a:pt x="12" y="21"/>
                  </a:cubicBezTo>
                  <a:close/>
                  <a:moveTo>
                    <a:pt x="6" y="31"/>
                  </a:moveTo>
                  <a:cubicBezTo>
                    <a:pt x="6" y="30"/>
                    <a:pt x="6" y="30"/>
                    <a:pt x="7" y="29"/>
                  </a:cubicBezTo>
                  <a:cubicBezTo>
                    <a:pt x="18" y="22"/>
                    <a:pt x="29" y="15"/>
                    <a:pt x="41" y="9"/>
                  </a:cubicBezTo>
                  <a:cubicBezTo>
                    <a:pt x="45" y="7"/>
                    <a:pt x="48" y="6"/>
                    <a:pt x="52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6"/>
                    <a:pt x="52" y="7"/>
                    <a:pt x="52" y="7"/>
                  </a:cubicBezTo>
                  <a:cubicBezTo>
                    <a:pt x="52" y="7"/>
                    <a:pt x="52" y="7"/>
                    <a:pt x="51" y="7"/>
                  </a:cubicBezTo>
                  <a:cubicBezTo>
                    <a:pt x="47" y="10"/>
                    <a:pt x="42" y="13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26" y="22"/>
                    <a:pt x="15" y="28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7"/>
                    <a:pt x="4" y="38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38"/>
                    <a:pt x="4" y="37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5" y="37"/>
                    <a:pt x="5" y="38"/>
                  </a:cubicBezTo>
                  <a:cubicBezTo>
                    <a:pt x="5" y="39"/>
                    <a:pt x="5" y="39"/>
                    <a:pt x="5" y="38"/>
                  </a:cubicBezTo>
                  <a:cubicBezTo>
                    <a:pt x="6" y="37"/>
                    <a:pt x="6" y="36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8" y="33"/>
                  </a:cubicBezTo>
                  <a:cubicBezTo>
                    <a:pt x="8" y="34"/>
                    <a:pt x="7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" y="36"/>
                    <a:pt x="8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2"/>
                    <a:pt x="10" y="32"/>
                    <a:pt x="10" y="32"/>
                  </a:cubicBezTo>
                  <a:cubicBezTo>
                    <a:pt x="10" y="33"/>
                    <a:pt x="9" y="34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5"/>
                    <a:pt x="10" y="33"/>
                    <a:pt x="11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2" y="31"/>
                    <a:pt x="12" y="30"/>
                  </a:cubicBezTo>
                  <a:cubicBezTo>
                    <a:pt x="12" y="32"/>
                    <a:pt x="12" y="33"/>
                    <a:pt x="11" y="35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2" y="33"/>
                    <a:pt x="12" y="32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6" y="28"/>
                    <a:pt x="20" y="26"/>
                    <a:pt x="23" y="24"/>
                  </a:cubicBezTo>
                  <a:cubicBezTo>
                    <a:pt x="23" y="25"/>
                    <a:pt x="23" y="27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5" y="23"/>
                    <a:pt x="25" y="23"/>
                  </a:cubicBezTo>
                  <a:cubicBezTo>
                    <a:pt x="25" y="24"/>
                    <a:pt x="24" y="26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6"/>
                    <a:pt x="25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3"/>
                    <a:pt x="26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7" y="24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9" y="21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2" y="19"/>
                    <a:pt x="34" y="18"/>
                    <a:pt x="36" y="17"/>
                  </a:cubicBezTo>
                  <a:cubicBezTo>
                    <a:pt x="36" y="18"/>
                    <a:pt x="36" y="20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28" y="26"/>
                    <a:pt x="20" y="30"/>
                    <a:pt x="12" y="35"/>
                  </a:cubicBezTo>
                  <a:cubicBezTo>
                    <a:pt x="9" y="37"/>
                    <a:pt x="6" y="39"/>
                    <a:pt x="2" y="41"/>
                  </a:cubicBezTo>
                  <a:cubicBezTo>
                    <a:pt x="3" y="37"/>
                    <a:pt x="4" y="34"/>
                    <a:pt x="6" y="31"/>
                  </a:cubicBezTo>
                  <a:close/>
                  <a:moveTo>
                    <a:pt x="2" y="42"/>
                  </a:moveTo>
                  <a:cubicBezTo>
                    <a:pt x="15" y="34"/>
                    <a:pt x="28" y="26"/>
                    <a:pt x="40" y="19"/>
                  </a:cubicBezTo>
                  <a:cubicBezTo>
                    <a:pt x="44" y="17"/>
                    <a:pt x="48" y="15"/>
                    <a:pt x="51" y="13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49" y="14"/>
                    <a:pt x="46" y="15"/>
                    <a:pt x="44" y="16"/>
                  </a:cubicBezTo>
                  <a:cubicBezTo>
                    <a:pt x="44" y="15"/>
                    <a:pt x="45" y="14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4"/>
                    <a:pt x="44" y="15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1" y="18"/>
                    <a:pt x="38" y="20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0"/>
                    <a:pt x="36" y="18"/>
                    <a:pt x="37" y="16"/>
                  </a:cubicBezTo>
                  <a:cubicBezTo>
                    <a:pt x="38" y="16"/>
                    <a:pt x="39" y="15"/>
                    <a:pt x="40" y="14"/>
                  </a:cubicBezTo>
                  <a:cubicBezTo>
                    <a:pt x="40" y="16"/>
                    <a:pt x="40" y="17"/>
                    <a:pt x="39" y="19"/>
                  </a:cubicBezTo>
                  <a:cubicBezTo>
                    <a:pt x="39" y="19"/>
                    <a:pt x="40" y="19"/>
                    <a:pt x="40" y="19"/>
                  </a:cubicBezTo>
                  <a:cubicBezTo>
                    <a:pt x="40" y="17"/>
                    <a:pt x="40" y="16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3" y="13"/>
                    <a:pt x="46" y="11"/>
                    <a:pt x="48" y="9"/>
                  </a:cubicBezTo>
                  <a:cubicBezTo>
                    <a:pt x="48" y="11"/>
                    <a:pt x="48" y="12"/>
                    <a:pt x="48" y="13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2"/>
                    <a:pt x="49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0" y="9"/>
                    <a:pt x="51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10"/>
                    <a:pt x="52" y="12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38" y="25"/>
                    <a:pt x="25" y="33"/>
                    <a:pt x="12" y="41"/>
                  </a:cubicBezTo>
                  <a:cubicBezTo>
                    <a:pt x="8" y="43"/>
                    <a:pt x="5" y="45"/>
                    <a:pt x="1" y="47"/>
                  </a:cubicBezTo>
                  <a:cubicBezTo>
                    <a:pt x="1" y="45"/>
                    <a:pt x="2" y="43"/>
                    <a:pt x="2" y="42"/>
                  </a:cubicBezTo>
                  <a:close/>
                  <a:moveTo>
                    <a:pt x="1" y="48"/>
                  </a:moveTo>
                  <a:cubicBezTo>
                    <a:pt x="3" y="46"/>
                    <a:pt x="6" y="45"/>
                    <a:pt x="8" y="44"/>
                  </a:cubicBezTo>
                  <a:cubicBezTo>
                    <a:pt x="8" y="45"/>
                    <a:pt x="7" y="47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8" y="47"/>
                    <a:pt x="8" y="45"/>
                    <a:pt x="8" y="44"/>
                  </a:cubicBezTo>
                  <a:cubicBezTo>
                    <a:pt x="8" y="44"/>
                    <a:pt x="8" y="44"/>
                    <a:pt x="8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6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6"/>
                    <a:pt x="10" y="44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20" y="36"/>
                    <a:pt x="30" y="30"/>
                    <a:pt x="41" y="24"/>
                  </a:cubicBezTo>
                  <a:cubicBezTo>
                    <a:pt x="42" y="23"/>
                    <a:pt x="43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4"/>
                    <a:pt x="44" y="25"/>
                    <a:pt x="43" y="27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4" y="25"/>
                    <a:pt x="44" y="24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49" y="19"/>
                    <a:pt x="52" y="18"/>
                  </a:cubicBezTo>
                  <a:cubicBezTo>
                    <a:pt x="52" y="20"/>
                    <a:pt x="52" y="22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4"/>
                    <a:pt x="51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1" y="22"/>
                    <a:pt x="51" y="21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4"/>
                    <a:pt x="50" y="25"/>
                    <a:pt x="50" y="24"/>
                  </a:cubicBezTo>
                  <a:cubicBezTo>
                    <a:pt x="50" y="25"/>
                    <a:pt x="49" y="25"/>
                    <a:pt x="49" y="25"/>
                  </a:cubicBezTo>
                  <a:cubicBezTo>
                    <a:pt x="49" y="24"/>
                    <a:pt x="49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2"/>
                    <a:pt x="49" y="24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4"/>
                    <a:pt x="48" y="23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3"/>
                    <a:pt x="47" y="24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35" y="33"/>
                    <a:pt x="23" y="40"/>
                    <a:pt x="12" y="47"/>
                  </a:cubicBezTo>
                  <a:cubicBezTo>
                    <a:pt x="8" y="49"/>
                    <a:pt x="4" y="51"/>
                    <a:pt x="1" y="53"/>
                  </a:cubicBezTo>
                  <a:cubicBezTo>
                    <a:pt x="1" y="51"/>
                    <a:pt x="1" y="50"/>
                    <a:pt x="1" y="48"/>
                  </a:cubicBezTo>
                  <a:close/>
                  <a:moveTo>
                    <a:pt x="2" y="65"/>
                  </a:moveTo>
                  <a:cubicBezTo>
                    <a:pt x="15" y="58"/>
                    <a:pt x="28" y="50"/>
                    <a:pt x="40" y="42"/>
                  </a:cubicBezTo>
                  <a:cubicBezTo>
                    <a:pt x="44" y="40"/>
                    <a:pt x="48" y="38"/>
                    <a:pt x="51" y="36"/>
                  </a:cubicBezTo>
                  <a:cubicBezTo>
                    <a:pt x="51" y="36"/>
                    <a:pt x="51" y="35"/>
                    <a:pt x="51" y="36"/>
                  </a:cubicBezTo>
                  <a:cubicBezTo>
                    <a:pt x="50" y="36"/>
                    <a:pt x="48" y="37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6"/>
                    <a:pt x="48" y="34"/>
                    <a:pt x="48" y="3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4"/>
                    <a:pt x="47" y="36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6" y="39"/>
                    <a:pt x="45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38"/>
                    <a:pt x="45" y="36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4" y="36"/>
                    <a:pt x="44" y="38"/>
                    <a:pt x="43" y="40"/>
                  </a:cubicBezTo>
                  <a:cubicBezTo>
                    <a:pt x="43" y="40"/>
                    <a:pt x="43" y="40"/>
                    <a:pt x="44" y="40"/>
                  </a:cubicBezTo>
                  <a:cubicBezTo>
                    <a:pt x="42" y="41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0"/>
                    <a:pt x="41" y="38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8"/>
                    <a:pt x="40" y="40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1" y="48"/>
                    <a:pt x="22" y="53"/>
                    <a:pt x="13" y="58"/>
                  </a:cubicBezTo>
                  <a:cubicBezTo>
                    <a:pt x="11" y="59"/>
                    <a:pt x="10" y="60"/>
                    <a:pt x="9" y="61"/>
                  </a:cubicBezTo>
                  <a:cubicBezTo>
                    <a:pt x="9" y="59"/>
                    <a:pt x="10" y="57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2" y="53"/>
                    <a:pt x="14" y="52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5" y="53"/>
                    <a:pt x="15" y="54"/>
                    <a:pt x="14" y="56"/>
                  </a:cubicBezTo>
                  <a:cubicBezTo>
                    <a:pt x="14" y="57"/>
                    <a:pt x="15" y="57"/>
                    <a:pt x="15" y="56"/>
                  </a:cubicBezTo>
                  <a:cubicBezTo>
                    <a:pt x="15" y="55"/>
                    <a:pt x="16" y="53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9" y="49"/>
                    <a:pt x="23" y="46"/>
                    <a:pt x="26" y="44"/>
                  </a:cubicBezTo>
                  <a:cubicBezTo>
                    <a:pt x="26" y="46"/>
                    <a:pt x="26" y="48"/>
                    <a:pt x="25" y="49"/>
                  </a:cubicBezTo>
                  <a:cubicBezTo>
                    <a:pt x="25" y="50"/>
                    <a:pt x="26" y="50"/>
                    <a:pt x="26" y="50"/>
                  </a:cubicBezTo>
                  <a:cubicBezTo>
                    <a:pt x="26" y="48"/>
                    <a:pt x="26" y="46"/>
                    <a:pt x="27" y="44"/>
                  </a:cubicBezTo>
                  <a:cubicBezTo>
                    <a:pt x="31" y="41"/>
                    <a:pt x="36" y="39"/>
                    <a:pt x="40" y="36"/>
                  </a:cubicBezTo>
                  <a:cubicBezTo>
                    <a:pt x="41" y="36"/>
                    <a:pt x="41" y="35"/>
                    <a:pt x="42" y="35"/>
                  </a:cubicBezTo>
                  <a:cubicBezTo>
                    <a:pt x="42" y="37"/>
                    <a:pt x="41" y="39"/>
                    <a:pt x="41" y="41"/>
                  </a:cubicBezTo>
                  <a:cubicBezTo>
                    <a:pt x="41" y="42"/>
                    <a:pt x="41" y="42"/>
                    <a:pt x="41" y="41"/>
                  </a:cubicBezTo>
                  <a:cubicBezTo>
                    <a:pt x="42" y="39"/>
                    <a:pt x="42" y="37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5" y="33"/>
                    <a:pt x="49" y="31"/>
                    <a:pt x="52" y="29"/>
                  </a:cubicBezTo>
                  <a:cubicBezTo>
                    <a:pt x="52" y="29"/>
                    <a:pt x="52" y="29"/>
                    <a:pt x="51" y="29"/>
                  </a:cubicBezTo>
                  <a:cubicBezTo>
                    <a:pt x="43" y="34"/>
                    <a:pt x="35" y="39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2" y="47"/>
                    <a:pt x="17" y="49"/>
                    <a:pt x="12" y="52"/>
                  </a:cubicBezTo>
                  <a:cubicBezTo>
                    <a:pt x="9" y="54"/>
                    <a:pt x="5" y="57"/>
                    <a:pt x="1" y="59"/>
                  </a:cubicBezTo>
                  <a:cubicBezTo>
                    <a:pt x="1" y="59"/>
                    <a:pt x="1" y="59"/>
                    <a:pt x="2" y="59"/>
                  </a:cubicBezTo>
                  <a:cubicBezTo>
                    <a:pt x="2" y="59"/>
                    <a:pt x="3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" y="57"/>
                    <a:pt x="6" y="57"/>
                    <a:pt x="7" y="56"/>
                  </a:cubicBezTo>
                  <a:cubicBezTo>
                    <a:pt x="6" y="58"/>
                    <a:pt x="5" y="60"/>
                    <a:pt x="4" y="62"/>
                  </a:cubicBezTo>
                  <a:cubicBezTo>
                    <a:pt x="4" y="63"/>
                    <a:pt x="5" y="63"/>
                    <a:pt x="5" y="63"/>
                  </a:cubicBezTo>
                  <a:cubicBezTo>
                    <a:pt x="6" y="60"/>
                    <a:pt x="6" y="58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7" y="57"/>
                    <a:pt x="7" y="59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7" y="60"/>
                    <a:pt x="8" y="57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55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7"/>
                    <a:pt x="9" y="59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6" y="62"/>
                    <a:pt x="4" y="64"/>
                    <a:pt x="2" y="65"/>
                  </a:cubicBezTo>
                  <a:cubicBezTo>
                    <a:pt x="2" y="64"/>
                    <a:pt x="2" y="63"/>
                    <a:pt x="2" y="63"/>
                  </a:cubicBezTo>
                  <a:cubicBezTo>
                    <a:pt x="2" y="63"/>
                    <a:pt x="2" y="63"/>
                    <a:pt x="2" y="62"/>
                  </a:cubicBezTo>
                  <a:cubicBezTo>
                    <a:pt x="2" y="61"/>
                    <a:pt x="2" y="60"/>
                    <a:pt x="3" y="59"/>
                  </a:cubicBezTo>
                  <a:cubicBezTo>
                    <a:pt x="3" y="59"/>
                    <a:pt x="2" y="59"/>
                    <a:pt x="2" y="59"/>
                  </a:cubicBezTo>
                  <a:cubicBezTo>
                    <a:pt x="2" y="60"/>
                    <a:pt x="2" y="61"/>
                    <a:pt x="2" y="62"/>
                  </a:cubicBezTo>
                  <a:cubicBezTo>
                    <a:pt x="1" y="59"/>
                    <a:pt x="1" y="56"/>
                    <a:pt x="1" y="54"/>
                  </a:cubicBezTo>
                  <a:cubicBezTo>
                    <a:pt x="14" y="46"/>
                    <a:pt x="27" y="38"/>
                    <a:pt x="40" y="31"/>
                  </a:cubicBezTo>
                  <a:cubicBezTo>
                    <a:pt x="44" y="28"/>
                    <a:pt x="48" y="26"/>
                    <a:pt x="52" y="24"/>
                  </a:cubicBezTo>
                  <a:cubicBezTo>
                    <a:pt x="52" y="28"/>
                    <a:pt x="52" y="32"/>
                    <a:pt x="52" y="36"/>
                  </a:cubicBezTo>
                  <a:cubicBezTo>
                    <a:pt x="52" y="38"/>
                    <a:pt x="52" y="39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43" y="46"/>
                    <a:pt x="35" y="51"/>
                    <a:pt x="26" y="56"/>
                  </a:cubicBezTo>
                  <a:cubicBezTo>
                    <a:pt x="26" y="56"/>
                    <a:pt x="26" y="56"/>
                    <a:pt x="26" y="57"/>
                  </a:cubicBezTo>
                  <a:cubicBezTo>
                    <a:pt x="22" y="59"/>
                    <a:pt x="18" y="61"/>
                    <a:pt x="14" y="64"/>
                  </a:cubicBezTo>
                  <a:cubicBezTo>
                    <a:pt x="11" y="66"/>
                    <a:pt x="7" y="68"/>
                    <a:pt x="4" y="70"/>
                  </a:cubicBezTo>
                  <a:cubicBezTo>
                    <a:pt x="3" y="69"/>
                    <a:pt x="3" y="67"/>
                    <a:pt x="2" y="65"/>
                  </a:cubicBezTo>
                  <a:close/>
                  <a:moveTo>
                    <a:pt x="6" y="76"/>
                  </a:moveTo>
                  <a:cubicBezTo>
                    <a:pt x="21" y="66"/>
                    <a:pt x="36" y="57"/>
                    <a:pt x="52" y="48"/>
                  </a:cubicBezTo>
                  <a:cubicBezTo>
                    <a:pt x="52" y="47"/>
                    <a:pt x="52" y="47"/>
                    <a:pt x="51" y="47"/>
                  </a:cubicBezTo>
                  <a:cubicBezTo>
                    <a:pt x="51" y="48"/>
                    <a:pt x="50" y="48"/>
                    <a:pt x="50" y="48"/>
                  </a:cubicBezTo>
                  <a:cubicBezTo>
                    <a:pt x="50" y="46"/>
                    <a:pt x="50" y="45"/>
                    <a:pt x="51" y="43"/>
                  </a:cubicBezTo>
                  <a:cubicBezTo>
                    <a:pt x="51" y="43"/>
                    <a:pt x="50" y="42"/>
                    <a:pt x="50" y="43"/>
                  </a:cubicBezTo>
                  <a:cubicBezTo>
                    <a:pt x="50" y="44"/>
                    <a:pt x="50" y="46"/>
                    <a:pt x="49" y="48"/>
                  </a:cubicBezTo>
                  <a:cubicBezTo>
                    <a:pt x="49" y="48"/>
                    <a:pt x="49" y="48"/>
                    <a:pt x="50" y="48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8"/>
                    <a:pt x="49" y="46"/>
                    <a:pt x="49" y="45"/>
                  </a:cubicBezTo>
                  <a:cubicBezTo>
                    <a:pt x="49" y="44"/>
                    <a:pt x="49" y="44"/>
                    <a:pt x="49" y="45"/>
                  </a:cubicBezTo>
                  <a:cubicBezTo>
                    <a:pt x="49" y="46"/>
                    <a:pt x="48" y="47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34" y="58"/>
                    <a:pt x="20" y="67"/>
                    <a:pt x="6" y="75"/>
                  </a:cubicBezTo>
                  <a:cubicBezTo>
                    <a:pt x="5" y="75"/>
                    <a:pt x="5" y="74"/>
                    <a:pt x="5" y="73"/>
                  </a:cubicBezTo>
                  <a:cubicBezTo>
                    <a:pt x="5" y="72"/>
                    <a:pt x="5" y="72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4" y="72"/>
                    <a:pt x="4" y="71"/>
                    <a:pt x="4" y="71"/>
                  </a:cubicBezTo>
                  <a:cubicBezTo>
                    <a:pt x="6" y="69"/>
                    <a:pt x="9" y="68"/>
                    <a:pt x="12" y="66"/>
                  </a:cubicBezTo>
                  <a:cubicBezTo>
                    <a:pt x="11" y="68"/>
                    <a:pt x="11" y="69"/>
                    <a:pt x="10" y="71"/>
                  </a:cubicBezTo>
                  <a:cubicBezTo>
                    <a:pt x="10" y="71"/>
                    <a:pt x="11" y="71"/>
                    <a:pt x="11" y="71"/>
                  </a:cubicBezTo>
                  <a:cubicBezTo>
                    <a:pt x="11" y="69"/>
                    <a:pt x="12" y="68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4" y="65"/>
                    <a:pt x="15" y="64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5"/>
                    <a:pt x="16" y="66"/>
                    <a:pt x="16" y="68"/>
                  </a:cubicBezTo>
                  <a:cubicBezTo>
                    <a:pt x="16" y="68"/>
                    <a:pt x="17" y="68"/>
                    <a:pt x="17" y="68"/>
                  </a:cubicBezTo>
                  <a:cubicBezTo>
                    <a:pt x="17" y="66"/>
                    <a:pt x="17" y="65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2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3"/>
                    <a:pt x="18" y="65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5"/>
                    <a:pt x="19" y="64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1" y="60"/>
                    <a:pt x="23" y="59"/>
                    <a:pt x="26" y="57"/>
                  </a:cubicBezTo>
                  <a:cubicBezTo>
                    <a:pt x="25" y="59"/>
                    <a:pt x="25" y="60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6" y="60"/>
                    <a:pt x="26" y="59"/>
                    <a:pt x="26" y="57"/>
                  </a:cubicBezTo>
                  <a:cubicBezTo>
                    <a:pt x="29" y="55"/>
                    <a:pt x="31" y="54"/>
                    <a:pt x="34" y="52"/>
                  </a:cubicBezTo>
                  <a:cubicBezTo>
                    <a:pt x="34" y="54"/>
                    <a:pt x="33" y="56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4" y="56"/>
                    <a:pt x="34" y="54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6" y="51"/>
                    <a:pt x="39" y="49"/>
                    <a:pt x="41" y="48"/>
                  </a:cubicBezTo>
                  <a:cubicBezTo>
                    <a:pt x="41" y="47"/>
                    <a:pt x="42" y="47"/>
                    <a:pt x="42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9"/>
                    <a:pt x="42" y="50"/>
                    <a:pt x="41" y="52"/>
                  </a:cubicBezTo>
                  <a:cubicBezTo>
                    <a:pt x="41" y="52"/>
                    <a:pt x="42" y="52"/>
                    <a:pt x="42" y="52"/>
                  </a:cubicBezTo>
                  <a:cubicBezTo>
                    <a:pt x="42" y="50"/>
                    <a:pt x="43" y="49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6" y="45"/>
                    <a:pt x="49" y="43"/>
                    <a:pt x="52" y="41"/>
                  </a:cubicBezTo>
                  <a:cubicBezTo>
                    <a:pt x="52" y="44"/>
                    <a:pt x="52" y="47"/>
                    <a:pt x="52" y="50"/>
                  </a:cubicBezTo>
                  <a:cubicBezTo>
                    <a:pt x="52" y="51"/>
                    <a:pt x="52" y="51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3"/>
                    <a:pt x="48" y="54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5" y="57"/>
                    <a:pt x="44" y="57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7"/>
                    <a:pt x="42" y="57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0" y="60"/>
                    <a:pt x="37" y="61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2"/>
                    <a:pt x="35" y="62"/>
                    <a:pt x="35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4"/>
                    <a:pt x="33" y="64"/>
                    <a:pt x="32" y="64"/>
                  </a:cubicBezTo>
                  <a:cubicBezTo>
                    <a:pt x="32" y="64"/>
                    <a:pt x="32" y="64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1" y="65"/>
                    <a:pt x="31" y="65"/>
                    <a:pt x="31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3" y="70"/>
                    <a:pt x="15" y="75"/>
                    <a:pt x="8" y="80"/>
                  </a:cubicBezTo>
                  <a:cubicBezTo>
                    <a:pt x="7" y="78"/>
                    <a:pt x="7" y="77"/>
                    <a:pt x="6" y="76"/>
                  </a:cubicBezTo>
                  <a:close/>
                  <a:moveTo>
                    <a:pt x="8" y="80"/>
                  </a:moveTo>
                  <a:cubicBezTo>
                    <a:pt x="9" y="80"/>
                    <a:pt x="10" y="79"/>
                    <a:pt x="10" y="79"/>
                  </a:cubicBezTo>
                  <a:cubicBezTo>
                    <a:pt x="10" y="80"/>
                    <a:pt x="10" y="81"/>
                    <a:pt x="10" y="82"/>
                  </a:cubicBezTo>
                  <a:cubicBezTo>
                    <a:pt x="9" y="82"/>
                    <a:pt x="9" y="81"/>
                    <a:pt x="8" y="80"/>
                  </a:cubicBezTo>
                  <a:close/>
                  <a:moveTo>
                    <a:pt x="10" y="83"/>
                  </a:moveTo>
                  <a:cubicBezTo>
                    <a:pt x="10" y="81"/>
                    <a:pt x="11" y="80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8"/>
                    <a:pt x="12" y="78"/>
                    <a:pt x="12" y="78"/>
                  </a:cubicBezTo>
                  <a:cubicBezTo>
                    <a:pt x="12" y="79"/>
                    <a:pt x="12" y="81"/>
                    <a:pt x="11" y="83"/>
                  </a:cubicBezTo>
                  <a:cubicBezTo>
                    <a:pt x="11" y="83"/>
                    <a:pt x="12" y="83"/>
                    <a:pt x="12" y="83"/>
                  </a:cubicBezTo>
                  <a:cubicBezTo>
                    <a:pt x="12" y="81"/>
                    <a:pt x="12" y="79"/>
                    <a:pt x="13" y="78"/>
                  </a:cubicBezTo>
                  <a:cubicBezTo>
                    <a:pt x="13" y="78"/>
                    <a:pt x="12" y="78"/>
                    <a:pt x="12" y="78"/>
                  </a:cubicBezTo>
                  <a:cubicBezTo>
                    <a:pt x="13" y="77"/>
                    <a:pt x="13" y="77"/>
                    <a:pt x="14" y="77"/>
                  </a:cubicBezTo>
                  <a:cubicBezTo>
                    <a:pt x="13" y="79"/>
                    <a:pt x="13" y="81"/>
                    <a:pt x="13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1"/>
                    <a:pt x="14" y="79"/>
                    <a:pt x="14" y="77"/>
                  </a:cubicBezTo>
                  <a:cubicBezTo>
                    <a:pt x="14" y="77"/>
                    <a:pt x="14" y="76"/>
                    <a:pt x="14" y="76"/>
                  </a:cubicBezTo>
                  <a:cubicBezTo>
                    <a:pt x="15" y="76"/>
                    <a:pt x="17" y="75"/>
                    <a:pt x="18" y="74"/>
                  </a:cubicBezTo>
                  <a:cubicBezTo>
                    <a:pt x="17" y="75"/>
                    <a:pt x="17" y="77"/>
                    <a:pt x="17" y="78"/>
                  </a:cubicBezTo>
                  <a:cubicBezTo>
                    <a:pt x="17" y="78"/>
                    <a:pt x="17" y="79"/>
                    <a:pt x="17" y="78"/>
                  </a:cubicBezTo>
                  <a:cubicBezTo>
                    <a:pt x="18" y="77"/>
                    <a:pt x="18" y="75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21" y="72"/>
                    <a:pt x="25" y="70"/>
                    <a:pt x="28" y="68"/>
                  </a:cubicBezTo>
                  <a:cubicBezTo>
                    <a:pt x="27" y="70"/>
                    <a:pt x="27" y="72"/>
                    <a:pt x="26" y="73"/>
                  </a:cubicBezTo>
                  <a:cubicBezTo>
                    <a:pt x="26" y="74"/>
                    <a:pt x="27" y="74"/>
                    <a:pt x="27" y="74"/>
                  </a:cubicBezTo>
                  <a:cubicBezTo>
                    <a:pt x="27" y="72"/>
                    <a:pt x="28" y="70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7"/>
                    <a:pt x="29" y="67"/>
                    <a:pt x="30" y="66"/>
                  </a:cubicBezTo>
                  <a:cubicBezTo>
                    <a:pt x="29" y="68"/>
                    <a:pt x="28" y="70"/>
                    <a:pt x="28" y="72"/>
                  </a:cubicBezTo>
                  <a:cubicBezTo>
                    <a:pt x="28" y="73"/>
                    <a:pt x="28" y="73"/>
                    <a:pt x="28" y="72"/>
                  </a:cubicBezTo>
                  <a:cubicBezTo>
                    <a:pt x="29" y="70"/>
                    <a:pt x="30" y="68"/>
                    <a:pt x="30" y="66"/>
                  </a:cubicBezTo>
                  <a:cubicBezTo>
                    <a:pt x="31" y="66"/>
                    <a:pt x="31" y="66"/>
                    <a:pt x="32" y="65"/>
                  </a:cubicBezTo>
                  <a:cubicBezTo>
                    <a:pt x="31" y="67"/>
                    <a:pt x="30" y="69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1" y="69"/>
                    <a:pt x="32" y="67"/>
                    <a:pt x="32" y="65"/>
                  </a:cubicBezTo>
                  <a:cubicBezTo>
                    <a:pt x="33" y="65"/>
                    <a:pt x="33" y="64"/>
                    <a:pt x="34" y="64"/>
                  </a:cubicBezTo>
                  <a:cubicBezTo>
                    <a:pt x="33" y="66"/>
                    <a:pt x="33" y="68"/>
                    <a:pt x="32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3" y="68"/>
                    <a:pt x="34" y="66"/>
                    <a:pt x="35" y="63"/>
                  </a:cubicBezTo>
                  <a:cubicBezTo>
                    <a:pt x="36" y="63"/>
                    <a:pt x="37" y="62"/>
                    <a:pt x="38" y="61"/>
                  </a:cubicBezTo>
                  <a:cubicBezTo>
                    <a:pt x="38" y="63"/>
                    <a:pt x="38" y="64"/>
                    <a:pt x="37" y="66"/>
                  </a:cubicBezTo>
                  <a:cubicBezTo>
                    <a:pt x="37" y="66"/>
                    <a:pt x="38" y="66"/>
                    <a:pt x="38" y="66"/>
                  </a:cubicBezTo>
                  <a:cubicBezTo>
                    <a:pt x="38" y="64"/>
                    <a:pt x="39" y="63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40" y="60"/>
                    <a:pt x="40" y="60"/>
                  </a:cubicBezTo>
                  <a:cubicBezTo>
                    <a:pt x="40" y="62"/>
                    <a:pt x="39" y="64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1" y="71"/>
                    <a:pt x="23" y="77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5" y="81"/>
                    <a:pt x="15" y="78"/>
                    <a:pt x="16" y="76"/>
                  </a:cubicBezTo>
                  <a:cubicBezTo>
                    <a:pt x="16" y="76"/>
                    <a:pt x="15" y="76"/>
                    <a:pt x="15" y="76"/>
                  </a:cubicBezTo>
                  <a:cubicBezTo>
                    <a:pt x="15" y="78"/>
                    <a:pt x="14" y="80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3" y="84"/>
                    <a:pt x="12" y="84"/>
                    <a:pt x="12" y="85"/>
                  </a:cubicBezTo>
                  <a:cubicBezTo>
                    <a:pt x="11" y="84"/>
                    <a:pt x="11" y="84"/>
                    <a:pt x="10" y="83"/>
                  </a:cubicBezTo>
                  <a:close/>
                  <a:moveTo>
                    <a:pt x="16" y="90"/>
                  </a:moveTo>
                  <a:cubicBezTo>
                    <a:pt x="16" y="89"/>
                    <a:pt x="17" y="89"/>
                    <a:pt x="18" y="89"/>
                  </a:cubicBezTo>
                  <a:cubicBezTo>
                    <a:pt x="17" y="89"/>
                    <a:pt x="17" y="90"/>
                    <a:pt x="17" y="91"/>
                  </a:cubicBezTo>
                  <a:cubicBezTo>
                    <a:pt x="17" y="91"/>
                    <a:pt x="16" y="90"/>
                    <a:pt x="16" y="90"/>
                  </a:cubicBezTo>
                  <a:close/>
                  <a:moveTo>
                    <a:pt x="18" y="91"/>
                  </a:moveTo>
                  <a:cubicBezTo>
                    <a:pt x="18" y="90"/>
                    <a:pt x="18" y="89"/>
                    <a:pt x="18" y="88"/>
                  </a:cubicBezTo>
                  <a:cubicBezTo>
                    <a:pt x="18" y="88"/>
                    <a:pt x="19" y="88"/>
                    <a:pt x="20" y="87"/>
                  </a:cubicBezTo>
                  <a:cubicBezTo>
                    <a:pt x="19" y="89"/>
                    <a:pt x="19" y="90"/>
                    <a:pt x="18" y="92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8" y="92"/>
                    <a:pt x="18" y="92"/>
                    <a:pt x="18" y="91"/>
                  </a:cubicBezTo>
                  <a:close/>
                  <a:moveTo>
                    <a:pt x="49" y="105"/>
                  </a:moveTo>
                  <a:cubicBezTo>
                    <a:pt x="46" y="105"/>
                    <a:pt x="44" y="104"/>
                    <a:pt x="42" y="104"/>
                  </a:cubicBezTo>
                  <a:cubicBezTo>
                    <a:pt x="42" y="104"/>
                    <a:pt x="41" y="104"/>
                    <a:pt x="41" y="104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103"/>
                    <a:pt x="43" y="103"/>
                    <a:pt x="43" y="104"/>
                  </a:cubicBezTo>
                  <a:cubicBezTo>
                    <a:pt x="43" y="104"/>
                    <a:pt x="44" y="104"/>
                    <a:pt x="44" y="104"/>
                  </a:cubicBezTo>
                  <a:cubicBezTo>
                    <a:pt x="44" y="103"/>
                    <a:pt x="44" y="103"/>
                    <a:pt x="44" y="102"/>
                  </a:cubicBezTo>
                  <a:cubicBezTo>
                    <a:pt x="44" y="102"/>
                    <a:pt x="45" y="101"/>
                    <a:pt x="45" y="101"/>
                  </a:cubicBezTo>
                  <a:cubicBezTo>
                    <a:pt x="45" y="101"/>
                    <a:pt x="45" y="102"/>
                    <a:pt x="45" y="103"/>
                  </a:cubicBezTo>
                  <a:cubicBezTo>
                    <a:pt x="45" y="103"/>
                    <a:pt x="45" y="103"/>
                    <a:pt x="46" y="103"/>
                  </a:cubicBezTo>
                  <a:cubicBezTo>
                    <a:pt x="46" y="102"/>
                    <a:pt x="46" y="101"/>
                    <a:pt x="46" y="101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100"/>
                    <a:pt x="46" y="100"/>
                    <a:pt x="47" y="100"/>
                  </a:cubicBezTo>
                  <a:cubicBezTo>
                    <a:pt x="47" y="101"/>
                    <a:pt x="47" y="102"/>
                    <a:pt x="47" y="103"/>
                  </a:cubicBezTo>
                  <a:cubicBezTo>
                    <a:pt x="47" y="104"/>
                    <a:pt x="47" y="104"/>
                    <a:pt x="47" y="103"/>
                  </a:cubicBezTo>
                  <a:cubicBezTo>
                    <a:pt x="47" y="102"/>
                    <a:pt x="47" y="101"/>
                    <a:pt x="47" y="99"/>
                  </a:cubicBezTo>
                  <a:cubicBezTo>
                    <a:pt x="48" y="99"/>
                    <a:pt x="48" y="99"/>
                    <a:pt x="49" y="98"/>
                  </a:cubicBezTo>
                  <a:cubicBezTo>
                    <a:pt x="48" y="100"/>
                    <a:pt x="48" y="101"/>
                    <a:pt x="48" y="103"/>
                  </a:cubicBezTo>
                  <a:cubicBezTo>
                    <a:pt x="48" y="103"/>
                    <a:pt x="49" y="103"/>
                    <a:pt x="49" y="103"/>
                  </a:cubicBezTo>
                  <a:cubicBezTo>
                    <a:pt x="49" y="101"/>
                    <a:pt x="49" y="100"/>
                    <a:pt x="49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0" y="97"/>
                    <a:pt x="52" y="96"/>
                    <a:pt x="53" y="95"/>
                  </a:cubicBezTo>
                  <a:cubicBezTo>
                    <a:pt x="54" y="96"/>
                    <a:pt x="54" y="97"/>
                    <a:pt x="54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7"/>
                    <a:pt x="54" y="96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5"/>
                    <a:pt x="54" y="97"/>
                    <a:pt x="54" y="98"/>
                  </a:cubicBezTo>
                  <a:cubicBezTo>
                    <a:pt x="54" y="98"/>
                    <a:pt x="55" y="98"/>
                    <a:pt x="55" y="98"/>
                  </a:cubicBezTo>
                  <a:cubicBezTo>
                    <a:pt x="55" y="97"/>
                    <a:pt x="55" y="95"/>
                    <a:pt x="55" y="94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4"/>
                    <a:pt x="55" y="95"/>
                    <a:pt x="55" y="97"/>
                  </a:cubicBezTo>
                  <a:cubicBezTo>
                    <a:pt x="55" y="97"/>
                    <a:pt x="56" y="97"/>
                    <a:pt x="56" y="97"/>
                  </a:cubicBezTo>
                  <a:cubicBezTo>
                    <a:pt x="56" y="95"/>
                    <a:pt x="56" y="94"/>
                    <a:pt x="56" y="93"/>
                  </a:cubicBezTo>
                  <a:cubicBezTo>
                    <a:pt x="56" y="92"/>
                    <a:pt x="57" y="92"/>
                    <a:pt x="57" y="92"/>
                  </a:cubicBezTo>
                  <a:cubicBezTo>
                    <a:pt x="57" y="93"/>
                    <a:pt x="57" y="95"/>
                    <a:pt x="57" y="96"/>
                  </a:cubicBezTo>
                  <a:cubicBezTo>
                    <a:pt x="57" y="97"/>
                    <a:pt x="57" y="97"/>
                    <a:pt x="57" y="96"/>
                  </a:cubicBezTo>
                  <a:cubicBezTo>
                    <a:pt x="57" y="95"/>
                    <a:pt x="58" y="93"/>
                    <a:pt x="58" y="92"/>
                  </a:cubicBezTo>
                  <a:cubicBezTo>
                    <a:pt x="58" y="92"/>
                    <a:pt x="58" y="91"/>
                    <a:pt x="58" y="91"/>
                  </a:cubicBezTo>
                  <a:cubicBezTo>
                    <a:pt x="60" y="90"/>
                    <a:pt x="62" y="88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8"/>
                    <a:pt x="64" y="90"/>
                    <a:pt x="64" y="91"/>
                  </a:cubicBezTo>
                  <a:cubicBezTo>
                    <a:pt x="64" y="91"/>
                    <a:pt x="65" y="91"/>
                    <a:pt x="65" y="91"/>
                  </a:cubicBezTo>
                  <a:cubicBezTo>
                    <a:pt x="65" y="90"/>
                    <a:pt x="65" y="88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5"/>
                    <a:pt x="67" y="85"/>
                  </a:cubicBezTo>
                  <a:cubicBezTo>
                    <a:pt x="66" y="86"/>
                    <a:pt x="66" y="87"/>
                    <a:pt x="66" y="89"/>
                  </a:cubicBezTo>
                  <a:cubicBezTo>
                    <a:pt x="66" y="89"/>
                    <a:pt x="67" y="89"/>
                    <a:pt x="67" y="89"/>
                  </a:cubicBezTo>
                  <a:cubicBezTo>
                    <a:pt x="67" y="87"/>
                    <a:pt x="67" y="86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6"/>
                    <a:pt x="67" y="87"/>
                    <a:pt x="67" y="88"/>
                  </a:cubicBezTo>
                  <a:cubicBezTo>
                    <a:pt x="67" y="89"/>
                    <a:pt x="67" y="89"/>
                    <a:pt x="67" y="88"/>
                  </a:cubicBezTo>
                  <a:cubicBezTo>
                    <a:pt x="67" y="87"/>
                    <a:pt x="67" y="85"/>
                    <a:pt x="68" y="84"/>
                  </a:cubicBezTo>
                  <a:cubicBezTo>
                    <a:pt x="71" y="81"/>
                    <a:pt x="75" y="78"/>
                    <a:pt x="79" y="75"/>
                  </a:cubicBezTo>
                  <a:cubicBezTo>
                    <a:pt x="79" y="77"/>
                    <a:pt x="79" y="79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0"/>
                    <a:pt x="78" y="79"/>
                    <a:pt x="78" y="77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9"/>
                    <a:pt x="78" y="80"/>
                    <a:pt x="77" y="81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6" y="83"/>
                    <a:pt x="74" y="84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4"/>
                    <a:pt x="73" y="82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2"/>
                    <a:pt x="73" y="84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86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6"/>
                    <a:pt x="71" y="84"/>
                    <a:pt x="71" y="83"/>
                  </a:cubicBezTo>
                  <a:cubicBezTo>
                    <a:pt x="71" y="83"/>
                    <a:pt x="70" y="83"/>
                    <a:pt x="70" y="83"/>
                  </a:cubicBezTo>
                  <a:cubicBezTo>
                    <a:pt x="70" y="84"/>
                    <a:pt x="70" y="86"/>
                    <a:pt x="70" y="87"/>
                  </a:cubicBezTo>
                  <a:cubicBezTo>
                    <a:pt x="70" y="87"/>
                    <a:pt x="70" y="87"/>
                    <a:pt x="70" y="88"/>
                  </a:cubicBezTo>
                  <a:cubicBezTo>
                    <a:pt x="63" y="93"/>
                    <a:pt x="56" y="99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lose/>
                  <a:moveTo>
                    <a:pt x="57" y="105"/>
                  </a:moveTo>
                  <a:cubicBezTo>
                    <a:pt x="58" y="104"/>
                    <a:pt x="59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3"/>
                    <a:pt x="60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59" y="105"/>
                    <a:pt x="58" y="105"/>
                    <a:pt x="57" y="105"/>
                  </a:cubicBezTo>
                  <a:close/>
                  <a:moveTo>
                    <a:pt x="75" y="100"/>
                  </a:moveTo>
                  <a:cubicBezTo>
                    <a:pt x="73" y="101"/>
                    <a:pt x="70" y="102"/>
                    <a:pt x="68" y="103"/>
                  </a:cubicBezTo>
                  <a:cubicBezTo>
                    <a:pt x="77" y="95"/>
                    <a:pt x="87" y="87"/>
                    <a:pt x="97" y="78"/>
                  </a:cubicBezTo>
                  <a:cubicBezTo>
                    <a:pt x="97" y="78"/>
                    <a:pt x="97" y="78"/>
                    <a:pt x="96" y="78"/>
                  </a:cubicBezTo>
                  <a:cubicBezTo>
                    <a:pt x="93" y="81"/>
                    <a:pt x="90" y="83"/>
                    <a:pt x="87" y="86"/>
                  </a:cubicBezTo>
                  <a:cubicBezTo>
                    <a:pt x="88" y="84"/>
                    <a:pt x="88" y="83"/>
                    <a:pt x="89" y="82"/>
                  </a:cubicBezTo>
                  <a:cubicBezTo>
                    <a:pt x="89" y="82"/>
                    <a:pt x="89" y="82"/>
                    <a:pt x="89" y="82"/>
                  </a:cubicBezTo>
                  <a:cubicBezTo>
                    <a:pt x="88" y="83"/>
                    <a:pt x="87" y="85"/>
                    <a:pt x="87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0" y="92"/>
                    <a:pt x="74" y="97"/>
                    <a:pt x="67" y="103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5" y="104"/>
                    <a:pt x="63" y="104"/>
                    <a:pt x="61" y="104"/>
                  </a:cubicBezTo>
                  <a:cubicBezTo>
                    <a:pt x="61" y="104"/>
                    <a:pt x="61" y="103"/>
                    <a:pt x="61" y="103"/>
                  </a:cubicBezTo>
                  <a:cubicBezTo>
                    <a:pt x="61" y="102"/>
                    <a:pt x="61" y="102"/>
                    <a:pt x="60" y="102"/>
                  </a:cubicBezTo>
                  <a:cubicBezTo>
                    <a:pt x="62" y="101"/>
                    <a:pt x="64" y="100"/>
                    <a:pt x="66" y="98"/>
                  </a:cubicBezTo>
                  <a:cubicBezTo>
                    <a:pt x="66" y="100"/>
                    <a:pt x="66" y="101"/>
                    <a:pt x="65" y="102"/>
                  </a:cubicBezTo>
                  <a:cubicBezTo>
                    <a:pt x="65" y="102"/>
                    <a:pt x="66" y="103"/>
                    <a:pt x="66" y="102"/>
                  </a:cubicBezTo>
                  <a:cubicBezTo>
                    <a:pt x="66" y="101"/>
                    <a:pt x="66" y="100"/>
                    <a:pt x="66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7" y="98"/>
                    <a:pt x="67" y="98"/>
                    <a:pt x="67" y="97"/>
                  </a:cubicBezTo>
                  <a:cubicBezTo>
                    <a:pt x="67" y="99"/>
                    <a:pt x="67" y="101"/>
                    <a:pt x="67" y="102"/>
                  </a:cubicBezTo>
                  <a:cubicBezTo>
                    <a:pt x="67" y="103"/>
                    <a:pt x="67" y="103"/>
                    <a:pt x="67" y="102"/>
                  </a:cubicBezTo>
                  <a:cubicBezTo>
                    <a:pt x="67" y="101"/>
                    <a:pt x="67" y="99"/>
                    <a:pt x="68" y="97"/>
                  </a:cubicBezTo>
                  <a:cubicBezTo>
                    <a:pt x="68" y="97"/>
                    <a:pt x="68" y="97"/>
                    <a:pt x="67" y="97"/>
                  </a:cubicBezTo>
                  <a:cubicBezTo>
                    <a:pt x="68" y="96"/>
                    <a:pt x="69" y="96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7"/>
                    <a:pt x="70" y="98"/>
                    <a:pt x="69" y="100"/>
                  </a:cubicBezTo>
                  <a:cubicBezTo>
                    <a:pt x="69" y="100"/>
                    <a:pt x="70" y="100"/>
                    <a:pt x="70" y="100"/>
                  </a:cubicBezTo>
                  <a:cubicBezTo>
                    <a:pt x="70" y="98"/>
                    <a:pt x="70" y="97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1" y="94"/>
                    <a:pt x="72" y="94"/>
                    <a:pt x="73" y="93"/>
                  </a:cubicBezTo>
                  <a:cubicBezTo>
                    <a:pt x="72" y="94"/>
                    <a:pt x="72" y="96"/>
                    <a:pt x="72" y="97"/>
                  </a:cubicBezTo>
                  <a:cubicBezTo>
                    <a:pt x="72" y="98"/>
                    <a:pt x="72" y="98"/>
                    <a:pt x="72" y="97"/>
                  </a:cubicBezTo>
                  <a:cubicBezTo>
                    <a:pt x="72" y="96"/>
                    <a:pt x="73" y="94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3"/>
                    <a:pt x="74" y="95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5"/>
                    <a:pt x="75" y="93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8" y="89"/>
                    <a:pt x="82" y="86"/>
                    <a:pt x="85" y="83"/>
                  </a:cubicBezTo>
                  <a:cubicBezTo>
                    <a:pt x="85" y="85"/>
                    <a:pt x="84" y="86"/>
                    <a:pt x="84" y="87"/>
                  </a:cubicBezTo>
                  <a:cubicBezTo>
                    <a:pt x="84" y="88"/>
                    <a:pt x="84" y="88"/>
                    <a:pt x="84" y="87"/>
                  </a:cubicBezTo>
                  <a:cubicBezTo>
                    <a:pt x="85" y="86"/>
                    <a:pt x="85" y="85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3"/>
                    <a:pt x="86" y="82"/>
                    <a:pt x="87" y="82"/>
                  </a:cubicBezTo>
                  <a:cubicBezTo>
                    <a:pt x="86" y="83"/>
                    <a:pt x="86" y="85"/>
                    <a:pt x="85" y="87"/>
                  </a:cubicBezTo>
                  <a:cubicBezTo>
                    <a:pt x="85" y="87"/>
                    <a:pt x="86" y="87"/>
                    <a:pt x="86" y="87"/>
                  </a:cubicBezTo>
                  <a:cubicBezTo>
                    <a:pt x="86" y="85"/>
                    <a:pt x="87" y="83"/>
                    <a:pt x="87" y="82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90" y="80"/>
                    <a:pt x="92" y="78"/>
                    <a:pt x="95" y="76"/>
                  </a:cubicBezTo>
                  <a:cubicBezTo>
                    <a:pt x="95" y="76"/>
                    <a:pt x="94" y="75"/>
                    <a:pt x="94" y="76"/>
                  </a:cubicBezTo>
                  <a:cubicBezTo>
                    <a:pt x="82" y="85"/>
                    <a:pt x="69" y="95"/>
                    <a:pt x="57" y="105"/>
                  </a:cubicBezTo>
                  <a:cubicBezTo>
                    <a:pt x="54" y="105"/>
                    <a:pt x="52" y="105"/>
                    <a:pt x="49" y="105"/>
                  </a:cubicBezTo>
                  <a:cubicBezTo>
                    <a:pt x="60" y="96"/>
                    <a:pt x="72" y="87"/>
                    <a:pt x="83" y="78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83" y="78"/>
                    <a:pt x="83" y="77"/>
                    <a:pt x="83" y="77"/>
                  </a:cubicBezTo>
                  <a:cubicBezTo>
                    <a:pt x="85" y="76"/>
                    <a:pt x="86" y="75"/>
                    <a:pt x="88" y="74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7" y="74"/>
                    <a:pt x="86" y="75"/>
                    <a:pt x="85" y="76"/>
                  </a:cubicBezTo>
                  <a:cubicBezTo>
                    <a:pt x="85" y="75"/>
                    <a:pt x="85" y="74"/>
                    <a:pt x="85" y="73"/>
                  </a:cubicBezTo>
                  <a:cubicBezTo>
                    <a:pt x="85" y="72"/>
                    <a:pt x="84" y="72"/>
                    <a:pt x="84" y="73"/>
                  </a:cubicBezTo>
                  <a:cubicBezTo>
                    <a:pt x="84" y="74"/>
                    <a:pt x="84" y="75"/>
                    <a:pt x="84" y="76"/>
                  </a:cubicBezTo>
                  <a:cubicBezTo>
                    <a:pt x="84" y="76"/>
                    <a:pt x="84" y="77"/>
                    <a:pt x="83" y="77"/>
                  </a:cubicBezTo>
                  <a:cubicBezTo>
                    <a:pt x="83" y="76"/>
                    <a:pt x="83" y="74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4"/>
                    <a:pt x="83" y="76"/>
                    <a:pt x="83" y="77"/>
                  </a:cubicBezTo>
                  <a:cubicBezTo>
                    <a:pt x="82" y="78"/>
                    <a:pt x="80" y="79"/>
                    <a:pt x="79" y="80"/>
                  </a:cubicBezTo>
                  <a:cubicBezTo>
                    <a:pt x="79" y="79"/>
                    <a:pt x="79" y="77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4"/>
                    <a:pt x="81" y="74"/>
                    <a:pt x="82" y="73"/>
                  </a:cubicBezTo>
                  <a:cubicBezTo>
                    <a:pt x="82" y="75"/>
                    <a:pt x="81" y="76"/>
                    <a:pt x="81" y="78"/>
                  </a:cubicBezTo>
                  <a:cubicBezTo>
                    <a:pt x="81" y="78"/>
                    <a:pt x="82" y="78"/>
                    <a:pt x="82" y="78"/>
                  </a:cubicBezTo>
                  <a:cubicBezTo>
                    <a:pt x="82" y="76"/>
                    <a:pt x="82" y="75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3" y="72"/>
                    <a:pt x="83" y="72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78" y="75"/>
                    <a:pt x="73" y="79"/>
                    <a:pt x="68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3" y="87"/>
                    <a:pt x="59" y="90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3"/>
                    <a:pt x="53" y="93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1" y="96"/>
                    <a:pt x="49" y="97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6" y="100"/>
                    <a:pt x="45" y="101"/>
                    <a:pt x="43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2" y="103"/>
                    <a:pt x="42" y="103"/>
                    <a:pt x="41" y="104"/>
                  </a:cubicBezTo>
                  <a:cubicBezTo>
                    <a:pt x="36" y="103"/>
                    <a:pt x="31" y="101"/>
                    <a:pt x="27" y="98"/>
                  </a:cubicBezTo>
                  <a:cubicBezTo>
                    <a:pt x="28" y="97"/>
                    <a:pt x="29" y="97"/>
                    <a:pt x="30" y="96"/>
                  </a:cubicBezTo>
                  <a:cubicBezTo>
                    <a:pt x="30" y="97"/>
                    <a:pt x="29" y="98"/>
                    <a:pt x="29" y="99"/>
                  </a:cubicBezTo>
                  <a:cubicBezTo>
                    <a:pt x="29" y="99"/>
                    <a:pt x="30" y="100"/>
                    <a:pt x="30" y="99"/>
                  </a:cubicBezTo>
                  <a:cubicBezTo>
                    <a:pt x="30" y="98"/>
                    <a:pt x="30" y="97"/>
                    <a:pt x="31" y="95"/>
                  </a:cubicBezTo>
                  <a:cubicBezTo>
                    <a:pt x="31" y="95"/>
                    <a:pt x="32" y="95"/>
                    <a:pt x="32" y="94"/>
                  </a:cubicBezTo>
                  <a:cubicBezTo>
                    <a:pt x="32" y="96"/>
                    <a:pt x="32" y="98"/>
                    <a:pt x="31" y="99"/>
                  </a:cubicBezTo>
                  <a:cubicBezTo>
                    <a:pt x="31" y="100"/>
                    <a:pt x="32" y="100"/>
                    <a:pt x="32" y="100"/>
                  </a:cubicBezTo>
                  <a:cubicBezTo>
                    <a:pt x="32" y="98"/>
                    <a:pt x="33" y="96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8" y="90"/>
                    <a:pt x="44" y="86"/>
                    <a:pt x="50" y="81"/>
                  </a:cubicBezTo>
                  <a:cubicBezTo>
                    <a:pt x="50" y="84"/>
                    <a:pt x="49" y="86"/>
                    <a:pt x="49" y="88"/>
                  </a:cubicBezTo>
                  <a:cubicBezTo>
                    <a:pt x="49" y="88"/>
                    <a:pt x="50" y="88"/>
                    <a:pt x="50" y="88"/>
                  </a:cubicBezTo>
                  <a:cubicBezTo>
                    <a:pt x="50" y="86"/>
                    <a:pt x="50" y="84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3" y="79"/>
                    <a:pt x="56" y="77"/>
                    <a:pt x="59" y="75"/>
                  </a:cubicBezTo>
                  <a:cubicBezTo>
                    <a:pt x="59" y="76"/>
                    <a:pt x="58" y="78"/>
                    <a:pt x="58" y="80"/>
                  </a:cubicBezTo>
                  <a:cubicBezTo>
                    <a:pt x="58" y="80"/>
                    <a:pt x="59" y="80"/>
                    <a:pt x="59" y="80"/>
                  </a:cubicBezTo>
                  <a:cubicBezTo>
                    <a:pt x="59" y="78"/>
                    <a:pt x="59" y="76"/>
                    <a:pt x="59" y="74"/>
                  </a:cubicBezTo>
                  <a:cubicBezTo>
                    <a:pt x="60" y="74"/>
                    <a:pt x="62" y="73"/>
                    <a:pt x="63" y="72"/>
                  </a:cubicBezTo>
                  <a:cubicBezTo>
                    <a:pt x="66" y="69"/>
                    <a:pt x="70" y="67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7"/>
                    <a:pt x="64" y="71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1" y="80"/>
                    <a:pt x="44" y="85"/>
                    <a:pt x="37" y="90"/>
                  </a:cubicBezTo>
                  <a:cubicBezTo>
                    <a:pt x="35" y="92"/>
                    <a:pt x="33" y="93"/>
                    <a:pt x="31" y="95"/>
                  </a:cubicBezTo>
                  <a:cubicBezTo>
                    <a:pt x="31" y="95"/>
                    <a:pt x="30" y="95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6"/>
                    <a:pt x="28" y="97"/>
                    <a:pt x="27" y="98"/>
                  </a:cubicBezTo>
                  <a:cubicBezTo>
                    <a:pt x="25" y="97"/>
                    <a:pt x="23" y="96"/>
                    <a:pt x="21" y="94"/>
                  </a:cubicBezTo>
                  <a:cubicBezTo>
                    <a:pt x="21" y="94"/>
                    <a:pt x="21" y="94"/>
                    <a:pt x="21" y="94"/>
                  </a:cubicBezTo>
                  <a:cubicBezTo>
                    <a:pt x="33" y="86"/>
                    <a:pt x="45" y="77"/>
                    <a:pt x="57" y="68"/>
                  </a:cubicBezTo>
                  <a:cubicBezTo>
                    <a:pt x="61" y="66"/>
                    <a:pt x="64" y="63"/>
                    <a:pt x="67" y="61"/>
                  </a:cubicBezTo>
                  <a:cubicBezTo>
                    <a:pt x="68" y="61"/>
                    <a:pt x="67" y="60"/>
                    <a:pt x="67" y="60"/>
                  </a:cubicBezTo>
                  <a:cubicBezTo>
                    <a:pt x="55" y="69"/>
                    <a:pt x="43" y="78"/>
                    <a:pt x="31" y="86"/>
                  </a:cubicBezTo>
                  <a:cubicBezTo>
                    <a:pt x="28" y="88"/>
                    <a:pt x="25" y="91"/>
                    <a:pt x="23" y="93"/>
                  </a:cubicBezTo>
                  <a:cubicBezTo>
                    <a:pt x="23" y="90"/>
                    <a:pt x="24" y="88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3" y="88"/>
                    <a:pt x="23" y="91"/>
                    <a:pt x="22" y="93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2" y="93"/>
                    <a:pt x="21" y="94"/>
                    <a:pt x="21" y="94"/>
                  </a:cubicBezTo>
                  <a:cubicBezTo>
                    <a:pt x="21" y="94"/>
                    <a:pt x="21" y="94"/>
                    <a:pt x="21" y="94"/>
                  </a:cubicBezTo>
                  <a:cubicBezTo>
                    <a:pt x="20" y="93"/>
                    <a:pt x="19" y="93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0"/>
                    <a:pt x="20" y="89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3" y="85"/>
                    <a:pt x="25" y="83"/>
                    <a:pt x="28" y="81"/>
                  </a:cubicBezTo>
                  <a:cubicBezTo>
                    <a:pt x="27" y="84"/>
                    <a:pt x="27" y="86"/>
                    <a:pt x="26" y="89"/>
                  </a:cubicBezTo>
                  <a:cubicBezTo>
                    <a:pt x="26" y="89"/>
                    <a:pt x="27" y="89"/>
                    <a:pt x="27" y="89"/>
                  </a:cubicBezTo>
                  <a:cubicBezTo>
                    <a:pt x="27" y="86"/>
                    <a:pt x="28" y="84"/>
                    <a:pt x="28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1"/>
                    <a:pt x="29" y="80"/>
                    <a:pt x="30" y="80"/>
                  </a:cubicBezTo>
                  <a:cubicBezTo>
                    <a:pt x="29" y="83"/>
                    <a:pt x="29" y="85"/>
                    <a:pt x="28" y="88"/>
                  </a:cubicBezTo>
                  <a:cubicBezTo>
                    <a:pt x="28" y="88"/>
                    <a:pt x="28" y="89"/>
                    <a:pt x="28" y="88"/>
                  </a:cubicBezTo>
                  <a:cubicBezTo>
                    <a:pt x="29" y="86"/>
                    <a:pt x="29" y="83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79"/>
                    <a:pt x="33" y="78"/>
                    <a:pt x="34" y="77"/>
                  </a:cubicBezTo>
                  <a:cubicBezTo>
                    <a:pt x="33" y="79"/>
                    <a:pt x="33" y="82"/>
                    <a:pt x="32" y="84"/>
                  </a:cubicBezTo>
                  <a:cubicBezTo>
                    <a:pt x="32" y="85"/>
                    <a:pt x="33" y="85"/>
                    <a:pt x="33" y="84"/>
                  </a:cubicBezTo>
                  <a:cubicBezTo>
                    <a:pt x="33" y="82"/>
                    <a:pt x="34" y="79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5" y="76"/>
                    <a:pt x="35" y="76"/>
                    <a:pt x="36" y="76"/>
                  </a:cubicBezTo>
                  <a:cubicBezTo>
                    <a:pt x="35" y="78"/>
                    <a:pt x="35" y="80"/>
                    <a:pt x="34" y="82"/>
                  </a:cubicBezTo>
                  <a:cubicBezTo>
                    <a:pt x="34" y="82"/>
                    <a:pt x="35" y="82"/>
                    <a:pt x="35" y="82"/>
                  </a:cubicBezTo>
                  <a:cubicBezTo>
                    <a:pt x="35" y="80"/>
                    <a:pt x="36" y="78"/>
                    <a:pt x="36" y="76"/>
                  </a:cubicBezTo>
                  <a:cubicBezTo>
                    <a:pt x="38" y="74"/>
                    <a:pt x="39" y="73"/>
                    <a:pt x="41" y="72"/>
                  </a:cubicBezTo>
                  <a:cubicBezTo>
                    <a:pt x="40" y="74"/>
                    <a:pt x="40" y="76"/>
                    <a:pt x="40" y="78"/>
                  </a:cubicBezTo>
                  <a:cubicBezTo>
                    <a:pt x="40" y="79"/>
                    <a:pt x="40" y="79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6"/>
                    <a:pt x="41" y="74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2" y="71"/>
                    <a:pt x="43" y="71"/>
                    <a:pt x="44" y="70"/>
                  </a:cubicBezTo>
                  <a:cubicBezTo>
                    <a:pt x="43" y="72"/>
                    <a:pt x="43" y="74"/>
                    <a:pt x="42" y="77"/>
                  </a:cubicBezTo>
                  <a:cubicBezTo>
                    <a:pt x="42" y="77"/>
                    <a:pt x="43" y="77"/>
                    <a:pt x="43" y="77"/>
                  </a:cubicBezTo>
                  <a:cubicBezTo>
                    <a:pt x="43" y="74"/>
                    <a:pt x="44" y="72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71"/>
                    <a:pt x="44" y="73"/>
                    <a:pt x="44" y="75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5" y="73"/>
                    <a:pt x="45" y="71"/>
                    <a:pt x="46" y="69"/>
                  </a:cubicBezTo>
                  <a:cubicBezTo>
                    <a:pt x="46" y="68"/>
                    <a:pt x="46" y="68"/>
                    <a:pt x="47" y="68"/>
                  </a:cubicBezTo>
                  <a:cubicBezTo>
                    <a:pt x="46" y="70"/>
                    <a:pt x="46" y="72"/>
                    <a:pt x="46" y="74"/>
                  </a:cubicBezTo>
                  <a:cubicBezTo>
                    <a:pt x="45" y="75"/>
                    <a:pt x="46" y="75"/>
                    <a:pt x="46" y="75"/>
                  </a:cubicBezTo>
                  <a:cubicBezTo>
                    <a:pt x="46" y="72"/>
                    <a:pt x="47" y="70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9" y="67"/>
                    <a:pt x="50" y="66"/>
                    <a:pt x="51" y="65"/>
                  </a:cubicBezTo>
                  <a:cubicBezTo>
                    <a:pt x="52" y="65"/>
                    <a:pt x="52" y="64"/>
                    <a:pt x="52" y="64"/>
                  </a:cubicBezTo>
                  <a:cubicBezTo>
                    <a:pt x="52" y="66"/>
                    <a:pt x="51" y="68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2" y="68"/>
                    <a:pt x="52" y="66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4"/>
                    <a:pt x="53" y="63"/>
                    <a:pt x="54" y="63"/>
                  </a:cubicBezTo>
                  <a:cubicBezTo>
                    <a:pt x="53" y="65"/>
                    <a:pt x="53" y="68"/>
                    <a:pt x="52" y="70"/>
                  </a:cubicBezTo>
                  <a:cubicBezTo>
                    <a:pt x="52" y="70"/>
                    <a:pt x="53" y="70"/>
                    <a:pt x="53" y="70"/>
                  </a:cubicBezTo>
                  <a:cubicBezTo>
                    <a:pt x="53" y="68"/>
                    <a:pt x="54" y="65"/>
                    <a:pt x="54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2"/>
                    <a:pt x="55" y="62"/>
                    <a:pt x="56" y="61"/>
                  </a:cubicBezTo>
                  <a:cubicBezTo>
                    <a:pt x="56" y="61"/>
                    <a:pt x="56" y="61"/>
                    <a:pt x="56" y="62"/>
                  </a:cubicBezTo>
                  <a:cubicBezTo>
                    <a:pt x="55" y="64"/>
                    <a:pt x="55" y="66"/>
                    <a:pt x="54" y="68"/>
                  </a:cubicBezTo>
                  <a:cubicBezTo>
                    <a:pt x="54" y="68"/>
                    <a:pt x="55" y="68"/>
                    <a:pt x="55" y="68"/>
                  </a:cubicBezTo>
                  <a:cubicBezTo>
                    <a:pt x="55" y="66"/>
                    <a:pt x="56" y="64"/>
                    <a:pt x="56" y="62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6" y="61"/>
                    <a:pt x="56" y="61"/>
                    <a:pt x="57" y="61"/>
                  </a:cubicBezTo>
                  <a:cubicBezTo>
                    <a:pt x="56" y="63"/>
                    <a:pt x="56" y="65"/>
                    <a:pt x="55" y="66"/>
                  </a:cubicBezTo>
                  <a:cubicBezTo>
                    <a:pt x="55" y="67"/>
                    <a:pt x="56" y="67"/>
                    <a:pt x="56" y="67"/>
                  </a:cubicBezTo>
                  <a:cubicBezTo>
                    <a:pt x="56" y="65"/>
                    <a:pt x="57" y="63"/>
                    <a:pt x="57" y="61"/>
                  </a:cubicBezTo>
                  <a:cubicBezTo>
                    <a:pt x="59" y="60"/>
                    <a:pt x="60" y="59"/>
                    <a:pt x="62" y="58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56" y="61"/>
                    <a:pt x="51" y="64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2" y="71"/>
                    <a:pt x="39" y="73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2" y="78"/>
                    <a:pt x="29" y="80"/>
                    <a:pt x="26" y="82"/>
                  </a:cubicBezTo>
                  <a:cubicBezTo>
                    <a:pt x="23" y="84"/>
                    <a:pt x="21" y="86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87"/>
                    <a:pt x="18" y="87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7" y="89"/>
                    <a:pt x="16" y="89"/>
                    <a:pt x="16" y="89"/>
                  </a:cubicBezTo>
                  <a:cubicBezTo>
                    <a:pt x="16" y="89"/>
                    <a:pt x="15" y="89"/>
                    <a:pt x="15" y="89"/>
                  </a:cubicBezTo>
                  <a:cubicBezTo>
                    <a:pt x="14" y="88"/>
                    <a:pt x="13" y="86"/>
                    <a:pt x="12" y="85"/>
                  </a:cubicBezTo>
                  <a:cubicBezTo>
                    <a:pt x="26" y="75"/>
                    <a:pt x="41" y="6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0" y="58"/>
                    <a:pt x="45" y="62"/>
                    <a:pt x="40" y="66"/>
                  </a:cubicBezTo>
                  <a:cubicBezTo>
                    <a:pt x="40" y="64"/>
                    <a:pt x="40" y="62"/>
                    <a:pt x="41" y="60"/>
                  </a:cubicBezTo>
                  <a:cubicBezTo>
                    <a:pt x="41" y="59"/>
                    <a:pt x="41" y="59"/>
                    <a:pt x="42" y="59"/>
                  </a:cubicBezTo>
                  <a:cubicBezTo>
                    <a:pt x="42" y="60"/>
                    <a:pt x="41" y="62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2" y="61"/>
                    <a:pt x="42" y="60"/>
                    <a:pt x="42" y="59"/>
                  </a:cubicBezTo>
                  <a:cubicBezTo>
                    <a:pt x="43" y="58"/>
                    <a:pt x="44" y="57"/>
                    <a:pt x="45" y="57"/>
                  </a:cubicBezTo>
                  <a:cubicBezTo>
                    <a:pt x="45" y="58"/>
                    <a:pt x="44" y="60"/>
                    <a:pt x="44" y="61"/>
                  </a:cubicBezTo>
                  <a:cubicBezTo>
                    <a:pt x="44" y="62"/>
                    <a:pt x="44" y="62"/>
                    <a:pt x="44" y="61"/>
                  </a:cubicBezTo>
                  <a:cubicBezTo>
                    <a:pt x="45" y="60"/>
                    <a:pt x="45" y="58"/>
                    <a:pt x="46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7" y="57"/>
                    <a:pt x="46" y="59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59"/>
                    <a:pt x="47" y="57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4"/>
                    <a:pt x="51" y="53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6" y="54"/>
                    <a:pt x="60" y="56"/>
                    <a:pt x="64" y="58"/>
                  </a:cubicBezTo>
                  <a:cubicBezTo>
                    <a:pt x="63" y="59"/>
                    <a:pt x="63" y="61"/>
                    <a:pt x="62" y="62"/>
                  </a:cubicBezTo>
                  <a:cubicBezTo>
                    <a:pt x="62" y="62"/>
                    <a:pt x="62" y="62"/>
                    <a:pt x="63" y="62"/>
                  </a:cubicBezTo>
                  <a:cubicBezTo>
                    <a:pt x="63" y="61"/>
                    <a:pt x="64" y="60"/>
                    <a:pt x="64" y="58"/>
                  </a:cubicBezTo>
                  <a:cubicBezTo>
                    <a:pt x="65" y="59"/>
                    <a:pt x="67" y="60"/>
                    <a:pt x="68" y="61"/>
                  </a:cubicBezTo>
                  <a:cubicBezTo>
                    <a:pt x="76" y="65"/>
                    <a:pt x="85" y="70"/>
                    <a:pt x="93" y="75"/>
                  </a:cubicBezTo>
                  <a:cubicBezTo>
                    <a:pt x="94" y="75"/>
                    <a:pt x="95" y="76"/>
                    <a:pt x="96" y="76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5" y="78"/>
                    <a:pt x="96" y="78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7" y="77"/>
                    <a:pt x="98" y="78"/>
                    <a:pt x="99" y="78"/>
                  </a:cubicBezTo>
                  <a:cubicBezTo>
                    <a:pt x="93" y="88"/>
                    <a:pt x="85" y="96"/>
                    <a:pt x="75" y="10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9602"/>
            <p:cNvSpPr>
              <a:spLocks/>
            </p:cNvSpPr>
            <p:nvPr/>
          </p:nvSpPr>
          <p:spPr bwMode="auto">
            <a:xfrm>
              <a:off x="7005309" y="6019826"/>
              <a:ext cx="199278" cy="142602"/>
            </a:xfrm>
            <a:custGeom>
              <a:avLst/>
              <a:gdLst>
                <a:gd name="T0" fmla="*/ 46 w 46"/>
                <a:gd name="T1" fmla="*/ 0 h 33"/>
                <a:gd name="T2" fmla="*/ 11 w 46"/>
                <a:gd name="T3" fmla="*/ 25 h 33"/>
                <a:gd name="T4" fmla="*/ 1 w 46"/>
                <a:gd name="T5" fmla="*/ 33 h 33"/>
                <a:gd name="T6" fmla="*/ 1 w 46"/>
                <a:gd name="T7" fmla="*/ 33 h 33"/>
                <a:gd name="T8" fmla="*/ 36 w 46"/>
                <a:gd name="T9" fmla="*/ 8 h 33"/>
                <a:gd name="T10" fmla="*/ 46 w 46"/>
                <a:gd name="T11" fmla="*/ 0 h 33"/>
                <a:gd name="T12" fmla="*/ 46 w 46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3">
                  <a:moveTo>
                    <a:pt x="46" y="0"/>
                  </a:moveTo>
                  <a:cubicBezTo>
                    <a:pt x="34" y="8"/>
                    <a:pt x="22" y="17"/>
                    <a:pt x="11" y="25"/>
                  </a:cubicBezTo>
                  <a:cubicBezTo>
                    <a:pt x="7" y="28"/>
                    <a:pt x="4" y="30"/>
                    <a:pt x="1" y="33"/>
                  </a:cubicBezTo>
                  <a:cubicBezTo>
                    <a:pt x="0" y="33"/>
                    <a:pt x="1" y="33"/>
                    <a:pt x="1" y="33"/>
                  </a:cubicBezTo>
                  <a:cubicBezTo>
                    <a:pt x="12" y="24"/>
                    <a:pt x="24" y="16"/>
                    <a:pt x="36" y="8"/>
                  </a:cubicBezTo>
                  <a:cubicBezTo>
                    <a:pt x="39" y="5"/>
                    <a:pt x="43" y="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9603"/>
            <p:cNvSpPr>
              <a:spLocks/>
            </p:cNvSpPr>
            <p:nvPr/>
          </p:nvSpPr>
          <p:spPr bwMode="auto">
            <a:xfrm>
              <a:off x="6913897" y="5811406"/>
              <a:ext cx="12798" cy="21939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0 w 3"/>
                <a:gd name="T5" fmla="*/ 5 h 5"/>
                <a:gd name="T6" fmla="*/ 3 w 3"/>
                <a:gd name="T7" fmla="*/ 0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9604"/>
            <p:cNvSpPr>
              <a:spLocks/>
            </p:cNvSpPr>
            <p:nvPr/>
          </p:nvSpPr>
          <p:spPr bwMode="auto">
            <a:xfrm>
              <a:off x="6932180" y="5802266"/>
              <a:ext cx="0" cy="548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9605"/>
            <p:cNvSpPr>
              <a:spLocks/>
            </p:cNvSpPr>
            <p:nvPr/>
          </p:nvSpPr>
          <p:spPr bwMode="auto">
            <a:xfrm>
              <a:off x="6926694" y="5807750"/>
              <a:ext cx="5485" cy="7313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9606"/>
            <p:cNvSpPr>
              <a:spLocks/>
            </p:cNvSpPr>
            <p:nvPr/>
          </p:nvSpPr>
          <p:spPr bwMode="auto">
            <a:xfrm>
              <a:off x="6932180" y="5798609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0 h 5"/>
                <a:gd name="T4" fmla="*/ 2 w 3"/>
                <a:gd name="T5" fmla="*/ 0 h 5"/>
                <a:gd name="T6" fmla="*/ 0 w 3"/>
                <a:gd name="T7" fmla="*/ 5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9607"/>
            <p:cNvSpPr>
              <a:spLocks/>
            </p:cNvSpPr>
            <p:nvPr/>
          </p:nvSpPr>
          <p:spPr bwMode="auto">
            <a:xfrm>
              <a:off x="6941320" y="5793124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0 h 5"/>
                <a:gd name="T4" fmla="*/ 2 w 3"/>
                <a:gd name="T5" fmla="*/ 0 h 5"/>
                <a:gd name="T6" fmla="*/ 1 w 3"/>
                <a:gd name="T7" fmla="*/ 5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9608"/>
            <p:cNvSpPr>
              <a:spLocks/>
            </p:cNvSpPr>
            <p:nvPr/>
          </p:nvSpPr>
          <p:spPr bwMode="auto">
            <a:xfrm>
              <a:off x="6957775" y="5780327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1 h 5"/>
                <a:gd name="T4" fmla="*/ 2 w 3"/>
                <a:gd name="T5" fmla="*/ 1 h 5"/>
                <a:gd name="T6" fmla="*/ 0 w 3"/>
                <a:gd name="T7" fmla="*/ 5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9609"/>
            <p:cNvSpPr>
              <a:spLocks/>
            </p:cNvSpPr>
            <p:nvPr/>
          </p:nvSpPr>
          <p:spPr bwMode="auto">
            <a:xfrm>
              <a:off x="6966916" y="5776671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1 h 5"/>
                <a:gd name="T4" fmla="*/ 2 w 2"/>
                <a:gd name="T5" fmla="*/ 1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4"/>
                    <a:pt x="2" y="2"/>
                    <a:pt x="2" y="1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9610"/>
            <p:cNvSpPr>
              <a:spLocks/>
            </p:cNvSpPr>
            <p:nvPr/>
          </p:nvSpPr>
          <p:spPr bwMode="auto">
            <a:xfrm>
              <a:off x="6976057" y="5773014"/>
              <a:ext cx="7313" cy="2011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1 h 5"/>
                <a:gd name="T4" fmla="*/ 2 w 2"/>
                <a:gd name="T5" fmla="*/ 1 h 5"/>
                <a:gd name="T6" fmla="*/ 0 w 2"/>
                <a:gd name="T7" fmla="*/ 5 h 5"/>
                <a:gd name="T8" fmla="*/ 0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4"/>
                    <a:pt x="1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9611"/>
            <p:cNvSpPr>
              <a:spLocks/>
            </p:cNvSpPr>
            <p:nvPr/>
          </p:nvSpPr>
          <p:spPr bwMode="auto">
            <a:xfrm>
              <a:off x="6983370" y="5767529"/>
              <a:ext cx="9142" cy="25595"/>
            </a:xfrm>
            <a:custGeom>
              <a:avLst/>
              <a:gdLst>
                <a:gd name="T0" fmla="*/ 0 w 2"/>
                <a:gd name="T1" fmla="*/ 5 h 6"/>
                <a:gd name="T2" fmla="*/ 2 w 2"/>
                <a:gd name="T3" fmla="*/ 1 h 6"/>
                <a:gd name="T4" fmla="*/ 2 w 2"/>
                <a:gd name="T5" fmla="*/ 1 h 6"/>
                <a:gd name="T6" fmla="*/ 0 w 2"/>
                <a:gd name="T7" fmla="*/ 5 h 6"/>
                <a:gd name="T8" fmla="*/ 0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1" y="4"/>
                    <a:pt x="2" y="2"/>
                    <a:pt x="2" y="1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9612"/>
            <p:cNvSpPr>
              <a:spLocks/>
            </p:cNvSpPr>
            <p:nvPr/>
          </p:nvSpPr>
          <p:spPr bwMode="auto">
            <a:xfrm>
              <a:off x="6992511" y="5763872"/>
              <a:ext cx="9142" cy="25595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1 h 6"/>
                <a:gd name="T4" fmla="*/ 2 w 2"/>
                <a:gd name="T5" fmla="*/ 1 h 6"/>
                <a:gd name="T6" fmla="*/ 0 w 2"/>
                <a:gd name="T7" fmla="*/ 5 h 6"/>
                <a:gd name="T8" fmla="*/ 0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1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9613"/>
            <p:cNvSpPr>
              <a:spLocks/>
            </p:cNvSpPr>
            <p:nvPr/>
          </p:nvSpPr>
          <p:spPr bwMode="auto">
            <a:xfrm>
              <a:off x="7040045" y="5741933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1 h 5"/>
                <a:gd name="T4" fmla="*/ 2 w 2"/>
                <a:gd name="T5" fmla="*/ 0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9614"/>
            <p:cNvSpPr>
              <a:spLocks/>
            </p:cNvSpPr>
            <p:nvPr/>
          </p:nvSpPr>
          <p:spPr bwMode="auto">
            <a:xfrm>
              <a:off x="7078439" y="5729136"/>
              <a:ext cx="5485" cy="1279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0 w 1"/>
                <a:gd name="T7" fmla="*/ 3 h 3"/>
                <a:gd name="T8" fmla="*/ 0 w 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9615"/>
            <p:cNvSpPr>
              <a:spLocks/>
            </p:cNvSpPr>
            <p:nvPr/>
          </p:nvSpPr>
          <p:spPr bwMode="auto">
            <a:xfrm>
              <a:off x="7083923" y="5732793"/>
              <a:ext cx="3656" cy="914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9616"/>
            <p:cNvSpPr>
              <a:spLocks/>
            </p:cNvSpPr>
            <p:nvPr/>
          </p:nvSpPr>
          <p:spPr bwMode="auto">
            <a:xfrm>
              <a:off x="6926694" y="5849800"/>
              <a:ext cx="9142" cy="21939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0 h 5"/>
                <a:gd name="T4" fmla="*/ 1 w 2"/>
                <a:gd name="T5" fmla="*/ 0 h 5"/>
                <a:gd name="T6" fmla="*/ 0 w 2"/>
                <a:gd name="T7" fmla="*/ 4 h 5"/>
                <a:gd name="T8" fmla="*/ 0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9617"/>
            <p:cNvSpPr>
              <a:spLocks/>
            </p:cNvSpPr>
            <p:nvPr/>
          </p:nvSpPr>
          <p:spPr bwMode="auto">
            <a:xfrm>
              <a:off x="6935836" y="5846144"/>
              <a:ext cx="9142" cy="21939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0 h 5"/>
                <a:gd name="T4" fmla="*/ 1 w 2"/>
                <a:gd name="T5" fmla="*/ 0 h 5"/>
                <a:gd name="T6" fmla="*/ 0 w 2"/>
                <a:gd name="T7" fmla="*/ 4 h 5"/>
                <a:gd name="T8" fmla="*/ 0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9618"/>
            <p:cNvSpPr>
              <a:spLocks/>
            </p:cNvSpPr>
            <p:nvPr/>
          </p:nvSpPr>
          <p:spPr bwMode="auto">
            <a:xfrm>
              <a:off x="6941320" y="5842487"/>
              <a:ext cx="7313" cy="16455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0 h 4"/>
                <a:gd name="T6" fmla="*/ 1 w 2"/>
                <a:gd name="T7" fmla="*/ 4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9619"/>
            <p:cNvSpPr>
              <a:spLocks/>
            </p:cNvSpPr>
            <p:nvPr/>
          </p:nvSpPr>
          <p:spPr bwMode="auto">
            <a:xfrm>
              <a:off x="6944977" y="5837002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1 h 5"/>
                <a:gd name="T4" fmla="*/ 2 w 2"/>
                <a:gd name="T5" fmla="*/ 1 h 5"/>
                <a:gd name="T6" fmla="*/ 1 w 2"/>
                <a:gd name="T7" fmla="*/ 4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9620"/>
            <p:cNvSpPr>
              <a:spLocks/>
            </p:cNvSpPr>
            <p:nvPr/>
          </p:nvSpPr>
          <p:spPr bwMode="auto">
            <a:xfrm>
              <a:off x="6957775" y="5833345"/>
              <a:ext cx="3656" cy="1645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1 h 4"/>
                <a:gd name="T4" fmla="*/ 0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9621"/>
            <p:cNvSpPr>
              <a:spLocks/>
            </p:cNvSpPr>
            <p:nvPr/>
          </p:nvSpPr>
          <p:spPr bwMode="auto">
            <a:xfrm>
              <a:off x="6983370" y="5820548"/>
              <a:ext cx="9142" cy="16455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3 h 4"/>
                <a:gd name="T8" fmla="*/ 1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9622"/>
            <p:cNvSpPr>
              <a:spLocks/>
            </p:cNvSpPr>
            <p:nvPr/>
          </p:nvSpPr>
          <p:spPr bwMode="auto">
            <a:xfrm>
              <a:off x="6992511" y="5815063"/>
              <a:ext cx="3656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9623"/>
            <p:cNvSpPr>
              <a:spLocks/>
            </p:cNvSpPr>
            <p:nvPr/>
          </p:nvSpPr>
          <p:spPr bwMode="auto">
            <a:xfrm>
              <a:off x="7001653" y="5807750"/>
              <a:ext cx="3656" cy="1645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9624"/>
            <p:cNvSpPr>
              <a:spLocks/>
            </p:cNvSpPr>
            <p:nvPr/>
          </p:nvSpPr>
          <p:spPr bwMode="auto">
            <a:xfrm>
              <a:off x="7005309" y="5802266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1 h 5"/>
                <a:gd name="T4" fmla="*/ 1 w 2"/>
                <a:gd name="T5" fmla="*/ 1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9625"/>
            <p:cNvSpPr>
              <a:spLocks/>
            </p:cNvSpPr>
            <p:nvPr/>
          </p:nvSpPr>
          <p:spPr bwMode="auto">
            <a:xfrm>
              <a:off x="7014450" y="5802266"/>
              <a:ext cx="3656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9626"/>
            <p:cNvSpPr>
              <a:spLocks/>
            </p:cNvSpPr>
            <p:nvPr/>
          </p:nvSpPr>
          <p:spPr bwMode="auto">
            <a:xfrm>
              <a:off x="7027248" y="5793124"/>
              <a:ext cx="3656" cy="1828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9627"/>
            <p:cNvSpPr>
              <a:spLocks/>
            </p:cNvSpPr>
            <p:nvPr/>
          </p:nvSpPr>
          <p:spPr bwMode="auto">
            <a:xfrm>
              <a:off x="7030904" y="5789468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9628"/>
            <p:cNvSpPr>
              <a:spLocks/>
            </p:cNvSpPr>
            <p:nvPr/>
          </p:nvSpPr>
          <p:spPr bwMode="auto">
            <a:xfrm>
              <a:off x="7043701" y="5780327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0 w 2"/>
                <a:gd name="T5" fmla="*/ 5 h 5"/>
                <a:gd name="T6" fmla="*/ 2 w 2"/>
                <a:gd name="T7" fmla="*/ 1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9629"/>
            <p:cNvSpPr>
              <a:spLocks/>
            </p:cNvSpPr>
            <p:nvPr/>
          </p:nvSpPr>
          <p:spPr bwMode="auto">
            <a:xfrm>
              <a:off x="7049187" y="5780327"/>
              <a:ext cx="7313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1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9630"/>
            <p:cNvSpPr>
              <a:spLocks/>
            </p:cNvSpPr>
            <p:nvPr/>
          </p:nvSpPr>
          <p:spPr bwMode="auto">
            <a:xfrm>
              <a:off x="7061984" y="5773014"/>
              <a:ext cx="3656" cy="20111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9631"/>
            <p:cNvSpPr>
              <a:spLocks/>
            </p:cNvSpPr>
            <p:nvPr/>
          </p:nvSpPr>
          <p:spPr bwMode="auto">
            <a:xfrm>
              <a:off x="7065640" y="5767529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9632"/>
            <p:cNvSpPr>
              <a:spLocks/>
            </p:cNvSpPr>
            <p:nvPr/>
          </p:nvSpPr>
          <p:spPr bwMode="auto">
            <a:xfrm>
              <a:off x="7078439" y="5763872"/>
              <a:ext cx="5485" cy="1645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9633"/>
            <p:cNvSpPr>
              <a:spLocks/>
            </p:cNvSpPr>
            <p:nvPr/>
          </p:nvSpPr>
          <p:spPr bwMode="auto">
            <a:xfrm>
              <a:off x="7083923" y="5763872"/>
              <a:ext cx="3656" cy="1279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9634"/>
            <p:cNvSpPr>
              <a:spLocks/>
            </p:cNvSpPr>
            <p:nvPr/>
          </p:nvSpPr>
          <p:spPr bwMode="auto">
            <a:xfrm>
              <a:off x="6824313" y="5897334"/>
              <a:ext cx="38394" cy="43878"/>
            </a:xfrm>
            <a:custGeom>
              <a:avLst/>
              <a:gdLst>
                <a:gd name="T0" fmla="*/ 0 w 9"/>
                <a:gd name="T1" fmla="*/ 0 h 10"/>
                <a:gd name="T2" fmla="*/ 2 w 9"/>
                <a:gd name="T3" fmla="*/ 1 h 10"/>
                <a:gd name="T4" fmla="*/ 2 w 9"/>
                <a:gd name="T5" fmla="*/ 2 h 10"/>
                <a:gd name="T6" fmla="*/ 4 w 9"/>
                <a:gd name="T7" fmla="*/ 5 h 10"/>
                <a:gd name="T8" fmla="*/ 9 w 9"/>
                <a:gd name="T9" fmla="*/ 10 h 10"/>
                <a:gd name="T10" fmla="*/ 9 w 9"/>
                <a:gd name="T11" fmla="*/ 10 h 10"/>
                <a:gd name="T12" fmla="*/ 2 w 9"/>
                <a:gd name="T13" fmla="*/ 0 h 10"/>
                <a:gd name="T14" fmla="*/ 1 w 9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3"/>
                    <a:pt x="4" y="4"/>
                    <a:pt x="4" y="5"/>
                  </a:cubicBezTo>
                  <a:cubicBezTo>
                    <a:pt x="6" y="7"/>
                    <a:pt x="7" y="8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7"/>
                    <a:pt x="3" y="3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9635"/>
            <p:cNvSpPr>
              <a:spLocks/>
            </p:cNvSpPr>
            <p:nvPr/>
          </p:nvSpPr>
          <p:spPr bwMode="auto">
            <a:xfrm>
              <a:off x="6871847" y="5928414"/>
              <a:ext cx="7313" cy="25595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5 h 6"/>
                <a:gd name="T4" fmla="*/ 1 w 2"/>
                <a:gd name="T5" fmla="*/ 5 h 6"/>
                <a:gd name="T6" fmla="*/ 2 w 2"/>
                <a:gd name="T7" fmla="*/ 0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1" y="4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9636"/>
            <p:cNvSpPr>
              <a:spLocks/>
            </p:cNvSpPr>
            <p:nvPr/>
          </p:nvSpPr>
          <p:spPr bwMode="auto">
            <a:xfrm>
              <a:off x="6879160" y="5922930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9637"/>
            <p:cNvSpPr>
              <a:spLocks/>
            </p:cNvSpPr>
            <p:nvPr/>
          </p:nvSpPr>
          <p:spPr bwMode="auto">
            <a:xfrm>
              <a:off x="6888302" y="5919273"/>
              <a:ext cx="5485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9638"/>
            <p:cNvSpPr>
              <a:spLocks/>
            </p:cNvSpPr>
            <p:nvPr/>
          </p:nvSpPr>
          <p:spPr bwMode="auto">
            <a:xfrm>
              <a:off x="6910241" y="5906475"/>
              <a:ext cx="3656" cy="1645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9639"/>
            <p:cNvSpPr>
              <a:spLocks/>
            </p:cNvSpPr>
            <p:nvPr/>
          </p:nvSpPr>
          <p:spPr bwMode="auto">
            <a:xfrm>
              <a:off x="6919381" y="5902818"/>
              <a:ext cx="3656" cy="20111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9640"/>
            <p:cNvSpPr>
              <a:spLocks/>
            </p:cNvSpPr>
            <p:nvPr/>
          </p:nvSpPr>
          <p:spPr bwMode="auto">
            <a:xfrm>
              <a:off x="6926694" y="5897334"/>
              <a:ext cx="5485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9641"/>
            <p:cNvSpPr>
              <a:spLocks/>
            </p:cNvSpPr>
            <p:nvPr/>
          </p:nvSpPr>
          <p:spPr bwMode="auto">
            <a:xfrm>
              <a:off x="6932180" y="5893678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0 h 5"/>
                <a:gd name="T4" fmla="*/ 1 w 2"/>
                <a:gd name="T5" fmla="*/ 0 h 5"/>
                <a:gd name="T6" fmla="*/ 0 w 2"/>
                <a:gd name="T7" fmla="*/ 4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9642"/>
            <p:cNvSpPr>
              <a:spLocks/>
            </p:cNvSpPr>
            <p:nvPr/>
          </p:nvSpPr>
          <p:spPr bwMode="auto">
            <a:xfrm>
              <a:off x="6941320" y="5893678"/>
              <a:ext cx="3656" cy="1645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3 h 4"/>
                <a:gd name="T8" fmla="*/ 0 w 1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9643"/>
            <p:cNvSpPr>
              <a:spLocks/>
            </p:cNvSpPr>
            <p:nvPr/>
          </p:nvSpPr>
          <p:spPr bwMode="auto">
            <a:xfrm>
              <a:off x="6948633" y="5884536"/>
              <a:ext cx="5485" cy="21939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1 h 5"/>
                <a:gd name="T4" fmla="*/ 0 w 1"/>
                <a:gd name="T5" fmla="*/ 1 h 5"/>
                <a:gd name="T6" fmla="*/ 0 w 1"/>
                <a:gd name="T7" fmla="*/ 4 h 5"/>
                <a:gd name="T8" fmla="*/ 0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9644"/>
            <p:cNvSpPr>
              <a:spLocks/>
            </p:cNvSpPr>
            <p:nvPr/>
          </p:nvSpPr>
          <p:spPr bwMode="auto">
            <a:xfrm>
              <a:off x="6954118" y="5880880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9645"/>
            <p:cNvSpPr>
              <a:spLocks/>
            </p:cNvSpPr>
            <p:nvPr/>
          </p:nvSpPr>
          <p:spPr bwMode="auto">
            <a:xfrm>
              <a:off x="6961431" y="5875395"/>
              <a:ext cx="5485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0 w 1"/>
                <a:gd name="T5" fmla="*/ 1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9646"/>
            <p:cNvSpPr>
              <a:spLocks/>
            </p:cNvSpPr>
            <p:nvPr/>
          </p:nvSpPr>
          <p:spPr bwMode="auto">
            <a:xfrm>
              <a:off x="6966916" y="5875395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9647"/>
            <p:cNvSpPr>
              <a:spLocks/>
            </p:cNvSpPr>
            <p:nvPr/>
          </p:nvSpPr>
          <p:spPr bwMode="auto">
            <a:xfrm>
              <a:off x="6970572" y="5871739"/>
              <a:ext cx="5485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9648"/>
            <p:cNvSpPr>
              <a:spLocks/>
            </p:cNvSpPr>
            <p:nvPr/>
          </p:nvSpPr>
          <p:spPr bwMode="auto">
            <a:xfrm>
              <a:off x="6976057" y="5868082"/>
              <a:ext cx="7313" cy="25595"/>
            </a:xfrm>
            <a:custGeom>
              <a:avLst/>
              <a:gdLst>
                <a:gd name="T0" fmla="*/ 1 w 2"/>
                <a:gd name="T1" fmla="*/ 5 h 6"/>
                <a:gd name="T2" fmla="*/ 2 w 2"/>
                <a:gd name="T3" fmla="*/ 0 h 6"/>
                <a:gd name="T4" fmla="*/ 1 w 2"/>
                <a:gd name="T5" fmla="*/ 0 h 6"/>
                <a:gd name="T6" fmla="*/ 0 w 2"/>
                <a:gd name="T7" fmla="*/ 5 h 6"/>
                <a:gd name="T8" fmla="*/ 1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5"/>
                  </a:move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9649"/>
            <p:cNvSpPr>
              <a:spLocks/>
            </p:cNvSpPr>
            <p:nvPr/>
          </p:nvSpPr>
          <p:spPr bwMode="auto">
            <a:xfrm>
              <a:off x="6983370" y="5868082"/>
              <a:ext cx="5485" cy="21939"/>
            </a:xfrm>
            <a:custGeom>
              <a:avLst/>
              <a:gdLst>
                <a:gd name="T0" fmla="*/ 1 w 1"/>
                <a:gd name="T1" fmla="*/ 4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4 h 5"/>
                <a:gd name="T8" fmla="*/ 1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9650"/>
            <p:cNvSpPr>
              <a:spLocks/>
            </p:cNvSpPr>
            <p:nvPr/>
          </p:nvSpPr>
          <p:spPr bwMode="auto">
            <a:xfrm>
              <a:off x="6992511" y="5862597"/>
              <a:ext cx="3656" cy="18282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9651"/>
            <p:cNvSpPr>
              <a:spLocks/>
            </p:cNvSpPr>
            <p:nvPr/>
          </p:nvSpPr>
          <p:spPr bwMode="auto">
            <a:xfrm>
              <a:off x="7001653" y="5855284"/>
              <a:ext cx="3656" cy="20111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1 h 5"/>
                <a:gd name="T4" fmla="*/ 0 w 1"/>
                <a:gd name="T5" fmla="*/ 1 h 5"/>
                <a:gd name="T6" fmla="*/ 0 w 1"/>
                <a:gd name="T7" fmla="*/ 4 h 5"/>
                <a:gd name="T8" fmla="*/ 0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9652"/>
            <p:cNvSpPr>
              <a:spLocks/>
            </p:cNvSpPr>
            <p:nvPr/>
          </p:nvSpPr>
          <p:spPr bwMode="auto">
            <a:xfrm>
              <a:off x="7005309" y="5849800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9653"/>
            <p:cNvSpPr>
              <a:spLocks/>
            </p:cNvSpPr>
            <p:nvPr/>
          </p:nvSpPr>
          <p:spPr bwMode="auto">
            <a:xfrm>
              <a:off x="7008966" y="5849800"/>
              <a:ext cx="5485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4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9654"/>
            <p:cNvSpPr>
              <a:spLocks/>
            </p:cNvSpPr>
            <p:nvPr/>
          </p:nvSpPr>
          <p:spPr bwMode="auto">
            <a:xfrm>
              <a:off x="7014450" y="5846144"/>
              <a:ext cx="3656" cy="21939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4 h 5"/>
                <a:gd name="T8" fmla="*/ 0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9655"/>
            <p:cNvSpPr>
              <a:spLocks/>
            </p:cNvSpPr>
            <p:nvPr/>
          </p:nvSpPr>
          <p:spPr bwMode="auto">
            <a:xfrm>
              <a:off x="7018106" y="5842487"/>
              <a:ext cx="5485" cy="20111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9656"/>
            <p:cNvSpPr>
              <a:spLocks/>
            </p:cNvSpPr>
            <p:nvPr/>
          </p:nvSpPr>
          <p:spPr bwMode="auto">
            <a:xfrm>
              <a:off x="7023591" y="5842487"/>
              <a:ext cx="3656" cy="20111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4 h 5"/>
                <a:gd name="T8" fmla="*/ 0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9657"/>
            <p:cNvSpPr>
              <a:spLocks/>
            </p:cNvSpPr>
            <p:nvPr/>
          </p:nvSpPr>
          <p:spPr bwMode="auto">
            <a:xfrm>
              <a:off x="7027248" y="5837002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9658"/>
            <p:cNvSpPr>
              <a:spLocks/>
            </p:cNvSpPr>
            <p:nvPr/>
          </p:nvSpPr>
          <p:spPr bwMode="auto">
            <a:xfrm>
              <a:off x="7030904" y="5837002"/>
              <a:ext cx="5485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1 h 4"/>
                <a:gd name="T4" fmla="*/ 1 w 1"/>
                <a:gd name="T5" fmla="*/ 1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9659"/>
            <p:cNvSpPr>
              <a:spLocks/>
            </p:cNvSpPr>
            <p:nvPr/>
          </p:nvSpPr>
          <p:spPr bwMode="auto">
            <a:xfrm>
              <a:off x="7036389" y="5833345"/>
              <a:ext cx="7313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0 h 5"/>
                <a:gd name="T4" fmla="*/ 2 w 2"/>
                <a:gd name="T5" fmla="*/ 0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9660"/>
            <p:cNvSpPr>
              <a:spLocks/>
            </p:cNvSpPr>
            <p:nvPr/>
          </p:nvSpPr>
          <p:spPr bwMode="auto">
            <a:xfrm>
              <a:off x="7043701" y="5827861"/>
              <a:ext cx="5485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1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9661"/>
            <p:cNvSpPr>
              <a:spLocks/>
            </p:cNvSpPr>
            <p:nvPr/>
          </p:nvSpPr>
          <p:spPr bwMode="auto">
            <a:xfrm>
              <a:off x="7049187" y="5824205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9662"/>
            <p:cNvSpPr>
              <a:spLocks/>
            </p:cNvSpPr>
            <p:nvPr/>
          </p:nvSpPr>
          <p:spPr bwMode="auto">
            <a:xfrm>
              <a:off x="7061984" y="5820548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9663"/>
            <p:cNvSpPr>
              <a:spLocks/>
            </p:cNvSpPr>
            <p:nvPr/>
          </p:nvSpPr>
          <p:spPr bwMode="auto">
            <a:xfrm>
              <a:off x="7065640" y="5815063"/>
              <a:ext cx="5485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9664"/>
            <p:cNvSpPr>
              <a:spLocks/>
            </p:cNvSpPr>
            <p:nvPr/>
          </p:nvSpPr>
          <p:spPr bwMode="auto">
            <a:xfrm>
              <a:off x="6875504" y="5975948"/>
              <a:ext cx="9142" cy="16455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0 h 4"/>
                <a:gd name="T4" fmla="*/ 2 w 2"/>
                <a:gd name="T5" fmla="*/ 0 h 4"/>
                <a:gd name="T6" fmla="*/ 0 w 2"/>
                <a:gd name="T7" fmla="*/ 4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9665"/>
            <p:cNvSpPr>
              <a:spLocks/>
            </p:cNvSpPr>
            <p:nvPr/>
          </p:nvSpPr>
          <p:spPr bwMode="auto">
            <a:xfrm>
              <a:off x="6879160" y="5972291"/>
              <a:ext cx="14626" cy="25595"/>
            </a:xfrm>
            <a:custGeom>
              <a:avLst/>
              <a:gdLst>
                <a:gd name="T0" fmla="*/ 1 w 3"/>
                <a:gd name="T1" fmla="*/ 6 h 6"/>
                <a:gd name="T2" fmla="*/ 2 w 3"/>
                <a:gd name="T3" fmla="*/ 0 h 6"/>
                <a:gd name="T4" fmla="*/ 2 w 3"/>
                <a:gd name="T5" fmla="*/ 0 h 6"/>
                <a:gd name="T6" fmla="*/ 0 w 3"/>
                <a:gd name="T7" fmla="*/ 6 h 6"/>
                <a:gd name="T8" fmla="*/ 1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1" y="4"/>
                    <a:pt x="2" y="2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9666"/>
            <p:cNvSpPr>
              <a:spLocks/>
            </p:cNvSpPr>
            <p:nvPr/>
          </p:nvSpPr>
          <p:spPr bwMode="auto">
            <a:xfrm>
              <a:off x="6910241" y="5954009"/>
              <a:ext cx="9142" cy="31081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6 h 7"/>
                <a:gd name="T4" fmla="*/ 1 w 2"/>
                <a:gd name="T5" fmla="*/ 6 h 7"/>
                <a:gd name="T6" fmla="*/ 2 w 2"/>
                <a:gd name="T7" fmla="*/ 0 h 7"/>
                <a:gd name="T8" fmla="*/ 2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1" y="4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9667"/>
            <p:cNvSpPr>
              <a:spLocks/>
            </p:cNvSpPr>
            <p:nvPr/>
          </p:nvSpPr>
          <p:spPr bwMode="auto">
            <a:xfrm>
              <a:off x="6919381" y="5954009"/>
              <a:ext cx="3656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9668"/>
            <p:cNvSpPr>
              <a:spLocks/>
            </p:cNvSpPr>
            <p:nvPr/>
          </p:nvSpPr>
          <p:spPr bwMode="auto">
            <a:xfrm>
              <a:off x="6923038" y="5950353"/>
              <a:ext cx="3656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9669"/>
            <p:cNvSpPr>
              <a:spLocks/>
            </p:cNvSpPr>
            <p:nvPr/>
          </p:nvSpPr>
          <p:spPr bwMode="auto">
            <a:xfrm>
              <a:off x="6935836" y="5941212"/>
              <a:ext cx="9142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0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9670"/>
            <p:cNvSpPr>
              <a:spLocks/>
            </p:cNvSpPr>
            <p:nvPr/>
          </p:nvSpPr>
          <p:spPr bwMode="auto">
            <a:xfrm>
              <a:off x="6941320" y="5941212"/>
              <a:ext cx="7313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9671"/>
            <p:cNvSpPr>
              <a:spLocks/>
            </p:cNvSpPr>
            <p:nvPr/>
          </p:nvSpPr>
          <p:spPr bwMode="auto">
            <a:xfrm>
              <a:off x="6948633" y="5932070"/>
              <a:ext cx="9142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0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9672"/>
            <p:cNvSpPr>
              <a:spLocks/>
            </p:cNvSpPr>
            <p:nvPr/>
          </p:nvSpPr>
          <p:spPr bwMode="auto">
            <a:xfrm>
              <a:off x="6954118" y="5932070"/>
              <a:ext cx="7313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9673"/>
            <p:cNvSpPr>
              <a:spLocks/>
            </p:cNvSpPr>
            <p:nvPr/>
          </p:nvSpPr>
          <p:spPr bwMode="auto">
            <a:xfrm>
              <a:off x="6961431" y="5928414"/>
              <a:ext cx="5485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9674"/>
            <p:cNvSpPr>
              <a:spLocks/>
            </p:cNvSpPr>
            <p:nvPr/>
          </p:nvSpPr>
          <p:spPr bwMode="auto">
            <a:xfrm>
              <a:off x="6970572" y="5922930"/>
              <a:ext cx="5485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9675"/>
            <p:cNvSpPr>
              <a:spLocks/>
            </p:cNvSpPr>
            <p:nvPr/>
          </p:nvSpPr>
          <p:spPr bwMode="auto">
            <a:xfrm>
              <a:off x="6979714" y="5919273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4 h 5"/>
                <a:gd name="T4" fmla="*/ 1 w 2"/>
                <a:gd name="T5" fmla="*/ 4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9676"/>
            <p:cNvSpPr>
              <a:spLocks/>
            </p:cNvSpPr>
            <p:nvPr/>
          </p:nvSpPr>
          <p:spPr bwMode="auto">
            <a:xfrm>
              <a:off x="6988854" y="5915617"/>
              <a:ext cx="3656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9677"/>
            <p:cNvSpPr>
              <a:spLocks/>
            </p:cNvSpPr>
            <p:nvPr/>
          </p:nvSpPr>
          <p:spPr bwMode="auto">
            <a:xfrm>
              <a:off x="6992511" y="5910131"/>
              <a:ext cx="3656" cy="27424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1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9678"/>
            <p:cNvSpPr>
              <a:spLocks/>
            </p:cNvSpPr>
            <p:nvPr/>
          </p:nvSpPr>
          <p:spPr bwMode="auto">
            <a:xfrm>
              <a:off x="6996167" y="5910131"/>
              <a:ext cx="5485" cy="1828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9679"/>
            <p:cNvSpPr>
              <a:spLocks/>
            </p:cNvSpPr>
            <p:nvPr/>
          </p:nvSpPr>
          <p:spPr bwMode="auto">
            <a:xfrm>
              <a:off x="7001653" y="5902818"/>
              <a:ext cx="7313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5 h 6"/>
                <a:gd name="T4" fmla="*/ 1 w 2"/>
                <a:gd name="T5" fmla="*/ 6 h 6"/>
                <a:gd name="T6" fmla="*/ 2 w 2"/>
                <a:gd name="T7" fmla="*/ 0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1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9680"/>
            <p:cNvSpPr>
              <a:spLocks/>
            </p:cNvSpPr>
            <p:nvPr/>
          </p:nvSpPr>
          <p:spPr bwMode="auto">
            <a:xfrm>
              <a:off x="7005309" y="5897334"/>
              <a:ext cx="9142" cy="2559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6 h 6"/>
                <a:gd name="T4" fmla="*/ 1 w 2"/>
                <a:gd name="T5" fmla="*/ 6 h 6"/>
                <a:gd name="T6" fmla="*/ 2 w 2"/>
                <a:gd name="T7" fmla="*/ 1 h 6"/>
                <a:gd name="T8" fmla="*/ 1 w 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4"/>
                    <a:pt x="1" y="3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9681"/>
            <p:cNvSpPr>
              <a:spLocks/>
            </p:cNvSpPr>
            <p:nvPr/>
          </p:nvSpPr>
          <p:spPr bwMode="auto">
            <a:xfrm>
              <a:off x="7008966" y="5897334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9682"/>
            <p:cNvSpPr>
              <a:spLocks/>
            </p:cNvSpPr>
            <p:nvPr/>
          </p:nvSpPr>
          <p:spPr bwMode="auto">
            <a:xfrm>
              <a:off x="7018106" y="5893678"/>
              <a:ext cx="5485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9683"/>
            <p:cNvSpPr>
              <a:spLocks/>
            </p:cNvSpPr>
            <p:nvPr/>
          </p:nvSpPr>
          <p:spPr bwMode="auto">
            <a:xfrm>
              <a:off x="7023591" y="5893678"/>
              <a:ext cx="7313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4 h 5"/>
                <a:gd name="T4" fmla="*/ 0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9684"/>
            <p:cNvSpPr>
              <a:spLocks/>
            </p:cNvSpPr>
            <p:nvPr/>
          </p:nvSpPr>
          <p:spPr bwMode="auto">
            <a:xfrm>
              <a:off x="7027248" y="5890021"/>
              <a:ext cx="9142" cy="20111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0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9685"/>
            <p:cNvSpPr>
              <a:spLocks/>
            </p:cNvSpPr>
            <p:nvPr/>
          </p:nvSpPr>
          <p:spPr bwMode="auto">
            <a:xfrm>
              <a:off x="7030904" y="5884536"/>
              <a:ext cx="9142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1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9686"/>
            <p:cNvSpPr>
              <a:spLocks/>
            </p:cNvSpPr>
            <p:nvPr/>
          </p:nvSpPr>
          <p:spPr bwMode="auto">
            <a:xfrm>
              <a:off x="7049187" y="5875395"/>
              <a:ext cx="7313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1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9687"/>
            <p:cNvSpPr>
              <a:spLocks/>
            </p:cNvSpPr>
            <p:nvPr/>
          </p:nvSpPr>
          <p:spPr bwMode="auto">
            <a:xfrm>
              <a:off x="7061984" y="5871739"/>
              <a:ext cx="3656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4 h 5"/>
                <a:gd name="T4" fmla="*/ 1 w 1"/>
                <a:gd name="T5" fmla="*/ 4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9688"/>
            <p:cNvSpPr>
              <a:spLocks/>
            </p:cNvSpPr>
            <p:nvPr/>
          </p:nvSpPr>
          <p:spPr bwMode="auto">
            <a:xfrm>
              <a:off x="7074782" y="5862597"/>
              <a:ext cx="3656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9689"/>
            <p:cNvSpPr>
              <a:spLocks/>
            </p:cNvSpPr>
            <p:nvPr/>
          </p:nvSpPr>
          <p:spPr bwMode="auto">
            <a:xfrm>
              <a:off x="7078439" y="5862597"/>
              <a:ext cx="5485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9690"/>
            <p:cNvSpPr>
              <a:spLocks/>
            </p:cNvSpPr>
            <p:nvPr/>
          </p:nvSpPr>
          <p:spPr bwMode="auto">
            <a:xfrm>
              <a:off x="6888302" y="6023482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5 h 5"/>
                <a:gd name="T4" fmla="*/ 1 w 2"/>
                <a:gd name="T5" fmla="*/ 5 h 5"/>
                <a:gd name="T6" fmla="*/ 2 w 2"/>
                <a:gd name="T7" fmla="*/ 1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9691"/>
            <p:cNvSpPr>
              <a:spLocks/>
            </p:cNvSpPr>
            <p:nvPr/>
          </p:nvSpPr>
          <p:spPr bwMode="auto">
            <a:xfrm>
              <a:off x="6893786" y="6023482"/>
              <a:ext cx="7313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9692"/>
            <p:cNvSpPr>
              <a:spLocks/>
            </p:cNvSpPr>
            <p:nvPr/>
          </p:nvSpPr>
          <p:spPr bwMode="auto">
            <a:xfrm>
              <a:off x="6897443" y="6023482"/>
              <a:ext cx="9142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4 h 5"/>
                <a:gd name="T4" fmla="*/ 1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9693"/>
            <p:cNvSpPr>
              <a:spLocks/>
            </p:cNvSpPr>
            <p:nvPr/>
          </p:nvSpPr>
          <p:spPr bwMode="auto">
            <a:xfrm>
              <a:off x="6901099" y="6019826"/>
              <a:ext cx="9142" cy="20111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9694"/>
            <p:cNvSpPr>
              <a:spLocks/>
            </p:cNvSpPr>
            <p:nvPr/>
          </p:nvSpPr>
          <p:spPr bwMode="auto">
            <a:xfrm>
              <a:off x="6913897" y="6010685"/>
              <a:ext cx="12798" cy="21939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1 w 3"/>
                <a:gd name="T5" fmla="*/ 5 h 5"/>
                <a:gd name="T6" fmla="*/ 2 w 3"/>
                <a:gd name="T7" fmla="*/ 0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9695"/>
            <p:cNvSpPr>
              <a:spLocks/>
            </p:cNvSpPr>
            <p:nvPr/>
          </p:nvSpPr>
          <p:spPr bwMode="auto">
            <a:xfrm>
              <a:off x="6923038" y="6001543"/>
              <a:ext cx="9142" cy="2559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5 h 6"/>
                <a:gd name="T4" fmla="*/ 1 w 2"/>
                <a:gd name="T5" fmla="*/ 6 h 6"/>
                <a:gd name="T6" fmla="*/ 2 w 2"/>
                <a:gd name="T7" fmla="*/ 1 h 6"/>
                <a:gd name="T8" fmla="*/ 1 w 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2"/>
                    <a:pt x="1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9696"/>
            <p:cNvSpPr>
              <a:spLocks/>
            </p:cNvSpPr>
            <p:nvPr/>
          </p:nvSpPr>
          <p:spPr bwMode="auto">
            <a:xfrm>
              <a:off x="6932180" y="6001543"/>
              <a:ext cx="3656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9697"/>
            <p:cNvSpPr>
              <a:spLocks/>
            </p:cNvSpPr>
            <p:nvPr/>
          </p:nvSpPr>
          <p:spPr bwMode="auto">
            <a:xfrm>
              <a:off x="6948633" y="5988746"/>
              <a:ext cx="9142" cy="2559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6 h 6"/>
                <a:gd name="T4" fmla="*/ 1 w 2"/>
                <a:gd name="T5" fmla="*/ 6 h 6"/>
                <a:gd name="T6" fmla="*/ 2 w 2"/>
                <a:gd name="T7" fmla="*/ 1 h 6"/>
                <a:gd name="T8" fmla="*/ 1 w 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9698"/>
            <p:cNvSpPr>
              <a:spLocks/>
            </p:cNvSpPr>
            <p:nvPr/>
          </p:nvSpPr>
          <p:spPr bwMode="auto">
            <a:xfrm>
              <a:off x="6957775" y="5985090"/>
              <a:ext cx="3656" cy="25595"/>
            </a:xfrm>
            <a:custGeom>
              <a:avLst/>
              <a:gdLst>
                <a:gd name="T0" fmla="*/ 1 w 1"/>
                <a:gd name="T1" fmla="*/ 1 h 6"/>
                <a:gd name="T2" fmla="*/ 0 w 1"/>
                <a:gd name="T3" fmla="*/ 6 h 6"/>
                <a:gd name="T4" fmla="*/ 0 w 1"/>
                <a:gd name="T5" fmla="*/ 6 h 6"/>
                <a:gd name="T6" fmla="*/ 1 w 1"/>
                <a:gd name="T7" fmla="*/ 1 h 6"/>
                <a:gd name="T8" fmla="*/ 1 w 1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1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9699"/>
            <p:cNvSpPr>
              <a:spLocks/>
            </p:cNvSpPr>
            <p:nvPr/>
          </p:nvSpPr>
          <p:spPr bwMode="auto">
            <a:xfrm>
              <a:off x="6961431" y="5985090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1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9700"/>
            <p:cNvSpPr>
              <a:spLocks/>
            </p:cNvSpPr>
            <p:nvPr/>
          </p:nvSpPr>
          <p:spPr bwMode="auto">
            <a:xfrm>
              <a:off x="6970572" y="5975948"/>
              <a:ext cx="5485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9701"/>
            <p:cNvSpPr>
              <a:spLocks/>
            </p:cNvSpPr>
            <p:nvPr/>
          </p:nvSpPr>
          <p:spPr bwMode="auto">
            <a:xfrm>
              <a:off x="6979714" y="5966807"/>
              <a:ext cx="9142" cy="21939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5 h 5"/>
                <a:gd name="T4" fmla="*/ 1 w 2"/>
                <a:gd name="T5" fmla="*/ 5 h 5"/>
                <a:gd name="T6" fmla="*/ 2 w 2"/>
                <a:gd name="T7" fmla="*/ 1 h 5"/>
                <a:gd name="T8" fmla="*/ 2 w 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9702"/>
            <p:cNvSpPr>
              <a:spLocks/>
            </p:cNvSpPr>
            <p:nvPr/>
          </p:nvSpPr>
          <p:spPr bwMode="auto">
            <a:xfrm>
              <a:off x="6988854" y="5963151"/>
              <a:ext cx="7313" cy="2559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5 h 6"/>
                <a:gd name="T4" fmla="*/ 1 w 2"/>
                <a:gd name="T5" fmla="*/ 5 h 6"/>
                <a:gd name="T6" fmla="*/ 2 w 2"/>
                <a:gd name="T7" fmla="*/ 1 h 6"/>
                <a:gd name="T8" fmla="*/ 1 w 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2"/>
                    <a:pt x="1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9703"/>
            <p:cNvSpPr>
              <a:spLocks/>
            </p:cNvSpPr>
            <p:nvPr/>
          </p:nvSpPr>
          <p:spPr bwMode="auto">
            <a:xfrm>
              <a:off x="6996167" y="5963151"/>
              <a:ext cx="5485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9705"/>
            <p:cNvSpPr>
              <a:spLocks/>
            </p:cNvSpPr>
            <p:nvPr/>
          </p:nvSpPr>
          <p:spPr bwMode="auto">
            <a:xfrm>
              <a:off x="7005309" y="5957665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9706"/>
            <p:cNvSpPr>
              <a:spLocks/>
            </p:cNvSpPr>
            <p:nvPr/>
          </p:nvSpPr>
          <p:spPr bwMode="auto">
            <a:xfrm>
              <a:off x="7014451" y="5950353"/>
              <a:ext cx="3656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5 h 5"/>
                <a:gd name="T4" fmla="*/ 1 w 1"/>
                <a:gd name="T5" fmla="*/ 5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9707"/>
            <p:cNvSpPr>
              <a:spLocks/>
            </p:cNvSpPr>
            <p:nvPr/>
          </p:nvSpPr>
          <p:spPr bwMode="auto">
            <a:xfrm>
              <a:off x="7018107" y="5950353"/>
              <a:ext cx="5485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4 h 5"/>
                <a:gd name="T4" fmla="*/ 1 w 1"/>
                <a:gd name="T5" fmla="*/ 4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9708"/>
            <p:cNvSpPr>
              <a:spLocks/>
            </p:cNvSpPr>
            <p:nvPr/>
          </p:nvSpPr>
          <p:spPr bwMode="auto">
            <a:xfrm>
              <a:off x="7027248" y="5941212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9709"/>
            <p:cNvSpPr>
              <a:spLocks/>
            </p:cNvSpPr>
            <p:nvPr/>
          </p:nvSpPr>
          <p:spPr bwMode="auto">
            <a:xfrm>
              <a:off x="7030904" y="5937555"/>
              <a:ext cx="9142" cy="20111"/>
            </a:xfrm>
            <a:custGeom>
              <a:avLst/>
              <a:gdLst>
                <a:gd name="T0" fmla="*/ 1 w 2"/>
                <a:gd name="T1" fmla="*/ 1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1 h 5"/>
                <a:gd name="T8" fmla="*/ 1 w 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9710"/>
            <p:cNvSpPr>
              <a:spLocks/>
            </p:cNvSpPr>
            <p:nvPr/>
          </p:nvSpPr>
          <p:spPr bwMode="auto">
            <a:xfrm>
              <a:off x="7040046" y="5932070"/>
              <a:ext cx="3656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1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9711"/>
            <p:cNvSpPr>
              <a:spLocks/>
            </p:cNvSpPr>
            <p:nvPr/>
          </p:nvSpPr>
          <p:spPr bwMode="auto">
            <a:xfrm>
              <a:off x="7052843" y="5922930"/>
              <a:ext cx="3656" cy="27424"/>
            </a:xfrm>
            <a:custGeom>
              <a:avLst/>
              <a:gdLst>
                <a:gd name="T0" fmla="*/ 0 w 1"/>
                <a:gd name="T1" fmla="*/ 1 h 6"/>
                <a:gd name="T2" fmla="*/ 0 w 1"/>
                <a:gd name="T3" fmla="*/ 6 h 6"/>
                <a:gd name="T4" fmla="*/ 0 w 1"/>
                <a:gd name="T5" fmla="*/ 6 h 6"/>
                <a:gd name="T6" fmla="*/ 1 w 1"/>
                <a:gd name="T7" fmla="*/ 1 h 6"/>
                <a:gd name="T8" fmla="*/ 0 w 1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9712"/>
            <p:cNvSpPr>
              <a:spLocks/>
            </p:cNvSpPr>
            <p:nvPr/>
          </p:nvSpPr>
          <p:spPr bwMode="auto">
            <a:xfrm>
              <a:off x="7056500" y="5919273"/>
              <a:ext cx="5485" cy="25595"/>
            </a:xfrm>
            <a:custGeom>
              <a:avLst/>
              <a:gdLst>
                <a:gd name="T0" fmla="*/ 1 w 1"/>
                <a:gd name="T1" fmla="*/ 1 h 6"/>
                <a:gd name="T2" fmla="*/ 0 w 1"/>
                <a:gd name="T3" fmla="*/ 6 h 6"/>
                <a:gd name="T4" fmla="*/ 0 w 1"/>
                <a:gd name="T5" fmla="*/ 6 h 6"/>
                <a:gd name="T6" fmla="*/ 1 w 1"/>
                <a:gd name="T7" fmla="*/ 1 h 6"/>
                <a:gd name="T8" fmla="*/ 1 w 1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9713"/>
            <p:cNvSpPr>
              <a:spLocks/>
            </p:cNvSpPr>
            <p:nvPr/>
          </p:nvSpPr>
          <p:spPr bwMode="auto">
            <a:xfrm>
              <a:off x="7061985" y="5919273"/>
              <a:ext cx="3656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9714"/>
            <p:cNvSpPr>
              <a:spLocks/>
            </p:cNvSpPr>
            <p:nvPr/>
          </p:nvSpPr>
          <p:spPr bwMode="auto">
            <a:xfrm>
              <a:off x="7071126" y="5919273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9715"/>
            <p:cNvSpPr>
              <a:spLocks/>
            </p:cNvSpPr>
            <p:nvPr/>
          </p:nvSpPr>
          <p:spPr bwMode="auto">
            <a:xfrm>
              <a:off x="6932180" y="6049077"/>
              <a:ext cx="9142" cy="25595"/>
            </a:xfrm>
            <a:custGeom>
              <a:avLst/>
              <a:gdLst>
                <a:gd name="T0" fmla="*/ 0 w 2"/>
                <a:gd name="T1" fmla="*/ 6 h 6"/>
                <a:gd name="T2" fmla="*/ 1 w 2"/>
                <a:gd name="T3" fmla="*/ 6 h 6"/>
                <a:gd name="T4" fmla="*/ 1 w 2"/>
                <a:gd name="T5" fmla="*/ 6 h 6"/>
                <a:gd name="T6" fmla="*/ 1 w 2"/>
                <a:gd name="T7" fmla="*/ 6 h 6"/>
                <a:gd name="T8" fmla="*/ 2 w 2"/>
                <a:gd name="T9" fmla="*/ 0 h 6"/>
                <a:gd name="T10" fmla="*/ 2 w 2"/>
                <a:gd name="T11" fmla="*/ 0 h 6"/>
                <a:gd name="T12" fmla="*/ 0 w 2"/>
                <a:gd name="T13" fmla="*/ 6 h 6"/>
                <a:gd name="T14" fmla="*/ 0 w 2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9716"/>
            <p:cNvSpPr>
              <a:spLocks/>
            </p:cNvSpPr>
            <p:nvPr/>
          </p:nvSpPr>
          <p:spPr bwMode="auto">
            <a:xfrm>
              <a:off x="6944978" y="6045421"/>
              <a:ext cx="9142" cy="21939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1 w 2"/>
                <a:gd name="T5" fmla="*/ 0 h 5"/>
                <a:gd name="T6" fmla="*/ 0 w 2"/>
                <a:gd name="T7" fmla="*/ 5 h 5"/>
                <a:gd name="T8" fmla="*/ 0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9717"/>
            <p:cNvSpPr>
              <a:spLocks/>
            </p:cNvSpPr>
            <p:nvPr/>
          </p:nvSpPr>
          <p:spPr bwMode="auto">
            <a:xfrm>
              <a:off x="6954118" y="6045421"/>
              <a:ext cx="3656" cy="1645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9718"/>
            <p:cNvSpPr>
              <a:spLocks/>
            </p:cNvSpPr>
            <p:nvPr/>
          </p:nvSpPr>
          <p:spPr bwMode="auto">
            <a:xfrm>
              <a:off x="6957775" y="6032624"/>
              <a:ext cx="9142" cy="29252"/>
            </a:xfrm>
            <a:custGeom>
              <a:avLst/>
              <a:gdLst>
                <a:gd name="T0" fmla="*/ 1 w 2"/>
                <a:gd name="T1" fmla="*/ 6 h 7"/>
                <a:gd name="T2" fmla="*/ 2 w 2"/>
                <a:gd name="T3" fmla="*/ 1 h 7"/>
                <a:gd name="T4" fmla="*/ 1 w 2"/>
                <a:gd name="T5" fmla="*/ 1 h 7"/>
                <a:gd name="T6" fmla="*/ 0 w 2"/>
                <a:gd name="T7" fmla="*/ 6 h 7"/>
                <a:gd name="T8" fmla="*/ 1 w 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1" y="6"/>
                  </a:moveTo>
                  <a:cubicBezTo>
                    <a:pt x="1" y="5"/>
                    <a:pt x="1" y="3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9719"/>
            <p:cNvSpPr>
              <a:spLocks/>
            </p:cNvSpPr>
            <p:nvPr/>
          </p:nvSpPr>
          <p:spPr bwMode="auto">
            <a:xfrm>
              <a:off x="6966917" y="6032624"/>
              <a:ext cx="3656" cy="21939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9720"/>
            <p:cNvSpPr>
              <a:spLocks/>
            </p:cNvSpPr>
            <p:nvPr/>
          </p:nvSpPr>
          <p:spPr bwMode="auto">
            <a:xfrm>
              <a:off x="6976057" y="6023482"/>
              <a:ext cx="7313" cy="25595"/>
            </a:xfrm>
            <a:custGeom>
              <a:avLst/>
              <a:gdLst>
                <a:gd name="T0" fmla="*/ 0 w 2"/>
                <a:gd name="T1" fmla="*/ 6 h 6"/>
                <a:gd name="T2" fmla="*/ 1 w 2"/>
                <a:gd name="T3" fmla="*/ 1 h 6"/>
                <a:gd name="T4" fmla="*/ 1 w 2"/>
                <a:gd name="T5" fmla="*/ 0 h 6"/>
                <a:gd name="T6" fmla="*/ 0 w 2"/>
                <a:gd name="T7" fmla="*/ 6 h 6"/>
                <a:gd name="T8" fmla="*/ 0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9721"/>
            <p:cNvSpPr>
              <a:spLocks/>
            </p:cNvSpPr>
            <p:nvPr/>
          </p:nvSpPr>
          <p:spPr bwMode="auto">
            <a:xfrm>
              <a:off x="7014451" y="6001543"/>
              <a:ext cx="3656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9722"/>
            <p:cNvSpPr>
              <a:spLocks/>
            </p:cNvSpPr>
            <p:nvPr/>
          </p:nvSpPr>
          <p:spPr bwMode="auto">
            <a:xfrm>
              <a:off x="7018107" y="5992403"/>
              <a:ext cx="12798" cy="27424"/>
            </a:xfrm>
            <a:custGeom>
              <a:avLst/>
              <a:gdLst>
                <a:gd name="T0" fmla="*/ 1 w 3"/>
                <a:gd name="T1" fmla="*/ 5 h 6"/>
                <a:gd name="T2" fmla="*/ 2 w 3"/>
                <a:gd name="T3" fmla="*/ 0 h 6"/>
                <a:gd name="T4" fmla="*/ 2 w 3"/>
                <a:gd name="T5" fmla="*/ 0 h 6"/>
                <a:gd name="T6" fmla="*/ 0 w 3"/>
                <a:gd name="T7" fmla="*/ 5 h 6"/>
                <a:gd name="T8" fmla="*/ 1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1" y="4"/>
                    <a:pt x="2" y="2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9723"/>
            <p:cNvSpPr>
              <a:spLocks/>
            </p:cNvSpPr>
            <p:nvPr/>
          </p:nvSpPr>
          <p:spPr bwMode="auto">
            <a:xfrm>
              <a:off x="7049187" y="5975948"/>
              <a:ext cx="12798" cy="25595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5 h 6"/>
                <a:gd name="T4" fmla="*/ 0 w 3"/>
                <a:gd name="T5" fmla="*/ 5 h 6"/>
                <a:gd name="T6" fmla="*/ 3 w 3"/>
                <a:gd name="T7" fmla="*/ 0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9724"/>
            <p:cNvSpPr>
              <a:spLocks/>
            </p:cNvSpPr>
            <p:nvPr/>
          </p:nvSpPr>
          <p:spPr bwMode="auto">
            <a:xfrm>
              <a:off x="7071126" y="5957665"/>
              <a:ext cx="12798" cy="27424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6 h 6"/>
                <a:gd name="T4" fmla="*/ 1 w 3"/>
                <a:gd name="T5" fmla="*/ 6 h 6"/>
                <a:gd name="T6" fmla="*/ 2 w 3"/>
                <a:gd name="T7" fmla="*/ 1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9725"/>
            <p:cNvSpPr>
              <a:spLocks/>
            </p:cNvSpPr>
            <p:nvPr/>
          </p:nvSpPr>
          <p:spPr bwMode="auto">
            <a:xfrm>
              <a:off x="7078439" y="5957665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9726"/>
            <p:cNvSpPr>
              <a:spLocks/>
            </p:cNvSpPr>
            <p:nvPr/>
          </p:nvSpPr>
          <p:spPr bwMode="auto">
            <a:xfrm>
              <a:off x="7087580" y="5957665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3 h 4"/>
                <a:gd name="T4" fmla="*/ 0 w 2"/>
                <a:gd name="T5" fmla="*/ 3 h 4"/>
                <a:gd name="T6" fmla="*/ 1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9727"/>
            <p:cNvSpPr>
              <a:spLocks/>
            </p:cNvSpPr>
            <p:nvPr/>
          </p:nvSpPr>
          <p:spPr bwMode="auto">
            <a:xfrm>
              <a:off x="7091237" y="5954009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3 h 4"/>
                <a:gd name="T4" fmla="*/ 0 w 2"/>
                <a:gd name="T5" fmla="*/ 3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9728"/>
            <p:cNvSpPr>
              <a:spLocks/>
            </p:cNvSpPr>
            <p:nvPr/>
          </p:nvSpPr>
          <p:spPr bwMode="auto">
            <a:xfrm>
              <a:off x="6957775" y="6096611"/>
              <a:ext cx="9142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0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9729"/>
            <p:cNvSpPr>
              <a:spLocks/>
            </p:cNvSpPr>
            <p:nvPr/>
          </p:nvSpPr>
          <p:spPr bwMode="auto">
            <a:xfrm>
              <a:off x="6970573" y="6080158"/>
              <a:ext cx="12798" cy="38394"/>
            </a:xfrm>
            <a:custGeom>
              <a:avLst/>
              <a:gdLst>
                <a:gd name="T0" fmla="*/ 2 w 3"/>
                <a:gd name="T1" fmla="*/ 1 h 9"/>
                <a:gd name="T2" fmla="*/ 0 w 3"/>
                <a:gd name="T3" fmla="*/ 9 h 9"/>
                <a:gd name="T4" fmla="*/ 1 w 3"/>
                <a:gd name="T5" fmla="*/ 9 h 9"/>
                <a:gd name="T6" fmla="*/ 3 w 3"/>
                <a:gd name="T7" fmla="*/ 1 h 9"/>
                <a:gd name="T8" fmla="*/ 2 w 3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2" y="1"/>
                  </a:moveTo>
                  <a:cubicBezTo>
                    <a:pt x="2" y="3"/>
                    <a:pt x="1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6"/>
                    <a:pt x="2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9730"/>
            <p:cNvSpPr>
              <a:spLocks/>
            </p:cNvSpPr>
            <p:nvPr/>
          </p:nvSpPr>
          <p:spPr bwMode="auto">
            <a:xfrm>
              <a:off x="6996168" y="6061876"/>
              <a:ext cx="12798" cy="34737"/>
            </a:xfrm>
            <a:custGeom>
              <a:avLst/>
              <a:gdLst>
                <a:gd name="T0" fmla="*/ 2 w 3"/>
                <a:gd name="T1" fmla="*/ 0 h 8"/>
                <a:gd name="T2" fmla="*/ 0 w 3"/>
                <a:gd name="T3" fmla="*/ 8 h 8"/>
                <a:gd name="T4" fmla="*/ 1 w 3"/>
                <a:gd name="T5" fmla="*/ 8 h 8"/>
                <a:gd name="T6" fmla="*/ 3 w 3"/>
                <a:gd name="T7" fmla="*/ 1 h 8"/>
                <a:gd name="T8" fmla="*/ 2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9731"/>
            <p:cNvSpPr>
              <a:spLocks/>
            </p:cNvSpPr>
            <p:nvPr/>
          </p:nvSpPr>
          <p:spPr bwMode="auto">
            <a:xfrm>
              <a:off x="7023591" y="6054563"/>
              <a:ext cx="7313" cy="20111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9732"/>
            <p:cNvSpPr>
              <a:spLocks/>
            </p:cNvSpPr>
            <p:nvPr/>
          </p:nvSpPr>
          <p:spPr bwMode="auto">
            <a:xfrm>
              <a:off x="7027248" y="6049077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9733"/>
            <p:cNvSpPr>
              <a:spLocks/>
            </p:cNvSpPr>
            <p:nvPr/>
          </p:nvSpPr>
          <p:spPr bwMode="auto">
            <a:xfrm>
              <a:off x="7071126" y="6014341"/>
              <a:ext cx="12798" cy="31081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6 h 7"/>
                <a:gd name="T4" fmla="*/ 1 w 3"/>
                <a:gd name="T5" fmla="*/ 6 h 7"/>
                <a:gd name="T6" fmla="*/ 3 w 3"/>
                <a:gd name="T7" fmla="*/ 0 h 7"/>
                <a:gd name="T8" fmla="*/ 2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9734"/>
            <p:cNvSpPr>
              <a:spLocks/>
            </p:cNvSpPr>
            <p:nvPr/>
          </p:nvSpPr>
          <p:spPr bwMode="auto">
            <a:xfrm>
              <a:off x="7078439" y="6005200"/>
              <a:ext cx="9142" cy="27424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1 w 2"/>
                <a:gd name="T5" fmla="*/ 6 h 6"/>
                <a:gd name="T6" fmla="*/ 2 w 2"/>
                <a:gd name="T7" fmla="*/ 0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9735"/>
            <p:cNvSpPr>
              <a:spLocks/>
            </p:cNvSpPr>
            <p:nvPr/>
          </p:nvSpPr>
          <p:spPr bwMode="auto">
            <a:xfrm>
              <a:off x="7113176" y="5985090"/>
              <a:ext cx="9142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0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9736"/>
            <p:cNvSpPr>
              <a:spLocks/>
            </p:cNvSpPr>
            <p:nvPr/>
          </p:nvSpPr>
          <p:spPr bwMode="auto">
            <a:xfrm>
              <a:off x="7118660" y="5979604"/>
              <a:ext cx="12798" cy="25595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5 h 6"/>
                <a:gd name="T4" fmla="*/ 1 w 3"/>
                <a:gd name="T5" fmla="*/ 5 h 6"/>
                <a:gd name="T6" fmla="*/ 3 w 3"/>
                <a:gd name="T7" fmla="*/ 0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9737"/>
            <p:cNvSpPr>
              <a:spLocks/>
            </p:cNvSpPr>
            <p:nvPr/>
          </p:nvSpPr>
          <p:spPr bwMode="auto">
            <a:xfrm>
              <a:off x="7125973" y="5985090"/>
              <a:ext cx="9142" cy="12798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1 h 3"/>
                <a:gd name="T8" fmla="*/ 1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9738"/>
            <p:cNvSpPr>
              <a:spLocks/>
            </p:cNvSpPr>
            <p:nvPr/>
          </p:nvSpPr>
          <p:spPr bwMode="auto">
            <a:xfrm>
              <a:off x="7008966" y="6127692"/>
              <a:ext cx="5485" cy="25595"/>
            </a:xfrm>
            <a:custGeom>
              <a:avLst/>
              <a:gdLst>
                <a:gd name="T0" fmla="*/ 1 w 1"/>
                <a:gd name="T1" fmla="*/ 6 h 6"/>
                <a:gd name="T2" fmla="*/ 1 w 1"/>
                <a:gd name="T3" fmla="*/ 0 h 6"/>
                <a:gd name="T4" fmla="*/ 1 w 1"/>
                <a:gd name="T5" fmla="*/ 0 h 6"/>
                <a:gd name="T6" fmla="*/ 0 w 1"/>
                <a:gd name="T7" fmla="*/ 6 h 6"/>
                <a:gd name="T8" fmla="*/ 1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9739"/>
            <p:cNvSpPr>
              <a:spLocks/>
            </p:cNvSpPr>
            <p:nvPr/>
          </p:nvSpPr>
          <p:spPr bwMode="auto">
            <a:xfrm>
              <a:off x="7014451" y="6122207"/>
              <a:ext cx="9142" cy="27424"/>
            </a:xfrm>
            <a:custGeom>
              <a:avLst/>
              <a:gdLst>
                <a:gd name="T0" fmla="*/ 1 w 2"/>
                <a:gd name="T1" fmla="*/ 6 h 6"/>
                <a:gd name="T2" fmla="*/ 2 w 2"/>
                <a:gd name="T3" fmla="*/ 0 h 6"/>
                <a:gd name="T4" fmla="*/ 1 w 2"/>
                <a:gd name="T5" fmla="*/ 0 h 6"/>
                <a:gd name="T6" fmla="*/ 0 w 2"/>
                <a:gd name="T7" fmla="*/ 6 h 6"/>
                <a:gd name="T8" fmla="*/ 1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9740"/>
            <p:cNvSpPr>
              <a:spLocks/>
            </p:cNvSpPr>
            <p:nvPr/>
          </p:nvSpPr>
          <p:spPr bwMode="auto">
            <a:xfrm>
              <a:off x="7027248" y="6140489"/>
              <a:ext cx="0" cy="365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9741"/>
            <p:cNvSpPr>
              <a:spLocks/>
            </p:cNvSpPr>
            <p:nvPr/>
          </p:nvSpPr>
          <p:spPr bwMode="auto">
            <a:xfrm>
              <a:off x="7023591" y="6122207"/>
              <a:ext cx="7313" cy="18282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4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9742"/>
            <p:cNvSpPr>
              <a:spLocks/>
            </p:cNvSpPr>
            <p:nvPr/>
          </p:nvSpPr>
          <p:spPr bwMode="auto">
            <a:xfrm>
              <a:off x="7030904" y="6114894"/>
              <a:ext cx="5485" cy="21939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9743"/>
            <p:cNvSpPr>
              <a:spLocks/>
            </p:cNvSpPr>
            <p:nvPr/>
          </p:nvSpPr>
          <p:spPr bwMode="auto">
            <a:xfrm>
              <a:off x="7040046" y="6105753"/>
              <a:ext cx="3656" cy="25595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0 h 6"/>
                <a:gd name="T4" fmla="*/ 1 w 1"/>
                <a:gd name="T5" fmla="*/ 0 h 6"/>
                <a:gd name="T6" fmla="*/ 0 w 1"/>
                <a:gd name="T7" fmla="*/ 5 h 6"/>
                <a:gd name="T8" fmla="*/ 1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9744"/>
            <p:cNvSpPr>
              <a:spLocks/>
            </p:cNvSpPr>
            <p:nvPr/>
          </p:nvSpPr>
          <p:spPr bwMode="auto">
            <a:xfrm>
              <a:off x="7049187" y="6102097"/>
              <a:ext cx="3656" cy="20111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9745"/>
            <p:cNvSpPr>
              <a:spLocks/>
            </p:cNvSpPr>
            <p:nvPr/>
          </p:nvSpPr>
          <p:spPr bwMode="auto">
            <a:xfrm>
              <a:off x="7052843" y="6096611"/>
              <a:ext cx="3656" cy="21939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4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9746"/>
            <p:cNvSpPr>
              <a:spLocks/>
            </p:cNvSpPr>
            <p:nvPr/>
          </p:nvSpPr>
          <p:spPr bwMode="auto">
            <a:xfrm>
              <a:off x="7061985" y="6092955"/>
              <a:ext cx="3656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9747"/>
            <p:cNvSpPr>
              <a:spLocks/>
            </p:cNvSpPr>
            <p:nvPr/>
          </p:nvSpPr>
          <p:spPr bwMode="auto">
            <a:xfrm>
              <a:off x="7056500" y="6102097"/>
              <a:ext cx="9142" cy="12798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0 h 3"/>
                <a:gd name="T4" fmla="*/ 1 w 2"/>
                <a:gd name="T5" fmla="*/ 0 h 3"/>
                <a:gd name="T6" fmla="*/ 1 w 2"/>
                <a:gd name="T7" fmla="*/ 2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9748"/>
            <p:cNvSpPr>
              <a:spLocks/>
            </p:cNvSpPr>
            <p:nvPr/>
          </p:nvSpPr>
          <p:spPr bwMode="auto">
            <a:xfrm>
              <a:off x="7071126" y="6083814"/>
              <a:ext cx="3656" cy="25595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0 h 6"/>
                <a:gd name="T4" fmla="*/ 0 w 1"/>
                <a:gd name="T5" fmla="*/ 0 h 6"/>
                <a:gd name="T6" fmla="*/ 0 w 1"/>
                <a:gd name="T7" fmla="*/ 5 h 6"/>
                <a:gd name="T8" fmla="*/ 1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9749"/>
            <p:cNvSpPr>
              <a:spLocks/>
            </p:cNvSpPr>
            <p:nvPr/>
          </p:nvSpPr>
          <p:spPr bwMode="auto">
            <a:xfrm>
              <a:off x="7087580" y="6074673"/>
              <a:ext cx="3656" cy="27424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0 h 6"/>
                <a:gd name="T4" fmla="*/ 1 w 1"/>
                <a:gd name="T5" fmla="*/ 0 h 6"/>
                <a:gd name="T6" fmla="*/ 0 w 1"/>
                <a:gd name="T7" fmla="*/ 5 h 6"/>
                <a:gd name="T8" fmla="*/ 1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9750"/>
            <p:cNvSpPr>
              <a:spLocks/>
            </p:cNvSpPr>
            <p:nvPr/>
          </p:nvSpPr>
          <p:spPr bwMode="auto">
            <a:xfrm>
              <a:off x="7096721" y="6067360"/>
              <a:ext cx="3656" cy="2559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1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9751"/>
            <p:cNvSpPr>
              <a:spLocks/>
            </p:cNvSpPr>
            <p:nvPr/>
          </p:nvSpPr>
          <p:spPr bwMode="auto">
            <a:xfrm>
              <a:off x="7100377" y="6061876"/>
              <a:ext cx="5485" cy="25595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0 h 6"/>
                <a:gd name="T4" fmla="*/ 1 w 1"/>
                <a:gd name="T5" fmla="*/ 0 h 6"/>
                <a:gd name="T6" fmla="*/ 0 w 1"/>
                <a:gd name="T7" fmla="*/ 5 h 6"/>
                <a:gd name="T8" fmla="*/ 1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9752"/>
            <p:cNvSpPr>
              <a:spLocks/>
            </p:cNvSpPr>
            <p:nvPr/>
          </p:nvSpPr>
          <p:spPr bwMode="auto">
            <a:xfrm>
              <a:off x="7109519" y="6058219"/>
              <a:ext cx="3656" cy="25595"/>
            </a:xfrm>
            <a:custGeom>
              <a:avLst/>
              <a:gdLst>
                <a:gd name="T0" fmla="*/ 0 w 1"/>
                <a:gd name="T1" fmla="*/ 5 h 6"/>
                <a:gd name="T2" fmla="*/ 1 w 1"/>
                <a:gd name="T3" fmla="*/ 0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9753"/>
            <p:cNvSpPr>
              <a:spLocks/>
            </p:cNvSpPr>
            <p:nvPr/>
          </p:nvSpPr>
          <p:spPr bwMode="auto">
            <a:xfrm>
              <a:off x="7113176" y="6054563"/>
              <a:ext cx="0" cy="20111"/>
            </a:xfrm>
            <a:custGeom>
              <a:avLst/>
              <a:gdLst>
                <a:gd name="T0" fmla="*/ 5 h 5"/>
                <a:gd name="T1" fmla="*/ 0 h 5"/>
                <a:gd name="T2" fmla="*/ 0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9754"/>
            <p:cNvSpPr>
              <a:spLocks/>
            </p:cNvSpPr>
            <p:nvPr/>
          </p:nvSpPr>
          <p:spPr bwMode="auto">
            <a:xfrm>
              <a:off x="7113176" y="6054563"/>
              <a:ext cx="9142" cy="16455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1 h 4"/>
                <a:gd name="T4" fmla="*/ 1 w 2"/>
                <a:gd name="T5" fmla="*/ 1 h 4"/>
                <a:gd name="T6" fmla="*/ 1 w 2"/>
                <a:gd name="T7" fmla="*/ 4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9755"/>
            <p:cNvSpPr>
              <a:spLocks/>
            </p:cNvSpPr>
            <p:nvPr/>
          </p:nvSpPr>
          <p:spPr bwMode="auto">
            <a:xfrm>
              <a:off x="7125973" y="6045421"/>
              <a:ext cx="5485" cy="16455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9756"/>
            <p:cNvSpPr>
              <a:spLocks/>
            </p:cNvSpPr>
            <p:nvPr/>
          </p:nvSpPr>
          <p:spPr bwMode="auto">
            <a:xfrm>
              <a:off x="7135114" y="6039937"/>
              <a:ext cx="3656" cy="27424"/>
            </a:xfrm>
            <a:custGeom>
              <a:avLst/>
              <a:gdLst>
                <a:gd name="T0" fmla="*/ 0 w 1"/>
                <a:gd name="T1" fmla="*/ 5 h 6"/>
                <a:gd name="T2" fmla="*/ 1 w 1"/>
                <a:gd name="T3" fmla="*/ 0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9757"/>
            <p:cNvSpPr>
              <a:spLocks/>
            </p:cNvSpPr>
            <p:nvPr/>
          </p:nvSpPr>
          <p:spPr bwMode="auto">
            <a:xfrm>
              <a:off x="7138771" y="6036280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0 h 5"/>
                <a:gd name="T4" fmla="*/ 1 w 2"/>
                <a:gd name="T5" fmla="*/ 0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9758"/>
            <p:cNvSpPr>
              <a:spLocks/>
            </p:cNvSpPr>
            <p:nvPr/>
          </p:nvSpPr>
          <p:spPr bwMode="auto">
            <a:xfrm>
              <a:off x="7147912" y="6027138"/>
              <a:ext cx="9142" cy="27424"/>
            </a:xfrm>
            <a:custGeom>
              <a:avLst/>
              <a:gdLst>
                <a:gd name="T0" fmla="*/ 1 w 2"/>
                <a:gd name="T1" fmla="*/ 6 h 6"/>
                <a:gd name="T2" fmla="*/ 2 w 2"/>
                <a:gd name="T3" fmla="*/ 0 h 6"/>
                <a:gd name="T4" fmla="*/ 1 w 2"/>
                <a:gd name="T5" fmla="*/ 0 h 6"/>
                <a:gd name="T6" fmla="*/ 0 w 2"/>
                <a:gd name="T7" fmla="*/ 6 h 6"/>
                <a:gd name="T8" fmla="*/ 1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9759"/>
            <p:cNvSpPr>
              <a:spLocks/>
            </p:cNvSpPr>
            <p:nvPr/>
          </p:nvSpPr>
          <p:spPr bwMode="auto">
            <a:xfrm>
              <a:off x="7157053" y="6023482"/>
              <a:ext cx="3656" cy="2559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0 h 6"/>
                <a:gd name="T4" fmla="*/ 0 w 1"/>
                <a:gd name="T5" fmla="*/ 0 h 6"/>
                <a:gd name="T6" fmla="*/ 0 w 1"/>
                <a:gd name="T7" fmla="*/ 6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9760"/>
            <p:cNvSpPr>
              <a:spLocks/>
            </p:cNvSpPr>
            <p:nvPr/>
          </p:nvSpPr>
          <p:spPr bwMode="auto">
            <a:xfrm>
              <a:off x="7160710" y="6019826"/>
              <a:ext cx="5485" cy="25595"/>
            </a:xfrm>
            <a:custGeom>
              <a:avLst/>
              <a:gdLst>
                <a:gd name="T0" fmla="*/ 1 w 1"/>
                <a:gd name="T1" fmla="*/ 6 h 6"/>
                <a:gd name="T2" fmla="*/ 1 w 1"/>
                <a:gd name="T3" fmla="*/ 1 h 6"/>
                <a:gd name="T4" fmla="*/ 1 w 1"/>
                <a:gd name="T5" fmla="*/ 1 h 6"/>
                <a:gd name="T6" fmla="*/ 0 w 1"/>
                <a:gd name="T7" fmla="*/ 6 h 6"/>
                <a:gd name="T8" fmla="*/ 1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9761"/>
            <p:cNvSpPr>
              <a:spLocks/>
            </p:cNvSpPr>
            <p:nvPr/>
          </p:nvSpPr>
          <p:spPr bwMode="auto">
            <a:xfrm>
              <a:off x="7166194" y="6019826"/>
              <a:ext cx="3656" cy="20111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9762"/>
            <p:cNvSpPr>
              <a:spLocks/>
            </p:cNvSpPr>
            <p:nvPr/>
          </p:nvSpPr>
          <p:spPr bwMode="auto">
            <a:xfrm>
              <a:off x="7173507" y="6010685"/>
              <a:ext cx="5485" cy="2559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0 h 6"/>
                <a:gd name="T4" fmla="*/ 0 w 1"/>
                <a:gd name="T5" fmla="*/ 0 h 6"/>
                <a:gd name="T6" fmla="*/ 0 w 1"/>
                <a:gd name="T7" fmla="*/ 6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9763"/>
            <p:cNvSpPr>
              <a:spLocks/>
            </p:cNvSpPr>
            <p:nvPr/>
          </p:nvSpPr>
          <p:spPr bwMode="auto">
            <a:xfrm>
              <a:off x="7173507" y="6010685"/>
              <a:ext cx="5485" cy="21939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9764"/>
            <p:cNvSpPr>
              <a:spLocks/>
            </p:cNvSpPr>
            <p:nvPr/>
          </p:nvSpPr>
          <p:spPr bwMode="auto">
            <a:xfrm>
              <a:off x="7182649" y="6001543"/>
              <a:ext cx="3656" cy="25595"/>
            </a:xfrm>
            <a:custGeom>
              <a:avLst/>
              <a:gdLst>
                <a:gd name="T0" fmla="*/ 1 w 1"/>
                <a:gd name="T1" fmla="*/ 6 h 6"/>
                <a:gd name="T2" fmla="*/ 1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1" y="3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9765"/>
            <p:cNvSpPr>
              <a:spLocks/>
            </p:cNvSpPr>
            <p:nvPr/>
          </p:nvSpPr>
          <p:spPr bwMode="auto">
            <a:xfrm>
              <a:off x="7186305" y="6010685"/>
              <a:ext cx="5485" cy="16455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9766"/>
            <p:cNvSpPr>
              <a:spLocks/>
            </p:cNvSpPr>
            <p:nvPr/>
          </p:nvSpPr>
          <p:spPr bwMode="auto">
            <a:xfrm>
              <a:off x="7195446" y="6014341"/>
              <a:ext cx="548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9767"/>
            <p:cNvSpPr>
              <a:spLocks/>
            </p:cNvSpPr>
            <p:nvPr/>
          </p:nvSpPr>
          <p:spPr bwMode="auto">
            <a:xfrm>
              <a:off x="7083924" y="6149631"/>
              <a:ext cx="3656" cy="16455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0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9768"/>
            <p:cNvSpPr>
              <a:spLocks/>
            </p:cNvSpPr>
            <p:nvPr/>
          </p:nvSpPr>
          <p:spPr bwMode="auto">
            <a:xfrm>
              <a:off x="7087580" y="6144146"/>
              <a:ext cx="3656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4 h 5"/>
                <a:gd name="T4" fmla="*/ 1 w 1"/>
                <a:gd name="T5" fmla="*/ 4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9769"/>
            <p:cNvSpPr>
              <a:spLocks/>
            </p:cNvSpPr>
            <p:nvPr/>
          </p:nvSpPr>
          <p:spPr bwMode="auto">
            <a:xfrm>
              <a:off x="7096721" y="6140489"/>
              <a:ext cx="0" cy="21939"/>
            </a:xfrm>
            <a:custGeom>
              <a:avLst/>
              <a:gdLst>
                <a:gd name="T0" fmla="*/ 0 h 5"/>
                <a:gd name="T1" fmla="*/ 4 h 5"/>
                <a:gd name="T2" fmla="*/ 4 h 5"/>
                <a:gd name="T3" fmla="*/ 0 h 5"/>
                <a:gd name="T4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9770"/>
            <p:cNvSpPr>
              <a:spLocks/>
            </p:cNvSpPr>
            <p:nvPr/>
          </p:nvSpPr>
          <p:spPr bwMode="auto">
            <a:xfrm>
              <a:off x="7122316" y="6118550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9771"/>
            <p:cNvSpPr>
              <a:spLocks/>
            </p:cNvSpPr>
            <p:nvPr/>
          </p:nvSpPr>
          <p:spPr bwMode="auto">
            <a:xfrm>
              <a:off x="7125973" y="6109410"/>
              <a:ext cx="5485" cy="27424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6 h 6"/>
                <a:gd name="T4" fmla="*/ 1 w 1"/>
                <a:gd name="T5" fmla="*/ 6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9772"/>
            <p:cNvSpPr>
              <a:spLocks/>
            </p:cNvSpPr>
            <p:nvPr/>
          </p:nvSpPr>
          <p:spPr bwMode="auto">
            <a:xfrm>
              <a:off x="7135114" y="6105753"/>
              <a:ext cx="3656" cy="21939"/>
            </a:xfrm>
            <a:custGeom>
              <a:avLst/>
              <a:gdLst>
                <a:gd name="T0" fmla="*/ 0 w 1"/>
                <a:gd name="T1" fmla="*/ 1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1 h 5"/>
                <a:gd name="T8" fmla="*/ 0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9773"/>
            <p:cNvSpPr>
              <a:spLocks/>
            </p:cNvSpPr>
            <p:nvPr/>
          </p:nvSpPr>
          <p:spPr bwMode="auto">
            <a:xfrm>
              <a:off x="7138771" y="6102097"/>
              <a:ext cx="5485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1 w 1"/>
                <a:gd name="T5" fmla="*/ 5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9774"/>
            <p:cNvSpPr>
              <a:spLocks/>
            </p:cNvSpPr>
            <p:nvPr/>
          </p:nvSpPr>
          <p:spPr bwMode="auto">
            <a:xfrm>
              <a:off x="7147912" y="6092955"/>
              <a:ext cx="5485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5 h 5"/>
                <a:gd name="T4" fmla="*/ 1 w 1"/>
                <a:gd name="T5" fmla="*/ 5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9775"/>
            <p:cNvSpPr>
              <a:spLocks/>
            </p:cNvSpPr>
            <p:nvPr/>
          </p:nvSpPr>
          <p:spPr bwMode="auto">
            <a:xfrm>
              <a:off x="7160710" y="6083814"/>
              <a:ext cx="5485" cy="1828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9776"/>
            <p:cNvSpPr>
              <a:spLocks/>
            </p:cNvSpPr>
            <p:nvPr/>
          </p:nvSpPr>
          <p:spPr bwMode="auto">
            <a:xfrm>
              <a:off x="7173507" y="6080158"/>
              <a:ext cx="5485" cy="1645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9777"/>
            <p:cNvSpPr>
              <a:spLocks/>
            </p:cNvSpPr>
            <p:nvPr/>
          </p:nvSpPr>
          <p:spPr bwMode="auto">
            <a:xfrm>
              <a:off x="7186305" y="6067360"/>
              <a:ext cx="5485" cy="20111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9778"/>
            <p:cNvSpPr>
              <a:spLocks/>
            </p:cNvSpPr>
            <p:nvPr/>
          </p:nvSpPr>
          <p:spPr bwMode="auto">
            <a:xfrm>
              <a:off x="7191789" y="6061876"/>
              <a:ext cx="3656" cy="21939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1 h 5"/>
                <a:gd name="T4" fmla="*/ 0 w 1"/>
                <a:gd name="T5" fmla="*/ 1 h 5"/>
                <a:gd name="T6" fmla="*/ 0 w 1"/>
                <a:gd name="T7" fmla="*/ 5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9779"/>
            <p:cNvSpPr>
              <a:spLocks/>
            </p:cNvSpPr>
            <p:nvPr/>
          </p:nvSpPr>
          <p:spPr bwMode="auto">
            <a:xfrm>
              <a:off x="7195446" y="6061876"/>
              <a:ext cx="5485" cy="18282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9780"/>
            <p:cNvSpPr>
              <a:spLocks/>
            </p:cNvSpPr>
            <p:nvPr/>
          </p:nvSpPr>
          <p:spPr bwMode="auto">
            <a:xfrm>
              <a:off x="7213728" y="6049077"/>
              <a:ext cx="3656" cy="1828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4 h 4"/>
                <a:gd name="T6" fmla="*/ 0 w 1"/>
                <a:gd name="T7" fmla="*/ 0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9781"/>
            <p:cNvSpPr>
              <a:spLocks/>
            </p:cNvSpPr>
            <p:nvPr/>
          </p:nvSpPr>
          <p:spPr bwMode="auto">
            <a:xfrm>
              <a:off x="7239323" y="6039937"/>
              <a:ext cx="0" cy="9142"/>
            </a:xfrm>
            <a:custGeom>
              <a:avLst/>
              <a:gdLst>
                <a:gd name="T0" fmla="*/ 1 h 2"/>
                <a:gd name="T1" fmla="*/ 1 h 2"/>
                <a:gd name="T2" fmla="*/ 1 h 2"/>
                <a:gd name="T3" fmla="*/ 1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9782"/>
            <p:cNvSpPr>
              <a:spLocks/>
            </p:cNvSpPr>
            <p:nvPr/>
          </p:nvSpPr>
          <p:spPr bwMode="auto">
            <a:xfrm>
              <a:off x="7135114" y="6162428"/>
              <a:ext cx="0" cy="12798"/>
            </a:xfrm>
            <a:custGeom>
              <a:avLst/>
              <a:gdLst>
                <a:gd name="T0" fmla="*/ 1 h 3"/>
                <a:gd name="T1" fmla="*/ 3 h 3"/>
                <a:gd name="T2" fmla="*/ 3 h 3"/>
                <a:gd name="T3" fmla="*/ 1 h 3"/>
                <a:gd name="T4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9783"/>
            <p:cNvSpPr>
              <a:spLocks/>
            </p:cNvSpPr>
            <p:nvPr/>
          </p:nvSpPr>
          <p:spPr bwMode="auto">
            <a:xfrm>
              <a:off x="7138771" y="6162428"/>
              <a:ext cx="0" cy="12798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  <a:gd name="T4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9784"/>
            <p:cNvSpPr>
              <a:spLocks/>
            </p:cNvSpPr>
            <p:nvPr/>
          </p:nvSpPr>
          <p:spPr bwMode="auto">
            <a:xfrm>
              <a:off x="7144255" y="6156944"/>
              <a:ext cx="3656" cy="1828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3 h 4"/>
                <a:gd name="T4" fmla="*/ 0 w 1"/>
                <a:gd name="T5" fmla="*/ 3 h 4"/>
                <a:gd name="T6" fmla="*/ 1 w 1"/>
                <a:gd name="T7" fmla="*/ 0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9785"/>
            <p:cNvSpPr>
              <a:spLocks/>
            </p:cNvSpPr>
            <p:nvPr/>
          </p:nvSpPr>
          <p:spPr bwMode="auto">
            <a:xfrm>
              <a:off x="7160710" y="6140489"/>
              <a:ext cx="5485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9786"/>
            <p:cNvSpPr>
              <a:spLocks/>
            </p:cNvSpPr>
            <p:nvPr/>
          </p:nvSpPr>
          <p:spPr bwMode="auto">
            <a:xfrm>
              <a:off x="7173507" y="6140489"/>
              <a:ext cx="5485" cy="1279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9787"/>
            <p:cNvSpPr>
              <a:spLocks/>
            </p:cNvSpPr>
            <p:nvPr/>
          </p:nvSpPr>
          <p:spPr bwMode="auto">
            <a:xfrm>
              <a:off x="7191789" y="6118550"/>
              <a:ext cx="3656" cy="18282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1 h 4"/>
                <a:gd name="T8" fmla="*/ 0 w 1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9788"/>
            <p:cNvSpPr>
              <a:spLocks/>
            </p:cNvSpPr>
            <p:nvPr/>
          </p:nvSpPr>
          <p:spPr bwMode="auto">
            <a:xfrm>
              <a:off x="7195446" y="6118550"/>
              <a:ext cx="5485" cy="1828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3 h 4"/>
                <a:gd name="T4" fmla="*/ 1 w 1"/>
                <a:gd name="T5" fmla="*/ 3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9789"/>
            <p:cNvSpPr>
              <a:spLocks/>
            </p:cNvSpPr>
            <p:nvPr/>
          </p:nvSpPr>
          <p:spPr bwMode="auto">
            <a:xfrm>
              <a:off x="7200931" y="6114894"/>
              <a:ext cx="3656" cy="1279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9790"/>
            <p:cNvSpPr>
              <a:spLocks/>
            </p:cNvSpPr>
            <p:nvPr/>
          </p:nvSpPr>
          <p:spPr bwMode="auto">
            <a:xfrm>
              <a:off x="7208244" y="6105753"/>
              <a:ext cx="5485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9791"/>
            <p:cNvSpPr>
              <a:spLocks/>
            </p:cNvSpPr>
            <p:nvPr/>
          </p:nvSpPr>
          <p:spPr bwMode="auto">
            <a:xfrm>
              <a:off x="7213728" y="6102097"/>
              <a:ext cx="3656" cy="1645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1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9792"/>
            <p:cNvSpPr>
              <a:spLocks/>
            </p:cNvSpPr>
            <p:nvPr/>
          </p:nvSpPr>
          <p:spPr bwMode="auto">
            <a:xfrm>
              <a:off x="7217385" y="6096611"/>
              <a:ext cx="3656" cy="18282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1 h 4"/>
                <a:gd name="T8" fmla="*/ 1 w 1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9793"/>
            <p:cNvSpPr>
              <a:spLocks/>
            </p:cNvSpPr>
            <p:nvPr/>
          </p:nvSpPr>
          <p:spPr bwMode="auto">
            <a:xfrm>
              <a:off x="7221041" y="6092955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9794"/>
            <p:cNvSpPr>
              <a:spLocks/>
            </p:cNvSpPr>
            <p:nvPr/>
          </p:nvSpPr>
          <p:spPr bwMode="auto">
            <a:xfrm>
              <a:off x="7252122" y="6071016"/>
              <a:ext cx="3656" cy="1645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9795"/>
            <p:cNvSpPr>
              <a:spLocks/>
            </p:cNvSpPr>
            <p:nvPr/>
          </p:nvSpPr>
          <p:spPr bwMode="auto">
            <a:xfrm>
              <a:off x="7261262" y="6067360"/>
              <a:ext cx="3656" cy="1645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3 h 4"/>
                <a:gd name="T4" fmla="*/ 0 w 1"/>
                <a:gd name="T5" fmla="*/ 3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9796"/>
            <p:cNvSpPr>
              <a:spLocks/>
            </p:cNvSpPr>
            <p:nvPr/>
          </p:nvSpPr>
          <p:spPr bwMode="auto">
            <a:xfrm>
              <a:off x="7264919" y="6061876"/>
              <a:ext cx="3656" cy="1828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9797"/>
            <p:cNvSpPr>
              <a:spLocks/>
            </p:cNvSpPr>
            <p:nvPr/>
          </p:nvSpPr>
          <p:spPr bwMode="auto">
            <a:xfrm>
              <a:off x="7274060" y="6058219"/>
              <a:ext cx="3656" cy="914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9798"/>
            <p:cNvSpPr>
              <a:spLocks/>
            </p:cNvSpPr>
            <p:nvPr/>
          </p:nvSpPr>
          <p:spPr bwMode="auto">
            <a:xfrm>
              <a:off x="7334392" y="5820548"/>
              <a:ext cx="91412" cy="38394"/>
            </a:xfrm>
            <a:custGeom>
              <a:avLst/>
              <a:gdLst>
                <a:gd name="T0" fmla="*/ 20 w 21"/>
                <a:gd name="T1" fmla="*/ 1 h 9"/>
                <a:gd name="T2" fmla="*/ 5 w 21"/>
                <a:gd name="T3" fmla="*/ 0 h 9"/>
                <a:gd name="T4" fmla="*/ 5 w 21"/>
                <a:gd name="T5" fmla="*/ 0 h 9"/>
                <a:gd name="T6" fmla="*/ 0 w 21"/>
                <a:gd name="T7" fmla="*/ 9 h 9"/>
                <a:gd name="T8" fmla="*/ 1 w 21"/>
                <a:gd name="T9" fmla="*/ 9 h 9"/>
                <a:gd name="T10" fmla="*/ 3 w 21"/>
                <a:gd name="T11" fmla="*/ 5 h 9"/>
                <a:gd name="T12" fmla="*/ 5 w 21"/>
                <a:gd name="T13" fmla="*/ 2 h 9"/>
                <a:gd name="T14" fmla="*/ 5 w 21"/>
                <a:gd name="T15" fmla="*/ 1 h 9"/>
                <a:gd name="T16" fmla="*/ 5 w 21"/>
                <a:gd name="T17" fmla="*/ 1 h 9"/>
                <a:gd name="T18" fmla="*/ 6 w 21"/>
                <a:gd name="T19" fmla="*/ 1 h 9"/>
                <a:gd name="T20" fmla="*/ 9 w 21"/>
                <a:gd name="T21" fmla="*/ 1 h 9"/>
                <a:gd name="T22" fmla="*/ 16 w 21"/>
                <a:gd name="T23" fmla="*/ 1 h 9"/>
                <a:gd name="T24" fmla="*/ 20 w 21"/>
                <a:gd name="T25" fmla="*/ 1 h 9"/>
                <a:gd name="T26" fmla="*/ 20 w 21"/>
                <a:gd name="T2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9">
                  <a:moveTo>
                    <a:pt x="20" y="1"/>
                  </a:moveTo>
                  <a:cubicBezTo>
                    <a:pt x="15" y="1"/>
                    <a:pt x="10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2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2" y="6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1" y="1"/>
                    <a:pt x="13" y="1"/>
                    <a:pt x="16" y="1"/>
                  </a:cubicBezTo>
                  <a:cubicBezTo>
                    <a:pt x="17" y="1"/>
                    <a:pt x="19" y="1"/>
                    <a:pt x="20" y="1"/>
                  </a:cubicBezTo>
                  <a:cubicBezTo>
                    <a:pt x="21" y="2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9799"/>
            <p:cNvSpPr>
              <a:spLocks/>
            </p:cNvSpPr>
            <p:nvPr/>
          </p:nvSpPr>
          <p:spPr bwMode="auto">
            <a:xfrm>
              <a:off x="7365472" y="5785811"/>
              <a:ext cx="16455" cy="29252"/>
            </a:xfrm>
            <a:custGeom>
              <a:avLst/>
              <a:gdLst>
                <a:gd name="T0" fmla="*/ 1 w 4"/>
                <a:gd name="T1" fmla="*/ 7 h 7"/>
                <a:gd name="T2" fmla="*/ 4 w 4"/>
                <a:gd name="T3" fmla="*/ 5 h 7"/>
                <a:gd name="T4" fmla="*/ 4 w 4"/>
                <a:gd name="T5" fmla="*/ 3 h 7"/>
                <a:gd name="T6" fmla="*/ 2 w 4"/>
                <a:gd name="T7" fmla="*/ 2 h 7"/>
                <a:gd name="T8" fmla="*/ 2 w 4"/>
                <a:gd name="T9" fmla="*/ 0 h 7"/>
                <a:gd name="T10" fmla="*/ 1 w 4"/>
                <a:gd name="T11" fmla="*/ 1 h 7"/>
                <a:gd name="T12" fmla="*/ 1 w 4"/>
                <a:gd name="T13" fmla="*/ 1 h 7"/>
                <a:gd name="T14" fmla="*/ 2 w 4"/>
                <a:gd name="T15" fmla="*/ 2 h 7"/>
                <a:gd name="T16" fmla="*/ 2 w 4"/>
                <a:gd name="T17" fmla="*/ 2 h 7"/>
                <a:gd name="T18" fmla="*/ 2 w 4"/>
                <a:gd name="T19" fmla="*/ 3 h 7"/>
                <a:gd name="T20" fmla="*/ 4 w 4"/>
                <a:gd name="T21" fmla="*/ 5 h 7"/>
                <a:gd name="T22" fmla="*/ 3 w 4"/>
                <a:gd name="T23" fmla="*/ 5 h 7"/>
                <a:gd name="T24" fmla="*/ 2 w 4"/>
                <a:gd name="T25" fmla="*/ 6 h 7"/>
                <a:gd name="T26" fmla="*/ 1 w 4"/>
                <a:gd name="T27" fmla="*/ 5 h 7"/>
                <a:gd name="T28" fmla="*/ 0 w 4"/>
                <a:gd name="T29" fmla="*/ 5 h 7"/>
                <a:gd name="T30" fmla="*/ 1 w 4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2" y="7"/>
                    <a:pt x="3" y="6"/>
                    <a:pt x="4" y="5"/>
                  </a:cubicBezTo>
                  <a:cubicBezTo>
                    <a:pt x="4" y="5"/>
                    <a:pt x="4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4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9800"/>
            <p:cNvSpPr>
              <a:spLocks/>
            </p:cNvSpPr>
            <p:nvPr/>
          </p:nvSpPr>
          <p:spPr bwMode="auto">
            <a:xfrm>
              <a:off x="7381926" y="5785811"/>
              <a:ext cx="16455" cy="29252"/>
            </a:xfrm>
            <a:custGeom>
              <a:avLst/>
              <a:gdLst>
                <a:gd name="T0" fmla="*/ 2 w 4"/>
                <a:gd name="T1" fmla="*/ 7 h 7"/>
                <a:gd name="T2" fmla="*/ 4 w 4"/>
                <a:gd name="T3" fmla="*/ 4 h 7"/>
                <a:gd name="T4" fmla="*/ 3 w 4"/>
                <a:gd name="T5" fmla="*/ 2 h 7"/>
                <a:gd name="T6" fmla="*/ 2 w 4"/>
                <a:gd name="T7" fmla="*/ 1 h 7"/>
                <a:gd name="T8" fmla="*/ 2 w 4"/>
                <a:gd name="T9" fmla="*/ 0 h 7"/>
                <a:gd name="T10" fmla="*/ 2 w 4"/>
                <a:gd name="T11" fmla="*/ 0 h 7"/>
                <a:gd name="T12" fmla="*/ 1 w 4"/>
                <a:gd name="T13" fmla="*/ 1 h 7"/>
                <a:gd name="T14" fmla="*/ 1 w 4"/>
                <a:gd name="T15" fmla="*/ 1 h 7"/>
                <a:gd name="T16" fmla="*/ 2 w 4"/>
                <a:gd name="T17" fmla="*/ 1 h 7"/>
                <a:gd name="T18" fmla="*/ 2 w 4"/>
                <a:gd name="T19" fmla="*/ 2 h 7"/>
                <a:gd name="T20" fmla="*/ 2 w 4"/>
                <a:gd name="T21" fmla="*/ 2 h 7"/>
                <a:gd name="T22" fmla="*/ 4 w 4"/>
                <a:gd name="T23" fmla="*/ 3 h 7"/>
                <a:gd name="T24" fmla="*/ 3 w 4"/>
                <a:gd name="T25" fmla="*/ 5 h 7"/>
                <a:gd name="T26" fmla="*/ 1 w 4"/>
                <a:gd name="T27" fmla="*/ 6 h 7"/>
                <a:gd name="T28" fmla="*/ 1 w 4"/>
                <a:gd name="T29" fmla="*/ 6 h 7"/>
                <a:gd name="T30" fmla="*/ 2 w 4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4" y="3"/>
                    <a:pt x="4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2" y="7"/>
                    <a:pt x="1" y="6"/>
                  </a:cubicBezTo>
                  <a:cubicBezTo>
                    <a:pt x="1" y="6"/>
                    <a:pt x="0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9801"/>
            <p:cNvSpPr>
              <a:spLocks/>
            </p:cNvSpPr>
            <p:nvPr/>
          </p:nvSpPr>
          <p:spPr bwMode="auto">
            <a:xfrm>
              <a:off x="7394724" y="5811406"/>
              <a:ext cx="3656" cy="12798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2 h 3"/>
                <a:gd name="T4" fmla="*/ 1 w 1"/>
                <a:gd name="T5" fmla="*/ 2 h 3"/>
                <a:gd name="T6" fmla="*/ 1 w 1"/>
                <a:gd name="T7" fmla="*/ 1 h 3"/>
                <a:gd name="T8" fmla="*/ 1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9802"/>
            <p:cNvSpPr>
              <a:spLocks/>
            </p:cNvSpPr>
            <p:nvPr/>
          </p:nvSpPr>
          <p:spPr bwMode="auto">
            <a:xfrm>
              <a:off x="7403865" y="5780327"/>
              <a:ext cx="16455" cy="31081"/>
            </a:xfrm>
            <a:custGeom>
              <a:avLst/>
              <a:gdLst>
                <a:gd name="T0" fmla="*/ 1 w 4"/>
                <a:gd name="T1" fmla="*/ 1 h 7"/>
                <a:gd name="T2" fmla="*/ 1 w 4"/>
                <a:gd name="T3" fmla="*/ 1 h 7"/>
                <a:gd name="T4" fmla="*/ 1 w 4"/>
                <a:gd name="T5" fmla="*/ 2 h 7"/>
                <a:gd name="T6" fmla="*/ 1 w 4"/>
                <a:gd name="T7" fmla="*/ 3 h 7"/>
                <a:gd name="T8" fmla="*/ 1 w 4"/>
                <a:gd name="T9" fmla="*/ 3 h 7"/>
                <a:gd name="T10" fmla="*/ 1 w 4"/>
                <a:gd name="T11" fmla="*/ 3 h 7"/>
                <a:gd name="T12" fmla="*/ 2 w 4"/>
                <a:gd name="T13" fmla="*/ 2 h 7"/>
                <a:gd name="T14" fmla="*/ 3 w 4"/>
                <a:gd name="T15" fmla="*/ 3 h 7"/>
                <a:gd name="T16" fmla="*/ 3 w 4"/>
                <a:gd name="T17" fmla="*/ 4 h 7"/>
                <a:gd name="T18" fmla="*/ 3 w 4"/>
                <a:gd name="T19" fmla="*/ 5 h 7"/>
                <a:gd name="T20" fmla="*/ 3 w 4"/>
                <a:gd name="T21" fmla="*/ 6 h 7"/>
                <a:gd name="T22" fmla="*/ 1 w 4"/>
                <a:gd name="T23" fmla="*/ 6 h 7"/>
                <a:gd name="T24" fmla="*/ 0 w 4"/>
                <a:gd name="T25" fmla="*/ 6 h 7"/>
                <a:gd name="T26" fmla="*/ 2 w 4"/>
                <a:gd name="T27" fmla="*/ 7 h 7"/>
                <a:gd name="T28" fmla="*/ 3 w 4"/>
                <a:gd name="T29" fmla="*/ 4 h 7"/>
                <a:gd name="T30" fmla="*/ 2 w 4"/>
                <a:gd name="T31" fmla="*/ 2 h 7"/>
                <a:gd name="T32" fmla="*/ 2 w 4"/>
                <a:gd name="T33" fmla="*/ 2 h 7"/>
                <a:gd name="T34" fmla="*/ 2 w 4"/>
                <a:gd name="T35" fmla="*/ 0 h 7"/>
                <a:gd name="T36" fmla="*/ 2 w 4"/>
                <a:gd name="T37" fmla="*/ 0 h 7"/>
                <a:gd name="T38" fmla="*/ 0 w 4"/>
                <a:gd name="T39" fmla="*/ 1 h 7"/>
                <a:gd name="T40" fmla="*/ 1 w 4"/>
                <a:gd name="T4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9803"/>
            <p:cNvSpPr>
              <a:spLocks/>
            </p:cNvSpPr>
            <p:nvPr/>
          </p:nvSpPr>
          <p:spPr bwMode="auto">
            <a:xfrm>
              <a:off x="7429460" y="5776671"/>
              <a:ext cx="12798" cy="34737"/>
            </a:xfrm>
            <a:custGeom>
              <a:avLst/>
              <a:gdLst>
                <a:gd name="T0" fmla="*/ 2 w 3"/>
                <a:gd name="T1" fmla="*/ 0 h 8"/>
                <a:gd name="T2" fmla="*/ 0 w 3"/>
                <a:gd name="T3" fmla="*/ 7 h 8"/>
                <a:gd name="T4" fmla="*/ 0 w 3"/>
                <a:gd name="T5" fmla="*/ 7 h 8"/>
                <a:gd name="T6" fmla="*/ 2 w 3"/>
                <a:gd name="T7" fmla="*/ 1 h 8"/>
                <a:gd name="T8" fmla="*/ 2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5"/>
                    <a:pt x="2" y="3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9804"/>
            <p:cNvSpPr>
              <a:spLocks noEditPoints="1"/>
            </p:cNvSpPr>
            <p:nvPr/>
          </p:nvSpPr>
          <p:spPr bwMode="auto">
            <a:xfrm>
              <a:off x="7425804" y="5776671"/>
              <a:ext cx="7313" cy="914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2 h 2"/>
                <a:gd name="T10" fmla="*/ 2 w 2"/>
                <a:gd name="T11" fmla="*/ 1 h 2"/>
                <a:gd name="T12" fmla="*/ 0 w 2"/>
                <a:gd name="T13" fmla="*/ 1 h 2"/>
                <a:gd name="T14" fmla="*/ 0 w 2"/>
                <a:gd name="T15" fmla="*/ 0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1 h 2"/>
                <a:gd name="T22" fmla="*/ 0 w 2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9805"/>
            <p:cNvSpPr>
              <a:spLocks noEditPoints="1"/>
            </p:cNvSpPr>
            <p:nvPr/>
          </p:nvSpPr>
          <p:spPr bwMode="auto">
            <a:xfrm>
              <a:off x="7433117" y="5798609"/>
              <a:ext cx="14626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1 w 3"/>
                <a:gd name="T5" fmla="*/ 2 h 3"/>
                <a:gd name="T6" fmla="*/ 1 w 3"/>
                <a:gd name="T7" fmla="*/ 3 h 3"/>
                <a:gd name="T8" fmla="*/ 3 w 3"/>
                <a:gd name="T9" fmla="*/ 2 h 3"/>
                <a:gd name="T10" fmla="*/ 2 w 3"/>
                <a:gd name="T11" fmla="*/ 0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lose/>
                  <a:moveTo>
                    <a:pt x="2" y="2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9806"/>
            <p:cNvSpPr>
              <a:spLocks noEditPoints="1"/>
            </p:cNvSpPr>
            <p:nvPr/>
          </p:nvSpPr>
          <p:spPr bwMode="auto">
            <a:xfrm>
              <a:off x="6771295" y="5868082"/>
              <a:ext cx="21939" cy="25595"/>
            </a:xfrm>
            <a:custGeom>
              <a:avLst/>
              <a:gdLst>
                <a:gd name="T0" fmla="*/ 2 w 5"/>
                <a:gd name="T1" fmla="*/ 5 h 6"/>
                <a:gd name="T2" fmla="*/ 4 w 5"/>
                <a:gd name="T3" fmla="*/ 3 h 6"/>
                <a:gd name="T4" fmla="*/ 0 w 5"/>
                <a:gd name="T5" fmla="*/ 4 h 6"/>
                <a:gd name="T6" fmla="*/ 2 w 5"/>
                <a:gd name="T7" fmla="*/ 0 h 6"/>
                <a:gd name="T8" fmla="*/ 2 w 5"/>
                <a:gd name="T9" fmla="*/ 0 h 6"/>
                <a:gd name="T10" fmla="*/ 0 w 5"/>
                <a:gd name="T11" fmla="*/ 4 h 6"/>
                <a:gd name="T12" fmla="*/ 2 w 5"/>
                <a:gd name="T13" fmla="*/ 5 h 6"/>
                <a:gd name="T14" fmla="*/ 0 w 5"/>
                <a:gd name="T15" fmla="*/ 4 h 6"/>
                <a:gd name="T16" fmla="*/ 1 w 5"/>
                <a:gd name="T17" fmla="*/ 4 h 6"/>
                <a:gd name="T18" fmla="*/ 3 w 5"/>
                <a:gd name="T19" fmla="*/ 3 h 6"/>
                <a:gd name="T20" fmla="*/ 3 w 5"/>
                <a:gd name="T21" fmla="*/ 5 h 6"/>
                <a:gd name="T22" fmla="*/ 3 w 5"/>
                <a:gd name="T23" fmla="*/ 5 h 6"/>
                <a:gd name="T24" fmla="*/ 0 w 5"/>
                <a:gd name="T25" fmla="*/ 4 h 6"/>
                <a:gd name="T26" fmla="*/ 0 w 5"/>
                <a:gd name="T2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5"/>
                    <a:pt x="5" y="4"/>
                    <a:pt x="4" y="3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2" y="5"/>
                  </a:cubicBezTo>
                  <a:close/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9807"/>
            <p:cNvSpPr>
              <a:spLocks/>
            </p:cNvSpPr>
            <p:nvPr/>
          </p:nvSpPr>
          <p:spPr bwMode="auto">
            <a:xfrm>
              <a:off x="6789577" y="5868082"/>
              <a:ext cx="12798" cy="21939"/>
            </a:xfrm>
            <a:custGeom>
              <a:avLst/>
              <a:gdLst>
                <a:gd name="T0" fmla="*/ 1 w 3"/>
                <a:gd name="T1" fmla="*/ 1 h 5"/>
                <a:gd name="T2" fmla="*/ 1 w 3"/>
                <a:gd name="T3" fmla="*/ 0 h 5"/>
                <a:gd name="T4" fmla="*/ 3 w 3"/>
                <a:gd name="T5" fmla="*/ 0 h 5"/>
                <a:gd name="T6" fmla="*/ 1 w 3"/>
                <a:gd name="T7" fmla="*/ 5 h 5"/>
                <a:gd name="T8" fmla="*/ 1 w 3"/>
                <a:gd name="T9" fmla="*/ 5 h 5"/>
                <a:gd name="T10" fmla="*/ 3 w 3"/>
                <a:gd name="T11" fmla="*/ 0 h 5"/>
                <a:gd name="T12" fmla="*/ 3 w 3"/>
                <a:gd name="T13" fmla="*/ 0 h 5"/>
                <a:gd name="T14" fmla="*/ 0 w 3"/>
                <a:gd name="T15" fmla="*/ 0 h 5"/>
                <a:gd name="T16" fmla="*/ 0 w 3"/>
                <a:gd name="T17" fmla="*/ 0 h 5"/>
                <a:gd name="T18" fmla="*/ 0 w 3"/>
                <a:gd name="T19" fmla="*/ 1 h 5"/>
                <a:gd name="T20" fmla="*/ 1 w 3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9808"/>
            <p:cNvSpPr>
              <a:spLocks/>
            </p:cNvSpPr>
            <p:nvPr/>
          </p:nvSpPr>
          <p:spPr bwMode="auto">
            <a:xfrm>
              <a:off x="6796890" y="5884536"/>
              <a:ext cx="9142" cy="12798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1 w 2"/>
                <a:gd name="T5" fmla="*/ 0 h 3"/>
                <a:gd name="T6" fmla="*/ 1 w 2"/>
                <a:gd name="T7" fmla="*/ 2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9809"/>
            <p:cNvSpPr>
              <a:spLocks/>
            </p:cNvSpPr>
            <p:nvPr/>
          </p:nvSpPr>
          <p:spPr bwMode="auto">
            <a:xfrm>
              <a:off x="6811516" y="5868082"/>
              <a:ext cx="12798" cy="21939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3 w 3"/>
                <a:gd name="T5" fmla="*/ 0 h 5"/>
                <a:gd name="T6" fmla="*/ 3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1 h 5"/>
                <a:gd name="T14" fmla="*/ 1 w 3"/>
                <a:gd name="T15" fmla="*/ 1 h 5"/>
                <a:gd name="T16" fmla="*/ 1 w 3"/>
                <a:gd name="T17" fmla="*/ 0 h 5"/>
                <a:gd name="T18" fmla="*/ 2 w 3"/>
                <a:gd name="T19" fmla="*/ 0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9810"/>
            <p:cNvSpPr>
              <a:spLocks/>
            </p:cNvSpPr>
            <p:nvPr/>
          </p:nvSpPr>
          <p:spPr bwMode="auto">
            <a:xfrm>
              <a:off x="6824314" y="5868082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9811"/>
            <p:cNvSpPr>
              <a:spLocks noEditPoints="1"/>
            </p:cNvSpPr>
            <p:nvPr/>
          </p:nvSpPr>
          <p:spPr bwMode="auto">
            <a:xfrm>
              <a:off x="6824314" y="5862597"/>
              <a:ext cx="7313" cy="914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2 h 2"/>
                <a:gd name="T14" fmla="*/ 1 w 2"/>
                <a:gd name="T15" fmla="*/ 1 h 2"/>
                <a:gd name="T16" fmla="*/ 1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9812"/>
            <p:cNvSpPr>
              <a:spLocks noEditPoints="1"/>
            </p:cNvSpPr>
            <p:nvPr/>
          </p:nvSpPr>
          <p:spPr bwMode="auto">
            <a:xfrm>
              <a:off x="6827971" y="5880880"/>
              <a:ext cx="12798" cy="9142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1 w 3"/>
                <a:gd name="T9" fmla="*/ 0 h 2"/>
                <a:gd name="T10" fmla="*/ 1 w 3"/>
                <a:gd name="T11" fmla="*/ 1 h 2"/>
                <a:gd name="T12" fmla="*/ 2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2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  <a:moveTo>
                    <a:pt x="2" y="1"/>
                  </a:moveTo>
                  <a:cubicBezTo>
                    <a:pt x="3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9813"/>
            <p:cNvSpPr>
              <a:spLocks/>
            </p:cNvSpPr>
            <p:nvPr/>
          </p:nvSpPr>
          <p:spPr bwMode="auto">
            <a:xfrm>
              <a:off x="5279453" y="5122162"/>
              <a:ext cx="890352" cy="546643"/>
            </a:xfrm>
            <a:custGeom>
              <a:avLst/>
              <a:gdLst>
                <a:gd name="T0" fmla="*/ 191 w 206"/>
                <a:gd name="T1" fmla="*/ 118 h 126"/>
                <a:gd name="T2" fmla="*/ 164 w 206"/>
                <a:gd name="T3" fmla="*/ 118 h 126"/>
                <a:gd name="T4" fmla="*/ 133 w 206"/>
                <a:gd name="T5" fmla="*/ 118 h 126"/>
                <a:gd name="T6" fmla="*/ 129 w 206"/>
                <a:gd name="T7" fmla="*/ 118 h 126"/>
                <a:gd name="T8" fmla="*/ 102 w 206"/>
                <a:gd name="T9" fmla="*/ 118 h 126"/>
                <a:gd name="T10" fmla="*/ 71 w 206"/>
                <a:gd name="T11" fmla="*/ 118 h 126"/>
                <a:gd name="T12" fmla="*/ 40 w 206"/>
                <a:gd name="T13" fmla="*/ 118 h 126"/>
                <a:gd name="T14" fmla="*/ 9 w 206"/>
                <a:gd name="T15" fmla="*/ 118 h 126"/>
                <a:gd name="T16" fmla="*/ 9 w 206"/>
                <a:gd name="T17" fmla="*/ 26 h 126"/>
                <a:gd name="T18" fmla="*/ 8 w 206"/>
                <a:gd name="T19" fmla="*/ 0 h 126"/>
                <a:gd name="T20" fmla="*/ 1 w 206"/>
                <a:gd name="T21" fmla="*/ 4 h 126"/>
                <a:gd name="T22" fmla="*/ 8 w 206"/>
                <a:gd name="T23" fmla="*/ 4 h 126"/>
                <a:gd name="T24" fmla="*/ 1 w 206"/>
                <a:gd name="T25" fmla="*/ 14 h 126"/>
                <a:gd name="T26" fmla="*/ 8 w 206"/>
                <a:gd name="T27" fmla="*/ 14 h 126"/>
                <a:gd name="T28" fmla="*/ 1 w 206"/>
                <a:gd name="T29" fmla="*/ 25 h 126"/>
                <a:gd name="T30" fmla="*/ 8 w 206"/>
                <a:gd name="T31" fmla="*/ 25 h 126"/>
                <a:gd name="T32" fmla="*/ 1 w 206"/>
                <a:gd name="T33" fmla="*/ 36 h 126"/>
                <a:gd name="T34" fmla="*/ 8 w 206"/>
                <a:gd name="T35" fmla="*/ 36 h 126"/>
                <a:gd name="T36" fmla="*/ 8 w 206"/>
                <a:gd name="T37" fmla="*/ 47 h 126"/>
                <a:gd name="T38" fmla="*/ 1 w 206"/>
                <a:gd name="T39" fmla="*/ 47 h 126"/>
                <a:gd name="T40" fmla="*/ 8 w 206"/>
                <a:gd name="T41" fmla="*/ 58 h 126"/>
                <a:gd name="T42" fmla="*/ 1 w 206"/>
                <a:gd name="T43" fmla="*/ 58 h 126"/>
                <a:gd name="T44" fmla="*/ 8 w 206"/>
                <a:gd name="T45" fmla="*/ 69 h 126"/>
                <a:gd name="T46" fmla="*/ 1 w 206"/>
                <a:gd name="T47" fmla="*/ 69 h 126"/>
                <a:gd name="T48" fmla="*/ 8 w 206"/>
                <a:gd name="T49" fmla="*/ 80 h 126"/>
                <a:gd name="T50" fmla="*/ 1 w 206"/>
                <a:gd name="T51" fmla="*/ 80 h 126"/>
                <a:gd name="T52" fmla="*/ 8 w 206"/>
                <a:gd name="T53" fmla="*/ 91 h 126"/>
                <a:gd name="T54" fmla="*/ 1 w 206"/>
                <a:gd name="T55" fmla="*/ 91 h 126"/>
                <a:gd name="T56" fmla="*/ 8 w 206"/>
                <a:gd name="T57" fmla="*/ 93 h 126"/>
                <a:gd name="T58" fmla="*/ 1 w 206"/>
                <a:gd name="T59" fmla="*/ 102 h 126"/>
                <a:gd name="T60" fmla="*/ 8 w 206"/>
                <a:gd name="T61" fmla="*/ 102 h 126"/>
                <a:gd name="T62" fmla="*/ 1 w 206"/>
                <a:gd name="T63" fmla="*/ 113 h 126"/>
                <a:gd name="T64" fmla="*/ 8 w 206"/>
                <a:gd name="T65" fmla="*/ 113 h 126"/>
                <a:gd name="T66" fmla="*/ 8 w 206"/>
                <a:gd name="T67" fmla="*/ 119 h 126"/>
                <a:gd name="T68" fmla="*/ 8 w 206"/>
                <a:gd name="T69" fmla="*/ 126 h 126"/>
                <a:gd name="T70" fmla="*/ 39 w 206"/>
                <a:gd name="T71" fmla="*/ 119 h 126"/>
                <a:gd name="T72" fmla="*/ 39 w 206"/>
                <a:gd name="T73" fmla="*/ 126 h 126"/>
                <a:gd name="T74" fmla="*/ 71 w 206"/>
                <a:gd name="T75" fmla="*/ 119 h 126"/>
                <a:gd name="T76" fmla="*/ 70 w 206"/>
                <a:gd name="T77" fmla="*/ 126 h 126"/>
                <a:gd name="T78" fmla="*/ 85 w 206"/>
                <a:gd name="T79" fmla="*/ 119 h 126"/>
                <a:gd name="T80" fmla="*/ 101 w 206"/>
                <a:gd name="T81" fmla="*/ 126 h 126"/>
                <a:gd name="T82" fmla="*/ 102 w 206"/>
                <a:gd name="T83" fmla="*/ 119 h 126"/>
                <a:gd name="T84" fmla="*/ 132 w 206"/>
                <a:gd name="T85" fmla="*/ 126 h 126"/>
                <a:gd name="T86" fmla="*/ 133 w 206"/>
                <a:gd name="T87" fmla="*/ 119 h 126"/>
                <a:gd name="T88" fmla="*/ 164 w 206"/>
                <a:gd name="T89" fmla="*/ 119 h 126"/>
                <a:gd name="T90" fmla="*/ 164 w 206"/>
                <a:gd name="T91" fmla="*/ 126 h 126"/>
                <a:gd name="T92" fmla="*/ 190 w 206"/>
                <a:gd name="T93" fmla="*/ 119 h 126"/>
                <a:gd name="T94" fmla="*/ 190 w 206"/>
                <a:gd name="T95" fmla="*/ 126 h 126"/>
                <a:gd name="T96" fmla="*/ 205 w 206"/>
                <a:gd name="T97" fmla="*/ 11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" h="126">
                  <a:moveTo>
                    <a:pt x="205" y="118"/>
                  </a:moveTo>
                  <a:cubicBezTo>
                    <a:pt x="200" y="118"/>
                    <a:pt x="195" y="118"/>
                    <a:pt x="191" y="118"/>
                  </a:cubicBezTo>
                  <a:cubicBezTo>
                    <a:pt x="191" y="118"/>
                    <a:pt x="191" y="118"/>
                    <a:pt x="190" y="118"/>
                  </a:cubicBezTo>
                  <a:cubicBezTo>
                    <a:pt x="182" y="118"/>
                    <a:pt x="173" y="118"/>
                    <a:pt x="164" y="118"/>
                  </a:cubicBezTo>
                  <a:cubicBezTo>
                    <a:pt x="164" y="118"/>
                    <a:pt x="164" y="118"/>
                    <a:pt x="164" y="118"/>
                  </a:cubicBezTo>
                  <a:cubicBezTo>
                    <a:pt x="154" y="118"/>
                    <a:pt x="143" y="118"/>
                    <a:pt x="133" y="118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2" y="118"/>
                    <a:pt x="130" y="118"/>
                    <a:pt x="129" y="118"/>
                  </a:cubicBezTo>
                  <a:cubicBezTo>
                    <a:pt x="120" y="118"/>
                    <a:pt x="111" y="118"/>
                    <a:pt x="102" y="118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92" y="118"/>
                    <a:pt x="81" y="118"/>
                    <a:pt x="71" y="118"/>
                  </a:cubicBezTo>
                  <a:cubicBezTo>
                    <a:pt x="71" y="118"/>
                    <a:pt x="71" y="118"/>
                    <a:pt x="71" y="118"/>
                  </a:cubicBezTo>
                  <a:cubicBezTo>
                    <a:pt x="64" y="118"/>
                    <a:pt x="58" y="118"/>
                    <a:pt x="52" y="118"/>
                  </a:cubicBezTo>
                  <a:cubicBezTo>
                    <a:pt x="48" y="118"/>
                    <a:pt x="44" y="118"/>
                    <a:pt x="40" y="118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29" y="118"/>
                    <a:pt x="19" y="118"/>
                    <a:pt x="9" y="118"/>
                  </a:cubicBezTo>
                  <a:cubicBezTo>
                    <a:pt x="9" y="103"/>
                    <a:pt x="9" y="88"/>
                    <a:pt x="9" y="72"/>
                  </a:cubicBezTo>
                  <a:cubicBezTo>
                    <a:pt x="9" y="57"/>
                    <a:pt x="9" y="42"/>
                    <a:pt x="9" y="26"/>
                  </a:cubicBezTo>
                  <a:cubicBezTo>
                    <a:pt x="9" y="18"/>
                    <a:pt x="9" y="9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1"/>
                    <a:pt x="8" y="3"/>
                    <a:pt x="8" y="4"/>
                  </a:cubicBezTo>
                  <a:cubicBezTo>
                    <a:pt x="6" y="4"/>
                    <a:pt x="3" y="4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4"/>
                    <a:pt x="6" y="4"/>
                    <a:pt x="8" y="4"/>
                  </a:cubicBezTo>
                  <a:cubicBezTo>
                    <a:pt x="8" y="7"/>
                    <a:pt x="8" y="10"/>
                    <a:pt x="8" y="14"/>
                  </a:cubicBezTo>
                  <a:cubicBezTo>
                    <a:pt x="6" y="14"/>
                    <a:pt x="3" y="14"/>
                    <a:pt x="1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3" y="14"/>
                    <a:pt x="6" y="14"/>
                    <a:pt x="8" y="14"/>
                  </a:cubicBezTo>
                  <a:cubicBezTo>
                    <a:pt x="8" y="18"/>
                    <a:pt x="8" y="21"/>
                    <a:pt x="8" y="25"/>
                  </a:cubicBezTo>
                  <a:cubicBezTo>
                    <a:pt x="6" y="25"/>
                    <a:pt x="3" y="25"/>
                    <a:pt x="1" y="25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3" y="25"/>
                    <a:pt x="6" y="25"/>
                    <a:pt x="8" y="25"/>
                  </a:cubicBezTo>
                  <a:cubicBezTo>
                    <a:pt x="8" y="29"/>
                    <a:pt x="8" y="32"/>
                    <a:pt x="8" y="36"/>
                  </a:cubicBezTo>
                  <a:cubicBezTo>
                    <a:pt x="6" y="36"/>
                    <a:pt x="3" y="36"/>
                    <a:pt x="1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3" y="36"/>
                    <a:pt x="6" y="36"/>
                    <a:pt x="8" y="36"/>
                  </a:cubicBezTo>
                  <a:cubicBezTo>
                    <a:pt x="8" y="40"/>
                    <a:pt x="8" y="43"/>
                    <a:pt x="8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6" y="47"/>
                    <a:pt x="3" y="47"/>
                    <a:pt x="1" y="47"/>
                  </a:cubicBezTo>
                  <a:cubicBezTo>
                    <a:pt x="0" y="47"/>
                    <a:pt x="0" y="47"/>
                    <a:pt x="1" y="47"/>
                  </a:cubicBezTo>
                  <a:cubicBezTo>
                    <a:pt x="3" y="47"/>
                    <a:pt x="6" y="47"/>
                    <a:pt x="8" y="47"/>
                  </a:cubicBezTo>
                  <a:cubicBezTo>
                    <a:pt x="8" y="51"/>
                    <a:pt x="8" y="54"/>
                    <a:pt x="8" y="58"/>
                  </a:cubicBezTo>
                  <a:cubicBezTo>
                    <a:pt x="6" y="58"/>
                    <a:pt x="3" y="58"/>
                    <a:pt x="1" y="58"/>
                  </a:cubicBezTo>
                  <a:cubicBezTo>
                    <a:pt x="0" y="58"/>
                    <a:pt x="0" y="58"/>
                    <a:pt x="1" y="58"/>
                  </a:cubicBezTo>
                  <a:cubicBezTo>
                    <a:pt x="3" y="58"/>
                    <a:pt x="6" y="58"/>
                    <a:pt x="8" y="58"/>
                  </a:cubicBezTo>
                  <a:cubicBezTo>
                    <a:pt x="8" y="62"/>
                    <a:pt x="8" y="65"/>
                    <a:pt x="8" y="69"/>
                  </a:cubicBezTo>
                  <a:cubicBezTo>
                    <a:pt x="6" y="69"/>
                    <a:pt x="3" y="69"/>
                    <a:pt x="1" y="69"/>
                  </a:cubicBezTo>
                  <a:cubicBezTo>
                    <a:pt x="0" y="69"/>
                    <a:pt x="0" y="69"/>
                    <a:pt x="1" y="69"/>
                  </a:cubicBezTo>
                  <a:cubicBezTo>
                    <a:pt x="3" y="69"/>
                    <a:pt x="6" y="69"/>
                    <a:pt x="8" y="69"/>
                  </a:cubicBezTo>
                  <a:cubicBezTo>
                    <a:pt x="8" y="73"/>
                    <a:pt x="8" y="76"/>
                    <a:pt x="8" y="80"/>
                  </a:cubicBezTo>
                  <a:cubicBezTo>
                    <a:pt x="6" y="80"/>
                    <a:pt x="3" y="80"/>
                    <a:pt x="1" y="80"/>
                  </a:cubicBezTo>
                  <a:cubicBezTo>
                    <a:pt x="0" y="80"/>
                    <a:pt x="0" y="80"/>
                    <a:pt x="1" y="80"/>
                  </a:cubicBezTo>
                  <a:cubicBezTo>
                    <a:pt x="3" y="80"/>
                    <a:pt x="6" y="80"/>
                    <a:pt x="8" y="80"/>
                  </a:cubicBezTo>
                  <a:cubicBezTo>
                    <a:pt x="8" y="84"/>
                    <a:pt x="8" y="87"/>
                    <a:pt x="8" y="91"/>
                  </a:cubicBezTo>
                  <a:cubicBezTo>
                    <a:pt x="6" y="91"/>
                    <a:pt x="3" y="91"/>
                    <a:pt x="1" y="91"/>
                  </a:cubicBezTo>
                  <a:cubicBezTo>
                    <a:pt x="0" y="91"/>
                    <a:pt x="0" y="91"/>
                    <a:pt x="1" y="91"/>
                  </a:cubicBezTo>
                  <a:cubicBezTo>
                    <a:pt x="3" y="91"/>
                    <a:pt x="6" y="91"/>
                    <a:pt x="8" y="91"/>
                  </a:cubicBezTo>
                  <a:cubicBezTo>
                    <a:pt x="8" y="92"/>
                    <a:pt x="8" y="92"/>
                    <a:pt x="8" y="93"/>
                  </a:cubicBezTo>
                  <a:cubicBezTo>
                    <a:pt x="8" y="96"/>
                    <a:pt x="8" y="99"/>
                    <a:pt x="8" y="102"/>
                  </a:cubicBezTo>
                  <a:cubicBezTo>
                    <a:pt x="6" y="102"/>
                    <a:pt x="3" y="102"/>
                    <a:pt x="1" y="102"/>
                  </a:cubicBezTo>
                  <a:cubicBezTo>
                    <a:pt x="0" y="102"/>
                    <a:pt x="0" y="102"/>
                    <a:pt x="1" y="102"/>
                  </a:cubicBezTo>
                  <a:cubicBezTo>
                    <a:pt x="3" y="102"/>
                    <a:pt x="6" y="102"/>
                    <a:pt x="8" y="102"/>
                  </a:cubicBezTo>
                  <a:cubicBezTo>
                    <a:pt x="8" y="106"/>
                    <a:pt x="8" y="109"/>
                    <a:pt x="8" y="113"/>
                  </a:cubicBezTo>
                  <a:cubicBezTo>
                    <a:pt x="6" y="113"/>
                    <a:pt x="3" y="113"/>
                    <a:pt x="1" y="113"/>
                  </a:cubicBezTo>
                  <a:cubicBezTo>
                    <a:pt x="0" y="113"/>
                    <a:pt x="0" y="113"/>
                    <a:pt x="1" y="113"/>
                  </a:cubicBezTo>
                  <a:cubicBezTo>
                    <a:pt x="3" y="113"/>
                    <a:pt x="6" y="113"/>
                    <a:pt x="8" y="113"/>
                  </a:cubicBezTo>
                  <a:cubicBezTo>
                    <a:pt x="8" y="115"/>
                    <a:pt x="8" y="117"/>
                    <a:pt x="8" y="118"/>
                  </a:cubicBezTo>
                  <a:cubicBezTo>
                    <a:pt x="8" y="118"/>
                    <a:pt x="8" y="119"/>
                    <a:pt x="8" y="119"/>
                  </a:cubicBezTo>
                  <a:cubicBezTo>
                    <a:pt x="8" y="121"/>
                    <a:pt x="8" y="123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3"/>
                    <a:pt x="9" y="121"/>
                    <a:pt x="9" y="119"/>
                  </a:cubicBezTo>
                  <a:cubicBezTo>
                    <a:pt x="19" y="119"/>
                    <a:pt x="29" y="119"/>
                    <a:pt x="39" y="119"/>
                  </a:cubicBezTo>
                  <a:cubicBezTo>
                    <a:pt x="39" y="121"/>
                    <a:pt x="39" y="123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3"/>
                    <a:pt x="40" y="121"/>
                    <a:pt x="40" y="119"/>
                  </a:cubicBezTo>
                  <a:cubicBezTo>
                    <a:pt x="50" y="119"/>
                    <a:pt x="60" y="119"/>
                    <a:pt x="71" y="119"/>
                  </a:cubicBezTo>
                  <a:cubicBezTo>
                    <a:pt x="70" y="121"/>
                    <a:pt x="70" y="123"/>
                    <a:pt x="70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1" y="123"/>
                    <a:pt x="71" y="121"/>
                    <a:pt x="71" y="119"/>
                  </a:cubicBezTo>
                  <a:cubicBezTo>
                    <a:pt x="76" y="119"/>
                    <a:pt x="81" y="119"/>
                    <a:pt x="85" y="119"/>
                  </a:cubicBezTo>
                  <a:cubicBezTo>
                    <a:pt x="91" y="119"/>
                    <a:pt x="96" y="119"/>
                    <a:pt x="102" y="119"/>
                  </a:cubicBezTo>
                  <a:cubicBezTo>
                    <a:pt x="101" y="121"/>
                    <a:pt x="101" y="123"/>
                    <a:pt x="101" y="126"/>
                  </a:cubicBezTo>
                  <a:cubicBezTo>
                    <a:pt x="101" y="126"/>
                    <a:pt x="102" y="126"/>
                    <a:pt x="102" y="126"/>
                  </a:cubicBezTo>
                  <a:cubicBezTo>
                    <a:pt x="102" y="123"/>
                    <a:pt x="102" y="121"/>
                    <a:pt x="102" y="119"/>
                  </a:cubicBezTo>
                  <a:cubicBezTo>
                    <a:pt x="112" y="119"/>
                    <a:pt x="123" y="119"/>
                    <a:pt x="133" y="119"/>
                  </a:cubicBezTo>
                  <a:cubicBezTo>
                    <a:pt x="133" y="121"/>
                    <a:pt x="132" y="123"/>
                    <a:pt x="132" y="126"/>
                  </a:cubicBezTo>
                  <a:cubicBezTo>
                    <a:pt x="132" y="126"/>
                    <a:pt x="133" y="126"/>
                    <a:pt x="133" y="126"/>
                  </a:cubicBezTo>
                  <a:cubicBezTo>
                    <a:pt x="133" y="123"/>
                    <a:pt x="133" y="121"/>
                    <a:pt x="133" y="119"/>
                  </a:cubicBezTo>
                  <a:cubicBezTo>
                    <a:pt x="143" y="119"/>
                    <a:pt x="153" y="119"/>
                    <a:pt x="162" y="119"/>
                  </a:cubicBezTo>
                  <a:cubicBezTo>
                    <a:pt x="163" y="119"/>
                    <a:pt x="163" y="119"/>
                    <a:pt x="164" y="119"/>
                  </a:cubicBezTo>
                  <a:cubicBezTo>
                    <a:pt x="164" y="121"/>
                    <a:pt x="164" y="123"/>
                    <a:pt x="163" y="126"/>
                  </a:cubicBezTo>
                  <a:cubicBezTo>
                    <a:pt x="163" y="126"/>
                    <a:pt x="164" y="126"/>
                    <a:pt x="164" y="126"/>
                  </a:cubicBezTo>
                  <a:cubicBezTo>
                    <a:pt x="164" y="123"/>
                    <a:pt x="164" y="121"/>
                    <a:pt x="164" y="119"/>
                  </a:cubicBezTo>
                  <a:cubicBezTo>
                    <a:pt x="173" y="119"/>
                    <a:pt x="182" y="119"/>
                    <a:pt x="190" y="119"/>
                  </a:cubicBezTo>
                  <a:cubicBezTo>
                    <a:pt x="190" y="121"/>
                    <a:pt x="190" y="123"/>
                    <a:pt x="190" y="126"/>
                  </a:cubicBezTo>
                  <a:cubicBezTo>
                    <a:pt x="190" y="126"/>
                    <a:pt x="190" y="126"/>
                    <a:pt x="190" y="126"/>
                  </a:cubicBezTo>
                  <a:cubicBezTo>
                    <a:pt x="190" y="123"/>
                    <a:pt x="191" y="121"/>
                    <a:pt x="191" y="119"/>
                  </a:cubicBezTo>
                  <a:cubicBezTo>
                    <a:pt x="196" y="119"/>
                    <a:pt x="200" y="119"/>
                    <a:pt x="205" y="119"/>
                  </a:cubicBezTo>
                  <a:cubicBezTo>
                    <a:pt x="206" y="119"/>
                    <a:pt x="206" y="118"/>
                    <a:pt x="205" y="11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9814"/>
            <p:cNvSpPr>
              <a:spLocks noEditPoints="1"/>
            </p:cNvSpPr>
            <p:nvPr/>
          </p:nvSpPr>
          <p:spPr bwMode="auto">
            <a:xfrm>
              <a:off x="5369038" y="5456729"/>
              <a:ext cx="718498" cy="129805"/>
            </a:xfrm>
            <a:custGeom>
              <a:avLst/>
              <a:gdLst>
                <a:gd name="T0" fmla="*/ 36 w 166"/>
                <a:gd name="T1" fmla="*/ 15 h 30"/>
                <a:gd name="T2" fmla="*/ 63 w 166"/>
                <a:gd name="T3" fmla="*/ 18 h 30"/>
                <a:gd name="T4" fmla="*/ 82 w 166"/>
                <a:gd name="T5" fmla="*/ 13 h 30"/>
                <a:gd name="T6" fmla="*/ 93 w 166"/>
                <a:gd name="T7" fmla="*/ 8 h 30"/>
                <a:gd name="T8" fmla="*/ 122 w 166"/>
                <a:gd name="T9" fmla="*/ 6 h 30"/>
                <a:gd name="T10" fmla="*/ 157 w 166"/>
                <a:gd name="T11" fmla="*/ 21 h 30"/>
                <a:gd name="T12" fmla="*/ 162 w 166"/>
                <a:gd name="T13" fmla="*/ 17 h 30"/>
                <a:gd name="T14" fmla="*/ 139 w 166"/>
                <a:gd name="T15" fmla="*/ 7 h 30"/>
                <a:gd name="T16" fmla="*/ 140 w 166"/>
                <a:gd name="T17" fmla="*/ 7 h 30"/>
                <a:gd name="T18" fmla="*/ 147 w 166"/>
                <a:gd name="T19" fmla="*/ 11 h 30"/>
                <a:gd name="T20" fmla="*/ 147 w 166"/>
                <a:gd name="T21" fmla="*/ 10 h 30"/>
                <a:gd name="T22" fmla="*/ 161 w 166"/>
                <a:gd name="T23" fmla="*/ 17 h 30"/>
                <a:gd name="T24" fmla="*/ 130 w 166"/>
                <a:gd name="T25" fmla="*/ 7 h 30"/>
                <a:gd name="T26" fmla="*/ 124 w 166"/>
                <a:gd name="T27" fmla="*/ 1 h 30"/>
                <a:gd name="T28" fmla="*/ 92 w 166"/>
                <a:gd name="T29" fmla="*/ 4 h 30"/>
                <a:gd name="T30" fmla="*/ 71 w 166"/>
                <a:gd name="T31" fmla="*/ 15 h 30"/>
                <a:gd name="T32" fmla="*/ 59 w 166"/>
                <a:gd name="T33" fmla="*/ 13 h 30"/>
                <a:gd name="T34" fmla="*/ 43 w 166"/>
                <a:gd name="T35" fmla="*/ 10 h 30"/>
                <a:gd name="T36" fmla="*/ 26 w 166"/>
                <a:gd name="T37" fmla="*/ 16 h 30"/>
                <a:gd name="T38" fmla="*/ 16 w 166"/>
                <a:gd name="T39" fmla="*/ 19 h 30"/>
                <a:gd name="T40" fmla="*/ 4 w 166"/>
                <a:gd name="T41" fmla="*/ 21 h 30"/>
                <a:gd name="T42" fmla="*/ 166 w 166"/>
                <a:gd name="T43" fmla="*/ 21 h 30"/>
                <a:gd name="T44" fmla="*/ 158 w 166"/>
                <a:gd name="T45" fmla="*/ 20 h 30"/>
                <a:gd name="T46" fmla="*/ 162 w 166"/>
                <a:gd name="T47" fmla="*/ 17 h 30"/>
                <a:gd name="T48" fmla="*/ 23 w 166"/>
                <a:gd name="T49" fmla="*/ 21 h 30"/>
                <a:gd name="T50" fmla="*/ 77 w 166"/>
                <a:gd name="T51" fmla="*/ 12 h 30"/>
                <a:gd name="T52" fmla="*/ 87 w 166"/>
                <a:gd name="T53" fmla="*/ 10 h 30"/>
                <a:gd name="T54" fmla="*/ 131 w 166"/>
                <a:gd name="T55" fmla="*/ 5 h 30"/>
                <a:gd name="T56" fmla="*/ 123 w 166"/>
                <a:gd name="T57" fmla="*/ 5 h 30"/>
                <a:gd name="T58" fmla="*/ 120 w 166"/>
                <a:gd name="T59" fmla="*/ 5 h 30"/>
                <a:gd name="T60" fmla="*/ 122 w 166"/>
                <a:gd name="T61" fmla="*/ 5 h 30"/>
                <a:gd name="T62" fmla="*/ 100 w 166"/>
                <a:gd name="T63" fmla="*/ 5 h 30"/>
                <a:gd name="T64" fmla="*/ 100 w 166"/>
                <a:gd name="T65" fmla="*/ 5 h 30"/>
                <a:gd name="T66" fmla="*/ 96 w 166"/>
                <a:gd name="T67" fmla="*/ 9 h 30"/>
                <a:gd name="T68" fmla="*/ 88 w 166"/>
                <a:gd name="T69" fmla="*/ 9 h 30"/>
                <a:gd name="T70" fmla="*/ 87 w 166"/>
                <a:gd name="T71" fmla="*/ 7 h 30"/>
                <a:gd name="T72" fmla="*/ 92 w 166"/>
                <a:gd name="T73" fmla="*/ 4 h 30"/>
                <a:gd name="T74" fmla="*/ 76 w 166"/>
                <a:gd name="T75" fmla="*/ 15 h 30"/>
                <a:gd name="T76" fmla="*/ 77 w 166"/>
                <a:gd name="T77" fmla="*/ 12 h 30"/>
                <a:gd name="T78" fmla="*/ 71 w 166"/>
                <a:gd name="T79" fmla="*/ 15 h 30"/>
                <a:gd name="T80" fmla="*/ 71 w 166"/>
                <a:gd name="T81" fmla="*/ 15 h 30"/>
                <a:gd name="T82" fmla="*/ 68 w 166"/>
                <a:gd name="T83" fmla="*/ 13 h 30"/>
                <a:gd name="T84" fmla="*/ 50 w 166"/>
                <a:gd name="T85" fmla="*/ 14 h 30"/>
                <a:gd name="T86" fmla="*/ 52 w 166"/>
                <a:gd name="T87" fmla="*/ 12 h 30"/>
                <a:gd name="T88" fmla="*/ 59 w 166"/>
                <a:gd name="T89" fmla="*/ 13 h 30"/>
                <a:gd name="T90" fmla="*/ 59 w 166"/>
                <a:gd name="T91" fmla="*/ 14 h 30"/>
                <a:gd name="T92" fmla="*/ 63 w 166"/>
                <a:gd name="T93" fmla="*/ 18 h 30"/>
                <a:gd name="T94" fmla="*/ 43 w 166"/>
                <a:gd name="T95" fmla="*/ 10 h 30"/>
                <a:gd name="T96" fmla="*/ 44 w 166"/>
                <a:gd name="T97" fmla="*/ 14 h 30"/>
                <a:gd name="T98" fmla="*/ 44 w 166"/>
                <a:gd name="T99" fmla="*/ 15 h 30"/>
                <a:gd name="T100" fmla="*/ 37 w 166"/>
                <a:gd name="T101" fmla="*/ 15 h 30"/>
                <a:gd name="T102" fmla="*/ 36 w 166"/>
                <a:gd name="T103" fmla="*/ 12 h 30"/>
                <a:gd name="T104" fmla="*/ 36 w 166"/>
                <a:gd name="T105" fmla="*/ 15 h 30"/>
                <a:gd name="T106" fmla="*/ 35 w 166"/>
                <a:gd name="T107" fmla="*/ 15 h 30"/>
                <a:gd name="T108" fmla="*/ 36 w 166"/>
                <a:gd name="T109" fmla="*/ 12 h 30"/>
                <a:gd name="T110" fmla="*/ 23 w 166"/>
                <a:gd name="T111" fmla="*/ 20 h 30"/>
                <a:gd name="T112" fmla="*/ 8 w 166"/>
                <a:gd name="T113" fmla="*/ 23 h 30"/>
                <a:gd name="T114" fmla="*/ 9 w 166"/>
                <a:gd name="T115" fmla="*/ 25 h 30"/>
                <a:gd name="T116" fmla="*/ 8 w 166"/>
                <a:gd name="T117" fmla="*/ 25 h 30"/>
                <a:gd name="T118" fmla="*/ 6 w 166"/>
                <a:gd name="T119" fmla="*/ 28 h 30"/>
                <a:gd name="T120" fmla="*/ 1 w 166"/>
                <a:gd name="T12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30">
                  <a:moveTo>
                    <a:pt x="4" y="30"/>
                  </a:moveTo>
                  <a:cubicBezTo>
                    <a:pt x="6" y="30"/>
                    <a:pt x="7" y="29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8" y="23"/>
                    <a:pt x="27" y="19"/>
                    <a:pt x="36" y="15"/>
                  </a:cubicBezTo>
                  <a:cubicBezTo>
                    <a:pt x="37" y="16"/>
                    <a:pt x="39" y="17"/>
                    <a:pt x="40" y="17"/>
                  </a:cubicBezTo>
                  <a:cubicBezTo>
                    <a:pt x="42" y="17"/>
                    <a:pt x="43" y="16"/>
                    <a:pt x="44" y="15"/>
                  </a:cubicBezTo>
                  <a:cubicBezTo>
                    <a:pt x="51" y="15"/>
                    <a:pt x="57" y="16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20"/>
                    <a:pt x="66" y="21"/>
                    <a:pt x="68" y="21"/>
                  </a:cubicBezTo>
                  <a:cubicBezTo>
                    <a:pt x="69" y="21"/>
                    <a:pt x="70" y="21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5" y="17"/>
                    <a:pt x="78" y="15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6" y="11"/>
                    <a:pt x="89" y="9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8" y="9"/>
                    <a:pt x="99" y="8"/>
                    <a:pt x="100" y="7"/>
                  </a:cubicBezTo>
                  <a:cubicBezTo>
                    <a:pt x="107" y="6"/>
                    <a:pt x="115" y="6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23" y="8"/>
                    <a:pt x="125" y="9"/>
                    <a:pt x="127" y="9"/>
                  </a:cubicBezTo>
                  <a:cubicBezTo>
                    <a:pt x="128" y="9"/>
                    <a:pt x="129" y="8"/>
                    <a:pt x="130" y="7"/>
                  </a:cubicBezTo>
                  <a:cubicBezTo>
                    <a:pt x="139" y="11"/>
                    <a:pt x="149" y="16"/>
                    <a:pt x="158" y="20"/>
                  </a:cubicBezTo>
                  <a:cubicBezTo>
                    <a:pt x="158" y="20"/>
                    <a:pt x="157" y="21"/>
                    <a:pt x="157" y="21"/>
                  </a:cubicBezTo>
                  <a:cubicBezTo>
                    <a:pt x="157" y="23"/>
                    <a:pt x="159" y="25"/>
                    <a:pt x="162" y="25"/>
                  </a:cubicBezTo>
                  <a:cubicBezTo>
                    <a:pt x="164" y="25"/>
                    <a:pt x="166" y="23"/>
                    <a:pt x="166" y="21"/>
                  </a:cubicBezTo>
                  <a:cubicBezTo>
                    <a:pt x="166" y="19"/>
                    <a:pt x="164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52" y="12"/>
                    <a:pt x="141" y="7"/>
                    <a:pt x="131" y="2"/>
                  </a:cubicBezTo>
                  <a:cubicBezTo>
                    <a:pt x="130" y="2"/>
                    <a:pt x="130" y="2"/>
                    <a:pt x="130" y="3"/>
                  </a:cubicBezTo>
                  <a:cubicBezTo>
                    <a:pt x="133" y="4"/>
                    <a:pt x="136" y="5"/>
                    <a:pt x="139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40" y="9"/>
                    <a:pt x="141" y="10"/>
                    <a:pt x="143" y="12"/>
                  </a:cubicBezTo>
                  <a:cubicBezTo>
                    <a:pt x="143" y="12"/>
                    <a:pt x="143" y="11"/>
                    <a:pt x="143" y="11"/>
                  </a:cubicBezTo>
                  <a:cubicBezTo>
                    <a:pt x="142" y="10"/>
                    <a:pt x="140" y="9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2" y="8"/>
                    <a:pt x="144" y="9"/>
                    <a:pt x="147" y="10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47" y="10"/>
                    <a:pt x="147" y="10"/>
                    <a:pt x="147" y="11"/>
                  </a:cubicBezTo>
                  <a:cubicBezTo>
                    <a:pt x="148" y="12"/>
                    <a:pt x="149" y="14"/>
                    <a:pt x="149" y="15"/>
                  </a:cubicBezTo>
                  <a:cubicBezTo>
                    <a:pt x="150" y="16"/>
                    <a:pt x="150" y="15"/>
                    <a:pt x="150" y="15"/>
                  </a:cubicBezTo>
                  <a:cubicBezTo>
                    <a:pt x="149" y="14"/>
                    <a:pt x="148" y="12"/>
                    <a:pt x="147" y="10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49" y="11"/>
                    <a:pt x="152" y="12"/>
                    <a:pt x="154" y="13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7" y="15"/>
                    <a:pt x="159" y="16"/>
                    <a:pt x="161" y="17"/>
                  </a:cubicBezTo>
                  <a:cubicBezTo>
                    <a:pt x="160" y="17"/>
                    <a:pt x="159" y="18"/>
                    <a:pt x="158" y="19"/>
                  </a:cubicBezTo>
                  <a:cubicBezTo>
                    <a:pt x="158" y="19"/>
                    <a:pt x="158" y="19"/>
                    <a:pt x="158" y="19"/>
                  </a:cubicBezTo>
                  <a:cubicBezTo>
                    <a:pt x="158" y="19"/>
                    <a:pt x="158" y="19"/>
                    <a:pt x="157" y="19"/>
                  </a:cubicBezTo>
                  <a:cubicBezTo>
                    <a:pt x="148" y="15"/>
                    <a:pt x="139" y="11"/>
                    <a:pt x="130" y="7"/>
                  </a:cubicBezTo>
                  <a:cubicBezTo>
                    <a:pt x="131" y="6"/>
                    <a:pt x="131" y="5"/>
                    <a:pt x="131" y="5"/>
                  </a:cubicBezTo>
                  <a:cubicBezTo>
                    <a:pt x="131" y="2"/>
                    <a:pt x="129" y="0"/>
                    <a:pt x="127" y="0"/>
                  </a:cubicBezTo>
                  <a:cubicBezTo>
                    <a:pt x="126" y="0"/>
                    <a:pt x="125" y="1"/>
                    <a:pt x="124" y="2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15" y="1"/>
                    <a:pt x="107" y="1"/>
                    <a:pt x="99" y="1"/>
                  </a:cubicBezTo>
                  <a:cubicBezTo>
                    <a:pt x="99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4" y="0"/>
                    <a:pt x="92" y="2"/>
                    <a:pt x="92" y="4"/>
                  </a:cubicBezTo>
                  <a:cubicBezTo>
                    <a:pt x="85" y="7"/>
                    <a:pt x="78" y="11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4"/>
                    <a:pt x="71" y="14"/>
                    <a:pt x="71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0" y="13"/>
                    <a:pt x="69" y="13"/>
                    <a:pt x="68" y="13"/>
                  </a:cubicBezTo>
                  <a:cubicBezTo>
                    <a:pt x="66" y="13"/>
                    <a:pt x="65" y="13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2" y="14"/>
                    <a:pt x="61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4" y="12"/>
                    <a:pt x="49" y="11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1" y="9"/>
                    <a:pt x="40" y="9"/>
                  </a:cubicBezTo>
                  <a:cubicBezTo>
                    <a:pt x="38" y="9"/>
                    <a:pt x="36" y="10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2" y="13"/>
                    <a:pt x="29" y="14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2" y="17"/>
                    <a:pt x="20" y="18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3" y="21"/>
                    <a:pt x="11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2"/>
                    <a:pt x="6" y="21"/>
                    <a:pt x="4" y="21"/>
                  </a:cubicBezTo>
                  <a:cubicBezTo>
                    <a:pt x="2" y="21"/>
                    <a:pt x="0" y="23"/>
                    <a:pt x="0" y="25"/>
                  </a:cubicBezTo>
                  <a:cubicBezTo>
                    <a:pt x="0" y="28"/>
                    <a:pt x="2" y="30"/>
                    <a:pt x="4" y="30"/>
                  </a:cubicBezTo>
                  <a:close/>
                  <a:moveTo>
                    <a:pt x="162" y="17"/>
                  </a:moveTo>
                  <a:cubicBezTo>
                    <a:pt x="164" y="17"/>
                    <a:pt x="166" y="19"/>
                    <a:pt x="166" y="21"/>
                  </a:cubicBezTo>
                  <a:cubicBezTo>
                    <a:pt x="166" y="23"/>
                    <a:pt x="164" y="25"/>
                    <a:pt x="162" y="25"/>
                  </a:cubicBezTo>
                  <a:cubicBezTo>
                    <a:pt x="160" y="25"/>
                    <a:pt x="158" y="23"/>
                    <a:pt x="158" y="21"/>
                  </a:cubicBezTo>
                  <a:cubicBezTo>
                    <a:pt x="158" y="21"/>
                    <a:pt x="158" y="20"/>
                    <a:pt x="158" y="20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9" y="21"/>
                    <a:pt x="161" y="22"/>
                    <a:pt x="162" y="23"/>
                  </a:cubicBezTo>
                  <a:cubicBezTo>
                    <a:pt x="162" y="24"/>
                    <a:pt x="162" y="23"/>
                    <a:pt x="162" y="23"/>
                  </a:cubicBezTo>
                  <a:cubicBezTo>
                    <a:pt x="161" y="22"/>
                    <a:pt x="160" y="21"/>
                    <a:pt x="158" y="20"/>
                  </a:cubicBezTo>
                  <a:cubicBezTo>
                    <a:pt x="159" y="18"/>
                    <a:pt x="160" y="17"/>
                    <a:pt x="162" y="17"/>
                  </a:cubicBezTo>
                  <a:close/>
                  <a:moveTo>
                    <a:pt x="15" y="24"/>
                  </a:moveTo>
                  <a:cubicBezTo>
                    <a:pt x="13" y="23"/>
                    <a:pt x="11" y="23"/>
                    <a:pt x="9" y="23"/>
                  </a:cubicBezTo>
                  <a:cubicBezTo>
                    <a:pt x="12" y="22"/>
                    <a:pt x="14" y="21"/>
                    <a:pt x="17" y="20"/>
                  </a:cubicBezTo>
                  <a:cubicBezTo>
                    <a:pt x="19" y="20"/>
                    <a:pt x="21" y="20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0" y="22"/>
                    <a:pt x="17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77" y="12"/>
                  </a:moveTo>
                  <a:cubicBezTo>
                    <a:pt x="77" y="12"/>
                    <a:pt x="77" y="12"/>
                    <a:pt x="77" y="12"/>
                  </a:cubicBezTo>
                  <a:cubicBezTo>
                    <a:pt x="79" y="11"/>
                    <a:pt x="81" y="10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4" y="9"/>
                    <a:pt x="86" y="10"/>
                    <a:pt x="87" y="10"/>
                  </a:cubicBezTo>
                  <a:cubicBezTo>
                    <a:pt x="85" y="11"/>
                    <a:pt x="84" y="11"/>
                    <a:pt x="82" y="12"/>
                  </a:cubicBezTo>
                  <a:cubicBezTo>
                    <a:pt x="80" y="12"/>
                    <a:pt x="79" y="12"/>
                    <a:pt x="77" y="12"/>
                  </a:cubicBezTo>
                  <a:close/>
                  <a:moveTo>
                    <a:pt x="127" y="1"/>
                  </a:moveTo>
                  <a:cubicBezTo>
                    <a:pt x="129" y="1"/>
                    <a:pt x="130" y="3"/>
                    <a:pt x="131" y="5"/>
                  </a:cubicBezTo>
                  <a:cubicBezTo>
                    <a:pt x="130" y="5"/>
                    <a:pt x="130" y="6"/>
                    <a:pt x="130" y="7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29" y="8"/>
                    <a:pt x="128" y="9"/>
                    <a:pt x="127" y="9"/>
                  </a:cubicBezTo>
                  <a:cubicBezTo>
                    <a:pt x="125" y="9"/>
                    <a:pt x="123" y="7"/>
                    <a:pt x="123" y="5"/>
                  </a:cubicBezTo>
                  <a:cubicBezTo>
                    <a:pt x="123" y="3"/>
                    <a:pt x="125" y="1"/>
                    <a:pt x="127" y="1"/>
                  </a:cubicBezTo>
                  <a:close/>
                  <a:moveTo>
                    <a:pt x="113" y="2"/>
                  </a:moveTo>
                  <a:cubicBezTo>
                    <a:pt x="113" y="2"/>
                    <a:pt x="113" y="2"/>
                    <a:pt x="113" y="2"/>
                  </a:cubicBezTo>
                  <a:cubicBezTo>
                    <a:pt x="115" y="3"/>
                    <a:pt x="117" y="4"/>
                    <a:pt x="120" y="5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8" y="4"/>
                    <a:pt x="116" y="3"/>
                    <a:pt x="114" y="2"/>
                  </a:cubicBezTo>
                  <a:cubicBezTo>
                    <a:pt x="117" y="2"/>
                    <a:pt x="120" y="2"/>
                    <a:pt x="124" y="2"/>
                  </a:cubicBezTo>
                  <a:cubicBezTo>
                    <a:pt x="123" y="3"/>
                    <a:pt x="122" y="4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15" y="6"/>
                    <a:pt x="107" y="6"/>
                    <a:pt x="100" y="6"/>
                  </a:cubicBezTo>
                  <a:cubicBezTo>
                    <a:pt x="100" y="6"/>
                    <a:pt x="100" y="5"/>
                    <a:pt x="100" y="5"/>
                  </a:cubicBezTo>
                  <a:cubicBezTo>
                    <a:pt x="100" y="4"/>
                    <a:pt x="100" y="2"/>
                    <a:pt x="99" y="2"/>
                  </a:cubicBezTo>
                  <a:cubicBezTo>
                    <a:pt x="104" y="2"/>
                    <a:pt x="109" y="2"/>
                    <a:pt x="113" y="2"/>
                  </a:cubicBezTo>
                  <a:close/>
                  <a:moveTo>
                    <a:pt x="96" y="1"/>
                  </a:moveTo>
                  <a:cubicBezTo>
                    <a:pt x="98" y="1"/>
                    <a:pt x="100" y="3"/>
                    <a:pt x="100" y="5"/>
                  </a:cubicBezTo>
                  <a:cubicBezTo>
                    <a:pt x="100" y="5"/>
                    <a:pt x="100" y="6"/>
                    <a:pt x="99" y="6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99" y="6"/>
                    <a:pt x="99" y="6"/>
                    <a:pt x="99" y="7"/>
                  </a:cubicBezTo>
                  <a:cubicBezTo>
                    <a:pt x="99" y="8"/>
                    <a:pt x="97" y="9"/>
                    <a:pt x="96" y="9"/>
                  </a:cubicBezTo>
                  <a:cubicBezTo>
                    <a:pt x="94" y="9"/>
                    <a:pt x="92" y="7"/>
                    <a:pt x="92" y="5"/>
                  </a:cubicBezTo>
                  <a:cubicBezTo>
                    <a:pt x="92" y="3"/>
                    <a:pt x="94" y="1"/>
                    <a:pt x="96" y="1"/>
                  </a:cubicBezTo>
                  <a:close/>
                  <a:moveTo>
                    <a:pt x="93" y="7"/>
                  </a:moveTo>
                  <a:cubicBezTo>
                    <a:pt x="91" y="8"/>
                    <a:pt x="90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9"/>
                    <a:pt x="85" y="9"/>
                    <a:pt x="83" y="9"/>
                  </a:cubicBezTo>
                  <a:cubicBezTo>
                    <a:pt x="84" y="8"/>
                    <a:pt x="86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9" y="7"/>
                    <a:pt x="90" y="7"/>
                    <a:pt x="92" y="8"/>
                  </a:cubicBezTo>
                  <a:cubicBezTo>
                    <a:pt x="92" y="8"/>
                    <a:pt x="92" y="7"/>
                    <a:pt x="92" y="7"/>
                  </a:cubicBezTo>
                  <a:cubicBezTo>
                    <a:pt x="90" y="7"/>
                    <a:pt x="89" y="7"/>
                    <a:pt x="88" y="6"/>
                  </a:cubicBezTo>
                  <a:cubicBezTo>
                    <a:pt x="89" y="6"/>
                    <a:pt x="90" y="5"/>
                    <a:pt x="92" y="4"/>
                  </a:cubicBezTo>
                  <a:cubicBezTo>
                    <a:pt x="92" y="4"/>
                    <a:pt x="92" y="5"/>
                    <a:pt x="92" y="5"/>
                  </a:cubicBezTo>
                  <a:cubicBezTo>
                    <a:pt x="92" y="6"/>
                    <a:pt x="92" y="7"/>
                    <a:pt x="93" y="7"/>
                  </a:cubicBezTo>
                  <a:close/>
                  <a:moveTo>
                    <a:pt x="72" y="15"/>
                  </a:moveTo>
                  <a:cubicBezTo>
                    <a:pt x="73" y="15"/>
                    <a:pt x="75" y="15"/>
                    <a:pt x="76" y="15"/>
                  </a:cubicBezTo>
                  <a:cubicBezTo>
                    <a:pt x="77" y="15"/>
                    <a:pt x="77" y="15"/>
                    <a:pt x="76" y="15"/>
                  </a:cubicBezTo>
                  <a:cubicBezTo>
                    <a:pt x="75" y="15"/>
                    <a:pt x="74" y="15"/>
                    <a:pt x="72" y="14"/>
                  </a:cubicBezTo>
                  <a:cubicBezTo>
                    <a:pt x="74" y="14"/>
                    <a:pt x="75" y="13"/>
                    <a:pt x="77" y="12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8" y="13"/>
                    <a:pt x="80" y="13"/>
                    <a:pt x="81" y="13"/>
                  </a:cubicBezTo>
                  <a:cubicBezTo>
                    <a:pt x="78" y="15"/>
                    <a:pt x="75" y="17"/>
                    <a:pt x="71" y="19"/>
                  </a:cubicBezTo>
                  <a:cubicBezTo>
                    <a:pt x="72" y="18"/>
                    <a:pt x="72" y="18"/>
                    <a:pt x="72" y="17"/>
                  </a:cubicBezTo>
                  <a:cubicBezTo>
                    <a:pt x="72" y="16"/>
                    <a:pt x="72" y="16"/>
                    <a:pt x="71" y="15"/>
                  </a:cubicBezTo>
                  <a:cubicBezTo>
                    <a:pt x="71" y="15"/>
                    <a:pt x="71" y="15"/>
                    <a:pt x="72" y="15"/>
                  </a:cubicBezTo>
                  <a:close/>
                  <a:moveTo>
                    <a:pt x="68" y="13"/>
                  </a:moveTo>
                  <a:cubicBezTo>
                    <a:pt x="69" y="13"/>
                    <a:pt x="70" y="14"/>
                    <a:pt x="71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1" y="16"/>
                    <a:pt x="71" y="16"/>
                    <a:pt x="71" y="17"/>
                  </a:cubicBezTo>
                  <a:cubicBezTo>
                    <a:pt x="71" y="19"/>
                    <a:pt x="70" y="21"/>
                    <a:pt x="68" y="21"/>
                  </a:cubicBezTo>
                  <a:cubicBezTo>
                    <a:pt x="65" y="21"/>
                    <a:pt x="64" y="19"/>
                    <a:pt x="64" y="17"/>
                  </a:cubicBezTo>
                  <a:cubicBezTo>
                    <a:pt x="64" y="15"/>
                    <a:pt x="65" y="13"/>
                    <a:pt x="68" y="13"/>
                  </a:cubicBezTo>
                  <a:close/>
                  <a:moveTo>
                    <a:pt x="43" y="10"/>
                  </a:moveTo>
                  <a:cubicBezTo>
                    <a:pt x="44" y="10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7" y="12"/>
                    <a:pt x="48" y="13"/>
                    <a:pt x="50" y="14"/>
                  </a:cubicBezTo>
                  <a:cubicBezTo>
                    <a:pt x="50" y="15"/>
                    <a:pt x="50" y="14"/>
                    <a:pt x="50" y="14"/>
                  </a:cubicBezTo>
                  <a:cubicBezTo>
                    <a:pt x="49" y="13"/>
                    <a:pt x="47" y="12"/>
                    <a:pt x="46" y="11"/>
                  </a:cubicBezTo>
                  <a:cubicBezTo>
                    <a:pt x="48" y="11"/>
                    <a:pt x="50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4" y="14"/>
                    <a:pt x="56" y="15"/>
                    <a:pt x="57" y="16"/>
                  </a:cubicBezTo>
                  <a:cubicBezTo>
                    <a:pt x="58" y="16"/>
                    <a:pt x="58" y="16"/>
                    <a:pt x="58" y="15"/>
                  </a:cubicBezTo>
                  <a:cubicBezTo>
                    <a:pt x="56" y="14"/>
                    <a:pt x="54" y="13"/>
                    <a:pt x="52" y="12"/>
                  </a:cubicBezTo>
                  <a:cubicBezTo>
                    <a:pt x="55" y="13"/>
                    <a:pt x="57" y="13"/>
                    <a:pt x="59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5"/>
                    <a:pt x="61" y="16"/>
                    <a:pt x="62" y="17"/>
                  </a:cubicBezTo>
                  <a:cubicBezTo>
                    <a:pt x="62" y="17"/>
                    <a:pt x="63" y="17"/>
                    <a:pt x="62" y="17"/>
                  </a:cubicBezTo>
                  <a:cubicBezTo>
                    <a:pt x="61" y="16"/>
                    <a:pt x="60" y="15"/>
                    <a:pt x="59" y="14"/>
                  </a:cubicBezTo>
                  <a:cubicBezTo>
                    <a:pt x="61" y="14"/>
                    <a:pt x="63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5"/>
                    <a:pt x="63" y="16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57" y="16"/>
                    <a:pt x="51" y="15"/>
                    <a:pt x="44" y="14"/>
                  </a:cubicBezTo>
                  <a:cubicBezTo>
                    <a:pt x="44" y="14"/>
                    <a:pt x="44" y="13"/>
                    <a:pt x="44" y="13"/>
                  </a:cubicBezTo>
                  <a:cubicBezTo>
                    <a:pt x="44" y="12"/>
                    <a:pt x="44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lose/>
                  <a:moveTo>
                    <a:pt x="40" y="9"/>
                  </a:moveTo>
                  <a:cubicBezTo>
                    <a:pt x="42" y="9"/>
                    <a:pt x="44" y="11"/>
                    <a:pt x="44" y="13"/>
                  </a:cubicBezTo>
                  <a:cubicBezTo>
                    <a:pt x="44" y="13"/>
                    <a:pt x="44" y="14"/>
                    <a:pt x="44" y="14"/>
                  </a:cubicBezTo>
                  <a:cubicBezTo>
                    <a:pt x="42" y="13"/>
                    <a:pt x="41" y="11"/>
                    <a:pt x="40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41" y="12"/>
                    <a:pt x="42" y="13"/>
                    <a:pt x="44" y="14"/>
                  </a:cubicBezTo>
                  <a:cubicBezTo>
                    <a:pt x="43" y="14"/>
                    <a:pt x="44" y="15"/>
                    <a:pt x="44" y="15"/>
                  </a:cubicBezTo>
                  <a:cubicBezTo>
                    <a:pt x="43" y="16"/>
                    <a:pt x="42" y="17"/>
                    <a:pt x="40" y="17"/>
                  </a:cubicBezTo>
                  <a:cubicBezTo>
                    <a:pt x="39" y="17"/>
                    <a:pt x="38" y="16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6" y="11"/>
                    <a:pt x="38" y="9"/>
                    <a:pt x="40" y="9"/>
                  </a:cubicBezTo>
                  <a:close/>
                  <a:moveTo>
                    <a:pt x="36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3"/>
                    <a:pt x="36" y="13"/>
                  </a:cubicBezTo>
                  <a:cubicBezTo>
                    <a:pt x="36" y="14"/>
                    <a:pt x="36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5"/>
                    <a:pt x="33" y="14"/>
                    <a:pt x="32" y="14"/>
                  </a:cubicBezTo>
                  <a:cubicBezTo>
                    <a:pt x="32" y="14"/>
                    <a:pt x="31" y="14"/>
                    <a:pt x="32" y="14"/>
                  </a:cubicBezTo>
                  <a:cubicBezTo>
                    <a:pt x="33" y="15"/>
                    <a:pt x="34" y="15"/>
                    <a:pt x="35" y="15"/>
                  </a:cubicBezTo>
                  <a:cubicBezTo>
                    <a:pt x="34" y="16"/>
                    <a:pt x="33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0" y="16"/>
                    <a:pt x="29" y="16"/>
                    <a:pt x="27" y="16"/>
                  </a:cubicBezTo>
                  <a:cubicBezTo>
                    <a:pt x="30" y="15"/>
                    <a:pt x="33" y="13"/>
                    <a:pt x="36" y="12"/>
                  </a:cubicBezTo>
                  <a:close/>
                  <a:moveTo>
                    <a:pt x="26" y="16"/>
                  </a:moveTo>
                  <a:cubicBezTo>
                    <a:pt x="28" y="16"/>
                    <a:pt x="30" y="16"/>
                    <a:pt x="32" y="17"/>
                  </a:cubicBezTo>
                  <a:cubicBezTo>
                    <a:pt x="29" y="18"/>
                    <a:pt x="26" y="19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1" y="20"/>
                    <a:pt x="19" y="20"/>
                    <a:pt x="17" y="20"/>
                  </a:cubicBezTo>
                  <a:cubicBezTo>
                    <a:pt x="20" y="18"/>
                    <a:pt x="23" y="17"/>
                    <a:pt x="26" y="16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10" y="23"/>
                    <a:pt x="12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3" y="25"/>
                    <a:pt x="10" y="26"/>
                    <a:pt x="8" y="27"/>
                  </a:cubicBezTo>
                  <a:cubicBezTo>
                    <a:pt x="9" y="26"/>
                    <a:pt x="9" y="26"/>
                    <a:pt x="9" y="25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lose/>
                  <a:moveTo>
                    <a:pt x="4" y="21"/>
                  </a:moveTo>
                  <a:cubicBezTo>
                    <a:pt x="7" y="21"/>
                    <a:pt x="8" y="23"/>
                    <a:pt x="8" y="25"/>
                  </a:cubicBezTo>
                  <a:cubicBezTo>
                    <a:pt x="8" y="27"/>
                    <a:pt x="7" y="29"/>
                    <a:pt x="4" y="29"/>
                  </a:cubicBezTo>
                  <a:cubicBezTo>
                    <a:pt x="3" y="29"/>
                    <a:pt x="1" y="28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7"/>
                    <a:pt x="4" y="27"/>
                    <a:pt x="6" y="28"/>
                  </a:cubicBezTo>
                  <a:cubicBezTo>
                    <a:pt x="6" y="28"/>
                    <a:pt x="6" y="28"/>
                    <a:pt x="6" y="27"/>
                  </a:cubicBezTo>
                  <a:cubicBezTo>
                    <a:pt x="4" y="27"/>
                    <a:pt x="3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3"/>
                    <a:pt x="2" y="21"/>
                    <a:pt x="4" y="2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9815"/>
            <p:cNvSpPr>
              <a:spLocks noEditPoints="1"/>
            </p:cNvSpPr>
            <p:nvPr/>
          </p:nvSpPr>
          <p:spPr bwMode="auto">
            <a:xfrm>
              <a:off x="5369038" y="5321439"/>
              <a:ext cx="702043" cy="129805"/>
            </a:xfrm>
            <a:custGeom>
              <a:avLst/>
              <a:gdLst>
                <a:gd name="T0" fmla="*/ 36 w 162"/>
                <a:gd name="T1" fmla="*/ 27 h 30"/>
                <a:gd name="T2" fmla="*/ 36 w 162"/>
                <a:gd name="T3" fmla="*/ 28 h 30"/>
                <a:gd name="T4" fmla="*/ 40 w 162"/>
                <a:gd name="T5" fmla="*/ 30 h 30"/>
                <a:gd name="T6" fmla="*/ 65 w 162"/>
                <a:gd name="T7" fmla="*/ 16 h 30"/>
                <a:gd name="T8" fmla="*/ 72 w 162"/>
                <a:gd name="T9" fmla="*/ 14 h 30"/>
                <a:gd name="T10" fmla="*/ 100 w 162"/>
                <a:gd name="T11" fmla="*/ 7 h 30"/>
                <a:gd name="T12" fmla="*/ 123 w 162"/>
                <a:gd name="T13" fmla="*/ 7 h 30"/>
                <a:gd name="T14" fmla="*/ 130 w 162"/>
                <a:gd name="T15" fmla="*/ 7 h 30"/>
                <a:gd name="T16" fmla="*/ 153 w 162"/>
                <a:gd name="T17" fmla="*/ 13 h 30"/>
                <a:gd name="T18" fmla="*/ 131 w 162"/>
                <a:gd name="T19" fmla="*/ 3 h 30"/>
                <a:gd name="T20" fmla="*/ 158 w 162"/>
                <a:gd name="T21" fmla="*/ 17 h 30"/>
                <a:gd name="T22" fmla="*/ 156 w 162"/>
                <a:gd name="T23" fmla="*/ 9 h 30"/>
                <a:gd name="T24" fmla="*/ 127 w 162"/>
                <a:gd name="T25" fmla="*/ 0 h 30"/>
                <a:gd name="T26" fmla="*/ 99 w 162"/>
                <a:gd name="T27" fmla="*/ 2 h 30"/>
                <a:gd name="T28" fmla="*/ 92 w 162"/>
                <a:gd name="T29" fmla="*/ 7 h 30"/>
                <a:gd name="T30" fmla="*/ 72 w 162"/>
                <a:gd name="T31" fmla="*/ 11 h 30"/>
                <a:gd name="T32" fmla="*/ 91 w 162"/>
                <a:gd name="T33" fmla="*/ 4 h 30"/>
                <a:gd name="T34" fmla="*/ 71 w 162"/>
                <a:gd name="T35" fmla="*/ 10 h 30"/>
                <a:gd name="T36" fmla="*/ 91 w 162"/>
                <a:gd name="T37" fmla="*/ 3 h 30"/>
                <a:gd name="T38" fmla="*/ 63 w 162"/>
                <a:gd name="T39" fmla="*/ 12 h 30"/>
                <a:gd name="T40" fmla="*/ 63 w 162"/>
                <a:gd name="T41" fmla="*/ 14 h 30"/>
                <a:gd name="T42" fmla="*/ 36 w 162"/>
                <a:gd name="T43" fmla="*/ 26 h 30"/>
                <a:gd name="T44" fmla="*/ 8 w 162"/>
                <a:gd name="T45" fmla="*/ 28 h 30"/>
                <a:gd name="T46" fmla="*/ 35 w 162"/>
                <a:gd name="T47" fmla="*/ 24 h 30"/>
                <a:gd name="T48" fmla="*/ 36 w 162"/>
                <a:gd name="T49" fmla="*/ 24 h 30"/>
                <a:gd name="T50" fmla="*/ 8 w 162"/>
                <a:gd name="T51" fmla="*/ 25 h 30"/>
                <a:gd name="T52" fmla="*/ 4 w 162"/>
                <a:gd name="T53" fmla="*/ 30 h 30"/>
                <a:gd name="T54" fmla="*/ 154 w 162"/>
                <a:gd name="T55" fmla="*/ 13 h 30"/>
                <a:gd name="T56" fmla="*/ 160 w 162"/>
                <a:gd name="T57" fmla="*/ 13 h 30"/>
                <a:gd name="T58" fmla="*/ 162 w 162"/>
                <a:gd name="T59" fmla="*/ 13 h 30"/>
                <a:gd name="T60" fmla="*/ 131 w 162"/>
                <a:gd name="T61" fmla="*/ 5 h 30"/>
                <a:gd name="T62" fmla="*/ 129 w 162"/>
                <a:gd name="T63" fmla="*/ 7 h 30"/>
                <a:gd name="T64" fmla="*/ 123 w 162"/>
                <a:gd name="T65" fmla="*/ 6 h 30"/>
                <a:gd name="T66" fmla="*/ 123 w 162"/>
                <a:gd name="T67" fmla="*/ 4 h 30"/>
                <a:gd name="T68" fmla="*/ 128 w 162"/>
                <a:gd name="T69" fmla="*/ 4 h 30"/>
                <a:gd name="T70" fmla="*/ 127 w 162"/>
                <a:gd name="T71" fmla="*/ 1 h 30"/>
                <a:gd name="T72" fmla="*/ 122 w 162"/>
                <a:gd name="T73" fmla="*/ 5 h 30"/>
                <a:gd name="T74" fmla="*/ 100 w 162"/>
                <a:gd name="T75" fmla="*/ 5 h 30"/>
                <a:gd name="T76" fmla="*/ 92 w 162"/>
                <a:gd name="T77" fmla="*/ 6 h 30"/>
                <a:gd name="T78" fmla="*/ 92 w 162"/>
                <a:gd name="T79" fmla="*/ 6 h 30"/>
                <a:gd name="T80" fmla="*/ 97 w 162"/>
                <a:gd name="T81" fmla="*/ 3 h 30"/>
                <a:gd name="T82" fmla="*/ 96 w 162"/>
                <a:gd name="T83" fmla="*/ 1 h 30"/>
                <a:gd name="T84" fmla="*/ 99 w 162"/>
                <a:gd name="T85" fmla="*/ 2 h 30"/>
                <a:gd name="T86" fmla="*/ 93 w 162"/>
                <a:gd name="T87" fmla="*/ 7 h 30"/>
                <a:gd name="T88" fmla="*/ 92 w 162"/>
                <a:gd name="T89" fmla="*/ 6 h 30"/>
                <a:gd name="T90" fmla="*/ 64 w 162"/>
                <a:gd name="T91" fmla="*/ 14 h 30"/>
                <a:gd name="T92" fmla="*/ 71 w 162"/>
                <a:gd name="T93" fmla="*/ 13 h 30"/>
                <a:gd name="T94" fmla="*/ 69 w 162"/>
                <a:gd name="T95" fmla="*/ 15 h 30"/>
                <a:gd name="T96" fmla="*/ 66 w 162"/>
                <a:gd name="T97" fmla="*/ 16 h 30"/>
                <a:gd name="T98" fmla="*/ 63 w 162"/>
                <a:gd name="T99" fmla="*/ 14 h 30"/>
                <a:gd name="T100" fmla="*/ 44 w 162"/>
                <a:gd name="T101" fmla="*/ 26 h 30"/>
                <a:gd name="T102" fmla="*/ 40 w 162"/>
                <a:gd name="T103" fmla="*/ 22 h 30"/>
                <a:gd name="T104" fmla="*/ 44 w 162"/>
                <a:gd name="T105" fmla="*/ 27 h 30"/>
                <a:gd name="T106" fmla="*/ 38 w 162"/>
                <a:gd name="T107" fmla="*/ 29 h 30"/>
                <a:gd name="T108" fmla="*/ 38 w 162"/>
                <a:gd name="T109" fmla="*/ 29 h 30"/>
                <a:gd name="T110" fmla="*/ 43 w 162"/>
                <a:gd name="T111" fmla="*/ 27 h 30"/>
                <a:gd name="T112" fmla="*/ 36 w 162"/>
                <a:gd name="T113" fmla="*/ 26 h 30"/>
                <a:gd name="T114" fmla="*/ 6 w 162"/>
                <a:gd name="T115" fmla="*/ 23 h 30"/>
                <a:gd name="T116" fmla="*/ 1 w 162"/>
                <a:gd name="T117" fmla="*/ 24 h 30"/>
                <a:gd name="T118" fmla="*/ 7 w 162"/>
                <a:gd name="T119" fmla="*/ 23 h 30"/>
                <a:gd name="T120" fmla="*/ 7 w 162"/>
                <a:gd name="T121" fmla="*/ 28 h 30"/>
                <a:gd name="T122" fmla="*/ 4 w 162"/>
                <a:gd name="T12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2" h="30">
                  <a:moveTo>
                    <a:pt x="4" y="30"/>
                  </a:moveTo>
                  <a:cubicBezTo>
                    <a:pt x="6" y="30"/>
                    <a:pt x="7" y="30"/>
                    <a:pt x="8" y="29"/>
                  </a:cubicBezTo>
                  <a:cubicBezTo>
                    <a:pt x="17" y="28"/>
                    <a:pt x="26" y="28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7" y="28"/>
                  </a:cubicBezTo>
                  <a:cubicBezTo>
                    <a:pt x="37" y="29"/>
                    <a:pt x="39" y="30"/>
                    <a:pt x="40" y="30"/>
                  </a:cubicBezTo>
                  <a:cubicBezTo>
                    <a:pt x="42" y="30"/>
                    <a:pt x="44" y="29"/>
                    <a:pt x="44" y="27"/>
                  </a:cubicBezTo>
                  <a:cubicBezTo>
                    <a:pt x="51" y="24"/>
                    <a:pt x="58" y="20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6" y="17"/>
                    <a:pt x="67" y="17"/>
                    <a:pt x="68" y="17"/>
                  </a:cubicBezTo>
                  <a:cubicBezTo>
                    <a:pt x="70" y="17"/>
                    <a:pt x="71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9" y="11"/>
                    <a:pt x="85" y="9"/>
                    <a:pt x="92" y="7"/>
                  </a:cubicBezTo>
                  <a:cubicBezTo>
                    <a:pt x="93" y="8"/>
                    <a:pt x="94" y="9"/>
                    <a:pt x="96" y="9"/>
                  </a:cubicBezTo>
                  <a:cubicBezTo>
                    <a:pt x="97" y="9"/>
                    <a:pt x="99" y="8"/>
                    <a:pt x="100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7" y="6"/>
                    <a:pt x="115" y="6"/>
                    <a:pt x="122" y="6"/>
                  </a:cubicBezTo>
                  <a:cubicBezTo>
                    <a:pt x="123" y="6"/>
                    <a:pt x="123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4" y="8"/>
                    <a:pt x="125" y="9"/>
                    <a:pt x="127" y="9"/>
                  </a:cubicBezTo>
                  <a:cubicBezTo>
                    <a:pt x="128" y="9"/>
                    <a:pt x="129" y="8"/>
                    <a:pt x="130" y="7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8" y="9"/>
                    <a:pt x="145" y="11"/>
                    <a:pt x="153" y="14"/>
                  </a:cubicBezTo>
                  <a:cubicBezTo>
                    <a:pt x="153" y="14"/>
                    <a:pt x="154" y="13"/>
                    <a:pt x="153" y="13"/>
                  </a:cubicBezTo>
                  <a:cubicBezTo>
                    <a:pt x="146" y="11"/>
                    <a:pt x="138" y="9"/>
                    <a:pt x="130" y="7"/>
                  </a:cubicBezTo>
                  <a:cubicBezTo>
                    <a:pt x="131" y="6"/>
                    <a:pt x="131" y="5"/>
                    <a:pt x="131" y="5"/>
                  </a:cubicBezTo>
                  <a:cubicBezTo>
                    <a:pt x="131" y="4"/>
                    <a:pt x="131" y="4"/>
                    <a:pt x="131" y="3"/>
                  </a:cubicBezTo>
                  <a:cubicBezTo>
                    <a:pt x="139" y="5"/>
                    <a:pt x="147" y="7"/>
                    <a:pt x="156" y="9"/>
                  </a:cubicBezTo>
                  <a:cubicBezTo>
                    <a:pt x="154" y="10"/>
                    <a:pt x="154" y="11"/>
                    <a:pt x="154" y="13"/>
                  </a:cubicBezTo>
                  <a:cubicBezTo>
                    <a:pt x="154" y="15"/>
                    <a:pt x="156" y="17"/>
                    <a:pt x="158" y="17"/>
                  </a:cubicBezTo>
                  <a:cubicBezTo>
                    <a:pt x="160" y="17"/>
                    <a:pt x="162" y="15"/>
                    <a:pt x="162" y="13"/>
                  </a:cubicBezTo>
                  <a:cubicBezTo>
                    <a:pt x="162" y="10"/>
                    <a:pt x="160" y="9"/>
                    <a:pt x="158" y="9"/>
                  </a:cubicBezTo>
                  <a:cubicBezTo>
                    <a:pt x="157" y="9"/>
                    <a:pt x="157" y="9"/>
                    <a:pt x="156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47" y="7"/>
                    <a:pt x="139" y="5"/>
                    <a:pt x="130" y="3"/>
                  </a:cubicBezTo>
                  <a:cubicBezTo>
                    <a:pt x="130" y="1"/>
                    <a:pt x="128" y="0"/>
                    <a:pt x="127" y="0"/>
                  </a:cubicBezTo>
                  <a:cubicBezTo>
                    <a:pt x="126" y="0"/>
                    <a:pt x="125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16" y="2"/>
                    <a:pt x="107" y="2"/>
                    <a:pt x="99" y="2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4" y="0"/>
                    <a:pt x="92" y="2"/>
                    <a:pt x="92" y="5"/>
                  </a:cubicBezTo>
                  <a:cubicBezTo>
                    <a:pt x="92" y="5"/>
                    <a:pt x="92" y="6"/>
                    <a:pt x="92" y="7"/>
                  </a:cubicBezTo>
                  <a:cubicBezTo>
                    <a:pt x="85" y="9"/>
                    <a:pt x="79" y="11"/>
                    <a:pt x="72" y="13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2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8" y="9"/>
                    <a:pt x="84" y="7"/>
                    <a:pt x="91" y="5"/>
                  </a:cubicBezTo>
                  <a:cubicBezTo>
                    <a:pt x="91" y="5"/>
                    <a:pt x="91" y="4"/>
                    <a:pt x="91" y="4"/>
                  </a:cubicBezTo>
                  <a:cubicBezTo>
                    <a:pt x="84" y="7"/>
                    <a:pt x="78" y="9"/>
                    <a:pt x="72" y="11"/>
                  </a:cubicBezTo>
                  <a:cubicBezTo>
                    <a:pt x="72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8" y="8"/>
                    <a:pt x="85" y="6"/>
                    <a:pt x="92" y="4"/>
                  </a:cubicBezTo>
                  <a:cubicBezTo>
                    <a:pt x="92" y="4"/>
                    <a:pt x="92" y="3"/>
                    <a:pt x="91" y="3"/>
                  </a:cubicBezTo>
                  <a:cubicBezTo>
                    <a:pt x="84" y="5"/>
                    <a:pt x="78" y="8"/>
                    <a:pt x="71" y="10"/>
                  </a:cubicBezTo>
                  <a:cubicBezTo>
                    <a:pt x="70" y="9"/>
                    <a:pt x="69" y="9"/>
                    <a:pt x="68" y="9"/>
                  </a:cubicBezTo>
                  <a:cubicBezTo>
                    <a:pt x="65" y="9"/>
                    <a:pt x="64" y="10"/>
                    <a:pt x="63" y="12"/>
                  </a:cubicBezTo>
                  <a:cubicBezTo>
                    <a:pt x="63" y="12"/>
                    <a:pt x="63" y="12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4"/>
                  </a:cubicBezTo>
                  <a:cubicBezTo>
                    <a:pt x="56" y="16"/>
                    <a:pt x="50" y="20"/>
                    <a:pt x="44" y="24"/>
                  </a:cubicBezTo>
                  <a:cubicBezTo>
                    <a:pt x="43" y="23"/>
                    <a:pt x="42" y="22"/>
                    <a:pt x="40" y="22"/>
                  </a:cubicBezTo>
                  <a:cubicBezTo>
                    <a:pt x="38" y="22"/>
                    <a:pt x="36" y="24"/>
                    <a:pt x="36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27" y="27"/>
                    <a:pt x="17" y="28"/>
                    <a:pt x="8" y="28"/>
                  </a:cubicBezTo>
                  <a:cubicBezTo>
                    <a:pt x="8" y="28"/>
                    <a:pt x="9" y="27"/>
                    <a:pt x="9" y="26"/>
                  </a:cubicBezTo>
                  <a:cubicBezTo>
                    <a:pt x="18" y="26"/>
                    <a:pt x="26" y="25"/>
                    <a:pt x="35" y="25"/>
                  </a:cubicBezTo>
                  <a:cubicBezTo>
                    <a:pt x="36" y="25"/>
                    <a:pt x="36" y="24"/>
                    <a:pt x="35" y="24"/>
                  </a:cubicBezTo>
                  <a:cubicBezTo>
                    <a:pt x="26" y="25"/>
                    <a:pt x="18" y="25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8" y="25"/>
                    <a:pt x="27" y="24"/>
                    <a:pt x="36" y="24"/>
                  </a:cubicBezTo>
                  <a:cubicBezTo>
                    <a:pt x="37" y="24"/>
                    <a:pt x="37" y="23"/>
                    <a:pt x="36" y="23"/>
                  </a:cubicBezTo>
                  <a:cubicBezTo>
                    <a:pt x="27" y="24"/>
                    <a:pt x="18" y="24"/>
                    <a:pt x="9" y="25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8" y="23"/>
                    <a:pt x="6" y="22"/>
                    <a:pt x="4" y="22"/>
                  </a:cubicBezTo>
                  <a:cubicBezTo>
                    <a:pt x="2" y="22"/>
                    <a:pt x="0" y="24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lose/>
                  <a:moveTo>
                    <a:pt x="162" y="13"/>
                  </a:moveTo>
                  <a:cubicBezTo>
                    <a:pt x="162" y="15"/>
                    <a:pt x="160" y="17"/>
                    <a:pt x="158" y="17"/>
                  </a:cubicBezTo>
                  <a:cubicBezTo>
                    <a:pt x="156" y="17"/>
                    <a:pt x="154" y="15"/>
                    <a:pt x="154" y="13"/>
                  </a:cubicBezTo>
                  <a:cubicBezTo>
                    <a:pt x="154" y="13"/>
                    <a:pt x="154" y="12"/>
                    <a:pt x="154" y="12"/>
                  </a:cubicBezTo>
                  <a:cubicBezTo>
                    <a:pt x="156" y="12"/>
                    <a:pt x="158" y="13"/>
                    <a:pt x="159" y="13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58" y="12"/>
                    <a:pt x="156" y="12"/>
                    <a:pt x="154" y="12"/>
                  </a:cubicBezTo>
                  <a:cubicBezTo>
                    <a:pt x="155" y="10"/>
                    <a:pt x="156" y="9"/>
                    <a:pt x="158" y="9"/>
                  </a:cubicBezTo>
                  <a:cubicBezTo>
                    <a:pt x="160" y="9"/>
                    <a:pt x="162" y="11"/>
                    <a:pt x="162" y="13"/>
                  </a:cubicBezTo>
                  <a:close/>
                  <a:moveTo>
                    <a:pt x="130" y="3"/>
                  </a:move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30" y="4"/>
                    <a:pt x="131" y="5"/>
                  </a:cubicBezTo>
                  <a:cubicBezTo>
                    <a:pt x="130" y="7"/>
                    <a:pt x="129" y="9"/>
                    <a:pt x="127" y="9"/>
                  </a:cubicBezTo>
                  <a:cubicBezTo>
                    <a:pt x="125" y="9"/>
                    <a:pt x="124" y="8"/>
                    <a:pt x="124" y="7"/>
                  </a:cubicBezTo>
                  <a:cubicBezTo>
                    <a:pt x="125" y="7"/>
                    <a:pt x="127" y="7"/>
                    <a:pt x="129" y="7"/>
                  </a:cubicBezTo>
                  <a:cubicBezTo>
                    <a:pt x="129" y="7"/>
                    <a:pt x="129" y="6"/>
                    <a:pt x="129" y="6"/>
                  </a:cubicBezTo>
                  <a:cubicBezTo>
                    <a:pt x="127" y="6"/>
                    <a:pt x="125" y="6"/>
                    <a:pt x="123" y="7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5" y="5"/>
                    <a:pt x="126" y="5"/>
                    <a:pt x="128" y="5"/>
                  </a:cubicBezTo>
                  <a:cubicBezTo>
                    <a:pt x="128" y="5"/>
                    <a:pt x="128" y="4"/>
                    <a:pt x="128" y="4"/>
                  </a:cubicBezTo>
                  <a:cubicBezTo>
                    <a:pt x="126" y="5"/>
                    <a:pt x="125" y="5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3" y="2"/>
                    <a:pt x="125" y="1"/>
                    <a:pt x="127" y="1"/>
                  </a:cubicBezTo>
                  <a:cubicBezTo>
                    <a:pt x="128" y="1"/>
                    <a:pt x="129" y="2"/>
                    <a:pt x="130" y="3"/>
                  </a:cubicBezTo>
                  <a:close/>
                  <a:moveTo>
                    <a:pt x="124" y="2"/>
                  </a:moveTo>
                  <a:cubicBezTo>
                    <a:pt x="123" y="2"/>
                    <a:pt x="122" y="4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15" y="6"/>
                    <a:pt x="107" y="6"/>
                    <a:pt x="100" y="6"/>
                  </a:cubicBezTo>
                  <a:cubicBezTo>
                    <a:pt x="100" y="6"/>
                    <a:pt x="100" y="5"/>
                    <a:pt x="100" y="5"/>
                  </a:cubicBezTo>
                  <a:cubicBezTo>
                    <a:pt x="100" y="4"/>
                    <a:pt x="100" y="3"/>
                    <a:pt x="99" y="2"/>
                  </a:cubicBezTo>
                  <a:cubicBezTo>
                    <a:pt x="108" y="3"/>
                    <a:pt x="116" y="2"/>
                    <a:pt x="124" y="2"/>
                  </a:cubicBezTo>
                  <a:close/>
                  <a:moveTo>
                    <a:pt x="92" y="6"/>
                  </a:moveTo>
                  <a:cubicBezTo>
                    <a:pt x="94" y="5"/>
                    <a:pt x="96" y="5"/>
                    <a:pt x="98" y="4"/>
                  </a:cubicBezTo>
                  <a:cubicBezTo>
                    <a:pt x="99" y="4"/>
                    <a:pt x="99" y="3"/>
                    <a:pt x="98" y="4"/>
                  </a:cubicBezTo>
                  <a:cubicBezTo>
                    <a:pt x="96" y="4"/>
                    <a:pt x="94" y="5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4"/>
                    <a:pt x="92" y="4"/>
                  </a:cubicBezTo>
                  <a:cubicBezTo>
                    <a:pt x="94" y="4"/>
                    <a:pt x="95" y="3"/>
                    <a:pt x="97" y="3"/>
                  </a:cubicBezTo>
                  <a:cubicBezTo>
                    <a:pt x="97" y="3"/>
                    <a:pt x="97" y="2"/>
                    <a:pt x="97" y="2"/>
                  </a:cubicBezTo>
                  <a:cubicBezTo>
                    <a:pt x="95" y="3"/>
                    <a:pt x="94" y="3"/>
                    <a:pt x="92" y="4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97" y="1"/>
                    <a:pt x="98" y="1"/>
                    <a:pt x="99" y="2"/>
                  </a:cubicBezTo>
                  <a:cubicBezTo>
                    <a:pt x="98" y="2"/>
                    <a:pt x="98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100" y="4"/>
                    <a:pt x="100" y="5"/>
                  </a:cubicBezTo>
                  <a:cubicBezTo>
                    <a:pt x="100" y="7"/>
                    <a:pt x="98" y="9"/>
                    <a:pt x="96" y="9"/>
                  </a:cubicBezTo>
                  <a:cubicBezTo>
                    <a:pt x="95" y="9"/>
                    <a:pt x="93" y="8"/>
                    <a:pt x="93" y="7"/>
                  </a:cubicBezTo>
                  <a:cubicBezTo>
                    <a:pt x="93" y="7"/>
                    <a:pt x="93" y="6"/>
                    <a:pt x="93" y="6"/>
                  </a:cubicBezTo>
                  <a:cubicBezTo>
                    <a:pt x="93" y="6"/>
                    <a:pt x="92" y="6"/>
                    <a:pt x="92" y="6"/>
                  </a:cubicBezTo>
                  <a:cubicBezTo>
                    <a:pt x="92" y="6"/>
                    <a:pt x="92" y="6"/>
                    <a:pt x="92" y="6"/>
                  </a:cubicBezTo>
                  <a:close/>
                  <a:moveTo>
                    <a:pt x="68" y="9"/>
                  </a:moveTo>
                  <a:cubicBezTo>
                    <a:pt x="69" y="9"/>
                    <a:pt x="70" y="9"/>
                    <a:pt x="70" y="10"/>
                  </a:cubicBezTo>
                  <a:cubicBezTo>
                    <a:pt x="68" y="12"/>
                    <a:pt x="66" y="13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6" y="13"/>
                    <a:pt x="69" y="12"/>
                    <a:pt x="71" y="11"/>
                  </a:cubicBezTo>
                  <a:cubicBezTo>
                    <a:pt x="71" y="11"/>
                    <a:pt x="71" y="12"/>
                    <a:pt x="71" y="13"/>
                  </a:cubicBezTo>
                  <a:cubicBezTo>
                    <a:pt x="71" y="15"/>
                    <a:pt x="70" y="17"/>
                    <a:pt x="68" y="17"/>
                  </a:cubicBezTo>
                  <a:cubicBezTo>
                    <a:pt x="67" y="17"/>
                    <a:pt x="66" y="17"/>
                    <a:pt x="66" y="16"/>
                  </a:cubicBezTo>
                  <a:cubicBezTo>
                    <a:pt x="67" y="16"/>
                    <a:pt x="68" y="15"/>
                    <a:pt x="69" y="15"/>
                  </a:cubicBezTo>
                  <a:cubicBezTo>
                    <a:pt x="70" y="15"/>
                    <a:pt x="69" y="14"/>
                    <a:pt x="69" y="14"/>
                  </a:cubicBezTo>
                  <a:cubicBezTo>
                    <a:pt x="68" y="15"/>
                    <a:pt x="67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4"/>
                    <a:pt x="64" y="13"/>
                  </a:cubicBezTo>
                  <a:cubicBezTo>
                    <a:pt x="64" y="11"/>
                    <a:pt x="65" y="9"/>
                    <a:pt x="68" y="9"/>
                  </a:cubicBezTo>
                  <a:close/>
                  <a:moveTo>
                    <a:pt x="63" y="14"/>
                  </a:moveTo>
                  <a:cubicBezTo>
                    <a:pt x="64" y="15"/>
                    <a:pt x="64" y="15"/>
                    <a:pt x="65" y="16"/>
                  </a:cubicBezTo>
                  <a:cubicBezTo>
                    <a:pt x="58" y="20"/>
                    <a:pt x="51" y="23"/>
                    <a:pt x="44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50" y="21"/>
                    <a:pt x="56" y="16"/>
                    <a:pt x="63" y="14"/>
                  </a:cubicBezTo>
                  <a:close/>
                  <a:moveTo>
                    <a:pt x="40" y="22"/>
                  </a:moveTo>
                  <a:cubicBezTo>
                    <a:pt x="42" y="22"/>
                    <a:pt x="44" y="24"/>
                    <a:pt x="44" y="26"/>
                  </a:cubicBezTo>
                  <a:cubicBezTo>
                    <a:pt x="44" y="26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3" y="29"/>
                    <a:pt x="42" y="30"/>
                    <a:pt x="40" y="30"/>
                  </a:cubicBezTo>
                  <a:cubicBezTo>
                    <a:pt x="39" y="30"/>
                    <a:pt x="39" y="30"/>
                    <a:pt x="38" y="29"/>
                  </a:cubicBezTo>
                  <a:cubicBezTo>
                    <a:pt x="39" y="29"/>
                    <a:pt x="40" y="29"/>
                    <a:pt x="41" y="29"/>
                  </a:cubicBezTo>
                  <a:cubicBezTo>
                    <a:pt x="42" y="29"/>
                    <a:pt x="42" y="28"/>
                    <a:pt x="41" y="28"/>
                  </a:cubicBezTo>
                  <a:cubicBezTo>
                    <a:pt x="40" y="28"/>
                    <a:pt x="39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9"/>
                    <a:pt x="37" y="28"/>
                  </a:cubicBezTo>
                  <a:cubicBezTo>
                    <a:pt x="39" y="28"/>
                    <a:pt x="41" y="27"/>
                    <a:pt x="43" y="27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1" y="27"/>
                    <a:pt x="39" y="27"/>
                    <a:pt x="37" y="28"/>
                  </a:cubicBezTo>
                  <a:cubicBezTo>
                    <a:pt x="36" y="27"/>
                    <a:pt x="36" y="27"/>
                    <a:pt x="36" y="26"/>
                  </a:cubicBezTo>
                  <a:cubicBezTo>
                    <a:pt x="36" y="24"/>
                    <a:pt x="38" y="22"/>
                    <a:pt x="40" y="22"/>
                  </a:cubicBezTo>
                  <a:close/>
                  <a:moveTo>
                    <a:pt x="4" y="22"/>
                  </a:moveTo>
                  <a:cubicBezTo>
                    <a:pt x="5" y="22"/>
                    <a:pt x="6" y="22"/>
                    <a:pt x="6" y="23"/>
                  </a:cubicBezTo>
                  <a:cubicBezTo>
                    <a:pt x="5" y="23"/>
                    <a:pt x="3" y="23"/>
                    <a:pt x="2" y="23"/>
                  </a:cubicBezTo>
                  <a:cubicBezTo>
                    <a:pt x="2" y="23"/>
                    <a:pt x="3" y="22"/>
                    <a:pt x="4" y="22"/>
                  </a:cubicBezTo>
                  <a:close/>
                  <a:moveTo>
                    <a:pt x="1" y="24"/>
                  </a:moveTo>
                  <a:cubicBezTo>
                    <a:pt x="1" y="24"/>
                    <a:pt x="1" y="24"/>
                    <a:pt x="2" y="24"/>
                  </a:cubicBezTo>
                  <a:cubicBezTo>
                    <a:pt x="3" y="24"/>
                    <a:pt x="5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8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9"/>
                    <a:pt x="7" y="29"/>
                  </a:cubicBezTo>
                  <a:cubicBezTo>
                    <a:pt x="6" y="29"/>
                    <a:pt x="6" y="30"/>
                    <a:pt x="4" y="30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5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9816"/>
            <p:cNvSpPr>
              <a:spLocks noEditPoints="1"/>
            </p:cNvSpPr>
            <p:nvPr/>
          </p:nvSpPr>
          <p:spPr bwMode="auto">
            <a:xfrm>
              <a:off x="5369038" y="5162383"/>
              <a:ext cx="705699" cy="151744"/>
            </a:xfrm>
            <a:custGeom>
              <a:avLst/>
              <a:gdLst>
                <a:gd name="T0" fmla="*/ 11 w 163"/>
                <a:gd name="T1" fmla="*/ 10 h 35"/>
                <a:gd name="T2" fmla="*/ 26 w 163"/>
                <a:gd name="T3" fmla="*/ 16 h 35"/>
                <a:gd name="T4" fmla="*/ 64 w 163"/>
                <a:gd name="T5" fmla="*/ 19 h 35"/>
                <a:gd name="T6" fmla="*/ 72 w 163"/>
                <a:gd name="T7" fmla="*/ 16 h 35"/>
                <a:gd name="T8" fmla="*/ 83 w 163"/>
                <a:gd name="T9" fmla="*/ 17 h 35"/>
                <a:gd name="T10" fmla="*/ 81 w 163"/>
                <a:gd name="T11" fmla="*/ 21 h 35"/>
                <a:gd name="T12" fmla="*/ 80 w 163"/>
                <a:gd name="T13" fmla="*/ 17 h 35"/>
                <a:gd name="T14" fmla="*/ 73 w 163"/>
                <a:gd name="T15" fmla="*/ 19 h 35"/>
                <a:gd name="T16" fmla="*/ 72 w 163"/>
                <a:gd name="T17" fmla="*/ 19 h 35"/>
                <a:gd name="T18" fmla="*/ 91 w 163"/>
                <a:gd name="T19" fmla="*/ 24 h 35"/>
                <a:gd name="T20" fmla="*/ 123 w 163"/>
                <a:gd name="T21" fmla="*/ 28 h 35"/>
                <a:gd name="T22" fmla="*/ 159 w 163"/>
                <a:gd name="T23" fmla="*/ 26 h 35"/>
                <a:gd name="T24" fmla="*/ 100 w 163"/>
                <a:gd name="T25" fmla="*/ 22 h 35"/>
                <a:gd name="T26" fmla="*/ 68 w 163"/>
                <a:gd name="T27" fmla="*/ 12 h 35"/>
                <a:gd name="T28" fmla="*/ 61 w 163"/>
                <a:gd name="T29" fmla="*/ 19 h 35"/>
                <a:gd name="T30" fmla="*/ 44 w 163"/>
                <a:gd name="T31" fmla="*/ 18 h 35"/>
                <a:gd name="T32" fmla="*/ 83 w 163"/>
                <a:gd name="T33" fmla="*/ 21 h 35"/>
                <a:gd name="T34" fmla="*/ 89 w 163"/>
                <a:gd name="T35" fmla="*/ 19 h 35"/>
                <a:gd name="T36" fmla="*/ 110 w 163"/>
                <a:gd name="T37" fmla="*/ 23 h 35"/>
                <a:gd name="T38" fmla="*/ 114 w 163"/>
                <a:gd name="T39" fmla="*/ 27 h 35"/>
                <a:gd name="T40" fmla="*/ 119 w 163"/>
                <a:gd name="T41" fmla="*/ 23 h 35"/>
                <a:gd name="T42" fmla="*/ 120 w 163"/>
                <a:gd name="T43" fmla="*/ 27 h 35"/>
                <a:gd name="T44" fmla="*/ 159 w 163"/>
                <a:gd name="T45" fmla="*/ 27 h 35"/>
                <a:gd name="T46" fmla="*/ 158 w 163"/>
                <a:gd name="T47" fmla="*/ 34 h 35"/>
                <a:gd name="T48" fmla="*/ 159 w 163"/>
                <a:gd name="T49" fmla="*/ 27 h 35"/>
                <a:gd name="T50" fmla="*/ 155 w 163"/>
                <a:gd name="T51" fmla="*/ 31 h 35"/>
                <a:gd name="T52" fmla="*/ 130 w 163"/>
                <a:gd name="T53" fmla="*/ 29 h 35"/>
                <a:gd name="T54" fmla="*/ 140 w 163"/>
                <a:gd name="T55" fmla="*/ 25 h 35"/>
                <a:gd name="T56" fmla="*/ 127 w 163"/>
                <a:gd name="T57" fmla="*/ 23 h 35"/>
                <a:gd name="T58" fmla="*/ 103 w 163"/>
                <a:gd name="T59" fmla="*/ 27 h 35"/>
                <a:gd name="T60" fmla="*/ 99 w 163"/>
                <a:gd name="T61" fmla="*/ 27 h 35"/>
                <a:gd name="T62" fmla="*/ 96 w 163"/>
                <a:gd name="T63" fmla="*/ 21 h 35"/>
                <a:gd name="T64" fmla="*/ 92 w 163"/>
                <a:gd name="T65" fmla="*/ 23 h 35"/>
                <a:gd name="T66" fmla="*/ 68 w 163"/>
                <a:gd name="T67" fmla="*/ 20 h 35"/>
                <a:gd name="T68" fmla="*/ 16 w 163"/>
                <a:gd name="T69" fmla="*/ 7 h 35"/>
                <a:gd name="T70" fmla="*/ 15 w 163"/>
                <a:gd name="T71" fmla="*/ 11 h 35"/>
                <a:gd name="T72" fmla="*/ 20 w 163"/>
                <a:gd name="T73" fmla="*/ 8 h 35"/>
                <a:gd name="T74" fmla="*/ 20 w 163"/>
                <a:gd name="T75" fmla="*/ 13 h 35"/>
                <a:gd name="T76" fmla="*/ 22 w 163"/>
                <a:gd name="T77" fmla="*/ 9 h 35"/>
                <a:gd name="T78" fmla="*/ 51 w 163"/>
                <a:gd name="T79" fmla="*/ 21 h 35"/>
                <a:gd name="T80" fmla="*/ 58 w 163"/>
                <a:gd name="T81" fmla="*/ 16 h 35"/>
                <a:gd name="T82" fmla="*/ 52 w 163"/>
                <a:gd name="T83" fmla="*/ 17 h 35"/>
                <a:gd name="T84" fmla="*/ 59 w 163"/>
                <a:gd name="T85" fmla="*/ 19 h 35"/>
                <a:gd name="T86" fmla="*/ 49 w 163"/>
                <a:gd name="T87" fmla="*/ 18 h 35"/>
                <a:gd name="T88" fmla="*/ 47 w 163"/>
                <a:gd name="T89" fmla="*/ 19 h 35"/>
                <a:gd name="T90" fmla="*/ 44 w 163"/>
                <a:gd name="T91" fmla="*/ 19 h 35"/>
                <a:gd name="T92" fmla="*/ 39 w 163"/>
                <a:gd name="T93" fmla="*/ 24 h 35"/>
                <a:gd name="T94" fmla="*/ 36 w 163"/>
                <a:gd name="T95" fmla="*/ 20 h 35"/>
                <a:gd name="T96" fmla="*/ 30 w 163"/>
                <a:gd name="T97" fmla="*/ 17 h 35"/>
                <a:gd name="T98" fmla="*/ 30 w 163"/>
                <a:gd name="T99" fmla="*/ 13 h 35"/>
                <a:gd name="T100" fmla="*/ 32 w 163"/>
                <a:gd name="T101" fmla="*/ 14 h 35"/>
                <a:gd name="T102" fmla="*/ 13 w 163"/>
                <a:gd name="T103" fmla="*/ 6 h 35"/>
                <a:gd name="T104" fmla="*/ 7 w 163"/>
                <a:gd name="T105" fmla="*/ 8 h 35"/>
                <a:gd name="T106" fmla="*/ 9 w 163"/>
                <a:gd name="T107" fmla="*/ 3 h 35"/>
                <a:gd name="T108" fmla="*/ 8 w 163"/>
                <a:gd name="T109" fmla="*/ 3 h 35"/>
                <a:gd name="T110" fmla="*/ 8 w 163"/>
                <a:gd name="T11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35">
                  <a:moveTo>
                    <a:pt x="4" y="8"/>
                  </a:move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9" y="13"/>
                    <a:pt x="23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9" y="18"/>
                    <a:pt x="33" y="19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3"/>
                    <a:pt x="38" y="25"/>
                    <a:pt x="40" y="25"/>
                  </a:cubicBezTo>
                  <a:cubicBezTo>
                    <a:pt x="41" y="25"/>
                    <a:pt x="42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50" y="22"/>
                    <a:pt x="57" y="20"/>
                    <a:pt x="64" y="19"/>
                  </a:cubicBezTo>
                  <a:cubicBezTo>
                    <a:pt x="65" y="20"/>
                    <a:pt x="66" y="21"/>
                    <a:pt x="68" y="21"/>
                  </a:cubicBezTo>
                  <a:cubicBezTo>
                    <a:pt x="70" y="21"/>
                    <a:pt x="71" y="19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7"/>
                    <a:pt x="73" y="16"/>
                    <a:pt x="74" y="16"/>
                  </a:cubicBezTo>
                  <a:cubicBezTo>
                    <a:pt x="74" y="16"/>
                    <a:pt x="74" y="15"/>
                    <a:pt x="74" y="15"/>
                  </a:cubicBezTo>
                  <a:cubicBezTo>
                    <a:pt x="73" y="16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2" y="15"/>
                    <a:pt x="72" y="15"/>
                  </a:cubicBezTo>
                  <a:cubicBezTo>
                    <a:pt x="75" y="15"/>
                    <a:pt x="79" y="16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1" y="18"/>
                    <a:pt x="80" y="19"/>
                    <a:pt x="79" y="20"/>
                  </a:cubicBezTo>
                  <a:cubicBezTo>
                    <a:pt x="78" y="20"/>
                    <a:pt x="79" y="20"/>
                    <a:pt x="79" y="20"/>
                  </a:cubicBezTo>
                  <a:cubicBezTo>
                    <a:pt x="80" y="19"/>
                    <a:pt x="81" y="18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3" y="17"/>
                    <a:pt x="84" y="17"/>
                    <a:pt x="85" y="18"/>
                  </a:cubicBezTo>
                  <a:cubicBezTo>
                    <a:pt x="83" y="18"/>
                    <a:pt x="82" y="19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20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0"/>
                    <a:pt x="84" y="19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8"/>
                    <a:pt x="86" y="18"/>
                    <a:pt x="86" y="18"/>
                  </a:cubicBezTo>
                  <a:cubicBezTo>
                    <a:pt x="85" y="19"/>
                    <a:pt x="84" y="20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1" y="21"/>
                    <a:pt x="79" y="20"/>
                    <a:pt x="77" y="20"/>
                  </a:cubicBezTo>
                  <a:cubicBezTo>
                    <a:pt x="78" y="19"/>
                    <a:pt x="79" y="18"/>
                    <a:pt x="80" y="17"/>
                  </a:cubicBezTo>
                  <a:cubicBezTo>
                    <a:pt x="80" y="17"/>
                    <a:pt x="80" y="16"/>
                    <a:pt x="80" y="17"/>
                  </a:cubicBezTo>
                  <a:cubicBezTo>
                    <a:pt x="79" y="18"/>
                    <a:pt x="77" y="18"/>
                    <a:pt x="76" y="19"/>
                  </a:cubicBezTo>
                  <a:cubicBezTo>
                    <a:pt x="75" y="19"/>
                    <a:pt x="75" y="19"/>
                    <a:pt x="74" y="19"/>
                  </a:cubicBezTo>
                  <a:cubicBezTo>
                    <a:pt x="76" y="18"/>
                    <a:pt x="77" y="17"/>
                    <a:pt x="78" y="17"/>
                  </a:cubicBezTo>
                  <a:cubicBezTo>
                    <a:pt x="78" y="16"/>
                    <a:pt x="78" y="16"/>
                    <a:pt x="77" y="16"/>
                  </a:cubicBezTo>
                  <a:cubicBezTo>
                    <a:pt x="76" y="17"/>
                    <a:pt x="75" y="18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18"/>
                    <a:pt x="75" y="17"/>
                    <a:pt x="76" y="16"/>
                  </a:cubicBezTo>
                  <a:cubicBezTo>
                    <a:pt x="76" y="16"/>
                    <a:pt x="76" y="16"/>
                    <a:pt x="75" y="16"/>
                  </a:cubicBezTo>
                  <a:cubicBezTo>
                    <a:pt x="74" y="17"/>
                    <a:pt x="73" y="18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1" y="18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4" y="20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9"/>
                    <a:pt x="75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81" y="21"/>
                    <a:pt x="86" y="22"/>
                    <a:pt x="91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7"/>
                    <a:pt x="94" y="29"/>
                    <a:pt x="96" y="29"/>
                  </a:cubicBezTo>
                  <a:cubicBezTo>
                    <a:pt x="97" y="29"/>
                    <a:pt x="98" y="28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7" y="28"/>
                    <a:pt x="115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30"/>
                    <a:pt x="125" y="31"/>
                    <a:pt x="127" y="31"/>
                  </a:cubicBezTo>
                  <a:cubicBezTo>
                    <a:pt x="128" y="31"/>
                    <a:pt x="129" y="30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8" y="30"/>
                    <a:pt x="147" y="31"/>
                    <a:pt x="155" y="32"/>
                  </a:cubicBezTo>
                  <a:cubicBezTo>
                    <a:pt x="155" y="34"/>
                    <a:pt x="157" y="35"/>
                    <a:pt x="159" y="35"/>
                  </a:cubicBezTo>
                  <a:cubicBezTo>
                    <a:pt x="161" y="35"/>
                    <a:pt x="163" y="33"/>
                    <a:pt x="163" y="31"/>
                  </a:cubicBezTo>
                  <a:cubicBezTo>
                    <a:pt x="163" y="28"/>
                    <a:pt x="161" y="26"/>
                    <a:pt x="159" y="26"/>
                  </a:cubicBezTo>
                  <a:cubicBezTo>
                    <a:pt x="158" y="26"/>
                    <a:pt x="158" y="26"/>
                    <a:pt x="157" y="27"/>
                  </a:cubicBezTo>
                  <a:cubicBezTo>
                    <a:pt x="157" y="27"/>
                    <a:pt x="157" y="26"/>
                    <a:pt x="157" y="26"/>
                  </a:cubicBezTo>
                  <a:cubicBezTo>
                    <a:pt x="148" y="25"/>
                    <a:pt x="139" y="25"/>
                    <a:pt x="130" y="24"/>
                  </a:cubicBezTo>
                  <a:cubicBezTo>
                    <a:pt x="129" y="23"/>
                    <a:pt x="128" y="22"/>
                    <a:pt x="127" y="22"/>
                  </a:cubicBezTo>
                  <a:cubicBezTo>
                    <a:pt x="126" y="22"/>
                    <a:pt x="125" y="23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16" y="23"/>
                    <a:pt x="108" y="23"/>
                    <a:pt x="100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99" y="21"/>
                    <a:pt x="98" y="20"/>
                    <a:pt x="96" y="20"/>
                  </a:cubicBezTo>
                  <a:cubicBezTo>
                    <a:pt x="96" y="20"/>
                    <a:pt x="95" y="20"/>
                    <a:pt x="95" y="20"/>
                  </a:cubicBezTo>
                  <a:cubicBezTo>
                    <a:pt x="94" y="20"/>
                    <a:pt x="92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84" y="17"/>
                    <a:pt x="78" y="15"/>
                    <a:pt x="71" y="14"/>
                  </a:cubicBezTo>
                  <a:cubicBezTo>
                    <a:pt x="71" y="13"/>
                    <a:pt x="69" y="12"/>
                    <a:pt x="68" y="12"/>
                  </a:cubicBezTo>
                  <a:cubicBezTo>
                    <a:pt x="65" y="12"/>
                    <a:pt x="63" y="14"/>
                    <a:pt x="63" y="16"/>
                  </a:cubicBezTo>
                  <a:cubicBezTo>
                    <a:pt x="63" y="17"/>
                    <a:pt x="63" y="18"/>
                    <a:pt x="64" y="18"/>
                  </a:cubicBezTo>
                  <a:cubicBezTo>
                    <a:pt x="63" y="18"/>
                    <a:pt x="62" y="18"/>
                    <a:pt x="62" y="19"/>
                  </a:cubicBezTo>
                  <a:cubicBezTo>
                    <a:pt x="62" y="18"/>
                    <a:pt x="63" y="18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17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18"/>
                    <a:pt x="62" y="16"/>
                    <a:pt x="62" y="15"/>
                  </a:cubicBezTo>
                  <a:cubicBezTo>
                    <a:pt x="62" y="15"/>
                    <a:pt x="62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4" y="15"/>
                    <a:pt x="63" y="15"/>
                    <a:pt x="63" y="15"/>
                  </a:cubicBezTo>
                  <a:cubicBezTo>
                    <a:pt x="57" y="16"/>
                    <a:pt x="50" y="17"/>
                    <a:pt x="44" y="18"/>
                  </a:cubicBezTo>
                  <a:cubicBezTo>
                    <a:pt x="43" y="17"/>
                    <a:pt x="42" y="16"/>
                    <a:pt x="40" y="16"/>
                  </a:cubicBezTo>
                  <a:cubicBezTo>
                    <a:pt x="40" y="16"/>
                    <a:pt x="39" y="16"/>
                    <a:pt x="38" y="16"/>
                  </a:cubicBezTo>
                  <a:cubicBezTo>
                    <a:pt x="29" y="11"/>
                    <a:pt x="19" y="7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83" y="21"/>
                  </a:moveTo>
                  <a:cubicBezTo>
                    <a:pt x="84" y="20"/>
                    <a:pt x="86" y="19"/>
                    <a:pt x="87" y="18"/>
                  </a:cubicBezTo>
                  <a:cubicBezTo>
                    <a:pt x="88" y="19"/>
                    <a:pt x="89" y="19"/>
                    <a:pt x="90" y="19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6" y="22"/>
                    <a:pt x="85" y="22"/>
                  </a:cubicBezTo>
                  <a:cubicBezTo>
                    <a:pt x="87" y="21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7" y="20"/>
                    <a:pt x="86" y="21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4" y="22"/>
                    <a:pt x="84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lose/>
                  <a:moveTo>
                    <a:pt x="106" y="27"/>
                  </a:moveTo>
                  <a:cubicBezTo>
                    <a:pt x="107" y="26"/>
                    <a:pt x="108" y="25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3"/>
                    <a:pt x="112" y="23"/>
                  </a:cubicBezTo>
                  <a:cubicBezTo>
                    <a:pt x="110" y="24"/>
                    <a:pt x="109" y="26"/>
                    <a:pt x="108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10" y="26"/>
                    <a:pt x="111" y="24"/>
                    <a:pt x="112" y="23"/>
                  </a:cubicBezTo>
                  <a:cubicBezTo>
                    <a:pt x="114" y="23"/>
                    <a:pt x="116" y="23"/>
                    <a:pt x="117" y="23"/>
                  </a:cubicBezTo>
                  <a:cubicBezTo>
                    <a:pt x="116" y="24"/>
                    <a:pt x="115" y="26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3" y="27"/>
                    <a:pt x="113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5" y="26"/>
                    <a:pt x="116" y="25"/>
                    <a:pt x="118" y="24"/>
                  </a:cubicBezTo>
                  <a:cubicBezTo>
                    <a:pt x="118" y="24"/>
                    <a:pt x="118" y="23"/>
                    <a:pt x="118" y="23"/>
                  </a:cubicBezTo>
                  <a:cubicBezTo>
                    <a:pt x="118" y="23"/>
                    <a:pt x="119" y="23"/>
                    <a:pt x="119" y="23"/>
                  </a:cubicBezTo>
                  <a:cubicBezTo>
                    <a:pt x="118" y="25"/>
                    <a:pt x="117" y="26"/>
                    <a:pt x="116" y="27"/>
                  </a:cubicBezTo>
                  <a:cubicBezTo>
                    <a:pt x="116" y="27"/>
                    <a:pt x="117" y="27"/>
                    <a:pt x="117" y="27"/>
                  </a:cubicBezTo>
                  <a:cubicBezTo>
                    <a:pt x="118" y="26"/>
                    <a:pt x="119" y="25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23"/>
                    <a:pt x="121" y="23"/>
                    <a:pt x="121" y="24"/>
                  </a:cubicBezTo>
                  <a:cubicBezTo>
                    <a:pt x="121" y="25"/>
                    <a:pt x="120" y="26"/>
                    <a:pt x="119" y="27"/>
                  </a:cubicBezTo>
                  <a:cubicBezTo>
                    <a:pt x="119" y="27"/>
                    <a:pt x="119" y="27"/>
                    <a:pt x="120" y="27"/>
                  </a:cubicBezTo>
                  <a:cubicBezTo>
                    <a:pt x="120" y="26"/>
                    <a:pt x="121" y="25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4"/>
                    <a:pt x="123" y="24"/>
                    <a:pt x="123" y="24"/>
                  </a:cubicBezTo>
                  <a:cubicBezTo>
                    <a:pt x="123" y="24"/>
                    <a:pt x="122" y="25"/>
                    <a:pt x="122" y="26"/>
                  </a:cubicBezTo>
                  <a:cubicBezTo>
                    <a:pt x="122" y="27"/>
                    <a:pt x="122" y="27"/>
                    <a:pt x="122" y="28"/>
                  </a:cubicBezTo>
                  <a:cubicBezTo>
                    <a:pt x="117" y="27"/>
                    <a:pt x="111" y="27"/>
                    <a:pt x="106" y="27"/>
                  </a:cubicBezTo>
                  <a:close/>
                  <a:moveTo>
                    <a:pt x="159" y="27"/>
                  </a:moveTo>
                  <a:cubicBezTo>
                    <a:pt x="158" y="28"/>
                    <a:pt x="156" y="29"/>
                    <a:pt x="155" y="30"/>
                  </a:cubicBezTo>
                  <a:cubicBezTo>
                    <a:pt x="155" y="30"/>
                    <a:pt x="155" y="31"/>
                    <a:pt x="156" y="31"/>
                  </a:cubicBezTo>
                  <a:cubicBezTo>
                    <a:pt x="157" y="29"/>
                    <a:pt x="158" y="28"/>
                    <a:pt x="160" y="27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61" y="27"/>
                    <a:pt x="163" y="29"/>
                    <a:pt x="163" y="31"/>
                  </a:cubicBezTo>
                  <a:cubicBezTo>
                    <a:pt x="163" y="33"/>
                    <a:pt x="161" y="34"/>
                    <a:pt x="159" y="34"/>
                  </a:cubicBezTo>
                  <a:cubicBezTo>
                    <a:pt x="159" y="34"/>
                    <a:pt x="158" y="34"/>
                    <a:pt x="158" y="34"/>
                  </a:cubicBezTo>
                  <a:cubicBezTo>
                    <a:pt x="159" y="33"/>
                    <a:pt x="160" y="32"/>
                    <a:pt x="161" y="32"/>
                  </a:cubicBezTo>
                  <a:cubicBezTo>
                    <a:pt x="162" y="31"/>
                    <a:pt x="161" y="31"/>
                    <a:pt x="161" y="31"/>
                  </a:cubicBezTo>
                  <a:cubicBezTo>
                    <a:pt x="160" y="32"/>
                    <a:pt x="159" y="33"/>
                    <a:pt x="157" y="34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6" y="33"/>
                    <a:pt x="155" y="32"/>
                    <a:pt x="155" y="31"/>
                  </a:cubicBezTo>
                  <a:cubicBezTo>
                    <a:pt x="155" y="28"/>
                    <a:pt x="157" y="27"/>
                    <a:pt x="159" y="27"/>
                  </a:cubicBezTo>
                  <a:cubicBezTo>
                    <a:pt x="159" y="27"/>
                    <a:pt x="159" y="27"/>
                    <a:pt x="159" y="27"/>
                  </a:cubicBezTo>
                  <a:close/>
                  <a:moveTo>
                    <a:pt x="140" y="25"/>
                  </a:moveTo>
                  <a:cubicBezTo>
                    <a:pt x="138" y="26"/>
                    <a:pt x="137" y="27"/>
                    <a:pt x="136" y="29"/>
                  </a:cubicBezTo>
                  <a:cubicBezTo>
                    <a:pt x="135" y="29"/>
                    <a:pt x="136" y="29"/>
                    <a:pt x="136" y="29"/>
                  </a:cubicBezTo>
                  <a:cubicBezTo>
                    <a:pt x="137" y="28"/>
                    <a:pt x="139" y="27"/>
                    <a:pt x="140" y="25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46" y="26"/>
                    <a:pt x="151" y="26"/>
                    <a:pt x="157" y="27"/>
                  </a:cubicBezTo>
                  <a:cubicBezTo>
                    <a:pt x="156" y="28"/>
                    <a:pt x="155" y="29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48" y="30"/>
                    <a:pt x="141" y="30"/>
                    <a:pt x="134" y="29"/>
                  </a:cubicBezTo>
                  <a:cubicBezTo>
                    <a:pt x="135" y="28"/>
                    <a:pt x="136" y="27"/>
                    <a:pt x="137" y="26"/>
                  </a:cubicBezTo>
                  <a:cubicBezTo>
                    <a:pt x="137" y="26"/>
                    <a:pt x="137" y="25"/>
                    <a:pt x="137" y="25"/>
                  </a:cubicBezTo>
                  <a:cubicBezTo>
                    <a:pt x="136" y="27"/>
                    <a:pt x="134" y="28"/>
                    <a:pt x="133" y="29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2" y="29"/>
                    <a:pt x="131" y="29"/>
                    <a:pt x="130" y="29"/>
                  </a:cubicBezTo>
                  <a:cubicBezTo>
                    <a:pt x="131" y="28"/>
                    <a:pt x="131" y="27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5"/>
                    <a:pt x="131" y="25"/>
                    <a:pt x="130" y="24"/>
                  </a:cubicBezTo>
                  <a:cubicBezTo>
                    <a:pt x="133" y="24"/>
                    <a:pt x="137" y="25"/>
                    <a:pt x="140" y="25"/>
                  </a:cubicBezTo>
                  <a:close/>
                  <a:moveTo>
                    <a:pt x="127" y="23"/>
                  </a:moveTo>
                  <a:cubicBezTo>
                    <a:pt x="128" y="23"/>
                    <a:pt x="129" y="23"/>
                    <a:pt x="130" y="24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5"/>
                    <a:pt x="130" y="26"/>
                    <a:pt x="131" y="26"/>
                  </a:cubicBezTo>
                  <a:cubicBezTo>
                    <a:pt x="130" y="29"/>
                    <a:pt x="129" y="30"/>
                    <a:pt x="127" y="30"/>
                  </a:cubicBezTo>
                  <a:cubicBezTo>
                    <a:pt x="125" y="30"/>
                    <a:pt x="123" y="29"/>
                    <a:pt x="123" y="26"/>
                  </a:cubicBezTo>
                  <a:cubicBezTo>
                    <a:pt x="123" y="24"/>
                    <a:pt x="125" y="23"/>
                    <a:pt x="127" y="23"/>
                  </a:cubicBezTo>
                  <a:close/>
                  <a:moveTo>
                    <a:pt x="109" y="23"/>
                  </a:moveTo>
                  <a:cubicBezTo>
                    <a:pt x="108" y="24"/>
                    <a:pt x="107" y="26"/>
                    <a:pt x="105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4" y="27"/>
                    <a:pt x="104" y="27"/>
                    <a:pt x="103" y="27"/>
                  </a:cubicBezTo>
                  <a:cubicBezTo>
                    <a:pt x="105" y="26"/>
                    <a:pt x="106" y="25"/>
                    <a:pt x="107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5" y="24"/>
                    <a:pt x="104" y="26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2" y="27"/>
                    <a:pt x="102" y="27"/>
                    <a:pt x="101" y="27"/>
                  </a:cubicBezTo>
                  <a:cubicBezTo>
                    <a:pt x="102" y="26"/>
                    <a:pt x="103" y="25"/>
                    <a:pt x="105" y="24"/>
                  </a:cubicBezTo>
                  <a:cubicBezTo>
                    <a:pt x="105" y="23"/>
                    <a:pt x="104" y="23"/>
                    <a:pt x="104" y="23"/>
                  </a:cubicBezTo>
                  <a:cubicBezTo>
                    <a:pt x="103" y="25"/>
                    <a:pt x="102" y="26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7"/>
                    <a:pt x="99" y="27"/>
                  </a:cubicBezTo>
                  <a:cubicBezTo>
                    <a:pt x="100" y="26"/>
                    <a:pt x="100" y="25"/>
                    <a:pt x="100" y="24"/>
                  </a:cubicBezTo>
                  <a:cubicBezTo>
                    <a:pt x="100" y="24"/>
                    <a:pt x="100" y="23"/>
                    <a:pt x="100" y="23"/>
                  </a:cubicBezTo>
                  <a:cubicBezTo>
                    <a:pt x="103" y="23"/>
                    <a:pt x="106" y="23"/>
                    <a:pt x="109" y="23"/>
                  </a:cubicBezTo>
                  <a:close/>
                  <a:moveTo>
                    <a:pt x="100" y="24"/>
                  </a:moveTo>
                  <a:cubicBezTo>
                    <a:pt x="100" y="27"/>
                    <a:pt x="98" y="28"/>
                    <a:pt x="96" y="28"/>
                  </a:cubicBezTo>
                  <a:cubicBezTo>
                    <a:pt x="94" y="28"/>
                    <a:pt x="92" y="27"/>
                    <a:pt x="92" y="24"/>
                  </a:cubicBezTo>
                  <a:cubicBezTo>
                    <a:pt x="92" y="22"/>
                    <a:pt x="94" y="21"/>
                    <a:pt x="96" y="21"/>
                  </a:cubicBezTo>
                  <a:cubicBezTo>
                    <a:pt x="98" y="21"/>
                    <a:pt x="100" y="22"/>
                    <a:pt x="100" y="24"/>
                  </a:cubicBezTo>
                  <a:close/>
                  <a:moveTo>
                    <a:pt x="92" y="23"/>
                  </a:moveTo>
                  <a:cubicBezTo>
                    <a:pt x="92" y="23"/>
                    <a:pt x="92" y="23"/>
                    <a:pt x="92" y="23"/>
                  </a:cubicBezTo>
                  <a:cubicBezTo>
                    <a:pt x="90" y="23"/>
                    <a:pt x="89" y="23"/>
                    <a:pt x="88" y="22"/>
                  </a:cubicBezTo>
                  <a:cubicBezTo>
                    <a:pt x="89" y="21"/>
                    <a:pt x="90" y="20"/>
                    <a:pt x="91" y="19"/>
                  </a:cubicBezTo>
                  <a:cubicBezTo>
                    <a:pt x="92" y="20"/>
                    <a:pt x="93" y="20"/>
                    <a:pt x="94" y="21"/>
                  </a:cubicBezTo>
                  <a:cubicBezTo>
                    <a:pt x="93" y="21"/>
                    <a:pt x="92" y="22"/>
                    <a:pt x="92" y="23"/>
                  </a:cubicBezTo>
                  <a:close/>
                  <a:moveTo>
                    <a:pt x="68" y="12"/>
                  </a:moveTo>
                  <a:cubicBezTo>
                    <a:pt x="69" y="12"/>
                    <a:pt x="70" y="13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0" y="14"/>
                    <a:pt x="70" y="15"/>
                    <a:pt x="70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1" y="15"/>
                    <a:pt x="71" y="16"/>
                    <a:pt x="71" y="16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5" y="20"/>
                    <a:pt x="64" y="18"/>
                    <a:pt x="64" y="16"/>
                  </a:cubicBezTo>
                  <a:cubicBezTo>
                    <a:pt x="64" y="14"/>
                    <a:pt x="65" y="12"/>
                    <a:pt x="68" y="12"/>
                  </a:cubicBezTo>
                  <a:close/>
                  <a:moveTo>
                    <a:pt x="18" y="7"/>
                  </a:moveTo>
                  <a:cubicBezTo>
                    <a:pt x="17" y="8"/>
                    <a:pt x="16" y="10"/>
                    <a:pt x="14" y="11"/>
                  </a:cubicBezTo>
                  <a:cubicBezTo>
                    <a:pt x="14" y="11"/>
                    <a:pt x="13" y="10"/>
                    <a:pt x="13" y="10"/>
                  </a:cubicBezTo>
                  <a:cubicBezTo>
                    <a:pt x="14" y="9"/>
                    <a:pt x="15" y="8"/>
                    <a:pt x="17" y="7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5" y="8"/>
                    <a:pt x="14" y="9"/>
                    <a:pt x="12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3" y="8"/>
                    <a:pt x="14" y="7"/>
                    <a:pt x="15" y="6"/>
                  </a:cubicBezTo>
                  <a:cubicBezTo>
                    <a:pt x="16" y="6"/>
                    <a:pt x="17" y="7"/>
                    <a:pt x="18" y="7"/>
                  </a:cubicBezTo>
                  <a:close/>
                  <a:moveTo>
                    <a:pt x="20" y="8"/>
                  </a:moveTo>
                  <a:cubicBezTo>
                    <a:pt x="19" y="9"/>
                    <a:pt x="17" y="10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7" y="9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1" y="10"/>
                    <a:pt x="19" y="11"/>
                    <a:pt x="18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8" y="11"/>
                    <a:pt x="19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4"/>
                    <a:pt x="22" y="14"/>
                  </a:cubicBezTo>
                  <a:cubicBezTo>
                    <a:pt x="23" y="13"/>
                    <a:pt x="24" y="12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3"/>
                    <a:pt x="20" y="13"/>
                  </a:cubicBezTo>
                  <a:cubicBezTo>
                    <a:pt x="21" y="12"/>
                    <a:pt x="23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2" y="11"/>
                    <a:pt x="21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2"/>
                  </a:cubicBezTo>
                  <a:cubicBezTo>
                    <a:pt x="19" y="11"/>
                    <a:pt x="21" y="10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4" y="10"/>
                    <a:pt x="26" y="11"/>
                    <a:pt x="28" y="12"/>
                  </a:cubicBezTo>
                  <a:cubicBezTo>
                    <a:pt x="27" y="13"/>
                    <a:pt x="25" y="14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52" y="17"/>
                  </a:moveTo>
                  <a:cubicBezTo>
                    <a:pt x="53" y="17"/>
                    <a:pt x="53" y="17"/>
                    <a:pt x="54" y="17"/>
                  </a:cubicBezTo>
                  <a:cubicBezTo>
                    <a:pt x="53" y="18"/>
                    <a:pt x="52" y="19"/>
                    <a:pt x="50" y="21"/>
                  </a:cubicBezTo>
                  <a:cubicBezTo>
                    <a:pt x="50" y="21"/>
                    <a:pt x="50" y="21"/>
                    <a:pt x="51" y="21"/>
                  </a:cubicBezTo>
                  <a:cubicBezTo>
                    <a:pt x="52" y="20"/>
                    <a:pt x="54" y="18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6" y="17"/>
                    <a:pt x="56" y="16"/>
                    <a:pt x="57" y="16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3" y="20"/>
                    <a:pt x="54" y="21"/>
                    <a:pt x="54" y="20"/>
                  </a:cubicBezTo>
                  <a:cubicBezTo>
                    <a:pt x="55" y="19"/>
                    <a:pt x="56" y="18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9" y="16"/>
                    <a:pt x="60" y="16"/>
                  </a:cubicBezTo>
                  <a:cubicBezTo>
                    <a:pt x="58" y="17"/>
                    <a:pt x="57" y="18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4" y="21"/>
                    <a:pt x="51" y="21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1"/>
                    <a:pt x="51" y="19"/>
                    <a:pt x="52" y="18"/>
                  </a:cubicBezTo>
                  <a:cubicBezTo>
                    <a:pt x="52" y="18"/>
                    <a:pt x="52" y="17"/>
                    <a:pt x="52" y="17"/>
                  </a:cubicBezTo>
                  <a:close/>
                  <a:moveTo>
                    <a:pt x="59" y="19"/>
                  </a:moveTo>
                  <a:cubicBezTo>
                    <a:pt x="59" y="19"/>
                    <a:pt x="59" y="19"/>
                    <a:pt x="60" y="19"/>
                  </a:cubicBezTo>
                  <a:cubicBezTo>
                    <a:pt x="59" y="19"/>
                    <a:pt x="58" y="20"/>
                    <a:pt x="57" y="20"/>
                  </a:cubicBezTo>
                  <a:cubicBezTo>
                    <a:pt x="58" y="18"/>
                    <a:pt x="59" y="17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1" y="16"/>
                    <a:pt x="61" y="15"/>
                    <a:pt x="62" y="15"/>
                  </a:cubicBezTo>
                  <a:cubicBezTo>
                    <a:pt x="61" y="16"/>
                    <a:pt x="60" y="18"/>
                    <a:pt x="59" y="19"/>
                  </a:cubicBezTo>
                  <a:close/>
                  <a:moveTo>
                    <a:pt x="52" y="17"/>
                  </a:moveTo>
                  <a:cubicBezTo>
                    <a:pt x="50" y="19"/>
                    <a:pt x="49" y="20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7" y="22"/>
                    <a:pt x="46" y="22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7" y="21"/>
                    <a:pt x="48" y="20"/>
                    <a:pt x="50" y="18"/>
                  </a:cubicBezTo>
                  <a:cubicBezTo>
                    <a:pt x="50" y="18"/>
                    <a:pt x="49" y="18"/>
                    <a:pt x="49" y="18"/>
                  </a:cubicBezTo>
                  <a:cubicBezTo>
                    <a:pt x="48" y="19"/>
                    <a:pt x="46" y="21"/>
                    <a:pt x="45" y="22"/>
                  </a:cubicBezTo>
                  <a:cubicBezTo>
                    <a:pt x="45" y="22"/>
                    <a:pt x="45" y="23"/>
                    <a:pt x="45" y="23"/>
                  </a:cubicBezTo>
                  <a:cubicBezTo>
                    <a:pt x="44" y="23"/>
                    <a:pt x="44" y="23"/>
                    <a:pt x="43" y="23"/>
                  </a:cubicBezTo>
                  <a:cubicBezTo>
                    <a:pt x="44" y="23"/>
                    <a:pt x="44" y="22"/>
                    <a:pt x="44" y="21"/>
                  </a:cubicBezTo>
                  <a:cubicBezTo>
                    <a:pt x="44" y="21"/>
                    <a:pt x="45" y="21"/>
                    <a:pt x="45" y="21"/>
                  </a:cubicBezTo>
                  <a:cubicBezTo>
                    <a:pt x="46" y="20"/>
                    <a:pt x="46" y="20"/>
                    <a:pt x="47" y="19"/>
                  </a:cubicBezTo>
                  <a:cubicBezTo>
                    <a:pt x="47" y="19"/>
                    <a:pt x="47" y="18"/>
                    <a:pt x="47" y="19"/>
                  </a:cubicBezTo>
                  <a:cubicBezTo>
                    <a:pt x="46" y="19"/>
                    <a:pt x="45" y="20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19"/>
                    <a:pt x="44" y="19"/>
                  </a:cubicBezTo>
                  <a:cubicBezTo>
                    <a:pt x="47" y="18"/>
                    <a:pt x="49" y="18"/>
                    <a:pt x="52" y="17"/>
                  </a:cubicBezTo>
                  <a:close/>
                  <a:moveTo>
                    <a:pt x="43" y="19"/>
                  </a:move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20"/>
                    <a:pt x="44" y="20"/>
                  </a:cubicBezTo>
                  <a:cubicBezTo>
                    <a:pt x="44" y="23"/>
                    <a:pt x="42" y="24"/>
                    <a:pt x="40" y="24"/>
                  </a:cubicBezTo>
                  <a:cubicBezTo>
                    <a:pt x="40" y="24"/>
                    <a:pt x="39" y="24"/>
                    <a:pt x="39" y="24"/>
                  </a:cubicBezTo>
                  <a:cubicBezTo>
                    <a:pt x="40" y="23"/>
                    <a:pt x="42" y="22"/>
                    <a:pt x="43" y="22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7" y="23"/>
                    <a:pt x="36" y="22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7" y="20"/>
                  </a:cubicBezTo>
                  <a:cubicBezTo>
                    <a:pt x="38" y="19"/>
                    <a:pt x="39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9" y="18"/>
                    <a:pt x="38" y="19"/>
                    <a:pt x="36" y="20"/>
                  </a:cubicBezTo>
                  <a:cubicBezTo>
                    <a:pt x="37" y="18"/>
                    <a:pt x="37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2" y="17"/>
                    <a:pt x="43" y="17"/>
                    <a:pt x="43" y="19"/>
                  </a:cubicBezTo>
                  <a:close/>
                  <a:moveTo>
                    <a:pt x="36" y="20"/>
                  </a:moveTo>
                  <a:cubicBezTo>
                    <a:pt x="34" y="19"/>
                    <a:pt x="32" y="18"/>
                    <a:pt x="30" y="17"/>
                  </a:cubicBezTo>
                  <a:cubicBezTo>
                    <a:pt x="31" y="17"/>
                    <a:pt x="32" y="16"/>
                    <a:pt x="34" y="15"/>
                  </a:cubicBezTo>
                  <a:cubicBezTo>
                    <a:pt x="34" y="15"/>
                    <a:pt x="34" y="14"/>
                    <a:pt x="33" y="15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7"/>
                    <a:pt x="27" y="16"/>
                    <a:pt x="26" y="16"/>
                  </a:cubicBezTo>
                  <a:cubicBezTo>
                    <a:pt x="28" y="15"/>
                    <a:pt x="29" y="14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4"/>
                    <a:pt x="27" y="15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6" y="14"/>
                    <a:pt x="27" y="13"/>
                    <a:pt x="29" y="12"/>
                  </a:cubicBezTo>
                  <a:cubicBezTo>
                    <a:pt x="30" y="12"/>
                    <a:pt x="31" y="13"/>
                    <a:pt x="32" y="14"/>
                  </a:cubicBezTo>
                  <a:cubicBezTo>
                    <a:pt x="31" y="14"/>
                    <a:pt x="29" y="15"/>
                    <a:pt x="28" y="16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30" y="16"/>
                    <a:pt x="31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4" y="15"/>
                    <a:pt x="36" y="16"/>
                    <a:pt x="38" y="17"/>
                  </a:cubicBezTo>
                  <a:cubicBezTo>
                    <a:pt x="37" y="17"/>
                    <a:pt x="36" y="19"/>
                    <a:pt x="36" y="20"/>
                  </a:cubicBezTo>
                  <a:close/>
                  <a:moveTo>
                    <a:pt x="15" y="6"/>
                  </a:moveTo>
                  <a:cubicBezTo>
                    <a:pt x="14" y="7"/>
                    <a:pt x="12" y="8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4" y="6"/>
                    <a:pt x="13" y="5"/>
                    <a:pt x="13" y="5"/>
                  </a:cubicBezTo>
                  <a:cubicBezTo>
                    <a:pt x="12" y="7"/>
                    <a:pt x="11" y="8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7"/>
                    <a:pt x="11" y="7"/>
                    <a:pt x="12" y="6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5"/>
                    <a:pt x="9" y="5"/>
                    <a:pt x="8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11" y="4"/>
                    <a:pt x="13" y="5"/>
                    <a:pt x="15" y="6"/>
                  </a:cubicBezTo>
                  <a:close/>
                  <a:moveTo>
                    <a:pt x="1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4" y="5"/>
                    <a:pt x="3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6"/>
                    <a:pt x="6" y="5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7" y="8"/>
                    <a:pt x="4" y="8"/>
                  </a:cubicBezTo>
                  <a:cubicBezTo>
                    <a:pt x="2" y="8"/>
                    <a:pt x="1" y="6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9817"/>
            <p:cNvSpPr>
              <a:spLocks/>
            </p:cNvSpPr>
            <p:nvPr/>
          </p:nvSpPr>
          <p:spPr bwMode="auto">
            <a:xfrm>
              <a:off x="5507984" y="5226371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9818"/>
            <p:cNvSpPr>
              <a:spLocks/>
            </p:cNvSpPr>
            <p:nvPr/>
          </p:nvSpPr>
          <p:spPr bwMode="auto">
            <a:xfrm>
              <a:off x="5511640" y="5231856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0 h 3"/>
                <a:gd name="T4" fmla="*/ 3 w 4"/>
                <a:gd name="T5" fmla="*/ 0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9819"/>
            <p:cNvSpPr>
              <a:spLocks/>
            </p:cNvSpPr>
            <p:nvPr/>
          </p:nvSpPr>
          <p:spPr bwMode="auto">
            <a:xfrm>
              <a:off x="5754795" y="5248309"/>
              <a:ext cx="12798" cy="12798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3 h 3"/>
                <a:gd name="T4" fmla="*/ 3 w 3"/>
                <a:gd name="T5" fmla="*/ 1 h 3"/>
                <a:gd name="T6" fmla="*/ 3 w 3"/>
                <a:gd name="T7" fmla="*/ 0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9820"/>
            <p:cNvSpPr>
              <a:spLocks/>
            </p:cNvSpPr>
            <p:nvPr/>
          </p:nvSpPr>
          <p:spPr bwMode="auto">
            <a:xfrm>
              <a:off x="5802329" y="5270248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9821"/>
            <p:cNvSpPr>
              <a:spLocks/>
            </p:cNvSpPr>
            <p:nvPr/>
          </p:nvSpPr>
          <p:spPr bwMode="auto">
            <a:xfrm>
              <a:off x="5805986" y="5261108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9822"/>
            <p:cNvSpPr>
              <a:spLocks/>
            </p:cNvSpPr>
            <p:nvPr/>
          </p:nvSpPr>
          <p:spPr bwMode="auto">
            <a:xfrm>
              <a:off x="5849863" y="5261108"/>
              <a:ext cx="18282" cy="18282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9823"/>
            <p:cNvSpPr>
              <a:spLocks/>
            </p:cNvSpPr>
            <p:nvPr/>
          </p:nvSpPr>
          <p:spPr bwMode="auto">
            <a:xfrm>
              <a:off x="5935791" y="5270248"/>
              <a:ext cx="9142" cy="365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9824"/>
            <p:cNvSpPr>
              <a:spLocks/>
            </p:cNvSpPr>
            <p:nvPr/>
          </p:nvSpPr>
          <p:spPr bwMode="auto">
            <a:xfrm>
              <a:off x="5935791" y="5270248"/>
              <a:ext cx="18282" cy="1645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1 h 4"/>
                <a:gd name="T4" fmla="*/ 4 w 4"/>
                <a:gd name="T5" fmla="*/ 0 h 4"/>
                <a:gd name="T6" fmla="*/ 0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9825"/>
            <p:cNvSpPr>
              <a:spLocks/>
            </p:cNvSpPr>
            <p:nvPr/>
          </p:nvSpPr>
          <p:spPr bwMode="auto">
            <a:xfrm>
              <a:off x="5966870" y="5273905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9826"/>
            <p:cNvSpPr>
              <a:spLocks/>
            </p:cNvSpPr>
            <p:nvPr/>
          </p:nvSpPr>
          <p:spPr bwMode="auto">
            <a:xfrm>
              <a:off x="5979669" y="5273905"/>
              <a:ext cx="18282" cy="18282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3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9827"/>
            <p:cNvSpPr>
              <a:spLocks/>
            </p:cNvSpPr>
            <p:nvPr/>
          </p:nvSpPr>
          <p:spPr bwMode="auto">
            <a:xfrm>
              <a:off x="5992466" y="5273905"/>
              <a:ext cx="18282" cy="1828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  <a:gd name="T10" fmla="*/ 0 w 4"/>
                <a:gd name="T11" fmla="*/ 3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9828"/>
            <p:cNvSpPr>
              <a:spLocks/>
            </p:cNvSpPr>
            <p:nvPr/>
          </p:nvSpPr>
          <p:spPr bwMode="auto">
            <a:xfrm>
              <a:off x="6005264" y="5273905"/>
              <a:ext cx="18282" cy="18282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1 h 4"/>
                <a:gd name="T4" fmla="*/ 3 w 4"/>
                <a:gd name="T5" fmla="*/ 1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9829"/>
            <p:cNvSpPr>
              <a:spLocks/>
            </p:cNvSpPr>
            <p:nvPr/>
          </p:nvSpPr>
          <p:spPr bwMode="auto">
            <a:xfrm>
              <a:off x="6014405" y="5273905"/>
              <a:ext cx="16455" cy="21939"/>
            </a:xfrm>
            <a:custGeom>
              <a:avLst/>
              <a:gdLst>
                <a:gd name="T0" fmla="*/ 1 w 4"/>
                <a:gd name="T1" fmla="*/ 5 h 5"/>
                <a:gd name="T2" fmla="*/ 4 w 4"/>
                <a:gd name="T3" fmla="*/ 1 h 5"/>
                <a:gd name="T4" fmla="*/ 4 w 4"/>
                <a:gd name="T5" fmla="*/ 1 h 5"/>
                <a:gd name="T6" fmla="*/ 0 w 4"/>
                <a:gd name="T7" fmla="*/ 4 h 5"/>
                <a:gd name="T8" fmla="*/ 1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9830"/>
            <p:cNvSpPr>
              <a:spLocks/>
            </p:cNvSpPr>
            <p:nvPr/>
          </p:nvSpPr>
          <p:spPr bwMode="auto">
            <a:xfrm>
              <a:off x="6027203" y="5279390"/>
              <a:ext cx="12798" cy="16455"/>
            </a:xfrm>
            <a:custGeom>
              <a:avLst/>
              <a:gdLst>
                <a:gd name="T0" fmla="*/ 0 w 3"/>
                <a:gd name="T1" fmla="*/ 3 h 4"/>
                <a:gd name="T2" fmla="*/ 3 w 3"/>
                <a:gd name="T3" fmla="*/ 1 h 4"/>
                <a:gd name="T4" fmla="*/ 2 w 3"/>
                <a:gd name="T5" fmla="*/ 0 h 4"/>
                <a:gd name="T6" fmla="*/ 0 w 3"/>
                <a:gd name="T7" fmla="*/ 3 h 4"/>
                <a:gd name="T8" fmla="*/ 0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9831"/>
            <p:cNvSpPr>
              <a:spLocks/>
            </p:cNvSpPr>
            <p:nvPr/>
          </p:nvSpPr>
          <p:spPr bwMode="auto">
            <a:xfrm>
              <a:off x="5491529" y="5438446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9832"/>
            <p:cNvSpPr>
              <a:spLocks/>
            </p:cNvSpPr>
            <p:nvPr/>
          </p:nvSpPr>
          <p:spPr bwMode="auto">
            <a:xfrm>
              <a:off x="5409259" y="5431133"/>
              <a:ext cx="111523" cy="12798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2 h 3"/>
                <a:gd name="T4" fmla="*/ 0 w 26"/>
                <a:gd name="T5" fmla="*/ 2 h 3"/>
                <a:gd name="T6" fmla="*/ 26 w 26"/>
                <a:gd name="T7" fmla="*/ 1 h 3"/>
                <a:gd name="T8" fmla="*/ 26 w 2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7" y="2"/>
                    <a:pt x="9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3"/>
                    <a:pt x="17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9833"/>
            <p:cNvSpPr>
              <a:spLocks/>
            </p:cNvSpPr>
            <p:nvPr/>
          </p:nvSpPr>
          <p:spPr bwMode="auto">
            <a:xfrm>
              <a:off x="5564658" y="5383599"/>
              <a:ext cx="76786" cy="42050"/>
            </a:xfrm>
            <a:custGeom>
              <a:avLst/>
              <a:gdLst>
                <a:gd name="T0" fmla="*/ 1 w 18"/>
                <a:gd name="T1" fmla="*/ 10 h 10"/>
                <a:gd name="T2" fmla="*/ 1 w 18"/>
                <a:gd name="T3" fmla="*/ 10 h 10"/>
                <a:gd name="T4" fmla="*/ 1 w 18"/>
                <a:gd name="T5" fmla="*/ 10 h 10"/>
                <a:gd name="T6" fmla="*/ 18 w 18"/>
                <a:gd name="T7" fmla="*/ 1 h 10"/>
                <a:gd name="T8" fmla="*/ 18 w 18"/>
                <a:gd name="T9" fmla="*/ 0 h 10"/>
                <a:gd name="T10" fmla="*/ 1 w 18"/>
                <a:gd name="T11" fmla="*/ 10 h 10"/>
                <a:gd name="T12" fmla="*/ 1 w 18"/>
                <a:gd name="T13" fmla="*/ 10 h 10"/>
                <a:gd name="T14" fmla="*/ 1 w 18"/>
                <a:gd name="T15" fmla="*/ 10 h 10"/>
                <a:gd name="T16" fmla="*/ 1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7" y="8"/>
                    <a:pt x="13" y="4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4"/>
                    <a:pt x="7" y="7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9834"/>
            <p:cNvSpPr>
              <a:spLocks/>
            </p:cNvSpPr>
            <p:nvPr/>
          </p:nvSpPr>
          <p:spPr bwMode="auto">
            <a:xfrm>
              <a:off x="5681665" y="5348863"/>
              <a:ext cx="82271" cy="29252"/>
            </a:xfrm>
            <a:custGeom>
              <a:avLst/>
              <a:gdLst>
                <a:gd name="T0" fmla="*/ 19 w 19"/>
                <a:gd name="T1" fmla="*/ 0 h 7"/>
                <a:gd name="T2" fmla="*/ 1 w 19"/>
                <a:gd name="T3" fmla="*/ 6 h 7"/>
                <a:gd name="T4" fmla="*/ 1 w 19"/>
                <a:gd name="T5" fmla="*/ 7 h 7"/>
                <a:gd name="T6" fmla="*/ 19 w 19"/>
                <a:gd name="T7" fmla="*/ 0 h 7"/>
                <a:gd name="T8" fmla="*/ 19 w 1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9" y="0"/>
                  </a:moveTo>
                  <a:cubicBezTo>
                    <a:pt x="13" y="2"/>
                    <a:pt x="7" y="4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7" y="5"/>
                    <a:pt x="13" y="2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9835"/>
            <p:cNvSpPr>
              <a:spLocks/>
            </p:cNvSpPr>
            <p:nvPr/>
          </p:nvSpPr>
          <p:spPr bwMode="auto">
            <a:xfrm>
              <a:off x="5802329" y="5330581"/>
              <a:ext cx="95068" cy="9142"/>
            </a:xfrm>
            <a:custGeom>
              <a:avLst/>
              <a:gdLst>
                <a:gd name="T0" fmla="*/ 1 w 22"/>
                <a:gd name="T1" fmla="*/ 2 h 2"/>
                <a:gd name="T2" fmla="*/ 22 w 22"/>
                <a:gd name="T3" fmla="*/ 1 h 2"/>
                <a:gd name="T4" fmla="*/ 22 w 22"/>
                <a:gd name="T5" fmla="*/ 0 h 2"/>
                <a:gd name="T6" fmla="*/ 1 w 22"/>
                <a:gd name="T7" fmla="*/ 2 h 2"/>
                <a:gd name="T8" fmla="*/ 1 w 2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">
                  <a:moveTo>
                    <a:pt x="1" y="2"/>
                  </a:moveTo>
                  <a:cubicBezTo>
                    <a:pt x="8" y="2"/>
                    <a:pt x="15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8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9836"/>
            <p:cNvSpPr>
              <a:spLocks/>
            </p:cNvSpPr>
            <p:nvPr/>
          </p:nvSpPr>
          <p:spPr bwMode="auto">
            <a:xfrm>
              <a:off x="5802329" y="5339721"/>
              <a:ext cx="91412" cy="9142"/>
            </a:xfrm>
            <a:custGeom>
              <a:avLst/>
              <a:gdLst>
                <a:gd name="T0" fmla="*/ 1 w 21"/>
                <a:gd name="T1" fmla="*/ 2 h 2"/>
                <a:gd name="T2" fmla="*/ 1 w 21"/>
                <a:gd name="T3" fmla="*/ 2 h 2"/>
                <a:gd name="T4" fmla="*/ 1 w 21"/>
                <a:gd name="T5" fmla="*/ 2 h 2"/>
                <a:gd name="T6" fmla="*/ 21 w 21"/>
                <a:gd name="T7" fmla="*/ 1 h 2"/>
                <a:gd name="T8" fmla="*/ 21 w 21"/>
                <a:gd name="T9" fmla="*/ 0 h 2"/>
                <a:gd name="T10" fmla="*/ 1 w 21"/>
                <a:gd name="T11" fmla="*/ 1 h 2"/>
                <a:gd name="T12" fmla="*/ 1 w 21"/>
                <a:gd name="T13" fmla="*/ 2 h 2"/>
                <a:gd name="T14" fmla="*/ 1 w 21"/>
                <a:gd name="T15" fmla="*/ 1 h 2"/>
                <a:gd name="T16" fmla="*/ 1 w 21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1"/>
                    <a:pt x="14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14" y="1"/>
                    <a:pt x="7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9837"/>
            <p:cNvSpPr>
              <a:spLocks/>
            </p:cNvSpPr>
            <p:nvPr/>
          </p:nvSpPr>
          <p:spPr bwMode="auto">
            <a:xfrm>
              <a:off x="5935791" y="53433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9838"/>
            <p:cNvSpPr>
              <a:spLocks/>
            </p:cNvSpPr>
            <p:nvPr/>
          </p:nvSpPr>
          <p:spPr bwMode="auto">
            <a:xfrm>
              <a:off x="5941275" y="5343378"/>
              <a:ext cx="95068" cy="25595"/>
            </a:xfrm>
            <a:custGeom>
              <a:avLst/>
              <a:gdLst>
                <a:gd name="T0" fmla="*/ 22 w 22"/>
                <a:gd name="T1" fmla="*/ 5 h 6"/>
                <a:gd name="T2" fmla="*/ 0 w 22"/>
                <a:gd name="T3" fmla="*/ 0 h 6"/>
                <a:gd name="T4" fmla="*/ 0 w 22"/>
                <a:gd name="T5" fmla="*/ 0 h 6"/>
                <a:gd name="T6" fmla="*/ 22 w 22"/>
                <a:gd name="T7" fmla="*/ 6 h 6"/>
                <a:gd name="T8" fmla="*/ 22 w 2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22" y="5"/>
                  </a:moveTo>
                  <a:cubicBezTo>
                    <a:pt x="15" y="3"/>
                    <a:pt x="8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5" y="4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9839"/>
            <p:cNvSpPr>
              <a:spLocks/>
            </p:cNvSpPr>
            <p:nvPr/>
          </p:nvSpPr>
          <p:spPr bwMode="auto">
            <a:xfrm>
              <a:off x="5935791" y="5348863"/>
              <a:ext cx="95068" cy="25595"/>
            </a:xfrm>
            <a:custGeom>
              <a:avLst/>
              <a:gdLst>
                <a:gd name="T0" fmla="*/ 1 w 22"/>
                <a:gd name="T1" fmla="*/ 0 h 6"/>
                <a:gd name="T2" fmla="*/ 22 w 22"/>
                <a:gd name="T3" fmla="*/ 6 h 6"/>
                <a:gd name="T4" fmla="*/ 22 w 22"/>
                <a:gd name="T5" fmla="*/ 6 h 6"/>
                <a:gd name="T6" fmla="*/ 1 w 22"/>
                <a:gd name="T7" fmla="*/ 0 h 6"/>
                <a:gd name="T8" fmla="*/ 1 w 2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1" y="0"/>
                  </a:moveTo>
                  <a:cubicBezTo>
                    <a:pt x="8" y="2"/>
                    <a:pt x="15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5" y="4"/>
                    <a:pt x="8" y="2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9840"/>
            <p:cNvSpPr>
              <a:spLocks/>
            </p:cNvSpPr>
            <p:nvPr/>
          </p:nvSpPr>
          <p:spPr bwMode="auto">
            <a:xfrm>
              <a:off x="5798673" y="5464041"/>
              <a:ext cx="25595" cy="18282"/>
            </a:xfrm>
            <a:custGeom>
              <a:avLst/>
              <a:gdLst>
                <a:gd name="T0" fmla="*/ 6 w 6"/>
                <a:gd name="T1" fmla="*/ 4 h 4"/>
                <a:gd name="T2" fmla="*/ 6 w 6"/>
                <a:gd name="T3" fmla="*/ 3 h 4"/>
                <a:gd name="T4" fmla="*/ 1 w 6"/>
                <a:gd name="T5" fmla="*/ 0 h 4"/>
                <a:gd name="T6" fmla="*/ 0 w 6"/>
                <a:gd name="T7" fmla="*/ 0 h 4"/>
                <a:gd name="T8" fmla="*/ 6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9841"/>
            <p:cNvSpPr>
              <a:spLocks/>
            </p:cNvSpPr>
            <p:nvPr/>
          </p:nvSpPr>
          <p:spPr bwMode="auto">
            <a:xfrm>
              <a:off x="5824268" y="5464041"/>
              <a:ext cx="29252" cy="18282"/>
            </a:xfrm>
            <a:custGeom>
              <a:avLst/>
              <a:gdLst>
                <a:gd name="T0" fmla="*/ 7 w 7"/>
                <a:gd name="T1" fmla="*/ 4 h 4"/>
                <a:gd name="T2" fmla="*/ 7 w 7"/>
                <a:gd name="T3" fmla="*/ 3 h 4"/>
                <a:gd name="T4" fmla="*/ 1 w 7"/>
                <a:gd name="T5" fmla="*/ 0 h 4"/>
                <a:gd name="T6" fmla="*/ 0 w 7"/>
                <a:gd name="T7" fmla="*/ 1 h 4"/>
                <a:gd name="T8" fmla="*/ 7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7" y="4"/>
                    <a:pt x="7" y="3"/>
                    <a:pt x="7" y="3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5" y="3"/>
                    <a:pt x="7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9842"/>
            <p:cNvSpPr>
              <a:spLocks/>
            </p:cNvSpPr>
            <p:nvPr/>
          </p:nvSpPr>
          <p:spPr bwMode="auto">
            <a:xfrm>
              <a:off x="5944932" y="5473183"/>
              <a:ext cx="18282" cy="21939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0 w 4"/>
                <a:gd name="T5" fmla="*/ 0 h 5"/>
                <a:gd name="T6" fmla="*/ 4 w 4"/>
                <a:gd name="T7" fmla="*/ 5 h 5"/>
                <a:gd name="T8" fmla="*/ 4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3" y="3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9843"/>
            <p:cNvSpPr>
              <a:spLocks/>
            </p:cNvSpPr>
            <p:nvPr/>
          </p:nvSpPr>
          <p:spPr bwMode="auto">
            <a:xfrm>
              <a:off x="6036343" y="5517061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0 h 5"/>
                <a:gd name="T4" fmla="*/ 0 w 2"/>
                <a:gd name="T5" fmla="*/ 0 h 5"/>
                <a:gd name="T6" fmla="*/ 2 w 2"/>
                <a:gd name="T7" fmla="*/ 4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3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ubicBezTo>
                    <a:pt x="2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9844"/>
            <p:cNvSpPr>
              <a:spLocks/>
            </p:cNvSpPr>
            <p:nvPr/>
          </p:nvSpPr>
          <p:spPr bwMode="auto">
            <a:xfrm>
              <a:off x="5374522" y="5166039"/>
              <a:ext cx="16455" cy="1828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0 w 4"/>
                <a:gd name="T5" fmla="*/ 3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9845"/>
            <p:cNvSpPr>
              <a:spLocks/>
            </p:cNvSpPr>
            <p:nvPr/>
          </p:nvSpPr>
          <p:spPr bwMode="auto">
            <a:xfrm>
              <a:off x="5374522" y="517518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1 w 5"/>
                <a:gd name="T5" fmla="*/ 3 h 3"/>
                <a:gd name="T6" fmla="*/ 1 w 5"/>
                <a:gd name="T7" fmla="*/ 3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9846"/>
            <p:cNvSpPr>
              <a:spLocks/>
            </p:cNvSpPr>
            <p:nvPr/>
          </p:nvSpPr>
          <p:spPr bwMode="auto">
            <a:xfrm>
              <a:off x="5529922" y="5235512"/>
              <a:ext cx="21939" cy="21939"/>
            </a:xfrm>
            <a:custGeom>
              <a:avLst/>
              <a:gdLst>
                <a:gd name="T0" fmla="*/ 0 w 5"/>
                <a:gd name="T1" fmla="*/ 4 h 5"/>
                <a:gd name="T2" fmla="*/ 5 w 5"/>
                <a:gd name="T3" fmla="*/ 1 h 5"/>
                <a:gd name="T4" fmla="*/ 4 w 5"/>
                <a:gd name="T5" fmla="*/ 0 h 5"/>
                <a:gd name="T6" fmla="*/ 0 w 5"/>
                <a:gd name="T7" fmla="*/ 4 h 5"/>
                <a:gd name="T8" fmla="*/ 0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9847"/>
            <p:cNvSpPr>
              <a:spLocks/>
            </p:cNvSpPr>
            <p:nvPr/>
          </p:nvSpPr>
          <p:spPr bwMode="auto">
            <a:xfrm>
              <a:off x="5533579" y="5239169"/>
              <a:ext cx="21939" cy="21939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1 h 5"/>
                <a:gd name="T4" fmla="*/ 5 w 5"/>
                <a:gd name="T5" fmla="*/ 0 h 5"/>
                <a:gd name="T6" fmla="*/ 0 w 5"/>
                <a:gd name="T7" fmla="*/ 4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9848"/>
            <p:cNvSpPr>
              <a:spLocks/>
            </p:cNvSpPr>
            <p:nvPr/>
          </p:nvSpPr>
          <p:spPr bwMode="auto">
            <a:xfrm>
              <a:off x="5646930" y="5219058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3 w 3"/>
                <a:gd name="T5" fmla="*/ 1 h 3"/>
                <a:gd name="T6" fmla="*/ 3 w 3"/>
                <a:gd name="T7" fmla="*/ 0 h 3"/>
                <a:gd name="T8" fmla="*/ 0 w 3"/>
                <a:gd name="T9" fmla="*/ 2 h 3"/>
                <a:gd name="T10" fmla="*/ 0 w 3"/>
                <a:gd name="T11" fmla="*/ 2 h 3"/>
                <a:gd name="T12" fmla="*/ 0 w 3"/>
                <a:gd name="T13" fmla="*/ 3 h 3"/>
                <a:gd name="T14" fmla="*/ 0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9849"/>
            <p:cNvSpPr>
              <a:spLocks/>
            </p:cNvSpPr>
            <p:nvPr/>
          </p:nvSpPr>
          <p:spPr bwMode="auto">
            <a:xfrm>
              <a:off x="5646930" y="5222714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9850"/>
            <p:cNvSpPr>
              <a:spLocks/>
            </p:cNvSpPr>
            <p:nvPr/>
          </p:nvSpPr>
          <p:spPr bwMode="auto">
            <a:xfrm>
              <a:off x="5650586" y="5226371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4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9851"/>
            <p:cNvSpPr>
              <a:spLocks/>
            </p:cNvSpPr>
            <p:nvPr/>
          </p:nvSpPr>
          <p:spPr bwMode="auto">
            <a:xfrm>
              <a:off x="5656070" y="5235512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2 h 3"/>
                <a:gd name="T4" fmla="*/ 1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9852"/>
            <p:cNvSpPr>
              <a:spLocks/>
            </p:cNvSpPr>
            <p:nvPr/>
          </p:nvSpPr>
          <p:spPr bwMode="auto">
            <a:xfrm>
              <a:off x="5771250" y="5251966"/>
              <a:ext cx="14626" cy="14626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1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9853"/>
            <p:cNvSpPr>
              <a:spLocks/>
            </p:cNvSpPr>
            <p:nvPr/>
          </p:nvSpPr>
          <p:spPr bwMode="auto">
            <a:xfrm>
              <a:off x="5776734" y="52702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9854"/>
            <p:cNvSpPr>
              <a:spLocks/>
            </p:cNvSpPr>
            <p:nvPr/>
          </p:nvSpPr>
          <p:spPr bwMode="auto">
            <a:xfrm>
              <a:off x="5776734" y="5257451"/>
              <a:ext cx="16455" cy="12798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1 h 3"/>
                <a:gd name="T4" fmla="*/ 3 w 4"/>
                <a:gd name="T5" fmla="*/ 0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9855"/>
            <p:cNvSpPr>
              <a:spLocks/>
            </p:cNvSpPr>
            <p:nvPr/>
          </p:nvSpPr>
          <p:spPr bwMode="auto">
            <a:xfrm>
              <a:off x="5776734" y="5261108"/>
              <a:ext cx="21939" cy="18282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9856"/>
            <p:cNvSpPr>
              <a:spLocks/>
            </p:cNvSpPr>
            <p:nvPr/>
          </p:nvSpPr>
          <p:spPr bwMode="auto">
            <a:xfrm>
              <a:off x="5780390" y="5270248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9857"/>
            <p:cNvSpPr>
              <a:spLocks/>
            </p:cNvSpPr>
            <p:nvPr/>
          </p:nvSpPr>
          <p:spPr bwMode="auto">
            <a:xfrm>
              <a:off x="5901054" y="5261108"/>
              <a:ext cx="21939" cy="18282"/>
            </a:xfrm>
            <a:custGeom>
              <a:avLst/>
              <a:gdLst>
                <a:gd name="T0" fmla="*/ 1 w 5"/>
                <a:gd name="T1" fmla="*/ 4 h 4"/>
                <a:gd name="T2" fmla="*/ 4 w 5"/>
                <a:gd name="T3" fmla="*/ 0 h 4"/>
                <a:gd name="T4" fmla="*/ 4 w 5"/>
                <a:gd name="T5" fmla="*/ 0 h 4"/>
                <a:gd name="T6" fmla="*/ 0 w 5"/>
                <a:gd name="T7" fmla="*/ 3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9858"/>
            <p:cNvSpPr>
              <a:spLocks/>
            </p:cNvSpPr>
            <p:nvPr/>
          </p:nvSpPr>
          <p:spPr bwMode="auto">
            <a:xfrm>
              <a:off x="5906539" y="5270248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1 w 4"/>
                <a:gd name="T3" fmla="*/ 3 h 3"/>
                <a:gd name="T4" fmla="*/ 4 w 4"/>
                <a:gd name="T5" fmla="*/ 0 h 3"/>
                <a:gd name="T6" fmla="*/ 4 w 4"/>
                <a:gd name="T7" fmla="*/ 0 h 3"/>
                <a:gd name="T8" fmla="*/ 0 w 4"/>
                <a:gd name="T9" fmla="*/ 3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9859"/>
            <p:cNvSpPr>
              <a:spLocks/>
            </p:cNvSpPr>
            <p:nvPr/>
          </p:nvSpPr>
          <p:spPr bwMode="auto">
            <a:xfrm>
              <a:off x="5910196" y="5270248"/>
              <a:ext cx="21939" cy="21939"/>
            </a:xfrm>
            <a:custGeom>
              <a:avLst/>
              <a:gdLst>
                <a:gd name="T0" fmla="*/ 1 w 5"/>
                <a:gd name="T1" fmla="*/ 4 h 5"/>
                <a:gd name="T2" fmla="*/ 5 w 5"/>
                <a:gd name="T3" fmla="*/ 0 h 5"/>
                <a:gd name="T4" fmla="*/ 5 w 5"/>
                <a:gd name="T5" fmla="*/ 0 h 5"/>
                <a:gd name="T6" fmla="*/ 0 w 5"/>
                <a:gd name="T7" fmla="*/ 4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9860"/>
            <p:cNvSpPr>
              <a:spLocks/>
            </p:cNvSpPr>
            <p:nvPr/>
          </p:nvSpPr>
          <p:spPr bwMode="auto">
            <a:xfrm>
              <a:off x="5915680" y="5279390"/>
              <a:ext cx="16455" cy="12798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3 h 3"/>
                <a:gd name="T4" fmla="*/ 1 w 4"/>
                <a:gd name="T5" fmla="*/ 3 h 3"/>
                <a:gd name="T6" fmla="*/ 3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9861"/>
            <p:cNvSpPr>
              <a:spLocks/>
            </p:cNvSpPr>
            <p:nvPr/>
          </p:nvSpPr>
          <p:spPr bwMode="auto">
            <a:xfrm>
              <a:off x="6045485" y="530132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9862"/>
            <p:cNvSpPr>
              <a:spLocks/>
            </p:cNvSpPr>
            <p:nvPr/>
          </p:nvSpPr>
          <p:spPr bwMode="auto">
            <a:xfrm>
              <a:off x="6049142" y="5283047"/>
              <a:ext cx="12798" cy="18282"/>
            </a:xfrm>
            <a:custGeom>
              <a:avLst/>
              <a:gdLst>
                <a:gd name="T0" fmla="*/ 0 w 3"/>
                <a:gd name="T1" fmla="*/ 3 h 4"/>
                <a:gd name="T2" fmla="*/ 3 w 3"/>
                <a:gd name="T3" fmla="*/ 1 h 4"/>
                <a:gd name="T4" fmla="*/ 3 w 3"/>
                <a:gd name="T5" fmla="*/ 1 h 4"/>
                <a:gd name="T6" fmla="*/ 0 w 3"/>
                <a:gd name="T7" fmla="*/ 3 h 4"/>
                <a:gd name="T8" fmla="*/ 0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9863"/>
            <p:cNvSpPr>
              <a:spLocks/>
            </p:cNvSpPr>
            <p:nvPr/>
          </p:nvSpPr>
          <p:spPr bwMode="auto">
            <a:xfrm>
              <a:off x="6045485" y="5286703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0 h 4"/>
                <a:gd name="T4" fmla="*/ 5 w 6"/>
                <a:gd name="T5" fmla="*/ 0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9864"/>
            <p:cNvSpPr>
              <a:spLocks/>
            </p:cNvSpPr>
            <p:nvPr/>
          </p:nvSpPr>
          <p:spPr bwMode="auto">
            <a:xfrm>
              <a:off x="5374522" y="5425649"/>
              <a:ext cx="25595" cy="5485"/>
            </a:xfrm>
            <a:custGeom>
              <a:avLst/>
              <a:gdLst>
                <a:gd name="T0" fmla="*/ 0 w 6"/>
                <a:gd name="T1" fmla="*/ 1 h 1"/>
                <a:gd name="T2" fmla="*/ 6 w 6"/>
                <a:gd name="T3" fmla="*/ 1 h 1"/>
                <a:gd name="T4" fmla="*/ 6 w 6"/>
                <a:gd name="T5" fmla="*/ 0 h 1"/>
                <a:gd name="T6" fmla="*/ 0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9865"/>
            <p:cNvSpPr>
              <a:spLocks/>
            </p:cNvSpPr>
            <p:nvPr/>
          </p:nvSpPr>
          <p:spPr bwMode="auto">
            <a:xfrm>
              <a:off x="5374522" y="5434790"/>
              <a:ext cx="25595" cy="3656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0 h 1"/>
                <a:gd name="T4" fmla="*/ 0 w 6"/>
                <a:gd name="T5" fmla="*/ 1 h 1"/>
                <a:gd name="T6" fmla="*/ 6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9866"/>
            <p:cNvSpPr>
              <a:spLocks/>
            </p:cNvSpPr>
            <p:nvPr/>
          </p:nvSpPr>
          <p:spPr bwMode="auto">
            <a:xfrm>
              <a:off x="5529922" y="542199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9867"/>
            <p:cNvSpPr>
              <a:spLocks/>
            </p:cNvSpPr>
            <p:nvPr/>
          </p:nvSpPr>
          <p:spPr bwMode="auto">
            <a:xfrm>
              <a:off x="5526266" y="5425649"/>
              <a:ext cx="29252" cy="9142"/>
            </a:xfrm>
            <a:custGeom>
              <a:avLst/>
              <a:gdLst>
                <a:gd name="T0" fmla="*/ 7 w 7"/>
                <a:gd name="T1" fmla="*/ 1 h 2"/>
                <a:gd name="T2" fmla="*/ 7 w 7"/>
                <a:gd name="T3" fmla="*/ 0 h 2"/>
                <a:gd name="T4" fmla="*/ 1 w 7"/>
                <a:gd name="T5" fmla="*/ 2 h 2"/>
                <a:gd name="T6" fmla="*/ 1 w 7"/>
                <a:gd name="T7" fmla="*/ 2 h 2"/>
                <a:gd name="T8" fmla="*/ 7 w 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2"/>
                    <a:pt x="5" y="1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9868"/>
            <p:cNvSpPr>
              <a:spLocks/>
            </p:cNvSpPr>
            <p:nvPr/>
          </p:nvSpPr>
          <p:spPr bwMode="auto">
            <a:xfrm>
              <a:off x="5646930" y="5361660"/>
              <a:ext cx="21939" cy="16455"/>
            </a:xfrm>
            <a:custGeom>
              <a:avLst/>
              <a:gdLst>
                <a:gd name="T0" fmla="*/ 0 w 5"/>
                <a:gd name="T1" fmla="*/ 3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3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9869"/>
            <p:cNvSpPr>
              <a:spLocks/>
            </p:cNvSpPr>
            <p:nvPr/>
          </p:nvSpPr>
          <p:spPr bwMode="auto">
            <a:xfrm>
              <a:off x="5650586" y="537445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9870"/>
            <p:cNvSpPr>
              <a:spLocks/>
            </p:cNvSpPr>
            <p:nvPr/>
          </p:nvSpPr>
          <p:spPr bwMode="auto">
            <a:xfrm>
              <a:off x="5771250" y="5343378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9871"/>
            <p:cNvSpPr>
              <a:spLocks/>
            </p:cNvSpPr>
            <p:nvPr/>
          </p:nvSpPr>
          <p:spPr bwMode="auto">
            <a:xfrm>
              <a:off x="5901054" y="5330581"/>
              <a:ext cx="27424" cy="3656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0 w 6"/>
                <a:gd name="T5" fmla="*/ 1 h 1"/>
                <a:gd name="T6" fmla="*/ 0 w 6"/>
                <a:gd name="T7" fmla="*/ 1 h 1"/>
                <a:gd name="T8" fmla="*/ 0 w 6"/>
                <a:gd name="T9" fmla="*/ 1 h 1"/>
                <a:gd name="T10" fmla="*/ 6 w 6"/>
                <a:gd name="T11" fmla="*/ 1 h 1"/>
                <a:gd name="T12" fmla="*/ 6 w 6"/>
                <a:gd name="T13" fmla="*/ 0 h 1"/>
                <a:gd name="T14" fmla="*/ 0 w 6"/>
                <a:gd name="T15" fmla="*/ 1 h 1"/>
                <a:gd name="T16" fmla="*/ 0 w 6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9872"/>
            <p:cNvSpPr>
              <a:spLocks/>
            </p:cNvSpPr>
            <p:nvPr/>
          </p:nvSpPr>
          <p:spPr bwMode="auto">
            <a:xfrm>
              <a:off x="6040000" y="5365317"/>
              <a:ext cx="21939" cy="9142"/>
            </a:xfrm>
            <a:custGeom>
              <a:avLst/>
              <a:gdLst>
                <a:gd name="T0" fmla="*/ 0 w 5"/>
                <a:gd name="T1" fmla="*/ 1 h 2"/>
                <a:gd name="T2" fmla="*/ 5 w 5"/>
                <a:gd name="T3" fmla="*/ 2 h 2"/>
                <a:gd name="T4" fmla="*/ 5 w 5"/>
                <a:gd name="T5" fmla="*/ 1 h 2"/>
                <a:gd name="T6" fmla="*/ 0 w 5"/>
                <a:gd name="T7" fmla="*/ 0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9873"/>
            <p:cNvSpPr>
              <a:spLocks/>
            </p:cNvSpPr>
            <p:nvPr/>
          </p:nvSpPr>
          <p:spPr bwMode="auto">
            <a:xfrm>
              <a:off x="6036343" y="5383599"/>
              <a:ext cx="25595" cy="3656"/>
            </a:xfrm>
            <a:custGeom>
              <a:avLst/>
              <a:gdLst>
                <a:gd name="T0" fmla="*/ 1 w 6"/>
                <a:gd name="T1" fmla="*/ 0 h 1"/>
                <a:gd name="T2" fmla="*/ 6 w 6"/>
                <a:gd name="T3" fmla="*/ 1 h 1"/>
                <a:gd name="T4" fmla="*/ 6 w 6"/>
                <a:gd name="T5" fmla="*/ 1 h 1"/>
                <a:gd name="T6" fmla="*/ 1 w 6"/>
                <a:gd name="T7" fmla="*/ 0 h 1"/>
                <a:gd name="T8" fmla="*/ 1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9874"/>
            <p:cNvSpPr>
              <a:spLocks/>
            </p:cNvSpPr>
            <p:nvPr/>
          </p:nvSpPr>
          <p:spPr bwMode="auto">
            <a:xfrm>
              <a:off x="5374522" y="5555453"/>
              <a:ext cx="25595" cy="9142"/>
            </a:xfrm>
            <a:custGeom>
              <a:avLst/>
              <a:gdLst>
                <a:gd name="T0" fmla="*/ 1 w 6"/>
                <a:gd name="T1" fmla="*/ 1 h 2"/>
                <a:gd name="T2" fmla="*/ 5 w 6"/>
                <a:gd name="T3" fmla="*/ 2 h 2"/>
                <a:gd name="T4" fmla="*/ 5 w 6"/>
                <a:gd name="T5" fmla="*/ 2 h 2"/>
                <a:gd name="T6" fmla="*/ 1 w 6"/>
                <a:gd name="T7" fmla="*/ 0 h 2"/>
                <a:gd name="T8" fmla="*/ 1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1"/>
                  </a:moveTo>
                  <a:cubicBezTo>
                    <a:pt x="2" y="1"/>
                    <a:pt x="4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9875"/>
            <p:cNvSpPr>
              <a:spLocks/>
            </p:cNvSpPr>
            <p:nvPr/>
          </p:nvSpPr>
          <p:spPr bwMode="auto">
            <a:xfrm>
              <a:off x="5529922" y="5507919"/>
              <a:ext cx="16455" cy="18282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0 w 4"/>
                <a:gd name="T7" fmla="*/ 1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2" y="3"/>
                    <a:pt x="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9876"/>
            <p:cNvSpPr>
              <a:spLocks/>
            </p:cNvSpPr>
            <p:nvPr/>
          </p:nvSpPr>
          <p:spPr bwMode="auto">
            <a:xfrm>
              <a:off x="5650586" y="5517061"/>
              <a:ext cx="21939" cy="16455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1 w 5"/>
                <a:gd name="T5" fmla="*/ 0 h 4"/>
                <a:gd name="T6" fmla="*/ 0 w 5"/>
                <a:gd name="T7" fmla="*/ 1 h 4"/>
                <a:gd name="T8" fmla="*/ 5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2" y="2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9877"/>
            <p:cNvSpPr>
              <a:spLocks/>
            </p:cNvSpPr>
            <p:nvPr/>
          </p:nvSpPr>
          <p:spPr bwMode="auto">
            <a:xfrm>
              <a:off x="5646930" y="5526202"/>
              <a:ext cx="21939" cy="16455"/>
            </a:xfrm>
            <a:custGeom>
              <a:avLst/>
              <a:gdLst>
                <a:gd name="T0" fmla="*/ 0 w 5"/>
                <a:gd name="T1" fmla="*/ 1 h 4"/>
                <a:gd name="T2" fmla="*/ 5 w 5"/>
                <a:gd name="T3" fmla="*/ 4 h 4"/>
                <a:gd name="T4" fmla="*/ 5 w 5"/>
                <a:gd name="T5" fmla="*/ 3 h 4"/>
                <a:gd name="T6" fmla="*/ 0 w 5"/>
                <a:gd name="T7" fmla="*/ 1 h 4"/>
                <a:gd name="T8" fmla="*/ 0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2" y="2"/>
                    <a:pt x="3" y="3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9878"/>
            <p:cNvSpPr>
              <a:spLocks/>
            </p:cNvSpPr>
            <p:nvPr/>
          </p:nvSpPr>
          <p:spPr bwMode="auto">
            <a:xfrm>
              <a:off x="5776734" y="5464041"/>
              <a:ext cx="21939" cy="18282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3 h 4"/>
                <a:gd name="T4" fmla="*/ 0 w 5"/>
                <a:gd name="T5" fmla="*/ 0 h 4"/>
                <a:gd name="T6" fmla="*/ 0 w 5"/>
                <a:gd name="T7" fmla="*/ 0 h 4"/>
                <a:gd name="T8" fmla="*/ 5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9879"/>
            <p:cNvSpPr>
              <a:spLocks/>
            </p:cNvSpPr>
            <p:nvPr/>
          </p:nvSpPr>
          <p:spPr bwMode="auto">
            <a:xfrm>
              <a:off x="5771250" y="5473183"/>
              <a:ext cx="18282" cy="12798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3 h 3"/>
                <a:gd name="T4" fmla="*/ 1 w 4"/>
                <a:gd name="T5" fmla="*/ 0 h 3"/>
                <a:gd name="T6" fmla="*/ 0 w 4"/>
                <a:gd name="T7" fmla="*/ 0 h 3"/>
                <a:gd name="T8" fmla="*/ 4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9880"/>
            <p:cNvSpPr>
              <a:spLocks/>
            </p:cNvSpPr>
            <p:nvPr/>
          </p:nvSpPr>
          <p:spPr bwMode="auto">
            <a:xfrm>
              <a:off x="5915680" y="5464041"/>
              <a:ext cx="20111" cy="14626"/>
            </a:xfrm>
            <a:custGeom>
              <a:avLst/>
              <a:gdLst>
                <a:gd name="T0" fmla="*/ 4 w 5"/>
                <a:gd name="T1" fmla="*/ 3 h 3"/>
                <a:gd name="T2" fmla="*/ 4 w 5"/>
                <a:gd name="T3" fmla="*/ 3 h 3"/>
                <a:gd name="T4" fmla="*/ 1 w 5"/>
                <a:gd name="T5" fmla="*/ 0 h 3"/>
                <a:gd name="T6" fmla="*/ 0 w 5"/>
                <a:gd name="T7" fmla="*/ 0 h 3"/>
                <a:gd name="T8" fmla="*/ 4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cubicBezTo>
                    <a:pt x="4" y="3"/>
                    <a:pt x="5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9881"/>
            <p:cNvSpPr>
              <a:spLocks/>
            </p:cNvSpPr>
            <p:nvPr/>
          </p:nvSpPr>
          <p:spPr bwMode="auto">
            <a:xfrm>
              <a:off x="5901054" y="5469527"/>
              <a:ext cx="27424" cy="16455"/>
            </a:xfrm>
            <a:custGeom>
              <a:avLst/>
              <a:gdLst>
                <a:gd name="T0" fmla="*/ 1 w 6"/>
                <a:gd name="T1" fmla="*/ 1 h 4"/>
                <a:gd name="T2" fmla="*/ 5 w 6"/>
                <a:gd name="T3" fmla="*/ 4 h 4"/>
                <a:gd name="T4" fmla="*/ 5 w 6"/>
                <a:gd name="T5" fmla="*/ 3 h 4"/>
                <a:gd name="T6" fmla="*/ 1 w 6"/>
                <a:gd name="T7" fmla="*/ 0 h 4"/>
                <a:gd name="T8" fmla="*/ 1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2" y="2"/>
                    <a:pt x="4" y="3"/>
                    <a:pt x="5" y="4"/>
                  </a:cubicBezTo>
                  <a:cubicBezTo>
                    <a:pt x="5" y="4"/>
                    <a:pt x="6" y="4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9882"/>
            <p:cNvSpPr>
              <a:spLocks/>
            </p:cNvSpPr>
            <p:nvPr/>
          </p:nvSpPr>
          <p:spPr bwMode="auto">
            <a:xfrm>
              <a:off x="6065595" y="5533514"/>
              <a:ext cx="18282" cy="21939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0 w 4"/>
                <a:gd name="T5" fmla="*/ 1 h 5"/>
                <a:gd name="T6" fmla="*/ 4 w 4"/>
                <a:gd name="T7" fmla="*/ 5 h 5"/>
                <a:gd name="T8" fmla="*/ 4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2" y="3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9883"/>
            <p:cNvSpPr>
              <a:spLocks noEditPoints="1"/>
            </p:cNvSpPr>
            <p:nvPr/>
          </p:nvSpPr>
          <p:spPr bwMode="auto">
            <a:xfrm>
              <a:off x="6087534" y="5261108"/>
              <a:ext cx="100554" cy="65817"/>
            </a:xfrm>
            <a:custGeom>
              <a:avLst/>
              <a:gdLst>
                <a:gd name="T0" fmla="*/ 2 w 23"/>
                <a:gd name="T1" fmla="*/ 14 h 15"/>
                <a:gd name="T2" fmla="*/ 2 w 23"/>
                <a:gd name="T3" fmla="*/ 14 h 15"/>
                <a:gd name="T4" fmla="*/ 3 w 23"/>
                <a:gd name="T5" fmla="*/ 15 h 15"/>
                <a:gd name="T6" fmla="*/ 5 w 23"/>
                <a:gd name="T7" fmla="*/ 15 h 15"/>
                <a:gd name="T8" fmla="*/ 19 w 23"/>
                <a:gd name="T9" fmla="*/ 15 h 15"/>
                <a:gd name="T10" fmla="*/ 23 w 23"/>
                <a:gd name="T11" fmla="*/ 12 h 15"/>
                <a:gd name="T12" fmla="*/ 23 w 23"/>
                <a:gd name="T13" fmla="*/ 10 h 15"/>
                <a:gd name="T14" fmla="*/ 23 w 23"/>
                <a:gd name="T15" fmla="*/ 5 h 15"/>
                <a:gd name="T16" fmla="*/ 23 w 23"/>
                <a:gd name="T17" fmla="*/ 3 h 15"/>
                <a:gd name="T18" fmla="*/ 18 w 23"/>
                <a:gd name="T19" fmla="*/ 0 h 15"/>
                <a:gd name="T20" fmla="*/ 10 w 23"/>
                <a:gd name="T21" fmla="*/ 0 h 15"/>
                <a:gd name="T22" fmla="*/ 4 w 23"/>
                <a:gd name="T23" fmla="*/ 0 h 15"/>
                <a:gd name="T24" fmla="*/ 1 w 23"/>
                <a:gd name="T25" fmla="*/ 2 h 15"/>
                <a:gd name="T26" fmla="*/ 0 w 23"/>
                <a:gd name="T27" fmla="*/ 5 h 15"/>
                <a:gd name="T28" fmla="*/ 0 w 23"/>
                <a:gd name="T29" fmla="*/ 12 h 15"/>
                <a:gd name="T30" fmla="*/ 2 w 23"/>
                <a:gd name="T31" fmla="*/ 14 h 15"/>
                <a:gd name="T32" fmla="*/ 7 w 23"/>
                <a:gd name="T33" fmla="*/ 1 h 15"/>
                <a:gd name="T34" fmla="*/ 19 w 23"/>
                <a:gd name="T35" fmla="*/ 1 h 15"/>
                <a:gd name="T36" fmla="*/ 23 w 23"/>
                <a:gd name="T37" fmla="*/ 4 h 15"/>
                <a:gd name="T38" fmla="*/ 23 w 23"/>
                <a:gd name="T39" fmla="*/ 7 h 15"/>
                <a:gd name="T40" fmla="*/ 23 w 23"/>
                <a:gd name="T41" fmla="*/ 11 h 15"/>
                <a:gd name="T42" fmla="*/ 19 w 23"/>
                <a:gd name="T43" fmla="*/ 15 h 15"/>
                <a:gd name="T44" fmla="*/ 18 w 23"/>
                <a:gd name="T45" fmla="*/ 15 h 15"/>
                <a:gd name="T46" fmla="*/ 21 w 23"/>
                <a:gd name="T47" fmla="*/ 12 h 15"/>
                <a:gd name="T48" fmla="*/ 21 w 23"/>
                <a:gd name="T49" fmla="*/ 11 h 15"/>
                <a:gd name="T50" fmla="*/ 18 w 23"/>
                <a:gd name="T51" fmla="*/ 15 h 15"/>
                <a:gd name="T52" fmla="*/ 8 w 23"/>
                <a:gd name="T53" fmla="*/ 15 h 15"/>
                <a:gd name="T54" fmla="*/ 4 w 23"/>
                <a:gd name="T55" fmla="*/ 15 h 15"/>
                <a:gd name="T56" fmla="*/ 2 w 23"/>
                <a:gd name="T57" fmla="*/ 14 h 15"/>
                <a:gd name="T58" fmla="*/ 15 w 23"/>
                <a:gd name="T59" fmla="*/ 2 h 15"/>
                <a:gd name="T60" fmla="*/ 14 w 23"/>
                <a:gd name="T61" fmla="*/ 2 h 15"/>
                <a:gd name="T62" fmla="*/ 2 w 23"/>
                <a:gd name="T63" fmla="*/ 14 h 15"/>
                <a:gd name="T64" fmla="*/ 0 w 23"/>
                <a:gd name="T65" fmla="*/ 11 h 15"/>
                <a:gd name="T66" fmla="*/ 0 w 23"/>
                <a:gd name="T67" fmla="*/ 11 h 15"/>
                <a:gd name="T68" fmla="*/ 0 w 23"/>
                <a:gd name="T69" fmla="*/ 11 h 15"/>
                <a:gd name="T70" fmla="*/ 9 w 23"/>
                <a:gd name="T71" fmla="*/ 2 h 15"/>
                <a:gd name="T72" fmla="*/ 9 w 23"/>
                <a:gd name="T73" fmla="*/ 2 h 15"/>
                <a:gd name="T74" fmla="*/ 0 w 23"/>
                <a:gd name="T75" fmla="*/ 10 h 15"/>
                <a:gd name="T76" fmla="*/ 0 w 23"/>
                <a:gd name="T77" fmla="*/ 9 h 15"/>
                <a:gd name="T78" fmla="*/ 1 w 23"/>
                <a:gd name="T79" fmla="*/ 9 h 15"/>
                <a:gd name="T80" fmla="*/ 7 w 23"/>
                <a:gd name="T81" fmla="*/ 2 h 15"/>
                <a:gd name="T82" fmla="*/ 7 w 23"/>
                <a:gd name="T83" fmla="*/ 2 h 15"/>
                <a:gd name="T84" fmla="*/ 0 w 23"/>
                <a:gd name="T85" fmla="*/ 8 h 15"/>
                <a:gd name="T86" fmla="*/ 0 w 23"/>
                <a:gd name="T87" fmla="*/ 8 h 15"/>
                <a:gd name="T88" fmla="*/ 0 w 23"/>
                <a:gd name="T89" fmla="*/ 7 h 15"/>
                <a:gd name="T90" fmla="*/ 6 w 23"/>
                <a:gd name="T91" fmla="*/ 1 h 15"/>
                <a:gd name="T92" fmla="*/ 5 w 23"/>
                <a:gd name="T93" fmla="*/ 1 h 15"/>
                <a:gd name="T94" fmla="*/ 0 w 23"/>
                <a:gd name="T95" fmla="*/ 6 h 15"/>
                <a:gd name="T96" fmla="*/ 0 w 23"/>
                <a:gd name="T97" fmla="*/ 5 h 15"/>
                <a:gd name="T98" fmla="*/ 0 w 23"/>
                <a:gd name="T99" fmla="*/ 5 h 15"/>
                <a:gd name="T100" fmla="*/ 4 w 23"/>
                <a:gd name="T101" fmla="*/ 1 h 15"/>
                <a:gd name="T102" fmla="*/ 4 w 23"/>
                <a:gd name="T103" fmla="*/ 1 h 15"/>
                <a:gd name="T104" fmla="*/ 7 w 23"/>
                <a:gd name="T105" fmla="*/ 1 h 15"/>
                <a:gd name="T106" fmla="*/ 2 w 23"/>
                <a:gd name="T107" fmla="*/ 1 h 15"/>
                <a:gd name="T108" fmla="*/ 3 w 23"/>
                <a:gd name="T109" fmla="*/ 1 h 15"/>
                <a:gd name="T110" fmla="*/ 0 w 23"/>
                <a:gd name="T111" fmla="*/ 4 h 15"/>
                <a:gd name="T112" fmla="*/ 2 w 23"/>
                <a:gd name="T1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" h="15"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10" y="15"/>
                    <a:pt x="14" y="15"/>
                    <a:pt x="19" y="15"/>
                  </a:cubicBezTo>
                  <a:cubicBezTo>
                    <a:pt x="21" y="15"/>
                    <a:pt x="22" y="14"/>
                    <a:pt x="23" y="12"/>
                  </a:cubicBezTo>
                  <a:cubicBezTo>
                    <a:pt x="23" y="12"/>
                    <a:pt x="23" y="10"/>
                    <a:pt x="23" y="10"/>
                  </a:cubicBezTo>
                  <a:cubicBezTo>
                    <a:pt x="23" y="8"/>
                    <a:pt x="23" y="7"/>
                    <a:pt x="23" y="5"/>
                  </a:cubicBezTo>
                  <a:cubicBezTo>
                    <a:pt x="23" y="4"/>
                    <a:pt x="23" y="4"/>
                    <a:pt x="23" y="3"/>
                  </a:cubicBezTo>
                  <a:cubicBezTo>
                    <a:pt x="22" y="0"/>
                    <a:pt x="20" y="0"/>
                    <a:pt x="18" y="0"/>
                  </a:cubicBezTo>
                  <a:cubicBezTo>
                    <a:pt x="15" y="0"/>
                    <a:pt x="12" y="0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lose/>
                  <a:moveTo>
                    <a:pt x="7" y="1"/>
                  </a:moveTo>
                  <a:cubicBezTo>
                    <a:pt x="11" y="1"/>
                    <a:pt x="15" y="1"/>
                    <a:pt x="19" y="1"/>
                  </a:cubicBezTo>
                  <a:cubicBezTo>
                    <a:pt x="21" y="1"/>
                    <a:pt x="23" y="2"/>
                    <a:pt x="23" y="4"/>
                  </a:cubicBezTo>
                  <a:cubicBezTo>
                    <a:pt x="23" y="5"/>
                    <a:pt x="23" y="6"/>
                    <a:pt x="23" y="7"/>
                  </a:cubicBezTo>
                  <a:cubicBezTo>
                    <a:pt x="23" y="8"/>
                    <a:pt x="23" y="10"/>
                    <a:pt x="23" y="11"/>
                  </a:cubicBezTo>
                  <a:cubicBezTo>
                    <a:pt x="23" y="13"/>
                    <a:pt x="21" y="14"/>
                    <a:pt x="19" y="15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0" y="12"/>
                    <a:pt x="19" y="13"/>
                    <a:pt x="18" y="15"/>
                  </a:cubicBezTo>
                  <a:cubicBezTo>
                    <a:pt x="14" y="15"/>
                    <a:pt x="11" y="15"/>
                    <a:pt x="8" y="15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6" y="10"/>
                    <a:pt x="10" y="6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0" y="6"/>
                    <a:pt x="6" y="10"/>
                    <a:pt x="2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8"/>
                    <a:pt x="6" y="5"/>
                    <a:pt x="9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6" y="5"/>
                    <a:pt x="3" y="7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5" y="4"/>
                    <a:pt x="7" y="2"/>
                  </a:cubicBezTo>
                  <a:cubicBezTo>
                    <a:pt x="8" y="2"/>
                    <a:pt x="7" y="1"/>
                    <a:pt x="7" y="2"/>
                  </a:cubicBezTo>
                  <a:cubicBezTo>
                    <a:pt x="5" y="4"/>
                    <a:pt x="3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lose/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9884"/>
            <p:cNvSpPr>
              <a:spLocks noEditPoints="1"/>
            </p:cNvSpPr>
            <p:nvPr/>
          </p:nvSpPr>
          <p:spPr bwMode="auto">
            <a:xfrm>
              <a:off x="6087534" y="5356176"/>
              <a:ext cx="100554" cy="60332"/>
            </a:xfrm>
            <a:custGeom>
              <a:avLst/>
              <a:gdLst>
                <a:gd name="T0" fmla="*/ 23 w 23"/>
                <a:gd name="T1" fmla="*/ 5 h 14"/>
                <a:gd name="T2" fmla="*/ 23 w 23"/>
                <a:gd name="T3" fmla="*/ 2 h 14"/>
                <a:gd name="T4" fmla="*/ 18 w 23"/>
                <a:gd name="T5" fmla="*/ 0 h 14"/>
                <a:gd name="T6" fmla="*/ 10 w 23"/>
                <a:gd name="T7" fmla="*/ 0 h 14"/>
                <a:gd name="T8" fmla="*/ 4 w 23"/>
                <a:gd name="T9" fmla="*/ 0 h 14"/>
                <a:gd name="T10" fmla="*/ 1 w 23"/>
                <a:gd name="T11" fmla="*/ 1 h 14"/>
                <a:gd name="T12" fmla="*/ 0 w 23"/>
                <a:gd name="T13" fmla="*/ 4 h 14"/>
                <a:gd name="T14" fmla="*/ 0 w 23"/>
                <a:gd name="T15" fmla="*/ 11 h 14"/>
                <a:gd name="T16" fmla="*/ 3 w 23"/>
                <a:gd name="T17" fmla="*/ 14 h 14"/>
                <a:gd name="T18" fmla="*/ 5 w 23"/>
                <a:gd name="T19" fmla="*/ 14 h 14"/>
                <a:gd name="T20" fmla="*/ 19 w 23"/>
                <a:gd name="T21" fmla="*/ 14 h 14"/>
                <a:gd name="T22" fmla="*/ 23 w 23"/>
                <a:gd name="T23" fmla="*/ 12 h 14"/>
                <a:gd name="T24" fmla="*/ 23 w 23"/>
                <a:gd name="T25" fmla="*/ 9 h 14"/>
                <a:gd name="T26" fmla="*/ 23 w 23"/>
                <a:gd name="T27" fmla="*/ 5 h 14"/>
                <a:gd name="T28" fmla="*/ 23 w 23"/>
                <a:gd name="T29" fmla="*/ 7 h 14"/>
                <a:gd name="T30" fmla="*/ 23 w 23"/>
                <a:gd name="T31" fmla="*/ 10 h 14"/>
                <a:gd name="T32" fmla="*/ 21 w 23"/>
                <a:gd name="T33" fmla="*/ 13 h 14"/>
                <a:gd name="T34" fmla="*/ 21 w 23"/>
                <a:gd name="T35" fmla="*/ 13 h 14"/>
                <a:gd name="T36" fmla="*/ 3 w 23"/>
                <a:gd name="T37" fmla="*/ 12 h 14"/>
                <a:gd name="T38" fmla="*/ 3 w 23"/>
                <a:gd name="T39" fmla="*/ 13 h 14"/>
                <a:gd name="T40" fmla="*/ 21 w 23"/>
                <a:gd name="T41" fmla="*/ 13 h 14"/>
                <a:gd name="T42" fmla="*/ 21 w 23"/>
                <a:gd name="T43" fmla="*/ 13 h 14"/>
                <a:gd name="T44" fmla="*/ 19 w 23"/>
                <a:gd name="T45" fmla="*/ 14 h 14"/>
                <a:gd name="T46" fmla="*/ 8 w 23"/>
                <a:gd name="T47" fmla="*/ 14 h 14"/>
                <a:gd name="T48" fmla="*/ 4 w 23"/>
                <a:gd name="T49" fmla="*/ 14 h 14"/>
                <a:gd name="T50" fmla="*/ 0 w 23"/>
                <a:gd name="T51" fmla="*/ 10 h 14"/>
                <a:gd name="T52" fmla="*/ 0 w 23"/>
                <a:gd name="T53" fmla="*/ 8 h 14"/>
                <a:gd name="T54" fmla="*/ 2 w 23"/>
                <a:gd name="T55" fmla="*/ 1 h 14"/>
                <a:gd name="T56" fmla="*/ 7 w 23"/>
                <a:gd name="T57" fmla="*/ 0 h 14"/>
                <a:gd name="T58" fmla="*/ 19 w 23"/>
                <a:gd name="T59" fmla="*/ 0 h 14"/>
                <a:gd name="T60" fmla="*/ 21 w 23"/>
                <a:gd name="T61" fmla="*/ 1 h 14"/>
                <a:gd name="T62" fmla="*/ 21 w 23"/>
                <a:gd name="T63" fmla="*/ 1 h 14"/>
                <a:gd name="T64" fmla="*/ 12 w 23"/>
                <a:gd name="T65" fmla="*/ 2 h 14"/>
                <a:gd name="T66" fmla="*/ 3 w 23"/>
                <a:gd name="T67" fmla="*/ 3 h 14"/>
                <a:gd name="T68" fmla="*/ 3 w 23"/>
                <a:gd name="T69" fmla="*/ 3 h 14"/>
                <a:gd name="T70" fmla="*/ 12 w 23"/>
                <a:gd name="T71" fmla="*/ 2 h 14"/>
                <a:gd name="T72" fmla="*/ 21 w 23"/>
                <a:gd name="T73" fmla="*/ 1 h 14"/>
                <a:gd name="T74" fmla="*/ 21 w 23"/>
                <a:gd name="T75" fmla="*/ 1 h 14"/>
                <a:gd name="T76" fmla="*/ 23 w 23"/>
                <a:gd name="T77" fmla="*/ 4 h 14"/>
                <a:gd name="T78" fmla="*/ 23 w 23"/>
                <a:gd name="T7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4">
                  <a:moveTo>
                    <a:pt x="23" y="5"/>
                  </a:moveTo>
                  <a:cubicBezTo>
                    <a:pt x="23" y="4"/>
                    <a:pt x="23" y="3"/>
                    <a:pt x="23" y="2"/>
                  </a:cubicBezTo>
                  <a:cubicBezTo>
                    <a:pt x="22" y="0"/>
                    <a:pt x="20" y="0"/>
                    <a:pt x="18" y="0"/>
                  </a:cubicBezTo>
                  <a:cubicBezTo>
                    <a:pt x="15" y="0"/>
                    <a:pt x="12" y="0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6"/>
                    <a:pt x="0" y="9"/>
                    <a:pt x="0" y="11"/>
                  </a:cubicBezTo>
                  <a:cubicBezTo>
                    <a:pt x="0" y="13"/>
                    <a:pt x="1" y="14"/>
                    <a:pt x="3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10" y="14"/>
                    <a:pt x="14" y="14"/>
                    <a:pt x="19" y="14"/>
                  </a:cubicBezTo>
                  <a:cubicBezTo>
                    <a:pt x="21" y="14"/>
                    <a:pt x="22" y="13"/>
                    <a:pt x="23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8"/>
                    <a:pt x="23" y="6"/>
                    <a:pt x="23" y="5"/>
                  </a:cubicBezTo>
                  <a:close/>
                  <a:moveTo>
                    <a:pt x="23" y="7"/>
                  </a:moveTo>
                  <a:cubicBezTo>
                    <a:pt x="23" y="8"/>
                    <a:pt x="23" y="9"/>
                    <a:pt x="23" y="10"/>
                  </a:cubicBezTo>
                  <a:cubicBezTo>
                    <a:pt x="23" y="11"/>
                    <a:pt x="22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5" y="13"/>
                    <a:pt x="9" y="13"/>
                    <a:pt x="3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9" y="13"/>
                    <a:pt x="15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5" y="14"/>
                    <a:pt x="12" y="14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ubicBezTo>
                    <a:pt x="2" y="14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1" y="0"/>
                    <a:pt x="15" y="0"/>
                    <a:pt x="19" y="0"/>
                  </a:cubicBezTo>
                  <a:cubicBezTo>
                    <a:pt x="20" y="0"/>
                    <a:pt x="20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5" y="2"/>
                    <a:pt x="12" y="2"/>
                  </a:cubicBezTo>
                  <a:cubicBezTo>
                    <a:pt x="9" y="2"/>
                    <a:pt x="6" y="3"/>
                    <a:pt x="3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6" y="3"/>
                    <a:pt x="9" y="3"/>
                    <a:pt x="12" y="2"/>
                  </a:cubicBezTo>
                  <a:cubicBezTo>
                    <a:pt x="15" y="2"/>
                    <a:pt x="18" y="2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5"/>
                    <a:pt x="23" y="6"/>
                    <a:pt x="2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9885"/>
            <p:cNvSpPr>
              <a:spLocks noEditPoints="1"/>
            </p:cNvSpPr>
            <p:nvPr/>
          </p:nvSpPr>
          <p:spPr bwMode="auto">
            <a:xfrm>
              <a:off x="6087534" y="5447588"/>
              <a:ext cx="100554" cy="65817"/>
            </a:xfrm>
            <a:custGeom>
              <a:avLst/>
              <a:gdLst>
                <a:gd name="T0" fmla="*/ 23 w 23"/>
                <a:gd name="T1" fmla="*/ 5 h 15"/>
                <a:gd name="T2" fmla="*/ 23 w 23"/>
                <a:gd name="T3" fmla="*/ 2 h 15"/>
                <a:gd name="T4" fmla="*/ 18 w 23"/>
                <a:gd name="T5" fmla="*/ 0 h 15"/>
                <a:gd name="T6" fmla="*/ 10 w 23"/>
                <a:gd name="T7" fmla="*/ 0 h 15"/>
                <a:gd name="T8" fmla="*/ 4 w 23"/>
                <a:gd name="T9" fmla="*/ 0 h 15"/>
                <a:gd name="T10" fmla="*/ 1 w 23"/>
                <a:gd name="T11" fmla="*/ 2 h 15"/>
                <a:gd name="T12" fmla="*/ 0 w 23"/>
                <a:gd name="T13" fmla="*/ 5 h 15"/>
                <a:gd name="T14" fmla="*/ 0 w 23"/>
                <a:gd name="T15" fmla="*/ 11 h 15"/>
                <a:gd name="T16" fmla="*/ 3 w 23"/>
                <a:gd name="T17" fmla="*/ 15 h 15"/>
                <a:gd name="T18" fmla="*/ 5 w 23"/>
                <a:gd name="T19" fmla="*/ 15 h 15"/>
                <a:gd name="T20" fmla="*/ 19 w 23"/>
                <a:gd name="T21" fmla="*/ 15 h 15"/>
                <a:gd name="T22" fmla="*/ 23 w 23"/>
                <a:gd name="T23" fmla="*/ 12 h 15"/>
                <a:gd name="T24" fmla="*/ 23 w 23"/>
                <a:gd name="T25" fmla="*/ 9 h 15"/>
                <a:gd name="T26" fmla="*/ 23 w 23"/>
                <a:gd name="T27" fmla="*/ 5 h 15"/>
                <a:gd name="T28" fmla="*/ 23 w 23"/>
                <a:gd name="T29" fmla="*/ 7 h 15"/>
                <a:gd name="T30" fmla="*/ 23 w 23"/>
                <a:gd name="T31" fmla="*/ 11 h 15"/>
                <a:gd name="T32" fmla="*/ 19 w 23"/>
                <a:gd name="T33" fmla="*/ 14 h 15"/>
                <a:gd name="T34" fmla="*/ 8 w 23"/>
                <a:gd name="T35" fmla="*/ 14 h 15"/>
                <a:gd name="T36" fmla="*/ 4 w 23"/>
                <a:gd name="T37" fmla="*/ 14 h 15"/>
                <a:gd name="T38" fmla="*/ 0 w 23"/>
                <a:gd name="T39" fmla="*/ 11 h 15"/>
                <a:gd name="T40" fmla="*/ 0 w 23"/>
                <a:gd name="T41" fmla="*/ 8 h 15"/>
                <a:gd name="T42" fmla="*/ 2 w 23"/>
                <a:gd name="T43" fmla="*/ 1 h 15"/>
                <a:gd name="T44" fmla="*/ 7 w 23"/>
                <a:gd name="T45" fmla="*/ 1 h 15"/>
                <a:gd name="T46" fmla="*/ 19 w 23"/>
                <a:gd name="T47" fmla="*/ 1 h 15"/>
                <a:gd name="T48" fmla="*/ 23 w 23"/>
                <a:gd name="T49" fmla="*/ 4 h 15"/>
                <a:gd name="T50" fmla="*/ 23 w 23"/>
                <a:gd name="T5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15">
                  <a:moveTo>
                    <a:pt x="23" y="5"/>
                  </a:moveTo>
                  <a:cubicBezTo>
                    <a:pt x="23" y="4"/>
                    <a:pt x="23" y="3"/>
                    <a:pt x="23" y="2"/>
                  </a:cubicBezTo>
                  <a:cubicBezTo>
                    <a:pt x="22" y="0"/>
                    <a:pt x="20" y="0"/>
                    <a:pt x="18" y="0"/>
                  </a:cubicBezTo>
                  <a:cubicBezTo>
                    <a:pt x="15" y="0"/>
                    <a:pt x="12" y="0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0" y="13"/>
                    <a:pt x="1" y="14"/>
                    <a:pt x="3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10" y="15"/>
                    <a:pt x="14" y="15"/>
                    <a:pt x="19" y="15"/>
                  </a:cubicBezTo>
                  <a:cubicBezTo>
                    <a:pt x="21" y="15"/>
                    <a:pt x="22" y="14"/>
                    <a:pt x="23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8"/>
                    <a:pt x="23" y="7"/>
                    <a:pt x="23" y="5"/>
                  </a:cubicBezTo>
                  <a:close/>
                  <a:moveTo>
                    <a:pt x="23" y="7"/>
                  </a:moveTo>
                  <a:cubicBezTo>
                    <a:pt x="23" y="8"/>
                    <a:pt x="23" y="9"/>
                    <a:pt x="23" y="11"/>
                  </a:cubicBezTo>
                  <a:cubicBezTo>
                    <a:pt x="23" y="13"/>
                    <a:pt x="21" y="14"/>
                    <a:pt x="19" y="14"/>
                  </a:cubicBezTo>
                  <a:cubicBezTo>
                    <a:pt x="15" y="14"/>
                    <a:pt x="12" y="14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ubicBezTo>
                    <a:pt x="2" y="14"/>
                    <a:pt x="0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1" y="1"/>
                    <a:pt x="15" y="0"/>
                    <a:pt x="19" y="1"/>
                  </a:cubicBezTo>
                  <a:cubicBezTo>
                    <a:pt x="21" y="1"/>
                    <a:pt x="23" y="2"/>
                    <a:pt x="23" y="4"/>
                  </a:cubicBezTo>
                  <a:cubicBezTo>
                    <a:pt x="23" y="5"/>
                    <a:pt x="23" y="6"/>
                    <a:pt x="2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9886"/>
            <p:cNvSpPr>
              <a:spLocks/>
            </p:cNvSpPr>
            <p:nvPr/>
          </p:nvSpPr>
          <p:spPr bwMode="auto">
            <a:xfrm>
              <a:off x="6093019" y="5266592"/>
              <a:ext cx="51191" cy="47534"/>
            </a:xfrm>
            <a:custGeom>
              <a:avLst/>
              <a:gdLst>
                <a:gd name="T0" fmla="*/ 0 w 12"/>
                <a:gd name="T1" fmla="*/ 11 h 11"/>
                <a:gd name="T2" fmla="*/ 11 w 12"/>
                <a:gd name="T3" fmla="*/ 1 h 11"/>
                <a:gd name="T4" fmla="*/ 11 w 12"/>
                <a:gd name="T5" fmla="*/ 0 h 11"/>
                <a:gd name="T6" fmla="*/ 0 w 12"/>
                <a:gd name="T7" fmla="*/ 11 h 11"/>
                <a:gd name="T8" fmla="*/ 0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4" y="8"/>
                    <a:pt x="8" y="4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4"/>
                    <a:pt x="4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9887"/>
            <p:cNvSpPr>
              <a:spLocks/>
            </p:cNvSpPr>
            <p:nvPr/>
          </p:nvSpPr>
          <p:spPr bwMode="auto">
            <a:xfrm>
              <a:off x="6105816" y="5270248"/>
              <a:ext cx="56676" cy="51191"/>
            </a:xfrm>
            <a:custGeom>
              <a:avLst/>
              <a:gdLst>
                <a:gd name="T0" fmla="*/ 1 w 13"/>
                <a:gd name="T1" fmla="*/ 12 h 12"/>
                <a:gd name="T2" fmla="*/ 13 w 13"/>
                <a:gd name="T3" fmla="*/ 0 h 12"/>
                <a:gd name="T4" fmla="*/ 13 w 13"/>
                <a:gd name="T5" fmla="*/ 0 h 12"/>
                <a:gd name="T6" fmla="*/ 0 w 13"/>
                <a:gd name="T7" fmla="*/ 12 h 12"/>
                <a:gd name="T8" fmla="*/ 1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" y="12"/>
                  </a:moveTo>
                  <a:cubicBezTo>
                    <a:pt x="5" y="8"/>
                    <a:pt x="9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4"/>
                    <a:pt x="5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9888"/>
            <p:cNvSpPr>
              <a:spLocks/>
            </p:cNvSpPr>
            <p:nvPr/>
          </p:nvSpPr>
          <p:spPr bwMode="auto">
            <a:xfrm>
              <a:off x="6127755" y="5314126"/>
              <a:ext cx="0" cy="365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9889"/>
            <p:cNvSpPr>
              <a:spLocks/>
            </p:cNvSpPr>
            <p:nvPr/>
          </p:nvSpPr>
          <p:spPr bwMode="auto">
            <a:xfrm>
              <a:off x="6127755" y="5270248"/>
              <a:ext cx="47534" cy="47534"/>
            </a:xfrm>
            <a:custGeom>
              <a:avLst/>
              <a:gdLst>
                <a:gd name="T0" fmla="*/ 1 w 11"/>
                <a:gd name="T1" fmla="*/ 11 h 11"/>
                <a:gd name="T2" fmla="*/ 11 w 11"/>
                <a:gd name="T3" fmla="*/ 1 h 11"/>
                <a:gd name="T4" fmla="*/ 10 w 11"/>
                <a:gd name="T5" fmla="*/ 0 h 11"/>
                <a:gd name="T6" fmla="*/ 0 w 11"/>
                <a:gd name="T7" fmla="*/ 10 h 11"/>
                <a:gd name="T8" fmla="*/ 1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" y="11"/>
                  </a:moveTo>
                  <a:cubicBezTo>
                    <a:pt x="4" y="7"/>
                    <a:pt x="7" y="4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9890"/>
            <p:cNvSpPr>
              <a:spLocks/>
            </p:cNvSpPr>
            <p:nvPr/>
          </p:nvSpPr>
          <p:spPr bwMode="auto">
            <a:xfrm>
              <a:off x="6140554" y="5273905"/>
              <a:ext cx="38394" cy="47534"/>
            </a:xfrm>
            <a:custGeom>
              <a:avLst/>
              <a:gdLst>
                <a:gd name="T0" fmla="*/ 0 w 9"/>
                <a:gd name="T1" fmla="*/ 11 h 11"/>
                <a:gd name="T2" fmla="*/ 9 w 9"/>
                <a:gd name="T3" fmla="*/ 1 h 11"/>
                <a:gd name="T4" fmla="*/ 8 w 9"/>
                <a:gd name="T5" fmla="*/ 1 h 11"/>
                <a:gd name="T6" fmla="*/ 0 w 9"/>
                <a:gd name="T7" fmla="*/ 10 h 11"/>
                <a:gd name="T8" fmla="*/ 0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3" y="7"/>
                    <a:pt x="6" y="4"/>
                    <a:pt x="9" y="1"/>
                  </a:cubicBezTo>
                  <a:cubicBezTo>
                    <a:pt x="9" y="1"/>
                    <a:pt x="9" y="0"/>
                    <a:pt x="8" y="1"/>
                  </a:cubicBezTo>
                  <a:cubicBezTo>
                    <a:pt x="5" y="4"/>
                    <a:pt x="3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9891"/>
            <p:cNvSpPr>
              <a:spLocks/>
            </p:cNvSpPr>
            <p:nvPr/>
          </p:nvSpPr>
          <p:spPr bwMode="auto">
            <a:xfrm>
              <a:off x="6147866" y="5283047"/>
              <a:ext cx="34737" cy="38394"/>
            </a:xfrm>
            <a:custGeom>
              <a:avLst/>
              <a:gdLst>
                <a:gd name="T0" fmla="*/ 0 w 8"/>
                <a:gd name="T1" fmla="*/ 8 h 9"/>
                <a:gd name="T2" fmla="*/ 8 w 8"/>
                <a:gd name="T3" fmla="*/ 1 h 9"/>
                <a:gd name="T4" fmla="*/ 8 w 8"/>
                <a:gd name="T5" fmla="*/ 0 h 9"/>
                <a:gd name="T6" fmla="*/ 0 w 8"/>
                <a:gd name="T7" fmla="*/ 8 h 9"/>
                <a:gd name="T8" fmla="*/ 0 w 8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3" y="6"/>
                    <a:pt x="6" y="3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9892"/>
            <p:cNvSpPr>
              <a:spLocks/>
            </p:cNvSpPr>
            <p:nvPr/>
          </p:nvSpPr>
          <p:spPr bwMode="auto">
            <a:xfrm>
              <a:off x="6157007" y="5321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9893"/>
            <p:cNvSpPr>
              <a:spLocks/>
            </p:cNvSpPr>
            <p:nvPr/>
          </p:nvSpPr>
          <p:spPr bwMode="auto">
            <a:xfrm>
              <a:off x="6162492" y="5295844"/>
              <a:ext cx="25595" cy="21939"/>
            </a:xfrm>
            <a:custGeom>
              <a:avLst/>
              <a:gdLst>
                <a:gd name="T0" fmla="*/ 0 w 6"/>
                <a:gd name="T1" fmla="*/ 5 h 5"/>
                <a:gd name="T2" fmla="*/ 1 w 6"/>
                <a:gd name="T3" fmla="*/ 5 h 5"/>
                <a:gd name="T4" fmla="*/ 5 w 6"/>
                <a:gd name="T5" fmla="*/ 1 h 5"/>
                <a:gd name="T6" fmla="*/ 5 w 6"/>
                <a:gd name="T7" fmla="*/ 0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9894"/>
            <p:cNvSpPr>
              <a:spLocks/>
            </p:cNvSpPr>
            <p:nvPr/>
          </p:nvSpPr>
          <p:spPr bwMode="auto">
            <a:xfrm>
              <a:off x="6093019" y="5368973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9895"/>
            <p:cNvSpPr>
              <a:spLocks/>
            </p:cNvSpPr>
            <p:nvPr/>
          </p:nvSpPr>
          <p:spPr bwMode="auto">
            <a:xfrm>
              <a:off x="6093019" y="5374458"/>
              <a:ext cx="85928" cy="3656"/>
            </a:xfrm>
            <a:custGeom>
              <a:avLst/>
              <a:gdLst>
                <a:gd name="T0" fmla="*/ 0 w 20"/>
                <a:gd name="T1" fmla="*/ 1 h 1"/>
                <a:gd name="T2" fmla="*/ 19 w 20"/>
                <a:gd name="T3" fmla="*/ 0 h 1"/>
                <a:gd name="T4" fmla="*/ 19 w 20"/>
                <a:gd name="T5" fmla="*/ 0 h 1"/>
                <a:gd name="T6" fmla="*/ 0 w 20"/>
                <a:gd name="T7" fmla="*/ 1 h 1"/>
                <a:gd name="T8" fmla="*/ 0 w 20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">
                  <a:moveTo>
                    <a:pt x="0" y="1"/>
                  </a:moveTo>
                  <a:cubicBezTo>
                    <a:pt x="7" y="1"/>
                    <a:pt x="13" y="1"/>
                    <a:pt x="19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3" y="0"/>
                    <a:pt x="7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9896"/>
            <p:cNvSpPr>
              <a:spLocks/>
            </p:cNvSpPr>
            <p:nvPr/>
          </p:nvSpPr>
          <p:spPr bwMode="auto">
            <a:xfrm>
              <a:off x="6096676" y="5387256"/>
              <a:ext cx="85928" cy="3656"/>
            </a:xfrm>
            <a:custGeom>
              <a:avLst/>
              <a:gdLst>
                <a:gd name="T0" fmla="*/ 20 w 20"/>
                <a:gd name="T1" fmla="*/ 0 h 1"/>
                <a:gd name="T2" fmla="*/ 0 w 20"/>
                <a:gd name="T3" fmla="*/ 0 h 1"/>
                <a:gd name="T4" fmla="*/ 0 w 20"/>
                <a:gd name="T5" fmla="*/ 0 h 1"/>
                <a:gd name="T6" fmla="*/ 20 w 20"/>
                <a:gd name="T7" fmla="*/ 0 h 1"/>
                <a:gd name="T8" fmla="*/ 20 w 20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">
                  <a:moveTo>
                    <a:pt x="20" y="0"/>
                  </a:moveTo>
                  <a:cubicBezTo>
                    <a:pt x="13" y="0"/>
                    <a:pt x="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13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9897"/>
            <p:cNvSpPr>
              <a:spLocks/>
            </p:cNvSpPr>
            <p:nvPr/>
          </p:nvSpPr>
          <p:spPr bwMode="auto">
            <a:xfrm>
              <a:off x="6087534" y="5400054"/>
              <a:ext cx="95068" cy="3656"/>
            </a:xfrm>
            <a:custGeom>
              <a:avLst/>
              <a:gdLst>
                <a:gd name="T0" fmla="*/ 21 w 22"/>
                <a:gd name="T1" fmla="*/ 0 h 1"/>
                <a:gd name="T2" fmla="*/ 1 w 22"/>
                <a:gd name="T3" fmla="*/ 0 h 1"/>
                <a:gd name="T4" fmla="*/ 1 w 22"/>
                <a:gd name="T5" fmla="*/ 1 h 1"/>
                <a:gd name="T6" fmla="*/ 21 w 22"/>
                <a:gd name="T7" fmla="*/ 1 h 1"/>
                <a:gd name="T8" fmla="*/ 21 w 2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">
                  <a:moveTo>
                    <a:pt x="21" y="0"/>
                  </a:moveTo>
                  <a:cubicBezTo>
                    <a:pt x="14" y="0"/>
                    <a:pt x="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8" y="1"/>
                    <a:pt x="14" y="1"/>
                    <a:pt x="21" y="1"/>
                  </a:cubicBezTo>
                  <a:cubicBezTo>
                    <a:pt x="22" y="1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9898"/>
            <p:cNvSpPr>
              <a:spLocks/>
            </p:cNvSpPr>
            <p:nvPr/>
          </p:nvSpPr>
          <p:spPr bwMode="auto">
            <a:xfrm>
              <a:off x="6087534" y="5478667"/>
              <a:ext cx="34737" cy="25595"/>
            </a:xfrm>
            <a:custGeom>
              <a:avLst/>
              <a:gdLst>
                <a:gd name="T0" fmla="*/ 1 w 8"/>
                <a:gd name="T1" fmla="*/ 0 h 6"/>
                <a:gd name="T2" fmla="*/ 1 w 8"/>
                <a:gd name="T3" fmla="*/ 0 h 6"/>
                <a:gd name="T4" fmla="*/ 8 w 8"/>
                <a:gd name="T5" fmla="*/ 6 h 6"/>
                <a:gd name="T6" fmla="*/ 8 w 8"/>
                <a:gd name="T7" fmla="*/ 6 h 6"/>
                <a:gd name="T8" fmla="*/ 1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3" y="2"/>
                    <a:pt x="5" y="4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4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9899"/>
            <p:cNvSpPr>
              <a:spLocks/>
            </p:cNvSpPr>
            <p:nvPr/>
          </p:nvSpPr>
          <p:spPr bwMode="auto">
            <a:xfrm>
              <a:off x="6105816" y="5456729"/>
              <a:ext cx="47534" cy="51191"/>
            </a:xfrm>
            <a:custGeom>
              <a:avLst/>
              <a:gdLst>
                <a:gd name="T0" fmla="*/ 1 w 11"/>
                <a:gd name="T1" fmla="*/ 0 h 12"/>
                <a:gd name="T2" fmla="*/ 0 w 11"/>
                <a:gd name="T3" fmla="*/ 0 h 12"/>
                <a:gd name="T4" fmla="*/ 10 w 11"/>
                <a:gd name="T5" fmla="*/ 11 h 12"/>
                <a:gd name="T6" fmla="*/ 11 w 11"/>
                <a:gd name="T7" fmla="*/ 11 h 12"/>
                <a:gd name="T8" fmla="*/ 1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4"/>
                    <a:pt x="7" y="8"/>
                    <a:pt x="10" y="11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7" y="8"/>
                    <a:pt x="4" y="4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9900"/>
            <p:cNvSpPr>
              <a:spLocks/>
            </p:cNvSpPr>
            <p:nvPr/>
          </p:nvSpPr>
          <p:spPr bwMode="auto">
            <a:xfrm>
              <a:off x="6131412" y="545672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9901"/>
            <p:cNvSpPr>
              <a:spLocks/>
            </p:cNvSpPr>
            <p:nvPr/>
          </p:nvSpPr>
          <p:spPr bwMode="auto">
            <a:xfrm>
              <a:off x="6131412" y="5456729"/>
              <a:ext cx="43878" cy="47534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9 w 10"/>
                <a:gd name="T5" fmla="*/ 10 h 11"/>
                <a:gd name="T6" fmla="*/ 9 w 10"/>
                <a:gd name="T7" fmla="*/ 10 h 11"/>
                <a:gd name="T8" fmla="*/ 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4"/>
                    <a:pt x="6" y="7"/>
                    <a:pt x="9" y="10"/>
                  </a:cubicBezTo>
                  <a:cubicBezTo>
                    <a:pt x="9" y="11"/>
                    <a:pt x="10" y="10"/>
                    <a:pt x="9" y="10"/>
                  </a:cubicBezTo>
                  <a:cubicBezTo>
                    <a:pt x="6" y="7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9902"/>
            <p:cNvSpPr>
              <a:spLocks/>
            </p:cNvSpPr>
            <p:nvPr/>
          </p:nvSpPr>
          <p:spPr bwMode="auto">
            <a:xfrm>
              <a:off x="6153351" y="5451244"/>
              <a:ext cx="29252" cy="40221"/>
            </a:xfrm>
            <a:custGeom>
              <a:avLst/>
              <a:gdLst>
                <a:gd name="T0" fmla="*/ 1 w 7"/>
                <a:gd name="T1" fmla="*/ 0 h 9"/>
                <a:gd name="T2" fmla="*/ 0 w 7"/>
                <a:gd name="T3" fmla="*/ 1 h 9"/>
                <a:gd name="T4" fmla="*/ 6 w 7"/>
                <a:gd name="T5" fmla="*/ 8 h 9"/>
                <a:gd name="T6" fmla="*/ 7 w 7"/>
                <a:gd name="T7" fmla="*/ 8 h 9"/>
                <a:gd name="T8" fmla="*/ 1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4" y="6"/>
                    <a:pt x="6" y="8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5" y="6"/>
                    <a:pt x="3" y="3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9903"/>
            <p:cNvSpPr>
              <a:spLocks noEditPoints="1"/>
            </p:cNvSpPr>
            <p:nvPr/>
          </p:nvSpPr>
          <p:spPr bwMode="auto">
            <a:xfrm>
              <a:off x="6646975" y="1109181"/>
              <a:ext cx="1093286" cy="983592"/>
            </a:xfrm>
            <a:custGeom>
              <a:avLst/>
              <a:gdLst>
                <a:gd name="T0" fmla="*/ 189 w 253"/>
                <a:gd name="T1" fmla="*/ 41 h 227"/>
                <a:gd name="T2" fmla="*/ 68 w 253"/>
                <a:gd name="T3" fmla="*/ 41 h 227"/>
                <a:gd name="T4" fmla="*/ 54 w 253"/>
                <a:gd name="T5" fmla="*/ 79 h 227"/>
                <a:gd name="T6" fmla="*/ 2 w 253"/>
                <a:gd name="T7" fmla="*/ 153 h 227"/>
                <a:gd name="T8" fmla="*/ 101 w 253"/>
                <a:gd name="T9" fmla="*/ 227 h 227"/>
                <a:gd name="T10" fmla="*/ 210 w 253"/>
                <a:gd name="T11" fmla="*/ 189 h 227"/>
                <a:gd name="T12" fmla="*/ 245 w 253"/>
                <a:gd name="T13" fmla="*/ 117 h 227"/>
                <a:gd name="T14" fmla="*/ 215 w 253"/>
                <a:gd name="T15" fmla="*/ 112 h 227"/>
                <a:gd name="T16" fmla="*/ 196 w 253"/>
                <a:gd name="T17" fmla="*/ 101 h 227"/>
                <a:gd name="T18" fmla="*/ 205 w 253"/>
                <a:gd name="T19" fmla="*/ 96 h 227"/>
                <a:gd name="T20" fmla="*/ 228 w 253"/>
                <a:gd name="T21" fmla="*/ 117 h 227"/>
                <a:gd name="T22" fmla="*/ 192 w 253"/>
                <a:gd name="T23" fmla="*/ 112 h 227"/>
                <a:gd name="T24" fmla="*/ 110 w 253"/>
                <a:gd name="T25" fmla="*/ 186 h 227"/>
                <a:gd name="T26" fmla="*/ 85 w 253"/>
                <a:gd name="T27" fmla="*/ 218 h 227"/>
                <a:gd name="T28" fmla="*/ 80 w 253"/>
                <a:gd name="T29" fmla="*/ 211 h 227"/>
                <a:gd name="T30" fmla="*/ 91 w 253"/>
                <a:gd name="T31" fmla="*/ 211 h 227"/>
                <a:gd name="T32" fmla="*/ 115 w 253"/>
                <a:gd name="T33" fmla="*/ 163 h 227"/>
                <a:gd name="T34" fmla="*/ 101 w 253"/>
                <a:gd name="T35" fmla="*/ 131 h 227"/>
                <a:gd name="T36" fmla="*/ 47 w 253"/>
                <a:gd name="T37" fmla="*/ 141 h 227"/>
                <a:gd name="T38" fmla="*/ 77 w 253"/>
                <a:gd name="T39" fmla="*/ 86 h 227"/>
                <a:gd name="T40" fmla="*/ 66 w 253"/>
                <a:gd name="T41" fmla="*/ 85 h 227"/>
                <a:gd name="T42" fmla="*/ 88 w 253"/>
                <a:gd name="T43" fmla="*/ 81 h 227"/>
                <a:gd name="T44" fmla="*/ 166 w 253"/>
                <a:gd name="T45" fmla="*/ 124 h 227"/>
                <a:gd name="T46" fmla="*/ 152 w 253"/>
                <a:gd name="T47" fmla="*/ 40 h 227"/>
                <a:gd name="T48" fmla="*/ 147 w 253"/>
                <a:gd name="T49" fmla="*/ 33 h 227"/>
                <a:gd name="T50" fmla="*/ 162 w 253"/>
                <a:gd name="T51" fmla="*/ 48 h 227"/>
                <a:gd name="T52" fmla="*/ 143 w 253"/>
                <a:gd name="T53" fmla="*/ 155 h 227"/>
                <a:gd name="T54" fmla="*/ 132 w 253"/>
                <a:gd name="T55" fmla="*/ 150 h 227"/>
                <a:gd name="T56" fmla="*/ 109 w 253"/>
                <a:gd name="T57" fmla="*/ 146 h 227"/>
                <a:gd name="T58" fmla="*/ 114 w 253"/>
                <a:gd name="T59" fmla="*/ 114 h 227"/>
                <a:gd name="T60" fmla="*/ 117 w 253"/>
                <a:gd name="T61" fmla="*/ 164 h 227"/>
                <a:gd name="T62" fmla="*/ 187 w 253"/>
                <a:gd name="T63" fmla="*/ 155 h 227"/>
                <a:gd name="T64" fmla="*/ 208 w 253"/>
                <a:gd name="T65" fmla="*/ 73 h 227"/>
                <a:gd name="T66" fmla="*/ 164 w 253"/>
                <a:gd name="T67" fmla="*/ 114 h 227"/>
                <a:gd name="T68" fmla="*/ 170 w 253"/>
                <a:gd name="T69" fmla="*/ 40 h 227"/>
                <a:gd name="T70" fmla="*/ 180 w 253"/>
                <a:gd name="T71" fmla="*/ 41 h 227"/>
                <a:gd name="T72" fmla="*/ 171 w 253"/>
                <a:gd name="T73" fmla="*/ 40 h 227"/>
                <a:gd name="T74" fmla="*/ 146 w 253"/>
                <a:gd name="T75" fmla="*/ 22 h 227"/>
                <a:gd name="T76" fmla="*/ 141 w 253"/>
                <a:gd name="T77" fmla="*/ 29 h 227"/>
                <a:gd name="T78" fmla="*/ 140 w 253"/>
                <a:gd name="T79" fmla="*/ 96 h 227"/>
                <a:gd name="T80" fmla="*/ 98 w 253"/>
                <a:gd name="T81" fmla="*/ 49 h 227"/>
                <a:gd name="T82" fmla="*/ 69 w 253"/>
                <a:gd name="T83" fmla="*/ 80 h 227"/>
                <a:gd name="T84" fmla="*/ 50 w 253"/>
                <a:gd name="T85" fmla="*/ 68 h 227"/>
                <a:gd name="T86" fmla="*/ 58 w 253"/>
                <a:gd name="T87" fmla="*/ 54 h 227"/>
                <a:gd name="T88" fmla="*/ 61 w 253"/>
                <a:gd name="T89" fmla="*/ 72 h 227"/>
                <a:gd name="T90" fmla="*/ 55 w 253"/>
                <a:gd name="T91" fmla="*/ 81 h 227"/>
                <a:gd name="T92" fmla="*/ 19 w 253"/>
                <a:gd name="T93" fmla="*/ 158 h 227"/>
                <a:gd name="T94" fmla="*/ 22 w 253"/>
                <a:gd name="T95" fmla="*/ 169 h 227"/>
                <a:gd name="T96" fmla="*/ 7 w 253"/>
                <a:gd name="T97" fmla="*/ 148 h 227"/>
                <a:gd name="T98" fmla="*/ 18 w 253"/>
                <a:gd name="T99" fmla="*/ 159 h 227"/>
                <a:gd name="T100" fmla="*/ 39 w 253"/>
                <a:gd name="T101" fmla="*/ 162 h 227"/>
                <a:gd name="T102" fmla="*/ 76 w 253"/>
                <a:gd name="T103" fmla="*/ 189 h 227"/>
                <a:gd name="T104" fmla="*/ 87 w 253"/>
                <a:gd name="T105" fmla="*/ 220 h 227"/>
                <a:gd name="T106" fmla="*/ 108 w 253"/>
                <a:gd name="T107" fmla="*/ 221 h 227"/>
                <a:gd name="T108" fmla="*/ 120 w 253"/>
                <a:gd name="T109" fmla="*/ 201 h 227"/>
                <a:gd name="T110" fmla="*/ 201 w 253"/>
                <a:gd name="T111" fmla="*/ 178 h 227"/>
                <a:gd name="T112" fmla="*/ 190 w 253"/>
                <a:gd name="T113" fmla="*/ 168 h 227"/>
                <a:gd name="T114" fmla="*/ 205 w 253"/>
                <a:gd name="T115" fmla="*/ 187 h 227"/>
                <a:gd name="T116" fmla="*/ 218 w 253"/>
                <a:gd name="T117" fmla="*/ 184 h 227"/>
                <a:gd name="T118" fmla="*/ 213 w 253"/>
                <a:gd name="T119" fmla="*/ 150 h 227"/>
                <a:gd name="T120" fmla="*/ 235 w 253"/>
                <a:gd name="T121" fmla="*/ 122 h 227"/>
                <a:gd name="T122" fmla="*/ 220 w 253"/>
                <a:gd name="T123" fmla="*/ 11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27">
                  <a:moveTo>
                    <a:pt x="252" y="93"/>
                  </a:moveTo>
                  <a:cubicBezTo>
                    <a:pt x="250" y="78"/>
                    <a:pt x="235" y="66"/>
                    <a:pt x="219" y="69"/>
                  </a:cubicBezTo>
                  <a:cubicBezTo>
                    <a:pt x="216" y="69"/>
                    <a:pt x="212" y="70"/>
                    <a:pt x="209" y="72"/>
                  </a:cubicBezTo>
                  <a:cubicBezTo>
                    <a:pt x="208" y="71"/>
                    <a:pt x="207" y="69"/>
                    <a:pt x="206" y="68"/>
                  </a:cubicBezTo>
                  <a:cubicBezTo>
                    <a:pt x="206" y="67"/>
                    <a:pt x="206" y="68"/>
                    <a:pt x="206" y="68"/>
                  </a:cubicBezTo>
                  <a:cubicBezTo>
                    <a:pt x="206" y="69"/>
                    <a:pt x="207" y="70"/>
                    <a:pt x="208" y="72"/>
                  </a:cubicBezTo>
                  <a:cubicBezTo>
                    <a:pt x="208" y="72"/>
                    <a:pt x="208" y="72"/>
                    <a:pt x="208" y="72"/>
                  </a:cubicBezTo>
                  <a:cubicBezTo>
                    <a:pt x="200" y="62"/>
                    <a:pt x="193" y="53"/>
                    <a:pt x="186" y="44"/>
                  </a:cubicBezTo>
                  <a:cubicBezTo>
                    <a:pt x="187" y="43"/>
                    <a:pt x="188" y="42"/>
                    <a:pt x="189" y="41"/>
                  </a:cubicBezTo>
                  <a:cubicBezTo>
                    <a:pt x="190" y="43"/>
                    <a:pt x="191" y="45"/>
                    <a:pt x="192" y="47"/>
                  </a:cubicBezTo>
                  <a:cubicBezTo>
                    <a:pt x="192" y="47"/>
                    <a:pt x="193" y="47"/>
                    <a:pt x="193" y="46"/>
                  </a:cubicBezTo>
                  <a:cubicBezTo>
                    <a:pt x="192" y="46"/>
                    <a:pt x="192" y="45"/>
                    <a:pt x="192" y="45"/>
                  </a:cubicBezTo>
                  <a:cubicBezTo>
                    <a:pt x="199" y="53"/>
                    <a:pt x="205" y="62"/>
                    <a:pt x="212" y="71"/>
                  </a:cubicBezTo>
                  <a:cubicBezTo>
                    <a:pt x="212" y="71"/>
                    <a:pt x="212" y="70"/>
                    <a:pt x="212" y="70"/>
                  </a:cubicBezTo>
                  <a:cubicBezTo>
                    <a:pt x="205" y="61"/>
                    <a:pt x="198" y="52"/>
                    <a:pt x="191" y="43"/>
                  </a:cubicBezTo>
                  <a:cubicBezTo>
                    <a:pt x="192" y="44"/>
                    <a:pt x="193" y="45"/>
                    <a:pt x="194" y="46"/>
                  </a:cubicBezTo>
                  <a:cubicBezTo>
                    <a:pt x="194" y="46"/>
                    <a:pt x="195" y="45"/>
                    <a:pt x="195" y="45"/>
                  </a:cubicBezTo>
                  <a:cubicBezTo>
                    <a:pt x="193" y="44"/>
                    <a:pt x="191" y="42"/>
                    <a:pt x="189" y="41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93" y="36"/>
                    <a:pt x="195" y="29"/>
                    <a:pt x="194" y="23"/>
                  </a:cubicBezTo>
                  <a:cubicBezTo>
                    <a:pt x="192" y="9"/>
                    <a:pt x="179" y="0"/>
                    <a:pt x="166" y="2"/>
                  </a:cubicBezTo>
                  <a:cubicBezTo>
                    <a:pt x="162" y="2"/>
                    <a:pt x="159" y="3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5"/>
                    <a:pt x="156" y="6"/>
                  </a:cubicBezTo>
                  <a:cubicBezTo>
                    <a:pt x="151" y="9"/>
                    <a:pt x="147" y="14"/>
                    <a:pt x="145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5" y="19"/>
                    <a:pt x="145" y="19"/>
                    <a:pt x="145" y="20"/>
                  </a:cubicBezTo>
                  <a:cubicBezTo>
                    <a:pt x="145" y="22"/>
                    <a:pt x="144" y="24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2" y="28"/>
                    <a:pt x="139" y="28"/>
                    <a:pt x="137" y="28"/>
                  </a:cubicBezTo>
                  <a:cubicBezTo>
                    <a:pt x="136" y="28"/>
                    <a:pt x="137" y="29"/>
                    <a:pt x="137" y="29"/>
                  </a:cubicBezTo>
                  <a:cubicBezTo>
                    <a:pt x="139" y="29"/>
                    <a:pt x="140" y="28"/>
                    <a:pt x="142" y="28"/>
                  </a:cubicBezTo>
                  <a:cubicBezTo>
                    <a:pt x="124" y="35"/>
                    <a:pt x="107" y="42"/>
                    <a:pt x="90" y="49"/>
                  </a:cubicBezTo>
                  <a:cubicBezTo>
                    <a:pt x="90" y="49"/>
                    <a:pt x="90" y="49"/>
                    <a:pt x="89" y="49"/>
                  </a:cubicBezTo>
                  <a:cubicBezTo>
                    <a:pt x="84" y="43"/>
                    <a:pt x="77" y="40"/>
                    <a:pt x="68" y="41"/>
                  </a:cubicBezTo>
                  <a:cubicBezTo>
                    <a:pt x="59" y="42"/>
                    <a:pt x="52" y="48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8" y="57"/>
                    <a:pt x="49" y="57"/>
                    <a:pt x="49" y="57"/>
                  </a:cubicBezTo>
                  <a:cubicBezTo>
                    <a:pt x="49" y="58"/>
                    <a:pt x="49" y="58"/>
                    <a:pt x="48" y="59"/>
                  </a:cubicBezTo>
                  <a:cubicBezTo>
                    <a:pt x="48" y="59"/>
                    <a:pt x="48" y="59"/>
                    <a:pt x="48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1"/>
                    <a:pt x="48" y="62"/>
                    <a:pt x="48" y="63"/>
                  </a:cubicBezTo>
                  <a:cubicBezTo>
                    <a:pt x="48" y="63"/>
                    <a:pt x="48" y="63"/>
                    <a:pt x="47" y="63"/>
                  </a:cubicBezTo>
                  <a:cubicBezTo>
                    <a:pt x="47" y="63"/>
                    <a:pt x="47" y="64"/>
                    <a:pt x="48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7" y="66"/>
                    <a:pt x="48" y="67"/>
                    <a:pt x="48" y="6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9" y="71"/>
                    <a:pt x="50" y="75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9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79"/>
                    <a:pt x="53" y="79"/>
                    <a:pt x="54" y="79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3" y="82"/>
                    <a:pt x="51" y="84"/>
                    <a:pt x="50" y="86"/>
                  </a:cubicBezTo>
                  <a:cubicBezTo>
                    <a:pt x="49" y="86"/>
                    <a:pt x="50" y="87"/>
                    <a:pt x="50" y="86"/>
                  </a:cubicBezTo>
                  <a:cubicBezTo>
                    <a:pt x="51" y="85"/>
                    <a:pt x="52" y="84"/>
                    <a:pt x="54" y="82"/>
                  </a:cubicBezTo>
                  <a:cubicBezTo>
                    <a:pt x="45" y="96"/>
                    <a:pt x="37" y="110"/>
                    <a:pt x="29" y="124"/>
                  </a:cubicBezTo>
                  <a:cubicBezTo>
                    <a:pt x="27" y="124"/>
                    <a:pt x="24" y="124"/>
                    <a:pt x="22" y="124"/>
                  </a:cubicBezTo>
                  <a:cubicBezTo>
                    <a:pt x="19" y="125"/>
                    <a:pt x="17" y="125"/>
                    <a:pt x="14" y="127"/>
                  </a:cubicBezTo>
                  <a:cubicBezTo>
                    <a:pt x="14" y="127"/>
                    <a:pt x="14" y="126"/>
                    <a:pt x="14" y="126"/>
                  </a:cubicBezTo>
                  <a:cubicBezTo>
                    <a:pt x="15" y="126"/>
                    <a:pt x="14" y="126"/>
                    <a:pt x="14" y="126"/>
                  </a:cubicBezTo>
                  <a:cubicBezTo>
                    <a:pt x="14" y="126"/>
                    <a:pt x="13" y="127"/>
                    <a:pt x="13" y="127"/>
                  </a:cubicBezTo>
                  <a:cubicBezTo>
                    <a:pt x="6" y="131"/>
                    <a:pt x="1" y="139"/>
                    <a:pt x="1" y="148"/>
                  </a:cubicBezTo>
                  <a:cubicBezTo>
                    <a:pt x="1" y="148"/>
                    <a:pt x="1" y="148"/>
                    <a:pt x="1" y="149"/>
                  </a:cubicBezTo>
                  <a:cubicBezTo>
                    <a:pt x="0" y="149"/>
                    <a:pt x="1" y="150"/>
                    <a:pt x="1" y="149"/>
                  </a:cubicBezTo>
                  <a:cubicBezTo>
                    <a:pt x="1" y="149"/>
                    <a:pt x="1" y="149"/>
                    <a:pt x="2" y="149"/>
                  </a:cubicBezTo>
                  <a:cubicBezTo>
                    <a:pt x="2" y="149"/>
                    <a:pt x="2" y="150"/>
                    <a:pt x="2" y="151"/>
                  </a:cubicBezTo>
                  <a:cubicBezTo>
                    <a:pt x="2" y="151"/>
                    <a:pt x="2" y="152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1" y="153"/>
                    <a:pt x="2" y="154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5" y="165"/>
                    <a:pt x="16" y="172"/>
                    <a:pt x="28" y="171"/>
                  </a:cubicBezTo>
                  <a:cubicBezTo>
                    <a:pt x="31" y="170"/>
                    <a:pt x="34" y="169"/>
                    <a:pt x="36" y="168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8" y="170"/>
                    <a:pt x="39" y="171"/>
                    <a:pt x="40" y="173"/>
                  </a:cubicBezTo>
                  <a:cubicBezTo>
                    <a:pt x="41" y="173"/>
                    <a:pt x="41" y="173"/>
                    <a:pt x="41" y="172"/>
                  </a:cubicBezTo>
                  <a:cubicBezTo>
                    <a:pt x="40" y="171"/>
                    <a:pt x="39" y="170"/>
                    <a:pt x="38" y="169"/>
                  </a:cubicBezTo>
                  <a:cubicBezTo>
                    <a:pt x="52" y="179"/>
                    <a:pt x="66" y="188"/>
                    <a:pt x="79" y="198"/>
                  </a:cubicBezTo>
                  <a:cubicBezTo>
                    <a:pt x="79" y="198"/>
                    <a:pt x="79" y="198"/>
                    <a:pt x="79" y="198"/>
                  </a:cubicBezTo>
                  <a:cubicBezTo>
                    <a:pt x="79" y="200"/>
                    <a:pt x="78" y="202"/>
                    <a:pt x="78" y="205"/>
                  </a:cubicBezTo>
                  <a:cubicBezTo>
                    <a:pt x="78" y="205"/>
                    <a:pt x="78" y="205"/>
                    <a:pt x="78" y="205"/>
                  </a:cubicBezTo>
                  <a:cubicBezTo>
                    <a:pt x="78" y="206"/>
                    <a:pt x="78" y="207"/>
                    <a:pt x="78" y="208"/>
                  </a:cubicBezTo>
                  <a:cubicBezTo>
                    <a:pt x="80" y="218"/>
                    <a:pt x="88" y="225"/>
                    <a:pt x="97" y="226"/>
                  </a:cubicBezTo>
                  <a:cubicBezTo>
                    <a:pt x="97" y="226"/>
                    <a:pt x="97" y="227"/>
                    <a:pt x="98" y="226"/>
                  </a:cubicBezTo>
                  <a:cubicBezTo>
                    <a:pt x="98" y="226"/>
                    <a:pt x="98" y="226"/>
                    <a:pt x="98" y="226"/>
                  </a:cubicBezTo>
                  <a:cubicBezTo>
                    <a:pt x="99" y="226"/>
                    <a:pt x="100" y="226"/>
                    <a:pt x="101" y="226"/>
                  </a:cubicBezTo>
                  <a:cubicBezTo>
                    <a:pt x="101" y="226"/>
                    <a:pt x="101" y="226"/>
                    <a:pt x="101" y="226"/>
                  </a:cubicBezTo>
                  <a:cubicBezTo>
                    <a:pt x="100" y="227"/>
                    <a:pt x="101" y="227"/>
                    <a:pt x="101" y="227"/>
                  </a:cubicBezTo>
                  <a:cubicBezTo>
                    <a:pt x="101" y="226"/>
                    <a:pt x="101" y="226"/>
                    <a:pt x="102" y="226"/>
                  </a:cubicBezTo>
                  <a:cubicBezTo>
                    <a:pt x="102" y="226"/>
                    <a:pt x="102" y="226"/>
                    <a:pt x="102" y="226"/>
                  </a:cubicBezTo>
                  <a:cubicBezTo>
                    <a:pt x="107" y="225"/>
                    <a:pt x="112" y="223"/>
                    <a:pt x="115" y="220"/>
                  </a:cubicBezTo>
                  <a:cubicBezTo>
                    <a:pt x="115" y="220"/>
                    <a:pt x="115" y="220"/>
                    <a:pt x="115" y="220"/>
                  </a:cubicBezTo>
                  <a:cubicBezTo>
                    <a:pt x="116" y="220"/>
                    <a:pt x="116" y="219"/>
                    <a:pt x="115" y="219"/>
                  </a:cubicBezTo>
                  <a:cubicBezTo>
                    <a:pt x="119" y="215"/>
                    <a:pt x="121" y="210"/>
                    <a:pt x="121" y="205"/>
                  </a:cubicBezTo>
                  <a:cubicBezTo>
                    <a:pt x="144" y="197"/>
                    <a:pt x="166" y="190"/>
                    <a:pt x="189" y="183"/>
                  </a:cubicBezTo>
                  <a:cubicBezTo>
                    <a:pt x="188" y="183"/>
                    <a:pt x="186" y="184"/>
                    <a:pt x="185" y="185"/>
                  </a:cubicBezTo>
                  <a:cubicBezTo>
                    <a:pt x="185" y="185"/>
                    <a:pt x="185" y="186"/>
                    <a:pt x="186" y="185"/>
                  </a:cubicBezTo>
                  <a:cubicBezTo>
                    <a:pt x="188" y="184"/>
                    <a:pt x="190" y="183"/>
                    <a:pt x="191" y="182"/>
                  </a:cubicBezTo>
                  <a:cubicBezTo>
                    <a:pt x="192" y="182"/>
                    <a:pt x="192" y="182"/>
                    <a:pt x="192" y="182"/>
                  </a:cubicBezTo>
                  <a:cubicBezTo>
                    <a:pt x="192" y="182"/>
                    <a:pt x="192" y="182"/>
                    <a:pt x="192" y="182"/>
                  </a:cubicBezTo>
                  <a:cubicBezTo>
                    <a:pt x="192" y="182"/>
                    <a:pt x="192" y="183"/>
                    <a:pt x="193" y="182"/>
                  </a:cubicBezTo>
                  <a:cubicBezTo>
                    <a:pt x="193" y="182"/>
                    <a:pt x="193" y="182"/>
                    <a:pt x="193" y="182"/>
                  </a:cubicBezTo>
                  <a:cubicBezTo>
                    <a:pt x="193" y="183"/>
                    <a:pt x="194" y="183"/>
                    <a:pt x="195" y="184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94" y="185"/>
                    <a:pt x="194" y="185"/>
                    <a:pt x="195" y="185"/>
                  </a:cubicBezTo>
                  <a:cubicBezTo>
                    <a:pt x="195" y="185"/>
                    <a:pt x="195" y="184"/>
                    <a:pt x="195" y="184"/>
                  </a:cubicBezTo>
                  <a:cubicBezTo>
                    <a:pt x="199" y="188"/>
                    <a:pt x="205" y="189"/>
                    <a:pt x="210" y="189"/>
                  </a:cubicBezTo>
                  <a:cubicBezTo>
                    <a:pt x="212" y="188"/>
                    <a:pt x="214" y="188"/>
                    <a:pt x="215" y="187"/>
                  </a:cubicBezTo>
                  <a:cubicBezTo>
                    <a:pt x="215" y="187"/>
                    <a:pt x="215" y="187"/>
                    <a:pt x="215" y="187"/>
                  </a:cubicBezTo>
                  <a:cubicBezTo>
                    <a:pt x="215" y="188"/>
                    <a:pt x="215" y="188"/>
                    <a:pt x="215" y="188"/>
                  </a:cubicBezTo>
                  <a:cubicBezTo>
                    <a:pt x="216" y="188"/>
                    <a:pt x="216" y="187"/>
                    <a:pt x="216" y="187"/>
                  </a:cubicBezTo>
                  <a:cubicBezTo>
                    <a:pt x="219" y="185"/>
                    <a:pt x="222" y="184"/>
                    <a:pt x="223" y="181"/>
                  </a:cubicBezTo>
                  <a:cubicBezTo>
                    <a:pt x="224" y="181"/>
                    <a:pt x="224" y="181"/>
                    <a:pt x="225" y="181"/>
                  </a:cubicBezTo>
                  <a:cubicBezTo>
                    <a:pt x="225" y="181"/>
                    <a:pt x="225" y="180"/>
                    <a:pt x="225" y="180"/>
                  </a:cubicBezTo>
                  <a:cubicBezTo>
                    <a:pt x="224" y="180"/>
                    <a:pt x="224" y="180"/>
                    <a:pt x="224" y="180"/>
                  </a:cubicBezTo>
                  <a:cubicBezTo>
                    <a:pt x="227" y="176"/>
                    <a:pt x="228" y="172"/>
                    <a:pt x="227" y="167"/>
                  </a:cubicBezTo>
                  <a:cubicBezTo>
                    <a:pt x="226" y="160"/>
                    <a:pt x="222" y="154"/>
                    <a:pt x="217" y="152"/>
                  </a:cubicBezTo>
                  <a:cubicBezTo>
                    <a:pt x="220" y="145"/>
                    <a:pt x="223" y="138"/>
                    <a:pt x="225" y="130"/>
                  </a:cubicBezTo>
                  <a:cubicBezTo>
                    <a:pt x="225" y="131"/>
                    <a:pt x="225" y="131"/>
                    <a:pt x="225" y="132"/>
                  </a:cubicBezTo>
                  <a:cubicBezTo>
                    <a:pt x="225" y="133"/>
                    <a:pt x="226" y="133"/>
                    <a:pt x="226" y="132"/>
                  </a:cubicBezTo>
                  <a:cubicBezTo>
                    <a:pt x="226" y="130"/>
                    <a:pt x="226" y="129"/>
                    <a:pt x="226" y="127"/>
                  </a:cubicBezTo>
                  <a:cubicBezTo>
                    <a:pt x="226" y="127"/>
                    <a:pt x="226" y="126"/>
                    <a:pt x="226" y="126"/>
                  </a:cubicBezTo>
                  <a:cubicBezTo>
                    <a:pt x="226" y="126"/>
                    <a:pt x="227" y="126"/>
                    <a:pt x="227" y="126"/>
                  </a:cubicBezTo>
                  <a:cubicBezTo>
                    <a:pt x="234" y="125"/>
                    <a:pt x="240" y="122"/>
                    <a:pt x="244" y="118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5" y="118"/>
                    <a:pt x="245" y="117"/>
                    <a:pt x="245" y="117"/>
                  </a:cubicBezTo>
                  <a:cubicBezTo>
                    <a:pt x="250" y="111"/>
                    <a:pt x="253" y="102"/>
                    <a:pt x="252" y="93"/>
                  </a:cubicBezTo>
                  <a:close/>
                  <a:moveTo>
                    <a:pt x="205" y="96"/>
                  </a:moveTo>
                  <a:cubicBezTo>
                    <a:pt x="206" y="99"/>
                    <a:pt x="208" y="102"/>
                    <a:pt x="210" y="105"/>
                  </a:cubicBezTo>
                  <a:cubicBezTo>
                    <a:pt x="210" y="105"/>
                    <a:pt x="210" y="105"/>
                    <a:pt x="210" y="105"/>
                  </a:cubicBezTo>
                  <a:cubicBezTo>
                    <a:pt x="208" y="109"/>
                    <a:pt x="206" y="112"/>
                    <a:pt x="203" y="115"/>
                  </a:cubicBezTo>
                  <a:cubicBezTo>
                    <a:pt x="203" y="116"/>
                    <a:pt x="204" y="116"/>
                    <a:pt x="204" y="116"/>
                  </a:cubicBezTo>
                  <a:cubicBezTo>
                    <a:pt x="206" y="112"/>
                    <a:pt x="208" y="109"/>
                    <a:pt x="211" y="106"/>
                  </a:cubicBezTo>
                  <a:cubicBezTo>
                    <a:pt x="212" y="107"/>
                    <a:pt x="213" y="108"/>
                    <a:pt x="214" y="109"/>
                  </a:cubicBezTo>
                  <a:cubicBezTo>
                    <a:pt x="212" y="112"/>
                    <a:pt x="210" y="115"/>
                    <a:pt x="208" y="118"/>
                  </a:cubicBezTo>
                  <a:cubicBezTo>
                    <a:pt x="207" y="118"/>
                    <a:pt x="208" y="119"/>
                    <a:pt x="208" y="118"/>
                  </a:cubicBezTo>
                  <a:cubicBezTo>
                    <a:pt x="210" y="115"/>
                    <a:pt x="212" y="112"/>
                    <a:pt x="214" y="110"/>
                  </a:cubicBezTo>
                  <a:cubicBezTo>
                    <a:pt x="216" y="111"/>
                    <a:pt x="218" y="112"/>
                    <a:pt x="219" y="113"/>
                  </a:cubicBezTo>
                  <a:cubicBezTo>
                    <a:pt x="217" y="116"/>
                    <a:pt x="215" y="119"/>
                    <a:pt x="212" y="122"/>
                  </a:cubicBezTo>
                  <a:cubicBezTo>
                    <a:pt x="212" y="122"/>
                    <a:pt x="213" y="123"/>
                    <a:pt x="213" y="122"/>
                  </a:cubicBezTo>
                  <a:cubicBezTo>
                    <a:pt x="215" y="119"/>
                    <a:pt x="218" y="117"/>
                    <a:pt x="220" y="114"/>
                  </a:cubicBezTo>
                  <a:cubicBezTo>
                    <a:pt x="221" y="114"/>
                    <a:pt x="221" y="114"/>
                    <a:pt x="222" y="115"/>
                  </a:cubicBezTo>
                  <a:cubicBezTo>
                    <a:pt x="220" y="118"/>
                    <a:pt x="217" y="121"/>
                    <a:pt x="215" y="124"/>
                  </a:cubicBezTo>
                  <a:cubicBezTo>
                    <a:pt x="213" y="123"/>
                    <a:pt x="211" y="122"/>
                    <a:pt x="209" y="121"/>
                  </a:cubicBezTo>
                  <a:cubicBezTo>
                    <a:pt x="211" y="118"/>
                    <a:pt x="213" y="115"/>
                    <a:pt x="215" y="112"/>
                  </a:cubicBezTo>
                  <a:cubicBezTo>
                    <a:pt x="216" y="111"/>
                    <a:pt x="215" y="111"/>
                    <a:pt x="215" y="111"/>
                  </a:cubicBezTo>
                  <a:cubicBezTo>
                    <a:pt x="213" y="114"/>
                    <a:pt x="211" y="117"/>
                    <a:pt x="208" y="121"/>
                  </a:cubicBezTo>
                  <a:cubicBezTo>
                    <a:pt x="205" y="118"/>
                    <a:pt x="202" y="116"/>
                    <a:pt x="200" y="112"/>
                  </a:cubicBezTo>
                  <a:cubicBezTo>
                    <a:pt x="202" y="109"/>
                    <a:pt x="205" y="105"/>
                    <a:pt x="207" y="102"/>
                  </a:cubicBezTo>
                  <a:cubicBezTo>
                    <a:pt x="207" y="102"/>
                    <a:pt x="207" y="101"/>
                    <a:pt x="207" y="102"/>
                  </a:cubicBezTo>
                  <a:cubicBezTo>
                    <a:pt x="204" y="105"/>
                    <a:pt x="202" y="108"/>
                    <a:pt x="200" y="112"/>
                  </a:cubicBezTo>
                  <a:cubicBezTo>
                    <a:pt x="199" y="111"/>
                    <a:pt x="199" y="111"/>
                    <a:pt x="199" y="110"/>
                  </a:cubicBezTo>
                  <a:cubicBezTo>
                    <a:pt x="201" y="107"/>
                    <a:pt x="204" y="103"/>
                    <a:pt x="207" y="100"/>
                  </a:cubicBezTo>
                  <a:cubicBezTo>
                    <a:pt x="207" y="100"/>
                    <a:pt x="206" y="99"/>
                    <a:pt x="206" y="100"/>
                  </a:cubicBezTo>
                  <a:cubicBezTo>
                    <a:pt x="204" y="103"/>
                    <a:pt x="201" y="106"/>
                    <a:pt x="199" y="109"/>
                  </a:cubicBezTo>
                  <a:cubicBezTo>
                    <a:pt x="198" y="109"/>
                    <a:pt x="198" y="108"/>
                    <a:pt x="198" y="107"/>
                  </a:cubicBezTo>
                  <a:cubicBezTo>
                    <a:pt x="199" y="104"/>
                    <a:pt x="202" y="101"/>
                    <a:pt x="205" y="99"/>
                  </a:cubicBezTo>
                  <a:cubicBezTo>
                    <a:pt x="205" y="99"/>
                    <a:pt x="205" y="98"/>
                    <a:pt x="204" y="98"/>
                  </a:cubicBezTo>
                  <a:cubicBezTo>
                    <a:pt x="201" y="101"/>
                    <a:pt x="199" y="103"/>
                    <a:pt x="197" y="107"/>
                  </a:cubicBezTo>
                  <a:cubicBezTo>
                    <a:pt x="197" y="106"/>
                    <a:pt x="197" y="105"/>
                    <a:pt x="196" y="104"/>
                  </a:cubicBezTo>
                  <a:cubicBezTo>
                    <a:pt x="199" y="101"/>
                    <a:pt x="201" y="99"/>
                    <a:pt x="203" y="96"/>
                  </a:cubicBezTo>
                  <a:cubicBezTo>
                    <a:pt x="203" y="96"/>
                    <a:pt x="203" y="95"/>
                    <a:pt x="202" y="96"/>
                  </a:cubicBezTo>
                  <a:cubicBezTo>
                    <a:pt x="200" y="98"/>
                    <a:pt x="198" y="101"/>
                    <a:pt x="196" y="103"/>
                  </a:cubicBezTo>
                  <a:cubicBezTo>
                    <a:pt x="196" y="102"/>
                    <a:pt x="196" y="102"/>
                    <a:pt x="196" y="101"/>
                  </a:cubicBezTo>
                  <a:cubicBezTo>
                    <a:pt x="196" y="101"/>
                    <a:pt x="196" y="100"/>
                    <a:pt x="196" y="100"/>
                  </a:cubicBezTo>
                  <a:cubicBezTo>
                    <a:pt x="198" y="97"/>
                    <a:pt x="200" y="95"/>
                    <a:pt x="203" y="92"/>
                  </a:cubicBezTo>
                  <a:cubicBezTo>
                    <a:pt x="203" y="91"/>
                    <a:pt x="202" y="91"/>
                    <a:pt x="202" y="91"/>
                  </a:cubicBezTo>
                  <a:cubicBezTo>
                    <a:pt x="200" y="94"/>
                    <a:pt x="198" y="97"/>
                    <a:pt x="196" y="99"/>
                  </a:cubicBezTo>
                  <a:cubicBezTo>
                    <a:pt x="196" y="98"/>
                    <a:pt x="196" y="97"/>
                    <a:pt x="196" y="96"/>
                  </a:cubicBezTo>
                  <a:cubicBezTo>
                    <a:pt x="198" y="93"/>
                    <a:pt x="201" y="91"/>
                    <a:pt x="203" y="88"/>
                  </a:cubicBezTo>
                  <a:cubicBezTo>
                    <a:pt x="204" y="87"/>
                    <a:pt x="203" y="87"/>
                    <a:pt x="203" y="87"/>
                  </a:cubicBezTo>
                  <a:cubicBezTo>
                    <a:pt x="200" y="90"/>
                    <a:pt x="198" y="93"/>
                    <a:pt x="196" y="95"/>
                  </a:cubicBezTo>
                  <a:cubicBezTo>
                    <a:pt x="196" y="94"/>
                    <a:pt x="196" y="93"/>
                    <a:pt x="196" y="92"/>
                  </a:cubicBezTo>
                  <a:cubicBezTo>
                    <a:pt x="196" y="92"/>
                    <a:pt x="196" y="92"/>
                    <a:pt x="196" y="92"/>
                  </a:cubicBezTo>
                  <a:cubicBezTo>
                    <a:pt x="199" y="89"/>
                    <a:pt x="201" y="86"/>
                    <a:pt x="204" y="83"/>
                  </a:cubicBezTo>
                  <a:cubicBezTo>
                    <a:pt x="204" y="83"/>
                    <a:pt x="203" y="83"/>
                    <a:pt x="203" y="83"/>
                  </a:cubicBezTo>
                  <a:cubicBezTo>
                    <a:pt x="201" y="86"/>
                    <a:pt x="199" y="88"/>
                    <a:pt x="196" y="91"/>
                  </a:cubicBezTo>
                  <a:cubicBezTo>
                    <a:pt x="197" y="90"/>
                    <a:pt x="197" y="88"/>
                    <a:pt x="198" y="87"/>
                  </a:cubicBezTo>
                  <a:cubicBezTo>
                    <a:pt x="200" y="85"/>
                    <a:pt x="202" y="82"/>
                    <a:pt x="204" y="80"/>
                  </a:cubicBezTo>
                  <a:cubicBezTo>
                    <a:pt x="204" y="80"/>
                    <a:pt x="204" y="79"/>
                    <a:pt x="204" y="79"/>
                  </a:cubicBezTo>
                  <a:cubicBezTo>
                    <a:pt x="202" y="81"/>
                    <a:pt x="200" y="83"/>
                    <a:pt x="199" y="85"/>
                  </a:cubicBezTo>
                  <a:cubicBezTo>
                    <a:pt x="201" y="80"/>
                    <a:pt x="206" y="75"/>
                    <a:pt x="211" y="72"/>
                  </a:cubicBezTo>
                  <a:cubicBezTo>
                    <a:pt x="204" y="78"/>
                    <a:pt x="203" y="88"/>
                    <a:pt x="205" y="96"/>
                  </a:cubicBezTo>
                  <a:close/>
                  <a:moveTo>
                    <a:pt x="226" y="125"/>
                  </a:moveTo>
                  <a:cubicBezTo>
                    <a:pt x="225" y="125"/>
                    <a:pt x="225" y="125"/>
                    <a:pt x="224" y="125"/>
                  </a:cubicBezTo>
                  <a:cubicBezTo>
                    <a:pt x="225" y="122"/>
                    <a:pt x="227" y="120"/>
                    <a:pt x="229" y="117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9" y="117"/>
                    <a:pt x="230" y="117"/>
                    <a:pt x="231" y="118"/>
                  </a:cubicBezTo>
                  <a:cubicBezTo>
                    <a:pt x="229" y="120"/>
                    <a:pt x="228" y="122"/>
                    <a:pt x="226" y="125"/>
                  </a:cubicBezTo>
                  <a:cubicBezTo>
                    <a:pt x="226" y="125"/>
                    <a:pt x="226" y="125"/>
                    <a:pt x="226" y="125"/>
                  </a:cubicBezTo>
                  <a:close/>
                  <a:moveTo>
                    <a:pt x="223" y="125"/>
                  </a:moveTo>
                  <a:cubicBezTo>
                    <a:pt x="222" y="125"/>
                    <a:pt x="222" y="125"/>
                    <a:pt x="221" y="125"/>
                  </a:cubicBezTo>
                  <a:cubicBezTo>
                    <a:pt x="221" y="125"/>
                    <a:pt x="221" y="125"/>
                    <a:pt x="221" y="125"/>
                  </a:cubicBezTo>
                  <a:cubicBezTo>
                    <a:pt x="221" y="125"/>
                    <a:pt x="221" y="125"/>
                    <a:pt x="221" y="125"/>
                  </a:cubicBezTo>
                  <a:cubicBezTo>
                    <a:pt x="221" y="125"/>
                    <a:pt x="221" y="125"/>
                    <a:pt x="221" y="125"/>
                  </a:cubicBezTo>
                  <a:cubicBezTo>
                    <a:pt x="223" y="122"/>
                    <a:pt x="224" y="120"/>
                    <a:pt x="226" y="118"/>
                  </a:cubicBezTo>
                  <a:cubicBezTo>
                    <a:pt x="227" y="117"/>
                    <a:pt x="226" y="117"/>
                    <a:pt x="226" y="117"/>
                  </a:cubicBezTo>
                  <a:cubicBezTo>
                    <a:pt x="224" y="120"/>
                    <a:pt x="222" y="122"/>
                    <a:pt x="220" y="124"/>
                  </a:cubicBezTo>
                  <a:cubicBezTo>
                    <a:pt x="220" y="125"/>
                    <a:pt x="220" y="125"/>
                    <a:pt x="220" y="125"/>
                  </a:cubicBezTo>
                  <a:cubicBezTo>
                    <a:pt x="220" y="125"/>
                    <a:pt x="219" y="125"/>
                    <a:pt x="218" y="124"/>
                  </a:cubicBezTo>
                  <a:cubicBezTo>
                    <a:pt x="220" y="121"/>
                    <a:pt x="222" y="118"/>
                    <a:pt x="224" y="115"/>
                  </a:cubicBezTo>
                  <a:cubicBezTo>
                    <a:pt x="225" y="116"/>
                    <a:pt x="226" y="116"/>
                    <a:pt x="228" y="117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6" y="120"/>
                    <a:pt x="225" y="122"/>
                    <a:pt x="223" y="125"/>
                  </a:cubicBezTo>
                  <a:close/>
                  <a:moveTo>
                    <a:pt x="212" y="145"/>
                  </a:moveTo>
                  <a:cubicBezTo>
                    <a:pt x="212" y="147"/>
                    <a:pt x="212" y="148"/>
                    <a:pt x="212" y="150"/>
                  </a:cubicBezTo>
                  <a:cubicBezTo>
                    <a:pt x="210" y="150"/>
                    <a:pt x="208" y="149"/>
                    <a:pt x="205" y="150"/>
                  </a:cubicBezTo>
                  <a:cubicBezTo>
                    <a:pt x="205" y="150"/>
                    <a:pt x="204" y="150"/>
                    <a:pt x="203" y="150"/>
                  </a:cubicBezTo>
                  <a:cubicBezTo>
                    <a:pt x="203" y="150"/>
                    <a:pt x="203" y="150"/>
                    <a:pt x="203" y="150"/>
                  </a:cubicBezTo>
                  <a:cubicBezTo>
                    <a:pt x="203" y="150"/>
                    <a:pt x="202" y="150"/>
                    <a:pt x="202" y="150"/>
                  </a:cubicBezTo>
                  <a:cubicBezTo>
                    <a:pt x="199" y="151"/>
                    <a:pt x="196" y="153"/>
                    <a:pt x="194" y="156"/>
                  </a:cubicBezTo>
                  <a:cubicBezTo>
                    <a:pt x="194" y="155"/>
                    <a:pt x="194" y="155"/>
                    <a:pt x="194" y="155"/>
                  </a:cubicBezTo>
                  <a:cubicBezTo>
                    <a:pt x="192" y="154"/>
                    <a:pt x="191" y="153"/>
                    <a:pt x="189" y="152"/>
                  </a:cubicBezTo>
                  <a:cubicBezTo>
                    <a:pt x="189" y="151"/>
                    <a:pt x="188" y="152"/>
                    <a:pt x="189" y="152"/>
                  </a:cubicBezTo>
                  <a:cubicBezTo>
                    <a:pt x="190" y="153"/>
                    <a:pt x="191" y="154"/>
                    <a:pt x="192" y="155"/>
                  </a:cubicBezTo>
                  <a:cubicBezTo>
                    <a:pt x="182" y="151"/>
                    <a:pt x="173" y="147"/>
                    <a:pt x="164" y="143"/>
                  </a:cubicBezTo>
                  <a:cubicBezTo>
                    <a:pt x="167" y="137"/>
                    <a:pt x="168" y="131"/>
                    <a:pt x="167" y="124"/>
                  </a:cubicBezTo>
                  <a:cubicBezTo>
                    <a:pt x="167" y="122"/>
                    <a:pt x="166" y="120"/>
                    <a:pt x="166" y="118"/>
                  </a:cubicBezTo>
                  <a:cubicBezTo>
                    <a:pt x="175" y="115"/>
                    <a:pt x="185" y="112"/>
                    <a:pt x="194" y="110"/>
                  </a:cubicBezTo>
                  <a:cubicBezTo>
                    <a:pt x="194" y="110"/>
                    <a:pt x="193" y="111"/>
                    <a:pt x="192" y="112"/>
                  </a:cubicBezTo>
                  <a:cubicBezTo>
                    <a:pt x="192" y="112"/>
                    <a:pt x="192" y="113"/>
                    <a:pt x="192" y="112"/>
                  </a:cubicBezTo>
                  <a:cubicBezTo>
                    <a:pt x="194" y="111"/>
                    <a:pt x="195" y="110"/>
                    <a:pt x="196" y="109"/>
                  </a:cubicBezTo>
                  <a:cubicBezTo>
                    <a:pt x="196" y="109"/>
                    <a:pt x="196" y="109"/>
                    <a:pt x="196" y="109"/>
                  </a:cubicBezTo>
                  <a:cubicBezTo>
                    <a:pt x="196" y="109"/>
                    <a:pt x="196" y="109"/>
                    <a:pt x="196" y="109"/>
                  </a:cubicBezTo>
                  <a:cubicBezTo>
                    <a:pt x="196" y="109"/>
                    <a:pt x="196" y="109"/>
                    <a:pt x="196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201" y="118"/>
                    <a:pt x="210" y="125"/>
                    <a:pt x="220" y="126"/>
                  </a:cubicBezTo>
                  <a:cubicBezTo>
                    <a:pt x="218" y="134"/>
                    <a:pt x="215" y="141"/>
                    <a:pt x="213" y="149"/>
                  </a:cubicBezTo>
                  <a:cubicBezTo>
                    <a:pt x="213" y="148"/>
                    <a:pt x="213" y="146"/>
                    <a:pt x="213" y="145"/>
                  </a:cubicBezTo>
                  <a:cubicBezTo>
                    <a:pt x="213" y="145"/>
                    <a:pt x="212" y="145"/>
                    <a:pt x="212" y="145"/>
                  </a:cubicBezTo>
                  <a:close/>
                  <a:moveTo>
                    <a:pt x="189" y="164"/>
                  </a:moveTo>
                  <a:cubicBezTo>
                    <a:pt x="188" y="164"/>
                    <a:pt x="189" y="165"/>
                    <a:pt x="189" y="165"/>
                  </a:cubicBezTo>
                  <a:cubicBezTo>
                    <a:pt x="188" y="167"/>
                    <a:pt x="188" y="169"/>
                    <a:pt x="188" y="172"/>
                  </a:cubicBezTo>
                  <a:cubicBezTo>
                    <a:pt x="189" y="174"/>
                    <a:pt x="189" y="176"/>
                    <a:pt x="190" y="178"/>
                  </a:cubicBezTo>
                  <a:cubicBezTo>
                    <a:pt x="168" y="185"/>
                    <a:pt x="146" y="192"/>
                    <a:pt x="124" y="199"/>
                  </a:cubicBezTo>
                  <a:cubicBezTo>
                    <a:pt x="125" y="198"/>
                    <a:pt x="126" y="198"/>
                    <a:pt x="127" y="197"/>
                  </a:cubicBezTo>
                  <a:cubicBezTo>
                    <a:pt x="128" y="197"/>
                    <a:pt x="128" y="196"/>
                    <a:pt x="127" y="196"/>
                  </a:cubicBezTo>
                  <a:cubicBezTo>
                    <a:pt x="125" y="198"/>
                    <a:pt x="123" y="199"/>
                    <a:pt x="120" y="200"/>
                  </a:cubicBezTo>
                  <a:cubicBezTo>
                    <a:pt x="119" y="194"/>
                    <a:pt x="115" y="189"/>
                    <a:pt x="110" y="186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2" y="185"/>
                    <a:pt x="113" y="183"/>
                    <a:pt x="115" y="181"/>
                  </a:cubicBezTo>
                  <a:cubicBezTo>
                    <a:pt x="115" y="180"/>
                    <a:pt x="115" y="180"/>
                    <a:pt x="114" y="180"/>
                  </a:cubicBezTo>
                  <a:cubicBezTo>
                    <a:pt x="113" y="182"/>
                    <a:pt x="112" y="184"/>
                    <a:pt x="110" y="185"/>
                  </a:cubicBezTo>
                  <a:cubicBezTo>
                    <a:pt x="115" y="177"/>
                    <a:pt x="119" y="168"/>
                    <a:pt x="123" y="159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27" y="161"/>
                    <a:pt x="132" y="162"/>
                    <a:pt x="137" y="161"/>
                  </a:cubicBezTo>
                  <a:cubicBezTo>
                    <a:pt x="137" y="161"/>
                    <a:pt x="137" y="161"/>
                    <a:pt x="137" y="161"/>
                  </a:cubicBezTo>
                  <a:cubicBezTo>
                    <a:pt x="137" y="162"/>
                    <a:pt x="137" y="162"/>
                    <a:pt x="137" y="162"/>
                  </a:cubicBezTo>
                  <a:cubicBezTo>
                    <a:pt x="138" y="162"/>
                    <a:pt x="138" y="161"/>
                    <a:pt x="138" y="161"/>
                  </a:cubicBezTo>
                  <a:cubicBezTo>
                    <a:pt x="138" y="161"/>
                    <a:pt x="139" y="161"/>
                    <a:pt x="139" y="161"/>
                  </a:cubicBezTo>
                  <a:cubicBezTo>
                    <a:pt x="148" y="160"/>
                    <a:pt x="156" y="155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4" y="151"/>
                    <a:pt x="165" y="151"/>
                    <a:pt x="164" y="150"/>
                  </a:cubicBezTo>
                  <a:cubicBezTo>
                    <a:pt x="164" y="150"/>
                    <a:pt x="163" y="149"/>
                    <a:pt x="162" y="148"/>
                  </a:cubicBezTo>
                  <a:cubicBezTo>
                    <a:pt x="171" y="152"/>
                    <a:pt x="181" y="156"/>
                    <a:pt x="190" y="161"/>
                  </a:cubicBezTo>
                  <a:cubicBezTo>
                    <a:pt x="190" y="162"/>
                    <a:pt x="189" y="163"/>
                    <a:pt x="189" y="164"/>
                  </a:cubicBezTo>
                  <a:cubicBezTo>
                    <a:pt x="189" y="164"/>
                    <a:pt x="189" y="164"/>
                    <a:pt x="189" y="164"/>
                  </a:cubicBezTo>
                  <a:close/>
                  <a:moveTo>
                    <a:pt x="86" y="220"/>
                  </a:moveTo>
                  <a:cubicBezTo>
                    <a:pt x="86" y="219"/>
                    <a:pt x="85" y="219"/>
                    <a:pt x="85" y="218"/>
                  </a:cubicBezTo>
                  <a:cubicBezTo>
                    <a:pt x="87" y="216"/>
                    <a:pt x="89" y="214"/>
                    <a:pt x="91" y="211"/>
                  </a:cubicBezTo>
                  <a:cubicBezTo>
                    <a:pt x="91" y="212"/>
                    <a:pt x="91" y="212"/>
                    <a:pt x="91" y="212"/>
                  </a:cubicBezTo>
                  <a:cubicBezTo>
                    <a:pt x="91" y="212"/>
                    <a:pt x="92" y="213"/>
                    <a:pt x="92" y="213"/>
                  </a:cubicBezTo>
                  <a:cubicBezTo>
                    <a:pt x="90" y="215"/>
                    <a:pt x="88" y="217"/>
                    <a:pt x="86" y="219"/>
                  </a:cubicBezTo>
                  <a:cubicBezTo>
                    <a:pt x="86" y="220"/>
                    <a:pt x="86" y="220"/>
                    <a:pt x="86" y="220"/>
                  </a:cubicBezTo>
                  <a:close/>
                  <a:moveTo>
                    <a:pt x="84" y="218"/>
                  </a:moveTo>
                  <a:cubicBezTo>
                    <a:pt x="84" y="217"/>
                    <a:pt x="84" y="217"/>
                    <a:pt x="83" y="217"/>
                  </a:cubicBezTo>
                  <a:cubicBezTo>
                    <a:pt x="85" y="215"/>
                    <a:pt x="87" y="213"/>
                    <a:pt x="89" y="211"/>
                  </a:cubicBezTo>
                  <a:cubicBezTo>
                    <a:pt x="89" y="211"/>
                    <a:pt x="89" y="210"/>
                    <a:pt x="88" y="211"/>
                  </a:cubicBezTo>
                  <a:cubicBezTo>
                    <a:pt x="86" y="212"/>
                    <a:pt x="85" y="214"/>
                    <a:pt x="83" y="216"/>
                  </a:cubicBezTo>
                  <a:cubicBezTo>
                    <a:pt x="82" y="215"/>
                    <a:pt x="82" y="215"/>
                    <a:pt x="82" y="214"/>
                  </a:cubicBezTo>
                  <a:cubicBezTo>
                    <a:pt x="83" y="211"/>
                    <a:pt x="85" y="209"/>
                    <a:pt x="87" y="208"/>
                  </a:cubicBezTo>
                  <a:cubicBezTo>
                    <a:pt x="87" y="208"/>
                    <a:pt x="87" y="207"/>
                    <a:pt x="87" y="207"/>
                  </a:cubicBezTo>
                  <a:cubicBezTo>
                    <a:pt x="84" y="209"/>
                    <a:pt x="82" y="211"/>
                    <a:pt x="81" y="213"/>
                  </a:cubicBezTo>
                  <a:cubicBezTo>
                    <a:pt x="81" y="213"/>
                    <a:pt x="81" y="212"/>
                    <a:pt x="81" y="211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2" y="209"/>
                    <a:pt x="84" y="207"/>
                    <a:pt x="85" y="205"/>
                  </a:cubicBezTo>
                  <a:cubicBezTo>
                    <a:pt x="85" y="205"/>
                    <a:pt x="85" y="204"/>
                    <a:pt x="85" y="205"/>
                  </a:cubicBezTo>
                  <a:cubicBezTo>
                    <a:pt x="83" y="207"/>
                    <a:pt x="82" y="209"/>
                    <a:pt x="80" y="211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2" y="206"/>
                    <a:pt x="84" y="203"/>
                    <a:pt x="86" y="201"/>
                  </a:cubicBezTo>
                  <a:cubicBezTo>
                    <a:pt x="87" y="200"/>
                    <a:pt x="86" y="200"/>
                    <a:pt x="86" y="200"/>
                  </a:cubicBezTo>
                  <a:cubicBezTo>
                    <a:pt x="84" y="203"/>
                    <a:pt x="82" y="205"/>
                    <a:pt x="80" y="208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80" y="207"/>
                    <a:pt x="80" y="206"/>
                    <a:pt x="80" y="206"/>
                  </a:cubicBezTo>
                  <a:cubicBezTo>
                    <a:pt x="81" y="203"/>
                    <a:pt x="83" y="201"/>
                    <a:pt x="85" y="198"/>
                  </a:cubicBezTo>
                  <a:cubicBezTo>
                    <a:pt x="85" y="198"/>
                    <a:pt x="85" y="197"/>
                    <a:pt x="85" y="198"/>
                  </a:cubicBezTo>
                  <a:cubicBezTo>
                    <a:pt x="83" y="200"/>
                    <a:pt x="81" y="202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2" y="201"/>
                    <a:pt x="84" y="199"/>
                    <a:pt x="86" y="196"/>
                  </a:cubicBezTo>
                  <a:cubicBezTo>
                    <a:pt x="86" y="195"/>
                    <a:pt x="86" y="195"/>
                    <a:pt x="85" y="195"/>
                  </a:cubicBezTo>
                  <a:cubicBezTo>
                    <a:pt x="83" y="198"/>
                    <a:pt x="82" y="201"/>
                    <a:pt x="80" y="203"/>
                  </a:cubicBezTo>
                  <a:cubicBezTo>
                    <a:pt x="80" y="202"/>
                    <a:pt x="80" y="201"/>
                    <a:pt x="80" y="199"/>
                  </a:cubicBezTo>
                  <a:cubicBezTo>
                    <a:pt x="82" y="197"/>
                    <a:pt x="84" y="194"/>
                    <a:pt x="86" y="192"/>
                  </a:cubicBezTo>
                  <a:cubicBezTo>
                    <a:pt x="87" y="192"/>
                    <a:pt x="86" y="191"/>
                    <a:pt x="86" y="191"/>
                  </a:cubicBezTo>
                  <a:cubicBezTo>
                    <a:pt x="84" y="193"/>
                    <a:pt x="83" y="195"/>
                    <a:pt x="81" y="197"/>
                  </a:cubicBezTo>
                  <a:cubicBezTo>
                    <a:pt x="83" y="193"/>
                    <a:pt x="86" y="190"/>
                    <a:pt x="89" y="188"/>
                  </a:cubicBezTo>
                  <a:cubicBezTo>
                    <a:pt x="86" y="195"/>
                    <a:pt x="86" y="204"/>
                    <a:pt x="91" y="211"/>
                  </a:cubicBezTo>
                  <a:cubicBezTo>
                    <a:pt x="88" y="213"/>
                    <a:pt x="86" y="215"/>
                    <a:pt x="84" y="218"/>
                  </a:cubicBezTo>
                  <a:close/>
                  <a:moveTo>
                    <a:pt x="83" y="191"/>
                  </a:moveTo>
                  <a:cubicBezTo>
                    <a:pt x="82" y="189"/>
                    <a:pt x="81" y="188"/>
                    <a:pt x="79" y="186"/>
                  </a:cubicBezTo>
                  <a:cubicBezTo>
                    <a:pt x="79" y="186"/>
                    <a:pt x="78" y="186"/>
                    <a:pt x="79" y="187"/>
                  </a:cubicBezTo>
                  <a:cubicBezTo>
                    <a:pt x="80" y="188"/>
                    <a:pt x="81" y="189"/>
                    <a:pt x="82" y="191"/>
                  </a:cubicBezTo>
                  <a:cubicBezTo>
                    <a:pt x="68" y="182"/>
                    <a:pt x="55" y="173"/>
                    <a:pt x="41" y="165"/>
                  </a:cubicBezTo>
                  <a:cubicBezTo>
                    <a:pt x="46" y="160"/>
                    <a:pt x="49" y="154"/>
                    <a:pt x="48" y="147"/>
                  </a:cubicBezTo>
                  <a:cubicBezTo>
                    <a:pt x="65" y="142"/>
                    <a:pt x="82" y="137"/>
                    <a:pt x="99" y="133"/>
                  </a:cubicBezTo>
                  <a:cubicBezTo>
                    <a:pt x="98" y="133"/>
                    <a:pt x="97" y="134"/>
                    <a:pt x="96" y="135"/>
                  </a:cubicBezTo>
                  <a:cubicBezTo>
                    <a:pt x="95" y="135"/>
                    <a:pt x="96" y="136"/>
                    <a:pt x="96" y="136"/>
                  </a:cubicBezTo>
                  <a:cubicBezTo>
                    <a:pt x="98" y="134"/>
                    <a:pt x="100" y="133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3"/>
                  </a:cubicBezTo>
                  <a:cubicBezTo>
                    <a:pt x="103" y="138"/>
                    <a:pt x="105" y="143"/>
                    <a:pt x="108" y="147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09" y="149"/>
                    <a:pt x="109" y="150"/>
                    <a:pt x="110" y="150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3" y="153"/>
                    <a:pt x="116" y="156"/>
                    <a:pt x="119" y="157"/>
                  </a:cubicBezTo>
                  <a:cubicBezTo>
                    <a:pt x="118" y="159"/>
                    <a:pt x="116" y="161"/>
                    <a:pt x="115" y="163"/>
                  </a:cubicBezTo>
                  <a:cubicBezTo>
                    <a:pt x="115" y="163"/>
                    <a:pt x="115" y="164"/>
                    <a:pt x="115" y="163"/>
                  </a:cubicBezTo>
                  <a:cubicBezTo>
                    <a:pt x="116" y="162"/>
                    <a:pt x="117" y="161"/>
                    <a:pt x="118" y="160"/>
                  </a:cubicBezTo>
                  <a:cubicBezTo>
                    <a:pt x="114" y="168"/>
                    <a:pt x="110" y="176"/>
                    <a:pt x="105" y="184"/>
                  </a:cubicBezTo>
                  <a:cubicBezTo>
                    <a:pt x="103" y="184"/>
                    <a:pt x="100" y="183"/>
                    <a:pt x="97" y="184"/>
                  </a:cubicBezTo>
                  <a:cubicBezTo>
                    <a:pt x="91" y="184"/>
                    <a:pt x="87" y="187"/>
                    <a:pt x="83" y="191"/>
                  </a:cubicBezTo>
                  <a:close/>
                  <a:moveTo>
                    <a:pt x="39" y="121"/>
                  </a:moveTo>
                  <a:cubicBezTo>
                    <a:pt x="38" y="122"/>
                    <a:pt x="37" y="123"/>
                    <a:pt x="35" y="124"/>
                  </a:cubicBezTo>
                  <a:cubicBezTo>
                    <a:pt x="43" y="111"/>
                    <a:pt x="51" y="97"/>
                    <a:pt x="58" y="84"/>
                  </a:cubicBezTo>
                  <a:cubicBezTo>
                    <a:pt x="63" y="87"/>
                    <a:pt x="69" y="88"/>
                    <a:pt x="74" y="87"/>
                  </a:cubicBezTo>
                  <a:cubicBezTo>
                    <a:pt x="77" y="87"/>
                    <a:pt x="80" y="86"/>
                    <a:pt x="82" y="85"/>
                  </a:cubicBezTo>
                  <a:cubicBezTo>
                    <a:pt x="83" y="85"/>
                    <a:pt x="83" y="85"/>
                    <a:pt x="84" y="85"/>
                  </a:cubicBezTo>
                  <a:cubicBezTo>
                    <a:pt x="85" y="86"/>
                    <a:pt x="86" y="88"/>
                    <a:pt x="88" y="90"/>
                  </a:cubicBezTo>
                  <a:cubicBezTo>
                    <a:pt x="88" y="90"/>
                    <a:pt x="89" y="90"/>
                    <a:pt x="88" y="89"/>
                  </a:cubicBezTo>
                  <a:cubicBezTo>
                    <a:pt x="87" y="88"/>
                    <a:pt x="86" y="87"/>
                    <a:pt x="85" y="86"/>
                  </a:cubicBezTo>
                  <a:cubicBezTo>
                    <a:pt x="93" y="93"/>
                    <a:pt x="102" y="100"/>
                    <a:pt x="110" y="106"/>
                  </a:cubicBezTo>
                  <a:cubicBezTo>
                    <a:pt x="105" y="112"/>
                    <a:pt x="102" y="118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7"/>
                    <a:pt x="102" y="129"/>
                    <a:pt x="102" y="130"/>
                  </a:cubicBezTo>
                  <a:cubicBezTo>
                    <a:pt x="101" y="130"/>
                    <a:pt x="101" y="130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31"/>
                    <a:pt x="97" y="131"/>
                    <a:pt x="95" y="132"/>
                  </a:cubicBezTo>
                  <a:cubicBezTo>
                    <a:pt x="94" y="132"/>
                    <a:pt x="94" y="132"/>
                    <a:pt x="95" y="132"/>
                  </a:cubicBezTo>
                  <a:cubicBezTo>
                    <a:pt x="96" y="132"/>
                    <a:pt x="98" y="132"/>
                    <a:pt x="99" y="132"/>
                  </a:cubicBezTo>
                  <a:cubicBezTo>
                    <a:pt x="82" y="137"/>
                    <a:pt x="65" y="141"/>
                    <a:pt x="48" y="146"/>
                  </a:cubicBezTo>
                  <a:cubicBezTo>
                    <a:pt x="48" y="146"/>
                    <a:pt x="48" y="145"/>
                    <a:pt x="48" y="144"/>
                  </a:cubicBezTo>
                  <a:cubicBezTo>
                    <a:pt x="48" y="144"/>
                    <a:pt x="48" y="143"/>
                    <a:pt x="48" y="142"/>
                  </a:cubicBezTo>
                  <a:cubicBezTo>
                    <a:pt x="48" y="142"/>
                    <a:pt x="49" y="142"/>
                    <a:pt x="50" y="141"/>
                  </a:cubicBezTo>
                  <a:cubicBezTo>
                    <a:pt x="52" y="141"/>
                    <a:pt x="53" y="141"/>
                    <a:pt x="55" y="141"/>
                  </a:cubicBezTo>
                  <a:cubicBezTo>
                    <a:pt x="56" y="141"/>
                    <a:pt x="56" y="140"/>
                    <a:pt x="55" y="140"/>
                  </a:cubicBezTo>
                  <a:cubicBezTo>
                    <a:pt x="54" y="140"/>
                    <a:pt x="53" y="140"/>
                    <a:pt x="53" y="140"/>
                  </a:cubicBezTo>
                  <a:cubicBezTo>
                    <a:pt x="68" y="135"/>
                    <a:pt x="85" y="131"/>
                    <a:pt x="101" y="128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84" y="130"/>
                    <a:pt x="66" y="135"/>
                    <a:pt x="50" y="141"/>
                  </a:cubicBezTo>
                  <a:cubicBezTo>
                    <a:pt x="49" y="141"/>
                    <a:pt x="49" y="141"/>
                    <a:pt x="49" y="141"/>
                  </a:cubicBezTo>
                  <a:cubicBezTo>
                    <a:pt x="51" y="140"/>
                    <a:pt x="53" y="139"/>
                    <a:pt x="54" y="138"/>
                  </a:cubicBezTo>
                  <a:cubicBezTo>
                    <a:pt x="55" y="138"/>
                    <a:pt x="54" y="137"/>
                    <a:pt x="54" y="138"/>
                  </a:cubicBezTo>
                  <a:cubicBezTo>
                    <a:pt x="52" y="139"/>
                    <a:pt x="50" y="140"/>
                    <a:pt x="48" y="141"/>
                  </a:cubicBezTo>
                  <a:cubicBezTo>
                    <a:pt x="48" y="141"/>
                    <a:pt x="48" y="141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5" y="134"/>
                    <a:pt x="41" y="129"/>
                    <a:pt x="34" y="126"/>
                  </a:cubicBezTo>
                  <a:cubicBezTo>
                    <a:pt x="36" y="124"/>
                    <a:pt x="38" y="123"/>
                    <a:pt x="40" y="121"/>
                  </a:cubicBezTo>
                  <a:cubicBezTo>
                    <a:pt x="40" y="121"/>
                    <a:pt x="40" y="120"/>
                    <a:pt x="39" y="121"/>
                  </a:cubicBezTo>
                  <a:close/>
                  <a:moveTo>
                    <a:pt x="64" y="76"/>
                  </a:moveTo>
                  <a:cubicBezTo>
                    <a:pt x="64" y="76"/>
                    <a:pt x="64" y="76"/>
                    <a:pt x="64" y="76"/>
                  </a:cubicBezTo>
                  <a:cubicBezTo>
                    <a:pt x="62" y="78"/>
                    <a:pt x="60" y="80"/>
                    <a:pt x="58" y="82"/>
                  </a:cubicBezTo>
                  <a:cubicBezTo>
                    <a:pt x="58" y="81"/>
                    <a:pt x="57" y="81"/>
                    <a:pt x="57" y="81"/>
                  </a:cubicBezTo>
                  <a:cubicBezTo>
                    <a:pt x="59" y="79"/>
                    <a:pt x="61" y="77"/>
                    <a:pt x="63" y="75"/>
                  </a:cubicBezTo>
                  <a:cubicBezTo>
                    <a:pt x="63" y="75"/>
                    <a:pt x="64" y="76"/>
                    <a:pt x="64" y="76"/>
                  </a:cubicBezTo>
                  <a:close/>
                  <a:moveTo>
                    <a:pt x="77" y="84"/>
                  </a:moveTo>
                  <a:cubicBezTo>
                    <a:pt x="77" y="85"/>
                    <a:pt x="76" y="85"/>
                    <a:pt x="76" y="86"/>
                  </a:cubicBezTo>
                  <a:cubicBezTo>
                    <a:pt x="75" y="86"/>
                    <a:pt x="75" y="86"/>
                    <a:pt x="74" y="86"/>
                  </a:cubicBezTo>
                  <a:cubicBezTo>
                    <a:pt x="74" y="86"/>
                    <a:pt x="74" y="86"/>
                    <a:pt x="73" y="86"/>
                  </a:cubicBezTo>
                  <a:cubicBezTo>
                    <a:pt x="74" y="85"/>
                    <a:pt x="75" y="84"/>
                    <a:pt x="75" y="83"/>
                  </a:cubicBezTo>
                  <a:cubicBezTo>
                    <a:pt x="76" y="84"/>
                    <a:pt x="77" y="84"/>
                    <a:pt x="77" y="84"/>
                  </a:cubicBezTo>
                  <a:close/>
                  <a:moveTo>
                    <a:pt x="78" y="84"/>
                  </a:moveTo>
                  <a:cubicBezTo>
                    <a:pt x="78" y="84"/>
                    <a:pt x="79" y="84"/>
                    <a:pt x="80" y="84"/>
                  </a:cubicBezTo>
                  <a:cubicBezTo>
                    <a:pt x="79" y="85"/>
                    <a:pt x="78" y="85"/>
                    <a:pt x="77" y="86"/>
                  </a:cubicBezTo>
                  <a:cubicBezTo>
                    <a:pt x="77" y="85"/>
                    <a:pt x="77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72" y="86"/>
                  </a:move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1" y="86"/>
                    <a:pt x="70" y="86"/>
                  </a:cubicBezTo>
                  <a:cubicBezTo>
                    <a:pt x="71" y="85"/>
                    <a:pt x="72" y="84"/>
                    <a:pt x="73" y="82"/>
                  </a:cubicBezTo>
                  <a:cubicBezTo>
                    <a:pt x="74" y="83"/>
                    <a:pt x="74" y="83"/>
                    <a:pt x="75" y="83"/>
                  </a:cubicBezTo>
                  <a:cubicBezTo>
                    <a:pt x="74" y="84"/>
                    <a:pt x="73" y="85"/>
                    <a:pt x="72" y="86"/>
                  </a:cubicBezTo>
                  <a:close/>
                  <a:moveTo>
                    <a:pt x="69" y="86"/>
                  </a:moveTo>
                  <a:cubicBezTo>
                    <a:pt x="68" y="86"/>
                    <a:pt x="68" y="86"/>
                    <a:pt x="67" y="86"/>
                  </a:cubicBezTo>
                  <a:cubicBezTo>
                    <a:pt x="68" y="84"/>
                    <a:pt x="70" y="83"/>
                    <a:pt x="71" y="81"/>
                  </a:cubicBezTo>
                  <a:cubicBezTo>
                    <a:pt x="71" y="82"/>
                    <a:pt x="72" y="82"/>
                    <a:pt x="72" y="82"/>
                  </a:cubicBezTo>
                  <a:cubicBezTo>
                    <a:pt x="71" y="83"/>
                    <a:pt x="70" y="85"/>
                    <a:pt x="69" y="86"/>
                  </a:cubicBezTo>
                  <a:close/>
                  <a:moveTo>
                    <a:pt x="66" y="85"/>
                  </a:moveTo>
                  <a:cubicBezTo>
                    <a:pt x="66" y="85"/>
                    <a:pt x="66" y="85"/>
                    <a:pt x="66" y="86"/>
                  </a:cubicBezTo>
                  <a:cubicBezTo>
                    <a:pt x="66" y="85"/>
                    <a:pt x="65" y="85"/>
                    <a:pt x="65" y="85"/>
                  </a:cubicBezTo>
                  <a:cubicBezTo>
                    <a:pt x="66" y="83"/>
                    <a:pt x="68" y="82"/>
                    <a:pt x="69" y="80"/>
                  </a:cubicBezTo>
                  <a:cubicBezTo>
                    <a:pt x="69" y="81"/>
                    <a:pt x="70" y="81"/>
                    <a:pt x="70" y="81"/>
                  </a:cubicBezTo>
                  <a:cubicBezTo>
                    <a:pt x="69" y="83"/>
                    <a:pt x="68" y="84"/>
                    <a:pt x="66" y="85"/>
                  </a:cubicBezTo>
                  <a:close/>
                  <a:moveTo>
                    <a:pt x="64" y="85"/>
                  </a:move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3" y="85"/>
                    <a:pt x="63" y="84"/>
                  </a:cubicBezTo>
                  <a:cubicBezTo>
                    <a:pt x="64" y="83"/>
                    <a:pt x="66" y="81"/>
                    <a:pt x="67" y="80"/>
                  </a:cubicBezTo>
                  <a:cubicBezTo>
                    <a:pt x="68" y="79"/>
                    <a:pt x="67" y="79"/>
                    <a:pt x="67" y="79"/>
                  </a:cubicBezTo>
                  <a:cubicBezTo>
                    <a:pt x="65" y="81"/>
                    <a:pt x="64" y="82"/>
                    <a:pt x="62" y="84"/>
                  </a:cubicBezTo>
                  <a:cubicBezTo>
                    <a:pt x="61" y="84"/>
                    <a:pt x="61" y="84"/>
                    <a:pt x="61" y="83"/>
                  </a:cubicBezTo>
                  <a:cubicBezTo>
                    <a:pt x="62" y="82"/>
                    <a:pt x="64" y="80"/>
                    <a:pt x="66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7" y="79"/>
                    <a:pt x="68" y="79"/>
                    <a:pt x="68" y="80"/>
                  </a:cubicBezTo>
                  <a:cubicBezTo>
                    <a:pt x="67" y="81"/>
                    <a:pt x="66" y="83"/>
                    <a:pt x="64" y="85"/>
                  </a:cubicBezTo>
                  <a:close/>
                  <a:moveTo>
                    <a:pt x="66" y="78"/>
                  </a:moveTo>
                  <a:cubicBezTo>
                    <a:pt x="64" y="79"/>
                    <a:pt x="62" y="81"/>
                    <a:pt x="60" y="83"/>
                  </a:cubicBezTo>
                  <a:cubicBezTo>
                    <a:pt x="59" y="83"/>
                    <a:pt x="59" y="82"/>
                    <a:pt x="59" y="82"/>
                  </a:cubicBezTo>
                  <a:cubicBezTo>
                    <a:pt x="60" y="80"/>
                    <a:pt x="62" y="78"/>
                    <a:pt x="64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5" y="77"/>
                    <a:pt x="65" y="77"/>
                    <a:pt x="66" y="78"/>
                  </a:cubicBezTo>
                  <a:cubicBezTo>
                    <a:pt x="66" y="78"/>
                    <a:pt x="66" y="78"/>
                    <a:pt x="66" y="78"/>
                  </a:cubicBezTo>
                  <a:close/>
                  <a:moveTo>
                    <a:pt x="88" y="81"/>
                  </a:moveTo>
                  <a:cubicBezTo>
                    <a:pt x="88" y="81"/>
                    <a:pt x="88" y="81"/>
                    <a:pt x="88" y="81"/>
                  </a:cubicBezTo>
                  <a:cubicBezTo>
                    <a:pt x="96" y="88"/>
                    <a:pt x="104" y="96"/>
                    <a:pt x="113" y="103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1" y="102"/>
                    <a:pt x="109" y="101"/>
                    <a:pt x="107" y="100"/>
                  </a:cubicBezTo>
                  <a:cubicBezTo>
                    <a:pt x="107" y="100"/>
                    <a:pt x="107" y="101"/>
                    <a:pt x="107" y="101"/>
                  </a:cubicBezTo>
                  <a:cubicBezTo>
                    <a:pt x="109" y="102"/>
                    <a:pt x="111" y="103"/>
                    <a:pt x="113" y="104"/>
                  </a:cubicBezTo>
                  <a:cubicBezTo>
                    <a:pt x="112" y="104"/>
                    <a:pt x="111" y="105"/>
                    <a:pt x="110" y="106"/>
                  </a:cubicBezTo>
                  <a:cubicBezTo>
                    <a:pt x="103" y="99"/>
                    <a:pt x="95" y="93"/>
                    <a:pt x="87" y="86"/>
                  </a:cubicBezTo>
                  <a:cubicBezTo>
                    <a:pt x="88" y="87"/>
                    <a:pt x="89" y="87"/>
                    <a:pt x="90" y="88"/>
                  </a:cubicBezTo>
                  <a:cubicBezTo>
                    <a:pt x="90" y="88"/>
                    <a:pt x="91" y="87"/>
                    <a:pt x="90" y="87"/>
                  </a:cubicBezTo>
                  <a:cubicBezTo>
                    <a:pt x="88" y="86"/>
                    <a:pt x="86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3"/>
                    <a:pt x="87" y="82"/>
                    <a:pt x="88" y="81"/>
                  </a:cubicBezTo>
                  <a:close/>
                  <a:moveTo>
                    <a:pt x="140" y="97"/>
                  </a:moveTo>
                  <a:cubicBezTo>
                    <a:pt x="150" y="99"/>
                    <a:pt x="158" y="105"/>
                    <a:pt x="162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2" y="114"/>
                    <a:pt x="162" y="115"/>
                    <a:pt x="163" y="115"/>
                  </a:cubicBezTo>
                  <a:cubicBezTo>
                    <a:pt x="163" y="115"/>
                    <a:pt x="163" y="115"/>
                    <a:pt x="163" y="115"/>
                  </a:cubicBezTo>
                  <a:cubicBezTo>
                    <a:pt x="164" y="118"/>
                    <a:pt x="165" y="121"/>
                    <a:pt x="166" y="124"/>
                  </a:cubicBezTo>
                  <a:cubicBezTo>
                    <a:pt x="167" y="137"/>
                    <a:pt x="161" y="148"/>
                    <a:pt x="152" y="155"/>
                  </a:cubicBezTo>
                  <a:cubicBezTo>
                    <a:pt x="151" y="155"/>
                    <a:pt x="151" y="155"/>
                    <a:pt x="151" y="155"/>
                  </a:cubicBezTo>
                  <a:cubicBezTo>
                    <a:pt x="145" y="155"/>
                    <a:pt x="138" y="153"/>
                    <a:pt x="132" y="150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29" y="147"/>
                    <a:pt x="127" y="145"/>
                    <a:pt x="124" y="143"/>
                  </a:cubicBezTo>
                  <a:cubicBezTo>
                    <a:pt x="117" y="135"/>
                    <a:pt x="115" y="124"/>
                    <a:pt x="117" y="114"/>
                  </a:cubicBezTo>
                  <a:cubicBezTo>
                    <a:pt x="118" y="108"/>
                    <a:pt x="121" y="103"/>
                    <a:pt x="125" y="98"/>
                  </a:cubicBezTo>
                  <a:cubicBezTo>
                    <a:pt x="126" y="98"/>
                    <a:pt x="128" y="97"/>
                    <a:pt x="130" y="97"/>
                  </a:cubicBezTo>
                  <a:cubicBezTo>
                    <a:pt x="133" y="97"/>
                    <a:pt x="136" y="97"/>
                    <a:pt x="139" y="97"/>
                  </a:cubicBezTo>
                  <a:cubicBezTo>
                    <a:pt x="139" y="98"/>
                    <a:pt x="140" y="98"/>
                    <a:pt x="140" y="97"/>
                  </a:cubicBezTo>
                  <a:close/>
                  <a:moveTo>
                    <a:pt x="161" y="37"/>
                  </a:moveTo>
                  <a:cubicBezTo>
                    <a:pt x="159" y="40"/>
                    <a:pt x="157" y="42"/>
                    <a:pt x="155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3" y="44"/>
                    <a:pt x="152" y="42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3" y="37"/>
                    <a:pt x="155" y="35"/>
                    <a:pt x="157" y="32"/>
                  </a:cubicBezTo>
                  <a:cubicBezTo>
                    <a:pt x="158" y="32"/>
                    <a:pt x="158" y="32"/>
                    <a:pt x="158" y="32"/>
                  </a:cubicBezTo>
                  <a:cubicBezTo>
                    <a:pt x="158" y="32"/>
                    <a:pt x="158" y="32"/>
                    <a:pt x="158" y="33"/>
                  </a:cubicBezTo>
                  <a:cubicBezTo>
                    <a:pt x="156" y="35"/>
                    <a:pt x="154" y="38"/>
                    <a:pt x="152" y="40"/>
                  </a:cubicBezTo>
                  <a:cubicBezTo>
                    <a:pt x="151" y="41"/>
                    <a:pt x="152" y="41"/>
                    <a:pt x="152" y="41"/>
                  </a:cubicBezTo>
                  <a:cubicBezTo>
                    <a:pt x="154" y="38"/>
                    <a:pt x="156" y="36"/>
                    <a:pt x="159" y="33"/>
                  </a:cubicBezTo>
                  <a:cubicBezTo>
                    <a:pt x="159" y="34"/>
                    <a:pt x="160" y="34"/>
                    <a:pt x="160" y="35"/>
                  </a:cubicBezTo>
                  <a:cubicBezTo>
                    <a:pt x="158" y="37"/>
                    <a:pt x="155" y="40"/>
                    <a:pt x="153" y="43"/>
                  </a:cubicBezTo>
                  <a:cubicBezTo>
                    <a:pt x="153" y="43"/>
                    <a:pt x="153" y="43"/>
                    <a:pt x="154" y="43"/>
                  </a:cubicBezTo>
                  <a:cubicBezTo>
                    <a:pt x="156" y="40"/>
                    <a:pt x="158" y="38"/>
                    <a:pt x="160" y="35"/>
                  </a:cubicBezTo>
                  <a:cubicBezTo>
                    <a:pt x="161" y="36"/>
                    <a:pt x="162" y="37"/>
                    <a:pt x="163" y="37"/>
                  </a:cubicBezTo>
                  <a:cubicBezTo>
                    <a:pt x="161" y="40"/>
                    <a:pt x="159" y="43"/>
                    <a:pt x="157" y="46"/>
                  </a:cubicBezTo>
                  <a:cubicBezTo>
                    <a:pt x="156" y="46"/>
                    <a:pt x="156" y="46"/>
                    <a:pt x="155" y="45"/>
                  </a:cubicBezTo>
                  <a:cubicBezTo>
                    <a:pt x="155" y="45"/>
                    <a:pt x="155" y="45"/>
                    <a:pt x="156" y="45"/>
                  </a:cubicBezTo>
                  <a:cubicBezTo>
                    <a:pt x="157" y="43"/>
                    <a:pt x="159" y="40"/>
                    <a:pt x="161" y="38"/>
                  </a:cubicBezTo>
                  <a:cubicBezTo>
                    <a:pt x="162" y="37"/>
                    <a:pt x="161" y="37"/>
                    <a:pt x="161" y="37"/>
                  </a:cubicBezTo>
                  <a:close/>
                  <a:moveTo>
                    <a:pt x="154" y="23"/>
                  </a:moveTo>
                  <a:cubicBezTo>
                    <a:pt x="154" y="25"/>
                    <a:pt x="154" y="26"/>
                    <a:pt x="155" y="28"/>
                  </a:cubicBezTo>
                  <a:cubicBezTo>
                    <a:pt x="153" y="30"/>
                    <a:pt x="150" y="33"/>
                    <a:pt x="148" y="35"/>
                  </a:cubicBezTo>
                  <a:cubicBezTo>
                    <a:pt x="147" y="35"/>
                    <a:pt x="147" y="34"/>
                    <a:pt x="147" y="33"/>
                  </a:cubicBezTo>
                  <a:cubicBezTo>
                    <a:pt x="149" y="31"/>
                    <a:pt x="151" y="29"/>
                    <a:pt x="153" y="27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51" y="28"/>
                    <a:pt x="149" y="31"/>
                    <a:pt x="147" y="33"/>
                  </a:cubicBezTo>
                  <a:cubicBezTo>
                    <a:pt x="146" y="32"/>
                    <a:pt x="146" y="31"/>
                    <a:pt x="146" y="31"/>
                  </a:cubicBezTo>
                  <a:cubicBezTo>
                    <a:pt x="149" y="28"/>
                    <a:pt x="151" y="26"/>
                    <a:pt x="154" y="23"/>
                  </a:cubicBezTo>
                  <a:cubicBezTo>
                    <a:pt x="154" y="23"/>
                    <a:pt x="154" y="23"/>
                    <a:pt x="154" y="23"/>
                  </a:cubicBezTo>
                  <a:close/>
                  <a:moveTo>
                    <a:pt x="155" y="29"/>
                  </a:moveTo>
                  <a:cubicBezTo>
                    <a:pt x="156" y="29"/>
                    <a:pt x="156" y="29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4" y="32"/>
                    <a:pt x="152" y="34"/>
                    <a:pt x="149" y="36"/>
                  </a:cubicBezTo>
                  <a:cubicBezTo>
                    <a:pt x="149" y="37"/>
                    <a:pt x="150" y="37"/>
                    <a:pt x="150" y="37"/>
                  </a:cubicBezTo>
                  <a:cubicBezTo>
                    <a:pt x="152" y="35"/>
                    <a:pt x="154" y="32"/>
                    <a:pt x="156" y="30"/>
                  </a:cubicBezTo>
                  <a:cubicBezTo>
                    <a:pt x="157" y="31"/>
                    <a:pt x="157" y="31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5" y="34"/>
                    <a:pt x="152" y="37"/>
                    <a:pt x="150" y="40"/>
                  </a:cubicBezTo>
                  <a:cubicBezTo>
                    <a:pt x="149" y="38"/>
                    <a:pt x="148" y="37"/>
                    <a:pt x="148" y="36"/>
                  </a:cubicBezTo>
                  <a:cubicBezTo>
                    <a:pt x="150" y="34"/>
                    <a:pt x="153" y="31"/>
                    <a:pt x="155" y="29"/>
                  </a:cubicBezTo>
                  <a:close/>
                  <a:moveTo>
                    <a:pt x="162" y="49"/>
                  </a:moveTo>
                  <a:cubicBezTo>
                    <a:pt x="161" y="48"/>
                    <a:pt x="159" y="48"/>
                    <a:pt x="158" y="47"/>
                  </a:cubicBezTo>
                  <a:cubicBezTo>
                    <a:pt x="160" y="44"/>
                    <a:pt x="162" y="41"/>
                    <a:pt x="164" y="38"/>
                  </a:cubicBezTo>
                  <a:cubicBezTo>
                    <a:pt x="165" y="38"/>
                    <a:pt x="166" y="39"/>
                    <a:pt x="168" y="39"/>
                  </a:cubicBezTo>
                  <a:cubicBezTo>
                    <a:pt x="166" y="42"/>
                    <a:pt x="164" y="45"/>
                    <a:pt x="162" y="48"/>
                  </a:cubicBezTo>
                  <a:cubicBezTo>
                    <a:pt x="162" y="48"/>
                    <a:pt x="162" y="49"/>
                    <a:pt x="162" y="49"/>
                  </a:cubicBezTo>
                  <a:close/>
                  <a:moveTo>
                    <a:pt x="156" y="54"/>
                  </a:moveTo>
                  <a:cubicBezTo>
                    <a:pt x="156" y="52"/>
                    <a:pt x="156" y="50"/>
                    <a:pt x="157" y="49"/>
                  </a:cubicBezTo>
                  <a:cubicBezTo>
                    <a:pt x="157" y="49"/>
                    <a:pt x="157" y="48"/>
                    <a:pt x="157" y="48"/>
                  </a:cubicBezTo>
                  <a:cubicBezTo>
                    <a:pt x="158" y="48"/>
                    <a:pt x="159" y="49"/>
                    <a:pt x="161" y="50"/>
                  </a:cubicBezTo>
                  <a:cubicBezTo>
                    <a:pt x="155" y="64"/>
                    <a:pt x="150" y="79"/>
                    <a:pt x="146" y="95"/>
                  </a:cubicBezTo>
                  <a:cubicBezTo>
                    <a:pt x="146" y="94"/>
                    <a:pt x="146" y="92"/>
                    <a:pt x="146" y="91"/>
                  </a:cubicBezTo>
                  <a:cubicBezTo>
                    <a:pt x="146" y="91"/>
                    <a:pt x="146" y="91"/>
                    <a:pt x="146" y="91"/>
                  </a:cubicBezTo>
                  <a:cubicBezTo>
                    <a:pt x="146" y="93"/>
                    <a:pt x="146" y="95"/>
                    <a:pt x="146" y="97"/>
                  </a:cubicBezTo>
                  <a:cubicBezTo>
                    <a:pt x="146" y="97"/>
                    <a:pt x="146" y="97"/>
                    <a:pt x="146" y="98"/>
                  </a:cubicBezTo>
                  <a:cubicBezTo>
                    <a:pt x="144" y="97"/>
                    <a:pt x="142" y="96"/>
                    <a:pt x="140" y="96"/>
                  </a:cubicBezTo>
                  <a:cubicBezTo>
                    <a:pt x="145" y="81"/>
                    <a:pt x="151" y="65"/>
                    <a:pt x="156" y="50"/>
                  </a:cubicBezTo>
                  <a:cubicBezTo>
                    <a:pt x="156" y="50"/>
                    <a:pt x="156" y="50"/>
                    <a:pt x="156" y="51"/>
                  </a:cubicBezTo>
                  <a:cubicBezTo>
                    <a:pt x="156" y="52"/>
                    <a:pt x="156" y="53"/>
                    <a:pt x="156" y="53"/>
                  </a:cubicBezTo>
                  <a:cubicBezTo>
                    <a:pt x="156" y="54"/>
                    <a:pt x="156" y="54"/>
                    <a:pt x="156" y="54"/>
                  </a:cubicBezTo>
                  <a:close/>
                  <a:moveTo>
                    <a:pt x="144" y="156"/>
                  </a:moveTo>
                  <a:cubicBezTo>
                    <a:pt x="144" y="157"/>
                    <a:pt x="143" y="158"/>
                    <a:pt x="142" y="159"/>
                  </a:cubicBezTo>
                  <a:cubicBezTo>
                    <a:pt x="141" y="159"/>
                    <a:pt x="140" y="159"/>
                    <a:pt x="139" y="159"/>
                  </a:cubicBezTo>
                  <a:cubicBezTo>
                    <a:pt x="140" y="158"/>
                    <a:pt x="141" y="157"/>
                    <a:pt x="143" y="155"/>
                  </a:cubicBezTo>
                  <a:cubicBezTo>
                    <a:pt x="143" y="155"/>
                    <a:pt x="142" y="154"/>
                    <a:pt x="142" y="155"/>
                  </a:cubicBezTo>
                  <a:cubicBezTo>
                    <a:pt x="141" y="156"/>
                    <a:pt x="140" y="158"/>
                    <a:pt x="138" y="160"/>
                  </a:cubicBezTo>
                  <a:cubicBezTo>
                    <a:pt x="137" y="160"/>
                    <a:pt x="136" y="160"/>
                    <a:pt x="135" y="160"/>
                  </a:cubicBezTo>
                  <a:cubicBezTo>
                    <a:pt x="136" y="158"/>
                    <a:pt x="137" y="157"/>
                    <a:pt x="139" y="155"/>
                  </a:cubicBezTo>
                  <a:cubicBezTo>
                    <a:pt x="139" y="155"/>
                    <a:pt x="138" y="154"/>
                    <a:pt x="138" y="155"/>
                  </a:cubicBezTo>
                  <a:cubicBezTo>
                    <a:pt x="137" y="156"/>
                    <a:pt x="135" y="158"/>
                    <a:pt x="134" y="160"/>
                  </a:cubicBezTo>
                  <a:cubicBezTo>
                    <a:pt x="133" y="160"/>
                    <a:pt x="133" y="160"/>
                    <a:pt x="132" y="160"/>
                  </a:cubicBezTo>
                  <a:cubicBezTo>
                    <a:pt x="133" y="158"/>
                    <a:pt x="135" y="156"/>
                    <a:pt x="136" y="154"/>
                  </a:cubicBezTo>
                  <a:cubicBezTo>
                    <a:pt x="137" y="154"/>
                    <a:pt x="136" y="153"/>
                    <a:pt x="136" y="154"/>
                  </a:cubicBezTo>
                  <a:cubicBezTo>
                    <a:pt x="134" y="156"/>
                    <a:pt x="133" y="158"/>
                    <a:pt x="131" y="160"/>
                  </a:cubicBezTo>
                  <a:cubicBezTo>
                    <a:pt x="129" y="159"/>
                    <a:pt x="127" y="159"/>
                    <a:pt x="125" y="158"/>
                  </a:cubicBezTo>
                  <a:cubicBezTo>
                    <a:pt x="127" y="156"/>
                    <a:pt x="130" y="153"/>
                    <a:pt x="132" y="150"/>
                  </a:cubicBezTo>
                  <a:cubicBezTo>
                    <a:pt x="133" y="151"/>
                    <a:pt x="134" y="151"/>
                    <a:pt x="135" y="152"/>
                  </a:cubicBezTo>
                  <a:cubicBezTo>
                    <a:pt x="140" y="154"/>
                    <a:pt x="145" y="155"/>
                    <a:pt x="151" y="155"/>
                  </a:cubicBezTo>
                  <a:cubicBezTo>
                    <a:pt x="148" y="157"/>
                    <a:pt x="146" y="158"/>
                    <a:pt x="143" y="159"/>
                  </a:cubicBezTo>
                  <a:cubicBezTo>
                    <a:pt x="144" y="158"/>
                    <a:pt x="144" y="157"/>
                    <a:pt x="145" y="156"/>
                  </a:cubicBezTo>
                  <a:cubicBezTo>
                    <a:pt x="145" y="156"/>
                    <a:pt x="145" y="155"/>
                    <a:pt x="144" y="156"/>
                  </a:cubicBezTo>
                  <a:close/>
                  <a:moveTo>
                    <a:pt x="116" y="128"/>
                  </a:moveTo>
                  <a:cubicBezTo>
                    <a:pt x="118" y="137"/>
                    <a:pt x="124" y="145"/>
                    <a:pt x="132" y="150"/>
                  </a:cubicBezTo>
                  <a:cubicBezTo>
                    <a:pt x="129" y="153"/>
                    <a:pt x="127" y="155"/>
                    <a:pt x="125" y="158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8"/>
                    <a:pt x="123" y="158"/>
                    <a:pt x="122" y="157"/>
                  </a:cubicBezTo>
                  <a:cubicBezTo>
                    <a:pt x="124" y="155"/>
                    <a:pt x="126" y="153"/>
                    <a:pt x="128" y="150"/>
                  </a:cubicBezTo>
                  <a:cubicBezTo>
                    <a:pt x="128" y="150"/>
                    <a:pt x="128" y="150"/>
                    <a:pt x="128" y="150"/>
                  </a:cubicBezTo>
                  <a:cubicBezTo>
                    <a:pt x="126" y="152"/>
                    <a:pt x="123" y="155"/>
                    <a:pt x="121" y="157"/>
                  </a:cubicBezTo>
                  <a:cubicBezTo>
                    <a:pt x="121" y="157"/>
                    <a:pt x="120" y="156"/>
                    <a:pt x="119" y="156"/>
                  </a:cubicBezTo>
                  <a:cubicBezTo>
                    <a:pt x="121" y="153"/>
                    <a:pt x="123" y="151"/>
                    <a:pt x="126" y="148"/>
                  </a:cubicBezTo>
                  <a:cubicBezTo>
                    <a:pt x="126" y="148"/>
                    <a:pt x="125" y="148"/>
                    <a:pt x="125" y="148"/>
                  </a:cubicBezTo>
                  <a:cubicBezTo>
                    <a:pt x="123" y="150"/>
                    <a:pt x="121" y="153"/>
                    <a:pt x="118" y="155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16" y="154"/>
                    <a:pt x="113" y="152"/>
                    <a:pt x="111" y="150"/>
                  </a:cubicBezTo>
                  <a:cubicBezTo>
                    <a:pt x="114" y="146"/>
                    <a:pt x="116" y="143"/>
                    <a:pt x="120" y="141"/>
                  </a:cubicBezTo>
                  <a:cubicBezTo>
                    <a:pt x="120" y="140"/>
                    <a:pt x="120" y="140"/>
                    <a:pt x="119" y="140"/>
                  </a:cubicBezTo>
                  <a:cubicBezTo>
                    <a:pt x="116" y="143"/>
                    <a:pt x="113" y="146"/>
                    <a:pt x="111" y="149"/>
                  </a:cubicBezTo>
                  <a:cubicBezTo>
                    <a:pt x="110" y="148"/>
                    <a:pt x="110" y="148"/>
                    <a:pt x="109" y="147"/>
                  </a:cubicBezTo>
                  <a:cubicBezTo>
                    <a:pt x="112" y="144"/>
                    <a:pt x="115" y="141"/>
                    <a:pt x="118" y="138"/>
                  </a:cubicBezTo>
                  <a:cubicBezTo>
                    <a:pt x="119" y="138"/>
                    <a:pt x="118" y="137"/>
                    <a:pt x="118" y="138"/>
                  </a:cubicBezTo>
                  <a:cubicBezTo>
                    <a:pt x="115" y="140"/>
                    <a:pt x="112" y="143"/>
                    <a:pt x="109" y="146"/>
                  </a:cubicBezTo>
                  <a:cubicBezTo>
                    <a:pt x="107" y="145"/>
                    <a:pt x="106" y="143"/>
                    <a:pt x="106" y="141"/>
                  </a:cubicBezTo>
                  <a:cubicBezTo>
                    <a:pt x="108" y="138"/>
                    <a:pt x="111" y="136"/>
                    <a:pt x="114" y="133"/>
                  </a:cubicBezTo>
                  <a:cubicBezTo>
                    <a:pt x="114" y="133"/>
                    <a:pt x="114" y="132"/>
                    <a:pt x="114" y="133"/>
                  </a:cubicBezTo>
                  <a:cubicBezTo>
                    <a:pt x="111" y="135"/>
                    <a:pt x="108" y="138"/>
                    <a:pt x="105" y="141"/>
                  </a:cubicBezTo>
                  <a:cubicBezTo>
                    <a:pt x="105" y="140"/>
                    <a:pt x="105" y="139"/>
                    <a:pt x="104" y="138"/>
                  </a:cubicBezTo>
                  <a:cubicBezTo>
                    <a:pt x="108" y="134"/>
                    <a:pt x="112" y="130"/>
                    <a:pt x="115" y="127"/>
                  </a:cubicBezTo>
                  <a:cubicBezTo>
                    <a:pt x="115" y="127"/>
                    <a:pt x="115" y="126"/>
                    <a:pt x="115" y="126"/>
                  </a:cubicBezTo>
                  <a:cubicBezTo>
                    <a:pt x="111" y="130"/>
                    <a:pt x="108" y="133"/>
                    <a:pt x="104" y="137"/>
                  </a:cubicBezTo>
                  <a:cubicBezTo>
                    <a:pt x="104" y="136"/>
                    <a:pt x="104" y="135"/>
                    <a:pt x="103" y="134"/>
                  </a:cubicBezTo>
                  <a:cubicBezTo>
                    <a:pt x="107" y="131"/>
                    <a:pt x="110" y="127"/>
                    <a:pt x="113" y="124"/>
                  </a:cubicBezTo>
                  <a:cubicBezTo>
                    <a:pt x="113" y="124"/>
                    <a:pt x="112" y="123"/>
                    <a:pt x="112" y="124"/>
                  </a:cubicBezTo>
                  <a:cubicBezTo>
                    <a:pt x="109" y="127"/>
                    <a:pt x="106" y="130"/>
                    <a:pt x="103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3" y="132"/>
                    <a:pt x="103" y="131"/>
                    <a:pt x="103" y="130"/>
                  </a:cubicBezTo>
                  <a:cubicBezTo>
                    <a:pt x="106" y="127"/>
                    <a:pt x="110" y="123"/>
                    <a:pt x="113" y="120"/>
                  </a:cubicBezTo>
                  <a:cubicBezTo>
                    <a:pt x="114" y="120"/>
                    <a:pt x="113" y="119"/>
                    <a:pt x="113" y="120"/>
                  </a:cubicBezTo>
                  <a:cubicBezTo>
                    <a:pt x="110" y="123"/>
                    <a:pt x="106" y="126"/>
                    <a:pt x="103" y="129"/>
                  </a:cubicBezTo>
                  <a:cubicBezTo>
                    <a:pt x="103" y="128"/>
                    <a:pt x="103" y="126"/>
                    <a:pt x="103" y="125"/>
                  </a:cubicBezTo>
                  <a:cubicBezTo>
                    <a:pt x="107" y="121"/>
                    <a:pt x="110" y="118"/>
                    <a:pt x="114" y="114"/>
                  </a:cubicBezTo>
                  <a:cubicBezTo>
                    <a:pt x="114" y="114"/>
                    <a:pt x="113" y="113"/>
                    <a:pt x="113" y="114"/>
                  </a:cubicBezTo>
                  <a:cubicBezTo>
                    <a:pt x="110" y="117"/>
                    <a:pt x="107" y="121"/>
                    <a:pt x="103" y="124"/>
                  </a:cubicBezTo>
                  <a:cubicBezTo>
                    <a:pt x="103" y="123"/>
                    <a:pt x="103" y="123"/>
                    <a:pt x="104" y="122"/>
                  </a:cubicBezTo>
                  <a:cubicBezTo>
                    <a:pt x="108" y="118"/>
                    <a:pt x="112" y="113"/>
                    <a:pt x="116" y="109"/>
                  </a:cubicBezTo>
                  <a:cubicBezTo>
                    <a:pt x="116" y="109"/>
                    <a:pt x="116" y="108"/>
                    <a:pt x="115" y="109"/>
                  </a:cubicBezTo>
                  <a:cubicBezTo>
                    <a:pt x="112" y="113"/>
                    <a:pt x="108" y="117"/>
                    <a:pt x="104" y="121"/>
                  </a:cubicBezTo>
                  <a:cubicBezTo>
                    <a:pt x="105" y="118"/>
                    <a:pt x="106" y="116"/>
                    <a:pt x="107" y="113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111" y="110"/>
                    <a:pt x="114" y="107"/>
                    <a:pt x="117" y="104"/>
                  </a:cubicBezTo>
                  <a:cubicBezTo>
                    <a:pt x="118" y="104"/>
                    <a:pt x="117" y="103"/>
                    <a:pt x="117" y="103"/>
                  </a:cubicBezTo>
                  <a:cubicBezTo>
                    <a:pt x="114" y="106"/>
                    <a:pt x="111" y="109"/>
                    <a:pt x="108" y="112"/>
                  </a:cubicBezTo>
                  <a:cubicBezTo>
                    <a:pt x="111" y="106"/>
                    <a:pt x="117" y="101"/>
                    <a:pt x="123" y="99"/>
                  </a:cubicBezTo>
                  <a:cubicBezTo>
                    <a:pt x="117" y="107"/>
                    <a:pt x="114" y="118"/>
                    <a:pt x="116" y="128"/>
                  </a:cubicBezTo>
                  <a:close/>
                  <a:moveTo>
                    <a:pt x="102" y="131"/>
                  </a:moveTo>
                  <a:cubicBezTo>
                    <a:pt x="102" y="131"/>
                    <a:pt x="102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lose/>
                  <a:moveTo>
                    <a:pt x="119" y="160"/>
                  </a:moveTo>
                  <a:cubicBezTo>
                    <a:pt x="118" y="161"/>
                    <a:pt x="118" y="163"/>
                    <a:pt x="117" y="164"/>
                  </a:cubicBezTo>
                  <a:cubicBezTo>
                    <a:pt x="117" y="165"/>
                    <a:pt x="117" y="165"/>
                    <a:pt x="118" y="165"/>
                  </a:cubicBezTo>
                  <a:cubicBezTo>
                    <a:pt x="118" y="162"/>
                    <a:pt x="119" y="160"/>
                    <a:pt x="120" y="158"/>
                  </a:cubicBezTo>
                  <a:cubicBezTo>
                    <a:pt x="121" y="158"/>
                    <a:pt x="122" y="159"/>
                    <a:pt x="123" y="159"/>
                  </a:cubicBezTo>
                  <a:cubicBezTo>
                    <a:pt x="123" y="159"/>
                    <a:pt x="122" y="159"/>
                    <a:pt x="122" y="159"/>
                  </a:cubicBezTo>
                  <a:cubicBezTo>
                    <a:pt x="119" y="167"/>
                    <a:pt x="115" y="174"/>
                    <a:pt x="111" y="182"/>
                  </a:cubicBezTo>
                  <a:cubicBezTo>
                    <a:pt x="112" y="181"/>
                    <a:pt x="112" y="180"/>
                    <a:pt x="112" y="179"/>
                  </a:cubicBezTo>
                  <a:cubicBezTo>
                    <a:pt x="112" y="178"/>
                    <a:pt x="112" y="178"/>
                    <a:pt x="112" y="178"/>
                  </a:cubicBezTo>
                  <a:cubicBezTo>
                    <a:pt x="111" y="181"/>
                    <a:pt x="110" y="183"/>
                    <a:pt x="110" y="185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8" y="185"/>
                    <a:pt x="107" y="185"/>
                    <a:pt x="106" y="185"/>
                  </a:cubicBezTo>
                  <a:cubicBezTo>
                    <a:pt x="110" y="176"/>
                    <a:pt x="114" y="168"/>
                    <a:pt x="119" y="160"/>
                  </a:cubicBezTo>
                  <a:close/>
                  <a:moveTo>
                    <a:pt x="190" y="160"/>
                  </a:moveTo>
                  <a:cubicBezTo>
                    <a:pt x="181" y="156"/>
                    <a:pt x="172" y="152"/>
                    <a:pt x="163" y="148"/>
                  </a:cubicBezTo>
                  <a:cubicBezTo>
                    <a:pt x="165" y="148"/>
                    <a:pt x="166" y="148"/>
                    <a:pt x="168" y="149"/>
                  </a:cubicBezTo>
                  <a:cubicBezTo>
                    <a:pt x="169" y="149"/>
                    <a:pt x="169" y="148"/>
                    <a:pt x="168" y="148"/>
                  </a:cubicBezTo>
                  <a:cubicBezTo>
                    <a:pt x="166" y="148"/>
                    <a:pt x="164" y="147"/>
                    <a:pt x="162" y="147"/>
                  </a:cubicBezTo>
                  <a:cubicBezTo>
                    <a:pt x="162" y="146"/>
                    <a:pt x="163" y="145"/>
                    <a:pt x="163" y="144"/>
                  </a:cubicBezTo>
                  <a:cubicBezTo>
                    <a:pt x="173" y="148"/>
                    <a:pt x="182" y="151"/>
                    <a:pt x="191" y="155"/>
                  </a:cubicBezTo>
                  <a:cubicBezTo>
                    <a:pt x="190" y="155"/>
                    <a:pt x="188" y="155"/>
                    <a:pt x="187" y="155"/>
                  </a:cubicBezTo>
                  <a:cubicBezTo>
                    <a:pt x="187" y="155"/>
                    <a:pt x="187" y="155"/>
                    <a:pt x="187" y="155"/>
                  </a:cubicBezTo>
                  <a:cubicBezTo>
                    <a:pt x="187" y="155"/>
                    <a:pt x="187" y="155"/>
                    <a:pt x="187" y="155"/>
                  </a:cubicBezTo>
                  <a:cubicBezTo>
                    <a:pt x="186" y="155"/>
                    <a:pt x="186" y="155"/>
                    <a:pt x="187" y="155"/>
                  </a:cubicBezTo>
                  <a:cubicBezTo>
                    <a:pt x="187" y="155"/>
                    <a:pt x="187" y="156"/>
                    <a:pt x="187" y="156"/>
                  </a:cubicBezTo>
                  <a:cubicBezTo>
                    <a:pt x="189" y="156"/>
                    <a:pt x="191" y="156"/>
                    <a:pt x="193" y="156"/>
                  </a:cubicBezTo>
                  <a:cubicBezTo>
                    <a:pt x="193" y="156"/>
                    <a:pt x="193" y="156"/>
                    <a:pt x="193" y="156"/>
                  </a:cubicBezTo>
                  <a:cubicBezTo>
                    <a:pt x="192" y="157"/>
                    <a:pt x="191" y="159"/>
                    <a:pt x="190" y="160"/>
                  </a:cubicBezTo>
                  <a:close/>
                  <a:moveTo>
                    <a:pt x="217" y="124"/>
                  </a:moveTo>
                  <a:cubicBezTo>
                    <a:pt x="217" y="124"/>
                    <a:pt x="217" y="124"/>
                    <a:pt x="217" y="124"/>
                  </a:cubicBezTo>
                  <a:cubicBezTo>
                    <a:pt x="217" y="124"/>
                    <a:pt x="216" y="124"/>
                    <a:pt x="216" y="124"/>
                  </a:cubicBezTo>
                  <a:cubicBezTo>
                    <a:pt x="218" y="121"/>
                    <a:pt x="220" y="118"/>
                    <a:pt x="223" y="115"/>
                  </a:cubicBezTo>
                  <a:cubicBezTo>
                    <a:pt x="223" y="115"/>
                    <a:pt x="223" y="115"/>
                    <a:pt x="223" y="115"/>
                  </a:cubicBezTo>
                  <a:cubicBezTo>
                    <a:pt x="221" y="118"/>
                    <a:pt x="219" y="121"/>
                    <a:pt x="217" y="124"/>
                  </a:cubicBezTo>
                  <a:close/>
                  <a:moveTo>
                    <a:pt x="206" y="70"/>
                  </a:moveTo>
                  <a:cubicBezTo>
                    <a:pt x="205" y="70"/>
                    <a:pt x="205" y="70"/>
                    <a:pt x="205" y="70"/>
                  </a:cubicBezTo>
                  <a:cubicBezTo>
                    <a:pt x="204" y="69"/>
                    <a:pt x="204" y="70"/>
                    <a:pt x="204" y="70"/>
                  </a:cubicBezTo>
                  <a:cubicBezTo>
                    <a:pt x="205" y="71"/>
                    <a:pt x="206" y="71"/>
                    <a:pt x="207" y="72"/>
                  </a:cubicBezTo>
                  <a:cubicBezTo>
                    <a:pt x="207" y="72"/>
                    <a:pt x="207" y="72"/>
                    <a:pt x="207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199" y="79"/>
                    <a:pt x="193" y="90"/>
                    <a:pt x="195" y="101"/>
                  </a:cubicBezTo>
                  <a:cubicBezTo>
                    <a:pt x="195" y="103"/>
                    <a:pt x="196" y="106"/>
                    <a:pt x="196" y="108"/>
                  </a:cubicBezTo>
                  <a:cubicBezTo>
                    <a:pt x="196" y="108"/>
                    <a:pt x="196" y="108"/>
                    <a:pt x="196" y="108"/>
                  </a:cubicBezTo>
                  <a:cubicBezTo>
                    <a:pt x="194" y="108"/>
                    <a:pt x="192" y="109"/>
                    <a:pt x="190" y="109"/>
                  </a:cubicBezTo>
                  <a:cubicBezTo>
                    <a:pt x="190" y="109"/>
                    <a:pt x="190" y="110"/>
                    <a:pt x="190" y="109"/>
                  </a:cubicBezTo>
                  <a:cubicBezTo>
                    <a:pt x="191" y="109"/>
                    <a:pt x="193" y="109"/>
                    <a:pt x="194" y="109"/>
                  </a:cubicBezTo>
                  <a:cubicBezTo>
                    <a:pt x="184" y="112"/>
                    <a:pt x="175" y="115"/>
                    <a:pt x="165" y="117"/>
                  </a:cubicBezTo>
                  <a:cubicBezTo>
                    <a:pt x="165" y="116"/>
                    <a:pt x="165" y="115"/>
                    <a:pt x="164" y="114"/>
                  </a:cubicBezTo>
                  <a:cubicBezTo>
                    <a:pt x="164" y="114"/>
                    <a:pt x="165" y="114"/>
                    <a:pt x="165" y="114"/>
                  </a:cubicBezTo>
                  <a:cubicBezTo>
                    <a:pt x="167" y="114"/>
                    <a:pt x="170" y="113"/>
                    <a:pt x="172" y="113"/>
                  </a:cubicBezTo>
                  <a:cubicBezTo>
                    <a:pt x="172" y="113"/>
                    <a:pt x="172" y="113"/>
                    <a:pt x="172" y="113"/>
                  </a:cubicBezTo>
                  <a:cubicBezTo>
                    <a:pt x="171" y="113"/>
                    <a:pt x="170" y="113"/>
                    <a:pt x="169" y="113"/>
                  </a:cubicBezTo>
                  <a:cubicBezTo>
                    <a:pt x="177" y="110"/>
                    <a:pt x="186" y="108"/>
                    <a:pt x="195" y="105"/>
                  </a:cubicBezTo>
                  <a:cubicBezTo>
                    <a:pt x="195" y="105"/>
                    <a:pt x="195" y="104"/>
                    <a:pt x="194" y="104"/>
                  </a:cubicBezTo>
                  <a:cubicBezTo>
                    <a:pt x="185" y="107"/>
                    <a:pt x="175" y="110"/>
                    <a:pt x="165" y="113"/>
                  </a:cubicBezTo>
                  <a:cubicBezTo>
                    <a:pt x="167" y="112"/>
                    <a:pt x="168" y="111"/>
                    <a:pt x="170" y="110"/>
                  </a:cubicBezTo>
                  <a:cubicBezTo>
                    <a:pt x="170" y="110"/>
                    <a:pt x="170" y="109"/>
                    <a:pt x="169" y="110"/>
                  </a:cubicBezTo>
                  <a:cubicBezTo>
                    <a:pt x="167" y="111"/>
                    <a:pt x="166" y="112"/>
                    <a:pt x="164" y="114"/>
                  </a:cubicBezTo>
                  <a:cubicBezTo>
                    <a:pt x="160" y="107"/>
                    <a:pt x="154" y="101"/>
                    <a:pt x="147" y="98"/>
                  </a:cubicBezTo>
                  <a:cubicBezTo>
                    <a:pt x="147" y="96"/>
                    <a:pt x="148" y="94"/>
                    <a:pt x="149" y="93"/>
                  </a:cubicBezTo>
                  <a:cubicBezTo>
                    <a:pt x="149" y="92"/>
                    <a:pt x="149" y="92"/>
                    <a:pt x="148" y="92"/>
                  </a:cubicBezTo>
                  <a:cubicBezTo>
                    <a:pt x="148" y="93"/>
                    <a:pt x="147" y="94"/>
                    <a:pt x="147" y="95"/>
                  </a:cubicBezTo>
                  <a:cubicBezTo>
                    <a:pt x="151" y="80"/>
                    <a:pt x="155" y="65"/>
                    <a:pt x="161" y="50"/>
                  </a:cubicBezTo>
                  <a:cubicBezTo>
                    <a:pt x="165" y="51"/>
                    <a:pt x="169" y="51"/>
                    <a:pt x="172" y="51"/>
                  </a:cubicBezTo>
                  <a:cubicBezTo>
                    <a:pt x="178" y="50"/>
                    <a:pt x="182" y="48"/>
                    <a:pt x="186" y="45"/>
                  </a:cubicBezTo>
                  <a:cubicBezTo>
                    <a:pt x="192" y="53"/>
                    <a:pt x="199" y="62"/>
                    <a:pt x="206" y="70"/>
                  </a:cubicBezTo>
                  <a:close/>
                  <a:moveTo>
                    <a:pt x="184" y="45"/>
                  </a:moveTo>
                  <a:cubicBezTo>
                    <a:pt x="185" y="43"/>
                    <a:pt x="186" y="41"/>
                    <a:pt x="187" y="40"/>
                  </a:cubicBezTo>
                  <a:cubicBezTo>
                    <a:pt x="187" y="39"/>
                    <a:pt x="186" y="39"/>
                    <a:pt x="186" y="39"/>
                  </a:cubicBezTo>
                  <a:cubicBezTo>
                    <a:pt x="185" y="41"/>
                    <a:pt x="184" y="43"/>
                    <a:pt x="183" y="45"/>
                  </a:cubicBezTo>
                  <a:cubicBezTo>
                    <a:pt x="182" y="45"/>
                    <a:pt x="182" y="45"/>
                    <a:pt x="183" y="46"/>
                  </a:cubicBezTo>
                  <a:cubicBezTo>
                    <a:pt x="180" y="48"/>
                    <a:pt x="176" y="49"/>
                    <a:pt x="172" y="50"/>
                  </a:cubicBezTo>
                  <a:cubicBezTo>
                    <a:pt x="169" y="50"/>
                    <a:pt x="166" y="50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5" y="46"/>
                    <a:pt x="166" y="43"/>
                    <a:pt x="168" y="40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9" y="40"/>
                    <a:pt x="169" y="40"/>
                    <a:pt x="170" y="40"/>
                  </a:cubicBezTo>
                  <a:cubicBezTo>
                    <a:pt x="168" y="43"/>
                    <a:pt x="166" y="46"/>
                    <a:pt x="165" y="49"/>
                  </a:cubicBezTo>
                  <a:cubicBezTo>
                    <a:pt x="164" y="49"/>
                    <a:pt x="165" y="50"/>
                    <a:pt x="165" y="49"/>
                  </a:cubicBezTo>
                  <a:cubicBezTo>
                    <a:pt x="167" y="46"/>
                    <a:pt x="169" y="43"/>
                    <a:pt x="170" y="40"/>
                  </a:cubicBezTo>
                  <a:cubicBezTo>
                    <a:pt x="171" y="40"/>
                    <a:pt x="172" y="41"/>
                    <a:pt x="173" y="41"/>
                  </a:cubicBezTo>
                  <a:cubicBezTo>
                    <a:pt x="171" y="43"/>
                    <a:pt x="169" y="46"/>
                    <a:pt x="168" y="48"/>
                  </a:cubicBezTo>
                  <a:cubicBezTo>
                    <a:pt x="168" y="48"/>
                    <a:pt x="168" y="49"/>
                    <a:pt x="168" y="48"/>
                  </a:cubicBezTo>
                  <a:cubicBezTo>
                    <a:pt x="170" y="46"/>
                    <a:pt x="172" y="43"/>
                    <a:pt x="173" y="41"/>
                  </a:cubicBezTo>
                  <a:cubicBezTo>
                    <a:pt x="174" y="41"/>
                    <a:pt x="175" y="41"/>
                    <a:pt x="175" y="41"/>
                  </a:cubicBezTo>
                  <a:cubicBezTo>
                    <a:pt x="173" y="43"/>
                    <a:pt x="171" y="46"/>
                    <a:pt x="170" y="49"/>
                  </a:cubicBezTo>
                  <a:cubicBezTo>
                    <a:pt x="170" y="49"/>
                    <a:pt x="171" y="50"/>
                    <a:pt x="171" y="49"/>
                  </a:cubicBezTo>
                  <a:cubicBezTo>
                    <a:pt x="172" y="46"/>
                    <a:pt x="174" y="44"/>
                    <a:pt x="176" y="41"/>
                  </a:cubicBezTo>
                  <a:cubicBezTo>
                    <a:pt x="176" y="41"/>
                    <a:pt x="177" y="41"/>
                    <a:pt x="177" y="41"/>
                  </a:cubicBezTo>
                  <a:cubicBezTo>
                    <a:pt x="176" y="43"/>
                    <a:pt x="174" y="46"/>
                    <a:pt x="173" y="48"/>
                  </a:cubicBezTo>
                  <a:cubicBezTo>
                    <a:pt x="173" y="48"/>
                    <a:pt x="173" y="49"/>
                    <a:pt x="173" y="48"/>
                  </a:cubicBezTo>
                  <a:cubicBezTo>
                    <a:pt x="175" y="46"/>
                    <a:pt x="177" y="43"/>
                    <a:pt x="178" y="41"/>
                  </a:cubicBezTo>
                  <a:cubicBezTo>
                    <a:pt x="179" y="41"/>
                    <a:pt x="179" y="41"/>
                    <a:pt x="180" y="41"/>
                  </a:cubicBezTo>
                  <a:cubicBezTo>
                    <a:pt x="178" y="43"/>
                    <a:pt x="177" y="45"/>
                    <a:pt x="176" y="47"/>
                  </a:cubicBezTo>
                  <a:cubicBezTo>
                    <a:pt x="176" y="48"/>
                    <a:pt x="176" y="48"/>
                    <a:pt x="177" y="48"/>
                  </a:cubicBezTo>
                  <a:cubicBezTo>
                    <a:pt x="178" y="45"/>
                    <a:pt x="179" y="43"/>
                    <a:pt x="180" y="41"/>
                  </a:cubicBezTo>
                  <a:cubicBezTo>
                    <a:pt x="184" y="40"/>
                    <a:pt x="187" y="39"/>
                    <a:pt x="190" y="37"/>
                  </a:cubicBezTo>
                  <a:cubicBezTo>
                    <a:pt x="188" y="40"/>
                    <a:pt x="186" y="43"/>
                    <a:pt x="184" y="45"/>
                  </a:cubicBezTo>
                  <a:close/>
                  <a:moveTo>
                    <a:pt x="192" y="23"/>
                  </a:moveTo>
                  <a:cubicBezTo>
                    <a:pt x="193" y="28"/>
                    <a:pt x="192" y="32"/>
                    <a:pt x="190" y="36"/>
                  </a:cubicBezTo>
                  <a:cubicBezTo>
                    <a:pt x="188" y="38"/>
                    <a:pt x="184" y="39"/>
                    <a:pt x="181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39"/>
                    <a:pt x="181" y="39"/>
                    <a:pt x="180" y="39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0" y="40"/>
                    <a:pt x="179" y="40"/>
                    <a:pt x="179" y="40"/>
                  </a:cubicBezTo>
                  <a:cubicBezTo>
                    <a:pt x="179" y="40"/>
                    <a:pt x="179" y="40"/>
                    <a:pt x="179" y="40"/>
                  </a:cubicBezTo>
                  <a:cubicBezTo>
                    <a:pt x="179" y="40"/>
                    <a:pt x="178" y="39"/>
                    <a:pt x="178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7" y="40"/>
                    <a:pt x="177" y="40"/>
                    <a:pt x="176" y="40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5" y="40"/>
                    <a:pt x="174" y="40"/>
                    <a:pt x="174" y="40"/>
                  </a:cubicBezTo>
                  <a:cubicBezTo>
                    <a:pt x="174" y="40"/>
                    <a:pt x="173" y="39"/>
                    <a:pt x="173" y="40"/>
                  </a:cubicBezTo>
                  <a:cubicBezTo>
                    <a:pt x="173" y="40"/>
                    <a:pt x="173" y="40"/>
                    <a:pt x="173" y="40"/>
                  </a:cubicBezTo>
                  <a:cubicBezTo>
                    <a:pt x="172" y="40"/>
                    <a:pt x="172" y="40"/>
                    <a:pt x="171" y="40"/>
                  </a:cubicBezTo>
                  <a:cubicBezTo>
                    <a:pt x="171" y="40"/>
                    <a:pt x="171" y="40"/>
                    <a:pt x="171" y="39"/>
                  </a:cubicBezTo>
                  <a:cubicBezTo>
                    <a:pt x="171" y="39"/>
                    <a:pt x="171" y="39"/>
                    <a:pt x="170" y="39"/>
                  </a:cubicBezTo>
                  <a:cubicBezTo>
                    <a:pt x="170" y="39"/>
                    <a:pt x="170" y="39"/>
                    <a:pt x="170" y="40"/>
                  </a:cubicBezTo>
                  <a:cubicBezTo>
                    <a:pt x="167" y="39"/>
                    <a:pt x="164" y="37"/>
                    <a:pt x="161" y="35"/>
                  </a:cubicBezTo>
                  <a:cubicBezTo>
                    <a:pt x="161" y="34"/>
                    <a:pt x="160" y="34"/>
                    <a:pt x="159" y="33"/>
                  </a:cubicBezTo>
                  <a:cubicBezTo>
                    <a:pt x="159" y="33"/>
                    <a:pt x="159" y="33"/>
                    <a:pt x="159" y="33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58" y="31"/>
                    <a:pt x="157" y="30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28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3" y="21"/>
                    <a:pt x="153" y="14"/>
                    <a:pt x="156" y="7"/>
                  </a:cubicBezTo>
                  <a:cubicBezTo>
                    <a:pt x="159" y="5"/>
                    <a:pt x="162" y="4"/>
                    <a:pt x="166" y="3"/>
                  </a:cubicBezTo>
                  <a:cubicBezTo>
                    <a:pt x="179" y="1"/>
                    <a:pt x="191" y="10"/>
                    <a:pt x="192" y="23"/>
                  </a:cubicBezTo>
                  <a:close/>
                  <a:moveTo>
                    <a:pt x="146" y="23"/>
                  </a:moveTo>
                  <a:cubicBezTo>
                    <a:pt x="148" y="21"/>
                    <a:pt x="150" y="19"/>
                    <a:pt x="152" y="17"/>
                  </a:cubicBezTo>
                  <a:cubicBezTo>
                    <a:pt x="153" y="17"/>
                    <a:pt x="152" y="16"/>
                    <a:pt x="152" y="16"/>
                  </a:cubicBezTo>
                  <a:cubicBezTo>
                    <a:pt x="150" y="18"/>
                    <a:pt x="148" y="20"/>
                    <a:pt x="146" y="22"/>
                  </a:cubicBezTo>
                  <a:cubicBezTo>
                    <a:pt x="146" y="21"/>
                    <a:pt x="147" y="20"/>
                    <a:pt x="147" y="19"/>
                  </a:cubicBezTo>
                  <a:cubicBezTo>
                    <a:pt x="149" y="17"/>
                    <a:pt x="151" y="15"/>
                    <a:pt x="153" y="13"/>
                  </a:cubicBezTo>
                  <a:cubicBezTo>
                    <a:pt x="153" y="13"/>
                    <a:pt x="153" y="13"/>
                    <a:pt x="152" y="13"/>
                  </a:cubicBezTo>
                  <a:cubicBezTo>
                    <a:pt x="151" y="14"/>
                    <a:pt x="149" y="16"/>
                    <a:pt x="148" y="17"/>
                  </a:cubicBezTo>
                  <a:cubicBezTo>
                    <a:pt x="149" y="14"/>
                    <a:pt x="151" y="11"/>
                    <a:pt x="154" y="8"/>
                  </a:cubicBezTo>
                  <a:cubicBezTo>
                    <a:pt x="153" y="13"/>
                    <a:pt x="152" y="18"/>
                    <a:pt x="153" y="23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1" y="25"/>
                    <a:pt x="148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29"/>
                    <a:pt x="146" y="29"/>
                    <a:pt x="146" y="29"/>
                  </a:cubicBezTo>
                  <a:cubicBezTo>
                    <a:pt x="148" y="26"/>
                    <a:pt x="150" y="24"/>
                    <a:pt x="152" y="22"/>
                  </a:cubicBezTo>
                  <a:cubicBezTo>
                    <a:pt x="153" y="22"/>
                    <a:pt x="152" y="21"/>
                    <a:pt x="152" y="21"/>
                  </a:cubicBezTo>
                  <a:cubicBezTo>
                    <a:pt x="150" y="24"/>
                    <a:pt x="148" y="26"/>
                    <a:pt x="146" y="28"/>
                  </a:cubicBezTo>
                  <a:cubicBezTo>
                    <a:pt x="146" y="27"/>
                    <a:pt x="146" y="27"/>
                    <a:pt x="146" y="26"/>
                  </a:cubicBezTo>
                  <a:cubicBezTo>
                    <a:pt x="148" y="24"/>
                    <a:pt x="150" y="22"/>
                    <a:pt x="152" y="20"/>
                  </a:cubicBezTo>
                  <a:cubicBezTo>
                    <a:pt x="153" y="19"/>
                    <a:pt x="152" y="19"/>
                    <a:pt x="152" y="19"/>
                  </a:cubicBezTo>
                  <a:cubicBezTo>
                    <a:pt x="150" y="21"/>
                    <a:pt x="148" y="23"/>
                    <a:pt x="146" y="25"/>
                  </a:cubicBezTo>
                  <a:cubicBezTo>
                    <a:pt x="146" y="25"/>
                    <a:pt x="146" y="24"/>
                    <a:pt x="146" y="23"/>
                  </a:cubicBezTo>
                  <a:close/>
                  <a:moveTo>
                    <a:pt x="141" y="29"/>
                  </a:moveTo>
                  <a:cubicBezTo>
                    <a:pt x="140" y="30"/>
                    <a:pt x="139" y="31"/>
                    <a:pt x="138" y="32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40" y="31"/>
                    <a:pt x="142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9"/>
                    <a:pt x="145" y="30"/>
                  </a:cubicBezTo>
                  <a:cubicBezTo>
                    <a:pt x="146" y="37"/>
                    <a:pt x="150" y="43"/>
                    <a:pt x="155" y="47"/>
                  </a:cubicBezTo>
                  <a:cubicBezTo>
                    <a:pt x="155" y="47"/>
                    <a:pt x="155" y="47"/>
                    <a:pt x="155" y="47"/>
                  </a:cubicBezTo>
                  <a:cubicBezTo>
                    <a:pt x="155" y="48"/>
                    <a:pt x="154" y="49"/>
                    <a:pt x="153" y="51"/>
                  </a:cubicBezTo>
                  <a:cubicBezTo>
                    <a:pt x="153" y="51"/>
                    <a:pt x="153" y="51"/>
                    <a:pt x="153" y="51"/>
                  </a:cubicBezTo>
                  <a:cubicBezTo>
                    <a:pt x="153" y="51"/>
                    <a:pt x="153" y="51"/>
                    <a:pt x="153" y="51"/>
                  </a:cubicBezTo>
                  <a:cubicBezTo>
                    <a:pt x="153" y="52"/>
                    <a:pt x="153" y="52"/>
                    <a:pt x="154" y="52"/>
                  </a:cubicBezTo>
                  <a:cubicBezTo>
                    <a:pt x="154" y="51"/>
                    <a:pt x="154" y="50"/>
                    <a:pt x="155" y="50"/>
                  </a:cubicBezTo>
                  <a:cubicBezTo>
                    <a:pt x="155" y="49"/>
                    <a:pt x="155" y="49"/>
                    <a:pt x="155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0" y="64"/>
                    <a:pt x="145" y="80"/>
                    <a:pt x="140" y="96"/>
                  </a:cubicBezTo>
                  <a:cubicBezTo>
                    <a:pt x="136" y="95"/>
                    <a:pt x="133" y="95"/>
                    <a:pt x="130" y="96"/>
                  </a:cubicBezTo>
                  <a:cubicBezTo>
                    <a:pt x="124" y="97"/>
                    <a:pt x="118" y="99"/>
                    <a:pt x="1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4" y="103"/>
                    <a:pt x="113" y="103"/>
                    <a:pt x="113" y="102"/>
                  </a:cubicBezTo>
                  <a:cubicBezTo>
                    <a:pt x="112" y="101"/>
                    <a:pt x="111" y="99"/>
                    <a:pt x="110" y="97"/>
                  </a:cubicBezTo>
                  <a:cubicBezTo>
                    <a:pt x="110" y="96"/>
                    <a:pt x="109" y="97"/>
                    <a:pt x="110" y="97"/>
                  </a:cubicBezTo>
                  <a:cubicBezTo>
                    <a:pt x="110" y="98"/>
                    <a:pt x="111" y="100"/>
                    <a:pt x="112" y="101"/>
                  </a:cubicBezTo>
                  <a:cubicBezTo>
                    <a:pt x="104" y="94"/>
                    <a:pt x="96" y="87"/>
                    <a:pt x="88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3" y="75"/>
                    <a:pt x="96" y="68"/>
                    <a:pt x="95" y="61"/>
                  </a:cubicBezTo>
                  <a:cubicBezTo>
                    <a:pt x="94" y="58"/>
                    <a:pt x="94" y="56"/>
                    <a:pt x="93" y="54"/>
                  </a:cubicBezTo>
                  <a:cubicBezTo>
                    <a:pt x="95" y="54"/>
                    <a:pt x="98" y="53"/>
                    <a:pt x="101" y="52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98" y="52"/>
                    <a:pt x="96" y="53"/>
                    <a:pt x="94" y="53"/>
                  </a:cubicBezTo>
                  <a:cubicBezTo>
                    <a:pt x="111" y="46"/>
                    <a:pt x="128" y="39"/>
                    <a:pt x="145" y="32"/>
                  </a:cubicBezTo>
                  <a:cubicBezTo>
                    <a:pt x="145" y="31"/>
                    <a:pt x="145" y="31"/>
                    <a:pt x="144" y="31"/>
                  </a:cubicBezTo>
                  <a:cubicBezTo>
                    <a:pt x="128" y="38"/>
                    <a:pt x="112" y="45"/>
                    <a:pt x="95" y="52"/>
                  </a:cubicBezTo>
                  <a:cubicBezTo>
                    <a:pt x="97" y="51"/>
                    <a:pt x="98" y="50"/>
                    <a:pt x="99" y="50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6" y="50"/>
                    <a:pt x="94" y="52"/>
                    <a:pt x="93" y="53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2"/>
                    <a:pt x="91" y="51"/>
                    <a:pt x="90" y="50"/>
                  </a:cubicBezTo>
                  <a:cubicBezTo>
                    <a:pt x="107" y="43"/>
                    <a:pt x="124" y="36"/>
                    <a:pt x="141" y="29"/>
                  </a:cubicBezTo>
                  <a:close/>
                  <a:moveTo>
                    <a:pt x="93" y="61"/>
                  </a:moveTo>
                  <a:cubicBezTo>
                    <a:pt x="95" y="71"/>
                    <a:pt x="89" y="80"/>
                    <a:pt x="81" y="84"/>
                  </a:cubicBezTo>
                  <a:cubicBezTo>
                    <a:pt x="79" y="84"/>
                    <a:pt x="77" y="83"/>
                    <a:pt x="76" y="83"/>
                  </a:cubicBezTo>
                  <a:cubicBezTo>
                    <a:pt x="76" y="83"/>
                    <a:pt x="76" y="82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5" y="82"/>
                    <a:pt x="74" y="82"/>
                    <a:pt x="73" y="82"/>
                  </a:cubicBezTo>
                  <a:cubicBezTo>
                    <a:pt x="74" y="82"/>
                    <a:pt x="74" y="82"/>
                    <a:pt x="74" y="81"/>
                  </a:cubicBezTo>
                  <a:cubicBezTo>
                    <a:pt x="74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2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0"/>
                    <a:pt x="72" y="80"/>
                    <a:pt x="71" y="80"/>
                  </a:cubicBezTo>
                  <a:cubicBezTo>
                    <a:pt x="71" y="80"/>
                    <a:pt x="71" y="80"/>
                    <a:pt x="71" y="81"/>
                  </a:cubicBezTo>
                  <a:cubicBezTo>
                    <a:pt x="70" y="80"/>
                    <a:pt x="70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79"/>
                    <a:pt x="69" y="79"/>
                    <a:pt x="69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6" y="77"/>
                    <a:pt x="63" y="74"/>
                    <a:pt x="61" y="70"/>
                  </a:cubicBezTo>
                  <a:cubicBezTo>
                    <a:pt x="57" y="62"/>
                    <a:pt x="58" y="51"/>
                    <a:pt x="63" y="43"/>
                  </a:cubicBezTo>
                  <a:cubicBezTo>
                    <a:pt x="65" y="43"/>
                    <a:pt x="67" y="42"/>
                    <a:pt x="68" y="42"/>
                  </a:cubicBezTo>
                  <a:cubicBezTo>
                    <a:pt x="80" y="40"/>
                    <a:pt x="92" y="49"/>
                    <a:pt x="93" y="61"/>
                  </a:cubicBezTo>
                  <a:close/>
                  <a:moveTo>
                    <a:pt x="50" y="71"/>
                  </a:moveTo>
                  <a:cubicBezTo>
                    <a:pt x="53" y="69"/>
                    <a:pt x="56" y="67"/>
                    <a:pt x="58" y="64"/>
                  </a:cubicBezTo>
                  <a:cubicBezTo>
                    <a:pt x="58" y="65"/>
                    <a:pt x="58" y="65"/>
                    <a:pt x="59" y="66"/>
                  </a:cubicBezTo>
                  <a:cubicBezTo>
                    <a:pt x="59" y="66"/>
                    <a:pt x="58" y="66"/>
                    <a:pt x="58" y="66"/>
                  </a:cubicBezTo>
                  <a:cubicBezTo>
                    <a:pt x="56" y="68"/>
                    <a:pt x="53" y="71"/>
                    <a:pt x="51" y="73"/>
                  </a:cubicBezTo>
                  <a:cubicBezTo>
                    <a:pt x="51" y="72"/>
                    <a:pt x="51" y="72"/>
                    <a:pt x="50" y="71"/>
                  </a:cubicBezTo>
                  <a:close/>
                  <a:moveTo>
                    <a:pt x="58" y="64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55" y="66"/>
                    <a:pt x="53" y="68"/>
                    <a:pt x="50" y="71"/>
                  </a:cubicBezTo>
                  <a:cubicBezTo>
                    <a:pt x="50" y="70"/>
                    <a:pt x="50" y="69"/>
                    <a:pt x="50" y="68"/>
                  </a:cubicBezTo>
                  <a:cubicBezTo>
                    <a:pt x="52" y="66"/>
                    <a:pt x="54" y="64"/>
                    <a:pt x="57" y="62"/>
                  </a:cubicBezTo>
                  <a:cubicBezTo>
                    <a:pt x="58" y="62"/>
                    <a:pt x="57" y="61"/>
                    <a:pt x="57" y="62"/>
                  </a:cubicBezTo>
                  <a:cubicBezTo>
                    <a:pt x="54" y="63"/>
                    <a:pt x="52" y="65"/>
                    <a:pt x="50" y="68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6"/>
                    <a:pt x="49" y="66"/>
                  </a:cubicBezTo>
                  <a:cubicBezTo>
                    <a:pt x="52" y="63"/>
                    <a:pt x="55" y="61"/>
                    <a:pt x="58" y="58"/>
                  </a:cubicBezTo>
                  <a:cubicBezTo>
                    <a:pt x="58" y="60"/>
                    <a:pt x="58" y="62"/>
                    <a:pt x="58" y="64"/>
                  </a:cubicBezTo>
                  <a:close/>
                  <a:moveTo>
                    <a:pt x="62" y="44"/>
                  </a:moveTo>
                  <a:cubicBezTo>
                    <a:pt x="62" y="44"/>
                    <a:pt x="62" y="45"/>
                    <a:pt x="62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58" y="48"/>
                    <a:pt x="55" y="50"/>
                    <a:pt x="52" y="53"/>
                  </a:cubicBezTo>
                  <a:cubicBezTo>
                    <a:pt x="54" y="49"/>
                    <a:pt x="58" y="46"/>
                    <a:pt x="62" y="44"/>
                  </a:cubicBezTo>
                  <a:close/>
                  <a:moveTo>
                    <a:pt x="51" y="55"/>
                  </a:moveTo>
                  <a:cubicBezTo>
                    <a:pt x="54" y="52"/>
                    <a:pt x="58" y="49"/>
                    <a:pt x="61" y="46"/>
                  </a:cubicBezTo>
                  <a:cubicBezTo>
                    <a:pt x="60" y="47"/>
                    <a:pt x="60" y="48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6" y="52"/>
                    <a:pt x="53" y="55"/>
                    <a:pt x="50" y="57"/>
                  </a:cubicBezTo>
                  <a:cubicBezTo>
                    <a:pt x="50" y="57"/>
                    <a:pt x="51" y="56"/>
                    <a:pt x="51" y="55"/>
                  </a:cubicBezTo>
                  <a:close/>
                  <a:moveTo>
                    <a:pt x="50" y="59"/>
                  </a:moveTo>
                  <a:cubicBezTo>
                    <a:pt x="53" y="56"/>
                    <a:pt x="56" y="53"/>
                    <a:pt x="59" y="50"/>
                  </a:cubicBezTo>
                  <a:cubicBezTo>
                    <a:pt x="59" y="52"/>
                    <a:pt x="58" y="53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59"/>
                    <a:pt x="49" y="61"/>
                  </a:cubicBezTo>
                  <a:cubicBezTo>
                    <a:pt x="50" y="60"/>
                    <a:pt x="50" y="60"/>
                    <a:pt x="50" y="59"/>
                  </a:cubicBezTo>
                  <a:close/>
                  <a:moveTo>
                    <a:pt x="49" y="62"/>
                  </a:moveTo>
                  <a:cubicBezTo>
                    <a:pt x="52" y="60"/>
                    <a:pt x="55" y="57"/>
                    <a:pt x="58" y="55"/>
                  </a:cubicBezTo>
                  <a:cubicBezTo>
                    <a:pt x="58" y="56"/>
                    <a:pt x="58" y="57"/>
                    <a:pt x="58" y="58"/>
                  </a:cubicBezTo>
                  <a:cubicBezTo>
                    <a:pt x="58" y="58"/>
                    <a:pt x="58" y="58"/>
                    <a:pt x="57" y="58"/>
                  </a:cubicBezTo>
                  <a:cubicBezTo>
                    <a:pt x="55" y="60"/>
                    <a:pt x="52" y="62"/>
                    <a:pt x="49" y="65"/>
                  </a:cubicBezTo>
                  <a:cubicBezTo>
                    <a:pt x="49" y="64"/>
                    <a:pt x="49" y="63"/>
                    <a:pt x="49" y="62"/>
                  </a:cubicBezTo>
                  <a:close/>
                  <a:moveTo>
                    <a:pt x="60" y="71"/>
                  </a:moveTo>
                  <a:cubicBezTo>
                    <a:pt x="57" y="72"/>
                    <a:pt x="55" y="74"/>
                    <a:pt x="53" y="77"/>
                  </a:cubicBezTo>
                  <a:cubicBezTo>
                    <a:pt x="53" y="76"/>
                    <a:pt x="53" y="76"/>
                    <a:pt x="52" y="76"/>
                  </a:cubicBezTo>
                  <a:cubicBezTo>
                    <a:pt x="55" y="73"/>
                    <a:pt x="57" y="71"/>
                    <a:pt x="59" y="69"/>
                  </a:cubicBezTo>
                  <a:cubicBezTo>
                    <a:pt x="59" y="69"/>
                    <a:pt x="59" y="68"/>
                    <a:pt x="58" y="69"/>
                  </a:cubicBezTo>
                  <a:cubicBezTo>
                    <a:pt x="56" y="71"/>
                    <a:pt x="54" y="73"/>
                    <a:pt x="52" y="75"/>
                  </a:cubicBezTo>
                  <a:cubicBezTo>
                    <a:pt x="52" y="74"/>
                    <a:pt x="52" y="74"/>
                    <a:pt x="51" y="74"/>
                  </a:cubicBezTo>
                  <a:cubicBezTo>
                    <a:pt x="54" y="71"/>
                    <a:pt x="56" y="69"/>
                    <a:pt x="59" y="67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8"/>
                    <a:pt x="60" y="69"/>
                    <a:pt x="60" y="70"/>
                  </a:cubicBezTo>
                  <a:cubicBezTo>
                    <a:pt x="61" y="71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59" y="74"/>
                    <a:pt x="57" y="77"/>
                    <a:pt x="55" y="79"/>
                  </a:cubicBezTo>
                  <a:cubicBezTo>
                    <a:pt x="54" y="78"/>
                    <a:pt x="54" y="78"/>
                    <a:pt x="54" y="77"/>
                  </a:cubicBezTo>
                  <a:cubicBezTo>
                    <a:pt x="55" y="75"/>
                    <a:pt x="58" y="73"/>
                    <a:pt x="60" y="71"/>
                  </a:cubicBezTo>
                  <a:cubicBezTo>
                    <a:pt x="61" y="71"/>
                    <a:pt x="60" y="70"/>
                    <a:pt x="60" y="71"/>
                  </a:cubicBezTo>
                  <a:close/>
                  <a:moveTo>
                    <a:pt x="62" y="73"/>
                  </a:moveTo>
                  <a:cubicBezTo>
                    <a:pt x="62" y="73"/>
                    <a:pt x="62" y="74"/>
                    <a:pt x="63" y="74"/>
                  </a:cubicBezTo>
                  <a:cubicBezTo>
                    <a:pt x="61" y="76"/>
                    <a:pt x="58" y="78"/>
                    <a:pt x="56" y="80"/>
                  </a:cubicBezTo>
                  <a:cubicBezTo>
                    <a:pt x="56" y="80"/>
                    <a:pt x="55" y="79"/>
                    <a:pt x="55" y="79"/>
                  </a:cubicBezTo>
                  <a:cubicBezTo>
                    <a:pt x="57" y="77"/>
                    <a:pt x="60" y="75"/>
                    <a:pt x="62" y="73"/>
                  </a:cubicBezTo>
                  <a:close/>
                  <a:moveTo>
                    <a:pt x="55" y="81"/>
                  </a:moveTo>
                  <a:cubicBezTo>
                    <a:pt x="55" y="81"/>
                    <a:pt x="55" y="81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5" y="82"/>
                  </a:moveTo>
                  <a:cubicBezTo>
                    <a:pt x="54" y="84"/>
                    <a:pt x="54" y="86"/>
                    <a:pt x="53" y="88"/>
                  </a:cubicBezTo>
                  <a:cubicBezTo>
                    <a:pt x="53" y="88"/>
                    <a:pt x="54" y="88"/>
                    <a:pt x="54" y="88"/>
                  </a:cubicBezTo>
                  <a:cubicBezTo>
                    <a:pt x="54" y="86"/>
                    <a:pt x="55" y="84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6" y="82"/>
                    <a:pt x="57" y="83"/>
                    <a:pt x="58" y="83"/>
                  </a:cubicBezTo>
                  <a:cubicBezTo>
                    <a:pt x="50" y="97"/>
                    <a:pt x="42" y="110"/>
                    <a:pt x="35" y="124"/>
                  </a:cubicBezTo>
                  <a:cubicBezTo>
                    <a:pt x="35" y="123"/>
                    <a:pt x="36" y="121"/>
                    <a:pt x="36" y="119"/>
                  </a:cubicBezTo>
                  <a:cubicBezTo>
                    <a:pt x="36" y="119"/>
                    <a:pt x="35" y="119"/>
                    <a:pt x="35" y="119"/>
                  </a:cubicBezTo>
                  <a:cubicBezTo>
                    <a:pt x="35" y="121"/>
                    <a:pt x="34" y="124"/>
                    <a:pt x="34" y="126"/>
                  </a:cubicBezTo>
                  <a:cubicBezTo>
                    <a:pt x="32" y="125"/>
                    <a:pt x="31" y="125"/>
                    <a:pt x="30" y="125"/>
                  </a:cubicBezTo>
                  <a:cubicBezTo>
                    <a:pt x="38" y="110"/>
                    <a:pt x="46" y="96"/>
                    <a:pt x="55" y="82"/>
                  </a:cubicBezTo>
                  <a:close/>
                  <a:moveTo>
                    <a:pt x="22" y="126"/>
                  </a:moveTo>
                  <a:cubicBezTo>
                    <a:pt x="34" y="124"/>
                    <a:pt x="45" y="132"/>
                    <a:pt x="47" y="144"/>
                  </a:cubicBezTo>
                  <a:cubicBezTo>
                    <a:pt x="48" y="150"/>
                    <a:pt x="46" y="155"/>
                    <a:pt x="44" y="159"/>
                  </a:cubicBezTo>
                  <a:cubicBezTo>
                    <a:pt x="37" y="163"/>
                    <a:pt x="29" y="163"/>
                    <a:pt x="22" y="160"/>
                  </a:cubicBezTo>
                  <a:cubicBezTo>
                    <a:pt x="22" y="160"/>
                    <a:pt x="22" y="160"/>
                    <a:pt x="23" y="160"/>
                  </a:cubicBezTo>
                  <a:cubicBezTo>
                    <a:pt x="23" y="159"/>
                    <a:pt x="23" y="159"/>
                    <a:pt x="22" y="159"/>
                  </a:cubicBezTo>
                  <a:cubicBezTo>
                    <a:pt x="22" y="159"/>
                    <a:pt x="22" y="160"/>
                    <a:pt x="21" y="160"/>
                  </a:cubicBezTo>
                  <a:cubicBezTo>
                    <a:pt x="21" y="160"/>
                    <a:pt x="20" y="159"/>
                    <a:pt x="19" y="159"/>
                  </a:cubicBezTo>
                  <a:cubicBezTo>
                    <a:pt x="19" y="158"/>
                    <a:pt x="19" y="158"/>
                    <a:pt x="20" y="158"/>
                  </a:cubicBezTo>
                  <a:cubicBezTo>
                    <a:pt x="20" y="158"/>
                    <a:pt x="19" y="157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7" y="157"/>
                    <a:pt x="16" y="157"/>
                    <a:pt x="15" y="156"/>
                  </a:cubicBezTo>
                  <a:cubicBezTo>
                    <a:pt x="9" y="149"/>
                    <a:pt x="8" y="137"/>
                    <a:pt x="13" y="129"/>
                  </a:cubicBezTo>
                  <a:cubicBezTo>
                    <a:pt x="15" y="127"/>
                    <a:pt x="19" y="126"/>
                    <a:pt x="22" y="126"/>
                  </a:cubicBezTo>
                  <a:close/>
                  <a:moveTo>
                    <a:pt x="11" y="130"/>
                  </a:moveTo>
                  <a:cubicBezTo>
                    <a:pt x="11" y="132"/>
                    <a:pt x="10" y="134"/>
                    <a:pt x="10" y="136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7"/>
                    <a:pt x="6" y="138"/>
                    <a:pt x="4" y="140"/>
                  </a:cubicBezTo>
                  <a:cubicBezTo>
                    <a:pt x="4" y="139"/>
                    <a:pt x="5" y="138"/>
                    <a:pt x="5" y="137"/>
                  </a:cubicBezTo>
                  <a:cubicBezTo>
                    <a:pt x="7" y="136"/>
                    <a:pt x="8" y="135"/>
                    <a:pt x="10" y="134"/>
                  </a:cubicBezTo>
                  <a:cubicBezTo>
                    <a:pt x="10" y="133"/>
                    <a:pt x="10" y="133"/>
                    <a:pt x="9" y="133"/>
                  </a:cubicBezTo>
                  <a:cubicBezTo>
                    <a:pt x="8" y="134"/>
                    <a:pt x="7" y="135"/>
                    <a:pt x="6" y="136"/>
                  </a:cubicBezTo>
                  <a:cubicBezTo>
                    <a:pt x="7" y="134"/>
                    <a:pt x="9" y="132"/>
                    <a:pt x="11" y="130"/>
                  </a:cubicBezTo>
                  <a:close/>
                  <a:moveTo>
                    <a:pt x="27" y="169"/>
                  </a:moveTo>
                  <a:cubicBezTo>
                    <a:pt x="29" y="168"/>
                    <a:pt x="30" y="166"/>
                    <a:pt x="31" y="164"/>
                  </a:cubicBezTo>
                  <a:cubicBezTo>
                    <a:pt x="32" y="164"/>
                    <a:pt x="31" y="164"/>
                    <a:pt x="31" y="164"/>
                  </a:cubicBezTo>
                  <a:cubicBezTo>
                    <a:pt x="29" y="166"/>
                    <a:pt x="28" y="167"/>
                    <a:pt x="27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5" y="170"/>
                    <a:pt x="24" y="170"/>
                    <a:pt x="22" y="169"/>
                  </a:cubicBezTo>
                  <a:cubicBezTo>
                    <a:pt x="22" y="169"/>
                    <a:pt x="23" y="169"/>
                    <a:pt x="22" y="169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4" y="167"/>
                    <a:pt x="25" y="165"/>
                    <a:pt x="27" y="163"/>
                  </a:cubicBezTo>
                  <a:cubicBezTo>
                    <a:pt x="27" y="163"/>
                    <a:pt x="27" y="162"/>
                    <a:pt x="26" y="163"/>
                  </a:cubicBezTo>
                  <a:cubicBezTo>
                    <a:pt x="25" y="165"/>
                    <a:pt x="23" y="167"/>
                    <a:pt x="21" y="168"/>
                  </a:cubicBezTo>
                  <a:cubicBezTo>
                    <a:pt x="21" y="169"/>
                    <a:pt x="21" y="169"/>
                    <a:pt x="21" y="169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15" y="168"/>
                    <a:pt x="8" y="164"/>
                    <a:pt x="5" y="157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7" y="155"/>
                    <a:pt x="9" y="153"/>
                    <a:pt x="11" y="151"/>
                  </a:cubicBezTo>
                  <a:cubicBezTo>
                    <a:pt x="11" y="151"/>
                    <a:pt x="10" y="150"/>
                    <a:pt x="10" y="151"/>
                  </a:cubicBezTo>
                  <a:cubicBezTo>
                    <a:pt x="8" y="153"/>
                    <a:pt x="7" y="154"/>
                    <a:pt x="5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4" y="156"/>
                    <a:pt x="4" y="155"/>
                    <a:pt x="4" y="155"/>
                  </a:cubicBezTo>
                  <a:cubicBezTo>
                    <a:pt x="6" y="153"/>
                    <a:pt x="8" y="151"/>
                    <a:pt x="9" y="150"/>
                  </a:cubicBezTo>
                  <a:cubicBezTo>
                    <a:pt x="10" y="149"/>
                    <a:pt x="9" y="149"/>
                    <a:pt x="9" y="149"/>
                  </a:cubicBezTo>
                  <a:cubicBezTo>
                    <a:pt x="7" y="151"/>
                    <a:pt x="5" y="152"/>
                    <a:pt x="4" y="154"/>
                  </a:cubicBezTo>
                  <a:cubicBezTo>
                    <a:pt x="4" y="153"/>
                    <a:pt x="3" y="153"/>
                    <a:pt x="3" y="152"/>
                  </a:cubicBezTo>
                  <a:cubicBezTo>
                    <a:pt x="4" y="151"/>
                    <a:pt x="6" y="150"/>
                    <a:pt x="7" y="148"/>
                  </a:cubicBezTo>
                  <a:cubicBezTo>
                    <a:pt x="7" y="148"/>
                    <a:pt x="7" y="148"/>
                    <a:pt x="6" y="148"/>
                  </a:cubicBezTo>
                  <a:cubicBezTo>
                    <a:pt x="5" y="149"/>
                    <a:pt x="4" y="150"/>
                    <a:pt x="3" y="151"/>
                  </a:cubicBezTo>
                  <a:cubicBezTo>
                    <a:pt x="3" y="151"/>
                    <a:pt x="3" y="151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5" y="148"/>
                    <a:pt x="6" y="147"/>
                    <a:pt x="8" y="145"/>
                  </a:cubicBezTo>
                  <a:cubicBezTo>
                    <a:pt x="8" y="145"/>
                    <a:pt x="8" y="144"/>
                    <a:pt x="7" y="145"/>
                  </a:cubicBezTo>
                  <a:cubicBezTo>
                    <a:pt x="6" y="146"/>
                    <a:pt x="4" y="148"/>
                    <a:pt x="3" y="149"/>
                  </a:cubicBezTo>
                  <a:cubicBezTo>
                    <a:pt x="3" y="149"/>
                    <a:pt x="3" y="148"/>
                    <a:pt x="3" y="147"/>
                  </a:cubicBezTo>
                  <a:cubicBezTo>
                    <a:pt x="4" y="146"/>
                    <a:pt x="6" y="144"/>
                    <a:pt x="8" y="143"/>
                  </a:cubicBezTo>
                  <a:cubicBezTo>
                    <a:pt x="8" y="142"/>
                    <a:pt x="8" y="142"/>
                    <a:pt x="7" y="142"/>
                  </a:cubicBezTo>
                  <a:cubicBezTo>
                    <a:pt x="6" y="144"/>
                    <a:pt x="4" y="145"/>
                    <a:pt x="3" y="147"/>
                  </a:cubicBezTo>
                  <a:cubicBezTo>
                    <a:pt x="3" y="146"/>
                    <a:pt x="3" y="145"/>
                    <a:pt x="3" y="145"/>
                  </a:cubicBezTo>
                  <a:cubicBezTo>
                    <a:pt x="5" y="143"/>
                    <a:pt x="7" y="141"/>
                    <a:pt x="9" y="139"/>
                  </a:cubicBezTo>
                  <a:cubicBezTo>
                    <a:pt x="9" y="139"/>
                    <a:pt x="9" y="138"/>
                    <a:pt x="8" y="139"/>
                  </a:cubicBezTo>
                  <a:cubicBezTo>
                    <a:pt x="7" y="140"/>
                    <a:pt x="5" y="142"/>
                    <a:pt x="3" y="144"/>
                  </a:cubicBezTo>
                  <a:cubicBezTo>
                    <a:pt x="3" y="143"/>
                    <a:pt x="3" y="142"/>
                    <a:pt x="4" y="141"/>
                  </a:cubicBezTo>
                  <a:cubicBezTo>
                    <a:pt x="6" y="140"/>
                    <a:pt x="8" y="138"/>
                    <a:pt x="9" y="136"/>
                  </a:cubicBezTo>
                  <a:cubicBezTo>
                    <a:pt x="9" y="141"/>
                    <a:pt x="9" y="146"/>
                    <a:pt x="11" y="150"/>
                  </a:cubicBezTo>
                  <a:cubicBezTo>
                    <a:pt x="13" y="154"/>
                    <a:pt x="15" y="157"/>
                    <a:pt x="18" y="159"/>
                  </a:cubicBezTo>
                  <a:cubicBezTo>
                    <a:pt x="16" y="161"/>
                    <a:pt x="14" y="163"/>
                    <a:pt x="12" y="165"/>
                  </a:cubicBezTo>
                  <a:cubicBezTo>
                    <a:pt x="12" y="165"/>
                    <a:pt x="13" y="166"/>
                    <a:pt x="13" y="165"/>
                  </a:cubicBezTo>
                  <a:cubicBezTo>
                    <a:pt x="15" y="163"/>
                    <a:pt x="17" y="161"/>
                    <a:pt x="19" y="159"/>
                  </a:cubicBezTo>
                  <a:cubicBezTo>
                    <a:pt x="19" y="160"/>
                    <a:pt x="20" y="160"/>
                    <a:pt x="21" y="160"/>
                  </a:cubicBezTo>
                  <a:cubicBezTo>
                    <a:pt x="19" y="162"/>
                    <a:pt x="18" y="164"/>
                    <a:pt x="17" y="166"/>
                  </a:cubicBezTo>
                  <a:cubicBezTo>
                    <a:pt x="17" y="167"/>
                    <a:pt x="17" y="167"/>
                    <a:pt x="18" y="167"/>
                  </a:cubicBezTo>
                  <a:cubicBezTo>
                    <a:pt x="19" y="165"/>
                    <a:pt x="20" y="163"/>
                    <a:pt x="22" y="161"/>
                  </a:cubicBezTo>
                  <a:cubicBezTo>
                    <a:pt x="22" y="161"/>
                    <a:pt x="23" y="161"/>
                    <a:pt x="24" y="162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3" y="163"/>
                    <a:pt x="21" y="165"/>
                    <a:pt x="20" y="167"/>
                  </a:cubicBezTo>
                  <a:cubicBezTo>
                    <a:pt x="19" y="167"/>
                    <a:pt x="20" y="168"/>
                    <a:pt x="20" y="167"/>
                  </a:cubicBezTo>
                  <a:cubicBezTo>
                    <a:pt x="22" y="166"/>
                    <a:pt x="23" y="164"/>
                    <a:pt x="24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7" y="163"/>
                    <a:pt x="29" y="163"/>
                    <a:pt x="32" y="163"/>
                  </a:cubicBezTo>
                  <a:cubicBezTo>
                    <a:pt x="34" y="163"/>
                    <a:pt x="36" y="163"/>
                    <a:pt x="38" y="162"/>
                  </a:cubicBezTo>
                  <a:cubicBezTo>
                    <a:pt x="38" y="163"/>
                    <a:pt x="37" y="164"/>
                    <a:pt x="36" y="165"/>
                  </a:cubicBezTo>
                  <a:cubicBezTo>
                    <a:pt x="36" y="166"/>
                    <a:pt x="37" y="166"/>
                    <a:pt x="37" y="166"/>
                  </a:cubicBezTo>
                  <a:cubicBezTo>
                    <a:pt x="38" y="165"/>
                    <a:pt x="38" y="163"/>
                    <a:pt x="39" y="162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40" y="162"/>
                    <a:pt x="42" y="161"/>
                    <a:pt x="43" y="160"/>
                  </a:cubicBezTo>
                  <a:cubicBezTo>
                    <a:pt x="40" y="165"/>
                    <a:pt x="35" y="168"/>
                    <a:pt x="30" y="169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1" y="167"/>
                    <a:pt x="32" y="166"/>
                    <a:pt x="34" y="164"/>
                  </a:cubicBezTo>
                  <a:cubicBezTo>
                    <a:pt x="34" y="163"/>
                    <a:pt x="33" y="163"/>
                    <a:pt x="33" y="163"/>
                  </a:cubicBezTo>
                  <a:cubicBezTo>
                    <a:pt x="32" y="165"/>
                    <a:pt x="31" y="167"/>
                    <a:pt x="29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69"/>
                    <a:pt x="28" y="169"/>
                    <a:pt x="28" y="169"/>
                  </a:cubicBezTo>
                  <a:cubicBezTo>
                    <a:pt x="28" y="169"/>
                    <a:pt x="27" y="169"/>
                    <a:pt x="27" y="169"/>
                  </a:cubicBezTo>
                  <a:close/>
                  <a:moveTo>
                    <a:pt x="80" y="197"/>
                  </a:moveTo>
                  <a:cubicBezTo>
                    <a:pt x="66" y="188"/>
                    <a:pt x="52" y="178"/>
                    <a:pt x="39" y="169"/>
                  </a:cubicBezTo>
                  <a:cubicBezTo>
                    <a:pt x="40" y="169"/>
                    <a:pt x="42" y="170"/>
                    <a:pt x="43" y="171"/>
                  </a:cubicBezTo>
                  <a:cubicBezTo>
                    <a:pt x="44" y="171"/>
                    <a:pt x="44" y="170"/>
                    <a:pt x="43" y="170"/>
                  </a:cubicBezTo>
                  <a:cubicBezTo>
                    <a:pt x="41" y="169"/>
                    <a:pt x="39" y="168"/>
                    <a:pt x="37" y="167"/>
                  </a:cubicBezTo>
                  <a:cubicBezTo>
                    <a:pt x="38" y="167"/>
                    <a:pt x="39" y="166"/>
                    <a:pt x="40" y="165"/>
                  </a:cubicBezTo>
                  <a:cubicBezTo>
                    <a:pt x="54" y="174"/>
                    <a:pt x="67" y="182"/>
                    <a:pt x="80" y="190"/>
                  </a:cubicBezTo>
                  <a:cubicBezTo>
                    <a:pt x="79" y="190"/>
                    <a:pt x="78" y="190"/>
                    <a:pt x="77" y="189"/>
                  </a:cubicBezTo>
                  <a:cubicBezTo>
                    <a:pt x="77" y="189"/>
                    <a:pt x="77" y="189"/>
                    <a:pt x="77" y="189"/>
                  </a:cubicBezTo>
                  <a:cubicBezTo>
                    <a:pt x="77" y="189"/>
                    <a:pt x="77" y="189"/>
                    <a:pt x="76" y="189"/>
                  </a:cubicBezTo>
                  <a:cubicBezTo>
                    <a:pt x="76" y="189"/>
                    <a:pt x="76" y="190"/>
                    <a:pt x="77" y="190"/>
                  </a:cubicBezTo>
                  <a:cubicBezTo>
                    <a:pt x="77" y="190"/>
                    <a:pt x="77" y="190"/>
                    <a:pt x="77" y="190"/>
                  </a:cubicBezTo>
                  <a:cubicBezTo>
                    <a:pt x="77" y="190"/>
                    <a:pt x="77" y="190"/>
                    <a:pt x="77" y="190"/>
                  </a:cubicBezTo>
                  <a:cubicBezTo>
                    <a:pt x="79" y="190"/>
                    <a:pt x="80" y="191"/>
                    <a:pt x="82" y="191"/>
                  </a:cubicBezTo>
                  <a:cubicBezTo>
                    <a:pt x="82" y="191"/>
                    <a:pt x="83" y="192"/>
                    <a:pt x="83" y="192"/>
                  </a:cubicBezTo>
                  <a:cubicBezTo>
                    <a:pt x="81" y="193"/>
                    <a:pt x="80" y="195"/>
                    <a:pt x="80" y="197"/>
                  </a:cubicBezTo>
                  <a:cubicBezTo>
                    <a:pt x="80" y="197"/>
                    <a:pt x="80" y="197"/>
                    <a:pt x="80" y="197"/>
                  </a:cubicBezTo>
                  <a:close/>
                  <a:moveTo>
                    <a:pt x="104" y="221"/>
                  </a:moveTo>
                  <a:cubicBezTo>
                    <a:pt x="103" y="223"/>
                    <a:pt x="103" y="224"/>
                    <a:pt x="102" y="225"/>
                  </a:cubicBezTo>
                  <a:cubicBezTo>
                    <a:pt x="101" y="225"/>
                    <a:pt x="100" y="225"/>
                    <a:pt x="99" y="225"/>
                  </a:cubicBezTo>
                  <a:cubicBezTo>
                    <a:pt x="100" y="224"/>
                    <a:pt x="101" y="223"/>
                    <a:pt x="102" y="222"/>
                  </a:cubicBezTo>
                  <a:cubicBezTo>
                    <a:pt x="102" y="222"/>
                    <a:pt x="101" y="221"/>
                    <a:pt x="101" y="221"/>
                  </a:cubicBezTo>
                  <a:cubicBezTo>
                    <a:pt x="100" y="223"/>
                    <a:pt x="99" y="224"/>
                    <a:pt x="98" y="225"/>
                  </a:cubicBezTo>
                  <a:cubicBezTo>
                    <a:pt x="97" y="225"/>
                    <a:pt x="97" y="225"/>
                    <a:pt x="96" y="225"/>
                  </a:cubicBezTo>
                  <a:cubicBezTo>
                    <a:pt x="97" y="223"/>
                    <a:pt x="98" y="222"/>
                    <a:pt x="100" y="220"/>
                  </a:cubicBezTo>
                  <a:cubicBezTo>
                    <a:pt x="100" y="220"/>
                    <a:pt x="100" y="220"/>
                    <a:pt x="99" y="220"/>
                  </a:cubicBezTo>
                  <a:cubicBezTo>
                    <a:pt x="98" y="221"/>
                    <a:pt x="96" y="223"/>
                    <a:pt x="95" y="224"/>
                  </a:cubicBezTo>
                  <a:cubicBezTo>
                    <a:pt x="92" y="224"/>
                    <a:pt x="89" y="222"/>
                    <a:pt x="86" y="220"/>
                  </a:cubicBezTo>
                  <a:cubicBezTo>
                    <a:pt x="86" y="220"/>
                    <a:pt x="87" y="220"/>
                    <a:pt x="87" y="220"/>
                  </a:cubicBezTo>
                  <a:cubicBezTo>
                    <a:pt x="89" y="218"/>
                    <a:pt x="91" y="216"/>
                    <a:pt x="93" y="213"/>
                  </a:cubicBezTo>
                  <a:cubicBezTo>
                    <a:pt x="93" y="214"/>
                    <a:pt x="94" y="215"/>
                    <a:pt x="94" y="215"/>
                  </a:cubicBezTo>
                  <a:cubicBezTo>
                    <a:pt x="94" y="215"/>
                    <a:pt x="94" y="215"/>
                    <a:pt x="94" y="215"/>
                  </a:cubicBezTo>
                  <a:cubicBezTo>
                    <a:pt x="93" y="217"/>
                    <a:pt x="91" y="219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2" y="219"/>
                    <a:pt x="93" y="217"/>
                    <a:pt x="95" y="216"/>
                  </a:cubicBezTo>
                  <a:cubicBezTo>
                    <a:pt x="95" y="216"/>
                    <a:pt x="95" y="215"/>
                    <a:pt x="95" y="215"/>
                  </a:cubicBezTo>
                  <a:cubicBezTo>
                    <a:pt x="95" y="216"/>
                    <a:pt x="96" y="216"/>
                    <a:pt x="97" y="217"/>
                  </a:cubicBezTo>
                  <a:cubicBezTo>
                    <a:pt x="95" y="219"/>
                    <a:pt x="93" y="221"/>
                    <a:pt x="92" y="223"/>
                  </a:cubicBezTo>
                  <a:cubicBezTo>
                    <a:pt x="91" y="223"/>
                    <a:pt x="92" y="223"/>
                    <a:pt x="92" y="223"/>
                  </a:cubicBezTo>
                  <a:cubicBezTo>
                    <a:pt x="94" y="221"/>
                    <a:pt x="96" y="219"/>
                    <a:pt x="97" y="217"/>
                  </a:cubicBezTo>
                  <a:cubicBezTo>
                    <a:pt x="100" y="219"/>
                    <a:pt x="104" y="220"/>
                    <a:pt x="107" y="220"/>
                  </a:cubicBezTo>
                  <a:cubicBezTo>
                    <a:pt x="107" y="222"/>
                    <a:pt x="106" y="223"/>
                    <a:pt x="105" y="224"/>
                  </a:cubicBezTo>
                  <a:cubicBezTo>
                    <a:pt x="105" y="224"/>
                    <a:pt x="105" y="224"/>
                    <a:pt x="105" y="224"/>
                  </a:cubicBezTo>
                  <a:cubicBezTo>
                    <a:pt x="104" y="224"/>
                    <a:pt x="103" y="225"/>
                    <a:pt x="103" y="225"/>
                  </a:cubicBezTo>
                  <a:cubicBezTo>
                    <a:pt x="103" y="224"/>
                    <a:pt x="104" y="223"/>
                    <a:pt x="105" y="222"/>
                  </a:cubicBezTo>
                  <a:cubicBezTo>
                    <a:pt x="105" y="222"/>
                    <a:pt x="104" y="221"/>
                    <a:pt x="104" y="221"/>
                  </a:cubicBezTo>
                  <a:close/>
                  <a:moveTo>
                    <a:pt x="105" y="224"/>
                  </a:moveTo>
                  <a:cubicBezTo>
                    <a:pt x="106" y="223"/>
                    <a:pt x="107" y="222"/>
                    <a:pt x="108" y="221"/>
                  </a:cubicBezTo>
                  <a:cubicBezTo>
                    <a:pt x="110" y="221"/>
                    <a:pt x="111" y="221"/>
                    <a:pt x="112" y="220"/>
                  </a:cubicBezTo>
                  <a:cubicBezTo>
                    <a:pt x="110" y="222"/>
                    <a:pt x="108" y="223"/>
                    <a:pt x="105" y="224"/>
                  </a:cubicBezTo>
                  <a:close/>
                  <a:moveTo>
                    <a:pt x="113" y="220"/>
                  </a:moveTo>
                  <a:cubicBezTo>
                    <a:pt x="108" y="221"/>
                    <a:pt x="102" y="219"/>
                    <a:pt x="98" y="217"/>
                  </a:cubicBezTo>
                  <a:cubicBezTo>
                    <a:pt x="98" y="217"/>
                    <a:pt x="98" y="216"/>
                    <a:pt x="98" y="216"/>
                  </a:cubicBezTo>
                  <a:cubicBezTo>
                    <a:pt x="98" y="216"/>
                    <a:pt x="98" y="216"/>
                    <a:pt x="97" y="216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5"/>
                    <a:pt x="94" y="214"/>
                    <a:pt x="93" y="213"/>
                  </a:cubicBezTo>
                  <a:cubicBezTo>
                    <a:pt x="93" y="213"/>
                    <a:pt x="93" y="212"/>
                    <a:pt x="93" y="213"/>
                  </a:cubicBezTo>
                  <a:cubicBezTo>
                    <a:pt x="92" y="212"/>
                    <a:pt x="92" y="212"/>
                    <a:pt x="92" y="211"/>
                  </a:cubicBezTo>
                  <a:cubicBezTo>
                    <a:pt x="86" y="204"/>
                    <a:pt x="86" y="194"/>
                    <a:pt x="90" y="187"/>
                  </a:cubicBezTo>
                  <a:cubicBezTo>
                    <a:pt x="92" y="186"/>
                    <a:pt x="95" y="185"/>
                    <a:pt x="97" y="185"/>
                  </a:cubicBezTo>
                  <a:cubicBezTo>
                    <a:pt x="100" y="185"/>
                    <a:pt x="102" y="185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4" y="186"/>
                    <a:pt x="105" y="186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13" y="188"/>
                    <a:pt x="118" y="194"/>
                    <a:pt x="119" y="202"/>
                  </a:cubicBezTo>
                  <a:cubicBezTo>
                    <a:pt x="120" y="209"/>
                    <a:pt x="118" y="215"/>
                    <a:pt x="113" y="220"/>
                  </a:cubicBezTo>
                  <a:close/>
                  <a:moveTo>
                    <a:pt x="120" y="201"/>
                  </a:moveTo>
                  <a:cubicBezTo>
                    <a:pt x="121" y="201"/>
                    <a:pt x="121" y="201"/>
                    <a:pt x="121" y="201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24" y="200"/>
                    <a:pt x="126" y="200"/>
                    <a:pt x="129" y="199"/>
                  </a:cubicBezTo>
                  <a:cubicBezTo>
                    <a:pt x="129" y="199"/>
                    <a:pt x="129" y="199"/>
                    <a:pt x="128" y="199"/>
                  </a:cubicBezTo>
                  <a:cubicBezTo>
                    <a:pt x="127" y="199"/>
                    <a:pt x="126" y="199"/>
                    <a:pt x="125" y="199"/>
                  </a:cubicBezTo>
                  <a:cubicBezTo>
                    <a:pt x="147" y="192"/>
                    <a:pt x="168" y="185"/>
                    <a:pt x="190" y="178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2" y="180"/>
                    <a:pt x="192" y="180"/>
                    <a:pt x="192" y="181"/>
                  </a:cubicBezTo>
                  <a:cubicBezTo>
                    <a:pt x="192" y="181"/>
                    <a:pt x="192" y="181"/>
                    <a:pt x="192" y="181"/>
                  </a:cubicBezTo>
                  <a:cubicBezTo>
                    <a:pt x="190" y="181"/>
                    <a:pt x="187" y="182"/>
                    <a:pt x="185" y="182"/>
                  </a:cubicBezTo>
                  <a:cubicBezTo>
                    <a:pt x="185" y="182"/>
                    <a:pt x="185" y="183"/>
                    <a:pt x="185" y="183"/>
                  </a:cubicBezTo>
                  <a:cubicBezTo>
                    <a:pt x="187" y="182"/>
                    <a:pt x="188" y="182"/>
                    <a:pt x="189" y="182"/>
                  </a:cubicBezTo>
                  <a:cubicBezTo>
                    <a:pt x="167" y="189"/>
                    <a:pt x="144" y="197"/>
                    <a:pt x="121" y="204"/>
                  </a:cubicBezTo>
                  <a:cubicBezTo>
                    <a:pt x="121" y="203"/>
                    <a:pt x="121" y="203"/>
                    <a:pt x="121" y="202"/>
                  </a:cubicBezTo>
                  <a:cubicBezTo>
                    <a:pt x="121" y="202"/>
                    <a:pt x="121" y="201"/>
                    <a:pt x="120" y="201"/>
                  </a:cubicBezTo>
                  <a:close/>
                  <a:moveTo>
                    <a:pt x="196" y="183"/>
                  </a:moveTo>
                  <a:cubicBezTo>
                    <a:pt x="198" y="181"/>
                    <a:pt x="199" y="179"/>
                    <a:pt x="201" y="178"/>
                  </a:cubicBezTo>
                  <a:cubicBezTo>
                    <a:pt x="201" y="177"/>
                    <a:pt x="201" y="177"/>
                    <a:pt x="201" y="177"/>
                  </a:cubicBezTo>
                  <a:cubicBezTo>
                    <a:pt x="199" y="179"/>
                    <a:pt x="197" y="181"/>
                    <a:pt x="196" y="183"/>
                  </a:cubicBezTo>
                  <a:cubicBezTo>
                    <a:pt x="195" y="182"/>
                    <a:pt x="194" y="182"/>
                    <a:pt x="194" y="181"/>
                  </a:cubicBezTo>
                  <a:cubicBezTo>
                    <a:pt x="196" y="179"/>
                    <a:pt x="197" y="178"/>
                    <a:pt x="199" y="176"/>
                  </a:cubicBezTo>
                  <a:cubicBezTo>
                    <a:pt x="199" y="176"/>
                    <a:pt x="199" y="175"/>
                    <a:pt x="199" y="175"/>
                  </a:cubicBezTo>
                  <a:cubicBezTo>
                    <a:pt x="197" y="177"/>
                    <a:pt x="195" y="179"/>
                    <a:pt x="193" y="180"/>
                  </a:cubicBezTo>
                  <a:cubicBezTo>
                    <a:pt x="193" y="180"/>
                    <a:pt x="193" y="179"/>
                    <a:pt x="192" y="179"/>
                  </a:cubicBezTo>
                  <a:cubicBezTo>
                    <a:pt x="194" y="177"/>
                    <a:pt x="196" y="175"/>
                    <a:pt x="198" y="173"/>
                  </a:cubicBezTo>
                  <a:cubicBezTo>
                    <a:pt x="198" y="173"/>
                    <a:pt x="197" y="172"/>
                    <a:pt x="197" y="173"/>
                  </a:cubicBezTo>
                  <a:cubicBezTo>
                    <a:pt x="195" y="174"/>
                    <a:pt x="194" y="176"/>
                    <a:pt x="192" y="178"/>
                  </a:cubicBezTo>
                  <a:cubicBezTo>
                    <a:pt x="191" y="177"/>
                    <a:pt x="191" y="177"/>
                    <a:pt x="191" y="176"/>
                  </a:cubicBezTo>
                  <a:cubicBezTo>
                    <a:pt x="192" y="174"/>
                    <a:pt x="194" y="172"/>
                    <a:pt x="196" y="170"/>
                  </a:cubicBezTo>
                  <a:cubicBezTo>
                    <a:pt x="196" y="170"/>
                    <a:pt x="195" y="169"/>
                    <a:pt x="195" y="169"/>
                  </a:cubicBezTo>
                  <a:cubicBezTo>
                    <a:pt x="194" y="171"/>
                    <a:pt x="192" y="173"/>
                    <a:pt x="191" y="175"/>
                  </a:cubicBezTo>
                  <a:cubicBezTo>
                    <a:pt x="190" y="174"/>
                    <a:pt x="190" y="173"/>
                    <a:pt x="190" y="172"/>
                  </a:cubicBezTo>
                  <a:cubicBezTo>
                    <a:pt x="191" y="170"/>
                    <a:pt x="193" y="168"/>
                    <a:pt x="195" y="167"/>
                  </a:cubicBezTo>
                  <a:cubicBezTo>
                    <a:pt x="195" y="166"/>
                    <a:pt x="194" y="166"/>
                    <a:pt x="194" y="166"/>
                  </a:cubicBezTo>
                  <a:cubicBezTo>
                    <a:pt x="193" y="168"/>
                    <a:pt x="191" y="169"/>
                    <a:pt x="190" y="171"/>
                  </a:cubicBezTo>
                  <a:cubicBezTo>
                    <a:pt x="190" y="170"/>
                    <a:pt x="190" y="169"/>
                    <a:pt x="190" y="168"/>
                  </a:cubicBezTo>
                  <a:cubicBezTo>
                    <a:pt x="191" y="166"/>
                    <a:pt x="193" y="164"/>
                    <a:pt x="195" y="162"/>
                  </a:cubicBezTo>
                  <a:cubicBezTo>
                    <a:pt x="195" y="162"/>
                    <a:pt x="195" y="162"/>
                    <a:pt x="195" y="162"/>
                  </a:cubicBezTo>
                  <a:cubicBezTo>
                    <a:pt x="193" y="164"/>
                    <a:pt x="191" y="165"/>
                    <a:pt x="190" y="167"/>
                  </a:cubicBezTo>
                  <a:cubicBezTo>
                    <a:pt x="190" y="166"/>
                    <a:pt x="190" y="165"/>
                    <a:pt x="191" y="163"/>
                  </a:cubicBezTo>
                  <a:cubicBezTo>
                    <a:pt x="192" y="162"/>
                    <a:pt x="194" y="160"/>
                    <a:pt x="196" y="158"/>
                  </a:cubicBezTo>
                  <a:cubicBezTo>
                    <a:pt x="197" y="158"/>
                    <a:pt x="196" y="157"/>
                    <a:pt x="196" y="157"/>
                  </a:cubicBezTo>
                  <a:cubicBezTo>
                    <a:pt x="194" y="159"/>
                    <a:pt x="193" y="160"/>
                    <a:pt x="191" y="162"/>
                  </a:cubicBezTo>
                  <a:cubicBezTo>
                    <a:pt x="193" y="158"/>
                    <a:pt x="196" y="155"/>
                    <a:pt x="200" y="153"/>
                  </a:cubicBezTo>
                  <a:cubicBezTo>
                    <a:pt x="195" y="159"/>
                    <a:pt x="195" y="167"/>
                    <a:pt x="199" y="173"/>
                  </a:cubicBezTo>
                  <a:cubicBezTo>
                    <a:pt x="201" y="175"/>
                    <a:pt x="202" y="177"/>
                    <a:pt x="204" y="178"/>
                  </a:cubicBezTo>
                  <a:cubicBezTo>
                    <a:pt x="202" y="180"/>
                    <a:pt x="200" y="182"/>
                    <a:pt x="198" y="184"/>
                  </a:cubicBezTo>
                  <a:cubicBezTo>
                    <a:pt x="197" y="184"/>
                    <a:pt x="197" y="184"/>
                    <a:pt x="196" y="183"/>
                  </a:cubicBezTo>
                  <a:close/>
                  <a:moveTo>
                    <a:pt x="202" y="185"/>
                  </a:moveTo>
                  <a:cubicBezTo>
                    <a:pt x="204" y="183"/>
                    <a:pt x="205" y="182"/>
                    <a:pt x="207" y="180"/>
                  </a:cubicBezTo>
                  <a:cubicBezTo>
                    <a:pt x="207" y="180"/>
                    <a:pt x="207" y="180"/>
                    <a:pt x="206" y="179"/>
                  </a:cubicBezTo>
                  <a:cubicBezTo>
                    <a:pt x="209" y="181"/>
                    <a:pt x="211" y="181"/>
                    <a:pt x="214" y="182"/>
                  </a:cubicBezTo>
                  <a:cubicBezTo>
                    <a:pt x="214" y="182"/>
                    <a:pt x="214" y="182"/>
                    <a:pt x="214" y="182"/>
                  </a:cubicBezTo>
                  <a:cubicBezTo>
                    <a:pt x="212" y="184"/>
                    <a:pt x="211" y="185"/>
                    <a:pt x="210" y="187"/>
                  </a:cubicBezTo>
                  <a:cubicBezTo>
                    <a:pt x="208" y="188"/>
                    <a:pt x="206" y="187"/>
                    <a:pt x="205" y="187"/>
                  </a:cubicBezTo>
                  <a:cubicBezTo>
                    <a:pt x="206" y="186"/>
                    <a:pt x="207" y="184"/>
                    <a:pt x="209" y="183"/>
                  </a:cubicBezTo>
                  <a:cubicBezTo>
                    <a:pt x="209" y="182"/>
                    <a:pt x="208" y="182"/>
                    <a:pt x="208" y="182"/>
                  </a:cubicBezTo>
                  <a:cubicBezTo>
                    <a:pt x="207" y="184"/>
                    <a:pt x="205" y="185"/>
                    <a:pt x="204" y="187"/>
                  </a:cubicBezTo>
                  <a:cubicBezTo>
                    <a:pt x="202" y="187"/>
                    <a:pt x="200" y="186"/>
                    <a:pt x="198" y="185"/>
                  </a:cubicBezTo>
                  <a:cubicBezTo>
                    <a:pt x="200" y="183"/>
                    <a:pt x="202" y="180"/>
                    <a:pt x="204" y="178"/>
                  </a:cubicBezTo>
                  <a:cubicBezTo>
                    <a:pt x="205" y="179"/>
                    <a:pt x="206" y="179"/>
                    <a:pt x="206" y="179"/>
                  </a:cubicBezTo>
                  <a:cubicBezTo>
                    <a:pt x="206" y="179"/>
                    <a:pt x="206" y="179"/>
                    <a:pt x="206" y="180"/>
                  </a:cubicBezTo>
                  <a:cubicBezTo>
                    <a:pt x="205" y="181"/>
                    <a:pt x="203" y="183"/>
                    <a:pt x="202" y="184"/>
                  </a:cubicBezTo>
                  <a:cubicBezTo>
                    <a:pt x="201" y="185"/>
                    <a:pt x="202" y="185"/>
                    <a:pt x="202" y="185"/>
                  </a:cubicBezTo>
                  <a:close/>
                  <a:moveTo>
                    <a:pt x="214" y="186"/>
                  </a:moveTo>
                  <a:cubicBezTo>
                    <a:pt x="213" y="187"/>
                    <a:pt x="212" y="187"/>
                    <a:pt x="211" y="187"/>
                  </a:cubicBezTo>
                  <a:cubicBezTo>
                    <a:pt x="212" y="186"/>
                    <a:pt x="213" y="184"/>
                    <a:pt x="214" y="182"/>
                  </a:cubicBezTo>
                  <a:cubicBezTo>
                    <a:pt x="214" y="182"/>
                    <a:pt x="214" y="182"/>
                    <a:pt x="214" y="182"/>
                  </a:cubicBezTo>
                  <a:cubicBezTo>
                    <a:pt x="215" y="182"/>
                    <a:pt x="217" y="182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6" y="183"/>
                    <a:pt x="215" y="185"/>
                    <a:pt x="214" y="186"/>
                  </a:cubicBezTo>
                  <a:cubicBezTo>
                    <a:pt x="214" y="186"/>
                    <a:pt x="214" y="186"/>
                    <a:pt x="214" y="186"/>
                  </a:cubicBezTo>
                  <a:close/>
                  <a:moveTo>
                    <a:pt x="218" y="184"/>
                  </a:moveTo>
                  <a:cubicBezTo>
                    <a:pt x="218" y="184"/>
                    <a:pt x="218" y="184"/>
                    <a:pt x="218" y="184"/>
                  </a:cubicBezTo>
                  <a:cubicBezTo>
                    <a:pt x="217" y="185"/>
                    <a:pt x="217" y="185"/>
                    <a:pt x="217" y="185"/>
                  </a:cubicBezTo>
                  <a:cubicBezTo>
                    <a:pt x="216" y="185"/>
                    <a:pt x="216" y="186"/>
                    <a:pt x="215" y="186"/>
                  </a:cubicBezTo>
                  <a:cubicBezTo>
                    <a:pt x="216" y="185"/>
                    <a:pt x="217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2"/>
                    <a:pt x="220" y="182"/>
                    <a:pt x="221" y="182"/>
                  </a:cubicBezTo>
                  <a:cubicBezTo>
                    <a:pt x="220" y="183"/>
                    <a:pt x="219" y="184"/>
                    <a:pt x="218" y="184"/>
                  </a:cubicBezTo>
                  <a:close/>
                  <a:moveTo>
                    <a:pt x="226" y="167"/>
                  </a:moveTo>
                  <a:cubicBezTo>
                    <a:pt x="227" y="172"/>
                    <a:pt x="225" y="177"/>
                    <a:pt x="222" y="181"/>
                  </a:cubicBezTo>
                  <a:cubicBezTo>
                    <a:pt x="216" y="182"/>
                    <a:pt x="210" y="181"/>
                    <a:pt x="205" y="178"/>
                  </a:cubicBezTo>
                  <a:cubicBezTo>
                    <a:pt x="205" y="178"/>
                    <a:pt x="205" y="177"/>
                    <a:pt x="205" y="177"/>
                  </a:cubicBezTo>
                  <a:cubicBezTo>
                    <a:pt x="205" y="177"/>
                    <a:pt x="205" y="177"/>
                    <a:pt x="205" y="177"/>
                  </a:cubicBezTo>
                  <a:cubicBezTo>
                    <a:pt x="204" y="177"/>
                    <a:pt x="204" y="177"/>
                    <a:pt x="204" y="177"/>
                  </a:cubicBezTo>
                  <a:cubicBezTo>
                    <a:pt x="203" y="176"/>
                    <a:pt x="201" y="175"/>
                    <a:pt x="200" y="173"/>
                  </a:cubicBezTo>
                  <a:cubicBezTo>
                    <a:pt x="195" y="167"/>
                    <a:pt x="196" y="158"/>
                    <a:pt x="201" y="152"/>
                  </a:cubicBezTo>
                  <a:cubicBezTo>
                    <a:pt x="202" y="152"/>
                    <a:pt x="204" y="151"/>
                    <a:pt x="205" y="151"/>
                  </a:cubicBezTo>
                  <a:cubicBezTo>
                    <a:pt x="208" y="151"/>
                    <a:pt x="210" y="151"/>
                    <a:pt x="212" y="151"/>
                  </a:cubicBezTo>
                  <a:cubicBezTo>
                    <a:pt x="212" y="151"/>
                    <a:pt x="212" y="152"/>
                    <a:pt x="212" y="151"/>
                  </a:cubicBezTo>
                  <a:cubicBezTo>
                    <a:pt x="219" y="153"/>
                    <a:pt x="225" y="159"/>
                    <a:pt x="226" y="167"/>
                  </a:cubicBezTo>
                  <a:close/>
                  <a:moveTo>
                    <a:pt x="213" y="150"/>
                  </a:moveTo>
                  <a:cubicBezTo>
                    <a:pt x="214" y="149"/>
                    <a:pt x="215" y="147"/>
                    <a:pt x="216" y="145"/>
                  </a:cubicBezTo>
                  <a:cubicBezTo>
                    <a:pt x="216" y="145"/>
                    <a:pt x="216" y="145"/>
                    <a:pt x="216" y="145"/>
                  </a:cubicBezTo>
                  <a:cubicBezTo>
                    <a:pt x="215" y="146"/>
                    <a:pt x="214" y="147"/>
                    <a:pt x="214" y="148"/>
                  </a:cubicBezTo>
                  <a:cubicBezTo>
                    <a:pt x="216" y="141"/>
                    <a:pt x="219" y="133"/>
                    <a:pt x="221" y="126"/>
                  </a:cubicBezTo>
                  <a:cubicBezTo>
                    <a:pt x="222" y="126"/>
                    <a:pt x="224" y="126"/>
                    <a:pt x="225" y="126"/>
                  </a:cubicBezTo>
                  <a:cubicBezTo>
                    <a:pt x="224" y="128"/>
                    <a:pt x="223" y="130"/>
                    <a:pt x="222" y="132"/>
                  </a:cubicBezTo>
                  <a:cubicBezTo>
                    <a:pt x="221" y="132"/>
                    <a:pt x="222" y="132"/>
                    <a:pt x="222" y="132"/>
                  </a:cubicBezTo>
                  <a:cubicBezTo>
                    <a:pt x="223" y="130"/>
                    <a:pt x="224" y="129"/>
                    <a:pt x="225" y="127"/>
                  </a:cubicBezTo>
                  <a:cubicBezTo>
                    <a:pt x="223" y="135"/>
                    <a:pt x="220" y="144"/>
                    <a:pt x="216" y="151"/>
                  </a:cubicBezTo>
                  <a:cubicBezTo>
                    <a:pt x="215" y="151"/>
                    <a:pt x="214" y="151"/>
                    <a:pt x="213" y="150"/>
                  </a:cubicBezTo>
                  <a:close/>
                  <a:moveTo>
                    <a:pt x="227" y="125"/>
                  </a:moveTo>
                  <a:cubicBezTo>
                    <a:pt x="228" y="122"/>
                    <a:pt x="230" y="120"/>
                    <a:pt x="231" y="118"/>
                  </a:cubicBezTo>
                  <a:cubicBezTo>
                    <a:pt x="231" y="118"/>
                    <a:pt x="231" y="118"/>
                    <a:pt x="231" y="118"/>
                  </a:cubicBezTo>
                  <a:cubicBezTo>
                    <a:pt x="235" y="118"/>
                    <a:pt x="238" y="119"/>
                    <a:pt x="242" y="118"/>
                  </a:cubicBezTo>
                  <a:cubicBezTo>
                    <a:pt x="240" y="119"/>
                    <a:pt x="238" y="121"/>
                    <a:pt x="236" y="122"/>
                  </a:cubicBezTo>
                  <a:cubicBezTo>
                    <a:pt x="237" y="121"/>
                    <a:pt x="237" y="120"/>
                    <a:pt x="238" y="120"/>
                  </a:cubicBezTo>
                  <a:cubicBezTo>
                    <a:pt x="238" y="119"/>
                    <a:pt x="237" y="119"/>
                    <a:pt x="237" y="119"/>
                  </a:cubicBezTo>
                  <a:cubicBezTo>
                    <a:pt x="236" y="120"/>
                    <a:pt x="236" y="121"/>
                    <a:pt x="235" y="122"/>
                  </a:cubicBezTo>
                  <a:cubicBezTo>
                    <a:pt x="235" y="122"/>
                    <a:pt x="235" y="122"/>
                    <a:pt x="235" y="122"/>
                  </a:cubicBezTo>
                  <a:cubicBezTo>
                    <a:pt x="234" y="123"/>
                    <a:pt x="233" y="123"/>
                    <a:pt x="232" y="124"/>
                  </a:cubicBezTo>
                  <a:cubicBezTo>
                    <a:pt x="232" y="124"/>
                    <a:pt x="232" y="124"/>
                    <a:pt x="232" y="123"/>
                  </a:cubicBezTo>
                  <a:cubicBezTo>
                    <a:pt x="233" y="122"/>
                    <a:pt x="234" y="121"/>
                    <a:pt x="235" y="120"/>
                  </a:cubicBezTo>
                  <a:cubicBezTo>
                    <a:pt x="235" y="120"/>
                    <a:pt x="235" y="119"/>
                    <a:pt x="235" y="119"/>
                  </a:cubicBezTo>
                  <a:cubicBezTo>
                    <a:pt x="234" y="121"/>
                    <a:pt x="233" y="122"/>
                    <a:pt x="232" y="123"/>
                  </a:cubicBezTo>
                  <a:cubicBezTo>
                    <a:pt x="232" y="123"/>
                    <a:pt x="232" y="124"/>
                    <a:pt x="232" y="124"/>
                  </a:cubicBezTo>
                  <a:cubicBezTo>
                    <a:pt x="231" y="124"/>
                    <a:pt x="230" y="124"/>
                    <a:pt x="229" y="124"/>
                  </a:cubicBezTo>
                  <a:cubicBezTo>
                    <a:pt x="230" y="122"/>
                    <a:pt x="232" y="120"/>
                    <a:pt x="233" y="119"/>
                  </a:cubicBezTo>
                  <a:cubicBezTo>
                    <a:pt x="233" y="118"/>
                    <a:pt x="232" y="118"/>
                    <a:pt x="232" y="118"/>
                  </a:cubicBezTo>
                  <a:cubicBezTo>
                    <a:pt x="231" y="120"/>
                    <a:pt x="230" y="122"/>
                    <a:pt x="228" y="124"/>
                  </a:cubicBezTo>
                  <a:cubicBezTo>
                    <a:pt x="228" y="125"/>
                    <a:pt x="228" y="125"/>
                    <a:pt x="227" y="125"/>
                  </a:cubicBezTo>
                  <a:cubicBezTo>
                    <a:pt x="227" y="125"/>
                    <a:pt x="227" y="125"/>
                    <a:pt x="227" y="125"/>
                  </a:cubicBezTo>
                  <a:close/>
                  <a:moveTo>
                    <a:pt x="242" y="117"/>
                  </a:moveTo>
                  <a:cubicBezTo>
                    <a:pt x="236" y="118"/>
                    <a:pt x="230" y="117"/>
                    <a:pt x="224" y="115"/>
                  </a:cubicBezTo>
                  <a:cubicBezTo>
                    <a:pt x="224" y="115"/>
                    <a:pt x="224" y="115"/>
                    <a:pt x="224" y="115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3" y="114"/>
                    <a:pt x="223" y="115"/>
                  </a:cubicBezTo>
                  <a:cubicBezTo>
                    <a:pt x="222" y="114"/>
                    <a:pt x="221" y="114"/>
                    <a:pt x="220" y="113"/>
                  </a:cubicBezTo>
                  <a:cubicBezTo>
                    <a:pt x="220" y="113"/>
                    <a:pt x="220" y="112"/>
                    <a:pt x="220" y="113"/>
                  </a:cubicBezTo>
                  <a:cubicBezTo>
                    <a:pt x="219" y="112"/>
                    <a:pt x="218" y="112"/>
                    <a:pt x="217" y="111"/>
                  </a:cubicBezTo>
                  <a:cubicBezTo>
                    <a:pt x="216" y="110"/>
                    <a:pt x="216" y="110"/>
                    <a:pt x="215" y="109"/>
                  </a:cubicBezTo>
                  <a:cubicBezTo>
                    <a:pt x="215" y="109"/>
                    <a:pt x="215" y="109"/>
                    <a:pt x="214" y="109"/>
                  </a:cubicBezTo>
                  <a:cubicBezTo>
                    <a:pt x="208" y="102"/>
                    <a:pt x="203" y="93"/>
                    <a:pt x="205" y="83"/>
                  </a:cubicBezTo>
                  <a:cubicBezTo>
                    <a:pt x="207" y="78"/>
                    <a:pt x="210" y="73"/>
                    <a:pt x="215" y="71"/>
                  </a:cubicBezTo>
                  <a:cubicBezTo>
                    <a:pt x="217" y="70"/>
                    <a:pt x="218" y="70"/>
                    <a:pt x="220" y="70"/>
                  </a:cubicBezTo>
                  <a:cubicBezTo>
                    <a:pt x="235" y="68"/>
                    <a:pt x="249" y="78"/>
                    <a:pt x="251" y="94"/>
                  </a:cubicBezTo>
                  <a:cubicBezTo>
                    <a:pt x="252" y="103"/>
                    <a:pt x="249" y="111"/>
                    <a:pt x="242" y="1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9904"/>
            <p:cNvSpPr>
              <a:spLocks/>
            </p:cNvSpPr>
            <p:nvPr/>
          </p:nvSpPr>
          <p:spPr bwMode="auto">
            <a:xfrm>
              <a:off x="7334392" y="1282864"/>
              <a:ext cx="21939" cy="31081"/>
            </a:xfrm>
            <a:custGeom>
              <a:avLst/>
              <a:gdLst>
                <a:gd name="T0" fmla="*/ 5 w 5"/>
                <a:gd name="T1" fmla="*/ 1 h 7"/>
                <a:gd name="T2" fmla="*/ 1 w 5"/>
                <a:gd name="T3" fmla="*/ 7 h 7"/>
                <a:gd name="T4" fmla="*/ 1 w 5"/>
                <a:gd name="T5" fmla="*/ 7 h 7"/>
                <a:gd name="T6" fmla="*/ 5 w 5"/>
                <a:gd name="T7" fmla="*/ 1 h 7"/>
                <a:gd name="T8" fmla="*/ 5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1"/>
                  </a:moveTo>
                  <a:cubicBezTo>
                    <a:pt x="3" y="3"/>
                    <a:pt x="2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4" y="3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9906"/>
            <p:cNvSpPr>
              <a:spLocks/>
            </p:cNvSpPr>
            <p:nvPr/>
          </p:nvSpPr>
          <p:spPr bwMode="auto">
            <a:xfrm>
              <a:off x="7420319" y="1282864"/>
              <a:ext cx="21939" cy="31081"/>
            </a:xfrm>
            <a:custGeom>
              <a:avLst/>
              <a:gdLst>
                <a:gd name="T0" fmla="*/ 4 w 5"/>
                <a:gd name="T1" fmla="*/ 1 h 7"/>
                <a:gd name="T2" fmla="*/ 0 w 5"/>
                <a:gd name="T3" fmla="*/ 6 h 7"/>
                <a:gd name="T4" fmla="*/ 1 w 5"/>
                <a:gd name="T5" fmla="*/ 7 h 7"/>
                <a:gd name="T6" fmla="*/ 4 w 5"/>
                <a:gd name="T7" fmla="*/ 1 h 7"/>
                <a:gd name="T8" fmla="*/ 4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3" y="3"/>
                    <a:pt x="2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9907"/>
            <p:cNvSpPr>
              <a:spLocks/>
            </p:cNvSpPr>
            <p:nvPr/>
          </p:nvSpPr>
          <p:spPr bwMode="auto">
            <a:xfrm>
              <a:off x="7520872" y="1555272"/>
              <a:ext cx="29252" cy="43878"/>
            </a:xfrm>
            <a:custGeom>
              <a:avLst/>
              <a:gdLst>
                <a:gd name="T0" fmla="*/ 0 w 7"/>
                <a:gd name="T1" fmla="*/ 10 h 10"/>
                <a:gd name="T2" fmla="*/ 6 w 7"/>
                <a:gd name="T3" fmla="*/ 1 h 10"/>
                <a:gd name="T4" fmla="*/ 6 w 7"/>
                <a:gd name="T5" fmla="*/ 1 h 10"/>
                <a:gd name="T6" fmla="*/ 0 w 7"/>
                <a:gd name="T7" fmla="*/ 10 h 10"/>
                <a:gd name="T8" fmla="*/ 0 w 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2" y="7"/>
                    <a:pt x="4" y="4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4"/>
                    <a:pt x="2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9908"/>
            <p:cNvSpPr>
              <a:spLocks/>
            </p:cNvSpPr>
            <p:nvPr/>
          </p:nvSpPr>
          <p:spPr bwMode="auto">
            <a:xfrm>
              <a:off x="7533670" y="1577211"/>
              <a:ext cx="29252" cy="43878"/>
            </a:xfrm>
            <a:custGeom>
              <a:avLst/>
              <a:gdLst>
                <a:gd name="T0" fmla="*/ 1 w 7"/>
                <a:gd name="T1" fmla="*/ 10 h 10"/>
                <a:gd name="T2" fmla="*/ 7 w 7"/>
                <a:gd name="T3" fmla="*/ 1 h 10"/>
                <a:gd name="T4" fmla="*/ 6 w 7"/>
                <a:gd name="T5" fmla="*/ 0 h 10"/>
                <a:gd name="T6" fmla="*/ 0 w 7"/>
                <a:gd name="T7" fmla="*/ 10 h 10"/>
                <a:gd name="T8" fmla="*/ 1 w 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cubicBezTo>
                    <a:pt x="3" y="7"/>
                    <a:pt x="5" y="3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3"/>
                    <a:pt x="2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9909"/>
            <p:cNvSpPr>
              <a:spLocks/>
            </p:cNvSpPr>
            <p:nvPr/>
          </p:nvSpPr>
          <p:spPr bwMode="auto">
            <a:xfrm>
              <a:off x="7555609" y="1602806"/>
              <a:ext cx="29252" cy="34737"/>
            </a:xfrm>
            <a:custGeom>
              <a:avLst/>
              <a:gdLst>
                <a:gd name="T0" fmla="*/ 1 w 7"/>
                <a:gd name="T1" fmla="*/ 7 h 8"/>
                <a:gd name="T2" fmla="*/ 1 w 7"/>
                <a:gd name="T3" fmla="*/ 7 h 8"/>
                <a:gd name="T4" fmla="*/ 6 w 7"/>
                <a:gd name="T5" fmla="*/ 1 h 8"/>
                <a:gd name="T6" fmla="*/ 6 w 7"/>
                <a:gd name="T7" fmla="*/ 0 h 8"/>
                <a:gd name="T8" fmla="*/ 1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7"/>
                  </a:moveTo>
                  <a:cubicBezTo>
                    <a:pt x="0" y="7"/>
                    <a:pt x="1" y="8"/>
                    <a:pt x="1" y="7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9910"/>
            <p:cNvSpPr>
              <a:spLocks/>
            </p:cNvSpPr>
            <p:nvPr/>
          </p:nvSpPr>
          <p:spPr bwMode="auto">
            <a:xfrm>
              <a:off x="7109519" y="1690561"/>
              <a:ext cx="38394" cy="42050"/>
            </a:xfrm>
            <a:custGeom>
              <a:avLst/>
              <a:gdLst>
                <a:gd name="T0" fmla="*/ 9 w 9"/>
                <a:gd name="T1" fmla="*/ 1 h 10"/>
                <a:gd name="T2" fmla="*/ 0 w 9"/>
                <a:gd name="T3" fmla="*/ 9 h 10"/>
                <a:gd name="T4" fmla="*/ 0 w 9"/>
                <a:gd name="T5" fmla="*/ 10 h 10"/>
                <a:gd name="T6" fmla="*/ 9 w 9"/>
                <a:gd name="T7" fmla="*/ 1 h 10"/>
                <a:gd name="T8" fmla="*/ 9 w 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1"/>
                  </a:moveTo>
                  <a:cubicBezTo>
                    <a:pt x="6" y="3"/>
                    <a:pt x="3" y="6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3" y="7"/>
                    <a:pt x="6" y="4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9911"/>
            <p:cNvSpPr>
              <a:spLocks/>
            </p:cNvSpPr>
            <p:nvPr/>
          </p:nvSpPr>
          <p:spPr bwMode="auto">
            <a:xfrm>
              <a:off x="7135114" y="1719813"/>
              <a:ext cx="43878" cy="43878"/>
            </a:xfrm>
            <a:custGeom>
              <a:avLst/>
              <a:gdLst>
                <a:gd name="T0" fmla="*/ 1 w 10"/>
                <a:gd name="T1" fmla="*/ 10 h 10"/>
                <a:gd name="T2" fmla="*/ 10 w 10"/>
                <a:gd name="T3" fmla="*/ 1 h 10"/>
                <a:gd name="T4" fmla="*/ 9 w 10"/>
                <a:gd name="T5" fmla="*/ 1 h 10"/>
                <a:gd name="T6" fmla="*/ 1 w 10"/>
                <a:gd name="T7" fmla="*/ 9 h 10"/>
                <a:gd name="T8" fmla="*/ 1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4" y="7"/>
                    <a:pt x="7" y="4"/>
                    <a:pt x="10" y="1"/>
                  </a:cubicBezTo>
                  <a:cubicBezTo>
                    <a:pt x="10" y="1"/>
                    <a:pt x="9" y="0"/>
                    <a:pt x="9" y="1"/>
                  </a:cubicBezTo>
                  <a:cubicBezTo>
                    <a:pt x="6" y="4"/>
                    <a:pt x="3" y="6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9912"/>
            <p:cNvSpPr>
              <a:spLocks/>
            </p:cNvSpPr>
            <p:nvPr/>
          </p:nvSpPr>
          <p:spPr bwMode="auto">
            <a:xfrm>
              <a:off x="7144255" y="1741752"/>
              <a:ext cx="34737" cy="34737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7 h 8"/>
                <a:gd name="T4" fmla="*/ 1 w 8"/>
                <a:gd name="T5" fmla="*/ 7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2"/>
                    <a:pt x="3" y="5"/>
                    <a:pt x="0" y="7"/>
                  </a:cubicBezTo>
                  <a:cubicBezTo>
                    <a:pt x="0" y="7"/>
                    <a:pt x="1" y="8"/>
                    <a:pt x="1" y="7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9913"/>
            <p:cNvSpPr>
              <a:spLocks/>
            </p:cNvSpPr>
            <p:nvPr/>
          </p:nvSpPr>
          <p:spPr bwMode="auto">
            <a:xfrm>
              <a:off x="7195446" y="1763691"/>
              <a:ext cx="34737" cy="34737"/>
            </a:xfrm>
            <a:custGeom>
              <a:avLst/>
              <a:gdLst>
                <a:gd name="T0" fmla="*/ 7 w 8"/>
                <a:gd name="T1" fmla="*/ 0 h 8"/>
                <a:gd name="T2" fmla="*/ 1 w 8"/>
                <a:gd name="T3" fmla="*/ 7 h 8"/>
                <a:gd name="T4" fmla="*/ 1 w 8"/>
                <a:gd name="T5" fmla="*/ 8 h 8"/>
                <a:gd name="T6" fmla="*/ 7 w 8"/>
                <a:gd name="T7" fmla="*/ 1 h 8"/>
                <a:gd name="T8" fmla="*/ 7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9914"/>
            <p:cNvSpPr>
              <a:spLocks/>
            </p:cNvSpPr>
            <p:nvPr/>
          </p:nvSpPr>
          <p:spPr bwMode="auto">
            <a:xfrm>
              <a:off x="7542811" y="1897152"/>
              <a:ext cx="20111" cy="21939"/>
            </a:xfrm>
            <a:custGeom>
              <a:avLst/>
              <a:gdLst>
                <a:gd name="T0" fmla="*/ 1 w 5"/>
                <a:gd name="T1" fmla="*/ 5 h 5"/>
                <a:gd name="T2" fmla="*/ 4 w 5"/>
                <a:gd name="T3" fmla="*/ 1 h 5"/>
                <a:gd name="T4" fmla="*/ 4 w 5"/>
                <a:gd name="T5" fmla="*/ 0 h 5"/>
                <a:gd name="T6" fmla="*/ 1 w 5"/>
                <a:gd name="T7" fmla="*/ 4 h 5"/>
                <a:gd name="T8" fmla="*/ 1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9915"/>
            <p:cNvSpPr>
              <a:spLocks/>
            </p:cNvSpPr>
            <p:nvPr/>
          </p:nvSpPr>
          <p:spPr bwMode="auto">
            <a:xfrm>
              <a:off x="6672570" y="1767347"/>
              <a:ext cx="25595" cy="25595"/>
            </a:xfrm>
            <a:custGeom>
              <a:avLst/>
              <a:gdLst>
                <a:gd name="T0" fmla="*/ 5 w 6"/>
                <a:gd name="T1" fmla="*/ 1 h 6"/>
                <a:gd name="T2" fmla="*/ 0 w 6"/>
                <a:gd name="T3" fmla="*/ 5 h 6"/>
                <a:gd name="T4" fmla="*/ 1 w 6"/>
                <a:gd name="T5" fmla="*/ 6 h 6"/>
                <a:gd name="T6" fmla="*/ 6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4" y="3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9916"/>
            <p:cNvSpPr>
              <a:spLocks/>
            </p:cNvSpPr>
            <p:nvPr/>
          </p:nvSpPr>
          <p:spPr bwMode="auto">
            <a:xfrm>
              <a:off x="6681712" y="1776488"/>
              <a:ext cx="25595" cy="25595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5 h 6"/>
                <a:gd name="T4" fmla="*/ 0 w 6"/>
                <a:gd name="T5" fmla="*/ 5 h 6"/>
                <a:gd name="T6" fmla="*/ 5 w 6"/>
                <a:gd name="T7" fmla="*/ 1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9917"/>
            <p:cNvSpPr>
              <a:spLocks/>
            </p:cNvSpPr>
            <p:nvPr/>
          </p:nvSpPr>
          <p:spPr bwMode="auto">
            <a:xfrm>
              <a:off x="6685368" y="1780144"/>
              <a:ext cx="25595" cy="31081"/>
            </a:xfrm>
            <a:custGeom>
              <a:avLst/>
              <a:gdLst>
                <a:gd name="T0" fmla="*/ 5 w 6"/>
                <a:gd name="T1" fmla="*/ 1 h 7"/>
                <a:gd name="T2" fmla="*/ 0 w 6"/>
                <a:gd name="T3" fmla="*/ 6 h 7"/>
                <a:gd name="T4" fmla="*/ 1 w 6"/>
                <a:gd name="T5" fmla="*/ 7 h 7"/>
                <a:gd name="T6" fmla="*/ 6 w 6"/>
                <a:gd name="T7" fmla="*/ 1 h 7"/>
                <a:gd name="T8" fmla="*/ 5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4" y="3"/>
                    <a:pt x="2" y="5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9918"/>
            <p:cNvSpPr>
              <a:spLocks/>
            </p:cNvSpPr>
            <p:nvPr/>
          </p:nvSpPr>
          <p:spPr bwMode="auto">
            <a:xfrm>
              <a:off x="6694509" y="1798427"/>
              <a:ext cx="20111" cy="21939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0 w 5"/>
                <a:gd name="T5" fmla="*/ 4 h 5"/>
                <a:gd name="T6" fmla="*/ 4 w 5"/>
                <a:gd name="T7" fmla="*/ 0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9919"/>
            <p:cNvSpPr>
              <a:spLocks/>
            </p:cNvSpPr>
            <p:nvPr/>
          </p:nvSpPr>
          <p:spPr bwMode="auto">
            <a:xfrm>
              <a:off x="6707307" y="1802083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6 h 7"/>
                <a:gd name="T4" fmla="*/ 1 w 6"/>
                <a:gd name="T5" fmla="*/ 6 h 7"/>
                <a:gd name="T6" fmla="*/ 6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9920"/>
            <p:cNvSpPr>
              <a:spLocks/>
            </p:cNvSpPr>
            <p:nvPr/>
          </p:nvSpPr>
          <p:spPr bwMode="auto">
            <a:xfrm>
              <a:off x="6749356" y="1814881"/>
              <a:ext cx="27424" cy="27424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5 h 6"/>
                <a:gd name="T4" fmla="*/ 1 w 6"/>
                <a:gd name="T5" fmla="*/ 6 h 6"/>
                <a:gd name="T6" fmla="*/ 5 w 6"/>
                <a:gd name="T7" fmla="*/ 1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9921"/>
            <p:cNvSpPr>
              <a:spLocks/>
            </p:cNvSpPr>
            <p:nvPr/>
          </p:nvSpPr>
          <p:spPr bwMode="auto">
            <a:xfrm>
              <a:off x="6784093" y="1814881"/>
              <a:ext cx="21939" cy="21939"/>
            </a:xfrm>
            <a:custGeom>
              <a:avLst/>
              <a:gdLst>
                <a:gd name="T0" fmla="*/ 1 w 5"/>
                <a:gd name="T1" fmla="*/ 5 h 5"/>
                <a:gd name="T2" fmla="*/ 4 w 5"/>
                <a:gd name="T3" fmla="*/ 0 h 5"/>
                <a:gd name="T4" fmla="*/ 4 w 5"/>
                <a:gd name="T5" fmla="*/ 0 h 5"/>
                <a:gd name="T6" fmla="*/ 1 w 5"/>
                <a:gd name="T7" fmla="*/ 4 h 5"/>
                <a:gd name="T8" fmla="*/ 1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9922"/>
            <p:cNvSpPr>
              <a:spLocks/>
            </p:cNvSpPr>
            <p:nvPr/>
          </p:nvSpPr>
          <p:spPr bwMode="auto">
            <a:xfrm>
              <a:off x="6796890" y="1621088"/>
              <a:ext cx="5485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9923"/>
            <p:cNvSpPr>
              <a:spLocks/>
            </p:cNvSpPr>
            <p:nvPr/>
          </p:nvSpPr>
          <p:spPr bwMode="auto">
            <a:xfrm>
              <a:off x="8328953" y="5273906"/>
              <a:ext cx="34737" cy="0"/>
            </a:xfrm>
            <a:custGeom>
              <a:avLst/>
              <a:gdLst>
                <a:gd name="T0" fmla="*/ 8 w 8"/>
                <a:gd name="T1" fmla="*/ 0 w 8"/>
                <a:gd name="T2" fmla="*/ 0 w 8"/>
                <a:gd name="T3" fmla="*/ 8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9924"/>
            <p:cNvSpPr>
              <a:spLocks/>
            </p:cNvSpPr>
            <p:nvPr/>
          </p:nvSpPr>
          <p:spPr bwMode="auto">
            <a:xfrm>
              <a:off x="8416708" y="5321440"/>
              <a:ext cx="3656" cy="34737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0 h 8"/>
                <a:gd name="T4" fmla="*/ 0 w 1"/>
                <a:gd name="T5" fmla="*/ 0 h 8"/>
                <a:gd name="T6" fmla="*/ 0 w 1"/>
                <a:gd name="T7" fmla="*/ 8 h 8"/>
                <a:gd name="T8" fmla="*/ 1 w 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9925"/>
            <p:cNvSpPr>
              <a:spLocks/>
            </p:cNvSpPr>
            <p:nvPr/>
          </p:nvSpPr>
          <p:spPr bwMode="auto">
            <a:xfrm>
              <a:off x="8477040" y="5321440"/>
              <a:ext cx="3656" cy="34737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0 h 8"/>
                <a:gd name="T4" fmla="*/ 0 w 1"/>
                <a:gd name="T5" fmla="*/ 0 h 8"/>
                <a:gd name="T6" fmla="*/ 0 w 1"/>
                <a:gd name="T7" fmla="*/ 8 h 8"/>
                <a:gd name="T8" fmla="*/ 1 w 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9926"/>
            <p:cNvSpPr>
              <a:spLocks/>
            </p:cNvSpPr>
            <p:nvPr/>
          </p:nvSpPr>
          <p:spPr bwMode="auto">
            <a:xfrm>
              <a:off x="8537372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9927"/>
            <p:cNvSpPr>
              <a:spLocks/>
            </p:cNvSpPr>
            <p:nvPr/>
          </p:nvSpPr>
          <p:spPr bwMode="auto">
            <a:xfrm>
              <a:off x="8597704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9928"/>
            <p:cNvSpPr>
              <a:spLocks/>
            </p:cNvSpPr>
            <p:nvPr/>
          </p:nvSpPr>
          <p:spPr bwMode="auto">
            <a:xfrm>
              <a:off x="8654379" y="5321440"/>
              <a:ext cx="3656" cy="34737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0 h 8"/>
                <a:gd name="T4" fmla="*/ 0 w 1"/>
                <a:gd name="T5" fmla="*/ 0 h 8"/>
                <a:gd name="T6" fmla="*/ 0 w 1"/>
                <a:gd name="T7" fmla="*/ 8 h 8"/>
                <a:gd name="T8" fmla="*/ 1 w 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9929"/>
            <p:cNvSpPr>
              <a:spLocks/>
            </p:cNvSpPr>
            <p:nvPr/>
          </p:nvSpPr>
          <p:spPr bwMode="auto">
            <a:xfrm>
              <a:off x="8714711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9930"/>
            <p:cNvSpPr>
              <a:spLocks/>
            </p:cNvSpPr>
            <p:nvPr/>
          </p:nvSpPr>
          <p:spPr bwMode="auto">
            <a:xfrm>
              <a:off x="8775042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9931"/>
            <p:cNvSpPr>
              <a:spLocks/>
            </p:cNvSpPr>
            <p:nvPr/>
          </p:nvSpPr>
          <p:spPr bwMode="auto">
            <a:xfrm>
              <a:off x="8835375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9932"/>
            <p:cNvSpPr>
              <a:spLocks/>
            </p:cNvSpPr>
            <p:nvPr/>
          </p:nvSpPr>
          <p:spPr bwMode="auto">
            <a:xfrm>
              <a:off x="8892050" y="5321440"/>
              <a:ext cx="3656" cy="34737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0 h 8"/>
                <a:gd name="T4" fmla="*/ 0 w 1"/>
                <a:gd name="T5" fmla="*/ 0 h 8"/>
                <a:gd name="T6" fmla="*/ 0 w 1"/>
                <a:gd name="T7" fmla="*/ 8 h 8"/>
                <a:gd name="T8" fmla="*/ 1 w 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9933"/>
            <p:cNvSpPr>
              <a:spLocks/>
            </p:cNvSpPr>
            <p:nvPr/>
          </p:nvSpPr>
          <p:spPr bwMode="auto">
            <a:xfrm>
              <a:off x="8952382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9934"/>
            <p:cNvSpPr>
              <a:spLocks/>
            </p:cNvSpPr>
            <p:nvPr/>
          </p:nvSpPr>
          <p:spPr bwMode="auto">
            <a:xfrm>
              <a:off x="9012713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9935"/>
            <p:cNvSpPr>
              <a:spLocks/>
            </p:cNvSpPr>
            <p:nvPr/>
          </p:nvSpPr>
          <p:spPr bwMode="auto">
            <a:xfrm>
              <a:off x="9074873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9936"/>
            <p:cNvSpPr>
              <a:spLocks/>
            </p:cNvSpPr>
            <p:nvPr/>
          </p:nvSpPr>
          <p:spPr bwMode="auto">
            <a:xfrm>
              <a:off x="9129720" y="5321440"/>
              <a:ext cx="5485" cy="34737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8 h 8"/>
                <a:gd name="T4" fmla="*/ 1 w 1"/>
                <a:gd name="T5" fmla="*/ 8 h 8"/>
                <a:gd name="T6" fmla="*/ 1 w 1"/>
                <a:gd name="T7" fmla="*/ 0 h 8"/>
                <a:gd name="T8" fmla="*/ 0 w 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5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9937"/>
            <p:cNvSpPr>
              <a:spLocks/>
            </p:cNvSpPr>
            <p:nvPr/>
          </p:nvSpPr>
          <p:spPr bwMode="auto">
            <a:xfrm>
              <a:off x="9190053" y="5321440"/>
              <a:ext cx="0" cy="34737"/>
            </a:xfrm>
            <a:custGeom>
              <a:avLst/>
              <a:gdLst>
                <a:gd name="T0" fmla="*/ 0 h 8"/>
                <a:gd name="T1" fmla="*/ 8 h 8"/>
                <a:gd name="T2" fmla="*/ 8 h 8"/>
                <a:gd name="T3" fmla="*/ 0 h 8"/>
                <a:gd name="T4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9938"/>
            <p:cNvSpPr>
              <a:spLocks/>
            </p:cNvSpPr>
            <p:nvPr/>
          </p:nvSpPr>
          <p:spPr bwMode="auto">
            <a:xfrm>
              <a:off x="8328953" y="5204433"/>
              <a:ext cx="34737" cy="0"/>
            </a:xfrm>
            <a:custGeom>
              <a:avLst/>
              <a:gdLst>
                <a:gd name="T0" fmla="*/ 8 w 8"/>
                <a:gd name="T1" fmla="*/ 0 w 8"/>
                <a:gd name="T2" fmla="*/ 0 w 8"/>
                <a:gd name="T3" fmla="*/ 8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9939"/>
            <p:cNvSpPr>
              <a:spLocks/>
            </p:cNvSpPr>
            <p:nvPr/>
          </p:nvSpPr>
          <p:spPr bwMode="auto">
            <a:xfrm>
              <a:off x="8328953" y="5140444"/>
              <a:ext cx="34737" cy="0"/>
            </a:xfrm>
            <a:custGeom>
              <a:avLst/>
              <a:gdLst>
                <a:gd name="T0" fmla="*/ 8 w 8"/>
                <a:gd name="T1" fmla="*/ 0 w 8"/>
                <a:gd name="T2" fmla="*/ 0 w 8"/>
                <a:gd name="T3" fmla="*/ 8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9940"/>
            <p:cNvSpPr>
              <a:spLocks/>
            </p:cNvSpPr>
            <p:nvPr/>
          </p:nvSpPr>
          <p:spPr bwMode="auto">
            <a:xfrm>
              <a:off x="8328953" y="5070971"/>
              <a:ext cx="34737" cy="3656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9941"/>
            <p:cNvSpPr>
              <a:spLocks/>
            </p:cNvSpPr>
            <p:nvPr/>
          </p:nvSpPr>
          <p:spPr bwMode="auto">
            <a:xfrm>
              <a:off x="8328953" y="5005155"/>
              <a:ext cx="34737" cy="0"/>
            </a:xfrm>
            <a:custGeom>
              <a:avLst/>
              <a:gdLst>
                <a:gd name="T0" fmla="*/ 8 w 8"/>
                <a:gd name="T1" fmla="*/ 0 w 8"/>
                <a:gd name="T2" fmla="*/ 0 w 8"/>
                <a:gd name="T3" fmla="*/ 8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9942"/>
            <p:cNvSpPr>
              <a:spLocks/>
            </p:cNvSpPr>
            <p:nvPr/>
          </p:nvSpPr>
          <p:spPr bwMode="auto">
            <a:xfrm>
              <a:off x="8328953" y="4937510"/>
              <a:ext cx="34737" cy="3656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9943"/>
            <p:cNvSpPr>
              <a:spLocks/>
            </p:cNvSpPr>
            <p:nvPr/>
          </p:nvSpPr>
          <p:spPr bwMode="auto">
            <a:xfrm>
              <a:off x="8328953" y="4871694"/>
              <a:ext cx="34737" cy="0"/>
            </a:xfrm>
            <a:custGeom>
              <a:avLst/>
              <a:gdLst>
                <a:gd name="T0" fmla="*/ 8 w 8"/>
                <a:gd name="T1" fmla="*/ 0 w 8"/>
                <a:gd name="T2" fmla="*/ 0 w 8"/>
                <a:gd name="T3" fmla="*/ 8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9944"/>
            <p:cNvSpPr>
              <a:spLocks/>
            </p:cNvSpPr>
            <p:nvPr/>
          </p:nvSpPr>
          <p:spPr bwMode="auto">
            <a:xfrm>
              <a:off x="8442303" y="5209917"/>
              <a:ext cx="9142" cy="12798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0 w 2"/>
                <a:gd name="T5" fmla="*/ 0 h 3"/>
                <a:gd name="T6" fmla="*/ 2 w 2"/>
                <a:gd name="T7" fmla="*/ 3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9945"/>
            <p:cNvSpPr>
              <a:spLocks/>
            </p:cNvSpPr>
            <p:nvPr/>
          </p:nvSpPr>
          <p:spPr bwMode="auto">
            <a:xfrm>
              <a:off x="8455102" y="5184322"/>
              <a:ext cx="9142" cy="20111"/>
            </a:xfrm>
            <a:custGeom>
              <a:avLst/>
              <a:gdLst>
                <a:gd name="T0" fmla="*/ 2 w 2"/>
                <a:gd name="T1" fmla="*/ 4 h 5"/>
                <a:gd name="T2" fmla="*/ 0 w 2"/>
                <a:gd name="T3" fmla="*/ 0 h 5"/>
                <a:gd name="T4" fmla="*/ 0 w 2"/>
                <a:gd name="T5" fmla="*/ 1 h 5"/>
                <a:gd name="T6" fmla="*/ 2 w 2"/>
                <a:gd name="T7" fmla="*/ 4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9946"/>
            <p:cNvSpPr>
              <a:spLocks/>
            </p:cNvSpPr>
            <p:nvPr/>
          </p:nvSpPr>
          <p:spPr bwMode="auto">
            <a:xfrm>
              <a:off x="8458758" y="5184322"/>
              <a:ext cx="9142" cy="16455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9947"/>
            <p:cNvSpPr>
              <a:spLocks/>
            </p:cNvSpPr>
            <p:nvPr/>
          </p:nvSpPr>
          <p:spPr bwMode="auto">
            <a:xfrm>
              <a:off x="8458758" y="5175181"/>
              <a:ext cx="14626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1 w 3"/>
                <a:gd name="T7" fmla="*/ 0 h 5"/>
                <a:gd name="T8" fmla="*/ 1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3 w 3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9948"/>
            <p:cNvSpPr>
              <a:spLocks/>
            </p:cNvSpPr>
            <p:nvPr/>
          </p:nvSpPr>
          <p:spPr bwMode="auto">
            <a:xfrm>
              <a:off x="8464242" y="5166039"/>
              <a:ext cx="16455" cy="21939"/>
            </a:xfrm>
            <a:custGeom>
              <a:avLst/>
              <a:gdLst>
                <a:gd name="T0" fmla="*/ 4 w 4"/>
                <a:gd name="T1" fmla="*/ 5 h 5"/>
                <a:gd name="T2" fmla="*/ 1 w 4"/>
                <a:gd name="T3" fmla="*/ 0 h 5"/>
                <a:gd name="T4" fmla="*/ 1 w 4"/>
                <a:gd name="T5" fmla="*/ 0 h 5"/>
                <a:gd name="T6" fmla="*/ 4 w 4"/>
                <a:gd name="T7" fmla="*/ 5 h 5"/>
                <a:gd name="T8" fmla="*/ 4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2"/>
                    <a:pt x="3" y="3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9949"/>
            <p:cNvSpPr>
              <a:spLocks/>
            </p:cNvSpPr>
            <p:nvPr/>
          </p:nvSpPr>
          <p:spPr bwMode="auto">
            <a:xfrm>
              <a:off x="8467899" y="5162383"/>
              <a:ext cx="21939" cy="29252"/>
            </a:xfrm>
            <a:custGeom>
              <a:avLst/>
              <a:gdLst>
                <a:gd name="T0" fmla="*/ 4 w 5"/>
                <a:gd name="T1" fmla="*/ 6 h 7"/>
                <a:gd name="T2" fmla="*/ 5 w 5"/>
                <a:gd name="T3" fmla="*/ 6 h 7"/>
                <a:gd name="T4" fmla="*/ 1 w 5"/>
                <a:gd name="T5" fmla="*/ 0 h 7"/>
                <a:gd name="T6" fmla="*/ 0 w 5"/>
                <a:gd name="T7" fmla="*/ 0 h 7"/>
                <a:gd name="T8" fmla="*/ 4 w 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cubicBezTo>
                    <a:pt x="4" y="7"/>
                    <a:pt x="5" y="6"/>
                    <a:pt x="5" y="6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4"/>
                    <a:pt x="4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9950"/>
            <p:cNvSpPr>
              <a:spLocks/>
            </p:cNvSpPr>
            <p:nvPr/>
          </p:nvSpPr>
          <p:spPr bwMode="auto">
            <a:xfrm>
              <a:off x="8520918" y="5162383"/>
              <a:ext cx="25595" cy="60332"/>
            </a:xfrm>
            <a:custGeom>
              <a:avLst/>
              <a:gdLst>
                <a:gd name="T0" fmla="*/ 6 w 6"/>
                <a:gd name="T1" fmla="*/ 13 h 14"/>
                <a:gd name="T2" fmla="*/ 6 w 6"/>
                <a:gd name="T3" fmla="*/ 13 h 14"/>
                <a:gd name="T4" fmla="*/ 0 w 6"/>
                <a:gd name="T5" fmla="*/ 0 h 14"/>
                <a:gd name="T6" fmla="*/ 0 w 6"/>
                <a:gd name="T7" fmla="*/ 0 h 14"/>
                <a:gd name="T8" fmla="*/ 6 w 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6" y="13"/>
                  </a:moveTo>
                  <a:cubicBezTo>
                    <a:pt x="6" y="14"/>
                    <a:pt x="6" y="13"/>
                    <a:pt x="6" y="13"/>
                  </a:cubicBezTo>
                  <a:cubicBezTo>
                    <a:pt x="5" y="9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5" y="9"/>
                    <a:pt x="6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9951"/>
            <p:cNvSpPr>
              <a:spLocks/>
            </p:cNvSpPr>
            <p:nvPr/>
          </p:nvSpPr>
          <p:spPr bwMode="auto">
            <a:xfrm>
              <a:off x="8528231" y="5166039"/>
              <a:ext cx="21939" cy="47534"/>
            </a:xfrm>
            <a:custGeom>
              <a:avLst/>
              <a:gdLst>
                <a:gd name="T0" fmla="*/ 5 w 5"/>
                <a:gd name="T1" fmla="*/ 11 h 11"/>
                <a:gd name="T2" fmla="*/ 5 w 5"/>
                <a:gd name="T3" fmla="*/ 11 h 11"/>
                <a:gd name="T4" fmla="*/ 1 w 5"/>
                <a:gd name="T5" fmla="*/ 0 h 11"/>
                <a:gd name="T6" fmla="*/ 1 w 5"/>
                <a:gd name="T7" fmla="*/ 0 h 11"/>
                <a:gd name="T8" fmla="*/ 5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4" y="7"/>
                    <a:pt x="2" y="4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4"/>
                    <a:pt x="4" y="7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9952"/>
            <p:cNvSpPr>
              <a:spLocks/>
            </p:cNvSpPr>
            <p:nvPr/>
          </p:nvSpPr>
          <p:spPr bwMode="auto">
            <a:xfrm>
              <a:off x="8581249" y="5122162"/>
              <a:ext cx="16455" cy="31081"/>
            </a:xfrm>
            <a:custGeom>
              <a:avLst/>
              <a:gdLst>
                <a:gd name="T0" fmla="*/ 4 w 4"/>
                <a:gd name="T1" fmla="*/ 7 h 7"/>
                <a:gd name="T2" fmla="*/ 0 w 4"/>
                <a:gd name="T3" fmla="*/ 0 h 7"/>
                <a:gd name="T4" fmla="*/ 0 w 4"/>
                <a:gd name="T5" fmla="*/ 0 h 7"/>
                <a:gd name="T6" fmla="*/ 4 w 4"/>
                <a:gd name="T7" fmla="*/ 7 h 7"/>
                <a:gd name="T8" fmla="*/ 4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9953"/>
            <p:cNvSpPr>
              <a:spLocks/>
            </p:cNvSpPr>
            <p:nvPr/>
          </p:nvSpPr>
          <p:spPr bwMode="auto">
            <a:xfrm>
              <a:off x="8594048" y="5105708"/>
              <a:ext cx="16455" cy="25595"/>
            </a:xfrm>
            <a:custGeom>
              <a:avLst/>
              <a:gdLst>
                <a:gd name="T0" fmla="*/ 3 w 4"/>
                <a:gd name="T1" fmla="*/ 6 h 6"/>
                <a:gd name="T2" fmla="*/ 4 w 4"/>
                <a:gd name="T3" fmla="*/ 6 h 6"/>
                <a:gd name="T4" fmla="*/ 0 w 4"/>
                <a:gd name="T5" fmla="*/ 0 h 6"/>
                <a:gd name="T6" fmla="*/ 0 w 4"/>
                <a:gd name="T7" fmla="*/ 0 h 6"/>
                <a:gd name="T8" fmla="*/ 3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cubicBezTo>
                    <a:pt x="3" y="6"/>
                    <a:pt x="4" y="6"/>
                    <a:pt x="4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9954"/>
            <p:cNvSpPr>
              <a:spLocks/>
            </p:cNvSpPr>
            <p:nvPr/>
          </p:nvSpPr>
          <p:spPr bwMode="auto">
            <a:xfrm>
              <a:off x="8594048" y="5102052"/>
              <a:ext cx="16455" cy="29252"/>
            </a:xfrm>
            <a:custGeom>
              <a:avLst/>
              <a:gdLst>
                <a:gd name="T0" fmla="*/ 4 w 4"/>
                <a:gd name="T1" fmla="*/ 7 h 7"/>
                <a:gd name="T2" fmla="*/ 4 w 4"/>
                <a:gd name="T3" fmla="*/ 6 h 7"/>
                <a:gd name="T4" fmla="*/ 1 w 4"/>
                <a:gd name="T5" fmla="*/ 0 h 7"/>
                <a:gd name="T6" fmla="*/ 0 w 4"/>
                <a:gd name="T7" fmla="*/ 0 h 7"/>
                <a:gd name="T8" fmla="*/ 4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4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9955"/>
            <p:cNvSpPr>
              <a:spLocks/>
            </p:cNvSpPr>
            <p:nvPr/>
          </p:nvSpPr>
          <p:spPr bwMode="auto">
            <a:xfrm>
              <a:off x="8597704" y="5096566"/>
              <a:ext cx="18282" cy="34737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7 h 8"/>
                <a:gd name="T4" fmla="*/ 0 w 4"/>
                <a:gd name="T5" fmla="*/ 0 h 8"/>
                <a:gd name="T6" fmla="*/ 0 w 4"/>
                <a:gd name="T7" fmla="*/ 0 h 8"/>
                <a:gd name="T8" fmla="*/ 4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3" y="5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9956"/>
            <p:cNvSpPr>
              <a:spLocks/>
            </p:cNvSpPr>
            <p:nvPr/>
          </p:nvSpPr>
          <p:spPr bwMode="auto">
            <a:xfrm>
              <a:off x="8603188" y="5092910"/>
              <a:ext cx="16455" cy="34737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7 h 8"/>
                <a:gd name="T4" fmla="*/ 0 w 4"/>
                <a:gd name="T5" fmla="*/ 0 h 8"/>
                <a:gd name="T6" fmla="*/ 0 w 4"/>
                <a:gd name="T7" fmla="*/ 1 h 8"/>
                <a:gd name="T8" fmla="*/ 4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3" y="5"/>
                    <a:pt x="2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9957"/>
            <p:cNvSpPr>
              <a:spLocks/>
            </p:cNvSpPr>
            <p:nvPr/>
          </p:nvSpPr>
          <p:spPr bwMode="auto">
            <a:xfrm>
              <a:off x="8603188" y="5087426"/>
              <a:ext cx="20111" cy="31081"/>
            </a:xfrm>
            <a:custGeom>
              <a:avLst/>
              <a:gdLst>
                <a:gd name="T0" fmla="*/ 4 w 5"/>
                <a:gd name="T1" fmla="*/ 7 h 7"/>
                <a:gd name="T2" fmla="*/ 5 w 5"/>
                <a:gd name="T3" fmla="*/ 7 h 7"/>
                <a:gd name="T4" fmla="*/ 0 w 5"/>
                <a:gd name="T5" fmla="*/ 0 h 7"/>
                <a:gd name="T6" fmla="*/ 0 w 5"/>
                <a:gd name="T7" fmla="*/ 0 h 7"/>
                <a:gd name="T8" fmla="*/ 4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9958"/>
            <p:cNvSpPr>
              <a:spLocks/>
            </p:cNvSpPr>
            <p:nvPr/>
          </p:nvSpPr>
          <p:spPr bwMode="auto">
            <a:xfrm>
              <a:off x="8606845" y="5083769"/>
              <a:ext cx="21939" cy="31081"/>
            </a:xfrm>
            <a:custGeom>
              <a:avLst/>
              <a:gdLst>
                <a:gd name="T0" fmla="*/ 4 w 5"/>
                <a:gd name="T1" fmla="*/ 7 h 7"/>
                <a:gd name="T2" fmla="*/ 4 w 5"/>
                <a:gd name="T3" fmla="*/ 7 h 7"/>
                <a:gd name="T4" fmla="*/ 0 w 5"/>
                <a:gd name="T5" fmla="*/ 0 h 7"/>
                <a:gd name="T6" fmla="*/ 0 w 5"/>
                <a:gd name="T7" fmla="*/ 0 h 7"/>
                <a:gd name="T8" fmla="*/ 4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4" y="7"/>
                    <a:pt x="5" y="7"/>
                    <a:pt x="4" y="7"/>
                  </a:cubicBezTo>
                  <a:cubicBezTo>
                    <a:pt x="3" y="5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9959"/>
            <p:cNvSpPr>
              <a:spLocks/>
            </p:cNvSpPr>
            <p:nvPr/>
          </p:nvSpPr>
          <p:spPr bwMode="auto">
            <a:xfrm>
              <a:off x="8636096" y="5087426"/>
              <a:ext cx="27424" cy="40221"/>
            </a:xfrm>
            <a:custGeom>
              <a:avLst/>
              <a:gdLst>
                <a:gd name="T0" fmla="*/ 5 w 6"/>
                <a:gd name="T1" fmla="*/ 9 h 9"/>
                <a:gd name="T2" fmla="*/ 5 w 6"/>
                <a:gd name="T3" fmla="*/ 9 h 9"/>
                <a:gd name="T4" fmla="*/ 0 w 6"/>
                <a:gd name="T5" fmla="*/ 0 h 9"/>
                <a:gd name="T6" fmla="*/ 0 w 6"/>
                <a:gd name="T7" fmla="*/ 0 h 9"/>
                <a:gd name="T8" fmla="*/ 5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5" y="9"/>
                  </a:moveTo>
                  <a:cubicBezTo>
                    <a:pt x="5" y="9"/>
                    <a:pt x="6" y="9"/>
                    <a:pt x="5" y="9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3" y="6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9960"/>
            <p:cNvSpPr>
              <a:spLocks/>
            </p:cNvSpPr>
            <p:nvPr/>
          </p:nvSpPr>
          <p:spPr bwMode="auto">
            <a:xfrm>
              <a:off x="8645238" y="5087426"/>
              <a:ext cx="25595" cy="49363"/>
            </a:xfrm>
            <a:custGeom>
              <a:avLst/>
              <a:gdLst>
                <a:gd name="T0" fmla="*/ 5 w 6"/>
                <a:gd name="T1" fmla="*/ 10 h 11"/>
                <a:gd name="T2" fmla="*/ 6 w 6"/>
                <a:gd name="T3" fmla="*/ 10 h 11"/>
                <a:gd name="T4" fmla="*/ 1 w 6"/>
                <a:gd name="T5" fmla="*/ 0 h 11"/>
                <a:gd name="T6" fmla="*/ 1 w 6"/>
                <a:gd name="T7" fmla="*/ 0 h 11"/>
                <a:gd name="T8" fmla="*/ 0 w 6"/>
                <a:gd name="T9" fmla="*/ 0 h 11"/>
                <a:gd name="T10" fmla="*/ 0 w 6"/>
                <a:gd name="T11" fmla="*/ 1 h 11"/>
                <a:gd name="T12" fmla="*/ 5 w 6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5" y="10"/>
                  </a:moveTo>
                  <a:cubicBezTo>
                    <a:pt x="6" y="11"/>
                    <a:pt x="6" y="10"/>
                    <a:pt x="6" y="10"/>
                  </a:cubicBezTo>
                  <a:cubicBezTo>
                    <a:pt x="4" y="7"/>
                    <a:pt x="2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4"/>
                    <a:pt x="4" y="7"/>
                    <a:pt x="5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9961"/>
            <p:cNvSpPr>
              <a:spLocks/>
            </p:cNvSpPr>
            <p:nvPr/>
          </p:nvSpPr>
          <p:spPr bwMode="auto">
            <a:xfrm>
              <a:off x="8654379" y="5092910"/>
              <a:ext cx="29252" cy="47534"/>
            </a:xfrm>
            <a:custGeom>
              <a:avLst/>
              <a:gdLst>
                <a:gd name="T0" fmla="*/ 6 w 7"/>
                <a:gd name="T1" fmla="*/ 11 h 11"/>
                <a:gd name="T2" fmla="*/ 7 w 7"/>
                <a:gd name="T3" fmla="*/ 10 h 11"/>
                <a:gd name="T4" fmla="*/ 1 w 7"/>
                <a:gd name="T5" fmla="*/ 0 h 11"/>
                <a:gd name="T6" fmla="*/ 0 w 7"/>
                <a:gd name="T7" fmla="*/ 0 h 11"/>
                <a:gd name="T8" fmla="*/ 6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11"/>
                  </a:moveTo>
                  <a:cubicBezTo>
                    <a:pt x="6" y="11"/>
                    <a:pt x="7" y="11"/>
                    <a:pt x="7" y="10"/>
                  </a:cubicBezTo>
                  <a:cubicBezTo>
                    <a:pt x="5" y="7"/>
                    <a:pt x="3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4"/>
                    <a:pt x="4" y="7"/>
                    <a:pt x="6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9962"/>
            <p:cNvSpPr>
              <a:spLocks/>
            </p:cNvSpPr>
            <p:nvPr/>
          </p:nvSpPr>
          <p:spPr bwMode="auto">
            <a:xfrm>
              <a:off x="8679974" y="5102052"/>
              <a:ext cx="21939" cy="51191"/>
            </a:xfrm>
            <a:custGeom>
              <a:avLst/>
              <a:gdLst>
                <a:gd name="T0" fmla="*/ 5 w 5"/>
                <a:gd name="T1" fmla="*/ 11 h 12"/>
                <a:gd name="T2" fmla="*/ 5 w 5"/>
                <a:gd name="T3" fmla="*/ 11 h 12"/>
                <a:gd name="T4" fmla="*/ 0 w 5"/>
                <a:gd name="T5" fmla="*/ 1 h 12"/>
                <a:gd name="T6" fmla="*/ 0 w 5"/>
                <a:gd name="T7" fmla="*/ 1 h 12"/>
                <a:gd name="T8" fmla="*/ 5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5" y="11"/>
                  </a:moveTo>
                  <a:cubicBezTo>
                    <a:pt x="5" y="12"/>
                    <a:pt x="5" y="11"/>
                    <a:pt x="5" y="11"/>
                  </a:cubicBezTo>
                  <a:cubicBezTo>
                    <a:pt x="4" y="8"/>
                    <a:pt x="2" y="4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3" y="8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9963"/>
            <p:cNvSpPr>
              <a:spLocks/>
            </p:cNvSpPr>
            <p:nvPr/>
          </p:nvSpPr>
          <p:spPr bwMode="auto">
            <a:xfrm>
              <a:off x="8705569" y="5092910"/>
              <a:ext cx="18282" cy="38394"/>
            </a:xfrm>
            <a:custGeom>
              <a:avLst/>
              <a:gdLst>
                <a:gd name="T0" fmla="*/ 4 w 4"/>
                <a:gd name="T1" fmla="*/ 8 h 9"/>
                <a:gd name="T2" fmla="*/ 1 w 4"/>
                <a:gd name="T3" fmla="*/ 1 h 9"/>
                <a:gd name="T4" fmla="*/ 0 w 4"/>
                <a:gd name="T5" fmla="*/ 1 h 9"/>
                <a:gd name="T6" fmla="*/ 4 w 4"/>
                <a:gd name="T7" fmla="*/ 8 h 9"/>
                <a:gd name="T8" fmla="*/ 4 w 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8"/>
                  </a:moveTo>
                  <a:cubicBezTo>
                    <a:pt x="3" y="6"/>
                    <a:pt x="2" y="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3" y="6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9964"/>
            <p:cNvSpPr>
              <a:spLocks/>
            </p:cNvSpPr>
            <p:nvPr/>
          </p:nvSpPr>
          <p:spPr bwMode="auto">
            <a:xfrm>
              <a:off x="8711055" y="5087426"/>
              <a:ext cx="16455" cy="31081"/>
            </a:xfrm>
            <a:custGeom>
              <a:avLst/>
              <a:gdLst>
                <a:gd name="T0" fmla="*/ 3 w 4"/>
                <a:gd name="T1" fmla="*/ 7 h 7"/>
                <a:gd name="T2" fmla="*/ 4 w 4"/>
                <a:gd name="T3" fmla="*/ 7 h 7"/>
                <a:gd name="T4" fmla="*/ 0 w 4"/>
                <a:gd name="T5" fmla="*/ 0 h 7"/>
                <a:gd name="T6" fmla="*/ 0 w 4"/>
                <a:gd name="T7" fmla="*/ 0 h 7"/>
                <a:gd name="T8" fmla="*/ 3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3" y="5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9965"/>
            <p:cNvSpPr>
              <a:spLocks/>
            </p:cNvSpPr>
            <p:nvPr/>
          </p:nvSpPr>
          <p:spPr bwMode="auto">
            <a:xfrm>
              <a:off x="8714711" y="5083769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7 h 7"/>
                <a:gd name="T4" fmla="*/ 0 w 3"/>
                <a:gd name="T5" fmla="*/ 1 h 7"/>
                <a:gd name="T6" fmla="*/ 0 w 3"/>
                <a:gd name="T7" fmla="*/ 1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9966"/>
            <p:cNvSpPr>
              <a:spLocks/>
            </p:cNvSpPr>
            <p:nvPr/>
          </p:nvSpPr>
          <p:spPr bwMode="auto">
            <a:xfrm>
              <a:off x="8718368" y="5074628"/>
              <a:ext cx="548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9967"/>
            <p:cNvSpPr>
              <a:spLocks/>
            </p:cNvSpPr>
            <p:nvPr/>
          </p:nvSpPr>
          <p:spPr bwMode="auto">
            <a:xfrm>
              <a:off x="8718368" y="5080113"/>
              <a:ext cx="18282" cy="25595"/>
            </a:xfrm>
            <a:custGeom>
              <a:avLst/>
              <a:gdLst>
                <a:gd name="T0" fmla="*/ 4 w 4"/>
                <a:gd name="T1" fmla="*/ 5 h 6"/>
                <a:gd name="T2" fmla="*/ 1 w 4"/>
                <a:gd name="T3" fmla="*/ 0 h 6"/>
                <a:gd name="T4" fmla="*/ 0 w 4"/>
                <a:gd name="T5" fmla="*/ 0 h 6"/>
                <a:gd name="T6" fmla="*/ 3 w 4"/>
                <a:gd name="T7" fmla="*/ 6 h 6"/>
                <a:gd name="T8" fmla="*/ 4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9968"/>
            <p:cNvSpPr>
              <a:spLocks/>
            </p:cNvSpPr>
            <p:nvPr/>
          </p:nvSpPr>
          <p:spPr bwMode="auto">
            <a:xfrm>
              <a:off x="8723852" y="5070971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1 h 5"/>
                <a:gd name="T6" fmla="*/ 0 w 3"/>
                <a:gd name="T7" fmla="*/ 1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3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9969"/>
            <p:cNvSpPr>
              <a:spLocks/>
            </p:cNvSpPr>
            <p:nvPr/>
          </p:nvSpPr>
          <p:spPr bwMode="auto">
            <a:xfrm>
              <a:off x="8727508" y="50618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9970"/>
            <p:cNvSpPr>
              <a:spLocks/>
            </p:cNvSpPr>
            <p:nvPr/>
          </p:nvSpPr>
          <p:spPr bwMode="auto">
            <a:xfrm>
              <a:off x="8727508" y="5067315"/>
              <a:ext cx="12798" cy="20111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1 h 5"/>
                <a:gd name="T6" fmla="*/ 0 w 3"/>
                <a:gd name="T7" fmla="*/ 1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9971"/>
            <p:cNvSpPr>
              <a:spLocks/>
            </p:cNvSpPr>
            <p:nvPr/>
          </p:nvSpPr>
          <p:spPr bwMode="auto">
            <a:xfrm>
              <a:off x="8732994" y="5054518"/>
              <a:ext cx="20111" cy="38394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0 h 9"/>
                <a:gd name="T4" fmla="*/ 0 w 5"/>
                <a:gd name="T5" fmla="*/ 1 h 9"/>
                <a:gd name="T6" fmla="*/ 5 w 5"/>
                <a:gd name="T7" fmla="*/ 9 h 9"/>
                <a:gd name="T8" fmla="*/ 5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9972"/>
            <p:cNvSpPr>
              <a:spLocks/>
            </p:cNvSpPr>
            <p:nvPr/>
          </p:nvSpPr>
          <p:spPr bwMode="auto">
            <a:xfrm>
              <a:off x="8736650" y="5049032"/>
              <a:ext cx="34737" cy="56676"/>
            </a:xfrm>
            <a:custGeom>
              <a:avLst/>
              <a:gdLst>
                <a:gd name="T0" fmla="*/ 7 w 8"/>
                <a:gd name="T1" fmla="*/ 13 h 13"/>
                <a:gd name="T2" fmla="*/ 8 w 8"/>
                <a:gd name="T3" fmla="*/ 13 h 13"/>
                <a:gd name="T4" fmla="*/ 0 w 8"/>
                <a:gd name="T5" fmla="*/ 0 h 13"/>
                <a:gd name="T6" fmla="*/ 0 w 8"/>
                <a:gd name="T7" fmla="*/ 0 h 13"/>
                <a:gd name="T8" fmla="*/ 7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5" y="8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5" y="9"/>
                    <a:pt x="7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9973"/>
            <p:cNvSpPr>
              <a:spLocks/>
            </p:cNvSpPr>
            <p:nvPr/>
          </p:nvSpPr>
          <p:spPr bwMode="auto">
            <a:xfrm>
              <a:off x="8745791" y="5039892"/>
              <a:ext cx="29252" cy="65817"/>
            </a:xfrm>
            <a:custGeom>
              <a:avLst/>
              <a:gdLst>
                <a:gd name="T0" fmla="*/ 7 w 7"/>
                <a:gd name="T1" fmla="*/ 15 h 15"/>
                <a:gd name="T2" fmla="*/ 7 w 7"/>
                <a:gd name="T3" fmla="*/ 15 h 15"/>
                <a:gd name="T4" fmla="*/ 0 w 7"/>
                <a:gd name="T5" fmla="*/ 1 h 15"/>
                <a:gd name="T6" fmla="*/ 0 w 7"/>
                <a:gd name="T7" fmla="*/ 1 h 15"/>
                <a:gd name="T8" fmla="*/ 7 w 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5" y="10"/>
                    <a:pt x="3" y="5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5"/>
                    <a:pt x="4" y="10"/>
                    <a:pt x="7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9974"/>
            <p:cNvSpPr>
              <a:spLocks/>
            </p:cNvSpPr>
            <p:nvPr/>
          </p:nvSpPr>
          <p:spPr bwMode="auto">
            <a:xfrm>
              <a:off x="8765902" y="5054518"/>
              <a:ext cx="21939" cy="38394"/>
            </a:xfrm>
            <a:custGeom>
              <a:avLst/>
              <a:gdLst>
                <a:gd name="T0" fmla="*/ 5 w 5"/>
                <a:gd name="T1" fmla="*/ 9 h 9"/>
                <a:gd name="T2" fmla="*/ 1 w 5"/>
                <a:gd name="T3" fmla="*/ 0 h 9"/>
                <a:gd name="T4" fmla="*/ 0 w 5"/>
                <a:gd name="T5" fmla="*/ 0 h 9"/>
                <a:gd name="T6" fmla="*/ 4 w 5"/>
                <a:gd name="T7" fmla="*/ 9 h 9"/>
                <a:gd name="T8" fmla="*/ 5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3"/>
                    <a:pt x="3" y="6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9975"/>
            <p:cNvSpPr>
              <a:spLocks/>
            </p:cNvSpPr>
            <p:nvPr/>
          </p:nvSpPr>
          <p:spPr bwMode="auto">
            <a:xfrm>
              <a:off x="8771386" y="5045376"/>
              <a:ext cx="16455" cy="38394"/>
            </a:xfrm>
            <a:custGeom>
              <a:avLst/>
              <a:gdLst>
                <a:gd name="T0" fmla="*/ 4 w 4"/>
                <a:gd name="T1" fmla="*/ 9 h 9"/>
                <a:gd name="T2" fmla="*/ 4 w 4"/>
                <a:gd name="T3" fmla="*/ 9 h 9"/>
                <a:gd name="T4" fmla="*/ 0 w 4"/>
                <a:gd name="T5" fmla="*/ 1 h 9"/>
                <a:gd name="T6" fmla="*/ 0 w 4"/>
                <a:gd name="T7" fmla="*/ 1 h 9"/>
                <a:gd name="T8" fmla="*/ 4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2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9976"/>
            <p:cNvSpPr>
              <a:spLocks/>
            </p:cNvSpPr>
            <p:nvPr/>
          </p:nvSpPr>
          <p:spPr bwMode="auto">
            <a:xfrm>
              <a:off x="8775042" y="5036235"/>
              <a:ext cx="18282" cy="38394"/>
            </a:xfrm>
            <a:custGeom>
              <a:avLst/>
              <a:gdLst>
                <a:gd name="T0" fmla="*/ 4 w 4"/>
                <a:gd name="T1" fmla="*/ 8 h 9"/>
                <a:gd name="T2" fmla="*/ 1 w 4"/>
                <a:gd name="T3" fmla="*/ 0 h 9"/>
                <a:gd name="T4" fmla="*/ 0 w 4"/>
                <a:gd name="T5" fmla="*/ 1 h 9"/>
                <a:gd name="T6" fmla="*/ 4 w 4"/>
                <a:gd name="T7" fmla="*/ 9 h 9"/>
                <a:gd name="T8" fmla="*/ 4 w 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8"/>
                  </a:move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3" y="6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9977"/>
            <p:cNvSpPr>
              <a:spLocks/>
            </p:cNvSpPr>
            <p:nvPr/>
          </p:nvSpPr>
          <p:spPr bwMode="auto">
            <a:xfrm>
              <a:off x="8780528" y="5032579"/>
              <a:ext cx="16455" cy="34737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8 h 8"/>
                <a:gd name="T4" fmla="*/ 1 w 4"/>
                <a:gd name="T5" fmla="*/ 0 h 8"/>
                <a:gd name="T6" fmla="*/ 0 w 4"/>
                <a:gd name="T7" fmla="*/ 0 h 8"/>
                <a:gd name="T8" fmla="*/ 4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9978"/>
            <p:cNvSpPr>
              <a:spLocks/>
            </p:cNvSpPr>
            <p:nvPr/>
          </p:nvSpPr>
          <p:spPr bwMode="auto">
            <a:xfrm>
              <a:off x="8784184" y="5027093"/>
              <a:ext cx="16455" cy="34737"/>
            </a:xfrm>
            <a:custGeom>
              <a:avLst/>
              <a:gdLst>
                <a:gd name="T0" fmla="*/ 4 w 4"/>
                <a:gd name="T1" fmla="*/ 7 h 8"/>
                <a:gd name="T2" fmla="*/ 4 w 4"/>
                <a:gd name="T3" fmla="*/ 7 h 8"/>
                <a:gd name="T4" fmla="*/ 1 w 4"/>
                <a:gd name="T5" fmla="*/ 1 h 8"/>
                <a:gd name="T6" fmla="*/ 0 w 4"/>
                <a:gd name="T7" fmla="*/ 1 h 8"/>
                <a:gd name="T8" fmla="*/ 4 w 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7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9979"/>
            <p:cNvSpPr>
              <a:spLocks/>
            </p:cNvSpPr>
            <p:nvPr/>
          </p:nvSpPr>
          <p:spPr bwMode="auto">
            <a:xfrm>
              <a:off x="8787841" y="5023437"/>
              <a:ext cx="18282" cy="34737"/>
            </a:xfrm>
            <a:custGeom>
              <a:avLst/>
              <a:gdLst>
                <a:gd name="T0" fmla="*/ 4 w 4"/>
                <a:gd name="T1" fmla="*/ 7 h 8"/>
                <a:gd name="T2" fmla="*/ 4 w 4"/>
                <a:gd name="T3" fmla="*/ 7 h 8"/>
                <a:gd name="T4" fmla="*/ 0 w 4"/>
                <a:gd name="T5" fmla="*/ 0 h 8"/>
                <a:gd name="T6" fmla="*/ 0 w 4"/>
                <a:gd name="T7" fmla="*/ 0 h 8"/>
                <a:gd name="T8" fmla="*/ 4 w 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7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3" y="5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9980"/>
            <p:cNvSpPr>
              <a:spLocks/>
            </p:cNvSpPr>
            <p:nvPr/>
          </p:nvSpPr>
          <p:spPr bwMode="auto">
            <a:xfrm>
              <a:off x="8793325" y="5019780"/>
              <a:ext cx="16455" cy="29252"/>
            </a:xfrm>
            <a:custGeom>
              <a:avLst/>
              <a:gdLst>
                <a:gd name="T0" fmla="*/ 3 w 4"/>
                <a:gd name="T1" fmla="*/ 7 h 7"/>
                <a:gd name="T2" fmla="*/ 3 w 4"/>
                <a:gd name="T3" fmla="*/ 7 h 7"/>
                <a:gd name="T4" fmla="*/ 0 w 4"/>
                <a:gd name="T5" fmla="*/ 0 h 7"/>
                <a:gd name="T6" fmla="*/ 0 w 4"/>
                <a:gd name="T7" fmla="*/ 1 h 7"/>
                <a:gd name="T8" fmla="*/ 3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3" y="7"/>
                    <a:pt x="4" y="7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9981"/>
            <p:cNvSpPr>
              <a:spLocks/>
            </p:cNvSpPr>
            <p:nvPr/>
          </p:nvSpPr>
          <p:spPr bwMode="auto">
            <a:xfrm>
              <a:off x="8796981" y="5010640"/>
              <a:ext cx="18282" cy="38394"/>
            </a:xfrm>
            <a:custGeom>
              <a:avLst/>
              <a:gdLst>
                <a:gd name="T0" fmla="*/ 3 w 4"/>
                <a:gd name="T1" fmla="*/ 8 h 9"/>
                <a:gd name="T2" fmla="*/ 4 w 4"/>
                <a:gd name="T3" fmla="*/ 8 h 9"/>
                <a:gd name="T4" fmla="*/ 0 w 4"/>
                <a:gd name="T5" fmla="*/ 1 h 9"/>
                <a:gd name="T6" fmla="*/ 0 w 4"/>
                <a:gd name="T7" fmla="*/ 1 h 9"/>
                <a:gd name="T8" fmla="*/ 3 w 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8"/>
                  </a:moveTo>
                  <a:cubicBezTo>
                    <a:pt x="3" y="9"/>
                    <a:pt x="4" y="8"/>
                    <a:pt x="4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6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9982"/>
            <p:cNvSpPr>
              <a:spLocks/>
            </p:cNvSpPr>
            <p:nvPr/>
          </p:nvSpPr>
          <p:spPr bwMode="auto">
            <a:xfrm>
              <a:off x="8800638" y="5005155"/>
              <a:ext cx="18282" cy="34737"/>
            </a:xfrm>
            <a:custGeom>
              <a:avLst/>
              <a:gdLst>
                <a:gd name="T0" fmla="*/ 3 w 4"/>
                <a:gd name="T1" fmla="*/ 8 h 8"/>
                <a:gd name="T2" fmla="*/ 4 w 4"/>
                <a:gd name="T3" fmla="*/ 8 h 8"/>
                <a:gd name="T4" fmla="*/ 0 w 4"/>
                <a:gd name="T5" fmla="*/ 0 h 8"/>
                <a:gd name="T6" fmla="*/ 0 w 4"/>
                <a:gd name="T7" fmla="*/ 0 h 8"/>
                <a:gd name="T8" fmla="*/ 0 w 4"/>
                <a:gd name="T9" fmla="*/ 0 h 8"/>
                <a:gd name="T10" fmla="*/ 0 w 4"/>
                <a:gd name="T11" fmla="*/ 0 h 8"/>
                <a:gd name="T12" fmla="*/ 3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9983"/>
            <p:cNvSpPr>
              <a:spLocks/>
            </p:cNvSpPr>
            <p:nvPr/>
          </p:nvSpPr>
          <p:spPr bwMode="auto">
            <a:xfrm>
              <a:off x="8809780" y="4988701"/>
              <a:ext cx="31081" cy="56676"/>
            </a:xfrm>
            <a:custGeom>
              <a:avLst/>
              <a:gdLst>
                <a:gd name="T0" fmla="*/ 7 w 7"/>
                <a:gd name="T1" fmla="*/ 13 h 13"/>
                <a:gd name="T2" fmla="*/ 7 w 7"/>
                <a:gd name="T3" fmla="*/ 13 h 13"/>
                <a:gd name="T4" fmla="*/ 0 w 7"/>
                <a:gd name="T5" fmla="*/ 0 h 13"/>
                <a:gd name="T6" fmla="*/ 0 w 7"/>
                <a:gd name="T7" fmla="*/ 0 h 13"/>
                <a:gd name="T8" fmla="*/ 7 w 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5" y="9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4" y="9"/>
                    <a:pt x="7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9984"/>
            <p:cNvSpPr>
              <a:spLocks/>
            </p:cNvSpPr>
            <p:nvPr/>
          </p:nvSpPr>
          <p:spPr bwMode="auto">
            <a:xfrm>
              <a:off x="8815264" y="4985045"/>
              <a:ext cx="38394" cy="73129"/>
            </a:xfrm>
            <a:custGeom>
              <a:avLst/>
              <a:gdLst>
                <a:gd name="T0" fmla="*/ 8 w 9"/>
                <a:gd name="T1" fmla="*/ 16 h 17"/>
                <a:gd name="T2" fmla="*/ 9 w 9"/>
                <a:gd name="T3" fmla="*/ 16 h 17"/>
                <a:gd name="T4" fmla="*/ 1 w 9"/>
                <a:gd name="T5" fmla="*/ 0 h 17"/>
                <a:gd name="T6" fmla="*/ 0 w 9"/>
                <a:gd name="T7" fmla="*/ 0 h 17"/>
                <a:gd name="T8" fmla="*/ 8 w 9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8" y="16"/>
                  </a:moveTo>
                  <a:cubicBezTo>
                    <a:pt x="9" y="17"/>
                    <a:pt x="9" y="16"/>
                    <a:pt x="9" y="16"/>
                  </a:cubicBezTo>
                  <a:cubicBezTo>
                    <a:pt x="6" y="11"/>
                    <a:pt x="3" y="5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5"/>
                    <a:pt x="6" y="11"/>
                    <a:pt x="8" y="1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9985"/>
            <p:cNvSpPr>
              <a:spLocks/>
            </p:cNvSpPr>
            <p:nvPr/>
          </p:nvSpPr>
          <p:spPr bwMode="auto">
            <a:xfrm>
              <a:off x="8818920" y="4979559"/>
              <a:ext cx="38394" cy="78615"/>
            </a:xfrm>
            <a:custGeom>
              <a:avLst/>
              <a:gdLst>
                <a:gd name="T0" fmla="*/ 9 w 9"/>
                <a:gd name="T1" fmla="*/ 17 h 18"/>
                <a:gd name="T2" fmla="*/ 9 w 9"/>
                <a:gd name="T3" fmla="*/ 17 h 18"/>
                <a:gd name="T4" fmla="*/ 1 w 9"/>
                <a:gd name="T5" fmla="*/ 0 h 18"/>
                <a:gd name="T6" fmla="*/ 0 w 9"/>
                <a:gd name="T7" fmla="*/ 0 h 18"/>
                <a:gd name="T8" fmla="*/ 9 w 9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9" y="17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6" y="12"/>
                    <a:pt x="4" y="6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6"/>
                    <a:pt x="6" y="12"/>
                    <a:pt x="9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9986"/>
            <p:cNvSpPr>
              <a:spLocks/>
            </p:cNvSpPr>
            <p:nvPr/>
          </p:nvSpPr>
          <p:spPr bwMode="auto">
            <a:xfrm>
              <a:off x="8831718" y="4988701"/>
              <a:ext cx="31081" cy="60332"/>
            </a:xfrm>
            <a:custGeom>
              <a:avLst/>
              <a:gdLst>
                <a:gd name="T0" fmla="*/ 7 w 7"/>
                <a:gd name="T1" fmla="*/ 14 h 14"/>
                <a:gd name="T2" fmla="*/ 7 w 7"/>
                <a:gd name="T3" fmla="*/ 14 h 14"/>
                <a:gd name="T4" fmla="*/ 0 w 7"/>
                <a:gd name="T5" fmla="*/ 0 h 14"/>
                <a:gd name="T6" fmla="*/ 0 w 7"/>
                <a:gd name="T7" fmla="*/ 0 h 14"/>
                <a:gd name="T8" fmla="*/ 7 w 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5" y="9"/>
                    <a:pt x="2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4" y="9"/>
                    <a:pt x="7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9987"/>
            <p:cNvSpPr>
              <a:spLocks/>
            </p:cNvSpPr>
            <p:nvPr/>
          </p:nvSpPr>
          <p:spPr bwMode="auto">
            <a:xfrm>
              <a:off x="8840859" y="4992357"/>
              <a:ext cx="25595" cy="53019"/>
            </a:xfrm>
            <a:custGeom>
              <a:avLst/>
              <a:gdLst>
                <a:gd name="T0" fmla="*/ 5 w 6"/>
                <a:gd name="T1" fmla="*/ 12 h 12"/>
                <a:gd name="T2" fmla="*/ 6 w 6"/>
                <a:gd name="T3" fmla="*/ 12 h 12"/>
                <a:gd name="T4" fmla="*/ 1 w 6"/>
                <a:gd name="T5" fmla="*/ 0 h 12"/>
                <a:gd name="T6" fmla="*/ 0 w 6"/>
                <a:gd name="T7" fmla="*/ 0 h 12"/>
                <a:gd name="T8" fmla="*/ 5 w 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12"/>
                    <a:pt x="6" y="12"/>
                    <a:pt x="6" y="12"/>
                  </a:cubicBezTo>
                  <a:cubicBezTo>
                    <a:pt x="4" y="8"/>
                    <a:pt x="2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8"/>
                    <a:pt x="5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9988"/>
            <p:cNvSpPr>
              <a:spLocks/>
            </p:cNvSpPr>
            <p:nvPr/>
          </p:nvSpPr>
          <p:spPr bwMode="auto">
            <a:xfrm>
              <a:off x="8853657" y="4997842"/>
              <a:ext cx="12798" cy="42050"/>
            </a:xfrm>
            <a:custGeom>
              <a:avLst/>
              <a:gdLst>
                <a:gd name="T0" fmla="*/ 3 w 3"/>
                <a:gd name="T1" fmla="*/ 9 h 10"/>
                <a:gd name="T2" fmla="*/ 0 w 3"/>
                <a:gd name="T3" fmla="*/ 0 h 10"/>
                <a:gd name="T4" fmla="*/ 0 w 3"/>
                <a:gd name="T5" fmla="*/ 1 h 10"/>
                <a:gd name="T6" fmla="*/ 3 w 3"/>
                <a:gd name="T7" fmla="*/ 9 h 10"/>
                <a:gd name="T8" fmla="*/ 3 w 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9989"/>
            <p:cNvSpPr>
              <a:spLocks/>
            </p:cNvSpPr>
            <p:nvPr/>
          </p:nvSpPr>
          <p:spPr bwMode="auto">
            <a:xfrm>
              <a:off x="8888393" y="5036235"/>
              <a:ext cx="7313" cy="12798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1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9990"/>
            <p:cNvSpPr>
              <a:spLocks/>
            </p:cNvSpPr>
            <p:nvPr/>
          </p:nvSpPr>
          <p:spPr bwMode="auto">
            <a:xfrm>
              <a:off x="8879253" y="4997842"/>
              <a:ext cx="21939" cy="51191"/>
            </a:xfrm>
            <a:custGeom>
              <a:avLst/>
              <a:gdLst>
                <a:gd name="T0" fmla="*/ 5 w 5"/>
                <a:gd name="T1" fmla="*/ 11 h 12"/>
                <a:gd name="T2" fmla="*/ 0 w 5"/>
                <a:gd name="T3" fmla="*/ 0 h 12"/>
                <a:gd name="T4" fmla="*/ 0 w 5"/>
                <a:gd name="T5" fmla="*/ 0 h 12"/>
                <a:gd name="T6" fmla="*/ 4 w 5"/>
                <a:gd name="T7" fmla="*/ 11 h 12"/>
                <a:gd name="T8" fmla="*/ 5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5" y="11"/>
                  </a:moveTo>
                  <a:cubicBezTo>
                    <a:pt x="3" y="8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3" y="8"/>
                    <a:pt x="4" y="11"/>
                  </a:cubicBezTo>
                  <a:cubicBezTo>
                    <a:pt x="5" y="12"/>
                    <a:pt x="5" y="11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9991"/>
            <p:cNvSpPr>
              <a:spLocks/>
            </p:cNvSpPr>
            <p:nvPr/>
          </p:nvSpPr>
          <p:spPr bwMode="auto">
            <a:xfrm>
              <a:off x="8892050" y="4985045"/>
              <a:ext cx="18282" cy="420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9 h 10"/>
                <a:gd name="T4" fmla="*/ 0 w 4"/>
                <a:gd name="T5" fmla="*/ 0 h 10"/>
                <a:gd name="T6" fmla="*/ 0 w 4"/>
                <a:gd name="T7" fmla="*/ 0 h 10"/>
                <a:gd name="T8" fmla="*/ 4 w 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10"/>
                    <a:pt x="4" y="10"/>
                    <a:pt x="4" y="9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9992"/>
            <p:cNvSpPr>
              <a:spLocks/>
            </p:cNvSpPr>
            <p:nvPr/>
          </p:nvSpPr>
          <p:spPr bwMode="auto">
            <a:xfrm>
              <a:off x="8923130" y="4957620"/>
              <a:ext cx="42050" cy="96897"/>
            </a:xfrm>
            <a:custGeom>
              <a:avLst/>
              <a:gdLst>
                <a:gd name="T0" fmla="*/ 9 w 10"/>
                <a:gd name="T1" fmla="*/ 22 h 22"/>
                <a:gd name="T2" fmla="*/ 10 w 10"/>
                <a:gd name="T3" fmla="*/ 21 h 22"/>
                <a:gd name="T4" fmla="*/ 0 w 10"/>
                <a:gd name="T5" fmla="*/ 0 h 22"/>
                <a:gd name="T6" fmla="*/ 0 w 10"/>
                <a:gd name="T7" fmla="*/ 1 h 22"/>
                <a:gd name="T8" fmla="*/ 9 w 1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2">
                  <a:moveTo>
                    <a:pt x="9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7" y="14"/>
                    <a:pt x="3" y="7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3" y="8"/>
                    <a:pt x="6" y="15"/>
                    <a:pt x="9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9993"/>
            <p:cNvSpPr>
              <a:spLocks/>
            </p:cNvSpPr>
            <p:nvPr/>
          </p:nvSpPr>
          <p:spPr bwMode="auto">
            <a:xfrm>
              <a:off x="8926787" y="4950307"/>
              <a:ext cx="43878" cy="104210"/>
            </a:xfrm>
            <a:custGeom>
              <a:avLst/>
              <a:gdLst>
                <a:gd name="T0" fmla="*/ 10 w 10"/>
                <a:gd name="T1" fmla="*/ 24 h 24"/>
                <a:gd name="T2" fmla="*/ 0 w 10"/>
                <a:gd name="T3" fmla="*/ 0 h 24"/>
                <a:gd name="T4" fmla="*/ 0 w 10"/>
                <a:gd name="T5" fmla="*/ 0 h 24"/>
                <a:gd name="T6" fmla="*/ 10 w 10"/>
                <a:gd name="T7" fmla="*/ 24 h 24"/>
                <a:gd name="T8" fmla="*/ 10 w 1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cubicBezTo>
                    <a:pt x="7" y="16"/>
                    <a:pt x="4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8"/>
                    <a:pt x="6" y="16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9994"/>
            <p:cNvSpPr>
              <a:spLocks/>
            </p:cNvSpPr>
            <p:nvPr/>
          </p:nvSpPr>
          <p:spPr bwMode="auto">
            <a:xfrm>
              <a:off x="8948726" y="4979559"/>
              <a:ext cx="25595" cy="65817"/>
            </a:xfrm>
            <a:custGeom>
              <a:avLst/>
              <a:gdLst>
                <a:gd name="T0" fmla="*/ 6 w 6"/>
                <a:gd name="T1" fmla="*/ 15 h 15"/>
                <a:gd name="T2" fmla="*/ 0 w 6"/>
                <a:gd name="T3" fmla="*/ 1 h 15"/>
                <a:gd name="T4" fmla="*/ 0 w 6"/>
                <a:gd name="T5" fmla="*/ 1 h 15"/>
                <a:gd name="T6" fmla="*/ 5 w 6"/>
                <a:gd name="T7" fmla="*/ 15 h 15"/>
                <a:gd name="T8" fmla="*/ 6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4" y="10"/>
                    <a:pt x="2" y="5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5"/>
                    <a:pt x="3" y="10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9995"/>
            <p:cNvSpPr>
              <a:spLocks/>
            </p:cNvSpPr>
            <p:nvPr/>
          </p:nvSpPr>
          <p:spPr bwMode="auto">
            <a:xfrm>
              <a:off x="8961523" y="5001498"/>
              <a:ext cx="12798" cy="34737"/>
            </a:xfrm>
            <a:custGeom>
              <a:avLst/>
              <a:gdLst>
                <a:gd name="T0" fmla="*/ 3 w 3"/>
                <a:gd name="T1" fmla="*/ 8 h 8"/>
                <a:gd name="T2" fmla="*/ 1 w 3"/>
                <a:gd name="T3" fmla="*/ 1 h 8"/>
                <a:gd name="T4" fmla="*/ 0 w 3"/>
                <a:gd name="T5" fmla="*/ 1 h 8"/>
                <a:gd name="T6" fmla="*/ 3 w 3"/>
                <a:gd name="T7" fmla="*/ 8 h 8"/>
                <a:gd name="T8" fmla="*/ 3 w 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6"/>
                    <a:pt x="2" y="3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9996"/>
            <p:cNvSpPr>
              <a:spLocks/>
            </p:cNvSpPr>
            <p:nvPr/>
          </p:nvSpPr>
          <p:spPr bwMode="auto">
            <a:xfrm>
              <a:off x="8983461" y="4957620"/>
              <a:ext cx="12798" cy="34737"/>
            </a:xfrm>
            <a:custGeom>
              <a:avLst/>
              <a:gdLst>
                <a:gd name="T0" fmla="*/ 3 w 3"/>
                <a:gd name="T1" fmla="*/ 8 h 8"/>
                <a:gd name="T2" fmla="*/ 1 w 3"/>
                <a:gd name="T3" fmla="*/ 1 h 8"/>
                <a:gd name="T4" fmla="*/ 0 w 3"/>
                <a:gd name="T5" fmla="*/ 1 h 8"/>
                <a:gd name="T6" fmla="*/ 2 w 3"/>
                <a:gd name="T7" fmla="*/ 8 h 8"/>
                <a:gd name="T8" fmla="*/ 3 w 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5"/>
                    <a:pt x="1" y="3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9997"/>
            <p:cNvSpPr>
              <a:spLocks/>
            </p:cNvSpPr>
            <p:nvPr/>
          </p:nvSpPr>
          <p:spPr bwMode="auto">
            <a:xfrm>
              <a:off x="8987118" y="4953964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0 w 3"/>
                <a:gd name="T3" fmla="*/ 0 h 6"/>
                <a:gd name="T4" fmla="*/ 0 w 3"/>
                <a:gd name="T5" fmla="*/ 0 h 6"/>
                <a:gd name="T6" fmla="*/ 2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9998"/>
            <p:cNvSpPr>
              <a:spLocks/>
            </p:cNvSpPr>
            <p:nvPr/>
          </p:nvSpPr>
          <p:spPr bwMode="auto">
            <a:xfrm>
              <a:off x="8992603" y="4944823"/>
              <a:ext cx="12798" cy="31081"/>
            </a:xfrm>
            <a:custGeom>
              <a:avLst/>
              <a:gdLst>
                <a:gd name="T0" fmla="*/ 3 w 3"/>
                <a:gd name="T1" fmla="*/ 6 h 7"/>
                <a:gd name="T2" fmla="*/ 0 w 3"/>
                <a:gd name="T3" fmla="*/ 1 h 7"/>
                <a:gd name="T4" fmla="*/ 0 w 3"/>
                <a:gd name="T5" fmla="*/ 1 h 7"/>
                <a:gd name="T6" fmla="*/ 2 w 3"/>
                <a:gd name="T7" fmla="*/ 7 h 7"/>
                <a:gd name="T8" fmla="*/ 3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2" y="5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2" y="7"/>
                    <a:pt x="3" y="7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9999"/>
            <p:cNvSpPr>
              <a:spLocks/>
            </p:cNvSpPr>
            <p:nvPr/>
          </p:nvSpPr>
          <p:spPr bwMode="auto">
            <a:xfrm>
              <a:off x="8992603" y="4937510"/>
              <a:ext cx="12798" cy="29252"/>
            </a:xfrm>
            <a:custGeom>
              <a:avLst/>
              <a:gdLst>
                <a:gd name="T0" fmla="*/ 3 w 3"/>
                <a:gd name="T1" fmla="*/ 6 h 7"/>
                <a:gd name="T2" fmla="*/ 3 w 3"/>
                <a:gd name="T3" fmla="*/ 6 h 7"/>
                <a:gd name="T4" fmla="*/ 1 w 3"/>
                <a:gd name="T5" fmla="*/ 0 h 7"/>
                <a:gd name="T6" fmla="*/ 0 w 3"/>
                <a:gd name="T7" fmla="*/ 0 h 7"/>
                <a:gd name="T8" fmla="*/ 3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3" y="7"/>
                    <a:pt x="3" y="7"/>
                    <a:pt x="3" y="6"/>
                  </a:cubicBezTo>
                  <a:cubicBezTo>
                    <a:pt x="2" y="4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10000"/>
            <p:cNvSpPr>
              <a:spLocks/>
            </p:cNvSpPr>
            <p:nvPr/>
          </p:nvSpPr>
          <p:spPr bwMode="auto">
            <a:xfrm>
              <a:off x="8996260" y="4932025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0 w 3"/>
                <a:gd name="T5" fmla="*/ 0 h 6"/>
                <a:gd name="T6" fmla="*/ 0 w 3"/>
                <a:gd name="T7" fmla="*/ 0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10001"/>
            <p:cNvSpPr>
              <a:spLocks/>
            </p:cNvSpPr>
            <p:nvPr/>
          </p:nvSpPr>
          <p:spPr bwMode="auto">
            <a:xfrm>
              <a:off x="8996260" y="4919228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1 w 3"/>
                <a:gd name="T5" fmla="*/ 1 h 6"/>
                <a:gd name="T6" fmla="*/ 0 w 3"/>
                <a:gd name="T7" fmla="*/ 1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10002"/>
            <p:cNvSpPr>
              <a:spLocks/>
            </p:cNvSpPr>
            <p:nvPr/>
          </p:nvSpPr>
          <p:spPr bwMode="auto">
            <a:xfrm>
              <a:off x="8999916" y="4906430"/>
              <a:ext cx="18282" cy="34737"/>
            </a:xfrm>
            <a:custGeom>
              <a:avLst/>
              <a:gdLst>
                <a:gd name="T0" fmla="*/ 4 w 4"/>
                <a:gd name="T1" fmla="*/ 8 h 8"/>
                <a:gd name="T2" fmla="*/ 1 w 4"/>
                <a:gd name="T3" fmla="*/ 0 h 8"/>
                <a:gd name="T4" fmla="*/ 1 w 4"/>
                <a:gd name="T5" fmla="*/ 0 h 8"/>
                <a:gd name="T6" fmla="*/ 1 w 4"/>
                <a:gd name="T7" fmla="*/ 0 h 8"/>
                <a:gd name="T8" fmla="*/ 1 w 4"/>
                <a:gd name="T9" fmla="*/ 0 h 8"/>
                <a:gd name="T10" fmla="*/ 4 w 4"/>
                <a:gd name="T11" fmla="*/ 8 h 8"/>
                <a:gd name="T12" fmla="*/ 4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3" y="5"/>
                    <a:pt x="2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3"/>
                    <a:pt x="3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0003"/>
            <p:cNvSpPr>
              <a:spLocks/>
            </p:cNvSpPr>
            <p:nvPr/>
          </p:nvSpPr>
          <p:spPr bwMode="auto">
            <a:xfrm>
              <a:off x="9012713" y="4884491"/>
              <a:ext cx="40221" cy="87755"/>
            </a:xfrm>
            <a:custGeom>
              <a:avLst/>
              <a:gdLst>
                <a:gd name="T0" fmla="*/ 9 w 9"/>
                <a:gd name="T1" fmla="*/ 19 h 20"/>
                <a:gd name="T2" fmla="*/ 0 w 9"/>
                <a:gd name="T3" fmla="*/ 0 h 20"/>
                <a:gd name="T4" fmla="*/ 0 w 9"/>
                <a:gd name="T5" fmla="*/ 0 h 20"/>
                <a:gd name="T6" fmla="*/ 9 w 9"/>
                <a:gd name="T7" fmla="*/ 20 h 20"/>
                <a:gd name="T8" fmla="*/ 9 w 9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9" y="19"/>
                  </a:moveTo>
                  <a:cubicBezTo>
                    <a:pt x="6" y="13"/>
                    <a:pt x="3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6" y="13"/>
                    <a:pt x="9" y="20"/>
                  </a:cubicBezTo>
                  <a:cubicBezTo>
                    <a:pt x="9" y="20"/>
                    <a:pt x="9" y="20"/>
                    <a:pt x="9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0004"/>
            <p:cNvSpPr>
              <a:spLocks/>
            </p:cNvSpPr>
            <p:nvPr/>
          </p:nvSpPr>
          <p:spPr bwMode="auto">
            <a:xfrm>
              <a:off x="9040137" y="4915571"/>
              <a:ext cx="20111" cy="42050"/>
            </a:xfrm>
            <a:custGeom>
              <a:avLst/>
              <a:gdLst>
                <a:gd name="T0" fmla="*/ 4 w 5"/>
                <a:gd name="T1" fmla="*/ 10 h 10"/>
                <a:gd name="T2" fmla="*/ 5 w 5"/>
                <a:gd name="T3" fmla="*/ 10 h 10"/>
                <a:gd name="T4" fmla="*/ 0 w 5"/>
                <a:gd name="T5" fmla="*/ 0 h 10"/>
                <a:gd name="T6" fmla="*/ 0 w 5"/>
                <a:gd name="T7" fmla="*/ 0 h 10"/>
                <a:gd name="T8" fmla="*/ 4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3" y="7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7"/>
                    <a:pt x="4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0005"/>
            <p:cNvSpPr>
              <a:spLocks/>
            </p:cNvSpPr>
            <p:nvPr/>
          </p:nvSpPr>
          <p:spPr bwMode="auto">
            <a:xfrm>
              <a:off x="9047450" y="4919228"/>
              <a:ext cx="12798" cy="34737"/>
            </a:xfrm>
            <a:custGeom>
              <a:avLst/>
              <a:gdLst>
                <a:gd name="T0" fmla="*/ 3 w 3"/>
                <a:gd name="T1" fmla="*/ 8 h 8"/>
                <a:gd name="T2" fmla="*/ 3 w 3"/>
                <a:gd name="T3" fmla="*/ 8 h 8"/>
                <a:gd name="T4" fmla="*/ 0 w 3"/>
                <a:gd name="T5" fmla="*/ 1 h 8"/>
                <a:gd name="T6" fmla="*/ 0 w 3"/>
                <a:gd name="T7" fmla="*/ 1 h 8"/>
                <a:gd name="T8" fmla="*/ 3 w 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5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0006"/>
            <p:cNvSpPr>
              <a:spLocks/>
            </p:cNvSpPr>
            <p:nvPr/>
          </p:nvSpPr>
          <p:spPr bwMode="auto">
            <a:xfrm>
              <a:off x="9069389" y="4902773"/>
              <a:ext cx="9142" cy="16455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10007"/>
            <p:cNvSpPr>
              <a:spLocks/>
            </p:cNvSpPr>
            <p:nvPr/>
          </p:nvSpPr>
          <p:spPr bwMode="auto">
            <a:xfrm>
              <a:off x="9069389" y="4893633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1 w 3"/>
                <a:gd name="T7" fmla="*/ 1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2" y="2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3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10008"/>
            <p:cNvSpPr>
              <a:spLocks/>
            </p:cNvSpPr>
            <p:nvPr/>
          </p:nvSpPr>
          <p:spPr bwMode="auto">
            <a:xfrm>
              <a:off x="9074873" y="4889976"/>
              <a:ext cx="12798" cy="16455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4 h 4"/>
                <a:gd name="T4" fmla="*/ 1 w 3"/>
                <a:gd name="T5" fmla="*/ 0 h 4"/>
                <a:gd name="T6" fmla="*/ 0 w 3"/>
                <a:gd name="T7" fmla="*/ 0 h 4"/>
                <a:gd name="T8" fmla="*/ 2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2" y="3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10009"/>
            <p:cNvSpPr>
              <a:spLocks/>
            </p:cNvSpPr>
            <p:nvPr/>
          </p:nvSpPr>
          <p:spPr bwMode="auto">
            <a:xfrm>
              <a:off x="9078530" y="4884491"/>
              <a:ext cx="9142" cy="1828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4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10010"/>
            <p:cNvSpPr>
              <a:spLocks/>
            </p:cNvSpPr>
            <p:nvPr/>
          </p:nvSpPr>
          <p:spPr bwMode="auto">
            <a:xfrm>
              <a:off x="9082186" y="4884491"/>
              <a:ext cx="12798" cy="18282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1 w 3"/>
                <a:gd name="T5" fmla="*/ 0 h 4"/>
                <a:gd name="T6" fmla="*/ 0 w 3"/>
                <a:gd name="T7" fmla="*/ 0 h 4"/>
                <a:gd name="T8" fmla="*/ 2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4"/>
                    <a:pt x="3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10011"/>
            <p:cNvSpPr>
              <a:spLocks/>
            </p:cNvSpPr>
            <p:nvPr/>
          </p:nvSpPr>
          <p:spPr bwMode="auto">
            <a:xfrm>
              <a:off x="9091328" y="4868037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5 h 5"/>
                <a:gd name="T4" fmla="*/ 0 w 2"/>
                <a:gd name="T5" fmla="*/ 0 h 5"/>
                <a:gd name="T6" fmla="*/ 0 w 2"/>
                <a:gd name="T7" fmla="*/ 1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10012"/>
            <p:cNvSpPr>
              <a:spLocks/>
            </p:cNvSpPr>
            <p:nvPr/>
          </p:nvSpPr>
          <p:spPr bwMode="auto">
            <a:xfrm>
              <a:off x="9100469" y="4855239"/>
              <a:ext cx="7313" cy="16455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1 h 4"/>
                <a:gd name="T4" fmla="*/ 0 w 2"/>
                <a:gd name="T5" fmla="*/ 1 h 4"/>
                <a:gd name="T6" fmla="*/ 2 w 2"/>
                <a:gd name="T7" fmla="*/ 4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10013"/>
            <p:cNvSpPr>
              <a:spLocks/>
            </p:cNvSpPr>
            <p:nvPr/>
          </p:nvSpPr>
          <p:spPr bwMode="auto">
            <a:xfrm>
              <a:off x="9104125" y="4849755"/>
              <a:ext cx="60332" cy="117007"/>
            </a:xfrm>
            <a:custGeom>
              <a:avLst/>
              <a:gdLst>
                <a:gd name="T0" fmla="*/ 13 w 14"/>
                <a:gd name="T1" fmla="*/ 27 h 27"/>
                <a:gd name="T2" fmla="*/ 14 w 14"/>
                <a:gd name="T3" fmla="*/ 27 h 27"/>
                <a:gd name="T4" fmla="*/ 0 w 14"/>
                <a:gd name="T5" fmla="*/ 0 h 27"/>
                <a:gd name="T6" fmla="*/ 0 w 14"/>
                <a:gd name="T7" fmla="*/ 0 h 27"/>
                <a:gd name="T8" fmla="*/ 13 w 14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7">
                  <a:moveTo>
                    <a:pt x="13" y="27"/>
                  </a:moveTo>
                  <a:cubicBezTo>
                    <a:pt x="13" y="27"/>
                    <a:pt x="14" y="27"/>
                    <a:pt x="14" y="27"/>
                  </a:cubicBezTo>
                  <a:cubicBezTo>
                    <a:pt x="9" y="18"/>
                    <a:pt x="5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9" y="18"/>
                    <a:pt x="13" y="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0014"/>
            <p:cNvSpPr>
              <a:spLocks/>
            </p:cNvSpPr>
            <p:nvPr/>
          </p:nvSpPr>
          <p:spPr bwMode="auto">
            <a:xfrm>
              <a:off x="9107782" y="4849755"/>
              <a:ext cx="62160" cy="126149"/>
            </a:xfrm>
            <a:custGeom>
              <a:avLst/>
              <a:gdLst>
                <a:gd name="T0" fmla="*/ 14 w 14"/>
                <a:gd name="T1" fmla="*/ 28 h 29"/>
                <a:gd name="T2" fmla="*/ 14 w 14"/>
                <a:gd name="T3" fmla="*/ 28 h 29"/>
                <a:gd name="T4" fmla="*/ 1 w 14"/>
                <a:gd name="T5" fmla="*/ 0 h 29"/>
                <a:gd name="T6" fmla="*/ 0 w 14"/>
                <a:gd name="T7" fmla="*/ 0 h 29"/>
                <a:gd name="T8" fmla="*/ 14 w 14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9">
                  <a:moveTo>
                    <a:pt x="14" y="28"/>
                  </a:moveTo>
                  <a:cubicBezTo>
                    <a:pt x="14" y="29"/>
                    <a:pt x="14" y="28"/>
                    <a:pt x="14" y="28"/>
                  </a:cubicBezTo>
                  <a:cubicBezTo>
                    <a:pt x="10" y="19"/>
                    <a:pt x="5" y="1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5" y="10"/>
                    <a:pt x="9" y="19"/>
                    <a:pt x="14" y="2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0015"/>
            <p:cNvSpPr>
              <a:spLocks/>
            </p:cNvSpPr>
            <p:nvPr/>
          </p:nvSpPr>
          <p:spPr bwMode="auto">
            <a:xfrm>
              <a:off x="9160801" y="4906430"/>
              <a:ext cx="12798" cy="38394"/>
            </a:xfrm>
            <a:custGeom>
              <a:avLst/>
              <a:gdLst>
                <a:gd name="T0" fmla="*/ 3 w 3"/>
                <a:gd name="T1" fmla="*/ 9 h 9"/>
                <a:gd name="T2" fmla="*/ 0 w 3"/>
                <a:gd name="T3" fmla="*/ 0 h 9"/>
                <a:gd name="T4" fmla="*/ 0 w 3"/>
                <a:gd name="T5" fmla="*/ 0 h 9"/>
                <a:gd name="T6" fmla="*/ 3 w 3"/>
                <a:gd name="T7" fmla="*/ 9 h 9"/>
                <a:gd name="T8" fmla="*/ 3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0016"/>
            <p:cNvSpPr>
              <a:spLocks/>
            </p:cNvSpPr>
            <p:nvPr/>
          </p:nvSpPr>
          <p:spPr bwMode="auto">
            <a:xfrm>
              <a:off x="8438647" y="5283047"/>
              <a:ext cx="7313" cy="12798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1 w 2"/>
                <a:gd name="T5" fmla="*/ 0 h 3"/>
                <a:gd name="T6" fmla="*/ 0 w 2"/>
                <a:gd name="T7" fmla="*/ 0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3"/>
                    <a:pt x="2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10017"/>
            <p:cNvSpPr>
              <a:spLocks/>
            </p:cNvSpPr>
            <p:nvPr/>
          </p:nvSpPr>
          <p:spPr bwMode="auto">
            <a:xfrm>
              <a:off x="8442303" y="5279390"/>
              <a:ext cx="9142" cy="12798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0 w 2"/>
                <a:gd name="T7" fmla="*/ 0 h 3"/>
                <a:gd name="T8" fmla="*/ 1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10018"/>
            <p:cNvSpPr>
              <a:spLocks/>
            </p:cNvSpPr>
            <p:nvPr/>
          </p:nvSpPr>
          <p:spPr bwMode="auto">
            <a:xfrm>
              <a:off x="8451445" y="5273906"/>
              <a:ext cx="12798" cy="18282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0 h 4"/>
                <a:gd name="T4" fmla="*/ 0 w 3"/>
                <a:gd name="T5" fmla="*/ 0 h 4"/>
                <a:gd name="T6" fmla="*/ 2 w 3"/>
                <a:gd name="T7" fmla="*/ 4 h 4"/>
                <a:gd name="T8" fmla="*/ 3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10019"/>
            <p:cNvSpPr>
              <a:spLocks/>
            </p:cNvSpPr>
            <p:nvPr/>
          </p:nvSpPr>
          <p:spPr bwMode="auto">
            <a:xfrm>
              <a:off x="8455102" y="5270249"/>
              <a:ext cx="12798" cy="16455"/>
            </a:xfrm>
            <a:custGeom>
              <a:avLst/>
              <a:gdLst>
                <a:gd name="T0" fmla="*/ 2 w 3"/>
                <a:gd name="T1" fmla="*/ 4 h 4"/>
                <a:gd name="T2" fmla="*/ 2 w 3"/>
                <a:gd name="T3" fmla="*/ 4 h 4"/>
                <a:gd name="T4" fmla="*/ 1 w 3"/>
                <a:gd name="T5" fmla="*/ 1 h 4"/>
                <a:gd name="T6" fmla="*/ 0 w 3"/>
                <a:gd name="T7" fmla="*/ 1 h 4"/>
                <a:gd name="T8" fmla="*/ 2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2" y="4"/>
                    <a:pt x="3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0020"/>
            <p:cNvSpPr>
              <a:spLocks/>
            </p:cNvSpPr>
            <p:nvPr/>
          </p:nvSpPr>
          <p:spPr bwMode="auto">
            <a:xfrm>
              <a:off x="8467899" y="5261108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0 w 3"/>
                <a:gd name="T5" fmla="*/ 1 h 5"/>
                <a:gd name="T6" fmla="*/ 3 w 3"/>
                <a:gd name="T7" fmla="*/ 5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10021"/>
            <p:cNvSpPr>
              <a:spLocks/>
            </p:cNvSpPr>
            <p:nvPr/>
          </p:nvSpPr>
          <p:spPr bwMode="auto">
            <a:xfrm>
              <a:off x="8473384" y="5257451"/>
              <a:ext cx="12798" cy="25595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1 w 3"/>
                <a:gd name="T5" fmla="*/ 1 h 6"/>
                <a:gd name="T6" fmla="*/ 0 w 3"/>
                <a:gd name="T7" fmla="*/ 1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10022"/>
            <p:cNvSpPr>
              <a:spLocks/>
            </p:cNvSpPr>
            <p:nvPr/>
          </p:nvSpPr>
          <p:spPr bwMode="auto">
            <a:xfrm>
              <a:off x="8477040" y="5261108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0 w 3"/>
                <a:gd name="T5" fmla="*/ 0 h 5"/>
                <a:gd name="T6" fmla="*/ 0 w 3"/>
                <a:gd name="T7" fmla="*/ 0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3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0023"/>
            <p:cNvSpPr>
              <a:spLocks/>
            </p:cNvSpPr>
            <p:nvPr/>
          </p:nvSpPr>
          <p:spPr bwMode="auto">
            <a:xfrm>
              <a:off x="8480697" y="5257451"/>
              <a:ext cx="12798" cy="25595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1 w 3"/>
                <a:gd name="T5" fmla="*/ 0 h 6"/>
                <a:gd name="T6" fmla="*/ 0 w 3"/>
                <a:gd name="T7" fmla="*/ 0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0024"/>
            <p:cNvSpPr>
              <a:spLocks/>
            </p:cNvSpPr>
            <p:nvPr/>
          </p:nvSpPr>
          <p:spPr bwMode="auto">
            <a:xfrm>
              <a:off x="8486181" y="5251967"/>
              <a:ext cx="12798" cy="27424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0 w 3"/>
                <a:gd name="T5" fmla="*/ 0 h 6"/>
                <a:gd name="T6" fmla="*/ 0 w 3"/>
                <a:gd name="T7" fmla="*/ 0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0025"/>
            <p:cNvSpPr>
              <a:spLocks/>
            </p:cNvSpPr>
            <p:nvPr/>
          </p:nvSpPr>
          <p:spPr bwMode="auto">
            <a:xfrm>
              <a:off x="8498979" y="5248311"/>
              <a:ext cx="16455" cy="38394"/>
            </a:xfrm>
            <a:custGeom>
              <a:avLst/>
              <a:gdLst>
                <a:gd name="T0" fmla="*/ 4 w 4"/>
                <a:gd name="T1" fmla="*/ 8 h 9"/>
                <a:gd name="T2" fmla="*/ 0 w 4"/>
                <a:gd name="T3" fmla="*/ 0 h 9"/>
                <a:gd name="T4" fmla="*/ 0 w 4"/>
                <a:gd name="T5" fmla="*/ 0 h 9"/>
                <a:gd name="T6" fmla="*/ 4 w 4"/>
                <a:gd name="T7" fmla="*/ 8 h 9"/>
                <a:gd name="T8" fmla="*/ 4 w 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8"/>
                  </a:moveTo>
                  <a:cubicBezTo>
                    <a:pt x="3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6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0026"/>
            <p:cNvSpPr>
              <a:spLocks/>
            </p:cNvSpPr>
            <p:nvPr/>
          </p:nvSpPr>
          <p:spPr bwMode="auto">
            <a:xfrm>
              <a:off x="8502636" y="5248311"/>
              <a:ext cx="21939" cy="38394"/>
            </a:xfrm>
            <a:custGeom>
              <a:avLst/>
              <a:gdLst>
                <a:gd name="T0" fmla="*/ 4 w 5"/>
                <a:gd name="T1" fmla="*/ 9 h 9"/>
                <a:gd name="T2" fmla="*/ 5 w 5"/>
                <a:gd name="T3" fmla="*/ 9 h 9"/>
                <a:gd name="T4" fmla="*/ 1 w 5"/>
                <a:gd name="T5" fmla="*/ 0 h 9"/>
                <a:gd name="T6" fmla="*/ 0 w 5"/>
                <a:gd name="T7" fmla="*/ 1 h 9"/>
                <a:gd name="T8" fmla="*/ 4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0027"/>
            <p:cNvSpPr>
              <a:spLocks/>
            </p:cNvSpPr>
            <p:nvPr/>
          </p:nvSpPr>
          <p:spPr bwMode="auto">
            <a:xfrm>
              <a:off x="8515433" y="5257451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3 w 3"/>
                <a:gd name="T3" fmla="*/ 7 h 8"/>
                <a:gd name="T4" fmla="*/ 0 w 3"/>
                <a:gd name="T5" fmla="*/ 0 h 8"/>
                <a:gd name="T6" fmla="*/ 0 w 3"/>
                <a:gd name="T7" fmla="*/ 0 h 8"/>
                <a:gd name="T8" fmla="*/ 0 w 3"/>
                <a:gd name="T9" fmla="*/ 0 h 8"/>
                <a:gd name="T10" fmla="*/ 0 w 3"/>
                <a:gd name="T11" fmla="*/ 0 h 8"/>
                <a:gd name="T12" fmla="*/ 0 w 3"/>
                <a:gd name="T13" fmla="*/ 0 h 8"/>
                <a:gd name="T14" fmla="*/ 0 w 3"/>
                <a:gd name="T15" fmla="*/ 0 h 8"/>
                <a:gd name="T16" fmla="*/ 3 w 3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3" y="8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0028"/>
            <p:cNvSpPr>
              <a:spLocks/>
            </p:cNvSpPr>
            <p:nvPr/>
          </p:nvSpPr>
          <p:spPr bwMode="auto">
            <a:xfrm>
              <a:off x="8515433" y="5257451"/>
              <a:ext cx="18282" cy="29252"/>
            </a:xfrm>
            <a:custGeom>
              <a:avLst/>
              <a:gdLst>
                <a:gd name="T0" fmla="*/ 4 w 4"/>
                <a:gd name="T1" fmla="*/ 7 h 7"/>
                <a:gd name="T2" fmla="*/ 4 w 4"/>
                <a:gd name="T3" fmla="*/ 6 h 7"/>
                <a:gd name="T4" fmla="*/ 1 w 4"/>
                <a:gd name="T5" fmla="*/ 0 h 7"/>
                <a:gd name="T6" fmla="*/ 1 w 4"/>
                <a:gd name="T7" fmla="*/ 0 h 7"/>
                <a:gd name="T8" fmla="*/ 4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2"/>
                    <a:pt x="3" y="4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0029"/>
            <p:cNvSpPr>
              <a:spLocks/>
            </p:cNvSpPr>
            <p:nvPr/>
          </p:nvSpPr>
          <p:spPr bwMode="auto">
            <a:xfrm>
              <a:off x="8524575" y="5261108"/>
              <a:ext cx="16455" cy="31081"/>
            </a:xfrm>
            <a:custGeom>
              <a:avLst/>
              <a:gdLst>
                <a:gd name="T0" fmla="*/ 4 w 4"/>
                <a:gd name="T1" fmla="*/ 7 h 7"/>
                <a:gd name="T2" fmla="*/ 4 w 4"/>
                <a:gd name="T3" fmla="*/ 6 h 7"/>
                <a:gd name="T4" fmla="*/ 1 w 4"/>
                <a:gd name="T5" fmla="*/ 0 h 7"/>
                <a:gd name="T6" fmla="*/ 0 w 4"/>
                <a:gd name="T7" fmla="*/ 0 h 7"/>
                <a:gd name="T8" fmla="*/ 4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0030"/>
            <p:cNvSpPr>
              <a:spLocks/>
            </p:cNvSpPr>
            <p:nvPr/>
          </p:nvSpPr>
          <p:spPr bwMode="auto">
            <a:xfrm>
              <a:off x="8533715" y="5261108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0 w 3"/>
                <a:gd name="T5" fmla="*/ 0 h 6"/>
                <a:gd name="T6" fmla="*/ 0 w 3"/>
                <a:gd name="T7" fmla="*/ 1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0031"/>
            <p:cNvSpPr>
              <a:spLocks/>
            </p:cNvSpPr>
            <p:nvPr/>
          </p:nvSpPr>
          <p:spPr bwMode="auto">
            <a:xfrm>
              <a:off x="8537372" y="5266593"/>
              <a:ext cx="16455" cy="25595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1 w 4"/>
                <a:gd name="T5" fmla="*/ 0 h 6"/>
                <a:gd name="T6" fmla="*/ 0 w 4"/>
                <a:gd name="T7" fmla="*/ 0 h 6"/>
                <a:gd name="T8" fmla="*/ 3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cubicBezTo>
                    <a:pt x="3" y="6"/>
                    <a:pt x="4" y="6"/>
                    <a:pt x="3" y="6"/>
                  </a:cubicBezTo>
                  <a:cubicBezTo>
                    <a:pt x="2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0032"/>
            <p:cNvSpPr>
              <a:spLocks/>
            </p:cNvSpPr>
            <p:nvPr/>
          </p:nvSpPr>
          <p:spPr bwMode="auto">
            <a:xfrm>
              <a:off x="8546513" y="5270249"/>
              <a:ext cx="12798" cy="25595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0 w 3"/>
                <a:gd name="T5" fmla="*/ 0 h 6"/>
                <a:gd name="T6" fmla="*/ 0 w 3"/>
                <a:gd name="T7" fmla="*/ 0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0033"/>
            <p:cNvSpPr>
              <a:spLocks/>
            </p:cNvSpPr>
            <p:nvPr/>
          </p:nvSpPr>
          <p:spPr bwMode="auto">
            <a:xfrm>
              <a:off x="8553826" y="5273906"/>
              <a:ext cx="14626" cy="21939"/>
            </a:xfrm>
            <a:custGeom>
              <a:avLst/>
              <a:gdLst>
                <a:gd name="T0" fmla="*/ 2 w 3"/>
                <a:gd name="T1" fmla="*/ 5 h 5"/>
                <a:gd name="T2" fmla="*/ 2 w 3"/>
                <a:gd name="T3" fmla="*/ 5 h 5"/>
                <a:gd name="T4" fmla="*/ 0 w 3"/>
                <a:gd name="T5" fmla="*/ 0 h 5"/>
                <a:gd name="T6" fmla="*/ 0 w 3"/>
                <a:gd name="T7" fmla="*/ 0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5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10034"/>
            <p:cNvSpPr>
              <a:spLocks/>
            </p:cNvSpPr>
            <p:nvPr/>
          </p:nvSpPr>
          <p:spPr bwMode="auto">
            <a:xfrm>
              <a:off x="8562967" y="5279390"/>
              <a:ext cx="12798" cy="1645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0 w 3"/>
                <a:gd name="T5" fmla="*/ 0 h 4"/>
                <a:gd name="T6" fmla="*/ 3 w 3"/>
                <a:gd name="T7" fmla="*/ 4 h 4"/>
                <a:gd name="T8" fmla="*/ 3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10035"/>
            <p:cNvSpPr>
              <a:spLocks/>
            </p:cNvSpPr>
            <p:nvPr/>
          </p:nvSpPr>
          <p:spPr bwMode="auto">
            <a:xfrm>
              <a:off x="8568452" y="5273906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1 h 5"/>
                <a:gd name="T6" fmla="*/ 0 w 3"/>
                <a:gd name="T7" fmla="*/ 1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10036"/>
            <p:cNvSpPr>
              <a:spLocks/>
            </p:cNvSpPr>
            <p:nvPr/>
          </p:nvSpPr>
          <p:spPr bwMode="auto">
            <a:xfrm>
              <a:off x="8572109" y="5273906"/>
              <a:ext cx="12798" cy="18282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4 h 4"/>
                <a:gd name="T4" fmla="*/ 1 w 3"/>
                <a:gd name="T5" fmla="*/ 0 h 4"/>
                <a:gd name="T6" fmla="*/ 0 w 3"/>
                <a:gd name="T7" fmla="*/ 1 h 4"/>
                <a:gd name="T8" fmla="*/ 2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2" y="3"/>
                    <a:pt x="1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10037"/>
            <p:cNvSpPr>
              <a:spLocks/>
            </p:cNvSpPr>
            <p:nvPr/>
          </p:nvSpPr>
          <p:spPr bwMode="auto">
            <a:xfrm>
              <a:off x="8572109" y="5266593"/>
              <a:ext cx="12798" cy="20111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1 w 3"/>
                <a:gd name="T7" fmla="*/ 0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0038"/>
            <p:cNvSpPr>
              <a:spLocks/>
            </p:cNvSpPr>
            <p:nvPr/>
          </p:nvSpPr>
          <p:spPr bwMode="auto">
            <a:xfrm>
              <a:off x="8581249" y="5257451"/>
              <a:ext cx="12798" cy="25595"/>
            </a:xfrm>
            <a:custGeom>
              <a:avLst/>
              <a:gdLst>
                <a:gd name="T0" fmla="*/ 3 w 3"/>
                <a:gd name="T1" fmla="*/ 5 h 6"/>
                <a:gd name="T2" fmla="*/ 1 w 3"/>
                <a:gd name="T3" fmla="*/ 0 h 6"/>
                <a:gd name="T4" fmla="*/ 0 w 3"/>
                <a:gd name="T5" fmla="*/ 0 h 6"/>
                <a:gd name="T6" fmla="*/ 3 w 3"/>
                <a:gd name="T7" fmla="*/ 5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2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6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0039"/>
            <p:cNvSpPr>
              <a:spLocks/>
            </p:cNvSpPr>
            <p:nvPr/>
          </p:nvSpPr>
          <p:spPr bwMode="auto">
            <a:xfrm>
              <a:off x="8584906" y="5257451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0 w 3"/>
                <a:gd name="T7" fmla="*/ 0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0040"/>
            <p:cNvSpPr>
              <a:spLocks/>
            </p:cNvSpPr>
            <p:nvPr/>
          </p:nvSpPr>
          <p:spPr bwMode="auto">
            <a:xfrm>
              <a:off x="8588562" y="5251967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2 w 2"/>
                <a:gd name="T3" fmla="*/ 4 h 5"/>
                <a:gd name="T4" fmla="*/ 0 w 2"/>
                <a:gd name="T5" fmla="*/ 0 h 5"/>
                <a:gd name="T6" fmla="*/ 0 w 2"/>
                <a:gd name="T7" fmla="*/ 0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0041"/>
            <p:cNvSpPr>
              <a:spLocks/>
            </p:cNvSpPr>
            <p:nvPr/>
          </p:nvSpPr>
          <p:spPr bwMode="auto">
            <a:xfrm>
              <a:off x="8594048" y="5244654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0 w 3"/>
                <a:gd name="T3" fmla="*/ 0 h 6"/>
                <a:gd name="T4" fmla="*/ 0 w 3"/>
                <a:gd name="T5" fmla="*/ 0 h 6"/>
                <a:gd name="T6" fmla="*/ 3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0042"/>
            <p:cNvSpPr>
              <a:spLocks/>
            </p:cNvSpPr>
            <p:nvPr/>
          </p:nvSpPr>
          <p:spPr bwMode="auto">
            <a:xfrm>
              <a:off x="8597704" y="5239169"/>
              <a:ext cx="12798" cy="18282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2 w 3"/>
                <a:gd name="T5" fmla="*/ 3 h 4"/>
                <a:gd name="T6" fmla="*/ 3 w 3"/>
                <a:gd name="T7" fmla="*/ 3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0043"/>
            <p:cNvSpPr>
              <a:spLocks/>
            </p:cNvSpPr>
            <p:nvPr/>
          </p:nvSpPr>
          <p:spPr bwMode="auto">
            <a:xfrm>
              <a:off x="8603188" y="5235512"/>
              <a:ext cx="16455" cy="21939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0 h 5"/>
                <a:gd name="T4" fmla="*/ 0 w 4"/>
                <a:gd name="T5" fmla="*/ 0 h 5"/>
                <a:gd name="T6" fmla="*/ 3 w 4"/>
                <a:gd name="T7" fmla="*/ 5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3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10044"/>
            <p:cNvSpPr>
              <a:spLocks/>
            </p:cNvSpPr>
            <p:nvPr/>
          </p:nvSpPr>
          <p:spPr bwMode="auto">
            <a:xfrm>
              <a:off x="8606845" y="5226372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0 w 3"/>
                <a:gd name="T5" fmla="*/ 1 h 6"/>
                <a:gd name="T6" fmla="*/ 0 w 3"/>
                <a:gd name="T7" fmla="*/ 1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10045"/>
            <p:cNvSpPr>
              <a:spLocks/>
            </p:cNvSpPr>
            <p:nvPr/>
          </p:nvSpPr>
          <p:spPr bwMode="auto">
            <a:xfrm>
              <a:off x="8610501" y="5226372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0 w 3"/>
                <a:gd name="T7" fmla="*/ 0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10046"/>
            <p:cNvSpPr>
              <a:spLocks/>
            </p:cNvSpPr>
            <p:nvPr/>
          </p:nvSpPr>
          <p:spPr bwMode="auto">
            <a:xfrm>
              <a:off x="8619643" y="5222715"/>
              <a:ext cx="12798" cy="21939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4 h 5"/>
                <a:gd name="T4" fmla="*/ 0 w 3"/>
                <a:gd name="T5" fmla="*/ 0 h 5"/>
                <a:gd name="T6" fmla="*/ 0 w 3"/>
                <a:gd name="T7" fmla="*/ 0 h 5"/>
                <a:gd name="T8" fmla="*/ 2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10047"/>
            <p:cNvSpPr>
              <a:spLocks/>
            </p:cNvSpPr>
            <p:nvPr/>
          </p:nvSpPr>
          <p:spPr bwMode="auto">
            <a:xfrm>
              <a:off x="8623299" y="5204433"/>
              <a:ext cx="12798" cy="27424"/>
            </a:xfrm>
            <a:custGeom>
              <a:avLst/>
              <a:gdLst>
                <a:gd name="T0" fmla="*/ 3 w 3"/>
                <a:gd name="T1" fmla="*/ 6 h 6"/>
                <a:gd name="T2" fmla="*/ 0 w 3"/>
                <a:gd name="T3" fmla="*/ 0 h 6"/>
                <a:gd name="T4" fmla="*/ 0 w 3"/>
                <a:gd name="T5" fmla="*/ 1 h 6"/>
                <a:gd name="T6" fmla="*/ 3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2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10048"/>
            <p:cNvSpPr>
              <a:spLocks/>
            </p:cNvSpPr>
            <p:nvPr/>
          </p:nvSpPr>
          <p:spPr bwMode="auto">
            <a:xfrm>
              <a:off x="8632440" y="5204433"/>
              <a:ext cx="12798" cy="21939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0 w 3"/>
                <a:gd name="T7" fmla="*/ 0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3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10049"/>
            <p:cNvSpPr>
              <a:spLocks/>
            </p:cNvSpPr>
            <p:nvPr/>
          </p:nvSpPr>
          <p:spPr bwMode="auto">
            <a:xfrm>
              <a:off x="8632440" y="5197120"/>
              <a:ext cx="12798" cy="29252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7 h 7"/>
                <a:gd name="T4" fmla="*/ 1 w 3"/>
                <a:gd name="T5" fmla="*/ 0 h 7"/>
                <a:gd name="T6" fmla="*/ 0 w 3"/>
                <a:gd name="T7" fmla="*/ 0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5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10050"/>
            <p:cNvSpPr>
              <a:spLocks/>
            </p:cNvSpPr>
            <p:nvPr/>
          </p:nvSpPr>
          <p:spPr bwMode="auto">
            <a:xfrm>
              <a:off x="8636096" y="5197120"/>
              <a:ext cx="21939" cy="34737"/>
            </a:xfrm>
            <a:custGeom>
              <a:avLst/>
              <a:gdLst>
                <a:gd name="T0" fmla="*/ 4 w 5"/>
                <a:gd name="T1" fmla="*/ 8 h 8"/>
                <a:gd name="T2" fmla="*/ 5 w 5"/>
                <a:gd name="T3" fmla="*/ 8 h 8"/>
                <a:gd name="T4" fmla="*/ 1 w 5"/>
                <a:gd name="T5" fmla="*/ 0 h 8"/>
                <a:gd name="T6" fmla="*/ 0 w 5"/>
                <a:gd name="T7" fmla="*/ 1 h 8"/>
                <a:gd name="T8" fmla="*/ 4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4" y="8"/>
                    <a:pt x="5" y="8"/>
                    <a:pt x="5" y="8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3" y="6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10051"/>
            <p:cNvSpPr>
              <a:spLocks/>
            </p:cNvSpPr>
            <p:nvPr/>
          </p:nvSpPr>
          <p:spPr bwMode="auto">
            <a:xfrm>
              <a:off x="8645238" y="5197120"/>
              <a:ext cx="21939" cy="420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9 h 10"/>
                <a:gd name="T4" fmla="*/ 0 w 5"/>
                <a:gd name="T5" fmla="*/ 0 h 10"/>
                <a:gd name="T6" fmla="*/ 0 w 5"/>
                <a:gd name="T7" fmla="*/ 0 h 10"/>
                <a:gd name="T8" fmla="*/ 0 w 5"/>
                <a:gd name="T9" fmla="*/ 0 h 10"/>
                <a:gd name="T10" fmla="*/ 0 w 5"/>
                <a:gd name="T11" fmla="*/ 0 h 10"/>
                <a:gd name="T12" fmla="*/ 5 w 5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10"/>
                    <a:pt x="5" y="9"/>
                    <a:pt x="5" y="9"/>
                  </a:cubicBezTo>
                  <a:cubicBezTo>
                    <a:pt x="3" y="6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6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10052"/>
            <p:cNvSpPr>
              <a:spLocks/>
            </p:cNvSpPr>
            <p:nvPr/>
          </p:nvSpPr>
          <p:spPr bwMode="auto">
            <a:xfrm>
              <a:off x="8654379" y="5200776"/>
              <a:ext cx="21939" cy="34737"/>
            </a:xfrm>
            <a:custGeom>
              <a:avLst/>
              <a:gdLst>
                <a:gd name="T0" fmla="*/ 4 w 5"/>
                <a:gd name="T1" fmla="*/ 8 h 8"/>
                <a:gd name="T2" fmla="*/ 4 w 5"/>
                <a:gd name="T3" fmla="*/ 8 h 8"/>
                <a:gd name="T4" fmla="*/ 1 w 5"/>
                <a:gd name="T5" fmla="*/ 0 h 8"/>
                <a:gd name="T6" fmla="*/ 0 w 5"/>
                <a:gd name="T7" fmla="*/ 1 h 8"/>
                <a:gd name="T8" fmla="*/ 4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4" y="8"/>
                    <a:pt x="5" y="8"/>
                    <a:pt x="4" y="8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3"/>
                    <a:pt x="3" y="6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10053"/>
            <p:cNvSpPr>
              <a:spLocks/>
            </p:cNvSpPr>
            <p:nvPr/>
          </p:nvSpPr>
          <p:spPr bwMode="auto">
            <a:xfrm>
              <a:off x="8667177" y="5209917"/>
              <a:ext cx="16455" cy="34737"/>
            </a:xfrm>
            <a:custGeom>
              <a:avLst/>
              <a:gdLst>
                <a:gd name="T0" fmla="*/ 3 w 4"/>
                <a:gd name="T1" fmla="*/ 8 h 8"/>
                <a:gd name="T2" fmla="*/ 3 w 4"/>
                <a:gd name="T3" fmla="*/ 8 h 8"/>
                <a:gd name="T4" fmla="*/ 0 w 4"/>
                <a:gd name="T5" fmla="*/ 0 h 8"/>
                <a:gd name="T6" fmla="*/ 0 w 4"/>
                <a:gd name="T7" fmla="*/ 0 h 8"/>
                <a:gd name="T8" fmla="*/ 3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3" y="8"/>
                    <a:pt x="4" y="8"/>
                    <a:pt x="3" y="8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10054"/>
            <p:cNvSpPr>
              <a:spLocks/>
            </p:cNvSpPr>
            <p:nvPr/>
          </p:nvSpPr>
          <p:spPr bwMode="auto">
            <a:xfrm>
              <a:off x="8705569" y="5235512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0 w 3"/>
                <a:gd name="T3" fmla="*/ 0 h 6"/>
                <a:gd name="T4" fmla="*/ 0 w 3"/>
                <a:gd name="T5" fmla="*/ 0 h 6"/>
                <a:gd name="T6" fmla="*/ 2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10055"/>
            <p:cNvSpPr>
              <a:spLocks/>
            </p:cNvSpPr>
            <p:nvPr/>
          </p:nvSpPr>
          <p:spPr bwMode="auto">
            <a:xfrm>
              <a:off x="8711055" y="5239169"/>
              <a:ext cx="7313" cy="21939"/>
            </a:xfrm>
            <a:custGeom>
              <a:avLst/>
              <a:gdLst>
                <a:gd name="T0" fmla="*/ 2 w 2"/>
                <a:gd name="T1" fmla="*/ 4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4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10056"/>
            <p:cNvSpPr>
              <a:spLocks/>
            </p:cNvSpPr>
            <p:nvPr/>
          </p:nvSpPr>
          <p:spPr bwMode="auto">
            <a:xfrm>
              <a:off x="8723852" y="5226372"/>
              <a:ext cx="9142" cy="18282"/>
            </a:xfrm>
            <a:custGeom>
              <a:avLst/>
              <a:gdLst>
                <a:gd name="T0" fmla="*/ 2 w 2"/>
                <a:gd name="T1" fmla="*/ 3 h 4"/>
                <a:gd name="T2" fmla="*/ 1 w 2"/>
                <a:gd name="T3" fmla="*/ 0 h 4"/>
                <a:gd name="T4" fmla="*/ 0 w 2"/>
                <a:gd name="T5" fmla="*/ 0 h 4"/>
                <a:gd name="T6" fmla="*/ 1 w 2"/>
                <a:gd name="T7" fmla="*/ 4 h 4"/>
                <a:gd name="T8" fmla="*/ 2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10057"/>
            <p:cNvSpPr>
              <a:spLocks/>
            </p:cNvSpPr>
            <p:nvPr/>
          </p:nvSpPr>
          <p:spPr bwMode="auto">
            <a:xfrm>
              <a:off x="8732994" y="5204433"/>
              <a:ext cx="3656" cy="21939"/>
            </a:xfrm>
            <a:custGeom>
              <a:avLst/>
              <a:gdLst>
                <a:gd name="T0" fmla="*/ 1 w 1"/>
                <a:gd name="T1" fmla="*/ 4 h 5"/>
                <a:gd name="T2" fmla="*/ 0 w 1"/>
                <a:gd name="T3" fmla="*/ 0 h 5"/>
                <a:gd name="T4" fmla="*/ 0 w 1"/>
                <a:gd name="T5" fmla="*/ 0 h 5"/>
                <a:gd name="T6" fmla="*/ 1 w 1"/>
                <a:gd name="T7" fmla="*/ 5 h 5"/>
                <a:gd name="T8" fmla="*/ 1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10058"/>
            <p:cNvSpPr>
              <a:spLocks/>
            </p:cNvSpPr>
            <p:nvPr/>
          </p:nvSpPr>
          <p:spPr bwMode="auto">
            <a:xfrm>
              <a:off x="8740307" y="5191635"/>
              <a:ext cx="12798" cy="27424"/>
            </a:xfrm>
            <a:custGeom>
              <a:avLst/>
              <a:gdLst>
                <a:gd name="T0" fmla="*/ 3 w 3"/>
                <a:gd name="T1" fmla="*/ 5 h 6"/>
                <a:gd name="T2" fmla="*/ 1 w 3"/>
                <a:gd name="T3" fmla="*/ 0 h 6"/>
                <a:gd name="T4" fmla="*/ 0 w 3"/>
                <a:gd name="T5" fmla="*/ 0 h 6"/>
                <a:gd name="T6" fmla="*/ 3 w 3"/>
                <a:gd name="T7" fmla="*/ 5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2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10059"/>
            <p:cNvSpPr>
              <a:spLocks/>
            </p:cNvSpPr>
            <p:nvPr/>
          </p:nvSpPr>
          <p:spPr bwMode="auto">
            <a:xfrm>
              <a:off x="8749447" y="5191635"/>
              <a:ext cx="12798" cy="27424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6 h 6"/>
                <a:gd name="T4" fmla="*/ 0 w 3"/>
                <a:gd name="T5" fmla="*/ 0 h 6"/>
                <a:gd name="T6" fmla="*/ 0 w 3"/>
                <a:gd name="T7" fmla="*/ 0 h 6"/>
                <a:gd name="T8" fmla="*/ 2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2" y="6"/>
                    <a:pt x="3" y="6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10060"/>
            <p:cNvSpPr>
              <a:spLocks/>
            </p:cNvSpPr>
            <p:nvPr/>
          </p:nvSpPr>
          <p:spPr bwMode="auto">
            <a:xfrm>
              <a:off x="8753104" y="5200776"/>
              <a:ext cx="21939" cy="34737"/>
            </a:xfrm>
            <a:custGeom>
              <a:avLst/>
              <a:gdLst>
                <a:gd name="T0" fmla="*/ 4 w 5"/>
                <a:gd name="T1" fmla="*/ 8 h 8"/>
                <a:gd name="T2" fmla="*/ 4 w 5"/>
                <a:gd name="T3" fmla="*/ 8 h 8"/>
                <a:gd name="T4" fmla="*/ 1 w 5"/>
                <a:gd name="T5" fmla="*/ 0 h 8"/>
                <a:gd name="T6" fmla="*/ 1 w 5"/>
                <a:gd name="T7" fmla="*/ 1 h 8"/>
                <a:gd name="T8" fmla="*/ 4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4" y="8"/>
                    <a:pt x="5" y="8"/>
                    <a:pt x="4" y="8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3"/>
                    <a:pt x="3" y="6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10061"/>
            <p:cNvSpPr>
              <a:spLocks/>
            </p:cNvSpPr>
            <p:nvPr/>
          </p:nvSpPr>
          <p:spPr bwMode="auto">
            <a:xfrm>
              <a:off x="8762245" y="5204433"/>
              <a:ext cx="18282" cy="34737"/>
            </a:xfrm>
            <a:custGeom>
              <a:avLst/>
              <a:gdLst>
                <a:gd name="T0" fmla="*/ 3 w 4"/>
                <a:gd name="T1" fmla="*/ 8 h 8"/>
                <a:gd name="T2" fmla="*/ 4 w 4"/>
                <a:gd name="T3" fmla="*/ 8 h 8"/>
                <a:gd name="T4" fmla="*/ 1 w 4"/>
                <a:gd name="T5" fmla="*/ 1 h 8"/>
                <a:gd name="T6" fmla="*/ 0 w 4"/>
                <a:gd name="T7" fmla="*/ 1 h 8"/>
                <a:gd name="T8" fmla="*/ 3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2" y="6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10062"/>
            <p:cNvSpPr>
              <a:spLocks/>
            </p:cNvSpPr>
            <p:nvPr/>
          </p:nvSpPr>
          <p:spPr bwMode="auto">
            <a:xfrm>
              <a:off x="8771386" y="5213574"/>
              <a:ext cx="16455" cy="34737"/>
            </a:xfrm>
            <a:custGeom>
              <a:avLst/>
              <a:gdLst>
                <a:gd name="T0" fmla="*/ 3 w 4"/>
                <a:gd name="T1" fmla="*/ 8 h 8"/>
                <a:gd name="T2" fmla="*/ 4 w 4"/>
                <a:gd name="T3" fmla="*/ 8 h 8"/>
                <a:gd name="T4" fmla="*/ 0 w 4"/>
                <a:gd name="T5" fmla="*/ 0 h 8"/>
                <a:gd name="T6" fmla="*/ 0 w 4"/>
                <a:gd name="T7" fmla="*/ 0 h 8"/>
                <a:gd name="T8" fmla="*/ 3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3" y="8"/>
                    <a:pt x="4" y="8"/>
                    <a:pt x="4" y="8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10063"/>
            <p:cNvSpPr>
              <a:spLocks/>
            </p:cNvSpPr>
            <p:nvPr/>
          </p:nvSpPr>
          <p:spPr bwMode="auto">
            <a:xfrm>
              <a:off x="8775042" y="5209917"/>
              <a:ext cx="21939" cy="38394"/>
            </a:xfrm>
            <a:custGeom>
              <a:avLst/>
              <a:gdLst>
                <a:gd name="T0" fmla="*/ 4 w 5"/>
                <a:gd name="T1" fmla="*/ 9 h 9"/>
                <a:gd name="T2" fmla="*/ 4 w 5"/>
                <a:gd name="T3" fmla="*/ 9 h 9"/>
                <a:gd name="T4" fmla="*/ 1 w 5"/>
                <a:gd name="T5" fmla="*/ 1 h 9"/>
                <a:gd name="T6" fmla="*/ 0 w 5"/>
                <a:gd name="T7" fmla="*/ 1 h 9"/>
                <a:gd name="T8" fmla="*/ 4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4" y="9"/>
                    <a:pt x="5" y="9"/>
                    <a:pt x="4" y="9"/>
                  </a:cubicBezTo>
                  <a:cubicBezTo>
                    <a:pt x="3" y="6"/>
                    <a:pt x="2" y="3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4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10064"/>
            <p:cNvSpPr>
              <a:spLocks/>
            </p:cNvSpPr>
            <p:nvPr/>
          </p:nvSpPr>
          <p:spPr bwMode="auto">
            <a:xfrm>
              <a:off x="8784184" y="5222715"/>
              <a:ext cx="16455" cy="34737"/>
            </a:xfrm>
            <a:custGeom>
              <a:avLst/>
              <a:gdLst>
                <a:gd name="T0" fmla="*/ 4 w 4"/>
                <a:gd name="T1" fmla="*/ 7 h 8"/>
                <a:gd name="T2" fmla="*/ 4 w 4"/>
                <a:gd name="T3" fmla="*/ 7 h 8"/>
                <a:gd name="T4" fmla="*/ 1 w 4"/>
                <a:gd name="T5" fmla="*/ 0 h 8"/>
                <a:gd name="T6" fmla="*/ 0 w 4"/>
                <a:gd name="T7" fmla="*/ 0 h 8"/>
                <a:gd name="T8" fmla="*/ 4 w 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7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3" y="5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10065"/>
            <p:cNvSpPr>
              <a:spLocks/>
            </p:cNvSpPr>
            <p:nvPr/>
          </p:nvSpPr>
          <p:spPr bwMode="auto">
            <a:xfrm>
              <a:off x="8796981" y="5226372"/>
              <a:ext cx="12798" cy="31081"/>
            </a:xfrm>
            <a:custGeom>
              <a:avLst/>
              <a:gdLst>
                <a:gd name="T0" fmla="*/ 2 w 3"/>
                <a:gd name="T1" fmla="*/ 6 h 7"/>
                <a:gd name="T2" fmla="*/ 2 w 3"/>
                <a:gd name="T3" fmla="*/ 6 h 7"/>
                <a:gd name="T4" fmla="*/ 0 w 3"/>
                <a:gd name="T5" fmla="*/ 0 h 7"/>
                <a:gd name="T6" fmla="*/ 0 w 3"/>
                <a:gd name="T7" fmla="*/ 1 h 7"/>
                <a:gd name="T8" fmla="*/ 2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2" y="6"/>
                  </a:moveTo>
                  <a:cubicBezTo>
                    <a:pt x="2" y="7"/>
                    <a:pt x="3" y="6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10066"/>
            <p:cNvSpPr>
              <a:spLocks/>
            </p:cNvSpPr>
            <p:nvPr/>
          </p:nvSpPr>
          <p:spPr bwMode="auto">
            <a:xfrm>
              <a:off x="8800638" y="5231856"/>
              <a:ext cx="14626" cy="2559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1 w 3"/>
                <a:gd name="T5" fmla="*/ 0 h 6"/>
                <a:gd name="T6" fmla="*/ 0 w 3"/>
                <a:gd name="T7" fmla="*/ 1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10067"/>
            <p:cNvSpPr>
              <a:spLocks/>
            </p:cNvSpPr>
            <p:nvPr/>
          </p:nvSpPr>
          <p:spPr bwMode="auto">
            <a:xfrm>
              <a:off x="8835375" y="5169696"/>
              <a:ext cx="9142" cy="27424"/>
            </a:xfrm>
            <a:custGeom>
              <a:avLst/>
              <a:gdLst>
                <a:gd name="T0" fmla="*/ 2 w 2"/>
                <a:gd name="T1" fmla="*/ 5 h 6"/>
                <a:gd name="T2" fmla="*/ 2 w 2"/>
                <a:gd name="T3" fmla="*/ 5 h 6"/>
                <a:gd name="T4" fmla="*/ 0 w 2"/>
                <a:gd name="T5" fmla="*/ 0 h 6"/>
                <a:gd name="T6" fmla="*/ 0 w 2"/>
                <a:gd name="T7" fmla="*/ 0 h 6"/>
                <a:gd name="T8" fmla="*/ 2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5"/>
                  </a:moveTo>
                  <a:cubicBezTo>
                    <a:pt x="2" y="6"/>
                    <a:pt x="2" y="5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10068"/>
            <p:cNvSpPr>
              <a:spLocks/>
            </p:cNvSpPr>
            <p:nvPr/>
          </p:nvSpPr>
          <p:spPr bwMode="auto">
            <a:xfrm>
              <a:off x="8840859" y="5162383"/>
              <a:ext cx="7313" cy="16455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0 w 2"/>
                <a:gd name="T5" fmla="*/ 0 h 4"/>
                <a:gd name="T6" fmla="*/ 1 w 2"/>
                <a:gd name="T7" fmla="*/ 4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10069"/>
            <p:cNvSpPr>
              <a:spLocks/>
            </p:cNvSpPr>
            <p:nvPr/>
          </p:nvSpPr>
          <p:spPr bwMode="auto">
            <a:xfrm>
              <a:off x="8848172" y="5140444"/>
              <a:ext cx="18282" cy="43878"/>
            </a:xfrm>
            <a:custGeom>
              <a:avLst/>
              <a:gdLst>
                <a:gd name="T0" fmla="*/ 3 w 4"/>
                <a:gd name="T1" fmla="*/ 9 h 10"/>
                <a:gd name="T2" fmla="*/ 0 w 4"/>
                <a:gd name="T3" fmla="*/ 0 h 10"/>
                <a:gd name="T4" fmla="*/ 0 w 4"/>
                <a:gd name="T5" fmla="*/ 0 h 10"/>
                <a:gd name="T6" fmla="*/ 3 w 4"/>
                <a:gd name="T7" fmla="*/ 10 h 10"/>
                <a:gd name="T8" fmla="*/ 3 w 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10"/>
                  </a:cubicBezTo>
                  <a:cubicBezTo>
                    <a:pt x="3" y="10"/>
                    <a:pt x="4" y="10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10070"/>
            <p:cNvSpPr>
              <a:spLocks/>
            </p:cNvSpPr>
            <p:nvPr/>
          </p:nvSpPr>
          <p:spPr bwMode="auto">
            <a:xfrm>
              <a:off x="8853657" y="5144101"/>
              <a:ext cx="21939" cy="47534"/>
            </a:xfrm>
            <a:custGeom>
              <a:avLst/>
              <a:gdLst>
                <a:gd name="T0" fmla="*/ 4 w 5"/>
                <a:gd name="T1" fmla="*/ 11 h 11"/>
                <a:gd name="T2" fmla="*/ 1 w 5"/>
                <a:gd name="T3" fmla="*/ 0 h 11"/>
                <a:gd name="T4" fmla="*/ 0 w 5"/>
                <a:gd name="T5" fmla="*/ 1 h 11"/>
                <a:gd name="T6" fmla="*/ 4 w 5"/>
                <a:gd name="T7" fmla="*/ 11 h 11"/>
                <a:gd name="T8" fmla="*/ 4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cubicBezTo>
                    <a:pt x="3" y="7"/>
                    <a:pt x="2" y="4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4"/>
                    <a:pt x="3" y="7"/>
                    <a:pt x="4" y="11"/>
                  </a:cubicBezTo>
                  <a:cubicBezTo>
                    <a:pt x="4" y="11"/>
                    <a:pt x="5" y="11"/>
                    <a:pt x="4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10071"/>
            <p:cNvSpPr>
              <a:spLocks/>
            </p:cNvSpPr>
            <p:nvPr/>
          </p:nvSpPr>
          <p:spPr bwMode="auto">
            <a:xfrm>
              <a:off x="8862798" y="5153242"/>
              <a:ext cx="16455" cy="43878"/>
            </a:xfrm>
            <a:custGeom>
              <a:avLst/>
              <a:gdLst>
                <a:gd name="T0" fmla="*/ 4 w 4"/>
                <a:gd name="T1" fmla="*/ 10 h 10"/>
                <a:gd name="T2" fmla="*/ 0 w 4"/>
                <a:gd name="T3" fmla="*/ 0 h 10"/>
                <a:gd name="T4" fmla="*/ 0 w 4"/>
                <a:gd name="T5" fmla="*/ 1 h 10"/>
                <a:gd name="T6" fmla="*/ 4 w 4"/>
                <a:gd name="T7" fmla="*/ 10 h 10"/>
                <a:gd name="T8" fmla="*/ 4 w 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3" y="7"/>
                    <a:pt x="2" y="4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4"/>
                    <a:pt x="3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10072"/>
            <p:cNvSpPr>
              <a:spLocks/>
            </p:cNvSpPr>
            <p:nvPr/>
          </p:nvSpPr>
          <p:spPr bwMode="auto">
            <a:xfrm>
              <a:off x="8870111" y="5166039"/>
              <a:ext cx="18282" cy="34737"/>
            </a:xfrm>
            <a:custGeom>
              <a:avLst/>
              <a:gdLst>
                <a:gd name="T0" fmla="*/ 3 w 4"/>
                <a:gd name="T1" fmla="*/ 8 h 8"/>
                <a:gd name="T2" fmla="*/ 4 w 4"/>
                <a:gd name="T3" fmla="*/ 7 h 8"/>
                <a:gd name="T4" fmla="*/ 1 w 4"/>
                <a:gd name="T5" fmla="*/ 0 h 8"/>
                <a:gd name="T6" fmla="*/ 0 w 4"/>
                <a:gd name="T7" fmla="*/ 1 h 8"/>
                <a:gd name="T8" fmla="*/ 3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5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10073"/>
            <p:cNvSpPr>
              <a:spLocks/>
            </p:cNvSpPr>
            <p:nvPr/>
          </p:nvSpPr>
          <p:spPr bwMode="auto">
            <a:xfrm>
              <a:off x="8882909" y="5178838"/>
              <a:ext cx="9142" cy="25595"/>
            </a:xfrm>
            <a:custGeom>
              <a:avLst/>
              <a:gdLst>
                <a:gd name="T0" fmla="*/ 2 w 2"/>
                <a:gd name="T1" fmla="*/ 5 h 6"/>
                <a:gd name="T2" fmla="*/ 2 w 2"/>
                <a:gd name="T3" fmla="*/ 5 h 6"/>
                <a:gd name="T4" fmla="*/ 0 w 2"/>
                <a:gd name="T5" fmla="*/ 0 h 6"/>
                <a:gd name="T6" fmla="*/ 0 w 2"/>
                <a:gd name="T7" fmla="*/ 0 h 6"/>
                <a:gd name="T8" fmla="*/ 2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5"/>
                  </a:moveTo>
                  <a:cubicBezTo>
                    <a:pt x="2" y="6"/>
                    <a:pt x="2" y="5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10074"/>
            <p:cNvSpPr>
              <a:spLocks/>
            </p:cNvSpPr>
            <p:nvPr/>
          </p:nvSpPr>
          <p:spPr bwMode="auto">
            <a:xfrm>
              <a:off x="8892050" y="5184322"/>
              <a:ext cx="9142" cy="12798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0 h 3"/>
                <a:gd name="T4" fmla="*/ 0 w 2"/>
                <a:gd name="T5" fmla="*/ 0 h 3"/>
                <a:gd name="T6" fmla="*/ 1 w 2"/>
                <a:gd name="T7" fmla="*/ 3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10075"/>
            <p:cNvSpPr>
              <a:spLocks/>
            </p:cNvSpPr>
            <p:nvPr/>
          </p:nvSpPr>
          <p:spPr bwMode="auto">
            <a:xfrm>
              <a:off x="8895706" y="5175181"/>
              <a:ext cx="5485" cy="16455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0 h 4"/>
                <a:gd name="T4" fmla="*/ 0 w 1"/>
                <a:gd name="T5" fmla="*/ 1 h 4"/>
                <a:gd name="T6" fmla="*/ 1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10076"/>
            <p:cNvSpPr>
              <a:spLocks/>
            </p:cNvSpPr>
            <p:nvPr/>
          </p:nvSpPr>
          <p:spPr bwMode="auto">
            <a:xfrm>
              <a:off x="8901191" y="5169696"/>
              <a:ext cx="3656" cy="18282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0 h 4"/>
                <a:gd name="T4" fmla="*/ 0 w 1"/>
                <a:gd name="T5" fmla="*/ 0 h 4"/>
                <a:gd name="T6" fmla="*/ 1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10077"/>
            <p:cNvSpPr>
              <a:spLocks/>
            </p:cNvSpPr>
            <p:nvPr/>
          </p:nvSpPr>
          <p:spPr bwMode="auto">
            <a:xfrm>
              <a:off x="8901191" y="5162383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1 h 5"/>
                <a:gd name="T4" fmla="*/ 1 w 2"/>
                <a:gd name="T5" fmla="*/ 1 h 5"/>
                <a:gd name="T6" fmla="*/ 2 w 2"/>
                <a:gd name="T7" fmla="*/ 5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10078"/>
            <p:cNvSpPr>
              <a:spLocks/>
            </p:cNvSpPr>
            <p:nvPr/>
          </p:nvSpPr>
          <p:spPr bwMode="auto">
            <a:xfrm>
              <a:off x="8917645" y="5131303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0 w 3"/>
                <a:gd name="T3" fmla="*/ 0 h 7"/>
                <a:gd name="T4" fmla="*/ 0 w 3"/>
                <a:gd name="T5" fmla="*/ 0 h 7"/>
                <a:gd name="T6" fmla="*/ 2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10079"/>
            <p:cNvSpPr>
              <a:spLocks/>
            </p:cNvSpPr>
            <p:nvPr/>
          </p:nvSpPr>
          <p:spPr bwMode="auto">
            <a:xfrm>
              <a:off x="8926787" y="5144101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2 w 2"/>
                <a:gd name="T3" fmla="*/ 4 h 5"/>
                <a:gd name="T4" fmla="*/ 0 w 2"/>
                <a:gd name="T5" fmla="*/ 0 h 5"/>
                <a:gd name="T6" fmla="*/ 0 w 2"/>
                <a:gd name="T7" fmla="*/ 0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5"/>
                    <a:pt x="2" y="5"/>
                    <a:pt x="2" y="4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10080"/>
            <p:cNvSpPr>
              <a:spLocks/>
            </p:cNvSpPr>
            <p:nvPr/>
          </p:nvSpPr>
          <p:spPr bwMode="auto">
            <a:xfrm>
              <a:off x="8930443" y="5140444"/>
              <a:ext cx="21939" cy="34737"/>
            </a:xfrm>
            <a:custGeom>
              <a:avLst/>
              <a:gdLst>
                <a:gd name="T0" fmla="*/ 4 w 5"/>
                <a:gd name="T1" fmla="*/ 8 h 8"/>
                <a:gd name="T2" fmla="*/ 5 w 5"/>
                <a:gd name="T3" fmla="*/ 8 h 8"/>
                <a:gd name="T4" fmla="*/ 0 w 5"/>
                <a:gd name="T5" fmla="*/ 0 h 8"/>
                <a:gd name="T6" fmla="*/ 0 w 5"/>
                <a:gd name="T7" fmla="*/ 1 h 8"/>
                <a:gd name="T8" fmla="*/ 4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4" y="8"/>
                    <a:pt x="5" y="8"/>
                    <a:pt x="5" y="8"/>
                  </a:cubicBezTo>
                  <a:cubicBezTo>
                    <a:pt x="4" y="5"/>
                    <a:pt x="2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10081"/>
            <p:cNvSpPr>
              <a:spLocks/>
            </p:cNvSpPr>
            <p:nvPr/>
          </p:nvSpPr>
          <p:spPr bwMode="auto">
            <a:xfrm>
              <a:off x="8939584" y="5149586"/>
              <a:ext cx="18282" cy="34737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7 h 8"/>
                <a:gd name="T4" fmla="*/ 1 w 4"/>
                <a:gd name="T5" fmla="*/ 0 h 8"/>
                <a:gd name="T6" fmla="*/ 1 w 4"/>
                <a:gd name="T7" fmla="*/ 1 h 8"/>
                <a:gd name="T8" fmla="*/ 4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10082"/>
            <p:cNvSpPr>
              <a:spLocks/>
            </p:cNvSpPr>
            <p:nvPr/>
          </p:nvSpPr>
          <p:spPr bwMode="auto">
            <a:xfrm>
              <a:off x="8948726" y="5153242"/>
              <a:ext cx="16455" cy="34737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7 h 8"/>
                <a:gd name="T4" fmla="*/ 1 w 4"/>
                <a:gd name="T5" fmla="*/ 0 h 8"/>
                <a:gd name="T6" fmla="*/ 0 w 4"/>
                <a:gd name="T7" fmla="*/ 0 h 8"/>
                <a:gd name="T8" fmla="*/ 4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3" y="5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10083"/>
            <p:cNvSpPr>
              <a:spLocks/>
            </p:cNvSpPr>
            <p:nvPr/>
          </p:nvSpPr>
          <p:spPr bwMode="auto">
            <a:xfrm>
              <a:off x="8957866" y="5162383"/>
              <a:ext cx="16455" cy="29252"/>
            </a:xfrm>
            <a:custGeom>
              <a:avLst/>
              <a:gdLst>
                <a:gd name="T0" fmla="*/ 3 w 4"/>
                <a:gd name="T1" fmla="*/ 7 h 7"/>
                <a:gd name="T2" fmla="*/ 4 w 4"/>
                <a:gd name="T3" fmla="*/ 6 h 7"/>
                <a:gd name="T4" fmla="*/ 1 w 4"/>
                <a:gd name="T5" fmla="*/ 0 h 7"/>
                <a:gd name="T6" fmla="*/ 0 w 4"/>
                <a:gd name="T7" fmla="*/ 1 h 7"/>
                <a:gd name="T8" fmla="*/ 3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10084"/>
            <p:cNvSpPr>
              <a:spLocks/>
            </p:cNvSpPr>
            <p:nvPr/>
          </p:nvSpPr>
          <p:spPr bwMode="auto">
            <a:xfrm>
              <a:off x="8977977" y="5153242"/>
              <a:ext cx="9142" cy="16455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10085"/>
            <p:cNvSpPr>
              <a:spLocks/>
            </p:cNvSpPr>
            <p:nvPr/>
          </p:nvSpPr>
          <p:spPr bwMode="auto">
            <a:xfrm>
              <a:off x="8983461" y="5149586"/>
              <a:ext cx="9142" cy="25595"/>
            </a:xfrm>
            <a:custGeom>
              <a:avLst/>
              <a:gdLst>
                <a:gd name="T0" fmla="*/ 2 w 2"/>
                <a:gd name="T1" fmla="*/ 5 h 6"/>
                <a:gd name="T2" fmla="*/ 0 w 2"/>
                <a:gd name="T3" fmla="*/ 0 h 6"/>
                <a:gd name="T4" fmla="*/ 0 w 2"/>
                <a:gd name="T5" fmla="*/ 0 h 6"/>
                <a:gd name="T6" fmla="*/ 2 w 2"/>
                <a:gd name="T7" fmla="*/ 5 h 6"/>
                <a:gd name="T8" fmla="*/ 2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2" y="6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10086"/>
            <p:cNvSpPr>
              <a:spLocks/>
            </p:cNvSpPr>
            <p:nvPr/>
          </p:nvSpPr>
          <p:spPr bwMode="auto">
            <a:xfrm>
              <a:off x="8987118" y="5140444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5 h 5"/>
                <a:gd name="T4" fmla="*/ 0 w 2"/>
                <a:gd name="T5" fmla="*/ 0 h 5"/>
                <a:gd name="T6" fmla="*/ 0 w 2"/>
                <a:gd name="T7" fmla="*/ 0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10087"/>
            <p:cNvSpPr>
              <a:spLocks/>
            </p:cNvSpPr>
            <p:nvPr/>
          </p:nvSpPr>
          <p:spPr bwMode="auto">
            <a:xfrm>
              <a:off x="8992603" y="5136788"/>
              <a:ext cx="7313" cy="20111"/>
            </a:xfrm>
            <a:custGeom>
              <a:avLst/>
              <a:gdLst>
                <a:gd name="T0" fmla="*/ 2 w 2"/>
                <a:gd name="T1" fmla="*/ 5 h 5"/>
                <a:gd name="T2" fmla="*/ 1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10088"/>
            <p:cNvSpPr>
              <a:spLocks/>
            </p:cNvSpPr>
            <p:nvPr/>
          </p:nvSpPr>
          <p:spPr bwMode="auto">
            <a:xfrm>
              <a:off x="8996260" y="5127647"/>
              <a:ext cx="9142" cy="25595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w 2"/>
                <a:gd name="T5" fmla="*/ 1 h 6"/>
                <a:gd name="T6" fmla="*/ 2 w 2"/>
                <a:gd name="T7" fmla="*/ 6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10089"/>
            <p:cNvSpPr>
              <a:spLocks/>
            </p:cNvSpPr>
            <p:nvPr/>
          </p:nvSpPr>
          <p:spPr bwMode="auto">
            <a:xfrm>
              <a:off x="8999916" y="5136788"/>
              <a:ext cx="9142" cy="16455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4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10090"/>
            <p:cNvSpPr>
              <a:spLocks/>
            </p:cNvSpPr>
            <p:nvPr/>
          </p:nvSpPr>
          <p:spPr bwMode="auto">
            <a:xfrm>
              <a:off x="9005400" y="5127647"/>
              <a:ext cx="7313" cy="21939"/>
            </a:xfrm>
            <a:custGeom>
              <a:avLst/>
              <a:gdLst>
                <a:gd name="T0" fmla="*/ 2 w 2"/>
                <a:gd name="T1" fmla="*/ 4 h 5"/>
                <a:gd name="T2" fmla="*/ 0 w 2"/>
                <a:gd name="T3" fmla="*/ 0 h 5"/>
                <a:gd name="T4" fmla="*/ 0 w 2"/>
                <a:gd name="T5" fmla="*/ 0 h 5"/>
                <a:gd name="T6" fmla="*/ 1 w 2"/>
                <a:gd name="T7" fmla="*/ 5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1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10091"/>
            <p:cNvSpPr>
              <a:spLocks/>
            </p:cNvSpPr>
            <p:nvPr/>
          </p:nvSpPr>
          <p:spPr bwMode="auto">
            <a:xfrm>
              <a:off x="9005400" y="5118505"/>
              <a:ext cx="7313" cy="21939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1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10092"/>
            <p:cNvSpPr>
              <a:spLocks/>
            </p:cNvSpPr>
            <p:nvPr/>
          </p:nvSpPr>
          <p:spPr bwMode="auto">
            <a:xfrm>
              <a:off x="9005400" y="5114849"/>
              <a:ext cx="12798" cy="25595"/>
            </a:xfrm>
            <a:custGeom>
              <a:avLst/>
              <a:gdLst>
                <a:gd name="T0" fmla="*/ 2 w 3"/>
                <a:gd name="T1" fmla="*/ 6 h 6"/>
                <a:gd name="T2" fmla="*/ 3 w 3"/>
                <a:gd name="T3" fmla="*/ 6 h 6"/>
                <a:gd name="T4" fmla="*/ 0 w 3"/>
                <a:gd name="T5" fmla="*/ 0 h 6"/>
                <a:gd name="T6" fmla="*/ 0 w 3"/>
                <a:gd name="T7" fmla="*/ 0 h 6"/>
                <a:gd name="T8" fmla="*/ 2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10093"/>
            <p:cNvSpPr>
              <a:spLocks/>
            </p:cNvSpPr>
            <p:nvPr/>
          </p:nvSpPr>
          <p:spPr bwMode="auto">
            <a:xfrm>
              <a:off x="9009057" y="5109365"/>
              <a:ext cx="12798" cy="27424"/>
            </a:xfrm>
            <a:custGeom>
              <a:avLst/>
              <a:gdLst>
                <a:gd name="T0" fmla="*/ 3 w 3"/>
                <a:gd name="T1" fmla="*/ 6 h 6"/>
                <a:gd name="T2" fmla="*/ 1 w 3"/>
                <a:gd name="T3" fmla="*/ 0 h 6"/>
                <a:gd name="T4" fmla="*/ 0 w 3"/>
                <a:gd name="T5" fmla="*/ 0 h 6"/>
                <a:gd name="T6" fmla="*/ 2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10094"/>
            <p:cNvSpPr>
              <a:spLocks/>
            </p:cNvSpPr>
            <p:nvPr/>
          </p:nvSpPr>
          <p:spPr bwMode="auto">
            <a:xfrm>
              <a:off x="9012713" y="5105708"/>
              <a:ext cx="9142" cy="25595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w 2"/>
                <a:gd name="T5" fmla="*/ 0 h 6"/>
                <a:gd name="T6" fmla="*/ 2 w 2"/>
                <a:gd name="T7" fmla="*/ 6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10095"/>
            <p:cNvSpPr>
              <a:spLocks/>
            </p:cNvSpPr>
            <p:nvPr/>
          </p:nvSpPr>
          <p:spPr bwMode="auto">
            <a:xfrm>
              <a:off x="9018199" y="5105708"/>
              <a:ext cx="7313" cy="21939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10096"/>
            <p:cNvSpPr>
              <a:spLocks/>
            </p:cNvSpPr>
            <p:nvPr/>
          </p:nvSpPr>
          <p:spPr bwMode="auto">
            <a:xfrm>
              <a:off x="9018199" y="5092910"/>
              <a:ext cx="12798" cy="29252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1 h 7"/>
                <a:gd name="T4" fmla="*/ 0 w 3"/>
                <a:gd name="T5" fmla="*/ 1 h 7"/>
                <a:gd name="T6" fmla="*/ 2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5"/>
                    <a:pt x="1" y="3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10097"/>
            <p:cNvSpPr>
              <a:spLocks/>
            </p:cNvSpPr>
            <p:nvPr/>
          </p:nvSpPr>
          <p:spPr bwMode="auto">
            <a:xfrm>
              <a:off x="9021855" y="5092910"/>
              <a:ext cx="9142" cy="25595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w 2"/>
                <a:gd name="T5" fmla="*/ 0 h 6"/>
                <a:gd name="T6" fmla="*/ 2 w 2"/>
                <a:gd name="T7" fmla="*/ 6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10098"/>
            <p:cNvSpPr>
              <a:spLocks/>
            </p:cNvSpPr>
            <p:nvPr/>
          </p:nvSpPr>
          <p:spPr bwMode="auto">
            <a:xfrm>
              <a:off x="9021855" y="5083769"/>
              <a:ext cx="12798" cy="31081"/>
            </a:xfrm>
            <a:custGeom>
              <a:avLst/>
              <a:gdLst>
                <a:gd name="T0" fmla="*/ 3 w 3"/>
                <a:gd name="T1" fmla="*/ 6 h 7"/>
                <a:gd name="T2" fmla="*/ 0 w 3"/>
                <a:gd name="T3" fmla="*/ 0 h 7"/>
                <a:gd name="T4" fmla="*/ 0 w 3"/>
                <a:gd name="T5" fmla="*/ 0 h 7"/>
                <a:gd name="T6" fmla="*/ 2 w 3"/>
                <a:gd name="T7" fmla="*/ 6 h 7"/>
                <a:gd name="T8" fmla="*/ 3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7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10099"/>
            <p:cNvSpPr>
              <a:spLocks/>
            </p:cNvSpPr>
            <p:nvPr/>
          </p:nvSpPr>
          <p:spPr bwMode="auto">
            <a:xfrm>
              <a:off x="9030996" y="5092910"/>
              <a:ext cx="3656" cy="16455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0 w 1"/>
                <a:gd name="T5" fmla="*/ 1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10100"/>
            <p:cNvSpPr>
              <a:spLocks/>
            </p:cNvSpPr>
            <p:nvPr/>
          </p:nvSpPr>
          <p:spPr bwMode="auto">
            <a:xfrm>
              <a:off x="9030996" y="5080113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10101"/>
            <p:cNvSpPr>
              <a:spLocks/>
            </p:cNvSpPr>
            <p:nvPr/>
          </p:nvSpPr>
          <p:spPr bwMode="auto">
            <a:xfrm>
              <a:off x="9030996" y="5074628"/>
              <a:ext cx="9142" cy="18282"/>
            </a:xfrm>
            <a:custGeom>
              <a:avLst/>
              <a:gdLst>
                <a:gd name="T0" fmla="*/ 2 w 2"/>
                <a:gd name="T1" fmla="*/ 3 h 4"/>
                <a:gd name="T2" fmla="*/ 1 w 2"/>
                <a:gd name="T3" fmla="*/ 0 h 4"/>
                <a:gd name="T4" fmla="*/ 0 w 2"/>
                <a:gd name="T5" fmla="*/ 0 h 4"/>
                <a:gd name="T6" fmla="*/ 1 w 2"/>
                <a:gd name="T7" fmla="*/ 3 h 4"/>
                <a:gd name="T8" fmla="*/ 2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10102"/>
            <p:cNvSpPr>
              <a:spLocks/>
            </p:cNvSpPr>
            <p:nvPr/>
          </p:nvSpPr>
          <p:spPr bwMode="auto">
            <a:xfrm>
              <a:off x="9040137" y="5058174"/>
              <a:ext cx="16455" cy="43878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9 h 10"/>
                <a:gd name="T4" fmla="*/ 0 w 4"/>
                <a:gd name="T5" fmla="*/ 1 h 10"/>
                <a:gd name="T6" fmla="*/ 0 w 4"/>
                <a:gd name="T7" fmla="*/ 1 h 10"/>
                <a:gd name="T8" fmla="*/ 4 w 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10"/>
                    <a:pt x="4" y="9"/>
                    <a:pt x="4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2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10103"/>
            <p:cNvSpPr>
              <a:spLocks/>
            </p:cNvSpPr>
            <p:nvPr/>
          </p:nvSpPr>
          <p:spPr bwMode="auto">
            <a:xfrm>
              <a:off x="9043794" y="5067315"/>
              <a:ext cx="21939" cy="38394"/>
            </a:xfrm>
            <a:custGeom>
              <a:avLst/>
              <a:gdLst>
                <a:gd name="T0" fmla="*/ 5 w 5"/>
                <a:gd name="T1" fmla="*/ 9 h 9"/>
                <a:gd name="T2" fmla="*/ 5 w 5"/>
                <a:gd name="T3" fmla="*/ 9 h 9"/>
                <a:gd name="T4" fmla="*/ 1 w 5"/>
                <a:gd name="T5" fmla="*/ 0 h 9"/>
                <a:gd name="T6" fmla="*/ 0 w 5"/>
                <a:gd name="T7" fmla="*/ 0 h 9"/>
                <a:gd name="T8" fmla="*/ 5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4" y="6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3"/>
                    <a:pt x="3" y="6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10104"/>
            <p:cNvSpPr>
              <a:spLocks/>
            </p:cNvSpPr>
            <p:nvPr/>
          </p:nvSpPr>
          <p:spPr bwMode="auto">
            <a:xfrm>
              <a:off x="9056591" y="5080113"/>
              <a:ext cx="21939" cy="38394"/>
            </a:xfrm>
            <a:custGeom>
              <a:avLst/>
              <a:gdLst>
                <a:gd name="T0" fmla="*/ 4 w 5"/>
                <a:gd name="T1" fmla="*/ 9 h 9"/>
                <a:gd name="T2" fmla="*/ 5 w 5"/>
                <a:gd name="T3" fmla="*/ 9 h 9"/>
                <a:gd name="T4" fmla="*/ 1 w 5"/>
                <a:gd name="T5" fmla="*/ 0 h 9"/>
                <a:gd name="T6" fmla="*/ 0 w 5"/>
                <a:gd name="T7" fmla="*/ 1 h 9"/>
                <a:gd name="T8" fmla="*/ 4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4" y="9"/>
                    <a:pt x="5" y="9"/>
                    <a:pt x="5" y="9"/>
                  </a:cubicBez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10105"/>
            <p:cNvSpPr>
              <a:spLocks/>
            </p:cNvSpPr>
            <p:nvPr/>
          </p:nvSpPr>
          <p:spPr bwMode="auto">
            <a:xfrm>
              <a:off x="9078530" y="5105708"/>
              <a:ext cx="21939" cy="47534"/>
            </a:xfrm>
            <a:custGeom>
              <a:avLst/>
              <a:gdLst>
                <a:gd name="T0" fmla="*/ 5 w 5"/>
                <a:gd name="T1" fmla="*/ 11 h 11"/>
                <a:gd name="T2" fmla="*/ 5 w 5"/>
                <a:gd name="T3" fmla="*/ 11 h 11"/>
                <a:gd name="T4" fmla="*/ 0 w 5"/>
                <a:gd name="T5" fmla="*/ 1 h 11"/>
                <a:gd name="T6" fmla="*/ 0 w 5"/>
                <a:gd name="T7" fmla="*/ 1 h 11"/>
                <a:gd name="T8" fmla="*/ 5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3" y="7"/>
                    <a:pt x="2" y="4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4"/>
                    <a:pt x="3" y="7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10107"/>
            <p:cNvSpPr>
              <a:spLocks/>
            </p:cNvSpPr>
            <p:nvPr/>
          </p:nvSpPr>
          <p:spPr bwMode="auto">
            <a:xfrm>
              <a:off x="9107782" y="5118505"/>
              <a:ext cx="14626" cy="31081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3 w 3"/>
                <a:gd name="T5" fmla="*/ 7 h 7"/>
                <a:gd name="T6" fmla="*/ 1 w 3"/>
                <a:gd name="T7" fmla="*/ 0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2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5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10108"/>
            <p:cNvSpPr>
              <a:spLocks/>
            </p:cNvSpPr>
            <p:nvPr/>
          </p:nvSpPr>
          <p:spPr bwMode="auto">
            <a:xfrm>
              <a:off x="9116923" y="5114849"/>
              <a:ext cx="9142" cy="25595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w 2"/>
                <a:gd name="T5" fmla="*/ 1 h 6"/>
                <a:gd name="T6" fmla="*/ 2 w 2"/>
                <a:gd name="T7" fmla="*/ 6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10109"/>
            <p:cNvSpPr>
              <a:spLocks/>
            </p:cNvSpPr>
            <p:nvPr/>
          </p:nvSpPr>
          <p:spPr bwMode="auto">
            <a:xfrm>
              <a:off x="9116923" y="5109363"/>
              <a:ext cx="9142" cy="18282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10110"/>
            <p:cNvSpPr>
              <a:spLocks/>
            </p:cNvSpPr>
            <p:nvPr/>
          </p:nvSpPr>
          <p:spPr bwMode="auto">
            <a:xfrm>
              <a:off x="9116923" y="5102051"/>
              <a:ext cx="12798" cy="2011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1 w 3"/>
                <a:gd name="T5" fmla="*/ 0 h 5"/>
                <a:gd name="T6" fmla="*/ 1 w 3"/>
                <a:gd name="T7" fmla="*/ 0 h 5"/>
                <a:gd name="T8" fmla="*/ 0 w 3"/>
                <a:gd name="T9" fmla="*/ 0 h 5"/>
                <a:gd name="T10" fmla="*/ 3 w 3"/>
                <a:gd name="T11" fmla="*/ 4 h 5"/>
                <a:gd name="T12" fmla="*/ 3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3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10111"/>
            <p:cNvSpPr>
              <a:spLocks/>
            </p:cNvSpPr>
            <p:nvPr/>
          </p:nvSpPr>
          <p:spPr bwMode="auto">
            <a:xfrm>
              <a:off x="9122407" y="5092910"/>
              <a:ext cx="12798" cy="25595"/>
            </a:xfrm>
            <a:custGeom>
              <a:avLst/>
              <a:gdLst>
                <a:gd name="T0" fmla="*/ 3 w 3"/>
                <a:gd name="T1" fmla="*/ 5 h 6"/>
                <a:gd name="T2" fmla="*/ 1 w 3"/>
                <a:gd name="T3" fmla="*/ 1 h 6"/>
                <a:gd name="T4" fmla="*/ 1 w 3"/>
                <a:gd name="T5" fmla="*/ 1 h 6"/>
                <a:gd name="T6" fmla="*/ 2 w 3"/>
                <a:gd name="T7" fmla="*/ 6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3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10112"/>
            <p:cNvSpPr>
              <a:spLocks/>
            </p:cNvSpPr>
            <p:nvPr/>
          </p:nvSpPr>
          <p:spPr bwMode="auto">
            <a:xfrm>
              <a:off x="9126064" y="5087425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1 w 2"/>
                <a:gd name="T3" fmla="*/ 1 h 5"/>
                <a:gd name="T4" fmla="*/ 0 w 2"/>
                <a:gd name="T5" fmla="*/ 1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10113"/>
            <p:cNvSpPr>
              <a:spLocks/>
            </p:cNvSpPr>
            <p:nvPr/>
          </p:nvSpPr>
          <p:spPr bwMode="auto">
            <a:xfrm>
              <a:off x="9129720" y="5083768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1 h 5"/>
                <a:gd name="T4" fmla="*/ 0 w 2"/>
                <a:gd name="T5" fmla="*/ 1 h 5"/>
                <a:gd name="T6" fmla="*/ 2 w 2"/>
                <a:gd name="T7" fmla="*/ 4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10114"/>
            <p:cNvSpPr>
              <a:spLocks/>
            </p:cNvSpPr>
            <p:nvPr/>
          </p:nvSpPr>
          <p:spPr bwMode="auto">
            <a:xfrm>
              <a:off x="9135206" y="5070971"/>
              <a:ext cx="16455" cy="38394"/>
            </a:xfrm>
            <a:custGeom>
              <a:avLst/>
              <a:gdLst>
                <a:gd name="T0" fmla="*/ 0 w 4"/>
                <a:gd name="T1" fmla="*/ 1 h 9"/>
                <a:gd name="T2" fmla="*/ 4 w 4"/>
                <a:gd name="T3" fmla="*/ 9 h 9"/>
                <a:gd name="T4" fmla="*/ 4 w 4"/>
                <a:gd name="T5" fmla="*/ 9 h 9"/>
                <a:gd name="T6" fmla="*/ 1 w 4"/>
                <a:gd name="T7" fmla="*/ 1 h 9"/>
                <a:gd name="T8" fmla="*/ 0 w 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1"/>
                  </a:moveTo>
                  <a:cubicBezTo>
                    <a:pt x="2" y="3"/>
                    <a:pt x="3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2" y="3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10115"/>
            <p:cNvSpPr>
              <a:spLocks/>
            </p:cNvSpPr>
            <p:nvPr/>
          </p:nvSpPr>
          <p:spPr bwMode="auto">
            <a:xfrm>
              <a:off x="9148003" y="5080112"/>
              <a:ext cx="21939" cy="47534"/>
            </a:xfrm>
            <a:custGeom>
              <a:avLst/>
              <a:gdLst>
                <a:gd name="T0" fmla="*/ 0 w 5"/>
                <a:gd name="T1" fmla="*/ 0 h 11"/>
                <a:gd name="T2" fmla="*/ 4 w 5"/>
                <a:gd name="T3" fmla="*/ 11 h 11"/>
                <a:gd name="T4" fmla="*/ 5 w 5"/>
                <a:gd name="T5" fmla="*/ 11 h 11"/>
                <a:gd name="T6" fmla="*/ 0 w 5"/>
                <a:gd name="T7" fmla="*/ 0 h 11"/>
                <a:gd name="T8" fmla="*/ 0 w 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2" y="3"/>
                    <a:pt x="3" y="7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3" y="7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10116"/>
            <p:cNvSpPr>
              <a:spLocks/>
            </p:cNvSpPr>
            <p:nvPr/>
          </p:nvSpPr>
          <p:spPr bwMode="auto">
            <a:xfrm>
              <a:off x="9160801" y="5096566"/>
              <a:ext cx="16455" cy="43878"/>
            </a:xfrm>
            <a:custGeom>
              <a:avLst/>
              <a:gdLst>
                <a:gd name="T0" fmla="*/ 4 w 4"/>
                <a:gd name="T1" fmla="*/ 9 h 10"/>
                <a:gd name="T2" fmla="*/ 0 w 4"/>
                <a:gd name="T3" fmla="*/ 0 h 10"/>
                <a:gd name="T4" fmla="*/ 0 w 4"/>
                <a:gd name="T5" fmla="*/ 0 h 10"/>
                <a:gd name="T6" fmla="*/ 4 w 4"/>
                <a:gd name="T7" fmla="*/ 9 h 10"/>
                <a:gd name="T8" fmla="*/ 4 w 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3" y="6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6"/>
                    <a:pt x="4" y="9"/>
                  </a:cubicBezTo>
                  <a:cubicBezTo>
                    <a:pt x="4" y="10"/>
                    <a:pt x="4" y="10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10117"/>
            <p:cNvSpPr>
              <a:spLocks/>
            </p:cNvSpPr>
            <p:nvPr/>
          </p:nvSpPr>
          <p:spPr bwMode="auto">
            <a:xfrm>
              <a:off x="8407567" y="5061829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10118"/>
            <p:cNvSpPr>
              <a:spLocks/>
            </p:cNvSpPr>
            <p:nvPr/>
          </p:nvSpPr>
          <p:spPr bwMode="auto">
            <a:xfrm>
              <a:off x="8416708" y="4979559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1 w 3"/>
                <a:gd name="T3" fmla="*/ 0 h 6"/>
                <a:gd name="T4" fmla="*/ 0 w 3"/>
                <a:gd name="T5" fmla="*/ 1 h 6"/>
                <a:gd name="T6" fmla="*/ 3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10119"/>
            <p:cNvSpPr>
              <a:spLocks/>
            </p:cNvSpPr>
            <p:nvPr/>
          </p:nvSpPr>
          <p:spPr bwMode="auto">
            <a:xfrm>
              <a:off x="8420364" y="4972246"/>
              <a:ext cx="9142" cy="20111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2 w 2"/>
                <a:gd name="T5" fmla="*/ 5 h 5"/>
                <a:gd name="T6" fmla="*/ 0 w 2"/>
                <a:gd name="T7" fmla="*/ 0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10120"/>
            <p:cNvSpPr>
              <a:spLocks/>
            </p:cNvSpPr>
            <p:nvPr/>
          </p:nvSpPr>
          <p:spPr bwMode="auto">
            <a:xfrm>
              <a:off x="8420364" y="4941166"/>
              <a:ext cx="18282" cy="31081"/>
            </a:xfrm>
            <a:custGeom>
              <a:avLst/>
              <a:gdLst>
                <a:gd name="T0" fmla="*/ 4 w 4"/>
                <a:gd name="T1" fmla="*/ 6 h 7"/>
                <a:gd name="T2" fmla="*/ 1 w 4"/>
                <a:gd name="T3" fmla="*/ 0 h 7"/>
                <a:gd name="T4" fmla="*/ 0 w 4"/>
                <a:gd name="T5" fmla="*/ 0 h 7"/>
                <a:gd name="T6" fmla="*/ 3 w 4"/>
                <a:gd name="T7" fmla="*/ 7 h 7"/>
                <a:gd name="T8" fmla="*/ 4 w 4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5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10121"/>
            <p:cNvSpPr>
              <a:spLocks/>
            </p:cNvSpPr>
            <p:nvPr/>
          </p:nvSpPr>
          <p:spPr bwMode="auto">
            <a:xfrm>
              <a:off x="8438647" y="4827815"/>
              <a:ext cx="25595" cy="56676"/>
            </a:xfrm>
            <a:custGeom>
              <a:avLst/>
              <a:gdLst>
                <a:gd name="T0" fmla="*/ 6 w 6"/>
                <a:gd name="T1" fmla="*/ 12 h 13"/>
                <a:gd name="T2" fmla="*/ 1 w 6"/>
                <a:gd name="T3" fmla="*/ 0 h 13"/>
                <a:gd name="T4" fmla="*/ 1 w 6"/>
                <a:gd name="T5" fmla="*/ 0 h 13"/>
                <a:gd name="T6" fmla="*/ 0 w 6"/>
                <a:gd name="T7" fmla="*/ 0 h 13"/>
                <a:gd name="T8" fmla="*/ 0 w 6"/>
                <a:gd name="T9" fmla="*/ 0 h 13"/>
                <a:gd name="T10" fmla="*/ 6 w 6"/>
                <a:gd name="T11" fmla="*/ 13 h 13"/>
                <a:gd name="T12" fmla="*/ 6 w 6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6" y="12"/>
                  </a:moveTo>
                  <a:cubicBezTo>
                    <a:pt x="4" y="8"/>
                    <a:pt x="2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8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10122"/>
            <p:cNvSpPr>
              <a:spLocks/>
            </p:cNvSpPr>
            <p:nvPr/>
          </p:nvSpPr>
          <p:spPr bwMode="auto">
            <a:xfrm>
              <a:off x="8445960" y="4824158"/>
              <a:ext cx="56676" cy="113351"/>
            </a:xfrm>
            <a:custGeom>
              <a:avLst/>
              <a:gdLst>
                <a:gd name="T0" fmla="*/ 12 w 13"/>
                <a:gd name="T1" fmla="*/ 26 h 26"/>
                <a:gd name="T2" fmla="*/ 13 w 13"/>
                <a:gd name="T3" fmla="*/ 26 h 26"/>
                <a:gd name="T4" fmla="*/ 0 w 13"/>
                <a:gd name="T5" fmla="*/ 0 h 26"/>
                <a:gd name="T6" fmla="*/ 0 w 13"/>
                <a:gd name="T7" fmla="*/ 0 h 26"/>
                <a:gd name="T8" fmla="*/ 12 w 13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6">
                  <a:moveTo>
                    <a:pt x="12" y="26"/>
                  </a:moveTo>
                  <a:cubicBezTo>
                    <a:pt x="12" y="26"/>
                    <a:pt x="13" y="26"/>
                    <a:pt x="13" y="26"/>
                  </a:cubicBezTo>
                  <a:cubicBezTo>
                    <a:pt x="9" y="17"/>
                    <a:pt x="4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9"/>
                    <a:pt x="8" y="17"/>
                    <a:pt x="12" y="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10123"/>
            <p:cNvSpPr>
              <a:spLocks/>
            </p:cNvSpPr>
            <p:nvPr/>
          </p:nvSpPr>
          <p:spPr bwMode="auto">
            <a:xfrm>
              <a:off x="8486181" y="4868036"/>
              <a:ext cx="38394" cy="89584"/>
            </a:xfrm>
            <a:custGeom>
              <a:avLst/>
              <a:gdLst>
                <a:gd name="T0" fmla="*/ 9 w 9"/>
                <a:gd name="T1" fmla="*/ 21 h 21"/>
                <a:gd name="T2" fmla="*/ 1 w 9"/>
                <a:gd name="T3" fmla="*/ 1 h 21"/>
                <a:gd name="T4" fmla="*/ 0 w 9"/>
                <a:gd name="T5" fmla="*/ 1 h 21"/>
                <a:gd name="T6" fmla="*/ 8 w 9"/>
                <a:gd name="T7" fmla="*/ 21 h 21"/>
                <a:gd name="T8" fmla="*/ 9 w 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9" y="21"/>
                  </a:moveTo>
                  <a:cubicBezTo>
                    <a:pt x="6" y="14"/>
                    <a:pt x="3" y="7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8"/>
                    <a:pt x="6" y="14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10124"/>
            <p:cNvSpPr>
              <a:spLocks/>
            </p:cNvSpPr>
            <p:nvPr/>
          </p:nvSpPr>
          <p:spPr bwMode="auto">
            <a:xfrm>
              <a:off x="8498979" y="4884491"/>
              <a:ext cx="29252" cy="65817"/>
            </a:xfrm>
            <a:custGeom>
              <a:avLst/>
              <a:gdLst>
                <a:gd name="T0" fmla="*/ 7 w 7"/>
                <a:gd name="T1" fmla="*/ 15 h 15"/>
                <a:gd name="T2" fmla="*/ 1 w 7"/>
                <a:gd name="T3" fmla="*/ 0 h 15"/>
                <a:gd name="T4" fmla="*/ 1 w 7"/>
                <a:gd name="T5" fmla="*/ 0 h 15"/>
                <a:gd name="T6" fmla="*/ 6 w 7"/>
                <a:gd name="T7" fmla="*/ 15 h 15"/>
                <a:gd name="T8" fmla="*/ 7 w 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7" y="15"/>
                  </a:moveTo>
                  <a:cubicBezTo>
                    <a:pt x="5" y="10"/>
                    <a:pt x="3" y="5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5"/>
                    <a:pt x="4" y="10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10125"/>
            <p:cNvSpPr>
              <a:spLocks/>
            </p:cNvSpPr>
            <p:nvPr/>
          </p:nvSpPr>
          <p:spPr bwMode="auto">
            <a:xfrm>
              <a:off x="8515433" y="4889975"/>
              <a:ext cx="21939" cy="42050"/>
            </a:xfrm>
            <a:custGeom>
              <a:avLst/>
              <a:gdLst>
                <a:gd name="T0" fmla="*/ 4 w 5"/>
                <a:gd name="T1" fmla="*/ 10 h 10"/>
                <a:gd name="T2" fmla="*/ 1 w 5"/>
                <a:gd name="T3" fmla="*/ 0 h 10"/>
                <a:gd name="T4" fmla="*/ 0 w 5"/>
                <a:gd name="T5" fmla="*/ 0 h 10"/>
                <a:gd name="T6" fmla="*/ 4 w 5"/>
                <a:gd name="T7" fmla="*/ 10 h 10"/>
                <a:gd name="T8" fmla="*/ 4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cubicBezTo>
                    <a:pt x="3" y="7"/>
                    <a:pt x="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4"/>
                    <a:pt x="3" y="7"/>
                    <a:pt x="4" y="10"/>
                  </a:cubicBezTo>
                  <a:cubicBezTo>
                    <a:pt x="4" y="10"/>
                    <a:pt x="5" y="10"/>
                    <a:pt x="4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0126"/>
            <p:cNvSpPr>
              <a:spLocks/>
            </p:cNvSpPr>
            <p:nvPr/>
          </p:nvSpPr>
          <p:spPr bwMode="auto">
            <a:xfrm>
              <a:off x="8520918" y="4880834"/>
              <a:ext cx="16455" cy="47534"/>
            </a:xfrm>
            <a:custGeom>
              <a:avLst/>
              <a:gdLst>
                <a:gd name="T0" fmla="*/ 4 w 4"/>
                <a:gd name="T1" fmla="*/ 11 h 11"/>
                <a:gd name="T2" fmla="*/ 0 w 4"/>
                <a:gd name="T3" fmla="*/ 0 h 11"/>
                <a:gd name="T4" fmla="*/ 0 w 4"/>
                <a:gd name="T5" fmla="*/ 0 h 11"/>
                <a:gd name="T6" fmla="*/ 4 w 4"/>
                <a:gd name="T7" fmla="*/ 11 h 11"/>
                <a:gd name="T8" fmla="*/ 4 w 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cubicBezTo>
                    <a:pt x="3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3" y="7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10127"/>
            <p:cNvSpPr>
              <a:spLocks/>
            </p:cNvSpPr>
            <p:nvPr/>
          </p:nvSpPr>
          <p:spPr bwMode="auto">
            <a:xfrm>
              <a:off x="8524575" y="4875349"/>
              <a:ext cx="21939" cy="40221"/>
            </a:xfrm>
            <a:custGeom>
              <a:avLst/>
              <a:gdLst>
                <a:gd name="T0" fmla="*/ 4 w 5"/>
                <a:gd name="T1" fmla="*/ 8 h 9"/>
                <a:gd name="T2" fmla="*/ 1 w 5"/>
                <a:gd name="T3" fmla="*/ 0 h 9"/>
                <a:gd name="T4" fmla="*/ 0 w 5"/>
                <a:gd name="T5" fmla="*/ 0 h 9"/>
                <a:gd name="T6" fmla="*/ 4 w 5"/>
                <a:gd name="T7" fmla="*/ 9 h 9"/>
                <a:gd name="T8" fmla="*/ 4 w 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4" y="8"/>
                  </a:moveTo>
                  <a:cubicBezTo>
                    <a:pt x="3" y="6"/>
                    <a:pt x="2" y="3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3" y="6"/>
                    <a:pt x="4" y="9"/>
                  </a:cubicBezTo>
                  <a:cubicBezTo>
                    <a:pt x="4" y="9"/>
                    <a:pt x="5" y="9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10128"/>
            <p:cNvSpPr>
              <a:spLocks/>
            </p:cNvSpPr>
            <p:nvPr/>
          </p:nvSpPr>
          <p:spPr bwMode="auto">
            <a:xfrm>
              <a:off x="8528231" y="4875349"/>
              <a:ext cx="18282" cy="40221"/>
            </a:xfrm>
            <a:custGeom>
              <a:avLst/>
              <a:gdLst>
                <a:gd name="T0" fmla="*/ 4 w 4"/>
                <a:gd name="T1" fmla="*/ 9 h 9"/>
                <a:gd name="T2" fmla="*/ 4 w 4"/>
                <a:gd name="T3" fmla="*/ 9 h 9"/>
                <a:gd name="T4" fmla="*/ 0 w 4"/>
                <a:gd name="T5" fmla="*/ 0 h 9"/>
                <a:gd name="T6" fmla="*/ 0 w 4"/>
                <a:gd name="T7" fmla="*/ 0 h 9"/>
                <a:gd name="T8" fmla="*/ 4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10129"/>
            <p:cNvSpPr>
              <a:spLocks/>
            </p:cNvSpPr>
            <p:nvPr/>
          </p:nvSpPr>
          <p:spPr bwMode="auto">
            <a:xfrm>
              <a:off x="8533715" y="4868036"/>
              <a:ext cx="16455" cy="38394"/>
            </a:xfrm>
            <a:custGeom>
              <a:avLst/>
              <a:gdLst>
                <a:gd name="T0" fmla="*/ 3 w 4"/>
                <a:gd name="T1" fmla="*/ 9 h 9"/>
                <a:gd name="T2" fmla="*/ 4 w 4"/>
                <a:gd name="T3" fmla="*/ 9 h 9"/>
                <a:gd name="T4" fmla="*/ 0 w 4"/>
                <a:gd name="T5" fmla="*/ 1 h 9"/>
                <a:gd name="T6" fmla="*/ 0 w 4"/>
                <a:gd name="T7" fmla="*/ 1 h 9"/>
                <a:gd name="T8" fmla="*/ 3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6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10130"/>
            <p:cNvSpPr>
              <a:spLocks/>
            </p:cNvSpPr>
            <p:nvPr/>
          </p:nvSpPr>
          <p:spPr bwMode="auto">
            <a:xfrm>
              <a:off x="8537372" y="4862552"/>
              <a:ext cx="16455" cy="40221"/>
            </a:xfrm>
            <a:custGeom>
              <a:avLst/>
              <a:gdLst>
                <a:gd name="T0" fmla="*/ 3 w 4"/>
                <a:gd name="T1" fmla="*/ 9 h 9"/>
                <a:gd name="T2" fmla="*/ 4 w 4"/>
                <a:gd name="T3" fmla="*/ 8 h 9"/>
                <a:gd name="T4" fmla="*/ 0 w 4"/>
                <a:gd name="T5" fmla="*/ 0 h 9"/>
                <a:gd name="T6" fmla="*/ 0 w 4"/>
                <a:gd name="T7" fmla="*/ 0 h 9"/>
                <a:gd name="T8" fmla="*/ 3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9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10131"/>
            <p:cNvSpPr>
              <a:spLocks/>
            </p:cNvSpPr>
            <p:nvPr/>
          </p:nvSpPr>
          <p:spPr bwMode="auto">
            <a:xfrm>
              <a:off x="8541028" y="4855239"/>
              <a:ext cx="18282" cy="38394"/>
            </a:xfrm>
            <a:custGeom>
              <a:avLst/>
              <a:gdLst>
                <a:gd name="T0" fmla="*/ 3 w 4"/>
                <a:gd name="T1" fmla="*/ 9 h 9"/>
                <a:gd name="T2" fmla="*/ 0 w 4"/>
                <a:gd name="T3" fmla="*/ 0 h 9"/>
                <a:gd name="T4" fmla="*/ 0 w 4"/>
                <a:gd name="T5" fmla="*/ 0 h 9"/>
                <a:gd name="T6" fmla="*/ 3 w 4"/>
                <a:gd name="T7" fmla="*/ 9 h 9"/>
                <a:gd name="T8" fmla="*/ 3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9"/>
                    <a:pt x="4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10132"/>
            <p:cNvSpPr>
              <a:spLocks/>
            </p:cNvSpPr>
            <p:nvPr/>
          </p:nvSpPr>
          <p:spPr bwMode="auto">
            <a:xfrm>
              <a:off x="8546513" y="4849754"/>
              <a:ext cx="12798" cy="40221"/>
            </a:xfrm>
            <a:custGeom>
              <a:avLst/>
              <a:gdLst>
                <a:gd name="T0" fmla="*/ 3 w 3"/>
                <a:gd name="T1" fmla="*/ 9 h 9"/>
                <a:gd name="T2" fmla="*/ 0 w 3"/>
                <a:gd name="T3" fmla="*/ 1 h 9"/>
                <a:gd name="T4" fmla="*/ 0 w 3"/>
                <a:gd name="T5" fmla="*/ 1 h 9"/>
                <a:gd name="T6" fmla="*/ 3 w 3"/>
                <a:gd name="T7" fmla="*/ 9 h 9"/>
                <a:gd name="T8" fmla="*/ 3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10133"/>
            <p:cNvSpPr>
              <a:spLocks/>
            </p:cNvSpPr>
            <p:nvPr/>
          </p:nvSpPr>
          <p:spPr bwMode="auto">
            <a:xfrm>
              <a:off x="8550170" y="4849754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0 w 3"/>
                <a:gd name="T3" fmla="*/ 0 h 8"/>
                <a:gd name="T4" fmla="*/ 0 w 3"/>
                <a:gd name="T5" fmla="*/ 0 h 8"/>
                <a:gd name="T6" fmla="*/ 3 w 3"/>
                <a:gd name="T7" fmla="*/ 7 h 8"/>
                <a:gd name="T8" fmla="*/ 3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3" y="8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0134"/>
            <p:cNvSpPr>
              <a:spLocks/>
            </p:cNvSpPr>
            <p:nvPr/>
          </p:nvSpPr>
          <p:spPr bwMode="auto">
            <a:xfrm>
              <a:off x="8559310" y="4842441"/>
              <a:ext cx="12798" cy="32908"/>
            </a:xfrm>
            <a:custGeom>
              <a:avLst/>
              <a:gdLst>
                <a:gd name="T0" fmla="*/ 3 w 3"/>
                <a:gd name="T1" fmla="*/ 8 h 8"/>
                <a:gd name="T2" fmla="*/ 0 w 3"/>
                <a:gd name="T3" fmla="*/ 0 h 8"/>
                <a:gd name="T4" fmla="*/ 0 w 3"/>
                <a:gd name="T5" fmla="*/ 0 h 8"/>
                <a:gd name="T6" fmla="*/ 3 w 3"/>
                <a:gd name="T7" fmla="*/ 8 h 8"/>
                <a:gd name="T8" fmla="*/ 3 w 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0135"/>
            <p:cNvSpPr>
              <a:spLocks/>
            </p:cNvSpPr>
            <p:nvPr/>
          </p:nvSpPr>
          <p:spPr bwMode="auto">
            <a:xfrm>
              <a:off x="8568452" y="4824158"/>
              <a:ext cx="42050" cy="85928"/>
            </a:xfrm>
            <a:custGeom>
              <a:avLst/>
              <a:gdLst>
                <a:gd name="T0" fmla="*/ 9 w 10"/>
                <a:gd name="T1" fmla="*/ 20 h 20"/>
                <a:gd name="T2" fmla="*/ 0 w 10"/>
                <a:gd name="T3" fmla="*/ 0 h 20"/>
                <a:gd name="T4" fmla="*/ 0 w 10"/>
                <a:gd name="T5" fmla="*/ 0 h 20"/>
                <a:gd name="T6" fmla="*/ 0 w 10"/>
                <a:gd name="T7" fmla="*/ 0 h 20"/>
                <a:gd name="T8" fmla="*/ 0 w 10"/>
                <a:gd name="T9" fmla="*/ 0 h 20"/>
                <a:gd name="T10" fmla="*/ 0 w 10"/>
                <a:gd name="T11" fmla="*/ 0 h 20"/>
                <a:gd name="T12" fmla="*/ 0 w 10"/>
                <a:gd name="T13" fmla="*/ 0 h 20"/>
                <a:gd name="T14" fmla="*/ 9 w 10"/>
                <a:gd name="T15" fmla="*/ 20 h 20"/>
                <a:gd name="T16" fmla="*/ 9 w 10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0">
                  <a:moveTo>
                    <a:pt x="9" y="20"/>
                  </a:moveTo>
                  <a:cubicBezTo>
                    <a:pt x="6" y="14"/>
                    <a:pt x="3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5" y="14"/>
                    <a:pt x="9" y="20"/>
                  </a:cubicBezTo>
                  <a:cubicBezTo>
                    <a:pt x="9" y="20"/>
                    <a:pt x="10" y="20"/>
                    <a:pt x="9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10136"/>
            <p:cNvSpPr>
              <a:spLocks/>
            </p:cNvSpPr>
            <p:nvPr/>
          </p:nvSpPr>
          <p:spPr bwMode="auto">
            <a:xfrm>
              <a:off x="8572109" y="4820502"/>
              <a:ext cx="60332" cy="129805"/>
            </a:xfrm>
            <a:custGeom>
              <a:avLst/>
              <a:gdLst>
                <a:gd name="T0" fmla="*/ 13 w 14"/>
                <a:gd name="T1" fmla="*/ 30 h 30"/>
                <a:gd name="T2" fmla="*/ 14 w 14"/>
                <a:gd name="T3" fmla="*/ 30 h 30"/>
                <a:gd name="T4" fmla="*/ 1 w 14"/>
                <a:gd name="T5" fmla="*/ 0 h 30"/>
                <a:gd name="T6" fmla="*/ 1 w 14"/>
                <a:gd name="T7" fmla="*/ 0 h 30"/>
                <a:gd name="T8" fmla="*/ 13 w 14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0">
                  <a:moveTo>
                    <a:pt x="13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9" y="20"/>
                    <a:pt x="5" y="1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5" y="10"/>
                    <a:pt x="9" y="20"/>
                    <a:pt x="13" y="3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10137"/>
            <p:cNvSpPr>
              <a:spLocks/>
            </p:cNvSpPr>
            <p:nvPr/>
          </p:nvSpPr>
          <p:spPr bwMode="auto">
            <a:xfrm>
              <a:off x="8588562" y="4833300"/>
              <a:ext cx="548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10138"/>
            <p:cNvSpPr>
              <a:spLocks/>
            </p:cNvSpPr>
            <p:nvPr/>
          </p:nvSpPr>
          <p:spPr bwMode="auto">
            <a:xfrm>
              <a:off x="8594048" y="4836957"/>
              <a:ext cx="51191" cy="129805"/>
            </a:xfrm>
            <a:custGeom>
              <a:avLst/>
              <a:gdLst>
                <a:gd name="T0" fmla="*/ 12 w 12"/>
                <a:gd name="T1" fmla="*/ 30 h 30"/>
                <a:gd name="T2" fmla="*/ 1 w 12"/>
                <a:gd name="T3" fmla="*/ 1 h 30"/>
                <a:gd name="T4" fmla="*/ 0 w 12"/>
                <a:gd name="T5" fmla="*/ 1 h 30"/>
                <a:gd name="T6" fmla="*/ 11 w 12"/>
                <a:gd name="T7" fmla="*/ 30 h 30"/>
                <a:gd name="T8" fmla="*/ 12 w 12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0">
                  <a:moveTo>
                    <a:pt x="12" y="30"/>
                  </a:moveTo>
                  <a:cubicBezTo>
                    <a:pt x="8" y="20"/>
                    <a:pt x="4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11"/>
                    <a:pt x="8" y="20"/>
                    <a:pt x="11" y="30"/>
                  </a:cubicBezTo>
                  <a:cubicBezTo>
                    <a:pt x="11" y="30"/>
                    <a:pt x="12" y="30"/>
                    <a:pt x="12" y="3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10139"/>
            <p:cNvSpPr>
              <a:spLocks/>
            </p:cNvSpPr>
            <p:nvPr/>
          </p:nvSpPr>
          <p:spPr bwMode="auto">
            <a:xfrm>
              <a:off x="8623299" y="4889975"/>
              <a:ext cx="27424" cy="85928"/>
            </a:xfrm>
            <a:custGeom>
              <a:avLst/>
              <a:gdLst>
                <a:gd name="T0" fmla="*/ 5 w 6"/>
                <a:gd name="T1" fmla="*/ 20 h 20"/>
                <a:gd name="T2" fmla="*/ 0 w 6"/>
                <a:gd name="T3" fmla="*/ 1 h 20"/>
                <a:gd name="T4" fmla="*/ 0 w 6"/>
                <a:gd name="T5" fmla="*/ 1 h 20"/>
                <a:gd name="T6" fmla="*/ 5 w 6"/>
                <a:gd name="T7" fmla="*/ 20 h 20"/>
                <a:gd name="T8" fmla="*/ 5 w 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0">
                  <a:moveTo>
                    <a:pt x="5" y="20"/>
                  </a:moveTo>
                  <a:cubicBezTo>
                    <a:pt x="4" y="13"/>
                    <a:pt x="2" y="7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7"/>
                    <a:pt x="3" y="13"/>
                    <a:pt x="5" y="20"/>
                  </a:cubicBezTo>
                  <a:cubicBezTo>
                    <a:pt x="5" y="20"/>
                    <a:pt x="6" y="20"/>
                    <a:pt x="5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10140"/>
            <p:cNvSpPr>
              <a:spLocks/>
            </p:cNvSpPr>
            <p:nvPr/>
          </p:nvSpPr>
          <p:spPr bwMode="auto">
            <a:xfrm>
              <a:off x="8636096" y="4919227"/>
              <a:ext cx="18282" cy="47534"/>
            </a:xfrm>
            <a:custGeom>
              <a:avLst/>
              <a:gdLst>
                <a:gd name="T0" fmla="*/ 3 w 4"/>
                <a:gd name="T1" fmla="*/ 11 h 11"/>
                <a:gd name="T2" fmla="*/ 0 w 4"/>
                <a:gd name="T3" fmla="*/ 0 h 11"/>
                <a:gd name="T4" fmla="*/ 0 w 4"/>
                <a:gd name="T5" fmla="*/ 0 h 11"/>
                <a:gd name="T6" fmla="*/ 3 w 4"/>
                <a:gd name="T7" fmla="*/ 11 h 11"/>
                <a:gd name="T8" fmla="*/ 3 w 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11"/>
                  </a:moveTo>
                  <a:cubicBezTo>
                    <a:pt x="2" y="7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3" y="11"/>
                  </a:cubicBezTo>
                  <a:cubicBezTo>
                    <a:pt x="3" y="11"/>
                    <a:pt x="4" y="11"/>
                    <a:pt x="3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10141"/>
            <p:cNvSpPr>
              <a:spLocks/>
            </p:cNvSpPr>
            <p:nvPr/>
          </p:nvSpPr>
          <p:spPr bwMode="auto">
            <a:xfrm>
              <a:off x="8645238" y="4919227"/>
              <a:ext cx="9142" cy="38394"/>
            </a:xfrm>
            <a:custGeom>
              <a:avLst/>
              <a:gdLst>
                <a:gd name="T0" fmla="*/ 2 w 2"/>
                <a:gd name="T1" fmla="*/ 9 h 9"/>
                <a:gd name="T2" fmla="*/ 0 w 2"/>
                <a:gd name="T3" fmla="*/ 1 h 9"/>
                <a:gd name="T4" fmla="*/ 0 w 2"/>
                <a:gd name="T5" fmla="*/ 1 h 9"/>
                <a:gd name="T6" fmla="*/ 2 w 2"/>
                <a:gd name="T7" fmla="*/ 9 h 9"/>
                <a:gd name="T8" fmla="*/ 2 w 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9"/>
                  </a:moveTo>
                  <a:cubicBezTo>
                    <a:pt x="2" y="6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10142"/>
            <p:cNvSpPr>
              <a:spLocks/>
            </p:cNvSpPr>
            <p:nvPr/>
          </p:nvSpPr>
          <p:spPr bwMode="auto">
            <a:xfrm>
              <a:off x="8663521" y="4884491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1 w 3"/>
                <a:gd name="T3" fmla="*/ 1 h 8"/>
                <a:gd name="T4" fmla="*/ 0 w 3"/>
                <a:gd name="T5" fmla="*/ 1 h 8"/>
                <a:gd name="T6" fmla="*/ 3 w 3"/>
                <a:gd name="T7" fmla="*/ 7 h 8"/>
                <a:gd name="T8" fmla="*/ 3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5"/>
                    <a:pt x="1" y="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3" y="8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10143"/>
            <p:cNvSpPr>
              <a:spLocks/>
            </p:cNvSpPr>
            <p:nvPr/>
          </p:nvSpPr>
          <p:spPr bwMode="auto">
            <a:xfrm>
              <a:off x="8670834" y="4871693"/>
              <a:ext cx="12798" cy="2559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0 h 6"/>
                <a:gd name="T4" fmla="*/ 2 w 3"/>
                <a:gd name="T5" fmla="*/ 6 h 6"/>
                <a:gd name="T6" fmla="*/ 2 w 3"/>
                <a:gd name="T7" fmla="*/ 6 h 6"/>
                <a:gd name="T8" fmla="*/ 1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1" y="4"/>
                    <a:pt x="2" y="6"/>
                  </a:cubicBezTo>
                  <a:cubicBezTo>
                    <a:pt x="2" y="6"/>
                    <a:pt x="3" y="6"/>
                    <a:pt x="2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10144"/>
            <p:cNvSpPr>
              <a:spLocks/>
            </p:cNvSpPr>
            <p:nvPr/>
          </p:nvSpPr>
          <p:spPr bwMode="auto">
            <a:xfrm>
              <a:off x="8679974" y="4862552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1 h 7"/>
                <a:gd name="T4" fmla="*/ 0 w 3"/>
                <a:gd name="T5" fmla="*/ 1 h 7"/>
                <a:gd name="T6" fmla="*/ 2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5"/>
                    <a:pt x="1" y="3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10145"/>
            <p:cNvSpPr>
              <a:spLocks/>
            </p:cNvSpPr>
            <p:nvPr/>
          </p:nvSpPr>
          <p:spPr bwMode="auto">
            <a:xfrm>
              <a:off x="8683631" y="4855239"/>
              <a:ext cx="14626" cy="29252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0 h 7"/>
                <a:gd name="T4" fmla="*/ 0 w 3"/>
                <a:gd name="T5" fmla="*/ 1 h 7"/>
                <a:gd name="T6" fmla="*/ 2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5"/>
                    <a:pt x="1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10146"/>
            <p:cNvSpPr>
              <a:spLocks/>
            </p:cNvSpPr>
            <p:nvPr/>
          </p:nvSpPr>
          <p:spPr bwMode="auto">
            <a:xfrm>
              <a:off x="8689116" y="4849754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0 w 3"/>
                <a:gd name="T3" fmla="*/ 0 h 7"/>
                <a:gd name="T4" fmla="*/ 0 w 3"/>
                <a:gd name="T5" fmla="*/ 0 h 7"/>
                <a:gd name="T6" fmla="*/ 2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5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10147"/>
            <p:cNvSpPr>
              <a:spLocks/>
            </p:cNvSpPr>
            <p:nvPr/>
          </p:nvSpPr>
          <p:spPr bwMode="auto">
            <a:xfrm>
              <a:off x="8698256" y="4846097"/>
              <a:ext cx="12798" cy="38394"/>
            </a:xfrm>
            <a:custGeom>
              <a:avLst/>
              <a:gdLst>
                <a:gd name="T0" fmla="*/ 3 w 3"/>
                <a:gd name="T1" fmla="*/ 8 h 9"/>
                <a:gd name="T2" fmla="*/ 0 w 3"/>
                <a:gd name="T3" fmla="*/ 1 h 9"/>
                <a:gd name="T4" fmla="*/ 0 w 3"/>
                <a:gd name="T5" fmla="*/ 1 h 9"/>
                <a:gd name="T6" fmla="*/ 2 w 3"/>
                <a:gd name="T7" fmla="*/ 9 h 9"/>
                <a:gd name="T8" fmla="*/ 3 w 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8"/>
                  </a:moveTo>
                  <a:cubicBezTo>
                    <a:pt x="2" y="6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2" y="9"/>
                    <a:pt x="3" y="9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10148"/>
            <p:cNvSpPr>
              <a:spLocks/>
            </p:cNvSpPr>
            <p:nvPr/>
          </p:nvSpPr>
          <p:spPr bwMode="auto">
            <a:xfrm>
              <a:off x="8698256" y="4836957"/>
              <a:ext cx="16455" cy="43878"/>
            </a:xfrm>
            <a:custGeom>
              <a:avLst/>
              <a:gdLst>
                <a:gd name="T0" fmla="*/ 4 w 4"/>
                <a:gd name="T1" fmla="*/ 10 h 10"/>
                <a:gd name="T2" fmla="*/ 0 w 4"/>
                <a:gd name="T3" fmla="*/ 0 h 10"/>
                <a:gd name="T4" fmla="*/ 0 w 4"/>
                <a:gd name="T5" fmla="*/ 0 h 10"/>
                <a:gd name="T6" fmla="*/ 3 w 4"/>
                <a:gd name="T7" fmla="*/ 10 h 10"/>
                <a:gd name="T8" fmla="*/ 4 w 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7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10149"/>
            <p:cNvSpPr>
              <a:spLocks/>
            </p:cNvSpPr>
            <p:nvPr/>
          </p:nvSpPr>
          <p:spPr bwMode="auto">
            <a:xfrm>
              <a:off x="8705569" y="4846097"/>
              <a:ext cx="21939" cy="63989"/>
            </a:xfrm>
            <a:custGeom>
              <a:avLst/>
              <a:gdLst>
                <a:gd name="T0" fmla="*/ 5 w 5"/>
                <a:gd name="T1" fmla="*/ 14 h 15"/>
                <a:gd name="T2" fmla="*/ 0 w 5"/>
                <a:gd name="T3" fmla="*/ 0 h 15"/>
                <a:gd name="T4" fmla="*/ 0 w 5"/>
                <a:gd name="T5" fmla="*/ 0 h 15"/>
                <a:gd name="T6" fmla="*/ 4 w 5"/>
                <a:gd name="T7" fmla="*/ 14 h 15"/>
                <a:gd name="T8" fmla="*/ 5 w 5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5" y="14"/>
                  </a:moveTo>
                  <a:cubicBezTo>
                    <a:pt x="3" y="9"/>
                    <a:pt x="2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3" y="10"/>
                    <a:pt x="4" y="14"/>
                  </a:cubicBezTo>
                  <a:cubicBezTo>
                    <a:pt x="4" y="15"/>
                    <a:pt x="5" y="15"/>
                    <a:pt x="5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0150"/>
            <p:cNvSpPr>
              <a:spLocks/>
            </p:cNvSpPr>
            <p:nvPr/>
          </p:nvSpPr>
          <p:spPr bwMode="auto">
            <a:xfrm>
              <a:off x="8714711" y="4855239"/>
              <a:ext cx="18282" cy="54847"/>
            </a:xfrm>
            <a:custGeom>
              <a:avLst/>
              <a:gdLst>
                <a:gd name="T0" fmla="*/ 4 w 4"/>
                <a:gd name="T1" fmla="*/ 12 h 13"/>
                <a:gd name="T2" fmla="*/ 1 w 4"/>
                <a:gd name="T3" fmla="*/ 0 h 13"/>
                <a:gd name="T4" fmla="*/ 0 w 4"/>
                <a:gd name="T5" fmla="*/ 0 h 13"/>
                <a:gd name="T6" fmla="*/ 0 w 4"/>
                <a:gd name="T7" fmla="*/ 0 h 13"/>
                <a:gd name="T8" fmla="*/ 0 w 4"/>
                <a:gd name="T9" fmla="*/ 0 h 13"/>
                <a:gd name="T10" fmla="*/ 4 w 4"/>
                <a:gd name="T11" fmla="*/ 12 h 13"/>
                <a:gd name="T12" fmla="*/ 4 w 4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3">
                  <a:moveTo>
                    <a:pt x="4" y="12"/>
                  </a:moveTo>
                  <a:cubicBezTo>
                    <a:pt x="3" y="8"/>
                    <a:pt x="1" y="4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8"/>
                    <a:pt x="4" y="12"/>
                  </a:cubicBezTo>
                  <a:cubicBezTo>
                    <a:pt x="4" y="13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10151"/>
            <p:cNvSpPr>
              <a:spLocks/>
            </p:cNvSpPr>
            <p:nvPr/>
          </p:nvSpPr>
          <p:spPr bwMode="auto">
            <a:xfrm>
              <a:off x="8723852" y="4862552"/>
              <a:ext cx="16455" cy="40221"/>
            </a:xfrm>
            <a:custGeom>
              <a:avLst/>
              <a:gdLst>
                <a:gd name="T0" fmla="*/ 3 w 4"/>
                <a:gd name="T1" fmla="*/ 9 h 9"/>
                <a:gd name="T2" fmla="*/ 0 w 4"/>
                <a:gd name="T3" fmla="*/ 0 h 9"/>
                <a:gd name="T4" fmla="*/ 0 w 4"/>
                <a:gd name="T5" fmla="*/ 0 h 9"/>
                <a:gd name="T6" fmla="*/ 3 w 4"/>
                <a:gd name="T7" fmla="*/ 9 h 9"/>
                <a:gd name="T8" fmla="*/ 3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9"/>
                    <a:pt x="4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10152"/>
            <p:cNvSpPr>
              <a:spLocks/>
            </p:cNvSpPr>
            <p:nvPr/>
          </p:nvSpPr>
          <p:spPr bwMode="auto">
            <a:xfrm>
              <a:off x="8740307" y="4858896"/>
              <a:ext cx="9142" cy="31081"/>
            </a:xfrm>
            <a:custGeom>
              <a:avLst/>
              <a:gdLst>
                <a:gd name="T0" fmla="*/ 2 w 2"/>
                <a:gd name="T1" fmla="*/ 7 h 7"/>
                <a:gd name="T2" fmla="*/ 0 w 2"/>
                <a:gd name="T3" fmla="*/ 1 h 7"/>
                <a:gd name="T4" fmla="*/ 0 w 2"/>
                <a:gd name="T5" fmla="*/ 1 h 7"/>
                <a:gd name="T6" fmla="*/ 2 w 2"/>
                <a:gd name="T7" fmla="*/ 7 h 7"/>
                <a:gd name="T8" fmla="*/ 2 w 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2" y="5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10153"/>
            <p:cNvSpPr>
              <a:spLocks/>
            </p:cNvSpPr>
            <p:nvPr/>
          </p:nvSpPr>
          <p:spPr bwMode="auto">
            <a:xfrm>
              <a:off x="8740307" y="4849754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0 h 7"/>
                <a:gd name="T4" fmla="*/ 0 w 3"/>
                <a:gd name="T5" fmla="*/ 0 h 7"/>
                <a:gd name="T6" fmla="*/ 3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10154"/>
            <p:cNvSpPr>
              <a:spLocks/>
            </p:cNvSpPr>
            <p:nvPr/>
          </p:nvSpPr>
          <p:spPr bwMode="auto">
            <a:xfrm>
              <a:off x="8745791" y="4846097"/>
              <a:ext cx="12798" cy="29252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0 h 7"/>
                <a:gd name="T4" fmla="*/ 0 w 3"/>
                <a:gd name="T5" fmla="*/ 0 h 7"/>
                <a:gd name="T6" fmla="*/ 3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10155"/>
            <p:cNvSpPr>
              <a:spLocks/>
            </p:cNvSpPr>
            <p:nvPr/>
          </p:nvSpPr>
          <p:spPr bwMode="auto">
            <a:xfrm>
              <a:off x="8753104" y="4846097"/>
              <a:ext cx="12798" cy="29252"/>
            </a:xfrm>
            <a:custGeom>
              <a:avLst/>
              <a:gdLst>
                <a:gd name="T0" fmla="*/ 3 w 3"/>
                <a:gd name="T1" fmla="*/ 6 h 7"/>
                <a:gd name="T2" fmla="*/ 1 w 3"/>
                <a:gd name="T3" fmla="*/ 0 h 7"/>
                <a:gd name="T4" fmla="*/ 1 w 3"/>
                <a:gd name="T5" fmla="*/ 0 h 7"/>
                <a:gd name="T6" fmla="*/ 3 w 3"/>
                <a:gd name="T7" fmla="*/ 7 h 7"/>
                <a:gd name="T8" fmla="*/ 3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2" y="4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2"/>
                    <a:pt x="2" y="4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10156"/>
            <p:cNvSpPr>
              <a:spLocks/>
            </p:cNvSpPr>
            <p:nvPr/>
          </p:nvSpPr>
          <p:spPr bwMode="auto">
            <a:xfrm>
              <a:off x="8758589" y="4842441"/>
              <a:ext cx="16455" cy="42050"/>
            </a:xfrm>
            <a:custGeom>
              <a:avLst/>
              <a:gdLst>
                <a:gd name="T0" fmla="*/ 4 w 4"/>
                <a:gd name="T1" fmla="*/ 9 h 10"/>
                <a:gd name="T2" fmla="*/ 1 w 4"/>
                <a:gd name="T3" fmla="*/ 0 h 10"/>
                <a:gd name="T4" fmla="*/ 1 w 4"/>
                <a:gd name="T5" fmla="*/ 0 h 10"/>
                <a:gd name="T6" fmla="*/ 4 w 4"/>
                <a:gd name="T7" fmla="*/ 10 h 10"/>
                <a:gd name="T8" fmla="*/ 4 w 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3"/>
                    <a:pt x="3" y="6"/>
                    <a:pt x="4" y="10"/>
                  </a:cubicBezTo>
                  <a:cubicBezTo>
                    <a:pt x="4" y="10"/>
                    <a:pt x="4" y="10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10157"/>
            <p:cNvSpPr>
              <a:spLocks/>
            </p:cNvSpPr>
            <p:nvPr/>
          </p:nvSpPr>
          <p:spPr bwMode="auto">
            <a:xfrm>
              <a:off x="8765902" y="4842441"/>
              <a:ext cx="21939" cy="51191"/>
            </a:xfrm>
            <a:custGeom>
              <a:avLst/>
              <a:gdLst>
                <a:gd name="T0" fmla="*/ 5 w 5"/>
                <a:gd name="T1" fmla="*/ 12 h 12"/>
                <a:gd name="T2" fmla="*/ 1 w 5"/>
                <a:gd name="T3" fmla="*/ 0 h 12"/>
                <a:gd name="T4" fmla="*/ 0 w 5"/>
                <a:gd name="T5" fmla="*/ 0 h 12"/>
                <a:gd name="T6" fmla="*/ 5 w 5"/>
                <a:gd name="T7" fmla="*/ 12 h 12"/>
                <a:gd name="T8" fmla="*/ 5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4" y="8"/>
                    <a:pt x="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4"/>
                    <a:pt x="3" y="8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10158"/>
            <p:cNvSpPr>
              <a:spLocks/>
            </p:cNvSpPr>
            <p:nvPr/>
          </p:nvSpPr>
          <p:spPr bwMode="auto">
            <a:xfrm>
              <a:off x="8780528" y="4855239"/>
              <a:ext cx="20111" cy="51191"/>
            </a:xfrm>
            <a:custGeom>
              <a:avLst/>
              <a:gdLst>
                <a:gd name="T0" fmla="*/ 5 w 5"/>
                <a:gd name="T1" fmla="*/ 11 h 12"/>
                <a:gd name="T2" fmla="*/ 0 w 5"/>
                <a:gd name="T3" fmla="*/ 0 h 12"/>
                <a:gd name="T4" fmla="*/ 0 w 5"/>
                <a:gd name="T5" fmla="*/ 0 h 12"/>
                <a:gd name="T6" fmla="*/ 4 w 5"/>
                <a:gd name="T7" fmla="*/ 11 h 12"/>
                <a:gd name="T8" fmla="*/ 5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5" y="11"/>
                  </a:moveTo>
                  <a:cubicBezTo>
                    <a:pt x="3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3" y="8"/>
                    <a:pt x="4" y="11"/>
                  </a:cubicBezTo>
                  <a:cubicBezTo>
                    <a:pt x="5" y="12"/>
                    <a:pt x="5" y="11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10159"/>
            <p:cNvSpPr>
              <a:spLocks/>
            </p:cNvSpPr>
            <p:nvPr/>
          </p:nvSpPr>
          <p:spPr bwMode="auto">
            <a:xfrm>
              <a:off x="8787841" y="4858896"/>
              <a:ext cx="21939" cy="47534"/>
            </a:xfrm>
            <a:custGeom>
              <a:avLst/>
              <a:gdLst>
                <a:gd name="T0" fmla="*/ 5 w 5"/>
                <a:gd name="T1" fmla="*/ 11 h 11"/>
                <a:gd name="T2" fmla="*/ 1 w 5"/>
                <a:gd name="T3" fmla="*/ 1 h 11"/>
                <a:gd name="T4" fmla="*/ 0 w 5"/>
                <a:gd name="T5" fmla="*/ 1 h 11"/>
                <a:gd name="T6" fmla="*/ 4 w 5"/>
                <a:gd name="T7" fmla="*/ 11 h 11"/>
                <a:gd name="T8" fmla="*/ 5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3" y="7"/>
                    <a:pt x="2" y="4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4"/>
                    <a:pt x="3" y="7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10160"/>
            <p:cNvSpPr>
              <a:spLocks/>
            </p:cNvSpPr>
            <p:nvPr/>
          </p:nvSpPr>
          <p:spPr bwMode="auto">
            <a:xfrm>
              <a:off x="8815264" y="4836957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0 h 7"/>
                <a:gd name="T4" fmla="*/ 1 w 3"/>
                <a:gd name="T5" fmla="*/ 0 h 7"/>
                <a:gd name="T6" fmla="*/ 3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5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10161"/>
            <p:cNvSpPr>
              <a:spLocks/>
            </p:cNvSpPr>
            <p:nvPr/>
          </p:nvSpPr>
          <p:spPr bwMode="auto">
            <a:xfrm>
              <a:off x="8818920" y="4833300"/>
              <a:ext cx="12798" cy="29252"/>
            </a:xfrm>
            <a:custGeom>
              <a:avLst/>
              <a:gdLst>
                <a:gd name="T0" fmla="*/ 3 w 3"/>
                <a:gd name="T1" fmla="*/ 6 h 7"/>
                <a:gd name="T2" fmla="*/ 1 w 3"/>
                <a:gd name="T3" fmla="*/ 1 h 7"/>
                <a:gd name="T4" fmla="*/ 0 w 3"/>
                <a:gd name="T5" fmla="*/ 1 h 7"/>
                <a:gd name="T6" fmla="*/ 2 w 3"/>
                <a:gd name="T7" fmla="*/ 6 h 7"/>
                <a:gd name="T8" fmla="*/ 3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2" y="4"/>
                    <a:pt x="1" y="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2" y="4"/>
                    <a:pt x="2" y="6"/>
                  </a:cubicBezTo>
                  <a:cubicBezTo>
                    <a:pt x="2" y="7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10162"/>
            <p:cNvSpPr>
              <a:spLocks/>
            </p:cNvSpPr>
            <p:nvPr/>
          </p:nvSpPr>
          <p:spPr bwMode="auto">
            <a:xfrm>
              <a:off x="8828062" y="4798563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0 w 3"/>
                <a:gd name="T3" fmla="*/ 0 h 8"/>
                <a:gd name="T4" fmla="*/ 0 w 3"/>
                <a:gd name="T5" fmla="*/ 1 h 8"/>
                <a:gd name="T6" fmla="*/ 2 w 3"/>
                <a:gd name="T7" fmla="*/ 7 h 8"/>
                <a:gd name="T8" fmla="*/ 3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2" y="8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10163"/>
            <p:cNvSpPr>
              <a:spLocks/>
            </p:cNvSpPr>
            <p:nvPr/>
          </p:nvSpPr>
          <p:spPr bwMode="auto">
            <a:xfrm>
              <a:off x="8828062" y="4793079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1 w 3"/>
                <a:gd name="T3" fmla="*/ 0 h 8"/>
                <a:gd name="T4" fmla="*/ 0 w 3"/>
                <a:gd name="T5" fmla="*/ 0 h 8"/>
                <a:gd name="T6" fmla="*/ 3 w 3"/>
                <a:gd name="T7" fmla="*/ 7 h 8"/>
                <a:gd name="T8" fmla="*/ 3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5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3" y="8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10164"/>
            <p:cNvSpPr>
              <a:spLocks/>
            </p:cNvSpPr>
            <p:nvPr/>
          </p:nvSpPr>
          <p:spPr bwMode="auto">
            <a:xfrm>
              <a:off x="8835375" y="4780281"/>
              <a:ext cx="12798" cy="34737"/>
            </a:xfrm>
            <a:custGeom>
              <a:avLst/>
              <a:gdLst>
                <a:gd name="T0" fmla="*/ 2 w 3"/>
                <a:gd name="T1" fmla="*/ 8 h 8"/>
                <a:gd name="T2" fmla="*/ 0 w 3"/>
                <a:gd name="T3" fmla="*/ 0 h 8"/>
                <a:gd name="T4" fmla="*/ 0 w 3"/>
                <a:gd name="T5" fmla="*/ 0 h 8"/>
                <a:gd name="T6" fmla="*/ 2 w 3"/>
                <a:gd name="T7" fmla="*/ 8 h 8"/>
                <a:gd name="T8" fmla="*/ 2 w 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8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5"/>
                    <a:pt x="2" y="8"/>
                  </a:cubicBezTo>
                  <a:cubicBezTo>
                    <a:pt x="2" y="8"/>
                    <a:pt x="3" y="8"/>
                    <a:pt x="2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10165"/>
            <p:cNvSpPr>
              <a:spLocks/>
            </p:cNvSpPr>
            <p:nvPr/>
          </p:nvSpPr>
          <p:spPr bwMode="auto">
            <a:xfrm>
              <a:off x="8835375" y="4772968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1 w 3"/>
                <a:gd name="T3" fmla="*/ 0 h 8"/>
                <a:gd name="T4" fmla="*/ 0 w 3"/>
                <a:gd name="T5" fmla="*/ 0 h 8"/>
                <a:gd name="T6" fmla="*/ 3 w 3"/>
                <a:gd name="T7" fmla="*/ 8 h 8"/>
                <a:gd name="T8" fmla="*/ 3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5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5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10166"/>
            <p:cNvSpPr>
              <a:spLocks/>
            </p:cNvSpPr>
            <p:nvPr/>
          </p:nvSpPr>
          <p:spPr bwMode="auto">
            <a:xfrm>
              <a:off x="8857314" y="4780281"/>
              <a:ext cx="12798" cy="40221"/>
            </a:xfrm>
            <a:custGeom>
              <a:avLst/>
              <a:gdLst>
                <a:gd name="T0" fmla="*/ 3 w 3"/>
                <a:gd name="T1" fmla="*/ 9 h 9"/>
                <a:gd name="T2" fmla="*/ 0 w 3"/>
                <a:gd name="T3" fmla="*/ 0 h 9"/>
                <a:gd name="T4" fmla="*/ 0 w 3"/>
                <a:gd name="T5" fmla="*/ 0 h 9"/>
                <a:gd name="T6" fmla="*/ 3 w 3"/>
                <a:gd name="T7" fmla="*/ 9 h 9"/>
                <a:gd name="T8" fmla="*/ 3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10167"/>
            <p:cNvSpPr>
              <a:spLocks/>
            </p:cNvSpPr>
            <p:nvPr/>
          </p:nvSpPr>
          <p:spPr bwMode="auto">
            <a:xfrm>
              <a:off x="8866454" y="4785766"/>
              <a:ext cx="16455" cy="51191"/>
            </a:xfrm>
            <a:custGeom>
              <a:avLst/>
              <a:gdLst>
                <a:gd name="T0" fmla="*/ 4 w 4"/>
                <a:gd name="T1" fmla="*/ 12 h 12"/>
                <a:gd name="T2" fmla="*/ 0 w 4"/>
                <a:gd name="T3" fmla="*/ 0 h 12"/>
                <a:gd name="T4" fmla="*/ 0 w 4"/>
                <a:gd name="T5" fmla="*/ 1 h 12"/>
                <a:gd name="T6" fmla="*/ 3 w 4"/>
                <a:gd name="T7" fmla="*/ 12 h 12"/>
                <a:gd name="T8" fmla="*/ 4 w 4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12"/>
                  </a:moveTo>
                  <a:cubicBezTo>
                    <a:pt x="3" y="8"/>
                    <a:pt x="1" y="4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4"/>
                    <a:pt x="2" y="8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10168"/>
            <p:cNvSpPr>
              <a:spLocks/>
            </p:cNvSpPr>
            <p:nvPr/>
          </p:nvSpPr>
          <p:spPr bwMode="auto">
            <a:xfrm>
              <a:off x="8875596" y="4793079"/>
              <a:ext cx="16455" cy="56676"/>
            </a:xfrm>
            <a:custGeom>
              <a:avLst/>
              <a:gdLst>
                <a:gd name="T0" fmla="*/ 4 w 4"/>
                <a:gd name="T1" fmla="*/ 12 h 13"/>
                <a:gd name="T2" fmla="*/ 0 w 4"/>
                <a:gd name="T3" fmla="*/ 0 h 13"/>
                <a:gd name="T4" fmla="*/ 0 w 4"/>
                <a:gd name="T5" fmla="*/ 0 h 13"/>
                <a:gd name="T6" fmla="*/ 4 w 4"/>
                <a:gd name="T7" fmla="*/ 12 h 13"/>
                <a:gd name="T8" fmla="*/ 4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4" y="12"/>
                  </a:moveTo>
                  <a:cubicBezTo>
                    <a:pt x="3" y="8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8"/>
                    <a:pt x="4" y="12"/>
                  </a:cubicBezTo>
                  <a:cubicBezTo>
                    <a:pt x="4" y="13"/>
                    <a:pt x="4" y="13"/>
                    <a:pt x="4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10169"/>
            <p:cNvSpPr>
              <a:spLocks/>
            </p:cNvSpPr>
            <p:nvPr/>
          </p:nvSpPr>
          <p:spPr bwMode="auto">
            <a:xfrm>
              <a:off x="8888393" y="4798563"/>
              <a:ext cx="12798" cy="51191"/>
            </a:xfrm>
            <a:custGeom>
              <a:avLst/>
              <a:gdLst>
                <a:gd name="T0" fmla="*/ 3 w 3"/>
                <a:gd name="T1" fmla="*/ 12 h 12"/>
                <a:gd name="T2" fmla="*/ 0 w 3"/>
                <a:gd name="T3" fmla="*/ 0 h 12"/>
                <a:gd name="T4" fmla="*/ 0 w 3"/>
                <a:gd name="T5" fmla="*/ 1 h 12"/>
                <a:gd name="T6" fmla="*/ 2 w 3"/>
                <a:gd name="T7" fmla="*/ 12 h 12"/>
                <a:gd name="T8" fmla="*/ 3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4"/>
                    <a:pt x="1" y="8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10170"/>
            <p:cNvSpPr>
              <a:spLocks/>
            </p:cNvSpPr>
            <p:nvPr/>
          </p:nvSpPr>
          <p:spPr bwMode="auto">
            <a:xfrm>
              <a:off x="8892050" y="4802220"/>
              <a:ext cx="9142" cy="43878"/>
            </a:xfrm>
            <a:custGeom>
              <a:avLst/>
              <a:gdLst>
                <a:gd name="T0" fmla="*/ 2 w 2"/>
                <a:gd name="T1" fmla="*/ 10 h 10"/>
                <a:gd name="T2" fmla="*/ 0 w 2"/>
                <a:gd name="T3" fmla="*/ 0 h 10"/>
                <a:gd name="T4" fmla="*/ 0 w 2"/>
                <a:gd name="T5" fmla="*/ 0 h 10"/>
                <a:gd name="T6" fmla="*/ 2 w 2"/>
                <a:gd name="T7" fmla="*/ 10 h 10"/>
                <a:gd name="T8" fmla="*/ 2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2" y="7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7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10171"/>
            <p:cNvSpPr>
              <a:spLocks/>
            </p:cNvSpPr>
            <p:nvPr/>
          </p:nvSpPr>
          <p:spPr bwMode="auto">
            <a:xfrm>
              <a:off x="8895706" y="4802220"/>
              <a:ext cx="9142" cy="40221"/>
            </a:xfrm>
            <a:custGeom>
              <a:avLst/>
              <a:gdLst>
                <a:gd name="T0" fmla="*/ 2 w 2"/>
                <a:gd name="T1" fmla="*/ 8 h 9"/>
                <a:gd name="T2" fmla="*/ 1 w 2"/>
                <a:gd name="T3" fmla="*/ 1 h 9"/>
                <a:gd name="T4" fmla="*/ 0 w 2"/>
                <a:gd name="T5" fmla="*/ 1 h 9"/>
                <a:gd name="T6" fmla="*/ 2 w 2"/>
                <a:gd name="T7" fmla="*/ 8 h 9"/>
                <a:gd name="T8" fmla="*/ 2 w 2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8"/>
                  </a:moveTo>
                  <a:cubicBezTo>
                    <a:pt x="2" y="6"/>
                    <a:pt x="1" y="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1" y="6"/>
                    <a:pt x="2" y="8"/>
                  </a:cubicBezTo>
                  <a:cubicBezTo>
                    <a:pt x="2" y="9"/>
                    <a:pt x="2" y="9"/>
                    <a:pt x="2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10172"/>
            <p:cNvSpPr>
              <a:spLocks/>
            </p:cNvSpPr>
            <p:nvPr/>
          </p:nvSpPr>
          <p:spPr bwMode="auto">
            <a:xfrm>
              <a:off x="8901191" y="4811361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1 h 5"/>
                <a:gd name="T4" fmla="*/ 0 w 2"/>
                <a:gd name="T5" fmla="*/ 1 h 5"/>
                <a:gd name="T6" fmla="*/ 1 w 2"/>
                <a:gd name="T7" fmla="*/ 4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10173"/>
            <p:cNvSpPr>
              <a:spLocks/>
            </p:cNvSpPr>
            <p:nvPr/>
          </p:nvSpPr>
          <p:spPr bwMode="auto">
            <a:xfrm>
              <a:off x="8904848" y="4802220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1 w 2"/>
                <a:gd name="T3" fmla="*/ 0 h 5"/>
                <a:gd name="T4" fmla="*/ 0 w 2"/>
                <a:gd name="T5" fmla="*/ 1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1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10174"/>
            <p:cNvSpPr>
              <a:spLocks/>
            </p:cNvSpPr>
            <p:nvPr/>
          </p:nvSpPr>
          <p:spPr bwMode="auto">
            <a:xfrm>
              <a:off x="8935927" y="4767484"/>
              <a:ext cx="9142" cy="18282"/>
            </a:xfrm>
            <a:custGeom>
              <a:avLst/>
              <a:gdLst>
                <a:gd name="T0" fmla="*/ 2 w 2"/>
                <a:gd name="T1" fmla="*/ 3 h 4"/>
                <a:gd name="T2" fmla="*/ 1 w 2"/>
                <a:gd name="T3" fmla="*/ 0 h 4"/>
                <a:gd name="T4" fmla="*/ 0 w 2"/>
                <a:gd name="T5" fmla="*/ 0 h 4"/>
                <a:gd name="T6" fmla="*/ 1 w 2"/>
                <a:gd name="T7" fmla="*/ 3 h 4"/>
                <a:gd name="T8" fmla="*/ 2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10175"/>
            <p:cNvSpPr>
              <a:spLocks/>
            </p:cNvSpPr>
            <p:nvPr/>
          </p:nvSpPr>
          <p:spPr bwMode="auto">
            <a:xfrm>
              <a:off x="8945069" y="4754685"/>
              <a:ext cx="3656" cy="21939"/>
            </a:xfrm>
            <a:custGeom>
              <a:avLst/>
              <a:gdLst>
                <a:gd name="T0" fmla="*/ 1 w 1"/>
                <a:gd name="T1" fmla="*/ 4 h 5"/>
                <a:gd name="T2" fmla="*/ 0 w 1"/>
                <a:gd name="T3" fmla="*/ 0 h 5"/>
                <a:gd name="T4" fmla="*/ 0 w 1"/>
                <a:gd name="T5" fmla="*/ 0 h 5"/>
                <a:gd name="T6" fmla="*/ 1 w 1"/>
                <a:gd name="T7" fmla="*/ 4 h 5"/>
                <a:gd name="T8" fmla="*/ 1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10176"/>
            <p:cNvSpPr>
              <a:spLocks/>
            </p:cNvSpPr>
            <p:nvPr/>
          </p:nvSpPr>
          <p:spPr bwMode="auto">
            <a:xfrm>
              <a:off x="8974321" y="4732747"/>
              <a:ext cx="18282" cy="82271"/>
            </a:xfrm>
            <a:custGeom>
              <a:avLst/>
              <a:gdLst>
                <a:gd name="T0" fmla="*/ 0 w 4"/>
                <a:gd name="T1" fmla="*/ 0 h 19"/>
                <a:gd name="T2" fmla="*/ 3 w 4"/>
                <a:gd name="T3" fmla="*/ 19 h 19"/>
                <a:gd name="T4" fmla="*/ 4 w 4"/>
                <a:gd name="T5" fmla="*/ 18 h 19"/>
                <a:gd name="T6" fmla="*/ 0 w 4"/>
                <a:gd name="T7" fmla="*/ 0 h 19"/>
                <a:gd name="T8" fmla="*/ 0 w 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1" y="6"/>
                    <a:pt x="2" y="12"/>
                    <a:pt x="3" y="19"/>
                  </a:cubicBezTo>
                  <a:cubicBezTo>
                    <a:pt x="3" y="19"/>
                    <a:pt x="4" y="19"/>
                    <a:pt x="4" y="18"/>
                  </a:cubicBezTo>
                  <a:cubicBezTo>
                    <a:pt x="2" y="12"/>
                    <a:pt x="1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10177"/>
            <p:cNvSpPr>
              <a:spLocks/>
            </p:cNvSpPr>
            <p:nvPr/>
          </p:nvSpPr>
          <p:spPr bwMode="auto">
            <a:xfrm>
              <a:off x="8987118" y="4754685"/>
              <a:ext cx="18282" cy="65817"/>
            </a:xfrm>
            <a:custGeom>
              <a:avLst/>
              <a:gdLst>
                <a:gd name="T0" fmla="*/ 1 w 4"/>
                <a:gd name="T1" fmla="*/ 1 h 15"/>
                <a:gd name="T2" fmla="*/ 4 w 4"/>
                <a:gd name="T3" fmla="*/ 14 h 15"/>
                <a:gd name="T4" fmla="*/ 4 w 4"/>
                <a:gd name="T5" fmla="*/ 14 h 15"/>
                <a:gd name="T6" fmla="*/ 1 w 4"/>
                <a:gd name="T7" fmla="*/ 1 h 15"/>
                <a:gd name="T8" fmla="*/ 1 w 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1" y="1"/>
                  </a:moveTo>
                  <a:cubicBezTo>
                    <a:pt x="2" y="5"/>
                    <a:pt x="3" y="10"/>
                    <a:pt x="4" y="14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3" y="10"/>
                    <a:pt x="2" y="5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10178"/>
            <p:cNvSpPr>
              <a:spLocks/>
            </p:cNvSpPr>
            <p:nvPr/>
          </p:nvSpPr>
          <p:spPr bwMode="auto">
            <a:xfrm>
              <a:off x="8999916" y="4763827"/>
              <a:ext cx="9142" cy="47534"/>
            </a:xfrm>
            <a:custGeom>
              <a:avLst/>
              <a:gdLst>
                <a:gd name="T0" fmla="*/ 2 w 2"/>
                <a:gd name="T1" fmla="*/ 11 h 11"/>
                <a:gd name="T2" fmla="*/ 0 w 2"/>
                <a:gd name="T3" fmla="*/ 0 h 11"/>
                <a:gd name="T4" fmla="*/ 0 w 2"/>
                <a:gd name="T5" fmla="*/ 0 h 11"/>
                <a:gd name="T6" fmla="*/ 2 w 2"/>
                <a:gd name="T7" fmla="*/ 11 h 11"/>
                <a:gd name="T8" fmla="*/ 2 w 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2" y="11"/>
                  </a:moveTo>
                  <a:cubicBezTo>
                    <a:pt x="2" y="7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7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10179"/>
            <p:cNvSpPr>
              <a:spLocks/>
            </p:cNvSpPr>
            <p:nvPr/>
          </p:nvSpPr>
          <p:spPr bwMode="auto">
            <a:xfrm>
              <a:off x="9009057" y="4760171"/>
              <a:ext cx="9142" cy="38394"/>
            </a:xfrm>
            <a:custGeom>
              <a:avLst/>
              <a:gdLst>
                <a:gd name="T0" fmla="*/ 2 w 2"/>
                <a:gd name="T1" fmla="*/ 9 h 9"/>
                <a:gd name="T2" fmla="*/ 0 w 2"/>
                <a:gd name="T3" fmla="*/ 1 h 9"/>
                <a:gd name="T4" fmla="*/ 0 w 2"/>
                <a:gd name="T5" fmla="*/ 1 h 9"/>
                <a:gd name="T6" fmla="*/ 1 w 2"/>
                <a:gd name="T7" fmla="*/ 9 h 9"/>
                <a:gd name="T8" fmla="*/ 2 w 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9"/>
                  </a:moveTo>
                  <a:cubicBezTo>
                    <a:pt x="1" y="6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6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10180"/>
            <p:cNvSpPr>
              <a:spLocks/>
            </p:cNvSpPr>
            <p:nvPr/>
          </p:nvSpPr>
          <p:spPr bwMode="auto">
            <a:xfrm>
              <a:off x="9018199" y="4754685"/>
              <a:ext cx="7313" cy="38394"/>
            </a:xfrm>
            <a:custGeom>
              <a:avLst/>
              <a:gdLst>
                <a:gd name="T0" fmla="*/ 0 w 2"/>
                <a:gd name="T1" fmla="*/ 1 h 9"/>
                <a:gd name="T2" fmla="*/ 1 w 2"/>
                <a:gd name="T3" fmla="*/ 9 h 9"/>
                <a:gd name="T4" fmla="*/ 2 w 2"/>
                <a:gd name="T5" fmla="*/ 9 h 9"/>
                <a:gd name="T6" fmla="*/ 0 w 2"/>
                <a:gd name="T7" fmla="*/ 1 h 9"/>
                <a:gd name="T8" fmla="*/ 0 w 2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0" y="1"/>
                  </a:moveTo>
                  <a:cubicBezTo>
                    <a:pt x="0" y="3"/>
                    <a:pt x="1" y="6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1" y="6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10181"/>
            <p:cNvSpPr>
              <a:spLocks/>
            </p:cNvSpPr>
            <p:nvPr/>
          </p:nvSpPr>
          <p:spPr bwMode="auto">
            <a:xfrm>
              <a:off x="9025511" y="4754685"/>
              <a:ext cx="5485" cy="34737"/>
            </a:xfrm>
            <a:custGeom>
              <a:avLst/>
              <a:gdLst>
                <a:gd name="T0" fmla="*/ 1 w 1"/>
                <a:gd name="T1" fmla="*/ 7 h 8"/>
                <a:gd name="T2" fmla="*/ 0 w 1"/>
                <a:gd name="T3" fmla="*/ 0 h 8"/>
                <a:gd name="T4" fmla="*/ 0 w 1"/>
                <a:gd name="T5" fmla="*/ 0 h 8"/>
                <a:gd name="T6" fmla="*/ 1 w 1"/>
                <a:gd name="T7" fmla="*/ 7 h 8"/>
                <a:gd name="T8" fmla="*/ 1 w 1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1" y="7"/>
                  </a:moveTo>
                  <a:cubicBezTo>
                    <a:pt x="1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10182"/>
            <p:cNvSpPr>
              <a:spLocks/>
            </p:cNvSpPr>
            <p:nvPr/>
          </p:nvSpPr>
          <p:spPr bwMode="auto">
            <a:xfrm>
              <a:off x="9030996" y="4754685"/>
              <a:ext cx="3656" cy="31081"/>
            </a:xfrm>
            <a:custGeom>
              <a:avLst/>
              <a:gdLst>
                <a:gd name="T0" fmla="*/ 1 w 1"/>
                <a:gd name="T1" fmla="*/ 7 h 7"/>
                <a:gd name="T2" fmla="*/ 0 w 1"/>
                <a:gd name="T3" fmla="*/ 0 h 7"/>
                <a:gd name="T4" fmla="*/ 0 w 1"/>
                <a:gd name="T5" fmla="*/ 0 h 7"/>
                <a:gd name="T6" fmla="*/ 1 w 1"/>
                <a:gd name="T7" fmla="*/ 7 h 7"/>
                <a:gd name="T8" fmla="*/ 1 w 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10183"/>
            <p:cNvSpPr>
              <a:spLocks/>
            </p:cNvSpPr>
            <p:nvPr/>
          </p:nvSpPr>
          <p:spPr bwMode="auto">
            <a:xfrm>
              <a:off x="9034652" y="4751029"/>
              <a:ext cx="9142" cy="29252"/>
            </a:xfrm>
            <a:custGeom>
              <a:avLst/>
              <a:gdLst>
                <a:gd name="T0" fmla="*/ 0 w 2"/>
                <a:gd name="T1" fmla="*/ 1 h 7"/>
                <a:gd name="T2" fmla="*/ 1 w 2"/>
                <a:gd name="T3" fmla="*/ 7 h 7"/>
                <a:gd name="T4" fmla="*/ 2 w 2"/>
                <a:gd name="T5" fmla="*/ 7 h 7"/>
                <a:gd name="T6" fmla="*/ 1 w 2"/>
                <a:gd name="T7" fmla="*/ 1 h 7"/>
                <a:gd name="T8" fmla="*/ 0 w 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1"/>
                  </a:moveTo>
                  <a:cubicBezTo>
                    <a:pt x="1" y="3"/>
                    <a:pt x="1" y="5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10184"/>
            <p:cNvSpPr>
              <a:spLocks/>
            </p:cNvSpPr>
            <p:nvPr/>
          </p:nvSpPr>
          <p:spPr bwMode="auto">
            <a:xfrm>
              <a:off x="9040137" y="4741888"/>
              <a:ext cx="7313" cy="34737"/>
            </a:xfrm>
            <a:custGeom>
              <a:avLst/>
              <a:gdLst>
                <a:gd name="T0" fmla="*/ 2 w 2"/>
                <a:gd name="T1" fmla="*/ 7 h 8"/>
                <a:gd name="T2" fmla="*/ 1 w 2"/>
                <a:gd name="T3" fmla="*/ 1 h 8"/>
                <a:gd name="T4" fmla="*/ 1 w 2"/>
                <a:gd name="T5" fmla="*/ 1 h 8"/>
                <a:gd name="T6" fmla="*/ 2 w 2"/>
                <a:gd name="T7" fmla="*/ 7 h 8"/>
                <a:gd name="T8" fmla="*/ 2 w 2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7"/>
                  </a:moveTo>
                  <a:cubicBezTo>
                    <a:pt x="2" y="5"/>
                    <a:pt x="1" y="3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2" y="8"/>
                    <a:pt x="2" y="8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10185"/>
            <p:cNvSpPr>
              <a:spLocks/>
            </p:cNvSpPr>
            <p:nvPr/>
          </p:nvSpPr>
          <p:spPr bwMode="auto">
            <a:xfrm>
              <a:off x="9043794" y="4745545"/>
              <a:ext cx="9142" cy="31081"/>
            </a:xfrm>
            <a:custGeom>
              <a:avLst/>
              <a:gdLst>
                <a:gd name="T0" fmla="*/ 2 w 2"/>
                <a:gd name="T1" fmla="*/ 7 h 7"/>
                <a:gd name="T2" fmla="*/ 1 w 2"/>
                <a:gd name="T3" fmla="*/ 0 h 7"/>
                <a:gd name="T4" fmla="*/ 0 w 2"/>
                <a:gd name="T5" fmla="*/ 0 h 7"/>
                <a:gd name="T6" fmla="*/ 2 w 2"/>
                <a:gd name="T7" fmla="*/ 7 h 7"/>
                <a:gd name="T8" fmla="*/ 2 w 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2" y="5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1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10186"/>
            <p:cNvSpPr>
              <a:spLocks/>
            </p:cNvSpPr>
            <p:nvPr/>
          </p:nvSpPr>
          <p:spPr bwMode="auto">
            <a:xfrm>
              <a:off x="9052934" y="4741888"/>
              <a:ext cx="3656" cy="31081"/>
            </a:xfrm>
            <a:custGeom>
              <a:avLst/>
              <a:gdLst>
                <a:gd name="T0" fmla="*/ 0 w 1"/>
                <a:gd name="T1" fmla="*/ 3 h 7"/>
                <a:gd name="T2" fmla="*/ 1 w 1"/>
                <a:gd name="T3" fmla="*/ 7 h 7"/>
                <a:gd name="T4" fmla="*/ 1 w 1"/>
                <a:gd name="T5" fmla="*/ 7 h 7"/>
                <a:gd name="T6" fmla="*/ 0 w 1"/>
                <a:gd name="T7" fmla="*/ 0 h 7"/>
                <a:gd name="T8" fmla="*/ 0 w 1"/>
                <a:gd name="T9" fmla="*/ 0 h 7"/>
                <a:gd name="T10" fmla="*/ 0 w 1"/>
                <a:gd name="T11" fmla="*/ 2 h 7"/>
                <a:gd name="T12" fmla="*/ 0 w 1"/>
                <a:gd name="T13" fmla="*/ 2 h 7"/>
                <a:gd name="T14" fmla="*/ 0 w 1"/>
                <a:gd name="T15" fmla="*/ 3 h 7"/>
                <a:gd name="T16" fmla="*/ 0 w 1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7">
                  <a:moveTo>
                    <a:pt x="0" y="3"/>
                  </a:moveTo>
                  <a:cubicBezTo>
                    <a:pt x="0" y="4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10187"/>
            <p:cNvSpPr>
              <a:spLocks/>
            </p:cNvSpPr>
            <p:nvPr/>
          </p:nvSpPr>
          <p:spPr bwMode="auto">
            <a:xfrm>
              <a:off x="9056591" y="4738232"/>
              <a:ext cx="3656" cy="29252"/>
            </a:xfrm>
            <a:custGeom>
              <a:avLst/>
              <a:gdLst>
                <a:gd name="T0" fmla="*/ 1 w 1"/>
                <a:gd name="T1" fmla="*/ 7 h 7"/>
                <a:gd name="T2" fmla="*/ 1 w 1"/>
                <a:gd name="T3" fmla="*/ 0 h 7"/>
                <a:gd name="T4" fmla="*/ 0 w 1"/>
                <a:gd name="T5" fmla="*/ 0 h 7"/>
                <a:gd name="T6" fmla="*/ 1 w 1"/>
                <a:gd name="T7" fmla="*/ 7 h 7"/>
                <a:gd name="T8" fmla="*/ 1 w 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1" y="5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10188"/>
            <p:cNvSpPr>
              <a:spLocks/>
            </p:cNvSpPr>
            <p:nvPr/>
          </p:nvSpPr>
          <p:spPr bwMode="auto">
            <a:xfrm>
              <a:off x="9060247" y="4738232"/>
              <a:ext cx="9142" cy="25595"/>
            </a:xfrm>
            <a:custGeom>
              <a:avLst/>
              <a:gdLst>
                <a:gd name="T0" fmla="*/ 0 w 2"/>
                <a:gd name="T1" fmla="*/ 0 h 6"/>
                <a:gd name="T2" fmla="*/ 1 w 2"/>
                <a:gd name="T3" fmla="*/ 6 h 6"/>
                <a:gd name="T4" fmla="*/ 2 w 2"/>
                <a:gd name="T5" fmla="*/ 6 h 6"/>
                <a:gd name="T6" fmla="*/ 1 w 2"/>
                <a:gd name="T7" fmla="*/ 0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10189"/>
            <p:cNvSpPr>
              <a:spLocks/>
            </p:cNvSpPr>
            <p:nvPr/>
          </p:nvSpPr>
          <p:spPr bwMode="auto">
            <a:xfrm>
              <a:off x="9074873" y="4738232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5 h 5"/>
                <a:gd name="T4" fmla="*/ 1 w 1"/>
                <a:gd name="T5" fmla="*/ 5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10190"/>
            <p:cNvSpPr>
              <a:spLocks/>
            </p:cNvSpPr>
            <p:nvPr/>
          </p:nvSpPr>
          <p:spPr bwMode="auto">
            <a:xfrm>
              <a:off x="9078530" y="4732747"/>
              <a:ext cx="3656" cy="31081"/>
            </a:xfrm>
            <a:custGeom>
              <a:avLst/>
              <a:gdLst>
                <a:gd name="T0" fmla="*/ 1 w 1"/>
                <a:gd name="T1" fmla="*/ 7 h 7"/>
                <a:gd name="T2" fmla="*/ 0 w 1"/>
                <a:gd name="T3" fmla="*/ 0 h 7"/>
                <a:gd name="T4" fmla="*/ 0 w 1"/>
                <a:gd name="T5" fmla="*/ 0 h 7"/>
                <a:gd name="T6" fmla="*/ 1 w 1"/>
                <a:gd name="T7" fmla="*/ 7 h 7"/>
                <a:gd name="T8" fmla="*/ 1 w 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1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10191"/>
            <p:cNvSpPr>
              <a:spLocks/>
            </p:cNvSpPr>
            <p:nvPr/>
          </p:nvSpPr>
          <p:spPr bwMode="auto">
            <a:xfrm>
              <a:off x="9082186" y="4732747"/>
              <a:ext cx="9142" cy="34737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1 h 8"/>
                <a:gd name="T4" fmla="*/ 0 w 2"/>
                <a:gd name="T5" fmla="*/ 1 h 8"/>
                <a:gd name="T6" fmla="*/ 1 w 2"/>
                <a:gd name="T7" fmla="*/ 8 h 8"/>
                <a:gd name="T8" fmla="*/ 2 w 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1" y="6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6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10192"/>
            <p:cNvSpPr>
              <a:spLocks/>
            </p:cNvSpPr>
            <p:nvPr/>
          </p:nvSpPr>
          <p:spPr bwMode="auto">
            <a:xfrm>
              <a:off x="9082186" y="4729090"/>
              <a:ext cx="12798" cy="38394"/>
            </a:xfrm>
            <a:custGeom>
              <a:avLst/>
              <a:gdLst>
                <a:gd name="T0" fmla="*/ 3 w 3"/>
                <a:gd name="T1" fmla="*/ 9 h 9"/>
                <a:gd name="T2" fmla="*/ 1 w 3"/>
                <a:gd name="T3" fmla="*/ 1 h 9"/>
                <a:gd name="T4" fmla="*/ 0 w 3"/>
                <a:gd name="T5" fmla="*/ 1 h 9"/>
                <a:gd name="T6" fmla="*/ 2 w 3"/>
                <a:gd name="T7" fmla="*/ 9 h 9"/>
                <a:gd name="T8" fmla="*/ 3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1" y="3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6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10193"/>
            <p:cNvSpPr>
              <a:spLocks/>
            </p:cNvSpPr>
            <p:nvPr/>
          </p:nvSpPr>
          <p:spPr bwMode="auto">
            <a:xfrm>
              <a:off x="9091328" y="4741888"/>
              <a:ext cx="12798" cy="38394"/>
            </a:xfrm>
            <a:custGeom>
              <a:avLst/>
              <a:gdLst>
                <a:gd name="T0" fmla="*/ 3 w 3"/>
                <a:gd name="T1" fmla="*/ 9 h 9"/>
                <a:gd name="T2" fmla="*/ 1 w 3"/>
                <a:gd name="T3" fmla="*/ 0 h 9"/>
                <a:gd name="T4" fmla="*/ 0 w 3"/>
                <a:gd name="T5" fmla="*/ 0 h 9"/>
                <a:gd name="T6" fmla="*/ 2 w 3"/>
                <a:gd name="T7" fmla="*/ 9 h 9"/>
                <a:gd name="T8" fmla="*/ 3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6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10194"/>
            <p:cNvSpPr>
              <a:spLocks/>
            </p:cNvSpPr>
            <p:nvPr/>
          </p:nvSpPr>
          <p:spPr bwMode="auto">
            <a:xfrm>
              <a:off x="9100469" y="4745545"/>
              <a:ext cx="12798" cy="53019"/>
            </a:xfrm>
            <a:custGeom>
              <a:avLst/>
              <a:gdLst>
                <a:gd name="T0" fmla="*/ 3 w 3"/>
                <a:gd name="T1" fmla="*/ 11 h 12"/>
                <a:gd name="T2" fmla="*/ 1 w 3"/>
                <a:gd name="T3" fmla="*/ 0 h 12"/>
                <a:gd name="T4" fmla="*/ 0 w 3"/>
                <a:gd name="T5" fmla="*/ 0 h 12"/>
                <a:gd name="T6" fmla="*/ 3 w 3"/>
                <a:gd name="T7" fmla="*/ 11 h 12"/>
                <a:gd name="T8" fmla="*/ 3 w 3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3" y="11"/>
                  </a:moveTo>
                  <a:cubicBezTo>
                    <a:pt x="2" y="8"/>
                    <a:pt x="1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8"/>
                    <a:pt x="3" y="11"/>
                  </a:cubicBezTo>
                  <a:cubicBezTo>
                    <a:pt x="3" y="12"/>
                    <a:pt x="3" y="12"/>
                    <a:pt x="3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10195"/>
            <p:cNvSpPr>
              <a:spLocks/>
            </p:cNvSpPr>
            <p:nvPr/>
          </p:nvSpPr>
          <p:spPr bwMode="auto">
            <a:xfrm>
              <a:off x="9107782" y="4754685"/>
              <a:ext cx="14626" cy="43878"/>
            </a:xfrm>
            <a:custGeom>
              <a:avLst/>
              <a:gdLst>
                <a:gd name="T0" fmla="*/ 3 w 3"/>
                <a:gd name="T1" fmla="*/ 10 h 10"/>
                <a:gd name="T2" fmla="*/ 1 w 3"/>
                <a:gd name="T3" fmla="*/ 0 h 10"/>
                <a:gd name="T4" fmla="*/ 0 w 3"/>
                <a:gd name="T5" fmla="*/ 0 h 10"/>
                <a:gd name="T6" fmla="*/ 3 w 3"/>
                <a:gd name="T7" fmla="*/ 10 h 10"/>
                <a:gd name="T8" fmla="*/ 3 w 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2" y="6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6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10196"/>
            <p:cNvSpPr>
              <a:spLocks/>
            </p:cNvSpPr>
            <p:nvPr/>
          </p:nvSpPr>
          <p:spPr bwMode="auto">
            <a:xfrm>
              <a:off x="9135206" y="4751029"/>
              <a:ext cx="3656" cy="25595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5 h 6"/>
                <a:gd name="T4" fmla="*/ 1 w 1"/>
                <a:gd name="T5" fmla="*/ 5 h 6"/>
                <a:gd name="T6" fmla="*/ 1 w 1"/>
                <a:gd name="T7" fmla="*/ 0 h 6"/>
                <a:gd name="T8" fmla="*/ 0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1" y="4"/>
                    <a:pt x="1" y="5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10197"/>
            <p:cNvSpPr>
              <a:spLocks/>
            </p:cNvSpPr>
            <p:nvPr/>
          </p:nvSpPr>
          <p:spPr bwMode="auto">
            <a:xfrm>
              <a:off x="9138862" y="4745545"/>
              <a:ext cx="3656" cy="27424"/>
            </a:xfrm>
            <a:custGeom>
              <a:avLst/>
              <a:gdLst>
                <a:gd name="T0" fmla="*/ 1 w 1"/>
                <a:gd name="T1" fmla="*/ 6 h 6"/>
                <a:gd name="T2" fmla="*/ 0 w 1"/>
                <a:gd name="T3" fmla="*/ 0 h 6"/>
                <a:gd name="T4" fmla="*/ 0 w 1"/>
                <a:gd name="T5" fmla="*/ 0 h 6"/>
                <a:gd name="T6" fmla="*/ 1 w 1"/>
                <a:gd name="T7" fmla="*/ 6 h 6"/>
                <a:gd name="T8" fmla="*/ 1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10198"/>
            <p:cNvSpPr>
              <a:spLocks/>
            </p:cNvSpPr>
            <p:nvPr/>
          </p:nvSpPr>
          <p:spPr bwMode="auto">
            <a:xfrm>
              <a:off x="9157145" y="4732747"/>
              <a:ext cx="12798" cy="43878"/>
            </a:xfrm>
            <a:custGeom>
              <a:avLst/>
              <a:gdLst>
                <a:gd name="T0" fmla="*/ 0 w 3"/>
                <a:gd name="T1" fmla="*/ 0 h 10"/>
                <a:gd name="T2" fmla="*/ 3 w 3"/>
                <a:gd name="T3" fmla="*/ 10 h 10"/>
                <a:gd name="T4" fmla="*/ 3 w 3"/>
                <a:gd name="T5" fmla="*/ 10 h 10"/>
                <a:gd name="T6" fmla="*/ 0 w 3"/>
                <a:gd name="T7" fmla="*/ 0 h 10"/>
                <a:gd name="T8" fmla="*/ 0 w 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cubicBezTo>
                    <a:pt x="1" y="4"/>
                    <a:pt x="2" y="7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7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10199"/>
            <p:cNvSpPr>
              <a:spLocks/>
            </p:cNvSpPr>
            <p:nvPr/>
          </p:nvSpPr>
          <p:spPr bwMode="auto">
            <a:xfrm>
              <a:off x="9169942" y="4763827"/>
              <a:ext cx="7313" cy="25595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1 h 6"/>
                <a:gd name="T4" fmla="*/ 0 w 2"/>
                <a:gd name="T5" fmla="*/ 1 h 6"/>
                <a:gd name="T6" fmla="*/ 1 w 2"/>
                <a:gd name="T7" fmla="*/ 6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2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10200"/>
            <p:cNvSpPr>
              <a:spLocks/>
            </p:cNvSpPr>
            <p:nvPr/>
          </p:nvSpPr>
          <p:spPr bwMode="auto">
            <a:xfrm>
              <a:off x="9173598" y="4789423"/>
              <a:ext cx="3656" cy="914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10201"/>
            <p:cNvSpPr>
              <a:spLocks noEditPoints="1"/>
            </p:cNvSpPr>
            <p:nvPr/>
          </p:nvSpPr>
          <p:spPr bwMode="auto">
            <a:xfrm>
              <a:off x="8356377" y="4719950"/>
              <a:ext cx="912291" cy="632570"/>
            </a:xfrm>
            <a:custGeom>
              <a:avLst/>
              <a:gdLst>
                <a:gd name="T0" fmla="*/ 81 w 211"/>
                <a:gd name="T1" fmla="*/ 125 h 146"/>
                <a:gd name="T2" fmla="*/ 160 w 211"/>
                <a:gd name="T3" fmla="*/ 87 h 146"/>
                <a:gd name="T4" fmla="*/ 183 w 211"/>
                <a:gd name="T5" fmla="*/ 79 h 146"/>
                <a:gd name="T6" fmla="*/ 104 w 211"/>
                <a:gd name="T7" fmla="*/ 117 h 146"/>
                <a:gd name="T8" fmla="*/ 15 w 211"/>
                <a:gd name="T9" fmla="*/ 126 h 146"/>
                <a:gd name="T10" fmla="*/ 96 w 211"/>
                <a:gd name="T11" fmla="*/ 91 h 146"/>
                <a:gd name="T12" fmla="*/ 192 w 211"/>
                <a:gd name="T13" fmla="*/ 48 h 146"/>
                <a:gd name="T14" fmla="*/ 132 w 211"/>
                <a:gd name="T15" fmla="*/ 50 h 146"/>
                <a:gd name="T16" fmla="*/ 51 w 211"/>
                <a:gd name="T17" fmla="*/ 94 h 146"/>
                <a:gd name="T18" fmla="*/ 12 w 211"/>
                <a:gd name="T19" fmla="*/ 124 h 146"/>
                <a:gd name="T20" fmla="*/ 86 w 211"/>
                <a:gd name="T21" fmla="*/ 46 h 146"/>
                <a:gd name="T22" fmla="*/ 144 w 211"/>
                <a:gd name="T23" fmla="*/ 19 h 146"/>
                <a:gd name="T24" fmla="*/ 183 w 211"/>
                <a:gd name="T25" fmla="*/ 11 h 146"/>
                <a:gd name="T26" fmla="*/ 177 w 211"/>
                <a:gd name="T27" fmla="*/ 16 h 146"/>
                <a:gd name="T28" fmla="*/ 149 w 211"/>
                <a:gd name="T29" fmla="*/ 9 h 146"/>
                <a:gd name="T30" fmla="*/ 108 w 211"/>
                <a:gd name="T31" fmla="*/ 20 h 146"/>
                <a:gd name="T32" fmla="*/ 68 w 211"/>
                <a:gd name="T33" fmla="*/ 42 h 146"/>
                <a:gd name="T34" fmla="*/ 16 w 211"/>
                <a:gd name="T35" fmla="*/ 45 h 146"/>
                <a:gd name="T36" fmla="*/ 9 w 211"/>
                <a:gd name="T37" fmla="*/ 96 h 146"/>
                <a:gd name="T38" fmla="*/ 2 w 211"/>
                <a:gd name="T39" fmla="*/ 5 h 146"/>
                <a:gd name="T40" fmla="*/ 173 w 211"/>
                <a:gd name="T41" fmla="*/ 95 h 146"/>
                <a:gd name="T42" fmla="*/ 169 w 211"/>
                <a:gd name="T43" fmla="*/ 91 h 146"/>
                <a:gd name="T44" fmla="*/ 130 w 211"/>
                <a:gd name="T45" fmla="*/ 98 h 146"/>
                <a:gd name="T46" fmla="*/ 111 w 211"/>
                <a:gd name="T47" fmla="*/ 103 h 146"/>
                <a:gd name="T48" fmla="*/ 24 w 211"/>
                <a:gd name="T49" fmla="*/ 131 h 146"/>
                <a:gd name="T50" fmla="*/ 51 w 211"/>
                <a:gd name="T51" fmla="*/ 125 h 146"/>
                <a:gd name="T52" fmla="*/ 84 w 211"/>
                <a:gd name="T53" fmla="*/ 120 h 146"/>
                <a:gd name="T54" fmla="*/ 106 w 211"/>
                <a:gd name="T55" fmla="*/ 121 h 146"/>
                <a:gd name="T56" fmla="*/ 90 w 211"/>
                <a:gd name="T57" fmla="*/ 115 h 146"/>
                <a:gd name="T58" fmla="*/ 66 w 211"/>
                <a:gd name="T59" fmla="*/ 118 h 146"/>
                <a:gd name="T60" fmla="*/ 16 w 211"/>
                <a:gd name="T61" fmla="*/ 132 h 146"/>
                <a:gd name="T62" fmla="*/ 11 w 211"/>
                <a:gd name="T63" fmla="*/ 135 h 146"/>
                <a:gd name="T64" fmla="*/ 143 w 211"/>
                <a:gd name="T65" fmla="*/ 62 h 146"/>
                <a:gd name="T66" fmla="*/ 165 w 211"/>
                <a:gd name="T67" fmla="*/ 49 h 146"/>
                <a:gd name="T68" fmla="*/ 190 w 211"/>
                <a:gd name="T69" fmla="*/ 45 h 146"/>
                <a:gd name="T70" fmla="*/ 171 w 211"/>
                <a:gd name="T71" fmla="*/ 40 h 146"/>
                <a:gd name="T72" fmla="*/ 85 w 211"/>
                <a:gd name="T73" fmla="*/ 96 h 146"/>
                <a:gd name="T74" fmla="*/ 98 w 211"/>
                <a:gd name="T75" fmla="*/ 87 h 146"/>
                <a:gd name="T76" fmla="*/ 128 w 211"/>
                <a:gd name="T77" fmla="*/ 65 h 146"/>
                <a:gd name="T78" fmla="*/ 98 w 211"/>
                <a:gd name="T79" fmla="*/ 89 h 146"/>
                <a:gd name="T80" fmla="*/ 61 w 211"/>
                <a:gd name="T81" fmla="*/ 82 h 146"/>
                <a:gd name="T82" fmla="*/ 64 w 211"/>
                <a:gd name="T83" fmla="*/ 91 h 146"/>
                <a:gd name="T84" fmla="*/ 52 w 211"/>
                <a:gd name="T85" fmla="*/ 106 h 146"/>
                <a:gd name="T86" fmla="*/ 49 w 211"/>
                <a:gd name="T87" fmla="*/ 109 h 146"/>
                <a:gd name="T88" fmla="*/ 21 w 211"/>
                <a:gd name="T89" fmla="*/ 110 h 146"/>
                <a:gd name="T90" fmla="*/ 30 w 211"/>
                <a:gd name="T91" fmla="*/ 108 h 146"/>
                <a:gd name="T92" fmla="*/ 18 w 211"/>
                <a:gd name="T93" fmla="*/ 122 h 146"/>
                <a:gd name="T94" fmla="*/ 11 w 211"/>
                <a:gd name="T95" fmla="*/ 127 h 146"/>
                <a:gd name="T96" fmla="*/ 9 w 211"/>
                <a:gd name="T97" fmla="*/ 133 h 146"/>
                <a:gd name="T98" fmla="*/ 142 w 211"/>
                <a:gd name="T99" fmla="*/ 14 h 146"/>
                <a:gd name="T100" fmla="*/ 107 w 211"/>
                <a:gd name="T101" fmla="*/ 22 h 146"/>
                <a:gd name="T102" fmla="*/ 132 w 211"/>
                <a:gd name="T103" fmla="*/ 19 h 146"/>
                <a:gd name="T104" fmla="*/ 115 w 211"/>
                <a:gd name="T105" fmla="*/ 20 h 146"/>
                <a:gd name="T106" fmla="*/ 70 w 211"/>
                <a:gd name="T107" fmla="*/ 53 h 146"/>
                <a:gd name="T108" fmla="*/ 74 w 211"/>
                <a:gd name="T109" fmla="*/ 34 h 146"/>
                <a:gd name="T110" fmla="*/ 81 w 211"/>
                <a:gd name="T111" fmla="*/ 37 h 146"/>
                <a:gd name="T112" fmla="*/ 23 w 211"/>
                <a:gd name="T113" fmla="*/ 37 h 146"/>
                <a:gd name="T114" fmla="*/ 11 w 211"/>
                <a:gd name="T115" fmla="*/ 88 h 146"/>
                <a:gd name="T116" fmla="*/ 13 w 211"/>
                <a:gd name="T117" fmla="*/ 71 h 146"/>
                <a:gd name="T118" fmla="*/ 15 w 211"/>
                <a:gd name="T119" fmla="*/ 55 h 146"/>
                <a:gd name="T120" fmla="*/ 17 w 211"/>
                <a:gd name="T121" fmla="*/ 39 h 146"/>
                <a:gd name="T122" fmla="*/ 10 w 211"/>
                <a:gd name="T123" fmla="*/ 106 h 146"/>
                <a:gd name="T124" fmla="*/ 8 w 211"/>
                <a:gd name="T125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146">
                  <a:moveTo>
                    <a:pt x="211" y="139"/>
                  </a:moveTo>
                  <a:cubicBezTo>
                    <a:pt x="211" y="139"/>
                    <a:pt x="211" y="138"/>
                    <a:pt x="211" y="138"/>
                  </a:cubicBezTo>
                  <a:cubicBezTo>
                    <a:pt x="210" y="138"/>
                    <a:pt x="210" y="138"/>
                    <a:pt x="210" y="138"/>
                  </a:cubicBezTo>
                  <a:cubicBezTo>
                    <a:pt x="208" y="138"/>
                    <a:pt x="207" y="137"/>
                    <a:pt x="205" y="137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6" y="137"/>
                    <a:pt x="208" y="138"/>
                    <a:pt x="209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6" y="138"/>
                    <a:pt x="6" y="137"/>
                    <a:pt x="7" y="137"/>
                  </a:cubicBezTo>
                  <a:cubicBezTo>
                    <a:pt x="8" y="137"/>
                    <a:pt x="9" y="137"/>
                    <a:pt x="9" y="136"/>
                  </a:cubicBezTo>
                  <a:cubicBezTo>
                    <a:pt x="10" y="136"/>
                    <a:pt x="11" y="136"/>
                    <a:pt x="11" y="136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2" y="135"/>
                    <a:pt x="14" y="135"/>
                    <a:pt x="15" y="135"/>
                  </a:cubicBezTo>
                  <a:cubicBezTo>
                    <a:pt x="19" y="134"/>
                    <a:pt x="23" y="133"/>
                    <a:pt x="27" y="132"/>
                  </a:cubicBezTo>
                  <a:cubicBezTo>
                    <a:pt x="29" y="131"/>
                    <a:pt x="30" y="131"/>
                    <a:pt x="32" y="130"/>
                  </a:cubicBezTo>
                  <a:cubicBezTo>
                    <a:pt x="32" y="130"/>
                    <a:pt x="32" y="130"/>
                    <a:pt x="33" y="13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6" y="131"/>
                    <a:pt x="39" y="132"/>
                    <a:pt x="43" y="133"/>
                  </a:cubicBezTo>
                  <a:cubicBezTo>
                    <a:pt x="46" y="133"/>
                    <a:pt x="49" y="134"/>
                    <a:pt x="52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7" y="130"/>
                    <a:pt x="60" y="125"/>
                    <a:pt x="64" y="121"/>
                  </a:cubicBezTo>
                  <a:cubicBezTo>
                    <a:pt x="65" y="120"/>
                    <a:pt x="66" y="119"/>
                    <a:pt x="66" y="118"/>
                  </a:cubicBezTo>
                  <a:cubicBezTo>
                    <a:pt x="67" y="118"/>
                    <a:pt x="67" y="118"/>
                    <a:pt x="67" y="118"/>
                  </a:cubicBezTo>
                  <a:cubicBezTo>
                    <a:pt x="67" y="118"/>
                    <a:pt x="67" y="118"/>
                    <a:pt x="67" y="118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9" y="124"/>
                    <a:pt x="80" y="124"/>
                    <a:pt x="81" y="12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2" y="125"/>
                    <a:pt x="83" y="126"/>
                    <a:pt x="84" y="127"/>
                  </a:cubicBezTo>
                  <a:cubicBezTo>
                    <a:pt x="84" y="127"/>
                    <a:pt x="84" y="127"/>
                    <a:pt x="84" y="126"/>
                  </a:cubicBezTo>
                  <a:cubicBezTo>
                    <a:pt x="85" y="125"/>
                    <a:pt x="86" y="123"/>
                    <a:pt x="87" y="121"/>
                  </a:cubicBezTo>
                  <a:cubicBezTo>
                    <a:pt x="88" y="119"/>
                    <a:pt x="89" y="117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0" y="116"/>
                    <a:pt x="91" y="116"/>
                    <a:pt x="91" y="116"/>
                  </a:cubicBezTo>
                  <a:cubicBezTo>
                    <a:pt x="92" y="117"/>
                    <a:pt x="93" y="118"/>
                    <a:pt x="94" y="118"/>
                  </a:cubicBezTo>
                  <a:cubicBezTo>
                    <a:pt x="96" y="120"/>
                    <a:pt x="98" y="122"/>
                    <a:pt x="101" y="124"/>
                  </a:cubicBezTo>
                  <a:cubicBezTo>
                    <a:pt x="102" y="125"/>
                    <a:pt x="104" y="126"/>
                    <a:pt x="105" y="127"/>
                  </a:cubicBezTo>
                  <a:cubicBezTo>
                    <a:pt x="106" y="127"/>
                    <a:pt x="106" y="127"/>
                    <a:pt x="106" y="127"/>
                  </a:cubicBezTo>
                  <a:cubicBezTo>
                    <a:pt x="108" y="121"/>
                    <a:pt x="111" y="115"/>
                    <a:pt x="114" y="109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114" y="108"/>
                    <a:pt x="115" y="107"/>
                    <a:pt x="115" y="106"/>
                  </a:cubicBezTo>
                  <a:cubicBezTo>
                    <a:pt x="118" y="109"/>
                    <a:pt x="121" y="111"/>
                    <a:pt x="124" y="114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6" y="111"/>
                    <a:pt x="127" y="109"/>
                    <a:pt x="129" y="107"/>
                  </a:cubicBezTo>
                  <a:cubicBezTo>
                    <a:pt x="129" y="107"/>
                    <a:pt x="129" y="107"/>
                    <a:pt x="129" y="107"/>
                  </a:cubicBezTo>
                  <a:cubicBezTo>
                    <a:pt x="129" y="107"/>
                    <a:pt x="129" y="107"/>
                    <a:pt x="129" y="107"/>
                  </a:cubicBezTo>
                  <a:cubicBezTo>
                    <a:pt x="129" y="106"/>
                    <a:pt x="129" y="106"/>
                    <a:pt x="129" y="106"/>
                  </a:cubicBezTo>
                  <a:cubicBezTo>
                    <a:pt x="129" y="106"/>
                    <a:pt x="130" y="105"/>
                    <a:pt x="130" y="104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30" y="105"/>
                    <a:pt x="131" y="105"/>
                    <a:pt x="130" y="104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31" y="104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2" y="103"/>
                    <a:pt x="132" y="103"/>
                  </a:cubicBezTo>
                  <a:cubicBezTo>
                    <a:pt x="132" y="103"/>
                    <a:pt x="132" y="104"/>
                    <a:pt x="133" y="104"/>
                  </a:cubicBezTo>
                  <a:cubicBezTo>
                    <a:pt x="135" y="105"/>
                    <a:pt x="137" y="107"/>
                    <a:pt x="139" y="108"/>
                  </a:cubicBezTo>
                  <a:cubicBezTo>
                    <a:pt x="141" y="110"/>
                    <a:pt x="142" y="111"/>
                    <a:pt x="144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9" y="105"/>
                    <a:pt x="154" y="97"/>
                    <a:pt x="158" y="90"/>
                  </a:cubicBezTo>
                  <a:cubicBezTo>
                    <a:pt x="159" y="89"/>
                    <a:pt x="160" y="88"/>
                    <a:pt x="160" y="87"/>
                  </a:cubicBezTo>
                  <a:cubicBezTo>
                    <a:pt x="164" y="92"/>
                    <a:pt x="169" y="98"/>
                    <a:pt x="173" y="103"/>
                  </a:cubicBezTo>
                  <a:cubicBezTo>
                    <a:pt x="173" y="104"/>
                    <a:pt x="174" y="105"/>
                    <a:pt x="175" y="105"/>
                  </a:cubicBezTo>
                  <a:cubicBezTo>
                    <a:pt x="175" y="106"/>
                    <a:pt x="175" y="106"/>
                    <a:pt x="175" y="105"/>
                  </a:cubicBezTo>
                  <a:cubicBezTo>
                    <a:pt x="177" y="100"/>
                    <a:pt x="179" y="96"/>
                    <a:pt x="181" y="91"/>
                  </a:cubicBezTo>
                  <a:cubicBezTo>
                    <a:pt x="181" y="90"/>
                    <a:pt x="181" y="89"/>
                    <a:pt x="182" y="89"/>
                  </a:cubicBezTo>
                  <a:cubicBezTo>
                    <a:pt x="185" y="93"/>
                    <a:pt x="188" y="97"/>
                    <a:pt x="192" y="101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0" y="98"/>
                    <a:pt x="188" y="95"/>
                    <a:pt x="185" y="93"/>
                  </a:cubicBezTo>
                  <a:cubicBezTo>
                    <a:pt x="185" y="93"/>
                    <a:pt x="186" y="93"/>
                    <a:pt x="186" y="92"/>
                  </a:cubicBezTo>
                  <a:cubicBezTo>
                    <a:pt x="184" y="88"/>
                    <a:pt x="183" y="84"/>
                    <a:pt x="181" y="80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3" y="84"/>
                    <a:pt x="184" y="88"/>
                    <a:pt x="185" y="92"/>
                  </a:cubicBezTo>
                  <a:cubicBezTo>
                    <a:pt x="185" y="92"/>
                    <a:pt x="184" y="91"/>
                    <a:pt x="183" y="90"/>
                  </a:cubicBezTo>
                  <a:cubicBezTo>
                    <a:pt x="183" y="90"/>
                    <a:pt x="183" y="89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1" y="87"/>
                    <a:pt x="181" y="85"/>
                    <a:pt x="180" y="83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0" y="85"/>
                    <a:pt x="181" y="87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0" y="93"/>
                    <a:pt x="178" y="97"/>
                    <a:pt x="176" y="101"/>
                  </a:cubicBezTo>
                  <a:cubicBezTo>
                    <a:pt x="175" y="98"/>
                    <a:pt x="174" y="96"/>
                    <a:pt x="173" y="94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6" y="89"/>
                    <a:pt x="178" y="84"/>
                    <a:pt x="181" y="79"/>
                  </a:cubicBezTo>
                  <a:cubicBezTo>
                    <a:pt x="181" y="78"/>
                    <a:pt x="181" y="78"/>
                    <a:pt x="181" y="77"/>
                  </a:cubicBezTo>
                  <a:cubicBezTo>
                    <a:pt x="184" y="81"/>
                    <a:pt x="186" y="85"/>
                    <a:pt x="189" y="89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90" y="92"/>
                    <a:pt x="191" y="95"/>
                    <a:pt x="192" y="99"/>
                  </a:cubicBezTo>
                  <a:cubicBezTo>
                    <a:pt x="192" y="99"/>
                    <a:pt x="192" y="100"/>
                    <a:pt x="192" y="100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2" y="98"/>
                    <a:pt x="192" y="96"/>
                    <a:pt x="192" y="94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89" y="89"/>
                    <a:pt x="186" y="84"/>
                    <a:pt x="183" y="79"/>
                  </a:cubicBezTo>
                  <a:cubicBezTo>
                    <a:pt x="183" y="78"/>
                    <a:pt x="182" y="77"/>
                    <a:pt x="182" y="76"/>
                  </a:cubicBezTo>
                  <a:cubicBezTo>
                    <a:pt x="182" y="76"/>
                    <a:pt x="181" y="76"/>
                    <a:pt x="181" y="76"/>
                  </a:cubicBezTo>
                  <a:cubicBezTo>
                    <a:pt x="179" y="82"/>
                    <a:pt x="176" y="87"/>
                    <a:pt x="174" y="92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69" y="89"/>
                    <a:pt x="164" y="84"/>
                    <a:pt x="160" y="78"/>
                  </a:cubicBezTo>
                  <a:cubicBezTo>
                    <a:pt x="160" y="77"/>
                    <a:pt x="159" y="77"/>
                    <a:pt x="158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3" y="84"/>
                    <a:pt x="148" y="92"/>
                    <a:pt x="144" y="100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2" y="101"/>
                    <a:pt x="142" y="102"/>
                    <a:pt x="142" y="102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2" y="102"/>
                    <a:pt x="142" y="103"/>
                    <a:pt x="142" y="103"/>
                  </a:cubicBezTo>
                  <a:cubicBezTo>
                    <a:pt x="138" y="99"/>
                    <a:pt x="134" y="96"/>
                    <a:pt x="130" y="92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28" y="97"/>
                    <a:pt x="126" y="102"/>
                    <a:pt x="124" y="107"/>
                  </a:cubicBezTo>
                  <a:cubicBezTo>
                    <a:pt x="121" y="103"/>
                    <a:pt x="117" y="99"/>
                    <a:pt x="114" y="95"/>
                  </a:cubicBezTo>
                  <a:cubicBezTo>
                    <a:pt x="114" y="95"/>
                    <a:pt x="114" y="95"/>
                    <a:pt x="114" y="95"/>
                  </a:cubicBezTo>
                  <a:cubicBezTo>
                    <a:pt x="112" y="100"/>
                    <a:pt x="110" y="104"/>
                    <a:pt x="108" y="109"/>
                  </a:cubicBezTo>
                  <a:cubicBezTo>
                    <a:pt x="108" y="109"/>
                    <a:pt x="108" y="109"/>
                    <a:pt x="108" y="109"/>
                  </a:cubicBezTo>
                  <a:cubicBezTo>
                    <a:pt x="108" y="109"/>
                    <a:pt x="108" y="109"/>
                    <a:pt x="108" y="109"/>
                  </a:cubicBezTo>
                  <a:cubicBezTo>
                    <a:pt x="108" y="110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2"/>
                    <a:pt x="106" y="113"/>
                    <a:pt x="106" y="114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06" y="114"/>
                    <a:pt x="106" y="115"/>
                    <a:pt x="106" y="115"/>
                  </a:cubicBezTo>
                  <a:cubicBezTo>
                    <a:pt x="106" y="115"/>
                    <a:pt x="105" y="116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5" y="117"/>
                    <a:pt x="105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0" y="114"/>
                    <a:pt x="95" y="111"/>
                    <a:pt x="91" y="108"/>
                  </a:cubicBezTo>
                  <a:cubicBezTo>
                    <a:pt x="90" y="107"/>
                    <a:pt x="89" y="107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7" y="111"/>
                    <a:pt x="85" y="115"/>
                    <a:pt x="83" y="120"/>
                  </a:cubicBezTo>
                  <a:cubicBezTo>
                    <a:pt x="78" y="116"/>
                    <a:pt x="73" y="113"/>
                    <a:pt x="68" y="109"/>
                  </a:cubicBezTo>
                  <a:cubicBezTo>
                    <a:pt x="67" y="109"/>
                    <a:pt x="66" y="108"/>
                    <a:pt x="65" y="107"/>
                  </a:cubicBezTo>
                  <a:cubicBezTo>
                    <a:pt x="65" y="107"/>
                    <a:pt x="65" y="107"/>
                    <a:pt x="65" y="108"/>
                  </a:cubicBezTo>
                  <a:cubicBezTo>
                    <a:pt x="62" y="112"/>
                    <a:pt x="58" y="116"/>
                    <a:pt x="55" y="120"/>
                  </a:cubicBezTo>
                  <a:cubicBezTo>
                    <a:pt x="53" y="123"/>
                    <a:pt x="51" y="125"/>
                    <a:pt x="49" y="127"/>
                  </a:cubicBezTo>
                  <a:cubicBezTo>
                    <a:pt x="49" y="127"/>
                    <a:pt x="49" y="128"/>
                    <a:pt x="49" y="128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5"/>
                    <a:pt x="39" y="124"/>
                    <a:pt x="36" y="122"/>
                  </a:cubicBezTo>
                  <a:cubicBezTo>
                    <a:pt x="35" y="122"/>
                    <a:pt x="34" y="121"/>
                    <a:pt x="33" y="121"/>
                  </a:cubicBezTo>
                  <a:cubicBezTo>
                    <a:pt x="33" y="121"/>
                    <a:pt x="33" y="121"/>
                    <a:pt x="32" y="121"/>
                  </a:cubicBezTo>
                  <a:cubicBezTo>
                    <a:pt x="27" y="124"/>
                    <a:pt x="22" y="127"/>
                    <a:pt x="17" y="130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30"/>
                    <a:pt x="17" y="130"/>
                    <a:pt x="17" y="131"/>
                  </a:cubicBezTo>
                  <a:cubicBezTo>
                    <a:pt x="15" y="132"/>
                    <a:pt x="13" y="133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7" y="136"/>
                    <a:pt x="6" y="137"/>
                    <a:pt x="5" y="138"/>
                  </a:cubicBezTo>
                  <a:cubicBezTo>
                    <a:pt x="5" y="138"/>
                    <a:pt x="5" y="138"/>
                    <a:pt x="4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0"/>
                    <a:pt x="11" y="130"/>
                    <a:pt x="12" y="130"/>
                  </a:cubicBezTo>
                  <a:cubicBezTo>
                    <a:pt x="12" y="130"/>
                    <a:pt x="12" y="129"/>
                    <a:pt x="12" y="129"/>
                  </a:cubicBezTo>
                  <a:cubicBezTo>
                    <a:pt x="13" y="128"/>
                    <a:pt x="14" y="127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6" y="124"/>
                    <a:pt x="18" y="123"/>
                    <a:pt x="19" y="121"/>
                  </a:cubicBezTo>
                  <a:cubicBezTo>
                    <a:pt x="22" y="118"/>
                    <a:pt x="25" y="114"/>
                    <a:pt x="28" y="111"/>
                  </a:cubicBezTo>
                  <a:cubicBezTo>
                    <a:pt x="28" y="110"/>
                    <a:pt x="29" y="110"/>
                    <a:pt x="29" y="109"/>
                  </a:cubicBezTo>
                  <a:cubicBezTo>
                    <a:pt x="29" y="109"/>
                    <a:pt x="30" y="109"/>
                    <a:pt x="30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31" y="109"/>
                    <a:pt x="32" y="110"/>
                  </a:cubicBezTo>
                  <a:cubicBezTo>
                    <a:pt x="33" y="110"/>
                    <a:pt x="34" y="111"/>
                    <a:pt x="35" y="112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6" y="113"/>
                    <a:pt x="36" y="112"/>
                    <a:pt x="36" y="112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6" y="114"/>
                    <a:pt x="48" y="111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3" y="104"/>
                    <a:pt x="56" y="101"/>
                    <a:pt x="58" y="98"/>
                  </a:cubicBezTo>
                  <a:cubicBezTo>
                    <a:pt x="60" y="96"/>
                    <a:pt x="62" y="94"/>
                    <a:pt x="64" y="91"/>
                  </a:cubicBezTo>
                  <a:cubicBezTo>
                    <a:pt x="64" y="91"/>
                    <a:pt x="64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6" y="98"/>
                    <a:pt x="80" y="100"/>
                    <a:pt x="83" y="102"/>
                  </a:cubicBezTo>
                  <a:cubicBezTo>
                    <a:pt x="83" y="102"/>
                    <a:pt x="83" y="102"/>
                    <a:pt x="84" y="102"/>
                  </a:cubicBezTo>
                  <a:cubicBezTo>
                    <a:pt x="85" y="97"/>
                    <a:pt x="87" y="92"/>
                    <a:pt x="89" y="87"/>
                  </a:cubicBezTo>
                  <a:cubicBezTo>
                    <a:pt x="89" y="87"/>
                    <a:pt x="89" y="86"/>
                    <a:pt x="89" y="85"/>
                  </a:cubicBezTo>
                  <a:cubicBezTo>
                    <a:pt x="92" y="87"/>
                    <a:pt x="94" y="89"/>
                    <a:pt x="96" y="91"/>
                  </a:cubicBezTo>
                  <a:cubicBezTo>
                    <a:pt x="96" y="91"/>
                    <a:pt x="97" y="91"/>
                    <a:pt x="97" y="91"/>
                  </a:cubicBezTo>
                  <a:cubicBezTo>
                    <a:pt x="99" y="88"/>
                    <a:pt x="101" y="84"/>
                    <a:pt x="104" y="80"/>
                  </a:cubicBezTo>
                  <a:cubicBezTo>
                    <a:pt x="105" y="78"/>
                    <a:pt x="106" y="76"/>
                    <a:pt x="108" y="74"/>
                  </a:cubicBezTo>
                  <a:cubicBezTo>
                    <a:pt x="108" y="74"/>
                    <a:pt x="108" y="74"/>
                    <a:pt x="108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9" y="74"/>
                    <a:pt x="110" y="74"/>
                    <a:pt x="110" y="75"/>
                  </a:cubicBezTo>
                  <a:cubicBezTo>
                    <a:pt x="112" y="76"/>
                    <a:pt x="114" y="78"/>
                    <a:pt x="116" y="79"/>
                  </a:cubicBezTo>
                  <a:cubicBezTo>
                    <a:pt x="116" y="79"/>
                    <a:pt x="116" y="79"/>
                    <a:pt x="117" y="79"/>
                  </a:cubicBezTo>
                  <a:cubicBezTo>
                    <a:pt x="118" y="76"/>
                    <a:pt x="120" y="73"/>
                    <a:pt x="121" y="70"/>
                  </a:cubicBezTo>
                  <a:cubicBezTo>
                    <a:pt x="122" y="73"/>
                    <a:pt x="123" y="76"/>
                    <a:pt x="124" y="79"/>
                  </a:cubicBezTo>
                  <a:cubicBezTo>
                    <a:pt x="124" y="79"/>
                    <a:pt x="125" y="79"/>
                    <a:pt x="125" y="79"/>
                  </a:cubicBezTo>
                  <a:cubicBezTo>
                    <a:pt x="125" y="78"/>
                    <a:pt x="126" y="76"/>
                    <a:pt x="127" y="74"/>
                  </a:cubicBezTo>
                  <a:cubicBezTo>
                    <a:pt x="127" y="74"/>
                    <a:pt x="127" y="74"/>
                    <a:pt x="127" y="74"/>
                  </a:cubicBezTo>
                  <a:cubicBezTo>
                    <a:pt x="128" y="72"/>
                    <a:pt x="129" y="69"/>
                    <a:pt x="130" y="67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4" y="70"/>
                    <a:pt x="137" y="74"/>
                    <a:pt x="140" y="78"/>
                  </a:cubicBezTo>
                  <a:cubicBezTo>
                    <a:pt x="141" y="78"/>
                    <a:pt x="141" y="79"/>
                    <a:pt x="142" y="79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5" y="71"/>
                    <a:pt x="149" y="63"/>
                    <a:pt x="152" y="54"/>
                  </a:cubicBezTo>
                  <a:cubicBezTo>
                    <a:pt x="153" y="53"/>
                    <a:pt x="153" y="52"/>
                    <a:pt x="154" y="51"/>
                  </a:cubicBezTo>
                  <a:cubicBezTo>
                    <a:pt x="156" y="54"/>
                    <a:pt x="158" y="56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2" y="58"/>
                    <a:pt x="162" y="58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62" y="58"/>
                    <a:pt x="162" y="57"/>
                    <a:pt x="162" y="57"/>
                  </a:cubicBezTo>
                  <a:cubicBezTo>
                    <a:pt x="166" y="51"/>
                    <a:pt x="169" y="45"/>
                    <a:pt x="173" y="38"/>
                  </a:cubicBezTo>
                  <a:cubicBezTo>
                    <a:pt x="173" y="37"/>
                    <a:pt x="174" y="36"/>
                    <a:pt x="174" y="35"/>
                  </a:cubicBezTo>
                  <a:cubicBezTo>
                    <a:pt x="178" y="43"/>
                    <a:pt x="182" y="50"/>
                    <a:pt x="186" y="57"/>
                  </a:cubicBezTo>
                  <a:cubicBezTo>
                    <a:pt x="186" y="58"/>
                    <a:pt x="187" y="59"/>
                    <a:pt x="188" y="61"/>
                  </a:cubicBezTo>
                  <a:cubicBezTo>
                    <a:pt x="188" y="61"/>
                    <a:pt x="188" y="61"/>
                    <a:pt x="188" y="60"/>
                  </a:cubicBezTo>
                  <a:cubicBezTo>
                    <a:pt x="189" y="56"/>
                    <a:pt x="191" y="52"/>
                    <a:pt x="192" y="48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2" y="47"/>
                    <a:pt x="192" y="47"/>
                    <a:pt x="192" y="46"/>
                  </a:cubicBezTo>
                  <a:cubicBezTo>
                    <a:pt x="192" y="44"/>
                    <a:pt x="192" y="42"/>
                    <a:pt x="192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2" y="40"/>
                    <a:pt x="192" y="40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2"/>
                    <a:pt x="190" y="42"/>
                    <a:pt x="190" y="42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90" y="44"/>
                    <a:pt x="189" y="45"/>
                    <a:pt x="189" y="46"/>
                  </a:cubicBezTo>
                  <a:cubicBezTo>
                    <a:pt x="185" y="40"/>
                    <a:pt x="181" y="34"/>
                    <a:pt x="177" y="28"/>
                  </a:cubicBezTo>
                  <a:cubicBezTo>
                    <a:pt x="176" y="27"/>
                    <a:pt x="176" y="26"/>
                    <a:pt x="175" y="25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71" y="31"/>
                    <a:pt x="167" y="37"/>
                    <a:pt x="163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3" y="43"/>
                    <a:pt x="163" y="44"/>
                    <a:pt x="162" y="44"/>
                  </a:cubicBezTo>
                  <a:cubicBezTo>
                    <a:pt x="162" y="45"/>
                    <a:pt x="161" y="46"/>
                    <a:pt x="161" y="46"/>
                  </a:cubicBezTo>
                  <a:cubicBezTo>
                    <a:pt x="158" y="43"/>
                    <a:pt x="155" y="39"/>
                    <a:pt x="152" y="35"/>
                  </a:cubicBezTo>
                  <a:cubicBezTo>
                    <a:pt x="152" y="35"/>
                    <a:pt x="152" y="35"/>
                    <a:pt x="152" y="35"/>
                  </a:cubicBezTo>
                  <a:cubicBezTo>
                    <a:pt x="149" y="43"/>
                    <a:pt x="146" y="51"/>
                    <a:pt x="143" y="60"/>
                  </a:cubicBezTo>
                  <a:cubicBezTo>
                    <a:pt x="143" y="59"/>
                    <a:pt x="143" y="60"/>
                    <a:pt x="143" y="60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43" y="61"/>
                    <a:pt x="143" y="61"/>
                    <a:pt x="142" y="62"/>
                  </a:cubicBezTo>
                  <a:cubicBezTo>
                    <a:pt x="142" y="63"/>
                    <a:pt x="142" y="64"/>
                    <a:pt x="142" y="64"/>
                  </a:cubicBezTo>
                  <a:cubicBezTo>
                    <a:pt x="142" y="64"/>
                    <a:pt x="141" y="64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5"/>
                    <a:pt x="141" y="65"/>
                    <a:pt x="141" y="66"/>
                  </a:cubicBezTo>
                  <a:cubicBezTo>
                    <a:pt x="138" y="61"/>
                    <a:pt x="136" y="57"/>
                    <a:pt x="133" y="52"/>
                  </a:cubicBezTo>
                  <a:cubicBezTo>
                    <a:pt x="133" y="52"/>
                    <a:pt x="132" y="51"/>
                    <a:pt x="132" y="50"/>
                  </a:cubicBezTo>
                  <a:cubicBezTo>
                    <a:pt x="132" y="50"/>
                    <a:pt x="131" y="50"/>
                    <a:pt x="131" y="50"/>
                  </a:cubicBezTo>
                  <a:cubicBezTo>
                    <a:pt x="130" y="55"/>
                    <a:pt x="129" y="59"/>
                    <a:pt x="128" y="64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7" y="63"/>
                    <a:pt x="126" y="61"/>
                    <a:pt x="125" y="58"/>
                  </a:cubicBezTo>
                  <a:cubicBezTo>
                    <a:pt x="125" y="58"/>
                    <a:pt x="124" y="58"/>
                    <a:pt x="124" y="58"/>
                  </a:cubicBezTo>
                  <a:cubicBezTo>
                    <a:pt x="123" y="60"/>
                    <a:pt x="121" y="62"/>
                    <a:pt x="120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9" y="64"/>
                    <a:pt x="119" y="64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8" y="65"/>
                    <a:pt x="118" y="65"/>
                    <a:pt x="118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7" y="65"/>
                    <a:pt x="116" y="65"/>
                    <a:pt x="115" y="64"/>
                  </a:cubicBezTo>
                  <a:cubicBezTo>
                    <a:pt x="113" y="62"/>
                    <a:pt x="110" y="60"/>
                    <a:pt x="108" y="58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3" y="64"/>
                    <a:pt x="99" y="70"/>
                    <a:pt x="95" y="76"/>
                  </a:cubicBezTo>
                  <a:cubicBezTo>
                    <a:pt x="95" y="77"/>
                    <a:pt x="94" y="77"/>
                    <a:pt x="94" y="78"/>
                  </a:cubicBezTo>
                  <a:cubicBezTo>
                    <a:pt x="92" y="76"/>
                    <a:pt x="91" y="75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6" y="78"/>
                    <a:pt x="83" y="83"/>
                    <a:pt x="80" y="88"/>
                  </a:cubicBezTo>
                  <a:cubicBezTo>
                    <a:pt x="80" y="89"/>
                    <a:pt x="79" y="89"/>
                    <a:pt x="79" y="89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89"/>
                    <a:pt x="77" y="88"/>
                  </a:cubicBezTo>
                  <a:cubicBezTo>
                    <a:pt x="74" y="87"/>
                    <a:pt x="70" y="86"/>
                    <a:pt x="67" y="84"/>
                  </a:cubicBezTo>
                  <a:cubicBezTo>
                    <a:pt x="64" y="83"/>
                    <a:pt x="62" y="82"/>
                    <a:pt x="59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6" y="85"/>
                    <a:pt x="54" y="90"/>
                    <a:pt x="51" y="94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49" y="96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7" y="100"/>
                    <a:pt x="46" y="100"/>
                    <a:pt x="47" y="100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5" y="102"/>
                    <a:pt x="44" y="103"/>
                    <a:pt x="4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1" y="103"/>
                    <a:pt x="40" y="102"/>
                    <a:pt x="38" y="102"/>
                  </a:cubicBezTo>
                  <a:cubicBezTo>
                    <a:pt x="35" y="100"/>
                    <a:pt x="32" y="98"/>
                    <a:pt x="29" y="97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8" y="98"/>
                    <a:pt x="28" y="99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5" y="103"/>
                    <a:pt x="23" y="106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0" y="110"/>
                    <a:pt x="20" y="110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2"/>
                    <a:pt x="19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3"/>
                    <a:pt x="18" y="114"/>
                    <a:pt x="18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3"/>
                    <a:pt x="12" y="124"/>
                    <a:pt x="12" y="124"/>
                  </a:cubicBezTo>
                  <a:cubicBezTo>
                    <a:pt x="12" y="124"/>
                    <a:pt x="12" y="125"/>
                    <a:pt x="12" y="125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31"/>
                    <a:pt x="8" y="131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7" y="133"/>
                    <a:pt x="7" y="133"/>
                  </a:cubicBezTo>
                  <a:cubicBezTo>
                    <a:pt x="6" y="135"/>
                    <a:pt x="5" y="136"/>
                    <a:pt x="4" y="137"/>
                  </a:cubicBezTo>
                  <a:cubicBezTo>
                    <a:pt x="5" y="134"/>
                    <a:pt x="6" y="131"/>
                    <a:pt x="6" y="128"/>
                  </a:cubicBezTo>
                  <a:cubicBezTo>
                    <a:pt x="8" y="120"/>
                    <a:pt x="9" y="112"/>
                    <a:pt x="11" y="104"/>
                  </a:cubicBezTo>
                  <a:cubicBezTo>
                    <a:pt x="13" y="94"/>
                    <a:pt x="15" y="84"/>
                    <a:pt x="17" y="75"/>
                  </a:cubicBezTo>
                  <a:cubicBezTo>
                    <a:pt x="18" y="66"/>
                    <a:pt x="20" y="58"/>
                    <a:pt x="21" y="49"/>
                  </a:cubicBezTo>
                  <a:cubicBezTo>
                    <a:pt x="22" y="46"/>
                    <a:pt x="23" y="44"/>
                    <a:pt x="23" y="41"/>
                  </a:cubicBezTo>
                  <a:cubicBezTo>
                    <a:pt x="23" y="40"/>
                    <a:pt x="23" y="39"/>
                    <a:pt x="24" y="38"/>
                  </a:cubicBezTo>
                  <a:cubicBezTo>
                    <a:pt x="24" y="38"/>
                    <a:pt x="24" y="37"/>
                    <a:pt x="24" y="37"/>
                  </a:cubicBezTo>
                  <a:cubicBezTo>
                    <a:pt x="28" y="43"/>
                    <a:pt x="32" y="49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6" y="57"/>
                    <a:pt x="37" y="57"/>
                    <a:pt x="37" y="57"/>
                  </a:cubicBezTo>
                  <a:cubicBezTo>
                    <a:pt x="37" y="57"/>
                    <a:pt x="37" y="58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42" y="51"/>
                    <a:pt x="46" y="44"/>
                    <a:pt x="50" y="37"/>
                  </a:cubicBezTo>
                  <a:cubicBezTo>
                    <a:pt x="50" y="37"/>
                    <a:pt x="51" y="36"/>
                    <a:pt x="51" y="35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2" y="36"/>
                    <a:pt x="51" y="36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6" y="42"/>
                    <a:pt x="61" y="50"/>
                    <a:pt x="65" y="58"/>
                  </a:cubicBezTo>
                  <a:cubicBezTo>
                    <a:pt x="66" y="59"/>
                    <a:pt x="66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71" y="54"/>
                    <a:pt x="75" y="47"/>
                    <a:pt x="79" y="40"/>
                  </a:cubicBezTo>
                  <a:cubicBezTo>
                    <a:pt x="80" y="39"/>
                    <a:pt x="80" y="39"/>
                    <a:pt x="81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2" y="41"/>
                    <a:pt x="84" y="43"/>
                    <a:pt x="86" y="46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7" y="45"/>
                    <a:pt x="88" y="43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1" y="41"/>
                    <a:pt x="92" y="40"/>
                    <a:pt x="92" y="39"/>
                  </a:cubicBezTo>
                  <a:cubicBezTo>
                    <a:pt x="93" y="38"/>
                    <a:pt x="93" y="37"/>
                    <a:pt x="94" y="37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5" y="36"/>
                    <a:pt x="94" y="36"/>
                    <a:pt x="95" y="36"/>
                  </a:cubicBezTo>
                  <a:cubicBezTo>
                    <a:pt x="95" y="37"/>
                    <a:pt x="96" y="37"/>
                    <a:pt x="96" y="37"/>
                  </a:cubicBezTo>
                  <a:cubicBezTo>
                    <a:pt x="96" y="38"/>
                    <a:pt x="97" y="38"/>
                    <a:pt x="97" y="38"/>
                  </a:cubicBezTo>
                  <a:cubicBezTo>
                    <a:pt x="98" y="39"/>
                    <a:pt x="98" y="40"/>
                    <a:pt x="99" y="41"/>
                  </a:cubicBezTo>
                  <a:cubicBezTo>
                    <a:pt x="100" y="42"/>
                    <a:pt x="101" y="43"/>
                    <a:pt x="102" y="44"/>
                  </a:cubicBezTo>
                  <a:cubicBezTo>
                    <a:pt x="103" y="45"/>
                    <a:pt x="104" y="46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9" y="37"/>
                    <a:pt x="111" y="30"/>
                    <a:pt x="114" y="23"/>
                  </a:cubicBezTo>
                  <a:cubicBezTo>
                    <a:pt x="114" y="22"/>
                    <a:pt x="115" y="21"/>
                    <a:pt x="115" y="20"/>
                  </a:cubicBezTo>
                  <a:cubicBezTo>
                    <a:pt x="116" y="21"/>
                    <a:pt x="117" y="23"/>
                    <a:pt x="118" y="2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20" y="27"/>
                    <a:pt x="122" y="29"/>
                    <a:pt x="124" y="31"/>
                  </a:cubicBezTo>
                  <a:cubicBezTo>
                    <a:pt x="124" y="32"/>
                    <a:pt x="125" y="32"/>
                    <a:pt x="125" y="33"/>
                  </a:cubicBezTo>
                  <a:cubicBezTo>
                    <a:pt x="125" y="33"/>
                    <a:pt x="125" y="33"/>
                    <a:pt x="126" y="33"/>
                  </a:cubicBezTo>
                  <a:cubicBezTo>
                    <a:pt x="130" y="26"/>
                    <a:pt x="134" y="19"/>
                    <a:pt x="138" y="13"/>
                  </a:cubicBezTo>
                  <a:cubicBezTo>
                    <a:pt x="138" y="12"/>
                    <a:pt x="139" y="11"/>
                    <a:pt x="139" y="10"/>
                  </a:cubicBezTo>
                  <a:cubicBezTo>
                    <a:pt x="140" y="12"/>
                    <a:pt x="141" y="13"/>
                    <a:pt x="142" y="15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3" y="16"/>
                    <a:pt x="143" y="17"/>
                    <a:pt x="144" y="18"/>
                  </a:cubicBezTo>
                  <a:cubicBezTo>
                    <a:pt x="144" y="18"/>
                    <a:pt x="144" y="19"/>
                    <a:pt x="144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5" y="20"/>
                    <a:pt x="146" y="22"/>
                    <a:pt x="147" y="23"/>
                  </a:cubicBezTo>
                  <a:cubicBezTo>
                    <a:pt x="147" y="24"/>
                    <a:pt x="147" y="25"/>
                    <a:pt x="148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52" y="22"/>
                    <a:pt x="156" y="18"/>
                    <a:pt x="161" y="14"/>
                  </a:cubicBezTo>
                  <a:cubicBezTo>
                    <a:pt x="162" y="13"/>
                    <a:pt x="163" y="12"/>
                    <a:pt x="164" y="11"/>
                  </a:cubicBezTo>
                  <a:cubicBezTo>
                    <a:pt x="164" y="11"/>
                    <a:pt x="165" y="11"/>
                    <a:pt x="165" y="10"/>
                  </a:cubicBezTo>
                  <a:cubicBezTo>
                    <a:pt x="165" y="10"/>
                    <a:pt x="166" y="10"/>
                    <a:pt x="166" y="10"/>
                  </a:cubicBezTo>
                  <a:cubicBezTo>
                    <a:pt x="166" y="10"/>
                    <a:pt x="166" y="11"/>
                    <a:pt x="167" y="11"/>
                  </a:cubicBezTo>
                  <a:cubicBezTo>
                    <a:pt x="168" y="12"/>
                    <a:pt x="169" y="13"/>
                    <a:pt x="170" y="14"/>
                  </a:cubicBezTo>
                  <a:cubicBezTo>
                    <a:pt x="172" y="16"/>
                    <a:pt x="175" y="18"/>
                    <a:pt x="177" y="20"/>
                  </a:cubicBezTo>
                  <a:cubicBezTo>
                    <a:pt x="177" y="20"/>
                    <a:pt x="177" y="20"/>
                    <a:pt x="177" y="20"/>
                  </a:cubicBezTo>
                  <a:cubicBezTo>
                    <a:pt x="179" y="17"/>
                    <a:pt x="182" y="13"/>
                    <a:pt x="184" y="10"/>
                  </a:cubicBezTo>
                  <a:cubicBezTo>
                    <a:pt x="184" y="11"/>
                    <a:pt x="184" y="11"/>
                    <a:pt x="184" y="12"/>
                  </a:cubicBezTo>
                  <a:cubicBezTo>
                    <a:pt x="184" y="12"/>
                    <a:pt x="185" y="12"/>
                    <a:pt x="185" y="12"/>
                  </a:cubicBezTo>
                  <a:cubicBezTo>
                    <a:pt x="185" y="11"/>
                    <a:pt x="184" y="11"/>
                    <a:pt x="184" y="10"/>
                  </a:cubicBezTo>
                  <a:cubicBezTo>
                    <a:pt x="187" y="15"/>
                    <a:pt x="189" y="19"/>
                    <a:pt x="191" y="23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0" y="20"/>
                    <a:pt x="188" y="16"/>
                    <a:pt x="186" y="13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86" y="9"/>
                    <a:pt x="185" y="6"/>
                    <a:pt x="184" y="3"/>
                  </a:cubicBezTo>
                  <a:cubicBezTo>
                    <a:pt x="184" y="3"/>
                    <a:pt x="184" y="3"/>
                    <a:pt x="184" y="4"/>
                  </a:cubicBezTo>
                  <a:cubicBezTo>
                    <a:pt x="185" y="6"/>
                    <a:pt x="185" y="9"/>
                    <a:pt x="186" y="12"/>
                  </a:cubicBezTo>
                  <a:cubicBezTo>
                    <a:pt x="186" y="12"/>
                    <a:pt x="186" y="12"/>
                    <a:pt x="185" y="11"/>
                  </a:cubicBezTo>
                  <a:cubicBezTo>
                    <a:pt x="185" y="11"/>
                    <a:pt x="185" y="10"/>
                    <a:pt x="184" y="10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84" y="8"/>
                    <a:pt x="184" y="6"/>
                    <a:pt x="183" y="5"/>
                  </a:cubicBezTo>
                  <a:cubicBezTo>
                    <a:pt x="183" y="4"/>
                    <a:pt x="183" y="5"/>
                    <a:pt x="183" y="5"/>
                  </a:cubicBezTo>
                  <a:cubicBezTo>
                    <a:pt x="183" y="6"/>
                    <a:pt x="184" y="8"/>
                    <a:pt x="184" y="10"/>
                  </a:cubicBezTo>
                  <a:cubicBezTo>
                    <a:pt x="184" y="10"/>
                    <a:pt x="184" y="10"/>
                    <a:pt x="183" y="11"/>
                  </a:cubicBezTo>
                  <a:cubicBezTo>
                    <a:pt x="183" y="9"/>
                    <a:pt x="183" y="7"/>
                    <a:pt x="182" y="5"/>
                  </a:cubicBezTo>
                  <a:cubicBezTo>
                    <a:pt x="182" y="4"/>
                    <a:pt x="182" y="4"/>
                    <a:pt x="182" y="5"/>
                  </a:cubicBezTo>
                  <a:cubicBezTo>
                    <a:pt x="182" y="7"/>
                    <a:pt x="183" y="9"/>
                    <a:pt x="183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1" y="14"/>
                    <a:pt x="179" y="17"/>
                    <a:pt x="177" y="19"/>
                  </a:cubicBezTo>
                  <a:cubicBezTo>
                    <a:pt x="173" y="16"/>
                    <a:pt x="170" y="13"/>
                    <a:pt x="166" y="10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66" y="8"/>
                    <a:pt x="165" y="6"/>
                    <a:pt x="165" y="4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6"/>
                    <a:pt x="165" y="8"/>
                    <a:pt x="166" y="10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49" y="24"/>
                    <a:pt x="149" y="24"/>
                    <a:pt x="148" y="25"/>
                  </a:cubicBezTo>
                  <a:cubicBezTo>
                    <a:pt x="147" y="18"/>
                    <a:pt x="146" y="12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6" y="12"/>
                    <a:pt x="147" y="18"/>
                    <a:pt x="148" y="25"/>
                  </a:cubicBezTo>
                  <a:cubicBezTo>
                    <a:pt x="147" y="23"/>
                    <a:pt x="145" y="20"/>
                    <a:pt x="144" y="18"/>
                  </a:cubicBezTo>
                  <a:cubicBezTo>
                    <a:pt x="143" y="12"/>
                    <a:pt x="142" y="7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1" y="1"/>
                    <a:pt x="141" y="1"/>
                    <a:pt x="142" y="0"/>
                  </a:cubicBezTo>
                  <a:cubicBezTo>
                    <a:pt x="144" y="3"/>
                    <a:pt x="147" y="7"/>
                    <a:pt x="149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50" y="9"/>
                    <a:pt x="151" y="9"/>
                    <a:pt x="152" y="9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2" y="12"/>
                    <a:pt x="153" y="14"/>
                    <a:pt x="153" y="17"/>
                  </a:cubicBezTo>
                  <a:cubicBezTo>
                    <a:pt x="153" y="18"/>
                    <a:pt x="154" y="17"/>
                    <a:pt x="154" y="17"/>
                  </a:cubicBezTo>
                  <a:cubicBezTo>
                    <a:pt x="153" y="14"/>
                    <a:pt x="153" y="11"/>
                    <a:pt x="152" y="9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6" y="7"/>
                    <a:pt x="159" y="5"/>
                    <a:pt x="162" y="3"/>
                  </a:cubicBezTo>
                  <a:cubicBezTo>
                    <a:pt x="164" y="2"/>
                    <a:pt x="167" y="1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9" y="0"/>
                    <a:pt x="169" y="0"/>
                    <a:pt x="169" y="1"/>
                  </a:cubicBezTo>
                  <a:cubicBezTo>
                    <a:pt x="170" y="2"/>
                    <a:pt x="171" y="3"/>
                    <a:pt x="172" y="4"/>
                  </a:cubicBezTo>
                  <a:cubicBezTo>
                    <a:pt x="173" y="6"/>
                    <a:pt x="175" y="8"/>
                    <a:pt x="177" y="10"/>
                  </a:cubicBezTo>
                  <a:cubicBezTo>
                    <a:pt x="177" y="10"/>
                    <a:pt x="176" y="10"/>
                    <a:pt x="176" y="10"/>
                  </a:cubicBezTo>
                  <a:cubicBezTo>
                    <a:pt x="177" y="12"/>
                    <a:pt x="177" y="14"/>
                    <a:pt x="177" y="16"/>
                  </a:cubicBezTo>
                  <a:cubicBezTo>
                    <a:pt x="178" y="16"/>
                    <a:pt x="178" y="16"/>
                    <a:pt x="178" y="16"/>
                  </a:cubicBezTo>
                  <a:cubicBezTo>
                    <a:pt x="177" y="10"/>
                    <a:pt x="177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cubicBezTo>
                    <a:pt x="178" y="9"/>
                    <a:pt x="178" y="9"/>
                    <a:pt x="178" y="9"/>
                  </a:cubicBezTo>
                  <a:cubicBezTo>
                    <a:pt x="178" y="11"/>
                    <a:pt x="178" y="13"/>
                    <a:pt x="179" y="16"/>
                  </a:cubicBezTo>
                  <a:cubicBezTo>
                    <a:pt x="179" y="16"/>
                    <a:pt x="179" y="16"/>
                    <a:pt x="179" y="15"/>
                  </a:cubicBezTo>
                  <a:cubicBezTo>
                    <a:pt x="179" y="13"/>
                    <a:pt x="178" y="11"/>
                    <a:pt x="178" y="9"/>
                  </a:cubicBezTo>
                  <a:cubicBezTo>
                    <a:pt x="178" y="9"/>
                    <a:pt x="178" y="9"/>
                    <a:pt x="178" y="9"/>
                  </a:cubicBezTo>
                  <a:cubicBezTo>
                    <a:pt x="178" y="9"/>
                    <a:pt x="179" y="8"/>
                    <a:pt x="179" y="8"/>
                  </a:cubicBezTo>
                  <a:cubicBezTo>
                    <a:pt x="179" y="10"/>
                    <a:pt x="179" y="12"/>
                    <a:pt x="180" y="14"/>
                  </a:cubicBezTo>
                  <a:cubicBezTo>
                    <a:pt x="180" y="14"/>
                    <a:pt x="180" y="14"/>
                    <a:pt x="180" y="13"/>
                  </a:cubicBezTo>
                  <a:cubicBezTo>
                    <a:pt x="180" y="12"/>
                    <a:pt x="180" y="10"/>
                    <a:pt x="179" y="8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8"/>
                    <a:pt x="190" y="15"/>
                    <a:pt x="192" y="22"/>
                  </a:cubicBezTo>
                  <a:cubicBezTo>
                    <a:pt x="192" y="22"/>
                    <a:pt x="192" y="23"/>
                    <a:pt x="192" y="23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0" y="16"/>
                    <a:pt x="189" y="9"/>
                    <a:pt x="187" y="3"/>
                  </a:cubicBezTo>
                  <a:cubicBezTo>
                    <a:pt x="187" y="2"/>
                    <a:pt x="186" y="1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3" y="2"/>
                    <a:pt x="181" y="5"/>
                    <a:pt x="179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8"/>
                    <a:pt x="178" y="8"/>
                    <a:pt x="178" y="8"/>
                  </a:cubicBezTo>
                  <a:cubicBezTo>
                    <a:pt x="178" y="8"/>
                    <a:pt x="177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5" y="7"/>
                    <a:pt x="174" y="6"/>
                    <a:pt x="172" y="4"/>
                  </a:cubicBezTo>
                  <a:cubicBezTo>
                    <a:pt x="171" y="2"/>
                    <a:pt x="170" y="1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4" y="2"/>
                    <a:pt x="160" y="4"/>
                    <a:pt x="156" y="6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50" y="9"/>
                    <a:pt x="149" y="9"/>
                    <a:pt x="149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8" y="8"/>
                    <a:pt x="148" y="7"/>
                    <a:pt x="147" y="6"/>
                  </a:cubicBezTo>
                  <a:cubicBezTo>
                    <a:pt x="145" y="4"/>
                    <a:pt x="143" y="2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1"/>
                    <a:pt x="140" y="2"/>
                    <a:pt x="140" y="2"/>
                  </a:cubicBezTo>
                  <a:cubicBezTo>
                    <a:pt x="139" y="2"/>
                    <a:pt x="139" y="2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4"/>
                    <a:pt x="138" y="4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6" y="7"/>
                    <a:pt x="135" y="9"/>
                    <a:pt x="134" y="10"/>
                  </a:cubicBezTo>
                  <a:cubicBezTo>
                    <a:pt x="133" y="10"/>
                    <a:pt x="133" y="10"/>
                    <a:pt x="133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2" y="12"/>
                    <a:pt x="131" y="13"/>
                    <a:pt x="130" y="15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5"/>
                    <a:pt x="129" y="15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7"/>
                    <a:pt x="129" y="17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8" y="18"/>
                    <a:pt x="128" y="18"/>
                  </a:cubicBezTo>
                  <a:cubicBezTo>
                    <a:pt x="127" y="18"/>
                    <a:pt x="127" y="19"/>
                    <a:pt x="127" y="19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27" y="19"/>
                    <a:pt x="126" y="19"/>
                    <a:pt x="126" y="19"/>
                  </a:cubicBezTo>
                  <a:cubicBezTo>
                    <a:pt x="126" y="19"/>
                    <a:pt x="125" y="18"/>
                    <a:pt x="125" y="18"/>
                  </a:cubicBezTo>
                  <a:cubicBezTo>
                    <a:pt x="123" y="17"/>
                    <a:pt x="121" y="16"/>
                    <a:pt x="120" y="15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2" y="10"/>
                    <a:pt x="112" y="10"/>
                  </a:cubicBezTo>
                  <a:cubicBezTo>
                    <a:pt x="111" y="13"/>
                    <a:pt x="109" y="16"/>
                    <a:pt x="108" y="19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8" y="19"/>
                    <a:pt x="108" y="20"/>
                    <a:pt x="108" y="20"/>
                  </a:cubicBezTo>
                  <a:cubicBezTo>
                    <a:pt x="108" y="20"/>
                    <a:pt x="108" y="21"/>
                    <a:pt x="107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2"/>
                    <a:pt x="107" y="23"/>
                    <a:pt x="106" y="24"/>
                  </a:cubicBezTo>
                  <a:cubicBezTo>
                    <a:pt x="105" y="26"/>
                    <a:pt x="105" y="29"/>
                    <a:pt x="103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31"/>
                    <a:pt x="103" y="32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2" y="33"/>
                    <a:pt x="102" y="33"/>
                  </a:cubicBezTo>
                  <a:cubicBezTo>
                    <a:pt x="102" y="33"/>
                    <a:pt x="102" y="33"/>
                    <a:pt x="102" y="33"/>
                  </a:cubicBezTo>
                  <a:cubicBezTo>
                    <a:pt x="102" y="33"/>
                    <a:pt x="102" y="33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2" y="33"/>
                    <a:pt x="101" y="33"/>
                    <a:pt x="101" y="32"/>
                  </a:cubicBezTo>
                  <a:cubicBezTo>
                    <a:pt x="99" y="30"/>
                    <a:pt x="96" y="27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7"/>
                    <a:pt x="89" y="29"/>
                    <a:pt x="87" y="32"/>
                  </a:cubicBezTo>
                  <a:cubicBezTo>
                    <a:pt x="87" y="32"/>
                    <a:pt x="87" y="32"/>
                    <a:pt x="86" y="33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5" y="31"/>
                    <a:pt x="84" y="29"/>
                    <a:pt x="83" y="28"/>
                  </a:cubicBezTo>
                  <a:cubicBezTo>
                    <a:pt x="82" y="27"/>
                    <a:pt x="81" y="26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7" y="29"/>
                    <a:pt x="74" y="33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1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41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4"/>
                    <a:pt x="67" y="45"/>
                    <a:pt x="66" y="46"/>
                  </a:cubicBezTo>
                  <a:cubicBezTo>
                    <a:pt x="62" y="38"/>
                    <a:pt x="58" y="30"/>
                    <a:pt x="54" y="23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0" y="22"/>
                    <a:pt x="48" y="25"/>
                    <a:pt x="45" y="27"/>
                  </a:cubicBezTo>
                  <a:cubicBezTo>
                    <a:pt x="45" y="27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3" y="31"/>
                    <a:pt x="40" y="34"/>
                    <a:pt x="37" y="37"/>
                  </a:cubicBezTo>
                  <a:cubicBezTo>
                    <a:pt x="37" y="37"/>
                    <a:pt x="37" y="38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5" y="39"/>
                    <a:pt x="35" y="39"/>
                  </a:cubicBezTo>
                  <a:cubicBezTo>
                    <a:pt x="35" y="39"/>
                    <a:pt x="35" y="38"/>
                    <a:pt x="34" y="38"/>
                  </a:cubicBezTo>
                  <a:cubicBezTo>
                    <a:pt x="32" y="34"/>
                    <a:pt x="29" y="31"/>
                    <a:pt x="26" y="28"/>
                  </a:cubicBezTo>
                  <a:cubicBezTo>
                    <a:pt x="24" y="25"/>
                    <a:pt x="22" y="22"/>
                    <a:pt x="19" y="20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3"/>
                    <a:pt x="18" y="26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2"/>
                    <a:pt x="17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4"/>
                    <a:pt x="17" y="35"/>
                    <a:pt x="17" y="36"/>
                  </a:cubicBezTo>
                  <a:cubicBezTo>
                    <a:pt x="17" y="36"/>
                    <a:pt x="17" y="36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1"/>
                    <a:pt x="16" y="43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6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5" y="51"/>
                    <a:pt x="14" y="56"/>
                    <a:pt x="14" y="60"/>
                  </a:cubicBezTo>
                  <a:cubicBezTo>
                    <a:pt x="14" y="61"/>
                    <a:pt x="14" y="62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4"/>
                    <a:pt x="13" y="64"/>
                  </a:cubicBezTo>
                  <a:cubicBezTo>
                    <a:pt x="13" y="65"/>
                    <a:pt x="13" y="67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70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4"/>
                  </a:cubicBezTo>
                  <a:cubicBezTo>
                    <a:pt x="12" y="76"/>
                    <a:pt x="12" y="78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1"/>
                    <a:pt x="11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6"/>
                    <a:pt x="10" y="90"/>
                    <a:pt x="9" y="94"/>
                  </a:cubicBezTo>
                  <a:cubicBezTo>
                    <a:pt x="9" y="94"/>
                    <a:pt x="9" y="94"/>
                    <a:pt x="9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9" y="95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7"/>
                    <a:pt x="9" y="97"/>
                    <a:pt x="9" y="98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9" y="99"/>
                    <a:pt x="9" y="101"/>
                    <a:pt x="8" y="103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6"/>
                    <a:pt x="8" y="107"/>
                    <a:pt x="8" y="10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7" y="112"/>
                    <a:pt x="7" y="116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1"/>
                    <a:pt x="6" y="122"/>
                    <a:pt x="6" y="124"/>
                  </a:cubicBezTo>
                  <a:cubicBezTo>
                    <a:pt x="5" y="127"/>
                    <a:pt x="5" y="130"/>
                    <a:pt x="4" y="134"/>
                  </a:cubicBezTo>
                  <a:cubicBezTo>
                    <a:pt x="4" y="135"/>
                    <a:pt x="4" y="136"/>
                    <a:pt x="4" y="137"/>
                  </a:cubicBezTo>
                  <a:cubicBezTo>
                    <a:pt x="4" y="137"/>
                    <a:pt x="4" y="138"/>
                    <a:pt x="4" y="138"/>
                  </a:cubicBezTo>
                  <a:cubicBezTo>
                    <a:pt x="4" y="138"/>
                    <a:pt x="4" y="138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4" y="11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1" y="10"/>
                    <a:pt x="1" y="12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9"/>
                    <a:pt x="2" y="139"/>
                    <a:pt x="2" y="139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2" y="140"/>
                    <a:pt x="3" y="140"/>
                    <a:pt x="3" y="140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39"/>
                    <a:pt x="3" y="139"/>
                    <a:pt x="4" y="139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204" y="139"/>
                    <a:pt x="204" y="139"/>
                    <a:pt x="204" y="139"/>
                  </a:cubicBezTo>
                  <a:cubicBezTo>
                    <a:pt x="204" y="139"/>
                    <a:pt x="204" y="139"/>
                    <a:pt x="204" y="139"/>
                  </a:cubicBezTo>
                  <a:cubicBezTo>
                    <a:pt x="204" y="141"/>
                    <a:pt x="204" y="144"/>
                    <a:pt x="204" y="146"/>
                  </a:cubicBezTo>
                  <a:cubicBezTo>
                    <a:pt x="204" y="146"/>
                    <a:pt x="205" y="146"/>
                    <a:pt x="205" y="146"/>
                  </a:cubicBezTo>
                  <a:cubicBezTo>
                    <a:pt x="205" y="144"/>
                    <a:pt x="205" y="141"/>
                    <a:pt x="205" y="139"/>
                  </a:cubicBezTo>
                  <a:cubicBezTo>
                    <a:pt x="205" y="139"/>
                    <a:pt x="205" y="139"/>
                    <a:pt x="205" y="139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10" y="139"/>
                    <a:pt x="209" y="140"/>
                    <a:pt x="209" y="140"/>
                  </a:cubicBezTo>
                  <a:cubicBezTo>
                    <a:pt x="208" y="140"/>
                    <a:pt x="208" y="140"/>
                    <a:pt x="209" y="140"/>
                  </a:cubicBezTo>
                  <a:cubicBezTo>
                    <a:pt x="211" y="139"/>
                    <a:pt x="211" y="139"/>
                    <a:pt x="211" y="139"/>
                  </a:cubicBezTo>
                  <a:cubicBezTo>
                    <a:pt x="211" y="139"/>
                    <a:pt x="211" y="139"/>
                    <a:pt x="211" y="139"/>
                  </a:cubicBezTo>
                  <a:close/>
                  <a:moveTo>
                    <a:pt x="191" y="93"/>
                  </a:moveTo>
                  <a:cubicBezTo>
                    <a:pt x="191" y="93"/>
                    <a:pt x="191" y="93"/>
                    <a:pt x="192" y="94"/>
                  </a:cubicBezTo>
                  <a:cubicBezTo>
                    <a:pt x="192" y="95"/>
                    <a:pt x="192" y="96"/>
                    <a:pt x="192" y="97"/>
                  </a:cubicBezTo>
                  <a:cubicBezTo>
                    <a:pt x="191" y="95"/>
                    <a:pt x="190" y="93"/>
                    <a:pt x="190" y="90"/>
                  </a:cubicBezTo>
                  <a:cubicBezTo>
                    <a:pt x="190" y="91"/>
                    <a:pt x="190" y="92"/>
                    <a:pt x="191" y="93"/>
                  </a:cubicBezTo>
                  <a:close/>
                  <a:moveTo>
                    <a:pt x="173" y="95"/>
                  </a:move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4" y="96"/>
                    <a:pt x="175" y="99"/>
                    <a:pt x="176" y="101"/>
                  </a:cubicBezTo>
                  <a:cubicBezTo>
                    <a:pt x="176" y="101"/>
                    <a:pt x="176" y="101"/>
                    <a:pt x="176" y="101"/>
                  </a:cubicBezTo>
                  <a:cubicBezTo>
                    <a:pt x="176" y="102"/>
                    <a:pt x="176" y="102"/>
                    <a:pt x="175" y="103"/>
                  </a:cubicBezTo>
                  <a:cubicBezTo>
                    <a:pt x="174" y="100"/>
                    <a:pt x="173" y="97"/>
                    <a:pt x="172" y="94"/>
                  </a:cubicBezTo>
                  <a:cubicBezTo>
                    <a:pt x="172" y="94"/>
                    <a:pt x="172" y="94"/>
                    <a:pt x="173" y="95"/>
                  </a:cubicBezTo>
                  <a:close/>
                  <a:moveTo>
                    <a:pt x="113" y="98"/>
                  </a:moveTo>
                  <a:cubicBezTo>
                    <a:pt x="113" y="97"/>
                    <a:pt x="114" y="96"/>
                    <a:pt x="114" y="95"/>
                  </a:cubicBezTo>
                  <a:cubicBezTo>
                    <a:pt x="117" y="99"/>
                    <a:pt x="121" y="103"/>
                    <a:pt x="124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6" y="102"/>
                    <a:pt x="128" y="97"/>
                    <a:pt x="130" y="92"/>
                  </a:cubicBezTo>
                  <a:cubicBezTo>
                    <a:pt x="134" y="96"/>
                    <a:pt x="137" y="99"/>
                    <a:pt x="141" y="103"/>
                  </a:cubicBezTo>
                  <a:cubicBezTo>
                    <a:pt x="141" y="103"/>
                    <a:pt x="141" y="103"/>
                    <a:pt x="141" y="103"/>
                  </a:cubicBezTo>
                  <a:cubicBezTo>
                    <a:pt x="142" y="105"/>
                    <a:pt x="143" y="107"/>
                    <a:pt x="144" y="108"/>
                  </a:cubicBezTo>
                  <a:cubicBezTo>
                    <a:pt x="144" y="109"/>
                    <a:pt x="144" y="108"/>
                    <a:pt x="144" y="108"/>
                  </a:cubicBezTo>
                  <a:cubicBezTo>
                    <a:pt x="143" y="107"/>
                    <a:pt x="142" y="105"/>
                    <a:pt x="141" y="103"/>
                  </a:cubicBezTo>
                  <a:cubicBezTo>
                    <a:pt x="141" y="103"/>
                    <a:pt x="141" y="103"/>
                    <a:pt x="142" y="104"/>
                  </a:cubicBezTo>
                  <a:cubicBezTo>
                    <a:pt x="142" y="104"/>
                    <a:pt x="142" y="104"/>
                    <a:pt x="142" y="103"/>
                  </a:cubicBezTo>
                  <a:cubicBezTo>
                    <a:pt x="142" y="103"/>
                    <a:pt x="142" y="103"/>
                    <a:pt x="143" y="102"/>
                  </a:cubicBezTo>
                  <a:cubicBezTo>
                    <a:pt x="143" y="104"/>
                    <a:pt x="144" y="106"/>
                    <a:pt x="145" y="107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44" y="105"/>
                    <a:pt x="144" y="104"/>
                    <a:pt x="143" y="102"/>
                  </a:cubicBezTo>
                  <a:cubicBezTo>
                    <a:pt x="143" y="102"/>
                    <a:pt x="143" y="101"/>
                    <a:pt x="143" y="101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4" y="103"/>
                    <a:pt x="145" y="105"/>
                    <a:pt x="146" y="106"/>
                  </a:cubicBezTo>
                  <a:cubicBezTo>
                    <a:pt x="146" y="107"/>
                    <a:pt x="146" y="106"/>
                    <a:pt x="146" y="106"/>
                  </a:cubicBezTo>
                  <a:cubicBezTo>
                    <a:pt x="145" y="104"/>
                    <a:pt x="145" y="103"/>
                    <a:pt x="144" y="101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8" y="94"/>
                    <a:pt x="152" y="87"/>
                    <a:pt x="156" y="80"/>
                  </a:cubicBezTo>
                  <a:cubicBezTo>
                    <a:pt x="157" y="79"/>
                    <a:pt x="158" y="77"/>
                    <a:pt x="158" y="76"/>
                  </a:cubicBezTo>
                  <a:cubicBezTo>
                    <a:pt x="162" y="81"/>
                    <a:pt x="166" y="86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3" y="98"/>
                    <a:pt x="171" y="95"/>
                    <a:pt x="170" y="92"/>
                  </a:cubicBezTo>
                  <a:cubicBezTo>
                    <a:pt x="170" y="92"/>
                    <a:pt x="171" y="92"/>
                    <a:pt x="171" y="92"/>
                  </a:cubicBezTo>
                  <a:cubicBezTo>
                    <a:pt x="171" y="93"/>
                    <a:pt x="171" y="93"/>
                    <a:pt x="172" y="94"/>
                  </a:cubicBezTo>
                  <a:cubicBezTo>
                    <a:pt x="172" y="94"/>
                    <a:pt x="172" y="94"/>
                    <a:pt x="172" y="94"/>
                  </a:cubicBezTo>
                  <a:cubicBezTo>
                    <a:pt x="173" y="97"/>
                    <a:pt x="174" y="100"/>
                    <a:pt x="175" y="103"/>
                  </a:cubicBezTo>
                  <a:cubicBezTo>
                    <a:pt x="175" y="103"/>
                    <a:pt x="175" y="103"/>
                    <a:pt x="175" y="103"/>
                  </a:cubicBezTo>
                  <a:cubicBezTo>
                    <a:pt x="175" y="104"/>
                    <a:pt x="175" y="104"/>
                    <a:pt x="175" y="105"/>
                  </a:cubicBezTo>
                  <a:cubicBezTo>
                    <a:pt x="173" y="103"/>
                    <a:pt x="171" y="101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68" y="95"/>
                    <a:pt x="167" y="91"/>
                    <a:pt x="166" y="88"/>
                  </a:cubicBezTo>
                  <a:cubicBezTo>
                    <a:pt x="166" y="88"/>
                    <a:pt x="165" y="88"/>
                    <a:pt x="165" y="8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7" y="91"/>
                    <a:pt x="168" y="95"/>
                    <a:pt x="169" y="98"/>
                  </a:cubicBezTo>
                  <a:cubicBezTo>
                    <a:pt x="167" y="95"/>
                    <a:pt x="165" y="92"/>
                    <a:pt x="162" y="89"/>
                  </a:cubicBezTo>
                  <a:cubicBezTo>
                    <a:pt x="162" y="88"/>
                    <a:pt x="161" y="87"/>
                    <a:pt x="160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59" y="84"/>
                    <a:pt x="158" y="82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2"/>
                    <a:pt x="159" y="85"/>
                    <a:pt x="160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56" y="92"/>
                    <a:pt x="153" y="97"/>
                    <a:pt x="149" y="103"/>
                  </a:cubicBezTo>
                  <a:cubicBezTo>
                    <a:pt x="148" y="105"/>
                    <a:pt x="146" y="108"/>
                    <a:pt x="144" y="111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3" y="111"/>
                    <a:pt x="143" y="111"/>
                    <a:pt x="142" y="110"/>
                  </a:cubicBezTo>
                  <a:cubicBezTo>
                    <a:pt x="141" y="110"/>
                    <a:pt x="141" y="109"/>
                    <a:pt x="140" y="109"/>
                  </a:cubicBezTo>
                  <a:cubicBezTo>
                    <a:pt x="137" y="107"/>
                    <a:pt x="135" y="105"/>
                    <a:pt x="132" y="103"/>
                  </a:cubicBezTo>
                  <a:cubicBezTo>
                    <a:pt x="132" y="103"/>
                    <a:pt x="132" y="103"/>
                    <a:pt x="132" y="102"/>
                  </a:cubicBezTo>
                  <a:cubicBezTo>
                    <a:pt x="131" y="101"/>
                    <a:pt x="131" y="99"/>
                    <a:pt x="130" y="98"/>
                  </a:cubicBezTo>
                  <a:cubicBezTo>
                    <a:pt x="130" y="97"/>
                    <a:pt x="130" y="98"/>
                    <a:pt x="130" y="98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2" y="102"/>
                    <a:pt x="131" y="102"/>
                    <a:pt x="131" y="102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30" y="100"/>
                    <a:pt x="130" y="99"/>
                    <a:pt x="129" y="97"/>
                  </a:cubicBezTo>
                  <a:cubicBezTo>
                    <a:pt x="129" y="96"/>
                    <a:pt x="128" y="96"/>
                    <a:pt x="128" y="97"/>
                  </a:cubicBezTo>
                  <a:cubicBezTo>
                    <a:pt x="129" y="99"/>
                    <a:pt x="130" y="101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0" y="103"/>
                    <a:pt x="130" y="104"/>
                  </a:cubicBezTo>
                  <a:cubicBezTo>
                    <a:pt x="130" y="102"/>
                    <a:pt x="129" y="100"/>
                    <a:pt x="128" y="99"/>
                  </a:cubicBezTo>
                  <a:cubicBezTo>
                    <a:pt x="128" y="98"/>
                    <a:pt x="128" y="98"/>
                    <a:pt x="128" y="99"/>
                  </a:cubicBezTo>
                  <a:cubicBezTo>
                    <a:pt x="129" y="100"/>
                    <a:pt x="129" y="102"/>
                    <a:pt x="130" y="104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9" y="103"/>
                    <a:pt x="128" y="101"/>
                    <a:pt x="128" y="99"/>
                  </a:cubicBezTo>
                  <a:cubicBezTo>
                    <a:pt x="128" y="99"/>
                    <a:pt x="127" y="99"/>
                    <a:pt x="127" y="99"/>
                  </a:cubicBezTo>
                  <a:cubicBezTo>
                    <a:pt x="128" y="101"/>
                    <a:pt x="129" y="103"/>
                    <a:pt x="129" y="105"/>
                  </a:cubicBezTo>
                  <a:cubicBezTo>
                    <a:pt x="129" y="105"/>
                    <a:pt x="129" y="105"/>
                    <a:pt x="129" y="105"/>
                  </a:cubicBezTo>
                  <a:cubicBezTo>
                    <a:pt x="129" y="105"/>
                    <a:pt x="129" y="105"/>
                    <a:pt x="129" y="106"/>
                  </a:cubicBezTo>
                  <a:cubicBezTo>
                    <a:pt x="128" y="105"/>
                    <a:pt x="128" y="104"/>
                    <a:pt x="128" y="102"/>
                  </a:cubicBezTo>
                  <a:cubicBezTo>
                    <a:pt x="128" y="102"/>
                    <a:pt x="127" y="102"/>
                    <a:pt x="127" y="103"/>
                  </a:cubicBezTo>
                  <a:cubicBezTo>
                    <a:pt x="128" y="104"/>
                    <a:pt x="128" y="105"/>
                    <a:pt x="129" y="106"/>
                  </a:cubicBezTo>
                  <a:cubicBezTo>
                    <a:pt x="127" y="108"/>
                    <a:pt x="125" y="111"/>
                    <a:pt x="124" y="113"/>
                  </a:cubicBezTo>
                  <a:cubicBezTo>
                    <a:pt x="121" y="111"/>
                    <a:pt x="119" y="109"/>
                    <a:pt x="116" y="107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5" y="104"/>
                    <a:pt x="114" y="101"/>
                    <a:pt x="113" y="98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4" y="101"/>
                    <a:pt x="115" y="104"/>
                    <a:pt x="115" y="106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15" y="107"/>
                    <a:pt x="114" y="108"/>
                    <a:pt x="114" y="109"/>
                  </a:cubicBezTo>
                  <a:cubicBezTo>
                    <a:pt x="113" y="107"/>
                    <a:pt x="112" y="105"/>
                    <a:pt x="112" y="103"/>
                  </a:cubicBezTo>
                  <a:cubicBezTo>
                    <a:pt x="112" y="103"/>
                    <a:pt x="111" y="103"/>
                    <a:pt x="111" y="103"/>
                  </a:cubicBezTo>
                  <a:cubicBezTo>
                    <a:pt x="112" y="105"/>
                    <a:pt x="113" y="107"/>
                    <a:pt x="114" y="109"/>
                  </a:cubicBezTo>
                  <a:cubicBezTo>
                    <a:pt x="113" y="110"/>
                    <a:pt x="113" y="110"/>
                    <a:pt x="113" y="111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2" y="109"/>
                    <a:pt x="111" y="107"/>
                    <a:pt x="110" y="105"/>
                  </a:cubicBezTo>
                  <a:cubicBezTo>
                    <a:pt x="110" y="105"/>
                    <a:pt x="110" y="105"/>
                    <a:pt x="110" y="105"/>
                  </a:cubicBezTo>
                  <a:cubicBezTo>
                    <a:pt x="111" y="107"/>
                    <a:pt x="112" y="109"/>
                    <a:pt x="112" y="111"/>
                  </a:cubicBezTo>
                  <a:cubicBezTo>
                    <a:pt x="112" y="111"/>
                    <a:pt x="113" y="111"/>
                    <a:pt x="113" y="111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11" y="110"/>
                    <a:pt x="110" y="108"/>
                    <a:pt x="110" y="106"/>
                  </a:cubicBezTo>
                  <a:cubicBezTo>
                    <a:pt x="110" y="106"/>
                    <a:pt x="110" y="106"/>
                    <a:pt x="109" y="106"/>
                  </a:cubicBezTo>
                  <a:cubicBezTo>
                    <a:pt x="111" y="103"/>
                    <a:pt x="112" y="101"/>
                    <a:pt x="113" y="98"/>
                  </a:cubicBezTo>
                  <a:close/>
                  <a:moveTo>
                    <a:pt x="109" y="107"/>
                  </a:moveTo>
                  <a:cubicBezTo>
                    <a:pt x="110" y="109"/>
                    <a:pt x="111" y="111"/>
                    <a:pt x="112" y="113"/>
                  </a:cubicBezTo>
                  <a:cubicBezTo>
                    <a:pt x="112" y="113"/>
                    <a:pt x="112" y="113"/>
                    <a:pt x="112" y="113"/>
                  </a:cubicBezTo>
                  <a:cubicBezTo>
                    <a:pt x="112" y="113"/>
                    <a:pt x="111" y="114"/>
                    <a:pt x="111" y="114"/>
                  </a:cubicBezTo>
                  <a:cubicBezTo>
                    <a:pt x="110" y="112"/>
                    <a:pt x="110" y="110"/>
                    <a:pt x="109" y="108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8"/>
                    <a:pt x="109" y="107"/>
                    <a:pt x="109" y="107"/>
                  </a:cubicBezTo>
                  <a:close/>
                  <a:moveTo>
                    <a:pt x="17" y="131"/>
                  </a:moveTo>
                  <a:cubicBezTo>
                    <a:pt x="17" y="132"/>
                    <a:pt x="18" y="132"/>
                    <a:pt x="18" y="133"/>
                  </a:cubicBezTo>
                  <a:cubicBezTo>
                    <a:pt x="18" y="133"/>
                    <a:pt x="19" y="133"/>
                    <a:pt x="19" y="133"/>
                  </a:cubicBezTo>
                  <a:cubicBezTo>
                    <a:pt x="18" y="132"/>
                    <a:pt x="18" y="131"/>
                    <a:pt x="17" y="131"/>
                  </a:cubicBezTo>
                  <a:cubicBezTo>
                    <a:pt x="18" y="130"/>
                    <a:pt x="19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30"/>
                    <a:pt x="22" y="131"/>
                    <a:pt x="22" y="132"/>
                  </a:cubicBezTo>
                  <a:cubicBezTo>
                    <a:pt x="22" y="132"/>
                    <a:pt x="23" y="132"/>
                    <a:pt x="23" y="131"/>
                  </a:cubicBezTo>
                  <a:cubicBezTo>
                    <a:pt x="22" y="131"/>
                    <a:pt x="21" y="130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2" y="129"/>
                    <a:pt x="23" y="130"/>
                    <a:pt x="23" y="132"/>
                  </a:cubicBezTo>
                  <a:cubicBezTo>
                    <a:pt x="23" y="132"/>
                    <a:pt x="24" y="132"/>
                    <a:pt x="24" y="131"/>
                  </a:cubicBezTo>
                  <a:cubicBezTo>
                    <a:pt x="23" y="130"/>
                    <a:pt x="22" y="129"/>
                    <a:pt x="22" y="128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3" y="127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5" y="128"/>
                    <a:pt x="26" y="129"/>
                    <a:pt x="27" y="131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29"/>
                    <a:pt x="25" y="128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5" y="126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6" y="127"/>
                    <a:pt x="27" y="129"/>
                    <a:pt x="27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7" y="129"/>
                    <a:pt x="26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7" y="125"/>
                    <a:pt x="29" y="124"/>
                    <a:pt x="31" y="122"/>
                  </a:cubicBezTo>
                  <a:cubicBezTo>
                    <a:pt x="32" y="125"/>
                    <a:pt x="34" y="128"/>
                    <a:pt x="35" y="130"/>
                  </a:cubicBezTo>
                  <a:cubicBezTo>
                    <a:pt x="35" y="130"/>
                    <a:pt x="36" y="130"/>
                    <a:pt x="36" y="130"/>
                  </a:cubicBezTo>
                  <a:cubicBezTo>
                    <a:pt x="34" y="127"/>
                    <a:pt x="33" y="125"/>
                    <a:pt x="31" y="122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2" y="122"/>
                    <a:pt x="32" y="122"/>
                    <a:pt x="32" y="121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4" y="122"/>
                    <a:pt x="36" y="123"/>
                    <a:pt x="37" y="123"/>
                  </a:cubicBezTo>
                  <a:cubicBezTo>
                    <a:pt x="40" y="125"/>
                    <a:pt x="44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8" y="130"/>
                    <a:pt x="49" y="132"/>
                    <a:pt x="50" y="134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49" y="132"/>
                    <a:pt x="48" y="130"/>
                    <a:pt x="47" y="128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48" y="128"/>
                    <a:pt x="48" y="128"/>
                    <a:pt x="49" y="128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50" y="127"/>
                    <a:pt x="51" y="126"/>
                    <a:pt x="51" y="125"/>
                  </a:cubicBezTo>
                  <a:cubicBezTo>
                    <a:pt x="51" y="125"/>
                    <a:pt x="51" y="125"/>
                    <a:pt x="51" y="125"/>
                  </a:cubicBezTo>
                  <a:cubicBezTo>
                    <a:pt x="52" y="127"/>
                    <a:pt x="53" y="129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3" y="129"/>
                    <a:pt x="53" y="127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2" y="124"/>
                    <a:pt x="53" y="123"/>
                    <a:pt x="54" y="122"/>
                  </a:cubicBezTo>
                  <a:cubicBezTo>
                    <a:pt x="54" y="122"/>
                    <a:pt x="54" y="122"/>
                    <a:pt x="54" y="122"/>
                  </a:cubicBezTo>
                  <a:cubicBezTo>
                    <a:pt x="55" y="123"/>
                    <a:pt x="56" y="125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6" y="125"/>
                    <a:pt x="55" y="123"/>
                    <a:pt x="55" y="122"/>
                  </a:cubicBezTo>
                  <a:cubicBezTo>
                    <a:pt x="55" y="121"/>
                    <a:pt x="54" y="121"/>
                    <a:pt x="54" y="121"/>
                  </a:cubicBezTo>
                  <a:cubicBezTo>
                    <a:pt x="55" y="121"/>
                    <a:pt x="55" y="121"/>
                    <a:pt x="55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7" y="122"/>
                    <a:pt x="58" y="124"/>
                    <a:pt x="59" y="126"/>
                  </a:cubicBezTo>
                  <a:cubicBezTo>
                    <a:pt x="59" y="126"/>
                    <a:pt x="59" y="126"/>
                    <a:pt x="59" y="125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7" y="118"/>
                    <a:pt x="59" y="116"/>
                    <a:pt x="61" y="113"/>
                  </a:cubicBezTo>
                  <a:cubicBezTo>
                    <a:pt x="62" y="115"/>
                    <a:pt x="63" y="117"/>
                    <a:pt x="64" y="120"/>
                  </a:cubicBezTo>
                  <a:cubicBezTo>
                    <a:pt x="64" y="120"/>
                    <a:pt x="64" y="120"/>
                    <a:pt x="64" y="119"/>
                  </a:cubicBezTo>
                  <a:cubicBezTo>
                    <a:pt x="63" y="117"/>
                    <a:pt x="62" y="115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1" y="113"/>
                    <a:pt x="62" y="112"/>
                    <a:pt x="62" y="112"/>
                  </a:cubicBezTo>
                  <a:cubicBezTo>
                    <a:pt x="63" y="111"/>
                    <a:pt x="64" y="110"/>
                    <a:pt x="65" y="108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69" y="110"/>
                    <a:pt x="72" y="112"/>
                    <a:pt x="75" y="114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17"/>
                    <a:pt x="79" y="117"/>
                    <a:pt x="79" y="118"/>
                  </a:cubicBezTo>
                  <a:cubicBezTo>
                    <a:pt x="80" y="120"/>
                    <a:pt x="81" y="122"/>
                    <a:pt x="82" y="125"/>
                  </a:cubicBezTo>
                  <a:cubicBezTo>
                    <a:pt x="82" y="125"/>
                    <a:pt x="83" y="125"/>
                    <a:pt x="82" y="125"/>
                  </a:cubicBezTo>
                  <a:cubicBezTo>
                    <a:pt x="82" y="122"/>
                    <a:pt x="81" y="120"/>
                    <a:pt x="80" y="118"/>
                  </a:cubicBezTo>
                  <a:cubicBezTo>
                    <a:pt x="81" y="118"/>
                    <a:pt x="82" y="119"/>
                    <a:pt x="83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4" y="121"/>
                    <a:pt x="84" y="122"/>
                    <a:pt x="85" y="123"/>
                  </a:cubicBezTo>
                  <a:cubicBezTo>
                    <a:pt x="85" y="123"/>
                    <a:pt x="85" y="123"/>
                    <a:pt x="85" y="122"/>
                  </a:cubicBezTo>
                  <a:cubicBezTo>
                    <a:pt x="85" y="121"/>
                    <a:pt x="84" y="120"/>
                    <a:pt x="84" y="119"/>
                  </a:cubicBezTo>
                  <a:cubicBezTo>
                    <a:pt x="84" y="119"/>
                    <a:pt x="84" y="119"/>
                    <a:pt x="84" y="119"/>
                  </a:cubicBezTo>
                  <a:cubicBezTo>
                    <a:pt x="84" y="119"/>
                    <a:pt x="84" y="119"/>
                    <a:pt x="84" y="118"/>
                  </a:cubicBezTo>
                  <a:cubicBezTo>
                    <a:pt x="85" y="119"/>
                    <a:pt x="85" y="120"/>
                    <a:pt x="86" y="121"/>
                  </a:cubicBezTo>
                  <a:cubicBezTo>
                    <a:pt x="86" y="122"/>
                    <a:pt x="86" y="122"/>
                    <a:pt x="86" y="121"/>
                  </a:cubicBezTo>
                  <a:cubicBezTo>
                    <a:pt x="86" y="120"/>
                    <a:pt x="85" y="119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5" y="117"/>
                    <a:pt x="85" y="116"/>
                    <a:pt x="86" y="115"/>
                  </a:cubicBezTo>
                  <a:cubicBezTo>
                    <a:pt x="86" y="116"/>
                    <a:pt x="86" y="118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7"/>
                    <a:pt x="86" y="116"/>
                    <a:pt x="86" y="114"/>
                  </a:cubicBezTo>
                  <a:cubicBezTo>
                    <a:pt x="86" y="114"/>
                    <a:pt x="86" y="114"/>
                    <a:pt x="86" y="113"/>
                  </a:cubicBezTo>
                  <a:cubicBezTo>
                    <a:pt x="87" y="115"/>
                    <a:pt x="87" y="116"/>
                    <a:pt x="87" y="117"/>
                  </a:cubicBezTo>
                  <a:cubicBezTo>
                    <a:pt x="88" y="118"/>
                    <a:pt x="88" y="118"/>
                    <a:pt x="88" y="117"/>
                  </a:cubicBezTo>
                  <a:cubicBezTo>
                    <a:pt x="87" y="116"/>
                    <a:pt x="87" y="114"/>
                    <a:pt x="87" y="113"/>
                  </a:cubicBezTo>
                  <a:cubicBezTo>
                    <a:pt x="87" y="113"/>
                    <a:pt x="86" y="113"/>
                    <a:pt x="86" y="113"/>
                  </a:cubicBezTo>
                  <a:cubicBezTo>
                    <a:pt x="87" y="112"/>
                    <a:pt x="87" y="111"/>
                    <a:pt x="87" y="110"/>
                  </a:cubicBezTo>
                  <a:cubicBezTo>
                    <a:pt x="88" y="112"/>
                    <a:pt x="89" y="114"/>
                    <a:pt x="89" y="116"/>
                  </a:cubicBezTo>
                  <a:cubicBezTo>
                    <a:pt x="89" y="116"/>
                    <a:pt x="90" y="116"/>
                    <a:pt x="90" y="116"/>
                  </a:cubicBezTo>
                  <a:cubicBezTo>
                    <a:pt x="89" y="114"/>
                    <a:pt x="88" y="112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8" y="109"/>
                    <a:pt x="88" y="109"/>
                  </a:cubicBezTo>
                  <a:cubicBezTo>
                    <a:pt x="89" y="111"/>
                    <a:pt x="90" y="113"/>
                    <a:pt x="90" y="115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0" y="113"/>
                    <a:pt x="89" y="111"/>
                    <a:pt x="88" y="109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08"/>
                    <a:pt x="89" y="107"/>
                    <a:pt x="89" y="107"/>
                  </a:cubicBezTo>
                  <a:cubicBezTo>
                    <a:pt x="93" y="110"/>
                    <a:pt x="98" y="113"/>
                    <a:pt x="103" y="116"/>
                  </a:cubicBezTo>
                  <a:cubicBezTo>
                    <a:pt x="103" y="117"/>
                    <a:pt x="104" y="117"/>
                    <a:pt x="104" y="117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0"/>
                    <a:pt x="105" y="119"/>
                    <a:pt x="105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6" y="118"/>
                    <a:pt x="106" y="119"/>
                    <a:pt x="107" y="120"/>
                  </a:cubicBezTo>
                  <a:cubicBezTo>
                    <a:pt x="107" y="120"/>
                    <a:pt x="107" y="120"/>
                    <a:pt x="107" y="120"/>
                  </a:cubicBezTo>
                  <a:cubicBezTo>
                    <a:pt x="106" y="119"/>
                    <a:pt x="106" y="118"/>
                    <a:pt x="105" y="116"/>
                  </a:cubicBezTo>
                  <a:cubicBezTo>
                    <a:pt x="106" y="116"/>
                    <a:pt x="106" y="115"/>
                    <a:pt x="106" y="115"/>
                  </a:cubicBezTo>
                  <a:cubicBezTo>
                    <a:pt x="107" y="116"/>
                    <a:pt x="107" y="118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7" y="117"/>
                    <a:pt x="107" y="116"/>
                    <a:pt x="106" y="114"/>
                  </a:cubicBezTo>
                  <a:cubicBezTo>
                    <a:pt x="107" y="114"/>
                    <a:pt x="107" y="113"/>
                    <a:pt x="107" y="113"/>
                  </a:cubicBezTo>
                  <a:cubicBezTo>
                    <a:pt x="107" y="115"/>
                    <a:pt x="108" y="116"/>
                    <a:pt x="108" y="118"/>
                  </a:cubicBezTo>
                  <a:cubicBezTo>
                    <a:pt x="108" y="118"/>
                    <a:pt x="109" y="118"/>
                    <a:pt x="109" y="118"/>
                  </a:cubicBezTo>
                  <a:cubicBezTo>
                    <a:pt x="108" y="116"/>
                    <a:pt x="108" y="115"/>
                    <a:pt x="107" y="113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107" y="112"/>
                    <a:pt x="107" y="112"/>
                    <a:pt x="107" y="111"/>
                  </a:cubicBezTo>
                  <a:cubicBezTo>
                    <a:pt x="108" y="113"/>
                    <a:pt x="109" y="115"/>
                    <a:pt x="109" y="117"/>
                  </a:cubicBezTo>
                  <a:cubicBezTo>
                    <a:pt x="109" y="117"/>
                    <a:pt x="110" y="117"/>
                    <a:pt x="109" y="117"/>
                  </a:cubicBezTo>
                  <a:cubicBezTo>
                    <a:pt x="109" y="115"/>
                    <a:pt x="108" y="113"/>
                    <a:pt x="108" y="111"/>
                  </a:cubicBezTo>
                  <a:cubicBezTo>
                    <a:pt x="108" y="111"/>
                    <a:pt x="108" y="110"/>
                    <a:pt x="108" y="110"/>
                  </a:cubicBezTo>
                  <a:cubicBezTo>
                    <a:pt x="109" y="111"/>
                    <a:pt x="109" y="113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09" y="113"/>
                    <a:pt x="109" y="111"/>
                    <a:pt x="108" y="109"/>
                  </a:cubicBezTo>
                  <a:cubicBezTo>
                    <a:pt x="108" y="109"/>
                    <a:pt x="108" y="109"/>
                    <a:pt x="109" y="109"/>
                  </a:cubicBezTo>
                  <a:cubicBezTo>
                    <a:pt x="109" y="111"/>
                    <a:pt x="110" y="113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0" y="117"/>
                    <a:pt x="109" y="120"/>
                    <a:pt x="107" y="123"/>
                  </a:cubicBezTo>
                  <a:cubicBezTo>
                    <a:pt x="107" y="124"/>
                    <a:pt x="106" y="125"/>
                    <a:pt x="106" y="126"/>
                  </a:cubicBezTo>
                  <a:cubicBezTo>
                    <a:pt x="106" y="126"/>
                    <a:pt x="106" y="127"/>
                    <a:pt x="105" y="127"/>
                  </a:cubicBezTo>
                  <a:cubicBezTo>
                    <a:pt x="105" y="127"/>
                    <a:pt x="105" y="127"/>
                    <a:pt x="105" y="127"/>
                  </a:cubicBezTo>
                  <a:cubicBezTo>
                    <a:pt x="103" y="125"/>
                    <a:pt x="100" y="123"/>
                    <a:pt x="97" y="121"/>
                  </a:cubicBezTo>
                  <a:cubicBezTo>
                    <a:pt x="95" y="119"/>
                    <a:pt x="93" y="117"/>
                    <a:pt x="90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6" y="122"/>
                    <a:pt x="86" y="123"/>
                    <a:pt x="85" y="125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2" y="125"/>
                    <a:pt x="81" y="124"/>
                  </a:cubicBezTo>
                  <a:cubicBezTo>
                    <a:pt x="80" y="122"/>
                    <a:pt x="79" y="120"/>
                    <a:pt x="78" y="118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20"/>
                    <a:pt x="79" y="122"/>
                    <a:pt x="80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0" y="124"/>
                    <a:pt x="80" y="124"/>
                    <a:pt x="79" y="124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78" y="122"/>
                    <a:pt x="78" y="120"/>
                    <a:pt x="77" y="118"/>
                  </a:cubicBezTo>
                  <a:cubicBezTo>
                    <a:pt x="77" y="117"/>
                    <a:pt x="76" y="118"/>
                    <a:pt x="76" y="118"/>
                  </a:cubicBezTo>
                  <a:cubicBezTo>
                    <a:pt x="77" y="120"/>
                    <a:pt x="78" y="122"/>
                    <a:pt x="79" y="123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7" y="121"/>
                    <a:pt x="76" y="118"/>
                    <a:pt x="75" y="115"/>
                  </a:cubicBezTo>
                  <a:cubicBezTo>
                    <a:pt x="75" y="115"/>
                    <a:pt x="75" y="115"/>
                    <a:pt x="75" y="116"/>
                  </a:cubicBezTo>
                  <a:cubicBezTo>
                    <a:pt x="76" y="118"/>
                    <a:pt x="77" y="120"/>
                    <a:pt x="78" y="123"/>
                  </a:cubicBezTo>
                  <a:cubicBezTo>
                    <a:pt x="78" y="123"/>
                    <a:pt x="77" y="123"/>
                    <a:pt x="77" y="122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76" y="120"/>
                    <a:pt x="75" y="117"/>
                    <a:pt x="74" y="115"/>
                  </a:cubicBezTo>
                  <a:cubicBezTo>
                    <a:pt x="74" y="115"/>
                    <a:pt x="73" y="115"/>
                    <a:pt x="73" y="115"/>
                  </a:cubicBezTo>
                  <a:cubicBezTo>
                    <a:pt x="74" y="117"/>
                    <a:pt x="75" y="120"/>
                    <a:pt x="77" y="122"/>
                  </a:cubicBezTo>
                  <a:cubicBezTo>
                    <a:pt x="75" y="121"/>
                    <a:pt x="73" y="121"/>
                    <a:pt x="72" y="120"/>
                  </a:cubicBezTo>
                  <a:cubicBezTo>
                    <a:pt x="70" y="119"/>
                    <a:pt x="68" y="118"/>
                    <a:pt x="67" y="117"/>
                  </a:cubicBezTo>
                  <a:cubicBezTo>
                    <a:pt x="67" y="117"/>
                    <a:pt x="67" y="117"/>
                    <a:pt x="66" y="117"/>
                  </a:cubicBezTo>
                  <a:cubicBezTo>
                    <a:pt x="66" y="117"/>
                    <a:pt x="66" y="118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6"/>
                    <a:pt x="64" y="114"/>
                    <a:pt x="64" y="113"/>
                  </a:cubicBezTo>
                  <a:cubicBezTo>
                    <a:pt x="63" y="112"/>
                    <a:pt x="63" y="112"/>
                    <a:pt x="63" y="113"/>
                  </a:cubicBezTo>
                  <a:cubicBezTo>
                    <a:pt x="64" y="114"/>
                    <a:pt x="65" y="116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9"/>
                    <a:pt x="64" y="120"/>
                    <a:pt x="63" y="122"/>
                  </a:cubicBezTo>
                  <a:cubicBezTo>
                    <a:pt x="62" y="120"/>
                    <a:pt x="61" y="118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1" y="119"/>
                    <a:pt x="62" y="120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1" y="124"/>
                    <a:pt x="59" y="126"/>
                    <a:pt x="57" y="129"/>
                  </a:cubicBezTo>
                  <a:cubicBezTo>
                    <a:pt x="56" y="130"/>
                    <a:pt x="54" y="132"/>
                    <a:pt x="53" y="134"/>
                  </a:cubicBezTo>
                  <a:cubicBezTo>
                    <a:pt x="53" y="134"/>
                    <a:pt x="53" y="134"/>
                    <a:pt x="52" y="135"/>
                  </a:cubicBezTo>
                  <a:cubicBezTo>
                    <a:pt x="52" y="135"/>
                    <a:pt x="52" y="135"/>
                    <a:pt x="52" y="134"/>
                  </a:cubicBezTo>
                  <a:cubicBezTo>
                    <a:pt x="52" y="134"/>
                    <a:pt x="51" y="134"/>
                    <a:pt x="50" y="134"/>
                  </a:cubicBezTo>
                  <a:cubicBezTo>
                    <a:pt x="44" y="133"/>
                    <a:pt x="39" y="131"/>
                    <a:pt x="33" y="130"/>
                  </a:cubicBezTo>
                  <a:cubicBezTo>
                    <a:pt x="33" y="130"/>
                    <a:pt x="32" y="130"/>
                    <a:pt x="31" y="130"/>
                  </a:cubicBezTo>
                  <a:cubicBezTo>
                    <a:pt x="28" y="131"/>
                    <a:pt x="26" y="132"/>
                    <a:pt x="23" y="132"/>
                  </a:cubicBezTo>
                  <a:cubicBezTo>
                    <a:pt x="22" y="132"/>
                    <a:pt x="21" y="133"/>
                    <a:pt x="20" y="133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19" y="132"/>
                    <a:pt x="19" y="131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9" y="131"/>
                    <a:pt x="19" y="132"/>
                    <a:pt x="20" y="133"/>
                  </a:cubicBezTo>
                  <a:cubicBezTo>
                    <a:pt x="19" y="133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7" y="133"/>
                    <a:pt x="17" y="132"/>
                    <a:pt x="17" y="131"/>
                  </a:cubicBezTo>
                  <a:cubicBezTo>
                    <a:pt x="17" y="131"/>
                    <a:pt x="16" y="131"/>
                    <a:pt x="16" y="131"/>
                  </a:cubicBezTo>
                  <a:cubicBezTo>
                    <a:pt x="17" y="131"/>
                    <a:pt x="17" y="131"/>
                    <a:pt x="17" y="131"/>
                  </a:cubicBezTo>
                  <a:close/>
                  <a:moveTo>
                    <a:pt x="16" y="131"/>
                  </a:moveTo>
                  <a:cubicBezTo>
                    <a:pt x="16" y="131"/>
                    <a:pt x="16" y="131"/>
                    <a:pt x="16" y="132"/>
                  </a:cubicBezTo>
                  <a:cubicBezTo>
                    <a:pt x="17" y="132"/>
                    <a:pt x="17" y="133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3"/>
                    <a:pt x="16" y="132"/>
                    <a:pt x="16" y="132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6" y="131"/>
                    <a:pt x="16" y="131"/>
                    <a:pt x="16" y="131"/>
                  </a:cubicBezTo>
                  <a:close/>
                  <a:moveTo>
                    <a:pt x="16" y="132"/>
                  </a:moveTo>
                  <a:cubicBezTo>
                    <a:pt x="16" y="132"/>
                    <a:pt x="16" y="132"/>
                    <a:pt x="16" y="132"/>
                  </a:cubicBezTo>
                  <a:cubicBezTo>
                    <a:pt x="16" y="132"/>
                    <a:pt x="16" y="133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6" y="134"/>
                    <a:pt x="16" y="134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3"/>
                    <a:pt x="16" y="133"/>
                    <a:pt x="15" y="132"/>
                  </a:cubicBezTo>
                  <a:cubicBezTo>
                    <a:pt x="15" y="132"/>
                    <a:pt x="16" y="132"/>
                    <a:pt x="16" y="132"/>
                  </a:cubicBezTo>
                  <a:close/>
                  <a:moveTo>
                    <a:pt x="13" y="133"/>
                  </a:moveTo>
                  <a:cubicBezTo>
                    <a:pt x="13" y="134"/>
                    <a:pt x="14" y="134"/>
                    <a:pt x="14" y="135"/>
                  </a:cubicBezTo>
                  <a:cubicBezTo>
                    <a:pt x="14" y="135"/>
                    <a:pt x="14" y="135"/>
                    <a:pt x="14" y="134"/>
                  </a:cubicBezTo>
                  <a:cubicBezTo>
                    <a:pt x="14" y="134"/>
                    <a:pt x="14" y="134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133"/>
                    <a:pt x="15" y="134"/>
                    <a:pt x="15" y="134"/>
                  </a:cubicBezTo>
                  <a:cubicBezTo>
                    <a:pt x="15" y="135"/>
                    <a:pt x="15" y="134"/>
                    <a:pt x="15" y="134"/>
                  </a:cubicBezTo>
                  <a:cubicBezTo>
                    <a:pt x="15" y="134"/>
                    <a:pt x="15" y="133"/>
                    <a:pt x="14" y="133"/>
                  </a:cubicBezTo>
                  <a:cubicBezTo>
                    <a:pt x="14" y="132"/>
                    <a:pt x="15" y="132"/>
                    <a:pt x="15" y="132"/>
                  </a:cubicBezTo>
                  <a:cubicBezTo>
                    <a:pt x="15" y="133"/>
                    <a:pt x="16" y="134"/>
                    <a:pt x="16" y="134"/>
                  </a:cubicBezTo>
                  <a:cubicBezTo>
                    <a:pt x="15" y="134"/>
                    <a:pt x="14" y="135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4"/>
                    <a:pt x="13" y="134"/>
                    <a:pt x="13" y="134"/>
                  </a:cubicBezTo>
                  <a:lnTo>
                    <a:pt x="13" y="133"/>
                  </a:lnTo>
                  <a:close/>
                  <a:moveTo>
                    <a:pt x="12" y="134"/>
                  </a:moveTo>
                  <a:cubicBezTo>
                    <a:pt x="12" y="134"/>
                    <a:pt x="12" y="135"/>
                    <a:pt x="12" y="135"/>
                  </a:cubicBezTo>
                  <a:cubicBezTo>
                    <a:pt x="12" y="135"/>
                    <a:pt x="13" y="135"/>
                    <a:pt x="13" y="135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3" y="134"/>
                    <a:pt x="13" y="134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5"/>
                    <a:pt x="12" y="135"/>
                    <a:pt x="11" y="134"/>
                  </a:cubicBezTo>
                  <a:cubicBezTo>
                    <a:pt x="12" y="134"/>
                    <a:pt x="12" y="134"/>
                    <a:pt x="12" y="134"/>
                  </a:cubicBezTo>
                  <a:close/>
                  <a:moveTo>
                    <a:pt x="11" y="135"/>
                  </a:moveTo>
                  <a:cubicBezTo>
                    <a:pt x="11" y="135"/>
                    <a:pt x="11" y="135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1" y="135"/>
                    <a:pt x="11" y="135"/>
                    <a:pt x="11" y="135"/>
                  </a:cubicBezTo>
                  <a:close/>
                  <a:moveTo>
                    <a:pt x="9" y="136"/>
                  </a:moveTo>
                  <a:cubicBezTo>
                    <a:pt x="9" y="136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6"/>
                    <a:pt x="10" y="136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5"/>
                    <a:pt x="11" y="135"/>
                    <a:pt x="11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6"/>
                    <a:pt x="9" y="136"/>
                    <a:pt x="9" y="136"/>
                  </a:cubicBezTo>
                  <a:close/>
                  <a:moveTo>
                    <a:pt x="192" y="41"/>
                  </a:moveTo>
                  <a:cubicBezTo>
                    <a:pt x="192" y="41"/>
                    <a:pt x="192" y="41"/>
                    <a:pt x="192" y="42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2" y="41"/>
                    <a:pt x="192" y="41"/>
                  </a:cubicBezTo>
                  <a:close/>
                  <a:moveTo>
                    <a:pt x="132" y="51"/>
                  </a:moveTo>
                  <a:cubicBezTo>
                    <a:pt x="134" y="55"/>
                    <a:pt x="137" y="60"/>
                    <a:pt x="140" y="64"/>
                  </a:cubicBezTo>
                  <a:cubicBezTo>
                    <a:pt x="140" y="65"/>
                    <a:pt x="141" y="65"/>
                    <a:pt x="141" y="66"/>
                  </a:cubicBezTo>
                  <a:cubicBezTo>
                    <a:pt x="141" y="66"/>
                    <a:pt x="141" y="66"/>
                    <a:pt x="141" y="66"/>
                  </a:cubicBezTo>
                  <a:cubicBezTo>
                    <a:pt x="142" y="66"/>
                    <a:pt x="142" y="66"/>
                    <a:pt x="142" y="65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3" y="69"/>
                    <a:pt x="143" y="67"/>
                    <a:pt x="142" y="65"/>
                  </a:cubicBezTo>
                  <a:cubicBezTo>
                    <a:pt x="142" y="64"/>
                    <a:pt x="142" y="63"/>
                    <a:pt x="143" y="63"/>
                  </a:cubicBezTo>
                  <a:cubicBezTo>
                    <a:pt x="143" y="65"/>
                    <a:pt x="144" y="67"/>
                    <a:pt x="145" y="69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44" y="67"/>
                    <a:pt x="144" y="64"/>
                    <a:pt x="143" y="62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3" y="62"/>
                    <a:pt x="143" y="61"/>
                    <a:pt x="143" y="61"/>
                  </a:cubicBezTo>
                  <a:cubicBezTo>
                    <a:pt x="145" y="66"/>
                    <a:pt x="145" y="66"/>
                    <a:pt x="145" y="66"/>
                  </a:cubicBezTo>
                  <a:cubicBezTo>
                    <a:pt x="145" y="67"/>
                    <a:pt x="145" y="66"/>
                    <a:pt x="145" y="66"/>
                  </a:cubicBezTo>
                  <a:cubicBezTo>
                    <a:pt x="145" y="64"/>
                    <a:pt x="144" y="62"/>
                    <a:pt x="144" y="60"/>
                  </a:cubicBezTo>
                  <a:cubicBezTo>
                    <a:pt x="144" y="60"/>
                    <a:pt x="144" y="59"/>
                    <a:pt x="144" y="59"/>
                  </a:cubicBezTo>
                  <a:cubicBezTo>
                    <a:pt x="145" y="61"/>
                    <a:pt x="146" y="63"/>
                    <a:pt x="147" y="65"/>
                  </a:cubicBezTo>
                  <a:cubicBezTo>
                    <a:pt x="147" y="66"/>
                    <a:pt x="147" y="66"/>
                    <a:pt x="147" y="65"/>
                  </a:cubicBezTo>
                  <a:cubicBezTo>
                    <a:pt x="146" y="63"/>
                    <a:pt x="145" y="60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6" y="54"/>
                    <a:pt x="147" y="49"/>
                    <a:pt x="149" y="45"/>
                  </a:cubicBezTo>
                  <a:cubicBezTo>
                    <a:pt x="150" y="47"/>
                    <a:pt x="151" y="49"/>
                    <a:pt x="152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1" y="49"/>
                    <a:pt x="150" y="47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3"/>
                    <a:pt x="150" y="42"/>
                    <a:pt x="150" y="40"/>
                  </a:cubicBezTo>
                  <a:cubicBezTo>
                    <a:pt x="153" y="45"/>
                    <a:pt x="155" y="50"/>
                    <a:pt x="158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6" y="50"/>
                    <a:pt x="153" y="45"/>
                    <a:pt x="151" y="40"/>
                  </a:cubicBezTo>
                  <a:cubicBezTo>
                    <a:pt x="151" y="40"/>
                    <a:pt x="151" y="40"/>
                    <a:pt x="150" y="40"/>
                  </a:cubicBezTo>
                  <a:cubicBezTo>
                    <a:pt x="151" y="40"/>
                    <a:pt x="151" y="39"/>
                    <a:pt x="151" y="39"/>
                  </a:cubicBezTo>
                  <a:cubicBezTo>
                    <a:pt x="151" y="38"/>
                    <a:pt x="152" y="37"/>
                    <a:pt x="152" y="35"/>
                  </a:cubicBezTo>
                  <a:cubicBezTo>
                    <a:pt x="155" y="39"/>
                    <a:pt x="158" y="43"/>
                    <a:pt x="161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2" y="48"/>
                    <a:pt x="163" y="49"/>
                    <a:pt x="164" y="51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4" y="49"/>
                    <a:pt x="163" y="48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3" y="46"/>
                    <a:pt x="164" y="48"/>
                    <a:pt x="165" y="50"/>
                  </a:cubicBezTo>
                  <a:cubicBezTo>
                    <a:pt x="165" y="50"/>
                    <a:pt x="165" y="50"/>
                    <a:pt x="165" y="49"/>
                  </a:cubicBezTo>
                  <a:cubicBezTo>
                    <a:pt x="164" y="48"/>
                    <a:pt x="163" y="46"/>
                    <a:pt x="163" y="45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4" y="45"/>
                    <a:pt x="165" y="47"/>
                    <a:pt x="165" y="48"/>
                  </a:cubicBezTo>
                  <a:cubicBezTo>
                    <a:pt x="166" y="49"/>
                    <a:pt x="166" y="48"/>
                    <a:pt x="166" y="48"/>
                  </a:cubicBezTo>
                  <a:cubicBezTo>
                    <a:pt x="165" y="47"/>
                    <a:pt x="164" y="45"/>
                    <a:pt x="164" y="43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5" y="44"/>
                    <a:pt x="165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5"/>
                    <a:pt x="165" y="44"/>
                    <a:pt x="164" y="42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1" y="34"/>
                    <a:pt x="171" y="36"/>
                    <a:pt x="172" y="37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2" y="35"/>
                    <a:pt x="171" y="34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2" y="33"/>
                    <a:pt x="172" y="35"/>
                    <a:pt x="173" y="37"/>
                  </a:cubicBezTo>
                  <a:cubicBezTo>
                    <a:pt x="173" y="37"/>
                    <a:pt x="173" y="37"/>
                    <a:pt x="173" y="37"/>
                  </a:cubicBezTo>
                  <a:cubicBezTo>
                    <a:pt x="173" y="35"/>
                    <a:pt x="172" y="33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74" y="27"/>
                    <a:pt x="175" y="27"/>
                    <a:pt x="175" y="26"/>
                  </a:cubicBezTo>
                  <a:cubicBezTo>
                    <a:pt x="179" y="32"/>
                    <a:pt x="183" y="38"/>
                    <a:pt x="187" y="44"/>
                  </a:cubicBezTo>
                  <a:cubicBezTo>
                    <a:pt x="187" y="45"/>
                    <a:pt x="188" y="45"/>
                    <a:pt x="188" y="45"/>
                  </a:cubicBezTo>
                  <a:cubicBezTo>
                    <a:pt x="188" y="45"/>
                    <a:pt x="188" y="45"/>
                    <a:pt x="188" y="46"/>
                  </a:cubicBezTo>
                  <a:cubicBezTo>
                    <a:pt x="188" y="47"/>
                    <a:pt x="189" y="49"/>
                    <a:pt x="190" y="51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89" y="49"/>
                    <a:pt x="189" y="47"/>
                    <a:pt x="188" y="46"/>
                  </a:cubicBezTo>
                  <a:cubicBezTo>
                    <a:pt x="188" y="46"/>
                    <a:pt x="189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6"/>
                    <a:pt x="190" y="46"/>
                    <a:pt x="190" y="45"/>
                  </a:cubicBezTo>
                  <a:cubicBezTo>
                    <a:pt x="190" y="46"/>
                    <a:pt x="190" y="47"/>
                    <a:pt x="191" y="48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91" y="47"/>
                    <a:pt x="190" y="46"/>
                    <a:pt x="190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90" y="44"/>
                    <a:pt x="190" y="44"/>
                    <a:pt x="191" y="43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1" y="46"/>
                    <a:pt x="192" y="45"/>
                    <a:pt x="192" y="45"/>
                  </a:cubicBezTo>
                  <a:cubicBezTo>
                    <a:pt x="191" y="44"/>
                    <a:pt x="191" y="44"/>
                    <a:pt x="191" y="43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2"/>
                    <a:pt x="192" y="43"/>
                    <a:pt x="192" y="43"/>
                  </a:cubicBezTo>
                  <a:cubicBezTo>
                    <a:pt x="192" y="44"/>
                    <a:pt x="192" y="45"/>
                    <a:pt x="192" y="46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1" y="49"/>
                    <a:pt x="190" y="52"/>
                    <a:pt x="189" y="55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87" y="47"/>
                    <a:pt x="183" y="40"/>
                    <a:pt x="179" y="33"/>
                  </a:cubicBezTo>
                  <a:cubicBezTo>
                    <a:pt x="179" y="33"/>
                    <a:pt x="179" y="33"/>
                    <a:pt x="179" y="33"/>
                  </a:cubicBezTo>
                  <a:cubicBezTo>
                    <a:pt x="183" y="40"/>
                    <a:pt x="186" y="47"/>
                    <a:pt x="189" y="55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89" y="55"/>
                    <a:pt x="189" y="56"/>
                    <a:pt x="189" y="56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85" y="47"/>
                    <a:pt x="180" y="37"/>
                    <a:pt x="175" y="28"/>
                  </a:cubicBezTo>
                  <a:cubicBezTo>
                    <a:pt x="175" y="27"/>
                    <a:pt x="174" y="28"/>
                    <a:pt x="174" y="28"/>
                  </a:cubicBezTo>
                  <a:cubicBezTo>
                    <a:pt x="180" y="37"/>
                    <a:pt x="184" y="47"/>
                    <a:pt x="188" y="57"/>
                  </a:cubicBezTo>
                  <a:cubicBezTo>
                    <a:pt x="188" y="58"/>
                    <a:pt x="188" y="58"/>
                    <a:pt x="188" y="57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184" y="53"/>
                    <a:pt x="180" y="45"/>
                    <a:pt x="176" y="38"/>
                  </a:cubicBezTo>
                  <a:cubicBezTo>
                    <a:pt x="176" y="37"/>
                    <a:pt x="175" y="36"/>
                    <a:pt x="175" y="35"/>
                  </a:cubicBezTo>
                  <a:cubicBezTo>
                    <a:pt x="175" y="35"/>
                    <a:pt x="174" y="35"/>
                    <a:pt x="174" y="35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71" y="39"/>
                    <a:pt x="170" y="38"/>
                    <a:pt x="169" y="36"/>
                  </a:cubicBezTo>
                  <a:cubicBezTo>
                    <a:pt x="169" y="36"/>
                    <a:pt x="169" y="36"/>
                    <a:pt x="169" y="37"/>
                  </a:cubicBezTo>
                  <a:cubicBezTo>
                    <a:pt x="170" y="38"/>
                    <a:pt x="170" y="39"/>
                    <a:pt x="171" y="40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68" y="46"/>
                    <a:pt x="165" y="51"/>
                    <a:pt x="162" y="56"/>
                  </a:cubicBezTo>
                  <a:cubicBezTo>
                    <a:pt x="162" y="56"/>
                    <a:pt x="162" y="57"/>
                    <a:pt x="162" y="57"/>
                  </a:cubicBezTo>
                  <a:cubicBezTo>
                    <a:pt x="159" y="51"/>
                    <a:pt x="157" y="45"/>
                    <a:pt x="155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7" y="46"/>
                    <a:pt x="159" y="52"/>
                    <a:pt x="162" y="57"/>
                  </a:cubicBezTo>
                  <a:cubicBezTo>
                    <a:pt x="161" y="58"/>
                    <a:pt x="161" y="58"/>
                    <a:pt x="161" y="59"/>
                  </a:cubicBezTo>
                  <a:cubicBezTo>
                    <a:pt x="159" y="56"/>
                    <a:pt x="157" y="54"/>
                    <a:pt x="155" y="51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3" y="48"/>
                    <a:pt x="152" y="45"/>
                    <a:pt x="151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1" y="45"/>
                    <a:pt x="153" y="48"/>
                    <a:pt x="154" y="50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0" y="59"/>
                    <a:pt x="147" y="67"/>
                    <a:pt x="143" y="75"/>
                  </a:cubicBezTo>
                  <a:cubicBezTo>
                    <a:pt x="143" y="77"/>
                    <a:pt x="142" y="78"/>
                    <a:pt x="142" y="79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7" y="74"/>
                    <a:pt x="138" y="74"/>
                    <a:pt x="138" y="73"/>
                  </a:cubicBezTo>
                  <a:cubicBezTo>
                    <a:pt x="135" y="68"/>
                    <a:pt x="133" y="63"/>
                    <a:pt x="130" y="57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31" y="55"/>
                    <a:pt x="131" y="53"/>
                    <a:pt x="132" y="51"/>
                  </a:cubicBezTo>
                  <a:close/>
                  <a:moveTo>
                    <a:pt x="129" y="60"/>
                  </a:moveTo>
                  <a:cubicBezTo>
                    <a:pt x="130" y="63"/>
                    <a:pt x="132" y="67"/>
                    <a:pt x="134" y="69"/>
                  </a:cubicBezTo>
                  <a:cubicBezTo>
                    <a:pt x="134" y="70"/>
                    <a:pt x="134" y="69"/>
                    <a:pt x="134" y="69"/>
                  </a:cubicBezTo>
                  <a:cubicBezTo>
                    <a:pt x="132" y="66"/>
                    <a:pt x="131" y="63"/>
                    <a:pt x="130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0" y="59"/>
                    <a:pt x="130" y="58"/>
                    <a:pt x="130" y="58"/>
                  </a:cubicBezTo>
                  <a:cubicBezTo>
                    <a:pt x="132" y="63"/>
                    <a:pt x="135" y="68"/>
                    <a:pt x="137" y="74"/>
                  </a:cubicBezTo>
                  <a:cubicBezTo>
                    <a:pt x="135" y="72"/>
                    <a:pt x="134" y="70"/>
                    <a:pt x="132" y="67"/>
                  </a:cubicBezTo>
                  <a:cubicBezTo>
                    <a:pt x="131" y="67"/>
                    <a:pt x="131" y="66"/>
                    <a:pt x="131" y="66"/>
                  </a:cubicBezTo>
                  <a:cubicBezTo>
                    <a:pt x="131" y="66"/>
                    <a:pt x="130" y="66"/>
                    <a:pt x="130" y="66"/>
                  </a:cubicBezTo>
                  <a:cubicBezTo>
                    <a:pt x="130" y="65"/>
                    <a:pt x="129" y="63"/>
                    <a:pt x="129" y="62"/>
                  </a:cubicBezTo>
                  <a:cubicBezTo>
                    <a:pt x="129" y="61"/>
                    <a:pt x="129" y="61"/>
                    <a:pt x="129" y="60"/>
                  </a:cubicBezTo>
                  <a:close/>
                  <a:moveTo>
                    <a:pt x="80" y="88"/>
                  </a:moveTo>
                  <a:cubicBezTo>
                    <a:pt x="82" y="91"/>
                    <a:pt x="83" y="93"/>
                    <a:pt x="85" y="96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84" y="93"/>
                    <a:pt x="82" y="90"/>
                    <a:pt x="81" y="88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1" y="86"/>
                    <a:pt x="82" y="85"/>
                    <a:pt x="83" y="84"/>
                  </a:cubicBezTo>
                  <a:cubicBezTo>
                    <a:pt x="83" y="84"/>
                    <a:pt x="83" y="84"/>
                    <a:pt x="83" y="84"/>
                  </a:cubicBezTo>
                  <a:cubicBezTo>
                    <a:pt x="83" y="84"/>
                    <a:pt x="83" y="84"/>
                    <a:pt x="83" y="84"/>
                  </a:cubicBezTo>
                  <a:cubicBezTo>
                    <a:pt x="83" y="84"/>
                    <a:pt x="83" y="84"/>
                    <a:pt x="83" y="84"/>
                  </a:cubicBezTo>
                  <a:cubicBezTo>
                    <a:pt x="83" y="84"/>
                    <a:pt x="83" y="84"/>
                    <a:pt x="83" y="83"/>
                  </a:cubicBezTo>
                  <a:cubicBezTo>
                    <a:pt x="84" y="85"/>
                    <a:pt x="85" y="87"/>
                    <a:pt x="86" y="89"/>
                  </a:cubicBezTo>
                  <a:cubicBezTo>
                    <a:pt x="86" y="89"/>
                    <a:pt x="87" y="89"/>
                    <a:pt x="86" y="89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4" y="82"/>
                    <a:pt x="84" y="81"/>
                    <a:pt x="85" y="81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1"/>
                    <a:pt x="85" y="80"/>
                    <a:pt x="85" y="80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80"/>
                    <a:pt x="86" y="79"/>
                    <a:pt x="86" y="79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2"/>
                    <a:pt x="88" y="80"/>
                    <a:pt x="86" y="78"/>
                  </a:cubicBezTo>
                  <a:cubicBezTo>
                    <a:pt x="87" y="77"/>
                    <a:pt x="88" y="76"/>
                    <a:pt x="88" y="75"/>
                  </a:cubicBezTo>
                  <a:cubicBezTo>
                    <a:pt x="89" y="75"/>
                    <a:pt x="89" y="74"/>
                    <a:pt x="89" y="73"/>
                  </a:cubicBezTo>
                  <a:cubicBezTo>
                    <a:pt x="91" y="75"/>
                    <a:pt x="92" y="77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3" y="79"/>
                    <a:pt x="93" y="79"/>
                  </a:cubicBezTo>
                  <a:cubicBezTo>
                    <a:pt x="95" y="82"/>
                    <a:pt x="96" y="85"/>
                    <a:pt x="97" y="88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6" y="85"/>
                    <a:pt x="95" y="82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6" y="81"/>
                    <a:pt x="97" y="84"/>
                    <a:pt x="98" y="87"/>
                  </a:cubicBezTo>
                  <a:cubicBezTo>
                    <a:pt x="98" y="87"/>
                    <a:pt x="99" y="87"/>
                    <a:pt x="98" y="87"/>
                  </a:cubicBezTo>
                  <a:cubicBezTo>
                    <a:pt x="97" y="84"/>
                    <a:pt x="96" y="81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8" y="77"/>
                    <a:pt x="99" y="80"/>
                    <a:pt x="100" y="83"/>
                  </a:cubicBezTo>
                  <a:cubicBezTo>
                    <a:pt x="100" y="83"/>
                    <a:pt x="101" y="83"/>
                    <a:pt x="101" y="82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6" y="60"/>
                    <a:pt x="107" y="59"/>
                    <a:pt x="107" y="59"/>
                  </a:cubicBezTo>
                  <a:cubicBezTo>
                    <a:pt x="110" y="61"/>
                    <a:pt x="113" y="63"/>
                    <a:pt x="117" y="65"/>
                  </a:cubicBezTo>
                  <a:cubicBezTo>
                    <a:pt x="117" y="65"/>
                    <a:pt x="117" y="65"/>
                    <a:pt x="117" y="66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9" y="72"/>
                    <a:pt x="119" y="72"/>
                    <a:pt x="119" y="71"/>
                  </a:cubicBezTo>
                  <a:cubicBezTo>
                    <a:pt x="119" y="69"/>
                    <a:pt x="118" y="67"/>
                    <a:pt x="117" y="65"/>
                  </a:cubicBezTo>
                  <a:cubicBezTo>
                    <a:pt x="117" y="66"/>
                    <a:pt x="118" y="66"/>
                    <a:pt x="118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19" y="68"/>
                    <a:pt x="119" y="67"/>
                    <a:pt x="118" y="66"/>
                  </a:cubicBezTo>
                  <a:cubicBezTo>
                    <a:pt x="119" y="66"/>
                    <a:pt x="119" y="65"/>
                    <a:pt x="119" y="65"/>
                  </a:cubicBezTo>
                  <a:cubicBezTo>
                    <a:pt x="120" y="66"/>
                    <a:pt x="120" y="68"/>
                    <a:pt x="121" y="69"/>
                  </a:cubicBezTo>
                  <a:cubicBezTo>
                    <a:pt x="121" y="69"/>
                    <a:pt x="121" y="69"/>
                    <a:pt x="121" y="69"/>
                  </a:cubicBezTo>
                  <a:cubicBezTo>
                    <a:pt x="120" y="67"/>
                    <a:pt x="120" y="66"/>
                    <a:pt x="119" y="65"/>
                  </a:cubicBezTo>
                  <a:cubicBezTo>
                    <a:pt x="121" y="63"/>
                    <a:pt x="123" y="61"/>
                    <a:pt x="124" y="59"/>
                  </a:cubicBezTo>
                  <a:cubicBezTo>
                    <a:pt x="125" y="61"/>
                    <a:pt x="126" y="64"/>
                    <a:pt x="127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8" y="69"/>
                    <a:pt x="129" y="69"/>
                    <a:pt x="129" y="69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66"/>
                    <a:pt x="129" y="67"/>
                    <a:pt x="129" y="68"/>
                  </a:cubicBezTo>
                  <a:cubicBezTo>
                    <a:pt x="129" y="68"/>
                    <a:pt x="129" y="68"/>
                    <a:pt x="129" y="67"/>
                  </a:cubicBezTo>
                  <a:cubicBezTo>
                    <a:pt x="129" y="66"/>
                    <a:pt x="129" y="65"/>
                    <a:pt x="128" y="64"/>
                  </a:cubicBezTo>
                  <a:cubicBezTo>
                    <a:pt x="128" y="64"/>
                    <a:pt x="128" y="63"/>
                    <a:pt x="129" y="63"/>
                  </a:cubicBezTo>
                  <a:cubicBezTo>
                    <a:pt x="129" y="64"/>
                    <a:pt x="130" y="65"/>
                    <a:pt x="130" y="66"/>
                  </a:cubicBezTo>
                  <a:cubicBezTo>
                    <a:pt x="129" y="68"/>
                    <a:pt x="128" y="70"/>
                    <a:pt x="127" y="72"/>
                  </a:cubicBezTo>
                  <a:cubicBezTo>
                    <a:pt x="126" y="69"/>
                    <a:pt x="125" y="65"/>
                    <a:pt x="123" y="62"/>
                  </a:cubicBezTo>
                  <a:cubicBezTo>
                    <a:pt x="123" y="61"/>
                    <a:pt x="123" y="61"/>
                    <a:pt x="123" y="62"/>
                  </a:cubicBezTo>
                  <a:cubicBezTo>
                    <a:pt x="124" y="65"/>
                    <a:pt x="126" y="69"/>
                    <a:pt x="127" y="73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3"/>
                    <a:pt x="127" y="73"/>
                    <a:pt x="127" y="74"/>
                  </a:cubicBezTo>
                  <a:cubicBezTo>
                    <a:pt x="125" y="70"/>
                    <a:pt x="124" y="67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3" y="67"/>
                    <a:pt x="125" y="71"/>
                    <a:pt x="126" y="74"/>
                  </a:cubicBezTo>
                  <a:cubicBezTo>
                    <a:pt x="126" y="76"/>
                    <a:pt x="125" y="77"/>
                    <a:pt x="125" y="79"/>
                  </a:cubicBezTo>
                  <a:cubicBezTo>
                    <a:pt x="124" y="76"/>
                    <a:pt x="122" y="72"/>
                    <a:pt x="121" y="69"/>
                  </a:cubicBezTo>
                  <a:cubicBezTo>
                    <a:pt x="121" y="69"/>
                    <a:pt x="121" y="69"/>
                    <a:pt x="121" y="69"/>
                  </a:cubicBezTo>
                  <a:cubicBezTo>
                    <a:pt x="120" y="72"/>
                    <a:pt x="118" y="75"/>
                    <a:pt x="117" y="78"/>
                  </a:cubicBezTo>
                  <a:cubicBezTo>
                    <a:pt x="117" y="78"/>
                    <a:pt x="116" y="78"/>
                    <a:pt x="116" y="79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15" y="78"/>
                    <a:pt x="113" y="77"/>
                    <a:pt x="112" y="76"/>
                  </a:cubicBezTo>
                  <a:cubicBezTo>
                    <a:pt x="111" y="75"/>
                    <a:pt x="110" y="74"/>
                    <a:pt x="109" y="74"/>
                  </a:cubicBezTo>
                  <a:cubicBezTo>
                    <a:pt x="109" y="74"/>
                    <a:pt x="109" y="74"/>
                    <a:pt x="109" y="73"/>
                  </a:cubicBezTo>
                  <a:cubicBezTo>
                    <a:pt x="108" y="70"/>
                    <a:pt x="106" y="68"/>
                    <a:pt x="104" y="65"/>
                  </a:cubicBezTo>
                  <a:cubicBezTo>
                    <a:pt x="104" y="64"/>
                    <a:pt x="104" y="64"/>
                    <a:pt x="104" y="65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8" y="73"/>
                    <a:pt x="108" y="73"/>
                    <a:pt x="108" y="74"/>
                  </a:cubicBezTo>
                  <a:cubicBezTo>
                    <a:pt x="106" y="71"/>
                    <a:pt x="105" y="68"/>
                    <a:pt x="104" y="66"/>
                  </a:cubicBezTo>
                  <a:cubicBezTo>
                    <a:pt x="104" y="65"/>
                    <a:pt x="103" y="66"/>
                    <a:pt x="103" y="66"/>
                  </a:cubicBezTo>
                  <a:cubicBezTo>
                    <a:pt x="105" y="69"/>
                    <a:pt x="106" y="71"/>
                    <a:pt x="107" y="74"/>
                  </a:cubicBezTo>
                  <a:cubicBezTo>
                    <a:pt x="104" y="79"/>
                    <a:pt x="101" y="84"/>
                    <a:pt x="98" y="89"/>
                  </a:cubicBezTo>
                  <a:cubicBezTo>
                    <a:pt x="97" y="89"/>
                    <a:pt x="97" y="90"/>
                    <a:pt x="96" y="91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3" y="95"/>
                    <a:pt x="81" y="92"/>
                    <a:pt x="80" y="89"/>
                  </a:cubicBezTo>
                  <a:cubicBezTo>
                    <a:pt x="80" y="89"/>
                    <a:pt x="80" y="88"/>
                    <a:pt x="80" y="88"/>
                  </a:cubicBezTo>
                  <a:close/>
                  <a:moveTo>
                    <a:pt x="79" y="90"/>
                  </a:moveTo>
                  <a:cubicBezTo>
                    <a:pt x="79" y="90"/>
                    <a:pt x="79" y="90"/>
                    <a:pt x="80" y="89"/>
                  </a:cubicBezTo>
                  <a:cubicBezTo>
                    <a:pt x="81" y="92"/>
                    <a:pt x="83" y="95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9"/>
                    <a:pt x="84" y="99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2" y="97"/>
                    <a:pt x="81" y="93"/>
                    <a:pt x="79" y="90"/>
                  </a:cubicBezTo>
                  <a:cubicBezTo>
                    <a:pt x="79" y="90"/>
                    <a:pt x="79" y="90"/>
                    <a:pt x="79" y="90"/>
                  </a:cubicBezTo>
                  <a:close/>
                  <a:moveTo>
                    <a:pt x="50" y="95"/>
                  </a:moveTo>
                  <a:cubicBezTo>
                    <a:pt x="52" y="98"/>
                    <a:pt x="53" y="100"/>
                    <a:pt x="54" y="102"/>
                  </a:cubicBezTo>
                  <a:cubicBezTo>
                    <a:pt x="54" y="102"/>
                    <a:pt x="55" y="102"/>
                    <a:pt x="54" y="102"/>
                  </a:cubicBezTo>
                  <a:cubicBezTo>
                    <a:pt x="53" y="100"/>
                    <a:pt x="52" y="97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7"/>
                    <a:pt x="53" y="99"/>
                    <a:pt x="55" y="102"/>
                  </a:cubicBezTo>
                  <a:cubicBezTo>
                    <a:pt x="55" y="102"/>
                    <a:pt x="55" y="102"/>
                    <a:pt x="55" y="101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4"/>
                    <a:pt x="55" y="97"/>
                    <a:pt x="56" y="99"/>
                  </a:cubicBezTo>
                  <a:cubicBezTo>
                    <a:pt x="57" y="100"/>
                    <a:pt x="57" y="99"/>
                    <a:pt x="57" y="99"/>
                  </a:cubicBezTo>
                  <a:cubicBezTo>
                    <a:pt x="55" y="97"/>
                    <a:pt x="54" y="94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5"/>
                    <a:pt x="58" y="84"/>
                    <a:pt x="59" y="83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60" y="82"/>
                    <a:pt x="60" y="82"/>
                    <a:pt x="61" y="82"/>
                  </a:cubicBezTo>
                  <a:cubicBezTo>
                    <a:pt x="61" y="83"/>
                    <a:pt x="62" y="83"/>
                    <a:pt x="63" y="83"/>
                  </a:cubicBezTo>
                  <a:cubicBezTo>
                    <a:pt x="65" y="84"/>
                    <a:pt x="67" y="85"/>
                    <a:pt x="69" y="86"/>
                  </a:cubicBezTo>
                  <a:cubicBezTo>
                    <a:pt x="72" y="87"/>
                    <a:pt x="76" y="88"/>
                    <a:pt x="79" y="90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80" y="93"/>
                    <a:pt x="82" y="97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1" y="97"/>
                    <a:pt x="79" y="93"/>
                    <a:pt x="78" y="90"/>
                  </a:cubicBezTo>
                  <a:cubicBezTo>
                    <a:pt x="77" y="89"/>
                    <a:pt x="77" y="90"/>
                    <a:pt x="77" y="90"/>
                  </a:cubicBezTo>
                  <a:cubicBezTo>
                    <a:pt x="79" y="93"/>
                    <a:pt x="81" y="97"/>
                    <a:pt x="82" y="101"/>
                  </a:cubicBezTo>
                  <a:cubicBezTo>
                    <a:pt x="81" y="100"/>
                    <a:pt x="79" y="99"/>
                    <a:pt x="78" y="98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2" y="87"/>
                    <a:pt x="72" y="88"/>
                  </a:cubicBezTo>
                  <a:cubicBezTo>
                    <a:pt x="74" y="91"/>
                    <a:pt x="75" y="95"/>
                    <a:pt x="77" y="98"/>
                  </a:cubicBezTo>
                  <a:cubicBezTo>
                    <a:pt x="75" y="97"/>
                    <a:pt x="72" y="95"/>
                    <a:pt x="69" y="94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7" y="91"/>
                    <a:pt x="65" y="87"/>
                    <a:pt x="64" y="84"/>
                  </a:cubicBezTo>
                  <a:cubicBezTo>
                    <a:pt x="64" y="84"/>
                    <a:pt x="63" y="84"/>
                    <a:pt x="63" y="84"/>
                  </a:cubicBezTo>
                  <a:cubicBezTo>
                    <a:pt x="65" y="87"/>
                    <a:pt x="66" y="91"/>
                    <a:pt x="69" y="94"/>
                  </a:cubicBezTo>
                  <a:cubicBezTo>
                    <a:pt x="68" y="93"/>
                    <a:pt x="67" y="93"/>
                    <a:pt x="67" y="93"/>
                  </a:cubicBezTo>
                  <a:cubicBezTo>
                    <a:pt x="67" y="93"/>
                    <a:pt x="67" y="92"/>
                    <a:pt x="67" y="92"/>
                  </a:cubicBezTo>
                  <a:cubicBezTo>
                    <a:pt x="65" y="89"/>
                    <a:pt x="64" y="87"/>
                    <a:pt x="62" y="84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4" y="87"/>
                    <a:pt x="65" y="90"/>
                    <a:pt x="66" y="92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66" y="92"/>
                    <a:pt x="65" y="92"/>
                    <a:pt x="65" y="92"/>
                  </a:cubicBezTo>
                  <a:cubicBezTo>
                    <a:pt x="63" y="89"/>
                    <a:pt x="62" y="86"/>
                    <a:pt x="60" y="83"/>
                  </a:cubicBezTo>
                  <a:cubicBezTo>
                    <a:pt x="60" y="82"/>
                    <a:pt x="60" y="83"/>
                    <a:pt x="60" y="83"/>
                  </a:cubicBezTo>
                  <a:cubicBezTo>
                    <a:pt x="62" y="86"/>
                    <a:pt x="63" y="88"/>
                    <a:pt x="64" y="91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2" y="88"/>
                    <a:pt x="61" y="86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2" y="93"/>
                    <a:pt x="60" y="95"/>
                    <a:pt x="59" y="97"/>
                  </a:cubicBezTo>
                  <a:cubicBezTo>
                    <a:pt x="57" y="95"/>
                    <a:pt x="56" y="92"/>
                    <a:pt x="54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5" y="93"/>
                    <a:pt x="57" y="95"/>
                    <a:pt x="58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6" y="96"/>
                    <a:pt x="55" y="93"/>
                    <a:pt x="54" y="91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5" y="94"/>
                    <a:pt x="56" y="96"/>
                    <a:pt x="58" y="99"/>
                  </a:cubicBezTo>
                  <a:cubicBezTo>
                    <a:pt x="56" y="100"/>
                    <a:pt x="55" y="102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3" y="101"/>
                    <a:pt x="51" y="98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lnTo>
                    <a:pt x="50" y="95"/>
                  </a:lnTo>
                  <a:close/>
                  <a:moveTo>
                    <a:pt x="50" y="96"/>
                  </a:moveTo>
                  <a:cubicBezTo>
                    <a:pt x="50" y="96"/>
                    <a:pt x="50" y="96"/>
                    <a:pt x="50" y="96"/>
                  </a:cubicBezTo>
                  <a:cubicBezTo>
                    <a:pt x="51" y="99"/>
                    <a:pt x="52" y="101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4"/>
                    <a:pt x="53" y="104"/>
                    <a:pt x="53" y="104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2" y="102"/>
                    <a:pt x="50" y="100"/>
                    <a:pt x="49" y="97"/>
                  </a:cubicBezTo>
                  <a:lnTo>
                    <a:pt x="50" y="96"/>
                  </a:lnTo>
                  <a:close/>
                  <a:moveTo>
                    <a:pt x="49" y="97"/>
                  </a:moveTo>
                  <a:cubicBezTo>
                    <a:pt x="50" y="100"/>
                    <a:pt x="51" y="102"/>
                    <a:pt x="53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5"/>
                    <a:pt x="52" y="105"/>
                    <a:pt x="52" y="106"/>
                  </a:cubicBezTo>
                  <a:cubicBezTo>
                    <a:pt x="51" y="103"/>
                    <a:pt x="49" y="101"/>
                    <a:pt x="48" y="98"/>
                  </a:cubicBezTo>
                  <a:lnTo>
                    <a:pt x="49" y="97"/>
                  </a:lnTo>
                  <a:close/>
                  <a:moveTo>
                    <a:pt x="48" y="99"/>
                  </a:moveTo>
                  <a:cubicBezTo>
                    <a:pt x="49" y="101"/>
                    <a:pt x="50" y="104"/>
                    <a:pt x="52" y="106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06"/>
                    <a:pt x="51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0" y="105"/>
                    <a:pt x="48" y="103"/>
                    <a:pt x="47" y="100"/>
                  </a:cubicBezTo>
                  <a:lnTo>
                    <a:pt x="48" y="99"/>
                  </a:lnTo>
                  <a:close/>
                  <a:moveTo>
                    <a:pt x="47" y="101"/>
                  </a:moveTo>
                  <a:cubicBezTo>
                    <a:pt x="48" y="103"/>
                    <a:pt x="49" y="105"/>
                    <a:pt x="51" y="108"/>
                  </a:cubicBezTo>
                  <a:cubicBezTo>
                    <a:pt x="50" y="108"/>
                    <a:pt x="50" y="108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48" y="106"/>
                    <a:pt x="47" y="104"/>
                    <a:pt x="46" y="101"/>
                  </a:cubicBezTo>
                  <a:lnTo>
                    <a:pt x="47" y="101"/>
                  </a:lnTo>
                  <a:close/>
                  <a:moveTo>
                    <a:pt x="30" y="97"/>
                  </a:moveTo>
                  <a:cubicBezTo>
                    <a:pt x="33" y="99"/>
                    <a:pt x="37" y="101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2" y="104"/>
                    <a:pt x="42" y="104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4" y="107"/>
                    <a:pt x="45" y="110"/>
                    <a:pt x="46" y="112"/>
                  </a:cubicBezTo>
                  <a:cubicBezTo>
                    <a:pt x="46" y="113"/>
                    <a:pt x="47" y="112"/>
                    <a:pt x="47" y="112"/>
                  </a:cubicBezTo>
                  <a:cubicBezTo>
                    <a:pt x="45" y="109"/>
                    <a:pt x="44" y="107"/>
                    <a:pt x="43" y="104"/>
                  </a:cubicBezTo>
                  <a:cubicBezTo>
                    <a:pt x="43" y="104"/>
                    <a:pt x="43" y="105"/>
                    <a:pt x="44" y="105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5" y="107"/>
                    <a:pt x="46" y="109"/>
                    <a:pt x="47" y="111"/>
                  </a:cubicBezTo>
                  <a:cubicBezTo>
                    <a:pt x="47" y="111"/>
                    <a:pt x="48" y="111"/>
                    <a:pt x="47" y="111"/>
                  </a:cubicBezTo>
                  <a:cubicBezTo>
                    <a:pt x="46" y="109"/>
                    <a:pt x="45" y="107"/>
                    <a:pt x="44" y="104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6" y="106"/>
                    <a:pt x="47" y="108"/>
                    <a:pt x="48" y="110"/>
                  </a:cubicBezTo>
                  <a:cubicBezTo>
                    <a:pt x="48" y="110"/>
                    <a:pt x="49" y="110"/>
                    <a:pt x="48" y="110"/>
                  </a:cubicBezTo>
                  <a:cubicBezTo>
                    <a:pt x="47" y="107"/>
                    <a:pt x="46" y="105"/>
                    <a:pt x="45" y="103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7" y="104"/>
                    <a:pt x="48" y="107"/>
                    <a:pt x="49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8" y="111"/>
                    <a:pt x="46" y="113"/>
                    <a:pt x="44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16"/>
                    <a:pt x="43" y="116"/>
                    <a:pt x="43" y="116"/>
                  </a:cubicBezTo>
                  <a:cubicBezTo>
                    <a:pt x="41" y="110"/>
                    <a:pt x="38" y="105"/>
                    <a:pt x="35" y="100"/>
                  </a:cubicBezTo>
                  <a:cubicBezTo>
                    <a:pt x="35" y="100"/>
                    <a:pt x="34" y="100"/>
                    <a:pt x="35" y="101"/>
                  </a:cubicBezTo>
                  <a:cubicBezTo>
                    <a:pt x="38" y="105"/>
                    <a:pt x="40" y="110"/>
                    <a:pt x="43" y="116"/>
                  </a:cubicBezTo>
                  <a:cubicBezTo>
                    <a:pt x="42" y="116"/>
                    <a:pt x="42" y="116"/>
                    <a:pt x="42" y="115"/>
                  </a:cubicBezTo>
                  <a:cubicBezTo>
                    <a:pt x="42" y="115"/>
                    <a:pt x="41" y="115"/>
                    <a:pt x="41" y="115"/>
                  </a:cubicBezTo>
                  <a:cubicBezTo>
                    <a:pt x="41" y="115"/>
                    <a:pt x="41" y="115"/>
                    <a:pt x="41" y="114"/>
                  </a:cubicBezTo>
                  <a:cubicBezTo>
                    <a:pt x="38" y="109"/>
                    <a:pt x="35" y="104"/>
                    <a:pt x="32" y="99"/>
                  </a:cubicBezTo>
                  <a:cubicBezTo>
                    <a:pt x="32" y="98"/>
                    <a:pt x="31" y="99"/>
                    <a:pt x="31" y="99"/>
                  </a:cubicBezTo>
                  <a:cubicBezTo>
                    <a:pt x="34" y="104"/>
                    <a:pt x="37" y="109"/>
                    <a:pt x="40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5" y="108"/>
                    <a:pt x="32" y="103"/>
                    <a:pt x="30" y="97"/>
                  </a:cubicBezTo>
                  <a:cubicBezTo>
                    <a:pt x="30" y="97"/>
                    <a:pt x="30" y="97"/>
                    <a:pt x="30" y="97"/>
                  </a:cubicBezTo>
                  <a:close/>
                  <a:moveTo>
                    <a:pt x="19" y="114"/>
                  </a:moveTo>
                  <a:cubicBezTo>
                    <a:pt x="19" y="115"/>
                    <a:pt x="20" y="116"/>
                    <a:pt x="21" y="118"/>
                  </a:cubicBezTo>
                  <a:cubicBezTo>
                    <a:pt x="21" y="118"/>
                    <a:pt x="22" y="118"/>
                    <a:pt x="21" y="117"/>
                  </a:cubicBezTo>
                  <a:cubicBezTo>
                    <a:pt x="21" y="116"/>
                    <a:pt x="20" y="115"/>
                    <a:pt x="19" y="114"/>
                  </a:cubicBezTo>
                  <a:cubicBezTo>
                    <a:pt x="19" y="113"/>
                    <a:pt x="20" y="113"/>
                    <a:pt x="20" y="112"/>
                  </a:cubicBezTo>
                  <a:cubicBezTo>
                    <a:pt x="21" y="113"/>
                    <a:pt x="22" y="115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2" y="114"/>
                    <a:pt x="21" y="113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2"/>
                    <a:pt x="22" y="113"/>
                    <a:pt x="23" y="115"/>
                  </a:cubicBezTo>
                  <a:cubicBezTo>
                    <a:pt x="23" y="115"/>
                    <a:pt x="23" y="115"/>
                    <a:pt x="23" y="114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2" y="111"/>
                    <a:pt x="23" y="112"/>
                    <a:pt x="24" y="114"/>
                  </a:cubicBezTo>
                  <a:cubicBezTo>
                    <a:pt x="24" y="114"/>
                    <a:pt x="24" y="114"/>
                    <a:pt x="24" y="113"/>
                  </a:cubicBezTo>
                  <a:cubicBezTo>
                    <a:pt x="23" y="112"/>
                    <a:pt x="22" y="111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3" y="110"/>
                    <a:pt x="24" y="111"/>
                    <a:pt x="24" y="113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4" y="111"/>
                    <a:pt x="23" y="110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3" y="108"/>
                    <a:pt x="23" y="107"/>
                    <a:pt x="23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5"/>
                    <a:pt x="24" y="105"/>
                    <a:pt x="25" y="104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7" y="107"/>
                    <a:pt x="26" y="105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3"/>
                    <a:pt x="26" y="103"/>
                    <a:pt x="26" y="102"/>
                  </a:cubicBezTo>
                  <a:cubicBezTo>
                    <a:pt x="26" y="101"/>
                    <a:pt x="27" y="101"/>
                    <a:pt x="27" y="100"/>
                  </a:cubicBezTo>
                  <a:cubicBezTo>
                    <a:pt x="29" y="104"/>
                    <a:pt x="31" y="107"/>
                    <a:pt x="33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2" y="107"/>
                    <a:pt x="29" y="103"/>
                    <a:pt x="27" y="100"/>
                  </a:cubicBezTo>
                  <a:cubicBezTo>
                    <a:pt x="28" y="99"/>
                    <a:pt x="28" y="99"/>
                    <a:pt x="29" y="98"/>
                  </a:cubicBezTo>
                  <a:cubicBezTo>
                    <a:pt x="29" y="98"/>
                    <a:pt x="29" y="97"/>
                    <a:pt x="29" y="97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9" y="97"/>
                    <a:pt x="29" y="97"/>
                    <a:pt x="29" y="98"/>
                  </a:cubicBezTo>
                  <a:cubicBezTo>
                    <a:pt x="32" y="103"/>
                    <a:pt x="35" y="108"/>
                    <a:pt x="38" y="113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3" y="107"/>
                    <a:pt x="31" y="103"/>
                    <a:pt x="29" y="99"/>
                  </a:cubicBezTo>
                  <a:cubicBezTo>
                    <a:pt x="28" y="98"/>
                    <a:pt x="28" y="99"/>
                    <a:pt x="28" y="99"/>
                  </a:cubicBezTo>
                  <a:cubicBezTo>
                    <a:pt x="30" y="103"/>
                    <a:pt x="33" y="107"/>
                    <a:pt x="35" y="111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27" y="112"/>
                    <a:pt x="24" y="115"/>
                    <a:pt x="21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0" y="117"/>
                    <a:pt x="19" y="116"/>
                    <a:pt x="18" y="115"/>
                  </a:cubicBezTo>
                  <a:cubicBezTo>
                    <a:pt x="18" y="115"/>
                    <a:pt x="19" y="114"/>
                    <a:pt x="19" y="114"/>
                  </a:cubicBezTo>
                  <a:close/>
                  <a:moveTo>
                    <a:pt x="17" y="116"/>
                  </a:moveTo>
                  <a:cubicBezTo>
                    <a:pt x="17" y="116"/>
                    <a:pt x="17" y="116"/>
                    <a:pt x="17" y="116"/>
                  </a:cubicBezTo>
                  <a:cubicBezTo>
                    <a:pt x="18" y="117"/>
                    <a:pt x="19" y="119"/>
                    <a:pt x="19" y="120"/>
                  </a:cubicBezTo>
                  <a:cubicBezTo>
                    <a:pt x="19" y="120"/>
                    <a:pt x="20" y="120"/>
                    <a:pt x="20" y="119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16"/>
                    <a:pt x="18" y="116"/>
                    <a:pt x="18" y="115"/>
                  </a:cubicBezTo>
                  <a:cubicBezTo>
                    <a:pt x="19" y="116"/>
                    <a:pt x="20" y="118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19" y="120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8" y="120"/>
                    <a:pt x="18" y="119"/>
                    <a:pt x="17" y="118"/>
                  </a:cubicBezTo>
                  <a:cubicBezTo>
                    <a:pt x="17" y="117"/>
                    <a:pt x="17" y="118"/>
                    <a:pt x="17" y="118"/>
                  </a:cubicBezTo>
                  <a:cubicBezTo>
                    <a:pt x="17" y="119"/>
                    <a:pt x="18" y="120"/>
                    <a:pt x="18" y="121"/>
                  </a:cubicBezTo>
                  <a:cubicBezTo>
                    <a:pt x="18" y="121"/>
                    <a:pt x="19" y="121"/>
                    <a:pt x="19" y="121"/>
                  </a:cubicBezTo>
                  <a:cubicBezTo>
                    <a:pt x="18" y="121"/>
                    <a:pt x="18" y="121"/>
                    <a:pt x="18" y="122"/>
                  </a:cubicBezTo>
                  <a:cubicBezTo>
                    <a:pt x="17" y="121"/>
                    <a:pt x="17" y="120"/>
                    <a:pt x="16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6" y="118"/>
                    <a:pt x="17" y="117"/>
                    <a:pt x="17" y="116"/>
                  </a:cubicBezTo>
                  <a:close/>
                  <a:moveTo>
                    <a:pt x="14" y="121"/>
                  </a:moveTo>
                  <a:cubicBezTo>
                    <a:pt x="15" y="122"/>
                    <a:pt x="15" y="123"/>
                    <a:pt x="16" y="123"/>
                  </a:cubicBezTo>
                  <a:cubicBezTo>
                    <a:pt x="16" y="124"/>
                    <a:pt x="16" y="123"/>
                    <a:pt x="16" y="123"/>
                  </a:cubicBezTo>
                  <a:cubicBezTo>
                    <a:pt x="16" y="122"/>
                    <a:pt x="15" y="122"/>
                    <a:pt x="15" y="121"/>
                  </a:cubicBezTo>
                  <a:cubicBezTo>
                    <a:pt x="15" y="121"/>
                    <a:pt x="15" y="120"/>
                    <a:pt x="15" y="120"/>
                  </a:cubicBezTo>
                  <a:cubicBezTo>
                    <a:pt x="16" y="121"/>
                    <a:pt x="16" y="122"/>
                    <a:pt x="17" y="123"/>
                  </a:cubicBezTo>
                  <a:cubicBezTo>
                    <a:pt x="17" y="123"/>
                    <a:pt x="17" y="123"/>
                    <a:pt x="17" y="122"/>
                  </a:cubicBezTo>
                  <a:cubicBezTo>
                    <a:pt x="16" y="121"/>
                    <a:pt x="16" y="121"/>
                    <a:pt x="15" y="120"/>
                  </a:cubicBezTo>
                  <a:cubicBezTo>
                    <a:pt x="15" y="119"/>
                    <a:pt x="16" y="119"/>
                    <a:pt x="16" y="119"/>
                  </a:cubicBezTo>
                  <a:cubicBezTo>
                    <a:pt x="16" y="120"/>
                    <a:pt x="17" y="121"/>
                    <a:pt x="18" y="122"/>
                  </a:cubicBezTo>
                  <a:cubicBezTo>
                    <a:pt x="17" y="123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3"/>
                    <a:pt x="15" y="122"/>
                    <a:pt x="14" y="122"/>
                  </a:cubicBezTo>
                  <a:cubicBezTo>
                    <a:pt x="14" y="122"/>
                    <a:pt x="14" y="121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lose/>
                  <a:moveTo>
                    <a:pt x="14" y="122"/>
                  </a:moveTo>
                  <a:cubicBezTo>
                    <a:pt x="15" y="123"/>
                    <a:pt x="15" y="124"/>
                    <a:pt x="15" y="124"/>
                  </a:cubicBezTo>
                  <a:cubicBezTo>
                    <a:pt x="15" y="124"/>
                    <a:pt x="16" y="124"/>
                    <a:pt x="16" y="124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4" y="125"/>
                    <a:pt x="14" y="124"/>
                    <a:pt x="13" y="123"/>
                  </a:cubicBezTo>
                  <a:cubicBezTo>
                    <a:pt x="14" y="123"/>
                    <a:pt x="14" y="122"/>
                    <a:pt x="14" y="122"/>
                  </a:cubicBezTo>
                  <a:close/>
                  <a:moveTo>
                    <a:pt x="13" y="123"/>
                  </a:moveTo>
                  <a:cubicBezTo>
                    <a:pt x="14" y="124"/>
                    <a:pt x="14" y="125"/>
                    <a:pt x="15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5"/>
                    <a:pt x="13" y="124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24"/>
                    <a:pt x="13" y="123"/>
                    <a:pt x="13" y="123"/>
                  </a:cubicBezTo>
                  <a:close/>
                  <a:moveTo>
                    <a:pt x="13" y="124"/>
                  </a:moveTo>
                  <a:cubicBezTo>
                    <a:pt x="13" y="125"/>
                    <a:pt x="14" y="126"/>
                    <a:pt x="14" y="126"/>
                  </a:cubicBezTo>
                  <a:cubicBezTo>
                    <a:pt x="14" y="127"/>
                    <a:pt x="14" y="127"/>
                    <a:pt x="13" y="127"/>
                  </a:cubicBezTo>
                  <a:cubicBezTo>
                    <a:pt x="13" y="126"/>
                    <a:pt x="13" y="125"/>
                    <a:pt x="12" y="125"/>
                  </a:cubicBezTo>
                  <a:cubicBezTo>
                    <a:pt x="12" y="124"/>
                    <a:pt x="13" y="124"/>
                    <a:pt x="13" y="124"/>
                  </a:cubicBezTo>
                  <a:close/>
                  <a:moveTo>
                    <a:pt x="12" y="125"/>
                  </a:moveTo>
                  <a:cubicBezTo>
                    <a:pt x="12" y="126"/>
                    <a:pt x="13" y="126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8"/>
                    <a:pt x="13" y="128"/>
                  </a:cubicBezTo>
                  <a:cubicBezTo>
                    <a:pt x="12" y="127"/>
                    <a:pt x="12" y="127"/>
                    <a:pt x="12" y="126"/>
                  </a:cubicBezTo>
                  <a:cubicBezTo>
                    <a:pt x="12" y="126"/>
                    <a:pt x="12" y="125"/>
                    <a:pt x="12" y="125"/>
                  </a:cubicBezTo>
                  <a:close/>
                  <a:moveTo>
                    <a:pt x="11" y="126"/>
                  </a:moveTo>
                  <a:cubicBezTo>
                    <a:pt x="12" y="127"/>
                    <a:pt x="12" y="128"/>
                    <a:pt x="12" y="128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1" y="128"/>
                    <a:pt x="11" y="128"/>
                    <a:pt x="11" y="127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7"/>
                    <a:pt x="11" y="127"/>
                    <a:pt x="11" y="126"/>
                  </a:cubicBezTo>
                  <a:close/>
                  <a:moveTo>
                    <a:pt x="11" y="127"/>
                  </a:moveTo>
                  <a:cubicBezTo>
                    <a:pt x="11" y="128"/>
                    <a:pt x="11" y="129"/>
                    <a:pt x="11" y="129"/>
                  </a:cubicBezTo>
                  <a:cubicBezTo>
                    <a:pt x="11" y="129"/>
                    <a:pt x="11" y="130"/>
                    <a:pt x="11" y="130"/>
                  </a:cubicBezTo>
                  <a:cubicBezTo>
                    <a:pt x="11" y="129"/>
                    <a:pt x="11" y="129"/>
                    <a:pt x="10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8"/>
                    <a:pt x="11" y="128"/>
                    <a:pt x="11" y="127"/>
                  </a:cubicBezTo>
                  <a:close/>
                  <a:moveTo>
                    <a:pt x="10" y="128"/>
                  </a:moveTo>
                  <a:cubicBezTo>
                    <a:pt x="10" y="129"/>
                    <a:pt x="11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29"/>
                    <a:pt x="10" y="129"/>
                  </a:cubicBezTo>
                  <a:lnTo>
                    <a:pt x="10" y="128"/>
                  </a:lnTo>
                  <a:close/>
                  <a:moveTo>
                    <a:pt x="10" y="129"/>
                  </a:moveTo>
                  <a:cubicBezTo>
                    <a:pt x="10" y="130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29"/>
                    <a:pt x="10" y="129"/>
                    <a:pt x="10" y="129"/>
                  </a:cubicBezTo>
                  <a:close/>
                  <a:moveTo>
                    <a:pt x="9" y="130"/>
                  </a:moveTo>
                  <a:cubicBezTo>
                    <a:pt x="9" y="130"/>
                    <a:pt x="9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9" y="132"/>
                    <a:pt x="9" y="132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lose/>
                  <a:moveTo>
                    <a:pt x="9" y="131"/>
                  </a:moveTo>
                  <a:cubicBezTo>
                    <a:pt x="9" y="131"/>
                    <a:pt x="9" y="132"/>
                    <a:pt x="9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2"/>
                    <a:pt x="9" y="132"/>
                    <a:pt x="8" y="131"/>
                  </a:cubicBezTo>
                  <a:cubicBezTo>
                    <a:pt x="8" y="131"/>
                    <a:pt x="9" y="131"/>
                    <a:pt x="9" y="131"/>
                  </a:cubicBezTo>
                  <a:close/>
                  <a:moveTo>
                    <a:pt x="8" y="132"/>
                  </a:moveTo>
                  <a:cubicBezTo>
                    <a:pt x="8" y="132"/>
                    <a:pt x="8" y="132"/>
                    <a:pt x="8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3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lose/>
                  <a:moveTo>
                    <a:pt x="8" y="132"/>
                  </a:moveTo>
                  <a:cubicBezTo>
                    <a:pt x="8" y="132"/>
                    <a:pt x="8" y="133"/>
                    <a:pt x="8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3"/>
                    <a:pt x="8" y="133"/>
                    <a:pt x="7" y="133"/>
                  </a:cubicBezTo>
                  <a:cubicBezTo>
                    <a:pt x="8" y="133"/>
                    <a:pt x="8" y="132"/>
                    <a:pt x="8" y="132"/>
                  </a:cubicBezTo>
                  <a:close/>
                  <a:moveTo>
                    <a:pt x="7" y="133"/>
                  </a:moveTo>
                  <a:cubicBezTo>
                    <a:pt x="7" y="133"/>
                    <a:pt x="7" y="134"/>
                    <a:pt x="8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4"/>
                    <a:pt x="7" y="134"/>
                    <a:pt x="7" y="133"/>
                  </a:cubicBezTo>
                  <a:cubicBezTo>
                    <a:pt x="7" y="133"/>
                    <a:pt x="7" y="133"/>
                    <a:pt x="7" y="133"/>
                  </a:cubicBezTo>
                  <a:close/>
                  <a:moveTo>
                    <a:pt x="6" y="135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7" y="135"/>
                    <a:pt x="7" y="135"/>
                  </a:cubicBezTo>
                  <a:cubicBezTo>
                    <a:pt x="7" y="135"/>
                    <a:pt x="7" y="134"/>
                    <a:pt x="7" y="134"/>
                  </a:cubicBezTo>
                  <a:cubicBezTo>
                    <a:pt x="7" y="134"/>
                    <a:pt x="7" y="134"/>
                    <a:pt x="6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5" y="136"/>
                    <a:pt x="6" y="135"/>
                    <a:pt x="6" y="135"/>
                  </a:cubicBezTo>
                  <a:close/>
                  <a:moveTo>
                    <a:pt x="140" y="3"/>
                  </a:moveTo>
                  <a:cubicBezTo>
                    <a:pt x="141" y="1"/>
                    <a:pt x="141" y="1"/>
                    <a:pt x="141" y="1"/>
                  </a:cubicBezTo>
                  <a:cubicBezTo>
                    <a:pt x="142" y="7"/>
                    <a:pt x="143" y="12"/>
                    <a:pt x="144" y="17"/>
                  </a:cubicBezTo>
                  <a:cubicBezTo>
                    <a:pt x="143" y="16"/>
                    <a:pt x="143" y="16"/>
                    <a:pt x="143" y="15"/>
                  </a:cubicBezTo>
                  <a:cubicBezTo>
                    <a:pt x="142" y="11"/>
                    <a:pt x="141" y="7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lose/>
                  <a:moveTo>
                    <a:pt x="140" y="3"/>
                  </a:moveTo>
                  <a:cubicBezTo>
                    <a:pt x="140" y="7"/>
                    <a:pt x="141" y="10"/>
                    <a:pt x="142" y="14"/>
                  </a:cubicBezTo>
                  <a:cubicBezTo>
                    <a:pt x="142" y="13"/>
                    <a:pt x="141" y="12"/>
                    <a:pt x="141" y="11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8"/>
                    <a:pt x="139" y="6"/>
                    <a:pt x="139" y="5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9" y="4"/>
                    <a:pt x="139" y="4"/>
                    <a:pt x="140" y="3"/>
                  </a:cubicBezTo>
                  <a:close/>
                  <a:moveTo>
                    <a:pt x="138" y="5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9" y="6"/>
                    <a:pt x="139" y="8"/>
                    <a:pt x="140" y="10"/>
                  </a:cubicBezTo>
                  <a:cubicBezTo>
                    <a:pt x="139" y="9"/>
                    <a:pt x="139" y="9"/>
                    <a:pt x="139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9"/>
                    <a:pt x="138" y="7"/>
                    <a:pt x="138" y="6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03" y="32"/>
                  </a:moveTo>
                  <a:cubicBezTo>
                    <a:pt x="104" y="35"/>
                    <a:pt x="105" y="37"/>
                    <a:pt x="106" y="40"/>
                  </a:cubicBezTo>
                  <a:cubicBezTo>
                    <a:pt x="106" y="40"/>
                    <a:pt x="107" y="40"/>
                    <a:pt x="107" y="40"/>
                  </a:cubicBezTo>
                  <a:cubicBezTo>
                    <a:pt x="106" y="37"/>
                    <a:pt x="105" y="35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0"/>
                    <a:pt x="104" y="30"/>
                  </a:cubicBezTo>
                  <a:cubicBezTo>
                    <a:pt x="105" y="33"/>
                    <a:pt x="106" y="35"/>
                    <a:pt x="107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6" y="35"/>
                    <a:pt x="105" y="32"/>
                    <a:pt x="105" y="30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7" y="33"/>
                    <a:pt x="106" y="31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6"/>
                    <a:pt x="106" y="25"/>
                    <a:pt x="107" y="23"/>
                  </a:cubicBezTo>
                  <a:cubicBezTo>
                    <a:pt x="108" y="26"/>
                    <a:pt x="109" y="28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09" y="28"/>
                    <a:pt x="108" y="25"/>
                    <a:pt x="107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3"/>
                    <a:pt x="107" y="23"/>
                    <a:pt x="107" y="22"/>
                  </a:cubicBezTo>
                  <a:cubicBezTo>
                    <a:pt x="108" y="24"/>
                    <a:pt x="109" y="26"/>
                    <a:pt x="110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09" y="26"/>
                    <a:pt x="108" y="24"/>
                    <a:pt x="108" y="22"/>
                  </a:cubicBezTo>
                  <a:cubicBezTo>
                    <a:pt x="108" y="21"/>
                    <a:pt x="108" y="21"/>
                    <a:pt x="108" y="20"/>
                  </a:cubicBezTo>
                  <a:cubicBezTo>
                    <a:pt x="109" y="23"/>
                    <a:pt x="110" y="25"/>
                    <a:pt x="110" y="27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10" y="25"/>
                    <a:pt x="109" y="22"/>
                    <a:pt x="108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8"/>
                    <a:pt x="110" y="16"/>
                    <a:pt x="110" y="15"/>
                  </a:cubicBezTo>
                  <a:cubicBezTo>
                    <a:pt x="111" y="18"/>
                    <a:pt x="112" y="20"/>
                    <a:pt x="112" y="23"/>
                  </a:cubicBezTo>
                  <a:cubicBezTo>
                    <a:pt x="112" y="23"/>
                    <a:pt x="113" y="23"/>
                    <a:pt x="113" y="23"/>
                  </a:cubicBezTo>
                  <a:cubicBezTo>
                    <a:pt x="112" y="20"/>
                    <a:pt x="111" y="18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1" y="13"/>
                    <a:pt x="111" y="12"/>
                    <a:pt x="112" y="10"/>
                  </a:cubicBezTo>
                  <a:cubicBezTo>
                    <a:pt x="116" y="13"/>
                    <a:pt x="121" y="16"/>
                    <a:pt x="125" y="19"/>
                  </a:cubicBezTo>
                  <a:cubicBezTo>
                    <a:pt x="125" y="19"/>
                    <a:pt x="126" y="19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19"/>
                    <a:pt x="128" y="18"/>
                    <a:pt x="129" y="18"/>
                  </a:cubicBezTo>
                  <a:cubicBezTo>
                    <a:pt x="129" y="19"/>
                    <a:pt x="129" y="21"/>
                    <a:pt x="130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0" y="20"/>
                    <a:pt x="129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30" y="18"/>
                    <a:pt x="130" y="19"/>
                    <a:pt x="130" y="21"/>
                  </a:cubicBezTo>
                  <a:cubicBezTo>
                    <a:pt x="130" y="21"/>
                    <a:pt x="131" y="21"/>
                    <a:pt x="131" y="21"/>
                  </a:cubicBezTo>
                  <a:cubicBezTo>
                    <a:pt x="130" y="19"/>
                    <a:pt x="130" y="18"/>
                    <a:pt x="130" y="16"/>
                  </a:cubicBezTo>
                  <a:cubicBezTo>
                    <a:pt x="130" y="16"/>
                    <a:pt x="130" y="16"/>
                    <a:pt x="130" y="15"/>
                  </a:cubicBezTo>
                  <a:cubicBezTo>
                    <a:pt x="131" y="17"/>
                    <a:pt x="131" y="18"/>
                    <a:pt x="131" y="20"/>
                  </a:cubicBezTo>
                  <a:cubicBezTo>
                    <a:pt x="131" y="20"/>
                    <a:pt x="132" y="20"/>
                    <a:pt x="132" y="20"/>
                  </a:cubicBezTo>
                  <a:cubicBezTo>
                    <a:pt x="131" y="18"/>
                    <a:pt x="131" y="17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1" y="14"/>
                    <a:pt x="131" y="14"/>
                  </a:cubicBezTo>
                  <a:cubicBezTo>
                    <a:pt x="131" y="16"/>
                    <a:pt x="132" y="18"/>
                    <a:pt x="132" y="19"/>
                  </a:cubicBezTo>
                  <a:cubicBezTo>
                    <a:pt x="132" y="19"/>
                    <a:pt x="133" y="19"/>
                    <a:pt x="132" y="19"/>
                  </a:cubicBezTo>
                  <a:cubicBezTo>
                    <a:pt x="132" y="17"/>
                    <a:pt x="132" y="16"/>
                    <a:pt x="131" y="14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33" y="14"/>
                    <a:pt x="133" y="16"/>
                    <a:pt x="133" y="17"/>
                  </a:cubicBezTo>
                  <a:cubicBezTo>
                    <a:pt x="133" y="17"/>
                    <a:pt x="134" y="17"/>
                    <a:pt x="134" y="17"/>
                  </a:cubicBezTo>
                  <a:cubicBezTo>
                    <a:pt x="133" y="15"/>
                    <a:pt x="133" y="14"/>
                    <a:pt x="132" y="12"/>
                  </a:cubicBezTo>
                  <a:cubicBezTo>
                    <a:pt x="133" y="12"/>
                    <a:pt x="133" y="12"/>
                    <a:pt x="133" y="11"/>
                  </a:cubicBezTo>
                  <a:cubicBezTo>
                    <a:pt x="134" y="13"/>
                    <a:pt x="134" y="14"/>
                    <a:pt x="134" y="16"/>
                  </a:cubicBezTo>
                  <a:cubicBezTo>
                    <a:pt x="134" y="16"/>
                    <a:pt x="135" y="16"/>
                    <a:pt x="135" y="16"/>
                  </a:cubicBezTo>
                  <a:cubicBezTo>
                    <a:pt x="134" y="14"/>
                    <a:pt x="134" y="12"/>
                    <a:pt x="134" y="11"/>
                  </a:cubicBezTo>
                  <a:cubicBezTo>
                    <a:pt x="134" y="10"/>
                    <a:pt x="135" y="10"/>
                    <a:pt x="135" y="9"/>
                  </a:cubicBezTo>
                  <a:cubicBezTo>
                    <a:pt x="135" y="10"/>
                    <a:pt x="136" y="12"/>
                    <a:pt x="136" y="13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1"/>
                    <a:pt x="136" y="10"/>
                    <a:pt x="135" y="9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6" y="8"/>
                    <a:pt x="136" y="8"/>
                    <a:pt x="136" y="7"/>
                  </a:cubicBezTo>
                  <a:cubicBezTo>
                    <a:pt x="137" y="9"/>
                    <a:pt x="137" y="10"/>
                    <a:pt x="138" y="12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7" y="10"/>
                    <a:pt x="137" y="9"/>
                    <a:pt x="137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7" y="7"/>
                    <a:pt x="137" y="6"/>
                    <a:pt x="137" y="6"/>
                  </a:cubicBezTo>
                  <a:cubicBezTo>
                    <a:pt x="138" y="7"/>
                    <a:pt x="138" y="9"/>
                    <a:pt x="139" y="11"/>
                  </a:cubicBezTo>
                  <a:cubicBezTo>
                    <a:pt x="135" y="17"/>
                    <a:pt x="131" y="23"/>
                    <a:pt x="127" y="30"/>
                  </a:cubicBezTo>
                  <a:cubicBezTo>
                    <a:pt x="126" y="31"/>
                    <a:pt x="126" y="32"/>
                    <a:pt x="125" y="33"/>
                  </a:cubicBezTo>
                  <a:cubicBezTo>
                    <a:pt x="123" y="30"/>
                    <a:pt x="121" y="27"/>
                    <a:pt x="118" y="24"/>
                  </a:cubicBezTo>
                  <a:cubicBezTo>
                    <a:pt x="117" y="20"/>
                    <a:pt x="115" y="16"/>
                    <a:pt x="114" y="12"/>
                  </a:cubicBezTo>
                  <a:cubicBezTo>
                    <a:pt x="114" y="12"/>
                    <a:pt x="114" y="12"/>
                    <a:pt x="114" y="13"/>
                  </a:cubicBezTo>
                  <a:cubicBezTo>
                    <a:pt x="115" y="16"/>
                    <a:pt x="116" y="19"/>
                    <a:pt x="117" y="22"/>
                  </a:cubicBezTo>
                  <a:cubicBezTo>
                    <a:pt x="117" y="22"/>
                    <a:pt x="117" y="22"/>
                    <a:pt x="116" y="21"/>
                  </a:cubicBezTo>
                  <a:cubicBezTo>
                    <a:pt x="116" y="21"/>
                    <a:pt x="116" y="20"/>
                    <a:pt x="115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5" y="18"/>
                    <a:pt x="114" y="16"/>
                    <a:pt x="113" y="14"/>
                  </a:cubicBezTo>
                  <a:cubicBezTo>
                    <a:pt x="113" y="13"/>
                    <a:pt x="113" y="13"/>
                    <a:pt x="113" y="14"/>
                  </a:cubicBezTo>
                  <a:cubicBezTo>
                    <a:pt x="114" y="16"/>
                    <a:pt x="115" y="18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5" y="19"/>
                    <a:pt x="115" y="19"/>
                    <a:pt x="115" y="20"/>
                  </a:cubicBezTo>
                  <a:cubicBezTo>
                    <a:pt x="112" y="28"/>
                    <a:pt x="109" y="35"/>
                    <a:pt x="106" y="43"/>
                  </a:cubicBezTo>
                  <a:cubicBezTo>
                    <a:pt x="105" y="40"/>
                    <a:pt x="104" y="37"/>
                    <a:pt x="103" y="34"/>
                  </a:cubicBezTo>
                  <a:cubicBezTo>
                    <a:pt x="103" y="33"/>
                    <a:pt x="103" y="33"/>
                    <a:pt x="103" y="32"/>
                  </a:cubicBezTo>
                  <a:close/>
                  <a:moveTo>
                    <a:pt x="19" y="24"/>
                  </a:moveTo>
                  <a:cubicBezTo>
                    <a:pt x="19" y="23"/>
                    <a:pt x="19" y="22"/>
                    <a:pt x="19" y="21"/>
                  </a:cubicBezTo>
                  <a:cubicBezTo>
                    <a:pt x="19" y="21"/>
                    <a:pt x="19" y="21"/>
                    <a:pt x="19" y="20"/>
                  </a:cubicBezTo>
                  <a:cubicBezTo>
                    <a:pt x="24" y="26"/>
                    <a:pt x="29" y="31"/>
                    <a:pt x="33" y="37"/>
                  </a:cubicBezTo>
                  <a:cubicBezTo>
                    <a:pt x="34" y="38"/>
                    <a:pt x="35" y="39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8" y="44"/>
                    <a:pt x="39" y="48"/>
                    <a:pt x="40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9" y="48"/>
                    <a:pt x="38" y="43"/>
                    <a:pt x="36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0" y="40"/>
                    <a:pt x="41" y="43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2" y="43"/>
                    <a:pt x="40" y="39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1" y="33"/>
                    <a:pt x="43" y="31"/>
                    <a:pt x="45" y="28"/>
                  </a:cubicBezTo>
                  <a:cubicBezTo>
                    <a:pt x="46" y="31"/>
                    <a:pt x="48" y="34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8" y="34"/>
                    <a:pt x="47" y="31"/>
                    <a:pt x="46" y="28"/>
                  </a:cubicBezTo>
                  <a:cubicBezTo>
                    <a:pt x="47" y="26"/>
                    <a:pt x="49" y="24"/>
                    <a:pt x="50" y="22"/>
                  </a:cubicBezTo>
                  <a:cubicBezTo>
                    <a:pt x="51" y="21"/>
                    <a:pt x="51" y="21"/>
                    <a:pt x="52" y="20"/>
                  </a:cubicBezTo>
                  <a:cubicBezTo>
                    <a:pt x="56" y="28"/>
                    <a:pt x="60" y="35"/>
                    <a:pt x="64" y="43"/>
                  </a:cubicBezTo>
                  <a:cubicBezTo>
                    <a:pt x="65" y="44"/>
                    <a:pt x="65" y="45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7" y="46"/>
                    <a:pt x="67" y="45"/>
                    <a:pt x="68" y="44"/>
                  </a:cubicBezTo>
                  <a:cubicBezTo>
                    <a:pt x="67" y="44"/>
                    <a:pt x="67" y="44"/>
                    <a:pt x="67" y="45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0" y="50"/>
                    <a:pt x="69" y="47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3"/>
                    <a:pt x="68" y="43"/>
                  </a:cubicBezTo>
                  <a:cubicBezTo>
                    <a:pt x="69" y="46"/>
                    <a:pt x="70" y="48"/>
                    <a:pt x="71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0" y="48"/>
                    <a:pt x="69" y="45"/>
                    <a:pt x="69" y="43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5"/>
                    <a:pt x="71" y="47"/>
                    <a:pt x="71" y="50"/>
                  </a:cubicBezTo>
                  <a:cubicBezTo>
                    <a:pt x="71" y="50"/>
                    <a:pt x="72" y="50"/>
                    <a:pt x="72" y="50"/>
                  </a:cubicBezTo>
                  <a:cubicBezTo>
                    <a:pt x="71" y="47"/>
                    <a:pt x="70" y="44"/>
                    <a:pt x="69" y="42"/>
                  </a:cubicBezTo>
                  <a:cubicBezTo>
                    <a:pt x="69" y="41"/>
                    <a:pt x="70" y="41"/>
                    <a:pt x="70" y="41"/>
                  </a:cubicBezTo>
                  <a:cubicBezTo>
                    <a:pt x="70" y="43"/>
                    <a:pt x="71" y="45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5"/>
                    <a:pt x="71" y="43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42"/>
                    <a:pt x="72" y="45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8"/>
                    <a:pt x="72" y="38"/>
                  </a:cubicBezTo>
                  <a:cubicBezTo>
                    <a:pt x="73" y="40"/>
                    <a:pt x="74" y="42"/>
                    <a:pt x="74" y="44"/>
                  </a:cubicBezTo>
                  <a:cubicBezTo>
                    <a:pt x="74" y="44"/>
                    <a:pt x="75" y="44"/>
                    <a:pt x="75" y="44"/>
                  </a:cubicBezTo>
                  <a:cubicBezTo>
                    <a:pt x="74" y="42"/>
                    <a:pt x="73" y="40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3" y="39"/>
                    <a:pt x="74" y="41"/>
                    <a:pt x="75" y="43"/>
                  </a:cubicBezTo>
                  <a:cubicBezTo>
                    <a:pt x="75" y="44"/>
                    <a:pt x="76" y="43"/>
                    <a:pt x="76" y="43"/>
                  </a:cubicBezTo>
                  <a:cubicBezTo>
                    <a:pt x="75" y="41"/>
                    <a:pt x="74" y="39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6"/>
                    <a:pt x="74" y="35"/>
                    <a:pt x="74" y="34"/>
                  </a:cubicBezTo>
                  <a:cubicBezTo>
                    <a:pt x="75" y="36"/>
                    <a:pt x="76" y="39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8"/>
                    <a:pt x="75" y="36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6" y="32"/>
                    <a:pt x="77" y="30"/>
                    <a:pt x="78" y="28"/>
                  </a:cubicBezTo>
                  <a:cubicBezTo>
                    <a:pt x="79" y="27"/>
                    <a:pt x="79" y="26"/>
                    <a:pt x="80" y="25"/>
                  </a:cubicBezTo>
                  <a:cubicBezTo>
                    <a:pt x="82" y="28"/>
                    <a:pt x="84" y="30"/>
                    <a:pt x="86" y="33"/>
                  </a:cubicBezTo>
                  <a:cubicBezTo>
                    <a:pt x="86" y="33"/>
                    <a:pt x="87" y="33"/>
                    <a:pt x="87" y="33"/>
                  </a:cubicBezTo>
                  <a:cubicBezTo>
                    <a:pt x="88" y="32"/>
                    <a:pt x="89" y="31"/>
                    <a:pt x="90" y="29"/>
                  </a:cubicBezTo>
                  <a:cubicBezTo>
                    <a:pt x="91" y="28"/>
                    <a:pt x="91" y="28"/>
                    <a:pt x="92" y="27"/>
                  </a:cubicBezTo>
                  <a:cubicBezTo>
                    <a:pt x="92" y="26"/>
                    <a:pt x="93" y="26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5" y="27"/>
                    <a:pt x="96" y="28"/>
                    <a:pt x="97" y="28"/>
                  </a:cubicBezTo>
                  <a:cubicBezTo>
                    <a:pt x="98" y="30"/>
                    <a:pt x="100" y="32"/>
                    <a:pt x="101" y="34"/>
                  </a:cubicBezTo>
                  <a:cubicBezTo>
                    <a:pt x="102" y="34"/>
                    <a:pt x="102" y="35"/>
                    <a:pt x="102" y="34"/>
                  </a:cubicBezTo>
                  <a:cubicBezTo>
                    <a:pt x="102" y="34"/>
                    <a:pt x="103" y="34"/>
                    <a:pt x="103" y="34"/>
                  </a:cubicBezTo>
                  <a:cubicBezTo>
                    <a:pt x="104" y="37"/>
                    <a:pt x="105" y="41"/>
                    <a:pt x="106" y="44"/>
                  </a:cubicBezTo>
                  <a:cubicBezTo>
                    <a:pt x="106" y="45"/>
                    <a:pt x="105" y="46"/>
                    <a:pt x="105" y="47"/>
                  </a:cubicBezTo>
                  <a:cubicBezTo>
                    <a:pt x="102" y="43"/>
                    <a:pt x="98" y="39"/>
                    <a:pt x="95" y="36"/>
                  </a:cubicBezTo>
                  <a:cubicBezTo>
                    <a:pt x="95" y="36"/>
                    <a:pt x="94" y="36"/>
                    <a:pt x="94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3" y="34"/>
                    <a:pt x="93" y="31"/>
                    <a:pt x="92" y="29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2" y="31"/>
                    <a:pt x="93" y="34"/>
                    <a:pt x="94" y="36"/>
                  </a:cubicBezTo>
                  <a:cubicBezTo>
                    <a:pt x="93" y="38"/>
                    <a:pt x="92" y="39"/>
                    <a:pt x="91" y="40"/>
                  </a:cubicBezTo>
                  <a:cubicBezTo>
                    <a:pt x="90" y="38"/>
                    <a:pt x="89" y="35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5"/>
                    <a:pt x="89" y="38"/>
                    <a:pt x="90" y="40"/>
                  </a:cubicBezTo>
                  <a:cubicBezTo>
                    <a:pt x="90" y="40"/>
                    <a:pt x="90" y="40"/>
                    <a:pt x="90" y="41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9" y="39"/>
                    <a:pt x="88" y="36"/>
                    <a:pt x="87" y="33"/>
                  </a:cubicBezTo>
                  <a:cubicBezTo>
                    <a:pt x="87" y="33"/>
                    <a:pt x="87" y="33"/>
                    <a:pt x="87" y="34"/>
                  </a:cubicBezTo>
                  <a:cubicBezTo>
                    <a:pt x="87" y="36"/>
                    <a:pt x="88" y="39"/>
                    <a:pt x="89" y="42"/>
                  </a:cubicBezTo>
                  <a:cubicBezTo>
                    <a:pt x="88" y="43"/>
                    <a:pt x="87" y="44"/>
                    <a:pt x="86" y="46"/>
                  </a:cubicBezTo>
                  <a:cubicBezTo>
                    <a:pt x="84" y="43"/>
                    <a:pt x="82" y="40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5"/>
                    <a:pt x="79" y="33"/>
                    <a:pt x="79" y="30"/>
                  </a:cubicBezTo>
                  <a:cubicBezTo>
                    <a:pt x="78" y="30"/>
                    <a:pt x="78" y="30"/>
                    <a:pt x="78" y="31"/>
                  </a:cubicBezTo>
                  <a:cubicBezTo>
                    <a:pt x="79" y="33"/>
                    <a:pt x="80" y="35"/>
                    <a:pt x="80" y="37"/>
                  </a:cubicBezTo>
                  <a:cubicBezTo>
                    <a:pt x="76" y="44"/>
                    <a:pt x="73" y="51"/>
                    <a:pt x="69" y="58"/>
                  </a:cubicBezTo>
                  <a:cubicBezTo>
                    <a:pt x="68" y="59"/>
                    <a:pt x="68" y="59"/>
                    <a:pt x="67" y="60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7"/>
                    <a:pt x="53" y="37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2" y="33"/>
                    <a:pt x="50" y="29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50" y="29"/>
                    <a:pt x="51" y="32"/>
                    <a:pt x="52" y="35"/>
                  </a:cubicBezTo>
                  <a:cubicBezTo>
                    <a:pt x="52" y="35"/>
                    <a:pt x="52" y="35"/>
                    <a:pt x="52" y="34"/>
                  </a:cubicBezTo>
                  <a:cubicBezTo>
                    <a:pt x="52" y="34"/>
                    <a:pt x="51" y="34"/>
                    <a:pt x="51" y="34"/>
                  </a:cubicBezTo>
                  <a:cubicBezTo>
                    <a:pt x="51" y="34"/>
                    <a:pt x="51" y="35"/>
                    <a:pt x="51" y="35"/>
                  </a:cubicBezTo>
                  <a:cubicBezTo>
                    <a:pt x="50" y="32"/>
                    <a:pt x="49" y="30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9" y="30"/>
                    <a:pt x="50" y="33"/>
                    <a:pt x="51" y="35"/>
                  </a:cubicBezTo>
                  <a:cubicBezTo>
                    <a:pt x="47" y="42"/>
                    <a:pt x="43" y="48"/>
                    <a:pt x="39" y="55"/>
                  </a:cubicBezTo>
                  <a:cubicBezTo>
                    <a:pt x="39" y="56"/>
                    <a:pt x="38" y="57"/>
                    <a:pt x="38" y="58"/>
                  </a:cubicBezTo>
                  <a:cubicBezTo>
                    <a:pt x="37" y="57"/>
                    <a:pt x="37" y="56"/>
                    <a:pt x="37" y="56"/>
                  </a:cubicBezTo>
                  <a:cubicBezTo>
                    <a:pt x="34" y="47"/>
                    <a:pt x="31" y="39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ubicBezTo>
                    <a:pt x="30" y="38"/>
                    <a:pt x="34" y="46"/>
                    <a:pt x="36" y="55"/>
                  </a:cubicBezTo>
                  <a:cubicBezTo>
                    <a:pt x="33" y="51"/>
                    <a:pt x="31" y="47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6" y="37"/>
                    <a:pt x="23" y="30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2" y="30"/>
                    <a:pt x="25" y="37"/>
                    <a:pt x="29" y="44"/>
                  </a:cubicBezTo>
                  <a:cubicBezTo>
                    <a:pt x="28" y="42"/>
                    <a:pt x="27" y="41"/>
                    <a:pt x="26" y="39"/>
                  </a:cubicBezTo>
                  <a:cubicBezTo>
                    <a:pt x="25" y="38"/>
                    <a:pt x="24" y="37"/>
                    <a:pt x="24" y="36"/>
                  </a:cubicBezTo>
                  <a:cubicBezTo>
                    <a:pt x="24" y="36"/>
                    <a:pt x="24" y="36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3"/>
                    <a:pt x="20" y="30"/>
                    <a:pt x="19" y="26"/>
                  </a:cubicBezTo>
                  <a:cubicBezTo>
                    <a:pt x="19" y="26"/>
                    <a:pt x="19" y="25"/>
                    <a:pt x="19" y="24"/>
                  </a:cubicBezTo>
                  <a:close/>
                  <a:moveTo>
                    <a:pt x="18" y="29"/>
                  </a:moveTo>
                  <a:cubicBezTo>
                    <a:pt x="19" y="32"/>
                    <a:pt x="21" y="34"/>
                    <a:pt x="22" y="37"/>
                  </a:cubicBezTo>
                  <a:cubicBezTo>
                    <a:pt x="21" y="35"/>
                    <a:pt x="19" y="32"/>
                    <a:pt x="18" y="30"/>
                  </a:cubicBezTo>
                  <a:cubicBezTo>
                    <a:pt x="18" y="30"/>
                    <a:pt x="18" y="29"/>
                    <a:pt x="18" y="29"/>
                  </a:cubicBezTo>
                  <a:close/>
                  <a:moveTo>
                    <a:pt x="9" y="99"/>
                  </a:moveTo>
                  <a:cubicBezTo>
                    <a:pt x="10" y="100"/>
                    <a:pt x="10" y="101"/>
                    <a:pt x="10" y="102"/>
                  </a:cubicBezTo>
                  <a:cubicBezTo>
                    <a:pt x="10" y="102"/>
                    <a:pt x="11" y="102"/>
                    <a:pt x="11" y="102"/>
                  </a:cubicBezTo>
                  <a:cubicBezTo>
                    <a:pt x="10" y="100"/>
                    <a:pt x="10" y="99"/>
                    <a:pt x="9" y="98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8"/>
                    <a:pt x="10" y="99"/>
                    <a:pt x="11" y="100"/>
                  </a:cubicBezTo>
                  <a:cubicBezTo>
                    <a:pt x="11" y="101"/>
                    <a:pt x="11" y="101"/>
                    <a:pt x="11" y="100"/>
                  </a:cubicBezTo>
                  <a:cubicBezTo>
                    <a:pt x="11" y="99"/>
                    <a:pt x="10" y="98"/>
                    <a:pt x="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7"/>
                    <a:pt x="10" y="97"/>
                    <a:pt x="11" y="98"/>
                  </a:cubicBezTo>
                  <a:cubicBezTo>
                    <a:pt x="11" y="99"/>
                    <a:pt x="11" y="99"/>
                    <a:pt x="11" y="98"/>
                  </a:cubicBezTo>
                  <a:cubicBezTo>
                    <a:pt x="11" y="97"/>
                    <a:pt x="10" y="96"/>
                    <a:pt x="10" y="95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4"/>
                    <a:pt x="11" y="96"/>
                    <a:pt x="11" y="97"/>
                  </a:cubicBezTo>
                  <a:cubicBezTo>
                    <a:pt x="11" y="97"/>
                    <a:pt x="12" y="97"/>
                    <a:pt x="12" y="97"/>
                  </a:cubicBezTo>
                  <a:cubicBezTo>
                    <a:pt x="11" y="95"/>
                    <a:pt x="11" y="94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1"/>
                    <a:pt x="10" y="91"/>
                  </a:cubicBezTo>
                  <a:cubicBezTo>
                    <a:pt x="11" y="92"/>
                    <a:pt x="11" y="93"/>
                    <a:pt x="12" y="94"/>
                  </a:cubicBezTo>
                  <a:cubicBezTo>
                    <a:pt x="12" y="95"/>
                    <a:pt x="12" y="94"/>
                    <a:pt x="12" y="94"/>
                  </a:cubicBezTo>
                  <a:cubicBezTo>
                    <a:pt x="11" y="93"/>
                    <a:pt x="11" y="91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2" y="92"/>
                    <a:pt x="12" y="93"/>
                  </a:cubicBezTo>
                  <a:cubicBezTo>
                    <a:pt x="12" y="93"/>
                    <a:pt x="13" y="93"/>
                    <a:pt x="13" y="93"/>
                  </a:cubicBezTo>
                  <a:cubicBezTo>
                    <a:pt x="12" y="91"/>
                    <a:pt x="11" y="90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7"/>
                    <a:pt x="11" y="87"/>
                  </a:cubicBezTo>
                  <a:cubicBezTo>
                    <a:pt x="11" y="88"/>
                    <a:pt x="12" y="89"/>
                    <a:pt x="12" y="91"/>
                  </a:cubicBezTo>
                  <a:cubicBezTo>
                    <a:pt x="12" y="91"/>
                    <a:pt x="13" y="91"/>
                    <a:pt x="13" y="90"/>
                  </a:cubicBezTo>
                  <a:cubicBezTo>
                    <a:pt x="12" y="89"/>
                    <a:pt x="12" y="88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5"/>
                    <a:pt x="11" y="84"/>
                  </a:cubicBezTo>
                  <a:cubicBezTo>
                    <a:pt x="12" y="86"/>
                    <a:pt x="12" y="87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7"/>
                    <a:pt x="12" y="86"/>
                    <a:pt x="11" y="84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2" y="84"/>
                    <a:pt x="13" y="85"/>
                    <a:pt x="13" y="87"/>
                  </a:cubicBezTo>
                  <a:cubicBezTo>
                    <a:pt x="13" y="87"/>
                    <a:pt x="14" y="87"/>
                    <a:pt x="14" y="87"/>
                  </a:cubicBezTo>
                  <a:cubicBezTo>
                    <a:pt x="13" y="85"/>
                    <a:pt x="12" y="84"/>
                    <a:pt x="11" y="82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2"/>
                    <a:pt x="13" y="84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3"/>
                    <a:pt x="12" y="82"/>
                    <a:pt x="12" y="8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9"/>
                    <a:pt x="13" y="81"/>
                    <a:pt x="14" y="83"/>
                  </a:cubicBezTo>
                  <a:cubicBezTo>
                    <a:pt x="14" y="83"/>
                    <a:pt x="15" y="83"/>
                    <a:pt x="14" y="82"/>
                  </a:cubicBezTo>
                  <a:cubicBezTo>
                    <a:pt x="14" y="81"/>
                    <a:pt x="13" y="79"/>
                    <a:pt x="12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7"/>
                    <a:pt x="12" y="76"/>
                    <a:pt x="12" y="76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3" y="78"/>
                    <a:pt x="13" y="77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4"/>
                  </a:cubicBezTo>
                  <a:cubicBezTo>
                    <a:pt x="13" y="76"/>
                    <a:pt x="14" y="77"/>
                    <a:pt x="14" y="79"/>
                  </a:cubicBezTo>
                  <a:cubicBezTo>
                    <a:pt x="15" y="79"/>
                    <a:pt x="15" y="79"/>
                    <a:pt x="15" y="78"/>
                  </a:cubicBezTo>
                  <a:cubicBezTo>
                    <a:pt x="14" y="77"/>
                    <a:pt x="13" y="75"/>
                    <a:pt x="13" y="74"/>
                  </a:cubicBezTo>
                  <a:cubicBezTo>
                    <a:pt x="13" y="73"/>
                    <a:pt x="13" y="72"/>
                    <a:pt x="13" y="71"/>
                  </a:cubicBezTo>
                  <a:cubicBezTo>
                    <a:pt x="13" y="73"/>
                    <a:pt x="14" y="74"/>
                    <a:pt x="15" y="75"/>
                  </a:cubicBezTo>
                  <a:cubicBezTo>
                    <a:pt x="15" y="76"/>
                    <a:pt x="15" y="75"/>
                    <a:pt x="15" y="75"/>
                  </a:cubicBezTo>
                  <a:cubicBezTo>
                    <a:pt x="14" y="74"/>
                    <a:pt x="14" y="72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0"/>
                    <a:pt x="13" y="70"/>
                    <a:pt x="13" y="69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5" y="72"/>
                    <a:pt x="14" y="70"/>
                    <a:pt x="13" y="68"/>
                  </a:cubicBezTo>
                  <a:cubicBezTo>
                    <a:pt x="13" y="68"/>
                    <a:pt x="13" y="67"/>
                    <a:pt x="13" y="66"/>
                  </a:cubicBezTo>
                  <a:cubicBezTo>
                    <a:pt x="14" y="68"/>
                    <a:pt x="15" y="70"/>
                    <a:pt x="16" y="71"/>
                  </a:cubicBezTo>
                  <a:cubicBezTo>
                    <a:pt x="16" y="72"/>
                    <a:pt x="16" y="71"/>
                    <a:pt x="16" y="71"/>
                  </a:cubicBezTo>
                  <a:cubicBezTo>
                    <a:pt x="15" y="69"/>
                    <a:pt x="15" y="68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5" y="67"/>
                    <a:pt x="16" y="69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6" y="68"/>
                    <a:pt x="15" y="66"/>
                    <a:pt x="14" y="64"/>
                  </a:cubicBezTo>
                  <a:cubicBezTo>
                    <a:pt x="14" y="63"/>
                    <a:pt x="14" y="63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6" y="66"/>
                    <a:pt x="15" y="64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5" y="61"/>
                    <a:pt x="16" y="63"/>
                    <a:pt x="17" y="65"/>
                  </a:cubicBezTo>
                  <a:cubicBezTo>
                    <a:pt x="17" y="65"/>
                    <a:pt x="18" y="65"/>
                    <a:pt x="17" y="65"/>
                  </a:cubicBezTo>
                  <a:cubicBezTo>
                    <a:pt x="17" y="63"/>
                    <a:pt x="16" y="60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7"/>
                    <a:pt x="15" y="56"/>
                    <a:pt x="15" y="56"/>
                  </a:cubicBezTo>
                  <a:cubicBezTo>
                    <a:pt x="16" y="58"/>
                    <a:pt x="16" y="60"/>
                    <a:pt x="17" y="62"/>
                  </a:cubicBezTo>
                  <a:cubicBezTo>
                    <a:pt x="17" y="62"/>
                    <a:pt x="18" y="62"/>
                    <a:pt x="17" y="62"/>
                  </a:cubicBezTo>
                  <a:cubicBezTo>
                    <a:pt x="17" y="60"/>
                    <a:pt x="16" y="58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5"/>
                    <a:pt x="15" y="54"/>
                    <a:pt x="15" y="53"/>
                  </a:cubicBezTo>
                  <a:cubicBezTo>
                    <a:pt x="16" y="56"/>
                    <a:pt x="17" y="58"/>
                    <a:pt x="18" y="61"/>
                  </a:cubicBezTo>
                  <a:cubicBezTo>
                    <a:pt x="18" y="61"/>
                    <a:pt x="19" y="61"/>
                    <a:pt x="18" y="61"/>
                  </a:cubicBezTo>
                  <a:cubicBezTo>
                    <a:pt x="17" y="58"/>
                    <a:pt x="16" y="56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2"/>
                    <a:pt x="15" y="51"/>
                    <a:pt x="16" y="49"/>
                  </a:cubicBezTo>
                  <a:cubicBezTo>
                    <a:pt x="17" y="52"/>
                    <a:pt x="18" y="54"/>
                    <a:pt x="19" y="57"/>
                  </a:cubicBezTo>
                  <a:cubicBezTo>
                    <a:pt x="19" y="57"/>
                    <a:pt x="20" y="57"/>
                    <a:pt x="20" y="56"/>
                  </a:cubicBezTo>
                  <a:cubicBezTo>
                    <a:pt x="18" y="54"/>
                    <a:pt x="17" y="51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50"/>
                    <a:pt x="18" y="52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18" y="52"/>
                    <a:pt x="17" y="49"/>
                    <a:pt x="16" y="47"/>
                  </a:cubicBezTo>
                  <a:cubicBezTo>
                    <a:pt x="16" y="46"/>
                    <a:pt x="16" y="46"/>
                    <a:pt x="16" y="45"/>
                  </a:cubicBezTo>
                  <a:cubicBezTo>
                    <a:pt x="17" y="48"/>
                    <a:pt x="19" y="50"/>
                    <a:pt x="20" y="53"/>
                  </a:cubicBezTo>
                  <a:cubicBezTo>
                    <a:pt x="20" y="53"/>
                    <a:pt x="20" y="53"/>
                    <a:pt x="20" y="52"/>
                  </a:cubicBezTo>
                  <a:cubicBezTo>
                    <a:pt x="19" y="50"/>
                    <a:pt x="18" y="47"/>
                    <a:pt x="16" y="45"/>
                  </a:cubicBezTo>
                  <a:cubicBezTo>
                    <a:pt x="16" y="44"/>
                    <a:pt x="16" y="44"/>
                    <a:pt x="16" y="43"/>
                  </a:cubicBezTo>
                  <a:cubicBezTo>
                    <a:pt x="18" y="46"/>
                    <a:pt x="19" y="48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9" y="48"/>
                    <a:pt x="18" y="45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0" y="46"/>
                    <a:pt x="18" y="44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39"/>
                  </a:cubicBezTo>
                  <a:cubicBezTo>
                    <a:pt x="18" y="42"/>
                    <a:pt x="19" y="44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4"/>
                    <a:pt x="18" y="41"/>
                    <a:pt x="17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2" y="45"/>
                    <a:pt x="21" y="45"/>
                  </a:cubicBezTo>
                  <a:cubicBezTo>
                    <a:pt x="20" y="42"/>
                    <a:pt x="19" y="40"/>
                    <a:pt x="17" y="37"/>
                  </a:cubicBezTo>
                  <a:cubicBezTo>
                    <a:pt x="17" y="37"/>
                    <a:pt x="17" y="36"/>
                    <a:pt x="17" y="36"/>
                  </a:cubicBezTo>
                  <a:cubicBezTo>
                    <a:pt x="19" y="38"/>
                    <a:pt x="20" y="41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0"/>
                    <a:pt x="19" y="38"/>
                    <a:pt x="17" y="35"/>
                  </a:cubicBezTo>
                  <a:cubicBezTo>
                    <a:pt x="18" y="35"/>
                    <a:pt x="18" y="35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6"/>
                    <a:pt x="21" y="38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38"/>
                    <a:pt x="19" y="35"/>
                    <a:pt x="18" y="33"/>
                  </a:cubicBezTo>
                  <a:cubicBezTo>
                    <a:pt x="18" y="32"/>
                    <a:pt x="18" y="31"/>
                    <a:pt x="18" y="31"/>
                  </a:cubicBezTo>
                  <a:cubicBezTo>
                    <a:pt x="20" y="34"/>
                    <a:pt x="21" y="36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2" y="38"/>
                    <a:pt x="22" y="38"/>
                  </a:cubicBezTo>
                  <a:cubicBezTo>
                    <a:pt x="22" y="38"/>
                    <a:pt x="23" y="38"/>
                    <a:pt x="22" y="37"/>
                  </a:cubicBezTo>
                  <a:cubicBezTo>
                    <a:pt x="21" y="35"/>
                    <a:pt x="20" y="32"/>
                    <a:pt x="19" y="29"/>
                  </a:cubicBezTo>
                  <a:cubicBezTo>
                    <a:pt x="19" y="28"/>
                    <a:pt x="18" y="28"/>
                    <a:pt x="18" y="29"/>
                  </a:cubicBezTo>
                  <a:cubicBezTo>
                    <a:pt x="18" y="28"/>
                    <a:pt x="18" y="28"/>
                    <a:pt x="19" y="27"/>
                  </a:cubicBezTo>
                  <a:cubicBezTo>
                    <a:pt x="20" y="30"/>
                    <a:pt x="22" y="34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40"/>
                    <a:pt x="22" y="44"/>
                    <a:pt x="22" y="47"/>
                  </a:cubicBezTo>
                  <a:cubicBezTo>
                    <a:pt x="20" y="55"/>
                    <a:pt x="18" y="63"/>
                    <a:pt x="17" y="71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0" y="103"/>
                    <a:pt x="10" y="102"/>
                    <a:pt x="9" y="101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9" y="99"/>
                    <a:pt x="9" y="99"/>
                  </a:cubicBezTo>
                  <a:close/>
                  <a:moveTo>
                    <a:pt x="9" y="104"/>
                  </a:moveTo>
                  <a:cubicBezTo>
                    <a:pt x="9" y="104"/>
                    <a:pt x="9" y="105"/>
                    <a:pt x="10" y="106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10" y="105"/>
                    <a:pt x="9" y="104"/>
                    <a:pt x="9" y="103"/>
                  </a:cubicBezTo>
                  <a:cubicBezTo>
                    <a:pt x="9" y="102"/>
                    <a:pt x="9" y="102"/>
                    <a:pt x="9" y="101"/>
                  </a:cubicBezTo>
                  <a:cubicBezTo>
                    <a:pt x="9" y="102"/>
                    <a:pt x="10" y="103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9" y="106"/>
                    <a:pt x="9" y="105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lose/>
                  <a:moveTo>
                    <a:pt x="8" y="105"/>
                  </a:moveTo>
                  <a:cubicBezTo>
                    <a:pt x="9" y="106"/>
                    <a:pt x="9" y="107"/>
                    <a:pt x="9" y="108"/>
                  </a:cubicBezTo>
                  <a:cubicBezTo>
                    <a:pt x="9" y="108"/>
                    <a:pt x="10" y="108"/>
                    <a:pt x="10" y="108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6"/>
                    <a:pt x="8" y="105"/>
                  </a:cubicBezTo>
                  <a:close/>
                  <a:moveTo>
                    <a:pt x="8" y="107"/>
                  </a:moveTo>
                  <a:cubicBezTo>
                    <a:pt x="8" y="108"/>
                    <a:pt x="9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1"/>
                    <a:pt x="9" y="112"/>
                  </a:cubicBezTo>
                  <a:cubicBezTo>
                    <a:pt x="9" y="111"/>
                    <a:pt x="8" y="110"/>
                    <a:pt x="8" y="109"/>
                  </a:cubicBezTo>
                  <a:cubicBezTo>
                    <a:pt x="8" y="109"/>
                    <a:pt x="8" y="108"/>
                    <a:pt x="8" y="107"/>
                  </a:cubicBezTo>
                  <a:close/>
                  <a:moveTo>
                    <a:pt x="6" y="127"/>
                  </a:moveTo>
                  <a:cubicBezTo>
                    <a:pt x="6" y="124"/>
                    <a:pt x="6" y="122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19"/>
                  </a:cubicBezTo>
                  <a:cubicBezTo>
                    <a:pt x="7" y="119"/>
                    <a:pt x="7" y="118"/>
                    <a:pt x="7" y="118"/>
                  </a:cubicBezTo>
                  <a:cubicBezTo>
                    <a:pt x="7" y="118"/>
                    <a:pt x="7" y="118"/>
                    <a:pt x="7" y="119"/>
                  </a:cubicBezTo>
                  <a:cubicBezTo>
                    <a:pt x="7" y="119"/>
                    <a:pt x="8" y="119"/>
                    <a:pt x="7" y="118"/>
                  </a:cubicBezTo>
                  <a:cubicBezTo>
                    <a:pt x="7" y="118"/>
                    <a:pt x="7" y="117"/>
                    <a:pt x="7" y="117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5"/>
                    <a:pt x="7" y="114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8" y="115"/>
                    <a:pt x="9" y="114"/>
                    <a:pt x="8" y="114"/>
                  </a:cubicBezTo>
                  <a:cubicBezTo>
                    <a:pt x="8" y="113"/>
                    <a:pt x="8" y="113"/>
                    <a:pt x="8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1"/>
                    <a:pt x="8" y="111"/>
                    <a:pt x="8" y="110"/>
                  </a:cubicBezTo>
                  <a:cubicBezTo>
                    <a:pt x="8" y="111"/>
                    <a:pt x="8" y="111"/>
                    <a:pt x="9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8" y="115"/>
                    <a:pt x="8" y="116"/>
                  </a:cubicBezTo>
                  <a:cubicBezTo>
                    <a:pt x="8" y="116"/>
                    <a:pt x="8" y="115"/>
                    <a:pt x="8" y="114"/>
                  </a:cubicBezTo>
                  <a:cubicBezTo>
                    <a:pt x="8" y="114"/>
                    <a:pt x="7" y="114"/>
                    <a:pt x="7" y="114"/>
                  </a:cubicBezTo>
                  <a:cubicBezTo>
                    <a:pt x="7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7" y="120"/>
                    <a:pt x="7" y="123"/>
                    <a:pt x="6" y="126"/>
                  </a:cubicBezTo>
                  <a:cubicBezTo>
                    <a:pt x="6" y="128"/>
                    <a:pt x="5" y="130"/>
                    <a:pt x="5" y="133"/>
                  </a:cubicBezTo>
                  <a:cubicBezTo>
                    <a:pt x="5" y="131"/>
                    <a:pt x="5" y="129"/>
                    <a:pt x="6" y="1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10202"/>
            <p:cNvSpPr>
              <a:spLocks/>
            </p:cNvSpPr>
            <p:nvPr/>
          </p:nvSpPr>
          <p:spPr bwMode="auto">
            <a:xfrm>
              <a:off x="8416708" y="5361660"/>
              <a:ext cx="7313" cy="1279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1 w 2"/>
                <a:gd name="T5" fmla="*/ 2 h 3"/>
                <a:gd name="T6" fmla="*/ 1 w 2"/>
                <a:gd name="T7" fmla="*/ 1 h 3"/>
                <a:gd name="T8" fmla="*/ 1 w 2"/>
                <a:gd name="T9" fmla="*/ 3 h 3"/>
                <a:gd name="T10" fmla="*/ 2 w 2"/>
                <a:gd name="T11" fmla="*/ 3 h 3"/>
                <a:gd name="T12" fmla="*/ 1 w 2"/>
                <a:gd name="T13" fmla="*/ 0 h 3"/>
                <a:gd name="T14" fmla="*/ 1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10203"/>
            <p:cNvSpPr>
              <a:spLocks/>
            </p:cNvSpPr>
            <p:nvPr/>
          </p:nvSpPr>
          <p:spPr bwMode="auto">
            <a:xfrm>
              <a:off x="8473384" y="5361660"/>
              <a:ext cx="12798" cy="12798"/>
            </a:xfrm>
            <a:custGeom>
              <a:avLst/>
              <a:gdLst>
                <a:gd name="T0" fmla="*/ 3 w 3"/>
                <a:gd name="T1" fmla="*/ 3 h 3"/>
                <a:gd name="T2" fmla="*/ 1 w 3"/>
                <a:gd name="T3" fmla="*/ 3 h 3"/>
                <a:gd name="T4" fmla="*/ 2 w 3"/>
                <a:gd name="T5" fmla="*/ 1 h 3"/>
                <a:gd name="T6" fmla="*/ 0 w 3"/>
                <a:gd name="T7" fmla="*/ 0 h 3"/>
                <a:gd name="T8" fmla="*/ 1 w 3"/>
                <a:gd name="T9" fmla="*/ 1 h 3"/>
                <a:gd name="T10" fmla="*/ 1 w 3"/>
                <a:gd name="T11" fmla="*/ 2 h 3"/>
                <a:gd name="T12" fmla="*/ 0 w 3"/>
                <a:gd name="T13" fmla="*/ 3 h 3"/>
                <a:gd name="T14" fmla="*/ 0 w 3"/>
                <a:gd name="T15" fmla="*/ 3 h 3"/>
                <a:gd name="T16" fmla="*/ 3 w 3"/>
                <a:gd name="T17" fmla="*/ 3 h 3"/>
                <a:gd name="T18" fmla="*/ 3 w 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2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10204"/>
            <p:cNvSpPr>
              <a:spLocks/>
            </p:cNvSpPr>
            <p:nvPr/>
          </p:nvSpPr>
          <p:spPr bwMode="auto">
            <a:xfrm>
              <a:off x="8533715" y="5356176"/>
              <a:ext cx="12798" cy="21939"/>
            </a:xfrm>
            <a:custGeom>
              <a:avLst/>
              <a:gdLst>
                <a:gd name="T0" fmla="*/ 1 w 3"/>
                <a:gd name="T1" fmla="*/ 2 h 5"/>
                <a:gd name="T2" fmla="*/ 0 w 3"/>
                <a:gd name="T3" fmla="*/ 1 h 5"/>
                <a:gd name="T4" fmla="*/ 0 w 3"/>
                <a:gd name="T5" fmla="*/ 1 h 5"/>
                <a:gd name="T6" fmla="*/ 0 w 3"/>
                <a:gd name="T7" fmla="*/ 1 h 5"/>
                <a:gd name="T8" fmla="*/ 1 w 3"/>
                <a:gd name="T9" fmla="*/ 1 h 5"/>
                <a:gd name="T10" fmla="*/ 1 w 3"/>
                <a:gd name="T11" fmla="*/ 2 h 5"/>
                <a:gd name="T12" fmla="*/ 1 w 3"/>
                <a:gd name="T13" fmla="*/ 3 h 5"/>
                <a:gd name="T14" fmla="*/ 2 w 3"/>
                <a:gd name="T15" fmla="*/ 4 h 5"/>
                <a:gd name="T16" fmla="*/ 0 w 3"/>
                <a:gd name="T17" fmla="*/ 4 h 5"/>
                <a:gd name="T18" fmla="*/ 0 w 3"/>
                <a:gd name="T19" fmla="*/ 4 h 5"/>
                <a:gd name="T20" fmla="*/ 2 w 3"/>
                <a:gd name="T21" fmla="*/ 5 h 5"/>
                <a:gd name="T22" fmla="*/ 1 w 3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2" y="1"/>
                    <a:pt x="1" y="0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4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10205"/>
            <p:cNvSpPr>
              <a:spLocks/>
            </p:cNvSpPr>
            <p:nvPr/>
          </p:nvSpPr>
          <p:spPr bwMode="auto">
            <a:xfrm>
              <a:off x="8588562" y="5361660"/>
              <a:ext cx="14626" cy="21939"/>
            </a:xfrm>
            <a:custGeom>
              <a:avLst/>
              <a:gdLst>
                <a:gd name="T0" fmla="*/ 2 w 3"/>
                <a:gd name="T1" fmla="*/ 1 h 5"/>
                <a:gd name="T2" fmla="*/ 2 w 3"/>
                <a:gd name="T3" fmla="*/ 3 h 5"/>
                <a:gd name="T4" fmla="*/ 2 w 3"/>
                <a:gd name="T5" fmla="*/ 3 h 5"/>
                <a:gd name="T6" fmla="*/ 1 w 3"/>
                <a:gd name="T7" fmla="*/ 2 h 5"/>
                <a:gd name="T8" fmla="*/ 1 w 3"/>
                <a:gd name="T9" fmla="*/ 0 h 5"/>
                <a:gd name="T10" fmla="*/ 1 w 3"/>
                <a:gd name="T11" fmla="*/ 0 h 5"/>
                <a:gd name="T12" fmla="*/ 1 w 3"/>
                <a:gd name="T13" fmla="*/ 3 h 5"/>
                <a:gd name="T14" fmla="*/ 2 w 3"/>
                <a:gd name="T15" fmla="*/ 3 h 5"/>
                <a:gd name="T16" fmla="*/ 2 w 3"/>
                <a:gd name="T17" fmla="*/ 5 h 5"/>
                <a:gd name="T18" fmla="*/ 3 w 3"/>
                <a:gd name="T19" fmla="*/ 5 h 5"/>
                <a:gd name="T20" fmla="*/ 3 w 3"/>
                <a:gd name="T21" fmla="*/ 1 h 5"/>
                <a:gd name="T22" fmla="*/ 2 w 3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10206"/>
            <p:cNvSpPr>
              <a:spLocks/>
            </p:cNvSpPr>
            <p:nvPr/>
          </p:nvSpPr>
          <p:spPr bwMode="auto">
            <a:xfrm>
              <a:off x="8650722" y="5361660"/>
              <a:ext cx="16455" cy="21939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0 h 5"/>
                <a:gd name="T4" fmla="*/ 2 w 4"/>
                <a:gd name="T5" fmla="*/ 1 h 5"/>
                <a:gd name="T6" fmla="*/ 2 w 4"/>
                <a:gd name="T7" fmla="*/ 0 h 5"/>
                <a:gd name="T8" fmla="*/ 1 w 4"/>
                <a:gd name="T9" fmla="*/ 0 h 5"/>
                <a:gd name="T10" fmla="*/ 1 w 4"/>
                <a:gd name="T11" fmla="*/ 2 h 5"/>
                <a:gd name="T12" fmla="*/ 1 w 4"/>
                <a:gd name="T13" fmla="*/ 3 h 5"/>
                <a:gd name="T14" fmla="*/ 1 w 4"/>
                <a:gd name="T15" fmla="*/ 2 h 5"/>
                <a:gd name="T16" fmla="*/ 1 w 4"/>
                <a:gd name="T17" fmla="*/ 2 h 5"/>
                <a:gd name="T18" fmla="*/ 3 w 4"/>
                <a:gd name="T19" fmla="*/ 2 h 5"/>
                <a:gd name="T20" fmla="*/ 3 w 4"/>
                <a:gd name="T21" fmla="*/ 3 h 5"/>
                <a:gd name="T22" fmla="*/ 3 w 4"/>
                <a:gd name="T23" fmla="*/ 4 h 5"/>
                <a:gd name="T24" fmla="*/ 1 w 4"/>
                <a:gd name="T25" fmla="*/ 4 h 5"/>
                <a:gd name="T26" fmla="*/ 1 w 4"/>
                <a:gd name="T27" fmla="*/ 4 h 5"/>
                <a:gd name="T28" fmla="*/ 3 w 4"/>
                <a:gd name="T29" fmla="*/ 3 h 5"/>
                <a:gd name="T30" fmla="*/ 2 w 4"/>
                <a:gd name="T31" fmla="*/ 1 h 5"/>
                <a:gd name="T32" fmla="*/ 2 w 4"/>
                <a:gd name="T33" fmla="*/ 2 h 5"/>
                <a:gd name="T34" fmla="*/ 2 w 4"/>
                <a:gd name="T35" fmla="*/ 1 h 5"/>
                <a:gd name="T36" fmla="*/ 2 w 4"/>
                <a:gd name="T37" fmla="*/ 1 h 5"/>
                <a:gd name="T38" fmla="*/ 4 w 4"/>
                <a:gd name="T39" fmla="*/ 1 h 5"/>
                <a:gd name="T40" fmla="*/ 4 w 4"/>
                <a:gd name="T4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1" y="4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10207"/>
            <p:cNvSpPr>
              <a:spLocks/>
            </p:cNvSpPr>
            <p:nvPr/>
          </p:nvSpPr>
          <p:spPr bwMode="auto">
            <a:xfrm>
              <a:off x="8705569" y="5361660"/>
              <a:ext cx="18282" cy="21939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3 h 5"/>
                <a:gd name="T4" fmla="*/ 3 w 4"/>
                <a:gd name="T5" fmla="*/ 4 h 5"/>
                <a:gd name="T6" fmla="*/ 1 w 4"/>
                <a:gd name="T7" fmla="*/ 3 h 5"/>
                <a:gd name="T8" fmla="*/ 3 w 4"/>
                <a:gd name="T9" fmla="*/ 1 h 5"/>
                <a:gd name="T10" fmla="*/ 3 w 4"/>
                <a:gd name="T11" fmla="*/ 0 h 5"/>
                <a:gd name="T12" fmla="*/ 0 w 4"/>
                <a:gd name="T13" fmla="*/ 2 h 5"/>
                <a:gd name="T14" fmla="*/ 2 w 4"/>
                <a:gd name="T15" fmla="*/ 5 h 5"/>
                <a:gd name="T16" fmla="*/ 3 w 4"/>
                <a:gd name="T17" fmla="*/ 3 h 5"/>
                <a:gd name="T18" fmla="*/ 1 w 4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0" y="2"/>
                    <a:pt x="1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3" y="5"/>
                    <a:pt x="4" y="4"/>
                    <a:pt x="3" y="3"/>
                  </a:cubicBezTo>
                  <a:cubicBezTo>
                    <a:pt x="3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10208"/>
            <p:cNvSpPr>
              <a:spLocks/>
            </p:cNvSpPr>
            <p:nvPr/>
          </p:nvSpPr>
          <p:spPr bwMode="auto">
            <a:xfrm>
              <a:off x="8765902" y="5361660"/>
              <a:ext cx="14626" cy="16455"/>
            </a:xfrm>
            <a:custGeom>
              <a:avLst/>
              <a:gdLst>
                <a:gd name="T0" fmla="*/ 3 w 3"/>
                <a:gd name="T1" fmla="*/ 1 h 4"/>
                <a:gd name="T2" fmla="*/ 0 w 3"/>
                <a:gd name="T3" fmla="*/ 1 h 4"/>
                <a:gd name="T4" fmla="*/ 0 w 3"/>
                <a:gd name="T5" fmla="*/ 1 h 4"/>
                <a:gd name="T6" fmla="*/ 1 w 3"/>
                <a:gd name="T7" fmla="*/ 1 h 4"/>
                <a:gd name="T8" fmla="*/ 1 w 3"/>
                <a:gd name="T9" fmla="*/ 1 h 4"/>
                <a:gd name="T10" fmla="*/ 2 w 3"/>
                <a:gd name="T11" fmla="*/ 1 h 4"/>
                <a:gd name="T12" fmla="*/ 1 w 3"/>
                <a:gd name="T13" fmla="*/ 4 h 4"/>
                <a:gd name="T14" fmla="*/ 1 w 3"/>
                <a:gd name="T15" fmla="*/ 4 h 4"/>
                <a:gd name="T16" fmla="*/ 3 w 3"/>
                <a:gd name="T17" fmla="*/ 1 h 4"/>
                <a:gd name="T18" fmla="*/ 3 w 3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10209"/>
            <p:cNvSpPr>
              <a:spLocks noEditPoints="1"/>
            </p:cNvSpPr>
            <p:nvPr/>
          </p:nvSpPr>
          <p:spPr bwMode="auto">
            <a:xfrm>
              <a:off x="8831718" y="5356176"/>
              <a:ext cx="9142" cy="21939"/>
            </a:xfrm>
            <a:custGeom>
              <a:avLst/>
              <a:gdLst>
                <a:gd name="T0" fmla="*/ 2 w 2"/>
                <a:gd name="T1" fmla="*/ 2 h 5"/>
                <a:gd name="T2" fmla="*/ 1 w 2"/>
                <a:gd name="T3" fmla="*/ 1 h 5"/>
                <a:gd name="T4" fmla="*/ 1 w 2"/>
                <a:gd name="T5" fmla="*/ 1 h 5"/>
                <a:gd name="T6" fmla="*/ 0 w 2"/>
                <a:gd name="T7" fmla="*/ 2 h 5"/>
                <a:gd name="T8" fmla="*/ 0 w 2"/>
                <a:gd name="T9" fmla="*/ 3 h 5"/>
                <a:gd name="T10" fmla="*/ 1 w 2"/>
                <a:gd name="T11" fmla="*/ 3 h 5"/>
                <a:gd name="T12" fmla="*/ 1 w 2"/>
                <a:gd name="T13" fmla="*/ 3 h 5"/>
                <a:gd name="T14" fmla="*/ 0 w 2"/>
                <a:gd name="T15" fmla="*/ 4 h 5"/>
                <a:gd name="T16" fmla="*/ 1 w 2"/>
                <a:gd name="T17" fmla="*/ 5 h 5"/>
                <a:gd name="T18" fmla="*/ 2 w 2"/>
                <a:gd name="T19" fmla="*/ 4 h 5"/>
                <a:gd name="T20" fmla="*/ 1 w 2"/>
                <a:gd name="T21" fmla="*/ 3 h 5"/>
                <a:gd name="T22" fmla="*/ 1 w 2"/>
                <a:gd name="T23" fmla="*/ 3 h 5"/>
                <a:gd name="T24" fmla="*/ 2 w 2"/>
                <a:gd name="T25" fmla="*/ 3 h 5"/>
                <a:gd name="T26" fmla="*/ 2 w 2"/>
                <a:gd name="T27" fmla="*/ 2 h 5"/>
                <a:gd name="T28" fmla="*/ 1 w 2"/>
                <a:gd name="T29" fmla="*/ 4 h 5"/>
                <a:gd name="T30" fmla="*/ 1 w 2"/>
                <a:gd name="T31" fmla="*/ 4 h 5"/>
                <a:gd name="T32" fmla="*/ 1 w 2"/>
                <a:gd name="T33" fmla="*/ 4 h 5"/>
                <a:gd name="T34" fmla="*/ 1 w 2"/>
                <a:gd name="T35" fmla="*/ 3 h 5"/>
                <a:gd name="T36" fmla="*/ 1 w 2"/>
                <a:gd name="T37" fmla="*/ 4 h 5"/>
                <a:gd name="T38" fmla="*/ 1 w 2"/>
                <a:gd name="T39" fmla="*/ 3 h 5"/>
                <a:gd name="T40" fmla="*/ 1 w 2"/>
                <a:gd name="T41" fmla="*/ 3 h 5"/>
                <a:gd name="T42" fmla="*/ 1 w 2"/>
                <a:gd name="T43" fmla="*/ 3 h 5"/>
                <a:gd name="T44" fmla="*/ 0 w 2"/>
                <a:gd name="T45" fmla="*/ 2 h 5"/>
                <a:gd name="T46" fmla="*/ 1 w 2"/>
                <a:gd name="T47" fmla="*/ 1 h 5"/>
                <a:gd name="T48" fmla="*/ 1 w 2"/>
                <a:gd name="T49" fmla="*/ 1 h 5"/>
                <a:gd name="T50" fmla="*/ 1 w 2"/>
                <a:gd name="T51" fmla="*/ 1 h 5"/>
                <a:gd name="T52" fmla="*/ 2 w 2"/>
                <a:gd name="T53" fmla="*/ 2 h 5"/>
                <a:gd name="T54" fmla="*/ 1 w 2"/>
                <a:gd name="T5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" y="4"/>
                  </a:move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0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10210"/>
            <p:cNvSpPr>
              <a:spLocks noEditPoints="1"/>
            </p:cNvSpPr>
            <p:nvPr/>
          </p:nvSpPr>
          <p:spPr bwMode="auto">
            <a:xfrm>
              <a:off x="8882909" y="5356176"/>
              <a:ext cx="18282" cy="21939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1 h 5"/>
                <a:gd name="T4" fmla="*/ 3 w 4"/>
                <a:gd name="T5" fmla="*/ 1 h 5"/>
                <a:gd name="T6" fmla="*/ 1 w 4"/>
                <a:gd name="T7" fmla="*/ 3 h 5"/>
                <a:gd name="T8" fmla="*/ 3 w 4"/>
                <a:gd name="T9" fmla="*/ 3 h 5"/>
                <a:gd name="T10" fmla="*/ 3 w 4"/>
                <a:gd name="T11" fmla="*/ 4 h 5"/>
                <a:gd name="T12" fmla="*/ 2 w 4"/>
                <a:gd name="T13" fmla="*/ 4 h 5"/>
                <a:gd name="T14" fmla="*/ 1 w 4"/>
                <a:gd name="T15" fmla="*/ 5 h 5"/>
                <a:gd name="T16" fmla="*/ 3 w 4"/>
                <a:gd name="T17" fmla="*/ 5 h 5"/>
                <a:gd name="T18" fmla="*/ 4 w 4"/>
                <a:gd name="T19" fmla="*/ 2 h 5"/>
                <a:gd name="T20" fmla="*/ 3 w 4"/>
                <a:gd name="T21" fmla="*/ 1 h 5"/>
                <a:gd name="T22" fmla="*/ 2 w 4"/>
                <a:gd name="T23" fmla="*/ 3 h 5"/>
                <a:gd name="T24" fmla="*/ 3 w 4"/>
                <a:gd name="T25" fmla="*/ 2 h 5"/>
                <a:gd name="T26" fmla="*/ 3 w 4"/>
                <a:gd name="T27" fmla="*/ 2 h 5"/>
                <a:gd name="T28" fmla="*/ 3 w 4"/>
                <a:gd name="T29" fmla="*/ 2 h 5"/>
                <a:gd name="T30" fmla="*/ 2 w 4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lose/>
                  <a:moveTo>
                    <a:pt x="2" y="3"/>
                  </a:moveTo>
                  <a:cubicBezTo>
                    <a:pt x="1" y="2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10211"/>
            <p:cNvSpPr>
              <a:spLocks/>
            </p:cNvSpPr>
            <p:nvPr/>
          </p:nvSpPr>
          <p:spPr bwMode="auto">
            <a:xfrm>
              <a:off x="8945069" y="5361660"/>
              <a:ext cx="3656" cy="16455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0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10212"/>
            <p:cNvSpPr>
              <a:spLocks/>
            </p:cNvSpPr>
            <p:nvPr/>
          </p:nvSpPr>
          <p:spPr bwMode="auto">
            <a:xfrm>
              <a:off x="8948726" y="5361660"/>
              <a:ext cx="12798" cy="12798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1 h 3"/>
                <a:gd name="T4" fmla="*/ 2 w 3"/>
                <a:gd name="T5" fmla="*/ 3 h 3"/>
                <a:gd name="T6" fmla="*/ 1 w 3"/>
                <a:gd name="T7" fmla="*/ 1 h 3"/>
                <a:gd name="T8" fmla="*/ 1 w 3"/>
                <a:gd name="T9" fmla="*/ 1 h 3"/>
                <a:gd name="T10" fmla="*/ 0 w 3"/>
                <a:gd name="T11" fmla="*/ 2 h 3"/>
                <a:gd name="T12" fmla="*/ 2 w 3"/>
                <a:gd name="T13" fmla="*/ 3 h 3"/>
                <a:gd name="T14" fmla="*/ 3 w 3"/>
                <a:gd name="T15" fmla="*/ 2 h 3"/>
                <a:gd name="T16" fmla="*/ 2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3" y="3"/>
                    <a:pt x="2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10213"/>
            <p:cNvSpPr>
              <a:spLocks/>
            </p:cNvSpPr>
            <p:nvPr/>
          </p:nvSpPr>
          <p:spPr bwMode="auto">
            <a:xfrm>
              <a:off x="8999916" y="5361660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1 w 2"/>
                <a:gd name="T5" fmla="*/ 1 h 4"/>
                <a:gd name="T6" fmla="*/ 0 w 2"/>
                <a:gd name="T7" fmla="*/ 1 h 4"/>
                <a:gd name="T8" fmla="*/ 0 w 2"/>
                <a:gd name="T9" fmla="*/ 2 h 4"/>
                <a:gd name="T10" fmla="*/ 1 w 2"/>
                <a:gd name="T11" fmla="*/ 1 h 4"/>
                <a:gd name="T12" fmla="*/ 1 w 2"/>
                <a:gd name="T13" fmla="*/ 4 h 4"/>
                <a:gd name="T14" fmla="*/ 2 w 2"/>
                <a:gd name="T15" fmla="*/ 4 h 4"/>
                <a:gd name="T16" fmla="*/ 1 w 2"/>
                <a:gd name="T17" fmla="*/ 1 h 4"/>
                <a:gd name="T18" fmla="*/ 1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10214"/>
            <p:cNvSpPr>
              <a:spLocks noEditPoints="1"/>
            </p:cNvSpPr>
            <p:nvPr/>
          </p:nvSpPr>
          <p:spPr bwMode="auto">
            <a:xfrm>
              <a:off x="9009057" y="5361660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1 w 2"/>
                <a:gd name="T5" fmla="*/ 4 h 5"/>
                <a:gd name="T6" fmla="*/ 1 w 2"/>
                <a:gd name="T7" fmla="*/ 4 h 5"/>
                <a:gd name="T8" fmla="*/ 1 w 2"/>
                <a:gd name="T9" fmla="*/ 2 h 5"/>
                <a:gd name="T10" fmla="*/ 1 w 2"/>
                <a:gd name="T11" fmla="*/ 2 h 5"/>
                <a:gd name="T12" fmla="*/ 1 w 2"/>
                <a:gd name="T13" fmla="*/ 0 h 5"/>
                <a:gd name="T14" fmla="*/ 1 w 2"/>
                <a:gd name="T15" fmla="*/ 1 h 5"/>
                <a:gd name="T16" fmla="*/ 1 w 2"/>
                <a:gd name="T17" fmla="*/ 1 h 5"/>
                <a:gd name="T18" fmla="*/ 1 w 2"/>
                <a:gd name="T19" fmla="*/ 1 h 5"/>
                <a:gd name="T20" fmla="*/ 1 w 2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1" y="0"/>
                    <a:pt x="1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10215"/>
            <p:cNvSpPr>
              <a:spLocks/>
            </p:cNvSpPr>
            <p:nvPr/>
          </p:nvSpPr>
          <p:spPr bwMode="auto">
            <a:xfrm>
              <a:off x="9056591" y="5361660"/>
              <a:ext cx="9142" cy="21939"/>
            </a:xfrm>
            <a:custGeom>
              <a:avLst/>
              <a:gdLst>
                <a:gd name="T0" fmla="*/ 1 w 2"/>
                <a:gd name="T1" fmla="*/ 1 h 5"/>
                <a:gd name="T2" fmla="*/ 0 w 2"/>
                <a:gd name="T3" fmla="*/ 3 h 5"/>
                <a:gd name="T4" fmla="*/ 0 w 2"/>
                <a:gd name="T5" fmla="*/ 3 h 5"/>
                <a:gd name="T6" fmla="*/ 1 w 2"/>
                <a:gd name="T7" fmla="*/ 2 h 5"/>
                <a:gd name="T8" fmla="*/ 1 w 2"/>
                <a:gd name="T9" fmla="*/ 4 h 5"/>
                <a:gd name="T10" fmla="*/ 2 w 2"/>
                <a:gd name="T11" fmla="*/ 4 h 5"/>
                <a:gd name="T12" fmla="*/ 1 w 2"/>
                <a:gd name="T13" fmla="*/ 1 h 5"/>
                <a:gd name="T14" fmla="*/ 1 w 2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10216"/>
            <p:cNvSpPr>
              <a:spLocks/>
            </p:cNvSpPr>
            <p:nvPr/>
          </p:nvSpPr>
          <p:spPr bwMode="auto">
            <a:xfrm>
              <a:off x="9065733" y="5361660"/>
              <a:ext cx="12798" cy="21939"/>
            </a:xfrm>
            <a:custGeom>
              <a:avLst/>
              <a:gdLst>
                <a:gd name="T0" fmla="*/ 2 w 3"/>
                <a:gd name="T1" fmla="*/ 4 h 5"/>
                <a:gd name="T2" fmla="*/ 1 w 3"/>
                <a:gd name="T3" fmla="*/ 4 h 5"/>
                <a:gd name="T4" fmla="*/ 1 w 3"/>
                <a:gd name="T5" fmla="*/ 3 h 5"/>
                <a:gd name="T6" fmla="*/ 1 w 3"/>
                <a:gd name="T7" fmla="*/ 3 h 5"/>
                <a:gd name="T8" fmla="*/ 2 w 3"/>
                <a:gd name="T9" fmla="*/ 3 h 5"/>
                <a:gd name="T10" fmla="*/ 3 w 3"/>
                <a:gd name="T11" fmla="*/ 2 h 5"/>
                <a:gd name="T12" fmla="*/ 2 w 3"/>
                <a:gd name="T13" fmla="*/ 0 h 5"/>
                <a:gd name="T14" fmla="*/ 1 w 3"/>
                <a:gd name="T15" fmla="*/ 2 h 5"/>
                <a:gd name="T16" fmla="*/ 2 w 3"/>
                <a:gd name="T17" fmla="*/ 2 h 5"/>
                <a:gd name="T18" fmla="*/ 2 w 3"/>
                <a:gd name="T19" fmla="*/ 1 h 5"/>
                <a:gd name="T20" fmla="*/ 2 w 3"/>
                <a:gd name="T21" fmla="*/ 2 h 5"/>
                <a:gd name="T22" fmla="*/ 1 w 3"/>
                <a:gd name="T23" fmla="*/ 2 h 5"/>
                <a:gd name="T24" fmla="*/ 1 w 3"/>
                <a:gd name="T25" fmla="*/ 3 h 5"/>
                <a:gd name="T26" fmla="*/ 0 w 3"/>
                <a:gd name="T27" fmla="*/ 4 h 5"/>
                <a:gd name="T28" fmla="*/ 3 w 3"/>
                <a:gd name="T29" fmla="*/ 4 h 5"/>
                <a:gd name="T30" fmla="*/ 3 w 3"/>
                <a:gd name="T31" fmla="*/ 4 h 5"/>
                <a:gd name="T32" fmla="*/ 2 w 3"/>
                <a:gd name="T3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3" y="3"/>
                    <a:pt x="3" y="4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10217"/>
            <p:cNvSpPr>
              <a:spLocks/>
            </p:cNvSpPr>
            <p:nvPr/>
          </p:nvSpPr>
          <p:spPr bwMode="auto">
            <a:xfrm>
              <a:off x="9126064" y="537445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10218"/>
            <p:cNvSpPr>
              <a:spLocks/>
            </p:cNvSpPr>
            <p:nvPr/>
          </p:nvSpPr>
          <p:spPr bwMode="auto">
            <a:xfrm>
              <a:off x="9126064" y="5365317"/>
              <a:ext cx="3656" cy="1828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0 w 1"/>
                <a:gd name="T5" fmla="*/ 1 h 4"/>
                <a:gd name="T6" fmla="*/ 0 w 1"/>
                <a:gd name="T7" fmla="*/ 1 h 4"/>
                <a:gd name="T8" fmla="*/ 1 w 1"/>
                <a:gd name="T9" fmla="*/ 4 h 4"/>
                <a:gd name="T10" fmla="*/ 1 w 1"/>
                <a:gd name="T11" fmla="*/ 4 h 4"/>
                <a:gd name="T12" fmla="*/ 1 w 1"/>
                <a:gd name="T13" fmla="*/ 0 h 4"/>
                <a:gd name="T14" fmla="*/ 0 w 1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10219"/>
            <p:cNvSpPr>
              <a:spLocks/>
            </p:cNvSpPr>
            <p:nvPr/>
          </p:nvSpPr>
          <p:spPr bwMode="auto">
            <a:xfrm>
              <a:off x="9135206" y="5361660"/>
              <a:ext cx="12798" cy="21939"/>
            </a:xfrm>
            <a:custGeom>
              <a:avLst/>
              <a:gdLst>
                <a:gd name="T0" fmla="*/ 2 w 3"/>
                <a:gd name="T1" fmla="*/ 2 h 5"/>
                <a:gd name="T2" fmla="*/ 1 w 3"/>
                <a:gd name="T3" fmla="*/ 0 h 5"/>
                <a:gd name="T4" fmla="*/ 0 w 3"/>
                <a:gd name="T5" fmla="*/ 2 h 5"/>
                <a:gd name="T6" fmla="*/ 1 w 3"/>
                <a:gd name="T7" fmla="*/ 2 h 5"/>
                <a:gd name="T8" fmla="*/ 2 w 3"/>
                <a:gd name="T9" fmla="*/ 1 h 5"/>
                <a:gd name="T10" fmla="*/ 1 w 3"/>
                <a:gd name="T11" fmla="*/ 2 h 5"/>
                <a:gd name="T12" fmla="*/ 2 w 3"/>
                <a:gd name="T13" fmla="*/ 3 h 5"/>
                <a:gd name="T14" fmla="*/ 2 w 3"/>
                <a:gd name="T15" fmla="*/ 4 h 5"/>
                <a:gd name="T16" fmla="*/ 1 w 3"/>
                <a:gd name="T17" fmla="*/ 4 h 5"/>
                <a:gd name="T18" fmla="*/ 1 w 3"/>
                <a:gd name="T19" fmla="*/ 5 h 5"/>
                <a:gd name="T20" fmla="*/ 3 w 3"/>
                <a:gd name="T21" fmla="*/ 4 h 5"/>
                <a:gd name="T22" fmla="*/ 2 w 3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3" y="4"/>
                    <a:pt x="2" y="4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3" y="5"/>
                    <a:pt x="3" y="4"/>
                  </a:cubicBezTo>
                  <a:cubicBezTo>
                    <a:pt x="3" y="3"/>
                    <a:pt x="3" y="3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0220"/>
            <p:cNvSpPr>
              <a:spLocks/>
            </p:cNvSpPr>
            <p:nvPr/>
          </p:nvSpPr>
          <p:spPr bwMode="auto">
            <a:xfrm>
              <a:off x="9186396" y="5356176"/>
              <a:ext cx="3656" cy="21939"/>
            </a:xfrm>
            <a:custGeom>
              <a:avLst/>
              <a:gdLst>
                <a:gd name="T0" fmla="*/ 0 w 1"/>
                <a:gd name="T1" fmla="*/ 1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1 h 5"/>
                <a:gd name="T8" fmla="*/ 0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10221"/>
            <p:cNvSpPr>
              <a:spLocks/>
            </p:cNvSpPr>
            <p:nvPr/>
          </p:nvSpPr>
          <p:spPr bwMode="auto">
            <a:xfrm>
              <a:off x="9195537" y="5361660"/>
              <a:ext cx="9142" cy="21939"/>
            </a:xfrm>
            <a:custGeom>
              <a:avLst/>
              <a:gdLst>
                <a:gd name="T0" fmla="*/ 1 w 2"/>
                <a:gd name="T1" fmla="*/ 1 h 5"/>
                <a:gd name="T2" fmla="*/ 1 w 2"/>
                <a:gd name="T3" fmla="*/ 3 h 5"/>
                <a:gd name="T4" fmla="*/ 0 w 2"/>
                <a:gd name="T5" fmla="*/ 2 h 5"/>
                <a:gd name="T6" fmla="*/ 0 w 2"/>
                <a:gd name="T7" fmla="*/ 1 h 5"/>
                <a:gd name="T8" fmla="*/ 0 w 2"/>
                <a:gd name="T9" fmla="*/ 0 h 5"/>
                <a:gd name="T10" fmla="*/ 0 w 2"/>
                <a:gd name="T11" fmla="*/ 3 h 5"/>
                <a:gd name="T12" fmla="*/ 1 w 2"/>
                <a:gd name="T13" fmla="*/ 3 h 5"/>
                <a:gd name="T14" fmla="*/ 1 w 2"/>
                <a:gd name="T15" fmla="*/ 5 h 5"/>
                <a:gd name="T16" fmla="*/ 2 w 2"/>
                <a:gd name="T17" fmla="*/ 5 h 5"/>
                <a:gd name="T18" fmla="*/ 2 w 2"/>
                <a:gd name="T19" fmla="*/ 1 h 5"/>
                <a:gd name="T20" fmla="*/ 1 w 2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0222"/>
            <p:cNvSpPr>
              <a:spLocks/>
            </p:cNvSpPr>
            <p:nvPr/>
          </p:nvSpPr>
          <p:spPr bwMode="auto">
            <a:xfrm>
              <a:off x="9237587" y="5361660"/>
              <a:ext cx="5485" cy="1279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0223"/>
            <p:cNvSpPr>
              <a:spLocks/>
            </p:cNvSpPr>
            <p:nvPr/>
          </p:nvSpPr>
          <p:spPr bwMode="auto">
            <a:xfrm>
              <a:off x="9246728" y="5352520"/>
              <a:ext cx="12798" cy="21939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1 h 5"/>
                <a:gd name="T4" fmla="*/ 0 w 3"/>
                <a:gd name="T5" fmla="*/ 1 h 5"/>
                <a:gd name="T6" fmla="*/ 0 w 3"/>
                <a:gd name="T7" fmla="*/ 1 h 5"/>
                <a:gd name="T8" fmla="*/ 0 w 3"/>
                <a:gd name="T9" fmla="*/ 3 h 5"/>
                <a:gd name="T10" fmla="*/ 0 w 3"/>
                <a:gd name="T11" fmla="*/ 3 h 5"/>
                <a:gd name="T12" fmla="*/ 2 w 3"/>
                <a:gd name="T13" fmla="*/ 3 h 5"/>
                <a:gd name="T14" fmla="*/ 1 w 3"/>
                <a:gd name="T15" fmla="*/ 5 h 5"/>
                <a:gd name="T16" fmla="*/ 1 w 3"/>
                <a:gd name="T17" fmla="*/ 5 h 5"/>
                <a:gd name="T18" fmla="*/ 2 w 3"/>
                <a:gd name="T19" fmla="*/ 3 h 5"/>
                <a:gd name="T20" fmla="*/ 0 w 3"/>
                <a:gd name="T21" fmla="*/ 2 h 5"/>
                <a:gd name="T22" fmla="*/ 0 w 3"/>
                <a:gd name="T23" fmla="*/ 1 h 5"/>
                <a:gd name="T24" fmla="*/ 0 w 3"/>
                <a:gd name="T25" fmla="*/ 1 h 5"/>
                <a:gd name="T26" fmla="*/ 3 w 3"/>
                <a:gd name="T27" fmla="*/ 1 h 5"/>
                <a:gd name="T28" fmla="*/ 3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3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0224"/>
            <p:cNvSpPr>
              <a:spLocks/>
            </p:cNvSpPr>
            <p:nvPr/>
          </p:nvSpPr>
          <p:spPr bwMode="auto">
            <a:xfrm>
              <a:off x="8321640" y="5251966"/>
              <a:ext cx="3656" cy="18282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1 h 4"/>
                <a:gd name="T4" fmla="*/ 1 w 1"/>
                <a:gd name="T5" fmla="*/ 1 h 4"/>
                <a:gd name="T6" fmla="*/ 1 w 1"/>
                <a:gd name="T7" fmla="*/ 1 h 4"/>
                <a:gd name="T8" fmla="*/ 0 w 1"/>
                <a:gd name="T9" fmla="*/ 1 h 4"/>
                <a:gd name="T10" fmla="*/ 0 w 1"/>
                <a:gd name="T11" fmla="*/ 1 h 4"/>
                <a:gd name="T12" fmla="*/ 0 w 1"/>
                <a:gd name="T13" fmla="*/ 2 h 4"/>
                <a:gd name="T14" fmla="*/ 0 w 1"/>
                <a:gd name="T15" fmla="*/ 2 h 4"/>
                <a:gd name="T16" fmla="*/ 1 w 1"/>
                <a:gd name="T17" fmla="*/ 2 h 4"/>
                <a:gd name="T18" fmla="*/ 1 w 1"/>
                <a:gd name="T19" fmla="*/ 4 h 4"/>
                <a:gd name="T20" fmla="*/ 1 w 1"/>
                <a:gd name="T21" fmla="*/ 4 h 4"/>
                <a:gd name="T22" fmla="*/ 1 w 1"/>
                <a:gd name="T23" fmla="*/ 1 h 4"/>
                <a:gd name="T24" fmla="*/ 1 w 1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0225"/>
            <p:cNvSpPr>
              <a:spLocks noEditPoints="1"/>
            </p:cNvSpPr>
            <p:nvPr/>
          </p:nvSpPr>
          <p:spPr bwMode="auto">
            <a:xfrm>
              <a:off x="8325296" y="5251966"/>
              <a:ext cx="16455" cy="18282"/>
            </a:xfrm>
            <a:custGeom>
              <a:avLst/>
              <a:gdLst>
                <a:gd name="T0" fmla="*/ 1 w 4"/>
                <a:gd name="T1" fmla="*/ 1 h 4"/>
                <a:gd name="T2" fmla="*/ 1 w 4"/>
                <a:gd name="T3" fmla="*/ 1 h 4"/>
                <a:gd name="T4" fmla="*/ 1 w 4"/>
                <a:gd name="T5" fmla="*/ 2 h 4"/>
                <a:gd name="T6" fmla="*/ 3 w 4"/>
                <a:gd name="T7" fmla="*/ 3 h 4"/>
                <a:gd name="T8" fmla="*/ 3 w 4"/>
                <a:gd name="T9" fmla="*/ 2 h 4"/>
                <a:gd name="T10" fmla="*/ 1 w 4"/>
                <a:gd name="T11" fmla="*/ 1 h 4"/>
                <a:gd name="T12" fmla="*/ 3 w 4"/>
                <a:gd name="T13" fmla="*/ 3 h 4"/>
                <a:gd name="T14" fmla="*/ 2 w 4"/>
                <a:gd name="T15" fmla="*/ 3 h 4"/>
                <a:gd name="T16" fmla="*/ 1 w 4"/>
                <a:gd name="T17" fmla="*/ 2 h 4"/>
                <a:gd name="T18" fmla="*/ 2 w 4"/>
                <a:gd name="T19" fmla="*/ 2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1 h 4"/>
                <a:gd name="T26" fmla="*/ 3 w 4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2" y="4"/>
                    <a:pt x="3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1"/>
                    <a:pt x="2" y="0"/>
                    <a:pt x="1" y="1"/>
                  </a:cubicBezTo>
                  <a:close/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10226"/>
            <p:cNvSpPr>
              <a:spLocks/>
            </p:cNvSpPr>
            <p:nvPr/>
          </p:nvSpPr>
          <p:spPr bwMode="auto">
            <a:xfrm>
              <a:off x="8341751" y="5251966"/>
              <a:ext cx="14626" cy="18282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3 h 4"/>
                <a:gd name="T4" fmla="*/ 3 w 3"/>
                <a:gd name="T5" fmla="*/ 2 h 4"/>
                <a:gd name="T6" fmla="*/ 2 w 3"/>
                <a:gd name="T7" fmla="*/ 0 h 4"/>
                <a:gd name="T8" fmla="*/ 0 w 3"/>
                <a:gd name="T9" fmla="*/ 1 h 4"/>
                <a:gd name="T10" fmla="*/ 0 w 3"/>
                <a:gd name="T11" fmla="*/ 1 h 4"/>
                <a:gd name="T12" fmla="*/ 2 w 3"/>
                <a:gd name="T13" fmla="*/ 1 h 4"/>
                <a:gd name="T14" fmla="*/ 2 w 3"/>
                <a:gd name="T15" fmla="*/ 2 h 4"/>
                <a:gd name="T16" fmla="*/ 1 w 3"/>
                <a:gd name="T17" fmla="*/ 3 h 4"/>
                <a:gd name="T18" fmla="*/ 1 w 3"/>
                <a:gd name="T19" fmla="*/ 1 h 4"/>
                <a:gd name="T20" fmla="*/ 0 w 3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0227"/>
            <p:cNvSpPr>
              <a:spLocks/>
            </p:cNvSpPr>
            <p:nvPr/>
          </p:nvSpPr>
          <p:spPr bwMode="auto">
            <a:xfrm>
              <a:off x="8321640" y="5184322"/>
              <a:ext cx="7313" cy="20111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4 h 5"/>
                <a:gd name="T4" fmla="*/ 1 w 2"/>
                <a:gd name="T5" fmla="*/ 3 h 5"/>
                <a:gd name="T6" fmla="*/ 1 w 2"/>
                <a:gd name="T7" fmla="*/ 2 h 5"/>
                <a:gd name="T8" fmla="*/ 2 w 2"/>
                <a:gd name="T9" fmla="*/ 2 h 5"/>
                <a:gd name="T10" fmla="*/ 1 w 2"/>
                <a:gd name="T11" fmla="*/ 0 h 5"/>
                <a:gd name="T12" fmla="*/ 1 w 2"/>
                <a:gd name="T13" fmla="*/ 1 h 5"/>
                <a:gd name="T14" fmla="*/ 2 w 2"/>
                <a:gd name="T15" fmla="*/ 2 h 5"/>
                <a:gd name="T16" fmla="*/ 1 w 2"/>
                <a:gd name="T17" fmla="*/ 2 h 5"/>
                <a:gd name="T18" fmla="*/ 0 w 2"/>
                <a:gd name="T19" fmla="*/ 3 h 5"/>
                <a:gd name="T20" fmla="*/ 2 w 2"/>
                <a:gd name="T21" fmla="*/ 4 h 5"/>
                <a:gd name="T22" fmla="*/ 2 w 2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10228"/>
            <p:cNvSpPr>
              <a:spLocks noEditPoints="1"/>
            </p:cNvSpPr>
            <p:nvPr/>
          </p:nvSpPr>
          <p:spPr bwMode="auto">
            <a:xfrm>
              <a:off x="8328953" y="5184322"/>
              <a:ext cx="31081" cy="16455"/>
            </a:xfrm>
            <a:custGeom>
              <a:avLst/>
              <a:gdLst>
                <a:gd name="T0" fmla="*/ 3 w 7"/>
                <a:gd name="T1" fmla="*/ 3 h 4"/>
                <a:gd name="T2" fmla="*/ 3 w 7"/>
                <a:gd name="T3" fmla="*/ 3 h 4"/>
                <a:gd name="T4" fmla="*/ 5 w 7"/>
                <a:gd name="T5" fmla="*/ 4 h 4"/>
                <a:gd name="T6" fmla="*/ 6 w 7"/>
                <a:gd name="T7" fmla="*/ 2 h 4"/>
                <a:gd name="T8" fmla="*/ 6 w 7"/>
                <a:gd name="T9" fmla="*/ 1 h 4"/>
                <a:gd name="T10" fmla="*/ 5 w 7"/>
                <a:gd name="T11" fmla="*/ 1 h 4"/>
                <a:gd name="T12" fmla="*/ 4 w 7"/>
                <a:gd name="T13" fmla="*/ 2 h 4"/>
                <a:gd name="T14" fmla="*/ 3 w 7"/>
                <a:gd name="T15" fmla="*/ 1 h 4"/>
                <a:gd name="T16" fmla="*/ 1 w 7"/>
                <a:gd name="T17" fmla="*/ 1 h 4"/>
                <a:gd name="T18" fmla="*/ 1 w 7"/>
                <a:gd name="T19" fmla="*/ 1 h 4"/>
                <a:gd name="T20" fmla="*/ 1 w 7"/>
                <a:gd name="T21" fmla="*/ 1 h 4"/>
                <a:gd name="T22" fmla="*/ 1 w 7"/>
                <a:gd name="T23" fmla="*/ 3 h 4"/>
                <a:gd name="T24" fmla="*/ 3 w 7"/>
                <a:gd name="T25" fmla="*/ 3 h 4"/>
                <a:gd name="T26" fmla="*/ 4 w 7"/>
                <a:gd name="T27" fmla="*/ 2 h 4"/>
                <a:gd name="T28" fmla="*/ 4 w 7"/>
                <a:gd name="T29" fmla="*/ 2 h 4"/>
                <a:gd name="T30" fmla="*/ 6 w 7"/>
                <a:gd name="T31" fmla="*/ 2 h 4"/>
                <a:gd name="T32" fmla="*/ 5 w 7"/>
                <a:gd name="T33" fmla="*/ 3 h 4"/>
                <a:gd name="T34" fmla="*/ 4 w 7"/>
                <a:gd name="T35" fmla="*/ 2 h 4"/>
                <a:gd name="T36" fmla="*/ 4 w 7"/>
                <a:gd name="T37" fmla="*/ 2 h 4"/>
                <a:gd name="T38" fmla="*/ 1 w 7"/>
                <a:gd name="T39" fmla="*/ 1 h 4"/>
                <a:gd name="T40" fmla="*/ 1 w 7"/>
                <a:gd name="T41" fmla="*/ 1 h 4"/>
                <a:gd name="T42" fmla="*/ 1 w 7"/>
                <a:gd name="T43" fmla="*/ 1 h 4"/>
                <a:gd name="T44" fmla="*/ 3 w 7"/>
                <a:gd name="T45" fmla="*/ 3 h 4"/>
                <a:gd name="T46" fmla="*/ 1 w 7"/>
                <a:gd name="T47" fmla="*/ 3 h 4"/>
                <a:gd name="T48" fmla="*/ 1 w 7"/>
                <a:gd name="T4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3"/>
                    <a:pt x="7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4"/>
                    <a:pt x="3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2"/>
                    <a:pt x="3" y="3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10229"/>
            <p:cNvSpPr>
              <a:spLocks/>
            </p:cNvSpPr>
            <p:nvPr/>
          </p:nvSpPr>
          <p:spPr bwMode="auto">
            <a:xfrm>
              <a:off x="8321640" y="5118505"/>
              <a:ext cx="12798" cy="18282"/>
            </a:xfrm>
            <a:custGeom>
              <a:avLst/>
              <a:gdLst>
                <a:gd name="T0" fmla="*/ 2 w 3"/>
                <a:gd name="T1" fmla="*/ 3 h 4"/>
                <a:gd name="T2" fmla="*/ 0 w 3"/>
                <a:gd name="T3" fmla="*/ 3 h 4"/>
                <a:gd name="T4" fmla="*/ 0 w 3"/>
                <a:gd name="T5" fmla="*/ 4 h 4"/>
                <a:gd name="T6" fmla="*/ 3 w 3"/>
                <a:gd name="T7" fmla="*/ 4 h 4"/>
                <a:gd name="T8" fmla="*/ 3 w 3"/>
                <a:gd name="T9" fmla="*/ 4 h 4"/>
                <a:gd name="T10" fmla="*/ 1 w 3"/>
                <a:gd name="T11" fmla="*/ 1 h 4"/>
                <a:gd name="T12" fmla="*/ 1 w 3"/>
                <a:gd name="T13" fmla="*/ 0 h 4"/>
                <a:gd name="T14" fmla="*/ 0 w 3"/>
                <a:gd name="T15" fmla="*/ 0 h 4"/>
                <a:gd name="T16" fmla="*/ 0 w 3"/>
                <a:gd name="T17" fmla="*/ 1 h 4"/>
                <a:gd name="T18" fmla="*/ 1 w 3"/>
                <a:gd name="T19" fmla="*/ 1 h 4"/>
                <a:gd name="T20" fmla="*/ 1 w 3"/>
                <a:gd name="T21" fmla="*/ 1 h 4"/>
                <a:gd name="T22" fmla="*/ 1 w 3"/>
                <a:gd name="T23" fmla="*/ 2 h 4"/>
                <a:gd name="T24" fmla="*/ 2 w 3"/>
                <a:gd name="T25" fmla="*/ 3 h 4"/>
                <a:gd name="T26" fmla="*/ 2 w 3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10230"/>
            <p:cNvSpPr>
              <a:spLocks noEditPoints="1"/>
            </p:cNvSpPr>
            <p:nvPr/>
          </p:nvSpPr>
          <p:spPr bwMode="auto">
            <a:xfrm>
              <a:off x="8334438" y="5122162"/>
              <a:ext cx="12798" cy="14626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1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2 h 3"/>
                <a:gd name="T12" fmla="*/ 2 w 3"/>
                <a:gd name="T13" fmla="*/ 3 h 3"/>
                <a:gd name="T14" fmla="*/ 0 w 3"/>
                <a:gd name="T15" fmla="*/ 1 h 3"/>
                <a:gd name="T16" fmla="*/ 0 w 3"/>
                <a:gd name="T17" fmla="*/ 1 h 3"/>
                <a:gd name="T18" fmla="*/ 1 w 3"/>
                <a:gd name="T19" fmla="*/ 1 h 3"/>
                <a:gd name="T20" fmla="*/ 2 w 3"/>
                <a:gd name="T21" fmla="*/ 1 h 3"/>
                <a:gd name="T22" fmla="*/ 2 w 3"/>
                <a:gd name="T23" fmla="*/ 2 h 3"/>
                <a:gd name="T24" fmla="*/ 0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10231"/>
            <p:cNvSpPr>
              <a:spLocks noEditPoints="1"/>
            </p:cNvSpPr>
            <p:nvPr/>
          </p:nvSpPr>
          <p:spPr bwMode="auto">
            <a:xfrm>
              <a:off x="8341751" y="5122162"/>
              <a:ext cx="18282" cy="14626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0 h 3"/>
                <a:gd name="T4" fmla="*/ 1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1 w 4"/>
                <a:gd name="T11" fmla="*/ 0 h 3"/>
                <a:gd name="T12" fmla="*/ 1 w 4"/>
                <a:gd name="T13" fmla="*/ 1 h 3"/>
                <a:gd name="T14" fmla="*/ 1 w 4"/>
                <a:gd name="T15" fmla="*/ 3 h 3"/>
                <a:gd name="T16" fmla="*/ 3 w 4"/>
                <a:gd name="T17" fmla="*/ 2 h 3"/>
                <a:gd name="T18" fmla="*/ 1 w 4"/>
                <a:gd name="T19" fmla="*/ 1 h 3"/>
                <a:gd name="T20" fmla="*/ 3 w 4"/>
                <a:gd name="T21" fmla="*/ 0 h 3"/>
                <a:gd name="T22" fmla="*/ 3 w 4"/>
                <a:gd name="T23" fmla="*/ 2 h 3"/>
                <a:gd name="T24" fmla="*/ 1 w 4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lose/>
                  <a:moveTo>
                    <a:pt x="1" y="1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0232"/>
            <p:cNvSpPr>
              <a:spLocks/>
            </p:cNvSpPr>
            <p:nvPr/>
          </p:nvSpPr>
          <p:spPr bwMode="auto">
            <a:xfrm>
              <a:off x="8325296" y="5049032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3 h 5"/>
                <a:gd name="T4" fmla="*/ 0 w 1"/>
                <a:gd name="T5" fmla="*/ 3 h 5"/>
                <a:gd name="T6" fmla="*/ 1 w 1"/>
                <a:gd name="T7" fmla="*/ 3 h 5"/>
                <a:gd name="T8" fmla="*/ 1 w 1"/>
                <a:gd name="T9" fmla="*/ 4 h 5"/>
                <a:gd name="T10" fmla="*/ 1 w 1"/>
                <a:gd name="T11" fmla="*/ 4 h 5"/>
                <a:gd name="T12" fmla="*/ 1 w 1"/>
                <a:gd name="T13" fmla="*/ 1 h 5"/>
                <a:gd name="T14" fmla="*/ 1 w 1"/>
                <a:gd name="T15" fmla="*/ 1 h 5"/>
                <a:gd name="T16" fmla="*/ 1 w 1"/>
                <a:gd name="T17" fmla="*/ 3 h 5"/>
                <a:gd name="T18" fmla="*/ 0 w 1"/>
                <a:gd name="T19" fmla="*/ 3 h 5"/>
                <a:gd name="T20" fmla="*/ 0 w 1"/>
                <a:gd name="T21" fmla="*/ 0 h 5"/>
                <a:gd name="T22" fmla="*/ 0 w 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0233"/>
            <p:cNvSpPr>
              <a:spLocks/>
            </p:cNvSpPr>
            <p:nvPr/>
          </p:nvSpPr>
          <p:spPr bwMode="auto">
            <a:xfrm>
              <a:off x="8328953" y="5054516"/>
              <a:ext cx="34737" cy="16455"/>
            </a:xfrm>
            <a:custGeom>
              <a:avLst/>
              <a:gdLst>
                <a:gd name="T0" fmla="*/ 1 w 8"/>
                <a:gd name="T1" fmla="*/ 1 h 4"/>
                <a:gd name="T2" fmla="*/ 4 w 8"/>
                <a:gd name="T3" fmla="*/ 3 h 4"/>
                <a:gd name="T4" fmla="*/ 4 w 8"/>
                <a:gd name="T5" fmla="*/ 3 h 4"/>
                <a:gd name="T6" fmla="*/ 4 w 8"/>
                <a:gd name="T7" fmla="*/ 3 h 4"/>
                <a:gd name="T8" fmla="*/ 7 w 8"/>
                <a:gd name="T9" fmla="*/ 3 h 4"/>
                <a:gd name="T10" fmla="*/ 4 w 8"/>
                <a:gd name="T11" fmla="*/ 1 h 4"/>
                <a:gd name="T12" fmla="*/ 5 w 8"/>
                <a:gd name="T13" fmla="*/ 1 h 4"/>
                <a:gd name="T14" fmla="*/ 6 w 8"/>
                <a:gd name="T15" fmla="*/ 3 h 4"/>
                <a:gd name="T16" fmla="*/ 5 w 8"/>
                <a:gd name="T17" fmla="*/ 3 h 4"/>
                <a:gd name="T18" fmla="*/ 4 w 8"/>
                <a:gd name="T19" fmla="*/ 2 h 4"/>
                <a:gd name="T20" fmla="*/ 4 w 8"/>
                <a:gd name="T21" fmla="*/ 1 h 4"/>
                <a:gd name="T22" fmla="*/ 4 w 8"/>
                <a:gd name="T23" fmla="*/ 2 h 4"/>
                <a:gd name="T24" fmla="*/ 2 w 8"/>
                <a:gd name="T25" fmla="*/ 1 h 4"/>
                <a:gd name="T26" fmla="*/ 2 w 8"/>
                <a:gd name="T27" fmla="*/ 1 h 4"/>
                <a:gd name="T28" fmla="*/ 3 w 8"/>
                <a:gd name="T29" fmla="*/ 3 h 4"/>
                <a:gd name="T30" fmla="*/ 2 w 8"/>
                <a:gd name="T31" fmla="*/ 1 h 4"/>
                <a:gd name="T32" fmla="*/ 1 w 8"/>
                <a:gd name="T3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4">
                  <a:moveTo>
                    <a:pt x="1" y="1"/>
                  </a:moveTo>
                  <a:cubicBezTo>
                    <a:pt x="0" y="3"/>
                    <a:pt x="2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8" y="2"/>
                    <a:pt x="6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0"/>
                    <a:pt x="7" y="2"/>
                    <a:pt x="6" y="3"/>
                  </a:cubicBezTo>
                  <a:cubicBezTo>
                    <a:pt x="6" y="3"/>
                    <a:pt x="5" y="4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2"/>
                    <a:pt x="3" y="3"/>
                  </a:cubicBezTo>
                  <a:cubicBezTo>
                    <a:pt x="2" y="4"/>
                    <a:pt x="1" y="3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0234"/>
            <p:cNvSpPr>
              <a:spLocks/>
            </p:cNvSpPr>
            <p:nvPr/>
          </p:nvSpPr>
          <p:spPr bwMode="auto">
            <a:xfrm>
              <a:off x="8321640" y="4988700"/>
              <a:ext cx="16455" cy="1645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0 h 4"/>
                <a:gd name="T4" fmla="*/ 1 w 4"/>
                <a:gd name="T5" fmla="*/ 0 h 4"/>
                <a:gd name="T6" fmla="*/ 1 w 4"/>
                <a:gd name="T7" fmla="*/ 0 h 4"/>
                <a:gd name="T8" fmla="*/ 1 w 4"/>
                <a:gd name="T9" fmla="*/ 0 h 4"/>
                <a:gd name="T10" fmla="*/ 1 w 4"/>
                <a:gd name="T11" fmla="*/ 1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2 w 4"/>
                <a:gd name="T19" fmla="*/ 1 h 4"/>
                <a:gd name="T20" fmla="*/ 3 w 4"/>
                <a:gd name="T21" fmla="*/ 2 h 4"/>
                <a:gd name="T22" fmla="*/ 1 w 4"/>
                <a:gd name="T23" fmla="*/ 4 h 4"/>
                <a:gd name="T24" fmla="*/ 1 w 4"/>
                <a:gd name="T25" fmla="*/ 4 h 4"/>
                <a:gd name="T26" fmla="*/ 3 w 4"/>
                <a:gd name="T27" fmla="*/ 1 h 4"/>
                <a:gd name="T28" fmla="*/ 1 w 4"/>
                <a:gd name="T29" fmla="*/ 1 h 4"/>
                <a:gd name="T30" fmla="*/ 1 w 4"/>
                <a:gd name="T31" fmla="*/ 0 h 4"/>
                <a:gd name="T32" fmla="*/ 3 w 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4" y="3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0235"/>
            <p:cNvSpPr>
              <a:spLocks noEditPoints="1"/>
            </p:cNvSpPr>
            <p:nvPr/>
          </p:nvSpPr>
          <p:spPr bwMode="auto">
            <a:xfrm>
              <a:off x="8334438" y="4988700"/>
              <a:ext cx="25595" cy="12798"/>
            </a:xfrm>
            <a:custGeom>
              <a:avLst/>
              <a:gdLst>
                <a:gd name="T0" fmla="*/ 2 w 6"/>
                <a:gd name="T1" fmla="*/ 1 h 3"/>
                <a:gd name="T2" fmla="*/ 2 w 6"/>
                <a:gd name="T3" fmla="*/ 1 h 3"/>
                <a:gd name="T4" fmla="*/ 1 w 6"/>
                <a:gd name="T5" fmla="*/ 2 h 3"/>
                <a:gd name="T6" fmla="*/ 2 w 6"/>
                <a:gd name="T7" fmla="*/ 3 h 3"/>
                <a:gd name="T8" fmla="*/ 3 w 6"/>
                <a:gd name="T9" fmla="*/ 2 h 3"/>
                <a:gd name="T10" fmla="*/ 4 w 6"/>
                <a:gd name="T11" fmla="*/ 3 h 3"/>
                <a:gd name="T12" fmla="*/ 6 w 6"/>
                <a:gd name="T13" fmla="*/ 2 h 3"/>
                <a:gd name="T14" fmla="*/ 5 w 6"/>
                <a:gd name="T15" fmla="*/ 0 h 3"/>
                <a:gd name="T16" fmla="*/ 3 w 6"/>
                <a:gd name="T17" fmla="*/ 1 h 3"/>
                <a:gd name="T18" fmla="*/ 1 w 6"/>
                <a:gd name="T19" fmla="*/ 0 h 3"/>
                <a:gd name="T20" fmla="*/ 1 w 6"/>
                <a:gd name="T21" fmla="*/ 0 h 3"/>
                <a:gd name="T22" fmla="*/ 3 w 6"/>
                <a:gd name="T23" fmla="*/ 1 h 3"/>
                <a:gd name="T24" fmla="*/ 3 w 6"/>
                <a:gd name="T25" fmla="*/ 1 h 3"/>
                <a:gd name="T26" fmla="*/ 3 w 6"/>
                <a:gd name="T27" fmla="*/ 1 h 3"/>
                <a:gd name="T28" fmla="*/ 3 w 6"/>
                <a:gd name="T29" fmla="*/ 2 h 3"/>
                <a:gd name="T30" fmla="*/ 3 w 6"/>
                <a:gd name="T31" fmla="*/ 2 h 3"/>
                <a:gd name="T32" fmla="*/ 2 w 6"/>
                <a:gd name="T33" fmla="*/ 3 h 3"/>
                <a:gd name="T34" fmla="*/ 1 w 6"/>
                <a:gd name="T35" fmla="*/ 2 h 3"/>
                <a:gd name="T36" fmla="*/ 2 w 6"/>
                <a:gd name="T37" fmla="*/ 1 h 3"/>
                <a:gd name="T38" fmla="*/ 5 w 6"/>
                <a:gd name="T39" fmla="*/ 1 h 3"/>
                <a:gd name="T40" fmla="*/ 5 w 6"/>
                <a:gd name="T41" fmla="*/ 2 h 3"/>
                <a:gd name="T42" fmla="*/ 4 w 6"/>
                <a:gd name="T43" fmla="*/ 2 h 3"/>
                <a:gd name="T44" fmla="*/ 4 w 6"/>
                <a:gd name="T45" fmla="*/ 2 h 3"/>
                <a:gd name="T46" fmla="*/ 4 w 6"/>
                <a:gd name="T47" fmla="*/ 1 h 3"/>
                <a:gd name="T48" fmla="*/ 4 w 6"/>
                <a:gd name="T49" fmla="*/ 1 h 3"/>
                <a:gd name="T50" fmla="*/ 5 w 6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6" y="2"/>
                    <a:pt x="6" y="1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lose/>
                  <a:moveTo>
                    <a:pt x="5" y="1"/>
                  </a:moveTo>
                  <a:cubicBezTo>
                    <a:pt x="5" y="1"/>
                    <a:pt x="6" y="2"/>
                    <a:pt x="5" y="2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0236"/>
            <p:cNvSpPr>
              <a:spLocks noEditPoints="1"/>
            </p:cNvSpPr>
            <p:nvPr/>
          </p:nvSpPr>
          <p:spPr bwMode="auto">
            <a:xfrm>
              <a:off x="8321640" y="4915570"/>
              <a:ext cx="12798" cy="21939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4 h 5"/>
                <a:gd name="T4" fmla="*/ 3 w 3"/>
                <a:gd name="T5" fmla="*/ 4 h 5"/>
                <a:gd name="T6" fmla="*/ 3 w 3"/>
                <a:gd name="T7" fmla="*/ 2 h 5"/>
                <a:gd name="T8" fmla="*/ 1 w 3"/>
                <a:gd name="T9" fmla="*/ 3 h 5"/>
                <a:gd name="T10" fmla="*/ 2 w 3"/>
                <a:gd name="T11" fmla="*/ 1 h 5"/>
                <a:gd name="T12" fmla="*/ 1 w 3"/>
                <a:gd name="T13" fmla="*/ 0 h 5"/>
                <a:gd name="T14" fmla="*/ 1 w 3"/>
                <a:gd name="T15" fmla="*/ 3 h 5"/>
                <a:gd name="T16" fmla="*/ 3 w 3"/>
                <a:gd name="T17" fmla="*/ 3 h 5"/>
                <a:gd name="T18" fmla="*/ 1 w 3"/>
                <a:gd name="T19" fmla="*/ 4 h 5"/>
                <a:gd name="T20" fmla="*/ 1 w 3"/>
                <a:gd name="T21" fmla="*/ 3 h 5"/>
                <a:gd name="T22" fmla="*/ 1 w 3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  <a:moveTo>
                    <a:pt x="1" y="3"/>
                  </a:moveTo>
                  <a:cubicBezTo>
                    <a:pt x="1" y="2"/>
                    <a:pt x="2" y="2"/>
                    <a:pt x="3" y="3"/>
                  </a:cubicBezTo>
                  <a:cubicBezTo>
                    <a:pt x="3" y="4"/>
                    <a:pt x="2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0237"/>
            <p:cNvSpPr>
              <a:spLocks noEditPoints="1"/>
            </p:cNvSpPr>
            <p:nvPr/>
          </p:nvSpPr>
          <p:spPr bwMode="auto">
            <a:xfrm>
              <a:off x="8334438" y="4915570"/>
              <a:ext cx="29252" cy="21939"/>
            </a:xfrm>
            <a:custGeom>
              <a:avLst/>
              <a:gdLst>
                <a:gd name="T0" fmla="*/ 4 w 7"/>
                <a:gd name="T1" fmla="*/ 2 h 5"/>
                <a:gd name="T2" fmla="*/ 4 w 7"/>
                <a:gd name="T3" fmla="*/ 2 h 5"/>
                <a:gd name="T4" fmla="*/ 4 w 7"/>
                <a:gd name="T5" fmla="*/ 4 h 5"/>
                <a:gd name="T6" fmla="*/ 6 w 7"/>
                <a:gd name="T7" fmla="*/ 4 h 5"/>
                <a:gd name="T8" fmla="*/ 3 w 7"/>
                <a:gd name="T9" fmla="*/ 2 h 5"/>
                <a:gd name="T10" fmla="*/ 3 w 7"/>
                <a:gd name="T11" fmla="*/ 1 h 5"/>
                <a:gd name="T12" fmla="*/ 1 w 7"/>
                <a:gd name="T13" fmla="*/ 1 h 5"/>
                <a:gd name="T14" fmla="*/ 0 w 7"/>
                <a:gd name="T15" fmla="*/ 2 h 5"/>
                <a:gd name="T16" fmla="*/ 0 w 7"/>
                <a:gd name="T17" fmla="*/ 2 h 5"/>
                <a:gd name="T18" fmla="*/ 1 w 7"/>
                <a:gd name="T19" fmla="*/ 4 h 5"/>
                <a:gd name="T20" fmla="*/ 3 w 7"/>
                <a:gd name="T21" fmla="*/ 3 h 5"/>
                <a:gd name="T22" fmla="*/ 3 w 7"/>
                <a:gd name="T23" fmla="*/ 2 h 5"/>
                <a:gd name="T24" fmla="*/ 5 w 7"/>
                <a:gd name="T25" fmla="*/ 3 h 5"/>
                <a:gd name="T26" fmla="*/ 4 w 7"/>
                <a:gd name="T27" fmla="*/ 4 h 5"/>
                <a:gd name="T28" fmla="*/ 4 w 7"/>
                <a:gd name="T29" fmla="*/ 2 h 5"/>
                <a:gd name="T30" fmla="*/ 3 w 7"/>
                <a:gd name="T31" fmla="*/ 3 h 5"/>
                <a:gd name="T32" fmla="*/ 1 w 7"/>
                <a:gd name="T33" fmla="*/ 3 h 5"/>
                <a:gd name="T34" fmla="*/ 1 w 7"/>
                <a:gd name="T35" fmla="*/ 2 h 5"/>
                <a:gd name="T36" fmla="*/ 1 w 7"/>
                <a:gd name="T37" fmla="*/ 2 h 5"/>
                <a:gd name="T38" fmla="*/ 1 w 7"/>
                <a:gd name="T39" fmla="*/ 2 h 5"/>
                <a:gd name="T40" fmla="*/ 3 w 7"/>
                <a:gd name="T4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3"/>
                    <a:pt x="4" y="4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2"/>
                    <a:pt x="4" y="0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3" y="4"/>
                    <a:pt x="3" y="3"/>
                    <a:pt x="4" y="2"/>
                  </a:cubicBezTo>
                  <a:close/>
                  <a:moveTo>
                    <a:pt x="3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0238"/>
            <p:cNvSpPr>
              <a:spLocks/>
            </p:cNvSpPr>
            <p:nvPr/>
          </p:nvSpPr>
          <p:spPr bwMode="auto">
            <a:xfrm>
              <a:off x="8321640" y="4849754"/>
              <a:ext cx="12798" cy="18282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1 h 4"/>
                <a:gd name="T4" fmla="*/ 1 w 3"/>
                <a:gd name="T5" fmla="*/ 4 h 4"/>
                <a:gd name="T6" fmla="*/ 1 w 3"/>
                <a:gd name="T7" fmla="*/ 4 h 4"/>
                <a:gd name="T8" fmla="*/ 3 w 3"/>
                <a:gd name="T9" fmla="*/ 1 h 4"/>
                <a:gd name="T10" fmla="*/ 3 w 3"/>
                <a:gd name="T11" fmla="*/ 0 h 4"/>
                <a:gd name="T12" fmla="*/ 0 w 3"/>
                <a:gd name="T13" fmla="*/ 0 h 4"/>
                <a:gd name="T14" fmla="*/ 0 w 3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0239"/>
            <p:cNvSpPr>
              <a:spLocks noEditPoints="1"/>
            </p:cNvSpPr>
            <p:nvPr/>
          </p:nvSpPr>
          <p:spPr bwMode="auto">
            <a:xfrm>
              <a:off x="8334438" y="4855239"/>
              <a:ext cx="25595" cy="16455"/>
            </a:xfrm>
            <a:custGeom>
              <a:avLst/>
              <a:gdLst>
                <a:gd name="T0" fmla="*/ 0 w 6"/>
                <a:gd name="T1" fmla="*/ 1 h 4"/>
                <a:gd name="T2" fmla="*/ 1 w 6"/>
                <a:gd name="T3" fmla="*/ 3 h 4"/>
                <a:gd name="T4" fmla="*/ 3 w 6"/>
                <a:gd name="T5" fmla="*/ 2 h 4"/>
                <a:gd name="T6" fmla="*/ 3 w 6"/>
                <a:gd name="T7" fmla="*/ 3 h 4"/>
                <a:gd name="T8" fmla="*/ 5 w 6"/>
                <a:gd name="T9" fmla="*/ 3 h 4"/>
                <a:gd name="T10" fmla="*/ 5 w 6"/>
                <a:gd name="T11" fmla="*/ 1 h 4"/>
                <a:gd name="T12" fmla="*/ 3 w 6"/>
                <a:gd name="T13" fmla="*/ 1 h 4"/>
                <a:gd name="T14" fmla="*/ 0 w 6"/>
                <a:gd name="T15" fmla="*/ 1 h 4"/>
                <a:gd name="T16" fmla="*/ 0 w 6"/>
                <a:gd name="T17" fmla="*/ 1 h 4"/>
                <a:gd name="T18" fmla="*/ 0 w 6"/>
                <a:gd name="T19" fmla="*/ 1 h 4"/>
                <a:gd name="T20" fmla="*/ 5 w 6"/>
                <a:gd name="T21" fmla="*/ 1 h 4"/>
                <a:gd name="T22" fmla="*/ 5 w 6"/>
                <a:gd name="T23" fmla="*/ 3 h 4"/>
                <a:gd name="T24" fmla="*/ 4 w 6"/>
                <a:gd name="T25" fmla="*/ 3 h 4"/>
                <a:gd name="T26" fmla="*/ 4 w 6"/>
                <a:gd name="T27" fmla="*/ 2 h 4"/>
                <a:gd name="T28" fmla="*/ 3 w 6"/>
                <a:gd name="T29" fmla="*/ 1 h 4"/>
                <a:gd name="T30" fmla="*/ 3 w 6"/>
                <a:gd name="T31" fmla="*/ 2 h 4"/>
                <a:gd name="T32" fmla="*/ 3 w 6"/>
                <a:gd name="T33" fmla="*/ 1 h 4"/>
                <a:gd name="T34" fmla="*/ 5 w 6"/>
                <a:gd name="T35" fmla="*/ 1 h 4"/>
                <a:gd name="T36" fmla="*/ 0 w 6"/>
                <a:gd name="T37" fmla="*/ 1 h 4"/>
                <a:gd name="T38" fmla="*/ 1 w 6"/>
                <a:gd name="T39" fmla="*/ 1 h 4"/>
                <a:gd name="T40" fmla="*/ 3 w 6"/>
                <a:gd name="T41" fmla="*/ 1 h 4"/>
                <a:gd name="T42" fmla="*/ 3 w 6"/>
                <a:gd name="T43" fmla="*/ 1 h 4"/>
                <a:gd name="T44" fmla="*/ 3 w 6"/>
                <a:gd name="T45" fmla="*/ 2 h 4"/>
                <a:gd name="T46" fmla="*/ 1 w 6"/>
                <a:gd name="T47" fmla="*/ 3 h 4"/>
                <a:gd name="T48" fmla="*/ 0 w 6"/>
                <a:gd name="T49" fmla="*/ 1 h 4"/>
                <a:gd name="T50" fmla="*/ 0 w 6"/>
                <a:gd name="T5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5" y="1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lose/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0240"/>
            <p:cNvSpPr>
              <a:spLocks noEditPoints="1"/>
            </p:cNvSpPr>
            <p:nvPr/>
          </p:nvSpPr>
          <p:spPr bwMode="auto">
            <a:xfrm>
              <a:off x="8325296" y="4785766"/>
              <a:ext cx="38394" cy="21939"/>
            </a:xfrm>
            <a:custGeom>
              <a:avLst/>
              <a:gdLst>
                <a:gd name="T0" fmla="*/ 0 w 9"/>
                <a:gd name="T1" fmla="*/ 4 h 5"/>
                <a:gd name="T2" fmla="*/ 1 w 9"/>
                <a:gd name="T3" fmla="*/ 5 h 5"/>
                <a:gd name="T4" fmla="*/ 1 w 9"/>
                <a:gd name="T5" fmla="*/ 5 h 5"/>
                <a:gd name="T6" fmla="*/ 1 w 9"/>
                <a:gd name="T7" fmla="*/ 5 h 5"/>
                <a:gd name="T8" fmla="*/ 9 w 9"/>
                <a:gd name="T9" fmla="*/ 5 h 5"/>
                <a:gd name="T10" fmla="*/ 9 w 9"/>
                <a:gd name="T11" fmla="*/ 4 h 5"/>
                <a:gd name="T12" fmla="*/ 2 w 9"/>
                <a:gd name="T13" fmla="*/ 4 h 5"/>
                <a:gd name="T14" fmla="*/ 2 w 9"/>
                <a:gd name="T15" fmla="*/ 4 h 5"/>
                <a:gd name="T16" fmla="*/ 1 w 9"/>
                <a:gd name="T17" fmla="*/ 3 h 5"/>
                <a:gd name="T18" fmla="*/ 1 w 9"/>
                <a:gd name="T19" fmla="*/ 3 h 5"/>
                <a:gd name="T20" fmla="*/ 1 w 9"/>
                <a:gd name="T21" fmla="*/ 3 h 5"/>
                <a:gd name="T22" fmla="*/ 2 w 9"/>
                <a:gd name="T23" fmla="*/ 2 h 5"/>
                <a:gd name="T24" fmla="*/ 2 w 9"/>
                <a:gd name="T25" fmla="*/ 1 h 5"/>
                <a:gd name="T26" fmla="*/ 1 w 9"/>
                <a:gd name="T27" fmla="*/ 1 h 5"/>
                <a:gd name="T28" fmla="*/ 1 w 9"/>
                <a:gd name="T29" fmla="*/ 1 h 5"/>
                <a:gd name="T30" fmla="*/ 2 w 9"/>
                <a:gd name="T31" fmla="*/ 2 h 5"/>
                <a:gd name="T32" fmla="*/ 1 w 9"/>
                <a:gd name="T33" fmla="*/ 2 h 5"/>
                <a:gd name="T34" fmla="*/ 1 w 9"/>
                <a:gd name="T35" fmla="*/ 2 h 5"/>
                <a:gd name="T36" fmla="*/ 1 w 9"/>
                <a:gd name="T37" fmla="*/ 1 h 5"/>
                <a:gd name="T38" fmla="*/ 0 w 9"/>
                <a:gd name="T39" fmla="*/ 1 h 5"/>
                <a:gd name="T40" fmla="*/ 1 w 9"/>
                <a:gd name="T41" fmla="*/ 3 h 5"/>
                <a:gd name="T42" fmla="*/ 0 w 9"/>
                <a:gd name="T43" fmla="*/ 4 h 5"/>
                <a:gd name="T44" fmla="*/ 1 w 9"/>
                <a:gd name="T45" fmla="*/ 3 h 5"/>
                <a:gd name="T46" fmla="*/ 1 w 9"/>
                <a:gd name="T47" fmla="*/ 4 h 5"/>
                <a:gd name="T48" fmla="*/ 1 w 9"/>
                <a:gd name="T49" fmla="*/ 3 h 5"/>
                <a:gd name="T50" fmla="*/ 1 w 9"/>
                <a:gd name="T5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5"/>
                    <a:pt x="6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7" y="4"/>
                    <a:pt x="4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0241"/>
            <p:cNvSpPr>
              <a:spLocks noEditPoints="1"/>
            </p:cNvSpPr>
            <p:nvPr/>
          </p:nvSpPr>
          <p:spPr bwMode="auto">
            <a:xfrm>
              <a:off x="8334438" y="4789423"/>
              <a:ext cx="25595" cy="12798"/>
            </a:xfrm>
            <a:custGeom>
              <a:avLst/>
              <a:gdLst>
                <a:gd name="T0" fmla="*/ 3 w 6"/>
                <a:gd name="T1" fmla="*/ 3 h 3"/>
                <a:gd name="T2" fmla="*/ 3 w 6"/>
                <a:gd name="T3" fmla="*/ 2 h 3"/>
                <a:gd name="T4" fmla="*/ 4 w 6"/>
                <a:gd name="T5" fmla="*/ 2 h 3"/>
                <a:gd name="T6" fmla="*/ 5 w 6"/>
                <a:gd name="T7" fmla="*/ 2 h 3"/>
                <a:gd name="T8" fmla="*/ 5 w 6"/>
                <a:gd name="T9" fmla="*/ 0 h 3"/>
                <a:gd name="T10" fmla="*/ 3 w 6"/>
                <a:gd name="T11" fmla="*/ 1 h 3"/>
                <a:gd name="T12" fmla="*/ 3 w 6"/>
                <a:gd name="T13" fmla="*/ 0 h 3"/>
                <a:gd name="T14" fmla="*/ 1 w 6"/>
                <a:gd name="T15" fmla="*/ 0 h 3"/>
                <a:gd name="T16" fmla="*/ 1 w 6"/>
                <a:gd name="T17" fmla="*/ 0 h 3"/>
                <a:gd name="T18" fmla="*/ 1 w 6"/>
                <a:gd name="T19" fmla="*/ 1 h 3"/>
                <a:gd name="T20" fmla="*/ 1 w 6"/>
                <a:gd name="T21" fmla="*/ 3 h 3"/>
                <a:gd name="T22" fmla="*/ 3 w 6"/>
                <a:gd name="T23" fmla="*/ 3 h 3"/>
                <a:gd name="T24" fmla="*/ 4 w 6"/>
                <a:gd name="T25" fmla="*/ 1 h 3"/>
                <a:gd name="T26" fmla="*/ 4 w 6"/>
                <a:gd name="T27" fmla="*/ 1 h 3"/>
                <a:gd name="T28" fmla="*/ 5 w 6"/>
                <a:gd name="T29" fmla="*/ 1 h 3"/>
                <a:gd name="T30" fmla="*/ 5 w 6"/>
                <a:gd name="T31" fmla="*/ 2 h 3"/>
                <a:gd name="T32" fmla="*/ 4 w 6"/>
                <a:gd name="T33" fmla="*/ 2 h 3"/>
                <a:gd name="T34" fmla="*/ 4 w 6"/>
                <a:gd name="T35" fmla="*/ 1 h 3"/>
                <a:gd name="T36" fmla="*/ 1 w 6"/>
                <a:gd name="T37" fmla="*/ 1 h 3"/>
                <a:gd name="T38" fmla="*/ 1 w 6"/>
                <a:gd name="T39" fmla="*/ 1 h 3"/>
                <a:gd name="T40" fmla="*/ 1 w 6"/>
                <a:gd name="T41" fmla="*/ 1 h 3"/>
                <a:gd name="T42" fmla="*/ 3 w 6"/>
                <a:gd name="T43" fmla="*/ 1 h 3"/>
                <a:gd name="T44" fmla="*/ 3 w 6"/>
                <a:gd name="T45" fmla="*/ 1 h 3"/>
                <a:gd name="T46" fmla="*/ 3 w 6"/>
                <a:gd name="T47" fmla="*/ 2 h 3"/>
                <a:gd name="T48" fmla="*/ 3 w 6"/>
                <a:gd name="T49" fmla="*/ 2 h 3"/>
                <a:gd name="T50" fmla="*/ 3 w 6"/>
                <a:gd name="T51" fmla="*/ 2 h 3"/>
                <a:gd name="T52" fmla="*/ 1 w 6"/>
                <a:gd name="T5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6" y="1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0242"/>
            <p:cNvSpPr>
              <a:spLocks noEditPoints="1"/>
            </p:cNvSpPr>
            <p:nvPr/>
          </p:nvSpPr>
          <p:spPr bwMode="auto">
            <a:xfrm>
              <a:off x="7806077" y="3383508"/>
              <a:ext cx="1117053" cy="722154"/>
            </a:xfrm>
            <a:custGeom>
              <a:avLst/>
              <a:gdLst>
                <a:gd name="T0" fmla="*/ 0 w 258"/>
                <a:gd name="T1" fmla="*/ 66 h 167"/>
                <a:gd name="T2" fmla="*/ 16 w 258"/>
                <a:gd name="T3" fmla="*/ 129 h 167"/>
                <a:gd name="T4" fmla="*/ 111 w 258"/>
                <a:gd name="T5" fmla="*/ 158 h 167"/>
                <a:gd name="T6" fmla="*/ 192 w 258"/>
                <a:gd name="T7" fmla="*/ 166 h 167"/>
                <a:gd name="T8" fmla="*/ 67 w 258"/>
                <a:gd name="T9" fmla="*/ 145 h 167"/>
                <a:gd name="T10" fmla="*/ 201 w 258"/>
                <a:gd name="T11" fmla="*/ 97 h 167"/>
                <a:gd name="T12" fmla="*/ 197 w 258"/>
                <a:gd name="T13" fmla="*/ 66 h 167"/>
                <a:gd name="T14" fmla="*/ 251 w 258"/>
                <a:gd name="T15" fmla="*/ 35 h 167"/>
                <a:gd name="T16" fmla="*/ 153 w 258"/>
                <a:gd name="T17" fmla="*/ 20 h 167"/>
                <a:gd name="T18" fmla="*/ 122 w 258"/>
                <a:gd name="T19" fmla="*/ 19 h 167"/>
                <a:gd name="T20" fmla="*/ 78 w 258"/>
                <a:gd name="T21" fmla="*/ 14 h 167"/>
                <a:gd name="T22" fmla="*/ 72 w 258"/>
                <a:gd name="T23" fmla="*/ 32 h 167"/>
                <a:gd name="T24" fmla="*/ 197 w 258"/>
                <a:gd name="T25" fmla="*/ 67 h 167"/>
                <a:gd name="T26" fmla="*/ 206 w 258"/>
                <a:gd name="T27" fmla="*/ 87 h 167"/>
                <a:gd name="T28" fmla="*/ 183 w 258"/>
                <a:gd name="T29" fmla="*/ 67 h 167"/>
                <a:gd name="T30" fmla="*/ 152 w 258"/>
                <a:gd name="T31" fmla="*/ 88 h 167"/>
                <a:gd name="T32" fmla="*/ 150 w 258"/>
                <a:gd name="T33" fmla="*/ 67 h 167"/>
                <a:gd name="T34" fmla="*/ 108 w 258"/>
                <a:gd name="T35" fmla="*/ 75 h 167"/>
                <a:gd name="T36" fmla="*/ 100 w 258"/>
                <a:gd name="T37" fmla="*/ 87 h 167"/>
                <a:gd name="T38" fmla="*/ 128 w 258"/>
                <a:gd name="T39" fmla="*/ 67 h 167"/>
                <a:gd name="T40" fmla="*/ 118 w 258"/>
                <a:gd name="T41" fmla="*/ 67 h 167"/>
                <a:gd name="T42" fmla="*/ 77 w 258"/>
                <a:gd name="T43" fmla="*/ 67 h 167"/>
                <a:gd name="T44" fmla="*/ 71 w 258"/>
                <a:gd name="T45" fmla="*/ 81 h 167"/>
                <a:gd name="T46" fmla="*/ 60 w 258"/>
                <a:gd name="T47" fmla="*/ 91 h 167"/>
                <a:gd name="T48" fmla="*/ 38 w 258"/>
                <a:gd name="T49" fmla="*/ 109 h 167"/>
                <a:gd name="T50" fmla="*/ 140 w 258"/>
                <a:gd name="T51" fmla="*/ 107 h 167"/>
                <a:gd name="T52" fmla="*/ 67 w 258"/>
                <a:gd name="T53" fmla="*/ 113 h 167"/>
                <a:gd name="T54" fmla="*/ 216 w 258"/>
                <a:gd name="T55" fmla="*/ 67 h 167"/>
                <a:gd name="T56" fmla="*/ 180 w 258"/>
                <a:gd name="T57" fmla="*/ 66 h 167"/>
                <a:gd name="T58" fmla="*/ 169 w 258"/>
                <a:gd name="T59" fmla="*/ 66 h 167"/>
                <a:gd name="T60" fmla="*/ 157 w 258"/>
                <a:gd name="T61" fmla="*/ 66 h 167"/>
                <a:gd name="T62" fmla="*/ 143 w 258"/>
                <a:gd name="T63" fmla="*/ 67 h 167"/>
                <a:gd name="T64" fmla="*/ 138 w 258"/>
                <a:gd name="T65" fmla="*/ 67 h 167"/>
                <a:gd name="T66" fmla="*/ 129 w 258"/>
                <a:gd name="T67" fmla="*/ 67 h 167"/>
                <a:gd name="T68" fmla="*/ 115 w 258"/>
                <a:gd name="T69" fmla="*/ 66 h 167"/>
                <a:gd name="T70" fmla="*/ 109 w 258"/>
                <a:gd name="T71" fmla="*/ 66 h 167"/>
                <a:gd name="T72" fmla="*/ 92 w 258"/>
                <a:gd name="T73" fmla="*/ 67 h 167"/>
                <a:gd name="T74" fmla="*/ 72 w 258"/>
                <a:gd name="T75" fmla="*/ 66 h 167"/>
                <a:gd name="T76" fmla="*/ 61 w 258"/>
                <a:gd name="T77" fmla="*/ 62 h 167"/>
                <a:gd name="T78" fmla="*/ 128 w 258"/>
                <a:gd name="T79" fmla="*/ 20 h 167"/>
                <a:gd name="T80" fmla="*/ 151 w 258"/>
                <a:gd name="T81" fmla="*/ 66 h 167"/>
                <a:gd name="T82" fmla="*/ 127 w 258"/>
                <a:gd name="T83" fmla="*/ 32 h 167"/>
                <a:gd name="T84" fmla="*/ 100 w 258"/>
                <a:gd name="T85" fmla="*/ 36 h 167"/>
                <a:gd name="T86" fmla="*/ 105 w 258"/>
                <a:gd name="T87" fmla="*/ 33 h 167"/>
                <a:gd name="T88" fmla="*/ 112 w 258"/>
                <a:gd name="T89" fmla="*/ 47 h 167"/>
                <a:gd name="T90" fmla="*/ 116 w 258"/>
                <a:gd name="T91" fmla="*/ 36 h 167"/>
                <a:gd name="T92" fmla="*/ 138 w 258"/>
                <a:gd name="T93" fmla="*/ 57 h 167"/>
                <a:gd name="T94" fmla="*/ 104 w 258"/>
                <a:gd name="T95" fmla="*/ 30 h 167"/>
                <a:gd name="T96" fmla="*/ 97 w 258"/>
                <a:gd name="T97" fmla="*/ 33 h 167"/>
                <a:gd name="T98" fmla="*/ 90 w 258"/>
                <a:gd name="T99" fmla="*/ 21 h 167"/>
                <a:gd name="T100" fmla="*/ 186 w 258"/>
                <a:gd name="T101" fmla="*/ 66 h 167"/>
                <a:gd name="T102" fmla="*/ 165 w 258"/>
                <a:gd name="T103" fmla="*/ 43 h 167"/>
                <a:gd name="T104" fmla="*/ 172 w 258"/>
                <a:gd name="T105" fmla="*/ 66 h 167"/>
                <a:gd name="T106" fmla="*/ 132 w 258"/>
                <a:gd name="T107" fmla="*/ 8 h 167"/>
                <a:gd name="T108" fmla="*/ 129 w 258"/>
                <a:gd name="T109" fmla="*/ 19 h 167"/>
                <a:gd name="T110" fmla="*/ 85 w 258"/>
                <a:gd name="T111" fmla="*/ 19 h 167"/>
                <a:gd name="T112" fmla="*/ 77 w 258"/>
                <a:gd name="T113" fmla="*/ 16 h 167"/>
                <a:gd name="T114" fmla="*/ 76 w 258"/>
                <a:gd name="T115" fmla="*/ 20 h 167"/>
                <a:gd name="T116" fmla="*/ 92 w 258"/>
                <a:gd name="T117" fmla="*/ 66 h 167"/>
                <a:gd name="T118" fmla="*/ 68 w 258"/>
                <a:gd name="T119" fmla="*/ 43 h 167"/>
                <a:gd name="T120" fmla="*/ 67 w 258"/>
                <a:gd name="T121" fmla="*/ 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8" h="167">
                  <a:moveTo>
                    <a:pt x="17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11" y="3"/>
                    <a:pt x="5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3"/>
                    <a:pt x="11" y="3"/>
                    <a:pt x="17" y="3"/>
                  </a:cubicBezTo>
                  <a:cubicBezTo>
                    <a:pt x="17" y="9"/>
                    <a:pt x="17" y="14"/>
                    <a:pt x="17" y="19"/>
                  </a:cubicBezTo>
                  <a:cubicBezTo>
                    <a:pt x="11" y="19"/>
                    <a:pt x="5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" y="19"/>
                    <a:pt x="11" y="19"/>
                    <a:pt x="17" y="19"/>
                  </a:cubicBezTo>
                  <a:cubicBezTo>
                    <a:pt x="17" y="24"/>
                    <a:pt x="17" y="29"/>
                    <a:pt x="17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1" y="35"/>
                    <a:pt x="5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5"/>
                    <a:pt x="11" y="35"/>
                    <a:pt x="16" y="35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7" y="40"/>
                    <a:pt x="17" y="45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0"/>
                    <a:pt x="16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1" y="50"/>
                    <a:pt x="5" y="50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5" y="51"/>
                    <a:pt x="11" y="51"/>
                    <a:pt x="17" y="51"/>
                  </a:cubicBezTo>
                  <a:cubicBezTo>
                    <a:pt x="17" y="54"/>
                    <a:pt x="17" y="58"/>
                    <a:pt x="17" y="62"/>
                  </a:cubicBezTo>
                  <a:cubicBezTo>
                    <a:pt x="17" y="63"/>
                    <a:pt x="17" y="65"/>
                    <a:pt x="17" y="66"/>
                  </a:cubicBezTo>
                  <a:cubicBezTo>
                    <a:pt x="11" y="66"/>
                    <a:pt x="5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66"/>
                    <a:pt x="11" y="66"/>
                    <a:pt x="17" y="66"/>
                  </a:cubicBezTo>
                  <a:cubicBezTo>
                    <a:pt x="17" y="66"/>
                    <a:pt x="17" y="67"/>
                    <a:pt x="17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17" y="72"/>
                    <a:pt x="17" y="77"/>
                    <a:pt x="17" y="82"/>
                  </a:cubicBezTo>
                  <a:cubicBezTo>
                    <a:pt x="11" y="82"/>
                    <a:pt x="5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82"/>
                    <a:pt x="11" y="82"/>
                    <a:pt x="17" y="82"/>
                  </a:cubicBezTo>
                  <a:cubicBezTo>
                    <a:pt x="17" y="87"/>
                    <a:pt x="17" y="92"/>
                    <a:pt x="17" y="97"/>
                  </a:cubicBezTo>
                  <a:cubicBezTo>
                    <a:pt x="17" y="97"/>
                    <a:pt x="16" y="97"/>
                    <a:pt x="16" y="97"/>
                  </a:cubicBezTo>
                  <a:cubicBezTo>
                    <a:pt x="11" y="97"/>
                    <a:pt x="5" y="97"/>
                    <a:pt x="0" y="97"/>
                  </a:cubicBezTo>
                  <a:cubicBezTo>
                    <a:pt x="0" y="97"/>
                    <a:pt x="0" y="98"/>
                    <a:pt x="0" y="98"/>
                  </a:cubicBezTo>
                  <a:cubicBezTo>
                    <a:pt x="5" y="98"/>
                    <a:pt x="11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103"/>
                    <a:pt x="17" y="108"/>
                    <a:pt x="17" y="113"/>
                  </a:cubicBezTo>
                  <a:cubicBezTo>
                    <a:pt x="17" y="113"/>
                    <a:pt x="16" y="113"/>
                    <a:pt x="16" y="113"/>
                  </a:cubicBezTo>
                  <a:cubicBezTo>
                    <a:pt x="11" y="113"/>
                    <a:pt x="5" y="113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5" y="113"/>
                    <a:pt x="11" y="113"/>
                    <a:pt x="16" y="113"/>
                  </a:cubicBezTo>
                  <a:cubicBezTo>
                    <a:pt x="16" y="113"/>
                    <a:pt x="17" y="113"/>
                    <a:pt x="17" y="113"/>
                  </a:cubicBezTo>
                  <a:cubicBezTo>
                    <a:pt x="17" y="117"/>
                    <a:pt x="17" y="121"/>
                    <a:pt x="17" y="124"/>
                  </a:cubicBezTo>
                  <a:cubicBezTo>
                    <a:pt x="17" y="126"/>
                    <a:pt x="17" y="127"/>
                    <a:pt x="17" y="129"/>
                  </a:cubicBezTo>
                  <a:cubicBezTo>
                    <a:pt x="17" y="129"/>
                    <a:pt x="16" y="129"/>
                    <a:pt x="16" y="129"/>
                  </a:cubicBezTo>
                  <a:cubicBezTo>
                    <a:pt x="11" y="129"/>
                    <a:pt x="5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5" y="129"/>
                    <a:pt x="11" y="129"/>
                    <a:pt x="16" y="129"/>
                  </a:cubicBezTo>
                  <a:cubicBezTo>
                    <a:pt x="16" y="129"/>
                    <a:pt x="17" y="129"/>
                    <a:pt x="17" y="129"/>
                  </a:cubicBezTo>
                  <a:cubicBezTo>
                    <a:pt x="17" y="134"/>
                    <a:pt x="17" y="139"/>
                    <a:pt x="17" y="145"/>
                  </a:cubicBezTo>
                  <a:cubicBezTo>
                    <a:pt x="17" y="145"/>
                    <a:pt x="16" y="145"/>
                    <a:pt x="16" y="145"/>
                  </a:cubicBezTo>
                  <a:cubicBezTo>
                    <a:pt x="11" y="145"/>
                    <a:pt x="5" y="145"/>
                    <a:pt x="0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5" y="145"/>
                    <a:pt x="11" y="145"/>
                    <a:pt x="16" y="145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17" y="150"/>
                    <a:pt x="17" y="154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8"/>
                  </a:cubicBezTo>
                  <a:cubicBezTo>
                    <a:pt x="21" y="158"/>
                    <a:pt x="26" y="158"/>
                    <a:pt x="31" y="158"/>
                  </a:cubicBezTo>
                  <a:cubicBezTo>
                    <a:pt x="31" y="161"/>
                    <a:pt x="31" y="163"/>
                    <a:pt x="31" y="166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1" y="163"/>
                    <a:pt x="31" y="161"/>
                    <a:pt x="31" y="158"/>
                  </a:cubicBezTo>
                  <a:cubicBezTo>
                    <a:pt x="38" y="158"/>
                    <a:pt x="44" y="158"/>
                    <a:pt x="51" y="158"/>
                  </a:cubicBezTo>
                  <a:cubicBezTo>
                    <a:pt x="51" y="161"/>
                    <a:pt x="51" y="163"/>
                    <a:pt x="51" y="166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3"/>
                    <a:pt x="51" y="161"/>
                    <a:pt x="51" y="158"/>
                  </a:cubicBezTo>
                  <a:cubicBezTo>
                    <a:pt x="58" y="158"/>
                    <a:pt x="64" y="158"/>
                    <a:pt x="71" y="158"/>
                  </a:cubicBezTo>
                  <a:cubicBezTo>
                    <a:pt x="71" y="161"/>
                    <a:pt x="71" y="163"/>
                    <a:pt x="71" y="166"/>
                  </a:cubicBezTo>
                  <a:cubicBezTo>
                    <a:pt x="71" y="166"/>
                    <a:pt x="71" y="166"/>
                    <a:pt x="71" y="166"/>
                  </a:cubicBezTo>
                  <a:cubicBezTo>
                    <a:pt x="71" y="163"/>
                    <a:pt x="71" y="161"/>
                    <a:pt x="71" y="158"/>
                  </a:cubicBezTo>
                  <a:cubicBezTo>
                    <a:pt x="78" y="158"/>
                    <a:pt x="85" y="158"/>
                    <a:pt x="91" y="158"/>
                  </a:cubicBezTo>
                  <a:cubicBezTo>
                    <a:pt x="91" y="161"/>
                    <a:pt x="91" y="163"/>
                    <a:pt x="91" y="166"/>
                  </a:cubicBezTo>
                  <a:cubicBezTo>
                    <a:pt x="91" y="166"/>
                    <a:pt x="92" y="166"/>
                    <a:pt x="92" y="166"/>
                  </a:cubicBezTo>
                  <a:cubicBezTo>
                    <a:pt x="92" y="163"/>
                    <a:pt x="92" y="161"/>
                    <a:pt x="92" y="158"/>
                  </a:cubicBezTo>
                  <a:cubicBezTo>
                    <a:pt x="98" y="158"/>
                    <a:pt x="105" y="158"/>
                    <a:pt x="111" y="158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11" y="161"/>
                    <a:pt x="111" y="163"/>
                    <a:pt x="111" y="166"/>
                  </a:cubicBezTo>
                  <a:cubicBezTo>
                    <a:pt x="111" y="166"/>
                    <a:pt x="112" y="166"/>
                    <a:pt x="112" y="166"/>
                  </a:cubicBezTo>
                  <a:cubicBezTo>
                    <a:pt x="112" y="163"/>
                    <a:pt x="112" y="161"/>
                    <a:pt x="112" y="158"/>
                  </a:cubicBezTo>
                  <a:cubicBezTo>
                    <a:pt x="118" y="158"/>
                    <a:pt x="125" y="158"/>
                    <a:pt x="132" y="158"/>
                  </a:cubicBezTo>
                  <a:cubicBezTo>
                    <a:pt x="132" y="161"/>
                    <a:pt x="132" y="163"/>
                    <a:pt x="132" y="166"/>
                  </a:cubicBezTo>
                  <a:cubicBezTo>
                    <a:pt x="132" y="166"/>
                    <a:pt x="132" y="166"/>
                    <a:pt x="132" y="166"/>
                  </a:cubicBezTo>
                  <a:cubicBezTo>
                    <a:pt x="132" y="163"/>
                    <a:pt x="132" y="161"/>
                    <a:pt x="132" y="158"/>
                  </a:cubicBezTo>
                  <a:cubicBezTo>
                    <a:pt x="139" y="158"/>
                    <a:pt x="145" y="158"/>
                    <a:pt x="152" y="158"/>
                  </a:cubicBezTo>
                  <a:cubicBezTo>
                    <a:pt x="152" y="161"/>
                    <a:pt x="152" y="163"/>
                    <a:pt x="152" y="166"/>
                  </a:cubicBezTo>
                  <a:cubicBezTo>
                    <a:pt x="152" y="166"/>
                    <a:pt x="152" y="166"/>
                    <a:pt x="152" y="166"/>
                  </a:cubicBezTo>
                  <a:cubicBezTo>
                    <a:pt x="151" y="166"/>
                    <a:pt x="149" y="166"/>
                    <a:pt x="149" y="165"/>
                  </a:cubicBezTo>
                  <a:cubicBezTo>
                    <a:pt x="149" y="164"/>
                    <a:pt x="149" y="164"/>
                    <a:pt x="149" y="165"/>
                  </a:cubicBezTo>
                  <a:cubicBezTo>
                    <a:pt x="149" y="165"/>
                    <a:pt x="149" y="166"/>
                    <a:pt x="149" y="167"/>
                  </a:cubicBezTo>
                  <a:cubicBezTo>
                    <a:pt x="149" y="167"/>
                    <a:pt x="149" y="167"/>
                    <a:pt x="149" y="167"/>
                  </a:cubicBezTo>
                  <a:cubicBezTo>
                    <a:pt x="149" y="166"/>
                    <a:pt x="149" y="166"/>
                    <a:pt x="149" y="165"/>
                  </a:cubicBezTo>
                  <a:cubicBezTo>
                    <a:pt x="150" y="166"/>
                    <a:pt x="151" y="166"/>
                    <a:pt x="152" y="166"/>
                  </a:cubicBezTo>
                  <a:cubicBezTo>
                    <a:pt x="152" y="166"/>
                    <a:pt x="152" y="166"/>
                    <a:pt x="152" y="166"/>
                  </a:cubicBezTo>
                  <a:cubicBezTo>
                    <a:pt x="152" y="166"/>
                    <a:pt x="152" y="166"/>
                    <a:pt x="152" y="166"/>
                  </a:cubicBezTo>
                  <a:cubicBezTo>
                    <a:pt x="152" y="166"/>
                    <a:pt x="152" y="166"/>
                    <a:pt x="152" y="166"/>
                  </a:cubicBezTo>
                  <a:cubicBezTo>
                    <a:pt x="152" y="163"/>
                    <a:pt x="152" y="161"/>
                    <a:pt x="152" y="158"/>
                  </a:cubicBezTo>
                  <a:cubicBezTo>
                    <a:pt x="159" y="158"/>
                    <a:pt x="165" y="158"/>
                    <a:pt x="172" y="158"/>
                  </a:cubicBezTo>
                  <a:cubicBezTo>
                    <a:pt x="172" y="161"/>
                    <a:pt x="172" y="163"/>
                    <a:pt x="172" y="166"/>
                  </a:cubicBezTo>
                  <a:cubicBezTo>
                    <a:pt x="172" y="166"/>
                    <a:pt x="172" y="166"/>
                    <a:pt x="172" y="166"/>
                  </a:cubicBezTo>
                  <a:cubicBezTo>
                    <a:pt x="172" y="163"/>
                    <a:pt x="172" y="161"/>
                    <a:pt x="172" y="158"/>
                  </a:cubicBezTo>
                  <a:cubicBezTo>
                    <a:pt x="179" y="158"/>
                    <a:pt x="186" y="158"/>
                    <a:pt x="192" y="158"/>
                  </a:cubicBezTo>
                  <a:cubicBezTo>
                    <a:pt x="192" y="161"/>
                    <a:pt x="192" y="163"/>
                    <a:pt x="192" y="166"/>
                  </a:cubicBezTo>
                  <a:cubicBezTo>
                    <a:pt x="192" y="166"/>
                    <a:pt x="193" y="166"/>
                    <a:pt x="193" y="166"/>
                  </a:cubicBezTo>
                  <a:cubicBezTo>
                    <a:pt x="193" y="163"/>
                    <a:pt x="193" y="161"/>
                    <a:pt x="193" y="158"/>
                  </a:cubicBezTo>
                  <a:cubicBezTo>
                    <a:pt x="197" y="158"/>
                    <a:pt x="201" y="158"/>
                    <a:pt x="205" y="158"/>
                  </a:cubicBezTo>
                  <a:cubicBezTo>
                    <a:pt x="207" y="158"/>
                    <a:pt x="210" y="158"/>
                    <a:pt x="212" y="158"/>
                  </a:cubicBezTo>
                  <a:cubicBezTo>
                    <a:pt x="212" y="161"/>
                    <a:pt x="212" y="163"/>
                    <a:pt x="212" y="166"/>
                  </a:cubicBezTo>
                  <a:cubicBezTo>
                    <a:pt x="212" y="166"/>
                    <a:pt x="213" y="166"/>
                    <a:pt x="213" y="166"/>
                  </a:cubicBezTo>
                  <a:cubicBezTo>
                    <a:pt x="213" y="163"/>
                    <a:pt x="213" y="161"/>
                    <a:pt x="213" y="158"/>
                  </a:cubicBezTo>
                  <a:cubicBezTo>
                    <a:pt x="219" y="158"/>
                    <a:pt x="226" y="158"/>
                    <a:pt x="233" y="158"/>
                  </a:cubicBezTo>
                  <a:cubicBezTo>
                    <a:pt x="233" y="161"/>
                    <a:pt x="233" y="163"/>
                    <a:pt x="233" y="166"/>
                  </a:cubicBezTo>
                  <a:cubicBezTo>
                    <a:pt x="233" y="166"/>
                    <a:pt x="233" y="166"/>
                    <a:pt x="233" y="166"/>
                  </a:cubicBezTo>
                  <a:cubicBezTo>
                    <a:pt x="233" y="163"/>
                    <a:pt x="233" y="161"/>
                    <a:pt x="233" y="158"/>
                  </a:cubicBezTo>
                  <a:cubicBezTo>
                    <a:pt x="240" y="158"/>
                    <a:pt x="246" y="158"/>
                    <a:pt x="253" y="158"/>
                  </a:cubicBezTo>
                  <a:cubicBezTo>
                    <a:pt x="253" y="161"/>
                    <a:pt x="253" y="163"/>
                    <a:pt x="253" y="166"/>
                  </a:cubicBezTo>
                  <a:cubicBezTo>
                    <a:pt x="253" y="166"/>
                    <a:pt x="253" y="166"/>
                    <a:pt x="253" y="166"/>
                  </a:cubicBezTo>
                  <a:cubicBezTo>
                    <a:pt x="253" y="163"/>
                    <a:pt x="253" y="161"/>
                    <a:pt x="253" y="158"/>
                  </a:cubicBezTo>
                  <a:cubicBezTo>
                    <a:pt x="255" y="158"/>
                    <a:pt x="256" y="158"/>
                    <a:pt x="258" y="158"/>
                  </a:cubicBezTo>
                  <a:cubicBezTo>
                    <a:pt x="258" y="158"/>
                    <a:pt x="258" y="158"/>
                    <a:pt x="258" y="158"/>
                  </a:cubicBezTo>
                  <a:cubicBezTo>
                    <a:pt x="227" y="158"/>
                    <a:pt x="195" y="158"/>
                    <a:pt x="164" y="158"/>
                  </a:cubicBezTo>
                  <a:cubicBezTo>
                    <a:pt x="132" y="158"/>
                    <a:pt x="101" y="158"/>
                    <a:pt x="70" y="158"/>
                  </a:cubicBezTo>
                  <a:cubicBezTo>
                    <a:pt x="52" y="158"/>
                    <a:pt x="34" y="158"/>
                    <a:pt x="17" y="158"/>
                  </a:cubicBezTo>
                  <a:cubicBezTo>
                    <a:pt x="17" y="154"/>
                    <a:pt x="17" y="149"/>
                    <a:pt x="17" y="145"/>
                  </a:cubicBezTo>
                  <a:cubicBezTo>
                    <a:pt x="47" y="145"/>
                    <a:pt x="77" y="145"/>
                    <a:pt x="107" y="145"/>
                  </a:cubicBezTo>
                  <a:cubicBezTo>
                    <a:pt x="137" y="145"/>
                    <a:pt x="167" y="145"/>
                    <a:pt x="196" y="145"/>
                  </a:cubicBezTo>
                  <a:cubicBezTo>
                    <a:pt x="213" y="145"/>
                    <a:pt x="230" y="145"/>
                    <a:pt x="247" y="145"/>
                  </a:cubicBezTo>
                  <a:cubicBezTo>
                    <a:pt x="247" y="145"/>
                    <a:pt x="247" y="145"/>
                    <a:pt x="247" y="145"/>
                  </a:cubicBezTo>
                  <a:cubicBezTo>
                    <a:pt x="217" y="145"/>
                    <a:pt x="187" y="145"/>
                    <a:pt x="157" y="145"/>
                  </a:cubicBezTo>
                  <a:cubicBezTo>
                    <a:pt x="127" y="145"/>
                    <a:pt x="97" y="145"/>
                    <a:pt x="67" y="145"/>
                  </a:cubicBezTo>
                  <a:cubicBezTo>
                    <a:pt x="50" y="145"/>
                    <a:pt x="34" y="145"/>
                    <a:pt x="17" y="145"/>
                  </a:cubicBezTo>
                  <a:cubicBezTo>
                    <a:pt x="17" y="139"/>
                    <a:pt x="17" y="134"/>
                    <a:pt x="17" y="129"/>
                  </a:cubicBezTo>
                  <a:cubicBezTo>
                    <a:pt x="47" y="129"/>
                    <a:pt x="77" y="129"/>
                    <a:pt x="107" y="129"/>
                  </a:cubicBezTo>
                  <a:cubicBezTo>
                    <a:pt x="137" y="129"/>
                    <a:pt x="167" y="129"/>
                    <a:pt x="196" y="129"/>
                  </a:cubicBezTo>
                  <a:cubicBezTo>
                    <a:pt x="213" y="129"/>
                    <a:pt x="230" y="129"/>
                    <a:pt x="247" y="129"/>
                  </a:cubicBezTo>
                  <a:cubicBezTo>
                    <a:pt x="247" y="129"/>
                    <a:pt x="247" y="129"/>
                    <a:pt x="247" y="129"/>
                  </a:cubicBezTo>
                  <a:cubicBezTo>
                    <a:pt x="217" y="129"/>
                    <a:pt x="187" y="129"/>
                    <a:pt x="157" y="129"/>
                  </a:cubicBezTo>
                  <a:cubicBezTo>
                    <a:pt x="127" y="129"/>
                    <a:pt x="97" y="129"/>
                    <a:pt x="67" y="129"/>
                  </a:cubicBezTo>
                  <a:cubicBezTo>
                    <a:pt x="50" y="129"/>
                    <a:pt x="34" y="129"/>
                    <a:pt x="17" y="129"/>
                  </a:cubicBezTo>
                  <a:cubicBezTo>
                    <a:pt x="17" y="124"/>
                    <a:pt x="17" y="119"/>
                    <a:pt x="17" y="113"/>
                  </a:cubicBezTo>
                  <a:cubicBezTo>
                    <a:pt x="47" y="113"/>
                    <a:pt x="77" y="113"/>
                    <a:pt x="107" y="113"/>
                  </a:cubicBezTo>
                  <a:cubicBezTo>
                    <a:pt x="132" y="113"/>
                    <a:pt x="158" y="113"/>
                    <a:pt x="184" y="113"/>
                  </a:cubicBezTo>
                  <a:cubicBezTo>
                    <a:pt x="184" y="115"/>
                    <a:pt x="185" y="116"/>
                    <a:pt x="186" y="118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6" y="116"/>
                    <a:pt x="187" y="115"/>
                    <a:pt x="188" y="113"/>
                  </a:cubicBezTo>
                  <a:cubicBezTo>
                    <a:pt x="191" y="113"/>
                    <a:pt x="194" y="113"/>
                    <a:pt x="196" y="113"/>
                  </a:cubicBezTo>
                  <a:cubicBezTo>
                    <a:pt x="213" y="113"/>
                    <a:pt x="230" y="113"/>
                    <a:pt x="247" y="113"/>
                  </a:cubicBezTo>
                  <a:cubicBezTo>
                    <a:pt x="247" y="113"/>
                    <a:pt x="247" y="113"/>
                    <a:pt x="247" y="113"/>
                  </a:cubicBezTo>
                  <a:cubicBezTo>
                    <a:pt x="227" y="113"/>
                    <a:pt x="208" y="113"/>
                    <a:pt x="188" y="113"/>
                  </a:cubicBezTo>
                  <a:cubicBezTo>
                    <a:pt x="189" y="111"/>
                    <a:pt x="190" y="108"/>
                    <a:pt x="191" y="106"/>
                  </a:cubicBezTo>
                  <a:cubicBezTo>
                    <a:pt x="191" y="106"/>
                    <a:pt x="191" y="105"/>
                    <a:pt x="191" y="105"/>
                  </a:cubicBezTo>
                  <a:cubicBezTo>
                    <a:pt x="193" y="106"/>
                    <a:pt x="194" y="107"/>
                    <a:pt x="196" y="109"/>
                  </a:cubicBezTo>
                  <a:cubicBezTo>
                    <a:pt x="196" y="109"/>
                    <a:pt x="196" y="109"/>
                    <a:pt x="196" y="109"/>
                  </a:cubicBezTo>
                  <a:cubicBezTo>
                    <a:pt x="198" y="105"/>
                    <a:pt x="199" y="101"/>
                    <a:pt x="201" y="98"/>
                  </a:cubicBezTo>
                  <a:cubicBezTo>
                    <a:pt x="247" y="98"/>
                    <a:pt x="247" y="98"/>
                    <a:pt x="247" y="98"/>
                  </a:cubicBezTo>
                  <a:cubicBezTo>
                    <a:pt x="247" y="98"/>
                    <a:pt x="247" y="97"/>
                    <a:pt x="247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3" y="94"/>
                    <a:pt x="204" y="92"/>
                    <a:pt x="205" y="89"/>
                  </a:cubicBezTo>
                  <a:cubicBezTo>
                    <a:pt x="205" y="89"/>
                    <a:pt x="205" y="88"/>
                    <a:pt x="206" y="88"/>
                  </a:cubicBezTo>
                  <a:cubicBezTo>
                    <a:pt x="206" y="88"/>
                    <a:pt x="206" y="87"/>
                    <a:pt x="206" y="87"/>
                  </a:cubicBezTo>
                  <a:cubicBezTo>
                    <a:pt x="206" y="87"/>
                    <a:pt x="207" y="87"/>
                    <a:pt x="207" y="87"/>
                  </a:cubicBezTo>
                  <a:cubicBezTo>
                    <a:pt x="208" y="88"/>
                    <a:pt x="209" y="89"/>
                    <a:pt x="210" y="90"/>
                  </a:cubicBezTo>
                  <a:cubicBezTo>
                    <a:pt x="211" y="91"/>
                    <a:pt x="212" y="91"/>
                    <a:pt x="212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5" y="86"/>
                    <a:pt x="218" y="81"/>
                    <a:pt x="220" y="75"/>
                  </a:cubicBezTo>
                  <a:cubicBezTo>
                    <a:pt x="221" y="74"/>
                    <a:pt x="221" y="73"/>
                    <a:pt x="221" y="73"/>
                  </a:cubicBezTo>
                  <a:cubicBezTo>
                    <a:pt x="223" y="75"/>
                    <a:pt x="224" y="77"/>
                    <a:pt x="225" y="80"/>
                  </a:cubicBezTo>
                  <a:cubicBezTo>
                    <a:pt x="225" y="80"/>
                    <a:pt x="226" y="80"/>
                    <a:pt x="226" y="80"/>
                  </a:cubicBezTo>
                  <a:cubicBezTo>
                    <a:pt x="227" y="76"/>
                    <a:pt x="228" y="72"/>
                    <a:pt x="230" y="68"/>
                  </a:cubicBezTo>
                  <a:cubicBezTo>
                    <a:pt x="230" y="68"/>
                    <a:pt x="230" y="67"/>
                    <a:pt x="230" y="67"/>
                  </a:cubicBezTo>
                  <a:cubicBezTo>
                    <a:pt x="236" y="67"/>
                    <a:pt x="242" y="67"/>
                    <a:pt x="248" y="67"/>
                  </a:cubicBezTo>
                  <a:cubicBezTo>
                    <a:pt x="249" y="67"/>
                    <a:pt x="249" y="67"/>
                    <a:pt x="248" y="67"/>
                  </a:cubicBezTo>
                  <a:cubicBezTo>
                    <a:pt x="242" y="67"/>
                    <a:pt x="236" y="67"/>
                    <a:pt x="230" y="67"/>
                  </a:cubicBezTo>
                  <a:cubicBezTo>
                    <a:pt x="230" y="67"/>
                    <a:pt x="230" y="66"/>
                    <a:pt x="230" y="66"/>
                  </a:cubicBezTo>
                  <a:cubicBezTo>
                    <a:pt x="235" y="66"/>
                    <a:pt x="239" y="66"/>
                    <a:pt x="244" y="66"/>
                  </a:cubicBezTo>
                  <a:cubicBezTo>
                    <a:pt x="246" y="66"/>
                    <a:pt x="249" y="66"/>
                    <a:pt x="251" y="66"/>
                  </a:cubicBezTo>
                  <a:cubicBezTo>
                    <a:pt x="251" y="66"/>
                    <a:pt x="251" y="66"/>
                    <a:pt x="251" y="66"/>
                  </a:cubicBezTo>
                  <a:cubicBezTo>
                    <a:pt x="240" y="66"/>
                    <a:pt x="228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5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0" y="66"/>
                    <a:pt x="204" y="66"/>
                    <a:pt x="197" y="66"/>
                  </a:cubicBezTo>
                  <a:cubicBezTo>
                    <a:pt x="197" y="66"/>
                    <a:pt x="197" y="66"/>
                    <a:pt x="197" y="66"/>
                  </a:cubicBezTo>
                  <a:cubicBezTo>
                    <a:pt x="197" y="66"/>
                    <a:pt x="197" y="66"/>
                    <a:pt x="197" y="66"/>
                  </a:cubicBezTo>
                  <a:cubicBezTo>
                    <a:pt x="195" y="66"/>
                    <a:pt x="192" y="66"/>
                    <a:pt x="189" y="66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6"/>
                    <a:pt x="188" y="66"/>
                    <a:pt x="188" y="66"/>
                  </a:cubicBezTo>
                  <a:cubicBezTo>
                    <a:pt x="187" y="63"/>
                    <a:pt x="186" y="60"/>
                    <a:pt x="185" y="57"/>
                  </a:cubicBezTo>
                  <a:cubicBezTo>
                    <a:pt x="184" y="52"/>
                    <a:pt x="182" y="48"/>
                    <a:pt x="181" y="43"/>
                  </a:cubicBezTo>
                  <a:cubicBezTo>
                    <a:pt x="180" y="42"/>
                    <a:pt x="180" y="41"/>
                    <a:pt x="179" y="40"/>
                  </a:cubicBezTo>
                  <a:cubicBezTo>
                    <a:pt x="179" y="40"/>
                    <a:pt x="179" y="40"/>
                    <a:pt x="179" y="40"/>
                  </a:cubicBezTo>
                  <a:cubicBezTo>
                    <a:pt x="179" y="40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7" y="41"/>
                    <a:pt x="178" y="42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7" y="42"/>
                    <a:pt x="177" y="42"/>
                    <a:pt x="177" y="43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77" y="42"/>
                    <a:pt x="176" y="42"/>
                    <a:pt x="176" y="42"/>
                  </a:cubicBezTo>
                  <a:cubicBezTo>
                    <a:pt x="177" y="42"/>
                    <a:pt x="177" y="43"/>
                    <a:pt x="177" y="43"/>
                  </a:cubicBezTo>
                  <a:cubicBezTo>
                    <a:pt x="176" y="43"/>
                    <a:pt x="176" y="44"/>
                    <a:pt x="176" y="44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5" y="43"/>
                    <a:pt x="175" y="44"/>
                    <a:pt x="175" y="44"/>
                  </a:cubicBezTo>
                  <a:cubicBezTo>
                    <a:pt x="175" y="44"/>
                    <a:pt x="175" y="44"/>
                    <a:pt x="175" y="45"/>
                  </a:cubicBezTo>
                  <a:cubicBezTo>
                    <a:pt x="175" y="46"/>
                    <a:pt x="174" y="46"/>
                    <a:pt x="173" y="47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2" y="43"/>
                    <a:pt x="170" y="40"/>
                    <a:pt x="169" y="36"/>
                  </a:cubicBezTo>
                  <a:cubicBezTo>
                    <a:pt x="169" y="36"/>
                    <a:pt x="169" y="35"/>
                    <a:pt x="168" y="35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68" y="36"/>
                    <a:pt x="167" y="36"/>
                    <a:pt x="167" y="37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6" y="35"/>
                    <a:pt x="166" y="36"/>
                    <a:pt x="166" y="36"/>
                  </a:cubicBezTo>
                  <a:cubicBezTo>
                    <a:pt x="167" y="36"/>
                    <a:pt x="167" y="37"/>
                    <a:pt x="167" y="37"/>
                  </a:cubicBezTo>
                  <a:cubicBezTo>
                    <a:pt x="167" y="38"/>
                    <a:pt x="167" y="38"/>
                    <a:pt x="167" y="39"/>
                  </a:cubicBezTo>
                  <a:cubicBezTo>
                    <a:pt x="166" y="38"/>
                    <a:pt x="166" y="39"/>
                    <a:pt x="166" y="3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6" y="39"/>
                    <a:pt x="166" y="40"/>
                    <a:pt x="166" y="40"/>
                  </a:cubicBezTo>
                  <a:cubicBezTo>
                    <a:pt x="166" y="39"/>
                    <a:pt x="165" y="39"/>
                    <a:pt x="165" y="38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6" y="40"/>
                    <a:pt x="166" y="40"/>
                  </a:cubicBezTo>
                  <a:cubicBezTo>
                    <a:pt x="166" y="41"/>
                    <a:pt x="165" y="41"/>
                    <a:pt x="165" y="42"/>
                  </a:cubicBezTo>
                  <a:cubicBezTo>
                    <a:pt x="165" y="42"/>
                    <a:pt x="165" y="41"/>
                    <a:pt x="165" y="41"/>
                  </a:cubicBezTo>
                  <a:cubicBezTo>
                    <a:pt x="165" y="41"/>
                    <a:pt x="164" y="41"/>
                    <a:pt x="164" y="41"/>
                  </a:cubicBezTo>
                  <a:cubicBezTo>
                    <a:pt x="165" y="41"/>
                    <a:pt x="165" y="42"/>
                    <a:pt x="165" y="42"/>
                  </a:cubicBezTo>
                  <a:cubicBezTo>
                    <a:pt x="165" y="43"/>
                    <a:pt x="165" y="43"/>
                    <a:pt x="165" y="44"/>
                  </a:cubicBezTo>
                  <a:cubicBezTo>
                    <a:pt x="165" y="44"/>
                    <a:pt x="164" y="44"/>
                    <a:pt x="164" y="44"/>
                  </a:cubicBezTo>
                  <a:cubicBezTo>
                    <a:pt x="164" y="43"/>
                    <a:pt x="164" y="44"/>
                    <a:pt x="164" y="44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3" y="42"/>
                    <a:pt x="162" y="39"/>
                    <a:pt x="161" y="36"/>
                  </a:cubicBezTo>
                  <a:cubicBezTo>
                    <a:pt x="159" y="31"/>
                    <a:pt x="157" y="27"/>
                    <a:pt x="155" y="22"/>
                  </a:cubicBezTo>
                  <a:cubicBezTo>
                    <a:pt x="154" y="21"/>
                    <a:pt x="154" y="20"/>
                    <a:pt x="153" y="20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9" y="20"/>
                    <a:pt x="249" y="19"/>
                    <a:pt x="249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51" y="22"/>
                    <a:pt x="150" y="24"/>
                    <a:pt x="149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5"/>
                    <a:pt x="149" y="26"/>
                    <a:pt x="149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6"/>
                    <a:pt x="149" y="27"/>
                    <a:pt x="149" y="27"/>
                  </a:cubicBezTo>
                  <a:cubicBezTo>
                    <a:pt x="146" y="22"/>
                    <a:pt x="143" y="17"/>
                    <a:pt x="141" y="12"/>
                  </a:cubicBezTo>
                  <a:cubicBezTo>
                    <a:pt x="140" y="11"/>
                    <a:pt x="140" y="10"/>
                    <a:pt x="140" y="9"/>
                  </a:cubicBezTo>
                  <a:cubicBezTo>
                    <a:pt x="140" y="9"/>
                    <a:pt x="140" y="9"/>
                    <a:pt x="139" y="9"/>
                  </a:cubicBezTo>
                  <a:cubicBezTo>
                    <a:pt x="139" y="10"/>
                    <a:pt x="139" y="10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9" y="11"/>
                    <a:pt x="138" y="11"/>
                    <a:pt x="138" y="11"/>
                  </a:cubicBezTo>
                  <a:cubicBezTo>
                    <a:pt x="138" y="11"/>
                    <a:pt x="138" y="11"/>
                    <a:pt x="139" y="11"/>
                  </a:cubicBezTo>
                  <a:cubicBezTo>
                    <a:pt x="138" y="12"/>
                    <a:pt x="137" y="14"/>
                    <a:pt x="136" y="15"/>
                  </a:cubicBezTo>
                  <a:cubicBezTo>
                    <a:pt x="135" y="12"/>
                    <a:pt x="134" y="9"/>
                    <a:pt x="133" y="6"/>
                  </a:cubicBezTo>
                  <a:cubicBezTo>
                    <a:pt x="133" y="6"/>
                    <a:pt x="132" y="6"/>
                    <a:pt x="132" y="6"/>
                  </a:cubicBezTo>
                  <a:cubicBezTo>
                    <a:pt x="131" y="10"/>
                    <a:pt x="129" y="15"/>
                    <a:pt x="128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2" y="19"/>
                    <a:pt x="92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4" y="16"/>
                    <a:pt x="83" y="12"/>
                    <a:pt x="81" y="9"/>
                  </a:cubicBezTo>
                  <a:cubicBezTo>
                    <a:pt x="81" y="8"/>
                    <a:pt x="81" y="7"/>
                    <a:pt x="81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7"/>
                    <a:pt x="80" y="8"/>
                  </a:cubicBezTo>
                  <a:cubicBezTo>
                    <a:pt x="80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1"/>
                    <a:pt x="79" y="11"/>
                    <a:pt x="79" y="11"/>
                  </a:cubicBezTo>
                  <a:cubicBezTo>
                    <a:pt x="79" y="11"/>
                    <a:pt x="78" y="12"/>
                    <a:pt x="78" y="12"/>
                  </a:cubicBezTo>
                  <a:cubicBezTo>
                    <a:pt x="78" y="12"/>
                    <a:pt x="78" y="12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4"/>
                    <a:pt x="78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6" y="15"/>
                    <a:pt x="77" y="15"/>
                  </a:cubicBezTo>
                  <a:cubicBezTo>
                    <a:pt x="77" y="15"/>
                    <a:pt x="77" y="15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6" y="16"/>
                    <a:pt x="77" y="16"/>
                  </a:cubicBezTo>
                  <a:cubicBezTo>
                    <a:pt x="77" y="16"/>
                    <a:pt x="77" y="16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7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1"/>
                    <a:pt x="75" y="22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4" y="24"/>
                    <a:pt x="74" y="25"/>
                    <a:pt x="73" y="26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7"/>
                    <a:pt x="72" y="27"/>
                    <a:pt x="72" y="27"/>
                  </a:cubicBezTo>
                  <a:cubicBezTo>
                    <a:pt x="73" y="27"/>
                    <a:pt x="73" y="28"/>
                    <a:pt x="73" y="28"/>
                  </a:cubicBezTo>
                  <a:cubicBezTo>
                    <a:pt x="72" y="29"/>
                    <a:pt x="72" y="30"/>
                    <a:pt x="72" y="32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71" y="32"/>
                    <a:pt x="71" y="32"/>
                  </a:cubicBezTo>
                  <a:cubicBezTo>
                    <a:pt x="71" y="34"/>
                    <a:pt x="70" y="36"/>
                    <a:pt x="69" y="38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8" y="36"/>
                    <a:pt x="68" y="37"/>
                    <a:pt x="68" y="37"/>
                  </a:cubicBezTo>
                  <a:cubicBezTo>
                    <a:pt x="69" y="37"/>
                    <a:pt x="69" y="38"/>
                    <a:pt x="69" y="38"/>
                  </a:cubicBezTo>
                  <a:cubicBezTo>
                    <a:pt x="69" y="40"/>
                    <a:pt x="68" y="42"/>
                    <a:pt x="67" y="44"/>
                  </a:cubicBezTo>
                  <a:cubicBezTo>
                    <a:pt x="67" y="46"/>
                    <a:pt x="66" y="48"/>
                    <a:pt x="65" y="50"/>
                  </a:cubicBezTo>
                  <a:cubicBezTo>
                    <a:pt x="49" y="50"/>
                    <a:pt x="33" y="50"/>
                    <a:pt x="17" y="50"/>
                  </a:cubicBezTo>
                  <a:cubicBezTo>
                    <a:pt x="17" y="45"/>
                    <a:pt x="17" y="40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23"/>
                    <a:pt x="17" y="1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  <a:moveTo>
                    <a:pt x="187" y="113"/>
                  </a:moveTo>
                  <a:cubicBezTo>
                    <a:pt x="187" y="114"/>
                    <a:pt x="187" y="115"/>
                    <a:pt x="186" y="116"/>
                  </a:cubicBezTo>
                  <a:cubicBezTo>
                    <a:pt x="186" y="116"/>
                    <a:pt x="186" y="117"/>
                    <a:pt x="186" y="117"/>
                  </a:cubicBezTo>
                  <a:cubicBezTo>
                    <a:pt x="185" y="116"/>
                    <a:pt x="185" y="115"/>
                    <a:pt x="184" y="113"/>
                  </a:cubicBezTo>
                  <a:cubicBezTo>
                    <a:pt x="185" y="113"/>
                    <a:pt x="186" y="113"/>
                    <a:pt x="187" y="113"/>
                  </a:cubicBezTo>
                  <a:close/>
                  <a:moveTo>
                    <a:pt x="196" y="67"/>
                  </a:moveTo>
                  <a:cubicBezTo>
                    <a:pt x="189" y="75"/>
                    <a:pt x="183" y="83"/>
                    <a:pt x="176" y="91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83" y="83"/>
                    <a:pt x="190" y="75"/>
                    <a:pt x="196" y="67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200" y="67"/>
                    <a:pt x="203" y="67"/>
                    <a:pt x="206" y="67"/>
                  </a:cubicBezTo>
                  <a:cubicBezTo>
                    <a:pt x="199" y="75"/>
                    <a:pt x="192" y="82"/>
                    <a:pt x="185" y="90"/>
                  </a:cubicBezTo>
                  <a:cubicBezTo>
                    <a:pt x="183" y="92"/>
                    <a:pt x="181" y="95"/>
                    <a:pt x="179" y="97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6" y="89"/>
                    <a:pt x="193" y="81"/>
                    <a:pt x="200" y="73"/>
                  </a:cubicBezTo>
                  <a:cubicBezTo>
                    <a:pt x="202" y="71"/>
                    <a:pt x="204" y="69"/>
                    <a:pt x="206" y="67"/>
                  </a:cubicBezTo>
                  <a:cubicBezTo>
                    <a:pt x="209" y="67"/>
                    <a:pt x="212" y="67"/>
                    <a:pt x="216" y="67"/>
                  </a:cubicBezTo>
                  <a:cubicBezTo>
                    <a:pt x="207" y="77"/>
                    <a:pt x="198" y="87"/>
                    <a:pt x="190" y="97"/>
                  </a:cubicBezTo>
                  <a:cubicBezTo>
                    <a:pt x="187" y="100"/>
                    <a:pt x="184" y="103"/>
                    <a:pt x="182" y="106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191" y="96"/>
                    <a:pt x="200" y="85"/>
                    <a:pt x="210" y="75"/>
                  </a:cubicBezTo>
                  <a:cubicBezTo>
                    <a:pt x="212" y="72"/>
                    <a:pt x="214" y="70"/>
                    <a:pt x="216" y="67"/>
                  </a:cubicBezTo>
                  <a:cubicBezTo>
                    <a:pt x="221" y="67"/>
                    <a:pt x="225" y="67"/>
                    <a:pt x="230" y="67"/>
                  </a:cubicBezTo>
                  <a:cubicBezTo>
                    <a:pt x="228" y="71"/>
                    <a:pt x="227" y="74"/>
                    <a:pt x="226" y="78"/>
                  </a:cubicBezTo>
                  <a:cubicBezTo>
                    <a:pt x="226" y="78"/>
                    <a:pt x="226" y="79"/>
                    <a:pt x="225" y="79"/>
                  </a:cubicBezTo>
                  <a:cubicBezTo>
                    <a:pt x="224" y="77"/>
                    <a:pt x="223" y="75"/>
                    <a:pt x="222" y="73"/>
                  </a:cubicBezTo>
                  <a:cubicBezTo>
                    <a:pt x="222" y="73"/>
                    <a:pt x="222" y="73"/>
                    <a:pt x="222" y="73"/>
                  </a:cubicBezTo>
                  <a:cubicBezTo>
                    <a:pt x="224" y="71"/>
                    <a:pt x="226" y="70"/>
                    <a:pt x="228" y="68"/>
                  </a:cubicBezTo>
                  <a:cubicBezTo>
                    <a:pt x="228" y="68"/>
                    <a:pt x="227" y="68"/>
                    <a:pt x="227" y="68"/>
                  </a:cubicBezTo>
                  <a:cubicBezTo>
                    <a:pt x="226" y="70"/>
                    <a:pt x="224" y="71"/>
                    <a:pt x="222" y="73"/>
                  </a:cubicBezTo>
                  <a:cubicBezTo>
                    <a:pt x="222" y="73"/>
                    <a:pt x="222" y="73"/>
                    <a:pt x="222" y="73"/>
                  </a:cubicBezTo>
                  <a:cubicBezTo>
                    <a:pt x="222" y="73"/>
                    <a:pt x="222" y="73"/>
                    <a:pt x="221" y="72"/>
                  </a:cubicBezTo>
                  <a:cubicBezTo>
                    <a:pt x="221" y="72"/>
                    <a:pt x="221" y="72"/>
                    <a:pt x="221" y="72"/>
                  </a:cubicBezTo>
                  <a:cubicBezTo>
                    <a:pt x="219" y="78"/>
                    <a:pt x="216" y="84"/>
                    <a:pt x="214" y="89"/>
                  </a:cubicBezTo>
                  <a:cubicBezTo>
                    <a:pt x="213" y="90"/>
                    <a:pt x="213" y="91"/>
                    <a:pt x="213" y="92"/>
                  </a:cubicBezTo>
                  <a:cubicBezTo>
                    <a:pt x="211" y="90"/>
                    <a:pt x="209" y="88"/>
                    <a:pt x="208" y="87"/>
                  </a:cubicBezTo>
                  <a:cubicBezTo>
                    <a:pt x="207" y="87"/>
                    <a:pt x="206" y="86"/>
                    <a:pt x="206" y="87"/>
                  </a:cubicBezTo>
                  <a:cubicBezTo>
                    <a:pt x="205" y="87"/>
                    <a:pt x="205" y="88"/>
                    <a:pt x="205" y="88"/>
                  </a:cubicBezTo>
                  <a:cubicBezTo>
                    <a:pt x="203" y="93"/>
                    <a:pt x="200" y="98"/>
                    <a:pt x="198" y="104"/>
                  </a:cubicBezTo>
                  <a:cubicBezTo>
                    <a:pt x="197" y="105"/>
                    <a:pt x="196" y="107"/>
                    <a:pt x="196" y="109"/>
                  </a:cubicBezTo>
                  <a:cubicBezTo>
                    <a:pt x="194" y="107"/>
                    <a:pt x="193" y="106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0" y="107"/>
                    <a:pt x="189" y="110"/>
                    <a:pt x="187" y="113"/>
                  </a:cubicBezTo>
                  <a:cubicBezTo>
                    <a:pt x="186" y="113"/>
                    <a:pt x="185" y="113"/>
                    <a:pt x="184" y="113"/>
                  </a:cubicBezTo>
                  <a:cubicBezTo>
                    <a:pt x="184" y="112"/>
                    <a:pt x="184" y="112"/>
                    <a:pt x="183" y="111"/>
                  </a:cubicBezTo>
                  <a:cubicBezTo>
                    <a:pt x="190" y="105"/>
                    <a:pt x="196" y="98"/>
                    <a:pt x="202" y="92"/>
                  </a:cubicBezTo>
                  <a:cubicBezTo>
                    <a:pt x="202" y="92"/>
                    <a:pt x="202" y="92"/>
                    <a:pt x="202" y="92"/>
                  </a:cubicBezTo>
                  <a:cubicBezTo>
                    <a:pt x="196" y="98"/>
                    <a:pt x="189" y="104"/>
                    <a:pt x="183" y="111"/>
                  </a:cubicBezTo>
                  <a:cubicBezTo>
                    <a:pt x="183" y="109"/>
                    <a:pt x="182" y="107"/>
                    <a:pt x="181" y="106"/>
                  </a:cubicBezTo>
                  <a:cubicBezTo>
                    <a:pt x="180" y="103"/>
                    <a:pt x="179" y="100"/>
                    <a:pt x="178" y="98"/>
                  </a:cubicBezTo>
                  <a:cubicBezTo>
                    <a:pt x="179" y="98"/>
                    <a:pt x="179" y="98"/>
                    <a:pt x="179" y="98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7" y="94"/>
                    <a:pt x="175" y="90"/>
                    <a:pt x="174" y="86"/>
                  </a:cubicBezTo>
                  <a:cubicBezTo>
                    <a:pt x="174" y="85"/>
                    <a:pt x="173" y="85"/>
                    <a:pt x="173" y="84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78" y="78"/>
                    <a:pt x="183" y="73"/>
                    <a:pt x="188" y="67"/>
                  </a:cubicBezTo>
                  <a:cubicBezTo>
                    <a:pt x="191" y="67"/>
                    <a:pt x="194" y="67"/>
                    <a:pt x="196" y="67"/>
                  </a:cubicBezTo>
                  <a:close/>
                  <a:moveTo>
                    <a:pt x="180" y="67"/>
                  </a:moveTo>
                  <a:cubicBezTo>
                    <a:pt x="180" y="67"/>
                    <a:pt x="180" y="67"/>
                    <a:pt x="180" y="67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1" y="67"/>
                    <a:pt x="182" y="67"/>
                    <a:pt x="182" y="67"/>
                  </a:cubicBezTo>
                  <a:cubicBezTo>
                    <a:pt x="182" y="67"/>
                    <a:pt x="182" y="67"/>
                    <a:pt x="182" y="68"/>
                  </a:cubicBezTo>
                  <a:cubicBezTo>
                    <a:pt x="182" y="68"/>
                    <a:pt x="183" y="68"/>
                    <a:pt x="183" y="67"/>
                  </a:cubicBezTo>
                  <a:cubicBezTo>
                    <a:pt x="182" y="67"/>
                    <a:pt x="182" y="67"/>
                    <a:pt x="182" y="67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4" y="68"/>
                    <a:pt x="184" y="67"/>
                    <a:pt x="184" y="67"/>
                  </a:cubicBezTo>
                  <a:cubicBezTo>
                    <a:pt x="184" y="67"/>
                    <a:pt x="184" y="67"/>
                    <a:pt x="184" y="67"/>
                  </a:cubicBezTo>
                  <a:cubicBezTo>
                    <a:pt x="185" y="67"/>
                    <a:pt x="187" y="67"/>
                    <a:pt x="188" y="67"/>
                  </a:cubicBezTo>
                  <a:cubicBezTo>
                    <a:pt x="183" y="73"/>
                    <a:pt x="178" y="78"/>
                    <a:pt x="173" y="83"/>
                  </a:cubicBezTo>
                  <a:cubicBezTo>
                    <a:pt x="173" y="83"/>
                    <a:pt x="173" y="82"/>
                    <a:pt x="172" y="82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70" y="85"/>
                    <a:pt x="169" y="88"/>
                    <a:pt x="167" y="92"/>
                  </a:cubicBezTo>
                  <a:cubicBezTo>
                    <a:pt x="166" y="89"/>
                    <a:pt x="165" y="87"/>
                    <a:pt x="164" y="85"/>
                  </a:cubicBezTo>
                  <a:cubicBezTo>
                    <a:pt x="168" y="79"/>
                    <a:pt x="173" y="73"/>
                    <a:pt x="178" y="67"/>
                  </a:cubicBezTo>
                  <a:cubicBezTo>
                    <a:pt x="179" y="67"/>
                    <a:pt x="180" y="67"/>
                    <a:pt x="180" y="67"/>
                  </a:cubicBezTo>
                  <a:close/>
                  <a:moveTo>
                    <a:pt x="178" y="67"/>
                  </a:moveTo>
                  <a:cubicBezTo>
                    <a:pt x="178" y="67"/>
                    <a:pt x="178" y="67"/>
                    <a:pt x="178" y="67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8" y="67"/>
                    <a:pt x="178" y="67"/>
                    <a:pt x="178" y="67"/>
                  </a:cubicBezTo>
                  <a:close/>
                  <a:moveTo>
                    <a:pt x="177" y="67"/>
                  </a:moveTo>
                  <a:cubicBezTo>
                    <a:pt x="177" y="67"/>
                    <a:pt x="177" y="67"/>
                    <a:pt x="177" y="67"/>
                  </a:cubicBezTo>
                  <a:cubicBezTo>
                    <a:pt x="177" y="67"/>
                    <a:pt x="177" y="67"/>
                    <a:pt x="177" y="67"/>
                  </a:cubicBezTo>
                  <a:cubicBezTo>
                    <a:pt x="173" y="73"/>
                    <a:pt x="168" y="79"/>
                    <a:pt x="163" y="84"/>
                  </a:cubicBezTo>
                  <a:cubicBezTo>
                    <a:pt x="163" y="83"/>
                    <a:pt x="162" y="82"/>
                    <a:pt x="162" y="81"/>
                  </a:cubicBezTo>
                  <a:cubicBezTo>
                    <a:pt x="162" y="81"/>
                    <a:pt x="161" y="80"/>
                    <a:pt x="161" y="80"/>
                  </a:cubicBezTo>
                  <a:cubicBezTo>
                    <a:pt x="161" y="79"/>
                    <a:pt x="161" y="79"/>
                    <a:pt x="161" y="80"/>
                  </a:cubicBezTo>
                  <a:cubicBezTo>
                    <a:pt x="159" y="83"/>
                    <a:pt x="158" y="86"/>
                    <a:pt x="156" y="90"/>
                  </a:cubicBezTo>
                  <a:cubicBezTo>
                    <a:pt x="156" y="90"/>
                    <a:pt x="155" y="91"/>
                    <a:pt x="155" y="91"/>
                  </a:cubicBezTo>
                  <a:cubicBezTo>
                    <a:pt x="154" y="90"/>
                    <a:pt x="153" y="89"/>
                    <a:pt x="15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9" y="81"/>
                    <a:pt x="165" y="74"/>
                    <a:pt x="171" y="67"/>
                  </a:cubicBezTo>
                  <a:cubicBezTo>
                    <a:pt x="173" y="67"/>
                    <a:pt x="175" y="67"/>
                    <a:pt x="177" y="67"/>
                  </a:cubicBezTo>
                  <a:close/>
                  <a:moveTo>
                    <a:pt x="170" y="67"/>
                  </a:moveTo>
                  <a:cubicBezTo>
                    <a:pt x="164" y="74"/>
                    <a:pt x="158" y="81"/>
                    <a:pt x="15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1" y="87"/>
                    <a:pt x="151" y="86"/>
                    <a:pt x="150" y="85"/>
                  </a:cubicBezTo>
                  <a:cubicBezTo>
                    <a:pt x="150" y="85"/>
                    <a:pt x="150" y="85"/>
                    <a:pt x="150" y="85"/>
                  </a:cubicBezTo>
                  <a:cubicBezTo>
                    <a:pt x="149" y="88"/>
                    <a:pt x="148" y="90"/>
                    <a:pt x="147" y="93"/>
                  </a:cubicBezTo>
                  <a:cubicBezTo>
                    <a:pt x="145" y="97"/>
                    <a:pt x="144" y="102"/>
                    <a:pt x="142" y="106"/>
                  </a:cubicBezTo>
                  <a:cubicBezTo>
                    <a:pt x="142" y="107"/>
                    <a:pt x="142" y="108"/>
                    <a:pt x="141" y="108"/>
                  </a:cubicBezTo>
                  <a:cubicBezTo>
                    <a:pt x="140" y="106"/>
                    <a:pt x="138" y="103"/>
                    <a:pt x="137" y="100"/>
                  </a:cubicBezTo>
                  <a:cubicBezTo>
                    <a:pt x="144" y="92"/>
                    <a:pt x="151" y="83"/>
                    <a:pt x="158" y="74"/>
                  </a:cubicBezTo>
                  <a:cubicBezTo>
                    <a:pt x="160" y="72"/>
                    <a:pt x="162" y="69"/>
                    <a:pt x="164" y="67"/>
                  </a:cubicBezTo>
                  <a:cubicBezTo>
                    <a:pt x="166" y="67"/>
                    <a:pt x="168" y="67"/>
                    <a:pt x="170" y="67"/>
                  </a:cubicBezTo>
                  <a:close/>
                  <a:moveTo>
                    <a:pt x="164" y="67"/>
                  </a:moveTo>
                  <a:cubicBezTo>
                    <a:pt x="157" y="76"/>
                    <a:pt x="150" y="84"/>
                    <a:pt x="143" y="93"/>
                  </a:cubicBezTo>
                  <a:cubicBezTo>
                    <a:pt x="141" y="95"/>
                    <a:pt x="139" y="98"/>
                    <a:pt x="137" y="100"/>
                  </a:cubicBezTo>
                  <a:cubicBezTo>
                    <a:pt x="136" y="99"/>
                    <a:pt x="135" y="97"/>
                    <a:pt x="134" y="96"/>
                  </a:cubicBezTo>
                  <a:cubicBezTo>
                    <a:pt x="141" y="88"/>
                    <a:pt x="147" y="80"/>
                    <a:pt x="154" y="72"/>
                  </a:cubicBezTo>
                  <a:cubicBezTo>
                    <a:pt x="155" y="71"/>
                    <a:pt x="157" y="69"/>
                    <a:pt x="158" y="67"/>
                  </a:cubicBezTo>
                  <a:cubicBezTo>
                    <a:pt x="160" y="67"/>
                    <a:pt x="162" y="67"/>
                    <a:pt x="164" y="67"/>
                  </a:cubicBezTo>
                  <a:close/>
                  <a:moveTo>
                    <a:pt x="146" y="67"/>
                  </a:moveTo>
                  <a:cubicBezTo>
                    <a:pt x="139" y="75"/>
                    <a:pt x="133" y="82"/>
                    <a:pt x="127" y="90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34" y="83"/>
                    <a:pt x="140" y="75"/>
                    <a:pt x="146" y="67"/>
                  </a:cubicBezTo>
                  <a:cubicBezTo>
                    <a:pt x="147" y="67"/>
                    <a:pt x="148" y="67"/>
                    <a:pt x="150" y="67"/>
                  </a:cubicBezTo>
                  <a:cubicBezTo>
                    <a:pt x="144" y="74"/>
                    <a:pt x="139" y="81"/>
                    <a:pt x="133" y="88"/>
                  </a:cubicBezTo>
                  <a:cubicBezTo>
                    <a:pt x="132" y="90"/>
                    <a:pt x="130" y="92"/>
                    <a:pt x="128" y="94"/>
                  </a:cubicBezTo>
                  <a:cubicBezTo>
                    <a:pt x="128" y="94"/>
                    <a:pt x="129" y="94"/>
                    <a:pt x="129" y="94"/>
                  </a:cubicBezTo>
                  <a:cubicBezTo>
                    <a:pt x="134" y="87"/>
                    <a:pt x="140" y="79"/>
                    <a:pt x="146" y="72"/>
                  </a:cubicBezTo>
                  <a:cubicBezTo>
                    <a:pt x="147" y="70"/>
                    <a:pt x="149" y="69"/>
                    <a:pt x="150" y="67"/>
                  </a:cubicBezTo>
                  <a:cubicBezTo>
                    <a:pt x="152" y="67"/>
                    <a:pt x="154" y="67"/>
                    <a:pt x="156" y="67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7" y="67"/>
                    <a:pt x="157" y="67"/>
                    <a:pt x="158" y="67"/>
                  </a:cubicBezTo>
                  <a:cubicBezTo>
                    <a:pt x="152" y="74"/>
                    <a:pt x="146" y="82"/>
                    <a:pt x="140" y="89"/>
                  </a:cubicBezTo>
                  <a:cubicBezTo>
                    <a:pt x="138" y="91"/>
                    <a:pt x="136" y="93"/>
                    <a:pt x="134" y="96"/>
                  </a:cubicBezTo>
                  <a:cubicBezTo>
                    <a:pt x="134" y="95"/>
                    <a:pt x="134" y="95"/>
                    <a:pt x="134" y="94"/>
                  </a:cubicBezTo>
                  <a:cubicBezTo>
                    <a:pt x="133" y="94"/>
                    <a:pt x="133" y="93"/>
                    <a:pt x="133" y="92"/>
                  </a:cubicBezTo>
                  <a:cubicBezTo>
                    <a:pt x="133" y="92"/>
                    <a:pt x="132" y="92"/>
                    <a:pt x="132" y="92"/>
                  </a:cubicBezTo>
                  <a:cubicBezTo>
                    <a:pt x="131" y="94"/>
                    <a:pt x="131" y="96"/>
                    <a:pt x="130" y="97"/>
                  </a:cubicBezTo>
                  <a:cubicBezTo>
                    <a:pt x="128" y="94"/>
                    <a:pt x="127" y="90"/>
                    <a:pt x="125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0" y="80"/>
                    <a:pt x="135" y="74"/>
                    <a:pt x="140" y="67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40" y="68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2" y="67"/>
                    <a:pt x="144" y="67"/>
                    <a:pt x="146" y="67"/>
                  </a:cubicBezTo>
                  <a:close/>
                  <a:moveTo>
                    <a:pt x="100" y="87"/>
                  </a:moveTo>
                  <a:cubicBezTo>
                    <a:pt x="103" y="81"/>
                    <a:pt x="105" y="75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7" y="72"/>
                    <a:pt x="108" y="73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9" y="76"/>
                    <a:pt x="109" y="77"/>
                    <a:pt x="109" y="78"/>
                  </a:cubicBezTo>
                  <a:cubicBezTo>
                    <a:pt x="110" y="78"/>
                    <a:pt x="110" y="79"/>
                    <a:pt x="110" y="80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1" y="78"/>
                    <a:pt x="111" y="77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8"/>
                    <a:pt x="113" y="79"/>
                    <a:pt x="114" y="81"/>
                  </a:cubicBezTo>
                  <a:cubicBezTo>
                    <a:pt x="114" y="81"/>
                    <a:pt x="113" y="81"/>
                    <a:pt x="113" y="81"/>
                  </a:cubicBezTo>
                  <a:cubicBezTo>
                    <a:pt x="113" y="81"/>
                    <a:pt x="114" y="81"/>
                    <a:pt x="114" y="81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2"/>
                    <a:pt x="115" y="84"/>
                    <a:pt x="115" y="85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6" y="85"/>
                    <a:pt x="116" y="86"/>
                    <a:pt x="116" y="86"/>
                  </a:cubicBezTo>
                  <a:cubicBezTo>
                    <a:pt x="116" y="86"/>
                    <a:pt x="116" y="87"/>
                    <a:pt x="116" y="87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9" y="85"/>
                    <a:pt x="121" y="83"/>
                    <a:pt x="122" y="80"/>
                  </a:cubicBezTo>
                  <a:cubicBezTo>
                    <a:pt x="122" y="81"/>
                    <a:pt x="123" y="81"/>
                    <a:pt x="123" y="82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5" y="86"/>
                    <a:pt x="127" y="91"/>
                    <a:pt x="129" y="95"/>
                  </a:cubicBezTo>
                  <a:cubicBezTo>
                    <a:pt x="129" y="96"/>
                    <a:pt x="129" y="97"/>
                    <a:pt x="129" y="97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2"/>
                    <a:pt x="96" y="87"/>
                    <a:pt x="97" y="82"/>
                  </a:cubicBezTo>
                  <a:cubicBezTo>
                    <a:pt x="98" y="84"/>
                    <a:pt x="99" y="86"/>
                    <a:pt x="100" y="88"/>
                  </a:cubicBezTo>
                  <a:cubicBezTo>
                    <a:pt x="100" y="88"/>
                    <a:pt x="100" y="88"/>
                    <a:pt x="100" y="87"/>
                  </a:cubicBezTo>
                  <a:close/>
                  <a:moveTo>
                    <a:pt x="134" y="67"/>
                  </a:moveTo>
                  <a:cubicBezTo>
                    <a:pt x="135" y="67"/>
                    <a:pt x="135" y="68"/>
                    <a:pt x="135" y="68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5" y="67"/>
                    <a:pt x="135" y="67"/>
                    <a:pt x="135" y="67"/>
                  </a:cubicBezTo>
                  <a:cubicBezTo>
                    <a:pt x="136" y="67"/>
                    <a:pt x="137" y="67"/>
                    <a:pt x="138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39" y="67"/>
                    <a:pt x="139" y="67"/>
                    <a:pt x="140" y="67"/>
                  </a:cubicBezTo>
                  <a:cubicBezTo>
                    <a:pt x="135" y="73"/>
                    <a:pt x="130" y="80"/>
                    <a:pt x="125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24" y="85"/>
                    <a:pt x="124" y="83"/>
                    <a:pt x="123" y="82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7" y="77"/>
                    <a:pt x="131" y="72"/>
                    <a:pt x="134" y="67"/>
                  </a:cubicBezTo>
                  <a:cubicBezTo>
                    <a:pt x="134" y="67"/>
                    <a:pt x="134" y="67"/>
                    <a:pt x="134" y="67"/>
                  </a:cubicBezTo>
                  <a:close/>
                  <a:moveTo>
                    <a:pt x="134" y="67"/>
                  </a:moveTo>
                  <a:cubicBezTo>
                    <a:pt x="130" y="72"/>
                    <a:pt x="127" y="77"/>
                    <a:pt x="123" y="81"/>
                  </a:cubicBezTo>
                  <a:cubicBezTo>
                    <a:pt x="123" y="81"/>
                    <a:pt x="122" y="80"/>
                    <a:pt x="122" y="80"/>
                  </a:cubicBezTo>
                  <a:cubicBezTo>
                    <a:pt x="122" y="79"/>
                    <a:pt x="122" y="79"/>
                    <a:pt x="122" y="80"/>
                  </a:cubicBezTo>
                  <a:cubicBezTo>
                    <a:pt x="121" y="82"/>
                    <a:pt x="119" y="85"/>
                    <a:pt x="117" y="87"/>
                  </a:cubicBezTo>
                  <a:cubicBezTo>
                    <a:pt x="116" y="86"/>
                    <a:pt x="116" y="86"/>
                    <a:pt x="116" y="85"/>
                  </a:cubicBezTo>
                  <a:cubicBezTo>
                    <a:pt x="120" y="79"/>
                    <a:pt x="125" y="73"/>
                    <a:pt x="129" y="67"/>
                  </a:cubicBezTo>
                  <a:cubicBezTo>
                    <a:pt x="131" y="67"/>
                    <a:pt x="132" y="67"/>
                    <a:pt x="134" y="67"/>
                  </a:cubicBezTo>
                  <a:close/>
                  <a:moveTo>
                    <a:pt x="129" y="67"/>
                  </a:move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lose/>
                  <a:moveTo>
                    <a:pt x="128" y="67"/>
                  </a:moveTo>
                  <a:cubicBezTo>
                    <a:pt x="128" y="67"/>
                    <a:pt x="129" y="67"/>
                    <a:pt x="129" y="67"/>
                  </a:cubicBezTo>
                  <a:cubicBezTo>
                    <a:pt x="124" y="73"/>
                    <a:pt x="120" y="79"/>
                    <a:pt x="116" y="85"/>
                  </a:cubicBezTo>
                  <a:cubicBezTo>
                    <a:pt x="115" y="83"/>
                    <a:pt x="115" y="82"/>
                    <a:pt x="114" y="81"/>
                  </a:cubicBezTo>
                  <a:cubicBezTo>
                    <a:pt x="117" y="76"/>
                    <a:pt x="121" y="72"/>
                    <a:pt x="124" y="67"/>
                  </a:cubicBezTo>
                  <a:cubicBezTo>
                    <a:pt x="125" y="67"/>
                    <a:pt x="127" y="67"/>
                    <a:pt x="128" y="67"/>
                  </a:cubicBezTo>
                  <a:close/>
                  <a:moveTo>
                    <a:pt x="124" y="67"/>
                  </a:moveTo>
                  <a:cubicBezTo>
                    <a:pt x="124" y="67"/>
                    <a:pt x="124" y="67"/>
                    <a:pt x="124" y="67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4" y="67"/>
                    <a:pt x="124" y="67"/>
                    <a:pt x="124" y="67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8"/>
                    <a:pt x="119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8"/>
                    <a:pt x="119" y="67"/>
                    <a:pt x="119" y="67"/>
                  </a:cubicBezTo>
                  <a:cubicBezTo>
                    <a:pt x="121" y="67"/>
                    <a:pt x="122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0" y="72"/>
                    <a:pt x="117" y="76"/>
                    <a:pt x="114" y="80"/>
                  </a:cubicBezTo>
                  <a:cubicBezTo>
                    <a:pt x="113" y="79"/>
                    <a:pt x="113" y="78"/>
                    <a:pt x="112" y="77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4" y="73"/>
                    <a:pt x="117" y="70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lose/>
                  <a:moveTo>
                    <a:pt x="115" y="67"/>
                  </a:moveTo>
                  <a:cubicBezTo>
                    <a:pt x="115" y="67"/>
                    <a:pt x="115" y="67"/>
                    <a:pt x="115" y="67"/>
                  </a:cubicBezTo>
                  <a:cubicBezTo>
                    <a:pt x="116" y="68"/>
                    <a:pt x="116" y="67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7" y="67"/>
                    <a:pt x="117" y="67"/>
                    <a:pt x="118" y="67"/>
                  </a:cubicBezTo>
                  <a:cubicBezTo>
                    <a:pt x="116" y="70"/>
                    <a:pt x="114" y="73"/>
                    <a:pt x="112" y="76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5"/>
                    <a:pt x="111" y="75"/>
                    <a:pt x="111" y="75"/>
                  </a:cubicBezTo>
                  <a:cubicBezTo>
                    <a:pt x="111" y="76"/>
                    <a:pt x="111" y="78"/>
                    <a:pt x="110" y="79"/>
                  </a:cubicBezTo>
                  <a:cubicBezTo>
                    <a:pt x="110" y="78"/>
                    <a:pt x="109" y="76"/>
                    <a:pt x="108" y="75"/>
                  </a:cubicBezTo>
                  <a:cubicBezTo>
                    <a:pt x="110" y="72"/>
                    <a:pt x="112" y="70"/>
                    <a:pt x="114" y="67"/>
                  </a:cubicBezTo>
                  <a:cubicBezTo>
                    <a:pt x="115" y="67"/>
                    <a:pt x="115" y="67"/>
                    <a:pt x="115" y="67"/>
                  </a:cubicBezTo>
                  <a:close/>
                  <a:moveTo>
                    <a:pt x="114" y="67"/>
                  </a:moveTo>
                  <a:cubicBezTo>
                    <a:pt x="112" y="70"/>
                    <a:pt x="110" y="72"/>
                    <a:pt x="108" y="75"/>
                  </a:cubicBezTo>
                  <a:cubicBezTo>
                    <a:pt x="108" y="74"/>
                    <a:pt x="108" y="73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9" y="70"/>
                    <a:pt x="110" y="69"/>
                    <a:pt x="111" y="67"/>
                  </a:cubicBezTo>
                  <a:cubicBezTo>
                    <a:pt x="112" y="67"/>
                    <a:pt x="113" y="67"/>
                    <a:pt x="114" y="67"/>
                  </a:cubicBezTo>
                  <a:close/>
                  <a:moveTo>
                    <a:pt x="107" y="67"/>
                  </a:moveTo>
                  <a:cubicBezTo>
                    <a:pt x="107" y="67"/>
                    <a:pt x="107" y="67"/>
                    <a:pt x="108" y="67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6" y="69"/>
                    <a:pt x="107" y="69"/>
                    <a:pt x="107" y="69"/>
                  </a:cubicBezTo>
                  <a:cubicBezTo>
                    <a:pt x="107" y="68"/>
                    <a:pt x="108" y="68"/>
                    <a:pt x="108" y="67"/>
                  </a:cubicBezTo>
                  <a:cubicBezTo>
                    <a:pt x="109" y="67"/>
                    <a:pt x="110" y="67"/>
                    <a:pt x="111" y="67"/>
                  </a:cubicBezTo>
                  <a:cubicBezTo>
                    <a:pt x="110" y="69"/>
                    <a:pt x="108" y="70"/>
                    <a:pt x="107" y="71"/>
                  </a:cubicBezTo>
                  <a:cubicBezTo>
                    <a:pt x="107" y="70"/>
                    <a:pt x="106" y="69"/>
                    <a:pt x="106" y="68"/>
                  </a:cubicBezTo>
                  <a:cubicBezTo>
                    <a:pt x="106" y="68"/>
                    <a:pt x="106" y="68"/>
                    <a:pt x="106" y="67"/>
                  </a:cubicBezTo>
                  <a:cubicBezTo>
                    <a:pt x="106" y="67"/>
                    <a:pt x="106" y="67"/>
                    <a:pt x="107" y="67"/>
                  </a:cubicBezTo>
                  <a:close/>
                  <a:moveTo>
                    <a:pt x="77" y="67"/>
                  </a:move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8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9" y="67"/>
                    <a:pt x="80" y="67"/>
                    <a:pt x="81" y="67"/>
                  </a:cubicBezTo>
                  <a:cubicBezTo>
                    <a:pt x="80" y="68"/>
                    <a:pt x="78" y="69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9" y="69"/>
                    <a:pt x="80" y="68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6" y="67"/>
                    <a:pt x="91" y="67"/>
                    <a:pt x="96" y="67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6" y="68"/>
                    <a:pt x="96" y="67"/>
                    <a:pt x="96" y="67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8" y="67"/>
                    <a:pt x="100" y="67"/>
                    <a:pt x="103" y="67"/>
                  </a:cubicBezTo>
                  <a:cubicBezTo>
                    <a:pt x="103" y="67"/>
                    <a:pt x="103" y="67"/>
                    <a:pt x="103" y="68"/>
                  </a:cubicBezTo>
                  <a:cubicBezTo>
                    <a:pt x="103" y="68"/>
                    <a:pt x="103" y="68"/>
                    <a:pt x="103" y="67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104" y="67"/>
                    <a:pt x="105" y="67"/>
                    <a:pt x="106" y="67"/>
                  </a:cubicBezTo>
                  <a:cubicBezTo>
                    <a:pt x="106" y="68"/>
                    <a:pt x="106" y="68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5" y="75"/>
                    <a:pt x="102" y="81"/>
                    <a:pt x="100" y="87"/>
                  </a:cubicBezTo>
                  <a:cubicBezTo>
                    <a:pt x="99" y="85"/>
                    <a:pt x="98" y="84"/>
                    <a:pt x="97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5" y="87"/>
                    <a:pt x="94" y="92"/>
                    <a:pt x="93" y="9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88" y="92"/>
                    <a:pt x="86" y="87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2" y="85"/>
                    <a:pt x="81" y="88"/>
                    <a:pt x="80" y="91"/>
                  </a:cubicBezTo>
                  <a:cubicBezTo>
                    <a:pt x="79" y="85"/>
                    <a:pt x="77" y="79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4" y="75"/>
                    <a:pt x="73" y="78"/>
                    <a:pt x="71" y="81"/>
                  </a:cubicBezTo>
                  <a:cubicBezTo>
                    <a:pt x="70" y="78"/>
                    <a:pt x="69" y="75"/>
                    <a:pt x="68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5" y="78"/>
                    <a:pt x="63" y="85"/>
                    <a:pt x="60" y="91"/>
                  </a:cubicBezTo>
                  <a:cubicBezTo>
                    <a:pt x="59" y="89"/>
                    <a:pt x="58" y="87"/>
                    <a:pt x="57" y="85"/>
                  </a:cubicBezTo>
                  <a:cubicBezTo>
                    <a:pt x="57" y="84"/>
                    <a:pt x="57" y="84"/>
                    <a:pt x="57" y="85"/>
                  </a:cubicBezTo>
                  <a:cubicBezTo>
                    <a:pt x="56" y="88"/>
                    <a:pt x="54" y="92"/>
                    <a:pt x="53" y="96"/>
                  </a:cubicBezTo>
                  <a:cubicBezTo>
                    <a:pt x="53" y="97"/>
                    <a:pt x="52" y="97"/>
                    <a:pt x="52" y="98"/>
                  </a:cubicBezTo>
                  <a:cubicBezTo>
                    <a:pt x="52" y="99"/>
                    <a:pt x="51" y="99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0" y="100"/>
                    <a:pt x="49" y="99"/>
                    <a:pt x="48" y="99"/>
                  </a:cubicBezTo>
                  <a:cubicBezTo>
                    <a:pt x="48" y="98"/>
                    <a:pt x="48" y="98"/>
                    <a:pt x="47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47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3" y="101"/>
                    <a:pt x="41" y="104"/>
                    <a:pt x="38" y="108"/>
                  </a:cubicBezTo>
                  <a:cubicBezTo>
                    <a:pt x="36" y="103"/>
                    <a:pt x="34" y="97"/>
                    <a:pt x="32" y="91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0" y="93"/>
                    <a:pt x="29" y="94"/>
                    <a:pt x="27" y="96"/>
                  </a:cubicBezTo>
                  <a:cubicBezTo>
                    <a:pt x="25" y="88"/>
                    <a:pt x="22" y="79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69"/>
                    <a:pt x="18" y="68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38" y="67"/>
                    <a:pt x="57" y="67"/>
                    <a:pt x="77" y="67"/>
                  </a:cubicBezTo>
                  <a:close/>
                  <a:moveTo>
                    <a:pt x="60" y="91"/>
                  </a:moveTo>
                  <a:cubicBezTo>
                    <a:pt x="61" y="88"/>
                    <a:pt x="63" y="85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3" y="79"/>
                    <a:pt x="74" y="76"/>
                    <a:pt x="76" y="73"/>
                  </a:cubicBezTo>
                  <a:cubicBezTo>
                    <a:pt x="77" y="79"/>
                    <a:pt x="78" y="86"/>
                    <a:pt x="80" y="92"/>
                  </a:cubicBezTo>
                  <a:cubicBezTo>
                    <a:pt x="80" y="92"/>
                    <a:pt x="80" y="92"/>
                    <a:pt x="81" y="92"/>
                  </a:cubicBezTo>
                  <a:cubicBezTo>
                    <a:pt x="82" y="89"/>
                    <a:pt x="83" y="85"/>
                    <a:pt x="84" y="82"/>
                  </a:cubicBezTo>
                  <a:cubicBezTo>
                    <a:pt x="85" y="87"/>
                    <a:pt x="87" y="92"/>
                    <a:pt x="89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3"/>
                    <a:pt x="56" y="89"/>
                    <a:pt x="57" y="85"/>
                  </a:cubicBezTo>
                  <a:cubicBezTo>
                    <a:pt x="58" y="87"/>
                    <a:pt x="59" y="89"/>
                    <a:pt x="60" y="91"/>
                  </a:cubicBezTo>
                  <a:cubicBezTo>
                    <a:pt x="60" y="92"/>
                    <a:pt x="60" y="92"/>
                    <a:pt x="60" y="91"/>
                  </a:cubicBezTo>
                  <a:close/>
                  <a:moveTo>
                    <a:pt x="71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5" y="79"/>
                    <a:pt x="66" y="76"/>
                    <a:pt x="68" y="73"/>
                  </a:cubicBezTo>
                  <a:cubicBezTo>
                    <a:pt x="69" y="76"/>
                    <a:pt x="70" y="79"/>
                    <a:pt x="71" y="82"/>
                  </a:cubicBezTo>
                  <a:close/>
                  <a:moveTo>
                    <a:pt x="47" y="97"/>
                  </a:move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7" y="97"/>
                  </a:cubicBezTo>
                  <a:close/>
                  <a:moveTo>
                    <a:pt x="17" y="67"/>
                  </a:moveTo>
                  <a:cubicBezTo>
                    <a:pt x="21" y="77"/>
                    <a:pt x="24" y="87"/>
                    <a:pt x="27" y="97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29" y="95"/>
                    <a:pt x="30" y="93"/>
                    <a:pt x="32" y="91"/>
                  </a:cubicBezTo>
                  <a:cubicBezTo>
                    <a:pt x="34" y="97"/>
                    <a:pt x="36" y="103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40" y="106"/>
                    <a:pt x="42" y="103"/>
                    <a:pt x="44" y="100"/>
                  </a:cubicBezTo>
                  <a:cubicBezTo>
                    <a:pt x="44" y="99"/>
                    <a:pt x="45" y="99"/>
                    <a:pt x="45" y="98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8" y="99"/>
                    <a:pt x="50" y="100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2" y="100"/>
                    <a:pt x="52" y="99"/>
                    <a:pt x="52" y="97"/>
                  </a:cubicBezTo>
                  <a:cubicBezTo>
                    <a:pt x="52" y="98"/>
                    <a:pt x="52" y="98"/>
                    <a:pt x="52" y="98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9"/>
                    <a:pt x="91" y="101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1"/>
                    <a:pt x="92" y="99"/>
                    <a:pt x="93" y="98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31" y="96"/>
                    <a:pt x="132" y="94"/>
                    <a:pt x="132" y="93"/>
                  </a:cubicBezTo>
                  <a:cubicBezTo>
                    <a:pt x="133" y="94"/>
                    <a:pt x="134" y="95"/>
                    <a:pt x="134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5" y="97"/>
                    <a:pt x="136" y="99"/>
                    <a:pt x="137" y="100"/>
                  </a:cubicBezTo>
                  <a:cubicBezTo>
                    <a:pt x="137" y="100"/>
                    <a:pt x="137" y="100"/>
                    <a:pt x="136" y="101"/>
                  </a:cubicBezTo>
                  <a:cubicBezTo>
                    <a:pt x="136" y="101"/>
                    <a:pt x="137" y="101"/>
                    <a:pt x="137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8" y="103"/>
                    <a:pt x="139" y="105"/>
                    <a:pt x="140" y="107"/>
                  </a:cubicBezTo>
                  <a:cubicBezTo>
                    <a:pt x="141" y="107"/>
                    <a:pt x="141" y="108"/>
                    <a:pt x="141" y="109"/>
                  </a:cubicBezTo>
                  <a:cubicBezTo>
                    <a:pt x="141" y="109"/>
                    <a:pt x="141" y="109"/>
                    <a:pt x="142" y="109"/>
                  </a:cubicBezTo>
                  <a:cubicBezTo>
                    <a:pt x="142" y="106"/>
                    <a:pt x="143" y="103"/>
                    <a:pt x="144" y="101"/>
                  </a:cubicBezTo>
                  <a:cubicBezTo>
                    <a:pt x="146" y="97"/>
                    <a:pt x="147" y="92"/>
                    <a:pt x="149" y="88"/>
                  </a:cubicBezTo>
                  <a:cubicBezTo>
                    <a:pt x="149" y="87"/>
                    <a:pt x="149" y="86"/>
                    <a:pt x="150" y="85"/>
                  </a:cubicBezTo>
                  <a:cubicBezTo>
                    <a:pt x="152" y="87"/>
                    <a:pt x="153" y="89"/>
                    <a:pt x="155" y="91"/>
                  </a:cubicBezTo>
                  <a:cubicBezTo>
                    <a:pt x="155" y="92"/>
                    <a:pt x="155" y="92"/>
                    <a:pt x="155" y="91"/>
                  </a:cubicBezTo>
                  <a:cubicBezTo>
                    <a:pt x="157" y="88"/>
                    <a:pt x="159" y="85"/>
                    <a:pt x="160" y="81"/>
                  </a:cubicBezTo>
                  <a:cubicBezTo>
                    <a:pt x="161" y="81"/>
                    <a:pt x="161" y="80"/>
                    <a:pt x="161" y="80"/>
                  </a:cubicBezTo>
                  <a:cubicBezTo>
                    <a:pt x="162" y="81"/>
                    <a:pt x="163" y="83"/>
                    <a:pt x="163" y="84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4" y="87"/>
                    <a:pt x="165" y="89"/>
                    <a:pt x="166" y="90"/>
                  </a:cubicBezTo>
                  <a:cubicBezTo>
                    <a:pt x="166" y="91"/>
                    <a:pt x="167" y="91"/>
                    <a:pt x="167" y="92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9" y="89"/>
                    <a:pt x="171" y="85"/>
                    <a:pt x="172" y="82"/>
                  </a:cubicBezTo>
                  <a:cubicBezTo>
                    <a:pt x="174" y="86"/>
                    <a:pt x="175" y="90"/>
                    <a:pt x="177" y="94"/>
                  </a:cubicBezTo>
                  <a:cubicBezTo>
                    <a:pt x="177" y="95"/>
                    <a:pt x="177" y="96"/>
                    <a:pt x="178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80" y="102"/>
                    <a:pt x="181" y="107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2"/>
                    <a:pt x="184" y="113"/>
                    <a:pt x="184" y="113"/>
                  </a:cubicBezTo>
                  <a:cubicBezTo>
                    <a:pt x="175" y="113"/>
                    <a:pt x="166" y="113"/>
                    <a:pt x="157" y="113"/>
                  </a:cubicBezTo>
                  <a:cubicBezTo>
                    <a:pt x="127" y="113"/>
                    <a:pt x="97" y="113"/>
                    <a:pt x="67" y="113"/>
                  </a:cubicBezTo>
                  <a:cubicBezTo>
                    <a:pt x="50" y="113"/>
                    <a:pt x="34" y="113"/>
                    <a:pt x="17" y="113"/>
                  </a:cubicBezTo>
                  <a:cubicBezTo>
                    <a:pt x="17" y="108"/>
                    <a:pt x="17" y="103"/>
                    <a:pt x="17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87"/>
                    <a:pt x="17" y="7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lose/>
                  <a:moveTo>
                    <a:pt x="90" y="98"/>
                  </a:moveTo>
                  <a:cubicBezTo>
                    <a:pt x="92" y="98"/>
                    <a:pt x="92" y="98"/>
                    <a:pt x="92" y="98"/>
                  </a:cubicBezTo>
                  <a:cubicBezTo>
                    <a:pt x="92" y="99"/>
                    <a:pt x="92" y="100"/>
                    <a:pt x="91" y="102"/>
                  </a:cubicBezTo>
                  <a:cubicBezTo>
                    <a:pt x="91" y="100"/>
                    <a:pt x="90" y="99"/>
                    <a:pt x="90" y="98"/>
                  </a:cubicBezTo>
                  <a:close/>
                  <a:moveTo>
                    <a:pt x="153" y="19"/>
                  </a:moveTo>
                  <a:cubicBezTo>
                    <a:pt x="153" y="19"/>
                    <a:pt x="153" y="19"/>
                    <a:pt x="153" y="19"/>
                  </a:cubicBezTo>
                  <a:cubicBezTo>
                    <a:pt x="153" y="19"/>
                    <a:pt x="153" y="19"/>
                    <a:pt x="153" y="19"/>
                  </a:cubicBezTo>
                  <a:close/>
                  <a:moveTo>
                    <a:pt x="141" y="67"/>
                  </a:move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lose/>
                  <a:moveTo>
                    <a:pt x="230" y="66"/>
                  </a:moveTo>
                  <a:cubicBezTo>
                    <a:pt x="230" y="66"/>
                    <a:pt x="230" y="67"/>
                    <a:pt x="230" y="67"/>
                  </a:cubicBezTo>
                  <a:cubicBezTo>
                    <a:pt x="225" y="67"/>
                    <a:pt x="221" y="67"/>
                    <a:pt x="216" y="67"/>
                  </a:cubicBezTo>
                  <a:cubicBezTo>
                    <a:pt x="217" y="67"/>
                    <a:pt x="217" y="66"/>
                    <a:pt x="217" y="66"/>
                  </a:cubicBezTo>
                  <a:cubicBezTo>
                    <a:pt x="221" y="66"/>
                    <a:pt x="226" y="66"/>
                    <a:pt x="230" y="66"/>
                  </a:cubicBezTo>
                  <a:close/>
                  <a:moveTo>
                    <a:pt x="216" y="66"/>
                  </a:moveTo>
                  <a:cubicBezTo>
                    <a:pt x="216" y="66"/>
                    <a:pt x="216" y="67"/>
                    <a:pt x="216" y="67"/>
                  </a:cubicBezTo>
                  <a:cubicBezTo>
                    <a:pt x="213" y="67"/>
                    <a:pt x="209" y="67"/>
                    <a:pt x="206" y="67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7" y="66"/>
                    <a:pt x="206" y="66"/>
                    <a:pt x="206" y="66"/>
                  </a:cubicBezTo>
                  <a:cubicBezTo>
                    <a:pt x="206" y="66"/>
                    <a:pt x="206" y="67"/>
                    <a:pt x="206" y="67"/>
                  </a:cubicBezTo>
                  <a:cubicBezTo>
                    <a:pt x="203" y="67"/>
                    <a:pt x="200" y="67"/>
                    <a:pt x="197" y="67"/>
                  </a:cubicBezTo>
                  <a:cubicBezTo>
                    <a:pt x="197" y="67"/>
                    <a:pt x="197" y="66"/>
                    <a:pt x="197" y="66"/>
                  </a:cubicBezTo>
                  <a:cubicBezTo>
                    <a:pt x="204" y="66"/>
                    <a:pt x="210" y="66"/>
                    <a:pt x="216" y="66"/>
                  </a:cubicBezTo>
                  <a:close/>
                  <a:moveTo>
                    <a:pt x="197" y="66"/>
                  </a:moveTo>
                  <a:cubicBezTo>
                    <a:pt x="197" y="66"/>
                    <a:pt x="197" y="67"/>
                    <a:pt x="196" y="67"/>
                  </a:cubicBezTo>
                  <a:cubicBezTo>
                    <a:pt x="194" y="67"/>
                    <a:pt x="191" y="67"/>
                    <a:pt x="189" y="67"/>
                  </a:cubicBezTo>
                  <a:cubicBezTo>
                    <a:pt x="189" y="67"/>
                    <a:pt x="189" y="66"/>
                    <a:pt x="189" y="66"/>
                  </a:cubicBezTo>
                  <a:cubicBezTo>
                    <a:pt x="192" y="66"/>
                    <a:pt x="194" y="66"/>
                    <a:pt x="197" y="66"/>
                  </a:cubicBezTo>
                  <a:close/>
                  <a:moveTo>
                    <a:pt x="187" y="66"/>
                  </a:moveTo>
                  <a:cubicBezTo>
                    <a:pt x="188" y="66"/>
                    <a:pt x="188" y="66"/>
                    <a:pt x="189" y="66"/>
                  </a:cubicBezTo>
                  <a:cubicBezTo>
                    <a:pt x="189" y="66"/>
                    <a:pt x="188" y="67"/>
                    <a:pt x="188" y="67"/>
                  </a:cubicBezTo>
                  <a:cubicBezTo>
                    <a:pt x="187" y="67"/>
                    <a:pt x="185" y="67"/>
                    <a:pt x="184" y="67"/>
                  </a:cubicBezTo>
                  <a:cubicBezTo>
                    <a:pt x="183" y="67"/>
                    <a:pt x="183" y="66"/>
                    <a:pt x="183" y="66"/>
                  </a:cubicBezTo>
                  <a:cubicBezTo>
                    <a:pt x="185" y="66"/>
                    <a:pt x="186" y="66"/>
                    <a:pt x="187" y="66"/>
                  </a:cubicBezTo>
                  <a:close/>
                  <a:moveTo>
                    <a:pt x="183" y="66"/>
                  </a:moveTo>
                  <a:cubicBezTo>
                    <a:pt x="183" y="66"/>
                    <a:pt x="183" y="67"/>
                    <a:pt x="183" y="67"/>
                  </a:cubicBezTo>
                  <a:cubicBezTo>
                    <a:pt x="183" y="67"/>
                    <a:pt x="183" y="67"/>
                    <a:pt x="182" y="67"/>
                  </a:cubicBezTo>
                  <a:cubicBezTo>
                    <a:pt x="182" y="67"/>
                    <a:pt x="182" y="66"/>
                    <a:pt x="182" y="66"/>
                  </a:cubicBezTo>
                  <a:cubicBezTo>
                    <a:pt x="182" y="66"/>
                    <a:pt x="183" y="66"/>
                    <a:pt x="183" y="66"/>
                  </a:cubicBezTo>
                  <a:close/>
                  <a:moveTo>
                    <a:pt x="182" y="66"/>
                  </a:moveTo>
                  <a:cubicBezTo>
                    <a:pt x="182" y="66"/>
                    <a:pt x="182" y="67"/>
                    <a:pt x="182" y="67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1" y="67"/>
                    <a:pt x="180" y="66"/>
                    <a:pt x="180" y="66"/>
                  </a:cubicBezTo>
                  <a:cubicBezTo>
                    <a:pt x="181" y="66"/>
                    <a:pt x="181" y="66"/>
                    <a:pt x="182" y="66"/>
                  </a:cubicBezTo>
                  <a:close/>
                  <a:moveTo>
                    <a:pt x="179" y="66"/>
                  </a:moveTo>
                  <a:cubicBezTo>
                    <a:pt x="179" y="66"/>
                    <a:pt x="179" y="66"/>
                    <a:pt x="179" y="66"/>
                  </a:cubicBezTo>
                  <a:cubicBezTo>
                    <a:pt x="179" y="67"/>
                    <a:pt x="180" y="66"/>
                    <a:pt x="179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80" y="66"/>
                    <a:pt x="180" y="67"/>
                    <a:pt x="180" y="67"/>
                  </a:cubicBezTo>
                  <a:cubicBezTo>
                    <a:pt x="180" y="67"/>
                    <a:pt x="179" y="67"/>
                    <a:pt x="178" y="67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9" y="66"/>
                    <a:pt x="178" y="66"/>
                    <a:pt x="178" y="66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8" y="67"/>
                    <a:pt x="178" y="67"/>
                    <a:pt x="177" y="67"/>
                  </a:cubicBezTo>
                  <a:cubicBezTo>
                    <a:pt x="177" y="67"/>
                    <a:pt x="177" y="66"/>
                    <a:pt x="177" y="66"/>
                  </a:cubicBezTo>
                  <a:cubicBezTo>
                    <a:pt x="178" y="66"/>
                    <a:pt x="178" y="66"/>
                    <a:pt x="179" y="66"/>
                  </a:cubicBezTo>
                  <a:close/>
                  <a:moveTo>
                    <a:pt x="177" y="66"/>
                  </a:moveTo>
                  <a:cubicBezTo>
                    <a:pt x="177" y="66"/>
                    <a:pt x="177" y="67"/>
                    <a:pt x="177" y="67"/>
                  </a:cubicBezTo>
                  <a:cubicBezTo>
                    <a:pt x="176" y="67"/>
                    <a:pt x="174" y="67"/>
                    <a:pt x="173" y="67"/>
                  </a:cubicBezTo>
                  <a:cubicBezTo>
                    <a:pt x="173" y="67"/>
                    <a:pt x="173" y="66"/>
                    <a:pt x="173" y="66"/>
                  </a:cubicBezTo>
                  <a:cubicBezTo>
                    <a:pt x="174" y="66"/>
                    <a:pt x="175" y="66"/>
                    <a:pt x="177" y="66"/>
                  </a:cubicBezTo>
                  <a:close/>
                  <a:moveTo>
                    <a:pt x="172" y="66"/>
                  </a:moveTo>
                  <a:cubicBezTo>
                    <a:pt x="172" y="66"/>
                    <a:pt x="173" y="67"/>
                    <a:pt x="173" y="67"/>
                  </a:cubicBezTo>
                  <a:cubicBezTo>
                    <a:pt x="172" y="67"/>
                    <a:pt x="172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1" y="66"/>
                    <a:pt x="171" y="66"/>
                    <a:pt x="171" y="66"/>
                  </a:cubicBezTo>
                  <a:cubicBezTo>
                    <a:pt x="172" y="66"/>
                    <a:pt x="172" y="66"/>
                    <a:pt x="172" y="66"/>
                  </a:cubicBezTo>
                  <a:close/>
                  <a:moveTo>
                    <a:pt x="169" y="66"/>
                  </a:moveTo>
                  <a:cubicBezTo>
                    <a:pt x="169" y="66"/>
                    <a:pt x="169" y="66"/>
                    <a:pt x="169" y="66"/>
                  </a:cubicBezTo>
                  <a:cubicBezTo>
                    <a:pt x="169" y="66"/>
                    <a:pt x="169" y="66"/>
                    <a:pt x="169" y="66"/>
                  </a:cubicBezTo>
                  <a:cubicBezTo>
                    <a:pt x="170" y="66"/>
                    <a:pt x="170" y="66"/>
                    <a:pt x="171" y="66"/>
                  </a:cubicBezTo>
                  <a:cubicBezTo>
                    <a:pt x="171" y="66"/>
                    <a:pt x="171" y="67"/>
                    <a:pt x="171" y="67"/>
                  </a:cubicBezTo>
                  <a:cubicBezTo>
                    <a:pt x="168" y="67"/>
                    <a:pt x="166" y="67"/>
                    <a:pt x="164" y="67"/>
                  </a:cubicBezTo>
                  <a:cubicBezTo>
                    <a:pt x="164" y="67"/>
                    <a:pt x="164" y="67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6"/>
                    <a:pt x="167" y="66"/>
                    <a:pt x="169" y="66"/>
                  </a:cubicBezTo>
                  <a:close/>
                  <a:moveTo>
                    <a:pt x="162" y="66"/>
                  </a:moveTo>
                  <a:cubicBezTo>
                    <a:pt x="162" y="66"/>
                    <a:pt x="162" y="66"/>
                    <a:pt x="162" y="67"/>
                  </a:cubicBezTo>
                  <a:cubicBezTo>
                    <a:pt x="162" y="67"/>
                    <a:pt x="162" y="67"/>
                    <a:pt x="162" y="66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63" y="66"/>
                    <a:pt x="163" y="66"/>
                    <a:pt x="163" y="66"/>
                  </a:cubicBezTo>
                  <a:cubicBezTo>
                    <a:pt x="164" y="66"/>
                    <a:pt x="164" y="66"/>
                    <a:pt x="164" y="67"/>
                  </a:cubicBezTo>
                  <a:cubicBezTo>
                    <a:pt x="164" y="67"/>
                    <a:pt x="164" y="67"/>
                    <a:pt x="164" y="66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7"/>
                    <a:pt x="164" y="67"/>
                  </a:cubicBezTo>
                  <a:cubicBezTo>
                    <a:pt x="162" y="67"/>
                    <a:pt x="160" y="67"/>
                    <a:pt x="158" y="67"/>
                  </a:cubicBezTo>
                  <a:cubicBezTo>
                    <a:pt x="158" y="67"/>
                    <a:pt x="158" y="66"/>
                    <a:pt x="159" y="66"/>
                  </a:cubicBezTo>
                  <a:cubicBezTo>
                    <a:pt x="160" y="66"/>
                    <a:pt x="161" y="66"/>
                    <a:pt x="162" y="66"/>
                  </a:cubicBezTo>
                  <a:close/>
                  <a:moveTo>
                    <a:pt x="157" y="66"/>
                  </a:moveTo>
                  <a:cubicBezTo>
                    <a:pt x="157" y="66"/>
                    <a:pt x="157" y="66"/>
                    <a:pt x="157" y="66"/>
                  </a:cubicBezTo>
                  <a:cubicBezTo>
                    <a:pt x="157" y="66"/>
                    <a:pt x="157" y="66"/>
                    <a:pt x="157" y="66"/>
                  </a:cubicBezTo>
                  <a:cubicBezTo>
                    <a:pt x="157" y="66"/>
                    <a:pt x="158" y="66"/>
                    <a:pt x="158" y="66"/>
                  </a:cubicBezTo>
                  <a:cubicBezTo>
                    <a:pt x="158" y="66"/>
                    <a:pt x="158" y="67"/>
                    <a:pt x="158" y="67"/>
                  </a:cubicBezTo>
                  <a:cubicBezTo>
                    <a:pt x="157" y="67"/>
                    <a:pt x="157" y="67"/>
                    <a:pt x="156" y="67"/>
                  </a:cubicBezTo>
                  <a:cubicBezTo>
                    <a:pt x="156" y="67"/>
                    <a:pt x="156" y="66"/>
                    <a:pt x="156" y="66"/>
                  </a:cubicBezTo>
                  <a:cubicBezTo>
                    <a:pt x="156" y="66"/>
                    <a:pt x="156" y="66"/>
                    <a:pt x="157" y="66"/>
                  </a:cubicBezTo>
                  <a:close/>
                  <a:moveTo>
                    <a:pt x="152" y="66"/>
                  </a:moveTo>
                  <a:cubicBezTo>
                    <a:pt x="152" y="66"/>
                    <a:pt x="152" y="66"/>
                    <a:pt x="152" y="67"/>
                  </a:cubicBezTo>
                  <a:cubicBezTo>
                    <a:pt x="152" y="67"/>
                    <a:pt x="153" y="6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6"/>
                    <a:pt x="154" y="66"/>
                    <a:pt x="155" y="66"/>
                  </a:cubicBezTo>
                  <a:cubicBezTo>
                    <a:pt x="156" y="66"/>
                    <a:pt x="156" y="67"/>
                    <a:pt x="156" y="67"/>
                  </a:cubicBezTo>
                  <a:cubicBezTo>
                    <a:pt x="154" y="67"/>
                    <a:pt x="152" y="67"/>
                    <a:pt x="150" y="67"/>
                  </a:cubicBezTo>
                  <a:cubicBezTo>
                    <a:pt x="151" y="67"/>
                    <a:pt x="151" y="66"/>
                    <a:pt x="151" y="66"/>
                  </a:cubicBezTo>
                  <a:cubicBezTo>
                    <a:pt x="151" y="66"/>
                    <a:pt x="152" y="66"/>
                    <a:pt x="152" y="66"/>
                  </a:cubicBezTo>
                  <a:close/>
                  <a:moveTo>
                    <a:pt x="147" y="66"/>
                  </a:moveTo>
                  <a:cubicBezTo>
                    <a:pt x="147" y="66"/>
                    <a:pt x="147" y="67"/>
                    <a:pt x="147" y="67"/>
                  </a:cubicBezTo>
                  <a:cubicBezTo>
                    <a:pt x="147" y="67"/>
                    <a:pt x="148" y="67"/>
                    <a:pt x="147" y="67"/>
                  </a:cubicBezTo>
                  <a:cubicBezTo>
                    <a:pt x="147" y="66"/>
                    <a:pt x="147" y="66"/>
                    <a:pt x="147" y="66"/>
                  </a:cubicBezTo>
                  <a:cubicBezTo>
                    <a:pt x="148" y="66"/>
                    <a:pt x="148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7"/>
                    <a:pt x="150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6"/>
                    <a:pt x="150" y="67"/>
                    <a:pt x="150" y="67"/>
                  </a:cubicBezTo>
                  <a:cubicBezTo>
                    <a:pt x="149" y="67"/>
                    <a:pt x="147" y="67"/>
                    <a:pt x="146" y="67"/>
                  </a:cubicBezTo>
                  <a:cubicBezTo>
                    <a:pt x="146" y="67"/>
                    <a:pt x="146" y="66"/>
                    <a:pt x="147" y="66"/>
                  </a:cubicBezTo>
                  <a:cubicBezTo>
                    <a:pt x="147" y="66"/>
                    <a:pt x="147" y="66"/>
                    <a:pt x="147" y="66"/>
                  </a:cubicBezTo>
                  <a:close/>
                  <a:moveTo>
                    <a:pt x="146" y="66"/>
                  </a:moveTo>
                  <a:cubicBezTo>
                    <a:pt x="146" y="66"/>
                    <a:pt x="146" y="67"/>
                    <a:pt x="146" y="67"/>
                  </a:cubicBezTo>
                  <a:cubicBezTo>
                    <a:pt x="145" y="67"/>
                    <a:pt x="144" y="67"/>
                    <a:pt x="143" y="67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3" y="67"/>
                    <a:pt x="143" y="66"/>
                    <a:pt x="142" y="66"/>
                  </a:cubicBezTo>
                  <a:cubicBezTo>
                    <a:pt x="144" y="66"/>
                    <a:pt x="145" y="66"/>
                    <a:pt x="146" y="66"/>
                  </a:cubicBezTo>
                  <a:close/>
                  <a:moveTo>
                    <a:pt x="142" y="66"/>
                  </a:moveTo>
                  <a:cubicBezTo>
                    <a:pt x="142" y="66"/>
                    <a:pt x="142" y="67"/>
                    <a:pt x="142" y="67"/>
                  </a:cubicBezTo>
                  <a:cubicBezTo>
                    <a:pt x="142" y="67"/>
                    <a:pt x="142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6"/>
                  </a:cubicBezTo>
                  <a:cubicBezTo>
                    <a:pt x="141" y="66"/>
                    <a:pt x="141" y="66"/>
                    <a:pt x="141" y="66"/>
                  </a:cubicBezTo>
                  <a:cubicBezTo>
                    <a:pt x="141" y="66"/>
                    <a:pt x="141" y="66"/>
                    <a:pt x="141" y="66"/>
                  </a:cubicBezTo>
                  <a:cubicBezTo>
                    <a:pt x="141" y="66"/>
                    <a:pt x="142" y="66"/>
                    <a:pt x="142" y="66"/>
                  </a:cubicBezTo>
                  <a:close/>
                  <a:moveTo>
                    <a:pt x="141" y="66"/>
                  </a:moveTo>
                  <a:cubicBezTo>
                    <a:pt x="141" y="66"/>
                    <a:pt x="141" y="66"/>
                    <a:pt x="141" y="66"/>
                  </a:cubicBezTo>
                  <a:cubicBezTo>
                    <a:pt x="141" y="67"/>
                    <a:pt x="141" y="67"/>
                    <a:pt x="140" y="67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40" y="67"/>
                    <a:pt x="140" y="66"/>
                    <a:pt x="140" y="66"/>
                  </a:cubicBezTo>
                  <a:cubicBezTo>
                    <a:pt x="140" y="66"/>
                    <a:pt x="140" y="66"/>
                    <a:pt x="141" y="66"/>
                  </a:cubicBezTo>
                  <a:close/>
                  <a:moveTo>
                    <a:pt x="140" y="66"/>
                  </a:moveTo>
                  <a:cubicBezTo>
                    <a:pt x="140" y="66"/>
                    <a:pt x="140" y="67"/>
                    <a:pt x="140" y="67"/>
                  </a:cubicBezTo>
                  <a:cubicBezTo>
                    <a:pt x="140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6"/>
                    <a:pt x="139" y="66"/>
                  </a:cubicBezTo>
                  <a:cubicBezTo>
                    <a:pt x="139" y="66"/>
                    <a:pt x="139" y="66"/>
                    <a:pt x="140" y="66"/>
                  </a:cubicBezTo>
                  <a:close/>
                  <a:moveTo>
                    <a:pt x="138" y="66"/>
                  </a:moveTo>
                  <a:cubicBezTo>
                    <a:pt x="138" y="66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38" y="67"/>
                    <a:pt x="137" y="66"/>
                    <a:pt x="137" y="66"/>
                  </a:cubicBezTo>
                  <a:cubicBezTo>
                    <a:pt x="138" y="66"/>
                    <a:pt x="138" y="66"/>
                    <a:pt x="138" y="66"/>
                  </a:cubicBezTo>
                  <a:close/>
                  <a:moveTo>
                    <a:pt x="137" y="66"/>
                  </a:moveTo>
                  <a:cubicBezTo>
                    <a:pt x="137" y="66"/>
                    <a:pt x="137" y="67"/>
                    <a:pt x="137" y="67"/>
                  </a:cubicBezTo>
                  <a:cubicBezTo>
                    <a:pt x="136" y="67"/>
                    <a:pt x="135" y="67"/>
                    <a:pt x="135" y="67"/>
                  </a:cubicBezTo>
                  <a:cubicBezTo>
                    <a:pt x="135" y="67"/>
                    <a:pt x="135" y="67"/>
                    <a:pt x="134" y="67"/>
                  </a:cubicBezTo>
                  <a:cubicBezTo>
                    <a:pt x="135" y="67"/>
                    <a:pt x="135" y="66"/>
                    <a:pt x="135" y="66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6" y="66"/>
                    <a:pt x="136" y="66"/>
                    <a:pt x="137" y="66"/>
                  </a:cubicBezTo>
                  <a:close/>
                  <a:moveTo>
                    <a:pt x="135" y="66"/>
                  </a:moveTo>
                  <a:cubicBezTo>
                    <a:pt x="134" y="66"/>
                    <a:pt x="134" y="66"/>
                    <a:pt x="134" y="67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4" y="66"/>
                    <a:pt x="134" y="66"/>
                    <a:pt x="135" y="66"/>
                  </a:cubicBezTo>
                  <a:close/>
                  <a:moveTo>
                    <a:pt x="130" y="66"/>
                  </a:moveTo>
                  <a:cubicBezTo>
                    <a:pt x="130" y="66"/>
                    <a:pt x="130" y="66"/>
                    <a:pt x="130" y="66"/>
                  </a:cubicBezTo>
                  <a:cubicBezTo>
                    <a:pt x="130" y="66"/>
                    <a:pt x="131" y="66"/>
                    <a:pt x="131" y="66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31" y="66"/>
                    <a:pt x="131" y="66"/>
                    <a:pt x="131" y="67"/>
                  </a:cubicBezTo>
                  <a:cubicBezTo>
                    <a:pt x="131" y="67"/>
                    <a:pt x="132" y="67"/>
                    <a:pt x="132" y="66"/>
                  </a:cubicBezTo>
                  <a:cubicBezTo>
                    <a:pt x="132" y="66"/>
                    <a:pt x="131" y="66"/>
                    <a:pt x="131" y="66"/>
                  </a:cubicBezTo>
                  <a:cubicBezTo>
                    <a:pt x="132" y="66"/>
                    <a:pt x="133" y="66"/>
                    <a:pt x="134" y="66"/>
                  </a:cubicBezTo>
                  <a:cubicBezTo>
                    <a:pt x="134" y="66"/>
                    <a:pt x="134" y="67"/>
                    <a:pt x="134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3" y="67"/>
                    <a:pt x="131" y="67"/>
                    <a:pt x="129" y="67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30" y="66"/>
                    <a:pt x="130" y="66"/>
                    <a:pt x="129" y="66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8" y="67"/>
                    <a:pt x="128" y="66"/>
                    <a:pt x="128" y="66"/>
                  </a:cubicBezTo>
                  <a:cubicBezTo>
                    <a:pt x="129" y="66"/>
                    <a:pt x="129" y="66"/>
                    <a:pt x="130" y="66"/>
                  </a:cubicBezTo>
                  <a:close/>
                  <a:moveTo>
                    <a:pt x="128" y="66"/>
                  </a:moveTo>
                  <a:cubicBezTo>
                    <a:pt x="128" y="66"/>
                    <a:pt x="128" y="67"/>
                    <a:pt x="128" y="67"/>
                  </a:cubicBezTo>
                  <a:cubicBezTo>
                    <a:pt x="127" y="67"/>
                    <a:pt x="126" y="67"/>
                    <a:pt x="124" y="67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4" y="67"/>
                    <a:pt x="124" y="66"/>
                    <a:pt x="124" y="67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4" y="67"/>
                    <a:pt x="123" y="67"/>
                    <a:pt x="123" y="67"/>
                  </a:cubicBezTo>
                  <a:cubicBezTo>
                    <a:pt x="123" y="67"/>
                    <a:pt x="123" y="66"/>
                    <a:pt x="123" y="66"/>
                  </a:cubicBezTo>
                  <a:cubicBezTo>
                    <a:pt x="125" y="66"/>
                    <a:pt x="126" y="66"/>
                    <a:pt x="128" y="66"/>
                  </a:cubicBezTo>
                  <a:close/>
                  <a:moveTo>
                    <a:pt x="121" y="66"/>
                  </a:move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2" y="66"/>
                    <a:pt x="122" y="66"/>
                    <a:pt x="123" y="66"/>
                  </a:cubicBezTo>
                  <a:cubicBezTo>
                    <a:pt x="123" y="66"/>
                    <a:pt x="123" y="67"/>
                    <a:pt x="123" y="67"/>
                  </a:cubicBezTo>
                  <a:cubicBezTo>
                    <a:pt x="122" y="67"/>
                    <a:pt x="120" y="67"/>
                    <a:pt x="119" y="67"/>
                  </a:cubicBezTo>
                  <a:cubicBezTo>
                    <a:pt x="119" y="67"/>
                    <a:pt x="119" y="66"/>
                    <a:pt x="119" y="66"/>
                  </a:cubicBezTo>
                  <a:cubicBezTo>
                    <a:pt x="119" y="66"/>
                    <a:pt x="120" y="66"/>
                    <a:pt x="121" y="66"/>
                  </a:cubicBezTo>
                  <a:close/>
                  <a:moveTo>
                    <a:pt x="118" y="66"/>
                  </a:moveTo>
                  <a:cubicBezTo>
                    <a:pt x="119" y="66"/>
                    <a:pt x="119" y="67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8" y="67"/>
                    <a:pt x="117" y="67"/>
                    <a:pt x="116" y="67"/>
                  </a:cubicBezTo>
                  <a:cubicBezTo>
                    <a:pt x="115" y="67"/>
                    <a:pt x="115" y="66"/>
                    <a:pt x="115" y="66"/>
                  </a:cubicBezTo>
                  <a:cubicBezTo>
                    <a:pt x="116" y="66"/>
                    <a:pt x="117" y="66"/>
                    <a:pt x="118" y="66"/>
                  </a:cubicBezTo>
                  <a:close/>
                  <a:moveTo>
                    <a:pt x="115" y="66"/>
                  </a:moveTo>
                  <a:cubicBezTo>
                    <a:pt x="115" y="66"/>
                    <a:pt x="115" y="67"/>
                    <a:pt x="115" y="67"/>
                  </a:cubicBezTo>
                  <a:cubicBezTo>
                    <a:pt x="115" y="67"/>
                    <a:pt x="115" y="67"/>
                    <a:pt x="114" y="67"/>
                  </a:cubicBezTo>
                  <a:cubicBezTo>
                    <a:pt x="115" y="67"/>
                    <a:pt x="115" y="66"/>
                    <a:pt x="115" y="66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66"/>
                    <a:pt x="115" y="66"/>
                    <a:pt x="115" y="66"/>
                  </a:cubicBezTo>
                  <a:close/>
                  <a:moveTo>
                    <a:pt x="114" y="66"/>
                  </a:moveTo>
                  <a:cubicBezTo>
                    <a:pt x="114" y="66"/>
                    <a:pt x="114" y="66"/>
                    <a:pt x="114" y="66"/>
                  </a:cubicBezTo>
                  <a:cubicBezTo>
                    <a:pt x="114" y="66"/>
                    <a:pt x="114" y="66"/>
                    <a:pt x="114" y="66"/>
                  </a:cubicBezTo>
                  <a:cubicBezTo>
                    <a:pt x="114" y="66"/>
                    <a:pt x="114" y="67"/>
                    <a:pt x="114" y="67"/>
                  </a:cubicBezTo>
                  <a:cubicBezTo>
                    <a:pt x="113" y="67"/>
                    <a:pt x="112" y="67"/>
                    <a:pt x="111" y="67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6"/>
                    <a:pt x="111" y="66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1" y="67"/>
                    <a:pt x="111" y="66"/>
                    <a:pt x="111" y="66"/>
                  </a:cubicBezTo>
                  <a:cubicBezTo>
                    <a:pt x="112" y="66"/>
                    <a:pt x="113" y="66"/>
                    <a:pt x="11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7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1" y="66"/>
                    <a:pt x="111" y="67"/>
                    <a:pt x="111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0" y="67"/>
                    <a:pt x="109" y="67"/>
                    <a:pt x="108" y="67"/>
                  </a:cubicBezTo>
                  <a:cubicBezTo>
                    <a:pt x="108" y="67"/>
                    <a:pt x="109" y="67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lose/>
                  <a:moveTo>
                    <a:pt x="108" y="66"/>
                  </a:moveTo>
                  <a:cubicBezTo>
                    <a:pt x="108" y="66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7" y="66"/>
                    <a:pt x="106" y="66"/>
                  </a:cubicBezTo>
                  <a:cubicBezTo>
                    <a:pt x="107" y="66"/>
                    <a:pt x="108" y="66"/>
                    <a:pt x="108" y="66"/>
                  </a:cubicBezTo>
                  <a:close/>
                  <a:moveTo>
                    <a:pt x="106" y="66"/>
                  </a:moveTo>
                  <a:cubicBezTo>
                    <a:pt x="106" y="66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6"/>
                    <a:pt x="106" y="66"/>
                  </a:cubicBezTo>
                  <a:cubicBezTo>
                    <a:pt x="106" y="66"/>
                    <a:pt x="106" y="66"/>
                    <a:pt x="106" y="66"/>
                  </a:cubicBezTo>
                  <a:close/>
                  <a:moveTo>
                    <a:pt x="106" y="66"/>
                  </a:moveTo>
                  <a:cubicBezTo>
                    <a:pt x="106" y="66"/>
                    <a:pt x="105" y="67"/>
                    <a:pt x="106" y="67"/>
                  </a:cubicBezTo>
                  <a:cubicBezTo>
                    <a:pt x="105" y="67"/>
                    <a:pt x="104" y="67"/>
                    <a:pt x="103" y="67"/>
                  </a:cubicBezTo>
                  <a:cubicBezTo>
                    <a:pt x="103" y="67"/>
                    <a:pt x="103" y="66"/>
                    <a:pt x="103" y="66"/>
                  </a:cubicBezTo>
                  <a:cubicBezTo>
                    <a:pt x="104" y="66"/>
                    <a:pt x="105" y="66"/>
                    <a:pt x="106" y="66"/>
                  </a:cubicBezTo>
                  <a:close/>
                  <a:moveTo>
                    <a:pt x="98" y="66"/>
                  </a:moveTo>
                  <a:cubicBezTo>
                    <a:pt x="98" y="66"/>
                    <a:pt x="98" y="66"/>
                    <a:pt x="98" y="66"/>
                  </a:cubicBezTo>
                  <a:cubicBezTo>
                    <a:pt x="99" y="66"/>
                    <a:pt x="101" y="66"/>
                    <a:pt x="102" y="66"/>
                  </a:cubicBezTo>
                  <a:cubicBezTo>
                    <a:pt x="102" y="66"/>
                    <a:pt x="102" y="67"/>
                    <a:pt x="103" y="67"/>
                  </a:cubicBezTo>
                  <a:cubicBezTo>
                    <a:pt x="100" y="67"/>
                    <a:pt x="98" y="67"/>
                    <a:pt x="96" y="67"/>
                  </a:cubicBezTo>
                  <a:cubicBezTo>
                    <a:pt x="96" y="67"/>
                    <a:pt x="95" y="66"/>
                    <a:pt x="95" y="66"/>
                  </a:cubicBezTo>
                  <a:cubicBezTo>
                    <a:pt x="96" y="66"/>
                    <a:pt x="97" y="66"/>
                    <a:pt x="98" y="66"/>
                  </a:cubicBezTo>
                  <a:close/>
                  <a:moveTo>
                    <a:pt x="95" y="66"/>
                  </a:moveTo>
                  <a:cubicBezTo>
                    <a:pt x="95" y="66"/>
                    <a:pt x="95" y="67"/>
                    <a:pt x="95" y="67"/>
                  </a:cubicBezTo>
                  <a:cubicBezTo>
                    <a:pt x="94" y="67"/>
                    <a:pt x="93" y="67"/>
                    <a:pt x="92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67"/>
                    <a:pt x="92" y="66"/>
                    <a:pt x="92" y="66"/>
                  </a:cubicBezTo>
                  <a:cubicBezTo>
                    <a:pt x="93" y="66"/>
                    <a:pt x="94" y="66"/>
                    <a:pt x="95" y="66"/>
                  </a:cubicBezTo>
                  <a:close/>
                  <a:moveTo>
                    <a:pt x="81" y="66"/>
                  </a:move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2" y="66"/>
                    <a:pt x="83" y="66"/>
                  </a:cubicBezTo>
                  <a:cubicBezTo>
                    <a:pt x="83" y="66"/>
                    <a:pt x="83" y="66"/>
                    <a:pt x="83" y="67"/>
                  </a:cubicBezTo>
                  <a:cubicBezTo>
                    <a:pt x="83" y="67"/>
                    <a:pt x="83" y="67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5" y="66"/>
                    <a:pt x="88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1" y="66"/>
                    <a:pt x="91" y="66"/>
                    <a:pt x="90" y="66"/>
                  </a:cubicBezTo>
                  <a:cubicBezTo>
                    <a:pt x="91" y="66"/>
                    <a:pt x="92" y="66"/>
                    <a:pt x="92" y="66"/>
                  </a:cubicBezTo>
                  <a:cubicBezTo>
                    <a:pt x="92" y="66"/>
                    <a:pt x="92" y="67"/>
                    <a:pt x="92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87" y="67"/>
                    <a:pt x="82" y="67"/>
                    <a:pt x="77" y="67"/>
                  </a:cubicBezTo>
                  <a:cubicBezTo>
                    <a:pt x="77" y="67"/>
                    <a:pt x="77" y="66"/>
                    <a:pt x="77" y="66"/>
                  </a:cubicBezTo>
                  <a:cubicBezTo>
                    <a:pt x="78" y="66"/>
                    <a:pt x="79" y="66"/>
                    <a:pt x="81" y="66"/>
                  </a:cubicBezTo>
                  <a:close/>
                  <a:moveTo>
                    <a:pt x="22" y="66"/>
                  </a:moveTo>
                  <a:cubicBezTo>
                    <a:pt x="23" y="66"/>
                    <a:pt x="24" y="66"/>
                    <a:pt x="25" y="66"/>
                  </a:cubicBezTo>
                  <a:cubicBezTo>
                    <a:pt x="28" y="66"/>
                    <a:pt x="30" y="66"/>
                    <a:pt x="32" y="66"/>
                  </a:cubicBezTo>
                  <a:cubicBezTo>
                    <a:pt x="37" y="66"/>
                    <a:pt x="42" y="66"/>
                    <a:pt x="47" y="66"/>
                  </a:cubicBezTo>
                  <a:cubicBezTo>
                    <a:pt x="55" y="66"/>
                    <a:pt x="64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3" y="66"/>
                    <a:pt x="74" y="66"/>
                    <a:pt x="75" y="66"/>
                  </a:cubicBezTo>
                  <a:cubicBezTo>
                    <a:pt x="75" y="66"/>
                    <a:pt x="76" y="66"/>
                    <a:pt x="77" y="66"/>
                  </a:cubicBezTo>
                  <a:cubicBezTo>
                    <a:pt x="77" y="66"/>
                    <a:pt x="77" y="67"/>
                    <a:pt x="77" y="67"/>
                  </a:cubicBezTo>
                  <a:cubicBezTo>
                    <a:pt x="74" y="67"/>
                    <a:pt x="70" y="67"/>
                    <a:pt x="67" y="67"/>
                  </a:cubicBezTo>
                  <a:cubicBezTo>
                    <a:pt x="51" y="67"/>
                    <a:pt x="34" y="67"/>
                    <a:pt x="18" y="67"/>
                  </a:cubicBezTo>
                  <a:cubicBezTo>
                    <a:pt x="18" y="67"/>
                    <a:pt x="18" y="67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9" y="66"/>
                    <a:pt x="21" y="66"/>
                    <a:pt x="22" y="66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1"/>
                    <a:pt x="17" y="56"/>
                    <a:pt x="17" y="50"/>
                  </a:cubicBezTo>
                  <a:cubicBezTo>
                    <a:pt x="33" y="50"/>
                    <a:pt x="49" y="50"/>
                    <a:pt x="65" y="50"/>
                  </a:cubicBezTo>
                  <a:cubicBezTo>
                    <a:pt x="64" y="53"/>
                    <a:pt x="63" y="56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1" y="62"/>
                    <a:pt x="61" y="62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4"/>
                  </a:cubicBezTo>
                  <a:cubicBezTo>
                    <a:pt x="60" y="64"/>
                    <a:pt x="60" y="65"/>
                    <a:pt x="60" y="65"/>
                  </a:cubicBezTo>
                  <a:cubicBezTo>
                    <a:pt x="60" y="65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46" y="66"/>
                    <a:pt x="31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lose/>
                  <a:moveTo>
                    <a:pt x="62" y="65"/>
                  </a:moveTo>
                  <a:cubicBezTo>
                    <a:pt x="62" y="64"/>
                    <a:pt x="62" y="63"/>
                    <a:pt x="61" y="63"/>
                  </a:cubicBezTo>
                  <a:cubicBezTo>
                    <a:pt x="61" y="62"/>
                    <a:pt x="61" y="62"/>
                    <a:pt x="62" y="62"/>
                  </a:cubicBezTo>
                  <a:cubicBezTo>
                    <a:pt x="62" y="63"/>
                    <a:pt x="63" y="64"/>
                    <a:pt x="63" y="65"/>
                  </a:cubicBezTo>
                  <a:cubicBezTo>
                    <a:pt x="64" y="66"/>
                    <a:pt x="64" y="65"/>
                    <a:pt x="64" y="65"/>
                  </a:cubicBezTo>
                  <a:cubicBezTo>
                    <a:pt x="63" y="64"/>
                    <a:pt x="62" y="63"/>
                    <a:pt x="62" y="62"/>
                  </a:cubicBezTo>
                  <a:cubicBezTo>
                    <a:pt x="62" y="61"/>
                    <a:pt x="62" y="61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62"/>
                    <a:pt x="64" y="64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6"/>
                    <a:pt x="62" y="66"/>
                    <a:pt x="60" y="66"/>
                  </a:cubicBezTo>
                  <a:cubicBezTo>
                    <a:pt x="60" y="65"/>
                    <a:pt x="61" y="64"/>
                    <a:pt x="61" y="63"/>
                  </a:cubicBezTo>
                  <a:cubicBezTo>
                    <a:pt x="61" y="64"/>
                    <a:pt x="62" y="64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lose/>
                  <a:moveTo>
                    <a:pt x="154" y="66"/>
                  </a:moveTo>
                  <a:cubicBezTo>
                    <a:pt x="148" y="54"/>
                    <a:pt x="142" y="42"/>
                    <a:pt x="134" y="32"/>
                  </a:cubicBezTo>
                  <a:cubicBezTo>
                    <a:pt x="132" y="28"/>
                    <a:pt x="130" y="25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8" y="21"/>
                    <a:pt x="128" y="21"/>
                    <a:pt x="128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36" y="32"/>
                    <a:pt x="143" y="44"/>
                    <a:pt x="150" y="57"/>
                  </a:cubicBezTo>
                  <a:cubicBezTo>
                    <a:pt x="152" y="60"/>
                    <a:pt x="153" y="63"/>
                    <a:pt x="155" y="66"/>
                  </a:cubicBezTo>
                  <a:cubicBezTo>
                    <a:pt x="155" y="66"/>
                    <a:pt x="154" y="66"/>
                    <a:pt x="154" y="66"/>
                  </a:cubicBezTo>
                  <a:cubicBezTo>
                    <a:pt x="154" y="66"/>
                    <a:pt x="154" y="66"/>
                    <a:pt x="154" y="66"/>
                  </a:cubicBezTo>
                  <a:close/>
                  <a:moveTo>
                    <a:pt x="154" y="66"/>
                  </a:moveTo>
                  <a:cubicBezTo>
                    <a:pt x="153" y="66"/>
                    <a:pt x="153" y="66"/>
                    <a:pt x="152" y="66"/>
                  </a:cubicBezTo>
                  <a:cubicBezTo>
                    <a:pt x="146" y="55"/>
                    <a:pt x="139" y="44"/>
                    <a:pt x="132" y="33"/>
                  </a:cubicBezTo>
                  <a:cubicBezTo>
                    <a:pt x="130" y="30"/>
                    <a:pt x="129" y="27"/>
                    <a:pt x="127" y="24"/>
                  </a:cubicBezTo>
                  <a:cubicBezTo>
                    <a:pt x="127" y="24"/>
                    <a:pt x="127" y="23"/>
                    <a:pt x="127" y="23"/>
                  </a:cubicBezTo>
                  <a:cubicBezTo>
                    <a:pt x="135" y="33"/>
                    <a:pt x="142" y="44"/>
                    <a:pt x="149" y="56"/>
                  </a:cubicBezTo>
                  <a:cubicBezTo>
                    <a:pt x="150" y="59"/>
                    <a:pt x="152" y="63"/>
                    <a:pt x="154" y="66"/>
                  </a:cubicBezTo>
                  <a:cubicBezTo>
                    <a:pt x="154" y="66"/>
                    <a:pt x="154" y="66"/>
                    <a:pt x="154" y="66"/>
                  </a:cubicBezTo>
                  <a:close/>
                  <a:moveTo>
                    <a:pt x="127" y="23"/>
                  </a:moveTo>
                  <a:cubicBezTo>
                    <a:pt x="127" y="23"/>
                    <a:pt x="127" y="23"/>
                    <a:pt x="126" y="24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6" y="24"/>
                    <a:pt x="126" y="25"/>
                    <a:pt x="126" y="25"/>
                  </a:cubicBezTo>
                  <a:cubicBezTo>
                    <a:pt x="125" y="23"/>
                    <a:pt x="123" y="21"/>
                    <a:pt x="122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1"/>
                    <a:pt x="127" y="22"/>
                    <a:pt x="127" y="23"/>
                  </a:cubicBezTo>
                  <a:close/>
                  <a:moveTo>
                    <a:pt x="126" y="25"/>
                  </a:moveTo>
                  <a:cubicBezTo>
                    <a:pt x="126" y="25"/>
                    <a:pt x="126" y="25"/>
                    <a:pt x="126" y="25"/>
                  </a:cubicBezTo>
                  <a:cubicBezTo>
                    <a:pt x="126" y="25"/>
                    <a:pt x="127" y="25"/>
                    <a:pt x="127" y="24"/>
                  </a:cubicBezTo>
                  <a:cubicBezTo>
                    <a:pt x="133" y="35"/>
                    <a:pt x="140" y="46"/>
                    <a:pt x="147" y="57"/>
                  </a:cubicBezTo>
                  <a:cubicBezTo>
                    <a:pt x="148" y="60"/>
                    <a:pt x="150" y="63"/>
                    <a:pt x="152" y="66"/>
                  </a:cubicBezTo>
                  <a:cubicBezTo>
                    <a:pt x="152" y="66"/>
                    <a:pt x="151" y="66"/>
                    <a:pt x="151" y="66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44" y="54"/>
                    <a:pt x="136" y="42"/>
                    <a:pt x="128" y="30"/>
                  </a:cubicBezTo>
                  <a:cubicBezTo>
                    <a:pt x="126" y="27"/>
                    <a:pt x="124" y="24"/>
                    <a:pt x="121" y="21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3" y="21"/>
                    <a:pt x="125" y="23"/>
                    <a:pt x="126" y="25"/>
                  </a:cubicBezTo>
                  <a:close/>
                  <a:moveTo>
                    <a:pt x="121" y="23"/>
                  </a:moveTo>
                  <a:cubicBezTo>
                    <a:pt x="128" y="34"/>
                    <a:pt x="135" y="46"/>
                    <a:pt x="143" y="57"/>
                  </a:cubicBezTo>
                  <a:cubicBezTo>
                    <a:pt x="145" y="60"/>
                    <a:pt x="147" y="63"/>
                    <a:pt x="149" y="66"/>
                  </a:cubicBezTo>
                  <a:cubicBezTo>
                    <a:pt x="148" y="66"/>
                    <a:pt x="148" y="66"/>
                    <a:pt x="147" y="66"/>
                  </a:cubicBezTo>
                  <a:cubicBezTo>
                    <a:pt x="147" y="66"/>
                    <a:pt x="147" y="66"/>
                    <a:pt x="147" y="66"/>
                  </a:cubicBezTo>
                  <a:cubicBezTo>
                    <a:pt x="147" y="66"/>
                    <a:pt x="147" y="66"/>
                    <a:pt x="147" y="65"/>
                  </a:cubicBezTo>
                  <a:cubicBezTo>
                    <a:pt x="147" y="65"/>
                    <a:pt x="147" y="65"/>
                    <a:pt x="147" y="65"/>
                  </a:cubicBezTo>
                  <a:cubicBezTo>
                    <a:pt x="147" y="65"/>
                    <a:pt x="147" y="65"/>
                    <a:pt x="147" y="66"/>
                  </a:cubicBezTo>
                  <a:cubicBezTo>
                    <a:pt x="140" y="55"/>
                    <a:pt x="133" y="45"/>
                    <a:pt x="126" y="34"/>
                  </a:cubicBezTo>
                  <a:cubicBezTo>
                    <a:pt x="124" y="31"/>
                    <a:pt x="122" y="28"/>
                    <a:pt x="120" y="25"/>
                  </a:cubicBezTo>
                  <a:cubicBezTo>
                    <a:pt x="120" y="24"/>
                    <a:pt x="120" y="23"/>
                    <a:pt x="120" y="22"/>
                  </a:cubicBezTo>
                  <a:cubicBezTo>
                    <a:pt x="121" y="22"/>
                    <a:pt x="121" y="21"/>
                    <a:pt x="121" y="21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30" y="32"/>
                    <a:pt x="137" y="43"/>
                    <a:pt x="144" y="56"/>
                  </a:cubicBezTo>
                  <a:cubicBezTo>
                    <a:pt x="146" y="59"/>
                    <a:pt x="148" y="63"/>
                    <a:pt x="150" y="66"/>
                  </a:cubicBezTo>
                  <a:cubicBezTo>
                    <a:pt x="150" y="66"/>
                    <a:pt x="149" y="66"/>
                    <a:pt x="149" y="66"/>
                  </a:cubicBezTo>
                  <a:cubicBezTo>
                    <a:pt x="142" y="55"/>
                    <a:pt x="134" y="44"/>
                    <a:pt x="127" y="32"/>
                  </a:cubicBezTo>
                  <a:cubicBezTo>
                    <a:pt x="125" y="29"/>
                    <a:pt x="123" y="26"/>
                    <a:pt x="121" y="23"/>
                  </a:cubicBezTo>
                  <a:cubicBezTo>
                    <a:pt x="121" y="23"/>
                    <a:pt x="120" y="23"/>
                    <a:pt x="121" y="23"/>
                  </a:cubicBezTo>
                  <a:close/>
                  <a:moveTo>
                    <a:pt x="115" y="38"/>
                  </a:moveTo>
                  <a:cubicBezTo>
                    <a:pt x="121" y="46"/>
                    <a:pt x="127" y="53"/>
                    <a:pt x="133" y="61"/>
                  </a:cubicBezTo>
                  <a:cubicBezTo>
                    <a:pt x="134" y="62"/>
                    <a:pt x="135" y="64"/>
                    <a:pt x="137" y="66"/>
                  </a:cubicBezTo>
                  <a:cubicBezTo>
                    <a:pt x="137" y="66"/>
                    <a:pt x="136" y="66"/>
                    <a:pt x="136" y="66"/>
                  </a:cubicBezTo>
                  <a:cubicBezTo>
                    <a:pt x="136" y="66"/>
                    <a:pt x="136" y="66"/>
                    <a:pt x="136" y="66"/>
                  </a:cubicBezTo>
                  <a:cubicBezTo>
                    <a:pt x="129" y="57"/>
                    <a:pt x="122" y="48"/>
                    <a:pt x="115" y="39"/>
                  </a:cubicBezTo>
                  <a:cubicBezTo>
                    <a:pt x="115" y="39"/>
                    <a:pt x="115" y="38"/>
                    <a:pt x="115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5" y="37"/>
                    <a:pt x="115" y="37"/>
                    <a:pt x="116" y="36"/>
                  </a:cubicBezTo>
                  <a:cubicBezTo>
                    <a:pt x="122" y="44"/>
                    <a:pt x="128" y="52"/>
                    <a:pt x="133" y="60"/>
                  </a:cubicBezTo>
                  <a:cubicBezTo>
                    <a:pt x="135" y="62"/>
                    <a:pt x="137" y="64"/>
                    <a:pt x="138" y="66"/>
                  </a:cubicBezTo>
                  <a:cubicBezTo>
                    <a:pt x="138" y="66"/>
                    <a:pt x="137" y="66"/>
                    <a:pt x="137" y="66"/>
                  </a:cubicBezTo>
                  <a:cubicBezTo>
                    <a:pt x="132" y="59"/>
                    <a:pt x="126" y="52"/>
                    <a:pt x="121" y="44"/>
                  </a:cubicBezTo>
                  <a:cubicBezTo>
                    <a:pt x="119" y="42"/>
                    <a:pt x="117" y="40"/>
                    <a:pt x="116" y="38"/>
                  </a:cubicBezTo>
                  <a:cubicBezTo>
                    <a:pt x="115" y="38"/>
                    <a:pt x="115" y="38"/>
                    <a:pt x="115" y="38"/>
                  </a:cubicBezTo>
                  <a:close/>
                  <a:moveTo>
                    <a:pt x="100" y="36"/>
                  </a:moveTo>
                  <a:cubicBezTo>
                    <a:pt x="105" y="43"/>
                    <a:pt x="110" y="49"/>
                    <a:pt x="115" y="56"/>
                  </a:cubicBezTo>
                  <a:cubicBezTo>
                    <a:pt x="117" y="60"/>
                    <a:pt x="119" y="63"/>
                    <a:pt x="121" y="66"/>
                  </a:cubicBezTo>
                  <a:cubicBezTo>
                    <a:pt x="120" y="66"/>
                    <a:pt x="119" y="66"/>
                    <a:pt x="119" y="66"/>
                  </a:cubicBezTo>
                  <a:cubicBezTo>
                    <a:pt x="112" y="55"/>
                    <a:pt x="105" y="44"/>
                    <a:pt x="96" y="34"/>
                  </a:cubicBezTo>
                  <a:cubicBezTo>
                    <a:pt x="94" y="31"/>
                    <a:pt x="91" y="28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3" y="28"/>
                    <a:pt x="96" y="32"/>
                    <a:pt x="99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lose/>
                  <a:moveTo>
                    <a:pt x="100" y="36"/>
                  </a:moveTo>
                  <a:cubicBezTo>
                    <a:pt x="100" y="36"/>
                    <a:pt x="100" y="35"/>
                    <a:pt x="100" y="35"/>
                  </a:cubicBezTo>
                  <a:cubicBezTo>
                    <a:pt x="107" y="42"/>
                    <a:pt x="113" y="51"/>
                    <a:pt x="119" y="60"/>
                  </a:cubicBezTo>
                  <a:cubicBezTo>
                    <a:pt x="120" y="62"/>
                    <a:pt x="121" y="64"/>
                    <a:pt x="123" y="66"/>
                  </a:cubicBezTo>
                  <a:cubicBezTo>
                    <a:pt x="122" y="66"/>
                    <a:pt x="121" y="66"/>
                    <a:pt x="121" y="66"/>
                  </a:cubicBezTo>
                  <a:cubicBezTo>
                    <a:pt x="115" y="55"/>
                    <a:pt x="108" y="45"/>
                    <a:pt x="100" y="36"/>
                  </a:cubicBezTo>
                  <a:close/>
                  <a:moveTo>
                    <a:pt x="106" y="41"/>
                  </a:moveTo>
                  <a:cubicBezTo>
                    <a:pt x="104" y="39"/>
                    <a:pt x="102" y="37"/>
                    <a:pt x="100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7" y="42"/>
                    <a:pt x="114" y="50"/>
                    <a:pt x="120" y="59"/>
                  </a:cubicBezTo>
                  <a:cubicBezTo>
                    <a:pt x="122" y="61"/>
                    <a:pt x="123" y="64"/>
                    <a:pt x="125" y="66"/>
                  </a:cubicBezTo>
                  <a:cubicBezTo>
                    <a:pt x="124" y="66"/>
                    <a:pt x="124" y="66"/>
                    <a:pt x="123" y="66"/>
                  </a:cubicBezTo>
                  <a:cubicBezTo>
                    <a:pt x="118" y="57"/>
                    <a:pt x="112" y="49"/>
                    <a:pt x="106" y="41"/>
                  </a:cubicBezTo>
                  <a:close/>
                  <a:moveTo>
                    <a:pt x="108" y="40"/>
                  </a:moveTo>
                  <a:cubicBezTo>
                    <a:pt x="106" y="38"/>
                    <a:pt x="104" y="35"/>
                    <a:pt x="101" y="32"/>
                  </a:cubicBezTo>
                  <a:cubicBezTo>
                    <a:pt x="101" y="31"/>
                    <a:pt x="102" y="31"/>
                    <a:pt x="102" y="31"/>
                  </a:cubicBezTo>
                  <a:cubicBezTo>
                    <a:pt x="103" y="32"/>
                    <a:pt x="105" y="34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8" y="39"/>
                    <a:pt x="109" y="42"/>
                    <a:pt x="110" y="45"/>
                  </a:cubicBezTo>
                  <a:cubicBezTo>
                    <a:pt x="111" y="45"/>
                    <a:pt x="111" y="46"/>
                    <a:pt x="111" y="46"/>
                  </a:cubicBezTo>
                  <a:cubicBezTo>
                    <a:pt x="109" y="44"/>
                    <a:pt x="108" y="42"/>
                    <a:pt x="106" y="40"/>
                  </a:cubicBezTo>
                  <a:cubicBezTo>
                    <a:pt x="104" y="37"/>
                    <a:pt x="103" y="35"/>
                    <a:pt x="101" y="33"/>
                  </a:cubicBezTo>
                  <a:cubicBezTo>
                    <a:pt x="101" y="33"/>
                    <a:pt x="101" y="32"/>
                    <a:pt x="101" y="32"/>
                  </a:cubicBezTo>
                  <a:cubicBezTo>
                    <a:pt x="104" y="35"/>
                    <a:pt x="106" y="38"/>
                    <a:pt x="108" y="41"/>
                  </a:cubicBezTo>
                  <a:cubicBezTo>
                    <a:pt x="108" y="41"/>
                    <a:pt x="108" y="41"/>
                    <a:pt x="108" y="40"/>
                  </a:cubicBezTo>
                  <a:close/>
                  <a:moveTo>
                    <a:pt x="102" y="29"/>
                  </a:moveTo>
                  <a:cubicBezTo>
                    <a:pt x="103" y="31"/>
                    <a:pt x="104" y="32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4"/>
                    <a:pt x="106" y="35"/>
                    <a:pt x="106" y="35"/>
                  </a:cubicBezTo>
                  <a:cubicBezTo>
                    <a:pt x="105" y="34"/>
                    <a:pt x="103" y="32"/>
                    <a:pt x="102" y="30"/>
                  </a:cubicBezTo>
                  <a:cubicBezTo>
                    <a:pt x="102" y="30"/>
                    <a:pt x="102" y="29"/>
                    <a:pt x="103" y="28"/>
                  </a:cubicBezTo>
                  <a:cubicBezTo>
                    <a:pt x="103" y="29"/>
                    <a:pt x="104" y="31"/>
                    <a:pt x="105" y="32"/>
                  </a:cubicBezTo>
                  <a:cubicBezTo>
                    <a:pt x="104" y="31"/>
                    <a:pt x="103" y="30"/>
                    <a:pt x="102" y="29"/>
                  </a:cubicBezTo>
                  <a:cubicBezTo>
                    <a:pt x="102" y="29"/>
                    <a:pt x="102" y="29"/>
                    <a:pt x="102" y="29"/>
                  </a:cubicBezTo>
                  <a:close/>
                  <a:moveTo>
                    <a:pt x="115" y="36"/>
                  </a:moveTo>
                  <a:cubicBezTo>
                    <a:pt x="115" y="36"/>
                    <a:pt x="115" y="36"/>
                    <a:pt x="115" y="36"/>
                  </a:cubicBezTo>
                  <a:cubicBezTo>
                    <a:pt x="115" y="37"/>
                    <a:pt x="114" y="39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3" y="42"/>
                    <a:pt x="113" y="42"/>
                    <a:pt x="113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3" y="43"/>
                    <a:pt x="113" y="43"/>
                    <a:pt x="113" y="44"/>
                  </a:cubicBezTo>
                  <a:cubicBezTo>
                    <a:pt x="112" y="44"/>
                    <a:pt x="112" y="45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6"/>
                    <a:pt x="111" y="46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6"/>
                    <a:pt x="112" y="47"/>
                    <a:pt x="112" y="47"/>
                  </a:cubicBezTo>
                  <a:cubicBezTo>
                    <a:pt x="110" y="43"/>
                    <a:pt x="108" y="39"/>
                    <a:pt x="10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5" y="35"/>
                    <a:pt x="115" y="35"/>
                    <a:pt x="115" y="36"/>
                  </a:cubicBezTo>
                  <a:close/>
                  <a:moveTo>
                    <a:pt x="126" y="66"/>
                  </a:moveTo>
                  <a:cubicBezTo>
                    <a:pt x="121" y="60"/>
                    <a:pt x="116" y="53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7" y="53"/>
                    <a:pt x="122" y="60"/>
                    <a:pt x="127" y="66"/>
                  </a:cubicBezTo>
                  <a:cubicBezTo>
                    <a:pt x="127" y="66"/>
                    <a:pt x="126" y="66"/>
                    <a:pt x="126" y="66"/>
                  </a:cubicBezTo>
                  <a:cubicBezTo>
                    <a:pt x="126" y="66"/>
                    <a:pt x="126" y="66"/>
                    <a:pt x="126" y="66"/>
                  </a:cubicBezTo>
                  <a:close/>
                  <a:moveTo>
                    <a:pt x="112" y="46"/>
                  </a:moveTo>
                  <a:cubicBezTo>
                    <a:pt x="112" y="46"/>
                    <a:pt x="112" y="45"/>
                    <a:pt x="112" y="45"/>
                  </a:cubicBezTo>
                  <a:cubicBezTo>
                    <a:pt x="119" y="51"/>
                    <a:pt x="125" y="58"/>
                    <a:pt x="130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3" y="59"/>
                    <a:pt x="117" y="53"/>
                    <a:pt x="112" y="46"/>
                  </a:cubicBezTo>
                  <a:close/>
                  <a:moveTo>
                    <a:pt x="113" y="45"/>
                  </a:moveTo>
                  <a:cubicBezTo>
                    <a:pt x="113" y="44"/>
                    <a:pt x="113" y="44"/>
                    <a:pt x="113" y="43"/>
                  </a:cubicBezTo>
                  <a:cubicBezTo>
                    <a:pt x="120" y="50"/>
                    <a:pt x="126" y="58"/>
                    <a:pt x="131" y="66"/>
                  </a:cubicBezTo>
                  <a:cubicBezTo>
                    <a:pt x="131" y="66"/>
                    <a:pt x="130" y="66"/>
                    <a:pt x="130" y="66"/>
                  </a:cubicBezTo>
                  <a:cubicBezTo>
                    <a:pt x="125" y="58"/>
                    <a:pt x="119" y="51"/>
                    <a:pt x="113" y="45"/>
                  </a:cubicBezTo>
                  <a:close/>
                  <a:moveTo>
                    <a:pt x="113" y="43"/>
                  </a:moveTo>
                  <a:cubicBezTo>
                    <a:pt x="113" y="42"/>
                    <a:pt x="114" y="42"/>
                    <a:pt x="114" y="41"/>
                  </a:cubicBezTo>
                  <a:cubicBezTo>
                    <a:pt x="120" y="49"/>
                    <a:pt x="127" y="58"/>
                    <a:pt x="134" y="66"/>
                  </a:cubicBezTo>
                  <a:cubicBezTo>
                    <a:pt x="133" y="66"/>
                    <a:pt x="132" y="66"/>
                    <a:pt x="131" y="66"/>
                  </a:cubicBezTo>
                  <a:cubicBezTo>
                    <a:pt x="126" y="58"/>
                    <a:pt x="120" y="50"/>
                    <a:pt x="113" y="43"/>
                  </a:cubicBezTo>
                  <a:close/>
                  <a:moveTo>
                    <a:pt x="114" y="41"/>
                  </a:moveTo>
                  <a:cubicBezTo>
                    <a:pt x="114" y="40"/>
                    <a:pt x="114" y="39"/>
                    <a:pt x="115" y="39"/>
                  </a:cubicBezTo>
                  <a:cubicBezTo>
                    <a:pt x="122" y="48"/>
                    <a:pt x="129" y="57"/>
                    <a:pt x="136" y="66"/>
                  </a:cubicBezTo>
                  <a:cubicBezTo>
                    <a:pt x="135" y="66"/>
                    <a:pt x="135" y="66"/>
                    <a:pt x="134" y="66"/>
                  </a:cubicBezTo>
                  <a:cubicBezTo>
                    <a:pt x="127" y="58"/>
                    <a:pt x="121" y="49"/>
                    <a:pt x="114" y="41"/>
                  </a:cubicBezTo>
                  <a:close/>
                  <a:moveTo>
                    <a:pt x="121" y="42"/>
                  </a:moveTo>
                  <a:cubicBezTo>
                    <a:pt x="119" y="40"/>
                    <a:pt x="117" y="38"/>
                    <a:pt x="116" y="36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23" y="42"/>
                    <a:pt x="129" y="51"/>
                    <a:pt x="135" y="60"/>
                  </a:cubicBezTo>
                  <a:cubicBezTo>
                    <a:pt x="136" y="62"/>
                    <a:pt x="138" y="64"/>
                    <a:pt x="139" y="66"/>
                  </a:cubicBezTo>
                  <a:cubicBezTo>
                    <a:pt x="139" y="66"/>
                    <a:pt x="139" y="66"/>
                    <a:pt x="138" y="66"/>
                  </a:cubicBezTo>
                  <a:cubicBezTo>
                    <a:pt x="132" y="58"/>
                    <a:pt x="127" y="50"/>
                    <a:pt x="121" y="42"/>
                  </a:cubicBezTo>
                  <a:close/>
                  <a:moveTo>
                    <a:pt x="122" y="41"/>
                  </a:moveTo>
                  <a:cubicBezTo>
                    <a:pt x="120" y="38"/>
                    <a:pt x="118" y="36"/>
                    <a:pt x="117" y="33"/>
                  </a:cubicBezTo>
                  <a:cubicBezTo>
                    <a:pt x="117" y="33"/>
                    <a:pt x="117" y="32"/>
                    <a:pt x="117" y="32"/>
                  </a:cubicBezTo>
                  <a:cubicBezTo>
                    <a:pt x="123" y="41"/>
                    <a:pt x="129" y="50"/>
                    <a:pt x="136" y="59"/>
                  </a:cubicBezTo>
                  <a:cubicBezTo>
                    <a:pt x="137" y="61"/>
                    <a:pt x="139" y="64"/>
                    <a:pt x="140" y="66"/>
                  </a:cubicBezTo>
                  <a:cubicBezTo>
                    <a:pt x="140" y="66"/>
                    <a:pt x="140" y="66"/>
                    <a:pt x="140" y="66"/>
                  </a:cubicBezTo>
                  <a:cubicBezTo>
                    <a:pt x="134" y="57"/>
                    <a:pt x="128" y="49"/>
                    <a:pt x="122" y="41"/>
                  </a:cubicBezTo>
                  <a:close/>
                  <a:moveTo>
                    <a:pt x="122" y="39"/>
                  </a:moveTo>
                  <a:cubicBezTo>
                    <a:pt x="121" y="37"/>
                    <a:pt x="119" y="34"/>
                    <a:pt x="117" y="31"/>
                  </a:cubicBezTo>
                  <a:cubicBezTo>
                    <a:pt x="117" y="31"/>
                    <a:pt x="118" y="30"/>
                    <a:pt x="118" y="29"/>
                  </a:cubicBezTo>
                  <a:cubicBezTo>
                    <a:pt x="124" y="39"/>
                    <a:pt x="131" y="49"/>
                    <a:pt x="137" y="59"/>
                  </a:cubicBezTo>
                  <a:cubicBezTo>
                    <a:pt x="139" y="61"/>
                    <a:pt x="140" y="64"/>
                    <a:pt x="142" y="66"/>
                  </a:cubicBezTo>
                  <a:cubicBezTo>
                    <a:pt x="142" y="66"/>
                    <a:pt x="141" y="66"/>
                    <a:pt x="141" y="66"/>
                  </a:cubicBezTo>
                  <a:cubicBezTo>
                    <a:pt x="135" y="57"/>
                    <a:pt x="129" y="48"/>
                    <a:pt x="122" y="39"/>
                  </a:cubicBezTo>
                  <a:close/>
                  <a:moveTo>
                    <a:pt x="124" y="37"/>
                  </a:moveTo>
                  <a:cubicBezTo>
                    <a:pt x="122" y="35"/>
                    <a:pt x="120" y="32"/>
                    <a:pt x="118" y="29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8" y="29"/>
                    <a:pt x="118" y="28"/>
                    <a:pt x="119" y="28"/>
                  </a:cubicBezTo>
                  <a:cubicBezTo>
                    <a:pt x="125" y="38"/>
                    <a:pt x="132" y="47"/>
                    <a:pt x="138" y="57"/>
                  </a:cubicBezTo>
                  <a:cubicBezTo>
                    <a:pt x="140" y="60"/>
                    <a:pt x="142" y="63"/>
                    <a:pt x="144" y="66"/>
                  </a:cubicBezTo>
                  <a:cubicBezTo>
                    <a:pt x="143" y="66"/>
                    <a:pt x="143" y="66"/>
                    <a:pt x="142" y="66"/>
                  </a:cubicBezTo>
                  <a:cubicBezTo>
                    <a:pt x="136" y="56"/>
                    <a:pt x="130" y="47"/>
                    <a:pt x="124" y="37"/>
                  </a:cubicBezTo>
                  <a:close/>
                  <a:moveTo>
                    <a:pt x="144" y="66"/>
                  </a:moveTo>
                  <a:cubicBezTo>
                    <a:pt x="137" y="56"/>
                    <a:pt x="131" y="46"/>
                    <a:pt x="124" y="35"/>
                  </a:cubicBezTo>
                  <a:cubicBezTo>
                    <a:pt x="122" y="33"/>
                    <a:pt x="120" y="30"/>
                    <a:pt x="119" y="27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27" y="36"/>
                    <a:pt x="134" y="47"/>
                    <a:pt x="141" y="57"/>
                  </a:cubicBezTo>
                  <a:cubicBezTo>
                    <a:pt x="143" y="60"/>
                    <a:pt x="145" y="63"/>
                    <a:pt x="147" y="66"/>
                  </a:cubicBezTo>
                  <a:cubicBezTo>
                    <a:pt x="147" y="66"/>
                    <a:pt x="147" y="66"/>
                    <a:pt x="146" y="66"/>
                  </a:cubicBezTo>
                  <a:cubicBezTo>
                    <a:pt x="146" y="66"/>
                    <a:pt x="145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lose/>
                  <a:moveTo>
                    <a:pt x="119" y="25"/>
                  </a:move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6"/>
                    <a:pt x="119" y="26"/>
                    <a:pt x="119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17" y="30"/>
                    <a:pt x="117" y="32"/>
                    <a:pt x="116" y="33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6" y="34"/>
                    <a:pt x="116" y="34"/>
                    <a:pt x="11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5" y="33"/>
                    <a:pt x="105" y="31"/>
                    <a:pt x="104" y="30"/>
                  </a:cubicBezTo>
                  <a:cubicBezTo>
                    <a:pt x="103" y="29"/>
                    <a:pt x="103" y="28"/>
                    <a:pt x="103" y="27"/>
                  </a:cubicBezTo>
                  <a:cubicBezTo>
                    <a:pt x="103" y="27"/>
                    <a:pt x="102" y="27"/>
                    <a:pt x="102" y="27"/>
                  </a:cubicBezTo>
                  <a:cubicBezTo>
                    <a:pt x="102" y="28"/>
                    <a:pt x="102" y="29"/>
                    <a:pt x="102" y="30"/>
                  </a:cubicBezTo>
                  <a:cubicBezTo>
                    <a:pt x="101" y="30"/>
                    <a:pt x="101" y="29"/>
                    <a:pt x="101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1" y="30"/>
                    <a:pt x="101" y="30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3"/>
                    <a:pt x="101" y="33"/>
                    <a:pt x="101" y="33"/>
                  </a:cubicBezTo>
                  <a:cubicBezTo>
                    <a:pt x="101" y="33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5"/>
                  </a:cubicBezTo>
                  <a:cubicBezTo>
                    <a:pt x="100" y="35"/>
                    <a:pt x="100" y="35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7" y="31"/>
                    <a:pt x="95" y="26"/>
                    <a:pt x="93" y="21"/>
                  </a:cubicBezTo>
                  <a:cubicBezTo>
                    <a:pt x="92" y="21"/>
                    <a:pt x="92" y="20"/>
                    <a:pt x="92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1"/>
                    <a:pt x="120" y="23"/>
                    <a:pt x="119" y="25"/>
                  </a:cubicBezTo>
                  <a:close/>
                  <a:moveTo>
                    <a:pt x="99" y="34"/>
                  </a:moveTo>
                  <a:cubicBezTo>
                    <a:pt x="99" y="34"/>
                    <a:pt x="99" y="35"/>
                    <a:pt x="99" y="35"/>
                  </a:cubicBezTo>
                  <a:cubicBezTo>
                    <a:pt x="98" y="34"/>
                    <a:pt x="98" y="33"/>
                    <a:pt x="97" y="33"/>
                  </a:cubicBezTo>
                  <a:cubicBezTo>
                    <a:pt x="95" y="30"/>
                    <a:pt x="92" y="27"/>
                    <a:pt x="89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4"/>
                    <a:pt x="90" y="24"/>
                    <a:pt x="90" y="23"/>
                  </a:cubicBezTo>
                  <a:cubicBezTo>
                    <a:pt x="92" y="26"/>
                    <a:pt x="94" y="28"/>
                    <a:pt x="96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4" y="28"/>
                    <a:pt x="92" y="25"/>
                    <a:pt x="90" y="23"/>
                  </a:cubicBezTo>
                  <a:cubicBezTo>
                    <a:pt x="90" y="23"/>
                    <a:pt x="90" y="22"/>
                    <a:pt x="90" y="22"/>
                  </a:cubicBezTo>
                  <a:cubicBezTo>
                    <a:pt x="92" y="24"/>
                    <a:pt x="93" y="25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3" y="25"/>
                    <a:pt x="92" y="23"/>
                    <a:pt x="90" y="22"/>
                  </a:cubicBezTo>
                  <a:cubicBezTo>
                    <a:pt x="91" y="21"/>
                    <a:pt x="91" y="20"/>
                    <a:pt x="91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4" y="24"/>
                    <a:pt x="96" y="29"/>
                    <a:pt x="99" y="34"/>
                  </a:cubicBezTo>
                  <a:close/>
                  <a:moveTo>
                    <a:pt x="90" y="21"/>
                  </a:move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2"/>
                    <a:pt x="90" y="22"/>
                  </a:cubicBezTo>
                  <a:cubicBezTo>
                    <a:pt x="90" y="22"/>
                    <a:pt x="90" y="22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89" y="24"/>
                    <a:pt x="89" y="25"/>
                    <a:pt x="89" y="25"/>
                  </a:cubicBezTo>
                  <a:cubicBezTo>
                    <a:pt x="89" y="25"/>
                    <a:pt x="88" y="25"/>
                    <a:pt x="89" y="25"/>
                  </a:cubicBezTo>
                  <a:cubicBezTo>
                    <a:pt x="89" y="25"/>
                    <a:pt x="89" y="26"/>
                    <a:pt x="89" y="26"/>
                  </a:cubicBezTo>
                  <a:cubicBezTo>
                    <a:pt x="88" y="26"/>
                    <a:pt x="88" y="27"/>
                    <a:pt x="88" y="27"/>
                  </a:cubicBezTo>
                  <a:cubicBezTo>
                    <a:pt x="87" y="25"/>
                    <a:pt x="86" y="22"/>
                    <a:pt x="85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0" y="21"/>
                    <a:pt x="90" y="21"/>
                  </a:cubicBezTo>
                  <a:close/>
                  <a:moveTo>
                    <a:pt x="89" y="26"/>
                  </a:moveTo>
                  <a:cubicBezTo>
                    <a:pt x="98" y="36"/>
                    <a:pt x="106" y="47"/>
                    <a:pt x="114" y="58"/>
                  </a:cubicBezTo>
                  <a:cubicBezTo>
                    <a:pt x="115" y="61"/>
                    <a:pt x="117" y="63"/>
                    <a:pt x="118" y="66"/>
                  </a:cubicBezTo>
                  <a:cubicBezTo>
                    <a:pt x="117" y="66"/>
                    <a:pt x="116" y="66"/>
                    <a:pt x="115" y="66"/>
                  </a:cubicBezTo>
                  <a:cubicBezTo>
                    <a:pt x="109" y="55"/>
                    <a:pt x="103" y="45"/>
                    <a:pt x="95" y="35"/>
                  </a:cubicBezTo>
                  <a:cubicBezTo>
                    <a:pt x="93" y="32"/>
                    <a:pt x="90" y="30"/>
                    <a:pt x="88" y="27"/>
                  </a:cubicBezTo>
                  <a:cubicBezTo>
                    <a:pt x="88" y="27"/>
                    <a:pt x="89" y="26"/>
                    <a:pt x="89" y="26"/>
                  </a:cubicBezTo>
                  <a:close/>
                  <a:moveTo>
                    <a:pt x="175" y="45"/>
                  </a:moveTo>
                  <a:cubicBezTo>
                    <a:pt x="179" y="51"/>
                    <a:pt x="182" y="57"/>
                    <a:pt x="185" y="62"/>
                  </a:cubicBezTo>
                  <a:cubicBezTo>
                    <a:pt x="185" y="63"/>
                    <a:pt x="185" y="62"/>
                    <a:pt x="185" y="62"/>
                  </a:cubicBezTo>
                  <a:cubicBezTo>
                    <a:pt x="182" y="56"/>
                    <a:pt x="179" y="51"/>
                    <a:pt x="176" y="45"/>
                  </a:cubicBezTo>
                  <a:cubicBezTo>
                    <a:pt x="176" y="44"/>
                    <a:pt x="177" y="44"/>
                    <a:pt x="177" y="43"/>
                  </a:cubicBezTo>
                  <a:cubicBezTo>
                    <a:pt x="178" y="46"/>
                    <a:pt x="180" y="48"/>
                    <a:pt x="181" y="51"/>
                  </a:cubicBezTo>
                  <a:cubicBezTo>
                    <a:pt x="181" y="51"/>
                    <a:pt x="181" y="51"/>
                    <a:pt x="181" y="50"/>
                  </a:cubicBezTo>
                  <a:cubicBezTo>
                    <a:pt x="180" y="48"/>
                    <a:pt x="178" y="45"/>
                    <a:pt x="177" y="43"/>
                  </a:cubicBezTo>
                  <a:cubicBezTo>
                    <a:pt x="177" y="43"/>
                    <a:pt x="178" y="42"/>
                    <a:pt x="178" y="42"/>
                  </a:cubicBezTo>
                  <a:cubicBezTo>
                    <a:pt x="178" y="43"/>
                    <a:pt x="179" y="45"/>
                    <a:pt x="180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179" y="45"/>
                    <a:pt x="179" y="43"/>
                    <a:pt x="178" y="42"/>
                  </a:cubicBezTo>
                  <a:cubicBezTo>
                    <a:pt x="178" y="41"/>
                    <a:pt x="179" y="41"/>
                    <a:pt x="179" y="40"/>
                  </a:cubicBezTo>
                  <a:cubicBezTo>
                    <a:pt x="180" y="43"/>
                    <a:pt x="181" y="46"/>
                    <a:pt x="182" y="49"/>
                  </a:cubicBezTo>
                  <a:cubicBezTo>
                    <a:pt x="184" y="53"/>
                    <a:pt x="185" y="58"/>
                    <a:pt x="187" y="63"/>
                  </a:cubicBezTo>
                  <a:cubicBezTo>
                    <a:pt x="187" y="64"/>
                    <a:pt x="187" y="65"/>
                    <a:pt x="188" y="66"/>
                  </a:cubicBezTo>
                  <a:cubicBezTo>
                    <a:pt x="187" y="66"/>
                    <a:pt x="187" y="66"/>
                    <a:pt x="186" y="66"/>
                  </a:cubicBezTo>
                  <a:cubicBezTo>
                    <a:pt x="182" y="60"/>
                    <a:pt x="178" y="54"/>
                    <a:pt x="175" y="47"/>
                  </a:cubicBezTo>
                  <a:cubicBezTo>
                    <a:pt x="175" y="47"/>
                    <a:pt x="174" y="47"/>
                    <a:pt x="174" y="47"/>
                  </a:cubicBezTo>
                  <a:cubicBezTo>
                    <a:pt x="178" y="54"/>
                    <a:pt x="181" y="60"/>
                    <a:pt x="186" y="66"/>
                  </a:cubicBezTo>
                  <a:cubicBezTo>
                    <a:pt x="185" y="66"/>
                    <a:pt x="184" y="66"/>
                    <a:pt x="183" y="66"/>
                  </a:cubicBezTo>
                  <a:cubicBezTo>
                    <a:pt x="180" y="60"/>
                    <a:pt x="177" y="54"/>
                    <a:pt x="174" y="48"/>
                  </a:cubicBezTo>
                  <a:cubicBezTo>
                    <a:pt x="174" y="47"/>
                    <a:pt x="175" y="46"/>
                    <a:pt x="175" y="45"/>
                  </a:cubicBezTo>
                  <a:close/>
                  <a:moveTo>
                    <a:pt x="167" y="39"/>
                  </a:moveTo>
                  <a:cubicBezTo>
                    <a:pt x="167" y="38"/>
                    <a:pt x="167" y="38"/>
                    <a:pt x="167" y="38"/>
                  </a:cubicBezTo>
                  <a:cubicBezTo>
                    <a:pt x="168" y="40"/>
                    <a:pt x="170" y="42"/>
                    <a:pt x="171" y="45"/>
                  </a:cubicBezTo>
                  <a:cubicBezTo>
                    <a:pt x="171" y="45"/>
                    <a:pt x="171" y="45"/>
                    <a:pt x="171" y="44"/>
                  </a:cubicBezTo>
                  <a:cubicBezTo>
                    <a:pt x="170" y="42"/>
                    <a:pt x="169" y="40"/>
                    <a:pt x="167" y="37"/>
                  </a:cubicBezTo>
                  <a:cubicBezTo>
                    <a:pt x="168" y="37"/>
                    <a:pt x="168" y="36"/>
                    <a:pt x="168" y="35"/>
                  </a:cubicBezTo>
                  <a:cubicBezTo>
                    <a:pt x="170" y="39"/>
                    <a:pt x="171" y="42"/>
                    <a:pt x="173" y="46"/>
                  </a:cubicBezTo>
                  <a:cubicBezTo>
                    <a:pt x="173" y="47"/>
                    <a:pt x="173" y="47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6" y="54"/>
                    <a:pt x="180" y="60"/>
                    <a:pt x="183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77" y="57"/>
                    <a:pt x="172" y="48"/>
                    <a:pt x="167" y="39"/>
                  </a:cubicBezTo>
                  <a:close/>
                  <a:moveTo>
                    <a:pt x="166" y="40"/>
                  </a:moveTo>
                  <a:cubicBezTo>
                    <a:pt x="166" y="40"/>
                    <a:pt x="166" y="40"/>
                    <a:pt x="167" y="39"/>
                  </a:cubicBezTo>
                  <a:cubicBezTo>
                    <a:pt x="172" y="48"/>
                    <a:pt x="177" y="57"/>
                    <a:pt x="181" y="66"/>
                  </a:cubicBezTo>
                  <a:cubicBezTo>
                    <a:pt x="181" y="66"/>
                    <a:pt x="181" y="66"/>
                    <a:pt x="180" y="66"/>
                  </a:cubicBezTo>
                  <a:cubicBezTo>
                    <a:pt x="176" y="57"/>
                    <a:pt x="171" y="49"/>
                    <a:pt x="166" y="40"/>
                  </a:cubicBezTo>
                  <a:close/>
                  <a:moveTo>
                    <a:pt x="165" y="42"/>
                  </a:moveTo>
                  <a:cubicBezTo>
                    <a:pt x="166" y="42"/>
                    <a:pt x="166" y="41"/>
                    <a:pt x="166" y="41"/>
                  </a:cubicBezTo>
                  <a:cubicBezTo>
                    <a:pt x="171" y="49"/>
                    <a:pt x="175" y="58"/>
                    <a:pt x="180" y="66"/>
                  </a:cubicBezTo>
                  <a:cubicBezTo>
                    <a:pt x="180" y="66"/>
                    <a:pt x="179" y="66"/>
                    <a:pt x="179" y="66"/>
                  </a:cubicBezTo>
                  <a:cubicBezTo>
                    <a:pt x="175" y="58"/>
                    <a:pt x="170" y="50"/>
                    <a:pt x="165" y="42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3"/>
                    <a:pt x="165" y="43"/>
                  </a:cubicBezTo>
                  <a:cubicBezTo>
                    <a:pt x="170" y="50"/>
                    <a:pt x="174" y="58"/>
                    <a:pt x="179" y="66"/>
                  </a:cubicBezTo>
                  <a:cubicBezTo>
                    <a:pt x="178" y="66"/>
                    <a:pt x="178" y="66"/>
                    <a:pt x="177" y="66"/>
                  </a:cubicBezTo>
                  <a:cubicBezTo>
                    <a:pt x="173" y="59"/>
                    <a:pt x="169" y="51"/>
                    <a:pt x="165" y="44"/>
                  </a:cubicBezTo>
                  <a:close/>
                  <a:moveTo>
                    <a:pt x="149" y="26"/>
                  </a:moveTo>
                  <a:cubicBezTo>
                    <a:pt x="151" y="24"/>
                    <a:pt x="152" y="22"/>
                    <a:pt x="153" y="20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54" y="22"/>
                    <a:pt x="156" y="25"/>
                    <a:pt x="157" y="28"/>
                  </a:cubicBezTo>
                  <a:cubicBezTo>
                    <a:pt x="159" y="32"/>
                    <a:pt x="161" y="37"/>
                    <a:pt x="163" y="42"/>
                  </a:cubicBezTo>
                  <a:cubicBezTo>
                    <a:pt x="163" y="43"/>
                    <a:pt x="164" y="44"/>
                    <a:pt x="164" y="45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64" y="45"/>
                    <a:pt x="165" y="45"/>
                    <a:pt x="165" y="44"/>
                  </a:cubicBezTo>
                  <a:cubicBezTo>
                    <a:pt x="169" y="52"/>
                    <a:pt x="173" y="59"/>
                    <a:pt x="177" y="66"/>
                  </a:cubicBezTo>
                  <a:cubicBezTo>
                    <a:pt x="175" y="66"/>
                    <a:pt x="174" y="66"/>
                    <a:pt x="172" y="66"/>
                  </a:cubicBezTo>
                  <a:cubicBezTo>
                    <a:pt x="167" y="55"/>
                    <a:pt x="161" y="45"/>
                    <a:pt x="156" y="34"/>
                  </a:cubicBezTo>
                  <a:cubicBezTo>
                    <a:pt x="154" y="31"/>
                    <a:pt x="153" y="28"/>
                    <a:pt x="151" y="25"/>
                  </a:cubicBezTo>
                  <a:cubicBezTo>
                    <a:pt x="151" y="24"/>
                    <a:pt x="151" y="25"/>
                    <a:pt x="151" y="25"/>
                  </a:cubicBezTo>
                  <a:cubicBezTo>
                    <a:pt x="156" y="36"/>
                    <a:pt x="162" y="47"/>
                    <a:pt x="168" y="58"/>
                  </a:cubicBezTo>
                  <a:cubicBezTo>
                    <a:pt x="169" y="59"/>
                    <a:pt x="170" y="61"/>
                    <a:pt x="171" y="63"/>
                  </a:cubicBezTo>
                  <a:cubicBezTo>
                    <a:pt x="165" y="53"/>
                    <a:pt x="160" y="44"/>
                    <a:pt x="154" y="34"/>
                  </a:cubicBezTo>
                  <a:cubicBezTo>
                    <a:pt x="153" y="32"/>
                    <a:pt x="151" y="29"/>
                    <a:pt x="149" y="26"/>
                  </a:cubicBezTo>
                  <a:close/>
                  <a:moveTo>
                    <a:pt x="140" y="10"/>
                  </a:moveTo>
                  <a:cubicBezTo>
                    <a:pt x="142" y="15"/>
                    <a:pt x="145" y="20"/>
                    <a:pt x="147" y="25"/>
                  </a:cubicBezTo>
                  <a:cubicBezTo>
                    <a:pt x="148" y="26"/>
                    <a:pt x="148" y="27"/>
                    <a:pt x="148" y="27"/>
                  </a:cubicBezTo>
                  <a:cubicBezTo>
                    <a:pt x="149" y="28"/>
                    <a:pt x="149" y="28"/>
                    <a:pt x="149" y="27"/>
                  </a:cubicBezTo>
                  <a:cubicBezTo>
                    <a:pt x="149" y="27"/>
                    <a:pt x="149" y="27"/>
                    <a:pt x="149" y="26"/>
                  </a:cubicBezTo>
                  <a:cubicBezTo>
                    <a:pt x="155" y="37"/>
                    <a:pt x="161" y="47"/>
                    <a:pt x="167" y="57"/>
                  </a:cubicBezTo>
                  <a:cubicBezTo>
                    <a:pt x="169" y="60"/>
                    <a:pt x="170" y="63"/>
                    <a:pt x="172" y="66"/>
                  </a:cubicBezTo>
                  <a:cubicBezTo>
                    <a:pt x="171" y="66"/>
                    <a:pt x="170" y="66"/>
                    <a:pt x="169" y="66"/>
                  </a:cubicBezTo>
                  <a:cubicBezTo>
                    <a:pt x="161" y="52"/>
                    <a:pt x="153" y="37"/>
                    <a:pt x="145" y="23"/>
                  </a:cubicBezTo>
                  <a:cubicBezTo>
                    <a:pt x="143" y="19"/>
                    <a:pt x="141" y="15"/>
                    <a:pt x="139" y="11"/>
                  </a:cubicBezTo>
                  <a:cubicBezTo>
                    <a:pt x="139" y="11"/>
                    <a:pt x="139" y="10"/>
                    <a:pt x="140" y="10"/>
                  </a:cubicBezTo>
                  <a:close/>
                  <a:moveTo>
                    <a:pt x="138" y="13"/>
                  </a:moveTo>
                  <a:cubicBezTo>
                    <a:pt x="145" y="27"/>
                    <a:pt x="152" y="40"/>
                    <a:pt x="160" y="54"/>
                  </a:cubicBezTo>
                  <a:cubicBezTo>
                    <a:pt x="162" y="58"/>
                    <a:pt x="164" y="62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59" y="52"/>
                    <a:pt x="151" y="38"/>
                    <a:pt x="144" y="24"/>
                  </a:cubicBezTo>
                  <a:cubicBezTo>
                    <a:pt x="142" y="20"/>
                    <a:pt x="140" y="16"/>
                    <a:pt x="138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2"/>
                    <a:pt x="139" y="11"/>
                  </a:cubicBezTo>
                  <a:cubicBezTo>
                    <a:pt x="146" y="26"/>
                    <a:pt x="154" y="40"/>
                    <a:pt x="162" y="54"/>
                  </a:cubicBezTo>
                  <a:cubicBezTo>
                    <a:pt x="164" y="58"/>
                    <a:pt x="166" y="62"/>
                    <a:pt x="168" y="66"/>
                  </a:cubicBezTo>
                  <a:cubicBezTo>
                    <a:pt x="167" y="66"/>
                    <a:pt x="165" y="66"/>
                    <a:pt x="164" y="66"/>
                  </a:cubicBezTo>
                  <a:cubicBezTo>
                    <a:pt x="157" y="53"/>
                    <a:pt x="150" y="39"/>
                    <a:pt x="143" y="26"/>
                  </a:cubicBezTo>
                  <a:cubicBezTo>
                    <a:pt x="141" y="22"/>
                    <a:pt x="139" y="18"/>
                    <a:pt x="137" y="14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4"/>
                    <a:pt x="138" y="13"/>
                    <a:pt x="138" y="13"/>
                  </a:cubicBezTo>
                  <a:close/>
                  <a:moveTo>
                    <a:pt x="130" y="13"/>
                  </a:moveTo>
                  <a:cubicBezTo>
                    <a:pt x="138" y="26"/>
                    <a:pt x="146" y="40"/>
                    <a:pt x="153" y="54"/>
                  </a:cubicBezTo>
                  <a:cubicBezTo>
                    <a:pt x="155" y="58"/>
                    <a:pt x="156" y="62"/>
                    <a:pt x="158" y="66"/>
                  </a:cubicBezTo>
                  <a:cubicBezTo>
                    <a:pt x="158" y="66"/>
                    <a:pt x="159" y="66"/>
                    <a:pt x="158" y="65"/>
                  </a:cubicBezTo>
                  <a:cubicBezTo>
                    <a:pt x="152" y="51"/>
                    <a:pt x="145" y="37"/>
                    <a:pt x="137" y="24"/>
                  </a:cubicBezTo>
                  <a:cubicBezTo>
                    <a:pt x="135" y="20"/>
                    <a:pt x="133" y="16"/>
                    <a:pt x="131" y="12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31" y="11"/>
                    <a:pt x="131" y="10"/>
                    <a:pt x="132" y="8"/>
                  </a:cubicBezTo>
                  <a:cubicBezTo>
                    <a:pt x="132" y="8"/>
                    <a:pt x="132" y="7"/>
                    <a:pt x="132" y="6"/>
                  </a:cubicBezTo>
                  <a:cubicBezTo>
                    <a:pt x="134" y="10"/>
                    <a:pt x="135" y="13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5"/>
                    <a:pt x="137" y="15"/>
                    <a:pt x="137" y="14"/>
                  </a:cubicBezTo>
                  <a:cubicBezTo>
                    <a:pt x="137" y="14"/>
                    <a:pt x="137" y="15"/>
                    <a:pt x="137" y="15"/>
                  </a:cubicBezTo>
                  <a:cubicBezTo>
                    <a:pt x="144" y="28"/>
                    <a:pt x="151" y="42"/>
                    <a:pt x="158" y="55"/>
                  </a:cubicBezTo>
                  <a:cubicBezTo>
                    <a:pt x="160" y="59"/>
                    <a:pt x="161" y="62"/>
                    <a:pt x="163" y="66"/>
                  </a:cubicBezTo>
                  <a:cubicBezTo>
                    <a:pt x="163" y="66"/>
                    <a:pt x="162" y="66"/>
                    <a:pt x="162" y="66"/>
                  </a:cubicBezTo>
                  <a:cubicBezTo>
                    <a:pt x="154" y="51"/>
                    <a:pt x="146" y="36"/>
                    <a:pt x="139" y="22"/>
                  </a:cubicBezTo>
                  <a:cubicBezTo>
                    <a:pt x="136" y="18"/>
                    <a:pt x="134" y="13"/>
                    <a:pt x="132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40" y="24"/>
                    <a:pt x="147" y="39"/>
                    <a:pt x="155" y="54"/>
                  </a:cubicBezTo>
                  <a:cubicBezTo>
                    <a:pt x="157" y="58"/>
                    <a:pt x="159" y="62"/>
                    <a:pt x="162" y="66"/>
                  </a:cubicBezTo>
                  <a:cubicBezTo>
                    <a:pt x="161" y="66"/>
                    <a:pt x="160" y="66"/>
                    <a:pt x="160" y="66"/>
                  </a:cubicBezTo>
                  <a:cubicBezTo>
                    <a:pt x="159" y="66"/>
                    <a:pt x="159" y="66"/>
                    <a:pt x="159" y="66"/>
                  </a:cubicBezTo>
                  <a:cubicBezTo>
                    <a:pt x="159" y="66"/>
                    <a:pt x="159" y="66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8" y="66"/>
                    <a:pt x="157" y="66"/>
                    <a:pt x="157" y="66"/>
                  </a:cubicBezTo>
                  <a:cubicBezTo>
                    <a:pt x="150" y="53"/>
                    <a:pt x="143" y="40"/>
                    <a:pt x="136" y="27"/>
                  </a:cubicBezTo>
                  <a:cubicBezTo>
                    <a:pt x="134" y="23"/>
                    <a:pt x="132" y="19"/>
                    <a:pt x="130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7" y="29"/>
                    <a:pt x="144" y="42"/>
                    <a:pt x="151" y="55"/>
                  </a:cubicBezTo>
                  <a:cubicBezTo>
                    <a:pt x="153" y="59"/>
                    <a:pt x="155" y="62"/>
                    <a:pt x="157" y="66"/>
                  </a:cubicBezTo>
                  <a:cubicBezTo>
                    <a:pt x="156" y="66"/>
                    <a:pt x="156" y="66"/>
                    <a:pt x="156" y="66"/>
                  </a:cubicBezTo>
                  <a:cubicBezTo>
                    <a:pt x="149" y="54"/>
                    <a:pt x="142" y="42"/>
                    <a:pt x="135" y="30"/>
                  </a:cubicBezTo>
                  <a:cubicBezTo>
                    <a:pt x="133" y="26"/>
                    <a:pt x="131" y="23"/>
                    <a:pt x="129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9" y="19"/>
                    <a:pt x="128" y="19"/>
                    <a:pt x="128" y="19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9" y="17"/>
                    <a:pt x="130" y="15"/>
                    <a:pt x="130" y="13"/>
                  </a:cubicBezTo>
                  <a:close/>
                  <a:moveTo>
                    <a:pt x="122" y="19"/>
                  </a:moveTo>
                  <a:cubicBezTo>
                    <a:pt x="122" y="19"/>
                    <a:pt x="122" y="19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lose/>
                  <a:moveTo>
                    <a:pt x="80" y="8"/>
                  </a:moveTo>
                  <a:cubicBezTo>
                    <a:pt x="80" y="8"/>
                    <a:pt x="80" y="7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1" y="8"/>
                    <a:pt x="81" y="9"/>
                    <a:pt x="82" y="11"/>
                  </a:cubicBezTo>
                  <a:cubicBezTo>
                    <a:pt x="81" y="10"/>
                    <a:pt x="81" y="9"/>
                    <a:pt x="80" y="8"/>
                  </a:cubicBezTo>
                  <a:close/>
                  <a:moveTo>
                    <a:pt x="78" y="13"/>
                  </a:moveTo>
                  <a:cubicBezTo>
                    <a:pt x="78" y="12"/>
                    <a:pt x="79" y="12"/>
                    <a:pt x="79" y="11"/>
                  </a:cubicBezTo>
                  <a:cubicBezTo>
                    <a:pt x="80" y="13"/>
                    <a:pt x="82" y="15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2" y="15"/>
                    <a:pt x="80" y="13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80" y="11"/>
                    <a:pt x="82" y="13"/>
                    <a:pt x="83" y="14"/>
                  </a:cubicBezTo>
                  <a:cubicBezTo>
                    <a:pt x="83" y="15"/>
                    <a:pt x="83" y="14"/>
                    <a:pt x="83" y="14"/>
                  </a:cubicBezTo>
                  <a:cubicBezTo>
                    <a:pt x="82" y="13"/>
                    <a:pt x="81" y="11"/>
                    <a:pt x="79" y="10"/>
                  </a:cubicBezTo>
                  <a:cubicBezTo>
                    <a:pt x="79" y="9"/>
                    <a:pt x="80" y="9"/>
                    <a:pt x="80" y="9"/>
                  </a:cubicBezTo>
                  <a:cubicBezTo>
                    <a:pt x="81" y="10"/>
                    <a:pt x="81" y="11"/>
                    <a:pt x="82" y="12"/>
                  </a:cubicBezTo>
                  <a:cubicBezTo>
                    <a:pt x="83" y="14"/>
                    <a:pt x="84" y="17"/>
                    <a:pt x="85" y="19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6" y="21"/>
                    <a:pt x="86" y="23"/>
                    <a:pt x="87" y="25"/>
                  </a:cubicBezTo>
                  <a:cubicBezTo>
                    <a:pt x="84" y="21"/>
                    <a:pt x="81" y="17"/>
                    <a:pt x="78" y="13"/>
                  </a:cubicBezTo>
                  <a:close/>
                  <a:moveTo>
                    <a:pt x="78" y="14"/>
                  </a:moveTo>
                  <a:cubicBezTo>
                    <a:pt x="78" y="14"/>
                    <a:pt x="78" y="14"/>
                    <a:pt x="78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81" y="17"/>
                    <a:pt x="84" y="21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6"/>
                    <a:pt x="87" y="26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96" y="36"/>
                    <a:pt x="104" y="47"/>
                    <a:pt x="110" y="58"/>
                  </a:cubicBezTo>
                  <a:cubicBezTo>
                    <a:pt x="112" y="61"/>
                    <a:pt x="113" y="63"/>
                    <a:pt x="115" y="66"/>
                  </a:cubicBezTo>
                  <a:cubicBezTo>
                    <a:pt x="115" y="66"/>
                    <a:pt x="114" y="66"/>
                    <a:pt x="114" y="66"/>
                  </a:cubicBezTo>
                  <a:cubicBezTo>
                    <a:pt x="105" y="53"/>
                    <a:pt x="95" y="39"/>
                    <a:pt x="86" y="26"/>
                  </a:cubicBezTo>
                  <a:cubicBezTo>
                    <a:pt x="83" y="22"/>
                    <a:pt x="80" y="18"/>
                    <a:pt x="78" y="14"/>
                  </a:cubicBezTo>
                  <a:close/>
                  <a:moveTo>
                    <a:pt x="77" y="15"/>
                  </a:moveTo>
                  <a:cubicBezTo>
                    <a:pt x="77" y="15"/>
                    <a:pt x="78" y="15"/>
                    <a:pt x="78" y="15"/>
                  </a:cubicBezTo>
                  <a:cubicBezTo>
                    <a:pt x="87" y="28"/>
                    <a:pt x="96" y="41"/>
                    <a:pt x="106" y="55"/>
                  </a:cubicBezTo>
                  <a:cubicBezTo>
                    <a:pt x="108" y="59"/>
                    <a:pt x="111" y="62"/>
                    <a:pt x="114" y="66"/>
                  </a:cubicBezTo>
                  <a:cubicBezTo>
                    <a:pt x="113" y="66"/>
                    <a:pt x="112" y="66"/>
                    <a:pt x="111" y="66"/>
                  </a:cubicBezTo>
                  <a:cubicBezTo>
                    <a:pt x="102" y="53"/>
                    <a:pt x="93" y="39"/>
                    <a:pt x="84" y="26"/>
                  </a:cubicBezTo>
                  <a:cubicBezTo>
                    <a:pt x="82" y="23"/>
                    <a:pt x="80" y="19"/>
                    <a:pt x="77" y="15"/>
                  </a:cubicBezTo>
                  <a:close/>
                  <a:moveTo>
                    <a:pt x="77" y="16"/>
                  </a:moveTo>
                  <a:cubicBezTo>
                    <a:pt x="77" y="16"/>
                    <a:pt x="77" y="16"/>
                    <a:pt x="77" y="16"/>
                  </a:cubicBezTo>
                  <a:cubicBezTo>
                    <a:pt x="86" y="29"/>
                    <a:pt x="95" y="42"/>
                    <a:pt x="103" y="55"/>
                  </a:cubicBezTo>
                  <a:cubicBezTo>
                    <a:pt x="106" y="59"/>
                    <a:pt x="108" y="62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1" y="53"/>
                    <a:pt x="92" y="40"/>
                    <a:pt x="84" y="27"/>
                  </a:cubicBezTo>
                  <a:cubicBezTo>
                    <a:pt x="82" y="24"/>
                    <a:pt x="79" y="20"/>
                    <a:pt x="77" y="16"/>
                  </a:cubicBezTo>
                  <a:close/>
                  <a:moveTo>
                    <a:pt x="77" y="18"/>
                  </a:moveTo>
                  <a:cubicBezTo>
                    <a:pt x="77" y="18"/>
                    <a:pt x="77" y="17"/>
                    <a:pt x="77" y="17"/>
                  </a:cubicBezTo>
                  <a:cubicBezTo>
                    <a:pt x="85" y="30"/>
                    <a:pt x="94" y="43"/>
                    <a:pt x="102" y="56"/>
                  </a:cubicBezTo>
                  <a:cubicBezTo>
                    <a:pt x="104" y="59"/>
                    <a:pt x="106" y="62"/>
                    <a:pt x="109" y="66"/>
                  </a:cubicBezTo>
                  <a:cubicBezTo>
                    <a:pt x="108" y="66"/>
                    <a:pt x="107" y="66"/>
                    <a:pt x="106" y="66"/>
                  </a:cubicBezTo>
                  <a:cubicBezTo>
                    <a:pt x="98" y="53"/>
                    <a:pt x="91" y="41"/>
                    <a:pt x="83" y="28"/>
                  </a:cubicBezTo>
                  <a:cubicBezTo>
                    <a:pt x="81" y="25"/>
                    <a:pt x="79" y="21"/>
                    <a:pt x="77" y="18"/>
                  </a:cubicBezTo>
                  <a:close/>
                  <a:moveTo>
                    <a:pt x="73" y="28"/>
                  </a:moveTo>
                  <a:cubicBezTo>
                    <a:pt x="73" y="27"/>
                    <a:pt x="74" y="26"/>
                    <a:pt x="74" y="26"/>
                  </a:cubicBezTo>
                  <a:cubicBezTo>
                    <a:pt x="80" y="36"/>
                    <a:pt x="87" y="46"/>
                    <a:pt x="94" y="57"/>
                  </a:cubicBezTo>
                  <a:cubicBezTo>
                    <a:pt x="96" y="59"/>
                    <a:pt x="97" y="62"/>
                    <a:pt x="99" y="65"/>
                  </a:cubicBezTo>
                  <a:cubicBezTo>
                    <a:pt x="99" y="65"/>
                    <a:pt x="100" y="65"/>
                    <a:pt x="100" y="65"/>
                  </a:cubicBezTo>
                  <a:cubicBezTo>
                    <a:pt x="93" y="55"/>
                    <a:pt x="86" y="44"/>
                    <a:pt x="80" y="34"/>
                  </a:cubicBezTo>
                  <a:cubicBezTo>
                    <a:pt x="78" y="31"/>
                    <a:pt x="76" y="28"/>
                    <a:pt x="74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5"/>
                    <a:pt x="74" y="24"/>
                    <a:pt x="75" y="24"/>
                  </a:cubicBezTo>
                  <a:cubicBezTo>
                    <a:pt x="81" y="35"/>
                    <a:pt x="88" y="45"/>
                    <a:pt x="95" y="56"/>
                  </a:cubicBezTo>
                  <a:cubicBezTo>
                    <a:pt x="97" y="59"/>
                    <a:pt x="99" y="63"/>
                    <a:pt x="101" y="66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94" y="55"/>
                    <a:pt x="87" y="43"/>
                    <a:pt x="80" y="32"/>
                  </a:cubicBezTo>
                  <a:cubicBezTo>
                    <a:pt x="79" y="29"/>
                    <a:pt x="77" y="26"/>
                    <a:pt x="75" y="23"/>
                  </a:cubicBezTo>
                  <a:cubicBezTo>
                    <a:pt x="75" y="22"/>
                    <a:pt x="76" y="21"/>
                    <a:pt x="76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19"/>
                    <a:pt x="76" y="19"/>
                    <a:pt x="76" y="18"/>
                  </a:cubicBezTo>
                  <a:cubicBezTo>
                    <a:pt x="84" y="31"/>
                    <a:pt x="92" y="44"/>
                    <a:pt x="100" y="56"/>
                  </a:cubicBezTo>
                  <a:cubicBezTo>
                    <a:pt x="102" y="59"/>
                    <a:pt x="104" y="63"/>
                    <a:pt x="106" y="66"/>
                  </a:cubicBezTo>
                  <a:cubicBezTo>
                    <a:pt x="105" y="66"/>
                    <a:pt x="104" y="66"/>
                    <a:pt x="102" y="66"/>
                  </a:cubicBezTo>
                  <a:cubicBezTo>
                    <a:pt x="96" y="55"/>
                    <a:pt x="89" y="44"/>
                    <a:pt x="82" y="33"/>
                  </a:cubicBezTo>
                  <a:cubicBezTo>
                    <a:pt x="80" y="30"/>
                    <a:pt x="78" y="26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3" y="35"/>
                    <a:pt x="90" y="46"/>
                    <a:pt x="97" y="58"/>
                  </a:cubicBezTo>
                  <a:cubicBezTo>
                    <a:pt x="99" y="61"/>
                    <a:pt x="100" y="63"/>
                    <a:pt x="102" y="66"/>
                  </a:cubicBezTo>
                  <a:cubicBezTo>
                    <a:pt x="101" y="66"/>
                    <a:pt x="99" y="66"/>
                    <a:pt x="98" y="66"/>
                  </a:cubicBezTo>
                  <a:cubicBezTo>
                    <a:pt x="91" y="56"/>
                    <a:pt x="85" y="46"/>
                    <a:pt x="78" y="36"/>
                  </a:cubicBezTo>
                  <a:cubicBezTo>
                    <a:pt x="77" y="33"/>
                    <a:pt x="75" y="30"/>
                    <a:pt x="73" y="28"/>
                  </a:cubicBezTo>
                  <a:close/>
                  <a:moveTo>
                    <a:pt x="72" y="32"/>
                  </a:moveTo>
                  <a:cubicBezTo>
                    <a:pt x="72" y="31"/>
                    <a:pt x="73" y="30"/>
                    <a:pt x="73" y="29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9" y="38"/>
                    <a:pt x="86" y="48"/>
                    <a:pt x="92" y="58"/>
                  </a:cubicBezTo>
                  <a:cubicBezTo>
                    <a:pt x="94" y="60"/>
                    <a:pt x="96" y="63"/>
                    <a:pt x="97" y="66"/>
                  </a:cubicBezTo>
                  <a:cubicBezTo>
                    <a:pt x="97" y="66"/>
                    <a:pt x="96" y="66"/>
                    <a:pt x="95" y="66"/>
                  </a:cubicBezTo>
                  <a:cubicBezTo>
                    <a:pt x="89" y="57"/>
                    <a:pt x="84" y="48"/>
                    <a:pt x="78" y="38"/>
                  </a:cubicBezTo>
                  <a:cubicBezTo>
                    <a:pt x="76" y="36"/>
                    <a:pt x="74" y="33"/>
                    <a:pt x="73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8" y="40"/>
                    <a:pt x="84" y="50"/>
                    <a:pt x="91" y="59"/>
                  </a:cubicBezTo>
                  <a:cubicBezTo>
                    <a:pt x="92" y="61"/>
                    <a:pt x="93" y="64"/>
                    <a:pt x="95" y="66"/>
                  </a:cubicBezTo>
                  <a:cubicBezTo>
                    <a:pt x="94" y="66"/>
                    <a:pt x="93" y="66"/>
                    <a:pt x="92" y="66"/>
                  </a:cubicBezTo>
                  <a:cubicBezTo>
                    <a:pt x="87" y="57"/>
                    <a:pt x="81" y="48"/>
                    <a:pt x="76" y="39"/>
                  </a:cubicBezTo>
                  <a:cubicBezTo>
                    <a:pt x="74" y="36"/>
                    <a:pt x="73" y="34"/>
                    <a:pt x="72" y="32"/>
                  </a:cubicBezTo>
                  <a:close/>
                  <a:moveTo>
                    <a:pt x="71" y="34"/>
                  </a:moveTo>
                  <a:cubicBezTo>
                    <a:pt x="71" y="33"/>
                    <a:pt x="71" y="33"/>
                    <a:pt x="72" y="32"/>
                  </a:cubicBezTo>
                  <a:cubicBezTo>
                    <a:pt x="77" y="41"/>
                    <a:pt x="82" y="50"/>
                    <a:pt x="88" y="59"/>
                  </a:cubicBezTo>
                  <a:cubicBezTo>
                    <a:pt x="89" y="61"/>
                    <a:pt x="90" y="64"/>
                    <a:pt x="92" y="66"/>
                  </a:cubicBezTo>
                  <a:cubicBezTo>
                    <a:pt x="91" y="66"/>
                    <a:pt x="91" y="66"/>
                    <a:pt x="90" y="66"/>
                  </a:cubicBezTo>
                  <a:cubicBezTo>
                    <a:pt x="85" y="58"/>
                    <a:pt x="80" y="49"/>
                    <a:pt x="75" y="41"/>
                  </a:cubicBezTo>
                  <a:cubicBezTo>
                    <a:pt x="74" y="39"/>
                    <a:pt x="73" y="36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lose/>
                  <a:moveTo>
                    <a:pt x="70" y="38"/>
                  </a:moveTo>
                  <a:cubicBezTo>
                    <a:pt x="70" y="37"/>
                    <a:pt x="70" y="36"/>
                    <a:pt x="71" y="34"/>
                  </a:cubicBezTo>
                  <a:cubicBezTo>
                    <a:pt x="76" y="43"/>
                    <a:pt x="81" y="51"/>
                    <a:pt x="86" y="60"/>
                  </a:cubicBezTo>
                  <a:cubicBezTo>
                    <a:pt x="87" y="62"/>
                    <a:pt x="89" y="64"/>
                    <a:pt x="90" y="66"/>
                  </a:cubicBezTo>
                  <a:cubicBezTo>
                    <a:pt x="89" y="66"/>
                    <a:pt x="89" y="66"/>
                    <a:pt x="88" y="66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2" y="56"/>
                    <a:pt x="76" y="46"/>
                    <a:pt x="71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6" y="46"/>
                    <a:pt x="82" y="56"/>
                    <a:pt x="88" y="66"/>
                  </a:cubicBezTo>
                  <a:cubicBezTo>
                    <a:pt x="88" y="66"/>
                    <a:pt x="87" y="66"/>
                    <a:pt x="87" y="66"/>
                  </a:cubicBezTo>
                  <a:cubicBezTo>
                    <a:pt x="81" y="57"/>
                    <a:pt x="75" y="47"/>
                    <a:pt x="70" y="38"/>
                  </a:cubicBezTo>
                  <a:close/>
                  <a:moveTo>
                    <a:pt x="67" y="46"/>
                  </a:moveTo>
                  <a:cubicBezTo>
                    <a:pt x="67" y="46"/>
                    <a:pt x="67" y="46"/>
                    <a:pt x="67" y="46"/>
                  </a:cubicBezTo>
                  <a:cubicBezTo>
                    <a:pt x="68" y="43"/>
                    <a:pt x="69" y="41"/>
                    <a:pt x="69" y="39"/>
                  </a:cubicBezTo>
                  <a:cubicBezTo>
                    <a:pt x="75" y="48"/>
                    <a:pt x="81" y="57"/>
                    <a:pt x="86" y="66"/>
                  </a:cubicBezTo>
                  <a:cubicBezTo>
                    <a:pt x="85" y="66"/>
                    <a:pt x="84" y="66"/>
                    <a:pt x="83" y="66"/>
                  </a:cubicBezTo>
                  <a:cubicBezTo>
                    <a:pt x="78" y="58"/>
                    <a:pt x="73" y="51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73" y="51"/>
                    <a:pt x="78" y="58"/>
                    <a:pt x="83" y="66"/>
                  </a:cubicBezTo>
                  <a:cubicBezTo>
                    <a:pt x="82" y="66"/>
                    <a:pt x="81" y="66"/>
                    <a:pt x="81" y="66"/>
                  </a:cubicBezTo>
                  <a:cubicBezTo>
                    <a:pt x="77" y="59"/>
                    <a:pt x="72" y="51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2" y="51"/>
                    <a:pt x="76" y="59"/>
                    <a:pt x="80" y="66"/>
                  </a:cubicBezTo>
                  <a:cubicBezTo>
                    <a:pt x="80" y="66"/>
                    <a:pt x="79" y="66"/>
                    <a:pt x="79" y="66"/>
                  </a:cubicBezTo>
                  <a:cubicBezTo>
                    <a:pt x="75" y="59"/>
                    <a:pt x="71" y="53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lose/>
                  <a:moveTo>
                    <a:pt x="66" y="50"/>
                  </a:moveTo>
                  <a:cubicBezTo>
                    <a:pt x="66" y="50"/>
                    <a:pt x="66" y="50"/>
                    <a:pt x="66" y="50"/>
                  </a:cubicBezTo>
                  <a:cubicBezTo>
                    <a:pt x="66" y="49"/>
                    <a:pt x="66" y="48"/>
                    <a:pt x="67" y="46"/>
                  </a:cubicBezTo>
                  <a:cubicBezTo>
                    <a:pt x="71" y="53"/>
                    <a:pt x="75" y="59"/>
                    <a:pt x="79" y="66"/>
                  </a:cubicBezTo>
                  <a:cubicBezTo>
                    <a:pt x="78" y="66"/>
                    <a:pt x="77" y="66"/>
                    <a:pt x="77" y="66"/>
                  </a:cubicBezTo>
                  <a:cubicBezTo>
                    <a:pt x="73" y="60"/>
                    <a:pt x="70" y="54"/>
                    <a:pt x="66" y="48"/>
                  </a:cubicBezTo>
                  <a:cubicBezTo>
                    <a:pt x="66" y="48"/>
                    <a:pt x="66" y="48"/>
                    <a:pt x="66" y="49"/>
                  </a:cubicBezTo>
                  <a:cubicBezTo>
                    <a:pt x="70" y="54"/>
                    <a:pt x="73" y="60"/>
                    <a:pt x="76" y="66"/>
                  </a:cubicBezTo>
                  <a:cubicBezTo>
                    <a:pt x="75" y="66"/>
                    <a:pt x="74" y="66"/>
                    <a:pt x="72" y="66"/>
                  </a:cubicBezTo>
                  <a:cubicBezTo>
                    <a:pt x="70" y="62"/>
                    <a:pt x="67" y="58"/>
                    <a:pt x="65" y="53"/>
                  </a:cubicBezTo>
                  <a:cubicBezTo>
                    <a:pt x="65" y="53"/>
                    <a:pt x="64" y="53"/>
                    <a:pt x="64" y="54"/>
                  </a:cubicBezTo>
                  <a:cubicBezTo>
                    <a:pt x="67" y="58"/>
                    <a:pt x="69" y="62"/>
                    <a:pt x="72" y="66"/>
                  </a:cubicBezTo>
                  <a:cubicBezTo>
                    <a:pt x="71" y="66"/>
                    <a:pt x="70" y="66"/>
                    <a:pt x="68" y="66"/>
                  </a:cubicBezTo>
                  <a:cubicBezTo>
                    <a:pt x="68" y="66"/>
                    <a:pt x="67" y="66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4"/>
                    <a:pt x="63" y="62"/>
                    <a:pt x="62" y="60"/>
                  </a:cubicBezTo>
                  <a:cubicBezTo>
                    <a:pt x="63" y="59"/>
                    <a:pt x="63" y="58"/>
                    <a:pt x="63" y="58"/>
                  </a:cubicBezTo>
                  <a:cubicBezTo>
                    <a:pt x="64" y="60"/>
                    <a:pt x="66" y="63"/>
                    <a:pt x="67" y="65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6" y="63"/>
                    <a:pt x="64" y="60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4" y="56"/>
                    <a:pt x="64" y="55"/>
                  </a:cubicBezTo>
                  <a:cubicBezTo>
                    <a:pt x="66" y="59"/>
                    <a:pt x="67" y="62"/>
                    <a:pt x="69" y="65"/>
                  </a:cubicBezTo>
                  <a:cubicBezTo>
                    <a:pt x="69" y="65"/>
                    <a:pt x="70" y="65"/>
                    <a:pt x="70" y="65"/>
                  </a:cubicBezTo>
                  <a:cubicBezTo>
                    <a:pt x="68" y="61"/>
                    <a:pt x="66" y="58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4"/>
                    <a:pt x="65" y="52"/>
                    <a:pt x="65" y="51"/>
                  </a:cubicBezTo>
                  <a:cubicBezTo>
                    <a:pt x="68" y="56"/>
                    <a:pt x="71" y="61"/>
                    <a:pt x="74" y="66"/>
                  </a:cubicBezTo>
                  <a:cubicBezTo>
                    <a:pt x="74" y="66"/>
                    <a:pt x="75" y="66"/>
                    <a:pt x="74" y="65"/>
                  </a:cubicBezTo>
                  <a:cubicBezTo>
                    <a:pt x="71" y="61"/>
                    <a:pt x="68" y="56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5" y="51"/>
                    <a:pt x="65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0243"/>
            <p:cNvSpPr>
              <a:spLocks/>
            </p:cNvSpPr>
            <p:nvPr/>
          </p:nvSpPr>
          <p:spPr bwMode="auto">
            <a:xfrm>
              <a:off x="8597704" y="3599240"/>
              <a:ext cx="294347" cy="0"/>
            </a:xfrm>
            <a:custGeom>
              <a:avLst/>
              <a:gdLst>
                <a:gd name="T0" fmla="*/ 16 w 68"/>
                <a:gd name="T1" fmla="*/ 38 w 68"/>
                <a:gd name="T2" fmla="*/ 38 w 68"/>
                <a:gd name="T3" fmla="*/ 43 w 68"/>
                <a:gd name="T4" fmla="*/ 68 w 68"/>
                <a:gd name="T5" fmla="*/ 68 w 68"/>
                <a:gd name="T6" fmla="*/ 68 w 68"/>
                <a:gd name="T7" fmla="*/ 0 w 68"/>
                <a:gd name="T8" fmla="*/ 0 w 68"/>
                <a:gd name="T9" fmla="*/ 16 w 6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68">
                  <a:moveTo>
                    <a:pt x="16" y="0"/>
                  </a:moveTo>
                  <a:cubicBezTo>
                    <a:pt x="24" y="0"/>
                    <a:pt x="31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1" y="0"/>
                    <a:pt x="43" y="0"/>
                  </a:cubicBezTo>
                  <a:cubicBezTo>
                    <a:pt x="51" y="0"/>
                    <a:pt x="59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45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0244"/>
            <p:cNvSpPr>
              <a:spLocks/>
            </p:cNvSpPr>
            <p:nvPr/>
          </p:nvSpPr>
          <p:spPr bwMode="auto">
            <a:xfrm>
              <a:off x="7884692" y="3396306"/>
              <a:ext cx="998217" cy="0"/>
            </a:xfrm>
            <a:custGeom>
              <a:avLst/>
              <a:gdLst>
                <a:gd name="T0" fmla="*/ 0 w 231"/>
                <a:gd name="T1" fmla="*/ 90 w 231"/>
                <a:gd name="T2" fmla="*/ 180 w 231"/>
                <a:gd name="T3" fmla="*/ 231 w 231"/>
                <a:gd name="T4" fmla="*/ 231 w 231"/>
                <a:gd name="T5" fmla="*/ 141 w 231"/>
                <a:gd name="T6" fmla="*/ 51 w 231"/>
                <a:gd name="T7" fmla="*/ 0 w 231"/>
                <a:gd name="T8" fmla="*/ 0 w 2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231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120" y="0"/>
                    <a:pt x="150" y="0"/>
                    <a:pt x="180" y="0"/>
                  </a:cubicBezTo>
                  <a:cubicBezTo>
                    <a:pt x="197" y="0"/>
                    <a:pt x="214" y="0"/>
                    <a:pt x="231" y="0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01" y="0"/>
                    <a:pt x="171" y="0"/>
                    <a:pt x="141" y="0"/>
                  </a:cubicBezTo>
                  <a:cubicBezTo>
                    <a:pt x="111" y="0"/>
                    <a:pt x="81" y="0"/>
                    <a:pt x="51" y="0"/>
                  </a:cubicBezTo>
                  <a:cubicBezTo>
                    <a:pt x="34" y="0"/>
                    <a:pt x="1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0245"/>
            <p:cNvSpPr>
              <a:spLocks/>
            </p:cNvSpPr>
            <p:nvPr/>
          </p:nvSpPr>
          <p:spPr bwMode="auto">
            <a:xfrm>
              <a:off x="7884692" y="3738186"/>
              <a:ext cx="16455" cy="0"/>
            </a:xfrm>
            <a:custGeom>
              <a:avLst/>
              <a:gdLst>
                <a:gd name="T0" fmla="*/ 0 w 4"/>
                <a:gd name="T1" fmla="*/ 0 w 4"/>
                <a:gd name="T2" fmla="*/ 4 w 4"/>
                <a:gd name="T3" fmla="*/ 4 w 4"/>
                <a:gd name="T4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Rectangle 10246"/>
            <p:cNvSpPr>
              <a:spLocks noChangeArrowheads="1"/>
            </p:cNvSpPr>
            <p:nvPr/>
          </p:nvSpPr>
          <p:spPr bwMode="auto">
            <a:xfrm>
              <a:off x="8252167" y="3738186"/>
              <a:ext cx="47534" cy="1829"/>
            </a:xfrm>
            <a:prstGeom prst="rect">
              <a:avLst/>
            </a:pr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0247"/>
            <p:cNvSpPr>
              <a:spLocks/>
            </p:cNvSpPr>
            <p:nvPr/>
          </p:nvSpPr>
          <p:spPr bwMode="auto">
            <a:xfrm>
              <a:off x="8745791" y="3738186"/>
              <a:ext cx="137118" cy="0"/>
            </a:xfrm>
            <a:custGeom>
              <a:avLst/>
              <a:gdLst>
                <a:gd name="T0" fmla="*/ 32 w 32"/>
                <a:gd name="T1" fmla="*/ 32 w 32"/>
                <a:gd name="T2" fmla="*/ 0 w 32"/>
                <a:gd name="T3" fmla="*/ 0 w 32"/>
                <a:gd name="T4" fmla="*/ 32 w 3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2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0248"/>
            <p:cNvSpPr>
              <a:spLocks/>
            </p:cNvSpPr>
            <p:nvPr/>
          </p:nvSpPr>
          <p:spPr bwMode="auto">
            <a:xfrm>
              <a:off x="8104080" y="3560847"/>
              <a:ext cx="65817" cy="98725"/>
            </a:xfrm>
            <a:custGeom>
              <a:avLst/>
              <a:gdLst>
                <a:gd name="T0" fmla="*/ 15 w 15"/>
                <a:gd name="T1" fmla="*/ 23 h 23"/>
                <a:gd name="T2" fmla="*/ 0 w 15"/>
                <a:gd name="T3" fmla="*/ 0 h 23"/>
                <a:gd name="T4" fmla="*/ 0 w 15"/>
                <a:gd name="T5" fmla="*/ 0 h 23"/>
                <a:gd name="T6" fmla="*/ 15 w 15"/>
                <a:gd name="T7" fmla="*/ 23 h 23"/>
                <a:gd name="T8" fmla="*/ 15 w 1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3">
                  <a:moveTo>
                    <a:pt x="15" y="23"/>
                  </a:moveTo>
                  <a:cubicBezTo>
                    <a:pt x="10" y="16"/>
                    <a:pt x="5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8"/>
                    <a:pt x="10" y="16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0249"/>
            <p:cNvSpPr>
              <a:spLocks/>
            </p:cNvSpPr>
            <p:nvPr/>
          </p:nvSpPr>
          <p:spPr bwMode="auto">
            <a:xfrm>
              <a:off x="8135160" y="3473092"/>
              <a:ext cx="126149" cy="195622"/>
            </a:xfrm>
            <a:custGeom>
              <a:avLst/>
              <a:gdLst>
                <a:gd name="T0" fmla="*/ 29 w 29"/>
                <a:gd name="T1" fmla="*/ 45 h 45"/>
                <a:gd name="T2" fmla="*/ 29 w 29"/>
                <a:gd name="T3" fmla="*/ 44 h 45"/>
                <a:gd name="T4" fmla="*/ 6 w 29"/>
                <a:gd name="T5" fmla="*/ 10 h 45"/>
                <a:gd name="T6" fmla="*/ 0 w 29"/>
                <a:gd name="T7" fmla="*/ 0 h 45"/>
                <a:gd name="T8" fmla="*/ 0 w 29"/>
                <a:gd name="T9" fmla="*/ 0 h 45"/>
                <a:gd name="T10" fmla="*/ 22 w 29"/>
                <a:gd name="T11" fmla="*/ 35 h 45"/>
                <a:gd name="T12" fmla="*/ 29 w 29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5">
                  <a:moveTo>
                    <a:pt x="29" y="45"/>
                  </a:moveTo>
                  <a:cubicBezTo>
                    <a:pt x="29" y="45"/>
                    <a:pt x="29" y="45"/>
                    <a:pt x="29" y="44"/>
                  </a:cubicBezTo>
                  <a:cubicBezTo>
                    <a:pt x="21" y="33"/>
                    <a:pt x="14" y="21"/>
                    <a:pt x="6" y="10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5" y="23"/>
                    <a:pt x="22" y="35"/>
                  </a:cubicBezTo>
                  <a:cubicBezTo>
                    <a:pt x="24" y="38"/>
                    <a:pt x="26" y="41"/>
                    <a:pt x="29" y="4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0250"/>
            <p:cNvSpPr>
              <a:spLocks/>
            </p:cNvSpPr>
            <p:nvPr/>
          </p:nvSpPr>
          <p:spPr bwMode="auto">
            <a:xfrm>
              <a:off x="8458758" y="3482233"/>
              <a:ext cx="100554" cy="186480"/>
            </a:xfrm>
            <a:custGeom>
              <a:avLst/>
              <a:gdLst>
                <a:gd name="T0" fmla="*/ 23 w 23"/>
                <a:gd name="T1" fmla="*/ 43 h 43"/>
                <a:gd name="T2" fmla="*/ 23 w 23"/>
                <a:gd name="T3" fmla="*/ 43 h 43"/>
                <a:gd name="T4" fmla="*/ 6 w 23"/>
                <a:gd name="T5" fmla="*/ 9 h 43"/>
                <a:gd name="T6" fmla="*/ 1 w 23"/>
                <a:gd name="T7" fmla="*/ 0 h 43"/>
                <a:gd name="T8" fmla="*/ 1 w 23"/>
                <a:gd name="T9" fmla="*/ 0 h 43"/>
                <a:gd name="T10" fmla="*/ 18 w 23"/>
                <a:gd name="T11" fmla="*/ 33 h 43"/>
                <a:gd name="T12" fmla="*/ 23 w 23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3">
                  <a:moveTo>
                    <a:pt x="23" y="43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18" y="32"/>
                    <a:pt x="12" y="20"/>
                    <a:pt x="6" y="9"/>
                  </a:cubicBezTo>
                  <a:cubicBezTo>
                    <a:pt x="4" y="6"/>
                    <a:pt x="2" y="3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6" y="11"/>
                    <a:pt x="12" y="22"/>
                    <a:pt x="18" y="33"/>
                  </a:cubicBezTo>
                  <a:cubicBezTo>
                    <a:pt x="20" y="37"/>
                    <a:pt x="21" y="40"/>
                    <a:pt x="23" y="4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0251"/>
            <p:cNvSpPr>
              <a:spLocks/>
            </p:cNvSpPr>
            <p:nvPr/>
          </p:nvSpPr>
          <p:spPr bwMode="auto">
            <a:xfrm>
              <a:off x="8568452" y="3573644"/>
              <a:ext cx="34737" cy="54847"/>
            </a:xfrm>
            <a:custGeom>
              <a:avLst/>
              <a:gdLst>
                <a:gd name="T0" fmla="*/ 8 w 8"/>
                <a:gd name="T1" fmla="*/ 13 h 13"/>
                <a:gd name="T2" fmla="*/ 1 w 8"/>
                <a:gd name="T3" fmla="*/ 0 h 13"/>
                <a:gd name="T4" fmla="*/ 0 w 8"/>
                <a:gd name="T5" fmla="*/ 1 h 13"/>
                <a:gd name="T6" fmla="*/ 7 w 8"/>
                <a:gd name="T7" fmla="*/ 13 h 13"/>
                <a:gd name="T8" fmla="*/ 8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13"/>
                  </a:moveTo>
                  <a:cubicBezTo>
                    <a:pt x="5" y="9"/>
                    <a:pt x="3" y="4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3" y="5"/>
                    <a:pt x="5" y="9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10252"/>
            <p:cNvSpPr>
              <a:spLocks/>
            </p:cNvSpPr>
            <p:nvPr/>
          </p:nvSpPr>
          <p:spPr bwMode="auto">
            <a:xfrm>
              <a:off x="8407567" y="3802175"/>
              <a:ext cx="21939" cy="2559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  <a:gd name="T4" fmla="*/ 5 w 5"/>
                <a:gd name="T5" fmla="*/ 1 h 6"/>
                <a:gd name="T6" fmla="*/ 5 w 5"/>
                <a:gd name="T7" fmla="*/ 0 h 6"/>
                <a:gd name="T8" fmla="*/ 0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0253"/>
            <p:cNvSpPr>
              <a:spLocks/>
            </p:cNvSpPr>
            <p:nvPr/>
          </p:nvSpPr>
          <p:spPr bwMode="auto">
            <a:xfrm>
              <a:off x="8550170" y="3745499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0254"/>
            <p:cNvSpPr>
              <a:spLocks/>
            </p:cNvSpPr>
            <p:nvPr/>
          </p:nvSpPr>
          <p:spPr bwMode="auto">
            <a:xfrm>
              <a:off x="8711055" y="3710763"/>
              <a:ext cx="42050" cy="43878"/>
            </a:xfrm>
            <a:custGeom>
              <a:avLst/>
              <a:gdLst>
                <a:gd name="T0" fmla="*/ 10 w 10"/>
                <a:gd name="T1" fmla="*/ 0 h 10"/>
                <a:gd name="T2" fmla="*/ 10 w 10"/>
                <a:gd name="T3" fmla="*/ 0 h 10"/>
                <a:gd name="T4" fmla="*/ 0 w 10"/>
                <a:gd name="T5" fmla="*/ 9 h 10"/>
                <a:gd name="T6" fmla="*/ 0 w 10"/>
                <a:gd name="T7" fmla="*/ 10 h 10"/>
                <a:gd name="T8" fmla="*/ 10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4" y="6"/>
                    <a:pt x="7" y="3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10255"/>
            <p:cNvSpPr>
              <a:spLocks/>
            </p:cNvSpPr>
            <p:nvPr/>
          </p:nvSpPr>
          <p:spPr bwMode="auto">
            <a:xfrm>
              <a:off x="7892005" y="3681511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2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10256"/>
            <p:cNvSpPr>
              <a:spLocks/>
            </p:cNvSpPr>
            <p:nvPr/>
          </p:nvSpPr>
          <p:spPr bwMode="auto">
            <a:xfrm>
              <a:off x="7904802" y="3685167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0 h 3"/>
                <a:gd name="T4" fmla="*/ 0 w 4"/>
                <a:gd name="T5" fmla="*/ 3 h 3"/>
                <a:gd name="T6" fmla="*/ 0 w 4"/>
                <a:gd name="T7" fmla="*/ 3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10257"/>
            <p:cNvSpPr>
              <a:spLocks/>
            </p:cNvSpPr>
            <p:nvPr/>
          </p:nvSpPr>
          <p:spPr bwMode="auto">
            <a:xfrm>
              <a:off x="7923084" y="3677854"/>
              <a:ext cx="25595" cy="20111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6 w 6"/>
                <a:gd name="T5" fmla="*/ 0 h 5"/>
                <a:gd name="T6" fmla="*/ 0 w 6"/>
                <a:gd name="T7" fmla="*/ 4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10258"/>
            <p:cNvSpPr>
              <a:spLocks/>
            </p:cNvSpPr>
            <p:nvPr/>
          </p:nvSpPr>
          <p:spPr bwMode="auto">
            <a:xfrm>
              <a:off x="7910287" y="3710763"/>
              <a:ext cx="16455" cy="14626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0 h 3"/>
                <a:gd name="T4" fmla="*/ 0 w 4"/>
                <a:gd name="T5" fmla="*/ 3 h 3"/>
                <a:gd name="T6" fmla="*/ 0 w 4"/>
                <a:gd name="T7" fmla="*/ 3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10259"/>
            <p:cNvSpPr>
              <a:spLocks/>
            </p:cNvSpPr>
            <p:nvPr/>
          </p:nvSpPr>
          <p:spPr bwMode="auto">
            <a:xfrm>
              <a:off x="7935882" y="3697964"/>
              <a:ext cx="16455" cy="18282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10260"/>
            <p:cNvSpPr>
              <a:spLocks/>
            </p:cNvSpPr>
            <p:nvPr/>
          </p:nvSpPr>
          <p:spPr bwMode="auto">
            <a:xfrm>
              <a:off x="7970618" y="3677854"/>
              <a:ext cx="21939" cy="16455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0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10261"/>
            <p:cNvSpPr>
              <a:spLocks/>
            </p:cNvSpPr>
            <p:nvPr/>
          </p:nvSpPr>
          <p:spPr bwMode="auto">
            <a:xfrm>
              <a:off x="7919428" y="3732702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1 w 6"/>
                <a:gd name="T3" fmla="*/ 4 h 4"/>
                <a:gd name="T4" fmla="*/ 6 w 6"/>
                <a:gd name="T5" fmla="*/ 0 h 4"/>
                <a:gd name="T6" fmla="*/ 6 w 6"/>
                <a:gd name="T7" fmla="*/ 0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10262"/>
            <p:cNvSpPr>
              <a:spLocks/>
            </p:cNvSpPr>
            <p:nvPr/>
          </p:nvSpPr>
          <p:spPr bwMode="auto">
            <a:xfrm>
              <a:off x="7952336" y="3716247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1 w 5"/>
                <a:gd name="T5" fmla="*/ 3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10263"/>
            <p:cNvSpPr>
              <a:spLocks/>
            </p:cNvSpPr>
            <p:nvPr/>
          </p:nvSpPr>
          <p:spPr bwMode="auto">
            <a:xfrm>
              <a:off x="7996213" y="3685167"/>
              <a:ext cx="18282" cy="1828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10264"/>
            <p:cNvSpPr>
              <a:spLocks/>
            </p:cNvSpPr>
            <p:nvPr/>
          </p:nvSpPr>
          <p:spPr bwMode="auto">
            <a:xfrm>
              <a:off x="7952336" y="3741842"/>
              <a:ext cx="31081" cy="25595"/>
            </a:xfrm>
            <a:custGeom>
              <a:avLst/>
              <a:gdLst>
                <a:gd name="T0" fmla="*/ 7 w 7"/>
                <a:gd name="T1" fmla="*/ 0 h 6"/>
                <a:gd name="T2" fmla="*/ 1 w 7"/>
                <a:gd name="T3" fmla="*/ 5 h 6"/>
                <a:gd name="T4" fmla="*/ 1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3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10265"/>
            <p:cNvSpPr>
              <a:spLocks/>
            </p:cNvSpPr>
            <p:nvPr/>
          </p:nvSpPr>
          <p:spPr bwMode="auto">
            <a:xfrm>
              <a:off x="8005355" y="3697964"/>
              <a:ext cx="25595" cy="27424"/>
            </a:xfrm>
            <a:custGeom>
              <a:avLst/>
              <a:gdLst>
                <a:gd name="T0" fmla="*/ 6 w 6"/>
                <a:gd name="T1" fmla="*/ 1 h 6"/>
                <a:gd name="T2" fmla="*/ 0 w 6"/>
                <a:gd name="T3" fmla="*/ 5 h 6"/>
                <a:gd name="T4" fmla="*/ 0 w 6"/>
                <a:gd name="T5" fmla="*/ 6 h 6"/>
                <a:gd name="T6" fmla="*/ 6 w 6"/>
                <a:gd name="T7" fmla="*/ 1 h 6"/>
                <a:gd name="T8" fmla="*/ 6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10266"/>
            <p:cNvSpPr>
              <a:spLocks/>
            </p:cNvSpPr>
            <p:nvPr/>
          </p:nvSpPr>
          <p:spPr bwMode="auto">
            <a:xfrm>
              <a:off x="8049233" y="3677854"/>
              <a:ext cx="7313" cy="731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10267"/>
            <p:cNvSpPr>
              <a:spLocks/>
            </p:cNvSpPr>
            <p:nvPr/>
          </p:nvSpPr>
          <p:spPr bwMode="auto">
            <a:xfrm>
              <a:off x="7966962" y="3776579"/>
              <a:ext cx="29252" cy="21939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6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10268"/>
            <p:cNvSpPr>
              <a:spLocks/>
            </p:cNvSpPr>
            <p:nvPr/>
          </p:nvSpPr>
          <p:spPr bwMode="auto">
            <a:xfrm>
              <a:off x="8009012" y="3732702"/>
              <a:ext cx="31081" cy="27424"/>
            </a:xfrm>
            <a:custGeom>
              <a:avLst/>
              <a:gdLst>
                <a:gd name="T0" fmla="*/ 0 w 7"/>
                <a:gd name="T1" fmla="*/ 6 h 6"/>
                <a:gd name="T2" fmla="*/ 0 w 7"/>
                <a:gd name="T3" fmla="*/ 6 h 6"/>
                <a:gd name="T4" fmla="*/ 7 w 7"/>
                <a:gd name="T5" fmla="*/ 0 h 6"/>
                <a:gd name="T6" fmla="*/ 7 w 7"/>
                <a:gd name="T7" fmla="*/ 0 h 6"/>
                <a:gd name="T8" fmla="*/ 0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10269"/>
            <p:cNvSpPr>
              <a:spLocks/>
            </p:cNvSpPr>
            <p:nvPr/>
          </p:nvSpPr>
          <p:spPr bwMode="auto">
            <a:xfrm>
              <a:off x="8049233" y="3697964"/>
              <a:ext cx="29252" cy="21939"/>
            </a:xfrm>
            <a:custGeom>
              <a:avLst/>
              <a:gdLst>
                <a:gd name="T0" fmla="*/ 1 w 7"/>
                <a:gd name="T1" fmla="*/ 5 h 5"/>
                <a:gd name="T2" fmla="*/ 1 w 7"/>
                <a:gd name="T3" fmla="*/ 5 h 5"/>
                <a:gd name="T4" fmla="*/ 7 w 7"/>
                <a:gd name="T5" fmla="*/ 0 h 5"/>
                <a:gd name="T6" fmla="*/ 7 w 7"/>
                <a:gd name="T7" fmla="*/ 0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10270"/>
            <p:cNvSpPr>
              <a:spLocks/>
            </p:cNvSpPr>
            <p:nvPr/>
          </p:nvSpPr>
          <p:spPr bwMode="auto">
            <a:xfrm>
              <a:off x="8091282" y="3681511"/>
              <a:ext cx="9142" cy="9142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10271"/>
            <p:cNvSpPr>
              <a:spLocks/>
            </p:cNvSpPr>
            <p:nvPr/>
          </p:nvSpPr>
          <p:spPr bwMode="auto">
            <a:xfrm>
              <a:off x="8109564" y="3694308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10272"/>
            <p:cNvSpPr>
              <a:spLocks/>
            </p:cNvSpPr>
            <p:nvPr/>
          </p:nvSpPr>
          <p:spPr bwMode="auto">
            <a:xfrm>
              <a:off x="8144301" y="3697964"/>
              <a:ext cx="20111" cy="18282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0 h 4"/>
                <a:gd name="T4" fmla="*/ 1 w 5"/>
                <a:gd name="T5" fmla="*/ 4 h 4"/>
                <a:gd name="T6" fmla="*/ 1 w 5"/>
                <a:gd name="T7" fmla="*/ 4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10273"/>
            <p:cNvSpPr>
              <a:spLocks/>
            </p:cNvSpPr>
            <p:nvPr/>
          </p:nvSpPr>
          <p:spPr bwMode="auto">
            <a:xfrm>
              <a:off x="8179037" y="3681511"/>
              <a:ext cx="16455" cy="12798"/>
            </a:xfrm>
            <a:custGeom>
              <a:avLst/>
              <a:gdLst>
                <a:gd name="T0" fmla="*/ 1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1 w 4"/>
                <a:gd name="T7" fmla="*/ 2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10274"/>
            <p:cNvSpPr>
              <a:spLocks/>
            </p:cNvSpPr>
            <p:nvPr/>
          </p:nvSpPr>
          <p:spPr bwMode="auto">
            <a:xfrm>
              <a:off x="8151614" y="3725389"/>
              <a:ext cx="12798" cy="12798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3 h 3"/>
                <a:gd name="T4" fmla="*/ 3 w 3"/>
                <a:gd name="T5" fmla="*/ 0 h 3"/>
                <a:gd name="T6" fmla="*/ 3 w 3"/>
                <a:gd name="T7" fmla="*/ 0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10275"/>
            <p:cNvSpPr>
              <a:spLocks/>
            </p:cNvSpPr>
            <p:nvPr/>
          </p:nvSpPr>
          <p:spPr bwMode="auto">
            <a:xfrm>
              <a:off x="8182694" y="3697964"/>
              <a:ext cx="29252" cy="21939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1 w 7"/>
                <a:gd name="T5" fmla="*/ 4 h 5"/>
                <a:gd name="T6" fmla="*/ 1 w 7"/>
                <a:gd name="T7" fmla="*/ 4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10276"/>
            <p:cNvSpPr>
              <a:spLocks/>
            </p:cNvSpPr>
            <p:nvPr/>
          </p:nvSpPr>
          <p:spPr bwMode="auto">
            <a:xfrm>
              <a:off x="8221087" y="3672369"/>
              <a:ext cx="31081" cy="25595"/>
            </a:xfrm>
            <a:custGeom>
              <a:avLst/>
              <a:gdLst>
                <a:gd name="T0" fmla="*/ 0 w 7"/>
                <a:gd name="T1" fmla="*/ 6 h 6"/>
                <a:gd name="T2" fmla="*/ 6 w 7"/>
                <a:gd name="T3" fmla="*/ 1 h 6"/>
                <a:gd name="T4" fmla="*/ 6 w 7"/>
                <a:gd name="T5" fmla="*/ 0 h 6"/>
                <a:gd name="T6" fmla="*/ 0 w 7"/>
                <a:gd name="T7" fmla="*/ 6 h 6"/>
                <a:gd name="T8" fmla="*/ 0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4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10277"/>
            <p:cNvSpPr>
              <a:spLocks/>
            </p:cNvSpPr>
            <p:nvPr/>
          </p:nvSpPr>
          <p:spPr bwMode="auto">
            <a:xfrm>
              <a:off x="8173553" y="3729045"/>
              <a:ext cx="31081" cy="21939"/>
            </a:xfrm>
            <a:custGeom>
              <a:avLst/>
              <a:gdLst>
                <a:gd name="T0" fmla="*/ 1 w 7"/>
                <a:gd name="T1" fmla="*/ 5 h 5"/>
                <a:gd name="T2" fmla="*/ 1 w 7"/>
                <a:gd name="T3" fmla="*/ 5 h 5"/>
                <a:gd name="T4" fmla="*/ 7 w 7"/>
                <a:gd name="T5" fmla="*/ 0 h 5"/>
                <a:gd name="T6" fmla="*/ 7 w 7"/>
                <a:gd name="T7" fmla="*/ 0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10278"/>
            <p:cNvSpPr>
              <a:spLocks/>
            </p:cNvSpPr>
            <p:nvPr/>
          </p:nvSpPr>
          <p:spPr bwMode="auto">
            <a:xfrm>
              <a:off x="8221087" y="3703450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4 h 4"/>
                <a:gd name="T4" fmla="*/ 6 w 6"/>
                <a:gd name="T5" fmla="*/ 0 h 4"/>
                <a:gd name="T6" fmla="*/ 6 w 6"/>
                <a:gd name="T7" fmla="*/ 0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10279"/>
            <p:cNvSpPr>
              <a:spLocks/>
            </p:cNvSpPr>
            <p:nvPr/>
          </p:nvSpPr>
          <p:spPr bwMode="auto">
            <a:xfrm>
              <a:off x="8186350" y="3754640"/>
              <a:ext cx="21939" cy="18282"/>
            </a:xfrm>
            <a:custGeom>
              <a:avLst/>
              <a:gdLst>
                <a:gd name="T0" fmla="*/ 1 w 5"/>
                <a:gd name="T1" fmla="*/ 3 h 4"/>
                <a:gd name="T2" fmla="*/ 1 w 5"/>
                <a:gd name="T3" fmla="*/ 3 h 4"/>
                <a:gd name="T4" fmla="*/ 0 w 5"/>
                <a:gd name="T5" fmla="*/ 3 h 4"/>
                <a:gd name="T6" fmla="*/ 0 w 5"/>
                <a:gd name="T7" fmla="*/ 3 h 4"/>
                <a:gd name="T8" fmla="*/ 4 w 5"/>
                <a:gd name="T9" fmla="*/ 1 h 4"/>
                <a:gd name="T10" fmla="*/ 4 w 5"/>
                <a:gd name="T11" fmla="*/ 0 h 4"/>
                <a:gd name="T12" fmla="*/ 1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10280"/>
            <p:cNvSpPr>
              <a:spLocks/>
            </p:cNvSpPr>
            <p:nvPr/>
          </p:nvSpPr>
          <p:spPr bwMode="auto">
            <a:xfrm>
              <a:off x="8056546" y="3732702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4 w 4"/>
                <a:gd name="T5" fmla="*/ 0 h 3"/>
                <a:gd name="T6" fmla="*/ 4 w 4"/>
                <a:gd name="T7" fmla="*/ 0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10281"/>
            <p:cNvSpPr>
              <a:spLocks/>
            </p:cNvSpPr>
            <p:nvPr/>
          </p:nvSpPr>
          <p:spPr bwMode="auto">
            <a:xfrm>
              <a:off x="8009012" y="3772923"/>
              <a:ext cx="21939" cy="16455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5 w 5"/>
                <a:gd name="T5" fmla="*/ 1 h 4"/>
                <a:gd name="T6" fmla="*/ 5 w 5"/>
                <a:gd name="T7" fmla="*/ 0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10282"/>
            <p:cNvSpPr>
              <a:spLocks/>
            </p:cNvSpPr>
            <p:nvPr/>
          </p:nvSpPr>
          <p:spPr bwMode="auto">
            <a:xfrm>
              <a:off x="7974275" y="3798518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4 w 4"/>
                <a:gd name="T5" fmla="*/ 1 h 3"/>
                <a:gd name="T6" fmla="*/ 4 w 4"/>
                <a:gd name="T7" fmla="*/ 1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10283"/>
            <p:cNvSpPr>
              <a:spLocks/>
            </p:cNvSpPr>
            <p:nvPr/>
          </p:nvSpPr>
          <p:spPr bwMode="auto">
            <a:xfrm>
              <a:off x="7923084" y="3772923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10284"/>
            <p:cNvSpPr>
              <a:spLocks/>
            </p:cNvSpPr>
            <p:nvPr/>
          </p:nvSpPr>
          <p:spPr bwMode="auto">
            <a:xfrm>
              <a:off x="8195492" y="3785720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10285"/>
            <p:cNvSpPr>
              <a:spLocks/>
            </p:cNvSpPr>
            <p:nvPr/>
          </p:nvSpPr>
          <p:spPr bwMode="auto">
            <a:xfrm>
              <a:off x="7828016" y="3988655"/>
              <a:ext cx="3656" cy="1279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0 h 3"/>
                <a:gd name="T6" fmla="*/ 0 w 1"/>
                <a:gd name="T7" fmla="*/ 1 h 3"/>
                <a:gd name="T8" fmla="*/ 1 w 1"/>
                <a:gd name="T9" fmla="*/ 1 h 3"/>
                <a:gd name="T10" fmla="*/ 1 w 1"/>
                <a:gd name="T11" fmla="*/ 3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10286"/>
            <p:cNvSpPr>
              <a:spLocks noEditPoints="1"/>
            </p:cNvSpPr>
            <p:nvPr/>
          </p:nvSpPr>
          <p:spPr bwMode="auto">
            <a:xfrm>
              <a:off x="7831672" y="3988655"/>
              <a:ext cx="12798" cy="16455"/>
            </a:xfrm>
            <a:custGeom>
              <a:avLst/>
              <a:gdLst>
                <a:gd name="T0" fmla="*/ 3 w 3"/>
                <a:gd name="T1" fmla="*/ 1 h 4"/>
                <a:gd name="T2" fmla="*/ 1 w 3"/>
                <a:gd name="T3" fmla="*/ 1 h 4"/>
                <a:gd name="T4" fmla="*/ 1 w 3"/>
                <a:gd name="T5" fmla="*/ 1 h 4"/>
                <a:gd name="T6" fmla="*/ 1 w 3"/>
                <a:gd name="T7" fmla="*/ 1 h 4"/>
                <a:gd name="T8" fmla="*/ 1 w 3"/>
                <a:gd name="T9" fmla="*/ 2 h 4"/>
                <a:gd name="T10" fmla="*/ 1 w 3"/>
                <a:gd name="T11" fmla="*/ 3 h 4"/>
                <a:gd name="T12" fmla="*/ 3 w 3"/>
                <a:gd name="T13" fmla="*/ 3 h 4"/>
                <a:gd name="T14" fmla="*/ 3 w 3"/>
                <a:gd name="T15" fmla="*/ 1 h 4"/>
                <a:gd name="T16" fmla="*/ 1 w 3"/>
                <a:gd name="T17" fmla="*/ 3 h 4"/>
                <a:gd name="T18" fmla="*/ 1 w 3"/>
                <a:gd name="T19" fmla="*/ 2 h 4"/>
                <a:gd name="T20" fmla="*/ 2 w 3"/>
                <a:gd name="T21" fmla="*/ 1 h 4"/>
                <a:gd name="T22" fmla="*/ 2 w 3"/>
                <a:gd name="T23" fmla="*/ 1 h 4"/>
                <a:gd name="T24" fmla="*/ 3 w 3"/>
                <a:gd name="T25" fmla="*/ 1 h 4"/>
                <a:gd name="T26" fmla="*/ 3 w 3"/>
                <a:gd name="T27" fmla="*/ 3 h 4"/>
                <a:gd name="T28" fmla="*/ 1 w 3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10287"/>
            <p:cNvSpPr>
              <a:spLocks/>
            </p:cNvSpPr>
            <p:nvPr/>
          </p:nvSpPr>
          <p:spPr bwMode="auto">
            <a:xfrm>
              <a:off x="7822532" y="3922838"/>
              <a:ext cx="548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10288"/>
            <p:cNvSpPr>
              <a:spLocks/>
            </p:cNvSpPr>
            <p:nvPr/>
          </p:nvSpPr>
          <p:spPr bwMode="auto">
            <a:xfrm>
              <a:off x="7822532" y="3919182"/>
              <a:ext cx="14626" cy="18282"/>
            </a:xfrm>
            <a:custGeom>
              <a:avLst/>
              <a:gdLst>
                <a:gd name="T0" fmla="*/ 3 w 3"/>
                <a:gd name="T1" fmla="*/ 4 h 4"/>
                <a:gd name="T2" fmla="*/ 1 w 3"/>
                <a:gd name="T3" fmla="*/ 4 h 4"/>
                <a:gd name="T4" fmla="*/ 2 w 3"/>
                <a:gd name="T5" fmla="*/ 1 h 4"/>
                <a:gd name="T6" fmla="*/ 0 w 3"/>
                <a:gd name="T7" fmla="*/ 1 h 4"/>
                <a:gd name="T8" fmla="*/ 0 w 3"/>
                <a:gd name="T9" fmla="*/ 1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4 h 4"/>
                <a:gd name="T16" fmla="*/ 0 w 3"/>
                <a:gd name="T17" fmla="*/ 4 h 4"/>
                <a:gd name="T18" fmla="*/ 3 w 3"/>
                <a:gd name="T19" fmla="*/ 4 h 4"/>
                <a:gd name="T20" fmla="*/ 3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1" y="4"/>
                    <a:pt x="1" y="4"/>
                  </a:cubicBezTo>
                  <a:cubicBezTo>
                    <a:pt x="2" y="3"/>
                    <a:pt x="3" y="2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10289"/>
            <p:cNvSpPr>
              <a:spLocks/>
            </p:cNvSpPr>
            <p:nvPr/>
          </p:nvSpPr>
          <p:spPr bwMode="auto">
            <a:xfrm>
              <a:off x="7837157" y="3919182"/>
              <a:ext cx="16455" cy="18282"/>
            </a:xfrm>
            <a:custGeom>
              <a:avLst/>
              <a:gdLst>
                <a:gd name="T0" fmla="*/ 1 w 4"/>
                <a:gd name="T1" fmla="*/ 2 h 4"/>
                <a:gd name="T2" fmla="*/ 1 w 4"/>
                <a:gd name="T3" fmla="*/ 1 h 4"/>
                <a:gd name="T4" fmla="*/ 1 w 4"/>
                <a:gd name="T5" fmla="*/ 3 h 4"/>
                <a:gd name="T6" fmla="*/ 3 w 4"/>
                <a:gd name="T7" fmla="*/ 3 h 4"/>
                <a:gd name="T8" fmla="*/ 3 w 4"/>
                <a:gd name="T9" fmla="*/ 1 h 4"/>
                <a:gd name="T10" fmla="*/ 0 w 4"/>
                <a:gd name="T11" fmla="*/ 1 h 4"/>
                <a:gd name="T12" fmla="*/ 0 w 4"/>
                <a:gd name="T13" fmla="*/ 2 h 4"/>
                <a:gd name="T14" fmla="*/ 2 w 4"/>
                <a:gd name="T15" fmla="*/ 1 h 4"/>
                <a:gd name="T16" fmla="*/ 3 w 4"/>
                <a:gd name="T17" fmla="*/ 3 h 4"/>
                <a:gd name="T18" fmla="*/ 1 w 4"/>
                <a:gd name="T19" fmla="*/ 3 h 4"/>
                <a:gd name="T20" fmla="*/ 1 w 4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10290"/>
            <p:cNvSpPr>
              <a:spLocks/>
            </p:cNvSpPr>
            <p:nvPr/>
          </p:nvSpPr>
          <p:spPr bwMode="auto">
            <a:xfrm>
              <a:off x="7818875" y="3846052"/>
              <a:ext cx="12798" cy="21939"/>
            </a:xfrm>
            <a:custGeom>
              <a:avLst/>
              <a:gdLst>
                <a:gd name="T0" fmla="*/ 3 w 3"/>
                <a:gd name="T1" fmla="*/ 4 h 5"/>
                <a:gd name="T2" fmla="*/ 2 w 3"/>
                <a:gd name="T3" fmla="*/ 2 h 5"/>
                <a:gd name="T4" fmla="*/ 1 w 3"/>
                <a:gd name="T5" fmla="*/ 0 h 5"/>
                <a:gd name="T6" fmla="*/ 0 w 3"/>
                <a:gd name="T7" fmla="*/ 2 h 5"/>
                <a:gd name="T8" fmla="*/ 0 w 3"/>
                <a:gd name="T9" fmla="*/ 1 h 5"/>
                <a:gd name="T10" fmla="*/ 1 w 3"/>
                <a:gd name="T11" fmla="*/ 1 h 5"/>
                <a:gd name="T12" fmla="*/ 1 w 3"/>
                <a:gd name="T13" fmla="*/ 2 h 5"/>
                <a:gd name="T14" fmla="*/ 1 w 3"/>
                <a:gd name="T15" fmla="*/ 2 h 5"/>
                <a:gd name="T16" fmla="*/ 3 w 3"/>
                <a:gd name="T17" fmla="*/ 4 h 5"/>
                <a:gd name="T18" fmla="*/ 0 w 3"/>
                <a:gd name="T19" fmla="*/ 4 h 5"/>
                <a:gd name="T20" fmla="*/ 0 w 3"/>
                <a:gd name="T21" fmla="*/ 5 h 5"/>
                <a:gd name="T22" fmla="*/ 3 w 3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10291"/>
            <p:cNvSpPr>
              <a:spLocks noEditPoints="1"/>
            </p:cNvSpPr>
            <p:nvPr/>
          </p:nvSpPr>
          <p:spPr bwMode="auto">
            <a:xfrm>
              <a:off x="7837157" y="3849709"/>
              <a:ext cx="12798" cy="18282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2 h 4"/>
                <a:gd name="T4" fmla="*/ 2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1 h 4"/>
                <a:gd name="T12" fmla="*/ 1 w 3"/>
                <a:gd name="T13" fmla="*/ 3 h 4"/>
                <a:gd name="T14" fmla="*/ 0 w 3"/>
                <a:gd name="T15" fmla="*/ 1 h 4"/>
                <a:gd name="T16" fmla="*/ 0 w 3"/>
                <a:gd name="T17" fmla="*/ 1 h 4"/>
                <a:gd name="T18" fmla="*/ 1 w 3"/>
                <a:gd name="T19" fmla="*/ 1 h 4"/>
                <a:gd name="T20" fmla="*/ 3 w 3"/>
                <a:gd name="T21" fmla="*/ 2 h 4"/>
                <a:gd name="T22" fmla="*/ 1 w 3"/>
                <a:gd name="T23" fmla="*/ 3 h 4"/>
                <a:gd name="T24" fmla="*/ 0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2" y="4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10292"/>
            <p:cNvSpPr>
              <a:spLocks/>
            </p:cNvSpPr>
            <p:nvPr/>
          </p:nvSpPr>
          <p:spPr bwMode="auto">
            <a:xfrm>
              <a:off x="7828016" y="3776579"/>
              <a:ext cx="9142" cy="25595"/>
            </a:xfrm>
            <a:custGeom>
              <a:avLst/>
              <a:gdLst>
                <a:gd name="T0" fmla="*/ 2 w 2"/>
                <a:gd name="T1" fmla="*/ 5 h 6"/>
                <a:gd name="T2" fmla="*/ 2 w 2"/>
                <a:gd name="T3" fmla="*/ 1 h 6"/>
                <a:gd name="T4" fmla="*/ 2 w 2"/>
                <a:gd name="T5" fmla="*/ 1 h 6"/>
                <a:gd name="T6" fmla="*/ 2 w 2"/>
                <a:gd name="T7" fmla="*/ 3 h 6"/>
                <a:gd name="T8" fmla="*/ 1 w 2"/>
                <a:gd name="T9" fmla="*/ 4 h 6"/>
                <a:gd name="T10" fmla="*/ 0 w 2"/>
                <a:gd name="T11" fmla="*/ 0 h 6"/>
                <a:gd name="T12" fmla="*/ 0 w 2"/>
                <a:gd name="T13" fmla="*/ 0 h 6"/>
                <a:gd name="T14" fmla="*/ 0 w 2"/>
                <a:gd name="T15" fmla="*/ 4 h 6"/>
                <a:gd name="T16" fmla="*/ 1 w 2"/>
                <a:gd name="T17" fmla="*/ 4 h 6"/>
                <a:gd name="T18" fmla="*/ 2 w 2"/>
                <a:gd name="T19" fmla="*/ 3 h 6"/>
                <a:gd name="T20" fmla="*/ 2 w 2"/>
                <a:gd name="T21" fmla="*/ 5 h 6"/>
                <a:gd name="T22" fmla="*/ 2 w 2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2" y="5"/>
                  </a:moveTo>
                  <a:cubicBezTo>
                    <a:pt x="2" y="4"/>
                    <a:pt x="2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10293"/>
            <p:cNvSpPr>
              <a:spLocks/>
            </p:cNvSpPr>
            <p:nvPr/>
          </p:nvSpPr>
          <p:spPr bwMode="auto">
            <a:xfrm>
              <a:off x="7840814" y="3780236"/>
              <a:ext cx="12798" cy="18282"/>
            </a:xfrm>
            <a:custGeom>
              <a:avLst/>
              <a:gdLst>
                <a:gd name="T0" fmla="*/ 1 w 3"/>
                <a:gd name="T1" fmla="*/ 2 h 4"/>
                <a:gd name="T2" fmla="*/ 0 w 3"/>
                <a:gd name="T3" fmla="*/ 1 h 4"/>
                <a:gd name="T4" fmla="*/ 1 w 3"/>
                <a:gd name="T5" fmla="*/ 4 h 4"/>
                <a:gd name="T6" fmla="*/ 3 w 3"/>
                <a:gd name="T7" fmla="*/ 3 h 4"/>
                <a:gd name="T8" fmla="*/ 2 w 3"/>
                <a:gd name="T9" fmla="*/ 1 h 4"/>
                <a:gd name="T10" fmla="*/ 0 w 3"/>
                <a:gd name="T11" fmla="*/ 2 h 4"/>
                <a:gd name="T12" fmla="*/ 0 w 3"/>
                <a:gd name="T13" fmla="*/ 2 h 4"/>
                <a:gd name="T14" fmla="*/ 2 w 3"/>
                <a:gd name="T15" fmla="*/ 1 h 4"/>
                <a:gd name="T16" fmla="*/ 3 w 3"/>
                <a:gd name="T17" fmla="*/ 3 h 4"/>
                <a:gd name="T18" fmla="*/ 1 w 3"/>
                <a:gd name="T19" fmla="*/ 4 h 4"/>
                <a:gd name="T20" fmla="*/ 1 w 3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10294"/>
            <p:cNvSpPr>
              <a:spLocks noEditPoints="1"/>
            </p:cNvSpPr>
            <p:nvPr/>
          </p:nvSpPr>
          <p:spPr bwMode="auto">
            <a:xfrm>
              <a:off x="7828016" y="3707106"/>
              <a:ext cx="29252" cy="25595"/>
            </a:xfrm>
            <a:custGeom>
              <a:avLst/>
              <a:gdLst>
                <a:gd name="T0" fmla="*/ 5 w 7"/>
                <a:gd name="T1" fmla="*/ 5 h 6"/>
                <a:gd name="T2" fmla="*/ 6 w 7"/>
                <a:gd name="T3" fmla="*/ 3 h 6"/>
                <a:gd name="T4" fmla="*/ 4 w 7"/>
                <a:gd name="T5" fmla="*/ 1 h 6"/>
                <a:gd name="T6" fmla="*/ 5 w 7"/>
                <a:gd name="T7" fmla="*/ 0 h 6"/>
                <a:gd name="T8" fmla="*/ 5 w 7"/>
                <a:gd name="T9" fmla="*/ 0 h 6"/>
                <a:gd name="T10" fmla="*/ 4 w 7"/>
                <a:gd name="T11" fmla="*/ 1 h 6"/>
                <a:gd name="T12" fmla="*/ 4 w 7"/>
                <a:gd name="T13" fmla="*/ 1 h 6"/>
                <a:gd name="T14" fmla="*/ 4 w 7"/>
                <a:gd name="T15" fmla="*/ 1 h 6"/>
                <a:gd name="T16" fmla="*/ 4 w 7"/>
                <a:gd name="T17" fmla="*/ 1 h 6"/>
                <a:gd name="T18" fmla="*/ 2 w 7"/>
                <a:gd name="T19" fmla="*/ 3 h 6"/>
                <a:gd name="T20" fmla="*/ 2 w 7"/>
                <a:gd name="T21" fmla="*/ 1 h 6"/>
                <a:gd name="T22" fmla="*/ 1 w 7"/>
                <a:gd name="T23" fmla="*/ 1 h 6"/>
                <a:gd name="T24" fmla="*/ 1 w 7"/>
                <a:gd name="T25" fmla="*/ 1 h 6"/>
                <a:gd name="T26" fmla="*/ 3 w 7"/>
                <a:gd name="T27" fmla="*/ 0 h 6"/>
                <a:gd name="T28" fmla="*/ 3 w 7"/>
                <a:gd name="T29" fmla="*/ 0 h 6"/>
                <a:gd name="T30" fmla="*/ 0 w 7"/>
                <a:gd name="T31" fmla="*/ 0 h 6"/>
                <a:gd name="T32" fmla="*/ 1 w 7"/>
                <a:gd name="T33" fmla="*/ 1 h 6"/>
                <a:gd name="T34" fmla="*/ 1 w 7"/>
                <a:gd name="T35" fmla="*/ 1 h 6"/>
                <a:gd name="T36" fmla="*/ 1 w 7"/>
                <a:gd name="T37" fmla="*/ 2 h 6"/>
                <a:gd name="T38" fmla="*/ 1 w 7"/>
                <a:gd name="T39" fmla="*/ 2 h 6"/>
                <a:gd name="T40" fmla="*/ 1 w 7"/>
                <a:gd name="T41" fmla="*/ 2 h 6"/>
                <a:gd name="T42" fmla="*/ 1 w 7"/>
                <a:gd name="T43" fmla="*/ 2 h 6"/>
                <a:gd name="T44" fmla="*/ 1 w 7"/>
                <a:gd name="T45" fmla="*/ 2 h 6"/>
                <a:gd name="T46" fmla="*/ 1 w 7"/>
                <a:gd name="T47" fmla="*/ 2 h 6"/>
                <a:gd name="T48" fmla="*/ 1 w 7"/>
                <a:gd name="T49" fmla="*/ 2 h 6"/>
                <a:gd name="T50" fmla="*/ 2 w 7"/>
                <a:gd name="T51" fmla="*/ 2 h 6"/>
                <a:gd name="T52" fmla="*/ 2 w 7"/>
                <a:gd name="T53" fmla="*/ 3 h 6"/>
                <a:gd name="T54" fmla="*/ 2 w 7"/>
                <a:gd name="T55" fmla="*/ 4 h 6"/>
                <a:gd name="T56" fmla="*/ 1 w 7"/>
                <a:gd name="T57" fmla="*/ 5 h 6"/>
                <a:gd name="T58" fmla="*/ 0 w 7"/>
                <a:gd name="T59" fmla="*/ 4 h 6"/>
                <a:gd name="T60" fmla="*/ 0 w 7"/>
                <a:gd name="T61" fmla="*/ 4 h 6"/>
                <a:gd name="T62" fmla="*/ 1 w 7"/>
                <a:gd name="T63" fmla="*/ 5 h 6"/>
                <a:gd name="T64" fmla="*/ 2 w 7"/>
                <a:gd name="T65" fmla="*/ 4 h 6"/>
                <a:gd name="T66" fmla="*/ 5 w 7"/>
                <a:gd name="T67" fmla="*/ 5 h 6"/>
                <a:gd name="T68" fmla="*/ 3 w 7"/>
                <a:gd name="T69" fmla="*/ 3 h 6"/>
                <a:gd name="T70" fmla="*/ 4 w 7"/>
                <a:gd name="T71" fmla="*/ 1 h 6"/>
                <a:gd name="T72" fmla="*/ 6 w 7"/>
                <a:gd name="T73" fmla="*/ 3 h 6"/>
                <a:gd name="T74" fmla="*/ 4 w 7"/>
                <a:gd name="T75" fmla="*/ 5 h 6"/>
                <a:gd name="T76" fmla="*/ 3 w 7"/>
                <a:gd name="T7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6" y="5"/>
                    <a:pt x="7" y="4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3" y="5"/>
                    <a:pt x="4" y="6"/>
                    <a:pt x="5" y="5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6" y="4"/>
                    <a:pt x="6" y="5"/>
                    <a:pt x="4" y="5"/>
                  </a:cubicBezTo>
                  <a:cubicBezTo>
                    <a:pt x="3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10295"/>
            <p:cNvSpPr>
              <a:spLocks/>
            </p:cNvSpPr>
            <p:nvPr/>
          </p:nvSpPr>
          <p:spPr bwMode="auto">
            <a:xfrm>
              <a:off x="7818875" y="3637633"/>
              <a:ext cx="18282" cy="25595"/>
            </a:xfrm>
            <a:custGeom>
              <a:avLst/>
              <a:gdLst>
                <a:gd name="T0" fmla="*/ 3 w 4"/>
                <a:gd name="T1" fmla="*/ 4 h 6"/>
                <a:gd name="T2" fmla="*/ 1 w 4"/>
                <a:gd name="T3" fmla="*/ 5 h 6"/>
                <a:gd name="T4" fmla="*/ 1 w 4"/>
                <a:gd name="T5" fmla="*/ 5 h 6"/>
                <a:gd name="T6" fmla="*/ 3 w 4"/>
                <a:gd name="T7" fmla="*/ 4 h 6"/>
                <a:gd name="T8" fmla="*/ 2 w 4"/>
                <a:gd name="T9" fmla="*/ 5 h 6"/>
                <a:gd name="T10" fmla="*/ 1 w 4"/>
                <a:gd name="T11" fmla="*/ 3 h 6"/>
                <a:gd name="T12" fmla="*/ 1 w 4"/>
                <a:gd name="T13" fmla="*/ 2 h 6"/>
                <a:gd name="T14" fmla="*/ 1 w 4"/>
                <a:gd name="T15" fmla="*/ 1 h 6"/>
                <a:gd name="T16" fmla="*/ 2 w 4"/>
                <a:gd name="T17" fmla="*/ 1 h 6"/>
                <a:gd name="T18" fmla="*/ 3 w 4"/>
                <a:gd name="T19" fmla="*/ 1 h 6"/>
                <a:gd name="T20" fmla="*/ 2 w 4"/>
                <a:gd name="T21" fmla="*/ 0 h 6"/>
                <a:gd name="T22" fmla="*/ 1 w 4"/>
                <a:gd name="T23" fmla="*/ 2 h 6"/>
                <a:gd name="T24" fmla="*/ 2 w 4"/>
                <a:gd name="T25" fmla="*/ 6 h 6"/>
                <a:gd name="T26" fmla="*/ 3 w 4"/>
                <a:gd name="T2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3" y="3"/>
                    <a:pt x="3" y="4"/>
                  </a:cubicBezTo>
                  <a:cubicBezTo>
                    <a:pt x="4" y="5"/>
                    <a:pt x="2" y="6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6"/>
                    <a:pt x="2" y="6"/>
                  </a:cubicBezTo>
                  <a:cubicBezTo>
                    <a:pt x="3" y="6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10296"/>
            <p:cNvSpPr>
              <a:spLocks noEditPoints="1"/>
            </p:cNvSpPr>
            <p:nvPr/>
          </p:nvSpPr>
          <p:spPr bwMode="auto">
            <a:xfrm>
              <a:off x="7831672" y="3643117"/>
              <a:ext cx="18282" cy="16455"/>
            </a:xfrm>
            <a:custGeom>
              <a:avLst/>
              <a:gdLst>
                <a:gd name="T0" fmla="*/ 1 w 4"/>
                <a:gd name="T1" fmla="*/ 1 h 4"/>
                <a:gd name="T2" fmla="*/ 1 w 4"/>
                <a:gd name="T3" fmla="*/ 3 h 4"/>
                <a:gd name="T4" fmla="*/ 4 w 4"/>
                <a:gd name="T5" fmla="*/ 3 h 4"/>
                <a:gd name="T6" fmla="*/ 2 w 4"/>
                <a:gd name="T7" fmla="*/ 0 h 4"/>
                <a:gd name="T8" fmla="*/ 1 w 4"/>
                <a:gd name="T9" fmla="*/ 1 h 4"/>
                <a:gd name="T10" fmla="*/ 3 w 4"/>
                <a:gd name="T11" fmla="*/ 0 h 4"/>
                <a:gd name="T12" fmla="*/ 3 w 4"/>
                <a:gd name="T13" fmla="*/ 3 h 4"/>
                <a:gd name="T14" fmla="*/ 1 w 4"/>
                <a:gd name="T15" fmla="*/ 3 h 4"/>
                <a:gd name="T16" fmla="*/ 1 w 4"/>
                <a:gd name="T17" fmla="*/ 2 h 4"/>
                <a:gd name="T18" fmla="*/ 1 w 4"/>
                <a:gd name="T19" fmla="*/ 2 h 4"/>
                <a:gd name="T20" fmla="*/ 1 w 4"/>
                <a:gd name="T21" fmla="*/ 2 h 4"/>
                <a:gd name="T22" fmla="*/ 1 w 4"/>
                <a:gd name="T23" fmla="*/ 1 h 4"/>
                <a:gd name="T24" fmla="*/ 1 w 4"/>
                <a:gd name="T25" fmla="*/ 1 h 4"/>
                <a:gd name="T26" fmla="*/ 1 w 4"/>
                <a:gd name="T27" fmla="*/ 1 h 4"/>
                <a:gd name="T28" fmla="*/ 1 w 4"/>
                <a:gd name="T29" fmla="*/ 1 h 4"/>
                <a:gd name="T30" fmla="*/ 3 w 4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lose/>
                  <a:moveTo>
                    <a:pt x="3" y="0"/>
                  </a:moveTo>
                  <a:cubicBezTo>
                    <a:pt x="3" y="1"/>
                    <a:pt x="4" y="2"/>
                    <a:pt x="3" y="3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10297"/>
            <p:cNvSpPr>
              <a:spLocks/>
            </p:cNvSpPr>
            <p:nvPr/>
          </p:nvSpPr>
          <p:spPr bwMode="auto">
            <a:xfrm>
              <a:off x="7815219" y="3568160"/>
              <a:ext cx="16455" cy="27424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1 h 6"/>
                <a:gd name="T4" fmla="*/ 3 w 4"/>
                <a:gd name="T5" fmla="*/ 1 h 6"/>
                <a:gd name="T6" fmla="*/ 1 w 4"/>
                <a:gd name="T7" fmla="*/ 0 h 6"/>
                <a:gd name="T8" fmla="*/ 1 w 4"/>
                <a:gd name="T9" fmla="*/ 1 h 6"/>
                <a:gd name="T10" fmla="*/ 3 w 4"/>
                <a:gd name="T11" fmla="*/ 1 h 6"/>
                <a:gd name="T12" fmla="*/ 1 w 4"/>
                <a:gd name="T13" fmla="*/ 6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1" y="4"/>
                    <a:pt x="2" y="2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1" y="6"/>
                    <a:pt x="2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10298"/>
            <p:cNvSpPr>
              <a:spLocks noEditPoints="1"/>
            </p:cNvSpPr>
            <p:nvPr/>
          </p:nvSpPr>
          <p:spPr bwMode="auto">
            <a:xfrm>
              <a:off x="7828016" y="3573644"/>
              <a:ext cx="16455" cy="21939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1 h 5"/>
                <a:gd name="T4" fmla="*/ 1 w 4"/>
                <a:gd name="T5" fmla="*/ 1 h 5"/>
                <a:gd name="T6" fmla="*/ 1 w 4"/>
                <a:gd name="T7" fmla="*/ 1 h 5"/>
                <a:gd name="T8" fmla="*/ 2 w 4"/>
                <a:gd name="T9" fmla="*/ 5 h 5"/>
                <a:gd name="T10" fmla="*/ 4 w 4"/>
                <a:gd name="T11" fmla="*/ 3 h 5"/>
                <a:gd name="T12" fmla="*/ 1 w 4"/>
                <a:gd name="T13" fmla="*/ 4 h 5"/>
                <a:gd name="T14" fmla="*/ 1 w 4"/>
                <a:gd name="T15" fmla="*/ 2 h 5"/>
                <a:gd name="T16" fmla="*/ 1 w 4"/>
                <a:gd name="T17" fmla="*/ 2 h 5"/>
                <a:gd name="T18" fmla="*/ 1 w 4"/>
                <a:gd name="T19" fmla="*/ 2 h 5"/>
                <a:gd name="T20" fmla="*/ 2 w 4"/>
                <a:gd name="T21" fmla="*/ 1 h 5"/>
                <a:gd name="T22" fmla="*/ 3 w 4"/>
                <a:gd name="T23" fmla="*/ 1 h 5"/>
                <a:gd name="T24" fmla="*/ 3 w 4"/>
                <a:gd name="T25" fmla="*/ 4 h 5"/>
                <a:gd name="T26" fmla="*/ 1 w 4"/>
                <a:gd name="T2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2"/>
                    <a:pt x="3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lose/>
                  <a:moveTo>
                    <a:pt x="1" y="4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3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10299"/>
            <p:cNvSpPr>
              <a:spLocks noEditPoints="1"/>
            </p:cNvSpPr>
            <p:nvPr/>
          </p:nvSpPr>
          <p:spPr bwMode="auto">
            <a:xfrm>
              <a:off x="7822532" y="3498687"/>
              <a:ext cx="14626" cy="27424"/>
            </a:xfrm>
            <a:custGeom>
              <a:avLst/>
              <a:gdLst>
                <a:gd name="T0" fmla="*/ 2 w 3"/>
                <a:gd name="T1" fmla="*/ 5 h 6"/>
                <a:gd name="T2" fmla="*/ 1 w 3"/>
                <a:gd name="T3" fmla="*/ 3 h 6"/>
                <a:gd name="T4" fmla="*/ 1 w 3"/>
                <a:gd name="T5" fmla="*/ 3 h 6"/>
                <a:gd name="T6" fmla="*/ 2 w 3"/>
                <a:gd name="T7" fmla="*/ 3 h 6"/>
                <a:gd name="T8" fmla="*/ 2 w 3"/>
                <a:gd name="T9" fmla="*/ 1 h 6"/>
                <a:gd name="T10" fmla="*/ 2 w 3"/>
                <a:gd name="T11" fmla="*/ 0 h 6"/>
                <a:gd name="T12" fmla="*/ 0 w 3"/>
                <a:gd name="T13" fmla="*/ 1 h 6"/>
                <a:gd name="T14" fmla="*/ 1 w 3"/>
                <a:gd name="T15" fmla="*/ 1 h 6"/>
                <a:gd name="T16" fmla="*/ 2 w 3"/>
                <a:gd name="T17" fmla="*/ 1 h 6"/>
                <a:gd name="T18" fmla="*/ 1 w 3"/>
                <a:gd name="T19" fmla="*/ 3 h 6"/>
                <a:gd name="T20" fmla="*/ 0 w 3"/>
                <a:gd name="T21" fmla="*/ 1 h 6"/>
                <a:gd name="T22" fmla="*/ 0 w 3"/>
                <a:gd name="T23" fmla="*/ 1 h 6"/>
                <a:gd name="T24" fmla="*/ 1 w 3"/>
                <a:gd name="T25" fmla="*/ 3 h 6"/>
                <a:gd name="T26" fmla="*/ 1 w 3"/>
                <a:gd name="T27" fmla="*/ 4 h 6"/>
                <a:gd name="T28" fmla="*/ 1 w 3"/>
                <a:gd name="T29" fmla="*/ 6 h 6"/>
                <a:gd name="T30" fmla="*/ 2 w 3"/>
                <a:gd name="T31" fmla="*/ 5 h 6"/>
                <a:gd name="T32" fmla="*/ 1 w 3"/>
                <a:gd name="T33" fmla="*/ 5 h 6"/>
                <a:gd name="T34" fmla="*/ 1 w 3"/>
                <a:gd name="T35" fmla="*/ 4 h 6"/>
                <a:gd name="T36" fmla="*/ 2 w 3"/>
                <a:gd name="T37" fmla="*/ 4 h 6"/>
                <a:gd name="T38" fmla="*/ 2 w 3"/>
                <a:gd name="T39" fmla="*/ 5 h 6"/>
                <a:gd name="T40" fmla="*/ 1 w 3"/>
                <a:gd name="T41" fmla="*/ 5 h 6"/>
                <a:gd name="T42" fmla="*/ 1 w 3"/>
                <a:gd name="T4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cubicBezTo>
                    <a:pt x="2" y="4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6"/>
                    <a:pt x="2" y="6"/>
                    <a:pt x="2" y="5"/>
                  </a:cubicBezTo>
                  <a:close/>
                  <a:moveTo>
                    <a:pt x="1" y="5"/>
                  </a:move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10300"/>
            <p:cNvSpPr>
              <a:spLocks noEditPoints="1"/>
            </p:cNvSpPr>
            <p:nvPr/>
          </p:nvSpPr>
          <p:spPr bwMode="auto">
            <a:xfrm>
              <a:off x="7837157" y="3504171"/>
              <a:ext cx="12798" cy="21939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4 h 5"/>
                <a:gd name="T4" fmla="*/ 3 w 3"/>
                <a:gd name="T5" fmla="*/ 2 h 5"/>
                <a:gd name="T6" fmla="*/ 1 w 3"/>
                <a:gd name="T7" fmla="*/ 0 h 5"/>
                <a:gd name="T8" fmla="*/ 0 w 3"/>
                <a:gd name="T9" fmla="*/ 2 h 5"/>
                <a:gd name="T10" fmla="*/ 3 w 3"/>
                <a:gd name="T11" fmla="*/ 2 h 5"/>
                <a:gd name="T12" fmla="*/ 1 w 3"/>
                <a:gd name="T13" fmla="*/ 4 h 5"/>
                <a:gd name="T14" fmla="*/ 0 w 3"/>
                <a:gd name="T15" fmla="*/ 3 h 5"/>
                <a:gd name="T16" fmla="*/ 0 w 3"/>
                <a:gd name="T17" fmla="*/ 3 h 5"/>
                <a:gd name="T18" fmla="*/ 0 w 3"/>
                <a:gd name="T19" fmla="*/ 3 h 5"/>
                <a:gd name="T20" fmla="*/ 0 w 3"/>
                <a:gd name="T21" fmla="*/ 2 h 5"/>
                <a:gd name="T22" fmla="*/ 1 w 3"/>
                <a:gd name="T23" fmla="*/ 2 h 5"/>
                <a:gd name="T24" fmla="*/ 1 w 3"/>
                <a:gd name="T25" fmla="*/ 2 h 5"/>
                <a:gd name="T26" fmla="*/ 0 w 3"/>
                <a:gd name="T27" fmla="*/ 2 h 5"/>
                <a:gd name="T28" fmla="*/ 1 w 3"/>
                <a:gd name="T29" fmla="*/ 0 h 5"/>
                <a:gd name="T30" fmla="*/ 3 w 3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4"/>
                    <a:pt x="3" y="2"/>
                  </a:cubicBezTo>
                  <a:cubicBezTo>
                    <a:pt x="3" y="1"/>
                    <a:pt x="3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3"/>
                    <a:pt x="2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10301"/>
            <p:cNvSpPr>
              <a:spLocks noEditPoints="1"/>
            </p:cNvSpPr>
            <p:nvPr/>
          </p:nvSpPr>
          <p:spPr bwMode="auto">
            <a:xfrm>
              <a:off x="7822532" y="3434698"/>
              <a:ext cx="18282" cy="25595"/>
            </a:xfrm>
            <a:custGeom>
              <a:avLst/>
              <a:gdLst>
                <a:gd name="T0" fmla="*/ 4 w 4"/>
                <a:gd name="T1" fmla="*/ 3 h 6"/>
                <a:gd name="T2" fmla="*/ 3 w 4"/>
                <a:gd name="T3" fmla="*/ 1 h 6"/>
                <a:gd name="T4" fmla="*/ 3 w 4"/>
                <a:gd name="T5" fmla="*/ 1 h 6"/>
                <a:gd name="T6" fmla="*/ 3 w 4"/>
                <a:gd name="T7" fmla="*/ 1 h 6"/>
                <a:gd name="T8" fmla="*/ 2 w 4"/>
                <a:gd name="T9" fmla="*/ 0 h 6"/>
                <a:gd name="T10" fmla="*/ 1 w 4"/>
                <a:gd name="T11" fmla="*/ 3 h 6"/>
                <a:gd name="T12" fmla="*/ 3 w 4"/>
                <a:gd name="T13" fmla="*/ 2 h 6"/>
                <a:gd name="T14" fmla="*/ 3 w 4"/>
                <a:gd name="T15" fmla="*/ 3 h 6"/>
                <a:gd name="T16" fmla="*/ 1 w 4"/>
                <a:gd name="T17" fmla="*/ 5 h 6"/>
                <a:gd name="T18" fmla="*/ 1 w 4"/>
                <a:gd name="T19" fmla="*/ 5 h 6"/>
                <a:gd name="T20" fmla="*/ 4 w 4"/>
                <a:gd name="T21" fmla="*/ 3 h 6"/>
                <a:gd name="T22" fmla="*/ 1 w 4"/>
                <a:gd name="T23" fmla="*/ 2 h 6"/>
                <a:gd name="T24" fmla="*/ 2 w 4"/>
                <a:gd name="T25" fmla="*/ 0 h 6"/>
                <a:gd name="T26" fmla="*/ 3 w 4"/>
                <a:gd name="T27" fmla="*/ 1 h 6"/>
                <a:gd name="T28" fmla="*/ 1 w 4"/>
                <a:gd name="T2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4" y="4"/>
                    <a:pt x="4" y="3"/>
                  </a:cubicBezTo>
                  <a:close/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10302"/>
            <p:cNvSpPr>
              <a:spLocks/>
            </p:cNvSpPr>
            <p:nvPr/>
          </p:nvSpPr>
          <p:spPr bwMode="auto">
            <a:xfrm>
              <a:off x="7840814" y="3434698"/>
              <a:ext cx="16455" cy="21939"/>
            </a:xfrm>
            <a:custGeom>
              <a:avLst/>
              <a:gdLst>
                <a:gd name="T0" fmla="*/ 1 w 4"/>
                <a:gd name="T1" fmla="*/ 2 h 5"/>
                <a:gd name="T2" fmla="*/ 1 w 4"/>
                <a:gd name="T3" fmla="*/ 2 h 5"/>
                <a:gd name="T4" fmla="*/ 1 w 4"/>
                <a:gd name="T5" fmla="*/ 4 h 5"/>
                <a:gd name="T6" fmla="*/ 3 w 4"/>
                <a:gd name="T7" fmla="*/ 4 h 5"/>
                <a:gd name="T8" fmla="*/ 2 w 4"/>
                <a:gd name="T9" fmla="*/ 1 h 5"/>
                <a:gd name="T10" fmla="*/ 0 w 4"/>
                <a:gd name="T11" fmla="*/ 2 h 5"/>
                <a:gd name="T12" fmla="*/ 1 w 4"/>
                <a:gd name="T13" fmla="*/ 2 h 5"/>
                <a:gd name="T14" fmla="*/ 2 w 4"/>
                <a:gd name="T15" fmla="*/ 1 h 5"/>
                <a:gd name="T16" fmla="*/ 3 w 4"/>
                <a:gd name="T17" fmla="*/ 2 h 5"/>
                <a:gd name="T18" fmla="*/ 3 w 4"/>
                <a:gd name="T19" fmla="*/ 4 h 5"/>
                <a:gd name="T20" fmla="*/ 1 w 4"/>
                <a:gd name="T21" fmla="*/ 4 h 5"/>
                <a:gd name="T22" fmla="*/ 1 w 4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4" y="3"/>
                    <a:pt x="3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4"/>
                    <a:pt x="2" y="5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10303"/>
            <p:cNvSpPr>
              <a:spLocks/>
            </p:cNvSpPr>
            <p:nvPr/>
          </p:nvSpPr>
          <p:spPr bwMode="auto">
            <a:xfrm>
              <a:off x="7818875" y="3374367"/>
              <a:ext cx="3656" cy="16455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1 h 4"/>
                <a:gd name="T4" fmla="*/ 1 w 1"/>
                <a:gd name="T5" fmla="*/ 0 h 4"/>
                <a:gd name="T6" fmla="*/ 1 w 1"/>
                <a:gd name="T7" fmla="*/ 0 h 4"/>
                <a:gd name="T8" fmla="*/ 1 w 1"/>
                <a:gd name="T9" fmla="*/ 0 h 4"/>
                <a:gd name="T10" fmla="*/ 1 w 1"/>
                <a:gd name="T11" fmla="*/ 0 h 4"/>
                <a:gd name="T12" fmla="*/ 1 w 1"/>
                <a:gd name="T13" fmla="*/ 0 h 4"/>
                <a:gd name="T14" fmla="*/ 1 w 1"/>
                <a:gd name="T15" fmla="*/ 1 h 4"/>
                <a:gd name="T16" fmla="*/ 0 w 1"/>
                <a:gd name="T17" fmla="*/ 2 h 4"/>
                <a:gd name="T18" fmla="*/ 0 w 1"/>
                <a:gd name="T19" fmla="*/ 2 h 4"/>
                <a:gd name="T20" fmla="*/ 1 w 1"/>
                <a:gd name="T21" fmla="*/ 2 h 4"/>
                <a:gd name="T22" fmla="*/ 1 w 1"/>
                <a:gd name="T23" fmla="*/ 3 h 4"/>
                <a:gd name="T24" fmla="*/ 1 w 1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10304"/>
            <p:cNvSpPr>
              <a:spLocks/>
            </p:cNvSpPr>
            <p:nvPr/>
          </p:nvSpPr>
          <p:spPr bwMode="auto">
            <a:xfrm>
              <a:off x="7828016" y="3374367"/>
              <a:ext cx="16455" cy="16455"/>
            </a:xfrm>
            <a:custGeom>
              <a:avLst/>
              <a:gdLst>
                <a:gd name="T0" fmla="*/ 3 w 4"/>
                <a:gd name="T1" fmla="*/ 3 h 4"/>
                <a:gd name="T2" fmla="*/ 0 w 4"/>
                <a:gd name="T3" fmla="*/ 1 h 4"/>
                <a:gd name="T4" fmla="*/ 1 w 4"/>
                <a:gd name="T5" fmla="*/ 1 h 4"/>
                <a:gd name="T6" fmla="*/ 3 w 4"/>
                <a:gd name="T7" fmla="*/ 2 h 4"/>
                <a:gd name="T8" fmla="*/ 2 w 4"/>
                <a:gd name="T9" fmla="*/ 3 h 4"/>
                <a:gd name="T10" fmla="*/ 1 w 4"/>
                <a:gd name="T11" fmla="*/ 2 h 4"/>
                <a:gd name="T12" fmla="*/ 0 w 4"/>
                <a:gd name="T13" fmla="*/ 1 h 4"/>
                <a:gd name="T14" fmla="*/ 1 w 4"/>
                <a:gd name="T15" fmla="*/ 4 h 4"/>
                <a:gd name="T16" fmla="*/ 3 w 4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1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4" y="1"/>
                    <a:pt x="3" y="2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10305"/>
            <p:cNvSpPr>
              <a:spLocks/>
            </p:cNvSpPr>
            <p:nvPr/>
          </p:nvSpPr>
          <p:spPr bwMode="auto">
            <a:xfrm>
              <a:off x="7844470" y="3368882"/>
              <a:ext cx="12798" cy="18282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4 h 4"/>
                <a:gd name="T14" fmla="*/ 3 w 3"/>
                <a:gd name="T15" fmla="*/ 3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3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1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10306"/>
            <p:cNvSpPr>
              <a:spLocks/>
            </p:cNvSpPr>
            <p:nvPr/>
          </p:nvSpPr>
          <p:spPr bwMode="auto">
            <a:xfrm>
              <a:off x="7923084" y="4114803"/>
              <a:ext cx="12798" cy="3656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3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10308"/>
            <p:cNvSpPr>
              <a:spLocks noEditPoints="1"/>
            </p:cNvSpPr>
            <p:nvPr/>
          </p:nvSpPr>
          <p:spPr bwMode="auto">
            <a:xfrm>
              <a:off x="7919428" y="4083723"/>
              <a:ext cx="16455" cy="31081"/>
            </a:xfrm>
            <a:custGeom>
              <a:avLst/>
              <a:gdLst>
                <a:gd name="T0" fmla="*/ 4 w 4"/>
                <a:gd name="T1" fmla="*/ 4 h 7"/>
                <a:gd name="T2" fmla="*/ 3 w 4"/>
                <a:gd name="T3" fmla="*/ 3 h 7"/>
                <a:gd name="T4" fmla="*/ 4 w 4"/>
                <a:gd name="T5" fmla="*/ 2 h 7"/>
                <a:gd name="T6" fmla="*/ 3 w 4"/>
                <a:gd name="T7" fmla="*/ 1 h 7"/>
                <a:gd name="T8" fmla="*/ 2 w 4"/>
                <a:gd name="T9" fmla="*/ 3 h 7"/>
                <a:gd name="T10" fmla="*/ 2 w 4"/>
                <a:gd name="T11" fmla="*/ 3 h 7"/>
                <a:gd name="T12" fmla="*/ 2 w 4"/>
                <a:gd name="T13" fmla="*/ 3 h 7"/>
                <a:gd name="T14" fmla="*/ 2 w 4"/>
                <a:gd name="T15" fmla="*/ 3 h 7"/>
                <a:gd name="T16" fmla="*/ 1 w 4"/>
                <a:gd name="T17" fmla="*/ 4 h 7"/>
                <a:gd name="T18" fmla="*/ 1 w 4"/>
                <a:gd name="T19" fmla="*/ 6 h 7"/>
                <a:gd name="T20" fmla="*/ 2 w 4"/>
                <a:gd name="T21" fmla="*/ 6 h 7"/>
                <a:gd name="T22" fmla="*/ 2 w 4"/>
                <a:gd name="T23" fmla="*/ 4 h 7"/>
                <a:gd name="T24" fmla="*/ 3 w 4"/>
                <a:gd name="T25" fmla="*/ 4 h 7"/>
                <a:gd name="T26" fmla="*/ 4 w 4"/>
                <a:gd name="T27" fmla="*/ 6 h 7"/>
                <a:gd name="T28" fmla="*/ 2 w 4"/>
                <a:gd name="T29" fmla="*/ 6 h 7"/>
                <a:gd name="T30" fmla="*/ 2 w 4"/>
                <a:gd name="T31" fmla="*/ 6 h 7"/>
                <a:gd name="T32" fmla="*/ 4 w 4"/>
                <a:gd name="T33" fmla="*/ 6 h 7"/>
                <a:gd name="T34" fmla="*/ 4 w 4"/>
                <a:gd name="T35" fmla="*/ 4 h 7"/>
                <a:gd name="T36" fmla="*/ 2 w 4"/>
                <a:gd name="T37" fmla="*/ 3 h 7"/>
                <a:gd name="T38" fmla="*/ 3 w 4"/>
                <a:gd name="T39" fmla="*/ 1 h 7"/>
                <a:gd name="T40" fmla="*/ 4 w 4"/>
                <a:gd name="T41" fmla="*/ 2 h 7"/>
                <a:gd name="T42" fmla="*/ 2 w 4"/>
                <a:gd name="T43" fmla="*/ 3 h 7"/>
                <a:gd name="T44" fmla="*/ 2 w 4"/>
                <a:gd name="T45" fmla="*/ 3 h 7"/>
                <a:gd name="T46" fmla="*/ 2 w 4"/>
                <a:gd name="T4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6"/>
                    <a:pt x="1" y="5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4" y="6"/>
                    <a:pt x="4" y="5"/>
                    <a:pt x="4" y="4"/>
                  </a:cubicBezTo>
                  <a:close/>
                  <a:moveTo>
                    <a:pt x="2" y="3"/>
                  </a:moveTo>
                  <a:cubicBezTo>
                    <a:pt x="1" y="2"/>
                    <a:pt x="1" y="0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10309"/>
            <p:cNvSpPr>
              <a:spLocks/>
            </p:cNvSpPr>
            <p:nvPr/>
          </p:nvSpPr>
          <p:spPr bwMode="auto">
            <a:xfrm>
              <a:off x="8014496" y="4096521"/>
              <a:ext cx="12798" cy="9142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2 h 2"/>
                <a:gd name="T8" fmla="*/ 1 w 3"/>
                <a:gd name="T9" fmla="*/ 1 h 2"/>
                <a:gd name="T10" fmla="*/ 1 w 3"/>
                <a:gd name="T11" fmla="*/ 1 h 2"/>
                <a:gd name="T12" fmla="*/ 0 w 3"/>
                <a:gd name="T13" fmla="*/ 1 h 2"/>
                <a:gd name="T14" fmla="*/ 0 w 3"/>
                <a:gd name="T15" fmla="*/ 2 h 2"/>
                <a:gd name="T16" fmla="*/ 0 w 3"/>
                <a:gd name="T17" fmla="*/ 2 h 2"/>
                <a:gd name="T18" fmla="*/ 0 w 3"/>
                <a:gd name="T19" fmla="*/ 2 h 2"/>
                <a:gd name="T20" fmla="*/ 0 w 3"/>
                <a:gd name="T21" fmla="*/ 2 h 2"/>
                <a:gd name="T22" fmla="*/ 0 w 3"/>
                <a:gd name="T23" fmla="*/ 2 h 2"/>
                <a:gd name="T24" fmla="*/ 0 w 3"/>
                <a:gd name="T25" fmla="*/ 2 h 2"/>
                <a:gd name="T26" fmla="*/ 0 w 3"/>
                <a:gd name="T27" fmla="*/ 1 h 2"/>
                <a:gd name="T28" fmla="*/ 1 w 3"/>
                <a:gd name="T29" fmla="*/ 1 h 2"/>
                <a:gd name="T30" fmla="*/ 1 w 3"/>
                <a:gd name="T31" fmla="*/ 2 h 2"/>
                <a:gd name="T32" fmla="*/ 2 w 3"/>
                <a:gd name="T33" fmla="*/ 2 h 2"/>
                <a:gd name="T34" fmla="*/ 3 w 3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10310"/>
            <p:cNvSpPr>
              <a:spLocks noEditPoints="1"/>
            </p:cNvSpPr>
            <p:nvPr/>
          </p:nvSpPr>
          <p:spPr bwMode="auto">
            <a:xfrm>
              <a:off x="8014496" y="4080067"/>
              <a:ext cx="12798" cy="16455"/>
            </a:xfrm>
            <a:custGeom>
              <a:avLst/>
              <a:gdLst>
                <a:gd name="T0" fmla="*/ 1 w 3"/>
                <a:gd name="T1" fmla="*/ 2 h 4"/>
                <a:gd name="T2" fmla="*/ 0 w 3"/>
                <a:gd name="T3" fmla="*/ 3 h 4"/>
                <a:gd name="T4" fmla="*/ 0 w 3"/>
                <a:gd name="T5" fmla="*/ 4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2 w 3"/>
                <a:gd name="T13" fmla="*/ 4 h 4"/>
                <a:gd name="T14" fmla="*/ 2 w 3"/>
                <a:gd name="T15" fmla="*/ 2 h 4"/>
                <a:gd name="T16" fmla="*/ 2 w 3"/>
                <a:gd name="T17" fmla="*/ 2 h 4"/>
                <a:gd name="T18" fmla="*/ 2 w 3"/>
                <a:gd name="T19" fmla="*/ 2 h 4"/>
                <a:gd name="T20" fmla="*/ 2 w 3"/>
                <a:gd name="T21" fmla="*/ 0 h 4"/>
                <a:gd name="T22" fmla="*/ 1 w 3"/>
                <a:gd name="T23" fmla="*/ 0 h 4"/>
                <a:gd name="T24" fmla="*/ 0 w 3"/>
                <a:gd name="T25" fmla="*/ 1 h 4"/>
                <a:gd name="T26" fmla="*/ 0 w 3"/>
                <a:gd name="T27" fmla="*/ 1 h 4"/>
                <a:gd name="T28" fmla="*/ 0 w 3"/>
                <a:gd name="T29" fmla="*/ 1 h 4"/>
                <a:gd name="T30" fmla="*/ 0 w 3"/>
                <a:gd name="T31" fmla="*/ 2 h 4"/>
                <a:gd name="T32" fmla="*/ 1 w 3"/>
                <a:gd name="T33" fmla="*/ 2 h 4"/>
                <a:gd name="T34" fmla="*/ 1 w 3"/>
                <a:gd name="T35" fmla="*/ 2 h 4"/>
                <a:gd name="T36" fmla="*/ 1 w 3"/>
                <a:gd name="T37" fmla="*/ 2 h 4"/>
                <a:gd name="T38" fmla="*/ 1 w 3"/>
                <a:gd name="T39" fmla="*/ 2 h 4"/>
                <a:gd name="T40" fmla="*/ 2 w 3"/>
                <a:gd name="T41" fmla="*/ 3 h 4"/>
                <a:gd name="T42" fmla="*/ 2 w 3"/>
                <a:gd name="T43" fmla="*/ 4 h 4"/>
                <a:gd name="T44" fmla="*/ 1 w 3"/>
                <a:gd name="T45" fmla="*/ 3 h 4"/>
                <a:gd name="T46" fmla="*/ 1 w 3"/>
                <a:gd name="T47" fmla="*/ 2 h 4"/>
                <a:gd name="T48" fmla="*/ 2 w 3"/>
                <a:gd name="T49" fmla="*/ 3 h 4"/>
                <a:gd name="T50" fmla="*/ 1 w 3"/>
                <a:gd name="T51" fmla="*/ 0 h 4"/>
                <a:gd name="T52" fmla="*/ 2 w 3"/>
                <a:gd name="T53" fmla="*/ 1 h 4"/>
                <a:gd name="T54" fmla="*/ 2 w 3"/>
                <a:gd name="T55" fmla="*/ 2 h 4"/>
                <a:gd name="T56" fmla="*/ 0 w 3"/>
                <a:gd name="T57" fmla="*/ 1 h 4"/>
                <a:gd name="T58" fmla="*/ 1 w 3"/>
                <a:gd name="T5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lose/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10311"/>
            <p:cNvSpPr>
              <a:spLocks/>
            </p:cNvSpPr>
            <p:nvPr/>
          </p:nvSpPr>
          <p:spPr bwMode="auto">
            <a:xfrm>
              <a:off x="8100424" y="4096521"/>
              <a:ext cx="12798" cy="9142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2 h 2"/>
                <a:gd name="T4" fmla="*/ 0 w 3"/>
                <a:gd name="T5" fmla="*/ 1 h 2"/>
                <a:gd name="T6" fmla="*/ 1 w 3"/>
                <a:gd name="T7" fmla="*/ 1 h 2"/>
                <a:gd name="T8" fmla="*/ 1 w 3"/>
                <a:gd name="T9" fmla="*/ 1 h 2"/>
                <a:gd name="T10" fmla="*/ 1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2 w 3"/>
                <a:gd name="T21" fmla="*/ 0 h 2"/>
                <a:gd name="T22" fmla="*/ 2 w 3"/>
                <a:gd name="T23" fmla="*/ 1 h 2"/>
                <a:gd name="T24" fmla="*/ 2 w 3"/>
                <a:gd name="T25" fmla="*/ 1 h 2"/>
                <a:gd name="T26" fmla="*/ 2 w 3"/>
                <a:gd name="T27" fmla="*/ 0 h 2"/>
                <a:gd name="T28" fmla="*/ 1 w 3"/>
                <a:gd name="T29" fmla="*/ 1 h 2"/>
                <a:gd name="T30" fmla="*/ 0 w 3"/>
                <a:gd name="T3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10312"/>
            <p:cNvSpPr>
              <a:spLocks noEditPoints="1"/>
            </p:cNvSpPr>
            <p:nvPr/>
          </p:nvSpPr>
          <p:spPr bwMode="auto">
            <a:xfrm>
              <a:off x="8100424" y="4080067"/>
              <a:ext cx="12798" cy="16455"/>
            </a:xfrm>
            <a:custGeom>
              <a:avLst/>
              <a:gdLst>
                <a:gd name="T0" fmla="*/ 1 w 3"/>
                <a:gd name="T1" fmla="*/ 2 h 4"/>
                <a:gd name="T2" fmla="*/ 2 w 3"/>
                <a:gd name="T3" fmla="*/ 1 h 4"/>
                <a:gd name="T4" fmla="*/ 2 w 3"/>
                <a:gd name="T5" fmla="*/ 0 h 4"/>
                <a:gd name="T6" fmla="*/ 1 w 3"/>
                <a:gd name="T7" fmla="*/ 1 h 4"/>
                <a:gd name="T8" fmla="*/ 1 w 3"/>
                <a:gd name="T9" fmla="*/ 2 h 4"/>
                <a:gd name="T10" fmla="*/ 1 w 3"/>
                <a:gd name="T11" fmla="*/ 3 h 4"/>
                <a:gd name="T12" fmla="*/ 1 w 3"/>
                <a:gd name="T13" fmla="*/ 4 h 4"/>
                <a:gd name="T14" fmla="*/ 2 w 3"/>
                <a:gd name="T15" fmla="*/ 4 h 4"/>
                <a:gd name="T16" fmla="*/ 2 w 3"/>
                <a:gd name="T17" fmla="*/ 3 h 4"/>
                <a:gd name="T18" fmla="*/ 2 w 3"/>
                <a:gd name="T19" fmla="*/ 2 h 4"/>
                <a:gd name="T20" fmla="*/ 2 w 3"/>
                <a:gd name="T21" fmla="*/ 2 h 4"/>
                <a:gd name="T22" fmla="*/ 1 w 3"/>
                <a:gd name="T23" fmla="*/ 2 h 4"/>
                <a:gd name="T24" fmla="*/ 1 w 3"/>
                <a:gd name="T25" fmla="*/ 1 h 4"/>
                <a:gd name="T26" fmla="*/ 1 w 3"/>
                <a:gd name="T27" fmla="*/ 0 h 4"/>
                <a:gd name="T28" fmla="*/ 2 w 3"/>
                <a:gd name="T29" fmla="*/ 1 h 4"/>
                <a:gd name="T30" fmla="*/ 1 w 3"/>
                <a:gd name="T31" fmla="*/ 1 h 4"/>
                <a:gd name="T32" fmla="*/ 1 w 3"/>
                <a:gd name="T33" fmla="*/ 2 h 4"/>
                <a:gd name="T34" fmla="*/ 2 w 3"/>
                <a:gd name="T35" fmla="*/ 2 h 4"/>
                <a:gd name="T36" fmla="*/ 2 w 3"/>
                <a:gd name="T37" fmla="*/ 3 h 4"/>
                <a:gd name="T38" fmla="*/ 1 w 3"/>
                <a:gd name="T39" fmla="*/ 3 h 4"/>
                <a:gd name="T40" fmla="*/ 1 w 3"/>
                <a:gd name="T41" fmla="*/ 4 h 4"/>
                <a:gd name="T42" fmla="*/ 1 w 3"/>
                <a:gd name="T43" fmla="*/ 3 h 4"/>
                <a:gd name="T44" fmla="*/ 2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10313"/>
            <p:cNvSpPr>
              <a:spLocks/>
            </p:cNvSpPr>
            <p:nvPr/>
          </p:nvSpPr>
          <p:spPr bwMode="auto">
            <a:xfrm>
              <a:off x="8186350" y="4096521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2 w 3"/>
                <a:gd name="T7" fmla="*/ 0 h 1"/>
                <a:gd name="T8" fmla="*/ 3 w 3"/>
                <a:gd name="T9" fmla="*/ 0 h 1"/>
                <a:gd name="T10" fmla="*/ 3 w 3"/>
                <a:gd name="T11" fmla="*/ 0 h 1"/>
                <a:gd name="T12" fmla="*/ 2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1 w 3"/>
                <a:gd name="T19" fmla="*/ 0 h 1"/>
                <a:gd name="T20" fmla="*/ 1 w 3"/>
                <a:gd name="T21" fmla="*/ 0 h 1"/>
                <a:gd name="T22" fmla="*/ 2 w 3"/>
                <a:gd name="T23" fmla="*/ 0 h 1"/>
                <a:gd name="T24" fmla="*/ 2 w 3"/>
                <a:gd name="T25" fmla="*/ 1 h 1"/>
                <a:gd name="T26" fmla="*/ 0 w 3"/>
                <a:gd name="T27" fmla="*/ 1 h 1"/>
                <a:gd name="T28" fmla="*/ 0 w 3"/>
                <a:gd name="T2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10314"/>
            <p:cNvSpPr>
              <a:spLocks/>
            </p:cNvSpPr>
            <p:nvPr/>
          </p:nvSpPr>
          <p:spPr bwMode="auto">
            <a:xfrm>
              <a:off x="8191835" y="4087380"/>
              <a:ext cx="7313" cy="914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1 w 2"/>
                <a:gd name="T17" fmla="*/ 2 h 2"/>
                <a:gd name="T18" fmla="*/ 0 w 2"/>
                <a:gd name="T19" fmla="*/ 1 h 2"/>
                <a:gd name="T20" fmla="*/ 1 w 2"/>
                <a:gd name="T21" fmla="*/ 0 h 2"/>
                <a:gd name="T22" fmla="*/ 2 w 2"/>
                <a:gd name="T23" fmla="*/ 1 h 2"/>
                <a:gd name="T24" fmla="*/ 1 w 2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10315"/>
            <p:cNvSpPr>
              <a:spLocks noEditPoints="1"/>
            </p:cNvSpPr>
            <p:nvPr/>
          </p:nvSpPr>
          <p:spPr bwMode="auto">
            <a:xfrm>
              <a:off x="8191835" y="4080067"/>
              <a:ext cx="7313" cy="7313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1 h 2"/>
                <a:gd name="T18" fmla="*/ 1 w 2"/>
                <a:gd name="T19" fmla="*/ 1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10316"/>
            <p:cNvSpPr>
              <a:spLocks/>
            </p:cNvSpPr>
            <p:nvPr/>
          </p:nvSpPr>
          <p:spPr bwMode="auto">
            <a:xfrm>
              <a:off x="8274106" y="4092865"/>
              <a:ext cx="12798" cy="9142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2 w 3"/>
                <a:gd name="T9" fmla="*/ 2 h 2"/>
                <a:gd name="T10" fmla="*/ 2 w 3"/>
                <a:gd name="T11" fmla="*/ 2 h 2"/>
                <a:gd name="T12" fmla="*/ 2 w 3"/>
                <a:gd name="T13" fmla="*/ 1 h 2"/>
                <a:gd name="T14" fmla="*/ 2 w 3"/>
                <a:gd name="T15" fmla="*/ 1 h 2"/>
                <a:gd name="T16" fmla="*/ 2 w 3"/>
                <a:gd name="T17" fmla="*/ 1 h 2"/>
                <a:gd name="T18" fmla="*/ 2 w 3"/>
                <a:gd name="T19" fmla="*/ 1 h 2"/>
                <a:gd name="T20" fmla="*/ 2 w 3"/>
                <a:gd name="T21" fmla="*/ 1 h 2"/>
                <a:gd name="T22" fmla="*/ 3 w 3"/>
                <a:gd name="T23" fmla="*/ 1 h 2"/>
                <a:gd name="T24" fmla="*/ 3 w 3"/>
                <a:gd name="T25" fmla="*/ 2 h 2"/>
                <a:gd name="T26" fmla="*/ 3 w 3"/>
                <a:gd name="T27" fmla="*/ 2 h 2"/>
                <a:gd name="T28" fmla="*/ 3 w 3"/>
                <a:gd name="T29" fmla="*/ 1 h 2"/>
                <a:gd name="T30" fmla="*/ 2 w 3"/>
                <a:gd name="T31" fmla="*/ 0 h 2"/>
                <a:gd name="T32" fmla="*/ 1 w 3"/>
                <a:gd name="T33" fmla="*/ 1 h 2"/>
                <a:gd name="T34" fmla="*/ 1 w 3"/>
                <a:gd name="T35" fmla="*/ 1 h 2"/>
                <a:gd name="T36" fmla="*/ 1 w 3"/>
                <a:gd name="T37" fmla="*/ 2 h 2"/>
                <a:gd name="T38" fmla="*/ 1 w 3"/>
                <a:gd name="T39" fmla="*/ 0 h 2"/>
                <a:gd name="T40" fmla="*/ 0 w 3"/>
                <a:gd name="T4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10317"/>
            <p:cNvSpPr>
              <a:spLocks noEditPoints="1"/>
            </p:cNvSpPr>
            <p:nvPr/>
          </p:nvSpPr>
          <p:spPr bwMode="auto">
            <a:xfrm>
              <a:off x="8274106" y="4083723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1 w 3"/>
                <a:gd name="T5" fmla="*/ 1 h 3"/>
                <a:gd name="T6" fmla="*/ 1 w 3"/>
                <a:gd name="T7" fmla="*/ 1 h 3"/>
                <a:gd name="T8" fmla="*/ 2 w 3"/>
                <a:gd name="T9" fmla="*/ 2 h 3"/>
                <a:gd name="T10" fmla="*/ 3 w 3"/>
                <a:gd name="T11" fmla="*/ 1 h 3"/>
                <a:gd name="T12" fmla="*/ 1 w 3"/>
                <a:gd name="T13" fmla="*/ 1 h 3"/>
                <a:gd name="T14" fmla="*/ 1 w 3"/>
                <a:gd name="T15" fmla="*/ 2 h 3"/>
                <a:gd name="T16" fmla="*/ 1 w 3"/>
                <a:gd name="T17" fmla="*/ 2 h 3"/>
                <a:gd name="T18" fmla="*/ 2 w 3"/>
                <a:gd name="T19" fmla="*/ 0 h 3"/>
                <a:gd name="T20" fmla="*/ 3 w 3"/>
                <a:gd name="T21" fmla="*/ 1 h 3"/>
                <a:gd name="T22" fmla="*/ 2 w 3"/>
                <a:gd name="T23" fmla="*/ 2 h 3"/>
                <a:gd name="T24" fmla="*/ 1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3"/>
                    <a:pt x="3" y="2"/>
                    <a:pt x="3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10318"/>
            <p:cNvSpPr>
              <a:spLocks/>
            </p:cNvSpPr>
            <p:nvPr/>
          </p:nvSpPr>
          <p:spPr bwMode="auto">
            <a:xfrm>
              <a:off x="8277762" y="4074582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1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1 w 3"/>
                <a:gd name="T11" fmla="*/ 2 h 2"/>
                <a:gd name="T12" fmla="*/ 0 w 3"/>
                <a:gd name="T13" fmla="*/ 1 h 2"/>
                <a:gd name="T14" fmla="*/ 1 w 3"/>
                <a:gd name="T15" fmla="*/ 0 h 2"/>
                <a:gd name="T16" fmla="*/ 2 w 3"/>
                <a:gd name="T17" fmla="*/ 1 h 2"/>
                <a:gd name="T18" fmla="*/ 1 w 3"/>
                <a:gd name="T19" fmla="*/ 1 h 2"/>
                <a:gd name="T20" fmla="*/ 1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10319"/>
            <p:cNvSpPr>
              <a:spLocks/>
            </p:cNvSpPr>
            <p:nvPr/>
          </p:nvSpPr>
          <p:spPr bwMode="auto">
            <a:xfrm>
              <a:off x="8360033" y="4092865"/>
              <a:ext cx="12798" cy="9142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1 h 2"/>
                <a:gd name="T10" fmla="*/ 2 w 3"/>
                <a:gd name="T11" fmla="*/ 2 h 2"/>
                <a:gd name="T12" fmla="*/ 2 w 3"/>
                <a:gd name="T13" fmla="*/ 1 h 2"/>
                <a:gd name="T14" fmla="*/ 2 w 3"/>
                <a:gd name="T15" fmla="*/ 1 h 2"/>
                <a:gd name="T16" fmla="*/ 2 w 3"/>
                <a:gd name="T17" fmla="*/ 1 h 2"/>
                <a:gd name="T18" fmla="*/ 3 w 3"/>
                <a:gd name="T19" fmla="*/ 1 h 2"/>
                <a:gd name="T20" fmla="*/ 2 w 3"/>
                <a:gd name="T21" fmla="*/ 2 h 2"/>
                <a:gd name="T22" fmla="*/ 1 w 3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10320"/>
            <p:cNvSpPr>
              <a:spLocks noEditPoints="1"/>
            </p:cNvSpPr>
            <p:nvPr/>
          </p:nvSpPr>
          <p:spPr bwMode="auto">
            <a:xfrm>
              <a:off x="8363690" y="4074582"/>
              <a:ext cx="9142" cy="18282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0 h 4"/>
                <a:gd name="T4" fmla="*/ 0 w 2"/>
                <a:gd name="T5" fmla="*/ 1 h 4"/>
                <a:gd name="T6" fmla="*/ 0 w 2"/>
                <a:gd name="T7" fmla="*/ 2 h 4"/>
                <a:gd name="T8" fmla="*/ 0 w 2"/>
                <a:gd name="T9" fmla="*/ 3 h 4"/>
                <a:gd name="T10" fmla="*/ 0 w 2"/>
                <a:gd name="T11" fmla="*/ 4 h 4"/>
                <a:gd name="T12" fmla="*/ 0 w 2"/>
                <a:gd name="T13" fmla="*/ 4 h 4"/>
                <a:gd name="T14" fmla="*/ 2 w 2"/>
                <a:gd name="T15" fmla="*/ 3 h 4"/>
                <a:gd name="T16" fmla="*/ 1 w 2"/>
                <a:gd name="T17" fmla="*/ 2 h 4"/>
                <a:gd name="T18" fmla="*/ 1 w 2"/>
                <a:gd name="T19" fmla="*/ 2 h 4"/>
                <a:gd name="T20" fmla="*/ 1 w 2"/>
                <a:gd name="T21" fmla="*/ 2 h 4"/>
                <a:gd name="T22" fmla="*/ 1 w 2"/>
                <a:gd name="T23" fmla="*/ 2 h 4"/>
                <a:gd name="T24" fmla="*/ 2 w 2"/>
                <a:gd name="T25" fmla="*/ 1 h 4"/>
                <a:gd name="T26" fmla="*/ 0 w 2"/>
                <a:gd name="T27" fmla="*/ 1 h 4"/>
                <a:gd name="T28" fmla="*/ 1 w 2"/>
                <a:gd name="T29" fmla="*/ 1 h 4"/>
                <a:gd name="T30" fmla="*/ 0 w 2"/>
                <a:gd name="T31" fmla="*/ 2 h 4"/>
                <a:gd name="T32" fmla="*/ 0 w 2"/>
                <a:gd name="T33" fmla="*/ 2 h 4"/>
                <a:gd name="T34" fmla="*/ 0 w 2"/>
                <a:gd name="T35" fmla="*/ 2 h 4"/>
                <a:gd name="T36" fmla="*/ 0 w 2"/>
                <a:gd name="T37" fmla="*/ 1 h 4"/>
                <a:gd name="T38" fmla="*/ 1 w 2"/>
                <a:gd name="T39" fmla="*/ 3 h 4"/>
                <a:gd name="T40" fmla="*/ 1 w 2"/>
                <a:gd name="T41" fmla="*/ 4 h 4"/>
                <a:gd name="T42" fmla="*/ 0 w 2"/>
                <a:gd name="T43" fmla="*/ 3 h 4"/>
                <a:gd name="T44" fmla="*/ 0 w 2"/>
                <a:gd name="T45" fmla="*/ 2 h 4"/>
                <a:gd name="T46" fmla="*/ 1 w 2"/>
                <a:gd name="T47" fmla="*/ 2 h 4"/>
                <a:gd name="T48" fmla="*/ 1 w 2"/>
                <a:gd name="T4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lose/>
                  <a:moveTo>
                    <a:pt x="0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10321"/>
            <p:cNvSpPr>
              <a:spLocks noEditPoints="1"/>
            </p:cNvSpPr>
            <p:nvPr/>
          </p:nvSpPr>
          <p:spPr bwMode="auto">
            <a:xfrm>
              <a:off x="8451445" y="4083723"/>
              <a:ext cx="12798" cy="12798"/>
            </a:xfrm>
            <a:custGeom>
              <a:avLst/>
              <a:gdLst>
                <a:gd name="T0" fmla="*/ 3 w 3"/>
                <a:gd name="T1" fmla="*/ 2 h 3"/>
                <a:gd name="T2" fmla="*/ 1 w 3"/>
                <a:gd name="T3" fmla="*/ 0 h 3"/>
                <a:gd name="T4" fmla="*/ 1 w 3"/>
                <a:gd name="T5" fmla="*/ 2 h 3"/>
                <a:gd name="T6" fmla="*/ 1 w 3"/>
                <a:gd name="T7" fmla="*/ 2 h 3"/>
                <a:gd name="T8" fmla="*/ 1 w 3"/>
                <a:gd name="T9" fmla="*/ 2 h 3"/>
                <a:gd name="T10" fmla="*/ 3 w 3"/>
                <a:gd name="T11" fmla="*/ 2 h 3"/>
                <a:gd name="T12" fmla="*/ 1 w 3"/>
                <a:gd name="T13" fmla="*/ 2 h 3"/>
                <a:gd name="T14" fmla="*/ 1 w 3"/>
                <a:gd name="T15" fmla="*/ 1 h 3"/>
                <a:gd name="T16" fmla="*/ 2 w 3"/>
                <a:gd name="T17" fmla="*/ 2 h 3"/>
                <a:gd name="T18" fmla="*/ 2 w 3"/>
                <a:gd name="T19" fmla="*/ 2 h 3"/>
                <a:gd name="T20" fmla="*/ 2 w 3"/>
                <a:gd name="T21" fmla="*/ 2 h 3"/>
                <a:gd name="T22" fmla="*/ 1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10322"/>
            <p:cNvSpPr>
              <a:spLocks noEditPoints="1"/>
            </p:cNvSpPr>
            <p:nvPr/>
          </p:nvSpPr>
          <p:spPr bwMode="auto">
            <a:xfrm>
              <a:off x="8455102" y="4074582"/>
              <a:ext cx="9142" cy="914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2 h 2"/>
                <a:gd name="T10" fmla="*/ 1 w 2"/>
                <a:gd name="T11" fmla="*/ 0 h 2"/>
                <a:gd name="T12" fmla="*/ 1 w 2"/>
                <a:gd name="T13" fmla="*/ 2 h 2"/>
                <a:gd name="T14" fmla="*/ 1 w 2"/>
                <a:gd name="T15" fmla="*/ 2 h 2"/>
                <a:gd name="T16" fmla="*/ 0 w 2"/>
                <a:gd name="T17" fmla="*/ 1 h 2"/>
                <a:gd name="T18" fmla="*/ 1 w 2"/>
                <a:gd name="T19" fmla="*/ 0 h 2"/>
                <a:gd name="T20" fmla="*/ 1 w 2"/>
                <a:gd name="T21" fmla="*/ 2 h 2"/>
                <a:gd name="T22" fmla="*/ 1 w 2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10323"/>
            <p:cNvSpPr>
              <a:spLocks noEditPoints="1"/>
            </p:cNvSpPr>
            <p:nvPr/>
          </p:nvSpPr>
          <p:spPr bwMode="auto">
            <a:xfrm>
              <a:off x="8533715" y="4096521"/>
              <a:ext cx="16455" cy="5485"/>
            </a:xfrm>
            <a:custGeom>
              <a:avLst/>
              <a:gdLst>
                <a:gd name="T0" fmla="*/ 2 w 4"/>
                <a:gd name="T1" fmla="*/ 1 h 1"/>
                <a:gd name="T2" fmla="*/ 2 w 4"/>
                <a:gd name="T3" fmla="*/ 1 h 1"/>
                <a:gd name="T4" fmla="*/ 2 w 4"/>
                <a:gd name="T5" fmla="*/ 1 h 1"/>
                <a:gd name="T6" fmla="*/ 2 w 4"/>
                <a:gd name="T7" fmla="*/ 1 h 1"/>
                <a:gd name="T8" fmla="*/ 2 w 4"/>
                <a:gd name="T9" fmla="*/ 1 h 1"/>
                <a:gd name="T10" fmla="*/ 3 w 4"/>
                <a:gd name="T11" fmla="*/ 1 h 1"/>
                <a:gd name="T12" fmla="*/ 4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1 w 4"/>
                <a:gd name="T21" fmla="*/ 0 h 1"/>
                <a:gd name="T22" fmla="*/ 1 w 4"/>
                <a:gd name="T23" fmla="*/ 1 h 1"/>
                <a:gd name="T24" fmla="*/ 1 w 4"/>
                <a:gd name="T25" fmla="*/ 1 h 1"/>
                <a:gd name="T26" fmla="*/ 1 w 4"/>
                <a:gd name="T27" fmla="*/ 1 h 1"/>
                <a:gd name="T28" fmla="*/ 1 w 4"/>
                <a:gd name="T29" fmla="*/ 1 h 1"/>
                <a:gd name="T30" fmla="*/ 2 w 4"/>
                <a:gd name="T31" fmla="*/ 1 h 1"/>
                <a:gd name="T32" fmla="*/ 3 w 4"/>
                <a:gd name="T33" fmla="*/ 0 h 1"/>
                <a:gd name="T34" fmla="*/ 3 w 4"/>
                <a:gd name="T35" fmla="*/ 1 h 1"/>
                <a:gd name="T36" fmla="*/ 2 w 4"/>
                <a:gd name="T37" fmla="*/ 1 h 1"/>
                <a:gd name="T38" fmla="*/ 2 w 4"/>
                <a:gd name="T39" fmla="*/ 0 h 1"/>
                <a:gd name="T40" fmla="*/ 3 w 4"/>
                <a:gd name="T41" fmla="*/ 0 h 1"/>
                <a:gd name="T42" fmla="*/ 1 w 4"/>
                <a:gd name="T43" fmla="*/ 0 h 1"/>
                <a:gd name="T44" fmla="*/ 2 w 4"/>
                <a:gd name="T45" fmla="*/ 0 h 1"/>
                <a:gd name="T46" fmla="*/ 1 w 4"/>
                <a:gd name="T47" fmla="*/ 1 h 1"/>
                <a:gd name="T48" fmla="*/ 1 w 4"/>
                <a:gd name="T4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10324"/>
            <p:cNvSpPr>
              <a:spLocks noEditPoints="1"/>
            </p:cNvSpPr>
            <p:nvPr/>
          </p:nvSpPr>
          <p:spPr bwMode="auto">
            <a:xfrm>
              <a:off x="8537372" y="4083723"/>
              <a:ext cx="12798" cy="12798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1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1 w 3"/>
                <a:gd name="T11" fmla="*/ 2 h 3"/>
                <a:gd name="T12" fmla="*/ 1 w 3"/>
                <a:gd name="T13" fmla="*/ 1 h 3"/>
                <a:gd name="T14" fmla="*/ 2 w 3"/>
                <a:gd name="T15" fmla="*/ 1 h 3"/>
                <a:gd name="T16" fmla="*/ 3 w 3"/>
                <a:gd name="T17" fmla="*/ 2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2 h 3"/>
                <a:gd name="T24" fmla="*/ 2 w 3"/>
                <a:gd name="T25" fmla="*/ 2 h 3"/>
                <a:gd name="T26" fmla="*/ 2 w 3"/>
                <a:gd name="T27" fmla="*/ 2 h 3"/>
                <a:gd name="T28" fmla="*/ 1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lose/>
                  <a:moveTo>
                    <a:pt x="1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10325"/>
            <p:cNvSpPr>
              <a:spLocks noEditPoints="1"/>
            </p:cNvSpPr>
            <p:nvPr/>
          </p:nvSpPr>
          <p:spPr bwMode="auto">
            <a:xfrm>
              <a:off x="8537372" y="4074582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1 h 3"/>
                <a:gd name="T4" fmla="*/ 1 w 2"/>
                <a:gd name="T5" fmla="*/ 2 h 3"/>
                <a:gd name="T6" fmla="*/ 1 w 2"/>
                <a:gd name="T7" fmla="*/ 2 h 3"/>
                <a:gd name="T8" fmla="*/ 2 w 2"/>
                <a:gd name="T9" fmla="*/ 2 h 3"/>
                <a:gd name="T10" fmla="*/ 2 w 2"/>
                <a:gd name="T11" fmla="*/ 1 h 3"/>
                <a:gd name="T12" fmla="*/ 1 w 2"/>
                <a:gd name="T13" fmla="*/ 1 h 3"/>
                <a:gd name="T14" fmla="*/ 2 w 2"/>
                <a:gd name="T15" fmla="*/ 1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1 w 2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10326"/>
            <p:cNvSpPr>
              <a:spLocks noEditPoints="1"/>
            </p:cNvSpPr>
            <p:nvPr/>
          </p:nvSpPr>
          <p:spPr bwMode="auto">
            <a:xfrm>
              <a:off x="8623299" y="4092865"/>
              <a:ext cx="12798" cy="914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3 w 3"/>
                <a:gd name="T9" fmla="*/ 2 h 2"/>
                <a:gd name="T10" fmla="*/ 3 w 3"/>
                <a:gd name="T11" fmla="*/ 2 h 2"/>
                <a:gd name="T12" fmla="*/ 3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0 w 3"/>
                <a:gd name="T21" fmla="*/ 2 h 2"/>
                <a:gd name="T22" fmla="*/ 2 w 3"/>
                <a:gd name="T23" fmla="*/ 2 h 2"/>
                <a:gd name="T24" fmla="*/ 1 w 3"/>
                <a:gd name="T25" fmla="*/ 2 h 2"/>
                <a:gd name="T26" fmla="*/ 1 w 3"/>
                <a:gd name="T27" fmla="*/ 2 h 2"/>
                <a:gd name="T28" fmla="*/ 1 w 3"/>
                <a:gd name="T29" fmla="*/ 1 h 2"/>
                <a:gd name="T30" fmla="*/ 1 w 3"/>
                <a:gd name="T31" fmla="*/ 1 h 2"/>
                <a:gd name="T32" fmla="*/ 1 w 3"/>
                <a:gd name="T33" fmla="*/ 1 h 2"/>
                <a:gd name="T34" fmla="*/ 1 w 3"/>
                <a:gd name="T35" fmla="*/ 1 h 2"/>
                <a:gd name="T36" fmla="*/ 2 w 3"/>
                <a:gd name="T37" fmla="*/ 1 h 2"/>
                <a:gd name="T38" fmla="*/ 1 w 3"/>
                <a:gd name="T39" fmla="*/ 2 h 2"/>
                <a:gd name="T40" fmla="*/ 1 w 3"/>
                <a:gd name="T4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10327"/>
            <p:cNvSpPr>
              <a:spLocks noEditPoints="1"/>
            </p:cNvSpPr>
            <p:nvPr/>
          </p:nvSpPr>
          <p:spPr bwMode="auto">
            <a:xfrm>
              <a:off x="8623299" y="4080067"/>
              <a:ext cx="12798" cy="16455"/>
            </a:xfrm>
            <a:custGeom>
              <a:avLst/>
              <a:gdLst>
                <a:gd name="T0" fmla="*/ 2 w 3"/>
                <a:gd name="T1" fmla="*/ 1 h 4"/>
                <a:gd name="T2" fmla="*/ 2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2 w 3"/>
                <a:gd name="T9" fmla="*/ 1 h 4"/>
                <a:gd name="T10" fmla="*/ 1 w 3"/>
                <a:gd name="T11" fmla="*/ 0 h 4"/>
                <a:gd name="T12" fmla="*/ 0 w 3"/>
                <a:gd name="T13" fmla="*/ 1 h 4"/>
                <a:gd name="T14" fmla="*/ 1 w 3"/>
                <a:gd name="T15" fmla="*/ 1 h 4"/>
                <a:gd name="T16" fmla="*/ 1 w 3"/>
                <a:gd name="T17" fmla="*/ 2 h 4"/>
                <a:gd name="T18" fmla="*/ 1 w 3"/>
                <a:gd name="T19" fmla="*/ 3 h 4"/>
                <a:gd name="T20" fmla="*/ 1 w 3"/>
                <a:gd name="T21" fmla="*/ 3 h 4"/>
                <a:gd name="T22" fmla="*/ 3 w 3"/>
                <a:gd name="T23" fmla="*/ 3 h 4"/>
                <a:gd name="T24" fmla="*/ 2 w 3"/>
                <a:gd name="T25" fmla="*/ 1 h 4"/>
                <a:gd name="T26" fmla="*/ 1 w 3"/>
                <a:gd name="T27" fmla="*/ 1 h 4"/>
                <a:gd name="T28" fmla="*/ 1 w 3"/>
                <a:gd name="T29" fmla="*/ 0 h 4"/>
                <a:gd name="T30" fmla="*/ 2 w 3"/>
                <a:gd name="T31" fmla="*/ 1 h 4"/>
                <a:gd name="T32" fmla="*/ 1 w 3"/>
                <a:gd name="T33" fmla="*/ 1 h 4"/>
                <a:gd name="T34" fmla="*/ 1 w 3"/>
                <a:gd name="T35" fmla="*/ 1 h 4"/>
                <a:gd name="T36" fmla="*/ 1 w 3"/>
                <a:gd name="T37" fmla="*/ 1 h 4"/>
                <a:gd name="T38" fmla="*/ 2 w 3"/>
                <a:gd name="T39" fmla="*/ 3 h 4"/>
                <a:gd name="T40" fmla="*/ 2 w 3"/>
                <a:gd name="T41" fmla="*/ 3 h 4"/>
                <a:gd name="T42" fmla="*/ 1 w 3"/>
                <a:gd name="T43" fmla="*/ 2 h 4"/>
                <a:gd name="T44" fmla="*/ 2 w 3"/>
                <a:gd name="T45" fmla="*/ 2 h 4"/>
                <a:gd name="T46" fmla="*/ 2 w 3"/>
                <a:gd name="T47" fmla="*/ 3 h 4"/>
                <a:gd name="T48" fmla="*/ 2 w 3"/>
                <a:gd name="T4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10328"/>
            <p:cNvSpPr>
              <a:spLocks/>
            </p:cNvSpPr>
            <p:nvPr/>
          </p:nvSpPr>
          <p:spPr bwMode="auto">
            <a:xfrm>
              <a:off x="8711055" y="4096521"/>
              <a:ext cx="12798" cy="5485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0 w 3"/>
                <a:gd name="T9" fmla="*/ 1 h 1"/>
                <a:gd name="T10" fmla="*/ 0 w 3"/>
                <a:gd name="T11" fmla="*/ 1 h 1"/>
                <a:gd name="T12" fmla="*/ 2 w 3"/>
                <a:gd name="T13" fmla="*/ 1 h 1"/>
                <a:gd name="T14" fmla="*/ 2 w 3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10329"/>
            <p:cNvSpPr>
              <a:spLocks noEditPoints="1"/>
            </p:cNvSpPr>
            <p:nvPr/>
          </p:nvSpPr>
          <p:spPr bwMode="auto">
            <a:xfrm>
              <a:off x="8714711" y="4087380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0 w 2"/>
                <a:gd name="T15" fmla="*/ 1 h 2"/>
                <a:gd name="T16" fmla="*/ 1 w 2"/>
                <a:gd name="T17" fmla="*/ 0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0 w 2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10330"/>
            <p:cNvSpPr>
              <a:spLocks noEditPoints="1"/>
            </p:cNvSpPr>
            <p:nvPr/>
          </p:nvSpPr>
          <p:spPr bwMode="auto">
            <a:xfrm>
              <a:off x="8714711" y="4080067"/>
              <a:ext cx="9142" cy="7313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1 w 2"/>
                <a:gd name="T11" fmla="*/ 1 h 2"/>
                <a:gd name="T12" fmla="*/ 0 w 2"/>
                <a:gd name="T13" fmla="*/ 1 h 2"/>
                <a:gd name="T14" fmla="*/ 1 w 2"/>
                <a:gd name="T15" fmla="*/ 0 h 2"/>
                <a:gd name="T16" fmla="*/ 1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10331"/>
            <p:cNvSpPr>
              <a:spLocks noEditPoints="1"/>
            </p:cNvSpPr>
            <p:nvPr/>
          </p:nvSpPr>
          <p:spPr bwMode="auto">
            <a:xfrm>
              <a:off x="8714711" y="4070926"/>
              <a:ext cx="9142" cy="914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0 h 2"/>
                <a:gd name="T14" fmla="*/ 1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1 w 2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10332"/>
            <p:cNvSpPr>
              <a:spLocks/>
            </p:cNvSpPr>
            <p:nvPr/>
          </p:nvSpPr>
          <p:spPr bwMode="auto">
            <a:xfrm>
              <a:off x="8796981" y="4102005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2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0 w 3"/>
                <a:gd name="T13" fmla="*/ 1 h 1"/>
                <a:gd name="T14" fmla="*/ 0 w 3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10333"/>
            <p:cNvSpPr>
              <a:spLocks/>
            </p:cNvSpPr>
            <p:nvPr/>
          </p:nvSpPr>
          <p:spPr bwMode="auto">
            <a:xfrm>
              <a:off x="8806123" y="4102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10334"/>
            <p:cNvSpPr>
              <a:spLocks/>
            </p:cNvSpPr>
            <p:nvPr/>
          </p:nvSpPr>
          <p:spPr bwMode="auto">
            <a:xfrm>
              <a:off x="8796981" y="4096521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0 h 1"/>
                <a:gd name="T4" fmla="*/ 3 w 3"/>
                <a:gd name="T5" fmla="*/ 0 h 1"/>
                <a:gd name="T6" fmla="*/ 3 w 3"/>
                <a:gd name="T7" fmla="*/ 0 h 1"/>
                <a:gd name="T8" fmla="*/ 1 w 3"/>
                <a:gd name="T9" fmla="*/ 0 h 1"/>
                <a:gd name="T10" fmla="*/ 1 w 3"/>
                <a:gd name="T11" fmla="*/ 0 h 1"/>
                <a:gd name="T12" fmla="*/ 2 w 3"/>
                <a:gd name="T13" fmla="*/ 1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10335"/>
            <p:cNvSpPr>
              <a:spLocks noEditPoints="1"/>
            </p:cNvSpPr>
            <p:nvPr/>
          </p:nvSpPr>
          <p:spPr bwMode="auto">
            <a:xfrm>
              <a:off x="8800638" y="4080067"/>
              <a:ext cx="9142" cy="16455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3 h 4"/>
                <a:gd name="T4" fmla="*/ 0 w 2"/>
                <a:gd name="T5" fmla="*/ 4 h 4"/>
                <a:gd name="T6" fmla="*/ 2 w 2"/>
                <a:gd name="T7" fmla="*/ 3 h 4"/>
                <a:gd name="T8" fmla="*/ 2 w 2"/>
                <a:gd name="T9" fmla="*/ 2 h 4"/>
                <a:gd name="T10" fmla="*/ 1 w 2"/>
                <a:gd name="T11" fmla="*/ 2 h 4"/>
                <a:gd name="T12" fmla="*/ 2 w 2"/>
                <a:gd name="T13" fmla="*/ 2 h 4"/>
                <a:gd name="T14" fmla="*/ 2 w 2"/>
                <a:gd name="T15" fmla="*/ 0 h 4"/>
                <a:gd name="T16" fmla="*/ 1 w 2"/>
                <a:gd name="T17" fmla="*/ 0 h 4"/>
                <a:gd name="T18" fmla="*/ 0 w 2"/>
                <a:gd name="T19" fmla="*/ 1 h 4"/>
                <a:gd name="T20" fmla="*/ 0 w 2"/>
                <a:gd name="T21" fmla="*/ 1 h 4"/>
                <a:gd name="T22" fmla="*/ 0 w 2"/>
                <a:gd name="T23" fmla="*/ 1 h 4"/>
                <a:gd name="T24" fmla="*/ 1 w 2"/>
                <a:gd name="T25" fmla="*/ 2 h 4"/>
                <a:gd name="T26" fmla="*/ 0 w 2"/>
                <a:gd name="T27" fmla="*/ 3 h 4"/>
                <a:gd name="T28" fmla="*/ 2 w 2"/>
                <a:gd name="T29" fmla="*/ 3 h 4"/>
                <a:gd name="T30" fmla="*/ 1 w 2"/>
                <a:gd name="T31" fmla="*/ 3 h 4"/>
                <a:gd name="T32" fmla="*/ 1 w 2"/>
                <a:gd name="T33" fmla="*/ 3 h 4"/>
                <a:gd name="T34" fmla="*/ 0 w 2"/>
                <a:gd name="T35" fmla="*/ 3 h 4"/>
                <a:gd name="T36" fmla="*/ 0 w 2"/>
                <a:gd name="T37" fmla="*/ 3 h 4"/>
                <a:gd name="T38" fmla="*/ 1 w 2"/>
                <a:gd name="T39" fmla="*/ 2 h 4"/>
                <a:gd name="T40" fmla="*/ 2 w 2"/>
                <a:gd name="T41" fmla="*/ 3 h 4"/>
                <a:gd name="T42" fmla="*/ 0 w 2"/>
                <a:gd name="T43" fmla="*/ 1 h 4"/>
                <a:gd name="T44" fmla="*/ 0 w 2"/>
                <a:gd name="T45" fmla="*/ 1 h 4"/>
                <a:gd name="T46" fmla="*/ 1 w 2"/>
                <a:gd name="T47" fmla="*/ 0 h 4"/>
                <a:gd name="T48" fmla="*/ 2 w 2"/>
                <a:gd name="T49" fmla="*/ 1 h 4"/>
                <a:gd name="T50" fmla="*/ 1 w 2"/>
                <a:gd name="T51" fmla="*/ 2 h 4"/>
                <a:gd name="T52" fmla="*/ 0 w 2"/>
                <a:gd name="T5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lose/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10336"/>
            <p:cNvSpPr>
              <a:spLocks/>
            </p:cNvSpPr>
            <p:nvPr/>
          </p:nvSpPr>
          <p:spPr bwMode="auto">
            <a:xfrm>
              <a:off x="5352583" y="1624745"/>
              <a:ext cx="9142" cy="18282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3 h 4"/>
                <a:gd name="T4" fmla="*/ 2 w 2"/>
                <a:gd name="T5" fmla="*/ 2 h 4"/>
                <a:gd name="T6" fmla="*/ 1 w 2"/>
                <a:gd name="T7" fmla="*/ 1 h 4"/>
                <a:gd name="T8" fmla="*/ 2 w 2"/>
                <a:gd name="T9" fmla="*/ 1 h 4"/>
                <a:gd name="T10" fmla="*/ 2 w 2"/>
                <a:gd name="T11" fmla="*/ 0 h 4"/>
                <a:gd name="T12" fmla="*/ 1 w 2"/>
                <a:gd name="T13" fmla="*/ 1 h 4"/>
                <a:gd name="T14" fmla="*/ 1 w 2"/>
                <a:gd name="T15" fmla="*/ 1 h 4"/>
                <a:gd name="T16" fmla="*/ 0 w 2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10337"/>
            <p:cNvSpPr>
              <a:spLocks noEditPoints="1"/>
            </p:cNvSpPr>
            <p:nvPr/>
          </p:nvSpPr>
          <p:spPr bwMode="auto">
            <a:xfrm>
              <a:off x="4880898" y="1304803"/>
              <a:ext cx="740437" cy="427807"/>
            </a:xfrm>
            <a:custGeom>
              <a:avLst/>
              <a:gdLst>
                <a:gd name="T0" fmla="*/ 124 w 171"/>
                <a:gd name="T1" fmla="*/ 4 h 99"/>
                <a:gd name="T2" fmla="*/ 39 w 171"/>
                <a:gd name="T3" fmla="*/ 17 h 99"/>
                <a:gd name="T4" fmla="*/ 11 w 171"/>
                <a:gd name="T5" fmla="*/ 61 h 99"/>
                <a:gd name="T6" fmla="*/ 24 w 171"/>
                <a:gd name="T7" fmla="*/ 99 h 99"/>
                <a:gd name="T8" fmla="*/ 130 w 171"/>
                <a:gd name="T9" fmla="*/ 77 h 99"/>
                <a:gd name="T10" fmla="*/ 152 w 171"/>
                <a:gd name="T11" fmla="*/ 44 h 99"/>
                <a:gd name="T12" fmla="*/ 143 w 171"/>
                <a:gd name="T13" fmla="*/ 43 h 99"/>
                <a:gd name="T14" fmla="*/ 134 w 171"/>
                <a:gd name="T15" fmla="*/ 38 h 99"/>
                <a:gd name="T16" fmla="*/ 122 w 171"/>
                <a:gd name="T17" fmla="*/ 43 h 99"/>
                <a:gd name="T18" fmla="*/ 127 w 171"/>
                <a:gd name="T19" fmla="*/ 37 h 99"/>
                <a:gd name="T20" fmla="*/ 106 w 171"/>
                <a:gd name="T21" fmla="*/ 43 h 99"/>
                <a:gd name="T22" fmla="*/ 112 w 171"/>
                <a:gd name="T23" fmla="*/ 53 h 99"/>
                <a:gd name="T24" fmla="*/ 104 w 171"/>
                <a:gd name="T25" fmla="*/ 54 h 99"/>
                <a:gd name="T26" fmla="*/ 101 w 171"/>
                <a:gd name="T27" fmla="*/ 48 h 99"/>
                <a:gd name="T28" fmla="*/ 96 w 171"/>
                <a:gd name="T29" fmla="*/ 46 h 99"/>
                <a:gd name="T30" fmla="*/ 92 w 171"/>
                <a:gd name="T31" fmla="*/ 44 h 99"/>
                <a:gd name="T32" fmla="*/ 87 w 171"/>
                <a:gd name="T33" fmla="*/ 37 h 99"/>
                <a:gd name="T34" fmla="*/ 92 w 171"/>
                <a:gd name="T35" fmla="*/ 37 h 99"/>
                <a:gd name="T36" fmla="*/ 104 w 171"/>
                <a:gd name="T37" fmla="*/ 37 h 99"/>
                <a:gd name="T38" fmla="*/ 115 w 171"/>
                <a:gd name="T39" fmla="*/ 37 h 99"/>
                <a:gd name="T40" fmla="*/ 128 w 171"/>
                <a:gd name="T41" fmla="*/ 43 h 99"/>
                <a:gd name="T42" fmla="*/ 147 w 171"/>
                <a:gd name="T43" fmla="*/ 37 h 99"/>
                <a:gd name="T44" fmla="*/ 81 w 171"/>
                <a:gd name="T45" fmla="*/ 35 h 99"/>
                <a:gd name="T46" fmla="*/ 30 w 171"/>
                <a:gd name="T47" fmla="*/ 55 h 99"/>
                <a:gd name="T48" fmla="*/ 17 w 171"/>
                <a:gd name="T49" fmla="*/ 60 h 99"/>
                <a:gd name="T50" fmla="*/ 23 w 171"/>
                <a:gd name="T51" fmla="*/ 64 h 99"/>
                <a:gd name="T52" fmla="*/ 22 w 171"/>
                <a:gd name="T53" fmla="*/ 69 h 99"/>
                <a:gd name="T54" fmla="*/ 28 w 171"/>
                <a:gd name="T55" fmla="*/ 72 h 99"/>
                <a:gd name="T56" fmla="*/ 33 w 171"/>
                <a:gd name="T57" fmla="*/ 73 h 99"/>
                <a:gd name="T58" fmla="*/ 37 w 171"/>
                <a:gd name="T59" fmla="*/ 74 h 99"/>
                <a:gd name="T60" fmla="*/ 16 w 171"/>
                <a:gd name="T61" fmla="*/ 59 h 99"/>
                <a:gd name="T62" fmla="*/ 22 w 171"/>
                <a:gd name="T63" fmla="*/ 77 h 99"/>
                <a:gd name="T64" fmla="*/ 38 w 171"/>
                <a:gd name="T65" fmla="*/ 75 h 99"/>
                <a:gd name="T66" fmla="*/ 52 w 171"/>
                <a:gd name="T67" fmla="*/ 73 h 99"/>
                <a:gd name="T68" fmla="*/ 58 w 171"/>
                <a:gd name="T69" fmla="*/ 74 h 99"/>
                <a:gd name="T70" fmla="*/ 61 w 171"/>
                <a:gd name="T71" fmla="*/ 74 h 99"/>
                <a:gd name="T72" fmla="*/ 66 w 171"/>
                <a:gd name="T73" fmla="*/ 80 h 99"/>
                <a:gd name="T74" fmla="*/ 72 w 171"/>
                <a:gd name="T75" fmla="*/ 76 h 99"/>
                <a:gd name="T76" fmla="*/ 88 w 171"/>
                <a:gd name="T77" fmla="*/ 76 h 99"/>
                <a:gd name="T78" fmla="*/ 98 w 171"/>
                <a:gd name="T79" fmla="*/ 79 h 99"/>
                <a:gd name="T80" fmla="*/ 99 w 171"/>
                <a:gd name="T81" fmla="*/ 79 h 99"/>
                <a:gd name="T82" fmla="*/ 104 w 171"/>
                <a:gd name="T83" fmla="*/ 73 h 99"/>
                <a:gd name="T84" fmla="*/ 93 w 171"/>
                <a:gd name="T85" fmla="*/ 75 h 99"/>
                <a:gd name="T86" fmla="*/ 80 w 171"/>
                <a:gd name="T87" fmla="*/ 75 h 99"/>
                <a:gd name="T88" fmla="*/ 53 w 171"/>
                <a:gd name="T89" fmla="*/ 73 h 99"/>
                <a:gd name="T90" fmla="*/ 78 w 171"/>
                <a:gd name="T91" fmla="*/ 81 h 99"/>
                <a:gd name="T92" fmla="*/ 110 w 171"/>
                <a:gd name="T93" fmla="*/ 73 h 99"/>
                <a:gd name="T94" fmla="*/ 38 w 171"/>
                <a:gd name="T95" fmla="*/ 59 h 99"/>
                <a:gd name="T96" fmla="*/ 100 w 171"/>
                <a:gd name="T97" fmla="*/ 53 h 99"/>
                <a:gd name="T98" fmla="*/ 112 w 171"/>
                <a:gd name="T99" fmla="*/ 60 h 99"/>
                <a:gd name="T100" fmla="*/ 113 w 171"/>
                <a:gd name="T101" fmla="*/ 64 h 99"/>
                <a:gd name="T102" fmla="*/ 113 w 171"/>
                <a:gd name="T103" fmla="*/ 69 h 99"/>
                <a:gd name="T104" fmla="*/ 122 w 171"/>
                <a:gd name="T105" fmla="*/ 73 h 99"/>
                <a:gd name="T106" fmla="*/ 124 w 171"/>
                <a:gd name="T107" fmla="*/ 74 h 99"/>
                <a:gd name="T108" fmla="*/ 135 w 171"/>
                <a:gd name="T109" fmla="*/ 72 h 99"/>
                <a:gd name="T110" fmla="*/ 136 w 171"/>
                <a:gd name="T111" fmla="*/ 63 h 99"/>
                <a:gd name="T112" fmla="*/ 140 w 171"/>
                <a:gd name="T113" fmla="*/ 72 h 99"/>
                <a:gd name="T114" fmla="*/ 148 w 171"/>
                <a:gd name="T115" fmla="*/ 61 h 99"/>
                <a:gd name="T116" fmla="*/ 150 w 171"/>
                <a:gd name="T117" fmla="*/ 67 h 99"/>
                <a:gd name="T118" fmla="*/ 135 w 171"/>
                <a:gd name="T119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99">
                  <a:moveTo>
                    <a:pt x="154" y="37"/>
                  </a:moveTo>
                  <a:cubicBezTo>
                    <a:pt x="148" y="44"/>
                    <a:pt x="148" y="44"/>
                    <a:pt x="148" y="44"/>
                  </a:cubicBezTo>
                  <a:cubicBezTo>
                    <a:pt x="148" y="41"/>
                    <a:pt x="148" y="39"/>
                    <a:pt x="148" y="37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8" y="37"/>
                    <a:pt x="148" y="37"/>
                    <a:pt x="148" y="36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48" y="36"/>
                    <a:pt x="149" y="36"/>
                    <a:pt x="149" y="36"/>
                  </a:cubicBezTo>
                  <a:cubicBezTo>
                    <a:pt x="147" y="30"/>
                    <a:pt x="142" y="26"/>
                    <a:pt x="137" y="24"/>
                  </a:cubicBezTo>
                  <a:cubicBezTo>
                    <a:pt x="131" y="20"/>
                    <a:pt x="124" y="18"/>
                    <a:pt x="117" y="17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4" y="16"/>
                    <a:pt x="112" y="15"/>
                    <a:pt x="110" y="15"/>
                  </a:cubicBezTo>
                  <a:cubicBezTo>
                    <a:pt x="94" y="12"/>
                    <a:pt x="76" y="11"/>
                    <a:pt x="60" y="13"/>
                  </a:cubicBezTo>
                  <a:cubicBezTo>
                    <a:pt x="61" y="12"/>
                    <a:pt x="62" y="9"/>
                    <a:pt x="67" y="0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4" y="5"/>
                    <a:pt x="60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2" y="14"/>
                    <a:pt x="45" y="15"/>
                    <a:pt x="39" y="17"/>
                  </a:cubicBezTo>
                  <a:cubicBezTo>
                    <a:pt x="34" y="19"/>
                    <a:pt x="28" y="20"/>
                    <a:pt x="23" y="2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1" y="24"/>
                    <a:pt x="18" y="26"/>
                    <a:pt x="17" y="27"/>
                  </a:cubicBezTo>
                  <a:cubicBezTo>
                    <a:pt x="13" y="30"/>
                    <a:pt x="10" y="34"/>
                    <a:pt x="10" y="39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9" y="44"/>
                    <a:pt x="10" y="49"/>
                    <a:pt x="10" y="53"/>
                  </a:cubicBezTo>
                  <a:cubicBezTo>
                    <a:pt x="10" y="53"/>
                    <a:pt x="9" y="54"/>
                    <a:pt x="10" y="54"/>
                  </a:cubicBezTo>
                  <a:cubicBezTo>
                    <a:pt x="10" y="54"/>
                    <a:pt x="10" y="55"/>
                    <a:pt x="10" y="55"/>
                  </a:cubicBezTo>
                  <a:cubicBezTo>
                    <a:pt x="10" y="57"/>
                    <a:pt x="10" y="59"/>
                    <a:pt x="11" y="61"/>
                  </a:cubicBezTo>
                  <a:cubicBezTo>
                    <a:pt x="10" y="61"/>
                    <a:pt x="10" y="61"/>
                    <a:pt x="1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3"/>
                    <a:pt x="11" y="64"/>
                    <a:pt x="11" y="65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6"/>
                    <a:pt x="11" y="67"/>
                    <a:pt x="11" y="67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3" y="72"/>
                    <a:pt x="15" y="74"/>
                    <a:pt x="18" y="75"/>
                  </a:cubicBezTo>
                  <a:cubicBezTo>
                    <a:pt x="23" y="79"/>
                    <a:pt x="29" y="80"/>
                    <a:pt x="34" y="82"/>
                  </a:cubicBezTo>
                  <a:cubicBezTo>
                    <a:pt x="42" y="84"/>
                    <a:pt x="50" y="86"/>
                    <a:pt x="58" y="87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64" y="88"/>
                    <a:pt x="70" y="88"/>
                    <a:pt x="75" y="88"/>
                  </a:cubicBezTo>
                  <a:cubicBezTo>
                    <a:pt x="87" y="89"/>
                    <a:pt x="100" y="88"/>
                    <a:pt x="111" y="85"/>
                  </a:cubicBezTo>
                  <a:cubicBezTo>
                    <a:pt x="112" y="85"/>
                    <a:pt x="112" y="84"/>
                    <a:pt x="112" y="84"/>
                  </a:cubicBezTo>
                  <a:cubicBezTo>
                    <a:pt x="112" y="84"/>
                    <a:pt x="112" y="84"/>
                    <a:pt x="112" y="83"/>
                  </a:cubicBezTo>
                  <a:cubicBezTo>
                    <a:pt x="112" y="79"/>
                    <a:pt x="112" y="76"/>
                    <a:pt x="112" y="72"/>
                  </a:cubicBezTo>
                  <a:cubicBezTo>
                    <a:pt x="112" y="72"/>
                    <a:pt x="112" y="72"/>
                    <a:pt x="113" y="72"/>
                  </a:cubicBezTo>
                  <a:cubicBezTo>
                    <a:pt x="113" y="72"/>
                    <a:pt x="113" y="71"/>
                    <a:pt x="112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8" y="73"/>
                    <a:pt x="123" y="75"/>
                    <a:pt x="129" y="77"/>
                  </a:cubicBezTo>
                  <a:cubicBezTo>
                    <a:pt x="129" y="77"/>
                    <a:pt x="129" y="78"/>
                    <a:pt x="129" y="78"/>
                  </a:cubicBezTo>
                  <a:cubicBezTo>
                    <a:pt x="129" y="78"/>
                    <a:pt x="129" y="77"/>
                    <a:pt x="130" y="77"/>
                  </a:cubicBezTo>
                  <a:cubicBezTo>
                    <a:pt x="131" y="78"/>
                    <a:pt x="133" y="79"/>
                    <a:pt x="135" y="80"/>
                  </a:cubicBezTo>
                  <a:cubicBezTo>
                    <a:pt x="135" y="80"/>
                    <a:pt x="135" y="80"/>
                    <a:pt x="135" y="80"/>
                  </a:cubicBezTo>
                  <a:cubicBezTo>
                    <a:pt x="135" y="80"/>
                    <a:pt x="136" y="80"/>
                    <a:pt x="136" y="80"/>
                  </a:cubicBezTo>
                  <a:cubicBezTo>
                    <a:pt x="143" y="79"/>
                    <a:pt x="150" y="74"/>
                    <a:pt x="151" y="67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2" y="65"/>
                    <a:pt x="152" y="64"/>
                    <a:pt x="152" y="62"/>
                  </a:cubicBezTo>
                  <a:cubicBezTo>
                    <a:pt x="152" y="62"/>
                    <a:pt x="152" y="62"/>
                    <a:pt x="152" y="62"/>
                  </a:cubicBezTo>
                  <a:cubicBezTo>
                    <a:pt x="152" y="62"/>
                    <a:pt x="152" y="61"/>
                    <a:pt x="152" y="61"/>
                  </a:cubicBezTo>
                  <a:cubicBezTo>
                    <a:pt x="152" y="60"/>
                    <a:pt x="152" y="58"/>
                    <a:pt x="152" y="56"/>
                  </a:cubicBezTo>
                  <a:cubicBezTo>
                    <a:pt x="152" y="56"/>
                    <a:pt x="152" y="56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1"/>
                    <a:pt x="152" y="48"/>
                    <a:pt x="152" y="44"/>
                  </a:cubicBezTo>
                  <a:cubicBezTo>
                    <a:pt x="152" y="44"/>
                    <a:pt x="152" y="44"/>
                    <a:pt x="151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0" y="44"/>
                    <a:pt x="150" y="44"/>
                    <a:pt x="149" y="44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lnTo>
                    <a:pt x="154" y="37"/>
                  </a:lnTo>
                  <a:close/>
                  <a:moveTo>
                    <a:pt x="142" y="44"/>
                  </a:moveTo>
                  <a:cubicBezTo>
                    <a:pt x="142" y="44"/>
                    <a:pt x="141" y="44"/>
                    <a:pt x="140" y="44"/>
                  </a:cubicBezTo>
                  <a:cubicBezTo>
                    <a:pt x="142" y="41"/>
                    <a:pt x="143" y="39"/>
                    <a:pt x="145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6" y="37"/>
                    <a:pt x="146" y="37"/>
                  </a:cubicBezTo>
                  <a:cubicBezTo>
                    <a:pt x="145" y="39"/>
                    <a:pt x="144" y="41"/>
                    <a:pt x="143" y="43"/>
                  </a:cubicBezTo>
                  <a:cubicBezTo>
                    <a:pt x="142" y="43"/>
                    <a:pt x="142" y="44"/>
                    <a:pt x="142" y="44"/>
                  </a:cubicBezTo>
                  <a:close/>
                  <a:moveTo>
                    <a:pt x="136" y="44"/>
                  </a:moveTo>
                  <a:cubicBezTo>
                    <a:pt x="135" y="43"/>
                    <a:pt x="134" y="43"/>
                    <a:pt x="134" y="43"/>
                  </a:cubicBezTo>
                  <a:cubicBezTo>
                    <a:pt x="135" y="41"/>
                    <a:pt x="136" y="39"/>
                    <a:pt x="137" y="37"/>
                  </a:cubicBezTo>
                  <a:cubicBezTo>
                    <a:pt x="138" y="37"/>
                    <a:pt x="139" y="37"/>
                    <a:pt x="139" y="37"/>
                  </a:cubicBezTo>
                  <a:cubicBezTo>
                    <a:pt x="138" y="39"/>
                    <a:pt x="137" y="41"/>
                    <a:pt x="136" y="43"/>
                  </a:cubicBezTo>
                  <a:cubicBezTo>
                    <a:pt x="136" y="43"/>
                    <a:pt x="136" y="43"/>
                    <a:pt x="136" y="44"/>
                  </a:cubicBezTo>
                  <a:close/>
                  <a:moveTo>
                    <a:pt x="132" y="43"/>
                  </a:moveTo>
                  <a:cubicBezTo>
                    <a:pt x="132" y="43"/>
                    <a:pt x="131" y="43"/>
                    <a:pt x="131" y="43"/>
                  </a:cubicBezTo>
                  <a:cubicBezTo>
                    <a:pt x="131" y="43"/>
                    <a:pt x="131" y="43"/>
                    <a:pt x="131" y="43"/>
                  </a:cubicBezTo>
                  <a:cubicBezTo>
                    <a:pt x="131" y="43"/>
                    <a:pt x="131" y="42"/>
                    <a:pt x="131" y="42"/>
                  </a:cubicBezTo>
                  <a:cubicBezTo>
                    <a:pt x="132" y="42"/>
                    <a:pt x="132" y="41"/>
                    <a:pt x="132" y="41"/>
                  </a:cubicBezTo>
                  <a:cubicBezTo>
                    <a:pt x="133" y="40"/>
                    <a:pt x="134" y="39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5" y="37"/>
                    <a:pt x="135" y="37"/>
                    <a:pt x="136" y="37"/>
                  </a:cubicBezTo>
                  <a:cubicBezTo>
                    <a:pt x="135" y="39"/>
                    <a:pt x="134" y="41"/>
                    <a:pt x="133" y="43"/>
                  </a:cubicBezTo>
                  <a:cubicBezTo>
                    <a:pt x="132" y="43"/>
                    <a:pt x="132" y="43"/>
                    <a:pt x="132" y="43"/>
                  </a:cubicBezTo>
                  <a:close/>
                  <a:moveTo>
                    <a:pt x="127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7" y="41"/>
                    <a:pt x="127" y="39"/>
                    <a:pt x="128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9" y="37"/>
                    <a:pt x="130" y="37"/>
                    <a:pt x="130" y="37"/>
                  </a:cubicBezTo>
                  <a:cubicBezTo>
                    <a:pt x="129" y="39"/>
                    <a:pt x="128" y="41"/>
                    <a:pt x="127" y="43"/>
                  </a:cubicBezTo>
                  <a:cubicBezTo>
                    <a:pt x="127" y="43"/>
                    <a:pt x="127" y="43"/>
                    <a:pt x="127" y="43"/>
                  </a:cubicBezTo>
                  <a:close/>
                  <a:moveTo>
                    <a:pt x="124" y="43"/>
                  </a:moveTo>
                  <a:cubicBezTo>
                    <a:pt x="124" y="43"/>
                    <a:pt x="123" y="43"/>
                    <a:pt x="122" y="43"/>
                  </a:cubicBezTo>
                  <a:cubicBezTo>
                    <a:pt x="123" y="41"/>
                    <a:pt x="124" y="40"/>
                    <a:pt x="125" y="38"/>
                  </a:cubicBezTo>
                  <a:cubicBezTo>
                    <a:pt x="125" y="37"/>
                    <a:pt x="124" y="37"/>
                    <a:pt x="124" y="37"/>
                  </a:cubicBezTo>
                  <a:cubicBezTo>
                    <a:pt x="123" y="39"/>
                    <a:pt x="122" y="41"/>
                    <a:pt x="121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19" y="43"/>
                    <a:pt x="118" y="43"/>
                    <a:pt x="116" y="43"/>
                  </a:cubicBezTo>
                  <a:cubicBezTo>
                    <a:pt x="117" y="41"/>
                    <a:pt x="119" y="39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1" y="37"/>
                    <a:pt x="121" y="37"/>
                    <a:pt x="122" y="37"/>
                  </a:cubicBezTo>
                  <a:cubicBezTo>
                    <a:pt x="121" y="39"/>
                    <a:pt x="119" y="40"/>
                    <a:pt x="118" y="42"/>
                  </a:cubicBezTo>
                  <a:cubicBezTo>
                    <a:pt x="118" y="43"/>
                    <a:pt x="119" y="43"/>
                    <a:pt x="119" y="43"/>
                  </a:cubicBezTo>
                  <a:cubicBezTo>
                    <a:pt x="120" y="41"/>
                    <a:pt x="122" y="39"/>
                    <a:pt x="123" y="37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5" y="37"/>
                    <a:pt x="126" y="37"/>
                    <a:pt x="127" y="37"/>
                  </a:cubicBezTo>
                  <a:cubicBezTo>
                    <a:pt x="126" y="39"/>
                    <a:pt x="125" y="41"/>
                    <a:pt x="125" y="43"/>
                  </a:cubicBezTo>
                  <a:cubicBezTo>
                    <a:pt x="124" y="43"/>
                    <a:pt x="124" y="43"/>
                    <a:pt x="124" y="43"/>
                  </a:cubicBezTo>
                  <a:close/>
                  <a:moveTo>
                    <a:pt x="115" y="43"/>
                  </a:moveTo>
                  <a:cubicBezTo>
                    <a:pt x="114" y="43"/>
                    <a:pt x="114" y="43"/>
                    <a:pt x="113" y="43"/>
                  </a:cubicBezTo>
                  <a:cubicBezTo>
                    <a:pt x="114" y="42"/>
                    <a:pt x="114" y="41"/>
                    <a:pt x="115" y="41"/>
                  </a:cubicBezTo>
                  <a:cubicBezTo>
                    <a:pt x="116" y="40"/>
                    <a:pt x="116" y="39"/>
                    <a:pt x="117" y="39"/>
                  </a:cubicBezTo>
                  <a:cubicBezTo>
                    <a:pt x="117" y="38"/>
                    <a:pt x="118" y="37"/>
                    <a:pt x="119" y="37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9"/>
                    <a:pt x="117" y="41"/>
                    <a:pt x="115" y="42"/>
                  </a:cubicBezTo>
                  <a:cubicBezTo>
                    <a:pt x="115" y="43"/>
                    <a:pt x="115" y="43"/>
                    <a:pt x="115" y="43"/>
                  </a:cubicBezTo>
                  <a:close/>
                  <a:moveTo>
                    <a:pt x="108" y="43"/>
                  </a:moveTo>
                  <a:cubicBezTo>
                    <a:pt x="107" y="43"/>
                    <a:pt x="106" y="43"/>
                    <a:pt x="106" y="43"/>
                  </a:cubicBezTo>
                  <a:cubicBezTo>
                    <a:pt x="107" y="41"/>
                    <a:pt x="109" y="39"/>
                    <a:pt x="111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2" y="37"/>
                    <a:pt x="113" y="37"/>
                    <a:pt x="114" y="37"/>
                  </a:cubicBezTo>
                  <a:cubicBezTo>
                    <a:pt x="112" y="39"/>
                    <a:pt x="110" y="40"/>
                    <a:pt x="108" y="42"/>
                  </a:cubicBezTo>
                  <a:cubicBezTo>
                    <a:pt x="108" y="42"/>
                    <a:pt x="108" y="43"/>
                    <a:pt x="108" y="43"/>
                  </a:cubicBezTo>
                  <a:close/>
                  <a:moveTo>
                    <a:pt x="103" y="49"/>
                  </a:moveTo>
                  <a:cubicBezTo>
                    <a:pt x="104" y="49"/>
                    <a:pt x="104" y="49"/>
                    <a:pt x="105" y="49"/>
                  </a:cubicBezTo>
                  <a:cubicBezTo>
                    <a:pt x="103" y="50"/>
                    <a:pt x="102" y="51"/>
                    <a:pt x="101" y="52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1" y="50"/>
                    <a:pt x="102" y="50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lose/>
                  <a:moveTo>
                    <a:pt x="111" y="52"/>
                  </a:moveTo>
                  <a:cubicBezTo>
                    <a:pt x="111" y="52"/>
                    <a:pt x="112" y="53"/>
                    <a:pt x="112" y="53"/>
                  </a:cubicBezTo>
                  <a:cubicBezTo>
                    <a:pt x="111" y="54"/>
                    <a:pt x="109" y="55"/>
                    <a:pt x="107" y="56"/>
                  </a:cubicBezTo>
                  <a:cubicBezTo>
                    <a:pt x="107" y="56"/>
                    <a:pt x="106" y="56"/>
                    <a:pt x="106" y="56"/>
                  </a:cubicBezTo>
                  <a:cubicBezTo>
                    <a:pt x="107" y="55"/>
                    <a:pt x="109" y="54"/>
                    <a:pt x="110" y="53"/>
                  </a:cubicBezTo>
                  <a:cubicBezTo>
                    <a:pt x="111" y="52"/>
                    <a:pt x="111" y="52"/>
                    <a:pt x="111" y="52"/>
                  </a:cubicBezTo>
                  <a:close/>
                  <a:moveTo>
                    <a:pt x="113" y="53"/>
                  </a:moveTo>
                  <a:cubicBezTo>
                    <a:pt x="114" y="53"/>
                    <a:pt x="115" y="54"/>
                    <a:pt x="115" y="54"/>
                  </a:cubicBezTo>
                  <a:cubicBezTo>
                    <a:pt x="113" y="55"/>
                    <a:pt x="111" y="57"/>
                    <a:pt x="109" y="58"/>
                  </a:cubicBezTo>
                  <a:cubicBezTo>
                    <a:pt x="109" y="58"/>
                    <a:pt x="108" y="57"/>
                    <a:pt x="108" y="57"/>
                  </a:cubicBezTo>
                  <a:cubicBezTo>
                    <a:pt x="110" y="56"/>
                    <a:pt x="111" y="55"/>
                    <a:pt x="113" y="54"/>
                  </a:cubicBezTo>
                  <a:cubicBezTo>
                    <a:pt x="113" y="54"/>
                    <a:pt x="113" y="53"/>
                    <a:pt x="113" y="53"/>
                  </a:cubicBezTo>
                  <a:close/>
                  <a:moveTo>
                    <a:pt x="110" y="52"/>
                  </a:moveTo>
                  <a:cubicBezTo>
                    <a:pt x="108" y="53"/>
                    <a:pt x="106" y="54"/>
                    <a:pt x="105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5" y="53"/>
                    <a:pt x="107" y="52"/>
                    <a:pt x="108" y="51"/>
                  </a:cubicBezTo>
                  <a:cubicBezTo>
                    <a:pt x="109" y="51"/>
                    <a:pt x="109" y="51"/>
                    <a:pt x="110" y="52"/>
                  </a:cubicBezTo>
                  <a:cubicBezTo>
                    <a:pt x="110" y="52"/>
                    <a:pt x="110" y="52"/>
                    <a:pt x="110" y="52"/>
                  </a:cubicBezTo>
                  <a:close/>
                  <a:moveTo>
                    <a:pt x="103" y="53"/>
                  </a:moveTo>
                  <a:cubicBezTo>
                    <a:pt x="102" y="53"/>
                    <a:pt x="102" y="53"/>
                    <a:pt x="102" y="52"/>
                  </a:cubicBezTo>
                  <a:cubicBezTo>
                    <a:pt x="103" y="51"/>
                    <a:pt x="104" y="51"/>
                    <a:pt x="106" y="50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6" y="50"/>
                    <a:pt x="107" y="50"/>
                    <a:pt x="107" y="50"/>
                  </a:cubicBezTo>
                  <a:cubicBezTo>
                    <a:pt x="106" y="51"/>
                    <a:pt x="104" y="52"/>
                    <a:pt x="103" y="53"/>
                  </a:cubicBezTo>
                  <a:close/>
                  <a:moveTo>
                    <a:pt x="99" y="50"/>
                  </a:moveTo>
                  <a:cubicBezTo>
                    <a:pt x="99" y="50"/>
                    <a:pt x="98" y="50"/>
                    <a:pt x="98" y="50"/>
                  </a:cubicBezTo>
                  <a:cubicBezTo>
                    <a:pt x="99" y="49"/>
                    <a:pt x="100" y="48"/>
                    <a:pt x="100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1" y="49"/>
                    <a:pt x="100" y="50"/>
                    <a:pt x="99" y="50"/>
                  </a:cubicBezTo>
                  <a:close/>
                  <a:moveTo>
                    <a:pt x="97" y="49"/>
                  </a:moveTo>
                  <a:cubicBezTo>
                    <a:pt x="97" y="49"/>
                    <a:pt x="96" y="48"/>
                    <a:pt x="96" y="48"/>
                  </a:cubicBezTo>
                  <a:cubicBezTo>
                    <a:pt x="97" y="48"/>
                    <a:pt x="97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9" y="47"/>
                    <a:pt x="99" y="47"/>
                    <a:pt x="100" y="47"/>
                  </a:cubicBezTo>
                  <a:cubicBezTo>
                    <a:pt x="99" y="48"/>
                    <a:pt x="98" y="48"/>
                    <a:pt x="97" y="49"/>
                  </a:cubicBezTo>
                  <a:close/>
                  <a:moveTo>
                    <a:pt x="95" y="48"/>
                  </a:moveTo>
                  <a:cubicBezTo>
                    <a:pt x="95" y="47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6"/>
                    <a:pt x="95" y="46"/>
                    <a:pt x="96" y="46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6" y="46"/>
                    <a:pt x="97" y="46"/>
                    <a:pt x="97" y="46"/>
                  </a:cubicBezTo>
                  <a:cubicBezTo>
                    <a:pt x="96" y="46"/>
                    <a:pt x="96" y="47"/>
                    <a:pt x="95" y="48"/>
                  </a:cubicBezTo>
                  <a:close/>
                  <a:moveTo>
                    <a:pt x="93" y="46"/>
                  </a:move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5"/>
                    <a:pt x="93" y="45"/>
                  </a:cubicBezTo>
                  <a:cubicBezTo>
                    <a:pt x="93" y="45"/>
                    <a:pt x="93" y="45"/>
                    <a:pt x="93" y="44"/>
                  </a:cubicBezTo>
                  <a:cubicBezTo>
                    <a:pt x="94" y="45"/>
                    <a:pt x="94" y="45"/>
                    <a:pt x="95" y="45"/>
                  </a:cubicBezTo>
                  <a:cubicBezTo>
                    <a:pt x="94" y="45"/>
                    <a:pt x="94" y="46"/>
                    <a:pt x="93" y="46"/>
                  </a:cubicBezTo>
                  <a:close/>
                  <a:moveTo>
                    <a:pt x="93" y="42"/>
                  </a:move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2" y="42"/>
                    <a:pt x="92" y="42"/>
                  </a:cubicBezTo>
                  <a:cubicBezTo>
                    <a:pt x="91" y="42"/>
                    <a:pt x="91" y="43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1" y="45"/>
                    <a:pt x="90" y="44"/>
                    <a:pt x="89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2" y="41"/>
                    <a:pt x="94" y="39"/>
                    <a:pt x="96" y="37"/>
                  </a:cubicBezTo>
                  <a:cubicBezTo>
                    <a:pt x="97" y="37"/>
                    <a:pt x="98" y="37"/>
                    <a:pt x="99" y="37"/>
                  </a:cubicBezTo>
                  <a:cubicBezTo>
                    <a:pt x="97" y="38"/>
                    <a:pt x="95" y="40"/>
                    <a:pt x="93" y="42"/>
                  </a:cubicBezTo>
                  <a:close/>
                  <a:moveTo>
                    <a:pt x="85" y="37"/>
                  </a:move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7"/>
                    <a:pt x="87" y="37"/>
                  </a:cubicBezTo>
                  <a:cubicBezTo>
                    <a:pt x="86" y="38"/>
                    <a:pt x="85" y="38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4" y="38"/>
                    <a:pt x="85" y="37"/>
                    <a:pt x="85" y="37"/>
                  </a:cubicBezTo>
                  <a:close/>
                  <a:moveTo>
                    <a:pt x="82" y="38"/>
                  </a:moveTo>
                  <a:cubicBezTo>
                    <a:pt x="82" y="37"/>
                    <a:pt x="82" y="37"/>
                    <a:pt x="81" y="37"/>
                  </a:cubicBezTo>
                  <a:cubicBezTo>
                    <a:pt x="82" y="37"/>
                    <a:pt x="83" y="37"/>
                    <a:pt x="84" y="37"/>
                  </a:cubicBezTo>
                  <a:cubicBezTo>
                    <a:pt x="83" y="37"/>
                    <a:pt x="83" y="37"/>
                    <a:pt x="82" y="38"/>
                  </a:cubicBezTo>
                  <a:close/>
                  <a:moveTo>
                    <a:pt x="88" y="37"/>
                  </a:moveTo>
                  <a:cubicBezTo>
                    <a:pt x="89" y="37"/>
                    <a:pt x="90" y="37"/>
                    <a:pt x="91" y="37"/>
                  </a:cubicBezTo>
                  <a:cubicBezTo>
                    <a:pt x="89" y="38"/>
                    <a:pt x="88" y="39"/>
                    <a:pt x="86" y="41"/>
                  </a:cubicBezTo>
                  <a:cubicBezTo>
                    <a:pt x="86" y="40"/>
                    <a:pt x="86" y="40"/>
                    <a:pt x="85" y="40"/>
                  </a:cubicBezTo>
                  <a:cubicBezTo>
                    <a:pt x="86" y="39"/>
                    <a:pt x="87" y="38"/>
                    <a:pt x="88" y="37"/>
                  </a:cubicBezTo>
                  <a:close/>
                  <a:moveTo>
                    <a:pt x="92" y="37"/>
                  </a:moveTo>
                  <a:cubicBezTo>
                    <a:pt x="93" y="37"/>
                    <a:pt x="94" y="37"/>
                    <a:pt x="95" y="37"/>
                  </a:cubicBezTo>
                  <a:cubicBezTo>
                    <a:pt x="93" y="39"/>
                    <a:pt x="91" y="40"/>
                    <a:pt x="89" y="42"/>
                  </a:cubicBezTo>
                  <a:cubicBezTo>
                    <a:pt x="89" y="42"/>
                    <a:pt x="89" y="43"/>
                    <a:pt x="89" y="43"/>
                  </a:cubicBezTo>
                  <a:cubicBezTo>
                    <a:pt x="88" y="42"/>
                    <a:pt x="88" y="42"/>
                    <a:pt x="87" y="41"/>
                  </a:cubicBezTo>
                  <a:cubicBezTo>
                    <a:pt x="89" y="40"/>
                    <a:pt x="90" y="38"/>
                    <a:pt x="92" y="37"/>
                  </a:cubicBezTo>
                  <a:close/>
                  <a:moveTo>
                    <a:pt x="100" y="37"/>
                  </a:moveTo>
                  <a:cubicBezTo>
                    <a:pt x="100" y="37"/>
                    <a:pt x="100" y="37"/>
                    <a:pt x="100" y="37"/>
                  </a:cubicBezTo>
                  <a:cubicBezTo>
                    <a:pt x="101" y="37"/>
                    <a:pt x="102" y="37"/>
                    <a:pt x="103" y="37"/>
                  </a:cubicBezTo>
                  <a:cubicBezTo>
                    <a:pt x="101" y="39"/>
                    <a:pt x="99" y="41"/>
                    <a:pt x="97" y="42"/>
                  </a:cubicBezTo>
                  <a:cubicBezTo>
                    <a:pt x="97" y="42"/>
                    <a:pt x="97" y="42"/>
                    <a:pt x="97" y="43"/>
                  </a:cubicBezTo>
                  <a:cubicBezTo>
                    <a:pt x="96" y="43"/>
                    <a:pt x="95" y="42"/>
                    <a:pt x="94" y="42"/>
                  </a:cubicBezTo>
                  <a:cubicBezTo>
                    <a:pt x="96" y="41"/>
                    <a:pt x="98" y="39"/>
                    <a:pt x="100" y="37"/>
                  </a:cubicBezTo>
                  <a:close/>
                  <a:moveTo>
                    <a:pt x="104" y="37"/>
                  </a:moveTo>
                  <a:cubicBezTo>
                    <a:pt x="104" y="37"/>
                    <a:pt x="104" y="37"/>
                    <a:pt x="104" y="37"/>
                  </a:cubicBezTo>
                  <a:cubicBezTo>
                    <a:pt x="105" y="37"/>
                    <a:pt x="106" y="37"/>
                    <a:pt x="106" y="37"/>
                  </a:cubicBezTo>
                  <a:cubicBezTo>
                    <a:pt x="104" y="39"/>
                    <a:pt x="102" y="40"/>
                    <a:pt x="101" y="42"/>
                  </a:cubicBezTo>
                  <a:cubicBezTo>
                    <a:pt x="101" y="42"/>
                    <a:pt x="101" y="43"/>
                    <a:pt x="101" y="43"/>
                  </a:cubicBezTo>
                  <a:cubicBezTo>
                    <a:pt x="100" y="43"/>
                    <a:pt x="99" y="43"/>
                    <a:pt x="98" y="43"/>
                  </a:cubicBezTo>
                  <a:cubicBezTo>
                    <a:pt x="100" y="41"/>
                    <a:pt x="102" y="39"/>
                    <a:pt x="104" y="37"/>
                  </a:cubicBezTo>
                  <a:close/>
                  <a:moveTo>
                    <a:pt x="108" y="37"/>
                  </a:moveTo>
                  <a:cubicBezTo>
                    <a:pt x="108" y="37"/>
                    <a:pt x="108" y="37"/>
                    <a:pt x="108" y="37"/>
                  </a:cubicBezTo>
                  <a:cubicBezTo>
                    <a:pt x="109" y="37"/>
                    <a:pt x="110" y="37"/>
                    <a:pt x="110" y="37"/>
                  </a:cubicBezTo>
                  <a:cubicBezTo>
                    <a:pt x="108" y="39"/>
                    <a:pt x="106" y="41"/>
                    <a:pt x="104" y="43"/>
                  </a:cubicBezTo>
                  <a:cubicBezTo>
                    <a:pt x="103" y="43"/>
                    <a:pt x="103" y="43"/>
                    <a:pt x="102" y="43"/>
                  </a:cubicBezTo>
                  <a:cubicBezTo>
                    <a:pt x="104" y="41"/>
                    <a:pt x="106" y="39"/>
                    <a:pt x="108" y="37"/>
                  </a:cubicBezTo>
                  <a:close/>
                  <a:moveTo>
                    <a:pt x="115" y="37"/>
                  </a:moveTo>
                  <a:cubicBezTo>
                    <a:pt x="115" y="37"/>
                    <a:pt x="115" y="37"/>
                    <a:pt x="115" y="37"/>
                  </a:cubicBezTo>
                  <a:cubicBezTo>
                    <a:pt x="116" y="37"/>
                    <a:pt x="116" y="37"/>
                    <a:pt x="117" y="37"/>
                  </a:cubicBezTo>
                  <a:cubicBezTo>
                    <a:pt x="116" y="38"/>
                    <a:pt x="116" y="39"/>
                    <a:pt x="115" y="39"/>
                  </a:cubicBezTo>
                  <a:cubicBezTo>
                    <a:pt x="114" y="40"/>
                    <a:pt x="113" y="42"/>
                    <a:pt x="112" y="43"/>
                  </a:cubicBezTo>
                  <a:cubicBezTo>
                    <a:pt x="111" y="43"/>
                    <a:pt x="110" y="43"/>
                    <a:pt x="109" y="43"/>
                  </a:cubicBezTo>
                  <a:cubicBezTo>
                    <a:pt x="111" y="41"/>
                    <a:pt x="113" y="39"/>
                    <a:pt x="115" y="37"/>
                  </a:cubicBezTo>
                  <a:close/>
                  <a:moveTo>
                    <a:pt x="131" y="37"/>
                  </a:moveTo>
                  <a:cubicBezTo>
                    <a:pt x="131" y="37"/>
                    <a:pt x="131" y="37"/>
                    <a:pt x="131" y="37"/>
                  </a:cubicBezTo>
                  <a:cubicBezTo>
                    <a:pt x="132" y="37"/>
                    <a:pt x="133" y="37"/>
                    <a:pt x="134" y="37"/>
                  </a:cubicBezTo>
                  <a:cubicBezTo>
                    <a:pt x="133" y="37"/>
                    <a:pt x="133" y="37"/>
                    <a:pt x="133" y="37"/>
                  </a:cubicBezTo>
                  <a:cubicBezTo>
                    <a:pt x="132" y="39"/>
                    <a:pt x="131" y="41"/>
                    <a:pt x="130" y="43"/>
                  </a:cubicBezTo>
                  <a:cubicBezTo>
                    <a:pt x="130" y="43"/>
                    <a:pt x="130" y="43"/>
                    <a:pt x="129" y="43"/>
                  </a:cubicBezTo>
                  <a:cubicBezTo>
                    <a:pt x="129" y="43"/>
                    <a:pt x="128" y="43"/>
                    <a:pt x="128" y="43"/>
                  </a:cubicBezTo>
                  <a:cubicBezTo>
                    <a:pt x="129" y="41"/>
                    <a:pt x="130" y="39"/>
                    <a:pt x="131" y="37"/>
                  </a:cubicBezTo>
                  <a:close/>
                  <a:moveTo>
                    <a:pt x="137" y="43"/>
                  </a:moveTo>
                  <a:cubicBezTo>
                    <a:pt x="138" y="41"/>
                    <a:pt x="139" y="39"/>
                    <a:pt x="141" y="37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2" y="39"/>
                    <a:pt x="140" y="41"/>
                    <a:pt x="139" y="43"/>
                  </a:cubicBezTo>
                  <a:cubicBezTo>
                    <a:pt x="139" y="43"/>
                    <a:pt x="139" y="43"/>
                    <a:pt x="139" y="44"/>
                  </a:cubicBezTo>
                  <a:cubicBezTo>
                    <a:pt x="138" y="44"/>
                    <a:pt x="137" y="44"/>
                    <a:pt x="137" y="44"/>
                  </a:cubicBezTo>
                  <a:cubicBezTo>
                    <a:pt x="137" y="43"/>
                    <a:pt x="137" y="43"/>
                    <a:pt x="137" y="43"/>
                  </a:cubicBezTo>
                  <a:close/>
                  <a:moveTo>
                    <a:pt x="147" y="37"/>
                  </a:moveTo>
                  <a:cubicBezTo>
                    <a:pt x="147" y="39"/>
                    <a:pt x="147" y="42"/>
                    <a:pt x="147" y="44"/>
                  </a:cubicBezTo>
                  <a:cubicBezTo>
                    <a:pt x="146" y="44"/>
                    <a:pt x="145" y="44"/>
                    <a:pt x="144" y="44"/>
                  </a:cubicBezTo>
                  <a:cubicBezTo>
                    <a:pt x="145" y="42"/>
                    <a:pt x="146" y="39"/>
                    <a:pt x="147" y="37"/>
                  </a:cubicBezTo>
                  <a:close/>
                  <a:moveTo>
                    <a:pt x="100" y="15"/>
                  </a:moveTo>
                  <a:cubicBezTo>
                    <a:pt x="111" y="16"/>
                    <a:pt x="122" y="18"/>
                    <a:pt x="133" y="23"/>
                  </a:cubicBezTo>
                  <a:cubicBezTo>
                    <a:pt x="138" y="25"/>
                    <a:pt x="145" y="29"/>
                    <a:pt x="147" y="36"/>
                  </a:cubicBezTo>
                  <a:cubicBezTo>
                    <a:pt x="144" y="36"/>
                    <a:pt x="141" y="36"/>
                    <a:pt x="137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1" y="36"/>
                    <a:pt x="104" y="36"/>
                    <a:pt x="88" y="36"/>
                  </a:cubicBezTo>
                  <a:cubicBezTo>
                    <a:pt x="86" y="36"/>
                    <a:pt x="84" y="36"/>
                    <a:pt x="83" y="36"/>
                  </a:cubicBezTo>
                  <a:cubicBezTo>
                    <a:pt x="83" y="36"/>
                    <a:pt x="83" y="36"/>
                    <a:pt x="82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7" y="28"/>
                    <a:pt x="92" y="21"/>
                    <a:pt x="97" y="14"/>
                  </a:cubicBezTo>
                  <a:cubicBezTo>
                    <a:pt x="98" y="14"/>
                    <a:pt x="99" y="15"/>
                    <a:pt x="100" y="15"/>
                  </a:cubicBezTo>
                  <a:close/>
                  <a:moveTo>
                    <a:pt x="95" y="14"/>
                  </a:moveTo>
                  <a:cubicBezTo>
                    <a:pt x="91" y="21"/>
                    <a:pt x="86" y="28"/>
                    <a:pt x="81" y="35"/>
                  </a:cubicBezTo>
                  <a:cubicBezTo>
                    <a:pt x="68" y="29"/>
                    <a:pt x="55" y="23"/>
                    <a:pt x="41" y="18"/>
                  </a:cubicBezTo>
                  <a:cubicBezTo>
                    <a:pt x="59" y="13"/>
                    <a:pt x="78" y="13"/>
                    <a:pt x="95" y="14"/>
                  </a:cubicBezTo>
                  <a:close/>
                  <a:moveTo>
                    <a:pt x="23" y="24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8" y="22"/>
                    <a:pt x="32" y="20"/>
                    <a:pt x="34" y="20"/>
                  </a:cubicBezTo>
                  <a:cubicBezTo>
                    <a:pt x="36" y="19"/>
                    <a:pt x="38" y="19"/>
                    <a:pt x="40" y="18"/>
                  </a:cubicBezTo>
                  <a:cubicBezTo>
                    <a:pt x="53" y="24"/>
                    <a:pt x="67" y="30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36"/>
                    <a:pt x="79" y="36"/>
                    <a:pt x="79" y="37"/>
                  </a:cubicBezTo>
                  <a:cubicBezTo>
                    <a:pt x="65" y="44"/>
                    <a:pt x="51" y="51"/>
                    <a:pt x="37" y="58"/>
                  </a:cubicBezTo>
                  <a:cubicBezTo>
                    <a:pt x="35" y="57"/>
                    <a:pt x="33" y="56"/>
                    <a:pt x="30" y="55"/>
                  </a:cubicBezTo>
                  <a:cubicBezTo>
                    <a:pt x="24" y="53"/>
                    <a:pt x="16" y="50"/>
                    <a:pt x="13" y="44"/>
                  </a:cubicBezTo>
                  <a:cubicBezTo>
                    <a:pt x="7" y="35"/>
                    <a:pt x="15" y="28"/>
                    <a:pt x="23" y="24"/>
                  </a:cubicBezTo>
                  <a:close/>
                  <a:moveTo>
                    <a:pt x="18" y="62"/>
                  </a:moveTo>
                  <a:cubicBezTo>
                    <a:pt x="18" y="61"/>
                    <a:pt x="18" y="61"/>
                    <a:pt x="18" y="61"/>
                  </a:cubicBezTo>
                  <a:cubicBezTo>
                    <a:pt x="19" y="61"/>
                    <a:pt x="19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7" y="64"/>
                    <a:pt x="16" y="65"/>
                  </a:cubicBezTo>
                  <a:cubicBezTo>
                    <a:pt x="16" y="65"/>
                    <a:pt x="16" y="65"/>
                    <a:pt x="15" y="65"/>
                  </a:cubicBezTo>
                  <a:cubicBezTo>
                    <a:pt x="16" y="64"/>
                    <a:pt x="17" y="63"/>
                    <a:pt x="18" y="62"/>
                  </a:cubicBezTo>
                  <a:close/>
                  <a:moveTo>
                    <a:pt x="15" y="64"/>
                  </a:moveTo>
                  <a:cubicBezTo>
                    <a:pt x="15" y="64"/>
                    <a:pt x="15" y="64"/>
                    <a:pt x="15" y="64"/>
                  </a:cubicBezTo>
                  <a:cubicBezTo>
                    <a:pt x="14" y="64"/>
                    <a:pt x="14" y="63"/>
                    <a:pt x="14" y="63"/>
                  </a:cubicBezTo>
                  <a:cubicBezTo>
                    <a:pt x="15" y="62"/>
                    <a:pt x="16" y="61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8" y="61"/>
                    <a:pt x="18" y="61"/>
                  </a:cubicBezTo>
                  <a:cubicBezTo>
                    <a:pt x="18" y="61"/>
                    <a:pt x="18" y="61"/>
                    <a:pt x="17" y="61"/>
                  </a:cubicBezTo>
                  <a:cubicBezTo>
                    <a:pt x="16" y="62"/>
                    <a:pt x="16" y="63"/>
                    <a:pt x="15" y="64"/>
                  </a:cubicBezTo>
                  <a:close/>
                  <a:moveTo>
                    <a:pt x="20" y="63"/>
                  </a:moveTo>
                  <a:cubicBezTo>
                    <a:pt x="21" y="63"/>
                    <a:pt x="21" y="63"/>
                    <a:pt x="21" y="62"/>
                  </a:cubicBezTo>
                  <a:cubicBezTo>
                    <a:pt x="21" y="63"/>
                    <a:pt x="21" y="63"/>
                    <a:pt x="22" y="63"/>
                  </a:cubicBezTo>
                  <a:cubicBezTo>
                    <a:pt x="21" y="64"/>
                    <a:pt x="20" y="65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8" y="66"/>
                    <a:pt x="18" y="66"/>
                    <a:pt x="17" y="66"/>
                  </a:cubicBezTo>
                  <a:cubicBezTo>
                    <a:pt x="18" y="65"/>
                    <a:pt x="19" y="64"/>
                    <a:pt x="20" y="63"/>
                  </a:cubicBezTo>
                  <a:close/>
                  <a:moveTo>
                    <a:pt x="19" y="67"/>
                  </a:moveTo>
                  <a:cubicBezTo>
                    <a:pt x="21" y="66"/>
                    <a:pt x="22" y="65"/>
                    <a:pt x="23" y="64"/>
                  </a:cubicBezTo>
                  <a:cubicBezTo>
                    <a:pt x="23" y="64"/>
                    <a:pt x="24" y="64"/>
                    <a:pt x="24" y="64"/>
                  </a:cubicBezTo>
                  <a:cubicBezTo>
                    <a:pt x="23" y="66"/>
                    <a:pt x="22" y="67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0" y="68"/>
                    <a:pt x="20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lose/>
                  <a:moveTo>
                    <a:pt x="22" y="69"/>
                  </a:moveTo>
                  <a:cubicBezTo>
                    <a:pt x="23" y="67"/>
                    <a:pt x="24" y="66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5" y="67"/>
                    <a:pt x="24" y="6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lose/>
                  <a:moveTo>
                    <a:pt x="27" y="66"/>
                  </a:moveTo>
                  <a:cubicBezTo>
                    <a:pt x="27" y="66"/>
                    <a:pt x="27" y="66"/>
                    <a:pt x="27" y="66"/>
                  </a:cubicBezTo>
                  <a:cubicBezTo>
                    <a:pt x="28" y="66"/>
                    <a:pt x="29" y="66"/>
                    <a:pt x="29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8" y="68"/>
                    <a:pt x="27" y="69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5" y="70"/>
                    <a:pt x="24" y="70"/>
                    <a:pt x="24" y="70"/>
                  </a:cubicBezTo>
                  <a:cubicBezTo>
                    <a:pt x="25" y="69"/>
                    <a:pt x="26" y="67"/>
                    <a:pt x="27" y="66"/>
                  </a:cubicBezTo>
                  <a:close/>
                  <a:moveTo>
                    <a:pt x="30" y="67"/>
                  </a:moveTo>
                  <a:cubicBezTo>
                    <a:pt x="30" y="67"/>
                    <a:pt x="30" y="67"/>
                    <a:pt x="30" y="67"/>
                  </a:cubicBezTo>
                  <a:cubicBezTo>
                    <a:pt x="31" y="67"/>
                    <a:pt x="31" y="67"/>
                    <a:pt x="32" y="67"/>
                  </a:cubicBezTo>
                  <a:cubicBezTo>
                    <a:pt x="31" y="69"/>
                    <a:pt x="30" y="70"/>
                    <a:pt x="29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7" y="71"/>
                    <a:pt x="27" y="71"/>
                  </a:cubicBezTo>
                  <a:cubicBezTo>
                    <a:pt x="28" y="70"/>
                    <a:pt x="29" y="69"/>
                    <a:pt x="30" y="67"/>
                  </a:cubicBezTo>
                  <a:close/>
                  <a:moveTo>
                    <a:pt x="29" y="72"/>
                  </a:moveTo>
                  <a:cubicBezTo>
                    <a:pt x="31" y="71"/>
                    <a:pt x="32" y="69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3" y="68"/>
                    <a:pt x="34" y="68"/>
                  </a:cubicBezTo>
                  <a:cubicBezTo>
                    <a:pt x="33" y="69"/>
                    <a:pt x="32" y="71"/>
                    <a:pt x="31" y="72"/>
                  </a:cubicBezTo>
                  <a:cubicBezTo>
                    <a:pt x="30" y="72"/>
                    <a:pt x="30" y="72"/>
                    <a:pt x="30" y="73"/>
                  </a:cubicBezTo>
                  <a:cubicBezTo>
                    <a:pt x="30" y="72"/>
                    <a:pt x="30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lose/>
                  <a:moveTo>
                    <a:pt x="35" y="68"/>
                  </a:moveTo>
                  <a:cubicBezTo>
                    <a:pt x="35" y="69"/>
                    <a:pt x="36" y="69"/>
                    <a:pt x="36" y="69"/>
                  </a:cubicBezTo>
                  <a:cubicBezTo>
                    <a:pt x="35" y="70"/>
                    <a:pt x="34" y="72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3" y="71"/>
                    <a:pt x="34" y="70"/>
                    <a:pt x="35" y="68"/>
                  </a:cubicBezTo>
                  <a:close/>
                  <a:moveTo>
                    <a:pt x="37" y="69"/>
                  </a:moveTo>
                  <a:cubicBezTo>
                    <a:pt x="37" y="69"/>
                    <a:pt x="37" y="69"/>
                    <a:pt x="37" y="69"/>
                  </a:cubicBezTo>
                  <a:cubicBezTo>
                    <a:pt x="37" y="70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2"/>
                    <a:pt x="36" y="73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4" y="74"/>
                    <a:pt x="34" y="74"/>
                  </a:cubicBezTo>
                  <a:cubicBezTo>
                    <a:pt x="35" y="72"/>
                    <a:pt x="36" y="71"/>
                    <a:pt x="37" y="69"/>
                  </a:cubicBezTo>
                  <a:close/>
                  <a:moveTo>
                    <a:pt x="37" y="72"/>
                  </a:moveTo>
                  <a:cubicBezTo>
                    <a:pt x="37" y="73"/>
                    <a:pt x="37" y="74"/>
                    <a:pt x="37" y="74"/>
                  </a:cubicBezTo>
                  <a:cubicBezTo>
                    <a:pt x="37" y="74"/>
                    <a:pt x="37" y="74"/>
                    <a:pt x="36" y="74"/>
                  </a:cubicBezTo>
                  <a:cubicBezTo>
                    <a:pt x="37" y="73"/>
                    <a:pt x="37" y="73"/>
                    <a:pt x="37" y="72"/>
                  </a:cubicBezTo>
                  <a:close/>
                  <a:moveTo>
                    <a:pt x="10" y="42"/>
                  </a:moveTo>
                  <a:cubicBezTo>
                    <a:pt x="12" y="46"/>
                    <a:pt x="17" y="50"/>
                    <a:pt x="21" y="52"/>
                  </a:cubicBezTo>
                  <a:cubicBezTo>
                    <a:pt x="26" y="55"/>
                    <a:pt x="31" y="57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62"/>
                    <a:pt x="37" y="65"/>
                    <a:pt x="37" y="68"/>
                  </a:cubicBezTo>
                  <a:cubicBezTo>
                    <a:pt x="28" y="66"/>
                    <a:pt x="19" y="61"/>
                    <a:pt x="11" y="54"/>
                  </a:cubicBezTo>
                  <a:cubicBezTo>
                    <a:pt x="11" y="50"/>
                    <a:pt x="11" y="46"/>
                    <a:pt x="10" y="42"/>
                  </a:cubicBezTo>
                  <a:close/>
                  <a:moveTo>
                    <a:pt x="11" y="56"/>
                  </a:moveTo>
                  <a:cubicBezTo>
                    <a:pt x="13" y="57"/>
                    <a:pt x="14" y="58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60"/>
                    <a:pt x="14" y="61"/>
                    <a:pt x="13" y="63"/>
                  </a:cubicBezTo>
                  <a:cubicBezTo>
                    <a:pt x="13" y="62"/>
                    <a:pt x="12" y="62"/>
                    <a:pt x="12" y="62"/>
                  </a:cubicBezTo>
                  <a:cubicBezTo>
                    <a:pt x="13" y="61"/>
                    <a:pt x="14" y="60"/>
                    <a:pt x="15" y="59"/>
                  </a:cubicBezTo>
                  <a:cubicBezTo>
                    <a:pt x="15" y="59"/>
                    <a:pt x="14" y="58"/>
                    <a:pt x="14" y="58"/>
                  </a:cubicBezTo>
                  <a:cubicBezTo>
                    <a:pt x="13" y="59"/>
                    <a:pt x="12" y="60"/>
                    <a:pt x="12" y="61"/>
                  </a:cubicBezTo>
                  <a:cubicBezTo>
                    <a:pt x="12" y="59"/>
                    <a:pt x="11" y="57"/>
                    <a:pt x="11" y="56"/>
                  </a:cubicBezTo>
                  <a:close/>
                  <a:moveTo>
                    <a:pt x="22" y="77"/>
                  </a:moveTo>
                  <a:cubicBezTo>
                    <a:pt x="18" y="75"/>
                    <a:pt x="13" y="72"/>
                    <a:pt x="12" y="67"/>
                  </a:cubicBezTo>
                  <a:cubicBezTo>
                    <a:pt x="12" y="66"/>
                    <a:pt x="12" y="64"/>
                    <a:pt x="12" y="63"/>
                  </a:cubicBezTo>
                  <a:cubicBezTo>
                    <a:pt x="19" y="69"/>
                    <a:pt x="28" y="74"/>
                    <a:pt x="37" y="75"/>
                  </a:cubicBezTo>
                  <a:cubicBezTo>
                    <a:pt x="37" y="77"/>
                    <a:pt x="37" y="80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2" y="81"/>
                    <a:pt x="27" y="79"/>
                    <a:pt x="22" y="77"/>
                  </a:cubicBezTo>
                  <a:close/>
                  <a:moveTo>
                    <a:pt x="38" y="70"/>
                  </a:moveTo>
                  <a:cubicBezTo>
                    <a:pt x="38" y="70"/>
                    <a:pt x="38" y="70"/>
                    <a:pt x="39" y="70"/>
                  </a:cubicBezTo>
                  <a:cubicBezTo>
                    <a:pt x="39" y="70"/>
                    <a:pt x="40" y="70"/>
                    <a:pt x="41" y="70"/>
                  </a:cubicBezTo>
                  <a:cubicBezTo>
                    <a:pt x="40" y="71"/>
                    <a:pt x="39" y="72"/>
                    <a:pt x="38" y="73"/>
                  </a:cubicBezTo>
                  <a:cubicBezTo>
                    <a:pt x="38" y="72"/>
                    <a:pt x="38" y="71"/>
                    <a:pt x="38" y="70"/>
                  </a:cubicBezTo>
                  <a:close/>
                  <a:moveTo>
                    <a:pt x="38" y="75"/>
                  </a:moveTo>
                  <a:cubicBezTo>
                    <a:pt x="39" y="73"/>
                    <a:pt x="41" y="72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1" y="74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8" y="75"/>
                  </a:cubicBezTo>
                  <a:cubicBezTo>
                    <a:pt x="38" y="75"/>
                    <a:pt x="38" y="75"/>
                    <a:pt x="38" y="75"/>
                  </a:cubicBezTo>
                  <a:close/>
                  <a:moveTo>
                    <a:pt x="43" y="76"/>
                  </a:moveTo>
                  <a:cubicBezTo>
                    <a:pt x="44" y="74"/>
                    <a:pt x="46" y="73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9" y="72"/>
                    <a:pt x="50" y="72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8" y="74"/>
                    <a:pt x="46" y="75"/>
                    <a:pt x="45" y="77"/>
                  </a:cubicBezTo>
                  <a:cubicBezTo>
                    <a:pt x="43" y="76"/>
                    <a:pt x="42" y="76"/>
                    <a:pt x="40" y="76"/>
                  </a:cubicBezTo>
                  <a:cubicBezTo>
                    <a:pt x="42" y="74"/>
                    <a:pt x="43" y="73"/>
                    <a:pt x="45" y="71"/>
                  </a:cubicBezTo>
                  <a:cubicBezTo>
                    <a:pt x="45" y="71"/>
                    <a:pt x="45" y="71"/>
                    <a:pt x="46" y="71"/>
                  </a:cubicBezTo>
                  <a:cubicBezTo>
                    <a:pt x="45" y="73"/>
                    <a:pt x="43" y="74"/>
                    <a:pt x="42" y="75"/>
                  </a:cubicBezTo>
                  <a:cubicBezTo>
                    <a:pt x="42" y="75"/>
                    <a:pt x="42" y="76"/>
                    <a:pt x="43" y="76"/>
                  </a:cubicBezTo>
                  <a:close/>
                  <a:moveTo>
                    <a:pt x="50" y="72"/>
                  </a:moveTo>
                  <a:cubicBezTo>
                    <a:pt x="51" y="72"/>
                    <a:pt x="52" y="73"/>
                    <a:pt x="52" y="73"/>
                  </a:cubicBezTo>
                  <a:cubicBezTo>
                    <a:pt x="51" y="74"/>
                    <a:pt x="50" y="76"/>
                    <a:pt x="48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7" y="77"/>
                    <a:pt x="47" y="77"/>
                    <a:pt x="46" y="77"/>
                  </a:cubicBezTo>
                  <a:cubicBezTo>
                    <a:pt x="47" y="76"/>
                    <a:pt x="49" y="74"/>
                    <a:pt x="50" y="73"/>
                  </a:cubicBezTo>
                  <a:cubicBezTo>
                    <a:pt x="50" y="73"/>
                    <a:pt x="50" y="73"/>
                    <a:pt x="50" y="72"/>
                  </a:cubicBezTo>
                  <a:close/>
                  <a:moveTo>
                    <a:pt x="56" y="73"/>
                  </a:moveTo>
                  <a:cubicBezTo>
                    <a:pt x="57" y="74"/>
                    <a:pt x="58" y="74"/>
                    <a:pt x="60" y="74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59" y="75"/>
                    <a:pt x="58" y="77"/>
                    <a:pt x="57" y="78"/>
                  </a:cubicBezTo>
                  <a:cubicBezTo>
                    <a:pt x="57" y="78"/>
                    <a:pt x="57" y="79"/>
                    <a:pt x="57" y="79"/>
                  </a:cubicBezTo>
                  <a:cubicBezTo>
                    <a:pt x="56" y="79"/>
                    <a:pt x="56" y="79"/>
                    <a:pt x="55" y="79"/>
                  </a:cubicBezTo>
                  <a:cubicBezTo>
                    <a:pt x="56" y="77"/>
                    <a:pt x="57" y="76"/>
                    <a:pt x="58" y="75"/>
                  </a:cubicBezTo>
                  <a:cubicBezTo>
                    <a:pt x="59" y="74"/>
                    <a:pt x="58" y="73"/>
                    <a:pt x="58" y="74"/>
                  </a:cubicBezTo>
                  <a:cubicBezTo>
                    <a:pt x="57" y="75"/>
                    <a:pt x="55" y="77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4" y="78"/>
                    <a:pt x="53" y="78"/>
                    <a:pt x="53" y="78"/>
                  </a:cubicBezTo>
                  <a:cubicBezTo>
                    <a:pt x="54" y="77"/>
                    <a:pt x="55" y="75"/>
                    <a:pt x="56" y="74"/>
                  </a:cubicBezTo>
                  <a:cubicBezTo>
                    <a:pt x="56" y="74"/>
                    <a:pt x="56" y="73"/>
                    <a:pt x="56" y="73"/>
                  </a:cubicBezTo>
                  <a:close/>
                  <a:moveTo>
                    <a:pt x="61" y="74"/>
                  </a:moveTo>
                  <a:cubicBezTo>
                    <a:pt x="61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9" y="77"/>
                    <a:pt x="60" y="76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lose/>
                  <a:moveTo>
                    <a:pt x="63" y="74"/>
                  </a:moveTo>
                  <a:cubicBezTo>
                    <a:pt x="63" y="74"/>
                    <a:pt x="64" y="74"/>
                    <a:pt x="65" y="74"/>
                  </a:cubicBezTo>
                  <a:cubicBezTo>
                    <a:pt x="64" y="76"/>
                    <a:pt x="63" y="77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1" y="78"/>
                    <a:pt x="62" y="76"/>
                    <a:pt x="63" y="75"/>
                  </a:cubicBezTo>
                  <a:cubicBezTo>
                    <a:pt x="63" y="75"/>
                    <a:pt x="63" y="74"/>
                    <a:pt x="63" y="74"/>
                  </a:cubicBezTo>
                  <a:close/>
                  <a:moveTo>
                    <a:pt x="66" y="75"/>
                  </a:moveTo>
                  <a:cubicBezTo>
                    <a:pt x="68" y="75"/>
                    <a:pt x="70" y="75"/>
                    <a:pt x="72" y="75"/>
                  </a:cubicBezTo>
                  <a:cubicBezTo>
                    <a:pt x="70" y="77"/>
                    <a:pt x="69" y="78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7" y="80"/>
                    <a:pt x="67" y="80"/>
                    <a:pt x="66" y="80"/>
                  </a:cubicBezTo>
                  <a:cubicBezTo>
                    <a:pt x="67" y="78"/>
                    <a:pt x="68" y="77"/>
                    <a:pt x="68" y="76"/>
                  </a:cubicBezTo>
                  <a:cubicBezTo>
                    <a:pt x="69" y="75"/>
                    <a:pt x="68" y="75"/>
                    <a:pt x="67" y="75"/>
                  </a:cubicBezTo>
                  <a:cubicBezTo>
                    <a:pt x="67" y="77"/>
                    <a:pt x="66" y="78"/>
                    <a:pt x="65" y="79"/>
                  </a:cubicBezTo>
                  <a:cubicBezTo>
                    <a:pt x="65" y="79"/>
                    <a:pt x="65" y="80"/>
                    <a:pt x="65" y="80"/>
                  </a:cubicBezTo>
                  <a:cubicBezTo>
                    <a:pt x="64" y="80"/>
                    <a:pt x="63" y="79"/>
                    <a:pt x="62" y="79"/>
                  </a:cubicBezTo>
                  <a:cubicBezTo>
                    <a:pt x="64" y="78"/>
                    <a:pt x="65" y="77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lose/>
                  <a:moveTo>
                    <a:pt x="72" y="75"/>
                  </a:moveTo>
                  <a:cubicBezTo>
                    <a:pt x="73" y="75"/>
                    <a:pt x="73" y="75"/>
                    <a:pt x="74" y="75"/>
                  </a:cubicBezTo>
                  <a:cubicBezTo>
                    <a:pt x="73" y="77"/>
                    <a:pt x="72" y="78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ubicBezTo>
                    <a:pt x="70" y="79"/>
                    <a:pt x="71" y="77"/>
                    <a:pt x="72" y="76"/>
                  </a:cubicBezTo>
                  <a:cubicBezTo>
                    <a:pt x="72" y="75"/>
                    <a:pt x="72" y="75"/>
                    <a:pt x="72" y="75"/>
                  </a:cubicBezTo>
                  <a:close/>
                  <a:moveTo>
                    <a:pt x="77" y="75"/>
                  </a:moveTo>
                  <a:cubicBezTo>
                    <a:pt x="78" y="75"/>
                    <a:pt x="78" y="75"/>
                    <a:pt x="79" y="75"/>
                  </a:cubicBezTo>
                  <a:cubicBezTo>
                    <a:pt x="78" y="77"/>
                    <a:pt x="77" y="78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5" y="79"/>
                    <a:pt x="76" y="77"/>
                    <a:pt x="77" y="76"/>
                  </a:cubicBezTo>
                  <a:cubicBezTo>
                    <a:pt x="77" y="75"/>
                    <a:pt x="77" y="75"/>
                    <a:pt x="77" y="75"/>
                  </a:cubicBezTo>
                  <a:close/>
                  <a:moveTo>
                    <a:pt x="84" y="75"/>
                  </a:moveTo>
                  <a:cubicBezTo>
                    <a:pt x="85" y="75"/>
                    <a:pt x="86" y="75"/>
                    <a:pt x="87" y="75"/>
                  </a:cubicBezTo>
                  <a:cubicBezTo>
                    <a:pt x="86" y="76"/>
                    <a:pt x="85" y="78"/>
                    <a:pt x="84" y="79"/>
                  </a:cubicBezTo>
                  <a:cubicBezTo>
                    <a:pt x="83" y="80"/>
                    <a:pt x="84" y="80"/>
                    <a:pt x="85" y="80"/>
                  </a:cubicBezTo>
                  <a:cubicBezTo>
                    <a:pt x="86" y="78"/>
                    <a:pt x="87" y="77"/>
                    <a:pt x="88" y="76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8" y="75"/>
                    <a:pt x="89" y="75"/>
                    <a:pt x="90" y="75"/>
                  </a:cubicBezTo>
                  <a:cubicBezTo>
                    <a:pt x="89" y="77"/>
                    <a:pt x="87" y="78"/>
                    <a:pt x="86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5" y="80"/>
                    <a:pt x="83" y="80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83" y="79"/>
                    <a:pt x="84" y="77"/>
                    <a:pt x="85" y="76"/>
                  </a:cubicBezTo>
                  <a:cubicBezTo>
                    <a:pt x="85" y="76"/>
                    <a:pt x="85" y="75"/>
                    <a:pt x="84" y="75"/>
                  </a:cubicBezTo>
                  <a:close/>
                  <a:moveTo>
                    <a:pt x="97" y="79"/>
                  </a:moveTo>
                  <a:cubicBezTo>
                    <a:pt x="97" y="78"/>
                    <a:pt x="98" y="76"/>
                    <a:pt x="99" y="75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9" y="74"/>
                    <a:pt x="100" y="74"/>
                    <a:pt x="100" y="74"/>
                  </a:cubicBezTo>
                  <a:cubicBezTo>
                    <a:pt x="100" y="76"/>
                    <a:pt x="99" y="77"/>
                    <a:pt x="98" y="79"/>
                  </a:cubicBezTo>
                  <a:cubicBezTo>
                    <a:pt x="98" y="79"/>
                    <a:pt x="98" y="79"/>
                    <a:pt x="98" y="80"/>
                  </a:cubicBezTo>
                  <a:cubicBezTo>
                    <a:pt x="96" y="80"/>
                    <a:pt x="95" y="80"/>
                    <a:pt x="93" y="80"/>
                  </a:cubicBezTo>
                  <a:cubicBezTo>
                    <a:pt x="94" y="78"/>
                    <a:pt x="95" y="76"/>
                    <a:pt x="96" y="75"/>
                  </a:cubicBezTo>
                  <a:cubicBezTo>
                    <a:pt x="97" y="75"/>
                    <a:pt x="97" y="74"/>
                    <a:pt x="97" y="74"/>
                  </a:cubicBezTo>
                  <a:cubicBezTo>
                    <a:pt x="97" y="74"/>
                    <a:pt x="97" y="74"/>
                    <a:pt x="98" y="74"/>
                  </a:cubicBezTo>
                  <a:cubicBezTo>
                    <a:pt x="97" y="76"/>
                    <a:pt x="96" y="77"/>
                    <a:pt x="96" y="79"/>
                  </a:cubicBezTo>
                  <a:cubicBezTo>
                    <a:pt x="95" y="79"/>
                    <a:pt x="96" y="80"/>
                    <a:pt x="97" y="79"/>
                  </a:cubicBezTo>
                  <a:close/>
                  <a:moveTo>
                    <a:pt x="102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2" y="75"/>
                    <a:pt x="101" y="77"/>
                    <a:pt x="100" y="79"/>
                  </a:cubicBezTo>
                  <a:cubicBezTo>
                    <a:pt x="100" y="79"/>
                    <a:pt x="100" y="79"/>
                    <a:pt x="100" y="79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100" y="78"/>
                    <a:pt x="101" y="76"/>
                    <a:pt x="101" y="74"/>
                  </a:cubicBezTo>
                  <a:cubicBezTo>
                    <a:pt x="102" y="74"/>
                    <a:pt x="102" y="74"/>
                    <a:pt x="102" y="74"/>
                  </a:cubicBezTo>
                  <a:close/>
                  <a:moveTo>
                    <a:pt x="106" y="79"/>
                  </a:moveTo>
                  <a:cubicBezTo>
                    <a:pt x="105" y="79"/>
                    <a:pt x="105" y="79"/>
                    <a:pt x="104" y="79"/>
                  </a:cubicBezTo>
                  <a:cubicBezTo>
                    <a:pt x="105" y="77"/>
                    <a:pt x="106" y="75"/>
                    <a:pt x="107" y="73"/>
                  </a:cubicBezTo>
                  <a:cubicBezTo>
                    <a:pt x="108" y="73"/>
                    <a:pt x="108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8" y="75"/>
                    <a:pt x="107" y="76"/>
                    <a:pt x="106" y="78"/>
                  </a:cubicBezTo>
                  <a:cubicBezTo>
                    <a:pt x="106" y="78"/>
                    <a:pt x="106" y="79"/>
                    <a:pt x="106" y="79"/>
                  </a:cubicBezTo>
                  <a:close/>
                  <a:moveTo>
                    <a:pt x="103" y="79"/>
                  </a:moveTo>
                  <a:cubicBezTo>
                    <a:pt x="103" y="79"/>
                    <a:pt x="103" y="79"/>
                    <a:pt x="103" y="79"/>
                  </a:cubicBezTo>
                  <a:cubicBezTo>
                    <a:pt x="102" y="79"/>
                    <a:pt x="101" y="79"/>
                    <a:pt x="101" y="79"/>
                  </a:cubicBezTo>
                  <a:cubicBezTo>
                    <a:pt x="102" y="77"/>
                    <a:pt x="103" y="75"/>
                    <a:pt x="104" y="73"/>
                  </a:cubicBezTo>
                  <a:cubicBezTo>
                    <a:pt x="105" y="73"/>
                    <a:pt x="105" y="73"/>
                    <a:pt x="106" y="73"/>
                  </a:cubicBezTo>
                  <a:cubicBezTo>
                    <a:pt x="105" y="75"/>
                    <a:pt x="104" y="77"/>
                    <a:pt x="103" y="79"/>
                  </a:cubicBezTo>
                  <a:close/>
                  <a:moveTo>
                    <a:pt x="92" y="80"/>
                  </a:moveTo>
                  <a:cubicBezTo>
                    <a:pt x="91" y="80"/>
                    <a:pt x="91" y="80"/>
                    <a:pt x="90" y="80"/>
                  </a:cubicBezTo>
                  <a:cubicBezTo>
                    <a:pt x="92" y="78"/>
                    <a:pt x="93" y="77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5"/>
                    <a:pt x="95" y="75"/>
                    <a:pt x="95" y="74"/>
                  </a:cubicBezTo>
                  <a:cubicBezTo>
                    <a:pt x="94" y="76"/>
                    <a:pt x="93" y="78"/>
                    <a:pt x="92" y="80"/>
                  </a:cubicBezTo>
                  <a:close/>
                  <a:moveTo>
                    <a:pt x="89" y="80"/>
                  </a:moveTo>
                  <a:cubicBezTo>
                    <a:pt x="88" y="80"/>
                    <a:pt x="88" y="80"/>
                    <a:pt x="87" y="80"/>
                  </a:cubicBezTo>
                  <a:cubicBezTo>
                    <a:pt x="88" y="79"/>
                    <a:pt x="90" y="77"/>
                    <a:pt x="91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2" y="75"/>
                    <a:pt x="92" y="75"/>
                    <a:pt x="93" y="75"/>
                  </a:cubicBezTo>
                  <a:cubicBezTo>
                    <a:pt x="91" y="77"/>
                    <a:pt x="90" y="78"/>
                    <a:pt x="89" y="80"/>
                  </a:cubicBezTo>
                  <a:close/>
                  <a:moveTo>
                    <a:pt x="84" y="75"/>
                  </a:moveTo>
                  <a:cubicBezTo>
                    <a:pt x="83" y="77"/>
                    <a:pt x="82" y="78"/>
                    <a:pt x="82" y="80"/>
                  </a:cubicBezTo>
                  <a:cubicBezTo>
                    <a:pt x="81" y="80"/>
                    <a:pt x="82" y="80"/>
                    <a:pt x="82" y="80"/>
                  </a:cubicBezTo>
                  <a:cubicBezTo>
                    <a:pt x="81" y="80"/>
                    <a:pt x="80" y="80"/>
                    <a:pt x="79" y="80"/>
                  </a:cubicBezTo>
                  <a:cubicBezTo>
                    <a:pt x="81" y="79"/>
                    <a:pt x="82" y="77"/>
                    <a:pt x="83" y="75"/>
                  </a:cubicBezTo>
                  <a:cubicBezTo>
                    <a:pt x="83" y="75"/>
                    <a:pt x="84" y="75"/>
                    <a:pt x="84" y="75"/>
                  </a:cubicBezTo>
                  <a:cubicBezTo>
                    <a:pt x="84" y="75"/>
                    <a:pt x="84" y="75"/>
                    <a:pt x="84" y="75"/>
                  </a:cubicBezTo>
                  <a:close/>
                  <a:moveTo>
                    <a:pt x="78" y="80"/>
                  </a:moveTo>
                  <a:cubicBezTo>
                    <a:pt x="78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9"/>
                    <a:pt x="79" y="77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2" y="75"/>
                  </a:cubicBezTo>
                  <a:cubicBezTo>
                    <a:pt x="80" y="77"/>
                    <a:pt x="79" y="79"/>
                    <a:pt x="78" y="80"/>
                  </a:cubicBezTo>
                  <a:close/>
                  <a:moveTo>
                    <a:pt x="73" y="80"/>
                  </a:move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2" y="80"/>
                    <a:pt x="72" y="80"/>
                  </a:cubicBezTo>
                  <a:cubicBezTo>
                    <a:pt x="73" y="78"/>
                    <a:pt x="74" y="77"/>
                    <a:pt x="7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7"/>
                    <a:pt x="74" y="79"/>
                    <a:pt x="73" y="80"/>
                  </a:cubicBezTo>
                  <a:close/>
                  <a:moveTo>
                    <a:pt x="55" y="73"/>
                  </a:moveTo>
                  <a:cubicBezTo>
                    <a:pt x="54" y="75"/>
                    <a:pt x="52" y="76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50" y="78"/>
                    <a:pt x="49" y="77"/>
                  </a:cubicBezTo>
                  <a:cubicBezTo>
                    <a:pt x="51" y="76"/>
                    <a:pt x="52" y="75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4" y="73"/>
                    <a:pt x="54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lose/>
                  <a:moveTo>
                    <a:pt x="111" y="84"/>
                  </a:moveTo>
                  <a:cubicBezTo>
                    <a:pt x="94" y="89"/>
                    <a:pt x="77" y="88"/>
                    <a:pt x="60" y="86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7" y="85"/>
                    <a:pt x="56" y="85"/>
                    <a:pt x="54" y="85"/>
                  </a:cubicBezTo>
                  <a:cubicBezTo>
                    <a:pt x="49" y="84"/>
                    <a:pt x="44" y="83"/>
                    <a:pt x="38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0"/>
                    <a:pt x="39" y="78"/>
                    <a:pt x="39" y="76"/>
                  </a:cubicBezTo>
                  <a:cubicBezTo>
                    <a:pt x="51" y="79"/>
                    <a:pt x="65" y="81"/>
                    <a:pt x="78" y="81"/>
                  </a:cubicBezTo>
                  <a:cubicBezTo>
                    <a:pt x="78" y="82"/>
                    <a:pt x="78" y="82"/>
                    <a:pt x="79" y="81"/>
                  </a:cubicBezTo>
                  <a:cubicBezTo>
                    <a:pt x="82" y="81"/>
                    <a:pt x="86" y="81"/>
                    <a:pt x="89" y="81"/>
                  </a:cubicBezTo>
                  <a:cubicBezTo>
                    <a:pt x="89" y="81"/>
                    <a:pt x="89" y="81"/>
                    <a:pt x="90" y="81"/>
                  </a:cubicBezTo>
                  <a:cubicBezTo>
                    <a:pt x="90" y="81"/>
                    <a:pt x="91" y="81"/>
                    <a:pt x="91" y="81"/>
                  </a:cubicBezTo>
                  <a:cubicBezTo>
                    <a:pt x="91" y="81"/>
                    <a:pt x="92" y="82"/>
                    <a:pt x="92" y="81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99" y="81"/>
                    <a:pt x="105" y="80"/>
                    <a:pt x="111" y="79"/>
                  </a:cubicBezTo>
                  <a:cubicBezTo>
                    <a:pt x="111" y="80"/>
                    <a:pt x="111" y="82"/>
                    <a:pt x="111" y="83"/>
                  </a:cubicBezTo>
                  <a:cubicBezTo>
                    <a:pt x="111" y="83"/>
                    <a:pt x="111" y="84"/>
                    <a:pt x="111" y="84"/>
                  </a:cubicBezTo>
                  <a:close/>
                  <a:moveTo>
                    <a:pt x="111" y="78"/>
                  </a:moveTo>
                  <a:cubicBezTo>
                    <a:pt x="110" y="78"/>
                    <a:pt x="108" y="78"/>
                    <a:pt x="107" y="78"/>
                  </a:cubicBezTo>
                  <a:cubicBezTo>
                    <a:pt x="108" y="77"/>
                    <a:pt x="109" y="75"/>
                    <a:pt x="110" y="73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0" y="73"/>
                    <a:pt x="111" y="72"/>
                    <a:pt x="111" y="72"/>
                  </a:cubicBezTo>
                  <a:cubicBezTo>
                    <a:pt x="111" y="74"/>
                    <a:pt x="111" y="76"/>
                    <a:pt x="111" y="78"/>
                  </a:cubicBezTo>
                  <a:close/>
                  <a:moveTo>
                    <a:pt x="111" y="70"/>
                  </a:moveTo>
                  <a:cubicBezTo>
                    <a:pt x="111" y="70"/>
                    <a:pt x="111" y="70"/>
                    <a:pt x="111" y="70"/>
                  </a:cubicBezTo>
                  <a:cubicBezTo>
                    <a:pt x="111" y="70"/>
                    <a:pt x="111" y="71"/>
                    <a:pt x="111" y="71"/>
                  </a:cubicBezTo>
                  <a:cubicBezTo>
                    <a:pt x="111" y="71"/>
                    <a:pt x="111" y="71"/>
                    <a:pt x="110" y="71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88" y="75"/>
                    <a:pt x="66" y="75"/>
                    <a:pt x="45" y="70"/>
                  </a:cubicBezTo>
                  <a:cubicBezTo>
                    <a:pt x="45" y="70"/>
                    <a:pt x="45" y="70"/>
                    <a:pt x="44" y="70"/>
                  </a:cubicBezTo>
                  <a:cubicBezTo>
                    <a:pt x="43" y="70"/>
                    <a:pt x="42" y="69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39" y="68"/>
                    <a:pt x="39" y="68"/>
                    <a:pt x="38" y="68"/>
                  </a:cubicBezTo>
                  <a:cubicBezTo>
                    <a:pt x="38" y="65"/>
                    <a:pt x="38" y="62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1" y="60"/>
                    <a:pt x="44" y="60"/>
                    <a:pt x="47" y="61"/>
                  </a:cubicBezTo>
                  <a:cubicBezTo>
                    <a:pt x="53" y="62"/>
                    <a:pt x="59" y="63"/>
                    <a:pt x="66" y="63"/>
                  </a:cubicBezTo>
                  <a:cubicBezTo>
                    <a:pt x="71" y="64"/>
                    <a:pt x="76" y="64"/>
                    <a:pt x="81" y="64"/>
                  </a:cubicBezTo>
                  <a:cubicBezTo>
                    <a:pt x="91" y="65"/>
                    <a:pt x="102" y="64"/>
                    <a:pt x="112" y="63"/>
                  </a:cubicBezTo>
                  <a:cubicBezTo>
                    <a:pt x="112" y="65"/>
                    <a:pt x="111" y="67"/>
                    <a:pt x="111" y="70"/>
                  </a:cubicBezTo>
                  <a:close/>
                  <a:moveTo>
                    <a:pt x="84" y="63"/>
                  </a:moveTo>
                  <a:cubicBezTo>
                    <a:pt x="75" y="63"/>
                    <a:pt x="67" y="63"/>
                    <a:pt x="59" y="62"/>
                  </a:cubicBezTo>
                  <a:cubicBezTo>
                    <a:pt x="52" y="61"/>
                    <a:pt x="46" y="60"/>
                    <a:pt x="39" y="58"/>
                  </a:cubicBezTo>
                  <a:cubicBezTo>
                    <a:pt x="53" y="51"/>
                    <a:pt x="66" y="44"/>
                    <a:pt x="80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7" y="43"/>
                    <a:pt x="94" y="48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2" y="54"/>
                    <a:pt x="103" y="55"/>
                    <a:pt x="104" y="56"/>
                  </a:cubicBezTo>
                  <a:cubicBezTo>
                    <a:pt x="104" y="56"/>
                    <a:pt x="104" y="56"/>
                    <a:pt x="105" y="56"/>
                  </a:cubicBezTo>
                  <a:cubicBezTo>
                    <a:pt x="105" y="57"/>
                    <a:pt x="106" y="57"/>
                    <a:pt x="106" y="57"/>
                  </a:cubicBezTo>
                  <a:cubicBezTo>
                    <a:pt x="106" y="58"/>
                    <a:pt x="106" y="58"/>
                    <a:pt x="107" y="58"/>
                  </a:cubicBezTo>
                  <a:cubicBezTo>
                    <a:pt x="108" y="59"/>
                    <a:pt x="110" y="60"/>
                    <a:pt x="112" y="61"/>
                  </a:cubicBezTo>
                  <a:cubicBezTo>
                    <a:pt x="102" y="63"/>
                    <a:pt x="93" y="63"/>
                    <a:pt x="84" y="63"/>
                  </a:cubicBezTo>
                  <a:close/>
                  <a:moveTo>
                    <a:pt x="111" y="60"/>
                  </a:moveTo>
                  <a:cubicBezTo>
                    <a:pt x="111" y="59"/>
                    <a:pt x="110" y="59"/>
                    <a:pt x="110" y="59"/>
                  </a:cubicBezTo>
                  <a:cubicBezTo>
                    <a:pt x="112" y="57"/>
                    <a:pt x="114" y="56"/>
                    <a:pt x="116" y="55"/>
                  </a:cubicBezTo>
                  <a:cubicBezTo>
                    <a:pt x="116" y="55"/>
                    <a:pt x="116" y="55"/>
                    <a:pt x="116" y="54"/>
                  </a:cubicBezTo>
                  <a:cubicBezTo>
                    <a:pt x="117" y="55"/>
                    <a:pt x="117" y="55"/>
                    <a:pt x="118" y="55"/>
                  </a:cubicBezTo>
                  <a:cubicBezTo>
                    <a:pt x="116" y="57"/>
                    <a:pt x="113" y="58"/>
                    <a:pt x="111" y="60"/>
                  </a:cubicBezTo>
                  <a:close/>
                  <a:moveTo>
                    <a:pt x="112" y="60"/>
                  </a:moveTo>
                  <a:cubicBezTo>
                    <a:pt x="114" y="59"/>
                    <a:pt x="117" y="57"/>
                    <a:pt x="119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9" y="56"/>
                    <a:pt x="120" y="56"/>
                    <a:pt x="120" y="56"/>
                  </a:cubicBezTo>
                  <a:cubicBezTo>
                    <a:pt x="118" y="58"/>
                    <a:pt x="115" y="59"/>
                    <a:pt x="113" y="61"/>
                  </a:cubicBezTo>
                  <a:cubicBezTo>
                    <a:pt x="113" y="61"/>
                    <a:pt x="112" y="61"/>
                    <a:pt x="112" y="60"/>
                  </a:cubicBezTo>
                  <a:close/>
                  <a:moveTo>
                    <a:pt x="113" y="64"/>
                  </a:moveTo>
                  <a:cubicBezTo>
                    <a:pt x="113" y="64"/>
                    <a:pt x="113" y="64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6" y="61"/>
                    <a:pt x="118" y="59"/>
                    <a:pt x="121" y="57"/>
                  </a:cubicBezTo>
                  <a:cubicBezTo>
                    <a:pt x="121" y="57"/>
                    <a:pt x="121" y="57"/>
                    <a:pt x="121" y="57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19" y="60"/>
                    <a:pt x="116" y="62"/>
                    <a:pt x="113" y="64"/>
                  </a:cubicBezTo>
                  <a:close/>
                  <a:moveTo>
                    <a:pt x="123" y="58"/>
                  </a:moveTo>
                  <a:cubicBezTo>
                    <a:pt x="123" y="58"/>
                    <a:pt x="123" y="58"/>
                    <a:pt x="124" y="58"/>
                  </a:cubicBezTo>
                  <a:cubicBezTo>
                    <a:pt x="124" y="58"/>
                    <a:pt x="125" y="58"/>
                    <a:pt x="125" y="58"/>
                  </a:cubicBezTo>
                  <a:cubicBezTo>
                    <a:pt x="121" y="61"/>
                    <a:pt x="117" y="64"/>
                    <a:pt x="113" y="67"/>
                  </a:cubicBezTo>
                  <a:cubicBezTo>
                    <a:pt x="113" y="67"/>
                    <a:pt x="113" y="66"/>
                    <a:pt x="113" y="66"/>
                  </a:cubicBezTo>
                  <a:cubicBezTo>
                    <a:pt x="116" y="63"/>
                    <a:pt x="120" y="60"/>
                    <a:pt x="123" y="58"/>
                  </a:cubicBezTo>
                  <a:close/>
                  <a:moveTo>
                    <a:pt x="113" y="70"/>
                  </a:moveTo>
                  <a:cubicBezTo>
                    <a:pt x="113" y="70"/>
                    <a:pt x="113" y="70"/>
                    <a:pt x="112" y="70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7" y="65"/>
                    <a:pt x="122" y="62"/>
                    <a:pt x="127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3" y="63"/>
                    <a:pt x="118" y="66"/>
                    <a:pt x="113" y="69"/>
                  </a:cubicBezTo>
                  <a:cubicBezTo>
                    <a:pt x="113" y="70"/>
                    <a:pt x="113" y="70"/>
                    <a:pt x="113" y="70"/>
                  </a:cubicBezTo>
                  <a:close/>
                  <a:moveTo>
                    <a:pt x="114" y="70"/>
                  </a:moveTo>
                  <a:cubicBezTo>
                    <a:pt x="119" y="67"/>
                    <a:pt x="124" y="63"/>
                    <a:pt x="129" y="60"/>
                  </a:cubicBezTo>
                  <a:cubicBezTo>
                    <a:pt x="129" y="60"/>
                    <a:pt x="130" y="60"/>
                    <a:pt x="130" y="61"/>
                  </a:cubicBezTo>
                  <a:cubicBezTo>
                    <a:pt x="126" y="64"/>
                    <a:pt x="121" y="67"/>
                    <a:pt x="116" y="71"/>
                  </a:cubicBezTo>
                  <a:cubicBezTo>
                    <a:pt x="116" y="71"/>
                    <a:pt x="115" y="70"/>
                    <a:pt x="114" y="70"/>
                  </a:cubicBezTo>
                  <a:close/>
                  <a:moveTo>
                    <a:pt x="120" y="72"/>
                  </a:moveTo>
                  <a:cubicBezTo>
                    <a:pt x="119" y="72"/>
                    <a:pt x="118" y="72"/>
                    <a:pt x="118" y="71"/>
                  </a:cubicBezTo>
                  <a:cubicBezTo>
                    <a:pt x="122" y="68"/>
                    <a:pt x="127" y="65"/>
                    <a:pt x="131" y="61"/>
                  </a:cubicBezTo>
                  <a:cubicBezTo>
                    <a:pt x="132" y="61"/>
                    <a:pt x="132" y="62"/>
                    <a:pt x="133" y="62"/>
                  </a:cubicBezTo>
                  <a:cubicBezTo>
                    <a:pt x="128" y="65"/>
                    <a:pt x="124" y="68"/>
                    <a:pt x="120" y="72"/>
                  </a:cubicBezTo>
                  <a:cubicBezTo>
                    <a:pt x="120" y="72"/>
                    <a:pt x="120" y="72"/>
                    <a:pt x="120" y="72"/>
                  </a:cubicBezTo>
                  <a:close/>
                  <a:moveTo>
                    <a:pt x="122" y="73"/>
                  </a:moveTo>
                  <a:cubicBezTo>
                    <a:pt x="122" y="73"/>
                    <a:pt x="121" y="73"/>
                    <a:pt x="121" y="73"/>
                  </a:cubicBezTo>
                  <a:cubicBezTo>
                    <a:pt x="125" y="69"/>
                    <a:pt x="129" y="65"/>
                    <a:pt x="134" y="62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0" y="66"/>
                    <a:pt x="126" y="69"/>
                    <a:pt x="122" y="73"/>
                  </a:cubicBezTo>
                  <a:cubicBezTo>
                    <a:pt x="122" y="73"/>
                    <a:pt x="122" y="73"/>
                    <a:pt x="122" y="73"/>
                  </a:cubicBezTo>
                  <a:close/>
                  <a:moveTo>
                    <a:pt x="124" y="74"/>
                  </a:moveTo>
                  <a:cubicBezTo>
                    <a:pt x="124" y="74"/>
                    <a:pt x="123" y="74"/>
                    <a:pt x="123" y="74"/>
                  </a:cubicBezTo>
                  <a:cubicBezTo>
                    <a:pt x="127" y="70"/>
                    <a:pt x="131" y="67"/>
                    <a:pt x="135" y="64"/>
                  </a:cubicBezTo>
                  <a:cubicBezTo>
                    <a:pt x="135" y="64"/>
                    <a:pt x="135" y="65"/>
                    <a:pt x="135" y="65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1" y="68"/>
                    <a:pt x="128" y="71"/>
                    <a:pt x="124" y="74"/>
                  </a:cubicBezTo>
                  <a:cubicBezTo>
                    <a:pt x="124" y="74"/>
                    <a:pt x="124" y="74"/>
                    <a:pt x="124" y="74"/>
                  </a:cubicBezTo>
                  <a:close/>
                  <a:moveTo>
                    <a:pt x="126" y="75"/>
                  </a:moveTo>
                  <a:cubicBezTo>
                    <a:pt x="126" y="75"/>
                    <a:pt x="126" y="75"/>
                    <a:pt x="125" y="74"/>
                  </a:cubicBezTo>
                  <a:cubicBezTo>
                    <a:pt x="128" y="72"/>
                    <a:pt x="132" y="69"/>
                    <a:pt x="135" y="66"/>
                  </a:cubicBezTo>
                  <a:cubicBezTo>
                    <a:pt x="135" y="67"/>
                    <a:pt x="135" y="68"/>
                    <a:pt x="135" y="69"/>
                  </a:cubicBezTo>
                  <a:cubicBezTo>
                    <a:pt x="135" y="69"/>
                    <a:pt x="135" y="69"/>
                    <a:pt x="135" y="69"/>
                  </a:cubicBezTo>
                  <a:cubicBezTo>
                    <a:pt x="132" y="71"/>
                    <a:pt x="129" y="73"/>
                    <a:pt x="127" y="75"/>
                  </a:cubicBezTo>
                  <a:cubicBezTo>
                    <a:pt x="127" y="75"/>
                    <a:pt x="126" y="75"/>
                    <a:pt x="126" y="75"/>
                  </a:cubicBezTo>
                  <a:close/>
                  <a:moveTo>
                    <a:pt x="129" y="76"/>
                  </a:moveTo>
                  <a:cubicBezTo>
                    <a:pt x="129" y="76"/>
                    <a:pt x="129" y="76"/>
                    <a:pt x="129" y="76"/>
                  </a:cubicBezTo>
                  <a:cubicBezTo>
                    <a:pt x="129" y="76"/>
                    <a:pt x="128" y="76"/>
                    <a:pt x="128" y="75"/>
                  </a:cubicBezTo>
                  <a:cubicBezTo>
                    <a:pt x="130" y="74"/>
                    <a:pt x="133" y="72"/>
                    <a:pt x="135" y="70"/>
                  </a:cubicBezTo>
                  <a:cubicBezTo>
                    <a:pt x="135" y="70"/>
                    <a:pt x="135" y="71"/>
                    <a:pt x="135" y="72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3" y="73"/>
                    <a:pt x="131" y="75"/>
                    <a:pt x="129" y="76"/>
                  </a:cubicBezTo>
                  <a:close/>
                  <a:moveTo>
                    <a:pt x="135" y="78"/>
                  </a:moveTo>
                  <a:cubicBezTo>
                    <a:pt x="134" y="78"/>
                    <a:pt x="134" y="78"/>
                    <a:pt x="133" y="78"/>
                  </a:cubicBezTo>
                  <a:cubicBezTo>
                    <a:pt x="134" y="77"/>
                    <a:pt x="134" y="76"/>
                    <a:pt x="135" y="76"/>
                  </a:cubicBezTo>
                  <a:cubicBezTo>
                    <a:pt x="135" y="77"/>
                    <a:pt x="135" y="78"/>
                    <a:pt x="135" y="78"/>
                  </a:cubicBezTo>
                  <a:close/>
                  <a:moveTo>
                    <a:pt x="135" y="74"/>
                  </a:moveTo>
                  <a:cubicBezTo>
                    <a:pt x="134" y="74"/>
                    <a:pt x="134" y="75"/>
                    <a:pt x="135" y="75"/>
                  </a:cubicBezTo>
                  <a:cubicBezTo>
                    <a:pt x="134" y="76"/>
                    <a:pt x="133" y="76"/>
                    <a:pt x="132" y="77"/>
                  </a:cubicBezTo>
                  <a:cubicBezTo>
                    <a:pt x="131" y="77"/>
                    <a:pt x="131" y="77"/>
                    <a:pt x="130" y="77"/>
                  </a:cubicBezTo>
                  <a:cubicBezTo>
                    <a:pt x="132" y="75"/>
                    <a:pt x="134" y="74"/>
                    <a:pt x="135" y="73"/>
                  </a:cubicBezTo>
                  <a:cubicBezTo>
                    <a:pt x="135" y="73"/>
                    <a:pt x="135" y="73"/>
                    <a:pt x="135" y="74"/>
                  </a:cubicBezTo>
                  <a:cubicBezTo>
                    <a:pt x="135" y="74"/>
                    <a:pt x="135" y="74"/>
                    <a:pt x="135" y="74"/>
                  </a:cubicBezTo>
                  <a:close/>
                  <a:moveTo>
                    <a:pt x="136" y="63"/>
                  </a:moveTo>
                  <a:cubicBezTo>
                    <a:pt x="136" y="63"/>
                    <a:pt x="136" y="63"/>
                    <a:pt x="136" y="63"/>
                  </a:cubicBezTo>
                  <a:cubicBezTo>
                    <a:pt x="143" y="61"/>
                    <a:pt x="148" y="56"/>
                    <a:pt x="150" y="50"/>
                  </a:cubicBezTo>
                  <a:cubicBezTo>
                    <a:pt x="150" y="52"/>
                    <a:pt x="150" y="54"/>
                    <a:pt x="150" y="56"/>
                  </a:cubicBezTo>
                  <a:cubicBezTo>
                    <a:pt x="147" y="62"/>
                    <a:pt x="142" y="66"/>
                    <a:pt x="136" y="69"/>
                  </a:cubicBezTo>
                  <a:cubicBezTo>
                    <a:pt x="136" y="67"/>
                    <a:pt x="136" y="65"/>
                    <a:pt x="136" y="63"/>
                  </a:cubicBezTo>
                  <a:close/>
                  <a:moveTo>
                    <a:pt x="149" y="60"/>
                  </a:moveTo>
                  <a:cubicBezTo>
                    <a:pt x="149" y="60"/>
                    <a:pt x="150" y="59"/>
                    <a:pt x="150" y="58"/>
                  </a:cubicBezTo>
                  <a:cubicBezTo>
                    <a:pt x="150" y="60"/>
                    <a:pt x="150" y="62"/>
                    <a:pt x="149" y="63"/>
                  </a:cubicBezTo>
                  <a:cubicBezTo>
                    <a:pt x="149" y="64"/>
                    <a:pt x="149" y="64"/>
                    <a:pt x="148" y="65"/>
                  </a:cubicBezTo>
                  <a:cubicBezTo>
                    <a:pt x="149" y="64"/>
                    <a:pt x="149" y="62"/>
                    <a:pt x="149" y="61"/>
                  </a:cubicBezTo>
                  <a:cubicBezTo>
                    <a:pt x="149" y="60"/>
                    <a:pt x="149" y="60"/>
                    <a:pt x="149" y="60"/>
                  </a:cubicBezTo>
                  <a:close/>
                  <a:moveTo>
                    <a:pt x="147" y="67"/>
                  </a:moveTo>
                  <a:cubicBezTo>
                    <a:pt x="145" y="69"/>
                    <a:pt x="143" y="71"/>
                    <a:pt x="140" y="72"/>
                  </a:cubicBezTo>
                  <a:cubicBezTo>
                    <a:pt x="140" y="71"/>
                    <a:pt x="141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2" y="67"/>
                    <a:pt x="142" y="67"/>
                    <a:pt x="143" y="66"/>
                  </a:cubicBezTo>
                  <a:cubicBezTo>
                    <a:pt x="142" y="67"/>
                    <a:pt x="142" y="69"/>
                    <a:pt x="141" y="70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3" y="69"/>
                    <a:pt x="144" y="67"/>
                    <a:pt x="144" y="66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5" y="65"/>
                    <a:pt x="145" y="65"/>
                    <a:pt x="145" y="64"/>
                  </a:cubicBezTo>
                  <a:cubicBezTo>
                    <a:pt x="145" y="66"/>
                    <a:pt x="144" y="67"/>
                    <a:pt x="144" y="68"/>
                  </a:cubicBezTo>
                  <a:cubicBezTo>
                    <a:pt x="144" y="69"/>
                    <a:pt x="145" y="69"/>
                    <a:pt x="145" y="68"/>
                  </a:cubicBezTo>
                  <a:cubicBezTo>
                    <a:pt x="146" y="67"/>
                    <a:pt x="146" y="65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7" y="62"/>
                    <a:pt x="148" y="62"/>
                    <a:pt x="148" y="61"/>
                  </a:cubicBezTo>
                  <a:cubicBezTo>
                    <a:pt x="148" y="63"/>
                    <a:pt x="147" y="65"/>
                    <a:pt x="147" y="66"/>
                  </a:cubicBezTo>
                  <a:cubicBezTo>
                    <a:pt x="147" y="66"/>
                    <a:pt x="147" y="66"/>
                    <a:pt x="147" y="67"/>
                  </a:cubicBezTo>
                  <a:close/>
                  <a:moveTo>
                    <a:pt x="139" y="73"/>
                  </a:moveTo>
                  <a:cubicBezTo>
                    <a:pt x="138" y="73"/>
                    <a:pt x="137" y="73"/>
                    <a:pt x="137" y="73"/>
                  </a:cubicBezTo>
                  <a:cubicBezTo>
                    <a:pt x="137" y="72"/>
                    <a:pt x="138" y="70"/>
                    <a:pt x="138" y="69"/>
                  </a:cubicBezTo>
                  <a:cubicBezTo>
                    <a:pt x="139" y="69"/>
                    <a:pt x="140" y="68"/>
                    <a:pt x="140" y="68"/>
                  </a:cubicBezTo>
                  <a:cubicBezTo>
                    <a:pt x="140" y="69"/>
                    <a:pt x="139" y="71"/>
                    <a:pt x="139" y="72"/>
                  </a:cubicBezTo>
                  <a:cubicBezTo>
                    <a:pt x="139" y="72"/>
                    <a:pt x="139" y="72"/>
                    <a:pt x="139" y="73"/>
                  </a:cubicBezTo>
                  <a:close/>
                  <a:moveTo>
                    <a:pt x="137" y="70"/>
                  </a:moveTo>
                  <a:cubicBezTo>
                    <a:pt x="137" y="70"/>
                    <a:pt x="136" y="71"/>
                    <a:pt x="136" y="72"/>
                  </a:cubicBezTo>
                  <a:cubicBezTo>
                    <a:pt x="136" y="71"/>
                    <a:pt x="136" y="71"/>
                    <a:pt x="136" y="70"/>
                  </a:cubicBezTo>
                  <a:cubicBezTo>
                    <a:pt x="136" y="70"/>
                    <a:pt x="137" y="70"/>
                    <a:pt x="137" y="70"/>
                  </a:cubicBezTo>
                  <a:close/>
                  <a:moveTo>
                    <a:pt x="150" y="67"/>
                  </a:moveTo>
                  <a:cubicBezTo>
                    <a:pt x="149" y="73"/>
                    <a:pt x="142" y="77"/>
                    <a:pt x="136" y="78"/>
                  </a:cubicBezTo>
                  <a:cubicBezTo>
                    <a:pt x="136" y="77"/>
                    <a:pt x="136" y="76"/>
                    <a:pt x="136" y="75"/>
                  </a:cubicBezTo>
                  <a:cubicBezTo>
                    <a:pt x="142" y="73"/>
                    <a:pt x="146" y="70"/>
                    <a:pt x="150" y="65"/>
                  </a:cubicBezTo>
                  <a:cubicBezTo>
                    <a:pt x="150" y="65"/>
                    <a:pt x="150" y="65"/>
                    <a:pt x="150" y="65"/>
                  </a:cubicBezTo>
                  <a:cubicBezTo>
                    <a:pt x="150" y="65"/>
                    <a:pt x="150" y="64"/>
                    <a:pt x="150" y="64"/>
                  </a:cubicBezTo>
                  <a:cubicBezTo>
                    <a:pt x="150" y="65"/>
                    <a:pt x="150" y="66"/>
                    <a:pt x="150" y="67"/>
                  </a:cubicBezTo>
                  <a:close/>
                  <a:moveTo>
                    <a:pt x="150" y="58"/>
                  </a:move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lose/>
                  <a:moveTo>
                    <a:pt x="151" y="45"/>
                  </a:moveTo>
                  <a:cubicBezTo>
                    <a:pt x="150" y="53"/>
                    <a:pt x="143" y="61"/>
                    <a:pt x="135" y="62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1" y="55"/>
                    <a:pt x="108" y="50"/>
                    <a:pt x="94" y="44"/>
                  </a:cubicBezTo>
                  <a:cubicBezTo>
                    <a:pt x="100" y="44"/>
                    <a:pt x="106" y="44"/>
                    <a:pt x="112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8" y="44"/>
                    <a:pt x="124" y="44"/>
                    <a:pt x="130" y="44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30" y="45"/>
                    <a:pt x="130" y="45"/>
                    <a:pt x="130" y="44"/>
                  </a:cubicBezTo>
                  <a:cubicBezTo>
                    <a:pt x="136" y="45"/>
                    <a:pt x="141" y="45"/>
                    <a:pt x="147" y="45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9" y="45"/>
                    <a:pt x="150" y="45"/>
                    <a:pt x="151" y="4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10338"/>
            <p:cNvSpPr>
              <a:spLocks/>
            </p:cNvSpPr>
            <p:nvPr/>
          </p:nvSpPr>
          <p:spPr bwMode="auto">
            <a:xfrm>
              <a:off x="5559174" y="1430952"/>
              <a:ext cx="18282" cy="29252"/>
            </a:xfrm>
            <a:custGeom>
              <a:avLst/>
              <a:gdLst>
                <a:gd name="T0" fmla="*/ 2 w 4"/>
                <a:gd name="T1" fmla="*/ 7 h 7"/>
                <a:gd name="T2" fmla="*/ 4 w 4"/>
                <a:gd name="T3" fmla="*/ 4 h 7"/>
                <a:gd name="T4" fmla="*/ 2 w 4"/>
                <a:gd name="T5" fmla="*/ 2 h 7"/>
                <a:gd name="T6" fmla="*/ 2 w 4"/>
                <a:gd name="T7" fmla="*/ 2 h 7"/>
                <a:gd name="T8" fmla="*/ 2 w 4"/>
                <a:gd name="T9" fmla="*/ 1 h 7"/>
                <a:gd name="T10" fmla="*/ 4 w 4"/>
                <a:gd name="T11" fmla="*/ 1 h 7"/>
                <a:gd name="T12" fmla="*/ 3 w 4"/>
                <a:gd name="T13" fmla="*/ 0 h 7"/>
                <a:gd name="T14" fmla="*/ 1 w 4"/>
                <a:gd name="T15" fmla="*/ 1 h 7"/>
                <a:gd name="T16" fmla="*/ 1 w 4"/>
                <a:gd name="T17" fmla="*/ 1 h 7"/>
                <a:gd name="T18" fmla="*/ 1 w 4"/>
                <a:gd name="T19" fmla="*/ 1 h 7"/>
                <a:gd name="T20" fmla="*/ 1 w 4"/>
                <a:gd name="T21" fmla="*/ 2 h 7"/>
                <a:gd name="T22" fmla="*/ 1 w 4"/>
                <a:gd name="T23" fmla="*/ 4 h 7"/>
                <a:gd name="T24" fmla="*/ 2 w 4"/>
                <a:gd name="T25" fmla="*/ 4 h 7"/>
                <a:gd name="T26" fmla="*/ 2 w 4"/>
                <a:gd name="T27" fmla="*/ 3 h 7"/>
                <a:gd name="T28" fmla="*/ 2 w 4"/>
                <a:gd name="T29" fmla="*/ 2 h 7"/>
                <a:gd name="T30" fmla="*/ 3 w 4"/>
                <a:gd name="T31" fmla="*/ 3 h 7"/>
                <a:gd name="T32" fmla="*/ 3 w 4"/>
                <a:gd name="T33" fmla="*/ 4 h 7"/>
                <a:gd name="T34" fmla="*/ 3 w 4"/>
                <a:gd name="T35" fmla="*/ 5 h 7"/>
                <a:gd name="T36" fmla="*/ 1 w 4"/>
                <a:gd name="T37" fmla="*/ 5 h 7"/>
                <a:gd name="T38" fmla="*/ 0 w 4"/>
                <a:gd name="T39" fmla="*/ 5 h 7"/>
                <a:gd name="T40" fmla="*/ 2 w 4"/>
                <a:gd name="T4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10339"/>
            <p:cNvSpPr>
              <a:spLocks/>
            </p:cNvSpPr>
            <p:nvPr/>
          </p:nvSpPr>
          <p:spPr bwMode="auto">
            <a:xfrm>
              <a:off x="5586597" y="1434608"/>
              <a:ext cx="7313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0 h 5"/>
                <a:gd name="T4" fmla="*/ 2 w 2"/>
                <a:gd name="T5" fmla="*/ 0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10340"/>
            <p:cNvSpPr>
              <a:spLocks noEditPoints="1"/>
            </p:cNvSpPr>
            <p:nvPr/>
          </p:nvSpPr>
          <p:spPr bwMode="auto">
            <a:xfrm>
              <a:off x="5581113" y="1434608"/>
              <a:ext cx="9142" cy="3656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1 h 1"/>
                <a:gd name="T14" fmla="*/ 1 w 2"/>
                <a:gd name="T15" fmla="*/ 1 h 1"/>
                <a:gd name="T16" fmla="*/ 1 w 2"/>
                <a:gd name="T17" fmla="*/ 0 h 1"/>
                <a:gd name="T18" fmla="*/ 1 w 2"/>
                <a:gd name="T19" fmla="*/ 1 h 1"/>
                <a:gd name="T20" fmla="*/ 1 w 2"/>
                <a:gd name="T21" fmla="*/ 0 h 1"/>
                <a:gd name="T22" fmla="*/ 1 w 2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  <a:moveTo>
                    <a:pt x="1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10341"/>
            <p:cNvSpPr>
              <a:spLocks/>
            </p:cNvSpPr>
            <p:nvPr/>
          </p:nvSpPr>
          <p:spPr bwMode="auto">
            <a:xfrm>
              <a:off x="5590254" y="1451062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1 w 3"/>
                <a:gd name="T5" fmla="*/ 1 h 2"/>
                <a:gd name="T6" fmla="*/ 2 w 3"/>
                <a:gd name="T7" fmla="*/ 1 h 2"/>
                <a:gd name="T8" fmla="*/ 2 w 3"/>
                <a:gd name="T9" fmla="*/ 2 h 2"/>
                <a:gd name="T10" fmla="*/ 1 w 3"/>
                <a:gd name="T11" fmla="*/ 1 h 2"/>
                <a:gd name="T12" fmla="*/ 1 w 3"/>
                <a:gd name="T13" fmla="*/ 1 h 2"/>
                <a:gd name="T14" fmla="*/ 2 w 3"/>
                <a:gd name="T15" fmla="*/ 2 h 2"/>
                <a:gd name="T16" fmla="*/ 3 w 3"/>
                <a:gd name="T17" fmla="*/ 1 h 2"/>
                <a:gd name="T18" fmla="*/ 1 w 3"/>
                <a:gd name="T19" fmla="*/ 0 h 2"/>
                <a:gd name="T20" fmla="*/ 0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10342"/>
            <p:cNvSpPr>
              <a:spLocks/>
            </p:cNvSpPr>
            <p:nvPr/>
          </p:nvSpPr>
          <p:spPr bwMode="auto">
            <a:xfrm>
              <a:off x="4897352" y="1330398"/>
              <a:ext cx="12798" cy="18282"/>
            </a:xfrm>
            <a:custGeom>
              <a:avLst/>
              <a:gdLst>
                <a:gd name="T0" fmla="*/ 1 w 3"/>
                <a:gd name="T1" fmla="*/ 1 h 4"/>
                <a:gd name="T2" fmla="*/ 2 w 3"/>
                <a:gd name="T3" fmla="*/ 1 h 4"/>
                <a:gd name="T4" fmla="*/ 2 w 3"/>
                <a:gd name="T5" fmla="*/ 2 h 4"/>
                <a:gd name="T6" fmla="*/ 2 w 3"/>
                <a:gd name="T7" fmla="*/ 2 h 4"/>
                <a:gd name="T8" fmla="*/ 2 w 3"/>
                <a:gd name="T9" fmla="*/ 3 h 4"/>
                <a:gd name="T10" fmla="*/ 1 w 3"/>
                <a:gd name="T11" fmla="*/ 3 h 4"/>
                <a:gd name="T12" fmla="*/ 0 w 3"/>
                <a:gd name="T13" fmla="*/ 3 h 4"/>
                <a:gd name="T14" fmla="*/ 3 w 3"/>
                <a:gd name="T15" fmla="*/ 4 h 4"/>
                <a:gd name="T16" fmla="*/ 2 w 3"/>
                <a:gd name="T17" fmla="*/ 2 h 4"/>
                <a:gd name="T18" fmla="*/ 2 w 3"/>
                <a:gd name="T19" fmla="*/ 0 h 4"/>
                <a:gd name="T20" fmla="*/ 0 w 3"/>
                <a:gd name="T21" fmla="*/ 1 h 4"/>
                <a:gd name="T22" fmla="*/ 1 w 3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10343"/>
            <p:cNvSpPr>
              <a:spLocks/>
            </p:cNvSpPr>
            <p:nvPr/>
          </p:nvSpPr>
          <p:spPr bwMode="auto">
            <a:xfrm>
              <a:off x="4910149" y="1334055"/>
              <a:ext cx="14626" cy="14626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0 h 3"/>
                <a:gd name="T4" fmla="*/ 2 w 3"/>
                <a:gd name="T5" fmla="*/ 2 h 3"/>
                <a:gd name="T6" fmla="*/ 1 w 3"/>
                <a:gd name="T7" fmla="*/ 2 h 3"/>
                <a:gd name="T8" fmla="*/ 1 w 3"/>
                <a:gd name="T9" fmla="*/ 1 h 3"/>
                <a:gd name="T10" fmla="*/ 1 w 3"/>
                <a:gd name="T11" fmla="*/ 0 h 3"/>
                <a:gd name="T12" fmla="*/ 0 w 3"/>
                <a:gd name="T13" fmla="*/ 2 h 3"/>
                <a:gd name="T14" fmla="*/ 2 w 3"/>
                <a:gd name="T15" fmla="*/ 2 h 3"/>
                <a:gd name="T16" fmla="*/ 2 w 3"/>
                <a:gd name="T17" fmla="*/ 0 h 3"/>
                <a:gd name="T18" fmla="*/ 0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10344"/>
            <p:cNvSpPr>
              <a:spLocks/>
            </p:cNvSpPr>
            <p:nvPr/>
          </p:nvSpPr>
          <p:spPr bwMode="auto">
            <a:xfrm>
              <a:off x="4932088" y="1330398"/>
              <a:ext cx="5485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1 h 4"/>
                <a:gd name="T4" fmla="*/ 1 w 1"/>
                <a:gd name="T5" fmla="*/ 1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10345"/>
            <p:cNvSpPr>
              <a:spLocks/>
            </p:cNvSpPr>
            <p:nvPr/>
          </p:nvSpPr>
          <p:spPr bwMode="auto">
            <a:xfrm>
              <a:off x="4924775" y="1326742"/>
              <a:ext cx="3656" cy="7313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0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10346"/>
            <p:cNvSpPr>
              <a:spLocks/>
            </p:cNvSpPr>
            <p:nvPr/>
          </p:nvSpPr>
          <p:spPr bwMode="auto">
            <a:xfrm>
              <a:off x="4937574" y="1343196"/>
              <a:ext cx="12798" cy="9142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0 h 2"/>
                <a:gd name="T4" fmla="*/ 1 w 3"/>
                <a:gd name="T5" fmla="*/ 1 h 2"/>
                <a:gd name="T6" fmla="*/ 1 w 3"/>
                <a:gd name="T7" fmla="*/ 1 h 2"/>
                <a:gd name="T8" fmla="*/ 1 w 3"/>
                <a:gd name="T9" fmla="*/ 1 h 2"/>
                <a:gd name="T10" fmla="*/ 1 w 3"/>
                <a:gd name="T11" fmla="*/ 2 h 2"/>
                <a:gd name="T12" fmla="*/ 1 w 3"/>
                <a:gd name="T13" fmla="*/ 2 h 2"/>
                <a:gd name="T14" fmla="*/ 2 w 3"/>
                <a:gd name="T15" fmla="*/ 0 h 2"/>
                <a:gd name="T16" fmla="*/ 0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10347"/>
            <p:cNvSpPr>
              <a:spLocks/>
            </p:cNvSpPr>
            <p:nvPr/>
          </p:nvSpPr>
          <p:spPr bwMode="auto">
            <a:xfrm>
              <a:off x="5438511" y="1301146"/>
              <a:ext cx="5485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10348"/>
            <p:cNvSpPr>
              <a:spLocks noEditPoints="1"/>
            </p:cNvSpPr>
            <p:nvPr/>
          </p:nvSpPr>
          <p:spPr bwMode="auto">
            <a:xfrm>
              <a:off x="5438511" y="1295662"/>
              <a:ext cx="25595" cy="21939"/>
            </a:xfrm>
            <a:custGeom>
              <a:avLst/>
              <a:gdLst>
                <a:gd name="T0" fmla="*/ 0 w 6"/>
                <a:gd name="T1" fmla="*/ 4 h 5"/>
                <a:gd name="T2" fmla="*/ 3 w 6"/>
                <a:gd name="T3" fmla="*/ 3 h 5"/>
                <a:gd name="T4" fmla="*/ 3 w 6"/>
                <a:gd name="T5" fmla="*/ 3 h 5"/>
                <a:gd name="T6" fmla="*/ 4 w 6"/>
                <a:gd name="T7" fmla="*/ 4 h 5"/>
                <a:gd name="T8" fmla="*/ 6 w 6"/>
                <a:gd name="T9" fmla="*/ 3 h 5"/>
                <a:gd name="T10" fmla="*/ 5 w 6"/>
                <a:gd name="T11" fmla="*/ 1 h 5"/>
                <a:gd name="T12" fmla="*/ 3 w 6"/>
                <a:gd name="T13" fmla="*/ 2 h 5"/>
                <a:gd name="T14" fmla="*/ 3 w 6"/>
                <a:gd name="T15" fmla="*/ 2 h 5"/>
                <a:gd name="T16" fmla="*/ 3 w 6"/>
                <a:gd name="T17" fmla="*/ 3 h 5"/>
                <a:gd name="T18" fmla="*/ 2 w 6"/>
                <a:gd name="T19" fmla="*/ 2 h 5"/>
                <a:gd name="T20" fmla="*/ 2 w 6"/>
                <a:gd name="T21" fmla="*/ 1 h 5"/>
                <a:gd name="T22" fmla="*/ 1 w 6"/>
                <a:gd name="T23" fmla="*/ 0 h 5"/>
                <a:gd name="T24" fmla="*/ 1 w 6"/>
                <a:gd name="T25" fmla="*/ 1 h 5"/>
                <a:gd name="T26" fmla="*/ 1 w 6"/>
                <a:gd name="T27" fmla="*/ 1 h 5"/>
                <a:gd name="T28" fmla="*/ 1 w 6"/>
                <a:gd name="T29" fmla="*/ 1 h 5"/>
                <a:gd name="T30" fmla="*/ 1 w 6"/>
                <a:gd name="T31" fmla="*/ 3 h 5"/>
                <a:gd name="T32" fmla="*/ 1 w 6"/>
                <a:gd name="T33" fmla="*/ 3 h 5"/>
                <a:gd name="T34" fmla="*/ 2 w 6"/>
                <a:gd name="T35" fmla="*/ 3 h 5"/>
                <a:gd name="T36" fmla="*/ 2 w 6"/>
                <a:gd name="T37" fmla="*/ 3 h 5"/>
                <a:gd name="T38" fmla="*/ 2 w 6"/>
                <a:gd name="T39" fmla="*/ 4 h 5"/>
                <a:gd name="T40" fmla="*/ 0 w 6"/>
                <a:gd name="T41" fmla="*/ 4 h 5"/>
                <a:gd name="T42" fmla="*/ 0 w 6"/>
                <a:gd name="T43" fmla="*/ 4 h 5"/>
                <a:gd name="T44" fmla="*/ 3 w 6"/>
                <a:gd name="T45" fmla="*/ 3 h 5"/>
                <a:gd name="T46" fmla="*/ 5 w 6"/>
                <a:gd name="T47" fmla="*/ 1 h 5"/>
                <a:gd name="T48" fmla="*/ 5 w 6"/>
                <a:gd name="T49" fmla="*/ 3 h 5"/>
                <a:gd name="T50" fmla="*/ 3 w 6"/>
                <a:gd name="T51" fmla="*/ 3 h 5"/>
                <a:gd name="T52" fmla="*/ 3 w 6"/>
                <a:gd name="T5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1" y="5"/>
                    <a:pt x="2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3" y="3"/>
                  </a:moveTo>
                  <a:cubicBezTo>
                    <a:pt x="3" y="2"/>
                    <a:pt x="4" y="1"/>
                    <a:pt x="5" y="1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10349"/>
            <p:cNvSpPr>
              <a:spLocks/>
            </p:cNvSpPr>
            <p:nvPr/>
          </p:nvSpPr>
          <p:spPr bwMode="auto">
            <a:xfrm>
              <a:off x="5469590" y="1301146"/>
              <a:ext cx="9142" cy="16455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4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10350"/>
            <p:cNvSpPr>
              <a:spLocks noEditPoints="1"/>
            </p:cNvSpPr>
            <p:nvPr/>
          </p:nvSpPr>
          <p:spPr bwMode="auto">
            <a:xfrm>
              <a:off x="5460449" y="1295662"/>
              <a:ext cx="9142" cy="5485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2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1 w 2"/>
                <a:gd name="T27" fmla="*/ 0 h 1"/>
                <a:gd name="T28" fmla="*/ 1 w 2"/>
                <a:gd name="T29" fmla="*/ 1 h 1"/>
                <a:gd name="T30" fmla="*/ 1 w 2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10351"/>
            <p:cNvSpPr>
              <a:spLocks noEditPoints="1"/>
            </p:cNvSpPr>
            <p:nvPr/>
          </p:nvSpPr>
          <p:spPr bwMode="auto">
            <a:xfrm>
              <a:off x="5473246" y="1308459"/>
              <a:ext cx="9142" cy="12798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2 w 2"/>
                <a:gd name="T5" fmla="*/ 1 h 3"/>
                <a:gd name="T6" fmla="*/ 0 w 2"/>
                <a:gd name="T7" fmla="*/ 1 h 3"/>
                <a:gd name="T8" fmla="*/ 0 w 2"/>
                <a:gd name="T9" fmla="*/ 1 h 3"/>
                <a:gd name="T10" fmla="*/ 2 w 2"/>
                <a:gd name="T11" fmla="*/ 1 h 3"/>
                <a:gd name="T12" fmla="*/ 1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2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2" y="1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10352"/>
            <p:cNvSpPr>
              <a:spLocks/>
            </p:cNvSpPr>
            <p:nvPr/>
          </p:nvSpPr>
          <p:spPr bwMode="auto">
            <a:xfrm>
              <a:off x="4997905" y="1697874"/>
              <a:ext cx="12798" cy="27424"/>
            </a:xfrm>
            <a:custGeom>
              <a:avLst/>
              <a:gdLst>
                <a:gd name="T0" fmla="*/ 2 w 3"/>
                <a:gd name="T1" fmla="*/ 3 h 6"/>
                <a:gd name="T2" fmla="*/ 1 w 3"/>
                <a:gd name="T3" fmla="*/ 3 h 6"/>
                <a:gd name="T4" fmla="*/ 0 w 3"/>
                <a:gd name="T5" fmla="*/ 5 h 6"/>
                <a:gd name="T6" fmla="*/ 0 w 3"/>
                <a:gd name="T7" fmla="*/ 5 h 6"/>
                <a:gd name="T8" fmla="*/ 3 w 3"/>
                <a:gd name="T9" fmla="*/ 6 h 6"/>
                <a:gd name="T10" fmla="*/ 3 w 3"/>
                <a:gd name="T11" fmla="*/ 5 h 6"/>
                <a:gd name="T12" fmla="*/ 0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1 w 3"/>
                <a:gd name="T19" fmla="*/ 1 h 6"/>
                <a:gd name="T20" fmla="*/ 1 w 3"/>
                <a:gd name="T21" fmla="*/ 1 h 6"/>
                <a:gd name="T22" fmla="*/ 2 w 3"/>
                <a:gd name="T23" fmla="*/ 2 h 6"/>
                <a:gd name="T24" fmla="*/ 2 w 3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2" y="1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10353"/>
            <p:cNvSpPr>
              <a:spLocks/>
            </p:cNvSpPr>
            <p:nvPr/>
          </p:nvSpPr>
          <p:spPr bwMode="auto">
            <a:xfrm>
              <a:off x="5007047" y="1697874"/>
              <a:ext cx="25595" cy="27424"/>
            </a:xfrm>
            <a:custGeom>
              <a:avLst/>
              <a:gdLst>
                <a:gd name="T0" fmla="*/ 4 w 6"/>
                <a:gd name="T1" fmla="*/ 1 h 6"/>
                <a:gd name="T2" fmla="*/ 4 w 6"/>
                <a:gd name="T3" fmla="*/ 1 h 6"/>
                <a:gd name="T4" fmla="*/ 4 w 6"/>
                <a:gd name="T5" fmla="*/ 1 h 6"/>
                <a:gd name="T6" fmla="*/ 4 w 6"/>
                <a:gd name="T7" fmla="*/ 1 h 6"/>
                <a:gd name="T8" fmla="*/ 3 w 6"/>
                <a:gd name="T9" fmla="*/ 5 h 6"/>
                <a:gd name="T10" fmla="*/ 5 w 6"/>
                <a:gd name="T11" fmla="*/ 4 h 6"/>
                <a:gd name="T12" fmla="*/ 3 w 6"/>
                <a:gd name="T13" fmla="*/ 1 h 6"/>
                <a:gd name="T14" fmla="*/ 3 w 6"/>
                <a:gd name="T15" fmla="*/ 2 h 6"/>
                <a:gd name="T16" fmla="*/ 5 w 6"/>
                <a:gd name="T17" fmla="*/ 4 h 6"/>
                <a:gd name="T18" fmla="*/ 2 w 6"/>
                <a:gd name="T19" fmla="*/ 5 h 6"/>
                <a:gd name="T20" fmla="*/ 4 w 6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0" y="4"/>
                    <a:pt x="3" y="5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1" y="3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10354"/>
            <p:cNvSpPr>
              <a:spLocks/>
            </p:cNvSpPr>
            <p:nvPr/>
          </p:nvSpPr>
          <p:spPr bwMode="auto">
            <a:xfrm>
              <a:off x="5036298" y="1703358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0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10355"/>
            <p:cNvSpPr>
              <a:spLocks noEditPoints="1"/>
            </p:cNvSpPr>
            <p:nvPr/>
          </p:nvSpPr>
          <p:spPr bwMode="auto">
            <a:xfrm>
              <a:off x="5027157" y="1703358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2 w 2"/>
                <a:gd name="T11" fmla="*/ 0 h 1"/>
                <a:gd name="T12" fmla="*/ 1 w 2"/>
                <a:gd name="T13" fmla="*/ 0 h 1"/>
                <a:gd name="T14" fmla="*/ 1 w 2"/>
                <a:gd name="T15" fmla="*/ 1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1 h 1"/>
                <a:gd name="T24" fmla="*/ 1 w 2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10356"/>
            <p:cNvSpPr>
              <a:spLocks noEditPoints="1"/>
            </p:cNvSpPr>
            <p:nvPr/>
          </p:nvSpPr>
          <p:spPr bwMode="auto">
            <a:xfrm>
              <a:off x="5039955" y="1716157"/>
              <a:ext cx="9142" cy="12798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2 w 2"/>
                <a:gd name="T9" fmla="*/ 1 h 3"/>
                <a:gd name="T10" fmla="*/ 1 w 2"/>
                <a:gd name="T11" fmla="*/ 0 h 3"/>
                <a:gd name="T12" fmla="*/ 0 w 2"/>
                <a:gd name="T13" fmla="*/ 2 h 3"/>
                <a:gd name="T14" fmla="*/ 0 w 2"/>
                <a:gd name="T15" fmla="*/ 2 h 3"/>
                <a:gd name="T16" fmla="*/ 1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10357"/>
            <p:cNvSpPr>
              <a:spLocks/>
            </p:cNvSpPr>
            <p:nvPr/>
          </p:nvSpPr>
          <p:spPr bwMode="auto">
            <a:xfrm>
              <a:off x="5200840" y="1279207"/>
              <a:ext cx="9142" cy="21939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2 h 5"/>
                <a:gd name="T4" fmla="*/ 1 w 2"/>
                <a:gd name="T5" fmla="*/ 5 h 5"/>
                <a:gd name="T6" fmla="*/ 2 w 2"/>
                <a:gd name="T7" fmla="*/ 5 h 5"/>
                <a:gd name="T8" fmla="*/ 2 w 2"/>
                <a:gd name="T9" fmla="*/ 0 h 5"/>
                <a:gd name="T10" fmla="*/ 1 w 2"/>
                <a:gd name="T11" fmla="*/ 0 h 5"/>
                <a:gd name="T12" fmla="*/ 0 w 2"/>
                <a:gd name="T13" fmla="*/ 3 h 5"/>
                <a:gd name="T14" fmla="*/ 0 w 2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10358"/>
            <p:cNvSpPr>
              <a:spLocks/>
            </p:cNvSpPr>
            <p:nvPr/>
          </p:nvSpPr>
          <p:spPr bwMode="auto">
            <a:xfrm>
              <a:off x="5213637" y="1279207"/>
              <a:ext cx="12798" cy="25595"/>
            </a:xfrm>
            <a:custGeom>
              <a:avLst/>
              <a:gdLst>
                <a:gd name="T0" fmla="*/ 2 w 3"/>
                <a:gd name="T1" fmla="*/ 5 h 6"/>
                <a:gd name="T2" fmla="*/ 0 w 3"/>
                <a:gd name="T3" fmla="*/ 2 h 6"/>
                <a:gd name="T4" fmla="*/ 0 w 3"/>
                <a:gd name="T5" fmla="*/ 0 h 6"/>
                <a:gd name="T6" fmla="*/ 2 w 3"/>
                <a:gd name="T7" fmla="*/ 0 h 6"/>
                <a:gd name="T8" fmla="*/ 2 w 3"/>
                <a:gd name="T9" fmla="*/ 0 h 6"/>
                <a:gd name="T10" fmla="*/ 0 w 3"/>
                <a:gd name="T11" fmla="*/ 0 h 6"/>
                <a:gd name="T12" fmla="*/ 0 w 3"/>
                <a:gd name="T13" fmla="*/ 0 h 6"/>
                <a:gd name="T14" fmla="*/ 0 w 3"/>
                <a:gd name="T15" fmla="*/ 0 h 6"/>
                <a:gd name="T16" fmla="*/ 0 w 3"/>
                <a:gd name="T17" fmla="*/ 0 h 6"/>
                <a:gd name="T18" fmla="*/ 0 w 3"/>
                <a:gd name="T19" fmla="*/ 2 h 6"/>
                <a:gd name="T20" fmla="*/ 0 w 3"/>
                <a:gd name="T21" fmla="*/ 3 h 6"/>
                <a:gd name="T22" fmla="*/ 2 w 3"/>
                <a:gd name="T23" fmla="*/ 4 h 6"/>
                <a:gd name="T24" fmla="*/ 0 w 3"/>
                <a:gd name="T25" fmla="*/ 4 h 6"/>
                <a:gd name="T26" fmla="*/ 0 w 3"/>
                <a:gd name="T27" fmla="*/ 4 h 6"/>
                <a:gd name="T28" fmla="*/ 2 w 3"/>
                <a:gd name="T2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cubicBezTo>
                    <a:pt x="3" y="3"/>
                    <a:pt x="2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10359"/>
            <p:cNvSpPr>
              <a:spLocks/>
            </p:cNvSpPr>
            <p:nvPr/>
          </p:nvSpPr>
          <p:spPr bwMode="auto">
            <a:xfrm>
              <a:off x="5231919" y="1282864"/>
              <a:ext cx="7313" cy="18282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3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10360"/>
            <p:cNvSpPr>
              <a:spLocks noEditPoints="1"/>
            </p:cNvSpPr>
            <p:nvPr/>
          </p:nvSpPr>
          <p:spPr bwMode="auto">
            <a:xfrm>
              <a:off x="5226435" y="1279207"/>
              <a:ext cx="5485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10361"/>
            <p:cNvSpPr>
              <a:spLocks noEditPoints="1"/>
            </p:cNvSpPr>
            <p:nvPr/>
          </p:nvSpPr>
          <p:spPr bwMode="auto">
            <a:xfrm>
              <a:off x="5235576" y="1292006"/>
              <a:ext cx="9142" cy="9142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2 w 2"/>
                <a:gd name="T5" fmla="*/ 1 h 2"/>
                <a:gd name="T6" fmla="*/ 0 w 2"/>
                <a:gd name="T7" fmla="*/ 1 h 2"/>
                <a:gd name="T8" fmla="*/ 2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lose/>
                  <a:moveTo>
                    <a:pt x="2" y="1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10362"/>
            <p:cNvSpPr>
              <a:spLocks noEditPoints="1"/>
            </p:cNvSpPr>
            <p:nvPr/>
          </p:nvSpPr>
          <p:spPr bwMode="auto">
            <a:xfrm>
              <a:off x="4643227" y="3568160"/>
              <a:ext cx="934230" cy="597834"/>
            </a:xfrm>
            <a:custGeom>
              <a:avLst/>
              <a:gdLst>
                <a:gd name="T0" fmla="*/ 176 w 216"/>
                <a:gd name="T1" fmla="*/ 52 h 138"/>
                <a:gd name="T2" fmla="*/ 169 w 216"/>
                <a:gd name="T3" fmla="*/ 40 h 138"/>
                <a:gd name="T4" fmla="*/ 156 w 216"/>
                <a:gd name="T5" fmla="*/ 20 h 138"/>
                <a:gd name="T6" fmla="*/ 96 w 216"/>
                <a:gd name="T7" fmla="*/ 20 h 138"/>
                <a:gd name="T8" fmla="*/ 106 w 216"/>
                <a:gd name="T9" fmla="*/ 32 h 138"/>
                <a:gd name="T10" fmla="*/ 38 w 216"/>
                <a:gd name="T11" fmla="*/ 128 h 138"/>
                <a:gd name="T12" fmla="*/ 78 w 216"/>
                <a:gd name="T13" fmla="*/ 80 h 138"/>
                <a:gd name="T14" fmla="*/ 90 w 216"/>
                <a:gd name="T15" fmla="*/ 58 h 138"/>
                <a:gd name="T16" fmla="*/ 64 w 216"/>
                <a:gd name="T17" fmla="*/ 1 h 138"/>
                <a:gd name="T18" fmla="*/ 9 w 216"/>
                <a:gd name="T19" fmla="*/ 20 h 138"/>
                <a:gd name="T20" fmla="*/ 39 w 216"/>
                <a:gd name="T21" fmla="*/ 43 h 138"/>
                <a:gd name="T22" fmla="*/ 4 w 216"/>
                <a:gd name="T23" fmla="*/ 129 h 138"/>
                <a:gd name="T24" fmla="*/ 43 w 216"/>
                <a:gd name="T25" fmla="*/ 130 h 138"/>
                <a:gd name="T26" fmla="*/ 53 w 216"/>
                <a:gd name="T27" fmla="*/ 131 h 138"/>
                <a:gd name="T28" fmla="*/ 108 w 216"/>
                <a:gd name="T29" fmla="*/ 137 h 138"/>
                <a:gd name="T30" fmla="*/ 162 w 216"/>
                <a:gd name="T31" fmla="*/ 137 h 138"/>
                <a:gd name="T32" fmla="*/ 161 w 216"/>
                <a:gd name="T33" fmla="*/ 131 h 138"/>
                <a:gd name="T34" fmla="*/ 157 w 216"/>
                <a:gd name="T35" fmla="*/ 124 h 138"/>
                <a:gd name="T36" fmla="*/ 87 w 216"/>
                <a:gd name="T37" fmla="*/ 55 h 138"/>
                <a:gd name="T38" fmla="*/ 83 w 216"/>
                <a:gd name="T39" fmla="*/ 47 h 138"/>
                <a:gd name="T40" fmla="*/ 22 w 216"/>
                <a:gd name="T41" fmla="*/ 92 h 138"/>
                <a:gd name="T42" fmla="*/ 30 w 216"/>
                <a:gd name="T43" fmla="*/ 75 h 138"/>
                <a:gd name="T44" fmla="*/ 37 w 216"/>
                <a:gd name="T45" fmla="*/ 59 h 138"/>
                <a:gd name="T46" fmla="*/ 73 w 216"/>
                <a:gd name="T47" fmla="*/ 25 h 138"/>
                <a:gd name="T48" fmla="*/ 46 w 216"/>
                <a:gd name="T49" fmla="*/ 38 h 138"/>
                <a:gd name="T50" fmla="*/ 68 w 216"/>
                <a:gd name="T51" fmla="*/ 13 h 138"/>
                <a:gd name="T52" fmla="*/ 58 w 216"/>
                <a:gd name="T53" fmla="*/ 13 h 138"/>
                <a:gd name="T54" fmla="*/ 59 w 216"/>
                <a:gd name="T55" fmla="*/ 10 h 138"/>
                <a:gd name="T56" fmla="*/ 45 w 216"/>
                <a:gd name="T57" fmla="*/ 38 h 138"/>
                <a:gd name="T58" fmla="*/ 36 w 216"/>
                <a:gd name="T59" fmla="*/ 58 h 138"/>
                <a:gd name="T60" fmla="*/ 5 w 216"/>
                <a:gd name="T61" fmla="*/ 128 h 138"/>
                <a:gd name="T62" fmla="*/ 194 w 216"/>
                <a:gd name="T63" fmla="*/ 86 h 138"/>
                <a:gd name="T64" fmla="*/ 148 w 216"/>
                <a:gd name="T65" fmla="*/ 109 h 138"/>
                <a:gd name="T66" fmla="*/ 188 w 216"/>
                <a:gd name="T67" fmla="*/ 74 h 138"/>
                <a:gd name="T68" fmla="*/ 181 w 216"/>
                <a:gd name="T69" fmla="*/ 63 h 138"/>
                <a:gd name="T70" fmla="*/ 139 w 216"/>
                <a:gd name="T71" fmla="*/ 91 h 138"/>
                <a:gd name="T72" fmla="*/ 137 w 216"/>
                <a:gd name="T73" fmla="*/ 86 h 138"/>
                <a:gd name="T74" fmla="*/ 171 w 216"/>
                <a:gd name="T75" fmla="*/ 45 h 138"/>
                <a:gd name="T76" fmla="*/ 170 w 216"/>
                <a:gd name="T77" fmla="*/ 44 h 138"/>
                <a:gd name="T78" fmla="*/ 134 w 216"/>
                <a:gd name="T79" fmla="*/ 66 h 138"/>
                <a:gd name="T80" fmla="*/ 163 w 216"/>
                <a:gd name="T81" fmla="*/ 32 h 138"/>
                <a:gd name="T82" fmla="*/ 157 w 216"/>
                <a:gd name="T83" fmla="*/ 22 h 138"/>
                <a:gd name="T84" fmla="*/ 65 w 216"/>
                <a:gd name="T85" fmla="*/ 122 h 138"/>
                <a:gd name="T86" fmla="*/ 124 w 216"/>
                <a:gd name="T87" fmla="*/ 65 h 138"/>
                <a:gd name="T88" fmla="*/ 89 w 216"/>
                <a:gd name="T89" fmla="*/ 69 h 138"/>
                <a:gd name="T90" fmla="*/ 91 w 216"/>
                <a:gd name="T91" fmla="*/ 63 h 138"/>
                <a:gd name="T92" fmla="*/ 96 w 216"/>
                <a:gd name="T93" fmla="*/ 53 h 138"/>
                <a:gd name="T94" fmla="*/ 53 w 216"/>
                <a:gd name="T95" fmla="*/ 129 h 138"/>
                <a:gd name="T96" fmla="*/ 94 w 216"/>
                <a:gd name="T97" fmla="*/ 54 h 138"/>
                <a:gd name="T98" fmla="*/ 64 w 216"/>
                <a:gd name="T99" fmla="*/ 121 h 138"/>
                <a:gd name="T100" fmla="*/ 64 w 216"/>
                <a:gd name="T101" fmla="*/ 124 h 138"/>
                <a:gd name="T102" fmla="*/ 60 w 216"/>
                <a:gd name="T103" fmla="*/ 136 h 138"/>
                <a:gd name="T104" fmla="*/ 135 w 216"/>
                <a:gd name="T105" fmla="*/ 85 h 138"/>
                <a:gd name="T106" fmla="*/ 94 w 216"/>
                <a:gd name="T107" fmla="*/ 136 h 138"/>
                <a:gd name="T108" fmla="*/ 146 w 216"/>
                <a:gd name="T109" fmla="*/ 108 h 138"/>
                <a:gd name="T110" fmla="*/ 122 w 216"/>
                <a:gd name="T111" fmla="*/ 136 h 138"/>
                <a:gd name="T112" fmla="*/ 161 w 216"/>
                <a:gd name="T113" fmla="*/ 135 h 138"/>
                <a:gd name="T114" fmla="*/ 156 w 216"/>
                <a:gd name="T115" fmla="*/ 127 h 138"/>
                <a:gd name="T116" fmla="*/ 155 w 216"/>
                <a:gd name="T117" fmla="*/ 119 h 138"/>
                <a:gd name="T118" fmla="*/ 201 w 216"/>
                <a:gd name="T119" fmla="*/ 98 h 138"/>
                <a:gd name="T120" fmla="*/ 204 w 216"/>
                <a:gd name="T121" fmla="*/ 103 h 138"/>
                <a:gd name="T122" fmla="*/ 190 w 216"/>
                <a:gd name="T123" fmla="*/ 119 h 138"/>
                <a:gd name="T124" fmla="*/ 211 w 216"/>
                <a:gd name="T125" fmla="*/ 11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" h="138">
                  <a:moveTo>
                    <a:pt x="215" y="120"/>
                  </a:moveTo>
                  <a:cubicBezTo>
                    <a:pt x="215" y="120"/>
                    <a:pt x="215" y="120"/>
                    <a:pt x="215" y="120"/>
                  </a:cubicBezTo>
                  <a:cubicBezTo>
                    <a:pt x="214" y="119"/>
                    <a:pt x="213" y="117"/>
                    <a:pt x="213" y="116"/>
                  </a:cubicBezTo>
                  <a:cubicBezTo>
                    <a:pt x="213" y="116"/>
                    <a:pt x="213" y="115"/>
                    <a:pt x="212" y="115"/>
                  </a:cubicBezTo>
                  <a:cubicBezTo>
                    <a:pt x="207" y="106"/>
                    <a:pt x="202" y="96"/>
                    <a:pt x="196" y="86"/>
                  </a:cubicBezTo>
                  <a:cubicBezTo>
                    <a:pt x="196" y="86"/>
                    <a:pt x="196" y="86"/>
                    <a:pt x="196" y="85"/>
                  </a:cubicBezTo>
                  <a:cubicBezTo>
                    <a:pt x="192" y="79"/>
                    <a:pt x="188" y="73"/>
                    <a:pt x="185" y="67"/>
                  </a:cubicBezTo>
                  <a:cubicBezTo>
                    <a:pt x="185" y="67"/>
                    <a:pt x="185" y="66"/>
                    <a:pt x="185" y="66"/>
                  </a:cubicBezTo>
                  <a:cubicBezTo>
                    <a:pt x="182" y="61"/>
                    <a:pt x="179" y="57"/>
                    <a:pt x="176" y="52"/>
                  </a:cubicBezTo>
                  <a:cubicBezTo>
                    <a:pt x="177" y="51"/>
                    <a:pt x="176" y="51"/>
                    <a:pt x="176" y="51"/>
                  </a:cubicBezTo>
                  <a:cubicBezTo>
                    <a:pt x="174" y="47"/>
                    <a:pt x="172" y="44"/>
                    <a:pt x="170" y="41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74" y="32"/>
                    <a:pt x="177" y="23"/>
                    <a:pt x="181" y="14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72" y="14"/>
                    <a:pt x="164" y="14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4" y="14"/>
                    <a:pt x="172" y="14"/>
                    <a:pt x="180" y="14"/>
                  </a:cubicBezTo>
                  <a:cubicBezTo>
                    <a:pt x="177" y="23"/>
                    <a:pt x="173" y="32"/>
                    <a:pt x="169" y="40"/>
                  </a:cubicBezTo>
                  <a:cubicBezTo>
                    <a:pt x="168" y="38"/>
                    <a:pt x="166" y="35"/>
                    <a:pt x="165" y="32"/>
                  </a:cubicBezTo>
                  <a:cubicBezTo>
                    <a:pt x="165" y="32"/>
                    <a:pt x="164" y="32"/>
                    <a:pt x="164" y="32"/>
                  </a:cubicBezTo>
                  <a:cubicBezTo>
                    <a:pt x="163" y="30"/>
                    <a:pt x="162" y="27"/>
                    <a:pt x="160" y="25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59" y="23"/>
                    <a:pt x="159" y="22"/>
                    <a:pt x="158" y="20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8" y="20"/>
                    <a:pt x="157" y="20"/>
                    <a:pt x="157" y="20"/>
                  </a:cubicBezTo>
                  <a:cubicBezTo>
                    <a:pt x="157" y="19"/>
                    <a:pt x="157" y="20"/>
                    <a:pt x="156" y="20"/>
                  </a:cubicBezTo>
                  <a:cubicBezTo>
                    <a:pt x="156" y="20"/>
                    <a:pt x="156" y="20"/>
                    <a:pt x="156" y="20"/>
                  </a:cubicBezTo>
                  <a:cubicBezTo>
                    <a:pt x="146" y="36"/>
                    <a:pt x="136" y="51"/>
                    <a:pt x="127" y="67"/>
                  </a:cubicBezTo>
                  <a:cubicBezTo>
                    <a:pt x="126" y="66"/>
                    <a:pt x="126" y="66"/>
                    <a:pt x="125" y="65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1" y="58"/>
                    <a:pt x="118" y="52"/>
                    <a:pt x="115" y="46"/>
                  </a:cubicBezTo>
                  <a:cubicBezTo>
                    <a:pt x="115" y="45"/>
                    <a:pt x="116" y="44"/>
                    <a:pt x="116" y="44"/>
                  </a:cubicBezTo>
                  <a:cubicBezTo>
                    <a:pt x="117" y="41"/>
                    <a:pt x="118" y="38"/>
                    <a:pt x="119" y="35"/>
                  </a:cubicBezTo>
                  <a:cubicBezTo>
                    <a:pt x="121" y="30"/>
                    <a:pt x="123" y="25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14" y="20"/>
                    <a:pt x="105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105" y="20"/>
                    <a:pt x="114" y="20"/>
                    <a:pt x="123" y="20"/>
                  </a:cubicBezTo>
                  <a:cubicBezTo>
                    <a:pt x="122" y="24"/>
                    <a:pt x="121" y="29"/>
                    <a:pt x="119" y="33"/>
                  </a:cubicBezTo>
                  <a:cubicBezTo>
                    <a:pt x="118" y="36"/>
                    <a:pt x="117" y="39"/>
                    <a:pt x="116" y="42"/>
                  </a:cubicBezTo>
                  <a:cubicBezTo>
                    <a:pt x="116" y="42"/>
                    <a:pt x="115" y="44"/>
                    <a:pt x="114" y="46"/>
                  </a:cubicBezTo>
                  <a:cubicBezTo>
                    <a:pt x="113" y="44"/>
                    <a:pt x="112" y="43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09" y="38"/>
                    <a:pt x="107" y="35"/>
                    <a:pt x="105" y="32"/>
                  </a:cubicBezTo>
                  <a:cubicBezTo>
                    <a:pt x="105" y="32"/>
                    <a:pt x="105" y="32"/>
                    <a:pt x="106" y="32"/>
                  </a:cubicBezTo>
                  <a:cubicBezTo>
                    <a:pt x="106" y="31"/>
                    <a:pt x="105" y="30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31"/>
                    <a:pt x="104" y="32"/>
                    <a:pt x="104" y="32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96" y="46"/>
                    <a:pt x="90" y="58"/>
                    <a:pt x="84" y="69"/>
                  </a:cubicBezTo>
                  <a:cubicBezTo>
                    <a:pt x="77" y="83"/>
                    <a:pt x="70" y="96"/>
                    <a:pt x="63" y="109"/>
                  </a:cubicBezTo>
                  <a:cubicBezTo>
                    <a:pt x="63" y="110"/>
                    <a:pt x="62" y="110"/>
                    <a:pt x="62" y="111"/>
                  </a:cubicBezTo>
                  <a:cubicBezTo>
                    <a:pt x="56" y="117"/>
                    <a:pt x="49" y="123"/>
                    <a:pt x="43" y="128"/>
                  </a:cubicBezTo>
                  <a:cubicBezTo>
                    <a:pt x="41" y="128"/>
                    <a:pt x="40" y="128"/>
                    <a:pt x="38" y="128"/>
                  </a:cubicBezTo>
                  <a:cubicBezTo>
                    <a:pt x="47" y="120"/>
                    <a:pt x="57" y="112"/>
                    <a:pt x="66" y="104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57" y="110"/>
                    <a:pt x="46" y="119"/>
                    <a:pt x="36" y="128"/>
                  </a:cubicBezTo>
                  <a:cubicBezTo>
                    <a:pt x="35" y="128"/>
                    <a:pt x="33" y="128"/>
                    <a:pt x="32" y="128"/>
                  </a:cubicBezTo>
                  <a:cubicBezTo>
                    <a:pt x="45" y="116"/>
                    <a:pt x="59" y="105"/>
                    <a:pt x="72" y="93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59" y="102"/>
                    <a:pt x="45" y="115"/>
                    <a:pt x="30" y="128"/>
                  </a:cubicBezTo>
                  <a:cubicBezTo>
                    <a:pt x="29" y="128"/>
                    <a:pt x="28" y="128"/>
                    <a:pt x="27" y="128"/>
                  </a:cubicBezTo>
                  <a:cubicBezTo>
                    <a:pt x="44" y="112"/>
                    <a:pt x="61" y="96"/>
                    <a:pt x="78" y="80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62" y="94"/>
                    <a:pt x="43" y="111"/>
                    <a:pt x="25" y="128"/>
                  </a:cubicBezTo>
                  <a:cubicBezTo>
                    <a:pt x="23" y="128"/>
                    <a:pt x="21" y="128"/>
                    <a:pt x="20" y="128"/>
                  </a:cubicBezTo>
                  <a:cubicBezTo>
                    <a:pt x="41" y="110"/>
                    <a:pt x="63" y="90"/>
                    <a:pt x="83" y="70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63" y="88"/>
                    <a:pt x="41" y="108"/>
                    <a:pt x="18" y="128"/>
                  </a:cubicBezTo>
                  <a:cubicBezTo>
                    <a:pt x="16" y="128"/>
                    <a:pt x="14" y="128"/>
                    <a:pt x="12" y="128"/>
                  </a:cubicBezTo>
                  <a:cubicBezTo>
                    <a:pt x="38" y="106"/>
                    <a:pt x="63" y="83"/>
                    <a:pt x="89" y="61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89" y="57"/>
                    <a:pt x="89" y="56"/>
                  </a:cubicBezTo>
                  <a:cubicBezTo>
                    <a:pt x="87" y="52"/>
                    <a:pt x="85" y="48"/>
                    <a:pt x="84" y="44"/>
                  </a:cubicBezTo>
                  <a:cubicBezTo>
                    <a:pt x="82" y="41"/>
                    <a:pt x="81" y="38"/>
                    <a:pt x="79" y="35"/>
                  </a:cubicBezTo>
                  <a:cubicBezTo>
                    <a:pt x="78" y="32"/>
                    <a:pt x="77" y="30"/>
                    <a:pt x="76" y="28"/>
                  </a:cubicBezTo>
                  <a:cubicBezTo>
                    <a:pt x="76" y="27"/>
                    <a:pt x="75" y="25"/>
                    <a:pt x="75" y="24"/>
                  </a:cubicBezTo>
                  <a:cubicBezTo>
                    <a:pt x="74" y="24"/>
                    <a:pt x="74" y="23"/>
                    <a:pt x="74" y="23"/>
                  </a:cubicBezTo>
                  <a:cubicBezTo>
                    <a:pt x="74" y="22"/>
                    <a:pt x="73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0" y="14"/>
                    <a:pt x="67" y="8"/>
                    <a:pt x="64" y="1"/>
                  </a:cubicBezTo>
                  <a:cubicBezTo>
                    <a:pt x="64" y="1"/>
                    <a:pt x="64" y="1"/>
                    <a:pt x="63" y="1"/>
                  </a:cubicBezTo>
                  <a:cubicBezTo>
                    <a:pt x="63" y="1"/>
                    <a:pt x="63" y="0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54" y="15"/>
                    <a:pt x="47" y="29"/>
                    <a:pt x="39" y="43"/>
                  </a:cubicBezTo>
                  <a:cubicBezTo>
                    <a:pt x="37" y="35"/>
                    <a:pt x="35" y="27"/>
                    <a:pt x="3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25" y="20"/>
                    <a:pt x="17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6" y="20"/>
                    <a:pt x="23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1"/>
                    <a:pt x="32" y="21"/>
                  </a:cubicBezTo>
                  <a:cubicBezTo>
                    <a:pt x="32" y="21"/>
                    <a:pt x="32" y="22"/>
                    <a:pt x="33" y="22"/>
                  </a:cubicBezTo>
                  <a:cubicBezTo>
                    <a:pt x="34" y="26"/>
                    <a:pt x="35" y="30"/>
                    <a:pt x="36" y="34"/>
                  </a:cubicBezTo>
                  <a:cubicBezTo>
                    <a:pt x="37" y="37"/>
                    <a:pt x="38" y="40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28" y="64"/>
                    <a:pt x="17" y="86"/>
                    <a:pt x="6" y="107"/>
                  </a:cubicBezTo>
                  <a:cubicBezTo>
                    <a:pt x="4" y="110"/>
                    <a:pt x="3" y="113"/>
                    <a:pt x="1" y="116"/>
                  </a:cubicBezTo>
                  <a:cubicBezTo>
                    <a:pt x="1" y="116"/>
                    <a:pt x="1" y="117"/>
                    <a:pt x="0" y="117"/>
                  </a:cubicBezTo>
                  <a:cubicBezTo>
                    <a:pt x="0" y="118"/>
                    <a:pt x="0" y="118"/>
                    <a:pt x="1" y="118"/>
                  </a:cubicBezTo>
                  <a:cubicBezTo>
                    <a:pt x="1" y="122"/>
                    <a:pt x="2" y="126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30"/>
                    <a:pt x="5" y="130"/>
                  </a:cubicBezTo>
                  <a:cubicBezTo>
                    <a:pt x="14" y="130"/>
                    <a:pt x="23" y="130"/>
                    <a:pt x="32" y="130"/>
                  </a:cubicBezTo>
                  <a:cubicBezTo>
                    <a:pt x="33" y="130"/>
                    <a:pt x="34" y="130"/>
                    <a:pt x="34" y="130"/>
                  </a:cubicBezTo>
                  <a:cubicBezTo>
                    <a:pt x="34" y="130"/>
                    <a:pt x="34" y="130"/>
                    <a:pt x="34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8" y="130"/>
                    <a:pt x="40" y="130"/>
                    <a:pt x="41" y="130"/>
                  </a:cubicBezTo>
                  <a:cubicBezTo>
                    <a:pt x="41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5" y="130"/>
                    <a:pt x="46" y="130"/>
                    <a:pt x="48" y="130"/>
                  </a:cubicBezTo>
                  <a:cubicBezTo>
                    <a:pt x="48" y="130"/>
                    <a:pt x="47" y="130"/>
                    <a:pt x="47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49" y="130"/>
                    <a:pt x="50" y="130"/>
                    <a:pt x="50" y="130"/>
                  </a:cubicBezTo>
                  <a:cubicBezTo>
                    <a:pt x="51" y="130"/>
                    <a:pt x="51" y="130"/>
                    <a:pt x="52" y="130"/>
                  </a:cubicBezTo>
                  <a:cubicBezTo>
                    <a:pt x="53" y="130"/>
                    <a:pt x="53" y="130"/>
                    <a:pt x="53" y="129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5" y="133"/>
                    <a:pt x="55" y="134"/>
                    <a:pt x="56" y="135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7" y="138"/>
                    <a:pt x="57" y="138"/>
                    <a:pt x="57" y="138"/>
                  </a:cubicBezTo>
                  <a:cubicBezTo>
                    <a:pt x="65" y="138"/>
                    <a:pt x="73" y="138"/>
                    <a:pt x="81" y="137"/>
                  </a:cubicBezTo>
                  <a:cubicBezTo>
                    <a:pt x="81" y="138"/>
                    <a:pt x="81" y="138"/>
                    <a:pt x="81" y="137"/>
                  </a:cubicBezTo>
                  <a:cubicBezTo>
                    <a:pt x="90" y="137"/>
                    <a:pt x="99" y="137"/>
                    <a:pt x="108" y="137"/>
                  </a:cubicBezTo>
                  <a:cubicBezTo>
                    <a:pt x="108" y="137"/>
                    <a:pt x="108" y="137"/>
                    <a:pt x="109" y="137"/>
                  </a:cubicBezTo>
                  <a:cubicBezTo>
                    <a:pt x="117" y="137"/>
                    <a:pt x="126" y="137"/>
                    <a:pt x="134" y="137"/>
                  </a:cubicBezTo>
                  <a:cubicBezTo>
                    <a:pt x="135" y="137"/>
                    <a:pt x="135" y="137"/>
                    <a:pt x="136" y="137"/>
                  </a:cubicBezTo>
                  <a:cubicBezTo>
                    <a:pt x="136" y="137"/>
                    <a:pt x="136" y="137"/>
                    <a:pt x="136" y="137"/>
                  </a:cubicBezTo>
                  <a:cubicBezTo>
                    <a:pt x="140" y="137"/>
                    <a:pt x="144" y="137"/>
                    <a:pt x="148" y="137"/>
                  </a:cubicBezTo>
                  <a:cubicBezTo>
                    <a:pt x="148" y="137"/>
                    <a:pt x="148" y="137"/>
                    <a:pt x="149" y="137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53" y="137"/>
                    <a:pt x="157" y="137"/>
                    <a:pt x="161" y="137"/>
                  </a:cubicBezTo>
                  <a:cubicBezTo>
                    <a:pt x="161" y="137"/>
                    <a:pt x="162" y="137"/>
                    <a:pt x="162" y="137"/>
                  </a:cubicBezTo>
                  <a:cubicBezTo>
                    <a:pt x="162" y="137"/>
                    <a:pt x="163" y="137"/>
                    <a:pt x="164" y="136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1"/>
                  </a:cubicBezTo>
                  <a:cubicBezTo>
                    <a:pt x="161" y="131"/>
                    <a:pt x="161" y="131"/>
                    <a:pt x="161" y="131"/>
                  </a:cubicBezTo>
                  <a:cubicBezTo>
                    <a:pt x="160" y="130"/>
                    <a:pt x="160" y="130"/>
                    <a:pt x="160" y="130"/>
                  </a:cubicBezTo>
                  <a:cubicBezTo>
                    <a:pt x="160" y="130"/>
                    <a:pt x="160" y="130"/>
                    <a:pt x="160" y="130"/>
                  </a:cubicBezTo>
                  <a:cubicBezTo>
                    <a:pt x="159" y="129"/>
                    <a:pt x="159" y="128"/>
                    <a:pt x="158" y="127"/>
                  </a:cubicBezTo>
                  <a:cubicBezTo>
                    <a:pt x="158" y="127"/>
                    <a:pt x="158" y="127"/>
                    <a:pt x="158" y="127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5"/>
                    <a:pt x="157" y="124"/>
                    <a:pt x="156" y="124"/>
                  </a:cubicBezTo>
                  <a:cubicBezTo>
                    <a:pt x="156" y="124"/>
                    <a:pt x="157" y="124"/>
                    <a:pt x="157" y="124"/>
                  </a:cubicBezTo>
                  <a:cubicBezTo>
                    <a:pt x="156" y="122"/>
                    <a:pt x="156" y="122"/>
                    <a:pt x="156" y="122"/>
                  </a:cubicBezTo>
                  <a:cubicBezTo>
                    <a:pt x="156" y="122"/>
                    <a:pt x="156" y="122"/>
                    <a:pt x="156" y="122"/>
                  </a:cubicBezTo>
                  <a:cubicBezTo>
                    <a:pt x="155" y="122"/>
                    <a:pt x="155" y="121"/>
                    <a:pt x="155" y="121"/>
                  </a:cubicBezTo>
                  <a:cubicBezTo>
                    <a:pt x="155" y="121"/>
                    <a:pt x="155" y="121"/>
                    <a:pt x="155" y="121"/>
                  </a:cubicBezTo>
                  <a:cubicBezTo>
                    <a:pt x="172" y="121"/>
                    <a:pt x="190" y="121"/>
                    <a:pt x="207" y="121"/>
                  </a:cubicBezTo>
                  <a:cubicBezTo>
                    <a:pt x="210" y="121"/>
                    <a:pt x="212" y="121"/>
                    <a:pt x="215" y="121"/>
                  </a:cubicBezTo>
                  <a:cubicBezTo>
                    <a:pt x="216" y="121"/>
                    <a:pt x="216" y="120"/>
                    <a:pt x="216" y="120"/>
                  </a:cubicBezTo>
                  <a:cubicBezTo>
                    <a:pt x="215" y="120"/>
                    <a:pt x="215" y="120"/>
                    <a:pt x="215" y="120"/>
                  </a:cubicBezTo>
                  <a:close/>
                  <a:moveTo>
                    <a:pt x="87" y="55"/>
                  </a:moveTo>
                  <a:cubicBezTo>
                    <a:pt x="60" y="79"/>
                    <a:pt x="33" y="102"/>
                    <a:pt x="6" y="126"/>
                  </a:cubicBezTo>
                  <a:cubicBezTo>
                    <a:pt x="8" y="122"/>
                    <a:pt x="10" y="118"/>
                    <a:pt x="12" y="114"/>
                  </a:cubicBezTo>
                  <a:cubicBezTo>
                    <a:pt x="12" y="115"/>
                    <a:pt x="12" y="115"/>
                    <a:pt x="12" y="114"/>
                  </a:cubicBezTo>
                  <a:cubicBezTo>
                    <a:pt x="37" y="94"/>
                    <a:pt x="61" y="73"/>
                    <a:pt x="86" y="52"/>
                  </a:cubicBezTo>
                  <a:cubicBezTo>
                    <a:pt x="86" y="53"/>
                    <a:pt x="87" y="54"/>
                    <a:pt x="87" y="55"/>
                  </a:cubicBezTo>
                  <a:close/>
                  <a:moveTo>
                    <a:pt x="85" y="51"/>
                  </a:moveTo>
                  <a:cubicBezTo>
                    <a:pt x="61" y="71"/>
                    <a:pt x="37" y="92"/>
                    <a:pt x="13" y="112"/>
                  </a:cubicBezTo>
                  <a:cubicBezTo>
                    <a:pt x="14" y="109"/>
                    <a:pt x="15" y="106"/>
                    <a:pt x="17" y="103"/>
                  </a:cubicBezTo>
                  <a:cubicBezTo>
                    <a:pt x="39" y="85"/>
                    <a:pt x="61" y="66"/>
                    <a:pt x="83" y="47"/>
                  </a:cubicBezTo>
                  <a:cubicBezTo>
                    <a:pt x="84" y="48"/>
                    <a:pt x="85" y="50"/>
                    <a:pt x="85" y="51"/>
                  </a:cubicBezTo>
                  <a:close/>
                  <a:moveTo>
                    <a:pt x="83" y="46"/>
                  </a:moveTo>
                  <a:cubicBezTo>
                    <a:pt x="61" y="64"/>
                    <a:pt x="40" y="82"/>
                    <a:pt x="18" y="100"/>
                  </a:cubicBezTo>
                  <a:cubicBezTo>
                    <a:pt x="19" y="98"/>
                    <a:pt x="20" y="96"/>
                    <a:pt x="21" y="94"/>
                  </a:cubicBezTo>
                  <a:cubicBezTo>
                    <a:pt x="21" y="94"/>
                    <a:pt x="21" y="94"/>
                    <a:pt x="21" y="94"/>
                  </a:cubicBezTo>
                  <a:cubicBezTo>
                    <a:pt x="42" y="78"/>
                    <a:pt x="62" y="61"/>
                    <a:pt x="82" y="45"/>
                  </a:cubicBezTo>
                  <a:cubicBezTo>
                    <a:pt x="82" y="45"/>
                    <a:pt x="83" y="46"/>
                    <a:pt x="83" y="46"/>
                  </a:cubicBezTo>
                  <a:close/>
                  <a:moveTo>
                    <a:pt x="82" y="43"/>
                  </a:moveTo>
                  <a:cubicBezTo>
                    <a:pt x="62" y="59"/>
                    <a:pt x="42" y="76"/>
                    <a:pt x="22" y="92"/>
                  </a:cubicBezTo>
                  <a:cubicBezTo>
                    <a:pt x="23" y="89"/>
                    <a:pt x="25" y="87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44" y="70"/>
                    <a:pt x="63" y="55"/>
                    <a:pt x="81" y="41"/>
                  </a:cubicBezTo>
                  <a:cubicBezTo>
                    <a:pt x="81" y="42"/>
                    <a:pt x="81" y="43"/>
                    <a:pt x="82" y="43"/>
                  </a:cubicBezTo>
                  <a:close/>
                  <a:moveTo>
                    <a:pt x="79" y="38"/>
                  </a:moveTo>
                  <a:cubicBezTo>
                    <a:pt x="79" y="38"/>
                    <a:pt x="80" y="39"/>
                    <a:pt x="80" y="40"/>
                  </a:cubicBezTo>
                  <a:cubicBezTo>
                    <a:pt x="62" y="54"/>
                    <a:pt x="44" y="68"/>
                    <a:pt x="27" y="82"/>
                  </a:cubicBezTo>
                  <a:cubicBezTo>
                    <a:pt x="28" y="80"/>
                    <a:pt x="29" y="77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46" y="63"/>
                    <a:pt x="63" y="50"/>
                    <a:pt x="79" y="38"/>
                  </a:cubicBezTo>
                  <a:close/>
                  <a:moveTo>
                    <a:pt x="79" y="37"/>
                  </a:moveTo>
                  <a:cubicBezTo>
                    <a:pt x="63" y="49"/>
                    <a:pt x="47" y="61"/>
                    <a:pt x="31" y="73"/>
                  </a:cubicBezTo>
                  <a:cubicBezTo>
                    <a:pt x="32" y="71"/>
                    <a:pt x="32" y="69"/>
                    <a:pt x="33" y="68"/>
                  </a:cubicBezTo>
                  <a:cubicBezTo>
                    <a:pt x="48" y="56"/>
                    <a:pt x="63" y="45"/>
                    <a:pt x="78" y="34"/>
                  </a:cubicBezTo>
                  <a:cubicBezTo>
                    <a:pt x="78" y="35"/>
                    <a:pt x="78" y="36"/>
                    <a:pt x="79" y="37"/>
                  </a:cubicBezTo>
                  <a:close/>
                  <a:moveTo>
                    <a:pt x="77" y="33"/>
                  </a:moveTo>
                  <a:cubicBezTo>
                    <a:pt x="63" y="44"/>
                    <a:pt x="49" y="54"/>
                    <a:pt x="34" y="65"/>
                  </a:cubicBezTo>
                  <a:cubicBezTo>
                    <a:pt x="35" y="63"/>
                    <a:pt x="36" y="61"/>
                    <a:pt x="37" y="59"/>
                  </a:cubicBezTo>
                  <a:cubicBezTo>
                    <a:pt x="50" y="49"/>
                    <a:pt x="63" y="39"/>
                    <a:pt x="75" y="29"/>
                  </a:cubicBezTo>
                  <a:cubicBezTo>
                    <a:pt x="76" y="30"/>
                    <a:pt x="76" y="32"/>
                    <a:pt x="77" y="33"/>
                  </a:cubicBezTo>
                  <a:close/>
                  <a:moveTo>
                    <a:pt x="73" y="25"/>
                  </a:moveTo>
                  <a:cubicBezTo>
                    <a:pt x="73" y="25"/>
                    <a:pt x="73" y="25"/>
                    <a:pt x="73" y="25"/>
                  </a:cubicBezTo>
                  <a:cubicBezTo>
                    <a:pt x="74" y="26"/>
                    <a:pt x="74" y="27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63" y="37"/>
                    <a:pt x="50" y="47"/>
                    <a:pt x="38" y="56"/>
                  </a:cubicBezTo>
                  <a:cubicBezTo>
                    <a:pt x="39" y="54"/>
                    <a:pt x="40" y="53"/>
                    <a:pt x="41" y="51"/>
                  </a:cubicBezTo>
                  <a:cubicBezTo>
                    <a:pt x="51" y="43"/>
                    <a:pt x="62" y="34"/>
                    <a:pt x="73" y="25"/>
                  </a:cubicBezTo>
                  <a:close/>
                  <a:moveTo>
                    <a:pt x="73" y="24"/>
                  </a:moveTo>
                  <a:cubicBezTo>
                    <a:pt x="73" y="24"/>
                    <a:pt x="73" y="24"/>
                    <a:pt x="73" y="24"/>
                  </a:cubicBezTo>
                  <a:cubicBezTo>
                    <a:pt x="62" y="32"/>
                    <a:pt x="52" y="40"/>
                    <a:pt x="42" y="48"/>
                  </a:cubicBezTo>
                  <a:cubicBezTo>
                    <a:pt x="42" y="47"/>
                    <a:pt x="43" y="46"/>
                    <a:pt x="43" y="45"/>
                  </a:cubicBezTo>
                  <a:cubicBezTo>
                    <a:pt x="53" y="37"/>
                    <a:pt x="62" y="30"/>
                    <a:pt x="72" y="22"/>
                  </a:cubicBezTo>
                  <a:cubicBezTo>
                    <a:pt x="72" y="23"/>
                    <a:pt x="73" y="23"/>
                    <a:pt x="73" y="24"/>
                  </a:cubicBezTo>
                  <a:close/>
                  <a:moveTo>
                    <a:pt x="71" y="21"/>
                  </a:moveTo>
                  <a:cubicBezTo>
                    <a:pt x="62" y="28"/>
                    <a:pt x="54" y="35"/>
                    <a:pt x="45" y="42"/>
                  </a:cubicBezTo>
                  <a:cubicBezTo>
                    <a:pt x="45" y="41"/>
                    <a:pt x="46" y="40"/>
                    <a:pt x="46" y="38"/>
                  </a:cubicBezTo>
                  <a:cubicBezTo>
                    <a:pt x="54" y="32"/>
                    <a:pt x="62" y="25"/>
                    <a:pt x="70" y="18"/>
                  </a:cubicBezTo>
                  <a:cubicBezTo>
                    <a:pt x="71" y="19"/>
                    <a:pt x="71" y="20"/>
                    <a:pt x="71" y="21"/>
                  </a:cubicBezTo>
                  <a:close/>
                  <a:moveTo>
                    <a:pt x="69" y="17"/>
                  </a:moveTo>
                  <a:cubicBezTo>
                    <a:pt x="62" y="23"/>
                    <a:pt x="55" y="29"/>
                    <a:pt x="48" y="35"/>
                  </a:cubicBezTo>
                  <a:cubicBezTo>
                    <a:pt x="49" y="33"/>
                    <a:pt x="49" y="31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7" y="24"/>
                    <a:pt x="62" y="19"/>
                    <a:pt x="68" y="14"/>
                  </a:cubicBezTo>
                  <a:cubicBezTo>
                    <a:pt x="69" y="15"/>
                    <a:pt x="69" y="16"/>
                    <a:pt x="69" y="17"/>
                  </a:cubicBezTo>
                  <a:close/>
                  <a:moveTo>
                    <a:pt x="68" y="13"/>
                  </a:moveTo>
                  <a:cubicBezTo>
                    <a:pt x="68" y="13"/>
                    <a:pt x="68" y="13"/>
                    <a:pt x="67" y="13"/>
                  </a:cubicBezTo>
                  <a:cubicBezTo>
                    <a:pt x="62" y="17"/>
                    <a:pt x="57" y="22"/>
                    <a:pt x="52" y="27"/>
                  </a:cubicBezTo>
                  <a:cubicBezTo>
                    <a:pt x="52" y="25"/>
                    <a:pt x="53" y="23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8" y="17"/>
                    <a:pt x="62" y="13"/>
                    <a:pt x="66" y="10"/>
                  </a:cubicBezTo>
                  <a:cubicBezTo>
                    <a:pt x="67" y="11"/>
                    <a:pt x="67" y="12"/>
                    <a:pt x="68" y="13"/>
                  </a:cubicBezTo>
                  <a:close/>
                  <a:moveTo>
                    <a:pt x="66" y="8"/>
                  </a:moveTo>
                  <a:cubicBezTo>
                    <a:pt x="62" y="12"/>
                    <a:pt x="59" y="15"/>
                    <a:pt x="56" y="18"/>
                  </a:cubicBezTo>
                  <a:cubicBezTo>
                    <a:pt x="56" y="16"/>
                    <a:pt x="57" y="15"/>
                    <a:pt x="58" y="13"/>
                  </a:cubicBezTo>
                  <a:cubicBezTo>
                    <a:pt x="60" y="11"/>
                    <a:pt x="63" y="9"/>
                    <a:pt x="65" y="7"/>
                  </a:cubicBezTo>
                  <a:cubicBezTo>
                    <a:pt x="65" y="7"/>
                    <a:pt x="66" y="8"/>
                    <a:pt x="66" y="8"/>
                  </a:cubicBezTo>
                  <a:close/>
                  <a:moveTo>
                    <a:pt x="63" y="2"/>
                  </a:move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3"/>
                    <a:pt x="64" y="4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3" y="7"/>
                    <a:pt x="61" y="9"/>
                    <a:pt x="59" y="10"/>
                  </a:cubicBezTo>
                  <a:cubicBezTo>
                    <a:pt x="60" y="8"/>
                    <a:pt x="61" y="5"/>
                    <a:pt x="63" y="2"/>
                  </a:cubicBezTo>
                  <a:close/>
                  <a:moveTo>
                    <a:pt x="2" y="120"/>
                  </a:moveTo>
                  <a:cubicBezTo>
                    <a:pt x="2" y="119"/>
                    <a:pt x="2" y="118"/>
                    <a:pt x="2" y="118"/>
                  </a:cubicBezTo>
                  <a:cubicBezTo>
                    <a:pt x="2" y="117"/>
                    <a:pt x="2" y="117"/>
                    <a:pt x="3" y="116"/>
                  </a:cubicBezTo>
                  <a:cubicBezTo>
                    <a:pt x="4" y="114"/>
                    <a:pt x="5" y="111"/>
                    <a:pt x="6" y="109"/>
                  </a:cubicBezTo>
                  <a:cubicBezTo>
                    <a:pt x="11" y="100"/>
                    <a:pt x="16" y="91"/>
                    <a:pt x="21" y="82"/>
                  </a:cubicBezTo>
                  <a:cubicBezTo>
                    <a:pt x="32" y="60"/>
                    <a:pt x="43" y="39"/>
                    <a:pt x="54" y="17"/>
                  </a:cubicBezTo>
                  <a:cubicBezTo>
                    <a:pt x="55" y="16"/>
                    <a:pt x="55" y="15"/>
                    <a:pt x="56" y="14"/>
                  </a:cubicBezTo>
                  <a:cubicBezTo>
                    <a:pt x="52" y="22"/>
                    <a:pt x="49" y="30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4" y="40"/>
                    <a:pt x="43" y="42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5"/>
                    <a:pt x="42" y="45"/>
                  </a:cubicBezTo>
                  <a:cubicBezTo>
                    <a:pt x="41" y="47"/>
                    <a:pt x="40" y="48"/>
                    <a:pt x="39" y="50"/>
                  </a:cubicBezTo>
                  <a:cubicBezTo>
                    <a:pt x="39" y="50"/>
                    <a:pt x="39" y="51"/>
                    <a:pt x="39" y="51"/>
                  </a:cubicBezTo>
                  <a:cubicBezTo>
                    <a:pt x="38" y="53"/>
                    <a:pt x="37" y="55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9" y="73"/>
                    <a:pt x="23" y="88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6" y="104"/>
                    <a:pt x="14" y="106"/>
                    <a:pt x="14" y="107"/>
                  </a:cubicBezTo>
                  <a:cubicBezTo>
                    <a:pt x="13" y="108"/>
                    <a:pt x="12" y="110"/>
                    <a:pt x="12" y="111"/>
                  </a:cubicBezTo>
                  <a:cubicBezTo>
                    <a:pt x="10" y="114"/>
                    <a:pt x="9" y="117"/>
                    <a:pt x="8" y="120"/>
                  </a:cubicBezTo>
                  <a:cubicBezTo>
                    <a:pt x="6" y="122"/>
                    <a:pt x="5" y="125"/>
                    <a:pt x="4" y="127"/>
                  </a:cubicBezTo>
                  <a:cubicBezTo>
                    <a:pt x="4" y="125"/>
                    <a:pt x="3" y="122"/>
                    <a:pt x="2" y="120"/>
                  </a:cubicBezTo>
                  <a:close/>
                  <a:moveTo>
                    <a:pt x="5" y="128"/>
                  </a:moveTo>
                  <a:cubicBezTo>
                    <a:pt x="33" y="104"/>
                    <a:pt x="60" y="80"/>
                    <a:pt x="88" y="57"/>
                  </a:cubicBezTo>
                  <a:cubicBezTo>
                    <a:pt x="88" y="57"/>
                    <a:pt x="88" y="58"/>
                    <a:pt x="89" y="59"/>
                  </a:cubicBezTo>
                  <a:cubicBezTo>
                    <a:pt x="62" y="82"/>
                    <a:pt x="36" y="105"/>
                    <a:pt x="10" y="128"/>
                  </a:cubicBezTo>
                  <a:cubicBezTo>
                    <a:pt x="8" y="128"/>
                    <a:pt x="7" y="128"/>
                    <a:pt x="5" y="128"/>
                  </a:cubicBezTo>
                  <a:close/>
                  <a:moveTo>
                    <a:pt x="194" y="86"/>
                  </a:moveTo>
                  <a:cubicBezTo>
                    <a:pt x="181" y="97"/>
                    <a:pt x="167" y="108"/>
                    <a:pt x="154" y="119"/>
                  </a:cubicBezTo>
                  <a:cubicBezTo>
                    <a:pt x="153" y="118"/>
                    <a:pt x="153" y="117"/>
                    <a:pt x="152" y="116"/>
                  </a:cubicBezTo>
                  <a:cubicBezTo>
                    <a:pt x="166" y="105"/>
                    <a:pt x="179" y="94"/>
                    <a:pt x="193" y="84"/>
                  </a:cubicBezTo>
                  <a:cubicBezTo>
                    <a:pt x="193" y="84"/>
                    <a:pt x="194" y="85"/>
                    <a:pt x="194" y="86"/>
                  </a:cubicBezTo>
                  <a:close/>
                  <a:moveTo>
                    <a:pt x="192" y="82"/>
                  </a:moveTo>
                  <a:cubicBezTo>
                    <a:pt x="179" y="93"/>
                    <a:pt x="165" y="104"/>
                    <a:pt x="152" y="114"/>
                  </a:cubicBezTo>
                  <a:cubicBezTo>
                    <a:pt x="151" y="114"/>
                    <a:pt x="151" y="113"/>
                    <a:pt x="150" y="112"/>
                  </a:cubicBezTo>
                  <a:cubicBezTo>
                    <a:pt x="164" y="101"/>
                    <a:pt x="177" y="90"/>
                    <a:pt x="190" y="79"/>
                  </a:cubicBezTo>
                  <a:cubicBezTo>
                    <a:pt x="191" y="80"/>
                    <a:pt x="192" y="81"/>
                    <a:pt x="192" y="82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89" y="78"/>
                  </a:cubicBezTo>
                  <a:cubicBezTo>
                    <a:pt x="176" y="89"/>
                    <a:pt x="163" y="100"/>
                    <a:pt x="150" y="111"/>
                  </a:cubicBezTo>
                  <a:cubicBezTo>
                    <a:pt x="149" y="110"/>
                    <a:pt x="149" y="109"/>
                    <a:pt x="148" y="109"/>
                  </a:cubicBezTo>
                  <a:cubicBezTo>
                    <a:pt x="162" y="98"/>
                    <a:pt x="175" y="87"/>
                    <a:pt x="188" y="76"/>
                  </a:cubicBezTo>
                  <a:cubicBezTo>
                    <a:pt x="189" y="76"/>
                    <a:pt x="189" y="77"/>
                    <a:pt x="190" y="78"/>
                  </a:cubicBezTo>
                  <a:close/>
                  <a:moveTo>
                    <a:pt x="188" y="74"/>
                  </a:moveTo>
                  <a:cubicBezTo>
                    <a:pt x="174" y="85"/>
                    <a:pt x="161" y="96"/>
                    <a:pt x="148" y="107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48" y="106"/>
                    <a:pt x="147" y="106"/>
                    <a:pt x="147" y="106"/>
                  </a:cubicBezTo>
                  <a:cubicBezTo>
                    <a:pt x="147" y="105"/>
                    <a:pt x="147" y="105"/>
                    <a:pt x="146" y="105"/>
                  </a:cubicBezTo>
                  <a:cubicBezTo>
                    <a:pt x="160" y="94"/>
                    <a:pt x="173" y="83"/>
                    <a:pt x="186" y="71"/>
                  </a:cubicBezTo>
                  <a:cubicBezTo>
                    <a:pt x="187" y="72"/>
                    <a:pt x="187" y="73"/>
                    <a:pt x="188" y="74"/>
                  </a:cubicBezTo>
                  <a:close/>
                  <a:moveTo>
                    <a:pt x="185" y="70"/>
                  </a:moveTo>
                  <a:cubicBezTo>
                    <a:pt x="172" y="81"/>
                    <a:pt x="159" y="92"/>
                    <a:pt x="146" y="104"/>
                  </a:cubicBezTo>
                  <a:cubicBezTo>
                    <a:pt x="145" y="103"/>
                    <a:pt x="145" y="102"/>
                    <a:pt x="145" y="101"/>
                  </a:cubicBezTo>
                  <a:cubicBezTo>
                    <a:pt x="158" y="90"/>
                    <a:pt x="171" y="79"/>
                    <a:pt x="184" y="68"/>
                  </a:cubicBezTo>
                  <a:cubicBezTo>
                    <a:pt x="184" y="69"/>
                    <a:pt x="185" y="69"/>
                    <a:pt x="185" y="70"/>
                  </a:cubicBezTo>
                  <a:close/>
                  <a:moveTo>
                    <a:pt x="183" y="67"/>
                  </a:moveTo>
                  <a:cubicBezTo>
                    <a:pt x="170" y="78"/>
                    <a:pt x="157" y="89"/>
                    <a:pt x="144" y="100"/>
                  </a:cubicBezTo>
                  <a:cubicBezTo>
                    <a:pt x="144" y="99"/>
                    <a:pt x="143" y="99"/>
                    <a:pt x="143" y="98"/>
                  </a:cubicBezTo>
                  <a:cubicBezTo>
                    <a:pt x="156" y="87"/>
                    <a:pt x="168" y="75"/>
                    <a:pt x="181" y="63"/>
                  </a:cubicBezTo>
                  <a:cubicBezTo>
                    <a:pt x="182" y="64"/>
                    <a:pt x="183" y="66"/>
                    <a:pt x="183" y="67"/>
                  </a:cubicBezTo>
                  <a:close/>
                  <a:moveTo>
                    <a:pt x="181" y="62"/>
                  </a:moveTo>
                  <a:cubicBezTo>
                    <a:pt x="168" y="74"/>
                    <a:pt x="155" y="85"/>
                    <a:pt x="142" y="97"/>
                  </a:cubicBezTo>
                  <a:cubicBezTo>
                    <a:pt x="142" y="96"/>
                    <a:pt x="141" y="95"/>
                    <a:pt x="141" y="95"/>
                  </a:cubicBezTo>
                  <a:cubicBezTo>
                    <a:pt x="154" y="83"/>
                    <a:pt x="167" y="72"/>
                    <a:pt x="179" y="60"/>
                  </a:cubicBezTo>
                  <a:cubicBezTo>
                    <a:pt x="180" y="61"/>
                    <a:pt x="180" y="61"/>
                    <a:pt x="181" y="62"/>
                  </a:cubicBezTo>
                  <a:close/>
                  <a:moveTo>
                    <a:pt x="179" y="59"/>
                  </a:moveTo>
                  <a:cubicBezTo>
                    <a:pt x="166" y="70"/>
                    <a:pt x="153" y="82"/>
                    <a:pt x="140" y="93"/>
                  </a:cubicBezTo>
                  <a:cubicBezTo>
                    <a:pt x="140" y="93"/>
                    <a:pt x="140" y="92"/>
                    <a:pt x="139" y="91"/>
                  </a:cubicBezTo>
                  <a:cubicBezTo>
                    <a:pt x="152" y="79"/>
                    <a:pt x="164" y="68"/>
                    <a:pt x="177" y="56"/>
                  </a:cubicBezTo>
                  <a:cubicBezTo>
                    <a:pt x="178" y="57"/>
                    <a:pt x="178" y="58"/>
                    <a:pt x="179" y="59"/>
                  </a:cubicBezTo>
                  <a:close/>
                  <a:moveTo>
                    <a:pt x="176" y="55"/>
                  </a:moveTo>
                  <a:cubicBezTo>
                    <a:pt x="164" y="66"/>
                    <a:pt x="151" y="78"/>
                    <a:pt x="138" y="90"/>
                  </a:cubicBezTo>
                  <a:cubicBezTo>
                    <a:pt x="138" y="89"/>
                    <a:pt x="138" y="88"/>
                    <a:pt x="137" y="87"/>
                  </a:cubicBezTo>
                  <a:cubicBezTo>
                    <a:pt x="150" y="76"/>
                    <a:pt x="162" y="64"/>
                    <a:pt x="175" y="53"/>
                  </a:cubicBezTo>
                  <a:cubicBezTo>
                    <a:pt x="175" y="53"/>
                    <a:pt x="176" y="54"/>
                    <a:pt x="176" y="55"/>
                  </a:cubicBezTo>
                  <a:close/>
                  <a:moveTo>
                    <a:pt x="174" y="52"/>
                  </a:moveTo>
                  <a:cubicBezTo>
                    <a:pt x="162" y="63"/>
                    <a:pt x="149" y="74"/>
                    <a:pt x="137" y="86"/>
                  </a:cubicBezTo>
                  <a:cubicBezTo>
                    <a:pt x="136" y="85"/>
                    <a:pt x="136" y="85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83"/>
                    <a:pt x="136" y="83"/>
                    <a:pt x="136" y="83"/>
                  </a:cubicBezTo>
                  <a:cubicBezTo>
                    <a:pt x="148" y="71"/>
                    <a:pt x="160" y="60"/>
                    <a:pt x="173" y="49"/>
                  </a:cubicBezTo>
                  <a:cubicBezTo>
                    <a:pt x="173" y="50"/>
                    <a:pt x="174" y="51"/>
                    <a:pt x="174" y="52"/>
                  </a:cubicBezTo>
                  <a:close/>
                  <a:moveTo>
                    <a:pt x="172" y="47"/>
                  </a:moveTo>
                  <a:cubicBezTo>
                    <a:pt x="160" y="59"/>
                    <a:pt x="147" y="71"/>
                    <a:pt x="135" y="82"/>
                  </a:cubicBezTo>
                  <a:cubicBezTo>
                    <a:pt x="134" y="81"/>
                    <a:pt x="134" y="80"/>
                    <a:pt x="133" y="80"/>
                  </a:cubicBezTo>
                  <a:cubicBezTo>
                    <a:pt x="146" y="68"/>
                    <a:pt x="158" y="56"/>
                    <a:pt x="171" y="45"/>
                  </a:cubicBezTo>
                  <a:cubicBezTo>
                    <a:pt x="171" y="46"/>
                    <a:pt x="172" y="47"/>
                    <a:pt x="172" y="47"/>
                  </a:cubicBezTo>
                  <a:close/>
                  <a:moveTo>
                    <a:pt x="170" y="44"/>
                  </a:moveTo>
                  <a:cubicBezTo>
                    <a:pt x="170" y="44"/>
                    <a:pt x="170" y="44"/>
                    <a:pt x="170" y="44"/>
                  </a:cubicBezTo>
                  <a:cubicBezTo>
                    <a:pt x="157" y="55"/>
                    <a:pt x="145" y="67"/>
                    <a:pt x="133" y="78"/>
                  </a:cubicBezTo>
                  <a:cubicBezTo>
                    <a:pt x="132" y="78"/>
                    <a:pt x="132" y="78"/>
                    <a:pt x="132" y="77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2" y="76"/>
                    <a:pt x="132" y="76"/>
                    <a:pt x="131" y="76"/>
                  </a:cubicBezTo>
                  <a:cubicBezTo>
                    <a:pt x="144" y="65"/>
                    <a:pt x="156" y="53"/>
                    <a:pt x="168" y="41"/>
                  </a:cubicBezTo>
                  <a:cubicBezTo>
                    <a:pt x="169" y="42"/>
                    <a:pt x="169" y="43"/>
                    <a:pt x="170" y="44"/>
                  </a:cubicBezTo>
                  <a:close/>
                  <a:moveTo>
                    <a:pt x="168" y="40"/>
                  </a:moveTo>
                  <a:cubicBezTo>
                    <a:pt x="155" y="52"/>
                    <a:pt x="143" y="63"/>
                    <a:pt x="131" y="75"/>
                  </a:cubicBezTo>
                  <a:cubicBezTo>
                    <a:pt x="130" y="74"/>
                    <a:pt x="130" y="74"/>
                    <a:pt x="130" y="73"/>
                  </a:cubicBezTo>
                  <a:cubicBezTo>
                    <a:pt x="130" y="72"/>
                    <a:pt x="131" y="71"/>
                    <a:pt x="132" y="70"/>
                  </a:cubicBezTo>
                  <a:cubicBezTo>
                    <a:pt x="132" y="69"/>
                    <a:pt x="132" y="70"/>
                    <a:pt x="132" y="69"/>
                  </a:cubicBezTo>
                  <a:cubicBezTo>
                    <a:pt x="143" y="59"/>
                    <a:pt x="155" y="48"/>
                    <a:pt x="166" y="37"/>
                  </a:cubicBezTo>
                  <a:cubicBezTo>
                    <a:pt x="166" y="38"/>
                    <a:pt x="167" y="39"/>
                    <a:pt x="168" y="40"/>
                  </a:cubicBezTo>
                  <a:close/>
                  <a:moveTo>
                    <a:pt x="165" y="36"/>
                  </a:moveTo>
                  <a:cubicBezTo>
                    <a:pt x="155" y="46"/>
                    <a:pt x="144" y="56"/>
                    <a:pt x="134" y="66"/>
                  </a:cubicBezTo>
                  <a:cubicBezTo>
                    <a:pt x="135" y="64"/>
                    <a:pt x="136" y="61"/>
                    <a:pt x="137" y="59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46" y="51"/>
                    <a:pt x="155" y="42"/>
                    <a:pt x="164" y="33"/>
                  </a:cubicBezTo>
                  <a:cubicBezTo>
                    <a:pt x="164" y="34"/>
                    <a:pt x="165" y="35"/>
                    <a:pt x="165" y="36"/>
                  </a:cubicBezTo>
                  <a:close/>
                  <a:moveTo>
                    <a:pt x="163" y="32"/>
                  </a:moveTo>
                  <a:cubicBezTo>
                    <a:pt x="155" y="40"/>
                    <a:pt x="147" y="48"/>
                    <a:pt x="139" y="55"/>
                  </a:cubicBezTo>
                  <a:cubicBezTo>
                    <a:pt x="141" y="53"/>
                    <a:pt x="142" y="50"/>
                    <a:pt x="143" y="48"/>
                  </a:cubicBezTo>
                  <a:cubicBezTo>
                    <a:pt x="149" y="42"/>
                    <a:pt x="156" y="36"/>
                    <a:pt x="162" y="30"/>
                  </a:cubicBezTo>
                  <a:cubicBezTo>
                    <a:pt x="162" y="31"/>
                    <a:pt x="163" y="32"/>
                    <a:pt x="163" y="32"/>
                  </a:cubicBezTo>
                  <a:close/>
                  <a:moveTo>
                    <a:pt x="161" y="29"/>
                  </a:moveTo>
                  <a:cubicBezTo>
                    <a:pt x="156" y="34"/>
                    <a:pt x="151" y="39"/>
                    <a:pt x="145" y="44"/>
                  </a:cubicBezTo>
                  <a:cubicBezTo>
                    <a:pt x="147" y="42"/>
                    <a:pt x="148" y="39"/>
                    <a:pt x="149" y="37"/>
                  </a:cubicBezTo>
                  <a:cubicBezTo>
                    <a:pt x="149" y="37"/>
                    <a:pt x="149" y="37"/>
                    <a:pt x="150" y="37"/>
                  </a:cubicBezTo>
                  <a:cubicBezTo>
                    <a:pt x="153" y="33"/>
                    <a:pt x="156" y="30"/>
                    <a:pt x="160" y="27"/>
                  </a:cubicBezTo>
                  <a:cubicBezTo>
                    <a:pt x="160" y="27"/>
                    <a:pt x="161" y="28"/>
                    <a:pt x="161" y="29"/>
                  </a:cubicBezTo>
                  <a:close/>
                  <a:moveTo>
                    <a:pt x="159" y="25"/>
                  </a:moveTo>
                  <a:cubicBezTo>
                    <a:pt x="156" y="28"/>
                    <a:pt x="154" y="31"/>
                    <a:pt x="151" y="33"/>
                  </a:cubicBezTo>
                  <a:cubicBezTo>
                    <a:pt x="153" y="29"/>
                    <a:pt x="155" y="26"/>
                    <a:pt x="157" y="22"/>
                  </a:cubicBezTo>
                  <a:cubicBezTo>
                    <a:pt x="158" y="23"/>
                    <a:pt x="158" y="24"/>
                    <a:pt x="159" y="25"/>
                  </a:cubicBezTo>
                  <a:close/>
                  <a:moveTo>
                    <a:pt x="127" y="68"/>
                  </a:moveTo>
                  <a:cubicBezTo>
                    <a:pt x="136" y="55"/>
                    <a:pt x="144" y="42"/>
                    <a:pt x="152" y="29"/>
                  </a:cubicBezTo>
                  <a:cubicBezTo>
                    <a:pt x="144" y="43"/>
                    <a:pt x="132" y="66"/>
                    <a:pt x="129" y="72"/>
                  </a:cubicBezTo>
                  <a:cubicBezTo>
                    <a:pt x="128" y="71"/>
                    <a:pt x="128" y="69"/>
                    <a:pt x="127" y="68"/>
                  </a:cubicBezTo>
                  <a:cubicBezTo>
                    <a:pt x="127" y="68"/>
                    <a:pt x="127" y="68"/>
                    <a:pt x="127" y="68"/>
                  </a:cubicBezTo>
                  <a:close/>
                  <a:moveTo>
                    <a:pt x="128" y="72"/>
                  </a:moveTo>
                  <a:cubicBezTo>
                    <a:pt x="128" y="72"/>
                    <a:pt x="128" y="72"/>
                    <a:pt x="128" y="72"/>
                  </a:cubicBezTo>
                  <a:cubicBezTo>
                    <a:pt x="106" y="88"/>
                    <a:pt x="85" y="104"/>
                    <a:pt x="65" y="122"/>
                  </a:cubicBezTo>
                  <a:cubicBezTo>
                    <a:pt x="67" y="118"/>
                    <a:pt x="69" y="114"/>
                    <a:pt x="70" y="109"/>
                  </a:cubicBezTo>
                  <a:cubicBezTo>
                    <a:pt x="89" y="95"/>
                    <a:pt x="107" y="81"/>
                    <a:pt x="124" y="66"/>
                  </a:cubicBezTo>
                  <a:cubicBezTo>
                    <a:pt x="125" y="68"/>
                    <a:pt x="127" y="70"/>
                    <a:pt x="128" y="72"/>
                  </a:cubicBezTo>
                  <a:close/>
                  <a:moveTo>
                    <a:pt x="124" y="65"/>
                  </a:moveTo>
                  <a:cubicBezTo>
                    <a:pt x="107" y="79"/>
                    <a:pt x="89" y="93"/>
                    <a:pt x="72" y="107"/>
                  </a:cubicBezTo>
                  <a:cubicBezTo>
                    <a:pt x="73" y="104"/>
                    <a:pt x="74" y="101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91" y="85"/>
                    <a:pt x="106" y="72"/>
                    <a:pt x="121" y="59"/>
                  </a:cubicBezTo>
                  <a:cubicBezTo>
                    <a:pt x="122" y="61"/>
                    <a:pt x="123" y="63"/>
                    <a:pt x="124" y="65"/>
                  </a:cubicBezTo>
                  <a:close/>
                  <a:moveTo>
                    <a:pt x="120" y="58"/>
                  </a:moveTo>
                  <a:cubicBezTo>
                    <a:pt x="120" y="58"/>
                    <a:pt x="120" y="58"/>
                    <a:pt x="120" y="58"/>
                  </a:cubicBezTo>
                  <a:cubicBezTo>
                    <a:pt x="106" y="70"/>
                    <a:pt x="91" y="82"/>
                    <a:pt x="77" y="95"/>
                  </a:cubicBezTo>
                  <a:cubicBezTo>
                    <a:pt x="79" y="91"/>
                    <a:pt x="81" y="87"/>
                    <a:pt x="82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95" y="73"/>
                    <a:pt x="106" y="63"/>
                    <a:pt x="117" y="54"/>
                  </a:cubicBezTo>
                  <a:cubicBezTo>
                    <a:pt x="118" y="55"/>
                    <a:pt x="119" y="57"/>
                    <a:pt x="120" y="58"/>
                  </a:cubicBezTo>
                  <a:close/>
                  <a:moveTo>
                    <a:pt x="83" y="81"/>
                  </a:moveTo>
                  <a:cubicBezTo>
                    <a:pt x="85" y="77"/>
                    <a:pt x="87" y="73"/>
                    <a:pt x="89" y="69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97" y="62"/>
                    <a:pt x="105" y="54"/>
                    <a:pt x="113" y="47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3" y="47"/>
                    <a:pt x="113" y="47"/>
                    <a:pt x="114" y="47"/>
                  </a:cubicBezTo>
                  <a:cubicBezTo>
                    <a:pt x="115" y="49"/>
                    <a:pt x="116" y="51"/>
                    <a:pt x="117" y="52"/>
                  </a:cubicBezTo>
                  <a:cubicBezTo>
                    <a:pt x="106" y="62"/>
                    <a:pt x="94" y="71"/>
                    <a:pt x="83" y="81"/>
                  </a:cubicBezTo>
                  <a:close/>
                  <a:moveTo>
                    <a:pt x="113" y="46"/>
                  </a:moveTo>
                  <a:cubicBezTo>
                    <a:pt x="105" y="53"/>
                    <a:pt x="97" y="60"/>
                    <a:pt x="90" y="66"/>
                  </a:cubicBezTo>
                  <a:cubicBezTo>
                    <a:pt x="90" y="65"/>
                    <a:pt x="91" y="64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2" y="63"/>
                    <a:pt x="92" y="62"/>
                    <a:pt x="92" y="62"/>
                  </a:cubicBezTo>
                  <a:cubicBezTo>
                    <a:pt x="92" y="60"/>
                    <a:pt x="93" y="58"/>
                    <a:pt x="94" y="56"/>
                  </a:cubicBezTo>
                  <a:cubicBezTo>
                    <a:pt x="94" y="56"/>
                    <a:pt x="94" y="56"/>
                    <a:pt x="95" y="56"/>
                  </a:cubicBezTo>
                  <a:cubicBezTo>
                    <a:pt x="99" y="51"/>
                    <a:pt x="105" y="46"/>
                    <a:pt x="110" y="42"/>
                  </a:cubicBezTo>
                  <a:cubicBezTo>
                    <a:pt x="111" y="43"/>
                    <a:pt x="112" y="45"/>
                    <a:pt x="113" y="46"/>
                  </a:cubicBezTo>
                  <a:close/>
                  <a:moveTo>
                    <a:pt x="105" y="33"/>
                  </a:moveTo>
                  <a:cubicBezTo>
                    <a:pt x="106" y="36"/>
                    <a:pt x="108" y="39"/>
                    <a:pt x="110" y="41"/>
                  </a:cubicBezTo>
                  <a:cubicBezTo>
                    <a:pt x="105" y="45"/>
                    <a:pt x="100" y="49"/>
                    <a:pt x="96" y="53"/>
                  </a:cubicBezTo>
                  <a:cubicBezTo>
                    <a:pt x="98" y="47"/>
                    <a:pt x="101" y="41"/>
                    <a:pt x="104" y="35"/>
                  </a:cubicBezTo>
                  <a:cubicBezTo>
                    <a:pt x="104" y="35"/>
                    <a:pt x="104" y="34"/>
                    <a:pt x="105" y="33"/>
                  </a:cubicBezTo>
                  <a:close/>
                  <a:moveTo>
                    <a:pt x="45" y="128"/>
                  </a:moveTo>
                  <a:cubicBezTo>
                    <a:pt x="50" y="124"/>
                    <a:pt x="55" y="119"/>
                    <a:pt x="60" y="114"/>
                  </a:cubicBezTo>
                  <a:cubicBezTo>
                    <a:pt x="59" y="117"/>
                    <a:pt x="58" y="119"/>
                    <a:pt x="57" y="121"/>
                  </a:cubicBezTo>
                  <a:cubicBezTo>
                    <a:pt x="54" y="124"/>
                    <a:pt x="52" y="126"/>
                    <a:pt x="49" y="128"/>
                  </a:cubicBezTo>
                  <a:cubicBezTo>
                    <a:pt x="48" y="128"/>
                    <a:pt x="46" y="128"/>
                    <a:pt x="45" y="128"/>
                  </a:cubicBezTo>
                  <a:close/>
                  <a:moveTo>
                    <a:pt x="53" y="128"/>
                  </a:moveTo>
                  <a:cubicBezTo>
                    <a:pt x="53" y="129"/>
                    <a:pt x="53" y="129"/>
                    <a:pt x="53" y="129"/>
                  </a:cubicBezTo>
                  <a:cubicBezTo>
                    <a:pt x="53" y="129"/>
                    <a:pt x="53" y="128"/>
                    <a:pt x="52" y="128"/>
                  </a:cubicBezTo>
                  <a:cubicBezTo>
                    <a:pt x="52" y="128"/>
                    <a:pt x="52" y="128"/>
                    <a:pt x="51" y="128"/>
                  </a:cubicBezTo>
                  <a:cubicBezTo>
                    <a:pt x="52" y="127"/>
                    <a:pt x="53" y="126"/>
                    <a:pt x="55" y="125"/>
                  </a:cubicBezTo>
                  <a:cubicBezTo>
                    <a:pt x="54" y="126"/>
                    <a:pt x="53" y="127"/>
                    <a:pt x="53" y="128"/>
                  </a:cubicBezTo>
                  <a:close/>
                  <a:moveTo>
                    <a:pt x="55" y="131"/>
                  </a:moveTo>
                  <a:cubicBezTo>
                    <a:pt x="55" y="130"/>
                    <a:pt x="54" y="129"/>
                    <a:pt x="54" y="129"/>
                  </a:cubicBezTo>
                  <a:cubicBezTo>
                    <a:pt x="55" y="127"/>
                    <a:pt x="56" y="126"/>
                    <a:pt x="57" y="125"/>
                  </a:cubicBezTo>
                  <a:cubicBezTo>
                    <a:pt x="60" y="117"/>
                    <a:pt x="64" y="110"/>
                    <a:pt x="68" y="103"/>
                  </a:cubicBezTo>
                  <a:cubicBezTo>
                    <a:pt x="77" y="86"/>
                    <a:pt x="85" y="70"/>
                    <a:pt x="94" y="54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9" y="87"/>
                    <a:pt x="79" y="87"/>
                    <a:pt x="78" y="8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3" y="100"/>
                    <a:pt x="73" y="101"/>
                    <a:pt x="72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0" y="107"/>
                    <a:pt x="69" y="109"/>
                    <a:pt x="68" y="111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4" y="121"/>
                    <a:pt x="63" y="122"/>
                    <a:pt x="63" y="122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61" y="128"/>
                    <a:pt x="59" y="132"/>
                    <a:pt x="57" y="135"/>
                  </a:cubicBezTo>
                  <a:cubicBezTo>
                    <a:pt x="57" y="134"/>
                    <a:pt x="56" y="132"/>
                    <a:pt x="55" y="131"/>
                  </a:cubicBezTo>
                  <a:close/>
                  <a:moveTo>
                    <a:pt x="59" y="136"/>
                  </a:moveTo>
                  <a:cubicBezTo>
                    <a:pt x="59" y="136"/>
                    <a:pt x="59" y="136"/>
                    <a:pt x="58" y="136"/>
                  </a:cubicBezTo>
                  <a:cubicBezTo>
                    <a:pt x="60" y="132"/>
                    <a:pt x="62" y="128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85" y="106"/>
                    <a:pt x="106" y="89"/>
                    <a:pt x="128" y="74"/>
                  </a:cubicBezTo>
                  <a:cubicBezTo>
                    <a:pt x="128" y="74"/>
                    <a:pt x="129" y="74"/>
                    <a:pt x="129" y="74"/>
                  </a:cubicBezTo>
                  <a:cubicBezTo>
                    <a:pt x="129" y="75"/>
                    <a:pt x="130" y="76"/>
                    <a:pt x="130" y="76"/>
                  </a:cubicBezTo>
                  <a:cubicBezTo>
                    <a:pt x="130" y="76"/>
                    <a:pt x="130" y="76"/>
                    <a:pt x="130" y="77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07" y="97"/>
                    <a:pt x="83" y="116"/>
                    <a:pt x="59" y="135"/>
                  </a:cubicBezTo>
                  <a:cubicBezTo>
                    <a:pt x="59" y="136"/>
                    <a:pt x="59" y="136"/>
                    <a:pt x="59" y="136"/>
                  </a:cubicBezTo>
                  <a:close/>
                  <a:moveTo>
                    <a:pt x="67" y="136"/>
                  </a:moveTo>
                  <a:cubicBezTo>
                    <a:pt x="65" y="136"/>
                    <a:pt x="62" y="136"/>
                    <a:pt x="60" y="136"/>
                  </a:cubicBezTo>
                  <a:cubicBezTo>
                    <a:pt x="84" y="117"/>
                    <a:pt x="107" y="98"/>
                    <a:pt x="131" y="78"/>
                  </a:cubicBezTo>
                  <a:cubicBezTo>
                    <a:pt x="131" y="79"/>
                    <a:pt x="131" y="79"/>
                    <a:pt x="132" y="79"/>
                  </a:cubicBezTo>
                  <a:cubicBezTo>
                    <a:pt x="131" y="80"/>
                    <a:pt x="132" y="80"/>
                    <a:pt x="132" y="80"/>
                  </a:cubicBezTo>
                  <a:cubicBezTo>
                    <a:pt x="133" y="81"/>
                    <a:pt x="133" y="83"/>
                    <a:pt x="134" y="84"/>
                  </a:cubicBezTo>
                  <a:cubicBezTo>
                    <a:pt x="112" y="102"/>
                    <a:pt x="90" y="120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lose/>
                  <a:moveTo>
                    <a:pt x="81" y="136"/>
                  </a:moveTo>
                  <a:cubicBezTo>
                    <a:pt x="77" y="136"/>
                    <a:pt x="73" y="136"/>
                    <a:pt x="69" y="136"/>
                  </a:cubicBezTo>
                  <a:cubicBezTo>
                    <a:pt x="91" y="120"/>
                    <a:pt x="113" y="103"/>
                    <a:pt x="135" y="85"/>
                  </a:cubicBezTo>
                  <a:cubicBezTo>
                    <a:pt x="135" y="86"/>
                    <a:pt x="135" y="86"/>
                    <a:pt x="136" y="87"/>
                  </a:cubicBezTo>
                  <a:cubicBezTo>
                    <a:pt x="135" y="87"/>
                    <a:pt x="136" y="87"/>
                    <a:pt x="136" y="88"/>
                  </a:cubicBezTo>
                  <a:cubicBezTo>
                    <a:pt x="137" y="89"/>
                    <a:pt x="138" y="91"/>
                    <a:pt x="139" y="93"/>
                  </a:cubicBezTo>
                  <a:cubicBezTo>
                    <a:pt x="119" y="107"/>
                    <a:pt x="100" y="122"/>
                    <a:pt x="81" y="136"/>
                  </a:cubicBezTo>
                  <a:close/>
                  <a:moveTo>
                    <a:pt x="93" y="136"/>
                  </a:moveTo>
                  <a:cubicBezTo>
                    <a:pt x="90" y="136"/>
                    <a:pt x="86" y="136"/>
                    <a:pt x="83" y="136"/>
                  </a:cubicBezTo>
                  <a:cubicBezTo>
                    <a:pt x="102" y="122"/>
                    <a:pt x="120" y="108"/>
                    <a:pt x="139" y="94"/>
                  </a:cubicBezTo>
                  <a:cubicBezTo>
                    <a:pt x="140" y="96"/>
                    <a:pt x="141" y="97"/>
                    <a:pt x="142" y="99"/>
                  </a:cubicBezTo>
                  <a:cubicBezTo>
                    <a:pt x="126" y="111"/>
                    <a:pt x="110" y="123"/>
                    <a:pt x="94" y="136"/>
                  </a:cubicBezTo>
                  <a:cubicBezTo>
                    <a:pt x="94" y="136"/>
                    <a:pt x="93" y="136"/>
                    <a:pt x="93" y="136"/>
                  </a:cubicBezTo>
                  <a:close/>
                  <a:moveTo>
                    <a:pt x="108" y="136"/>
                  </a:moveTo>
                  <a:cubicBezTo>
                    <a:pt x="104" y="136"/>
                    <a:pt x="100" y="136"/>
                    <a:pt x="96" y="136"/>
                  </a:cubicBezTo>
                  <a:cubicBezTo>
                    <a:pt x="111" y="124"/>
                    <a:pt x="127" y="112"/>
                    <a:pt x="142" y="100"/>
                  </a:cubicBezTo>
                  <a:cubicBezTo>
                    <a:pt x="144" y="102"/>
                    <a:pt x="145" y="104"/>
                    <a:pt x="146" y="107"/>
                  </a:cubicBezTo>
                  <a:cubicBezTo>
                    <a:pt x="133" y="116"/>
                    <a:pt x="121" y="126"/>
                    <a:pt x="108" y="136"/>
                  </a:cubicBezTo>
                  <a:close/>
                  <a:moveTo>
                    <a:pt x="122" y="136"/>
                  </a:moveTo>
                  <a:cubicBezTo>
                    <a:pt x="118" y="136"/>
                    <a:pt x="114" y="136"/>
                    <a:pt x="111" y="136"/>
                  </a:cubicBezTo>
                  <a:cubicBezTo>
                    <a:pt x="122" y="126"/>
                    <a:pt x="134" y="117"/>
                    <a:pt x="146" y="108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8" y="110"/>
                    <a:pt x="148" y="111"/>
                    <a:pt x="148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112"/>
                    <a:pt x="148" y="113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0" y="121"/>
                    <a:pt x="131" y="128"/>
                    <a:pt x="122" y="136"/>
                  </a:cubicBezTo>
                  <a:cubicBezTo>
                    <a:pt x="122" y="136"/>
                    <a:pt x="122" y="136"/>
                    <a:pt x="122" y="136"/>
                  </a:cubicBezTo>
                  <a:close/>
                  <a:moveTo>
                    <a:pt x="135" y="136"/>
                  </a:moveTo>
                  <a:cubicBezTo>
                    <a:pt x="131" y="136"/>
                    <a:pt x="128" y="136"/>
                    <a:pt x="124" y="136"/>
                  </a:cubicBezTo>
                  <a:cubicBezTo>
                    <a:pt x="132" y="129"/>
                    <a:pt x="141" y="121"/>
                    <a:pt x="150" y="114"/>
                  </a:cubicBezTo>
                  <a:cubicBezTo>
                    <a:pt x="151" y="116"/>
                    <a:pt x="152" y="118"/>
                    <a:pt x="153" y="120"/>
                  </a:cubicBezTo>
                  <a:cubicBezTo>
                    <a:pt x="147" y="125"/>
                    <a:pt x="141" y="131"/>
                    <a:pt x="135" y="136"/>
                  </a:cubicBezTo>
                  <a:close/>
                  <a:moveTo>
                    <a:pt x="157" y="128"/>
                  </a:moveTo>
                  <a:cubicBezTo>
                    <a:pt x="158" y="129"/>
                    <a:pt x="158" y="130"/>
                    <a:pt x="159" y="131"/>
                  </a:cubicBezTo>
                  <a:cubicBezTo>
                    <a:pt x="159" y="131"/>
                    <a:pt x="159" y="132"/>
                    <a:pt x="159" y="132"/>
                  </a:cubicBezTo>
                  <a:cubicBezTo>
                    <a:pt x="160" y="133"/>
                    <a:pt x="161" y="134"/>
                    <a:pt x="161" y="135"/>
                  </a:cubicBezTo>
                  <a:cubicBezTo>
                    <a:pt x="161" y="135"/>
                    <a:pt x="160" y="135"/>
                    <a:pt x="159" y="135"/>
                  </a:cubicBezTo>
                  <a:cubicBezTo>
                    <a:pt x="159" y="135"/>
                    <a:pt x="159" y="135"/>
                    <a:pt x="159" y="136"/>
                  </a:cubicBezTo>
                  <a:cubicBezTo>
                    <a:pt x="156" y="136"/>
                    <a:pt x="153" y="136"/>
                    <a:pt x="150" y="136"/>
                  </a:cubicBezTo>
                  <a:cubicBezTo>
                    <a:pt x="152" y="133"/>
                    <a:pt x="155" y="131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5" y="124"/>
                  </a:cubicBezTo>
                  <a:cubicBezTo>
                    <a:pt x="156" y="125"/>
                    <a:pt x="156" y="126"/>
                    <a:pt x="157" y="127"/>
                  </a:cubicBezTo>
                  <a:cubicBezTo>
                    <a:pt x="157" y="127"/>
                    <a:pt x="156" y="127"/>
                    <a:pt x="156" y="127"/>
                  </a:cubicBezTo>
                  <a:cubicBezTo>
                    <a:pt x="153" y="130"/>
                    <a:pt x="151" y="133"/>
                    <a:pt x="148" y="136"/>
                  </a:cubicBezTo>
                  <a:cubicBezTo>
                    <a:pt x="145" y="136"/>
                    <a:pt x="141" y="136"/>
                    <a:pt x="137" y="136"/>
                  </a:cubicBezTo>
                  <a:cubicBezTo>
                    <a:pt x="143" y="131"/>
                    <a:pt x="148" y="126"/>
                    <a:pt x="154" y="122"/>
                  </a:cubicBezTo>
                  <a:cubicBezTo>
                    <a:pt x="154" y="122"/>
                    <a:pt x="155" y="123"/>
                    <a:pt x="155" y="124"/>
                  </a:cubicBezTo>
                  <a:close/>
                  <a:moveTo>
                    <a:pt x="155" y="119"/>
                  </a:moveTo>
                  <a:cubicBezTo>
                    <a:pt x="169" y="109"/>
                    <a:pt x="182" y="98"/>
                    <a:pt x="195" y="87"/>
                  </a:cubicBezTo>
                  <a:cubicBezTo>
                    <a:pt x="196" y="88"/>
                    <a:pt x="196" y="89"/>
                    <a:pt x="197" y="91"/>
                  </a:cubicBezTo>
                  <a:cubicBezTo>
                    <a:pt x="185" y="100"/>
                    <a:pt x="172" y="110"/>
                    <a:pt x="160" y="119"/>
                  </a:cubicBezTo>
                  <a:cubicBezTo>
                    <a:pt x="158" y="119"/>
                    <a:pt x="157" y="119"/>
                    <a:pt x="155" y="119"/>
                  </a:cubicBezTo>
                  <a:close/>
                  <a:moveTo>
                    <a:pt x="162" y="119"/>
                  </a:moveTo>
                  <a:cubicBezTo>
                    <a:pt x="162" y="119"/>
                    <a:pt x="162" y="119"/>
                    <a:pt x="162" y="119"/>
                  </a:cubicBezTo>
                  <a:cubicBezTo>
                    <a:pt x="174" y="110"/>
                    <a:pt x="186" y="101"/>
                    <a:pt x="198" y="92"/>
                  </a:cubicBezTo>
                  <a:cubicBezTo>
                    <a:pt x="198" y="93"/>
                    <a:pt x="199" y="94"/>
                    <a:pt x="199" y="95"/>
                  </a:cubicBezTo>
                  <a:cubicBezTo>
                    <a:pt x="188" y="103"/>
                    <a:pt x="177" y="111"/>
                    <a:pt x="166" y="119"/>
                  </a:cubicBezTo>
                  <a:cubicBezTo>
                    <a:pt x="165" y="119"/>
                    <a:pt x="164" y="119"/>
                    <a:pt x="162" y="119"/>
                  </a:cubicBezTo>
                  <a:close/>
                  <a:moveTo>
                    <a:pt x="169" y="119"/>
                  </a:moveTo>
                  <a:cubicBezTo>
                    <a:pt x="179" y="112"/>
                    <a:pt x="190" y="104"/>
                    <a:pt x="200" y="96"/>
                  </a:cubicBezTo>
                  <a:cubicBezTo>
                    <a:pt x="200" y="97"/>
                    <a:pt x="201" y="98"/>
                    <a:pt x="201" y="98"/>
                  </a:cubicBezTo>
                  <a:cubicBezTo>
                    <a:pt x="192" y="105"/>
                    <a:pt x="183" y="112"/>
                    <a:pt x="174" y="119"/>
                  </a:cubicBezTo>
                  <a:cubicBezTo>
                    <a:pt x="172" y="119"/>
                    <a:pt x="170" y="119"/>
                    <a:pt x="169" y="119"/>
                  </a:cubicBezTo>
                  <a:close/>
                  <a:moveTo>
                    <a:pt x="176" y="119"/>
                  </a:moveTo>
                  <a:cubicBezTo>
                    <a:pt x="185" y="113"/>
                    <a:pt x="193" y="106"/>
                    <a:pt x="202" y="99"/>
                  </a:cubicBezTo>
                  <a:cubicBezTo>
                    <a:pt x="202" y="100"/>
                    <a:pt x="203" y="101"/>
                    <a:pt x="203" y="102"/>
                  </a:cubicBezTo>
                  <a:cubicBezTo>
                    <a:pt x="196" y="108"/>
                    <a:pt x="188" y="114"/>
                    <a:pt x="180" y="119"/>
                  </a:cubicBezTo>
                  <a:cubicBezTo>
                    <a:pt x="179" y="119"/>
                    <a:pt x="177" y="119"/>
                    <a:pt x="176" y="119"/>
                  </a:cubicBezTo>
                  <a:close/>
                  <a:moveTo>
                    <a:pt x="182" y="119"/>
                  </a:moveTo>
                  <a:cubicBezTo>
                    <a:pt x="190" y="114"/>
                    <a:pt x="197" y="109"/>
                    <a:pt x="204" y="103"/>
                  </a:cubicBezTo>
                  <a:cubicBezTo>
                    <a:pt x="205" y="104"/>
                    <a:pt x="205" y="105"/>
                    <a:pt x="206" y="106"/>
                  </a:cubicBezTo>
                  <a:cubicBezTo>
                    <a:pt x="200" y="111"/>
                    <a:pt x="194" y="115"/>
                    <a:pt x="188" y="119"/>
                  </a:cubicBezTo>
                  <a:cubicBezTo>
                    <a:pt x="186" y="119"/>
                    <a:pt x="184" y="119"/>
                    <a:pt x="182" y="119"/>
                  </a:cubicBezTo>
                  <a:close/>
                  <a:moveTo>
                    <a:pt x="190" y="119"/>
                  </a:moveTo>
                  <a:cubicBezTo>
                    <a:pt x="195" y="115"/>
                    <a:pt x="201" y="111"/>
                    <a:pt x="206" y="107"/>
                  </a:cubicBezTo>
                  <a:cubicBezTo>
                    <a:pt x="207" y="108"/>
                    <a:pt x="207" y="108"/>
                    <a:pt x="207" y="109"/>
                  </a:cubicBezTo>
                  <a:cubicBezTo>
                    <a:pt x="207" y="109"/>
                    <a:pt x="207" y="109"/>
                    <a:pt x="207" y="109"/>
                  </a:cubicBezTo>
                  <a:cubicBezTo>
                    <a:pt x="203" y="112"/>
                    <a:pt x="198" y="116"/>
                    <a:pt x="193" y="119"/>
                  </a:cubicBezTo>
                  <a:cubicBezTo>
                    <a:pt x="192" y="119"/>
                    <a:pt x="191" y="119"/>
                    <a:pt x="190" y="119"/>
                  </a:cubicBezTo>
                  <a:close/>
                  <a:moveTo>
                    <a:pt x="196" y="119"/>
                  </a:moveTo>
                  <a:cubicBezTo>
                    <a:pt x="200" y="116"/>
                    <a:pt x="204" y="113"/>
                    <a:pt x="208" y="110"/>
                  </a:cubicBezTo>
                  <a:cubicBezTo>
                    <a:pt x="208" y="110"/>
                    <a:pt x="208" y="110"/>
                    <a:pt x="208" y="110"/>
                  </a:cubicBezTo>
                  <a:cubicBezTo>
                    <a:pt x="208" y="111"/>
                    <a:pt x="209" y="112"/>
                    <a:pt x="209" y="112"/>
                  </a:cubicBezTo>
                  <a:cubicBezTo>
                    <a:pt x="206" y="115"/>
                    <a:pt x="203" y="117"/>
                    <a:pt x="200" y="119"/>
                  </a:cubicBezTo>
                  <a:cubicBezTo>
                    <a:pt x="199" y="119"/>
                    <a:pt x="197" y="119"/>
                    <a:pt x="196" y="119"/>
                  </a:cubicBezTo>
                  <a:close/>
                  <a:moveTo>
                    <a:pt x="202" y="119"/>
                  </a:moveTo>
                  <a:cubicBezTo>
                    <a:pt x="205" y="118"/>
                    <a:pt x="207" y="116"/>
                    <a:pt x="210" y="114"/>
                  </a:cubicBezTo>
                  <a:cubicBezTo>
                    <a:pt x="210" y="114"/>
                    <a:pt x="211" y="115"/>
                    <a:pt x="211" y="116"/>
                  </a:cubicBezTo>
                  <a:cubicBezTo>
                    <a:pt x="210" y="117"/>
                    <a:pt x="208" y="118"/>
                    <a:pt x="207" y="120"/>
                  </a:cubicBezTo>
                  <a:cubicBezTo>
                    <a:pt x="205" y="120"/>
                    <a:pt x="204" y="119"/>
                    <a:pt x="202" y="119"/>
                  </a:cubicBezTo>
                  <a:close/>
                  <a:moveTo>
                    <a:pt x="209" y="120"/>
                  </a:moveTo>
                  <a:cubicBezTo>
                    <a:pt x="210" y="119"/>
                    <a:pt x="211" y="118"/>
                    <a:pt x="212" y="117"/>
                  </a:cubicBezTo>
                  <a:cubicBezTo>
                    <a:pt x="212" y="118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20"/>
                    <a:pt x="213" y="120"/>
                    <a:pt x="213" y="120"/>
                  </a:cubicBezTo>
                  <a:cubicBezTo>
                    <a:pt x="211" y="120"/>
                    <a:pt x="210" y="120"/>
                    <a:pt x="209" y="1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10363"/>
            <p:cNvSpPr>
              <a:spLocks noEditPoints="1"/>
            </p:cNvSpPr>
            <p:nvPr/>
          </p:nvSpPr>
          <p:spPr bwMode="auto">
            <a:xfrm>
              <a:off x="5339786" y="3580958"/>
              <a:ext cx="42050" cy="40221"/>
            </a:xfrm>
            <a:custGeom>
              <a:avLst/>
              <a:gdLst>
                <a:gd name="T0" fmla="*/ 2 w 10"/>
                <a:gd name="T1" fmla="*/ 8 h 9"/>
                <a:gd name="T2" fmla="*/ 5 w 10"/>
                <a:gd name="T3" fmla="*/ 5 h 9"/>
                <a:gd name="T4" fmla="*/ 5 w 10"/>
                <a:gd name="T5" fmla="*/ 7 h 9"/>
                <a:gd name="T6" fmla="*/ 9 w 10"/>
                <a:gd name="T7" fmla="*/ 7 h 9"/>
                <a:gd name="T8" fmla="*/ 9 w 10"/>
                <a:gd name="T9" fmla="*/ 2 h 9"/>
                <a:gd name="T10" fmla="*/ 9 w 10"/>
                <a:gd name="T11" fmla="*/ 1 h 9"/>
                <a:gd name="T12" fmla="*/ 6 w 10"/>
                <a:gd name="T13" fmla="*/ 1 h 9"/>
                <a:gd name="T14" fmla="*/ 4 w 10"/>
                <a:gd name="T15" fmla="*/ 4 h 9"/>
                <a:gd name="T16" fmla="*/ 3 w 10"/>
                <a:gd name="T17" fmla="*/ 2 h 9"/>
                <a:gd name="T18" fmla="*/ 4 w 10"/>
                <a:gd name="T19" fmla="*/ 1 h 9"/>
                <a:gd name="T20" fmla="*/ 3 w 10"/>
                <a:gd name="T21" fmla="*/ 0 h 9"/>
                <a:gd name="T22" fmla="*/ 1 w 10"/>
                <a:gd name="T23" fmla="*/ 1 h 9"/>
                <a:gd name="T24" fmla="*/ 1 w 10"/>
                <a:gd name="T25" fmla="*/ 2 h 9"/>
                <a:gd name="T26" fmla="*/ 3 w 10"/>
                <a:gd name="T27" fmla="*/ 1 h 9"/>
                <a:gd name="T28" fmla="*/ 2 w 10"/>
                <a:gd name="T29" fmla="*/ 2 h 9"/>
                <a:gd name="T30" fmla="*/ 2 w 10"/>
                <a:gd name="T31" fmla="*/ 4 h 9"/>
                <a:gd name="T32" fmla="*/ 3 w 10"/>
                <a:gd name="T33" fmla="*/ 4 h 9"/>
                <a:gd name="T34" fmla="*/ 3 w 10"/>
                <a:gd name="T35" fmla="*/ 4 h 9"/>
                <a:gd name="T36" fmla="*/ 4 w 10"/>
                <a:gd name="T37" fmla="*/ 6 h 9"/>
                <a:gd name="T38" fmla="*/ 4 w 10"/>
                <a:gd name="T39" fmla="*/ 6 h 9"/>
                <a:gd name="T40" fmla="*/ 1 w 10"/>
                <a:gd name="T41" fmla="*/ 7 h 9"/>
                <a:gd name="T42" fmla="*/ 0 w 10"/>
                <a:gd name="T43" fmla="*/ 7 h 9"/>
                <a:gd name="T44" fmla="*/ 2 w 10"/>
                <a:gd name="T45" fmla="*/ 8 h 9"/>
                <a:gd name="T46" fmla="*/ 5 w 10"/>
                <a:gd name="T47" fmla="*/ 3 h 9"/>
                <a:gd name="T48" fmla="*/ 6 w 10"/>
                <a:gd name="T49" fmla="*/ 2 h 9"/>
                <a:gd name="T50" fmla="*/ 8 w 10"/>
                <a:gd name="T51" fmla="*/ 1 h 9"/>
                <a:gd name="T52" fmla="*/ 8 w 10"/>
                <a:gd name="T53" fmla="*/ 1 h 9"/>
                <a:gd name="T54" fmla="*/ 9 w 10"/>
                <a:gd name="T55" fmla="*/ 5 h 9"/>
                <a:gd name="T56" fmla="*/ 5 w 10"/>
                <a:gd name="T57" fmla="*/ 6 h 9"/>
                <a:gd name="T58" fmla="*/ 5 w 10"/>
                <a:gd name="T5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4" y="8"/>
                    <a:pt x="4" y="7"/>
                    <a:pt x="5" y="5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8"/>
                    <a:pt x="8" y="8"/>
                    <a:pt x="9" y="7"/>
                  </a:cubicBezTo>
                  <a:cubicBezTo>
                    <a:pt x="10" y="6"/>
                    <a:pt x="10" y="3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8"/>
                    <a:pt x="2" y="8"/>
                    <a:pt x="1" y="7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8"/>
                    <a:pt x="1" y="9"/>
                    <a:pt x="2" y="8"/>
                  </a:cubicBezTo>
                  <a:close/>
                  <a:moveTo>
                    <a:pt x="5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4"/>
                    <a:pt x="9" y="5"/>
                  </a:cubicBezTo>
                  <a:cubicBezTo>
                    <a:pt x="9" y="7"/>
                    <a:pt x="6" y="8"/>
                    <a:pt x="5" y="6"/>
                  </a:cubicBezTo>
                  <a:cubicBezTo>
                    <a:pt x="5" y="6"/>
                    <a:pt x="5" y="4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10364"/>
            <p:cNvSpPr>
              <a:spLocks/>
            </p:cNvSpPr>
            <p:nvPr/>
          </p:nvSpPr>
          <p:spPr bwMode="auto">
            <a:xfrm>
              <a:off x="5381835" y="3586443"/>
              <a:ext cx="31081" cy="34737"/>
            </a:xfrm>
            <a:custGeom>
              <a:avLst/>
              <a:gdLst>
                <a:gd name="T0" fmla="*/ 1 w 7"/>
                <a:gd name="T1" fmla="*/ 8 h 8"/>
                <a:gd name="T2" fmla="*/ 6 w 7"/>
                <a:gd name="T3" fmla="*/ 1 h 8"/>
                <a:gd name="T4" fmla="*/ 6 w 7"/>
                <a:gd name="T5" fmla="*/ 1 h 8"/>
                <a:gd name="T6" fmla="*/ 1 w 7"/>
                <a:gd name="T7" fmla="*/ 8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6"/>
                    <a:pt x="5" y="3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3"/>
                    <a:pt x="2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10365"/>
            <p:cNvSpPr>
              <a:spLocks/>
            </p:cNvSpPr>
            <p:nvPr/>
          </p:nvSpPr>
          <p:spPr bwMode="auto">
            <a:xfrm>
              <a:off x="5387320" y="3577302"/>
              <a:ext cx="12798" cy="18282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2 h 4"/>
                <a:gd name="T4" fmla="*/ 0 w 3"/>
                <a:gd name="T5" fmla="*/ 2 h 4"/>
                <a:gd name="T6" fmla="*/ 2 w 3"/>
                <a:gd name="T7" fmla="*/ 3 h 4"/>
                <a:gd name="T8" fmla="*/ 0 w 3"/>
                <a:gd name="T9" fmla="*/ 3 h 4"/>
                <a:gd name="T10" fmla="*/ 0 w 3"/>
                <a:gd name="T11" fmla="*/ 3 h 4"/>
                <a:gd name="T12" fmla="*/ 3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1"/>
                    <a:pt x="1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3" y="4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10366"/>
            <p:cNvSpPr>
              <a:spLocks noEditPoints="1"/>
            </p:cNvSpPr>
            <p:nvPr/>
          </p:nvSpPr>
          <p:spPr bwMode="auto">
            <a:xfrm>
              <a:off x="5396461" y="3608381"/>
              <a:ext cx="20111" cy="20111"/>
            </a:xfrm>
            <a:custGeom>
              <a:avLst/>
              <a:gdLst>
                <a:gd name="T0" fmla="*/ 1 w 5"/>
                <a:gd name="T1" fmla="*/ 3 h 5"/>
                <a:gd name="T2" fmla="*/ 1 w 5"/>
                <a:gd name="T3" fmla="*/ 3 h 5"/>
                <a:gd name="T4" fmla="*/ 1 w 5"/>
                <a:gd name="T5" fmla="*/ 3 h 5"/>
                <a:gd name="T6" fmla="*/ 4 w 5"/>
                <a:gd name="T7" fmla="*/ 2 h 5"/>
                <a:gd name="T8" fmla="*/ 1 w 5"/>
                <a:gd name="T9" fmla="*/ 3 h 5"/>
                <a:gd name="T10" fmla="*/ 2 w 5"/>
                <a:gd name="T11" fmla="*/ 3 h 5"/>
                <a:gd name="T12" fmla="*/ 3 w 5"/>
                <a:gd name="T13" fmla="*/ 2 h 5"/>
                <a:gd name="T14" fmla="*/ 2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5" y="3"/>
                    <a:pt x="4" y="2"/>
                  </a:cubicBezTo>
                  <a:cubicBezTo>
                    <a:pt x="3" y="0"/>
                    <a:pt x="0" y="2"/>
                    <a:pt x="1" y="3"/>
                  </a:cubicBezTo>
                  <a:close/>
                  <a:moveTo>
                    <a:pt x="2" y="3"/>
                  </a:moveTo>
                  <a:cubicBezTo>
                    <a:pt x="1" y="2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10367"/>
            <p:cNvSpPr>
              <a:spLocks/>
            </p:cNvSpPr>
            <p:nvPr/>
          </p:nvSpPr>
          <p:spPr bwMode="auto">
            <a:xfrm>
              <a:off x="5080176" y="3615694"/>
              <a:ext cx="21939" cy="34737"/>
            </a:xfrm>
            <a:custGeom>
              <a:avLst/>
              <a:gdLst>
                <a:gd name="T0" fmla="*/ 5 w 5"/>
                <a:gd name="T1" fmla="*/ 5 h 8"/>
                <a:gd name="T2" fmla="*/ 4 w 5"/>
                <a:gd name="T3" fmla="*/ 3 h 8"/>
                <a:gd name="T4" fmla="*/ 3 w 5"/>
                <a:gd name="T5" fmla="*/ 3 h 8"/>
                <a:gd name="T6" fmla="*/ 3 w 5"/>
                <a:gd name="T7" fmla="*/ 1 h 8"/>
                <a:gd name="T8" fmla="*/ 1 w 5"/>
                <a:gd name="T9" fmla="*/ 2 h 8"/>
                <a:gd name="T10" fmla="*/ 2 w 5"/>
                <a:gd name="T11" fmla="*/ 2 h 8"/>
                <a:gd name="T12" fmla="*/ 3 w 5"/>
                <a:gd name="T13" fmla="*/ 2 h 8"/>
                <a:gd name="T14" fmla="*/ 3 w 5"/>
                <a:gd name="T15" fmla="*/ 3 h 8"/>
                <a:gd name="T16" fmla="*/ 3 w 5"/>
                <a:gd name="T17" fmla="*/ 3 h 8"/>
                <a:gd name="T18" fmla="*/ 2 w 5"/>
                <a:gd name="T19" fmla="*/ 3 h 8"/>
                <a:gd name="T20" fmla="*/ 2 w 5"/>
                <a:gd name="T21" fmla="*/ 3 h 8"/>
                <a:gd name="T22" fmla="*/ 2 w 5"/>
                <a:gd name="T23" fmla="*/ 3 h 8"/>
                <a:gd name="T24" fmla="*/ 2 w 5"/>
                <a:gd name="T25" fmla="*/ 4 h 8"/>
                <a:gd name="T26" fmla="*/ 3 w 5"/>
                <a:gd name="T27" fmla="*/ 4 h 8"/>
                <a:gd name="T28" fmla="*/ 3 w 5"/>
                <a:gd name="T29" fmla="*/ 4 h 8"/>
                <a:gd name="T30" fmla="*/ 4 w 5"/>
                <a:gd name="T31" fmla="*/ 4 h 8"/>
                <a:gd name="T32" fmla="*/ 4 w 5"/>
                <a:gd name="T33" fmla="*/ 5 h 8"/>
                <a:gd name="T34" fmla="*/ 4 w 5"/>
                <a:gd name="T35" fmla="*/ 6 h 8"/>
                <a:gd name="T36" fmla="*/ 1 w 5"/>
                <a:gd name="T37" fmla="*/ 6 h 8"/>
                <a:gd name="T38" fmla="*/ 0 w 5"/>
                <a:gd name="T39" fmla="*/ 6 h 8"/>
                <a:gd name="T40" fmla="*/ 5 w 5"/>
                <a:gd name="T4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2" y="8"/>
                    <a:pt x="5" y="7"/>
                    <a:pt x="5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10368"/>
            <p:cNvSpPr>
              <a:spLocks noEditPoints="1"/>
            </p:cNvSpPr>
            <p:nvPr/>
          </p:nvSpPr>
          <p:spPr bwMode="auto">
            <a:xfrm>
              <a:off x="5102115" y="3615694"/>
              <a:ext cx="25595" cy="31081"/>
            </a:xfrm>
            <a:custGeom>
              <a:avLst/>
              <a:gdLst>
                <a:gd name="T0" fmla="*/ 1 w 6"/>
                <a:gd name="T1" fmla="*/ 6 h 7"/>
                <a:gd name="T2" fmla="*/ 5 w 6"/>
                <a:gd name="T3" fmla="*/ 5 h 7"/>
                <a:gd name="T4" fmla="*/ 3 w 6"/>
                <a:gd name="T5" fmla="*/ 1 h 7"/>
                <a:gd name="T6" fmla="*/ 0 w 6"/>
                <a:gd name="T7" fmla="*/ 3 h 7"/>
                <a:gd name="T8" fmla="*/ 1 w 6"/>
                <a:gd name="T9" fmla="*/ 6 h 7"/>
                <a:gd name="T10" fmla="*/ 4 w 6"/>
                <a:gd name="T11" fmla="*/ 2 h 7"/>
                <a:gd name="T12" fmla="*/ 4 w 6"/>
                <a:gd name="T13" fmla="*/ 5 h 7"/>
                <a:gd name="T14" fmla="*/ 1 w 6"/>
                <a:gd name="T15" fmla="*/ 5 h 7"/>
                <a:gd name="T16" fmla="*/ 1 w 6"/>
                <a:gd name="T17" fmla="*/ 4 h 7"/>
                <a:gd name="T18" fmla="*/ 1 w 6"/>
                <a:gd name="T19" fmla="*/ 3 h 7"/>
                <a:gd name="T20" fmla="*/ 1 w 6"/>
                <a:gd name="T21" fmla="*/ 3 h 7"/>
                <a:gd name="T22" fmla="*/ 2 w 6"/>
                <a:gd name="T23" fmla="*/ 2 h 7"/>
                <a:gd name="T24" fmla="*/ 2 w 6"/>
                <a:gd name="T25" fmla="*/ 2 h 7"/>
                <a:gd name="T26" fmla="*/ 4 w 6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2" y="7"/>
                    <a:pt x="4" y="7"/>
                    <a:pt x="5" y="5"/>
                  </a:cubicBezTo>
                  <a:cubicBezTo>
                    <a:pt x="6" y="4"/>
                    <a:pt x="5" y="2"/>
                    <a:pt x="3" y="1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lose/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10369"/>
            <p:cNvSpPr>
              <a:spLocks/>
            </p:cNvSpPr>
            <p:nvPr/>
          </p:nvSpPr>
          <p:spPr bwMode="auto">
            <a:xfrm>
              <a:off x="5131367" y="3621180"/>
              <a:ext cx="9142" cy="29252"/>
            </a:xfrm>
            <a:custGeom>
              <a:avLst/>
              <a:gdLst>
                <a:gd name="T0" fmla="*/ 1 w 2"/>
                <a:gd name="T1" fmla="*/ 6 h 7"/>
                <a:gd name="T2" fmla="*/ 2 w 2"/>
                <a:gd name="T3" fmla="*/ 1 h 7"/>
                <a:gd name="T4" fmla="*/ 2 w 2"/>
                <a:gd name="T5" fmla="*/ 0 h 7"/>
                <a:gd name="T6" fmla="*/ 0 w 2"/>
                <a:gd name="T7" fmla="*/ 6 h 7"/>
                <a:gd name="T8" fmla="*/ 1 w 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1" y="6"/>
                  </a:moveTo>
                  <a:cubicBezTo>
                    <a:pt x="1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10370"/>
            <p:cNvSpPr>
              <a:spLocks noEditPoints="1"/>
            </p:cNvSpPr>
            <p:nvPr/>
          </p:nvSpPr>
          <p:spPr bwMode="auto">
            <a:xfrm>
              <a:off x="5122225" y="3612038"/>
              <a:ext cx="14626" cy="12798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2 h 3"/>
                <a:gd name="T4" fmla="*/ 2 w 3"/>
                <a:gd name="T5" fmla="*/ 0 h 3"/>
                <a:gd name="T6" fmla="*/ 1 w 3"/>
                <a:gd name="T7" fmla="*/ 1 h 3"/>
                <a:gd name="T8" fmla="*/ 1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2 w 3"/>
                <a:gd name="T21" fmla="*/ 1 h 3"/>
                <a:gd name="T22" fmla="*/ 2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10371"/>
            <p:cNvSpPr>
              <a:spLocks noEditPoints="1"/>
            </p:cNvSpPr>
            <p:nvPr/>
          </p:nvSpPr>
          <p:spPr bwMode="auto">
            <a:xfrm>
              <a:off x="5136851" y="3633977"/>
              <a:ext cx="16455" cy="16455"/>
            </a:xfrm>
            <a:custGeom>
              <a:avLst/>
              <a:gdLst>
                <a:gd name="T0" fmla="*/ 0 w 4"/>
                <a:gd name="T1" fmla="*/ 3 h 4"/>
                <a:gd name="T2" fmla="*/ 1 w 4"/>
                <a:gd name="T3" fmla="*/ 3 h 4"/>
                <a:gd name="T4" fmla="*/ 1 w 4"/>
                <a:gd name="T5" fmla="*/ 3 h 4"/>
                <a:gd name="T6" fmla="*/ 3 w 4"/>
                <a:gd name="T7" fmla="*/ 2 h 4"/>
                <a:gd name="T8" fmla="*/ 0 w 4"/>
                <a:gd name="T9" fmla="*/ 3 h 4"/>
                <a:gd name="T10" fmla="*/ 3 w 4"/>
                <a:gd name="T11" fmla="*/ 2 h 4"/>
                <a:gd name="T12" fmla="*/ 1 w 4"/>
                <a:gd name="T13" fmla="*/ 2 h 4"/>
                <a:gd name="T14" fmla="*/ 1 w 4"/>
                <a:gd name="T15" fmla="*/ 2 h 4"/>
                <a:gd name="T16" fmla="*/ 3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4" y="4"/>
                    <a:pt x="3" y="2"/>
                  </a:cubicBezTo>
                  <a:cubicBezTo>
                    <a:pt x="3" y="0"/>
                    <a:pt x="0" y="1"/>
                    <a:pt x="0" y="3"/>
                  </a:cubicBezTo>
                  <a:close/>
                  <a:moveTo>
                    <a:pt x="3" y="2"/>
                  </a:moveTo>
                  <a:cubicBezTo>
                    <a:pt x="3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10372"/>
            <p:cNvSpPr>
              <a:spLocks/>
            </p:cNvSpPr>
            <p:nvPr/>
          </p:nvSpPr>
          <p:spPr bwMode="auto">
            <a:xfrm>
              <a:off x="4707216" y="3608381"/>
              <a:ext cx="18282" cy="42050"/>
            </a:xfrm>
            <a:custGeom>
              <a:avLst/>
              <a:gdLst>
                <a:gd name="T0" fmla="*/ 1 w 4"/>
                <a:gd name="T1" fmla="*/ 7 h 10"/>
                <a:gd name="T2" fmla="*/ 4 w 4"/>
                <a:gd name="T3" fmla="*/ 7 h 10"/>
                <a:gd name="T4" fmla="*/ 4 w 4"/>
                <a:gd name="T5" fmla="*/ 7 h 10"/>
                <a:gd name="T6" fmla="*/ 4 w 4"/>
                <a:gd name="T7" fmla="*/ 9 h 10"/>
                <a:gd name="T8" fmla="*/ 4 w 4"/>
                <a:gd name="T9" fmla="*/ 9 h 10"/>
                <a:gd name="T10" fmla="*/ 4 w 4"/>
                <a:gd name="T11" fmla="*/ 4 h 10"/>
                <a:gd name="T12" fmla="*/ 4 w 4"/>
                <a:gd name="T13" fmla="*/ 4 h 10"/>
                <a:gd name="T14" fmla="*/ 4 w 4"/>
                <a:gd name="T15" fmla="*/ 6 h 10"/>
                <a:gd name="T16" fmla="*/ 2 w 4"/>
                <a:gd name="T17" fmla="*/ 6 h 10"/>
                <a:gd name="T18" fmla="*/ 3 w 4"/>
                <a:gd name="T19" fmla="*/ 0 h 10"/>
                <a:gd name="T20" fmla="*/ 2 w 4"/>
                <a:gd name="T21" fmla="*/ 0 h 10"/>
                <a:gd name="T22" fmla="*/ 0 w 4"/>
                <a:gd name="T23" fmla="*/ 7 h 10"/>
                <a:gd name="T24" fmla="*/ 1 w 4"/>
                <a:gd name="T2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0">
                  <a:moveTo>
                    <a:pt x="1" y="7"/>
                  </a:move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8"/>
                    <a:pt x="4" y="6"/>
                    <a:pt x="4" y="4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3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10373"/>
            <p:cNvSpPr>
              <a:spLocks noEditPoints="1"/>
            </p:cNvSpPr>
            <p:nvPr/>
          </p:nvSpPr>
          <p:spPr bwMode="auto">
            <a:xfrm>
              <a:off x="4729155" y="3608381"/>
              <a:ext cx="25595" cy="42050"/>
            </a:xfrm>
            <a:custGeom>
              <a:avLst/>
              <a:gdLst>
                <a:gd name="T0" fmla="*/ 2 w 6"/>
                <a:gd name="T1" fmla="*/ 10 h 10"/>
                <a:gd name="T2" fmla="*/ 6 w 6"/>
                <a:gd name="T3" fmla="*/ 7 h 10"/>
                <a:gd name="T4" fmla="*/ 4 w 6"/>
                <a:gd name="T5" fmla="*/ 0 h 10"/>
                <a:gd name="T6" fmla="*/ 4 w 6"/>
                <a:gd name="T7" fmla="*/ 0 h 10"/>
                <a:gd name="T8" fmla="*/ 3 w 6"/>
                <a:gd name="T9" fmla="*/ 0 h 10"/>
                <a:gd name="T10" fmla="*/ 0 w 6"/>
                <a:gd name="T11" fmla="*/ 4 h 10"/>
                <a:gd name="T12" fmla="*/ 2 w 6"/>
                <a:gd name="T13" fmla="*/ 10 h 10"/>
                <a:gd name="T14" fmla="*/ 1 w 6"/>
                <a:gd name="T15" fmla="*/ 4 h 10"/>
                <a:gd name="T16" fmla="*/ 3 w 6"/>
                <a:gd name="T17" fmla="*/ 0 h 10"/>
                <a:gd name="T18" fmla="*/ 3 w 6"/>
                <a:gd name="T19" fmla="*/ 0 h 10"/>
                <a:gd name="T20" fmla="*/ 5 w 6"/>
                <a:gd name="T21" fmla="*/ 4 h 10"/>
                <a:gd name="T22" fmla="*/ 4 w 6"/>
                <a:gd name="T23" fmla="*/ 9 h 10"/>
                <a:gd name="T24" fmla="*/ 2 w 6"/>
                <a:gd name="T25" fmla="*/ 9 h 10"/>
                <a:gd name="T26" fmla="*/ 1 w 6"/>
                <a:gd name="T27" fmla="*/ 6 h 10"/>
                <a:gd name="T28" fmla="*/ 1 w 6"/>
                <a:gd name="T2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4" y="10"/>
                    <a:pt x="5" y="9"/>
                    <a:pt x="6" y="7"/>
                  </a:cubicBezTo>
                  <a:cubicBezTo>
                    <a:pt x="6" y="5"/>
                    <a:pt x="5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0" y="9"/>
                    <a:pt x="2" y="10"/>
                  </a:cubicBezTo>
                  <a:close/>
                  <a:moveTo>
                    <a:pt x="1" y="4"/>
                  </a:moveTo>
                  <a:cubicBezTo>
                    <a:pt x="1" y="3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5" y="8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10374"/>
            <p:cNvSpPr>
              <a:spLocks/>
            </p:cNvSpPr>
            <p:nvPr/>
          </p:nvSpPr>
          <p:spPr bwMode="auto">
            <a:xfrm>
              <a:off x="4754750" y="3621180"/>
              <a:ext cx="21939" cy="29252"/>
            </a:xfrm>
            <a:custGeom>
              <a:avLst/>
              <a:gdLst>
                <a:gd name="T0" fmla="*/ 1 w 5"/>
                <a:gd name="T1" fmla="*/ 7 h 7"/>
                <a:gd name="T2" fmla="*/ 4 w 5"/>
                <a:gd name="T3" fmla="*/ 0 h 7"/>
                <a:gd name="T4" fmla="*/ 4 w 5"/>
                <a:gd name="T5" fmla="*/ 0 h 7"/>
                <a:gd name="T6" fmla="*/ 0 w 5"/>
                <a:gd name="T7" fmla="*/ 6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10375"/>
            <p:cNvSpPr>
              <a:spLocks/>
            </p:cNvSpPr>
            <p:nvPr/>
          </p:nvSpPr>
          <p:spPr bwMode="auto">
            <a:xfrm>
              <a:off x="4754750" y="3612038"/>
              <a:ext cx="12798" cy="16455"/>
            </a:xfrm>
            <a:custGeom>
              <a:avLst/>
              <a:gdLst>
                <a:gd name="T0" fmla="*/ 1 w 3"/>
                <a:gd name="T1" fmla="*/ 2 h 4"/>
                <a:gd name="T2" fmla="*/ 2 w 3"/>
                <a:gd name="T3" fmla="*/ 2 h 4"/>
                <a:gd name="T4" fmla="*/ 1 w 3"/>
                <a:gd name="T5" fmla="*/ 2 h 4"/>
                <a:gd name="T6" fmla="*/ 0 w 3"/>
                <a:gd name="T7" fmla="*/ 3 h 4"/>
                <a:gd name="T8" fmla="*/ 3 w 3"/>
                <a:gd name="T9" fmla="*/ 1 h 4"/>
                <a:gd name="T10" fmla="*/ 0 w 3"/>
                <a:gd name="T11" fmla="*/ 2 h 4"/>
                <a:gd name="T12" fmla="*/ 1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3" y="3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10376"/>
            <p:cNvSpPr>
              <a:spLocks noEditPoints="1"/>
            </p:cNvSpPr>
            <p:nvPr/>
          </p:nvSpPr>
          <p:spPr bwMode="auto">
            <a:xfrm>
              <a:off x="4763891" y="3637633"/>
              <a:ext cx="16455" cy="18282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2 h 4"/>
                <a:gd name="T4" fmla="*/ 0 w 4"/>
                <a:gd name="T5" fmla="*/ 2 h 4"/>
                <a:gd name="T6" fmla="*/ 4 w 4"/>
                <a:gd name="T7" fmla="*/ 2 h 4"/>
                <a:gd name="T8" fmla="*/ 0 w 4"/>
                <a:gd name="T9" fmla="*/ 1 h 4"/>
                <a:gd name="T10" fmla="*/ 3 w 4"/>
                <a:gd name="T11" fmla="*/ 1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3 w 4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4" y="3"/>
                    <a:pt x="4" y="2"/>
                  </a:cubicBezTo>
                  <a:cubicBezTo>
                    <a:pt x="3" y="0"/>
                    <a:pt x="1" y="0"/>
                    <a:pt x="0" y="1"/>
                  </a:cubicBezTo>
                  <a:close/>
                  <a:moveTo>
                    <a:pt x="3" y="1"/>
                  </a:moveTo>
                  <a:cubicBezTo>
                    <a:pt x="3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10377"/>
            <p:cNvSpPr>
              <a:spLocks noEditPoints="1"/>
            </p:cNvSpPr>
            <p:nvPr/>
          </p:nvSpPr>
          <p:spPr bwMode="auto">
            <a:xfrm>
              <a:off x="8904848" y="3997797"/>
              <a:ext cx="727638" cy="570410"/>
            </a:xfrm>
            <a:custGeom>
              <a:avLst/>
              <a:gdLst>
                <a:gd name="T0" fmla="*/ 167 w 168"/>
                <a:gd name="T1" fmla="*/ 125 h 132"/>
                <a:gd name="T2" fmla="*/ 155 w 168"/>
                <a:gd name="T3" fmla="*/ 122 h 132"/>
                <a:gd name="T4" fmla="*/ 148 w 168"/>
                <a:gd name="T5" fmla="*/ 122 h 132"/>
                <a:gd name="T6" fmla="*/ 137 w 168"/>
                <a:gd name="T7" fmla="*/ 122 h 132"/>
                <a:gd name="T8" fmla="*/ 125 w 168"/>
                <a:gd name="T9" fmla="*/ 123 h 132"/>
                <a:gd name="T10" fmla="*/ 114 w 168"/>
                <a:gd name="T11" fmla="*/ 123 h 132"/>
                <a:gd name="T12" fmla="*/ 103 w 168"/>
                <a:gd name="T13" fmla="*/ 123 h 132"/>
                <a:gd name="T14" fmla="*/ 92 w 168"/>
                <a:gd name="T15" fmla="*/ 123 h 132"/>
                <a:gd name="T16" fmla="*/ 81 w 168"/>
                <a:gd name="T17" fmla="*/ 123 h 132"/>
                <a:gd name="T18" fmla="*/ 70 w 168"/>
                <a:gd name="T19" fmla="*/ 123 h 132"/>
                <a:gd name="T20" fmla="*/ 58 w 168"/>
                <a:gd name="T21" fmla="*/ 123 h 132"/>
                <a:gd name="T22" fmla="*/ 47 w 168"/>
                <a:gd name="T23" fmla="*/ 123 h 132"/>
                <a:gd name="T24" fmla="*/ 36 w 168"/>
                <a:gd name="T25" fmla="*/ 125 h 132"/>
                <a:gd name="T26" fmla="*/ 25 w 168"/>
                <a:gd name="T27" fmla="*/ 125 h 132"/>
                <a:gd name="T28" fmla="*/ 15 w 168"/>
                <a:gd name="T29" fmla="*/ 125 h 132"/>
                <a:gd name="T30" fmla="*/ 15 w 168"/>
                <a:gd name="T31" fmla="*/ 116 h 132"/>
                <a:gd name="T32" fmla="*/ 15 w 168"/>
                <a:gd name="T33" fmla="*/ 104 h 132"/>
                <a:gd name="T34" fmla="*/ 15 w 168"/>
                <a:gd name="T35" fmla="*/ 93 h 132"/>
                <a:gd name="T36" fmla="*/ 15 w 168"/>
                <a:gd name="T37" fmla="*/ 82 h 132"/>
                <a:gd name="T38" fmla="*/ 15 w 168"/>
                <a:gd name="T39" fmla="*/ 71 h 132"/>
                <a:gd name="T40" fmla="*/ 15 w 168"/>
                <a:gd name="T41" fmla="*/ 59 h 132"/>
                <a:gd name="T42" fmla="*/ 15 w 168"/>
                <a:gd name="T43" fmla="*/ 48 h 132"/>
                <a:gd name="T44" fmla="*/ 15 w 168"/>
                <a:gd name="T45" fmla="*/ 37 h 132"/>
                <a:gd name="T46" fmla="*/ 16 w 168"/>
                <a:gd name="T47" fmla="*/ 26 h 132"/>
                <a:gd name="T48" fmla="*/ 16 w 168"/>
                <a:gd name="T49" fmla="*/ 14 h 132"/>
                <a:gd name="T50" fmla="*/ 18 w 168"/>
                <a:gd name="T51" fmla="*/ 12 h 132"/>
                <a:gd name="T52" fmla="*/ 13 w 168"/>
                <a:gd name="T53" fmla="*/ 12 h 132"/>
                <a:gd name="T54" fmla="*/ 15 w 168"/>
                <a:gd name="T55" fmla="*/ 12 h 132"/>
                <a:gd name="T56" fmla="*/ 15 w 168"/>
                <a:gd name="T57" fmla="*/ 15 h 132"/>
                <a:gd name="T58" fmla="*/ 15 w 168"/>
                <a:gd name="T59" fmla="*/ 26 h 132"/>
                <a:gd name="T60" fmla="*/ 15 w 168"/>
                <a:gd name="T61" fmla="*/ 37 h 132"/>
                <a:gd name="T62" fmla="*/ 15 w 168"/>
                <a:gd name="T63" fmla="*/ 49 h 132"/>
                <a:gd name="T64" fmla="*/ 15 w 168"/>
                <a:gd name="T65" fmla="*/ 60 h 132"/>
                <a:gd name="T66" fmla="*/ 15 w 168"/>
                <a:gd name="T67" fmla="*/ 71 h 132"/>
                <a:gd name="T68" fmla="*/ 15 w 168"/>
                <a:gd name="T69" fmla="*/ 83 h 132"/>
                <a:gd name="T70" fmla="*/ 15 w 168"/>
                <a:gd name="T71" fmla="*/ 94 h 132"/>
                <a:gd name="T72" fmla="*/ 13 w 168"/>
                <a:gd name="T73" fmla="*/ 105 h 132"/>
                <a:gd name="T74" fmla="*/ 13 w 168"/>
                <a:gd name="T75" fmla="*/ 116 h 132"/>
                <a:gd name="T76" fmla="*/ 1 w 168"/>
                <a:gd name="T77" fmla="*/ 125 h 132"/>
                <a:gd name="T78" fmla="*/ 15 w 168"/>
                <a:gd name="T79" fmla="*/ 125 h 132"/>
                <a:gd name="T80" fmla="*/ 25 w 168"/>
                <a:gd name="T81" fmla="*/ 125 h 132"/>
                <a:gd name="T82" fmla="*/ 36 w 168"/>
                <a:gd name="T83" fmla="*/ 125 h 132"/>
                <a:gd name="T84" fmla="*/ 47 w 168"/>
                <a:gd name="T85" fmla="*/ 125 h 132"/>
                <a:gd name="T86" fmla="*/ 58 w 168"/>
                <a:gd name="T87" fmla="*/ 125 h 132"/>
                <a:gd name="T88" fmla="*/ 70 w 168"/>
                <a:gd name="T89" fmla="*/ 127 h 132"/>
                <a:gd name="T90" fmla="*/ 81 w 168"/>
                <a:gd name="T91" fmla="*/ 127 h 132"/>
                <a:gd name="T92" fmla="*/ 92 w 168"/>
                <a:gd name="T93" fmla="*/ 127 h 132"/>
                <a:gd name="T94" fmla="*/ 103 w 168"/>
                <a:gd name="T95" fmla="*/ 127 h 132"/>
                <a:gd name="T96" fmla="*/ 115 w 168"/>
                <a:gd name="T97" fmla="*/ 127 h 132"/>
                <a:gd name="T98" fmla="*/ 126 w 168"/>
                <a:gd name="T99" fmla="*/ 127 h 132"/>
                <a:gd name="T100" fmla="*/ 137 w 168"/>
                <a:gd name="T101" fmla="*/ 128 h 132"/>
                <a:gd name="T102" fmla="*/ 148 w 168"/>
                <a:gd name="T103" fmla="*/ 128 h 132"/>
                <a:gd name="T104" fmla="*/ 156 w 168"/>
                <a:gd name="T105" fmla="*/ 128 h 132"/>
                <a:gd name="T106" fmla="*/ 156 w 168"/>
                <a:gd name="T107" fmla="*/ 129 h 132"/>
                <a:gd name="T108" fmla="*/ 168 w 168"/>
                <a:gd name="T109" fmla="*/ 125 h 132"/>
                <a:gd name="T110" fmla="*/ 18 w 168"/>
                <a:gd name="T111" fmla="*/ 11 h 132"/>
                <a:gd name="T112" fmla="*/ 13 w 168"/>
                <a:gd name="T113" fmla="*/ 12 h 132"/>
                <a:gd name="T114" fmla="*/ 156 w 168"/>
                <a:gd name="T115" fmla="*/ 122 h 132"/>
                <a:gd name="T116" fmla="*/ 157 w 168"/>
                <a:gd name="T117" fmla="*/ 12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132">
                  <a:moveTo>
                    <a:pt x="168" y="125"/>
                  </a:moveTo>
                  <a:cubicBezTo>
                    <a:pt x="168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3" y="124"/>
                    <a:pt x="159" y="123"/>
                    <a:pt x="156" y="122"/>
                  </a:cubicBezTo>
                  <a:cubicBezTo>
                    <a:pt x="156" y="121"/>
                    <a:pt x="156" y="122"/>
                    <a:pt x="156" y="121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55" y="121"/>
                    <a:pt x="155" y="121"/>
                    <a:pt x="155" y="122"/>
                  </a:cubicBezTo>
                  <a:cubicBezTo>
                    <a:pt x="156" y="123"/>
                    <a:pt x="156" y="124"/>
                    <a:pt x="156" y="125"/>
                  </a:cubicBezTo>
                  <a:cubicBezTo>
                    <a:pt x="154" y="125"/>
                    <a:pt x="151" y="125"/>
                    <a:pt x="149" y="125"/>
                  </a:cubicBezTo>
                  <a:cubicBezTo>
                    <a:pt x="149" y="124"/>
                    <a:pt x="149" y="123"/>
                    <a:pt x="149" y="122"/>
                  </a:cubicBezTo>
                  <a:cubicBezTo>
                    <a:pt x="149" y="121"/>
                    <a:pt x="148" y="121"/>
                    <a:pt x="148" y="122"/>
                  </a:cubicBezTo>
                  <a:cubicBezTo>
                    <a:pt x="148" y="123"/>
                    <a:pt x="148" y="124"/>
                    <a:pt x="148" y="125"/>
                  </a:cubicBezTo>
                  <a:cubicBezTo>
                    <a:pt x="144" y="125"/>
                    <a:pt x="141" y="125"/>
                    <a:pt x="137" y="125"/>
                  </a:cubicBezTo>
                  <a:cubicBezTo>
                    <a:pt x="137" y="124"/>
                    <a:pt x="137" y="123"/>
                    <a:pt x="137" y="122"/>
                  </a:cubicBezTo>
                  <a:cubicBezTo>
                    <a:pt x="137" y="121"/>
                    <a:pt x="137" y="121"/>
                    <a:pt x="137" y="122"/>
                  </a:cubicBezTo>
                  <a:cubicBezTo>
                    <a:pt x="137" y="123"/>
                    <a:pt x="137" y="124"/>
                    <a:pt x="137" y="125"/>
                  </a:cubicBezTo>
                  <a:cubicBezTo>
                    <a:pt x="133" y="125"/>
                    <a:pt x="130" y="125"/>
                    <a:pt x="126" y="125"/>
                  </a:cubicBezTo>
                  <a:cubicBezTo>
                    <a:pt x="126" y="124"/>
                    <a:pt x="126" y="123"/>
                    <a:pt x="126" y="123"/>
                  </a:cubicBezTo>
                  <a:cubicBezTo>
                    <a:pt x="126" y="122"/>
                    <a:pt x="125" y="122"/>
                    <a:pt x="125" y="123"/>
                  </a:cubicBezTo>
                  <a:cubicBezTo>
                    <a:pt x="125" y="123"/>
                    <a:pt x="125" y="124"/>
                    <a:pt x="125" y="125"/>
                  </a:cubicBezTo>
                  <a:cubicBezTo>
                    <a:pt x="122" y="125"/>
                    <a:pt x="118" y="125"/>
                    <a:pt x="115" y="125"/>
                  </a:cubicBezTo>
                  <a:cubicBezTo>
                    <a:pt x="115" y="124"/>
                    <a:pt x="115" y="123"/>
                    <a:pt x="115" y="123"/>
                  </a:cubicBezTo>
                  <a:cubicBezTo>
                    <a:pt x="115" y="122"/>
                    <a:pt x="114" y="122"/>
                    <a:pt x="114" y="123"/>
                  </a:cubicBezTo>
                  <a:cubicBezTo>
                    <a:pt x="114" y="123"/>
                    <a:pt x="114" y="124"/>
                    <a:pt x="114" y="125"/>
                  </a:cubicBezTo>
                  <a:cubicBezTo>
                    <a:pt x="111" y="125"/>
                    <a:pt x="107" y="125"/>
                    <a:pt x="103" y="125"/>
                  </a:cubicBezTo>
                  <a:cubicBezTo>
                    <a:pt x="103" y="124"/>
                    <a:pt x="103" y="123"/>
                    <a:pt x="103" y="123"/>
                  </a:cubicBezTo>
                  <a:cubicBezTo>
                    <a:pt x="103" y="122"/>
                    <a:pt x="103" y="122"/>
                    <a:pt x="103" y="123"/>
                  </a:cubicBezTo>
                  <a:cubicBezTo>
                    <a:pt x="103" y="123"/>
                    <a:pt x="103" y="124"/>
                    <a:pt x="103" y="125"/>
                  </a:cubicBezTo>
                  <a:cubicBezTo>
                    <a:pt x="103" y="125"/>
                    <a:pt x="102" y="125"/>
                    <a:pt x="102" y="125"/>
                  </a:cubicBezTo>
                  <a:cubicBezTo>
                    <a:pt x="99" y="125"/>
                    <a:pt x="95" y="125"/>
                    <a:pt x="92" y="125"/>
                  </a:cubicBezTo>
                  <a:cubicBezTo>
                    <a:pt x="92" y="124"/>
                    <a:pt x="92" y="123"/>
                    <a:pt x="92" y="123"/>
                  </a:cubicBezTo>
                  <a:cubicBezTo>
                    <a:pt x="92" y="122"/>
                    <a:pt x="92" y="122"/>
                    <a:pt x="92" y="123"/>
                  </a:cubicBezTo>
                  <a:cubicBezTo>
                    <a:pt x="92" y="123"/>
                    <a:pt x="92" y="124"/>
                    <a:pt x="92" y="125"/>
                  </a:cubicBezTo>
                  <a:cubicBezTo>
                    <a:pt x="88" y="125"/>
                    <a:pt x="84" y="125"/>
                    <a:pt x="81" y="125"/>
                  </a:cubicBezTo>
                  <a:cubicBezTo>
                    <a:pt x="81" y="124"/>
                    <a:pt x="81" y="123"/>
                    <a:pt x="81" y="123"/>
                  </a:cubicBezTo>
                  <a:cubicBezTo>
                    <a:pt x="81" y="122"/>
                    <a:pt x="80" y="122"/>
                    <a:pt x="80" y="123"/>
                  </a:cubicBezTo>
                  <a:cubicBezTo>
                    <a:pt x="80" y="123"/>
                    <a:pt x="80" y="124"/>
                    <a:pt x="80" y="125"/>
                  </a:cubicBezTo>
                  <a:cubicBezTo>
                    <a:pt x="77" y="125"/>
                    <a:pt x="73" y="125"/>
                    <a:pt x="70" y="125"/>
                  </a:cubicBezTo>
                  <a:cubicBezTo>
                    <a:pt x="70" y="124"/>
                    <a:pt x="70" y="123"/>
                    <a:pt x="70" y="123"/>
                  </a:cubicBezTo>
                  <a:cubicBezTo>
                    <a:pt x="70" y="122"/>
                    <a:pt x="69" y="122"/>
                    <a:pt x="69" y="123"/>
                  </a:cubicBezTo>
                  <a:cubicBezTo>
                    <a:pt x="69" y="123"/>
                    <a:pt x="69" y="124"/>
                    <a:pt x="69" y="125"/>
                  </a:cubicBezTo>
                  <a:cubicBezTo>
                    <a:pt x="66" y="125"/>
                    <a:pt x="62" y="125"/>
                    <a:pt x="58" y="125"/>
                  </a:cubicBezTo>
                  <a:cubicBezTo>
                    <a:pt x="58" y="124"/>
                    <a:pt x="58" y="123"/>
                    <a:pt x="58" y="123"/>
                  </a:cubicBezTo>
                  <a:cubicBezTo>
                    <a:pt x="58" y="122"/>
                    <a:pt x="58" y="122"/>
                    <a:pt x="58" y="123"/>
                  </a:cubicBezTo>
                  <a:cubicBezTo>
                    <a:pt x="58" y="123"/>
                    <a:pt x="58" y="124"/>
                    <a:pt x="58" y="125"/>
                  </a:cubicBezTo>
                  <a:cubicBezTo>
                    <a:pt x="54" y="125"/>
                    <a:pt x="51" y="125"/>
                    <a:pt x="47" y="125"/>
                  </a:cubicBezTo>
                  <a:cubicBezTo>
                    <a:pt x="47" y="124"/>
                    <a:pt x="47" y="123"/>
                    <a:pt x="47" y="123"/>
                  </a:cubicBezTo>
                  <a:cubicBezTo>
                    <a:pt x="47" y="122"/>
                    <a:pt x="47" y="122"/>
                    <a:pt x="47" y="123"/>
                  </a:cubicBezTo>
                  <a:cubicBezTo>
                    <a:pt x="47" y="123"/>
                    <a:pt x="47" y="124"/>
                    <a:pt x="47" y="125"/>
                  </a:cubicBezTo>
                  <a:cubicBezTo>
                    <a:pt x="43" y="125"/>
                    <a:pt x="40" y="125"/>
                    <a:pt x="37" y="125"/>
                  </a:cubicBezTo>
                  <a:cubicBezTo>
                    <a:pt x="37" y="125"/>
                    <a:pt x="36" y="125"/>
                    <a:pt x="36" y="125"/>
                  </a:cubicBezTo>
                  <a:cubicBezTo>
                    <a:pt x="36" y="124"/>
                    <a:pt x="36" y="123"/>
                    <a:pt x="36" y="123"/>
                  </a:cubicBezTo>
                  <a:cubicBezTo>
                    <a:pt x="36" y="122"/>
                    <a:pt x="35" y="122"/>
                    <a:pt x="35" y="123"/>
                  </a:cubicBezTo>
                  <a:cubicBezTo>
                    <a:pt x="35" y="123"/>
                    <a:pt x="35" y="124"/>
                    <a:pt x="35" y="125"/>
                  </a:cubicBezTo>
                  <a:cubicBezTo>
                    <a:pt x="32" y="125"/>
                    <a:pt x="28" y="125"/>
                    <a:pt x="25" y="125"/>
                  </a:cubicBezTo>
                  <a:cubicBezTo>
                    <a:pt x="25" y="124"/>
                    <a:pt x="25" y="123"/>
                    <a:pt x="25" y="123"/>
                  </a:cubicBezTo>
                  <a:cubicBezTo>
                    <a:pt x="25" y="122"/>
                    <a:pt x="24" y="122"/>
                    <a:pt x="24" y="123"/>
                  </a:cubicBezTo>
                  <a:cubicBezTo>
                    <a:pt x="24" y="123"/>
                    <a:pt x="24" y="124"/>
                    <a:pt x="24" y="125"/>
                  </a:cubicBezTo>
                  <a:cubicBezTo>
                    <a:pt x="21" y="125"/>
                    <a:pt x="18" y="125"/>
                    <a:pt x="15" y="125"/>
                  </a:cubicBezTo>
                  <a:cubicBezTo>
                    <a:pt x="15" y="122"/>
                    <a:pt x="15" y="119"/>
                    <a:pt x="15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6"/>
                    <a:pt x="17" y="116"/>
                    <a:pt x="16" y="116"/>
                  </a:cubicBezTo>
                  <a:cubicBezTo>
                    <a:pt x="16" y="116"/>
                    <a:pt x="16" y="116"/>
                    <a:pt x="15" y="116"/>
                  </a:cubicBezTo>
                  <a:cubicBezTo>
                    <a:pt x="15" y="112"/>
                    <a:pt x="15" y="109"/>
                    <a:pt x="15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7" y="105"/>
                    <a:pt x="17" y="104"/>
                    <a:pt x="16" y="104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5" y="101"/>
                    <a:pt x="15" y="97"/>
                    <a:pt x="15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7" y="94"/>
                    <a:pt x="17" y="93"/>
                    <a:pt x="16" y="93"/>
                  </a:cubicBezTo>
                  <a:cubicBezTo>
                    <a:pt x="16" y="93"/>
                    <a:pt x="16" y="93"/>
                    <a:pt x="15" y="93"/>
                  </a:cubicBezTo>
                  <a:cubicBezTo>
                    <a:pt x="15" y="90"/>
                    <a:pt x="15" y="86"/>
                    <a:pt x="15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7" y="83"/>
                    <a:pt x="17" y="82"/>
                    <a:pt x="16" y="82"/>
                  </a:cubicBezTo>
                  <a:cubicBezTo>
                    <a:pt x="16" y="82"/>
                    <a:pt x="16" y="82"/>
                    <a:pt x="15" y="82"/>
                  </a:cubicBezTo>
                  <a:cubicBezTo>
                    <a:pt x="15" y="78"/>
                    <a:pt x="15" y="75"/>
                    <a:pt x="15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7" y="71"/>
                    <a:pt x="17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5" y="67"/>
                    <a:pt x="15" y="64"/>
                    <a:pt x="15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7" y="59"/>
                    <a:pt x="16" y="59"/>
                  </a:cubicBezTo>
                  <a:cubicBezTo>
                    <a:pt x="16" y="59"/>
                    <a:pt x="16" y="59"/>
                    <a:pt x="15" y="59"/>
                  </a:cubicBezTo>
                  <a:cubicBezTo>
                    <a:pt x="15" y="56"/>
                    <a:pt x="15" y="52"/>
                    <a:pt x="15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49"/>
                    <a:pt x="17" y="48"/>
                    <a:pt x="16" y="48"/>
                  </a:cubicBezTo>
                  <a:cubicBezTo>
                    <a:pt x="16" y="48"/>
                    <a:pt x="16" y="48"/>
                    <a:pt x="15" y="48"/>
                  </a:cubicBezTo>
                  <a:cubicBezTo>
                    <a:pt x="15" y="45"/>
                    <a:pt x="15" y="41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7"/>
                    <a:pt x="16" y="37"/>
                  </a:cubicBezTo>
                  <a:cubicBezTo>
                    <a:pt x="16" y="37"/>
                    <a:pt x="16" y="37"/>
                    <a:pt x="15" y="37"/>
                  </a:cubicBezTo>
                  <a:cubicBezTo>
                    <a:pt x="15" y="35"/>
                    <a:pt x="15" y="32"/>
                    <a:pt x="15" y="30"/>
                  </a:cubicBezTo>
                  <a:cubicBezTo>
                    <a:pt x="15" y="29"/>
                    <a:pt x="15" y="28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6"/>
                    <a:pt x="16" y="26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5" y="22"/>
                    <a:pt x="15" y="18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4"/>
                    <a:pt x="16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6" y="12"/>
                    <a:pt x="17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8"/>
                    <a:pt x="16" y="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4"/>
                    <a:pt x="14" y="8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3"/>
                    <a:pt x="13" y="13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4" y="14"/>
                    <a:pt x="14" y="14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8"/>
                    <a:pt x="15" y="22"/>
                    <a:pt x="15" y="26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5" y="30"/>
                    <a:pt x="15" y="33"/>
                    <a:pt x="15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5" y="41"/>
                    <a:pt x="15" y="45"/>
                    <a:pt x="15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8"/>
                    <a:pt x="13" y="49"/>
                    <a:pt x="13" y="49"/>
                  </a:cubicBezTo>
                  <a:cubicBezTo>
                    <a:pt x="14" y="49"/>
                    <a:pt x="14" y="49"/>
                    <a:pt x="15" y="49"/>
                  </a:cubicBezTo>
                  <a:cubicBezTo>
                    <a:pt x="15" y="52"/>
                    <a:pt x="15" y="56"/>
                    <a:pt x="15" y="59"/>
                  </a:cubicBezTo>
                  <a:cubicBezTo>
                    <a:pt x="14" y="59"/>
                    <a:pt x="14" y="59"/>
                    <a:pt x="13" y="59"/>
                  </a:cubicBezTo>
                  <a:cubicBezTo>
                    <a:pt x="13" y="59"/>
                    <a:pt x="13" y="60"/>
                    <a:pt x="13" y="60"/>
                  </a:cubicBezTo>
                  <a:cubicBezTo>
                    <a:pt x="14" y="60"/>
                    <a:pt x="14" y="60"/>
                    <a:pt x="15" y="60"/>
                  </a:cubicBezTo>
                  <a:cubicBezTo>
                    <a:pt x="15" y="64"/>
                    <a:pt x="15" y="67"/>
                    <a:pt x="15" y="71"/>
                  </a:cubicBezTo>
                  <a:cubicBezTo>
                    <a:pt x="14" y="71"/>
                    <a:pt x="14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5"/>
                    <a:pt x="15" y="78"/>
                    <a:pt x="15" y="82"/>
                  </a:cubicBezTo>
                  <a:cubicBezTo>
                    <a:pt x="14" y="82"/>
                    <a:pt x="14" y="82"/>
                    <a:pt x="13" y="82"/>
                  </a:cubicBezTo>
                  <a:cubicBezTo>
                    <a:pt x="13" y="82"/>
                    <a:pt x="13" y="83"/>
                    <a:pt x="13" y="83"/>
                  </a:cubicBezTo>
                  <a:cubicBezTo>
                    <a:pt x="14" y="83"/>
                    <a:pt x="14" y="83"/>
                    <a:pt x="15" y="83"/>
                  </a:cubicBezTo>
                  <a:cubicBezTo>
                    <a:pt x="15" y="86"/>
                    <a:pt x="15" y="90"/>
                    <a:pt x="15" y="93"/>
                  </a:cubicBezTo>
                  <a:cubicBezTo>
                    <a:pt x="14" y="93"/>
                    <a:pt x="14" y="93"/>
                    <a:pt x="13" y="93"/>
                  </a:cubicBezTo>
                  <a:cubicBezTo>
                    <a:pt x="13" y="93"/>
                    <a:pt x="13" y="94"/>
                    <a:pt x="13" y="94"/>
                  </a:cubicBezTo>
                  <a:cubicBezTo>
                    <a:pt x="14" y="94"/>
                    <a:pt x="14" y="94"/>
                    <a:pt x="15" y="94"/>
                  </a:cubicBezTo>
                  <a:cubicBezTo>
                    <a:pt x="15" y="97"/>
                    <a:pt x="15" y="100"/>
                    <a:pt x="15" y="103"/>
                  </a:cubicBezTo>
                  <a:cubicBezTo>
                    <a:pt x="15" y="103"/>
                    <a:pt x="15" y="104"/>
                    <a:pt x="15" y="104"/>
                  </a:cubicBezTo>
                  <a:cubicBezTo>
                    <a:pt x="14" y="104"/>
                    <a:pt x="14" y="104"/>
                    <a:pt x="13" y="104"/>
                  </a:cubicBezTo>
                  <a:cubicBezTo>
                    <a:pt x="13" y="104"/>
                    <a:pt x="13" y="105"/>
                    <a:pt x="13" y="105"/>
                  </a:cubicBezTo>
                  <a:cubicBezTo>
                    <a:pt x="14" y="105"/>
                    <a:pt x="14" y="105"/>
                    <a:pt x="15" y="105"/>
                  </a:cubicBezTo>
                  <a:cubicBezTo>
                    <a:pt x="15" y="109"/>
                    <a:pt x="15" y="112"/>
                    <a:pt x="15" y="116"/>
                  </a:cubicBezTo>
                  <a:cubicBezTo>
                    <a:pt x="14" y="116"/>
                    <a:pt x="14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5" y="116"/>
                  </a:cubicBezTo>
                  <a:cubicBezTo>
                    <a:pt x="15" y="119"/>
                    <a:pt x="15" y="122"/>
                    <a:pt x="15" y="125"/>
                  </a:cubicBezTo>
                  <a:cubicBezTo>
                    <a:pt x="10" y="125"/>
                    <a:pt x="5" y="125"/>
                    <a:pt x="1" y="125"/>
                  </a:cubicBezTo>
                  <a:cubicBezTo>
                    <a:pt x="0" y="125"/>
                    <a:pt x="0" y="125"/>
                    <a:pt x="1" y="125"/>
                  </a:cubicBezTo>
                  <a:cubicBezTo>
                    <a:pt x="5" y="125"/>
                    <a:pt x="10" y="125"/>
                    <a:pt x="15" y="125"/>
                  </a:cubicBezTo>
                  <a:cubicBezTo>
                    <a:pt x="15" y="127"/>
                    <a:pt x="15" y="129"/>
                    <a:pt x="15" y="131"/>
                  </a:cubicBezTo>
                  <a:cubicBezTo>
                    <a:pt x="15" y="132"/>
                    <a:pt x="16" y="132"/>
                    <a:pt x="16" y="131"/>
                  </a:cubicBezTo>
                  <a:cubicBezTo>
                    <a:pt x="15" y="129"/>
                    <a:pt x="15" y="127"/>
                    <a:pt x="15" y="125"/>
                  </a:cubicBezTo>
                  <a:cubicBezTo>
                    <a:pt x="18" y="125"/>
                    <a:pt x="21" y="125"/>
                    <a:pt x="24" y="125"/>
                  </a:cubicBezTo>
                  <a:cubicBezTo>
                    <a:pt x="24" y="126"/>
                    <a:pt x="24" y="127"/>
                    <a:pt x="24" y="127"/>
                  </a:cubicBezTo>
                  <a:cubicBezTo>
                    <a:pt x="24" y="128"/>
                    <a:pt x="25" y="128"/>
                    <a:pt x="25" y="127"/>
                  </a:cubicBezTo>
                  <a:cubicBezTo>
                    <a:pt x="25" y="127"/>
                    <a:pt x="25" y="126"/>
                    <a:pt x="25" y="125"/>
                  </a:cubicBezTo>
                  <a:cubicBezTo>
                    <a:pt x="28" y="125"/>
                    <a:pt x="32" y="125"/>
                    <a:pt x="35" y="125"/>
                  </a:cubicBezTo>
                  <a:cubicBezTo>
                    <a:pt x="35" y="126"/>
                    <a:pt x="35" y="127"/>
                    <a:pt x="35" y="127"/>
                  </a:cubicBezTo>
                  <a:cubicBezTo>
                    <a:pt x="35" y="128"/>
                    <a:pt x="36" y="128"/>
                    <a:pt x="36" y="127"/>
                  </a:cubicBezTo>
                  <a:cubicBezTo>
                    <a:pt x="36" y="127"/>
                    <a:pt x="36" y="126"/>
                    <a:pt x="36" y="125"/>
                  </a:cubicBezTo>
                  <a:cubicBezTo>
                    <a:pt x="39" y="125"/>
                    <a:pt x="43" y="125"/>
                    <a:pt x="47" y="125"/>
                  </a:cubicBezTo>
                  <a:cubicBezTo>
                    <a:pt x="47" y="126"/>
                    <a:pt x="47" y="127"/>
                    <a:pt x="47" y="127"/>
                  </a:cubicBezTo>
                  <a:cubicBezTo>
                    <a:pt x="47" y="128"/>
                    <a:pt x="47" y="128"/>
                    <a:pt x="47" y="127"/>
                  </a:cubicBezTo>
                  <a:cubicBezTo>
                    <a:pt x="47" y="127"/>
                    <a:pt x="47" y="126"/>
                    <a:pt x="47" y="125"/>
                  </a:cubicBezTo>
                  <a:cubicBezTo>
                    <a:pt x="51" y="125"/>
                    <a:pt x="54" y="125"/>
                    <a:pt x="58" y="125"/>
                  </a:cubicBezTo>
                  <a:cubicBezTo>
                    <a:pt x="58" y="126"/>
                    <a:pt x="58" y="127"/>
                    <a:pt x="58" y="127"/>
                  </a:cubicBezTo>
                  <a:cubicBezTo>
                    <a:pt x="58" y="128"/>
                    <a:pt x="58" y="128"/>
                    <a:pt x="58" y="127"/>
                  </a:cubicBezTo>
                  <a:cubicBezTo>
                    <a:pt x="58" y="127"/>
                    <a:pt x="58" y="126"/>
                    <a:pt x="58" y="125"/>
                  </a:cubicBezTo>
                  <a:cubicBezTo>
                    <a:pt x="61" y="125"/>
                    <a:pt x="63" y="125"/>
                    <a:pt x="65" y="125"/>
                  </a:cubicBezTo>
                  <a:cubicBezTo>
                    <a:pt x="67" y="125"/>
                    <a:pt x="68" y="125"/>
                    <a:pt x="69" y="125"/>
                  </a:cubicBezTo>
                  <a:cubicBezTo>
                    <a:pt x="69" y="126"/>
                    <a:pt x="69" y="127"/>
                    <a:pt x="69" y="127"/>
                  </a:cubicBezTo>
                  <a:cubicBezTo>
                    <a:pt x="69" y="128"/>
                    <a:pt x="70" y="128"/>
                    <a:pt x="70" y="127"/>
                  </a:cubicBezTo>
                  <a:cubicBezTo>
                    <a:pt x="70" y="127"/>
                    <a:pt x="70" y="126"/>
                    <a:pt x="70" y="125"/>
                  </a:cubicBezTo>
                  <a:cubicBezTo>
                    <a:pt x="73" y="125"/>
                    <a:pt x="77" y="125"/>
                    <a:pt x="80" y="125"/>
                  </a:cubicBezTo>
                  <a:cubicBezTo>
                    <a:pt x="80" y="126"/>
                    <a:pt x="80" y="127"/>
                    <a:pt x="80" y="127"/>
                  </a:cubicBezTo>
                  <a:cubicBezTo>
                    <a:pt x="80" y="128"/>
                    <a:pt x="81" y="128"/>
                    <a:pt x="81" y="127"/>
                  </a:cubicBezTo>
                  <a:cubicBezTo>
                    <a:pt x="81" y="127"/>
                    <a:pt x="81" y="126"/>
                    <a:pt x="81" y="125"/>
                  </a:cubicBezTo>
                  <a:cubicBezTo>
                    <a:pt x="84" y="125"/>
                    <a:pt x="88" y="125"/>
                    <a:pt x="92" y="125"/>
                  </a:cubicBezTo>
                  <a:cubicBezTo>
                    <a:pt x="92" y="126"/>
                    <a:pt x="92" y="127"/>
                    <a:pt x="92" y="127"/>
                  </a:cubicBezTo>
                  <a:cubicBezTo>
                    <a:pt x="92" y="128"/>
                    <a:pt x="92" y="128"/>
                    <a:pt x="92" y="127"/>
                  </a:cubicBezTo>
                  <a:cubicBezTo>
                    <a:pt x="92" y="127"/>
                    <a:pt x="92" y="126"/>
                    <a:pt x="92" y="125"/>
                  </a:cubicBezTo>
                  <a:cubicBezTo>
                    <a:pt x="96" y="125"/>
                    <a:pt x="99" y="125"/>
                    <a:pt x="103" y="125"/>
                  </a:cubicBezTo>
                  <a:cubicBezTo>
                    <a:pt x="103" y="126"/>
                    <a:pt x="103" y="127"/>
                    <a:pt x="103" y="127"/>
                  </a:cubicBezTo>
                  <a:cubicBezTo>
                    <a:pt x="103" y="128"/>
                    <a:pt x="103" y="128"/>
                    <a:pt x="103" y="127"/>
                  </a:cubicBezTo>
                  <a:cubicBezTo>
                    <a:pt x="103" y="127"/>
                    <a:pt x="103" y="126"/>
                    <a:pt x="103" y="125"/>
                  </a:cubicBezTo>
                  <a:cubicBezTo>
                    <a:pt x="107" y="125"/>
                    <a:pt x="111" y="125"/>
                    <a:pt x="114" y="125"/>
                  </a:cubicBezTo>
                  <a:cubicBezTo>
                    <a:pt x="114" y="126"/>
                    <a:pt x="114" y="127"/>
                    <a:pt x="114" y="127"/>
                  </a:cubicBezTo>
                  <a:cubicBezTo>
                    <a:pt x="114" y="128"/>
                    <a:pt x="115" y="128"/>
                    <a:pt x="115" y="127"/>
                  </a:cubicBezTo>
                  <a:cubicBezTo>
                    <a:pt x="115" y="127"/>
                    <a:pt x="115" y="126"/>
                    <a:pt x="115" y="125"/>
                  </a:cubicBezTo>
                  <a:cubicBezTo>
                    <a:pt x="118" y="125"/>
                    <a:pt x="122" y="125"/>
                    <a:pt x="125" y="125"/>
                  </a:cubicBezTo>
                  <a:cubicBezTo>
                    <a:pt x="125" y="126"/>
                    <a:pt x="125" y="127"/>
                    <a:pt x="125" y="127"/>
                  </a:cubicBezTo>
                  <a:cubicBezTo>
                    <a:pt x="125" y="128"/>
                    <a:pt x="126" y="128"/>
                    <a:pt x="126" y="127"/>
                  </a:cubicBezTo>
                  <a:cubicBezTo>
                    <a:pt x="126" y="127"/>
                    <a:pt x="126" y="126"/>
                    <a:pt x="126" y="125"/>
                  </a:cubicBezTo>
                  <a:cubicBezTo>
                    <a:pt x="127" y="125"/>
                    <a:pt x="129" y="125"/>
                    <a:pt x="130" y="125"/>
                  </a:cubicBezTo>
                  <a:cubicBezTo>
                    <a:pt x="132" y="125"/>
                    <a:pt x="135" y="125"/>
                    <a:pt x="137" y="125"/>
                  </a:cubicBezTo>
                  <a:cubicBezTo>
                    <a:pt x="137" y="126"/>
                    <a:pt x="137" y="127"/>
                    <a:pt x="137" y="128"/>
                  </a:cubicBezTo>
                  <a:cubicBezTo>
                    <a:pt x="137" y="129"/>
                    <a:pt x="137" y="129"/>
                    <a:pt x="137" y="128"/>
                  </a:cubicBezTo>
                  <a:cubicBezTo>
                    <a:pt x="137" y="127"/>
                    <a:pt x="137" y="126"/>
                    <a:pt x="137" y="125"/>
                  </a:cubicBezTo>
                  <a:cubicBezTo>
                    <a:pt x="141" y="125"/>
                    <a:pt x="144" y="125"/>
                    <a:pt x="148" y="125"/>
                  </a:cubicBezTo>
                  <a:cubicBezTo>
                    <a:pt x="148" y="126"/>
                    <a:pt x="148" y="127"/>
                    <a:pt x="148" y="128"/>
                  </a:cubicBezTo>
                  <a:cubicBezTo>
                    <a:pt x="148" y="129"/>
                    <a:pt x="149" y="129"/>
                    <a:pt x="149" y="128"/>
                  </a:cubicBezTo>
                  <a:cubicBezTo>
                    <a:pt x="149" y="127"/>
                    <a:pt x="149" y="126"/>
                    <a:pt x="149" y="125"/>
                  </a:cubicBezTo>
                  <a:cubicBezTo>
                    <a:pt x="151" y="125"/>
                    <a:pt x="154" y="125"/>
                    <a:pt x="156" y="125"/>
                  </a:cubicBezTo>
                  <a:cubicBezTo>
                    <a:pt x="156" y="126"/>
                    <a:pt x="156" y="127"/>
                    <a:pt x="156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60" y="127"/>
                    <a:pt x="164" y="126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8" y="125"/>
                    <a:pt x="168" y="125"/>
                  </a:cubicBezTo>
                  <a:cubicBezTo>
                    <a:pt x="168" y="125"/>
                    <a:pt x="168" y="125"/>
                    <a:pt x="168" y="125"/>
                  </a:cubicBezTo>
                  <a:close/>
                  <a:moveTo>
                    <a:pt x="18" y="11"/>
                  </a:moveTo>
                  <a:cubicBezTo>
                    <a:pt x="17" y="11"/>
                    <a:pt x="16" y="11"/>
                    <a:pt x="15" y="11"/>
                  </a:cubicBezTo>
                  <a:cubicBezTo>
                    <a:pt x="15" y="8"/>
                    <a:pt x="15" y="5"/>
                    <a:pt x="15" y="2"/>
                  </a:cubicBezTo>
                  <a:cubicBezTo>
                    <a:pt x="16" y="5"/>
                    <a:pt x="17" y="8"/>
                    <a:pt x="18" y="11"/>
                  </a:cubicBezTo>
                  <a:close/>
                  <a:moveTo>
                    <a:pt x="13" y="12"/>
                  </a:moveTo>
                  <a:cubicBezTo>
                    <a:pt x="14" y="9"/>
                    <a:pt x="14" y="7"/>
                    <a:pt x="15" y="5"/>
                  </a:cubicBezTo>
                  <a:cubicBezTo>
                    <a:pt x="15" y="7"/>
                    <a:pt x="15" y="9"/>
                    <a:pt x="15" y="11"/>
                  </a:cubicBezTo>
                  <a:cubicBezTo>
                    <a:pt x="14" y="11"/>
                    <a:pt x="14" y="11"/>
                    <a:pt x="13" y="12"/>
                  </a:cubicBezTo>
                  <a:close/>
                  <a:moveTo>
                    <a:pt x="156" y="122"/>
                  </a:moveTo>
                  <a:cubicBezTo>
                    <a:pt x="158" y="123"/>
                    <a:pt x="161" y="124"/>
                    <a:pt x="163" y="125"/>
                  </a:cubicBezTo>
                  <a:cubicBezTo>
                    <a:pt x="161" y="125"/>
                    <a:pt x="159" y="125"/>
                    <a:pt x="157" y="125"/>
                  </a:cubicBezTo>
                  <a:cubicBezTo>
                    <a:pt x="157" y="124"/>
                    <a:pt x="156" y="123"/>
                    <a:pt x="156" y="122"/>
                  </a:cubicBezTo>
                  <a:close/>
                  <a:moveTo>
                    <a:pt x="157" y="125"/>
                  </a:moveTo>
                  <a:cubicBezTo>
                    <a:pt x="159" y="125"/>
                    <a:pt x="162" y="125"/>
                    <a:pt x="164" y="125"/>
                  </a:cubicBezTo>
                  <a:cubicBezTo>
                    <a:pt x="162" y="126"/>
                    <a:pt x="159" y="127"/>
                    <a:pt x="157" y="128"/>
                  </a:cubicBezTo>
                  <a:cubicBezTo>
                    <a:pt x="157" y="127"/>
                    <a:pt x="157" y="126"/>
                    <a:pt x="157" y="12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10378"/>
            <p:cNvSpPr>
              <a:spLocks noEditPoints="1"/>
            </p:cNvSpPr>
            <p:nvPr/>
          </p:nvSpPr>
          <p:spPr bwMode="auto">
            <a:xfrm>
              <a:off x="8992603" y="4048987"/>
              <a:ext cx="544815" cy="458888"/>
            </a:xfrm>
            <a:custGeom>
              <a:avLst/>
              <a:gdLst>
                <a:gd name="T0" fmla="*/ 20 w 126"/>
                <a:gd name="T1" fmla="*/ 69 h 106"/>
                <a:gd name="T2" fmla="*/ 5 w 126"/>
                <a:gd name="T3" fmla="*/ 103 h 106"/>
                <a:gd name="T4" fmla="*/ 5 w 126"/>
                <a:gd name="T5" fmla="*/ 104 h 106"/>
                <a:gd name="T6" fmla="*/ 13 w 126"/>
                <a:gd name="T7" fmla="*/ 89 h 106"/>
                <a:gd name="T8" fmla="*/ 32 w 126"/>
                <a:gd name="T9" fmla="*/ 95 h 106"/>
                <a:gd name="T10" fmla="*/ 45 w 126"/>
                <a:gd name="T11" fmla="*/ 85 h 106"/>
                <a:gd name="T12" fmla="*/ 69 w 126"/>
                <a:gd name="T13" fmla="*/ 80 h 106"/>
                <a:gd name="T14" fmla="*/ 72 w 126"/>
                <a:gd name="T15" fmla="*/ 78 h 106"/>
                <a:gd name="T16" fmla="*/ 91 w 126"/>
                <a:gd name="T17" fmla="*/ 58 h 106"/>
                <a:gd name="T18" fmla="*/ 93 w 126"/>
                <a:gd name="T19" fmla="*/ 59 h 106"/>
                <a:gd name="T20" fmla="*/ 102 w 126"/>
                <a:gd name="T21" fmla="*/ 69 h 106"/>
                <a:gd name="T22" fmla="*/ 114 w 126"/>
                <a:gd name="T23" fmla="*/ 66 h 106"/>
                <a:gd name="T24" fmla="*/ 126 w 126"/>
                <a:gd name="T25" fmla="*/ 98 h 106"/>
                <a:gd name="T26" fmla="*/ 115 w 126"/>
                <a:gd name="T27" fmla="*/ 65 h 106"/>
                <a:gd name="T28" fmla="*/ 104 w 126"/>
                <a:gd name="T29" fmla="*/ 68 h 106"/>
                <a:gd name="T30" fmla="*/ 95 w 126"/>
                <a:gd name="T31" fmla="*/ 49 h 106"/>
                <a:gd name="T32" fmla="*/ 99 w 126"/>
                <a:gd name="T33" fmla="*/ 36 h 106"/>
                <a:gd name="T34" fmla="*/ 115 w 126"/>
                <a:gd name="T35" fmla="*/ 55 h 106"/>
                <a:gd name="T36" fmla="*/ 120 w 126"/>
                <a:gd name="T37" fmla="*/ 60 h 106"/>
                <a:gd name="T38" fmla="*/ 98 w 126"/>
                <a:gd name="T39" fmla="*/ 36 h 106"/>
                <a:gd name="T40" fmla="*/ 106 w 126"/>
                <a:gd name="T41" fmla="*/ 4 h 106"/>
                <a:gd name="T42" fmla="*/ 120 w 126"/>
                <a:gd name="T43" fmla="*/ 35 h 106"/>
                <a:gd name="T44" fmla="*/ 106 w 126"/>
                <a:gd name="T45" fmla="*/ 2 h 106"/>
                <a:gd name="T46" fmla="*/ 95 w 126"/>
                <a:gd name="T47" fmla="*/ 35 h 106"/>
                <a:gd name="T48" fmla="*/ 82 w 126"/>
                <a:gd name="T49" fmla="*/ 32 h 106"/>
                <a:gd name="T50" fmla="*/ 65 w 126"/>
                <a:gd name="T51" fmla="*/ 9 h 106"/>
                <a:gd name="T52" fmla="*/ 60 w 126"/>
                <a:gd name="T53" fmla="*/ 2 h 106"/>
                <a:gd name="T54" fmla="*/ 41 w 126"/>
                <a:gd name="T55" fmla="*/ 48 h 106"/>
                <a:gd name="T56" fmla="*/ 30 w 126"/>
                <a:gd name="T57" fmla="*/ 31 h 106"/>
                <a:gd name="T58" fmla="*/ 4 w 126"/>
                <a:gd name="T59" fmla="*/ 85 h 106"/>
                <a:gd name="T60" fmla="*/ 3 w 126"/>
                <a:gd name="T61" fmla="*/ 86 h 106"/>
                <a:gd name="T62" fmla="*/ 5 w 126"/>
                <a:gd name="T63" fmla="*/ 86 h 106"/>
                <a:gd name="T64" fmla="*/ 30 w 126"/>
                <a:gd name="T65" fmla="*/ 34 h 106"/>
                <a:gd name="T66" fmla="*/ 36 w 126"/>
                <a:gd name="T67" fmla="*/ 54 h 106"/>
                <a:gd name="T68" fmla="*/ 39 w 126"/>
                <a:gd name="T69" fmla="*/ 54 h 106"/>
                <a:gd name="T70" fmla="*/ 61 w 126"/>
                <a:gd name="T71" fmla="*/ 4 h 106"/>
                <a:gd name="T72" fmla="*/ 70 w 126"/>
                <a:gd name="T73" fmla="*/ 52 h 106"/>
                <a:gd name="T74" fmla="*/ 66 w 126"/>
                <a:gd name="T75" fmla="*/ 48 h 106"/>
                <a:gd name="T76" fmla="*/ 57 w 126"/>
                <a:gd name="T77" fmla="*/ 32 h 106"/>
                <a:gd name="T78" fmla="*/ 39 w 126"/>
                <a:gd name="T79" fmla="*/ 75 h 106"/>
                <a:gd name="T80" fmla="*/ 21 w 126"/>
                <a:gd name="T81" fmla="*/ 70 h 106"/>
                <a:gd name="T82" fmla="*/ 2 w 126"/>
                <a:gd name="T83" fmla="*/ 98 h 106"/>
                <a:gd name="T84" fmla="*/ 91 w 126"/>
                <a:gd name="T85" fmla="*/ 58 h 106"/>
                <a:gd name="T86" fmla="*/ 93 w 126"/>
                <a:gd name="T87" fmla="*/ 52 h 106"/>
                <a:gd name="T88" fmla="*/ 93 w 126"/>
                <a:gd name="T89" fmla="*/ 35 h 106"/>
                <a:gd name="T90" fmla="*/ 93 w 126"/>
                <a:gd name="T91" fmla="*/ 47 h 106"/>
                <a:gd name="T92" fmla="*/ 82 w 126"/>
                <a:gd name="T93" fmla="*/ 38 h 106"/>
                <a:gd name="T94" fmla="*/ 79 w 126"/>
                <a:gd name="T95" fmla="*/ 50 h 106"/>
                <a:gd name="T96" fmla="*/ 66 w 126"/>
                <a:gd name="T97" fmla="*/ 51 h 106"/>
                <a:gd name="T98" fmla="*/ 72 w 126"/>
                <a:gd name="T99" fmla="*/ 77 h 106"/>
                <a:gd name="T100" fmla="*/ 57 w 126"/>
                <a:gd name="T101" fmla="*/ 82 h 106"/>
                <a:gd name="T102" fmla="*/ 45 w 126"/>
                <a:gd name="T103" fmla="*/ 83 h 106"/>
                <a:gd name="T104" fmla="*/ 24 w 126"/>
                <a:gd name="T105" fmla="*/ 65 h 106"/>
                <a:gd name="T106" fmla="*/ 39 w 126"/>
                <a:gd name="T107" fmla="*/ 75 h 106"/>
                <a:gd name="T108" fmla="*/ 21 w 126"/>
                <a:gd name="T109" fmla="*/ 7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" h="106">
                  <a:moveTo>
                    <a:pt x="2" y="100"/>
                  </a:moveTo>
                  <a:cubicBezTo>
                    <a:pt x="3" y="100"/>
                    <a:pt x="3" y="99"/>
                    <a:pt x="3" y="98"/>
                  </a:cubicBezTo>
                  <a:cubicBezTo>
                    <a:pt x="8" y="89"/>
                    <a:pt x="14" y="79"/>
                    <a:pt x="19" y="69"/>
                  </a:cubicBezTo>
                  <a:cubicBezTo>
                    <a:pt x="19" y="69"/>
                    <a:pt x="20" y="69"/>
                    <a:pt x="20" y="69"/>
                  </a:cubicBezTo>
                  <a:cubicBezTo>
                    <a:pt x="20" y="69"/>
                    <a:pt x="20" y="70"/>
                    <a:pt x="21" y="71"/>
                  </a:cubicBezTo>
                  <a:cubicBezTo>
                    <a:pt x="16" y="80"/>
                    <a:pt x="12" y="89"/>
                    <a:pt x="7" y="98"/>
                  </a:cubicBezTo>
                  <a:cubicBezTo>
                    <a:pt x="7" y="99"/>
                    <a:pt x="6" y="101"/>
                    <a:pt x="5" y="102"/>
                  </a:cubicBezTo>
                  <a:cubicBezTo>
                    <a:pt x="5" y="102"/>
                    <a:pt x="5" y="103"/>
                    <a:pt x="5" y="103"/>
                  </a:cubicBezTo>
                  <a:cubicBezTo>
                    <a:pt x="4" y="103"/>
                    <a:pt x="3" y="103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6"/>
                    <a:pt x="5" y="106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3"/>
                    <a:pt x="5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6" y="102"/>
                    <a:pt x="7" y="101"/>
                    <a:pt x="7" y="99"/>
                  </a:cubicBezTo>
                  <a:cubicBezTo>
                    <a:pt x="9" y="96"/>
                    <a:pt x="11" y="92"/>
                    <a:pt x="13" y="89"/>
                  </a:cubicBezTo>
                  <a:cubicBezTo>
                    <a:pt x="15" y="83"/>
                    <a:pt x="18" y="77"/>
                    <a:pt x="21" y="72"/>
                  </a:cubicBezTo>
                  <a:cubicBezTo>
                    <a:pt x="24" y="79"/>
                    <a:pt x="27" y="87"/>
                    <a:pt x="30" y="95"/>
                  </a:cubicBezTo>
                  <a:cubicBezTo>
                    <a:pt x="29" y="96"/>
                    <a:pt x="30" y="97"/>
                    <a:pt x="31" y="97"/>
                  </a:cubicBezTo>
                  <a:cubicBezTo>
                    <a:pt x="32" y="97"/>
                    <a:pt x="32" y="96"/>
                    <a:pt x="32" y="95"/>
                  </a:cubicBezTo>
                  <a:cubicBezTo>
                    <a:pt x="34" y="89"/>
                    <a:pt x="37" y="82"/>
                    <a:pt x="39" y="76"/>
                  </a:cubicBezTo>
                  <a:cubicBezTo>
                    <a:pt x="41" y="78"/>
                    <a:pt x="42" y="80"/>
                    <a:pt x="43" y="81"/>
                  </a:cubicBezTo>
                  <a:cubicBezTo>
                    <a:pt x="44" y="82"/>
                    <a:pt x="45" y="83"/>
                    <a:pt x="45" y="84"/>
                  </a:cubicBezTo>
                  <a:cubicBezTo>
                    <a:pt x="45" y="84"/>
                    <a:pt x="45" y="84"/>
                    <a:pt x="45" y="85"/>
                  </a:cubicBezTo>
                  <a:cubicBezTo>
                    <a:pt x="45" y="85"/>
                    <a:pt x="46" y="86"/>
                    <a:pt x="46" y="86"/>
                  </a:cubicBezTo>
                  <a:cubicBezTo>
                    <a:pt x="47" y="86"/>
                    <a:pt x="47" y="85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55" y="83"/>
                    <a:pt x="62" y="81"/>
                    <a:pt x="69" y="80"/>
                  </a:cubicBezTo>
                  <a:cubicBezTo>
                    <a:pt x="69" y="80"/>
                    <a:pt x="70" y="80"/>
                    <a:pt x="71" y="79"/>
                  </a:cubicBezTo>
                  <a:cubicBezTo>
                    <a:pt x="71" y="81"/>
                    <a:pt x="73" y="81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8"/>
                    <a:pt x="73" y="78"/>
                    <a:pt x="72" y="78"/>
                  </a:cubicBezTo>
                  <a:cubicBezTo>
                    <a:pt x="75" y="69"/>
                    <a:pt x="77" y="60"/>
                    <a:pt x="79" y="51"/>
                  </a:cubicBezTo>
                  <a:cubicBezTo>
                    <a:pt x="81" y="50"/>
                    <a:pt x="84" y="50"/>
                    <a:pt x="86" y="50"/>
                  </a:cubicBezTo>
                  <a:cubicBezTo>
                    <a:pt x="87" y="51"/>
                    <a:pt x="87" y="51"/>
                    <a:pt x="87" y="52"/>
                  </a:cubicBezTo>
                  <a:cubicBezTo>
                    <a:pt x="88" y="54"/>
                    <a:pt x="90" y="56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59"/>
                    <a:pt x="91" y="61"/>
                    <a:pt x="92" y="60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8"/>
                    <a:pt x="93" y="58"/>
                    <a:pt x="92" y="57"/>
                  </a:cubicBezTo>
                  <a:cubicBezTo>
                    <a:pt x="93" y="55"/>
                    <a:pt x="94" y="52"/>
                    <a:pt x="94" y="49"/>
                  </a:cubicBezTo>
                  <a:cubicBezTo>
                    <a:pt x="97" y="55"/>
                    <a:pt x="99" y="61"/>
                    <a:pt x="102" y="67"/>
                  </a:cubicBezTo>
                  <a:cubicBezTo>
                    <a:pt x="101" y="68"/>
                    <a:pt x="101" y="68"/>
                    <a:pt x="102" y="69"/>
                  </a:cubicBezTo>
                  <a:cubicBezTo>
                    <a:pt x="102" y="69"/>
                    <a:pt x="102" y="69"/>
                    <a:pt x="102" y="69"/>
                  </a:cubicBezTo>
                  <a:cubicBezTo>
                    <a:pt x="103" y="70"/>
                    <a:pt x="104" y="69"/>
                    <a:pt x="104" y="69"/>
                  </a:cubicBezTo>
                  <a:cubicBezTo>
                    <a:pt x="107" y="67"/>
                    <a:pt x="109" y="66"/>
                    <a:pt x="112" y="65"/>
                  </a:cubicBezTo>
                  <a:cubicBezTo>
                    <a:pt x="113" y="66"/>
                    <a:pt x="113" y="66"/>
                    <a:pt x="114" y="66"/>
                  </a:cubicBezTo>
                  <a:cubicBezTo>
                    <a:pt x="117" y="76"/>
                    <a:pt x="121" y="86"/>
                    <a:pt x="125" y="97"/>
                  </a:cubicBezTo>
                  <a:cubicBezTo>
                    <a:pt x="124" y="97"/>
                    <a:pt x="124" y="97"/>
                    <a:pt x="124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100"/>
                    <a:pt x="126" y="100"/>
                    <a:pt x="126" y="98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6" y="97"/>
                    <a:pt x="126" y="97"/>
                    <a:pt x="125" y="97"/>
                  </a:cubicBezTo>
                  <a:cubicBezTo>
                    <a:pt x="122" y="86"/>
                    <a:pt x="118" y="76"/>
                    <a:pt x="114" y="65"/>
                  </a:cubicBezTo>
                  <a:cubicBezTo>
                    <a:pt x="114" y="65"/>
                    <a:pt x="115" y="65"/>
                    <a:pt x="115" y="65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5" y="63"/>
                    <a:pt x="112" y="63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09" y="66"/>
                    <a:pt x="107" y="67"/>
                    <a:pt x="104" y="68"/>
                  </a:cubicBezTo>
                  <a:cubicBezTo>
                    <a:pt x="104" y="68"/>
                    <a:pt x="104" y="68"/>
                    <a:pt x="104" y="67"/>
                  </a:cubicBezTo>
                  <a:cubicBezTo>
                    <a:pt x="104" y="67"/>
                    <a:pt x="103" y="67"/>
                    <a:pt x="103" y="67"/>
                  </a:cubicBezTo>
                  <a:cubicBezTo>
                    <a:pt x="103" y="67"/>
                    <a:pt x="103" y="67"/>
                    <a:pt x="102" y="67"/>
                  </a:cubicBezTo>
                  <a:cubicBezTo>
                    <a:pt x="100" y="61"/>
                    <a:pt x="97" y="55"/>
                    <a:pt x="95" y="49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5"/>
                    <a:pt x="96" y="42"/>
                    <a:pt x="97" y="40"/>
                  </a:cubicBezTo>
                  <a:cubicBezTo>
                    <a:pt x="97" y="39"/>
                    <a:pt x="97" y="37"/>
                    <a:pt x="98" y="36"/>
                  </a:cubicBezTo>
                  <a:cubicBezTo>
                    <a:pt x="98" y="36"/>
                    <a:pt x="98" y="36"/>
                    <a:pt x="99" y="36"/>
                  </a:cubicBezTo>
                  <a:cubicBezTo>
                    <a:pt x="99" y="37"/>
                    <a:pt x="100" y="37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2" y="40"/>
                    <a:pt x="104" y="42"/>
                    <a:pt x="106" y="44"/>
                  </a:cubicBezTo>
                  <a:cubicBezTo>
                    <a:pt x="109" y="48"/>
                    <a:pt x="112" y="52"/>
                    <a:pt x="115" y="55"/>
                  </a:cubicBezTo>
                  <a:cubicBezTo>
                    <a:pt x="116" y="57"/>
                    <a:pt x="118" y="59"/>
                    <a:pt x="119" y="61"/>
                  </a:cubicBezTo>
                  <a:cubicBezTo>
                    <a:pt x="119" y="61"/>
                    <a:pt x="119" y="63"/>
                    <a:pt x="120" y="63"/>
                  </a:cubicBezTo>
                  <a:cubicBezTo>
                    <a:pt x="122" y="63"/>
                    <a:pt x="122" y="60"/>
                    <a:pt x="12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16" y="55"/>
                    <a:pt x="111" y="50"/>
                    <a:pt x="107" y="45"/>
                  </a:cubicBezTo>
                  <a:cubicBezTo>
                    <a:pt x="105" y="42"/>
                    <a:pt x="103" y="40"/>
                    <a:pt x="101" y="37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9" y="36"/>
                    <a:pt x="98" y="36"/>
                    <a:pt x="98" y="36"/>
                  </a:cubicBezTo>
                  <a:cubicBezTo>
                    <a:pt x="100" y="27"/>
                    <a:pt x="102" y="18"/>
                    <a:pt x="104" y="10"/>
                  </a:cubicBezTo>
                  <a:cubicBezTo>
                    <a:pt x="105" y="8"/>
                    <a:pt x="105" y="6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10" y="13"/>
                    <a:pt x="114" y="23"/>
                    <a:pt x="118" y="32"/>
                  </a:cubicBezTo>
                  <a:cubicBezTo>
                    <a:pt x="119" y="33"/>
                    <a:pt x="119" y="34"/>
                    <a:pt x="120" y="35"/>
                  </a:cubicBezTo>
                  <a:cubicBezTo>
                    <a:pt x="119" y="36"/>
                    <a:pt x="119" y="37"/>
                    <a:pt x="120" y="37"/>
                  </a:cubicBezTo>
                  <a:cubicBezTo>
                    <a:pt x="122" y="37"/>
                    <a:pt x="122" y="35"/>
                    <a:pt x="120" y="35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16" y="26"/>
                    <a:pt x="112" y="16"/>
                    <a:pt x="108" y="7"/>
                  </a:cubicBezTo>
                  <a:cubicBezTo>
                    <a:pt x="107" y="6"/>
                    <a:pt x="107" y="5"/>
                    <a:pt x="107" y="4"/>
                  </a:cubicBezTo>
                  <a:cubicBezTo>
                    <a:pt x="107" y="3"/>
                    <a:pt x="107" y="2"/>
                    <a:pt x="106" y="2"/>
                  </a:cubicBezTo>
                  <a:cubicBezTo>
                    <a:pt x="105" y="2"/>
                    <a:pt x="104" y="3"/>
                    <a:pt x="105" y="4"/>
                  </a:cubicBezTo>
                  <a:cubicBezTo>
                    <a:pt x="104" y="10"/>
                    <a:pt x="102" y="16"/>
                    <a:pt x="101" y="22"/>
                  </a:cubicBezTo>
                  <a:cubicBezTo>
                    <a:pt x="99" y="26"/>
                    <a:pt x="98" y="31"/>
                    <a:pt x="97" y="35"/>
                  </a:cubicBezTo>
                  <a:cubicBezTo>
                    <a:pt x="96" y="35"/>
                    <a:pt x="96" y="35"/>
                    <a:pt x="95" y="35"/>
                  </a:cubicBezTo>
                  <a:cubicBezTo>
                    <a:pt x="92" y="34"/>
                    <a:pt x="88" y="33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1"/>
                    <a:pt x="82" y="31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3"/>
                    <a:pt x="82" y="33"/>
                    <a:pt x="83" y="33"/>
                  </a:cubicBezTo>
                  <a:cubicBezTo>
                    <a:pt x="82" y="35"/>
                    <a:pt x="82" y="37"/>
                    <a:pt x="81" y="40"/>
                  </a:cubicBezTo>
                  <a:cubicBezTo>
                    <a:pt x="76" y="29"/>
                    <a:pt x="70" y="19"/>
                    <a:pt x="65" y="9"/>
                  </a:cubicBezTo>
                  <a:cubicBezTo>
                    <a:pt x="64" y="7"/>
                    <a:pt x="63" y="5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3" y="2"/>
                    <a:pt x="61" y="0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9" y="2"/>
                    <a:pt x="59" y="3"/>
                    <a:pt x="60" y="3"/>
                  </a:cubicBezTo>
                  <a:cubicBezTo>
                    <a:pt x="58" y="9"/>
                    <a:pt x="55" y="14"/>
                    <a:pt x="53" y="20"/>
                  </a:cubicBezTo>
                  <a:cubicBezTo>
                    <a:pt x="49" y="29"/>
                    <a:pt x="45" y="38"/>
                    <a:pt x="41" y="48"/>
                  </a:cubicBezTo>
                  <a:cubicBezTo>
                    <a:pt x="40" y="49"/>
                    <a:pt x="39" y="51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5" y="46"/>
                    <a:pt x="33" y="40"/>
                    <a:pt x="31" y="34"/>
                  </a:cubicBezTo>
                  <a:cubicBezTo>
                    <a:pt x="31" y="33"/>
                    <a:pt x="31" y="31"/>
                    <a:pt x="30" y="31"/>
                  </a:cubicBezTo>
                  <a:cubicBezTo>
                    <a:pt x="29" y="31"/>
                    <a:pt x="28" y="33"/>
                    <a:pt x="29" y="33"/>
                  </a:cubicBezTo>
                  <a:cubicBezTo>
                    <a:pt x="26" y="39"/>
                    <a:pt x="24" y="45"/>
                    <a:pt x="21" y="50"/>
                  </a:cubicBezTo>
                  <a:cubicBezTo>
                    <a:pt x="16" y="60"/>
                    <a:pt x="12" y="69"/>
                    <a:pt x="7" y="79"/>
                  </a:cubicBezTo>
                  <a:cubicBezTo>
                    <a:pt x="6" y="81"/>
                    <a:pt x="5" y="83"/>
                    <a:pt x="4" y="85"/>
                  </a:cubicBezTo>
                  <a:cubicBezTo>
                    <a:pt x="4" y="85"/>
                    <a:pt x="4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7"/>
                  </a:cubicBezTo>
                  <a:cubicBezTo>
                    <a:pt x="2" y="88"/>
                    <a:pt x="5" y="88"/>
                    <a:pt x="5" y="87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7" y="80"/>
                    <a:pt x="10" y="74"/>
                    <a:pt x="13" y="68"/>
                  </a:cubicBezTo>
                  <a:cubicBezTo>
                    <a:pt x="18" y="58"/>
                    <a:pt x="22" y="49"/>
                    <a:pt x="27" y="39"/>
                  </a:cubicBezTo>
                  <a:cubicBezTo>
                    <a:pt x="28" y="37"/>
                    <a:pt x="29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2" y="40"/>
                    <a:pt x="35" y="46"/>
                    <a:pt x="37" y="53"/>
                  </a:cubicBezTo>
                  <a:cubicBezTo>
                    <a:pt x="37" y="53"/>
                    <a:pt x="36" y="53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5"/>
                    <a:pt x="39" y="55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1" y="48"/>
                    <a:pt x="44" y="43"/>
                    <a:pt x="46" y="37"/>
                  </a:cubicBezTo>
                  <a:cubicBezTo>
                    <a:pt x="50" y="28"/>
                    <a:pt x="54" y="18"/>
                    <a:pt x="58" y="9"/>
                  </a:cubicBezTo>
                  <a:cubicBezTo>
                    <a:pt x="59" y="7"/>
                    <a:pt x="60" y="6"/>
                    <a:pt x="60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4" y="10"/>
                    <a:pt x="68" y="16"/>
                    <a:pt x="71" y="22"/>
                  </a:cubicBezTo>
                  <a:cubicBezTo>
                    <a:pt x="74" y="28"/>
                    <a:pt x="78" y="34"/>
                    <a:pt x="81" y="40"/>
                  </a:cubicBezTo>
                  <a:cubicBezTo>
                    <a:pt x="80" y="44"/>
                    <a:pt x="79" y="47"/>
                    <a:pt x="79" y="50"/>
                  </a:cubicBezTo>
                  <a:cubicBezTo>
                    <a:pt x="76" y="51"/>
                    <a:pt x="73" y="51"/>
                    <a:pt x="70" y="52"/>
                  </a:cubicBezTo>
                  <a:cubicBezTo>
                    <a:pt x="69" y="52"/>
                    <a:pt x="69" y="52"/>
                    <a:pt x="68" y="52"/>
                  </a:cubicBezTo>
                  <a:cubicBezTo>
                    <a:pt x="68" y="51"/>
                    <a:pt x="68" y="51"/>
                    <a:pt x="67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7" y="50"/>
                    <a:pt x="66" y="49"/>
                    <a:pt x="66" y="48"/>
                  </a:cubicBezTo>
                  <a:cubicBezTo>
                    <a:pt x="64" y="47"/>
                    <a:pt x="63" y="45"/>
                    <a:pt x="62" y="43"/>
                  </a:cubicBezTo>
                  <a:cubicBezTo>
                    <a:pt x="60" y="40"/>
                    <a:pt x="58" y="37"/>
                    <a:pt x="56" y="33"/>
                  </a:cubicBezTo>
                  <a:cubicBezTo>
                    <a:pt x="56" y="33"/>
                    <a:pt x="57" y="33"/>
                    <a:pt x="57" y="33"/>
                  </a:cubicBezTo>
                  <a:cubicBezTo>
                    <a:pt x="57" y="33"/>
                    <a:pt x="57" y="32"/>
                    <a:pt x="57" y="32"/>
                  </a:cubicBezTo>
                  <a:cubicBezTo>
                    <a:pt x="57" y="31"/>
                    <a:pt x="54" y="31"/>
                    <a:pt x="54" y="32"/>
                  </a:cubicBezTo>
                  <a:cubicBezTo>
                    <a:pt x="54" y="32"/>
                    <a:pt x="54" y="33"/>
                    <a:pt x="54" y="33"/>
                  </a:cubicBezTo>
                  <a:cubicBezTo>
                    <a:pt x="54" y="33"/>
                    <a:pt x="54" y="33"/>
                    <a:pt x="55" y="33"/>
                  </a:cubicBezTo>
                  <a:cubicBezTo>
                    <a:pt x="49" y="47"/>
                    <a:pt x="44" y="61"/>
                    <a:pt x="39" y="75"/>
                  </a:cubicBezTo>
                  <a:cubicBezTo>
                    <a:pt x="35" y="70"/>
                    <a:pt x="31" y="65"/>
                    <a:pt x="28" y="60"/>
                  </a:cubicBezTo>
                  <a:cubicBezTo>
                    <a:pt x="28" y="59"/>
                    <a:pt x="28" y="58"/>
                    <a:pt x="27" y="58"/>
                  </a:cubicBezTo>
                  <a:cubicBezTo>
                    <a:pt x="25" y="58"/>
                    <a:pt x="25" y="59"/>
                    <a:pt x="26" y="60"/>
                  </a:cubicBezTo>
                  <a:cubicBezTo>
                    <a:pt x="24" y="63"/>
                    <a:pt x="23" y="67"/>
                    <a:pt x="21" y="70"/>
                  </a:cubicBezTo>
                  <a:cubicBezTo>
                    <a:pt x="21" y="69"/>
                    <a:pt x="21" y="69"/>
                    <a:pt x="20" y="68"/>
                  </a:cubicBezTo>
                  <a:cubicBezTo>
                    <a:pt x="20" y="67"/>
                    <a:pt x="20" y="67"/>
                    <a:pt x="19" y="67"/>
                  </a:cubicBezTo>
                  <a:cubicBezTo>
                    <a:pt x="18" y="67"/>
                    <a:pt x="18" y="68"/>
                    <a:pt x="19" y="69"/>
                  </a:cubicBezTo>
                  <a:cubicBezTo>
                    <a:pt x="13" y="79"/>
                    <a:pt x="8" y="8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0" y="98"/>
                    <a:pt x="0" y="100"/>
                    <a:pt x="2" y="100"/>
                  </a:cubicBezTo>
                  <a:close/>
                  <a:moveTo>
                    <a:pt x="92" y="57"/>
                  </a:moveTo>
                  <a:cubicBezTo>
                    <a:pt x="91" y="57"/>
                    <a:pt x="91" y="57"/>
                    <a:pt x="91" y="58"/>
                  </a:cubicBezTo>
                  <a:cubicBezTo>
                    <a:pt x="90" y="55"/>
                    <a:pt x="88" y="52"/>
                    <a:pt x="87" y="50"/>
                  </a:cubicBezTo>
                  <a:cubicBezTo>
                    <a:pt x="89" y="49"/>
                    <a:pt x="91" y="49"/>
                    <a:pt x="92" y="49"/>
                  </a:cubicBezTo>
                  <a:cubicBezTo>
                    <a:pt x="93" y="49"/>
                    <a:pt x="93" y="49"/>
                    <a:pt x="94" y="49"/>
                  </a:cubicBezTo>
                  <a:cubicBezTo>
                    <a:pt x="93" y="50"/>
                    <a:pt x="93" y="51"/>
                    <a:pt x="93" y="52"/>
                  </a:cubicBezTo>
                  <a:cubicBezTo>
                    <a:pt x="92" y="54"/>
                    <a:pt x="92" y="56"/>
                    <a:pt x="92" y="57"/>
                  </a:cubicBezTo>
                  <a:close/>
                  <a:moveTo>
                    <a:pt x="83" y="34"/>
                  </a:moveTo>
                  <a:cubicBezTo>
                    <a:pt x="84" y="34"/>
                    <a:pt x="84" y="33"/>
                    <a:pt x="84" y="33"/>
                  </a:cubicBezTo>
                  <a:cubicBezTo>
                    <a:pt x="87" y="34"/>
                    <a:pt x="90" y="34"/>
                    <a:pt x="93" y="35"/>
                  </a:cubicBezTo>
                  <a:cubicBezTo>
                    <a:pt x="94" y="35"/>
                    <a:pt x="96" y="36"/>
                    <a:pt x="97" y="36"/>
                  </a:cubicBezTo>
                  <a:cubicBezTo>
                    <a:pt x="96" y="40"/>
                    <a:pt x="95" y="43"/>
                    <a:pt x="94" y="47"/>
                  </a:cubicBezTo>
                  <a:cubicBezTo>
                    <a:pt x="94" y="47"/>
                    <a:pt x="93" y="47"/>
                    <a:pt x="93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88" y="49"/>
                    <a:pt x="86" y="49"/>
                  </a:cubicBezTo>
                  <a:cubicBezTo>
                    <a:pt x="85" y="46"/>
                    <a:pt x="83" y="43"/>
                    <a:pt x="82" y="40"/>
                  </a:cubicBezTo>
                  <a:cubicBezTo>
                    <a:pt x="82" y="40"/>
                    <a:pt x="82" y="39"/>
                    <a:pt x="82" y="38"/>
                  </a:cubicBezTo>
                  <a:cubicBezTo>
                    <a:pt x="82" y="37"/>
                    <a:pt x="83" y="35"/>
                    <a:pt x="83" y="34"/>
                  </a:cubicBezTo>
                  <a:close/>
                  <a:moveTo>
                    <a:pt x="81" y="41"/>
                  </a:moveTo>
                  <a:cubicBezTo>
                    <a:pt x="83" y="44"/>
                    <a:pt x="84" y="47"/>
                    <a:pt x="86" y="49"/>
                  </a:cubicBezTo>
                  <a:cubicBezTo>
                    <a:pt x="84" y="50"/>
                    <a:pt x="81" y="50"/>
                    <a:pt x="79" y="50"/>
                  </a:cubicBezTo>
                  <a:cubicBezTo>
                    <a:pt x="80" y="47"/>
                    <a:pt x="81" y="44"/>
                    <a:pt x="81" y="41"/>
                  </a:cubicBezTo>
                  <a:close/>
                  <a:moveTo>
                    <a:pt x="55" y="34"/>
                  </a:moveTo>
                  <a:cubicBezTo>
                    <a:pt x="55" y="34"/>
                    <a:pt x="56" y="34"/>
                    <a:pt x="56" y="34"/>
                  </a:cubicBezTo>
                  <a:cubicBezTo>
                    <a:pt x="59" y="39"/>
                    <a:pt x="63" y="45"/>
                    <a:pt x="66" y="51"/>
                  </a:cubicBezTo>
                  <a:cubicBezTo>
                    <a:pt x="66" y="51"/>
                    <a:pt x="66" y="53"/>
                    <a:pt x="67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2" y="52"/>
                    <a:pt x="75" y="51"/>
                    <a:pt x="78" y="51"/>
                  </a:cubicBezTo>
                  <a:cubicBezTo>
                    <a:pt x="76" y="59"/>
                    <a:pt x="74" y="68"/>
                    <a:pt x="72" y="77"/>
                  </a:cubicBezTo>
                  <a:cubicBezTo>
                    <a:pt x="72" y="77"/>
                    <a:pt x="72" y="77"/>
                    <a:pt x="72" y="78"/>
                  </a:cubicBezTo>
                  <a:cubicBezTo>
                    <a:pt x="71" y="78"/>
                    <a:pt x="71" y="78"/>
                    <a:pt x="71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6" y="80"/>
                    <a:pt x="62" y="81"/>
                    <a:pt x="57" y="82"/>
                  </a:cubicBezTo>
                  <a:cubicBezTo>
                    <a:pt x="55" y="82"/>
                    <a:pt x="53" y="83"/>
                    <a:pt x="50" y="83"/>
                  </a:cubicBezTo>
                  <a:cubicBezTo>
                    <a:pt x="49" y="83"/>
                    <a:pt x="48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6" y="83"/>
                    <a:pt x="46" y="83"/>
                    <a:pt x="45" y="83"/>
                  </a:cubicBezTo>
                  <a:cubicBezTo>
                    <a:pt x="45" y="82"/>
                    <a:pt x="44" y="81"/>
                    <a:pt x="43" y="80"/>
                  </a:cubicBezTo>
                  <a:cubicBezTo>
                    <a:pt x="42" y="78"/>
                    <a:pt x="41" y="77"/>
                    <a:pt x="39" y="75"/>
                  </a:cubicBezTo>
                  <a:cubicBezTo>
                    <a:pt x="45" y="61"/>
                    <a:pt x="50" y="47"/>
                    <a:pt x="55" y="34"/>
                  </a:cubicBezTo>
                  <a:close/>
                  <a:moveTo>
                    <a:pt x="24" y="65"/>
                  </a:moveTo>
                  <a:cubicBezTo>
                    <a:pt x="25" y="63"/>
                    <a:pt x="26" y="62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31" y="65"/>
                    <a:pt x="35" y="70"/>
                    <a:pt x="39" y="75"/>
                  </a:cubicBezTo>
                  <a:cubicBezTo>
                    <a:pt x="36" y="82"/>
                    <a:pt x="34" y="88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28" y="87"/>
                    <a:pt x="24" y="79"/>
                    <a:pt x="21" y="71"/>
                  </a:cubicBezTo>
                  <a:cubicBezTo>
                    <a:pt x="22" y="69"/>
                    <a:pt x="23" y="67"/>
                    <a:pt x="24" y="6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10379"/>
            <p:cNvSpPr>
              <a:spLocks/>
            </p:cNvSpPr>
            <p:nvPr/>
          </p:nvSpPr>
          <p:spPr bwMode="auto">
            <a:xfrm>
              <a:off x="8999916" y="4573691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3 w 7"/>
                <a:gd name="T3" fmla="*/ 2 h 2"/>
                <a:gd name="T4" fmla="*/ 3 w 7"/>
                <a:gd name="T5" fmla="*/ 2 h 2"/>
                <a:gd name="T6" fmla="*/ 3 w 7"/>
                <a:gd name="T7" fmla="*/ 0 h 2"/>
                <a:gd name="T8" fmla="*/ 7 w 7"/>
                <a:gd name="T9" fmla="*/ 0 h 2"/>
                <a:gd name="T10" fmla="*/ 7 w 7"/>
                <a:gd name="T11" fmla="*/ 0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10380"/>
            <p:cNvSpPr>
              <a:spLocks noEditPoints="1"/>
            </p:cNvSpPr>
            <p:nvPr/>
          </p:nvSpPr>
          <p:spPr bwMode="auto">
            <a:xfrm>
              <a:off x="8999916" y="4560894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2 h 2"/>
                <a:gd name="T12" fmla="*/ 0 w 3"/>
                <a:gd name="T13" fmla="*/ 1 h 2"/>
                <a:gd name="T14" fmla="*/ 2 w 3"/>
                <a:gd name="T15" fmla="*/ 1 h 2"/>
                <a:gd name="T16" fmla="*/ 3 w 3"/>
                <a:gd name="T17" fmla="*/ 1 h 2"/>
                <a:gd name="T18" fmla="*/ 2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10381"/>
            <p:cNvSpPr>
              <a:spLocks/>
            </p:cNvSpPr>
            <p:nvPr/>
          </p:nvSpPr>
          <p:spPr bwMode="auto">
            <a:xfrm>
              <a:off x="9047450" y="4568206"/>
              <a:ext cx="18282" cy="9142"/>
            </a:xfrm>
            <a:custGeom>
              <a:avLst/>
              <a:gdLst>
                <a:gd name="T0" fmla="*/ 3 w 4"/>
                <a:gd name="T1" fmla="*/ 2 h 2"/>
                <a:gd name="T2" fmla="*/ 1 w 4"/>
                <a:gd name="T3" fmla="*/ 0 h 2"/>
                <a:gd name="T4" fmla="*/ 0 w 4"/>
                <a:gd name="T5" fmla="*/ 1 h 2"/>
                <a:gd name="T6" fmla="*/ 1 w 4"/>
                <a:gd name="T7" fmla="*/ 2 h 2"/>
                <a:gd name="T8" fmla="*/ 1 w 4"/>
                <a:gd name="T9" fmla="*/ 2 h 2"/>
                <a:gd name="T10" fmla="*/ 1 w 4"/>
                <a:gd name="T11" fmla="*/ 1 h 2"/>
                <a:gd name="T12" fmla="*/ 1 w 4"/>
                <a:gd name="T13" fmla="*/ 1 h 2"/>
                <a:gd name="T14" fmla="*/ 3 w 4"/>
                <a:gd name="T15" fmla="*/ 2 h 2"/>
                <a:gd name="T16" fmla="*/ 4 w 4"/>
                <a:gd name="T17" fmla="*/ 2 h 2"/>
                <a:gd name="T18" fmla="*/ 4 w 4"/>
                <a:gd name="T19" fmla="*/ 0 h 2"/>
                <a:gd name="T20" fmla="*/ 3 w 4"/>
                <a:gd name="T21" fmla="*/ 0 h 2"/>
                <a:gd name="T22" fmla="*/ 3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10382"/>
            <p:cNvSpPr>
              <a:spLocks noEditPoints="1"/>
            </p:cNvSpPr>
            <p:nvPr/>
          </p:nvSpPr>
          <p:spPr bwMode="auto">
            <a:xfrm>
              <a:off x="9047450" y="4560894"/>
              <a:ext cx="18282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1 h 2"/>
                <a:gd name="T12" fmla="*/ 1 w 4"/>
                <a:gd name="T13" fmla="*/ 1 h 2"/>
                <a:gd name="T14" fmla="*/ 2 w 4"/>
                <a:gd name="T15" fmla="*/ 0 h 2"/>
                <a:gd name="T16" fmla="*/ 3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10383"/>
            <p:cNvSpPr>
              <a:spLocks/>
            </p:cNvSpPr>
            <p:nvPr/>
          </p:nvSpPr>
          <p:spPr bwMode="auto">
            <a:xfrm>
              <a:off x="9100469" y="4568206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0 w 3"/>
                <a:gd name="T13" fmla="*/ 1 h 2"/>
                <a:gd name="T14" fmla="*/ 1 w 3"/>
                <a:gd name="T15" fmla="*/ 1 h 2"/>
                <a:gd name="T16" fmla="*/ 1 w 3"/>
                <a:gd name="T17" fmla="*/ 2 h 2"/>
                <a:gd name="T18" fmla="*/ 1 w 3"/>
                <a:gd name="T19" fmla="*/ 2 h 2"/>
                <a:gd name="T20" fmla="*/ 1 w 3"/>
                <a:gd name="T21" fmla="*/ 2 h 2"/>
                <a:gd name="T22" fmla="*/ 1 w 3"/>
                <a:gd name="T23" fmla="*/ 1 h 2"/>
                <a:gd name="T24" fmla="*/ 2 w 3"/>
                <a:gd name="T25" fmla="*/ 1 h 2"/>
                <a:gd name="T26" fmla="*/ 3 w 3"/>
                <a:gd name="T27" fmla="*/ 2 h 2"/>
                <a:gd name="T28" fmla="*/ 2 w 3"/>
                <a:gd name="T29" fmla="*/ 2 h 2"/>
                <a:gd name="T30" fmla="*/ 3 w 3"/>
                <a:gd name="T31" fmla="*/ 2 h 2"/>
                <a:gd name="T32" fmla="*/ 3 w 3"/>
                <a:gd name="T33" fmla="*/ 1 h 2"/>
                <a:gd name="T34" fmla="*/ 2 w 3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10384"/>
            <p:cNvSpPr>
              <a:spLocks noEditPoints="1"/>
            </p:cNvSpPr>
            <p:nvPr/>
          </p:nvSpPr>
          <p:spPr bwMode="auto">
            <a:xfrm>
              <a:off x="9100469" y="4560894"/>
              <a:ext cx="12798" cy="731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1 w 3"/>
                <a:gd name="T9" fmla="*/ 0 h 2"/>
                <a:gd name="T10" fmla="*/ 1 w 3"/>
                <a:gd name="T11" fmla="*/ 1 h 2"/>
                <a:gd name="T12" fmla="*/ 0 w 3"/>
                <a:gd name="T13" fmla="*/ 1 h 2"/>
                <a:gd name="T14" fmla="*/ 1 w 3"/>
                <a:gd name="T15" fmla="*/ 0 h 2"/>
                <a:gd name="T16" fmla="*/ 3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10385"/>
            <p:cNvSpPr>
              <a:spLocks/>
            </p:cNvSpPr>
            <p:nvPr/>
          </p:nvSpPr>
          <p:spPr bwMode="auto">
            <a:xfrm>
              <a:off x="9148003" y="4568206"/>
              <a:ext cx="12798" cy="9142"/>
            </a:xfrm>
            <a:custGeom>
              <a:avLst/>
              <a:gdLst>
                <a:gd name="T0" fmla="*/ 5 w 7"/>
                <a:gd name="T1" fmla="*/ 0 h 5"/>
                <a:gd name="T2" fmla="*/ 5 w 7"/>
                <a:gd name="T3" fmla="*/ 0 h 5"/>
                <a:gd name="T4" fmla="*/ 5 w 7"/>
                <a:gd name="T5" fmla="*/ 3 h 5"/>
                <a:gd name="T6" fmla="*/ 2 w 7"/>
                <a:gd name="T7" fmla="*/ 3 h 5"/>
                <a:gd name="T8" fmla="*/ 2 w 7"/>
                <a:gd name="T9" fmla="*/ 3 h 5"/>
                <a:gd name="T10" fmla="*/ 5 w 7"/>
                <a:gd name="T11" fmla="*/ 3 h 5"/>
                <a:gd name="T12" fmla="*/ 5 w 7"/>
                <a:gd name="T13" fmla="*/ 5 h 5"/>
                <a:gd name="T14" fmla="*/ 0 w 7"/>
                <a:gd name="T15" fmla="*/ 3 h 5"/>
                <a:gd name="T16" fmla="*/ 0 w 7"/>
                <a:gd name="T17" fmla="*/ 3 h 5"/>
                <a:gd name="T18" fmla="*/ 5 w 7"/>
                <a:gd name="T19" fmla="*/ 5 h 5"/>
                <a:gd name="T20" fmla="*/ 5 w 7"/>
                <a:gd name="T21" fmla="*/ 5 h 5"/>
                <a:gd name="T22" fmla="*/ 5 w 7"/>
                <a:gd name="T23" fmla="*/ 3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3 h 5"/>
                <a:gd name="T30" fmla="*/ 5 w 7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10386"/>
            <p:cNvSpPr>
              <a:spLocks noEditPoints="1"/>
            </p:cNvSpPr>
            <p:nvPr/>
          </p:nvSpPr>
          <p:spPr bwMode="auto">
            <a:xfrm>
              <a:off x="9148003" y="4560894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1 h 2"/>
                <a:gd name="T12" fmla="*/ 0 w 3"/>
                <a:gd name="T13" fmla="*/ 1 h 2"/>
                <a:gd name="T14" fmla="*/ 2 w 3"/>
                <a:gd name="T15" fmla="*/ 0 h 2"/>
                <a:gd name="T16" fmla="*/ 3 w 3"/>
                <a:gd name="T17" fmla="*/ 1 h 2"/>
                <a:gd name="T18" fmla="*/ 2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10387"/>
            <p:cNvSpPr>
              <a:spLocks/>
            </p:cNvSpPr>
            <p:nvPr/>
          </p:nvSpPr>
          <p:spPr bwMode="auto">
            <a:xfrm>
              <a:off x="9195537" y="4568206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1 h 2"/>
                <a:gd name="T4" fmla="*/ 2 w 4"/>
                <a:gd name="T5" fmla="*/ 2 h 2"/>
                <a:gd name="T6" fmla="*/ 1 w 4"/>
                <a:gd name="T7" fmla="*/ 2 h 2"/>
                <a:gd name="T8" fmla="*/ 1 w 4"/>
                <a:gd name="T9" fmla="*/ 1 h 2"/>
                <a:gd name="T10" fmla="*/ 0 w 4"/>
                <a:gd name="T11" fmla="*/ 0 h 2"/>
                <a:gd name="T12" fmla="*/ 0 w 4"/>
                <a:gd name="T13" fmla="*/ 2 h 2"/>
                <a:gd name="T14" fmla="*/ 2 w 4"/>
                <a:gd name="T15" fmla="*/ 2 h 2"/>
                <a:gd name="T16" fmla="*/ 2 w 4"/>
                <a:gd name="T17" fmla="*/ 2 h 2"/>
                <a:gd name="T18" fmla="*/ 2 w 4"/>
                <a:gd name="T19" fmla="*/ 1 h 2"/>
                <a:gd name="T20" fmla="*/ 3 w 4"/>
                <a:gd name="T21" fmla="*/ 1 h 2"/>
                <a:gd name="T22" fmla="*/ 3 w 4"/>
                <a:gd name="T23" fmla="*/ 1 h 2"/>
                <a:gd name="T24" fmla="*/ 3 w 4"/>
                <a:gd name="T25" fmla="*/ 2 h 2"/>
                <a:gd name="T26" fmla="*/ 3 w 4"/>
                <a:gd name="T27" fmla="*/ 2 h 2"/>
                <a:gd name="T28" fmla="*/ 4 w 4"/>
                <a:gd name="T29" fmla="*/ 1 h 2"/>
                <a:gd name="T30" fmla="*/ 3 w 4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10388"/>
            <p:cNvSpPr>
              <a:spLocks noEditPoints="1"/>
            </p:cNvSpPr>
            <p:nvPr/>
          </p:nvSpPr>
          <p:spPr bwMode="auto">
            <a:xfrm>
              <a:off x="9195537" y="4560894"/>
              <a:ext cx="16455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1 h 2"/>
                <a:gd name="T12" fmla="*/ 1 w 4"/>
                <a:gd name="T13" fmla="*/ 1 h 2"/>
                <a:gd name="T14" fmla="*/ 2 w 4"/>
                <a:gd name="T15" fmla="*/ 0 h 2"/>
                <a:gd name="T16" fmla="*/ 3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10389"/>
            <p:cNvSpPr>
              <a:spLocks noEditPoints="1"/>
            </p:cNvSpPr>
            <p:nvPr/>
          </p:nvSpPr>
          <p:spPr bwMode="auto">
            <a:xfrm>
              <a:off x="9246728" y="4568206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0 w 3"/>
                <a:gd name="T7" fmla="*/ 1 h 2"/>
                <a:gd name="T8" fmla="*/ 0 w 3"/>
                <a:gd name="T9" fmla="*/ 1 h 2"/>
                <a:gd name="T10" fmla="*/ 0 w 3"/>
                <a:gd name="T11" fmla="*/ 0 h 2"/>
                <a:gd name="T12" fmla="*/ 0 w 3"/>
                <a:gd name="T13" fmla="*/ 1 h 2"/>
                <a:gd name="T14" fmla="*/ 1 w 3"/>
                <a:gd name="T15" fmla="*/ 2 h 2"/>
                <a:gd name="T16" fmla="*/ 3 w 3"/>
                <a:gd name="T17" fmla="*/ 1 h 2"/>
                <a:gd name="T18" fmla="*/ 2 w 3"/>
                <a:gd name="T19" fmla="*/ 0 h 2"/>
                <a:gd name="T20" fmla="*/ 2 w 3"/>
                <a:gd name="T21" fmla="*/ 2 h 2"/>
                <a:gd name="T22" fmla="*/ 1 w 3"/>
                <a:gd name="T23" fmla="*/ 1 h 2"/>
                <a:gd name="T24" fmla="*/ 2 w 3"/>
                <a:gd name="T25" fmla="*/ 1 h 2"/>
                <a:gd name="T26" fmla="*/ 3 w 3"/>
                <a:gd name="T27" fmla="*/ 1 h 2"/>
                <a:gd name="T28" fmla="*/ 2 w 3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10390"/>
            <p:cNvSpPr>
              <a:spLocks noEditPoints="1"/>
            </p:cNvSpPr>
            <p:nvPr/>
          </p:nvSpPr>
          <p:spPr bwMode="auto">
            <a:xfrm>
              <a:off x="9246728" y="4560894"/>
              <a:ext cx="12798" cy="731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1 w 3"/>
                <a:gd name="T9" fmla="*/ 0 h 2"/>
                <a:gd name="T10" fmla="*/ 1 w 3"/>
                <a:gd name="T11" fmla="*/ 1 h 2"/>
                <a:gd name="T12" fmla="*/ 0 w 3"/>
                <a:gd name="T13" fmla="*/ 1 h 2"/>
                <a:gd name="T14" fmla="*/ 1 w 3"/>
                <a:gd name="T15" fmla="*/ 0 h 2"/>
                <a:gd name="T16" fmla="*/ 3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10391"/>
            <p:cNvSpPr>
              <a:spLocks/>
            </p:cNvSpPr>
            <p:nvPr/>
          </p:nvSpPr>
          <p:spPr bwMode="auto">
            <a:xfrm>
              <a:off x="9294262" y="4573691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0 w 7"/>
                <a:gd name="T7" fmla="*/ 0 h 2"/>
                <a:gd name="T8" fmla="*/ 7 w 7"/>
                <a:gd name="T9" fmla="*/ 2 h 2"/>
                <a:gd name="T10" fmla="*/ 7 w 7"/>
                <a:gd name="T11" fmla="*/ 2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10392"/>
            <p:cNvSpPr>
              <a:spLocks noEditPoints="1"/>
            </p:cNvSpPr>
            <p:nvPr/>
          </p:nvSpPr>
          <p:spPr bwMode="auto">
            <a:xfrm>
              <a:off x="9294262" y="4560894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2 h 2"/>
                <a:gd name="T12" fmla="*/ 0 w 3"/>
                <a:gd name="T13" fmla="*/ 1 h 2"/>
                <a:gd name="T14" fmla="*/ 2 w 3"/>
                <a:gd name="T15" fmla="*/ 1 h 2"/>
                <a:gd name="T16" fmla="*/ 3 w 3"/>
                <a:gd name="T17" fmla="*/ 1 h 2"/>
                <a:gd name="T18" fmla="*/ 2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10393"/>
            <p:cNvSpPr>
              <a:spLocks noEditPoints="1"/>
            </p:cNvSpPr>
            <p:nvPr/>
          </p:nvSpPr>
          <p:spPr bwMode="auto">
            <a:xfrm>
              <a:off x="9341796" y="4568206"/>
              <a:ext cx="18282" cy="9142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1 h 2"/>
                <a:gd name="T4" fmla="*/ 1 w 4"/>
                <a:gd name="T5" fmla="*/ 0 h 2"/>
                <a:gd name="T6" fmla="*/ 0 w 4"/>
                <a:gd name="T7" fmla="*/ 1 h 2"/>
                <a:gd name="T8" fmla="*/ 1 w 4"/>
                <a:gd name="T9" fmla="*/ 2 h 2"/>
                <a:gd name="T10" fmla="*/ 2 w 4"/>
                <a:gd name="T11" fmla="*/ 2 h 2"/>
                <a:gd name="T12" fmla="*/ 3 w 4"/>
                <a:gd name="T13" fmla="*/ 2 h 2"/>
                <a:gd name="T14" fmla="*/ 4 w 4"/>
                <a:gd name="T15" fmla="*/ 1 h 2"/>
                <a:gd name="T16" fmla="*/ 3 w 4"/>
                <a:gd name="T17" fmla="*/ 0 h 2"/>
                <a:gd name="T18" fmla="*/ 2 w 4"/>
                <a:gd name="T19" fmla="*/ 1 h 2"/>
                <a:gd name="T20" fmla="*/ 1 w 4"/>
                <a:gd name="T21" fmla="*/ 2 h 2"/>
                <a:gd name="T22" fmla="*/ 1 w 4"/>
                <a:gd name="T23" fmla="*/ 1 h 2"/>
                <a:gd name="T24" fmla="*/ 1 w 4"/>
                <a:gd name="T25" fmla="*/ 1 h 2"/>
                <a:gd name="T26" fmla="*/ 2 w 4"/>
                <a:gd name="T27" fmla="*/ 1 h 2"/>
                <a:gd name="T28" fmla="*/ 3 w 4"/>
                <a:gd name="T29" fmla="*/ 2 h 2"/>
                <a:gd name="T30" fmla="*/ 2 w 4"/>
                <a:gd name="T31" fmla="*/ 1 h 2"/>
                <a:gd name="T32" fmla="*/ 2 w 4"/>
                <a:gd name="T33" fmla="*/ 1 h 2"/>
                <a:gd name="T34" fmla="*/ 3 w 4"/>
                <a:gd name="T35" fmla="*/ 1 h 2"/>
                <a:gd name="T36" fmla="*/ 3 w 4"/>
                <a:gd name="T37" fmla="*/ 1 h 2"/>
                <a:gd name="T38" fmla="*/ 3 w 4"/>
                <a:gd name="T3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lose/>
                  <a:moveTo>
                    <a:pt x="2" y="1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  <a:moveTo>
                    <a:pt x="3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10394"/>
            <p:cNvSpPr>
              <a:spLocks noEditPoints="1"/>
            </p:cNvSpPr>
            <p:nvPr/>
          </p:nvSpPr>
          <p:spPr bwMode="auto">
            <a:xfrm>
              <a:off x="9341796" y="4560894"/>
              <a:ext cx="18282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1 h 2"/>
                <a:gd name="T12" fmla="*/ 1 w 4"/>
                <a:gd name="T13" fmla="*/ 1 h 2"/>
                <a:gd name="T14" fmla="*/ 2 w 4"/>
                <a:gd name="T15" fmla="*/ 0 h 2"/>
                <a:gd name="T16" fmla="*/ 3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10395"/>
            <p:cNvSpPr>
              <a:spLocks noEditPoints="1"/>
            </p:cNvSpPr>
            <p:nvPr/>
          </p:nvSpPr>
          <p:spPr bwMode="auto">
            <a:xfrm>
              <a:off x="9394815" y="4568206"/>
              <a:ext cx="12798" cy="9142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2 w 3"/>
                <a:gd name="T7" fmla="*/ 1 h 2"/>
                <a:gd name="T8" fmla="*/ 1 w 3"/>
                <a:gd name="T9" fmla="*/ 1 h 2"/>
                <a:gd name="T10" fmla="*/ 3 w 3"/>
                <a:gd name="T11" fmla="*/ 2 h 2"/>
                <a:gd name="T12" fmla="*/ 3 w 3"/>
                <a:gd name="T13" fmla="*/ 2 h 2"/>
                <a:gd name="T14" fmla="*/ 1 w 3"/>
                <a:gd name="T15" fmla="*/ 0 h 2"/>
                <a:gd name="T16" fmla="*/ 1 w 3"/>
                <a:gd name="T17" fmla="*/ 1 h 2"/>
                <a:gd name="T18" fmla="*/ 1 w 3"/>
                <a:gd name="T19" fmla="*/ 2 h 2"/>
                <a:gd name="T20" fmla="*/ 0 w 3"/>
                <a:gd name="T21" fmla="*/ 1 h 2"/>
                <a:gd name="T22" fmla="*/ 1 w 3"/>
                <a:gd name="T23" fmla="*/ 1 h 2"/>
                <a:gd name="T24" fmla="*/ 1 w 3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10396"/>
            <p:cNvSpPr>
              <a:spLocks noEditPoints="1"/>
            </p:cNvSpPr>
            <p:nvPr/>
          </p:nvSpPr>
          <p:spPr bwMode="auto">
            <a:xfrm>
              <a:off x="9394815" y="4560894"/>
              <a:ext cx="12798" cy="731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1 h 2"/>
                <a:gd name="T10" fmla="*/ 0 w 3"/>
                <a:gd name="T11" fmla="*/ 1 h 2"/>
                <a:gd name="T12" fmla="*/ 1 w 3"/>
                <a:gd name="T13" fmla="*/ 0 h 2"/>
                <a:gd name="T14" fmla="*/ 3 w 3"/>
                <a:gd name="T15" fmla="*/ 1 h 2"/>
                <a:gd name="T16" fmla="*/ 1 w 3"/>
                <a:gd name="T17" fmla="*/ 1 h 2"/>
                <a:gd name="T18" fmla="*/ 0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lose/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10397"/>
            <p:cNvSpPr>
              <a:spLocks/>
            </p:cNvSpPr>
            <p:nvPr/>
          </p:nvSpPr>
          <p:spPr bwMode="auto">
            <a:xfrm>
              <a:off x="9442350" y="4573691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2 w 7"/>
                <a:gd name="T3" fmla="*/ 2 h 2"/>
                <a:gd name="T4" fmla="*/ 2 w 7"/>
                <a:gd name="T5" fmla="*/ 2 h 2"/>
                <a:gd name="T6" fmla="*/ 0 w 7"/>
                <a:gd name="T7" fmla="*/ 0 h 2"/>
                <a:gd name="T8" fmla="*/ 7 w 7"/>
                <a:gd name="T9" fmla="*/ 0 h 2"/>
                <a:gd name="T10" fmla="*/ 7 w 7"/>
                <a:gd name="T11" fmla="*/ 0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10398"/>
            <p:cNvSpPr>
              <a:spLocks noEditPoints="1"/>
            </p:cNvSpPr>
            <p:nvPr/>
          </p:nvSpPr>
          <p:spPr bwMode="auto">
            <a:xfrm>
              <a:off x="9442350" y="4560894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2 h 2"/>
                <a:gd name="T12" fmla="*/ 0 w 3"/>
                <a:gd name="T13" fmla="*/ 1 h 2"/>
                <a:gd name="T14" fmla="*/ 2 w 3"/>
                <a:gd name="T15" fmla="*/ 1 h 2"/>
                <a:gd name="T16" fmla="*/ 3 w 3"/>
                <a:gd name="T17" fmla="*/ 1 h 2"/>
                <a:gd name="T18" fmla="*/ 2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10399"/>
            <p:cNvSpPr>
              <a:spLocks noEditPoints="1"/>
            </p:cNvSpPr>
            <p:nvPr/>
          </p:nvSpPr>
          <p:spPr bwMode="auto">
            <a:xfrm>
              <a:off x="9442350" y="4551752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1 h 2"/>
                <a:gd name="T12" fmla="*/ 0 w 3"/>
                <a:gd name="T13" fmla="*/ 1 h 2"/>
                <a:gd name="T14" fmla="*/ 2 w 3"/>
                <a:gd name="T15" fmla="*/ 0 h 2"/>
                <a:gd name="T16" fmla="*/ 3 w 3"/>
                <a:gd name="T17" fmla="*/ 1 h 2"/>
                <a:gd name="T18" fmla="*/ 2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10400"/>
            <p:cNvSpPr>
              <a:spLocks/>
            </p:cNvSpPr>
            <p:nvPr/>
          </p:nvSpPr>
          <p:spPr bwMode="auto">
            <a:xfrm>
              <a:off x="9489884" y="4573691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2 w 7"/>
                <a:gd name="T3" fmla="*/ 2 h 2"/>
                <a:gd name="T4" fmla="*/ 2 w 7"/>
                <a:gd name="T5" fmla="*/ 2 h 2"/>
                <a:gd name="T6" fmla="*/ 2 w 7"/>
                <a:gd name="T7" fmla="*/ 0 h 2"/>
                <a:gd name="T8" fmla="*/ 7 w 7"/>
                <a:gd name="T9" fmla="*/ 0 h 2"/>
                <a:gd name="T10" fmla="*/ 7 w 7"/>
                <a:gd name="T11" fmla="*/ 0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10401"/>
            <p:cNvSpPr>
              <a:spLocks/>
            </p:cNvSpPr>
            <p:nvPr/>
          </p:nvSpPr>
          <p:spPr bwMode="auto">
            <a:xfrm>
              <a:off x="9489884" y="4564550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2 w 7"/>
                <a:gd name="T3" fmla="*/ 2 h 2"/>
                <a:gd name="T4" fmla="*/ 2 w 7"/>
                <a:gd name="T5" fmla="*/ 2 h 2"/>
                <a:gd name="T6" fmla="*/ 2 w 7"/>
                <a:gd name="T7" fmla="*/ 0 h 2"/>
                <a:gd name="T8" fmla="*/ 7 w 7"/>
                <a:gd name="T9" fmla="*/ 0 h 2"/>
                <a:gd name="T10" fmla="*/ 7 w 7"/>
                <a:gd name="T11" fmla="*/ 0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10402"/>
            <p:cNvSpPr>
              <a:spLocks noEditPoints="1"/>
            </p:cNvSpPr>
            <p:nvPr/>
          </p:nvSpPr>
          <p:spPr bwMode="auto">
            <a:xfrm>
              <a:off x="9489884" y="4551752"/>
              <a:ext cx="16455" cy="9142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2 h 2"/>
                <a:gd name="T12" fmla="*/ 1 w 4"/>
                <a:gd name="T13" fmla="*/ 1 h 2"/>
                <a:gd name="T14" fmla="*/ 2 w 4"/>
                <a:gd name="T15" fmla="*/ 1 h 2"/>
                <a:gd name="T16" fmla="*/ 3 w 4"/>
                <a:gd name="T17" fmla="*/ 1 h 2"/>
                <a:gd name="T18" fmla="*/ 2 w 4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10403"/>
            <p:cNvSpPr>
              <a:spLocks/>
            </p:cNvSpPr>
            <p:nvPr/>
          </p:nvSpPr>
          <p:spPr bwMode="auto">
            <a:xfrm>
              <a:off x="9541074" y="4573691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0 w 7"/>
                <a:gd name="T3" fmla="*/ 2 h 2"/>
                <a:gd name="T4" fmla="*/ 3 w 7"/>
                <a:gd name="T5" fmla="*/ 2 h 2"/>
                <a:gd name="T6" fmla="*/ 0 w 7"/>
                <a:gd name="T7" fmla="*/ 0 h 2"/>
                <a:gd name="T8" fmla="*/ 7 w 7"/>
                <a:gd name="T9" fmla="*/ 0 h 2"/>
                <a:gd name="T10" fmla="*/ 7 w 7"/>
                <a:gd name="T11" fmla="*/ 0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10404"/>
            <p:cNvSpPr>
              <a:spLocks/>
            </p:cNvSpPr>
            <p:nvPr/>
          </p:nvSpPr>
          <p:spPr bwMode="auto">
            <a:xfrm>
              <a:off x="9541074" y="4560894"/>
              <a:ext cx="12798" cy="7313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1 h 2"/>
                <a:gd name="T12" fmla="*/ 0 w 3"/>
                <a:gd name="T13" fmla="*/ 1 h 2"/>
                <a:gd name="T14" fmla="*/ 2 w 3"/>
                <a:gd name="T15" fmla="*/ 2 h 2"/>
                <a:gd name="T16" fmla="*/ 3 w 3"/>
                <a:gd name="T17" fmla="*/ 2 h 2"/>
                <a:gd name="T18" fmla="*/ 3 w 3"/>
                <a:gd name="T19" fmla="*/ 0 h 2"/>
                <a:gd name="T20" fmla="*/ 2 w 3"/>
                <a:gd name="T21" fmla="*/ 0 h 2"/>
                <a:gd name="T22" fmla="*/ 2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10405"/>
            <p:cNvSpPr>
              <a:spLocks noEditPoints="1"/>
            </p:cNvSpPr>
            <p:nvPr/>
          </p:nvSpPr>
          <p:spPr bwMode="auto">
            <a:xfrm>
              <a:off x="9541074" y="4551752"/>
              <a:ext cx="12798" cy="9142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1 w 3"/>
                <a:gd name="T9" fmla="*/ 0 h 2"/>
                <a:gd name="T10" fmla="*/ 1 w 3"/>
                <a:gd name="T11" fmla="*/ 1 h 2"/>
                <a:gd name="T12" fmla="*/ 0 w 3"/>
                <a:gd name="T13" fmla="*/ 1 h 2"/>
                <a:gd name="T14" fmla="*/ 1 w 3"/>
                <a:gd name="T15" fmla="*/ 0 h 2"/>
                <a:gd name="T16" fmla="*/ 2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10406"/>
            <p:cNvSpPr>
              <a:spLocks noEditPoints="1"/>
            </p:cNvSpPr>
            <p:nvPr/>
          </p:nvSpPr>
          <p:spPr bwMode="auto">
            <a:xfrm>
              <a:off x="7546467" y="2308505"/>
              <a:ext cx="268751" cy="100554"/>
            </a:xfrm>
            <a:custGeom>
              <a:avLst/>
              <a:gdLst>
                <a:gd name="T0" fmla="*/ 48 w 62"/>
                <a:gd name="T1" fmla="*/ 0 h 23"/>
                <a:gd name="T2" fmla="*/ 43 w 62"/>
                <a:gd name="T3" fmla="*/ 5 h 23"/>
                <a:gd name="T4" fmla="*/ 40 w 62"/>
                <a:gd name="T5" fmla="*/ 5 h 23"/>
                <a:gd name="T6" fmla="*/ 36 w 62"/>
                <a:gd name="T7" fmla="*/ 5 h 23"/>
                <a:gd name="T8" fmla="*/ 32 w 62"/>
                <a:gd name="T9" fmla="*/ 5 h 23"/>
                <a:gd name="T10" fmla="*/ 30 w 62"/>
                <a:gd name="T11" fmla="*/ 5 h 23"/>
                <a:gd name="T12" fmla="*/ 12 w 62"/>
                <a:gd name="T13" fmla="*/ 5 h 23"/>
                <a:gd name="T14" fmla="*/ 1 w 62"/>
                <a:gd name="T15" fmla="*/ 5 h 23"/>
                <a:gd name="T16" fmla="*/ 1 w 62"/>
                <a:gd name="T17" fmla="*/ 5 h 23"/>
                <a:gd name="T18" fmla="*/ 1 w 62"/>
                <a:gd name="T19" fmla="*/ 9 h 23"/>
                <a:gd name="T20" fmla="*/ 1 w 62"/>
                <a:gd name="T21" fmla="*/ 12 h 23"/>
                <a:gd name="T22" fmla="*/ 1 w 62"/>
                <a:gd name="T23" fmla="*/ 19 h 23"/>
                <a:gd name="T24" fmla="*/ 38 w 62"/>
                <a:gd name="T25" fmla="*/ 19 h 23"/>
                <a:gd name="T26" fmla="*/ 39 w 62"/>
                <a:gd name="T27" fmla="*/ 19 h 23"/>
                <a:gd name="T28" fmla="*/ 46 w 62"/>
                <a:gd name="T29" fmla="*/ 19 h 23"/>
                <a:gd name="T30" fmla="*/ 48 w 62"/>
                <a:gd name="T31" fmla="*/ 23 h 23"/>
                <a:gd name="T32" fmla="*/ 48 w 62"/>
                <a:gd name="T33" fmla="*/ 19 h 23"/>
                <a:gd name="T34" fmla="*/ 49 w 62"/>
                <a:gd name="T35" fmla="*/ 19 h 23"/>
                <a:gd name="T36" fmla="*/ 46 w 62"/>
                <a:gd name="T37" fmla="*/ 19 h 23"/>
                <a:gd name="T38" fmla="*/ 45 w 62"/>
                <a:gd name="T39" fmla="*/ 19 h 23"/>
                <a:gd name="T40" fmla="*/ 41 w 62"/>
                <a:gd name="T41" fmla="*/ 19 h 23"/>
                <a:gd name="T42" fmla="*/ 39 w 62"/>
                <a:gd name="T43" fmla="*/ 19 h 23"/>
                <a:gd name="T44" fmla="*/ 48 w 62"/>
                <a:gd name="T45" fmla="*/ 5 h 23"/>
                <a:gd name="T46" fmla="*/ 49 w 62"/>
                <a:gd name="T47" fmla="*/ 5 h 23"/>
                <a:gd name="T48" fmla="*/ 49 w 62"/>
                <a:gd name="T49" fmla="*/ 5 h 23"/>
                <a:gd name="T50" fmla="*/ 48 w 62"/>
                <a:gd name="T51" fmla="*/ 5 h 23"/>
                <a:gd name="T52" fmla="*/ 26 w 62"/>
                <a:gd name="T53" fmla="*/ 19 h 23"/>
                <a:gd name="T54" fmla="*/ 39 w 62"/>
                <a:gd name="T55" fmla="*/ 5 h 23"/>
                <a:gd name="T56" fmla="*/ 39 w 62"/>
                <a:gd name="T57" fmla="*/ 5 h 23"/>
                <a:gd name="T58" fmla="*/ 40 w 62"/>
                <a:gd name="T59" fmla="*/ 5 h 23"/>
                <a:gd name="T60" fmla="*/ 42 w 62"/>
                <a:gd name="T61" fmla="*/ 5 h 23"/>
                <a:gd name="T62" fmla="*/ 27 w 62"/>
                <a:gd name="T63" fmla="*/ 19 h 23"/>
                <a:gd name="T64" fmla="*/ 27 w 62"/>
                <a:gd name="T65" fmla="*/ 19 h 23"/>
                <a:gd name="T66" fmla="*/ 33 w 62"/>
                <a:gd name="T67" fmla="*/ 5 h 23"/>
                <a:gd name="T68" fmla="*/ 33 w 62"/>
                <a:gd name="T69" fmla="*/ 5 h 23"/>
                <a:gd name="T70" fmla="*/ 35 w 62"/>
                <a:gd name="T71" fmla="*/ 5 h 23"/>
                <a:gd name="T72" fmla="*/ 20 w 62"/>
                <a:gd name="T73" fmla="*/ 19 h 23"/>
                <a:gd name="T74" fmla="*/ 21 w 62"/>
                <a:gd name="T75" fmla="*/ 19 h 23"/>
                <a:gd name="T76" fmla="*/ 30 w 62"/>
                <a:gd name="T77" fmla="*/ 5 h 23"/>
                <a:gd name="T78" fmla="*/ 1 w 62"/>
                <a:gd name="T79" fmla="*/ 6 h 23"/>
                <a:gd name="T80" fmla="*/ 1 w 62"/>
                <a:gd name="T81" fmla="*/ 7 h 23"/>
                <a:gd name="T82" fmla="*/ 1 w 62"/>
                <a:gd name="T83" fmla="*/ 5 h 23"/>
                <a:gd name="T84" fmla="*/ 4 w 62"/>
                <a:gd name="T85" fmla="*/ 5 h 23"/>
                <a:gd name="T86" fmla="*/ 1 w 62"/>
                <a:gd name="T87" fmla="*/ 9 h 23"/>
                <a:gd name="T88" fmla="*/ 1 w 62"/>
                <a:gd name="T89" fmla="*/ 10 h 23"/>
                <a:gd name="T90" fmla="*/ 10 w 62"/>
                <a:gd name="T91" fmla="*/ 5 h 23"/>
                <a:gd name="T92" fmla="*/ 9 w 62"/>
                <a:gd name="T93" fmla="*/ 5 h 23"/>
                <a:gd name="T94" fmla="*/ 8 w 62"/>
                <a:gd name="T95" fmla="*/ 5 h 23"/>
                <a:gd name="T96" fmla="*/ 6 w 62"/>
                <a:gd name="T97" fmla="*/ 19 h 23"/>
                <a:gd name="T98" fmla="*/ 6 w 62"/>
                <a:gd name="T99" fmla="*/ 19 h 23"/>
                <a:gd name="T100" fmla="*/ 15 w 62"/>
                <a:gd name="T101" fmla="*/ 5 h 23"/>
                <a:gd name="T102" fmla="*/ 1 w 62"/>
                <a:gd name="T103" fmla="*/ 15 h 23"/>
                <a:gd name="T104" fmla="*/ 1 w 62"/>
                <a:gd name="T105" fmla="*/ 16 h 23"/>
                <a:gd name="T106" fmla="*/ 9 w 62"/>
                <a:gd name="T107" fmla="*/ 18 h 23"/>
                <a:gd name="T108" fmla="*/ 21 w 62"/>
                <a:gd name="T109" fmla="*/ 5 h 23"/>
                <a:gd name="T110" fmla="*/ 23 w 62"/>
                <a:gd name="T111" fmla="*/ 5 h 23"/>
                <a:gd name="T112" fmla="*/ 29 w 62"/>
                <a:gd name="T113" fmla="*/ 5 h 23"/>
                <a:gd name="T114" fmla="*/ 12 w 62"/>
                <a:gd name="T115" fmla="*/ 19 h 23"/>
                <a:gd name="T116" fmla="*/ 6 w 62"/>
                <a:gd name="T117" fmla="*/ 19 h 23"/>
                <a:gd name="T118" fmla="*/ 35 w 62"/>
                <a:gd name="T119" fmla="*/ 19 h 23"/>
                <a:gd name="T120" fmla="*/ 34 w 62"/>
                <a:gd name="T121" fmla="*/ 19 h 23"/>
                <a:gd name="T122" fmla="*/ 35 w 62"/>
                <a:gd name="T12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23">
                  <a:moveTo>
                    <a:pt x="62" y="11"/>
                  </a:moveTo>
                  <a:cubicBezTo>
                    <a:pt x="57" y="8"/>
                    <a:pt x="53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2"/>
                    <a:pt x="48" y="3"/>
                    <a:pt x="48" y="5"/>
                  </a:cubicBezTo>
                  <a:cubicBezTo>
                    <a:pt x="47" y="5"/>
                    <a:pt x="45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5"/>
                    <a:pt x="41" y="5"/>
                    <a:pt x="41" y="5"/>
                  </a:cubicBezTo>
                  <a:cubicBezTo>
                    <a:pt x="41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8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8" y="5"/>
                    <a:pt x="26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0" y="5"/>
                    <a:pt x="16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8" y="5"/>
                    <a:pt x="5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4"/>
                    <a:pt x="1" y="16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3" y="19"/>
                    <a:pt x="26" y="19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2" y="19"/>
                    <a:pt x="44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7" y="19"/>
                    <a:pt x="47" y="19"/>
                    <a:pt x="48" y="19"/>
                  </a:cubicBezTo>
                  <a:cubicBezTo>
                    <a:pt x="48" y="20"/>
                    <a:pt x="48" y="22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2"/>
                    <a:pt x="48" y="20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5"/>
                    <a:pt x="54" y="12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3" y="11"/>
                    <a:pt x="51" y="15"/>
                    <a:pt x="49" y="19"/>
                  </a:cubicBezTo>
                  <a:cubicBezTo>
                    <a:pt x="48" y="19"/>
                    <a:pt x="47" y="19"/>
                    <a:pt x="46" y="19"/>
                  </a:cubicBezTo>
                  <a:cubicBezTo>
                    <a:pt x="49" y="15"/>
                    <a:pt x="52" y="11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1" y="10"/>
                    <a:pt x="49" y="15"/>
                    <a:pt x="46" y="19"/>
                  </a:cubicBezTo>
                  <a:cubicBezTo>
                    <a:pt x="46" y="19"/>
                    <a:pt x="45" y="19"/>
                    <a:pt x="45" y="19"/>
                  </a:cubicBezTo>
                  <a:cubicBezTo>
                    <a:pt x="44" y="19"/>
                    <a:pt x="43" y="19"/>
                    <a:pt x="42" y="19"/>
                  </a:cubicBezTo>
                  <a:cubicBezTo>
                    <a:pt x="45" y="14"/>
                    <a:pt x="48" y="9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7" y="8"/>
                    <a:pt x="44" y="14"/>
                    <a:pt x="41" y="19"/>
                  </a:cubicBezTo>
                  <a:cubicBezTo>
                    <a:pt x="41" y="19"/>
                    <a:pt x="40" y="19"/>
                    <a:pt x="39" y="19"/>
                  </a:cubicBezTo>
                  <a:cubicBezTo>
                    <a:pt x="42" y="15"/>
                    <a:pt x="45" y="10"/>
                    <a:pt x="47" y="6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4" y="10"/>
                    <a:pt x="42" y="15"/>
                    <a:pt x="39" y="19"/>
                  </a:cubicBezTo>
                  <a:cubicBezTo>
                    <a:pt x="38" y="19"/>
                    <a:pt x="37" y="19"/>
                    <a:pt x="35" y="19"/>
                  </a:cubicBezTo>
                  <a:cubicBezTo>
                    <a:pt x="39" y="14"/>
                    <a:pt x="42" y="10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8" y="6"/>
                    <a:pt x="49" y="6"/>
                    <a:pt x="49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50" y="4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9" y="4"/>
                    <a:pt x="49" y="5"/>
                  </a:cubicBezTo>
                  <a:cubicBezTo>
                    <a:pt x="49" y="5"/>
                    <a:pt x="49" y="5"/>
                    <a:pt x="48" y="5"/>
                  </a:cubicBezTo>
                  <a:cubicBezTo>
                    <a:pt x="48" y="4"/>
                    <a:pt x="48" y="2"/>
                    <a:pt x="48" y="1"/>
                  </a:cubicBezTo>
                  <a:cubicBezTo>
                    <a:pt x="53" y="4"/>
                    <a:pt x="57" y="8"/>
                    <a:pt x="62" y="12"/>
                  </a:cubicBezTo>
                  <a:cubicBezTo>
                    <a:pt x="62" y="12"/>
                    <a:pt x="62" y="11"/>
                    <a:pt x="62" y="11"/>
                  </a:cubicBezTo>
                  <a:close/>
                  <a:moveTo>
                    <a:pt x="26" y="19"/>
                  </a:moveTo>
                  <a:cubicBezTo>
                    <a:pt x="29" y="14"/>
                    <a:pt x="33" y="10"/>
                    <a:pt x="36" y="5"/>
                  </a:cubicBezTo>
                  <a:cubicBezTo>
                    <a:pt x="37" y="5"/>
                    <a:pt x="38" y="5"/>
                    <a:pt x="38" y="5"/>
                  </a:cubicBezTo>
                  <a:cubicBezTo>
                    <a:pt x="38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5" y="10"/>
                    <a:pt x="32" y="14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2" y="14"/>
                    <a:pt x="36" y="10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37" y="10"/>
                    <a:pt x="34" y="14"/>
                    <a:pt x="30" y="18"/>
                  </a:cubicBezTo>
                  <a:cubicBezTo>
                    <a:pt x="30" y="18"/>
                    <a:pt x="30" y="19"/>
                    <a:pt x="31" y="18"/>
                  </a:cubicBezTo>
                  <a:cubicBezTo>
                    <a:pt x="34" y="14"/>
                    <a:pt x="37" y="10"/>
                    <a:pt x="40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10"/>
                    <a:pt x="35" y="14"/>
                    <a:pt x="32" y="18"/>
                  </a:cubicBezTo>
                  <a:cubicBezTo>
                    <a:pt x="32" y="18"/>
                    <a:pt x="32" y="19"/>
                    <a:pt x="32" y="18"/>
                  </a:cubicBezTo>
                  <a:cubicBezTo>
                    <a:pt x="35" y="14"/>
                    <a:pt x="39" y="10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0" y="10"/>
                    <a:pt x="36" y="1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1" y="19"/>
                    <a:pt x="29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1" y="14"/>
                    <a:pt x="34" y="10"/>
                    <a:pt x="37" y="6"/>
                  </a:cubicBezTo>
                  <a:cubicBezTo>
                    <a:pt x="38" y="5"/>
                    <a:pt x="37" y="5"/>
                    <a:pt x="37" y="5"/>
                  </a:cubicBezTo>
                  <a:cubicBezTo>
                    <a:pt x="34" y="10"/>
                    <a:pt x="31" y="14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5" y="19"/>
                    <a:pt x="23" y="19"/>
                    <a:pt x="21" y="19"/>
                  </a:cubicBezTo>
                  <a:cubicBezTo>
                    <a:pt x="25" y="14"/>
                    <a:pt x="28" y="10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29" y="10"/>
                    <a:pt x="26" y="14"/>
                    <a:pt x="23" y="18"/>
                  </a:cubicBezTo>
                  <a:cubicBezTo>
                    <a:pt x="23" y="18"/>
                    <a:pt x="23" y="19"/>
                    <a:pt x="23" y="18"/>
                  </a:cubicBezTo>
                  <a:cubicBezTo>
                    <a:pt x="26" y="14"/>
                    <a:pt x="30" y="10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1" y="10"/>
                    <a:pt x="28" y="14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8" y="14"/>
                    <a:pt x="32" y="10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2" y="10"/>
                    <a:pt x="29" y="14"/>
                    <a:pt x="26" y="18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20" y="19"/>
                  </a:moveTo>
                  <a:cubicBezTo>
                    <a:pt x="23" y="14"/>
                    <a:pt x="27" y="10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28" y="10"/>
                    <a:pt x="25" y="14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22" y="14"/>
                    <a:pt x="26" y="1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7" y="10"/>
                    <a:pt x="23" y="14"/>
                    <a:pt x="20" y="19"/>
                  </a:cubicBezTo>
                  <a:cubicBezTo>
                    <a:pt x="19" y="19"/>
                    <a:pt x="20" y="19"/>
                    <a:pt x="20" y="19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lose/>
                  <a:moveTo>
                    <a:pt x="2" y="5"/>
                  </a:moveTo>
                  <a:cubicBezTo>
                    <a:pt x="2" y="5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lose/>
                  <a:moveTo>
                    <a:pt x="1" y="9"/>
                  </a:moveTo>
                  <a:cubicBezTo>
                    <a:pt x="2" y="7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7"/>
                    <a:pt x="3" y="8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5" y="7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7" y="8"/>
                    <a:pt x="4" y="11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11"/>
                    <a:pt x="6" y="8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8"/>
                    <a:pt x="4" y="10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3" y="10"/>
                    <a:pt x="5" y="8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5" y="7"/>
                    <a:pt x="3" y="9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lose/>
                  <a:moveTo>
                    <a:pt x="6" y="19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9" y="14"/>
                    <a:pt x="13" y="10"/>
                    <a:pt x="16" y="6"/>
                  </a:cubicBezTo>
                  <a:cubicBezTo>
                    <a:pt x="17" y="6"/>
                    <a:pt x="16" y="5"/>
                    <a:pt x="16" y="5"/>
                  </a:cubicBezTo>
                  <a:cubicBezTo>
                    <a:pt x="13" y="10"/>
                    <a:pt x="9" y="14"/>
                    <a:pt x="6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5" y="19"/>
                    <a:pt x="4" y="19"/>
                    <a:pt x="4" y="19"/>
                  </a:cubicBezTo>
                  <a:cubicBezTo>
                    <a:pt x="8" y="14"/>
                    <a:pt x="12" y="10"/>
                    <a:pt x="15" y="6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1" y="10"/>
                    <a:pt x="7" y="14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19"/>
                    <a:pt x="1" y="19"/>
                  </a:cubicBezTo>
                  <a:cubicBezTo>
                    <a:pt x="1" y="18"/>
                    <a:pt x="1" y="16"/>
                    <a:pt x="1" y="15"/>
                  </a:cubicBezTo>
                  <a:cubicBezTo>
                    <a:pt x="4" y="12"/>
                    <a:pt x="7" y="9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8" y="9"/>
                    <a:pt x="5" y="12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5" y="13"/>
                    <a:pt x="8" y="9"/>
                    <a:pt x="12" y="5"/>
                  </a:cubicBezTo>
                  <a:cubicBezTo>
                    <a:pt x="15" y="5"/>
                    <a:pt x="17" y="5"/>
                    <a:pt x="20" y="5"/>
                  </a:cubicBezTo>
                  <a:cubicBezTo>
                    <a:pt x="16" y="10"/>
                    <a:pt x="13" y="14"/>
                    <a:pt x="9" y="18"/>
                  </a:cubicBezTo>
                  <a:cubicBezTo>
                    <a:pt x="9" y="18"/>
                    <a:pt x="9" y="19"/>
                    <a:pt x="9" y="18"/>
                  </a:cubicBezTo>
                  <a:cubicBezTo>
                    <a:pt x="13" y="14"/>
                    <a:pt x="17" y="10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10"/>
                    <a:pt x="14" y="14"/>
                    <a:pt x="10" y="18"/>
                  </a:cubicBezTo>
                  <a:cubicBezTo>
                    <a:pt x="10" y="19"/>
                    <a:pt x="11" y="19"/>
                    <a:pt x="11" y="19"/>
                  </a:cubicBezTo>
                  <a:cubicBezTo>
                    <a:pt x="14" y="14"/>
                    <a:pt x="18" y="10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0" y="10"/>
                    <a:pt x="16" y="14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6" y="14"/>
                    <a:pt x="20" y="10"/>
                    <a:pt x="24" y="5"/>
                  </a:cubicBezTo>
                  <a:cubicBezTo>
                    <a:pt x="25" y="5"/>
                    <a:pt x="27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5" y="10"/>
                    <a:pt x="22" y="14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9"/>
                    <a:pt x="14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9" y="19"/>
                    <a:pt x="7" y="19"/>
                    <a:pt x="6" y="19"/>
                  </a:cubicBezTo>
                  <a:close/>
                  <a:moveTo>
                    <a:pt x="35" y="19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8" y="14"/>
                    <a:pt x="41" y="10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1" y="10"/>
                    <a:pt x="38" y="14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3" y="19"/>
                  </a:cubicBezTo>
                  <a:cubicBezTo>
                    <a:pt x="37" y="14"/>
                    <a:pt x="40" y="10"/>
                    <a:pt x="43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10"/>
                    <a:pt x="39" y="14"/>
                    <a:pt x="35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10407"/>
            <p:cNvSpPr>
              <a:spLocks/>
            </p:cNvSpPr>
            <p:nvPr/>
          </p:nvSpPr>
          <p:spPr bwMode="auto">
            <a:xfrm>
              <a:off x="7754886" y="2361524"/>
              <a:ext cx="60332" cy="51191"/>
            </a:xfrm>
            <a:custGeom>
              <a:avLst/>
              <a:gdLst>
                <a:gd name="T0" fmla="*/ 13 w 14"/>
                <a:gd name="T1" fmla="*/ 0 h 12"/>
                <a:gd name="T2" fmla="*/ 0 w 14"/>
                <a:gd name="T3" fmla="*/ 11 h 12"/>
                <a:gd name="T4" fmla="*/ 0 w 14"/>
                <a:gd name="T5" fmla="*/ 12 h 12"/>
                <a:gd name="T6" fmla="*/ 13 w 14"/>
                <a:gd name="T7" fmla="*/ 0 h 12"/>
                <a:gd name="T8" fmla="*/ 13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3" y="0"/>
                  </a:moveTo>
                  <a:cubicBezTo>
                    <a:pt x="9" y="4"/>
                    <a:pt x="5" y="7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8"/>
                    <a:pt x="9" y="4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10408"/>
            <p:cNvSpPr>
              <a:spLocks/>
            </p:cNvSpPr>
            <p:nvPr/>
          </p:nvSpPr>
          <p:spPr bwMode="auto">
            <a:xfrm>
              <a:off x="7550124" y="2330444"/>
              <a:ext cx="47534" cy="56676"/>
            </a:xfrm>
            <a:custGeom>
              <a:avLst/>
              <a:gdLst>
                <a:gd name="T0" fmla="*/ 11 w 11"/>
                <a:gd name="T1" fmla="*/ 0 h 13"/>
                <a:gd name="T2" fmla="*/ 0 w 11"/>
                <a:gd name="T3" fmla="*/ 13 h 13"/>
                <a:gd name="T4" fmla="*/ 0 w 11"/>
                <a:gd name="T5" fmla="*/ 13 h 13"/>
                <a:gd name="T6" fmla="*/ 11 w 11"/>
                <a:gd name="T7" fmla="*/ 1 h 13"/>
                <a:gd name="T8" fmla="*/ 1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0"/>
                  </a:moveTo>
                  <a:cubicBezTo>
                    <a:pt x="7" y="5"/>
                    <a:pt x="4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9"/>
                    <a:pt x="8" y="5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10409"/>
            <p:cNvSpPr>
              <a:spLocks/>
            </p:cNvSpPr>
            <p:nvPr/>
          </p:nvSpPr>
          <p:spPr bwMode="auto">
            <a:xfrm>
              <a:off x="7555609" y="2330444"/>
              <a:ext cx="51191" cy="60332"/>
            </a:xfrm>
            <a:custGeom>
              <a:avLst/>
              <a:gdLst>
                <a:gd name="T0" fmla="*/ 12 w 12"/>
                <a:gd name="T1" fmla="*/ 0 h 14"/>
                <a:gd name="T2" fmla="*/ 0 w 12"/>
                <a:gd name="T3" fmla="*/ 13 h 14"/>
                <a:gd name="T4" fmla="*/ 0 w 12"/>
                <a:gd name="T5" fmla="*/ 13 h 14"/>
                <a:gd name="T6" fmla="*/ 12 w 12"/>
                <a:gd name="T7" fmla="*/ 0 h 14"/>
                <a:gd name="T8" fmla="*/ 12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8" y="5"/>
                    <a:pt x="4" y="9"/>
                    <a:pt x="0" y="13"/>
                  </a:cubicBezTo>
                  <a:cubicBezTo>
                    <a:pt x="0" y="13"/>
                    <a:pt x="0" y="14"/>
                    <a:pt x="0" y="13"/>
                  </a:cubicBezTo>
                  <a:cubicBezTo>
                    <a:pt x="4" y="9"/>
                    <a:pt x="8" y="5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10410"/>
            <p:cNvSpPr>
              <a:spLocks/>
            </p:cNvSpPr>
            <p:nvPr/>
          </p:nvSpPr>
          <p:spPr bwMode="auto">
            <a:xfrm>
              <a:off x="7577548" y="2330444"/>
              <a:ext cx="51191" cy="60332"/>
            </a:xfrm>
            <a:custGeom>
              <a:avLst/>
              <a:gdLst>
                <a:gd name="T0" fmla="*/ 12 w 12"/>
                <a:gd name="T1" fmla="*/ 0 h 14"/>
                <a:gd name="T2" fmla="*/ 0 w 12"/>
                <a:gd name="T3" fmla="*/ 13 h 14"/>
                <a:gd name="T4" fmla="*/ 0 w 12"/>
                <a:gd name="T5" fmla="*/ 14 h 14"/>
                <a:gd name="T6" fmla="*/ 12 w 12"/>
                <a:gd name="T7" fmla="*/ 0 h 14"/>
                <a:gd name="T8" fmla="*/ 12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8" y="5"/>
                    <a:pt x="4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9"/>
                    <a:pt x="8" y="5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10411"/>
            <p:cNvSpPr>
              <a:spLocks/>
            </p:cNvSpPr>
            <p:nvPr/>
          </p:nvSpPr>
          <p:spPr bwMode="auto">
            <a:xfrm>
              <a:off x="7606800" y="2330444"/>
              <a:ext cx="47534" cy="56676"/>
            </a:xfrm>
            <a:custGeom>
              <a:avLst/>
              <a:gdLst>
                <a:gd name="T0" fmla="*/ 0 w 11"/>
                <a:gd name="T1" fmla="*/ 13 h 13"/>
                <a:gd name="T2" fmla="*/ 11 w 11"/>
                <a:gd name="T3" fmla="*/ 1 h 13"/>
                <a:gd name="T4" fmla="*/ 11 w 11"/>
                <a:gd name="T5" fmla="*/ 0 h 13"/>
                <a:gd name="T6" fmla="*/ 0 w 11"/>
                <a:gd name="T7" fmla="*/ 13 h 13"/>
                <a:gd name="T8" fmla="*/ 0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4" y="9"/>
                    <a:pt x="7" y="5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7" y="5"/>
                    <a:pt x="4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10412"/>
            <p:cNvSpPr>
              <a:spLocks/>
            </p:cNvSpPr>
            <p:nvPr/>
          </p:nvSpPr>
          <p:spPr bwMode="auto">
            <a:xfrm>
              <a:off x="7610456" y="2330444"/>
              <a:ext cx="49363" cy="60332"/>
            </a:xfrm>
            <a:custGeom>
              <a:avLst/>
              <a:gdLst>
                <a:gd name="T0" fmla="*/ 0 w 11"/>
                <a:gd name="T1" fmla="*/ 14 h 14"/>
                <a:gd name="T2" fmla="*/ 11 w 11"/>
                <a:gd name="T3" fmla="*/ 1 h 14"/>
                <a:gd name="T4" fmla="*/ 11 w 11"/>
                <a:gd name="T5" fmla="*/ 0 h 14"/>
                <a:gd name="T6" fmla="*/ 0 w 11"/>
                <a:gd name="T7" fmla="*/ 13 h 14"/>
                <a:gd name="T8" fmla="*/ 0 w 1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cubicBezTo>
                    <a:pt x="4" y="9"/>
                    <a:pt x="8" y="5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7" y="5"/>
                    <a:pt x="4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10413"/>
            <p:cNvSpPr>
              <a:spLocks/>
            </p:cNvSpPr>
            <p:nvPr/>
          </p:nvSpPr>
          <p:spPr bwMode="auto">
            <a:xfrm>
              <a:off x="7619597" y="2334101"/>
              <a:ext cx="47534" cy="56676"/>
            </a:xfrm>
            <a:custGeom>
              <a:avLst/>
              <a:gdLst>
                <a:gd name="T0" fmla="*/ 0 w 11"/>
                <a:gd name="T1" fmla="*/ 13 h 13"/>
                <a:gd name="T2" fmla="*/ 11 w 11"/>
                <a:gd name="T3" fmla="*/ 0 h 13"/>
                <a:gd name="T4" fmla="*/ 10 w 11"/>
                <a:gd name="T5" fmla="*/ 0 h 13"/>
                <a:gd name="T6" fmla="*/ 0 w 11"/>
                <a:gd name="T7" fmla="*/ 12 h 13"/>
                <a:gd name="T8" fmla="*/ 0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3" y="8"/>
                    <a:pt x="7" y="4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4"/>
                    <a:pt x="3" y="8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10414"/>
            <p:cNvSpPr>
              <a:spLocks/>
            </p:cNvSpPr>
            <p:nvPr/>
          </p:nvSpPr>
          <p:spPr bwMode="auto">
            <a:xfrm>
              <a:off x="7650677" y="2330444"/>
              <a:ext cx="42050" cy="60332"/>
            </a:xfrm>
            <a:custGeom>
              <a:avLst/>
              <a:gdLst>
                <a:gd name="T0" fmla="*/ 9 w 10"/>
                <a:gd name="T1" fmla="*/ 0 h 14"/>
                <a:gd name="T2" fmla="*/ 0 w 10"/>
                <a:gd name="T3" fmla="*/ 13 h 14"/>
                <a:gd name="T4" fmla="*/ 0 w 10"/>
                <a:gd name="T5" fmla="*/ 13 h 14"/>
                <a:gd name="T6" fmla="*/ 10 w 10"/>
                <a:gd name="T7" fmla="*/ 0 h 14"/>
                <a:gd name="T8" fmla="*/ 9 w 1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0"/>
                  </a:moveTo>
                  <a:cubicBezTo>
                    <a:pt x="6" y="5"/>
                    <a:pt x="3" y="9"/>
                    <a:pt x="0" y="13"/>
                  </a:cubicBezTo>
                  <a:cubicBezTo>
                    <a:pt x="0" y="13"/>
                    <a:pt x="0" y="14"/>
                    <a:pt x="0" y="13"/>
                  </a:cubicBezTo>
                  <a:cubicBezTo>
                    <a:pt x="3" y="9"/>
                    <a:pt x="7" y="5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10415"/>
            <p:cNvSpPr>
              <a:spLocks/>
            </p:cNvSpPr>
            <p:nvPr/>
          </p:nvSpPr>
          <p:spPr bwMode="auto">
            <a:xfrm>
              <a:off x="7707352" y="2330444"/>
              <a:ext cx="38394" cy="56676"/>
            </a:xfrm>
            <a:custGeom>
              <a:avLst/>
              <a:gdLst>
                <a:gd name="T0" fmla="*/ 9 w 9"/>
                <a:gd name="T1" fmla="*/ 0 h 13"/>
                <a:gd name="T2" fmla="*/ 0 w 9"/>
                <a:gd name="T3" fmla="*/ 13 h 13"/>
                <a:gd name="T4" fmla="*/ 0 w 9"/>
                <a:gd name="T5" fmla="*/ 13 h 13"/>
                <a:gd name="T6" fmla="*/ 9 w 9"/>
                <a:gd name="T7" fmla="*/ 1 h 13"/>
                <a:gd name="T8" fmla="*/ 9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5"/>
                    <a:pt x="3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6" y="5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10416"/>
            <p:cNvSpPr>
              <a:spLocks/>
            </p:cNvSpPr>
            <p:nvPr/>
          </p:nvSpPr>
          <p:spPr bwMode="auto">
            <a:xfrm>
              <a:off x="7711009" y="2334101"/>
              <a:ext cx="38394" cy="53019"/>
            </a:xfrm>
            <a:custGeom>
              <a:avLst/>
              <a:gdLst>
                <a:gd name="T0" fmla="*/ 1 w 9"/>
                <a:gd name="T1" fmla="*/ 12 h 12"/>
                <a:gd name="T2" fmla="*/ 9 w 9"/>
                <a:gd name="T3" fmla="*/ 0 h 12"/>
                <a:gd name="T4" fmla="*/ 8 w 9"/>
                <a:gd name="T5" fmla="*/ 0 h 12"/>
                <a:gd name="T6" fmla="*/ 0 w 9"/>
                <a:gd name="T7" fmla="*/ 12 h 12"/>
                <a:gd name="T8" fmla="*/ 1 w 9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8"/>
                    <a:pt x="6" y="4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10417"/>
            <p:cNvSpPr>
              <a:spLocks/>
            </p:cNvSpPr>
            <p:nvPr/>
          </p:nvSpPr>
          <p:spPr bwMode="auto">
            <a:xfrm>
              <a:off x="7758543" y="2317646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10418"/>
            <p:cNvSpPr>
              <a:spLocks/>
            </p:cNvSpPr>
            <p:nvPr/>
          </p:nvSpPr>
          <p:spPr bwMode="auto">
            <a:xfrm>
              <a:off x="7754886" y="2317646"/>
              <a:ext cx="3656" cy="914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10419"/>
            <p:cNvSpPr>
              <a:spLocks/>
            </p:cNvSpPr>
            <p:nvPr/>
          </p:nvSpPr>
          <p:spPr bwMode="auto">
            <a:xfrm>
              <a:off x="7723807" y="2387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10420"/>
            <p:cNvSpPr>
              <a:spLocks/>
            </p:cNvSpPr>
            <p:nvPr/>
          </p:nvSpPr>
          <p:spPr bwMode="auto">
            <a:xfrm>
              <a:off x="7723807" y="2339585"/>
              <a:ext cx="31081" cy="47534"/>
            </a:xfrm>
            <a:custGeom>
              <a:avLst/>
              <a:gdLst>
                <a:gd name="T0" fmla="*/ 0 w 7"/>
                <a:gd name="T1" fmla="*/ 11 h 11"/>
                <a:gd name="T2" fmla="*/ 7 w 7"/>
                <a:gd name="T3" fmla="*/ 0 h 11"/>
                <a:gd name="T4" fmla="*/ 6 w 7"/>
                <a:gd name="T5" fmla="*/ 0 h 11"/>
                <a:gd name="T6" fmla="*/ 0 w 7"/>
                <a:gd name="T7" fmla="*/ 10 h 11"/>
                <a:gd name="T8" fmla="*/ 0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2" y="7"/>
                    <a:pt x="5" y="4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10421"/>
            <p:cNvSpPr>
              <a:spLocks/>
            </p:cNvSpPr>
            <p:nvPr/>
          </p:nvSpPr>
          <p:spPr bwMode="auto">
            <a:xfrm>
              <a:off x="7727463" y="2326788"/>
              <a:ext cx="43878" cy="63989"/>
            </a:xfrm>
            <a:custGeom>
              <a:avLst/>
              <a:gdLst>
                <a:gd name="T0" fmla="*/ 9 w 10"/>
                <a:gd name="T1" fmla="*/ 0 h 15"/>
                <a:gd name="T2" fmla="*/ 0 w 10"/>
                <a:gd name="T3" fmla="*/ 15 h 15"/>
                <a:gd name="T4" fmla="*/ 1 w 10"/>
                <a:gd name="T5" fmla="*/ 15 h 15"/>
                <a:gd name="T6" fmla="*/ 10 w 10"/>
                <a:gd name="T7" fmla="*/ 1 h 15"/>
                <a:gd name="T8" fmla="*/ 9 w 1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9" y="0"/>
                  </a:moveTo>
                  <a:cubicBezTo>
                    <a:pt x="6" y="5"/>
                    <a:pt x="3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3" y="10"/>
                    <a:pt x="6" y="5"/>
                    <a:pt x="10" y="1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10422"/>
            <p:cNvSpPr>
              <a:spLocks/>
            </p:cNvSpPr>
            <p:nvPr/>
          </p:nvSpPr>
          <p:spPr bwMode="auto">
            <a:xfrm>
              <a:off x="7736604" y="2330444"/>
              <a:ext cx="38394" cy="56676"/>
            </a:xfrm>
            <a:custGeom>
              <a:avLst/>
              <a:gdLst>
                <a:gd name="T0" fmla="*/ 0 w 9"/>
                <a:gd name="T1" fmla="*/ 13 h 13"/>
                <a:gd name="T2" fmla="*/ 9 w 9"/>
                <a:gd name="T3" fmla="*/ 0 h 13"/>
                <a:gd name="T4" fmla="*/ 8 w 9"/>
                <a:gd name="T5" fmla="*/ 0 h 13"/>
                <a:gd name="T6" fmla="*/ 0 w 9"/>
                <a:gd name="T7" fmla="*/ 13 h 13"/>
                <a:gd name="T8" fmla="*/ 0 w 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cubicBezTo>
                    <a:pt x="3" y="9"/>
                    <a:pt x="6" y="4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4"/>
                    <a:pt x="3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10423"/>
            <p:cNvSpPr>
              <a:spLocks/>
            </p:cNvSpPr>
            <p:nvPr/>
          </p:nvSpPr>
          <p:spPr bwMode="auto">
            <a:xfrm>
              <a:off x="7740260" y="2387119"/>
              <a:ext cx="0" cy="365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10424"/>
            <p:cNvSpPr>
              <a:spLocks/>
            </p:cNvSpPr>
            <p:nvPr/>
          </p:nvSpPr>
          <p:spPr bwMode="auto">
            <a:xfrm>
              <a:off x="7740260" y="2330444"/>
              <a:ext cx="34737" cy="56676"/>
            </a:xfrm>
            <a:custGeom>
              <a:avLst/>
              <a:gdLst>
                <a:gd name="T0" fmla="*/ 0 w 8"/>
                <a:gd name="T1" fmla="*/ 13 h 13"/>
                <a:gd name="T2" fmla="*/ 8 w 8"/>
                <a:gd name="T3" fmla="*/ 1 h 13"/>
                <a:gd name="T4" fmla="*/ 8 w 8"/>
                <a:gd name="T5" fmla="*/ 1 h 13"/>
                <a:gd name="T6" fmla="*/ 0 w 8"/>
                <a:gd name="T7" fmla="*/ 13 h 13"/>
                <a:gd name="T8" fmla="*/ 0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3" y="9"/>
                    <a:pt x="6" y="5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ubicBezTo>
                    <a:pt x="5" y="5"/>
                    <a:pt x="3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10425"/>
            <p:cNvSpPr>
              <a:spLocks/>
            </p:cNvSpPr>
            <p:nvPr/>
          </p:nvSpPr>
          <p:spPr bwMode="auto">
            <a:xfrm>
              <a:off x="7754886" y="2339585"/>
              <a:ext cx="29252" cy="51191"/>
            </a:xfrm>
            <a:custGeom>
              <a:avLst/>
              <a:gdLst>
                <a:gd name="T0" fmla="*/ 6 w 7"/>
                <a:gd name="T1" fmla="*/ 0 h 12"/>
                <a:gd name="T2" fmla="*/ 0 w 7"/>
                <a:gd name="T3" fmla="*/ 11 h 12"/>
                <a:gd name="T4" fmla="*/ 0 w 7"/>
                <a:gd name="T5" fmla="*/ 12 h 12"/>
                <a:gd name="T6" fmla="*/ 7 w 7"/>
                <a:gd name="T7" fmla="*/ 0 h 12"/>
                <a:gd name="T8" fmla="*/ 6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4" y="4"/>
                    <a:pt x="2" y="8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8"/>
                    <a:pt x="4" y="4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10426"/>
            <p:cNvSpPr>
              <a:spLocks/>
            </p:cNvSpPr>
            <p:nvPr/>
          </p:nvSpPr>
          <p:spPr bwMode="auto">
            <a:xfrm>
              <a:off x="7754886" y="2343241"/>
              <a:ext cx="38394" cy="56676"/>
            </a:xfrm>
            <a:custGeom>
              <a:avLst/>
              <a:gdLst>
                <a:gd name="T0" fmla="*/ 9 w 9"/>
                <a:gd name="T1" fmla="*/ 0 h 13"/>
                <a:gd name="T2" fmla="*/ 0 w 9"/>
                <a:gd name="T3" fmla="*/ 12 h 13"/>
                <a:gd name="T4" fmla="*/ 1 w 9"/>
                <a:gd name="T5" fmla="*/ 13 h 13"/>
                <a:gd name="T6" fmla="*/ 9 w 9"/>
                <a:gd name="T7" fmla="*/ 0 h 13"/>
                <a:gd name="T8" fmla="*/ 9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3" y="9"/>
                    <a:pt x="6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10427"/>
            <p:cNvSpPr>
              <a:spLocks/>
            </p:cNvSpPr>
            <p:nvPr/>
          </p:nvSpPr>
          <p:spPr bwMode="auto">
            <a:xfrm>
              <a:off x="7754886" y="2348727"/>
              <a:ext cx="42050" cy="54847"/>
            </a:xfrm>
            <a:custGeom>
              <a:avLst/>
              <a:gdLst>
                <a:gd name="T0" fmla="*/ 9 w 10"/>
                <a:gd name="T1" fmla="*/ 1 h 13"/>
                <a:gd name="T2" fmla="*/ 1 w 10"/>
                <a:gd name="T3" fmla="*/ 13 h 13"/>
                <a:gd name="T4" fmla="*/ 1 w 10"/>
                <a:gd name="T5" fmla="*/ 13 h 13"/>
                <a:gd name="T6" fmla="*/ 9 w 10"/>
                <a:gd name="T7" fmla="*/ 1 h 13"/>
                <a:gd name="T8" fmla="*/ 9 w 10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1"/>
                  </a:moveTo>
                  <a:cubicBezTo>
                    <a:pt x="6" y="5"/>
                    <a:pt x="3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4" y="9"/>
                    <a:pt x="7" y="5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10428"/>
            <p:cNvSpPr>
              <a:spLocks/>
            </p:cNvSpPr>
            <p:nvPr/>
          </p:nvSpPr>
          <p:spPr bwMode="auto">
            <a:xfrm>
              <a:off x="7762199" y="2348727"/>
              <a:ext cx="40221" cy="51191"/>
            </a:xfrm>
            <a:custGeom>
              <a:avLst/>
              <a:gdLst>
                <a:gd name="T0" fmla="*/ 8 w 9"/>
                <a:gd name="T1" fmla="*/ 0 h 12"/>
                <a:gd name="T2" fmla="*/ 1 w 9"/>
                <a:gd name="T3" fmla="*/ 11 h 12"/>
                <a:gd name="T4" fmla="*/ 1 w 9"/>
                <a:gd name="T5" fmla="*/ 11 h 12"/>
                <a:gd name="T6" fmla="*/ 8 w 9"/>
                <a:gd name="T7" fmla="*/ 0 h 12"/>
                <a:gd name="T8" fmla="*/ 8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cubicBezTo>
                    <a:pt x="6" y="4"/>
                    <a:pt x="3" y="8"/>
                    <a:pt x="1" y="11"/>
                  </a:cubicBezTo>
                  <a:cubicBezTo>
                    <a:pt x="0" y="11"/>
                    <a:pt x="1" y="12"/>
                    <a:pt x="1" y="11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10429"/>
            <p:cNvSpPr>
              <a:spLocks/>
            </p:cNvSpPr>
            <p:nvPr/>
          </p:nvSpPr>
          <p:spPr bwMode="auto">
            <a:xfrm>
              <a:off x="7774997" y="2352383"/>
              <a:ext cx="27424" cy="34737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8 h 8"/>
                <a:gd name="T4" fmla="*/ 1 w 6"/>
                <a:gd name="T5" fmla="*/ 8 h 8"/>
                <a:gd name="T6" fmla="*/ 6 w 6"/>
                <a:gd name="T7" fmla="*/ 0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10430"/>
            <p:cNvSpPr>
              <a:spLocks/>
            </p:cNvSpPr>
            <p:nvPr/>
          </p:nvSpPr>
          <p:spPr bwMode="auto">
            <a:xfrm>
              <a:off x="7789623" y="2356040"/>
              <a:ext cx="16455" cy="18282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3 h 4"/>
                <a:gd name="T4" fmla="*/ 1 w 4"/>
                <a:gd name="T5" fmla="*/ 4 h 4"/>
                <a:gd name="T6" fmla="*/ 4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10431"/>
            <p:cNvSpPr>
              <a:spLocks/>
            </p:cNvSpPr>
            <p:nvPr/>
          </p:nvSpPr>
          <p:spPr bwMode="auto">
            <a:xfrm>
              <a:off x="7802420" y="2356040"/>
              <a:ext cx="3656" cy="914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0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10432"/>
            <p:cNvSpPr>
              <a:spLocks noEditPoints="1"/>
            </p:cNvSpPr>
            <p:nvPr/>
          </p:nvSpPr>
          <p:spPr bwMode="auto">
            <a:xfrm>
              <a:off x="7606800" y="2507783"/>
              <a:ext cx="272408" cy="104210"/>
            </a:xfrm>
            <a:custGeom>
              <a:avLst/>
              <a:gdLst>
                <a:gd name="T0" fmla="*/ 14 w 63"/>
                <a:gd name="T1" fmla="*/ 24 h 24"/>
                <a:gd name="T2" fmla="*/ 19 w 63"/>
                <a:gd name="T3" fmla="*/ 19 h 24"/>
                <a:gd name="T4" fmla="*/ 22 w 63"/>
                <a:gd name="T5" fmla="*/ 19 h 24"/>
                <a:gd name="T6" fmla="*/ 27 w 63"/>
                <a:gd name="T7" fmla="*/ 19 h 24"/>
                <a:gd name="T8" fmla="*/ 31 w 63"/>
                <a:gd name="T9" fmla="*/ 19 h 24"/>
                <a:gd name="T10" fmla="*/ 32 w 63"/>
                <a:gd name="T11" fmla="*/ 19 h 24"/>
                <a:gd name="T12" fmla="*/ 51 w 63"/>
                <a:gd name="T13" fmla="*/ 19 h 24"/>
                <a:gd name="T14" fmla="*/ 62 w 63"/>
                <a:gd name="T15" fmla="*/ 19 h 24"/>
                <a:gd name="T16" fmla="*/ 63 w 63"/>
                <a:gd name="T17" fmla="*/ 19 h 24"/>
                <a:gd name="T18" fmla="*/ 63 w 63"/>
                <a:gd name="T19" fmla="*/ 16 h 24"/>
                <a:gd name="T20" fmla="*/ 63 w 63"/>
                <a:gd name="T21" fmla="*/ 12 h 24"/>
                <a:gd name="T22" fmla="*/ 63 w 63"/>
                <a:gd name="T23" fmla="*/ 5 h 24"/>
                <a:gd name="T24" fmla="*/ 25 w 63"/>
                <a:gd name="T25" fmla="*/ 5 h 24"/>
                <a:gd name="T26" fmla="*/ 24 w 63"/>
                <a:gd name="T27" fmla="*/ 5 h 24"/>
                <a:gd name="T28" fmla="*/ 17 w 63"/>
                <a:gd name="T29" fmla="*/ 5 h 24"/>
                <a:gd name="T30" fmla="*/ 15 w 63"/>
                <a:gd name="T31" fmla="*/ 1 h 24"/>
                <a:gd name="T32" fmla="*/ 14 w 63"/>
                <a:gd name="T33" fmla="*/ 5 h 24"/>
                <a:gd name="T34" fmla="*/ 14 w 63"/>
                <a:gd name="T35" fmla="*/ 5 h 24"/>
                <a:gd name="T36" fmla="*/ 16 w 63"/>
                <a:gd name="T37" fmla="*/ 5 h 24"/>
                <a:gd name="T38" fmla="*/ 18 w 63"/>
                <a:gd name="T39" fmla="*/ 5 h 24"/>
                <a:gd name="T40" fmla="*/ 21 w 63"/>
                <a:gd name="T41" fmla="*/ 5 h 24"/>
                <a:gd name="T42" fmla="*/ 24 w 63"/>
                <a:gd name="T43" fmla="*/ 5 h 24"/>
                <a:gd name="T44" fmla="*/ 14 w 63"/>
                <a:gd name="T45" fmla="*/ 19 h 24"/>
                <a:gd name="T46" fmla="*/ 14 w 63"/>
                <a:gd name="T47" fmla="*/ 19 h 24"/>
                <a:gd name="T48" fmla="*/ 14 w 63"/>
                <a:gd name="T49" fmla="*/ 19 h 24"/>
                <a:gd name="T50" fmla="*/ 14 w 63"/>
                <a:gd name="T51" fmla="*/ 19 h 24"/>
                <a:gd name="T52" fmla="*/ 37 w 63"/>
                <a:gd name="T53" fmla="*/ 5 h 24"/>
                <a:gd name="T54" fmla="*/ 24 w 63"/>
                <a:gd name="T55" fmla="*/ 19 h 24"/>
                <a:gd name="T56" fmla="*/ 24 w 63"/>
                <a:gd name="T57" fmla="*/ 19 h 24"/>
                <a:gd name="T58" fmla="*/ 22 w 63"/>
                <a:gd name="T59" fmla="*/ 19 h 24"/>
                <a:gd name="T60" fmla="*/ 21 w 63"/>
                <a:gd name="T61" fmla="*/ 19 h 24"/>
                <a:gd name="T62" fmla="*/ 36 w 63"/>
                <a:gd name="T63" fmla="*/ 5 h 24"/>
                <a:gd name="T64" fmla="*/ 36 w 63"/>
                <a:gd name="T65" fmla="*/ 5 h 24"/>
                <a:gd name="T66" fmla="*/ 30 w 63"/>
                <a:gd name="T67" fmla="*/ 19 h 24"/>
                <a:gd name="T68" fmla="*/ 30 w 63"/>
                <a:gd name="T69" fmla="*/ 19 h 24"/>
                <a:gd name="T70" fmla="*/ 28 w 63"/>
                <a:gd name="T71" fmla="*/ 19 h 24"/>
                <a:gd name="T72" fmla="*/ 43 w 63"/>
                <a:gd name="T73" fmla="*/ 5 h 24"/>
                <a:gd name="T74" fmla="*/ 42 w 63"/>
                <a:gd name="T75" fmla="*/ 5 h 24"/>
                <a:gd name="T76" fmla="*/ 33 w 63"/>
                <a:gd name="T77" fmla="*/ 19 h 24"/>
                <a:gd name="T78" fmla="*/ 62 w 63"/>
                <a:gd name="T79" fmla="*/ 18 h 24"/>
                <a:gd name="T80" fmla="*/ 62 w 63"/>
                <a:gd name="T81" fmla="*/ 17 h 24"/>
                <a:gd name="T82" fmla="*/ 62 w 63"/>
                <a:gd name="T83" fmla="*/ 19 h 24"/>
                <a:gd name="T84" fmla="*/ 60 w 63"/>
                <a:gd name="T85" fmla="*/ 19 h 24"/>
                <a:gd name="T86" fmla="*/ 62 w 63"/>
                <a:gd name="T87" fmla="*/ 15 h 24"/>
                <a:gd name="T88" fmla="*/ 62 w 63"/>
                <a:gd name="T89" fmla="*/ 14 h 24"/>
                <a:gd name="T90" fmla="*/ 53 w 63"/>
                <a:gd name="T91" fmla="*/ 19 h 24"/>
                <a:gd name="T92" fmla="*/ 54 w 63"/>
                <a:gd name="T93" fmla="*/ 19 h 24"/>
                <a:gd name="T94" fmla="*/ 56 w 63"/>
                <a:gd name="T95" fmla="*/ 19 h 24"/>
                <a:gd name="T96" fmla="*/ 58 w 63"/>
                <a:gd name="T97" fmla="*/ 5 h 24"/>
                <a:gd name="T98" fmla="*/ 58 w 63"/>
                <a:gd name="T99" fmla="*/ 5 h 24"/>
                <a:gd name="T100" fmla="*/ 48 w 63"/>
                <a:gd name="T101" fmla="*/ 19 h 24"/>
                <a:gd name="T102" fmla="*/ 62 w 63"/>
                <a:gd name="T103" fmla="*/ 9 h 24"/>
                <a:gd name="T104" fmla="*/ 62 w 63"/>
                <a:gd name="T105" fmla="*/ 8 h 24"/>
                <a:gd name="T106" fmla="*/ 54 w 63"/>
                <a:gd name="T107" fmla="*/ 6 h 24"/>
                <a:gd name="T108" fmla="*/ 42 w 63"/>
                <a:gd name="T109" fmla="*/ 19 h 24"/>
                <a:gd name="T110" fmla="*/ 40 w 63"/>
                <a:gd name="T111" fmla="*/ 19 h 24"/>
                <a:gd name="T112" fmla="*/ 34 w 63"/>
                <a:gd name="T113" fmla="*/ 19 h 24"/>
                <a:gd name="T114" fmla="*/ 51 w 63"/>
                <a:gd name="T115" fmla="*/ 5 h 24"/>
                <a:gd name="T116" fmla="*/ 58 w 63"/>
                <a:gd name="T117" fmla="*/ 5 h 24"/>
                <a:gd name="T118" fmla="*/ 28 w 63"/>
                <a:gd name="T119" fmla="*/ 5 h 24"/>
                <a:gd name="T120" fmla="*/ 28 w 63"/>
                <a:gd name="T121" fmla="*/ 5 h 24"/>
                <a:gd name="T122" fmla="*/ 28 w 63"/>
                <a:gd name="T12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" h="24">
                  <a:moveTo>
                    <a:pt x="0" y="13"/>
                  </a:moveTo>
                  <a:cubicBezTo>
                    <a:pt x="5" y="16"/>
                    <a:pt x="10" y="20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5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4" y="19"/>
                  </a:cubicBezTo>
                  <a:cubicBezTo>
                    <a:pt x="16" y="19"/>
                    <a:pt x="18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4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9" y="19"/>
                    <a:pt x="31" y="19"/>
                  </a:cubicBezTo>
                  <a:cubicBezTo>
                    <a:pt x="31" y="19"/>
                    <a:pt x="31" y="20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20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5" y="19"/>
                    <a:pt x="37" y="19"/>
                    <a:pt x="39" y="19"/>
                  </a:cubicBezTo>
                  <a:cubicBezTo>
                    <a:pt x="39" y="19"/>
                    <a:pt x="39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3" y="19"/>
                    <a:pt x="47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5" y="19"/>
                    <a:pt x="59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20"/>
                    <a:pt x="63" y="20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4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0"/>
                    <a:pt x="63" y="7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50" y="5"/>
                    <a:pt x="37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9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3"/>
                    <a:pt x="15" y="2"/>
                    <a:pt x="15" y="1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14" y="2"/>
                    <a:pt x="14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1" y="9"/>
                    <a:pt x="9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3"/>
                    <a:pt x="12" y="9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4" y="9"/>
                    <a:pt x="11" y="14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4"/>
                    <a:pt x="14" y="9"/>
                    <a:pt x="17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18" y="10"/>
                    <a:pt x="15" y="16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5" y="16"/>
                    <a:pt x="18" y="10"/>
                    <a:pt x="21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1" y="9"/>
                    <a:pt x="18" y="14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4"/>
                    <a:pt x="21" y="9"/>
                    <a:pt x="24" y="5"/>
                  </a:cubicBezTo>
                  <a:cubicBezTo>
                    <a:pt x="25" y="5"/>
                    <a:pt x="26" y="5"/>
                    <a:pt x="27" y="5"/>
                  </a:cubicBezTo>
                  <a:cubicBezTo>
                    <a:pt x="24" y="10"/>
                    <a:pt x="21" y="14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20"/>
                    <a:pt x="13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1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1"/>
                    <a:pt x="14" y="22"/>
                    <a:pt x="14" y="23"/>
                  </a:cubicBezTo>
                  <a:cubicBezTo>
                    <a:pt x="10" y="20"/>
                    <a:pt x="5" y="16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lose/>
                  <a:moveTo>
                    <a:pt x="37" y="5"/>
                  </a:moveTo>
                  <a:cubicBezTo>
                    <a:pt x="33" y="10"/>
                    <a:pt x="30" y="14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4"/>
                    <a:pt x="31" y="10"/>
                    <a:pt x="34" y="6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0" y="10"/>
                    <a:pt x="27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6" y="15"/>
                    <a:pt x="29" y="10"/>
                    <a:pt x="33" y="6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10"/>
                    <a:pt x="26" y="14"/>
                    <a:pt x="22" y="19"/>
                  </a:cubicBezTo>
                  <a:cubicBezTo>
                    <a:pt x="22" y="19"/>
                    <a:pt x="22" y="19"/>
                    <a:pt x="21" y="19"/>
                  </a:cubicBezTo>
                  <a:cubicBezTo>
                    <a:pt x="24" y="15"/>
                    <a:pt x="28" y="10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8" y="10"/>
                    <a:pt x="24" y="14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3" y="14"/>
                    <a:pt x="26" y="10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4" y="5"/>
                    <a:pt x="36" y="5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2" y="10"/>
                    <a:pt x="29" y="14"/>
                    <a:pt x="25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9" y="14"/>
                    <a:pt x="32" y="10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8" y="5"/>
                    <a:pt x="40" y="5"/>
                    <a:pt x="42" y="5"/>
                  </a:cubicBezTo>
                  <a:cubicBezTo>
                    <a:pt x="38" y="10"/>
                    <a:pt x="34" y="14"/>
                    <a:pt x="31" y="19"/>
                  </a:cubicBezTo>
                  <a:cubicBezTo>
                    <a:pt x="31" y="19"/>
                    <a:pt x="30" y="19"/>
                    <a:pt x="30" y="19"/>
                  </a:cubicBezTo>
                  <a:cubicBezTo>
                    <a:pt x="34" y="15"/>
                    <a:pt x="37" y="10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7" y="10"/>
                    <a:pt x="33" y="14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31" y="14"/>
                    <a:pt x="35" y="10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4" y="10"/>
                    <a:pt x="31" y="14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0" y="14"/>
                    <a:pt x="34" y="10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lose/>
                  <a:moveTo>
                    <a:pt x="43" y="5"/>
                  </a:moveTo>
                  <a:cubicBezTo>
                    <a:pt x="40" y="10"/>
                    <a:pt x="36" y="14"/>
                    <a:pt x="32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5" y="14"/>
                    <a:pt x="38" y="10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5"/>
                    <a:pt x="44" y="5"/>
                    <a:pt x="45" y="5"/>
                  </a:cubicBezTo>
                  <a:cubicBezTo>
                    <a:pt x="41" y="10"/>
                    <a:pt x="37" y="14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6" y="14"/>
                    <a:pt x="40" y="10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lose/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0" y="19"/>
                    <a:pt x="60" y="19"/>
                  </a:cubicBezTo>
                  <a:cubicBezTo>
                    <a:pt x="61" y="18"/>
                    <a:pt x="62" y="18"/>
                    <a:pt x="62" y="17"/>
                  </a:cubicBezTo>
                  <a:cubicBezTo>
                    <a:pt x="62" y="17"/>
                    <a:pt x="62" y="18"/>
                    <a:pt x="62" y="18"/>
                  </a:cubicBezTo>
                  <a:close/>
                  <a:moveTo>
                    <a:pt x="61" y="19"/>
                  </a:moveTo>
                  <a:cubicBezTo>
                    <a:pt x="62" y="19"/>
                    <a:pt x="62" y="18"/>
                    <a:pt x="62" y="18"/>
                  </a:cubicBezTo>
                  <a:cubicBezTo>
                    <a:pt x="62" y="18"/>
                    <a:pt x="62" y="19"/>
                    <a:pt x="62" y="19"/>
                  </a:cubicBezTo>
                  <a:cubicBezTo>
                    <a:pt x="62" y="19"/>
                    <a:pt x="62" y="19"/>
                    <a:pt x="61" y="19"/>
                  </a:cubicBezTo>
                  <a:close/>
                  <a:moveTo>
                    <a:pt x="62" y="17"/>
                  </a:moveTo>
                  <a:cubicBezTo>
                    <a:pt x="62" y="17"/>
                    <a:pt x="62" y="17"/>
                    <a:pt x="62" y="17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8"/>
                    <a:pt x="61" y="17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lose/>
                  <a:moveTo>
                    <a:pt x="62" y="15"/>
                  </a:moveTo>
                  <a:cubicBezTo>
                    <a:pt x="61" y="17"/>
                    <a:pt x="60" y="18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9" y="17"/>
                    <a:pt x="60" y="16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0" y="16"/>
                    <a:pt x="59" y="17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5" y="19"/>
                    <a:pt x="54" y="19"/>
                    <a:pt x="53" y="19"/>
                  </a:cubicBezTo>
                  <a:cubicBezTo>
                    <a:pt x="56" y="16"/>
                    <a:pt x="59" y="13"/>
                    <a:pt x="62" y="9"/>
                  </a:cubicBezTo>
                  <a:cubicBezTo>
                    <a:pt x="62" y="10"/>
                    <a:pt x="62" y="10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0" y="13"/>
                    <a:pt x="57" y="16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7" y="16"/>
                    <a:pt x="60" y="14"/>
                    <a:pt x="62" y="11"/>
                  </a:cubicBezTo>
                  <a:cubicBezTo>
                    <a:pt x="62" y="11"/>
                    <a:pt x="62" y="12"/>
                    <a:pt x="62" y="12"/>
                  </a:cubicBezTo>
                  <a:cubicBezTo>
                    <a:pt x="60" y="14"/>
                    <a:pt x="58" y="17"/>
                    <a:pt x="56" y="19"/>
                  </a:cubicBezTo>
                  <a:cubicBezTo>
                    <a:pt x="55" y="19"/>
                    <a:pt x="56" y="19"/>
                    <a:pt x="56" y="19"/>
                  </a:cubicBezTo>
                  <a:cubicBezTo>
                    <a:pt x="58" y="17"/>
                    <a:pt x="60" y="15"/>
                    <a:pt x="62" y="13"/>
                  </a:cubicBezTo>
                  <a:cubicBezTo>
                    <a:pt x="62" y="14"/>
                    <a:pt x="62" y="15"/>
                    <a:pt x="62" y="15"/>
                  </a:cubicBezTo>
                  <a:close/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4" y="10"/>
                    <a:pt x="50" y="14"/>
                    <a:pt x="47" y="18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50" y="14"/>
                    <a:pt x="54" y="10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9" y="5"/>
                    <a:pt x="60" y="5"/>
                  </a:cubicBezTo>
                  <a:cubicBezTo>
                    <a:pt x="56" y="10"/>
                    <a:pt x="52" y="14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2" y="14"/>
                    <a:pt x="56" y="10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2" y="6"/>
                    <a:pt x="62" y="8"/>
                    <a:pt x="62" y="9"/>
                  </a:cubicBezTo>
                  <a:cubicBezTo>
                    <a:pt x="59" y="12"/>
                    <a:pt x="56" y="16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5" y="15"/>
                    <a:pt x="59" y="12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58" y="11"/>
                    <a:pt x="55" y="15"/>
                    <a:pt x="51" y="19"/>
                  </a:cubicBezTo>
                  <a:cubicBezTo>
                    <a:pt x="48" y="19"/>
                    <a:pt x="46" y="19"/>
                    <a:pt x="43" y="19"/>
                  </a:cubicBezTo>
                  <a:cubicBezTo>
                    <a:pt x="47" y="15"/>
                    <a:pt x="50" y="10"/>
                    <a:pt x="54" y="6"/>
                  </a:cubicBezTo>
                  <a:cubicBezTo>
                    <a:pt x="54" y="6"/>
                    <a:pt x="54" y="5"/>
                    <a:pt x="54" y="6"/>
                  </a:cubicBezTo>
                  <a:cubicBezTo>
                    <a:pt x="50" y="10"/>
                    <a:pt x="47" y="14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5" y="14"/>
                    <a:pt x="49" y="10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9" y="10"/>
                    <a:pt x="45" y="14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3" y="14"/>
                    <a:pt x="47" y="10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7" y="10"/>
                    <a:pt x="43" y="14"/>
                    <a:pt x="39" y="19"/>
                  </a:cubicBezTo>
                  <a:cubicBezTo>
                    <a:pt x="38" y="19"/>
                    <a:pt x="36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8" y="14"/>
                    <a:pt x="41" y="10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7" y="5"/>
                    <a:pt x="49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2" y="5"/>
                    <a:pt x="52" y="5"/>
                  </a:cubicBezTo>
                  <a:cubicBezTo>
                    <a:pt x="54" y="5"/>
                    <a:pt x="56" y="5"/>
                    <a:pt x="58" y="5"/>
                  </a:cubicBezTo>
                  <a:close/>
                  <a:moveTo>
                    <a:pt x="28" y="5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5" y="10"/>
                    <a:pt x="22" y="14"/>
                    <a:pt x="18" y="19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22" y="14"/>
                    <a:pt x="25" y="10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10"/>
                    <a:pt x="23" y="14"/>
                    <a:pt x="20" y="19"/>
                  </a:cubicBezTo>
                  <a:cubicBezTo>
                    <a:pt x="19" y="19"/>
                    <a:pt x="18" y="19"/>
                    <a:pt x="17" y="19"/>
                  </a:cubicBezTo>
                  <a:cubicBezTo>
                    <a:pt x="21" y="14"/>
                    <a:pt x="24" y="10"/>
                    <a:pt x="28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10433"/>
            <p:cNvSpPr>
              <a:spLocks/>
            </p:cNvSpPr>
            <p:nvPr/>
          </p:nvSpPr>
          <p:spPr bwMode="auto">
            <a:xfrm>
              <a:off x="7610456" y="2507783"/>
              <a:ext cx="56676" cy="53019"/>
            </a:xfrm>
            <a:custGeom>
              <a:avLst/>
              <a:gdLst>
                <a:gd name="T0" fmla="*/ 0 w 13"/>
                <a:gd name="T1" fmla="*/ 12 h 12"/>
                <a:gd name="T2" fmla="*/ 13 w 13"/>
                <a:gd name="T3" fmla="*/ 0 h 12"/>
                <a:gd name="T4" fmla="*/ 13 w 13"/>
                <a:gd name="T5" fmla="*/ 0 h 12"/>
                <a:gd name="T6" fmla="*/ 0 w 13"/>
                <a:gd name="T7" fmla="*/ 12 h 12"/>
                <a:gd name="T8" fmla="*/ 0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2"/>
                  </a:moveTo>
                  <a:cubicBezTo>
                    <a:pt x="5" y="8"/>
                    <a:pt x="9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4"/>
                    <a:pt x="4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10434"/>
            <p:cNvSpPr>
              <a:spLocks/>
            </p:cNvSpPr>
            <p:nvPr/>
          </p:nvSpPr>
          <p:spPr bwMode="auto">
            <a:xfrm>
              <a:off x="7828016" y="2533378"/>
              <a:ext cx="47534" cy="56676"/>
            </a:xfrm>
            <a:custGeom>
              <a:avLst/>
              <a:gdLst>
                <a:gd name="T0" fmla="*/ 0 w 11"/>
                <a:gd name="T1" fmla="*/ 13 h 13"/>
                <a:gd name="T2" fmla="*/ 11 w 11"/>
                <a:gd name="T3" fmla="*/ 0 h 13"/>
                <a:gd name="T4" fmla="*/ 11 w 11"/>
                <a:gd name="T5" fmla="*/ 0 h 13"/>
                <a:gd name="T6" fmla="*/ 0 w 11"/>
                <a:gd name="T7" fmla="*/ 12 h 13"/>
                <a:gd name="T8" fmla="*/ 0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4" y="8"/>
                    <a:pt x="7" y="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4"/>
                    <a:pt x="4" y="8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10435"/>
            <p:cNvSpPr>
              <a:spLocks/>
            </p:cNvSpPr>
            <p:nvPr/>
          </p:nvSpPr>
          <p:spPr bwMode="auto">
            <a:xfrm>
              <a:off x="7818875" y="2529722"/>
              <a:ext cx="51191" cy="60332"/>
            </a:xfrm>
            <a:custGeom>
              <a:avLst/>
              <a:gdLst>
                <a:gd name="T0" fmla="*/ 0 w 12"/>
                <a:gd name="T1" fmla="*/ 14 h 14"/>
                <a:gd name="T2" fmla="*/ 12 w 12"/>
                <a:gd name="T3" fmla="*/ 1 h 14"/>
                <a:gd name="T4" fmla="*/ 12 w 12"/>
                <a:gd name="T5" fmla="*/ 0 h 14"/>
                <a:gd name="T6" fmla="*/ 0 w 12"/>
                <a:gd name="T7" fmla="*/ 14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cubicBezTo>
                    <a:pt x="4" y="9"/>
                    <a:pt x="8" y="5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8" y="5"/>
                    <a:pt x="4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10436"/>
            <p:cNvSpPr>
              <a:spLocks/>
            </p:cNvSpPr>
            <p:nvPr/>
          </p:nvSpPr>
          <p:spPr bwMode="auto">
            <a:xfrm>
              <a:off x="7796936" y="2529722"/>
              <a:ext cx="53019" cy="60332"/>
            </a:xfrm>
            <a:custGeom>
              <a:avLst/>
              <a:gdLst>
                <a:gd name="T0" fmla="*/ 0 w 12"/>
                <a:gd name="T1" fmla="*/ 14 h 14"/>
                <a:gd name="T2" fmla="*/ 12 w 12"/>
                <a:gd name="T3" fmla="*/ 0 h 14"/>
                <a:gd name="T4" fmla="*/ 12 w 12"/>
                <a:gd name="T5" fmla="*/ 0 h 14"/>
                <a:gd name="T6" fmla="*/ 0 w 12"/>
                <a:gd name="T7" fmla="*/ 14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cubicBezTo>
                    <a:pt x="4" y="9"/>
                    <a:pt x="8" y="5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5"/>
                    <a:pt x="4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10437"/>
            <p:cNvSpPr>
              <a:spLocks/>
            </p:cNvSpPr>
            <p:nvPr/>
          </p:nvSpPr>
          <p:spPr bwMode="auto">
            <a:xfrm>
              <a:off x="7771341" y="2529722"/>
              <a:ext cx="47534" cy="60332"/>
            </a:xfrm>
            <a:custGeom>
              <a:avLst/>
              <a:gdLst>
                <a:gd name="T0" fmla="*/ 11 w 11"/>
                <a:gd name="T1" fmla="*/ 1 h 14"/>
                <a:gd name="T2" fmla="*/ 0 w 11"/>
                <a:gd name="T3" fmla="*/ 13 h 14"/>
                <a:gd name="T4" fmla="*/ 0 w 11"/>
                <a:gd name="T5" fmla="*/ 14 h 14"/>
                <a:gd name="T6" fmla="*/ 11 w 11"/>
                <a:gd name="T7" fmla="*/ 1 h 14"/>
                <a:gd name="T8" fmla="*/ 11 w 11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1"/>
                  </a:moveTo>
                  <a:cubicBezTo>
                    <a:pt x="7" y="5"/>
                    <a:pt x="4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9"/>
                    <a:pt x="8" y="5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10438"/>
            <p:cNvSpPr>
              <a:spLocks/>
            </p:cNvSpPr>
            <p:nvPr/>
          </p:nvSpPr>
          <p:spPr bwMode="auto">
            <a:xfrm>
              <a:off x="7767684" y="2529722"/>
              <a:ext cx="47534" cy="60332"/>
            </a:xfrm>
            <a:custGeom>
              <a:avLst/>
              <a:gdLst>
                <a:gd name="T0" fmla="*/ 11 w 11"/>
                <a:gd name="T1" fmla="*/ 0 h 14"/>
                <a:gd name="T2" fmla="*/ 0 w 11"/>
                <a:gd name="T3" fmla="*/ 13 h 14"/>
                <a:gd name="T4" fmla="*/ 0 w 11"/>
                <a:gd name="T5" fmla="*/ 14 h 14"/>
                <a:gd name="T6" fmla="*/ 11 w 11"/>
                <a:gd name="T7" fmla="*/ 0 h 14"/>
                <a:gd name="T8" fmla="*/ 11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7" y="5"/>
                    <a:pt x="3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9"/>
                    <a:pt x="7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10439"/>
            <p:cNvSpPr>
              <a:spLocks/>
            </p:cNvSpPr>
            <p:nvPr/>
          </p:nvSpPr>
          <p:spPr bwMode="auto">
            <a:xfrm>
              <a:off x="7758543" y="2529722"/>
              <a:ext cx="51191" cy="60332"/>
            </a:xfrm>
            <a:custGeom>
              <a:avLst/>
              <a:gdLst>
                <a:gd name="T0" fmla="*/ 11 w 12"/>
                <a:gd name="T1" fmla="*/ 0 h 14"/>
                <a:gd name="T2" fmla="*/ 0 w 12"/>
                <a:gd name="T3" fmla="*/ 13 h 14"/>
                <a:gd name="T4" fmla="*/ 1 w 12"/>
                <a:gd name="T5" fmla="*/ 13 h 14"/>
                <a:gd name="T6" fmla="*/ 11 w 12"/>
                <a:gd name="T7" fmla="*/ 0 h 14"/>
                <a:gd name="T8" fmla="*/ 11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1" y="0"/>
                  </a:moveTo>
                  <a:cubicBezTo>
                    <a:pt x="8" y="5"/>
                    <a:pt x="4" y="9"/>
                    <a:pt x="0" y="13"/>
                  </a:cubicBezTo>
                  <a:cubicBezTo>
                    <a:pt x="0" y="13"/>
                    <a:pt x="0" y="14"/>
                    <a:pt x="1" y="13"/>
                  </a:cubicBezTo>
                  <a:cubicBezTo>
                    <a:pt x="4" y="9"/>
                    <a:pt x="8" y="5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10440"/>
            <p:cNvSpPr>
              <a:spLocks/>
            </p:cNvSpPr>
            <p:nvPr/>
          </p:nvSpPr>
          <p:spPr bwMode="auto">
            <a:xfrm>
              <a:off x="7732947" y="2529722"/>
              <a:ext cx="42050" cy="60332"/>
            </a:xfrm>
            <a:custGeom>
              <a:avLst/>
              <a:gdLst>
                <a:gd name="T0" fmla="*/ 0 w 10"/>
                <a:gd name="T1" fmla="*/ 14 h 14"/>
                <a:gd name="T2" fmla="*/ 10 w 10"/>
                <a:gd name="T3" fmla="*/ 1 h 14"/>
                <a:gd name="T4" fmla="*/ 10 w 10"/>
                <a:gd name="T5" fmla="*/ 0 h 14"/>
                <a:gd name="T6" fmla="*/ 0 w 10"/>
                <a:gd name="T7" fmla="*/ 14 h 14"/>
                <a:gd name="T8" fmla="*/ 0 w 1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4" y="9"/>
                    <a:pt x="7" y="5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5"/>
                    <a:pt x="3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10441"/>
            <p:cNvSpPr>
              <a:spLocks/>
            </p:cNvSpPr>
            <p:nvPr/>
          </p:nvSpPr>
          <p:spPr bwMode="auto">
            <a:xfrm>
              <a:off x="7676273" y="2533378"/>
              <a:ext cx="43878" cy="56676"/>
            </a:xfrm>
            <a:custGeom>
              <a:avLst/>
              <a:gdLst>
                <a:gd name="T0" fmla="*/ 1 w 10"/>
                <a:gd name="T1" fmla="*/ 13 h 13"/>
                <a:gd name="T2" fmla="*/ 10 w 10"/>
                <a:gd name="T3" fmla="*/ 0 h 13"/>
                <a:gd name="T4" fmla="*/ 9 w 10"/>
                <a:gd name="T5" fmla="*/ 0 h 13"/>
                <a:gd name="T6" fmla="*/ 1 w 10"/>
                <a:gd name="T7" fmla="*/ 13 h 13"/>
                <a:gd name="T8" fmla="*/ 1 w 1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" y="13"/>
                  </a:move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4"/>
                    <a:pt x="3" y="8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10442"/>
            <p:cNvSpPr>
              <a:spLocks/>
            </p:cNvSpPr>
            <p:nvPr/>
          </p:nvSpPr>
          <p:spPr bwMode="auto">
            <a:xfrm>
              <a:off x="7676273" y="2533378"/>
              <a:ext cx="34737" cy="53019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10443"/>
            <p:cNvSpPr>
              <a:spLocks/>
            </p:cNvSpPr>
            <p:nvPr/>
          </p:nvSpPr>
          <p:spPr bwMode="auto">
            <a:xfrm>
              <a:off x="7663474" y="2602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10444"/>
            <p:cNvSpPr>
              <a:spLocks/>
            </p:cNvSpPr>
            <p:nvPr/>
          </p:nvSpPr>
          <p:spPr bwMode="auto">
            <a:xfrm>
              <a:off x="7663474" y="2595538"/>
              <a:ext cx="3656" cy="7313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10445"/>
            <p:cNvSpPr>
              <a:spLocks/>
            </p:cNvSpPr>
            <p:nvPr/>
          </p:nvSpPr>
          <p:spPr bwMode="auto">
            <a:xfrm>
              <a:off x="7698211" y="2533378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10446"/>
            <p:cNvSpPr>
              <a:spLocks/>
            </p:cNvSpPr>
            <p:nvPr/>
          </p:nvSpPr>
          <p:spPr bwMode="auto">
            <a:xfrm>
              <a:off x="7672616" y="2533378"/>
              <a:ext cx="29252" cy="47534"/>
            </a:xfrm>
            <a:custGeom>
              <a:avLst/>
              <a:gdLst>
                <a:gd name="T0" fmla="*/ 6 w 7"/>
                <a:gd name="T1" fmla="*/ 0 h 11"/>
                <a:gd name="T2" fmla="*/ 0 w 7"/>
                <a:gd name="T3" fmla="*/ 11 h 11"/>
                <a:gd name="T4" fmla="*/ 0 w 7"/>
                <a:gd name="T5" fmla="*/ 11 h 11"/>
                <a:gd name="T6" fmla="*/ 7 w 7"/>
                <a:gd name="T7" fmla="*/ 1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4" y="4"/>
                    <a:pt x="2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8"/>
                    <a:pt x="4" y="4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10447"/>
            <p:cNvSpPr>
              <a:spLocks/>
            </p:cNvSpPr>
            <p:nvPr/>
          </p:nvSpPr>
          <p:spPr bwMode="auto">
            <a:xfrm>
              <a:off x="7654334" y="2529722"/>
              <a:ext cx="38394" cy="65817"/>
            </a:xfrm>
            <a:custGeom>
              <a:avLst/>
              <a:gdLst>
                <a:gd name="T0" fmla="*/ 0 w 9"/>
                <a:gd name="T1" fmla="*/ 15 h 15"/>
                <a:gd name="T2" fmla="*/ 9 w 9"/>
                <a:gd name="T3" fmla="*/ 0 h 15"/>
                <a:gd name="T4" fmla="*/ 9 w 9"/>
                <a:gd name="T5" fmla="*/ 0 h 15"/>
                <a:gd name="T6" fmla="*/ 0 w 9"/>
                <a:gd name="T7" fmla="*/ 15 h 15"/>
                <a:gd name="T8" fmla="*/ 0 w 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15"/>
                  </a:moveTo>
                  <a:cubicBezTo>
                    <a:pt x="4" y="10"/>
                    <a:pt x="7" y="5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0448"/>
            <p:cNvSpPr>
              <a:spLocks/>
            </p:cNvSpPr>
            <p:nvPr/>
          </p:nvSpPr>
          <p:spPr bwMode="auto">
            <a:xfrm>
              <a:off x="7650677" y="2533378"/>
              <a:ext cx="38394" cy="56676"/>
            </a:xfrm>
            <a:custGeom>
              <a:avLst/>
              <a:gdLst>
                <a:gd name="T0" fmla="*/ 9 w 9"/>
                <a:gd name="T1" fmla="*/ 0 h 13"/>
                <a:gd name="T2" fmla="*/ 0 w 9"/>
                <a:gd name="T3" fmla="*/ 13 h 13"/>
                <a:gd name="T4" fmla="*/ 0 w 9"/>
                <a:gd name="T5" fmla="*/ 13 h 13"/>
                <a:gd name="T6" fmla="*/ 9 w 9"/>
                <a:gd name="T7" fmla="*/ 0 h 13"/>
                <a:gd name="T8" fmla="*/ 9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4"/>
                    <a:pt x="3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6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0449"/>
            <p:cNvSpPr>
              <a:spLocks/>
            </p:cNvSpPr>
            <p:nvPr/>
          </p:nvSpPr>
          <p:spPr bwMode="auto">
            <a:xfrm>
              <a:off x="7685413" y="252972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0450"/>
            <p:cNvSpPr>
              <a:spLocks/>
            </p:cNvSpPr>
            <p:nvPr/>
          </p:nvSpPr>
          <p:spPr bwMode="auto">
            <a:xfrm>
              <a:off x="7645192" y="2533378"/>
              <a:ext cx="40221" cy="56676"/>
            </a:xfrm>
            <a:custGeom>
              <a:avLst/>
              <a:gdLst>
                <a:gd name="T0" fmla="*/ 8 w 9"/>
                <a:gd name="T1" fmla="*/ 0 h 13"/>
                <a:gd name="T2" fmla="*/ 0 w 9"/>
                <a:gd name="T3" fmla="*/ 12 h 13"/>
                <a:gd name="T4" fmla="*/ 1 w 9"/>
                <a:gd name="T5" fmla="*/ 13 h 13"/>
                <a:gd name="T6" fmla="*/ 9 w 9"/>
                <a:gd name="T7" fmla="*/ 0 h 13"/>
                <a:gd name="T8" fmla="*/ 8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3" y="8"/>
                    <a:pt x="6" y="4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10451"/>
            <p:cNvSpPr>
              <a:spLocks/>
            </p:cNvSpPr>
            <p:nvPr/>
          </p:nvSpPr>
          <p:spPr bwMode="auto">
            <a:xfrm>
              <a:off x="7641536" y="2529722"/>
              <a:ext cx="31081" cy="51191"/>
            </a:xfrm>
            <a:custGeom>
              <a:avLst/>
              <a:gdLst>
                <a:gd name="T0" fmla="*/ 0 w 7"/>
                <a:gd name="T1" fmla="*/ 12 h 12"/>
                <a:gd name="T2" fmla="*/ 7 w 7"/>
                <a:gd name="T3" fmla="*/ 1 h 12"/>
                <a:gd name="T4" fmla="*/ 7 w 7"/>
                <a:gd name="T5" fmla="*/ 0 h 12"/>
                <a:gd name="T6" fmla="*/ 0 w 7"/>
                <a:gd name="T7" fmla="*/ 12 h 12"/>
                <a:gd name="T8" fmla="*/ 0 w 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cubicBezTo>
                    <a:pt x="2" y="8"/>
                    <a:pt x="5" y="4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4"/>
                    <a:pt x="2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10452"/>
            <p:cNvSpPr>
              <a:spLocks/>
            </p:cNvSpPr>
            <p:nvPr/>
          </p:nvSpPr>
          <p:spPr bwMode="auto">
            <a:xfrm>
              <a:off x="7628738" y="2520581"/>
              <a:ext cx="38394" cy="56676"/>
            </a:xfrm>
            <a:custGeom>
              <a:avLst/>
              <a:gdLst>
                <a:gd name="T0" fmla="*/ 1 w 9"/>
                <a:gd name="T1" fmla="*/ 13 h 13"/>
                <a:gd name="T2" fmla="*/ 9 w 9"/>
                <a:gd name="T3" fmla="*/ 0 h 13"/>
                <a:gd name="T4" fmla="*/ 9 w 9"/>
                <a:gd name="T5" fmla="*/ 0 h 13"/>
                <a:gd name="T6" fmla="*/ 1 w 9"/>
                <a:gd name="T7" fmla="*/ 13 h 13"/>
                <a:gd name="T8" fmla="*/ 1 w 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1" y="13"/>
                  </a:moveTo>
                  <a:cubicBezTo>
                    <a:pt x="4" y="9"/>
                    <a:pt x="6" y="5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4"/>
                    <a:pt x="3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10453"/>
            <p:cNvSpPr>
              <a:spLocks/>
            </p:cNvSpPr>
            <p:nvPr/>
          </p:nvSpPr>
          <p:spPr bwMode="auto">
            <a:xfrm>
              <a:off x="7628738" y="2516925"/>
              <a:ext cx="38394" cy="56676"/>
            </a:xfrm>
            <a:custGeom>
              <a:avLst/>
              <a:gdLst>
                <a:gd name="T0" fmla="*/ 0 w 9"/>
                <a:gd name="T1" fmla="*/ 12 h 13"/>
                <a:gd name="T2" fmla="*/ 9 w 9"/>
                <a:gd name="T3" fmla="*/ 0 h 13"/>
                <a:gd name="T4" fmla="*/ 9 w 9"/>
                <a:gd name="T5" fmla="*/ 0 h 13"/>
                <a:gd name="T6" fmla="*/ 0 w 9"/>
                <a:gd name="T7" fmla="*/ 12 h 13"/>
                <a:gd name="T8" fmla="*/ 0 w 9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0" y="12"/>
                  </a:moveTo>
                  <a:cubicBezTo>
                    <a:pt x="3" y="8"/>
                    <a:pt x="6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4"/>
                    <a:pt x="3" y="8"/>
                    <a:pt x="0" y="12"/>
                  </a:cubicBezTo>
                  <a:cubicBezTo>
                    <a:pt x="0" y="13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10454"/>
            <p:cNvSpPr>
              <a:spLocks/>
            </p:cNvSpPr>
            <p:nvPr/>
          </p:nvSpPr>
          <p:spPr bwMode="auto">
            <a:xfrm>
              <a:off x="7625082" y="2520581"/>
              <a:ext cx="34737" cy="53019"/>
            </a:xfrm>
            <a:custGeom>
              <a:avLst/>
              <a:gdLst>
                <a:gd name="T0" fmla="*/ 0 w 8"/>
                <a:gd name="T1" fmla="*/ 12 h 12"/>
                <a:gd name="T2" fmla="*/ 8 w 8"/>
                <a:gd name="T3" fmla="*/ 1 h 12"/>
                <a:gd name="T4" fmla="*/ 8 w 8"/>
                <a:gd name="T5" fmla="*/ 0 h 12"/>
                <a:gd name="T6" fmla="*/ 0 w 8"/>
                <a:gd name="T7" fmla="*/ 12 h 12"/>
                <a:gd name="T8" fmla="*/ 0 w 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3" y="8"/>
                    <a:pt x="5" y="4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10455"/>
            <p:cNvSpPr>
              <a:spLocks/>
            </p:cNvSpPr>
            <p:nvPr/>
          </p:nvSpPr>
          <p:spPr bwMode="auto">
            <a:xfrm>
              <a:off x="7619597" y="2533378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6 w 6"/>
                <a:gd name="T3" fmla="*/ 0 h 8"/>
                <a:gd name="T4" fmla="*/ 6 w 6"/>
                <a:gd name="T5" fmla="*/ 0 h 8"/>
                <a:gd name="T6" fmla="*/ 0 w 6"/>
                <a:gd name="T7" fmla="*/ 8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10456"/>
            <p:cNvSpPr>
              <a:spLocks/>
            </p:cNvSpPr>
            <p:nvPr/>
          </p:nvSpPr>
          <p:spPr bwMode="auto">
            <a:xfrm>
              <a:off x="7619597" y="2546176"/>
              <a:ext cx="12798" cy="18282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3 w 3"/>
                <a:gd name="T5" fmla="*/ 0 h 4"/>
                <a:gd name="T6" fmla="*/ 0 w 3"/>
                <a:gd name="T7" fmla="*/ 4 h 4"/>
                <a:gd name="T8" fmla="*/ 0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10457"/>
            <p:cNvSpPr>
              <a:spLocks/>
            </p:cNvSpPr>
            <p:nvPr/>
          </p:nvSpPr>
          <p:spPr bwMode="auto">
            <a:xfrm>
              <a:off x="7615940" y="2555317"/>
              <a:ext cx="9142" cy="914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10458"/>
            <p:cNvSpPr>
              <a:spLocks noEditPoints="1"/>
            </p:cNvSpPr>
            <p:nvPr/>
          </p:nvSpPr>
          <p:spPr bwMode="auto">
            <a:xfrm>
              <a:off x="6264874" y="4760171"/>
              <a:ext cx="126149" cy="107867"/>
            </a:xfrm>
            <a:custGeom>
              <a:avLst/>
              <a:gdLst>
                <a:gd name="T0" fmla="*/ 27 w 29"/>
                <a:gd name="T1" fmla="*/ 13 h 25"/>
                <a:gd name="T2" fmla="*/ 24 w 29"/>
                <a:gd name="T3" fmla="*/ 9 h 25"/>
                <a:gd name="T4" fmla="*/ 22 w 29"/>
                <a:gd name="T5" fmla="*/ 7 h 25"/>
                <a:gd name="T6" fmla="*/ 21 w 29"/>
                <a:gd name="T7" fmla="*/ 9 h 25"/>
                <a:gd name="T8" fmla="*/ 19 w 29"/>
                <a:gd name="T9" fmla="*/ 11 h 25"/>
                <a:gd name="T10" fmla="*/ 12 w 29"/>
                <a:gd name="T11" fmla="*/ 23 h 25"/>
                <a:gd name="T12" fmla="*/ 11 w 29"/>
                <a:gd name="T13" fmla="*/ 2 h 25"/>
                <a:gd name="T14" fmla="*/ 11 w 29"/>
                <a:gd name="T15" fmla="*/ 2 h 25"/>
                <a:gd name="T16" fmla="*/ 3 w 29"/>
                <a:gd name="T17" fmla="*/ 1 h 25"/>
                <a:gd name="T18" fmla="*/ 3 w 29"/>
                <a:gd name="T19" fmla="*/ 1 h 25"/>
                <a:gd name="T20" fmla="*/ 3 w 29"/>
                <a:gd name="T21" fmla="*/ 1 h 25"/>
                <a:gd name="T22" fmla="*/ 9 w 29"/>
                <a:gd name="T23" fmla="*/ 2 h 25"/>
                <a:gd name="T24" fmla="*/ 10 w 29"/>
                <a:gd name="T25" fmla="*/ 2 h 25"/>
                <a:gd name="T26" fmla="*/ 0 w 29"/>
                <a:gd name="T27" fmla="*/ 16 h 25"/>
                <a:gd name="T28" fmla="*/ 12 w 29"/>
                <a:gd name="T29" fmla="*/ 24 h 25"/>
                <a:gd name="T30" fmla="*/ 13 w 29"/>
                <a:gd name="T31" fmla="*/ 24 h 25"/>
                <a:gd name="T32" fmla="*/ 20 w 29"/>
                <a:gd name="T33" fmla="*/ 25 h 25"/>
                <a:gd name="T34" fmla="*/ 26 w 29"/>
                <a:gd name="T35" fmla="*/ 13 h 25"/>
                <a:gd name="T36" fmla="*/ 29 w 29"/>
                <a:gd name="T37" fmla="*/ 16 h 25"/>
                <a:gd name="T38" fmla="*/ 25 w 29"/>
                <a:gd name="T39" fmla="*/ 11 h 25"/>
                <a:gd name="T40" fmla="*/ 24 w 29"/>
                <a:gd name="T41" fmla="*/ 10 h 25"/>
                <a:gd name="T42" fmla="*/ 23 w 29"/>
                <a:gd name="T43" fmla="*/ 9 h 25"/>
                <a:gd name="T44" fmla="*/ 24 w 29"/>
                <a:gd name="T45" fmla="*/ 10 h 25"/>
                <a:gd name="T46" fmla="*/ 21 w 29"/>
                <a:gd name="T47" fmla="*/ 9 h 25"/>
                <a:gd name="T48" fmla="*/ 23 w 29"/>
                <a:gd name="T49" fmla="*/ 9 h 25"/>
                <a:gd name="T50" fmla="*/ 16 w 29"/>
                <a:gd name="T51" fmla="*/ 18 h 25"/>
                <a:gd name="T52" fmla="*/ 22 w 29"/>
                <a:gd name="T53" fmla="*/ 21 h 25"/>
                <a:gd name="T54" fmla="*/ 15 w 29"/>
                <a:gd name="T55" fmla="*/ 19 h 25"/>
                <a:gd name="T56" fmla="*/ 16 w 29"/>
                <a:gd name="T57" fmla="*/ 18 h 25"/>
                <a:gd name="T58" fmla="*/ 22 w 29"/>
                <a:gd name="T59" fmla="*/ 19 h 25"/>
                <a:gd name="T60" fmla="*/ 18 w 29"/>
                <a:gd name="T61" fmla="*/ 14 h 25"/>
                <a:gd name="T62" fmla="*/ 24 w 29"/>
                <a:gd name="T63" fmla="*/ 16 h 25"/>
                <a:gd name="T64" fmla="*/ 21 w 29"/>
                <a:gd name="T65" fmla="*/ 22 h 25"/>
                <a:gd name="T66" fmla="*/ 15 w 29"/>
                <a:gd name="T67" fmla="*/ 20 h 25"/>
                <a:gd name="T68" fmla="*/ 15 w 29"/>
                <a:gd name="T69" fmla="*/ 20 h 25"/>
                <a:gd name="T70" fmla="*/ 21 w 29"/>
                <a:gd name="T71" fmla="*/ 22 h 25"/>
                <a:gd name="T72" fmla="*/ 14 w 29"/>
                <a:gd name="T73" fmla="*/ 22 h 25"/>
                <a:gd name="T74" fmla="*/ 15 w 29"/>
                <a:gd name="T75" fmla="*/ 21 h 25"/>
                <a:gd name="T76" fmla="*/ 20 w 29"/>
                <a:gd name="T77" fmla="*/ 23 h 25"/>
                <a:gd name="T78" fmla="*/ 14 w 29"/>
                <a:gd name="T79" fmla="*/ 24 h 25"/>
                <a:gd name="T80" fmla="*/ 13 w 29"/>
                <a:gd name="T81" fmla="*/ 23 h 25"/>
                <a:gd name="T82" fmla="*/ 13 w 29"/>
                <a:gd name="T83" fmla="*/ 22 h 25"/>
                <a:gd name="T84" fmla="*/ 20 w 29"/>
                <a:gd name="T85" fmla="*/ 24 h 25"/>
                <a:gd name="T86" fmla="*/ 24 w 29"/>
                <a:gd name="T87" fmla="*/ 15 h 25"/>
                <a:gd name="T88" fmla="*/ 19 w 29"/>
                <a:gd name="T89" fmla="*/ 13 h 25"/>
                <a:gd name="T90" fmla="*/ 25 w 29"/>
                <a:gd name="T91" fmla="*/ 14 h 25"/>
                <a:gd name="T92" fmla="*/ 20 w 29"/>
                <a:gd name="T93" fmla="*/ 12 h 25"/>
                <a:gd name="T94" fmla="*/ 21 w 29"/>
                <a:gd name="T95" fmla="*/ 10 h 25"/>
                <a:gd name="T96" fmla="*/ 25 w 29"/>
                <a:gd name="T97" fmla="*/ 12 h 25"/>
                <a:gd name="T98" fmla="*/ 26 w 29"/>
                <a:gd name="T9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" h="25">
                  <a:moveTo>
                    <a:pt x="27" y="13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6" y="12"/>
                    <a:pt x="26" y="12"/>
                  </a:cubicBezTo>
                  <a:cubicBezTo>
                    <a:pt x="25" y="11"/>
                    <a:pt x="25" y="10"/>
                    <a:pt x="24" y="9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3" y="8"/>
                    <a:pt x="23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20" y="11"/>
                    <a:pt x="19" y="11"/>
                  </a:cubicBezTo>
                  <a:cubicBezTo>
                    <a:pt x="19" y="11"/>
                    <a:pt x="19" y="12"/>
                    <a:pt x="19" y="12"/>
                  </a:cubicBezTo>
                  <a:cubicBezTo>
                    <a:pt x="17" y="16"/>
                    <a:pt x="15" y="19"/>
                    <a:pt x="12" y="23"/>
                  </a:cubicBezTo>
                  <a:cubicBezTo>
                    <a:pt x="9" y="20"/>
                    <a:pt x="5" y="18"/>
                    <a:pt x="1" y="15"/>
                  </a:cubicBezTo>
                  <a:cubicBezTo>
                    <a:pt x="4" y="11"/>
                    <a:pt x="7" y="6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8" y="1"/>
                    <a:pt x="6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2"/>
                    <a:pt x="7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6"/>
                    <a:pt x="3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4" y="18"/>
                    <a:pt x="8" y="21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2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4"/>
                    <a:pt x="17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20" y="25"/>
                    <a:pt x="20" y="25"/>
                  </a:cubicBezTo>
                  <a:cubicBezTo>
                    <a:pt x="22" y="21"/>
                    <a:pt x="24" y="17"/>
                    <a:pt x="26" y="13"/>
                  </a:cubicBezTo>
                  <a:cubicBezTo>
                    <a:pt x="27" y="14"/>
                    <a:pt x="28" y="15"/>
                    <a:pt x="28" y="16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28" y="15"/>
                    <a:pt x="27" y="14"/>
                    <a:pt x="27" y="13"/>
                  </a:cubicBezTo>
                  <a:close/>
                  <a:moveTo>
                    <a:pt x="25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1"/>
                    <a:pt x="25" y="11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2" y="9"/>
                    <a:pt x="21" y="9"/>
                  </a:cubicBezTo>
                  <a:cubicBezTo>
                    <a:pt x="22" y="9"/>
                    <a:pt x="22" y="8"/>
                    <a:pt x="22" y="8"/>
                  </a:cubicBezTo>
                  <a:cubicBezTo>
                    <a:pt x="22" y="8"/>
                    <a:pt x="23" y="9"/>
                    <a:pt x="23" y="9"/>
                  </a:cubicBezTo>
                  <a:close/>
                  <a:moveTo>
                    <a:pt x="22" y="20"/>
                  </a:moveTo>
                  <a:cubicBezTo>
                    <a:pt x="20" y="20"/>
                    <a:pt x="18" y="19"/>
                    <a:pt x="16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8" y="20"/>
                    <a:pt x="20" y="20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9" y="20"/>
                    <a:pt x="17" y="20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6" y="18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2" y="19"/>
                    <a:pt x="23" y="19"/>
                    <a:pt x="22" y="19"/>
                  </a:cubicBezTo>
                  <a:cubicBezTo>
                    <a:pt x="20" y="18"/>
                    <a:pt x="18" y="18"/>
                    <a:pt x="16" y="17"/>
                  </a:cubicBezTo>
                  <a:cubicBezTo>
                    <a:pt x="17" y="16"/>
                    <a:pt x="18" y="15"/>
                    <a:pt x="18" y="14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9"/>
                    <a:pt x="22" y="20"/>
                  </a:cubicBezTo>
                  <a:close/>
                  <a:moveTo>
                    <a:pt x="21" y="22"/>
                  </a:moveTo>
                  <a:cubicBezTo>
                    <a:pt x="19" y="21"/>
                    <a:pt x="17" y="21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lose/>
                  <a:moveTo>
                    <a:pt x="20" y="23"/>
                  </a:moveTo>
                  <a:cubicBezTo>
                    <a:pt x="18" y="23"/>
                    <a:pt x="16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7" y="21"/>
                    <a:pt x="19" y="22"/>
                    <a:pt x="21" y="22"/>
                  </a:cubicBezTo>
                  <a:cubicBezTo>
                    <a:pt x="21" y="23"/>
                    <a:pt x="20" y="23"/>
                    <a:pt x="20" y="23"/>
                  </a:cubicBezTo>
                  <a:close/>
                  <a:moveTo>
                    <a:pt x="20" y="24"/>
                  </a:moveTo>
                  <a:cubicBezTo>
                    <a:pt x="18" y="24"/>
                    <a:pt x="16" y="24"/>
                    <a:pt x="14" y="24"/>
                  </a:cubicBezTo>
                  <a:cubicBezTo>
                    <a:pt x="14" y="24"/>
                    <a:pt x="14" y="24"/>
                    <a:pt x="14" y="23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2" y="15"/>
                    <a:pt x="21" y="14"/>
                    <a:pt x="19" y="13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21" y="13"/>
                    <a:pt x="23" y="13"/>
                    <a:pt x="25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3" y="13"/>
                    <a:pt x="21" y="12"/>
                    <a:pt x="20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1"/>
                    <a:pt x="24" y="11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6" y="12"/>
                    <a:pt x="26" y="13"/>
                  </a:cubicBezTo>
                  <a:cubicBezTo>
                    <a:pt x="25" y="14"/>
                    <a:pt x="25" y="14"/>
                    <a:pt x="24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10459"/>
            <p:cNvSpPr>
              <a:spLocks/>
            </p:cNvSpPr>
            <p:nvPr/>
          </p:nvSpPr>
          <p:spPr bwMode="auto">
            <a:xfrm>
              <a:off x="6403820" y="4754687"/>
              <a:ext cx="34737" cy="18282"/>
            </a:xfrm>
            <a:custGeom>
              <a:avLst/>
              <a:gdLst>
                <a:gd name="T0" fmla="*/ 7 w 8"/>
                <a:gd name="T1" fmla="*/ 3 h 4"/>
                <a:gd name="T2" fmla="*/ 0 w 8"/>
                <a:gd name="T3" fmla="*/ 1 h 4"/>
                <a:gd name="T4" fmla="*/ 0 w 8"/>
                <a:gd name="T5" fmla="*/ 1 h 4"/>
                <a:gd name="T6" fmla="*/ 7 w 8"/>
                <a:gd name="T7" fmla="*/ 4 h 4"/>
                <a:gd name="T8" fmla="*/ 7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3"/>
                  </a:moveTo>
                  <a:cubicBezTo>
                    <a:pt x="5" y="2"/>
                    <a:pt x="3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7" y="4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10460"/>
            <p:cNvSpPr>
              <a:spLocks/>
            </p:cNvSpPr>
            <p:nvPr/>
          </p:nvSpPr>
          <p:spPr bwMode="auto">
            <a:xfrm>
              <a:off x="6403820" y="4763827"/>
              <a:ext cx="31081" cy="12798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w 7"/>
                <a:gd name="T5" fmla="*/ 1 h 3"/>
                <a:gd name="T6" fmla="*/ 7 w 7"/>
                <a:gd name="T7" fmla="*/ 3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10461"/>
            <p:cNvSpPr>
              <a:spLocks/>
            </p:cNvSpPr>
            <p:nvPr/>
          </p:nvSpPr>
          <p:spPr bwMode="auto">
            <a:xfrm>
              <a:off x="6400163" y="4785766"/>
              <a:ext cx="29252" cy="1279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1 h 3"/>
                <a:gd name="T4" fmla="*/ 7 w 7"/>
                <a:gd name="T5" fmla="*/ 3 h 3"/>
                <a:gd name="T6" fmla="*/ 7 w 7"/>
                <a:gd name="T7" fmla="*/ 2 h 3"/>
                <a:gd name="T8" fmla="*/ 1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5" y="2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10462"/>
            <p:cNvSpPr>
              <a:spLocks/>
            </p:cNvSpPr>
            <p:nvPr/>
          </p:nvSpPr>
          <p:spPr bwMode="auto">
            <a:xfrm>
              <a:off x="6394678" y="4807705"/>
              <a:ext cx="31081" cy="12798"/>
            </a:xfrm>
            <a:custGeom>
              <a:avLst/>
              <a:gdLst>
                <a:gd name="T0" fmla="*/ 7 w 7"/>
                <a:gd name="T1" fmla="*/ 2 h 3"/>
                <a:gd name="T2" fmla="*/ 1 w 7"/>
                <a:gd name="T3" fmla="*/ 0 h 3"/>
                <a:gd name="T4" fmla="*/ 1 w 7"/>
                <a:gd name="T5" fmla="*/ 0 h 3"/>
                <a:gd name="T6" fmla="*/ 7 w 7"/>
                <a:gd name="T7" fmla="*/ 2 h 3"/>
                <a:gd name="T8" fmla="*/ 7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2"/>
                  </a:move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7" y="3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10463"/>
            <p:cNvSpPr>
              <a:spLocks/>
            </p:cNvSpPr>
            <p:nvPr/>
          </p:nvSpPr>
          <p:spPr bwMode="auto">
            <a:xfrm>
              <a:off x="6394678" y="4811361"/>
              <a:ext cx="27424" cy="12798"/>
            </a:xfrm>
            <a:custGeom>
              <a:avLst/>
              <a:gdLst>
                <a:gd name="T0" fmla="*/ 0 w 6"/>
                <a:gd name="T1" fmla="*/ 1 h 3"/>
                <a:gd name="T2" fmla="*/ 0 w 6"/>
                <a:gd name="T3" fmla="*/ 1 h 3"/>
                <a:gd name="T4" fmla="*/ 6 w 6"/>
                <a:gd name="T5" fmla="*/ 3 h 3"/>
                <a:gd name="T6" fmla="*/ 6 w 6"/>
                <a:gd name="T7" fmla="*/ 2 h 3"/>
                <a:gd name="T8" fmla="*/ 0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4" y="2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4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10464"/>
            <p:cNvSpPr>
              <a:spLocks/>
            </p:cNvSpPr>
            <p:nvPr/>
          </p:nvSpPr>
          <p:spPr bwMode="auto">
            <a:xfrm>
              <a:off x="6339831" y="4827816"/>
              <a:ext cx="25595" cy="9142"/>
            </a:xfrm>
            <a:custGeom>
              <a:avLst/>
              <a:gdLst>
                <a:gd name="T0" fmla="*/ 5 w 6"/>
                <a:gd name="T1" fmla="*/ 2 h 2"/>
                <a:gd name="T2" fmla="*/ 0 w 6"/>
                <a:gd name="T3" fmla="*/ 0 h 2"/>
                <a:gd name="T4" fmla="*/ 0 w 6"/>
                <a:gd name="T5" fmla="*/ 1 h 2"/>
                <a:gd name="T6" fmla="*/ 5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10465"/>
            <p:cNvSpPr>
              <a:spLocks/>
            </p:cNvSpPr>
            <p:nvPr/>
          </p:nvSpPr>
          <p:spPr bwMode="auto">
            <a:xfrm>
              <a:off x="6343487" y="4824160"/>
              <a:ext cx="25595" cy="9142"/>
            </a:xfrm>
            <a:custGeom>
              <a:avLst/>
              <a:gdLst>
                <a:gd name="T0" fmla="*/ 5 w 6"/>
                <a:gd name="T1" fmla="*/ 1 h 2"/>
                <a:gd name="T2" fmla="*/ 0 w 6"/>
                <a:gd name="T3" fmla="*/ 0 h 2"/>
                <a:gd name="T4" fmla="*/ 0 w 6"/>
                <a:gd name="T5" fmla="*/ 0 h 2"/>
                <a:gd name="T6" fmla="*/ 0 w 6"/>
                <a:gd name="T7" fmla="*/ 0 h 2"/>
                <a:gd name="T8" fmla="*/ 0 w 6"/>
                <a:gd name="T9" fmla="*/ 0 h 2"/>
                <a:gd name="T10" fmla="*/ 0 w 6"/>
                <a:gd name="T11" fmla="*/ 1 h 2"/>
                <a:gd name="T12" fmla="*/ 0 w 6"/>
                <a:gd name="T13" fmla="*/ 1 h 2"/>
                <a:gd name="T14" fmla="*/ 5 w 6"/>
                <a:gd name="T15" fmla="*/ 2 h 2"/>
                <a:gd name="T16" fmla="*/ 5 w 6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10466"/>
            <p:cNvSpPr>
              <a:spLocks/>
            </p:cNvSpPr>
            <p:nvPr/>
          </p:nvSpPr>
          <p:spPr bwMode="auto">
            <a:xfrm>
              <a:off x="6356286" y="4807705"/>
              <a:ext cx="21939" cy="7313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4 w 5"/>
                <a:gd name="T5" fmla="*/ 2 h 2"/>
                <a:gd name="T6" fmla="*/ 4 w 5"/>
                <a:gd name="T7" fmla="*/ 1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4" y="2"/>
                    <a:pt x="5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0467"/>
            <p:cNvSpPr>
              <a:spLocks noEditPoints="1"/>
            </p:cNvSpPr>
            <p:nvPr/>
          </p:nvSpPr>
          <p:spPr bwMode="auto">
            <a:xfrm>
              <a:off x="6270358" y="4615741"/>
              <a:ext cx="184653" cy="217561"/>
            </a:xfrm>
            <a:custGeom>
              <a:avLst/>
              <a:gdLst>
                <a:gd name="T0" fmla="*/ 34 w 43"/>
                <a:gd name="T1" fmla="*/ 1 h 50"/>
                <a:gd name="T2" fmla="*/ 34 w 43"/>
                <a:gd name="T3" fmla="*/ 2 h 50"/>
                <a:gd name="T4" fmla="*/ 34 w 43"/>
                <a:gd name="T5" fmla="*/ 8 h 50"/>
                <a:gd name="T6" fmla="*/ 30 w 43"/>
                <a:gd name="T7" fmla="*/ 34 h 50"/>
                <a:gd name="T8" fmla="*/ 29 w 43"/>
                <a:gd name="T9" fmla="*/ 49 h 50"/>
                <a:gd name="T10" fmla="*/ 29 w 43"/>
                <a:gd name="T11" fmla="*/ 49 h 50"/>
                <a:gd name="T12" fmla="*/ 32 w 43"/>
                <a:gd name="T13" fmla="*/ 48 h 50"/>
                <a:gd name="T14" fmla="*/ 30 w 43"/>
                <a:gd name="T15" fmla="*/ 43 h 50"/>
                <a:gd name="T16" fmla="*/ 30 w 43"/>
                <a:gd name="T17" fmla="*/ 43 h 50"/>
                <a:gd name="T18" fmla="*/ 37 w 43"/>
                <a:gd name="T19" fmla="*/ 43 h 50"/>
                <a:gd name="T20" fmla="*/ 37 w 43"/>
                <a:gd name="T21" fmla="*/ 40 h 50"/>
                <a:gd name="T22" fmla="*/ 31 w 43"/>
                <a:gd name="T23" fmla="*/ 36 h 50"/>
                <a:gd name="T24" fmla="*/ 38 w 43"/>
                <a:gd name="T25" fmla="*/ 38 h 50"/>
                <a:gd name="T26" fmla="*/ 42 w 43"/>
                <a:gd name="T27" fmla="*/ 5 h 50"/>
                <a:gd name="T28" fmla="*/ 41 w 43"/>
                <a:gd name="T29" fmla="*/ 2 h 50"/>
                <a:gd name="T30" fmla="*/ 35 w 43"/>
                <a:gd name="T31" fmla="*/ 7 h 50"/>
                <a:gd name="T32" fmla="*/ 32 w 43"/>
                <a:gd name="T33" fmla="*/ 23 h 50"/>
                <a:gd name="T34" fmla="*/ 39 w 43"/>
                <a:gd name="T35" fmla="*/ 27 h 50"/>
                <a:gd name="T36" fmla="*/ 39 w 43"/>
                <a:gd name="T37" fmla="*/ 28 h 50"/>
                <a:gd name="T38" fmla="*/ 39 w 43"/>
                <a:gd name="T39" fmla="*/ 27 h 50"/>
                <a:gd name="T40" fmla="*/ 32 w 43"/>
                <a:gd name="T41" fmla="*/ 26 h 50"/>
                <a:gd name="T42" fmla="*/ 39 w 43"/>
                <a:gd name="T43" fmla="*/ 30 h 50"/>
                <a:gd name="T44" fmla="*/ 39 w 43"/>
                <a:gd name="T45" fmla="*/ 24 h 50"/>
                <a:gd name="T46" fmla="*/ 33 w 43"/>
                <a:gd name="T47" fmla="*/ 22 h 50"/>
                <a:gd name="T48" fmla="*/ 33 w 43"/>
                <a:gd name="T49" fmla="*/ 20 h 50"/>
                <a:gd name="T50" fmla="*/ 33 w 43"/>
                <a:gd name="T51" fmla="*/ 19 h 50"/>
                <a:gd name="T52" fmla="*/ 33 w 43"/>
                <a:gd name="T53" fmla="*/ 18 h 50"/>
                <a:gd name="T54" fmla="*/ 33 w 43"/>
                <a:gd name="T55" fmla="*/ 18 h 50"/>
                <a:gd name="T56" fmla="*/ 33 w 43"/>
                <a:gd name="T57" fmla="*/ 17 h 50"/>
                <a:gd name="T58" fmla="*/ 40 w 43"/>
                <a:gd name="T59" fmla="*/ 18 h 50"/>
                <a:gd name="T60" fmla="*/ 34 w 43"/>
                <a:gd name="T61" fmla="*/ 15 h 50"/>
                <a:gd name="T62" fmla="*/ 34 w 43"/>
                <a:gd name="T63" fmla="*/ 13 h 50"/>
                <a:gd name="T64" fmla="*/ 35 w 43"/>
                <a:gd name="T65" fmla="*/ 5 h 50"/>
                <a:gd name="T66" fmla="*/ 41 w 43"/>
                <a:gd name="T67" fmla="*/ 7 h 50"/>
                <a:gd name="T68" fmla="*/ 40 w 43"/>
                <a:gd name="T69" fmla="*/ 14 h 50"/>
                <a:gd name="T70" fmla="*/ 34 w 43"/>
                <a:gd name="T71" fmla="*/ 11 h 50"/>
                <a:gd name="T72" fmla="*/ 34 w 43"/>
                <a:gd name="T73" fmla="*/ 11 h 50"/>
                <a:gd name="T74" fmla="*/ 34 w 43"/>
                <a:gd name="T75" fmla="*/ 9 h 50"/>
                <a:gd name="T76" fmla="*/ 41 w 43"/>
                <a:gd name="T77" fmla="*/ 14 h 50"/>
                <a:gd name="T78" fmla="*/ 35 w 43"/>
                <a:gd name="T79" fmla="*/ 4 h 50"/>
                <a:gd name="T80" fmla="*/ 41 w 43"/>
                <a:gd name="T81" fmla="*/ 6 h 50"/>
                <a:gd name="T82" fmla="*/ 42 w 43"/>
                <a:gd name="T83" fmla="*/ 3 h 50"/>
                <a:gd name="T84" fmla="*/ 35 w 43"/>
                <a:gd name="T85" fmla="*/ 3 h 50"/>
                <a:gd name="T86" fmla="*/ 31 w 43"/>
                <a:gd name="T87" fmla="*/ 35 h 50"/>
                <a:gd name="T88" fmla="*/ 31 w 43"/>
                <a:gd name="T89" fmla="*/ 32 h 50"/>
                <a:gd name="T90" fmla="*/ 31 w 43"/>
                <a:gd name="T91" fmla="*/ 31 h 50"/>
                <a:gd name="T92" fmla="*/ 31 w 43"/>
                <a:gd name="T93" fmla="*/ 30 h 50"/>
                <a:gd name="T94" fmla="*/ 38 w 43"/>
                <a:gd name="T95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" h="50">
                  <a:moveTo>
                    <a:pt x="41" y="2"/>
                  </a:moveTo>
                  <a:cubicBezTo>
                    <a:pt x="39" y="1"/>
                    <a:pt x="37" y="1"/>
                    <a:pt x="35" y="0"/>
                  </a:cubicBezTo>
                  <a:cubicBezTo>
                    <a:pt x="35" y="0"/>
                    <a:pt x="34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3" y="12"/>
                    <a:pt x="12" y="23"/>
                    <a:pt x="0" y="34"/>
                  </a:cubicBezTo>
                  <a:cubicBezTo>
                    <a:pt x="0" y="34"/>
                    <a:pt x="0" y="34"/>
                    <a:pt x="1" y="34"/>
                  </a:cubicBezTo>
                  <a:cubicBezTo>
                    <a:pt x="12" y="23"/>
                    <a:pt x="23" y="13"/>
                    <a:pt x="34" y="2"/>
                  </a:cubicBezTo>
                  <a:cubicBezTo>
                    <a:pt x="34" y="2"/>
                    <a:pt x="35" y="2"/>
                    <a:pt x="35" y="2"/>
                  </a:cubicBezTo>
                  <a:cubicBezTo>
                    <a:pt x="35" y="2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4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5"/>
                    <a:pt x="31" y="29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9"/>
                    <a:pt x="29" y="44"/>
                    <a:pt x="28" y="49"/>
                  </a:cubicBezTo>
                  <a:cubicBezTo>
                    <a:pt x="28" y="49"/>
                    <a:pt x="28" y="50"/>
                    <a:pt x="29" y="49"/>
                  </a:cubicBezTo>
                  <a:cubicBezTo>
                    <a:pt x="29" y="49"/>
                    <a:pt x="29" y="50"/>
                    <a:pt x="29" y="49"/>
                  </a:cubicBezTo>
                  <a:cubicBezTo>
                    <a:pt x="31" y="49"/>
                    <a:pt x="34" y="49"/>
                    <a:pt x="36" y="49"/>
                  </a:cubicBezTo>
                  <a:cubicBezTo>
                    <a:pt x="37" y="49"/>
                    <a:pt x="36" y="48"/>
                    <a:pt x="36" y="48"/>
                  </a:cubicBezTo>
                  <a:cubicBezTo>
                    <a:pt x="34" y="48"/>
                    <a:pt x="31" y="49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8"/>
                    <a:pt x="29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8"/>
                    <a:pt x="31" y="48"/>
                    <a:pt x="31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7"/>
                    <a:pt x="30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4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2" y="44"/>
                    <a:pt x="34" y="44"/>
                    <a:pt x="37" y="45"/>
                  </a:cubicBezTo>
                  <a:cubicBezTo>
                    <a:pt x="37" y="45"/>
                    <a:pt x="37" y="45"/>
                    <a:pt x="37" y="44"/>
                  </a:cubicBezTo>
                  <a:cubicBezTo>
                    <a:pt x="34" y="44"/>
                    <a:pt x="32" y="43"/>
                    <a:pt x="30" y="42"/>
                  </a:cubicBezTo>
                  <a:cubicBezTo>
                    <a:pt x="30" y="42"/>
                    <a:pt x="30" y="42"/>
                    <a:pt x="30" y="43"/>
                  </a:cubicBezTo>
                  <a:cubicBezTo>
                    <a:pt x="30" y="42"/>
                    <a:pt x="30" y="42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2" y="42"/>
                    <a:pt x="35" y="43"/>
                    <a:pt x="37" y="44"/>
                  </a:cubicBezTo>
                  <a:cubicBezTo>
                    <a:pt x="37" y="44"/>
                    <a:pt x="38" y="43"/>
                    <a:pt x="37" y="43"/>
                  </a:cubicBezTo>
                  <a:cubicBezTo>
                    <a:pt x="35" y="42"/>
                    <a:pt x="32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3" y="38"/>
                    <a:pt x="35" y="39"/>
                    <a:pt x="37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5" y="39"/>
                    <a:pt x="33" y="38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6"/>
                    <a:pt x="30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3" y="36"/>
                    <a:pt x="36" y="37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2"/>
                    <a:pt x="37" y="45"/>
                    <a:pt x="37" y="49"/>
                  </a:cubicBezTo>
                  <a:cubicBezTo>
                    <a:pt x="37" y="49"/>
                    <a:pt x="37" y="49"/>
                    <a:pt x="38" y="49"/>
                  </a:cubicBezTo>
                  <a:cubicBezTo>
                    <a:pt x="39" y="34"/>
                    <a:pt x="41" y="20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3"/>
                    <a:pt x="42" y="2"/>
                    <a:pt x="41" y="2"/>
                  </a:cubicBezTo>
                  <a:close/>
                  <a:moveTo>
                    <a:pt x="41" y="9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39" y="9"/>
                    <a:pt x="37" y="8"/>
                    <a:pt x="34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7" y="7"/>
                    <a:pt x="39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9"/>
                    <a:pt x="41" y="9"/>
                  </a:cubicBezTo>
                  <a:close/>
                  <a:moveTo>
                    <a:pt x="32" y="23"/>
                  </a:moveTo>
                  <a:cubicBezTo>
                    <a:pt x="35" y="24"/>
                    <a:pt x="37" y="24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7" y="26"/>
                    <a:pt x="35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9" y="28"/>
                  </a:moveTo>
                  <a:cubicBezTo>
                    <a:pt x="37" y="27"/>
                    <a:pt x="34" y="26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4" y="26"/>
                    <a:pt x="37" y="26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8"/>
                    <a:pt x="39" y="29"/>
                    <a:pt x="39" y="29"/>
                  </a:cubicBezTo>
                  <a:cubicBezTo>
                    <a:pt x="37" y="29"/>
                    <a:pt x="34" y="28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6"/>
                    <a:pt x="32" y="26"/>
                  </a:cubicBezTo>
                  <a:cubicBezTo>
                    <a:pt x="34" y="27"/>
                    <a:pt x="36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lose/>
                  <a:moveTo>
                    <a:pt x="32" y="28"/>
                  </a:moveTo>
                  <a:cubicBezTo>
                    <a:pt x="34" y="28"/>
                    <a:pt x="37" y="29"/>
                    <a:pt x="39" y="30"/>
                  </a:cubicBezTo>
                  <a:cubicBezTo>
                    <a:pt x="39" y="30"/>
                    <a:pt x="39" y="31"/>
                    <a:pt x="39" y="31"/>
                  </a:cubicBezTo>
                  <a:cubicBezTo>
                    <a:pt x="36" y="30"/>
                    <a:pt x="34" y="29"/>
                    <a:pt x="32" y="29"/>
                  </a:cubicBezTo>
                  <a:cubicBezTo>
                    <a:pt x="32" y="28"/>
                    <a:pt x="32" y="28"/>
                    <a:pt x="32" y="28"/>
                  </a:cubicBezTo>
                  <a:close/>
                  <a:moveTo>
                    <a:pt x="39" y="2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7" y="24"/>
                    <a:pt x="35" y="2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cubicBezTo>
                    <a:pt x="35" y="22"/>
                    <a:pt x="37" y="23"/>
                    <a:pt x="39" y="23"/>
                  </a:cubicBezTo>
                  <a:cubicBezTo>
                    <a:pt x="39" y="24"/>
                    <a:pt x="40" y="23"/>
                    <a:pt x="39" y="23"/>
                  </a:cubicBezTo>
                  <a:cubicBezTo>
                    <a:pt x="37" y="22"/>
                    <a:pt x="35" y="22"/>
                    <a:pt x="33" y="21"/>
                  </a:cubicBezTo>
                  <a:cubicBezTo>
                    <a:pt x="33" y="21"/>
                    <a:pt x="33" y="20"/>
                    <a:pt x="33" y="20"/>
                  </a:cubicBezTo>
                  <a:cubicBezTo>
                    <a:pt x="35" y="21"/>
                    <a:pt x="37" y="21"/>
                    <a:pt x="39" y="21"/>
                  </a:cubicBezTo>
                  <a:cubicBezTo>
                    <a:pt x="40" y="22"/>
                    <a:pt x="40" y="21"/>
                    <a:pt x="40" y="21"/>
                  </a:cubicBezTo>
                  <a:cubicBezTo>
                    <a:pt x="37" y="20"/>
                    <a:pt x="35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5" y="19"/>
                    <a:pt x="38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2"/>
                    <a:pt x="40" y="23"/>
                    <a:pt x="39" y="24"/>
                  </a:cubicBezTo>
                  <a:close/>
                  <a:moveTo>
                    <a:pt x="33" y="18"/>
                  </a:moveTo>
                  <a:cubicBezTo>
                    <a:pt x="35" y="18"/>
                    <a:pt x="38" y="18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20"/>
                  </a:cubicBezTo>
                  <a:cubicBezTo>
                    <a:pt x="38" y="19"/>
                    <a:pt x="35" y="19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lose/>
                  <a:moveTo>
                    <a:pt x="40" y="18"/>
                  </a:moveTo>
                  <a:cubicBezTo>
                    <a:pt x="40" y="18"/>
                    <a:pt x="40" y="18"/>
                    <a:pt x="40" y="18"/>
                  </a:cubicBezTo>
                  <a:cubicBezTo>
                    <a:pt x="38" y="18"/>
                    <a:pt x="35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6" y="17"/>
                    <a:pt x="38" y="17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38" y="17"/>
                    <a:pt x="36" y="16"/>
                    <a:pt x="33" y="15"/>
                  </a:cubicBezTo>
                  <a:cubicBezTo>
                    <a:pt x="33" y="15"/>
                    <a:pt x="33" y="15"/>
                    <a:pt x="34" y="15"/>
                  </a:cubicBezTo>
                  <a:cubicBezTo>
                    <a:pt x="36" y="15"/>
                    <a:pt x="38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38" y="15"/>
                    <a:pt x="36" y="14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6" y="13"/>
                    <a:pt x="38" y="14"/>
                    <a:pt x="40" y="14"/>
                  </a:cubicBezTo>
                  <a:cubicBezTo>
                    <a:pt x="40" y="14"/>
                    <a:pt x="40" y="14"/>
                    <a:pt x="41" y="14"/>
                  </a:cubicBezTo>
                  <a:cubicBezTo>
                    <a:pt x="40" y="15"/>
                    <a:pt x="40" y="16"/>
                    <a:pt x="40" y="17"/>
                  </a:cubicBezTo>
                  <a:close/>
                  <a:moveTo>
                    <a:pt x="35" y="5"/>
                  </a:moveTo>
                  <a:cubicBezTo>
                    <a:pt x="37" y="5"/>
                    <a:pt x="39" y="6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7"/>
                    <a:pt x="37" y="7"/>
                    <a:pt x="35" y="6"/>
                  </a:cubicBezTo>
                  <a:cubicBezTo>
                    <a:pt x="35" y="6"/>
                    <a:pt x="35" y="5"/>
                    <a:pt x="35" y="5"/>
                  </a:cubicBezTo>
                  <a:close/>
                  <a:moveTo>
                    <a:pt x="41" y="14"/>
                  </a:moveTo>
                  <a:cubicBezTo>
                    <a:pt x="41" y="14"/>
                    <a:pt x="41" y="14"/>
                    <a:pt x="40" y="14"/>
                  </a:cubicBezTo>
                  <a:cubicBezTo>
                    <a:pt x="38" y="13"/>
                    <a:pt x="36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6" y="12"/>
                    <a:pt x="38" y="12"/>
                    <a:pt x="40" y="13"/>
                  </a:cubicBezTo>
                  <a:cubicBezTo>
                    <a:pt x="41" y="13"/>
                    <a:pt x="41" y="12"/>
                    <a:pt x="41" y="12"/>
                  </a:cubicBezTo>
                  <a:cubicBezTo>
                    <a:pt x="38" y="12"/>
                    <a:pt x="36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0"/>
                    <a:pt x="34" y="10"/>
                  </a:cubicBezTo>
                  <a:cubicBezTo>
                    <a:pt x="36" y="10"/>
                    <a:pt x="38" y="11"/>
                    <a:pt x="40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38" y="10"/>
                    <a:pt x="36" y="10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7" y="9"/>
                    <a:pt x="39" y="9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1"/>
                    <a:pt x="41" y="13"/>
                    <a:pt x="41" y="14"/>
                  </a:cubicBezTo>
                  <a:close/>
                  <a:moveTo>
                    <a:pt x="41" y="6"/>
                  </a:moveTo>
                  <a:cubicBezTo>
                    <a:pt x="41" y="6"/>
                    <a:pt x="41" y="6"/>
                    <a:pt x="41" y="6"/>
                  </a:cubicBezTo>
                  <a:cubicBezTo>
                    <a:pt x="39" y="5"/>
                    <a:pt x="37" y="5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7" y="4"/>
                    <a:pt x="39" y="5"/>
                    <a:pt x="41" y="5"/>
                  </a:cubicBezTo>
                  <a:cubicBezTo>
                    <a:pt x="41" y="5"/>
                    <a:pt x="41" y="5"/>
                    <a:pt x="42" y="5"/>
                  </a:cubicBezTo>
                  <a:cubicBezTo>
                    <a:pt x="41" y="5"/>
                    <a:pt x="41" y="6"/>
                    <a:pt x="41" y="6"/>
                  </a:cubicBezTo>
                  <a:close/>
                  <a:moveTo>
                    <a:pt x="42" y="3"/>
                  </a:moveTo>
                  <a:cubicBezTo>
                    <a:pt x="40" y="3"/>
                    <a:pt x="37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7" y="1"/>
                    <a:pt x="41" y="2"/>
                    <a:pt x="42" y="3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4"/>
                    <a:pt x="37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7" y="3"/>
                    <a:pt x="40" y="3"/>
                    <a:pt x="42" y="4"/>
                  </a:cubicBezTo>
                  <a:close/>
                  <a:moveTo>
                    <a:pt x="38" y="38"/>
                  </a:moveTo>
                  <a:cubicBezTo>
                    <a:pt x="36" y="37"/>
                    <a:pt x="33" y="36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1" y="33"/>
                    <a:pt x="31" y="32"/>
                  </a:cubicBezTo>
                  <a:cubicBezTo>
                    <a:pt x="33" y="33"/>
                    <a:pt x="36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6" y="33"/>
                    <a:pt x="33" y="32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0"/>
                  </a:cubicBezTo>
                  <a:cubicBezTo>
                    <a:pt x="34" y="31"/>
                    <a:pt x="36" y="32"/>
                    <a:pt x="38" y="33"/>
                  </a:cubicBezTo>
                  <a:cubicBezTo>
                    <a:pt x="39" y="33"/>
                    <a:pt x="39" y="32"/>
                    <a:pt x="38" y="32"/>
                  </a:cubicBezTo>
                  <a:cubicBezTo>
                    <a:pt x="36" y="31"/>
                    <a:pt x="34" y="31"/>
                    <a:pt x="31" y="30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34" y="30"/>
                    <a:pt x="36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4"/>
                    <a:pt x="38" y="36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10468"/>
            <p:cNvSpPr>
              <a:spLocks/>
            </p:cNvSpPr>
            <p:nvPr/>
          </p:nvSpPr>
          <p:spPr bwMode="auto">
            <a:xfrm>
              <a:off x="6210027" y="2248173"/>
              <a:ext cx="3656" cy="2559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6 h 6"/>
                <a:gd name="T4" fmla="*/ 1 w 1"/>
                <a:gd name="T5" fmla="*/ 6 h 6"/>
                <a:gd name="T6" fmla="*/ 1 w 1"/>
                <a:gd name="T7" fmla="*/ 0 h 6"/>
                <a:gd name="T8" fmla="*/ 0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10469"/>
            <p:cNvSpPr>
              <a:spLocks noEditPoints="1"/>
            </p:cNvSpPr>
            <p:nvPr/>
          </p:nvSpPr>
          <p:spPr bwMode="auto">
            <a:xfrm>
              <a:off x="6175289" y="2178700"/>
              <a:ext cx="34737" cy="95068"/>
            </a:xfrm>
            <a:custGeom>
              <a:avLst/>
              <a:gdLst>
                <a:gd name="T0" fmla="*/ 5 w 8"/>
                <a:gd name="T1" fmla="*/ 17 h 22"/>
                <a:gd name="T2" fmla="*/ 5 w 8"/>
                <a:gd name="T3" fmla="*/ 17 h 22"/>
                <a:gd name="T4" fmla="*/ 7 w 8"/>
                <a:gd name="T5" fmla="*/ 14 h 22"/>
                <a:gd name="T6" fmla="*/ 7 w 8"/>
                <a:gd name="T7" fmla="*/ 14 h 22"/>
                <a:gd name="T8" fmla="*/ 4 w 8"/>
                <a:gd name="T9" fmla="*/ 17 h 22"/>
                <a:gd name="T10" fmla="*/ 2 w 8"/>
                <a:gd name="T11" fmla="*/ 13 h 22"/>
                <a:gd name="T12" fmla="*/ 8 w 8"/>
                <a:gd name="T13" fmla="*/ 5 h 22"/>
                <a:gd name="T14" fmla="*/ 8 w 8"/>
                <a:gd name="T15" fmla="*/ 5 h 22"/>
                <a:gd name="T16" fmla="*/ 8 w 8"/>
                <a:gd name="T17" fmla="*/ 5 h 22"/>
                <a:gd name="T18" fmla="*/ 8 w 8"/>
                <a:gd name="T19" fmla="*/ 0 h 22"/>
                <a:gd name="T20" fmla="*/ 8 w 8"/>
                <a:gd name="T21" fmla="*/ 0 h 22"/>
                <a:gd name="T22" fmla="*/ 8 w 8"/>
                <a:gd name="T23" fmla="*/ 0 h 22"/>
                <a:gd name="T24" fmla="*/ 8 w 8"/>
                <a:gd name="T25" fmla="*/ 0 h 22"/>
                <a:gd name="T26" fmla="*/ 0 w 8"/>
                <a:gd name="T27" fmla="*/ 10 h 22"/>
                <a:gd name="T28" fmla="*/ 0 w 8"/>
                <a:gd name="T29" fmla="*/ 11 h 22"/>
                <a:gd name="T30" fmla="*/ 0 w 8"/>
                <a:gd name="T31" fmla="*/ 11 h 22"/>
                <a:gd name="T32" fmla="*/ 1 w 8"/>
                <a:gd name="T33" fmla="*/ 13 h 22"/>
                <a:gd name="T34" fmla="*/ 1 w 8"/>
                <a:gd name="T35" fmla="*/ 13 h 22"/>
                <a:gd name="T36" fmla="*/ 1 w 8"/>
                <a:gd name="T37" fmla="*/ 14 h 22"/>
                <a:gd name="T38" fmla="*/ 1 w 8"/>
                <a:gd name="T39" fmla="*/ 14 h 22"/>
                <a:gd name="T40" fmla="*/ 7 w 8"/>
                <a:gd name="T41" fmla="*/ 22 h 22"/>
                <a:gd name="T42" fmla="*/ 8 w 8"/>
                <a:gd name="T43" fmla="*/ 22 h 22"/>
                <a:gd name="T44" fmla="*/ 5 w 8"/>
                <a:gd name="T45" fmla="*/ 17 h 22"/>
                <a:gd name="T46" fmla="*/ 0 w 8"/>
                <a:gd name="T47" fmla="*/ 11 h 22"/>
                <a:gd name="T48" fmla="*/ 0 w 8"/>
                <a:gd name="T49" fmla="*/ 11 h 22"/>
                <a:gd name="T50" fmla="*/ 0 w 8"/>
                <a:gd name="T51" fmla="*/ 11 h 22"/>
                <a:gd name="T52" fmla="*/ 8 w 8"/>
                <a:gd name="T53" fmla="*/ 1 h 22"/>
                <a:gd name="T54" fmla="*/ 8 w 8"/>
                <a:gd name="T55" fmla="*/ 5 h 22"/>
                <a:gd name="T56" fmla="*/ 7 w 8"/>
                <a:gd name="T57" fmla="*/ 5 h 22"/>
                <a:gd name="T58" fmla="*/ 1 w 8"/>
                <a:gd name="T59" fmla="*/ 13 h 22"/>
                <a:gd name="T60" fmla="*/ 0 w 8"/>
                <a:gd name="T6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22"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7" y="15"/>
                    <a:pt x="7" y="14"/>
                  </a:cubicBezTo>
                  <a:cubicBezTo>
                    <a:pt x="8" y="14"/>
                    <a:pt x="7" y="13"/>
                    <a:pt x="7" y="14"/>
                  </a:cubicBezTo>
                  <a:cubicBezTo>
                    <a:pt x="6" y="15"/>
                    <a:pt x="5" y="16"/>
                    <a:pt x="4" y="17"/>
                  </a:cubicBezTo>
                  <a:cubicBezTo>
                    <a:pt x="4" y="16"/>
                    <a:pt x="3" y="14"/>
                    <a:pt x="2" y="13"/>
                  </a:cubicBezTo>
                  <a:cubicBezTo>
                    <a:pt x="4" y="10"/>
                    <a:pt x="6" y="8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4"/>
                    <a:pt x="2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6"/>
                    <a:pt x="5" y="19"/>
                    <a:pt x="7" y="22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7" y="20"/>
                    <a:pt x="6" y="19"/>
                    <a:pt x="5" y="17"/>
                  </a:cubicBezTo>
                  <a:close/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7"/>
                    <a:pt x="5" y="4"/>
                    <a:pt x="8" y="1"/>
                  </a:cubicBezTo>
                  <a:cubicBezTo>
                    <a:pt x="8" y="2"/>
                    <a:pt x="8" y="3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5" y="7"/>
                    <a:pt x="3" y="10"/>
                    <a:pt x="1" y="13"/>
                  </a:cubicBezTo>
                  <a:cubicBezTo>
                    <a:pt x="1" y="12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10470"/>
            <p:cNvSpPr>
              <a:spLocks/>
            </p:cNvSpPr>
            <p:nvPr/>
          </p:nvSpPr>
          <p:spPr bwMode="auto">
            <a:xfrm>
              <a:off x="6210027" y="2248173"/>
              <a:ext cx="327255" cy="0"/>
            </a:xfrm>
            <a:custGeom>
              <a:avLst/>
              <a:gdLst>
                <a:gd name="T0" fmla="*/ 1 w 76"/>
                <a:gd name="T1" fmla="*/ 1 w 76"/>
                <a:gd name="T2" fmla="*/ 1 w 76"/>
                <a:gd name="T3" fmla="*/ 1 w 76"/>
                <a:gd name="T4" fmla="*/ 76 w 76"/>
                <a:gd name="T5" fmla="*/ 76 w 76"/>
                <a:gd name="T6" fmla="*/ 2 w 76"/>
                <a:gd name="T7" fmla="*/ 1 w 7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7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10471"/>
            <p:cNvSpPr>
              <a:spLocks/>
            </p:cNvSpPr>
            <p:nvPr/>
          </p:nvSpPr>
          <p:spPr bwMode="auto">
            <a:xfrm>
              <a:off x="6178946" y="2191498"/>
              <a:ext cx="31081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7 h 8"/>
                <a:gd name="T4" fmla="*/ 0 w 7"/>
                <a:gd name="T5" fmla="*/ 8 h 8"/>
                <a:gd name="T6" fmla="*/ 6 w 7"/>
                <a:gd name="T7" fmla="*/ 0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10472"/>
            <p:cNvSpPr>
              <a:spLocks/>
            </p:cNvSpPr>
            <p:nvPr/>
          </p:nvSpPr>
          <p:spPr bwMode="auto">
            <a:xfrm>
              <a:off x="6235622" y="2204295"/>
              <a:ext cx="34737" cy="40221"/>
            </a:xfrm>
            <a:custGeom>
              <a:avLst/>
              <a:gdLst>
                <a:gd name="T0" fmla="*/ 8 w 8"/>
                <a:gd name="T1" fmla="*/ 1 h 9"/>
                <a:gd name="T2" fmla="*/ 0 w 8"/>
                <a:gd name="T3" fmla="*/ 8 h 9"/>
                <a:gd name="T4" fmla="*/ 0 w 8"/>
                <a:gd name="T5" fmla="*/ 8 h 9"/>
                <a:gd name="T6" fmla="*/ 8 w 8"/>
                <a:gd name="T7" fmla="*/ 1 h 9"/>
                <a:gd name="T8" fmla="*/ 8 w 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1"/>
                  </a:move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ubicBezTo>
                    <a:pt x="3" y="6"/>
                    <a:pt x="6" y="3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10473"/>
            <p:cNvSpPr>
              <a:spLocks/>
            </p:cNvSpPr>
            <p:nvPr/>
          </p:nvSpPr>
          <p:spPr bwMode="auto">
            <a:xfrm>
              <a:off x="6242935" y="2204295"/>
              <a:ext cx="40221" cy="40221"/>
            </a:xfrm>
            <a:custGeom>
              <a:avLst/>
              <a:gdLst>
                <a:gd name="T0" fmla="*/ 8 w 9"/>
                <a:gd name="T1" fmla="*/ 0 h 9"/>
                <a:gd name="T2" fmla="*/ 0 w 9"/>
                <a:gd name="T3" fmla="*/ 8 h 9"/>
                <a:gd name="T4" fmla="*/ 1 w 9"/>
                <a:gd name="T5" fmla="*/ 9 h 9"/>
                <a:gd name="T6" fmla="*/ 9 w 9"/>
                <a:gd name="T7" fmla="*/ 0 h 9"/>
                <a:gd name="T8" fmla="*/ 8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6" y="3"/>
                    <a:pt x="3" y="6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3" y="6"/>
                    <a:pt x="6" y="3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10474"/>
            <p:cNvSpPr>
              <a:spLocks/>
            </p:cNvSpPr>
            <p:nvPr/>
          </p:nvSpPr>
          <p:spPr bwMode="auto">
            <a:xfrm>
              <a:off x="6261217" y="2204295"/>
              <a:ext cx="34737" cy="34737"/>
            </a:xfrm>
            <a:custGeom>
              <a:avLst/>
              <a:gdLst>
                <a:gd name="T0" fmla="*/ 0 w 8"/>
                <a:gd name="T1" fmla="*/ 8 h 8"/>
                <a:gd name="T2" fmla="*/ 7 w 8"/>
                <a:gd name="T3" fmla="*/ 1 h 8"/>
                <a:gd name="T4" fmla="*/ 7 w 8"/>
                <a:gd name="T5" fmla="*/ 1 h 8"/>
                <a:gd name="T6" fmla="*/ 0 w 8"/>
                <a:gd name="T7" fmla="*/ 8 h 8"/>
                <a:gd name="T8" fmla="*/ 0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3" y="6"/>
                    <a:pt x="5" y="3"/>
                    <a:pt x="7" y="1"/>
                  </a:cubicBezTo>
                  <a:cubicBezTo>
                    <a:pt x="8" y="1"/>
                    <a:pt x="7" y="0"/>
                    <a:pt x="7" y="1"/>
                  </a:cubicBez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10475"/>
            <p:cNvSpPr>
              <a:spLocks/>
            </p:cNvSpPr>
            <p:nvPr/>
          </p:nvSpPr>
          <p:spPr bwMode="auto">
            <a:xfrm>
              <a:off x="6277671" y="2213437"/>
              <a:ext cx="31081" cy="31081"/>
            </a:xfrm>
            <a:custGeom>
              <a:avLst/>
              <a:gdLst>
                <a:gd name="T0" fmla="*/ 6 w 7"/>
                <a:gd name="T1" fmla="*/ 0 h 7"/>
                <a:gd name="T2" fmla="*/ 1 w 7"/>
                <a:gd name="T3" fmla="*/ 6 h 7"/>
                <a:gd name="T4" fmla="*/ 1 w 7"/>
                <a:gd name="T5" fmla="*/ 6 h 7"/>
                <a:gd name="T6" fmla="*/ 7 w 7"/>
                <a:gd name="T7" fmla="*/ 0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10476"/>
            <p:cNvSpPr>
              <a:spLocks/>
            </p:cNvSpPr>
            <p:nvPr/>
          </p:nvSpPr>
          <p:spPr bwMode="auto">
            <a:xfrm>
              <a:off x="6286813" y="2204295"/>
              <a:ext cx="38394" cy="40221"/>
            </a:xfrm>
            <a:custGeom>
              <a:avLst/>
              <a:gdLst>
                <a:gd name="T0" fmla="*/ 8 w 9"/>
                <a:gd name="T1" fmla="*/ 0 h 9"/>
                <a:gd name="T2" fmla="*/ 1 w 9"/>
                <a:gd name="T3" fmla="*/ 8 h 9"/>
                <a:gd name="T4" fmla="*/ 1 w 9"/>
                <a:gd name="T5" fmla="*/ 9 h 9"/>
                <a:gd name="T6" fmla="*/ 9 w 9"/>
                <a:gd name="T7" fmla="*/ 1 h 9"/>
                <a:gd name="T8" fmla="*/ 8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6" y="3"/>
                    <a:pt x="3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4" y="6"/>
                    <a:pt x="6" y="3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10477"/>
            <p:cNvSpPr>
              <a:spLocks/>
            </p:cNvSpPr>
            <p:nvPr/>
          </p:nvSpPr>
          <p:spPr bwMode="auto">
            <a:xfrm>
              <a:off x="6295953" y="2209781"/>
              <a:ext cx="34737" cy="34737"/>
            </a:xfrm>
            <a:custGeom>
              <a:avLst/>
              <a:gdLst>
                <a:gd name="T0" fmla="*/ 7 w 8"/>
                <a:gd name="T1" fmla="*/ 0 h 8"/>
                <a:gd name="T2" fmla="*/ 0 w 8"/>
                <a:gd name="T3" fmla="*/ 8 h 8"/>
                <a:gd name="T4" fmla="*/ 1 w 8"/>
                <a:gd name="T5" fmla="*/ 8 h 8"/>
                <a:gd name="T6" fmla="*/ 8 w 8"/>
                <a:gd name="T7" fmla="*/ 0 h 8"/>
                <a:gd name="T8" fmla="*/ 7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3" y="6"/>
                    <a:pt x="5" y="3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10478"/>
            <p:cNvSpPr>
              <a:spLocks/>
            </p:cNvSpPr>
            <p:nvPr/>
          </p:nvSpPr>
          <p:spPr bwMode="auto">
            <a:xfrm>
              <a:off x="6312408" y="2204295"/>
              <a:ext cx="31081" cy="40221"/>
            </a:xfrm>
            <a:custGeom>
              <a:avLst/>
              <a:gdLst>
                <a:gd name="T0" fmla="*/ 7 w 7"/>
                <a:gd name="T1" fmla="*/ 0 h 9"/>
                <a:gd name="T2" fmla="*/ 0 w 7"/>
                <a:gd name="T3" fmla="*/ 8 h 9"/>
                <a:gd name="T4" fmla="*/ 1 w 7"/>
                <a:gd name="T5" fmla="*/ 9 h 9"/>
                <a:gd name="T6" fmla="*/ 7 w 7"/>
                <a:gd name="T7" fmla="*/ 0 h 9"/>
                <a:gd name="T8" fmla="*/ 7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3" y="6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10479"/>
            <p:cNvSpPr>
              <a:spLocks/>
            </p:cNvSpPr>
            <p:nvPr/>
          </p:nvSpPr>
          <p:spPr bwMode="auto">
            <a:xfrm>
              <a:off x="6325205" y="2209781"/>
              <a:ext cx="31081" cy="25595"/>
            </a:xfrm>
            <a:custGeom>
              <a:avLst/>
              <a:gdLst>
                <a:gd name="T0" fmla="*/ 6 w 7"/>
                <a:gd name="T1" fmla="*/ 0 h 6"/>
                <a:gd name="T2" fmla="*/ 1 w 7"/>
                <a:gd name="T3" fmla="*/ 6 h 6"/>
                <a:gd name="T4" fmla="*/ 1 w 7"/>
                <a:gd name="T5" fmla="*/ 6 h 6"/>
                <a:gd name="T6" fmla="*/ 6 w 7"/>
                <a:gd name="T7" fmla="*/ 0 h 6"/>
                <a:gd name="T8" fmla="*/ 6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10480"/>
            <p:cNvSpPr>
              <a:spLocks/>
            </p:cNvSpPr>
            <p:nvPr/>
          </p:nvSpPr>
          <p:spPr bwMode="auto">
            <a:xfrm>
              <a:off x="6339831" y="2204295"/>
              <a:ext cx="29252" cy="31081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7 h 7"/>
                <a:gd name="T4" fmla="*/ 1 w 7"/>
                <a:gd name="T5" fmla="*/ 7 h 7"/>
                <a:gd name="T6" fmla="*/ 6 w 7"/>
                <a:gd name="T7" fmla="*/ 1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5"/>
                    <a:pt x="4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10481"/>
            <p:cNvSpPr>
              <a:spLocks/>
            </p:cNvSpPr>
            <p:nvPr/>
          </p:nvSpPr>
          <p:spPr bwMode="auto">
            <a:xfrm>
              <a:off x="6347144" y="2213437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6 h 7"/>
                <a:gd name="T4" fmla="*/ 1 w 6"/>
                <a:gd name="T5" fmla="*/ 6 h 7"/>
                <a:gd name="T6" fmla="*/ 6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10482"/>
            <p:cNvSpPr>
              <a:spLocks/>
            </p:cNvSpPr>
            <p:nvPr/>
          </p:nvSpPr>
          <p:spPr bwMode="auto">
            <a:xfrm>
              <a:off x="6359942" y="2213437"/>
              <a:ext cx="21939" cy="25595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5 h 6"/>
                <a:gd name="T4" fmla="*/ 0 w 5"/>
                <a:gd name="T5" fmla="*/ 6 h 6"/>
                <a:gd name="T6" fmla="*/ 4 w 5"/>
                <a:gd name="T7" fmla="*/ 0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1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0483"/>
            <p:cNvSpPr>
              <a:spLocks/>
            </p:cNvSpPr>
            <p:nvPr/>
          </p:nvSpPr>
          <p:spPr bwMode="auto">
            <a:xfrm>
              <a:off x="6369083" y="2209781"/>
              <a:ext cx="21939" cy="25595"/>
            </a:xfrm>
            <a:custGeom>
              <a:avLst/>
              <a:gdLst>
                <a:gd name="T0" fmla="*/ 4 w 5"/>
                <a:gd name="T1" fmla="*/ 1 h 6"/>
                <a:gd name="T2" fmla="*/ 0 w 5"/>
                <a:gd name="T3" fmla="*/ 6 h 6"/>
                <a:gd name="T4" fmla="*/ 0 w 5"/>
                <a:gd name="T5" fmla="*/ 6 h 6"/>
                <a:gd name="T6" fmla="*/ 5 w 5"/>
                <a:gd name="T7" fmla="*/ 1 h 6"/>
                <a:gd name="T8" fmla="*/ 4 w 5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3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10484"/>
            <p:cNvSpPr>
              <a:spLocks/>
            </p:cNvSpPr>
            <p:nvPr/>
          </p:nvSpPr>
          <p:spPr bwMode="auto">
            <a:xfrm>
              <a:off x="6372739" y="2209781"/>
              <a:ext cx="27424" cy="34737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7 h 8"/>
                <a:gd name="T4" fmla="*/ 1 w 6"/>
                <a:gd name="T5" fmla="*/ 8 h 8"/>
                <a:gd name="T6" fmla="*/ 6 w 6"/>
                <a:gd name="T7" fmla="*/ 0 h 8"/>
                <a:gd name="T8" fmla="*/ 5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4" y="3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10485"/>
            <p:cNvSpPr>
              <a:spLocks/>
            </p:cNvSpPr>
            <p:nvPr/>
          </p:nvSpPr>
          <p:spPr bwMode="auto">
            <a:xfrm>
              <a:off x="6381881" y="2209781"/>
              <a:ext cx="25595" cy="29252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6 h 7"/>
                <a:gd name="T4" fmla="*/ 1 w 6"/>
                <a:gd name="T5" fmla="*/ 7 h 7"/>
                <a:gd name="T6" fmla="*/ 6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10486"/>
            <p:cNvSpPr>
              <a:spLocks/>
            </p:cNvSpPr>
            <p:nvPr/>
          </p:nvSpPr>
          <p:spPr bwMode="auto">
            <a:xfrm>
              <a:off x="6391021" y="2204295"/>
              <a:ext cx="31081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8 h 8"/>
                <a:gd name="T4" fmla="*/ 0 w 7"/>
                <a:gd name="T5" fmla="*/ 8 h 8"/>
                <a:gd name="T6" fmla="*/ 6 w 7"/>
                <a:gd name="T7" fmla="*/ 1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4" y="3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10487"/>
            <p:cNvSpPr>
              <a:spLocks/>
            </p:cNvSpPr>
            <p:nvPr/>
          </p:nvSpPr>
          <p:spPr bwMode="auto">
            <a:xfrm>
              <a:off x="6400163" y="2213437"/>
              <a:ext cx="21939" cy="31081"/>
            </a:xfrm>
            <a:custGeom>
              <a:avLst/>
              <a:gdLst>
                <a:gd name="T0" fmla="*/ 4 w 5"/>
                <a:gd name="T1" fmla="*/ 1 h 7"/>
                <a:gd name="T2" fmla="*/ 0 w 5"/>
                <a:gd name="T3" fmla="*/ 6 h 7"/>
                <a:gd name="T4" fmla="*/ 0 w 5"/>
                <a:gd name="T5" fmla="*/ 7 h 7"/>
                <a:gd name="T6" fmla="*/ 5 w 5"/>
                <a:gd name="T7" fmla="*/ 1 h 7"/>
                <a:gd name="T8" fmla="*/ 4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3" y="3"/>
                    <a:pt x="1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0488"/>
            <p:cNvSpPr>
              <a:spLocks/>
            </p:cNvSpPr>
            <p:nvPr/>
          </p:nvSpPr>
          <p:spPr bwMode="auto">
            <a:xfrm>
              <a:off x="6422102" y="2209781"/>
              <a:ext cx="29252" cy="34737"/>
            </a:xfrm>
            <a:custGeom>
              <a:avLst/>
              <a:gdLst>
                <a:gd name="T0" fmla="*/ 1 w 7"/>
                <a:gd name="T1" fmla="*/ 7 h 8"/>
                <a:gd name="T2" fmla="*/ 7 w 7"/>
                <a:gd name="T3" fmla="*/ 0 h 8"/>
                <a:gd name="T4" fmla="*/ 6 w 7"/>
                <a:gd name="T5" fmla="*/ 0 h 8"/>
                <a:gd name="T6" fmla="*/ 0 w 7"/>
                <a:gd name="T7" fmla="*/ 7 h 8"/>
                <a:gd name="T8" fmla="*/ 1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7"/>
                  </a:moveTo>
                  <a:cubicBezTo>
                    <a:pt x="3" y="5"/>
                    <a:pt x="5" y="3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0489"/>
            <p:cNvSpPr>
              <a:spLocks/>
            </p:cNvSpPr>
            <p:nvPr/>
          </p:nvSpPr>
          <p:spPr bwMode="auto">
            <a:xfrm>
              <a:off x="6447697" y="2204295"/>
              <a:ext cx="25595" cy="34737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7 h 8"/>
                <a:gd name="T4" fmla="*/ 0 w 6"/>
                <a:gd name="T5" fmla="*/ 7 h 8"/>
                <a:gd name="T6" fmla="*/ 6 w 6"/>
                <a:gd name="T7" fmla="*/ 1 h 8"/>
                <a:gd name="T8" fmla="*/ 6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0490"/>
            <p:cNvSpPr>
              <a:spLocks/>
            </p:cNvSpPr>
            <p:nvPr/>
          </p:nvSpPr>
          <p:spPr bwMode="auto">
            <a:xfrm>
              <a:off x="6455010" y="2209781"/>
              <a:ext cx="21939" cy="29252"/>
            </a:xfrm>
            <a:custGeom>
              <a:avLst/>
              <a:gdLst>
                <a:gd name="T0" fmla="*/ 5 w 5"/>
                <a:gd name="T1" fmla="*/ 0 h 7"/>
                <a:gd name="T2" fmla="*/ 1 w 5"/>
                <a:gd name="T3" fmla="*/ 7 h 7"/>
                <a:gd name="T4" fmla="*/ 1 w 5"/>
                <a:gd name="T5" fmla="*/ 7 h 7"/>
                <a:gd name="T6" fmla="*/ 5 w 5"/>
                <a:gd name="T7" fmla="*/ 1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10491"/>
            <p:cNvSpPr>
              <a:spLocks/>
            </p:cNvSpPr>
            <p:nvPr/>
          </p:nvSpPr>
          <p:spPr bwMode="auto">
            <a:xfrm>
              <a:off x="6464151" y="2209781"/>
              <a:ext cx="25595" cy="34737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7 h 8"/>
                <a:gd name="T4" fmla="*/ 0 w 6"/>
                <a:gd name="T5" fmla="*/ 8 h 8"/>
                <a:gd name="T6" fmla="*/ 6 w 6"/>
                <a:gd name="T7" fmla="*/ 1 h 8"/>
                <a:gd name="T8" fmla="*/ 5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10492"/>
            <p:cNvSpPr>
              <a:spLocks/>
            </p:cNvSpPr>
            <p:nvPr/>
          </p:nvSpPr>
          <p:spPr bwMode="auto">
            <a:xfrm>
              <a:off x="6473293" y="2213437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6 h 7"/>
                <a:gd name="T4" fmla="*/ 1 w 6"/>
                <a:gd name="T5" fmla="*/ 6 h 7"/>
                <a:gd name="T6" fmla="*/ 5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10493"/>
            <p:cNvSpPr>
              <a:spLocks/>
            </p:cNvSpPr>
            <p:nvPr/>
          </p:nvSpPr>
          <p:spPr bwMode="auto">
            <a:xfrm>
              <a:off x="6482433" y="2204295"/>
              <a:ext cx="34737" cy="40221"/>
            </a:xfrm>
            <a:custGeom>
              <a:avLst/>
              <a:gdLst>
                <a:gd name="T0" fmla="*/ 1 w 8"/>
                <a:gd name="T1" fmla="*/ 9 h 9"/>
                <a:gd name="T2" fmla="*/ 7 w 8"/>
                <a:gd name="T3" fmla="*/ 0 h 9"/>
                <a:gd name="T4" fmla="*/ 7 w 8"/>
                <a:gd name="T5" fmla="*/ 0 h 9"/>
                <a:gd name="T6" fmla="*/ 0 w 8"/>
                <a:gd name="T7" fmla="*/ 9 h 9"/>
                <a:gd name="T8" fmla="*/ 1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cubicBezTo>
                    <a:pt x="3" y="6"/>
                    <a:pt x="5" y="3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3"/>
                    <a:pt x="3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10494"/>
            <p:cNvSpPr>
              <a:spLocks/>
            </p:cNvSpPr>
            <p:nvPr/>
          </p:nvSpPr>
          <p:spPr bwMode="auto">
            <a:xfrm>
              <a:off x="6182602" y="2200639"/>
              <a:ext cx="354678" cy="47534"/>
            </a:xfrm>
            <a:custGeom>
              <a:avLst/>
              <a:gdLst>
                <a:gd name="T0" fmla="*/ 82 w 82"/>
                <a:gd name="T1" fmla="*/ 0 h 11"/>
                <a:gd name="T2" fmla="*/ 81 w 82"/>
                <a:gd name="T3" fmla="*/ 0 h 11"/>
                <a:gd name="T4" fmla="*/ 81 w 82"/>
                <a:gd name="T5" fmla="*/ 0 h 11"/>
                <a:gd name="T6" fmla="*/ 7 w 82"/>
                <a:gd name="T7" fmla="*/ 0 h 11"/>
                <a:gd name="T8" fmla="*/ 7 w 82"/>
                <a:gd name="T9" fmla="*/ 1 h 11"/>
                <a:gd name="T10" fmla="*/ 7 w 82"/>
                <a:gd name="T11" fmla="*/ 1 h 11"/>
                <a:gd name="T12" fmla="*/ 1 w 82"/>
                <a:gd name="T13" fmla="*/ 9 h 11"/>
                <a:gd name="T14" fmla="*/ 1 w 82"/>
                <a:gd name="T15" fmla="*/ 9 h 11"/>
                <a:gd name="T16" fmla="*/ 7 w 82"/>
                <a:gd name="T17" fmla="*/ 1 h 11"/>
                <a:gd name="T18" fmla="*/ 7 w 82"/>
                <a:gd name="T19" fmla="*/ 1 h 11"/>
                <a:gd name="T20" fmla="*/ 9 w 82"/>
                <a:gd name="T21" fmla="*/ 1 h 11"/>
                <a:gd name="T22" fmla="*/ 8 w 82"/>
                <a:gd name="T23" fmla="*/ 1 h 11"/>
                <a:gd name="T24" fmla="*/ 2 w 82"/>
                <a:gd name="T25" fmla="*/ 10 h 11"/>
                <a:gd name="T26" fmla="*/ 2 w 82"/>
                <a:gd name="T27" fmla="*/ 10 h 11"/>
                <a:gd name="T28" fmla="*/ 9 w 82"/>
                <a:gd name="T29" fmla="*/ 1 h 11"/>
                <a:gd name="T30" fmla="*/ 9 w 82"/>
                <a:gd name="T31" fmla="*/ 1 h 11"/>
                <a:gd name="T32" fmla="*/ 13 w 82"/>
                <a:gd name="T33" fmla="*/ 1 h 11"/>
                <a:gd name="T34" fmla="*/ 6 w 82"/>
                <a:gd name="T35" fmla="*/ 8 h 11"/>
                <a:gd name="T36" fmla="*/ 7 w 82"/>
                <a:gd name="T37" fmla="*/ 9 h 11"/>
                <a:gd name="T38" fmla="*/ 14 w 82"/>
                <a:gd name="T39" fmla="*/ 1 h 11"/>
                <a:gd name="T40" fmla="*/ 14 w 82"/>
                <a:gd name="T41" fmla="*/ 1 h 11"/>
                <a:gd name="T42" fmla="*/ 17 w 82"/>
                <a:gd name="T43" fmla="*/ 1 h 11"/>
                <a:gd name="T44" fmla="*/ 17 w 82"/>
                <a:gd name="T45" fmla="*/ 1 h 11"/>
                <a:gd name="T46" fmla="*/ 8 w 82"/>
                <a:gd name="T47" fmla="*/ 10 h 11"/>
                <a:gd name="T48" fmla="*/ 8 w 82"/>
                <a:gd name="T49" fmla="*/ 10 h 11"/>
                <a:gd name="T50" fmla="*/ 18 w 82"/>
                <a:gd name="T51" fmla="*/ 1 h 11"/>
                <a:gd name="T52" fmla="*/ 18 w 82"/>
                <a:gd name="T53" fmla="*/ 1 h 11"/>
                <a:gd name="T54" fmla="*/ 28 w 82"/>
                <a:gd name="T55" fmla="*/ 1 h 11"/>
                <a:gd name="T56" fmla="*/ 19 w 82"/>
                <a:gd name="T57" fmla="*/ 10 h 11"/>
                <a:gd name="T58" fmla="*/ 20 w 82"/>
                <a:gd name="T59" fmla="*/ 10 h 11"/>
                <a:gd name="T60" fmla="*/ 29 w 82"/>
                <a:gd name="T61" fmla="*/ 1 h 11"/>
                <a:gd name="T62" fmla="*/ 58 w 82"/>
                <a:gd name="T63" fmla="*/ 1 h 11"/>
                <a:gd name="T64" fmla="*/ 52 w 82"/>
                <a:gd name="T65" fmla="*/ 8 h 11"/>
                <a:gd name="T66" fmla="*/ 53 w 82"/>
                <a:gd name="T67" fmla="*/ 9 h 11"/>
                <a:gd name="T68" fmla="*/ 59 w 82"/>
                <a:gd name="T69" fmla="*/ 1 h 11"/>
                <a:gd name="T70" fmla="*/ 59 w 82"/>
                <a:gd name="T71" fmla="*/ 1 h 11"/>
                <a:gd name="T72" fmla="*/ 64 w 82"/>
                <a:gd name="T73" fmla="*/ 1 h 11"/>
                <a:gd name="T74" fmla="*/ 64 w 82"/>
                <a:gd name="T75" fmla="*/ 1 h 11"/>
                <a:gd name="T76" fmla="*/ 58 w 82"/>
                <a:gd name="T77" fmla="*/ 9 h 11"/>
                <a:gd name="T78" fmla="*/ 58 w 82"/>
                <a:gd name="T79" fmla="*/ 9 h 11"/>
                <a:gd name="T80" fmla="*/ 65 w 82"/>
                <a:gd name="T81" fmla="*/ 1 h 11"/>
                <a:gd name="T82" fmla="*/ 65 w 82"/>
                <a:gd name="T83" fmla="*/ 1 h 11"/>
                <a:gd name="T84" fmla="*/ 80 w 82"/>
                <a:gd name="T85" fmla="*/ 1 h 11"/>
                <a:gd name="T86" fmla="*/ 73 w 82"/>
                <a:gd name="T87" fmla="*/ 9 h 11"/>
                <a:gd name="T88" fmla="*/ 74 w 82"/>
                <a:gd name="T89" fmla="*/ 10 h 11"/>
                <a:gd name="T90" fmla="*/ 80 w 82"/>
                <a:gd name="T91" fmla="*/ 1 h 11"/>
                <a:gd name="T92" fmla="*/ 80 w 82"/>
                <a:gd name="T93" fmla="*/ 1 h 11"/>
                <a:gd name="T94" fmla="*/ 81 w 82"/>
                <a:gd name="T95" fmla="*/ 1 h 11"/>
                <a:gd name="T96" fmla="*/ 81 w 82"/>
                <a:gd name="T97" fmla="*/ 2 h 11"/>
                <a:gd name="T98" fmla="*/ 76 w 82"/>
                <a:gd name="T99" fmla="*/ 8 h 11"/>
                <a:gd name="T100" fmla="*/ 77 w 82"/>
                <a:gd name="T101" fmla="*/ 9 h 11"/>
                <a:gd name="T102" fmla="*/ 81 w 82"/>
                <a:gd name="T103" fmla="*/ 2 h 11"/>
                <a:gd name="T104" fmla="*/ 81 w 82"/>
                <a:gd name="T105" fmla="*/ 5 h 11"/>
                <a:gd name="T106" fmla="*/ 79 w 82"/>
                <a:gd name="T107" fmla="*/ 8 h 11"/>
                <a:gd name="T108" fmla="*/ 80 w 82"/>
                <a:gd name="T109" fmla="*/ 8 h 11"/>
                <a:gd name="T110" fmla="*/ 81 w 82"/>
                <a:gd name="T111" fmla="*/ 6 h 11"/>
                <a:gd name="T112" fmla="*/ 81 w 82"/>
                <a:gd name="T113" fmla="*/ 10 h 11"/>
                <a:gd name="T114" fmla="*/ 82 w 82"/>
                <a:gd name="T115" fmla="*/ 10 h 11"/>
                <a:gd name="T116" fmla="*/ 82 w 82"/>
                <a:gd name="T1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1">
                  <a:moveTo>
                    <a:pt x="82" y="0"/>
                  </a:moveTo>
                  <a:cubicBezTo>
                    <a:pt x="82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4"/>
                    <a:pt x="3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4"/>
                    <a:pt x="4" y="7"/>
                    <a:pt x="2" y="10"/>
                  </a:cubicBezTo>
                  <a:cubicBezTo>
                    <a:pt x="1" y="11"/>
                    <a:pt x="2" y="11"/>
                    <a:pt x="2" y="10"/>
                  </a:cubicBezTo>
                  <a:cubicBezTo>
                    <a:pt x="4" y="7"/>
                    <a:pt x="7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3"/>
                    <a:pt x="9" y="6"/>
                    <a:pt x="6" y="8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4" y="4"/>
                    <a:pt x="11" y="7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7"/>
                    <a:pt x="15" y="4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4"/>
                    <a:pt x="22" y="7"/>
                    <a:pt x="19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3" y="7"/>
                    <a:pt x="26" y="4"/>
                    <a:pt x="29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3"/>
                    <a:pt x="54" y="6"/>
                    <a:pt x="52" y="8"/>
                  </a:cubicBezTo>
                  <a:cubicBezTo>
                    <a:pt x="52" y="9"/>
                    <a:pt x="52" y="9"/>
                    <a:pt x="53" y="9"/>
                  </a:cubicBezTo>
                  <a:cubicBezTo>
                    <a:pt x="55" y="6"/>
                    <a:pt x="57" y="4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2" y="4"/>
                    <a:pt x="60" y="6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6"/>
                    <a:pt x="63" y="4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8" y="4"/>
                    <a:pt x="76" y="7"/>
                    <a:pt x="73" y="9"/>
                  </a:cubicBezTo>
                  <a:cubicBezTo>
                    <a:pt x="73" y="10"/>
                    <a:pt x="74" y="10"/>
                    <a:pt x="74" y="10"/>
                  </a:cubicBezTo>
                  <a:cubicBezTo>
                    <a:pt x="76" y="7"/>
                    <a:pt x="78" y="4"/>
                    <a:pt x="80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1"/>
                    <a:pt x="81" y="1"/>
                    <a:pt x="81" y="2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9"/>
                    <a:pt x="77" y="9"/>
                    <a:pt x="77" y="9"/>
                  </a:cubicBezTo>
                  <a:cubicBezTo>
                    <a:pt x="78" y="7"/>
                    <a:pt x="80" y="5"/>
                    <a:pt x="81" y="2"/>
                  </a:cubicBezTo>
                  <a:cubicBezTo>
                    <a:pt x="81" y="3"/>
                    <a:pt x="81" y="4"/>
                    <a:pt x="81" y="5"/>
                  </a:cubicBezTo>
                  <a:cubicBezTo>
                    <a:pt x="81" y="6"/>
                    <a:pt x="80" y="7"/>
                    <a:pt x="79" y="8"/>
                  </a:cubicBezTo>
                  <a:cubicBezTo>
                    <a:pt x="79" y="8"/>
                    <a:pt x="79" y="9"/>
                    <a:pt x="80" y="8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1" y="7"/>
                    <a:pt x="81" y="9"/>
                    <a:pt x="81" y="10"/>
                  </a:cubicBezTo>
                  <a:cubicBezTo>
                    <a:pt x="81" y="11"/>
                    <a:pt x="82" y="11"/>
                    <a:pt x="82" y="10"/>
                  </a:cubicBezTo>
                  <a:cubicBezTo>
                    <a:pt x="82" y="7"/>
                    <a:pt x="82" y="4"/>
                    <a:pt x="8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0495"/>
            <p:cNvSpPr>
              <a:spLocks/>
            </p:cNvSpPr>
            <p:nvPr/>
          </p:nvSpPr>
          <p:spPr bwMode="auto">
            <a:xfrm>
              <a:off x="6182602" y="2361524"/>
              <a:ext cx="369304" cy="63989"/>
            </a:xfrm>
            <a:custGeom>
              <a:avLst/>
              <a:gdLst>
                <a:gd name="T0" fmla="*/ 76 w 85"/>
                <a:gd name="T1" fmla="*/ 0 h 15"/>
                <a:gd name="T2" fmla="*/ 76 w 85"/>
                <a:gd name="T3" fmla="*/ 0 h 15"/>
                <a:gd name="T4" fmla="*/ 76 w 85"/>
                <a:gd name="T5" fmla="*/ 0 h 15"/>
                <a:gd name="T6" fmla="*/ 76 w 85"/>
                <a:gd name="T7" fmla="*/ 0 h 15"/>
                <a:gd name="T8" fmla="*/ 77 w 85"/>
                <a:gd name="T9" fmla="*/ 2 h 15"/>
                <a:gd name="T10" fmla="*/ 76 w 85"/>
                <a:gd name="T11" fmla="*/ 0 h 15"/>
                <a:gd name="T12" fmla="*/ 75 w 85"/>
                <a:gd name="T13" fmla="*/ 5 h 15"/>
                <a:gd name="T14" fmla="*/ 0 w 85"/>
                <a:gd name="T15" fmla="*/ 5 h 15"/>
                <a:gd name="T16" fmla="*/ 1 w 85"/>
                <a:gd name="T17" fmla="*/ 5 h 15"/>
                <a:gd name="T18" fmla="*/ 0 w 85"/>
                <a:gd name="T19" fmla="*/ 7 h 15"/>
                <a:gd name="T20" fmla="*/ 1 w 85"/>
                <a:gd name="T21" fmla="*/ 5 h 15"/>
                <a:gd name="T22" fmla="*/ 3 w 85"/>
                <a:gd name="T23" fmla="*/ 14 h 15"/>
                <a:gd name="T24" fmla="*/ 12 w 85"/>
                <a:gd name="T25" fmla="*/ 5 h 15"/>
                <a:gd name="T26" fmla="*/ 36 w 85"/>
                <a:gd name="T27" fmla="*/ 13 h 15"/>
                <a:gd name="T28" fmla="*/ 42 w 85"/>
                <a:gd name="T29" fmla="*/ 5 h 15"/>
                <a:gd name="T30" fmla="*/ 48 w 85"/>
                <a:gd name="T31" fmla="*/ 5 h 15"/>
                <a:gd name="T32" fmla="*/ 42 w 85"/>
                <a:gd name="T33" fmla="*/ 13 h 15"/>
                <a:gd name="T34" fmla="*/ 48 w 85"/>
                <a:gd name="T35" fmla="*/ 6 h 15"/>
                <a:gd name="T36" fmla="*/ 63 w 85"/>
                <a:gd name="T37" fmla="*/ 5 h 15"/>
                <a:gd name="T38" fmla="*/ 58 w 85"/>
                <a:gd name="T39" fmla="*/ 14 h 15"/>
                <a:gd name="T40" fmla="*/ 64 w 85"/>
                <a:gd name="T41" fmla="*/ 5 h 15"/>
                <a:gd name="T42" fmla="*/ 60 w 85"/>
                <a:gd name="T43" fmla="*/ 13 h 15"/>
                <a:gd name="T44" fmla="*/ 66 w 85"/>
                <a:gd name="T45" fmla="*/ 5 h 15"/>
                <a:gd name="T46" fmla="*/ 63 w 85"/>
                <a:gd name="T47" fmla="*/ 12 h 15"/>
                <a:gd name="T48" fmla="*/ 68 w 85"/>
                <a:gd name="T49" fmla="*/ 5 h 15"/>
                <a:gd name="T50" fmla="*/ 70 w 85"/>
                <a:gd name="T51" fmla="*/ 5 h 15"/>
                <a:gd name="T52" fmla="*/ 66 w 85"/>
                <a:gd name="T53" fmla="*/ 13 h 15"/>
                <a:gd name="T54" fmla="*/ 71 w 85"/>
                <a:gd name="T55" fmla="*/ 5 h 15"/>
                <a:gd name="T56" fmla="*/ 76 w 85"/>
                <a:gd name="T57" fmla="*/ 5 h 15"/>
                <a:gd name="T58" fmla="*/ 76 w 85"/>
                <a:gd name="T59" fmla="*/ 5 h 15"/>
                <a:gd name="T60" fmla="*/ 78 w 85"/>
                <a:gd name="T61" fmla="*/ 2 h 15"/>
                <a:gd name="T62" fmla="*/ 85 w 85"/>
                <a:gd name="T6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5">
                  <a:moveTo>
                    <a:pt x="85" y="9"/>
                  </a:moveTo>
                  <a:cubicBezTo>
                    <a:pt x="82" y="6"/>
                    <a:pt x="79" y="3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7" y="1"/>
                    <a:pt x="77" y="2"/>
                  </a:cubicBezTo>
                  <a:cubicBezTo>
                    <a:pt x="77" y="3"/>
                    <a:pt x="76" y="4"/>
                    <a:pt x="76" y="4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5" y="0"/>
                    <a:pt x="75" y="0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8"/>
                    <a:pt x="6" y="11"/>
                    <a:pt x="3" y="14"/>
                  </a:cubicBezTo>
                  <a:cubicBezTo>
                    <a:pt x="3" y="14"/>
                    <a:pt x="3" y="15"/>
                    <a:pt x="3" y="14"/>
                  </a:cubicBezTo>
                  <a:cubicBezTo>
                    <a:pt x="6" y="11"/>
                    <a:pt x="9" y="8"/>
                    <a:pt x="1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0" y="8"/>
                    <a:pt x="38" y="10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0"/>
                    <a:pt x="40" y="8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6" y="8"/>
                    <a:pt x="44" y="10"/>
                    <a:pt x="42" y="13"/>
                  </a:cubicBezTo>
                  <a:cubicBezTo>
                    <a:pt x="41" y="13"/>
                    <a:pt x="42" y="13"/>
                    <a:pt x="42" y="13"/>
                  </a:cubicBezTo>
                  <a:cubicBezTo>
                    <a:pt x="44" y="11"/>
                    <a:pt x="46" y="8"/>
                    <a:pt x="48" y="6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1" y="8"/>
                    <a:pt x="59" y="11"/>
                    <a:pt x="57" y="14"/>
                  </a:cubicBezTo>
                  <a:cubicBezTo>
                    <a:pt x="57" y="14"/>
                    <a:pt x="57" y="14"/>
                    <a:pt x="58" y="14"/>
                  </a:cubicBezTo>
                  <a:cubicBezTo>
                    <a:pt x="60" y="11"/>
                    <a:pt x="62" y="8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8"/>
                    <a:pt x="62" y="10"/>
                    <a:pt x="60" y="13"/>
                  </a:cubicBezTo>
                  <a:cubicBezTo>
                    <a:pt x="60" y="13"/>
                    <a:pt x="60" y="13"/>
                    <a:pt x="61" y="13"/>
                  </a:cubicBezTo>
                  <a:cubicBezTo>
                    <a:pt x="62" y="10"/>
                    <a:pt x="64" y="8"/>
                    <a:pt x="66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8"/>
                    <a:pt x="64" y="10"/>
                    <a:pt x="63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5" y="10"/>
                    <a:pt x="66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8" y="8"/>
                    <a:pt x="67" y="10"/>
                    <a:pt x="65" y="12"/>
                  </a:cubicBezTo>
                  <a:cubicBezTo>
                    <a:pt x="65" y="13"/>
                    <a:pt x="65" y="13"/>
                    <a:pt x="66" y="13"/>
                  </a:cubicBezTo>
                  <a:cubicBezTo>
                    <a:pt x="67" y="10"/>
                    <a:pt x="69" y="8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7" y="4"/>
                    <a:pt x="77" y="3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9" y="3"/>
                    <a:pt x="79" y="4"/>
                    <a:pt x="80" y="5"/>
                  </a:cubicBezTo>
                  <a:cubicBezTo>
                    <a:pt x="82" y="6"/>
                    <a:pt x="83" y="7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0496"/>
            <p:cNvSpPr>
              <a:spLocks/>
            </p:cNvSpPr>
            <p:nvPr/>
          </p:nvSpPr>
          <p:spPr bwMode="auto">
            <a:xfrm>
              <a:off x="6182602" y="2396261"/>
              <a:ext cx="372960" cy="51191"/>
            </a:xfrm>
            <a:custGeom>
              <a:avLst/>
              <a:gdLst>
                <a:gd name="T0" fmla="*/ 85 w 86"/>
                <a:gd name="T1" fmla="*/ 1 h 12"/>
                <a:gd name="T2" fmla="*/ 75 w 86"/>
                <a:gd name="T3" fmla="*/ 11 h 12"/>
                <a:gd name="T4" fmla="*/ 75 w 86"/>
                <a:gd name="T5" fmla="*/ 9 h 12"/>
                <a:gd name="T6" fmla="*/ 75 w 86"/>
                <a:gd name="T7" fmla="*/ 9 h 12"/>
                <a:gd name="T8" fmla="*/ 81 w 86"/>
                <a:gd name="T9" fmla="*/ 0 h 12"/>
                <a:gd name="T10" fmla="*/ 81 w 86"/>
                <a:gd name="T11" fmla="*/ 0 h 12"/>
                <a:gd name="T12" fmla="*/ 75 w 86"/>
                <a:gd name="T13" fmla="*/ 8 h 12"/>
                <a:gd name="T14" fmla="*/ 75 w 86"/>
                <a:gd name="T15" fmla="*/ 8 h 12"/>
                <a:gd name="T16" fmla="*/ 75 w 86"/>
                <a:gd name="T17" fmla="*/ 7 h 12"/>
                <a:gd name="T18" fmla="*/ 75 w 86"/>
                <a:gd name="T19" fmla="*/ 7 h 12"/>
                <a:gd name="T20" fmla="*/ 75 w 86"/>
                <a:gd name="T21" fmla="*/ 7 h 12"/>
                <a:gd name="T22" fmla="*/ 75 w 86"/>
                <a:gd name="T23" fmla="*/ 7 h 12"/>
                <a:gd name="T24" fmla="*/ 0 w 86"/>
                <a:gd name="T25" fmla="*/ 7 h 12"/>
                <a:gd name="T26" fmla="*/ 0 w 86"/>
                <a:gd name="T27" fmla="*/ 8 h 12"/>
                <a:gd name="T28" fmla="*/ 75 w 86"/>
                <a:gd name="T29" fmla="*/ 8 h 12"/>
                <a:gd name="T30" fmla="*/ 75 w 86"/>
                <a:gd name="T31" fmla="*/ 11 h 12"/>
                <a:gd name="T32" fmla="*/ 74 w 86"/>
                <a:gd name="T33" fmla="*/ 11 h 12"/>
                <a:gd name="T34" fmla="*/ 74 w 86"/>
                <a:gd name="T35" fmla="*/ 12 h 12"/>
                <a:gd name="T36" fmla="*/ 75 w 86"/>
                <a:gd name="T37" fmla="*/ 12 h 12"/>
                <a:gd name="T38" fmla="*/ 75 w 86"/>
                <a:gd name="T39" fmla="*/ 12 h 12"/>
                <a:gd name="T40" fmla="*/ 75 w 86"/>
                <a:gd name="T41" fmla="*/ 11 h 12"/>
                <a:gd name="T42" fmla="*/ 86 w 86"/>
                <a:gd name="T43" fmla="*/ 1 h 12"/>
                <a:gd name="T44" fmla="*/ 85 w 86"/>
                <a:gd name="T4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12">
                  <a:moveTo>
                    <a:pt x="85" y="1"/>
                  </a:moveTo>
                  <a:cubicBezTo>
                    <a:pt x="82" y="5"/>
                    <a:pt x="79" y="8"/>
                    <a:pt x="75" y="11"/>
                  </a:cubicBezTo>
                  <a:cubicBezTo>
                    <a:pt x="75" y="10"/>
                    <a:pt x="75" y="10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7" y="6"/>
                    <a:pt x="79" y="3"/>
                    <a:pt x="81" y="0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79" y="3"/>
                    <a:pt x="77" y="6"/>
                    <a:pt x="7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8"/>
                    <a:pt x="75" y="7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9"/>
                    <a:pt x="75" y="10"/>
                    <a:pt x="75" y="11"/>
                  </a:cubicBezTo>
                  <a:cubicBezTo>
                    <a:pt x="75" y="11"/>
                    <a:pt x="74" y="11"/>
                    <a:pt x="74" y="11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9" y="9"/>
                    <a:pt x="83" y="5"/>
                    <a:pt x="86" y="1"/>
                  </a:cubicBezTo>
                  <a:cubicBezTo>
                    <a:pt x="86" y="1"/>
                    <a:pt x="85" y="1"/>
                    <a:pt x="8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10497"/>
            <p:cNvSpPr>
              <a:spLocks/>
            </p:cNvSpPr>
            <p:nvPr/>
          </p:nvSpPr>
          <p:spPr bwMode="auto">
            <a:xfrm>
              <a:off x="6182602" y="2387119"/>
              <a:ext cx="18282" cy="1645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10498"/>
            <p:cNvSpPr>
              <a:spLocks/>
            </p:cNvSpPr>
            <p:nvPr/>
          </p:nvSpPr>
          <p:spPr bwMode="auto">
            <a:xfrm>
              <a:off x="6182602" y="2383463"/>
              <a:ext cx="31081" cy="29252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6 h 7"/>
                <a:gd name="T4" fmla="*/ 0 w 7"/>
                <a:gd name="T5" fmla="*/ 7 h 7"/>
                <a:gd name="T6" fmla="*/ 7 w 7"/>
                <a:gd name="T7" fmla="*/ 1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10499"/>
            <p:cNvSpPr>
              <a:spLocks/>
            </p:cNvSpPr>
            <p:nvPr/>
          </p:nvSpPr>
          <p:spPr bwMode="auto">
            <a:xfrm>
              <a:off x="6188088" y="2387119"/>
              <a:ext cx="34737" cy="34737"/>
            </a:xfrm>
            <a:custGeom>
              <a:avLst/>
              <a:gdLst>
                <a:gd name="T0" fmla="*/ 1 w 8"/>
                <a:gd name="T1" fmla="*/ 7 h 8"/>
                <a:gd name="T2" fmla="*/ 8 w 8"/>
                <a:gd name="T3" fmla="*/ 0 h 8"/>
                <a:gd name="T4" fmla="*/ 8 w 8"/>
                <a:gd name="T5" fmla="*/ 0 h 8"/>
                <a:gd name="T6" fmla="*/ 1 w 8"/>
                <a:gd name="T7" fmla="*/ 7 h 8"/>
                <a:gd name="T8" fmla="*/ 1 w 8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7"/>
                  </a:moveTo>
                  <a:cubicBezTo>
                    <a:pt x="3" y="5"/>
                    <a:pt x="6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5"/>
                    <a:pt x="1" y="7"/>
                  </a:cubicBezTo>
                  <a:cubicBezTo>
                    <a:pt x="0" y="7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10500"/>
            <p:cNvSpPr>
              <a:spLocks/>
            </p:cNvSpPr>
            <p:nvPr/>
          </p:nvSpPr>
          <p:spPr bwMode="auto">
            <a:xfrm>
              <a:off x="6210027" y="2390776"/>
              <a:ext cx="29252" cy="31081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6 h 7"/>
                <a:gd name="T4" fmla="*/ 1 w 7"/>
                <a:gd name="T5" fmla="*/ 7 h 7"/>
                <a:gd name="T6" fmla="*/ 6 w 7"/>
                <a:gd name="T7" fmla="*/ 1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10501"/>
            <p:cNvSpPr>
              <a:spLocks/>
            </p:cNvSpPr>
            <p:nvPr/>
          </p:nvSpPr>
          <p:spPr bwMode="auto">
            <a:xfrm>
              <a:off x="6217340" y="2383463"/>
              <a:ext cx="40221" cy="38394"/>
            </a:xfrm>
            <a:custGeom>
              <a:avLst/>
              <a:gdLst>
                <a:gd name="T0" fmla="*/ 1 w 9"/>
                <a:gd name="T1" fmla="*/ 9 h 9"/>
                <a:gd name="T2" fmla="*/ 8 w 9"/>
                <a:gd name="T3" fmla="*/ 1 h 9"/>
                <a:gd name="T4" fmla="*/ 8 w 9"/>
                <a:gd name="T5" fmla="*/ 0 h 9"/>
                <a:gd name="T6" fmla="*/ 0 w 9"/>
                <a:gd name="T7" fmla="*/ 9 h 9"/>
                <a:gd name="T8" fmla="*/ 1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1" y="9"/>
                  </a:moveTo>
                  <a:cubicBezTo>
                    <a:pt x="3" y="6"/>
                    <a:pt x="6" y="4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6" y="3"/>
                    <a:pt x="3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10502"/>
            <p:cNvSpPr>
              <a:spLocks/>
            </p:cNvSpPr>
            <p:nvPr/>
          </p:nvSpPr>
          <p:spPr bwMode="auto">
            <a:xfrm>
              <a:off x="6226480" y="2387119"/>
              <a:ext cx="34737" cy="38394"/>
            </a:xfrm>
            <a:custGeom>
              <a:avLst/>
              <a:gdLst>
                <a:gd name="T0" fmla="*/ 0 w 8"/>
                <a:gd name="T1" fmla="*/ 8 h 9"/>
                <a:gd name="T2" fmla="*/ 7 w 8"/>
                <a:gd name="T3" fmla="*/ 1 h 9"/>
                <a:gd name="T4" fmla="*/ 7 w 8"/>
                <a:gd name="T5" fmla="*/ 0 h 9"/>
                <a:gd name="T6" fmla="*/ 0 w 8"/>
                <a:gd name="T7" fmla="*/ 8 h 9"/>
                <a:gd name="T8" fmla="*/ 0 w 8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3" y="6"/>
                    <a:pt x="5" y="3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10503"/>
            <p:cNvSpPr>
              <a:spLocks/>
            </p:cNvSpPr>
            <p:nvPr/>
          </p:nvSpPr>
          <p:spPr bwMode="auto">
            <a:xfrm>
              <a:off x="6242935" y="2383463"/>
              <a:ext cx="31081" cy="38394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1 h 9"/>
                <a:gd name="T4" fmla="*/ 6 w 7"/>
                <a:gd name="T5" fmla="*/ 0 h 9"/>
                <a:gd name="T6" fmla="*/ 0 w 7"/>
                <a:gd name="T7" fmla="*/ 8 h 9"/>
                <a:gd name="T8" fmla="*/ 0 w 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3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10504"/>
            <p:cNvSpPr>
              <a:spLocks/>
            </p:cNvSpPr>
            <p:nvPr/>
          </p:nvSpPr>
          <p:spPr bwMode="auto">
            <a:xfrm>
              <a:off x="6257561" y="2387119"/>
              <a:ext cx="25595" cy="29252"/>
            </a:xfrm>
            <a:custGeom>
              <a:avLst/>
              <a:gdLst>
                <a:gd name="T0" fmla="*/ 1 w 6"/>
                <a:gd name="T1" fmla="*/ 6 h 7"/>
                <a:gd name="T2" fmla="*/ 6 w 6"/>
                <a:gd name="T3" fmla="*/ 1 h 7"/>
                <a:gd name="T4" fmla="*/ 6 w 6"/>
                <a:gd name="T5" fmla="*/ 0 h 7"/>
                <a:gd name="T6" fmla="*/ 0 w 6"/>
                <a:gd name="T7" fmla="*/ 6 h 7"/>
                <a:gd name="T8" fmla="*/ 1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10505"/>
            <p:cNvSpPr>
              <a:spLocks/>
            </p:cNvSpPr>
            <p:nvPr/>
          </p:nvSpPr>
          <p:spPr bwMode="auto">
            <a:xfrm>
              <a:off x="6270358" y="2383463"/>
              <a:ext cx="25595" cy="32908"/>
            </a:xfrm>
            <a:custGeom>
              <a:avLst/>
              <a:gdLst>
                <a:gd name="T0" fmla="*/ 0 w 6"/>
                <a:gd name="T1" fmla="*/ 7 h 8"/>
                <a:gd name="T2" fmla="*/ 6 w 6"/>
                <a:gd name="T3" fmla="*/ 1 h 8"/>
                <a:gd name="T4" fmla="*/ 6 w 6"/>
                <a:gd name="T5" fmla="*/ 0 h 8"/>
                <a:gd name="T6" fmla="*/ 0 w 6"/>
                <a:gd name="T7" fmla="*/ 7 h 8"/>
                <a:gd name="T8" fmla="*/ 0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10506"/>
            <p:cNvSpPr>
              <a:spLocks/>
            </p:cNvSpPr>
            <p:nvPr/>
          </p:nvSpPr>
          <p:spPr bwMode="auto">
            <a:xfrm>
              <a:off x="6277671" y="2390776"/>
              <a:ext cx="27424" cy="31081"/>
            </a:xfrm>
            <a:custGeom>
              <a:avLst/>
              <a:gdLst>
                <a:gd name="T0" fmla="*/ 0 w 6"/>
                <a:gd name="T1" fmla="*/ 7 h 7"/>
                <a:gd name="T2" fmla="*/ 5 w 6"/>
                <a:gd name="T3" fmla="*/ 0 h 7"/>
                <a:gd name="T4" fmla="*/ 5 w 6"/>
                <a:gd name="T5" fmla="*/ 0 h 7"/>
                <a:gd name="T6" fmla="*/ 0 w 6"/>
                <a:gd name="T7" fmla="*/ 6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10507"/>
            <p:cNvSpPr>
              <a:spLocks/>
            </p:cNvSpPr>
            <p:nvPr/>
          </p:nvSpPr>
          <p:spPr bwMode="auto">
            <a:xfrm>
              <a:off x="6286813" y="2390776"/>
              <a:ext cx="21939" cy="25595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1 h 6"/>
                <a:gd name="T4" fmla="*/ 5 w 5"/>
                <a:gd name="T5" fmla="*/ 0 h 6"/>
                <a:gd name="T6" fmla="*/ 1 w 5"/>
                <a:gd name="T7" fmla="*/ 6 h 6"/>
                <a:gd name="T8" fmla="*/ 1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10509"/>
            <p:cNvSpPr>
              <a:spLocks/>
            </p:cNvSpPr>
            <p:nvPr/>
          </p:nvSpPr>
          <p:spPr bwMode="auto">
            <a:xfrm>
              <a:off x="6299610" y="2390776"/>
              <a:ext cx="21939" cy="25595"/>
            </a:xfrm>
            <a:custGeom>
              <a:avLst/>
              <a:gdLst>
                <a:gd name="T0" fmla="*/ 0 w 5"/>
                <a:gd name="T1" fmla="*/ 5 h 6"/>
                <a:gd name="T2" fmla="*/ 4 w 5"/>
                <a:gd name="T3" fmla="*/ 0 h 6"/>
                <a:gd name="T4" fmla="*/ 4 w 5"/>
                <a:gd name="T5" fmla="*/ 0 h 6"/>
                <a:gd name="T6" fmla="*/ 0 w 5"/>
                <a:gd name="T7" fmla="*/ 5 h 6"/>
                <a:gd name="T8" fmla="*/ 0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cubicBezTo>
                    <a:pt x="2" y="4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10510"/>
            <p:cNvSpPr>
              <a:spLocks/>
            </p:cNvSpPr>
            <p:nvPr/>
          </p:nvSpPr>
          <p:spPr bwMode="auto">
            <a:xfrm>
              <a:off x="6305095" y="2387119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6 w 6"/>
                <a:gd name="T3" fmla="*/ 1 h 8"/>
                <a:gd name="T4" fmla="*/ 5 w 6"/>
                <a:gd name="T5" fmla="*/ 0 h 8"/>
                <a:gd name="T6" fmla="*/ 0 w 6"/>
                <a:gd name="T7" fmla="*/ 8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3"/>
                    <a:pt x="2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10511"/>
            <p:cNvSpPr>
              <a:spLocks/>
            </p:cNvSpPr>
            <p:nvPr/>
          </p:nvSpPr>
          <p:spPr bwMode="auto">
            <a:xfrm>
              <a:off x="6312408" y="2387119"/>
              <a:ext cx="27424" cy="29252"/>
            </a:xfrm>
            <a:custGeom>
              <a:avLst/>
              <a:gdLst>
                <a:gd name="T0" fmla="*/ 1 w 6"/>
                <a:gd name="T1" fmla="*/ 7 h 7"/>
                <a:gd name="T2" fmla="*/ 5 w 6"/>
                <a:gd name="T3" fmla="*/ 0 h 7"/>
                <a:gd name="T4" fmla="*/ 5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10512"/>
            <p:cNvSpPr>
              <a:spLocks/>
            </p:cNvSpPr>
            <p:nvPr/>
          </p:nvSpPr>
          <p:spPr bwMode="auto">
            <a:xfrm>
              <a:off x="6321548" y="2383463"/>
              <a:ext cx="25595" cy="38394"/>
            </a:xfrm>
            <a:custGeom>
              <a:avLst/>
              <a:gdLst>
                <a:gd name="T0" fmla="*/ 0 w 6"/>
                <a:gd name="T1" fmla="*/ 8 h 9"/>
                <a:gd name="T2" fmla="*/ 6 w 6"/>
                <a:gd name="T3" fmla="*/ 1 h 9"/>
                <a:gd name="T4" fmla="*/ 6 w 6"/>
                <a:gd name="T5" fmla="*/ 1 h 9"/>
                <a:gd name="T6" fmla="*/ 0 w 6"/>
                <a:gd name="T7" fmla="*/ 8 h 9"/>
                <a:gd name="T8" fmla="*/ 0 w 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6"/>
                    <a:pt x="4" y="4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10513"/>
            <p:cNvSpPr>
              <a:spLocks/>
            </p:cNvSpPr>
            <p:nvPr/>
          </p:nvSpPr>
          <p:spPr bwMode="auto">
            <a:xfrm>
              <a:off x="6325205" y="2396261"/>
              <a:ext cx="21939" cy="25595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0 h 6"/>
                <a:gd name="T4" fmla="*/ 5 w 5"/>
                <a:gd name="T5" fmla="*/ 0 h 6"/>
                <a:gd name="T6" fmla="*/ 1 w 5"/>
                <a:gd name="T7" fmla="*/ 6 h 6"/>
                <a:gd name="T8" fmla="*/ 1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10514"/>
            <p:cNvSpPr>
              <a:spLocks/>
            </p:cNvSpPr>
            <p:nvPr/>
          </p:nvSpPr>
          <p:spPr bwMode="auto">
            <a:xfrm>
              <a:off x="6352629" y="2387119"/>
              <a:ext cx="29252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7 h 8"/>
                <a:gd name="T4" fmla="*/ 0 w 7"/>
                <a:gd name="T5" fmla="*/ 8 h 8"/>
                <a:gd name="T6" fmla="*/ 6 w 7"/>
                <a:gd name="T7" fmla="*/ 0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10515"/>
            <p:cNvSpPr>
              <a:spLocks/>
            </p:cNvSpPr>
            <p:nvPr/>
          </p:nvSpPr>
          <p:spPr bwMode="auto">
            <a:xfrm>
              <a:off x="6372739" y="2383463"/>
              <a:ext cx="31081" cy="32908"/>
            </a:xfrm>
            <a:custGeom>
              <a:avLst/>
              <a:gdLst>
                <a:gd name="T0" fmla="*/ 6 w 7"/>
                <a:gd name="T1" fmla="*/ 1 h 8"/>
                <a:gd name="T2" fmla="*/ 1 w 7"/>
                <a:gd name="T3" fmla="*/ 7 h 8"/>
                <a:gd name="T4" fmla="*/ 1 w 7"/>
                <a:gd name="T5" fmla="*/ 8 h 8"/>
                <a:gd name="T6" fmla="*/ 7 w 7"/>
                <a:gd name="T7" fmla="*/ 1 h 8"/>
                <a:gd name="T8" fmla="*/ 6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10516"/>
            <p:cNvSpPr>
              <a:spLocks/>
            </p:cNvSpPr>
            <p:nvPr/>
          </p:nvSpPr>
          <p:spPr bwMode="auto">
            <a:xfrm>
              <a:off x="6387365" y="2387119"/>
              <a:ext cx="20111" cy="29252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1 h 7"/>
                <a:gd name="T4" fmla="*/ 4 w 5"/>
                <a:gd name="T5" fmla="*/ 1 h 7"/>
                <a:gd name="T6" fmla="*/ 0 w 5"/>
                <a:gd name="T7" fmla="*/ 7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10517"/>
            <p:cNvSpPr>
              <a:spLocks/>
            </p:cNvSpPr>
            <p:nvPr/>
          </p:nvSpPr>
          <p:spPr bwMode="auto">
            <a:xfrm>
              <a:off x="6391021" y="2387119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6 w 6"/>
                <a:gd name="T3" fmla="*/ 1 h 8"/>
                <a:gd name="T4" fmla="*/ 6 w 6"/>
                <a:gd name="T5" fmla="*/ 1 h 8"/>
                <a:gd name="T6" fmla="*/ 1 w 6"/>
                <a:gd name="T7" fmla="*/ 8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6"/>
                    <a:pt x="5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3"/>
                    <a:pt x="2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10518"/>
            <p:cNvSpPr>
              <a:spLocks/>
            </p:cNvSpPr>
            <p:nvPr/>
          </p:nvSpPr>
          <p:spPr bwMode="auto">
            <a:xfrm>
              <a:off x="6403820" y="2390776"/>
              <a:ext cx="21939" cy="31081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6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10519"/>
            <p:cNvSpPr>
              <a:spLocks/>
            </p:cNvSpPr>
            <p:nvPr/>
          </p:nvSpPr>
          <p:spPr bwMode="auto">
            <a:xfrm>
              <a:off x="6412960" y="2383463"/>
              <a:ext cx="29252" cy="42050"/>
            </a:xfrm>
            <a:custGeom>
              <a:avLst/>
              <a:gdLst>
                <a:gd name="T0" fmla="*/ 1 w 7"/>
                <a:gd name="T1" fmla="*/ 9 h 10"/>
                <a:gd name="T2" fmla="*/ 7 w 7"/>
                <a:gd name="T3" fmla="*/ 1 h 10"/>
                <a:gd name="T4" fmla="*/ 7 w 7"/>
                <a:gd name="T5" fmla="*/ 0 h 10"/>
                <a:gd name="T6" fmla="*/ 0 w 7"/>
                <a:gd name="T7" fmla="*/ 9 h 10"/>
                <a:gd name="T8" fmla="*/ 1 w 7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1" y="9"/>
                  </a:move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0" y="9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10520"/>
            <p:cNvSpPr>
              <a:spLocks/>
            </p:cNvSpPr>
            <p:nvPr/>
          </p:nvSpPr>
          <p:spPr bwMode="auto">
            <a:xfrm>
              <a:off x="6473293" y="2387119"/>
              <a:ext cx="21939" cy="34737"/>
            </a:xfrm>
            <a:custGeom>
              <a:avLst/>
              <a:gdLst>
                <a:gd name="T0" fmla="*/ 5 w 5"/>
                <a:gd name="T1" fmla="*/ 0 h 8"/>
                <a:gd name="T2" fmla="*/ 0 w 5"/>
                <a:gd name="T3" fmla="*/ 7 h 8"/>
                <a:gd name="T4" fmla="*/ 0 w 5"/>
                <a:gd name="T5" fmla="*/ 8 h 8"/>
                <a:gd name="T6" fmla="*/ 5 w 5"/>
                <a:gd name="T7" fmla="*/ 0 h 8"/>
                <a:gd name="T8" fmla="*/ 5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3"/>
                    <a:pt x="1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10521"/>
            <p:cNvSpPr>
              <a:spLocks/>
            </p:cNvSpPr>
            <p:nvPr/>
          </p:nvSpPr>
          <p:spPr bwMode="auto">
            <a:xfrm>
              <a:off x="6482433" y="2396261"/>
              <a:ext cx="16455" cy="25595"/>
            </a:xfrm>
            <a:custGeom>
              <a:avLst/>
              <a:gdLst>
                <a:gd name="T0" fmla="*/ 1 w 4"/>
                <a:gd name="T1" fmla="*/ 6 h 6"/>
                <a:gd name="T2" fmla="*/ 4 w 4"/>
                <a:gd name="T3" fmla="*/ 1 h 6"/>
                <a:gd name="T4" fmla="*/ 4 w 4"/>
                <a:gd name="T5" fmla="*/ 0 h 6"/>
                <a:gd name="T6" fmla="*/ 0 w 4"/>
                <a:gd name="T7" fmla="*/ 6 h 6"/>
                <a:gd name="T8" fmla="*/ 1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4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10522"/>
            <p:cNvSpPr>
              <a:spLocks/>
            </p:cNvSpPr>
            <p:nvPr/>
          </p:nvSpPr>
          <p:spPr bwMode="auto">
            <a:xfrm>
              <a:off x="6498888" y="2377978"/>
              <a:ext cx="25595" cy="43878"/>
            </a:xfrm>
            <a:custGeom>
              <a:avLst/>
              <a:gdLst>
                <a:gd name="T0" fmla="*/ 0 w 6"/>
                <a:gd name="T1" fmla="*/ 10 h 10"/>
                <a:gd name="T2" fmla="*/ 6 w 6"/>
                <a:gd name="T3" fmla="*/ 0 h 10"/>
                <a:gd name="T4" fmla="*/ 5 w 6"/>
                <a:gd name="T5" fmla="*/ 0 h 10"/>
                <a:gd name="T6" fmla="*/ 0 w 6"/>
                <a:gd name="T7" fmla="*/ 9 h 10"/>
                <a:gd name="T8" fmla="*/ 0 w 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2" y="7"/>
                    <a:pt x="4" y="4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3"/>
                    <a:pt x="2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10523"/>
            <p:cNvSpPr>
              <a:spLocks/>
            </p:cNvSpPr>
            <p:nvPr/>
          </p:nvSpPr>
          <p:spPr bwMode="auto">
            <a:xfrm>
              <a:off x="6504372" y="2387119"/>
              <a:ext cx="29252" cy="38394"/>
            </a:xfrm>
            <a:custGeom>
              <a:avLst/>
              <a:gdLst>
                <a:gd name="T0" fmla="*/ 1 w 7"/>
                <a:gd name="T1" fmla="*/ 9 h 9"/>
                <a:gd name="T2" fmla="*/ 7 w 7"/>
                <a:gd name="T3" fmla="*/ 0 h 9"/>
                <a:gd name="T4" fmla="*/ 6 w 7"/>
                <a:gd name="T5" fmla="*/ 0 h 9"/>
                <a:gd name="T6" fmla="*/ 0 w 7"/>
                <a:gd name="T7" fmla="*/ 9 h 9"/>
                <a:gd name="T8" fmla="*/ 1 w 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3" y="6"/>
                    <a:pt x="5" y="3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3"/>
                    <a:pt x="2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10524"/>
            <p:cNvSpPr>
              <a:spLocks/>
            </p:cNvSpPr>
            <p:nvPr/>
          </p:nvSpPr>
          <p:spPr bwMode="auto">
            <a:xfrm>
              <a:off x="6517170" y="2399917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7 h 7"/>
                <a:gd name="T4" fmla="*/ 1 w 6"/>
                <a:gd name="T5" fmla="*/ 7 h 7"/>
                <a:gd name="T6" fmla="*/ 5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3" y="2"/>
                    <a:pt x="2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10525"/>
            <p:cNvSpPr>
              <a:spLocks/>
            </p:cNvSpPr>
            <p:nvPr/>
          </p:nvSpPr>
          <p:spPr bwMode="auto">
            <a:xfrm>
              <a:off x="7365472" y="3507829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10526"/>
            <p:cNvSpPr>
              <a:spLocks/>
            </p:cNvSpPr>
            <p:nvPr/>
          </p:nvSpPr>
          <p:spPr bwMode="auto">
            <a:xfrm>
              <a:off x="7420319" y="3352428"/>
              <a:ext cx="142602" cy="138946"/>
            </a:xfrm>
            <a:custGeom>
              <a:avLst/>
              <a:gdLst>
                <a:gd name="T0" fmla="*/ 32 w 33"/>
                <a:gd name="T1" fmla="*/ 0 h 32"/>
                <a:gd name="T2" fmla="*/ 0 w 33"/>
                <a:gd name="T3" fmla="*/ 31 h 32"/>
                <a:gd name="T4" fmla="*/ 0 w 33"/>
                <a:gd name="T5" fmla="*/ 32 h 32"/>
                <a:gd name="T6" fmla="*/ 32 w 33"/>
                <a:gd name="T7" fmla="*/ 0 h 32"/>
                <a:gd name="T8" fmla="*/ 32 w 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2">
                  <a:moveTo>
                    <a:pt x="32" y="0"/>
                  </a:moveTo>
                  <a:cubicBezTo>
                    <a:pt x="21" y="11"/>
                    <a:pt x="11" y="2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1" y="21"/>
                    <a:pt x="22" y="11"/>
                    <a:pt x="32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10527"/>
            <p:cNvSpPr>
              <a:spLocks/>
            </p:cNvSpPr>
            <p:nvPr/>
          </p:nvSpPr>
          <p:spPr bwMode="auto">
            <a:xfrm>
              <a:off x="7473338" y="3378024"/>
              <a:ext cx="76786" cy="78615"/>
            </a:xfrm>
            <a:custGeom>
              <a:avLst/>
              <a:gdLst>
                <a:gd name="T0" fmla="*/ 17 w 18"/>
                <a:gd name="T1" fmla="*/ 0 h 18"/>
                <a:gd name="T2" fmla="*/ 1 w 18"/>
                <a:gd name="T3" fmla="*/ 17 h 18"/>
                <a:gd name="T4" fmla="*/ 1 w 18"/>
                <a:gd name="T5" fmla="*/ 17 h 18"/>
                <a:gd name="T6" fmla="*/ 1 w 18"/>
                <a:gd name="T7" fmla="*/ 17 h 18"/>
                <a:gd name="T8" fmla="*/ 1 w 18"/>
                <a:gd name="T9" fmla="*/ 18 h 18"/>
                <a:gd name="T10" fmla="*/ 18 w 18"/>
                <a:gd name="T11" fmla="*/ 1 h 18"/>
                <a:gd name="T12" fmla="*/ 17 w 18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7" y="0"/>
                  </a:moveTo>
                  <a:cubicBezTo>
                    <a:pt x="12" y="6"/>
                    <a:pt x="7" y="12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2"/>
                    <a:pt x="13" y="7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0528"/>
            <p:cNvSpPr>
              <a:spLocks noEditPoints="1"/>
            </p:cNvSpPr>
            <p:nvPr/>
          </p:nvSpPr>
          <p:spPr bwMode="auto">
            <a:xfrm>
              <a:off x="6763982" y="2655871"/>
              <a:ext cx="409525" cy="744093"/>
            </a:xfrm>
            <a:custGeom>
              <a:avLst/>
              <a:gdLst>
                <a:gd name="T0" fmla="*/ 38 w 95"/>
                <a:gd name="T1" fmla="*/ 153 h 172"/>
                <a:gd name="T2" fmla="*/ 28 w 95"/>
                <a:gd name="T3" fmla="*/ 72 h 172"/>
                <a:gd name="T4" fmla="*/ 51 w 95"/>
                <a:gd name="T5" fmla="*/ 42 h 172"/>
                <a:gd name="T6" fmla="*/ 73 w 95"/>
                <a:gd name="T7" fmla="*/ 27 h 172"/>
                <a:gd name="T8" fmla="*/ 95 w 95"/>
                <a:gd name="T9" fmla="*/ 9 h 172"/>
                <a:gd name="T10" fmla="*/ 82 w 95"/>
                <a:gd name="T11" fmla="*/ 2 h 172"/>
                <a:gd name="T12" fmla="*/ 19 w 95"/>
                <a:gd name="T13" fmla="*/ 44 h 172"/>
                <a:gd name="T14" fmla="*/ 0 w 95"/>
                <a:gd name="T15" fmla="*/ 93 h 172"/>
                <a:gd name="T16" fmla="*/ 0 w 95"/>
                <a:gd name="T17" fmla="*/ 113 h 172"/>
                <a:gd name="T18" fmla="*/ 2 w 95"/>
                <a:gd name="T19" fmla="*/ 122 h 172"/>
                <a:gd name="T20" fmla="*/ 3 w 95"/>
                <a:gd name="T21" fmla="*/ 128 h 172"/>
                <a:gd name="T22" fmla="*/ 6 w 95"/>
                <a:gd name="T23" fmla="*/ 138 h 172"/>
                <a:gd name="T24" fmla="*/ 11 w 95"/>
                <a:gd name="T25" fmla="*/ 150 h 172"/>
                <a:gd name="T26" fmla="*/ 13 w 95"/>
                <a:gd name="T27" fmla="*/ 154 h 172"/>
                <a:gd name="T28" fmla="*/ 41 w 95"/>
                <a:gd name="T29" fmla="*/ 157 h 172"/>
                <a:gd name="T30" fmla="*/ 15 w 95"/>
                <a:gd name="T31" fmla="*/ 51 h 172"/>
                <a:gd name="T32" fmla="*/ 19 w 95"/>
                <a:gd name="T33" fmla="*/ 44 h 172"/>
                <a:gd name="T34" fmla="*/ 91 w 95"/>
                <a:gd name="T35" fmla="*/ 12 h 172"/>
                <a:gd name="T36" fmla="*/ 93 w 95"/>
                <a:gd name="T37" fmla="*/ 1 h 172"/>
                <a:gd name="T38" fmla="*/ 87 w 95"/>
                <a:gd name="T39" fmla="*/ 3 h 172"/>
                <a:gd name="T40" fmla="*/ 93 w 95"/>
                <a:gd name="T41" fmla="*/ 21 h 172"/>
                <a:gd name="T42" fmla="*/ 73 w 95"/>
                <a:gd name="T43" fmla="*/ 26 h 172"/>
                <a:gd name="T44" fmla="*/ 72 w 95"/>
                <a:gd name="T45" fmla="*/ 27 h 172"/>
                <a:gd name="T46" fmla="*/ 49 w 95"/>
                <a:gd name="T47" fmla="*/ 41 h 172"/>
                <a:gd name="T48" fmla="*/ 10 w 95"/>
                <a:gd name="T49" fmla="*/ 59 h 172"/>
                <a:gd name="T50" fmla="*/ 1 w 95"/>
                <a:gd name="T51" fmla="*/ 109 h 172"/>
                <a:gd name="T52" fmla="*/ 0 w 95"/>
                <a:gd name="T53" fmla="*/ 104 h 172"/>
                <a:gd name="T54" fmla="*/ 1 w 95"/>
                <a:gd name="T55" fmla="*/ 94 h 172"/>
                <a:gd name="T56" fmla="*/ 1 w 95"/>
                <a:gd name="T57" fmla="*/ 90 h 172"/>
                <a:gd name="T58" fmla="*/ 3 w 95"/>
                <a:gd name="T59" fmla="*/ 82 h 172"/>
                <a:gd name="T60" fmla="*/ 3 w 95"/>
                <a:gd name="T61" fmla="*/ 78 h 172"/>
                <a:gd name="T62" fmla="*/ 4 w 95"/>
                <a:gd name="T63" fmla="*/ 76 h 172"/>
                <a:gd name="T64" fmla="*/ 5 w 95"/>
                <a:gd name="T65" fmla="*/ 74 h 172"/>
                <a:gd name="T66" fmla="*/ 6 w 95"/>
                <a:gd name="T67" fmla="*/ 69 h 172"/>
                <a:gd name="T68" fmla="*/ 7 w 95"/>
                <a:gd name="T69" fmla="*/ 67 h 172"/>
                <a:gd name="T70" fmla="*/ 29 w 95"/>
                <a:gd name="T71" fmla="*/ 68 h 172"/>
                <a:gd name="T72" fmla="*/ 24 w 95"/>
                <a:gd name="T73" fmla="*/ 79 h 172"/>
                <a:gd name="T74" fmla="*/ 21 w 95"/>
                <a:gd name="T75" fmla="*/ 96 h 172"/>
                <a:gd name="T76" fmla="*/ 23 w 95"/>
                <a:gd name="T77" fmla="*/ 129 h 172"/>
                <a:gd name="T78" fmla="*/ 22 w 95"/>
                <a:gd name="T79" fmla="*/ 125 h 172"/>
                <a:gd name="T80" fmla="*/ 27 w 95"/>
                <a:gd name="T81" fmla="*/ 134 h 172"/>
                <a:gd name="T82" fmla="*/ 28 w 95"/>
                <a:gd name="T83" fmla="*/ 139 h 172"/>
                <a:gd name="T84" fmla="*/ 32 w 95"/>
                <a:gd name="T85" fmla="*/ 144 h 172"/>
                <a:gd name="T86" fmla="*/ 34 w 95"/>
                <a:gd name="T87" fmla="*/ 148 h 172"/>
                <a:gd name="T88" fmla="*/ 35 w 95"/>
                <a:gd name="T89" fmla="*/ 149 h 172"/>
                <a:gd name="T90" fmla="*/ 26 w 95"/>
                <a:gd name="T91" fmla="*/ 171 h 172"/>
                <a:gd name="T92" fmla="*/ 29 w 95"/>
                <a:gd name="T93" fmla="*/ 168 h 172"/>
                <a:gd name="T94" fmla="*/ 20 w 95"/>
                <a:gd name="T95" fmla="*/ 163 h 172"/>
                <a:gd name="T96" fmla="*/ 33 w 95"/>
                <a:gd name="T97" fmla="*/ 164 h 172"/>
                <a:gd name="T98" fmla="*/ 35 w 95"/>
                <a:gd name="T99" fmla="*/ 160 h 172"/>
                <a:gd name="T100" fmla="*/ 33 w 95"/>
                <a:gd name="T101" fmla="*/ 164 h 172"/>
                <a:gd name="T102" fmla="*/ 38 w 95"/>
                <a:gd name="T103" fmla="*/ 1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5" h="172">
                  <a:moveTo>
                    <a:pt x="41" y="157"/>
                  </a:moveTo>
                  <a:cubicBezTo>
                    <a:pt x="41" y="157"/>
                    <a:pt x="41" y="157"/>
                    <a:pt x="41" y="157"/>
                  </a:cubicBezTo>
                  <a:cubicBezTo>
                    <a:pt x="40" y="156"/>
                    <a:pt x="39" y="155"/>
                    <a:pt x="39" y="154"/>
                  </a:cubicBezTo>
                  <a:cubicBezTo>
                    <a:pt x="39" y="153"/>
                    <a:pt x="39" y="153"/>
                    <a:pt x="38" y="153"/>
                  </a:cubicBezTo>
                  <a:cubicBezTo>
                    <a:pt x="38" y="153"/>
                    <a:pt x="38" y="153"/>
                    <a:pt x="38" y="153"/>
                  </a:cubicBezTo>
                  <a:cubicBezTo>
                    <a:pt x="36" y="151"/>
                    <a:pt x="34" y="148"/>
                    <a:pt x="33" y="145"/>
                  </a:cubicBezTo>
                  <a:cubicBezTo>
                    <a:pt x="33" y="145"/>
                    <a:pt x="33" y="144"/>
                    <a:pt x="33" y="144"/>
                  </a:cubicBezTo>
                  <a:cubicBezTo>
                    <a:pt x="33" y="144"/>
                    <a:pt x="32" y="144"/>
                    <a:pt x="32" y="144"/>
                  </a:cubicBezTo>
                  <a:cubicBezTo>
                    <a:pt x="22" y="127"/>
                    <a:pt x="19" y="106"/>
                    <a:pt x="23" y="85"/>
                  </a:cubicBezTo>
                  <a:cubicBezTo>
                    <a:pt x="24" y="81"/>
                    <a:pt x="26" y="76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33" y="60"/>
                    <a:pt x="40" y="49"/>
                    <a:pt x="50" y="41"/>
                  </a:cubicBezTo>
                  <a:cubicBezTo>
                    <a:pt x="50" y="41"/>
                    <a:pt x="50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1" y="41"/>
                    <a:pt x="51" y="41"/>
                    <a:pt x="50" y="41"/>
                  </a:cubicBezTo>
                  <a:cubicBezTo>
                    <a:pt x="53" y="38"/>
                    <a:pt x="56" y="36"/>
                    <a:pt x="59" y="34"/>
                  </a:cubicBezTo>
                  <a:cubicBezTo>
                    <a:pt x="63" y="31"/>
                    <a:pt x="68" y="29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8"/>
                    <a:pt x="73" y="27"/>
                    <a:pt x="73" y="27"/>
                  </a:cubicBezTo>
                  <a:cubicBezTo>
                    <a:pt x="80" y="24"/>
                    <a:pt x="87" y="23"/>
                    <a:pt x="94" y="22"/>
                  </a:cubicBezTo>
                  <a:cubicBezTo>
                    <a:pt x="94" y="22"/>
                    <a:pt x="94" y="22"/>
                    <a:pt x="94" y="21"/>
                  </a:cubicBezTo>
                  <a:cubicBezTo>
                    <a:pt x="94" y="17"/>
                    <a:pt x="94" y="13"/>
                    <a:pt x="94" y="8"/>
                  </a:cubicBezTo>
                  <a:cubicBezTo>
                    <a:pt x="94" y="8"/>
                    <a:pt x="94" y="9"/>
                    <a:pt x="95" y="9"/>
                  </a:cubicBezTo>
                  <a:cubicBezTo>
                    <a:pt x="95" y="9"/>
                    <a:pt x="95" y="9"/>
                    <a:pt x="95" y="8"/>
                  </a:cubicBezTo>
                  <a:cubicBezTo>
                    <a:pt x="95" y="8"/>
                    <a:pt x="94" y="8"/>
                    <a:pt x="94" y="7"/>
                  </a:cubicBezTo>
                  <a:cubicBezTo>
                    <a:pt x="94" y="5"/>
                    <a:pt x="94" y="3"/>
                    <a:pt x="94" y="1"/>
                  </a:cubicBezTo>
                  <a:cubicBezTo>
                    <a:pt x="94" y="0"/>
                    <a:pt x="94" y="0"/>
                    <a:pt x="93" y="0"/>
                  </a:cubicBezTo>
                  <a:cubicBezTo>
                    <a:pt x="90" y="1"/>
                    <a:pt x="86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1"/>
                    <a:pt x="81" y="2"/>
                    <a:pt x="82" y="2"/>
                  </a:cubicBezTo>
                  <a:cubicBezTo>
                    <a:pt x="72" y="4"/>
                    <a:pt x="62" y="8"/>
                    <a:pt x="53" y="13"/>
                  </a:cubicBezTo>
                  <a:cubicBezTo>
                    <a:pt x="41" y="19"/>
                    <a:pt x="30" y="28"/>
                    <a:pt x="22" y="39"/>
                  </a:cubicBezTo>
                  <a:cubicBezTo>
                    <a:pt x="21" y="41"/>
                    <a:pt x="20" y="42"/>
                    <a:pt x="19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2" y="54"/>
                    <a:pt x="7" y="64"/>
                    <a:pt x="4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82"/>
                    <a:pt x="1" y="87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7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03"/>
                    <a:pt x="0" y="108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4"/>
                    <a:pt x="1" y="115"/>
                    <a:pt x="1" y="116"/>
                  </a:cubicBezTo>
                  <a:cubicBezTo>
                    <a:pt x="0" y="117"/>
                    <a:pt x="0" y="117"/>
                    <a:pt x="1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1" y="119"/>
                    <a:pt x="1" y="120"/>
                    <a:pt x="2" y="122"/>
                  </a:cubicBezTo>
                  <a:cubicBezTo>
                    <a:pt x="2" y="122"/>
                    <a:pt x="2" y="123"/>
                    <a:pt x="2" y="123"/>
                  </a:cubicBezTo>
                  <a:cubicBezTo>
                    <a:pt x="1" y="123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5"/>
                    <a:pt x="2" y="127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30"/>
                    <a:pt x="4" y="131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5" y="135"/>
                    <a:pt x="5" y="136"/>
                    <a:pt x="6" y="137"/>
                  </a:cubicBezTo>
                  <a:cubicBezTo>
                    <a:pt x="5" y="137"/>
                    <a:pt x="5" y="138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39"/>
                    <a:pt x="7" y="141"/>
                    <a:pt x="8" y="142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" y="145"/>
                    <a:pt x="10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0" y="150"/>
                    <a:pt x="10" y="150"/>
                    <a:pt x="11" y="150"/>
                  </a:cubicBezTo>
                  <a:cubicBezTo>
                    <a:pt x="11" y="150"/>
                    <a:pt x="11" y="151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3"/>
                    <a:pt x="13" y="153"/>
                    <a:pt x="13" y="154"/>
                  </a:cubicBezTo>
                  <a:cubicBezTo>
                    <a:pt x="16" y="158"/>
                    <a:pt x="19" y="163"/>
                    <a:pt x="22" y="167"/>
                  </a:cubicBezTo>
                  <a:cubicBezTo>
                    <a:pt x="23" y="169"/>
                    <a:pt x="24" y="170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31" y="167"/>
                    <a:pt x="36" y="162"/>
                    <a:pt x="41" y="157"/>
                  </a:cubicBezTo>
                  <a:cubicBezTo>
                    <a:pt x="41" y="157"/>
                    <a:pt x="41" y="157"/>
                    <a:pt x="41" y="157"/>
                  </a:cubicBezTo>
                  <a:close/>
                  <a:moveTo>
                    <a:pt x="14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20" y="54"/>
                    <a:pt x="26" y="57"/>
                    <a:pt x="32" y="60"/>
                  </a:cubicBezTo>
                  <a:cubicBezTo>
                    <a:pt x="32" y="61"/>
                    <a:pt x="32" y="60"/>
                    <a:pt x="32" y="60"/>
                  </a:cubicBezTo>
                  <a:cubicBezTo>
                    <a:pt x="26" y="57"/>
                    <a:pt x="21" y="54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6" y="49"/>
                    <a:pt x="17" y="47"/>
                    <a:pt x="19" y="45"/>
                  </a:cubicBezTo>
                  <a:cubicBezTo>
                    <a:pt x="24" y="48"/>
                    <a:pt x="30" y="51"/>
                    <a:pt x="36" y="54"/>
                  </a:cubicBezTo>
                  <a:cubicBezTo>
                    <a:pt x="36" y="55"/>
                    <a:pt x="36" y="54"/>
                    <a:pt x="36" y="54"/>
                  </a:cubicBezTo>
                  <a:cubicBezTo>
                    <a:pt x="30" y="51"/>
                    <a:pt x="25" y="47"/>
                    <a:pt x="19" y="44"/>
                  </a:cubicBezTo>
                  <a:cubicBezTo>
                    <a:pt x="22" y="40"/>
                    <a:pt x="26" y="35"/>
                    <a:pt x="30" y="31"/>
                  </a:cubicBezTo>
                  <a:cubicBezTo>
                    <a:pt x="40" y="20"/>
                    <a:pt x="53" y="12"/>
                    <a:pt x="68" y="7"/>
                  </a:cubicBezTo>
                  <a:cubicBezTo>
                    <a:pt x="72" y="5"/>
                    <a:pt x="77" y="4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1" y="13"/>
                    <a:pt x="91" y="12"/>
                    <a:pt x="91" y="12"/>
                  </a:cubicBezTo>
                  <a:cubicBezTo>
                    <a:pt x="88" y="9"/>
                    <a:pt x="85" y="6"/>
                    <a:pt x="83" y="2"/>
                  </a:cubicBezTo>
                  <a:cubicBezTo>
                    <a:pt x="85" y="2"/>
                    <a:pt x="88" y="1"/>
                    <a:pt x="90" y="1"/>
                  </a:cubicBezTo>
                  <a:cubicBezTo>
                    <a:pt x="91" y="1"/>
                    <a:pt x="91" y="1"/>
                    <a:pt x="92" y="1"/>
                  </a:cubicBezTo>
                  <a:cubicBezTo>
                    <a:pt x="92" y="1"/>
                    <a:pt x="93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93" y="2"/>
                    <a:pt x="93" y="3"/>
                  </a:cubicBezTo>
                  <a:cubicBezTo>
                    <a:pt x="93" y="4"/>
                    <a:pt x="93" y="6"/>
                    <a:pt x="93" y="7"/>
                  </a:cubicBezTo>
                  <a:cubicBezTo>
                    <a:pt x="91" y="5"/>
                    <a:pt x="89" y="4"/>
                    <a:pt x="88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9" y="4"/>
                    <a:pt x="91" y="6"/>
                    <a:pt x="93" y="8"/>
                  </a:cubicBezTo>
                  <a:cubicBezTo>
                    <a:pt x="93" y="9"/>
                    <a:pt x="93" y="9"/>
                    <a:pt x="93" y="10"/>
                  </a:cubicBezTo>
                  <a:cubicBezTo>
                    <a:pt x="93" y="13"/>
                    <a:pt x="93" y="15"/>
                    <a:pt x="93" y="18"/>
                  </a:cubicBezTo>
                  <a:cubicBezTo>
                    <a:pt x="93" y="19"/>
                    <a:pt x="93" y="20"/>
                    <a:pt x="93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1" y="21"/>
                    <a:pt x="89" y="22"/>
                    <a:pt x="88" y="22"/>
                  </a:cubicBezTo>
                  <a:cubicBezTo>
                    <a:pt x="86" y="22"/>
                    <a:pt x="84" y="23"/>
                    <a:pt x="82" y="23"/>
                  </a:cubicBezTo>
                  <a:cubicBezTo>
                    <a:pt x="79" y="24"/>
                    <a:pt x="76" y="25"/>
                    <a:pt x="73" y="26"/>
                  </a:cubicBezTo>
                  <a:cubicBezTo>
                    <a:pt x="69" y="22"/>
                    <a:pt x="64" y="18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60" y="14"/>
                  </a:cubicBezTo>
                  <a:cubicBezTo>
                    <a:pt x="64" y="18"/>
                    <a:pt x="68" y="22"/>
                    <a:pt x="72" y="27"/>
                  </a:cubicBezTo>
                  <a:cubicBezTo>
                    <a:pt x="72" y="27"/>
                    <a:pt x="72" y="27"/>
                    <a:pt x="71" y="27"/>
                  </a:cubicBezTo>
                  <a:cubicBezTo>
                    <a:pt x="63" y="30"/>
                    <a:pt x="56" y="35"/>
                    <a:pt x="50" y="40"/>
                  </a:cubicBezTo>
                  <a:cubicBezTo>
                    <a:pt x="46" y="36"/>
                    <a:pt x="41" y="31"/>
                    <a:pt x="37" y="27"/>
                  </a:cubicBezTo>
                  <a:cubicBezTo>
                    <a:pt x="37" y="27"/>
                    <a:pt x="36" y="27"/>
                    <a:pt x="37" y="28"/>
                  </a:cubicBezTo>
                  <a:cubicBezTo>
                    <a:pt x="41" y="32"/>
                    <a:pt x="45" y="36"/>
                    <a:pt x="49" y="41"/>
                  </a:cubicBezTo>
                  <a:cubicBezTo>
                    <a:pt x="45" y="45"/>
                    <a:pt x="41" y="49"/>
                    <a:pt x="37" y="54"/>
                  </a:cubicBezTo>
                  <a:cubicBezTo>
                    <a:pt x="34" y="58"/>
                    <a:pt x="31" y="63"/>
                    <a:pt x="29" y="68"/>
                  </a:cubicBezTo>
                  <a:cubicBezTo>
                    <a:pt x="29" y="68"/>
                    <a:pt x="29" y="67"/>
                    <a:pt x="29" y="67"/>
                  </a:cubicBezTo>
                  <a:cubicBezTo>
                    <a:pt x="23" y="65"/>
                    <a:pt x="17" y="62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2" y="56"/>
                    <a:pt x="13" y="54"/>
                    <a:pt x="14" y="51"/>
                  </a:cubicBezTo>
                  <a:close/>
                  <a:moveTo>
                    <a:pt x="1" y="109"/>
                  </a:moveTo>
                  <a:cubicBezTo>
                    <a:pt x="7" y="111"/>
                    <a:pt x="14" y="113"/>
                    <a:pt x="20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14" y="112"/>
                    <a:pt x="7" y="110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0" y="107"/>
                    <a:pt x="0" y="106"/>
                    <a:pt x="0" y="105"/>
                  </a:cubicBezTo>
                  <a:cubicBezTo>
                    <a:pt x="7" y="106"/>
                    <a:pt x="13" y="107"/>
                    <a:pt x="19" y="109"/>
                  </a:cubicBezTo>
                  <a:cubicBezTo>
                    <a:pt x="20" y="109"/>
                    <a:pt x="20" y="108"/>
                    <a:pt x="19" y="108"/>
                  </a:cubicBezTo>
                  <a:cubicBezTo>
                    <a:pt x="13" y="107"/>
                    <a:pt x="7" y="105"/>
                    <a:pt x="0" y="104"/>
                  </a:cubicBezTo>
                  <a:cubicBezTo>
                    <a:pt x="0" y="102"/>
                    <a:pt x="0" y="101"/>
                    <a:pt x="1" y="99"/>
                  </a:cubicBezTo>
                  <a:cubicBezTo>
                    <a:pt x="7" y="101"/>
                    <a:pt x="14" y="103"/>
                    <a:pt x="20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14" y="102"/>
                    <a:pt x="7" y="100"/>
                    <a:pt x="1" y="98"/>
                  </a:cubicBezTo>
                  <a:cubicBezTo>
                    <a:pt x="1" y="97"/>
                    <a:pt x="1" y="95"/>
                    <a:pt x="1" y="94"/>
                  </a:cubicBezTo>
                  <a:cubicBezTo>
                    <a:pt x="7" y="96"/>
                    <a:pt x="13" y="98"/>
                    <a:pt x="19" y="100"/>
                  </a:cubicBezTo>
                  <a:cubicBezTo>
                    <a:pt x="19" y="101"/>
                    <a:pt x="19" y="100"/>
                    <a:pt x="19" y="100"/>
                  </a:cubicBezTo>
                  <a:cubicBezTo>
                    <a:pt x="13" y="98"/>
                    <a:pt x="7" y="95"/>
                    <a:pt x="1" y="93"/>
                  </a:cubicBezTo>
                  <a:cubicBezTo>
                    <a:pt x="1" y="92"/>
                    <a:pt x="1" y="91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7" y="92"/>
                    <a:pt x="13" y="94"/>
                    <a:pt x="19" y="97"/>
                  </a:cubicBezTo>
                  <a:cubicBezTo>
                    <a:pt x="19" y="97"/>
                    <a:pt x="19" y="96"/>
                    <a:pt x="19" y="96"/>
                  </a:cubicBezTo>
                  <a:cubicBezTo>
                    <a:pt x="13" y="94"/>
                    <a:pt x="7" y="92"/>
                    <a:pt x="2" y="90"/>
                  </a:cubicBezTo>
                  <a:cubicBezTo>
                    <a:pt x="1" y="89"/>
                    <a:pt x="1" y="90"/>
                    <a:pt x="1" y="90"/>
                  </a:cubicBezTo>
                  <a:cubicBezTo>
                    <a:pt x="2" y="87"/>
                    <a:pt x="2" y="84"/>
                    <a:pt x="3" y="82"/>
                  </a:cubicBezTo>
                  <a:cubicBezTo>
                    <a:pt x="9" y="84"/>
                    <a:pt x="15" y="87"/>
                    <a:pt x="21" y="90"/>
                  </a:cubicBezTo>
                  <a:cubicBezTo>
                    <a:pt x="21" y="90"/>
                    <a:pt x="22" y="90"/>
                    <a:pt x="21" y="90"/>
                  </a:cubicBezTo>
                  <a:cubicBezTo>
                    <a:pt x="15" y="87"/>
                    <a:pt x="9" y="84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0"/>
                    <a:pt x="3" y="79"/>
                    <a:pt x="3" y="78"/>
                  </a:cubicBezTo>
                  <a:cubicBezTo>
                    <a:pt x="9" y="81"/>
                    <a:pt x="15" y="84"/>
                    <a:pt x="21" y="87"/>
                  </a:cubicBezTo>
                  <a:cubicBezTo>
                    <a:pt x="21" y="87"/>
                    <a:pt x="22" y="86"/>
                    <a:pt x="21" y="86"/>
                  </a:cubicBezTo>
                  <a:cubicBezTo>
                    <a:pt x="15" y="83"/>
                    <a:pt x="10" y="81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7"/>
                    <a:pt x="4" y="77"/>
                    <a:pt x="4" y="76"/>
                  </a:cubicBezTo>
                  <a:cubicBezTo>
                    <a:pt x="10" y="79"/>
                    <a:pt x="16" y="82"/>
                    <a:pt x="21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6" y="81"/>
                    <a:pt x="10" y="78"/>
                    <a:pt x="4" y="76"/>
                  </a:cubicBezTo>
                  <a:cubicBezTo>
                    <a:pt x="4" y="75"/>
                    <a:pt x="5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1" y="77"/>
                    <a:pt x="17" y="80"/>
                    <a:pt x="23" y="83"/>
                  </a:cubicBezTo>
                  <a:cubicBezTo>
                    <a:pt x="23" y="83"/>
                    <a:pt x="23" y="82"/>
                    <a:pt x="23" y="82"/>
                  </a:cubicBezTo>
                  <a:cubicBezTo>
                    <a:pt x="17" y="79"/>
                    <a:pt x="11" y="76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2"/>
                    <a:pt x="6" y="71"/>
                    <a:pt x="6" y="69"/>
                  </a:cubicBezTo>
                  <a:cubicBezTo>
                    <a:pt x="6" y="69"/>
                    <a:pt x="7" y="68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3" y="70"/>
                    <a:pt x="19" y="72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19" y="72"/>
                    <a:pt x="13" y="69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8" y="64"/>
                    <a:pt x="9" y="62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6" y="62"/>
                    <a:pt x="22" y="65"/>
                    <a:pt x="28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69"/>
                    <a:pt x="28" y="70"/>
                    <a:pt x="27" y="71"/>
                  </a:cubicBezTo>
                  <a:cubicBezTo>
                    <a:pt x="21" y="68"/>
                    <a:pt x="16" y="66"/>
                    <a:pt x="10" y="63"/>
                  </a:cubicBezTo>
                  <a:cubicBezTo>
                    <a:pt x="10" y="63"/>
                    <a:pt x="9" y="63"/>
                    <a:pt x="10" y="63"/>
                  </a:cubicBezTo>
                  <a:cubicBezTo>
                    <a:pt x="15" y="66"/>
                    <a:pt x="21" y="69"/>
                    <a:pt x="27" y="71"/>
                  </a:cubicBezTo>
                  <a:cubicBezTo>
                    <a:pt x="26" y="74"/>
                    <a:pt x="25" y="77"/>
                    <a:pt x="24" y="79"/>
                  </a:cubicBezTo>
                  <a:cubicBezTo>
                    <a:pt x="18" y="76"/>
                    <a:pt x="13" y="73"/>
                    <a:pt x="7" y="71"/>
                  </a:cubicBezTo>
                  <a:cubicBezTo>
                    <a:pt x="6" y="70"/>
                    <a:pt x="6" y="71"/>
                    <a:pt x="6" y="71"/>
                  </a:cubicBezTo>
                  <a:cubicBezTo>
                    <a:pt x="12" y="74"/>
                    <a:pt x="18" y="77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3" y="85"/>
                    <a:pt x="22" y="90"/>
                    <a:pt x="21" y="96"/>
                  </a:cubicBezTo>
                  <a:cubicBezTo>
                    <a:pt x="20" y="104"/>
                    <a:pt x="21" y="112"/>
                    <a:pt x="22" y="120"/>
                  </a:cubicBezTo>
                  <a:cubicBezTo>
                    <a:pt x="15" y="117"/>
                    <a:pt x="8" y="115"/>
                    <a:pt x="1" y="113"/>
                  </a:cubicBezTo>
                  <a:cubicBezTo>
                    <a:pt x="1" y="112"/>
                    <a:pt x="1" y="110"/>
                    <a:pt x="1" y="109"/>
                  </a:cubicBezTo>
                  <a:close/>
                  <a:moveTo>
                    <a:pt x="2" y="124"/>
                  </a:moveTo>
                  <a:cubicBezTo>
                    <a:pt x="9" y="125"/>
                    <a:pt x="16" y="127"/>
                    <a:pt x="23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16" y="127"/>
                    <a:pt x="9" y="125"/>
                    <a:pt x="2" y="123"/>
                  </a:cubicBezTo>
                  <a:cubicBezTo>
                    <a:pt x="2" y="121"/>
                    <a:pt x="2" y="120"/>
                    <a:pt x="2" y="118"/>
                  </a:cubicBezTo>
                  <a:cubicBezTo>
                    <a:pt x="1" y="118"/>
                    <a:pt x="1" y="118"/>
                    <a:pt x="1" y="117"/>
                  </a:cubicBezTo>
                  <a:cubicBezTo>
                    <a:pt x="8" y="121"/>
                    <a:pt x="15" y="124"/>
                    <a:pt x="22" y="125"/>
                  </a:cubicBezTo>
                  <a:cubicBezTo>
                    <a:pt x="23" y="126"/>
                    <a:pt x="23" y="125"/>
                    <a:pt x="22" y="125"/>
                  </a:cubicBezTo>
                  <a:cubicBezTo>
                    <a:pt x="15" y="123"/>
                    <a:pt x="8" y="120"/>
                    <a:pt x="1" y="117"/>
                  </a:cubicBezTo>
                  <a:cubicBezTo>
                    <a:pt x="1" y="116"/>
                    <a:pt x="1" y="114"/>
                    <a:pt x="1" y="113"/>
                  </a:cubicBezTo>
                  <a:cubicBezTo>
                    <a:pt x="8" y="116"/>
                    <a:pt x="15" y="118"/>
                    <a:pt x="23" y="120"/>
                  </a:cubicBezTo>
                  <a:cubicBezTo>
                    <a:pt x="24" y="125"/>
                    <a:pt x="25" y="130"/>
                    <a:pt x="27" y="134"/>
                  </a:cubicBezTo>
                  <a:cubicBezTo>
                    <a:pt x="19" y="132"/>
                    <a:pt x="11" y="130"/>
                    <a:pt x="3" y="128"/>
                  </a:cubicBezTo>
                  <a:cubicBezTo>
                    <a:pt x="3" y="126"/>
                    <a:pt x="3" y="125"/>
                    <a:pt x="2" y="124"/>
                  </a:cubicBezTo>
                  <a:close/>
                  <a:moveTo>
                    <a:pt x="5" y="134"/>
                  </a:moveTo>
                  <a:cubicBezTo>
                    <a:pt x="13" y="135"/>
                    <a:pt x="20" y="137"/>
                    <a:pt x="28" y="139"/>
                  </a:cubicBezTo>
                  <a:cubicBezTo>
                    <a:pt x="29" y="139"/>
                    <a:pt x="29" y="139"/>
                    <a:pt x="28" y="139"/>
                  </a:cubicBezTo>
                  <a:cubicBezTo>
                    <a:pt x="20" y="137"/>
                    <a:pt x="13" y="135"/>
                    <a:pt x="5" y="133"/>
                  </a:cubicBezTo>
                  <a:cubicBezTo>
                    <a:pt x="4" y="131"/>
                    <a:pt x="4" y="130"/>
                    <a:pt x="4" y="129"/>
                  </a:cubicBezTo>
                  <a:cubicBezTo>
                    <a:pt x="11" y="131"/>
                    <a:pt x="19" y="133"/>
                    <a:pt x="27" y="135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8" y="138"/>
                    <a:pt x="30" y="141"/>
                    <a:pt x="32" y="144"/>
                  </a:cubicBezTo>
                  <a:cubicBezTo>
                    <a:pt x="23" y="142"/>
                    <a:pt x="15" y="140"/>
                    <a:pt x="7" y="138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15" y="141"/>
                    <a:pt x="24" y="143"/>
                    <a:pt x="32" y="145"/>
                  </a:cubicBezTo>
                  <a:cubicBezTo>
                    <a:pt x="32" y="145"/>
                    <a:pt x="33" y="146"/>
                    <a:pt x="33" y="147"/>
                  </a:cubicBezTo>
                  <a:cubicBezTo>
                    <a:pt x="33" y="147"/>
                    <a:pt x="34" y="148"/>
                    <a:pt x="34" y="148"/>
                  </a:cubicBezTo>
                  <a:cubicBezTo>
                    <a:pt x="26" y="146"/>
                    <a:pt x="17" y="144"/>
                    <a:pt x="8" y="142"/>
                  </a:cubicBezTo>
                  <a:cubicBezTo>
                    <a:pt x="7" y="139"/>
                    <a:pt x="6" y="136"/>
                    <a:pt x="5" y="134"/>
                  </a:cubicBezTo>
                  <a:close/>
                  <a:moveTo>
                    <a:pt x="8" y="143"/>
                  </a:moveTo>
                  <a:cubicBezTo>
                    <a:pt x="17" y="145"/>
                    <a:pt x="26" y="147"/>
                    <a:pt x="34" y="149"/>
                  </a:cubicBezTo>
                  <a:cubicBezTo>
                    <a:pt x="34" y="149"/>
                    <a:pt x="35" y="149"/>
                    <a:pt x="35" y="149"/>
                  </a:cubicBezTo>
                  <a:cubicBezTo>
                    <a:pt x="36" y="150"/>
                    <a:pt x="36" y="152"/>
                    <a:pt x="37" y="153"/>
                  </a:cubicBezTo>
                  <a:cubicBezTo>
                    <a:pt x="28" y="151"/>
                    <a:pt x="19" y="148"/>
                    <a:pt x="10" y="146"/>
                  </a:cubicBezTo>
                  <a:cubicBezTo>
                    <a:pt x="9" y="145"/>
                    <a:pt x="9" y="144"/>
                    <a:pt x="8" y="143"/>
                  </a:cubicBezTo>
                  <a:close/>
                  <a:moveTo>
                    <a:pt x="27" y="170"/>
                  </a:moveTo>
                  <a:cubicBezTo>
                    <a:pt x="27" y="170"/>
                    <a:pt x="26" y="171"/>
                    <a:pt x="26" y="171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5" y="170"/>
                    <a:pt x="24" y="169"/>
                    <a:pt x="23" y="168"/>
                  </a:cubicBezTo>
                  <a:cubicBezTo>
                    <a:pt x="22" y="166"/>
                    <a:pt x="21" y="165"/>
                    <a:pt x="20" y="163"/>
                  </a:cubicBezTo>
                  <a:cubicBezTo>
                    <a:pt x="23" y="165"/>
                    <a:pt x="26" y="166"/>
                    <a:pt x="29" y="168"/>
                  </a:cubicBezTo>
                  <a:cubicBezTo>
                    <a:pt x="29" y="168"/>
                    <a:pt x="28" y="169"/>
                    <a:pt x="27" y="170"/>
                  </a:cubicBezTo>
                  <a:close/>
                  <a:moveTo>
                    <a:pt x="32" y="165"/>
                  </a:moveTo>
                  <a:cubicBezTo>
                    <a:pt x="31" y="166"/>
                    <a:pt x="31" y="166"/>
                    <a:pt x="30" y="167"/>
                  </a:cubicBezTo>
                  <a:cubicBezTo>
                    <a:pt x="27" y="166"/>
                    <a:pt x="23" y="164"/>
                    <a:pt x="20" y="163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18" y="161"/>
                    <a:pt x="17" y="160"/>
                    <a:pt x="16" y="158"/>
                  </a:cubicBezTo>
                  <a:cubicBezTo>
                    <a:pt x="22" y="160"/>
                    <a:pt x="27" y="162"/>
                    <a:pt x="33" y="164"/>
                  </a:cubicBezTo>
                  <a:cubicBezTo>
                    <a:pt x="33" y="165"/>
                    <a:pt x="32" y="165"/>
                    <a:pt x="32" y="165"/>
                  </a:cubicBezTo>
                  <a:close/>
                  <a:moveTo>
                    <a:pt x="33" y="164"/>
                  </a:moveTo>
                  <a:cubicBezTo>
                    <a:pt x="33" y="164"/>
                    <a:pt x="33" y="164"/>
                    <a:pt x="33" y="164"/>
                  </a:cubicBezTo>
                  <a:cubicBezTo>
                    <a:pt x="27" y="162"/>
                    <a:pt x="22" y="160"/>
                    <a:pt x="16" y="158"/>
                  </a:cubicBezTo>
                  <a:cubicBezTo>
                    <a:pt x="16" y="157"/>
                    <a:pt x="16" y="158"/>
                    <a:pt x="16" y="158"/>
                  </a:cubicBezTo>
                  <a:cubicBezTo>
                    <a:pt x="15" y="156"/>
                    <a:pt x="14" y="155"/>
                    <a:pt x="14" y="154"/>
                  </a:cubicBezTo>
                  <a:cubicBezTo>
                    <a:pt x="21" y="156"/>
                    <a:pt x="28" y="159"/>
                    <a:pt x="35" y="161"/>
                  </a:cubicBezTo>
                  <a:cubicBezTo>
                    <a:pt x="36" y="161"/>
                    <a:pt x="36" y="161"/>
                    <a:pt x="35" y="160"/>
                  </a:cubicBezTo>
                  <a:cubicBezTo>
                    <a:pt x="28" y="158"/>
                    <a:pt x="21" y="156"/>
                    <a:pt x="13" y="153"/>
                  </a:cubicBezTo>
                  <a:cubicBezTo>
                    <a:pt x="13" y="152"/>
                    <a:pt x="13" y="152"/>
                    <a:pt x="12" y="151"/>
                  </a:cubicBezTo>
                  <a:cubicBezTo>
                    <a:pt x="21" y="154"/>
                    <a:pt x="30" y="156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7" y="160"/>
                    <a:pt x="35" y="162"/>
                    <a:pt x="33" y="164"/>
                  </a:cubicBezTo>
                  <a:close/>
                  <a:moveTo>
                    <a:pt x="39" y="158"/>
                  </a:moveTo>
                  <a:cubicBezTo>
                    <a:pt x="39" y="158"/>
                    <a:pt x="39" y="158"/>
                    <a:pt x="39" y="157"/>
                  </a:cubicBezTo>
                  <a:cubicBezTo>
                    <a:pt x="30" y="156"/>
                    <a:pt x="21" y="153"/>
                    <a:pt x="12" y="150"/>
                  </a:cubicBezTo>
                  <a:cubicBezTo>
                    <a:pt x="11" y="149"/>
                    <a:pt x="11" y="148"/>
                    <a:pt x="10" y="146"/>
                  </a:cubicBezTo>
                  <a:cubicBezTo>
                    <a:pt x="19" y="149"/>
                    <a:pt x="29" y="151"/>
                    <a:pt x="38" y="154"/>
                  </a:cubicBezTo>
                  <a:cubicBezTo>
                    <a:pt x="39" y="155"/>
                    <a:pt x="40" y="156"/>
                    <a:pt x="40" y="157"/>
                  </a:cubicBezTo>
                  <a:cubicBezTo>
                    <a:pt x="40" y="157"/>
                    <a:pt x="40" y="157"/>
                    <a:pt x="39" y="15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0529"/>
            <p:cNvSpPr>
              <a:spLocks/>
            </p:cNvSpPr>
            <p:nvPr/>
          </p:nvSpPr>
          <p:spPr bwMode="auto">
            <a:xfrm>
              <a:off x="6771295" y="3027002"/>
              <a:ext cx="82271" cy="34737"/>
            </a:xfrm>
            <a:custGeom>
              <a:avLst/>
              <a:gdLst>
                <a:gd name="T0" fmla="*/ 19 w 19"/>
                <a:gd name="T1" fmla="*/ 7 h 8"/>
                <a:gd name="T2" fmla="*/ 0 w 19"/>
                <a:gd name="T3" fmla="*/ 0 h 8"/>
                <a:gd name="T4" fmla="*/ 0 w 19"/>
                <a:gd name="T5" fmla="*/ 1 h 8"/>
                <a:gd name="T6" fmla="*/ 19 w 19"/>
                <a:gd name="T7" fmla="*/ 8 h 8"/>
                <a:gd name="T8" fmla="*/ 19 w 19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19" y="7"/>
                  </a:moveTo>
                  <a:cubicBezTo>
                    <a:pt x="13" y="5"/>
                    <a:pt x="7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6" y="3"/>
                    <a:pt x="13" y="5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0530"/>
            <p:cNvSpPr>
              <a:spLocks/>
            </p:cNvSpPr>
            <p:nvPr/>
          </p:nvSpPr>
          <p:spPr bwMode="auto">
            <a:xfrm>
              <a:off x="6818829" y="2897198"/>
              <a:ext cx="69473" cy="34737"/>
            </a:xfrm>
            <a:custGeom>
              <a:avLst/>
              <a:gdLst>
                <a:gd name="T0" fmla="*/ 16 w 16"/>
                <a:gd name="T1" fmla="*/ 8 h 8"/>
                <a:gd name="T2" fmla="*/ 16 w 16"/>
                <a:gd name="T3" fmla="*/ 7 h 8"/>
                <a:gd name="T4" fmla="*/ 1 w 16"/>
                <a:gd name="T5" fmla="*/ 0 h 8"/>
                <a:gd name="T6" fmla="*/ 0 w 16"/>
                <a:gd name="T7" fmla="*/ 0 h 8"/>
                <a:gd name="T8" fmla="*/ 16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cubicBezTo>
                    <a:pt x="16" y="8"/>
                    <a:pt x="16" y="8"/>
                    <a:pt x="16" y="7"/>
                  </a:cubicBezTo>
                  <a:cubicBezTo>
                    <a:pt x="11" y="5"/>
                    <a:pt x="6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3"/>
                    <a:pt x="11" y="5"/>
                    <a:pt x="16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0531"/>
            <p:cNvSpPr>
              <a:spLocks/>
            </p:cNvSpPr>
            <p:nvPr/>
          </p:nvSpPr>
          <p:spPr bwMode="auto">
            <a:xfrm>
              <a:off x="6840768" y="2862461"/>
              <a:ext cx="65817" cy="40221"/>
            </a:xfrm>
            <a:custGeom>
              <a:avLst/>
              <a:gdLst>
                <a:gd name="T0" fmla="*/ 15 w 15"/>
                <a:gd name="T1" fmla="*/ 8 h 9"/>
                <a:gd name="T2" fmla="*/ 1 w 15"/>
                <a:gd name="T3" fmla="*/ 0 h 9"/>
                <a:gd name="T4" fmla="*/ 1 w 15"/>
                <a:gd name="T5" fmla="*/ 1 h 9"/>
                <a:gd name="T6" fmla="*/ 14 w 15"/>
                <a:gd name="T7" fmla="*/ 9 h 9"/>
                <a:gd name="T8" fmla="*/ 15 w 1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5" y="8"/>
                  </a:moveTo>
                  <a:cubicBezTo>
                    <a:pt x="10" y="5"/>
                    <a:pt x="6" y="3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3"/>
                    <a:pt x="10" y="6"/>
                    <a:pt x="14" y="9"/>
                  </a:cubicBezTo>
                  <a:cubicBezTo>
                    <a:pt x="15" y="9"/>
                    <a:pt x="15" y="8"/>
                    <a:pt x="15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0532"/>
            <p:cNvSpPr>
              <a:spLocks/>
            </p:cNvSpPr>
            <p:nvPr/>
          </p:nvSpPr>
          <p:spPr bwMode="auto">
            <a:xfrm>
              <a:off x="6862707" y="2833209"/>
              <a:ext cx="63989" cy="42050"/>
            </a:xfrm>
            <a:custGeom>
              <a:avLst/>
              <a:gdLst>
                <a:gd name="T0" fmla="*/ 15 w 15"/>
                <a:gd name="T1" fmla="*/ 9 h 10"/>
                <a:gd name="T2" fmla="*/ 1 w 15"/>
                <a:gd name="T3" fmla="*/ 1 h 10"/>
                <a:gd name="T4" fmla="*/ 0 w 15"/>
                <a:gd name="T5" fmla="*/ 1 h 10"/>
                <a:gd name="T6" fmla="*/ 15 w 15"/>
                <a:gd name="T7" fmla="*/ 9 h 10"/>
                <a:gd name="T8" fmla="*/ 15 w 15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9"/>
                  </a:moveTo>
                  <a:cubicBezTo>
                    <a:pt x="10" y="6"/>
                    <a:pt x="5" y="3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4"/>
                    <a:pt x="10" y="7"/>
                    <a:pt x="15" y="9"/>
                  </a:cubicBezTo>
                  <a:cubicBezTo>
                    <a:pt x="15" y="10"/>
                    <a:pt x="15" y="9"/>
                    <a:pt x="1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0533"/>
            <p:cNvSpPr>
              <a:spLocks/>
            </p:cNvSpPr>
            <p:nvPr/>
          </p:nvSpPr>
          <p:spPr bwMode="auto">
            <a:xfrm>
              <a:off x="6871848" y="2814927"/>
              <a:ext cx="69473" cy="53019"/>
            </a:xfrm>
            <a:custGeom>
              <a:avLst/>
              <a:gdLst>
                <a:gd name="T0" fmla="*/ 15 w 16"/>
                <a:gd name="T1" fmla="*/ 11 h 12"/>
                <a:gd name="T2" fmla="*/ 16 w 16"/>
                <a:gd name="T3" fmla="*/ 11 h 12"/>
                <a:gd name="T4" fmla="*/ 1 w 16"/>
                <a:gd name="T5" fmla="*/ 0 h 12"/>
                <a:gd name="T6" fmla="*/ 1 w 16"/>
                <a:gd name="T7" fmla="*/ 0 h 12"/>
                <a:gd name="T8" fmla="*/ 15 w 16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16" y="11"/>
                    <a:pt x="16" y="11"/>
                  </a:cubicBezTo>
                  <a:cubicBezTo>
                    <a:pt x="11" y="7"/>
                    <a:pt x="6" y="3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5" y="4"/>
                    <a:pt x="10" y="8"/>
                    <a:pt x="1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10534"/>
            <p:cNvSpPr>
              <a:spLocks/>
            </p:cNvSpPr>
            <p:nvPr/>
          </p:nvSpPr>
          <p:spPr bwMode="auto">
            <a:xfrm>
              <a:off x="6884645" y="2802129"/>
              <a:ext cx="63989" cy="47534"/>
            </a:xfrm>
            <a:custGeom>
              <a:avLst/>
              <a:gdLst>
                <a:gd name="T0" fmla="*/ 15 w 15"/>
                <a:gd name="T1" fmla="*/ 11 h 11"/>
                <a:gd name="T2" fmla="*/ 15 w 15"/>
                <a:gd name="T3" fmla="*/ 11 h 11"/>
                <a:gd name="T4" fmla="*/ 1 w 15"/>
                <a:gd name="T5" fmla="*/ 0 h 11"/>
                <a:gd name="T6" fmla="*/ 1 w 15"/>
                <a:gd name="T7" fmla="*/ 1 h 11"/>
                <a:gd name="T8" fmla="*/ 15 w 1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7"/>
                    <a:pt x="6" y="4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5" y="4"/>
                    <a:pt x="10" y="8"/>
                    <a:pt x="1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10535"/>
            <p:cNvSpPr>
              <a:spLocks/>
            </p:cNvSpPr>
            <p:nvPr/>
          </p:nvSpPr>
          <p:spPr bwMode="auto">
            <a:xfrm>
              <a:off x="6901100" y="2785675"/>
              <a:ext cx="60332" cy="60332"/>
            </a:xfrm>
            <a:custGeom>
              <a:avLst/>
              <a:gdLst>
                <a:gd name="T0" fmla="*/ 14 w 14"/>
                <a:gd name="T1" fmla="*/ 13 h 14"/>
                <a:gd name="T2" fmla="*/ 14 w 14"/>
                <a:gd name="T3" fmla="*/ 13 h 14"/>
                <a:gd name="T4" fmla="*/ 0 w 14"/>
                <a:gd name="T5" fmla="*/ 0 h 14"/>
                <a:gd name="T6" fmla="*/ 0 w 14"/>
                <a:gd name="T7" fmla="*/ 0 h 14"/>
                <a:gd name="T8" fmla="*/ 14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13"/>
                  </a:moveTo>
                  <a:cubicBezTo>
                    <a:pt x="14" y="14"/>
                    <a:pt x="14" y="13"/>
                    <a:pt x="14" y="13"/>
                  </a:cubicBezTo>
                  <a:cubicBezTo>
                    <a:pt x="10" y="9"/>
                    <a:pt x="5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9" y="9"/>
                    <a:pt x="14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10536"/>
            <p:cNvSpPr>
              <a:spLocks/>
            </p:cNvSpPr>
            <p:nvPr/>
          </p:nvSpPr>
          <p:spPr bwMode="auto">
            <a:xfrm>
              <a:off x="6932180" y="2754595"/>
              <a:ext cx="60332" cy="60332"/>
            </a:xfrm>
            <a:custGeom>
              <a:avLst/>
              <a:gdLst>
                <a:gd name="T0" fmla="*/ 13 w 14"/>
                <a:gd name="T1" fmla="*/ 13 h 14"/>
                <a:gd name="T2" fmla="*/ 13 w 14"/>
                <a:gd name="T3" fmla="*/ 13 h 14"/>
                <a:gd name="T4" fmla="*/ 1 w 14"/>
                <a:gd name="T5" fmla="*/ 0 h 14"/>
                <a:gd name="T6" fmla="*/ 1 w 14"/>
                <a:gd name="T7" fmla="*/ 1 h 14"/>
                <a:gd name="T8" fmla="*/ 13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3" y="13"/>
                  </a:moveTo>
                  <a:cubicBezTo>
                    <a:pt x="13" y="14"/>
                    <a:pt x="14" y="13"/>
                    <a:pt x="13" y="13"/>
                  </a:cubicBezTo>
                  <a:cubicBezTo>
                    <a:pt x="9" y="9"/>
                    <a:pt x="5" y="5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5"/>
                    <a:pt x="9" y="9"/>
                    <a:pt x="13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10537"/>
            <p:cNvSpPr>
              <a:spLocks/>
            </p:cNvSpPr>
            <p:nvPr/>
          </p:nvSpPr>
          <p:spPr bwMode="auto">
            <a:xfrm>
              <a:off x="6948634" y="2745454"/>
              <a:ext cx="56676" cy="56676"/>
            </a:xfrm>
            <a:custGeom>
              <a:avLst/>
              <a:gdLst>
                <a:gd name="T0" fmla="*/ 12 w 13"/>
                <a:gd name="T1" fmla="*/ 12 h 13"/>
                <a:gd name="T2" fmla="*/ 12 w 13"/>
                <a:gd name="T3" fmla="*/ 12 h 13"/>
                <a:gd name="T4" fmla="*/ 1 w 13"/>
                <a:gd name="T5" fmla="*/ 0 h 13"/>
                <a:gd name="T6" fmla="*/ 1 w 13"/>
                <a:gd name="T7" fmla="*/ 1 h 13"/>
                <a:gd name="T8" fmla="*/ 12 w 13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2" y="12"/>
                  </a:moveTo>
                  <a:cubicBezTo>
                    <a:pt x="12" y="13"/>
                    <a:pt x="13" y="12"/>
                    <a:pt x="12" y="12"/>
                  </a:cubicBezTo>
                  <a:cubicBezTo>
                    <a:pt x="9" y="8"/>
                    <a:pt x="5" y="4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4" y="5"/>
                    <a:pt x="8" y="9"/>
                    <a:pt x="12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10538"/>
            <p:cNvSpPr>
              <a:spLocks/>
            </p:cNvSpPr>
            <p:nvPr/>
          </p:nvSpPr>
          <p:spPr bwMode="auto">
            <a:xfrm>
              <a:off x="6961431" y="2738141"/>
              <a:ext cx="53019" cy="54847"/>
            </a:xfrm>
            <a:custGeom>
              <a:avLst/>
              <a:gdLst>
                <a:gd name="T0" fmla="*/ 1 w 12"/>
                <a:gd name="T1" fmla="*/ 1 h 13"/>
                <a:gd name="T2" fmla="*/ 1 w 12"/>
                <a:gd name="T3" fmla="*/ 1 h 13"/>
                <a:gd name="T4" fmla="*/ 11 w 12"/>
                <a:gd name="T5" fmla="*/ 13 h 13"/>
                <a:gd name="T6" fmla="*/ 12 w 12"/>
                <a:gd name="T7" fmla="*/ 12 h 13"/>
                <a:gd name="T8" fmla="*/ 1 w 12"/>
                <a:gd name="T9" fmla="*/ 0 h 13"/>
                <a:gd name="T10" fmla="*/ 1 w 12"/>
                <a:gd name="T11" fmla="*/ 0 h 13"/>
                <a:gd name="T12" fmla="*/ 1 w 12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4" y="5"/>
                    <a:pt x="8" y="9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8" y="8"/>
                    <a:pt x="5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10539"/>
            <p:cNvSpPr>
              <a:spLocks/>
            </p:cNvSpPr>
            <p:nvPr/>
          </p:nvSpPr>
          <p:spPr bwMode="auto">
            <a:xfrm>
              <a:off x="6970573" y="2729000"/>
              <a:ext cx="56676" cy="51191"/>
            </a:xfrm>
            <a:custGeom>
              <a:avLst/>
              <a:gdLst>
                <a:gd name="T0" fmla="*/ 12 w 13"/>
                <a:gd name="T1" fmla="*/ 12 h 12"/>
                <a:gd name="T2" fmla="*/ 12 w 13"/>
                <a:gd name="T3" fmla="*/ 12 h 12"/>
                <a:gd name="T4" fmla="*/ 1 w 13"/>
                <a:gd name="T5" fmla="*/ 0 h 12"/>
                <a:gd name="T6" fmla="*/ 0 w 13"/>
                <a:gd name="T7" fmla="*/ 0 h 12"/>
                <a:gd name="T8" fmla="*/ 12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12"/>
                  </a:moveTo>
                  <a:cubicBezTo>
                    <a:pt x="12" y="12"/>
                    <a:pt x="13" y="12"/>
                    <a:pt x="12" y="12"/>
                  </a:cubicBezTo>
                  <a:cubicBezTo>
                    <a:pt x="8" y="8"/>
                    <a:pt x="5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4"/>
                    <a:pt x="8" y="8"/>
                    <a:pt x="12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0540"/>
            <p:cNvSpPr>
              <a:spLocks/>
            </p:cNvSpPr>
            <p:nvPr/>
          </p:nvSpPr>
          <p:spPr bwMode="auto">
            <a:xfrm>
              <a:off x="6988856" y="2719858"/>
              <a:ext cx="51191" cy="56676"/>
            </a:xfrm>
            <a:custGeom>
              <a:avLst/>
              <a:gdLst>
                <a:gd name="T0" fmla="*/ 11 w 12"/>
                <a:gd name="T1" fmla="*/ 13 h 13"/>
                <a:gd name="T2" fmla="*/ 12 w 12"/>
                <a:gd name="T3" fmla="*/ 12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11 w 1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13"/>
                    <a:pt x="12" y="13"/>
                    <a:pt x="12" y="12"/>
                  </a:cubicBezTo>
                  <a:cubicBezTo>
                    <a:pt x="8" y="8"/>
                    <a:pt x="4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9"/>
                    <a:pt x="11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0541"/>
            <p:cNvSpPr>
              <a:spLocks/>
            </p:cNvSpPr>
            <p:nvPr/>
          </p:nvSpPr>
          <p:spPr bwMode="auto">
            <a:xfrm>
              <a:off x="7001653" y="2710718"/>
              <a:ext cx="54847" cy="65817"/>
            </a:xfrm>
            <a:custGeom>
              <a:avLst/>
              <a:gdLst>
                <a:gd name="T0" fmla="*/ 13 w 13"/>
                <a:gd name="T1" fmla="*/ 15 h 15"/>
                <a:gd name="T2" fmla="*/ 13 w 13"/>
                <a:gd name="T3" fmla="*/ 14 h 15"/>
                <a:gd name="T4" fmla="*/ 1 w 13"/>
                <a:gd name="T5" fmla="*/ 1 h 15"/>
                <a:gd name="T6" fmla="*/ 1 w 13"/>
                <a:gd name="T7" fmla="*/ 1 h 15"/>
                <a:gd name="T8" fmla="*/ 1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cubicBezTo>
                    <a:pt x="13" y="15"/>
                    <a:pt x="13" y="15"/>
                    <a:pt x="13" y="14"/>
                  </a:cubicBezTo>
                  <a:cubicBezTo>
                    <a:pt x="9" y="10"/>
                    <a:pt x="5" y="5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6"/>
                    <a:pt x="9" y="10"/>
                    <a:pt x="13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0542"/>
            <p:cNvSpPr>
              <a:spLocks/>
            </p:cNvSpPr>
            <p:nvPr/>
          </p:nvSpPr>
          <p:spPr bwMode="auto">
            <a:xfrm>
              <a:off x="7030904" y="2697919"/>
              <a:ext cx="56676" cy="65817"/>
            </a:xfrm>
            <a:custGeom>
              <a:avLst/>
              <a:gdLst>
                <a:gd name="T0" fmla="*/ 13 w 13"/>
                <a:gd name="T1" fmla="*/ 15 h 15"/>
                <a:gd name="T2" fmla="*/ 13 w 13"/>
                <a:gd name="T3" fmla="*/ 15 h 15"/>
                <a:gd name="T4" fmla="*/ 0 w 13"/>
                <a:gd name="T5" fmla="*/ 1 h 15"/>
                <a:gd name="T6" fmla="*/ 0 w 13"/>
                <a:gd name="T7" fmla="*/ 1 h 15"/>
                <a:gd name="T8" fmla="*/ 1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9" y="10"/>
                    <a:pt x="5" y="5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6"/>
                    <a:pt x="8" y="10"/>
                    <a:pt x="13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0543"/>
            <p:cNvSpPr>
              <a:spLocks/>
            </p:cNvSpPr>
            <p:nvPr/>
          </p:nvSpPr>
          <p:spPr bwMode="auto">
            <a:xfrm>
              <a:off x="7049187" y="2690606"/>
              <a:ext cx="56676" cy="63989"/>
            </a:xfrm>
            <a:custGeom>
              <a:avLst/>
              <a:gdLst>
                <a:gd name="T0" fmla="*/ 13 w 13"/>
                <a:gd name="T1" fmla="*/ 15 h 15"/>
                <a:gd name="T2" fmla="*/ 13 w 13"/>
                <a:gd name="T3" fmla="*/ 14 h 15"/>
                <a:gd name="T4" fmla="*/ 1 w 13"/>
                <a:gd name="T5" fmla="*/ 0 h 15"/>
                <a:gd name="T6" fmla="*/ 0 w 13"/>
                <a:gd name="T7" fmla="*/ 0 h 15"/>
                <a:gd name="T8" fmla="*/ 1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cubicBezTo>
                    <a:pt x="13" y="15"/>
                    <a:pt x="13" y="15"/>
                    <a:pt x="13" y="14"/>
                  </a:cubicBezTo>
                  <a:cubicBezTo>
                    <a:pt x="9" y="10"/>
                    <a:pt x="5" y="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10"/>
                    <a:pt x="13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0544"/>
            <p:cNvSpPr>
              <a:spLocks/>
            </p:cNvSpPr>
            <p:nvPr/>
          </p:nvSpPr>
          <p:spPr bwMode="auto">
            <a:xfrm>
              <a:off x="7056500" y="2685122"/>
              <a:ext cx="65817" cy="65817"/>
            </a:xfrm>
            <a:custGeom>
              <a:avLst/>
              <a:gdLst>
                <a:gd name="T0" fmla="*/ 15 w 15"/>
                <a:gd name="T1" fmla="*/ 15 h 15"/>
                <a:gd name="T2" fmla="*/ 15 w 15"/>
                <a:gd name="T3" fmla="*/ 14 h 15"/>
                <a:gd name="T4" fmla="*/ 1 w 15"/>
                <a:gd name="T5" fmla="*/ 1 h 15"/>
                <a:gd name="T6" fmla="*/ 1 w 15"/>
                <a:gd name="T7" fmla="*/ 1 h 15"/>
                <a:gd name="T8" fmla="*/ 15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15"/>
                  </a:moveTo>
                  <a:cubicBezTo>
                    <a:pt x="15" y="15"/>
                    <a:pt x="15" y="15"/>
                    <a:pt x="15" y="14"/>
                  </a:cubicBezTo>
                  <a:cubicBezTo>
                    <a:pt x="10" y="10"/>
                    <a:pt x="6" y="5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6"/>
                    <a:pt x="10" y="10"/>
                    <a:pt x="15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0545"/>
            <p:cNvSpPr>
              <a:spLocks/>
            </p:cNvSpPr>
            <p:nvPr/>
          </p:nvSpPr>
          <p:spPr bwMode="auto">
            <a:xfrm>
              <a:off x="7083924" y="2681466"/>
              <a:ext cx="63989" cy="63989"/>
            </a:xfrm>
            <a:custGeom>
              <a:avLst/>
              <a:gdLst>
                <a:gd name="T0" fmla="*/ 14 w 15"/>
                <a:gd name="T1" fmla="*/ 15 h 15"/>
                <a:gd name="T2" fmla="*/ 15 w 15"/>
                <a:gd name="T3" fmla="*/ 14 h 15"/>
                <a:gd name="T4" fmla="*/ 1 w 15"/>
                <a:gd name="T5" fmla="*/ 0 h 15"/>
                <a:gd name="T6" fmla="*/ 0 w 15"/>
                <a:gd name="T7" fmla="*/ 0 h 15"/>
                <a:gd name="T8" fmla="*/ 14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15"/>
                  </a:moveTo>
                  <a:cubicBezTo>
                    <a:pt x="15" y="15"/>
                    <a:pt x="15" y="14"/>
                    <a:pt x="15" y="14"/>
                  </a:cubicBezTo>
                  <a:cubicBezTo>
                    <a:pt x="10" y="9"/>
                    <a:pt x="5" y="5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5" y="5"/>
                    <a:pt x="10" y="10"/>
                    <a:pt x="14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0546"/>
            <p:cNvSpPr>
              <a:spLocks/>
            </p:cNvSpPr>
            <p:nvPr/>
          </p:nvSpPr>
          <p:spPr bwMode="auto">
            <a:xfrm>
              <a:off x="7105863" y="2677809"/>
              <a:ext cx="54847" cy="60332"/>
            </a:xfrm>
            <a:custGeom>
              <a:avLst/>
              <a:gdLst>
                <a:gd name="T0" fmla="*/ 12 w 13"/>
                <a:gd name="T1" fmla="*/ 13 h 14"/>
                <a:gd name="T2" fmla="*/ 13 w 13"/>
                <a:gd name="T3" fmla="*/ 13 h 14"/>
                <a:gd name="T4" fmla="*/ 1 w 13"/>
                <a:gd name="T5" fmla="*/ 0 h 14"/>
                <a:gd name="T6" fmla="*/ 1 w 13"/>
                <a:gd name="T7" fmla="*/ 1 h 14"/>
                <a:gd name="T8" fmla="*/ 12 w 1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2" y="13"/>
                  </a:moveTo>
                  <a:cubicBezTo>
                    <a:pt x="13" y="14"/>
                    <a:pt x="13" y="13"/>
                    <a:pt x="13" y="13"/>
                  </a:cubicBezTo>
                  <a:cubicBezTo>
                    <a:pt x="9" y="9"/>
                    <a:pt x="5" y="4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5" y="5"/>
                    <a:pt x="8" y="9"/>
                    <a:pt x="12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0547"/>
            <p:cNvSpPr>
              <a:spLocks/>
            </p:cNvSpPr>
            <p:nvPr/>
          </p:nvSpPr>
          <p:spPr bwMode="auto">
            <a:xfrm>
              <a:off x="7248465" y="2672324"/>
              <a:ext cx="60332" cy="69473"/>
            </a:xfrm>
            <a:custGeom>
              <a:avLst/>
              <a:gdLst>
                <a:gd name="T0" fmla="*/ 14 w 14"/>
                <a:gd name="T1" fmla="*/ 1 h 16"/>
                <a:gd name="T2" fmla="*/ 0 w 14"/>
                <a:gd name="T3" fmla="*/ 15 h 16"/>
                <a:gd name="T4" fmla="*/ 0 w 14"/>
                <a:gd name="T5" fmla="*/ 16 h 16"/>
                <a:gd name="T6" fmla="*/ 14 w 14"/>
                <a:gd name="T7" fmla="*/ 1 h 16"/>
                <a:gd name="T8" fmla="*/ 14 w 14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4" y="1"/>
                  </a:moveTo>
                  <a:cubicBezTo>
                    <a:pt x="9" y="6"/>
                    <a:pt x="4" y="10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1"/>
                    <a:pt x="9" y="6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0548"/>
            <p:cNvSpPr>
              <a:spLocks/>
            </p:cNvSpPr>
            <p:nvPr/>
          </p:nvSpPr>
          <p:spPr bwMode="auto">
            <a:xfrm>
              <a:off x="7274060" y="2677809"/>
              <a:ext cx="60332" cy="73129"/>
            </a:xfrm>
            <a:custGeom>
              <a:avLst/>
              <a:gdLst>
                <a:gd name="T0" fmla="*/ 14 w 14"/>
                <a:gd name="T1" fmla="*/ 1 h 17"/>
                <a:gd name="T2" fmla="*/ 0 w 14"/>
                <a:gd name="T3" fmla="*/ 16 h 17"/>
                <a:gd name="T4" fmla="*/ 0 w 14"/>
                <a:gd name="T5" fmla="*/ 17 h 17"/>
                <a:gd name="T6" fmla="*/ 14 w 14"/>
                <a:gd name="T7" fmla="*/ 1 h 17"/>
                <a:gd name="T8" fmla="*/ 14 w 1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4" y="1"/>
                  </a:moveTo>
                  <a:cubicBezTo>
                    <a:pt x="9" y="6"/>
                    <a:pt x="4" y="11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5" y="11"/>
                    <a:pt x="9" y="6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0549"/>
            <p:cNvSpPr>
              <a:spLocks/>
            </p:cNvSpPr>
            <p:nvPr/>
          </p:nvSpPr>
          <p:spPr bwMode="auto">
            <a:xfrm>
              <a:off x="7295999" y="2685122"/>
              <a:ext cx="54847" cy="69473"/>
            </a:xfrm>
            <a:custGeom>
              <a:avLst/>
              <a:gdLst>
                <a:gd name="T0" fmla="*/ 12 w 13"/>
                <a:gd name="T1" fmla="*/ 0 h 16"/>
                <a:gd name="T2" fmla="*/ 0 w 13"/>
                <a:gd name="T3" fmla="*/ 15 h 16"/>
                <a:gd name="T4" fmla="*/ 0 w 13"/>
                <a:gd name="T5" fmla="*/ 16 h 16"/>
                <a:gd name="T6" fmla="*/ 13 w 13"/>
                <a:gd name="T7" fmla="*/ 1 h 16"/>
                <a:gd name="T8" fmla="*/ 12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0"/>
                  </a:moveTo>
                  <a:cubicBezTo>
                    <a:pt x="8" y="5"/>
                    <a:pt x="4" y="10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4" y="11"/>
                    <a:pt x="9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0550"/>
            <p:cNvSpPr>
              <a:spLocks/>
            </p:cNvSpPr>
            <p:nvPr/>
          </p:nvSpPr>
          <p:spPr bwMode="auto">
            <a:xfrm>
              <a:off x="7308796" y="2681466"/>
              <a:ext cx="51191" cy="63989"/>
            </a:xfrm>
            <a:custGeom>
              <a:avLst/>
              <a:gdLst>
                <a:gd name="T0" fmla="*/ 12 w 12"/>
                <a:gd name="T1" fmla="*/ 1 h 15"/>
                <a:gd name="T2" fmla="*/ 0 w 12"/>
                <a:gd name="T3" fmla="*/ 15 h 15"/>
                <a:gd name="T4" fmla="*/ 0 w 12"/>
                <a:gd name="T5" fmla="*/ 15 h 15"/>
                <a:gd name="T6" fmla="*/ 12 w 12"/>
                <a:gd name="T7" fmla="*/ 1 h 15"/>
                <a:gd name="T8" fmla="*/ 12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1"/>
                  </a:moveTo>
                  <a:cubicBezTo>
                    <a:pt x="8" y="5"/>
                    <a:pt x="4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8" y="6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10551"/>
            <p:cNvSpPr>
              <a:spLocks/>
            </p:cNvSpPr>
            <p:nvPr/>
          </p:nvSpPr>
          <p:spPr bwMode="auto">
            <a:xfrm>
              <a:off x="7312453" y="2690606"/>
              <a:ext cx="56676" cy="69473"/>
            </a:xfrm>
            <a:custGeom>
              <a:avLst/>
              <a:gdLst>
                <a:gd name="T0" fmla="*/ 13 w 13"/>
                <a:gd name="T1" fmla="*/ 0 h 16"/>
                <a:gd name="T2" fmla="*/ 1 w 13"/>
                <a:gd name="T3" fmla="*/ 15 h 16"/>
                <a:gd name="T4" fmla="*/ 1 w 13"/>
                <a:gd name="T5" fmla="*/ 15 h 16"/>
                <a:gd name="T6" fmla="*/ 13 w 13"/>
                <a:gd name="T7" fmla="*/ 0 h 16"/>
                <a:gd name="T8" fmla="*/ 13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3" y="0"/>
                  </a:moveTo>
                  <a:cubicBezTo>
                    <a:pt x="9" y="5"/>
                    <a:pt x="5" y="10"/>
                    <a:pt x="1" y="15"/>
                  </a:cubicBezTo>
                  <a:cubicBezTo>
                    <a:pt x="0" y="15"/>
                    <a:pt x="1" y="16"/>
                    <a:pt x="1" y="15"/>
                  </a:cubicBezTo>
                  <a:cubicBezTo>
                    <a:pt x="5" y="10"/>
                    <a:pt x="9" y="5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0552"/>
            <p:cNvSpPr>
              <a:spLocks/>
            </p:cNvSpPr>
            <p:nvPr/>
          </p:nvSpPr>
          <p:spPr bwMode="auto">
            <a:xfrm>
              <a:off x="7325251" y="2690606"/>
              <a:ext cx="56676" cy="69473"/>
            </a:xfrm>
            <a:custGeom>
              <a:avLst/>
              <a:gdLst>
                <a:gd name="T0" fmla="*/ 12 w 13"/>
                <a:gd name="T1" fmla="*/ 1 h 16"/>
                <a:gd name="T2" fmla="*/ 0 w 13"/>
                <a:gd name="T3" fmla="*/ 15 h 16"/>
                <a:gd name="T4" fmla="*/ 0 w 13"/>
                <a:gd name="T5" fmla="*/ 16 h 16"/>
                <a:gd name="T6" fmla="*/ 12 w 13"/>
                <a:gd name="T7" fmla="*/ 1 h 16"/>
                <a:gd name="T8" fmla="*/ 12 w 13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8" y="6"/>
                    <a:pt x="4" y="10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1"/>
                    <a:pt x="8" y="6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0553"/>
            <p:cNvSpPr>
              <a:spLocks/>
            </p:cNvSpPr>
            <p:nvPr/>
          </p:nvSpPr>
          <p:spPr bwMode="auto">
            <a:xfrm>
              <a:off x="7334392" y="2694263"/>
              <a:ext cx="56676" cy="69473"/>
            </a:xfrm>
            <a:custGeom>
              <a:avLst/>
              <a:gdLst>
                <a:gd name="T0" fmla="*/ 12 w 13"/>
                <a:gd name="T1" fmla="*/ 0 h 16"/>
                <a:gd name="T2" fmla="*/ 0 w 13"/>
                <a:gd name="T3" fmla="*/ 15 h 16"/>
                <a:gd name="T4" fmla="*/ 1 w 13"/>
                <a:gd name="T5" fmla="*/ 16 h 16"/>
                <a:gd name="T6" fmla="*/ 12 w 13"/>
                <a:gd name="T7" fmla="*/ 1 h 16"/>
                <a:gd name="T8" fmla="*/ 12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0"/>
                  </a:moveTo>
                  <a:cubicBezTo>
                    <a:pt x="8" y="5"/>
                    <a:pt x="4" y="10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5" y="11"/>
                    <a:pt x="8" y="6"/>
                    <a:pt x="12" y="1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0554"/>
            <p:cNvSpPr>
              <a:spLocks/>
            </p:cNvSpPr>
            <p:nvPr/>
          </p:nvSpPr>
          <p:spPr bwMode="auto">
            <a:xfrm>
              <a:off x="7343533" y="2703405"/>
              <a:ext cx="51191" cy="63989"/>
            </a:xfrm>
            <a:custGeom>
              <a:avLst/>
              <a:gdLst>
                <a:gd name="T0" fmla="*/ 11 w 12"/>
                <a:gd name="T1" fmla="*/ 0 h 15"/>
                <a:gd name="T2" fmla="*/ 1 w 12"/>
                <a:gd name="T3" fmla="*/ 14 h 15"/>
                <a:gd name="T4" fmla="*/ 1 w 12"/>
                <a:gd name="T5" fmla="*/ 14 h 15"/>
                <a:gd name="T6" fmla="*/ 12 w 12"/>
                <a:gd name="T7" fmla="*/ 0 h 15"/>
                <a:gd name="T8" fmla="*/ 11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8" y="5"/>
                    <a:pt x="4" y="9"/>
                    <a:pt x="1" y="14"/>
                  </a:cubicBezTo>
                  <a:cubicBezTo>
                    <a:pt x="0" y="14"/>
                    <a:pt x="1" y="15"/>
                    <a:pt x="1" y="14"/>
                  </a:cubicBezTo>
                  <a:cubicBezTo>
                    <a:pt x="5" y="10"/>
                    <a:pt x="8" y="5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0555"/>
            <p:cNvSpPr>
              <a:spLocks/>
            </p:cNvSpPr>
            <p:nvPr/>
          </p:nvSpPr>
          <p:spPr bwMode="auto">
            <a:xfrm>
              <a:off x="7350846" y="2707061"/>
              <a:ext cx="53019" cy="65817"/>
            </a:xfrm>
            <a:custGeom>
              <a:avLst/>
              <a:gdLst>
                <a:gd name="T0" fmla="*/ 11 w 12"/>
                <a:gd name="T1" fmla="*/ 0 h 15"/>
                <a:gd name="T2" fmla="*/ 0 w 12"/>
                <a:gd name="T3" fmla="*/ 14 h 15"/>
                <a:gd name="T4" fmla="*/ 1 w 12"/>
                <a:gd name="T5" fmla="*/ 14 h 15"/>
                <a:gd name="T6" fmla="*/ 11 w 12"/>
                <a:gd name="T7" fmla="*/ 0 h 15"/>
                <a:gd name="T8" fmla="*/ 11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7" y="5"/>
                    <a:pt x="4" y="9"/>
                    <a:pt x="0" y="14"/>
                  </a:cubicBezTo>
                  <a:cubicBezTo>
                    <a:pt x="0" y="14"/>
                    <a:pt x="0" y="15"/>
                    <a:pt x="1" y="14"/>
                  </a:cubicBezTo>
                  <a:cubicBezTo>
                    <a:pt x="4" y="10"/>
                    <a:pt x="8" y="5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0556"/>
            <p:cNvSpPr>
              <a:spLocks/>
            </p:cNvSpPr>
            <p:nvPr/>
          </p:nvSpPr>
          <p:spPr bwMode="auto">
            <a:xfrm>
              <a:off x="7365472" y="2707061"/>
              <a:ext cx="47534" cy="65817"/>
            </a:xfrm>
            <a:custGeom>
              <a:avLst/>
              <a:gdLst>
                <a:gd name="T0" fmla="*/ 10 w 11"/>
                <a:gd name="T1" fmla="*/ 0 h 15"/>
                <a:gd name="T2" fmla="*/ 0 w 11"/>
                <a:gd name="T3" fmla="*/ 15 h 15"/>
                <a:gd name="T4" fmla="*/ 0 w 11"/>
                <a:gd name="T5" fmla="*/ 15 h 15"/>
                <a:gd name="T6" fmla="*/ 11 w 11"/>
                <a:gd name="T7" fmla="*/ 1 h 15"/>
                <a:gd name="T8" fmla="*/ 10 w 1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0" y="0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7" y="6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0557"/>
            <p:cNvSpPr>
              <a:spLocks/>
            </p:cNvSpPr>
            <p:nvPr/>
          </p:nvSpPr>
          <p:spPr bwMode="auto">
            <a:xfrm>
              <a:off x="7369129" y="2716202"/>
              <a:ext cx="51191" cy="63989"/>
            </a:xfrm>
            <a:custGeom>
              <a:avLst/>
              <a:gdLst>
                <a:gd name="T0" fmla="*/ 11 w 12"/>
                <a:gd name="T1" fmla="*/ 0 h 15"/>
                <a:gd name="T2" fmla="*/ 0 w 12"/>
                <a:gd name="T3" fmla="*/ 15 h 15"/>
                <a:gd name="T4" fmla="*/ 1 w 12"/>
                <a:gd name="T5" fmla="*/ 15 h 15"/>
                <a:gd name="T6" fmla="*/ 12 w 12"/>
                <a:gd name="T7" fmla="*/ 0 h 15"/>
                <a:gd name="T8" fmla="*/ 11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8" y="5"/>
                    <a:pt x="4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5" y="10"/>
                    <a:pt x="8" y="5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0558"/>
            <p:cNvSpPr>
              <a:spLocks/>
            </p:cNvSpPr>
            <p:nvPr/>
          </p:nvSpPr>
          <p:spPr bwMode="auto">
            <a:xfrm>
              <a:off x="7391068" y="2725344"/>
              <a:ext cx="42050" cy="54847"/>
            </a:xfrm>
            <a:custGeom>
              <a:avLst/>
              <a:gdLst>
                <a:gd name="T0" fmla="*/ 10 w 10"/>
                <a:gd name="T1" fmla="*/ 1 h 13"/>
                <a:gd name="T2" fmla="*/ 0 w 10"/>
                <a:gd name="T3" fmla="*/ 13 h 13"/>
                <a:gd name="T4" fmla="*/ 1 w 10"/>
                <a:gd name="T5" fmla="*/ 13 h 13"/>
                <a:gd name="T6" fmla="*/ 10 w 10"/>
                <a:gd name="T7" fmla="*/ 1 h 13"/>
                <a:gd name="T8" fmla="*/ 10 w 10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cubicBezTo>
                    <a:pt x="7" y="5"/>
                    <a:pt x="3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4" y="9"/>
                    <a:pt x="7" y="5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0559"/>
            <p:cNvSpPr>
              <a:spLocks/>
            </p:cNvSpPr>
            <p:nvPr/>
          </p:nvSpPr>
          <p:spPr bwMode="auto">
            <a:xfrm>
              <a:off x="7394724" y="2741797"/>
              <a:ext cx="43878" cy="51191"/>
            </a:xfrm>
            <a:custGeom>
              <a:avLst/>
              <a:gdLst>
                <a:gd name="T0" fmla="*/ 10 w 10"/>
                <a:gd name="T1" fmla="*/ 0 h 12"/>
                <a:gd name="T2" fmla="*/ 1 w 10"/>
                <a:gd name="T3" fmla="*/ 11 h 12"/>
                <a:gd name="T4" fmla="*/ 1 w 10"/>
                <a:gd name="T5" fmla="*/ 11 h 12"/>
                <a:gd name="T6" fmla="*/ 10 w 10"/>
                <a:gd name="T7" fmla="*/ 0 h 12"/>
                <a:gd name="T8" fmla="*/ 10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7" y="4"/>
                    <a:pt x="4" y="7"/>
                    <a:pt x="1" y="11"/>
                  </a:cubicBezTo>
                  <a:cubicBezTo>
                    <a:pt x="0" y="11"/>
                    <a:pt x="1" y="12"/>
                    <a:pt x="1" y="11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0560"/>
            <p:cNvSpPr>
              <a:spLocks/>
            </p:cNvSpPr>
            <p:nvPr/>
          </p:nvSpPr>
          <p:spPr bwMode="auto">
            <a:xfrm>
              <a:off x="7403865" y="2745454"/>
              <a:ext cx="43878" cy="53019"/>
            </a:xfrm>
            <a:custGeom>
              <a:avLst/>
              <a:gdLst>
                <a:gd name="T0" fmla="*/ 9 w 10"/>
                <a:gd name="T1" fmla="*/ 0 h 12"/>
                <a:gd name="T2" fmla="*/ 0 w 10"/>
                <a:gd name="T3" fmla="*/ 12 h 12"/>
                <a:gd name="T4" fmla="*/ 0 w 10"/>
                <a:gd name="T5" fmla="*/ 12 h 12"/>
                <a:gd name="T6" fmla="*/ 10 w 10"/>
                <a:gd name="T7" fmla="*/ 1 h 12"/>
                <a:gd name="T8" fmla="*/ 9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7" y="5"/>
                    <a:pt x="10" y="1"/>
                  </a:cubicBezTo>
                  <a:cubicBezTo>
                    <a:pt x="10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0561"/>
            <p:cNvSpPr>
              <a:spLocks/>
            </p:cNvSpPr>
            <p:nvPr/>
          </p:nvSpPr>
          <p:spPr bwMode="auto">
            <a:xfrm>
              <a:off x="7413006" y="2741797"/>
              <a:ext cx="54847" cy="65817"/>
            </a:xfrm>
            <a:custGeom>
              <a:avLst/>
              <a:gdLst>
                <a:gd name="T0" fmla="*/ 12 w 13"/>
                <a:gd name="T1" fmla="*/ 1 h 15"/>
                <a:gd name="T2" fmla="*/ 0 w 13"/>
                <a:gd name="T3" fmla="*/ 14 h 15"/>
                <a:gd name="T4" fmla="*/ 0 w 13"/>
                <a:gd name="T5" fmla="*/ 15 h 15"/>
                <a:gd name="T6" fmla="*/ 12 w 13"/>
                <a:gd name="T7" fmla="*/ 1 h 15"/>
                <a:gd name="T8" fmla="*/ 12 w 13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2" y="1"/>
                  </a:moveTo>
                  <a:cubicBezTo>
                    <a:pt x="8" y="5"/>
                    <a:pt x="4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8" y="6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0562"/>
            <p:cNvSpPr>
              <a:spLocks/>
            </p:cNvSpPr>
            <p:nvPr/>
          </p:nvSpPr>
          <p:spPr bwMode="auto">
            <a:xfrm>
              <a:off x="7425804" y="2754595"/>
              <a:ext cx="47534" cy="53019"/>
            </a:xfrm>
            <a:custGeom>
              <a:avLst/>
              <a:gdLst>
                <a:gd name="T0" fmla="*/ 11 w 11"/>
                <a:gd name="T1" fmla="*/ 0 h 12"/>
                <a:gd name="T2" fmla="*/ 0 w 11"/>
                <a:gd name="T3" fmla="*/ 12 h 12"/>
                <a:gd name="T4" fmla="*/ 0 w 11"/>
                <a:gd name="T5" fmla="*/ 12 h 12"/>
                <a:gd name="T6" fmla="*/ 11 w 11"/>
                <a:gd name="T7" fmla="*/ 0 h 12"/>
                <a:gd name="T8" fmla="*/ 11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7" y="4"/>
                    <a:pt x="4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8" y="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0563"/>
            <p:cNvSpPr>
              <a:spLocks/>
            </p:cNvSpPr>
            <p:nvPr/>
          </p:nvSpPr>
          <p:spPr bwMode="auto">
            <a:xfrm>
              <a:off x="7429460" y="2754595"/>
              <a:ext cx="47534" cy="53019"/>
            </a:xfrm>
            <a:custGeom>
              <a:avLst/>
              <a:gdLst>
                <a:gd name="T0" fmla="*/ 11 w 11"/>
                <a:gd name="T1" fmla="*/ 1 h 12"/>
                <a:gd name="T2" fmla="*/ 1 w 11"/>
                <a:gd name="T3" fmla="*/ 12 h 12"/>
                <a:gd name="T4" fmla="*/ 1 w 11"/>
                <a:gd name="T5" fmla="*/ 12 h 12"/>
                <a:gd name="T6" fmla="*/ 11 w 11"/>
                <a:gd name="T7" fmla="*/ 1 h 12"/>
                <a:gd name="T8" fmla="*/ 11 w 11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1"/>
                  </a:moveTo>
                  <a:cubicBezTo>
                    <a:pt x="7" y="4"/>
                    <a:pt x="4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4" y="8"/>
                    <a:pt x="8" y="5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0564"/>
            <p:cNvSpPr>
              <a:spLocks/>
            </p:cNvSpPr>
            <p:nvPr/>
          </p:nvSpPr>
          <p:spPr bwMode="auto">
            <a:xfrm>
              <a:off x="7433117" y="2763736"/>
              <a:ext cx="47534" cy="56676"/>
            </a:xfrm>
            <a:custGeom>
              <a:avLst/>
              <a:gdLst>
                <a:gd name="T0" fmla="*/ 11 w 11"/>
                <a:gd name="T1" fmla="*/ 0 h 13"/>
                <a:gd name="T2" fmla="*/ 1 w 11"/>
                <a:gd name="T3" fmla="*/ 12 h 13"/>
                <a:gd name="T4" fmla="*/ 1 w 11"/>
                <a:gd name="T5" fmla="*/ 12 h 13"/>
                <a:gd name="T6" fmla="*/ 11 w 11"/>
                <a:gd name="T7" fmla="*/ 1 h 13"/>
                <a:gd name="T8" fmla="*/ 1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0"/>
                  </a:moveTo>
                  <a:cubicBezTo>
                    <a:pt x="7" y="4"/>
                    <a:pt x="4" y="8"/>
                    <a:pt x="1" y="12"/>
                  </a:cubicBezTo>
                  <a:cubicBezTo>
                    <a:pt x="0" y="12"/>
                    <a:pt x="1" y="13"/>
                    <a:pt x="1" y="12"/>
                  </a:cubicBezTo>
                  <a:cubicBezTo>
                    <a:pt x="4" y="9"/>
                    <a:pt x="8" y="5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0565"/>
            <p:cNvSpPr>
              <a:spLocks/>
            </p:cNvSpPr>
            <p:nvPr/>
          </p:nvSpPr>
          <p:spPr bwMode="auto">
            <a:xfrm>
              <a:off x="7438602" y="2767392"/>
              <a:ext cx="56676" cy="56676"/>
            </a:xfrm>
            <a:custGeom>
              <a:avLst/>
              <a:gdLst>
                <a:gd name="T0" fmla="*/ 12 w 13"/>
                <a:gd name="T1" fmla="*/ 0 h 13"/>
                <a:gd name="T2" fmla="*/ 1 w 13"/>
                <a:gd name="T3" fmla="*/ 12 h 13"/>
                <a:gd name="T4" fmla="*/ 1 w 13"/>
                <a:gd name="T5" fmla="*/ 13 h 13"/>
                <a:gd name="T6" fmla="*/ 13 w 13"/>
                <a:gd name="T7" fmla="*/ 1 h 13"/>
                <a:gd name="T8" fmla="*/ 12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8" y="4"/>
                    <a:pt x="5" y="8"/>
                    <a:pt x="1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5" y="9"/>
                    <a:pt x="9" y="5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0566"/>
            <p:cNvSpPr>
              <a:spLocks/>
            </p:cNvSpPr>
            <p:nvPr/>
          </p:nvSpPr>
          <p:spPr bwMode="auto">
            <a:xfrm>
              <a:off x="7447742" y="2772878"/>
              <a:ext cx="54847" cy="54847"/>
            </a:xfrm>
            <a:custGeom>
              <a:avLst/>
              <a:gdLst>
                <a:gd name="T0" fmla="*/ 12 w 13"/>
                <a:gd name="T1" fmla="*/ 1 h 13"/>
                <a:gd name="T2" fmla="*/ 1 w 13"/>
                <a:gd name="T3" fmla="*/ 12 h 13"/>
                <a:gd name="T4" fmla="*/ 1 w 13"/>
                <a:gd name="T5" fmla="*/ 12 h 13"/>
                <a:gd name="T6" fmla="*/ 12 w 13"/>
                <a:gd name="T7" fmla="*/ 1 h 13"/>
                <a:gd name="T8" fmla="*/ 12 w 13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2" y="1"/>
                  </a:moveTo>
                  <a:cubicBezTo>
                    <a:pt x="8" y="4"/>
                    <a:pt x="4" y="8"/>
                    <a:pt x="1" y="12"/>
                  </a:cubicBezTo>
                  <a:cubicBezTo>
                    <a:pt x="0" y="12"/>
                    <a:pt x="1" y="13"/>
                    <a:pt x="1" y="12"/>
                  </a:cubicBezTo>
                  <a:cubicBezTo>
                    <a:pt x="5" y="9"/>
                    <a:pt x="9" y="5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0567"/>
            <p:cNvSpPr>
              <a:spLocks/>
            </p:cNvSpPr>
            <p:nvPr/>
          </p:nvSpPr>
          <p:spPr bwMode="auto">
            <a:xfrm>
              <a:off x="7455055" y="2776534"/>
              <a:ext cx="53019" cy="56676"/>
            </a:xfrm>
            <a:custGeom>
              <a:avLst/>
              <a:gdLst>
                <a:gd name="T0" fmla="*/ 12 w 12"/>
                <a:gd name="T1" fmla="*/ 1 h 13"/>
                <a:gd name="T2" fmla="*/ 0 w 12"/>
                <a:gd name="T3" fmla="*/ 13 h 13"/>
                <a:gd name="T4" fmla="*/ 0 w 12"/>
                <a:gd name="T5" fmla="*/ 13 h 13"/>
                <a:gd name="T6" fmla="*/ 12 w 12"/>
                <a:gd name="T7" fmla="*/ 1 h 13"/>
                <a:gd name="T8" fmla="*/ 12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1"/>
                  </a:moveTo>
                  <a:cubicBezTo>
                    <a:pt x="8" y="5"/>
                    <a:pt x="4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9"/>
                    <a:pt x="8" y="5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0568"/>
            <p:cNvSpPr>
              <a:spLocks/>
            </p:cNvSpPr>
            <p:nvPr/>
          </p:nvSpPr>
          <p:spPr bwMode="auto">
            <a:xfrm>
              <a:off x="7464197" y="2785675"/>
              <a:ext cx="47534" cy="51191"/>
            </a:xfrm>
            <a:custGeom>
              <a:avLst/>
              <a:gdLst>
                <a:gd name="T0" fmla="*/ 11 w 11"/>
                <a:gd name="T1" fmla="*/ 0 h 12"/>
                <a:gd name="T2" fmla="*/ 0 w 11"/>
                <a:gd name="T3" fmla="*/ 12 h 12"/>
                <a:gd name="T4" fmla="*/ 1 w 11"/>
                <a:gd name="T5" fmla="*/ 12 h 12"/>
                <a:gd name="T6" fmla="*/ 11 w 11"/>
                <a:gd name="T7" fmla="*/ 1 h 12"/>
                <a:gd name="T8" fmla="*/ 11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7" y="4"/>
                    <a:pt x="4" y="8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4" y="8"/>
                    <a:pt x="8" y="4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0569"/>
            <p:cNvSpPr>
              <a:spLocks/>
            </p:cNvSpPr>
            <p:nvPr/>
          </p:nvSpPr>
          <p:spPr bwMode="auto">
            <a:xfrm>
              <a:off x="7467854" y="2792988"/>
              <a:ext cx="53019" cy="53019"/>
            </a:xfrm>
            <a:custGeom>
              <a:avLst/>
              <a:gdLst>
                <a:gd name="T0" fmla="*/ 12 w 12"/>
                <a:gd name="T1" fmla="*/ 0 h 12"/>
                <a:gd name="T2" fmla="*/ 11 w 12"/>
                <a:gd name="T3" fmla="*/ 0 h 12"/>
                <a:gd name="T4" fmla="*/ 1 w 12"/>
                <a:gd name="T5" fmla="*/ 11 h 12"/>
                <a:gd name="T6" fmla="*/ 1 w 12"/>
                <a:gd name="T7" fmla="*/ 11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7" y="3"/>
                    <a:pt x="4" y="7"/>
                    <a:pt x="1" y="11"/>
                  </a:cubicBezTo>
                  <a:cubicBezTo>
                    <a:pt x="0" y="11"/>
                    <a:pt x="1" y="12"/>
                    <a:pt x="1" y="11"/>
                  </a:cubicBezTo>
                  <a:cubicBezTo>
                    <a:pt x="4" y="7"/>
                    <a:pt x="8" y="3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0570"/>
            <p:cNvSpPr>
              <a:spLocks/>
            </p:cNvSpPr>
            <p:nvPr/>
          </p:nvSpPr>
          <p:spPr bwMode="auto">
            <a:xfrm>
              <a:off x="7476994" y="2798473"/>
              <a:ext cx="47534" cy="56676"/>
            </a:xfrm>
            <a:custGeom>
              <a:avLst/>
              <a:gdLst>
                <a:gd name="T0" fmla="*/ 11 w 11"/>
                <a:gd name="T1" fmla="*/ 1 h 13"/>
                <a:gd name="T2" fmla="*/ 0 w 11"/>
                <a:gd name="T3" fmla="*/ 12 h 13"/>
                <a:gd name="T4" fmla="*/ 1 w 11"/>
                <a:gd name="T5" fmla="*/ 12 h 13"/>
                <a:gd name="T6" fmla="*/ 11 w 11"/>
                <a:gd name="T7" fmla="*/ 1 h 13"/>
                <a:gd name="T8" fmla="*/ 11 w 11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"/>
                  </a:moveTo>
                  <a:cubicBezTo>
                    <a:pt x="7" y="4"/>
                    <a:pt x="4" y="8"/>
                    <a:pt x="0" y="12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4" y="9"/>
                    <a:pt x="8" y="5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0571"/>
            <p:cNvSpPr>
              <a:spLocks/>
            </p:cNvSpPr>
            <p:nvPr/>
          </p:nvSpPr>
          <p:spPr bwMode="auto">
            <a:xfrm>
              <a:off x="7486136" y="2807614"/>
              <a:ext cx="42050" cy="51191"/>
            </a:xfrm>
            <a:custGeom>
              <a:avLst/>
              <a:gdLst>
                <a:gd name="T0" fmla="*/ 9 w 10"/>
                <a:gd name="T1" fmla="*/ 0 h 12"/>
                <a:gd name="T2" fmla="*/ 0 w 10"/>
                <a:gd name="T3" fmla="*/ 11 h 12"/>
                <a:gd name="T4" fmla="*/ 0 w 10"/>
                <a:gd name="T5" fmla="*/ 11 h 12"/>
                <a:gd name="T6" fmla="*/ 9 w 10"/>
                <a:gd name="T7" fmla="*/ 0 h 12"/>
                <a:gd name="T8" fmla="*/ 9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6" y="4"/>
                    <a:pt x="3" y="7"/>
                    <a:pt x="0" y="11"/>
                  </a:cubicBezTo>
                  <a:cubicBezTo>
                    <a:pt x="0" y="11"/>
                    <a:pt x="0" y="12"/>
                    <a:pt x="0" y="11"/>
                  </a:cubicBezTo>
                  <a:cubicBezTo>
                    <a:pt x="3" y="8"/>
                    <a:pt x="6" y="4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0572"/>
            <p:cNvSpPr>
              <a:spLocks/>
            </p:cNvSpPr>
            <p:nvPr/>
          </p:nvSpPr>
          <p:spPr bwMode="auto">
            <a:xfrm>
              <a:off x="7486136" y="2811270"/>
              <a:ext cx="47534" cy="51191"/>
            </a:xfrm>
            <a:custGeom>
              <a:avLst/>
              <a:gdLst>
                <a:gd name="T0" fmla="*/ 10 w 11"/>
                <a:gd name="T1" fmla="*/ 0 h 12"/>
                <a:gd name="T2" fmla="*/ 1 w 11"/>
                <a:gd name="T3" fmla="*/ 12 h 12"/>
                <a:gd name="T4" fmla="*/ 1 w 11"/>
                <a:gd name="T5" fmla="*/ 12 h 12"/>
                <a:gd name="T6" fmla="*/ 11 w 11"/>
                <a:gd name="T7" fmla="*/ 0 h 12"/>
                <a:gd name="T8" fmla="*/ 10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7" y="4"/>
                    <a:pt x="4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4" y="8"/>
                    <a:pt x="8" y="4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0573"/>
            <p:cNvSpPr>
              <a:spLocks/>
            </p:cNvSpPr>
            <p:nvPr/>
          </p:nvSpPr>
          <p:spPr bwMode="auto">
            <a:xfrm>
              <a:off x="7498933" y="2811270"/>
              <a:ext cx="43878" cy="56676"/>
            </a:xfrm>
            <a:custGeom>
              <a:avLst/>
              <a:gdLst>
                <a:gd name="T0" fmla="*/ 9 w 10"/>
                <a:gd name="T1" fmla="*/ 1 h 13"/>
                <a:gd name="T2" fmla="*/ 0 w 10"/>
                <a:gd name="T3" fmla="*/ 13 h 13"/>
                <a:gd name="T4" fmla="*/ 0 w 10"/>
                <a:gd name="T5" fmla="*/ 13 h 13"/>
                <a:gd name="T6" fmla="*/ 9 w 10"/>
                <a:gd name="T7" fmla="*/ 1 h 13"/>
                <a:gd name="T8" fmla="*/ 9 w 10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1"/>
                  </a:moveTo>
                  <a:cubicBezTo>
                    <a:pt x="6" y="5"/>
                    <a:pt x="3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6" y="5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0574"/>
            <p:cNvSpPr>
              <a:spLocks/>
            </p:cNvSpPr>
            <p:nvPr/>
          </p:nvSpPr>
          <p:spPr bwMode="auto">
            <a:xfrm>
              <a:off x="7498933" y="2824068"/>
              <a:ext cx="47534" cy="56676"/>
            </a:xfrm>
            <a:custGeom>
              <a:avLst/>
              <a:gdLst>
                <a:gd name="T0" fmla="*/ 10 w 11"/>
                <a:gd name="T1" fmla="*/ 0 h 13"/>
                <a:gd name="T2" fmla="*/ 1 w 11"/>
                <a:gd name="T3" fmla="*/ 12 h 13"/>
                <a:gd name="T4" fmla="*/ 1 w 11"/>
                <a:gd name="T5" fmla="*/ 13 h 13"/>
                <a:gd name="T6" fmla="*/ 11 w 11"/>
                <a:gd name="T7" fmla="*/ 1 h 13"/>
                <a:gd name="T8" fmla="*/ 10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0" y="0"/>
                  </a:moveTo>
                  <a:cubicBezTo>
                    <a:pt x="7" y="4"/>
                    <a:pt x="4" y="8"/>
                    <a:pt x="1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4" y="9"/>
                    <a:pt x="7" y="5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0575"/>
            <p:cNvSpPr>
              <a:spLocks/>
            </p:cNvSpPr>
            <p:nvPr/>
          </p:nvSpPr>
          <p:spPr bwMode="auto">
            <a:xfrm>
              <a:off x="7502590" y="2827725"/>
              <a:ext cx="53019" cy="65817"/>
            </a:xfrm>
            <a:custGeom>
              <a:avLst/>
              <a:gdLst>
                <a:gd name="T0" fmla="*/ 12 w 12"/>
                <a:gd name="T1" fmla="*/ 1 h 15"/>
                <a:gd name="T2" fmla="*/ 0 w 12"/>
                <a:gd name="T3" fmla="*/ 15 h 15"/>
                <a:gd name="T4" fmla="*/ 1 w 12"/>
                <a:gd name="T5" fmla="*/ 15 h 15"/>
                <a:gd name="T6" fmla="*/ 12 w 12"/>
                <a:gd name="T7" fmla="*/ 1 h 15"/>
                <a:gd name="T8" fmla="*/ 12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1"/>
                  </a:moveTo>
                  <a:cubicBezTo>
                    <a:pt x="8" y="5"/>
                    <a:pt x="4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4" y="10"/>
                    <a:pt x="8" y="6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0576"/>
            <p:cNvSpPr>
              <a:spLocks/>
            </p:cNvSpPr>
            <p:nvPr/>
          </p:nvSpPr>
          <p:spPr bwMode="auto">
            <a:xfrm>
              <a:off x="7511731" y="2836865"/>
              <a:ext cx="47534" cy="65817"/>
            </a:xfrm>
            <a:custGeom>
              <a:avLst/>
              <a:gdLst>
                <a:gd name="T0" fmla="*/ 11 w 11"/>
                <a:gd name="T1" fmla="*/ 0 h 15"/>
                <a:gd name="T2" fmla="*/ 0 w 11"/>
                <a:gd name="T3" fmla="*/ 15 h 15"/>
                <a:gd name="T4" fmla="*/ 0 w 11"/>
                <a:gd name="T5" fmla="*/ 15 h 15"/>
                <a:gd name="T6" fmla="*/ 11 w 11"/>
                <a:gd name="T7" fmla="*/ 0 h 15"/>
                <a:gd name="T8" fmla="*/ 11 w 1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8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0577"/>
            <p:cNvSpPr>
              <a:spLocks/>
            </p:cNvSpPr>
            <p:nvPr/>
          </p:nvSpPr>
          <p:spPr bwMode="auto">
            <a:xfrm>
              <a:off x="7520872" y="2849664"/>
              <a:ext cx="42050" cy="60332"/>
            </a:xfrm>
            <a:custGeom>
              <a:avLst/>
              <a:gdLst>
                <a:gd name="T0" fmla="*/ 0 w 10"/>
                <a:gd name="T1" fmla="*/ 13 h 14"/>
                <a:gd name="T2" fmla="*/ 1 w 10"/>
                <a:gd name="T3" fmla="*/ 13 h 14"/>
                <a:gd name="T4" fmla="*/ 10 w 10"/>
                <a:gd name="T5" fmla="*/ 0 h 14"/>
                <a:gd name="T6" fmla="*/ 9 w 10"/>
                <a:gd name="T7" fmla="*/ 0 h 14"/>
                <a:gd name="T8" fmla="*/ 0 w 10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0" y="13"/>
                  </a:moveTo>
                  <a:cubicBezTo>
                    <a:pt x="0" y="13"/>
                    <a:pt x="0" y="14"/>
                    <a:pt x="1" y="13"/>
                  </a:cubicBezTo>
                  <a:cubicBezTo>
                    <a:pt x="4" y="9"/>
                    <a:pt x="7" y="5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4"/>
                    <a:pt x="3" y="9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0578"/>
            <p:cNvSpPr>
              <a:spLocks/>
            </p:cNvSpPr>
            <p:nvPr/>
          </p:nvSpPr>
          <p:spPr bwMode="auto">
            <a:xfrm>
              <a:off x="7520872" y="2862461"/>
              <a:ext cx="42050" cy="60332"/>
            </a:xfrm>
            <a:custGeom>
              <a:avLst/>
              <a:gdLst>
                <a:gd name="T0" fmla="*/ 9 w 10"/>
                <a:gd name="T1" fmla="*/ 0 h 14"/>
                <a:gd name="T2" fmla="*/ 0 w 10"/>
                <a:gd name="T3" fmla="*/ 13 h 14"/>
                <a:gd name="T4" fmla="*/ 0 w 10"/>
                <a:gd name="T5" fmla="*/ 13 h 14"/>
                <a:gd name="T6" fmla="*/ 10 w 10"/>
                <a:gd name="T7" fmla="*/ 0 h 14"/>
                <a:gd name="T8" fmla="*/ 9 w 1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0"/>
                  </a:moveTo>
                  <a:cubicBezTo>
                    <a:pt x="7" y="5"/>
                    <a:pt x="4" y="9"/>
                    <a:pt x="0" y="13"/>
                  </a:cubicBezTo>
                  <a:cubicBezTo>
                    <a:pt x="0" y="13"/>
                    <a:pt x="0" y="14"/>
                    <a:pt x="0" y="13"/>
                  </a:cubicBezTo>
                  <a:cubicBezTo>
                    <a:pt x="4" y="9"/>
                    <a:pt x="7" y="5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10579"/>
            <p:cNvSpPr>
              <a:spLocks/>
            </p:cNvSpPr>
            <p:nvPr/>
          </p:nvSpPr>
          <p:spPr bwMode="auto">
            <a:xfrm>
              <a:off x="7528185" y="2871602"/>
              <a:ext cx="43878" cy="51191"/>
            </a:xfrm>
            <a:custGeom>
              <a:avLst/>
              <a:gdLst>
                <a:gd name="T0" fmla="*/ 9 w 10"/>
                <a:gd name="T1" fmla="*/ 0 h 12"/>
                <a:gd name="T2" fmla="*/ 0 w 10"/>
                <a:gd name="T3" fmla="*/ 12 h 12"/>
                <a:gd name="T4" fmla="*/ 0 w 10"/>
                <a:gd name="T5" fmla="*/ 12 h 12"/>
                <a:gd name="T6" fmla="*/ 10 w 10"/>
                <a:gd name="T7" fmla="*/ 1 h 12"/>
                <a:gd name="T8" fmla="*/ 9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7" y="4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0580"/>
            <p:cNvSpPr>
              <a:spLocks/>
            </p:cNvSpPr>
            <p:nvPr/>
          </p:nvSpPr>
          <p:spPr bwMode="auto">
            <a:xfrm>
              <a:off x="7528185" y="2875259"/>
              <a:ext cx="56676" cy="69473"/>
            </a:xfrm>
            <a:custGeom>
              <a:avLst/>
              <a:gdLst>
                <a:gd name="T0" fmla="*/ 12 w 13"/>
                <a:gd name="T1" fmla="*/ 1 h 16"/>
                <a:gd name="T2" fmla="*/ 1 w 13"/>
                <a:gd name="T3" fmla="*/ 15 h 16"/>
                <a:gd name="T4" fmla="*/ 1 w 13"/>
                <a:gd name="T5" fmla="*/ 16 h 16"/>
                <a:gd name="T6" fmla="*/ 12 w 13"/>
                <a:gd name="T7" fmla="*/ 1 h 16"/>
                <a:gd name="T8" fmla="*/ 12 w 13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8" y="5"/>
                    <a:pt x="4" y="10"/>
                    <a:pt x="1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5" y="11"/>
                    <a:pt x="9" y="6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10581"/>
            <p:cNvSpPr>
              <a:spLocks/>
            </p:cNvSpPr>
            <p:nvPr/>
          </p:nvSpPr>
          <p:spPr bwMode="auto">
            <a:xfrm>
              <a:off x="7546467" y="2897198"/>
              <a:ext cx="51191" cy="65817"/>
            </a:xfrm>
            <a:custGeom>
              <a:avLst/>
              <a:gdLst>
                <a:gd name="T0" fmla="*/ 1 w 12"/>
                <a:gd name="T1" fmla="*/ 15 h 15"/>
                <a:gd name="T2" fmla="*/ 12 w 12"/>
                <a:gd name="T3" fmla="*/ 1 h 15"/>
                <a:gd name="T4" fmla="*/ 11 w 12"/>
                <a:gd name="T5" fmla="*/ 1 h 15"/>
                <a:gd name="T6" fmla="*/ 1 w 12"/>
                <a:gd name="T7" fmla="*/ 14 h 15"/>
                <a:gd name="T8" fmla="*/ 1 w 1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" y="15"/>
                  </a:moveTo>
                  <a:cubicBezTo>
                    <a:pt x="5" y="10"/>
                    <a:pt x="8" y="6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ubicBezTo>
                    <a:pt x="8" y="5"/>
                    <a:pt x="4" y="10"/>
                    <a:pt x="1" y="14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10582"/>
            <p:cNvSpPr>
              <a:spLocks/>
            </p:cNvSpPr>
            <p:nvPr/>
          </p:nvSpPr>
          <p:spPr bwMode="auto">
            <a:xfrm>
              <a:off x="7546467" y="2909995"/>
              <a:ext cx="60332" cy="69473"/>
            </a:xfrm>
            <a:custGeom>
              <a:avLst/>
              <a:gdLst>
                <a:gd name="T0" fmla="*/ 13 w 14"/>
                <a:gd name="T1" fmla="*/ 0 h 16"/>
                <a:gd name="T2" fmla="*/ 0 w 14"/>
                <a:gd name="T3" fmla="*/ 16 h 16"/>
                <a:gd name="T4" fmla="*/ 1 w 14"/>
                <a:gd name="T5" fmla="*/ 16 h 16"/>
                <a:gd name="T6" fmla="*/ 14 w 14"/>
                <a:gd name="T7" fmla="*/ 1 h 16"/>
                <a:gd name="T8" fmla="*/ 13 w 1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3" y="0"/>
                  </a:moveTo>
                  <a:cubicBezTo>
                    <a:pt x="9" y="5"/>
                    <a:pt x="5" y="11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5" y="11"/>
                    <a:pt x="9" y="6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10583"/>
            <p:cNvSpPr>
              <a:spLocks/>
            </p:cNvSpPr>
            <p:nvPr/>
          </p:nvSpPr>
          <p:spPr bwMode="auto">
            <a:xfrm>
              <a:off x="7550124" y="2915480"/>
              <a:ext cx="60332" cy="76786"/>
            </a:xfrm>
            <a:custGeom>
              <a:avLst/>
              <a:gdLst>
                <a:gd name="T0" fmla="*/ 14 w 14"/>
                <a:gd name="T1" fmla="*/ 1 h 18"/>
                <a:gd name="T2" fmla="*/ 1 w 14"/>
                <a:gd name="T3" fmla="*/ 17 h 18"/>
                <a:gd name="T4" fmla="*/ 1 w 14"/>
                <a:gd name="T5" fmla="*/ 17 h 18"/>
                <a:gd name="T6" fmla="*/ 14 w 14"/>
                <a:gd name="T7" fmla="*/ 1 h 18"/>
                <a:gd name="T8" fmla="*/ 14 w 14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14" y="1"/>
                  </a:moveTo>
                  <a:cubicBezTo>
                    <a:pt x="9" y="6"/>
                    <a:pt x="5" y="12"/>
                    <a:pt x="1" y="17"/>
                  </a:cubicBezTo>
                  <a:cubicBezTo>
                    <a:pt x="0" y="17"/>
                    <a:pt x="1" y="18"/>
                    <a:pt x="1" y="17"/>
                  </a:cubicBezTo>
                  <a:cubicBezTo>
                    <a:pt x="5" y="12"/>
                    <a:pt x="10" y="6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10584"/>
            <p:cNvSpPr>
              <a:spLocks/>
            </p:cNvSpPr>
            <p:nvPr/>
          </p:nvSpPr>
          <p:spPr bwMode="auto">
            <a:xfrm>
              <a:off x="7559265" y="2922793"/>
              <a:ext cx="60332" cy="82271"/>
            </a:xfrm>
            <a:custGeom>
              <a:avLst/>
              <a:gdLst>
                <a:gd name="T0" fmla="*/ 13 w 14"/>
                <a:gd name="T1" fmla="*/ 0 h 19"/>
                <a:gd name="T2" fmla="*/ 0 w 14"/>
                <a:gd name="T3" fmla="*/ 18 h 19"/>
                <a:gd name="T4" fmla="*/ 0 w 14"/>
                <a:gd name="T5" fmla="*/ 19 h 19"/>
                <a:gd name="T6" fmla="*/ 13 w 14"/>
                <a:gd name="T7" fmla="*/ 1 h 19"/>
                <a:gd name="T8" fmla="*/ 13 w 1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13" y="0"/>
                  </a:moveTo>
                  <a:cubicBezTo>
                    <a:pt x="9" y="7"/>
                    <a:pt x="5" y="13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5" y="13"/>
                    <a:pt x="10" y="7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0585"/>
            <p:cNvSpPr>
              <a:spLocks/>
            </p:cNvSpPr>
            <p:nvPr/>
          </p:nvSpPr>
          <p:spPr bwMode="auto">
            <a:xfrm>
              <a:off x="7568406" y="2931934"/>
              <a:ext cx="56676" cy="78615"/>
            </a:xfrm>
            <a:custGeom>
              <a:avLst/>
              <a:gdLst>
                <a:gd name="T0" fmla="*/ 1 w 13"/>
                <a:gd name="T1" fmla="*/ 18 h 18"/>
                <a:gd name="T2" fmla="*/ 12 w 13"/>
                <a:gd name="T3" fmla="*/ 1 h 18"/>
                <a:gd name="T4" fmla="*/ 12 w 13"/>
                <a:gd name="T5" fmla="*/ 1 h 18"/>
                <a:gd name="T6" fmla="*/ 0 w 13"/>
                <a:gd name="T7" fmla="*/ 18 h 18"/>
                <a:gd name="T8" fmla="*/ 1 w 13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1" y="18"/>
                  </a:moveTo>
                  <a:cubicBezTo>
                    <a:pt x="5" y="12"/>
                    <a:pt x="8" y="7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ubicBezTo>
                    <a:pt x="8" y="6"/>
                    <a:pt x="4" y="12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0586"/>
            <p:cNvSpPr>
              <a:spLocks/>
            </p:cNvSpPr>
            <p:nvPr/>
          </p:nvSpPr>
          <p:spPr bwMode="auto">
            <a:xfrm>
              <a:off x="7568406" y="2944732"/>
              <a:ext cx="56676" cy="87755"/>
            </a:xfrm>
            <a:custGeom>
              <a:avLst/>
              <a:gdLst>
                <a:gd name="T0" fmla="*/ 13 w 13"/>
                <a:gd name="T1" fmla="*/ 1 h 20"/>
                <a:gd name="T2" fmla="*/ 0 w 13"/>
                <a:gd name="T3" fmla="*/ 20 h 20"/>
                <a:gd name="T4" fmla="*/ 0 w 13"/>
                <a:gd name="T5" fmla="*/ 20 h 20"/>
                <a:gd name="T6" fmla="*/ 0 w 13"/>
                <a:gd name="T7" fmla="*/ 20 h 20"/>
                <a:gd name="T8" fmla="*/ 0 w 13"/>
                <a:gd name="T9" fmla="*/ 20 h 20"/>
                <a:gd name="T10" fmla="*/ 13 w 13"/>
                <a:gd name="T11" fmla="*/ 1 h 20"/>
                <a:gd name="T12" fmla="*/ 13 w 13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13" y="1"/>
                  </a:moveTo>
                  <a:cubicBezTo>
                    <a:pt x="8" y="7"/>
                    <a:pt x="4" y="1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4"/>
                    <a:pt x="9" y="7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0587"/>
            <p:cNvSpPr>
              <a:spLocks/>
            </p:cNvSpPr>
            <p:nvPr/>
          </p:nvSpPr>
          <p:spPr bwMode="auto">
            <a:xfrm>
              <a:off x="7577548" y="3010549"/>
              <a:ext cx="67645" cy="76786"/>
            </a:xfrm>
            <a:custGeom>
              <a:avLst/>
              <a:gdLst>
                <a:gd name="T0" fmla="*/ 15 w 16"/>
                <a:gd name="T1" fmla="*/ 1 h 18"/>
                <a:gd name="T2" fmla="*/ 0 w 16"/>
                <a:gd name="T3" fmla="*/ 18 h 18"/>
                <a:gd name="T4" fmla="*/ 1 w 16"/>
                <a:gd name="T5" fmla="*/ 18 h 18"/>
                <a:gd name="T6" fmla="*/ 15 w 16"/>
                <a:gd name="T7" fmla="*/ 1 h 18"/>
                <a:gd name="T8" fmla="*/ 15 w 16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5" y="1"/>
                  </a:moveTo>
                  <a:cubicBezTo>
                    <a:pt x="10" y="6"/>
                    <a:pt x="5" y="12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6" y="12"/>
                    <a:pt x="11" y="7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10588"/>
            <p:cNvSpPr>
              <a:spLocks/>
            </p:cNvSpPr>
            <p:nvPr/>
          </p:nvSpPr>
          <p:spPr bwMode="auto">
            <a:xfrm>
              <a:off x="7572063" y="3027002"/>
              <a:ext cx="73129" cy="87755"/>
            </a:xfrm>
            <a:custGeom>
              <a:avLst/>
              <a:gdLst>
                <a:gd name="T0" fmla="*/ 16 w 17"/>
                <a:gd name="T1" fmla="*/ 1 h 20"/>
                <a:gd name="T2" fmla="*/ 1 w 17"/>
                <a:gd name="T3" fmla="*/ 19 h 20"/>
                <a:gd name="T4" fmla="*/ 1 w 17"/>
                <a:gd name="T5" fmla="*/ 19 h 20"/>
                <a:gd name="T6" fmla="*/ 16 w 17"/>
                <a:gd name="T7" fmla="*/ 1 h 20"/>
                <a:gd name="T8" fmla="*/ 16 w 17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16" y="1"/>
                  </a:moveTo>
                  <a:cubicBezTo>
                    <a:pt x="11" y="7"/>
                    <a:pt x="6" y="13"/>
                    <a:pt x="1" y="19"/>
                  </a:cubicBezTo>
                  <a:cubicBezTo>
                    <a:pt x="0" y="19"/>
                    <a:pt x="1" y="20"/>
                    <a:pt x="1" y="19"/>
                  </a:cubicBezTo>
                  <a:cubicBezTo>
                    <a:pt x="6" y="13"/>
                    <a:pt x="11" y="7"/>
                    <a:pt x="16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10589"/>
            <p:cNvSpPr>
              <a:spLocks/>
            </p:cNvSpPr>
            <p:nvPr/>
          </p:nvSpPr>
          <p:spPr bwMode="auto">
            <a:xfrm>
              <a:off x="7568406" y="3045284"/>
              <a:ext cx="73129" cy="85928"/>
            </a:xfrm>
            <a:custGeom>
              <a:avLst/>
              <a:gdLst>
                <a:gd name="T0" fmla="*/ 17 w 17"/>
                <a:gd name="T1" fmla="*/ 1 h 20"/>
                <a:gd name="T2" fmla="*/ 0 w 17"/>
                <a:gd name="T3" fmla="*/ 20 h 20"/>
                <a:gd name="T4" fmla="*/ 1 w 17"/>
                <a:gd name="T5" fmla="*/ 20 h 20"/>
                <a:gd name="T6" fmla="*/ 17 w 17"/>
                <a:gd name="T7" fmla="*/ 1 h 20"/>
                <a:gd name="T8" fmla="*/ 17 w 17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17" y="1"/>
                  </a:moveTo>
                  <a:cubicBezTo>
                    <a:pt x="11" y="7"/>
                    <a:pt x="6" y="13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6" y="14"/>
                    <a:pt x="12" y="7"/>
                    <a:pt x="17" y="1"/>
                  </a:cubicBezTo>
                  <a:cubicBezTo>
                    <a:pt x="17" y="1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10590"/>
            <p:cNvSpPr>
              <a:spLocks noEditPoints="1"/>
            </p:cNvSpPr>
            <p:nvPr/>
          </p:nvSpPr>
          <p:spPr bwMode="auto">
            <a:xfrm>
              <a:off x="6913897" y="2655871"/>
              <a:ext cx="745921" cy="895836"/>
            </a:xfrm>
            <a:custGeom>
              <a:avLst/>
              <a:gdLst>
                <a:gd name="T0" fmla="*/ 168 w 172"/>
                <a:gd name="T1" fmla="*/ 75 h 207"/>
                <a:gd name="T2" fmla="*/ 153 w 172"/>
                <a:gd name="T3" fmla="*/ 44 h 207"/>
                <a:gd name="T4" fmla="*/ 78 w 172"/>
                <a:gd name="T5" fmla="*/ 0 h 207"/>
                <a:gd name="T6" fmla="*/ 72 w 172"/>
                <a:gd name="T7" fmla="*/ 0 h 207"/>
                <a:gd name="T8" fmla="*/ 72 w 172"/>
                <a:gd name="T9" fmla="*/ 13 h 207"/>
                <a:gd name="T10" fmla="*/ 72 w 172"/>
                <a:gd name="T11" fmla="*/ 21 h 207"/>
                <a:gd name="T12" fmla="*/ 80 w 172"/>
                <a:gd name="T13" fmla="*/ 22 h 207"/>
                <a:gd name="T14" fmla="*/ 149 w 172"/>
                <a:gd name="T15" fmla="*/ 115 h 207"/>
                <a:gd name="T16" fmla="*/ 135 w 172"/>
                <a:gd name="T17" fmla="*/ 151 h 207"/>
                <a:gd name="T18" fmla="*/ 0 w 172"/>
                <a:gd name="T19" fmla="*/ 181 h 207"/>
                <a:gd name="T20" fmla="*/ 6 w 172"/>
                <a:gd name="T21" fmla="*/ 188 h 207"/>
                <a:gd name="T22" fmla="*/ 33 w 172"/>
                <a:gd name="T23" fmla="*/ 200 h 207"/>
                <a:gd name="T24" fmla="*/ 44 w 172"/>
                <a:gd name="T25" fmla="*/ 204 h 207"/>
                <a:gd name="T26" fmla="*/ 95 w 172"/>
                <a:gd name="T27" fmla="*/ 203 h 207"/>
                <a:gd name="T28" fmla="*/ 171 w 172"/>
                <a:gd name="T29" fmla="*/ 94 h 207"/>
                <a:gd name="T30" fmla="*/ 72 w 172"/>
                <a:gd name="T31" fmla="*/ 4 h 207"/>
                <a:gd name="T32" fmla="*/ 76 w 172"/>
                <a:gd name="T33" fmla="*/ 1 h 207"/>
                <a:gd name="T34" fmla="*/ 80 w 172"/>
                <a:gd name="T35" fmla="*/ 1 h 207"/>
                <a:gd name="T36" fmla="*/ 168 w 172"/>
                <a:gd name="T37" fmla="*/ 99 h 207"/>
                <a:gd name="T38" fmla="*/ 150 w 172"/>
                <a:gd name="T39" fmla="*/ 113 h 207"/>
                <a:gd name="T40" fmla="*/ 164 w 172"/>
                <a:gd name="T41" fmla="*/ 73 h 207"/>
                <a:gd name="T42" fmla="*/ 81 w 172"/>
                <a:gd name="T43" fmla="*/ 22 h 207"/>
                <a:gd name="T44" fmla="*/ 79 w 172"/>
                <a:gd name="T45" fmla="*/ 21 h 207"/>
                <a:gd name="T46" fmla="*/ 77 w 172"/>
                <a:gd name="T47" fmla="*/ 21 h 207"/>
                <a:gd name="T48" fmla="*/ 74 w 172"/>
                <a:gd name="T49" fmla="*/ 21 h 207"/>
                <a:gd name="T50" fmla="*/ 72 w 172"/>
                <a:gd name="T51" fmla="*/ 21 h 207"/>
                <a:gd name="T52" fmla="*/ 72 w 172"/>
                <a:gd name="T53" fmla="*/ 18 h 207"/>
                <a:gd name="T54" fmla="*/ 72 w 172"/>
                <a:gd name="T55" fmla="*/ 15 h 207"/>
                <a:gd name="T56" fmla="*/ 72 w 172"/>
                <a:gd name="T57" fmla="*/ 10 h 207"/>
                <a:gd name="T58" fmla="*/ 86 w 172"/>
                <a:gd name="T59" fmla="*/ 21 h 207"/>
                <a:gd name="T60" fmla="*/ 108 w 172"/>
                <a:gd name="T61" fmla="*/ 28 h 207"/>
                <a:gd name="T62" fmla="*/ 158 w 172"/>
                <a:gd name="T63" fmla="*/ 53 h 207"/>
                <a:gd name="T64" fmla="*/ 152 w 172"/>
                <a:gd name="T65" fmla="*/ 88 h 207"/>
                <a:gd name="T66" fmla="*/ 152 w 172"/>
                <a:gd name="T67" fmla="*/ 96 h 207"/>
                <a:gd name="T68" fmla="*/ 152 w 172"/>
                <a:gd name="T69" fmla="*/ 99 h 207"/>
                <a:gd name="T70" fmla="*/ 151 w 172"/>
                <a:gd name="T71" fmla="*/ 118 h 207"/>
                <a:gd name="T72" fmla="*/ 164 w 172"/>
                <a:gd name="T73" fmla="*/ 140 h 207"/>
                <a:gd name="T74" fmla="*/ 77 w 172"/>
                <a:gd name="T75" fmla="*/ 206 h 207"/>
                <a:gd name="T76" fmla="*/ 73 w 172"/>
                <a:gd name="T77" fmla="*/ 206 h 207"/>
                <a:gd name="T78" fmla="*/ 69 w 172"/>
                <a:gd name="T79" fmla="*/ 206 h 207"/>
                <a:gd name="T80" fmla="*/ 75 w 172"/>
                <a:gd name="T81" fmla="*/ 188 h 207"/>
                <a:gd name="T82" fmla="*/ 59 w 172"/>
                <a:gd name="T83" fmla="*/ 188 h 207"/>
                <a:gd name="T84" fmla="*/ 46 w 172"/>
                <a:gd name="T85" fmla="*/ 186 h 207"/>
                <a:gd name="T86" fmla="*/ 25 w 172"/>
                <a:gd name="T87" fmla="*/ 178 h 207"/>
                <a:gd name="T88" fmla="*/ 18 w 172"/>
                <a:gd name="T89" fmla="*/ 173 h 207"/>
                <a:gd name="T90" fmla="*/ 16 w 172"/>
                <a:gd name="T91" fmla="*/ 171 h 207"/>
                <a:gd name="T92" fmla="*/ 3 w 172"/>
                <a:gd name="T93" fmla="*/ 179 h 207"/>
                <a:gd name="T94" fmla="*/ 9 w 172"/>
                <a:gd name="T95" fmla="*/ 173 h 207"/>
                <a:gd name="T96" fmla="*/ 18 w 172"/>
                <a:gd name="T97" fmla="*/ 169 h 207"/>
                <a:gd name="T98" fmla="*/ 124 w 172"/>
                <a:gd name="T99" fmla="*/ 164 h 207"/>
                <a:gd name="T100" fmla="*/ 171 w 172"/>
                <a:gd name="T101" fmla="*/ 10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" h="207">
                  <a:moveTo>
                    <a:pt x="171" y="94"/>
                  </a:moveTo>
                  <a:cubicBezTo>
                    <a:pt x="171" y="93"/>
                    <a:pt x="171" y="93"/>
                    <a:pt x="171" y="93"/>
                  </a:cubicBezTo>
                  <a:cubicBezTo>
                    <a:pt x="171" y="87"/>
                    <a:pt x="169" y="81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7" y="73"/>
                    <a:pt x="167" y="72"/>
                    <a:pt x="166" y="70"/>
                  </a:cubicBezTo>
                  <a:cubicBezTo>
                    <a:pt x="166" y="70"/>
                    <a:pt x="166" y="70"/>
                    <a:pt x="166" y="70"/>
                  </a:cubicBezTo>
                  <a:cubicBezTo>
                    <a:pt x="167" y="69"/>
                    <a:pt x="166" y="69"/>
                    <a:pt x="166" y="69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3" y="60"/>
                    <a:pt x="158" y="52"/>
                    <a:pt x="153" y="44"/>
                  </a:cubicBezTo>
                  <a:cubicBezTo>
                    <a:pt x="144" y="31"/>
                    <a:pt x="133" y="21"/>
                    <a:pt x="120" y="14"/>
                  </a:cubicBezTo>
                  <a:cubicBezTo>
                    <a:pt x="120" y="14"/>
                    <a:pt x="120" y="13"/>
                    <a:pt x="120" y="13"/>
                  </a:cubicBezTo>
                  <a:cubicBezTo>
                    <a:pt x="115" y="11"/>
                    <a:pt x="111" y="9"/>
                    <a:pt x="106" y="7"/>
                  </a:cubicBezTo>
                  <a:cubicBezTo>
                    <a:pt x="97" y="3"/>
                    <a:pt x="88" y="1"/>
                    <a:pt x="79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3" y="0"/>
                    <a:pt x="72" y="0"/>
                  </a:cubicBezTo>
                  <a:cubicBezTo>
                    <a:pt x="72" y="0"/>
                    <a:pt x="71" y="0"/>
                    <a:pt x="71" y="0"/>
                  </a:cubicBezTo>
                  <a:cubicBezTo>
                    <a:pt x="72" y="3"/>
                    <a:pt x="72" y="7"/>
                    <a:pt x="72" y="10"/>
                  </a:cubicBezTo>
                  <a:cubicBezTo>
                    <a:pt x="72" y="10"/>
                    <a:pt x="71" y="10"/>
                    <a:pt x="71" y="10"/>
                  </a:cubicBezTo>
                  <a:cubicBezTo>
                    <a:pt x="71" y="10"/>
                    <a:pt x="71" y="10"/>
                    <a:pt x="72" y="11"/>
                  </a:cubicBezTo>
                  <a:cubicBezTo>
                    <a:pt x="72" y="11"/>
                    <a:pt x="72" y="12"/>
                    <a:pt x="72" y="13"/>
                  </a:cubicBezTo>
                  <a:cubicBezTo>
                    <a:pt x="72" y="14"/>
                    <a:pt x="71" y="14"/>
                    <a:pt x="71" y="14"/>
                  </a:cubicBezTo>
                  <a:cubicBezTo>
                    <a:pt x="71" y="14"/>
                    <a:pt x="71" y="14"/>
                    <a:pt x="72" y="14"/>
                  </a:cubicBezTo>
                  <a:cubicBezTo>
                    <a:pt x="72" y="16"/>
                    <a:pt x="72" y="1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3" y="22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5" y="21"/>
                    <a:pt x="77" y="22"/>
                    <a:pt x="79" y="22"/>
                  </a:cubicBezTo>
                  <a:cubicBezTo>
                    <a:pt x="79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7" y="24"/>
                    <a:pt x="113" y="32"/>
                    <a:pt x="125" y="44"/>
                  </a:cubicBezTo>
                  <a:cubicBezTo>
                    <a:pt x="139" y="58"/>
                    <a:pt x="148" y="76"/>
                    <a:pt x="150" y="96"/>
                  </a:cubicBezTo>
                  <a:cubicBezTo>
                    <a:pt x="150" y="102"/>
                    <a:pt x="150" y="108"/>
                    <a:pt x="150" y="114"/>
                  </a:cubicBezTo>
                  <a:cubicBezTo>
                    <a:pt x="149" y="114"/>
                    <a:pt x="149" y="114"/>
                    <a:pt x="149" y="114"/>
                  </a:cubicBezTo>
                  <a:cubicBezTo>
                    <a:pt x="149" y="114"/>
                    <a:pt x="149" y="115"/>
                    <a:pt x="149" y="115"/>
                  </a:cubicBezTo>
                  <a:cubicBezTo>
                    <a:pt x="149" y="117"/>
                    <a:pt x="149" y="119"/>
                    <a:pt x="148" y="121"/>
                  </a:cubicBezTo>
                  <a:cubicBezTo>
                    <a:pt x="148" y="122"/>
                    <a:pt x="148" y="122"/>
                    <a:pt x="147" y="122"/>
                  </a:cubicBezTo>
                  <a:cubicBezTo>
                    <a:pt x="147" y="123"/>
                    <a:pt x="148" y="123"/>
                    <a:pt x="148" y="123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45" y="133"/>
                    <a:pt x="141" y="143"/>
                    <a:pt x="135" y="151"/>
                  </a:cubicBezTo>
                  <a:cubicBezTo>
                    <a:pt x="123" y="167"/>
                    <a:pt x="106" y="178"/>
                    <a:pt x="88" y="183"/>
                  </a:cubicBezTo>
                  <a:cubicBezTo>
                    <a:pt x="65" y="188"/>
                    <a:pt x="41" y="184"/>
                    <a:pt x="22" y="171"/>
                  </a:cubicBezTo>
                  <a:cubicBezTo>
                    <a:pt x="20" y="169"/>
                    <a:pt x="18" y="168"/>
                    <a:pt x="15" y="166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0" y="171"/>
                    <a:pt x="5" y="176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3"/>
                    <a:pt x="4" y="184"/>
                    <a:pt x="6" y="186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7" y="186"/>
                    <a:pt x="7" y="186"/>
                    <a:pt x="7" y="187"/>
                  </a:cubicBezTo>
                  <a:cubicBezTo>
                    <a:pt x="7" y="187"/>
                    <a:pt x="7" y="188"/>
                    <a:pt x="6" y="188"/>
                  </a:cubicBezTo>
                  <a:cubicBezTo>
                    <a:pt x="6" y="189"/>
                    <a:pt x="6" y="189"/>
                    <a:pt x="7" y="189"/>
                  </a:cubicBezTo>
                  <a:cubicBezTo>
                    <a:pt x="7" y="188"/>
                    <a:pt x="7" y="188"/>
                    <a:pt x="8" y="187"/>
                  </a:cubicBezTo>
                  <a:cubicBezTo>
                    <a:pt x="10" y="188"/>
                    <a:pt x="12" y="190"/>
                    <a:pt x="14" y="191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20" y="195"/>
                    <a:pt x="26" y="198"/>
                    <a:pt x="33" y="200"/>
                  </a:cubicBezTo>
                  <a:cubicBezTo>
                    <a:pt x="33" y="200"/>
                    <a:pt x="33" y="201"/>
                    <a:pt x="33" y="201"/>
                  </a:cubicBezTo>
                  <a:cubicBezTo>
                    <a:pt x="32" y="201"/>
                    <a:pt x="33" y="201"/>
                    <a:pt x="33" y="201"/>
                  </a:cubicBezTo>
                  <a:cubicBezTo>
                    <a:pt x="33" y="201"/>
                    <a:pt x="33" y="201"/>
                    <a:pt x="33" y="201"/>
                  </a:cubicBezTo>
                  <a:cubicBezTo>
                    <a:pt x="37" y="202"/>
                    <a:pt x="40" y="203"/>
                    <a:pt x="44" y="204"/>
                  </a:cubicBezTo>
                  <a:cubicBezTo>
                    <a:pt x="44" y="204"/>
                    <a:pt x="44" y="204"/>
                    <a:pt x="44" y="204"/>
                  </a:cubicBezTo>
                  <a:cubicBezTo>
                    <a:pt x="45" y="204"/>
                    <a:pt x="46" y="204"/>
                    <a:pt x="46" y="204"/>
                  </a:cubicBezTo>
                  <a:cubicBezTo>
                    <a:pt x="54" y="206"/>
                    <a:pt x="61" y="207"/>
                    <a:pt x="68" y="207"/>
                  </a:cubicBezTo>
                  <a:cubicBezTo>
                    <a:pt x="68" y="207"/>
                    <a:pt x="69" y="207"/>
                    <a:pt x="69" y="207"/>
                  </a:cubicBezTo>
                  <a:cubicBezTo>
                    <a:pt x="69" y="207"/>
                    <a:pt x="69" y="207"/>
                    <a:pt x="69" y="207"/>
                  </a:cubicBezTo>
                  <a:cubicBezTo>
                    <a:pt x="78" y="207"/>
                    <a:pt x="86" y="205"/>
                    <a:pt x="95" y="203"/>
                  </a:cubicBezTo>
                  <a:cubicBezTo>
                    <a:pt x="109" y="199"/>
                    <a:pt x="122" y="193"/>
                    <a:pt x="133" y="184"/>
                  </a:cubicBezTo>
                  <a:cubicBezTo>
                    <a:pt x="145" y="174"/>
                    <a:pt x="154" y="163"/>
                    <a:pt x="160" y="150"/>
                  </a:cubicBezTo>
                  <a:cubicBezTo>
                    <a:pt x="167" y="137"/>
                    <a:pt x="171" y="123"/>
                    <a:pt x="172" y="108"/>
                  </a:cubicBezTo>
                  <a:cubicBezTo>
                    <a:pt x="172" y="106"/>
                    <a:pt x="172" y="104"/>
                    <a:pt x="172" y="102"/>
                  </a:cubicBezTo>
                  <a:cubicBezTo>
                    <a:pt x="172" y="99"/>
                    <a:pt x="171" y="96"/>
                    <a:pt x="171" y="94"/>
                  </a:cubicBezTo>
                  <a:cubicBezTo>
                    <a:pt x="171" y="94"/>
                    <a:pt x="171" y="94"/>
                    <a:pt x="171" y="94"/>
                  </a:cubicBezTo>
                  <a:close/>
                  <a:moveTo>
                    <a:pt x="72" y="1"/>
                  </a:moveTo>
                  <a:cubicBezTo>
                    <a:pt x="72" y="0"/>
                    <a:pt x="72" y="0"/>
                    <a:pt x="73" y="0"/>
                  </a:cubicBezTo>
                  <a:cubicBezTo>
                    <a:pt x="73" y="0"/>
                    <a:pt x="74" y="1"/>
                    <a:pt x="75" y="1"/>
                  </a:cubicBezTo>
                  <a:cubicBezTo>
                    <a:pt x="74" y="2"/>
                    <a:pt x="73" y="3"/>
                    <a:pt x="72" y="4"/>
                  </a:cubicBezTo>
                  <a:cubicBezTo>
                    <a:pt x="72" y="3"/>
                    <a:pt x="72" y="2"/>
                    <a:pt x="72" y="1"/>
                  </a:cubicBezTo>
                  <a:close/>
                  <a:moveTo>
                    <a:pt x="72" y="5"/>
                  </a:moveTo>
                  <a:cubicBezTo>
                    <a:pt x="72" y="5"/>
                    <a:pt x="72" y="5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3"/>
                    <a:pt x="75" y="2"/>
                    <a:pt x="76" y="1"/>
                  </a:cubicBezTo>
                  <a:cubicBezTo>
                    <a:pt x="76" y="1"/>
                    <a:pt x="77" y="1"/>
                    <a:pt x="78" y="1"/>
                  </a:cubicBezTo>
                  <a:cubicBezTo>
                    <a:pt x="76" y="3"/>
                    <a:pt x="74" y="4"/>
                    <a:pt x="72" y="6"/>
                  </a:cubicBezTo>
                  <a:cubicBezTo>
                    <a:pt x="72" y="7"/>
                    <a:pt x="73" y="7"/>
                    <a:pt x="73" y="7"/>
                  </a:cubicBezTo>
                  <a:cubicBezTo>
                    <a:pt x="75" y="5"/>
                    <a:pt x="76" y="3"/>
                    <a:pt x="78" y="1"/>
                  </a:cubicBezTo>
                  <a:cubicBezTo>
                    <a:pt x="79" y="1"/>
                    <a:pt x="79" y="1"/>
                    <a:pt x="80" y="1"/>
                  </a:cubicBezTo>
                  <a:cubicBezTo>
                    <a:pt x="77" y="4"/>
                    <a:pt x="75" y="7"/>
                    <a:pt x="72" y="9"/>
                  </a:cubicBezTo>
                  <a:cubicBezTo>
                    <a:pt x="72" y="8"/>
                    <a:pt x="72" y="7"/>
                    <a:pt x="72" y="5"/>
                  </a:cubicBezTo>
                  <a:close/>
                  <a:moveTo>
                    <a:pt x="149" y="122"/>
                  </a:moveTo>
                  <a:cubicBezTo>
                    <a:pt x="155" y="114"/>
                    <a:pt x="162" y="107"/>
                    <a:pt x="169" y="100"/>
                  </a:cubicBezTo>
                  <a:cubicBezTo>
                    <a:pt x="169" y="99"/>
                    <a:pt x="169" y="99"/>
                    <a:pt x="168" y="99"/>
                  </a:cubicBezTo>
                  <a:cubicBezTo>
                    <a:pt x="162" y="106"/>
                    <a:pt x="155" y="113"/>
                    <a:pt x="149" y="120"/>
                  </a:cubicBezTo>
                  <a:cubicBezTo>
                    <a:pt x="149" y="118"/>
                    <a:pt x="150" y="116"/>
                    <a:pt x="150" y="114"/>
                  </a:cubicBezTo>
                  <a:cubicBezTo>
                    <a:pt x="156" y="107"/>
                    <a:pt x="163" y="100"/>
                    <a:pt x="169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3" y="99"/>
                    <a:pt x="156" y="106"/>
                    <a:pt x="150" y="113"/>
                  </a:cubicBezTo>
                  <a:cubicBezTo>
                    <a:pt x="151" y="108"/>
                    <a:pt x="151" y="102"/>
                    <a:pt x="151" y="97"/>
                  </a:cubicBezTo>
                  <a:cubicBezTo>
                    <a:pt x="150" y="96"/>
                    <a:pt x="150" y="94"/>
                    <a:pt x="150" y="93"/>
                  </a:cubicBezTo>
                  <a:cubicBezTo>
                    <a:pt x="150" y="93"/>
                    <a:pt x="151" y="93"/>
                    <a:pt x="151" y="93"/>
                  </a:cubicBezTo>
                  <a:cubicBezTo>
                    <a:pt x="155" y="87"/>
                    <a:pt x="160" y="80"/>
                    <a:pt x="165" y="74"/>
                  </a:cubicBezTo>
                  <a:cubicBezTo>
                    <a:pt x="165" y="73"/>
                    <a:pt x="164" y="73"/>
                    <a:pt x="164" y="73"/>
                  </a:cubicBezTo>
                  <a:cubicBezTo>
                    <a:pt x="160" y="80"/>
                    <a:pt x="155" y="86"/>
                    <a:pt x="150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49" y="82"/>
                    <a:pt x="145" y="71"/>
                    <a:pt x="140" y="62"/>
                  </a:cubicBezTo>
                  <a:cubicBezTo>
                    <a:pt x="134" y="51"/>
                    <a:pt x="125" y="42"/>
                    <a:pt x="115" y="35"/>
                  </a:cubicBezTo>
                  <a:cubicBezTo>
                    <a:pt x="105" y="28"/>
                    <a:pt x="93" y="24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5" y="16"/>
                    <a:pt x="91" y="10"/>
                    <a:pt x="96" y="5"/>
                  </a:cubicBezTo>
                  <a:cubicBezTo>
                    <a:pt x="96" y="5"/>
                    <a:pt x="95" y="4"/>
                    <a:pt x="95" y="4"/>
                  </a:cubicBezTo>
                  <a:cubicBezTo>
                    <a:pt x="90" y="10"/>
                    <a:pt x="85" y="16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83" y="16"/>
                    <a:pt x="88" y="11"/>
                    <a:pt x="92" y="6"/>
                  </a:cubicBezTo>
                  <a:cubicBezTo>
                    <a:pt x="93" y="5"/>
                    <a:pt x="92" y="5"/>
                    <a:pt x="92" y="5"/>
                  </a:cubicBezTo>
                  <a:cubicBezTo>
                    <a:pt x="87" y="11"/>
                    <a:pt x="83" y="16"/>
                    <a:pt x="78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21"/>
                    <a:pt x="77" y="21"/>
                    <a:pt x="77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9" y="15"/>
                    <a:pt x="85" y="9"/>
                    <a:pt x="90" y="3"/>
                  </a:cubicBezTo>
                  <a:cubicBezTo>
                    <a:pt x="90" y="3"/>
                    <a:pt x="90" y="3"/>
                    <a:pt x="89" y="3"/>
                  </a:cubicBezTo>
                  <a:cubicBezTo>
                    <a:pt x="84" y="9"/>
                    <a:pt x="79" y="15"/>
                    <a:pt x="74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8" y="15"/>
                    <a:pt x="82" y="10"/>
                    <a:pt x="86" y="4"/>
                  </a:cubicBezTo>
                  <a:cubicBezTo>
                    <a:pt x="86" y="4"/>
                    <a:pt x="86" y="3"/>
                    <a:pt x="86" y="4"/>
                  </a:cubicBezTo>
                  <a:cubicBezTo>
                    <a:pt x="81" y="9"/>
                    <a:pt x="77" y="15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7" y="13"/>
                    <a:pt x="81" y="8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1" y="7"/>
                    <a:pt x="76" y="13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7"/>
                    <a:pt x="72" y="17"/>
                    <a:pt x="72" y="16"/>
                  </a:cubicBezTo>
                  <a:cubicBezTo>
                    <a:pt x="76" y="12"/>
                    <a:pt x="79" y="7"/>
                    <a:pt x="83" y="3"/>
                  </a:cubicBezTo>
                  <a:cubicBezTo>
                    <a:pt x="83" y="3"/>
                    <a:pt x="83" y="2"/>
                    <a:pt x="82" y="3"/>
                  </a:cubicBezTo>
                  <a:cubicBezTo>
                    <a:pt x="79" y="7"/>
                    <a:pt x="76" y="11"/>
                    <a:pt x="72" y="15"/>
                  </a:cubicBezTo>
                  <a:cubicBezTo>
                    <a:pt x="72" y="15"/>
                    <a:pt x="72" y="14"/>
                    <a:pt x="72" y="14"/>
                  </a:cubicBezTo>
                  <a:cubicBezTo>
                    <a:pt x="75" y="10"/>
                    <a:pt x="78" y="6"/>
                    <a:pt x="81" y="2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78" y="5"/>
                    <a:pt x="75" y="9"/>
                    <a:pt x="72" y="13"/>
                  </a:cubicBezTo>
                  <a:cubicBezTo>
                    <a:pt x="72" y="12"/>
                    <a:pt x="72" y="11"/>
                    <a:pt x="72" y="10"/>
                  </a:cubicBezTo>
                  <a:cubicBezTo>
                    <a:pt x="75" y="7"/>
                    <a:pt x="78" y="4"/>
                    <a:pt x="80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6" y="2"/>
                    <a:pt x="91" y="3"/>
                    <a:pt x="97" y="4"/>
                  </a:cubicBezTo>
                  <a:cubicBezTo>
                    <a:pt x="98" y="5"/>
                    <a:pt x="99" y="5"/>
                    <a:pt x="99" y="5"/>
                  </a:cubicBezTo>
                  <a:cubicBezTo>
                    <a:pt x="95" y="11"/>
                    <a:pt x="90" y="16"/>
                    <a:pt x="86" y="21"/>
                  </a:cubicBezTo>
                  <a:cubicBezTo>
                    <a:pt x="85" y="21"/>
                    <a:pt x="86" y="22"/>
                    <a:pt x="86" y="22"/>
                  </a:cubicBezTo>
                  <a:cubicBezTo>
                    <a:pt x="91" y="16"/>
                    <a:pt x="95" y="11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7" y="8"/>
                    <a:pt x="113" y="10"/>
                    <a:pt x="119" y="14"/>
                  </a:cubicBezTo>
                  <a:cubicBezTo>
                    <a:pt x="116" y="19"/>
                    <a:pt x="112" y="24"/>
                    <a:pt x="108" y="28"/>
                  </a:cubicBezTo>
                  <a:cubicBezTo>
                    <a:pt x="108" y="29"/>
                    <a:pt x="109" y="29"/>
                    <a:pt x="109" y="29"/>
                  </a:cubicBezTo>
                  <a:cubicBezTo>
                    <a:pt x="112" y="24"/>
                    <a:pt x="116" y="19"/>
                    <a:pt x="120" y="14"/>
                  </a:cubicBezTo>
                  <a:cubicBezTo>
                    <a:pt x="123" y="16"/>
                    <a:pt x="127" y="18"/>
                    <a:pt x="130" y="21"/>
                  </a:cubicBezTo>
                  <a:cubicBezTo>
                    <a:pt x="140" y="28"/>
                    <a:pt x="148" y="38"/>
                    <a:pt x="155" y="48"/>
                  </a:cubicBezTo>
                  <a:cubicBezTo>
                    <a:pt x="156" y="50"/>
                    <a:pt x="157" y="51"/>
                    <a:pt x="158" y="53"/>
                  </a:cubicBezTo>
                  <a:cubicBezTo>
                    <a:pt x="153" y="58"/>
                    <a:pt x="149" y="64"/>
                    <a:pt x="144" y="69"/>
                  </a:cubicBezTo>
                  <a:cubicBezTo>
                    <a:pt x="144" y="70"/>
                    <a:pt x="144" y="70"/>
                    <a:pt x="145" y="70"/>
                  </a:cubicBezTo>
                  <a:cubicBezTo>
                    <a:pt x="149" y="64"/>
                    <a:pt x="154" y="59"/>
                    <a:pt x="158" y="53"/>
                  </a:cubicBezTo>
                  <a:cubicBezTo>
                    <a:pt x="161" y="59"/>
                    <a:pt x="164" y="64"/>
                    <a:pt x="166" y="70"/>
                  </a:cubicBezTo>
                  <a:cubicBezTo>
                    <a:pt x="161" y="76"/>
                    <a:pt x="157" y="82"/>
                    <a:pt x="152" y="88"/>
                  </a:cubicBezTo>
                  <a:cubicBezTo>
                    <a:pt x="152" y="89"/>
                    <a:pt x="153" y="89"/>
                    <a:pt x="153" y="89"/>
                  </a:cubicBezTo>
                  <a:cubicBezTo>
                    <a:pt x="157" y="83"/>
                    <a:pt x="161" y="77"/>
                    <a:pt x="166" y="71"/>
                  </a:cubicBezTo>
                  <a:cubicBezTo>
                    <a:pt x="166" y="72"/>
                    <a:pt x="167" y="74"/>
                    <a:pt x="167" y="75"/>
                  </a:cubicBezTo>
                  <a:cubicBezTo>
                    <a:pt x="162" y="82"/>
                    <a:pt x="157" y="89"/>
                    <a:pt x="151" y="95"/>
                  </a:cubicBezTo>
                  <a:cubicBezTo>
                    <a:pt x="151" y="96"/>
                    <a:pt x="151" y="96"/>
                    <a:pt x="152" y="96"/>
                  </a:cubicBezTo>
                  <a:cubicBezTo>
                    <a:pt x="157" y="89"/>
                    <a:pt x="162" y="82"/>
                    <a:pt x="167" y="76"/>
                  </a:cubicBezTo>
                  <a:cubicBezTo>
                    <a:pt x="168" y="77"/>
                    <a:pt x="168" y="78"/>
                    <a:pt x="168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2" y="85"/>
                    <a:pt x="157" y="92"/>
                    <a:pt x="152" y="98"/>
                  </a:cubicBezTo>
                  <a:cubicBezTo>
                    <a:pt x="151" y="99"/>
                    <a:pt x="152" y="99"/>
                    <a:pt x="152" y="99"/>
                  </a:cubicBezTo>
                  <a:cubicBezTo>
                    <a:pt x="157" y="92"/>
                    <a:pt x="163" y="86"/>
                    <a:pt x="168" y="79"/>
                  </a:cubicBezTo>
                  <a:cubicBezTo>
                    <a:pt x="169" y="80"/>
                    <a:pt x="169" y="82"/>
                    <a:pt x="169" y="83"/>
                  </a:cubicBezTo>
                  <a:cubicBezTo>
                    <a:pt x="170" y="86"/>
                    <a:pt x="170" y="90"/>
                    <a:pt x="171" y="93"/>
                  </a:cubicBezTo>
                  <a:cubicBezTo>
                    <a:pt x="164" y="101"/>
                    <a:pt x="157" y="109"/>
                    <a:pt x="150" y="117"/>
                  </a:cubicBezTo>
                  <a:cubicBezTo>
                    <a:pt x="150" y="118"/>
                    <a:pt x="151" y="118"/>
                    <a:pt x="151" y="118"/>
                  </a:cubicBezTo>
                  <a:cubicBezTo>
                    <a:pt x="157" y="110"/>
                    <a:pt x="164" y="102"/>
                    <a:pt x="171" y="94"/>
                  </a:cubicBezTo>
                  <a:cubicBezTo>
                    <a:pt x="171" y="96"/>
                    <a:pt x="171" y="98"/>
                    <a:pt x="171" y="100"/>
                  </a:cubicBezTo>
                  <a:cubicBezTo>
                    <a:pt x="163" y="109"/>
                    <a:pt x="155" y="118"/>
                    <a:pt x="148" y="126"/>
                  </a:cubicBezTo>
                  <a:cubicBezTo>
                    <a:pt x="148" y="125"/>
                    <a:pt x="148" y="123"/>
                    <a:pt x="149" y="122"/>
                  </a:cubicBezTo>
                  <a:close/>
                  <a:moveTo>
                    <a:pt x="164" y="140"/>
                  </a:moveTo>
                  <a:cubicBezTo>
                    <a:pt x="160" y="151"/>
                    <a:pt x="154" y="162"/>
                    <a:pt x="145" y="171"/>
                  </a:cubicBezTo>
                  <a:cubicBezTo>
                    <a:pt x="137" y="181"/>
                    <a:pt x="127" y="188"/>
                    <a:pt x="116" y="194"/>
                  </a:cubicBezTo>
                  <a:cubicBezTo>
                    <a:pt x="105" y="200"/>
                    <a:pt x="93" y="204"/>
                    <a:pt x="80" y="205"/>
                  </a:cubicBezTo>
                  <a:cubicBezTo>
                    <a:pt x="79" y="205"/>
                    <a:pt x="78" y="206"/>
                    <a:pt x="77" y="206"/>
                  </a:cubicBezTo>
                  <a:cubicBezTo>
                    <a:pt x="77" y="206"/>
                    <a:pt x="77" y="206"/>
                    <a:pt x="77" y="206"/>
                  </a:cubicBezTo>
                  <a:cubicBezTo>
                    <a:pt x="86" y="197"/>
                    <a:pt x="95" y="188"/>
                    <a:pt x="105" y="180"/>
                  </a:cubicBezTo>
                  <a:cubicBezTo>
                    <a:pt x="105" y="179"/>
                    <a:pt x="104" y="179"/>
                    <a:pt x="104" y="179"/>
                  </a:cubicBezTo>
                  <a:cubicBezTo>
                    <a:pt x="95" y="188"/>
                    <a:pt x="86" y="197"/>
                    <a:pt x="77" y="205"/>
                  </a:cubicBezTo>
                  <a:cubicBezTo>
                    <a:pt x="77" y="205"/>
                    <a:pt x="77" y="206"/>
                    <a:pt x="77" y="206"/>
                  </a:cubicBezTo>
                  <a:cubicBezTo>
                    <a:pt x="76" y="206"/>
                    <a:pt x="74" y="206"/>
                    <a:pt x="73" y="206"/>
                  </a:cubicBezTo>
                  <a:cubicBezTo>
                    <a:pt x="81" y="198"/>
                    <a:pt x="90" y="190"/>
                    <a:pt x="98" y="182"/>
                  </a:cubicBezTo>
                  <a:cubicBezTo>
                    <a:pt x="98" y="182"/>
                    <a:pt x="98" y="181"/>
                    <a:pt x="98" y="182"/>
                  </a:cubicBezTo>
                  <a:cubicBezTo>
                    <a:pt x="89" y="190"/>
                    <a:pt x="81" y="198"/>
                    <a:pt x="72" y="206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1" y="206"/>
                    <a:pt x="70" y="206"/>
                    <a:pt x="69" y="206"/>
                  </a:cubicBezTo>
                  <a:cubicBezTo>
                    <a:pt x="76" y="199"/>
                    <a:pt x="84" y="192"/>
                    <a:pt x="91" y="186"/>
                  </a:cubicBezTo>
                  <a:cubicBezTo>
                    <a:pt x="91" y="185"/>
                    <a:pt x="90" y="185"/>
                    <a:pt x="90" y="185"/>
                  </a:cubicBezTo>
                  <a:cubicBezTo>
                    <a:pt x="83" y="192"/>
                    <a:pt x="76" y="199"/>
                    <a:pt x="68" y="206"/>
                  </a:cubicBezTo>
                  <a:cubicBezTo>
                    <a:pt x="65" y="206"/>
                    <a:pt x="62" y="206"/>
                    <a:pt x="59" y="206"/>
                  </a:cubicBezTo>
                  <a:cubicBezTo>
                    <a:pt x="64" y="200"/>
                    <a:pt x="70" y="194"/>
                    <a:pt x="75" y="188"/>
                  </a:cubicBezTo>
                  <a:cubicBezTo>
                    <a:pt x="75" y="188"/>
                    <a:pt x="75" y="188"/>
                    <a:pt x="75" y="188"/>
                  </a:cubicBezTo>
                  <a:cubicBezTo>
                    <a:pt x="69" y="194"/>
                    <a:pt x="64" y="200"/>
                    <a:pt x="58" y="205"/>
                  </a:cubicBezTo>
                  <a:cubicBezTo>
                    <a:pt x="58" y="205"/>
                    <a:pt x="58" y="205"/>
                    <a:pt x="58" y="206"/>
                  </a:cubicBezTo>
                  <a:cubicBezTo>
                    <a:pt x="53" y="205"/>
                    <a:pt x="49" y="204"/>
                    <a:pt x="44" y="203"/>
                  </a:cubicBezTo>
                  <a:cubicBezTo>
                    <a:pt x="49" y="198"/>
                    <a:pt x="54" y="193"/>
                    <a:pt x="59" y="188"/>
                  </a:cubicBezTo>
                  <a:cubicBezTo>
                    <a:pt x="59" y="188"/>
                    <a:pt x="59" y="187"/>
                    <a:pt x="58" y="187"/>
                  </a:cubicBezTo>
                  <a:cubicBezTo>
                    <a:pt x="53" y="193"/>
                    <a:pt x="49" y="198"/>
                    <a:pt x="44" y="203"/>
                  </a:cubicBezTo>
                  <a:cubicBezTo>
                    <a:pt x="41" y="202"/>
                    <a:pt x="39" y="202"/>
                    <a:pt x="36" y="201"/>
                  </a:cubicBezTo>
                  <a:cubicBezTo>
                    <a:pt x="35" y="201"/>
                    <a:pt x="35" y="200"/>
                    <a:pt x="34" y="200"/>
                  </a:cubicBezTo>
                  <a:cubicBezTo>
                    <a:pt x="38" y="195"/>
                    <a:pt x="42" y="191"/>
                    <a:pt x="46" y="186"/>
                  </a:cubicBezTo>
                  <a:cubicBezTo>
                    <a:pt x="47" y="186"/>
                    <a:pt x="46" y="185"/>
                    <a:pt x="46" y="185"/>
                  </a:cubicBezTo>
                  <a:cubicBezTo>
                    <a:pt x="42" y="190"/>
                    <a:pt x="38" y="195"/>
                    <a:pt x="33" y="200"/>
                  </a:cubicBezTo>
                  <a:cubicBezTo>
                    <a:pt x="27" y="198"/>
                    <a:pt x="21" y="195"/>
                    <a:pt x="16" y="192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8" y="187"/>
                    <a:pt x="22" y="182"/>
                    <a:pt x="25" y="178"/>
                  </a:cubicBezTo>
                  <a:cubicBezTo>
                    <a:pt x="26" y="178"/>
                    <a:pt x="25" y="177"/>
                    <a:pt x="25" y="178"/>
                  </a:cubicBezTo>
                  <a:cubicBezTo>
                    <a:pt x="21" y="182"/>
                    <a:pt x="18" y="186"/>
                    <a:pt x="14" y="191"/>
                  </a:cubicBezTo>
                  <a:cubicBezTo>
                    <a:pt x="12" y="189"/>
                    <a:pt x="10" y="188"/>
                    <a:pt x="8" y="187"/>
                  </a:cubicBezTo>
                  <a:cubicBezTo>
                    <a:pt x="12" y="182"/>
                    <a:pt x="15" y="178"/>
                    <a:pt x="18" y="173"/>
                  </a:cubicBezTo>
                  <a:cubicBezTo>
                    <a:pt x="19" y="173"/>
                    <a:pt x="18" y="173"/>
                    <a:pt x="18" y="173"/>
                  </a:cubicBezTo>
                  <a:cubicBezTo>
                    <a:pt x="14" y="178"/>
                    <a:pt x="11" y="182"/>
                    <a:pt x="8" y="186"/>
                  </a:cubicBezTo>
                  <a:cubicBezTo>
                    <a:pt x="7" y="186"/>
                    <a:pt x="7" y="186"/>
                    <a:pt x="7" y="185"/>
                  </a:cubicBezTo>
                  <a:cubicBezTo>
                    <a:pt x="7" y="185"/>
                    <a:pt x="7" y="185"/>
                    <a:pt x="7" y="185"/>
                  </a:cubicBezTo>
                  <a:cubicBezTo>
                    <a:pt x="10" y="181"/>
                    <a:pt x="13" y="176"/>
                    <a:pt x="17" y="171"/>
                  </a:cubicBezTo>
                  <a:cubicBezTo>
                    <a:pt x="17" y="171"/>
                    <a:pt x="17" y="171"/>
                    <a:pt x="16" y="171"/>
                  </a:cubicBezTo>
                  <a:cubicBezTo>
                    <a:pt x="13" y="176"/>
                    <a:pt x="10" y="180"/>
                    <a:pt x="6" y="185"/>
                  </a:cubicBezTo>
                  <a:cubicBezTo>
                    <a:pt x="5" y="184"/>
                    <a:pt x="3" y="183"/>
                    <a:pt x="2" y="182"/>
                  </a:cubicBezTo>
                  <a:cubicBezTo>
                    <a:pt x="2" y="182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2" y="180"/>
                    <a:pt x="2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6" y="177"/>
                    <a:pt x="8" y="175"/>
                    <a:pt x="11" y="173"/>
                  </a:cubicBezTo>
                  <a:cubicBezTo>
                    <a:pt x="11" y="173"/>
                    <a:pt x="10" y="173"/>
                    <a:pt x="10" y="173"/>
                  </a:cubicBezTo>
                  <a:cubicBezTo>
                    <a:pt x="8" y="174"/>
                    <a:pt x="6" y="176"/>
                    <a:pt x="4" y="178"/>
                  </a:cubicBezTo>
                  <a:cubicBezTo>
                    <a:pt x="6" y="176"/>
                    <a:pt x="7" y="175"/>
                    <a:pt x="9" y="173"/>
                  </a:cubicBezTo>
                  <a:cubicBezTo>
                    <a:pt x="10" y="172"/>
                    <a:pt x="12" y="170"/>
                    <a:pt x="13" y="169"/>
                  </a:cubicBezTo>
                  <a:cubicBezTo>
                    <a:pt x="14" y="168"/>
                    <a:pt x="14" y="168"/>
                    <a:pt x="15" y="167"/>
                  </a:cubicBezTo>
                  <a:cubicBezTo>
                    <a:pt x="15" y="167"/>
                    <a:pt x="15" y="166"/>
                    <a:pt x="15" y="166"/>
                  </a:cubicBezTo>
                  <a:cubicBezTo>
                    <a:pt x="15" y="166"/>
                    <a:pt x="16" y="167"/>
                    <a:pt x="16" y="167"/>
                  </a:cubicBezTo>
                  <a:cubicBezTo>
                    <a:pt x="17" y="168"/>
                    <a:pt x="18" y="168"/>
                    <a:pt x="18" y="169"/>
                  </a:cubicBezTo>
                  <a:cubicBezTo>
                    <a:pt x="20" y="170"/>
                    <a:pt x="21" y="171"/>
                    <a:pt x="23" y="172"/>
                  </a:cubicBezTo>
                  <a:cubicBezTo>
                    <a:pt x="26" y="174"/>
                    <a:pt x="29" y="176"/>
                    <a:pt x="32" y="177"/>
                  </a:cubicBezTo>
                  <a:cubicBezTo>
                    <a:pt x="39" y="181"/>
                    <a:pt x="46" y="183"/>
                    <a:pt x="53" y="184"/>
                  </a:cubicBezTo>
                  <a:cubicBezTo>
                    <a:pt x="67" y="187"/>
                    <a:pt x="81" y="186"/>
                    <a:pt x="93" y="182"/>
                  </a:cubicBezTo>
                  <a:cubicBezTo>
                    <a:pt x="105" y="178"/>
                    <a:pt x="116" y="172"/>
                    <a:pt x="124" y="164"/>
                  </a:cubicBezTo>
                  <a:cubicBezTo>
                    <a:pt x="133" y="155"/>
                    <a:pt x="140" y="145"/>
                    <a:pt x="145" y="134"/>
                  </a:cubicBezTo>
                  <a:cubicBezTo>
                    <a:pt x="146" y="132"/>
                    <a:pt x="147" y="130"/>
                    <a:pt x="147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55" y="119"/>
                    <a:pt x="163" y="110"/>
                    <a:pt x="171" y="101"/>
                  </a:cubicBezTo>
                  <a:cubicBezTo>
                    <a:pt x="171" y="101"/>
                    <a:pt x="171" y="102"/>
                    <a:pt x="171" y="102"/>
                  </a:cubicBezTo>
                  <a:cubicBezTo>
                    <a:pt x="171" y="115"/>
                    <a:pt x="169" y="128"/>
                    <a:pt x="164" y="14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10591"/>
            <p:cNvSpPr>
              <a:spLocks/>
            </p:cNvSpPr>
            <p:nvPr/>
          </p:nvSpPr>
          <p:spPr bwMode="auto">
            <a:xfrm>
              <a:off x="7546467" y="3114757"/>
              <a:ext cx="98725" cy="111523"/>
            </a:xfrm>
            <a:custGeom>
              <a:avLst/>
              <a:gdLst>
                <a:gd name="T0" fmla="*/ 0 w 23"/>
                <a:gd name="T1" fmla="*/ 26 h 26"/>
                <a:gd name="T2" fmla="*/ 22 w 23"/>
                <a:gd name="T3" fmla="*/ 1 h 26"/>
                <a:gd name="T4" fmla="*/ 22 w 23"/>
                <a:gd name="T5" fmla="*/ 1 h 26"/>
                <a:gd name="T6" fmla="*/ 0 w 23"/>
                <a:gd name="T7" fmla="*/ 25 h 26"/>
                <a:gd name="T8" fmla="*/ 0 w 23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6">
                  <a:moveTo>
                    <a:pt x="0" y="26"/>
                  </a:moveTo>
                  <a:cubicBezTo>
                    <a:pt x="8" y="18"/>
                    <a:pt x="15" y="9"/>
                    <a:pt x="22" y="1"/>
                  </a:cubicBezTo>
                  <a:cubicBezTo>
                    <a:pt x="23" y="1"/>
                    <a:pt x="22" y="0"/>
                    <a:pt x="22" y="1"/>
                  </a:cubicBezTo>
                  <a:cubicBezTo>
                    <a:pt x="15" y="9"/>
                    <a:pt x="7" y="17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10592"/>
            <p:cNvSpPr>
              <a:spLocks/>
            </p:cNvSpPr>
            <p:nvPr/>
          </p:nvSpPr>
          <p:spPr bwMode="auto">
            <a:xfrm>
              <a:off x="7542811" y="3153151"/>
              <a:ext cx="89584" cy="91412"/>
            </a:xfrm>
            <a:custGeom>
              <a:avLst/>
              <a:gdLst>
                <a:gd name="T0" fmla="*/ 0 w 21"/>
                <a:gd name="T1" fmla="*/ 20 h 21"/>
                <a:gd name="T2" fmla="*/ 21 w 21"/>
                <a:gd name="T3" fmla="*/ 0 h 21"/>
                <a:gd name="T4" fmla="*/ 20 w 21"/>
                <a:gd name="T5" fmla="*/ 0 h 21"/>
                <a:gd name="T6" fmla="*/ 0 w 21"/>
                <a:gd name="T7" fmla="*/ 20 h 21"/>
                <a:gd name="T8" fmla="*/ 0 w 21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20"/>
                  </a:moveTo>
                  <a:cubicBezTo>
                    <a:pt x="7" y="14"/>
                    <a:pt x="14" y="7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4" y="7"/>
                    <a:pt x="7" y="13"/>
                    <a:pt x="0" y="20"/>
                  </a:cubicBezTo>
                  <a:cubicBezTo>
                    <a:pt x="0" y="20"/>
                    <a:pt x="0" y="21"/>
                    <a:pt x="0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0593"/>
            <p:cNvSpPr>
              <a:spLocks/>
            </p:cNvSpPr>
            <p:nvPr/>
          </p:nvSpPr>
          <p:spPr bwMode="auto">
            <a:xfrm>
              <a:off x="7520872" y="3144009"/>
              <a:ext cx="124320" cy="135290"/>
            </a:xfrm>
            <a:custGeom>
              <a:avLst/>
              <a:gdLst>
                <a:gd name="T0" fmla="*/ 1 w 29"/>
                <a:gd name="T1" fmla="*/ 31 h 31"/>
                <a:gd name="T2" fmla="*/ 29 w 29"/>
                <a:gd name="T3" fmla="*/ 1 h 31"/>
                <a:gd name="T4" fmla="*/ 29 w 29"/>
                <a:gd name="T5" fmla="*/ 1 h 31"/>
                <a:gd name="T6" fmla="*/ 1 w 29"/>
                <a:gd name="T7" fmla="*/ 30 h 31"/>
                <a:gd name="T8" fmla="*/ 1 w 29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1" y="31"/>
                  </a:moveTo>
                  <a:cubicBezTo>
                    <a:pt x="10" y="21"/>
                    <a:pt x="20" y="11"/>
                    <a:pt x="29" y="1"/>
                  </a:cubicBezTo>
                  <a:cubicBezTo>
                    <a:pt x="29" y="1"/>
                    <a:pt x="29" y="0"/>
                    <a:pt x="29" y="1"/>
                  </a:cubicBezTo>
                  <a:cubicBezTo>
                    <a:pt x="19" y="10"/>
                    <a:pt x="10" y="20"/>
                    <a:pt x="1" y="30"/>
                  </a:cubicBezTo>
                  <a:cubicBezTo>
                    <a:pt x="0" y="30"/>
                    <a:pt x="1" y="31"/>
                    <a:pt x="1" y="3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0594"/>
            <p:cNvSpPr>
              <a:spLocks/>
            </p:cNvSpPr>
            <p:nvPr/>
          </p:nvSpPr>
          <p:spPr bwMode="auto">
            <a:xfrm>
              <a:off x="7502590" y="3165948"/>
              <a:ext cx="148088" cy="151744"/>
            </a:xfrm>
            <a:custGeom>
              <a:avLst/>
              <a:gdLst>
                <a:gd name="T0" fmla="*/ 33 w 34"/>
                <a:gd name="T1" fmla="*/ 0 h 35"/>
                <a:gd name="T2" fmla="*/ 0 w 34"/>
                <a:gd name="T3" fmla="*/ 35 h 35"/>
                <a:gd name="T4" fmla="*/ 0 w 34"/>
                <a:gd name="T5" fmla="*/ 35 h 35"/>
                <a:gd name="T6" fmla="*/ 34 w 34"/>
                <a:gd name="T7" fmla="*/ 0 h 35"/>
                <a:gd name="T8" fmla="*/ 33 w 34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3" y="0"/>
                  </a:moveTo>
                  <a:cubicBezTo>
                    <a:pt x="22" y="12"/>
                    <a:pt x="11" y="23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1" y="23"/>
                    <a:pt x="22" y="12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10595"/>
            <p:cNvSpPr>
              <a:spLocks/>
            </p:cNvSpPr>
            <p:nvPr/>
          </p:nvSpPr>
          <p:spPr bwMode="auto">
            <a:xfrm>
              <a:off x="7438602" y="3204342"/>
              <a:ext cx="193793" cy="182824"/>
            </a:xfrm>
            <a:custGeom>
              <a:avLst/>
              <a:gdLst>
                <a:gd name="T0" fmla="*/ 44 w 45"/>
                <a:gd name="T1" fmla="*/ 0 h 42"/>
                <a:gd name="T2" fmla="*/ 0 w 45"/>
                <a:gd name="T3" fmla="*/ 42 h 42"/>
                <a:gd name="T4" fmla="*/ 1 w 45"/>
                <a:gd name="T5" fmla="*/ 42 h 42"/>
                <a:gd name="T6" fmla="*/ 44 w 45"/>
                <a:gd name="T7" fmla="*/ 0 h 42"/>
                <a:gd name="T8" fmla="*/ 44 w 45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2">
                  <a:moveTo>
                    <a:pt x="44" y="0"/>
                  </a:moveTo>
                  <a:cubicBezTo>
                    <a:pt x="31" y="15"/>
                    <a:pt x="16" y="29"/>
                    <a:pt x="0" y="42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17" y="30"/>
                    <a:pt x="31" y="16"/>
                    <a:pt x="44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10596"/>
            <p:cNvSpPr>
              <a:spLocks/>
            </p:cNvSpPr>
            <p:nvPr/>
          </p:nvSpPr>
          <p:spPr bwMode="auto">
            <a:xfrm>
              <a:off x="7334392" y="3516970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0597"/>
            <p:cNvSpPr>
              <a:spLocks/>
            </p:cNvSpPr>
            <p:nvPr/>
          </p:nvSpPr>
          <p:spPr bwMode="auto">
            <a:xfrm>
              <a:off x="7343533" y="3251876"/>
              <a:ext cx="276064" cy="252297"/>
            </a:xfrm>
            <a:custGeom>
              <a:avLst/>
              <a:gdLst>
                <a:gd name="T0" fmla="*/ 64 w 64"/>
                <a:gd name="T1" fmla="*/ 0 h 58"/>
                <a:gd name="T2" fmla="*/ 15 w 64"/>
                <a:gd name="T3" fmla="*/ 46 h 58"/>
                <a:gd name="T4" fmla="*/ 1 w 64"/>
                <a:gd name="T5" fmla="*/ 58 h 58"/>
                <a:gd name="T6" fmla="*/ 1 w 64"/>
                <a:gd name="T7" fmla="*/ 58 h 58"/>
                <a:gd name="T8" fmla="*/ 51 w 64"/>
                <a:gd name="T9" fmla="*/ 14 h 58"/>
                <a:gd name="T10" fmla="*/ 64 w 64"/>
                <a:gd name="T11" fmla="*/ 1 h 58"/>
                <a:gd name="T12" fmla="*/ 64 w 64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64" y="0"/>
                  </a:moveTo>
                  <a:cubicBezTo>
                    <a:pt x="48" y="16"/>
                    <a:pt x="32" y="32"/>
                    <a:pt x="15" y="46"/>
                  </a:cubicBezTo>
                  <a:cubicBezTo>
                    <a:pt x="10" y="50"/>
                    <a:pt x="5" y="54"/>
                    <a:pt x="1" y="58"/>
                  </a:cubicBezTo>
                  <a:cubicBezTo>
                    <a:pt x="0" y="58"/>
                    <a:pt x="1" y="58"/>
                    <a:pt x="1" y="58"/>
                  </a:cubicBezTo>
                  <a:cubicBezTo>
                    <a:pt x="18" y="44"/>
                    <a:pt x="35" y="30"/>
                    <a:pt x="51" y="14"/>
                  </a:cubicBezTo>
                  <a:cubicBezTo>
                    <a:pt x="55" y="10"/>
                    <a:pt x="60" y="5"/>
                    <a:pt x="64" y="1"/>
                  </a:cubicBezTo>
                  <a:cubicBezTo>
                    <a:pt x="64" y="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0598"/>
            <p:cNvSpPr>
              <a:spLocks/>
            </p:cNvSpPr>
            <p:nvPr/>
          </p:nvSpPr>
          <p:spPr bwMode="auto">
            <a:xfrm>
              <a:off x="7299656" y="3226280"/>
              <a:ext cx="319942" cy="299831"/>
            </a:xfrm>
            <a:custGeom>
              <a:avLst/>
              <a:gdLst>
                <a:gd name="T0" fmla="*/ 74 w 74"/>
                <a:gd name="T1" fmla="*/ 1 h 69"/>
                <a:gd name="T2" fmla="*/ 73 w 74"/>
                <a:gd name="T3" fmla="*/ 0 h 69"/>
                <a:gd name="T4" fmla="*/ 17 w 74"/>
                <a:gd name="T5" fmla="*/ 55 h 69"/>
                <a:gd name="T6" fmla="*/ 0 w 74"/>
                <a:gd name="T7" fmla="*/ 69 h 69"/>
                <a:gd name="T8" fmla="*/ 1 w 74"/>
                <a:gd name="T9" fmla="*/ 69 h 69"/>
                <a:gd name="T10" fmla="*/ 59 w 74"/>
                <a:gd name="T11" fmla="*/ 17 h 69"/>
                <a:gd name="T12" fmla="*/ 74 w 74"/>
                <a:gd name="T1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69">
                  <a:moveTo>
                    <a:pt x="74" y="1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56" y="19"/>
                    <a:pt x="37" y="38"/>
                    <a:pt x="17" y="55"/>
                  </a:cubicBezTo>
                  <a:cubicBezTo>
                    <a:pt x="12" y="59"/>
                    <a:pt x="6" y="64"/>
                    <a:pt x="0" y="69"/>
                  </a:cubicBezTo>
                  <a:cubicBezTo>
                    <a:pt x="0" y="69"/>
                    <a:pt x="1" y="69"/>
                    <a:pt x="1" y="69"/>
                  </a:cubicBezTo>
                  <a:cubicBezTo>
                    <a:pt x="21" y="53"/>
                    <a:pt x="40" y="35"/>
                    <a:pt x="59" y="17"/>
                  </a:cubicBezTo>
                  <a:cubicBezTo>
                    <a:pt x="64" y="11"/>
                    <a:pt x="69" y="6"/>
                    <a:pt x="7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0599"/>
            <p:cNvSpPr>
              <a:spLocks/>
            </p:cNvSpPr>
            <p:nvPr/>
          </p:nvSpPr>
          <p:spPr bwMode="auto">
            <a:xfrm>
              <a:off x="7372785" y="3304894"/>
              <a:ext cx="212075" cy="199278"/>
            </a:xfrm>
            <a:custGeom>
              <a:avLst/>
              <a:gdLst>
                <a:gd name="T0" fmla="*/ 48 w 49"/>
                <a:gd name="T1" fmla="*/ 1 h 46"/>
                <a:gd name="T2" fmla="*/ 12 w 49"/>
                <a:gd name="T3" fmla="*/ 36 h 46"/>
                <a:gd name="T4" fmla="*/ 0 w 49"/>
                <a:gd name="T5" fmla="*/ 45 h 46"/>
                <a:gd name="T6" fmla="*/ 1 w 49"/>
                <a:gd name="T7" fmla="*/ 45 h 46"/>
                <a:gd name="T8" fmla="*/ 39 w 49"/>
                <a:gd name="T9" fmla="*/ 12 h 46"/>
                <a:gd name="T10" fmla="*/ 49 w 49"/>
                <a:gd name="T11" fmla="*/ 1 h 46"/>
                <a:gd name="T12" fmla="*/ 48 w 49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6">
                  <a:moveTo>
                    <a:pt x="48" y="1"/>
                  </a:moveTo>
                  <a:cubicBezTo>
                    <a:pt x="37" y="13"/>
                    <a:pt x="25" y="25"/>
                    <a:pt x="12" y="36"/>
                  </a:cubicBezTo>
                  <a:cubicBezTo>
                    <a:pt x="8" y="39"/>
                    <a:pt x="4" y="42"/>
                    <a:pt x="0" y="45"/>
                  </a:cubicBezTo>
                  <a:cubicBezTo>
                    <a:pt x="0" y="45"/>
                    <a:pt x="0" y="46"/>
                    <a:pt x="1" y="45"/>
                  </a:cubicBezTo>
                  <a:cubicBezTo>
                    <a:pt x="14" y="35"/>
                    <a:pt x="27" y="24"/>
                    <a:pt x="39" y="12"/>
                  </a:cubicBezTo>
                  <a:cubicBezTo>
                    <a:pt x="42" y="8"/>
                    <a:pt x="45" y="5"/>
                    <a:pt x="49" y="1"/>
                  </a:cubicBezTo>
                  <a:cubicBezTo>
                    <a:pt x="49" y="1"/>
                    <a:pt x="48" y="0"/>
                    <a:pt x="4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0600"/>
            <p:cNvSpPr>
              <a:spLocks/>
            </p:cNvSpPr>
            <p:nvPr/>
          </p:nvSpPr>
          <p:spPr bwMode="auto">
            <a:xfrm>
              <a:off x="7274060" y="3409104"/>
              <a:ext cx="133462" cy="124320"/>
            </a:xfrm>
            <a:custGeom>
              <a:avLst/>
              <a:gdLst>
                <a:gd name="T0" fmla="*/ 31 w 31"/>
                <a:gd name="T1" fmla="*/ 1 h 29"/>
                <a:gd name="T2" fmla="*/ 30 w 31"/>
                <a:gd name="T3" fmla="*/ 1 h 29"/>
                <a:gd name="T4" fmla="*/ 0 w 31"/>
                <a:gd name="T5" fmla="*/ 28 h 29"/>
                <a:gd name="T6" fmla="*/ 0 w 31"/>
                <a:gd name="T7" fmla="*/ 29 h 29"/>
                <a:gd name="T8" fmla="*/ 31 w 31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31" y="1"/>
                  </a:moveTo>
                  <a:cubicBezTo>
                    <a:pt x="31" y="1"/>
                    <a:pt x="31" y="0"/>
                    <a:pt x="30" y="1"/>
                  </a:cubicBezTo>
                  <a:cubicBezTo>
                    <a:pt x="21" y="11"/>
                    <a:pt x="11" y="20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11" y="20"/>
                    <a:pt x="21" y="11"/>
                    <a:pt x="3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0601"/>
            <p:cNvSpPr>
              <a:spLocks/>
            </p:cNvSpPr>
            <p:nvPr/>
          </p:nvSpPr>
          <p:spPr bwMode="auto">
            <a:xfrm>
              <a:off x="7191789" y="3460295"/>
              <a:ext cx="82271" cy="85928"/>
            </a:xfrm>
            <a:custGeom>
              <a:avLst/>
              <a:gdLst>
                <a:gd name="T0" fmla="*/ 19 w 19"/>
                <a:gd name="T1" fmla="*/ 0 h 20"/>
                <a:gd name="T2" fmla="*/ 1 w 19"/>
                <a:gd name="T3" fmla="*/ 19 h 20"/>
                <a:gd name="T4" fmla="*/ 1 w 19"/>
                <a:gd name="T5" fmla="*/ 19 h 20"/>
                <a:gd name="T6" fmla="*/ 19 w 19"/>
                <a:gd name="T7" fmla="*/ 1 h 20"/>
                <a:gd name="T8" fmla="*/ 19 w 1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0"/>
                  </a:moveTo>
                  <a:cubicBezTo>
                    <a:pt x="13" y="6"/>
                    <a:pt x="7" y="13"/>
                    <a:pt x="1" y="19"/>
                  </a:cubicBezTo>
                  <a:cubicBezTo>
                    <a:pt x="0" y="19"/>
                    <a:pt x="1" y="20"/>
                    <a:pt x="1" y="19"/>
                  </a:cubicBezTo>
                  <a:cubicBezTo>
                    <a:pt x="7" y="13"/>
                    <a:pt x="13" y="7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0602"/>
            <p:cNvSpPr>
              <a:spLocks/>
            </p:cNvSpPr>
            <p:nvPr/>
          </p:nvSpPr>
          <p:spPr bwMode="auto">
            <a:xfrm>
              <a:off x="7182649" y="3469435"/>
              <a:ext cx="65817" cy="63989"/>
            </a:xfrm>
            <a:custGeom>
              <a:avLst/>
              <a:gdLst>
                <a:gd name="T0" fmla="*/ 15 w 15"/>
                <a:gd name="T1" fmla="*/ 0 h 15"/>
                <a:gd name="T2" fmla="*/ 0 w 15"/>
                <a:gd name="T3" fmla="*/ 14 h 15"/>
                <a:gd name="T4" fmla="*/ 1 w 15"/>
                <a:gd name="T5" fmla="*/ 15 h 15"/>
                <a:gd name="T6" fmla="*/ 15 w 15"/>
                <a:gd name="T7" fmla="*/ 1 h 15"/>
                <a:gd name="T8" fmla="*/ 15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10" y="5"/>
                    <a:pt x="5" y="10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5" y="10"/>
                    <a:pt x="10" y="5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10603"/>
            <p:cNvSpPr>
              <a:spLocks/>
            </p:cNvSpPr>
            <p:nvPr/>
          </p:nvSpPr>
          <p:spPr bwMode="auto">
            <a:xfrm>
              <a:off x="7153397" y="3469435"/>
              <a:ext cx="76786" cy="73129"/>
            </a:xfrm>
            <a:custGeom>
              <a:avLst/>
              <a:gdLst>
                <a:gd name="T0" fmla="*/ 17 w 18"/>
                <a:gd name="T1" fmla="*/ 1 h 17"/>
                <a:gd name="T2" fmla="*/ 1 w 18"/>
                <a:gd name="T3" fmla="*/ 16 h 17"/>
                <a:gd name="T4" fmla="*/ 1 w 18"/>
                <a:gd name="T5" fmla="*/ 17 h 17"/>
                <a:gd name="T6" fmla="*/ 17 w 18"/>
                <a:gd name="T7" fmla="*/ 1 h 17"/>
                <a:gd name="T8" fmla="*/ 17 w 18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7" y="1"/>
                  </a:moveTo>
                  <a:cubicBezTo>
                    <a:pt x="12" y="6"/>
                    <a:pt x="6" y="11"/>
                    <a:pt x="1" y="16"/>
                  </a:cubicBezTo>
                  <a:cubicBezTo>
                    <a:pt x="0" y="16"/>
                    <a:pt x="1" y="17"/>
                    <a:pt x="1" y="17"/>
                  </a:cubicBezTo>
                  <a:cubicBezTo>
                    <a:pt x="6" y="11"/>
                    <a:pt x="12" y="6"/>
                    <a:pt x="17" y="1"/>
                  </a:cubicBezTo>
                  <a:cubicBezTo>
                    <a:pt x="18" y="1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0604"/>
            <p:cNvSpPr>
              <a:spLocks/>
            </p:cNvSpPr>
            <p:nvPr/>
          </p:nvSpPr>
          <p:spPr bwMode="auto">
            <a:xfrm>
              <a:off x="7138771" y="3473092"/>
              <a:ext cx="65817" cy="69473"/>
            </a:xfrm>
            <a:custGeom>
              <a:avLst/>
              <a:gdLst>
                <a:gd name="T0" fmla="*/ 15 w 15"/>
                <a:gd name="T1" fmla="*/ 0 h 16"/>
                <a:gd name="T2" fmla="*/ 0 w 15"/>
                <a:gd name="T3" fmla="*/ 15 h 16"/>
                <a:gd name="T4" fmla="*/ 1 w 15"/>
                <a:gd name="T5" fmla="*/ 15 h 16"/>
                <a:gd name="T6" fmla="*/ 15 w 15"/>
                <a:gd name="T7" fmla="*/ 1 h 16"/>
                <a:gd name="T8" fmla="*/ 15 w 1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0" y="5"/>
                    <a:pt x="5" y="10"/>
                    <a:pt x="0" y="15"/>
                  </a:cubicBezTo>
                  <a:cubicBezTo>
                    <a:pt x="0" y="15"/>
                    <a:pt x="1" y="16"/>
                    <a:pt x="1" y="15"/>
                  </a:cubicBezTo>
                  <a:cubicBezTo>
                    <a:pt x="6" y="10"/>
                    <a:pt x="10" y="6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0605"/>
            <p:cNvSpPr>
              <a:spLocks/>
            </p:cNvSpPr>
            <p:nvPr/>
          </p:nvSpPr>
          <p:spPr bwMode="auto">
            <a:xfrm>
              <a:off x="7135114" y="3463951"/>
              <a:ext cx="69473" cy="65817"/>
            </a:xfrm>
            <a:custGeom>
              <a:avLst/>
              <a:gdLst>
                <a:gd name="T0" fmla="*/ 15 w 16"/>
                <a:gd name="T1" fmla="*/ 0 h 15"/>
                <a:gd name="T2" fmla="*/ 1 w 16"/>
                <a:gd name="T3" fmla="*/ 14 h 15"/>
                <a:gd name="T4" fmla="*/ 1 w 16"/>
                <a:gd name="T5" fmla="*/ 15 h 15"/>
                <a:gd name="T6" fmla="*/ 16 w 16"/>
                <a:gd name="T7" fmla="*/ 1 h 15"/>
                <a:gd name="T8" fmla="*/ 15 w 1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15" y="0"/>
                  </a:moveTo>
                  <a:cubicBezTo>
                    <a:pt x="10" y="5"/>
                    <a:pt x="5" y="10"/>
                    <a:pt x="1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10"/>
                    <a:pt x="11" y="5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0606"/>
            <p:cNvSpPr>
              <a:spLocks/>
            </p:cNvSpPr>
            <p:nvPr/>
          </p:nvSpPr>
          <p:spPr bwMode="auto">
            <a:xfrm>
              <a:off x="7118660" y="3463951"/>
              <a:ext cx="63989" cy="74958"/>
            </a:xfrm>
            <a:custGeom>
              <a:avLst/>
              <a:gdLst>
                <a:gd name="T0" fmla="*/ 15 w 15"/>
                <a:gd name="T1" fmla="*/ 0 h 17"/>
                <a:gd name="T2" fmla="*/ 0 w 15"/>
                <a:gd name="T3" fmla="*/ 16 h 17"/>
                <a:gd name="T4" fmla="*/ 0 w 15"/>
                <a:gd name="T5" fmla="*/ 16 h 17"/>
                <a:gd name="T6" fmla="*/ 15 w 15"/>
                <a:gd name="T7" fmla="*/ 1 h 17"/>
                <a:gd name="T8" fmla="*/ 15 w 1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0" y="6"/>
                    <a:pt x="5" y="11"/>
                    <a:pt x="0" y="16"/>
                  </a:cubicBezTo>
                  <a:cubicBezTo>
                    <a:pt x="0" y="16"/>
                    <a:pt x="0" y="17"/>
                    <a:pt x="0" y="16"/>
                  </a:cubicBezTo>
                  <a:cubicBezTo>
                    <a:pt x="5" y="11"/>
                    <a:pt x="10" y="6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0607"/>
            <p:cNvSpPr>
              <a:spLocks/>
            </p:cNvSpPr>
            <p:nvPr/>
          </p:nvSpPr>
          <p:spPr bwMode="auto">
            <a:xfrm>
              <a:off x="7091237" y="3463951"/>
              <a:ext cx="62160" cy="65817"/>
            </a:xfrm>
            <a:custGeom>
              <a:avLst/>
              <a:gdLst>
                <a:gd name="T0" fmla="*/ 13 w 14"/>
                <a:gd name="T1" fmla="*/ 0 h 15"/>
                <a:gd name="T2" fmla="*/ 0 w 14"/>
                <a:gd name="T3" fmla="*/ 15 h 15"/>
                <a:gd name="T4" fmla="*/ 0 w 14"/>
                <a:gd name="T5" fmla="*/ 15 h 15"/>
                <a:gd name="T6" fmla="*/ 13 w 14"/>
                <a:gd name="T7" fmla="*/ 1 h 15"/>
                <a:gd name="T8" fmla="*/ 13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3" y="0"/>
                  </a:moveTo>
                  <a:cubicBezTo>
                    <a:pt x="9" y="5"/>
                    <a:pt x="4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0"/>
                    <a:pt x="9" y="6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10608"/>
            <p:cNvSpPr>
              <a:spLocks/>
            </p:cNvSpPr>
            <p:nvPr/>
          </p:nvSpPr>
          <p:spPr bwMode="auto">
            <a:xfrm>
              <a:off x="7083924" y="3456638"/>
              <a:ext cx="69473" cy="69473"/>
            </a:xfrm>
            <a:custGeom>
              <a:avLst/>
              <a:gdLst>
                <a:gd name="T0" fmla="*/ 15 w 16"/>
                <a:gd name="T1" fmla="*/ 0 h 16"/>
                <a:gd name="T2" fmla="*/ 1 w 16"/>
                <a:gd name="T3" fmla="*/ 14 h 16"/>
                <a:gd name="T4" fmla="*/ 0 w 16"/>
                <a:gd name="T5" fmla="*/ 14 h 16"/>
                <a:gd name="T6" fmla="*/ 0 w 16"/>
                <a:gd name="T7" fmla="*/ 15 h 16"/>
                <a:gd name="T8" fmla="*/ 0 w 16"/>
                <a:gd name="T9" fmla="*/ 15 h 16"/>
                <a:gd name="T10" fmla="*/ 16 w 16"/>
                <a:gd name="T11" fmla="*/ 0 h 16"/>
                <a:gd name="T12" fmla="*/ 15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0"/>
                  </a:moveTo>
                  <a:cubicBezTo>
                    <a:pt x="10" y="5"/>
                    <a:pt x="6" y="10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5"/>
                  </a:cubicBezTo>
                  <a:cubicBezTo>
                    <a:pt x="6" y="10"/>
                    <a:pt x="11" y="5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10609"/>
            <p:cNvSpPr>
              <a:spLocks/>
            </p:cNvSpPr>
            <p:nvPr/>
          </p:nvSpPr>
          <p:spPr bwMode="auto">
            <a:xfrm>
              <a:off x="7065641" y="3469435"/>
              <a:ext cx="56676" cy="56676"/>
            </a:xfrm>
            <a:custGeom>
              <a:avLst/>
              <a:gdLst>
                <a:gd name="T0" fmla="*/ 12 w 13"/>
                <a:gd name="T1" fmla="*/ 0 h 13"/>
                <a:gd name="T2" fmla="*/ 1 w 13"/>
                <a:gd name="T3" fmla="*/ 12 h 13"/>
                <a:gd name="T4" fmla="*/ 1 w 13"/>
                <a:gd name="T5" fmla="*/ 13 h 13"/>
                <a:gd name="T6" fmla="*/ 13 w 13"/>
                <a:gd name="T7" fmla="*/ 0 h 13"/>
                <a:gd name="T8" fmla="*/ 12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8" y="4"/>
                    <a:pt x="4" y="8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5" y="8"/>
                    <a:pt x="9" y="4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10610"/>
            <p:cNvSpPr>
              <a:spLocks/>
            </p:cNvSpPr>
            <p:nvPr/>
          </p:nvSpPr>
          <p:spPr bwMode="auto">
            <a:xfrm>
              <a:off x="7049187" y="3460295"/>
              <a:ext cx="47534" cy="56676"/>
            </a:xfrm>
            <a:custGeom>
              <a:avLst/>
              <a:gdLst>
                <a:gd name="T0" fmla="*/ 11 w 11"/>
                <a:gd name="T1" fmla="*/ 1 h 13"/>
                <a:gd name="T2" fmla="*/ 0 w 11"/>
                <a:gd name="T3" fmla="*/ 12 h 13"/>
                <a:gd name="T4" fmla="*/ 1 w 11"/>
                <a:gd name="T5" fmla="*/ 13 h 13"/>
                <a:gd name="T6" fmla="*/ 11 w 11"/>
                <a:gd name="T7" fmla="*/ 1 h 13"/>
                <a:gd name="T8" fmla="*/ 11 w 11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"/>
                  </a:moveTo>
                  <a:cubicBezTo>
                    <a:pt x="7" y="5"/>
                    <a:pt x="4" y="8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4" y="9"/>
                    <a:pt x="8" y="5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10611"/>
            <p:cNvSpPr>
              <a:spLocks/>
            </p:cNvSpPr>
            <p:nvPr/>
          </p:nvSpPr>
          <p:spPr bwMode="auto">
            <a:xfrm>
              <a:off x="7040046" y="3443840"/>
              <a:ext cx="60332" cy="69473"/>
            </a:xfrm>
            <a:custGeom>
              <a:avLst/>
              <a:gdLst>
                <a:gd name="T0" fmla="*/ 14 w 14"/>
                <a:gd name="T1" fmla="*/ 0 h 16"/>
                <a:gd name="T2" fmla="*/ 1 w 14"/>
                <a:gd name="T3" fmla="*/ 16 h 16"/>
                <a:gd name="T4" fmla="*/ 1 w 14"/>
                <a:gd name="T5" fmla="*/ 16 h 16"/>
                <a:gd name="T6" fmla="*/ 14 w 14"/>
                <a:gd name="T7" fmla="*/ 0 h 16"/>
                <a:gd name="T8" fmla="*/ 14 w 1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9" y="5"/>
                    <a:pt x="5" y="10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5" y="11"/>
                    <a:pt x="10" y="6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10612"/>
            <p:cNvSpPr>
              <a:spLocks/>
            </p:cNvSpPr>
            <p:nvPr/>
          </p:nvSpPr>
          <p:spPr bwMode="auto">
            <a:xfrm>
              <a:off x="7027248" y="3447497"/>
              <a:ext cx="51191" cy="60332"/>
            </a:xfrm>
            <a:custGeom>
              <a:avLst/>
              <a:gdLst>
                <a:gd name="T0" fmla="*/ 11 w 12"/>
                <a:gd name="T1" fmla="*/ 0 h 14"/>
                <a:gd name="T2" fmla="*/ 0 w 12"/>
                <a:gd name="T3" fmla="*/ 13 h 14"/>
                <a:gd name="T4" fmla="*/ 0 w 12"/>
                <a:gd name="T5" fmla="*/ 13 h 14"/>
                <a:gd name="T6" fmla="*/ 12 w 12"/>
                <a:gd name="T7" fmla="*/ 1 h 14"/>
                <a:gd name="T8" fmla="*/ 11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1" y="0"/>
                  </a:moveTo>
                  <a:cubicBezTo>
                    <a:pt x="7" y="5"/>
                    <a:pt x="4" y="9"/>
                    <a:pt x="0" y="13"/>
                  </a:cubicBezTo>
                  <a:cubicBezTo>
                    <a:pt x="0" y="13"/>
                    <a:pt x="0" y="14"/>
                    <a:pt x="0" y="13"/>
                  </a:cubicBezTo>
                  <a:cubicBezTo>
                    <a:pt x="4" y="9"/>
                    <a:pt x="8" y="5"/>
                    <a:pt x="12" y="1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10613"/>
            <p:cNvSpPr>
              <a:spLocks/>
            </p:cNvSpPr>
            <p:nvPr/>
          </p:nvSpPr>
          <p:spPr bwMode="auto">
            <a:xfrm>
              <a:off x="7018107" y="3443840"/>
              <a:ext cx="53019" cy="54847"/>
            </a:xfrm>
            <a:custGeom>
              <a:avLst/>
              <a:gdLst>
                <a:gd name="T0" fmla="*/ 12 w 12"/>
                <a:gd name="T1" fmla="*/ 0 h 13"/>
                <a:gd name="T2" fmla="*/ 1 w 12"/>
                <a:gd name="T3" fmla="*/ 12 h 13"/>
                <a:gd name="T4" fmla="*/ 1 w 12"/>
                <a:gd name="T5" fmla="*/ 13 h 13"/>
                <a:gd name="T6" fmla="*/ 12 w 12"/>
                <a:gd name="T7" fmla="*/ 0 h 13"/>
                <a:gd name="T8" fmla="*/ 12 w 1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0"/>
                  </a:moveTo>
                  <a:cubicBezTo>
                    <a:pt x="8" y="4"/>
                    <a:pt x="4" y="8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5" y="9"/>
                    <a:pt x="8" y="5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10614"/>
            <p:cNvSpPr>
              <a:spLocks/>
            </p:cNvSpPr>
            <p:nvPr/>
          </p:nvSpPr>
          <p:spPr bwMode="auto">
            <a:xfrm>
              <a:off x="7001653" y="3431043"/>
              <a:ext cx="60332" cy="63989"/>
            </a:xfrm>
            <a:custGeom>
              <a:avLst/>
              <a:gdLst>
                <a:gd name="T0" fmla="*/ 13 w 14"/>
                <a:gd name="T1" fmla="*/ 0 h 15"/>
                <a:gd name="T2" fmla="*/ 0 w 14"/>
                <a:gd name="T3" fmla="*/ 15 h 15"/>
                <a:gd name="T4" fmla="*/ 1 w 14"/>
                <a:gd name="T5" fmla="*/ 15 h 15"/>
                <a:gd name="T6" fmla="*/ 14 w 14"/>
                <a:gd name="T7" fmla="*/ 0 h 15"/>
                <a:gd name="T8" fmla="*/ 13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3" y="0"/>
                  </a:moveTo>
                  <a:cubicBezTo>
                    <a:pt x="9" y="5"/>
                    <a:pt x="5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5" y="10"/>
                    <a:pt x="9" y="5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10615"/>
            <p:cNvSpPr>
              <a:spLocks/>
            </p:cNvSpPr>
            <p:nvPr/>
          </p:nvSpPr>
          <p:spPr bwMode="auto">
            <a:xfrm>
              <a:off x="6992512" y="3425558"/>
              <a:ext cx="56676" cy="65817"/>
            </a:xfrm>
            <a:custGeom>
              <a:avLst/>
              <a:gdLst>
                <a:gd name="T0" fmla="*/ 12 w 13"/>
                <a:gd name="T1" fmla="*/ 0 h 15"/>
                <a:gd name="T2" fmla="*/ 1 w 13"/>
                <a:gd name="T3" fmla="*/ 15 h 15"/>
                <a:gd name="T4" fmla="*/ 1 w 13"/>
                <a:gd name="T5" fmla="*/ 15 h 15"/>
                <a:gd name="T6" fmla="*/ 13 w 13"/>
                <a:gd name="T7" fmla="*/ 1 h 15"/>
                <a:gd name="T8" fmla="*/ 12 w 1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2" y="0"/>
                  </a:moveTo>
                  <a:cubicBezTo>
                    <a:pt x="8" y="5"/>
                    <a:pt x="4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5" y="10"/>
                    <a:pt x="9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10616"/>
            <p:cNvSpPr>
              <a:spLocks/>
            </p:cNvSpPr>
            <p:nvPr/>
          </p:nvSpPr>
          <p:spPr bwMode="auto">
            <a:xfrm>
              <a:off x="6983370" y="3421901"/>
              <a:ext cx="56676" cy="63989"/>
            </a:xfrm>
            <a:custGeom>
              <a:avLst/>
              <a:gdLst>
                <a:gd name="T0" fmla="*/ 12 w 13"/>
                <a:gd name="T1" fmla="*/ 1 h 15"/>
                <a:gd name="T2" fmla="*/ 0 w 13"/>
                <a:gd name="T3" fmla="*/ 14 h 15"/>
                <a:gd name="T4" fmla="*/ 1 w 13"/>
                <a:gd name="T5" fmla="*/ 15 h 15"/>
                <a:gd name="T6" fmla="*/ 13 w 13"/>
                <a:gd name="T7" fmla="*/ 1 h 15"/>
                <a:gd name="T8" fmla="*/ 12 w 13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2" y="1"/>
                  </a:moveTo>
                  <a:cubicBezTo>
                    <a:pt x="8" y="5"/>
                    <a:pt x="4" y="10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5" y="10"/>
                    <a:pt x="9" y="6"/>
                    <a:pt x="13" y="1"/>
                  </a:cubicBezTo>
                  <a:cubicBezTo>
                    <a:pt x="13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10617"/>
            <p:cNvSpPr>
              <a:spLocks/>
            </p:cNvSpPr>
            <p:nvPr/>
          </p:nvSpPr>
          <p:spPr bwMode="auto">
            <a:xfrm>
              <a:off x="6970573" y="3403619"/>
              <a:ext cx="53019" cy="69473"/>
            </a:xfrm>
            <a:custGeom>
              <a:avLst/>
              <a:gdLst>
                <a:gd name="T0" fmla="*/ 12 w 12"/>
                <a:gd name="T1" fmla="*/ 1 h 16"/>
                <a:gd name="T2" fmla="*/ 0 w 12"/>
                <a:gd name="T3" fmla="*/ 16 h 16"/>
                <a:gd name="T4" fmla="*/ 0 w 12"/>
                <a:gd name="T5" fmla="*/ 16 h 16"/>
                <a:gd name="T6" fmla="*/ 12 w 12"/>
                <a:gd name="T7" fmla="*/ 1 h 16"/>
                <a:gd name="T8" fmla="*/ 12 w 1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2" y="1"/>
                  </a:moveTo>
                  <a:cubicBezTo>
                    <a:pt x="8" y="6"/>
                    <a:pt x="4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1"/>
                    <a:pt x="8" y="6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10618"/>
            <p:cNvSpPr>
              <a:spLocks/>
            </p:cNvSpPr>
            <p:nvPr/>
          </p:nvSpPr>
          <p:spPr bwMode="auto">
            <a:xfrm>
              <a:off x="6957775" y="3399962"/>
              <a:ext cx="56676" cy="69473"/>
            </a:xfrm>
            <a:custGeom>
              <a:avLst/>
              <a:gdLst>
                <a:gd name="T0" fmla="*/ 12 w 13"/>
                <a:gd name="T1" fmla="*/ 0 h 16"/>
                <a:gd name="T2" fmla="*/ 1 w 13"/>
                <a:gd name="T3" fmla="*/ 15 h 16"/>
                <a:gd name="T4" fmla="*/ 1 w 13"/>
                <a:gd name="T5" fmla="*/ 16 h 16"/>
                <a:gd name="T6" fmla="*/ 13 w 13"/>
                <a:gd name="T7" fmla="*/ 1 h 16"/>
                <a:gd name="T8" fmla="*/ 12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0"/>
                  </a:moveTo>
                  <a:cubicBezTo>
                    <a:pt x="8" y="5"/>
                    <a:pt x="5" y="10"/>
                    <a:pt x="1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5" y="11"/>
                    <a:pt x="9" y="6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10619"/>
            <p:cNvSpPr>
              <a:spLocks/>
            </p:cNvSpPr>
            <p:nvPr/>
          </p:nvSpPr>
          <p:spPr bwMode="auto">
            <a:xfrm>
              <a:off x="6932180" y="3387165"/>
              <a:ext cx="47534" cy="60332"/>
            </a:xfrm>
            <a:custGeom>
              <a:avLst/>
              <a:gdLst>
                <a:gd name="T0" fmla="*/ 10 w 11"/>
                <a:gd name="T1" fmla="*/ 0 h 14"/>
                <a:gd name="T2" fmla="*/ 0 w 11"/>
                <a:gd name="T3" fmla="*/ 13 h 14"/>
                <a:gd name="T4" fmla="*/ 1 w 11"/>
                <a:gd name="T5" fmla="*/ 14 h 14"/>
                <a:gd name="T6" fmla="*/ 11 w 11"/>
                <a:gd name="T7" fmla="*/ 1 h 14"/>
                <a:gd name="T8" fmla="*/ 10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0" y="0"/>
                  </a:moveTo>
                  <a:cubicBezTo>
                    <a:pt x="7" y="5"/>
                    <a:pt x="4" y="9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4" y="9"/>
                    <a:pt x="7" y="5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10620"/>
            <p:cNvSpPr>
              <a:spLocks/>
            </p:cNvSpPr>
            <p:nvPr/>
          </p:nvSpPr>
          <p:spPr bwMode="auto">
            <a:xfrm>
              <a:off x="7654334" y="2820412"/>
              <a:ext cx="354678" cy="190137"/>
            </a:xfrm>
            <a:custGeom>
              <a:avLst/>
              <a:gdLst>
                <a:gd name="T0" fmla="*/ 82 w 82"/>
                <a:gd name="T1" fmla="*/ 2 h 44"/>
                <a:gd name="T2" fmla="*/ 61 w 82"/>
                <a:gd name="T3" fmla="*/ 2 h 44"/>
                <a:gd name="T4" fmla="*/ 27 w 82"/>
                <a:gd name="T5" fmla="*/ 1 h 44"/>
                <a:gd name="T6" fmla="*/ 20 w 82"/>
                <a:gd name="T7" fmla="*/ 0 h 44"/>
                <a:gd name="T8" fmla="*/ 19 w 82"/>
                <a:gd name="T9" fmla="*/ 0 h 44"/>
                <a:gd name="T10" fmla="*/ 3 w 82"/>
                <a:gd name="T11" fmla="*/ 38 h 44"/>
                <a:gd name="T12" fmla="*/ 1 w 82"/>
                <a:gd name="T13" fmla="*/ 42 h 44"/>
                <a:gd name="T14" fmla="*/ 1 w 82"/>
                <a:gd name="T15" fmla="*/ 43 h 44"/>
                <a:gd name="T16" fmla="*/ 0 w 82"/>
                <a:gd name="T17" fmla="*/ 43 h 44"/>
                <a:gd name="T18" fmla="*/ 0 w 82"/>
                <a:gd name="T19" fmla="*/ 43 h 44"/>
                <a:gd name="T20" fmla="*/ 0 w 82"/>
                <a:gd name="T21" fmla="*/ 43 h 44"/>
                <a:gd name="T22" fmla="*/ 1 w 82"/>
                <a:gd name="T23" fmla="*/ 43 h 44"/>
                <a:gd name="T24" fmla="*/ 2 w 82"/>
                <a:gd name="T25" fmla="*/ 40 h 44"/>
                <a:gd name="T26" fmla="*/ 8 w 82"/>
                <a:gd name="T27" fmla="*/ 28 h 44"/>
                <a:gd name="T28" fmla="*/ 19 w 82"/>
                <a:gd name="T29" fmla="*/ 3 h 44"/>
                <a:gd name="T30" fmla="*/ 20 w 82"/>
                <a:gd name="T31" fmla="*/ 1 h 44"/>
                <a:gd name="T32" fmla="*/ 21 w 82"/>
                <a:gd name="T33" fmla="*/ 1 h 44"/>
                <a:gd name="T34" fmla="*/ 29 w 82"/>
                <a:gd name="T35" fmla="*/ 1 h 44"/>
                <a:gd name="T36" fmla="*/ 60 w 82"/>
                <a:gd name="T37" fmla="*/ 2 h 44"/>
                <a:gd name="T38" fmla="*/ 74 w 82"/>
                <a:gd name="T39" fmla="*/ 3 h 44"/>
                <a:gd name="T40" fmla="*/ 81 w 82"/>
                <a:gd name="T41" fmla="*/ 3 h 44"/>
                <a:gd name="T42" fmla="*/ 82 w 82"/>
                <a:gd name="T43" fmla="*/ 3 h 44"/>
                <a:gd name="T44" fmla="*/ 82 w 82"/>
                <a:gd name="T4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44">
                  <a:moveTo>
                    <a:pt x="82" y="2"/>
                  </a:moveTo>
                  <a:cubicBezTo>
                    <a:pt x="75" y="2"/>
                    <a:pt x="68" y="2"/>
                    <a:pt x="61" y="2"/>
                  </a:cubicBezTo>
                  <a:cubicBezTo>
                    <a:pt x="50" y="1"/>
                    <a:pt x="39" y="1"/>
                    <a:pt x="27" y="1"/>
                  </a:cubicBezTo>
                  <a:cubicBezTo>
                    <a:pt x="25" y="0"/>
                    <a:pt x="22" y="0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4" y="13"/>
                    <a:pt x="9" y="25"/>
                    <a:pt x="3" y="38"/>
                  </a:cubicBezTo>
                  <a:cubicBezTo>
                    <a:pt x="2" y="39"/>
                    <a:pt x="2" y="40"/>
                    <a:pt x="1" y="42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1" y="43"/>
                    <a:pt x="1" y="43"/>
                  </a:cubicBezTo>
                  <a:cubicBezTo>
                    <a:pt x="2" y="42"/>
                    <a:pt x="2" y="41"/>
                    <a:pt x="2" y="40"/>
                  </a:cubicBezTo>
                  <a:cubicBezTo>
                    <a:pt x="4" y="36"/>
                    <a:pt x="6" y="32"/>
                    <a:pt x="8" y="28"/>
                  </a:cubicBezTo>
                  <a:cubicBezTo>
                    <a:pt x="12" y="20"/>
                    <a:pt x="15" y="11"/>
                    <a:pt x="19" y="3"/>
                  </a:cubicBezTo>
                  <a:cubicBezTo>
                    <a:pt x="19" y="2"/>
                    <a:pt x="20" y="2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4" y="1"/>
                    <a:pt x="26" y="1"/>
                    <a:pt x="29" y="1"/>
                  </a:cubicBezTo>
                  <a:cubicBezTo>
                    <a:pt x="40" y="2"/>
                    <a:pt x="50" y="2"/>
                    <a:pt x="60" y="2"/>
                  </a:cubicBezTo>
                  <a:cubicBezTo>
                    <a:pt x="65" y="2"/>
                    <a:pt x="69" y="3"/>
                    <a:pt x="74" y="3"/>
                  </a:cubicBezTo>
                  <a:cubicBezTo>
                    <a:pt x="76" y="3"/>
                    <a:pt x="79" y="3"/>
                    <a:pt x="81" y="3"/>
                  </a:cubicBezTo>
                  <a:cubicBezTo>
                    <a:pt x="81" y="3"/>
                    <a:pt x="82" y="3"/>
                    <a:pt x="82" y="3"/>
                  </a:cubicBezTo>
                  <a:cubicBezTo>
                    <a:pt x="82" y="3"/>
                    <a:pt x="82" y="2"/>
                    <a:pt x="8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10621"/>
            <p:cNvSpPr>
              <a:spLocks/>
            </p:cNvSpPr>
            <p:nvPr/>
          </p:nvSpPr>
          <p:spPr bwMode="auto">
            <a:xfrm>
              <a:off x="6520827" y="2745454"/>
              <a:ext cx="294347" cy="129805"/>
            </a:xfrm>
            <a:custGeom>
              <a:avLst/>
              <a:gdLst>
                <a:gd name="T0" fmla="*/ 161 w 161"/>
                <a:gd name="T1" fmla="*/ 71 h 71"/>
                <a:gd name="T2" fmla="*/ 135 w 161"/>
                <a:gd name="T3" fmla="*/ 0 h 71"/>
                <a:gd name="T4" fmla="*/ 0 w 161"/>
                <a:gd name="T5" fmla="*/ 0 h 71"/>
                <a:gd name="T6" fmla="*/ 0 w 161"/>
                <a:gd name="T7" fmla="*/ 3 h 71"/>
                <a:gd name="T8" fmla="*/ 133 w 161"/>
                <a:gd name="T9" fmla="*/ 3 h 71"/>
                <a:gd name="T10" fmla="*/ 159 w 161"/>
                <a:gd name="T11" fmla="*/ 71 h 71"/>
                <a:gd name="T12" fmla="*/ 161 w 161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71">
                  <a:moveTo>
                    <a:pt x="161" y="71"/>
                  </a:moveTo>
                  <a:lnTo>
                    <a:pt x="13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33" y="3"/>
                  </a:lnTo>
                  <a:lnTo>
                    <a:pt x="159" y="71"/>
                  </a:lnTo>
                  <a:lnTo>
                    <a:pt x="161" y="71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10622"/>
            <p:cNvSpPr>
              <a:spLocks noEditPoints="1"/>
            </p:cNvSpPr>
            <p:nvPr/>
          </p:nvSpPr>
          <p:spPr bwMode="auto">
            <a:xfrm>
              <a:off x="7818875" y="2741797"/>
              <a:ext cx="47534" cy="73129"/>
            </a:xfrm>
            <a:custGeom>
              <a:avLst/>
              <a:gdLst>
                <a:gd name="T0" fmla="*/ 7 w 11"/>
                <a:gd name="T1" fmla="*/ 17 h 17"/>
                <a:gd name="T2" fmla="*/ 8 w 11"/>
                <a:gd name="T3" fmla="*/ 17 h 17"/>
                <a:gd name="T4" fmla="*/ 8 w 11"/>
                <a:gd name="T5" fmla="*/ 16 h 17"/>
                <a:gd name="T6" fmla="*/ 8 w 11"/>
                <a:gd name="T7" fmla="*/ 16 h 17"/>
                <a:gd name="T8" fmla="*/ 9 w 11"/>
                <a:gd name="T9" fmla="*/ 10 h 17"/>
                <a:gd name="T10" fmla="*/ 2 w 11"/>
                <a:gd name="T11" fmla="*/ 10 h 17"/>
                <a:gd name="T12" fmla="*/ 3 w 11"/>
                <a:gd name="T13" fmla="*/ 10 h 17"/>
                <a:gd name="T14" fmla="*/ 7 w 11"/>
                <a:gd name="T15" fmla="*/ 9 h 17"/>
                <a:gd name="T16" fmla="*/ 7 w 11"/>
                <a:gd name="T17" fmla="*/ 9 h 17"/>
                <a:gd name="T18" fmla="*/ 8 w 11"/>
                <a:gd name="T19" fmla="*/ 16 h 17"/>
                <a:gd name="T20" fmla="*/ 4 w 11"/>
                <a:gd name="T21" fmla="*/ 16 h 17"/>
                <a:gd name="T22" fmla="*/ 2 w 11"/>
                <a:gd name="T23" fmla="*/ 8 h 17"/>
                <a:gd name="T24" fmla="*/ 5 w 11"/>
                <a:gd name="T25" fmla="*/ 3 h 17"/>
                <a:gd name="T26" fmla="*/ 5 w 11"/>
                <a:gd name="T27" fmla="*/ 3 h 17"/>
                <a:gd name="T28" fmla="*/ 7 w 11"/>
                <a:gd name="T29" fmla="*/ 4 h 17"/>
                <a:gd name="T30" fmla="*/ 8 w 11"/>
                <a:gd name="T31" fmla="*/ 5 h 17"/>
                <a:gd name="T32" fmla="*/ 10 w 11"/>
                <a:gd name="T33" fmla="*/ 4 h 17"/>
                <a:gd name="T34" fmla="*/ 10 w 11"/>
                <a:gd name="T35" fmla="*/ 4 h 17"/>
                <a:gd name="T36" fmla="*/ 9 w 11"/>
                <a:gd name="T37" fmla="*/ 3 h 17"/>
                <a:gd name="T38" fmla="*/ 9 w 11"/>
                <a:gd name="T39" fmla="*/ 2 h 17"/>
                <a:gd name="T40" fmla="*/ 3 w 11"/>
                <a:gd name="T41" fmla="*/ 5 h 17"/>
                <a:gd name="T42" fmla="*/ 2 w 11"/>
                <a:gd name="T43" fmla="*/ 14 h 17"/>
                <a:gd name="T44" fmla="*/ 7 w 11"/>
                <a:gd name="T45" fmla="*/ 17 h 17"/>
                <a:gd name="T46" fmla="*/ 7 w 11"/>
                <a:gd name="T47" fmla="*/ 9 h 17"/>
                <a:gd name="T48" fmla="*/ 9 w 11"/>
                <a:gd name="T49" fmla="*/ 11 h 17"/>
                <a:gd name="T50" fmla="*/ 9 w 11"/>
                <a:gd name="T51" fmla="*/ 15 h 17"/>
                <a:gd name="T52" fmla="*/ 7 w 11"/>
                <a:gd name="T53" fmla="*/ 9 h 17"/>
                <a:gd name="T54" fmla="*/ 9 w 11"/>
                <a:gd name="T55" fmla="*/ 2 h 17"/>
                <a:gd name="T56" fmla="*/ 9 w 11"/>
                <a:gd name="T57" fmla="*/ 2 h 17"/>
                <a:gd name="T58" fmla="*/ 10 w 11"/>
                <a:gd name="T59" fmla="*/ 4 h 17"/>
                <a:gd name="T60" fmla="*/ 8 w 11"/>
                <a:gd name="T61" fmla="*/ 4 h 17"/>
                <a:gd name="T62" fmla="*/ 6 w 11"/>
                <a:gd name="T63" fmla="*/ 2 h 17"/>
                <a:gd name="T64" fmla="*/ 9 w 11"/>
                <a:gd name="T6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7">
                  <a:moveTo>
                    <a:pt x="7" y="17"/>
                  </a:moveTo>
                  <a:cubicBezTo>
                    <a:pt x="7" y="17"/>
                    <a:pt x="8" y="17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1" y="15"/>
                    <a:pt x="11" y="12"/>
                    <a:pt x="9" y="10"/>
                  </a:cubicBezTo>
                  <a:cubicBezTo>
                    <a:pt x="7" y="7"/>
                    <a:pt x="4" y="8"/>
                    <a:pt x="2" y="10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9"/>
                    <a:pt x="5" y="8"/>
                    <a:pt x="7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11"/>
                    <a:pt x="9" y="14"/>
                    <a:pt x="8" y="16"/>
                  </a:cubicBezTo>
                  <a:cubicBezTo>
                    <a:pt x="7" y="16"/>
                    <a:pt x="6" y="16"/>
                    <a:pt x="4" y="16"/>
                  </a:cubicBezTo>
                  <a:cubicBezTo>
                    <a:pt x="1" y="15"/>
                    <a:pt x="1" y="11"/>
                    <a:pt x="2" y="8"/>
                  </a:cubicBezTo>
                  <a:cubicBezTo>
                    <a:pt x="3" y="7"/>
                    <a:pt x="4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8" y="3"/>
                    <a:pt x="7" y="4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7" y="0"/>
                    <a:pt x="4" y="3"/>
                    <a:pt x="3" y="5"/>
                  </a:cubicBezTo>
                  <a:cubicBezTo>
                    <a:pt x="1" y="8"/>
                    <a:pt x="0" y="11"/>
                    <a:pt x="2" y="14"/>
                  </a:cubicBezTo>
                  <a:cubicBezTo>
                    <a:pt x="3" y="16"/>
                    <a:pt x="5" y="17"/>
                    <a:pt x="7" y="17"/>
                  </a:cubicBezTo>
                  <a:close/>
                  <a:moveTo>
                    <a:pt x="7" y="9"/>
                  </a:moveTo>
                  <a:cubicBezTo>
                    <a:pt x="8" y="9"/>
                    <a:pt x="9" y="10"/>
                    <a:pt x="9" y="11"/>
                  </a:cubicBezTo>
                  <a:cubicBezTo>
                    <a:pt x="10" y="13"/>
                    <a:pt x="10" y="14"/>
                    <a:pt x="9" y="15"/>
                  </a:cubicBezTo>
                  <a:cubicBezTo>
                    <a:pt x="9" y="13"/>
                    <a:pt x="9" y="11"/>
                    <a:pt x="7" y="9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10623"/>
            <p:cNvSpPr>
              <a:spLocks noEditPoints="1"/>
            </p:cNvSpPr>
            <p:nvPr/>
          </p:nvSpPr>
          <p:spPr bwMode="auto">
            <a:xfrm>
              <a:off x="7866409" y="2745454"/>
              <a:ext cx="53019" cy="69473"/>
            </a:xfrm>
            <a:custGeom>
              <a:avLst/>
              <a:gdLst>
                <a:gd name="T0" fmla="*/ 4 w 12"/>
                <a:gd name="T1" fmla="*/ 16 h 16"/>
                <a:gd name="T2" fmla="*/ 5 w 12"/>
                <a:gd name="T3" fmla="*/ 16 h 16"/>
                <a:gd name="T4" fmla="*/ 5 w 12"/>
                <a:gd name="T5" fmla="*/ 16 h 16"/>
                <a:gd name="T6" fmla="*/ 5 w 12"/>
                <a:gd name="T7" fmla="*/ 16 h 16"/>
                <a:gd name="T8" fmla="*/ 11 w 12"/>
                <a:gd name="T9" fmla="*/ 9 h 16"/>
                <a:gd name="T10" fmla="*/ 7 w 12"/>
                <a:gd name="T11" fmla="*/ 0 h 16"/>
                <a:gd name="T12" fmla="*/ 7 w 12"/>
                <a:gd name="T13" fmla="*/ 1 h 16"/>
                <a:gd name="T14" fmla="*/ 1 w 12"/>
                <a:gd name="T15" fmla="*/ 6 h 16"/>
                <a:gd name="T16" fmla="*/ 4 w 12"/>
                <a:gd name="T17" fmla="*/ 16 h 16"/>
                <a:gd name="T18" fmla="*/ 8 w 12"/>
                <a:gd name="T19" fmla="*/ 1 h 16"/>
                <a:gd name="T20" fmla="*/ 10 w 12"/>
                <a:gd name="T21" fmla="*/ 9 h 16"/>
                <a:gd name="T22" fmla="*/ 6 w 12"/>
                <a:gd name="T23" fmla="*/ 15 h 16"/>
                <a:gd name="T24" fmla="*/ 9 w 12"/>
                <a:gd name="T25" fmla="*/ 8 h 16"/>
                <a:gd name="T26" fmla="*/ 8 w 12"/>
                <a:gd name="T27" fmla="*/ 2 h 16"/>
                <a:gd name="T28" fmla="*/ 8 w 12"/>
                <a:gd name="T29" fmla="*/ 1 h 16"/>
                <a:gd name="T30" fmla="*/ 2 w 12"/>
                <a:gd name="T31" fmla="*/ 7 h 16"/>
                <a:gd name="T32" fmla="*/ 7 w 12"/>
                <a:gd name="T33" fmla="*/ 1 h 16"/>
                <a:gd name="T34" fmla="*/ 7 w 12"/>
                <a:gd name="T35" fmla="*/ 1 h 16"/>
                <a:gd name="T36" fmla="*/ 8 w 12"/>
                <a:gd name="T37" fmla="*/ 9 h 16"/>
                <a:gd name="T38" fmla="*/ 5 w 12"/>
                <a:gd name="T39" fmla="*/ 15 h 16"/>
                <a:gd name="T40" fmla="*/ 5 w 12"/>
                <a:gd name="T41" fmla="*/ 15 h 16"/>
                <a:gd name="T42" fmla="*/ 2 w 12"/>
                <a:gd name="T4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6">
                  <a:moveTo>
                    <a:pt x="4" y="16"/>
                  </a:move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6"/>
                    <a:pt x="10" y="12"/>
                    <a:pt x="11" y="9"/>
                  </a:cubicBezTo>
                  <a:cubicBezTo>
                    <a:pt x="12" y="6"/>
                    <a:pt x="11" y="1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4" y="0"/>
                    <a:pt x="2" y="3"/>
                    <a:pt x="1" y="6"/>
                  </a:cubicBezTo>
                  <a:cubicBezTo>
                    <a:pt x="1" y="9"/>
                    <a:pt x="0" y="15"/>
                    <a:pt x="4" y="16"/>
                  </a:cubicBezTo>
                  <a:close/>
                  <a:moveTo>
                    <a:pt x="8" y="1"/>
                  </a:moveTo>
                  <a:cubicBezTo>
                    <a:pt x="11" y="3"/>
                    <a:pt x="11" y="6"/>
                    <a:pt x="10" y="9"/>
                  </a:cubicBezTo>
                  <a:cubicBezTo>
                    <a:pt x="10" y="11"/>
                    <a:pt x="8" y="15"/>
                    <a:pt x="6" y="15"/>
                  </a:cubicBezTo>
                  <a:cubicBezTo>
                    <a:pt x="7" y="13"/>
                    <a:pt x="8" y="11"/>
                    <a:pt x="9" y="8"/>
                  </a:cubicBezTo>
                  <a:cubicBezTo>
                    <a:pt x="9" y="6"/>
                    <a:pt x="9" y="3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lose/>
                  <a:moveTo>
                    <a:pt x="2" y="7"/>
                  </a:moveTo>
                  <a:cubicBezTo>
                    <a:pt x="2" y="4"/>
                    <a:pt x="4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3"/>
                    <a:pt x="9" y="7"/>
                    <a:pt x="8" y="9"/>
                  </a:cubicBezTo>
                  <a:cubicBezTo>
                    <a:pt x="7" y="11"/>
                    <a:pt x="6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15"/>
                    <a:pt x="1" y="10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10624"/>
            <p:cNvSpPr>
              <a:spLocks/>
            </p:cNvSpPr>
            <p:nvPr/>
          </p:nvSpPr>
          <p:spPr bwMode="auto">
            <a:xfrm>
              <a:off x="7932226" y="2750939"/>
              <a:ext cx="38394" cy="69473"/>
            </a:xfrm>
            <a:custGeom>
              <a:avLst/>
              <a:gdLst>
                <a:gd name="T0" fmla="*/ 1 w 9"/>
                <a:gd name="T1" fmla="*/ 16 h 16"/>
                <a:gd name="T2" fmla="*/ 9 w 9"/>
                <a:gd name="T3" fmla="*/ 0 h 16"/>
                <a:gd name="T4" fmla="*/ 8 w 9"/>
                <a:gd name="T5" fmla="*/ 0 h 16"/>
                <a:gd name="T6" fmla="*/ 0 w 9"/>
                <a:gd name="T7" fmla="*/ 16 h 16"/>
                <a:gd name="T8" fmla="*/ 1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3" y="11"/>
                    <a:pt x="6" y="6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5"/>
                    <a:pt x="3" y="11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10625"/>
            <p:cNvSpPr>
              <a:spLocks noEditPoints="1"/>
            </p:cNvSpPr>
            <p:nvPr/>
          </p:nvSpPr>
          <p:spPr bwMode="auto">
            <a:xfrm>
              <a:off x="7935882" y="2745454"/>
              <a:ext cx="16455" cy="21939"/>
            </a:xfrm>
            <a:custGeom>
              <a:avLst/>
              <a:gdLst>
                <a:gd name="T0" fmla="*/ 0 w 4"/>
                <a:gd name="T1" fmla="*/ 2 h 5"/>
                <a:gd name="T2" fmla="*/ 1 w 4"/>
                <a:gd name="T3" fmla="*/ 1 h 5"/>
                <a:gd name="T4" fmla="*/ 1 w 4"/>
                <a:gd name="T5" fmla="*/ 4 h 5"/>
                <a:gd name="T6" fmla="*/ 1 w 4"/>
                <a:gd name="T7" fmla="*/ 4 h 5"/>
                <a:gd name="T8" fmla="*/ 4 w 4"/>
                <a:gd name="T9" fmla="*/ 2 h 5"/>
                <a:gd name="T10" fmla="*/ 0 w 4"/>
                <a:gd name="T11" fmla="*/ 2 h 5"/>
                <a:gd name="T12" fmla="*/ 0 w 4"/>
                <a:gd name="T13" fmla="*/ 2 h 5"/>
                <a:gd name="T14" fmla="*/ 1 w 4"/>
                <a:gd name="T15" fmla="*/ 1 h 5"/>
                <a:gd name="T16" fmla="*/ 3 w 4"/>
                <a:gd name="T17" fmla="*/ 2 h 5"/>
                <a:gd name="T18" fmla="*/ 1 w 4"/>
                <a:gd name="T19" fmla="*/ 4 h 5"/>
                <a:gd name="T20" fmla="*/ 1 w 4"/>
                <a:gd name="T21" fmla="*/ 1 h 5"/>
                <a:gd name="T22" fmla="*/ 1 w 4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2"/>
                    <a:pt x="1" y="2"/>
                    <a:pt x="1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4" y="3"/>
                    <a:pt x="2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10626"/>
            <p:cNvSpPr>
              <a:spLocks/>
            </p:cNvSpPr>
            <p:nvPr/>
          </p:nvSpPr>
          <p:spPr bwMode="auto">
            <a:xfrm>
              <a:off x="7948679" y="2802129"/>
              <a:ext cx="21939" cy="25595"/>
            </a:xfrm>
            <a:custGeom>
              <a:avLst/>
              <a:gdLst>
                <a:gd name="T0" fmla="*/ 1 w 5"/>
                <a:gd name="T1" fmla="*/ 3 h 6"/>
                <a:gd name="T2" fmla="*/ 1 w 5"/>
                <a:gd name="T3" fmla="*/ 4 h 6"/>
                <a:gd name="T4" fmla="*/ 1 w 5"/>
                <a:gd name="T5" fmla="*/ 5 h 6"/>
                <a:gd name="T6" fmla="*/ 5 w 5"/>
                <a:gd name="T7" fmla="*/ 2 h 6"/>
                <a:gd name="T8" fmla="*/ 0 w 5"/>
                <a:gd name="T9" fmla="*/ 2 h 6"/>
                <a:gd name="T10" fmla="*/ 0 w 5"/>
                <a:gd name="T11" fmla="*/ 2 h 6"/>
                <a:gd name="T12" fmla="*/ 4 w 5"/>
                <a:gd name="T13" fmla="*/ 2 h 6"/>
                <a:gd name="T14" fmla="*/ 1 w 5"/>
                <a:gd name="T15" fmla="*/ 4 h 6"/>
                <a:gd name="T16" fmla="*/ 2 w 5"/>
                <a:gd name="T17" fmla="*/ 3 h 6"/>
                <a:gd name="T18" fmla="*/ 1 w 5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6"/>
                    <a:pt x="5" y="4"/>
                    <a:pt x="5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4" y="0"/>
                    <a:pt x="4" y="2"/>
                  </a:cubicBezTo>
                  <a:cubicBezTo>
                    <a:pt x="5" y="4"/>
                    <a:pt x="3" y="5"/>
                    <a:pt x="1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10627"/>
            <p:cNvSpPr>
              <a:spLocks/>
            </p:cNvSpPr>
            <p:nvPr/>
          </p:nvSpPr>
          <p:spPr bwMode="auto">
            <a:xfrm>
              <a:off x="6634178" y="2681466"/>
              <a:ext cx="29252" cy="60332"/>
            </a:xfrm>
            <a:custGeom>
              <a:avLst/>
              <a:gdLst>
                <a:gd name="T0" fmla="*/ 1 w 7"/>
                <a:gd name="T1" fmla="*/ 11 h 14"/>
                <a:gd name="T2" fmla="*/ 5 w 7"/>
                <a:gd name="T3" fmla="*/ 10 h 14"/>
                <a:gd name="T4" fmla="*/ 5 w 7"/>
                <a:gd name="T5" fmla="*/ 13 h 14"/>
                <a:gd name="T6" fmla="*/ 5 w 7"/>
                <a:gd name="T7" fmla="*/ 13 h 14"/>
                <a:gd name="T8" fmla="*/ 6 w 7"/>
                <a:gd name="T9" fmla="*/ 10 h 14"/>
                <a:gd name="T10" fmla="*/ 6 w 7"/>
                <a:gd name="T11" fmla="*/ 10 h 14"/>
                <a:gd name="T12" fmla="*/ 7 w 7"/>
                <a:gd name="T13" fmla="*/ 6 h 14"/>
                <a:gd name="T14" fmla="*/ 6 w 7"/>
                <a:gd name="T15" fmla="*/ 6 h 14"/>
                <a:gd name="T16" fmla="*/ 5 w 7"/>
                <a:gd name="T17" fmla="*/ 10 h 14"/>
                <a:gd name="T18" fmla="*/ 1 w 7"/>
                <a:gd name="T19" fmla="*/ 10 h 14"/>
                <a:gd name="T20" fmla="*/ 4 w 7"/>
                <a:gd name="T21" fmla="*/ 0 h 14"/>
                <a:gd name="T22" fmla="*/ 3 w 7"/>
                <a:gd name="T23" fmla="*/ 0 h 14"/>
                <a:gd name="T24" fmla="*/ 0 w 7"/>
                <a:gd name="T25" fmla="*/ 11 h 14"/>
                <a:gd name="T26" fmla="*/ 1 w 7"/>
                <a:gd name="T2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4">
                  <a:moveTo>
                    <a:pt x="1" y="11"/>
                  </a:moveTo>
                  <a:cubicBezTo>
                    <a:pt x="2" y="10"/>
                    <a:pt x="4" y="10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5" y="13"/>
                    <a:pt x="5" y="14"/>
                    <a:pt x="5" y="13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7"/>
                    <a:pt x="7" y="6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7"/>
                    <a:pt x="6" y="9"/>
                    <a:pt x="5" y="10"/>
                  </a:cubicBezTo>
                  <a:cubicBezTo>
                    <a:pt x="4" y="9"/>
                    <a:pt x="2" y="10"/>
                    <a:pt x="1" y="10"/>
                  </a:cubicBezTo>
                  <a:cubicBezTo>
                    <a:pt x="3" y="7"/>
                    <a:pt x="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4"/>
                    <a:pt x="2" y="8"/>
                    <a:pt x="0" y="11"/>
                  </a:cubicBezTo>
                  <a:cubicBezTo>
                    <a:pt x="0" y="11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10628"/>
            <p:cNvSpPr>
              <a:spLocks noEditPoints="1"/>
            </p:cNvSpPr>
            <p:nvPr/>
          </p:nvSpPr>
          <p:spPr bwMode="auto">
            <a:xfrm>
              <a:off x="6663429" y="2685122"/>
              <a:ext cx="38394" cy="56676"/>
            </a:xfrm>
            <a:custGeom>
              <a:avLst/>
              <a:gdLst>
                <a:gd name="T0" fmla="*/ 3 w 9"/>
                <a:gd name="T1" fmla="*/ 12 h 13"/>
                <a:gd name="T2" fmla="*/ 3 w 9"/>
                <a:gd name="T3" fmla="*/ 13 h 13"/>
                <a:gd name="T4" fmla="*/ 3 w 9"/>
                <a:gd name="T5" fmla="*/ 12 h 13"/>
                <a:gd name="T6" fmla="*/ 7 w 9"/>
                <a:gd name="T7" fmla="*/ 9 h 13"/>
                <a:gd name="T8" fmla="*/ 7 w 9"/>
                <a:gd name="T9" fmla="*/ 1 h 13"/>
                <a:gd name="T10" fmla="*/ 8 w 9"/>
                <a:gd name="T11" fmla="*/ 0 h 13"/>
                <a:gd name="T12" fmla="*/ 5 w 9"/>
                <a:gd name="T13" fmla="*/ 0 h 13"/>
                <a:gd name="T14" fmla="*/ 5 w 9"/>
                <a:gd name="T15" fmla="*/ 0 h 13"/>
                <a:gd name="T16" fmla="*/ 5 w 9"/>
                <a:gd name="T17" fmla="*/ 0 h 13"/>
                <a:gd name="T18" fmla="*/ 2 w 9"/>
                <a:gd name="T19" fmla="*/ 3 h 13"/>
                <a:gd name="T20" fmla="*/ 1 w 9"/>
                <a:gd name="T21" fmla="*/ 8 h 13"/>
                <a:gd name="T22" fmla="*/ 2 w 9"/>
                <a:gd name="T23" fmla="*/ 12 h 13"/>
                <a:gd name="T24" fmla="*/ 3 w 9"/>
                <a:gd name="T25" fmla="*/ 12 h 13"/>
                <a:gd name="T26" fmla="*/ 7 w 9"/>
                <a:gd name="T27" fmla="*/ 0 h 13"/>
                <a:gd name="T28" fmla="*/ 7 w 9"/>
                <a:gd name="T29" fmla="*/ 1 h 13"/>
                <a:gd name="T30" fmla="*/ 7 w 9"/>
                <a:gd name="T31" fmla="*/ 8 h 13"/>
                <a:gd name="T32" fmla="*/ 4 w 9"/>
                <a:gd name="T33" fmla="*/ 12 h 13"/>
                <a:gd name="T34" fmla="*/ 5 w 9"/>
                <a:gd name="T35" fmla="*/ 11 h 13"/>
                <a:gd name="T36" fmla="*/ 6 w 9"/>
                <a:gd name="T37" fmla="*/ 6 h 13"/>
                <a:gd name="T38" fmla="*/ 6 w 9"/>
                <a:gd name="T39" fmla="*/ 2 h 13"/>
                <a:gd name="T40" fmla="*/ 6 w 9"/>
                <a:gd name="T41" fmla="*/ 0 h 13"/>
                <a:gd name="T42" fmla="*/ 7 w 9"/>
                <a:gd name="T43" fmla="*/ 0 h 13"/>
                <a:gd name="T44" fmla="*/ 2 w 9"/>
                <a:gd name="T45" fmla="*/ 4 h 13"/>
                <a:gd name="T46" fmla="*/ 5 w 9"/>
                <a:gd name="T47" fmla="*/ 0 h 13"/>
                <a:gd name="T48" fmla="*/ 6 w 9"/>
                <a:gd name="T49" fmla="*/ 6 h 13"/>
                <a:gd name="T50" fmla="*/ 3 w 9"/>
                <a:gd name="T51" fmla="*/ 12 h 13"/>
                <a:gd name="T52" fmla="*/ 2 w 9"/>
                <a:gd name="T53" fmla="*/ 11 h 13"/>
                <a:gd name="T54" fmla="*/ 2 w 9"/>
                <a:gd name="T5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3">
                  <a:moveTo>
                    <a:pt x="3" y="12"/>
                  </a:move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5" y="13"/>
                    <a:pt x="7" y="11"/>
                    <a:pt x="7" y="9"/>
                  </a:cubicBezTo>
                  <a:cubicBezTo>
                    <a:pt x="9" y="7"/>
                    <a:pt x="8" y="3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0" y="9"/>
                    <a:pt x="1" y="11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lose/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8" y="3"/>
                    <a:pt x="8" y="5"/>
                    <a:pt x="7" y="8"/>
                  </a:cubicBezTo>
                  <a:cubicBezTo>
                    <a:pt x="7" y="9"/>
                    <a:pt x="6" y="11"/>
                    <a:pt x="4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6" y="10"/>
                    <a:pt x="6" y="8"/>
                    <a:pt x="6" y="6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lose/>
                  <a:moveTo>
                    <a:pt x="2" y="4"/>
                  </a:moveTo>
                  <a:cubicBezTo>
                    <a:pt x="2" y="3"/>
                    <a:pt x="4" y="1"/>
                    <a:pt x="5" y="0"/>
                  </a:cubicBezTo>
                  <a:cubicBezTo>
                    <a:pt x="7" y="1"/>
                    <a:pt x="6" y="5"/>
                    <a:pt x="6" y="6"/>
                  </a:cubicBezTo>
                  <a:cubicBezTo>
                    <a:pt x="5" y="8"/>
                    <a:pt x="5" y="12"/>
                    <a:pt x="3" y="12"/>
                  </a:cubicBezTo>
                  <a:cubicBezTo>
                    <a:pt x="3" y="12"/>
                    <a:pt x="3" y="12"/>
                    <a:pt x="2" y="11"/>
                  </a:cubicBezTo>
                  <a:cubicBezTo>
                    <a:pt x="0" y="10"/>
                    <a:pt x="1" y="6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10629"/>
            <p:cNvSpPr>
              <a:spLocks/>
            </p:cNvSpPr>
            <p:nvPr/>
          </p:nvSpPr>
          <p:spPr bwMode="auto">
            <a:xfrm>
              <a:off x="6701822" y="2681466"/>
              <a:ext cx="34737" cy="51191"/>
            </a:xfrm>
            <a:custGeom>
              <a:avLst/>
              <a:gdLst>
                <a:gd name="T0" fmla="*/ 1 w 8"/>
                <a:gd name="T1" fmla="*/ 12 h 12"/>
                <a:gd name="T2" fmla="*/ 7 w 8"/>
                <a:gd name="T3" fmla="*/ 0 h 12"/>
                <a:gd name="T4" fmla="*/ 7 w 8"/>
                <a:gd name="T5" fmla="*/ 0 h 12"/>
                <a:gd name="T6" fmla="*/ 1 w 8"/>
                <a:gd name="T7" fmla="*/ 11 h 12"/>
                <a:gd name="T8" fmla="*/ 1 w 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1" y="12"/>
                  </a:moveTo>
                  <a:cubicBezTo>
                    <a:pt x="3" y="8"/>
                    <a:pt x="5" y="4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4"/>
                    <a:pt x="3" y="8"/>
                    <a:pt x="1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10630"/>
            <p:cNvSpPr>
              <a:spLocks noEditPoints="1"/>
            </p:cNvSpPr>
            <p:nvPr/>
          </p:nvSpPr>
          <p:spPr bwMode="auto">
            <a:xfrm>
              <a:off x="6707307" y="2681466"/>
              <a:ext cx="16455" cy="12798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2 h 3"/>
                <a:gd name="T4" fmla="*/ 3 w 4"/>
                <a:gd name="T5" fmla="*/ 0 h 3"/>
                <a:gd name="T6" fmla="*/ 2 w 4"/>
                <a:gd name="T7" fmla="*/ 0 h 3"/>
                <a:gd name="T8" fmla="*/ 1 w 4"/>
                <a:gd name="T9" fmla="*/ 0 h 3"/>
                <a:gd name="T10" fmla="*/ 1 w 4"/>
                <a:gd name="T11" fmla="*/ 0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2 h 3"/>
                <a:gd name="T18" fmla="*/ 1 w 4"/>
                <a:gd name="T19" fmla="*/ 1 h 3"/>
                <a:gd name="T20" fmla="*/ 1 w 4"/>
                <a:gd name="T21" fmla="*/ 1 h 3"/>
                <a:gd name="T22" fmla="*/ 1 w 4"/>
                <a:gd name="T23" fmla="*/ 1 h 3"/>
                <a:gd name="T24" fmla="*/ 2 w 4"/>
                <a:gd name="T25" fmla="*/ 0 h 3"/>
                <a:gd name="T26" fmla="*/ 3 w 4"/>
                <a:gd name="T27" fmla="*/ 2 h 3"/>
                <a:gd name="T28" fmla="*/ 1 w 4"/>
                <a:gd name="T29" fmla="*/ 2 h 3"/>
                <a:gd name="T30" fmla="*/ 1 w 4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10631"/>
            <p:cNvSpPr>
              <a:spLocks noEditPoints="1"/>
            </p:cNvSpPr>
            <p:nvPr/>
          </p:nvSpPr>
          <p:spPr bwMode="auto">
            <a:xfrm>
              <a:off x="6720104" y="2716202"/>
              <a:ext cx="12798" cy="16455"/>
            </a:xfrm>
            <a:custGeom>
              <a:avLst/>
              <a:gdLst>
                <a:gd name="T0" fmla="*/ 0 w 3"/>
                <a:gd name="T1" fmla="*/ 3 h 4"/>
                <a:gd name="T2" fmla="*/ 1 w 3"/>
                <a:gd name="T3" fmla="*/ 4 h 4"/>
                <a:gd name="T4" fmla="*/ 3 w 3"/>
                <a:gd name="T5" fmla="*/ 2 h 4"/>
                <a:gd name="T6" fmla="*/ 2 w 3"/>
                <a:gd name="T7" fmla="*/ 1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3 h 4"/>
                <a:gd name="T14" fmla="*/ 0 w 3"/>
                <a:gd name="T15" fmla="*/ 3 h 4"/>
                <a:gd name="T16" fmla="*/ 0 w 3"/>
                <a:gd name="T17" fmla="*/ 1 h 4"/>
                <a:gd name="T18" fmla="*/ 2 w 3"/>
                <a:gd name="T19" fmla="*/ 1 h 4"/>
                <a:gd name="T20" fmla="*/ 2 w 3"/>
                <a:gd name="T21" fmla="*/ 3 h 4"/>
                <a:gd name="T22" fmla="*/ 1 w 3"/>
                <a:gd name="T23" fmla="*/ 3 h 4"/>
                <a:gd name="T24" fmla="*/ 0 w 3"/>
                <a:gd name="T25" fmla="*/ 3 h 4"/>
                <a:gd name="T26" fmla="*/ 1 w 3"/>
                <a:gd name="T27" fmla="*/ 2 h 4"/>
                <a:gd name="T28" fmla="*/ 0 w 3"/>
                <a:gd name="T2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10632"/>
            <p:cNvSpPr>
              <a:spLocks/>
            </p:cNvSpPr>
            <p:nvPr/>
          </p:nvSpPr>
          <p:spPr bwMode="auto">
            <a:xfrm>
              <a:off x="7356331" y="2915480"/>
              <a:ext cx="159057" cy="453403"/>
            </a:xfrm>
            <a:custGeom>
              <a:avLst/>
              <a:gdLst>
                <a:gd name="T0" fmla="*/ 1 w 37"/>
                <a:gd name="T1" fmla="*/ 105 h 105"/>
                <a:gd name="T2" fmla="*/ 16 w 37"/>
                <a:gd name="T3" fmla="*/ 97 h 105"/>
                <a:gd name="T4" fmla="*/ 16 w 37"/>
                <a:gd name="T5" fmla="*/ 96 h 105"/>
                <a:gd name="T6" fmla="*/ 7 w 37"/>
                <a:gd name="T7" fmla="*/ 101 h 105"/>
                <a:gd name="T8" fmla="*/ 33 w 37"/>
                <a:gd name="T9" fmla="*/ 58 h 105"/>
                <a:gd name="T10" fmla="*/ 22 w 37"/>
                <a:gd name="T11" fmla="*/ 0 h 105"/>
                <a:gd name="T12" fmla="*/ 21 w 37"/>
                <a:gd name="T13" fmla="*/ 1 h 105"/>
                <a:gd name="T14" fmla="*/ 32 w 37"/>
                <a:gd name="T15" fmla="*/ 58 h 105"/>
                <a:gd name="T16" fmla="*/ 4 w 37"/>
                <a:gd name="T17" fmla="*/ 102 h 105"/>
                <a:gd name="T18" fmla="*/ 3 w 37"/>
                <a:gd name="T19" fmla="*/ 103 h 105"/>
                <a:gd name="T20" fmla="*/ 1 w 37"/>
                <a:gd name="T21" fmla="*/ 104 h 105"/>
                <a:gd name="T22" fmla="*/ 1 w 37"/>
                <a:gd name="T2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105">
                  <a:moveTo>
                    <a:pt x="1" y="105"/>
                  </a:moveTo>
                  <a:cubicBezTo>
                    <a:pt x="7" y="103"/>
                    <a:pt x="12" y="100"/>
                    <a:pt x="16" y="97"/>
                  </a:cubicBezTo>
                  <a:cubicBezTo>
                    <a:pt x="17" y="97"/>
                    <a:pt x="16" y="96"/>
                    <a:pt x="16" y="96"/>
                  </a:cubicBezTo>
                  <a:cubicBezTo>
                    <a:pt x="13" y="98"/>
                    <a:pt x="10" y="100"/>
                    <a:pt x="7" y="101"/>
                  </a:cubicBezTo>
                  <a:cubicBezTo>
                    <a:pt x="20" y="91"/>
                    <a:pt x="30" y="75"/>
                    <a:pt x="33" y="58"/>
                  </a:cubicBezTo>
                  <a:cubicBezTo>
                    <a:pt x="37" y="38"/>
                    <a:pt x="32" y="18"/>
                    <a:pt x="22" y="0"/>
                  </a:cubicBezTo>
                  <a:cubicBezTo>
                    <a:pt x="22" y="0"/>
                    <a:pt x="20" y="0"/>
                    <a:pt x="21" y="1"/>
                  </a:cubicBezTo>
                  <a:cubicBezTo>
                    <a:pt x="31" y="18"/>
                    <a:pt x="36" y="38"/>
                    <a:pt x="32" y="58"/>
                  </a:cubicBezTo>
                  <a:cubicBezTo>
                    <a:pt x="28" y="76"/>
                    <a:pt x="18" y="92"/>
                    <a:pt x="4" y="102"/>
                  </a:cubicBezTo>
                  <a:cubicBezTo>
                    <a:pt x="3" y="102"/>
                    <a:pt x="3" y="102"/>
                    <a:pt x="3" y="103"/>
                  </a:cubicBezTo>
                  <a:cubicBezTo>
                    <a:pt x="3" y="103"/>
                    <a:pt x="2" y="103"/>
                    <a:pt x="1" y="104"/>
                  </a:cubicBezTo>
                  <a:cubicBezTo>
                    <a:pt x="0" y="104"/>
                    <a:pt x="1" y="105"/>
                    <a:pt x="1" y="10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10633"/>
            <p:cNvSpPr>
              <a:spLocks/>
            </p:cNvSpPr>
            <p:nvPr/>
          </p:nvSpPr>
          <p:spPr bwMode="auto">
            <a:xfrm>
              <a:off x="7359987" y="3273815"/>
              <a:ext cx="56676" cy="87755"/>
            </a:xfrm>
            <a:custGeom>
              <a:avLst/>
              <a:gdLst>
                <a:gd name="T0" fmla="*/ 1 w 13"/>
                <a:gd name="T1" fmla="*/ 20 h 20"/>
                <a:gd name="T2" fmla="*/ 13 w 13"/>
                <a:gd name="T3" fmla="*/ 1 h 20"/>
                <a:gd name="T4" fmla="*/ 12 w 13"/>
                <a:gd name="T5" fmla="*/ 1 h 20"/>
                <a:gd name="T6" fmla="*/ 0 w 13"/>
                <a:gd name="T7" fmla="*/ 19 h 20"/>
                <a:gd name="T8" fmla="*/ 1 w 13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" y="20"/>
                  </a:moveTo>
                  <a:cubicBezTo>
                    <a:pt x="7" y="15"/>
                    <a:pt x="11" y="8"/>
                    <a:pt x="13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10" y="8"/>
                    <a:pt x="6" y="14"/>
                    <a:pt x="0" y="19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10634"/>
            <p:cNvSpPr>
              <a:spLocks/>
            </p:cNvSpPr>
            <p:nvPr/>
          </p:nvSpPr>
          <p:spPr bwMode="auto">
            <a:xfrm>
              <a:off x="6913897" y="2798473"/>
              <a:ext cx="217561" cy="468029"/>
            </a:xfrm>
            <a:custGeom>
              <a:avLst/>
              <a:gdLst>
                <a:gd name="T0" fmla="*/ 34 w 50"/>
                <a:gd name="T1" fmla="*/ 14 h 108"/>
                <a:gd name="T2" fmla="*/ 44 w 50"/>
                <a:gd name="T3" fmla="*/ 4 h 108"/>
                <a:gd name="T4" fmla="*/ 49 w 50"/>
                <a:gd name="T5" fmla="*/ 2 h 108"/>
                <a:gd name="T6" fmla="*/ 49 w 50"/>
                <a:gd name="T7" fmla="*/ 0 h 108"/>
                <a:gd name="T8" fmla="*/ 49 w 50"/>
                <a:gd name="T9" fmla="*/ 1 h 108"/>
                <a:gd name="T10" fmla="*/ 49 w 50"/>
                <a:gd name="T11" fmla="*/ 0 h 108"/>
                <a:gd name="T12" fmla="*/ 26 w 50"/>
                <a:gd name="T13" fmla="*/ 9 h 108"/>
                <a:gd name="T14" fmla="*/ 27 w 50"/>
                <a:gd name="T15" fmla="*/ 10 h 108"/>
                <a:gd name="T16" fmla="*/ 42 w 50"/>
                <a:gd name="T17" fmla="*/ 3 h 108"/>
                <a:gd name="T18" fmla="*/ 14 w 50"/>
                <a:gd name="T19" fmla="*/ 28 h 108"/>
                <a:gd name="T20" fmla="*/ 3 w 50"/>
                <a:gd name="T21" fmla="*/ 77 h 108"/>
                <a:gd name="T22" fmla="*/ 11 w 50"/>
                <a:gd name="T23" fmla="*/ 107 h 108"/>
                <a:gd name="T24" fmla="*/ 12 w 50"/>
                <a:gd name="T25" fmla="*/ 106 h 108"/>
                <a:gd name="T26" fmla="*/ 9 w 50"/>
                <a:gd name="T27" fmla="*/ 41 h 108"/>
                <a:gd name="T28" fmla="*/ 38 w 50"/>
                <a:gd name="T29" fmla="*/ 7 h 108"/>
                <a:gd name="T30" fmla="*/ 33 w 50"/>
                <a:gd name="T31" fmla="*/ 14 h 108"/>
                <a:gd name="T32" fmla="*/ 34 w 50"/>
                <a:gd name="T33" fmla="*/ 1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08">
                  <a:moveTo>
                    <a:pt x="34" y="14"/>
                  </a:moveTo>
                  <a:cubicBezTo>
                    <a:pt x="36" y="10"/>
                    <a:pt x="39" y="6"/>
                    <a:pt x="44" y="4"/>
                  </a:cubicBezTo>
                  <a:cubicBezTo>
                    <a:pt x="46" y="3"/>
                    <a:pt x="48" y="2"/>
                    <a:pt x="49" y="2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1" y="2"/>
                    <a:pt x="33" y="5"/>
                    <a:pt x="26" y="9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32" y="7"/>
                    <a:pt x="37" y="5"/>
                    <a:pt x="42" y="3"/>
                  </a:cubicBezTo>
                  <a:cubicBezTo>
                    <a:pt x="30" y="9"/>
                    <a:pt x="21" y="17"/>
                    <a:pt x="14" y="28"/>
                  </a:cubicBezTo>
                  <a:cubicBezTo>
                    <a:pt x="4" y="43"/>
                    <a:pt x="1" y="60"/>
                    <a:pt x="3" y="77"/>
                  </a:cubicBezTo>
                  <a:cubicBezTo>
                    <a:pt x="4" y="88"/>
                    <a:pt x="7" y="97"/>
                    <a:pt x="11" y="107"/>
                  </a:cubicBezTo>
                  <a:cubicBezTo>
                    <a:pt x="11" y="108"/>
                    <a:pt x="12" y="107"/>
                    <a:pt x="12" y="106"/>
                  </a:cubicBezTo>
                  <a:cubicBezTo>
                    <a:pt x="3" y="86"/>
                    <a:pt x="0" y="62"/>
                    <a:pt x="9" y="41"/>
                  </a:cubicBezTo>
                  <a:cubicBezTo>
                    <a:pt x="14" y="26"/>
                    <a:pt x="25" y="14"/>
                    <a:pt x="38" y="7"/>
                  </a:cubicBezTo>
                  <a:cubicBezTo>
                    <a:pt x="36" y="9"/>
                    <a:pt x="34" y="11"/>
                    <a:pt x="33" y="14"/>
                  </a:cubicBezTo>
                  <a:cubicBezTo>
                    <a:pt x="32" y="14"/>
                    <a:pt x="33" y="15"/>
                    <a:pt x="34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10635"/>
            <p:cNvSpPr>
              <a:spLocks/>
            </p:cNvSpPr>
            <p:nvPr/>
          </p:nvSpPr>
          <p:spPr bwMode="auto">
            <a:xfrm>
              <a:off x="6153351" y="1922747"/>
              <a:ext cx="449746" cy="126149"/>
            </a:xfrm>
            <a:custGeom>
              <a:avLst/>
              <a:gdLst>
                <a:gd name="T0" fmla="*/ 104 w 104"/>
                <a:gd name="T1" fmla="*/ 7 h 29"/>
                <a:gd name="T2" fmla="*/ 98 w 104"/>
                <a:gd name="T3" fmla="*/ 1 h 29"/>
                <a:gd name="T4" fmla="*/ 97 w 104"/>
                <a:gd name="T5" fmla="*/ 1 h 29"/>
                <a:gd name="T6" fmla="*/ 102 w 104"/>
                <a:gd name="T7" fmla="*/ 7 h 29"/>
                <a:gd name="T8" fmla="*/ 56 w 104"/>
                <a:gd name="T9" fmla="*/ 13 h 29"/>
                <a:gd name="T10" fmla="*/ 8 w 104"/>
                <a:gd name="T11" fmla="*/ 27 h 29"/>
                <a:gd name="T12" fmla="*/ 0 w 104"/>
                <a:gd name="T13" fmla="*/ 26 h 29"/>
                <a:gd name="T14" fmla="*/ 0 w 104"/>
                <a:gd name="T15" fmla="*/ 26 h 29"/>
                <a:gd name="T16" fmla="*/ 24 w 104"/>
                <a:gd name="T17" fmla="*/ 27 h 29"/>
                <a:gd name="T18" fmla="*/ 73 w 104"/>
                <a:gd name="T19" fmla="*/ 7 h 29"/>
                <a:gd name="T20" fmla="*/ 101 w 104"/>
                <a:gd name="T21" fmla="*/ 7 h 29"/>
                <a:gd name="T22" fmla="*/ 94 w 104"/>
                <a:gd name="T23" fmla="*/ 7 h 29"/>
                <a:gd name="T24" fmla="*/ 94 w 104"/>
                <a:gd name="T25" fmla="*/ 8 h 29"/>
                <a:gd name="T26" fmla="*/ 103 w 104"/>
                <a:gd name="T27" fmla="*/ 8 h 29"/>
                <a:gd name="T28" fmla="*/ 103 w 104"/>
                <a:gd name="T29" fmla="*/ 8 h 29"/>
                <a:gd name="T30" fmla="*/ 104 w 104"/>
                <a:gd name="T31" fmla="*/ 8 h 29"/>
                <a:gd name="T32" fmla="*/ 104 w 104"/>
                <a:gd name="T3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29">
                  <a:moveTo>
                    <a:pt x="104" y="7"/>
                  </a:moveTo>
                  <a:cubicBezTo>
                    <a:pt x="98" y="1"/>
                    <a:pt x="98" y="1"/>
                    <a:pt x="98" y="1"/>
                  </a:cubicBezTo>
                  <a:cubicBezTo>
                    <a:pt x="97" y="0"/>
                    <a:pt x="97" y="1"/>
                    <a:pt x="97" y="1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87" y="1"/>
                    <a:pt x="70" y="6"/>
                    <a:pt x="56" y="13"/>
                  </a:cubicBezTo>
                  <a:cubicBezTo>
                    <a:pt x="41" y="20"/>
                    <a:pt x="25" y="29"/>
                    <a:pt x="8" y="27"/>
                  </a:cubicBezTo>
                  <a:cubicBezTo>
                    <a:pt x="5" y="27"/>
                    <a:pt x="3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29"/>
                    <a:pt x="16" y="29"/>
                    <a:pt x="24" y="27"/>
                  </a:cubicBezTo>
                  <a:cubicBezTo>
                    <a:pt x="41" y="23"/>
                    <a:pt x="56" y="12"/>
                    <a:pt x="73" y="7"/>
                  </a:cubicBezTo>
                  <a:cubicBezTo>
                    <a:pt x="83" y="5"/>
                    <a:pt x="92" y="4"/>
                    <a:pt x="101" y="7"/>
                  </a:cubicBezTo>
                  <a:cubicBezTo>
                    <a:pt x="99" y="7"/>
                    <a:pt x="96" y="7"/>
                    <a:pt x="94" y="7"/>
                  </a:cubicBezTo>
                  <a:cubicBezTo>
                    <a:pt x="93" y="7"/>
                    <a:pt x="93" y="8"/>
                    <a:pt x="94" y="8"/>
                  </a:cubicBezTo>
                  <a:cubicBezTo>
                    <a:pt x="97" y="8"/>
                    <a:pt x="100" y="8"/>
                    <a:pt x="103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8"/>
                    <a:pt x="104" y="8"/>
                    <a:pt x="10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10636"/>
            <p:cNvSpPr>
              <a:spLocks/>
            </p:cNvSpPr>
            <p:nvPr/>
          </p:nvSpPr>
          <p:spPr bwMode="auto">
            <a:xfrm>
              <a:off x="9148003" y="1690561"/>
              <a:ext cx="215732" cy="190137"/>
            </a:xfrm>
            <a:custGeom>
              <a:avLst/>
              <a:gdLst>
                <a:gd name="T0" fmla="*/ 42 w 50"/>
                <a:gd name="T1" fmla="*/ 23 h 44"/>
                <a:gd name="T2" fmla="*/ 47 w 50"/>
                <a:gd name="T3" fmla="*/ 40 h 44"/>
                <a:gd name="T4" fmla="*/ 1 w 50"/>
                <a:gd name="T5" fmla="*/ 1 h 44"/>
                <a:gd name="T6" fmla="*/ 1 w 50"/>
                <a:gd name="T7" fmla="*/ 2 h 44"/>
                <a:gd name="T8" fmla="*/ 43 w 50"/>
                <a:gd name="T9" fmla="*/ 37 h 44"/>
                <a:gd name="T10" fmla="*/ 30 w 50"/>
                <a:gd name="T11" fmla="*/ 30 h 44"/>
                <a:gd name="T12" fmla="*/ 30 w 50"/>
                <a:gd name="T13" fmla="*/ 30 h 44"/>
                <a:gd name="T14" fmla="*/ 30 w 50"/>
                <a:gd name="T15" fmla="*/ 30 h 44"/>
                <a:gd name="T16" fmla="*/ 30 w 50"/>
                <a:gd name="T17" fmla="*/ 30 h 44"/>
                <a:gd name="T18" fmla="*/ 29 w 50"/>
                <a:gd name="T19" fmla="*/ 31 h 44"/>
                <a:gd name="T20" fmla="*/ 47 w 50"/>
                <a:gd name="T21" fmla="*/ 42 h 44"/>
                <a:gd name="T22" fmla="*/ 49 w 50"/>
                <a:gd name="T23" fmla="*/ 44 h 44"/>
                <a:gd name="T24" fmla="*/ 50 w 50"/>
                <a:gd name="T25" fmla="*/ 43 h 44"/>
                <a:gd name="T26" fmla="*/ 43 w 50"/>
                <a:gd name="T27" fmla="*/ 22 h 44"/>
                <a:gd name="T28" fmla="*/ 42 w 50"/>
                <a:gd name="T2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44">
                  <a:moveTo>
                    <a:pt x="42" y="23"/>
                  </a:moveTo>
                  <a:cubicBezTo>
                    <a:pt x="43" y="29"/>
                    <a:pt x="44" y="35"/>
                    <a:pt x="47" y="40"/>
                  </a:cubicBezTo>
                  <a:cubicBezTo>
                    <a:pt x="35" y="24"/>
                    <a:pt x="19" y="11"/>
                    <a:pt x="1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7" y="11"/>
                    <a:pt x="31" y="23"/>
                    <a:pt x="43" y="37"/>
                  </a:cubicBezTo>
                  <a:cubicBezTo>
                    <a:pt x="39" y="34"/>
                    <a:pt x="35" y="32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29"/>
                    <a:pt x="29" y="30"/>
                    <a:pt x="29" y="31"/>
                  </a:cubicBezTo>
                  <a:cubicBezTo>
                    <a:pt x="35" y="34"/>
                    <a:pt x="41" y="38"/>
                    <a:pt x="47" y="42"/>
                  </a:cubicBezTo>
                  <a:cubicBezTo>
                    <a:pt x="47" y="42"/>
                    <a:pt x="48" y="43"/>
                    <a:pt x="49" y="44"/>
                  </a:cubicBezTo>
                  <a:cubicBezTo>
                    <a:pt x="49" y="44"/>
                    <a:pt x="50" y="44"/>
                    <a:pt x="50" y="43"/>
                  </a:cubicBezTo>
                  <a:cubicBezTo>
                    <a:pt x="46" y="36"/>
                    <a:pt x="44" y="30"/>
                    <a:pt x="43" y="22"/>
                  </a:cubicBezTo>
                  <a:cubicBezTo>
                    <a:pt x="43" y="22"/>
                    <a:pt x="41" y="22"/>
                    <a:pt x="42" y="2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10637"/>
            <p:cNvSpPr>
              <a:spLocks/>
            </p:cNvSpPr>
            <p:nvPr/>
          </p:nvSpPr>
          <p:spPr bwMode="auto">
            <a:xfrm>
              <a:off x="8347235" y="2590054"/>
              <a:ext cx="250469" cy="47534"/>
            </a:xfrm>
            <a:custGeom>
              <a:avLst/>
              <a:gdLst>
                <a:gd name="T0" fmla="*/ 48 w 58"/>
                <a:gd name="T1" fmla="*/ 4 h 11"/>
                <a:gd name="T2" fmla="*/ 49 w 58"/>
                <a:gd name="T3" fmla="*/ 4 h 11"/>
                <a:gd name="T4" fmla="*/ 49 w 58"/>
                <a:gd name="T5" fmla="*/ 4 h 11"/>
                <a:gd name="T6" fmla="*/ 57 w 58"/>
                <a:gd name="T7" fmla="*/ 1 h 11"/>
                <a:gd name="T8" fmla="*/ 57 w 58"/>
                <a:gd name="T9" fmla="*/ 0 h 11"/>
                <a:gd name="T10" fmla="*/ 1 w 58"/>
                <a:gd name="T11" fmla="*/ 9 h 11"/>
                <a:gd name="T12" fmla="*/ 1 w 58"/>
                <a:gd name="T13" fmla="*/ 10 h 11"/>
                <a:gd name="T14" fmla="*/ 48 w 58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1">
                  <a:moveTo>
                    <a:pt x="48" y="4"/>
                  </a:moveTo>
                  <a:cubicBezTo>
                    <a:pt x="48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2" y="3"/>
                    <a:pt x="54" y="2"/>
                    <a:pt x="57" y="1"/>
                  </a:cubicBezTo>
                  <a:cubicBezTo>
                    <a:pt x="58" y="1"/>
                    <a:pt x="57" y="0"/>
                    <a:pt x="57" y="0"/>
                  </a:cubicBezTo>
                  <a:cubicBezTo>
                    <a:pt x="39" y="7"/>
                    <a:pt x="20" y="10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7" y="11"/>
                    <a:pt x="33" y="9"/>
                    <a:pt x="4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10638"/>
            <p:cNvSpPr>
              <a:spLocks/>
            </p:cNvSpPr>
            <p:nvPr/>
          </p:nvSpPr>
          <p:spPr bwMode="auto">
            <a:xfrm>
              <a:off x="8416708" y="2628446"/>
              <a:ext cx="42050" cy="109694"/>
            </a:xfrm>
            <a:custGeom>
              <a:avLst/>
              <a:gdLst>
                <a:gd name="T0" fmla="*/ 8 w 10"/>
                <a:gd name="T1" fmla="*/ 1 h 25"/>
                <a:gd name="T2" fmla="*/ 2 w 10"/>
                <a:gd name="T3" fmla="*/ 21 h 25"/>
                <a:gd name="T4" fmla="*/ 1 w 10"/>
                <a:gd name="T5" fmla="*/ 15 h 25"/>
                <a:gd name="T6" fmla="*/ 0 w 10"/>
                <a:gd name="T7" fmla="*/ 15 h 25"/>
                <a:gd name="T8" fmla="*/ 0 w 10"/>
                <a:gd name="T9" fmla="*/ 24 h 25"/>
                <a:gd name="T10" fmla="*/ 1 w 10"/>
                <a:gd name="T11" fmla="*/ 24 h 25"/>
                <a:gd name="T12" fmla="*/ 1 w 10"/>
                <a:gd name="T13" fmla="*/ 24 h 25"/>
                <a:gd name="T14" fmla="*/ 2 w 10"/>
                <a:gd name="T15" fmla="*/ 24 h 25"/>
                <a:gd name="T16" fmla="*/ 10 w 10"/>
                <a:gd name="T17" fmla="*/ 17 h 25"/>
                <a:gd name="T18" fmla="*/ 9 w 10"/>
                <a:gd name="T19" fmla="*/ 16 h 25"/>
                <a:gd name="T20" fmla="*/ 2 w 10"/>
                <a:gd name="T21" fmla="*/ 23 h 25"/>
                <a:gd name="T22" fmla="*/ 2 w 10"/>
                <a:gd name="T23" fmla="*/ 22 h 25"/>
                <a:gd name="T24" fmla="*/ 9 w 10"/>
                <a:gd name="T25" fmla="*/ 1 h 25"/>
                <a:gd name="T26" fmla="*/ 8 w 10"/>
                <a:gd name="T2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25">
                  <a:moveTo>
                    <a:pt x="8" y="1"/>
                  </a:moveTo>
                  <a:cubicBezTo>
                    <a:pt x="7" y="8"/>
                    <a:pt x="4" y="14"/>
                    <a:pt x="2" y="21"/>
                  </a:cubicBezTo>
                  <a:cubicBezTo>
                    <a:pt x="1" y="19"/>
                    <a:pt x="1" y="17"/>
                    <a:pt x="1" y="15"/>
                  </a:cubicBezTo>
                  <a:cubicBezTo>
                    <a:pt x="1" y="14"/>
                    <a:pt x="0" y="14"/>
                    <a:pt x="0" y="15"/>
                  </a:cubicBezTo>
                  <a:cubicBezTo>
                    <a:pt x="0" y="18"/>
                    <a:pt x="0" y="21"/>
                    <a:pt x="0" y="24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4" y="22"/>
                    <a:pt x="7" y="19"/>
                    <a:pt x="10" y="17"/>
                  </a:cubicBezTo>
                  <a:cubicBezTo>
                    <a:pt x="10" y="17"/>
                    <a:pt x="9" y="16"/>
                    <a:pt x="9" y="16"/>
                  </a:cubicBezTo>
                  <a:cubicBezTo>
                    <a:pt x="7" y="19"/>
                    <a:pt x="4" y="21"/>
                    <a:pt x="2" y="23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5" y="15"/>
                    <a:pt x="7" y="8"/>
                    <a:pt x="9" y="1"/>
                  </a:cubicBezTo>
                  <a:cubicBezTo>
                    <a:pt x="9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10639"/>
            <p:cNvSpPr>
              <a:spLocks noEditPoints="1"/>
            </p:cNvSpPr>
            <p:nvPr/>
          </p:nvSpPr>
          <p:spPr bwMode="auto">
            <a:xfrm>
              <a:off x="8546513" y="2564459"/>
              <a:ext cx="544815" cy="199278"/>
            </a:xfrm>
            <a:custGeom>
              <a:avLst/>
              <a:gdLst>
                <a:gd name="T0" fmla="*/ 125 w 126"/>
                <a:gd name="T1" fmla="*/ 30 h 46"/>
                <a:gd name="T2" fmla="*/ 123 w 126"/>
                <a:gd name="T3" fmla="*/ 39 h 46"/>
                <a:gd name="T4" fmla="*/ 97 w 126"/>
                <a:gd name="T5" fmla="*/ 6 h 46"/>
                <a:gd name="T6" fmla="*/ 36 w 126"/>
                <a:gd name="T7" fmla="*/ 12 h 46"/>
                <a:gd name="T8" fmla="*/ 1 w 126"/>
                <a:gd name="T9" fmla="*/ 14 h 46"/>
                <a:gd name="T10" fmla="*/ 1 w 126"/>
                <a:gd name="T11" fmla="*/ 15 h 46"/>
                <a:gd name="T12" fmla="*/ 58 w 126"/>
                <a:gd name="T13" fmla="*/ 8 h 46"/>
                <a:gd name="T14" fmla="*/ 112 w 126"/>
                <a:gd name="T15" fmla="*/ 15 h 46"/>
                <a:gd name="T16" fmla="*/ 123 w 126"/>
                <a:gd name="T17" fmla="*/ 39 h 46"/>
                <a:gd name="T18" fmla="*/ 119 w 126"/>
                <a:gd name="T19" fmla="*/ 30 h 46"/>
                <a:gd name="T20" fmla="*/ 118 w 126"/>
                <a:gd name="T21" fmla="*/ 30 h 46"/>
                <a:gd name="T22" fmla="*/ 122 w 126"/>
                <a:gd name="T23" fmla="*/ 41 h 46"/>
                <a:gd name="T24" fmla="*/ 122 w 126"/>
                <a:gd name="T25" fmla="*/ 42 h 46"/>
                <a:gd name="T26" fmla="*/ 120 w 126"/>
                <a:gd name="T27" fmla="*/ 45 h 46"/>
                <a:gd name="T28" fmla="*/ 121 w 126"/>
                <a:gd name="T29" fmla="*/ 46 h 46"/>
                <a:gd name="T30" fmla="*/ 126 w 126"/>
                <a:gd name="T31" fmla="*/ 30 h 46"/>
                <a:gd name="T32" fmla="*/ 125 w 126"/>
                <a:gd name="T33" fmla="*/ 30 h 46"/>
                <a:gd name="T34" fmla="*/ 123 w 126"/>
                <a:gd name="T35" fmla="*/ 40 h 46"/>
                <a:gd name="T36" fmla="*/ 123 w 126"/>
                <a:gd name="T37" fmla="*/ 40 h 46"/>
                <a:gd name="T38" fmla="*/ 123 w 126"/>
                <a:gd name="T39" fmla="*/ 41 h 46"/>
                <a:gd name="T40" fmla="*/ 123 w 126"/>
                <a:gd name="T4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6" h="46">
                  <a:moveTo>
                    <a:pt x="125" y="30"/>
                  </a:moveTo>
                  <a:cubicBezTo>
                    <a:pt x="125" y="33"/>
                    <a:pt x="124" y="36"/>
                    <a:pt x="123" y="39"/>
                  </a:cubicBezTo>
                  <a:cubicBezTo>
                    <a:pt x="125" y="23"/>
                    <a:pt x="111" y="10"/>
                    <a:pt x="97" y="6"/>
                  </a:cubicBezTo>
                  <a:cubicBezTo>
                    <a:pt x="76" y="0"/>
                    <a:pt x="56" y="8"/>
                    <a:pt x="36" y="12"/>
                  </a:cubicBezTo>
                  <a:cubicBezTo>
                    <a:pt x="25" y="15"/>
                    <a:pt x="13" y="17"/>
                    <a:pt x="1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0" y="19"/>
                    <a:pt x="39" y="12"/>
                    <a:pt x="58" y="8"/>
                  </a:cubicBezTo>
                  <a:cubicBezTo>
                    <a:pt x="76" y="4"/>
                    <a:pt x="97" y="2"/>
                    <a:pt x="112" y="15"/>
                  </a:cubicBezTo>
                  <a:cubicBezTo>
                    <a:pt x="118" y="21"/>
                    <a:pt x="123" y="29"/>
                    <a:pt x="123" y="39"/>
                  </a:cubicBezTo>
                  <a:cubicBezTo>
                    <a:pt x="122" y="35"/>
                    <a:pt x="121" y="32"/>
                    <a:pt x="119" y="30"/>
                  </a:cubicBezTo>
                  <a:cubicBezTo>
                    <a:pt x="118" y="29"/>
                    <a:pt x="118" y="30"/>
                    <a:pt x="118" y="30"/>
                  </a:cubicBezTo>
                  <a:cubicBezTo>
                    <a:pt x="121" y="33"/>
                    <a:pt x="122" y="37"/>
                    <a:pt x="122" y="41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2" y="43"/>
                    <a:pt x="121" y="44"/>
                    <a:pt x="120" y="45"/>
                  </a:cubicBezTo>
                  <a:cubicBezTo>
                    <a:pt x="120" y="46"/>
                    <a:pt x="121" y="46"/>
                    <a:pt x="121" y="46"/>
                  </a:cubicBezTo>
                  <a:cubicBezTo>
                    <a:pt x="124" y="41"/>
                    <a:pt x="126" y="36"/>
                    <a:pt x="126" y="30"/>
                  </a:cubicBezTo>
                  <a:cubicBezTo>
                    <a:pt x="126" y="29"/>
                    <a:pt x="125" y="29"/>
                    <a:pt x="125" y="30"/>
                  </a:cubicBezTo>
                  <a:close/>
                  <a:moveTo>
                    <a:pt x="123" y="40"/>
                  </a:moveTo>
                  <a:cubicBezTo>
                    <a:pt x="123" y="40"/>
                    <a:pt x="123" y="40"/>
                    <a:pt x="123" y="40"/>
                  </a:cubicBezTo>
                  <a:cubicBezTo>
                    <a:pt x="123" y="40"/>
                    <a:pt x="123" y="40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10640"/>
            <p:cNvSpPr>
              <a:spLocks noEditPoints="1"/>
            </p:cNvSpPr>
            <p:nvPr/>
          </p:nvSpPr>
          <p:spPr bwMode="auto">
            <a:xfrm>
              <a:off x="4504281" y="1546130"/>
              <a:ext cx="329083" cy="385759"/>
            </a:xfrm>
            <a:custGeom>
              <a:avLst/>
              <a:gdLst>
                <a:gd name="T0" fmla="*/ 75 w 76"/>
                <a:gd name="T1" fmla="*/ 2 h 89"/>
                <a:gd name="T2" fmla="*/ 74 w 76"/>
                <a:gd name="T3" fmla="*/ 2 h 89"/>
                <a:gd name="T4" fmla="*/ 75 w 76"/>
                <a:gd name="T5" fmla="*/ 1 h 89"/>
                <a:gd name="T6" fmla="*/ 75 w 76"/>
                <a:gd name="T7" fmla="*/ 0 h 89"/>
                <a:gd name="T8" fmla="*/ 52 w 76"/>
                <a:gd name="T9" fmla="*/ 1 h 89"/>
                <a:gd name="T10" fmla="*/ 52 w 76"/>
                <a:gd name="T11" fmla="*/ 2 h 89"/>
                <a:gd name="T12" fmla="*/ 73 w 76"/>
                <a:gd name="T13" fmla="*/ 1 h 89"/>
                <a:gd name="T14" fmla="*/ 72 w 76"/>
                <a:gd name="T15" fmla="*/ 2 h 89"/>
                <a:gd name="T16" fmla="*/ 35 w 76"/>
                <a:gd name="T17" fmla="*/ 21 h 89"/>
                <a:gd name="T18" fmla="*/ 29 w 76"/>
                <a:gd name="T19" fmla="*/ 35 h 89"/>
                <a:gd name="T20" fmla="*/ 23 w 76"/>
                <a:gd name="T21" fmla="*/ 40 h 89"/>
                <a:gd name="T22" fmla="*/ 4 w 76"/>
                <a:gd name="T23" fmla="*/ 89 h 89"/>
                <a:gd name="T24" fmla="*/ 5 w 76"/>
                <a:gd name="T25" fmla="*/ 88 h 89"/>
                <a:gd name="T26" fmla="*/ 17 w 76"/>
                <a:gd name="T27" fmla="*/ 48 h 89"/>
                <a:gd name="T28" fmla="*/ 29 w 76"/>
                <a:gd name="T29" fmla="*/ 36 h 89"/>
                <a:gd name="T30" fmla="*/ 29 w 76"/>
                <a:gd name="T31" fmla="*/ 43 h 89"/>
                <a:gd name="T32" fmla="*/ 40 w 76"/>
                <a:gd name="T33" fmla="*/ 59 h 89"/>
                <a:gd name="T34" fmla="*/ 56 w 76"/>
                <a:gd name="T35" fmla="*/ 57 h 89"/>
                <a:gd name="T36" fmla="*/ 60 w 76"/>
                <a:gd name="T37" fmla="*/ 41 h 89"/>
                <a:gd name="T38" fmla="*/ 43 w 76"/>
                <a:gd name="T39" fmla="*/ 31 h 89"/>
                <a:gd name="T40" fmla="*/ 30 w 76"/>
                <a:gd name="T41" fmla="*/ 35 h 89"/>
                <a:gd name="T42" fmla="*/ 35 w 76"/>
                <a:gd name="T43" fmla="*/ 23 h 89"/>
                <a:gd name="T44" fmla="*/ 71 w 76"/>
                <a:gd name="T45" fmla="*/ 3 h 89"/>
                <a:gd name="T46" fmla="*/ 60 w 76"/>
                <a:gd name="T47" fmla="*/ 11 h 89"/>
                <a:gd name="T48" fmla="*/ 61 w 76"/>
                <a:gd name="T49" fmla="*/ 12 h 89"/>
                <a:gd name="T50" fmla="*/ 72 w 76"/>
                <a:gd name="T51" fmla="*/ 3 h 89"/>
                <a:gd name="T52" fmla="*/ 75 w 76"/>
                <a:gd name="T53" fmla="*/ 3 h 89"/>
                <a:gd name="T54" fmla="*/ 75 w 76"/>
                <a:gd name="T55" fmla="*/ 2 h 89"/>
                <a:gd name="T56" fmla="*/ 32 w 76"/>
                <a:gd name="T57" fmla="*/ 34 h 89"/>
                <a:gd name="T58" fmla="*/ 54 w 76"/>
                <a:gd name="T59" fmla="*/ 35 h 89"/>
                <a:gd name="T60" fmla="*/ 59 w 76"/>
                <a:gd name="T61" fmla="*/ 53 h 89"/>
                <a:gd name="T62" fmla="*/ 43 w 76"/>
                <a:gd name="T63" fmla="*/ 59 h 89"/>
                <a:gd name="T64" fmla="*/ 30 w 76"/>
                <a:gd name="T65" fmla="*/ 44 h 89"/>
                <a:gd name="T66" fmla="*/ 30 w 76"/>
                <a:gd name="T67" fmla="*/ 36 h 89"/>
                <a:gd name="T68" fmla="*/ 32 w 76"/>
                <a:gd name="T69" fmla="*/ 3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6" h="89">
                  <a:moveTo>
                    <a:pt x="75" y="2"/>
                  </a:moveTo>
                  <a:cubicBezTo>
                    <a:pt x="75" y="2"/>
                    <a:pt x="74" y="2"/>
                    <a:pt x="74" y="2"/>
                  </a:cubicBezTo>
                  <a:cubicBezTo>
                    <a:pt x="74" y="2"/>
                    <a:pt x="75" y="2"/>
                    <a:pt x="75" y="1"/>
                  </a:cubicBezTo>
                  <a:cubicBezTo>
                    <a:pt x="75" y="1"/>
                    <a:pt x="75" y="0"/>
                    <a:pt x="75" y="0"/>
                  </a:cubicBezTo>
                  <a:cubicBezTo>
                    <a:pt x="67" y="1"/>
                    <a:pt x="60" y="1"/>
                    <a:pt x="52" y="1"/>
                  </a:cubicBezTo>
                  <a:cubicBezTo>
                    <a:pt x="51" y="1"/>
                    <a:pt x="51" y="2"/>
                    <a:pt x="52" y="2"/>
                  </a:cubicBezTo>
                  <a:cubicBezTo>
                    <a:pt x="59" y="2"/>
                    <a:pt x="66" y="2"/>
                    <a:pt x="73" y="1"/>
                  </a:cubicBezTo>
                  <a:cubicBezTo>
                    <a:pt x="73" y="2"/>
                    <a:pt x="72" y="2"/>
                    <a:pt x="72" y="2"/>
                  </a:cubicBezTo>
                  <a:cubicBezTo>
                    <a:pt x="58" y="3"/>
                    <a:pt x="44" y="9"/>
                    <a:pt x="35" y="21"/>
                  </a:cubicBezTo>
                  <a:cubicBezTo>
                    <a:pt x="32" y="25"/>
                    <a:pt x="30" y="30"/>
                    <a:pt x="29" y="35"/>
                  </a:cubicBezTo>
                  <a:cubicBezTo>
                    <a:pt x="27" y="37"/>
                    <a:pt x="24" y="38"/>
                    <a:pt x="23" y="40"/>
                  </a:cubicBezTo>
                  <a:cubicBezTo>
                    <a:pt x="10" y="52"/>
                    <a:pt x="0" y="71"/>
                    <a:pt x="4" y="89"/>
                  </a:cubicBezTo>
                  <a:cubicBezTo>
                    <a:pt x="5" y="89"/>
                    <a:pt x="6" y="89"/>
                    <a:pt x="5" y="88"/>
                  </a:cubicBezTo>
                  <a:cubicBezTo>
                    <a:pt x="2" y="74"/>
                    <a:pt x="8" y="59"/>
                    <a:pt x="17" y="48"/>
                  </a:cubicBezTo>
                  <a:cubicBezTo>
                    <a:pt x="20" y="44"/>
                    <a:pt x="24" y="40"/>
                    <a:pt x="29" y="36"/>
                  </a:cubicBezTo>
                  <a:cubicBezTo>
                    <a:pt x="28" y="39"/>
                    <a:pt x="28" y="41"/>
                    <a:pt x="29" y="43"/>
                  </a:cubicBezTo>
                  <a:cubicBezTo>
                    <a:pt x="30" y="50"/>
                    <a:pt x="34" y="56"/>
                    <a:pt x="40" y="59"/>
                  </a:cubicBezTo>
                  <a:cubicBezTo>
                    <a:pt x="45" y="62"/>
                    <a:pt x="52" y="61"/>
                    <a:pt x="56" y="57"/>
                  </a:cubicBezTo>
                  <a:cubicBezTo>
                    <a:pt x="61" y="53"/>
                    <a:pt x="63" y="47"/>
                    <a:pt x="60" y="41"/>
                  </a:cubicBezTo>
                  <a:cubicBezTo>
                    <a:pt x="57" y="35"/>
                    <a:pt x="50" y="31"/>
                    <a:pt x="43" y="31"/>
                  </a:cubicBezTo>
                  <a:cubicBezTo>
                    <a:pt x="39" y="31"/>
                    <a:pt x="34" y="32"/>
                    <a:pt x="30" y="35"/>
                  </a:cubicBezTo>
                  <a:cubicBezTo>
                    <a:pt x="31" y="30"/>
                    <a:pt x="33" y="27"/>
                    <a:pt x="35" y="23"/>
                  </a:cubicBezTo>
                  <a:cubicBezTo>
                    <a:pt x="43" y="11"/>
                    <a:pt x="57" y="4"/>
                    <a:pt x="71" y="3"/>
                  </a:cubicBezTo>
                  <a:cubicBezTo>
                    <a:pt x="67" y="6"/>
                    <a:pt x="64" y="9"/>
                    <a:pt x="60" y="11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5" y="9"/>
                    <a:pt x="69" y="6"/>
                    <a:pt x="72" y="3"/>
                  </a:cubicBezTo>
                  <a:cubicBezTo>
                    <a:pt x="73" y="3"/>
                    <a:pt x="74" y="3"/>
                    <a:pt x="75" y="3"/>
                  </a:cubicBezTo>
                  <a:cubicBezTo>
                    <a:pt x="76" y="3"/>
                    <a:pt x="76" y="2"/>
                    <a:pt x="75" y="2"/>
                  </a:cubicBezTo>
                  <a:close/>
                  <a:moveTo>
                    <a:pt x="32" y="34"/>
                  </a:moveTo>
                  <a:cubicBezTo>
                    <a:pt x="39" y="31"/>
                    <a:pt x="48" y="31"/>
                    <a:pt x="54" y="35"/>
                  </a:cubicBezTo>
                  <a:cubicBezTo>
                    <a:pt x="59" y="39"/>
                    <a:pt x="62" y="47"/>
                    <a:pt x="59" y="53"/>
                  </a:cubicBezTo>
                  <a:cubicBezTo>
                    <a:pt x="55" y="58"/>
                    <a:pt x="48" y="61"/>
                    <a:pt x="43" y="59"/>
                  </a:cubicBezTo>
                  <a:cubicBezTo>
                    <a:pt x="36" y="57"/>
                    <a:pt x="31" y="51"/>
                    <a:pt x="30" y="44"/>
                  </a:cubicBezTo>
                  <a:cubicBezTo>
                    <a:pt x="29" y="42"/>
                    <a:pt x="29" y="39"/>
                    <a:pt x="30" y="36"/>
                  </a:cubicBezTo>
                  <a:cubicBezTo>
                    <a:pt x="31" y="35"/>
                    <a:pt x="32" y="35"/>
                    <a:pt x="32" y="3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10641"/>
            <p:cNvSpPr>
              <a:spLocks noEditPoints="1"/>
            </p:cNvSpPr>
            <p:nvPr/>
          </p:nvSpPr>
          <p:spPr bwMode="auto">
            <a:xfrm>
              <a:off x="6412960" y="5368974"/>
              <a:ext cx="254126" cy="303487"/>
            </a:xfrm>
            <a:custGeom>
              <a:avLst/>
              <a:gdLst>
                <a:gd name="T0" fmla="*/ 23 w 59"/>
                <a:gd name="T1" fmla="*/ 64 h 70"/>
                <a:gd name="T2" fmla="*/ 30 w 59"/>
                <a:gd name="T3" fmla="*/ 68 h 70"/>
                <a:gd name="T4" fmla="*/ 51 w 59"/>
                <a:gd name="T5" fmla="*/ 65 h 70"/>
                <a:gd name="T6" fmla="*/ 58 w 59"/>
                <a:gd name="T7" fmla="*/ 48 h 70"/>
                <a:gd name="T8" fmla="*/ 44 w 59"/>
                <a:gd name="T9" fmla="*/ 36 h 70"/>
                <a:gd name="T10" fmla="*/ 25 w 59"/>
                <a:gd name="T11" fmla="*/ 47 h 70"/>
                <a:gd name="T12" fmla="*/ 22 w 59"/>
                <a:gd name="T13" fmla="*/ 62 h 70"/>
                <a:gd name="T14" fmla="*/ 13 w 59"/>
                <a:gd name="T15" fmla="*/ 51 h 70"/>
                <a:gd name="T16" fmla="*/ 12 w 59"/>
                <a:gd name="T17" fmla="*/ 6 h 70"/>
                <a:gd name="T18" fmla="*/ 15 w 59"/>
                <a:gd name="T19" fmla="*/ 20 h 70"/>
                <a:gd name="T20" fmla="*/ 16 w 59"/>
                <a:gd name="T21" fmla="*/ 20 h 70"/>
                <a:gd name="T22" fmla="*/ 13 w 59"/>
                <a:gd name="T23" fmla="*/ 4 h 70"/>
                <a:gd name="T24" fmla="*/ 15 w 59"/>
                <a:gd name="T25" fmla="*/ 2 h 70"/>
                <a:gd name="T26" fmla="*/ 14 w 59"/>
                <a:gd name="T27" fmla="*/ 1 h 70"/>
                <a:gd name="T28" fmla="*/ 13 w 59"/>
                <a:gd name="T29" fmla="*/ 3 h 70"/>
                <a:gd name="T30" fmla="*/ 12 w 59"/>
                <a:gd name="T31" fmla="*/ 1 h 70"/>
                <a:gd name="T32" fmla="*/ 11 w 59"/>
                <a:gd name="T33" fmla="*/ 1 h 70"/>
                <a:gd name="T34" fmla="*/ 0 w 59"/>
                <a:gd name="T35" fmla="*/ 23 h 70"/>
                <a:gd name="T36" fmla="*/ 1 w 59"/>
                <a:gd name="T37" fmla="*/ 24 h 70"/>
                <a:gd name="T38" fmla="*/ 12 w 59"/>
                <a:gd name="T39" fmla="*/ 3 h 70"/>
                <a:gd name="T40" fmla="*/ 12 w 59"/>
                <a:gd name="T41" fmla="*/ 4 h 70"/>
                <a:gd name="T42" fmla="*/ 11 w 59"/>
                <a:gd name="T43" fmla="*/ 50 h 70"/>
                <a:gd name="T44" fmla="*/ 22 w 59"/>
                <a:gd name="T45" fmla="*/ 63 h 70"/>
                <a:gd name="T46" fmla="*/ 23 w 59"/>
                <a:gd name="T47" fmla="*/ 59 h 70"/>
                <a:gd name="T48" fmla="*/ 35 w 59"/>
                <a:gd name="T49" fmla="*/ 39 h 70"/>
                <a:gd name="T50" fmla="*/ 55 w 59"/>
                <a:gd name="T51" fmla="*/ 43 h 70"/>
                <a:gd name="T52" fmla="*/ 53 w 59"/>
                <a:gd name="T53" fmla="*/ 62 h 70"/>
                <a:gd name="T54" fmla="*/ 32 w 59"/>
                <a:gd name="T55" fmla="*/ 67 h 70"/>
                <a:gd name="T56" fmla="*/ 23 w 59"/>
                <a:gd name="T57" fmla="*/ 63 h 70"/>
                <a:gd name="T58" fmla="*/ 23 w 59"/>
                <a:gd name="T59" fmla="*/ 5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" h="70">
                  <a:moveTo>
                    <a:pt x="23" y="64"/>
                  </a:moveTo>
                  <a:cubicBezTo>
                    <a:pt x="25" y="66"/>
                    <a:pt x="28" y="67"/>
                    <a:pt x="30" y="68"/>
                  </a:cubicBezTo>
                  <a:cubicBezTo>
                    <a:pt x="37" y="70"/>
                    <a:pt x="45" y="70"/>
                    <a:pt x="51" y="65"/>
                  </a:cubicBezTo>
                  <a:cubicBezTo>
                    <a:pt x="57" y="61"/>
                    <a:pt x="59" y="54"/>
                    <a:pt x="58" y="48"/>
                  </a:cubicBezTo>
                  <a:cubicBezTo>
                    <a:pt x="57" y="41"/>
                    <a:pt x="51" y="36"/>
                    <a:pt x="44" y="36"/>
                  </a:cubicBezTo>
                  <a:cubicBezTo>
                    <a:pt x="36" y="35"/>
                    <a:pt x="29" y="40"/>
                    <a:pt x="25" y="47"/>
                  </a:cubicBezTo>
                  <a:cubicBezTo>
                    <a:pt x="23" y="52"/>
                    <a:pt x="22" y="57"/>
                    <a:pt x="22" y="62"/>
                  </a:cubicBezTo>
                  <a:cubicBezTo>
                    <a:pt x="19" y="59"/>
                    <a:pt x="16" y="55"/>
                    <a:pt x="13" y="51"/>
                  </a:cubicBezTo>
                  <a:cubicBezTo>
                    <a:pt x="6" y="37"/>
                    <a:pt x="6" y="20"/>
                    <a:pt x="12" y="6"/>
                  </a:cubicBezTo>
                  <a:cubicBezTo>
                    <a:pt x="13" y="11"/>
                    <a:pt x="14" y="15"/>
                    <a:pt x="15" y="20"/>
                  </a:cubicBezTo>
                  <a:cubicBezTo>
                    <a:pt x="15" y="21"/>
                    <a:pt x="16" y="21"/>
                    <a:pt x="16" y="20"/>
                  </a:cubicBezTo>
                  <a:cubicBezTo>
                    <a:pt x="15" y="15"/>
                    <a:pt x="14" y="10"/>
                    <a:pt x="13" y="4"/>
                  </a:cubicBezTo>
                  <a:cubicBezTo>
                    <a:pt x="13" y="3"/>
                    <a:pt x="14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8"/>
                    <a:pt x="4" y="16"/>
                    <a:pt x="0" y="23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5" y="17"/>
                    <a:pt x="8" y="10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5" y="18"/>
                    <a:pt x="4" y="36"/>
                    <a:pt x="11" y="50"/>
                  </a:cubicBezTo>
                  <a:cubicBezTo>
                    <a:pt x="14" y="55"/>
                    <a:pt x="18" y="60"/>
                    <a:pt x="22" y="63"/>
                  </a:cubicBezTo>
                  <a:moveTo>
                    <a:pt x="23" y="59"/>
                  </a:moveTo>
                  <a:cubicBezTo>
                    <a:pt x="24" y="51"/>
                    <a:pt x="27" y="42"/>
                    <a:pt x="35" y="39"/>
                  </a:cubicBezTo>
                  <a:cubicBezTo>
                    <a:pt x="42" y="35"/>
                    <a:pt x="51" y="37"/>
                    <a:pt x="55" y="43"/>
                  </a:cubicBezTo>
                  <a:cubicBezTo>
                    <a:pt x="59" y="49"/>
                    <a:pt x="57" y="57"/>
                    <a:pt x="53" y="62"/>
                  </a:cubicBezTo>
                  <a:cubicBezTo>
                    <a:pt x="47" y="68"/>
                    <a:pt x="39" y="69"/>
                    <a:pt x="32" y="67"/>
                  </a:cubicBezTo>
                  <a:cubicBezTo>
                    <a:pt x="29" y="66"/>
                    <a:pt x="26" y="65"/>
                    <a:pt x="23" y="63"/>
                  </a:cubicBezTo>
                  <a:cubicBezTo>
                    <a:pt x="23" y="62"/>
                    <a:pt x="23" y="61"/>
                    <a:pt x="23" y="5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10642"/>
            <p:cNvSpPr>
              <a:spLocks noEditPoints="1"/>
            </p:cNvSpPr>
            <p:nvPr/>
          </p:nvSpPr>
          <p:spPr bwMode="auto">
            <a:xfrm>
              <a:off x="9030996" y="3399962"/>
              <a:ext cx="111523" cy="592349"/>
            </a:xfrm>
            <a:custGeom>
              <a:avLst/>
              <a:gdLst>
                <a:gd name="T0" fmla="*/ 2 w 26"/>
                <a:gd name="T1" fmla="*/ 136 h 137"/>
                <a:gd name="T2" fmla="*/ 24 w 26"/>
                <a:gd name="T3" fmla="*/ 84 h 137"/>
                <a:gd name="T4" fmla="*/ 17 w 26"/>
                <a:gd name="T5" fmla="*/ 28 h 137"/>
                <a:gd name="T6" fmla="*/ 1 w 26"/>
                <a:gd name="T7" fmla="*/ 0 h 137"/>
                <a:gd name="T8" fmla="*/ 1 w 26"/>
                <a:gd name="T9" fmla="*/ 1 h 137"/>
                <a:gd name="T10" fmla="*/ 23 w 26"/>
                <a:gd name="T11" fmla="*/ 52 h 137"/>
                <a:gd name="T12" fmla="*/ 17 w 26"/>
                <a:gd name="T13" fmla="*/ 107 h 137"/>
                <a:gd name="T14" fmla="*/ 2 w 26"/>
                <a:gd name="T15" fmla="*/ 134 h 137"/>
                <a:gd name="T16" fmla="*/ 2 w 26"/>
                <a:gd name="T17" fmla="*/ 134 h 137"/>
                <a:gd name="T18" fmla="*/ 3 w 26"/>
                <a:gd name="T19" fmla="*/ 115 h 137"/>
                <a:gd name="T20" fmla="*/ 2 w 26"/>
                <a:gd name="T21" fmla="*/ 115 h 137"/>
                <a:gd name="T22" fmla="*/ 1 w 26"/>
                <a:gd name="T23" fmla="*/ 134 h 137"/>
                <a:gd name="T24" fmla="*/ 0 w 26"/>
                <a:gd name="T25" fmla="*/ 137 h 137"/>
                <a:gd name="T26" fmla="*/ 1 w 26"/>
                <a:gd name="T27" fmla="*/ 137 h 137"/>
                <a:gd name="T28" fmla="*/ 17 w 26"/>
                <a:gd name="T29" fmla="*/ 124 h 137"/>
                <a:gd name="T30" fmla="*/ 16 w 26"/>
                <a:gd name="T31" fmla="*/ 123 h 137"/>
                <a:gd name="T32" fmla="*/ 1 w 26"/>
                <a:gd name="T33" fmla="*/ 136 h 137"/>
                <a:gd name="T34" fmla="*/ 1 w 26"/>
                <a:gd name="T35" fmla="*/ 136 h 137"/>
                <a:gd name="T36" fmla="*/ 2 w 26"/>
                <a:gd name="T37" fmla="*/ 136 h 137"/>
                <a:gd name="T38" fmla="*/ 2 w 26"/>
                <a:gd name="T39" fmla="*/ 122 h 137"/>
                <a:gd name="T40" fmla="*/ 2 w 26"/>
                <a:gd name="T41" fmla="*/ 128 h 137"/>
                <a:gd name="T42" fmla="*/ 2 w 26"/>
                <a:gd name="T43" fmla="*/ 1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37">
                  <a:moveTo>
                    <a:pt x="2" y="136"/>
                  </a:moveTo>
                  <a:cubicBezTo>
                    <a:pt x="13" y="121"/>
                    <a:pt x="21" y="103"/>
                    <a:pt x="24" y="84"/>
                  </a:cubicBezTo>
                  <a:cubicBezTo>
                    <a:pt x="26" y="65"/>
                    <a:pt x="24" y="45"/>
                    <a:pt x="17" y="28"/>
                  </a:cubicBezTo>
                  <a:cubicBezTo>
                    <a:pt x="13" y="18"/>
                    <a:pt x="8" y="9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2" y="16"/>
                    <a:pt x="20" y="33"/>
                    <a:pt x="23" y="52"/>
                  </a:cubicBezTo>
                  <a:cubicBezTo>
                    <a:pt x="26" y="71"/>
                    <a:pt x="24" y="90"/>
                    <a:pt x="17" y="107"/>
                  </a:cubicBezTo>
                  <a:cubicBezTo>
                    <a:pt x="13" y="117"/>
                    <a:pt x="8" y="126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3" y="128"/>
                    <a:pt x="3" y="122"/>
                    <a:pt x="3" y="115"/>
                  </a:cubicBezTo>
                  <a:cubicBezTo>
                    <a:pt x="3" y="115"/>
                    <a:pt x="2" y="115"/>
                    <a:pt x="2" y="115"/>
                  </a:cubicBezTo>
                  <a:cubicBezTo>
                    <a:pt x="2" y="121"/>
                    <a:pt x="1" y="128"/>
                    <a:pt x="1" y="134"/>
                  </a:cubicBezTo>
                  <a:cubicBezTo>
                    <a:pt x="1" y="135"/>
                    <a:pt x="1" y="136"/>
                    <a:pt x="0" y="137"/>
                  </a:cubicBezTo>
                  <a:cubicBezTo>
                    <a:pt x="0" y="137"/>
                    <a:pt x="1" y="137"/>
                    <a:pt x="1" y="137"/>
                  </a:cubicBezTo>
                  <a:cubicBezTo>
                    <a:pt x="6" y="133"/>
                    <a:pt x="12" y="128"/>
                    <a:pt x="17" y="124"/>
                  </a:cubicBezTo>
                  <a:cubicBezTo>
                    <a:pt x="17" y="123"/>
                    <a:pt x="17" y="123"/>
                    <a:pt x="16" y="123"/>
                  </a:cubicBezTo>
                  <a:cubicBezTo>
                    <a:pt x="11" y="127"/>
                    <a:pt x="6" y="132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1" y="136"/>
                    <a:pt x="2" y="136"/>
                    <a:pt x="2" y="136"/>
                  </a:cubicBezTo>
                  <a:close/>
                  <a:moveTo>
                    <a:pt x="2" y="122"/>
                  </a:moveTo>
                  <a:cubicBezTo>
                    <a:pt x="2" y="124"/>
                    <a:pt x="2" y="126"/>
                    <a:pt x="2" y="128"/>
                  </a:cubicBezTo>
                  <a:cubicBezTo>
                    <a:pt x="2" y="126"/>
                    <a:pt x="2" y="124"/>
                    <a:pt x="2" y="1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10643"/>
            <p:cNvSpPr>
              <a:spLocks/>
            </p:cNvSpPr>
            <p:nvPr/>
          </p:nvSpPr>
          <p:spPr bwMode="auto">
            <a:xfrm>
              <a:off x="8575765" y="4348818"/>
              <a:ext cx="268751" cy="314457"/>
            </a:xfrm>
            <a:custGeom>
              <a:avLst/>
              <a:gdLst>
                <a:gd name="T0" fmla="*/ 61 w 62"/>
                <a:gd name="T1" fmla="*/ 6 h 73"/>
                <a:gd name="T2" fmla="*/ 60 w 62"/>
                <a:gd name="T3" fmla="*/ 5 h 73"/>
                <a:gd name="T4" fmla="*/ 37 w 62"/>
                <a:gd name="T5" fmla="*/ 34 h 73"/>
                <a:gd name="T6" fmla="*/ 38 w 62"/>
                <a:gd name="T7" fmla="*/ 35 h 73"/>
                <a:gd name="T8" fmla="*/ 53 w 62"/>
                <a:gd name="T9" fmla="*/ 32 h 73"/>
                <a:gd name="T10" fmla="*/ 29 w 62"/>
                <a:gd name="T11" fmla="*/ 70 h 73"/>
                <a:gd name="T12" fmla="*/ 3 w 62"/>
                <a:gd name="T13" fmla="*/ 27 h 73"/>
                <a:gd name="T14" fmla="*/ 22 w 62"/>
                <a:gd name="T15" fmla="*/ 36 h 73"/>
                <a:gd name="T16" fmla="*/ 23 w 62"/>
                <a:gd name="T17" fmla="*/ 35 h 73"/>
                <a:gd name="T18" fmla="*/ 1 w 62"/>
                <a:gd name="T19" fmla="*/ 0 h 73"/>
                <a:gd name="T20" fmla="*/ 1 w 62"/>
                <a:gd name="T21" fmla="*/ 2 h 73"/>
                <a:gd name="T22" fmla="*/ 22 w 62"/>
                <a:gd name="T23" fmla="*/ 34 h 73"/>
                <a:gd name="T24" fmla="*/ 2 w 62"/>
                <a:gd name="T25" fmla="*/ 25 h 73"/>
                <a:gd name="T26" fmla="*/ 1 w 62"/>
                <a:gd name="T27" fmla="*/ 26 h 73"/>
                <a:gd name="T28" fmla="*/ 28 w 62"/>
                <a:gd name="T29" fmla="*/ 72 h 73"/>
                <a:gd name="T30" fmla="*/ 29 w 62"/>
                <a:gd name="T31" fmla="*/ 72 h 73"/>
                <a:gd name="T32" fmla="*/ 55 w 62"/>
                <a:gd name="T33" fmla="*/ 32 h 73"/>
                <a:gd name="T34" fmla="*/ 54 w 62"/>
                <a:gd name="T35" fmla="*/ 31 h 73"/>
                <a:gd name="T36" fmla="*/ 39 w 62"/>
                <a:gd name="T37" fmla="*/ 33 h 73"/>
                <a:gd name="T38" fmla="*/ 61 w 62"/>
                <a:gd name="T39" fmla="*/ 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73">
                  <a:moveTo>
                    <a:pt x="61" y="6"/>
                  </a:moveTo>
                  <a:cubicBezTo>
                    <a:pt x="62" y="5"/>
                    <a:pt x="61" y="5"/>
                    <a:pt x="60" y="5"/>
                  </a:cubicBezTo>
                  <a:cubicBezTo>
                    <a:pt x="50" y="13"/>
                    <a:pt x="42" y="23"/>
                    <a:pt x="37" y="34"/>
                  </a:cubicBezTo>
                  <a:cubicBezTo>
                    <a:pt x="37" y="35"/>
                    <a:pt x="37" y="35"/>
                    <a:pt x="38" y="35"/>
                  </a:cubicBezTo>
                  <a:cubicBezTo>
                    <a:pt x="43" y="33"/>
                    <a:pt x="48" y="32"/>
                    <a:pt x="53" y="32"/>
                  </a:cubicBezTo>
                  <a:cubicBezTo>
                    <a:pt x="43" y="43"/>
                    <a:pt x="35" y="56"/>
                    <a:pt x="29" y="70"/>
                  </a:cubicBezTo>
                  <a:cubicBezTo>
                    <a:pt x="25" y="53"/>
                    <a:pt x="16" y="38"/>
                    <a:pt x="3" y="27"/>
                  </a:cubicBezTo>
                  <a:cubicBezTo>
                    <a:pt x="11" y="28"/>
                    <a:pt x="17" y="31"/>
                    <a:pt x="22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1" y="21"/>
                    <a:pt x="13" y="9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1" y="9"/>
                    <a:pt x="19" y="21"/>
                    <a:pt x="22" y="34"/>
                  </a:cubicBezTo>
                  <a:cubicBezTo>
                    <a:pt x="16" y="29"/>
                    <a:pt x="9" y="26"/>
                    <a:pt x="2" y="25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15" y="38"/>
                    <a:pt x="25" y="54"/>
                    <a:pt x="28" y="72"/>
                  </a:cubicBezTo>
                  <a:cubicBezTo>
                    <a:pt x="28" y="73"/>
                    <a:pt x="29" y="72"/>
                    <a:pt x="29" y="72"/>
                  </a:cubicBezTo>
                  <a:cubicBezTo>
                    <a:pt x="35" y="57"/>
                    <a:pt x="44" y="44"/>
                    <a:pt x="55" y="32"/>
                  </a:cubicBezTo>
                  <a:cubicBezTo>
                    <a:pt x="55" y="32"/>
                    <a:pt x="55" y="31"/>
                    <a:pt x="54" y="31"/>
                  </a:cubicBezTo>
                  <a:cubicBezTo>
                    <a:pt x="49" y="31"/>
                    <a:pt x="44" y="32"/>
                    <a:pt x="39" y="33"/>
                  </a:cubicBezTo>
                  <a:cubicBezTo>
                    <a:pt x="44" y="23"/>
                    <a:pt x="52" y="13"/>
                    <a:pt x="6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10644"/>
            <p:cNvSpPr>
              <a:spLocks/>
            </p:cNvSpPr>
            <p:nvPr/>
          </p:nvSpPr>
          <p:spPr bwMode="auto">
            <a:xfrm>
              <a:off x="7828016" y="5438447"/>
              <a:ext cx="617944" cy="151744"/>
            </a:xfrm>
            <a:custGeom>
              <a:avLst/>
              <a:gdLst>
                <a:gd name="T0" fmla="*/ 143 w 143"/>
                <a:gd name="T1" fmla="*/ 0 h 35"/>
                <a:gd name="T2" fmla="*/ 98 w 143"/>
                <a:gd name="T3" fmla="*/ 28 h 35"/>
                <a:gd name="T4" fmla="*/ 36 w 143"/>
                <a:gd name="T5" fmla="*/ 23 h 35"/>
                <a:gd name="T6" fmla="*/ 2 w 143"/>
                <a:gd name="T7" fmla="*/ 22 h 35"/>
                <a:gd name="T8" fmla="*/ 14 w 143"/>
                <a:gd name="T9" fmla="*/ 13 h 35"/>
                <a:gd name="T10" fmla="*/ 14 w 143"/>
                <a:gd name="T11" fmla="*/ 13 h 35"/>
                <a:gd name="T12" fmla="*/ 0 w 143"/>
                <a:gd name="T13" fmla="*/ 23 h 35"/>
                <a:gd name="T14" fmla="*/ 1 w 143"/>
                <a:gd name="T15" fmla="*/ 23 h 35"/>
                <a:gd name="T16" fmla="*/ 1 w 143"/>
                <a:gd name="T17" fmla="*/ 23 h 35"/>
                <a:gd name="T18" fmla="*/ 16 w 143"/>
                <a:gd name="T19" fmla="*/ 25 h 35"/>
                <a:gd name="T20" fmla="*/ 16 w 143"/>
                <a:gd name="T21" fmla="*/ 24 h 35"/>
                <a:gd name="T22" fmla="*/ 7 w 143"/>
                <a:gd name="T23" fmla="*/ 22 h 35"/>
                <a:gd name="T24" fmla="*/ 66 w 143"/>
                <a:gd name="T25" fmla="*/ 30 h 35"/>
                <a:gd name="T26" fmla="*/ 95 w 143"/>
                <a:gd name="T27" fmla="*/ 29 h 35"/>
                <a:gd name="T28" fmla="*/ 118 w 143"/>
                <a:gd name="T29" fmla="*/ 17 h 35"/>
                <a:gd name="T30" fmla="*/ 143 w 143"/>
                <a:gd name="T31" fmla="*/ 1 h 35"/>
                <a:gd name="T32" fmla="*/ 143 w 14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3" h="35">
                  <a:moveTo>
                    <a:pt x="143" y="0"/>
                  </a:moveTo>
                  <a:cubicBezTo>
                    <a:pt x="125" y="5"/>
                    <a:pt x="115" y="22"/>
                    <a:pt x="98" y="28"/>
                  </a:cubicBezTo>
                  <a:cubicBezTo>
                    <a:pt x="78" y="35"/>
                    <a:pt x="56" y="27"/>
                    <a:pt x="36" y="23"/>
                  </a:cubicBezTo>
                  <a:cubicBezTo>
                    <a:pt x="25" y="21"/>
                    <a:pt x="13" y="20"/>
                    <a:pt x="2" y="22"/>
                  </a:cubicBezTo>
                  <a:cubicBezTo>
                    <a:pt x="6" y="19"/>
                    <a:pt x="10" y="16"/>
                    <a:pt x="14" y="13"/>
                  </a:cubicBezTo>
                  <a:cubicBezTo>
                    <a:pt x="15" y="13"/>
                    <a:pt x="14" y="12"/>
                    <a:pt x="14" y="13"/>
                  </a:cubicBezTo>
                  <a:cubicBezTo>
                    <a:pt x="9" y="16"/>
                    <a:pt x="5" y="19"/>
                    <a:pt x="0" y="23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6" y="22"/>
                    <a:pt x="11" y="22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3" y="23"/>
                    <a:pt x="10" y="22"/>
                    <a:pt x="7" y="22"/>
                  </a:cubicBezTo>
                  <a:cubicBezTo>
                    <a:pt x="27" y="19"/>
                    <a:pt x="47" y="27"/>
                    <a:pt x="66" y="30"/>
                  </a:cubicBezTo>
                  <a:cubicBezTo>
                    <a:pt x="75" y="31"/>
                    <a:pt x="85" y="32"/>
                    <a:pt x="95" y="29"/>
                  </a:cubicBezTo>
                  <a:cubicBezTo>
                    <a:pt x="104" y="27"/>
                    <a:pt x="111" y="22"/>
                    <a:pt x="118" y="17"/>
                  </a:cubicBezTo>
                  <a:cubicBezTo>
                    <a:pt x="125" y="10"/>
                    <a:pt x="133" y="4"/>
                    <a:pt x="143" y="1"/>
                  </a:cubicBezTo>
                  <a:cubicBezTo>
                    <a:pt x="143" y="1"/>
                    <a:pt x="143" y="0"/>
                    <a:pt x="14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10645"/>
            <p:cNvSpPr>
              <a:spLocks noEditPoints="1"/>
            </p:cNvSpPr>
            <p:nvPr/>
          </p:nvSpPr>
          <p:spPr bwMode="auto">
            <a:xfrm>
              <a:off x="6100332" y="4910086"/>
              <a:ext cx="277892" cy="204763"/>
            </a:xfrm>
            <a:custGeom>
              <a:avLst/>
              <a:gdLst>
                <a:gd name="T0" fmla="*/ 64 w 64"/>
                <a:gd name="T1" fmla="*/ 46 h 47"/>
                <a:gd name="T2" fmla="*/ 36 w 64"/>
                <a:gd name="T3" fmla="*/ 35 h 47"/>
                <a:gd name="T4" fmla="*/ 7 w 64"/>
                <a:gd name="T5" fmla="*/ 20 h 47"/>
                <a:gd name="T6" fmla="*/ 7 w 64"/>
                <a:gd name="T7" fmla="*/ 3 h 47"/>
                <a:gd name="T8" fmla="*/ 10 w 64"/>
                <a:gd name="T9" fmla="*/ 7 h 47"/>
                <a:gd name="T10" fmla="*/ 11 w 64"/>
                <a:gd name="T11" fmla="*/ 6 h 47"/>
                <a:gd name="T12" fmla="*/ 7 w 64"/>
                <a:gd name="T13" fmla="*/ 2 h 47"/>
                <a:gd name="T14" fmla="*/ 7 w 64"/>
                <a:gd name="T15" fmla="*/ 2 h 47"/>
                <a:gd name="T16" fmla="*/ 7 w 64"/>
                <a:gd name="T17" fmla="*/ 1 h 47"/>
                <a:gd name="T18" fmla="*/ 6 w 64"/>
                <a:gd name="T19" fmla="*/ 2 h 47"/>
                <a:gd name="T20" fmla="*/ 5 w 64"/>
                <a:gd name="T21" fmla="*/ 0 h 47"/>
                <a:gd name="T22" fmla="*/ 5 w 64"/>
                <a:gd name="T23" fmla="*/ 0 h 47"/>
                <a:gd name="T24" fmla="*/ 0 w 64"/>
                <a:gd name="T25" fmla="*/ 8 h 47"/>
                <a:gd name="T26" fmla="*/ 1 w 64"/>
                <a:gd name="T27" fmla="*/ 8 h 47"/>
                <a:gd name="T28" fmla="*/ 6 w 64"/>
                <a:gd name="T29" fmla="*/ 2 h 47"/>
                <a:gd name="T30" fmla="*/ 6 w 64"/>
                <a:gd name="T31" fmla="*/ 3 h 47"/>
                <a:gd name="T32" fmla="*/ 12 w 64"/>
                <a:gd name="T33" fmla="*/ 30 h 47"/>
                <a:gd name="T34" fmla="*/ 47 w 64"/>
                <a:gd name="T35" fmla="*/ 37 h 47"/>
                <a:gd name="T36" fmla="*/ 63 w 64"/>
                <a:gd name="T37" fmla="*/ 47 h 47"/>
                <a:gd name="T38" fmla="*/ 64 w 64"/>
                <a:gd name="T39" fmla="*/ 47 h 47"/>
                <a:gd name="T40" fmla="*/ 64 w 64"/>
                <a:gd name="T41" fmla="*/ 47 h 47"/>
                <a:gd name="T42" fmla="*/ 64 w 64"/>
                <a:gd name="T43" fmla="*/ 46 h 47"/>
                <a:gd name="T44" fmla="*/ 4 w 64"/>
                <a:gd name="T45" fmla="*/ 3 h 47"/>
                <a:gd name="T46" fmla="*/ 5 w 64"/>
                <a:gd name="T47" fmla="*/ 1 h 47"/>
                <a:gd name="T48" fmla="*/ 6 w 64"/>
                <a:gd name="T49" fmla="*/ 2 h 47"/>
                <a:gd name="T50" fmla="*/ 4 w 64"/>
                <a:gd name="T51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47">
                  <a:moveTo>
                    <a:pt x="64" y="46"/>
                  </a:moveTo>
                  <a:cubicBezTo>
                    <a:pt x="58" y="37"/>
                    <a:pt x="46" y="36"/>
                    <a:pt x="36" y="35"/>
                  </a:cubicBezTo>
                  <a:cubicBezTo>
                    <a:pt x="25" y="35"/>
                    <a:pt x="11" y="33"/>
                    <a:pt x="7" y="20"/>
                  </a:cubicBezTo>
                  <a:cubicBezTo>
                    <a:pt x="5" y="15"/>
                    <a:pt x="6" y="9"/>
                    <a:pt x="7" y="3"/>
                  </a:cubicBezTo>
                  <a:cubicBezTo>
                    <a:pt x="8" y="5"/>
                    <a:pt x="9" y="6"/>
                    <a:pt x="10" y="7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9" y="5"/>
                    <a:pt x="8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2" y="5"/>
                    <a:pt x="0" y="8"/>
                  </a:cubicBezTo>
                  <a:cubicBezTo>
                    <a:pt x="0" y="8"/>
                    <a:pt x="1" y="9"/>
                    <a:pt x="1" y="8"/>
                  </a:cubicBezTo>
                  <a:cubicBezTo>
                    <a:pt x="2" y="6"/>
                    <a:pt x="4" y="4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12"/>
                    <a:pt x="4" y="23"/>
                    <a:pt x="12" y="30"/>
                  </a:cubicBezTo>
                  <a:cubicBezTo>
                    <a:pt x="22" y="37"/>
                    <a:pt x="35" y="35"/>
                    <a:pt x="47" y="37"/>
                  </a:cubicBezTo>
                  <a:cubicBezTo>
                    <a:pt x="53" y="38"/>
                    <a:pt x="60" y="41"/>
                    <a:pt x="63" y="47"/>
                  </a:cubicBezTo>
                  <a:cubicBezTo>
                    <a:pt x="63" y="47"/>
                    <a:pt x="63" y="47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7"/>
                    <a:pt x="64" y="47"/>
                    <a:pt x="64" y="46"/>
                  </a:cubicBezTo>
                  <a:close/>
                  <a:moveTo>
                    <a:pt x="4" y="3"/>
                  </a:moveTo>
                  <a:cubicBezTo>
                    <a:pt x="4" y="3"/>
                    <a:pt x="4" y="2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10646"/>
            <p:cNvSpPr>
              <a:spLocks/>
            </p:cNvSpPr>
            <p:nvPr/>
          </p:nvSpPr>
          <p:spPr bwMode="auto">
            <a:xfrm>
              <a:off x="5083833" y="5045376"/>
              <a:ext cx="221217" cy="155401"/>
            </a:xfrm>
            <a:custGeom>
              <a:avLst/>
              <a:gdLst>
                <a:gd name="T0" fmla="*/ 51 w 51"/>
                <a:gd name="T1" fmla="*/ 0 h 36"/>
                <a:gd name="T2" fmla="*/ 37 w 51"/>
                <a:gd name="T3" fmla="*/ 1 h 36"/>
                <a:gd name="T4" fmla="*/ 37 w 51"/>
                <a:gd name="T5" fmla="*/ 1 h 36"/>
                <a:gd name="T6" fmla="*/ 42 w 51"/>
                <a:gd name="T7" fmla="*/ 2 h 36"/>
                <a:gd name="T8" fmla="*/ 26 w 51"/>
                <a:gd name="T9" fmla="*/ 15 h 36"/>
                <a:gd name="T10" fmla="*/ 0 w 51"/>
                <a:gd name="T11" fmla="*/ 33 h 36"/>
                <a:gd name="T12" fmla="*/ 0 w 51"/>
                <a:gd name="T13" fmla="*/ 34 h 36"/>
                <a:gd name="T14" fmla="*/ 23 w 51"/>
                <a:gd name="T15" fmla="*/ 21 h 36"/>
                <a:gd name="T16" fmla="*/ 48 w 51"/>
                <a:gd name="T17" fmla="*/ 3 h 36"/>
                <a:gd name="T18" fmla="*/ 48 w 51"/>
                <a:gd name="T19" fmla="*/ 2 h 36"/>
                <a:gd name="T20" fmla="*/ 41 w 51"/>
                <a:gd name="T21" fmla="*/ 1 h 36"/>
                <a:gd name="T22" fmla="*/ 50 w 51"/>
                <a:gd name="T23" fmla="*/ 1 h 36"/>
                <a:gd name="T24" fmla="*/ 44 w 51"/>
                <a:gd name="T25" fmla="*/ 9 h 36"/>
                <a:gd name="T26" fmla="*/ 45 w 51"/>
                <a:gd name="T27" fmla="*/ 9 h 36"/>
                <a:gd name="T28" fmla="*/ 51 w 51"/>
                <a:gd name="T29" fmla="*/ 1 h 36"/>
                <a:gd name="T30" fmla="*/ 51 w 51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36">
                  <a:moveTo>
                    <a:pt x="51" y="0"/>
                  </a:moveTo>
                  <a:cubicBezTo>
                    <a:pt x="46" y="0"/>
                    <a:pt x="42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9" y="2"/>
                    <a:pt x="41" y="2"/>
                    <a:pt x="42" y="2"/>
                  </a:cubicBezTo>
                  <a:cubicBezTo>
                    <a:pt x="35" y="3"/>
                    <a:pt x="30" y="9"/>
                    <a:pt x="26" y="15"/>
                  </a:cubicBezTo>
                  <a:cubicBezTo>
                    <a:pt x="20" y="23"/>
                    <a:pt x="12" y="36"/>
                    <a:pt x="0" y="33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10" y="36"/>
                    <a:pt x="17" y="28"/>
                    <a:pt x="23" y="21"/>
                  </a:cubicBezTo>
                  <a:cubicBezTo>
                    <a:pt x="28" y="12"/>
                    <a:pt x="36" y="1"/>
                    <a:pt x="48" y="3"/>
                  </a:cubicBezTo>
                  <a:cubicBezTo>
                    <a:pt x="48" y="3"/>
                    <a:pt x="48" y="2"/>
                    <a:pt x="48" y="2"/>
                  </a:cubicBezTo>
                  <a:cubicBezTo>
                    <a:pt x="45" y="2"/>
                    <a:pt x="43" y="2"/>
                    <a:pt x="41" y="1"/>
                  </a:cubicBezTo>
                  <a:cubicBezTo>
                    <a:pt x="44" y="1"/>
                    <a:pt x="47" y="1"/>
                    <a:pt x="50" y="1"/>
                  </a:cubicBezTo>
                  <a:cubicBezTo>
                    <a:pt x="48" y="3"/>
                    <a:pt x="46" y="6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7" y="6"/>
                    <a:pt x="49" y="3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10647"/>
            <p:cNvSpPr>
              <a:spLocks noEditPoints="1"/>
            </p:cNvSpPr>
            <p:nvPr/>
          </p:nvSpPr>
          <p:spPr bwMode="auto">
            <a:xfrm>
              <a:off x="5542719" y="4010594"/>
              <a:ext cx="522876" cy="471685"/>
            </a:xfrm>
            <a:custGeom>
              <a:avLst/>
              <a:gdLst>
                <a:gd name="T0" fmla="*/ 114 w 121"/>
                <a:gd name="T1" fmla="*/ 16 h 109"/>
                <a:gd name="T2" fmla="*/ 90 w 121"/>
                <a:gd name="T3" fmla="*/ 4 h 109"/>
                <a:gd name="T4" fmla="*/ 84 w 121"/>
                <a:gd name="T5" fmla="*/ 3 h 109"/>
                <a:gd name="T6" fmla="*/ 96 w 121"/>
                <a:gd name="T7" fmla="*/ 1 h 109"/>
                <a:gd name="T8" fmla="*/ 96 w 121"/>
                <a:gd name="T9" fmla="*/ 1 h 109"/>
                <a:gd name="T10" fmla="*/ 82 w 121"/>
                <a:gd name="T11" fmla="*/ 3 h 109"/>
                <a:gd name="T12" fmla="*/ 82 w 121"/>
                <a:gd name="T13" fmla="*/ 3 h 109"/>
                <a:gd name="T14" fmla="*/ 82 w 121"/>
                <a:gd name="T15" fmla="*/ 3 h 109"/>
                <a:gd name="T16" fmla="*/ 88 w 121"/>
                <a:gd name="T17" fmla="*/ 9 h 109"/>
                <a:gd name="T18" fmla="*/ 88 w 121"/>
                <a:gd name="T19" fmla="*/ 9 h 109"/>
                <a:gd name="T20" fmla="*/ 83 w 121"/>
                <a:gd name="T21" fmla="*/ 4 h 109"/>
                <a:gd name="T22" fmla="*/ 111 w 121"/>
                <a:gd name="T23" fmla="*/ 15 h 109"/>
                <a:gd name="T24" fmla="*/ 115 w 121"/>
                <a:gd name="T25" fmla="*/ 41 h 109"/>
                <a:gd name="T26" fmla="*/ 89 w 121"/>
                <a:gd name="T27" fmla="*/ 52 h 109"/>
                <a:gd name="T28" fmla="*/ 58 w 121"/>
                <a:gd name="T29" fmla="*/ 51 h 109"/>
                <a:gd name="T30" fmla="*/ 38 w 121"/>
                <a:gd name="T31" fmla="*/ 65 h 109"/>
                <a:gd name="T32" fmla="*/ 37 w 121"/>
                <a:gd name="T33" fmla="*/ 70 h 109"/>
                <a:gd name="T34" fmla="*/ 35 w 121"/>
                <a:gd name="T35" fmla="*/ 71 h 109"/>
                <a:gd name="T36" fmla="*/ 1 w 121"/>
                <a:gd name="T37" fmla="*/ 102 h 109"/>
                <a:gd name="T38" fmla="*/ 0 w 121"/>
                <a:gd name="T39" fmla="*/ 109 h 109"/>
                <a:gd name="T40" fmla="*/ 0 w 121"/>
                <a:gd name="T41" fmla="*/ 109 h 109"/>
                <a:gd name="T42" fmla="*/ 31 w 121"/>
                <a:gd name="T43" fmla="*/ 72 h 109"/>
                <a:gd name="T44" fmla="*/ 37 w 121"/>
                <a:gd name="T45" fmla="*/ 71 h 109"/>
                <a:gd name="T46" fmla="*/ 40 w 121"/>
                <a:gd name="T47" fmla="*/ 84 h 109"/>
                <a:gd name="T48" fmla="*/ 49 w 121"/>
                <a:gd name="T49" fmla="*/ 88 h 109"/>
                <a:gd name="T50" fmla="*/ 55 w 121"/>
                <a:gd name="T51" fmla="*/ 80 h 109"/>
                <a:gd name="T52" fmla="*/ 37 w 121"/>
                <a:gd name="T53" fmla="*/ 70 h 109"/>
                <a:gd name="T54" fmla="*/ 43 w 121"/>
                <a:gd name="T55" fmla="*/ 59 h 109"/>
                <a:gd name="T56" fmla="*/ 68 w 121"/>
                <a:gd name="T57" fmla="*/ 51 h 109"/>
                <a:gd name="T58" fmla="*/ 99 w 121"/>
                <a:gd name="T59" fmla="*/ 52 h 109"/>
                <a:gd name="T60" fmla="*/ 117 w 121"/>
                <a:gd name="T61" fmla="*/ 39 h 109"/>
                <a:gd name="T62" fmla="*/ 114 w 121"/>
                <a:gd name="T63" fmla="*/ 16 h 109"/>
                <a:gd name="T64" fmla="*/ 43 w 121"/>
                <a:gd name="T65" fmla="*/ 71 h 109"/>
                <a:gd name="T66" fmla="*/ 54 w 121"/>
                <a:gd name="T67" fmla="*/ 79 h 109"/>
                <a:gd name="T68" fmla="*/ 52 w 121"/>
                <a:gd name="T69" fmla="*/ 86 h 109"/>
                <a:gd name="T70" fmla="*/ 45 w 121"/>
                <a:gd name="T71" fmla="*/ 87 h 109"/>
                <a:gd name="T72" fmla="*/ 38 w 121"/>
                <a:gd name="T73" fmla="*/ 79 h 109"/>
                <a:gd name="T74" fmla="*/ 37 w 121"/>
                <a:gd name="T75" fmla="*/ 71 h 109"/>
                <a:gd name="T76" fmla="*/ 43 w 121"/>
                <a:gd name="T77" fmla="*/ 7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" h="109">
                  <a:moveTo>
                    <a:pt x="114" y="16"/>
                  </a:moveTo>
                  <a:cubicBezTo>
                    <a:pt x="108" y="9"/>
                    <a:pt x="98" y="6"/>
                    <a:pt x="90" y="4"/>
                  </a:cubicBezTo>
                  <a:cubicBezTo>
                    <a:pt x="88" y="4"/>
                    <a:pt x="86" y="3"/>
                    <a:pt x="84" y="3"/>
                  </a:cubicBezTo>
                  <a:cubicBezTo>
                    <a:pt x="88" y="2"/>
                    <a:pt x="92" y="2"/>
                    <a:pt x="96" y="1"/>
                  </a:cubicBezTo>
                  <a:cubicBezTo>
                    <a:pt x="96" y="1"/>
                    <a:pt x="96" y="0"/>
                    <a:pt x="96" y="1"/>
                  </a:cubicBezTo>
                  <a:cubicBezTo>
                    <a:pt x="91" y="1"/>
                    <a:pt x="87" y="2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4" y="5"/>
                    <a:pt x="86" y="7"/>
                    <a:pt x="88" y="9"/>
                  </a:cubicBezTo>
                  <a:cubicBezTo>
                    <a:pt x="88" y="10"/>
                    <a:pt x="88" y="9"/>
                    <a:pt x="88" y="9"/>
                  </a:cubicBezTo>
                  <a:cubicBezTo>
                    <a:pt x="86" y="7"/>
                    <a:pt x="85" y="5"/>
                    <a:pt x="83" y="4"/>
                  </a:cubicBezTo>
                  <a:cubicBezTo>
                    <a:pt x="93" y="5"/>
                    <a:pt x="104" y="7"/>
                    <a:pt x="111" y="15"/>
                  </a:cubicBezTo>
                  <a:cubicBezTo>
                    <a:pt x="118" y="21"/>
                    <a:pt x="121" y="32"/>
                    <a:pt x="115" y="41"/>
                  </a:cubicBezTo>
                  <a:cubicBezTo>
                    <a:pt x="109" y="50"/>
                    <a:pt x="99" y="52"/>
                    <a:pt x="89" y="52"/>
                  </a:cubicBezTo>
                  <a:cubicBezTo>
                    <a:pt x="79" y="52"/>
                    <a:pt x="69" y="50"/>
                    <a:pt x="58" y="51"/>
                  </a:cubicBezTo>
                  <a:cubicBezTo>
                    <a:pt x="50" y="53"/>
                    <a:pt x="42" y="57"/>
                    <a:pt x="38" y="65"/>
                  </a:cubicBezTo>
                  <a:cubicBezTo>
                    <a:pt x="37" y="66"/>
                    <a:pt x="37" y="68"/>
                    <a:pt x="37" y="70"/>
                  </a:cubicBezTo>
                  <a:cubicBezTo>
                    <a:pt x="36" y="71"/>
                    <a:pt x="36" y="71"/>
                    <a:pt x="35" y="71"/>
                  </a:cubicBezTo>
                  <a:cubicBezTo>
                    <a:pt x="19" y="73"/>
                    <a:pt x="5" y="86"/>
                    <a:pt x="1" y="102"/>
                  </a:cubicBezTo>
                  <a:cubicBezTo>
                    <a:pt x="0" y="105"/>
                    <a:pt x="0" y="107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2" y="91"/>
                    <a:pt x="15" y="76"/>
                    <a:pt x="31" y="72"/>
                  </a:cubicBezTo>
                  <a:cubicBezTo>
                    <a:pt x="33" y="72"/>
                    <a:pt x="35" y="71"/>
                    <a:pt x="37" y="71"/>
                  </a:cubicBezTo>
                  <a:cubicBezTo>
                    <a:pt x="36" y="76"/>
                    <a:pt x="37" y="80"/>
                    <a:pt x="40" y="84"/>
                  </a:cubicBezTo>
                  <a:cubicBezTo>
                    <a:pt x="42" y="86"/>
                    <a:pt x="46" y="88"/>
                    <a:pt x="49" y="88"/>
                  </a:cubicBezTo>
                  <a:cubicBezTo>
                    <a:pt x="53" y="87"/>
                    <a:pt x="55" y="84"/>
                    <a:pt x="55" y="80"/>
                  </a:cubicBezTo>
                  <a:cubicBezTo>
                    <a:pt x="54" y="72"/>
                    <a:pt x="44" y="70"/>
                    <a:pt x="37" y="70"/>
                  </a:cubicBezTo>
                  <a:cubicBezTo>
                    <a:pt x="38" y="66"/>
                    <a:pt x="40" y="62"/>
                    <a:pt x="43" y="59"/>
                  </a:cubicBezTo>
                  <a:cubicBezTo>
                    <a:pt x="50" y="53"/>
                    <a:pt x="59" y="51"/>
                    <a:pt x="68" y="51"/>
                  </a:cubicBezTo>
                  <a:cubicBezTo>
                    <a:pt x="78" y="52"/>
                    <a:pt x="89" y="54"/>
                    <a:pt x="99" y="52"/>
                  </a:cubicBezTo>
                  <a:cubicBezTo>
                    <a:pt x="106" y="50"/>
                    <a:pt x="114" y="46"/>
                    <a:pt x="117" y="39"/>
                  </a:cubicBezTo>
                  <a:cubicBezTo>
                    <a:pt x="121" y="31"/>
                    <a:pt x="119" y="22"/>
                    <a:pt x="114" y="16"/>
                  </a:cubicBezTo>
                  <a:close/>
                  <a:moveTo>
                    <a:pt x="43" y="71"/>
                  </a:moveTo>
                  <a:cubicBezTo>
                    <a:pt x="48" y="72"/>
                    <a:pt x="53" y="74"/>
                    <a:pt x="54" y="79"/>
                  </a:cubicBezTo>
                  <a:cubicBezTo>
                    <a:pt x="55" y="81"/>
                    <a:pt x="54" y="84"/>
                    <a:pt x="52" y="86"/>
                  </a:cubicBezTo>
                  <a:cubicBezTo>
                    <a:pt x="51" y="87"/>
                    <a:pt x="48" y="87"/>
                    <a:pt x="45" y="87"/>
                  </a:cubicBezTo>
                  <a:cubicBezTo>
                    <a:pt x="42" y="86"/>
                    <a:pt x="40" y="83"/>
                    <a:pt x="38" y="79"/>
                  </a:cubicBezTo>
                  <a:cubicBezTo>
                    <a:pt x="37" y="77"/>
                    <a:pt x="37" y="74"/>
                    <a:pt x="37" y="71"/>
                  </a:cubicBezTo>
                  <a:cubicBezTo>
                    <a:pt x="39" y="71"/>
                    <a:pt x="41" y="71"/>
                    <a:pt x="43" y="7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10648"/>
            <p:cNvSpPr>
              <a:spLocks noEditPoints="1"/>
            </p:cNvSpPr>
            <p:nvPr/>
          </p:nvSpPr>
          <p:spPr bwMode="auto">
            <a:xfrm>
              <a:off x="5741998" y="3533424"/>
              <a:ext cx="822707" cy="515563"/>
            </a:xfrm>
            <a:custGeom>
              <a:avLst/>
              <a:gdLst>
                <a:gd name="T0" fmla="*/ 189 w 190"/>
                <a:gd name="T1" fmla="*/ 105 h 119"/>
                <a:gd name="T2" fmla="*/ 178 w 190"/>
                <a:gd name="T3" fmla="*/ 105 h 119"/>
                <a:gd name="T4" fmla="*/ 177 w 190"/>
                <a:gd name="T5" fmla="*/ 105 h 119"/>
                <a:gd name="T6" fmla="*/ 186 w 190"/>
                <a:gd name="T7" fmla="*/ 107 h 119"/>
                <a:gd name="T8" fmla="*/ 186 w 190"/>
                <a:gd name="T9" fmla="*/ 107 h 119"/>
                <a:gd name="T10" fmla="*/ 87 w 190"/>
                <a:gd name="T11" fmla="*/ 102 h 119"/>
                <a:gd name="T12" fmla="*/ 55 w 190"/>
                <a:gd name="T13" fmla="*/ 72 h 119"/>
                <a:gd name="T14" fmla="*/ 45 w 190"/>
                <a:gd name="T15" fmla="*/ 51 h 119"/>
                <a:gd name="T16" fmla="*/ 38 w 190"/>
                <a:gd name="T17" fmla="*/ 25 h 119"/>
                <a:gd name="T18" fmla="*/ 23 w 190"/>
                <a:gd name="T19" fmla="*/ 5 h 119"/>
                <a:gd name="T20" fmla="*/ 0 w 190"/>
                <a:gd name="T21" fmla="*/ 3 h 119"/>
                <a:gd name="T22" fmla="*/ 1 w 190"/>
                <a:gd name="T23" fmla="*/ 4 h 119"/>
                <a:gd name="T24" fmla="*/ 24 w 190"/>
                <a:gd name="T25" fmla="*/ 7 h 119"/>
                <a:gd name="T26" fmla="*/ 38 w 190"/>
                <a:gd name="T27" fmla="*/ 27 h 119"/>
                <a:gd name="T28" fmla="*/ 45 w 190"/>
                <a:gd name="T29" fmla="*/ 53 h 119"/>
                <a:gd name="T30" fmla="*/ 54 w 190"/>
                <a:gd name="T31" fmla="*/ 73 h 119"/>
                <a:gd name="T32" fmla="*/ 130 w 190"/>
                <a:gd name="T33" fmla="*/ 115 h 119"/>
                <a:gd name="T34" fmla="*/ 185 w 190"/>
                <a:gd name="T35" fmla="*/ 109 h 119"/>
                <a:gd name="T36" fmla="*/ 180 w 190"/>
                <a:gd name="T37" fmla="*/ 113 h 119"/>
                <a:gd name="T38" fmla="*/ 180 w 190"/>
                <a:gd name="T39" fmla="*/ 113 h 119"/>
                <a:gd name="T40" fmla="*/ 187 w 190"/>
                <a:gd name="T41" fmla="*/ 108 h 119"/>
                <a:gd name="T42" fmla="*/ 189 w 190"/>
                <a:gd name="T43" fmla="*/ 107 h 119"/>
                <a:gd name="T44" fmla="*/ 189 w 190"/>
                <a:gd name="T45" fmla="*/ 107 h 119"/>
                <a:gd name="T46" fmla="*/ 188 w 190"/>
                <a:gd name="T47" fmla="*/ 107 h 119"/>
                <a:gd name="T48" fmla="*/ 190 w 190"/>
                <a:gd name="T49" fmla="*/ 106 h 119"/>
                <a:gd name="T50" fmla="*/ 189 w 190"/>
                <a:gd name="T51" fmla="*/ 105 h 119"/>
                <a:gd name="T52" fmla="*/ 180 w 190"/>
                <a:gd name="T53" fmla="*/ 105 h 119"/>
                <a:gd name="T54" fmla="*/ 188 w 190"/>
                <a:gd name="T55" fmla="*/ 106 h 119"/>
                <a:gd name="T56" fmla="*/ 187 w 190"/>
                <a:gd name="T57" fmla="*/ 107 h 119"/>
                <a:gd name="T58" fmla="*/ 180 w 190"/>
                <a:gd name="T59" fmla="*/ 10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0" h="119">
                  <a:moveTo>
                    <a:pt x="189" y="105"/>
                  </a:moveTo>
                  <a:cubicBezTo>
                    <a:pt x="185" y="105"/>
                    <a:pt x="181" y="105"/>
                    <a:pt x="178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80" y="106"/>
                    <a:pt x="183" y="107"/>
                    <a:pt x="186" y="107"/>
                  </a:cubicBezTo>
                  <a:cubicBezTo>
                    <a:pt x="186" y="107"/>
                    <a:pt x="186" y="107"/>
                    <a:pt x="186" y="107"/>
                  </a:cubicBezTo>
                  <a:cubicBezTo>
                    <a:pt x="154" y="118"/>
                    <a:pt x="117" y="119"/>
                    <a:pt x="87" y="102"/>
                  </a:cubicBezTo>
                  <a:cubicBezTo>
                    <a:pt x="74" y="95"/>
                    <a:pt x="63" y="85"/>
                    <a:pt x="55" y="72"/>
                  </a:cubicBezTo>
                  <a:cubicBezTo>
                    <a:pt x="50" y="65"/>
                    <a:pt x="47" y="58"/>
                    <a:pt x="45" y="51"/>
                  </a:cubicBezTo>
                  <a:cubicBezTo>
                    <a:pt x="43" y="42"/>
                    <a:pt x="41" y="33"/>
                    <a:pt x="38" y="25"/>
                  </a:cubicBezTo>
                  <a:cubicBezTo>
                    <a:pt x="35" y="17"/>
                    <a:pt x="30" y="10"/>
                    <a:pt x="23" y="5"/>
                  </a:cubicBezTo>
                  <a:cubicBezTo>
                    <a:pt x="16" y="1"/>
                    <a:pt x="8" y="0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8" y="0"/>
                    <a:pt x="17" y="2"/>
                    <a:pt x="24" y="7"/>
                  </a:cubicBezTo>
                  <a:cubicBezTo>
                    <a:pt x="30" y="11"/>
                    <a:pt x="35" y="19"/>
                    <a:pt x="38" y="27"/>
                  </a:cubicBezTo>
                  <a:cubicBezTo>
                    <a:pt x="41" y="35"/>
                    <a:pt x="42" y="44"/>
                    <a:pt x="45" y="53"/>
                  </a:cubicBezTo>
                  <a:cubicBezTo>
                    <a:pt x="47" y="60"/>
                    <a:pt x="50" y="67"/>
                    <a:pt x="54" y="73"/>
                  </a:cubicBezTo>
                  <a:cubicBezTo>
                    <a:pt x="71" y="99"/>
                    <a:pt x="100" y="113"/>
                    <a:pt x="130" y="115"/>
                  </a:cubicBezTo>
                  <a:cubicBezTo>
                    <a:pt x="148" y="117"/>
                    <a:pt x="167" y="114"/>
                    <a:pt x="185" y="109"/>
                  </a:cubicBezTo>
                  <a:cubicBezTo>
                    <a:pt x="183" y="110"/>
                    <a:pt x="181" y="111"/>
                    <a:pt x="180" y="113"/>
                  </a:cubicBezTo>
                  <a:cubicBezTo>
                    <a:pt x="179" y="113"/>
                    <a:pt x="180" y="114"/>
                    <a:pt x="180" y="113"/>
                  </a:cubicBezTo>
                  <a:cubicBezTo>
                    <a:pt x="182" y="112"/>
                    <a:pt x="184" y="110"/>
                    <a:pt x="187" y="108"/>
                  </a:cubicBezTo>
                  <a:cubicBezTo>
                    <a:pt x="187" y="108"/>
                    <a:pt x="188" y="108"/>
                    <a:pt x="189" y="107"/>
                  </a:cubicBezTo>
                  <a:cubicBezTo>
                    <a:pt x="189" y="107"/>
                    <a:pt x="189" y="107"/>
                    <a:pt x="189" y="107"/>
                  </a:cubicBezTo>
                  <a:cubicBezTo>
                    <a:pt x="189" y="107"/>
                    <a:pt x="189" y="107"/>
                    <a:pt x="188" y="107"/>
                  </a:cubicBezTo>
                  <a:cubicBezTo>
                    <a:pt x="189" y="106"/>
                    <a:pt x="189" y="106"/>
                    <a:pt x="190" y="106"/>
                  </a:cubicBezTo>
                  <a:cubicBezTo>
                    <a:pt x="190" y="106"/>
                    <a:pt x="190" y="105"/>
                    <a:pt x="189" y="105"/>
                  </a:cubicBezTo>
                  <a:close/>
                  <a:moveTo>
                    <a:pt x="180" y="105"/>
                  </a:moveTo>
                  <a:cubicBezTo>
                    <a:pt x="183" y="106"/>
                    <a:pt x="186" y="106"/>
                    <a:pt x="188" y="106"/>
                  </a:cubicBezTo>
                  <a:cubicBezTo>
                    <a:pt x="188" y="106"/>
                    <a:pt x="188" y="106"/>
                    <a:pt x="187" y="107"/>
                  </a:cubicBezTo>
                  <a:cubicBezTo>
                    <a:pt x="185" y="107"/>
                    <a:pt x="182" y="106"/>
                    <a:pt x="180" y="10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10649"/>
            <p:cNvSpPr>
              <a:spLocks noEditPoints="1"/>
            </p:cNvSpPr>
            <p:nvPr/>
          </p:nvSpPr>
          <p:spPr bwMode="auto">
            <a:xfrm>
              <a:off x="6957775" y="3546221"/>
              <a:ext cx="367476" cy="511906"/>
            </a:xfrm>
            <a:custGeom>
              <a:avLst/>
              <a:gdLst>
                <a:gd name="T0" fmla="*/ 83 w 85"/>
                <a:gd name="T1" fmla="*/ 61 h 118"/>
                <a:gd name="T2" fmla="*/ 72 w 85"/>
                <a:gd name="T3" fmla="*/ 53 h 118"/>
                <a:gd name="T4" fmla="*/ 70 w 85"/>
                <a:gd name="T5" fmla="*/ 52 h 118"/>
                <a:gd name="T6" fmla="*/ 56 w 85"/>
                <a:gd name="T7" fmla="*/ 38 h 118"/>
                <a:gd name="T8" fmla="*/ 27 w 85"/>
                <a:gd name="T9" fmla="*/ 30 h 118"/>
                <a:gd name="T10" fmla="*/ 13 w 85"/>
                <a:gd name="T11" fmla="*/ 22 h 118"/>
                <a:gd name="T12" fmla="*/ 7 w 85"/>
                <a:gd name="T13" fmla="*/ 8 h 118"/>
                <a:gd name="T14" fmla="*/ 7 w 85"/>
                <a:gd name="T15" fmla="*/ 3 h 118"/>
                <a:gd name="T16" fmla="*/ 17 w 85"/>
                <a:gd name="T17" fmla="*/ 13 h 118"/>
                <a:gd name="T18" fmla="*/ 18 w 85"/>
                <a:gd name="T19" fmla="*/ 13 h 118"/>
                <a:gd name="T20" fmla="*/ 8 w 85"/>
                <a:gd name="T21" fmla="*/ 2 h 118"/>
                <a:gd name="T22" fmla="*/ 8 w 85"/>
                <a:gd name="T23" fmla="*/ 1 h 118"/>
                <a:gd name="T24" fmla="*/ 8 w 85"/>
                <a:gd name="T25" fmla="*/ 1 h 118"/>
                <a:gd name="T26" fmla="*/ 8 w 85"/>
                <a:gd name="T27" fmla="*/ 0 h 118"/>
                <a:gd name="T28" fmla="*/ 7 w 85"/>
                <a:gd name="T29" fmla="*/ 0 h 118"/>
                <a:gd name="T30" fmla="*/ 7 w 85"/>
                <a:gd name="T31" fmla="*/ 0 h 118"/>
                <a:gd name="T32" fmla="*/ 7 w 85"/>
                <a:gd name="T33" fmla="*/ 0 h 118"/>
                <a:gd name="T34" fmla="*/ 7 w 85"/>
                <a:gd name="T35" fmla="*/ 1 h 118"/>
                <a:gd name="T36" fmla="*/ 7 w 85"/>
                <a:gd name="T37" fmla="*/ 1 h 118"/>
                <a:gd name="T38" fmla="*/ 6 w 85"/>
                <a:gd name="T39" fmla="*/ 1 h 118"/>
                <a:gd name="T40" fmla="*/ 0 w 85"/>
                <a:gd name="T41" fmla="*/ 15 h 118"/>
                <a:gd name="T42" fmla="*/ 1 w 85"/>
                <a:gd name="T43" fmla="*/ 16 h 118"/>
                <a:gd name="T44" fmla="*/ 7 w 85"/>
                <a:gd name="T45" fmla="*/ 6 h 118"/>
                <a:gd name="T46" fmla="*/ 13 w 85"/>
                <a:gd name="T47" fmla="*/ 23 h 118"/>
                <a:gd name="T48" fmla="*/ 37 w 85"/>
                <a:gd name="T49" fmla="*/ 34 h 118"/>
                <a:gd name="T50" fmla="*/ 63 w 85"/>
                <a:gd name="T51" fmla="*/ 44 h 118"/>
                <a:gd name="T52" fmla="*/ 69 w 85"/>
                <a:gd name="T53" fmla="*/ 52 h 118"/>
                <a:gd name="T54" fmla="*/ 56 w 85"/>
                <a:gd name="T55" fmla="*/ 49 h 118"/>
                <a:gd name="T56" fmla="*/ 34 w 85"/>
                <a:gd name="T57" fmla="*/ 60 h 118"/>
                <a:gd name="T58" fmla="*/ 39 w 85"/>
                <a:gd name="T59" fmla="*/ 80 h 118"/>
                <a:gd name="T60" fmla="*/ 61 w 85"/>
                <a:gd name="T61" fmla="*/ 81 h 118"/>
                <a:gd name="T62" fmla="*/ 72 w 85"/>
                <a:gd name="T63" fmla="*/ 59 h 118"/>
                <a:gd name="T64" fmla="*/ 70 w 85"/>
                <a:gd name="T65" fmla="*/ 53 h 118"/>
                <a:gd name="T66" fmla="*/ 77 w 85"/>
                <a:gd name="T67" fmla="*/ 57 h 118"/>
                <a:gd name="T68" fmla="*/ 84 w 85"/>
                <a:gd name="T69" fmla="*/ 71 h 118"/>
                <a:gd name="T70" fmla="*/ 75 w 85"/>
                <a:gd name="T71" fmla="*/ 87 h 118"/>
                <a:gd name="T72" fmla="*/ 52 w 85"/>
                <a:gd name="T73" fmla="*/ 117 h 118"/>
                <a:gd name="T74" fmla="*/ 52 w 85"/>
                <a:gd name="T75" fmla="*/ 117 h 118"/>
                <a:gd name="T76" fmla="*/ 74 w 85"/>
                <a:gd name="T77" fmla="*/ 89 h 118"/>
                <a:gd name="T78" fmla="*/ 83 w 85"/>
                <a:gd name="T79" fmla="*/ 74 h 118"/>
                <a:gd name="T80" fmla="*/ 83 w 85"/>
                <a:gd name="T81" fmla="*/ 61 h 118"/>
                <a:gd name="T82" fmla="*/ 7 w 85"/>
                <a:gd name="T83" fmla="*/ 2 h 118"/>
                <a:gd name="T84" fmla="*/ 7 w 85"/>
                <a:gd name="T85" fmla="*/ 2 h 118"/>
                <a:gd name="T86" fmla="*/ 2 w 85"/>
                <a:gd name="T87" fmla="*/ 13 h 118"/>
                <a:gd name="T88" fmla="*/ 7 w 85"/>
                <a:gd name="T89" fmla="*/ 2 h 118"/>
                <a:gd name="T90" fmla="*/ 70 w 85"/>
                <a:gd name="T91" fmla="*/ 69 h 118"/>
                <a:gd name="T92" fmla="*/ 50 w 85"/>
                <a:gd name="T93" fmla="*/ 83 h 118"/>
                <a:gd name="T94" fmla="*/ 34 w 85"/>
                <a:gd name="T95" fmla="*/ 69 h 118"/>
                <a:gd name="T96" fmla="*/ 35 w 85"/>
                <a:gd name="T97" fmla="*/ 58 h 118"/>
                <a:gd name="T98" fmla="*/ 47 w 85"/>
                <a:gd name="T99" fmla="*/ 50 h 118"/>
                <a:gd name="T100" fmla="*/ 64 w 85"/>
                <a:gd name="T101" fmla="*/ 51 h 118"/>
                <a:gd name="T102" fmla="*/ 69 w 85"/>
                <a:gd name="T103" fmla="*/ 53 h 118"/>
                <a:gd name="T104" fmla="*/ 70 w 85"/>
                <a:gd name="T105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" h="118">
                  <a:moveTo>
                    <a:pt x="83" y="61"/>
                  </a:moveTo>
                  <a:cubicBezTo>
                    <a:pt x="80" y="58"/>
                    <a:pt x="76" y="55"/>
                    <a:pt x="72" y="53"/>
                  </a:cubicBezTo>
                  <a:cubicBezTo>
                    <a:pt x="72" y="53"/>
                    <a:pt x="71" y="53"/>
                    <a:pt x="70" y="52"/>
                  </a:cubicBezTo>
                  <a:cubicBezTo>
                    <a:pt x="67" y="46"/>
                    <a:pt x="63" y="41"/>
                    <a:pt x="56" y="38"/>
                  </a:cubicBezTo>
                  <a:cubicBezTo>
                    <a:pt x="47" y="33"/>
                    <a:pt x="36" y="34"/>
                    <a:pt x="27" y="30"/>
                  </a:cubicBezTo>
                  <a:cubicBezTo>
                    <a:pt x="21" y="29"/>
                    <a:pt x="17" y="26"/>
                    <a:pt x="13" y="22"/>
                  </a:cubicBezTo>
                  <a:cubicBezTo>
                    <a:pt x="10" y="18"/>
                    <a:pt x="8" y="13"/>
                    <a:pt x="7" y="8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11" y="6"/>
                    <a:pt x="14" y="10"/>
                    <a:pt x="17" y="13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4" y="9"/>
                    <a:pt x="11" y="5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6"/>
                    <a:pt x="2" y="10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3" y="13"/>
                    <a:pt x="5" y="9"/>
                    <a:pt x="7" y="6"/>
                  </a:cubicBezTo>
                  <a:cubicBezTo>
                    <a:pt x="7" y="12"/>
                    <a:pt x="9" y="18"/>
                    <a:pt x="13" y="23"/>
                  </a:cubicBezTo>
                  <a:cubicBezTo>
                    <a:pt x="19" y="30"/>
                    <a:pt x="28" y="32"/>
                    <a:pt x="37" y="34"/>
                  </a:cubicBezTo>
                  <a:cubicBezTo>
                    <a:pt x="47" y="35"/>
                    <a:pt x="56" y="37"/>
                    <a:pt x="63" y="44"/>
                  </a:cubicBezTo>
                  <a:cubicBezTo>
                    <a:pt x="66" y="46"/>
                    <a:pt x="68" y="49"/>
                    <a:pt x="69" y="52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8" y="48"/>
                    <a:pt x="37" y="51"/>
                    <a:pt x="34" y="60"/>
                  </a:cubicBezTo>
                  <a:cubicBezTo>
                    <a:pt x="31" y="67"/>
                    <a:pt x="34" y="75"/>
                    <a:pt x="39" y="80"/>
                  </a:cubicBezTo>
                  <a:cubicBezTo>
                    <a:pt x="45" y="85"/>
                    <a:pt x="54" y="85"/>
                    <a:pt x="61" y="81"/>
                  </a:cubicBezTo>
                  <a:cubicBezTo>
                    <a:pt x="69" y="76"/>
                    <a:pt x="73" y="68"/>
                    <a:pt x="72" y="59"/>
                  </a:cubicBezTo>
                  <a:cubicBezTo>
                    <a:pt x="72" y="57"/>
                    <a:pt x="71" y="55"/>
                    <a:pt x="70" y="53"/>
                  </a:cubicBezTo>
                  <a:cubicBezTo>
                    <a:pt x="73" y="54"/>
                    <a:pt x="75" y="55"/>
                    <a:pt x="77" y="57"/>
                  </a:cubicBezTo>
                  <a:cubicBezTo>
                    <a:pt x="82" y="60"/>
                    <a:pt x="85" y="65"/>
                    <a:pt x="84" y="71"/>
                  </a:cubicBezTo>
                  <a:cubicBezTo>
                    <a:pt x="82" y="77"/>
                    <a:pt x="78" y="83"/>
                    <a:pt x="75" y="87"/>
                  </a:cubicBezTo>
                  <a:cubicBezTo>
                    <a:pt x="68" y="98"/>
                    <a:pt x="60" y="108"/>
                    <a:pt x="52" y="117"/>
                  </a:cubicBezTo>
                  <a:cubicBezTo>
                    <a:pt x="52" y="117"/>
                    <a:pt x="52" y="118"/>
                    <a:pt x="52" y="117"/>
                  </a:cubicBezTo>
                  <a:cubicBezTo>
                    <a:pt x="60" y="109"/>
                    <a:pt x="68" y="99"/>
                    <a:pt x="74" y="89"/>
                  </a:cubicBezTo>
                  <a:cubicBezTo>
                    <a:pt x="78" y="85"/>
                    <a:pt x="81" y="80"/>
                    <a:pt x="83" y="74"/>
                  </a:cubicBezTo>
                  <a:cubicBezTo>
                    <a:pt x="85" y="70"/>
                    <a:pt x="85" y="65"/>
                    <a:pt x="83" y="61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6" y="6"/>
                    <a:pt x="4" y="10"/>
                    <a:pt x="2" y="13"/>
                  </a:cubicBezTo>
                  <a:cubicBezTo>
                    <a:pt x="3" y="10"/>
                    <a:pt x="5" y="6"/>
                    <a:pt x="7" y="2"/>
                  </a:cubicBezTo>
                  <a:close/>
                  <a:moveTo>
                    <a:pt x="70" y="69"/>
                  </a:moveTo>
                  <a:cubicBezTo>
                    <a:pt x="67" y="77"/>
                    <a:pt x="59" y="84"/>
                    <a:pt x="50" y="83"/>
                  </a:cubicBezTo>
                  <a:cubicBezTo>
                    <a:pt x="42" y="83"/>
                    <a:pt x="35" y="77"/>
                    <a:pt x="34" y="69"/>
                  </a:cubicBezTo>
                  <a:cubicBezTo>
                    <a:pt x="33" y="65"/>
                    <a:pt x="33" y="61"/>
                    <a:pt x="35" y="58"/>
                  </a:cubicBezTo>
                  <a:cubicBezTo>
                    <a:pt x="38" y="53"/>
                    <a:pt x="42" y="51"/>
                    <a:pt x="47" y="50"/>
                  </a:cubicBezTo>
                  <a:cubicBezTo>
                    <a:pt x="53" y="48"/>
                    <a:pt x="58" y="49"/>
                    <a:pt x="64" y="51"/>
                  </a:cubicBezTo>
                  <a:cubicBezTo>
                    <a:pt x="66" y="51"/>
                    <a:pt x="68" y="52"/>
                    <a:pt x="69" y="53"/>
                  </a:cubicBezTo>
                  <a:cubicBezTo>
                    <a:pt x="72" y="58"/>
                    <a:pt x="72" y="64"/>
                    <a:pt x="70" y="6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10650"/>
            <p:cNvSpPr>
              <a:spLocks/>
            </p:cNvSpPr>
            <p:nvPr/>
          </p:nvSpPr>
          <p:spPr bwMode="auto">
            <a:xfrm>
              <a:off x="6720104" y="2997750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10651"/>
            <p:cNvSpPr>
              <a:spLocks/>
            </p:cNvSpPr>
            <p:nvPr/>
          </p:nvSpPr>
          <p:spPr bwMode="auto">
            <a:xfrm>
              <a:off x="6615895" y="2944732"/>
              <a:ext cx="126149" cy="559441"/>
            </a:xfrm>
            <a:custGeom>
              <a:avLst/>
              <a:gdLst>
                <a:gd name="T0" fmla="*/ 28 w 29"/>
                <a:gd name="T1" fmla="*/ 126 h 129"/>
                <a:gd name="T2" fmla="*/ 13 w 29"/>
                <a:gd name="T3" fmla="*/ 123 h 129"/>
                <a:gd name="T4" fmla="*/ 10 w 29"/>
                <a:gd name="T5" fmla="*/ 105 h 129"/>
                <a:gd name="T6" fmla="*/ 13 w 29"/>
                <a:gd name="T7" fmla="*/ 85 h 129"/>
                <a:gd name="T8" fmla="*/ 11 w 29"/>
                <a:gd name="T9" fmla="*/ 69 h 129"/>
                <a:gd name="T10" fmla="*/ 2 w 29"/>
                <a:gd name="T11" fmla="*/ 55 h 129"/>
                <a:gd name="T12" fmla="*/ 11 w 29"/>
                <a:gd name="T13" fmla="*/ 48 h 129"/>
                <a:gd name="T14" fmla="*/ 13 w 29"/>
                <a:gd name="T15" fmla="*/ 34 h 129"/>
                <a:gd name="T16" fmla="*/ 8 w 29"/>
                <a:gd name="T17" fmla="*/ 16 h 129"/>
                <a:gd name="T18" fmla="*/ 13 w 29"/>
                <a:gd name="T19" fmla="*/ 1 h 129"/>
                <a:gd name="T20" fmla="*/ 12 w 29"/>
                <a:gd name="T21" fmla="*/ 0 h 129"/>
                <a:gd name="T22" fmla="*/ 10 w 29"/>
                <a:gd name="T23" fmla="*/ 27 h 129"/>
                <a:gd name="T24" fmla="*/ 12 w 29"/>
                <a:gd name="T25" fmla="*/ 45 h 129"/>
                <a:gd name="T26" fmla="*/ 1 w 29"/>
                <a:gd name="T27" fmla="*/ 54 h 129"/>
                <a:gd name="T28" fmla="*/ 1 w 29"/>
                <a:gd name="T29" fmla="*/ 54 h 129"/>
                <a:gd name="T30" fmla="*/ 12 w 29"/>
                <a:gd name="T31" fmla="*/ 90 h 129"/>
                <a:gd name="T32" fmla="*/ 9 w 29"/>
                <a:gd name="T33" fmla="*/ 110 h 129"/>
                <a:gd name="T34" fmla="*/ 14 w 29"/>
                <a:gd name="T35" fmla="*/ 124 h 129"/>
                <a:gd name="T36" fmla="*/ 28 w 29"/>
                <a:gd name="T37" fmla="*/ 126 h 129"/>
                <a:gd name="T38" fmla="*/ 28 w 29"/>
                <a:gd name="T39" fmla="*/ 1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29">
                  <a:moveTo>
                    <a:pt x="28" y="126"/>
                  </a:moveTo>
                  <a:cubicBezTo>
                    <a:pt x="23" y="129"/>
                    <a:pt x="17" y="127"/>
                    <a:pt x="13" y="123"/>
                  </a:cubicBezTo>
                  <a:cubicBezTo>
                    <a:pt x="9" y="118"/>
                    <a:pt x="9" y="111"/>
                    <a:pt x="10" y="105"/>
                  </a:cubicBezTo>
                  <a:cubicBezTo>
                    <a:pt x="10" y="99"/>
                    <a:pt x="13" y="92"/>
                    <a:pt x="13" y="85"/>
                  </a:cubicBezTo>
                  <a:cubicBezTo>
                    <a:pt x="13" y="80"/>
                    <a:pt x="12" y="74"/>
                    <a:pt x="11" y="69"/>
                  </a:cubicBezTo>
                  <a:cubicBezTo>
                    <a:pt x="9" y="64"/>
                    <a:pt x="6" y="59"/>
                    <a:pt x="2" y="55"/>
                  </a:cubicBezTo>
                  <a:cubicBezTo>
                    <a:pt x="6" y="54"/>
                    <a:pt x="9" y="52"/>
                    <a:pt x="11" y="48"/>
                  </a:cubicBezTo>
                  <a:cubicBezTo>
                    <a:pt x="14" y="44"/>
                    <a:pt x="14" y="39"/>
                    <a:pt x="13" y="34"/>
                  </a:cubicBezTo>
                  <a:cubicBezTo>
                    <a:pt x="11" y="28"/>
                    <a:pt x="9" y="22"/>
                    <a:pt x="8" y="16"/>
                  </a:cubicBezTo>
                  <a:cubicBezTo>
                    <a:pt x="7" y="10"/>
                    <a:pt x="8" y="4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4" y="7"/>
                    <a:pt x="7" y="19"/>
                    <a:pt x="10" y="27"/>
                  </a:cubicBezTo>
                  <a:cubicBezTo>
                    <a:pt x="12" y="33"/>
                    <a:pt x="14" y="39"/>
                    <a:pt x="12" y="45"/>
                  </a:cubicBezTo>
                  <a:cubicBezTo>
                    <a:pt x="10" y="50"/>
                    <a:pt x="6" y="54"/>
                    <a:pt x="1" y="54"/>
                  </a:cubicBezTo>
                  <a:cubicBezTo>
                    <a:pt x="1" y="54"/>
                    <a:pt x="0" y="54"/>
                    <a:pt x="1" y="54"/>
                  </a:cubicBezTo>
                  <a:cubicBezTo>
                    <a:pt x="10" y="64"/>
                    <a:pt x="14" y="77"/>
                    <a:pt x="12" y="90"/>
                  </a:cubicBezTo>
                  <a:cubicBezTo>
                    <a:pt x="11" y="96"/>
                    <a:pt x="9" y="103"/>
                    <a:pt x="9" y="110"/>
                  </a:cubicBezTo>
                  <a:cubicBezTo>
                    <a:pt x="9" y="115"/>
                    <a:pt x="10" y="121"/>
                    <a:pt x="14" y="124"/>
                  </a:cubicBezTo>
                  <a:cubicBezTo>
                    <a:pt x="18" y="128"/>
                    <a:pt x="24" y="129"/>
                    <a:pt x="28" y="126"/>
                  </a:cubicBezTo>
                  <a:cubicBezTo>
                    <a:pt x="29" y="126"/>
                    <a:pt x="28" y="125"/>
                    <a:pt x="28" y="1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10652"/>
            <p:cNvSpPr>
              <a:spLocks/>
            </p:cNvSpPr>
            <p:nvPr/>
          </p:nvSpPr>
          <p:spPr bwMode="auto">
            <a:xfrm>
              <a:off x="6261217" y="3184230"/>
              <a:ext cx="186480" cy="20111"/>
            </a:xfrm>
            <a:custGeom>
              <a:avLst/>
              <a:gdLst>
                <a:gd name="T0" fmla="*/ 1 w 43"/>
                <a:gd name="T1" fmla="*/ 1 h 5"/>
                <a:gd name="T2" fmla="*/ 43 w 43"/>
                <a:gd name="T3" fmla="*/ 4 h 5"/>
                <a:gd name="T4" fmla="*/ 43 w 43"/>
                <a:gd name="T5" fmla="*/ 3 h 5"/>
                <a:gd name="T6" fmla="*/ 1 w 43"/>
                <a:gd name="T7" fmla="*/ 0 h 5"/>
                <a:gd name="T8" fmla="*/ 1 w 4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">
                  <a:moveTo>
                    <a:pt x="1" y="1"/>
                  </a:moveTo>
                  <a:cubicBezTo>
                    <a:pt x="15" y="4"/>
                    <a:pt x="29" y="5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29" y="4"/>
                    <a:pt x="15" y="3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10653"/>
            <p:cNvSpPr>
              <a:spLocks/>
            </p:cNvSpPr>
            <p:nvPr/>
          </p:nvSpPr>
          <p:spPr bwMode="auto">
            <a:xfrm>
              <a:off x="6264874" y="3226280"/>
              <a:ext cx="195622" cy="12798"/>
            </a:xfrm>
            <a:custGeom>
              <a:avLst/>
              <a:gdLst>
                <a:gd name="T0" fmla="*/ 44 w 45"/>
                <a:gd name="T1" fmla="*/ 2 h 3"/>
                <a:gd name="T2" fmla="*/ 0 w 45"/>
                <a:gd name="T3" fmla="*/ 0 h 3"/>
                <a:gd name="T4" fmla="*/ 0 w 45"/>
                <a:gd name="T5" fmla="*/ 0 h 3"/>
                <a:gd name="T6" fmla="*/ 44 w 45"/>
                <a:gd name="T7" fmla="*/ 3 h 3"/>
                <a:gd name="T8" fmla="*/ 44 w 4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">
                  <a:moveTo>
                    <a:pt x="44" y="2"/>
                  </a:moveTo>
                  <a:cubicBezTo>
                    <a:pt x="30" y="1"/>
                    <a:pt x="15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"/>
                    <a:pt x="30" y="2"/>
                    <a:pt x="44" y="3"/>
                  </a:cubicBezTo>
                  <a:cubicBezTo>
                    <a:pt x="45" y="3"/>
                    <a:pt x="45" y="2"/>
                    <a:pt x="4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0654"/>
            <p:cNvSpPr>
              <a:spLocks/>
            </p:cNvSpPr>
            <p:nvPr/>
          </p:nvSpPr>
          <p:spPr bwMode="auto">
            <a:xfrm>
              <a:off x="6195401" y="3131212"/>
              <a:ext cx="100554" cy="148088"/>
            </a:xfrm>
            <a:custGeom>
              <a:avLst/>
              <a:gdLst>
                <a:gd name="T0" fmla="*/ 2 w 23"/>
                <a:gd name="T1" fmla="*/ 17 h 34"/>
                <a:gd name="T2" fmla="*/ 22 w 23"/>
                <a:gd name="T3" fmla="*/ 1 h 34"/>
                <a:gd name="T4" fmla="*/ 22 w 23"/>
                <a:gd name="T5" fmla="*/ 0 h 34"/>
                <a:gd name="T6" fmla="*/ 1 w 23"/>
                <a:gd name="T7" fmla="*/ 16 h 34"/>
                <a:gd name="T8" fmla="*/ 1 w 23"/>
                <a:gd name="T9" fmla="*/ 16 h 34"/>
                <a:gd name="T10" fmla="*/ 1 w 23"/>
                <a:gd name="T11" fmla="*/ 17 h 34"/>
                <a:gd name="T12" fmla="*/ 1 w 23"/>
                <a:gd name="T13" fmla="*/ 17 h 34"/>
                <a:gd name="T14" fmla="*/ 1 w 23"/>
                <a:gd name="T15" fmla="*/ 17 h 34"/>
                <a:gd name="T16" fmla="*/ 18 w 23"/>
                <a:gd name="T17" fmla="*/ 33 h 34"/>
                <a:gd name="T18" fmla="*/ 19 w 23"/>
                <a:gd name="T19" fmla="*/ 33 h 34"/>
                <a:gd name="T20" fmla="*/ 2 w 23"/>
                <a:gd name="T2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34">
                  <a:moveTo>
                    <a:pt x="2" y="17"/>
                  </a:moveTo>
                  <a:cubicBezTo>
                    <a:pt x="9" y="11"/>
                    <a:pt x="15" y="6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ubicBezTo>
                    <a:pt x="15" y="6"/>
                    <a:pt x="8" y="11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7" y="23"/>
                    <a:pt x="13" y="28"/>
                    <a:pt x="18" y="33"/>
                  </a:cubicBezTo>
                  <a:cubicBezTo>
                    <a:pt x="19" y="34"/>
                    <a:pt x="19" y="33"/>
                    <a:pt x="19" y="33"/>
                  </a:cubicBezTo>
                  <a:cubicBezTo>
                    <a:pt x="13" y="28"/>
                    <a:pt x="7" y="22"/>
                    <a:pt x="2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10655"/>
            <p:cNvSpPr>
              <a:spLocks noEditPoints="1"/>
            </p:cNvSpPr>
            <p:nvPr/>
          </p:nvSpPr>
          <p:spPr bwMode="auto">
            <a:xfrm>
              <a:off x="5400117" y="2624790"/>
              <a:ext cx="645368" cy="208419"/>
            </a:xfrm>
            <a:custGeom>
              <a:avLst/>
              <a:gdLst>
                <a:gd name="T0" fmla="*/ 149 w 149"/>
                <a:gd name="T1" fmla="*/ 2 h 48"/>
                <a:gd name="T2" fmla="*/ 149 w 149"/>
                <a:gd name="T3" fmla="*/ 1 h 48"/>
                <a:gd name="T4" fmla="*/ 148 w 149"/>
                <a:gd name="T5" fmla="*/ 1 h 48"/>
                <a:gd name="T6" fmla="*/ 134 w 149"/>
                <a:gd name="T7" fmla="*/ 12 h 48"/>
                <a:gd name="T8" fmla="*/ 135 w 149"/>
                <a:gd name="T9" fmla="*/ 13 h 48"/>
                <a:gd name="T10" fmla="*/ 147 w 149"/>
                <a:gd name="T11" fmla="*/ 4 h 48"/>
                <a:gd name="T12" fmla="*/ 123 w 149"/>
                <a:gd name="T13" fmla="*/ 20 h 48"/>
                <a:gd name="T14" fmla="*/ 86 w 149"/>
                <a:gd name="T15" fmla="*/ 22 h 48"/>
                <a:gd name="T16" fmla="*/ 48 w 149"/>
                <a:gd name="T17" fmla="*/ 17 h 48"/>
                <a:gd name="T18" fmla="*/ 13 w 149"/>
                <a:gd name="T19" fmla="*/ 22 h 48"/>
                <a:gd name="T20" fmla="*/ 2 w 149"/>
                <a:gd name="T21" fmla="*/ 33 h 48"/>
                <a:gd name="T22" fmla="*/ 3 w 149"/>
                <a:gd name="T23" fmla="*/ 48 h 48"/>
                <a:gd name="T24" fmla="*/ 4 w 149"/>
                <a:gd name="T25" fmla="*/ 48 h 48"/>
                <a:gd name="T26" fmla="*/ 3 w 149"/>
                <a:gd name="T27" fmla="*/ 32 h 48"/>
                <a:gd name="T28" fmla="*/ 16 w 149"/>
                <a:gd name="T29" fmla="*/ 22 h 48"/>
                <a:gd name="T30" fmla="*/ 51 w 149"/>
                <a:gd name="T31" fmla="*/ 18 h 48"/>
                <a:gd name="T32" fmla="*/ 123 w 149"/>
                <a:gd name="T33" fmla="*/ 20 h 48"/>
                <a:gd name="T34" fmla="*/ 148 w 149"/>
                <a:gd name="T35" fmla="*/ 4 h 48"/>
                <a:gd name="T36" fmla="*/ 147 w 149"/>
                <a:gd name="T37" fmla="*/ 13 h 48"/>
                <a:gd name="T38" fmla="*/ 148 w 149"/>
                <a:gd name="T39" fmla="*/ 13 h 48"/>
                <a:gd name="T40" fmla="*/ 149 w 149"/>
                <a:gd name="T41" fmla="*/ 3 h 48"/>
                <a:gd name="T42" fmla="*/ 149 w 149"/>
                <a:gd name="T43" fmla="*/ 3 h 48"/>
                <a:gd name="T44" fmla="*/ 149 w 149"/>
                <a:gd name="T45" fmla="*/ 2 h 48"/>
                <a:gd name="T46" fmla="*/ 148 w 149"/>
                <a:gd name="T47" fmla="*/ 3 h 48"/>
                <a:gd name="T48" fmla="*/ 141 w 149"/>
                <a:gd name="T49" fmla="*/ 7 h 48"/>
                <a:gd name="T50" fmla="*/ 148 w 149"/>
                <a:gd name="T51" fmla="*/ 2 h 48"/>
                <a:gd name="T52" fmla="*/ 148 w 149"/>
                <a:gd name="T53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48">
                  <a:moveTo>
                    <a:pt x="149" y="2"/>
                  </a:moveTo>
                  <a:cubicBezTo>
                    <a:pt x="149" y="2"/>
                    <a:pt x="149" y="1"/>
                    <a:pt x="149" y="1"/>
                  </a:cubicBezTo>
                  <a:cubicBezTo>
                    <a:pt x="149" y="0"/>
                    <a:pt x="148" y="0"/>
                    <a:pt x="148" y="1"/>
                  </a:cubicBezTo>
                  <a:cubicBezTo>
                    <a:pt x="144" y="4"/>
                    <a:pt x="139" y="8"/>
                    <a:pt x="134" y="12"/>
                  </a:cubicBezTo>
                  <a:cubicBezTo>
                    <a:pt x="134" y="12"/>
                    <a:pt x="135" y="13"/>
                    <a:pt x="135" y="13"/>
                  </a:cubicBezTo>
                  <a:cubicBezTo>
                    <a:pt x="139" y="10"/>
                    <a:pt x="143" y="7"/>
                    <a:pt x="147" y="4"/>
                  </a:cubicBezTo>
                  <a:cubicBezTo>
                    <a:pt x="141" y="12"/>
                    <a:pt x="132" y="17"/>
                    <a:pt x="123" y="20"/>
                  </a:cubicBezTo>
                  <a:cubicBezTo>
                    <a:pt x="111" y="23"/>
                    <a:pt x="98" y="23"/>
                    <a:pt x="86" y="22"/>
                  </a:cubicBezTo>
                  <a:cubicBezTo>
                    <a:pt x="73" y="20"/>
                    <a:pt x="61" y="18"/>
                    <a:pt x="48" y="17"/>
                  </a:cubicBezTo>
                  <a:cubicBezTo>
                    <a:pt x="36" y="16"/>
                    <a:pt x="24" y="17"/>
                    <a:pt x="13" y="22"/>
                  </a:cubicBezTo>
                  <a:cubicBezTo>
                    <a:pt x="9" y="25"/>
                    <a:pt x="4" y="28"/>
                    <a:pt x="2" y="33"/>
                  </a:cubicBezTo>
                  <a:cubicBezTo>
                    <a:pt x="0" y="38"/>
                    <a:pt x="0" y="44"/>
                    <a:pt x="3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1" y="43"/>
                    <a:pt x="1" y="37"/>
                    <a:pt x="3" y="32"/>
                  </a:cubicBezTo>
                  <a:cubicBezTo>
                    <a:pt x="6" y="28"/>
                    <a:pt x="11" y="24"/>
                    <a:pt x="16" y="22"/>
                  </a:cubicBezTo>
                  <a:cubicBezTo>
                    <a:pt x="27" y="17"/>
                    <a:pt x="39" y="17"/>
                    <a:pt x="51" y="18"/>
                  </a:cubicBezTo>
                  <a:cubicBezTo>
                    <a:pt x="75" y="20"/>
                    <a:pt x="100" y="27"/>
                    <a:pt x="123" y="20"/>
                  </a:cubicBezTo>
                  <a:cubicBezTo>
                    <a:pt x="133" y="17"/>
                    <a:pt x="142" y="12"/>
                    <a:pt x="148" y="4"/>
                  </a:cubicBezTo>
                  <a:cubicBezTo>
                    <a:pt x="148" y="7"/>
                    <a:pt x="147" y="10"/>
                    <a:pt x="147" y="13"/>
                  </a:cubicBezTo>
                  <a:cubicBezTo>
                    <a:pt x="147" y="13"/>
                    <a:pt x="148" y="13"/>
                    <a:pt x="148" y="13"/>
                  </a:cubicBezTo>
                  <a:cubicBezTo>
                    <a:pt x="148" y="9"/>
                    <a:pt x="148" y="6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3"/>
                    <a:pt x="149" y="2"/>
                    <a:pt x="149" y="2"/>
                  </a:cubicBezTo>
                  <a:close/>
                  <a:moveTo>
                    <a:pt x="148" y="3"/>
                  </a:moveTo>
                  <a:cubicBezTo>
                    <a:pt x="146" y="4"/>
                    <a:pt x="144" y="6"/>
                    <a:pt x="141" y="7"/>
                  </a:cubicBezTo>
                  <a:cubicBezTo>
                    <a:pt x="144" y="5"/>
                    <a:pt x="146" y="3"/>
                    <a:pt x="148" y="2"/>
                  </a:cubicBezTo>
                  <a:cubicBezTo>
                    <a:pt x="148" y="2"/>
                    <a:pt x="148" y="2"/>
                    <a:pt x="14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0656"/>
            <p:cNvSpPr>
              <a:spLocks/>
            </p:cNvSpPr>
            <p:nvPr/>
          </p:nvSpPr>
          <p:spPr bwMode="auto">
            <a:xfrm>
              <a:off x="6252075" y="2621133"/>
              <a:ext cx="173683" cy="367476"/>
            </a:xfrm>
            <a:custGeom>
              <a:avLst/>
              <a:gdLst>
                <a:gd name="T0" fmla="*/ 38 w 40"/>
                <a:gd name="T1" fmla="*/ 55 h 85"/>
                <a:gd name="T2" fmla="*/ 28 w 40"/>
                <a:gd name="T3" fmla="*/ 37 h 85"/>
                <a:gd name="T4" fmla="*/ 10 w 40"/>
                <a:gd name="T5" fmla="*/ 25 h 85"/>
                <a:gd name="T6" fmla="*/ 8 w 40"/>
                <a:gd name="T7" fmla="*/ 2 h 85"/>
                <a:gd name="T8" fmla="*/ 9 w 40"/>
                <a:gd name="T9" fmla="*/ 2 h 85"/>
                <a:gd name="T10" fmla="*/ 13 w 40"/>
                <a:gd name="T11" fmla="*/ 8 h 85"/>
                <a:gd name="T12" fmla="*/ 13 w 40"/>
                <a:gd name="T13" fmla="*/ 8 h 85"/>
                <a:gd name="T14" fmla="*/ 10 w 40"/>
                <a:gd name="T15" fmla="*/ 1 h 85"/>
                <a:gd name="T16" fmla="*/ 9 w 40"/>
                <a:gd name="T17" fmla="*/ 1 h 85"/>
                <a:gd name="T18" fmla="*/ 9 w 40"/>
                <a:gd name="T19" fmla="*/ 1 h 85"/>
                <a:gd name="T20" fmla="*/ 9 w 40"/>
                <a:gd name="T21" fmla="*/ 0 h 85"/>
                <a:gd name="T22" fmla="*/ 0 w 40"/>
                <a:gd name="T23" fmla="*/ 8 h 85"/>
                <a:gd name="T24" fmla="*/ 0 w 40"/>
                <a:gd name="T25" fmla="*/ 8 h 85"/>
                <a:gd name="T26" fmla="*/ 7 w 40"/>
                <a:gd name="T27" fmla="*/ 3 h 85"/>
                <a:gd name="T28" fmla="*/ 6 w 40"/>
                <a:gd name="T29" fmla="*/ 19 h 85"/>
                <a:gd name="T30" fmla="*/ 20 w 40"/>
                <a:gd name="T31" fmla="*/ 33 h 85"/>
                <a:gd name="T32" fmla="*/ 35 w 40"/>
                <a:gd name="T33" fmla="*/ 47 h 85"/>
                <a:gd name="T34" fmla="*/ 35 w 40"/>
                <a:gd name="T35" fmla="*/ 69 h 85"/>
                <a:gd name="T36" fmla="*/ 17 w 40"/>
                <a:gd name="T37" fmla="*/ 84 h 85"/>
                <a:gd name="T38" fmla="*/ 17 w 40"/>
                <a:gd name="T39" fmla="*/ 85 h 85"/>
                <a:gd name="T40" fmla="*/ 38 w 40"/>
                <a:gd name="T41" fmla="*/ 5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85">
                  <a:moveTo>
                    <a:pt x="38" y="55"/>
                  </a:moveTo>
                  <a:cubicBezTo>
                    <a:pt x="37" y="48"/>
                    <a:pt x="34" y="42"/>
                    <a:pt x="28" y="37"/>
                  </a:cubicBezTo>
                  <a:cubicBezTo>
                    <a:pt x="23" y="33"/>
                    <a:pt x="15" y="30"/>
                    <a:pt x="10" y="25"/>
                  </a:cubicBezTo>
                  <a:cubicBezTo>
                    <a:pt x="5" y="19"/>
                    <a:pt x="4" y="9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4"/>
                    <a:pt x="11" y="6"/>
                    <a:pt x="13" y="8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2" y="6"/>
                    <a:pt x="11" y="3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5" y="5"/>
                    <a:pt x="7" y="3"/>
                  </a:cubicBezTo>
                  <a:cubicBezTo>
                    <a:pt x="5" y="8"/>
                    <a:pt x="4" y="14"/>
                    <a:pt x="6" y="19"/>
                  </a:cubicBezTo>
                  <a:cubicBezTo>
                    <a:pt x="8" y="25"/>
                    <a:pt x="14" y="29"/>
                    <a:pt x="20" y="33"/>
                  </a:cubicBezTo>
                  <a:cubicBezTo>
                    <a:pt x="26" y="36"/>
                    <a:pt x="32" y="40"/>
                    <a:pt x="35" y="47"/>
                  </a:cubicBezTo>
                  <a:cubicBezTo>
                    <a:pt x="38" y="54"/>
                    <a:pt x="38" y="63"/>
                    <a:pt x="35" y="69"/>
                  </a:cubicBezTo>
                  <a:cubicBezTo>
                    <a:pt x="31" y="77"/>
                    <a:pt x="24" y="82"/>
                    <a:pt x="17" y="84"/>
                  </a:cubicBezTo>
                  <a:cubicBezTo>
                    <a:pt x="16" y="84"/>
                    <a:pt x="16" y="85"/>
                    <a:pt x="17" y="85"/>
                  </a:cubicBezTo>
                  <a:cubicBezTo>
                    <a:pt x="30" y="82"/>
                    <a:pt x="40" y="69"/>
                    <a:pt x="38" y="5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0657"/>
            <p:cNvSpPr>
              <a:spLocks/>
            </p:cNvSpPr>
            <p:nvPr/>
          </p:nvSpPr>
          <p:spPr bwMode="auto">
            <a:xfrm>
              <a:off x="7594001" y="5643210"/>
              <a:ext cx="34737" cy="246813"/>
            </a:xfrm>
            <a:custGeom>
              <a:avLst/>
              <a:gdLst>
                <a:gd name="T0" fmla="*/ 5 w 8"/>
                <a:gd name="T1" fmla="*/ 1 h 57"/>
                <a:gd name="T2" fmla="*/ 4 w 8"/>
                <a:gd name="T3" fmla="*/ 1 h 57"/>
                <a:gd name="T4" fmla="*/ 4 w 8"/>
                <a:gd name="T5" fmla="*/ 1 h 57"/>
                <a:gd name="T6" fmla="*/ 4 w 8"/>
                <a:gd name="T7" fmla="*/ 1 h 57"/>
                <a:gd name="T8" fmla="*/ 0 w 8"/>
                <a:gd name="T9" fmla="*/ 14 h 57"/>
                <a:gd name="T10" fmla="*/ 1 w 8"/>
                <a:gd name="T11" fmla="*/ 14 h 57"/>
                <a:gd name="T12" fmla="*/ 4 w 8"/>
                <a:gd name="T13" fmla="*/ 3 h 57"/>
                <a:gd name="T14" fmla="*/ 5 w 8"/>
                <a:gd name="T15" fmla="*/ 57 h 57"/>
                <a:gd name="T16" fmla="*/ 6 w 8"/>
                <a:gd name="T17" fmla="*/ 57 h 57"/>
                <a:gd name="T18" fmla="*/ 5 w 8"/>
                <a:gd name="T19" fmla="*/ 5 h 57"/>
                <a:gd name="T20" fmla="*/ 7 w 8"/>
                <a:gd name="T21" fmla="*/ 10 h 57"/>
                <a:gd name="T22" fmla="*/ 8 w 8"/>
                <a:gd name="T23" fmla="*/ 10 h 57"/>
                <a:gd name="T24" fmla="*/ 5 w 8"/>
                <a:gd name="T25" fmla="*/ 2 h 57"/>
                <a:gd name="T26" fmla="*/ 5 w 8"/>
                <a:gd name="T27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7">
                  <a:moveTo>
                    <a:pt x="5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2" y="5"/>
                    <a:pt x="1" y="9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5" y="21"/>
                    <a:pt x="5" y="39"/>
                    <a:pt x="5" y="57"/>
                  </a:cubicBezTo>
                  <a:cubicBezTo>
                    <a:pt x="5" y="57"/>
                    <a:pt x="6" y="57"/>
                    <a:pt x="6" y="57"/>
                  </a:cubicBezTo>
                  <a:cubicBezTo>
                    <a:pt x="6" y="39"/>
                    <a:pt x="5" y="22"/>
                    <a:pt x="5" y="5"/>
                  </a:cubicBezTo>
                  <a:cubicBezTo>
                    <a:pt x="6" y="7"/>
                    <a:pt x="7" y="8"/>
                    <a:pt x="7" y="10"/>
                  </a:cubicBezTo>
                  <a:cubicBezTo>
                    <a:pt x="7" y="11"/>
                    <a:pt x="8" y="11"/>
                    <a:pt x="8" y="10"/>
                  </a:cubicBezTo>
                  <a:cubicBezTo>
                    <a:pt x="7" y="8"/>
                    <a:pt x="6" y="5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10658"/>
            <p:cNvSpPr>
              <a:spLocks noEditPoints="1"/>
            </p:cNvSpPr>
            <p:nvPr/>
          </p:nvSpPr>
          <p:spPr bwMode="auto">
            <a:xfrm>
              <a:off x="7645192" y="5646866"/>
              <a:ext cx="18282" cy="250469"/>
            </a:xfrm>
            <a:custGeom>
              <a:avLst/>
              <a:gdLst>
                <a:gd name="T0" fmla="*/ 4 w 4"/>
                <a:gd name="T1" fmla="*/ 55 h 58"/>
                <a:gd name="T2" fmla="*/ 4 w 4"/>
                <a:gd name="T3" fmla="*/ 1 h 58"/>
                <a:gd name="T4" fmla="*/ 4 w 4"/>
                <a:gd name="T5" fmla="*/ 1 h 58"/>
                <a:gd name="T6" fmla="*/ 4 w 4"/>
                <a:gd name="T7" fmla="*/ 53 h 58"/>
                <a:gd name="T8" fmla="*/ 1 w 4"/>
                <a:gd name="T9" fmla="*/ 42 h 58"/>
                <a:gd name="T10" fmla="*/ 0 w 4"/>
                <a:gd name="T11" fmla="*/ 42 h 58"/>
                <a:gd name="T12" fmla="*/ 3 w 4"/>
                <a:gd name="T13" fmla="*/ 57 h 58"/>
                <a:gd name="T14" fmla="*/ 4 w 4"/>
                <a:gd name="T15" fmla="*/ 57 h 58"/>
                <a:gd name="T16" fmla="*/ 4 w 4"/>
                <a:gd name="T17" fmla="*/ 56 h 58"/>
                <a:gd name="T18" fmla="*/ 4 w 4"/>
                <a:gd name="T19" fmla="*/ 56 h 58"/>
                <a:gd name="T20" fmla="*/ 4 w 4"/>
                <a:gd name="T21" fmla="*/ 56 h 58"/>
                <a:gd name="T22" fmla="*/ 4 w 4"/>
                <a:gd name="T2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8">
                  <a:moveTo>
                    <a:pt x="4" y="55"/>
                  </a:moveTo>
                  <a:cubicBezTo>
                    <a:pt x="4" y="37"/>
                    <a:pt x="4" y="19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8"/>
                    <a:pt x="4" y="36"/>
                    <a:pt x="4" y="53"/>
                  </a:cubicBezTo>
                  <a:cubicBezTo>
                    <a:pt x="3" y="49"/>
                    <a:pt x="2" y="46"/>
                    <a:pt x="1" y="42"/>
                  </a:cubicBezTo>
                  <a:cubicBezTo>
                    <a:pt x="1" y="41"/>
                    <a:pt x="0" y="42"/>
                    <a:pt x="0" y="42"/>
                  </a:cubicBezTo>
                  <a:cubicBezTo>
                    <a:pt x="1" y="47"/>
                    <a:pt x="2" y="52"/>
                    <a:pt x="3" y="57"/>
                  </a:cubicBezTo>
                  <a:cubicBezTo>
                    <a:pt x="3" y="57"/>
                    <a:pt x="4" y="58"/>
                    <a:pt x="4" y="57"/>
                  </a:cubicBezTo>
                  <a:moveTo>
                    <a:pt x="4" y="56"/>
                  </a:move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0659"/>
            <p:cNvSpPr>
              <a:spLocks noEditPoints="1"/>
            </p:cNvSpPr>
            <p:nvPr/>
          </p:nvSpPr>
          <p:spPr bwMode="auto">
            <a:xfrm>
              <a:off x="7767684" y="4023392"/>
              <a:ext cx="341881" cy="325426"/>
            </a:xfrm>
            <a:custGeom>
              <a:avLst/>
              <a:gdLst>
                <a:gd name="T0" fmla="*/ 75 w 79"/>
                <a:gd name="T1" fmla="*/ 60 h 75"/>
                <a:gd name="T2" fmla="*/ 74 w 79"/>
                <a:gd name="T3" fmla="*/ 60 h 75"/>
                <a:gd name="T4" fmla="*/ 76 w 79"/>
                <a:gd name="T5" fmla="*/ 68 h 75"/>
                <a:gd name="T6" fmla="*/ 49 w 79"/>
                <a:gd name="T7" fmla="*/ 47 h 75"/>
                <a:gd name="T8" fmla="*/ 9 w 79"/>
                <a:gd name="T9" fmla="*/ 24 h 75"/>
                <a:gd name="T10" fmla="*/ 6 w 79"/>
                <a:gd name="T11" fmla="*/ 1 h 75"/>
                <a:gd name="T12" fmla="*/ 5 w 79"/>
                <a:gd name="T13" fmla="*/ 1 h 75"/>
                <a:gd name="T14" fmla="*/ 19 w 79"/>
                <a:gd name="T15" fmla="*/ 35 h 75"/>
                <a:gd name="T16" fmla="*/ 62 w 79"/>
                <a:gd name="T17" fmla="*/ 54 h 75"/>
                <a:gd name="T18" fmla="*/ 77 w 79"/>
                <a:gd name="T19" fmla="*/ 71 h 75"/>
                <a:gd name="T20" fmla="*/ 65 w 79"/>
                <a:gd name="T21" fmla="*/ 63 h 75"/>
                <a:gd name="T22" fmla="*/ 65 w 79"/>
                <a:gd name="T23" fmla="*/ 63 h 75"/>
                <a:gd name="T24" fmla="*/ 65 w 79"/>
                <a:gd name="T25" fmla="*/ 63 h 75"/>
                <a:gd name="T26" fmla="*/ 65 w 79"/>
                <a:gd name="T27" fmla="*/ 63 h 75"/>
                <a:gd name="T28" fmla="*/ 65 w 79"/>
                <a:gd name="T29" fmla="*/ 64 h 75"/>
                <a:gd name="T30" fmla="*/ 78 w 79"/>
                <a:gd name="T31" fmla="*/ 74 h 75"/>
                <a:gd name="T32" fmla="*/ 79 w 79"/>
                <a:gd name="T33" fmla="*/ 74 h 75"/>
                <a:gd name="T34" fmla="*/ 75 w 79"/>
                <a:gd name="T35" fmla="*/ 60 h 75"/>
                <a:gd name="T36" fmla="*/ 68 w 79"/>
                <a:gd name="T37" fmla="*/ 65 h 75"/>
                <a:gd name="T38" fmla="*/ 77 w 79"/>
                <a:gd name="T39" fmla="*/ 72 h 75"/>
                <a:gd name="T40" fmla="*/ 68 w 79"/>
                <a:gd name="T41" fmla="*/ 6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75">
                  <a:moveTo>
                    <a:pt x="75" y="60"/>
                  </a:moveTo>
                  <a:cubicBezTo>
                    <a:pt x="75" y="59"/>
                    <a:pt x="74" y="59"/>
                    <a:pt x="74" y="60"/>
                  </a:cubicBezTo>
                  <a:cubicBezTo>
                    <a:pt x="75" y="62"/>
                    <a:pt x="76" y="65"/>
                    <a:pt x="76" y="68"/>
                  </a:cubicBezTo>
                  <a:cubicBezTo>
                    <a:pt x="71" y="57"/>
                    <a:pt x="60" y="51"/>
                    <a:pt x="49" y="47"/>
                  </a:cubicBezTo>
                  <a:cubicBezTo>
                    <a:pt x="35" y="41"/>
                    <a:pt x="19" y="37"/>
                    <a:pt x="9" y="24"/>
                  </a:cubicBezTo>
                  <a:cubicBezTo>
                    <a:pt x="5" y="17"/>
                    <a:pt x="3" y="9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0" y="14"/>
                    <a:pt x="9" y="28"/>
                    <a:pt x="19" y="35"/>
                  </a:cubicBezTo>
                  <a:cubicBezTo>
                    <a:pt x="32" y="43"/>
                    <a:pt x="49" y="45"/>
                    <a:pt x="62" y="54"/>
                  </a:cubicBezTo>
                  <a:cubicBezTo>
                    <a:pt x="69" y="58"/>
                    <a:pt x="74" y="64"/>
                    <a:pt x="77" y="71"/>
                  </a:cubicBezTo>
                  <a:cubicBezTo>
                    <a:pt x="74" y="67"/>
                    <a:pt x="70" y="64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4"/>
                  </a:cubicBezTo>
                  <a:cubicBezTo>
                    <a:pt x="70" y="66"/>
                    <a:pt x="75" y="70"/>
                    <a:pt x="78" y="74"/>
                  </a:cubicBezTo>
                  <a:cubicBezTo>
                    <a:pt x="78" y="75"/>
                    <a:pt x="79" y="75"/>
                    <a:pt x="79" y="74"/>
                  </a:cubicBezTo>
                  <a:cubicBezTo>
                    <a:pt x="78" y="69"/>
                    <a:pt x="76" y="65"/>
                    <a:pt x="75" y="60"/>
                  </a:cubicBezTo>
                  <a:close/>
                  <a:moveTo>
                    <a:pt x="68" y="65"/>
                  </a:moveTo>
                  <a:cubicBezTo>
                    <a:pt x="72" y="66"/>
                    <a:pt x="75" y="69"/>
                    <a:pt x="77" y="72"/>
                  </a:cubicBezTo>
                  <a:cubicBezTo>
                    <a:pt x="74" y="69"/>
                    <a:pt x="72" y="67"/>
                    <a:pt x="68" y="6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10660"/>
            <p:cNvSpPr>
              <a:spLocks noEditPoints="1"/>
            </p:cNvSpPr>
            <p:nvPr/>
          </p:nvSpPr>
          <p:spPr bwMode="auto">
            <a:xfrm>
              <a:off x="7740260" y="4251921"/>
              <a:ext cx="351021" cy="404041"/>
            </a:xfrm>
            <a:custGeom>
              <a:avLst/>
              <a:gdLst>
                <a:gd name="T0" fmla="*/ 77 w 81"/>
                <a:gd name="T1" fmla="*/ 68 h 93"/>
                <a:gd name="T2" fmla="*/ 76 w 81"/>
                <a:gd name="T3" fmla="*/ 68 h 93"/>
                <a:gd name="T4" fmla="*/ 80 w 81"/>
                <a:gd name="T5" fmla="*/ 90 h 93"/>
                <a:gd name="T6" fmla="*/ 20 w 81"/>
                <a:gd name="T7" fmla="*/ 19 h 93"/>
                <a:gd name="T8" fmla="*/ 1 w 81"/>
                <a:gd name="T9" fmla="*/ 0 h 93"/>
                <a:gd name="T10" fmla="*/ 1 w 81"/>
                <a:gd name="T11" fmla="*/ 1 h 93"/>
                <a:gd name="T12" fmla="*/ 64 w 81"/>
                <a:gd name="T13" fmla="*/ 70 h 93"/>
                <a:gd name="T14" fmla="*/ 78 w 81"/>
                <a:gd name="T15" fmla="*/ 89 h 93"/>
                <a:gd name="T16" fmla="*/ 77 w 81"/>
                <a:gd name="T17" fmla="*/ 88 h 93"/>
                <a:gd name="T18" fmla="*/ 66 w 81"/>
                <a:gd name="T19" fmla="*/ 77 h 93"/>
                <a:gd name="T20" fmla="*/ 66 w 81"/>
                <a:gd name="T21" fmla="*/ 77 h 93"/>
                <a:gd name="T22" fmla="*/ 66 w 81"/>
                <a:gd name="T23" fmla="*/ 77 h 93"/>
                <a:gd name="T24" fmla="*/ 66 w 81"/>
                <a:gd name="T25" fmla="*/ 77 h 93"/>
                <a:gd name="T26" fmla="*/ 66 w 81"/>
                <a:gd name="T27" fmla="*/ 77 h 93"/>
                <a:gd name="T28" fmla="*/ 76 w 81"/>
                <a:gd name="T29" fmla="*/ 89 h 93"/>
                <a:gd name="T30" fmla="*/ 80 w 81"/>
                <a:gd name="T31" fmla="*/ 93 h 93"/>
                <a:gd name="T32" fmla="*/ 81 w 81"/>
                <a:gd name="T33" fmla="*/ 92 h 93"/>
                <a:gd name="T34" fmla="*/ 77 w 81"/>
                <a:gd name="T35" fmla="*/ 68 h 93"/>
                <a:gd name="T36" fmla="*/ 80 w 81"/>
                <a:gd name="T37" fmla="*/ 91 h 93"/>
                <a:gd name="T38" fmla="*/ 80 w 81"/>
                <a:gd name="T39" fmla="*/ 91 h 93"/>
                <a:gd name="T40" fmla="*/ 80 w 81"/>
                <a:gd name="T41" fmla="*/ 91 h 93"/>
                <a:gd name="T42" fmla="*/ 80 w 81"/>
                <a:gd name="T43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" h="93">
                  <a:moveTo>
                    <a:pt x="77" y="68"/>
                  </a:moveTo>
                  <a:cubicBezTo>
                    <a:pt x="77" y="67"/>
                    <a:pt x="76" y="68"/>
                    <a:pt x="76" y="68"/>
                  </a:cubicBezTo>
                  <a:cubicBezTo>
                    <a:pt x="79" y="75"/>
                    <a:pt x="80" y="83"/>
                    <a:pt x="80" y="90"/>
                  </a:cubicBezTo>
                  <a:cubicBezTo>
                    <a:pt x="62" y="65"/>
                    <a:pt x="42" y="41"/>
                    <a:pt x="20" y="19"/>
                  </a:cubicBezTo>
                  <a:cubicBezTo>
                    <a:pt x="14" y="12"/>
                    <a:pt x="8" y="6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4" y="22"/>
                    <a:pt x="45" y="45"/>
                    <a:pt x="64" y="70"/>
                  </a:cubicBezTo>
                  <a:cubicBezTo>
                    <a:pt x="69" y="76"/>
                    <a:pt x="74" y="83"/>
                    <a:pt x="78" y="89"/>
                  </a:cubicBezTo>
                  <a:cubicBezTo>
                    <a:pt x="78" y="89"/>
                    <a:pt x="77" y="88"/>
                    <a:pt x="77" y="88"/>
                  </a:cubicBezTo>
                  <a:cubicBezTo>
                    <a:pt x="73" y="84"/>
                    <a:pt x="70" y="81"/>
                    <a:pt x="66" y="77"/>
                  </a:cubicBezTo>
                  <a:cubicBezTo>
                    <a:pt x="66" y="77"/>
                    <a:pt x="65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9" y="82"/>
                    <a:pt x="72" y="85"/>
                    <a:pt x="76" y="89"/>
                  </a:cubicBezTo>
                  <a:cubicBezTo>
                    <a:pt x="77" y="90"/>
                    <a:pt x="79" y="91"/>
                    <a:pt x="80" y="93"/>
                  </a:cubicBezTo>
                  <a:cubicBezTo>
                    <a:pt x="80" y="93"/>
                    <a:pt x="80" y="93"/>
                    <a:pt x="81" y="92"/>
                  </a:cubicBezTo>
                  <a:cubicBezTo>
                    <a:pt x="81" y="84"/>
                    <a:pt x="80" y="76"/>
                    <a:pt x="77" y="68"/>
                  </a:cubicBezTo>
                  <a:close/>
                  <a:moveTo>
                    <a:pt x="80" y="91"/>
                  </a:move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0" y="91"/>
                    <a:pt x="80" y="9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10661"/>
            <p:cNvSpPr>
              <a:spLocks/>
            </p:cNvSpPr>
            <p:nvPr/>
          </p:nvSpPr>
          <p:spPr bwMode="auto">
            <a:xfrm>
              <a:off x="7701868" y="1754549"/>
              <a:ext cx="619773" cy="208419"/>
            </a:xfrm>
            <a:custGeom>
              <a:avLst/>
              <a:gdLst>
                <a:gd name="T0" fmla="*/ 143 w 143"/>
                <a:gd name="T1" fmla="*/ 45 h 48"/>
                <a:gd name="T2" fmla="*/ 136 w 143"/>
                <a:gd name="T3" fmla="*/ 37 h 48"/>
                <a:gd name="T4" fmla="*/ 136 w 143"/>
                <a:gd name="T5" fmla="*/ 38 h 48"/>
                <a:gd name="T6" fmla="*/ 140 w 143"/>
                <a:gd name="T7" fmla="*/ 44 h 48"/>
                <a:gd name="T8" fmla="*/ 121 w 143"/>
                <a:gd name="T9" fmla="*/ 34 h 48"/>
                <a:gd name="T10" fmla="*/ 105 w 143"/>
                <a:gd name="T11" fmla="*/ 24 h 48"/>
                <a:gd name="T12" fmla="*/ 90 w 143"/>
                <a:gd name="T13" fmla="*/ 31 h 48"/>
                <a:gd name="T14" fmla="*/ 80 w 143"/>
                <a:gd name="T15" fmla="*/ 33 h 48"/>
                <a:gd name="T16" fmla="*/ 72 w 143"/>
                <a:gd name="T17" fmla="*/ 27 h 48"/>
                <a:gd name="T18" fmla="*/ 49 w 143"/>
                <a:gd name="T19" fmla="*/ 2 h 48"/>
                <a:gd name="T20" fmla="*/ 24 w 143"/>
                <a:gd name="T21" fmla="*/ 12 h 48"/>
                <a:gd name="T22" fmla="*/ 0 w 143"/>
                <a:gd name="T23" fmla="*/ 36 h 48"/>
                <a:gd name="T24" fmla="*/ 1 w 143"/>
                <a:gd name="T25" fmla="*/ 36 h 48"/>
                <a:gd name="T26" fmla="*/ 21 w 143"/>
                <a:gd name="T27" fmla="*/ 15 h 48"/>
                <a:gd name="T28" fmla="*/ 48 w 143"/>
                <a:gd name="T29" fmla="*/ 2 h 48"/>
                <a:gd name="T30" fmla="*/ 72 w 143"/>
                <a:gd name="T31" fmla="*/ 28 h 48"/>
                <a:gd name="T32" fmla="*/ 86 w 143"/>
                <a:gd name="T33" fmla="*/ 33 h 48"/>
                <a:gd name="T34" fmla="*/ 102 w 143"/>
                <a:gd name="T35" fmla="*/ 26 h 48"/>
                <a:gd name="T36" fmla="*/ 121 w 143"/>
                <a:gd name="T37" fmla="*/ 36 h 48"/>
                <a:gd name="T38" fmla="*/ 140 w 143"/>
                <a:gd name="T39" fmla="*/ 45 h 48"/>
                <a:gd name="T40" fmla="*/ 140 w 143"/>
                <a:gd name="T41" fmla="*/ 44 h 48"/>
                <a:gd name="T42" fmla="*/ 138 w 143"/>
                <a:gd name="T43" fmla="*/ 41 h 48"/>
                <a:gd name="T44" fmla="*/ 142 w 143"/>
                <a:gd name="T45" fmla="*/ 45 h 48"/>
                <a:gd name="T46" fmla="*/ 136 w 143"/>
                <a:gd name="T47" fmla="*/ 47 h 48"/>
                <a:gd name="T48" fmla="*/ 136 w 143"/>
                <a:gd name="T49" fmla="*/ 48 h 48"/>
                <a:gd name="T50" fmla="*/ 143 w 143"/>
                <a:gd name="T51" fmla="*/ 45 h 48"/>
                <a:gd name="T52" fmla="*/ 143 w 143"/>
                <a:gd name="T53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3" h="48">
                  <a:moveTo>
                    <a:pt x="143" y="45"/>
                  </a:moveTo>
                  <a:cubicBezTo>
                    <a:pt x="141" y="42"/>
                    <a:pt x="138" y="40"/>
                    <a:pt x="136" y="37"/>
                  </a:cubicBezTo>
                  <a:cubicBezTo>
                    <a:pt x="136" y="37"/>
                    <a:pt x="135" y="38"/>
                    <a:pt x="136" y="38"/>
                  </a:cubicBezTo>
                  <a:cubicBezTo>
                    <a:pt x="137" y="40"/>
                    <a:pt x="138" y="42"/>
                    <a:pt x="140" y="44"/>
                  </a:cubicBezTo>
                  <a:cubicBezTo>
                    <a:pt x="132" y="46"/>
                    <a:pt x="126" y="39"/>
                    <a:pt x="121" y="34"/>
                  </a:cubicBezTo>
                  <a:cubicBezTo>
                    <a:pt x="117" y="29"/>
                    <a:pt x="112" y="25"/>
                    <a:pt x="105" y="24"/>
                  </a:cubicBezTo>
                  <a:cubicBezTo>
                    <a:pt x="100" y="24"/>
                    <a:pt x="95" y="28"/>
                    <a:pt x="90" y="31"/>
                  </a:cubicBezTo>
                  <a:cubicBezTo>
                    <a:pt x="87" y="32"/>
                    <a:pt x="84" y="33"/>
                    <a:pt x="80" y="33"/>
                  </a:cubicBezTo>
                  <a:cubicBezTo>
                    <a:pt x="77" y="32"/>
                    <a:pt x="74" y="30"/>
                    <a:pt x="72" y="27"/>
                  </a:cubicBezTo>
                  <a:cubicBezTo>
                    <a:pt x="64" y="19"/>
                    <a:pt x="62" y="4"/>
                    <a:pt x="49" y="2"/>
                  </a:cubicBezTo>
                  <a:cubicBezTo>
                    <a:pt x="40" y="0"/>
                    <a:pt x="31" y="6"/>
                    <a:pt x="24" y="12"/>
                  </a:cubicBezTo>
                  <a:cubicBezTo>
                    <a:pt x="15" y="19"/>
                    <a:pt x="8" y="28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8" y="29"/>
                    <a:pt x="14" y="22"/>
                    <a:pt x="21" y="15"/>
                  </a:cubicBezTo>
                  <a:cubicBezTo>
                    <a:pt x="28" y="9"/>
                    <a:pt x="38" y="1"/>
                    <a:pt x="48" y="2"/>
                  </a:cubicBezTo>
                  <a:cubicBezTo>
                    <a:pt x="62" y="4"/>
                    <a:pt x="64" y="20"/>
                    <a:pt x="72" y="28"/>
                  </a:cubicBezTo>
                  <a:cubicBezTo>
                    <a:pt x="75" y="32"/>
                    <a:pt x="80" y="35"/>
                    <a:pt x="86" y="33"/>
                  </a:cubicBezTo>
                  <a:cubicBezTo>
                    <a:pt x="92" y="31"/>
                    <a:pt x="96" y="27"/>
                    <a:pt x="102" y="26"/>
                  </a:cubicBezTo>
                  <a:cubicBezTo>
                    <a:pt x="110" y="24"/>
                    <a:pt x="116" y="30"/>
                    <a:pt x="121" y="36"/>
                  </a:cubicBezTo>
                  <a:cubicBezTo>
                    <a:pt x="126" y="41"/>
                    <a:pt x="133" y="46"/>
                    <a:pt x="140" y="45"/>
                  </a:cubicBezTo>
                  <a:cubicBezTo>
                    <a:pt x="140" y="45"/>
                    <a:pt x="141" y="44"/>
                    <a:pt x="140" y="44"/>
                  </a:cubicBezTo>
                  <a:cubicBezTo>
                    <a:pt x="140" y="43"/>
                    <a:pt x="139" y="42"/>
                    <a:pt x="138" y="41"/>
                  </a:cubicBezTo>
                  <a:cubicBezTo>
                    <a:pt x="140" y="42"/>
                    <a:pt x="141" y="43"/>
                    <a:pt x="142" y="45"/>
                  </a:cubicBezTo>
                  <a:cubicBezTo>
                    <a:pt x="140" y="45"/>
                    <a:pt x="138" y="46"/>
                    <a:pt x="136" y="47"/>
                  </a:cubicBezTo>
                  <a:cubicBezTo>
                    <a:pt x="135" y="47"/>
                    <a:pt x="136" y="48"/>
                    <a:pt x="136" y="48"/>
                  </a:cubicBezTo>
                  <a:cubicBezTo>
                    <a:pt x="138" y="47"/>
                    <a:pt x="141" y="46"/>
                    <a:pt x="143" y="45"/>
                  </a:cubicBezTo>
                  <a:cubicBezTo>
                    <a:pt x="143" y="45"/>
                    <a:pt x="143" y="45"/>
                    <a:pt x="143" y="4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0662"/>
            <p:cNvSpPr>
              <a:spLocks/>
            </p:cNvSpPr>
            <p:nvPr/>
          </p:nvSpPr>
          <p:spPr bwMode="auto">
            <a:xfrm>
              <a:off x="7987073" y="3153151"/>
              <a:ext cx="714841" cy="277892"/>
            </a:xfrm>
            <a:custGeom>
              <a:avLst/>
              <a:gdLst>
                <a:gd name="T0" fmla="*/ 165 w 165"/>
                <a:gd name="T1" fmla="*/ 62 h 64"/>
                <a:gd name="T2" fmla="*/ 165 w 165"/>
                <a:gd name="T3" fmla="*/ 61 h 64"/>
                <a:gd name="T4" fmla="*/ 165 w 165"/>
                <a:gd name="T5" fmla="*/ 59 h 64"/>
                <a:gd name="T6" fmla="*/ 162 w 165"/>
                <a:gd name="T7" fmla="*/ 46 h 64"/>
                <a:gd name="T8" fmla="*/ 162 w 165"/>
                <a:gd name="T9" fmla="*/ 46 h 64"/>
                <a:gd name="T10" fmla="*/ 164 w 165"/>
                <a:gd name="T11" fmla="*/ 58 h 64"/>
                <a:gd name="T12" fmla="*/ 142 w 165"/>
                <a:gd name="T13" fmla="*/ 43 h 64"/>
                <a:gd name="T14" fmla="*/ 121 w 165"/>
                <a:gd name="T15" fmla="*/ 45 h 64"/>
                <a:gd name="T16" fmla="*/ 99 w 165"/>
                <a:gd name="T17" fmla="*/ 49 h 64"/>
                <a:gd name="T18" fmla="*/ 19 w 165"/>
                <a:gd name="T19" fmla="*/ 39 h 64"/>
                <a:gd name="T20" fmla="*/ 6 w 165"/>
                <a:gd name="T21" fmla="*/ 22 h 64"/>
                <a:gd name="T22" fmla="*/ 7 w 165"/>
                <a:gd name="T23" fmla="*/ 1 h 64"/>
                <a:gd name="T24" fmla="*/ 6 w 165"/>
                <a:gd name="T25" fmla="*/ 1 h 64"/>
                <a:gd name="T26" fmla="*/ 11 w 165"/>
                <a:gd name="T27" fmla="*/ 33 h 64"/>
                <a:gd name="T28" fmla="*/ 44 w 165"/>
                <a:gd name="T29" fmla="*/ 50 h 64"/>
                <a:gd name="T30" fmla="*/ 85 w 165"/>
                <a:gd name="T31" fmla="*/ 52 h 64"/>
                <a:gd name="T32" fmla="*/ 128 w 165"/>
                <a:gd name="T33" fmla="*/ 44 h 64"/>
                <a:gd name="T34" fmla="*/ 152 w 165"/>
                <a:gd name="T35" fmla="*/ 47 h 64"/>
                <a:gd name="T36" fmla="*/ 164 w 165"/>
                <a:gd name="T37" fmla="*/ 60 h 64"/>
                <a:gd name="T38" fmla="*/ 149 w 165"/>
                <a:gd name="T39" fmla="*/ 51 h 64"/>
                <a:gd name="T40" fmla="*/ 149 w 165"/>
                <a:gd name="T41" fmla="*/ 52 h 64"/>
                <a:gd name="T42" fmla="*/ 164 w 165"/>
                <a:gd name="T43" fmla="*/ 61 h 64"/>
                <a:gd name="T44" fmla="*/ 163 w 165"/>
                <a:gd name="T45" fmla="*/ 64 h 64"/>
                <a:gd name="T46" fmla="*/ 164 w 165"/>
                <a:gd name="T47" fmla="*/ 64 h 64"/>
                <a:gd name="T48" fmla="*/ 164 w 165"/>
                <a:gd name="T49" fmla="*/ 62 h 64"/>
                <a:gd name="T50" fmla="*/ 164 w 165"/>
                <a:gd name="T51" fmla="*/ 63 h 64"/>
                <a:gd name="T52" fmla="*/ 165 w 165"/>
                <a:gd name="T53" fmla="*/ 63 h 64"/>
                <a:gd name="T54" fmla="*/ 165 w 165"/>
                <a:gd name="T55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5" h="64">
                  <a:moveTo>
                    <a:pt x="165" y="62"/>
                  </a:moveTo>
                  <a:cubicBezTo>
                    <a:pt x="165" y="62"/>
                    <a:pt x="165" y="61"/>
                    <a:pt x="165" y="61"/>
                  </a:cubicBezTo>
                  <a:cubicBezTo>
                    <a:pt x="165" y="61"/>
                    <a:pt x="165" y="60"/>
                    <a:pt x="165" y="59"/>
                  </a:cubicBezTo>
                  <a:cubicBezTo>
                    <a:pt x="165" y="55"/>
                    <a:pt x="164" y="50"/>
                    <a:pt x="162" y="46"/>
                  </a:cubicBezTo>
                  <a:cubicBezTo>
                    <a:pt x="162" y="46"/>
                    <a:pt x="161" y="46"/>
                    <a:pt x="162" y="46"/>
                  </a:cubicBezTo>
                  <a:cubicBezTo>
                    <a:pt x="163" y="50"/>
                    <a:pt x="164" y="54"/>
                    <a:pt x="164" y="58"/>
                  </a:cubicBezTo>
                  <a:cubicBezTo>
                    <a:pt x="161" y="49"/>
                    <a:pt x="151" y="44"/>
                    <a:pt x="142" y="43"/>
                  </a:cubicBezTo>
                  <a:cubicBezTo>
                    <a:pt x="135" y="43"/>
                    <a:pt x="128" y="44"/>
                    <a:pt x="121" y="45"/>
                  </a:cubicBezTo>
                  <a:cubicBezTo>
                    <a:pt x="114" y="46"/>
                    <a:pt x="107" y="48"/>
                    <a:pt x="99" y="49"/>
                  </a:cubicBezTo>
                  <a:cubicBezTo>
                    <a:pt x="73" y="53"/>
                    <a:pt x="42" y="55"/>
                    <a:pt x="19" y="39"/>
                  </a:cubicBezTo>
                  <a:cubicBezTo>
                    <a:pt x="14" y="35"/>
                    <a:pt x="8" y="29"/>
                    <a:pt x="6" y="22"/>
                  </a:cubicBezTo>
                  <a:cubicBezTo>
                    <a:pt x="3" y="15"/>
                    <a:pt x="3" y="7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0" y="11"/>
                    <a:pt x="4" y="24"/>
                    <a:pt x="11" y="33"/>
                  </a:cubicBezTo>
                  <a:cubicBezTo>
                    <a:pt x="20" y="42"/>
                    <a:pt x="32" y="48"/>
                    <a:pt x="44" y="50"/>
                  </a:cubicBezTo>
                  <a:cubicBezTo>
                    <a:pt x="57" y="54"/>
                    <a:pt x="71" y="53"/>
                    <a:pt x="85" y="52"/>
                  </a:cubicBezTo>
                  <a:cubicBezTo>
                    <a:pt x="99" y="50"/>
                    <a:pt x="114" y="47"/>
                    <a:pt x="128" y="44"/>
                  </a:cubicBezTo>
                  <a:cubicBezTo>
                    <a:pt x="136" y="43"/>
                    <a:pt x="145" y="43"/>
                    <a:pt x="152" y="47"/>
                  </a:cubicBezTo>
                  <a:cubicBezTo>
                    <a:pt x="158" y="49"/>
                    <a:pt x="162" y="54"/>
                    <a:pt x="164" y="60"/>
                  </a:cubicBezTo>
                  <a:cubicBezTo>
                    <a:pt x="161" y="54"/>
                    <a:pt x="155" y="51"/>
                    <a:pt x="149" y="51"/>
                  </a:cubicBezTo>
                  <a:cubicBezTo>
                    <a:pt x="149" y="51"/>
                    <a:pt x="149" y="52"/>
                    <a:pt x="149" y="52"/>
                  </a:cubicBezTo>
                  <a:cubicBezTo>
                    <a:pt x="155" y="52"/>
                    <a:pt x="161" y="55"/>
                    <a:pt x="164" y="61"/>
                  </a:cubicBezTo>
                  <a:cubicBezTo>
                    <a:pt x="163" y="62"/>
                    <a:pt x="163" y="63"/>
                    <a:pt x="163" y="64"/>
                  </a:cubicBezTo>
                  <a:cubicBezTo>
                    <a:pt x="163" y="64"/>
                    <a:pt x="163" y="64"/>
                    <a:pt x="164" y="64"/>
                  </a:cubicBezTo>
                  <a:cubicBezTo>
                    <a:pt x="164" y="63"/>
                    <a:pt x="164" y="63"/>
                    <a:pt x="164" y="62"/>
                  </a:cubicBezTo>
                  <a:cubicBezTo>
                    <a:pt x="164" y="62"/>
                    <a:pt x="164" y="63"/>
                    <a:pt x="164" y="63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5" y="62"/>
                    <a:pt x="165" y="62"/>
                    <a:pt x="165" y="6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10663"/>
            <p:cNvSpPr>
              <a:spLocks noEditPoints="1"/>
            </p:cNvSpPr>
            <p:nvPr/>
          </p:nvSpPr>
          <p:spPr bwMode="auto">
            <a:xfrm>
              <a:off x="9531933" y="2889885"/>
              <a:ext cx="100554" cy="142602"/>
            </a:xfrm>
            <a:custGeom>
              <a:avLst/>
              <a:gdLst>
                <a:gd name="T0" fmla="*/ 8 w 23"/>
                <a:gd name="T1" fmla="*/ 1 h 33"/>
                <a:gd name="T2" fmla="*/ 4 w 23"/>
                <a:gd name="T3" fmla="*/ 4 h 33"/>
                <a:gd name="T4" fmla="*/ 2 w 23"/>
                <a:gd name="T5" fmla="*/ 8 h 33"/>
                <a:gd name="T6" fmla="*/ 2 w 23"/>
                <a:gd name="T7" fmla="*/ 9 h 33"/>
                <a:gd name="T8" fmla="*/ 1 w 23"/>
                <a:gd name="T9" fmla="*/ 12 h 33"/>
                <a:gd name="T10" fmla="*/ 1 w 23"/>
                <a:gd name="T11" fmla="*/ 13 h 33"/>
                <a:gd name="T12" fmla="*/ 0 w 23"/>
                <a:gd name="T13" fmla="*/ 16 h 33"/>
                <a:gd name="T14" fmla="*/ 0 w 23"/>
                <a:gd name="T15" fmla="*/ 19 h 33"/>
                <a:gd name="T16" fmla="*/ 1 w 23"/>
                <a:gd name="T17" fmla="*/ 22 h 33"/>
                <a:gd name="T18" fmla="*/ 2 w 23"/>
                <a:gd name="T19" fmla="*/ 25 h 33"/>
                <a:gd name="T20" fmla="*/ 2 w 23"/>
                <a:gd name="T21" fmla="*/ 26 h 33"/>
                <a:gd name="T22" fmla="*/ 4 w 23"/>
                <a:gd name="T23" fmla="*/ 28 h 33"/>
                <a:gd name="T24" fmla="*/ 4 w 23"/>
                <a:gd name="T25" fmla="*/ 29 h 33"/>
                <a:gd name="T26" fmla="*/ 9 w 23"/>
                <a:gd name="T27" fmla="*/ 33 h 33"/>
                <a:gd name="T28" fmla="*/ 10 w 23"/>
                <a:gd name="T29" fmla="*/ 33 h 33"/>
                <a:gd name="T30" fmla="*/ 23 w 23"/>
                <a:gd name="T31" fmla="*/ 10 h 33"/>
                <a:gd name="T32" fmla="*/ 5 w 23"/>
                <a:gd name="T33" fmla="*/ 4 h 33"/>
                <a:gd name="T34" fmla="*/ 5 w 23"/>
                <a:gd name="T35" fmla="*/ 4 h 33"/>
                <a:gd name="T36" fmla="*/ 10 w 23"/>
                <a:gd name="T37" fmla="*/ 2 h 33"/>
                <a:gd name="T38" fmla="*/ 3 w 23"/>
                <a:gd name="T39" fmla="*/ 6 h 33"/>
                <a:gd name="T40" fmla="*/ 13 w 23"/>
                <a:gd name="T41" fmla="*/ 2 h 33"/>
                <a:gd name="T42" fmla="*/ 11 w 23"/>
                <a:gd name="T43" fmla="*/ 3 h 33"/>
                <a:gd name="T44" fmla="*/ 3 w 23"/>
                <a:gd name="T45" fmla="*/ 7 h 33"/>
                <a:gd name="T46" fmla="*/ 1 w 23"/>
                <a:gd name="T47" fmla="*/ 14 h 33"/>
                <a:gd name="T48" fmla="*/ 1 w 23"/>
                <a:gd name="T49" fmla="*/ 13 h 33"/>
                <a:gd name="T50" fmla="*/ 17 w 23"/>
                <a:gd name="T51" fmla="*/ 5 h 33"/>
                <a:gd name="T52" fmla="*/ 7 w 23"/>
                <a:gd name="T53" fmla="*/ 9 h 33"/>
                <a:gd name="T54" fmla="*/ 16 w 23"/>
                <a:gd name="T55" fmla="*/ 4 h 33"/>
                <a:gd name="T56" fmla="*/ 2 w 23"/>
                <a:gd name="T57" fmla="*/ 9 h 33"/>
                <a:gd name="T58" fmla="*/ 17 w 23"/>
                <a:gd name="T59" fmla="*/ 3 h 33"/>
                <a:gd name="T60" fmla="*/ 16 w 23"/>
                <a:gd name="T61" fmla="*/ 3 h 33"/>
                <a:gd name="T62" fmla="*/ 3 w 23"/>
                <a:gd name="T63" fmla="*/ 8 h 33"/>
                <a:gd name="T64" fmla="*/ 15 w 23"/>
                <a:gd name="T65" fmla="*/ 2 h 33"/>
                <a:gd name="T66" fmla="*/ 20 w 23"/>
                <a:gd name="T67" fmla="*/ 6 h 33"/>
                <a:gd name="T68" fmla="*/ 20 w 23"/>
                <a:gd name="T69" fmla="*/ 6 h 33"/>
                <a:gd name="T70" fmla="*/ 21 w 23"/>
                <a:gd name="T71" fmla="*/ 7 h 33"/>
                <a:gd name="T72" fmla="*/ 1 w 23"/>
                <a:gd name="T73" fmla="*/ 16 h 33"/>
                <a:gd name="T74" fmla="*/ 21 w 23"/>
                <a:gd name="T75" fmla="*/ 8 h 33"/>
                <a:gd name="T76" fmla="*/ 22 w 23"/>
                <a:gd name="T77" fmla="*/ 9 h 33"/>
                <a:gd name="T78" fmla="*/ 1 w 23"/>
                <a:gd name="T79" fmla="*/ 16 h 33"/>
                <a:gd name="T80" fmla="*/ 14 w 23"/>
                <a:gd name="T81" fmla="*/ 31 h 33"/>
                <a:gd name="T82" fmla="*/ 15 w 23"/>
                <a:gd name="T83" fmla="*/ 30 h 33"/>
                <a:gd name="T84" fmla="*/ 7 w 23"/>
                <a:gd name="T85" fmla="*/ 31 h 33"/>
                <a:gd name="T86" fmla="*/ 7 w 23"/>
                <a:gd name="T87" fmla="*/ 31 h 33"/>
                <a:gd name="T88" fmla="*/ 18 w 23"/>
                <a:gd name="T89" fmla="*/ 26 h 33"/>
                <a:gd name="T90" fmla="*/ 11 w 23"/>
                <a:gd name="T91" fmla="*/ 28 h 33"/>
                <a:gd name="T92" fmla="*/ 5 w 23"/>
                <a:gd name="T93" fmla="*/ 29 h 33"/>
                <a:gd name="T94" fmla="*/ 5 w 23"/>
                <a:gd name="T95" fmla="*/ 29 h 33"/>
                <a:gd name="T96" fmla="*/ 9 w 23"/>
                <a:gd name="T97" fmla="*/ 26 h 33"/>
                <a:gd name="T98" fmla="*/ 22 w 23"/>
                <a:gd name="T99" fmla="*/ 18 h 33"/>
                <a:gd name="T100" fmla="*/ 3 w 23"/>
                <a:gd name="T101" fmla="*/ 25 h 33"/>
                <a:gd name="T102" fmla="*/ 7 w 23"/>
                <a:gd name="T103" fmla="*/ 22 h 33"/>
                <a:gd name="T104" fmla="*/ 2 w 23"/>
                <a:gd name="T105" fmla="*/ 24 h 33"/>
                <a:gd name="T106" fmla="*/ 2 w 23"/>
                <a:gd name="T107" fmla="*/ 24 h 33"/>
                <a:gd name="T108" fmla="*/ 7 w 23"/>
                <a:gd name="T109" fmla="*/ 21 h 33"/>
                <a:gd name="T110" fmla="*/ 2 w 23"/>
                <a:gd name="T111" fmla="*/ 23 h 33"/>
                <a:gd name="T112" fmla="*/ 22 w 23"/>
                <a:gd name="T113" fmla="*/ 14 h 33"/>
                <a:gd name="T114" fmla="*/ 2 w 23"/>
                <a:gd name="T115" fmla="*/ 22 h 33"/>
                <a:gd name="T116" fmla="*/ 23 w 23"/>
                <a:gd name="T117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" h="33">
                  <a:moveTo>
                    <a:pt x="23" y="10"/>
                  </a:moveTo>
                  <a:cubicBezTo>
                    <a:pt x="22" y="7"/>
                    <a:pt x="20" y="4"/>
                    <a:pt x="17" y="3"/>
                  </a:cubicBezTo>
                  <a:cubicBezTo>
                    <a:pt x="14" y="1"/>
                    <a:pt x="11" y="0"/>
                    <a:pt x="8" y="1"/>
                  </a:cubicBezTo>
                  <a:cubicBezTo>
                    <a:pt x="7" y="2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0" y="17"/>
                    <a:pt x="1" y="18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1"/>
                    <a:pt x="1" y="22"/>
                  </a:cubicBezTo>
                  <a:cubicBezTo>
                    <a:pt x="1" y="22"/>
                    <a:pt x="1" y="23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6" y="30"/>
                    <a:pt x="6" y="31"/>
                  </a:cubicBezTo>
                  <a:cubicBezTo>
                    <a:pt x="7" y="31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2" y="33"/>
                    <a:pt x="12" y="33"/>
                  </a:cubicBezTo>
                  <a:cubicBezTo>
                    <a:pt x="18" y="31"/>
                    <a:pt x="21" y="24"/>
                    <a:pt x="23" y="19"/>
                  </a:cubicBezTo>
                  <a:cubicBezTo>
                    <a:pt x="23" y="16"/>
                    <a:pt x="23" y="13"/>
                    <a:pt x="23" y="10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7" y="2"/>
                    <a:pt x="10" y="1"/>
                    <a:pt x="13" y="1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8" y="3"/>
                    <a:pt x="6" y="4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lose/>
                  <a:moveTo>
                    <a:pt x="3" y="6"/>
                  </a:moveTo>
                  <a:cubicBezTo>
                    <a:pt x="6" y="5"/>
                    <a:pt x="8" y="4"/>
                    <a:pt x="10" y="2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2" y="3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4"/>
                    <a:pt x="6" y="5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lose/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3" y="13"/>
                    <a:pt x="5" y="12"/>
                    <a:pt x="7" y="11"/>
                  </a:cubicBezTo>
                  <a:cubicBezTo>
                    <a:pt x="7" y="11"/>
                    <a:pt x="7" y="10"/>
                    <a:pt x="7" y="11"/>
                  </a:cubicBezTo>
                  <a:cubicBezTo>
                    <a:pt x="5" y="11"/>
                    <a:pt x="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7" y="10"/>
                    <a:pt x="12" y="8"/>
                    <a:pt x="18" y="5"/>
                  </a:cubicBezTo>
                  <a:cubicBezTo>
                    <a:pt x="18" y="5"/>
                    <a:pt x="18" y="4"/>
                    <a:pt x="17" y="5"/>
                  </a:cubicBezTo>
                  <a:cubicBezTo>
                    <a:pt x="14" y="6"/>
                    <a:pt x="10" y="8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10"/>
                    <a:pt x="3" y="11"/>
                    <a:pt x="1" y="12"/>
                  </a:cubicBezTo>
                  <a:cubicBezTo>
                    <a:pt x="1" y="12"/>
                    <a:pt x="1" y="11"/>
                    <a:pt x="2" y="11"/>
                  </a:cubicBezTo>
                  <a:cubicBezTo>
                    <a:pt x="6" y="9"/>
                    <a:pt x="11" y="7"/>
                    <a:pt x="16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1" y="6"/>
                    <a:pt x="6" y="8"/>
                    <a:pt x="2" y="11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5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4" y="4"/>
                    <a:pt x="15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1" y="5"/>
                    <a:pt x="7" y="7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5" y="6"/>
                    <a:pt x="8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3"/>
                    <a:pt x="14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3"/>
                    <a:pt x="19" y="4"/>
                    <a:pt x="20" y="6"/>
                  </a:cubicBezTo>
                  <a:cubicBezTo>
                    <a:pt x="14" y="8"/>
                    <a:pt x="8" y="11"/>
                    <a:pt x="2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8" y="11"/>
                    <a:pt x="14" y="9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4" y="10"/>
                    <a:pt x="7" y="13"/>
                    <a:pt x="1" y="16"/>
                  </a:cubicBezTo>
                  <a:cubicBezTo>
                    <a:pt x="1" y="15"/>
                    <a:pt x="1" y="14"/>
                    <a:pt x="1" y="14"/>
                  </a:cubicBezTo>
                  <a:close/>
                  <a:moveTo>
                    <a:pt x="1" y="16"/>
                  </a:moveTo>
                  <a:cubicBezTo>
                    <a:pt x="8" y="13"/>
                    <a:pt x="14" y="10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8" y="15"/>
                    <a:pt x="15" y="12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15" y="13"/>
                    <a:pt x="8" y="16"/>
                    <a:pt x="1" y="19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23" y="17"/>
                  </a:moveTo>
                  <a:cubicBezTo>
                    <a:pt x="22" y="22"/>
                    <a:pt x="19" y="29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2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2"/>
                    <a:pt x="13" y="31"/>
                    <a:pt x="15" y="30"/>
                  </a:cubicBezTo>
                  <a:cubicBezTo>
                    <a:pt x="15" y="30"/>
                    <a:pt x="15" y="29"/>
                    <a:pt x="14" y="30"/>
                  </a:cubicBezTo>
                  <a:cubicBezTo>
                    <a:pt x="13" y="31"/>
                    <a:pt x="11" y="31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9" y="31"/>
                    <a:pt x="10" y="30"/>
                    <a:pt x="11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10" y="30"/>
                    <a:pt x="8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10" y="29"/>
                    <a:pt x="14" y="28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4" y="27"/>
                    <a:pt x="10" y="29"/>
                    <a:pt x="6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29"/>
                    <a:pt x="9" y="28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9" y="28"/>
                    <a:pt x="7" y="29"/>
                    <a:pt x="5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7"/>
                    <a:pt x="15" y="25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5" y="25"/>
                    <a:pt x="10" y="27"/>
                    <a:pt x="5" y="29"/>
                  </a:cubicBezTo>
                  <a:cubicBezTo>
                    <a:pt x="5" y="29"/>
                    <a:pt x="5" y="29"/>
                    <a:pt x="4" y="29"/>
                  </a:cubicBezTo>
                  <a:cubicBezTo>
                    <a:pt x="6" y="28"/>
                    <a:pt x="8" y="27"/>
                    <a:pt x="10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8" y="27"/>
                    <a:pt x="6" y="27"/>
                    <a:pt x="4" y="28"/>
                  </a:cubicBezTo>
                  <a:cubicBezTo>
                    <a:pt x="4" y="28"/>
                    <a:pt x="3" y="27"/>
                    <a:pt x="3" y="26"/>
                  </a:cubicBezTo>
                  <a:cubicBezTo>
                    <a:pt x="9" y="23"/>
                    <a:pt x="16" y="21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15" y="20"/>
                    <a:pt x="9" y="23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6" y="23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4" y="24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8" y="22"/>
                    <a:pt x="14" y="19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4" y="18"/>
                    <a:pt x="8" y="21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4" y="23"/>
                    <a:pt x="5" y="22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2"/>
                    <a:pt x="4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8" y="20"/>
                    <a:pt x="15" y="17"/>
                    <a:pt x="22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15" y="16"/>
                    <a:pt x="8" y="19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8" y="16"/>
                    <a:pt x="15" y="13"/>
                    <a:pt x="22" y="10"/>
                  </a:cubicBezTo>
                  <a:cubicBezTo>
                    <a:pt x="23" y="12"/>
                    <a:pt x="23" y="15"/>
                    <a:pt x="2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10664"/>
            <p:cNvSpPr>
              <a:spLocks/>
            </p:cNvSpPr>
            <p:nvPr/>
          </p:nvSpPr>
          <p:spPr bwMode="auto">
            <a:xfrm>
              <a:off x="9480742" y="3087334"/>
              <a:ext cx="56676" cy="27424"/>
            </a:xfrm>
            <a:custGeom>
              <a:avLst/>
              <a:gdLst>
                <a:gd name="T0" fmla="*/ 13 w 13"/>
                <a:gd name="T1" fmla="*/ 0 h 6"/>
                <a:gd name="T2" fmla="*/ 9 w 13"/>
                <a:gd name="T3" fmla="*/ 1 h 6"/>
                <a:gd name="T4" fmla="*/ 10 w 13"/>
                <a:gd name="T5" fmla="*/ 1 h 6"/>
                <a:gd name="T6" fmla="*/ 11 w 13"/>
                <a:gd name="T7" fmla="*/ 1 h 6"/>
                <a:gd name="T8" fmla="*/ 11 w 13"/>
                <a:gd name="T9" fmla="*/ 1 h 6"/>
                <a:gd name="T10" fmla="*/ 0 w 13"/>
                <a:gd name="T11" fmla="*/ 5 h 6"/>
                <a:gd name="T12" fmla="*/ 0 w 13"/>
                <a:gd name="T13" fmla="*/ 6 h 6"/>
                <a:gd name="T14" fmla="*/ 7 w 13"/>
                <a:gd name="T15" fmla="*/ 3 h 6"/>
                <a:gd name="T16" fmla="*/ 7 w 13"/>
                <a:gd name="T17" fmla="*/ 3 h 6"/>
                <a:gd name="T18" fmla="*/ 11 w 13"/>
                <a:gd name="T19" fmla="*/ 2 h 6"/>
                <a:gd name="T20" fmla="*/ 12 w 13"/>
                <a:gd name="T21" fmla="*/ 1 h 6"/>
                <a:gd name="T22" fmla="*/ 12 w 13"/>
                <a:gd name="T23" fmla="*/ 1 h 6"/>
                <a:gd name="T24" fmla="*/ 13 w 13"/>
                <a:gd name="T25" fmla="*/ 0 h 6"/>
                <a:gd name="T26" fmla="*/ 13 w 13"/>
                <a:gd name="T27" fmla="*/ 0 h 6"/>
                <a:gd name="T28" fmla="*/ 13 w 13"/>
                <a:gd name="T29" fmla="*/ 0 h 6"/>
                <a:gd name="T30" fmla="*/ 13 w 13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2" y="0"/>
                    <a:pt x="11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3"/>
                    <a:pt x="4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5"/>
                    <a:pt x="5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10665"/>
            <p:cNvSpPr>
              <a:spLocks/>
            </p:cNvSpPr>
            <p:nvPr/>
          </p:nvSpPr>
          <p:spPr bwMode="auto">
            <a:xfrm>
              <a:off x="9477085" y="3054426"/>
              <a:ext cx="42050" cy="20111"/>
            </a:xfrm>
            <a:custGeom>
              <a:avLst/>
              <a:gdLst>
                <a:gd name="T0" fmla="*/ 2 w 10"/>
                <a:gd name="T1" fmla="*/ 3 h 5"/>
                <a:gd name="T2" fmla="*/ 4 w 10"/>
                <a:gd name="T3" fmla="*/ 2 h 5"/>
                <a:gd name="T4" fmla="*/ 4 w 10"/>
                <a:gd name="T5" fmla="*/ 2 h 5"/>
                <a:gd name="T6" fmla="*/ 1 w 10"/>
                <a:gd name="T7" fmla="*/ 3 h 5"/>
                <a:gd name="T8" fmla="*/ 1 w 10"/>
                <a:gd name="T9" fmla="*/ 3 h 5"/>
                <a:gd name="T10" fmla="*/ 1 w 10"/>
                <a:gd name="T11" fmla="*/ 3 h 5"/>
                <a:gd name="T12" fmla="*/ 0 w 10"/>
                <a:gd name="T13" fmla="*/ 4 h 5"/>
                <a:gd name="T14" fmla="*/ 0 w 10"/>
                <a:gd name="T15" fmla="*/ 5 h 5"/>
                <a:gd name="T16" fmla="*/ 1 w 10"/>
                <a:gd name="T17" fmla="*/ 4 h 5"/>
                <a:gd name="T18" fmla="*/ 1 w 10"/>
                <a:gd name="T19" fmla="*/ 4 h 5"/>
                <a:gd name="T20" fmla="*/ 10 w 10"/>
                <a:gd name="T21" fmla="*/ 1 h 5"/>
                <a:gd name="T22" fmla="*/ 10 w 10"/>
                <a:gd name="T23" fmla="*/ 0 h 5"/>
                <a:gd name="T24" fmla="*/ 1 w 10"/>
                <a:gd name="T25" fmla="*/ 4 h 5"/>
                <a:gd name="T26" fmla="*/ 1 w 10"/>
                <a:gd name="T27" fmla="*/ 3 h 5"/>
                <a:gd name="T28" fmla="*/ 2 w 10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4" y="3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7" y="2"/>
                    <a:pt x="4" y="3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10666"/>
            <p:cNvSpPr>
              <a:spLocks/>
            </p:cNvSpPr>
            <p:nvPr/>
          </p:nvSpPr>
          <p:spPr bwMode="auto">
            <a:xfrm>
              <a:off x="9641627" y="3396306"/>
              <a:ext cx="29252" cy="363820"/>
            </a:xfrm>
            <a:custGeom>
              <a:avLst/>
              <a:gdLst>
                <a:gd name="T0" fmla="*/ 6 w 7"/>
                <a:gd name="T1" fmla="*/ 77 h 84"/>
                <a:gd name="T2" fmla="*/ 0 w 7"/>
                <a:gd name="T3" fmla="*/ 79 h 84"/>
                <a:gd name="T4" fmla="*/ 1 w 7"/>
                <a:gd name="T5" fmla="*/ 80 h 84"/>
                <a:gd name="T6" fmla="*/ 6 w 7"/>
                <a:gd name="T7" fmla="*/ 77 h 84"/>
                <a:gd name="T8" fmla="*/ 6 w 7"/>
                <a:gd name="T9" fmla="*/ 77 h 84"/>
                <a:gd name="T10" fmla="*/ 6 w 7"/>
                <a:gd name="T11" fmla="*/ 84 h 84"/>
                <a:gd name="T12" fmla="*/ 6 w 7"/>
                <a:gd name="T13" fmla="*/ 84 h 84"/>
                <a:gd name="T14" fmla="*/ 7 w 7"/>
                <a:gd name="T15" fmla="*/ 52 h 84"/>
                <a:gd name="T16" fmla="*/ 7 w 7"/>
                <a:gd name="T17" fmla="*/ 17 h 84"/>
                <a:gd name="T18" fmla="*/ 7 w 7"/>
                <a:gd name="T19" fmla="*/ 0 h 84"/>
                <a:gd name="T20" fmla="*/ 7 w 7"/>
                <a:gd name="T21" fmla="*/ 0 h 84"/>
                <a:gd name="T22" fmla="*/ 7 w 7"/>
                <a:gd name="T23" fmla="*/ 1 h 84"/>
                <a:gd name="T24" fmla="*/ 7 w 7"/>
                <a:gd name="T25" fmla="*/ 2 h 84"/>
                <a:gd name="T26" fmla="*/ 7 w 7"/>
                <a:gd name="T27" fmla="*/ 2 h 84"/>
                <a:gd name="T28" fmla="*/ 7 w 7"/>
                <a:gd name="T29" fmla="*/ 32 h 84"/>
                <a:gd name="T30" fmla="*/ 7 w 7"/>
                <a:gd name="T31" fmla="*/ 48 h 84"/>
                <a:gd name="T32" fmla="*/ 6 w 7"/>
                <a:gd name="T33" fmla="*/ 48 h 84"/>
                <a:gd name="T34" fmla="*/ 3 w 7"/>
                <a:gd name="T35" fmla="*/ 49 h 84"/>
                <a:gd name="T36" fmla="*/ 4 w 7"/>
                <a:gd name="T37" fmla="*/ 49 h 84"/>
                <a:gd name="T38" fmla="*/ 7 w 7"/>
                <a:gd name="T39" fmla="*/ 48 h 84"/>
                <a:gd name="T40" fmla="*/ 6 w 7"/>
                <a:gd name="T41" fmla="*/ 67 h 84"/>
                <a:gd name="T42" fmla="*/ 6 w 7"/>
                <a:gd name="T43" fmla="*/ 77 h 84"/>
                <a:gd name="T44" fmla="*/ 6 w 7"/>
                <a:gd name="T45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84">
                  <a:moveTo>
                    <a:pt x="6" y="77"/>
                  </a:moveTo>
                  <a:cubicBezTo>
                    <a:pt x="4" y="78"/>
                    <a:pt x="2" y="79"/>
                    <a:pt x="0" y="79"/>
                  </a:cubicBezTo>
                  <a:cubicBezTo>
                    <a:pt x="0" y="79"/>
                    <a:pt x="0" y="80"/>
                    <a:pt x="1" y="80"/>
                  </a:cubicBezTo>
                  <a:cubicBezTo>
                    <a:pt x="2" y="79"/>
                    <a:pt x="4" y="78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80"/>
                    <a:pt x="6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7" y="73"/>
                    <a:pt x="7" y="63"/>
                    <a:pt x="7" y="52"/>
                  </a:cubicBezTo>
                  <a:cubicBezTo>
                    <a:pt x="7" y="40"/>
                    <a:pt x="7" y="29"/>
                    <a:pt x="7" y="17"/>
                  </a:cubicBezTo>
                  <a:cubicBezTo>
                    <a:pt x="7" y="11"/>
                    <a:pt x="7" y="6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2"/>
                    <a:pt x="7" y="22"/>
                    <a:pt x="7" y="32"/>
                  </a:cubicBezTo>
                  <a:cubicBezTo>
                    <a:pt x="7" y="37"/>
                    <a:pt x="7" y="42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5" y="48"/>
                    <a:pt x="4" y="48"/>
                    <a:pt x="3" y="49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5" y="49"/>
                    <a:pt x="6" y="48"/>
                    <a:pt x="7" y="48"/>
                  </a:cubicBezTo>
                  <a:cubicBezTo>
                    <a:pt x="6" y="54"/>
                    <a:pt x="6" y="61"/>
                    <a:pt x="6" y="67"/>
                  </a:cubicBezTo>
                  <a:cubicBezTo>
                    <a:pt x="6" y="70"/>
                    <a:pt x="6" y="74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10667"/>
            <p:cNvSpPr>
              <a:spLocks/>
            </p:cNvSpPr>
            <p:nvPr/>
          </p:nvSpPr>
          <p:spPr bwMode="auto">
            <a:xfrm>
              <a:off x="9654425" y="3061739"/>
              <a:ext cx="21939" cy="5485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5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10668"/>
            <p:cNvSpPr>
              <a:spLocks noEditPoints="1"/>
            </p:cNvSpPr>
            <p:nvPr/>
          </p:nvSpPr>
          <p:spPr bwMode="auto">
            <a:xfrm>
              <a:off x="9614204" y="3767439"/>
              <a:ext cx="69473" cy="56676"/>
            </a:xfrm>
            <a:custGeom>
              <a:avLst/>
              <a:gdLst>
                <a:gd name="T0" fmla="*/ 13 w 16"/>
                <a:gd name="T1" fmla="*/ 0 h 13"/>
                <a:gd name="T2" fmla="*/ 7 w 16"/>
                <a:gd name="T3" fmla="*/ 0 h 13"/>
                <a:gd name="T4" fmla="*/ 0 w 16"/>
                <a:gd name="T5" fmla="*/ 2 h 13"/>
                <a:gd name="T6" fmla="*/ 2 w 16"/>
                <a:gd name="T7" fmla="*/ 3 h 13"/>
                <a:gd name="T8" fmla="*/ 1 w 16"/>
                <a:gd name="T9" fmla="*/ 4 h 13"/>
                <a:gd name="T10" fmla="*/ 1 w 16"/>
                <a:gd name="T11" fmla="*/ 5 h 13"/>
                <a:gd name="T12" fmla="*/ 2 w 16"/>
                <a:gd name="T13" fmla="*/ 7 h 13"/>
                <a:gd name="T14" fmla="*/ 3 w 16"/>
                <a:gd name="T15" fmla="*/ 9 h 13"/>
                <a:gd name="T16" fmla="*/ 8 w 16"/>
                <a:gd name="T17" fmla="*/ 12 h 13"/>
                <a:gd name="T18" fmla="*/ 15 w 16"/>
                <a:gd name="T19" fmla="*/ 8 h 13"/>
                <a:gd name="T20" fmla="*/ 2 w 16"/>
                <a:gd name="T21" fmla="*/ 4 h 13"/>
                <a:gd name="T22" fmla="*/ 6 w 16"/>
                <a:gd name="T23" fmla="*/ 1 h 13"/>
                <a:gd name="T24" fmla="*/ 4 w 16"/>
                <a:gd name="T25" fmla="*/ 9 h 13"/>
                <a:gd name="T26" fmla="*/ 3 w 16"/>
                <a:gd name="T27" fmla="*/ 7 h 13"/>
                <a:gd name="T28" fmla="*/ 10 w 16"/>
                <a:gd name="T29" fmla="*/ 3 h 13"/>
                <a:gd name="T30" fmla="*/ 8 w 16"/>
                <a:gd name="T31" fmla="*/ 3 h 13"/>
                <a:gd name="T32" fmla="*/ 2 w 16"/>
                <a:gd name="T33" fmla="*/ 5 h 13"/>
                <a:gd name="T34" fmla="*/ 7 w 16"/>
                <a:gd name="T35" fmla="*/ 2 h 13"/>
                <a:gd name="T36" fmla="*/ 3 w 16"/>
                <a:gd name="T37" fmla="*/ 5 h 13"/>
                <a:gd name="T38" fmla="*/ 3 w 16"/>
                <a:gd name="T39" fmla="*/ 6 h 13"/>
                <a:gd name="T40" fmla="*/ 9 w 16"/>
                <a:gd name="T41" fmla="*/ 2 h 13"/>
                <a:gd name="T42" fmla="*/ 5 w 16"/>
                <a:gd name="T43" fmla="*/ 4 h 13"/>
                <a:gd name="T44" fmla="*/ 4 w 16"/>
                <a:gd name="T45" fmla="*/ 4 h 13"/>
                <a:gd name="T46" fmla="*/ 8 w 16"/>
                <a:gd name="T47" fmla="*/ 1 h 13"/>
                <a:gd name="T48" fmla="*/ 7 w 16"/>
                <a:gd name="T49" fmla="*/ 1 h 13"/>
                <a:gd name="T50" fmla="*/ 11 w 16"/>
                <a:gd name="T51" fmla="*/ 4 h 13"/>
                <a:gd name="T52" fmla="*/ 8 w 16"/>
                <a:gd name="T53" fmla="*/ 4 h 13"/>
                <a:gd name="T54" fmla="*/ 4 w 16"/>
                <a:gd name="T55" fmla="*/ 8 h 13"/>
                <a:gd name="T56" fmla="*/ 4 w 16"/>
                <a:gd name="T57" fmla="*/ 8 h 13"/>
                <a:gd name="T58" fmla="*/ 4 w 16"/>
                <a:gd name="T59" fmla="*/ 5 h 13"/>
                <a:gd name="T60" fmla="*/ 6 w 16"/>
                <a:gd name="T61" fmla="*/ 7 h 13"/>
                <a:gd name="T62" fmla="*/ 6 w 16"/>
                <a:gd name="T63" fmla="*/ 7 h 13"/>
                <a:gd name="T64" fmla="*/ 6 w 16"/>
                <a:gd name="T65" fmla="*/ 7 h 13"/>
                <a:gd name="T66" fmla="*/ 9 w 16"/>
                <a:gd name="T67" fmla="*/ 12 h 13"/>
                <a:gd name="T68" fmla="*/ 13 w 16"/>
                <a:gd name="T69" fmla="*/ 10 h 13"/>
                <a:gd name="T70" fmla="*/ 12 w 16"/>
                <a:gd name="T71" fmla="*/ 11 h 13"/>
                <a:gd name="T72" fmla="*/ 9 w 16"/>
                <a:gd name="T73" fmla="*/ 12 h 13"/>
                <a:gd name="T74" fmla="*/ 12 w 16"/>
                <a:gd name="T75" fmla="*/ 8 h 13"/>
                <a:gd name="T76" fmla="*/ 13 w 16"/>
                <a:gd name="T77" fmla="*/ 8 h 13"/>
                <a:gd name="T78" fmla="*/ 11 w 16"/>
                <a:gd name="T79" fmla="*/ 9 h 13"/>
                <a:gd name="T80" fmla="*/ 5 w 16"/>
                <a:gd name="T81" fmla="*/ 10 h 13"/>
                <a:gd name="T82" fmla="*/ 5 w 16"/>
                <a:gd name="T83" fmla="*/ 10 h 13"/>
                <a:gd name="T84" fmla="*/ 4 w 16"/>
                <a:gd name="T85" fmla="*/ 9 h 13"/>
                <a:gd name="T86" fmla="*/ 8 w 16"/>
                <a:gd name="T87" fmla="*/ 7 h 13"/>
                <a:gd name="T88" fmla="*/ 10 w 16"/>
                <a:gd name="T89" fmla="*/ 5 h 13"/>
                <a:gd name="T90" fmla="*/ 13 w 16"/>
                <a:gd name="T91" fmla="*/ 6 h 13"/>
                <a:gd name="T92" fmla="*/ 9 w 16"/>
                <a:gd name="T93" fmla="*/ 9 h 13"/>
                <a:gd name="T94" fmla="*/ 13 w 16"/>
                <a:gd name="T9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3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9"/>
                    <a:pt x="3" y="9"/>
                  </a:cubicBezTo>
                  <a:cubicBezTo>
                    <a:pt x="5" y="10"/>
                    <a:pt x="6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4" y="13"/>
                    <a:pt x="16" y="11"/>
                    <a:pt x="15" y="8"/>
                  </a:cubicBezTo>
                  <a:cubicBezTo>
                    <a:pt x="14" y="6"/>
                    <a:pt x="10" y="4"/>
                    <a:pt x="10" y="1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4" y="9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6"/>
                    <a:pt x="7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7" y="4"/>
                    <a:pt x="5" y="5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5" y="3"/>
                    <a:pt x="4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9" y="1"/>
                    <a:pt x="9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0" y="4"/>
                    <a:pt x="9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3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lose/>
                  <a:moveTo>
                    <a:pt x="6" y="7"/>
                  </a:moveTo>
                  <a:cubicBezTo>
                    <a:pt x="7" y="6"/>
                    <a:pt x="9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13" y="12"/>
                  </a:moveTo>
                  <a:cubicBezTo>
                    <a:pt x="12" y="13"/>
                    <a:pt x="10" y="13"/>
                    <a:pt x="9" y="12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2" y="11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1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7" y="11"/>
                  </a:cubicBezTo>
                  <a:cubicBezTo>
                    <a:pt x="9" y="11"/>
                    <a:pt x="11" y="10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8"/>
                  </a:cubicBezTo>
                  <a:cubicBezTo>
                    <a:pt x="11" y="8"/>
                    <a:pt x="10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0" y="10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0"/>
                    <a:pt x="5" y="10"/>
                  </a:cubicBez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9" y="7"/>
                    <a:pt x="7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0" y="8"/>
                    <a:pt x="12" y="7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8"/>
                    <a:pt x="16" y="11"/>
                    <a:pt x="13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10669"/>
            <p:cNvSpPr>
              <a:spLocks/>
            </p:cNvSpPr>
            <p:nvPr/>
          </p:nvSpPr>
          <p:spPr bwMode="auto">
            <a:xfrm>
              <a:off x="9480742" y="3067223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0 h 3"/>
                <a:gd name="T4" fmla="*/ 0 w 6"/>
                <a:gd name="T5" fmla="*/ 2 h 3"/>
                <a:gd name="T6" fmla="*/ 0 w 6"/>
                <a:gd name="T7" fmla="*/ 3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10670"/>
            <p:cNvSpPr>
              <a:spLocks/>
            </p:cNvSpPr>
            <p:nvPr/>
          </p:nvSpPr>
          <p:spPr bwMode="auto">
            <a:xfrm>
              <a:off x="9489884" y="3169605"/>
              <a:ext cx="3656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10671"/>
            <p:cNvSpPr>
              <a:spLocks/>
            </p:cNvSpPr>
            <p:nvPr/>
          </p:nvSpPr>
          <p:spPr bwMode="auto">
            <a:xfrm>
              <a:off x="9502681" y="3156807"/>
              <a:ext cx="60332" cy="21939"/>
            </a:xfrm>
            <a:custGeom>
              <a:avLst/>
              <a:gdLst>
                <a:gd name="T0" fmla="*/ 14 w 14"/>
                <a:gd name="T1" fmla="*/ 0 h 5"/>
                <a:gd name="T2" fmla="*/ 0 w 14"/>
                <a:gd name="T3" fmla="*/ 5 h 5"/>
                <a:gd name="T4" fmla="*/ 0 w 14"/>
                <a:gd name="T5" fmla="*/ 5 h 5"/>
                <a:gd name="T6" fmla="*/ 14 w 14"/>
                <a:gd name="T7" fmla="*/ 0 h 5"/>
                <a:gd name="T8" fmla="*/ 14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cubicBezTo>
                    <a:pt x="9" y="2"/>
                    <a:pt x="5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3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10672"/>
            <p:cNvSpPr>
              <a:spLocks/>
            </p:cNvSpPr>
            <p:nvPr/>
          </p:nvSpPr>
          <p:spPr bwMode="auto">
            <a:xfrm>
              <a:off x="9531933" y="3226280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2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10673"/>
            <p:cNvSpPr>
              <a:spLocks/>
            </p:cNvSpPr>
            <p:nvPr/>
          </p:nvSpPr>
          <p:spPr bwMode="auto">
            <a:xfrm>
              <a:off x="9563013" y="30708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10674"/>
            <p:cNvSpPr>
              <a:spLocks/>
            </p:cNvSpPr>
            <p:nvPr/>
          </p:nvSpPr>
          <p:spPr bwMode="auto">
            <a:xfrm>
              <a:off x="9566670" y="3058083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2 h 3"/>
                <a:gd name="T4" fmla="*/ 2 w 5"/>
                <a:gd name="T5" fmla="*/ 2 h 3"/>
                <a:gd name="T6" fmla="*/ 5 w 5"/>
                <a:gd name="T7" fmla="*/ 1 h 3"/>
                <a:gd name="T8" fmla="*/ 5 w 5"/>
                <a:gd name="T9" fmla="*/ 1 h 3"/>
                <a:gd name="T10" fmla="*/ 4 w 5"/>
                <a:gd name="T11" fmla="*/ 1 h 3"/>
                <a:gd name="T12" fmla="*/ 4 w 5"/>
                <a:gd name="T13" fmla="*/ 1 h 3"/>
                <a:gd name="T14" fmla="*/ 4 w 5"/>
                <a:gd name="T15" fmla="*/ 1 h 3"/>
                <a:gd name="T16" fmla="*/ 0 w 5"/>
                <a:gd name="T17" fmla="*/ 3 h 3"/>
                <a:gd name="T18" fmla="*/ 0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0675"/>
            <p:cNvSpPr>
              <a:spLocks/>
            </p:cNvSpPr>
            <p:nvPr/>
          </p:nvSpPr>
          <p:spPr bwMode="auto">
            <a:xfrm>
              <a:off x="9572154" y="3248219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0676"/>
            <p:cNvSpPr>
              <a:spLocks/>
            </p:cNvSpPr>
            <p:nvPr/>
          </p:nvSpPr>
          <p:spPr bwMode="auto">
            <a:xfrm>
              <a:off x="9497197" y="3273815"/>
              <a:ext cx="65817" cy="18282"/>
            </a:xfrm>
            <a:custGeom>
              <a:avLst/>
              <a:gdLst>
                <a:gd name="T0" fmla="*/ 0 w 15"/>
                <a:gd name="T1" fmla="*/ 4 h 4"/>
                <a:gd name="T2" fmla="*/ 0 w 15"/>
                <a:gd name="T3" fmla="*/ 4 h 4"/>
                <a:gd name="T4" fmla="*/ 14 w 15"/>
                <a:gd name="T5" fmla="*/ 0 h 4"/>
                <a:gd name="T6" fmla="*/ 14 w 15"/>
                <a:gd name="T7" fmla="*/ 0 h 4"/>
                <a:gd name="T8" fmla="*/ 0 w 1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5" y="3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1"/>
                    <a:pt x="5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0677"/>
            <p:cNvSpPr>
              <a:spLocks/>
            </p:cNvSpPr>
            <p:nvPr/>
          </p:nvSpPr>
          <p:spPr bwMode="auto">
            <a:xfrm>
              <a:off x="9519135" y="3378024"/>
              <a:ext cx="34737" cy="9142"/>
            </a:xfrm>
            <a:custGeom>
              <a:avLst/>
              <a:gdLst>
                <a:gd name="T0" fmla="*/ 7 w 8"/>
                <a:gd name="T1" fmla="*/ 0 h 2"/>
                <a:gd name="T2" fmla="*/ 7 w 8"/>
                <a:gd name="T3" fmla="*/ 0 h 2"/>
                <a:gd name="T4" fmla="*/ 0 w 8"/>
                <a:gd name="T5" fmla="*/ 2 h 2"/>
                <a:gd name="T6" fmla="*/ 0 w 8"/>
                <a:gd name="T7" fmla="*/ 2 h 2"/>
                <a:gd name="T8" fmla="*/ 7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0678"/>
            <p:cNvSpPr>
              <a:spLocks/>
            </p:cNvSpPr>
            <p:nvPr/>
          </p:nvSpPr>
          <p:spPr bwMode="auto">
            <a:xfrm>
              <a:off x="9628830" y="3054426"/>
              <a:ext cx="16455" cy="3656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1 w 4"/>
                <a:gd name="T7" fmla="*/ 1 h 1"/>
                <a:gd name="T8" fmla="*/ 1 w 4"/>
                <a:gd name="T9" fmla="*/ 1 h 1"/>
                <a:gd name="T10" fmla="*/ 2 w 4"/>
                <a:gd name="T11" fmla="*/ 1 h 1"/>
                <a:gd name="T12" fmla="*/ 0 w 4"/>
                <a:gd name="T13" fmla="*/ 1 h 1"/>
                <a:gd name="T14" fmla="*/ 0 w 4"/>
                <a:gd name="T15" fmla="*/ 1 h 1"/>
                <a:gd name="T16" fmla="*/ 2 w 4"/>
                <a:gd name="T17" fmla="*/ 1 h 1"/>
                <a:gd name="T18" fmla="*/ 2 w 4"/>
                <a:gd name="T19" fmla="*/ 0 h 1"/>
                <a:gd name="T20" fmla="*/ 4 w 4"/>
                <a:gd name="T21" fmla="*/ 0 h 1"/>
                <a:gd name="T22" fmla="*/ 3 w 4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0679"/>
            <p:cNvSpPr>
              <a:spLocks/>
            </p:cNvSpPr>
            <p:nvPr/>
          </p:nvSpPr>
          <p:spPr bwMode="auto">
            <a:xfrm>
              <a:off x="9610547" y="3087334"/>
              <a:ext cx="3656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10680"/>
            <p:cNvSpPr>
              <a:spLocks/>
            </p:cNvSpPr>
            <p:nvPr/>
          </p:nvSpPr>
          <p:spPr bwMode="auto">
            <a:xfrm>
              <a:off x="9619688" y="3074536"/>
              <a:ext cx="60332" cy="12798"/>
            </a:xfrm>
            <a:custGeom>
              <a:avLst/>
              <a:gdLst>
                <a:gd name="T0" fmla="*/ 0 w 14"/>
                <a:gd name="T1" fmla="*/ 3 h 3"/>
                <a:gd name="T2" fmla="*/ 11 w 14"/>
                <a:gd name="T3" fmla="*/ 1 h 3"/>
                <a:gd name="T4" fmla="*/ 11 w 14"/>
                <a:gd name="T5" fmla="*/ 1 h 3"/>
                <a:gd name="T6" fmla="*/ 13 w 14"/>
                <a:gd name="T7" fmla="*/ 0 h 3"/>
                <a:gd name="T8" fmla="*/ 13 w 14"/>
                <a:gd name="T9" fmla="*/ 0 h 3"/>
                <a:gd name="T10" fmla="*/ 12 w 14"/>
                <a:gd name="T11" fmla="*/ 0 h 3"/>
                <a:gd name="T12" fmla="*/ 12 w 14"/>
                <a:gd name="T13" fmla="*/ 0 h 3"/>
                <a:gd name="T14" fmla="*/ 0 w 14"/>
                <a:gd name="T15" fmla="*/ 3 h 3"/>
                <a:gd name="T16" fmla="*/ 0 w 1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3" y="2"/>
                    <a:pt x="7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10681"/>
            <p:cNvSpPr>
              <a:spLocks/>
            </p:cNvSpPr>
            <p:nvPr/>
          </p:nvSpPr>
          <p:spPr bwMode="auto">
            <a:xfrm>
              <a:off x="9606891" y="3105617"/>
              <a:ext cx="82271" cy="16455"/>
            </a:xfrm>
            <a:custGeom>
              <a:avLst/>
              <a:gdLst>
                <a:gd name="T0" fmla="*/ 1 w 19"/>
                <a:gd name="T1" fmla="*/ 4 h 4"/>
                <a:gd name="T2" fmla="*/ 14 w 19"/>
                <a:gd name="T3" fmla="*/ 1 h 4"/>
                <a:gd name="T4" fmla="*/ 15 w 19"/>
                <a:gd name="T5" fmla="*/ 1 h 4"/>
                <a:gd name="T6" fmla="*/ 19 w 19"/>
                <a:gd name="T7" fmla="*/ 0 h 4"/>
                <a:gd name="T8" fmla="*/ 19 w 19"/>
                <a:gd name="T9" fmla="*/ 0 h 4"/>
                <a:gd name="T10" fmla="*/ 15 w 19"/>
                <a:gd name="T11" fmla="*/ 1 h 4"/>
                <a:gd name="T12" fmla="*/ 15 w 19"/>
                <a:gd name="T13" fmla="*/ 1 h 4"/>
                <a:gd name="T14" fmla="*/ 1 w 19"/>
                <a:gd name="T15" fmla="*/ 3 h 4"/>
                <a:gd name="T16" fmla="*/ 1 w 19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">
                  <a:moveTo>
                    <a:pt x="1" y="4"/>
                  </a:moveTo>
                  <a:cubicBezTo>
                    <a:pt x="5" y="3"/>
                    <a:pt x="10" y="2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7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7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1" y="2"/>
                    <a:pt x="6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10682"/>
            <p:cNvSpPr>
              <a:spLocks/>
            </p:cNvSpPr>
            <p:nvPr/>
          </p:nvSpPr>
          <p:spPr bwMode="auto">
            <a:xfrm>
              <a:off x="9597749" y="3204342"/>
              <a:ext cx="69473" cy="21939"/>
            </a:xfrm>
            <a:custGeom>
              <a:avLst/>
              <a:gdLst>
                <a:gd name="T0" fmla="*/ 0 w 16"/>
                <a:gd name="T1" fmla="*/ 4 h 5"/>
                <a:gd name="T2" fmla="*/ 0 w 16"/>
                <a:gd name="T3" fmla="*/ 5 h 5"/>
                <a:gd name="T4" fmla="*/ 16 w 16"/>
                <a:gd name="T5" fmla="*/ 1 h 5"/>
                <a:gd name="T6" fmla="*/ 15 w 16"/>
                <a:gd name="T7" fmla="*/ 0 h 5"/>
                <a:gd name="T8" fmla="*/ 0 w 1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6" y="4"/>
                    <a:pt x="11" y="2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2"/>
                    <a:pt x="5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10683"/>
            <p:cNvSpPr>
              <a:spLocks/>
            </p:cNvSpPr>
            <p:nvPr/>
          </p:nvSpPr>
          <p:spPr bwMode="auto">
            <a:xfrm>
              <a:off x="9597749" y="3226280"/>
              <a:ext cx="63989" cy="18282"/>
            </a:xfrm>
            <a:custGeom>
              <a:avLst/>
              <a:gdLst>
                <a:gd name="T0" fmla="*/ 0 w 15"/>
                <a:gd name="T1" fmla="*/ 4 h 4"/>
                <a:gd name="T2" fmla="*/ 15 w 15"/>
                <a:gd name="T3" fmla="*/ 0 h 4"/>
                <a:gd name="T4" fmla="*/ 15 w 15"/>
                <a:gd name="T5" fmla="*/ 0 h 4"/>
                <a:gd name="T6" fmla="*/ 0 w 15"/>
                <a:gd name="T7" fmla="*/ 3 h 4"/>
                <a:gd name="T8" fmla="*/ 0 w 1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5" y="3"/>
                    <a:pt x="10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10684"/>
            <p:cNvSpPr>
              <a:spLocks/>
            </p:cNvSpPr>
            <p:nvPr/>
          </p:nvSpPr>
          <p:spPr bwMode="auto">
            <a:xfrm>
              <a:off x="9606891" y="3261016"/>
              <a:ext cx="51191" cy="12798"/>
            </a:xfrm>
            <a:custGeom>
              <a:avLst/>
              <a:gdLst>
                <a:gd name="T0" fmla="*/ 0 w 12"/>
                <a:gd name="T1" fmla="*/ 3 h 3"/>
                <a:gd name="T2" fmla="*/ 12 w 12"/>
                <a:gd name="T3" fmla="*/ 0 h 3"/>
                <a:gd name="T4" fmla="*/ 12 w 12"/>
                <a:gd name="T5" fmla="*/ 0 h 3"/>
                <a:gd name="T6" fmla="*/ 0 w 12"/>
                <a:gd name="T7" fmla="*/ 3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2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10685"/>
            <p:cNvSpPr>
              <a:spLocks/>
            </p:cNvSpPr>
            <p:nvPr/>
          </p:nvSpPr>
          <p:spPr bwMode="auto">
            <a:xfrm>
              <a:off x="9606891" y="3273815"/>
              <a:ext cx="54847" cy="9142"/>
            </a:xfrm>
            <a:custGeom>
              <a:avLst/>
              <a:gdLst>
                <a:gd name="T0" fmla="*/ 13 w 13"/>
                <a:gd name="T1" fmla="*/ 0 h 2"/>
                <a:gd name="T2" fmla="*/ 0 w 13"/>
                <a:gd name="T3" fmla="*/ 2 h 2"/>
                <a:gd name="T4" fmla="*/ 0 w 13"/>
                <a:gd name="T5" fmla="*/ 2 h 2"/>
                <a:gd name="T6" fmla="*/ 13 w 13"/>
                <a:gd name="T7" fmla="*/ 1 h 2"/>
                <a:gd name="T8" fmla="*/ 13 w 1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cubicBezTo>
                    <a:pt x="9" y="1"/>
                    <a:pt x="5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2"/>
                    <a:pt x="9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10686"/>
            <p:cNvSpPr>
              <a:spLocks/>
            </p:cNvSpPr>
            <p:nvPr/>
          </p:nvSpPr>
          <p:spPr bwMode="auto">
            <a:xfrm>
              <a:off x="9606891" y="3292097"/>
              <a:ext cx="60332" cy="16455"/>
            </a:xfrm>
            <a:custGeom>
              <a:avLst/>
              <a:gdLst>
                <a:gd name="T0" fmla="*/ 0 w 14"/>
                <a:gd name="T1" fmla="*/ 4 h 4"/>
                <a:gd name="T2" fmla="*/ 14 w 14"/>
                <a:gd name="T3" fmla="*/ 0 h 4"/>
                <a:gd name="T4" fmla="*/ 14 w 14"/>
                <a:gd name="T5" fmla="*/ 0 h 4"/>
                <a:gd name="T6" fmla="*/ 0 w 14"/>
                <a:gd name="T7" fmla="*/ 3 h 4"/>
                <a:gd name="T8" fmla="*/ 0 w 1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0" y="4"/>
                  </a:moveTo>
                  <a:cubicBezTo>
                    <a:pt x="5" y="3"/>
                    <a:pt x="9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10687"/>
            <p:cNvSpPr>
              <a:spLocks/>
            </p:cNvSpPr>
            <p:nvPr/>
          </p:nvSpPr>
          <p:spPr bwMode="auto">
            <a:xfrm>
              <a:off x="9606891" y="3295753"/>
              <a:ext cx="60332" cy="21939"/>
            </a:xfrm>
            <a:custGeom>
              <a:avLst/>
              <a:gdLst>
                <a:gd name="T0" fmla="*/ 0 w 14"/>
                <a:gd name="T1" fmla="*/ 5 h 5"/>
                <a:gd name="T2" fmla="*/ 14 w 14"/>
                <a:gd name="T3" fmla="*/ 1 h 5"/>
                <a:gd name="T4" fmla="*/ 14 w 14"/>
                <a:gd name="T5" fmla="*/ 1 h 5"/>
                <a:gd name="T6" fmla="*/ 0 w 14"/>
                <a:gd name="T7" fmla="*/ 5 h 5"/>
                <a:gd name="T8" fmla="*/ 0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4"/>
                    <a:pt x="9" y="3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ubicBezTo>
                    <a:pt x="9" y="2"/>
                    <a:pt x="5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10688"/>
            <p:cNvSpPr>
              <a:spLocks/>
            </p:cNvSpPr>
            <p:nvPr/>
          </p:nvSpPr>
          <p:spPr bwMode="auto">
            <a:xfrm>
              <a:off x="9606891" y="3330489"/>
              <a:ext cx="60332" cy="18282"/>
            </a:xfrm>
            <a:custGeom>
              <a:avLst/>
              <a:gdLst>
                <a:gd name="T0" fmla="*/ 14 w 14"/>
                <a:gd name="T1" fmla="*/ 0 h 4"/>
                <a:gd name="T2" fmla="*/ 0 w 14"/>
                <a:gd name="T3" fmla="*/ 3 h 4"/>
                <a:gd name="T4" fmla="*/ 0 w 14"/>
                <a:gd name="T5" fmla="*/ 3 h 4"/>
                <a:gd name="T6" fmla="*/ 14 w 14"/>
                <a:gd name="T7" fmla="*/ 1 h 4"/>
                <a:gd name="T8" fmla="*/ 14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cubicBezTo>
                    <a:pt x="9" y="1"/>
                    <a:pt x="5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5" y="3"/>
                    <a:pt x="9" y="2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10689"/>
            <p:cNvSpPr>
              <a:spLocks/>
            </p:cNvSpPr>
            <p:nvPr/>
          </p:nvSpPr>
          <p:spPr bwMode="auto">
            <a:xfrm>
              <a:off x="9606891" y="3352428"/>
              <a:ext cx="54847" cy="12798"/>
            </a:xfrm>
            <a:custGeom>
              <a:avLst/>
              <a:gdLst>
                <a:gd name="T0" fmla="*/ 0 w 13"/>
                <a:gd name="T1" fmla="*/ 3 h 3"/>
                <a:gd name="T2" fmla="*/ 0 w 13"/>
                <a:gd name="T3" fmla="*/ 3 h 3"/>
                <a:gd name="T4" fmla="*/ 13 w 13"/>
                <a:gd name="T5" fmla="*/ 0 h 3"/>
                <a:gd name="T6" fmla="*/ 13 w 13"/>
                <a:gd name="T7" fmla="*/ 0 h 3"/>
                <a:gd name="T8" fmla="*/ 0 w 1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5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5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10690"/>
            <p:cNvSpPr>
              <a:spLocks/>
            </p:cNvSpPr>
            <p:nvPr/>
          </p:nvSpPr>
          <p:spPr bwMode="auto">
            <a:xfrm>
              <a:off x="9610547" y="3365226"/>
              <a:ext cx="51191" cy="18282"/>
            </a:xfrm>
            <a:custGeom>
              <a:avLst/>
              <a:gdLst>
                <a:gd name="T0" fmla="*/ 12 w 12"/>
                <a:gd name="T1" fmla="*/ 0 h 4"/>
                <a:gd name="T2" fmla="*/ 11 w 12"/>
                <a:gd name="T3" fmla="*/ 0 h 4"/>
                <a:gd name="T4" fmla="*/ 11 w 12"/>
                <a:gd name="T5" fmla="*/ 0 h 4"/>
                <a:gd name="T6" fmla="*/ 10 w 12"/>
                <a:gd name="T7" fmla="*/ 0 h 4"/>
                <a:gd name="T8" fmla="*/ 10 w 12"/>
                <a:gd name="T9" fmla="*/ 0 h 4"/>
                <a:gd name="T10" fmla="*/ 11 w 12"/>
                <a:gd name="T11" fmla="*/ 0 h 4"/>
                <a:gd name="T12" fmla="*/ 0 w 12"/>
                <a:gd name="T13" fmla="*/ 3 h 4"/>
                <a:gd name="T14" fmla="*/ 0 w 12"/>
                <a:gd name="T15" fmla="*/ 3 h 4"/>
                <a:gd name="T16" fmla="*/ 0 w 12"/>
                <a:gd name="T17" fmla="*/ 3 h 4"/>
                <a:gd name="T18" fmla="*/ 0 w 12"/>
                <a:gd name="T19" fmla="*/ 4 h 4"/>
                <a:gd name="T20" fmla="*/ 12 w 12"/>
                <a:gd name="T21" fmla="*/ 2 h 4"/>
                <a:gd name="T22" fmla="*/ 12 w 12"/>
                <a:gd name="T23" fmla="*/ 2 h 4"/>
                <a:gd name="T24" fmla="*/ 2 w 12"/>
                <a:gd name="T25" fmla="*/ 3 h 4"/>
                <a:gd name="T26" fmla="*/ 12 w 12"/>
                <a:gd name="T27" fmla="*/ 0 h 4"/>
                <a:gd name="T28" fmla="*/ 12 w 12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8" y="2"/>
                    <a:pt x="4" y="3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3"/>
                    <a:pt x="5" y="3"/>
                    <a:pt x="2" y="3"/>
                  </a:cubicBezTo>
                  <a:cubicBezTo>
                    <a:pt x="5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10691"/>
            <p:cNvSpPr>
              <a:spLocks/>
            </p:cNvSpPr>
            <p:nvPr/>
          </p:nvSpPr>
          <p:spPr bwMode="auto">
            <a:xfrm>
              <a:off x="9597749" y="3412761"/>
              <a:ext cx="63989" cy="31081"/>
            </a:xfrm>
            <a:custGeom>
              <a:avLst/>
              <a:gdLst>
                <a:gd name="T0" fmla="*/ 0 w 15"/>
                <a:gd name="T1" fmla="*/ 7 h 7"/>
                <a:gd name="T2" fmla="*/ 14 w 15"/>
                <a:gd name="T3" fmla="*/ 0 h 7"/>
                <a:gd name="T4" fmla="*/ 14 w 15"/>
                <a:gd name="T5" fmla="*/ 0 h 7"/>
                <a:gd name="T6" fmla="*/ 0 w 15"/>
                <a:gd name="T7" fmla="*/ 6 h 7"/>
                <a:gd name="T8" fmla="*/ 0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5" y="5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0" y="2"/>
                    <a:pt x="5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10692"/>
            <p:cNvSpPr>
              <a:spLocks/>
            </p:cNvSpPr>
            <p:nvPr/>
          </p:nvSpPr>
          <p:spPr bwMode="auto">
            <a:xfrm>
              <a:off x="9601406" y="3421901"/>
              <a:ext cx="56676" cy="29252"/>
            </a:xfrm>
            <a:custGeom>
              <a:avLst/>
              <a:gdLst>
                <a:gd name="T0" fmla="*/ 0 w 13"/>
                <a:gd name="T1" fmla="*/ 6 h 7"/>
                <a:gd name="T2" fmla="*/ 13 w 13"/>
                <a:gd name="T3" fmla="*/ 1 h 7"/>
                <a:gd name="T4" fmla="*/ 13 w 13"/>
                <a:gd name="T5" fmla="*/ 0 h 7"/>
                <a:gd name="T6" fmla="*/ 0 w 13"/>
                <a:gd name="T7" fmla="*/ 6 h 7"/>
                <a:gd name="T8" fmla="*/ 0 w 1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6"/>
                  </a:moveTo>
                  <a:cubicBezTo>
                    <a:pt x="5" y="4"/>
                    <a:pt x="9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10693"/>
            <p:cNvSpPr>
              <a:spLocks/>
            </p:cNvSpPr>
            <p:nvPr/>
          </p:nvSpPr>
          <p:spPr bwMode="auto">
            <a:xfrm>
              <a:off x="9597749" y="3431043"/>
              <a:ext cx="69473" cy="29252"/>
            </a:xfrm>
            <a:custGeom>
              <a:avLst/>
              <a:gdLst>
                <a:gd name="T0" fmla="*/ 0 w 16"/>
                <a:gd name="T1" fmla="*/ 7 h 7"/>
                <a:gd name="T2" fmla="*/ 9 w 16"/>
                <a:gd name="T3" fmla="*/ 3 h 7"/>
                <a:gd name="T4" fmla="*/ 16 w 16"/>
                <a:gd name="T5" fmla="*/ 0 h 7"/>
                <a:gd name="T6" fmla="*/ 16 w 16"/>
                <a:gd name="T7" fmla="*/ 0 h 7"/>
                <a:gd name="T8" fmla="*/ 10 w 16"/>
                <a:gd name="T9" fmla="*/ 3 h 7"/>
                <a:gd name="T10" fmla="*/ 11 w 16"/>
                <a:gd name="T11" fmla="*/ 2 h 7"/>
                <a:gd name="T12" fmla="*/ 10 w 16"/>
                <a:gd name="T13" fmla="*/ 2 h 7"/>
                <a:gd name="T14" fmla="*/ 9 w 16"/>
                <a:gd name="T15" fmla="*/ 3 h 7"/>
                <a:gd name="T16" fmla="*/ 8 w 16"/>
                <a:gd name="T17" fmla="*/ 3 h 7"/>
                <a:gd name="T18" fmla="*/ 8 w 16"/>
                <a:gd name="T19" fmla="*/ 4 h 7"/>
                <a:gd name="T20" fmla="*/ 0 w 16"/>
                <a:gd name="T21" fmla="*/ 7 h 7"/>
                <a:gd name="T22" fmla="*/ 0 w 16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4" y="6"/>
                    <a:pt x="6" y="5"/>
                    <a:pt x="9" y="3"/>
                  </a:cubicBezTo>
                  <a:cubicBezTo>
                    <a:pt x="11" y="3"/>
                    <a:pt x="14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1"/>
                    <a:pt x="12" y="2"/>
                    <a:pt x="10" y="3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6" y="5"/>
                    <a:pt x="3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10694"/>
            <p:cNvSpPr>
              <a:spLocks/>
            </p:cNvSpPr>
            <p:nvPr/>
          </p:nvSpPr>
          <p:spPr bwMode="auto">
            <a:xfrm>
              <a:off x="9515479" y="3434700"/>
              <a:ext cx="60332" cy="29252"/>
            </a:xfrm>
            <a:custGeom>
              <a:avLst/>
              <a:gdLst>
                <a:gd name="T0" fmla="*/ 14 w 14"/>
                <a:gd name="T1" fmla="*/ 0 h 7"/>
                <a:gd name="T2" fmla="*/ 0 w 14"/>
                <a:gd name="T3" fmla="*/ 7 h 7"/>
                <a:gd name="T4" fmla="*/ 1 w 14"/>
                <a:gd name="T5" fmla="*/ 7 h 7"/>
                <a:gd name="T6" fmla="*/ 14 w 14"/>
                <a:gd name="T7" fmla="*/ 0 h 7"/>
                <a:gd name="T8" fmla="*/ 14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9" y="2"/>
                    <a:pt x="5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4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10695"/>
            <p:cNvSpPr>
              <a:spLocks/>
            </p:cNvSpPr>
            <p:nvPr/>
          </p:nvSpPr>
          <p:spPr bwMode="auto">
            <a:xfrm>
              <a:off x="9515479" y="3447497"/>
              <a:ext cx="63989" cy="31081"/>
            </a:xfrm>
            <a:custGeom>
              <a:avLst/>
              <a:gdLst>
                <a:gd name="T0" fmla="*/ 14 w 15"/>
                <a:gd name="T1" fmla="*/ 0 h 7"/>
                <a:gd name="T2" fmla="*/ 1 w 15"/>
                <a:gd name="T3" fmla="*/ 7 h 7"/>
                <a:gd name="T4" fmla="*/ 1 w 15"/>
                <a:gd name="T5" fmla="*/ 7 h 7"/>
                <a:gd name="T6" fmla="*/ 14 w 15"/>
                <a:gd name="T7" fmla="*/ 1 h 7"/>
                <a:gd name="T8" fmla="*/ 14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4" y="0"/>
                  </a:moveTo>
                  <a:cubicBezTo>
                    <a:pt x="10" y="3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10" y="3"/>
                    <a:pt x="14" y="1"/>
                  </a:cubicBezTo>
                  <a:cubicBezTo>
                    <a:pt x="15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10696"/>
            <p:cNvSpPr>
              <a:spLocks/>
            </p:cNvSpPr>
            <p:nvPr/>
          </p:nvSpPr>
          <p:spPr bwMode="auto">
            <a:xfrm>
              <a:off x="9524620" y="3482234"/>
              <a:ext cx="54847" cy="21939"/>
            </a:xfrm>
            <a:custGeom>
              <a:avLst/>
              <a:gdLst>
                <a:gd name="T0" fmla="*/ 0 w 13"/>
                <a:gd name="T1" fmla="*/ 5 h 5"/>
                <a:gd name="T2" fmla="*/ 12 w 13"/>
                <a:gd name="T3" fmla="*/ 0 h 5"/>
                <a:gd name="T4" fmla="*/ 12 w 13"/>
                <a:gd name="T5" fmla="*/ 0 h 5"/>
                <a:gd name="T6" fmla="*/ 0 w 13"/>
                <a:gd name="T7" fmla="*/ 5 h 5"/>
                <a:gd name="T8" fmla="*/ 0 w 1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4" y="3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1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10697"/>
            <p:cNvSpPr>
              <a:spLocks/>
            </p:cNvSpPr>
            <p:nvPr/>
          </p:nvSpPr>
          <p:spPr bwMode="auto">
            <a:xfrm>
              <a:off x="9519135" y="3542565"/>
              <a:ext cx="43878" cy="21939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1 h 5"/>
                <a:gd name="T4" fmla="*/ 10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10698"/>
            <p:cNvSpPr>
              <a:spLocks/>
            </p:cNvSpPr>
            <p:nvPr/>
          </p:nvSpPr>
          <p:spPr bwMode="auto">
            <a:xfrm>
              <a:off x="9601406" y="3447497"/>
              <a:ext cx="60332" cy="25595"/>
            </a:xfrm>
            <a:custGeom>
              <a:avLst/>
              <a:gdLst>
                <a:gd name="T0" fmla="*/ 1 w 14"/>
                <a:gd name="T1" fmla="*/ 5 h 6"/>
                <a:gd name="T2" fmla="*/ 0 w 14"/>
                <a:gd name="T3" fmla="*/ 6 h 6"/>
                <a:gd name="T4" fmla="*/ 0 w 14"/>
                <a:gd name="T5" fmla="*/ 6 h 6"/>
                <a:gd name="T6" fmla="*/ 1 w 14"/>
                <a:gd name="T7" fmla="*/ 6 h 6"/>
                <a:gd name="T8" fmla="*/ 14 w 14"/>
                <a:gd name="T9" fmla="*/ 0 h 6"/>
                <a:gd name="T10" fmla="*/ 14 w 14"/>
                <a:gd name="T11" fmla="*/ 0 h 6"/>
                <a:gd name="T12" fmla="*/ 1 w 14"/>
                <a:gd name="T13" fmla="*/ 5 h 6"/>
                <a:gd name="T14" fmla="*/ 1 w 14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">
                  <a:moveTo>
                    <a:pt x="1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5" y="4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2"/>
                    <a:pt x="5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10699"/>
            <p:cNvSpPr>
              <a:spLocks/>
            </p:cNvSpPr>
            <p:nvPr/>
          </p:nvSpPr>
          <p:spPr bwMode="auto">
            <a:xfrm>
              <a:off x="9601406" y="3456638"/>
              <a:ext cx="60332" cy="34737"/>
            </a:xfrm>
            <a:custGeom>
              <a:avLst/>
              <a:gdLst>
                <a:gd name="T0" fmla="*/ 1 w 14"/>
                <a:gd name="T1" fmla="*/ 7 h 8"/>
                <a:gd name="T2" fmla="*/ 5 w 14"/>
                <a:gd name="T3" fmla="*/ 5 h 8"/>
                <a:gd name="T4" fmla="*/ 5 w 14"/>
                <a:gd name="T5" fmla="*/ 5 h 8"/>
                <a:gd name="T6" fmla="*/ 14 w 14"/>
                <a:gd name="T7" fmla="*/ 1 h 8"/>
                <a:gd name="T8" fmla="*/ 14 w 14"/>
                <a:gd name="T9" fmla="*/ 0 h 8"/>
                <a:gd name="T10" fmla="*/ 2 w 14"/>
                <a:gd name="T11" fmla="*/ 6 h 8"/>
                <a:gd name="T12" fmla="*/ 2 w 14"/>
                <a:gd name="T13" fmla="*/ 6 h 8"/>
                <a:gd name="T14" fmla="*/ 3 w 14"/>
                <a:gd name="T15" fmla="*/ 6 h 8"/>
                <a:gd name="T16" fmla="*/ 0 w 14"/>
                <a:gd name="T17" fmla="*/ 7 h 8"/>
                <a:gd name="T18" fmla="*/ 1 w 14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">
                  <a:moveTo>
                    <a:pt x="1" y="7"/>
                  </a:moveTo>
                  <a:cubicBezTo>
                    <a:pt x="2" y="7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8" y="4"/>
                    <a:pt x="11" y="2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0" y="3"/>
                    <a:pt x="6" y="5"/>
                    <a:pt x="2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10700"/>
            <p:cNvSpPr>
              <a:spLocks/>
            </p:cNvSpPr>
            <p:nvPr/>
          </p:nvSpPr>
          <p:spPr bwMode="auto">
            <a:xfrm>
              <a:off x="9606891" y="3469435"/>
              <a:ext cx="54847" cy="29252"/>
            </a:xfrm>
            <a:custGeom>
              <a:avLst/>
              <a:gdLst>
                <a:gd name="T0" fmla="*/ 13 w 13"/>
                <a:gd name="T1" fmla="*/ 0 h 7"/>
                <a:gd name="T2" fmla="*/ 0 w 13"/>
                <a:gd name="T3" fmla="*/ 5 h 7"/>
                <a:gd name="T4" fmla="*/ 0 w 13"/>
                <a:gd name="T5" fmla="*/ 6 h 7"/>
                <a:gd name="T6" fmla="*/ 4 w 13"/>
                <a:gd name="T7" fmla="*/ 4 h 7"/>
                <a:gd name="T8" fmla="*/ 0 w 13"/>
                <a:gd name="T9" fmla="*/ 6 h 7"/>
                <a:gd name="T10" fmla="*/ 0 w 13"/>
                <a:gd name="T11" fmla="*/ 7 h 7"/>
                <a:gd name="T12" fmla="*/ 4 w 13"/>
                <a:gd name="T13" fmla="*/ 4 h 7"/>
                <a:gd name="T14" fmla="*/ 4 w 13"/>
                <a:gd name="T15" fmla="*/ 4 h 7"/>
                <a:gd name="T16" fmla="*/ 13 w 13"/>
                <a:gd name="T17" fmla="*/ 0 h 7"/>
                <a:gd name="T18" fmla="*/ 13 w 13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9" y="2"/>
                    <a:pt x="4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3" y="5"/>
                    <a:pt x="1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3"/>
                    <a:pt x="10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10701"/>
            <p:cNvSpPr>
              <a:spLocks/>
            </p:cNvSpPr>
            <p:nvPr/>
          </p:nvSpPr>
          <p:spPr bwMode="auto">
            <a:xfrm>
              <a:off x="9606891" y="3485890"/>
              <a:ext cx="47534" cy="21939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4 h 5"/>
                <a:gd name="T4" fmla="*/ 0 w 11"/>
                <a:gd name="T5" fmla="*/ 4 h 5"/>
                <a:gd name="T6" fmla="*/ 11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10702"/>
            <p:cNvSpPr>
              <a:spLocks/>
            </p:cNvSpPr>
            <p:nvPr/>
          </p:nvSpPr>
          <p:spPr bwMode="auto">
            <a:xfrm>
              <a:off x="9610547" y="3504173"/>
              <a:ext cx="43878" cy="2559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5 h 6"/>
                <a:gd name="T4" fmla="*/ 0 w 10"/>
                <a:gd name="T5" fmla="*/ 5 h 6"/>
                <a:gd name="T6" fmla="*/ 10 w 10"/>
                <a:gd name="T7" fmla="*/ 1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3" y="4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10703"/>
            <p:cNvSpPr>
              <a:spLocks/>
            </p:cNvSpPr>
            <p:nvPr/>
          </p:nvSpPr>
          <p:spPr bwMode="auto">
            <a:xfrm>
              <a:off x="9610547" y="3546221"/>
              <a:ext cx="47534" cy="21939"/>
            </a:xfrm>
            <a:custGeom>
              <a:avLst/>
              <a:gdLst>
                <a:gd name="T0" fmla="*/ 10 w 11"/>
                <a:gd name="T1" fmla="*/ 1 h 5"/>
                <a:gd name="T2" fmla="*/ 1 w 11"/>
                <a:gd name="T3" fmla="*/ 4 h 5"/>
                <a:gd name="T4" fmla="*/ 1 w 11"/>
                <a:gd name="T5" fmla="*/ 4 h 5"/>
                <a:gd name="T6" fmla="*/ 1 w 11"/>
                <a:gd name="T7" fmla="*/ 4 h 5"/>
                <a:gd name="T8" fmla="*/ 0 w 11"/>
                <a:gd name="T9" fmla="*/ 4 h 5"/>
                <a:gd name="T10" fmla="*/ 1 w 11"/>
                <a:gd name="T11" fmla="*/ 5 h 5"/>
                <a:gd name="T12" fmla="*/ 10 w 11"/>
                <a:gd name="T13" fmla="*/ 1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7" y="2"/>
                    <a:pt x="4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1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10704"/>
            <p:cNvSpPr>
              <a:spLocks/>
            </p:cNvSpPr>
            <p:nvPr/>
          </p:nvSpPr>
          <p:spPr bwMode="auto">
            <a:xfrm>
              <a:off x="9614204" y="3580958"/>
              <a:ext cx="43878" cy="21939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1 h 5"/>
                <a:gd name="T4" fmla="*/ 10 w 10"/>
                <a:gd name="T5" fmla="*/ 0 h 5"/>
                <a:gd name="T6" fmla="*/ 0 w 10"/>
                <a:gd name="T7" fmla="*/ 4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4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10705"/>
            <p:cNvSpPr>
              <a:spLocks/>
            </p:cNvSpPr>
            <p:nvPr/>
          </p:nvSpPr>
          <p:spPr bwMode="auto">
            <a:xfrm>
              <a:off x="9619688" y="3595584"/>
              <a:ext cx="38394" cy="16455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1 w 9"/>
                <a:gd name="T7" fmla="*/ 3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2"/>
                    <a:pt x="4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10706"/>
            <p:cNvSpPr>
              <a:spLocks/>
            </p:cNvSpPr>
            <p:nvPr/>
          </p:nvSpPr>
          <p:spPr bwMode="auto">
            <a:xfrm>
              <a:off x="9614204" y="3599241"/>
              <a:ext cx="43878" cy="25595"/>
            </a:xfrm>
            <a:custGeom>
              <a:avLst/>
              <a:gdLst>
                <a:gd name="T0" fmla="*/ 1 w 10"/>
                <a:gd name="T1" fmla="*/ 5 h 6"/>
                <a:gd name="T2" fmla="*/ 10 w 10"/>
                <a:gd name="T3" fmla="*/ 1 h 6"/>
                <a:gd name="T4" fmla="*/ 10 w 10"/>
                <a:gd name="T5" fmla="*/ 0 h 6"/>
                <a:gd name="T6" fmla="*/ 1 w 10"/>
                <a:gd name="T7" fmla="*/ 5 h 6"/>
                <a:gd name="T8" fmla="*/ 1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5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10707"/>
            <p:cNvSpPr>
              <a:spLocks/>
            </p:cNvSpPr>
            <p:nvPr/>
          </p:nvSpPr>
          <p:spPr bwMode="auto">
            <a:xfrm>
              <a:off x="9614204" y="3628493"/>
              <a:ext cx="53019" cy="31081"/>
            </a:xfrm>
            <a:custGeom>
              <a:avLst/>
              <a:gdLst>
                <a:gd name="T0" fmla="*/ 0 w 12"/>
                <a:gd name="T1" fmla="*/ 7 h 7"/>
                <a:gd name="T2" fmla="*/ 9 w 12"/>
                <a:gd name="T3" fmla="*/ 2 h 7"/>
                <a:gd name="T4" fmla="*/ 9 w 12"/>
                <a:gd name="T5" fmla="*/ 2 h 7"/>
                <a:gd name="T6" fmla="*/ 12 w 12"/>
                <a:gd name="T7" fmla="*/ 0 h 7"/>
                <a:gd name="T8" fmla="*/ 12 w 12"/>
                <a:gd name="T9" fmla="*/ 0 h 7"/>
                <a:gd name="T10" fmla="*/ 12 w 12"/>
                <a:gd name="T11" fmla="*/ 0 h 7"/>
                <a:gd name="T12" fmla="*/ 12 w 12"/>
                <a:gd name="T13" fmla="*/ 0 h 7"/>
                <a:gd name="T14" fmla="*/ 11 w 12"/>
                <a:gd name="T15" fmla="*/ 0 h 7"/>
                <a:gd name="T16" fmla="*/ 9 w 12"/>
                <a:gd name="T17" fmla="*/ 2 h 7"/>
                <a:gd name="T18" fmla="*/ 9 w 12"/>
                <a:gd name="T19" fmla="*/ 2 h 7"/>
                <a:gd name="T20" fmla="*/ 0 w 12"/>
                <a:gd name="T21" fmla="*/ 6 h 7"/>
                <a:gd name="T22" fmla="*/ 0 w 12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6"/>
                    <a:pt x="7" y="5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4"/>
                    <a:pt x="3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10708"/>
            <p:cNvSpPr>
              <a:spLocks/>
            </p:cNvSpPr>
            <p:nvPr/>
          </p:nvSpPr>
          <p:spPr bwMode="auto">
            <a:xfrm>
              <a:off x="9619688" y="3650431"/>
              <a:ext cx="47534" cy="18282"/>
            </a:xfrm>
            <a:custGeom>
              <a:avLst/>
              <a:gdLst>
                <a:gd name="T0" fmla="*/ 0 w 11"/>
                <a:gd name="T1" fmla="*/ 4 h 4"/>
                <a:gd name="T2" fmla="*/ 7 w 11"/>
                <a:gd name="T3" fmla="*/ 2 h 4"/>
                <a:gd name="T4" fmla="*/ 8 w 11"/>
                <a:gd name="T5" fmla="*/ 2 h 4"/>
                <a:gd name="T6" fmla="*/ 11 w 11"/>
                <a:gd name="T7" fmla="*/ 0 h 4"/>
                <a:gd name="T8" fmla="*/ 10 w 11"/>
                <a:gd name="T9" fmla="*/ 0 h 4"/>
                <a:gd name="T10" fmla="*/ 8 w 11"/>
                <a:gd name="T11" fmla="*/ 1 h 4"/>
                <a:gd name="T12" fmla="*/ 8 w 11"/>
                <a:gd name="T13" fmla="*/ 1 h 4"/>
                <a:gd name="T14" fmla="*/ 0 w 11"/>
                <a:gd name="T15" fmla="*/ 4 h 4"/>
                <a:gd name="T16" fmla="*/ 0 w 11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2" y="3"/>
                    <a:pt x="5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9" y="1"/>
                    <a:pt x="10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10710"/>
            <p:cNvSpPr>
              <a:spLocks/>
            </p:cNvSpPr>
            <p:nvPr/>
          </p:nvSpPr>
          <p:spPr bwMode="auto">
            <a:xfrm>
              <a:off x="9623344" y="3681511"/>
              <a:ext cx="38394" cy="16455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1 h 4"/>
                <a:gd name="T4" fmla="*/ 8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10711"/>
            <p:cNvSpPr>
              <a:spLocks/>
            </p:cNvSpPr>
            <p:nvPr/>
          </p:nvSpPr>
          <p:spPr bwMode="auto">
            <a:xfrm>
              <a:off x="9619688" y="3694309"/>
              <a:ext cx="47534" cy="16455"/>
            </a:xfrm>
            <a:custGeom>
              <a:avLst/>
              <a:gdLst>
                <a:gd name="T0" fmla="*/ 1 w 11"/>
                <a:gd name="T1" fmla="*/ 4 h 4"/>
                <a:gd name="T2" fmla="*/ 7 w 11"/>
                <a:gd name="T3" fmla="*/ 1 h 4"/>
                <a:gd name="T4" fmla="*/ 7 w 11"/>
                <a:gd name="T5" fmla="*/ 1 h 4"/>
                <a:gd name="T6" fmla="*/ 7 w 11"/>
                <a:gd name="T7" fmla="*/ 2 h 4"/>
                <a:gd name="T8" fmla="*/ 11 w 11"/>
                <a:gd name="T9" fmla="*/ 0 h 4"/>
                <a:gd name="T10" fmla="*/ 10 w 11"/>
                <a:gd name="T11" fmla="*/ 0 h 4"/>
                <a:gd name="T12" fmla="*/ 8 w 11"/>
                <a:gd name="T13" fmla="*/ 1 h 4"/>
                <a:gd name="T14" fmla="*/ 8 w 11"/>
                <a:gd name="T15" fmla="*/ 1 h 4"/>
                <a:gd name="T16" fmla="*/ 1 w 11"/>
                <a:gd name="T17" fmla="*/ 4 h 4"/>
                <a:gd name="T18" fmla="*/ 1 w 1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10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10712"/>
            <p:cNvSpPr>
              <a:spLocks/>
            </p:cNvSpPr>
            <p:nvPr/>
          </p:nvSpPr>
          <p:spPr bwMode="auto">
            <a:xfrm>
              <a:off x="9623344" y="3707106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3 h 4"/>
                <a:gd name="T4" fmla="*/ 0 w 8"/>
                <a:gd name="T5" fmla="*/ 4 h 4"/>
                <a:gd name="T6" fmla="*/ 8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10713"/>
            <p:cNvSpPr>
              <a:spLocks/>
            </p:cNvSpPr>
            <p:nvPr/>
          </p:nvSpPr>
          <p:spPr bwMode="auto">
            <a:xfrm>
              <a:off x="9623344" y="3725389"/>
              <a:ext cx="34737" cy="16455"/>
            </a:xfrm>
            <a:custGeom>
              <a:avLst/>
              <a:gdLst>
                <a:gd name="T0" fmla="*/ 8 w 8"/>
                <a:gd name="T1" fmla="*/ 1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10714"/>
            <p:cNvSpPr>
              <a:spLocks/>
            </p:cNvSpPr>
            <p:nvPr/>
          </p:nvSpPr>
          <p:spPr bwMode="auto">
            <a:xfrm>
              <a:off x="9619688" y="3741843"/>
              <a:ext cx="29252" cy="9142"/>
            </a:xfrm>
            <a:custGeom>
              <a:avLst/>
              <a:gdLst>
                <a:gd name="T0" fmla="*/ 1 w 7"/>
                <a:gd name="T1" fmla="*/ 2 h 2"/>
                <a:gd name="T2" fmla="*/ 7 w 7"/>
                <a:gd name="T3" fmla="*/ 0 h 2"/>
                <a:gd name="T4" fmla="*/ 6 w 7"/>
                <a:gd name="T5" fmla="*/ 0 h 2"/>
                <a:gd name="T6" fmla="*/ 0 w 7"/>
                <a:gd name="T7" fmla="*/ 2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0715"/>
            <p:cNvSpPr>
              <a:spLocks/>
            </p:cNvSpPr>
            <p:nvPr/>
          </p:nvSpPr>
          <p:spPr bwMode="auto">
            <a:xfrm>
              <a:off x="9628829" y="3780236"/>
              <a:ext cx="7313" cy="548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10716"/>
            <p:cNvSpPr>
              <a:spLocks/>
            </p:cNvSpPr>
            <p:nvPr/>
          </p:nvSpPr>
          <p:spPr bwMode="auto">
            <a:xfrm>
              <a:off x="9511821" y="3798518"/>
              <a:ext cx="38394" cy="21939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1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3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0717"/>
            <p:cNvSpPr>
              <a:spLocks/>
            </p:cNvSpPr>
            <p:nvPr/>
          </p:nvSpPr>
          <p:spPr bwMode="auto">
            <a:xfrm>
              <a:off x="9541073" y="2937419"/>
              <a:ext cx="87755" cy="42050"/>
            </a:xfrm>
            <a:custGeom>
              <a:avLst/>
              <a:gdLst>
                <a:gd name="T0" fmla="*/ 0 w 20"/>
                <a:gd name="T1" fmla="*/ 10 h 10"/>
                <a:gd name="T2" fmla="*/ 20 w 20"/>
                <a:gd name="T3" fmla="*/ 1 h 10"/>
                <a:gd name="T4" fmla="*/ 19 w 20"/>
                <a:gd name="T5" fmla="*/ 1 h 10"/>
                <a:gd name="T6" fmla="*/ 0 w 20"/>
                <a:gd name="T7" fmla="*/ 9 h 10"/>
                <a:gd name="T8" fmla="*/ 0 w 2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4"/>
                    <a:pt x="20" y="1"/>
                  </a:cubicBezTo>
                  <a:cubicBezTo>
                    <a:pt x="20" y="1"/>
                    <a:pt x="20" y="0"/>
                    <a:pt x="19" y="1"/>
                  </a:cubicBezTo>
                  <a:cubicBezTo>
                    <a:pt x="13" y="3"/>
                    <a:pt x="6" y="6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0718"/>
            <p:cNvSpPr>
              <a:spLocks/>
            </p:cNvSpPr>
            <p:nvPr/>
          </p:nvSpPr>
          <p:spPr bwMode="auto">
            <a:xfrm>
              <a:off x="9550215" y="2975811"/>
              <a:ext cx="69473" cy="34737"/>
            </a:xfrm>
            <a:custGeom>
              <a:avLst/>
              <a:gdLst>
                <a:gd name="T0" fmla="*/ 16 w 16"/>
                <a:gd name="T1" fmla="*/ 0 h 8"/>
                <a:gd name="T2" fmla="*/ 0 w 16"/>
                <a:gd name="T3" fmla="*/ 7 h 8"/>
                <a:gd name="T4" fmla="*/ 0 w 16"/>
                <a:gd name="T5" fmla="*/ 8 h 8"/>
                <a:gd name="T6" fmla="*/ 16 w 16"/>
                <a:gd name="T7" fmla="*/ 1 h 8"/>
                <a:gd name="T8" fmla="*/ 16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6" y="0"/>
                  </a:moveTo>
                  <a:cubicBezTo>
                    <a:pt x="11" y="3"/>
                    <a:pt x="5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5"/>
                    <a:pt x="11" y="3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0719"/>
            <p:cNvSpPr>
              <a:spLocks/>
            </p:cNvSpPr>
            <p:nvPr/>
          </p:nvSpPr>
          <p:spPr bwMode="auto">
            <a:xfrm>
              <a:off x="9546558" y="2909995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0720"/>
            <p:cNvSpPr>
              <a:spLocks/>
            </p:cNvSpPr>
            <p:nvPr/>
          </p:nvSpPr>
          <p:spPr bwMode="auto">
            <a:xfrm>
              <a:off x="9541073" y="2919137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10721"/>
            <p:cNvSpPr>
              <a:spLocks/>
            </p:cNvSpPr>
            <p:nvPr/>
          </p:nvSpPr>
          <p:spPr bwMode="auto">
            <a:xfrm>
              <a:off x="9563012" y="2941076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10722"/>
            <p:cNvSpPr>
              <a:spLocks/>
            </p:cNvSpPr>
            <p:nvPr/>
          </p:nvSpPr>
          <p:spPr bwMode="auto">
            <a:xfrm>
              <a:off x="9537417" y="294473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10723"/>
            <p:cNvSpPr>
              <a:spLocks/>
            </p:cNvSpPr>
            <p:nvPr/>
          </p:nvSpPr>
          <p:spPr bwMode="auto">
            <a:xfrm>
              <a:off x="9537417" y="2950216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0724"/>
            <p:cNvSpPr>
              <a:spLocks/>
            </p:cNvSpPr>
            <p:nvPr/>
          </p:nvSpPr>
          <p:spPr bwMode="auto">
            <a:xfrm>
              <a:off x="9541073" y="2963014"/>
              <a:ext cx="25595" cy="12798"/>
            </a:xfrm>
            <a:custGeom>
              <a:avLst/>
              <a:gdLst>
                <a:gd name="T0" fmla="*/ 1 w 6"/>
                <a:gd name="T1" fmla="*/ 2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0725"/>
            <p:cNvSpPr>
              <a:spLocks/>
            </p:cNvSpPr>
            <p:nvPr/>
          </p:nvSpPr>
          <p:spPr bwMode="auto">
            <a:xfrm>
              <a:off x="9546558" y="2972155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0726"/>
            <p:cNvSpPr>
              <a:spLocks/>
            </p:cNvSpPr>
            <p:nvPr/>
          </p:nvSpPr>
          <p:spPr bwMode="auto">
            <a:xfrm>
              <a:off x="9572154" y="2992266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0727"/>
            <p:cNvSpPr>
              <a:spLocks/>
            </p:cNvSpPr>
            <p:nvPr/>
          </p:nvSpPr>
          <p:spPr bwMode="auto">
            <a:xfrm>
              <a:off x="9563012" y="2997750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0728"/>
            <p:cNvSpPr>
              <a:spLocks/>
            </p:cNvSpPr>
            <p:nvPr/>
          </p:nvSpPr>
          <p:spPr bwMode="auto">
            <a:xfrm>
              <a:off x="9606890" y="2957529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0729"/>
            <p:cNvSpPr>
              <a:spLocks/>
            </p:cNvSpPr>
            <p:nvPr/>
          </p:nvSpPr>
          <p:spPr bwMode="auto">
            <a:xfrm>
              <a:off x="9606890" y="2972155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0730"/>
            <p:cNvSpPr>
              <a:spLocks/>
            </p:cNvSpPr>
            <p:nvPr/>
          </p:nvSpPr>
          <p:spPr bwMode="auto">
            <a:xfrm>
              <a:off x="9597749" y="2979468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0731"/>
            <p:cNvSpPr>
              <a:spLocks/>
            </p:cNvSpPr>
            <p:nvPr/>
          </p:nvSpPr>
          <p:spPr bwMode="auto">
            <a:xfrm>
              <a:off x="9594093" y="2992266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1 w 6"/>
                <a:gd name="T5" fmla="*/ 2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10732"/>
            <p:cNvSpPr>
              <a:spLocks/>
            </p:cNvSpPr>
            <p:nvPr/>
          </p:nvSpPr>
          <p:spPr bwMode="auto">
            <a:xfrm>
              <a:off x="9588607" y="3001407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10733"/>
            <p:cNvSpPr>
              <a:spLocks/>
            </p:cNvSpPr>
            <p:nvPr/>
          </p:nvSpPr>
          <p:spPr bwMode="auto">
            <a:xfrm>
              <a:off x="9601406" y="2941076"/>
              <a:ext cx="27424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10734"/>
            <p:cNvSpPr>
              <a:spLocks/>
            </p:cNvSpPr>
            <p:nvPr/>
          </p:nvSpPr>
          <p:spPr bwMode="auto">
            <a:xfrm>
              <a:off x="9606890" y="2931934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0735"/>
            <p:cNvSpPr>
              <a:spLocks/>
            </p:cNvSpPr>
            <p:nvPr/>
          </p:nvSpPr>
          <p:spPr bwMode="auto">
            <a:xfrm>
              <a:off x="9601406" y="292279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0736"/>
            <p:cNvSpPr>
              <a:spLocks/>
            </p:cNvSpPr>
            <p:nvPr/>
          </p:nvSpPr>
          <p:spPr bwMode="auto">
            <a:xfrm>
              <a:off x="9597749" y="291548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0737"/>
            <p:cNvSpPr>
              <a:spLocks/>
            </p:cNvSpPr>
            <p:nvPr/>
          </p:nvSpPr>
          <p:spPr bwMode="auto">
            <a:xfrm>
              <a:off x="9588607" y="2909995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10738"/>
            <p:cNvSpPr>
              <a:spLocks/>
            </p:cNvSpPr>
            <p:nvPr/>
          </p:nvSpPr>
          <p:spPr bwMode="auto">
            <a:xfrm>
              <a:off x="9566668" y="3054426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1 w 4"/>
                <a:gd name="T11" fmla="*/ 2 h 3"/>
                <a:gd name="T12" fmla="*/ 1 w 4"/>
                <a:gd name="T13" fmla="*/ 2 h 3"/>
                <a:gd name="T14" fmla="*/ 1 w 4"/>
                <a:gd name="T15" fmla="*/ 2 h 3"/>
                <a:gd name="T16" fmla="*/ 4 w 4"/>
                <a:gd name="T17" fmla="*/ 1 h 3"/>
                <a:gd name="T18" fmla="*/ 3 w 4"/>
                <a:gd name="T19" fmla="*/ 1 h 3"/>
                <a:gd name="T20" fmla="*/ 1 w 4"/>
                <a:gd name="T21" fmla="*/ 2 h 3"/>
                <a:gd name="T22" fmla="*/ 3 w 4"/>
                <a:gd name="T23" fmla="*/ 1 h 3"/>
                <a:gd name="T24" fmla="*/ 3 w 4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10739"/>
            <p:cNvSpPr>
              <a:spLocks/>
            </p:cNvSpPr>
            <p:nvPr/>
          </p:nvSpPr>
          <p:spPr bwMode="auto">
            <a:xfrm>
              <a:off x="9575810" y="3067223"/>
              <a:ext cx="18282" cy="12798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3 h 3"/>
                <a:gd name="T4" fmla="*/ 4 w 4"/>
                <a:gd name="T5" fmla="*/ 1 h 3"/>
                <a:gd name="T6" fmla="*/ 3 w 4"/>
                <a:gd name="T7" fmla="*/ 1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10740"/>
            <p:cNvSpPr>
              <a:spLocks/>
            </p:cNvSpPr>
            <p:nvPr/>
          </p:nvSpPr>
          <p:spPr bwMode="auto">
            <a:xfrm>
              <a:off x="9575810" y="3080022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10741"/>
            <p:cNvSpPr>
              <a:spLocks/>
            </p:cNvSpPr>
            <p:nvPr/>
          </p:nvSpPr>
          <p:spPr bwMode="auto">
            <a:xfrm>
              <a:off x="9506337" y="3048941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1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10742"/>
            <p:cNvSpPr>
              <a:spLocks/>
            </p:cNvSpPr>
            <p:nvPr/>
          </p:nvSpPr>
          <p:spPr bwMode="auto">
            <a:xfrm>
              <a:off x="9506337" y="3054426"/>
              <a:ext cx="21939" cy="12798"/>
            </a:xfrm>
            <a:custGeom>
              <a:avLst/>
              <a:gdLst>
                <a:gd name="T0" fmla="*/ 4 w 5"/>
                <a:gd name="T1" fmla="*/ 1 h 3"/>
                <a:gd name="T2" fmla="*/ 1 w 5"/>
                <a:gd name="T3" fmla="*/ 2 h 3"/>
                <a:gd name="T4" fmla="*/ 1 w 5"/>
                <a:gd name="T5" fmla="*/ 2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10743"/>
            <p:cNvSpPr>
              <a:spLocks/>
            </p:cNvSpPr>
            <p:nvPr/>
          </p:nvSpPr>
          <p:spPr bwMode="auto">
            <a:xfrm>
              <a:off x="9477085" y="3061739"/>
              <a:ext cx="51191" cy="25595"/>
            </a:xfrm>
            <a:custGeom>
              <a:avLst/>
              <a:gdLst>
                <a:gd name="T0" fmla="*/ 11 w 12"/>
                <a:gd name="T1" fmla="*/ 0 h 6"/>
                <a:gd name="T2" fmla="*/ 9 w 12"/>
                <a:gd name="T3" fmla="*/ 1 h 6"/>
                <a:gd name="T4" fmla="*/ 8 w 12"/>
                <a:gd name="T5" fmla="*/ 1 h 6"/>
                <a:gd name="T6" fmla="*/ 1 w 12"/>
                <a:gd name="T7" fmla="*/ 5 h 6"/>
                <a:gd name="T8" fmla="*/ 1 w 12"/>
                <a:gd name="T9" fmla="*/ 5 h 6"/>
                <a:gd name="T10" fmla="*/ 0 w 12"/>
                <a:gd name="T11" fmla="*/ 5 h 6"/>
                <a:gd name="T12" fmla="*/ 0 w 12"/>
                <a:gd name="T13" fmla="*/ 6 h 6"/>
                <a:gd name="T14" fmla="*/ 1 w 12"/>
                <a:gd name="T15" fmla="*/ 5 h 6"/>
                <a:gd name="T16" fmla="*/ 1 w 12"/>
                <a:gd name="T17" fmla="*/ 5 h 6"/>
                <a:gd name="T18" fmla="*/ 2 w 12"/>
                <a:gd name="T19" fmla="*/ 5 h 6"/>
                <a:gd name="T20" fmla="*/ 2 w 12"/>
                <a:gd name="T21" fmla="*/ 4 h 6"/>
                <a:gd name="T22" fmla="*/ 9 w 12"/>
                <a:gd name="T23" fmla="*/ 1 h 6"/>
                <a:gd name="T24" fmla="*/ 9 w 12"/>
                <a:gd name="T25" fmla="*/ 1 h 6"/>
                <a:gd name="T26" fmla="*/ 12 w 12"/>
                <a:gd name="T27" fmla="*/ 0 h 6"/>
                <a:gd name="T28" fmla="*/ 11 w 12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10" y="0"/>
                    <a:pt x="10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10744"/>
            <p:cNvSpPr>
              <a:spLocks/>
            </p:cNvSpPr>
            <p:nvPr/>
          </p:nvSpPr>
          <p:spPr bwMode="auto">
            <a:xfrm>
              <a:off x="9511821" y="3067223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0745"/>
            <p:cNvSpPr>
              <a:spLocks/>
            </p:cNvSpPr>
            <p:nvPr/>
          </p:nvSpPr>
          <p:spPr bwMode="auto">
            <a:xfrm>
              <a:off x="9524620" y="3136696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10746"/>
            <p:cNvSpPr>
              <a:spLocks/>
            </p:cNvSpPr>
            <p:nvPr/>
          </p:nvSpPr>
          <p:spPr bwMode="auto">
            <a:xfrm>
              <a:off x="9528276" y="3144009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5 w 6"/>
                <a:gd name="T5" fmla="*/ 1 h 2"/>
                <a:gd name="T6" fmla="*/ 5 w 6"/>
                <a:gd name="T7" fmla="*/ 0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10747"/>
            <p:cNvSpPr>
              <a:spLocks/>
            </p:cNvSpPr>
            <p:nvPr/>
          </p:nvSpPr>
          <p:spPr bwMode="auto">
            <a:xfrm>
              <a:off x="9489883" y="3109273"/>
              <a:ext cx="0" cy="548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0748"/>
            <p:cNvSpPr>
              <a:spLocks/>
            </p:cNvSpPr>
            <p:nvPr/>
          </p:nvSpPr>
          <p:spPr bwMode="auto">
            <a:xfrm>
              <a:off x="9524620" y="3149495"/>
              <a:ext cx="34737" cy="16455"/>
            </a:xfrm>
            <a:custGeom>
              <a:avLst/>
              <a:gdLst>
                <a:gd name="T0" fmla="*/ 8 w 8"/>
                <a:gd name="T1" fmla="*/ 1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0749"/>
            <p:cNvSpPr>
              <a:spLocks/>
            </p:cNvSpPr>
            <p:nvPr/>
          </p:nvSpPr>
          <p:spPr bwMode="auto">
            <a:xfrm>
              <a:off x="9528276" y="3162292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1 w 8"/>
                <a:gd name="T3" fmla="*/ 2 h 3"/>
                <a:gd name="T4" fmla="*/ 1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0750"/>
            <p:cNvSpPr>
              <a:spLocks/>
            </p:cNvSpPr>
            <p:nvPr/>
          </p:nvSpPr>
          <p:spPr bwMode="auto">
            <a:xfrm>
              <a:off x="9541073" y="316960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0751"/>
            <p:cNvSpPr>
              <a:spLocks/>
            </p:cNvSpPr>
            <p:nvPr/>
          </p:nvSpPr>
          <p:spPr bwMode="auto">
            <a:xfrm>
              <a:off x="9531933" y="3184230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0752"/>
            <p:cNvSpPr>
              <a:spLocks/>
            </p:cNvSpPr>
            <p:nvPr/>
          </p:nvSpPr>
          <p:spPr bwMode="auto">
            <a:xfrm>
              <a:off x="9537417" y="3204342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0753"/>
            <p:cNvSpPr>
              <a:spLocks/>
            </p:cNvSpPr>
            <p:nvPr/>
          </p:nvSpPr>
          <p:spPr bwMode="auto">
            <a:xfrm>
              <a:off x="9502681" y="3200685"/>
              <a:ext cx="29252" cy="12798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3 h 3"/>
                <a:gd name="T4" fmla="*/ 7 w 7"/>
                <a:gd name="T5" fmla="*/ 1 h 3"/>
                <a:gd name="T6" fmla="*/ 6 w 7"/>
                <a:gd name="T7" fmla="*/ 0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0754"/>
            <p:cNvSpPr>
              <a:spLocks/>
            </p:cNvSpPr>
            <p:nvPr/>
          </p:nvSpPr>
          <p:spPr bwMode="auto">
            <a:xfrm>
              <a:off x="9497195" y="3231765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1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10755"/>
            <p:cNvSpPr>
              <a:spLocks/>
            </p:cNvSpPr>
            <p:nvPr/>
          </p:nvSpPr>
          <p:spPr bwMode="auto">
            <a:xfrm>
              <a:off x="9497195" y="3244563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4 w 5"/>
                <a:gd name="T5" fmla="*/ 0 h 1"/>
                <a:gd name="T6" fmla="*/ 4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10756"/>
            <p:cNvSpPr>
              <a:spLocks/>
            </p:cNvSpPr>
            <p:nvPr/>
          </p:nvSpPr>
          <p:spPr bwMode="auto">
            <a:xfrm>
              <a:off x="9497195" y="3257360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0757"/>
            <p:cNvSpPr>
              <a:spLocks/>
            </p:cNvSpPr>
            <p:nvPr/>
          </p:nvSpPr>
          <p:spPr bwMode="auto">
            <a:xfrm>
              <a:off x="9502681" y="3218968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0758"/>
            <p:cNvSpPr>
              <a:spLocks/>
            </p:cNvSpPr>
            <p:nvPr/>
          </p:nvSpPr>
          <p:spPr bwMode="auto">
            <a:xfrm>
              <a:off x="9597749" y="3209826"/>
              <a:ext cx="25595" cy="3656"/>
            </a:xfrm>
            <a:custGeom>
              <a:avLst/>
              <a:gdLst>
                <a:gd name="T0" fmla="*/ 1 w 6"/>
                <a:gd name="T1" fmla="*/ 1 h 1"/>
                <a:gd name="T2" fmla="*/ 1 w 6"/>
                <a:gd name="T3" fmla="*/ 1 h 1"/>
                <a:gd name="T4" fmla="*/ 6 w 6"/>
                <a:gd name="T5" fmla="*/ 1 h 1"/>
                <a:gd name="T6" fmla="*/ 6 w 6"/>
                <a:gd name="T7" fmla="*/ 0 h 1"/>
                <a:gd name="T8" fmla="*/ 1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10759"/>
            <p:cNvSpPr>
              <a:spLocks/>
            </p:cNvSpPr>
            <p:nvPr/>
          </p:nvSpPr>
          <p:spPr bwMode="auto">
            <a:xfrm>
              <a:off x="9594093" y="3169605"/>
              <a:ext cx="29252" cy="14626"/>
            </a:xfrm>
            <a:custGeom>
              <a:avLst/>
              <a:gdLst>
                <a:gd name="T0" fmla="*/ 1 w 7"/>
                <a:gd name="T1" fmla="*/ 2 h 3"/>
                <a:gd name="T2" fmla="*/ 1 w 7"/>
                <a:gd name="T3" fmla="*/ 3 h 3"/>
                <a:gd name="T4" fmla="*/ 7 w 7"/>
                <a:gd name="T5" fmla="*/ 1 h 3"/>
                <a:gd name="T6" fmla="*/ 7 w 7"/>
                <a:gd name="T7" fmla="*/ 0 h 3"/>
                <a:gd name="T8" fmla="*/ 1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0760"/>
            <p:cNvSpPr>
              <a:spLocks/>
            </p:cNvSpPr>
            <p:nvPr/>
          </p:nvSpPr>
          <p:spPr bwMode="auto">
            <a:xfrm>
              <a:off x="9572154" y="3156807"/>
              <a:ext cx="7313" cy="548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0761"/>
            <p:cNvSpPr>
              <a:spLocks/>
            </p:cNvSpPr>
            <p:nvPr/>
          </p:nvSpPr>
          <p:spPr bwMode="auto">
            <a:xfrm>
              <a:off x="9572154" y="3165948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1 w 3"/>
                <a:gd name="T9" fmla="*/ 1 h 1"/>
                <a:gd name="T10" fmla="*/ 1 w 3"/>
                <a:gd name="T11" fmla="*/ 1 h 1"/>
                <a:gd name="T12" fmla="*/ 2 w 3"/>
                <a:gd name="T13" fmla="*/ 0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0762"/>
            <p:cNvSpPr>
              <a:spLocks/>
            </p:cNvSpPr>
            <p:nvPr/>
          </p:nvSpPr>
          <p:spPr bwMode="auto">
            <a:xfrm>
              <a:off x="9594093" y="3153151"/>
              <a:ext cx="20111" cy="3656"/>
            </a:xfrm>
            <a:custGeom>
              <a:avLst/>
              <a:gdLst>
                <a:gd name="T0" fmla="*/ 1 w 5"/>
                <a:gd name="T1" fmla="*/ 1 h 1"/>
                <a:gd name="T2" fmla="*/ 1 w 5"/>
                <a:gd name="T3" fmla="*/ 1 h 1"/>
                <a:gd name="T4" fmla="*/ 1 w 5"/>
                <a:gd name="T5" fmla="*/ 1 h 1"/>
                <a:gd name="T6" fmla="*/ 1 w 5"/>
                <a:gd name="T7" fmla="*/ 1 h 1"/>
                <a:gd name="T8" fmla="*/ 1 w 5"/>
                <a:gd name="T9" fmla="*/ 1 h 1"/>
                <a:gd name="T10" fmla="*/ 5 w 5"/>
                <a:gd name="T11" fmla="*/ 0 h 1"/>
                <a:gd name="T12" fmla="*/ 5 w 5"/>
                <a:gd name="T13" fmla="*/ 0 h 1"/>
                <a:gd name="T14" fmla="*/ 1 w 5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0763"/>
            <p:cNvSpPr>
              <a:spLocks/>
            </p:cNvSpPr>
            <p:nvPr/>
          </p:nvSpPr>
          <p:spPr bwMode="auto">
            <a:xfrm>
              <a:off x="9610546" y="3109273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0764"/>
            <p:cNvSpPr>
              <a:spLocks/>
            </p:cNvSpPr>
            <p:nvPr/>
          </p:nvSpPr>
          <p:spPr bwMode="auto">
            <a:xfrm>
              <a:off x="9619688" y="3080022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5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0765"/>
            <p:cNvSpPr>
              <a:spLocks/>
            </p:cNvSpPr>
            <p:nvPr/>
          </p:nvSpPr>
          <p:spPr bwMode="auto">
            <a:xfrm>
              <a:off x="9623344" y="3070880"/>
              <a:ext cx="18282" cy="0"/>
            </a:xfrm>
            <a:custGeom>
              <a:avLst/>
              <a:gdLst>
                <a:gd name="T0" fmla="*/ 0 w 4"/>
                <a:gd name="T1" fmla="*/ 0 w 4"/>
                <a:gd name="T2" fmla="*/ 4 w 4"/>
                <a:gd name="T3" fmla="*/ 4 w 4"/>
                <a:gd name="T4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10766"/>
            <p:cNvSpPr>
              <a:spLocks/>
            </p:cNvSpPr>
            <p:nvPr/>
          </p:nvSpPr>
          <p:spPr bwMode="auto">
            <a:xfrm>
              <a:off x="9597749" y="3231765"/>
              <a:ext cx="16455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0767"/>
            <p:cNvSpPr>
              <a:spLocks/>
            </p:cNvSpPr>
            <p:nvPr/>
          </p:nvSpPr>
          <p:spPr bwMode="auto">
            <a:xfrm>
              <a:off x="9636141" y="3239078"/>
              <a:ext cx="31081" cy="9142"/>
            </a:xfrm>
            <a:custGeom>
              <a:avLst/>
              <a:gdLst>
                <a:gd name="T0" fmla="*/ 1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0 w 7"/>
                <a:gd name="T7" fmla="*/ 2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0768"/>
            <p:cNvSpPr>
              <a:spLocks/>
            </p:cNvSpPr>
            <p:nvPr/>
          </p:nvSpPr>
          <p:spPr bwMode="auto">
            <a:xfrm>
              <a:off x="9648940" y="3244563"/>
              <a:ext cx="18282" cy="7313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0769"/>
            <p:cNvSpPr>
              <a:spLocks/>
            </p:cNvSpPr>
            <p:nvPr/>
          </p:nvSpPr>
          <p:spPr bwMode="auto">
            <a:xfrm>
              <a:off x="9636141" y="3226280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1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0770"/>
            <p:cNvSpPr>
              <a:spLocks/>
            </p:cNvSpPr>
            <p:nvPr/>
          </p:nvSpPr>
          <p:spPr bwMode="auto">
            <a:xfrm>
              <a:off x="9645283" y="3222624"/>
              <a:ext cx="21939" cy="3656"/>
            </a:xfrm>
            <a:custGeom>
              <a:avLst/>
              <a:gdLst>
                <a:gd name="T0" fmla="*/ 4 w 5"/>
                <a:gd name="T1" fmla="*/ 0 h 1"/>
                <a:gd name="T2" fmla="*/ 4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0771"/>
            <p:cNvSpPr>
              <a:spLocks/>
            </p:cNvSpPr>
            <p:nvPr/>
          </p:nvSpPr>
          <p:spPr bwMode="auto">
            <a:xfrm>
              <a:off x="9636141" y="3251876"/>
              <a:ext cx="31081" cy="9142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0772"/>
            <p:cNvSpPr>
              <a:spLocks/>
            </p:cNvSpPr>
            <p:nvPr/>
          </p:nvSpPr>
          <p:spPr bwMode="auto">
            <a:xfrm>
              <a:off x="9641627" y="3261016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0773"/>
            <p:cNvSpPr>
              <a:spLocks/>
            </p:cNvSpPr>
            <p:nvPr/>
          </p:nvSpPr>
          <p:spPr bwMode="auto">
            <a:xfrm>
              <a:off x="9641627" y="3270158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1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0774"/>
            <p:cNvSpPr>
              <a:spLocks/>
            </p:cNvSpPr>
            <p:nvPr/>
          </p:nvSpPr>
          <p:spPr bwMode="auto">
            <a:xfrm>
              <a:off x="9601406" y="3286612"/>
              <a:ext cx="21939" cy="5485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0775"/>
            <p:cNvSpPr>
              <a:spLocks/>
            </p:cNvSpPr>
            <p:nvPr/>
          </p:nvSpPr>
          <p:spPr bwMode="auto">
            <a:xfrm>
              <a:off x="9636141" y="3286612"/>
              <a:ext cx="31081" cy="9142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0 w 7"/>
                <a:gd name="T5" fmla="*/ 2 h 2"/>
                <a:gd name="T6" fmla="*/ 0 w 7"/>
                <a:gd name="T7" fmla="*/ 2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0776"/>
            <p:cNvSpPr>
              <a:spLocks/>
            </p:cNvSpPr>
            <p:nvPr/>
          </p:nvSpPr>
          <p:spPr bwMode="auto">
            <a:xfrm>
              <a:off x="9636141" y="3295753"/>
              <a:ext cx="31081" cy="9142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6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0777"/>
            <p:cNvSpPr>
              <a:spLocks/>
            </p:cNvSpPr>
            <p:nvPr/>
          </p:nvSpPr>
          <p:spPr bwMode="auto">
            <a:xfrm>
              <a:off x="9641627" y="3304894"/>
              <a:ext cx="29252" cy="9142"/>
            </a:xfrm>
            <a:custGeom>
              <a:avLst/>
              <a:gdLst>
                <a:gd name="T0" fmla="*/ 0 w 7"/>
                <a:gd name="T1" fmla="*/ 2 h 2"/>
                <a:gd name="T2" fmla="*/ 6 w 7"/>
                <a:gd name="T3" fmla="*/ 0 h 2"/>
                <a:gd name="T4" fmla="*/ 6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0778"/>
            <p:cNvSpPr>
              <a:spLocks/>
            </p:cNvSpPr>
            <p:nvPr/>
          </p:nvSpPr>
          <p:spPr bwMode="auto">
            <a:xfrm>
              <a:off x="9632485" y="3321349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3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0779"/>
            <p:cNvSpPr>
              <a:spLocks/>
            </p:cNvSpPr>
            <p:nvPr/>
          </p:nvSpPr>
          <p:spPr bwMode="auto">
            <a:xfrm>
              <a:off x="9632485" y="3334146"/>
              <a:ext cx="34737" cy="14626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2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0780"/>
            <p:cNvSpPr>
              <a:spLocks/>
            </p:cNvSpPr>
            <p:nvPr/>
          </p:nvSpPr>
          <p:spPr bwMode="auto">
            <a:xfrm>
              <a:off x="9606890" y="3334146"/>
              <a:ext cx="21939" cy="5485"/>
            </a:xfrm>
            <a:custGeom>
              <a:avLst/>
              <a:gdLst>
                <a:gd name="T0" fmla="*/ 5 w 5"/>
                <a:gd name="T1" fmla="*/ 0 h 1"/>
                <a:gd name="T2" fmla="*/ 5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0781"/>
            <p:cNvSpPr>
              <a:spLocks/>
            </p:cNvSpPr>
            <p:nvPr/>
          </p:nvSpPr>
          <p:spPr bwMode="auto">
            <a:xfrm>
              <a:off x="9606890" y="3321349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3 w 4"/>
                <a:gd name="T5" fmla="*/ 1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0782"/>
            <p:cNvSpPr>
              <a:spLocks/>
            </p:cNvSpPr>
            <p:nvPr/>
          </p:nvSpPr>
          <p:spPr bwMode="auto">
            <a:xfrm>
              <a:off x="9528276" y="3301238"/>
              <a:ext cx="38394" cy="7313"/>
            </a:xfrm>
            <a:custGeom>
              <a:avLst/>
              <a:gdLst>
                <a:gd name="T0" fmla="*/ 1 w 9"/>
                <a:gd name="T1" fmla="*/ 2 h 2"/>
                <a:gd name="T2" fmla="*/ 8 w 9"/>
                <a:gd name="T3" fmla="*/ 0 h 2"/>
                <a:gd name="T4" fmla="*/ 8 w 9"/>
                <a:gd name="T5" fmla="*/ 0 h 2"/>
                <a:gd name="T6" fmla="*/ 8 w 9"/>
                <a:gd name="T7" fmla="*/ 0 h 2"/>
                <a:gd name="T8" fmla="*/ 8 w 9"/>
                <a:gd name="T9" fmla="*/ 0 h 2"/>
                <a:gd name="T10" fmla="*/ 1 w 9"/>
                <a:gd name="T11" fmla="*/ 1 h 2"/>
                <a:gd name="T12" fmla="*/ 1 w 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1" y="2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0783"/>
            <p:cNvSpPr>
              <a:spLocks/>
            </p:cNvSpPr>
            <p:nvPr/>
          </p:nvSpPr>
          <p:spPr bwMode="auto">
            <a:xfrm>
              <a:off x="9537417" y="3286612"/>
              <a:ext cx="25595" cy="14626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10784"/>
            <p:cNvSpPr>
              <a:spLocks/>
            </p:cNvSpPr>
            <p:nvPr/>
          </p:nvSpPr>
          <p:spPr bwMode="auto">
            <a:xfrm>
              <a:off x="9546558" y="3266502"/>
              <a:ext cx="20111" cy="7313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10785"/>
            <p:cNvSpPr>
              <a:spLocks/>
            </p:cNvSpPr>
            <p:nvPr/>
          </p:nvSpPr>
          <p:spPr bwMode="auto">
            <a:xfrm>
              <a:off x="9541073" y="3248219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1 h 2"/>
                <a:gd name="T4" fmla="*/ 6 w 6"/>
                <a:gd name="T5" fmla="*/ 0 h 2"/>
                <a:gd name="T6" fmla="*/ 0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10786"/>
            <p:cNvSpPr>
              <a:spLocks/>
            </p:cNvSpPr>
            <p:nvPr/>
          </p:nvSpPr>
          <p:spPr bwMode="auto">
            <a:xfrm>
              <a:off x="9541073" y="3231765"/>
              <a:ext cx="25595" cy="731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1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10787"/>
            <p:cNvSpPr>
              <a:spLocks/>
            </p:cNvSpPr>
            <p:nvPr/>
          </p:nvSpPr>
          <p:spPr bwMode="auto">
            <a:xfrm>
              <a:off x="9502681" y="3301238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10788"/>
            <p:cNvSpPr>
              <a:spLocks/>
            </p:cNvSpPr>
            <p:nvPr/>
          </p:nvSpPr>
          <p:spPr bwMode="auto">
            <a:xfrm>
              <a:off x="9497195" y="3317692"/>
              <a:ext cx="9142" cy="3656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10789"/>
            <p:cNvSpPr>
              <a:spLocks/>
            </p:cNvSpPr>
            <p:nvPr/>
          </p:nvSpPr>
          <p:spPr bwMode="auto">
            <a:xfrm>
              <a:off x="9493539" y="3365226"/>
              <a:ext cx="31081" cy="3656"/>
            </a:xfrm>
            <a:custGeom>
              <a:avLst/>
              <a:gdLst>
                <a:gd name="T0" fmla="*/ 0 w 7"/>
                <a:gd name="T1" fmla="*/ 1 h 1"/>
                <a:gd name="T2" fmla="*/ 0 w 7"/>
                <a:gd name="T3" fmla="*/ 1 h 1"/>
                <a:gd name="T4" fmla="*/ 7 w 7"/>
                <a:gd name="T5" fmla="*/ 1 h 1"/>
                <a:gd name="T6" fmla="*/ 7 w 7"/>
                <a:gd name="T7" fmla="*/ 0 h 1"/>
                <a:gd name="T8" fmla="*/ 0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10790"/>
            <p:cNvSpPr>
              <a:spLocks/>
            </p:cNvSpPr>
            <p:nvPr/>
          </p:nvSpPr>
          <p:spPr bwMode="auto">
            <a:xfrm>
              <a:off x="9661737" y="3361570"/>
              <a:ext cx="5485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10791"/>
            <p:cNvSpPr>
              <a:spLocks/>
            </p:cNvSpPr>
            <p:nvPr/>
          </p:nvSpPr>
          <p:spPr bwMode="auto">
            <a:xfrm>
              <a:off x="9515478" y="3425558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1 w 7"/>
                <a:gd name="T5" fmla="*/ 3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10792"/>
            <p:cNvSpPr>
              <a:spLocks/>
            </p:cNvSpPr>
            <p:nvPr/>
          </p:nvSpPr>
          <p:spPr bwMode="auto">
            <a:xfrm>
              <a:off x="9559356" y="3434700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10793"/>
            <p:cNvSpPr>
              <a:spLocks/>
            </p:cNvSpPr>
            <p:nvPr/>
          </p:nvSpPr>
          <p:spPr bwMode="auto">
            <a:xfrm>
              <a:off x="9550215" y="3438356"/>
              <a:ext cx="34737" cy="21939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1 h 5"/>
                <a:gd name="T4" fmla="*/ 7 w 8"/>
                <a:gd name="T5" fmla="*/ 0 h 5"/>
                <a:gd name="T6" fmla="*/ 0 w 8"/>
                <a:gd name="T7" fmla="*/ 4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10794"/>
            <p:cNvSpPr>
              <a:spLocks/>
            </p:cNvSpPr>
            <p:nvPr/>
          </p:nvSpPr>
          <p:spPr bwMode="auto">
            <a:xfrm>
              <a:off x="9559356" y="3451153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10795"/>
            <p:cNvSpPr>
              <a:spLocks/>
            </p:cNvSpPr>
            <p:nvPr/>
          </p:nvSpPr>
          <p:spPr bwMode="auto">
            <a:xfrm>
              <a:off x="9553871" y="346029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10796"/>
            <p:cNvSpPr>
              <a:spLocks/>
            </p:cNvSpPr>
            <p:nvPr/>
          </p:nvSpPr>
          <p:spPr bwMode="auto">
            <a:xfrm>
              <a:off x="9559356" y="3469435"/>
              <a:ext cx="25595" cy="12798"/>
            </a:xfrm>
            <a:custGeom>
              <a:avLst/>
              <a:gdLst>
                <a:gd name="T0" fmla="*/ 5 w 6"/>
                <a:gd name="T1" fmla="*/ 1 h 3"/>
                <a:gd name="T2" fmla="*/ 1 w 6"/>
                <a:gd name="T3" fmla="*/ 3 h 3"/>
                <a:gd name="T4" fmla="*/ 1 w 6"/>
                <a:gd name="T5" fmla="*/ 3 h 3"/>
                <a:gd name="T6" fmla="*/ 5 w 6"/>
                <a:gd name="T7" fmla="*/ 1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10797"/>
            <p:cNvSpPr>
              <a:spLocks/>
            </p:cNvSpPr>
            <p:nvPr/>
          </p:nvSpPr>
          <p:spPr bwMode="auto">
            <a:xfrm>
              <a:off x="9559356" y="3485890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10798"/>
            <p:cNvSpPr>
              <a:spLocks/>
            </p:cNvSpPr>
            <p:nvPr/>
          </p:nvSpPr>
          <p:spPr bwMode="auto">
            <a:xfrm>
              <a:off x="9550215" y="3507829"/>
              <a:ext cx="29252" cy="9142"/>
            </a:xfrm>
            <a:custGeom>
              <a:avLst/>
              <a:gdLst>
                <a:gd name="T0" fmla="*/ 7 w 7"/>
                <a:gd name="T1" fmla="*/ 0 h 2"/>
                <a:gd name="T2" fmla="*/ 1 w 7"/>
                <a:gd name="T3" fmla="*/ 2 h 2"/>
                <a:gd name="T4" fmla="*/ 1 w 7"/>
                <a:gd name="T5" fmla="*/ 2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10799"/>
            <p:cNvSpPr>
              <a:spLocks/>
            </p:cNvSpPr>
            <p:nvPr/>
          </p:nvSpPr>
          <p:spPr bwMode="auto">
            <a:xfrm>
              <a:off x="9575810" y="3513313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10800"/>
            <p:cNvSpPr>
              <a:spLocks/>
            </p:cNvSpPr>
            <p:nvPr/>
          </p:nvSpPr>
          <p:spPr bwMode="auto">
            <a:xfrm>
              <a:off x="9563012" y="3516970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10801"/>
            <p:cNvSpPr>
              <a:spLocks/>
            </p:cNvSpPr>
            <p:nvPr/>
          </p:nvSpPr>
          <p:spPr bwMode="auto">
            <a:xfrm>
              <a:off x="9553871" y="3520626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10802"/>
            <p:cNvSpPr>
              <a:spLocks/>
            </p:cNvSpPr>
            <p:nvPr/>
          </p:nvSpPr>
          <p:spPr bwMode="auto">
            <a:xfrm>
              <a:off x="9550215" y="3529768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10803"/>
            <p:cNvSpPr>
              <a:spLocks/>
            </p:cNvSpPr>
            <p:nvPr/>
          </p:nvSpPr>
          <p:spPr bwMode="auto">
            <a:xfrm>
              <a:off x="9550215" y="354256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10804"/>
            <p:cNvSpPr>
              <a:spLocks/>
            </p:cNvSpPr>
            <p:nvPr/>
          </p:nvSpPr>
          <p:spPr bwMode="auto">
            <a:xfrm>
              <a:off x="9550215" y="3551707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2 h 3"/>
                <a:gd name="T4" fmla="*/ 1 w 6"/>
                <a:gd name="T5" fmla="*/ 2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10805"/>
            <p:cNvSpPr>
              <a:spLocks/>
            </p:cNvSpPr>
            <p:nvPr/>
          </p:nvSpPr>
          <p:spPr bwMode="auto">
            <a:xfrm>
              <a:off x="9519134" y="3560847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10806"/>
            <p:cNvSpPr>
              <a:spLocks/>
            </p:cNvSpPr>
            <p:nvPr/>
          </p:nvSpPr>
          <p:spPr bwMode="auto">
            <a:xfrm>
              <a:off x="9519134" y="3538908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3 h 3"/>
                <a:gd name="T10" fmla="*/ 4 w 4"/>
                <a:gd name="T11" fmla="*/ 0 h 3"/>
                <a:gd name="T12" fmla="*/ 4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10807"/>
            <p:cNvSpPr>
              <a:spLocks/>
            </p:cNvSpPr>
            <p:nvPr/>
          </p:nvSpPr>
          <p:spPr bwMode="auto">
            <a:xfrm>
              <a:off x="9515478" y="3504173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1 w 5"/>
                <a:gd name="T3" fmla="*/ 1 h 1"/>
                <a:gd name="T4" fmla="*/ 1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10808"/>
            <p:cNvSpPr>
              <a:spLocks/>
            </p:cNvSpPr>
            <p:nvPr/>
          </p:nvSpPr>
          <p:spPr bwMode="auto">
            <a:xfrm>
              <a:off x="9519134" y="3586443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10809"/>
            <p:cNvSpPr>
              <a:spLocks/>
            </p:cNvSpPr>
            <p:nvPr/>
          </p:nvSpPr>
          <p:spPr bwMode="auto">
            <a:xfrm>
              <a:off x="9519134" y="3624836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10810"/>
            <p:cNvSpPr>
              <a:spLocks/>
            </p:cNvSpPr>
            <p:nvPr/>
          </p:nvSpPr>
          <p:spPr bwMode="auto">
            <a:xfrm>
              <a:off x="9546558" y="361203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10811"/>
            <p:cNvSpPr>
              <a:spLocks/>
            </p:cNvSpPr>
            <p:nvPr/>
          </p:nvSpPr>
          <p:spPr bwMode="auto">
            <a:xfrm>
              <a:off x="9537417" y="3590099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1 w 8"/>
                <a:gd name="T3" fmla="*/ 2 h 3"/>
                <a:gd name="T4" fmla="*/ 1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6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10812"/>
            <p:cNvSpPr>
              <a:spLocks/>
            </p:cNvSpPr>
            <p:nvPr/>
          </p:nvSpPr>
          <p:spPr bwMode="auto">
            <a:xfrm>
              <a:off x="9546558" y="3573646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10813"/>
            <p:cNvSpPr>
              <a:spLocks/>
            </p:cNvSpPr>
            <p:nvPr/>
          </p:nvSpPr>
          <p:spPr bwMode="auto">
            <a:xfrm>
              <a:off x="9546558" y="3564504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2 h 3"/>
                <a:gd name="T4" fmla="*/ 1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10814"/>
            <p:cNvSpPr>
              <a:spLocks/>
            </p:cNvSpPr>
            <p:nvPr/>
          </p:nvSpPr>
          <p:spPr bwMode="auto">
            <a:xfrm>
              <a:off x="9610546" y="3568160"/>
              <a:ext cx="47534" cy="27424"/>
            </a:xfrm>
            <a:custGeom>
              <a:avLst/>
              <a:gdLst>
                <a:gd name="T0" fmla="*/ 0 w 11"/>
                <a:gd name="T1" fmla="*/ 6 h 6"/>
                <a:gd name="T2" fmla="*/ 5 w 11"/>
                <a:gd name="T3" fmla="*/ 4 h 6"/>
                <a:gd name="T4" fmla="*/ 5 w 11"/>
                <a:gd name="T5" fmla="*/ 4 h 6"/>
                <a:gd name="T6" fmla="*/ 11 w 11"/>
                <a:gd name="T7" fmla="*/ 1 h 6"/>
                <a:gd name="T8" fmla="*/ 10 w 11"/>
                <a:gd name="T9" fmla="*/ 1 h 6"/>
                <a:gd name="T10" fmla="*/ 2 w 11"/>
                <a:gd name="T11" fmla="*/ 4 h 6"/>
                <a:gd name="T12" fmla="*/ 2 w 11"/>
                <a:gd name="T13" fmla="*/ 5 h 6"/>
                <a:gd name="T14" fmla="*/ 4 w 11"/>
                <a:gd name="T15" fmla="*/ 4 h 6"/>
                <a:gd name="T16" fmla="*/ 0 w 11"/>
                <a:gd name="T17" fmla="*/ 6 h 6"/>
                <a:gd name="T18" fmla="*/ 0 w 11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9" y="2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8" y="2"/>
                    <a:pt x="5" y="4"/>
                    <a:pt x="2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3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10815"/>
            <p:cNvSpPr>
              <a:spLocks/>
            </p:cNvSpPr>
            <p:nvPr/>
          </p:nvSpPr>
          <p:spPr bwMode="auto">
            <a:xfrm>
              <a:off x="9610546" y="357730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10816"/>
            <p:cNvSpPr>
              <a:spLocks/>
            </p:cNvSpPr>
            <p:nvPr/>
          </p:nvSpPr>
          <p:spPr bwMode="auto">
            <a:xfrm>
              <a:off x="9610546" y="3568160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3 w 4"/>
                <a:gd name="T5" fmla="*/ 0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10817"/>
            <p:cNvSpPr>
              <a:spLocks/>
            </p:cNvSpPr>
            <p:nvPr/>
          </p:nvSpPr>
          <p:spPr bwMode="auto">
            <a:xfrm>
              <a:off x="9606890" y="3533424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10818"/>
            <p:cNvSpPr>
              <a:spLocks/>
            </p:cNvSpPr>
            <p:nvPr/>
          </p:nvSpPr>
          <p:spPr bwMode="auto">
            <a:xfrm>
              <a:off x="9606890" y="3526111"/>
              <a:ext cx="21939" cy="7313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10819"/>
            <p:cNvSpPr>
              <a:spLocks/>
            </p:cNvSpPr>
            <p:nvPr/>
          </p:nvSpPr>
          <p:spPr bwMode="auto">
            <a:xfrm>
              <a:off x="9636141" y="3495031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10820"/>
            <p:cNvSpPr>
              <a:spLocks/>
            </p:cNvSpPr>
            <p:nvPr/>
          </p:nvSpPr>
          <p:spPr bwMode="auto">
            <a:xfrm>
              <a:off x="9636141" y="3498687"/>
              <a:ext cx="31081" cy="1828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10821"/>
            <p:cNvSpPr>
              <a:spLocks/>
            </p:cNvSpPr>
            <p:nvPr/>
          </p:nvSpPr>
          <p:spPr bwMode="auto">
            <a:xfrm>
              <a:off x="9606890" y="3520626"/>
              <a:ext cx="60332" cy="31081"/>
            </a:xfrm>
            <a:custGeom>
              <a:avLst/>
              <a:gdLst>
                <a:gd name="T0" fmla="*/ 1 w 14"/>
                <a:gd name="T1" fmla="*/ 7 h 7"/>
                <a:gd name="T2" fmla="*/ 11 w 14"/>
                <a:gd name="T3" fmla="*/ 2 h 7"/>
                <a:gd name="T4" fmla="*/ 11 w 14"/>
                <a:gd name="T5" fmla="*/ 1 h 7"/>
                <a:gd name="T6" fmla="*/ 14 w 14"/>
                <a:gd name="T7" fmla="*/ 0 h 7"/>
                <a:gd name="T8" fmla="*/ 14 w 14"/>
                <a:gd name="T9" fmla="*/ 0 h 7"/>
                <a:gd name="T10" fmla="*/ 8 w 14"/>
                <a:gd name="T11" fmla="*/ 2 h 7"/>
                <a:gd name="T12" fmla="*/ 8 w 14"/>
                <a:gd name="T13" fmla="*/ 3 h 7"/>
                <a:gd name="T14" fmla="*/ 1 w 14"/>
                <a:gd name="T15" fmla="*/ 6 h 7"/>
                <a:gd name="T16" fmla="*/ 1 w 14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4" y="5"/>
                    <a:pt x="8" y="3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0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6" y="4"/>
                    <a:pt x="3" y="5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10822"/>
            <p:cNvSpPr>
              <a:spLocks/>
            </p:cNvSpPr>
            <p:nvPr/>
          </p:nvSpPr>
          <p:spPr bwMode="auto">
            <a:xfrm>
              <a:off x="9641627" y="3526111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5 w 6"/>
                <a:gd name="T5" fmla="*/ 1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10823"/>
            <p:cNvSpPr>
              <a:spLocks/>
            </p:cNvSpPr>
            <p:nvPr/>
          </p:nvSpPr>
          <p:spPr bwMode="auto">
            <a:xfrm>
              <a:off x="9641627" y="3533424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1 h 4"/>
                <a:gd name="T6" fmla="*/ 0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10824"/>
            <p:cNvSpPr>
              <a:spLocks/>
            </p:cNvSpPr>
            <p:nvPr/>
          </p:nvSpPr>
          <p:spPr bwMode="auto">
            <a:xfrm>
              <a:off x="9641627" y="3546221"/>
              <a:ext cx="25595" cy="18282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10825"/>
            <p:cNvSpPr>
              <a:spLocks/>
            </p:cNvSpPr>
            <p:nvPr/>
          </p:nvSpPr>
          <p:spPr bwMode="auto">
            <a:xfrm>
              <a:off x="9641627" y="3560847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10826"/>
            <p:cNvSpPr>
              <a:spLocks/>
            </p:cNvSpPr>
            <p:nvPr/>
          </p:nvSpPr>
          <p:spPr bwMode="auto">
            <a:xfrm>
              <a:off x="9636141" y="3573646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10827"/>
            <p:cNvSpPr>
              <a:spLocks/>
            </p:cNvSpPr>
            <p:nvPr/>
          </p:nvSpPr>
          <p:spPr bwMode="auto">
            <a:xfrm>
              <a:off x="9641627" y="3580958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3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10828"/>
            <p:cNvSpPr>
              <a:spLocks/>
            </p:cNvSpPr>
            <p:nvPr/>
          </p:nvSpPr>
          <p:spPr bwMode="auto">
            <a:xfrm>
              <a:off x="9601406" y="3498687"/>
              <a:ext cx="21939" cy="14626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10829"/>
            <p:cNvSpPr>
              <a:spLocks/>
            </p:cNvSpPr>
            <p:nvPr/>
          </p:nvSpPr>
          <p:spPr bwMode="auto">
            <a:xfrm>
              <a:off x="9606890" y="3498687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10830"/>
            <p:cNvSpPr>
              <a:spLocks/>
            </p:cNvSpPr>
            <p:nvPr/>
          </p:nvSpPr>
          <p:spPr bwMode="auto">
            <a:xfrm>
              <a:off x="9610546" y="3495031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10831"/>
            <p:cNvSpPr>
              <a:spLocks/>
            </p:cNvSpPr>
            <p:nvPr/>
          </p:nvSpPr>
          <p:spPr bwMode="auto">
            <a:xfrm>
              <a:off x="9601406" y="3469435"/>
              <a:ext cx="27424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10832"/>
            <p:cNvSpPr>
              <a:spLocks/>
            </p:cNvSpPr>
            <p:nvPr/>
          </p:nvSpPr>
          <p:spPr bwMode="auto">
            <a:xfrm>
              <a:off x="9597749" y="3443840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10833"/>
            <p:cNvSpPr>
              <a:spLocks/>
            </p:cNvSpPr>
            <p:nvPr/>
          </p:nvSpPr>
          <p:spPr bwMode="auto">
            <a:xfrm>
              <a:off x="9601406" y="3434700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10834"/>
            <p:cNvSpPr>
              <a:spLocks/>
            </p:cNvSpPr>
            <p:nvPr/>
          </p:nvSpPr>
          <p:spPr bwMode="auto">
            <a:xfrm>
              <a:off x="9594093" y="3421901"/>
              <a:ext cx="29252" cy="1645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10835"/>
            <p:cNvSpPr>
              <a:spLocks/>
            </p:cNvSpPr>
            <p:nvPr/>
          </p:nvSpPr>
          <p:spPr bwMode="auto">
            <a:xfrm>
              <a:off x="9594093" y="3409104"/>
              <a:ext cx="29252" cy="16455"/>
            </a:xfrm>
            <a:custGeom>
              <a:avLst/>
              <a:gdLst>
                <a:gd name="T0" fmla="*/ 0 w 7"/>
                <a:gd name="T1" fmla="*/ 3 h 4"/>
                <a:gd name="T2" fmla="*/ 0 w 7"/>
                <a:gd name="T3" fmla="*/ 4 h 4"/>
                <a:gd name="T4" fmla="*/ 7 w 7"/>
                <a:gd name="T5" fmla="*/ 0 h 4"/>
                <a:gd name="T6" fmla="*/ 7 w 7"/>
                <a:gd name="T7" fmla="*/ 0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10836"/>
            <p:cNvSpPr>
              <a:spLocks/>
            </p:cNvSpPr>
            <p:nvPr/>
          </p:nvSpPr>
          <p:spPr bwMode="auto">
            <a:xfrm>
              <a:off x="9628829" y="3396306"/>
              <a:ext cx="38394" cy="16455"/>
            </a:xfrm>
            <a:custGeom>
              <a:avLst/>
              <a:gdLst>
                <a:gd name="T0" fmla="*/ 0 w 9"/>
                <a:gd name="T1" fmla="*/ 3 h 4"/>
                <a:gd name="T2" fmla="*/ 0 w 9"/>
                <a:gd name="T3" fmla="*/ 3 h 4"/>
                <a:gd name="T4" fmla="*/ 0 w 9"/>
                <a:gd name="T5" fmla="*/ 4 h 4"/>
                <a:gd name="T6" fmla="*/ 0 w 9"/>
                <a:gd name="T7" fmla="*/ 4 h 4"/>
                <a:gd name="T8" fmla="*/ 9 w 9"/>
                <a:gd name="T9" fmla="*/ 0 h 4"/>
                <a:gd name="T10" fmla="*/ 8 w 9"/>
                <a:gd name="T11" fmla="*/ 0 h 4"/>
                <a:gd name="T12" fmla="*/ 0 w 9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10837"/>
            <p:cNvSpPr>
              <a:spLocks/>
            </p:cNvSpPr>
            <p:nvPr/>
          </p:nvSpPr>
          <p:spPr bwMode="auto">
            <a:xfrm>
              <a:off x="9654424" y="3387165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10838"/>
            <p:cNvSpPr>
              <a:spLocks/>
            </p:cNvSpPr>
            <p:nvPr/>
          </p:nvSpPr>
          <p:spPr bwMode="auto">
            <a:xfrm>
              <a:off x="9645283" y="3399962"/>
              <a:ext cx="25595" cy="12798"/>
            </a:xfrm>
            <a:custGeom>
              <a:avLst/>
              <a:gdLst>
                <a:gd name="T0" fmla="*/ 5 w 6"/>
                <a:gd name="T1" fmla="*/ 1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1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10839"/>
            <p:cNvSpPr>
              <a:spLocks/>
            </p:cNvSpPr>
            <p:nvPr/>
          </p:nvSpPr>
          <p:spPr bwMode="auto">
            <a:xfrm>
              <a:off x="9667222" y="3403619"/>
              <a:ext cx="3656" cy="548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10840"/>
            <p:cNvSpPr>
              <a:spLocks/>
            </p:cNvSpPr>
            <p:nvPr/>
          </p:nvSpPr>
          <p:spPr bwMode="auto">
            <a:xfrm>
              <a:off x="9636141" y="3409104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10841"/>
            <p:cNvSpPr>
              <a:spLocks/>
            </p:cNvSpPr>
            <p:nvPr/>
          </p:nvSpPr>
          <p:spPr bwMode="auto">
            <a:xfrm>
              <a:off x="9641627" y="3412761"/>
              <a:ext cx="29252" cy="12798"/>
            </a:xfrm>
            <a:custGeom>
              <a:avLst/>
              <a:gdLst>
                <a:gd name="T0" fmla="*/ 6 w 7"/>
                <a:gd name="T1" fmla="*/ 1 h 3"/>
                <a:gd name="T2" fmla="*/ 6 w 7"/>
                <a:gd name="T3" fmla="*/ 0 h 3"/>
                <a:gd name="T4" fmla="*/ 0 w 7"/>
                <a:gd name="T5" fmla="*/ 3 h 3"/>
                <a:gd name="T6" fmla="*/ 0 w 7"/>
                <a:gd name="T7" fmla="*/ 3 h 3"/>
                <a:gd name="T8" fmla="*/ 6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10842"/>
            <p:cNvSpPr>
              <a:spLocks/>
            </p:cNvSpPr>
            <p:nvPr/>
          </p:nvSpPr>
          <p:spPr bwMode="auto">
            <a:xfrm>
              <a:off x="9636141" y="3421901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7 w 8"/>
                <a:gd name="T3" fmla="*/ 1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10843"/>
            <p:cNvSpPr>
              <a:spLocks/>
            </p:cNvSpPr>
            <p:nvPr/>
          </p:nvSpPr>
          <p:spPr bwMode="auto">
            <a:xfrm>
              <a:off x="9632485" y="3434700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10844"/>
            <p:cNvSpPr>
              <a:spLocks/>
            </p:cNvSpPr>
            <p:nvPr/>
          </p:nvSpPr>
          <p:spPr bwMode="auto">
            <a:xfrm>
              <a:off x="9636141" y="3451153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3 h 4"/>
                <a:gd name="T4" fmla="*/ 1 w 8"/>
                <a:gd name="T5" fmla="*/ 3 h 4"/>
                <a:gd name="T6" fmla="*/ 7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10845"/>
            <p:cNvSpPr>
              <a:spLocks/>
            </p:cNvSpPr>
            <p:nvPr/>
          </p:nvSpPr>
          <p:spPr bwMode="auto">
            <a:xfrm>
              <a:off x="9645283" y="346029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10846"/>
            <p:cNvSpPr>
              <a:spLocks/>
            </p:cNvSpPr>
            <p:nvPr/>
          </p:nvSpPr>
          <p:spPr bwMode="auto">
            <a:xfrm>
              <a:off x="9636141" y="3469435"/>
              <a:ext cx="31081" cy="16455"/>
            </a:xfrm>
            <a:custGeom>
              <a:avLst/>
              <a:gdLst>
                <a:gd name="T0" fmla="*/ 7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10847"/>
            <p:cNvSpPr>
              <a:spLocks/>
            </p:cNvSpPr>
            <p:nvPr/>
          </p:nvSpPr>
          <p:spPr bwMode="auto">
            <a:xfrm>
              <a:off x="9667222" y="3612038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10848"/>
            <p:cNvSpPr>
              <a:spLocks/>
            </p:cNvSpPr>
            <p:nvPr/>
          </p:nvSpPr>
          <p:spPr bwMode="auto">
            <a:xfrm>
              <a:off x="9648940" y="3615694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10849"/>
            <p:cNvSpPr>
              <a:spLocks/>
            </p:cNvSpPr>
            <p:nvPr/>
          </p:nvSpPr>
          <p:spPr bwMode="auto">
            <a:xfrm>
              <a:off x="9641627" y="3637633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10850"/>
            <p:cNvSpPr>
              <a:spLocks/>
            </p:cNvSpPr>
            <p:nvPr/>
          </p:nvSpPr>
          <p:spPr bwMode="auto">
            <a:xfrm>
              <a:off x="9641627" y="3655916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10851"/>
            <p:cNvSpPr>
              <a:spLocks/>
            </p:cNvSpPr>
            <p:nvPr/>
          </p:nvSpPr>
          <p:spPr bwMode="auto">
            <a:xfrm>
              <a:off x="9661737" y="3663229"/>
              <a:ext cx="5485" cy="548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10852"/>
            <p:cNvSpPr>
              <a:spLocks/>
            </p:cNvSpPr>
            <p:nvPr/>
          </p:nvSpPr>
          <p:spPr bwMode="auto">
            <a:xfrm>
              <a:off x="9645283" y="3663229"/>
              <a:ext cx="21939" cy="14626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1 h 3"/>
                <a:gd name="T4" fmla="*/ 4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10853"/>
            <p:cNvSpPr>
              <a:spLocks/>
            </p:cNvSpPr>
            <p:nvPr/>
          </p:nvSpPr>
          <p:spPr bwMode="auto">
            <a:xfrm>
              <a:off x="9661737" y="3672370"/>
              <a:ext cx="5485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10854"/>
            <p:cNvSpPr>
              <a:spLocks/>
            </p:cNvSpPr>
            <p:nvPr/>
          </p:nvSpPr>
          <p:spPr bwMode="auto">
            <a:xfrm>
              <a:off x="9641627" y="3677854"/>
              <a:ext cx="20111" cy="73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10855"/>
            <p:cNvSpPr>
              <a:spLocks/>
            </p:cNvSpPr>
            <p:nvPr/>
          </p:nvSpPr>
          <p:spPr bwMode="auto">
            <a:xfrm>
              <a:off x="9645283" y="3685167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10856"/>
            <p:cNvSpPr>
              <a:spLocks/>
            </p:cNvSpPr>
            <p:nvPr/>
          </p:nvSpPr>
          <p:spPr bwMode="auto">
            <a:xfrm>
              <a:off x="9619688" y="3655916"/>
              <a:ext cx="12798" cy="7313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10857"/>
            <p:cNvSpPr>
              <a:spLocks/>
            </p:cNvSpPr>
            <p:nvPr/>
          </p:nvSpPr>
          <p:spPr bwMode="auto">
            <a:xfrm>
              <a:off x="9667222" y="3690653"/>
              <a:ext cx="0" cy="3656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10858"/>
            <p:cNvSpPr>
              <a:spLocks/>
            </p:cNvSpPr>
            <p:nvPr/>
          </p:nvSpPr>
          <p:spPr bwMode="auto">
            <a:xfrm>
              <a:off x="9636141" y="3697966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1 w 7"/>
                <a:gd name="T3" fmla="*/ 3 h 3"/>
                <a:gd name="T4" fmla="*/ 7 w 7"/>
                <a:gd name="T5" fmla="*/ 0 h 3"/>
                <a:gd name="T6" fmla="*/ 7 w 7"/>
                <a:gd name="T7" fmla="*/ 0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10859"/>
            <p:cNvSpPr>
              <a:spLocks/>
            </p:cNvSpPr>
            <p:nvPr/>
          </p:nvSpPr>
          <p:spPr bwMode="auto">
            <a:xfrm>
              <a:off x="9645283" y="3707106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10860"/>
            <p:cNvSpPr>
              <a:spLocks/>
            </p:cNvSpPr>
            <p:nvPr/>
          </p:nvSpPr>
          <p:spPr bwMode="auto">
            <a:xfrm>
              <a:off x="9619688" y="3738187"/>
              <a:ext cx="47534" cy="21939"/>
            </a:xfrm>
            <a:custGeom>
              <a:avLst/>
              <a:gdLst>
                <a:gd name="T0" fmla="*/ 0 w 11"/>
                <a:gd name="T1" fmla="*/ 5 h 5"/>
                <a:gd name="T2" fmla="*/ 7 w 11"/>
                <a:gd name="T3" fmla="*/ 2 h 5"/>
                <a:gd name="T4" fmla="*/ 10 w 11"/>
                <a:gd name="T5" fmla="*/ 0 h 5"/>
                <a:gd name="T6" fmla="*/ 10 w 11"/>
                <a:gd name="T7" fmla="*/ 0 h 5"/>
                <a:gd name="T8" fmla="*/ 7 w 11"/>
                <a:gd name="T9" fmla="*/ 1 h 5"/>
                <a:gd name="T10" fmla="*/ 7 w 11"/>
                <a:gd name="T11" fmla="*/ 1 h 5"/>
                <a:gd name="T12" fmla="*/ 7 w 11"/>
                <a:gd name="T13" fmla="*/ 1 h 5"/>
                <a:gd name="T14" fmla="*/ 5 w 11"/>
                <a:gd name="T15" fmla="*/ 2 h 5"/>
                <a:gd name="T16" fmla="*/ 6 w 11"/>
                <a:gd name="T17" fmla="*/ 2 h 5"/>
                <a:gd name="T18" fmla="*/ 6 w 11"/>
                <a:gd name="T19" fmla="*/ 2 h 5"/>
                <a:gd name="T20" fmla="*/ 0 w 11"/>
                <a:gd name="T21" fmla="*/ 4 h 5"/>
                <a:gd name="T22" fmla="*/ 0 w 11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10861"/>
            <p:cNvSpPr>
              <a:spLocks/>
            </p:cNvSpPr>
            <p:nvPr/>
          </p:nvSpPr>
          <p:spPr bwMode="auto">
            <a:xfrm>
              <a:off x="9648940" y="3750984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10862"/>
            <p:cNvSpPr>
              <a:spLocks/>
            </p:cNvSpPr>
            <p:nvPr/>
          </p:nvSpPr>
          <p:spPr bwMode="auto">
            <a:xfrm>
              <a:off x="9654424" y="3760126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10863"/>
            <p:cNvSpPr>
              <a:spLocks/>
            </p:cNvSpPr>
            <p:nvPr/>
          </p:nvSpPr>
          <p:spPr bwMode="auto">
            <a:xfrm>
              <a:off x="9623344" y="3725389"/>
              <a:ext cx="9142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10864"/>
            <p:cNvSpPr>
              <a:spLocks/>
            </p:cNvSpPr>
            <p:nvPr/>
          </p:nvSpPr>
          <p:spPr bwMode="auto">
            <a:xfrm>
              <a:off x="9619688" y="3716248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0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10865"/>
            <p:cNvSpPr>
              <a:spLocks/>
            </p:cNvSpPr>
            <p:nvPr/>
          </p:nvSpPr>
          <p:spPr bwMode="auto">
            <a:xfrm>
              <a:off x="9546558" y="3646775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10866"/>
            <p:cNvSpPr>
              <a:spLocks/>
            </p:cNvSpPr>
            <p:nvPr/>
          </p:nvSpPr>
          <p:spPr bwMode="auto">
            <a:xfrm>
              <a:off x="9559356" y="3615694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10867"/>
            <p:cNvSpPr>
              <a:spLocks/>
            </p:cNvSpPr>
            <p:nvPr/>
          </p:nvSpPr>
          <p:spPr bwMode="auto">
            <a:xfrm>
              <a:off x="9519134" y="3668714"/>
              <a:ext cx="27424" cy="12798"/>
            </a:xfrm>
            <a:custGeom>
              <a:avLst/>
              <a:gdLst>
                <a:gd name="T0" fmla="*/ 5 w 6"/>
                <a:gd name="T1" fmla="*/ 1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1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10868"/>
            <p:cNvSpPr>
              <a:spLocks/>
            </p:cNvSpPr>
            <p:nvPr/>
          </p:nvSpPr>
          <p:spPr bwMode="auto">
            <a:xfrm>
              <a:off x="9519134" y="3697966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10869"/>
            <p:cNvSpPr>
              <a:spLocks/>
            </p:cNvSpPr>
            <p:nvPr/>
          </p:nvSpPr>
          <p:spPr bwMode="auto">
            <a:xfrm>
              <a:off x="9541073" y="3716248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10870"/>
            <p:cNvSpPr>
              <a:spLocks/>
            </p:cNvSpPr>
            <p:nvPr/>
          </p:nvSpPr>
          <p:spPr bwMode="auto">
            <a:xfrm>
              <a:off x="9541073" y="372904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10871"/>
            <p:cNvSpPr>
              <a:spLocks/>
            </p:cNvSpPr>
            <p:nvPr/>
          </p:nvSpPr>
          <p:spPr bwMode="auto">
            <a:xfrm>
              <a:off x="9537417" y="3738187"/>
              <a:ext cx="25595" cy="16455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10872"/>
            <p:cNvSpPr>
              <a:spLocks/>
            </p:cNvSpPr>
            <p:nvPr/>
          </p:nvSpPr>
          <p:spPr bwMode="auto">
            <a:xfrm>
              <a:off x="9541073" y="3760126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10873"/>
            <p:cNvSpPr>
              <a:spLocks/>
            </p:cNvSpPr>
            <p:nvPr/>
          </p:nvSpPr>
          <p:spPr bwMode="auto">
            <a:xfrm>
              <a:off x="9528276" y="3793034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10874"/>
            <p:cNvSpPr>
              <a:spLocks/>
            </p:cNvSpPr>
            <p:nvPr/>
          </p:nvSpPr>
          <p:spPr bwMode="auto">
            <a:xfrm>
              <a:off x="9511821" y="3807660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10875"/>
            <p:cNvSpPr>
              <a:spLocks/>
            </p:cNvSpPr>
            <p:nvPr/>
          </p:nvSpPr>
          <p:spPr bwMode="auto">
            <a:xfrm>
              <a:off x="9541073" y="3807660"/>
              <a:ext cx="9142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10876"/>
            <p:cNvSpPr>
              <a:spLocks/>
            </p:cNvSpPr>
            <p:nvPr/>
          </p:nvSpPr>
          <p:spPr bwMode="auto">
            <a:xfrm>
              <a:off x="9648940" y="3789377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10877"/>
            <p:cNvSpPr>
              <a:spLocks/>
            </p:cNvSpPr>
            <p:nvPr/>
          </p:nvSpPr>
          <p:spPr bwMode="auto">
            <a:xfrm>
              <a:off x="9658080" y="3807660"/>
              <a:ext cx="9142" cy="73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10878"/>
            <p:cNvSpPr>
              <a:spLocks/>
            </p:cNvSpPr>
            <p:nvPr/>
          </p:nvSpPr>
          <p:spPr bwMode="auto">
            <a:xfrm>
              <a:off x="9667222" y="3814973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10879"/>
            <p:cNvSpPr>
              <a:spLocks/>
            </p:cNvSpPr>
            <p:nvPr/>
          </p:nvSpPr>
          <p:spPr bwMode="auto">
            <a:xfrm>
              <a:off x="9572154" y="3257360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10880"/>
            <p:cNvSpPr>
              <a:spLocks/>
            </p:cNvSpPr>
            <p:nvPr/>
          </p:nvSpPr>
          <p:spPr bwMode="auto">
            <a:xfrm>
              <a:off x="9575810" y="3279299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10881"/>
            <p:cNvSpPr>
              <a:spLocks/>
            </p:cNvSpPr>
            <p:nvPr/>
          </p:nvSpPr>
          <p:spPr bwMode="auto">
            <a:xfrm>
              <a:off x="9575810" y="3178746"/>
              <a:ext cx="18282" cy="9142"/>
            </a:xfrm>
            <a:custGeom>
              <a:avLst/>
              <a:gdLst>
                <a:gd name="T0" fmla="*/ 1 w 4"/>
                <a:gd name="T1" fmla="*/ 1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10882"/>
            <p:cNvSpPr>
              <a:spLocks/>
            </p:cNvSpPr>
            <p:nvPr/>
          </p:nvSpPr>
          <p:spPr bwMode="auto">
            <a:xfrm>
              <a:off x="9588607" y="3165948"/>
              <a:ext cx="0" cy="365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10883"/>
            <p:cNvSpPr>
              <a:spLocks/>
            </p:cNvSpPr>
            <p:nvPr/>
          </p:nvSpPr>
          <p:spPr bwMode="auto">
            <a:xfrm>
              <a:off x="9628829" y="3162292"/>
              <a:ext cx="29252" cy="7313"/>
            </a:xfrm>
            <a:custGeom>
              <a:avLst/>
              <a:gdLst>
                <a:gd name="T0" fmla="*/ 0 w 7"/>
                <a:gd name="T1" fmla="*/ 2 h 2"/>
                <a:gd name="T2" fmla="*/ 0 w 7"/>
                <a:gd name="T3" fmla="*/ 2 h 2"/>
                <a:gd name="T4" fmla="*/ 7 w 7"/>
                <a:gd name="T5" fmla="*/ 0 h 2"/>
                <a:gd name="T6" fmla="*/ 6 w 7"/>
                <a:gd name="T7" fmla="*/ 0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10884"/>
            <p:cNvSpPr>
              <a:spLocks/>
            </p:cNvSpPr>
            <p:nvPr/>
          </p:nvSpPr>
          <p:spPr bwMode="auto">
            <a:xfrm>
              <a:off x="9632485" y="3169605"/>
              <a:ext cx="29252" cy="14626"/>
            </a:xfrm>
            <a:custGeom>
              <a:avLst/>
              <a:gdLst>
                <a:gd name="T0" fmla="*/ 7 w 7"/>
                <a:gd name="T1" fmla="*/ 1 h 3"/>
                <a:gd name="T2" fmla="*/ 7 w 7"/>
                <a:gd name="T3" fmla="*/ 0 h 3"/>
                <a:gd name="T4" fmla="*/ 1 w 7"/>
                <a:gd name="T5" fmla="*/ 2 h 3"/>
                <a:gd name="T6" fmla="*/ 1 w 7"/>
                <a:gd name="T7" fmla="*/ 3 h 3"/>
                <a:gd name="T8" fmla="*/ 7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2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10885"/>
            <p:cNvSpPr>
              <a:spLocks/>
            </p:cNvSpPr>
            <p:nvPr/>
          </p:nvSpPr>
          <p:spPr bwMode="auto">
            <a:xfrm>
              <a:off x="9636141" y="3191543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1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10886"/>
            <p:cNvSpPr>
              <a:spLocks/>
            </p:cNvSpPr>
            <p:nvPr/>
          </p:nvSpPr>
          <p:spPr bwMode="auto">
            <a:xfrm>
              <a:off x="9610546" y="336888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10887"/>
            <p:cNvSpPr>
              <a:spLocks/>
            </p:cNvSpPr>
            <p:nvPr/>
          </p:nvSpPr>
          <p:spPr bwMode="auto">
            <a:xfrm>
              <a:off x="9606890" y="3348772"/>
              <a:ext cx="21939" cy="3656"/>
            </a:xfrm>
            <a:custGeom>
              <a:avLst/>
              <a:gdLst>
                <a:gd name="T0" fmla="*/ 1 w 5"/>
                <a:gd name="T1" fmla="*/ 1 h 1"/>
                <a:gd name="T2" fmla="*/ 1 w 5"/>
                <a:gd name="T3" fmla="*/ 1 h 1"/>
                <a:gd name="T4" fmla="*/ 4 w 5"/>
                <a:gd name="T5" fmla="*/ 0 h 1"/>
                <a:gd name="T6" fmla="*/ 4 w 5"/>
                <a:gd name="T7" fmla="*/ 0 h 1"/>
                <a:gd name="T8" fmla="*/ 1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10888"/>
            <p:cNvSpPr>
              <a:spLocks/>
            </p:cNvSpPr>
            <p:nvPr/>
          </p:nvSpPr>
          <p:spPr bwMode="auto">
            <a:xfrm>
              <a:off x="9645283" y="3356085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10889"/>
            <p:cNvSpPr>
              <a:spLocks/>
            </p:cNvSpPr>
            <p:nvPr/>
          </p:nvSpPr>
          <p:spPr bwMode="auto">
            <a:xfrm>
              <a:off x="9645283" y="3374367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10890"/>
            <p:cNvSpPr>
              <a:spLocks/>
            </p:cNvSpPr>
            <p:nvPr/>
          </p:nvSpPr>
          <p:spPr bwMode="auto">
            <a:xfrm>
              <a:off x="9511821" y="3092819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2 w 7"/>
                <a:gd name="T7" fmla="*/ 2 h 3"/>
                <a:gd name="T8" fmla="*/ 2 w 7"/>
                <a:gd name="T9" fmla="*/ 3 h 3"/>
                <a:gd name="T10" fmla="*/ 6 w 7"/>
                <a:gd name="T11" fmla="*/ 1 h 3"/>
                <a:gd name="T12" fmla="*/ 6 w 7"/>
                <a:gd name="T13" fmla="*/ 1 h 3"/>
                <a:gd name="T14" fmla="*/ 2 w 7"/>
                <a:gd name="T15" fmla="*/ 2 h 3"/>
                <a:gd name="T16" fmla="*/ 6 w 7"/>
                <a:gd name="T17" fmla="*/ 1 h 3"/>
                <a:gd name="T18" fmla="*/ 6 w 7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5" y="2"/>
                    <a:pt x="6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3" y="2"/>
                    <a:pt x="2" y="2"/>
                  </a:cubicBezTo>
                  <a:cubicBezTo>
                    <a:pt x="3" y="2"/>
                    <a:pt x="5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10891"/>
            <p:cNvSpPr>
              <a:spLocks/>
            </p:cNvSpPr>
            <p:nvPr/>
          </p:nvSpPr>
          <p:spPr bwMode="auto">
            <a:xfrm>
              <a:off x="9515478" y="3750984"/>
              <a:ext cx="0" cy="3656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10892"/>
            <p:cNvSpPr>
              <a:spLocks/>
            </p:cNvSpPr>
            <p:nvPr/>
          </p:nvSpPr>
          <p:spPr bwMode="auto">
            <a:xfrm>
              <a:off x="9619688" y="3741843"/>
              <a:ext cx="42050" cy="31081"/>
            </a:xfrm>
            <a:custGeom>
              <a:avLst/>
              <a:gdLst>
                <a:gd name="T0" fmla="*/ 0 w 10"/>
                <a:gd name="T1" fmla="*/ 6 h 7"/>
                <a:gd name="T2" fmla="*/ 2 w 10"/>
                <a:gd name="T3" fmla="*/ 5 h 7"/>
                <a:gd name="T4" fmla="*/ 0 w 10"/>
                <a:gd name="T5" fmla="*/ 6 h 7"/>
                <a:gd name="T6" fmla="*/ 0 w 10"/>
                <a:gd name="T7" fmla="*/ 7 h 7"/>
                <a:gd name="T8" fmla="*/ 1 w 10"/>
                <a:gd name="T9" fmla="*/ 7 h 7"/>
                <a:gd name="T10" fmla="*/ 6 w 10"/>
                <a:gd name="T11" fmla="*/ 5 h 7"/>
                <a:gd name="T12" fmla="*/ 6 w 10"/>
                <a:gd name="T13" fmla="*/ 5 h 7"/>
                <a:gd name="T14" fmla="*/ 1 w 10"/>
                <a:gd name="T15" fmla="*/ 6 h 7"/>
                <a:gd name="T16" fmla="*/ 3 w 10"/>
                <a:gd name="T17" fmla="*/ 5 h 7"/>
                <a:gd name="T18" fmla="*/ 8 w 10"/>
                <a:gd name="T19" fmla="*/ 2 h 7"/>
                <a:gd name="T20" fmla="*/ 8 w 10"/>
                <a:gd name="T21" fmla="*/ 2 h 7"/>
                <a:gd name="T22" fmla="*/ 10 w 10"/>
                <a:gd name="T23" fmla="*/ 1 h 7"/>
                <a:gd name="T24" fmla="*/ 10 w 10"/>
                <a:gd name="T25" fmla="*/ 0 h 7"/>
                <a:gd name="T26" fmla="*/ 6 w 10"/>
                <a:gd name="T27" fmla="*/ 2 h 7"/>
                <a:gd name="T28" fmla="*/ 6 w 10"/>
                <a:gd name="T29" fmla="*/ 2 h 7"/>
                <a:gd name="T30" fmla="*/ 7 w 10"/>
                <a:gd name="T31" fmla="*/ 2 h 7"/>
                <a:gd name="T32" fmla="*/ 4 w 10"/>
                <a:gd name="T33" fmla="*/ 4 h 7"/>
                <a:gd name="T34" fmla="*/ 4 w 10"/>
                <a:gd name="T35" fmla="*/ 4 h 7"/>
                <a:gd name="T36" fmla="*/ 3 w 10"/>
                <a:gd name="T37" fmla="*/ 5 h 7"/>
                <a:gd name="T38" fmla="*/ 0 w 10"/>
                <a:gd name="T39" fmla="*/ 5 h 7"/>
                <a:gd name="T40" fmla="*/ 0 w 10"/>
                <a:gd name="T4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cubicBezTo>
                    <a:pt x="1" y="6"/>
                    <a:pt x="1" y="5"/>
                    <a:pt x="2" y="5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6"/>
                    <a:pt x="4" y="6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4" y="5"/>
                    <a:pt x="3" y="6"/>
                    <a:pt x="1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5" y="4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9" y="1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10893"/>
            <p:cNvSpPr>
              <a:spLocks/>
            </p:cNvSpPr>
            <p:nvPr/>
          </p:nvSpPr>
          <p:spPr bwMode="auto">
            <a:xfrm>
              <a:off x="9519134" y="3780236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10894"/>
            <p:cNvSpPr>
              <a:spLocks/>
            </p:cNvSpPr>
            <p:nvPr/>
          </p:nvSpPr>
          <p:spPr bwMode="auto">
            <a:xfrm>
              <a:off x="9511821" y="3780236"/>
              <a:ext cx="42050" cy="27424"/>
            </a:xfrm>
            <a:custGeom>
              <a:avLst/>
              <a:gdLst>
                <a:gd name="T0" fmla="*/ 0 w 10"/>
                <a:gd name="T1" fmla="*/ 6 h 6"/>
                <a:gd name="T2" fmla="*/ 7 w 10"/>
                <a:gd name="T3" fmla="*/ 2 h 6"/>
                <a:gd name="T4" fmla="*/ 3 w 10"/>
                <a:gd name="T5" fmla="*/ 5 h 6"/>
                <a:gd name="T6" fmla="*/ 4 w 10"/>
                <a:gd name="T7" fmla="*/ 5 h 6"/>
                <a:gd name="T8" fmla="*/ 9 w 10"/>
                <a:gd name="T9" fmla="*/ 1 h 6"/>
                <a:gd name="T10" fmla="*/ 9 w 10"/>
                <a:gd name="T11" fmla="*/ 1 h 6"/>
                <a:gd name="T12" fmla="*/ 8 w 10"/>
                <a:gd name="T13" fmla="*/ 2 h 6"/>
                <a:gd name="T14" fmla="*/ 8 w 10"/>
                <a:gd name="T15" fmla="*/ 1 h 6"/>
                <a:gd name="T16" fmla="*/ 10 w 10"/>
                <a:gd name="T17" fmla="*/ 1 h 6"/>
                <a:gd name="T18" fmla="*/ 10 w 10"/>
                <a:gd name="T19" fmla="*/ 0 h 6"/>
                <a:gd name="T20" fmla="*/ 9 w 10"/>
                <a:gd name="T21" fmla="*/ 0 h 6"/>
                <a:gd name="T22" fmla="*/ 4 w 10"/>
                <a:gd name="T23" fmla="*/ 3 h 6"/>
                <a:gd name="T24" fmla="*/ 4 w 10"/>
                <a:gd name="T25" fmla="*/ 3 h 6"/>
                <a:gd name="T26" fmla="*/ 2 w 10"/>
                <a:gd name="T27" fmla="*/ 4 h 6"/>
                <a:gd name="T28" fmla="*/ 2 w 10"/>
                <a:gd name="T29" fmla="*/ 4 h 6"/>
                <a:gd name="T30" fmla="*/ 0 w 10"/>
                <a:gd name="T31" fmla="*/ 6 h 6"/>
                <a:gd name="T32" fmla="*/ 0 w 10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2" y="5"/>
                    <a:pt x="5" y="4"/>
                    <a:pt x="7" y="2"/>
                  </a:cubicBezTo>
                  <a:cubicBezTo>
                    <a:pt x="6" y="3"/>
                    <a:pt x="4" y="4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6" y="4"/>
                    <a:pt x="7" y="2"/>
                    <a:pt x="9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8" y="1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6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10895"/>
            <p:cNvSpPr>
              <a:spLocks/>
            </p:cNvSpPr>
            <p:nvPr/>
          </p:nvSpPr>
          <p:spPr bwMode="auto">
            <a:xfrm>
              <a:off x="9528276" y="3785721"/>
              <a:ext cx="25595" cy="21939"/>
            </a:xfrm>
            <a:custGeom>
              <a:avLst/>
              <a:gdLst>
                <a:gd name="T0" fmla="*/ 6 w 6"/>
                <a:gd name="T1" fmla="*/ 0 h 5"/>
                <a:gd name="T2" fmla="*/ 1 w 6"/>
                <a:gd name="T3" fmla="*/ 3 h 5"/>
                <a:gd name="T4" fmla="*/ 1 w 6"/>
                <a:gd name="T5" fmla="*/ 4 h 5"/>
                <a:gd name="T6" fmla="*/ 1 w 6"/>
                <a:gd name="T7" fmla="*/ 4 h 5"/>
                <a:gd name="T8" fmla="*/ 0 w 6"/>
                <a:gd name="T9" fmla="*/ 4 h 5"/>
                <a:gd name="T10" fmla="*/ 0 w 6"/>
                <a:gd name="T11" fmla="*/ 5 h 5"/>
                <a:gd name="T12" fmla="*/ 2 w 6"/>
                <a:gd name="T13" fmla="*/ 4 h 5"/>
                <a:gd name="T14" fmla="*/ 6 w 6"/>
                <a:gd name="T15" fmla="*/ 1 h 5"/>
                <a:gd name="T16" fmla="*/ 6 w 6"/>
                <a:gd name="T17" fmla="*/ 1 h 5"/>
                <a:gd name="T18" fmla="*/ 3 w 6"/>
                <a:gd name="T19" fmla="*/ 2 h 5"/>
                <a:gd name="T20" fmla="*/ 6 w 6"/>
                <a:gd name="T21" fmla="*/ 0 h 5"/>
                <a:gd name="T22" fmla="*/ 6 w 6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10896"/>
            <p:cNvSpPr>
              <a:spLocks/>
            </p:cNvSpPr>
            <p:nvPr/>
          </p:nvSpPr>
          <p:spPr bwMode="auto">
            <a:xfrm>
              <a:off x="9696474" y="3226280"/>
              <a:ext cx="27424" cy="148088"/>
            </a:xfrm>
            <a:custGeom>
              <a:avLst/>
              <a:gdLst>
                <a:gd name="T0" fmla="*/ 6 w 6"/>
                <a:gd name="T1" fmla="*/ 1 h 34"/>
                <a:gd name="T2" fmla="*/ 0 w 6"/>
                <a:gd name="T3" fmla="*/ 34 h 34"/>
                <a:gd name="T4" fmla="*/ 1 w 6"/>
                <a:gd name="T5" fmla="*/ 34 h 34"/>
                <a:gd name="T6" fmla="*/ 6 w 6"/>
                <a:gd name="T7" fmla="*/ 1 h 34"/>
                <a:gd name="T8" fmla="*/ 6 w 6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4">
                  <a:moveTo>
                    <a:pt x="6" y="1"/>
                  </a:moveTo>
                  <a:cubicBezTo>
                    <a:pt x="4" y="12"/>
                    <a:pt x="2" y="23"/>
                    <a:pt x="0" y="34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" y="23"/>
                    <a:pt x="4" y="12"/>
                    <a:pt x="6" y="1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10897"/>
            <p:cNvSpPr>
              <a:spLocks noEditPoints="1"/>
            </p:cNvSpPr>
            <p:nvPr/>
          </p:nvSpPr>
          <p:spPr bwMode="auto">
            <a:xfrm>
              <a:off x="9442348" y="3045284"/>
              <a:ext cx="281548" cy="782485"/>
            </a:xfrm>
            <a:custGeom>
              <a:avLst/>
              <a:gdLst>
                <a:gd name="T0" fmla="*/ 53 w 65"/>
                <a:gd name="T1" fmla="*/ 59 h 181"/>
                <a:gd name="T2" fmla="*/ 64 w 65"/>
                <a:gd name="T3" fmla="*/ 43 h 181"/>
                <a:gd name="T4" fmla="*/ 62 w 65"/>
                <a:gd name="T5" fmla="*/ 30 h 181"/>
                <a:gd name="T6" fmla="*/ 52 w 65"/>
                <a:gd name="T7" fmla="*/ 31 h 181"/>
                <a:gd name="T8" fmla="*/ 53 w 65"/>
                <a:gd name="T9" fmla="*/ 66 h 181"/>
                <a:gd name="T10" fmla="*/ 38 w 65"/>
                <a:gd name="T11" fmla="*/ 73 h 181"/>
                <a:gd name="T12" fmla="*/ 39 w 65"/>
                <a:gd name="T13" fmla="*/ 58 h 181"/>
                <a:gd name="T14" fmla="*/ 36 w 65"/>
                <a:gd name="T15" fmla="*/ 39 h 181"/>
                <a:gd name="T16" fmla="*/ 52 w 65"/>
                <a:gd name="T17" fmla="*/ 23 h 181"/>
                <a:gd name="T18" fmla="*/ 53 w 65"/>
                <a:gd name="T19" fmla="*/ 21 h 181"/>
                <a:gd name="T20" fmla="*/ 43 w 65"/>
                <a:gd name="T21" fmla="*/ 18 h 181"/>
                <a:gd name="T22" fmla="*/ 41 w 65"/>
                <a:gd name="T23" fmla="*/ 8 h 181"/>
                <a:gd name="T24" fmla="*/ 43 w 65"/>
                <a:gd name="T25" fmla="*/ 4 h 181"/>
                <a:gd name="T26" fmla="*/ 30 w 65"/>
                <a:gd name="T27" fmla="*/ 11 h 181"/>
                <a:gd name="T28" fmla="*/ 29 w 65"/>
                <a:gd name="T29" fmla="*/ 9 h 181"/>
                <a:gd name="T30" fmla="*/ 30 w 65"/>
                <a:gd name="T31" fmla="*/ 30 h 181"/>
                <a:gd name="T32" fmla="*/ 30 w 65"/>
                <a:gd name="T33" fmla="*/ 46 h 181"/>
                <a:gd name="T34" fmla="*/ 28 w 65"/>
                <a:gd name="T35" fmla="*/ 30 h 181"/>
                <a:gd name="T36" fmla="*/ 17 w 65"/>
                <a:gd name="T37" fmla="*/ 26 h 181"/>
                <a:gd name="T38" fmla="*/ 12 w 65"/>
                <a:gd name="T39" fmla="*/ 22 h 181"/>
                <a:gd name="T40" fmla="*/ 23 w 65"/>
                <a:gd name="T41" fmla="*/ 14 h 181"/>
                <a:gd name="T42" fmla="*/ 20 w 65"/>
                <a:gd name="T43" fmla="*/ 10 h 181"/>
                <a:gd name="T44" fmla="*/ 7 w 65"/>
                <a:gd name="T45" fmla="*/ 11 h 181"/>
                <a:gd name="T46" fmla="*/ 1 w 65"/>
                <a:gd name="T47" fmla="*/ 40 h 181"/>
                <a:gd name="T48" fmla="*/ 3 w 65"/>
                <a:gd name="T49" fmla="*/ 69 h 181"/>
                <a:gd name="T50" fmla="*/ 12 w 65"/>
                <a:gd name="T51" fmla="*/ 73 h 181"/>
                <a:gd name="T52" fmla="*/ 13 w 65"/>
                <a:gd name="T53" fmla="*/ 62 h 181"/>
                <a:gd name="T54" fmla="*/ 29 w 65"/>
                <a:gd name="T55" fmla="*/ 59 h 181"/>
                <a:gd name="T56" fmla="*/ 27 w 65"/>
                <a:gd name="T57" fmla="*/ 78 h 181"/>
                <a:gd name="T58" fmla="*/ 16 w 65"/>
                <a:gd name="T59" fmla="*/ 86 h 181"/>
                <a:gd name="T60" fmla="*/ 17 w 65"/>
                <a:gd name="T61" fmla="*/ 155 h 181"/>
                <a:gd name="T62" fmla="*/ 19 w 65"/>
                <a:gd name="T63" fmla="*/ 180 h 181"/>
                <a:gd name="T64" fmla="*/ 40 w 65"/>
                <a:gd name="T65" fmla="*/ 146 h 181"/>
                <a:gd name="T66" fmla="*/ 40 w 65"/>
                <a:gd name="T67" fmla="*/ 140 h 181"/>
                <a:gd name="T68" fmla="*/ 49 w 65"/>
                <a:gd name="T69" fmla="*/ 110 h 181"/>
                <a:gd name="T70" fmla="*/ 42 w 65"/>
                <a:gd name="T71" fmla="*/ 82 h 181"/>
                <a:gd name="T72" fmla="*/ 54 w 65"/>
                <a:gd name="T73" fmla="*/ 40 h 181"/>
                <a:gd name="T74" fmla="*/ 6 w 65"/>
                <a:gd name="T75" fmla="*/ 13 h 181"/>
                <a:gd name="T76" fmla="*/ 1 w 65"/>
                <a:gd name="T77" fmla="*/ 43 h 181"/>
                <a:gd name="T78" fmla="*/ 11 w 65"/>
                <a:gd name="T79" fmla="*/ 44 h 181"/>
                <a:gd name="T80" fmla="*/ 12 w 65"/>
                <a:gd name="T81" fmla="*/ 63 h 181"/>
                <a:gd name="T82" fmla="*/ 4 w 65"/>
                <a:gd name="T83" fmla="*/ 67 h 181"/>
                <a:gd name="T84" fmla="*/ 12 w 65"/>
                <a:gd name="T85" fmla="*/ 52 h 181"/>
                <a:gd name="T86" fmla="*/ 22 w 65"/>
                <a:gd name="T87" fmla="*/ 171 h 181"/>
                <a:gd name="T88" fmla="*/ 34 w 65"/>
                <a:gd name="T89" fmla="*/ 36 h 181"/>
                <a:gd name="T90" fmla="*/ 35 w 65"/>
                <a:gd name="T91" fmla="*/ 43 h 181"/>
                <a:gd name="T92" fmla="*/ 30 w 65"/>
                <a:gd name="T93" fmla="*/ 50 h 181"/>
                <a:gd name="T94" fmla="*/ 29 w 65"/>
                <a:gd name="T95" fmla="*/ 24 h 181"/>
                <a:gd name="T96" fmla="*/ 32 w 65"/>
                <a:gd name="T97" fmla="*/ 12 h 181"/>
                <a:gd name="T98" fmla="*/ 30 w 65"/>
                <a:gd name="T99" fmla="*/ 54 h 181"/>
                <a:gd name="T100" fmla="*/ 29 w 65"/>
                <a:gd name="T101" fmla="*/ 62 h 181"/>
                <a:gd name="T102" fmla="*/ 37 w 65"/>
                <a:gd name="T103" fmla="*/ 68 h 181"/>
                <a:gd name="T104" fmla="*/ 28 w 65"/>
                <a:gd name="T105" fmla="*/ 79 h 181"/>
                <a:gd name="T106" fmla="*/ 22 w 65"/>
                <a:gd name="T107" fmla="*/ 81 h 181"/>
                <a:gd name="T108" fmla="*/ 26 w 65"/>
                <a:gd name="T109" fmla="*/ 80 h 181"/>
                <a:gd name="T110" fmla="*/ 39 w 65"/>
                <a:gd name="T111" fmla="*/ 81 h 181"/>
                <a:gd name="T112" fmla="*/ 30 w 65"/>
                <a:gd name="T113" fmla="*/ 144 h 181"/>
                <a:gd name="T114" fmla="*/ 17 w 65"/>
                <a:gd name="T115" fmla="*/ 168 h 181"/>
                <a:gd name="T116" fmla="*/ 21 w 65"/>
                <a:gd name="T117" fmla="*/ 156 h 181"/>
                <a:gd name="T118" fmla="*/ 18 w 65"/>
                <a:gd name="T119" fmla="*/ 135 h 181"/>
                <a:gd name="T120" fmla="*/ 29 w 65"/>
                <a:gd name="T121" fmla="*/ 117 h 181"/>
                <a:gd name="T122" fmla="*/ 17 w 65"/>
                <a:gd name="T123" fmla="*/ 111 h 181"/>
                <a:gd name="T124" fmla="*/ 17 w 65"/>
                <a:gd name="T125" fmla="*/ 9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" h="181">
                  <a:moveTo>
                    <a:pt x="59" y="75"/>
                  </a:moveTo>
                  <a:cubicBezTo>
                    <a:pt x="57" y="75"/>
                    <a:pt x="56" y="74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2"/>
                    <a:pt x="54" y="71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6" y="69"/>
                    <a:pt x="58" y="68"/>
                    <a:pt x="60" y="67"/>
                  </a:cubicBezTo>
                  <a:cubicBezTo>
                    <a:pt x="60" y="67"/>
                    <a:pt x="60" y="67"/>
                    <a:pt x="59" y="67"/>
                  </a:cubicBezTo>
                  <a:cubicBezTo>
                    <a:pt x="58" y="68"/>
                    <a:pt x="56" y="68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4" y="69"/>
                    <a:pt x="54" y="68"/>
                    <a:pt x="54" y="68"/>
                  </a:cubicBezTo>
                  <a:cubicBezTo>
                    <a:pt x="56" y="68"/>
                    <a:pt x="58" y="67"/>
                    <a:pt x="60" y="66"/>
                  </a:cubicBezTo>
                  <a:cubicBezTo>
                    <a:pt x="60" y="66"/>
                    <a:pt x="60" y="66"/>
                    <a:pt x="59" y="66"/>
                  </a:cubicBezTo>
                  <a:cubicBezTo>
                    <a:pt x="57" y="67"/>
                    <a:pt x="56" y="67"/>
                    <a:pt x="54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6" y="66"/>
                    <a:pt x="58" y="66"/>
                    <a:pt x="60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8" y="65"/>
                    <a:pt x="56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6" y="65"/>
                    <a:pt x="58" y="65"/>
                    <a:pt x="60" y="64"/>
                  </a:cubicBezTo>
                  <a:cubicBezTo>
                    <a:pt x="60" y="64"/>
                    <a:pt x="60" y="63"/>
                    <a:pt x="59" y="64"/>
                  </a:cubicBezTo>
                  <a:cubicBezTo>
                    <a:pt x="58" y="64"/>
                    <a:pt x="56" y="65"/>
                    <a:pt x="54" y="65"/>
                  </a:cubicBezTo>
                  <a:cubicBezTo>
                    <a:pt x="54" y="65"/>
                    <a:pt x="54" y="65"/>
                    <a:pt x="53" y="64"/>
                  </a:cubicBezTo>
                  <a:cubicBezTo>
                    <a:pt x="56" y="64"/>
                    <a:pt x="58" y="63"/>
                    <a:pt x="60" y="63"/>
                  </a:cubicBezTo>
                  <a:cubicBezTo>
                    <a:pt x="60" y="63"/>
                    <a:pt x="60" y="62"/>
                    <a:pt x="60" y="62"/>
                  </a:cubicBezTo>
                  <a:cubicBezTo>
                    <a:pt x="58" y="63"/>
                    <a:pt x="56" y="64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6" y="63"/>
                    <a:pt x="58" y="62"/>
                    <a:pt x="60" y="62"/>
                  </a:cubicBezTo>
                  <a:cubicBezTo>
                    <a:pt x="60" y="62"/>
                    <a:pt x="60" y="61"/>
                    <a:pt x="60" y="61"/>
                  </a:cubicBezTo>
                  <a:cubicBezTo>
                    <a:pt x="58" y="62"/>
                    <a:pt x="56" y="63"/>
                    <a:pt x="53" y="63"/>
                  </a:cubicBezTo>
                  <a:cubicBezTo>
                    <a:pt x="53" y="63"/>
                    <a:pt x="53" y="63"/>
                    <a:pt x="53" y="62"/>
                  </a:cubicBezTo>
                  <a:cubicBezTo>
                    <a:pt x="56" y="62"/>
                    <a:pt x="58" y="62"/>
                    <a:pt x="60" y="61"/>
                  </a:cubicBezTo>
                  <a:cubicBezTo>
                    <a:pt x="60" y="61"/>
                    <a:pt x="60" y="60"/>
                    <a:pt x="60" y="60"/>
                  </a:cubicBezTo>
                  <a:cubicBezTo>
                    <a:pt x="58" y="61"/>
                    <a:pt x="56" y="62"/>
                    <a:pt x="53" y="62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6" y="60"/>
                    <a:pt x="58" y="60"/>
                    <a:pt x="60" y="59"/>
                  </a:cubicBezTo>
                  <a:cubicBezTo>
                    <a:pt x="61" y="59"/>
                    <a:pt x="61" y="59"/>
                    <a:pt x="60" y="59"/>
                  </a:cubicBezTo>
                  <a:cubicBezTo>
                    <a:pt x="58" y="59"/>
                    <a:pt x="56" y="60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6" y="59"/>
                    <a:pt x="59" y="58"/>
                    <a:pt x="61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59" y="58"/>
                    <a:pt x="56" y="58"/>
                    <a:pt x="53" y="59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6" y="58"/>
                    <a:pt x="59" y="57"/>
                    <a:pt x="62" y="57"/>
                  </a:cubicBezTo>
                  <a:cubicBezTo>
                    <a:pt x="62" y="57"/>
                    <a:pt x="62" y="56"/>
                    <a:pt x="61" y="57"/>
                  </a:cubicBezTo>
                  <a:cubicBezTo>
                    <a:pt x="59" y="57"/>
                    <a:pt x="56" y="57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6" y="57"/>
                    <a:pt x="59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9" y="56"/>
                    <a:pt x="56" y="56"/>
                    <a:pt x="53" y="57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6" y="55"/>
                    <a:pt x="59" y="55"/>
                    <a:pt x="62" y="54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59" y="54"/>
                    <a:pt x="56" y="55"/>
                    <a:pt x="53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6" y="54"/>
                    <a:pt x="59" y="53"/>
                    <a:pt x="62" y="53"/>
                  </a:cubicBezTo>
                  <a:cubicBezTo>
                    <a:pt x="62" y="53"/>
                    <a:pt x="62" y="52"/>
                    <a:pt x="62" y="53"/>
                  </a:cubicBezTo>
                  <a:cubicBezTo>
                    <a:pt x="59" y="53"/>
                    <a:pt x="56" y="53"/>
                    <a:pt x="53" y="54"/>
                  </a:cubicBezTo>
                  <a:cubicBezTo>
                    <a:pt x="53" y="54"/>
                    <a:pt x="53" y="53"/>
                    <a:pt x="53" y="53"/>
                  </a:cubicBezTo>
                  <a:cubicBezTo>
                    <a:pt x="56" y="52"/>
                    <a:pt x="59" y="52"/>
                    <a:pt x="63" y="51"/>
                  </a:cubicBezTo>
                  <a:cubicBezTo>
                    <a:pt x="63" y="51"/>
                    <a:pt x="63" y="51"/>
                    <a:pt x="62" y="51"/>
                  </a:cubicBezTo>
                  <a:cubicBezTo>
                    <a:pt x="59" y="52"/>
                    <a:pt x="56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6" y="52"/>
                    <a:pt x="59" y="51"/>
                    <a:pt x="62" y="51"/>
                  </a:cubicBezTo>
                  <a:cubicBezTo>
                    <a:pt x="63" y="51"/>
                    <a:pt x="63" y="50"/>
                    <a:pt x="62" y="50"/>
                  </a:cubicBezTo>
                  <a:cubicBezTo>
                    <a:pt x="59" y="51"/>
                    <a:pt x="56" y="51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1"/>
                  </a:cubicBezTo>
                  <a:cubicBezTo>
                    <a:pt x="56" y="51"/>
                    <a:pt x="60" y="50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59" y="50"/>
                    <a:pt x="56" y="50"/>
                    <a:pt x="53" y="51"/>
                  </a:cubicBezTo>
                  <a:cubicBezTo>
                    <a:pt x="54" y="50"/>
                    <a:pt x="54" y="49"/>
                    <a:pt x="54" y="49"/>
                  </a:cubicBezTo>
                  <a:cubicBezTo>
                    <a:pt x="57" y="48"/>
                    <a:pt x="60" y="48"/>
                    <a:pt x="62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59" y="47"/>
                    <a:pt x="57" y="48"/>
                    <a:pt x="54" y="48"/>
                  </a:cubicBezTo>
                  <a:cubicBezTo>
                    <a:pt x="54" y="48"/>
                    <a:pt x="54" y="47"/>
                    <a:pt x="54" y="46"/>
                  </a:cubicBezTo>
                  <a:cubicBezTo>
                    <a:pt x="57" y="46"/>
                    <a:pt x="60" y="45"/>
                    <a:pt x="64" y="44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0" y="44"/>
                    <a:pt x="57" y="45"/>
                    <a:pt x="54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4" y="45"/>
                    <a:pt x="54" y="45"/>
                    <a:pt x="55" y="45"/>
                  </a:cubicBezTo>
                  <a:cubicBezTo>
                    <a:pt x="58" y="45"/>
                    <a:pt x="61" y="44"/>
                    <a:pt x="64" y="43"/>
                  </a:cubicBezTo>
                  <a:cubicBezTo>
                    <a:pt x="65" y="43"/>
                    <a:pt x="64" y="43"/>
                    <a:pt x="64" y="43"/>
                  </a:cubicBezTo>
                  <a:cubicBezTo>
                    <a:pt x="61" y="43"/>
                    <a:pt x="58" y="44"/>
                    <a:pt x="54" y="45"/>
                  </a:cubicBezTo>
                  <a:cubicBezTo>
                    <a:pt x="54" y="44"/>
                    <a:pt x="55" y="44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8" y="42"/>
                    <a:pt x="61" y="42"/>
                    <a:pt x="64" y="41"/>
                  </a:cubicBezTo>
                  <a:cubicBezTo>
                    <a:pt x="64" y="41"/>
                    <a:pt x="64" y="40"/>
                    <a:pt x="63" y="40"/>
                  </a:cubicBezTo>
                  <a:cubicBezTo>
                    <a:pt x="61" y="41"/>
                    <a:pt x="58" y="42"/>
                    <a:pt x="55" y="43"/>
                  </a:cubicBezTo>
                  <a:cubicBezTo>
                    <a:pt x="55" y="43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8" y="41"/>
                    <a:pt x="61" y="40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1" y="40"/>
                    <a:pt x="58" y="41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8" y="40"/>
                    <a:pt x="61" y="39"/>
                    <a:pt x="64" y="38"/>
                  </a:cubicBezTo>
                  <a:cubicBezTo>
                    <a:pt x="64" y="38"/>
                    <a:pt x="64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2" y="38"/>
                  </a:cubicBezTo>
                  <a:cubicBezTo>
                    <a:pt x="60" y="38"/>
                    <a:pt x="57" y="39"/>
                    <a:pt x="55" y="40"/>
                  </a:cubicBezTo>
                  <a:cubicBezTo>
                    <a:pt x="55" y="40"/>
                    <a:pt x="55" y="40"/>
                    <a:pt x="55" y="39"/>
                  </a:cubicBezTo>
                  <a:cubicBezTo>
                    <a:pt x="57" y="38"/>
                    <a:pt x="60" y="38"/>
                    <a:pt x="63" y="36"/>
                  </a:cubicBezTo>
                  <a:cubicBezTo>
                    <a:pt x="63" y="36"/>
                    <a:pt x="63" y="36"/>
                    <a:pt x="62" y="36"/>
                  </a:cubicBezTo>
                  <a:cubicBezTo>
                    <a:pt x="60" y="37"/>
                    <a:pt x="57" y="38"/>
                    <a:pt x="55" y="39"/>
                  </a:cubicBezTo>
                  <a:cubicBezTo>
                    <a:pt x="55" y="39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37"/>
                    <a:pt x="60" y="36"/>
                    <a:pt x="62" y="36"/>
                  </a:cubicBezTo>
                  <a:cubicBezTo>
                    <a:pt x="63" y="35"/>
                    <a:pt x="62" y="35"/>
                    <a:pt x="62" y="35"/>
                  </a:cubicBezTo>
                  <a:cubicBezTo>
                    <a:pt x="60" y="36"/>
                    <a:pt x="57" y="37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7" y="36"/>
                    <a:pt x="60" y="35"/>
                    <a:pt x="62" y="34"/>
                  </a:cubicBezTo>
                  <a:cubicBezTo>
                    <a:pt x="63" y="34"/>
                    <a:pt x="63" y="34"/>
                    <a:pt x="62" y="34"/>
                  </a:cubicBezTo>
                  <a:cubicBezTo>
                    <a:pt x="60" y="35"/>
                    <a:pt x="57" y="36"/>
                    <a:pt x="54" y="36"/>
                  </a:cubicBezTo>
                  <a:cubicBezTo>
                    <a:pt x="54" y="36"/>
                    <a:pt x="54" y="36"/>
                    <a:pt x="54" y="35"/>
                  </a:cubicBezTo>
                  <a:cubicBezTo>
                    <a:pt x="57" y="35"/>
                    <a:pt x="60" y="34"/>
                    <a:pt x="62" y="33"/>
                  </a:cubicBezTo>
                  <a:cubicBezTo>
                    <a:pt x="63" y="33"/>
                    <a:pt x="63" y="32"/>
                    <a:pt x="62" y="32"/>
                  </a:cubicBezTo>
                  <a:cubicBezTo>
                    <a:pt x="60" y="33"/>
                    <a:pt x="57" y="34"/>
                    <a:pt x="54" y="35"/>
                  </a:cubicBezTo>
                  <a:cubicBezTo>
                    <a:pt x="54" y="34"/>
                    <a:pt x="54" y="34"/>
                    <a:pt x="54" y="33"/>
                  </a:cubicBezTo>
                  <a:cubicBezTo>
                    <a:pt x="57" y="32"/>
                    <a:pt x="59" y="31"/>
                    <a:pt x="62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9" y="31"/>
                    <a:pt x="56" y="32"/>
                    <a:pt x="54" y="33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6" y="31"/>
                    <a:pt x="59" y="31"/>
                    <a:pt x="61" y="30"/>
                  </a:cubicBezTo>
                  <a:cubicBezTo>
                    <a:pt x="61" y="30"/>
                    <a:pt x="61" y="29"/>
                    <a:pt x="61" y="29"/>
                  </a:cubicBezTo>
                  <a:cubicBezTo>
                    <a:pt x="58" y="30"/>
                    <a:pt x="56" y="31"/>
                    <a:pt x="54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6" y="30"/>
                    <a:pt x="58" y="30"/>
                    <a:pt x="61" y="29"/>
                  </a:cubicBezTo>
                  <a:cubicBezTo>
                    <a:pt x="61" y="29"/>
                    <a:pt x="61" y="28"/>
                    <a:pt x="61" y="28"/>
                  </a:cubicBezTo>
                  <a:cubicBezTo>
                    <a:pt x="58" y="29"/>
                    <a:pt x="56" y="30"/>
                    <a:pt x="53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5" y="29"/>
                    <a:pt x="58" y="28"/>
                    <a:pt x="60" y="28"/>
                  </a:cubicBezTo>
                  <a:cubicBezTo>
                    <a:pt x="60" y="28"/>
                    <a:pt x="60" y="27"/>
                    <a:pt x="60" y="27"/>
                  </a:cubicBezTo>
                  <a:cubicBezTo>
                    <a:pt x="58" y="28"/>
                    <a:pt x="55" y="29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30"/>
                    <a:pt x="53" y="29"/>
                  </a:cubicBezTo>
                  <a:cubicBezTo>
                    <a:pt x="56" y="28"/>
                    <a:pt x="58" y="27"/>
                    <a:pt x="61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58" y="27"/>
                    <a:pt x="55" y="28"/>
                    <a:pt x="53" y="29"/>
                  </a:cubicBezTo>
                  <a:cubicBezTo>
                    <a:pt x="53" y="29"/>
                    <a:pt x="53" y="29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5" y="27"/>
                    <a:pt x="58" y="27"/>
                    <a:pt x="60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58" y="26"/>
                    <a:pt x="55" y="27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7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7"/>
                    <a:pt x="52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47" y="29"/>
                    <a:pt x="41" y="31"/>
                    <a:pt x="36" y="32"/>
                  </a:cubicBezTo>
                  <a:cubicBezTo>
                    <a:pt x="36" y="32"/>
                    <a:pt x="36" y="32"/>
                    <a:pt x="37" y="32"/>
                  </a:cubicBezTo>
                  <a:cubicBezTo>
                    <a:pt x="42" y="31"/>
                    <a:pt x="47" y="30"/>
                    <a:pt x="52" y="29"/>
                  </a:cubicBezTo>
                  <a:cubicBezTo>
                    <a:pt x="52" y="29"/>
                    <a:pt x="52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2"/>
                    <a:pt x="47" y="33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7" y="33"/>
                    <a:pt x="50" y="33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8"/>
                    <a:pt x="53" y="44"/>
                    <a:pt x="53" y="51"/>
                  </a:cubicBezTo>
                  <a:cubicBezTo>
                    <a:pt x="53" y="51"/>
                    <a:pt x="53" y="51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2"/>
                    <a:pt x="53" y="52"/>
                    <a:pt x="52" y="52"/>
                  </a:cubicBezTo>
                  <a:cubicBezTo>
                    <a:pt x="52" y="53"/>
                    <a:pt x="53" y="53"/>
                    <a:pt x="53" y="52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4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8"/>
                    <a:pt x="53" y="60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2" y="62"/>
                    <a:pt x="52" y="62"/>
                  </a:cubicBezTo>
                  <a:cubicBezTo>
                    <a:pt x="51" y="62"/>
                    <a:pt x="49" y="63"/>
                    <a:pt x="47" y="63"/>
                  </a:cubicBezTo>
                  <a:cubicBezTo>
                    <a:pt x="46" y="63"/>
                    <a:pt x="46" y="63"/>
                    <a:pt x="47" y="63"/>
                  </a:cubicBezTo>
                  <a:cubicBezTo>
                    <a:pt x="49" y="63"/>
                    <a:pt x="51" y="63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3" y="66"/>
                    <a:pt x="53" y="67"/>
                    <a:pt x="53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70"/>
                    <a:pt x="53" y="72"/>
                    <a:pt x="54" y="74"/>
                  </a:cubicBezTo>
                  <a:cubicBezTo>
                    <a:pt x="54" y="74"/>
                    <a:pt x="53" y="74"/>
                    <a:pt x="53" y="74"/>
                  </a:cubicBezTo>
                  <a:cubicBezTo>
                    <a:pt x="51" y="75"/>
                    <a:pt x="50" y="75"/>
                    <a:pt x="48" y="76"/>
                  </a:cubicBezTo>
                  <a:cubicBezTo>
                    <a:pt x="47" y="76"/>
                    <a:pt x="47" y="76"/>
                    <a:pt x="48" y="76"/>
                  </a:cubicBezTo>
                  <a:cubicBezTo>
                    <a:pt x="50" y="76"/>
                    <a:pt x="52" y="75"/>
                    <a:pt x="54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5"/>
                    <a:pt x="54" y="76"/>
                    <a:pt x="54" y="76"/>
                  </a:cubicBezTo>
                  <a:cubicBezTo>
                    <a:pt x="53" y="77"/>
                    <a:pt x="53" y="77"/>
                    <a:pt x="53" y="78"/>
                  </a:cubicBezTo>
                  <a:cubicBezTo>
                    <a:pt x="53" y="77"/>
                    <a:pt x="52" y="77"/>
                    <a:pt x="52" y="77"/>
                  </a:cubicBezTo>
                  <a:cubicBezTo>
                    <a:pt x="51" y="78"/>
                    <a:pt x="50" y="78"/>
                    <a:pt x="50" y="78"/>
                  </a:cubicBezTo>
                  <a:cubicBezTo>
                    <a:pt x="50" y="78"/>
                    <a:pt x="50" y="78"/>
                    <a:pt x="51" y="78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49" y="78"/>
                    <a:pt x="47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2" y="79"/>
                    <a:pt x="42" y="79"/>
                  </a:cubicBezTo>
                  <a:cubicBezTo>
                    <a:pt x="42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9" y="79"/>
                    <a:pt x="39" y="79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7"/>
                    <a:pt x="38" y="76"/>
                    <a:pt x="38" y="75"/>
                  </a:cubicBezTo>
                  <a:cubicBezTo>
                    <a:pt x="43" y="75"/>
                    <a:pt x="47" y="74"/>
                    <a:pt x="51" y="72"/>
                  </a:cubicBezTo>
                  <a:cubicBezTo>
                    <a:pt x="52" y="72"/>
                    <a:pt x="51" y="71"/>
                    <a:pt x="51" y="72"/>
                  </a:cubicBezTo>
                  <a:cubicBezTo>
                    <a:pt x="47" y="73"/>
                    <a:pt x="43" y="74"/>
                    <a:pt x="38" y="75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4"/>
                    <a:pt x="39" y="73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0" y="73"/>
                    <a:pt x="42" y="72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1" y="72"/>
                    <a:pt x="40" y="72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41" y="72"/>
                    <a:pt x="43" y="71"/>
                    <a:pt x="46" y="70"/>
                  </a:cubicBezTo>
                  <a:cubicBezTo>
                    <a:pt x="46" y="70"/>
                    <a:pt x="46" y="71"/>
                    <a:pt x="46" y="71"/>
                  </a:cubicBezTo>
                  <a:cubicBezTo>
                    <a:pt x="48" y="70"/>
                    <a:pt x="50" y="70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0" y="70"/>
                    <a:pt x="48" y="70"/>
                    <a:pt x="46" y="70"/>
                  </a:cubicBezTo>
                  <a:cubicBezTo>
                    <a:pt x="48" y="70"/>
                    <a:pt x="49" y="69"/>
                    <a:pt x="51" y="69"/>
                  </a:cubicBezTo>
                  <a:cubicBezTo>
                    <a:pt x="51" y="69"/>
                    <a:pt x="51" y="69"/>
                    <a:pt x="50" y="69"/>
                  </a:cubicBezTo>
                  <a:cubicBezTo>
                    <a:pt x="46" y="70"/>
                    <a:pt x="42" y="71"/>
                    <a:pt x="38" y="72"/>
                  </a:cubicBezTo>
                  <a:cubicBezTo>
                    <a:pt x="38" y="71"/>
                    <a:pt x="38" y="70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8"/>
                    <a:pt x="38" y="68"/>
                    <a:pt x="37" y="67"/>
                  </a:cubicBezTo>
                  <a:cubicBezTo>
                    <a:pt x="42" y="66"/>
                    <a:pt x="47" y="65"/>
                    <a:pt x="52" y="64"/>
                  </a:cubicBezTo>
                  <a:cubicBezTo>
                    <a:pt x="52" y="64"/>
                    <a:pt x="52" y="63"/>
                    <a:pt x="52" y="63"/>
                  </a:cubicBezTo>
                  <a:cubicBezTo>
                    <a:pt x="47" y="64"/>
                    <a:pt x="42" y="65"/>
                    <a:pt x="37" y="67"/>
                  </a:cubicBezTo>
                  <a:cubicBezTo>
                    <a:pt x="37" y="66"/>
                    <a:pt x="37" y="65"/>
                    <a:pt x="37" y="65"/>
                  </a:cubicBezTo>
                  <a:cubicBezTo>
                    <a:pt x="42" y="64"/>
                    <a:pt x="47" y="62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47" y="62"/>
                    <a:pt x="42" y="63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3"/>
                    <a:pt x="40" y="63"/>
                    <a:pt x="41" y="63"/>
                  </a:cubicBezTo>
                  <a:cubicBezTo>
                    <a:pt x="41" y="63"/>
                    <a:pt x="41" y="62"/>
                    <a:pt x="41" y="62"/>
                  </a:cubicBezTo>
                  <a:cubicBezTo>
                    <a:pt x="40" y="63"/>
                    <a:pt x="38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ubicBezTo>
                    <a:pt x="39" y="62"/>
                    <a:pt x="40" y="62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0" y="61"/>
                    <a:pt x="39" y="61"/>
                    <a:pt x="37" y="62"/>
                  </a:cubicBezTo>
                  <a:cubicBezTo>
                    <a:pt x="37" y="61"/>
                    <a:pt x="37" y="61"/>
                    <a:pt x="37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8" y="60"/>
                    <a:pt x="40" y="60"/>
                    <a:pt x="41" y="60"/>
                  </a:cubicBezTo>
                  <a:cubicBezTo>
                    <a:pt x="41" y="60"/>
                    <a:pt x="41" y="59"/>
                    <a:pt x="41" y="59"/>
                  </a:cubicBezTo>
                  <a:cubicBezTo>
                    <a:pt x="39" y="59"/>
                    <a:pt x="38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59"/>
                    <a:pt x="37" y="59"/>
                  </a:cubicBezTo>
                  <a:cubicBezTo>
                    <a:pt x="38" y="59"/>
                    <a:pt x="39" y="58"/>
                    <a:pt x="3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4" y="57"/>
                    <a:pt x="48" y="56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8" y="56"/>
                    <a:pt x="44" y="57"/>
                    <a:pt x="39" y="58"/>
                  </a:cubicBezTo>
                  <a:cubicBezTo>
                    <a:pt x="39" y="58"/>
                    <a:pt x="38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7"/>
                    <a:pt x="37" y="56"/>
                    <a:pt x="36" y="55"/>
                  </a:cubicBezTo>
                  <a:cubicBezTo>
                    <a:pt x="36" y="55"/>
                    <a:pt x="37" y="55"/>
                    <a:pt x="37" y="55"/>
                  </a:cubicBezTo>
                  <a:cubicBezTo>
                    <a:pt x="39" y="54"/>
                    <a:pt x="41" y="54"/>
                    <a:pt x="43" y="54"/>
                  </a:cubicBezTo>
                  <a:cubicBezTo>
                    <a:pt x="43" y="54"/>
                    <a:pt x="43" y="53"/>
                    <a:pt x="42" y="53"/>
                  </a:cubicBezTo>
                  <a:cubicBezTo>
                    <a:pt x="40" y="54"/>
                    <a:pt x="38" y="54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3"/>
                    <a:pt x="36" y="52"/>
                    <a:pt x="36" y="51"/>
                  </a:cubicBezTo>
                  <a:cubicBezTo>
                    <a:pt x="41" y="50"/>
                    <a:pt x="45" y="49"/>
                    <a:pt x="50" y="48"/>
                  </a:cubicBezTo>
                  <a:cubicBezTo>
                    <a:pt x="50" y="48"/>
                    <a:pt x="50" y="47"/>
                    <a:pt x="50" y="48"/>
                  </a:cubicBezTo>
                  <a:cubicBezTo>
                    <a:pt x="45" y="49"/>
                    <a:pt x="41" y="50"/>
                    <a:pt x="36" y="51"/>
                  </a:cubicBezTo>
                  <a:cubicBezTo>
                    <a:pt x="36" y="50"/>
                    <a:pt x="36" y="50"/>
                    <a:pt x="36" y="49"/>
                  </a:cubicBezTo>
                  <a:cubicBezTo>
                    <a:pt x="38" y="49"/>
                    <a:pt x="40" y="49"/>
                    <a:pt x="41" y="48"/>
                  </a:cubicBezTo>
                  <a:cubicBezTo>
                    <a:pt x="41" y="48"/>
                    <a:pt x="41" y="47"/>
                    <a:pt x="41" y="47"/>
                  </a:cubicBezTo>
                  <a:cubicBezTo>
                    <a:pt x="39" y="48"/>
                    <a:pt x="38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41" y="48"/>
                    <a:pt x="45" y="46"/>
                    <a:pt x="50" y="45"/>
                  </a:cubicBezTo>
                  <a:cubicBezTo>
                    <a:pt x="50" y="45"/>
                    <a:pt x="50" y="45"/>
                    <a:pt x="49" y="45"/>
                  </a:cubicBezTo>
                  <a:cubicBezTo>
                    <a:pt x="45" y="46"/>
                    <a:pt x="41" y="47"/>
                    <a:pt x="36" y="48"/>
                  </a:cubicBezTo>
                  <a:cubicBezTo>
                    <a:pt x="36" y="48"/>
                    <a:pt x="36" y="48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7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6"/>
                    <a:pt x="36" y="44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2" y="42"/>
                    <a:pt x="47" y="41"/>
                    <a:pt x="52" y="39"/>
                  </a:cubicBezTo>
                  <a:cubicBezTo>
                    <a:pt x="53" y="39"/>
                    <a:pt x="52" y="39"/>
                    <a:pt x="52" y="39"/>
                  </a:cubicBezTo>
                  <a:cubicBezTo>
                    <a:pt x="47" y="41"/>
                    <a:pt x="41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41" y="39"/>
                    <a:pt x="46" y="38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46" y="37"/>
                    <a:pt x="41" y="39"/>
                    <a:pt x="36" y="40"/>
                  </a:cubicBezTo>
                  <a:cubicBezTo>
                    <a:pt x="36" y="40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40" y="37"/>
                    <a:pt x="45" y="36"/>
                    <a:pt x="50" y="35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45" y="36"/>
                    <a:pt x="40" y="37"/>
                    <a:pt x="36" y="38"/>
                  </a:cubicBezTo>
                  <a:cubicBezTo>
                    <a:pt x="36" y="38"/>
                    <a:pt x="36" y="38"/>
                    <a:pt x="36" y="37"/>
                  </a:cubicBezTo>
                  <a:cubicBezTo>
                    <a:pt x="40" y="36"/>
                    <a:pt x="45" y="35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5"/>
                    <a:pt x="40" y="36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6"/>
                    <a:pt x="40" y="36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0" y="35"/>
                    <a:pt x="38" y="36"/>
                    <a:pt x="36" y="36"/>
                  </a:cubicBezTo>
                  <a:cubicBezTo>
                    <a:pt x="36" y="36"/>
                    <a:pt x="36" y="36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41" y="34"/>
                    <a:pt x="46" y="32"/>
                    <a:pt x="51" y="31"/>
                  </a:cubicBezTo>
                  <a:cubicBezTo>
                    <a:pt x="51" y="31"/>
                    <a:pt x="51" y="30"/>
                    <a:pt x="51" y="30"/>
                  </a:cubicBezTo>
                  <a:cubicBezTo>
                    <a:pt x="46" y="32"/>
                    <a:pt x="41" y="34"/>
                    <a:pt x="36" y="35"/>
                  </a:cubicBezTo>
                  <a:cubicBezTo>
                    <a:pt x="36" y="35"/>
                    <a:pt x="36" y="34"/>
                    <a:pt x="36" y="33"/>
                  </a:cubicBezTo>
                  <a:cubicBezTo>
                    <a:pt x="38" y="33"/>
                    <a:pt x="40" y="33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0" y="32"/>
                    <a:pt x="38" y="33"/>
                    <a:pt x="36" y="33"/>
                  </a:cubicBezTo>
                  <a:cubicBezTo>
                    <a:pt x="35" y="32"/>
                    <a:pt x="35" y="31"/>
                    <a:pt x="35" y="30"/>
                  </a:cubicBezTo>
                  <a:cubicBezTo>
                    <a:pt x="41" y="29"/>
                    <a:pt x="47" y="27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5" y="25"/>
                    <a:pt x="57" y="24"/>
                    <a:pt x="60" y="23"/>
                  </a:cubicBezTo>
                  <a:cubicBezTo>
                    <a:pt x="60" y="23"/>
                    <a:pt x="60" y="23"/>
                    <a:pt x="59" y="23"/>
                  </a:cubicBezTo>
                  <a:cubicBezTo>
                    <a:pt x="57" y="23"/>
                    <a:pt x="55" y="24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47" y="27"/>
                    <a:pt x="41" y="28"/>
                    <a:pt x="35" y="30"/>
                  </a:cubicBezTo>
                  <a:cubicBezTo>
                    <a:pt x="35" y="30"/>
                    <a:pt x="35" y="30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39" y="28"/>
                    <a:pt x="40" y="28"/>
                  </a:cubicBezTo>
                  <a:cubicBezTo>
                    <a:pt x="41" y="28"/>
                    <a:pt x="41" y="28"/>
                    <a:pt x="40" y="28"/>
                  </a:cubicBezTo>
                  <a:cubicBezTo>
                    <a:pt x="39" y="28"/>
                    <a:pt x="37" y="28"/>
                    <a:pt x="35" y="29"/>
                  </a:cubicBezTo>
                  <a:cubicBezTo>
                    <a:pt x="35" y="29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41" y="26"/>
                    <a:pt x="47" y="25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22"/>
                    <a:pt x="57" y="22"/>
                    <a:pt x="59" y="21"/>
                  </a:cubicBezTo>
                  <a:cubicBezTo>
                    <a:pt x="59" y="21"/>
                    <a:pt x="59" y="21"/>
                    <a:pt x="58" y="21"/>
                  </a:cubicBezTo>
                  <a:cubicBezTo>
                    <a:pt x="56" y="22"/>
                    <a:pt x="55" y="22"/>
                    <a:pt x="53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47" y="24"/>
                    <a:pt x="41" y="26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8"/>
                  </a:cubicBezTo>
                  <a:cubicBezTo>
                    <a:pt x="35" y="28"/>
                    <a:pt x="35" y="29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2"/>
                    <a:pt x="35" y="33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4"/>
                    <a:pt x="30" y="34"/>
                  </a:cubicBezTo>
                  <a:cubicBezTo>
                    <a:pt x="31" y="34"/>
                    <a:pt x="32" y="33"/>
                    <a:pt x="33" y="33"/>
                  </a:cubicBezTo>
                  <a:cubicBezTo>
                    <a:pt x="33" y="33"/>
                    <a:pt x="33" y="32"/>
                    <a:pt x="33" y="33"/>
                  </a:cubicBezTo>
                  <a:cubicBezTo>
                    <a:pt x="32" y="33"/>
                    <a:pt x="31" y="33"/>
                    <a:pt x="30" y="33"/>
                  </a:cubicBezTo>
                  <a:cubicBezTo>
                    <a:pt x="30" y="33"/>
                    <a:pt x="30" y="33"/>
                    <a:pt x="30" y="32"/>
                  </a:cubicBezTo>
                  <a:cubicBezTo>
                    <a:pt x="31" y="32"/>
                    <a:pt x="32" y="31"/>
                    <a:pt x="33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32" y="31"/>
                    <a:pt x="31" y="31"/>
                    <a:pt x="30" y="32"/>
                  </a:cubicBezTo>
                  <a:cubicBezTo>
                    <a:pt x="30" y="32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33" y="30"/>
                    <a:pt x="34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29"/>
                    <a:pt x="33" y="30"/>
                    <a:pt x="33" y="30"/>
                  </a:cubicBezTo>
                  <a:cubicBezTo>
                    <a:pt x="33" y="30"/>
                    <a:pt x="32" y="30"/>
                    <a:pt x="32" y="30"/>
                  </a:cubicBezTo>
                  <a:cubicBezTo>
                    <a:pt x="32" y="30"/>
                    <a:pt x="31" y="30"/>
                    <a:pt x="30" y="31"/>
                  </a:cubicBezTo>
                  <a:cubicBezTo>
                    <a:pt x="30" y="31"/>
                    <a:pt x="30" y="30"/>
                    <a:pt x="30" y="30"/>
                  </a:cubicBezTo>
                  <a:cubicBezTo>
                    <a:pt x="32" y="29"/>
                    <a:pt x="33" y="29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8"/>
                    <a:pt x="31" y="29"/>
                    <a:pt x="30" y="30"/>
                  </a:cubicBezTo>
                  <a:cubicBezTo>
                    <a:pt x="30" y="29"/>
                    <a:pt x="30" y="29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6"/>
                  </a:cubicBezTo>
                  <a:cubicBezTo>
                    <a:pt x="35" y="26"/>
                    <a:pt x="36" y="25"/>
                    <a:pt x="36" y="25"/>
                  </a:cubicBezTo>
                  <a:cubicBezTo>
                    <a:pt x="41" y="24"/>
                    <a:pt x="47" y="23"/>
                    <a:pt x="53" y="21"/>
                  </a:cubicBezTo>
                  <a:cubicBezTo>
                    <a:pt x="53" y="21"/>
                    <a:pt x="53" y="22"/>
                    <a:pt x="53" y="21"/>
                  </a:cubicBezTo>
                  <a:cubicBezTo>
                    <a:pt x="55" y="21"/>
                    <a:pt x="57" y="20"/>
                    <a:pt x="59" y="20"/>
                  </a:cubicBezTo>
                  <a:cubicBezTo>
                    <a:pt x="59" y="20"/>
                    <a:pt x="59" y="19"/>
                    <a:pt x="58" y="19"/>
                  </a:cubicBezTo>
                  <a:cubicBezTo>
                    <a:pt x="57" y="20"/>
                    <a:pt x="55" y="20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48" y="22"/>
                    <a:pt x="42" y="23"/>
                    <a:pt x="36" y="24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8" y="23"/>
                    <a:pt x="40" y="23"/>
                    <a:pt x="41" y="23"/>
                  </a:cubicBezTo>
                  <a:cubicBezTo>
                    <a:pt x="42" y="23"/>
                    <a:pt x="41" y="22"/>
                    <a:pt x="41" y="23"/>
                  </a:cubicBezTo>
                  <a:cubicBezTo>
                    <a:pt x="40" y="23"/>
                    <a:pt x="38" y="23"/>
                    <a:pt x="37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3"/>
                    <a:pt x="37" y="22"/>
                    <a:pt x="37" y="22"/>
                  </a:cubicBezTo>
                  <a:cubicBezTo>
                    <a:pt x="42" y="21"/>
                    <a:pt x="47" y="20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6" y="18"/>
                    <a:pt x="58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6" y="18"/>
                    <a:pt x="55" y="18"/>
                    <a:pt x="53" y="19"/>
                  </a:cubicBezTo>
                  <a:cubicBezTo>
                    <a:pt x="53" y="19"/>
                    <a:pt x="53" y="19"/>
                    <a:pt x="53" y="18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19"/>
                    <a:pt x="52" y="19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8"/>
                    <a:pt x="50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7" y="20"/>
                    <a:pt x="45" y="20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1" y="21"/>
                    <a:pt x="39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3" y="19"/>
                    <a:pt x="48" y="18"/>
                    <a:pt x="52" y="17"/>
                  </a:cubicBezTo>
                  <a:cubicBezTo>
                    <a:pt x="52" y="17"/>
                    <a:pt x="52" y="18"/>
                    <a:pt x="53" y="17"/>
                  </a:cubicBezTo>
                  <a:cubicBezTo>
                    <a:pt x="54" y="17"/>
                    <a:pt x="56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6" y="16"/>
                    <a:pt x="55" y="16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48" y="18"/>
                    <a:pt x="43" y="19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0" y="19"/>
                    <a:pt x="41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1" y="18"/>
                    <a:pt x="40" y="18"/>
                    <a:pt x="38" y="18"/>
                  </a:cubicBezTo>
                  <a:cubicBezTo>
                    <a:pt x="38" y="18"/>
                    <a:pt x="39" y="17"/>
                    <a:pt x="39" y="16"/>
                  </a:cubicBezTo>
                  <a:cubicBezTo>
                    <a:pt x="43" y="15"/>
                    <a:pt x="47" y="14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2"/>
                    <a:pt x="55" y="12"/>
                    <a:pt x="56" y="12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1"/>
                    <a:pt x="54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49" y="13"/>
                    <a:pt x="44" y="14"/>
                    <a:pt x="39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4" y="14"/>
                    <a:pt x="49" y="13"/>
                    <a:pt x="53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49" y="12"/>
                    <a:pt x="44" y="13"/>
                    <a:pt x="39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40" y="14"/>
                    <a:pt x="40" y="14"/>
                  </a:cubicBezTo>
                  <a:cubicBezTo>
                    <a:pt x="41" y="14"/>
                    <a:pt x="43" y="13"/>
                    <a:pt x="45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3" y="13"/>
                    <a:pt x="41" y="13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3" y="12"/>
                    <a:pt x="46" y="11"/>
                    <a:pt x="49" y="11"/>
                  </a:cubicBezTo>
                  <a:cubicBezTo>
                    <a:pt x="49" y="11"/>
                    <a:pt x="49" y="11"/>
                    <a:pt x="50" y="11"/>
                  </a:cubicBezTo>
                  <a:cubicBezTo>
                    <a:pt x="51" y="11"/>
                    <a:pt x="52" y="11"/>
                    <a:pt x="53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1" y="10"/>
                    <a:pt x="50" y="11"/>
                  </a:cubicBezTo>
                  <a:cubicBezTo>
                    <a:pt x="51" y="10"/>
                    <a:pt x="52" y="10"/>
                    <a:pt x="53" y="10"/>
                  </a:cubicBezTo>
                  <a:cubicBezTo>
                    <a:pt x="53" y="10"/>
                    <a:pt x="53" y="10"/>
                    <a:pt x="53" y="9"/>
                  </a:cubicBezTo>
                  <a:cubicBezTo>
                    <a:pt x="49" y="10"/>
                    <a:pt x="44" y="11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2" y="12"/>
                    <a:pt x="43" y="11"/>
                    <a:pt x="44" y="11"/>
                  </a:cubicBezTo>
                  <a:cubicBezTo>
                    <a:pt x="45" y="11"/>
                    <a:pt x="45" y="10"/>
                    <a:pt x="44" y="10"/>
                  </a:cubicBezTo>
                  <a:cubicBezTo>
                    <a:pt x="43" y="11"/>
                    <a:pt x="42" y="11"/>
                    <a:pt x="40" y="12"/>
                  </a:cubicBezTo>
                  <a:cubicBezTo>
                    <a:pt x="40" y="11"/>
                    <a:pt x="41" y="9"/>
                    <a:pt x="41" y="8"/>
                  </a:cubicBezTo>
                  <a:cubicBezTo>
                    <a:pt x="44" y="8"/>
                    <a:pt x="46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7"/>
                    <a:pt x="52" y="7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1" y="6"/>
                    <a:pt x="50" y="7"/>
                  </a:cubicBezTo>
                  <a:cubicBezTo>
                    <a:pt x="51" y="6"/>
                    <a:pt x="52" y="6"/>
                    <a:pt x="53" y="6"/>
                  </a:cubicBezTo>
                  <a:cubicBezTo>
                    <a:pt x="53" y="6"/>
                    <a:pt x="53" y="5"/>
                    <a:pt x="53" y="5"/>
                  </a:cubicBezTo>
                  <a:cubicBezTo>
                    <a:pt x="49" y="6"/>
                    <a:pt x="45" y="7"/>
                    <a:pt x="41" y="8"/>
                  </a:cubicBezTo>
                  <a:cubicBezTo>
                    <a:pt x="41" y="8"/>
                    <a:pt x="41" y="8"/>
                    <a:pt x="41" y="7"/>
                  </a:cubicBezTo>
                  <a:cubicBezTo>
                    <a:pt x="45" y="7"/>
                    <a:pt x="49" y="6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9" y="5"/>
                    <a:pt x="45" y="6"/>
                    <a:pt x="41" y="7"/>
                  </a:cubicBezTo>
                  <a:cubicBezTo>
                    <a:pt x="42" y="7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5" y="5"/>
                    <a:pt x="49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6"/>
                    <a:pt x="55" y="7"/>
                  </a:cubicBezTo>
                  <a:cubicBezTo>
                    <a:pt x="54" y="7"/>
                    <a:pt x="53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9"/>
                    <a:pt x="46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10"/>
                    <a:pt x="41" y="11"/>
                    <a:pt x="41" y="11"/>
                  </a:cubicBezTo>
                  <a:cubicBezTo>
                    <a:pt x="40" y="11"/>
                    <a:pt x="40" y="11"/>
                    <a:pt x="41" y="11"/>
                  </a:cubicBezTo>
                  <a:cubicBezTo>
                    <a:pt x="44" y="10"/>
                    <a:pt x="47" y="10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9"/>
                    <a:pt x="52" y="9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4" y="9"/>
                    <a:pt x="54" y="9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4" y="8"/>
                    <a:pt x="54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8"/>
                    <a:pt x="54" y="8"/>
                    <a:pt x="55" y="8"/>
                  </a:cubicBezTo>
                  <a:cubicBezTo>
                    <a:pt x="59" y="19"/>
                    <a:pt x="62" y="30"/>
                    <a:pt x="65" y="42"/>
                  </a:cubicBezTo>
                  <a:cubicBezTo>
                    <a:pt x="65" y="42"/>
                    <a:pt x="65" y="42"/>
                    <a:pt x="65" y="41"/>
                  </a:cubicBezTo>
                  <a:cubicBezTo>
                    <a:pt x="62" y="29"/>
                    <a:pt x="59" y="16"/>
                    <a:pt x="54" y="4"/>
                  </a:cubicBezTo>
                  <a:cubicBezTo>
                    <a:pt x="54" y="3"/>
                    <a:pt x="54" y="3"/>
                    <a:pt x="54" y="4"/>
                  </a:cubicBezTo>
                  <a:cubicBezTo>
                    <a:pt x="51" y="2"/>
                    <a:pt x="48" y="1"/>
                    <a:pt x="45" y="0"/>
                  </a:cubicBezTo>
                  <a:cubicBezTo>
                    <a:pt x="45" y="0"/>
                    <a:pt x="44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7" y="1"/>
                  </a:cubicBezTo>
                  <a:cubicBezTo>
                    <a:pt x="48" y="2"/>
                    <a:pt x="50" y="3"/>
                    <a:pt x="52" y="3"/>
                  </a:cubicBezTo>
                  <a:cubicBezTo>
                    <a:pt x="49" y="4"/>
                    <a:pt x="45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4" y="5"/>
                    <a:pt x="45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4"/>
                    <a:pt x="44" y="4"/>
                    <a:pt x="43" y="4"/>
                  </a:cubicBezTo>
                  <a:cubicBezTo>
                    <a:pt x="45" y="3"/>
                    <a:pt x="46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6" y="3"/>
                    <a:pt x="44" y="3"/>
                    <a:pt x="42" y="4"/>
                  </a:cubicBezTo>
                  <a:cubicBezTo>
                    <a:pt x="43" y="3"/>
                    <a:pt x="43" y="2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2" y="3"/>
                    <a:pt x="42" y="5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0" y="10"/>
                    <a:pt x="40" y="11"/>
                    <a:pt x="39" y="12"/>
                  </a:cubicBezTo>
                  <a:cubicBezTo>
                    <a:pt x="39" y="12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4"/>
                    <a:pt x="39" y="15"/>
                  </a:cubicBezTo>
                  <a:cubicBezTo>
                    <a:pt x="39" y="15"/>
                    <a:pt x="39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8"/>
                    <a:pt x="37" y="20"/>
                    <a:pt x="36" y="22"/>
                  </a:cubicBezTo>
                  <a:cubicBezTo>
                    <a:pt x="35" y="18"/>
                    <a:pt x="34" y="14"/>
                    <a:pt x="33" y="10"/>
                  </a:cubicBezTo>
                  <a:cubicBezTo>
                    <a:pt x="34" y="9"/>
                    <a:pt x="35" y="7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3" y="10"/>
                    <a:pt x="32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3"/>
                    <a:pt x="29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1"/>
                    <a:pt x="30" y="11"/>
                  </a:cubicBezTo>
                  <a:cubicBezTo>
                    <a:pt x="30" y="11"/>
                    <a:pt x="31" y="11"/>
                    <a:pt x="31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30" y="13"/>
                    <a:pt x="30" y="13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0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30" y="10"/>
                    <a:pt x="30" y="9"/>
                    <a:pt x="29" y="9"/>
                  </a:cubicBezTo>
                  <a:cubicBezTo>
                    <a:pt x="31" y="9"/>
                    <a:pt x="33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8"/>
                    <a:pt x="31" y="8"/>
                    <a:pt x="29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2" y="6"/>
                    <a:pt x="30" y="7"/>
                    <a:pt x="28" y="7"/>
                  </a:cubicBezTo>
                  <a:cubicBezTo>
                    <a:pt x="28" y="7"/>
                    <a:pt x="28" y="7"/>
                    <a:pt x="27" y="7"/>
                  </a:cubicBezTo>
                  <a:cubicBezTo>
                    <a:pt x="27" y="6"/>
                    <a:pt x="27" y="6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30" y="3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2"/>
                    <a:pt x="34" y="3"/>
                    <a:pt x="35" y="5"/>
                  </a:cubicBezTo>
                  <a:cubicBezTo>
                    <a:pt x="35" y="5"/>
                    <a:pt x="36" y="5"/>
                    <a:pt x="35" y="4"/>
                  </a:cubicBezTo>
                  <a:cubicBezTo>
                    <a:pt x="34" y="3"/>
                    <a:pt x="33" y="2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9" y="2"/>
                    <a:pt x="28" y="4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1"/>
                  </a:cubicBezTo>
                  <a:cubicBezTo>
                    <a:pt x="29" y="12"/>
                    <a:pt x="28" y="13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8"/>
                    <a:pt x="28" y="19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4" y="15"/>
                    <a:pt x="23" y="8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6" y="1"/>
                    <a:pt x="12" y="3"/>
                    <a:pt x="9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2" y="3"/>
                    <a:pt x="16" y="2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2" y="8"/>
                    <a:pt x="24" y="16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4"/>
                    <a:pt x="27" y="24"/>
                    <a:pt x="28" y="24"/>
                  </a:cubicBezTo>
                  <a:cubicBezTo>
                    <a:pt x="28" y="24"/>
                    <a:pt x="28" y="24"/>
                    <a:pt x="28" y="25"/>
                  </a:cubicBezTo>
                  <a:cubicBezTo>
                    <a:pt x="28" y="25"/>
                    <a:pt x="28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9" y="26"/>
                    <a:pt x="29" y="2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1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3"/>
                    <a:pt x="30" y="33"/>
                    <a:pt x="30" y="34"/>
                  </a:cubicBezTo>
                  <a:cubicBezTo>
                    <a:pt x="30" y="34"/>
                    <a:pt x="30" y="34"/>
                    <a:pt x="29" y="34"/>
                  </a:cubicBezTo>
                  <a:cubicBezTo>
                    <a:pt x="29" y="34"/>
                    <a:pt x="29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0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7"/>
                    <a:pt x="30" y="37"/>
                  </a:cubicBezTo>
                  <a:cubicBezTo>
                    <a:pt x="30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30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9"/>
                    <a:pt x="30" y="39"/>
                  </a:cubicBezTo>
                  <a:cubicBezTo>
                    <a:pt x="30" y="39"/>
                    <a:pt x="30" y="40"/>
                    <a:pt x="30" y="40"/>
                  </a:cubicBezTo>
                  <a:cubicBezTo>
                    <a:pt x="29" y="40"/>
                    <a:pt x="29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1"/>
                    <a:pt x="30" y="41"/>
                  </a:cubicBezTo>
                  <a:cubicBezTo>
                    <a:pt x="30" y="41"/>
                    <a:pt x="30" y="41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3"/>
                    <a:pt x="29" y="43"/>
                  </a:cubicBezTo>
                  <a:cubicBezTo>
                    <a:pt x="29" y="43"/>
                    <a:pt x="29" y="43"/>
                    <a:pt x="30" y="42"/>
                  </a:cubicBezTo>
                  <a:cubicBezTo>
                    <a:pt x="30" y="43"/>
                    <a:pt x="30" y="43"/>
                    <a:pt x="30" y="44"/>
                  </a:cubicBezTo>
                  <a:cubicBezTo>
                    <a:pt x="30" y="44"/>
                    <a:pt x="29" y="44"/>
                    <a:pt x="29" y="44"/>
                  </a:cubicBezTo>
                  <a:cubicBezTo>
                    <a:pt x="29" y="44"/>
                    <a:pt x="29" y="45"/>
                    <a:pt x="29" y="44"/>
                  </a:cubicBezTo>
                  <a:cubicBezTo>
                    <a:pt x="29" y="44"/>
                    <a:pt x="30" y="44"/>
                    <a:pt x="30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28" y="45"/>
                    <a:pt x="26" y="46"/>
                    <a:pt x="24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6"/>
                    <a:pt x="28" y="46"/>
                    <a:pt x="30" y="45"/>
                  </a:cubicBezTo>
                  <a:cubicBezTo>
                    <a:pt x="30" y="45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30" y="46"/>
                  </a:cubicBezTo>
                  <a:cubicBezTo>
                    <a:pt x="30" y="47"/>
                    <a:pt x="30" y="48"/>
                    <a:pt x="30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8" y="49"/>
                    <a:pt x="27" y="49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5" y="53"/>
                    <a:pt x="16" y="52"/>
                    <a:pt x="17" y="52"/>
                  </a:cubicBezTo>
                  <a:cubicBezTo>
                    <a:pt x="17" y="52"/>
                    <a:pt x="17" y="51"/>
                    <a:pt x="17" y="51"/>
                  </a:cubicBezTo>
                  <a:cubicBezTo>
                    <a:pt x="16" y="52"/>
                    <a:pt x="14" y="52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8" y="50"/>
                    <a:pt x="23" y="48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3" y="48"/>
                    <a:pt x="18" y="50"/>
                    <a:pt x="13" y="51"/>
                  </a:cubicBezTo>
                  <a:cubicBezTo>
                    <a:pt x="13" y="50"/>
                    <a:pt x="13" y="49"/>
                    <a:pt x="13" y="48"/>
                  </a:cubicBezTo>
                  <a:cubicBezTo>
                    <a:pt x="17" y="48"/>
                    <a:pt x="22" y="47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2" y="46"/>
                    <a:pt x="17" y="47"/>
                    <a:pt x="13" y="48"/>
                  </a:cubicBezTo>
                  <a:cubicBezTo>
                    <a:pt x="13" y="47"/>
                    <a:pt x="13" y="46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8" y="44"/>
                    <a:pt x="23" y="42"/>
                    <a:pt x="27" y="41"/>
                  </a:cubicBezTo>
                  <a:cubicBezTo>
                    <a:pt x="28" y="41"/>
                    <a:pt x="28" y="40"/>
                    <a:pt x="27" y="41"/>
                  </a:cubicBezTo>
                  <a:cubicBezTo>
                    <a:pt x="23" y="42"/>
                    <a:pt x="18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8" y="42"/>
                    <a:pt x="23" y="40"/>
                    <a:pt x="27" y="39"/>
                  </a:cubicBezTo>
                  <a:cubicBezTo>
                    <a:pt x="28" y="38"/>
                    <a:pt x="28" y="38"/>
                    <a:pt x="27" y="38"/>
                  </a:cubicBezTo>
                  <a:cubicBezTo>
                    <a:pt x="23" y="40"/>
                    <a:pt x="18" y="41"/>
                    <a:pt x="13" y="42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8" y="38"/>
                    <a:pt x="23" y="37"/>
                    <a:pt x="29" y="35"/>
                  </a:cubicBezTo>
                  <a:cubicBezTo>
                    <a:pt x="29" y="35"/>
                    <a:pt x="29" y="35"/>
                    <a:pt x="28" y="35"/>
                  </a:cubicBezTo>
                  <a:cubicBezTo>
                    <a:pt x="23" y="36"/>
                    <a:pt x="18" y="38"/>
                    <a:pt x="13" y="40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3" y="34"/>
                    <a:pt x="18" y="36"/>
                    <a:pt x="13" y="37"/>
                  </a:cubicBezTo>
                  <a:cubicBezTo>
                    <a:pt x="13" y="37"/>
                    <a:pt x="13" y="37"/>
                    <a:pt x="13" y="36"/>
                  </a:cubicBezTo>
                  <a:cubicBezTo>
                    <a:pt x="18" y="34"/>
                    <a:pt x="23" y="32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3" y="32"/>
                    <a:pt x="18" y="34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3" y="35"/>
                    <a:pt x="14" y="35"/>
                    <a:pt x="14" y="35"/>
                  </a:cubicBezTo>
                  <a:cubicBezTo>
                    <a:pt x="15" y="35"/>
                    <a:pt x="15" y="34"/>
                    <a:pt x="16" y="34"/>
                  </a:cubicBezTo>
                  <a:cubicBezTo>
                    <a:pt x="17" y="34"/>
                    <a:pt x="17" y="34"/>
                    <a:pt x="16" y="34"/>
                  </a:cubicBezTo>
                  <a:cubicBezTo>
                    <a:pt x="15" y="34"/>
                    <a:pt x="14" y="34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9" y="32"/>
                    <a:pt x="24" y="30"/>
                    <a:pt x="29" y="28"/>
                  </a:cubicBezTo>
                  <a:cubicBezTo>
                    <a:pt x="29" y="28"/>
                    <a:pt x="29" y="27"/>
                    <a:pt x="29" y="27"/>
                  </a:cubicBezTo>
                  <a:cubicBezTo>
                    <a:pt x="24" y="29"/>
                    <a:pt x="19" y="31"/>
                    <a:pt x="13" y="34"/>
                  </a:cubicBezTo>
                  <a:cubicBezTo>
                    <a:pt x="13" y="33"/>
                    <a:pt x="13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5" y="32"/>
                    <a:pt x="16" y="31"/>
                    <a:pt x="18" y="30"/>
                  </a:cubicBezTo>
                  <a:cubicBezTo>
                    <a:pt x="18" y="30"/>
                    <a:pt x="18" y="30"/>
                    <a:pt x="17" y="30"/>
                  </a:cubicBezTo>
                  <a:cubicBezTo>
                    <a:pt x="16" y="31"/>
                    <a:pt x="15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0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8" y="27"/>
                    <a:pt x="22" y="26"/>
                    <a:pt x="27" y="24"/>
                  </a:cubicBezTo>
                  <a:cubicBezTo>
                    <a:pt x="27" y="24"/>
                    <a:pt x="27" y="23"/>
                    <a:pt x="27" y="23"/>
                  </a:cubicBezTo>
                  <a:cubicBezTo>
                    <a:pt x="22" y="25"/>
                    <a:pt x="18" y="27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2" y="30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9" y="31"/>
                    <a:pt x="6" y="33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6" y="32"/>
                    <a:pt x="9" y="31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6" y="27"/>
                    <a:pt x="17" y="27"/>
                  </a:cubicBezTo>
                  <a:cubicBezTo>
                    <a:pt x="17" y="27"/>
                    <a:pt x="17" y="26"/>
                    <a:pt x="17" y="26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2" y="27"/>
                    <a:pt x="12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9"/>
                    <a:pt x="6" y="30"/>
                    <a:pt x="3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6" y="30"/>
                    <a:pt x="8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6" y="26"/>
                    <a:pt x="21" y="24"/>
                    <a:pt x="26" y="22"/>
                  </a:cubicBezTo>
                  <a:cubicBezTo>
                    <a:pt x="26" y="22"/>
                    <a:pt x="26" y="21"/>
                    <a:pt x="26" y="21"/>
                  </a:cubicBezTo>
                  <a:cubicBezTo>
                    <a:pt x="21" y="23"/>
                    <a:pt x="17" y="25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9" y="28"/>
                    <a:pt x="6" y="29"/>
                    <a:pt x="3" y="30"/>
                  </a:cubicBezTo>
                  <a:cubicBezTo>
                    <a:pt x="3" y="30"/>
                    <a:pt x="3" y="30"/>
                    <a:pt x="4" y="29"/>
                  </a:cubicBezTo>
                  <a:cubicBezTo>
                    <a:pt x="7" y="28"/>
                    <a:pt x="10" y="27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0" y="26"/>
                    <a:pt x="7" y="28"/>
                    <a:pt x="4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6" y="27"/>
                    <a:pt x="8" y="26"/>
                    <a:pt x="10" y="25"/>
                  </a:cubicBezTo>
                  <a:cubicBezTo>
                    <a:pt x="10" y="25"/>
                    <a:pt x="10" y="26"/>
                    <a:pt x="10" y="26"/>
                  </a:cubicBezTo>
                  <a:cubicBezTo>
                    <a:pt x="14" y="24"/>
                    <a:pt x="18" y="23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21"/>
                    <a:pt x="24" y="21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3" y="20"/>
                    <a:pt x="22" y="21"/>
                  </a:cubicBezTo>
                  <a:cubicBezTo>
                    <a:pt x="23" y="20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21"/>
                    <a:pt x="16" y="23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6" y="26"/>
                    <a:pt x="4" y="27"/>
                  </a:cubicBezTo>
                  <a:cubicBezTo>
                    <a:pt x="4" y="27"/>
                    <a:pt x="4" y="27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5"/>
                    <a:pt x="10" y="24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8"/>
                    <a:pt x="23" y="18"/>
                  </a:cubicBezTo>
                  <a:cubicBezTo>
                    <a:pt x="19" y="20"/>
                    <a:pt x="15" y="22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4"/>
                    <a:pt x="6" y="25"/>
                    <a:pt x="4" y="26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7" y="24"/>
                    <a:pt x="9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9" y="23"/>
                    <a:pt x="7" y="24"/>
                    <a:pt x="4" y="25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8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4" y="21"/>
                    <a:pt x="17" y="19"/>
                    <a:pt x="21" y="18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21" y="19"/>
                    <a:pt x="22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1" y="18"/>
                    <a:pt x="20" y="18"/>
                  </a:cubicBezTo>
                  <a:cubicBezTo>
                    <a:pt x="21" y="18"/>
                    <a:pt x="22" y="17"/>
                    <a:pt x="22" y="17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6"/>
                    <a:pt x="19" y="17"/>
                    <a:pt x="18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9" y="18"/>
                    <a:pt x="20" y="17"/>
                    <a:pt x="22" y="17"/>
                  </a:cubicBezTo>
                  <a:cubicBezTo>
                    <a:pt x="21" y="17"/>
                    <a:pt x="20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9"/>
                    <a:pt x="14" y="20"/>
                    <a:pt x="12" y="21"/>
                  </a:cubicBezTo>
                  <a:cubicBezTo>
                    <a:pt x="12" y="21"/>
                    <a:pt x="12" y="20"/>
                    <a:pt x="12" y="21"/>
                  </a:cubicBezTo>
                  <a:cubicBezTo>
                    <a:pt x="9" y="22"/>
                    <a:pt x="7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2"/>
                    <a:pt x="10" y="21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0" y="20"/>
                    <a:pt x="8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1"/>
                  </a:cubicBezTo>
                  <a:cubicBezTo>
                    <a:pt x="7" y="21"/>
                    <a:pt x="8" y="20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4" y="18"/>
                    <a:pt x="19" y="16"/>
                    <a:pt x="23" y="15"/>
                  </a:cubicBezTo>
                  <a:cubicBezTo>
                    <a:pt x="21" y="15"/>
                    <a:pt x="20" y="16"/>
                    <a:pt x="18" y="17"/>
                  </a:cubicBezTo>
                  <a:cubicBezTo>
                    <a:pt x="18" y="17"/>
                    <a:pt x="18" y="18"/>
                    <a:pt x="19" y="17"/>
                  </a:cubicBezTo>
                  <a:cubicBezTo>
                    <a:pt x="20" y="17"/>
                    <a:pt x="22" y="16"/>
                    <a:pt x="24" y="15"/>
                  </a:cubicBezTo>
                  <a:cubicBezTo>
                    <a:pt x="24" y="15"/>
                    <a:pt x="24" y="15"/>
                    <a:pt x="23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19" y="16"/>
                    <a:pt x="15" y="17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9" y="19"/>
                    <a:pt x="7" y="20"/>
                    <a:pt x="5" y="21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7" y="19"/>
                    <a:pt x="9" y="18"/>
                    <a:pt x="10" y="17"/>
                  </a:cubicBezTo>
                  <a:cubicBezTo>
                    <a:pt x="13" y="16"/>
                    <a:pt x="17" y="15"/>
                    <a:pt x="20" y="14"/>
                  </a:cubicBezTo>
                  <a:cubicBezTo>
                    <a:pt x="19" y="15"/>
                    <a:pt x="18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5"/>
                    <a:pt x="21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21" y="14"/>
                    <a:pt x="21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2" y="13"/>
                    <a:pt x="22" y="12"/>
                    <a:pt x="22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18" y="14"/>
                    <a:pt x="15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8"/>
                    <a:pt x="7" y="18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8"/>
                    <a:pt x="10" y="17"/>
                    <a:pt x="13" y="16"/>
                  </a:cubicBezTo>
                  <a:cubicBezTo>
                    <a:pt x="13" y="16"/>
                    <a:pt x="13" y="15"/>
                    <a:pt x="12" y="16"/>
                  </a:cubicBezTo>
                  <a:cubicBezTo>
                    <a:pt x="10" y="16"/>
                    <a:pt x="8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8" y="17"/>
                    <a:pt x="10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6"/>
                    <a:pt x="8" y="16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5" y="12"/>
                    <a:pt x="17" y="11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7" y="11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11"/>
                    <a:pt x="14" y="12"/>
                    <a:pt x="12" y="13"/>
                  </a:cubicBezTo>
                  <a:cubicBezTo>
                    <a:pt x="11" y="13"/>
                    <a:pt x="10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7" y="15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4" y="11"/>
                    <a:pt x="18" y="9"/>
                    <a:pt x="21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17" y="9"/>
                    <a:pt x="14" y="10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7" y="14"/>
                    <a:pt x="6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4" y="9"/>
                    <a:pt x="18" y="8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7" y="8"/>
                    <a:pt x="13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9"/>
                    <a:pt x="12" y="9"/>
                    <a:pt x="13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1"/>
                    <a:pt x="7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4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20"/>
                    <a:pt x="5" y="21"/>
                  </a:cubicBezTo>
                  <a:cubicBezTo>
                    <a:pt x="5" y="21"/>
                    <a:pt x="5" y="21"/>
                    <a:pt x="4" y="21"/>
                  </a:cubicBezTo>
                  <a:cubicBezTo>
                    <a:pt x="4" y="21"/>
                    <a:pt x="4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3"/>
                    <a:pt x="4" y="25"/>
                    <a:pt x="4" y="27"/>
                  </a:cubicBezTo>
                  <a:cubicBezTo>
                    <a:pt x="3" y="27"/>
                    <a:pt x="3" y="27"/>
                    <a:pt x="3" y="28"/>
                  </a:cubicBezTo>
                  <a:cubicBezTo>
                    <a:pt x="3" y="29"/>
                    <a:pt x="3" y="30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3" y="32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8"/>
                    <a:pt x="1" y="37"/>
                  </a:cubicBezTo>
                  <a:cubicBezTo>
                    <a:pt x="1" y="37"/>
                    <a:pt x="1" y="37"/>
                    <a:pt x="2" y="37"/>
                  </a:cubicBezTo>
                  <a:cubicBezTo>
                    <a:pt x="2" y="37"/>
                    <a:pt x="2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2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7"/>
                    <a:pt x="1" y="51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9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0"/>
                    <a:pt x="2" y="60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3" y="62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4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4" y="69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3" y="70"/>
                    <a:pt x="3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3" y="73"/>
                    <a:pt x="4" y="74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4"/>
                    <a:pt x="4" y="75"/>
                    <a:pt x="4" y="76"/>
                  </a:cubicBezTo>
                  <a:cubicBezTo>
                    <a:pt x="4" y="76"/>
                    <a:pt x="4" y="76"/>
                    <a:pt x="5" y="76"/>
                  </a:cubicBezTo>
                  <a:cubicBezTo>
                    <a:pt x="7" y="76"/>
                    <a:pt x="9" y="75"/>
                    <a:pt x="11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1" y="76"/>
                    <a:pt x="11" y="76"/>
                  </a:cubicBezTo>
                  <a:cubicBezTo>
                    <a:pt x="11" y="76"/>
                    <a:pt x="11" y="77"/>
                    <a:pt x="11" y="77"/>
                  </a:cubicBezTo>
                  <a:cubicBezTo>
                    <a:pt x="11" y="77"/>
                    <a:pt x="11" y="78"/>
                    <a:pt x="11" y="78"/>
                  </a:cubicBezTo>
                  <a:cubicBezTo>
                    <a:pt x="11" y="79"/>
                    <a:pt x="11" y="79"/>
                    <a:pt x="11" y="78"/>
                  </a:cubicBezTo>
                  <a:cubicBezTo>
                    <a:pt x="14" y="78"/>
                    <a:pt x="17" y="78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8" y="78"/>
                    <a:pt x="18" y="78"/>
                    <a:pt x="17" y="78"/>
                  </a:cubicBezTo>
                  <a:cubicBezTo>
                    <a:pt x="20" y="77"/>
                    <a:pt x="23" y="77"/>
                    <a:pt x="25" y="76"/>
                  </a:cubicBezTo>
                  <a:cubicBezTo>
                    <a:pt x="26" y="76"/>
                    <a:pt x="25" y="76"/>
                    <a:pt x="25" y="76"/>
                  </a:cubicBezTo>
                  <a:cubicBezTo>
                    <a:pt x="21" y="77"/>
                    <a:pt x="16" y="77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6" y="76"/>
                    <a:pt x="21" y="76"/>
                    <a:pt x="25" y="75"/>
                  </a:cubicBezTo>
                  <a:cubicBezTo>
                    <a:pt x="26" y="75"/>
                    <a:pt x="25" y="74"/>
                    <a:pt x="25" y="74"/>
                  </a:cubicBezTo>
                  <a:cubicBezTo>
                    <a:pt x="21" y="75"/>
                    <a:pt x="16" y="76"/>
                    <a:pt x="12" y="76"/>
                  </a:cubicBezTo>
                  <a:cubicBezTo>
                    <a:pt x="12" y="76"/>
                    <a:pt x="12" y="75"/>
                    <a:pt x="12" y="75"/>
                  </a:cubicBezTo>
                  <a:cubicBezTo>
                    <a:pt x="17" y="74"/>
                    <a:pt x="21" y="74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1" y="73"/>
                    <a:pt x="17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7" y="73"/>
                    <a:pt x="22" y="71"/>
                    <a:pt x="28" y="70"/>
                  </a:cubicBezTo>
                  <a:cubicBezTo>
                    <a:pt x="28" y="70"/>
                    <a:pt x="28" y="69"/>
                    <a:pt x="27" y="69"/>
                  </a:cubicBezTo>
                  <a:cubicBezTo>
                    <a:pt x="22" y="71"/>
                    <a:pt x="17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4" y="72"/>
                    <a:pt x="16" y="71"/>
                    <a:pt x="18" y="71"/>
                  </a:cubicBezTo>
                  <a:cubicBezTo>
                    <a:pt x="18" y="71"/>
                    <a:pt x="18" y="70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2" y="72"/>
                    <a:pt x="12" y="72"/>
                    <a:pt x="12" y="71"/>
                  </a:cubicBezTo>
                  <a:cubicBezTo>
                    <a:pt x="17" y="70"/>
                    <a:pt x="22" y="69"/>
                    <a:pt x="27" y="68"/>
                  </a:cubicBezTo>
                  <a:cubicBezTo>
                    <a:pt x="27" y="68"/>
                    <a:pt x="27" y="67"/>
                    <a:pt x="27" y="67"/>
                  </a:cubicBezTo>
                  <a:cubicBezTo>
                    <a:pt x="22" y="69"/>
                    <a:pt x="17" y="70"/>
                    <a:pt x="12" y="71"/>
                  </a:cubicBezTo>
                  <a:cubicBezTo>
                    <a:pt x="12" y="71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7" y="69"/>
                    <a:pt x="22" y="67"/>
                    <a:pt x="27" y="66"/>
                  </a:cubicBezTo>
                  <a:cubicBezTo>
                    <a:pt x="28" y="66"/>
                    <a:pt x="28" y="66"/>
                    <a:pt x="27" y="66"/>
                  </a:cubicBezTo>
                  <a:cubicBezTo>
                    <a:pt x="22" y="67"/>
                    <a:pt x="17" y="68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69"/>
                    <a:pt x="12" y="69"/>
                    <a:pt x="12" y="68"/>
                  </a:cubicBezTo>
                  <a:cubicBezTo>
                    <a:pt x="17" y="67"/>
                    <a:pt x="22" y="66"/>
                    <a:pt x="27" y="64"/>
                  </a:cubicBezTo>
                  <a:cubicBezTo>
                    <a:pt x="28" y="64"/>
                    <a:pt x="27" y="63"/>
                    <a:pt x="27" y="64"/>
                  </a:cubicBezTo>
                  <a:cubicBezTo>
                    <a:pt x="22" y="66"/>
                    <a:pt x="17" y="67"/>
                    <a:pt x="12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7" y="66"/>
                    <a:pt x="22" y="64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2" y="64"/>
                    <a:pt x="17" y="65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4" y="66"/>
                    <a:pt x="16" y="66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6" y="65"/>
                    <a:pt x="14" y="66"/>
                    <a:pt x="12" y="66"/>
                  </a:cubicBezTo>
                  <a:cubicBezTo>
                    <a:pt x="12" y="66"/>
                    <a:pt x="12" y="65"/>
                    <a:pt x="12" y="65"/>
                  </a:cubicBezTo>
                  <a:cubicBezTo>
                    <a:pt x="17" y="64"/>
                    <a:pt x="22" y="62"/>
                    <a:pt x="28" y="61"/>
                  </a:cubicBezTo>
                  <a:cubicBezTo>
                    <a:pt x="28" y="61"/>
                    <a:pt x="28" y="60"/>
                    <a:pt x="27" y="61"/>
                  </a:cubicBezTo>
                  <a:cubicBezTo>
                    <a:pt x="22" y="62"/>
                    <a:pt x="17" y="63"/>
                    <a:pt x="12" y="65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3"/>
                    <a:pt x="13" y="63"/>
                    <a:pt x="13" y="64"/>
                  </a:cubicBezTo>
                  <a:cubicBezTo>
                    <a:pt x="13" y="63"/>
                    <a:pt x="13" y="63"/>
                    <a:pt x="13" y="62"/>
                  </a:cubicBezTo>
                  <a:cubicBezTo>
                    <a:pt x="18" y="61"/>
                    <a:pt x="23" y="59"/>
                    <a:pt x="28" y="58"/>
                  </a:cubicBezTo>
                  <a:cubicBezTo>
                    <a:pt x="28" y="58"/>
                    <a:pt x="28" y="57"/>
                    <a:pt x="27" y="57"/>
                  </a:cubicBezTo>
                  <a:cubicBezTo>
                    <a:pt x="22" y="59"/>
                    <a:pt x="18" y="60"/>
                    <a:pt x="13" y="62"/>
                  </a:cubicBezTo>
                  <a:cubicBezTo>
                    <a:pt x="13" y="62"/>
                    <a:pt x="13" y="62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2"/>
                    <a:pt x="13" y="61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3" y="61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8" y="58"/>
                    <a:pt x="23" y="57"/>
                    <a:pt x="28" y="55"/>
                  </a:cubicBezTo>
                  <a:cubicBezTo>
                    <a:pt x="28" y="55"/>
                    <a:pt x="28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8" y="55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6" y="55"/>
                    <a:pt x="24" y="56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19" y="58"/>
                    <a:pt x="16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8"/>
                    <a:pt x="16" y="58"/>
                    <a:pt x="17" y="58"/>
                  </a:cubicBezTo>
                  <a:cubicBezTo>
                    <a:pt x="18" y="57"/>
                    <a:pt x="18" y="57"/>
                    <a:pt x="17" y="57"/>
                  </a:cubicBezTo>
                  <a:cubicBezTo>
                    <a:pt x="16" y="57"/>
                    <a:pt x="14" y="58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6"/>
                    <a:pt x="16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4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5"/>
                  </a:cubicBezTo>
                  <a:cubicBezTo>
                    <a:pt x="17" y="54"/>
                    <a:pt x="22" y="53"/>
                    <a:pt x="27" y="52"/>
                  </a:cubicBezTo>
                  <a:cubicBezTo>
                    <a:pt x="27" y="52"/>
                    <a:pt x="27" y="51"/>
                    <a:pt x="26" y="51"/>
                  </a:cubicBezTo>
                  <a:cubicBezTo>
                    <a:pt x="22" y="53"/>
                    <a:pt x="17" y="54"/>
                    <a:pt x="13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7" y="53"/>
                    <a:pt x="21" y="52"/>
                    <a:pt x="24" y="50"/>
                  </a:cubicBezTo>
                  <a:cubicBezTo>
                    <a:pt x="24" y="51"/>
                    <a:pt x="25" y="51"/>
                    <a:pt x="25" y="51"/>
                  </a:cubicBezTo>
                  <a:cubicBezTo>
                    <a:pt x="26" y="50"/>
                    <a:pt x="28" y="50"/>
                    <a:pt x="29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9" y="52"/>
                    <a:pt x="29" y="55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0"/>
                    <a:pt x="29" y="60"/>
                    <a:pt x="29" y="61"/>
                  </a:cubicBezTo>
                  <a:cubicBezTo>
                    <a:pt x="29" y="61"/>
                    <a:pt x="28" y="61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8" y="62"/>
                    <a:pt x="29" y="62"/>
                    <a:pt x="29" y="61"/>
                  </a:cubicBezTo>
                  <a:cubicBezTo>
                    <a:pt x="29" y="62"/>
                    <a:pt x="29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9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8" y="64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8" y="65"/>
                    <a:pt x="28" y="65"/>
                    <a:pt x="29" y="64"/>
                  </a:cubicBezTo>
                  <a:cubicBezTo>
                    <a:pt x="29" y="65"/>
                    <a:pt x="29" y="66"/>
                    <a:pt x="28" y="66"/>
                  </a:cubicBezTo>
                  <a:cubicBezTo>
                    <a:pt x="28" y="67"/>
                    <a:pt x="28" y="67"/>
                    <a:pt x="27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9"/>
                    <a:pt x="27" y="69"/>
                    <a:pt x="26" y="69"/>
                  </a:cubicBezTo>
                  <a:cubicBezTo>
                    <a:pt x="26" y="69"/>
                    <a:pt x="26" y="70"/>
                    <a:pt x="26" y="70"/>
                  </a:cubicBezTo>
                  <a:cubicBezTo>
                    <a:pt x="27" y="69"/>
                    <a:pt x="28" y="69"/>
                    <a:pt x="28" y="69"/>
                  </a:cubicBezTo>
                  <a:cubicBezTo>
                    <a:pt x="28" y="69"/>
                    <a:pt x="28" y="69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1"/>
                    <a:pt x="28" y="71"/>
                  </a:cubicBezTo>
                  <a:cubicBezTo>
                    <a:pt x="28" y="71"/>
                    <a:pt x="27" y="71"/>
                    <a:pt x="27" y="72"/>
                  </a:cubicBezTo>
                  <a:cubicBezTo>
                    <a:pt x="26" y="72"/>
                    <a:pt x="26" y="72"/>
                    <a:pt x="27" y="72"/>
                  </a:cubicBezTo>
                  <a:cubicBezTo>
                    <a:pt x="27" y="72"/>
                    <a:pt x="28" y="72"/>
                    <a:pt x="28" y="71"/>
                  </a:cubicBezTo>
                  <a:cubicBezTo>
                    <a:pt x="28" y="72"/>
                    <a:pt x="28" y="73"/>
                    <a:pt x="28" y="73"/>
                  </a:cubicBezTo>
                  <a:cubicBezTo>
                    <a:pt x="28" y="73"/>
                    <a:pt x="27" y="73"/>
                    <a:pt x="27" y="73"/>
                  </a:cubicBezTo>
                  <a:cubicBezTo>
                    <a:pt x="27" y="73"/>
                    <a:pt x="27" y="74"/>
                    <a:pt x="27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74"/>
                    <a:pt x="28" y="74"/>
                    <a:pt x="28" y="75"/>
                  </a:cubicBezTo>
                  <a:cubicBezTo>
                    <a:pt x="27" y="75"/>
                    <a:pt x="26" y="75"/>
                    <a:pt x="26" y="75"/>
                  </a:cubicBezTo>
                  <a:cubicBezTo>
                    <a:pt x="25" y="75"/>
                    <a:pt x="25" y="76"/>
                    <a:pt x="26" y="76"/>
                  </a:cubicBezTo>
                  <a:cubicBezTo>
                    <a:pt x="26" y="76"/>
                    <a:pt x="27" y="75"/>
                    <a:pt x="28" y="75"/>
                  </a:cubicBezTo>
                  <a:cubicBezTo>
                    <a:pt x="27" y="76"/>
                    <a:pt x="27" y="76"/>
                    <a:pt x="27" y="77"/>
                  </a:cubicBezTo>
                  <a:cubicBezTo>
                    <a:pt x="26" y="78"/>
                    <a:pt x="25" y="78"/>
                    <a:pt x="24" y="78"/>
                  </a:cubicBezTo>
                  <a:cubicBezTo>
                    <a:pt x="24" y="78"/>
                    <a:pt x="24" y="79"/>
                    <a:pt x="24" y="79"/>
                  </a:cubicBezTo>
                  <a:cubicBezTo>
                    <a:pt x="25" y="78"/>
                    <a:pt x="26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0" y="79"/>
                    <a:pt x="29" y="79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1"/>
                    <a:pt x="27" y="81"/>
                    <a:pt x="26" y="81"/>
                  </a:cubicBezTo>
                  <a:cubicBezTo>
                    <a:pt x="25" y="82"/>
                    <a:pt x="24" y="83"/>
                    <a:pt x="22" y="83"/>
                  </a:cubicBezTo>
                  <a:cubicBezTo>
                    <a:pt x="24" y="82"/>
                    <a:pt x="25" y="82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6" y="80"/>
                    <a:pt x="25" y="80"/>
                    <a:pt x="24" y="80"/>
                  </a:cubicBezTo>
                  <a:cubicBezTo>
                    <a:pt x="24" y="80"/>
                    <a:pt x="24" y="79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1" y="80"/>
                    <a:pt x="19" y="79"/>
                    <a:pt x="17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6" y="79"/>
                    <a:pt x="16" y="79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5" y="79"/>
                    <a:pt x="14" y="79"/>
                    <a:pt x="12" y="79"/>
                  </a:cubicBezTo>
                  <a:cubicBezTo>
                    <a:pt x="12" y="79"/>
                    <a:pt x="12" y="80"/>
                    <a:pt x="12" y="80"/>
                  </a:cubicBezTo>
                  <a:cubicBezTo>
                    <a:pt x="14" y="80"/>
                    <a:pt x="15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2"/>
                    <a:pt x="16" y="82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5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6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8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7" y="101"/>
                    <a:pt x="17" y="102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22"/>
                    <a:pt x="18" y="127"/>
                    <a:pt x="18" y="133"/>
                  </a:cubicBezTo>
                  <a:cubicBezTo>
                    <a:pt x="18" y="134"/>
                    <a:pt x="18" y="136"/>
                    <a:pt x="18" y="137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41"/>
                    <a:pt x="18" y="143"/>
                    <a:pt x="18" y="145"/>
                  </a:cubicBezTo>
                  <a:cubicBezTo>
                    <a:pt x="18" y="146"/>
                    <a:pt x="18" y="147"/>
                    <a:pt x="18" y="147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50"/>
                    <a:pt x="18" y="150"/>
                    <a:pt x="18" y="151"/>
                  </a:cubicBezTo>
                  <a:cubicBezTo>
                    <a:pt x="18" y="151"/>
                    <a:pt x="18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2"/>
                    <a:pt x="17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3"/>
                    <a:pt x="18" y="154"/>
                  </a:cubicBezTo>
                  <a:cubicBezTo>
                    <a:pt x="18" y="154"/>
                    <a:pt x="17" y="154"/>
                    <a:pt x="17" y="154"/>
                  </a:cubicBezTo>
                  <a:cubicBezTo>
                    <a:pt x="17" y="154"/>
                    <a:pt x="17" y="154"/>
                    <a:pt x="18" y="154"/>
                  </a:cubicBezTo>
                  <a:cubicBezTo>
                    <a:pt x="18" y="154"/>
                    <a:pt x="17" y="153"/>
                    <a:pt x="17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4"/>
                    <a:pt x="17" y="154"/>
                    <a:pt x="17" y="155"/>
                  </a:cubicBezTo>
                  <a:cubicBezTo>
                    <a:pt x="17" y="155"/>
                    <a:pt x="17" y="154"/>
                    <a:pt x="18" y="154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7" y="157"/>
                    <a:pt x="17" y="157"/>
                    <a:pt x="18" y="157"/>
                  </a:cubicBezTo>
                  <a:cubicBezTo>
                    <a:pt x="18" y="157"/>
                    <a:pt x="18" y="158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1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2"/>
                    <a:pt x="17" y="163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4"/>
                    <a:pt x="17" y="164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7" y="164"/>
                    <a:pt x="17" y="164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6" y="166"/>
                    <a:pt x="16" y="167"/>
                    <a:pt x="17" y="168"/>
                  </a:cubicBezTo>
                  <a:cubicBezTo>
                    <a:pt x="17" y="168"/>
                    <a:pt x="16" y="168"/>
                    <a:pt x="16" y="16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6" y="168"/>
                    <a:pt x="17" y="169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9"/>
                    <a:pt x="18" y="169"/>
                    <a:pt x="18" y="169"/>
                  </a:cubicBezTo>
                  <a:cubicBezTo>
                    <a:pt x="19" y="169"/>
                    <a:pt x="21" y="170"/>
                    <a:pt x="23" y="170"/>
                  </a:cubicBezTo>
                  <a:cubicBezTo>
                    <a:pt x="23" y="170"/>
                    <a:pt x="23" y="170"/>
                    <a:pt x="22" y="170"/>
                  </a:cubicBezTo>
                  <a:cubicBezTo>
                    <a:pt x="22" y="170"/>
                    <a:pt x="22" y="170"/>
                    <a:pt x="22" y="170"/>
                  </a:cubicBezTo>
                  <a:cubicBezTo>
                    <a:pt x="21" y="170"/>
                    <a:pt x="20" y="171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8" y="172"/>
                    <a:pt x="18" y="172"/>
                  </a:cubicBezTo>
                  <a:cubicBezTo>
                    <a:pt x="18" y="172"/>
                    <a:pt x="19" y="171"/>
                    <a:pt x="19" y="170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16" y="173"/>
                    <a:pt x="15" y="176"/>
                    <a:pt x="14" y="180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5" y="180"/>
                    <a:pt x="16" y="181"/>
                    <a:pt x="16" y="181"/>
                  </a:cubicBezTo>
                  <a:cubicBezTo>
                    <a:pt x="16" y="181"/>
                    <a:pt x="16" y="181"/>
                    <a:pt x="16" y="181"/>
                  </a:cubicBezTo>
                  <a:cubicBezTo>
                    <a:pt x="16" y="181"/>
                    <a:pt x="16" y="181"/>
                    <a:pt x="16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9" y="181"/>
                    <a:pt x="21" y="180"/>
                    <a:pt x="23" y="179"/>
                  </a:cubicBezTo>
                  <a:cubicBezTo>
                    <a:pt x="26" y="177"/>
                    <a:pt x="27" y="174"/>
                    <a:pt x="26" y="170"/>
                  </a:cubicBezTo>
                  <a:cubicBezTo>
                    <a:pt x="26" y="170"/>
                    <a:pt x="26" y="170"/>
                    <a:pt x="26" y="171"/>
                  </a:cubicBezTo>
                  <a:cubicBezTo>
                    <a:pt x="27" y="175"/>
                    <a:pt x="24" y="180"/>
                    <a:pt x="19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9" y="180"/>
                    <a:pt x="21" y="179"/>
                    <a:pt x="22" y="178"/>
                  </a:cubicBezTo>
                  <a:cubicBezTo>
                    <a:pt x="22" y="178"/>
                    <a:pt x="22" y="177"/>
                    <a:pt x="22" y="178"/>
                  </a:cubicBezTo>
                  <a:cubicBezTo>
                    <a:pt x="20" y="178"/>
                    <a:pt x="19" y="179"/>
                    <a:pt x="17" y="180"/>
                  </a:cubicBezTo>
                  <a:cubicBezTo>
                    <a:pt x="16" y="180"/>
                    <a:pt x="16" y="180"/>
                    <a:pt x="15" y="180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5" y="178"/>
                    <a:pt x="15" y="177"/>
                    <a:pt x="15" y="177"/>
                  </a:cubicBezTo>
                  <a:cubicBezTo>
                    <a:pt x="16" y="175"/>
                    <a:pt x="17" y="174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9" y="173"/>
                    <a:pt x="19" y="172"/>
                  </a:cubicBezTo>
                  <a:cubicBezTo>
                    <a:pt x="19" y="173"/>
                    <a:pt x="19" y="173"/>
                    <a:pt x="18" y="173"/>
                  </a:cubicBezTo>
                  <a:cubicBezTo>
                    <a:pt x="18" y="173"/>
                    <a:pt x="18" y="174"/>
                    <a:pt x="18" y="174"/>
                  </a:cubicBezTo>
                  <a:cubicBezTo>
                    <a:pt x="19" y="173"/>
                    <a:pt x="20" y="172"/>
                    <a:pt x="21" y="172"/>
                  </a:cubicBezTo>
                  <a:cubicBezTo>
                    <a:pt x="22" y="171"/>
                    <a:pt x="22" y="171"/>
                    <a:pt x="23" y="170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4" y="170"/>
                    <a:pt x="24" y="170"/>
                    <a:pt x="25" y="170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4" y="170"/>
                    <a:pt x="24" y="171"/>
                    <a:pt x="24" y="171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7" y="169"/>
                    <a:pt x="28" y="169"/>
                    <a:pt x="29" y="169"/>
                  </a:cubicBezTo>
                  <a:cubicBezTo>
                    <a:pt x="29" y="169"/>
                    <a:pt x="29" y="168"/>
                    <a:pt x="29" y="169"/>
                  </a:cubicBezTo>
                  <a:cubicBezTo>
                    <a:pt x="29" y="162"/>
                    <a:pt x="30" y="156"/>
                    <a:pt x="30" y="149"/>
                  </a:cubicBezTo>
                  <a:cubicBezTo>
                    <a:pt x="31" y="133"/>
                    <a:pt x="32" y="117"/>
                    <a:pt x="33" y="100"/>
                  </a:cubicBezTo>
                  <a:cubicBezTo>
                    <a:pt x="33" y="96"/>
                    <a:pt x="34" y="91"/>
                    <a:pt x="34" y="87"/>
                  </a:cubicBezTo>
                  <a:cubicBezTo>
                    <a:pt x="34" y="88"/>
                    <a:pt x="34" y="89"/>
                    <a:pt x="35" y="90"/>
                  </a:cubicBezTo>
                  <a:cubicBezTo>
                    <a:pt x="34" y="90"/>
                    <a:pt x="34" y="90"/>
                    <a:pt x="35" y="90"/>
                  </a:cubicBezTo>
                  <a:cubicBezTo>
                    <a:pt x="36" y="97"/>
                    <a:pt x="37" y="103"/>
                    <a:pt x="37" y="110"/>
                  </a:cubicBezTo>
                  <a:cubicBezTo>
                    <a:pt x="37" y="110"/>
                    <a:pt x="37" y="110"/>
                    <a:pt x="36" y="110"/>
                  </a:cubicBezTo>
                  <a:cubicBezTo>
                    <a:pt x="36" y="110"/>
                    <a:pt x="36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3"/>
                    <a:pt x="38" y="116"/>
                    <a:pt x="38" y="119"/>
                  </a:cubicBezTo>
                  <a:cubicBezTo>
                    <a:pt x="38" y="125"/>
                    <a:pt x="39" y="132"/>
                    <a:pt x="39" y="138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39" y="138"/>
                    <a:pt x="39" y="139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9" y="139"/>
                    <a:pt x="39" y="139"/>
                    <a:pt x="39" y="140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8" y="140"/>
                    <a:pt x="38" y="141"/>
                    <a:pt x="39" y="141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0" y="142"/>
                    <a:pt x="40" y="144"/>
                    <a:pt x="40" y="146"/>
                  </a:cubicBezTo>
                  <a:cubicBezTo>
                    <a:pt x="40" y="153"/>
                    <a:pt x="40" y="160"/>
                    <a:pt x="40" y="167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3"/>
                    <a:pt x="40" y="158"/>
                    <a:pt x="40" y="154"/>
                  </a:cubicBezTo>
                  <a:cubicBezTo>
                    <a:pt x="40" y="156"/>
                    <a:pt x="41" y="158"/>
                    <a:pt x="41" y="160"/>
                  </a:cubicBezTo>
                  <a:cubicBezTo>
                    <a:pt x="40" y="160"/>
                    <a:pt x="40" y="160"/>
                    <a:pt x="41" y="160"/>
                  </a:cubicBezTo>
                  <a:cubicBezTo>
                    <a:pt x="41" y="161"/>
                    <a:pt x="41" y="162"/>
                    <a:pt x="40" y="163"/>
                  </a:cubicBezTo>
                  <a:cubicBezTo>
                    <a:pt x="40" y="163"/>
                    <a:pt x="41" y="164"/>
                    <a:pt x="41" y="163"/>
                  </a:cubicBezTo>
                  <a:cubicBezTo>
                    <a:pt x="41" y="162"/>
                    <a:pt x="41" y="161"/>
                    <a:pt x="41" y="160"/>
                  </a:cubicBezTo>
                  <a:cubicBezTo>
                    <a:pt x="44" y="159"/>
                    <a:pt x="46" y="158"/>
                    <a:pt x="49" y="157"/>
                  </a:cubicBezTo>
                  <a:cubicBezTo>
                    <a:pt x="49" y="157"/>
                    <a:pt x="49" y="157"/>
                    <a:pt x="49" y="157"/>
                  </a:cubicBezTo>
                  <a:cubicBezTo>
                    <a:pt x="50" y="157"/>
                    <a:pt x="51" y="156"/>
                    <a:pt x="52" y="156"/>
                  </a:cubicBezTo>
                  <a:cubicBezTo>
                    <a:pt x="52" y="156"/>
                    <a:pt x="52" y="155"/>
                    <a:pt x="52" y="155"/>
                  </a:cubicBezTo>
                  <a:cubicBezTo>
                    <a:pt x="51" y="156"/>
                    <a:pt x="50" y="156"/>
                    <a:pt x="49" y="156"/>
                  </a:cubicBezTo>
                  <a:cubicBezTo>
                    <a:pt x="49" y="156"/>
                    <a:pt x="49" y="156"/>
                    <a:pt x="49" y="156"/>
                  </a:cubicBezTo>
                  <a:cubicBezTo>
                    <a:pt x="46" y="157"/>
                    <a:pt x="44" y="158"/>
                    <a:pt x="41" y="160"/>
                  </a:cubicBezTo>
                  <a:cubicBezTo>
                    <a:pt x="41" y="157"/>
                    <a:pt x="41" y="155"/>
                    <a:pt x="41" y="153"/>
                  </a:cubicBezTo>
                  <a:cubicBezTo>
                    <a:pt x="43" y="152"/>
                    <a:pt x="44" y="152"/>
                    <a:pt x="46" y="151"/>
                  </a:cubicBezTo>
                  <a:cubicBezTo>
                    <a:pt x="46" y="151"/>
                    <a:pt x="46" y="150"/>
                    <a:pt x="46" y="150"/>
                  </a:cubicBezTo>
                  <a:cubicBezTo>
                    <a:pt x="44" y="151"/>
                    <a:pt x="43" y="152"/>
                    <a:pt x="41" y="152"/>
                  </a:cubicBezTo>
                  <a:cubicBezTo>
                    <a:pt x="41" y="151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4" y="149"/>
                    <a:pt x="47" y="147"/>
                    <a:pt x="50" y="146"/>
                  </a:cubicBezTo>
                  <a:cubicBezTo>
                    <a:pt x="50" y="146"/>
                    <a:pt x="50" y="145"/>
                    <a:pt x="49" y="145"/>
                  </a:cubicBezTo>
                  <a:cubicBezTo>
                    <a:pt x="47" y="147"/>
                    <a:pt x="44" y="148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9"/>
                    <a:pt x="41" y="149"/>
                    <a:pt x="40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7"/>
                    <a:pt x="44" y="147"/>
                    <a:pt x="46" y="146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7" y="145"/>
                    <a:pt x="48" y="144"/>
                    <a:pt x="50" y="144"/>
                  </a:cubicBezTo>
                  <a:cubicBezTo>
                    <a:pt x="50" y="144"/>
                    <a:pt x="50" y="143"/>
                    <a:pt x="50" y="143"/>
                  </a:cubicBezTo>
                  <a:cubicBezTo>
                    <a:pt x="47" y="145"/>
                    <a:pt x="44" y="146"/>
                    <a:pt x="40" y="148"/>
                  </a:cubicBezTo>
                  <a:cubicBezTo>
                    <a:pt x="40" y="147"/>
                    <a:pt x="40" y="147"/>
                    <a:pt x="40" y="146"/>
                  </a:cubicBezTo>
                  <a:cubicBezTo>
                    <a:pt x="40" y="146"/>
                    <a:pt x="40" y="146"/>
                    <a:pt x="41" y="146"/>
                  </a:cubicBezTo>
                  <a:cubicBezTo>
                    <a:pt x="42" y="145"/>
                    <a:pt x="43" y="144"/>
                    <a:pt x="45" y="144"/>
                  </a:cubicBezTo>
                  <a:cubicBezTo>
                    <a:pt x="45" y="144"/>
                    <a:pt x="45" y="143"/>
                    <a:pt x="44" y="143"/>
                  </a:cubicBezTo>
                  <a:cubicBezTo>
                    <a:pt x="43" y="144"/>
                    <a:pt x="42" y="145"/>
                    <a:pt x="40" y="146"/>
                  </a:cubicBezTo>
                  <a:cubicBezTo>
                    <a:pt x="40" y="146"/>
                    <a:pt x="40" y="146"/>
                    <a:pt x="40" y="145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40" y="144"/>
                    <a:pt x="40" y="142"/>
                    <a:pt x="40" y="140"/>
                  </a:cubicBezTo>
                  <a:cubicBezTo>
                    <a:pt x="44" y="139"/>
                    <a:pt x="47" y="137"/>
                    <a:pt x="51" y="135"/>
                  </a:cubicBezTo>
                  <a:cubicBezTo>
                    <a:pt x="51" y="134"/>
                    <a:pt x="51" y="134"/>
                    <a:pt x="50" y="134"/>
                  </a:cubicBezTo>
                  <a:cubicBezTo>
                    <a:pt x="47" y="137"/>
                    <a:pt x="44" y="139"/>
                    <a:pt x="40" y="140"/>
                  </a:cubicBezTo>
                  <a:cubicBezTo>
                    <a:pt x="40" y="139"/>
                    <a:pt x="40" y="139"/>
                    <a:pt x="40" y="138"/>
                  </a:cubicBezTo>
                  <a:cubicBezTo>
                    <a:pt x="43" y="137"/>
                    <a:pt x="46" y="135"/>
                    <a:pt x="49" y="134"/>
                  </a:cubicBezTo>
                  <a:cubicBezTo>
                    <a:pt x="49" y="134"/>
                    <a:pt x="49" y="133"/>
                    <a:pt x="49" y="133"/>
                  </a:cubicBezTo>
                  <a:cubicBezTo>
                    <a:pt x="46" y="135"/>
                    <a:pt x="43" y="136"/>
                    <a:pt x="40" y="138"/>
                  </a:cubicBezTo>
                  <a:cubicBezTo>
                    <a:pt x="40" y="137"/>
                    <a:pt x="40" y="136"/>
                    <a:pt x="39" y="135"/>
                  </a:cubicBezTo>
                  <a:cubicBezTo>
                    <a:pt x="39" y="135"/>
                    <a:pt x="40" y="135"/>
                    <a:pt x="40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3" y="135"/>
                    <a:pt x="46" y="133"/>
                    <a:pt x="49" y="132"/>
                  </a:cubicBezTo>
                  <a:cubicBezTo>
                    <a:pt x="49" y="131"/>
                    <a:pt x="49" y="131"/>
                    <a:pt x="48" y="131"/>
                  </a:cubicBezTo>
                  <a:cubicBezTo>
                    <a:pt x="46" y="133"/>
                    <a:pt x="43" y="134"/>
                    <a:pt x="41" y="135"/>
                  </a:cubicBezTo>
                  <a:cubicBezTo>
                    <a:pt x="41" y="134"/>
                    <a:pt x="41" y="134"/>
                    <a:pt x="42" y="134"/>
                  </a:cubicBezTo>
                  <a:cubicBezTo>
                    <a:pt x="42" y="134"/>
                    <a:pt x="42" y="133"/>
                    <a:pt x="42" y="134"/>
                  </a:cubicBezTo>
                  <a:cubicBezTo>
                    <a:pt x="41" y="134"/>
                    <a:pt x="40" y="134"/>
                    <a:pt x="39" y="135"/>
                  </a:cubicBezTo>
                  <a:cubicBezTo>
                    <a:pt x="39" y="134"/>
                    <a:pt x="39" y="133"/>
                    <a:pt x="39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40" y="132"/>
                    <a:pt x="41" y="132"/>
                    <a:pt x="41" y="132"/>
                  </a:cubicBezTo>
                  <a:cubicBezTo>
                    <a:pt x="41" y="132"/>
                    <a:pt x="41" y="131"/>
                    <a:pt x="41" y="131"/>
                  </a:cubicBezTo>
                  <a:cubicBezTo>
                    <a:pt x="40" y="132"/>
                    <a:pt x="40" y="132"/>
                    <a:pt x="39" y="132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9" y="130"/>
                    <a:pt x="39" y="127"/>
                    <a:pt x="39" y="124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42" y="123"/>
                    <a:pt x="46" y="121"/>
                    <a:pt x="49" y="119"/>
                  </a:cubicBezTo>
                  <a:cubicBezTo>
                    <a:pt x="50" y="119"/>
                    <a:pt x="50" y="119"/>
                    <a:pt x="49" y="119"/>
                  </a:cubicBezTo>
                  <a:cubicBezTo>
                    <a:pt x="46" y="121"/>
                    <a:pt x="42" y="122"/>
                    <a:pt x="39" y="124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38" y="122"/>
                    <a:pt x="38" y="121"/>
                    <a:pt x="38" y="119"/>
                  </a:cubicBezTo>
                  <a:cubicBezTo>
                    <a:pt x="40" y="118"/>
                    <a:pt x="42" y="118"/>
                    <a:pt x="44" y="117"/>
                  </a:cubicBezTo>
                  <a:cubicBezTo>
                    <a:pt x="42" y="118"/>
                    <a:pt x="40" y="119"/>
                    <a:pt x="38" y="120"/>
                  </a:cubicBezTo>
                  <a:cubicBezTo>
                    <a:pt x="38" y="120"/>
                    <a:pt x="38" y="120"/>
                    <a:pt x="39" y="120"/>
                  </a:cubicBezTo>
                  <a:cubicBezTo>
                    <a:pt x="41" y="119"/>
                    <a:pt x="43" y="118"/>
                    <a:pt x="45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7" y="115"/>
                    <a:pt x="48" y="114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46" y="115"/>
                    <a:pt x="42" y="117"/>
                    <a:pt x="38" y="119"/>
                  </a:cubicBezTo>
                  <a:cubicBezTo>
                    <a:pt x="38" y="117"/>
                    <a:pt x="38" y="115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42" y="113"/>
                    <a:pt x="46" y="111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50" y="109"/>
                    <a:pt x="51" y="109"/>
                    <a:pt x="52" y="108"/>
                  </a:cubicBezTo>
                  <a:cubicBezTo>
                    <a:pt x="52" y="108"/>
                    <a:pt x="52" y="107"/>
                    <a:pt x="52" y="108"/>
                  </a:cubicBezTo>
                  <a:cubicBezTo>
                    <a:pt x="51" y="108"/>
                    <a:pt x="50" y="109"/>
                    <a:pt x="50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6" y="111"/>
                    <a:pt x="42" y="112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2"/>
                    <a:pt x="38" y="111"/>
                    <a:pt x="38" y="110"/>
                  </a:cubicBezTo>
                  <a:cubicBezTo>
                    <a:pt x="42" y="108"/>
                    <a:pt x="46" y="105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46" y="105"/>
                    <a:pt x="42" y="107"/>
                    <a:pt x="37" y="109"/>
                  </a:cubicBezTo>
                  <a:cubicBezTo>
                    <a:pt x="37" y="108"/>
                    <a:pt x="37" y="106"/>
                    <a:pt x="37" y="104"/>
                  </a:cubicBezTo>
                  <a:cubicBezTo>
                    <a:pt x="37" y="102"/>
                    <a:pt x="36" y="100"/>
                    <a:pt x="36" y="98"/>
                  </a:cubicBezTo>
                  <a:cubicBezTo>
                    <a:pt x="38" y="98"/>
                    <a:pt x="40" y="97"/>
                    <a:pt x="42" y="95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0" y="96"/>
                    <a:pt x="38" y="97"/>
                    <a:pt x="36" y="98"/>
                  </a:cubicBezTo>
                  <a:cubicBezTo>
                    <a:pt x="36" y="95"/>
                    <a:pt x="35" y="93"/>
                    <a:pt x="35" y="90"/>
                  </a:cubicBezTo>
                  <a:cubicBezTo>
                    <a:pt x="40" y="87"/>
                    <a:pt x="45" y="85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1" y="82"/>
                    <a:pt x="52" y="82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1" y="82"/>
                    <a:pt x="50" y="82"/>
                    <a:pt x="48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4" y="85"/>
                    <a:pt x="39" y="87"/>
                    <a:pt x="35" y="90"/>
                  </a:cubicBezTo>
                  <a:cubicBezTo>
                    <a:pt x="35" y="89"/>
                    <a:pt x="34" y="88"/>
                    <a:pt x="34" y="87"/>
                  </a:cubicBezTo>
                  <a:cubicBezTo>
                    <a:pt x="39" y="85"/>
                    <a:pt x="43" y="83"/>
                    <a:pt x="48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9" y="81"/>
                    <a:pt x="50" y="80"/>
                    <a:pt x="51" y="80"/>
                  </a:cubicBezTo>
                  <a:cubicBezTo>
                    <a:pt x="51" y="80"/>
                    <a:pt x="51" y="79"/>
                    <a:pt x="51" y="79"/>
                  </a:cubicBezTo>
                  <a:cubicBezTo>
                    <a:pt x="50" y="80"/>
                    <a:pt x="48" y="80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5" y="82"/>
                    <a:pt x="44" y="82"/>
                  </a:cubicBezTo>
                  <a:cubicBezTo>
                    <a:pt x="45" y="81"/>
                    <a:pt x="47" y="81"/>
                    <a:pt x="48" y="80"/>
                  </a:cubicBezTo>
                  <a:cubicBezTo>
                    <a:pt x="48" y="80"/>
                    <a:pt x="48" y="79"/>
                    <a:pt x="48" y="79"/>
                  </a:cubicBezTo>
                  <a:cubicBezTo>
                    <a:pt x="48" y="80"/>
                    <a:pt x="47" y="80"/>
                    <a:pt x="47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5" y="80"/>
                    <a:pt x="44" y="81"/>
                    <a:pt x="43" y="82"/>
                  </a:cubicBezTo>
                  <a:cubicBezTo>
                    <a:pt x="44" y="81"/>
                    <a:pt x="45" y="80"/>
                    <a:pt x="46" y="80"/>
                  </a:cubicBezTo>
                  <a:cubicBezTo>
                    <a:pt x="46" y="80"/>
                    <a:pt x="46" y="79"/>
                    <a:pt x="46" y="79"/>
                  </a:cubicBezTo>
                  <a:cubicBezTo>
                    <a:pt x="45" y="80"/>
                    <a:pt x="43" y="81"/>
                    <a:pt x="42" y="82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1" y="83"/>
                    <a:pt x="40" y="83"/>
                    <a:pt x="40" y="83"/>
                  </a:cubicBezTo>
                  <a:cubicBezTo>
                    <a:pt x="39" y="83"/>
                    <a:pt x="40" y="84"/>
                    <a:pt x="40" y="84"/>
                  </a:cubicBezTo>
                  <a:cubicBezTo>
                    <a:pt x="41" y="83"/>
                    <a:pt x="42" y="82"/>
                    <a:pt x="44" y="82"/>
                  </a:cubicBezTo>
                  <a:cubicBezTo>
                    <a:pt x="44" y="82"/>
                    <a:pt x="44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0" y="84"/>
                    <a:pt x="37" y="85"/>
                    <a:pt x="34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4" y="86"/>
                    <a:pt x="34" y="85"/>
                    <a:pt x="34" y="85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7" y="84"/>
                    <a:pt x="40" y="83"/>
                    <a:pt x="42" y="81"/>
                  </a:cubicBezTo>
                  <a:cubicBezTo>
                    <a:pt x="43" y="81"/>
                    <a:pt x="43" y="81"/>
                    <a:pt x="42" y="81"/>
                  </a:cubicBezTo>
                  <a:cubicBezTo>
                    <a:pt x="43" y="80"/>
                    <a:pt x="44" y="80"/>
                    <a:pt x="45" y="79"/>
                  </a:cubicBezTo>
                  <a:cubicBezTo>
                    <a:pt x="48" y="79"/>
                    <a:pt x="52" y="79"/>
                    <a:pt x="55" y="79"/>
                  </a:cubicBezTo>
                  <a:cubicBezTo>
                    <a:pt x="56" y="79"/>
                    <a:pt x="55" y="78"/>
                    <a:pt x="55" y="78"/>
                  </a:cubicBezTo>
                  <a:cubicBezTo>
                    <a:pt x="55" y="78"/>
                    <a:pt x="55" y="78"/>
                    <a:pt x="54" y="79"/>
                  </a:cubicBezTo>
                  <a:cubicBezTo>
                    <a:pt x="54" y="78"/>
                    <a:pt x="54" y="77"/>
                    <a:pt x="54" y="77"/>
                  </a:cubicBezTo>
                  <a:cubicBezTo>
                    <a:pt x="55" y="76"/>
                    <a:pt x="56" y="76"/>
                    <a:pt x="56" y="75"/>
                  </a:cubicBezTo>
                  <a:cubicBezTo>
                    <a:pt x="57" y="75"/>
                    <a:pt x="57" y="75"/>
                    <a:pt x="56" y="75"/>
                  </a:cubicBezTo>
                  <a:cubicBezTo>
                    <a:pt x="56" y="75"/>
                    <a:pt x="55" y="76"/>
                    <a:pt x="54" y="76"/>
                  </a:cubicBezTo>
                  <a:cubicBezTo>
                    <a:pt x="54" y="75"/>
                    <a:pt x="54" y="75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6" y="74"/>
                    <a:pt x="57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lose/>
                  <a:moveTo>
                    <a:pt x="53" y="50"/>
                  </a:move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50"/>
                  </a:cubicBezTo>
                  <a:close/>
                  <a:moveTo>
                    <a:pt x="56" y="40"/>
                  </a:moveTo>
                  <a:cubicBezTo>
                    <a:pt x="58" y="39"/>
                    <a:pt x="60" y="39"/>
                    <a:pt x="62" y="38"/>
                  </a:cubicBezTo>
                  <a:cubicBezTo>
                    <a:pt x="60" y="39"/>
                    <a:pt x="58" y="39"/>
                    <a:pt x="56" y="40"/>
                  </a:cubicBezTo>
                  <a:close/>
                  <a:moveTo>
                    <a:pt x="54" y="37"/>
                  </a:moveTo>
                  <a:cubicBezTo>
                    <a:pt x="54" y="37"/>
                    <a:pt x="54" y="37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1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4"/>
                    <a:pt x="54" y="46"/>
                    <a:pt x="54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3" y="47"/>
                    <a:pt x="53" y="47"/>
                    <a:pt x="54" y="47"/>
                  </a:cubicBezTo>
                  <a:cubicBezTo>
                    <a:pt x="54" y="48"/>
                    <a:pt x="54" y="48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5"/>
                    <a:pt x="53" y="42"/>
                    <a:pt x="53" y="39"/>
                  </a:cubicBezTo>
                  <a:cubicBezTo>
                    <a:pt x="53" y="35"/>
                    <a:pt x="53" y="32"/>
                    <a:pt x="52" y="29"/>
                  </a:cubicBezTo>
                  <a:cubicBezTo>
                    <a:pt x="53" y="31"/>
                    <a:pt x="54" y="33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7"/>
                    <a:pt x="54" y="37"/>
                  </a:cubicBezTo>
                  <a:close/>
                  <a:moveTo>
                    <a:pt x="37" y="21"/>
                  </a:moveTo>
                  <a:cubicBezTo>
                    <a:pt x="37" y="21"/>
                    <a:pt x="37" y="21"/>
                    <a:pt x="37" y="21"/>
                  </a:cubicBezTo>
                  <a:cubicBezTo>
                    <a:pt x="39" y="21"/>
                    <a:pt x="40" y="21"/>
                    <a:pt x="41" y="21"/>
                  </a:cubicBezTo>
                  <a:cubicBezTo>
                    <a:pt x="40" y="21"/>
                    <a:pt x="38" y="21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lose/>
                  <a:moveTo>
                    <a:pt x="29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11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11" y="29"/>
                  </a:moveTo>
                  <a:cubicBezTo>
                    <a:pt x="9" y="30"/>
                    <a:pt x="6" y="32"/>
                    <a:pt x="3" y="33"/>
                  </a:cubicBezTo>
                  <a:cubicBezTo>
                    <a:pt x="3" y="33"/>
                    <a:pt x="3" y="33"/>
                    <a:pt x="3" y="32"/>
                  </a:cubicBezTo>
                  <a:cubicBezTo>
                    <a:pt x="6" y="31"/>
                    <a:pt x="9" y="30"/>
                    <a:pt x="11" y="29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3"/>
                    <a:pt x="13" y="34"/>
                  </a:cubicBezTo>
                  <a:cubicBezTo>
                    <a:pt x="13" y="34"/>
                    <a:pt x="12" y="34"/>
                    <a:pt x="12" y="34"/>
                  </a:cubicBezTo>
                  <a:cubicBezTo>
                    <a:pt x="12" y="33"/>
                    <a:pt x="13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1"/>
                  </a:cubicBezTo>
                  <a:close/>
                  <a:moveTo>
                    <a:pt x="12" y="31"/>
                  </a:moveTo>
                  <a:cubicBezTo>
                    <a:pt x="12" y="32"/>
                    <a:pt x="12" y="32"/>
                    <a:pt x="11" y="32"/>
                  </a:cubicBezTo>
                  <a:cubicBezTo>
                    <a:pt x="12" y="31"/>
                    <a:pt x="12" y="31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lose/>
                  <a:moveTo>
                    <a:pt x="2" y="35"/>
                  </a:moveTo>
                  <a:cubicBezTo>
                    <a:pt x="6" y="33"/>
                    <a:pt x="9" y="32"/>
                    <a:pt x="12" y="30"/>
                  </a:cubicBezTo>
                  <a:cubicBezTo>
                    <a:pt x="12" y="31"/>
                    <a:pt x="11" y="31"/>
                    <a:pt x="11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8" y="33"/>
                    <a:pt x="5" y="35"/>
                    <a:pt x="2" y="37"/>
                  </a:cubicBezTo>
                  <a:cubicBezTo>
                    <a:pt x="2" y="36"/>
                    <a:pt x="2" y="35"/>
                    <a:pt x="2" y="35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5"/>
                    <a:pt x="5" y="37"/>
                    <a:pt x="2" y="39"/>
                  </a:cubicBezTo>
                  <a:cubicBezTo>
                    <a:pt x="2" y="38"/>
                    <a:pt x="2" y="38"/>
                    <a:pt x="2" y="37"/>
                  </a:cubicBezTo>
                  <a:cubicBezTo>
                    <a:pt x="5" y="35"/>
                    <a:pt x="9" y="33"/>
                    <a:pt x="12" y="32"/>
                  </a:cubicBezTo>
                  <a:close/>
                  <a:moveTo>
                    <a:pt x="1" y="41"/>
                  </a:moveTo>
                  <a:cubicBezTo>
                    <a:pt x="4" y="39"/>
                    <a:pt x="8" y="37"/>
                    <a:pt x="11" y="36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8" y="37"/>
                    <a:pt x="4" y="39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2" y="40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5" y="37"/>
                    <a:pt x="8" y="36"/>
                    <a:pt x="12" y="34"/>
                  </a:cubicBezTo>
                  <a:cubicBezTo>
                    <a:pt x="11" y="35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8" y="40"/>
                    <a:pt x="4" y="42"/>
                    <a:pt x="1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4" y="41"/>
                    <a:pt x="8" y="39"/>
                    <a:pt x="11" y="37"/>
                  </a:cubicBezTo>
                  <a:cubicBezTo>
                    <a:pt x="11" y="37"/>
                    <a:pt x="11" y="36"/>
                    <a:pt x="11" y="36"/>
                  </a:cubicBezTo>
                  <a:cubicBezTo>
                    <a:pt x="8" y="38"/>
                    <a:pt x="4" y="40"/>
                    <a:pt x="1" y="42"/>
                  </a:cubicBezTo>
                  <a:cubicBezTo>
                    <a:pt x="1" y="42"/>
                    <a:pt x="1" y="41"/>
                    <a:pt x="1" y="41"/>
                  </a:cubicBezTo>
                  <a:close/>
                  <a:moveTo>
                    <a:pt x="2" y="53"/>
                  </a:moveTo>
                  <a:cubicBezTo>
                    <a:pt x="2" y="53"/>
                    <a:pt x="2" y="54"/>
                    <a:pt x="2" y="53"/>
                  </a:cubicBezTo>
                  <a:cubicBezTo>
                    <a:pt x="5" y="52"/>
                    <a:pt x="8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9" y="51"/>
                    <a:pt x="6" y="53"/>
                    <a:pt x="3" y="54"/>
                  </a:cubicBezTo>
                  <a:cubicBezTo>
                    <a:pt x="3" y="54"/>
                    <a:pt x="3" y="55"/>
                    <a:pt x="3" y="54"/>
                  </a:cubicBezTo>
                  <a:cubicBezTo>
                    <a:pt x="6" y="53"/>
                    <a:pt x="9" y="51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8" y="52"/>
                    <a:pt x="5" y="54"/>
                    <a:pt x="2" y="56"/>
                  </a:cubicBezTo>
                  <a:cubicBezTo>
                    <a:pt x="2" y="55"/>
                    <a:pt x="2" y="54"/>
                    <a:pt x="2" y="53"/>
                  </a:cubicBezTo>
                  <a:close/>
                  <a:moveTo>
                    <a:pt x="2" y="52"/>
                  </a:moveTo>
                  <a:cubicBezTo>
                    <a:pt x="5" y="51"/>
                    <a:pt x="8" y="50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8" y="50"/>
                    <a:pt x="5" y="52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2"/>
                    <a:pt x="2" y="52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5" y="50"/>
                    <a:pt x="8" y="49"/>
                    <a:pt x="11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8" y="49"/>
                    <a:pt x="5" y="50"/>
                    <a:pt x="2" y="51"/>
                  </a:cubicBezTo>
                  <a:cubicBezTo>
                    <a:pt x="2" y="51"/>
                    <a:pt x="2" y="52"/>
                    <a:pt x="2" y="52"/>
                  </a:cubicBezTo>
                  <a:close/>
                  <a:moveTo>
                    <a:pt x="11" y="47"/>
                  </a:moveTo>
                  <a:cubicBezTo>
                    <a:pt x="8" y="48"/>
                    <a:pt x="5" y="50"/>
                    <a:pt x="2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5" y="49"/>
                    <a:pt x="8" y="47"/>
                    <a:pt x="11" y="46"/>
                  </a:cubicBezTo>
                  <a:cubicBezTo>
                    <a:pt x="11" y="46"/>
                    <a:pt x="11" y="46"/>
                    <a:pt x="11" y="45"/>
                  </a:cubicBezTo>
                  <a:cubicBezTo>
                    <a:pt x="11" y="46"/>
                    <a:pt x="11" y="46"/>
                    <a:pt x="11" y="47"/>
                  </a:cubicBezTo>
                  <a:close/>
                  <a:moveTo>
                    <a:pt x="11" y="45"/>
                  </a:moveTo>
                  <a:cubicBezTo>
                    <a:pt x="11" y="45"/>
                    <a:pt x="11" y="45"/>
                    <a:pt x="11" y="45"/>
                  </a:cubicBezTo>
                  <a:cubicBezTo>
                    <a:pt x="8" y="47"/>
                    <a:pt x="5" y="48"/>
                    <a:pt x="1" y="50"/>
                  </a:cubicBezTo>
                  <a:cubicBezTo>
                    <a:pt x="1" y="50"/>
                    <a:pt x="1" y="49"/>
                    <a:pt x="1" y="49"/>
                  </a:cubicBezTo>
                  <a:cubicBezTo>
                    <a:pt x="1" y="49"/>
                    <a:pt x="2" y="49"/>
                    <a:pt x="2" y="49"/>
                  </a:cubicBezTo>
                  <a:cubicBezTo>
                    <a:pt x="5" y="48"/>
                    <a:pt x="8" y="46"/>
                    <a:pt x="11" y="44"/>
                  </a:cubicBezTo>
                  <a:cubicBezTo>
                    <a:pt x="11" y="45"/>
                    <a:pt x="11" y="45"/>
                    <a:pt x="11" y="45"/>
                  </a:cubicBezTo>
                  <a:close/>
                  <a:moveTo>
                    <a:pt x="11" y="44"/>
                  </a:moveTo>
                  <a:cubicBezTo>
                    <a:pt x="8" y="45"/>
                    <a:pt x="5" y="47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8"/>
                  </a:cubicBezTo>
                  <a:cubicBezTo>
                    <a:pt x="1" y="48"/>
                    <a:pt x="1" y="48"/>
                    <a:pt x="2" y="48"/>
                  </a:cubicBezTo>
                  <a:cubicBezTo>
                    <a:pt x="5" y="47"/>
                    <a:pt x="7" y="45"/>
                    <a:pt x="10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7" y="45"/>
                    <a:pt x="4" y="47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1" y="47"/>
                  </a:cubicBezTo>
                  <a:cubicBezTo>
                    <a:pt x="4" y="46"/>
                    <a:pt x="8" y="44"/>
                    <a:pt x="11" y="42"/>
                  </a:cubicBezTo>
                  <a:cubicBezTo>
                    <a:pt x="11" y="43"/>
                    <a:pt x="11" y="43"/>
                    <a:pt x="11" y="44"/>
                  </a:cubicBezTo>
                  <a:close/>
                  <a:moveTo>
                    <a:pt x="1" y="44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4" y="42"/>
                    <a:pt x="8" y="40"/>
                    <a:pt x="11" y="38"/>
                  </a:cubicBezTo>
                  <a:cubicBezTo>
                    <a:pt x="11" y="39"/>
                    <a:pt x="11" y="39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7" y="41"/>
                    <a:pt x="4" y="43"/>
                    <a:pt x="1" y="45"/>
                  </a:cubicBezTo>
                  <a:cubicBezTo>
                    <a:pt x="1" y="45"/>
                    <a:pt x="1" y="44"/>
                    <a:pt x="1" y="44"/>
                  </a:cubicBezTo>
                  <a:close/>
                  <a:moveTo>
                    <a:pt x="1" y="45"/>
                  </a:moveTo>
                  <a:cubicBezTo>
                    <a:pt x="4" y="44"/>
                    <a:pt x="8" y="42"/>
                    <a:pt x="11" y="40"/>
                  </a:cubicBezTo>
                  <a:cubicBezTo>
                    <a:pt x="11" y="41"/>
                    <a:pt x="11" y="41"/>
                    <a:pt x="11" y="42"/>
                  </a:cubicBezTo>
                  <a:cubicBezTo>
                    <a:pt x="8" y="44"/>
                    <a:pt x="4" y="45"/>
                    <a:pt x="1" y="47"/>
                  </a:cubicBezTo>
                  <a:cubicBezTo>
                    <a:pt x="1" y="46"/>
                    <a:pt x="1" y="46"/>
                    <a:pt x="1" y="45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9" y="61"/>
                    <a:pt x="7" y="62"/>
                    <a:pt x="4" y="63"/>
                  </a:cubicBezTo>
                  <a:cubicBezTo>
                    <a:pt x="3" y="63"/>
                    <a:pt x="4" y="64"/>
                    <a:pt x="4" y="64"/>
                  </a:cubicBezTo>
                  <a:cubicBezTo>
                    <a:pt x="7" y="63"/>
                    <a:pt x="9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4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8"/>
                    <a:pt x="12" y="70"/>
                    <a:pt x="12" y="73"/>
                  </a:cubicBezTo>
                  <a:cubicBezTo>
                    <a:pt x="12" y="73"/>
                    <a:pt x="11" y="73"/>
                    <a:pt x="11" y="73"/>
                  </a:cubicBezTo>
                  <a:cubicBezTo>
                    <a:pt x="9" y="74"/>
                    <a:pt x="7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6" y="75"/>
                    <a:pt x="7" y="74"/>
                  </a:cubicBezTo>
                  <a:cubicBezTo>
                    <a:pt x="8" y="74"/>
                    <a:pt x="9" y="74"/>
                    <a:pt x="10" y="73"/>
                  </a:cubicBezTo>
                  <a:cubicBezTo>
                    <a:pt x="10" y="73"/>
                    <a:pt x="10" y="73"/>
                    <a:pt x="9" y="73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9" y="73"/>
                    <a:pt x="10" y="73"/>
                    <a:pt x="11" y="72"/>
                  </a:cubicBezTo>
                  <a:cubicBezTo>
                    <a:pt x="11" y="72"/>
                    <a:pt x="11" y="71"/>
                    <a:pt x="11" y="72"/>
                  </a:cubicBezTo>
                  <a:cubicBezTo>
                    <a:pt x="9" y="73"/>
                    <a:pt x="8" y="73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4" y="74"/>
                    <a:pt x="4" y="74"/>
                    <a:pt x="4" y="73"/>
                  </a:cubicBezTo>
                  <a:cubicBezTo>
                    <a:pt x="7" y="72"/>
                    <a:pt x="9" y="71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9" y="71"/>
                    <a:pt x="7" y="72"/>
                    <a:pt x="4" y="73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6" y="71"/>
                    <a:pt x="8" y="70"/>
                    <a:pt x="10" y="69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8" y="69"/>
                    <a:pt x="6" y="70"/>
                    <a:pt x="4" y="71"/>
                  </a:cubicBezTo>
                  <a:cubicBezTo>
                    <a:pt x="4" y="71"/>
                    <a:pt x="4" y="71"/>
                    <a:pt x="4" y="70"/>
                  </a:cubicBezTo>
                  <a:cubicBezTo>
                    <a:pt x="6" y="69"/>
                    <a:pt x="9" y="68"/>
                    <a:pt x="11" y="67"/>
                  </a:cubicBezTo>
                  <a:cubicBezTo>
                    <a:pt x="12" y="67"/>
                    <a:pt x="11" y="66"/>
                    <a:pt x="11" y="67"/>
                  </a:cubicBezTo>
                  <a:cubicBezTo>
                    <a:pt x="9" y="68"/>
                    <a:pt x="6" y="69"/>
                    <a:pt x="4" y="70"/>
                  </a:cubicBezTo>
                  <a:cubicBezTo>
                    <a:pt x="4" y="69"/>
                    <a:pt x="4" y="69"/>
                    <a:pt x="4" y="68"/>
                  </a:cubicBezTo>
                  <a:cubicBezTo>
                    <a:pt x="6" y="68"/>
                    <a:pt x="9" y="67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9" y="66"/>
                    <a:pt x="6" y="67"/>
                    <a:pt x="4" y="68"/>
                  </a:cubicBezTo>
                  <a:cubicBezTo>
                    <a:pt x="4" y="68"/>
                    <a:pt x="4" y="67"/>
                    <a:pt x="4" y="67"/>
                  </a:cubicBezTo>
                  <a:cubicBezTo>
                    <a:pt x="6" y="66"/>
                    <a:pt x="9" y="65"/>
                    <a:pt x="11" y="64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9" y="65"/>
                    <a:pt x="6" y="66"/>
                    <a:pt x="4" y="67"/>
                  </a:cubicBezTo>
                  <a:cubicBezTo>
                    <a:pt x="4" y="66"/>
                    <a:pt x="3" y="66"/>
                    <a:pt x="3" y="66"/>
                  </a:cubicBezTo>
                  <a:cubicBezTo>
                    <a:pt x="6" y="65"/>
                    <a:pt x="9" y="63"/>
                    <a:pt x="12" y="62"/>
                  </a:cubicBezTo>
                  <a:cubicBezTo>
                    <a:pt x="12" y="62"/>
                    <a:pt x="12" y="61"/>
                    <a:pt x="11" y="61"/>
                  </a:cubicBezTo>
                  <a:cubicBezTo>
                    <a:pt x="9" y="63"/>
                    <a:pt x="6" y="64"/>
                    <a:pt x="3" y="65"/>
                  </a:cubicBezTo>
                  <a:cubicBezTo>
                    <a:pt x="3" y="65"/>
                    <a:pt x="3" y="64"/>
                    <a:pt x="3" y="63"/>
                  </a:cubicBezTo>
                  <a:cubicBezTo>
                    <a:pt x="6" y="62"/>
                    <a:pt x="9" y="60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9" y="60"/>
                    <a:pt x="6" y="61"/>
                    <a:pt x="3" y="63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6" y="60"/>
                    <a:pt x="9" y="59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9"/>
                    <a:pt x="6" y="60"/>
                    <a:pt x="3" y="61"/>
                  </a:cubicBezTo>
                  <a:cubicBezTo>
                    <a:pt x="3" y="61"/>
                    <a:pt x="3" y="61"/>
                    <a:pt x="3" y="60"/>
                  </a:cubicBezTo>
                  <a:cubicBezTo>
                    <a:pt x="6" y="59"/>
                    <a:pt x="9" y="57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0" y="56"/>
                    <a:pt x="9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8"/>
                    <a:pt x="4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4" y="59"/>
                    <a:pt x="5" y="58"/>
                    <a:pt x="7" y="58"/>
                  </a:cubicBezTo>
                  <a:cubicBezTo>
                    <a:pt x="5" y="59"/>
                    <a:pt x="4" y="59"/>
                    <a:pt x="3" y="60"/>
                  </a:cubicBezTo>
                  <a:cubicBezTo>
                    <a:pt x="3" y="59"/>
                    <a:pt x="3" y="59"/>
                    <a:pt x="3" y="58"/>
                  </a:cubicBezTo>
                  <a:cubicBezTo>
                    <a:pt x="3" y="58"/>
                    <a:pt x="4" y="58"/>
                    <a:pt x="5" y="57"/>
                  </a:cubicBezTo>
                  <a:cubicBezTo>
                    <a:pt x="6" y="57"/>
                    <a:pt x="7" y="57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5"/>
                    <a:pt x="10" y="54"/>
                    <a:pt x="12" y="53"/>
                  </a:cubicBezTo>
                  <a:cubicBezTo>
                    <a:pt x="12" y="53"/>
                    <a:pt x="12" y="53"/>
                    <a:pt x="11" y="53"/>
                  </a:cubicBezTo>
                  <a:cubicBezTo>
                    <a:pt x="9" y="54"/>
                    <a:pt x="7" y="56"/>
                    <a:pt x="5" y="57"/>
                  </a:cubicBezTo>
                  <a:cubicBezTo>
                    <a:pt x="4" y="57"/>
                    <a:pt x="4" y="57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2" y="58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6" y="55"/>
                    <a:pt x="9" y="54"/>
                    <a:pt x="12" y="52"/>
                  </a:cubicBezTo>
                  <a:cubicBezTo>
                    <a:pt x="12" y="51"/>
                    <a:pt x="12" y="51"/>
                    <a:pt x="11" y="51"/>
                  </a:cubicBezTo>
                  <a:cubicBezTo>
                    <a:pt x="9" y="53"/>
                    <a:pt x="5" y="55"/>
                    <a:pt x="2" y="57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5" y="54"/>
                    <a:pt x="9" y="53"/>
                    <a:pt x="12" y="51"/>
                  </a:cubicBezTo>
                  <a:cubicBezTo>
                    <a:pt x="12" y="51"/>
                    <a:pt x="12" y="51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3"/>
                    <a:pt x="12" y="53"/>
                    <a:pt x="12" y="54"/>
                  </a:cubicBezTo>
                  <a:cubicBezTo>
                    <a:pt x="12" y="54"/>
                    <a:pt x="12" y="54"/>
                    <a:pt x="13" y="54"/>
                  </a:cubicBezTo>
                  <a:cubicBezTo>
                    <a:pt x="12" y="56"/>
                    <a:pt x="12" y="58"/>
                    <a:pt x="12" y="59"/>
                  </a:cubicBezTo>
                  <a:close/>
                  <a:moveTo>
                    <a:pt x="13" y="53"/>
                  </a:moveTo>
                  <a:cubicBezTo>
                    <a:pt x="12" y="53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2"/>
                    <a:pt x="13" y="53"/>
                    <a:pt x="13" y="53"/>
                  </a:cubicBez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1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13" y="44"/>
                    <a:pt x="13" y="46"/>
                    <a:pt x="13" y="48"/>
                  </a:cubicBezTo>
                  <a:cubicBezTo>
                    <a:pt x="13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9"/>
                    <a:pt x="13" y="50"/>
                    <a:pt x="13" y="51"/>
                  </a:cubicBezTo>
                  <a:cubicBezTo>
                    <a:pt x="13" y="51"/>
                    <a:pt x="12" y="52"/>
                    <a:pt x="12" y="52"/>
                  </a:cubicBezTo>
                  <a:cubicBezTo>
                    <a:pt x="12" y="51"/>
                    <a:pt x="12" y="50"/>
                    <a:pt x="12" y="49"/>
                  </a:cubicBezTo>
                  <a:cubicBezTo>
                    <a:pt x="12" y="49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6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4"/>
                    <a:pt x="12" y="43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2"/>
                    <a:pt x="12" y="42"/>
                    <a:pt x="11" y="42"/>
                  </a:cubicBezTo>
                  <a:cubicBezTo>
                    <a:pt x="11" y="39"/>
                    <a:pt x="12" y="37"/>
                    <a:pt x="12" y="35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3" y="35"/>
                    <a:pt x="13" y="36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3" y="39"/>
                    <a:pt x="13" y="40"/>
                  </a:cubicBezTo>
                  <a:close/>
                  <a:moveTo>
                    <a:pt x="20" y="171"/>
                  </a:moveTo>
                  <a:cubicBezTo>
                    <a:pt x="20" y="172"/>
                    <a:pt x="20" y="172"/>
                    <a:pt x="20" y="172"/>
                  </a:cubicBezTo>
                  <a:cubicBezTo>
                    <a:pt x="20" y="171"/>
                    <a:pt x="21" y="171"/>
                    <a:pt x="22" y="171"/>
                  </a:cubicBezTo>
                  <a:cubicBezTo>
                    <a:pt x="21" y="171"/>
                    <a:pt x="21" y="171"/>
                    <a:pt x="20" y="171"/>
                  </a:cubicBezTo>
                  <a:close/>
                  <a:moveTo>
                    <a:pt x="38" y="79"/>
                  </a:moveTo>
                  <a:cubicBezTo>
                    <a:pt x="38" y="79"/>
                    <a:pt x="38" y="79"/>
                    <a:pt x="38" y="80"/>
                  </a:cubicBezTo>
                  <a:cubicBezTo>
                    <a:pt x="38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6" y="81"/>
                    <a:pt x="33" y="82"/>
                    <a:pt x="31" y="83"/>
                  </a:cubicBezTo>
                  <a:cubicBezTo>
                    <a:pt x="32" y="82"/>
                    <a:pt x="34" y="81"/>
                    <a:pt x="36" y="80"/>
                  </a:cubicBezTo>
                  <a:cubicBezTo>
                    <a:pt x="36" y="80"/>
                    <a:pt x="36" y="81"/>
                    <a:pt x="36" y="80"/>
                  </a:cubicBezTo>
                  <a:cubicBezTo>
                    <a:pt x="37" y="80"/>
                    <a:pt x="38" y="79"/>
                    <a:pt x="38" y="79"/>
                  </a:cubicBezTo>
                  <a:close/>
                  <a:moveTo>
                    <a:pt x="38" y="74"/>
                  </a:moveTo>
                  <a:cubicBezTo>
                    <a:pt x="38" y="74"/>
                    <a:pt x="38" y="74"/>
                    <a:pt x="38" y="75"/>
                  </a:cubicBezTo>
                  <a:cubicBezTo>
                    <a:pt x="36" y="75"/>
                    <a:pt x="34" y="75"/>
                    <a:pt x="33" y="76"/>
                  </a:cubicBezTo>
                  <a:cubicBezTo>
                    <a:pt x="33" y="76"/>
                    <a:pt x="33" y="76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4" y="75"/>
                    <a:pt x="36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lose/>
                  <a:moveTo>
                    <a:pt x="32" y="34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3" y="34"/>
                    <a:pt x="34" y="34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5" y="35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8"/>
                    <a:pt x="34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8"/>
                    <a:pt x="35" y="38"/>
                  </a:cubicBezTo>
                  <a:cubicBezTo>
                    <a:pt x="34" y="38"/>
                    <a:pt x="32" y="39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39"/>
                    <a:pt x="32" y="39"/>
                    <a:pt x="33" y="39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2" y="38"/>
                    <a:pt x="31" y="39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6"/>
                    <a:pt x="34" y="36"/>
                  </a:cubicBezTo>
                  <a:cubicBezTo>
                    <a:pt x="33" y="37"/>
                    <a:pt x="31" y="37"/>
                    <a:pt x="30" y="38"/>
                  </a:cubicBezTo>
                  <a:cubicBezTo>
                    <a:pt x="30" y="38"/>
                    <a:pt x="30" y="37"/>
                    <a:pt x="30" y="37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5"/>
                    <a:pt x="34" y="35"/>
                    <a:pt x="35" y="35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4" y="35"/>
                    <a:pt x="33" y="35"/>
                    <a:pt x="33" y="35"/>
                  </a:cubicBezTo>
                  <a:cubicBezTo>
                    <a:pt x="32" y="35"/>
                    <a:pt x="32" y="36"/>
                    <a:pt x="33" y="36"/>
                  </a:cubicBezTo>
                  <a:cubicBezTo>
                    <a:pt x="32" y="36"/>
                    <a:pt x="31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1" y="36"/>
                    <a:pt x="32" y="35"/>
                    <a:pt x="33" y="35"/>
                  </a:cubicBezTo>
                  <a:cubicBezTo>
                    <a:pt x="33" y="35"/>
                    <a:pt x="33" y="34"/>
                    <a:pt x="33" y="34"/>
                  </a:cubicBezTo>
                  <a:cubicBezTo>
                    <a:pt x="32" y="35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5"/>
                    <a:pt x="31" y="35"/>
                    <a:pt x="32" y="34"/>
                  </a:cubicBezTo>
                  <a:close/>
                  <a:moveTo>
                    <a:pt x="30" y="48"/>
                  </a:moveTo>
                  <a:cubicBezTo>
                    <a:pt x="30" y="48"/>
                    <a:pt x="31" y="48"/>
                    <a:pt x="31" y="48"/>
                  </a:cubicBezTo>
                  <a:cubicBezTo>
                    <a:pt x="32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6"/>
                    <a:pt x="34" y="45"/>
                    <a:pt x="34" y="46"/>
                  </a:cubicBezTo>
                  <a:cubicBezTo>
                    <a:pt x="33" y="46"/>
                    <a:pt x="32" y="47"/>
                    <a:pt x="31" y="47"/>
                  </a:cubicBezTo>
                  <a:cubicBezTo>
                    <a:pt x="31" y="47"/>
                    <a:pt x="31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2" y="46"/>
                    <a:pt x="33" y="46"/>
                    <a:pt x="34" y="45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2" y="45"/>
                    <a:pt x="31" y="45"/>
                    <a:pt x="30" y="45"/>
                  </a:cubicBezTo>
                  <a:cubicBezTo>
                    <a:pt x="30" y="45"/>
                    <a:pt x="30" y="46"/>
                    <a:pt x="30" y="46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2" y="45"/>
                    <a:pt x="31" y="46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2" y="44"/>
                    <a:pt x="33" y="43"/>
                    <a:pt x="35" y="43"/>
                  </a:cubicBezTo>
                  <a:cubicBezTo>
                    <a:pt x="34" y="43"/>
                    <a:pt x="33" y="44"/>
                    <a:pt x="32" y="44"/>
                  </a:cubicBezTo>
                  <a:cubicBezTo>
                    <a:pt x="32" y="44"/>
                    <a:pt x="32" y="45"/>
                    <a:pt x="32" y="44"/>
                  </a:cubicBezTo>
                  <a:cubicBezTo>
                    <a:pt x="33" y="44"/>
                    <a:pt x="34" y="43"/>
                    <a:pt x="35" y="43"/>
                  </a:cubicBezTo>
                  <a:cubicBezTo>
                    <a:pt x="35" y="43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3" y="43"/>
                    <a:pt x="32" y="43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3"/>
                    <a:pt x="32" y="43"/>
                    <a:pt x="34" y="42"/>
                  </a:cubicBezTo>
                  <a:cubicBezTo>
                    <a:pt x="34" y="42"/>
                    <a:pt x="34" y="42"/>
                    <a:pt x="33" y="42"/>
                  </a:cubicBezTo>
                  <a:cubicBezTo>
                    <a:pt x="32" y="42"/>
                    <a:pt x="31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2"/>
                  </a:cubicBezTo>
                  <a:cubicBezTo>
                    <a:pt x="32" y="41"/>
                    <a:pt x="33" y="41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3" y="40"/>
                    <a:pt x="32" y="41"/>
                    <a:pt x="30" y="42"/>
                  </a:cubicBezTo>
                  <a:cubicBezTo>
                    <a:pt x="30" y="42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1"/>
                    <a:pt x="32" y="40"/>
                    <a:pt x="33" y="40"/>
                  </a:cubicBezTo>
                  <a:cubicBezTo>
                    <a:pt x="33" y="40"/>
                    <a:pt x="33" y="39"/>
                    <a:pt x="33" y="40"/>
                  </a:cubicBezTo>
                  <a:cubicBezTo>
                    <a:pt x="32" y="40"/>
                    <a:pt x="31" y="40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0"/>
                    <a:pt x="30" y="40"/>
                  </a:cubicBezTo>
                  <a:cubicBezTo>
                    <a:pt x="32" y="40"/>
                    <a:pt x="34" y="39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9"/>
                    <a:pt x="35" y="39"/>
                  </a:cubicBezTo>
                  <a:cubicBezTo>
                    <a:pt x="34" y="39"/>
                    <a:pt x="34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4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2"/>
                    <a:pt x="35" y="44"/>
                    <a:pt x="36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7"/>
                    <a:pt x="34" y="49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2" y="51"/>
                    <a:pt x="31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1"/>
                    <a:pt x="32" y="51"/>
                    <a:pt x="33" y="51"/>
                  </a:cubicBezTo>
                  <a:cubicBezTo>
                    <a:pt x="33" y="51"/>
                    <a:pt x="33" y="50"/>
                    <a:pt x="33" y="50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49"/>
                    <a:pt x="30" y="48"/>
                  </a:cubicBezTo>
                  <a:close/>
                  <a:moveTo>
                    <a:pt x="31" y="54"/>
                  </a:move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2" y="53"/>
                    <a:pt x="33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1" y="54"/>
                    <a:pt x="31" y="54"/>
                  </a:cubicBezTo>
                  <a:close/>
                  <a:moveTo>
                    <a:pt x="32" y="54"/>
                  </a:moveTo>
                  <a:cubicBezTo>
                    <a:pt x="32" y="54"/>
                    <a:pt x="32" y="55"/>
                    <a:pt x="31" y="56"/>
                  </a:cubicBezTo>
                  <a:cubicBezTo>
                    <a:pt x="31" y="55"/>
                    <a:pt x="31" y="55"/>
                    <a:pt x="31" y="54"/>
                  </a:cubicBezTo>
                  <a:cubicBezTo>
                    <a:pt x="31" y="54"/>
                    <a:pt x="32" y="54"/>
                    <a:pt x="32" y="54"/>
                  </a:cubicBezTo>
                  <a:close/>
                  <a:moveTo>
                    <a:pt x="32" y="52"/>
                  </a:moveTo>
                  <a:cubicBezTo>
                    <a:pt x="32" y="53"/>
                    <a:pt x="31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3"/>
                    <a:pt x="31" y="53"/>
                    <a:pt x="31" y="52"/>
                  </a:cubicBezTo>
                  <a:cubicBezTo>
                    <a:pt x="31" y="52"/>
                    <a:pt x="32" y="52"/>
                    <a:pt x="31" y="52"/>
                  </a:cubicBezTo>
                  <a:cubicBezTo>
                    <a:pt x="32" y="52"/>
                    <a:pt x="32" y="52"/>
                    <a:pt x="33" y="51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lose/>
                  <a:moveTo>
                    <a:pt x="30" y="52"/>
                  </a:move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3"/>
                  </a:cubicBezTo>
                  <a:cubicBezTo>
                    <a:pt x="30" y="52"/>
                    <a:pt x="30" y="52"/>
                    <a:pt x="30" y="51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lose/>
                  <a:moveTo>
                    <a:pt x="29" y="27"/>
                  </a:moveTo>
                  <a:cubicBezTo>
                    <a:pt x="31" y="26"/>
                    <a:pt x="33" y="25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4"/>
                    <a:pt x="33" y="24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1" y="25"/>
                    <a:pt x="30" y="25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30" y="25"/>
                    <a:pt x="31" y="25"/>
                    <a:pt x="32" y="25"/>
                  </a:cubicBezTo>
                  <a:cubicBezTo>
                    <a:pt x="31" y="25"/>
                    <a:pt x="30" y="26"/>
                    <a:pt x="29" y="26"/>
                  </a:cubicBezTo>
                  <a:cubicBezTo>
                    <a:pt x="29" y="26"/>
                    <a:pt x="29" y="25"/>
                    <a:pt x="28" y="25"/>
                  </a:cubicBezTo>
                  <a:cubicBezTo>
                    <a:pt x="31" y="24"/>
                    <a:pt x="33" y="23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3" y="22"/>
                    <a:pt x="32" y="23"/>
                    <a:pt x="30" y="24"/>
                  </a:cubicBezTo>
                  <a:cubicBezTo>
                    <a:pt x="30" y="24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1"/>
                    <a:pt x="31" y="21"/>
                  </a:cubicBezTo>
                  <a:cubicBezTo>
                    <a:pt x="31" y="21"/>
                    <a:pt x="31" y="20"/>
                    <a:pt x="31" y="21"/>
                  </a:cubicBezTo>
                  <a:cubicBezTo>
                    <a:pt x="30" y="21"/>
                    <a:pt x="29" y="21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9"/>
                    <a:pt x="30" y="20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0" y="18"/>
                    <a:pt x="32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1" y="17"/>
                    <a:pt x="30" y="18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8" y="17"/>
                    <a:pt x="28" y="17"/>
                    <a:pt x="29" y="17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4" y="15"/>
                    <a:pt x="34" y="14"/>
                    <a:pt x="33" y="15"/>
                  </a:cubicBezTo>
                  <a:cubicBezTo>
                    <a:pt x="32" y="15"/>
                    <a:pt x="30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9" y="15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0" y="13"/>
                    <a:pt x="30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1" y="14"/>
                    <a:pt x="31" y="13"/>
                    <a:pt x="32" y="13"/>
                  </a:cubicBezTo>
                  <a:cubicBezTo>
                    <a:pt x="31" y="13"/>
                    <a:pt x="31" y="14"/>
                    <a:pt x="30" y="14"/>
                  </a:cubicBezTo>
                  <a:cubicBezTo>
                    <a:pt x="30" y="14"/>
                    <a:pt x="30" y="15"/>
                    <a:pt x="31" y="14"/>
                  </a:cubicBezTo>
                  <a:cubicBezTo>
                    <a:pt x="31" y="14"/>
                    <a:pt x="32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3" y="11"/>
                    <a:pt x="33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8" y="15"/>
                    <a:pt x="29" y="16"/>
                    <a:pt x="29" y="16"/>
                  </a:cubicBezTo>
                  <a:cubicBezTo>
                    <a:pt x="31" y="15"/>
                    <a:pt x="32" y="14"/>
                    <a:pt x="33" y="13"/>
                  </a:cubicBezTo>
                  <a:cubicBezTo>
                    <a:pt x="34" y="15"/>
                    <a:pt x="34" y="17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21"/>
                    <a:pt x="30" y="22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1" y="22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4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4" y="25"/>
                    <a:pt x="34" y="25"/>
                  </a:cubicBezTo>
                  <a:cubicBezTo>
                    <a:pt x="34" y="25"/>
                    <a:pt x="35" y="25"/>
                    <a:pt x="35" y="25"/>
                  </a:cubicBezTo>
                  <a:cubicBezTo>
                    <a:pt x="33" y="26"/>
                    <a:pt x="32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7"/>
                    <a:pt x="30" y="27"/>
                    <a:pt x="29" y="27"/>
                  </a:cubicBezTo>
                  <a:close/>
                  <a:moveTo>
                    <a:pt x="30" y="53"/>
                  </a:move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0" y="54"/>
                    <a:pt x="31" y="54"/>
                  </a:cubicBezTo>
                  <a:cubicBezTo>
                    <a:pt x="31" y="55"/>
                    <a:pt x="31" y="56"/>
                    <a:pt x="31" y="56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3" y="53"/>
                    <a:pt x="34" y="49"/>
                    <a:pt x="36" y="46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6" y="49"/>
                    <a:pt x="36" y="49"/>
                  </a:cubicBezTo>
                  <a:cubicBezTo>
                    <a:pt x="36" y="49"/>
                    <a:pt x="36" y="50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51"/>
                    <a:pt x="35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2"/>
                    <a:pt x="36" y="53"/>
                    <a:pt x="36" y="53"/>
                  </a:cubicBezTo>
                  <a:cubicBezTo>
                    <a:pt x="36" y="53"/>
                    <a:pt x="36" y="53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5"/>
                    <a:pt x="36" y="57"/>
                    <a:pt x="36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4" y="59"/>
                    <a:pt x="32" y="59"/>
                    <a:pt x="30" y="59"/>
                  </a:cubicBezTo>
                  <a:cubicBezTo>
                    <a:pt x="30" y="57"/>
                    <a:pt x="30" y="55"/>
                    <a:pt x="30" y="53"/>
                  </a:cubicBezTo>
                  <a:close/>
                  <a:moveTo>
                    <a:pt x="29" y="67"/>
                  </a:moveTo>
                  <a:cubicBezTo>
                    <a:pt x="31" y="66"/>
                    <a:pt x="33" y="65"/>
                    <a:pt x="36" y="64"/>
                  </a:cubicBezTo>
                  <a:cubicBezTo>
                    <a:pt x="36" y="64"/>
                    <a:pt x="36" y="63"/>
                    <a:pt x="35" y="64"/>
                  </a:cubicBezTo>
                  <a:cubicBezTo>
                    <a:pt x="33" y="64"/>
                    <a:pt x="31" y="65"/>
                    <a:pt x="29" y="66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1" y="65"/>
                    <a:pt x="34" y="64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4" y="63"/>
                    <a:pt x="31" y="64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9" y="65"/>
                    <a:pt x="29" y="64"/>
                  </a:cubicBezTo>
                  <a:cubicBezTo>
                    <a:pt x="31" y="63"/>
                    <a:pt x="34" y="63"/>
                    <a:pt x="36" y="62"/>
                  </a:cubicBezTo>
                  <a:cubicBezTo>
                    <a:pt x="36" y="62"/>
                    <a:pt x="36" y="61"/>
                    <a:pt x="36" y="61"/>
                  </a:cubicBezTo>
                  <a:cubicBezTo>
                    <a:pt x="34" y="62"/>
                    <a:pt x="31" y="63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31" y="63"/>
                    <a:pt x="34" y="62"/>
                    <a:pt x="36" y="61"/>
                  </a:cubicBezTo>
                  <a:cubicBezTo>
                    <a:pt x="36" y="61"/>
                    <a:pt x="36" y="60"/>
                    <a:pt x="36" y="60"/>
                  </a:cubicBezTo>
                  <a:cubicBezTo>
                    <a:pt x="34" y="61"/>
                    <a:pt x="31" y="62"/>
                    <a:pt x="29" y="63"/>
                  </a:cubicBezTo>
                  <a:cubicBezTo>
                    <a:pt x="29" y="63"/>
                    <a:pt x="29" y="62"/>
                    <a:pt x="29" y="62"/>
                  </a:cubicBezTo>
                  <a:cubicBezTo>
                    <a:pt x="31" y="62"/>
                    <a:pt x="32" y="61"/>
                    <a:pt x="33" y="61"/>
                  </a:cubicBezTo>
                  <a:cubicBezTo>
                    <a:pt x="34" y="61"/>
                    <a:pt x="34" y="60"/>
                    <a:pt x="33" y="60"/>
                  </a:cubicBezTo>
                  <a:cubicBezTo>
                    <a:pt x="32" y="61"/>
                    <a:pt x="31" y="61"/>
                    <a:pt x="29" y="62"/>
                  </a:cubicBezTo>
                  <a:cubicBezTo>
                    <a:pt x="29" y="62"/>
                    <a:pt x="29" y="61"/>
                    <a:pt x="29" y="61"/>
                  </a:cubicBezTo>
                  <a:cubicBezTo>
                    <a:pt x="30" y="61"/>
                    <a:pt x="32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2" y="60"/>
                    <a:pt x="30" y="61"/>
                    <a:pt x="29" y="61"/>
                  </a:cubicBezTo>
                  <a:cubicBezTo>
                    <a:pt x="29" y="60"/>
                    <a:pt x="29" y="60"/>
                    <a:pt x="29" y="59"/>
                  </a:cubicBezTo>
                  <a:cubicBezTo>
                    <a:pt x="32" y="59"/>
                    <a:pt x="34" y="60"/>
                    <a:pt x="36" y="60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3"/>
                    <a:pt x="37" y="64"/>
                  </a:cubicBezTo>
                  <a:cubicBezTo>
                    <a:pt x="36" y="64"/>
                    <a:pt x="36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4" y="66"/>
                    <a:pt x="32" y="66"/>
                    <a:pt x="29" y="67"/>
                  </a:cubicBezTo>
                  <a:cubicBezTo>
                    <a:pt x="29" y="67"/>
                    <a:pt x="29" y="68"/>
                    <a:pt x="29" y="68"/>
                  </a:cubicBezTo>
                  <a:cubicBezTo>
                    <a:pt x="32" y="67"/>
                    <a:pt x="34" y="66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4" y="66"/>
                    <a:pt x="31" y="67"/>
                    <a:pt x="29" y="68"/>
                  </a:cubicBezTo>
                  <a:cubicBezTo>
                    <a:pt x="29" y="68"/>
                    <a:pt x="29" y="67"/>
                    <a:pt x="29" y="67"/>
                  </a:cubicBezTo>
                  <a:close/>
                  <a:moveTo>
                    <a:pt x="28" y="75"/>
                  </a:moveTo>
                  <a:cubicBezTo>
                    <a:pt x="31" y="74"/>
                    <a:pt x="34" y="73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4" y="72"/>
                    <a:pt x="31" y="73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31" y="73"/>
                    <a:pt x="34" y="72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4" y="71"/>
                    <a:pt x="31" y="73"/>
                    <a:pt x="28" y="74"/>
                  </a:cubicBezTo>
                  <a:cubicBezTo>
                    <a:pt x="28" y="74"/>
                    <a:pt x="28" y="73"/>
                    <a:pt x="28" y="73"/>
                  </a:cubicBezTo>
                  <a:cubicBezTo>
                    <a:pt x="31" y="72"/>
                    <a:pt x="34" y="71"/>
                    <a:pt x="36" y="70"/>
                  </a:cubicBezTo>
                  <a:cubicBezTo>
                    <a:pt x="37" y="70"/>
                    <a:pt x="36" y="69"/>
                    <a:pt x="36" y="69"/>
                  </a:cubicBezTo>
                  <a:cubicBezTo>
                    <a:pt x="34" y="71"/>
                    <a:pt x="31" y="72"/>
                    <a:pt x="28" y="73"/>
                  </a:cubicBezTo>
                  <a:cubicBezTo>
                    <a:pt x="28" y="72"/>
                    <a:pt x="28" y="72"/>
                    <a:pt x="28" y="71"/>
                  </a:cubicBezTo>
                  <a:cubicBezTo>
                    <a:pt x="28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2" y="70"/>
                    <a:pt x="34" y="69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7" y="67"/>
                    <a:pt x="37" y="68"/>
                  </a:cubicBezTo>
                  <a:cubicBezTo>
                    <a:pt x="34" y="68"/>
                    <a:pt x="31" y="69"/>
                    <a:pt x="28" y="71"/>
                  </a:cubicBezTo>
                  <a:cubicBezTo>
                    <a:pt x="28" y="70"/>
                    <a:pt x="29" y="70"/>
                    <a:pt x="29" y="70"/>
                  </a:cubicBezTo>
                  <a:cubicBezTo>
                    <a:pt x="31" y="69"/>
                    <a:pt x="34" y="68"/>
                    <a:pt x="36" y="67"/>
                  </a:cubicBezTo>
                  <a:cubicBezTo>
                    <a:pt x="37" y="67"/>
                    <a:pt x="37" y="66"/>
                    <a:pt x="36" y="66"/>
                  </a:cubicBezTo>
                  <a:cubicBezTo>
                    <a:pt x="34" y="68"/>
                    <a:pt x="31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1" y="68"/>
                    <a:pt x="34" y="67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7" y="66"/>
                    <a:pt x="37" y="67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7" y="67"/>
                    <a:pt x="37" y="68"/>
                    <a:pt x="37" y="68"/>
                  </a:cubicBezTo>
                  <a:cubicBezTo>
                    <a:pt x="37" y="69"/>
                    <a:pt x="37" y="70"/>
                    <a:pt x="38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4" y="73"/>
                    <a:pt x="31" y="74"/>
                    <a:pt x="29" y="75"/>
                  </a:cubicBezTo>
                  <a:cubicBezTo>
                    <a:pt x="28" y="75"/>
                    <a:pt x="28" y="76"/>
                    <a:pt x="29" y="76"/>
                  </a:cubicBezTo>
                  <a:cubicBezTo>
                    <a:pt x="32" y="75"/>
                    <a:pt x="35" y="74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8" y="72"/>
                    <a:pt x="38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5" y="74"/>
                    <a:pt x="33" y="75"/>
                    <a:pt x="31" y="76"/>
                  </a:cubicBezTo>
                  <a:cubicBezTo>
                    <a:pt x="31" y="76"/>
                    <a:pt x="31" y="75"/>
                    <a:pt x="31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9" y="76"/>
                    <a:pt x="28" y="77"/>
                    <a:pt x="28" y="77"/>
                  </a:cubicBezTo>
                  <a:cubicBezTo>
                    <a:pt x="28" y="76"/>
                    <a:pt x="28" y="76"/>
                    <a:pt x="28" y="75"/>
                  </a:cubicBezTo>
                  <a:close/>
                  <a:moveTo>
                    <a:pt x="29" y="71"/>
                  </a:moveTo>
                  <a:cubicBezTo>
                    <a:pt x="31" y="70"/>
                    <a:pt x="33" y="69"/>
                    <a:pt x="35" y="68"/>
                  </a:cubicBezTo>
                  <a:cubicBezTo>
                    <a:pt x="33" y="69"/>
                    <a:pt x="31" y="70"/>
                    <a:pt x="29" y="71"/>
                  </a:cubicBezTo>
                  <a:close/>
                  <a:moveTo>
                    <a:pt x="28" y="77"/>
                  </a:moveTo>
                  <a:cubicBezTo>
                    <a:pt x="28" y="77"/>
                    <a:pt x="28" y="77"/>
                    <a:pt x="29" y="77"/>
                  </a:cubicBezTo>
                  <a:cubicBezTo>
                    <a:pt x="28" y="77"/>
                    <a:pt x="28" y="78"/>
                    <a:pt x="28" y="78"/>
                  </a:cubicBezTo>
                  <a:cubicBezTo>
                    <a:pt x="28" y="78"/>
                    <a:pt x="28" y="78"/>
                    <a:pt x="28" y="77"/>
                  </a:cubicBezTo>
                  <a:close/>
                  <a:moveTo>
                    <a:pt x="28" y="79"/>
                  </a:moveTo>
                  <a:cubicBezTo>
                    <a:pt x="28" y="79"/>
                    <a:pt x="28" y="79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8" y="78"/>
                    <a:pt x="29" y="77"/>
                    <a:pt x="30" y="77"/>
                  </a:cubicBezTo>
                  <a:cubicBezTo>
                    <a:pt x="30" y="76"/>
                    <a:pt x="31" y="76"/>
                    <a:pt x="31" y="7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6"/>
                    <a:pt x="32" y="76"/>
                    <a:pt x="32" y="76"/>
                  </a:cubicBezTo>
                  <a:cubicBezTo>
                    <a:pt x="31" y="77"/>
                    <a:pt x="29" y="78"/>
                    <a:pt x="28" y="79"/>
                  </a:cubicBezTo>
                  <a:close/>
                  <a:moveTo>
                    <a:pt x="29" y="81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1" y="80"/>
                    <a:pt x="31" y="80"/>
                  </a:cubicBezTo>
                  <a:cubicBezTo>
                    <a:pt x="33" y="79"/>
                    <a:pt x="35" y="78"/>
                    <a:pt x="37" y="77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4" y="78"/>
                    <a:pt x="32" y="79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0" y="79"/>
                    <a:pt x="31" y="79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4" y="77"/>
                    <a:pt x="36" y="76"/>
                    <a:pt x="38" y="76"/>
                  </a:cubicBezTo>
                  <a:cubicBezTo>
                    <a:pt x="38" y="76"/>
                    <a:pt x="38" y="75"/>
                    <a:pt x="37" y="75"/>
                  </a:cubicBezTo>
                  <a:cubicBezTo>
                    <a:pt x="35" y="76"/>
                    <a:pt x="32" y="77"/>
                    <a:pt x="30" y="78"/>
                  </a:cubicBezTo>
                  <a:cubicBezTo>
                    <a:pt x="30" y="78"/>
                    <a:pt x="31" y="77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4" y="76"/>
                    <a:pt x="36" y="75"/>
                    <a:pt x="38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6"/>
                    <a:pt x="38" y="77"/>
                    <a:pt x="38" y="78"/>
                  </a:cubicBezTo>
                  <a:cubicBezTo>
                    <a:pt x="38" y="78"/>
                    <a:pt x="37" y="78"/>
                    <a:pt x="36" y="78"/>
                  </a:cubicBezTo>
                  <a:cubicBezTo>
                    <a:pt x="37" y="78"/>
                    <a:pt x="37" y="78"/>
                    <a:pt x="38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8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5" y="78"/>
                    <a:pt x="34" y="79"/>
                    <a:pt x="32" y="80"/>
                  </a:cubicBezTo>
                  <a:cubicBezTo>
                    <a:pt x="31" y="80"/>
                    <a:pt x="32" y="80"/>
                    <a:pt x="32" y="80"/>
                  </a:cubicBezTo>
                  <a:cubicBezTo>
                    <a:pt x="30" y="81"/>
                    <a:pt x="29" y="82"/>
                    <a:pt x="28" y="82"/>
                  </a:cubicBezTo>
                  <a:cubicBezTo>
                    <a:pt x="28" y="82"/>
                    <a:pt x="29" y="81"/>
                    <a:pt x="29" y="81"/>
                  </a:cubicBezTo>
                  <a:close/>
                  <a:moveTo>
                    <a:pt x="36" y="79"/>
                  </a:move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5" y="79"/>
                    <a:pt x="36" y="79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5" y="80"/>
                  </a:cubicBezTo>
                  <a:cubicBezTo>
                    <a:pt x="24" y="81"/>
                    <a:pt x="23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1" y="81"/>
                    <a:pt x="21" y="82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2" y="81"/>
                    <a:pt x="23" y="80"/>
                    <a:pt x="24" y="80"/>
                  </a:cubicBezTo>
                  <a:close/>
                  <a:moveTo>
                    <a:pt x="20" y="80"/>
                  </a:moveTo>
                  <a:cubicBezTo>
                    <a:pt x="21" y="80"/>
                    <a:pt x="22" y="80"/>
                    <a:pt x="23" y="80"/>
                  </a:cubicBezTo>
                  <a:cubicBezTo>
                    <a:pt x="21" y="81"/>
                    <a:pt x="20" y="82"/>
                    <a:pt x="18" y="82"/>
                  </a:cubicBezTo>
                  <a:cubicBezTo>
                    <a:pt x="18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8" y="82"/>
                    <a:pt x="20" y="81"/>
                    <a:pt x="21" y="81"/>
                  </a:cubicBezTo>
                  <a:cubicBezTo>
                    <a:pt x="21" y="81"/>
                    <a:pt x="21" y="80"/>
                    <a:pt x="21" y="80"/>
                  </a:cubicBezTo>
                  <a:cubicBezTo>
                    <a:pt x="21" y="81"/>
                    <a:pt x="20" y="81"/>
                    <a:pt x="19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8" y="81"/>
                    <a:pt x="18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8" y="81"/>
                    <a:pt x="19" y="81"/>
                    <a:pt x="20" y="80"/>
                  </a:cubicBezTo>
                  <a:cubicBezTo>
                    <a:pt x="21" y="80"/>
                    <a:pt x="21" y="80"/>
                    <a:pt x="20" y="80"/>
                  </a:cubicBezTo>
                  <a:close/>
                  <a:moveTo>
                    <a:pt x="19" y="80"/>
                  </a:moveTo>
                  <a:cubicBezTo>
                    <a:pt x="19" y="80"/>
                    <a:pt x="20" y="80"/>
                    <a:pt x="20" y="80"/>
                  </a:cubicBezTo>
                  <a:cubicBezTo>
                    <a:pt x="19" y="80"/>
                    <a:pt x="18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8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lose/>
                  <a:moveTo>
                    <a:pt x="18" y="80"/>
                  </a:move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17" y="80"/>
                    <a:pt x="18" y="80"/>
                  </a:cubicBezTo>
                  <a:close/>
                  <a:moveTo>
                    <a:pt x="17" y="83"/>
                  </a:move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8" y="83"/>
                  </a:cubicBezTo>
                  <a:cubicBezTo>
                    <a:pt x="18" y="83"/>
                    <a:pt x="18" y="83"/>
                    <a:pt x="19" y="83"/>
                  </a:cubicBezTo>
                  <a:cubicBezTo>
                    <a:pt x="20" y="82"/>
                    <a:pt x="21" y="82"/>
                    <a:pt x="22" y="82"/>
                  </a:cubicBezTo>
                  <a:cubicBezTo>
                    <a:pt x="22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0" y="82"/>
                    <a:pt x="19" y="83"/>
                    <a:pt x="18" y="83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0"/>
                    <a:pt x="26" y="80"/>
                  </a:cubicBezTo>
                  <a:cubicBezTo>
                    <a:pt x="26" y="80"/>
                    <a:pt x="26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5" y="81"/>
                    <a:pt x="23" y="82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ubicBezTo>
                    <a:pt x="20" y="84"/>
                    <a:pt x="18" y="85"/>
                    <a:pt x="17" y="85"/>
                  </a:cubicBezTo>
                  <a:cubicBezTo>
                    <a:pt x="17" y="85"/>
                    <a:pt x="17" y="84"/>
                    <a:pt x="17" y="83"/>
                  </a:cubicBezTo>
                  <a:close/>
                  <a:moveTo>
                    <a:pt x="17" y="86"/>
                  </a:moveTo>
                  <a:cubicBezTo>
                    <a:pt x="19" y="85"/>
                    <a:pt x="22" y="84"/>
                    <a:pt x="25" y="83"/>
                  </a:cubicBezTo>
                  <a:cubicBezTo>
                    <a:pt x="24" y="83"/>
                    <a:pt x="23" y="83"/>
                    <a:pt x="23" y="84"/>
                  </a:cubicBezTo>
                  <a:cubicBezTo>
                    <a:pt x="22" y="84"/>
                    <a:pt x="23" y="84"/>
                    <a:pt x="23" y="84"/>
                  </a:cubicBezTo>
                  <a:cubicBezTo>
                    <a:pt x="24" y="83"/>
                    <a:pt x="25" y="82"/>
                    <a:pt x="27" y="82"/>
                  </a:cubicBezTo>
                  <a:cubicBezTo>
                    <a:pt x="27" y="82"/>
                    <a:pt x="28" y="81"/>
                    <a:pt x="28" y="81"/>
                  </a:cubicBezTo>
                  <a:cubicBezTo>
                    <a:pt x="27" y="82"/>
                    <a:pt x="26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2" y="85"/>
                    <a:pt x="20" y="86"/>
                    <a:pt x="17" y="87"/>
                  </a:cubicBezTo>
                  <a:cubicBezTo>
                    <a:pt x="17" y="87"/>
                    <a:pt x="17" y="86"/>
                    <a:pt x="17" y="86"/>
                  </a:cubicBezTo>
                  <a:close/>
                  <a:moveTo>
                    <a:pt x="17" y="89"/>
                  </a:moveTo>
                  <a:cubicBezTo>
                    <a:pt x="20" y="88"/>
                    <a:pt x="23" y="87"/>
                    <a:pt x="27" y="85"/>
                  </a:cubicBezTo>
                  <a:cubicBezTo>
                    <a:pt x="27" y="85"/>
                    <a:pt x="27" y="85"/>
                    <a:pt x="26" y="85"/>
                  </a:cubicBezTo>
                  <a:cubicBezTo>
                    <a:pt x="23" y="86"/>
                    <a:pt x="20" y="88"/>
                    <a:pt x="17" y="89"/>
                  </a:cubicBezTo>
                  <a:cubicBezTo>
                    <a:pt x="17" y="88"/>
                    <a:pt x="17" y="88"/>
                    <a:pt x="17" y="87"/>
                  </a:cubicBezTo>
                  <a:cubicBezTo>
                    <a:pt x="20" y="86"/>
                    <a:pt x="24" y="84"/>
                    <a:pt x="28" y="83"/>
                  </a:cubicBezTo>
                  <a:cubicBezTo>
                    <a:pt x="28" y="83"/>
                    <a:pt x="28" y="82"/>
                    <a:pt x="28" y="83"/>
                  </a:cubicBezTo>
                  <a:cubicBezTo>
                    <a:pt x="27" y="83"/>
                    <a:pt x="27" y="83"/>
                    <a:pt x="26" y="83"/>
                  </a:cubicBez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31" y="81"/>
                    <a:pt x="35" y="80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9"/>
                    <a:pt x="37" y="79"/>
                    <a:pt x="37" y="79"/>
                  </a:cubicBezTo>
                  <a:cubicBezTo>
                    <a:pt x="35" y="80"/>
                    <a:pt x="32" y="82"/>
                    <a:pt x="30" y="83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30" y="83"/>
                    <a:pt x="30" y="83"/>
                    <a:pt x="31" y="83"/>
                  </a:cubicBezTo>
                  <a:cubicBezTo>
                    <a:pt x="30" y="83"/>
                    <a:pt x="30" y="83"/>
                    <a:pt x="31" y="83"/>
                  </a:cubicBezTo>
                  <a:cubicBezTo>
                    <a:pt x="33" y="82"/>
                    <a:pt x="35" y="82"/>
                    <a:pt x="38" y="81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9" y="81"/>
                    <a:pt x="39" y="80"/>
                    <a:pt x="40" y="80"/>
                  </a:cubicBezTo>
                  <a:cubicBezTo>
                    <a:pt x="41" y="80"/>
                    <a:pt x="41" y="80"/>
                    <a:pt x="42" y="80"/>
                  </a:cubicBezTo>
                  <a:cubicBezTo>
                    <a:pt x="41" y="80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7" y="82"/>
                    <a:pt x="35" y="83"/>
                    <a:pt x="33" y="84"/>
                  </a:cubicBezTo>
                  <a:cubicBezTo>
                    <a:pt x="33" y="84"/>
                    <a:pt x="33" y="83"/>
                    <a:pt x="33" y="84"/>
                  </a:cubicBezTo>
                  <a:cubicBezTo>
                    <a:pt x="27" y="86"/>
                    <a:pt x="22" y="88"/>
                    <a:pt x="17" y="90"/>
                  </a:cubicBezTo>
                  <a:cubicBezTo>
                    <a:pt x="17" y="90"/>
                    <a:pt x="17" y="90"/>
                    <a:pt x="17" y="89"/>
                  </a:cubicBezTo>
                  <a:close/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9" y="166"/>
                    <a:pt x="18" y="167"/>
                    <a:pt x="17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7"/>
                  </a:cubicBezTo>
                  <a:close/>
                  <a:moveTo>
                    <a:pt x="40" y="82"/>
                  </a:moveTo>
                  <a:cubicBezTo>
                    <a:pt x="40" y="82"/>
                    <a:pt x="40" y="82"/>
                    <a:pt x="40" y="82"/>
                  </a:cubicBezTo>
                  <a:cubicBezTo>
                    <a:pt x="38" y="83"/>
                    <a:pt x="36" y="84"/>
                    <a:pt x="34" y="85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3" y="85"/>
                    <a:pt x="33" y="85"/>
                    <a:pt x="32" y="85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3" y="86"/>
                    <a:pt x="33" y="85"/>
                    <a:pt x="34" y="85"/>
                  </a:cubicBezTo>
                  <a:cubicBezTo>
                    <a:pt x="34" y="85"/>
                    <a:pt x="34" y="85"/>
                    <a:pt x="34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3" y="86"/>
                    <a:pt x="33" y="87"/>
                    <a:pt x="33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3" y="87"/>
                    <a:pt x="34" y="87"/>
                    <a:pt x="34" y="87"/>
                  </a:cubicBezTo>
                  <a:cubicBezTo>
                    <a:pt x="32" y="104"/>
                    <a:pt x="31" y="122"/>
                    <a:pt x="30" y="139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28" y="141"/>
                    <a:pt x="26" y="142"/>
                    <a:pt x="24" y="143"/>
                  </a:cubicBezTo>
                  <a:cubicBezTo>
                    <a:pt x="23" y="143"/>
                    <a:pt x="24" y="143"/>
                    <a:pt x="24" y="143"/>
                  </a:cubicBezTo>
                  <a:cubicBezTo>
                    <a:pt x="26" y="142"/>
                    <a:pt x="28" y="141"/>
                    <a:pt x="30" y="140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2"/>
                    <a:pt x="30" y="143"/>
                    <a:pt x="30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27" y="145"/>
                    <a:pt x="24" y="147"/>
                    <a:pt x="22" y="148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21" y="149"/>
                    <a:pt x="20" y="149"/>
                    <a:pt x="18" y="150"/>
                  </a:cubicBezTo>
                  <a:cubicBezTo>
                    <a:pt x="18" y="150"/>
                    <a:pt x="18" y="150"/>
                    <a:pt x="19" y="150"/>
                  </a:cubicBezTo>
                  <a:cubicBezTo>
                    <a:pt x="20" y="149"/>
                    <a:pt x="22" y="149"/>
                    <a:pt x="23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3" y="148"/>
                    <a:pt x="23" y="148"/>
                    <a:pt x="22" y="148"/>
                  </a:cubicBezTo>
                  <a:cubicBezTo>
                    <a:pt x="25" y="147"/>
                    <a:pt x="27" y="146"/>
                    <a:pt x="30" y="144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7"/>
                    <a:pt x="29" y="148"/>
                    <a:pt x="29" y="149"/>
                  </a:cubicBezTo>
                  <a:cubicBezTo>
                    <a:pt x="29" y="151"/>
                    <a:pt x="29" y="153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60"/>
                    <a:pt x="29" y="164"/>
                    <a:pt x="29" y="168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8" y="169"/>
                    <a:pt x="28" y="169"/>
                    <a:pt x="27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7" y="169"/>
                    <a:pt x="27" y="168"/>
                    <a:pt x="27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7" y="169"/>
                    <a:pt x="26" y="169"/>
                    <a:pt x="26" y="169"/>
                  </a:cubicBezTo>
                  <a:cubicBezTo>
                    <a:pt x="27" y="169"/>
                    <a:pt x="28" y="168"/>
                    <a:pt x="28" y="167"/>
                  </a:cubicBezTo>
                  <a:cubicBezTo>
                    <a:pt x="29" y="167"/>
                    <a:pt x="28" y="167"/>
                    <a:pt x="28" y="167"/>
                  </a:cubicBezTo>
                  <a:cubicBezTo>
                    <a:pt x="27" y="168"/>
                    <a:pt x="26" y="169"/>
                    <a:pt x="25" y="169"/>
                  </a:cubicBezTo>
                  <a:cubicBezTo>
                    <a:pt x="25" y="169"/>
                    <a:pt x="24" y="169"/>
                    <a:pt x="23" y="169"/>
                  </a:cubicBezTo>
                  <a:cubicBezTo>
                    <a:pt x="23" y="169"/>
                    <a:pt x="23" y="169"/>
                    <a:pt x="24" y="169"/>
                  </a:cubicBezTo>
                  <a:cubicBezTo>
                    <a:pt x="24" y="169"/>
                    <a:pt x="24" y="169"/>
                    <a:pt x="25" y="169"/>
                  </a:cubicBezTo>
                  <a:cubicBezTo>
                    <a:pt x="25" y="169"/>
                    <a:pt x="25" y="169"/>
                    <a:pt x="25" y="168"/>
                  </a:cubicBezTo>
                  <a:cubicBezTo>
                    <a:pt x="26" y="168"/>
                    <a:pt x="27" y="168"/>
                    <a:pt x="27" y="167"/>
                  </a:cubicBezTo>
                  <a:cubicBezTo>
                    <a:pt x="28" y="167"/>
                    <a:pt x="27" y="167"/>
                    <a:pt x="27" y="167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8" y="165"/>
                    <a:pt x="28" y="166"/>
                  </a:cubicBezTo>
                  <a:cubicBezTo>
                    <a:pt x="27" y="167"/>
                    <a:pt x="25" y="168"/>
                    <a:pt x="23" y="168"/>
                  </a:cubicBezTo>
                  <a:cubicBezTo>
                    <a:pt x="23" y="168"/>
                    <a:pt x="23" y="169"/>
                    <a:pt x="23" y="169"/>
                  </a:cubicBezTo>
                  <a:cubicBezTo>
                    <a:pt x="23" y="169"/>
                    <a:pt x="22" y="169"/>
                    <a:pt x="22" y="169"/>
                  </a:cubicBezTo>
                  <a:cubicBezTo>
                    <a:pt x="21" y="169"/>
                    <a:pt x="21" y="169"/>
                    <a:pt x="21" y="169"/>
                  </a:cubicBezTo>
                  <a:cubicBezTo>
                    <a:pt x="22" y="169"/>
                    <a:pt x="22" y="169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cubicBezTo>
                    <a:pt x="21" y="169"/>
                    <a:pt x="20" y="169"/>
                    <a:pt x="18" y="169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21" y="168"/>
                    <a:pt x="23" y="167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4" y="166"/>
                    <a:pt x="22" y="167"/>
                    <a:pt x="21" y="167"/>
                  </a:cubicBezTo>
                  <a:cubicBezTo>
                    <a:pt x="21" y="167"/>
                    <a:pt x="21" y="167"/>
                    <a:pt x="22" y="167"/>
                  </a:cubicBezTo>
                  <a:cubicBezTo>
                    <a:pt x="22" y="167"/>
                    <a:pt x="22" y="166"/>
                    <a:pt x="21" y="167"/>
                  </a:cubicBezTo>
                  <a:cubicBezTo>
                    <a:pt x="20" y="167"/>
                    <a:pt x="19" y="168"/>
                    <a:pt x="18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8"/>
                    <a:pt x="17" y="168"/>
                    <a:pt x="18" y="167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19" y="167"/>
                    <a:pt x="21" y="166"/>
                    <a:pt x="22" y="166"/>
                  </a:cubicBezTo>
                  <a:cubicBezTo>
                    <a:pt x="22" y="166"/>
                    <a:pt x="22" y="166"/>
                    <a:pt x="22" y="166"/>
                  </a:cubicBezTo>
                  <a:cubicBezTo>
                    <a:pt x="24" y="166"/>
                    <a:pt x="26" y="165"/>
                    <a:pt x="28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6" y="164"/>
                    <a:pt x="25" y="165"/>
                    <a:pt x="23" y="165"/>
                  </a:cubicBezTo>
                  <a:cubicBezTo>
                    <a:pt x="23" y="165"/>
                    <a:pt x="23" y="165"/>
                    <a:pt x="23" y="165"/>
                  </a:cubicBezTo>
                  <a:cubicBezTo>
                    <a:pt x="22" y="165"/>
                    <a:pt x="21" y="166"/>
                    <a:pt x="20" y="166"/>
                  </a:cubicBezTo>
                  <a:cubicBezTo>
                    <a:pt x="20" y="166"/>
                    <a:pt x="21" y="166"/>
                    <a:pt x="21" y="165"/>
                  </a:cubicBezTo>
                  <a:cubicBezTo>
                    <a:pt x="23" y="165"/>
                    <a:pt x="25" y="164"/>
                    <a:pt x="27" y="162"/>
                  </a:cubicBezTo>
                  <a:cubicBezTo>
                    <a:pt x="27" y="162"/>
                    <a:pt x="27" y="162"/>
                    <a:pt x="27" y="162"/>
                  </a:cubicBezTo>
                  <a:cubicBezTo>
                    <a:pt x="25" y="163"/>
                    <a:pt x="24" y="164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5"/>
                    <a:pt x="21" y="165"/>
                    <a:pt x="21" y="165"/>
                  </a:cubicBezTo>
                  <a:cubicBezTo>
                    <a:pt x="20" y="165"/>
                    <a:pt x="19" y="165"/>
                    <a:pt x="19" y="166"/>
                  </a:cubicBezTo>
                  <a:cubicBezTo>
                    <a:pt x="19" y="166"/>
                    <a:pt x="19" y="165"/>
                    <a:pt x="19" y="165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8" y="165"/>
                    <a:pt x="17" y="166"/>
                    <a:pt x="17" y="166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6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8" y="165"/>
                    <a:pt x="18" y="165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21" y="163"/>
                    <a:pt x="25" y="161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5" y="161"/>
                    <a:pt x="21" y="163"/>
                    <a:pt x="18" y="164"/>
                  </a:cubicBezTo>
                  <a:cubicBezTo>
                    <a:pt x="18" y="163"/>
                    <a:pt x="18" y="163"/>
                    <a:pt x="18" y="162"/>
                  </a:cubicBezTo>
                  <a:cubicBezTo>
                    <a:pt x="21" y="161"/>
                    <a:pt x="24" y="159"/>
                    <a:pt x="27" y="158"/>
                  </a:cubicBezTo>
                  <a:cubicBezTo>
                    <a:pt x="27" y="158"/>
                    <a:pt x="27" y="157"/>
                    <a:pt x="27" y="157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0"/>
                    <a:pt x="18" y="159"/>
                  </a:cubicBezTo>
                  <a:cubicBezTo>
                    <a:pt x="21" y="158"/>
                    <a:pt x="25" y="156"/>
                    <a:pt x="28" y="154"/>
                  </a:cubicBezTo>
                  <a:cubicBezTo>
                    <a:pt x="28" y="154"/>
                    <a:pt x="28" y="153"/>
                    <a:pt x="27" y="154"/>
                  </a:cubicBezTo>
                  <a:cubicBezTo>
                    <a:pt x="24" y="156"/>
                    <a:pt x="21" y="158"/>
                    <a:pt x="18" y="159"/>
                  </a:cubicBezTo>
                  <a:cubicBezTo>
                    <a:pt x="18" y="159"/>
                    <a:pt x="18" y="158"/>
                    <a:pt x="18" y="158"/>
                  </a:cubicBezTo>
                  <a:cubicBezTo>
                    <a:pt x="18" y="158"/>
                    <a:pt x="18" y="158"/>
                    <a:pt x="18" y="158"/>
                  </a:cubicBezTo>
                  <a:cubicBezTo>
                    <a:pt x="19" y="158"/>
                    <a:pt x="20" y="157"/>
                    <a:pt x="21" y="157"/>
                  </a:cubicBezTo>
                  <a:cubicBezTo>
                    <a:pt x="22" y="157"/>
                    <a:pt x="21" y="156"/>
                    <a:pt x="21" y="156"/>
                  </a:cubicBezTo>
                  <a:cubicBezTo>
                    <a:pt x="20" y="157"/>
                    <a:pt x="19" y="157"/>
                    <a:pt x="18" y="158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21" y="155"/>
                    <a:pt x="24" y="154"/>
                    <a:pt x="27" y="152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4" y="153"/>
                    <a:pt x="21" y="155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9" y="155"/>
                    <a:pt x="20" y="154"/>
                    <a:pt x="21" y="154"/>
                  </a:cubicBezTo>
                  <a:cubicBezTo>
                    <a:pt x="22" y="154"/>
                    <a:pt x="21" y="154"/>
                    <a:pt x="21" y="154"/>
                  </a:cubicBezTo>
                  <a:cubicBezTo>
                    <a:pt x="20" y="154"/>
                    <a:pt x="19" y="154"/>
                    <a:pt x="18" y="155"/>
                  </a:cubicBezTo>
                  <a:cubicBezTo>
                    <a:pt x="18" y="155"/>
                    <a:pt x="18" y="155"/>
                    <a:pt x="18" y="154"/>
                  </a:cubicBezTo>
                  <a:cubicBezTo>
                    <a:pt x="22" y="153"/>
                    <a:pt x="25" y="151"/>
                    <a:pt x="28" y="149"/>
                  </a:cubicBezTo>
                  <a:cubicBezTo>
                    <a:pt x="29" y="149"/>
                    <a:pt x="28" y="149"/>
                    <a:pt x="28" y="149"/>
                  </a:cubicBezTo>
                  <a:cubicBezTo>
                    <a:pt x="25" y="151"/>
                    <a:pt x="22" y="153"/>
                    <a:pt x="18" y="154"/>
                  </a:cubicBezTo>
                  <a:cubicBezTo>
                    <a:pt x="18" y="153"/>
                    <a:pt x="18" y="152"/>
                    <a:pt x="18" y="152"/>
                  </a:cubicBezTo>
                  <a:cubicBezTo>
                    <a:pt x="22" y="150"/>
                    <a:pt x="25" y="148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5" y="148"/>
                    <a:pt x="22" y="150"/>
                    <a:pt x="18" y="151"/>
                  </a:cubicBezTo>
                  <a:cubicBezTo>
                    <a:pt x="18" y="150"/>
                    <a:pt x="18" y="149"/>
                    <a:pt x="18" y="149"/>
                  </a:cubicBezTo>
                  <a:cubicBezTo>
                    <a:pt x="22" y="147"/>
                    <a:pt x="26" y="145"/>
                    <a:pt x="29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5"/>
                    <a:pt x="22" y="147"/>
                    <a:pt x="18" y="148"/>
                  </a:cubicBezTo>
                  <a:cubicBezTo>
                    <a:pt x="18" y="147"/>
                    <a:pt x="18" y="146"/>
                    <a:pt x="18" y="146"/>
                  </a:cubicBezTo>
                  <a:cubicBezTo>
                    <a:pt x="21" y="144"/>
                    <a:pt x="24" y="142"/>
                    <a:pt x="27" y="141"/>
                  </a:cubicBezTo>
                  <a:cubicBezTo>
                    <a:pt x="27" y="141"/>
                    <a:pt x="27" y="140"/>
                    <a:pt x="27" y="141"/>
                  </a:cubicBezTo>
                  <a:cubicBezTo>
                    <a:pt x="24" y="142"/>
                    <a:pt x="21" y="144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4"/>
                    <a:pt x="18" y="143"/>
                    <a:pt x="18" y="142"/>
                  </a:cubicBezTo>
                  <a:cubicBezTo>
                    <a:pt x="22" y="141"/>
                    <a:pt x="25" y="140"/>
                    <a:pt x="28" y="138"/>
                  </a:cubicBezTo>
                  <a:cubicBezTo>
                    <a:pt x="29" y="138"/>
                    <a:pt x="29" y="137"/>
                    <a:pt x="28" y="137"/>
                  </a:cubicBezTo>
                  <a:cubicBezTo>
                    <a:pt x="25" y="139"/>
                    <a:pt x="22" y="141"/>
                    <a:pt x="18" y="142"/>
                  </a:cubicBezTo>
                  <a:cubicBezTo>
                    <a:pt x="18" y="142"/>
                    <a:pt x="18" y="141"/>
                    <a:pt x="18" y="141"/>
                  </a:cubicBezTo>
                  <a:cubicBezTo>
                    <a:pt x="22" y="139"/>
                    <a:pt x="25" y="137"/>
                    <a:pt x="29" y="136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5" y="137"/>
                    <a:pt x="22" y="139"/>
                    <a:pt x="18" y="140"/>
                  </a:cubicBezTo>
                  <a:cubicBezTo>
                    <a:pt x="18" y="140"/>
                    <a:pt x="18" y="139"/>
                    <a:pt x="18" y="139"/>
                  </a:cubicBezTo>
                  <a:cubicBezTo>
                    <a:pt x="22" y="137"/>
                    <a:pt x="25" y="136"/>
                    <a:pt x="28" y="134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5" y="135"/>
                    <a:pt x="22" y="137"/>
                    <a:pt x="18" y="138"/>
                  </a:cubicBezTo>
                  <a:cubicBezTo>
                    <a:pt x="18" y="137"/>
                    <a:pt x="18" y="136"/>
                    <a:pt x="18" y="135"/>
                  </a:cubicBezTo>
                  <a:cubicBezTo>
                    <a:pt x="21" y="134"/>
                    <a:pt x="25" y="132"/>
                    <a:pt x="28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6" y="131"/>
                    <a:pt x="25" y="132"/>
                    <a:pt x="23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1" y="133"/>
                    <a:pt x="20" y="134"/>
                    <a:pt x="18" y="134"/>
                  </a:cubicBezTo>
                  <a:cubicBezTo>
                    <a:pt x="18" y="134"/>
                    <a:pt x="18" y="134"/>
                    <a:pt x="18" y="133"/>
                  </a:cubicBezTo>
                  <a:cubicBezTo>
                    <a:pt x="18" y="133"/>
                    <a:pt x="18" y="134"/>
                    <a:pt x="18" y="133"/>
                  </a:cubicBezTo>
                  <a:cubicBezTo>
                    <a:pt x="19" y="133"/>
                    <a:pt x="20" y="132"/>
                    <a:pt x="21" y="132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20" y="132"/>
                    <a:pt x="19" y="132"/>
                    <a:pt x="18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8" y="133"/>
                    <a:pt x="18" y="133"/>
                    <a:pt x="18" y="132"/>
                  </a:cubicBezTo>
                  <a:cubicBezTo>
                    <a:pt x="22" y="131"/>
                    <a:pt x="25" y="129"/>
                    <a:pt x="29" y="128"/>
                  </a:cubicBezTo>
                  <a:cubicBezTo>
                    <a:pt x="29" y="128"/>
                    <a:pt x="29" y="127"/>
                    <a:pt x="29" y="127"/>
                  </a:cubicBezTo>
                  <a:cubicBezTo>
                    <a:pt x="27" y="128"/>
                    <a:pt x="26" y="129"/>
                    <a:pt x="25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2" y="130"/>
                    <a:pt x="20" y="131"/>
                    <a:pt x="18" y="131"/>
                  </a:cubicBezTo>
                  <a:cubicBezTo>
                    <a:pt x="18" y="131"/>
                    <a:pt x="18" y="130"/>
                    <a:pt x="18" y="129"/>
                  </a:cubicBezTo>
                  <a:cubicBezTo>
                    <a:pt x="22" y="128"/>
                    <a:pt x="26" y="126"/>
                    <a:pt x="29" y="125"/>
                  </a:cubicBezTo>
                  <a:cubicBezTo>
                    <a:pt x="30" y="125"/>
                    <a:pt x="29" y="124"/>
                    <a:pt x="29" y="124"/>
                  </a:cubicBezTo>
                  <a:cubicBezTo>
                    <a:pt x="25" y="126"/>
                    <a:pt x="22" y="127"/>
                    <a:pt x="18" y="129"/>
                  </a:cubicBezTo>
                  <a:cubicBezTo>
                    <a:pt x="18" y="128"/>
                    <a:pt x="18" y="128"/>
                    <a:pt x="18" y="127"/>
                  </a:cubicBezTo>
                  <a:cubicBezTo>
                    <a:pt x="22" y="126"/>
                    <a:pt x="26" y="124"/>
                    <a:pt x="30" y="122"/>
                  </a:cubicBezTo>
                  <a:cubicBezTo>
                    <a:pt x="30" y="122"/>
                    <a:pt x="30" y="121"/>
                    <a:pt x="29" y="122"/>
                  </a:cubicBezTo>
                  <a:cubicBezTo>
                    <a:pt x="26" y="124"/>
                    <a:pt x="22" y="125"/>
                    <a:pt x="18" y="127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20" y="125"/>
                    <a:pt x="21" y="124"/>
                    <a:pt x="23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1" y="124"/>
                    <a:pt x="19" y="124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22" y="123"/>
                    <a:pt x="26" y="121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26" y="121"/>
                    <a:pt x="22" y="122"/>
                    <a:pt x="18" y="124"/>
                  </a:cubicBezTo>
                  <a:cubicBezTo>
                    <a:pt x="18" y="124"/>
                    <a:pt x="18" y="124"/>
                    <a:pt x="18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19" y="123"/>
                    <a:pt x="20" y="122"/>
                    <a:pt x="22" y="122"/>
                  </a:cubicBezTo>
                  <a:cubicBezTo>
                    <a:pt x="22" y="122"/>
                    <a:pt x="22" y="121"/>
                    <a:pt x="21" y="121"/>
                  </a:cubicBezTo>
                  <a:cubicBezTo>
                    <a:pt x="20" y="122"/>
                    <a:pt x="19" y="122"/>
                    <a:pt x="18" y="123"/>
                  </a:cubicBezTo>
                  <a:cubicBezTo>
                    <a:pt x="18" y="123"/>
                    <a:pt x="18" y="123"/>
                    <a:pt x="18" y="122"/>
                  </a:cubicBezTo>
                  <a:cubicBezTo>
                    <a:pt x="21" y="121"/>
                    <a:pt x="25" y="119"/>
                    <a:pt x="29" y="117"/>
                  </a:cubicBezTo>
                  <a:cubicBezTo>
                    <a:pt x="29" y="117"/>
                    <a:pt x="29" y="117"/>
                    <a:pt x="28" y="117"/>
                  </a:cubicBezTo>
                  <a:cubicBezTo>
                    <a:pt x="25" y="119"/>
                    <a:pt x="21" y="120"/>
                    <a:pt x="18" y="122"/>
                  </a:cubicBezTo>
                  <a:cubicBezTo>
                    <a:pt x="18" y="121"/>
                    <a:pt x="18" y="121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19"/>
                    <a:pt x="18" y="119"/>
                  </a:cubicBezTo>
                  <a:cubicBezTo>
                    <a:pt x="19" y="118"/>
                    <a:pt x="20" y="117"/>
                    <a:pt x="22" y="117"/>
                  </a:cubicBezTo>
                  <a:cubicBezTo>
                    <a:pt x="22" y="117"/>
                    <a:pt x="22" y="116"/>
                    <a:pt x="22" y="116"/>
                  </a:cubicBezTo>
                  <a:cubicBezTo>
                    <a:pt x="20" y="117"/>
                    <a:pt x="19" y="118"/>
                    <a:pt x="18" y="118"/>
                  </a:cubicBezTo>
                  <a:cubicBezTo>
                    <a:pt x="18" y="118"/>
                    <a:pt x="18" y="118"/>
                    <a:pt x="18" y="118"/>
                  </a:cubicBezTo>
                  <a:cubicBezTo>
                    <a:pt x="22" y="116"/>
                    <a:pt x="25" y="114"/>
                    <a:pt x="29" y="113"/>
                  </a:cubicBezTo>
                  <a:cubicBezTo>
                    <a:pt x="30" y="113"/>
                    <a:pt x="30" y="112"/>
                    <a:pt x="29" y="112"/>
                  </a:cubicBezTo>
                  <a:cubicBezTo>
                    <a:pt x="25" y="114"/>
                    <a:pt x="21" y="116"/>
                    <a:pt x="18" y="117"/>
                  </a:cubicBezTo>
                  <a:cubicBezTo>
                    <a:pt x="18" y="117"/>
                    <a:pt x="18" y="116"/>
                    <a:pt x="18" y="116"/>
                  </a:cubicBezTo>
                  <a:cubicBezTo>
                    <a:pt x="21" y="114"/>
                    <a:pt x="25" y="112"/>
                    <a:pt x="29" y="111"/>
                  </a:cubicBezTo>
                  <a:cubicBezTo>
                    <a:pt x="29" y="111"/>
                    <a:pt x="29" y="110"/>
                    <a:pt x="28" y="110"/>
                  </a:cubicBezTo>
                  <a:cubicBezTo>
                    <a:pt x="25" y="112"/>
                    <a:pt x="21" y="114"/>
                    <a:pt x="18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9" y="114"/>
                    <a:pt x="20" y="113"/>
                    <a:pt x="21" y="113"/>
                  </a:cubicBezTo>
                  <a:cubicBezTo>
                    <a:pt x="21" y="113"/>
                    <a:pt x="21" y="112"/>
                    <a:pt x="21" y="112"/>
                  </a:cubicBezTo>
                  <a:cubicBezTo>
                    <a:pt x="20" y="113"/>
                    <a:pt x="19" y="114"/>
                    <a:pt x="18" y="114"/>
                  </a:cubicBezTo>
                  <a:cubicBezTo>
                    <a:pt x="18" y="114"/>
                    <a:pt x="18" y="114"/>
                    <a:pt x="17" y="114"/>
                  </a:cubicBezTo>
                  <a:cubicBezTo>
                    <a:pt x="21" y="112"/>
                    <a:pt x="25" y="110"/>
                    <a:pt x="29" y="109"/>
                  </a:cubicBezTo>
                  <a:cubicBezTo>
                    <a:pt x="29" y="109"/>
                    <a:pt x="29" y="108"/>
                    <a:pt x="28" y="108"/>
                  </a:cubicBezTo>
                  <a:cubicBezTo>
                    <a:pt x="25" y="110"/>
                    <a:pt x="21" y="112"/>
                    <a:pt x="17" y="113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9" y="112"/>
                    <a:pt x="20" y="111"/>
                    <a:pt x="21" y="111"/>
                  </a:cubicBezTo>
                  <a:cubicBezTo>
                    <a:pt x="21" y="111"/>
                    <a:pt x="21" y="110"/>
                    <a:pt x="21" y="110"/>
                  </a:cubicBezTo>
                  <a:cubicBezTo>
                    <a:pt x="20" y="111"/>
                    <a:pt x="19" y="112"/>
                    <a:pt x="17" y="112"/>
                  </a:cubicBezTo>
                  <a:cubicBezTo>
                    <a:pt x="17" y="112"/>
                    <a:pt x="17" y="112"/>
                    <a:pt x="17" y="111"/>
                  </a:cubicBezTo>
                  <a:cubicBezTo>
                    <a:pt x="22" y="109"/>
                    <a:pt x="26" y="108"/>
                    <a:pt x="30" y="106"/>
                  </a:cubicBezTo>
                  <a:cubicBezTo>
                    <a:pt x="31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1" y="105"/>
                    <a:pt x="32" y="105"/>
                  </a:cubicBezTo>
                  <a:cubicBezTo>
                    <a:pt x="32" y="105"/>
                    <a:pt x="32" y="104"/>
                    <a:pt x="31" y="105"/>
                  </a:cubicBezTo>
                  <a:cubicBezTo>
                    <a:pt x="31" y="105"/>
                    <a:pt x="30" y="105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5" y="108"/>
                    <a:pt x="21" y="109"/>
                    <a:pt x="17" y="111"/>
                  </a:cubicBezTo>
                  <a:cubicBezTo>
                    <a:pt x="17" y="111"/>
                    <a:pt x="17" y="110"/>
                    <a:pt x="17" y="110"/>
                  </a:cubicBezTo>
                  <a:cubicBezTo>
                    <a:pt x="17" y="110"/>
                    <a:pt x="18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9" y="108"/>
                    <a:pt x="20" y="108"/>
                    <a:pt x="22" y="107"/>
                  </a:cubicBezTo>
                  <a:cubicBezTo>
                    <a:pt x="21" y="108"/>
                    <a:pt x="19" y="109"/>
                    <a:pt x="18" y="109"/>
                  </a:cubicBezTo>
                  <a:cubicBezTo>
                    <a:pt x="18" y="109"/>
                    <a:pt x="18" y="110"/>
                    <a:pt x="18" y="110"/>
                  </a:cubicBezTo>
                  <a:cubicBezTo>
                    <a:pt x="19" y="109"/>
                    <a:pt x="21" y="108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5" y="106"/>
                    <a:pt x="29" y="105"/>
                    <a:pt x="32" y="104"/>
                  </a:cubicBezTo>
                  <a:cubicBezTo>
                    <a:pt x="32" y="104"/>
                    <a:pt x="32" y="103"/>
                    <a:pt x="32" y="103"/>
                  </a:cubicBezTo>
                  <a:cubicBezTo>
                    <a:pt x="27" y="105"/>
                    <a:pt x="22" y="107"/>
                    <a:pt x="17" y="108"/>
                  </a:cubicBezTo>
                  <a:cubicBezTo>
                    <a:pt x="17" y="107"/>
                    <a:pt x="17" y="107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9" y="105"/>
                    <a:pt x="20" y="105"/>
                    <a:pt x="22" y="104"/>
                  </a:cubicBezTo>
                  <a:cubicBezTo>
                    <a:pt x="22" y="104"/>
                    <a:pt x="22" y="103"/>
                    <a:pt x="22" y="103"/>
                  </a:cubicBezTo>
                  <a:cubicBezTo>
                    <a:pt x="20" y="104"/>
                    <a:pt x="19" y="105"/>
                    <a:pt x="17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22" y="103"/>
                    <a:pt x="27" y="101"/>
                    <a:pt x="32" y="98"/>
                  </a:cubicBezTo>
                  <a:cubicBezTo>
                    <a:pt x="32" y="98"/>
                    <a:pt x="32" y="98"/>
                    <a:pt x="31" y="98"/>
                  </a:cubicBezTo>
                  <a:cubicBezTo>
                    <a:pt x="27" y="100"/>
                    <a:pt x="22" y="102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9" y="103"/>
                    <a:pt x="20" y="102"/>
                    <a:pt x="22" y="102"/>
                  </a:cubicBezTo>
                  <a:cubicBezTo>
                    <a:pt x="22" y="102"/>
                    <a:pt x="22" y="101"/>
                    <a:pt x="21" y="101"/>
                  </a:cubicBezTo>
                  <a:cubicBezTo>
                    <a:pt x="20" y="102"/>
                    <a:pt x="19" y="103"/>
                    <a:pt x="17" y="103"/>
                  </a:cubicBezTo>
                  <a:cubicBezTo>
                    <a:pt x="17" y="103"/>
                    <a:pt x="17" y="103"/>
                    <a:pt x="17" y="102"/>
                  </a:cubicBezTo>
                  <a:cubicBezTo>
                    <a:pt x="22" y="100"/>
                    <a:pt x="26" y="98"/>
                    <a:pt x="30" y="96"/>
                  </a:cubicBezTo>
                  <a:cubicBezTo>
                    <a:pt x="31" y="96"/>
                    <a:pt x="30" y="96"/>
                    <a:pt x="30" y="96"/>
                  </a:cubicBezTo>
                  <a:cubicBezTo>
                    <a:pt x="26" y="98"/>
                    <a:pt x="22" y="100"/>
                    <a:pt x="17" y="102"/>
                  </a:cubicBezTo>
                  <a:cubicBezTo>
                    <a:pt x="17" y="102"/>
                    <a:pt x="17" y="101"/>
                    <a:pt x="17" y="101"/>
                  </a:cubicBezTo>
                  <a:cubicBezTo>
                    <a:pt x="18" y="101"/>
                    <a:pt x="19" y="101"/>
                    <a:pt x="20" y="100"/>
                  </a:cubicBezTo>
                  <a:cubicBezTo>
                    <a:pt x="21" y="100"/>
                    <a:pt x="21" y="100"/>
                    <a:pt x="20" y="100"/>
                  </a:cubicBezTo>
                  <a:cubicBezTo>
                    <a:pt x="19" y="100"/>
                    <a:pt x="18" y="100"/>
                    <a:pt x="17" y="101"/>
                  </a:cubicBezTo>
                  <a:cubicBezTo>
                    <a:pt x="17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22" y="96"/>
                    <a:pt x="26" y="94"/>
                    <a:pt x="30" y="92"/>
                  </a:cubicBezTo>
                  <a:cubicBezTo>
                    <a:pt x="31" y="92"/>
                    <a:pt x="30" y="92"/>
                    <a:pt x="30" y="92"/>
                  </a:cubicBezTo>
                  <a:cubicBezTo>
                    <a:pt x="26" y="94"/>
                    <a:pt x="21" y="96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7" y="9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2" y="92"/>
                    <a:pt x="27" y="90"/>
                    <a:pt x="32" y="88"/>
                  </a:cubicBezTo>
                  <a:cubicBezTo>
                    <a:pt x="32" y="88"/>
                    <a:pt x="32" y="87"/>
                    <a:pt x="32" y="88"/>
                  </a:cubicBezTo>
                  <a:cubicBezTo>
                    <a:pt x="27" y="90"/>
                    <a:pt x="22" y="92"/>
                    <a:pt x="17" y="94"/>
                  </a:cubicBezTo>
                  <a:cubicBezTo>
                    <a:pt x="17" y="94"/>
                    <a:pt x="17" y="94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2" y="91"/>
                    <a:pt x="27" y="88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7" y="88"/>
                    <a:pt x="22" y="90"/>
                    <a:pt x="17" y="93"/>
                  </a:cubicBezTo>
                  <a:cubicBezTo>
                    <a:pt x="17" y="92"/>
                    <a:pt x="17" y="91"/>
                    <a:pt x="17" y="91"/>
                  </a:cubicBezTo>
                  <a:cubicBezTo>
                    <a:pt x="22" y="88"/>
                    <a:pt x="27" y="86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4" y="83"/>
                    <a:pt x="36" y="83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40" y="81"/>
                    <a:pt x="41" y="80"/>
                    <a:pt x="43" y="80"/>
                  </a:cubicBezTo>
                  <a:cubicBezTo>
                    <a:pt x="43" y="79"/>
                    <a:pt x="44" y="79"/>
                    <a:pt x="44" y="79"/>
                  </a:cubicBezTo>
                  <a:cubicBezTo>
                    <a:pt x="43" y="80"/>
                    <a:pt x="41" y="81"/>
                    <a:pt x="40" y="82"/>
                  </a:cubicBezTo>
                  <a:close/>
                  <a:moveTo>
                    <a:pt x="18" y="132"/>
                  </a:moveTo>
                  <a:cubicBezTo>
                    <a:pt x="19" y="131"/>
                    <a:pt x="20" y="131"/>
                    <a:pt x="21" y="131"/>
                  </a:cubicBezTo>
                  <a:cubicBezTo>
                    <a:pt x="20" y="131"/>
                    <a:pt x="19" y="132"/>
                    <a:pt x="18" y="132"/>
                  </a:cubicBezTo>
                  <a:cubicBezTo>
                    <a:pt x="18" y="132"/>
                    <a:pt x="18" y="132"/>
                    <a:pt x="18" y="132"/>
                  </a:cubicBezTo>
                  <a:close/>
                  <a:moveTo>
                    <a:pt x="54" y="79"/>
                  </a:moveTo>
                  <a:cubicBezTo>
                    <a:pt x="52" y="79"/>
                    <a:pt x="50" y="79"/>
                    <a:pt x="47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0" y="79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3" y="78"/>
                  </a:cubicBezTo>
                  <a:cubicBezTo>
                    <a:pt x="53" y="78"/>
                    <a:pt x="53" y="77"/>
                    <a:pt x="54" y="77"/>
                  </a:cubicBezTo>
                  <a:cubicBezTo>
                    <a:pt x="54" y="77"/>
                    <a:pt x="54" y="78"/>
                    <a:pt x="54" y="7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10898"/>
            <p:cNvSpPr>
              <a:spLocks/>
            </p:cNvSpPr>
            <p:nvPr/>
          </p:nvSpPr>
          <p:spPr bwMode="auto">
            <a:xfrm>
              <a:off x="9477085" y="3368883"/>
              <a:ext cx="12798" cy="18282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1 h 4"/>
                <a:gd name="T4" fmla="*/ 3 w 3"/>
                <a:gd name="T5" fmla="*/ 4 h 4"/>
                <a:gd name="T6" fmla="*/ 3 w 3"/>
                <a:gd name="T7" fmla="*/ 4 h 4"/>
                <a:gd name="T8" fmla="*/ 0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10899"/>
            <p:cNvSpPr>
              <a:spLocks/>
            </p:cNvSpPr>
            <p:nvPr/>
          </p:nvSpPr>
          <p:spPr bwMode="auto">
            <a:xfrm>
              <a:off x="9446005" y="3222624"/>
              <a:ext cx="38394" cy="21939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1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10900"/>
            <p:cNvSpPr>
              <a:spLocks/>
            </p:cNvSpPr>
            <p:nvPr/>
          </p:nvSpPr>
          <p:spPr bwMode="auto">
            <a:xfrm>
              <a:off x="9645283" y="3136696"/>
              <a:ext cx="56676" cy="20111"/>
            </a:xfrm>
            <a:custGeom>
              <a:avLst/>
              <a:gdLst>
                <a:gd name="T0" fmla="*/ 6 w 13"/>
                <a:gd name="T1" fmla="*/ 3 h 5"/>
                <a:gd name="T2" fmla="*/ 6 w 13"/>
                <a:gd name="T3" fmla="*/ 3 h 5"/>
                <a:gd name="T4" fmla="*/ 0 w 13"/>
                <a:gd name="T5" fmla="*/ 5 h 5"/>
                <a:gd name="T6" fmla="*/ 0 w 13"/>
                <a:gd name="T7" fmla="*/ 5 h 5"/>
                <a:gd name="T8" fmla="*/ 5 w 13"/>
                <a:gd name="T9" fmla="*/ 4 h 5"/>
                <a:gd name="T10" fmla="*/ 5 w 13"/>
                <a:gd name="T11" fmla="*/ 4 h 5"/>
                <a:gd name="T12" fmla="*/ 12 w 13"/>
                <a:gd name="T13" fmla="*/ 1 h 5"/>
                <a:gd name="T14" fmla="*/ 12 w 13"/>
                <a:gd name="T15" fmla="*/ 1 h 5"/>
                <a:gd name="T16" fmla="*/ 6 w 1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ubicBezTo>
                    <a:pt x="10" y="1"/>
                    <a:pt x="8" y="2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10901"/>
            <p:cNvSpPr>
              <a:spLocks/>
            </p:cNvSpPr>
            <p:nvPr/>
          </p:nvSpPr>
          <p:spPr bwMode="auto">
            <a:xfrm>
              <a:off x="9658080" y="3149495"/>
              <a:ext cx="43878" cy="16455"/>
            </a:xfrm>
            <a:custGeom>
              <a:avLst/>
              <a:gdLst>
                <a:gd name="T0" fmla="*/ 2 w 10"/>
                <a:gd name="T1" fmla="*/ 3 h 4"/>
                <a:gd name="T2" fmla="*/ 2 w 10"/>
                <a:gd name="T3" fmla="*/ 3 h 4"/>
                <a:gd name="T4" fmla="*/ 1 w 10"/>
                <a:gd name="T5" fmla="*/ 3 h 4"/>
                <a:gd name="T6" fmla="*/ 0 w 10"/>
                <a:gd name="T7" fmla="*/ 4 h 4"/>
                <a:gd name="T8" fmla="*/ 0 w 10"/>
                <a:gd name="T9" fmla="*/ 4 h 4"/>
                <a:gd name="T10" fmla="*/ 1 w 10"/>
                <a:gd name="T11" fmla="*/ 4 h 4"/>
                <a:gd name="T12" fmla="*/ 3 w 10"/>
                <a:gd name="T13" fmla="*/ 3 h 4"/>
                <a:gd name="T14" fmla="*/ 3 w 10"/>
                <a:gd name="T15" fmla="*/ 3 h 4"/>
                <a:gd name="T16" fmla="*/ 10 w 10"/>
                <a:gd name="T17" fmla="*/ 0 h 4"/>
                <a:gd name="T18" fmla="*/ 10 w 10"/>
                <a:gd name="T19" fmla="*/ 0 h 4"/>
                <a:gd name="T20" fmla="*/ 2 w 10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8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5" y="2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10902"/>
            <p:cNvSpPr>
              <a:spLocks/>
            </p:cNvSpPr>
            <p:nvPr/>
          </p:nvSpPr>
          <p:spPr bwMode="auto">
            <a:xfrm>
              <a:off x="9676363" y="3178746"/>
              <a:ext cx="32908" cy="12798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1 w 8"/>
                <a:gd name="T5" fmla="*/ 3 h 3"/>
                <a:gd name="T6" fmla="*/ 8 w 8"/>
                <a:gd name="T7" fmla="*/ 1 h 3"/>
                <a:gd name="T8" fmla="*/ 8 w 8"/>
                <a:gd name="T9" fmla="*/ 0 h 3"/>
                <a:gd name="T10" fmla="*/ 1 w 8"/>
                <a:gd name="T11" fmla="*/ 3 h 3"/>
                <a:gd name="T12" fmla="*/ 1 w 8"/>
                <a:gd name="T13" fmla="*/ 3 h 3"/>
                <a:gd name="T14" fmla="*/ 0 w 8"/>
                <a:gd name="T15" fmla="*/ 3 h 3"/>
                <a:gd name="T16" fmla="*/ 0 w 8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10903"/>
            <p:cNvSpPr>
              <a:spLocks/>
            </p:cNvSpPr>
            <p:nvPr/>
          </p:nvSpPr>
          <p:spPr bwMode="auto">
            <a:xfrm>
              <a:off x="9680019" y="3226280"/>
              <a:ext cx="38394" cy="9142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9 w 9"/>
                <a:gd name="T5" fmla="*/ 0 h 2"/>
                <a:gd name="T6" fmla="*/ 9 w 9"/>
                <a:gd name="T7" fmla="*/ 0 h 2"/>
                <a:gd name="T8" fmla="*/ 0 w 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10904"/>
            <p:cNvSpPr>
              <a:spLocks/>
            </p:cNvSpPr>
            <p:nvPr/>
          </p:nvSpPr>
          <p:spPr bwMode="auto">
            <a:xfrm>
              <a:off x="9676363" y="3239078"/>
              <a:ext cx="42050" cy="9142"/>
            </a:xfrm>
            <a:custGeom>
              <a:avLst/>
              <a:gdLst>
                <a:gd name="T0" fmla="*/ 9 w 10"/>
                <a:gd name="T1" fmla="*/ 0 h 2"/>
                <a:gd name="T2" fmla="*/ 1 w 10"/>
                <a:gd name="T3" fmla="*/ 2 h 2"/>
                <a:gd name="T4" fmla="*/ 1 w 10"/>
                <a:gd name="T5" fmla="*/ 2 h 2"/>
                <a:gd name="T6" fmla="*/ 2 w 10"/>
                <a:gd name="T7" fmla="*/ 2 h 2"/>
                <a:gd name="T8" fmla="*/ 2 w 10"/>
                <a:gd name="T9" fmla="*/ 2 h 2"/>
                <a:gd name="T10" fmla="*/ 2 w 10"/>
                <a:gd name="T11" fmla="*/ 2 h 2"/>
                <a:gd name="T12" fmla="*/ 10 w 10"/>
                <a:gd name="T13" fmla="*/ 0 h 2"/>
                <a:gd name="T14" fmla="*/ 9 w 10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">
                  <a:moveTo>
                    <a:pt x="9" y="0"/>
                  </a:moveTo>
                  <a:cubicBezTo>
                    <a:pt x="7" y="1"/>
                    <a:pt x="4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1"/>
                    <a:pt x="7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10905"/>
            <p:cNvSpPr>
              <a:spLocks/>
            </p:cNvSpPr>
            <p:nvPr/>
          </p:nvSpPr>
          <p:spPr bwMode="auto">
            <a:xfrm>
              <a:off x="9676363" y="3251876"/>
              <a:ext cx="42050" cy="9142"/>
            </a:xfrm>
            <a:custGeom>
              <a:avLst/>
              <a:gdLst>
                <a:gd name="T0" fmla="*/ 9 w 10"/>
                <a:gd name="T1" fmla="*/ 0 h 2"/>
                <a:gd name="T2" fmla="*/ 0 w 10"/>
                <a:gd name="T3" fmla="*/ 2 h 2"/>
                <a:gd name="T4" fmla="*/ 0 w 10"/>
                <a:gd name="T5" fmla="*/ 2 h 2"/>
                <a:gd name="T6" fmla="*/ 0 w 10"/>
                <a:gd name="T7" fmla="*/ 2 h 2"/>
                <a:gd name="T8" fmla="*/ 0 w 10"/>
                <a:gd name="T9" fmla="*/ 2 h 2"/>
                <a:gd name="T10" fmla="*/ 9 w 10"/>
                <a:gd name="T11" fmla="*/ 1 h 2"/>
                <a:gd name="T12" fmla="*/ 9 w 10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10906"/>
            <p:cNvSpPr>
              <a:spLocks/>
            </p:cNvSpPr>
            <p:nvPr/>
          </p:nvSpPr>
          <p:spPr bwMode="auto">
            <a:xfrm>
              <a:off x="9676363" y="3339631"/>
              <a:ext cx="20111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10907"/>
            <p:cNvSpPr>
              <a:spLocks/>
            </p:cNvSpPr>
            <p:nvPr/>
          </p:nvSpPr>
          <p:spPr bwMode="auto">
            <a:xfrm>
              <a:off x="9676363" y="3343288"/>
              <a:ext cx="20111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10908"/>
            <p:cNvSpPr>
              <a:spLocks/>
            </p:cNvSpPr>
            <p:nvPr/>
          </p:nvSpPr>
          <p:spPr bwMode="auto">
            <a:xfrm>
              <a:off x="9676363" y="3348772"/>
              <a:ext cx="20111" cy="7313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10909"/>
            <p:cNvSpPr>
              <a:spLocks/>
            </p:cNvSpPr>
            <p:nvPr/>
          </p:nvSpPr>
          <p:spPr bwMode="auto">
            <a:xfrm>
              <a:off x="9676363" y="3356085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10911"/>
            <p:cNvSpPr>
              <a:spLocks/>
            </p:cNvSpPr>
            <p:nvPr/>
          </p:nvSpPr>
          <p:spPr bwMode="auto">
            <a:xfrm>
              <a:off x="9683676" y="3361570"/>
              <a:ext cx="5485" cy="365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10912"/>
            <p:cNvSpPr>
              <a:spLocks noEditPoints="1"/>
            </p:cNvSpPr>
            <p:nvPr/>
          </p:nvSpPr>
          <p:spPr bwMode="auto">
            <a:xfrm>
              <a:off x="4187995" y="2668668"/>
              <a:ext cx="91412" cy="120664"/>
            </a:xfrm>
            <a:custGeom>
              <a:avLst/>
              <a:gdLst>
                <a:gd name="T0" fmla="*/ 1 w 21"/>
                <a:gd name="T1" fmla="*/ 17 h 28"/>
                <a:gd name="T2" fmla="*/ 2 w 21"/>
                <a:gd name="T3" fmla="*/ 21 h 28"/>
                <a:gd name="T4" fmla="*/ 3 w 21"/>
                <a:gd name="T5" fmla="*/ 22 h 28"/>
                <a:gd name="T6" fmla="*/ 4 w 21"/>
                <a:gd name="T7" fmla="*/ 24 h 28"/>
                <a:gd name="T8" fmla="*/ 5 w 21"/>
                <a:gd name="T9" fmla="*/ 25 h 28"/>
                <a:gd name="T10" fmla="*/ 5 w 21"/>
                <a:gd name="T11" fmla="*/ 26 h 28"/>
                <a:gd name="T12" fmla="*/ 6 w 21"/>
                <a:gd name="T13" fmla="*/ 27 h 28"/>
                <a:gd name="T14" fmla="*/ 7 w 21"/>
                <a:gd name="T15" fmla="*/ 28 h 28"/>
                <a:gd name="T16" fmla="*/ 9 w 21"/>
                <a:gd name="T17" fmla="*/ 28 h 28"/>
                <a:gd name="T18" fmla="*/ 20 w 21"/>
                <a:gd name="T19" fmla="*/ 8 h 28"/>
                <a:gd name="T20" fmla="*/ 19 w 21"/>
                <a:gd name="T21" fmla="*/ 6 h 28"/>
                <a:gd name="T22" fmla="*/ 4 w 21"/>
                <a:gd name="T23" fmla="*/ 3 h 28"/>
                <a:gd name="T24" fmla="*/ 2 w 21"/>
                <a:gd name="T25" fmla="*/ 6 h 28"/>
                <a:gd name="T26" fmla="*/ 1 w 21"/>
                <a:gd name="T27" fmla="*/ 8 h 28"/>
                <a:gd name="T28" fmla="*/ 1 w 21"/>
                <a:gd name="T29" fmla="*/ 10 h 28"/>
                <a:gd name="T30" fmla="*/ 1 w 21"/>
                <a:gd name="T31" fmla="*/ 14 h 28"/>
                <a:gd name="T32" fmla="*/ 13 w 21"/>
                <a:gd name="T33" fmla="*/ 27 h 28"/>
                <a:gd name="T34" fmla="*/ 13 w 21"/>
                <a:gd name="T35" fmla="*/ 25 h 28"/>
                <a:gd name="T36" fmla="*/ 11 w 21"/>
                <a:gd name="T37" fmla="*/ 25 h 28"/>
                <a:gd name="T38" fmla="*/ 16 w 21"/>
                <a:gd name="T39" fmla="*/ 22 h 28"/>
                <a:gd name="T40" fmla="*/ 10 w 21"/>
                <a:gd name="T41" fmla="*/ 24 h 28"/>
                <a:gd name="T42" fmla="*/ 18 w 21"/>
                <a:gd name="T43" fmla="*/ 19 h 28"/>
                <a:gd name="T44" fmla="*/ 9 w 21"/>
                <a:gd name="T45" fmla="*/ 22 h 28"/>
                <a:gd name="T46" fmla="*/ 20 w 21"/>
                <a:gd name="T47" fmla="*/ 15 h 28"/>
                <a:gd name="T48" fmla="*/ 3 w 21"/>
                <a:gd name="T49" fmla="*/ 22 h 28"/>
                <a:gd name="T50" fmla="*/ 3 w 21"/>
                <a:gd name="T51" fmla="*/ 21 h 28"/>
                <a:gd name="T52" fmla="*/ 2 w 21"/>
                <a:gd name="T53" fmla="*/ 21 h 28"/>
                <a:gd name="T54" fmla="*/ 6 w 21"/>
                <a:gd name="T55" fmla="*/ 18 h 28"/>
                <a:gd name="T56" fmla="*/ 2 w 21"/>
                <a:gd name="T57" fmla="*/ 20 h 28"/>
                <a:gd name="T58" fmla="*/ 2 w 21"/>
                <a:gd name="T59" fmla="*/ 19 h 28"/>
                <a:gd name="T60" fmla="*/ 18 w 21"/>
                <a:gd name="T61" fmla="*/ 5 h 28"/>
                <a:gd name="T62" fmla="*/ 19 w 21"/>
                <a:gd name="T63" fmla="*/ 7 h 28"/>
                <a:gd name="T64" fmla="*/ 18 w 21"/>
                <a:gd name="T65" fmla="*/ 5 h 28"/>
                <a:gd name="T66" fmla="*/ 4 w 21"/>
                <a:gd name="T67" fmla="*/ 3 h 28"/>
                <a:gd name="T68" fmla="*/ 11 w 21"/>
                <a:gd name="T69" fmla="*/ 1 h 28"/>
                <a:gd name="T70" fmla="*/ 4 w 21"/>
                <a:gd name="T71" fmla="*/ 4 h 28"/>
                <a:gd name="T72" fmla="*/ 11 w 21"/>
                <a:gd name="T73" fmla="*/ 1 h 28"/>
                <a:gd name="T74" fmla="*/ 11 w 21"/>
                <a:gd name="T75" fmla="*/ 1 h 28"/>
                <a:gd name="T76" fmla="*/ 1 w 21"/>
                <a:gd name="T77" fmla="*/ 12 h 28"/>
                <a:gd name="T78" fmla="*/ 1 w 21"/>
                <a:gd name="T79" fmla="*/ 11 h 28"/>
                <a:gd name="T80" fmla="*/ 6 w 21"/>
                <a:gd name="T81" fmla="*/ 8 h 28"/>
                <a:gd name="T82" fmla="*/ 1 w 21"/>
                <a:gd name="T83" fmla="*/ 9 h 28"/>
                <a:gd name="T84" fmla="*/ 2 w 21"/>
                <a:gd name="T85" fmla="*/ 8 h 28"/>
                <a:gd name="T86" fmla="*/ 14 w 21"/>
                <a:gd name="T87" fmla="*/ 2 h 28"/>
                <a:gd name="T88" fmla="*/ 2 w 21"/>
                <a:gd name="T89" fmla="*/ 8 h 28"/>
                <a:gd name="T90" fmla="*/ 13 w 21"/>
                <a:gd name="T91" fmla="*/ 1 h 28"/>
                <a:gd name="T92" fmla="*/ 1 w 21"/>
                <a:gd name="T93" fmla="*/ 12 h 28"/>
                <a:gd name="T94" fmla="*/ 18 w 21"/>
                <a:gd name="T95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28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2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1" y="24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4" y="24"/>
                    <a:pt x="4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5"/>
                    <a:pt x="5" y="25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6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8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7" y="27"/>
                    <a:pt x="19" y="20"/>
                    <a:pt x="20" y="16"/>
                  </a:cubicBezTo>
                  <a:cubicBezTo>
                    <a:pt x="21" y="13"/>
                    <a:pt x="20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4"/>
                    <a:pt x="17" y="3"/>
                    <a:pt x="15" y="1"/>
                  </a:cubicBezTo>
                  <a:cubicBezTo>
                    <a:pt x="12" y="0"/>
                    <a:pt x="9" y="0"/>
                    <a:pt x="7" y="1"/>
                  </a:cubicBezTo>
                  <a:cubicBezTo>
                    <a:pt x="6" y="1"/>
                    <a:pt x="4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lose/>
                  <a:moveTo>
                    <a:pt x="20" y="14"/>
                  </a:moveTo>
                  <a:cubicBezTo>
                    <a:pt x="20" y="19"/>
                    <a:pt x="17" y="24"/>
                    <a:pt x="13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7"/>
                    <a:pt x="11" y="27"/>
                    <a:pt x="10" y="28"/>
                  </a:cubicBezTo>
                  <a:cubicBezTo>
                    <a:pt x="10" y="28"/>
                    <a:pt x="9" y="28"/>
                    <a:pt x="9" y="28"/>
                  </a:cubicBezTo>
                  <a:cubicBezTo>
                    <a:pt x="11" y="27"/>
                    <a:pt x="12" y="26"/>
                    <a:pt x="13" y="25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2" y="26"/>
                    <a:pt x="10" y="27"/>
                    <a:pt x="9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8" y="26"/>
                    <a:pt x="10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8" y="26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0" y="25"/>
                    <a:pt x="13" y="23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3" y="23"/>
                    <a:pt x="10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5"/>
                    <a:pt x="9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8" y="24"/>
                    <a:pt x="7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9" y="23"/>
                    <a:pt x="13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3" y="21"/>
                    <a:pt x="9" y="23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4"/>
                    <a:pt x="8" y="23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7" y="23"/>
                    <a:pt x="6" y="24"/>
                    <a:pt x="4" y="24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9" y="20"/>
                    <a:pt x="14" y="17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4" y="17"/>
                    <a:pt x="8" y="19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1"/>
                    <a:pt x="6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20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8" y="18"/>
                    <a:pt x="13" y="16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3" y="15"/>
                    <a:pt x="7" y="18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5" y="19"/>
                    <a:pt x="7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5" y="19"/>
                    <a:pt x="4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8" y="17"/>
                    <a:pt x="13" y="14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3" y="14"/>
                    <a:pt x="8" y="16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7" y="14"/>
                    <a:pt x="13" y="11"/>
                    <a:pt x="19" y="8"/>
                  </a:cubicBezTo>
                  <a:cubicBezTo>
                    <a:pt x="20" y="10"/>
                    <a:pt x="20" y="12"/>
                    <a:pt x="20" y="14"/>
                  </a:cubicBezTo>
                  <a:close/>
                  <a:moveTo>
                    <a:pt x="18" y="5"/>
                  </a:moveTo>
                  <a:cubicBezTo>
                    <a:pt x="18" y="6"/>
                    <a:pt x="18" y="6"/>
                    <a:pt x="19" y="6"/>
                  </a:cubicBezTo>
                  <a:cubicBezTo>
                    <a:pt x="13" y="9"/>
                    <a:pt x="7" y="12"/>
                    <a:pt x="1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7" y="12"/>
                    <a:pt x="13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3" y="10"/>
                    <a:pt x="7" y="13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7" y="11"/>
                    <a:pt x="12" y="8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lose/>
                  <a:moveTo>
                    <a:pt x="4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6" y="1"/>
                    <a:pt x="8" y="0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lose/>
                  <a:moveTo>
                    <a:pt x="3" y="5"/>
                  </a:moveTo>
                  <a:cubicBezTo>
                    <a:pt x="5" y="4"/>
                    <a:pt x="7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3"/>
                    <a:pt x="5" y="4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0"/>
                    <a:pt x="3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8"/>
                    <a:pt x="10" y="6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5"/>
                    <a:pt x="9" y="6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4" y="8"/>
                    <a:pt x="3" y="9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6" y="7"/>
                    <a:pt x="10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0" y="5"/>
                    <a:pt x="6" y="7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5" y="6"/>
                    <a:pt x="8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9" y="3"/>
                    <a:pt x="6" y="5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5" y="5"/>
                    <a:pt x="7" y="4"/>
                    <a:pt x="9" y="2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1" y="2"/>
                    <a:pt x="12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2"/>
                    <a:pt x="16" y="3"/>
                    <a:pt x="17" y="4"/>
                  </a:cubicBezTo>
                  <a:cubicBezTo>
                    <a:pt x="12" y="7"/>
                    <a:pt x="7" y="9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7" y="9"/>
                    <a:pt x="12" y="7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2" y="8"/>
                    <a:pt x="7" y="11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10913"/>
            <p:cNvSpPr>
              <a:spLocks noEditPoints="1"/>
            </p:cNvSpPr>
            <p:nvPr/>
          </p:nvSpPr>
          <p:spPr bwMode="auto">
            <a:xfrm>
              <a:off x="4096583" y="2811270"/>
              <a:ext cx="113351" cy="133462"/>
            </a:xfrm>
            <a:custGeom>
              <a:avLst/>
              <a:gdLst>
                <a:gd name="T0" fmla="*/ 2 w 26"/>
                <a:gd name="T1" fmla="*/ 26 h 31"/>
                <a:gd name="T2" fmla="*/ 23 w 26"/>
                <a:gd name="T3" fmla="*/ 17 h 31"/>
                <a:gd name="T4" fmla="*/ 26 w 26"/>
                <a:gd name="T5" fmla="*/ 15 h 31"/>
                <a:gd name="T6" fmla="*/ 26 w 26"/>
                <a:gd name="T7" fmla="*/ 15 h 31"/>
                <a:gd name="T8" fmla="*/ 2 w 26"/>
                <a:gd name="T9" fmla="*/ 26 h 31"/>
                <a:gd name="T10" fmla="*/ 25 w 26"/>
                <a:gd name="T11" fmla="*/ 14 h 31"/>
                <a:gd name="T12" fmla="*/ 3 w 26"/>
                <a:gd name="T13" fmla="*/ 24 h 31"/>
                <a:gd name="T14" fmla="*/ 24 w 26"/>
                <a:gd name="T15" fmla="*/ 11 h 31"/>
                <a:gd name="T16" fmla="*/ 20 w 26"/>
                <a:gd name="T17" fmla="*/ 14 h 31"/>
                <a:gd name="T18" fmla="*/ 25 w 26"/>
                <a:gd name="T19" fmla="*/ 11 h 31"/>
                <a:gd name="T20" fmla="*/ 6 w 26"/>
                <a:gd name="T21" fmla="*/ 18 h 31"/>
                <a:gd name="T22" fmla="*/ 6 w 26"/>
                <a:gd name="T23" fmla="*/ 17 h 31"/>
                <a:gd name="T24" fmla="*/ 19 w 26"/>
                <a:gd name="T25" fmla="*/ 12 h 31"/>
                <a:gd name="T26" fmla="*/ 20 w 26"/>
                <a:gd name="T27" fmla="*/ 12 h 31"/>
                <a:gd name="T28" fmla="*/ 24 w 26"/>
                <a:gd name="T29" fmla="*/ 10 h 31"/>
                <a:gd name="T30" fmla="*/ 22 w 26"/>
                <a:gd name="T31" fmla="*/ 10 h 31"/>
                <a:gd name="T32" fmla="*/ 24 w 26"/>
                <a:gd name="T33" fmla="*/ 10 h 31"/>
                <a:gd name="T34" fmla="*/ 23 w 26"/>
                <a:gd name="T35" fmla="*/ 9 h 31"/>
                <a:gd name="T36" fmla="*/ 6 w 26"/>
                <a:gd name="T37" fmla="*/ 16 h 31"/>
                <a:gd name="T38" fmla="*/ 18 w 26"/>
                <a:gd name="T39" fmla="*/ 10 h 31"/>
                <a:gd name="T40" fmla="*/ 21 w 26"/>
                <a:gd name="T41" fmla="*/ 8 h 31"/>
                <a:gd name="T42" fmla="*/ 22 w 26"/>
                <a:gd name="T43" fmla="*/ 8 h 31"/>
                <a:gd name="T44" fmla="*/ 23 w 26"/>
                <a:gd name="T45" fmla="*/ 7 h 31"/>
                <a:gd name="T46" fmla="*/ 23 w 26"/>
                <a:gd name="T47" fmla="*/ 7 h 31"/>
                <a:gd name="T48" fmla="*/ 20 w 26"/>
                <a:gd name="T49" fmla="*/ 8 h 31"/>
                <a:gd name="T50" fmla="*/ 21 w 26"/>
                <a:gd name="T51" fmla="*/ 8 h 31"/>
                <a:gd name="T52" fmla="*/ 8 w 26"/>
                <a:gd name="T53" fmla="*/ 12 h 31"/>
                <a:gd name="T54" fmla="*/ 22 w 26"/>
                <a:gd name="T55" fmla="*/ 5 h 31"/>
                <a:gd name="T56" fmla="*/ 9 w 26"/>
                <a:gd name="T57" fmla="*/ 10 h 31"/>
                <a:gd name="T58" fmla="*/ 13 w 26"/>
                <a:gd name="T59" fmla="*/ 9 h 31"/>
                <a:gd name="T60" fmla="*/ 10 w 26"/>
                <a:gd name="T61" fmla="*/ 9 h 31"/>
                <a:gd name="T62" fmla="*/ 22 w 26"/>
                <a:gd name="T63" fmla="*/ 3 h 31"/>
                <a:gd name="T64" fmla="*/ 12 w 26"/>
                <a:gd name="T65" fmla="*/ 4 h 31"/>
                <a:gd name="T66" fmla="*/ 19 w 26"/>
                <a:gd name="T67" fmla="*/ 1 h 31"/>
                <a:gd name="T68" fmla="*/ 12 w 26"/>
                <a:gd name="T69" fmla="*/ 4 h 31"/>
                <a:gd name="T70" fmla="*/ 12 w 26"/>
                <a:gd name="T71" fmla="*/ 3 h 31"/>
                <a:gd name="T72" fmla="*/ 14 w 26"/>
                <a:gd name="T73" fmla="*/ 2 h 31"/>
                <a:gd name="T74" fmla="*/ 12 w 26"/>
                <a:gd name="T75" fmla="*/ 3 h 31"/>
                <a:gd name="T76" fmla="*/ 9 w 26"/>
                <a:gd name="T77" fmla="*/ 9 h 31"/>
                <a:gd name="T78" fmla="*/ 9 w 26"/>
                <a:gd name="T79" fmla="*/ 10 h 31"/>
                <a:gd name="T80" fmla="*/ 8 w 26"/>
                <a:gd name="T81" fmla="*/ 10 h 31"/>
                <a:gd name="T82" fmla="*/ 8 w 26"/>
                <a:gd name="T83" fmla="*/ 11 h 31"/>
                <a:gd name="T84" fmla="*/ 8 w 26"/>
                <a:gd name="T85" fmla="*/ 12 h 31"/>
                <a:gd name="T86" fmla="*/ 7 w 26"/>
                <a:gd name="T87" fmla="*/ 14 h 31"/>
                <a:gd name="T88" fmla="*/ 7 w 26"/>
                <a:gd name="T89" fmla="*/ 15 h 31"/>
                <a:gd name="T90" fmla="*/ 5 w 26"/>
                <a:gd name="T91" fmla="*/ 18 h 31"/>
                <a:gd name="T92" fmla="*/ 5 w 26"/>
                <a:gd name="T93" fmla="*/ 18 h 31"/>
                <a:gd name="T94" fmla="*/ 3 w 26"/>
                <a:gd name="T95" fmla="*/ 24 h 31"/>
                <a:gd name="T96" fmla="*/ 2 w 26"/>
                <a:gd name="T97" fmla="*/ 26 h 31"/>
                <a:gd name="T98" fmla="*/ 2 w 26"/>
                <a:gd name="T99" fmla="*/ 27 h 31"/>
                <a:gd name="T100" fmla="*/ 0 w 26"/>
                <a:gd name="T101" fmla="*/ 31 h 31"/>
                <a:gd name="T102" fmla="*/ 10 w 26"/>
                <a:gd name="T103" fmla="*/ 10 h 31"/>
                <a:gd name="T104" fmla="*/ 9 w 26"/>
                <a:gd name="T10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31">
                  <a:moveTo>
                    <a:pt x="0" y="31"/>
                  </a:moveTo>
                  <a:cubicBezTo>
                    <a:pt x="1" y="29"/>
                    <a:pt x="1" y="28"/>
                    <a:pt x="2" y="26"/>
                  </a:cubicBezTo>
                  <a:cubicBezTo>
                    <a:pt x="9" y="23"/>
                    <a:pt x="16" y="20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6" y="16"/>
                    <a:pt x="26" y="15"/>
                    <a:pt x="26" y="15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4" y="16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18" y="18"/>
                    <a:pt x="10" y="22"/>
                    <a:pt x="2" y="26"/>
                  </a:cubicBezTo>
                  <a:cubicBezTo>
                    <a:pt x="2" y="25"/>
                    <a:pt x="3" y="25"/>
                    <a:pt x="3" y="24"/>
                  </a:cubicBezTo>
                  <a:cubicBezTo>
                    <a:pt x="10" y="21"/>
                    <a:pt x="18" y="18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8" y="17"/>
                    <a:pt x="10" y="20"/>
                    <a:pt x="3" y="24"/>
                  </a:cubicBezTo>
                  <a:cubicBezTo>
                    <a:pt x="4" y="22"/>
                    <a:pt x="5" y="20"/>
                    <a:pt x="6" y="18"/>
                  </a:cubicBezTo>
                  <a:cubicBezTo>
                    <a:pt x="12" y="16"/>
                    <a:pt x="18" y="14"/>
                    <a:pt x="24" y="11"/>
                  </a:cubicBezTo>
                  <a:cubicBezTo>
                    <a:pt x="23" y="12"/>
                    <a:pt x="22" y="12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2" y="13"/>
                    <a:pt x="23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18" y="13"/>
                    <a:pt x="12" y="16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1" y="15"/>
                    <a:pt x="16" y="12"/>
                    <a:pt x="21" y="10"/>
                  </a:cubicBezTo>
                  <a:cubicBezTo>
                    <a:pt x="21" y="11"/>
                    <a:pt x="20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1"/>
                    <a:pt x="23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17" y="12"/>
                    <a:pt x="12" y="14"/>
                    <a:pt x="6" y="16"/>
                  </a:cubicBezTo>
                  <a:cubicBezTo>
                    <a:pt x="7" y="16"/>
                    <a:pt x="7" y="15"/>
                    <a:pt x="7" y="14"/>
                  </a:cubicBezTo>
                  <a:cubicBezTo>
                    <a:pt x="11" y="13"/>
                    <a:pt x="15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1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2" y="7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17" y="10"/>
                    <a:pt x="12" y="12"/>
                    <a:pt x="7" y="14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13" y="9"/>
                    <a:pt x="18" y="7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8" y="7"/>
                    <a:pt x="13" y="9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2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14" y="8"/>
                    <a:pt x="18" y="6"/>
                    <a:pt x="22" y="4"/>
                  </a:cubicBezTo>
                  <a:cubicBezTo>
                    <a:pt x="23" y="4"/>
                    <a:pt x="22" y="3"/>
                    <a:pt x="22" y="3"/>
                  </a:cubicBezTo>
                  <a:cubicBezTo>
                    <a:pt x="18" y="5"/>
                    <a:pt x="14" y="7"/>
                    <a:pt x="9" y="9"/>
                  </a:cubicBezTo>
                  <a:cubicBezTo>
                    <a:pt x="10" y="8"/>
                    <a:pt x="11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7" y="2"/>
                    <a:pt x="19" y="1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7" y="2"/>
                    <a:pt x="14" y="3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3"/>
                    <a:pt x="14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0" y="7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6" y="16"/>
                    <a:pt x="6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20"/>
                    <a:pt x="4" y="22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1" y="28"/>
                    <a:pt x="1" y="29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lose/>
                  <a:moveTo>
                    <a:pt x="9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10914"/>
            <p:cNvSpPr>
              <a:spLocks/>
            </p:cNvSpPr>
            <p:nvPr/>
          </p:nvSpPr>
          <p:spPr bwMode="auto">
            <a:xfrm>
              <a:off x="4314144" y="3105617"/>
              <a:ext cx="21939" cy="316286"/>
            </a:xfrm>
            <a:custGeom>
              <a:avLst/>
              <a:gdLst>
                <a:gd name="T0" fmla="*/ 5 w 5"/>
                <a:gd name="T1" fmla="*/ 67 h 73"/>
                <a:gd name="T2" fmla="*/ 5 w 5"/>
                <a:gd name="T3" fmla="*/ 73 h 73"/>
                <a:gd name="T4" fmla="*/ 5 w 5"/>
                <a:gd name="T5" fmla="*/ 73 h 73"/>
                <a:gd name="T6" fmla="*/ 5 w 5"/>
                <a:gd name="T7" fmla="*/ 45 h 73"/>
                <a:gd name="T8" fmla="*/ 4 w 5"/>
                <a:gd name="T9" fmla="*/ 14 h 73"/>
                <a:gd name="T10" fmla="*/ 3 w 5"/>
                <a:gd name="T11" fmla="*/ 0 h 73"/>
                <a:gd name="T12" fmla="*/ 3 w 5"/>
                <a:gd name="T13" fmla="*/ 0 h 73"/>
                <a:gd name="T14" fmla="*/ 3 w 5"/>
                <a:gd name="T15" fmla="*/ 1 h 73"/>
                <a:gd name="T16" fmla="*/ 3 w 5"/>
                <a:gd name="T17" fmla="*/ 1 h 73"/>
                <a:gd name="T18" fmla="*/ 3 w 5"/>
                <a:gd name="T19" fmla="*/ 1 h 73"/>
                <a:gd name="T20" fmla="*/ 4 w 5"/>
                <a:gd name="T21" fmla="*/ 28 h 73"/>
                <a:gd name="T22" fmla="*/ 4 w 5"/>
                <a:gd name="T23" fmla="*/ 41 h 73"/>
                <a:gd name="T24" fmla="*/ 4 w 5"/>
                <a:gd name="T25" fmla="*/ 41 h 73"/>
                <a:gd name="T26" fmla="*/ 1 w 5"/>
                <a:gd name="T27" fmla="*/ 42 h 73"/>
                <a:gd name="T28" fmla="*/ 2 w 5"/>
                <a:gd name="T29" fmla="*/ 43 h 73"/>
                <a:gd name="T30" fmla="*/ 4 w 5"/>
                <a:gd name="T31" fmla="*/ 42 h 73"/>
                <a:gd name="T32" fmla="*/ 5 w 5"/>
                <a:gd name="T33" fmla="*/ 58 h 73"/>
                <a:gd name="T34" fmla="*/ 5 w 5"/>
                <a:gd name="T35" fmla="*/ 67 h 73"/>
                <a:gd name="T36" fmla="*/ 5 w 5"/>
                <a:gd name="T37" fmla="*/ 67 h 73"/>
                <a:gd name="T38" fmla="*/ 0 w 5"/>
                <a:gd name="T39" fmla="*/ 69 h 73"/>
                <a:gd name="T40" fmla="*/ 0 w 5"/>
                <a:gd name="T41" fmla="*/ 69 h 73"/>
                <a:gd name="T42" fmla="*/ 5 w 5"/>
                <a:gd name="T43" fmla="*/ 67 h 73"/>
                <a:gd name="T44" fmla="*/ 5 w 5"/>
                <a:gd name="T45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73">
                  <a:moveTo>
                    <a:pt x="5" y="67"/>
                  </a:moveTo>
                  <a:cubicBezTo>
                    <a:pt x="5" y="69"/>
                    <a:pt x="5" y="71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64"/>
                    <a:pt x="5" y="54"/>
                    <a:pt x="5" y="45"/>
                  </a:cubicBezTo>
                  <a:cubicBezTo>
                    <a:pt x="4" y="35"/>
                    <a:pt x="4" y="25"/>
                    <a:pt x="4" y="14"/>
                  </a:cubicBezTo>
                  <a:cubicBezTo>
                    <a:pt x="3" y="10"/>
                    <a:pt x="3" y="5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0"/>
                    <a:pt x="3" y="19"/>
                    <a:pt x="4" y="28"/>
                  </a:cubicBezTo>
                  <a:cubicBezTo>
                    <a:pt x="4" y="32"/>
                    <a:pt x="4" y="37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2"/>
                    <a:pt x="2" y="42"/>
                    <a:pt x="1" y="42"/>
                  </a:cubicBezTo>
                  <a:cubicBezTo>
                    <a:pt x="1" y="42"/>
                    <a:pt x="1" y="43"/>
                    <a:pt x="2" y="43"/>
                  </a:cubicBezTo>
                  <a:cubicBezTo>
                    <a:pt x="2" y="42"/>
                    <a:pt x="3" y="42"/>
                    <a:pt x="4" y="42"/>
                  </a:cubicBezTo>
                  <a:cubicBezTo>
                    <a:pt x="4" y="47"/>
                    <a:pt x="4" y="53"/>
                    <a:pt x="5" y="58"/>
                  </a:cubicBezTo>
                  <a:cubicBezTo>
                    <a:pt x="5" y="61"/>
                    <a:pt x="5" y="64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68"/>
                    <a:pt x="2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" y="69"/>
                    <a:pt x="3" y="68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10915"/>
            <p:cNvSpPr>
              <a:spLocks/>
            </p:cNvSpPr>
            <p:nvPr/>
          </p:nvSpPr>
          <p:spPr bwMode="auto">
            <a:xfrm>
              <a:off x="4206278" y="3412761"/>
              <a:ext cx="38394" cy="21939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5 h 5"/>
                <a:gd name="T4" fmla="*/ 0 w 9"/>
                <a:gd name="T5" fmla="*/ 5 h 5"/>
                <a:gd name="T6" fmla="*/ 4 w 9"/>
                <a:gd name="T7" fmla="*/ 4 h 5"/>
                <a:gd name="T8" fmla="*/ 4 w 9"/>
                <a:gd name="T9" fmla="*/ 4 h 5"/>
                <a:gd name="T10" fmla="*/ 9 w 9"/>
                <a:gd name="T11" fmla="*/ 1 h 5"/>
                <a:gd name="T12" fmla="*/ 9 w 9"/>
                <a:gd name="T13" fmla="*/ 1 h 5"/>
                <a:gd name="T14" fmla="*/ 5 w 9"/>
                <a:gd name="T15" fmla="*/ 3 h 5"/>
                <a:gd name="T16" fmla="*/ 5 w 9"/>
                <a:gd name="T17" fmla="*/ 3 h 5"/>
                <a:gd name="T18" fmla="*/ 2 w 9"/>
                <a:gd name="T19" fmla="*/ 4 h 5"/>
                <a:gd name="T20" fmla="*/ 3 w 9"/>
                <a:gd name="T21" fmla="*/ 3 h 5"/>
                <a:gd name="T22" fmla="*/ 8 w 9"/>
                <a:gd name="T23" fmla="*/ 1 h 5"/>
                <a:gd name="T24" fmla="*/ 8 w 9"/>
                <a:gd name="T25" fmla="*/ 0 h 5"/>
                <a:gd name="T26" fmla="*/ 4 w 9"/>
                <a:gd name="T27" fmla="*/ 2 h 5"/>
                <a:gd name="T28" fmla="*/ 4 w 9"/>
                <a:gd name="T29" fmla="*/ 2 h 5"/>
                <a:gd name="T30" fmla="*/ 3 w 9"/>
                <a:gd name="T31" fmla="*/ 3 h 5"/>
                <a:gd name="T32" fmla="*/ 1 w 9"/>
                <a:gd name="T33" fmla="*/ 4 h 5"/>
                <a:gd name="T34" fmla="*/ 1 w 9"/>
                <a:gd name="T35" fmla="*/ 3 h 5"/>
                <a:gd name="T36" fmla="*/ 1 w 9"/>
                <a:gd name="T37" fmla="*/ 3 h 5"/>
                <a:gd name="T38" fmla="*/ 0 w 9"/>
                <a:gd name="T39" fmla="*/ 4 h 5"/>
                <a:gd name="T40" fmla="*/ 0 w 9"/>
                <a:gd name="T41" fmla="*/ 4 h 5"/>
                <a:gd name="T42" fmla="*/ 1 w 9"/>
                <a:gd name="T43" fmla="*/ 4 h 5"/>
                <a:gd name="T44" fmla="*/ 1 w 9"/>
                <a:gd name="T45" fmla="*/ 4 h 5"/>
                <a:gd name="T46" fmla="*/ 2 w 9"/>
                <a:gd name="T47" fmla="*/ 4 h 5"/>
                <a:gd name="T48" fmla="*/ 0 w 9"/>
                <a:gd name="T49" fmla="*/ 5 h 5"/>
                <a:gd name="T50" fmla="*/ 0 w 9"/>
                <a:gd name="T5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3"/>
                    <a:pt x="8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10916"/>
            <p:cNvSpPr>
              <a:spLocks noEditPoints="1"/>
            </p:cNvSpPr>
            <p:nvPr/>
          </p:nvSpPr>
          <p:spPr bwMode="auto">
            <a:xfrm>
              <a:off x="4092927" y="2798473"/>
              <a:ext cx="332739" cy="687417"/>
            </a:xfrm>
            <a:custGeom>
              <a:avLst/>
              <a:gdLst>
                <a:gd name="T0" fmla="*/ 45 w 77"/>
                <a:gd name="T1" fmla="*/ 127 h 159"/>
                <a:gd name="T2" fmla="*/ 42 w 77"/>
                <a:gd name="T3" fmla="*/ 105 h 159"/>
                <a:gd name="T4" fmla="*/ 49 w 77"/>
                <a:gd name="T5" fmla="*/ 71 h 159"/>
                <a:gd name="T6" fmla="*/ 53 w 77"/>
                <a:gd name="T7" fmla="*/ 29 h 159"/>
                <a:gd name="T8" fmla="*/ 56 w 77"/>
                <a:gd name="T9" fmla="*/ 38 h 159"/>
                <a:gd name="T10" fmla="*/ 54 w 77"/>
                <a:gd name="T11" fmla="*/ 33 h 159"/>
                <a:gd name="T12" fmla="*/ 57 w 77"/>
                <a:gd name="T13" fmla="*/ 31 h 159"/>
                <a:gd name="T14" fmla="*/ 58 w 77"/>
                <a:gd name="T15" fmla="*/ 29 h 159"/>
                <a:gd name="T16" fmla="*/ 51 w 77"/>
                <a:gd name="T17" fmla="*/ 24 h 159"/>
                <a:gd name="T18" fmla="*/ 42 w 77"/>
                <a:gd name="T19" fmla="*/ 70 h 159"/>
                <a:gd name="T20" fmla="*/ 39 w 77"/>
                <a:gd name="T21" fmla="*/ 56 h 159"/>
                <a:gd name="T22" fmla="*/ 38 w 77"/>
                <a:gd name="T23" fmla="*/ 43 h 159"/>
                <a:gd name="T24" fmla="*/ 37 w 77"/>
                <a:gd name="T25" fmla="*/ 32 h 159"/>
                <a:gd name="T26" fmla="*/ 35 w 77"/>
                <a:gd name="T27" fmla="*/ 29 h 159"/>
                <a:gd name="T28" fmla="*/ 56 w 77"/>
                <a:gd name="T29" fmla="*/ 17 h 159"/>
                <a:gd name="T30" fmla="*/ 39 w 77"/>
                <a:gd name="T31" fmla="*/ 14 h 159"/>
                <a:gd name="T32" fmla="*/ 41 w 77"/>
                <a:gd name="T33" fmla="*/ 6 h 159"/>
                <a:gd name="T34" fmla="*/ 40 w 77"/>
                <a:gd name="T35" fmla="*/ 11 h 159"/>
                <a:gd name="T36" fmla="*/ 33 w 77"/>
                <a:gd name="T37" fmla="*/ 9 h 159"/>
                <a:gd name="T38" fmla="*/ 30 w 77"/>
                <a:gd name="T39" fmla="*/ 13 h 159"/>
                <a:gd name="T40" fmla="*/ 32 w 77"/>
                <a:gd name="T41" fmla="*/ 29 h 159"/>
                <a:gd name="T42" fmla="*/ 32 w 77"/>
                <a:gd name="T43" fmla="*/ 41 h 159"/>
                <a:gd name="T44" fmla="*/ 18 w 77"/>
                <a:gd name="T45" fmla="*/ 34 h 159"/>
                <a:gd name="T46" fmla="*/ 10 w 77"/>
                <a:gd name="T47" fmla="*/ 37 h 159"/>
                <a:gd name="T48" fmla="*/ 3 w 77"/>
                <a:gd name="T49" fmla="*/ 44 h 159"/>
                <a:gd name="T50" fmla="*/ 0 w 77"/>
                <a:gd name="T51" fmla="*/ 37 h 159"/>
                <a:gd name="T52" fmla="*/ 5 w 77"/>
                <a:gd name="T53" fmla="*/ 50 h 159"/>
                <a:gd name="T54" fmla="*/ 8 w 77"/>
                <a:gd name="T55" fmla="*/ 56 h 159"/>
                <a:gd name="T56" fmla="*/ 5 w 77"/>
                <a:gd name="T57" fmla="*/ 48 h 159"/>
                <a:gd name="T58" fmla="*/ 16 w 77"/>
                <a:gd name="T59" fmla="*/ 52 h 159"/>
                <a:gd name="T60" fmla="*/ 16 w 77"/>
                <a:gd name="T61" fmla="*/ 58 h 159"/>
                <a:gd name="T62" fmla="*/ 15 w 77"/>
                <a:gd name="T63" fmla="*/ 59 h 159"/>
                <a:gd name="T64" fmla="*/ 29 w 77"/>
                <a:gd name="T65" fmla="*/ 66 h 159"/>
                <a:gd name="T66" fmla="*/ 18 w 77"/>
                <a:gd name="T67" fmla="*/ 59 h 159"/>
                <a:gd name="T68" fmla="*/ 22 w 77"/>
                <a:gd name="T69" fmla="*/ 50 h 159"/>
                <a:gd name="T70" fmla="*/ 32 w 77"/>
                <a:gd name="T71" fmla="*/ 62 h 159"/>
                <a:gd name="T72" fmla="*/ 31 w 77"/>
                <a:gd name="T73" fmla="*/ 71 h 159"/>
                <a:gd name="T74" fmla="*/ 22 w 77"/>
                <a:gd name="T75" fmla="*/ 90 h 159"/>
                <a:gd name="T76" fmla="*/ 25 w 77"/>
                <a:gd name="T77" fmla="*/ 122 h 159"/>
                <a:gd name="T78" fmla="*/ 26 w 77"/>
                <a:gd name="T79" fmla="*/ 145 h 159"/>
                <a:gd name="T80" fmla="*/ 26 w 77"/>
                <a:gd name="T81" fmla="*/ 130 h 159"/>
                <a:gd name="T82" fmla="*/ 25 w 77"/>
                <a:gd name="T83" fmla="*/ 114 h 159"/>
                <a:gd name="T84" fmla="*/ 24 w 77"/>
                <a:gd name="T85" fmla="*/ 102 h 159"/>
                <a:gd name="T86" fmla="*/ 28 w 77"/>
                <a:gd name="T87" fmla="*/ 94 h 159"/>
                <a:gd name="T88" fmla="*/ 23 w 77"/>
                <a:gd name="T89" fmla="*/ 83 h 159"/>
                <a:gd name="T90" fmla="*/ 30 w 77"/>
                <a:gd name="T91" fmla="*/ 130 h 159"/>
                <a:gd name="T92" fmla="*/ 32 w 77"/>
                <a:gd name="T93" fmla="*/ 146 h 159"/>
                <a:gd name="T94" fmla="*/ 26 w 77"/>
                <a:gd name="T95" fmla="*/ 152 h 159"/>
                <a:gd name="T96" fmla="*/ 54 w 77"/>
                <a:gd name="T97" fmla="*/ 32 h 159"/>
                <a:gd name="T98" fmla="*/ 32 w 77"/>
                <a:gd name="T99" fmla="*/ 21 h 159"/>
                <a:gd name="T100" fmla="*/ 34 w 77"/>
                <a:gd name="T101" fmla="*/ 12 h 159"/>
                <a:gd name="T102" fmla="*/ 32 w 77"/>
                <a:gd name="T103" fmla="*/ 25 h 159"/>
                <a:gd name="T104" fmla="*/ 39 w 77"/>
                <a:gd name="T105" fmla="*/ 71 h 159"/>
                <a:gd name="T106" fmla="*/ 34 w 77"/>
                <a:gd name="T107" fmla="*/ 50 h 159"/>
                <a:gd name="T108" fmla="*/ 35 w 77"/>
                <a:gd name="T109" fmla="*/ 45 h 159"/>
                <a:gd name="T110" fmla="*/ 36 w 77"/>
                <a:gd name="T111" fmla="*/ 37 h 159"/>
                <a:gd name="T112" fmla="*/ 37 w 77"/>
                <a:gd name="T113" fmla="*/ 33 h 159"/>
                <a:gd name="T114" fmla="*/ 38 w 77"/>
                <a:gd name="T115" fmla="*/ 53 h 159"/>
                <a:gd name="T116" fmla="*/ 32 w 77"/>
                <a:gd name="T117" fmla="*/ 63 h 159"/>
                <a:gd name="T118" fmla="*/ 32 w 77"/>
                <a:gd name="T119" fmla="*/ 68 h 159"/>
                <a:gd name="T120" fmla="*/ 35 w 77"/>
                <a:gd name="T121" fmla="*/ 71 h 159"/>
                <a:gd name="T122" fmla="*/ 25 w 77"/>
                <a:gd name="T123" fmla="*/ 71 h 159"/>
                <a:gd name="T124" fmla="*/ 23 w 77"/>
                <a:gd name="T125" fmla="*/ 7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" h="159">
                  <a:moveTo>
                    <a:pt x="46" y="146"/>
                  </a:moveTo>
                  <a:cubicBezTo>
                    <a:pt x="46" y="142"/>
                    <a:pt x="46" y="138"/>
                    <a:pt x="45" y="134"/>
                  </a:cubicBezTo>
                  <a:cubicBezTo>
                    <a:pt x="46" y="136"/>
                    <a:pt x="46" y="138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6" y="141"/>
                    <a:pt x="46" y="142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2"/>
                    <a:pt x="46" y="141"/>
                    <a:pt x="46" y="140"/>
                  </a:cubicBezTo>
                  <a:cubicBezTo>
                    <a:pt x="48" y="139"/>
                    <a:pt x="51" y="138"/>
                    <a:pt x="53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6" y="136"/>
                    <a:pt x="56" y="136"/>
                    <a:pt x="56" y="136"/>
                  </a:cubicBezTo>
                  <a:cubicBezTo>
                    <a:pt x="56" y="136"/>
                    <a:pt x="56" y="135"/>
                    <a:pt x="55" y="136"/>
                  </a:cubicBezTo>
                  <a:cubicBezTo>
                    <a:pt x="55" y="136"/>
                    <a:pt x="54" y="136"/>
                    <a:pt x="53" y="137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1" y="137"/>
                    <a:pt x="48" y="138"/>
                    <a:pt x="46" y="140"/>
                  </a:cubicBezTo>
                  <a:cubicBezTo>
                    <a:pt x="46" y="138"/>
                    <a:pt x="46" y="135"/>
                    <a:pt x="46" y="133"/>
                  </a:cubicBezTo>
                  <a:cubicBezTo>
                    <a:pt x="47" y="133"/>
                    <a:pt x="49" y="132"/>
                    <a:pt x="50" y="132"/>
                  </a:cubicBezTo>
                  <a:cubicBezTo>
                    <a:pt x="51" y="132"/>
                    <a:pt x="50" y="131"/>
                    <a:pt x="50" y="131"/>
                  </a:cubicBezTo>
                  <a:cubicBezTo>
                    <a:pt x="49" y="132"/>
                    <a:pt x="47" y="133"/>
                    <a:pt x="46" y="133"/>
                  </a:cubicBezTo>
                  <a:cubicBezTo>
                    <a:pt x="46" y="132"/>
                    <a:pt x="46" y="132"/>
                    <a:pt x="45" y="131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8" y="130"/>
                    <a:pt x="51" y="129"/>
                    <a:pt x="53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1" y="128"/>
                    <a:pt x="48" y="130"/>
                    <a:pt x="45" y="131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7" y="129"/>
                    <a:pt x="48" y="128"/>
                    <a:pt x="50" y="128"/>
                  </a:cubicBezTo>
                  <a:cubicBezTo>
                    <a:pt x="50" y="128"/>
                    <a:pt x="50" y="127"/>
                    <a:pt x="50" y="127"/>
                  </a:cubicBezTo>
                  <a:cubicBezTo>
                    <a:pt x="51" y="127"/>
                    <a:pt x="52" y="126"/>
                    <a:pt x="53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0" y="126"/>
                    <a:pt x="48" y="128"/>
                    <a:pt x="45" y="129"/>
                  </a:cubicBezTo>
                  <a:cubicBezTo>
                    <a:pt x="45" y="129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6" y="127"/>
                    <a:pt x="47" y="126"/>
                    <a:pt x="49" y="126"/>
                  </a:cubicBezTo>
                  <a:cubicBezTo>
                    <a:pt x="49" y="126"/>
                    <a:pt x="49" y="125"/>
                    <a:pt x="49" y="125"/>
                  </a:cubicBezTo>
                  <a:cubicBezTo>
                    <a:pt x="47" y="126"/>
                    <a:pt x="46" y="127"/>
                    <a:pt x="45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6"/>
                    <a:pt x="45" y="124"/>
                    <a:pt x="44" y="123"/>
                  </a:cubicBezTo>
                  <a:cubicBezTo>
                    <a:pt x="48" y="121"/>
                    <a:pt x="51" y="120"/>
                    <a:pt x="54" y="117"/>
                  </a:cubicBezTo>
                  <a:cubicBezTo>
                    <a:pt x="54" y="117"/>
                    <a:pt x="54" y="117"/>
                    <a:pt x="54" y="117"/>
                  </a:cubicBezTo>
                  <a:cubicBezTo>
                    <a:pt x="51" y="119"/>
                    <a:pt x="48" y="121"/>
                    <a:pt x="44" y="122"/>
                  </a:cubicBezTo>
                  <a:cubicBezTo>
                    <a:pt x="44" y="122"/>
                    <a:pt x="44" y="121"/>
                    <a:pt x="44" y="121"/>
                  </a:cubicBezTo>
                  <a:cubicBezTo>
                    <a:pt x="47" y="120"/>
                    <a:pt x="49" y="118"/>
                    <a:pt x="52" y="117"/>
                  </a:cubicBezTo>
                  <a:cubicBezTo>
                    <a:pt x="52" y="117"/>
                    <a:pt x="52" y="116"/>
                    <a:pt x="52" y="117"/>
                  </a:cubicBezTo>
                  <a:cubicBezTo>
                    <a:pt x="49" y="118"/>
                    <a:pt x="47" y="119"/>
                    <a:pt x="44" y="121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8"/>
                    <a:pt x="45" y="118"/>
                    <a:pt x="45" y="118"/>
                  </a:cubicBezTo>
                  <a:cubicBezTo>
                    <a:pt x="47" y="118"/>
                    <a:pt x="50" y="117"/>
                    <a:pt x="52" y="115"/>
                  </a:cubicBezTo>
                  <a:cubicBezTo>
                    <a:pt x="52" y="115"/>
                    <a:pt x="52" y="114"/>
                    <a:pt x="52" y="115"/>
                  </a:cubicBezTo>
                  <a:cubicBezTo>
                    <a:pt x="50" y="116"/>
                    <a:pt x="47" y="117"/>
                    <a:pt x="45" y="118"/>
                  </a:cubicBezTo>
                  <a:cubicBezTo>
                    <a:pt x="45" y="118"/>
                    <a:pt x="46" y="117"/>
                    <a:pt x="46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5" y="117"/>
                    <a:pt x="45" y="118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7"/>
                    <a:pt x="44" y="117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16"/>
                    <a:pt x="45" y="116"/>
                    <a:pt x="45" y="115"/>
                  </a:cubicBezTo>
                  <a:cubicBezTo>
                    <a:pt x="46" y="115"/>
                    <a:pt x="45" y="115"/>
                    <a:pt x="45" y="115"/>
                  </a:cubicBezTo>
                  <a:cubicBezTo>
                    <a:pt x="45" y="115"/>
                    <a:pt x="44" y="116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3" y="113"/>
                    <a:pt x="43" y="111"/>
                    <a:pt x="43" y="109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6" y="107"/>
                    <a:pt x="49" y="106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49" y="105"/>
                    <a:pt x="46" y="107"/>
                    <a:pt x="43" y="108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3" y="107"/>
                    <a:pt x="42" y="106"/>
                    <a:pt x="42" y="104"/>
                  </a:cubicBezTo>
                  <a:cubicBezTo>
                    <a:pt x="44" y="104"/>
                    <a:pt x="46" y="103"/>
                    <a:pt x="47" y="102"/>
                  </a:cubicBezTo>
                  <a:cubicBezTo>
                    <a:pt x="46" y="103"/>
                    <a:pt x="44" y="104"/>
                    <a:pt x="42" y="105"/>
                  </a:cubicBezTo>
                  <a:cubicBezTo>
                    <a:pt x="42" y="105"/>
                    <a:pt x="42" y="105"/>
                    <a:pt x="43" y="105"/>
                  </a:cubicBezTo>
                  <a:cubicBezTo>
                    <a:pt x="44" y="104"/>
                    <a:pt x="46" y="103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9" y="101"/>
                    <a:pt x="51" y="100"/>
                    <a:pt x="53" y="99"/>
                  </a:cubicBezTo>
                  <a:cubicBezTo>
                    <a:pt x="53" y="99"/>
                    <a:pt x="53" y="99"/>
                    <a:pt x="52" y="99"/>
                  </a:cubicBezTo>
                  <a:cubicBezTo>
                    <a:pt x="49" y="101"/>
                    <a:pt x="46" y="102"/>
                    <a:pt x="42" y="104"/>
                  </a:cubicBezTo>
                  <a:cubicBezTo>
                    <a:pt x="42" y="103"/>
                    <a:pt x="42" y="101"/>
                    <a:pt x="42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5" y="99"/>
                    <a:pt x="48" y="97"/>
                    <a:pt x="51" y="96"/>
                  </a:cubicBezTo>
                  <a:cubicBezTo>
                    <a:pt x="51" y="96"/>
                    <a:pt x="52" y="96"/>
                    <a:pt x="52" y="96"/>
                  </a:cubicBezTo>
                  <a:cubicBezTo>
                    <a:pt x="53" y="95"/>
                    <a:pt x="53" y="95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5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49" y="97"/>
                    <a:pt x="45" y="98"/>
                    <a:pt x="42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2" y="99"/>
                    <a:pt x="41" y="97"/>
                    <a:pt x="41" y="96"/>
                  </a:cubicBezTo>
                  <a:cubicBezTo>
                    <a:pt x="45" y="94"/>
                    <a:pt x="48" y="92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48" y="92"/>
                    <a:pt x="45" y="94"/>
                    <a:pt x="41" y="96"/>
                  </a:cubicBezTo>
                  <a:cubicBezTo>
                    <a:pt x="41" y="94"/>
                    <a:pt x="41" y="93"/>
                    <a:pt x="41" y="91"/>
                  </a:cubicBezTo>
                  <a:cubicBezTo>
                    <a:pt x="40" y="90"/>
                    <a:pt x="40" y="88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86"/>
                    <a:pt x="43" y="85"/>
                    <a:pt x="45" y="84"/>
                  </a:cubicBezTo>
                  <a:cubicBezTo>
                    <a:pt x="45" y="84"/>
                    <a:pt x="45" y="83"/>
                    <a:pt x="44" y="83"/>
                  </a:cubicBezTo>
                  <a:cubicBezTo>
                    <a:pt x="43" y="85"/>
                    <a:pt x="41" y="85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9" y="84"/>
                    <a:pt x="39" y="81"/>
                    <a:pt x="38" y="79"/>
                  </a:cubicBezTo>
                  <a:cubicBezTo>
                    <a:pt x="43" y="77"/>
                    <a:pt x="47" y="74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2" y="72"/>
                    <a:pt x="53" y="71"/>
                    <a:pt x="54" y="71"/>
                  </a:cubicBezTo>
                  <a:cubicBezTo>
                    <a:pt x="54" y="71"/>
                    <a:pt x="54" y="70"/>
                    <a:pt x="53" y="71"/>
                  </a:cubicBezTo>
                  <a:cubicBezTo>
                    <a:pt x="52" y="71"/>
                    <a:pt x="51" y="72"/>
                    <a:pt x="50" y="72"/>
                  </a:cubicBezTo>
                  <a:cubicBezTo>
                    <a:pt x="50" y="72"/>
                    <a:pt x="50" y="73"/>
                    <a:pt x="50" y="73"/>
                  </a:cubicBezTo>
                  <a:cubicBezTo>
                    <a:pt x="46" y="75"/>
                    <a:pt x="42" y="77"/>
                    <a:pt x="38" y="79"/>
                  </a:cubicBezTo>
                  <a:cubicBezTo>
                    <a:pt x="38" y="78"/>
                    <a:pt x="38" y="77"/>
                    <a:pt x="38" y="76"/>
                  </a:cubicBezTo>
                  <a:cubicBezTo>
                    <a:pt x="41" y="74"/>
                    <a:pt x="45" y="73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1" y="70"/>
                    <a:pt x="52" y="70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1" y="70"/>
                    <a:pt x="50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7" y="72"/>
                    <a:pt x="46" y="72"/>
                  </a:cubicBezTo>
                  <a:cubicBezTo>
                    <a:pt x="47" y="71"/>
                    <a:pt x="48" y="70"/>
                    <a:pt x="49" y="70"/>
                  </a:cubicBezTo>
                  <a:cubicBezTo>
                    <a:pt x="50" y="70"/>
                    <a:pt x="49" y="69"/>
                    <a:pt x="49" y="69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7" y="70"/>
                    <a:pt x="46" y="71"/>
                    <a:pt x="45" y="72"/>
                  </a:cubicBezTo>
                  <a:cubicBezTo>
                    <a:pt x="46" y="71"/>
                    <a:pt x="47" y="70"/>
                    <a:pt x="48" y="70"/>
                  </a:cubicBezTo>
                  <a:cubicBezTo>
                    <a:pt x="48" y="70"/>
                    <a:pt x="48" y="69"/>
                    <a:pt x="48" y="70"/>
                  </a:cubicBezTo>
                  <a:cubicBezTo>
                    <a:pt x="46" y="70"/>
                    <a:pt x="45" y="71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3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4" y="73"/>
                    <a:pt x="45" y="72"/>
                    <a:pt x="46" y="72"/>
                  </a:cubicBezTo>
                  <a:cubicBezTo>
                    <a:pt x="46" y="72"/>
                    <a:pt x="46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3" y="73"/>
                    <a:pt x="40" y="74"/>
                    <a:pt x="38" y="76"/>
                  </a:cubicBezTo>
                  <a:cubicBezTo>
                    <a:pt x="38" y="76"/>
                    <a:pt x="3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0" y="74"/>
                    <a:pt x="42" y="72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0"/>
                    <a:pt x="46" y="70"/>
                    <a:pt x="47" y="70"/>
                  </a:cubicBezTo>
                  <a:cubicBezTo>
                    <a:pt x="49" y="69"/>
                    <a:pt x="52" y="69"/>
                    <a:pt x="55" y="69"/>
                  </a:cubicBezTo>
                  <a:cubicBezTo>
                    <a:pt x="55" y="68"/>
                    <a:pt x="55" y="68"/>
                    <a:pt x="55" y="67"/>
                  </a:cubicBezTo>
                  <a:cubicBezTo>
                    <a:pt x="53" y="56"/>
                    <a:pt x="53" y="45"/>
                    <a:pt x="52" y="34"/>
                  </a:cubicBezTo>
                  <a:cubicBezTo>
                    <a:pt x="52" y="31"/>
                    <a:pt x="52" y="28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6"/>
                    <a:pt x="52" y="27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29"/>
                    <a:pt x="52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30"/>
                    <a:pt x="53" y="30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2"/>
                    <a:pt x="53" y="31"/>
                  </a:cubicBezTo>
                  <a:cubicBezTo>
                    <a:pt x="53" y="31"/>
                    <a:pt x="53" y="31"/>
                    <a:pt x="54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3" y="32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4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6"/>
                    <a:pt x="55" y="36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9"/>
                    <a:pt x="56" y="39"/>
                  </a:cubicBezTo>
                  <a:cubicBezTo>
                    <a:pt x="55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9" y="37"/>
                    <a:pt x="61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1" y="36"/>
                    <a:pt x="58" y="37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8" y="37"/>
                    <a:pt x="58" y="37"/>
                    <a:pt x="59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8" y="37"/>
                    <a:pt x="57" y="37"/>
                    <a:pt x="56" y="38"/>
                  </a:cubicBezTo>
                  <a:cubicBezTo>
                    <a:pt x="56" y="38"/>
                    <a:pt x="56" y="37"/>
                    <a:pt x="56" y="37"/>
                  </a:cubicBezTo>
                  <a:cubicBezTo>
                    <a:pt x="57" y="36"/>
                    <a:pt x="58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4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8" y="35"/>
                    <a:pt x="57" y="36"/>
                    <a:pt x="56" y="36"/>
                  </a:cubicBezTo>
                  <a:cubicBezTo>
                    <a:pt x="55" y="36"/>
                    <a:pt x="55" y="37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6"/>
                    <a:pt x="56" y="37"/>
                    <a:pt x="56" y="37"/>
                  </a:cubicBezTo>
                  <a:cubicBezTo>
                    <a:pt x="56" y="37"/>
                    <a:pt x="56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63" y="32"/>
                    <a:pt x="70" y="28"/>
                    <a:pt x="77" y="24"/>
                  </a:cubicBezTo>
                  <a:cubicBezTo>
                    <a:pt x="77" y="24"/>
                    <a:pt x="77" y="23"/>
                    <a:pt x="77" y="24"/>
                  </a:cubicBezTo>
                  <a:cubicBezTo>
                    <a:pt x="70" y="28"/>
                    <a:pt x="63" y="32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5"/>
                    <a:pt x="57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3"/>
                    <a:pt x="58" y="33"/>
                  </a:cubicBezTo>
                  <a:cubicBezTo>
                    <a:pt x="65" y="30"/>
                    <a:pt x="71" y="26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0" y="26"/>
                    <a:pt x="64" y="30"/>
                    <a:pt x="58" y="34"/>
                  </a:cubicBezTo>
                  <a:cubicBezTo>
                    <a:pt x="57" y="34"/>
                    <a:pt x="56" y="34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4"/>
                    <a:pt x="55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6" y="32"/>
                    <a:pt x="57" y="3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2"/>
                    <a:pt x="56" y="32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3"/>
                    <a:pt x="58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0"/>
                    <a:pt x="62" y="30"/>
                  </a:cubicBezTo>
                  <a:cubicBezTo>
                    <a:pt x="61" y="30"/>
                    <a:pt x="60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7" y="33"/>
                  </a:cubicBezTo>
                  <a:cubicBezTo>
                    <a:pt x="57" y="33"/>
                    <a:pt x="57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6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5"/>
                    <a:pt x="55" y="34"/>
                  </a:cubicBezTo>
                  <a:cubicBezTo>
                    <a:pt x="56" y="34"/>
                    <a:pt x="58" y="33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2" y="30"/>
                    <a:pt x="65" y="29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6" y="28"/>
                    <a:pt x="63" y="29"/>
                    <a:pt x="61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4" y="29"/>
                    <a:pt x="65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4" y="29"/>
                  </a:cubicBezTo>
                  <a:cubicBezTo>
                    <a:pt x="63" y="29"/>
                    <a:pt x="61" y="30"/>
                    <a:pt x="60" y="30"/>
                  </a:cubicBezTo>
                  <a:cubicBezTo>
                    <a:pt x="59" y="30"/>
                    <a:pt x="58" y="31"/>
                    <a:pt x="57" y="31"/>
                  </a:cubicBezTo>
                  <a:cubicBezTo>
                    <a:pt x="58" y="31"/>
                    <a:pt x="58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31"/>
                    <a:pt x="56" y="32"/>
                    <a:pt x="55" y="32"/>
                  </a:cubicBezTo>
                  <a:cubicBezTo>
                    <a:pt x="55" y="32"/>
                    <a:pt x="55" y="31"/>
                    <a:pt x="56" y="31"/>
                  </a:cubicBezTo>
                  <a:cubicBezTo>
                    <a:pt x="56" y="31"/>
                    <a:pt x="57" y="31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9" y="30"/>
                    <a:pt x="61" y="29"/>
                    <a:pt x="62" y="29"/>
                  </a:cubicBezTo>
                  <a:cubicBezTo>
                    <a:pt x="63" y="29"/>
                    <a:pt x="63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0" y="20"/>
                    <a:pt x="55" y="1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11"/>
                    <a:pt x="57" y="17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58" y="24"/>
                    <a:pt x="56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6" y="25"/>
                    <a:pt x="58" y="24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59" y="24"/>
                    <a:pt x="58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8" y="25"/>
                    <a:pt x="59" y="25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5"/>
                    <a:pt x="62" y="26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0" y="28"/>
                    <a:pt x="59" y="28"/>
                    <a:pt x="57" y="29"/>
                  </a:cubicBezTo>
                  <a:cubicBezTo>
                    <a:pt x="57" y="29"/>
                    <a:pt x="57" y="30"/>
                    <a:pt x="57" y="29"/>
                  </a:cubicBezTo>
                  <a:cubicBezTo>
                    <a:pt x="59" y="29"/>
                    <a:pt x="61" y="28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1" y="29"/>
                    <a:pt x="60" y="29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9" y="29"/>
                    <a:pt x="60" y="29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0" y="29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29"/>
                    <a:pt x="57" y="30"/>
                    <a:pt x="57" y="30"/>
                  </a:cubicBezTo>
                  <a:cubicBezTo>
                    <a:pt x="56" y="30"/>
                    <a:pt x="55" y="31"/>
                    <a:pt x="54" y="31"/>
                  </a:cubicBezTo>
                  <a:cubicBezTo>
                    <a:pt x="53" y="30"/>
                    <a:pt x="53" y="29"/>
                    <a:pt x="53" y="29"/>
                  </a:cubicBezTo>
                  <a:cubicBezTo>
                    <a:pt x="53" y="29"/>
                    <a:pt x="54" y="28"/>
                    <a:pt x="54" y="28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8"/>
                    <a:pt x="54" y="28"/>
                    <a:pt x="55" y="28"/>
                  </a:cubicBezTo>
                  <a:cubicBezTo>
                    <a:pt x="56" y="27"/>
                    <a:pt x="58" y="27"/>
                    <a:pt x="60" y="26"/>
                  </a:cubicBezTo>
                  <a:cubicBezTo>
                    <a:pt x="60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60" y="27"/>
                    <a:pt x="61" y="27"/>
                    <a:pt x="62" y="26"/>
                  </a:cubicBezTo>
                  <a:cubicBezTo>
                    <a:pt x="62" y="26"/>
                    <a:pt x="62" y="26"/>
                    <a:pt x="61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6"/>
                    <a:pt x="58" y="27"/>
                    <a:pt x="56" y="27"/>
                  </a:cubicBezTo>
                  <a:cubicBezTo>
                    <a:pt x="57" y="27"/>
                    <a:pt x="57" y="27"/>
                    <a:pt x="58" y="27"/>
                  </a:cubicBezTo>
                  <a:cubicBezTo>
                    <a:pt x="58" y="27"/>
                    <a:pt x="58" y="26"/>
                    <a:pt x="57" y="26"/>
                  </a:cubicBezTo>
                  <a:cubicBezTo>
                    <a:pt x="57" y="27"/>
                    <a:pt x="56" y="27"/>
                    <a:pt x="55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7"/>
                    <a:pt x="52" y="26"/>
                    <a:pt x="52" y="25"/>
                  </a:cubicBezTo>
                  <a:cubicBezTo>
                    <a:pt x="54" y="24"/>
                    <a:pt x="56" y="24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9" y="23"/>
                    <a:pt x="59" y="23"/>
                  </a:cubicBezTo>
                  <a:cubicBezTo>
                    <a:pt x="60" y="23"/>
                    <a:pt x="60" y="22"/>
                    <a:pt x="59" y="22"/>
                  </a:cubicBezTo>
                  <a:cubicBezTo>
                    <a:pt x="59" y="22"/>
                    <a:pt x="59" y="23"/>
                    <a:pt x="58" y="23"/>
                  </a:cubicBezTo>
                  <a:cubicBezTo>
                    <a:pt x="58" y="23"/>
                    <a:pt x="58" y="22"/>
                    <a:pt x="58" y="23"/>
                  </a:cubicBezTo>
                  <a:cubicBezTo>
                    <a:pt x="56" y="23"/>
                    <a:pt x="54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5"/>
                    <a:pt x="51" y="25"/>
                  </a:cubicBezTo>
                  <a:cubicBezTo>
                    <a:pt x="46" y="26"/>
                    <a:pt x="42" y="27"/>
                    <a:pt x="38" y="29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42" y="28"/>
                    <a:pt x="47" y="26"/>
                    <a:pt x="51" y="25"/>
                  </a:cubicBezTo>
                  <a:cubicBezTo>
                    <a:pt x="51" y="26"/>
                    <a:pt x="51" y="26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49" y="28"/>
                    <a:pt x="47" y="29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7" y="29"/>
                    <a:pt x="49" y="29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2" y="38"/>
                    <a:pt x="53" y="48"/>
                    <a:pt x="53" y="59"/>
                  </a:cubicBezTo>
                  <a:cubicBezTo>
                    <a:pt x="54" y="61"/>
                    <a:pt x="54" y="63"/>
                    <a:pt x="54" y="65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2" y="65"/>
                    <a:pt x="51" y="66"/>
                    <a:pt x="49" y="66"/>
                  </a:cubicBezTo>
                  <a:cubicBezTo>
                    <a:pt x="49" y="66"/>
                    <a:pt x="49" y="67"/>
                    <a:pt x="49" y="67"/>
                  </a:cubicBezTo>
                  <a:cubicBezTo>
                    <a:pt x="51" y="66"/>
                    <a:pt x="52" y="66"/>
                    <a:pt x="54" y="65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66"/>
                    <a:pt x="54" y="67"/>
                    <a:pt x="54" y="68"/>
                  </a:cubicBezTo>
                  <a:cubicBezTo>
                    <a:pt x="53" y="69"/>
                    <a:pt x="51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1" y="69"/>
                    <a:pt x="52" y="68"/>
                    <a:pt x="53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2" y="68"/>
                    <a:pt x="52" y="67"/>
                    <a:pt x="52" y="67"/>
                  </a:cubicBezTo>
                  <a:cubicBezTo>
                    <a:pt x="50" y="68"/>
                    <a:pt x="48" y="69"/>
                    <a:pt x="47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9"/>
                    <a:pt x="45" y="69"/>
                    <a:pt x="44" y="69"/>
                  </a:cubicBezTo>
                  <a:cubicBezTo>
                    <a:pt x="44" y="69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2" y="69"/>
                    <a:pt x="42" y="70"/>
                  </a:cubicBezTo>
                  <a:cubicBezTo>
                    <a:pt x="42" y="70"/>
                    <a:pt x="42" y="70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1" y="67"/>
                    <a:pt x="41" y="66"/>
                  </a:cubicBezTo>
                  <a:cubicBezTo>
                    <a:pt x="45" y="65"/>
                    <a:pt x="48" y="64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48" y="64"/>
                    <a:pt x="45" y="65"/>
                    <a:pt x="41" y="66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1" y="65"/>
                    <a:pt x="41" y="65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2" y="64"/>
                    <a:pt x="44" y="63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3" y="63"/>
                    <a:pt x="42" y="63"/>
                    <a:pt x="41" y="64"/>
                  </a:cubicBezTo>
                  <a:cubicBezTo>
                    <a:pt x="40" y="64"/>
                    <a:pt x="40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0" y="64"/>
                    <a:pt x="40" y="64"/>
                    <a:pt x="40" y="63"/>
                  </a:cubicBezTo>
                  <a:cubicBezTo>
                    <a:pt x="43" y="63"/>
                    <a:pt x="45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9" y="62"/>
                    <a:pt x="51" y="61"/>
                    <a:pt x="52" y="60"/>
                  </a:cubicBezTo>
                  <a:cubicBezTo>
                    <a:pt x="53" y="60"/>
                    <a:pt x="52" y="60"/>
                    <a:pt x="52" y="60"/>
                  </a:cubicBezTo>
                  <a:cubicBezTo>
                    <a:pt x="51" y="61"/>
                    <a:pt x="49" y="61"/>
                    <a:pt x="47" y="62"/>
                  </a:cubicBezTo>
                  <a:cubicBezTo>
                    <a:pt x="49" y="61"/>
                    <a:pt x="50" y="61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48" y="61"/>
                    <a:pt x="44" y="62"/>
                    <a:pt x="40" y="63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0"/>
                    <a:pt x="40" y="60"/>
                    <a:pt x="40" y="59"/>
                  </a:cubicBezTo>
                  <a:cubicBezTo>
                    <a:pt x="44" y="58"/>
                    <a:pt x="48" y="57"/>
                    <a:pt x="52" y="56"/>
                  </a:cubicBezTo>
                  <a:cubicBezTo>
                    <a:pt x="52" y="56"/>
                    <a:pt x="52" y="55"/>
                    <a:pt x="52" y="55"/>
                  </a:cubicBezTo>
                  <a:cubicBezTo>
                    <a:pt x="48" y="56"/>
                    <a:pt x="44" y="57"/>
                    <a:pt x="40" y="59"/>
                  </a:cubicBezTo>
                  <a:cubicBezTo>
                    <a:pt x="40" y="58"/>
                    <a:pt x="40" y="58"/>
                    <a:pt x="39" y="57"/>
                  </a:cubicBezTo>
                  <a:cubicBezTo>
                    <a:pt x="44" y="56"/>
                    <a:pt x="48" y="55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8" y="54"/>
                    <a:pt x="44" y="56"/>
                    <a:pt x="39" y="57"/>
                  </a:cubicBezTo>
                  <a:cubicBezTo>
                    <a:pt x="39" y="57"/>
                    <a:pt x="39" y="56"/>
                    <a:pt x="39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3" y="55"/>
                    <a:pt x="43" y="55"/>
                    <a:pt x="42" y="55"/>
                  </a:cubicBezTo>
                  <a:cubicBezTo>
                    <a:pt x="41" y="55"/>
                    <a:pt x="40" y="56"/>
                    <a:pt x="39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1" y="54"/>
                    <a:pt x="42" y="54"/>
                    <a:pt x="43" y="54"/>
                  </a:cubicBezTo>
                  <a:cubicBezTo>
                    <a:pt x="44" y="54"/>
                    <a:pt x="44" y="53"/>
                    <a:pt x="43" y="53"/>
                  </a:cubicBezTo>
                  <a:cubicBezTo>
                    <a:pt x="42" y="54"/>
                    <a:pt x="41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3"/>
                    <a:pt x="41" y="53"/>
                    <a:pt x="42" y="52"/>
                  </a:cubicBezTo>
                  <a:cubicBezTo>
                    <a:pt x="43" y="52"/>
                    <a:pt x="43" y="52"/>
                    <a:pt x="42" y="52"/>
                  </a:cubicBezTo>
                  <a:cubicBezTo>
                    <a:pt x="41" y="52"/>
                    <a:pt x="40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40" y="52"/>
                    <a:pt x="40" y="51"/>
                    <a:pt x="41" y="51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5" y="50"/>
                    <a:pt x="49" y="49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8" y="49"/>
                    <a:pt x="45" y="50"/>
                    <a:pt x="41" y="51"/>
                  </a:cubicBezTo>
                  <a:cubicBezTo>
                    <a:pt x="40" y="51"/>
                    <a:pt x="40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0"/>
                    <a:pt x="39" y="49"/>
                    <a:pt x="38" y="48"/>
                  </a:cubicBezTo>
                  <a:cubicBezTo>
                    <a:pt x="38" y="48"/>
                    <a:pt x="38" y="48"/>
                    <a:pt x="39" y="48"/>
                  </a:cubicBezTo>
                  <a:cubicBezTo>
                    <a:pt x="40" y="48"/>
                    <a:pt x="42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2" y="47"/>
                    <a:pt x="40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7"/>
                    <a:pt x="38" y="46"/>
                    <a:pt x="38" y="45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6" y="43"/>
                    <a:pt x="42" y="44"/>
                    <a:pt x="38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3"/>
                    <a:pt x="41" y="43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1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2" y="42"/>
                    <a:pt x="46" y="41"/>
                    <a:pt x="49" y="40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46" y="40"/>
                    <a:pt x="42" y="42"/>
                    <a:pt x="38" y="43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9" y="42"/>
                  </a:cubicBezTo>
                  <a:cubicBezTo>
                    <a:pt x="39" y="42"/>
                    <a:pt x="39" y="41"/>
                    <a:pt x="39" y="41"/>
                  </a:cubicBezTo>
                  <a:cubicBezTo>
                    <a:pt x="38" y="41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39"/>
                    <a:pt x="37" y="38"/>
                  </a:cubicBezTo>
                  <a:cubicBezTo>
                    <a:pt x="37" y="38"/>
                    <a:pt x="38" y="38"/>
                    <a:pt x="38" y="38"/>
                  </a:cubicBezTo>
                  <a:cubicBezTo>
                    <a:pt x="42" y="37"/>
                    <a:pt x="47" y="36"/>
                    <a:pt x="52" y="34"/>
                  </a:cubicBezTo>
                  <a:cubicBezTo>
                    <a:pt x="52" y="34"/>
                    <a:pt x="52" y="34"/>
                    <a:pt x="51" y="34"/>
                  </a:cubicBezTo>
                  <a:cubicBezTo>
                    <a:pt x="47" y="36"/>
                    <a:pt x="42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7"/>
                    <a:pt x="37" y="37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38" y="37"/>
                    <a:pt x="37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42" y="35"/>
                    <a:pt x="47" y="33"/>
                    <a:pt x="51" y="32"/>
                  </a:cubicBezTo>
                  <a:cubicBezTo>
                    <a:pt x="51" y="32"/>
                    <a:pt x="51" y="31"/>
                    <a:pt x="51" y="31"/>
                  </a:cubicBezTo>
                  <a:cubicBezTo>
                    <a:pt x="46" y="33"/>
                    <a:pt x="42" y="34"/>
                    <a:pt x="37" y="36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41" y="33"/>
                    <a:pt x="45" y="32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5" y="31"/>
                    <a:pt x="41" y="33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ubicBezTo>
                    <a:pt x="41" y="32"/>
                    <a:pt x="45" y="31"/>
                    <a:pt x="49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45" y="31"/>
                    <a:pt x="41" y="32"/>
                    <a:pt x="37" y="33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9" y="32"/>
                    <a:pt x="41" y="32"/>
                    <a:pt x="42" y="31"/>
                  </a:cubicBezTo>
                  <a:cubicBezTo>
                    <a:pt x="43" y="31"/>
                    <a:pt x="43" y="31"/>
                    <a:pt x="42" y="31"/>
                  </a:cubicBezTo>
                  <a:cubicBezTo>
                    <a:pt x="41" y="31"/>
                    <a:pt x="39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6" y="28"/>
                    <a:pt x="41" y="30"/>
                    <a:pt x="37" y="31"/>
                  </a:cubicBezTo>
                  <a:cubicBezTo>
                    <a:pt x="37" y="31"/>
                    <a:pt x="37" y="30"/>
                    <a:pt x="37" y="30"/>
                  </a:cubicBezTo>
                  <a:cubicBezTo>
                    <a:pt x="39" y="29"/>
                    <a:pt x="41" y="29"/>
                    <a:pt x="42" y="29"/>
                  </a:cubicBezTo>
                  <a:cubicBezTo>
                    <a:pt x="43" y="29"/>
                    <a:pt x="43" y="28"/>
                    <a:pt x="42" y="28"/>
                  </a:cubicBezTo>
                  <a:cubicBezTo>
                    <a:pt x="40" y="29"/>
                    <a:pt x="39" y="29"/>
                    <a:pt x="37" y="29"/>
                  </a:cubicBezTo>
                  <a:cubicBezTo>
                    <a:pt x="37" y="29"/>
                    <a:pt x="37" y="28"/>
                    <a:pt x="37" y="27"/>
                  </a:cubicBezTo>
                  <a:cubicBezTo>
                    <a:pt x="44" y="25"/>
                    <a:pt x="51" y="23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6" y="21"/>
                    <a:pt x="54" y="21"/>
                    <a:pt x="51" y="22"/>
                  </a:cubicBezTo>
                  <a:cubicBezTo>
                    <a:pt x="52" y="22"/>
                    <a:pt x="53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2" y="21"/>
                    <a:pt x="51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5" y="24"/>
                    <a:pt x="41" y="25"/>
                    <a:pt x="37" y="27"/>
                  </a:cubicBezTo>
                  <a:cubicBezTo>
                    <a:pt x="37" y="27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9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39" y="25"/>
                    <a:pt x="38" y="25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3" y="23"/>
                    <a:pt x="50" y="21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4"/>
                    <a:pt x="36" y="24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6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30"/>
                    <a:pt x="36" y="30"/>
                  </a:cubicBezTo>
                  <a:cubicBezTo>
                    <a:pt x="36" y="30"/>
                    <a:pt x="36" y="29"/>
                    <a:pt x="35" y="29"/>
                  </a:cubicBezTo>
                  <a:cubicBezTo>
                    <a:pt x="34" y="30"/>
                    <a:pt x="33" y="31"/>
                    <a:pt x="32" y="31"/>
                  </a:cubicBezTo>
                  <a:cubicBezTo>
                    <a:pt x="32" y="31"/>
                    <a:pt x="32" y="31"/>
                    <a:pt x="32" y="30"/>
                  </a:cubicBezTo>
                  <a:cubicBezTo>
                    <a:pt x="33" y="30"/>
                    <a:pt x="34" y="30"/>
                    <a:pt x="35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3" y="29"/>
                    <a:pt x="34" y="28"/>
                    <a:pt x="35" y="28"/>
                  </a:cubicBezTo>
                  <a:cubicBezTo>
                    <a:pt x="35" y="28"/>
                    <a:pt x="35" y="27"/>
                    <a:pt x="35" y="27"/>
                  </a:cubicBezTo>
                  <a:cubicBezTo>
                    <a:pt x="34" y="28"/>
                    <a:pt x="33" y="28"/>
                    <a:pt x="32" y="29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3" y="28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4" y="27"/>
                    <a:pt x="35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7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7"/>
                    <a:pt x="32" y="27"/>
                  </a:cubicBezTo>
                  <a:cubicBezTo>
                    <a:pt x="33" y="26"/>
                    <a:pt x="35" y="26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4" y="25"/>
                    <a:pt x="33" y="26"/>
                    <a:pt x="32" y="27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7" y="23"/>
                    <a:pt x="37" y="22"/>
                  </a:cubicBezTo>
                  <a:cubicBezTo>
                    <a:pt x="43" y="21"/>
                    <a:pt x="50" y="19"/>
                    <a:pt x="56" y="17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48" y="19"/>
                    <a:pt x="43" y="21"/>
                    <a:pt x="37" y="22"/>
                  </a:cubicBezTo>
                  <a:cubicBezTo>
                    <a:pt x="37" y="22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42" y="20"/>
                    <a:pt x="41" y="20"/>
                  </a:cubicBezTo>
                  <a:cubicBezTo>
                    <a:pt x="40" y="20"/>
                    <a:pt x="39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8" y="20"/>
                    <a:pt x="38" y="20"/>
                  </a:cubicBezTo>
                  <a:cubicBezTo>
                    <a:pt x="43" y="19"/>
                    <a:pt x="49" y="17"/>
                    <a:pt x="54" y="16"/>
                  </a:cubicBezTo>
                  <a:cubicBezTo>
                    <a:pt x="55" y="16"/>
                    <a:pt x="55" y="15"/>
                    <a:pt x="54" y="16"/>
                  </a:cubicBezTo>
                  <a:cubicBezTo>
                    <a:pt x="53" y="16"/>
                    <a:pt x="51" y="16"/>
                    <a:pt x="49" y="17"/>
                  </a:cubicBezTo>
                  <a:cubicBezTo>
                    <a:pt x="51" y="16"/>
                    <a:pt x="54" y="15"/>
                    <a:pt x="56" y="15"/>
                  </a:cubicBezTo>
                  <a:cubicBezTo>
                    <a:pt x="56" y="15"/>
                    <a:pt x="56" y="14"/>
                    <a:pt x="56" y="14"/>
                  </a:cubicBezTo>
                  <a:cubicBezTo>
                    <a:pt x="53" y="15"/>
                    <a:pt x="51" y="16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7"/>
                    <a:pt x="44" y="18"/>
                    <a:pt x="43" y="18"/>
                  </a:cubicBezTo>
                  <a:cubicBezTo>
                    <a:pt x="43" y="18"/>
                    <a:pt x="43" y="18"/>
                    <a:pt x="42" y="18"/>
                  </a:cubicBezTo>
                  <a:cubicBezTo>
                    <a:pt x="41" y="18"/>
                    <a:pt x="39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44" y="17"/>
                    <a:pt x="50" y="15"/>
                    <a:pt x="55" y="14"/>
                  </a:cubicBezTo>
                  <a:cubicBezTo>
                    <a:pt x="56" y="14"/>
                    <a:pt x="55" y="14"/>
                    <a:pt x="55" y="14"/>
                  </a:cubicBezTo>
                  <a:cubicBezTo>
                    <a:pt x="50" y="15"/>
                    <a:pt x="44" y="16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1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6"/>
                    <a:pt x="40" y="16"/>
                    <a:pt x="39" y="17"/>
                  </a:cubicBezTo>
                  <a:cubicBezTo>
                    <a:pt x="39" y="16"/>
                    <a:pt x="39" y="15"/>
                    <a:pt x="39" y="15"/>
                  </a:cubicBezTo>
                  <a:cubicBezTo>
                    <a:pt x="44" y="13"/>
                    <a:pt x="49" y="12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9" y="11"/>
                    <a:pt x="44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4" y="12"/>
                    <a:pt x="49" y="11"/>
                    <a:pt x="53" y="10"/>
                  </a:cubicBezTo>
                  <a:cubicBezTo>
                    <a:pt x="53" y="10"/>
                    <a:pt x="53" y="9"/>
                    <a:pt x="53" y="10"/>
                  </a:cubicBezTo>
                  <a:cubicBezTo>
                    <a:pt x="49" y="11"/>
                    <a:pt x="44" y="12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2"/>
                    <a:pt x="43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2" y="11"/>
                    <a:pt x="41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3" y="11"/>
                    <a:pt x="45" y="10"/>
                    <a:pt x="48" y="9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9"/>
                    <a:pt x="52" y="9"/>
                    <a:pt x="53" y="9"/>
                  </a:cubicBezTo>
                  <a:cubicBezTo>
                    <a:pt x="54" y="9"/>
                    <a:pt x="54" y="8"/>
                    <a:pt x="53" y="9"/>
                  </a:cubicBezTo>
                  <a:cubicBezTo>
                    <a:pt x="52" y="9"/>
                    <a:pt x="50" y="9"/>
                    <a:pt x="48" y="9"/>
                  </a:cubicBezTo>
                  <a:cubicBezTo>
                    <a:pt x="50" y="9"/>
                    <a:pt x="51" y="9"/>
                    <a:pt x="52" y="8"/>
                  </a:cubicBezTo>
                  <a:cubicBezTo>
                    <a:pt x="53" y="8"/>
                    <a:pt x="52" y="8"/>
                    <a:pt x="52" y="8"/>
                  </a:cubicBezTo>
                  <a:cubicBezTo>
                    <a:pt x="48" y="9"/>
                    <a:pt x="44" y="10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1"/>
                    <a:pt x="43" y="10"/>
                    <a:pt x="44" y="10"/>
                  </a:cubicBezTo>
                  <a:cubicBezTo>
                    <a:pt x="44" y="10"/>
                    <a:pt x="44" y="9"/>
                    <a:pt x="44" y="9"/>
                  </a:cubicBezTo>
                  <a:cubicBezTo>
                    <a:pt x="42" y="10"/>
                    <a:pt x="41" y="10"/>
                    <a:pt x="40" y="11"/>
                  </a:cubicBezTo>
                  <a:cubicBezTo>
                    <a:pt x="40" y="10"/>
                    <a:pt x="40" y="9"/>
                    <a:pt x="41" y="8"/>
                  </a:cubicBezTo>
                  <a:cubicBezTo>
                    <a:pt x="43" y="7"/>
                    <a:pt x="45" y="7"/>
                    <a:pt x="47" y="6"/>
                  </a:cubicBezTo>
                  <a:cubicBezTo>
                    <a:pt x="47" y="6"/>
                    <a:pt x="47" y="6"/>
                    <a:pt x="48" y="6"/>
                  </a:cubicBezTo>
                  <a:cubicBezTo>
                    <a:pt x="49" y="6"/>
                    <a:pt x="51" y="6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0" y="6"/>
                    <a:pt x="48" y="6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5"/>
                    <a:pt x="51" y="5"/>
                    <a:pt x="51" y="5"/>
                  </a:cubicBezTo>
                  <a:cubicBezTo>
                    <a:pt x="48" y="6"/>
                    <a:pt x="44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4" y="6"/>
                    <a:pt x="48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5"/>
                  </a:cubicBezTo>
                  <a:cubicBezTo>
                    <a:pt x="41" y="5"/>
                    <a:pt x="41" y="6"/>
                    <a:pt x="41" y="6"/>
                  </a:cubicBezTo>
                  <a:cubicBezTo>
                    <a:pt x="44" y="5"/>
                    <a:pt x="47" y="4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1" y="3"/>
                    <a:pt x="51" y="3"/>
                    <a:pt x="52" y="4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8" y="4"/>
                    <a:pt x="48" y="5"/>
                    <a:pt x="48" y="5"/>
                  </a:cubicBezTo>
                  <a:cubicBezTo>
                    <a:pt x="49" y="4"/>
                    <a:pt x="51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0" y="3"/>
                    <a:pt x="47" y="1"/>
                    <a:pt x="44" y="0"/>
                  </a:cubicBezTo>
                  <a:cubicBezTo>
                    <a:pt x="43" y="0"/>
                    <a:pt x="43" y="1"/>
                    <a:pt x="44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7" y="2"/>
                    <a:pt x="48" y="2"/>
                    <a:pt x="50" y="3"/>
                  </a:cubicBezTo>
                  <a:cubicBezTo>
                    <a:pt x="47" y="4"/>
                    <a:pt x="44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2" y="5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4"/>
                    <a:pt x="44" y="4"/>
                    <a:pt x="45" y="4"/>
                  </a:cubicBezTo>
                  <a:cubicBezTo>
                    <a:pt x="46" y="4"/>
                    <a:pt x="46" y="3"/>
                    <a:pt x="45" y="4"/>
                  </a:cubicBezTo>
                  <a:cubicBezTo>
                    <a:pt x="44" y="4"/>
                    <a:pt x="43" y="4"/>
                    <a:pt x="42" y="4"/>
                  </a:cubicBezTo>
                  <a:cubicBezTo>
                    <a:pt x="44" y="3"/>
                    <a:pt x="45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5" y="3"/>
                    <a:pt x="43" y="3"/>
                    <a:pt x="42" y="4"/>
                  </a:cubicBezTo>
                  <a:cubicBezTo>
                    <a:pt x="42" y="3"/>
                    <a:pt x="42" y="2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3"/>
                    <a:pt x="41" y="5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1" y="7"/>
                  </a:cubicBezTo>
                  <a:cubicBezTo>
                    <a:pt x="41" y="7"/>
                    <a:pt x="40" y="7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9"/>
                    <a:pt x="40" y="10"/>
                    <a:pt x="40" y="11"/>
                  </a:cubicBezTo>
                  <a:cubicBezTo>
                    <a:pt x="39" y="11"/>
                    <a:pt x="39" y="11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3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5"/>
                    <a:pt x="39" y="15"/>
                  </a:cubicBezTo>
                  <a:cubicBezTo>
                    <a:pt x="38" y="17"/>
                    <a:pt x="38" y="18"/>
                    <a:pt x="37" y="20"/>
                  </a:cubicBezTo>
                  <a:cubicBezTo>
                    <a:pt x="36" y="17"/>
                    <a:pt x="35" y="13"/>
                    <a:pt x="34" y="10"/>
                  </a:cubicBezTo>
                  <a:cubicBezTo>
                    <a:pt x="35" y="8"/>
                    <a:pt x="35" y="7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6"/>
                    <a:pt x="34" y="8"/>
                    <a:pt x="34" y="9"/>
                  </a:cubicBezTo>
                  <a:cubicBezTo>
                    <a:pt x="34" y="9"/>
                    <a:pt x="33" y="9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2" y="11"/>
                    <a:pt x="32" y="12"/>
                  </a:cubicBezTo>
                  <a:cubicBezTo>
                    <a:pt x="31" y="12"/>
                    <a:pt x="31" y="12"/>
                    <a:pt x="30" y="13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0" y="12"/>
                    <a:pt x="31" y="11"/>
                  </a:cubicBezTo>
                  <a:cubicBezTo>
                    <a:pt x="31" y="11"/>
                    <a:pt x="31" y="11"/>
                    <a:pt x="31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3" y="8"/>
                    <a:pt x="35" y="7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3" y="7"/>
                    <a:pt x="32" y="8"/>
                    <a:pt x="30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7"/>
                    <a:pt x="33" y="6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3" y="6"/>
                    <a:pt x="31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5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3"/>
                    <a:pt x="34" y="4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3"/>
                    <a:pt x="33" y="2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3"/>
                    <a:pt x="29" y="5"/>
                    <a:pt x="28" y="6"/>
                  </a:cubicBezTo>
                  <a:cubicBezTo>
                    <a:pt x="28" y="7"/>
                    <a:pt x="28" y="7"/>
                    <a:pt x="29" y="7"/>
                  </a:cubicBezTo>
                  <a:cubicBezTo>
                    <a:pt x="28" y="7"/>
                    <a:pt x="28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0"/>
                  </a:cubicBezTo>
                  <a:cubicBezTo>
                    <a:pt x="30" y="11"/>
                    <a:pt x="30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4"/>
                    <a:pt x="30" y="14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29" y="18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6" y="14"/>
                    <a:pt x="25" y="8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19" y="2"/>
                    <a:pt x="16" y="4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6" y="4"/>
                    <a:pt x="19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8"/>
                    <a:pt x="26" y="15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2"/>
                    <a:pt x="29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3"/>
                    <a:pt x="29" y="23"/>
                  </a:cubicBezTo>
                  <a:cubicBezTo>
                    <a:pt x="29" y="23"/>
                    <a:pt x="29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31" y="26"/>
                    <a:pt x="32" y="26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8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8"/>
                    <a:pt x="32" y="28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0"/>
                    <a:pt x="32" y="31"/>
                    <a:pt x="32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2" y="31"/>
                    <a:pt x="32" y="31"/>
                    <a:pt x="32" y="32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2"/>
                    <a:pt x="31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1" y="33"/>
                  </a:cubicBezTo>
                  <a:cubicBezTo>
                    <a:pt x="31" y="33"/>
                    <a:pt x="31" y="34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5"/>
                    <a:pt x="32" y="35"/>
                    <a:pt x="32" y="36"/>
                  </a:cubicBezTo>
                  <a:cubicBezTo>
                    <a:pt x="32" y="36"/>
                    <a:pt x="31" y="36"/>
                    <a:pt x="31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2" y="36"/>
                    <a:pt x="32" y="36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8"/>
                    <a:pt x="32" y="38"/>
                    <a:pt x="31" y="38"/>
                  </a:cubicBezTo>
                  <a:cubicBezTo>
                    <a:pt x="31" y="38"/>
                    <a:pt x="31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1" y="39"/>
                    <a:pt x="32" y="40"/>
                    <a:pt x="32" y="40"/>
                  </a:cubicBezTo>
                  <a:cubicBezTo>
                    <a:pt x="32" y="40"/>
                    <a:pt x="32" y="40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1"/>
                    <a:pt x="29" y="41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9" y="42"/>
                    <a:pt x="31" y="41"/>
                    <a:pt x="32" y="40"/>
                  </a:cubicBezTo>
                  <a:cubicBezTo>
                    <a:pt x="32" y="40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4"/>
                    <a:pt x="30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6" y="45"/>
                    <a:pt x="22" y="47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6"/>
                  </a:cubicBezTo>
                  <a:cubicBezTo>
                    <a:pt x="22" y="46"/>
                    <a:pt x="22" y="46"/>
                    <a:pt x="21" y="46"/>
                  </a:cubicBezTo>
                  <a:cubicBezTo>
                    <a:pt x="20" y="47"/>
                    <a:pt x="19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2" y="45"/>
                    <a:pt x="27" y="43"/>
                    <a:pt x="31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7" y="43"/>
                    <a:pt x="22" y="45"/>
                    <a:pt x="18" y="46"/>
                  </a:cubicBezTo>
                  <a:cubicBezTo>
                    <a:pt x="18" y="45"/>
                    <a:pt x="18" y="44"/>
                    <a:pt x="18" y="44"/>
                  </a:cubicBezTo>
                  <a:cubicBezTo>
                    <a:pt x="22" y="43"/>
                    <a:pt x="25" y="42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5" y="41"/>
                    <a:pt x="22" y="42"/>
                    <a:pt x="18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2" y="40"/>
                    <a:pt x="26" y="38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26" y="38"/>
                    <a:pt x="22" y="39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0"/>
                    <a:pt x="18" y="39"/>
                    <a:pt x="18" y="39"/>
                  </a:cubicBezTo>
                  <a:cubicBezTo>
                    <a:pt x="22" y="38"/>
                    <a:pt x="26" y="36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6" y="36"/>
                    <a:pt x="22" y="37"/>
                    <a:pt x="18" y="38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26" y="33"/>
                    <a:pt x="22" y="34"/>
                    <a:pt x="18" y="36"/>
                  </a:cubicBezTo>
                  <a:cubicBezTo>
                    <a:pt x="18" y="35"/>
                    <a:pt x="18" y="35"/>
                    <a:pt x="18" y="34"/>
                  </a:cubicBezTo>
                  <a:cubicBezTo>
                    <a:pt x="22" y="33"/>
                    <a:pt x="26" y="31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6" y="31"/>
                    <a:pt x="22" y="32"/>
                    <a:pt x="18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22" y="31"/>
                    <a:pt x="26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29"/>
                    <a:pt x="22" y="31"/>
                    <a:pt x="18" y="33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2"/>
                    <a:pt x="19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1"/>
                    <a:pt x="18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1"/>
                    <a:pt x="18" y="31"/>
                  </a:cubicBezTo>
                  <a:cubicBezTo>
                    <a:pt x="22" y="29"/>
                    <a:pt x="27" y="27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6" y="27"/>
                    <a:pt x="22" y="29"/>
                    <a:pt x="18" y="31"/>
                  </a:cubicBezTo>
                  <a:cubicBezTo>
                    <a:pt x="18" y="30"/>
                    <a:pt x="18" y="30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20" y="28"/>
                    <a:pt x="21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0" y="28"/>
                    <a:pt x="19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28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21" y="25"/>
                    <a:pt x="25" y="23"/>
                    <a:pt x="29" y="22"/>
                  </a:cubicBezTo>
                  <a:cubicBezTo>
                    <a:pt x="29" y="22"/>
                    <a:pt x="29" y="21"/>
                    <a:pt x="29" y="21"/>
                  </a:cubicBezTo>
                  <a:cubicBezTo>
                    <a:pt x="25" y="23"/>
                    <a:pt x="21" y="25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5" y="30"/>
                    <a:pt x="12" y="33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2" y="34"/>
                    <a:pt x="15" y="30"/>
                    <a:pt x="17" y="27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9"/>
                    <a:pt x="17" y="30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3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5"/>
                    <a:pt x="17" y="35"/>
                  </a:cubicBezTo>
                  <a:cubicBezTo>
                    <a:pt x="17" y="35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40"/>
                    <a:pt x="18" y="42"/>
                    <a:pt x="18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7" y="44"/>
                    <a:pt x="17" y="44"/>
                    <a:pt x="18" y="44"/>
                  </a:cubicBezTo>
                  <a:cubicBezTo>
                    <a:pt x="18" y="45"/>
                    <a:pt x="18" y="45"/>
                    <a:pt x="18" y="46"/>
                  </a:cubicBezTo>
                  <a:cubicBezTo>
                    <a:pt x="17" y="46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8" y="47"/>
                  </a:cubicBezTo>
                  <a:cubicBezTo>
                    <a:pt x="18" y="49"/>
                    <a:pt x="18" y="51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5" y="48"/>
                    <a:pt x="13" y="43"/>
                    <a:pt x="11" y="38"/>
                  </a:cubicBezTo>
                  <a:cubicBezTo>
                    <a:pt x="11" y="38"/>
                    <a:pt x="10" y="38"/>
                    <a:pt x="10" y="38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8" y="42"/>
                    <a:pt x="6" y="43"/>
                    <a:pt x="4" y="45"/>
                  </a:cubicBezTo>
                  <a:cubicBezTo>
                    <a:pt x="4" y="44"/>
                    <a:pt x="3" y="44"/>
                    <a:pt x="3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4" y="43"/>
                    <a:pt x="4" y="43"/>
                  </a:cubicBezTo>
                  <a:cubicBezTo>
                    <a:pt x="4" y="43"/>
                    <a:pt x="4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6" y="42"/>
                    <a:pt x="8" y="41"/>
                    <a:pt x="11" y="40"/>
                  </a:cubicBezTo>
                  <a:cubicBezTo>
                    <a:pt x="11" y="40"/>
                    <a:pt x="11" y="40"/>
                    <a:pt x="10" y="40"/>
                  </a:cubicBezTo>
                  <a:cubicBezTo>
                    <a:pt x="8" y="41"/>
                    <a:pt x="5" y="42"/>
                    <a:pt x="3" y="43"/>
                  </a:cubicBezTo>
                  <a:cubicBezTo>
                    <a:pt x="3" y="43"/>
                    <a:pt x="3" y="43"/>
                    <a:pt x="3" y="42"/>
                  </a:cubicBezTo>
                  <a:cubicBezTo>
                    <a:pt x="3" y="42"/>
                    <a:pt x="4" y="42"/>
                    <a:pt x="4" y="41"/>
                  </a:cubicBezTo>
                  <a:cubicBezTo>
                    <a:pt x="5" y="41"/>
                    <a:pt x="5" y="41"/>
                    <a:pt x="4" y="41"/>
                  </a:cubicBezTo>
                  <a:cubicBezTo>
                    <a:pt x="4" y="41"/>
                    <a:pt x="3" y="42"/>
                    <a:pt x="3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5" y="41"/>
                    <a:pt x="7" y="40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8" y="39"/>
                    <a:pt x="7" y="39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1"/>
                    <a:pt x="3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4" y="40"/>
                    <a:pt x="6" y="39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9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7" y="38"/>
                    <a:pt x="6" y="38"/>
                  </a:cubicBezTo>
                  <a:cubicBezTo>
                    <a:pt x="6" y="38"/>
                    <a:pt x="6" y="38"/>
                    <a:pt x="6" y="39"/>
                  </a:cubicBezTo>
                  <a:cubicBezTo>
                    <a:pt x="5" y="39"/>
                    <a:pt x="3" y="40"/>
                    <a:pt x="2" y="40"/>
                  </a:cubicBezTo>
                  <a:cubicBezTo>
                    <a:pt x="2" y="40"/>
                    <a:pt x="2" y="40"/>
                    <a:pt x="1" y="39"/>
                  </a:cubicBezTo>
                  <a:cubicBezTo>
                    <a:pt x="5" y="38"/>
                    <a:pt x="8" y="36"/>
                    <a:pt x="11" y="35"/>
                  </a:cubicBezTo>
                  <a:cubicBezTo>
                    <a:pt x="11" y="35"/>
                    <a:pt x="11" y="34"/>
                    <a:pt x="10" y="34"/>
                  </a:cubicBezTo>
                  <a:cubicBezTo>
                    <a:pt x="7" y="36"/>
                    <a:pt x="4" y="37"/>
                    <a:pt x="1" y="39"/>
                  </a:cubicBezTo>
                  <a:cubicBezTo>
                    <a:pt x="1" y="38"/>
                    <a:pt x="1" y="38"/>
                    <a:pt x="0" y="37"/>
                  </a:cubicBezTo>
                  <a:cubicBezTo>
                    <a:pt x="1" y="36"/>
                    <a:pt x="2" y="36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1" y="36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1" y="38"/>
                    <a:pt x="1" y="39"/>
                  </a:cubicBezTo>
                  <a:cubicBezTo>
                    <a:pt x="1" y="39"/>
                    <a:pt x="1" y="39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1"/>
                    <a:pt x="1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1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9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2"/>
                    <a:pt x="6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2"/>
                    <a:pt x="7" y="52"/>
                    <a:pt x="7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7" y="53"/>
                    <a:pt x="7" y="53"/>
                  </a:cubicBezTo>
                  <a:cubicBezTo>
                    <a:pt x="7" y="53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5"/>
                    <a:pt x="7" y="55"/>
                  </a:cubicBezTo>
                  <a:cubicBezTo>
                    <a:pt x="7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7" y="56"/>
                    <a:pt x="8" y="56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9" y="57"/>
                    <a:pt x="9" y="57"/>
                    <a:pt x="9" y="58"/>
                  </a:cubicBezTo>
                  <a:cubicBezTo>
                    <a:pt x="9" y="58"/>
                    <a:pt x="9" y="58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3"/>
                    <a:pt x="15" y="53"/>
                  </a:cubicBezTo>
                  <a:cubicBezTo>
                    <a:pt x="13" y="54"/>
                    <a:pt x="11" y="56"/>
                    <a:pt x="9" y="57"/>
                  </a:cubicBezTo>
                  <a:cubicBezTo>
                    <a:pt x="9" y="56"/>
                    <a:pt x="8" y="56"/>
                    <a:pt x="8" y="56"/>
                  </a:cubicBezTo>
                  <a:cubicBezTo>
                    <a:pt x="9" y="56"/>
                    <a:pt x="10" y="55"/>
                    <a:pt x="10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10" y="55"/>
                    <a:pt x="9" y="55"/>
                    <a:pt x="8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10" y="54"/>
                    <a:pt x="12" y="53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52"/>
                    <a:pt x="13" y="52"/>
                    <a:pt x="12" y="52"/>
                  </a:cubicBezTo>
                  <a:cubicBezTo>
                    <a:pt x="12" y="52"/>
                    <a:pt x="12" y="53"/>
                    <a:pt x="12" y="53"/>
                  </a:cubicBezTo>
                  <a:cubicBezTo>
                    <a:pt x="11" y="53"/>
                    <a:pt x="9" y="54"/>
                    <a:pt x="8" y="55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3"/>
                    <a:pt x="10" y="53"/>
                  </a:cubicBezTo>
                  <a:cubicBezTo>
                    <a:pt x="11" y="52"/>
                    <a:pt x="10" y="52"/>
                    <a:pt x="10" y="52"/>
                  </a:cubicBezTo>
                  <a:cubicBezTo>
                    <a:pt x="9" y="53"/>
                    <a:pt x="8" y="53"/>
                    <a:pt x="7" y="54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9" y="52"/>
                    <a:pt x="12" y="51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8" y="51"/>
                    <a:pt x="8" y="51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8" y="51"/>
                    <a:pt x="7" y="51"/>
                    <a:pt x="7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9" y="50"/>
                    <a:pt x="11" y="49"/>
                    <a:pt x="13" y="48"/>
                  </a:cubicBezTo>
                  <a:cubicBezTo>
                    <a:pt x="14" y="48"/>
                    <a:pt x="13" y="48"/>
                    <a:pt x="13" y="48"/>
                  </a:cubicBezTo>
                  <a:cubicBezTo>
                    <a:pt x="11" y="49"/>
                    <a:pt x="9" y="50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7" y="50"/>
                    <a:pt x="7" y="49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8" y="48"/>
                    <a:pt x="11" y="47"/>
                    <a:pt x="13" y="46"/>
                  </a:cubicBezTo>
                  <a:cubicBezTo>
                    <a:pt x="14" y="46"/>
                    <a:pt x="13" y="46"/>
                    <a:pt x="13" y="46"/>
                  </a:cubicBezTo>
                  <a:cubicBezTo>
                    <a:pt x="11" y="47"/>
                    <a:pt x="8" y="48"/>
                    <a:pt x="5" y="49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6" y="48"/>
                    <a:pt x="6" y="48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6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7" y="47"/>
                    <a:pt x="10" y="46"/>
                    <a:pt x="12" y="45"/>
                  </a:cubicBezTo>
                  <a:cubicBezTo>
                    <a:pt x="12" y="45"/>
                    <a:pt x="12" y="44"/>
                    <a:pt x="12" y="45"/>
                  </a:cubicBezTo>
                  <a:cubicBezTo>
                    <a:pt x="10" y="45"/>
                    <a:pt x="7" y="46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6"/>
                    <a:pt x="6" y="46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5" y="46"/>
                    <a:pt x="5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7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2"/>
                    <a:pt x="10" y="42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1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1" y="42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2"/>
                    <a:pt x="11" y="42"/>
                    <a:pt x="11" y="42"/>
                  </a:cubicBezTo>
                  <a:cubicBezTo>
                    <a:pt x="10" y="43"/>
                    <a:pt x="10" y="43"/>
                    <a:pt x="9" y="44"/>
                  </a:cubicBezTo>
                  <a:cubicBezTo>
                    <a:pt x="8" y="44"/>
                    <a:pt x="6" y="45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3"/>
                    <a:pt x="11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4" y="46"/>
                    <a:pt x="15" y="49"/>
                    <a:pt x="17" y="52"/>
                  </a:cubicBezTo>
                  <a:cubicBezTo>
                    <a:pt x="17" y="52"/>
                    <a:pt x="16" y="52"/>
                    <a:pt x="16" y="52"/>
                  </a:cubicBezTo>
                  <a:cubicBezTo>
                    <a:pt x="15" y="53"/>
                    <a:pt x="13" y="54"/>
                    <a:pt x="12" y="54"/>
                  </a:cubicBezTo>
                  <a:cubicBezTo>
                    <a:pt x="12" y="54"/>
                    <a:pt x="12" y="55"/>
                    <a:pt x="12" y="55"/>
                  </a:cubicBezTo>
                  <a:cubicBezTo>
                    <a:pt x="14" y="54"/>
                    <a:pt x="15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4"/>
                    <a:pt x="14" y="55"/>
                    <a:pt x="13" y="56"/>
                  </a:cubicBezTo>
                  <a:cubicBezTo>
                    <a:pt x="12" y="56"/>
                    <a:pt x="13" y="56"/>
                    <a:pt x="13" y="56"/>
                  </a:cubicBezTo>
                  <a:cubicBezTo>
                    <a:pt x="13" y="56"/>
                    <a:pt x="14" y="55"/>
                    <a:pt x="14" y="55"/>
                  </a:cubicBezTo>
                  <a:cubicBezTo>
                    <a:pt x="13" y="56"/>
                    <a:pt x="11" y="58"/>
                    <a:pt x="9" y="58"/>
                  </a:cubicBezTo>
                  <a:cubicBezTo>
                    <a:pt x="9" y="58"/>
                    <a:pt x="9" y="59"/>
                    <a:pt x="9" y="59"/>
                  </a:cubicBezTo>
                  <a:cubicBezTo>
                    <a:pt x="9" y="59"/>
                    <a:pt x="9" y="58"/>
                    <a:pt x="10" y="58"/>
                  </a:cubicBezTo>
                  <a:cubicBezTo>
                    <a:pt x="10" y="58"/>
                    <a:pt x="10" y="59"/>
                    <a:pt x="10" y="59"/>
                  </a:cubicBezTo>
                  <a:cubicBezTo>
                    <a:pt x="10" y="59"/>
                    <a:pt x="11" y="58"/>
                    <a:pt x="11" y="58"/>
                  </a:cubicBezTo>
                  <a:cubicBezTo>
                    <a:pt x="11" y="59"/>
                    <a:pt x="10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8" y="59"/>
                    <a:pt x="8" y="58"/>
                  </a:cubicBezTo>
                  <a:cubicBezTo>
                    <a:pt x="9" y="58"/>
                    <a:pt x="8" y="58"/>
                    <a:pt x="8" y="58"/>
                  </a:cubicBezTo>
                  <a:cubicBezTo>
                    <a:pt x="8" y="59"/>
                    <a:pt x="9" y="60"/>
                    <a:pt x="9" y="60"/>
                  </a:cubicBezTo>
                  <a:cubicBezTo>
                    <a:pt x="9" y="60"/>
                    <a:pt x="9" y="60"/>
                    <a:pt x="10" y="60"/>
                  </a:cubicBezTo>
                  <a:cubicBezTo>
                    <a:pt x="10" y="60"/>
                    <a:pt x="10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2" y="59"/>
                    <a:pt x="12" y="59"/>
                  </a:cubicBezTo>
                  <a:cubicBezTo>
                    <a:pt x="13" y="59"/>
                    <a:pt x="14" y="58"/>
                    <a:pt x="15" y="57"/>
                  </a:cubicBezTo>
                  <a:cubicBezTo>
                    <a:pt x="16" y="56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6" y="57"/>
                    <a:pt x="15" y="58"/>
                    <a:pt x="14" y="58"/>
                  </a:cubicBezTo>
                  <a:cubicBezTo>
                    <a:pt x="13" y="59"/>
                    <a:pt x="13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9"/>
                    <a:pt x="14" y="59"/>
                    <a:pt x="14" y="59"/>
                  </a:cubicBezTo>
                  <a:cubicBezTo>
                    <a:pt x="15" y="58"/>
                    <a:pt x="15" y="58"/>
                    <a:pt x="16" y="58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58"/>
                    <a:pt x="15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7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7" y="57"/>
                    <a:pt x="18" y="57"/>
                  </a:cubicBezTo>
                  <a:cubicBezTo>
                    <a:pt x="18" y="58"/>
                    <a:pt x="18" y="59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6" y="61"/>
                    <a:pt x="16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6" y="62"/>
                    <a:pt x="14" y="63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5" y="63"/>
                    <a:pt x="16" y="62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7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5" y="64"/>
                    <a:pt x="15" y="65"/>
                    <a:pt x="15" y="65"/>
                  </a:cubicBezTo>
                  <a:cubicBezTo>
                    <a:pt x="14" y="65"/>
                    <a:pt x="14" y="65"/>
                    <a:pt x="13" y="64"/>
                  </a:cubicBezTo>
                  <a:cubicBezTo>
                    <a:pt x="13" y="64"/>
                    <a:pt x="12" y="64"/>
                    <a:pt x="12" y="63"/>
                  </a:cubicBezTo>
                  <a:cubicBezTo>
                    <a:pt x="14" y="62"/>
                    <a:pt x="16" y="61"/>
                    <a:pt x="17" y="60"/>
                  </a:cubicBezTo>
                  <a:cubicBezTo>
                    <a:pt x="18" y="59"/>
                    <a:pt x="17" y="59"/>
                    <a:pt x="17" y="59"/>
                  </a:cubicBezTo>
                  <a:cubicBezTo>
                    <a:pt x="15" y="61"/>
                    <a:pt x="14" y="62"/>
                    <a:pt x="12" y="63"/>
                  </a:cubicBezTo>
                  <a:cubicBezTo>
                    <a:pt x="12" y="63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3" y="61"/>
                    <a:pt x="14" y="60"/>
                    <a:pt x="16" y="59"/>
                  </a:cubicBezTo>
                  <a:cubicBezTo>
                    <a:pt x="16" y="59"/>
                    <a:pt x="16" y="59"/>
                    <a:pt x="15" y="59"/>
                  </a:cubicBezTo>
                  <a:cubicBezTo>
                    <a:pt x="14" y="60"/>
                    <a:pt x="13" y="61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1"/>
                    <a:pt x="12" y="60"/>
                    <a:pt x="12" y="60"/>
                  </a:cubicBezTo>
                  <a:cubicBezTo>
                    <a:pt x="12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1"/>
                    <a:pt x="11" y="61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3"/>
                    <a:pt x="12" y="64"/>
                    <a:pt x="12" y="64"/>
                  </a:cubicBezTo>
                  <a:cubicBezTo>
                    <a:pt x="13" y="65"/>
                    <a:pt x="14" y="65"/>
                    <a:pt x="15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5"/>
                    <a:pt x="16" y="65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6" y="65"/>
                    <a:pt x="16" y="65"/>
                    <a:pt x="15" y="65"/>
                  </a:cubicBezTo>
                  <a:cubicBezTo>
                    <a:pt x="16" y="65"/>
                    <a:pt x="16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5"/>
                    <a:pt x="17" y="65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7"/>
                    <a:pt x="17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9"/>
                    <a:pt x="17" y="69"/>
                    <a:pt x="17" y="70"/>
                  </a:cubicBezTo>
                  <a:cubicBezTo>
                    <a:pt x="17" y="70"/>
                    <a:pt x="18" y="70"/>
                    <a:pt x="18" y="70"/>
                  </a:cubicBezTo>
                  <a:cubicBezTo>
                    <a:pt x="20" y="70"/>
                    <a:pt x="22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3" y="69"/>
                    <a:pt x="22" y="69"/>
                  </a:cubicBezTo>
                  <a:cubicBezTo>
                    <a:pt x="25" y="69"/>
                    <a:pt x="27" y="68"/>
                    <a:pt x="29" y="68"/>
                  </a:cubicBezTo>
                  <a:cubicBezTo>
                    <a:pt x="30" y="68"/>
                    <a:pt x="30" y="67"/>
                    <a:pt x="29" y="67"/>
                  </a:cubicBezTo>
                  <a:cubicBezTo>
                    <a:pt x="26" y="68"/>
                    <a:pt x="22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8"/>
                  </a:cubicBezTo>
                  <a:cubicBezTo>
                    <a:pt x="22" y="68"/>
                    <a:pt x="26" y="67"/>
                    <a:pt x="29" y="66"/>
                  </a:cubicBezTo>
                  <a:cubicBezTo>
                    <a:pt x="30" y="66"/>
                    <a:pt x="30" y="66"/>
                    <a:pt x="29" y="66"/>
                  </a:cubicBezTo>
                  <a:cubicBezTo>
                    <a:pt x="25" y="67"/>
                    <a:pt x="22" y="68"/>
                    <a:pt x="18" y="68"/>
                  </a:cubicBezTo>
                  <a:cubicBezTo>
                    <a:pt x="18" y="68"/>
                    <a:pt x="18" y="67"/>
                    <a:pt x="18" y="67"/>
                  </a:cubicBezTo>
                  <a:cubicBezTo>
                    <a:pt x="22" y="66"/>
                    <a:pt x="26" y="65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26" y="65"/>
                    <a:pt x="22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22" y="65"/>
                    <a:pt x="27" y="63"/>
                    <a:pt x="31" y="62"/>
                  </a:cubicBezTo>
                  <a:cubicBezTo>
                    <a:pt x="31" y="62"/>
                    <a:pt x="31" y="61"/>
                    <a:pt x="31" y="61"/>
                  </a:cubicBezTo>
                  <a:cubicBezTo>
                    <a:pt x="27" y="63"/>
                    <a:pt x="22" y="64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0" y="64"/>
                    <a:pt x="21" y="64"/>
                    <a:pt x="23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2" y="62"/>
                    <a:pt x="26" y="61"/>
                    <a:pt x="30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26" y="61"/>
                    <a:pt x="22" y="62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2" y="61"/>
                    <a:pt x="27" y="60"/>
                    <a:pt x="31" y="59"/>
                  </a:cubicBezTo>
                  <a:cubicBezTo>
                    <a:pt x="31" y="59"/>
                    <a:pt x="31" y="58"/>
                    <a:pt x="31" y="58"/>
                  </a:cubicBezTo>
                  <a:cubicBezTo>
                    <a:pt x="27" y="60"/>
                    <a:pt x="22" y="61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8" y="61"/>
                    <a:pt x="18" y="61"/>
                  </a:cubicBezTo>
                  <a:cubicBezTo>
                    <a:pt x="22" y="60"/>
                    <a:pt x="27" y="59"/>
                    <a:pt x="31" y="57"/>
                  </a:cubicBezTo>
                  <a:cubicBezTo>
                    <a:pt x="31" y="57"/>
                    <a:pt x="31" y="56"/>
                    <a:pt x="31" y="56"/>
                  </a:cubicBezTo>
                  <a:cubicBezTo>
                    <a:pt x="27" y="58"/>
                    <a:pt x="22" y="60"/>
                    <a:pt x="18" y="61"/>
                  </a:cubicBezTo>
                  <a:cubicBezTo>
                    <a:pt x="18" y="61"/>
                    <a:pt x="18" y="60"/>
                    <a:pt x="18" y="60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6" y="57"/>
                    <a:pt x="22" y="58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8" y="59"/>
                    <a:pt x="18" y="60"/>
                    <a:pt x="18" y="59"/>
                  </a:cubicBezTo>
                  <a:cubicBezTo>
                    <a:pt x="19" y="59"/>
                    <a:pt x="21" y="59"/>
                    <a:pt x="23" y="58"/>
                  </a:cubicBezTo>
                  <a:cubicBezTo>
                    <a:pt x="23" y="58"/>
                    <a:pt x="23" y="58"/>
                    <a:pt x="22" y="58"/>
                  </a:cubicBezTo>
                  <a:cubicBezTo>
                    <a:pt x="21" y="58"/>
                    <a:pt x="19" y="59"/>
                    <a:pt x="18" y="59"/>
                  </a:cubicBezTo>
                  <a:cubicBezTo>
                    <a:pt x="18" y="59"/>
                    <a:pt x="18" y="59"/>
                    <a:pt x="18" y="58"/>
                  </a:cubicBezTo>
                  <a:cubicBezTo>
                    <a:pt x="22" y="57"/>
                    <a:pt x="27" y="55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6"/>
                    <a:pt x="18" y="56"/>
                  </a:cubicBezTo>
                  <a:cubicBezTo>
                    <a:pt x="22" y="54"/>
                    <a:pt x="26" y="53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3"/>
                  </a:cubicBezTo>
                  <a:cubicBezTo>
                    <a:pt x="22" y="52"/>
                    <a:pt x="26" y="51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9"/>
                    <a:pt x="31" y="49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0" y="49"/>
                    <a:pt x="28" y="50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3" y="51"/>
                    <a:pt x="20" y="52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9" y="52"/>
                    <a:pt x="21" y="52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1" y="51"/>
                    <a:pt x="19" y="52"/>
                    <a:pt x="18" y="52"/>
                  </a:cubicBezTo>
                  <a:cubicBezTo>
                    <a:pt x="18" y="52"/>
                    <a:pt x="18" y="51"/>
                    <a:pt x="18" y="50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9" y="50"/>
                    <a:pt x="20" y="50"/>
                    <a:pt x="22" y="5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0" y="50"/>
                    <a:pt x="19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22" y="48"/>
                    <a:pt x="26" y="47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1" y="47"/>
                    <a:pt x="25" y="46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9" y="45"/>
                    <a:pt x="31" y="44"/>
                    <a:pt x="32" y="44"/>
                  </a:cubicBezTo>
                  <a:cubicBezTo>
                    <a:pt x="32" y="44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6"/>
                    <a:pt x="32" y="49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3"/>
                    <a:pt x="32" y="53"/>
                    <a:pt x="32" y="54"/>
                  </a:cubicBezTo>
                  <a:cubicBezTo>
                    <a:pt x="32" y="54"/>
                    <a:pt x="32" y="54"/>
                    <a:pt x="31" y="54"/>
                  </a:cubicBezTo>
                  <a:cubicBezTo>
                    <a:pt x="31" y="54"/>
                    <a:pt x="31" y="55"/>
                    <a:pt x="31" y="55"/>
                  </a:cubicBezTo>
                  <a:cubicBezTo>
                    <a:pt x="32" y="55"/>
                    <a:pt x="32" y="55"/>
                    <a:pt x="32" y="54"/>
                  </a:cubicBezTo>
                  <a:cubicBezTo>
                    <a:pt x="32" y="55"/>
                    <a:pt x="32" y="55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7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1" y="57"/>
                    <a:pt x="32" y="57"/>
                    <a:pt x="32" y="57"/>
                  </a:cubicBezTo>
                  <a:cubicBezTo>
                    <a:pt x="32" y="58"/>
                    <a:pt x="32" y="58"/>
                    <a:pt x="32" y="59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1" y="59"/>
                    <a:pt x="31" y="60"/>
                    <a:pt x="31" y="60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2" y="60"/>
                    <a:pt x="32" y="61"/>
                  </a:cubicBezTo>
                  <a:cubicBezTo>
                    <a:pt x="31" y="61"/>
                    <a:pt x="31" y="61"/>
                    <a:pt x="30" y="61"/>
                  </a:cubicBezTo>
                  <a:cubicBezTo>
                    <a:pt x="30" y="61"/>
                    <a:pt x="30" y="62"/>
                    <a:pt x="30" y="62"/>
                  </a:cubicBezTo>
                  <a:cubicBezTo>
                    <a:pt x="31" y="61"/>
                    <a:pt x="31" y="61"/>
                    <a:pt x="32" y="61"/>
                  </a:cubicBezTo>
                  <a:cubicBezTo>
                    <a:pt x="32" y="61"/>
                    <a:pt x="32" y="61"/>
                    <a:pt x="32" y="62"/>
                  </a:cubicBezTo>
                  <a:cubicBezTo>
                    <a:pt x="32" y="62"/>
                    <a:pt x="32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2"/>
                    <a:pt x="32" y="63"/>
                    <a:pt x="32" y="63"/>
                  </a:cubicBezTo>
                  <a:cubicBezTo>
                    <a:pt x="31" y="63"/>
                    <a:pt x="31" y="63"/>
                    <a:pt x="30" y="64"/>
                  </a:cubicBezTo>
                  <a:cubicBezTo>
                    <a:pt x="30" y="64"/>
                    <a:pt x="30" y="64"/>
                    <a:pt x="31" y="64"/>
                  </a:cubicBezTo>
                  <a:cubicBezTo>
                    <a:pt x="31" y="64"/>
                    <a:pt x="31" y="63"/>
                    <a:pt x="32" y="63"/>
                  </a:cubicBezTo>
                  <a:cubicBezTo>
                    <a:pt x="32" y="64"/>
                    <a:pt x="32" y="64"/>
                    <a:pt x="32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1" y="65"/>
                    <a:pt x="31" y="66"/>
                    <a:pt x="31" y="66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9" y="67"/>
                    <a:pt x="30" y="67"/>
                    <a:pt x="30" y="67"/>
                  </a:cubicBezTo>
                  <a:cubicBezTo>
                    <a:pt x="30" y="67"/>
                    <a:pt x="31" y="67"/>
                    <a:pt x="31" y="66"/>
                  </a:cubicBezTo>
                  <a:cubicBezTo>
                    <a:pt x="31" y="67"/>
                    <a:pt x="31" y="68"/>
                    <a:pt x="31" y="68"/>
                  </a:cubicBezTo>
                  <a:cubicBezTo>
                    <a:pt x="30" y="69"/>
                    <a:pt x="29" y="69"/>
                    <a:pt x="28" y="69"/>
                  </a:cubicBezTo>
                  <a:cubicBezTo>
                    <a:pt x="28" y="69"/>
                    <a:pt x="28" y="70"/>
                    <a:pt x="28" y="70"/>
                  </a:cubicBezTo>
                  <a:cubicBezTo>
                    <a:pt x="29" y="69"/>
                    <a:pt x="30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3" y="70"/>
                    <a:pt x="33" y="69"/>
                    <a:pt x="34" y="69"/>
                  </a:cubicBezTo>
                  <a:cubicBezTo>
                    <a:pt x="33" y="70"/>
                    <a:pt x="33" y="70"/>
                    <a:pt x="32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1" y="72"/>
                    <a:pt x="31" y="72"/>
                  </a:cubicBezTo>
                  <a:cubicBezTo>
                    <a:pt x="29" y="72"/>
                    <a:pt x="28" y="73"/>
                    <a:pt x="27" y="74"/>
                  </a:cubicBezTo>
                  <a:cubicBezTo>
                    <a:pt x="28" y="73"/>
                    <a:pt x="30" y="72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0" y="71"/>
                    <a:pt x="29" y="71"/>
                    <a:pt x="29" y="71"/>
                  </a:cubicBezTo>
                  <a:cubicBezTo>
                    <a:pt x="29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1"/>
                  </a:cubicBezTo>
                  <a:cubicBezTo>
                    <a:pt x="26" y="71"/>
                    <a:pt x="24" y="71"/>
                    <a:pt x="22" y="71"/>
                  </a:cubicBezTo>
                  <a:cubicBezTo>
                    <a:pt x="22" y="71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1"/>
                  </a:cubicBezTo>
                  <a:cubicBezTo>
                    <a:pt x="21" y="71"/>
                    <a:pt x="19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9" y="71"/>
                    <a:pt x="21" y="71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1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3"/>
                    <a:pt x="22" y="73"/>
                    <a:pt x="22" y="74"/>
                  </a:cubicBezTo>
                  <a:cubicBezTo>
                    <a:pt x="22" y="74"/>
                    <a:pt x="22" y="74"/>
                    <a:pt x="21" y="74"/>
                  </a:cubicBezTo>
                  <a:cubicBezTo>
                    <a:pt x="21" y="74"/>
                    <a:pt x="21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5"/>
                    <a:pt x="22" y="75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22" y="78"/>
                    <a:pt x="22" y="78"/>
                  </a:cubicBezTo>
                  <a:cubicBezTo>
                    <a:pt x="22" y="78"/>
                    <a:pt x="22" y="79"/>
                    <a:pt x="22" y="79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1" y="79"/>
                    <a:pt x="22" y="80"/>
                    <a:pt x="22" y="80"/>
                  </a:cubicBezTo>
                  <a:cubicBezTo>
                    <a:pt x="22" y="80"/>
                    <a:pt x="22" y="80"/>
                    <a:pt x="22" y="79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3" y="84"/>
                    <a:pt x="23" y="87"/>
                    <a:pt x="23" y="90"/>
                  </a:cubicBezTo>
                  <a:cubicBezTo>
                    <a:pt x="23" y="90"/>
                    <a:pt x="23" y="90"/>
                    <a:pt x="22" y="90"/>
                  </a:cubicBezTo>
                  <a:cubicBezTo>
                    <a:pt x="22" y="91"/>
                    <a:pt x="22" y="91"/>
                    <a:pt x="23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3" y="91"/>
                    <a:pt x="23" y="91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3" y="92"/>
                    <a:pt x="23" y="9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3" y="93"/>
                    <a:pt x="23" y="94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4" y="97"/>
                    <a:pt x="24" y="98"/>
                    <a:pt x="24" y="100"/>
                  </a:cubicBezTo>
                  <a:cubicBezTo>
                    <a:pt x="24" y="101"/>
                    <a:pt x="24" y="102"/>
                    <a:pt x="24" y="103"/>
                  </a:cubicBezTo>
                  <a:cubicBezTo>
                    <a:pt x="24" y="106"/>
                    <a:pt x="24" y="109"/>
                    <a:pt x="25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3"/>
                    <a:pt x="25" y="113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6"/>
                    <a:pt x="25" y="116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20"/>
                    <a:pt x="25" y="121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3"/>
                    <a:pt x="25" y="123"/>
                    <a:pt x="25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24"/>
                    <a:pt x="25" y="125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5" y="125"/>
                    <a:pt x="25" y="126"/>
                    <a:pt x="25" y="126"/>
                  </a:cubicBezTo>
                  <a:cubicBezTo>
                    <a:pt x="25" y="127"/>
                    <a:pt x="25" y="129"/>
                    <a:pt x="25" y="131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2"/>
                    <a:pt x="25" y="132"/>
                    <a:pt x="25" y="133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25" y="133"/>
                    <a:pt x="25" y="133"/>
                    <a:pt x="25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4"/>
                    <a:pt x="26" y="135"/>
                    <a:pt x="26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5" y="136"/>
                    <a:pt x="26" y="136"/>
                    <a:pt x="26" y="136"/>
                  </a:cubicBezTo>
                  <a:cubicBezTo>
                    <a:pt x="26" y="137"/>
                    <a:pt x="26" y="137"/>
                    <a:pt x="26" y="138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6" y="139"/>
                    <a:pt x="26" y="139"/>
                    <a:pt x="26" y="140"/>
                  </a:cubicBezTo>
                  <a:cubicBezTo>
                    <a:pt x="26" y="140"/>
                    <a:pt x="26" y="140"/>
                    <a:pt x="25" y="140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25" y="140"/>
                    <a:pt x="26" y="140"/>
                    <a:pt x="26" y="140"/>
                  </a:cubicBezTo>
                  <a:cubicBezTo>
                    <a:pt x="26" y="140"/>
                    <a:pt x="26" y="140"/>
                    <a:pt x="26" y="140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3"/>
                    <a:pt x="26" y="143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6" y="143"/>
                    <a:pt x="26" y="144"/>
                    <a:pt x="26" y="144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9" y="143"/>
                    <a:pt x="32" y="142"/>
                    <a:pt x="35" y="140"/>
                  </a:cubicBezTo>
                  <a:cubicBezTo>
                    <a:pt x="35" y="140"/>
                    <a:pt x="35" y="139"/>
                    <a:pt x="34" y="140"/>
                  </a:cubicBezTo>
                  <a:cubicBezTo>
                    <a:pt x="32" y="141"/>
                    <a:pt x="29" y="143"/>
                    <a:pt x="26" y="144"/>
                  </a:cubicBezTo>
                  <a:cubicBezTo>
                    <a:pt x="26" y="144"/>
                    <a:pt x="26" y="143"/>
                    <a:pt x="26" y="142"/>
                  </a:cubicBezTo>
                  <a:cubicBezTo>
                    <a:pt x="29" y="141"/>
                    <a:pt x="31" y="140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1" y="139"/>
                    <a:pt x="29" y="141"/>
                    <a:pt x="26" y="142"/>
                  </a:cubicBezTo>
                  <a:cubicBezTo>
                    <a:pt x="26" y="141"/>
                    <a:pt x="26" y="141"/>
                    <a:pt x="26" y="140"/>
                  </a:cubicBezTo>
                  <a:cubicBezTo>
                    <a:pt x="29" y="139"/>
                    <a:pt x="32" y="137"/>
                    <a:pt x="34" y="135"/>
                  </a:cubicBezTo>
                  <a:cubicBezTo>
                    <a:pt x="35" y="135"/>
                    <a:pt x="34" y="135"/>
                    <a:pt x="34" y="135"/>
                  </a:cubicBezTo>
                  <a:cubicBezTo>
                    <a:pt x="32" y="137"/>
                    <a:pt x="29" y="139"/>
                    <a:pt x="26" y="140"/>
                  </a:cubicBezTo>
                  <a:cubicBezTo>
                    <a:pt x="26" y="140"/>
                    <a:pt x="26" y="139"/>
                    <a:pt x="26" y="139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7" y="139"/>
                    <a:pt x="28" y="138"/>
                    <a:pt x="29" y="138"/>
                  </a:cubicBezTo>
                  <a:cubicBezTo>
                    <a:pt x="29" y="138"/>
                    <a:pt x="29" y="137"/>
                    <a:pt x="29" y="137"/>
                  </a:cubicBezTo>
                  <a:cubicBezTo>
                    <a:pt x="28" y="138"/>
                    <a:pt x="27" y="138"/>
                    <a:pt x="26" y="139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9" y="137"/>
                    <a:pt x="31" y="135"/>
                    <a:pt x="34" y="133"/>
                  </a:cubicBezTo>
                  <a:cubicBezTo>
                    <a:pt x="34" y="133"/>
                    <a:pt x="33" y="133"/>
                    <a:pt x="33" y="133"/>
                  </a:cubicBezTo>
                  <a:cubicBezTo>
                    <a:pt x="31" y="135"/>
                    <a:pt x="29" y="136"/>
                    <a:pt x="26" y="137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7" y="136"/>
                    <a:pt x="28" y="136"/>
                    <a:pt x="29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8" y="135"/>
                    <a:pt x="27" y="136"/>
                    <a:pt x="26" y="137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9" y="135"/>
                    <a:pt x="32" y="133"/>
                    <a:pt x="35" y="131"/>
                  </a:cubicBezTo>
                  <a:cubicBezTo>
                    <a:pt x="35" y="131"/>
                    <a:pt x="35" y="130"/>
                    <a:pt x="35" y="131"/>
                  </a:cubicBezTo>
                  <a:cubicBezTo>
                    <a:pt x="32" y="133"/>
                    <a:pt x="29" y="134"/>
                    <a:pt x="26" y="135"/>
                  </a:cubicBezTo>
                  <a:cubicBezTo>
                    <a:pt x="26" y="135"/>
                    <a:pt x="26" y="134"/>
                    <a:pt x="26" y="133"/>
                  </a:cubicBezTo>
                  <a:cubicBezTo>
                    <a:pt x="29" y="132"/>
                    <a:pt x="32" y="130"/>
                    <a:pt x="35" y="128"/>
                  </a:cubicBezTo>
                  <a:cubicBezTo>
                    <a:pt x="35" y="128"/>
                    <a:pt x="35" y="127"/>
                    <a:pt x="35" y="128"/>
                  </a:cubicBezTo>
                  <a:cubicBezTo>
                    <a:pt x="32" y="130"/>
                    <a:pt x="29" y="132"/>
                    <a:pt x="26" y="133"/>
                  </a:cubicBezTo>
                  <a:cubicBezTo>
                    <a:pt x="26" y="132"/>
                    <a:pt x="26" y="132"/>
                    <a:pt x="26" y="131"/>
                  </a:cubicBezTo>
                  <a:cubicBezTo>
                    <a:pt x="29" y="129"/>
                    <a:pt x="32" y="127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2" y="127"/>
                    <a:pt x="29" y="129"/>
                    <a:pt x="26" y="130"/>
                  </a:cubicBezTo>
                  <a:cubicBezTo>
                    <a:pt x="26" y="130"/>
                    <a:pt x="26" y="129"/>
                    <a:pt x="26" y="128"/>
                  </a:cubicBezTo>
                  <a:cubicBezTo>
                    <a:pt x="28" y="127"/>
                    <a:pt x="31" y="125"/>
                    <a:pt x="33" y="124"/>
                  </a:cubicBezTo>
                  <a:cubicBezTo>
                    <a:pt x="34" y="124"/>
                    <a:pt x="33" y="123"/>
                    <a:pt x="33" y="123"/>
                  </a:cubicBezTo>
                  <a:cubicBezTo>
                    <a:pt x="31" y="125"/>
                    <a:pt x="28" y="126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8"/>
                    <a:pt x="26" y="127"/>
                    <a:pt x="26" y="127"/>
                  </a:cubicBezTo>
                  <a:cubicBezTo>
                    <a:pt x="26" y="127"/>
                    <a:pt x="26" y="126"/>
                    <a:pt x="26" y="125"/>
                  </a:cubicBezTo>
                  <a:cubicBezTo>
                    <a:pt x="29" y="124"/>
                    <a:pt x="32" y="123"/>
                    <a:pt x="34" y="121"/>
                  </a:cubicBezTo>
                  <a:cubicBezTo>
                    <a:pt x="35" y="121"/>
                    <a:pt x="35" y="120"/>
                    <a:pt x="34" y="121"/>
                  </a:cubicBezTo>
                  <a:cubicBezTo>
                    <a:pt x="32" y="122"/>
                    <a:pt x="29" y="124"/>
                    <a:pt x="26" y="125"/>
                  </a:cubicBezTo>
                  <a:cubicBezTo>
                    <a:pt x="26" y="125"/>
                    <a:pt x="26" y="124"/>
                    <a:pt x="26" y="124"/>
                  </a:cubicBezTo>
                  <a:cubicBezTo>
                    <a:pt x="29" y="122"/>
                    <a:pt x="32" y="121"/>
                    <a:pt x="35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2" y="120"/>
                    <a:pt x="29" y="122"/>
                    <a:pt x="26" y="124"/>
                  </a:cubicBezTo>
                  <a:cubicBezTo>
                    <a:pt x="26" y="123"/>
                    <a:pt x="26" y="123"/>
                    <a:pt x="26" y="122"/>
                  </a:cubicBezTo>
                  <a:cubicBezTo>
                    <a:pt x="28" y="121"/>
                    <a:pt x="31" y="119"/>
                    <a:pt x="34" y="118"/>
                  </a:cubicBezTo>
                  <a:cubicBezTo>
                    <a:pt x="34" y="118"/>
                    <a:pt x="34" y="117"/>
                    <a:pt x="34" y="118"/>
                  </a:cubicBezTo>
                  <a:cubicBezTo>
                    <a:pt x="31" y="119"/>
                    <a:pt x="28" y="120"/>
                    <a:pt x="26" y="122"/>
                  </a:cubicBezTo>
                  <a:cubicBezTo>
                    <a:pt x="25" y="121"/>
                    <a:pt x="25" y="120"/>
                    <a:pt x="25" y="119"/>
                  </a:cubicBezTo>
                  <a:cubicBezTo>
                    <a:pt x="28" y="118"/>
                    <a:pt x="31" y="116"/>
                    <a:pt x="34" y="115"/>
                  </a:cubicBezTo>
                  <a:cubicBezTo>
                    <a:pt x="34" y="115"/>
                    <a:pt x="34" y="114"/>
                    <a:pt x="34" y="114"/>
                  </a:cubicBezTo>
                  <a:cubicBezTo>
                    <a:pt x="32" y="115"/>
                    <a:pt x="31" y="116"/>
                    <a:pt x="30" y="11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28" y="117"/>
                    <a:pt x="27" y="118"/>
                    <a:pt x="25" y="118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5" y="118"/>
                    <a:pt x="25" y="118"/>
                    <a:pt x="26" y="118"/>
                  </a:cubicBezTo>
                  <a:cubicBezTo>
                    <a:pt x="26" y="117"/>
                    <a:pt x="27" y="117"/>
                    <a:pt x="28" y="116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7" y="116"/>
                    <a:pt x="26" y="117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8" y="115"/>
                    <a:pt x="31" y="114"/>
                    <a:pt x="35" y="112"/>
                  </a:cubicBezTo>
                  <a:cubicBezTo>
                    <a:pt x="35" y="112"/>
                    <a:pt x="35" y="112"/>
                    <a:pt x="34" y="112"/>
                  </a:cubicBezTo>
                  <a:cubicBezTo>
                    <a:pt x="33" y="113"/>
                    <a:pt x="32" y="113"/>
                    <a:pt x="31" y="114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5" y="114"/>
                  </a:cubicBezTo>
                  <a:cubicBezTo>
                    <a:pt x="28" y="113"/>
                    <a:pt x="32" y="111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1" y="111"/>
                    <a:pt x="28" y="112"/>
                    <a:pt x="25" y="114"/>
                  </a:cubicBezTo>
                  <a:cubicBezTo>
                    <a:pt x="25" y="113"/>
                    <a:pt x="25" y="113"/>
                    <a:pt x="25" y="112"/>
                  </a:cubicBezTo>
                  <a:cubicBezTo>
                    <a:pt x="28" y="111"/>
                    <a:pt x="32" y="10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2" y="109"/>
                    <a:pt x="28" y="110"/>
                    <a:pt x="25" y="112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6" y="110"/>
                    <a:pt x="28" y="109"/>
                    <a:pt x="29" y="109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27" y="109"/>
                    <a:pt x="26" y="110"/>
                    <a:pt x="25" y="110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8" y="108"/>
                    <a:pt x="32" y="107"/>
                    <a:pt x="35" y="105"/>
                  </a:cubicBezTo>
                  <a:cubicBezTo>
                    <a:pt x="35" y="105"/>
                    <a:pt x="35" y="104"/>
                    <a:pt x="35" y="104"/>
                  </a:cubicBezTo>
                  <a:cubicBezTo>
                    <a:pt x="32" y="106"/>
                    <a:pt x="28" y="108"/>
                    <a:pt x="25" y="110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6" y="108"/>
                    <a:pt x="27" y="108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7" y="107"/>
                    <a:pt x="26" y="108"/>
                    <a:pt x="25" y="109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8" y="106"/>
                    <a:pt x="31" y="105"/>
                    <a:pt x="34" y="103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1" y="104"/>
                    <a:pt x="28" y="106"/>
                    <a:pt x="25" y="108"/>
                  </a:cubicBezTo>
                  <a:cubicBezTo>
                    <a:pt x="25" y="107"/>
                    <a:pt x="24" y="107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5"/>
                    <a:pt x="24" y="105"/>
                  </a:cubicBezTo>
                  <a:cubicBezTo>
                    <a:pt x="26" y="104"/>
                    <a:pt x="27" y="104"/>
                    <a:pt x="28" y="103"/>
                  </a:cubicBezTo>
                  <a:cubicBezTo>
                    <a:pt x="28" y="103"/>
                    <a:pt x="28" y="102"/>
                    <a:pt x="28" y="103"/>
                  </a:cubicBezTo>
                  <a:cubicBezTo>
                    <a:pt x="27" y="103"/>
                    <a:pt x="25" y="104"/>
                    <a:pt x="24" y="105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102"/>
                    <a:pt x="31" y="101"/>
                    <a:pt x="34" y="99"/>
                  </a:cubicBezTo>
                  <a:cubicBezTo>
                    <a:pt x="35" y="99"/>
                    <a:pt x="34" y="99"/>
                    <a:pt x="34" y="99"/>
                  </a:cubicBezTo>
                  <a:cubicBezTo>
                    <a:pt x="31" y="100"/>
                    <a:pt x="28" y="102"/>
                    <a:pt x="24" y="104"/>
                  </a:cubicBezTo>
                  <a:cubicBezTo>
                    <a:pt x="24" y="103"/>
                    <a:pt x="24" y="103"/>
                    <a:pt x="24" y="102"/>
                  </a:cubicBezTo>
                  <a:cubicBezTo>
                    <a:pt x="27" y="101"/>
                    <a:pt x="30" y="99"/>
                    <a:pt x="34" y="97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0" y="99"/>
                    <a:pt x="27" y="100"/>
                    <a:pt x="24" y="102"/>
                  </a:cubicBezTo>
                  <a:cubicBezTo>
                    <a:pt x="24" y="102"/>
                    <a:pt x="24" y="101"/>
                    <a:pt x="24" y="101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6" y="100"/>
                    <a:pt x="27" y="100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6" y="100"/>
                    <a:pt x="25" y="100"/>
                    <a:pt x="24" y="101"/>
                  </a:cubicBezTo>
                  <a:cubicBezTo>
                    <a:pt x="24" y="101"/>
                    <a:pt x="24" y="100"/>
                    <a:pt x="24" y="100"/>
                  </a:cubicBezTo>
                  <a:cubicBezTo>
                    <a:pt x="27" y="99"/>
                    <a:pt x="30" y="97"/>
                    <a:pt x="34" y="96"/>
                  </a:cubicBezTo>
                  <a:cubicBezTo>
                    <a:pt x="34" y="96"/>
                    <a:pt x="34" y="95"/>
                    <a:pt x="33" y="95"/>
                  </a:cubicBezTo>
                  <a:cubicBezTo>
                    <a:pt x="30" y="97"/>
                    <a:pt x="27" y="98"/>
                    <a:pt x="24" y="100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5" y="99"/>
                    <a:pt x="26" y="98"/>
                    <a:pt x="27" y="98"/>
                  </a:cubicBezTo>
                  <a:cubicBezTo>
                    <a:pt x="27" y="98"/>
                    <a:pt x="27" y="97"/>
                    <a:pt x="27" y="97"/>
                  </a:cubicBezTo>
                  <a:cubicBezTo>
                    <a:pt x="26" y="98"/>
                    <a:pt x="25" y="99"/>
                    <a:pt x="24" y="99"/>
                  </a:cubicBezTo>
                  <a:cubicBezTo>
                    <a:pt x="24" y="99"/>
                    <a:pt x="24" y="99"/>
                    <a:pt x="24" y="98"/>
                  </a:cubicBezTo>
                  <a:cubicBezTo>
                    <a:pt x="27" y="96"/>
                    <a:pt x="31" y="95"/>
                    <a:pt x="35" y="93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5" y="93"/>
                    <a:pt x="35" y="93"/>
                    <a:pt x="36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5" y="92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0" y="95"/>
                    <a:pt x="27" y="96"/>
                    <a:pt x="24" y="98"/>
                  </a:cubicBezTo>
                  <a:cubicBezTo>
                    <a:pt x="24" y="98"/>
                    <a:pt x="24" y="98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97"/>
                    <a:pt x="24" y="96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5" y="95"/>
                    <a:pt x="26" y="95"/>
                    <a:pt x="28" y="95"/>
                  </a:cubicBezTo>
                  <a:cubicBezTo>
                    <a:pt x="26" y="95"/>
                    <a:pt x="25" y="96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6" y="96"/>
                    <a:pt x="27" y="96"/>
                    <a:pt x="28" y="95"/>
                  </a:cubicBezTo>
                  <a:cubicBezTo>
                    <a:pt x="28" y="95"/>
                    <a:pt x="28" y="94"/>
                    <a:pt x="28" y="94"/>
                  </a:cubicBezTo>
                  <a:cubicBezTo>
                    <a:pt x="31" y="93"/>
                    <a:pt x="34" y="92"/>
                    <a:pt x="36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2" y="93"/>
                    <a:pt x="28" y="94"/>
                    <a:pt x="24" y="96"/>
                  </a:cubicBezTo>
                  <a:cubicBezTo>
                    <a:pt x="24" y="95"/>
                    <a:pt x="24" y="94"/>
                    <a:pt x="24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5" y="93"/>
                    <a:pt x="26" y="92"/>
                    <a:pt x="27" y="92"/>
                  </a:cubicBezTo>
                  <a:cubicBezTo>
                    <a:pt x="28" y="92"/>
                    <a:pt x="27" y="91"/>
                    <a:pt x="27" y="91"/>
                  </a:cubicBezTo>
                  <a:cubicBezTo>
                    <a:pt x="26" y="92"/>
                    <a:pt x="25" y="93"/>
                    <a:pt x="24" y="93"/>
                  </a:cubicBezTo>
                  <a:cubicBezTo>
                    <a:pt x="24" y="93"/>
                    <a:pt x="23" y="93"/>
                    <a:pt x="23" y="92"/>
                  </a:cubicBezTo>
                  <a:cubicBezTo>
                    <a:pt x="28" y="91"/>
                    <a:pt x="32" y="89"/>
                    <a:pt x="36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2" y="88"/>
                    <a:pt x="28" y="90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1"/>
                    <a:pt x="26" y="91"/>
                    <a:pt x="27" y="90"/>
                  </a:cubicBezTo>
                  <a:cubicBezTo>
                    <a:pt x="27" y="90"/>
                    <a:pt x="27" y="89"/>
                    <a:pt x="27" y="90"/>
                  </a:cubicBezTo>
                  <a:cubicBezTo>
                    <a:pt x="26" y="90"/>
                    <a:pt x="25" y="91"/>
                    <a:pt x="23" y="91"/>
                  </a:cubicBezTo>
                  <a:cubicBezTo>
                    <a:pt x="23" y="91"/>
                    <a:pt x="23" y="91"/>
                    <a:pt x="23" y="90"/>
                  </a:cubicBezTo>
                  <a:cubicBezTo>
                    <a:pt x="27" y="89"/>
                    <a:pt x="31" y="87"/>
                    <a:pt x="35" y="85"/>
                  </a:cubicBezTo>
                  <a:cubicBezTo>
                    <a:pt x="35" y="85"/>
                    <a:pt x="35" y="84"/>
                    <a:pt x="34" y="85"/>
                  </a:cubicBezTo>
                  <a:cubicBezTo>
                    <a:pt x="31" y="86"/>
                    <a:pt x="27" y="88"/>
                    <a:pt x="23" y="90"/>
                  </a:cubicBezTo>
                  <a:cubicBezTo>
                    <a:pt x="23" y="90"/>
                    <a:pt x="23" y="90"/>
                    <a:pt x="23" y="89"/>
                  </a:cubicBezTo>
                  <a:cubicBezTo>
                    <a:pt x="24" y="89"/>
                    <a:pt x="25" y="89"/>
                    <a:pt x="26" y="89"/>
                  </a:cubicBezTo>
                  <a:cubicBezTo>
                    <a:pt x="26" y="89"/>
                    <a:pt x="26" y="88"/>
                    <a:pt x="26" y="88"/>
                  </a:cubicBezTo>
                  <a:cubicBezTo>
                    <a:pt x="25" y="89"/>
                    <a:pt x="24" y="89"/>
                    <a:pt x="23" y="89"/>
                  </a:cubicBezTo>
                  <a:cubicBezTo>
                    <a:pt x="23" y="88"/>
                    <a:pt x="23" y="88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7" y="85"/>
                    <a:pt x="31" y="83"/>
                    <a:pt x="34" y="81"/>
                  </a:cubicBezTo>
                  <a:cubicBezTo>
                    <a:pt x="35" y="81"/>
                    <a:pt x="34" y="81"/>
                    <a:pt x="34" y="81"/>
                  </a:cubicBezTo>
                  <a:cubicBezTo>
                    <a:pt x="31" y="83"/>
                    <a:pt x="27" y="85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6"/>
                    <a:pt x="23" y="85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7" y="82"/>
                    <a:pt x="31" y="80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1" y="79"/>
                    <a:pt x="27" y="81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7" y="80"/>
                    <a:pt x="31" y="78"/>
                    <a:pt x="36" y="76"/>
                  </a:cubicBezTo>
                  <a:cubicBezTo>
                    <a:pt x="36" y="76"/>
                    <a:pt x="36" y="76"/>
                    <a:pt x="35" y="76"/>
                  </a:cubicBezTo>
                  <a:cubicBezTo>
                    <a:pt x="31" y="78"/>
                    <a:pt x="27" y="80"/>
                    <a:pt x="23" y="82"/>
                  </a:cubicBezTo>
                  <a:cubicBezTo>
                    <a:pt x="23" y="82"/>
                    <a:pt x="23" y="81"/>
                    <a:pt x="23" y="80"/>
                  </a:cubicBezTo>
                  <a:cubicBezTo>
                    <a:pt x="27" y="78"/>
                    <a:pt x="31" y="76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8" y="73"/>
                    <a:pt x="39" y="73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2" y="71"/>
                    <a:pt x="44" y="71"/>
                    <a:pt x="45" y="70"/>
                  </a:cubicBezTo>
                  <a:cubicBezTo>
                    <a:pt x="45" y="70"/>
                    <a:pt x="46" y="70"/>
                    <a:pt x="46" y="70"/>
                  </a:cubicBezTo>
                  <a:cubicBezTo>
                    <a:pt x="45" y="70"/>
                    <a:pt x="44" y="71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1" y="73"/>
                    <a:pt x="39" y="74"/>
                    <a:pt x="37" y="75"/>
                  </a:cubicBezTo>
                  <a:cubicBezTo>
                    <a:pt x="37" y="74"/>
                    <a:pt x="37" y="75"/>
                    <a:pt x="37" y="75"/>
                  </a:cubicBezTo>
                  <a:cubicBezTo>
                    <a:pt x="37" y="75"/>
                    <a:pt x="36" y="75"/>
                    <a:pt x="36" y="75"/>
                  </a:cubicBezTo>
                  <a:cubicBezTo>
                    <a:pt x="36" y="75"/>
                    <a:pt x="36" y="76"/>
                    <a:pt x="36" y="76"/>
                  </a:cubicBezTo>
                  <a:cubicBezTo>
                    <a:pt x="36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7"/>
                    <a:pt x="37" y="77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92"/>
                    <a:pt x="36" y="107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4" y="124"/>
                    <a:pt x="32" y="125"/>
                    <a:pt x="30" y="126"/>
                  </a:cubicBezTo>
                  <a:cubicBezTo>
                    <a:pt x="30" y="126"/>
                    <a:pt x="30" y="126"/>
                    <a:pt x="31" y="126"/>
                  </a:cubicBezTo>
                  <a:cubicBezTo>
                    <a:pt x="33" y="125"/>
                    <a:pt x="34" y="124"/>
                    <a:pt x="36" y="123"/>
                  </a:cubicBezTo>
                  <a:cubicBezTo>
                    <a:pt x="36" y="123"/>
                    <a:pt x="36" y="123"/>
                    <a:pt x="36" y="122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6" y="124"/>
                    <a:pt x="36" y="125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4" y="128"/>
                    <a:pt x="31" y="129"/>
                    <a:pt x="29" y="130"/>
                  </a:cubicBezTo>
                  <a:cubicBezTo>
                    <a:pt x="29" y="130"/>
                    <a:pt x="29" y="131"/>
                    <a:pt x="29" y="131"/>
                  </a:cubicBezTo>
                  <a:cubicBezTo>
                    <a:pt x="28" y="131"/>
                    <a:pt x="27" y="131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8" y="131"/>
                    <a:pt x="29" y="131"/>
                    <a:pt x="30" y="130"/>
                  </a:cubicBezTo>
                  <a:cubicBezTo>
                    <a:pt x="31" y="130"/>
                    <a:pt x="31" y="130"/>
                    <a:pt x="30" y="130"/>
                  </a:cubicBezTo>
                  <a:cubicBezTo>
                    <a:pt x="30" y="130"/>
                    <a:pt x="30" y="130"/>
                    <a:pt x="29" y="130"/>
                  </a:cubicBezTo>
                  <a:cubicBezTo>
                    <a:pt x="32" y="129"/>
                    <a:pt x="34" y="128"/>
                    <a:pt x="36" y="127"/>
                  </a:cubicBezTo>
                  <a:cubicBezTo>
                    <a:pt x="36" y="127"/>
                    <a:pt x="36" y="127"/>
                    <a:pt x="36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6" y="129"/>
                    <a:pt x="36" y="130"/>
                    <a:pt x="36" y="131"/>
                  </a:cubicBezTo>
                  <a:cubicBezTo>
                    <a:pt x="36" y="133"/>
                    <a:pt x="36" y="134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40"/>
                    <a:pt x="36" y="144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5" y="148"/>
                    <a:pt x="35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5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5" y="147"/>
                    <a:pt x="36" y="147"/>
                  </a:cubicBezTo>
                  <a:cubicBezTo>
                    <a:pt x="36" y="147"/>
                    <a:pt x="35" y="147"/>
                    <a:pt x="35" y="147"/>
                  </a:cubicBezTo>
                  <a:cubicBezTo>
                    <a:pt x="34" y="147"/>
                    <a:pt x="34" y="148"/>
                    <a:pt x="33" y="149"/>
                  </a:cubicBezTo>
                  <a:cubicBezTo>
                    <a:pt x="32" y="149"/>
                    <a:pt x="32" y="149"/>
                    <a:pt x="31" y="149"/>
                  </a:cubicBezTo>
                  <a:cubicBezTo>
                    <a:pt x="31" y="149"/>
                    <a:pt x="31" y="149"/>
                    <a:pt x="31" y="148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3" y="147"/>
                    <a:pt x="34" y="147"/>
                    <a:pt x="35" y="147"/>
                  </a:cubicBezTo>
                  <a:cubicBezTo>
                    <a:pt x="35" y="146"/>
                    <a:pt x="35" y="146"/>
                    <a:pt x="34" y="146"/>
                  </a:cubicBezTo>
                  <a:cubicBezTo>
                    <a:pt x="35" y="146"/>
                    <a:pt x="35" y="146"/>
                    <a:pt x="35" y="145"/>
                  </a:cubicBezTo>
                  <a:cubicBezTo>
                    <a:pt x="36" y="145"/>
                    <a:pt x="35" y="145"/>
                    <a:pt x="35" y="145"/>
                  </a:cubicBezTo>
                  <a:cubicBezTo>
                    <a:pt x="34" y="146"/>
                    <a:pt x="33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8"/>
                    <a:pt x="30" y="148"/>
                    <a:pt x="30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9"/>
                    <a:pt x="30" y="149"/>
                    <a:pt x="31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29" y="149"/>
                    <a:pt x="28" y="149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9" y="147"/>
                    <a:pt x="31" y="147"/>
                    <a:pt x="32" y="146"/>
                  </a:cubicBezTo>
                  <a:cubicBezTo>
                    <a:pt x="33" y="146"/>
                    <a:pt x="32" y="145"/>
                    <a:pt x="32" y="146"/>
                  </a:cubicBezTo>
                  <a:cubicBezTo>
                    <a:pt x="31" y="146"/>
                    <a:pt x="30" y="146"/>
                    <a:pt x="29" y="147"/>
                  </a:cubicBezTo>
                  <a:cubicBezTo>
                    <a:pt x="29" y="147"/>
                    <a:pt x="29" y="147"/>
                    <a:pt x="30" y="147"/>
                  </a:cubicBezTo>
                  <a:cubicBezTo>
                    <a:pt x="30" y="146"/>
                    <a:pt x="30" y="146"/>
                    <a:pt x="29" y="146"/>
                  </a:cubicBezTo>
                  <a:cubicBezTo>
                    <a:pt x="28" y="147"/>
                    <a:pt x="27" y="147"/>
                    <a:pt x="26" y="148"/>
                  </a:cubicBezTo>
                  <a:cubicBezTo>
                    <a:pt x="26" y="148"/>
                    <a:pt x="26" y="148"/>
                    <a:pt x="26" y="148"/>
                  </a:cubicBezTo>
                  <a:cubicBezTo>
                    <a:pt x="26" y="148"/>
                    <a:pt x="26" y="148"/>
                    <a:pt x="26" y="149"/>
                  </a:cubicBezTo>
                  <a:cubicBezTo>
                    <a:pt x="26" y="149"/>
                    <a:pt x="26" y="149"/>
                    <a:pt x="26" y="149"/>
                  </a:cubicBezTo>
                  <a:cubicBezTo>
                    <a:pt x="26" y="149"/>
                    <a:pt x="26" y="149"/>
                    <a:pt x="26" y="148"/>
                  </a:cubicBezTo>
                  <a:cubicBezTo>
                    <a:pt x="28" y="149"/>
                    <a:pt x="29" y="149"/>
                    <a:pt x="31" y="149"/>
                  </a:cubicBezTo>
                  <a:cubicBezTo>
                    <a:pt x="31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50"/>
                    <a:pt x="28" y="150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51"/>
                    <a:pt x="27" y="151"/>
                    <a:pt x="26" y="151"/>
                  </a:cubicBezTo>
                  <a:cubicBezTo>
                    <a:pt x="27" y="151"/>
                    <a:pt x="27" y="150"/>
                    <a:pt x="27" y="150"/>
                  </a:cubicBezTo>
                  <a:cubicBezTo>
                    <a:pt x="28" y="150"/>
                    <a:pt x="27" y="149"/>
                    <a:pt x="27" y="150"/>
                  </a:cubicBezTo>
                  <a:cubicBezTo>
                    <a:pt x="25" y="152"/>
                    <a:pt x="24" y="155"/>
                    <a:pt x="24" y="158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4" y="159"/>
                    <a:pt x="25" y="159"/>
                    <a:pt x="25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8" y="159"/>
                    <a:pt x="30" y="158"/>
                    <a:pt x="31" y="157"/>
                  </a:cubicBezTo>
                  <a:cubicBezTo>
                    <a:pt x="34" y="155"/>
                    <a:pt x="35" y="152"/>
                    <a:pt x="34" y="150"/>
                  </a:cubicBezTo>
                  <a:cubicBezTo>
                    <a:pt x="34" y="149"/>
                    <a:pt x="33" y="149"/>
                    <a:pt x="34" y="150"/>
                  </a:cubicBezTo>
                  <a:cubicBezTo>
                    <a:pt x="35" y="154"/>
                    <a:pt x="32" y="158"/>
                    <a:pt x="28" y="159"/>
                  </a:cubicBezTo>
                  <a:cubicBezTo>
                    <a:pt x="27" y="159"/>
                    <a:pt x="27" y="159"/>
                    <a:pt x="26" y="159"/>
                  </a:cubicBezTo>
                  <a:cubicBezTo>
                    <a:pt x="28" y="158"/>
                    <a:pt x="29" y="157"/>
                    <a:pt x="30" y="156"/>
                  </a:cubicBezTo>
                  <a:cubicBezTo>
                    <a:pt x="31" y="156"/>
                    <a:pt x="30" y="156"/>
                    <a:pt x="30" y="156"/>
                  </a:cubicBezTo>
                  <a:cubicBezTo>
                    <a:pt x="29" y="157"/>
                    <a:pt x="27" y="158"/>
                    <a:pt x="26" y="159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4" y="158"/>
                    <a:pt x="24" y="157"/>
                    <a:pt x="24" y="157"/>
                  </a:cubicBezTo>
                  <a:cubicBezTo>
                    <a:pt x="24" y="157"/>
                    <a:pt x="24" y="156"/>
                    <a:pt x="25" y="156"/>
                  </a:cubicBezTo>
                  <a:cubicBezTo>
                    <a:pt x="25" y="154"/>
                    <a:pt x="26" y="153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7" y="152"/>
                    <a:pt x="27" y="152"/>
                    <a:pt x="28" y="151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3"/>
                    <a:pt x="27" y="153"/>
                  </a:cubicBezTo>
                  <a:cubicBezTo>
                    <a:pt x="28" y="152"/>
                    <a:pt x="28" y="151"/>
                    <a:pt x="29" y="151"/>
                  </a:cubicBezTo>
                  <a:cubicBezTo>
                    <a:pt x="30" y="151"/>
                    <a:pt x="30" y="150"/>
                    <a:pt x="31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1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1" y="150"/>
                    <a:pt x="32" y="150"/>
                    <a:pt x="32" y="150"/>
                  </a:cubicBezTo>
                  <a:cubicBezTo>
                    <a:pt x="32" y="149"/>
                    <a:pt x="33" y="149"/>
                    <a:pt x="33" y="149"/>
                  </a:cubicBezTo>
                  <a:cubicBezTo>
                    <a:pt x="34" y="149"/>
                    <a:pt x="35" y="148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6" y="142"/>
                    <a:pt x="36" y="137"/>
                    <a:pt x="36" y="131"/>
                  </a:cubicBezTo>
                  <a:cubicBezTo>
                    <a:pt x="36" y="117"/>
                    <a:pt x="37" y="102"/>
                    <a:pt x="37" y="88"/>
                  </a:cubicBezTo>
                  <a:cubicBezTo>
                    <a:pt x="37" y="84"/>
                    <a:pt x="37" y="80"/>
                    <a:pt x="37" y="77"/>
                  </a:cubicBezTo>
                  <a:cubicBezTo>
                    <a:pt x="38" y="77"/>
                    <a:pt x="38" y="78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9" y="85"/>
                    <a:pt x="40" y="91"/>
                    <a:pt x="41" y="96"/>
                  </a:cubicBezTo>
                  <a:cubicBezTo>
                    <a:pt x="41" y="96"/>
                    <a:pt x="41" y="96"/>
                    <a:pt x="40" y="96"/>
                  </a:cubicBezTo>
                  <a:cubicBezTo>
                    <a:pt x="40" y="97"/>
                    <a:pt x="40" y="97"/>
                    <a:pt x="41" y="97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1" y="99"/>
                    <a:pt x="42" y="102"/>
                    <a:pt x="42" y="104"/>
                  </a:cubicBezTo>
                  <a:cubicBezTo>
                    <a:pt x="43" y="110"/>
                    <a:pt x="43" y="115"/>
                    <a:pt x="44" y="121"/>
                  </a:cubicBezTo>
                  <a:cubicBezTo>
                    <a:pt x="44" y="121"/>
                    <a:pt x="44" y="121"/>
                    <a:pt x="44" y="121"/>
                  </a:cubicBezTo>
                  <a:cubicBezTo>
                    <a:pt x="44" y="121"/>
                    <a:pt x="44" y="121"/>
                    <a:pt x="44" y="121"/>
                  </a:cubicBezTo>
                  <a:cubicBezTo>
                    <a:pt x="44" y="121"/>
                    <a:pt x="44" y="121"/>
                    <a:pt x="44" y="121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4" y="123"/>
                    <a:pt x="44" y="123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4" y="124"/>
                    <a:pt x="45" y="126"/>
                    <a:pt x="45" y="128"/>
                  </a:cubicBezTo>
                  <a:cubicBezTo>
                    <a:pt x="45" y="134"/>
                    <a:pt x="45" y="140"/>
                    <a:pt x="46" y="146"/>
                  </a:cubicBezTo>
                  <a:cubicBezTo>
                    <a:pt x="46" y="147"/>
                    <a:pt x="46" y="147"/>
                    <a:pt x="46" y="146"/>
                  </a:cubicBezTo>
                  <a:close/>
                  <a:moveTo>
                    <a:pt x="54" y="32"/>
                  </a:move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5" y="32"/>
                    <a:pt x="55" y="32"/>
                  </a:cubicBezTo>
                  <a:cubicBezTo>
                    <a:pt x="55" y="32"/>
                    <a:pt x="55" y="32"/>
                    <a:pt x="54" y="32"/>
                  </a:cubicBezTo>
                  <a:close/>
                  <a:moveTo>
                    <a:pt x="56" y="30"/>
                  </a:moveTo>
                  <a:cubicBezTo>
                    <a:pt x="56" y="31"/>
                    <a:pt x="56" y="31"/>
                    <a:pt x="56" y="31"/>
                  </a:cubicBezTo>
                  <a:cubicBezTo>
                    <a:pt x="55" y="31"/>
                    <a:pt x="54" y="31"/>
                    <a:pt x="54" y="32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5" y="31"/>
                    <a:pt x="55" y="31"/>
                    <a:pt x="56" y="30"/>
                  </a:cubicBezTo>
                  <a:close/>
                  <a:moveTo>
                    <a:pt x="38" y="19"/>
                  </a:move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19"/>
                    <a:pt x="41" y="19"/>
                  </a:cubicBezTo>
                  <a:cubicBezTo>
                    <a:pt x="40" y="19"/>
                    <a:pt x="39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0"/>
                  </a:cubicBezTo>
                  <a:close/>
                  <a:moveTo>
                    <a:pt x="31" y="24"/>
                  </a:moveTo>
                  <a:cubicBezTo>
                    <a:pt x="33" y="23"/>
                    <a:pt x="34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4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2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3"/>
                    <a:pt x="32" y="23"/>
                    <a:pt x="33" y="22"/>
                  </a:cubicBezTo>
                  <a:cubicBezTo>
                    <a:pt x="32" y="23"/>
                    <a:pt x="32" y="23"/>
                    <a:pt x="31" y="24"/>
                  </a:cubicBezTo>
                  <a:cubicBezTo>
                    <a:pt x="31" y="23"/>
                    <a:pt x="31" y="23"/>
                    <a:pt x="30" y="23"/>
                  </a:cubicBezTo>
                  <a:cubicBezTo>
                    <a:pt x="32" y="22"/>
                    <a:pt x="34" y="21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4" y="20"/>
                    <a:pt x="33" y="21"/>
                    <a:pt x="32" y="22"/>
                  </a:cubicBezTo>
                  <a:cubicBezTo>
                    <a:pt x="32" y="21"/>
                    <a:pt x="32" y="21"/>
                    <a:pt x="33" y="21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1" y="21"/>
                    <a:pt x="30" y="22"/>
                  </a:cubicBezTo>
                  <a:cubicBezTo>
                    <a:pt x="30" y="22"/>
                    <a:pt x="30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2" y="19"/>
                    <a:pt x="32" y="19"/>
                  </a:cubicBezTo>
                  <a:cubicBezTo>
                    <a:pt x="33" y="19"/>
                    <a:pt x="33" y="19"/>
                    <a:pt x="32" y="19"/>
                  </a:cubicBezTo>
                  <a:cubicBezTo>
                    <a:pt x="31" y="19"/>
                    <a:pt x="31" y="19"/>
                    <a:pt x="30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0" y="17"/>
                  </a:cubicBezTo>
                  <a:cubicBezTo>
                    <a:pt x="31" y="17"/>
                    <a:pt x="33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6"/>
                    <a:pt x="31" y="16"/>
                    <a:pt x="30" y="17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2" y="15"/>
                    <a:pt x="33" y="14"/>
                    <a:pt x="34" y="14"/>
                  </a:cubicBezTo>
                  <a:cubicBezTo>
                    <a:pt x="35" y="14"/>
                    <a:pt x="34" y="13"/>
                    <a:pt x="34" y="13"/>
                  </a:cubicBezTo>
                  <a:cubicBezTo>
                    <a:pt x="33" y="14"/>
                    <a:pt x="31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3" y="12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2"/>
                    <a:pt x="32" y="12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2" y="13"/>
                    <a:pt x="32" y="12"/>
                    <a:pt x="33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1" y="13"/>
                    <a:pt x="32" y="14"/>
                    <a:pt x="32" y="13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4" y="10"/>
                    <a:pt x="34" y="10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3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2" y="14"/>
                    <a:pt x="33" y="13"/>
                    <a:pt x="34" y="12"/>
                  </a:cubicBezTo>
                  <a:cubicBezTo>
                    <a:pt x="35" y="14"/>
                    <a:pt x="35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4" y="19"/>
                    <a:pt x="32" y="20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0"/>
                    <a:pt x="34" y="19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9"/>
                    <a:pt x="37" y="20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2"/>
                    <a:pt x="35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4" y="23"/>
                    <a:pt x="33" y="24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1" y="24"/>
                    <a:pt x="31" y="24"/>
                  </a:cubicBezTo>
                  <a:close/>
                  <a:moveTo>
                    <a:pt x="15" y="57"/>
                  </a:moveTo>
                  <a:cubicBezTo>
                    <a:pt x="15" y="57"/>
                    <a:pt x="14" y="57"/>
                    <a:pt x="14" y="58"/>
                  </a:cubicBezTo>
                  <a:cubicBezTo>
                    <a:pt x="13" y="58"/>
                    <a:pt x="12" y="58"/>
                    <a:pt x="12" y="59"/>
                  </a:cubicBezTo>
                  <a:cubicBezTo>
                    <a:pt x="11" y="59"/>
                    <a:pt x="11" y="59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12" y="59"/>
                    <a:pt x="14" y="58"/>
                    <a:pt x="15" y="56"/>
                  </a:cubicBezTo>
                  <a:cubicBezTo>
                    <a:pt x="15" y="56"/>
                    <a:pt x="15" y="56"/>
                    <a:pt x="15" y="57"/>
                  </a:cubicBezTo>
                  <a:close/>
                  <a:moveTo>
                    <a:pt x="17" y="54"/>
                  </a:moveTo>
                  <a:cubicBezTo>
                    <a:pt x="17" y="54"/>
                    <a:pt x="17" y="54"/>
                    <a:pt x="17" y="55"/>
                  </a:cubicBezTo>
                  <a:cubicBezTo>
                    <a:pt x="16" y="55"/>
                    <a:pt x="16" y="55"/>
                    <a:pt x="15" y="56"/>
                  </a:cubicBezTo>
                  <a:cubicBezTo>
                    <a:pt x="14" y="57"/>
                    <a:pt x="12" y="58"/>
                    <a:pt x="10" y="58"/>
                  </a:cubicBezTo>
                  <a:cubicBezTo>
                    <a:pt x="12" y="57"/>
                    <a:pt x="14" y="56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6" y="54"/>
                    <a:pt x="16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lose/>
                  <a:moveTo>
                    <a:pt x="18" y="56"/>
                  </a:moveTo>
                  <a:cubicBezTo>
                    <a:pt x="18" y="56"/>
                    <a:pt x="18" y="56"/>
                    <a:pt x="18" y="56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7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lose/>
                  <a:moveTo>
                    <a:pt x="27" y="115"/>
                  </a:moveTo>
                  <a:cubicBezTo>
                    <a:pt x="27" y="116"/>
                    <a:pt x="26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6" y="116"/>
                    <a:pt x="27" y="116"/>
                    <a:pt x="27" y="115"/>
                  </a:cubicBezTo>
                  <a:close/>
                  <a:moveTo>
                    <a:pt x="41" y="70"/>
                  </a:move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0"/>
                    <a:pt x="42" y="70"/>
                  </a:cubicBezTo>
                  <a:cubicBezTo>
                    <a:pt x="42" y="70"/>
                    <a:pt x="42" y="70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39" y="71"/>
                    <a:pt x="37" y="72"/>
                    <a:pt x="34" y="73"/>
                  </a:cubicBezTo>
                  <a:cubicBezTo>
                    <a:pt x="36" y="72"/>
                    <a:pt x="37" y="71"/>
                    <a:pt x="39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0" y="70"/>
                    <a:pt x="40" y="70"/>
                    <a:pt x="41" y="69"/>
                  </a:cubicBezTo>
                  <a:cubicBezTo>
                    <a:pt x="41" y="69"/>
                    <a:pt x="41" y="70"/>
                    <a:pt x="41" y="70"/>
                  </a:cubicBezTo>
                  <a:close/>
                  <a:moveTo>
                    <a:pt x="40" y="66"/>
                  </a:moveTo>
                  <a:cubicBezTo>
                    <a:pt x="40" y="66"/>
                    <a:pt x="40" y="66"/>
                    <a:pt x="40" y="66"/>
                  </a:cubicBezTo>
                  <a:cubicBezTo>
                    <a:pt x="39" y="66"/>
                    <a:pt x="37" y="66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7" y="66"/>
                    <a:pt x="39" y="66"/>
                    <a:pt x="40" y="65"/>
                  </a:cubicBezTo>
                  <a:cubicBezTo>
                    <a:pt x="40" y="65"/>
                    <a:pt x="40" y="65"/>
                    <a:pt x="40" y="66"/>
                  </a:cubicBezTo>
                  <a:close/>
                  <a:moveTo>
                    <a:pt x="37" y="41"/>
                  </a:moveTo>
                  <a:cubicBezTo>
                    <a:pt x="37" y="41"/>
                    <a:pt x="37" y="42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8" y="43"/>
                  </a:cubicBezTo>
                  <a:cubicBezTo>
                    <a:pt x="38" y="44"/>
                    <a:pt x="38" y="44"/>
                    <a:pt x="38" y="45"/>
                  </a:cubicBezTo>
                  <a:cubicBezTo>
                    <a:pt x="38" y="45"/>
                    <a:pt x="38" y="45"/>
                    <a:pt x="37" y="45"/>
                  </a:cubicBezTo>
                  <a:cubicBezTo>
                    <a:pt x="37" y="45"/>
                    <a:pt x="37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6"/>
                    <a:pt x="38" y="46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8"/>
                    <a:pt x="38" y="47"/>
                    <a:pt x="38" y="47"/>
                  </a:cubicBezTo>
                  <a:cubicBezTo>
                    <a:pt x="38" y="49"/>
                    <a:pt x="38" y="50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7" y="52"/>
                    <a:pt x="35" y="52"/>
                    <a:pt x="33" y="52"/>
                  </a:cubicBezTo>
                  <a:cubicBezTo>
                    <a:pt x="33" y="50"/>
                    <a:pt x="33" y="49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9"/>
                    <a:pt x="34" y="49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7"/>
                    <a:pt x="36" y="44"/>
                    <a:pt x="37" y="41"/>
                  </a:cubicBezTo>
                  <a:close/>
                  <a:moveTo>
                    <a:pt x="33" y="46"/>
                  </a:moveTo>
                  <a:cubicBezTo>
                    <a:pt x="33" y="46"/>
                    <a:pt x="33" y="46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lose/>
                  <a:moveTo>
                    <a:pt x="34" y="46"/>
                  </a:move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4" y="47"/>
                    <a:pt x="34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4" y="47"/>
                    <a:pt x="34" y="47"/>
                  </a:cubicBezTo>
                  <a:cubicBezTo>
                    <a:pt x="34" y="46"/>
                    <a:pt x="34" y="46"/>
                    <a:pt x="34" y="46"/>
                  </a:cubicBezTo>
                  <a:close/>
                  <a:moveTo>
                    <a:pt x="33" y="48"/>
                  </a:moveTo>
                  <a:cubicBezTo>
                    <a:pt x="33" y="48"/>
                    <a:pt x="33" y="48"/>
                    <a:pt x="33" y="48"/>
                  </a:cubicBezTo>
                  <a:cubicBezTo>
                    <a:pt x="34" y="47"/>
                    <a:pt x="34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lnTo>
                    <a:pt x="33" y="48"/>
                  </a:lnTo>
                  <a:close/>
                  <a:moveTo>
                    <a:pt x="35" y="48"/>
                  </a:moveTo>
                  <a:cubicBezTo>
                    <a:pt x="34" y="48"/>
                    <a:pt x="34" y="49"/>
                    <a:pt x="34" y="49"/>
                  </a:cubicBezTo>
                  <a:cubicBezTo>
                    <a:pt x="34" y="49"/>
                    <a:pt x="34" y="49"/>
                    <a:pt x="34" y="48"/>
                  </a:cubicBezTo>
                  <a:cubicBezTo>
                    <a:pt x="34" y="48"/>
                    <a:pt x="34" y="48"/>
                    <a:pt x="35" y="48"/>
                  </a:cubicBezTo>
                  <a:close/>
                  <a:moveTo>
                    <a:pt x="37" y="34"/>
                  </a:moveTo>
                  <a:cubicBezTo>
                    <a:pt x="37" y="34"/>
                    <a:pt x="36" y="34"/>
                    <a:pt x="36" y="34"/>
                  </a:cubicBezTo>
                  <a:cubicBezTo>
                    <a:pt x="36" y="34"/>
                    <a:pt x="36" y="35"/>
                    <a:pt x="36" y="35"/>
                  </a:cubicBezTo>
                  <a:cubicBezTo>
                    <a:pt x="36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7"/>
                    <a:pt x="37" y="39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2"/>
                    <a:pt x="36" y="44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4" y="46"/>
                    <a:pt x="34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4" y="46"/>
                    <a:pt x="35" y="45"/>
                    <a:pt x="35" y="45"/>
                  </a:cubicBezTo>
                  <a:cubicBezTo>
                    <a:pt x="36" y="45"/>
                    <a:pt x="35" y="44"/>
                    <a:pt x="35" y="45"/>
                  </a:cubicBezTo>
                  <a:cubicBezTo>
                    <a:pt x="34" y="45"/>
                    <a:pt x="34" y="45"/>
                    <a:pt x="33" y="46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4"/>
                    <a:pt x="33" y="44"/>
                    <a:pt x="33" y="43"/>
                  </a:cubicBezTo>
                  <a:cubicBezTo>
                    <a:pt x="33" y="43"/>
                    <a:pt x="33" y="43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1"/>
                    <a:pt x="35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0"/>
                    <a:pt x="36" y="40"/>
                  </a:cubicBezTo>
                  <a:cubicBezTo>
                    <a:pt x="35" y="41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2"/>
                    <a:pt x="33" y="42"/>
                    <a:pt x="33" y="41"/>
                  </a:cubicBezTo>
                  <a:cubicBezTo>
                    <a:pt x="34" y="41"/>
                    <a:pt x="35" y="40"/>
                    <a:pt x="36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5" y="39"/>
                    <a:pt x="35" y="39"/>
                  </a:cubicBezTo>
                  <a:cubicBezTo>
                    <a:pt x="34" y="40"/>
                    <a:pt x="34" y="40"/>
                    <a:pt x="33" y="40"/>
                  </a:cubicBezTo>
                  <a:cubicBezTo>
                    <a:pt x="32" y="40"/>
                    <a:pt x="33" y="41"/>
                    <a:pt x="33" y="41"/>
                  </a:cubicBezTo>
                  <a:cubicBezTo>
                    <a:pt x="34" y="40"/>
                    <a:pt x="34" y="40"/>
                    <a:pt x="35" y="40"/>
                  </a:cubicBezTo>
                  <a:cubicBezTo>
                    <a:pt x="34" y="40"/>
                    <a:pt x="33" y="41"/>
                    <a:pt x="33" y="41"/>
                  </a:cubicBezTo>
                  <a:cubicBezTo>
                    <a:pt x="33" y="41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4" y="39"/>
                    <a:pt x="35" y="38"/>
                    <a:pt x="37" y="38"/>
                  </a:cubicBezTo>
                  <a:cubicBezTo>
                    <a:pt x="36" y="38"/>
                    <a:pt x="35" y="39"/>
                    <a:pt x="34" y="39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5" y="39"/>
                    <a:pt x="36" y="39"/>
                    <a:pt x="37" y="38"/>
                  </a:cubicBezTo>
                  <a:cubicBezTo>
                    <a:pt x="37" y="38"/>
                    <a:pt x="37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7"/>
                    <a:pt x="37" y="37"/>
                    <a:pt x="36" y="37"/>
                  </a:cubicBezTo>
                  <a:cubicBezTo>
                    <a:pt x="35" y="38"/>
                    <a:pt x="34" y="38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8"/>
                    <a:pt x="35" y="38"/>
                    <a:pt x="35" y="38"/>
                  </a:cubicBezTo>
                  <a:cubicBezTo>
                    <a:pt x="36" y="37"/>
                    <a:pt x="36" y="37"/>
                    <a:pt x="35" y="37"/>
                  </a:cubicBezTo>
                  <a:cubicBezTo>
                    <a:pt x="34" y="38"/>
                    <a:pt x="33" y="38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7"/>
                    <a:pt x="35" y="36"/>
                    <a:pt x="37" y="36"/>
                  </a:cubicBezTo>
                  <a:cubicBezTo>
                    <a:pt x="37" y="36"/>
                    <a:pt x="37" y="35"/>
                    <a:pt x="36" y="35"/>
                  </a:cubicBezTo>
                  <a:cubicBezTo>
                    <a:pt x="35" y="36"/>
                    <a:pt x="34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3" y="37"/>
                    <a:pt x="33" y="37"/>
                  </a:cubicBezTo>
                  <a:cubicBezTo>
                    <a:pt x="33" y="36"/>
                    <a:pt x="34" y="36"/>
                    <a:pt x="35" y="3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6"/>
                    <a:pt x="33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4" y="35"/>
                    <a:pt x="35" y="35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32" y="32"/>
                  </a:moveTo>
                  <a:cubicBezTo>
                    <a:pt x="33" y="32"/>
                    <a:pt x="34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1"/>
                    <a:pt x="33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31"/>
                    <a:pt x="37" y="31"/>
                    <a:pt x="37" y="32"/>
                  </a:cubicBezTo>
                  <a:cubicBezTo>
                    <a:pt x="37" y="32"/>
                    <a:pt x="37" y="32"/>
                    <a:pt x="36" y="32"/>
                  </a:cubicBezTo>
                  <a:cubicBezTo>
                    <a:pt x="36" y="32"/>
                    <a:pt x="36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5" y="34"/>
                    <a:pt x="34" y="35"/>
                    <a:pt x="32" y="36"/>
                  </a:cubicBezTo>
                  <a:cubicBezTo>
                    <a:pt x="32" y="36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5"/>
                    <a:pt x="32" y="35"/>
                  </a:cubicBezTo>
                  <a:cubicBezTo>
                    <a:pt x="32" y="35"/>
                    <a:pt x="32" y="35"/>
                    <a:pt x="32" y="34"/>
                  </a:cubicBezTo>
                  <a:cubicBezTo>
                    <a:pt x="33" y="34"/>
                    <a:pt x="35" y="33"/>
                    <a:pt x="36" y="33"/>
                  </a:cubicBezTo>
                  <a:cubicBezTo>
                    <a:pt x="36" y="33"/>
                    <a:pt x="36" y="32"/>
                    <a:pt x="36" y="32"/>
                  </a:cubicBezTo>
                  <a:cubicBezTo>
                    <a:pt x="34" y="33"/>
                    <a:pt x="33" y="33"/>
                    <a:pt x="32" y="34"/>
                  </a:cubicBezTo>
                  <a:cubicBezTo>
                    <a:pt x="32" y="34"/>
                    <a:pt x="32" y="34"/>
                    <a:pt x="32" y="33"/>
                  </a:cubicBezTo>
                  <a:cubicBezTo>
                    <a:pt x="33" y="33"/>
                    <a:pt x="34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7" y="31"/>
                    <a:pt x="36" y="31"/>
                    <a:pt x="36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3" y="33"/>
                    <a:pt x="32" y="33"/>
                  </a:cubicBezTo>
                  <a:cubicBezTo>
                    <a:pt x="32" y="33"/>
                    <a:pt x="32" y="33"/>
                    <a:pt x="32" y="32"/>
                  </a:cubicBezTo>
                  <a:close/>
                  <a:moveTo>
                    <a:pt x="32" y="59"/>
                  </a:moveTo>
                  <a:cubicBezTo>
                    <a:pt x="34" y="58"/>
                    <a:pt x="36" y="57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6" y="57"/>
                    <a:pt x="34" y="58"/>
                    <a:pt x="32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3" y="58"/>
                  </a:cubicBezTo>
                  <a:cubicBezTo>
                    <a:pt x="34" y="57"/>
                    <a:pt x="36" y="56"/>
                    <a:pt x="38" y="55"/>
                  </a:cubicBezTo>
                  <a:cubicBezTo>
                    <a:pt x="39" y="55"/>
                    <a:pt x="38" y="55"/>
                    <a:pt x="38" y="55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4" y="56"/>
                    <a:pt x="36" y="55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6" y="55"/>
                    <a:pt x="34" y="56"/>
                    <a:pt x="32" y="57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5"/>
                    <a:pt x="32" y="55"/>
                  </a:cubicBezTo>
                  <a:cubicBezTo>
                    <a:pt x="34" y="55"/>
                    <a:pt x="35" y="54"/>
                    <a:pt x="36" y="54"/>
                  </a:cubicBezTo>
                  <a:cubicBezTo>
                    <a:pt x="36" y="54"/>
                    <a:pt x="36" y="53"/>
                    <a:pt x="36" y="53"/>
                  </a:cubicBezTo>
                  <a:cubicBezTo>
                    <a:pt x="35" y="54"/>
                    <a:pt x="34" y="54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3" y="54"/>
                    <a:pt x="34" y="54"/>
                    <a:pt x="35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4" y="53"/>
                    <a:pt x="33" y="54"/>
                    <a:pt x="32" y="54"/>
                  </a:cubicBezTo>
                  <a:cubicBezTo>
                    <a:pt x="32" y="53"/>
                    <a:pt x="32" y="53"/>
                    <a:pt x="33" y="52"/>
                  </a:cubicBezTo>
                  <a:cubicBezTo>
                    <a:pt x="35" y="52"/>
                    <a:pt x="37" y="53"/>
                    <a:pt x="39" y="53"/>
                  </a:cubicBezTo>
                  <a:cubicBezTo>
                    <a:pt x="39" y="54"/>
                    <a:pt x="39" y="55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7"/>
                    <a:pt x="39" y="57"/>
                  </a:cubicBezTo>
                  <a:cubicBezTo>
                    <a:pt x="37" y="58"/>
                    <a:pt x="35" y="59"/>
                    <a:pt x="32" y="59"/>
                  </a:cubicBezTo>
                  <a:cubicBezTo>
                    <a:pt x="32" y="60"/>
                    <a:pt x="32" y="60"/>
                    <a:pt x="33" y="60"/>
                  </a:cubicBezTo>
                  <a:cubicBezTo>
                    <a:pt x="35" y="59"/>
                    <a:pt x="37" y="58"/>
                    <a:pt x="39" y="57"/>
                  </a:cubicBezTo>
                  <a:cubicBezTo>
                    <a:pt x="39" y="57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7" y="59"/>
                    <a:pt x="34" y="60"/>
                    <a:pt x="32" y="60"/>
                  </a:cubicBezTo>
                  <a:cubicBezTo>
                    <a:pt x="32" y="60"/>
                    <a:pt x="32" y="60"/>
                    <a:pt x="32" y="59"/>
                  </a:cubicBezTo>
                  <a:close/>
                  <a:moveTo>
                    <a:pt x="32" y="66"/>
                  </a:moveTo>
                  <a:cubicBezTo>
                    <a:pt x="34" y="65"/>
                    <a:pt x="37" y="64"/>
                    <a:pt x="40" y="63"/>
                  </a:cubicBezTo>
                  <a:cubicBezTo>
                    <a:pt x="40" y="63"/>
                    <a:pt x="40" y="62"/>
                    <a:pt x="40" y="63"/>
                  </a:cubicBezTo>
                  <a:cubicBezTo>
                    <a:pt x="37" y="64"/>
                    <a:pt x="34" y="65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5" y="64"/>
                    <a:pt x="37" y="63"/>
                    <a:pt x="40" y="62"/>
                  </a:cubicBezTo>
                  <a:cubicBezTo>
                    <a:pt x="40" y="62"/>
                    <a:pt x="40" y="62"/>
                    <a:pt x="39" y="62"/>
                  </a:cubicBezTo>
                  <a:cubicBezTo>
                    <a:pt x="37" y="63"/>
                    <a:pt x="34" y="64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4" y="64"/>
                    <a:pt x="37" y="63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6" y="62"/>
                    <a:pt x="34" y="63"/>
                    <a:pt x="32" y="65"/>
                  </a:cubicBezTo>
                  <a:cubicBezTo>
                    <a:pt x="32" y="64"/>
                    <a:pt x="32" y="64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2"/>
                    <a:pt x="37" y="61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59"/>
                    <a:pt x="39" y="59"/>
                  </a:cubicBezTo>
                  <a:cubicBezTo>
                    <a:pt x="37" y="60"/>
                    <a:pt x="34" y="61"/>
                    <a:pt x="32" y="63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4" y="61"/>
                    <a:pt x="37" y="60"/>
                    <a:pt x="39" y="59"/>
                  </a:cubicBezTo>
                  <a:cubicBezTo>
                    <a:pt x="39" y="59"/>
                    <a:pt x="39" y="58"/>
                    <a:pt x="39" y="59"/>
                  </a:cubicBezTo>
                  <a:cubicBezTo>
                    <a:pt x="37" y="60"/>
                    <a:pt x="34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5" y="60"/>
                    <a:pt x="37" y="59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9"/>
                    <a:pt x="39" y="60"/>
                    <a:pt x="39" y="60"/>
                  </a:cubicBezTo>
                  <a:cubicBezTo>
                    <a:pt x="40" y="61"/>
                    <a:pt x="40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7" y="65"/>
                    <a:pt x="35" y="66"/>
                    <a:pt x="32" y="67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6"/>
                    <a:pt x="37" y="65"/>
                    <a:pt x="40" y="64"/>
                  </a:cubicBezTo>
                  <a:cubicBezTo>
                    <a:pt x="40" y="64"/>
                    <a:pt x="40" y="64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4"/>
                    <a:pt x="40" y="64"/>
                    <a:pt x="40" y="65"/>
                  </a:cubicBezTo>
                  <a:cubicBezTo>
                    <a:pt x="38" y="65"/>
                    <a:pt x="36" y="66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3" y="67"/>
                  </a:cubicBezTo>
                  <a:cubicBezTo>
                    <a:pt x="33" y="68"/>
                    <a:pt x="32" y="68"/>
                    <a:pt x="32" y="68"/>
                  </a:cubicBezTo>
                  <a:cubicBezTo>
                    <a:pt x="32" y="67"/>
                    <a:pt x="32" y="67"/>
                    <a:pt x="32" y="66"/>
                  </a:cubicBezTo>
                  <a:close/>
                  <a:moveTo>
                    <a:pt x="33" y="63"/>
                  </a:moveTo>
                  <a:cubicBezTo>
                    <a:pt x="34" y="62"/>
                    <a:pt x="36" y="61"/>
                    <a:pt x="38" y="60"/>
                  </a:cubicBezTo>
                  <a:cubicBezTo>
                    <a:pt x="36" y="61"/>
                    <a:pt x="34" y="62"/>
                    <a:pt x="33" y="63"/>
                  </a:cubicBezTo>
                  <a:close/>
                  <a:moveTo>
                    <a:pt x="32" y="68"/>
                  </a:move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2" y="69"/>
                    <a:pt x="32" y="69"/>
                  </a:cubicBezTo>
                  <a:cubicBezTo>
                    <a:pt x="32" y="69"/>
                    <a:pt x="32" y="69"/>
                    <a:pt x="32" y="68"/>
                  </a:cubicBezTo>
                  <a:close/>
                  <a:moveTo>
                    <a:pt x="32" y="70"/>
                  </a:moveTo>
                  <a:cubicBezTo>
                    <a:pt x="32" y="70"/>
                    <a:pt x="32" y="70"/>
                    <a:pt x="31" y="70"/>
                  </a:cubicBezTo>
                  <a:cubicBezTo>
                    <a:pt x="31" y="70"/>
                    <a:pt x="32" y="69"/>
                    <a:pt x="32" y="69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4" y="68"/>
                    <a:pt x="33" y="69"/>
                    <a:pt x="32" y="70"/>
                  </a:cubicBezTo>
                  <a:close/>
                  <a:moveTo>
                    <a:pt x="39" y="67"/>
                  </a:moveTo>
                  <a:cubicBezTo>
                    <a:pt x="37" y="68"/>
                    <a:pt x="35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2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3" y="71"/>
                    <a:pt x="33" y="71"/>
                    <a:pt x="32" y="71"/>
                  </a:cubicBezTo>
                  <a:cubicBezTo>
                    <a:pt x="33" y="70"/>
                    <a:pt x="34" y="69"/>
                    <a:pt x="35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7" y="68"/>
                    <a:pt x="38" y="67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38" y="67"/>
                    <a:pt x="36" y="68"/>
                    <a:pt x="33" y="69"/>
                  </a:cubicBezTo>
                  <a:cubicBezTo>
                    <a:pt x="34" y="68"/>
                    <a:pt x="35" y="68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7" y="67"/>
                    <a:pt x="39" y="66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0" y="69"/>
                    <a:pt x="40" y="69"/>
                    <a:pt x="39" y="69"/>
                  </a:cubicBezTo>
                  <a:cubicBezTo>
                    <a:pt x="40" y="69"/>
                    <a:pt x="40" y="68"/>
                    <a:pt x="41" y="68"/>
                  </a:cubicBezTo>
                  <a:cubicBezTo>
                    <a:pt x="41" y="68"/>
                    <a:pt x="41" y="67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8" y="69"/>
                    <a:pt x="37" y="70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4" y="71"/>
                    <a:pt x="33" y="72"/>
                    <a:pt x="32" y="72"/>
                  </a:cubicBezTo>
                  <a:cubicBezTo>
                    <a:pt x="32" y="72"/>
                    <a:pt x="33" y="72"/>
                    <a:pt x="33" y="71"/>
                  </a:cubicBezTo>
                  <a:cubicBezTo>
                    <a:pt x="33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0" y="67"/>
                    <a:pt x="39" y="67"/>
                    <a:pt x="39" y="67"/>
                  </a:cubicBezTo>
                  <a:close/>
                  <a:moveTo>
                    <a:pt x="28" y="71"/>
                  </a:move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8" y="72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2"/>
                    <a:pt x="28" y="71"/>
                    <a:pt x="28" y="71"/>
                  </a:cubicBezTo>
                  <a:close/>
                  <a:moveTo>
                    <a:pt x="25" y="71"/>
                  </a:moveTo>
                  <a:cubicBezTo>
                    <a:pt x="26" y="71"/>
                    <a:pt x="27" y="71"/>
                    <a:pt x="27" y="71"/>
                  </a:cubicBezTo>
                  <a:cubicBezTo>
                    <a:pt x="26" y="72"/>
                    <a:pt x="25" y="72"/>
                    <a:pt x="24" y="73"/>
                  </a:cubicBezTo>
                  <a:cubicBezTo>
                    <a:pt x="23" y="73"/>
                    <a:pt x="23" y="73"/>
                    <a:pt x="22" y="74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5" y="72"/>
                    <a:pt x="26" y="72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5" y="71"/>
                    <a:pt x="25" y="72"/>
                    <a:pt x="25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2"/>
                    <a:pt x="24" y="72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lose/>
                  <a:moveTo>
                    <a:pt x="22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3" y="71"/>
                    <a:pt x="23" y="71"/>
                  </a:cubicBezTo>
                  <a:cubicBezTo>
                    <a:pt x="23" y="71"/>
                    <a:pt x="22" y="71"/>
                    <a:pt x="22" y="71"/>
                  </a:cubicBezTo>
                  <a:close/>
                  <a:moveTo>
                    <a:pt x="22" y="72"/>
                  </a:move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5" y="71"/>
                    <a:pt x="25" y="71"/>
                  </a:cubicBezTo>
                  <a:cubicBezTo>
                    <a:pt x="24" y="71"/>
                    <a:pt x="23" y="72"/>
                    <a:pt x="22" y="72"/>
                  </a:cubicBezTo>
                  <a:close/>
                  <a:moveTo>
                    <a:pt x="22" y="74"/>
                  </a:moveTo>
                  <a:cubicBezTo>
                    <a:pt x="22" y="74"/>
                    <a:pt x="23" y="74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4"/>
                    <a:pt x="24" y="74"/>
                    <a:pt x="24" y="73"/>
                  </a:cubicBezTo>
                  <a:cubicBezTo>
                    <a:pt x="25" y="73"/>
                    <a:pt x="26" y="73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5" y="73"/>
                    <a:pt x="25" y="74"/>
                    <a:pt x="24" y="74"/>
                  </a:cubicBezTo>
                  <a:cubicBezTo>
                    <a:pt x="23" y="74"/>
                    <a:pt x="24" y="74"/>
                    <a:pt x="24" y="74"/>
                  </a:cubicBezTo>
                  <a:cubicBezTo>
                    <a:pt x="26" y="73"/>
                    <a:pt x="27" y="72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30" y="71"/>
                    <a:pt x="30" y="71"/>
                  </a:cubicBezTo>
                  <a:cubicBezTo>
                    <a:pt x="30" y="71"/>
                    <a:pt x="31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29" y="72"/>
                    <a:pt x="28" y="73"/>
                    <a:pt x="26" y="73"/>
                  </a:cubicBezTo>
                  <a:cubicBezTo>
                    <a:pt x="26" y="73"/>
                    <a:pt x="26" y="74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5" y="75"/>
                    <a:pt x="24" y="75"/>
                    <a:pt x="22" y="76"/>
                  </a:cubicBezTo>
                  <a:lnTo>
                    <a:pt x="22" y="74"/>
                  </a:lnTo>
                  <a:close/>
                  <a:moveTo>
                    <a:pt x="22" y="76"/>
                  </a:moveTo>
                  <a:cubicBezTo>
                    <a:pt x="25" y="75"/>
                    <a:pt x="27" y="74"/>
                    <a:pt x="29" y="73"/>
                  </a:cubicBezTo>
                  <a:cubicBezTo>
                    <a:pt x="29" y="73"/>
                    <a:pt x="28" y="74"/>
                    <a:pt x="27" y="74"/>
                  </a:cubicBezTo>
                  <a:cubicBezTo>
                    <a:pt x="27" y="74"/>
                    <a:pt x="28" y="75"/>
                    <a:pt x="28" y="74"/>
                  </a:cubicBezTo>
                  <a:cubicBezTo>
                    <a:pt x="29" y="74"/>
                    <a:pt x="30" y="73"/>
                    <a:pt x="31" y="72"/>
                  </a:cubicBezTo>
                  <a:cubicBezTo>
                    <a:pt x="31" y="72"/>
                    <a:pt x="32" y="72"/>
                    <a:pt x="32" y="72"/>
                  </a:cubicBezTo>
                  <a:cubicBezTo>
                    <a:pt x="31" y="72"/>
                    <a:pt x="31" y="73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7" y="75"/>
                    <a:pt x="25" y="76"/>
                    <a:pt x="22" y="77"/>
                  </a:cubicBezTo>
                  <a:cubicBezTo>
                    <a:pt x="22" y="77"/>
                    <a:pt x="22" y="76"/>
                    <a:pt x="22" y="76"/>
                  </a:cubicBezTo>
                  <a:close/>
                  <a:moveTo>
                    <a:pt x="42" y="71"/>
                  </a:moveTo>
                  <a:cubicBezTo>
                    <a:pt x="42" y="71"/>
                    <a:pt x="42" y="71"/>
                    <a:pt x="42" y="71"/>
                  </a:cubicBezTo>
                  <a:cubicBezTo>
                    <a:pt x="40" y="72"/>
                    <a:pt x="38" y="73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2" y="76"/>
                    <a:pt x="27" y="78"/>
                    <a:pt x="23" y="80"/>
                  </a:cubicBezTo>
                  <a:cubicBezTo>
                    <a:pt x="23" y="80"/>
                    <a:pt x="23" y="79"/>
                    <a:pt x="23" y="79"/>
                  </a:cubicBezTo>
                  <a:cubicBezTo>
                    <a:pt x="25" y="78"/>
                    <a:pt x="28" y="77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2" y="78"/>
                    <a:pt x="22" y="78"/>
                    <a:pt x="22" y="77"/>
                  </a:cubicBezTo>
                  <a:cubicBezTo>
                    <a:pt x="26" y="76"/>
                    <a:pt x="29" y="75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5" y="72"/>
                    <a:pt x="38" y="70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9"/>
                    <a:pt x="40" y="69"/>
                    <a:pt x="40" y="70"/>
                  </a:cubicBezTo>
                  <a:cubicBezTo>
                    <a:pt x="38" y="71"/>
                    <a:pt x="36" y="72"/>
                    <a:pt x="33" y="73"/>
                  </a:cubicBezTo>
                  <a:cubicBezTo>
                    <a:pt x="33" y="73"/>
                    <a:pt x="33" y="74"/>
                    <a:pt x="34" y="74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6" y="73"/>
                    <a:pt x="39" y="72"/>
                    <a:pt x="41" y="71"/>
                  </a:cubicBezTo>
                  <a:cubicBezTo>
                    <a:pt x="40" y="71"/>
                    <a:pt x="41" y="71"/>
                    <a:pt x="41" y="71"/>
                  </a:cubicBezTo>
                  <a:cubicBezTo>
                    <a:pt x="41" y="71"/>
                    <a:pt x="42" y="70"/>
                    <a:pt x="42" y="70"/>
                  </a:cubicBezTo>
                  <a:cubicBezTo>
                    <a:pt x="43" y="70"/>
                    <a:pt x="44" y="70"/>
                    <a:pt x="44" y="70"/>
                  </a:cubicBezTo>
                  <a:cubicBezTo>
                    <a:pt x="43" y="70"/>
                    <a:pt x="43" y="71"/>
                    <a:pt x="42" y="71"/>
                  </a:cubicBezTo>
                  <a:close/>
                  <a:moveTo>
                    <a:pt x="29" y="151"/>
                  </a:moveTo>
                  <a:cubicBezTo>
                    <a:pt x="28" y="151"/>
                    <a:pt x="28" y="151"/>
                    <a:pt x="28" y="151"/>
                  </a:cubicBezTo>
                  <a:cubicBezTo>
                    <a:pt x="28" y="150"/>
                    <a:pt x="29" y="150"/>
                    <a:pt x="30" y="150"/>
                  </a:cubicBezTo>
                  <a:cubicBezTo>
                    <a:pt x="29" y="150"/>
                    <a:pt x="29" y="150"/>
                    <a:pt x="29" y="15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10917"/>
            <p:cNvSpPr>
              <a:spLocks noEditPoints="1"/>
            </p:cNvSpPr>
            <p:nvPr/>
          </p:nvSpPr>
          <p:spPr bwMode="auto">
            <a:xfrm>
              <a:off x="4292205" y="3425558"/>
              <a:ext cx="60332" cy="53019"/>
            </a:xfrm>
            <a:custGeom>
              <a:avLst/>
              <a:gdLst>
                <a:gd name="T0" fmla="*/ 11 w 14"/>
                <a:gd name="T1" fmla="*/ 1 h 12"/>
                <a:gd name="T2" fmla="*/ 6 w 14"/>
                <a:gd name="T3" fmla="*/ 1 h 12"/>
                <a:gd name="T4" fmla="*/ 0 w 14"/>
                <a:gd name="T5" fmla="*/ 3 h 12"/>
                <a:gd name="T6" fmla="*/ 2 w 14"/>
                <a:gd name="T7" fmla="*/ 3 h 12"/>
                <a:gd name="T8" fmla="*/ 1 w 14"/>
                <a:gd name="T9" fmla="*/ 5 h 12"/>
                <a:gd name="T10" fmla="*/ 1 w 14"/>
                <a:gd name="T11" fmla="*/ 6 h 12"/>
                <a:gd name="T12" fmla="*/ 1 w 14"/>
                <a:gd name="T13" fmla="*/ 7 h 12"/>
                <a:gd name="T14" fmla="*/ 3 w 14"/>
                <a:gd name="T15" fmla="*/ 9 h 12"/>
                <a:gd name="T16" fmla="*/ 7 w 14"/>
                <a:gd name="T17" fmla="*/ 12 h 12"/>
                <a:gd name="T18" fmla="*/ 13 w 14"/>
                <a:gd name="T19" fmla="*/ 8 h 12"/>
                <a:gd name="T20" fmla="*/ 1 w 14"/>
                <a:gd name="T21" fmla="*/ 4 h 12"/>
                <a:gd name="T22" fmla="*/ 5 w 14"/>
                <a:gd name="T23" fmla="*/ 2 h 12"/>
                <a:gd name="T24" fmla="*/ 3 w 14"/>
                <a:gd name="T25" fmla="*/ 9 h 12"/>
                <a:gd name="T26" fmla="*/ 2 w 14"/>
                <a:gd name="T27" fmla="*/ 7 h 12"/>
                <a:gd name="T28" fmla="*/ 8 w 14"/>
                <a:gd name="T29" fmla="*/ 3 h 12"/>
                <a:gd name="T30" fmla="*/ 7 w 14"/>
                <a:gd name="T31" fmla="*/ 3 h 12"/>
                <a:gd name="T32" fmla="*/ 1 w 14"/>
                <a:gd name="T33" fmla="*/ 5 h 12"/>
                <a:gd name="T34" fmla="*/ 5 w 14"/>
                <a:gd name="T35" fmla="*/ 3 h 12"/>
                <a:gd name="T36" fmla="*/ 3 w 14"/>
                <a:gd name="T37" fmla="*/ 5 h 12"/>
                <a:gd name="T38" fmla="*/ 3 w 14"/>
                <a:gd name="T39" fmla="*/ 6 h 12"/>
                <a:gd name="T40" fmla="*/ 7 w 14"/>
                <a:gd name="T41" fmla="*/ 2 h 12"/>
                <a:gd name="T42" fmla="*/ 4 w 14"/>
                <a:gd name="T43" fmla="*/ 4 h 12"/>
                <a:gd name="T44" fmla="*/ 3 w 14"/>
                <a:gd name="T45" fmla="*/ 5 h 12"/>
                <a:gd name="T46" fmla="*/ 7 w 14"/>
                <a:gd name="T47" fmla="*/ 2 h 12"/>
                <a:gd name="T48" fmla="*/ 6 w 14"/>
                <a:gd name="T49" fmla="*/ 2 h 12"/>
                <a:gd name="T50" fmla="*/ 9 w 14"/>
                <a:gd name="T51" fmla="*/ 4 h 12"/>
                <a:gd name="T52" fmla="*/ 7 w 14"/>
                <a:gd name="T53" fmla="*/ 5 h 12"/>
                <a:gd name="T54" fmla="*/ 3 w 14"/>
                <a:gd name="T55" fmla="*/ 8 h 12"/>
                <a:gd name="T56" fmla="*/ 3 w 14"/>
                <a:gd name="T57" fmla="*/ 8 h 12"/>
                <a:gd name="T58" fmla="*/ 3 w 14"/>
                <a:gd name="T59" fmla="*/ 5 h 12"/>
                <a:gd name="T60" fmla="*/ 5 w 14"/>
                <a:gd name="T61" fmla="*/ 7 h 12"/>
                <a:gd name="T62" fmla="*/ 5 w 14"/>
                <a:gd name="T63" fmla="*/ 7 h 12"/>
                <a:gd name="T64" fmla="*/ 5 w 14"/>
                <a:gd name="T65" fmla="*/ 7 h 12"/>
                <a:gd name="T66" fmla="*/ 8 w 14"/>
                <a:gd name="T67" fmla="*/ 11 h 12"/>
                <a:gd name="T68" fmla="*/ 11 w 14"/>
                <a:gd name="T69" fmla="*/ 9 h 12"/>
                <a:gd name="T70" fmla="*/ 10 w 14"/>
                <a:gd name="T71" fmla="*/ 10 h 12"/>
                <a:gd name="T72" fmla="*/ 7 w 14"/>
                <a:gd name="T73" fmla="*/ 11 h 12"/>
                <a:gd name="T74" fmla="*/ 11 w 14"/>
                <a:gd name="T75" fmla="*/ 8 h 12"/>
                <a:gd name="T76" fmla="*/ 11 w 14"/>
                <a:gd name="T77" fmla="*/ 7 h 12"/>
                <a:gd name="T78" fmla="*/ 9 w 14"/>
                <a:gd name="T79" fmla="*/ 8 h 12"/>
                <a:gd name="T80" fmla="*/ 4 w 14"/>
                <a:gd name="T81" fmla="*/ 10 h 12"/>
                <a:gd name="T82" fmla="*/ 4 w 14"/>
                <a:gd name="T83" fmla="*/ 9 h 12"/>
                <a:gd name="T84" fmla="*/ 3 w 14"/>
                <a:gd name="T85" fmla="*/ 9 h 12"/>
                <a:gd name="T86" fmla="*/ 7 w 14"/>
                <a:gd name="T87" fmla="*/ 7 h 12"/>
                <a:gd name="T88" fmla="*/ 9 w 14"/>
                <a:gd name="T89" fmla="*/ 5 h 12"/>
                <a:gd name="T90" fmla="*/ 11 w 14"/>
                <a:gd name="T91" fmla="*/ 6 h 12"/>
                <a:gd name="T92" fmla="*/ 8 w 14"/>
                <a:gd name="T93" fmla="*/ 9 h 12"/>
                <a:gd name="T94" fmla="*/ 11 w 14"/>
                <a:gd name="T9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2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2" y="12"/>
                    <a:pt x="13" y="10"/>
                    <a:pt x="13" y="8"/>
                  </a:cubicBezTo>
                  <a:cubicBezTo>
                    <a:pt x="12" y="5"/>
                    <a:pt x="9" y="4"/>
                    <a:pt x="8" y="1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3" y="9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4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4"/>
                    <a:pt x="3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5" y="4"/>
                    <a:pt x="7" y="3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9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7" y="4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5" y="7"/>
                  </a:moveTo>
                  <a:cubicBezTo>
                    <a:pt x="6" y="6"/>
                    <a:pt x="7" y="5"/>
                    <a:pt x="8" y="5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11" y="11"/>
                  </a:moveTo>
                  <a:cubicBezTo>
                    <a:pt x="10" y="12"/>
                    <a:pt x="9" y="12"/>
                    <a:pt x="8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7" y="9"/>
                    <a:pt x="8" y="10"/>
                    <a:pt x="8" y="9"/>
                  </a:cubicBezTo>
                  <a:cubicBezTo>
                    <a:pt x="8" y="9"/>
                    <a:pt x="9" y="9"/>
                    <a:pt x="9" y="8"/>
                  </a:cubicBezTo>
                  <a:cubicBezTo>
                    <a:pt x="8" y="9"/>
                    <a:pt x="7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6" y="9"/>
                    <a:pt x="8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6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7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9" y="8"/>
                    <a:pt x="7" y="8"/>
                  </a:cubicBezTo>
                  <a:cubicBezTo>
                    <a:pt x="7" y="8"/>
                    <a:pt x="7" y="9"/>
                    <a:pt x="8" y="9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7"/>
                    <a:pt x="14" y="10"/>
                    <a:pt x="11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10918"/>
            <p:cNvSpPr>
              <a:spLocks/>
            </p:cNvSpPr>
            <p:nvPr/>
          </p:nvSpPr>
          <p:spPr bwMode="auto">
            <a:xfrm>
              <a:off x="4149603" y="2824068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10919"/>
            <p:cNvSpPr>
              <a:spLocks/>
            </p:cNvSpPr>
            <p:nvPr/>
          </p:nvSpPr>
          <p:spPr bwMode="auto">
            <a:xfrm>
              <a:off x="4140461" y="2833209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2 w 6"/>
                <a:gd name="T3" fmla="*/ 2 h 4"/>
                <a:gd name="T4" fmla="*/ 0 w 6"/>
                <a:gd name="T5" fmla="*/ 3 h 4"/>
                <a:gd name="T6" fmla="*/ 0 w 6"/>
                <a:gd name="T7" fmla="*/ 4 h 4"/>
                <a:gd name="T8" fmla="*/ 2 w 6"/>
                <a:gd name="T9" fmla="*/ 3 h 4"/>
                <a:gd name="T10" fmla="*/ 2 w 6"/>
                <a:gd name="T11" fmla="*/ 3 h 4"/>
                <a:gd name="T12" fmla="*/ 2 w 6"/>
                <a:gd name="T13" fmla="*/ 2 h 4"/>
                <a:gd name="T14" fmla="*/ 3 w 6"/>
                <a:gd name="T15" fmla="*/ 2 h 4"/>
                <a:gd name="T16" fmla="*/ 3 w 6"/>
                <a:gd name="T17" fmla="*/ 2 h 4"/>
                <a:gd name="T18" fmla="*/ 6 w 6"/>
                <a:gd name="T19" fmla="*/ 1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3" y="2"/>
                    <a:pt x="2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10920"/>
            <p:cNvSpPr>
              <a:spLocks/>
            </p:cNvSpPr>
            <p:nvPr/>
          </p:nvSpPr>
          <p:spPr bwMode="auto">
            <a:xfrm>
              <a:off x="4105725" y="2884400"/>
              <a:ext cx="107867" cy="47534"/>
            </a:xfrm>
            <a:custGeom>
              <a:avLst/>
              <a:gdLst>
                <a:gd name="T0" fmla="*/ 25 w 25"/>
                <a:gd name="T1" fmla="*/ 0 h 11"/>
                <a:gd name="T2" fmla="*/ 0 w 25"/>
                <a:gd name="T3" fmla="*/ 11 h 11"/>
                <a:gd name="T4" fmla="*/ 0 w 25"/>
                <a:gd name="T5" fmla="*/ 11 h 11"/>
                <a:gd name="T6" fmla="*/ 25 w 25"/>
                <a:gd name="T7" fmla="*/ 0 h 11"/>
                <a:gd name="T8" fmla="*/ 25 w 2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">
                  <a:moveTo>
                    <a:pt x="25" y="0"/>
                  </a:moveTo>
                  <a:cubicBezTo>
                    <a:pt x="17" y="3"/>
                    <a:pt x="8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8" y="8"/>
                    <a:pt x="17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10921"/>
            <p:cNvSpPr>
              <a:spLocks/>
            </p:cNvSpPr>
            <p:nvPr/>
          </p:nvSpPr>
          <p:spPr bwMode="auto">
            <a:xfrm>
              <a:off x="4162400" y="2915480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10922"/>
            <p:cNvSpPr>
              <a:spLocks/>
            </p:cNvSpPr>
            <p:nvPr/>
          </p:nvSpPr>
          <p:spPr bwMode="auto">
            <a:xfrm>
              <a:off x="4171542" y="2902682"/>
              <a:ext cx="51191" cy="16455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0 w 12"/>
                <a:gd name="T5" fmla="*/ 4 h 4"/>
                <a:gd name="T6" fmla="*/ 12 w 12"/>
                <a:gd name="T7" fmla="*/ 0 h 4"/>
                <a:gd name="T8" fmla="*/ 12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8" y="1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10923"/>
            <p:cNvSpPr>
              <a:spLocks/>
            </p:cNvSpPr>
            <p:nvPr/>
          </p:nvSpPr>
          <p:spPr bwMode="auto">
            <a:xfrm>
              <a:off x="4197137" y="2957529"/>
              <a:ext cx="29252" cy="14626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10924"/>
            <p:cNvSpPr>
              <a:spLocks/>
            </p:cNvSpPr>
            <p:nvPr/>
          </p:nvSpPr>
          <p:spPr bwMode="auto">
            <a:xfrm>
              <a:off x="4102069" y="2915480"/>
              <a:ext cx="56676" cy="25595"/>
            </a:xfrm>
            <a:custGeom>
              <a:avLst/>
              <a:gdLst>
                <a:gd name="T0" fmla="*/ 13 w 13"/>
                <a:gd name="T1" fmla="*/ 0 h 6"/>
                <a:gd name="T2" fmla="*/ 0 w 13"/>
                <a:gd name="T3" fmla="*/ 6 h 6"/>
                <a:gd name="T4" fmla="*/ 0 w 13"/>
                <a:gd name="T5" fmla="*/ 6 h 6"/>
                <a:gd name="T6" fmla="*/ 13 w 13"/>
                <a:gd name="T7" fmla="*/ 1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9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9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10925"/>
            <p:cNvSpPr>
              <a:spLocks/>
            </p:cNvSpPr>
            <p:nvPr/>
          </p:nvSpPr>
          <p:spPr bwMode="auto">
            <a:xfrm>
              <a:off x="4092927" y="2922793"/>
              <a:ext cx="60332" cy="31081"/>
            </a:xfrm>
            <a:custGeom>
              <a:avLst/>
              <a:gdLst>
                <a:gd name="T0" fmla="*/ 14 w 14"/>
                <a:gd name="T1" fmla="*/ 1 h 7"/>
                <a:gd name="T2" fmla="*/ 14 w 14"/>
                <a:gd name="T3" fmla="*/ 0 h 7"/>
                <a:gd name="T4" fmla="*/ 0 w 14"/>
                <a:gd name="T5" fmla="*/ 6 h 7"/>
                <a:gd name="T6" fmla="*/ 0 w 14"/>
                <a:gd name="T7" fmla="*/ 7 h 7"/>
                <a:gd name="T8" fmla="*/ 14 w 1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5" y="5"/>
                    <a:pt x="9" y="3"/>
                    <a:pt x="1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10926"/>
            <p:cNvSpPr>
              <a:spLocks/>
            </p:cNvSpPr>
            <p:nvPr/>
          </p:nvSpPr>
          <p:spPr bwMode="auto">
            <a:xfrm>
              <a:off x="4096583" y="2937419"/>
              <a:ext cx="47534" cy="20111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5 h 5"/>
                <a:gd name="T4" fmla="*/ 0 w 11"/>
                <a:gd name="T5" fmla="*/ 5 h 5"/>
                <a:gd name="T6" fmla="*/ 11 w 11"/>
                <a:gd name="T7" fmla="*/ 0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10927"/>
            <p:cNvSpPr>
              <a:spLocks/>
            </p:cNvSpPr>
            <p:nvPr/>
          </p:nvSpPr>
          <p:spPr bwMode="auto">
            <a:xfrm>
              <a:off x="4219076" y="2824068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10928"/>
            <p:cNvSpPr>
              <a:spLocks/>
            </p:cNvSpPr>
            <p:nvPr/>
          </p:nvSpPr>
          <p:spPr bwMode="auto">
            <a:xfrm>
              <a:off x="4222732" y="2814927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1 h 2"/>
                <a:gd name="T4" fmla="*/ 2 w 5"/>
                <a:gd name="T5" fmla="*/ 1 h 2"/>
                <a:gd name="T6" fmla="*/ 5 w 5"/>
                <a:gd name="T7" fmla="*/ 0 h 2"/>
                <a:gd name="T8" fmla="*/ 4 w 5"/>
                <a:gd name="T9" fmla="*/ 0 h 2"/>
                <a:gd name="T10" fmla="*/ 3 w 5"/>
                <a:gd name="T11" fmla="*/ 1 h 2"/>
                <a:gd name="T12" fmla="*/ 4 w 5"/>
                <a:gd name="T13" fmla="*/ 0 h 2"/>
                <a:gd name="T14" fmla="*/ 4 w 5"/>
                <a:gd name="T15" fmla="*/ 0 h 2"/>
                <a:gd name="T16" fmla="*/ 0 w 5"/>
                <a:gd name="T17" fmla="*/ 2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10929"/>
            <p:cNvSpPr>
              <a:spLocks/>
            </p:cNvSpPr>
            <p:nvPr/>
          </p:nvSpPr>
          <p:spPr bwMode="auto">
            <a:xfrm>
              <a:off x="4235529" y="2979468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10930"/>
            <p:cNvSpPr>
              <a:spLocks/>
            </p:cNvSpPr>
            <p:nvPr/>
          </p:nvSpPr>
          <p:spPr bwMode="auto">
            <a:xfrm>
              <a:off x="4171542" y="3001407"/>
              <a:ext cx="54847" cy="21939"/>
            </a:xfrm>
            <a:custGeom>
              <a:avLst/>
              <a:gdLst>
                <a:gd name="T0" fmla="*/ 12 w 13"/>
                <a:gd name="T1" fmla="*/ 0 h 5"/>
                <a:gd name="T2" fmla="*/ 0 w 13"/>
                <a:gd name="T3" fmla="*/ 4 h 5"/>
                <a:gd name="T4" fmla="*/ 0 w 13"/>
                <a:gd name="T5" fmla="*/ 4 h 5"/>
                <a:gd name="T6" fmla="*/ 12 w 13"/>
                <a:gd name="T7" fmla="*/ 0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8" y="1"/>
                    <a:pt x="4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4" y="3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10931"/>
            <p:cNvSpPr>
              <a:spLocks/>
            </p:cNvSpPr>
            <p:nvPr/>
          </p:nvSpPr>
          <p:spPr bwMode="auto">
            <a:xfrm>
              <a:off x="4193481" y="3092819"/>
              <a:ext cx="29252" cy="9142"/>
            </a:xfrm>
            <a:custGeom>
              <a:avLst/>
              <a:gdLst>
                <a:gd name="T0" fmla="*/ 7 w 7"/>
                <a:gd name="T1" fmla="*/ 1 h 2"/>
                <a:gd name="T2" fmla="*/ 6 w 7"/>
                <a:gd name="T3" fmla="*/ 0 h 2"/>
                <a:gd name="T4" fmla="*/ 0 w 7"/>
                <a:gd name="T5" fmla="*/ 2 h 2"/>
                <a:gd name="T6" fmla="*/ 0 w 7"/>
                <a:gd name="T7" fmla="*/ 2 h 2"/>
                <a:gd name="T8" fmla="*/ 7 w 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2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10932"/>
            <p:cNvSpPr>
              <a:spLocks/>
            </p:cNvSpPr>
            <p:nvPr/>
          </p:nvSpPr>
          <p:spPr bwMode="auto">
            <a:xfrm>
              <a:off x="4273923" y="2807614"/>
              <a:ext cx="18282" cy="3656"/>
            </a:xfrm>
            <a:custGeom>
              <a:avLst/>
              <a:gdLst>
                <a:gd name="T0" fmla="*/ 1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2 w 4"/>
                <a:gd name="T7" fmla="*/ 1 h 1"/>
                <a:gd name="T8" fmla="*/ 0 w 4"/>
                <a:gd name="T9" fmla="*/ 1 h 1"/>
                <a:gd name="T10" fmla="*/ 0 w 4"/>
                <a:gd name="T11" fmla="*/ 1 h 1"/>
                <a:gd name="T12" fmla="*/ 2 w 4"/>
                <a:gd name="T13" fmla="*/ 1 h 1"/>
                <a:gd name="T14" fmla="*/ 2 w 4"/>
                <a:gd name="T15" fmla="*/ 0 h 1"/>
                <a:gd name="T16" fmla="*/ 3 w 4"/>
                <a:gd name="T17" fmla="*/ 0 h 1"/>
                <a:gd name="T18" fmla="*/ 3 w 4"/>
                <a:gd name="T19" fmla="*/ 0 h 1"/>
                <a:gd name="T20" fmla="*/ 1 w 4"/>
                <a:gd name="T21" fmla="*/ 0 h 1"/>
                <a:gd name="T22" fmla="*/ 1 w 4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10933"/>
            <p:cNvSpPr>
              <a:spLocks/>
            </p:cNvSpPr>
            <p:nvPr/>
          </p:nvSpPr>
          <p:spPr bwMode="auto">
            <a:xfrm>
              <a:off x="4261125" y="2836865"/>
              <a:ext cx="5485" cy="548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10934"/>
            <p:cNvSpPr>
              <a:spLocks/>
            </p:cNvSpPr>
            <p:nvPr/>
          </p:nvSpPr>
          <p:spPr bwMode="auto">
            <a:xfrm>
              <a:off x="4266610" y="2824068"/>
              <a:ext cx="56676" cy="12798"/>
            </a:xfrm>
            <a:custGeom>
              <a:avLst/>
              <a:gdLst>
                <a:gd name="T0" fmla="*/ 13 w 13"/>
                <a:gd name="T1" fmla="*/ 0 h 3"/>
                <a:gd name="T2" fmla="*/ 1 w 13"/>
                <a:gd name="T3" fmla="*/ 3 h 3"/>
                <a:gd name="T4" fmla="*/ 1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9" y="1"/>
                    <a:pt x="5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10935"/>
            <p:cNvSpPr>
              <a:spLocks/>
            </p:cNvSpPr>
            <p:nvPr/>
          </p:nvSpPr>
          <p:spPr bwMode="auto">
            <a:xfrm>
              <a:off x="4266610" y="2827725"/>
              <a:ext cx="56676" cy="14626"/>
            </a:xfrm>
            <a:custGeom>
              <a:avLst/>
              <a:gdLst>
                <a:gd name="T0" fmla="*/ 13 w 13"/>
                <a:gd name="T1" fmla="*/ 0 h 3"/>
                <a:gd name="T2" fmla="*/ 2 w 13"/>
                <a:gd name="T3" fmla="*/ 2 h 3"/>
                <a:gd name="T4" fmla="*/ 2 w 13"/>
                <a:gd name="T5" fmla="*/ 2 h 3"/>
                <a:gd name="T6" fmla="*/ 0 w 13"/>
                <a:gd name="T7" fmla="*/ 3 h 3"/>
                <a:gd name="T8" fmla="*/ 1 w 13"/>
                <a:gd name="T9" fmla="*/ 3 h 3"/>
                <a:gd name="T10" fmla="*/ 8 w 13"/>
                <a:gd name="T11" fmla="*/ 1 h 3"/>
                <a:gd name="T12" fmla="*/ 9 w 13"/>
                <a:gd name="T13" fmla="*/ 1 h 3"/>
                <a:gd name="T14" fmla="*/ 13 w 13"/>
                <a:gd name="T15" fmla="*/ 1 h 3"/>
                <a:gd name="T16" fmla="*/ 13 w 13"/>
                <a:gd name="T17" fmla="*/ 0 h 3"/>
                <a:gd name="T18" fmla="*/ 10 w 13"/>
                <a:gd name="T19" fmla="*/ 1 h 3"/>
                <a:gd name="T20" fmla="*/ 13 w 13"/>
                <a:gd name="T21" fmla="*/ 0 h 3"/>
                <a:gd name="T22" fmla="*/ 13 w 1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9" y="1"/>
                    <a:pt x="5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6" y="2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2" y="0"/>
                    <a:pt x="11" y="0"/>
                    <a:pt x="10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10936"/>
            <p:cNvSpPr>
              <a:spLocks/>
            </p:cNvSpPr>
            <p:nvPr/>
          </p:nvSpPr>
          <p:spPr bwMode="auto">
            <a:xfrm>
              <a:off x="4261125" y="2849664"/>
              <a:ext cx="65817" cy="18282"/>
            </a:xfrm>
            <a:custGeom>
              <a:avLst/>
              <a:gdLst>
                <a:gd name="T0" fmla="*/ 0 w 15"/>
                <a:gd name="T1" fmla="*/ 4 h 4"/>
                <a:gd name="T2" fmla="*/ 15 w 15"/>
                <a:gd name="T3" fmla="*/ 1 h 4"/>
                <a:gd name="T4" fmla="*/ 15 w 15"/>
                <a:gd name="T5" fmla="*/ 0 h 4"/>
                <a:gd name="T6" fmla="*/ 0 w 15"/>
                <a:gd name="T7" fmla="*/ 4 h 4"/>
                <a:gd name="T8" fmla="*/ 0 w 1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5" y="3"/>
                    <a:pt x="10" y="2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0" y="1"/>
                    <a:pt x="5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10937"/>
            <p:cNvSpPr>
              <a:spLocks/>
            </p:cNvSpPr>
            <p:nvPr/>
          </p:nvSpPr>
          <p:spPr bwMode="auto">
            <a:xfrm>
              <a:off x="4257468" y="2937419"/>
              <a:ext cx="56676" cy="20111"/>
            </a:xfrm>
            <a:custGeom>
              <a:avLst/>
              <a:gdLst>
                <a:gd name="T0" fmla="*/ 13 w 13"/>
                <a:gd name="T1" fmla="*/ 1 h 5"/>
                <a:gd name="T2" fmla="*/ 0 w 13"/>
                <a:gd name="T3" fmla="*/ 5 h 5"/>
                <a:gd name="T4" fmla="*/ 0 w 13"/>
                <a:gd name="T5" fmla="*/ 5 h 5"/>
                <a:gd name="T6" fmla="*/ 13 w 13"/>
                <a:gd name="T7" fmla="*/ 1 h 5"/>
                <a:gd name="T8" fmla="*/ 13 w 1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1"/>
                  </a:moveTo>
                  <a:cubicBezTo>
                    <a:pt x="9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9" y="3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10938"/>
            <p:cNvSpPr>
              <a:spLocks/>
            </p:cNvSpPr>
            <p:nvPr/>
          </p:nvSpPr>
          <p:spPr bwMode="auto">
            <a:xfrm>
              <a:off x="4257468" y="2957529"/>
              <a:ext cx="56676" cy="14626"/>
            </a:xfrm>
            <a:custGeom>
              <a:avLst/>
              <a:gdLst>
                <a:gd name="T0" fmla="*/ 0 w 13"/>
                <a:gd name="T1" fmla="*/ 3 h 3"/>
                <a:gd name="T2" fmla="*/ 13 w 13"/>
                <a:gd name="T3" fmla="*/ 0 h 3"/>
                <a:gd name="T4" fmla="*/ 13 w 13"/>
                <a:gd name="T5" fmla="*/ 0 h 3"/>
                <a:gd name="T6" fmla="*/ 0 w 13"/>
                <a:gd name="T7" fmla="*/ 3 h 3"/>
                <a:gd name="T8" fmla="*/ 0 w 1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3"/>
                  </a:moveTo>
                  <a:cubicBezTo>
                    <a:pt x="4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10939"/>
            <p:cNvSpPr>
              <a:spLocks/>
            </p:cNvSpPr>
            <p:nvPr/>
          </p:nvSpPr>
          <p:spPr bwMode="auto">
            <a:xfrm>
              <a:off x="4261125" y="2984953"/>
              <a:ext cx="47534" cy="16455"/>
            </a:xfrm>
            <a:custGeom>
              <a:avLst/>
              <a:gdLst>
                <a:gd name="T0" fmla="*/ 11 w 11"/>
                <a:gd name="T1" fmla="*/ 1 h 4"/>
                <a:gd name="T2" fmla="*/ 1 w 11"/>
                <a:gd name="T3" fmla="*/ 4 h 4"/>
                <a:gd name="T4" fmla="*/ 1 w 11"/>
                <a:gd name="T5" fmla="*/ 4 h 4"/>
                <a:gd name="T6" fmla="*/ 11 w 11"/>
                <a:gd name="T7" fmla="*/ 1 h 4"/>
                <a:gd name="T8" fmla="*/ 11 w 11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1" y="1"/>
                  </a:moveTo>
                  <a:cubicBezTo>
                    <a:pt x="8" y="2"/>
                    <a:pt x="4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4" y="3"/>
                    <a:pt x="8" y="2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10940"/>
            <p:cNvSpPr>
              <a:spLocks/>
            </p:cNvSpPr>
            <p:nvPr/>
          </p:nvSpPr>
          <p:spPr bwMode="auto">
            <a:xfrm>
              <a:off x="4266610" y="2997750"/>
              <a:ext cx="47534" cy="12798"/>
            </a:xfrm>
            <a:custGeom>
              <a:avLst/>
              <a:gdLst>
                <a:gd name="T0" fmla="*/ 11 w 11"/>
                <a:gd name="T1" fmla="*/ 0 h 3"/>
                <a:gd name="T2" fmla="*/ 0 w 11"/>
                <a:gd name="T3" fmla="*/ 2 h 3"/>
                <a:gd name="T4" fmla="*/ 0 w 11"/>
                <a:gd name="T5" fmla="*/ 3 h 3"/>
                <a:gd name="T6" fmla="*/ 11 w 11"/>
                <a:gd name="T7" fmla="*/ 1 h 3"/>
                <a:gd name="T8" fmla="*/ 11 w 1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7" y="1"/>
                    <a:pt x="4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4" y="2"/>
                    <a:pt x="7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10941"/>
            <p:cNvSpPr>
              <a:spLocks/>
            </p:cNvSpPr>
            <p:nvPr/>
          </p:nvSpPr>
          <p:spPr bwMode="auto">
            <a:xfrm>
              <a:off x="4266610" y="3014205"/>
              <a:ext cx="51191" cy="18282"/>
            </a:xfrm>
            <a:custGeom>
              <a:avLst/>
              <a:gdLst>
                <a:gd name="T0" fmla="*/ 0 w 12"/>
                <a:gd name="T1" fmla="*/ 4 h 4"/>
                <a:gd name="T2" fmla="*/ 12 w 12"/>
                <a:gd name="T3" fmla="*/ 0 h 4"/>
                <a:gd name="T4" fmla="*/ 12 w 12"/>
                <a:gd name="T5" fmla="*/ 0 h 4"/>
                <a:gd name="T6" fmla="*/ 0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2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10942"/>
            <p:cNvSpPr>
              <a:spLocks/>
            </p:cNvSpPr>
            <p:nvPr/>
          </p:nvSpPr>
          <p:spPr bwMode="auto">
            <a:xfrm>
              <a:off x="4266610" y="3019689"/>
              <a:ext cx="51191" cy="20111"/>
            </a:xfrm>
            <a:custGeom>
              <a:avLst/>
              <a:gdLst>
                <a:gd name="T0" fmla="*/ 0 w 12"/>
                <a:gd name="T1" fmla="*/ 4 h 5"/>
                <a:gd name="T2" fmla="*/ 12 w 12"/>
                <a:gd name="T3" fmla="*/ 0 h 5"/>
                <a:gd name="T4" fmla="*/ 12 w 12"/>
                <a:gd name="T5" fmla="*/ 0 h 5"/>
                <a:gd name="T6" fmla="*/ 0 w 12"/>
                <a:gd name="T7" fmla="*/ 4 h 5"/>
                <a:gd name="T8" fmla="*/ 0 w 1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4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10943"/>
            <p:cNvSpPr>
              <a:spLocks/>
            </p:cNvSpPr>
            <p:nvPr/>
          </p:nvSpPr>
          <p:spPr bwMode="auto">
            <a:xfrm>
              <a:off x="4266610" y="3048941"/>
              <a:ext cx="51191" cy="12798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0 w 12"/>
                <a:gd name="T5" fmla="*/ 3 h 3"/>
                <a:gd name="T6" fmla="*/ 12 w 12"/>
                <a:gd name="T7" fmla="*/ 0 h 3"/>
                <a:gd name="T8" fmla="*/ 1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10944"/>
            <p:cNvSpPr>
              <a:spLocks/>
            </p:cNvSpPr>
            <p:nvPr/>
          </p:nvSpPr>
          <p:spPr bwMode="auto">
            <a:xfrm>
              <a:off x="4270267" y="3067223"/>
              <a:ext cx="47534" cy="12798"/>
            </a:xfrm>
            <a:custGeom>
              <a:avLst/>
              <a:gdLst>
                <a:gd name="T0" fmla="*/ 11 w 11"/>
                <a:gd name="T1" fmla="*/ 0 h 3"/>
                <a:gd name="T2" fmla="*/ 0 w 11"/>
                <a:gd name="T3" fmla="*/ 3 h 3"/>
                <a:gd name="T4" fmla="*/ 0 w 11"/>
                <a:gd name="T5" fmla="*/ 3 h 3"/>
                <a:gd name="T6" fmla="*/ 11 w 11"/>
                <a:gd name="T7" fmla="*/ 0 h 3"/>
                <a:gd name="T8" fmla="*/ 11 w 1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7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10945"/>
            <p:cNvSpPr>
              <a:spLocks/>
            </p:cNvSpPr>
            <p:nvPr/>
          </p:nvSpPr>
          <p:spPr bwMode="auto">
            <a:xfrm>
              <a:off x="4270267" y="3074536"/>
              <a:ext cx="47534" cy="18282"/>
            </a:xfrm>
            <a:custGeom>
              <a:avLst/>
              <a:gdLst>
                <a:gd name="T0" fmla="*/ 11 w 11"/>
                <a:gd name="T1" fmla="*/ 2 h 4"/>
                <a:gd name="T2" fmla="*/ 2 w 11"/>
                <a:gd name="T3" fmla="*/ 4 h 4"/>
                <a:gd name="T4" fmla="*/ 11 w 11"/>
                <a:gd name="T5" fmla="*/ 1 h 4"/>
                <a:gd name="T6" fmla="*/ 10 w 11"/>
                <a:gd name="T7" fmla="*/ 1 h 4"/>
                <a:gd name="T8" fmla="*/ 10 w 11"/>
                <a:gd name="T9" fmla="*/ 1 h 4"/>
                <a:gd name="T10" fmla="*/ 10 w 11"/>
                <a:gd name="T11" fmla="*/ 0 h 4"/>
                <a:gd name="T12" fmla="*/ 9 w 11"/>
                <a:gd name="T13" fmla="*/ 1 h 4"/>
                <a:gd name="T14" fmla="*/ 9 w 11"/>
                <a:gd name="T15" fmla="*/ 1 h 4"/>
                <a:gd name="T16" fmla="*/ 10 w 11"/>
                <a:gd name="T17" fmla="*/ 1 h 4"/>
                <a:gd name="T18" fmla="*/ 0 w 11"/>
                <a:gd name="T19" fmla="*/ 4 h 4"/>
                <a:gd name="T20" fmla="*/ 0 w 11"/>
                <a:gd name="T21" fmla="*/ 4 h 4"/>
                <a:gd name="T22" fmla="*/ 1 w 11"/>
                <a:gd name="T23" fmla="*/ 4 h 4"/>
                <a:gd name="T24" fmla="*/ 1 w 11"/>
                <a:gd name="T25" fmla="*/ 4 h 4"/>
                <a:gd name="T26" fmla="*/ 11 w 11"/>
                <a:gd name="T27" fmla="*/ 3 h 4"/>
                <a:gd name="T28" fmla="*/ 11 w 11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cubicBezTo>
                    <a:pt x="8" y="3"/>
                    <a:pt x="5" y="4"/>
                    <a:pt x="2" y="4"/>
                  </a:cubicBezTo>
                  <a:cubicBezTo>
                    <a:pt x="5" y="3"/>
                    <a:pt x="8" y="2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4"/>
                    <a:pt x="8" y="4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10946"/>
            <p:cNvSpPr>
              <a:spLocks/>
            </p:cNvSpPr>
            <p:nvPr/>
          </p:nvSpPr>
          <p:spPr bwMode="auto">
            <a:xfrm>
              <a:off x="4323285" y="2906338"/>
              <a:ext cx="29252" cy="9142"/>
            </a:xfrm>
            <a:custGeom>
              <a:avLst/>
              <a:gdLst>
                <a:gd name="T0" fmla="*/ 7 w 7"/>
                <a:gd name="T1" fmla="*/ 0 h 2"/>
                <a:gd name="T2" fmla="*/ 0 w 7"/>
                <a:gd name="T3" fmla="*/ 1 h 2"/>
                <a:gd name="T4" fmla="*/ 0 w 7"/>
                <a:gd name="T5" fmla="*/ 2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10947"/>
            <p:cNvSpPr>
              <a:spLocks/>
            </p:cNvSpPr>
            <p:nvPr/>
          </p:nvSpPr>
          <p:spPr bwMode="auto">
            <a:xfrm>
              <a:off x="4317801" y="2928277"/>
              <a:ext cx="548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10948"/>
            <p:cNvSpPr>
              <a:spLocks/>
            </p:cNvSpPr>
            <p:nvPr/>
          </p:nvSpPr>
          <p:spPr bwMode="auto">
            <a:xfrm>
              <a:off x="4323285" y="2915480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10949"/>
            <p:cNvSpPr>
              <a:spLocks/>
            </p:cNvSpPr>
            <p:nvPr/>
          </p:nvSpPr>
          <p:spPr bwMode="auto">
            <a:xfrm>
              <a:off x="4261125" y="3118414"/>
              <a:ext cx="56676" cy="31081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0 h 7"/>
                <a:gd name="T4" fmla="*/ 12 w 13"/>
                <a:gd name="T5" fmla="*/ 0 h 7"/>
                <a:gd name="T6" fmla="*/ 0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10950"/>
            <p:cNvSpPr>
              <a:spLocks/>
            </p:cNvSpPr>
            <p:nvPr/>
          </p:nvSpPr>
          <p:spPr bwMode="auto">
            <a:xfrm>
              <a:off x="4266610" y="3127556"/>
              <a:ext cx="51191" cy="25595"/>
            </a:xfrm>
            <a:custGeom>
              <a:avLst/>
              <a:gdLst>
                <a:gd name="T0" fmla="*/ 1 w 12"/>
                <a:gd name="T1" fmla="*/ 6 h 6"/>
                <a:gd name="T2" fmla="*/ 11 w 12"/>
                <a:gd name="T3" fmla="*/ 0 h 6"/>
                <a:gd name="T4" fmla="*/ 11 w 12"/>
                <a:gd name="T5" fmla="*/ 0 h 6"/>
                <a:gd name="T6" fmla="*/ 0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10951"/>
            <p:cNvSpPr>
              <a:spLocks/>
            </p:cNvSpPr>
            <p:nvPr/>
          </p:nvSpPr>
          <p:spPr bwMode="auto">
            <a:xfrm>
              <a:off x="4266610" y="3136696"/>
              <a:ext cx="60332" cy="25595"/>
            </a:xfrm>
            <a:custGeom>
              <a:avLst/>
              <a:gdLst>
                <a:gd name="T0" fmla="*/ 0 w 14"/>
                <a:gd name="T1" fmla="*/ 6 h 6"/>
                <a:gd name="T2" fmla="*/ 7 w 14"/>
                <a:gd name="T3" fmla="*/ 3 h 6"/>
                <a:gd name="T4" fmla="*/ 13 w 14"/>
                <a:gd name="T5" fmla="*/ 0 h 6"/>
                <a:gd name="T6" fmla="*/ 13 w 14"/>
                <a:gd name="T7" fmla="*/ 0 h 6"/>
                <a:gd name="T8" fmla="*/ 8 w 14"/>
                <a:gd name="T9" fmla="*/ 2 h 6"/>
                <a:gd name="T10" fmla="*/ 9 w 14"/>
                <a:gd name="T11" fmla="*/ 2 h 6"/>
                <a:gd name="T12" fmla="*/ 8 w 14"/>
                <a:gd name="T13" fmla="*/ 1 h 6"/>
                <a:gd name="T14" fmla="*/ 7 w 14"/>
                <a:gd name="T15" fmla="*/ 3 h 6"/>
                <a:gd name="T16" fmla="*/ 6 w 14"/>
                <a:gd name="T17" fmla="*/ 3 h 6"/>
                <a:gd name="T18" fmla="*/ 6 w 14"/>
                <a:gd name="T19" fmla="*/ 3 h 6"/>
                <a:gd name="T20" fmla="*/ 0 w 14"/>
                <a:gd name="T21" fmla="*/ 6 h 6"/>
                <a:gd name="T22" fmla="*/ 0 w 14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6"/>
                    <a:pt x="5" y="4"/>
                    <a:pt x="7" y="3"/>
                  </a:cubicBezTo>
                  <a:cubicBezTo>
                    <a:pt x="9" y="2"/>
                    <a:pt x="11" y="1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10952"/>
            <p:cNvSpPr>
              <a:spLocks/>
            </p:cNvSpPr>
            <p:nvPr/>
          </p:nvSpPr>
          <p:spPr bwMode="auto">
            <a:xfrm>
              <a:off x="4193481" y="3140353"/>
              <a:ext cx="51191" cy="29252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1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10953"/>
            <p:cNvSpPr>
              <a:spLocks/>
            </p:cNvSpPr>
            <p:nvPr/>
          </p:nvSpPr>
          <p:spPr bwMode="auto">
            <a:xfrm>
              <a:off x="4193481" y="3153151"/>
              <a:ext cx="54847" cy="31081"/>
            </a:xfrm>
            <a:custGeom>
              <a:avLst/>
              <a:gdLst>
                <a:gd name="T0" fmla="*/ 1 w 13"/>
                <a:gd name="T1" fmla="*/ 7 h 7"/>
                <a:gd name="T2" fmla="*/ 12 w 13"/>
                <a:gd name="T3" fmla="*/ 1 h 7"/>
                <a:gd name="T4" fmla="*/ 12 w 13"/>
                <a:gd name="T5" fmla="*/ 0 h 7"/>
                <a:gd name="T6" fmla="*/ 1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3"/>
                    <a:pt x="12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10954"/>
            <p:cNvSpPr>
              <a:spLocks/>
            </p:cNvSpPr>
            <p:nvPr/>
          </p:nvSpPr>
          <p:spPr bwMode="auto">
            <a:xfrm>
              <a:off x="4200794" y="3184230"/>
              <a:ext cx="47534" cy="20111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4 h 5"/>
                <a:gd name="T4" fmla="*/ 0 w 11"/>
                <a:gd name="T5" fmla="*/ 5 h 5"/>
                <a:gd name="T6" fmla="*/ 11 w 11"/>
                <a:gd name="T7" fmla="*/ 0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1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10955"/>
            <p:cNvSpPr>
              <a:spLocks/>
            </p:cNvSpPr>
            <p:nvPr/>
          </p:nvSpPr>
          <p:spPr bwMode="auto">
            <a:xfrm>
              <a:off x="4200794" y="3235421"/>
              <a:ext cx="34737" cy="21939"/>
            </a:xfrm>
            <a:custGeom>
              <a:avLst/>
              <a:gdLst>
                <a:gd name="T0" fmla="*/ 8 w 8"/>
                <a:gd name="T1" fmla="*/ 1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10956"/>
            <p:cNvSpPr>
              <a:spLocks/>
            </p:cNvSpPr>
            <p:nvPr/>
          </p:nvSpPr>
          <p:spPr bwMode="auto">
            <a:xfrm>
              <a:off x="4270267" y="3149495"/>
              <a:ext cx="53019" cy="25595"/>
            </a:xfrm>
            <a:custGeom>
              <a:avLst/>
              <a:gdLst>
                <a:gd name="T0" fmla="*/ 0 w 12"/>
                <a:gd name="T1" fmla="*/ 5 h 6"/>
                <a:gd name="T2" fmla="*/ 0 w 12"/>
                <a:gd name="T3" fmla="*/ 6 h 6"/>
                <a:gd name="T4" fmla="*/ 0 w 12"/>
                <a:gd name="T5" fmla="*/ 6 h 6"/>
                <a:gd name="T6" fmla="*/ 0 w 12"/>
                <a:gd name="T7" fmla="*/ 6 h 6"/>
                <a:gd name="T8" fmla="*/ 12 w 12"/>
                <a:gd name="T9" fmla="*/ 0 h 6"/>
                <a:gd name="T10" fmla="*/ 11 w 12"/>
                <a:gd name="T11" fmla="*/ 0 h 6"/>
                <a:gd name="T12" fmla="*/ 0 w 12"/>
                <a:gd name="T13" fmla="*/ 5 h 6"/>
                <a:gd name="T14" fmla="*/ 0 w 12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10957"/>
            <p:cNvSpPr>
              <a:spLocks/>
            </p:cNvSpPr>
            <p:nvPr/>
          </p:nvSpPr>
          <p:spPr bwMode="auto">
            <a:xfrm>
              <a:off x="4270267" y="3156807"/>
              <a:ext cx="53019" cy="31081"/>
            </a:xfrm>
            <a:custGeom>
              <a:avLst/>
              <a:gdLst>
                <a:gd name="T0" fmla="*/ 0 w 12"/>
                <a:gd name="T1" fmla="*/ 7 h 7"/>
                <a:gd name="T2" fmla="*/ 4 w 12"/>
                <a:gd name="T3" fmla="*/ 4 h 7"/>
                <a:gd name="T4" fmla="*/ 4 w 12"/>
                <a:gd name="T5" fmla="*/ 4 h 7"/>
                <a:gd name="T6" fmla="*/ 12 w 12"/>
                <a:gd name="T7" fmla="*/ 1 h 7"/>
                <a:gd name="T8" fmla="*/ 11 w 12"/>
                <a:gd name="T9" fmla="*/ 0 h 7"/>
                <a:gd name="T10" fmla="*/ 1 w 12"/>
                <a:gd name="T11" fmla="*/ 5 h 7"/>
                <a:gd name="T12" fmla="*/ 1 w 12"/>
                <a:gd name="T13" fmla="*/ 6 h 7"/>
                <a:gd name="T14" fmla="*/ 2 w 12"/>
                <a:gd name="T15" fmla="*/ 5 h 7"/>
                <a:gd name="T16" fmla="*/ 0 w 12"/>
                <a:gd name="T17" fmla="*/ 7 h 7"/>
                <a:gd name="T18" fmla="*/ 0 w 12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1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3"/>
                    <a:pt x="9" y="2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10958"/>
            <p:cNvSpPr>
              <a:spLocks/>
            </p:cNvSpPr>
            <p:nvPr/>
          </p:nvSpPr>
          <p:spPr bwMode="auto">
            <a:xfrm>
              <a:off x="4273923" y="3165948"/>
              <a:ext cx="49363" cy="31081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6 h 7"/>
                <a:gd name="T4" fmla="*/ 0 w 11"/>
                <a:gd name="T5" fmla="*/ 6 h 7"/>
                <a:gd name="T6" fmla="*/ 3 w 11"/>
                <a:gd name="T7" fmla="*/ 5 h 7"/>
                <a:gd name="T8" fmla="*/ 0 w 11"/>
                <a:gd name="T9" fmla="*/ 7 h 7"/>
                <a:gd name="T10" fmla="*/ 0 w 11"/>
                <a:gd name="T11" fmla="*/ 7 h 7"/>
                <a:gd name="T12" fmla="*/ 3 w 11"/>
                <a:gd name="T13" fmla="*/ 5 h 7"/>
                <a:gd name="T14" fmla="*/ 3 w 11"/>
                <a:gd name="T15" fmla="*/ 4 h 7"/>
                <a:gd name="T16" fmla="*/ 11 w 11"/>
                <a:gd name="T17" fmla="*/ 1 h 7"/>
                <a:gd name="T18" fmla="*/ 10 w 1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6" y="3"/>
                    <a:pt x="8" y="2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10959"/>
            <p:cNvSpPr>
              <a:spLocks/>
            </p:cNvSpPr>
            <p:nvPr/>
          </p:nvSpPr>
          <p:spPr bwMode="auto">
            <a:xfrm>
              <a:off x="4270267" y="3184230"/>
              <a:ext cx="43878" cy="16455"/>
            </a:xfrm>
            <a:custGeom>
              <a:avLst/>
              <a:gdLst>
                <a:gd name="T0" fmla="*/ 9 w 10"/>
                <a:gd name="T1" fmla="*/ 0 h 4"/>
                <a:gd name="T2" fmla="*/ 1 w 10"/>
                <a:gd name="T3" fmla="*/ 4 h 4"/>
                <a:gd name="T4" fmla="*/ 1 w 10"/>
                <a:gd name="T5" fmla="*/ 4 h 4"/>
                <a:gd name="T6" fmla="*/ 10 w 10"/>
                <a:gd name="T7" fmla="*/ 0 h 4"/>
                <a:gd name="T8" fmla="*/ 9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cubicBezTo>
                    <a:pt x="6" y="1"/>
                    <a:pt x="4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10960"/>
            <p:cNvSpPr>
              <a:spLocks/>
            </p:cNvSpPr>
            <p:nvPr/>
          </p:nvSpPr>
          <p:spPr bwMode="auto">
            <a:xfrm>
              <a:off x="4273923" y="3200685"/>
              <a:ext cx="40221" cy="21939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4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10961"/>
            <p:cNvSpPr>
              <a:spLocks/>
            </p:cNvSpPr>
            <p:nvPr/>
          </p:nvSpPr>
          <p:spPr bwMode="auto">
            <a:xfrm>
              <a:off x="4279407" y="3239078"/>
              <a:ext cx="38394" cy="18282"/>
            </a:xfrm>
            <a:custGeom>
              <a:avLst/>
              <a:gdLst>
                <a:gd name="T0" fmla="*/ 9 w 9"/>
                <a:gd name="T1" fmla="*/ 0 h 4"/>
                <a:gd name="T2" fmla="*/ 1 w 9"/>
                <a:gd name="T3" fmla="*/ 3 h 4"/>
                <a:gd name="T4" fmla="*/ 1 w 9"/>
                <a:gd name="T5" fmla="*/ 3 h 4"/>
                <a:gd name="T6" fmla="*/ 1 w 9"/>
                <a:gd name="T7" fmla="*/ 3 h 4"/>
                <a:gd name="T8" fmla="*/ 0 w 9"/>
                <a:gd name="T9" fmla="*/ 3 h 4"/>
                <a:gd name="T10" fmla="*/ 1 w 9"/>
                <a:gd name="T11" fmla="*/ 4 h 4"/>
                <a:gd name="T12" fmla="*/ 9 w 9"/>
                <a:gd name="T13" fmla="*/ 0 h 4"/>
                <a:gd name="T14" fmla="*/ 9 w 9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4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10962"/>
            <p:cNvSpPr>
              <a:spLocks/>
            </p:cNvSpPr>
            <p:nvPr/>
          </p:nvSpPr>
          <p:spPr bwMode="auto">
            <a:xfrm>
              <a:off x="4283064" y="3266502"/>
              <a:ext cx="40221" cy="20111"/>
            </a:xfrm>
            <a:custGeom>
              <a:avLst/>
              <a:gdLst>
                <a:gd name="T0" fmla="*/ 0 w 9"/>
                <a:gd name="T1" fmla="*/ 5 h 5"/>
                <a:gd name="T2" fmla="*/ 8 w 9"/>
                <a:gd name="T3" fmla="*/ 1 h 5"/>
                <a:gd name="T4" fmla="*/ 8 w 9"/>
                <a:gd name="T5" fmla="*/ 0 h 5"/>
                <a:gd name="T6" fmla="*/ 0 w 9"/>
                <a:gd name="T7" fmla="*/ 4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10963"/>
            <p:cNvSpPr>
              <a:spLocks/>
            </p:cNvSpPr>
            <p:nvPr/>
          </p:nvSpPr>
          <p:spPr bwMode="auto">
            <a:xfrm>
              <a:off x="4288549" y="3273815"/>
              <a:ext cx="34737" cy="18282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8 w 8"/>
                <a:gd name="T5" fmla="*/ 1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4"/>
                    <a:pt x="6" y="3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10964"/>
            <p:cNvSpPr>
              <a:spLocks/>
            </p:cNvSpPr>
            <p:nvPr/>
          </p:nvSpPr>
          <p:spPr bwMode="auto">
            <a:xfrm>
              <a:off x="4288549" y="3282955"/>
              <a:ext cx="34737" cy="21939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10965"/>
            <p:cNvSpPr>
              <a:spLocks/>
            </p:cNvSpPr>
            <p:nvPr/>
          </p:nvSpPr>
          <p:spPr bwMode="auto">
            <a:xfrm>
              <a:off x="4288549" y="3308551"/>
              <a:ext cx="42050" cy="25595"/>
            </a:xfrm>
            <a:custGeom>
              <a:avLst/>
              <a:gdLst>
                <a:gd name="T0" fmla="*/ 0 w 10"/>
                <a:gd name="T1" fmla="*/ 6 h 6"/>
                <a:gd name="T2" fmla="*/ 8 w 10"/>
                <a:gd name="T3" fmla="*/ 2 h 6"/>
                <a:gd name="T4" fmla="*/ 8 w 10"/>
                <a:gd name="T5" fmla="*/ 2 h 6"/>
                <a:gd name="T6" fmla="*/ 10 w 10"/>
                <a:gd name="T7" fmla="*/ 0 h 6"/>
                <a:gd name="T8" fmla="*/ 10 w 10"/>
                <a:gd name="T9" fmla="*/ 0 h 6"/>
                <a:gd name="T10" fmla="*/ 10 w 10"/>
                <a:gd name="T11" fmla="*/ 0 h 6"/>
                <a:gd name="T12" fmla="*/ 10 w 10"/>
                <a:gd name="T13" fmla="*/ 0 h 6"/>
                <a:gd name="T14" fmla="*/ 9 w 10"/>
                <a:gd name="T15" fmla="*/ 0 h 6"/>
                <a:gd name="T16" fmla="*/ 7 w 10"/>
                <a:gd name="T17" fmla="*/ 2 h 6"/>
                <a:gd name="T18" fmla="*/ 7 w 10"/>
                <a:gd name="T19" fmla="*/ 2 h 6"/>
                <a:gd name="T20" fmla="*/ 0 w 10"/>
                <a:gd name="T21" fmla="*/ 5 h 6"/>
                <a:gd name="T22" fmla="*/ 0 w 10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5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10966"/>
            <p:cNvSpPr>
              <a:spLocks/>
            </p:cNvSpPr>
            <p:nvPr/>
          </p:nvSpPr>
          <p:spPr bwMode="auto">
            <a:xfrm>
              <a:off x="4288549" y="3326833"/>
              <a:ext cx="42050" cy="16455"/>
            </a:xfrm>
            <a:custGeom>
              <a:avLst/>
              <a:gdLst>
                <a:gd name="T0" fmla="*/ 1 w 10"/>
                <a:gd name="T1" fmla="*/ 4 h 4"/>
                <a:gd name="T2" fmla="*/ 7 w 10"/>
                <a:gd name="T3" fmla="*/ 2 h 4"/>
                <a:gd name="T4" fmla="*/ 7 w 10"/>
                <a:gd name="T5" fmla="*/ 2 h 4"/>
                <a:gd name="T6" fmla="*/ 10 w 10"/>
                <a:gd name="T7" fmla="*/ 1 h 4"/>
                <a:gd name="T8" fmla="*/ 10 w 10"/>
                <a:gd name="T9" fmla="*/ 0 h 4"/>
                <a:gd name="T10" fmla="*/ 8 w 10"/>
                <a:gd name="T11" fmla="*/ 1 h 4"/>
                <a:gd name="T12" fmla="*/ 8 w 10"/>
                <a:gd name="T13" fmla="*/ 1 h 4"/>
                <a:gd name="T14" fmla="*/ 0 w 10"/>
                <a:gd name="T15" fmla="*/ 4 h 4"/>
                <a:gd name="T16" fmla="*/ 1 w 10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3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10967"/>
            <p:cNvSpPr>
              <a:spLocks/>
            </p:cNvSpPr>
            <p:nvPr/>
          </p:nvSpPr>
          <p:spPr bwMode="auto">
            <a:xfrm>
              <a:off x="4295862" y="3352428"/>
              <a:ext cx="31081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1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10968"/>
            <p:cNvSpPr>
              <a:spLocks/>
            </p:cNvSpPr>
            <p:nvPr/>
          </p:nvSpPr>
          <p:spPr bwMode="auto">
            <a:xfrm>
              <a:off x="4292205" y="3365226"/>
              <a:ext cx="38394" cy="18282"/>
            </a:xfrm>
            <a:custGeom>
              <a:avLst/>
              <a:gdLst>
                <a:gd name="T0" fmla="*/ 1 w 9"/>
                <a:gd name="T1" fmla="*/ 4 h 4"/>
                <a:gd name="T2" fmla="*/ 6 w 9"/>
                <a:gd name="T3" fmla="*/ 1 h 4"/>
                <a:gd name="T4" fmla="*/ 6 w 9"/>
                <a:gd name="T5" fmla="*/ 1 h 4"/>
                <a:gd name="T6" fmla="*/ 6 w 9"/>
                <a:gd name="T7" fmla="*/ 1 h 4"/>
                <a:gd name="T8" fmla="*/ 9 w 9"/>
                <a:gd name="T9" fmla="*/ 0 h 4"/>
                <a:gd name="T10" fmla="*/ 9 w 9"/>
                <a:gd name="T11" fmla="*/ 0 h 4"/>
                <a:gd name="T12" fmla="*/ 7 w 9"/>
                <a:gd name="T13" fmla="*/ 1 h 4"/>
                <a:gd name="T14" fmla="*/ 7 w 9"/>
                <a:gd name="T15" fmla="*/ 0 h 4"/>
                <a:gd name="T16" fmla="*/ 1 w 9"/>
                <a:gd name="T17" fmla="*/ 3 h 4"/>
                <a:gd name="T18" fmla="*/ 1 w 9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10969"/>
            <p:cNvSpPr>
              <a:spLocks/>
            </p:cNvSpPr>
            <p:nvPr/>
          </p:nvSpPr>
          <p:spPr bwMode="auto">
            <a:xfrm>
              <a:off x="4295862" y="3378024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10970"/>
            <p:cNvSpPr>
              <a:spLocks/>
            </p:cNvSpPr>
            <p:nvPr/>
          </p:nvSpPr>
          <p:spPr bwMode="auto">
            <a:xfrm>
              <a:off x="4295862" y="3390822"/>
              <a:ext cx="31081" cy="1828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10971"/>
            <p:cNvSpPr>
              <a:spLocks/>
            </p:cNvSpPr>
            <p:nvPr/>
          </p:nvSpPr>
          <p:spPr bwMode="auto">
            <a:xfrm>
              <a:off x="4292205" y="3403619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10972"/>
            <p:cNvSpPr>
              <a:spLocks/>
            </p:cNvSpPr>
            <p:nvPr/>
          </p:nvSpPr>
          <p:spPr bwMode="auto">
            <a:xfrm>
              <a:off x="4301346" y="3438356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1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10973"/>
            <p:cNvSpPr>
              <a:spLocks/>
            </p:cNvSpPr>
            <p:nvPr/>
          </p:nvSpPr>
          <p:spPr bwMode="auto">
            <a:xfrm>
              <a:off x="4200794" y="3460295"/>
              <a:ext cx="34737" cy="1828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10974"/>
            <p:cNvSpPr>
              <a:spLocks/>
            </p:cNvSpPr>
            <p:nvPr/>
          </p:nvSpPr>
          <p:spPr bwMode="auto">
            <a:xfrm>
              <a:off x="4197137" y="2707061"/>
              <a:ext cx="73129" cy="38394"/>
            </a:xfrm>
            <a:custGeom>
              <a:avLst/>
              <a:gdLst>
                <a:gd name="T0" fmla="*/ 0 w 17"/>
                <a:gd name="T1" fmla="*/ 9 h 9"/>
                <a:gd name="T2" fmla="*/ 17 w 17"/>
                <a:gd name="T3" fmla="*/ 0 h 9"/>
                <a:gd name="T4" fmla="*/ 17 w 17"/>
                <a:gd name="T5" fmla="*/ 0 h 9"/>
                <a:gd name="T6" fmla="*/ 0 w 17"/>
                <a:gd name="T7" fmla="*/ 8 h 9"/>
                <a:gd name="T8" fmla="*/ 0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6" y="6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10975"/>
            <p:cNvSpPr>
              <a:spLocks/>
            </p:cNvSpPr>
            <p:nvPr/>
          </p:nvSpPr>
          <p:spPr bwMode="auto">
            <a:xfrm>
              <a:off x="4206278" y="2741797"/>
              <a:ext cx="60332" cy="31081"/>
            </a:xfrm>
            <a:custGeom>
              <a:avLst/>
              <a:gdLst>
                <a:gd name="T0" fmla="*/ 14 w 14"/>
                <a:gd name="T1" fmla="*/ 0 h 7"/>
                <a:gd name="T2" fmla="*/ 0 w 14"/>
                <a:gd name="T3" fmla="*/ 6 h 7"/>
                <a:gd name="T4" fmla="*/ 0 w 14"/>
                <a:gd name="T5" fmla="*/ 7 h 7"/>
                <a:gd name="T6" fmla="*/ 14 w 14"/>
                <a:gd name="T7" fmla="*/ 0 h 7"/>
                <a:gd name="T8" fmla="*/ 14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9" y="2"/>
                    <a:pt x="5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10976"/>
            <p:cNvSpPr>
              <a:spLocks/>
            </p:cNvSpPr>
            <p:nvPr/>
          </p:nvSpPr>
          <p:spPr bwMode="auto">
            <a:xfrm>
              <a:off x="4200794" y="2685122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10977"/>
            <p:cNvSpPr>
              <a:spLocks/>
            </p:cNvSpPr>
            <p:nvPr/>
          </p:nvSpPr>
          <p:spPr bwMode="auto">
            <a:xfrm>
              <a:off x="4197137" y="2694263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10978"/>
            <p:cNvSpPr>
              <a:spLocks/>
            </p:cNvSpPr>
            <p:nvPr/>
          </p:nvSpPr>
          <p:spPr bwMode="auto">
            <a:xfrm>
              <a:off x="4213591" y="2710718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10979"/>
            <p:cNvSpPr>
              <a:spLocks/>
            </p:cNvSpPr>
            <p:nvPr/>
          </p:nvSpPr>
          <p:spPr bwMode="auto">
            <a:xfrm>
              <a:off x="4193481" y="2716202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10980"/>
            <p:cNvSpPr>
              <a:spLocks/>
            </p:cNvSpPr>
            <p:nvPr/>
          </p:nvSpPr>
          <p:spPr bwMode="auto">
            <a:xfrm>
              <a:off x="4193481" y="271985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10981"/>
            <p:cNvSpPr>
              <a:spLocks/>
            </p:cNvSpPr>
            <p:nvPr/>
          </p:nvSpPr>
          <p:spPr bwMode="auto">
            <a:xfrm>
              <a:off x="4197137" y="2729000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10982"/>
            <p:cNvSpPr>
              <a:spLocks/>
            </p:cNvSpPr>
            <p:nvPr/>
          </p:nvSpPr>
          <p:spPr bwMode="auto">
            <a:xfrm>
              <a:off x="4200794" y="2738141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10983"/>
            <p:cNvSpPr>
              <a:spLocks/>
            </p:cNvSpPr>
            <p:nvPr/>
          </p:nvSpPr>
          <p:spPr bwMode="auto">
            <a:xfrm>
              <a:off x="4222732" y="2754595"/>
              <a:ext cx="3656" cy="548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10984"/>
            <p:cNvSpPr>
              <a:spLocks/>
            </p:cNvSpPr>
            <p:nvPr/>
          </p:nvSpPr>
          <p:spPr bwMode="auto">
            <a:xfrm>
              <a:off x="4219076" y="2760079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10985"/>
            <p:cNvSpPr>
              <a:spLocks/>
            </p:cNvSpPr>
            <p:nvPr/>
          </p:nvSpPr>
          <p:spPr bwMode="auto">
            <a:xfrm>
              <a:off x="4253812" y="2725344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10986"/>
            <p:cNvSpPr>
              <a:spLocks/>
            </p:cNvSpPr>
            <p:nvPr/>
          </p:nvSpPr>
          <p:spPr bwMode="auto">
            <a:xfrm>
              <a:off x="4253812" y="2738141"/>
              <a:ext cx="20111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1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10987"/>
            <p:cNvSpPr>
              <a:spLocks/>
            </p:cNvSpPr>
            <p:nvPr/>
          </p:nvSpPr>
          <p:spPr bwMode="auto">
            <a:xfrm>
              <a:off x="4248328" y="2741797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10988"/>
            <p:cNvSpPr>
              <a:spLocks/>
            </p:cNvSpPr>
            <p:nvPr/>
          </p:nvSpPr>
          <p:spPr bwMode="auto">
            <a:xfrm>
              <a:off x="4244671" y="275459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10989"/>
            <p:cNvSpPr>
              <a:spLocks/>
            </p:cNvSpPr>
            <p:nvPr/>
          </p:nvSpPr>
          <p:spPr bwMode="auto">
            <a:xfrm>
              <a:off x="4241015" y="2763736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10990"/>
            <p:cNvSpPr>
              <a:spLocks/>
            </p:cNvSpPr>
            <p:nvPr/>
          </p:nvSpPr>
          <p:spPr bwMode="auto">
            <a:xfrm>
              <a:off x="4248328" y="2707061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1 h 4"/>
                <a:gd name="T4" fmla="*/ 5 w 6"/>
                <a:gd name="T5" fmla="*/ 1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10991"/>
            <p:cNvSpPr>
              <a:spLocks/>
            </p:cNvSpPr>
            <p:nvPr/>
          </p:nvSpPr>
          <p:spPr bwMode="auto">
            <a:xfrm>
              <a:off x="4253812" y="2703405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10992"/>
            <p:cNvSpPr>
              <a:spLocks/>
            </p:cNvSpPr>
            <p:nvPr/>
          </p:nvSpPr>
          <p:spPr bwMode="auto">
            <a:xfrm>
              <a:off x="4248328" y="2694263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10993"/>
            <p:cNvSpPr>
              <a:spLocks/>
            </p:cNvSpPr>
            <p:nvPr/>
          </p:nvSpPr>
          <p:spPr bwMode="auto">
            <a:xfrm>
              <a:off x="4244671" y="2690606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10994"/>
            <p:cNvSpPr>
              <a:spLocks/>
            </p:cNvSpPr>
            <p:nvPr/>
          </p:nvSpPr>
          <p:spPr bwMode="auto">
            <a:xfrm>
              <a:off x="4235529" y="2681466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10995"/>
            <p:cNvSpPr>
              <a:spLocks/>
            </p:cNvSpPr>
            <p:nvPr/>
          </p:nvSpPr>
          <p:spPr bwMode="auto">
            <a:xfrm>
              <a:off x="4222732" y="2811270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1 w 3"/>
                <a:gd name="T11" fmla="*/ 2 h 2"/>
                <a:gd name="T12" fmla="*/ 1 w 3"/>
                <a:gd name="T13" fmla="*/ 2 h 2"/>
                <a:gd name="T14" fmla="*/ 1 w 3"/>
                <a:gd name="T15" fmla="*/ 1 h 2"/>
                <a:gd name="T16" fmla="*/ 3 w 3"/>
                <a:gd name="T17" fmla="*/ 0 h 2"/>
                <a:gd name="T18" fmla="*/ 3 w 3"/>
                <a:gd name="T19" fmla="*/ 0 h 2"/>
                <a:gd name="T20" fmla="*/ 1 w 3"/>
                <a:gd name="T21" fmla="*/ 1 h 2"/>
                <a:gd name="T22" fmla="*/ 3 w 3"/>
                <a:gd name="T23" fmla="*/ 0 h 2"/>
                <a:gd name="T24" fmla="*/ 2 w 3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10996"/>
            <p:cNvSpPr>
              <a:spLocks/>
            </p:cNvSpPr>
            <p:nvPr/>
          </p:nvSpPr>
          <p:spPr bwMode="auto">
            <a:xfrm>
              <a:off x="4231873" y="2820412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10997"/>
            <p:cNvSpPr>
              <a:spLocks/>
            </p:cNvSpPr>
            <p:nvPr/>
          </p:nvSpPr>
          <p:spPr bwMode="auto">
            <a:xfrm>
              <a:off x="4231873" y="2833209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10998"/>
            <p:cNvSpPr>
              <a:spLocks/>
            </p:cNvSpPr>
            <p:nvPr/>
          </p:nvSpPr>
          <p:spPr bwMode="auto">
            <a:xfrm>
              <a:off x="4171542" y="2807614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3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10999"/>
            <p:cNvSpPr>
              <a:spLocks/>
            </p:cNvSpPr>
            <p:nvPr/>
          </p:nvSpPr>
          <p:spPr bwMode="auto">
            <a:xfrm>
              <a:off x="4171542" y="2811270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11000"/>
            <p:cNvSpPr>
              <a:spLocks/>
            </p:cNvSpPr>
            <p:nvPr/>
          </p:nvSpPr>
          <p:spPr bwMode="auto">
            <a:xfrm>
              <a:off x="4144118" y="2820412"/>
              <a:ext cx="43878" cy="21939"/>
            </a:xfrm>
            <a:custGeom>
              <a:avLst/>
              <a:gdLst>
                <a:gd name="T0" fmla="*/ 10 w 10"/>
                <a:gd name="T1" fmla="*/ 0 h 5"/>
                <a:gd name="T2" fmla="*/ 7 w 10"/>
                <a:gd name="T3" fmla="*/ 1 h 5"/>
                <a:gd name="T4" fmla="*/ 7 w 10"/>
                <a:gd name="T5" fmla="*/ 1 h 5"/>
                <a:gd name="T6" fmla="*/ 0 w 10"/>
                <a:gd name="T7" fmla="*/ 4 h 5"/>
                <a:gd name="T8" fmla="*/ 0 w 10"/>
                <a:gd name="T9" fmla="*/ 5 h 5"/>
                <a:gd name="T10" fmla="*/ 0 w 10"/>
                <a:gd name="T11" fmla="*/ 5 h 5"/>
                <a:gd name="T12" fmla="*/ 2 w 10"/>
                <a:gd name="T13" fmla="*/ 4 h 5"/>
                <a:gd name="T14" fmla="*/ 2 w 10"/>
                <a:gd name="T15" fmla="*/ 4 h 5"/>
                <a:gd name="T16" fmla="*/ 8 w 10"/>
                <a:gd name="T17" fmla="*/ 1 h 5"/>
                <a:gd name="T18" fmla="*/ 8 w 10"/>
                <a:gd name="T19" fmla="*/ 1 h 5"/>
                <a:gd name="T20" fmla="*/ 10 w 10"/>
                <a:gd name="T21" fmla="*/ 0 h 5"/>
                <a:gd name="T22" fmla="*/ 10 w 10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6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11001"/>
            <p:cNvSpPr>
              <a:spLocks/>
            </p:cNvSpPr>
            <p:nvPr/>
          </p:nvSpPr>
          <p:spPr bwMode="auto">
            <a:xfrm>
              <a:off x="4175198" y="2824068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11002"/>
            <p:cNvSpPr>
              <a:spLocks/>
            </p:cNvSpPr>
            <p:nvPr/>
          </p:nvSpPr>
          <p:spPr bwMode="auto">
            <a:xfrm>
              <a:off x="4131321" y="2833209"/>
              <a:ext cx="65817" cy="29252"/>
            </a:xfrm>
            <a:custGeom>
              <a:avLst/>
              <a:gdLst>
                <a:gd name="T0" fmla="*/ 12 w 15"/>
                <a:gd name="T1" fmla="*/ 2 h 7"/>
                <a:gd name="T2" fmla="*/ 14 w 15"/>
                <a:gd name="T3" fmla="*/ 0 h 7"/>
                <a:gd name="T4" fmla="*/ 14 w 15"/>
                <a:gd name="T5" fmla="*/ 0 h 7"/>
                <a:gd name="T6" fmla="*/ 11 w 15"/>
                <a:gd name="T7" fmla="*/ 2 h 7"/>
                <a:gd name="T8" fmla="*/ 11 w 15"/>
                <a:gd name="T9" fmla="*/ 2 h 7"/>
                <a:gd name="T10" fmla="*/ 7 w 15"/>
                <a:gd name="T11" fmla="*/ 4 h 7"/>
                <a:gd name="T12" fmla="*/ 0 w 15"/>
                <a:gd name="T13" fmla="*/ 7 h 7"/>
                <a:gd name="T14" fmla="*/ 0 w 15"/>
                <a:gd name="T15" fmla="*/ 7 h 7"/>
                <a:gd name="T16" fmla="*/ 7 w 15"/>
                <a:gd name="T17" fmla="*/ 5 h 7"/>
                <a:gd name="T18" fmla="*/ 7 w 15"/>
                <a:gd name="T19" fmla="*/ 5 h 7"/>
                <a:gd name="T20" fmla="*/ 7 w 15"/>
                <a:gd name="T21" fmla="*/ 5 h 7"/>
                <a:gd name="T22" fmla="*/ 13 w 15"/>
                <a:gd name="T23" fmla="*/ 2 h 7"/>
                <a:gd name="T24" fmla="*/ 13 w 15"/>
                <a:gd name="T25" fmla="*/ 2 h 7"/>
                <a:gd name="T26" fmla="*/ 10 w 15"/>
                <a:gd name="T27" fmla="*/ 3 h 7"/>
                <a:gd name="T28" fmla="*/ 12 w 15"/>
                <a:gd name="T29" fmla="*/ 2 h 7"/>
                <a:gd name="T30" fmla="*/ 12 w 15"/>
                <a:gd name="T3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">
                  <a:moveTo>
                    <a:pt x="12" y="2"/>
                  </a:moveTo>
                  <a:cubicBezTo>
                    <a:pt x="13" y="1"/>
                    <a:pt x="14" y="1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8" y="4"/>
                    <a:pt x="7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4"/>
                    <a:pt x="11" y="3"/>
                    <a:pt x="13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11003"/>
            <p:cNvSpPr>
              <a:spLocks/>
            </p:cNvSpPr>
            <p:nvPr/>
          </p:nvSpPr>
          <p:spPr bwMode="auto">
            <a:xfrm>
              <a:off x="4114866" y="2862461"/>
              <a:ext cx="91412" cy="40221"/>
            </a:xfrm>
            <a:custGeom>
              <a:avLst/>
              <a:gdLst>
                <a:gd name="T0" fmla="*/ 18 w 21"/>
                <a:gd name="T1" fmla="*/ 3 h 9"/>
                <a:gd name="T2" fmla="*/ 20 w 21"/>
                <a:gd name="T3" fmla="*/ 2 h 9"/>
                <a:gd name="T4" fmla="*/ 20 w 21"/>
                <a:gd name="T5" fmla="*/ 2 h 9"/>
                <a:gd name="T6" fmla="*/ 21 w 21"/>
                <a:gd name="T7" fmla="*/ 1 h 9"/>
                <a:gd name="T8" fmla="*/ 21 w 21"/>
                <a:gd name="T9" fmla="*/ 1 h 9"/>
                <a:gd name="T10" fmla="*/ 18 w 21"/>
                <a:gd name="T11" fmla="*/ 2 h 9"/>
                <a:gd name="T12" fmla="*/ 20 w 21"/>
                <a:gd name="T13" fmla="*/ 1 h 9"/>
                <a:gd name="T14" fmla="*/ 20 w 21"/>
                <a:gd name="T15" fmla="*/ 1 h 9"/>
                <a:gd name="T16" fmla="*/ 20 w 21"/>
                <a:gd name="T17" fmla="*/ 0 h 9"/>
                <a:gd name="T18" fmla="*/ 20 w 21"/>
                <a:gd name="T19" fmla="*/ 0 h 9"/>
                <a:gd name="T20" fmla="*/ 16 w 21"/>
                <a:gd name="T21" fmla="*/ 2 h 9"/>
                <a:gd name="T22" fmla="*/ 16 w 21"/>
                <a:gd name="T23" fmla="*/ 2 h 9"/>
                <a:gd name="T24" fmla="*/ 19 w 21"/>
                <a:gd name="T25" fmla="*/ 1 h 9"/>
                <a:gd name="T26" fmla="*/ 17 w 21"/>
                <a:gd name="T27" fmla="*/ 2 h 9"/>
                <a:gd name="T28" fmla="*/ 17 w 21"/>
                <a:gd name="T29" fmla="*/ 2 h 9"/>
                <a:gd name="T30" fmla="*/ 0 w 21"/>
                <a:gd name="T31" fmla="*/ 9 h 9"/>
                <a:gd name="T32" fmla="*/ 1 w 21"/>
                <a:gd name="T33" fmla="*/ 9 h 9"/>
                <a:gd name="T34" fmla="*/ 19 w 21"/>
                <a:gd name="T35" fmla="*/ 2 h 9"/>
                <a:gd name="T36" fmla="*/ 17 w 21"/>
                <a:gd name="T37" fmla="*/ 3 h 9"/>
                <a:gd name="T38" fmla="*/ 18 w 21"/>
                <a:gd name="T3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9">
                  <a:moveTo>
                    <a:pt x="18" y="3"/>
                  </a:moveTo>
                  <a:cubicBezTo>
                    <a:pt x="18" y="3"/>
                    <a:pt x="19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19" y="2"/>
                    <a:pt x="18" y="2"/>
                  </a:cubicBezTo>
                  <a:cubicBezTo>
                    <a:pt x="18" y="2"/>
                    <a:pt x="19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9" y="1"/>
                    <a:pt x="17" y="1"/>
                    <a:pt x="16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2"/>
                    <a:pt x="18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4"/>
                    <a:pt x="6" y="7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7" y="7"/>
                    <a:pt x="13" y="4"/>
                    <a:pt x="19" y="2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11004"/>
            <p:cNvSpPr>
              <a:spLocks/>
            </p:cNvSpPr>
            <p:nvPr/>
          </p:nvSpPr>
          <p:spPr bwMode="auto">
            <a:xfrm>
              <a:off x="4187995" y="2880743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11005"/>
            <p:cNvSpPr>
              <a:spLocks/>
            </p:cNvSpPr>
            <p:nvPr/>
          </p:nvSpPr>
          <p:spPr bwMode="auto">
            <a:xfrm>
              <a:off x="4193481" y="2889885"/>
              <a:ext cx="20111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11006"/>
            <p:cNvSpPr>
              <a:spLocks/>
            </p:cNvSpPr>
            <p:nvPr/>
          </p:nvSpPr>
          <p:spPr bwMode="auto">
            <a:xfrm>
              <a:off x="4158744" y="2862461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11007"/>
            <p:cNvSpPr>
              <a:spLocks/>
            </p:cNvSpPr>
            <p:nvPr/>
          </p:nvSpPr>
          <p:spPr bwMode="auto">
            <a:xfrm>
              <a:off x="4144118" y="2862461"/>
              <a:ext cx="9142" cy="5485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11008"/>
            <p:cNvSpPr>
              <a:spLocks/>
            </p:cNvSpPr>
            <p:nvPr/>
          </p:nvSpPr>
          <p:spPr bwMode="auto">
            <a:xfrm>
              <a:off x="4127664" y="2871602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11009"/>
            <p:cNvSpPr>
              <a:spLocks/>
            </p:cNvSpPr>
            <p:nvPr/>
          </p:nvSpPr>
          <p:spPr bwMode="auto">
            <a:xfrm>
              <a:off x="4124008" y="2880743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11010"/>
            <p:cNvSpPr>
              <a:spLocks/>
            </p:cNvSpPr>
            <p:nvPr/>
          </p:nvSpPr>
          <p:spPr bwMode="auto">
            <a:xfrm>
              <a:off x="4114866" y="2893541"/>
              <a:ext cx="29252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11011"/>
            <p:cNvSpPr>
              <a:spLocks/>
            </p:cNvSpPr>
            <p:nvPr/>
          </p:nvSpPr>
          <p:spPr bwMode="auto">
            <a:xfrm>
              <a:off x="4111209" y="2906338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11012"/>
            <p:cNvSpPr>
              <a:spLocks/>
            </p:cNvSpPr>
            <p:nvPr/>
          </p:nvSpPr>
          <p:spPr bwMode="auto">
            <a:xfrm>
              <a:off x="4105725" y="2909995"/>
              <a:ext cx="34737" cy="18282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11013"/>
            <p:cNvSpPr>
              <a:spLocks/>
            </p:cNvSpPr>
            <p:nvPr/>
          </p:nvSpPr>
          <p:spPr bwMode="auto">
            <a:xfrm>
              <a:off x="4105725" y="2922793"/>
              <a:ext cx="31081" cy="14626"/>
            </a:xfrm>
            <a:custGeom>
              <a:avLst/>
              <a:gdLst>
                <a:gd name="T0" fmla="*/ 0 w 7"/>
                <a:gd name="T1" fmla="*/ 2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11014"/>
            <p:cNvSpPr>
              <a:spLocks/>
            </p:cNvSpPr>
            <p:nvPr/>
          </p:nvSpPr>
          <p:spPr bwMode="auto">
            <a:xfrm>
              <a:off x="4102069" y="2928277"/>
              <a:ext cx="29252" cy="16455"/>
            </a:xfrm>
            <a:custGeom>
              <a:avLst/>
              <a:gdLst>
                <a:gd name="T0" fmla="*/ 7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11015"/>
            <p:cNvSpPr>
              <a:spLocks/>
            </p:cNvSpPr>
            <p:nvPr/>
          </p:nvSpPr>
          <p:spPr bwMode="auto">
            <a:xfrm>
              <a:off x="4187995" y="2893541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11016"/>
            <p:cNvSpPr>
              <a:spLocks/>
            </p:cNvSpPr>
            <p:nvPr/>
          </p:nvSpPr>
          <p:spPr bwMode="auto">
            <a:xfrm>
              <a:off x="4197137" y="2902682"/>
              <a:ext cx="25595" cy="12798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11017"/>
            <p:cNvSpPr>
              <a:spLocks/>
            </p:cNvSpPr>
            <p:nvPr/>
          </p:nvSpPr>
          <p:spPr bwMode="auto">
            <a:xfrm>
              <a:off x="4206278" y="2909995"/>
              <a:ext cx="20111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11018"/>
            <p:cNvSpPr>
              <a:spLocks/>
            </p:cNvSpPr>
            <p:nvPr/>
          </p:nvSpPr>
          <p:spPr bwMode="auto">
            <a:xfrm>
              <a:off x="4197137" y="2922793"/>
              <a:ext cx="29252" cy="18282"/>
            </a:xfrm>
            <a:custGeom>
              <a:avLst/>
              <a:gdLst>
                <a:gd name="T0" fmla="*/ 0 w 7"/>
                <a:gd name="T1" fmla="*/ 3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3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11019"/>
            <p:cNvSpPr>
              <a:spLocks/>
            </p:cNvSpPr>
            <p:nvPr/>
          </p:nvSpPr>
          <p:spPr bwMode="auto">
            <a:xfrm>
              <a:off x="4200794" y="2941076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11020"/>
            <p:cNvSpPr>
              <a:spLocks/>
            </p:cNvSpPr>
            <p:nvPr/>
          </p:nvSpPr>
          <p:spPr bwMode="auto">
            <a:xfrm>
              <a:off x="4171542" y="2941076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11021"/>
            <p:cNvSpPr>
              <a:spLocks/>
            </p:cNvSpPr>
            <p:nvPr/>
          </p:nvSpPr>
          <p:spPr bwMode="auto">
            <a:xfrm>
              <a:off x="4171542" y="2966671"/>
              <a:ext cx="16455" cy="548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11022"/>
            <p:cNvSpPr>
              <a:spLocks/>
            </p:cNvSpPr>
            <p:nvPr/>
          </p:nvSpPr>
          <p:spPr bwMode="auto">
            <a:xfrm>
              <a:off x="4171542" y="2975811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3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11023"/>
            <p:cNvSpPr>
              <a:spLocks/>
            </p:cNvSpPr>
            <p:nvPr/>
          </p:nvSpPr>
          <p:spPr bwMode="auto">
            <a:xfrm>
              <a:off x="4171542" y="2988610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11024"/>
            <p:cNvSpPr>
              <a:spLocks/>
            </p:cNvSpPr>
            <p:nvPr/>
          </p:nvSpPr>
          <p:spPr bwMode="auto">
            <a:xfrm>
              <a:off x="4171542" y="2953873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1 h 1"/>
                <a:gd name="T4" fmla="*/ 1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11025"/>
            <p:cNvSpPr>
              <a:spLocks/>
            </p:cNvSpPr>
            <p:nvPr/>
          </p:nvSpPr>
          <p:spPr bwMode="auto">
            <a:xfrm>
              <a:off x="4162400" y="2902682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1 h 2"/>
                <a:gd name="T4" fmla="*/ 1 w 5"/>
                <a:gd name="T5" fmla="*/ 2 h 2"/>
                <a:gd name="T6" fmla="*/ 4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11026"/>
            <p:cNvSpPr>
              <a:spLocks/>
            </p:cNvSpPr>
            <p:nvPr/>
          </p:nvSpPr>
          <p:spPr bwMode="auto">
            <a:xfrm>
              <a:off x="4257468" y="2944732"/>
              <a:ext cx="21939" cy="5485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11027"/>
            <p:cNvSpPr>
              <a:spLocks/>
            </p:cNvSpPr>
            <p:nvPr/>
          </p:nvSpPr>
          <p:spPr bwMode="auto">
            <a:xfrm>
              <a:off x="4253812" y="2909995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11028"/>
            <p:cNvSpPr>
              <a:spLocks/>
            </p:cNvSpPr>
            <p:nvPr/>
          </p:nvSpPr>
          <p:spPr bwMode="auto">
            <a:xfrm>
              <a:off x="4231873" y="2897198"/>
              <a:ext cx="9142" cy="914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11029"/>
            <p:cNvSpPr>
              <a:spLocks/>
            </p:cNvSpPr>
            <p:nvPr/>
          </p:nvSpPr>
          <p:spPr bwMode="auto">
            <a:xfrm>
              <a:off x="4231873" y="2906338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2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11030"/>
            <p:cNvSpPr>
              <a:spLocks/>
            </p:cNvSpPr>
            <p:nvPr/>
          </p:nvSpPr>
          <p:spPr bwMode="auto">
            <a:xfrm>
              <a:off x="4248328" y="2893541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2 h 2"/>
                <a:gd name="T8" fmla="*/ 1 w 5"/>
                <a:gd name="T9" fmla="*/ 2 h 2"/>
                <a:gd name="T10" fmla="*/ 1 w 5"/>
                <a:gd name="T11" fmla="*/ 2 h 2"/>
                <a:gd name="T12" fmla="*/ 4 w 5"/>
                <a:gd name="T13" fmla="*/ 1 h 2"/>
                <a:gd name="T14" fmla="*/ 4 w 5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11031"/>
            <p:cNvSpPr>
              <a:spLocks/>
            </p:cNvSpPr>
            <p:nvPr/>
          </p:nvSpPr>
          <p:spPr bwMode="auto">
            <a:xfrm>
              <a:off x="4261125" y="2858804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  <a:gd name="T10" fmla="*/ 0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11032"/>
            <p:cNvSpPr>
              <a:spLocks/>
            </p:cNvSpPr>
            <p:nvPr/>
          </p:nvSpPr>
          <p:spPr bwMode="auto">
            <a:xfrm>
              <a:off x="4270267" y="2827725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11033"/>
            <p:cNvSpPr>
              <a:spLocks/>
            </p:cNvSpPr>
            <p:nvPr/>
          </p:nvSpPr>
          <p:spPr bwMode="auto">
            <a:xfrm>
              <a:off x="4270267" y="2820412"/>
              <a:ext cx="18282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11034"/>
            <p:cNvSpPr>
              <a:spLocks/>
            </p:cNvSpPr>
            <p:nvPr/>
          </p:nvSpPr>
          <p:spPr bwMode="auto">
            <a:xfrm>
              <a:off x="4301346" y="2842351"/>
              <a:ext cx="25595" cy="7313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11035"/>
            <p:cNvSpPr>
              <a:spLocks/>
            </p:cNvSpPr>
            <p:nvPr/>
          </p:nvSpPr>
          <p:spPr bwMode="auto">
            <a:xfrm>
              <a:off x="4308659" y="2849664"/>
              <a:ext cx="18282" cy="5485"/>
            </a:xfrm>
            <a:custGeom>
              <a:avLst/>
              <a:gdLst>
                <a:gd name="T0" fmla="*/ 4 w 4"/>
                <a:gd name="T1" fmla="*/ 0 h 1"/>
                <a:gd name="T2" fmla="*/ 4 w 4"/>
                <a:gd name="T3" fmla="*/ 0 h 1"/>
                <a:gd name="T4" fmla="*/ 0 w 4"/>
                <a:gd name="T5" fmla="*/ 1 h 1"/>
                <a:gd name="T6" fmla="*/ 1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11036"/>
            <p:cNvSpPr>
              <a:spLocks/>
            </p:cNvSpPr>
            <p:nvPr/>
          </p:nvSpPr>
          <p:spPr bwMode="auto">
            <a:xfrm>
              <a:off x="4292205" y="2855148"/>
              <a:ext cx="38394" cy="12798"/>
            </a:xfrm>
            <a:custGeom>
              <a:avLst/>
              <a:gdLst>
                <a:gd name="T0" fmla="*/ 1 w 9"/>
                <a:gd name="T1" fmla="*/ 2 h 3"/>
                <a:gd name="T2" fmla="*/ 9 w 9"/>
                <a:gd name="T3" fmla="*/ 0 h 3"/>
                <a:gd name="T4" fmla="*/ 9 w 9"/>
                <a:gd name="T5" fmla="*/ 0 h 3"/>
                <a:gd name="T6" fmla="*/ 1 w 9"/>
                <a:gd name="T7" fmla="*/ 2 h 3"/>
                <a:gd name="T8" fmla="*/ 1 w 9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2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1"/>
                    <a:pt x="1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11037"/>
            <p:cNvSpPr>
              <a:spLocks/>
            </p:cNvSpPr>
            <p:nvPr/>
          </p:nvSpPr>
          <p:spPr bwMode="auto">
            <a:xfrm>
              <a:off x="4314144" y="2867946"/>
              <a:ext cx="25595" cy="7313"/>
            </a:xfrm>
            <a:custGeom>
              <a:avLst/>
              <a:gdLst>
                <a:gd name="T0" fmla="*/ 0 w 6"/>
                <a:gd name="T1" fmla="*/ 1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1 h 2"/>
                <a:gd name="T8" fmla="*/ 0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11038"/>
            <p:cNvSpPr>
              <a:spLocks/>
            </p:cNvSpPr>
            <p:nvPr/>
          </p:nvSpPr>
          <p:spPr bwMode="auto">
            <a:xfrm>
              <a:off x="4314144" y="2875259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3 w 6"/>
                <a:gd name="T3" fmla="*/ 0 h 2"/>
                <a:gd name="T4" fmla="*/ 3 w 6"/>
                <a:gd name="T5" fmla="*/ 0 h 2"/>
                <a:gd name="T6" fmla="*/ 2 w 6"/>
                <a:gd name="T7" fmla="*/ 1 h 2"/>
                <a:gd name="T8" fmla="*/ 1 w 6"/>
                <a:gd name="T9" fmla="*/ 1 h 2"/>
                <a:gd name="T10" fmla="*/ 1 w 6"/>
                <a:gd name="T11" fmla="*/ 1 h 2"/>
                <a:gd name="T12" fmla="*/ 0 w 6"/>
                <a:gd name="T13" fmla="*/ 1 h 2"/>
                <a:gd name="T14" fmla="*/ 0 w 6"/>
                <a:gd name="T15" fmla="*/ 2 h 2"/>
                <a:gd name="T16" fmla="*/ 1 w 6"/>
                <a:gd name="T17" fmla="*/ 1 h 2"/>
                <a:gd name="T18" fmla="*/ 1 w 6"/>
                <a:gd name="T19" fmla="*/ 1 h 2"/>
                <a:gd name="T20" fmla="*/ 6 w 6"/>
                <a:gd name="T21" fmla="*/ 0 h 2"/>
                <a:gd name="T22" fmla="*/ 6 w 6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11039"/>
            <p:cNvSpPr>
              <a:spLocks/>
            </p:cNvSpPr>
            <p:nvPr/>
          </p:nvSpPr>
          <p:spPr bwMode="auto">
            <a:xfrm>
              <a:off x="4292205" y="2880743"/>
              <a:ext cx="56676" cy="16455"/>
            </a:xfrm>
            <a:custGeom>
              <a:avLst/>
              <a:gdLst>
                <a:gd name="T0" fmla="*/ 12 w 13"/>
                <a:gd name="T1" fmla="*/ 0 h 4"/>
                <a:gd name="T2" fmla="*/ 7 w 13"/>
                <a:gd name="T3" fmla="*/ 1 h 4"/>
                <a:gd name="T4" fmla="*/ 7 w 13"/>
                <a:gd name="T5" fmla="*/ 1 h 4"/>
                <a:gd name="T6" fmla="*/ 7 w 13"/>
                <a:gd name="T7" fmla="*/ 1 h 4"/>
                <a:gd name="T8" fmla="*/ 7 w 13"/>
                <a:gd name="T9" fmla="*/ 2 h 4"/>
                <a:gd name="T10" fmla="*/ 6 w 13"/>
                <a:gd name="T11" fmla="*/ 2 h 4"/>
                <a:gd name="T12" fmla="*/ 6 w 13"/>
                <a:gd name="T13" fmla="*/ 2 h 4"/>
                <a:gd name="T14" fmla="*/ 6 w 13"/>
                <a:gd name="T15" fmla="*/ 2 h 4"/>
                <a:gd name="T16" fmla="*/ 5 w 13"/>
                <a:gd name="T17" fmla="*/ 2 h 4"/>
                <a:gd name="T18" fmla="*/ 4 w 13"/>
                <a:gd name="T19" fmla="*/ 2 h 4"/>
                <a:gd name="T20" fmla="*/ 3 w 13"/>
                <a:gd name="T21" fmla="*/ 2 h 4"/>
                <a:gd name="T22" fmla="*/ 3 w 13"/>
                <a:gd name="T23" fmla="*/ 3 h 4"/>
                <a:gd name="T24" fmla="*/ 4 w 13"/>
                <a:gd name="T25" fmla="*/ 3 h 4"/>
                <a:gd name="T26" fmla="*/ 0 w 13"/>
                <a:gd name="T27" fmla="*/ 4 h 4"/>
                <a:gd name="T28" fmla="*/ 0 w 13"/>
                <a:gd name="T29" fmla="*/ 4 h 4"/>
                <a:gd name="T30" fmla="*/ 5 w 13"/>
                <a:gd name="T31" fmla="*/ 3 h 4"/>
                <a:gd name="T32" fmla="*/ 6 w 13"/>
                <a:gd name="T33" fmla="*/ 2 h 4"/>
                <a:gd name="T34" fmla="*/ 12 w 13"/>
                <a:gd name="T35" fmla="*/ 0 h 4"/>
                <a:gd name="T36" fmla="*/ 12 w 13"/>
                <a:gd name="T3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4">
                  <a:moveTo>
                    <a:pt x="12" y="0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3" y="3"/>
                    <a:pt x="5" y="3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8" y="1"/>
                    <a:pt x="10" y="1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11040"/>
            <p:cNvSpPr>
              <a:spLocks/>
            </p:cNvSpPr>
            <p:nvPr/>
          </p:nvSpPr>
          <p:spPr bwMode="auto">
            <a:xfrm>
              <a:off x="4323285" y="2889885"/>
              <a:ext cx="25595" cy="7313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11041"/>
            <p:cNvSpPr>
              <a:spLocks/>
            </p:cNvSpPr>
            <p:nvPr/>
          </p:nvSpPr>
          <p:spPr bwMode="auto">
            <a:xfrm>
              <a:off x="4323285" y="2915480"/>
              <a:ext cx="7313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11042"/>
            <p:cNvSpPr>
              <a:spLocks/>
            </p:cNvSpPr>
            <p:nvPr/>
          </p:nvSpPr>
          <p:spPr bwMode="auto">
            <a:xfrm>
              <a:off x="4317801" y="2906338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11043"/>
            <p:cNvSpPr>
              <a:spLocks/>
            </p:cNvSpPr>
            <p:nvPr/>
          </p:nvSpPr>
          <p:spPr bwMode="auto">
            <a:xfrm>
              <a:off x="4283064" y="2880743"/>
              <a:ext cx="31081" cy="12798"/>
            </a:xfrm>
            <a:custGeom>
              <a:avLst/>
              <a:gdLst>
                <a:gd name="T0" fmla="*/ 6 w 7"/>
                <a:gd name="T1" fmla="*/ 1 h 3"/>
                <a:gd name="T2" fmla="*/ 1 w 7"/>
                <a:gd name="T3" fmla="*/ 3 h 3"/>
                <a:gd name="T4" fmla="*/ 1 w 7"/>
                <a:gd name="T5" fmla="*/ 3 h 3"/>
                <a:gd name="T6" fmla="*/ 6 w 7"/>
                <a:gd name="T7" fmla="*/ 1 h 3"/>
                <a:gd name="T8" fmla="*/ 6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1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11044"/>
            <p:cNvSpPr>
              <a:spLocks/>
            </p:cNvSpPr>
            <p:nvPr/>
          </p:nvSpPr>
          <p:spPr bwMode="auto">
            <a:xfrm>
              <a:off x="4257468" y="2963014"/>
              <a:ext cx="16455" cy="3656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3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11045"/>
            <p:cNvSpPr>
              <a:spLocks/>
            </p:cNvSpPr>
            <p:nvPr/>
          </p:nvSpPr>
          <p:spPr bwMode="auto">
            <a:xfrm>
              <a:off x="4292205" y="2966671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11046"/>
            <p:cNvSpPr>
              <a:spLocks/>
            </p:cNvSpPr>
            <p:nvPr/>
          </p:nvSpPr>
          <p:spPr bwMode="auto">
            <a:xfrm>
              <a:off x="4301346" y="2972155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11047"/>
            <p:cNvSpPr>
              <a:spLocks/>
            </p:cNvSpPr>
            <p:nvPr/>
          </p:nvSpPr>
          <p:spPr bwMode="auto">
            <a:xfrm>
              <a:off x="4292205" y="2957529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11048"/>
            <p:cNvSpPr>
              <a:spLocks/>
            </p:cNvSpPr>
            <p:nvPr/>
          </p:nvSpPr>
          <p:spPr bwMode="auto">
            <a:xfrm>
              <a:off x="4295862" y="2953873"/>
              <a:ext cx="18282" cy="3656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11049"/>
            <p:cNvSpPr>
              <a:spLocks/>
            </p:cNvSpPr>
            <p:nvPr/>
          </p:nvSpPr>
          <p:spPr bwMode="auto">
            <a:xfrm>
              <a:off x="4292205" y="2979468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11050"/>
            <p:cNvSpPr>
              <a:spLocks/>
            </p:cNvSpPr>
            <p:nvPr/>
          </p:nvSpPr>
          <p:spPr bwMode="auto">
            <a:xfrm>
              <a:off x="4292205" y="2984953"/>
              <a:ext cx="25595" cy="12798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11051"/>
            <p:cNvSpPr>
              <a:spLocks/>
            </p:cNvSpPr>
            <p:nvPr/>
          </p:nvSpPr>
          <p:spPr bwMode="auto">
            <a:xfrm>
              <a:off x="4295862" y="2992266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11052"/>
            <p:cNvSpPr>
              <a:spLocks/>
            </p:cNvSpPr>
            <p:nvPr/>
          </p:nvSpPr>
          <p:spPr bwMode="auto">
            <a:xfrm>
              <a:off x="4261125" y="3010549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11053"/>
            <p:cNvSpPr>
              <a:spLocks/>
            </p:cNvSpPr>
            <p:nvPr/>
          </p:nvSpPr>
          <p:spPr bwMode="auto">
            <a:xfrm>
              <a:off x="4292205" y="3005063"/>
              <a:ext cx="25595" cy="14626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1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11054"/>
            <p:cNvSpPr>
              <a:spLocks/>
            </p:cNvSpPr>
            <p:nvPr/>
          </p:nvSpPr>
          <p:spPr bwMode="auto">
            <a:xfrm>
              <a:off x="4292205" y="3014205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11055"/>
            <p:cNvSpPr>
              <a:spLocks/>
            </p:cNvSpPr>
            <p:nvPr/>
          </p:nvSpPr>
          <p:spPr bwMode="auto">
            <a:xfrm>
              <a:off x="4295862" y="3023346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11056"/>
            <p:cNvSpPr>
              <a:spLocks/>
            </p:cNvSpPr>
            <p:nvPr/>
          </p:nvSpPr>
          <p:spPr bwMode="auto">
            <a:xfrm>
              <a:off x="4295862" y="3032487"/>
              <a:ext cx="27424" cy="7313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1 h 2"/>
                <a:gd name="T4" fmla="*/ 1 w 6"/>
                <a:gd name="T5" fmla="*/ 1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11057"/>
            <p:cNvSpPr>
              <a:spLocks/>
            </p:cNvSpPr>
            <p:nvPr/>
          </p:nvSpPr>
          <p:spPr bwMode="auto">
            <a:xfrm>
              <a:off x="4288549" y="3039800"/>
              <a:ext cx="34737" cy="14626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1 w 8"/>
                <a:gd name="T7" fmla="*/ 2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11058"/>
            <p:cNvSpPr>
              <a:spLocks/>
            </p:cNvSpPr>
            <p:nvPr/>
          </p:nvSpPr>
          <p:spPr bwMode="auto">
            <a:xfrm>
              <a:off x="4288549" y="3048941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1 h 3"/>
                <a:gd name="T4" fmla="*/ 7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11059"/>
            <p:cNvSpPr>
              <a:spLocks/>
            </p:cNvSpPr>
            <p:nvPr/>
          </p:nvSpPr>
          <p:spPr bwMode="auto">
            <a:xfrm>
              <a:off x="4266610" y="3054426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5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Freeform 11060"/>
            <p:cNvSpPr>
              <a:spLocks/>
            </p:cNvSpPr>
            <p:nvPr/>
          </p:nvSpPr>
          <p:spPr bwMode="auto">
            <a:xfrm>
              <a:off x="4266610" y="3045284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11061"/>
            <p:cNvSpPr>
              <a:spLocks/>
            </p:cNvSpPr>
            <p:nvPr/>
          </p:nvSpPr>
          <p:spPr bwMode="auto">
            <a:xfrm>
              <a:off x="4200794" y="3023346"/>
              <a:ext cx="31081" cy="9142"/>
            </a:xfrm>
            <a:custGeom>
              <a:avLst/>
              <a:gdLst>
                <a:gd name="T0" fmla="*/ 0 w 7"/>
                <a:gd name="T1" fmla="*/ 2 h 2"/>
                <a:gd name="T2" fmla="*/ 6 w 7"/>
                <a:gd name="T3" fmla="*/ 0 h 2"/>
                <a:gd name="T4" fmla="*/ 7 w 7"/>
                <a:gd name="T5" fmla="*/ 0 h 2"/>
                <a:gd name="T6" fmla="*/ 7 w 7"/>
                <a:gd name="T7" fmla="*/ 0 h 2"/>
                <a:gd name="T8" fmla="*/ 6 w 7"/>
                <a:gd name="T9" fmla="*/ 0 h 2"/>
                <a:gd name="T10" fmla="*/ 0 w 7"/>
                <a:gd name="T11" fmla="*/ 2 h 2"/>
                <a:gd name="T12" fmla="*/ 0 w 7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11062"/>
            <p:cNvSpPr>
              <a:spLocks/>
            </p:cNvSpPr>
            <p:nvPr/>
          </p:nvSpPr>
          <p:spPr bwMode="auto">
            <a:xfrm>
              <a:off x="4206278" y="3014205"/>
              <a:ext cx="20111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11063"/>
            <p:cNvSpPr>
              <a:spLocks/>
            </p:cNvSpPr>
            <p:nvPr/>
          </p:nvSpPr>
          <p:spPr bwMode="auto">
            <a:xfrm>
              <a:off x="4213591" y="2992266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11064"/>
            <p:cNvSpPr>
              <a:spLocks/>
            </p:cNvSpPr>
            <p:nvPr/>
          </p:nvSpPr>
          <p:spPr bwMode="auto">
            <a:xfrm>
              <a:off x="4209934" y="2979468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11065"/>
            <p:cNvSpPr>
              <a:spLocks/>
            </p:cNvSpPr>
            <p:nvPr/>
          </p:nvSpPr>
          <p:spPr bwMode="auto">
            <a:xfrm>
              <a:off x="4206278" y="2966671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1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11066"/>
            <p:cNvSpPr>
              <a:spLocks/>
            </p:cNvSpPr>
            <p:nvPr/>
          </p:nvSpPr>
          <p:spPr bwMode="auto">
            <a:xfrm>
              <a:off x="4175198" y="3027002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11067"/>
            <p:cNvSpPr>
              <a:spLocks/>
            </p:cNvSpPr>
            <p:nvPr/>
          </p:nvSpPr>
          <p:spPr bwMode="auto">
            <a:xfrm>
              <a:off x="4171542" y="3039800"/>
              <a:ext cx="7313" cy="548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Freeform 11068"/>
            <p:cNvSpPr>
              <a:spLocks/>
            </p:cNvSpPr>
            <p:nvPr/>
          </p:nvSpPr>
          <p:spPr bwMode="auto">
            <a:xfrm>
              <a:off x="4171542" y="3083678"/>
              <a:ext cx="25595" cy="3656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6 w 6"/>
                <a:gd name="T5" fmla="*/ 0 h 1"/>
                <a:gd name="T6" fmla="*/ 6 w 6"/>
                <a:gd name="T7" fmla="*/ 0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Freeform 11069"/>
            <p:cNvSpPr>
              <a:spLocks/>
            </p:cNvSpPr>
            <p:nvPr/>
          </p:nvSpPr>
          <p:spPr bwMode="auto">
            <a:xfrm>
              <a:off x="4317801" y="3074536"/>
              <a:ext cx="5485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11070"/>
            <p:cNvSpPr>
              <a:spLocks/>
            </p:cNvSpPr>
            <p:nvPr/>
          </p:nvSpPr>
          <p:spPr bwMode="auto">
            <a:xfrm>
              <a:off x="4193481" y="3131212"/>
              <a:ext cx="25595" cy="18282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11071"/>
            <p:cNvSpPr>
              <a:spLocks/>
            </p:cNvSpPr>
            <p:nvPr/>
          </p:nvSpPr>
          <p:spPr bwMode="auto">
            <a:xfrm>
              <a:off x="4231873" y="314035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11072"/>
            <p:cNvSpPr>
              <a:spLocks/>
            </p:cNvSpPr>
            <p:nvPr/>
          </p:nvSpPr>
          <p:spPr bwMode="auto">
            <a:xfrm>
              <a:off x="4222732" y="3144009"/>
              <a:ext cx="31081" cy="21939"/>
            </a:xfrm>
            <a:custGeom>
              <a:avLst/>
              <a:gdLst>
                <a:gd name="T0" fmla="*/ 0 w 7"/>
                <a:gd name="T1" fmla="*/ 4 h 5"/>
                <a:gd name="T2" fmla="*/ 6 w 7"/>
                <a:gd name="T3" fmla="*/ 1 h 5"/>
                <a:gd name="T4" fmla="*/ 6 w 7"/>
                <a:gd name="T5" fmla="*/ 0 h 5"/>
                <a:gd name="T6" fmla="*/ 0 w 7"/>
                <a:gd name="T7" fmla="*/ 4 h 5"/>
                <a:gd name="T8" fmla="*/ 0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3" y="3"/>
                    <a:pt x="5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Freeform 11073"/>
            <p:cNvSpPr>
              <a:spLocks/>
            </p:cNvSpPr>
            <p:nvPr/>
          </p:nvSpPr>
          <p:spPr bwMode="auto">
            <a:xfrm>
              <a:off x="4226389" y="3156807"/>
              <a:ext cx="27424" cy="12798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11074"/>
            <p:cNvSpPr>
              <a:spLocks/>
            </p:cNvSpPr>
            <p:nvPr/>
          </p:nvSpPr>
          <p:spPr bwMode="auto">
            <a:xfrm>
              <a:off x="4226389" y="3162292"/>
              <a:ext cx="21939" cy="16455"/>
            </a:xfrm>
            <a:custGeom>
              <a:avLst/>
              <a:gdLst>
                <a:gd name="T0" fmla="*/ 1 w 5"/>
                <a:gd name="T1" fmla="*/ 3 h 4"/>
                <a:gd name="T2" fmla="*/ 5 w 5"/>
                <a:gd name="T3" fmla="*/ 1 h 4"/>
                <a:gd name="T4" fmla="*/ 5 w 5"/>
                <a:gd name="T5" fmla="*/ 0 h 4"/>
                <a:gd name="T6" fmla="*/ 0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11075"/>
            <p:cNvSpPr>
              <a:spLocks/>
            </p:cNvSpPr>
            <p:nvPr/>
          </p:nvSpPr>
          <p:spPr bwMode="auto">
            <a:xfrm>
              <a:off x="4231873" y="3175090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0" name="Freeform 11076"/>
            <p:cNvSpPr>
              <a:spLocks/>
            </p:cNvSpPr>
            <p:nvPr/>
          </p:nvSpPr>
          <p:spPr bwMode="auto">
            <a:xfrm>
              <a:off x="4231873" y="3184230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4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1" name="Freeform 11077"/>
            <p:cNvSpPr>
              <a:spLocks/>
            </p:cNvSpPr>
            <p:nvPr/>
          </p:nvSpPr>
          <p:spPr bwMode="auto">
            <a:xfrm>
              <a:off x="4226389" y="320434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2" name="Freeform 11078"/>
            <p:cNvSpPr>
              <a:spLocks/>
            </p:cNvSpPr>
            <p:nvPr/>
          </p:nvSpPr>
          <p:spPr bwMode="auto">
            <a:xfrm>
              <a:off x="4248328" y="3209826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3" name="Freeform 11079"/>
            <p:cNvSpPr>
              <a:spLocks/>
            </p:cNvSpPr>
            <p:nvPr/>
          </p:nvSpPr>
          <p:spPr bwMode="auto">
            <a:xfrm>
              <a:off x="4235529" y="3213482"/>
              <a:ext cx="9142" cy="5485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4" name="Freeform 11080"/>
            <p:cNvSpPr>
              <a:spLocks/>
            </p:cNvSpPr>
            <p:nvPr/>
          </p:nvSpPr>
          <p:spPr bwMode="auto">
            <a:xfrm>
              <a:off x="4231873" y="3213482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5" name="Freeform 11081"/>
            <p:cNvSpPr>
              <a:spLocks/>
            </p:cNvSpPr>
            <p:nvPr/>
          </p:nvSpPr>
          <p:spPr bwMode="auto">
            <a:xfrm>
              <a:off x="4222732" y="3226280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6" name="Freeform 11082"/>
            <p:cNvSpPr>
              <a:spLocks/>
            </p:cNvSpPr>
            <p:nvPr/>
          </p:nvSpPr>
          <p:spPr bwMode="auto">
            <a:xfrm>
              <a:off x="4226389" y="323542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7" name="Freeform 11083"/>
            <p:cNvSpPr>
              <a:spLocks/>
            </p:cNvSpPr>
            <p:nvPr/>
          </p:nvSpPr>
          <p:spPr bwMode="auto">
            <a:xfrm>
              <a:off x="4226389" y="3244563"/>
              <a:ext cx="21939" cy="7313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8" name="Freeform 11084"/>
            <p:cNvSpPr>
              <a:spLocks/>
            </p:cNvSpPr>
            <p:nvPr/>
          </p:nvSpPr>
          <p:spPr bwMode="auto">
            <a:xfrm>
              <a:off x="4197137" y="3251876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9" name="Freeform 11085"/>
            <p:cNvSpPr>
              <a:spLocks/>
            </p:cNvSpPr>
            <p:nvPr/>
          </p:nvSpPr>
          <p:spPr bwMode="auto">
            <a:xfrm>
              <a:off x="4197137" y="3231765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0 w 4"/>
                <a:gd name="T7" fmla="*/ 3 h 3"/>
                <a:gd name="T8" fmla="*/ 1 w 4"/>
                <a:gd name="T9" fmla="*/ 3 h 3"/>
                <a:gd name="T10" fmla="*/ 4 w 4"/>
                <a:gd name="T11" fmla="*/ 1 h 3"/>
                <a:gd name="T12" fmla="*/ 4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0" name="Freeform 11086"/>
            <p:cNvSpPr>
              <a:spLocks/>
            </p:cNvSpPr>
            <p:nvPr/>
          </p:nvSpPr>
          <p:spPr bwMode="auto">
            <a:xfrm>
              <a:off x="4197137" y="3200685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1" name="Freeform 11087"/>
            <p:cNvSpPr>
              <a:spLocks/>
            </p:cNvSpPr>
            <p:nvPr/>
          </p:nvSpPr>
          <p:spPr bwMode="auto">
            <a:xfrm>
              <a:off x="4200794" y="3273815"/>
              <a:ext cx="21939" cy="12798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2" name="Freeform 11088"/>
            <p:cNvSpPr>
              <a:spLocks/>
            </p:cNvSpPr>
            <p:nvPr/>
          </p:nvSpPr>
          <p:spPr bwMode="auto">
            <a:xfrm>
              <a:off x="4200794" y="3308551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Freeform 11089"/>
            <p:cNvSpPr>
              <a:spLocks/>
            </p:cNvSpPr>
            <p:nvPr/>
          </p:nvSpPr>
          <p:spPr bwMode="auto">
            <a:xfrm>
              <a:off x="4222732" y="3295753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Freeform 11090"/>
            <p:cNvSpPr>
              <a:spLocks/>
            </p:cNvSpPr>
            <p:nvPr/>
          </p:nvSpPr>
          <p:spPr bwMode="auto">
            <a:xfrm>
              <a:off x="4219076" y="3273815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1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5" name="Freeform 11091"/>
            <p:cNvSpPr>
              <a:spLocks/>
            </p:cNvSpPr>
            <p:nvPr/>
          </p:nvSpPr>
          <p:spPr bwMode="auto">
            <a:xfrm>
              <a:off x="4222732" y="3261016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Freeform 11092"/>
            <p:cNvSpPr>
              <a:spLocks/>
            </p:cNvSpPr>
            <p:nvPr/>
          </p:nvSpPr>
          <p:spPr bwMode="auto">
            <a:xfrm>
              <a:off x="4222732" y="3251876"/>
              <a:ext cx="25595" cy="14626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Freeform 11093"/>
            <p:cNvSpPr>
              <a:spLocks/>
            </p:cNvSpPr>
            <p:nvPr/>
          </p:nvSpPr>
          <p:spPr bwMode="auto">
            <a:xfrm>
              <a:off x="4279407" y="3257360"/>
              <a:ext cx="43878" cy="25595"/>
            </a:xfrm>
            <a:custGeom>
              <a:avLst/>
              <a:gdLst>
                <a:gd name="T0" fmla="*/ 0 w 10"/>
                <a:gd name="T1" fmla="*/ 5 h 6"/>
                <a:gd name="T2" fmla="*/ 5 w 10"/>
                <a:gd name="T3" fmla="*/ 3 h 6"/>
                <a:gd name="T4" fmla="*/ 5 w 10"/>
                <a:gd name="T5" fmla="*/ 3 h 6"/>
                <a:gd name="T6" fmla="*/ 9 w 10"/>
                <a:gd name="T7" fmla="*/ 0 h 6"/>
                <a:gd name="T8" fmla="*/ 9 w 10"/>
                <a:gd name="T9" fmla="*/ 0 h 6"/>
                <a:gd name="T10" fmla="*/ 2 w 10"/>
                <a:gd name="T11" fmla="*/ 4 h 6"/>
                <a:gd name="T12" fmla="*/ 2 w 10"/>
                <a:gd name="T13" fmla="*/ 4 h 6"/>
                <a:gd name="T14" fmla="*/ 4 w 10"/>
                <a:gd name="T15" fmla="*/ 3 h 6"/>
                <a:gd name="T16" fmla="*/ 0 w 10"/>
                <a:gd name="T17" fmla="*/ 5 h 6"/>
                <a:gd name="T18" fmla="*/ 0 w 10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2" y="5"/>
                    <a:pt x="3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Freeform 11094"/>
            <p:cNvSpPr>
              <a:spLocks/>
            </p:cNvSpPr>
            <p:nvPr/>
          </p:nvSpPr>
          <p:spPr bwMode="auto">
            <a:xfrm>
              <a:off x="4279407" y="3261016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Freeform 11095"/>
            <p:cNvSpPr>
              <a:spLocks/>
            </p:cNvSpPr>
            <p:nvPr/>
          </p:nvSpPr>
          <p:spPr bwMode="auto">
            <a:xfrm>
              <a:off x="4279407" y="3257360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Freeform 11096"/>
            <p:cNvSpPr>
              <a:spLocks/>
            </p:cNvSpPr>
            <p:nvPr/>
          </p:nvSpPr>
          <p:spPr bwMode="auto">
            <a:xfrm>
              <a:off x="4273923" y="3226280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1" name="Freeform 11097"/>
            <p:cNvSpPr>
              <a:spLocks/>
            </p:cNvSpPr>
            <p:nvPr/>
          </p:nvSpPr>
          <p:spPr bwMode="auto">
            <a:xfrm>
              <a:off x="4273923" y="3218968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2" name="Freeform 11098"/>
            <p:cNvSpPr>
              <a:spLocks/>
            </p:cNvSpPr>
            <p:nvPr/>
          </p:nvSpPr>
          <p:spPr bwMode="auto">
            <a:xfrm>
              <a:off x="4301346" y="3187887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1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3" name="Freeform 11099"/>
            <p:cNvSpPr>
              <a:spLocks/>
            </p:cNvSpPr>
            <p:nvPr/>
          </p:nvSpPr>
          <p:spPr bwMode="auto">
            <a:xfrm>
              <a:off x="4301346" y="3197029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4" name="Freeform 11100"/>
            <p:cNvSpPr>
              <a:spLocks/>
            </p:cNvSpPr>
            <p:nvPr/>
          </p:nvSpPr>
          <p:spPr bwMode="auto">
            <a:xfrm>
              <a:off x="4273923" y="3213482"/>
              <a:ext cx="53019" cy="25595"/>
            </a:xfrm>
            <a:custGeom>
              <a:avLst/>
              <a:gdLst>
                <a:gd name="T0" fmla="*/ 1 w 12"/>
                <a:gd name="T1" fmla="*/ 6 h 6"/>
                <a:gd name="T2" fmla="*/ 9 w 12"/>
                <a:gd name="T3" fmla="*/ 1 h 6"/>
                <a:gd name="T4" fmla="*/ 10 w 12"/>
                <a:gd name="T5" fmla="*/ 1 h 6"/>
                <a:gd name="T6" fmla="*/ 12 w 12"/>
                <a:gd name="T7" fmla="*/ 0 h 6"/>
                <a:gd name="T8" fmla="*/ 12 w 12"/>
                <a:gd name="T9" fmla="*/ 0 h 6"/>
                <a:gd name="T10" fmla="*/ 7 w 12"/>
                <a:gd name="T11" fmla="*/ 2 h 6"/>
                <a:gd name="T12" fmla="*/ 7 w 12"/>
                <a:gd name="T13" fmla="*/ 2 h 6"/>
                <a:gd name="T14" fmla="*/ 1 w 12"/>
                <a:gd name="T15" fmla="*/ 6 h 6"/>
                <a:gd name="T16" fmla="*/ 1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5"/>
                    <a:pt x="7" y="3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5" name="Freeform 11101"/>
            <p:cNvSpPr>
              <a:spLocks/>
            </p:cNvSpPr>
            <p:nvPr/>
          </p:nvSpPr>
          <p:spPr bwMode="auto">
            <a:xfrm>
              <a:off x="4305002" y="3218968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6" name="Freeform 11102"/>
            <p:cNvSpPr>
              <a:spLocks/>
            </p:cNvSpPr>
            <p:nvPr/>
          </p:nvSpPr>
          <p:spPr bwMode="auto">
            <a:xfrm>
              <a:off x="4305002" y="3226280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7" name="Freeform 11103"/>
            <p:cNvSpPr>
              <a:spLocks/>
            </p:cNvSpPr>
            <p:nvPr/>
          </p:nvSpPr>
          <p:spPr bwMode="auto">
            <a:xfrm>
              <a:off x="4305002" y="323542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8" name="Freeform 11104"/>
            <p:cNvSpPr>
              <a:spLocks/>
            </p:cNvSpPr>
            <p:nvPr/>
          </p:nvSpPr>
          <p:spPr bwMode="auto">
            <a:xfrm>
              <a:off x="4305002" y="3248219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9" name="Freeform 11105"/>
            <p:cNvSpPr>
              <a:spLocks/>
            </p:cNvSpPr>
            <p:nvPr/>
          </p:nvSpPr>
          <p:spPr bwMode="auto">
            <a:xfrm>
              <a:off x="4301346" y="3257360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0" name="Freeform 11106"/>
            <p:cNvSpPr>
              <a:spLocks/>
            </p:cNvSpPr>
            <p:nvPr/>
          </p:nvSpPr>
          <p:spPr bwMode="auto">
            <a:xfrm>
              <a:off x="4305002" y="3266502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1" name="Freeform 11107"/>
            <p:cNvSpPr>
              <a:spLocks/>
            </p:cNvSpPr>
            <p:nvPr/>
          </p:nvSpPr>
          <p:spPr bwMode="auto">
            <a:xfrm>
              <a:off x="4270267" y="3197029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2" name="Freeform 11108"/>
            <p:cNvSpPr>
              <a:spLocks/>
            </p:cNvSpPr>
            <p:nvPr/>
          </p:nvSpPr>
          <p:spPr bwMode="auto">
            <a:xfrm>
              <a:off x="4270267" y="3197029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3" name="Freeform 11109"/>
            <p:cNvSpPr>
              <a:spLocks/>
            </p:cNvSpPr>
            <p:nvPr/>
          </p:nvSpPr>
          <p:spPr bwMode="auto">
            <a:xfrm>
              <a:off x="4279407" y="3191543"/>
              <a:ext cx="0" cy="548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4" name="Freeform 11110"/>
            <p:cNvSpPr>
              <a:spLocks/>
            </p:cNvSpPr>
            <p:nvPr/>
          </p:nvSpPr>
          <p:spPr bwMode="auto">
            <a:xfrm>
              <a:off x="4266610" y="3165948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1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5" name="Freeform 11112"/>
            <p:cNvSpPr>
              <a:spLocks/>
            </p:cNvSpPr>
            <p:nvPr/>
          </p:nvSpPr>
          <p:spPr bwMode="auto">
            <a:xfrm>
              <a:off x="4261125" y="3149493"/>
              <a:ext cx="27424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6" name="Freeform 11113"/>
            <p:cNvSpPr>
              <a:spLocks/>
            </p:cNvSpPr>
            <p:nvPr/>
          </p:nvSpPr>
          <p:spPr bwMode="auto">
            <a:xfrm>
              <a:off x="4266610" y="3140353"/>
              <a:ext cx="16455" cy="12798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0 w 4"/>
                <a:gd name="T5" fmla="*/ 2 h 3"/>
                <a:gd name="T6" fmla="*/ 0 w 4"/>
                <a:gd name="T7" fmla="*/ 2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7" name="Freeform 11114"/>
            <p:cNvSpPr>
              <a:spLocks/>
            </p:cNvSpPr>
            <p:nvPr/>
          </p:nvSpPr>
          <p:spPr bwMode="auto">
            <a:xfrm>
              <a:off x="4261125" y="313121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8" name="Freeform 11115"/>
            <p:cNvSpPr>
              <a:spLocks/>
            </p:cNvSpPr>
            <p:nvPr/>
          </p:nvSpPr>
          <p:spPr bwMode="auto">
            <a:xfrm>
              <a:off x="4257468" y="3118414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1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Freeform 11116"/>
            <p:cNvSpPr>
              <a:spLocks/>
            </p:cNvSpPr>
            <p:nvPr/>
          </p:nvSpPr>
          <p:spPr bwMode="auto">
            <a:xfrm>
              <a:off x="4288549" y="3101959"/>
              <a:ext cx="34737" cy="16455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0 w 8"/>
                <a:gd name="T5" fmla="*/ 4 h 4"/>
                <a:gd name="T6" fmla="*/ 0 w 8"/>
                <a:gd name="T7" fmla="*/ 4 h 4"/>
                <a:gd name="T8" fmla="*/ 0 w 8"/>
                <a:gd name="T9" fmla="*/ 4 h 4"/>
                <a:gd name="T10" fmla="*/ 8 w 8"/>
                <a:gd name="T11" fmla="*/ 1 h 4"/>
                <a:gd name="T12" fmla="*/ 7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Freeform 11117"/>
            <p:cNvSpPr>
              <a:spLocks/>
            </p:cNvSpPr>
            <p:nvPr/>
          </p:nvSpPr>
          <p:spPr bwMode="auto">
            <a:xfrm>
              <a:off x="4308659" y="3096475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Freeform 11118"/>
            <p:cNvSpPr>
              <a:spLocks/>
            </p:cNvSpPr>
            <p:nvPr/>
          </p:nvSpPr>
          <p:spPr bwMode="auto">
            <a:xfrm>
              <a:off x="4305002" y="3109272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Freeform 11119"/>
            <p:cNvSpPr>
              <a:spLocks/>
            </p:cNvSpPr>
            <p:nvPr/>
          </p:nvSpPr>
          <p:spPr bwMode="auto">
            <a:xfrm>
              <a:off x="4323285" y="3109272"/>
              <a:ext cx="3656" cy="548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Freeform 11120"/>
            <p:cNvSpPr>
              <a:spLocks/>
            </p:cNvSpPr>
            <p:nvPr/>
          </p:nvSpPr>
          <p:spPr bwMode="auto">
            <a:xfrm>
              <a:off x="4295862" y="3114757"/>
              <a:ext cx="27424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4" name="Freeform 11121"/>
            <p:cNvSpPr>
              <a:spLocks/>
            </p:cNvSpPr>
            <p:nvPr/>
          </p:nvSpPr>
          <p:spPr bwMode="auto">
            <a:xfrm>
              <a:off x="4301346" y="3118414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1 h 3"/>
                <a:gd name="T4" fmla="*/ 5 w 6"/>
                <a:gd name="T5" fmla="*/ 1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5" name="Freeform 11122"/>
            <p:cNvSpPr>
              <a:spLocks/>
            </p:cNvSpPr>
            <p:nvPr/>
          </p:nvSpPr>
          <p:spPr bwMode="auto">
            <a:xfrm>
              <a:off x="4295862" y="3127555"/>
              <a:ext cx="31081" cy="1645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6" name="Freeform 11123"/>
            <p:cNvSpPr>
              <a:spLocks/>
            </p:cNvSpPr>
            <p:nvPr/>
          </p:nvSpPr>
          <p:spPr bwMode="auto">
            <a:xfrm>
              <a:off x="4292205" y="3140353"/>
              <a:ext cx="31081" cy="1645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7" name="Freeform 11124"/>
            <p:cNvSpPr>
              <a:spLocks/>
            </p:cNvSpPr>
            <p:nvPr/>
          </p:nvSpPr>
          <p:spPr bwMode="auto">
            <a:xfrm>
              <a:off x="4301346" y="3153150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8" name="Freeform 11125"/>
            <p:cNvSpPr>
              <a:spLocks/>
            </p:cNvSpPr>
            <p:nvPr/>
          </p:nvSpPr>
          <p:spPr bwMode="auto">
            <a:xfrm>
              <a:off x="4305002" y="3162292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9" name="Freeform 11126"/>
            <p:cNvSpPr>
              <a:spLocks/>
            </p:cNvSpPr>
            <p:nvPr/>
          </p:nvSpPr>
          <p:spPr bwMode="auto">
            <a:xfrm>
              <a:off x="4295862" y="3169605"/>
              <a:ext cx="31081" cy="1828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1 w 7"/>
                <a:gd name="T5" fmla="*/ 3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0" name="Freeform 11127"/>
            <p:cNvSpPr>
              <a:spLocks/>
            </p:cNvSpPr>
            <p:nvPr/>
          </p:nvSpPr>
          <p:spPr bwMode="auto">
            <a:xfrm>
              <a:off x="4326941" y="3292096"/>
              <a:ext cx="3656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1" name="Freeform 11128"/>
            <p:cNvSpPr>
              <a:spLocks/>
            </p:cNvSpPr>
            <p:nvPr/>
          </p:nvSpPr>
          <p:spPr bwMode="auto">
            <a:xfrm>
              <a:off x="4317801" y="3295752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2" name="Freeform 11129"/>
            <p:cNvSpPr>
              <a:spLocks/>
            </p:cNvSpPr>
            <p:nvPr/>
          </p:nvSpPr>
          <p:spPr bwMode="auto">
            <a:xfrm>
              <a:off x="4308659" y="3314035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3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3" name="Freeform 11130"/>
            <p:cNvSpPr>
              <a:spLocks/>
            </p:cNvSpPr>
            <p:nvPr/>
          </p:nvSpPr>
          <p:spPr bwMode="auto">
            <a:xfrm>
              <a:off x="4308659" y="3330489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4" name="Freeform 11131"/>
            <p:cNvSpPr>
              <a:spLocks/>
            </p:cNvSpPr>
            <p:nvPr/>
          </p:nvSpPr>
          <p:spPr bwMode="auto">
            <a:xfrm>
              <a:off x="4330598" y="33396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5" name="Freeform 11132"/>
            <p:cNvSpPr>
              <a:spLocks/>
            </p:cNvSpPr>
            <p:nvPr/>
          </p:nvSpPr>
          <p:spPr bwMode="auto">
            <a:xfrm>
              <a:off x="4314144" y="3339630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6" name="Freeform 11133"/>
            <p:cNvSpPr>
              <a:spLocks/>
            </p:cNvSpPr>
            <p:nvPr/>
          </p:nvSpPr>
          <p:spPr bwMode="auto">
            <a:xfrm>
              <a:off x="4326941" y="3348772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7" name="Freeform 11134"/>
            <p:cNvSpPr>
              <a:spLocks/>
            </p:cNvSpPr>
            <p:nvPr/>
          </p:nvSpPr>
          <p:spPr bwMode="auto">
            <a:xfrm>
              <a:off x="4308659" y="3348772"/>
              <a:ext cx="18282" cy="12798"/>
            </a:xfrm>
            <a:custGeom>
              <a:avLst/>
              <a:gdLst>
                <a:gd name="T0" fmla="*/ 1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8" name="Freeform 11135"/>
            <p:cNvSpPr>
              <a:spLocks/>
            </p:cNvSpPr>
            <p:nvPr/>
          </p:nvSpPr>
          <p:spPr bwMode="auto">
            <a:xfrm>
              <a:off x="4314144" y="3356085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9" name="Freeform 11136"/>
            <p:cNvSpPr>
              <a:spLocks/>
            </p:cNvSpPr>
            <p:nvPr/>
          </p:nvSpPr>
          <p:spPr bwMode="auto">
            <a:xfrm>
              <a:off x="4288549" y="3330489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1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0" name="Freeform 11137"/>
            <p:cNvSpPr>
              <a:spLocks/>
            </p:cNvSpPr>
            <p:nvPr/>
          </p:nvSpPr>
          <p:spPr bwMode="auto">
            <a:xfrm>
              <a:off x="4330598" y="3361569"/>
              <a:ext cx="5485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1" name="Freeform 11138"/>
            <p:cNvSpPr>
              <a:spLocks/>
            </p:cNvSpPr>
            <p:nvPr/>
          </p:nvSpPr>
          <p:spPr bwMode="auto">
            <a:xfrm>
              <a:off x="4308659" y="3368882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2" name="Freeform 11139"/>
            <p:cNvSpPr>
              <a:spLocks/>
            </p:cNvSpPr>
            <p:nvPr/>
          </p:nvSpPr>
          <p:spPr bwMode="auto">
            <a:xfrm>
              <a:off x="4314144" y="3378024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11140"/>
            <p:cNvSpPr>
              <a:spLocks/>
            </p:cNvSpPr>
            <p:nvPr/>
          </p:nvSpPr>
          <p:spPr bwMode="auto">
            <a:xfrm>
              <a:off x="4292205" y="3399962"/>
              <a:ext cx="38394" cy="21939"/>
            </a:xfrm>
            <a:custGeom>
              <a:avLst/>
              <a:gdLst>
                <a:gd name="T0" fmla="*/ 0 w 9"/>
                <a:gd name="T1" fmla="*/ 5 h 5"/>
                <a:gd name="T2" fmla="*/ 6 w 9"/>
                <a:gd name="T3" fmla="*/ 2 h 5"/>
                <a:gd name="T4" fmla="*/ 9 w 9"/>
                <a:gd name="T5" fmla="*/ 1 h 5"/>
                <a:gd name="T6" fmla="*/ 9 w 9"/>
                <a:gd name="T7" fmla="*/ 0 h 5"/>
                <a:gd name="T8" fmla="*/ 6 w 9"/>
                <a:gd name="T9" fmla="*/ 2 h 5"/>
                <a:gd name="T10" fmla="*/ 6 w 9"/>
                <a:gd name="T11" fmla="*/ 2 h 5"/>
                <a:gd name="T12" fmla="*/ 6 w 9"/>
                <a:gd name="T13" fmla="*/ 2 h 5"/>
                <a:gd name="T14" fmla="*/ 5 w 9"/>
                <a:gd name="T15" fmla="*/ 2 h 5"/>
                <a:gd name="T16" fmla="*/ 5 w 9"/>
                <a:gd name="T17" fmla="*/ 3 h 5"/>
                <a:gd name="T18" fmla="*/ 5 w 9"/>
                <a:gd name="T19" fmla="*/ 3 h 5"/>
                <a:gd name="T20" fmla="*/ 0 w 9"/>
                <a:gd name="T21" fmla="*/ 5 h 5"/>
                <a:gd name="T22" fmla="*/ 0 w 9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5"/>
                    <a:pt x="5" y="4"/>
                    <a:pt x="6" y="2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4" name="Freeform 11141"/>
            <p:cNvSpPr>
              <a:spLocks/>
            </p:cNvSpPr>
            <p:nvPr/>
          </p:nvSpPr>
          <p:spPr bwMode="auto">
            <a:xfrm>
              <a:off x="4317801" y="3412760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11142"/>
            <p:cNvSpPr>
              <a:spLocks/>
            </p:cNvSpPr>
            <p:nvPr/>
          </p:nvSpPr>
          <p:spPr bwMode="auto">
            <a:xfrm>
              <a:off x="4323285" y="3421901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6" name="Freeform 11143"/>
            <p:cNvSpPr>
              <a:spLocks/>
            </p:cNvSpPr>
            <p:nvPr/>
          </p:nvSpPr>
          <p:spPr bwMode="auto">
            <a:xfrm>
              <a:off x="4295862" y="3390821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1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7" name="Freeform 11144"/>
            <p:cNvSpPr>
              <a:spLocks/>
            </p:cNvSpPr>
            <p:nvPr/>
          </p:nvSpPr>
          <p:spPr bwMode="auto">
            <a:xfrm>
              <a:off x="4292205" y="3383508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11145"/>
            <p:cNvSpPr>
              <a:spLocks/>
            </p:cNvSpPr>
            <p:nvPr/>
          </p:nvSpPr>
          <p:spPr bwMode="auto">
            <a:xfrm>
              <a:off x="4226389" y="3326833"/>
              <a:ext cx="18282" cy="12798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4 w 4"/>
                <a:gd name="T5" fmla="*/ 0 h 3"/>
                <a:gd name="T6" fmla="*/ 4 w 4"/>
                <a:gd name="T7" fmla="*/ 0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Freeform 11146"/>
            <p:cNvSpPr>
              <a:spLocks/>
            </p:cNvSpPr>
            <p:nvPr/>
          </p:nvSpPr>
          <p:spPr bwMode="auto">
            <a:xfrm>
              <a:off x="4235529" y="3301238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Freeform 11147"/>
            <p:cNvSpPr>
              <a:spLocks/>
            </p:cNvSpPr>
            <p:nvPr/>
          </p:nvSpPr>
          <p:spPr bwMode="auto">
            <a:xfrm>
              <a:off x="4206278" y="3348772"/>
              <a:ext cx="20111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Freeform 11148"/>
            <p:cNvSpPr>
              <a:spLocks/>
            </p:cNvSpPr>
            <p:nvPr/>
          </p:nvSpPr>
          <p:spPr bwMode="auto">
            <a:xfrm>
              <a:off x="4206278" y="3368882"/>
              <a:ext cx="20111" cy="14626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Freeform 11149"/>
            <p:cNvSpPr>
              <a:spLocks/>
            </p:cNvSpPr>
            <p:nvPr/>
          </p:nvSpPr>
          <p:spPr bwMode="auto">
            <a:xfrm>
              <a:off x="4222732" y="3387164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Freeform 11150"/>
            <p:cNvSpPr>
              <a:spLocks/>
            </p:cNvSpPr>
            <p:nvPr/>
          </p:nvSpPr>
          <p:spPr bwMode="auto">
            <a:xfrm>
              <a:off x="4222732" y="3396306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Freeform 11151"/>
            <p:cNvSpPr>
              <a:spLocks/>
            </p:cNvSpPr>
            <p:nvPr/>
          </p:nvSpPr>
          <p:spPr bwMode="auto">
            <a:xfrm>
              <a:off x="4222732" y="3409103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Freeform 11152"/>
            <p:cNvSpPr>
              <a:spLocks/>
            </p:cNvSpPr>
            <p:nvPr/>
          </p:nvSpPr>
          <p:spPr bwMode="auto">
            <a:xfrm>
              <a:off x="4226389" y="3425558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Freeform 11153"/>
            <p:cNvSpPr>
              <a:spLocks/>
            </p:cNvSpPr>
            <p:nvPr/>
          </p:nvSpPr>
          <p:spPr bwMode="auto">
            <a:xfrm>
              <a:off x="4213591" y="3456637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Freeform 11154"/>
            <p:cNvSpPr>
              <a:spLocks/>
            </p:cNvSpPr>
            <p:nvPr/>
          </p:nvSpPr>
          <p:spPr bwMode="auto">
            <a:xfrm>
              <a:off x="4200794" y="3469435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11155"/>
            <p:cNvSpPr>
              <a:spLocks/>
            </p:cNvSpPr>
            <p:nvPr/>
          </p:nvSpPr>
          <p:spPr bwMode="auto">
            <a:xfrm>
              <a:off x="4226389" y="3463950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11156"/>
            <p:cNvSpPr>
              <a:spLocks/>
            </p:cNvSpPr>
            <p:nvPr/>
          </p:nvSpPr>
          <p:spPr bwMode="auto">
            <a:xfrm>
              <a:off x="4317801" y="3447497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Freeform 11157"/>
            <p:cNvSpPr>
              <a:spLocks/>
            </p:cNvSpPr>
            <p:nvPr/>
          </p:nvSpPr>
          <p:spPr bwMode="auto">
            <a:xfrm>
              <a:off x="4326941" y="3463950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11158"/>
            <p:cNvSpPr>
              <a:spLocks/>
            </p:cNvSpPr>
            <p:nvPr/>
          </p:nvSpPr>
          <p:spPr bwMode="auto">
            <a:xfrm>
              <a:off x="4336083" y="3469435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11159"/>
            <p:cNvSpPr>
              <a:spLocks/>
            </p:cNvSpPr>
            <p:nvPr/>
          </p:nvSpPr>
          <p:spPr bwMode="auto">
            <a:xfrm>
              <a:off x="4127664" y="2928277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11160"/>
            <p:cNvSpPr>
              <a:spLocks/>
            </p:cNvSpPr>
            <p:nvPr/>
          </p:nvSpPr>
          <p:spPr bwMode="auto">
            <a:xfrm>
              <a:off x="4127664" y="2937418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11161"/>
            <p:cNvSpPr>
              <a:spLocks/>
            </p:cNvSpPr>
            <p:nvPr/>
          </p:nvSpPr>
          <p:spPr bwMode="auto">
            <a:xfrm>
              <a:off x="4096583" y="2953873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11162"/>
            <p:cNvSpPr>
              <a:spLocks/>
            </p:cNvSpPr>
            <p:nvPr/>
          </p:nvSpPr>
          <p:spPr bwMode="auto">
            <a:xfrm>
              <a:off x="4124008" y="2984952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11163"/>
            <p:cNvSpPr>
              <a:spLocks/>
            </p:cNvSpPr>
            <p:nvPr/>
          </p:nvSpPr>
          <p:spPr bwMode="auto">
            <a:xfrm>
              <a:off x="4127664" y="299226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11164"/>
            <p:cNvSpPr>
              <a:spLocks/>
            </p:cNvSpPr>
            <p:nvPr/>
          </p:nvSpPr>
          <p:spPr bwMode="auto">
            <a:xfrm>
              <a:off x="4131321" y="3001407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11165"/>
            <p:cNvSpPr>
              <a:spLocks/>
            </p:cNvSpPr>
            <p:nvPr/>
          </p:nvSpPr>
          <p:spPr bwMode="auto">
            <a:xfrm>
              <a:off x="4131321" y="3010547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1 h 2"/>
                <a:gd name="T4" fmla="*/ 1 w 5"/>
                <a:gd name="T5" fmla="*/ 1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11166"/>
            <p:cNvSpPr>
              <a:spLocks/>
            </p:cNvSpPr>
            <p:nvPr/>
          </p:nvSpPr>
          <p:spPr bwMode="auto">
            <a:xfrm>
              <a:off x="4136805" y="3014204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11167"/>
            <p:cNvSpPr>
              <a:spLocks/>
            </p:cNvSpPr>
            <p:nvPr/>
          </p:nvSpPr>
          <p:spPr bwMode="auto">
            <a:xfrm>
              <a:off x="4124008" y="2966670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11168"/>
            <p:cNvSpPr>
              <a:spLocks/>
            </p:cNvSpPr>
            <p:nvPr/>
          </p:nvSpPr>
          <p:spPr bwMode="auto">
            <a:xfrm>
              <a:off x="4235529" y="2984952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11169"/>
            <p:cNvSpPr>
              <a:spLocks/>
            </p:cNvSpPr>
            <p:nvPr/>
          </p:nvSpPr>
          <p:spPr bwMode="auto">
            <a:xfrm>
              <a:off x="4241015" y="3005063"/>
              <a:ext cx="0" cy="548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11170"/>
            <p:cNvSpPr>
              <a:spLocks/>
            </p:cNvSpPr>
            <p:nvPr/>
          </p:nvSpPr>
          <p:spPr bwMode="auto">
            <a:xfrm>
              <a:off x="4235529" y="2915479"/>
              <a:ext cx="12798" cy="73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11171"/>
            <p:cNvSpPr>
              <a:spLocks/>
            </p:cNvSpPr>
            <p:nvPr/>
          </p:nvSpPr>
          <p:spPr bwMode="auto">
            <a:xfrm>
              <a:off x="4244671" y="2906338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11172"/>
            <p:cNvSpPr>
              <a:spLocks/>
            </p:cNvSpPr>
            <p:nvPr/>
          </p:nvSpPr>
          <p:spPr bwMode="auto">
            <a:xfrm>
              <a:off x="4279407" y="2902682"/>
              <a:ext cx="25595" cy="7313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11173"/>
            <p:cNvSpPr>
              <a:spLocks/>
            </p:cNvSpPr>
            <p:nvPr/>
          </p:nvSpPr>
          <p:spPr bwMode="auto">
            <a:xfrm>
              <a:off x="4288549" y="2909995"/>
              <a:ext cx="20111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11174"/>
            <p:cNvSpPr>
              <a:spLocks/>
            </p:cNvSpPr>
            <p:nvPr/>
          </p:nvSpPr>
          <p:spPr bwMode="auto">
            <a:xfrm>
              <a:off x="4288549" y="2928277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11175"/>
            <p:cNvSpPr>
              <a:spLocks/>
            </p:cNvSpPr>
            <p:nvPr/>
          </p:nvSpPr>
          <p:spPr bwMode="auto">
            <a:xfrm>
              <a:off x="4270267" y="3080020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11176"/>
            <p:cNvSpPr>
              <a:spLocks/>
            </p:cNvSpPr>
            <p:nvPr/>
          </p:nvSpPr>
          <p:spPr bwMode="auto">
            <a:xfrm>
              <a:off x="4270267" y="3061738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11177"/>
            <p:cNvSpPr>
              <a:spLocks/>
            </p:cNvSpPr>
            <p:nvPr/>
          </p:nvSpPr>
          <p:spPr bwMode="auto">
            <a:xfrm>
              <a:off x="4301346" y="3070880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11178"/>
            <p:cNvSpPr>
              <a:spLocks/>
            </p:cNvSpPr>
            <p:nvPr/>
          </p:nvSpPr>
          <p:spPr bwMode="auto">
            <a:xfrm>
              <a:off x="4305002" y="3083677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11179"/>
            <p:cNvSpPr>
              <a:spLocks/>
            </p:cNvSpPr>
            <p:nvPr/>
          </p:nvSpPr>
          <p:spPr bwMode="auto">
            <a:xfrm>
              <a:off x="4166056" y="3048941"/>
              <a:ext cx="0" cy="548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11180"/>
            <p:cNvSpPr>
              <a:spLocks/>
            </p:cNvSpPr>
            <p:nvPr/>
          </p:nvSpPr>
          <p:spPr bwMode="auto">
            <a:xfrm>
              <a:off x="4175198" y="2846006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2 w 6"/>
                <a:gd name="T7" fmla="*/ 2 h 3"/>
                <a:gd name="T8" fmla="*/ 2 w 6"/>
                <a:gd name="T9" fmla="*/ 2 h 3"/>
                <a:gd name="T10" fmla="*/ 6 w 6"/>
                <a:gd name="T11" fmla="*/ 1 h 3"/>
                <a:gd name="T12" fmla="*/ 5 w 6"/>
                <a:gd name="T13" fmla="*/ 0 h 3"/>
                <a:gd name="T14" fmla="*/ 2 w 6"/>
                <a:gd name="T15" fmla="*/ 2 h 3"/>
                <a:gd name="T16" fmla="*/ 5 w 6"/>
                <a:gd name="T17" fmla="*/ 0 h 3"/>
                <a:gd name="T18" fmla="*/ 5 w 6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11181"/>
            <p:cNvSpPr>
              <a:spLocks/>
            </p:cNvSpPr>
            <p:nvPr/>
          </p:nvSpPr>
          <p:spPr bwMode="auto">
            <a:xfrm>
              <a:off x="4200794" y="3421901"/>
              <a:ext cx="548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11182"/>
            <p:cNvSpPr>
              <a:spLocks/>
            </p:cNvSpPr>
            <p:nvPr/>
          </p:nvSpPr>
          <p:spPr bwMode="auto">
            <a:xfrm>
              <a:off x="4292205" y="3409103"/>
              <a:ext cx="38394" cy="25595"/>
            </a:xfrm>
            <a:custGeom>
              <a:avLst/>
              <a:gdLst>
                <a:gd name="T0" fmla="*/ 7 w 9"/>
                <a:gd name="T1" fmla="*/ 2 h 6"/>
                <a:gd name="T2" fmla="*/ 7 w 9"/>
                <a:gd name="T3" fmla="*/ 1 h 6"/>
                <a:gd name="T4" fmla="*/ 9 w 9"/>
                <a:gd name="T5" fmla="*/ 0 h 6"/>
                <a:gd name="T6" fmla="*/ 9 w 9"/>
                <a:gd name="T7" fmla="*/ 0 h 6"/>
                <a:gd name="T8" fmla="*/ 6 w 9"/>
                <a:gd name="T9" fmla="*/ 1 h 6"/>
                <a:gd name="T10" fmla="*/ 6 w 9"/>
                <a:gd name="T11" fmla="*/ 2 h 6"/>
                <a:gd name="T12" fmla="*/ 7 w 9"/>
                <a:gd name="T13" fmla="*/ 1 h 6"/>
                <a:gd name="T14" fmla="*/ 4 w 9"/>
                <a:gd name="T15" fmla="*/ 3 h 6"/>
                <a:gd name="T16" fmla="*/ 3 w 9"/>
                <a:gd name="T17" fmla="*/ 3 h 6"/>
                <a:gd name="T18" fmla="*/ 3 w 9"/>
                <a:gd name="T19" fmla="*/ 4 h 6"/>
                <a:gd name="T20" fmla="*/ 0 w 9"/>
                <a:gd name="T21" fmla="*/ 4 h 6"/>
                <a:gd name="T22" fmla="*/ 0 w 9"/>
                <a:gd name="T23" fmla="*/ 5 h 6"/>
                <a:gd name="T24" fmla="*/ 2 w 9"/>
                <a:gd name="T25" fmla="*/ 4 h 6"/>
                <a:gd name="T26" fmla="*/ 1 w 9"/>
                <a:gd name="T27" fmla="*/ 5 h 6"/>
                <a:gd name="T28" fmla="*/ 1 w 9"/>
                <a:gd name="T29" fmla="*/ 6 h 6"/>
                <a:gd name="T30" fmla="*/ 1 w 9"/>
                <a:gd name="T31" fmla="*/ 6 h 6"/>
                <a:gd name="T32" fmla="*/ 6 w 9"/>
                <a:gd name="T33" fmla="*/ 4 h 6"/>
                <a:gd name="T34" fmla="*/ 6 w 9"/>
                <a:gd name="T35" fmla="*/ 4 h 6"/>
                <a:gd name="T36" fmla="*/ 1 w 9"/>
                <a:gd name="T37" fmla="*/ 5 h 6"/>
                <a:gd name="T38" fmla="*/ 3 w 9"/>
                <a:gd name="T39" fmla="*/ 4 h 6"/>
                <a:gd name="T40" fmla="*/ 7 w 9"/>
                <a:gd name="T4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6">
                  <a:moveTo>
                    <a:pt x="7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4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5" y="3"/>
                    <a:pt x="6" y="3"/>
                    <a:pt x="7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11183"/>
            <p:cNvSpPr>
              <a:spLocks/>
            </p:cNvSpPr>
            <p:nvPr/>
          </p:nvSpPr>
          <p:spPr bwMode="auto">
            <a:xfrm>
              <a:off x="4209934" y="3443840"/>
              <a:ext cx="9142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11184"/>
            <p:cNvSpPr>
              <a:spLocks/>
            </p:cNvSpPr>
            <p:nvPr/>
          </p:nvSpPr>
          <p:spPr bwMode="auto">
            <a:xfrm>
              <a:off x="4200794" y="3443840"/>
              <a:ext cx="34737" cy="25595"/>
            </a:xfrm>
            <a:custGeom>
              <a:avLst/>
              <a:gdLst>
                <a:gd name="T0" fmla="*/ 0 w 8"/>
                <a:gd name="T1" fmla="*/ 6 h 6"/>
                <a:gd name="T2" fmla="*/ 6 w 8"/>
                <a:gd name="T3" fmla="*/ 2 h 6"/>
                <a:gd name="T4" fmla="*/ 3 w 8"/>
                <a:gd name="T5" fmla="*/ 4 h 6"/>
                <a:gd name="T6" fmla="*/ 3 w 8"/>
                <a:gd name="T7" fmla="*/ 5 h 6"/>
                <a:gd name="T8" fmla="*/ 8 w 8"/>
                <a:gd name="T9" fmla="*/ 1 h 6"/>
                <a:gd name="T10" fmla="*/ 8 w 8"/>
                <a:gd name="T11" fmla="*/ 1 h 6"/>
                <a:gd name="T12" fmla="*/ 7 w 8"/>
                <a:gd name="T13" fmla="*/ 2 h 6"/>
                <a:gd name="T14" fmla="*/ 7 w 8"/>
                <a:gd name="T15" fmla="*/ 1 h 6"/>
                <a:gd name="T16" fmla="*/ 8 w 8"/>
                <a:gd name="T17" fmla="*/ 1 h 6"/>
                <a:gd name="T18" fmla="*/ 8 w 8"/>
                <a:gd name="T19" fmla="*/ 0 h 6"/>
                <a:gd name="T20" fmla="*/ 8 w 8"/>
                <a:gd name="T21" fmla="*/ 0 h 6"/>
                <a:gd name="T22" fmla="*/ 4 w 8"/>
                <a:gd name="T23" fmla="*/ 3 h 6"/>
                <a:gd name="T24" fmla="*/ 4 w 8"/>
                <a:gd name="T25" fmla="*/ 3 h 6"/>
                <a:gd name="T26" fmla="*/ 2 w 8"/>
                <a:gd name="T27" fmla="*/ 4 h 6"/>
                <a:gd name="T28" fmla="*/ 2 w 8"/>
                <a:gd name="T29" fmla="*/ 4 h 6"/>
                <a:gd name="T30" fmla="*/ 0 w 8"/>
                <a:gd name="T31" fmla="*/ 6 h 6"/>
                <a:gd name="T32" fmla="*/ 0 w 8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5"/>
                    <a:pt x="4" y="3"/>
                    <a:pt x="6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5" y="4"/>
                    <a:pt x="6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11185"/>
            <p:cNvSpPr>
              <a:spLocks/>
            </p:cNvSpPr>
            <p:nvPr/>
          </p:nvSpPr>
          <p:spPr bwMode="auto">
            <a:xfrm>
              <a:off x="4213591" y="3447497"/>
              <a:ext cx="27424" cy="16455"/>
            </a:xfrm>
            <a:custGeom>
              <a:avLst/>
              <a:gdLst>
                <a:gd name="T0" fmla="*/ 5 w 6"/>
                <a:gd name="T1" fmla="*/ 0 h 4"/>
                <a:gd name="T2" fmla="*/ 2 w 6"/>
                <a:gd name="T3" fmla="*/ 3 h 4"/>
                <a:gd name="T4" fmla="*/ 1 w 6"/>
                <a:gd name="T5" fmla="*/ 3 h 4"/>
                <a:gd name="T6" fmla="*/ 1 w 6"/>
                <a:gd name="T7" fmla="*/ 3 h 4"/>
                <a:gd name="T8" fmla="*/ 0 w 6"/>
                <a:gd name="T9" fmla="*/ 4 h 4"/>
                <a:gd name="T10" fmla="*/ 1 w 6"/>
                <a:gd name="T11" fmla="*/ 4 h 4"/>
                <a:gd name="T12" fmla="*/ 2 w 6"/>
                <a:gd name="T13" fmla="*/ 3 h 4"/>
                <a:gd name="T14" fmla="*/ 5 w 6"/>
                <a:gd name="T15" fmla="*/ 1 h 4"/>
                <a:gd name="T16" fmla="*/ 5 w 6"/>
                <a:gd name="T17" fmla="*/ 1 h 4"/>
                <a:gd name="T18" fmla="*/ 3 w 6"/>
                <a:gd name="T19" fmla="*/ 2 h 4"/>
                <a:gd name="T20" fmla="*/ 5 w 6"/>
                <a:gd name="T21" fmla="*/ 0 h 4"/>
                <a:gd name="T22" fmla="*/ 5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3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11186"/>
            <p:cNvSpPr>
              <a:spLocks/>
            </p:cNvSpPr>
            <p:nvPr/>
          </p:nvSpPr>
          <p:spPr bwMode="auto">
            <a:xfrm>
              <a:off x="4374475" y="2919136"/>
              <a:ext cx="51191" cy="31081"/>
            </a:xfrm>
            <a:custGeom>
              <a:avLst/>
              <a:gdLst>
                <a:gd name="T0" fmla="*/ 11 w 12"/>
                <a:gd name="T1" fmla="*/ 0 h 7"/>
                <a:gd name="T2" fmla="*/ 1 w 12"/>
                <a:gd name="T3" fmla="*/ 6 h 7"/>
                <a:gd name="T4" fmla="*/ 1 w 12"/>
                <a:gd name="T5" fmla="*/ 7 h 7"/>
                <a:gd name="T6" fmla="*/ 11 w 12"/>
                <a:gd name="T7" fmla="*/ 0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11187"/>
            <p:cNvSpPr>
              <a:spLocks/>
            </p:cNvSpPr>
            <p:nvPr/>
          </p:nvSpPr>
          <p:spPr bwMode="auto">
            <a:xfrm>
              <a:off x="4400071" y="2909995"/>
              <a:ext cx="38394" cy="31081"/>
            </a:xfrm>
            <a:custGeom>
              <a:avLst/>
              <a:gdLst>
                <a:gd name="T0" fmla="*/ 8 w 9"/>
                <a:gd name="T1" fmla="*/ 0 h 7"/>
                <a:gd name="T2" fmla="*/ 0 w 9"/>
                <a:gd name="T3" fmla="*/ 6 h 7"/>
                <a:gd name="T4" fmla="*/ 0 w 9"/>
                <a:gd name="T5" fmla="*/ 7 h 7"/>
                <a:gd name="T6" fmla="*/ 9 w 9"/>
                <a:gd name="T7" fmla="*/ 1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3" y="4"/>
                    <a:pt x="5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11188"/>
            <p:cNvSpPr>
              <a:spLocks/>
            </p:cNvSpPr>
            <p:nvPr/>
          </p:nvSpPr>
          <p:spPr bwMode="auto">
            <a:xfrm>
              <a:off x="4336083" y="2902682"/>
              <a:ext cx="95068" cy="54847"/>
            </a:xfrm>
            <a:custGeom>
              <a:avLst/>
              <a:gdLst>
                <a:gd name="T0" fmla="*/ 22 w 22"/>
                <a:gd name="T1" fmla="*/ 1 h 13"/>
                <a:gd name="T2" fmla="*/ 16 w 22"/>
                <a:gd name="T3" fmla="*/ 3 h 13"/>
                <a:gd name="T4" fmla="*/ 16 w 22"/>
                <a:gd name="T5" fmla="*/ 3 h 13"/>
                <a:gd name="T6" fmla="*/ 21 w 22"/>
                <a:gd name="T7" fmla="*/ 1 h 13"/>
                <a:gd name="T8" fmla="*/ 0 w 22"/>
                <a:gd name="T9" fmla="*/ 13 h 13"/>
                <a:gd name="T10" fmla="*/ 1 w 22"/>
                <a:gd name="T11" fmla="*/ 13 h 13"/>
                <a:gd name="T12" fmla="*/ 21 w 22"/>
                <a:gd name="T13" fmla="*/ 1 h 13"/>
                <a:gd name="T14" fmla="*/ 21 w 22"/>
                <a:gd name="T15" fmla="*/ 1 h 13"/>
                <a:gd name="T16" fmla="*/ 22 w 22"/>
                <a:gd name="T17" fmla="*/ 1 h 13"/>
                <a:gd name="T18" fmla="*/ 22 w 22"/>
                <a:gd name="T1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3">
                  <a:moveTo>
                    <a:pt x="22" y="1"/>
                  </a:moveTo>
                  <a:cubicBezTo>
                    <a:pt x="20" y="1"/>
                    <a:pt x="18" y="2"/>
                    <a:pt x="16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7" y="3"/>
                    <a:pt x="19" y="2"/>
                    <a:pt x="21" y="1"/>
                  </a:cubicBezTo>
                  <a:cubicBezTo>
                    <a:pt x="14" y="5"/>
                    <a:pt x="7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8" y="9"/>
                    <a:pt x="14" y="5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2" y="1"/>
                    <a:pt x="22" y="0"/>
                    <a:pt x="2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11189"/>
            <p:cNvSpPr>
              <a:spLocks/>
            </p:cNvSpPr>
            <p:nvPr/>
          </p:nvSpPr>
          <p:spPr bwMode="auto">
            <a:xfrm>
              <a:off x="4383617" y="2906338"/>
              <a:ext cx="51191" cy="31081"/>
            </a:xfrm>
            <a:custGeom>
              <a:avLst/>
              <a:gdLst>
                <a:gd name="T0" fmla="*/ 12 w 12"/>
                <a:gd name="T1" fmla="*/ 0 h 7"/>
                <a:gd name="T2" fmla="*/ 8 w 12"/>
                <a:gd name="T3" fmla="*/ 3 h 7"/>
                <a:gd name="T4" fmla="*/ 8 w 12"/>
                <a:gd name="T5" fmla="*/ 3 h 7"/>
                <a:gd name="T6" fmla="*/ 0 w 12"/>
                <a:gd name="T7" fmla="*/ 7 h 7"/>
                <a:gd name="T8" fmla="*/ 0 w 12"/>
                <a:gd name="T9" fmla="*/ 7 h 7"/>
                <a:gd name="T10" fmla="*/ 8 w 12"/>
                <a:gd name="T11" fmla="*/ 3 h 7"/>
                <a:gd name="T12" fmla="*/ 8 w 12"/>
                <a:gd name="T13" fmla="*/ 3 h 7"/>
                <a:gd name="T14" fmla="*/ 8 w 12"/>
                <a:gd name="T15" fmla="*/ 3 h 7"/>
                <a:gd name="T16" fmla="*/ 10 w 12"/>
                <a:gd name="T17" fmla="*/ 2 h 7"/>
                <a:gd name="T18" fmla="*/ 10 w 12"/>
                <a:gd name="T19" fmla="*/ 2 h 7"/>
                <a:gd name="T20" fmla="*/ 10 w 12"/>
                <a:gd name="T21" fmla="*/ 2 h 7"/>
                <a:gd name="T22" fmla="*/ 11 w 12"/>
                <a:gd name="T23" fmla="*/ 2 h 7"/>
                <a:gd name="T24" fmla="*/ 11 w 12"/>
                <a:gd name="T25" fmla="*/ 1 h 7"/>
                <a:gd name="T26" fmla="*/ 8 w 12"/>
                <a:gd name="T27" fmla="*/ 3 h 7"/>
                <a:gd name="T28" fmla="*/ 8 w 12"/>
                <a:gd name="T29" fmla="*/ 3 h 7"/>
                <a:gd name="T30" fmla="*/ 12 w 12"/>
                <a:gd name="T31" fmla="*/ 0 h 7"/>
                <a:gd name="T32" fmla="*/ 12 w 12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11" y="1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4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6"/>
                    <a:pt x="5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11190"/>
            <p:cNvSpPr>
              <a:spLocks/>
            </p:cNvSpPr>
            <p:nvPr/>
          </p:nvSpPr>
          <p:spPr bwMode="auto">
            <a:xfrm>
              <a:off x="4425666" y="2915479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11191"/>
            <p:cNvSpPr>
              <a:spLocks/>
            </p:cNvSpPr>
            <p:nvPr/>
          </p:nvSpPr>
          <p:spPr bwMode="auto">
            <a:xfrm>
              <a:off x="4425666" y="2922792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11192"/>
            <p:cNvSpPr>
              <a:spLocks noEditPoints="1"/>
            </p:cNvSpPr>
            <p:nvPr/>
          </p:nvSpPr>
          <p:spPr bwMode="auto">
            <a:xfrm>
              <a:off x="4336083" y="2867945"/>
              <a:ext cx="142602" cy="117007"/>
            </a:xfrm>
            <a:custGeom>
              <a:avLst/>
              <a:gdLst>
                <a:gd name="T0" fmla="*/ 21 w 33"/>
                <a:gd name="T1" fmla="*/ 6 h 27"/>
                <a:gd name="T2" fmla="*/ 21 w 33"/>
                <a:gd name="T3" fmla="*/ 7 h 27"/>
                <a:gd name="T4" fmla="*/ 21 w 33"/>
                <a:gd name="T5" fmla="*/ 7 h 27"/>
                <a:gd name="T6" fmla="*/ 22 w 33"/>
                <a:gd name="T7" fmla="*/ 7 h 27"/>
                <a:gd name="T8" fmla="*/ 22 w 33"/>
                <a:gd name="T9" fmla="*/ 8 h 27"/>
                <a:gd name="T10" fmla="*/ 23 w 33"/>
                <a:gd name="T11" fmla="*/ 9 h 27"/>
                <a:gd name="T12" fmla="*/ 23 w 33"/>
                <a:gd name="T13" fmla="*/ 9 h 27"/>
                <a:gd name="T14" fmla="*/ 25 w 33"/>
                <a:gd name="T15" fmla="*/ 11 h 27"/>
                <a:gd name="T16" fmla="*/ 22 w 33"/>
                <a:gd name="T17" fmla="*/ 13 h 27"/>
                <a:gd name="T18" fmla="*/ 6 w 33"/>
                <a:gd name="T19" fmla="*/ 22 h 27"/>
                <a:gd name="T20" fmla="*/ 1 w 33"/>
                <a:gd name="T21" fmla="*/ 24 h 27"/>
                <a:gd name="T22" fmla="*/ 5 w 33"/>
                <a:gd name="T23" fmla="*/ 21 h 27"/>
                <a:gd name="T24" fmla="*/ 2 w 33"/>
                <a:gd name="T25" fmla="*/ 22 h 27"/>
                <a:gd name="T26" fmla="*/ 0 w 33"/>
                <a:gd name="T27" fmla="*/ 24 h 27"/>
                <a:gd name="T28" fmla="*/ 0 w 33"/>
                <a:gd name="T29" fmla="*/ 25 h 27"/>
                <a:gd name="T30" fmla="*/ 1 w 33"/>
                <a:gd name="T31" fmla="*/ 26 h 27"/>
                <a:gd name="T32" fmla="*/ 26 w 33"/>
                <a:gd name="T33" fmla="*/ 12 h 27"/>
                <a:gd name="T34" fmla="*/ 27 w 33"/>
                <a:gd name="T35" fmla="*/ 12 h 27"/>
                <a:gd name="T36" fmla="*/ 25 w 33"/>
                <a:gd name="T37" fmla="*/ 11 h 27"/>
                <a:gd name="T38" fmla="*/ 31 w 33"/>
                <a:gd name="T39" fmla="*/ 0 h 27"/>
                <a:gd name="T40" fmla="*/ 5 w 33"/>
                <a:gd name="T41" fmla="*/ 23 h 27"/>
                <a:gd name="T42" fmla="*/ 2 w 33"/>
                <a:gd name="T43" fmla="*/ 25 h 27"/>
                <a:gd name="T44" fmla="*/ 2 w 33"/>
                <a:gd name="T45" fmla="*/ 25 h 27"/>
                <a:gd name="T46" fmla="*/ 4 w 33"/>
                <a:gd name="T47" fmla="*/ 25 h 27"/>
                <a:gd name="T48" fmla="*/ 4 w 33"/>
                <a:gd name="T49" fmla="*/ 25 h 27"/>
                <a:gd name="T50" fmla="*/ 18 w 33"/>
                <a:gd name="T51" fmla="*/ 17 h 27"/>
                <a:gd name="T52" fmla="*/ 7 w 33"/>
                <a:gd name="T53" fmla="*/ 23 h 27"/>
                <a:gd name="T54" fmla="*/ 7 w 33"/>
                <a:gd name="T55" fmla="*/ 22 h 27"/>
                <a:gd name="T56" fmla="*/ 23 w 33"/>
                <a:gd name="T57" fmla="*/ 13 h 27"/>
                <a:gd name="T58" fmla="*/ 25 w 33"/>
                <a:gd name="T59" fmla="*/ 12 h 27"/>
                <a:gd name="T60" fmla="*/ 1 w 33"/>
                <a:gd name="T61" fmla="*/ 27 h 27"/>
                <a:gd name="T62" fmla="*/ 27 w 33"/>
                <a:gd name="T63" fmla="*/ 9 h 27"/>
                <a:gd name="T64" fmla="*/ 29 w 33"/>
                <a:gd name="T65" fmla="*/ 7 h 27"/>
                <a:gd name="T66" fmla="*/ 25 w 33"/>
                <a:gd name="T67" fmla="*/ 11 h 27"/>
                <a:gd name="T68" fmla="*/ 29 w 33"/>
                <a:gd name="T69" fmla="*/ 6 h 27"/>
                <a:gd name="T70" fmla="*/ 31 w 33"/>
                <a:gd name="T71" fmla="*/ 4 h 27"/>
                <a:gd name="T72" fmla="*/ 31 w 33"/>
                <a:gd name="T73" fmla="*/ 4 h 27"/>
                <a:gd name="T74" fmla="*/ 25 w 33"/>
                <a:gd name="T75" fmla="*/ 10 h 27"/>
                <a:gd name="T76" fmla="*/ 28 w 33"/>
                <a:gd name="T77" fmla="*/ 6 h 27"/>
                <a:gd name="T78" fmla="*/ 25 w 33"/>
                <a:gd name="T79" fmla="*/ 9 h 27"/>
                <a:gd name="T80" fmla="*/ 27 w 33"/>
                <a:gd name="T81" fmla="*/ 7 h 27"/>
                <a:gd name="T82" fmla="*/ 31 w 33"/>
                <a:gd name="T83" fmla="*/ 4 h 27"/>
                <a:gd name="T84" fmla="*/ 31 w 33"/>
                <a:gd name="T85" fmla="*/ 2 h 27"/>
                <a:gd name="T86" fmla="*/ 24 w 33"/>
                <a:gd name="T87" fmla="*/ 9 h 27"/>
                <a:gd name="T88" fmla="*/ 23 w 33"/>
                <a:gd name="T89" fmla="*/ 9 h 27"/>
                <a:gd name="T90" fmla="*/ 28 w 33"/>
                <a:gd name="T91" fmla="*/ 5 h 27"/>
                <a:gd name="T92" fmla="*/ 32 w 33"/>
                <a:gd name="T93" fmla="*/ 1 h 27"/>
                <a:gd name="T94" fmla="*/ 22 w 33"/>
                <a:gd name="T95" fmla="*/ 8 h 27"/>
                <a:gd name="T96" fmla="*/ 28 w 33"/>
                <a:gd name="T97" fmla="*/ 3 h 27"/>
                <a:gd name="T98" fmla="*/ 29 w 33"/>
                <a:gd name="T99" fmla="*/ 1 h 27"/>
                <a:gd name="T100" fmla="*/ 25 w 33"/>
                <a:gd name="T101" fmla="*/ 5 h 27"/>
                <a:gd name="T102" fmla="*/ 26 w 33"/>
                <a:gd name="T103" fmla="*/ 3 h 27"/>
                <a:gd name="T104" fmla="*/ 26 w 33"/>
                <a:gd name="T10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" h="27">
                  <a:moveTo>
                    <a:pt x="31" y="0"/>
                  </a:moveTo>
                  <a:cubicBezTo>
                    <a:pt x="29" y="1"/>
                    <a:pt x="27" y="2"/>
                    <a:pt x="26" y="2"/>
                  </a:cubicBezTo>
                  <a:cubicBezTo>
                    <a:pt x="24" y="3"/>
                    <a:pt x="23" y="5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17" y="8"/>
                    <a:pt x="13" y="9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3" y="10"/>
                    <a:pt x="17" y="8"/>
                    <a:pt x="21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4" y="12"/>
                    <a:pt x="24" y="13"/>
                  </a:cubicBezTo>
                  <a:cubicBezTo>
                    <a:pt x="22" y="13"/>
                    <a:pt x="21" y="14"/>
                    <a:pt x="20" y="15"/>
                  </a:cubicBezTo>
                  <a:cubicBezTo>
                    <a:pt x="21" y="14"/>
                    <a:pt x="21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2"/>
                    <a:pt x="24" y="12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18" y="15"/>
                    <a:pt x="12" y="1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3" y="24"/>
                    <a:pt x="1" y="24"/>
                  </a:cubicBezTo>
                  <a:cubicBezTo>
                    <a:pt x="3" y="23"/>
                    <a:pt x="4" y="23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4" y="22"/>
                    <a:pt x="2" y="23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2" y="22"/>
                    <a:pt x="4" y="21"/>
                    <a:pt x="7" y="20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1"/>
                    <a:pt x="2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2" y="22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0" y="23"/>
                    <a:pt x="19" y="18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9" y="9"/>
                    <a:pt x="32" y="7"/>
                    <a:pt x="33" y="3"/>
                  </a:cubicBezTo>
                  <a:cubicBezTo>
                    <a:pt x="33" y="2"/>
                    <a:pt x="32" y="0"/>
                    <a:pt x="31" y="0"/>
                  </a:cubicBezTo>
                  <a:close/>
                  <a:moveTo>
                    <a:pt x="1" y="25"/>
                  </a:moveTo>
                  <a:cubicBezTo>
                    <a:pt x="1" y="25"/>
                    <a:pt x="1" y="24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3" y="24"/>
                    <a:pt x="4" y="23"/>
                    <a:pt x="5" y="23"/>
                  </a:cubicBezTo>
                  <a:cubicBezTo>
                    <a:pt x="4" y="24"/>
                    <a:pt x="2" y="24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lose/>
                  <a:moveTo>
                    <a:pt x="2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5" y="24"/>
                    <a:pt x="7" y="23"/>
                  </a:cubicBezTo>
                  <a:cubicBezTo>
                    <a:pt x="5" y="24"/>
                    <a:pt x="3" y="25"/>
                    <a:pt x="1" y="26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1" y="25"/>
                    <a:pt x="1" y="25"/>
                    <a:pt x="2" y="25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lose/>
                  <a:moveTo>
                    <a:pt x="1" y="27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5"/>
                    <a:pt x="4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5" y="25"/>
                    <a:pt x="6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1" y="22"/>
                    <a:pt x="14" y="20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4" y="20"/>
                    <a:pt x="10" y="22"/>
                    <a:pt x="5" y="24"/>
                  </a:cubicBezTo>
                  <a:cubicBezTo>
                    <a:pt x="6" y="24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5" y="23"/>
                    <a:pt x="4" y="24"/>
                    <a:pt x="2" y="25"/>
                  </a:cubicBezTo>
                  <a:cubicBezTo>
                    <a:pt x="8" y="21"/>
                    <a:pt x="13" y="18"/>
                    <a:pt x="19" y="15"/>
                  </a:cubicBezTo>
                  <a:cubicBezTo>
                    <a:pt x="15" y="17"/>
                    <a:pt x="11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20"/>
                    <a:pt x="15" y="17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4"/>
                    <a:pt x="22" y="14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18" y="18"/>
                    <a:pt x="10" y="23"/>
                    <a:pt x="1" y="27"/>
                  </a:cubicBezTo>
                  <a:close/>
                  <a:moveTo>
                    <a:pt x="32" y="4"/>
                  </a:moveTo>
                  <a:cubicBezTo>
                    <a:pt x="32" y="5"/>
                    <a:pt x="31" y="6"/>
                    <a:pt x="30" y="7"/>
                  </a:cubicBezTo>
                  <a:cubicBezTo>
                    <a:pt x="29" y="8"/>
                    <a:pt x="28" y="9"/>
                    <a:pt x="26" y="10"/>
                  </a:cubicBezTo>
                  <a:cubicBezTo>
                    <a:pt x="27" y="10"/>
                    <a:pt x="27" y="10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8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7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10"/>
                    <a:pt x="26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7" y="9"/>
                    <a:pt x="28" y="8"/>
                    <a:pt x="29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5"/>
                    <a:pt x="32" y="5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31" y="5"/>
                    <a:pt x="31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5"/>
                    <a:pt x="31" y="5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8" y="7"/>
                    <a:pt x="27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7"/>
                    <a:pt x="28" y="6"/>
                    <a:pt x="30" y="4"/>
                  </a:cubicBezTo>
                  <a:cubicBezTo>
                    <a:pt x="29" y="5"/>
                    <a:pt x="29" y="5"/>
                    <a:pt x="28" y="6"/>
                  </a:cubicBezTo>
                  <a:cubicBezTo>
                    <a:pt x="27" y="6"/>
                    <a:pt x="27" y="7"/>
                    <a:pt x="26" y="8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6" y="9"/>
                    <a:pt x="26" y="8"/>
                  </a:cubicBezTo>
                  <a:cubicBezTo>
                    <a:pt x="26" y="8"/>
                    <a:pt x="27" y="8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5"/>
                    <a:pt x="30" y="5"/>
                    <a:pt x="31" y="4"/>
                  </a:cubicBezTo>
                  <a:cubicBezTo>
                    <a:pt x="31" y="4"/>
                    <a:pt x="31" y="4"/>
                    <a:pt x="30" y="4"/>
                  </a:cubicBezTo>
                  <a:cubicBezTo>
                    <a:pt x="30" y="4"/>
                    <a:pt x="30" y="4"/>
                    <a:pt x="29" y="5"/>
                  </a:cubicBezTo>
                  <a:cubicBezTo>
                    <a:pt x="30" y="4"/>
                    <a:pt x="31" y="3"/>
                    <a:pt x="32" y="2"/>
                  </a:cubicBezTo>
                  <a:cubicBezTo>
                    <a:pt x="32" y="2"/>
                    <a:pt x="32" y="2"/>
                    <a:pt x="31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9"/>
                    <a:pt x="23" y="9"/>
                  </a:cubicBezTo>
                  <a:cubicBezTo>
                    <a:pt x="24" y="8"/>
                    <a:pt x="25" y="7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7"/>
                    <a:pt x="24" y="8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5" y="7"/>
                    <a:pt x="27" y="6"/>
                    <a:pt x="28" y="4"/>
                  </a:cubicBezTo>
                  <a:cubicBezTo>
                    <a:pt x="28" y="4"/>
                    <a:pt x="28" y="5"/>
                    <a:pt x="27" y="5"/>
                  </a:cubicBezTo>
                  <a:cubicBezTo>
                    <a:pt x="27" y="5"/>
                    <a:pt x="28" y="5"/>
                    <a:pt x="28" y="5"/>
                  </a:cubicBezTo>
                  <a:cubicBezTo>
                    <a:pt x="29" y="4"/>
                    <a:pt x="29" y="3"/>
                    <a:pt x="30" y="2"/>
                  </a:cubicBezTo>
                  <a:cubicBezTo>
                    <a:pt x="30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1" y="1"/>
                    <a:pt x="30" y="2"/>
                    <a:pt x="30" y="2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24" y="7"/>
                    <a:pt x="25" y="6"/>
                    <a:pt x="26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4"/>
                    <a:pt x="27" y="4"/>
                    <a:pt x="28" y="3"/>
                  </a:cubicBezTo>
                  <a:cubicBezTo>
                    <a:pt x="29" y="3"/>
                    <a:pt x="29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2"/>
                    <a:pt x="28" y="2"/>
                    <a:pt x="28" y="3"/>
                  </a:cubicBezTo>
                  <a:cubicBezTo>
                    <a:pt x="26" y="4"/>
                    <a:pt x="24" y="6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4" y="5"/>
                    <a:pt x="23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4"/>
                    <a:pt x="23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5"/>
                    <a:pt x="24" y="4"/>
                    <a:pt x="26" y="3"/>
                  </a:cubicBezTo>
                  <a:cubicBezTo>
                    <a:pt x="27" y="2"/>
                    <a:pt x="28" y="2"/>
                    <a:pt x="29" y="1"/>
                  </a:cubicBezTo>
                  <a:cubicBezTo>
                    <a:pt x="30" y="1"/>
                    <a:pt x="31" y="0"/>
                    <a:pt x="32" y="1"/>
                  </a:cubicBezTo>
                  <a:cubicBezTo>
                    <a:pt x="33" y="2"/>
                    <a:pt x="32" y="3"/>
                    <a:pt x="3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11193"/>
            <p:cNvSpPr>
              <a:spLocks/>
            </p:cNvSpPr>
            <p:nvPr/>
          </p:nvSpPr>
          <p:spPr bwMode="auto">
            <a:xfrm>
              <a:off x="4465887" y="2893540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11194"/>
            <p:cNvSpPr>
              <a:spLocks/>
            </p:cNvSpPr>
            <p:nvPr/>
          </p:nvSpPr>
          <p:spPr bwMode="auto">
            <a:xfrm>
              <a:off x="4308659" y="2897197"/>
              <a:ext cx="14626" cy="914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1 w 3"/>
                <a:gd name="T17" fmla="*/ 1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11195"/>
            <p:cNvSpPr>
              <a:spLocks/>
            </p:cNvSpPr>
            <p:nvPr/>
          </p:nvSpPr>
          <p:spPr bwMode="auto">
            <a:xfrm>
              <a:off x="4418353" y="2855148"/>
              <a:ext cx="146259" cy="47534"/>
            </a:xfrm>
            <a:custGeom>
              <a:avLst/>
              <a:gdLst>
                <a:gd name="T0" fmla="*/ 33 w 34"/>
                <a:gd name="T1" fmla="*/ 0 h 11"/>
                <a:gd name="T2" fmla="*/ 33 w 34"/>
                <a:gd name="T3" fmla="*/ 0 h 11"/>
                <a:gd name="T4" fmla="*/ 32 w 34"/>
                <a:gd name="T5" fmla="*/ 0 h 11"/>
                <a:gd name="T6" fmla="*/ 30 w 34"/>
                <a:gd name="T7" fmla="*/ 1 h 11"/>
                <a:gd name="T8" fmla="*/ 1 w 34"/>
                <a:gd name="T9" fmla="*/ 9 h 11"/>
                <a:gd name="T10" fmla="*/ 1 w 34"/>
                <a:gd name="T11" fmla="*/ 9 h 11"/>
                <a:gd name="T12" fmla="*/ 24 w 34"/>
                <a:gd name="T13" fmla="*/ 3 h 11"/>
                <a:gd name="T14" fmla="*/ 3 w 34"/>
                <a:gd name="T15" fmla="*/ 10 h 11"/>
                <a:gd name="T16" fmla="*/ 3 w 34"/>
                <a:gd name="T17" fmla="*/ 11 h 11"/>
                <a:gd name="T18" fmla="*/ 30 w 34"/>
                <a:gd name="T19" fmla="*/ 2 h 11"/>
                <a:gd name="T20" fmla="*/ 33 w 34"/>
                <a:gd name="T21" fmla="*/ 1 h 11"/>
                <a:gd name="T22" fmla="*/ 33 w 3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1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"/>
                    <a:pt x="31" y="1"/>
                    <a:pt x="30" y="1"/>
                  </a:cubicBezTo>
                  <a:cubicBezTo>
                    <a:pt x="20" y="4"/>
                    <a:pt x="11" y="7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9" y="7"/>
                    <a:pt x="16" y="6"/>
                    <a:pt x="24" y="3"/>
                  </a:cubicBezTo>
                  <a:cubicBezTo>
                    <a:pt x="17" y="6"/>
                    <a:pt x="10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12" y="8"/>
                    <a:pt x="21" y="5"/>
                    <a:pt x="30" y="2"/>
                  </a:cubicBezTo>
                  <a:cubicBezTo>
                    <a:pt x="31" y="1"/>
                    <a:pt x="32" y="1"/>
                    <a:pt x="33" y="1"/>
                  </a:cubicBezTo>
                  <a:cubicBezTo>
                    <a:pt x="34" y="1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11196"/>
            <p:cNvSpPr>
              <a:spLocks noEditPoints="1"/>
            </p:cNvSpPr>
            <p:nvPr/>
          </p:nvSpPr>
          <p:spPr bwMode="auto">
            <a:xfrm>
              <a:off x="6027202" y="3096475"/>
              <a:ext cx="107867" cy="155401"/>
            </a:xfrm>
            <a:custGeom>
              <a:avLst/>
              <a:gdLst>
                <a:gd name="T0" fmla="*/ 2 w 25"/>
                <a:gd name="T1" fmla="*/ 26 h 36"/>
                <a:gd name="T2" fmla="*/ 9 w 25"/>
                <a:gd name="T3" fmla="*/ 35 h 36"/>
                <a:gd name="T4" fmla="*/ 24 w 25"/>
                <a:gd name="T5" fmla="*/ 20 h 36"/>
                <a:gd name="T6" fmla="*/ 24 w 25"/>
                <a:gd name="T7" fmla="*/ 9 h 36"/>
                <a:gd name="T8" fmla="*/ 17 w 25"/>
                <a:gd name="T9" fmla="*/ 2 h 36"/>
                <a:gd name="T10" fmla="*/ 3 w 25"/>
                <a:gd name="T11" fmla="*/ 5 h 36"/>
                <a:gd name="T12" fmla="*/ 1 w 25"/>
                <a:gd name="T13" fmla="*/ 10 h 36"/>
                <a:gd name="T14" fmla="*/ 1 w 25"/>
                <a:gd name="T15" fmla="*/ 14 h 36"/>
                <a:gd name="T16" fmla="*/ 1 w 25"/>
                <a:gd name="T17" fmla="*/ 23 h 36"/>
                <a:gd name="T18" fmla="*/ 16 w 25"/>
                <a:gd name="T19" fmla="*/ 33 h 36"/>
                <a:gd name="T20" fmla="*/ 16 w 25"/>
                <a:gd name="T21" fmla="*/ 32 h 36"/>
                <a:gd name="T22" fmla="*/ 8 w 25"/>
                <a:gd name="T23" fmla="*/ 34 h 36"/>
                <a:gd name="T24" fmla="*/ 8 w 25"/>
                <a:gd name="T25" fmla="*/ 33 h 36"/>
                <a:gd name="T26" fmla="*/ 19 w 25"/>
                <a:gd name="T27" fmla="*/ 27 h 36"/>
                <a:gd name="T28" fmla="*/ 12 w 25"/>
                <a:gd name="T29" fmla="*/ 30 h 36"/>
                <a:gd name="T30" fmla="*/ 6 w 25"/>
                <a:gd name="T31" fmla="*/ 32 h 36"/>
                <a:gd name="T32" fmla="*/ 6 w 25"/>
                <a:gd name="T33" fmla="*/ 31 h 36"/>
                <a:gd name="T34" fmla="*/ 10 w 25"/>
                <a:gd name="T35" fmla="*/ 28 h 36"/>
                <a:gd name="T36" fmla="*/ 24 w 25"/>
                <a:gd name="T37" fmla="*/ 19 h 36"/>
                <a:gd name="T38" fmla="*/ 3 w 25"/>
                <a:gd name="T39" fmla="*/ 27 h 36"/>
                <a:gd name="T40" fmla="*/ 8 w 25"/>
                <a:gd name="T41" fmla="*/ 24 h 36"/>
                <a:gd name="T42" fmla="*/ 3 w 25"/>
                <a:gd name="T43" fmla="*/ 26 h 36"/>
                <a:gd name="T44" fmla="*/ 2 w 25"/>
                <a:gd name="T45" fmla="*/ 26 h 36"/>
                <a:gd name="T46" fmla="*/ 8 w 25"/>
                <a:gd name="T47" fmla="*/ 23 h 36"/>
                <a:gd name="T48" fmla="*/ 2 w 25"/>
                <a:gd name="T49" fmla="*/ 25 h 36"/>
                <a:gd name="T50" fmla="*/ 23 w 25"/>
                <a:gd name="T51" fmla="*/ 14 h 36"/>
                <a:gd name="T52" fmla="*/ 2 w 25"/>
                <a:gd name="T53" fmla="*/ 24 h 36"/>
                <a:gd name="T54" fmla="*/ 24 w 25"/>
                <a:gd name="T55" fmla="*/ 18 h 36"/>
                <a:gd name="T56" fmla="*/ 1 w 25"/>
                <a:gd name="T57" fmla="*/ 19 h 36"/>
                <a:gd name="T58" fmla="*/ 23 w 25"/>
                <a:gd name="T59" fmla="*/ 10 h 36"/>
                <a:gd name="T60" fmla="*/ 22 w 25"/>
                <a:gd name="T61" fmla="*/ 7 h 36"/>
                <a:gd name="T62" fmla="*/ 4 w 25"/>
                <a:gd name="T63" fmla="*/ 5 h 36"/>
                <a:gd name="T64" fmla="*/ 7 w 25"/>
                <a:gd name="T65" fmla="*/ 3 h 36"/>
                <a:gd name="T66" fmla="*/ 11 w 25"/>
                <a:gd name="T67" fmla="*/ 2 h 36"/>
                <a:gd name="T68" fmla="*/ 4 w 25"/>
                <a:gd name="T69" fmla="*/ 5 h 36"/>
                <a:gd name="T70" fmla="*/ 11 w 25"/>
                <a:gd name="T71" fmla="*/ 3 h 36"/>
                <a:gd name="T72" fmla="*/ 15 w 25"/>
                <a:gd name="T73" fmla="*/ 2 h 36"/>
                <a:gd name="T74" fmla="*/ 13 w 25"/>
                <a:gd name="T75" fmla="*/ 2 h 36"/>
                <a:gd name="T76" fmla="*/ 1 w 25"/>
                <a:gd name="T77" fmla="*/ 15 h 36"/>
                <a:gd name="T78" fmla="*/ 7 w 25"/>
                <a:gd name="T79" fmla="*/ 11 h 36"/>
                <a:gd name="T80" fmla="*/ 18 w 25"/>
                <a:gd name="T81" fmla="*/ 5 h 36"/>
                <a:gd name="T82" fmla="*/ 7 w 25"/>
                <a:gd name="T83" fmla="*/ 10 h 36"/>
                <a:gd name="T84" fmla="*/ 1 w 25"/>
                <a:gd name="T85" fmla="*/ 12 h 36"/>
                <a:gd name="T86" fmla="*/ 1 w 25"/>
                <a:gd name="T87" fmla="*/ 12 h 36"/>
                <a:gd name="T88" fmla="*/ 13 w 25"/>
                <a:gd name="T89" fmla="*/ 5 h 36"/>
                <a:gd name="T90" fmla="*/ 13 w 25"/>
                <a:gd name="T91" fmla="*/ 4 h 36"/>
                <a:gd name="T92" fmla="*/ 2 w 25"/>
                <a:gd name="T93" fmla="*/ 10 h 36"/>
                <a:gd name="T94" fmla="*/ 11 w 25"/>
                <a:gd name="T95" fmla="*/ 4 h 36"/>
                <a:gd name="T96" fmla="*/ 16 w 25"/>
                <a:gd name="T97" fmla="*/ 2 h 36"/>
                <a:gd name="T98" fmla="*/ 2 w 25"/>
                <a:gd name="T99" fmla="*/ 15 h 36"/>
                <a:gd name="T100" fmla="*/ 22 w 25"/>
                <a:gd name="T101" fmla="*/ 7 h 36"/>
                <a:gd name="T102" fmla="*/ 1 w 25"/>
                <a:gd name="T10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36">
                  <a:moveTo>
                    <a:pt x="1" y="23"/>
                  </a:moveTo>
                  <a:cubicBezTo>
                    <a:pt x="1" y="24"/>
                    <a:pt x="2" y="25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8"/>
                    <a:pt x="3" y="29"/>
                  </a:cubicBezTo>
                  <a:cubicBezTo>
                    <a:pt x="4" y="31"/>
                    <a:pt x="5" y="32"/>
                    <a:pt x="7" y="33"/>
                  </a:cubicBezTo>
                  <a:cubicBezTo>
                    <a:pt x="8" y="34"/>
                    <a:pt x="9" y="34"/>
                    <a:pt x="9" y="35"/>
                  </a:cubicBezTo>
                  <a:cubicBezTo>
                    <a:pt x="12" y="36"/>
                    <a:pt x="15" y="35"/>
                    <a:pt x="17" y="33"/>
                  </a:cubicBezTo>
                  <a:cubicBezTo>
                    <a:pt x="19" y="32"/>
                    <a:pt x="20" y="30"/>
                    <a:pt x="22" y="28"/>
                  </a:cubicBezTo>
                  <a:cubicBezTo>
                    <a:pt x="23" y="26"/>
                    <a:pt x="24" y="23"/>
                    <a:pt x="24" y="20"/>
                  </a:cubicBezTo>
                  <a:cubicBezTo>
                    <a:pt x="25" y="18"/>
                    <a:pt x="25" y="16"/>
                    <a:pt x="25" y="15"/>
                  </a:cubicBezTo>
                  <a:cubicBezTo>
                    <a:pt x="25" y="14"/>
                    <a:pt x="24" y="13"/>
                    <a:pt x="24" y="12"/>
                  </a:cubicBezTo>
                  <a:cubicBezTo>
                    <a:pt x="24" y="11"/>
                    <a:pt x="24" y="10"/>
                    <a:pt x="24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6"/>
                    <a:pt x="20" y="4"/>
                    <a:pt x="17" y="2"/>
                  </a:cubicBezTo>
                  <a:cubicBezTo>
                    <a:pt x="15" y="1"/>
                    <a:pt x="11" y="0"/>
                    <a:pt x="8" y="1"/>
                  </a:cubicBezTo>
                  <a:cubicBezTo>
                    <a:pt x="7" y="2"/>
                    <a:pt x="5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1" y="21"/>
                    <a:pt x="1" y="23"/>
                  </a:cubicBezTo>
                  <a:close/>
                  <a:moveTo>
                    <a:pt x="24" y="18"/>
                  </a:moveTo>
                  <a:cubicBezTo>
                    <a:pt x="24" y="23"/>
                    <a:pt x="21" y="30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3" y="34"/>
                    <a:pt x="14" y="33"/>
                    <a:pt x="16" y="32"/>
                  </a:cubicBezTo>
                  <a:cubicBezTo>
                    <a:pt x="16" y="32"/>
                    <a:pt x="16" y="31"/>
                    <a:pt x="16" y="31"/>
                  </a:cubicBezTo>
                  <a:cubicBezTo>
                    <a:pt x="14" y="33"/>
                    <a:pt x="12" y="34"/>
                    <a:pt x="10" y="34"/>
                  </a:cubicBezTo>
                  <a:cubicBezTo>
                    <a:pt x="9" y="34"/>
                    <a:pt x="9" y="34"/>
                    <a:pt x="8" y="34"/>
                  </a:cubicBezTo>
                  <a:cubicBezTo>
                    <a:pt x="10" y="33"/>
                    <a:pt x="11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2"/>
                    <a:pt x="9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5" y="29"/>
                    <a:pt x="19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5" y="29"/>
                    <a:pt x="11" y="31"/>
                    <a:pt x="7" y="33"/>
                  </a:cubicBezTo>
                  <a:cubicBezTo>
                    <a:pt x="7" y="33"/>
                    <a:pt x="7" y="32"/>
                    <a:pt x="6" y="32"/>
                  </a:cubicBezTo>
                  <a:cubicBezTo>
                    <a:pt x="8" y="31"/>
                    <a:pt x="10" y="31"/>
                    <a:pt x="12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0" y="30"/>
                    <a:pt x="8" y="31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11" y="29"/>
                    <a:pt x="16" y="27"/>
                    <a:pt x="21" y="25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16" y="26"/>
                    <a:pt x="11" y="29"/>
                    <a:pt x="6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0"/>
                    <a:pt x="9" y="29"/>
                    <a:pt x="11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9" y="29"/>
                    <a:pt x="7" y="30"/>
                    <a:pt x="5" y="31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10" y="25"/>
                    <a:pt x="17" y="22"/>
                    <a:pt x="24" y="19"/>
                  </a:cubicBezTo>
                  <a:cubicBezTo>
                    <a:pt x="24" y="19"/>
                    <a:pt x="24" y="19"/>
                    <a:pt x="23" y="19"/>
                  </a:cubicBezTo>
                  <a:cubicBezTo>
                    <a:pt x="17" y="21"/>
                    <a:pt x="10" y="25"/>
                    <a:pt x="3" y="28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6"/>
                    <a:pt x="7" y="25"/>
                    <a:pt x="8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6" y="25"/>
                    <a:pt x="5" y="26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9" y="23"/>
                    <a:pt x="15" y="20"/>
                    <a:pt x="21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15" y="20"/>
                    <a:pt x="9" y="23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4" y="25"/>
                    <a:pt x="6" y="24"/>
                    <a:pt x="8" y="23"/>
                  </a:cubicBezTo>
                  <a:cubicBezTo>
                    <a:pt x="8" y="23"/>
                    <a:pt x="8" y="22"/>
                    <a:pt x="7" y="23"/>
                  </a:cubicBezTo>
                  <a:cubicBezTo>
                    <a:pt x="6" y="23"/>
                    <a:pt x="4" y="24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9" y="21"/>
                    <a:pt x="16" y="18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6" y="17"/>
                    <a:pt x="9" y="21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1" y="22"/>
                    <a:pt x="1" y="21"/>
                  </a:cubicBezTo>
                  <a:cubicBezTo>
                    <a:pt x="8" y="17"/>
                    <a:pt x="16" y="14"/>
                    <a:pt x="23" y="10"/>
                  </a:cubicBezTo>
                  <a:cubicBezTo>
                    <a:pt x="24" y="13"/>
                    <a:pt x="24" y="15"/>
                    <a:pt x="24" y="18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15" y="12"/>
                    <a:pt x="8" y="16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9" y="16"/>
                    <a:pt x="16" y="12"/>
                    <a:pt x="23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16" y="13"/>
                    <a:pt x="8" y="17"/>
                    <a:pt x="1" y="21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8" y="14"/>
                    <a:pt x="15" y="11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6" y="2"/>
                    <a:pt x="10" y="1"/>
                    <a:pt x="13" y="1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8" y="4"/>
                    <a:pt x="6" y="5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lose/>
                  <a:moveTo>
                    <a:pt x="3" y="7"/>
                  </a:moveTo>
                  <a:cubicBezTo>
                    <a:pt x="5" y="6"/>
                    <a:pt x="8" y="4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2"/>
                    <a:pt x="15" y="2"/>
                  </a:cubicBezTo>
                  <a:cubicBezTo>
                    <a:pt x="14" y="2"/>
                    <a:pt x="13" y="3"/>
                    <a:pt x="11" y="3"/>
                  </a:cubicBezTo>
                  <a:cubicBezTo>
                    <a:pt x="12" y="3"/>
                    <a:pt x="13" y="3"/>
                    <a:pt x="13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0" y="4"/>
                    <a:pt x="6" y="6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lose/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3" y="14"/>
                    <a:pt x="5" y="13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5" y="12"/>
                    <a:pt x="3" y="14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7" y="11"/>
                    <a:pt x="12" y="8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4" y="6"/>
                    <a:pt x="10" y="9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5" y="11"/>
                    <a:pt x="3" y="12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6" y="10"/>
                    <a:pt x="12" y="7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2" y="6"/>
                    <a:pt x="6" y="9"/>
                    <a:pt x="1" y="12"/>
                  </a:cubicBezTo>
                  <a:cubicBezTo>
                    <a:pt x="1" y="11"/>
                    <a:pt x="2" y="11"/>
                    <a:pt x="2" y="10"/>
                  </a:cubicBezTo>
                  <a:cubicBezTo>
                    <a:pt x="5" y="8"/>
                    <a:pt x="9" y="6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5" y="4"/>
                    <a:pt x="13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5"/>
                    <a:pt x="7" y="7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5" y="7"/>
                    <a:pt x="8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3"/>
                    <a:pt x="14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3"/>
                    <a:pt x="19" y="4"/>
                    <a:pt x="21" y="6"/>
                  </a:cubicBezTo>
                  <a:cubicBezTo>
                    <a:pt x="14" y="9"/>
                    <a:pt x="8" y="12"/>
                    <a:pt x="1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8" y="12"/>
                    <a:pt x="14" y="9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10"/>
                    <a:pt x="8" y="14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11197"/>
            <p:cNvSpPr>
              <a:spLocks/>
            </p:cNvSpPr>
            <p:nvPr/>
          </p:nvSpPr>
          <p:spPr bwMode="auto">
            <a:xfrm>
              <a:off x="6178946" y="3633977"/>
              <a:ext cx="31081" cy="393072"/>
            </a:xfrm>
            <a:custGeom>
              <a:avLst/>
              <a:gdLst>
                <a:gd name="T0" fmla="*/ 6 w 7"/>
                <a:gd name="T1" fmla="*/ 84 h 91"/>
                <a:gd name="T2" fmla="*/ 6 w 7"/>
                <a:gd name="T3" fmla="*/ 91 h 91"/>
                <a:gd name="T4" fmla="*/ 7 w 7"/>
                <a:gd name="T5" fmla="*/ 91 h 91"/>
                <a:gd name="T6" fmla="*/ 6 w 7"/>
                <a:gd name="T7" fmla="*/ 56 h 91"/>
                <a:gd name="T8" fmla="*/ 5 w 7"/>
                <a:gd name="T9" fmla="*/ 19 h 91"/>
                <a:gd name="T10" fmla="*/ 4 w 7"/>
                <a:gd name="T11" fmla="*/ 1 h 91"/>
                <a:gd name="T12" fmla="*/ 4 w 7"/>
                <a:gd name="T13" fmla="*/ 1 h 91"/>
                <a:gd name="T14" fmla="*/ 4 w 7"/>
                <a:gd name="T15" fmla="*/ 2 h 91"/>
                <a:gd name="T16" fmla="*/ 4 w 7"/>
                <a:gd name="T17" fmla="*/ 2 h 91"/>
                <a:gd name="T18" fmla="*/ 4 w 7"/>
                <a:gd name="T19" fmla="*/ 2 h 91"/>
                <a:gd name="T20" fmla="*/ 5 w 7"/>
                <a:gd name="T21" fmla="*/ 35 h 91"/>
                <a:gd name="T22" fmla="*/ 5 w 7"/>
                <a:gd name="T23" fmla="*/ 52 h 91"/>
                <a:gd name="T24" fmla="*/ 5 w 7"/>
                <a:gd name="T25" fmla="*/ 52 h 91"/>
                <a:gd name="T26" fmla="*/ 2 w 7"/>
                <a:gd name="T27" fmla="*/ 53 h 91"/>
                <a:gd name="T28" fmla="*/ 2 w 7"/>
                <a:gd name="T29" fmla="*/ 54 h 91"/>
                <a:gd name="T30" fmla="*/ 5 w 7"/>
                <a:gd name="T31" fmla="*/ 52 h 91"/>
                <a:gd name="T32" fmla="*/ 6 w 7"/>
                <a:gd name="T33" fmla="*/ 73 h 91"/>
                <a:gd name="T34" fmla="*/ 6 w 7"/>
                <a:gd name="T35" fmla="*/ 83 h 91"/>
                <a:gd name="T36" fmla="*/ 6 w 7"/>
                <a:gd name="T37" fmla="*/ 83 h 91"/>
                <a:gd name="T38" fmla="*/ 0 w 7"/>
                <a:gd name="T39" fmla="*/ 86 h 91"/>
                <a:gd name="T40" fmla="*/ 0 w 7"/>
                <a:gd name="T41" fmla="*/ 86 h 91"/>
                <a:gd name="T42" fmla="*/ 6 w 7"/>
                <a:gd name="T43" fmla="*/ 84 h 91"/>
                <a:gd name="T44" fmla="*/ 6 w 7"/>
                <a:gd name="T45" fmla="*/ 8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91">
                  <a:moveTo>
                    <a:pt x="6" y="84"/>
                  </a:moveTo>
                  <a:cubicBezTo>
                    <a:pt x="6" y="86"/>
                    <a:pt x="6" y="88"/>
                    <a:pt x="6" y="91"/>
                  </a:cubicBezTo>
                  <a:cubicBezTo>
                    <a:pt x="6" y="91"/>
                    <a:pt x="7" y="91"/>
                    <a:pt x="7" y="91"/>
                  </a:cubicBezTo>
                  <a:cubicBezTo>
                    <a:pt x="7" y="79"/>
                    <a:pt x="6" y="68"/>
                    <a:pt x="6" y="56"/>
                  </a:cubicBezTo>
                  <a:cubicBezTo>
                    <a:pt x="5" y="44"/>
                    <a:pt x="5" y="31"/>
                    <a:pt x="5" y="19"/>
                  </a:cubicBezTo>
                  <a:cubicBezTo>
                    <a:pt x="4" y="13"/>
                    <a:pt x="4" y="7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3"/>
                    <a:pt x="4" y="24"/>
                    <a:pt x="5" y="35"/>
                  </a:cubicBezTo>
                  <a:cubicBezTo>
                    <a:pt x="5" y="41"/>
                    <a:pt x="5" y="46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2"/>
                    <a:pt x="3" y="53"/>
                    <a:pt x="2" y="53"/>
                  </a:cubicBezTo>
                  <a:cubicBezTo>
                    <a:pt x="2" y="53"/>
                    <a:pt x="2" y="54"/>
                    <a:pt x="2" y="54"/>
                  </a:cubicBezTo>
                  <a:cubicBezTo>
                    <a:pt x="3" y="53"/>
                    <a:pt x="4" y="53"/>
                    <a:pt x="5" y="52"/>
                  </a:cubicBezTo>
                  <a:cubicBezTo>
                    <a:pt x="6" y="59"/>
                    <a:pt x="6" y="66"/>
                    <a:pt x="6" y="73"/>
                  </a:cubicBezTo>
                  <a:cubicBezTo>
                    <a:pt x="6" y="76"/>
                    <a:pt x="6" y="80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4" y="84"/>
                    <a:pt x="2" y="85"/>
                    <a:pt x="0" y="86"/>
                  </a:cubicBezTo>
                  <a:cubicBezTo>
                    <a:pt x="0" y="86"/>
                    <a:pt x="0" y="87"/>
                    <a:pt x="0" y="86"/>
                  </a:cubicBezTo>
                  <a:cubicBezTo>
                    <a:pt x="2" y="85"/>
                    <a:pt x="4" y="85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11198"/>
            <p:cNvSpPr>
              <a:spLocks/>
            </p:cNvSpPr>
            <p:nvPr/>
          </p:nvSpPr>
          <p:spPr bwMode="auto">
            <a:xfrm>
              <a:off x="5997950" y="3292096"/>
              <a:ext cx="32908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11199"/>
            <p:cNvSpPr>
              <a:spLocks/>
            </p:cNvSpPr>
            <p:nvPr/>
          </p:nvSpPr>
          <p:spPr bwMode="auto">
            <a:xfrm>
              <a:off x="6162491" y="3279299"/>
              <a:ext cx="20111" cy="3656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5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11200"/>
            <p:cNvSpPr>
              <a:spLocks noEditPoints="1"/>
            </p:cNvSpPr>
            <p:nvPr/>
          </p:nvSpPr>
          <p:spPr bwMode="auto">
            <a:xfrm>
              <a:off x="6153351" y="4036189"/>
              <a:ext cx="73129" cy="60332"/>
            </a:xfrm>
            <a:custGeom>
              <a:avLst/>
              <a:gdLst>
                <a:gd name="T0" fmla="*/ 13 w 17"/>
                <a:gd name="T1" fmla="*/ 0 h 14"/>
                <a:gd name="T2" fmla="*/ 7 w 17"/>
                <a:gd name="T3" fmla="*/ 1 h 14"/>
                <a:gd name="T4" fmla="*/ 0 w 17"/>
                <a:gd name="T5" fmla="*/ 2 h 14"/>
                <a:gd name="T6" fmla="*/ 2 w 17"/>
                <a:gd name="T7" fmla="*/ 3 h 14"/>
                <a:gd name="T8" fmla="*/ 1 w 17"/>
                <a:gd name="T9" fmla="*/ 5 h 14"/>
                <a:gd name="T10" fmla="*/ 1 w 17"/>
                <a:gd name="T11" fmla="*/ 6 h 14"/>
                <a:gd name="T12" fmla="*/ 2 w 17"/>
                <a:gd name="T13" fmla="*/ 8 h 14"/>
                <a:gd name="T14" fmla="*/ 4 w 17"/>
                <a:gd name="T15" fmla="*/ 10 h 14"/>
                <a:gd name="T16" fmla="*/ 9 w 17"/>
                <a:gd name="T17" fmla="*/ 13 h 14"/>
                <a:gd name="T18" fmla="*/ 16 w 17"/>
                <a:gd name="T19" fmla="*/ 9 h 14"/>
                <a:gd name="T20" fmla="*/ 2 w 17"/>
                <a:gd name="T21" fmla="*/ 4 h 14"/>
                <a:gd name="T22" fmla="*/ 6 w 17"/>
                <a:gd name="T23" fmla="*/ 1 h 14"/>
                <a:gd name="T24" fmla="*/ 4 w 17"/>
                <a:gd name="T25" fmla="*/ 10 h 14"/>
                <a:gd name="T26" fmla="*/ 3 w 17"/>
                <a:gd name="T27" fmla="*/ 8 h 14"/>
                <a:gd name="T28" fmla="*/ 10 w 17"/>
                <a:gd name="T29" fmla="*/ 3 h 14"/>
                <a:gd name="T30" fmla="*/ 9 w 17"/>
                <a:gd name="T31" fmla="*/ 3 h 14"/>
                <a:gd name="T32" fmla="*/ 2 w 17"/>
                <a:gd name="T33" fmla="*/ 5 h 14"/>
                <a:gd name="T34" fmla="*/ 7 w 17"/>
                <a:gd name="T35" fmla="*/ 2 h 14"/>
                <a:gd name="T36" fmla="*/ 3 w 17"/>
                <a:gd name="T37" fmla="*/ 6 h 14"/>
                <a:gd name="T38" fmla="*/ 3 w 17"/>
                <a:gd name="T39" fmla="*/ 7 h 14"/>
                <a:gd name="T40" fmla="*/ 9 w 17"/>
                <a:gd name="T41" fmla="*/ 2 h 14"/>
                <a:gd name="T42" fmla="*/ 5 w 17"/>
                <a:gd name="T43" fmla="*/ 5 h 14"/>
                <a:gd name="T44" fmla="*/ 4 w 17"/>
                <a:gd name="T45" fmla="*/ 5 h 14"/>
                <a:gd name="T46" fmla="*/ 9 w 17"/>
                <a:gd name="T47" fmla="*/ 2 h 14"/>
                <a:gd name="T48" fmla="*/ 7 w 17"/>
                <a:gd name="T49" fmla="*/ 1 h 14"/>
                <a:gd name="T50" fmla="*/ 11 w 17"/>
                <a:gd name="T51" fmla="*/ 4 h 14"/>
                <a:gd name="T52" fmla="*/ 9 w 17"/>
                <a:gd name="T53" fmla="*/ 5 h 14"/>
                <a:gd name="T54" fmla="*/ 4 w 17"/>
                <a:gd name="T55" fmla="*/ 9 h 14"/>
                <a:gd name="T56" fmla="*/ 4 w 17"/>
                <a:gd name="T57" fmla="*/ 9 h 14"/>
                <a:gd name="T58" fmla="*/ 4 w 17"/>
                <a:gd name="T59" fmla="*/ 6 h 14"/>
                <a:gd name="T60" fmla="*/ 7 w 17"/>
                <a:gd name="T61" fmla="*/ 7 h 14"/>
                <a:gd name="T62" fmla="*/ 7 w 17"/>
                <a:gd name="T63" fmla="*/ 7 h 14"/>
                <a:gd name="T64" fmla="*/ 6 w 17"/>
                <a:gd name="T65" fmla="*/ 7 h 14"/>
                <a:gd name="T66" fmla="*/ 10 w 17"/>
                <a:gd name="T67" fmla="*/ 13 h 14"/>
                <a:gd name="T68" fmla="*/ 14 w 17"/>
                <a:gd name="T69" fmla="*/ 10 h 14"/>
                <a:gd name="T70" fmla="*/ 13 w 17"/>
                <a:gd name="T71" fmla="*/ 11 h 14"/>
                <a:gd name="T72" fmla="*/ 9 w 17"/>
                <a:gd name="T73" fmla="*/ 13 h 14"/>
                <a:gd name="T74" fmla="*/ 13 w 17"/>
                <a:gd name="T75" fmla="*/ 9 h 14"/>
                <a:gd name="T76" fmla="*/ 13 w 17"/>
                <a:gd name="T77" fmla="*/ 8 h 14"/>
                <a:gd name="T78" fmla="*/ 12 w 17"/>
                <a:gd name="T79" fmla="*/ 10 h 14"/>
                <a:gd name="T80" fmla="*/ 6 w 17"/>
                <a:gd name="T81" fmla="*/ 11 h 14"/>
                <a:gd name="T82" fmla="*/ 5 w 17"/>
                <a:gd name="T83" fmla="*/ 11 h 14"/>
                <a:gd name="T84" fmla="*/ 4 w 17"/>
                <a:gd name="T85" fmla="*/ 10 h 14"/>
                <a:gd name="T86" fmla="*/ 9 w 17"/>
                <a:gd name="T87" fmla="*/ 8 h 14"/>
                <a:gd name="T88" fmla="*/ 11 w 17"/>
                <a:gd name="T89" fmla="*/ 5 h 14"/>
                <a:gd name="T90" fmla="*/ 13 w 17"/>
                <a:gd name="T91" fmla="*/ 6 h 14"/>
                <a:gd name="T92" fmla="*/ 9 w 17"/>
                <a:gd name="T93" fmla="*/ 10 h 14"/>
                <a:gd name="T94" fmla="*/ 14 w 17"/>
                <a:gd name="T9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4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8" y="1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3" y="9"/>
                    <a:pt x="3" y="10"/>
                    <a:pt x="4" y="10"/>
                  </a:cubicBezTo>
                  <a:cubicBezTo>
                    <a:pt x="5" y="11"/>
                    <a:pt x="7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4"/>
                    <a:pt x="12" y="14"/>
                    <a:pt x="13" y="14"/>
                  </a:cubicBezTo>
                  <a:cubicBezTo>
                    <a:pt x="15" y="14"/>
                    <a:pt x="17" y="11"/>
                    <a:pt x="16" y="9"/>
                  </a:cubicBezTo>
                  <a:cubicBezTo>
                    <a:pt x="14" y="6"/>
                    <a:pt x="11" y="4"/>
                    <a:pt x="10" y="1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3" y="4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lose/>
                  <a:moveTo>
                    <a:pt x="4" y="10"/>
                  </a:move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8" y="5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5" y="4"/>
                    <a:pt x="4" y="5"/>
                    <a:pt x="2" y="6"/>
                  </a:cubicBezTo>
                  <a:cubicBezTo>
                    <a:pt x="2" y="6"/>
                    <a:pt x="2" y="7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0" y="5"/>
                    <a:pt x="9" y="5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6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lose/>
                  <a:moveTo>
                    <a:pt x="7" y="7"/>
                  </a:moveTo>
                  <a:cubicBezTo>
                    <a:pt x="8" y="7"/>
                    <a:pt x="9" y="6"/>
                    <a:pt x="10" y="5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14" y="13"/>
                  </a:moveTo>
                  <a:cubicBezTo>
                    <a:pt x="13" y="14"/>
                    <a:pt x="11" y="14"/>
                    <a:pt x="10" y="13"/>
                  </a:cubicBezTo>
                  <a:cubicBezTo>
                    <a:pt x="11" y="13"/>
                    <a:pt x="12" y="13"/>
                    <a:pt x="13" y="12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2"/>
                  </a:cubicBezTo>
                  <a:cubicBezTo>
                    <a:pt x="10" y="12"/>
                    <a:pt x="12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2" y="9"/>
                    <a:pt x="11" y="10"/>
                    <a:pt x="10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1" y="10"/>
                    <a:pt x="12" y="10"/>
                  </a:cubicBezTo>
                  <a:cubicBezTo>
                    <a:pt x="10" y="11"/>
                    <a:pt x="9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1"/>
                    <a:pt x="6" y="11"/>
                  </a:cubicBezTo>
                  <a:cubicBezTo>
                    <a:pt x="8" y="10"/>
                    <a:pt x="9" y="8"/>
                    <a:pt x="11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9" y="8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9"/>
                    <a:pt x="8" y="7"/>
                    <a:pt x="10" y="6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8" y="8"/>
                    <a:pt x="9" y="8"/>
                  </a:cubicBezTo>
                  <a:cubicBezTo>
                    <a:pt x="9" y="7"/>
                    <a:pt x="10" y="6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8"/>
                    <a:pt x="11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9"/>
                    <a:pt x="12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8"/>
                    <a:pt x="17" y="12"/>
                    <a:pt x="14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11201"/>
            <p:cNvSpPr>
              <a:spLocks/>
            </p:cNvSpPr>
            <p:nvPr/>
          </p:nvSpPr>
          <p:spPr bwMode="auto">
            <a:xfrm>
              <a:off x="5970527" y="3365225"/>
              <a:ext cx="87755" cy="38394"/>
            </a:xfrm>
            <a:custGeom>
              <a:avLst/>
              <a:gdLst>
                <a:gd name="T0" fmla="*/ 20 w 20"/>
                <a:gd name="T1" fmla="*/ 0 h 9"/>
                <a:gd name="T2" fmla="*/ 6 w 20"/>
                <a:gd name="T3" fmla="*/ 6 h 9"/>
                <a:gd name="T4" fmla="*/ 6 w 20"/>
                <a:gd name="T5" fmla="*/ 6 h 9"/>
                <a:gd name="T6" fmla="*/ 0 w 20"/>
                <a:gd name="T7" fmla="*/ 8 h 9"/>
                <a:gd name="T8" fmla="*/ 0 w 20"/>
                <a:gd name="T9" fmla="*/ 9 h 9"/>
                <a:gd name="T10" fmla="*/ 6 w 20"/>
                <a:gd name="T11" fmla="*/ 6 h 9"/>
                <a:gd name="T12" fmla="*/ 6 w 20"/>
                <a:gd name="T13" fmla="*/ 6 h 9"/>
                <a:gd name="T14" fmla="*/ 20 w 20"/>
                <a:gd name="T15" fmla="*/ 0 h 9"/>
                <a:gd name="T16" fmla="*/ 20 w 2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cubicBezTo>
                    <a:pt x="15" y="2"/>
                    <a:pt x="11" y="4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7"/>
                    <a:pt x="2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8"/>
                    <a:pt x="4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4"/>
                    <a:pt x="15" y="2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11202"/>
            <p:cNvSpPr>
              <a:spLocks/>
            </p:cNvSpPr>
            <p:nvPr/>
          </p:nvSpPr>
          <p:spPr bwMode="auto">
            <a:xfrm>
              <a:off x="6001606" y="3387164"/>
              <a:ext cx="69473" cy="25595"/>
            </a:xfrm>
            <a:custGeom>
              <a:avLst/>
              <a:gdLst>
                <a:gd name="T0" fmla="*/ 15 w 16"/>
                <a:gd name="T1" fmla="*/ 0 h 6"/>
                <a:gd name="T2" fmla="*/ 1 w 16"/>
                <a:gd name="T3" fmla="*/ 5 h 6"/>
                <a:gd name="T4" fmla="*/ 1 w 16"/>
                <a:gd name="T5" fmla="*/ 6 h 6"/>
                <a:gd name="T6" fmla="*/ 15 w 16"/>
                <a:gd name="T7" fmla="*/ 0 h 6"/>
                <a:gd name="T8" fmla="*/ 15 w 1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5" y="0"/>
                  </a:moveTo>
                  <a:cubicBezTo>
                    <a:pt x="10" y="1"/>
                    <a:pt x="5" y="3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6" y="4"/>
                    <a:pt x="11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11203"/>
            <p:cNvSpPr>
              <a:spLocks/>
            </p:cNvSpPr>
            <p:nvPr/>
          </p:nvSpPr>
          <p:spPr bwMode="auto">
            <a:xfrm>
              <a:off x="6040000" y="3456637"/>
              <a:ext cx="34737" cy="1645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11204"/>
            <p:cNvSpPr>
              <a:spLocks/>
            </p:cNvSpPr>
            <p:nvPr/>
          </p:nvSpPr>
          <p:spPr bwMode="auto">
            <a:xfrm>
              <a:off x="6083878" y="3482233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11205"/>
            <p:cNvSpPr>
              <a:spLocks/>
            </p:cNvSpPr>
            <p:nvPr/>
          </p:nvSpPr>
          <p:spPr bwMode="auto">
            <a:xfrm>
              <a:off x="6001606" y="3507828"/>
              <a:ext cx="69473" cy="25595"/>
            </a:xfrm>
            <a:custGeom>
              <a:avLst/>
              <a:gdLst>
                <a:gd name="T0" fmla="*/ 16 w 16"/>
                <a:gd name="T1" fmla="*/ 0 h 6"/>
                <a:gd name="T2" fmla="*/ 1 w 16"/>
                <a:gd name="T3" fmla="*/ 6 h 6"/>
                <a:gd name="T4" fmla="*/ 1 w 16"/>
                <a:gd name="T5" fmla="*/ 6 h 6"/>
                <a:gd name="T6" fmla="*/ 16 w 16"/>
                <a:gd name="T7" fmla="*/ 1 h 6"/>
                <a:gd name="T8" fmla="*/ 16 w 1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cubicBezTo>
                    <a:pt x="11" y="2"/>
                    <a:pt x="6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6" y="4"/>
                    <a:pt x="11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11206"/>
            <p:cNvSpPr>
              <a:spLocks/>
            </p:cNvSpPr>
            <p:nvPr/>
          </p:nvSpPr>
          <p:spPr bwMode="auto">
            <a:xfrm>
              <a:off x="6030858" y="3621179"/>
              <a:ext cx="34737" cy="12798"/>
            </a:xfrm>
            <a:custGeom>
              <a:avLst/>
              <a:gdLst>
                <a:gd name="T0" fmla="*/ 8 w 8"/>
                <a:gd name="T1" fmla="*/ 1 h 3"/>
                <a:gd name="T2" fmla="*/ 0 w 8"/>
                <a:gd name="T3" fmla="*/ 3 h 3"/>
                <a:gd name="T4" fmla="*/ 0 w 8"/>
                <a:gd name="T5" fmla="*/ 3 h 3"/>
                <a:gd name="T6" fmla="*/ 8 w 8"/>
                <a:gd name="T7" fmla="*/ 1 h 3"/>
                <a:gd name="T8" fmla="*/ 8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5" y="2"/>
                    <a:pt x="3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11207"/>
            <p:cNvSpPr>
              <a:spLocks/>
            </p:cNvSpPr>
            <p:nvPr/>
          </p:nvSpPr>
          <p:spPr bwMode="auto">
            <a:xfrm>
              <a:off x="6131412" y="3270157"/>
              <a:ext cx="21939" cy="9142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2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3 w 5"/>
                <a:gd name="T13" fmla="*/ 1 h 2"/>
                <a:gd name="T14" fmla="*/ 3 w 5"/>
                <a:gd name="T15" fmla="*/ 1 h 2"/>
                <a:gd name="T16" fmla="*/ 4 w 5"/>
                <a:gd name="T17" fmla="*/ 0 h 2"/>
                <a:gd name="T18" fmla="*/ 4 w 5"/>
                <a:gd name="T19" fmla="*/ 0 h 2"/>
                <a:gd name="T20" fmla="*/ 1 w 5"/>
                <a:gd name="T21" fmla="*/ 0 h 2"/>
                <a:gd name="T22" fmla="*/ 1 w 5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11208"/>
            <p:cNvSpPr>
              <a:spLocks/>
            </p:cNvSpPr>
            <p:nvPr/>
          </p:nvSpPr>
          <p:spPr bwMode="auto">
            <a:xfrm>
              <a:off x="6109473" y="3431042"/>
              <a:ext cx="69473" cy="25595"/>
            </a:xfrm>
            <a:custGeom>
              <a:avLst/>
              <a:gdLst>
                <a:gd name="T0" fmla="*/ 16 w 16"/>
                <a:gd name="T1" fmla="*/ 1 h 6"/>
                <a:gd name="T2" fmla="*/ 0 w 16"/>
                <a:gd name="T3" fmla="*/ 6 h 6"/>
                <a:gd name="T4" fmla="*/ 0 w 16"/>
                <a:gd name="T5" fmla="*/ 6 h 6"/>
                <a:gd name="T6" fmla="*/ 16 w 16"/>
                <a:gd name="T7" fmla="*/ 1 h 6"/>
                <a:gd name="T8" fmla="*/ 16 w 1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cubicBezTo>
                    <a:pt x="11" y="3"/>
                    <a:pt x="5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5"/>
                    <a:pt x="11" y="3"/>
                    <a:pt x="16" y="1"/>
                  </a:cubicBezTo>
                  <a:cubicBezTo>
                    <a:pt x="16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11209"/>
            <p:cNvSpPr>
              <a:spLocks/>
            </p:cNvSpPr>
            <p:nvPr/>
          </p:nvSpPr>
          <p:spPr bwMode="auto">
            <a:xfrm>
              <a:off x="6109473" y="3456637"/>
              <a:ext cx="69473" cy="16455"/>
            </a:xfrm>
            <a:custGeom>
              <a:avLst/>
              <a:gdLst>
                <a:gd name="T0" fmla="*/ 16 w 16"/>
                <a:gd name="T1" fmla="*/ 0 h 4"/>
                <a:gd name="T2" fmla="*/ 0 w 16"/>
                <a:gd name="T3" fmla="*/ 4 h 4"/>
                <a:gd name="T4" fmla="*/ 0 w 16"/>
                <a:gd name="T5" fmla="*/ 4 h 4"/>
                <a:gd name="T6" fmla="*/ 16 w 16"/>
                <a:gd name="T7" fmla="*/ 0 h 4"/>
                <a:gd name="T8" fmla="*/ 16 w 1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cubicBezTo>
                    <a:pt x="11" y="1"/>
                    <a:pt x="5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11210"/>
            <p:cNvSpPr>
              <a:spLocks/>
            </p:cNvSpPr>
            <p:nvPr/>
          </p:nvSpPr>
          <p:spPr bwMode="auto">
            <a:xfrm>
              <a:off x="6118614" y="3491374"/>
              <a:ext cx="56676" cy="21939"/>
            </a:xfrm>
            <a:custGeom>
              <a:avLst/>
              <a:gdLst>
                <a:gd name="T0" fmla="*/ 13 w 13"/>
                <a:gd name="T1" fmla="*/ 0 h 5"/>
                <a:gd name="T2" fmla="*/ 0 w 13"/>
                <a:gd name="T3" fmla="*/ 4 h 5"/>
                <a:gd name="T4" fmla="*/ 0 w 13"/>
                <a:gd name="T5" fmla="*/ 4 h 5"/>
                <a:gd name="T6" fmla="*/ 13 w 13"/>
                <a:gd name="T7" fmla="*/ 1 h 5"/>
                <a:gd name="T8" fmla="*/ 13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9" y="1"/>
                    <a:pt x="5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5" y="3"/>
                    <a:pt x="9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11211"/>
            <p:cNvSpPr>
              <a:spLocks/>
            </p:cNvSpPr>
            <p:nvPr/>
          </p:nvSpPr>
          <p:spPr bwMode="auto">
            <a:xfrm>
              <a:off x="6122270" y="3526110"/>
              <a:ext cx="65817" cy="20111"/>
            </a:xfrm>
            <a:custGeom>
              <a:avLst/>
              <a:gdLst>
                <a:gd name="T0" fmla="*/ 14 w 15"/>
                <a:gd name="T1" fmla="*/ 0 h 5"/>
                <a:gd name="T2" fmla="*/ 0 w 15"/>
                <a:gd name="T3" fmla="*/ 4 h 5"/>
                <a:gd name="T4" fmla="*/ 0 w 15"/>
                <a:gd name="T5" fmla="*/ 4 h 5"/>
                <a:gd name="T6" fmla="*/ 14 w 15"/>
                <a:gd name="T7" fmla="*/ 0 h 5"/>
                <a:gd name="T8" fmla="*/ 14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4" y="0"/>
                  </a:moveTo>
                  <a:cubicBezTo>
                    <a:pt x="10" y="1"/>
                    <a:pt x="5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5" y="3"/>
                    <a:pt x="10" y="2"/>
                    <a:pt x="14" y="0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11212"/>
            <p:cNvSpPr>
              <a:spLocks/>
            </p:cNvSpPr>
            <p:nvPr/>
          </p:nvSpPr>
          <p:spPr bwMode="auto">
            <a:xfrm>
              <a:off x="6118614" y="3529767"/>
              <a:ext cx="69473" cy="25595"/>
            </a:xfrm>
            <a:custGeom>
              <a:avLst/>
              <a:gdLst>
                <a:gd name="T0" fmla="*/ 15 w 16"/>
                <a:gd name="T1" fmla="*/ 1 h 6"/>
                <a:gd name="T2" fmla="*/ 1 w 16"/>
                <a:gd name="T3" fmla="*/ 5 h 6"/>
                <a:gd name="T4" fmla="*/ 1 w 16"/>
                <a:gd name="T5" fmla="*/ 6 h 6"/>
                <a:gd name="T6" fmla="*/ 16 w 16"/>
                <a:gd name="T7" fmla="*/ 1 h 6"/>
                <a:gd name="T8" fmla="*/ 15 w 1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5" y="1"/>
                  </a:moveTo>
                  <a:cubicBezTo>
                    <a:pt x="11" y="3"/>
                    <a:pt x="6" y="4"/>
                    <a:pt x="1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6" y="5"/>
                    <a:pt x="11" y="3"/>
                    <a:pt x="16" y="1"/>
                  </a:cubicBezTo>
                  <a:cubicBezTo>
                    <a:pt x="16" y="1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11213"/>
            <p:cNvSpPr>
              <a:spLocks/>
            </p:cNvSpPr>
            <p:nvPr/>
          </p:nvSpPr>
          <p:spPr bwMode="auto">
            <a:xfrm>
              <a:off x="6122270" y="3568160"/>
              <a:ext cx="65817" cy="18282"/>
            </a:xfrm>
            <a:custGeom>
              <a:avLst/>
              <a:gdLst>
                <a:gd name="T0" fmla="*/ 15 w 15"/>
                <a:gd name="T1" fmla="*/ 0 h 4"/>
                <a:gd name="T2" fmla="*/ 0 w 15"/>
                <a:gd name="T3" fmla="*/ 3 h 4"/>
                <a:gd name="T4" fmla="*/ 0 w 15"/>
                <a:gd name="T5" fmla="*/ 4 h 4"/>
                <a:gd name="T6" fmla="*/ 15 w 15"/>
                <a:gd name="T7" fmla="*/ 0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0" y="1"/>
                    <a:pt x="5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5" y="3"/>
                    <a:pt x="10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11214"/>
            <p:cNvSpPr>
              <a:spLocks/>
            </p:cNvSpPr>
            <p:nvPr/>
          </p:nvSpPr>
          <p:spPr bwMode="auto">
            <a:xfrm>
              <a:off x="6122270" y="3590099"/>
              <a:ext cx="60332" cy="18282"/>
            </a:xfrm>
            <a:custGeom>
              <a:avLst/>
              <a:gdLst>
                <a:gd name="T0" fmla="*/ 14 w 14"/>
                <a:gd name="T1" fmla="*/ 0 h 4"/>
                <a:gd name="T2" fmla="*/ 1 w 14"/>
                <a:gd name="T3" fmla="*/ 4 h 4"/>
                <a:gd name="T4" fmla="*/ 1 w 14"/>
                <a:gd name="T5" fmla="*/ 4 h 4"/>
                <a:gd name="T6" fmla="*/ 14 w 14"/>
                <a:gd name="T7" fmla="*/ 0 h 4"/>
                <a:gd name="T8" fmla="*/ 14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cubicBezTo>
                    <a:pt x="10" y="1"/>
                    <a:pt x="5" y="2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5" y="3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11215"/>
            <p:cNvSpPr>
              <a:spLocks/>
            </p:cNvSpPr>
            <p:nvPr/>
          </p:nvSpPr>
          <p:spPr bwMode="auto">
            <a:xfrm>
              <a:off x="6127755" y="3602896"/>
              <a:ext cx="60332" cy="21939"/>
            </a:xfrm>
            <a:custGeom>
              <a:avLst/>
              <a:gdLst>
                <a:gd name="T0" fmla="*/ 13 w 14"/>
                <a:gd name="T1" fmla="*/ 0 h 5"/>
                <a:gd name="T2" fmla="*/ 12 w 14"/>
                <a:gd name="T3" fmla="*/ 0 h 5"/>
                <a:gd name="T4" fmla="*/ 12 w 14"/>
                <a:gd name="T5" fmla="*/ 0 h 5"/>
                <a:gd name="T6" fmla="*/ 11 w 14"/>
                <a:gd name="T7" fmla="*/ 0 h 5"/>
                <a:gd name="T8" fmla="*/ 11 w 14"/>
                <a:gd name="T9" fmla="*/ 1 h 5"/>
                <a:gd name="T10" fmla="*/ 12 w 14"/>
                <a:gd name="T11" fmla="*/ 0 h 5"/>
                <a:gd name="T12" fmla="*/ 0 w 14"/>
                <a:gd name="T13" fmla="*/ 4 h 5"/>
                <a:gd name="T14" fmla="*/ 0 w 14"/>
                <a:gd name="T15" fmla="*/ 4 h 5"/>
                <a:gd name="T16" fmla="*/ 1 w 14"/>
                <a:gd name="T17" fmla="*/ 4 h 5"/>
                <a:gd name="T18" fmla="*/ 1 w 14"/>
                <a:gd name="T19" fmla="*/ 5 h 5"/>
                <a:gd name="T20" fmla="*/ 13 w 14"/>
                <a:gd name="T21" fmla="*/ 3 h 5"/>
                <a:gd name="T22" fmla="*/ 13 w 14"/>
                <a:gd name="T23" fmla="*/ 2 h 5"/>
                <a:gd name="T24" fmla="*/ 2 w 14"/>
                <a:gd name="T25" fmla="*/ 4 h 5"/>
                <a:gd name="T26" fmla="*/ 13 w 14"/>
                <a:gd name="T27" fmla="*/ 1 h 5"/>
                <a:gd name="T28" fmla="*/ 13 w 14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"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0"/>
                    <a:pt x="12" y="0"/>
                  </a:cubicBezTo>
                  <a:cubicBezTo>
                    <a:pt x="9" y="2"/>
                    <a:pt x="5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5" y="5"/>
                    <a:pt x="9" y="4"/>
                    <a:pt x="13" y="3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0" y="3"/>
                    <a:pt x="6" y="4"/>
                    <a:pt x="2" y="4"/>
                  </a:cubicBezTo>
                  <a:cubicBezTo>
                    <a:pt x="6" y="3"/>
                    <a:pt x="10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11216"/>
            <p:cNvSpPr>
              <a:spLocks/>
            </p:cNvSpPr>
            <p:nvPr/>
          </p:nvSpPr>
          <p:spPr bwMode="auto">
            <a:xfrm>
              <a:off x="6118614" y="3655916"/>
              <a:ext cx="63989" cy="34737"/>
            </a:xfrm>
            <a:custGeom>
              <a:avLst/>
              <a:gdLst>
                <a:gd name="T0" fmla="*/ 0 w 15"/>
                <a:gd name="T1" fmla="*/ 8 h 8"/>
                <a:gd name="T2" fmla="*/ 15 w 15"/>
                <a:gd name="T3" fmla="*/ 0 h 8"/>
                <a:gd name="T4" fmla="*/ 15 w 15"/>
                <a:gd name="T5" fmla="*/ 0 h 8"/>
                <a:gd name="T6" fmla="*/ 0 w 15"/>
                <a:gd name="T7" fmla="*/ 8 h 8"/>
                <a:gd name="T8" fmla="*/ 0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11217"/>
            <p:cNvSpPr>
              <a:spLocks/>
            </p:cNvSpPr>
            <p:nvPr/>
          </p:nvSpPr>
          <p:spPr bwMode="auto">
            <a:xfrm>
              <a:off x="6122270" y="3663229"/>
              <a:ext cx="60332" cy="34737"/>
            </a:xfrm>
            <a:custGeom>
              <a:avLst/>
              <a:gdLst>
                <a:gd name="T0" fmla="*/ 0 w 14"/>
                <a:gd name="T1" fmla="*/ 8 h 8"/>
                <a:gd name="T2" fmla="*/ 14 w 14"/>
                <a:gd name="T3" fmla="*/ 1 h 8"/>
                <a:gd name="T4" fmla="*/ 13 w 14"/>
                <a:gd name="T5" fmla="*/ 0 h 8"/>
                <a:gd name="T6" fmla="*/ 0 w 14"/>
                <a:gd name="T7" fmla="*/ 7 h 8"/>
                <a:gd name="T8" fmla="*/ 0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5" y="5"/>
                    <a:pt x="9" y="3"/>
                    <a:pt x="14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9" y="3"/>
                    <a:pt x="5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Freeform 11218"/>
            <p:cNvSpPr>
              <a:spLocks/>
            </p:cNvSpPr>
            <p:nvPr/>
          </p:nvSpPr>
          <p:spPr bwMode="auto">
            <a:xfrm>
              <a:off x="6118614" y="3672369"/>
              <a:ext cx="73129" cy="38394"/>
            </a:xfrm>
            <a:custGeom>
              <a:avLst/>
              <a:gdLst>
                <a:gd name="T0" fmla="*/ 1 w 17"/>
                <a:gd name="T1" fmla="*/ 8 h 9"/>
                <a:gd name="T2" fmla="*/ 10 w 17"/>
                <a:gd name="T3" fmla="*/ 4 h 9"/>
                <a:gd name="T4" fmla="*/ 17 w 17"/>
                <a:gd name="T5" fmla="*/ 1 h 9"/>
                <a:gd name="T6" fmla="*/ 17 w 17"/>
                <a:gd name="T7" fmla="*/ 0 h 9"/>
                <a:gd name="T8" fmla="*/ 11 w 17"/>
                <a:gd name="T9" fmla="*/ 3 h 9"/>
                <a:gd name="T10" fmla="*/ 11 w 17"/>
                <a:gd name="T11" fmla="*/ 3 h 9"/>
                <a:gd name="T12" fmla="*/ 11 w 17"/>
                <a:gd name="T13" fmla="*/ 2 h 9"/>
                <a:gd name="T14" fmla="*/ 9 w 17"/>
                <a:gd name="T15" fmla="*/ 4 h 9"/>
                <a:gd name="T16" fmla="*/ 8 w 17"/>
                <a:gd name="T17" fmla="*/ 4 h 9"/>
                <a:gd name="T18" fmla="*/ 8 w 17"/>
                <a:gd name="T19" fmla="*/ 5 h 9"/>
                <a:gd name="T20" fmla="*/ 0 w 17"/>
                <a:gd name="T21" fmla="*/ 8 h 9"/>
                <a:gd name="T22" fmla="*/ 1 w 17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9">
                  <a:moveTo>
                    <a:pt x="1" y="8"/>
                  </a:moveTo>
                  <a:cubicBezTo>
                    <a:pt x="4" y="8"/>
                    <a:pt x="7" y="6"/>
                    <a:pt x="10" y="4"/>
                  </a:cubicBezTo>
                  <a:cubicBezTo>
                    <a:pt x="12" y="3"/>
                    <a:pt x="15" y="2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5" y="1"/>
                    <a:pt x="13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6" y="6"/>
                    <a:pt x="3" y="7"/>
                    <a:pt x="0" y="8"/>
                  </a:cubicBezTo>
                  <a:cubicBezTo>
                    <a:pt x="0" y="8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Freeform 11219"/>
            <p:cNvSpPr>
              <a:spLocks/>
            </p:cNvSpPr>
            <p:nvPr/>
          </p:nvSpPr>
          <p:spPr bwMode="auto">
            <a:xfrm>
              <a:off x="6030858" y="3681511"/>
              <a:ext cx="65817" cy="34737"/>
            </a:xfrm>
            <a:custGeom>
              <a:avLst/>
              <a:gdLst>
                <a:gd name="T0" fmla="*/ 14 w 15"/>
                <a:gd name="T1" fmla="*/ 0 h 8"/>
                <a:gd name="T2" fmla="*/ 0 w 15"/>
                <a:gd name="T3" fmla="*/ 8 h 8"/>
                <a:gd name="T4" fmla="*/ 0 w 15"/>
                <a:gd name="T5" fmla="*/ 8 h 8"/>
                <a:gd name="T6" fmla="*/ 14 w 15"/>
                <a:gd name="T7" fmla="*/ 1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9" y="2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9" y="3"/>
                    <a:pt x="14" y="1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11220"/>
            <p:cNvSpPr>
              <a:spLocks/>
            </p:cNvSpPr>
            <p:nvPr/>
          </p:nvSpPr>
          <p:spPr bwMode="auto">
            <a:xfrm>
              <a:off x="6030858" y="3697964"/>
              <a:ext cx="65817" cy="34737"/>
            </a:xfrm>
            <a:custGeom>
              <a:avLst/>
              <a:gdLst>
                <a:gd name="T0" fmla="*/ 15 w 15"/>
                <a:gd name="T1" fmla="*/ 0 h 8"/>
                <a:gd name="T2" fmla="*/ 0 w 15"/>
                <a:gd name="T3" fmla="*/ 7 h 8"/>
                <a:gd name="T4" fmla="*/ 1 w 15"/>
                <a:gd name="T5" fmla="*/ 8 h 8"/>
                <a:gd name="T6" fmla="*/ 15 w 15"/>
                <a:gd name="T7" fmla="*/ 0 h 8"/>
                <a:gd name="T8" fmla="*/ 15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10" y="2"/>
                    <a:pt x="5" y="5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Freeform 11221"/>
            <p:cNvSpPr>
              <a:spLocks/>
            </p:cNvSpPr>
            <p:nvPr/>
          </p:nvSpPr>
          <p:spPr bwMode="auto">
            <a:xfrm>
              <a:off x="6040000" y="3732702"/>
              <a:ext cx="60332" cy="27424"/>
            </a:xfrm>
            <a:custGeom>
              <a:avLst/>
              <a:gdLst>
                <a:gd name="T0" fmla="*/ 0 w 14"/>
                <a:gd name="T1" fmla="*/ 6 h 6"/>
                <a:gd name="T2" fmla="*/ 13 w 14"/>
                <a:gd name="T3" fmla="*/ 0 h 6"/>
                <a:gd name="T4" fmla="*/ 13 w 14"/>
                <a:gd name="T5" fmla="*/ 0 h 6"/>
                <a:gd name="T6" fmla="*/ 0 w 14"/>
                <a:gd name="T7" fmla="*/ 5 h 6"/>
                <a:gd name="T8" fmla="*/ 0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5" y="4"/>
                    <a:pt x="9" y="2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11222"/>
            <p:cNvSpPr>
              <a:spLocks/>
            </p:cNvSpPr>
            <p:nvPr/>
          </p:nvSpPr>
          <p:spPr bwMode="auto">
            <a:xfrm>
              <a:off x="6040000" y="3798518"/>
              <a:ext cx="43878" cy="25595"/>
            </a:xfrm>
            <a:custGeom>
              <a:avLst/>
              <a:gdLst>
                <a:gd name="T0" fmla="*/ 1 w 10"/>
                <a:gd name="T1" fmla="*/ 6 h 6"/>
                <a:gd name="T2" fmla="*/ 10 w 10"/>
                <a:gd name="T3" fmla="*/ 1 h 6"/>
                <a:gd name="T4" fmla="*/ 10 w 10"/>
                <a:gd name="T5" fmla="*/ 1 h 6"/>
                <a:gd name="T6" fmla="*/ 0 w 10"/>
                <a:gd name="T7" fmla="*/ 6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3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Freeform 11223"/>
            <p:cNvSpPr>
              <a:spLocks/>
            </p:cNvSpPr>
            <p:nvPr/>
          </p:nvSpPr>
          <p:spPr bwMode="auto">
            <a:xfrm>
              <a:off x="6122270" y="3690652"/>
              <a:ext cx="69473" cy="34737"/>
            </a:xfrm>
            <a:custGeom>
              <a:avLst/>
              <a:gdLst>
                <a:gd name="T0" fmla="*/ 1 w 16"/>
                <a:gd name="T1" fmla="*/ 7 h 8"/>
                <a:gd name="T2" fmla="*/ 1 w 16"/>
                <a:gd name="T3" fmla="*/ 7 h 8"/>
                <a:gd name="T4" fmla="*/ 1 w 16"/>
                <a:gd name="T5" fmla="*/ 7 h 8"/>
                <a:gd name="T6" fmla="*/ 1 w 16"/>
                <a:gd name="T7" fmla="*/ 7 h 8"/>
                <a:gd name="T8" fmla="*/ 15 w 16"/>
                <a:gd name="T9" fmla="*/ 1 h 8"/>
                <a:gd name="T10" fmla="*/ 15 w 16"/>
                <a:gd name="T11" fmla="*/ 0 h 8"/>
                <a:gd name="T12" fmla="*/ 1 w 16"/>
                <a:gd name="T13" fmla="*/ 7 h 8"/>
                <a:gd name="T14" fmla="*/ 1 w 16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">
                  <a:moveTo>
                    <a:pt x="1" y="7"/>
                  </a:moveTo>
                  <a:cubicBezTo>
                    <a:pt x="1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7"/>
                  </a:cubicBezTo>
                  <a:cubicBezTo>
                    <a:pt x="6" y="6"/>
                    <a:pt x="11" y="3"/>
                    <a:pt x="15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1" y="3"/>
                    <a:pt x="6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Freeform 11224"/>
            <p:cNvSpPr>
              <a:spLocks/>
            </p:cNvSpPr>
            <p:nvPr/>
          </p:nvSpPr>
          <p:spPr bwMode="auto">
            <a:xfrm>
              <a:off x="6127755" y="3703450"/>
              <a:ext cx="60332" cy="34737"/>
            </a:xfrm>
            <a:custGeom>
              <a:avLst/>
              <a:gdLst>
                <a:gd name="T0" fmla="*/ 0 w 14"/>
                <a:gd name="T1" fmla="*/ 8 h 8"/>
                <a:gd name="T2" fmla="*/ 5 w 14"/>
                <a:gd name="T3" fmla="*/ 5 h 8"/>
                <a:gd name="T4" fmla="*/ 5 w 14"/>
                <a:gd name="T5" fmla="*/ 5 h 8"/>
                <a:gd name="T6" fmla="*/ 14 w 14"/>
                <a:gd name="T7" fmla="*/ 0 h 8"/>
                <a:gd name="T8" fmla="*/ 14 w 14"/>
                <a:gd name="T9" fmla="*/ 0 h 8"/>
                <a:gd name="T10" fmla="*/ 1 w 14"/>
                <a:gd name="T11" fmla="*/ 6 h 8"/>
                <a:gd name="T12" fmla="*/ 1 w 14"/>
                <a:gd name="T13" fmla="*/ 7 h 8"/>
                <a:gd name="T14" fmla="*/ 3 w 14"/>
                <a:gd name="T15" fmla="*/ 6 h 8"/>
                <a:gd name="T16" fmla="*/ 0 w 14"/>
                <a:gd name="T17" fmla="*/ 8 h 8"/>
                <a:gd name="T18" fmla="*/ 0 w 14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2" y="7"/>
                    <a:pt x="3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8" y="4"/>
                    <a:pt x="11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3"/>
                    <a:pt x="6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11225"/>
            <p:cNvSpPr>
              <a:spLocks/>
            </p:cNvSpPr>
            <p:nvPr/>
          </p:nvSpPr>
          <p:spPr bwMode="auto">
            <a:xfrm>
              <a:off x="6131412" y="3710763"/>
              <a:ext cx="56676" cy="40221"/>
            </a:xfrm>
            <a:custGeom>
              <a:avLst/>
              <a:gdLst>
                <a:gd name="T0" fmla="*/ 13 w 13"/>
                <a:gd name="T1" fmla="*/ 1 h 9"/>
                <a:gd name="T2" fmla="*/ 0 w 13"/>
                <a:gd name="T3" fmla="*/ 7 h 9"/>
                <a:gd name="T4" fmla="*/ 0 w 13"/>
                <a:gd name="T5" fmla="*/ 8 h 9"/>
                <a:gd name="T6" fmla="*/ 4 w 13"/>
                <a:gd name="T7" fmla="*/ 6 h 9"/>
                <a:gd name="T8" fmla="*/ 0 w 13"/>
                <a:gd name="T9" fmla="*/ 8 h 9"/>
                <a:gd name="T10" fmla="*/ 0 w 13"/>
                <a:gd name="T11" fmla="*/ 9 h 9"/>
                <a:gd name="T12" fmla="*/ 4 w 13"/>
                <a:gd name="T13" fmla="*/ 6 h 9"/>
                <a:gd name="T14" fmla="*/ 4 w 13"/>
                <a:gd name="T15" fmla="*/ 6 h 9"/>
                <a:gd name="T16" fmla="*/ 13 w 13"/>
                <a:gd name="T17" fmla="*/ 1 h 9"/>
                <a:gd name="T18" fmla="*/ 13 w 13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">
                  <a:moveTo>
                    <a:pt x="13" y="1"/>
                  </a:moveTo>
                  <a:cubicBezTo>
                    <a:pt x="9" y="3"/>
                    <a:pt x="4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7"/>
                    <a:pt x="2" y="6"/>
                    <a:pt x="4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8"/>
                    <a:pt x="3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4"/>
                    <a:pt x="10" y="3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11226"/>
            <p:cNvSpPr>
              <a:spLocks/>
            </p:cNvSpPr>
            <p:nvPr/>
          </p:nvSpPr>
          <p:spPr bwMode="auto">
            <a:xfrm>
              <a:off x="6127755" y="3725389"/>
              <a:ext cx="63989" cy="34737"/>
            </a:xfrm>
            <a:custGeom>
              <a:avLst/>
              <a:gdLst>
                <a:gd name="T0" fmla="*/ 12 w 15"/>
                <a:gd name="T1" fmla="*/ 2 h 8"/>
                <a:gd name="T2" fmla="*/ 9 w 15"/>
                <a:gd name="T3" fmla="*/ 3 h 8"/>
                <a:gd name="T4" fmla="*/ 15 w 15"/>
                <a:gd name="T5" fmla="*/ 0 h 8"/>
                <a:gd name="T6" fmla="*/ 15 w 15"/>
                <a:gd name="T7" fmla="*/ 0 h 8"/>
                <a:gd name="T8" fmla="*/ 7 w 15"/>
                <a:gd name="T9" fmla="*/ 4 h 8"/>
                <a:gd name="T10" fmla="*/ 7 w 15"/>
                <a:gd name="T11" fmla="*/ 4 h 8"/>
                <a:gd name="T12" fmla="*/ 1 w 15"/>
                <a:gd name="T13" fmla="*/ 7 h 8"/>
                <a:gd name="T14" fmla="*/ 1 w 15"/>
                <a:gd name="T15" fmla="*/ 8 h 8"/>
                <a:gd name="T16" fmla="*/ 12 w 15"/>
                <a:gd name="T17" fmla="*/ 3 h 8"/>
                <a:gd name="T18" fmla="*/ 12 w 15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3"/>
                    <a:pt x="10" y="3"/>
                    <a:pt x="9" y="3"/>
                  </a:cubicBezTo>
                  <a:cubicBezTo>
                    <a:pt x="11" y="2"/>
                    <a:pt x="13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1"/>
                    <a:pt x="10" y="2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5"/>
                    <a:pt x="3" y="6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4" y="6"/>
                    <a:pt x="8" y="4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Freeform 11227"/>
            <p:cNvSpPr>
              <a:spLocks/>
            </p:cNvSpPr>
            <p:nvPr/>
          </p:nvSpPr>
          <p:spPr bwMode="auto">
            <a:xfrm>
              <a:off x="6135068" y="3754640"/>
              <a:ext cx="47534" cy="2559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5 h 6"/>
                <a:gd name="T4" fmla="*/ 0 w 11"/>
                <a:gd name="T5" fmla="*/ 6 h 6"/>
                <a:gd name="T6" fmla="*/ 11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Freeform 11228"/>
            <p:cNvSpPr>
              <a:spLocks/>
            </p:cNvSpPr>
            <p:nvPr/>
          </p:nvSpPr>
          <p:spPr bwMode="auto">
            <a:xfrm>
              <a:off x="6140552" y="3802175"/>
              <a:ext cx="47534" cy="21939"/>
            </a:xfrm>
            <a:custGeom>
              <a:avLst/>
              <a:gdLst>
                <a:gd name="T0" fmla="*/ 10 w 11"/>
                <a:gd name="T1" fmla="*/ 0 h 5"/>
                <a:gd name="T2" fmla="*/ 1 w 11"/>
                <a:gd name="T3" fmla="*/ 4 h 5"/>
                <a:gd name="T4" fmla="*/ 1 w 11"/>
                <a:gd name="T5" fmla="*/ 4 h 5"/>
                <a:gd name="T6" fmla="*/ 0 w 11"/>
                <a:gd name="T7" fmla="*/ 4 h 5"/>
                <a:gd name="T8" fmla="*/ 0 w 11"/>
                <a:gd name="T9" fmla="*/ 4 h 5"/>
                <a:gd name="T10" fmla="*/ 0 w 11"/>
                <a:gd name="T11" fmla="*/ 5 h 5"/>
                <a:gd name="T12" fmla="*/ 10 w 11"/>
                <a:gd name="T13" fmla="*/ 0 h 5"/>
                <a:gd name="T14" fmla="*/ 10 w 11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2"/>
                    <a:pt x="4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11229"/>
            <p:cNvSpPr>
              <a:spLocks/>
            </p:cNvSpPr>
            <p:nvPr/>
          </p:nvSpPr>
          <p:spPr bwMode="auto">
            <a:xfrm>
              <a:off x="6144209" y="3836910"/>
              <a:ext cx="43878" cy="21939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1 h 5"/>
                <a:gd name="T4" fmla="*/ 10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4"/>
                    <a:pt x="7" y="3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11230"/>
            <p:cNvSpPr>
              <a:spLocks/>
            </p:cNvSpPr>
            <p:nvPr/>
          </p:nvSpPr>
          <p:spPr bwMode="auto">
            <a:xfrm>
              <a:off x="6147865" y="3849709"/>
              <a:ext cx="43878" cy="18282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0 h 4"/>
                <a:gd name="T4" fmla="*/ 9 w 10"/>
                <a:gd name="T5" fmla="*/ 0 h 4"/>
                <a:gd name="T6" fmla="*/ 1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7" y="2"/>
                    <a:pt x="4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Freeform 11231"/>
            <p:cNvSpPr>
              <a:spLocks/>
            </p:cNvSpPr>
            <p:nvPr/>
          </p:nvSpPr>
          <p:spPr bwMode="auto">
            <a:xfrm>
              <a:off x="6144209" y="3855193"/>
              <a:ext cx="47534" cy="29252"/>
            </a:xfrm>
            <a:custGeom>
              <a:avLst/>
              <a:gdLst>
                <a:gd name="T0" fmla="*/ 1 w 11"/>
                <a:gd name="T1" fmla="*/ 6 h 7"/>
                <a:gd name="T2" fmla="*/ 11 w 11"/>
                <a:gd name="T3" fmla="*/ 1 h 7"/>
                <a:gd name="T4" fmla="*/ 10 w 11"/>
                <a:gd name="T5" fmla="*/ 1 h 7"/>
                <a:gd name="T6" fmla="*/ 1 w 11"/>
                <a:gd name="T7" fmla="*/ 6 h 7"/>
                <a:gd name="T8" fmla="*/ 1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" y="6"/>
                  </a:moveTo>
                  <a:cubicBezTo>
                    <a:pt x="4" y="5"/>
                    <a:pt x="7" y="3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11232"/>
            <p:cNvSpPr>
              <a:spLocks/>
            </p:cNvSpPr>
            <p:nvPr/>
          </p:nvSpPr>
          <p:spPr bwMode="auto">
            <a:xfrm>
              <a:off x="6144209" y="3884445"/>
              <a:ext cx="56676" cy="34737"/>
            </a:xfrm>
            <a:custGeom>
              <a:avLst/>
              <a:gdLst>
                <a:gd name="T0" fmla="*/ 1 w 13"/>
                <a:gd name="T1" fmla="*/ 8 h 8"/>
                <a:gd name="T2" fmla="*/ 10 w 13"/>
                <a:gd name="T3" fmla="*/ 3 h 8"/>
                <a:gd name="T4" fmla="*/ 10 w 13"/>
                <a:gd name="T5" fmla="*/ 3 h 8"/>
                <a:gd name="T6" fmla="*/ 13 w 13"/>
                <a:gd name="T7" fmla="*/ 1 h 8"/>
                <a:gd name="T8" fmla="*/ 13 w 13"/>
                <a:gd name="T9" fmla="*/ 1 h 8"/>
                <a:gd name="T10" fmla="*/ 13 w 13"/>
                <a:gd name="T11" fmla="*/ 1 h 8"/>
                <a:gd name="T12" fmla="*/ 13 w 13"/>
                <a:gd name="T13" fmla="*/ 1 h 8"/>
                <a:gd name="T14" fmla="*/ 12 w 13"/>
                <a:gd name="T15" fmla="*/ 1 h 8"/>
                <a:gd name="T16" fmla="*/ 10 w 13"/>
                <a:gd name="T17" fmla="*/ 3 h 8"/>
                <a:gd name="T18" fmla="*/ 10 w 13"/>
                <a:gd name="T19" fmla="*/ 3 h 8"/>
                <a:gd name="T20" fmla="*/ 1 w 13"/>
                <a:gd name="T21" fmla="*/ 8 h 8"/>
                <a:gd name="T22" fmla="*/ 1 w 13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8">
                  <a:moveTo>
                    <a:pt x="1" y="8"/>
                  </a:moveTo>
                  <a:cubicBezTo>
                    <a:pt x="4" y="7"/>
                    <a:pt x="8" y="6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2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11" y="2"/>
                    <a:pt x="10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7" y="6"/>
                    <a:pt x="4" y="7"/>
                    <a:pt x="1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11233"/>
            <p:cNvSpPr>
              <a:spLocks/>
            </p:cNvSpPr>
            <p:nvPr/>
          </p:nvSpPr>
          <p:spPr bwMode="auto">
            <a:xfrm>
              <a:off x="6147865" y="3910040"/>
              <a:ext cx="53019" cy="21939"/>
            </a:xfrm>
            <a:custGeom>
              <a:avLst/>
              <a:gdLst>
                <a:gd name="T0" fmla="*/ 1 w 12"/>
                <a:gd name="T1" fmla="*/ 5 h 5"/>
                <a:gd name="T2" fmla="*/ 8 w 12"/>
                <a:gd name="T3" fmla="*/ 2 h 5"/>
                <a:gd name="T4" fmla="*/ 9 w 12"/>
                <a:gd name="T5" fmla="*/ 2 h 5"/>
                <a:gd name="T6" fmla="*/ 12 w 12"/>
                <a:gd name="T7" fmla="*/ 0 h 5"/>
                <a:gd name="T8" fmla="*/ 12 w 12"/>
                <a:gd name="T9" fmla="*/ 0 h 5"/>
                <a:gd name="T10" fmla="*/ 9 w 12"/>
                <a:gd name="T11" fmla="*/ 1 h 5"/>
                <a:gd name="T12" fmla="*/ 9 w 12"/>
                <a:gd name="T13" fmla="*/ 1 h 5"/>
                <a:gd name="T14" fmla="*/ 0 w 12"/>
                <a:gd name="T15" fmla="*/ 4 h 5"/>
                <a:gd name="T16" fmla="*/ 1 w 12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3" y="4"/>
                    <a:pt x="6" y="3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11234"/>
            <p:cNvSpPr>
              <a:spLocks/>
            </p:cNvSpPr>
            <p:nvPr/>
          </p:nvSpPr>
          <p:spPr bwMode="auto">
            <a:xfrm>
              <a:off x="6157007" y="3944777"/>
              <a:ext cx="38394" cy="21939"/>
            </a:xfrm>
            <a:custGeom>
              <a:avLst/>
              <a:gdLst>
                <a:gd name="T0" fmla="*/ 1 w 9"/>
                <a:gd name="T1" fmla="*/ 4 h 5"/>
                <a:gd name="T2" fmla="*/ 9 w 9"/>
                <a:gd name="T3" fmla="*/ 0 h 5"/>
                <a:gd name="T4" fmla="*/ 9 w 9"/>
                <a:gd name="T5" fmla="*/ 0 h 5"/>
                <a:gd name="T6" fmla="*/ 1 w 9"/>
                <a:gd name="T7" fmla="*/ 4 h 5"/>
                <a:gd name="T8" fmla="*/ 1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4"/>
                  </a:move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11235"/>
            <p:cNvSpPr>
              <a:spLocks/>
            </p:cNvSpPr>
            <p:nvPr/>
          </p:nvSpPr>
          <p:spPr bwMode="auto">
            <a:xfrm>
              <a:off x="6157007" y="3957574"/>
              <a:ext cx="47534" cy="21939"/>
            </a:xfrm>
            <a:custGeom>
              <a:avLst/>
              <a:gdLst>
                <a:gd name="T0" fmla="*/ 0 w 11"/>
                <a:gd name="T1" fmla="*/ 4 h 5"/>
                <a:gd name="T2" fmla="*/ 7 w 11"/>
                <a:gd name="T3" fmla="*/ 1 h 5"/>
                <a:gd name="T4" fmla="*/ 7 w 11"/>
                <a:gd name="T5" fmla="*/ 1 h 5"/>
                <a:gd name="T6" fmla="*/ 7 w 11"/>
                <a:gd name="T7" fmla="*/ 2 h 5"/>
                <a:gd name="T8" fmla="*/ 10 w 11"/>
                <a:gd name="T9" fmla="*/ 0 h 5"/>
                <a:gd name="T10" fmla="*/ 10 w 11"/>
                <a:gd name="T11" fmla="*/ 0 h 5"/>
                <a:gd name="T12" fmla="*/ 8 w 11"/>
                <a:gd name="T13" fmla="*/ 1 h 5"/>
                <a:gd name="T14" fmla="*/ 8 w 11"/>
                <a:gd name="T15" fmla="*/ 0 h 5"/>
                <a:gd name="T16" fmla="*/ 0 w 11"/>
                <a:gd name="T17" fmla="*/ 4 h 5"/>
                <a:gd name="T18" fmla="*/ 0 w 11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11236"/>
            <p:cNvSpPr>
              <a:spLocks/>
            </p:cNvSpPr>
            <p:nvPr/>
          </p:nvSpPr>
          <p:spPr bwMode="auto">
            <a:xfrm>
              <a:off x="6157007" y="3972200"/>
              <a:ext cx="34737" cy="20111"/>
            </a:xfrm>
            <a:custGeom>
              <a:avLst/>
              <a:gdLst>
                <a:gd name="T0" fmla="*/ 8 w 8"/>
                <a:gd name="T1" fmla="*/ 1 h 5"/>
                <a:gd name="T2" fmla="*/ 0 w 8"/>
                <a:gd name="T3" fmla="*/ 4 h 5"/>
                <a:gd name="T4" fmla="*/ 1 w 8"/>
                <a:gd name="T5" fmla="*/ 4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11237"/>
            <p:cNvSpPr>
              <a:spLocks/>
            </p:cNvSpPr>
            <p:nvPr/>
          </p:nvSpPr>
          <p:spPr bwMode="auto">
            <a:xfrm>
              <a:off x="6157007" y="3992311"/>
              <a:ext cx="38394" cy="18282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11238"/>
            <p:cNvSpPr>
              <a:spLocks/>
            </p:cNvSpPr>
            <p:nvPr/>
          </p:nvSpPr>
          <p:spPr bwMode="auto">
            <a:xfrm>
              <a:off x="6157007" y="4005108"/>
              <a:ext cx="31081" cy="14626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1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11239"/>
            <p:cNvSpPr>
              <a:spLocks/>
            </p:cNvSpPr>
            <p:nvPr/>
          </p:nvSpPr>
          <p:spPr bwMode="auto">
            <a:xfrm>
              <a:off x="6166148" y="4048986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1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Freeform 11240"/>
            <p:cNvSpPr>
              <a:spLocks/>
            </p:cNvSpPr>
            <p:nvPr/>
          </p:nvSpPr>
          <p:spPr bwMode="auto">
            <a:xfrm>
              <a:off x="6040000" y="4074581"/>
              <a:ext cx="43878" cy="21939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1 h 5"/>
                <a:gd name="T4" fmla="*/ 9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4" y="4"/>
                    <a:pt x="7" y="3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7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11241"/>
            <p:cNvSpPr>
              <a:spLocks/>
            </p:cNvSpPr>
            <p:nvPr/>
          </p:nvSpPr>
          <p:spPr bwMode="auto">
            <a:xfrm>
              <a:off x="6036343" y="3149493"/>
              <a:ext cx="91412" cy="42050"/>
            </a:xfrm>
            <a:custGeom>
              <a:avLst/>
              <a:gdLst>
                <a:gd name="T0" fmla="*/ 0 w 21"/>
                <a:gd name="T1" fmla="*/ 10 h 10"/>
                <a:gd name="T2" fmla="*/ 21 w 21"/>
                <a:gd name="T3" fmla="*/ 0 h 10"/>
                <a:gd name="T4" fmla="*/ 21 w 21"/>
                <a:gd name="T5" fmla="*/ 0 h 10"/>
                <a:gd name="T6" fmla="*/ 0 w 21"/>
                <a:gd name="T7" fmla="*/ 10 h 10"/>
                <a:gd name="T8" fmla="*/ 0 w 2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7" y="7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"/>
                    <a:pt x="7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Freeform 11242"/>
            <p:cNvSpPr>
              <a:spLocks/>
            </p:cNvSpPr>
            <p:nvPr/>
          </p:nvSpPr>
          <p:spPr bwMode="auto">
            <a:xfrm>
              <a:off x="6045484" y="3187887"/>
              <a:ext cx="76786" cy="38394"/>
            </a:xfrm>
            <a:custGeom>
              <a:avLst/>
              <a:gdLst>
                <a:gd name="T0" fmla="*/ 17 w 18"/>
                <a:gd name="T1" fmla="*/ 0 h 9"/>
                <a:gd name="T2" fmla="*/ 1 w 18"/>
                <a:gd name="T3" fmla="*/ 9 h 9"/>
                <a:gd name="T4" fmla="*/ 1 w 18"/>
                <a:gd name="T5" fmla="*/ 9 h 9"/>
                <a:gd name="T6" fmla="*/ 18 w 18"/>
                <a:gd name="T7" fmla="*/ 1 h 9"/>
                <a:gd name="T8" fmla="*/ 17 w 1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7" y="0"/>
                  </a:moveTo>
                  <a:cubicBezTo>
                    <a:pt x="12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6"/>
                    <a:pt x="12" y="3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11243"/>
            <p:cNvSpPr>
              <a:spLocks/>
            </p:cNvSpPr>
            <p:nvPr/>
          </p:nvSpPr>
          <p:spPr bwMode="auto">
            <a:xfrm>
              <a:off x="6040000" y="3122070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1 w 5"/>
                <a:gd name="T5" fmla="*/ 2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11244"/>
            <p:cNvSpPr>
              <a:spLocks/>
            </p:cNvSpPr>
            <p:nvPr/>
          </p:nvSpPr>
          <p:spPr bwMode="auto">
            <a:xfrm>
              <a:off x="6036343" y="3131211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8" name="Freeform 11245"/>
            <p:cNvSpPr>
              <a:spLocks/>
            </p:cNvSpPr>
            <p:nvPr/>
          </p:nvSpPr>
          <p:spPr bwMode="auto">
            <a:xfrm>
              <a:off x="6058282" y="3153150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11246"/>
            <p:cNvSpPr>
              <a:spLocks/>
            </p:cNvSpPr>
            <p:nvPr/>
          </p:nvSpPr>
          <p:spPr bwMode="auto">
            <a:xfrm>
              <a:off x="6030858" y="3156806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11247"/>
            <p:cNvSpPr>
              <a:spLocks/>
            </p:cNvSpPr>
            <p:nvPr/>
          </p:nvSpPr>
          <p:spPr bwMode="auto">
            <a:xfrm>
              <a:off x="6030858" y="3162292"/>
              <a:ext cx="31081" cy="16455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1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11248"/>
            <p:cNvSpPr>
              <a:spLocks/>
            </p:cNvSpPr>
            <p:nvPr/>
          </p:nvSpPr>
          <p:spPr bwMode="auto">
            <a:xfrm>
              <a:off x="6040000" y="3175089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11249"/>
            <p:cNvSpPr>
              <a:spLocks/>
            </p:cNvSpPr>
            <p:nvPr/>
          </p:nvSpPr>
          <p:spPr bwMode="auto">
            <a:xfrm>
              <a:off x="6040000" y="3184230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3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11250"/>
            <p:cNvSpPr>
              <a:spLocks/>
            </p:cNvSpPr>
            <p:nvPr/>
          </p:nvSpPr>
          <p:spPr bwMode="auto">
            <a:xfrm>
              <a:off x="6071079" y="32098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11251"/>
            <p:cNvSpPr>
              <a:spLocks/>
            </p:cNvSpPr>
            <p:nvPr/>
          </p:nvSpPr>
          <p:spPr bwMode="auto">
            <a:xfrm>
              <a:off x="6061939" y="3209826"/>
              <a:ext cx="3656" cy="914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0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11252"/>
            <p:cNvSpPr>
              <a:spLocks/>
            </p:cNvSpPr>
            <p:nvPr/>
          </p:nvSpPr>
          <p:spPr bwMode="auto">
            <a:xfrm>
              <a:off x="6105816" y="3165948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11253"/>
            <p:cNvSpPr>
              <a:spLocks/>
            </p:cNvSpPr>
            <p:nvPr/>
          </p:nvSpPr>
          <p:spPr bwMode="auto">
            <a:xfrm>
              <a:off x="6105816" y="3184230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11254"/>
            <p:cNvSpPr>
              <a:spLocks/>
            </p:cNvSpPr>
            <p:nvPr/>
          </p:nvSpPr>
          <p:spPr bwMode="auto">
            <a:xfrm>
              <a:off x="6100331" y="3191543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11255"/>
            <p:cNvSpPr>
              <a:spLocks/>
            </p:cNvSpPr>
            <p:nvPr/>
          </p:nvSpPr>
          <p:spPr bwMode="auto">
            <a:xfrm>
              <a:off x="6096675" y="3204340"/>
              <a:ext cx="25595" cy="14626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11256"/>
            <p:cNvSpPr>
              <a:spLocks/>
            </p:cNvSpPr>
            <p:nvPr/>
          </p:nvSpPr>
          <p:spPr bwMode="auto">
            <a:xfrm>
              <a:off x="6087534" y="3213482"/>
              <a:ext cx="31081" cy="18282"/>
            </a:xfrm>
            <a:custGeom>
              <a:avLst/>
              <a:gdLst>
                <a:gd name="T0" fmla="*/ 6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6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11257"/>
            <p:cNvSpPr>
              <a:spLocks/>
            </p:cNvSpPr>
            <p:nvPr/>
          </p:nvSpPr>
          <p:spPr bwMode="auto">
            <a:xfrm>
              <a:off x="6100331" y="3149493"/>
              <a:ext cx="31081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11258"/>
            <p:cNvSpPr>
              <a:spLocks/>
            </p:cNvSpPr>
            <p:nvPr/>
          </p:nvSpPr>
          <p:spPr bwMode="auto">
            <a:xfrm>
              <a:off x="6105816" y="3144009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11259"/>
            <p:cNvSpPr>
              <a:spLocks/>
            </p:cNvSpPr>
            <p:nvPr/>
          </p:nvSpPr>
          <p:spPr bwMode="auto">
            <a:xfrm>
              <a:off x="6100331" y="313121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11260"/>
            <p:cNvSpPr>
              <a:spLocks/>
            </p:cNvSpPr>
            <p:nvPr/>
          </p:nvSpPr>
          <p:spPr bwMode="auto">
            <a:xfrm>
              <a:off x="6096675" y="3122070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3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11261"/>
            <p:cNvSpPr>
              <a:spLocks/>
            </p:cNvSpPr>
            <p:nvPr/>
          </p:nvSpPr>
          <p:spPr bwMode="auto">
            <a:xfrm>
              <a:off x="6083878" y="3114757"/>
              <a:ext cx="29252" cy="1645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6 w 7"/>
                <a:gd name="T5" fmla="*/ 1 h 4"/>
                <a:gd name="T6" fmla="*/ 1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2"/>
                    <a:pt x="3" y="3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11262"/>
            <p:cNvSpPr>
              <a:spLocks/>
            </p:cNvSpPr>
            <p:nvPr/>
          </p:nvSpPr>
          <p:spPr bwMode="auto">
            <a:xfrm>
              <a:off x="6071079" y="3273813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1 h 3"/>
                <a:gd name="T6" fmla="*/ 2 w 3"/>
                <a:gd name="T7" fmla="*/ 0 h 3"/>
                <a:gd name="T8" fmla="*/ 2 w 3"/>
                <a:gd name="T9" fmla="*/ 0 h 3"/>
                <a:gd name="T10" fmla="*/ 0 w 3"/>
                <a:gd name="T11" fmla="*/ 2 h 3"/>
                <a:gd name="T12" fmla="*/ 0 w 3"/>
                <a:gd name="T13" fmla="*/ 2 h 3"/>
                <a:gd name="T14" fmla="*/ 0 w 3"/>
                <a:gd name="T15" fmla="*/ 2 h 3"/>
                <a:gd name="T16" fmla="*/ 0 w 3"/>
                <a:gd name="T17" fmla="*/ 2 h 3"/>
                <a:gd name="T18" fmla="*/ 0 w 3"/>
                <a:gd name="T19" fmla="*/ 2 h 3"/>
                <a:gd name="T20" fmla="*/ 0 w 3"/>
                <a:gd name="T21" fmla="*/ 2 h 3"/>
                <a:gd name="T22" fmla="*/ 0 w 3"/>
                <a:gd name="T23" fmla="*/ 2 h 3"/>
                <a:gd name="T24" fmla="*/ 3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11263"/>
            <p:cNvSpPr>
              <a:spLocks/>
            </p:cNvSpPr>
            <p:nvPr/>
          </p:nvSpPr>
          <p:spPr bwMode="auto">
            <a:xfrm>
              <a:off x="6080221" y="3286612"/>
              <a:ext cx="16455" cy="14626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11264"/>
            <p:cNvSpPr>
              <a:spLocks/>
            </p:cNvSpPr>
            <p:nvPr/>
          </p:nvSpPr>
          <p:spPr bwMode="auto">
            <a:xfrm>
              <a:off x="6080221" y="3301238"/>
              <a:ext cx="7313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11265"/>
            <p:cNvSpPr>
              <a:spLocks/>
            </p:cNvSpPr>
            <p:nvPr/>
          </p:nvSpPr>
          <p:spPr bwMode="auto">
            <a:xfrm>
              <a:off x="6005263" y="3270157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11266"/>
            <p:cNvSpPr>
              <a:spLocks/>
            </p:cNvSpPr>
            <p:nvPr/>
          </p:nvSpPr>
          <p:spPr bwMode="auto">
            <a:xfrm>
              <a:off x="6005263" y="3279299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11267"/>
            <p:cNvSpPr>
              <a:spLocks/>
            </p:cNvSpPr>
            <p:nvPr/>
          </p:nvSpPr>
          <p:spPr bwMode="auto">
            <a:xfrm>
              <a:off x="6005263" y="3286612"/>
              <a:ext cx="21939" cy="14626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11268"/>
            <p:cNvSpPr>
              <a:spLocks/>
            </p:cNvSpPr>
            <p:nvPr/>
          </p:nvSpPr>
          <p:spPr bwMode="auto">
            <a:xfrm>
              <a:off x="6023545" y="3361569"/>
              <a:ext cx="34737" cy="16455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3 h 4"/>
                <a:gd name="T4" fmla="*/ 1 w 8"/>
                <a:gd name="T5" fmla="*/ 4 h 4"/>
                <a:gd name="T6" fmla="*/ 8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11269"/>
            <p:cNvSpPr>
              <a:spLocks/>
            </p:cNvSpPr>
            <p:nvPr/>
          </p:nvSpPr>
          <p:spPr bwMode="auto">
            <a:xfrm>
              <a:off x="6030858" y="3374367"/>
              <a:ext cx="27424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11270"/>
            <p:cNvSpPr>
              <a:spLocks/>
            </p:cNvSpPr>
            <p:nvPr/>
          </p:nvSpPr>
          <p:spPr bwMode="auto">
            <a:xfrm>
              <a:off x="6027202" y="3378024"/>
              <a:ext cx="38394" cy="21939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4 h 5"/>
                <a:gd name="T4" fmla="*/ 0 w 9"/>
                <a:gd name="T5" fmla="*/ 4 h 5"/>
                <a:gd name="T6" fmla="*/ 8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11271"/>
            <p:cNvSpPr>
              <a:spLocks/>
            </p:cNvSpPr>
            <p:nvPr/>
          </p:nvSpPr>
          <p:spPr bwMode="auto">
            <a:xfrm>
              <a:off x="6030858" y="3390821"/>
              <a:ext cx="40221" cy="1279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2 h 3"/>
                <a:gd name="T4" fmla="*/ 1 w 9"/>
                <a:gd name="T5" fmla="*/ 3 h 3"/>
                <a:gd name="T6" fmla="*/ 8 w 9"/>
                <a:gd name="T7" fmla="*/ 0 h 3"/>
                <a:gd name="T8" fmla="*/ 8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6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11272"/>
            <p:cNvSpPr>
              <a:spLocks/>
            </p:cNvSpPr>
            <p:nvPr/>
          </p:nvSpPr>
          <p:spPr bwMode="auto">
            <a:xfrm>
              <a:off x="6045484" y="3399962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11273"/>
            <p:cNvSpPr>
              <a:spLocks/>
            </p:cNvSpPr>
            <p:nvPr/>
          </p:nvSpPr>
          <p:spPr bwMode="auto">
            <a:xfrm>
              <a:off x="6036343" y="3412760"/>
              <a:ext cx="38394" cy="21939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1 h 5"/>
                <a:gd name="T4" fmla="*/ 8 w 9"/>
                <a:gd name="T5" fmla="*/ 0 h 5"/>
                <a:gd name="T6" fmla="*/ 0 w 9"/>
                <a:gd name="T7" fmla="*/ 4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11274"/>
            <p:cNvSpPr>
              <a:spLocks/>
            </p:cNvSpPr>
            <p:nvPr/>
          </p:nvSpPr>
          <p:spPr bwMode="auto">
            <a:xfrm>
              <a:off x="6040000" y="3434698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2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11275"/>
            <p:cNvSpPr>
              <a:spLocks/>
            </p:cNvSpPr>
            <p:nvPr/>
          </p:nvSpPr>
          <p:spPr bwMode="auto">
            <a:xfrm>
              <a:off x="6005263" y="3434698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11276"/>
            <p:cNvSpPr>
              <a:spLocks/>
            </p:cNvSpPr>
            <p:nvPr/>
          </p:nvSpPr>
          <p:spPr bwMode="auto">
            <a:xfrm>
              <a:off x="6001606" y="3463950"/>
              <a:ext cx="25595" cy="9142"/>
            </a:xfrm>
            <a:custGeom>
              <a:avLst/>
              <a:gdLst>
                <a:gd name="T0" fmla="*/ 1 w 6"/>
                <a:gd name="T1" fmla="*/ 1 h 2"/>
                <a:gd name="T2" fmla="*/ 1 w 6"/>
                <a:gd name="T3" fmla="*/ 2 h 2"/>
                <a:gd name="T4" fmla="*/ 5 w 6"/>
                <a:gd name="T5" fmla="*/ 1 h 2"/>
                <a:gd name="T6" fmla="*/ 5 w 6"/>
                <a:gd name="T7" fmla="*/ 0 h 2"/>
                <a:gd name="T8" fmla="*/ 1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11277"/>
            <p:cNvSpPr>
              <a:spLocks/>
            </p:cNvSpPr>
            <p:nvPr/>
          </p:nvSpPr>
          <p:spPr bwMode="auto">
            <a:xfrm>
              <a:off x="6001606" y="3478576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1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11278"/>
            <p:cNvSpPr>
              <a:spLocks/>
            </p:cNvSpPr>
            <p:nvPr/>
          </p:nvSpPr>
          <p:spPr bwMode="auto">
            <a:xfrm>
              <a:off x="6001606" y="3491374"/>
              <a:ext cx="25595" cy="7313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5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11279"/>
            <p:cNvSpPr>
              <a:spLocks/>
            </p:cNvSpPr>
            <p:nvPr/>
          </p:nvSpPr>
          <p:spPr bwMode="auto">
            <a:xfrm>
              <a:off x="6005263" y="3451153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11280"/>
            <p:cNvSpPr>
              <a:spLocks/>
            </p:cNvSpPr>
            <p:nvPr/>
          </p:nvSpPr>
          <p:spPr bwMode="auto">
            <a:xfrm>
              <a:off x="5963214" y="3390821"/>
              <a:ext cx="54847" cy="21939"/>
            </a:xfrm>
            <a:custGeom>
              <a:avLst/>
              <a:gdLst>
                <a:gd name="T0" fmla="*/ 12 w 13"/>
                <a:gd name="T1" fmla="*/ 0 h 5"/>
                <a:gd name="T2" fmla="*/ 8 w 13"/>
                <a:gd name="T3" fmla="*/ 1 h 5"/>
                <a:gd name="T4" fmla="*/ 8 w 13"/>
                <a:gd name="T5" fmla="*/ 1 h 5"/>
                <a:gd name="T6" fmla="*/ 0 w 13"/>
                <a:gd name="T7" fmla="*/ 4 h 5"/>
                <a:gd name="T8" fmla="*/ 0 w 13"/>
                <a:gd name="T9" fmla="*/ 4 h 5"/>
                <a:gd name="T10" fmla="*/ 9 w 13"/>
                <a:gd name="T11" fmla="*/ 1 h 5"/>
                <a:gd name="T12" fmla="*/ 9 w 13"/>
                <a:gd name="T13" fmla="*/ 1 h 5"/>
                <a:gd name="T14" fmla="*/ 12 w 13"/>
                <a:gd name="T15" fmla="*/ 0 h 5"/>
                <a:gd name="T16" fmla="*/ 12 w 1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11281"/>
            <p:cNvSpPr>
              <a:spLocks/>
            </p:cNvSpPr>
            <p:nvPr/>
          </p:nvSpPr>
          <p:spPr bwMode="auto">
            <a:xfrm>
              <a:off x="6109473" y="3438355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11282"/>
            <p:cNvSpPr>
              <a:spLocks/>
            </p:cNvSpPr>
            <p:nvPr/>
          </p:nvSpPr>
          <p:spPr bwMode="auto">
            <a:xfrm>
              <a:off x="6105816" y="3399962"/>
              <a:ext cx="29252" cy="9142"/>
            </a:xfrm>
            <a:custGeom>
              <a:avLst/>
              <a:gdLst>
                <a:gd name="T0" fmla="*/ 6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7 w 7"/>
                <a:gd name="T7" fmla="*/ 0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11283"/>
            <p:cNvSpPr>
              <a:spLocks/>
            </p:cNvSpPr>
            <p:nvPr/>
          </p:nvSpPr>
          <p:spPr bwMode="auto">
            <a:xfrm>
              <a:off x="6074736" y="3383508"/>
              <a:ext cx="12798" cy="73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1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11284"/>
            <p:cNvSpPr>
              <a:spLocks/>
            </p:cNvSpPr>
            <p:nvPr/>
          </p:nvSpPr>
          <p:spPr bwMode="auto">
            <a:xfrm>
              <a:off x="6080221" y="3390821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1 h 2"/>
                <a:gd name="T12" fmla="*/ 2 w 3"/>
                <a:gd name="T13" fmla="*/ 1 h 2"/>
                <a:gd name="T14" fmla="*/ 2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11285"/>
            <p:cNvSpPr>
              <a:spLocks/>
            </p:cNvSpPr>
            <p:nvPr/>
          </p:nvSpPr>
          <p:spPr bwMode="auto">
            <a:xfrm>
              <a:off x="6100331" y="3378024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1 w 5"/>
                <a:gd name="T9" fmla="*/ 1 h 2"/>
                <a:gd name="T10" fmla="*/ 1 w 5"/>
                <a:gd name="T11" fmla="*/ 1 h 2"/>
                <a:gd name="T12" fmla="*/ 0 w 5"/>
                <a:gd name="T13" fmla="*/ 2 h 2"/>
                <a:gd name="T14" fmla="*/ 1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11286"/>
            <p:cNvSpPr>
              <a:spLocks/>
            </p:cNvSpPr>
            <p:nvPr/>
          </p:nvSpPr>
          <p:spPr bwMode="auto">
            <a:xfrm>
              <a:off x="6118614" y="3330489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11287"/>
            <p:cNvSpPr>
              <a:spLocks/>
            </p:cNvSpPr>
            <p:nvPr/>
          </p:nvSpPr>
          <p:spPr bwMode="auto">
            <a:xfrm>
              <a:off x="6122270" y="3295752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5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11288"/>
            <p:cNvSpPr>
              <a:spLocks/>
            </p:cNvSpPr>
            <p:nvPr/>
          </p:nvSpPr>
          <p:spPr bwMode="auto">
            <a:xfrm>
              <a:off x="6127755" y="3286612"/>
              <a:ext cx="20111" cy="5485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4 w 5"/>
                <a:gd name="T7" fmla="*/ 0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11289"/>
            <p:cNvSpPr>
              <a:spLocks/>
            </p:cNvSpPr>
            <p:nvPr/>
          </p:nvSpPr>
          <p:spPr bwMode="auto">
            <a:xfrm>
              <a:off x="6144209" y="3365225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2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11290"/>
            <p:cNvSpPr>
              <a:spLocks/>
            </p:cNvSpPr>
            <p:nvPr/>
          </p:nvSpPr>
          <p:spPr bwMode="auto">
            <a:xfrm>
              <a:off x="6109473" y="3460294"/>
              <a:ext cx="21939" cy="9142"/>
            </a:xfrm>
            <a:custGeom>
              <a:avLst/>
              <a:gdLst>
                <a:gd name="T0" fmla="*/ 4 w 5"/>
                <a:gd name="T1" fmla="*/ 1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1 h 2"/>
                <a:gd name="T8" fmla="*/ 4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11291"/>
            <p:cNvSpPr>
              <a:spLocks/>
            </p:cNvSpPr>
            <p:nvPr/>
          </p:nvSpPr>
          <p:spPr bwMode="auto">
            <a:xfrm>
              <a:off x="6153351" y="3469435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11292"/>
            <p:cNvSpPr>
              <a:spLocks/>
            </p:cNvSpPr>
            <p:nvPr/>
          </p:nvSpPr>
          <p:spPr bwMode="auto">
            <a:xfrm>
              <a:off x="6162491" y="3473092"/>
              <a:ext cx="20111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1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11293"/>
            <p:cNvSpPr>
              <a:spLocks/>
            </p:cNvSpPr>
            <p:nvPr/>
          </p:nvSpPr>
          <p:spPr bwMode="auto">
            <a:xfrm>
              <a:off x="6153351" y="3456637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11294"/>
            <p:cNvSpPr>
              <a:spLocks/>
            </p:cNvSpPr>
            <p:nvPr/>
          </p:nvSpPr>
          <p:spPr bwMode="auto">
            <a:xfrm>
              <a:off x="6157007" y="3447497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5 w 5"/>
                <a:gd name="T5" fmla="*/ 1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11295"/>
            <p:cNvSpPr>
              <a:spLocks/>
            </p:cNvSpPr>
            <p:nvPr/>
          </p:nvSpPr>
          <p:spPr bwMode="auto">
            <a:xfrm>
              <a:off x="6153351" y="3482233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11296"/>
            <p:cNvSpPr>
              <a:spLocks/>
            </p:cNvSpPr>
            <p:nvPr/>
          </p:nvSpPr>
          <p:spPr bwMode="auto">
            <a:xfrm>
              <a:off x="6153351" y="3491374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1 w 8"/>
                <a:gd name="T3" fmla="*/ 2 h 3"/>
                <a:gd name="T4" fmla="*/ 1 w 8"/>
                <a:gd name="T5" fmla="*/ 3 h 3"/>
                <a:gd name="T6" fmla="*/ 7 w 8"/>
                <a:gd name="T7" fmla="*/ 1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11297"/>
            <p:cNvSpPr>
              <a:spLocks/>
            </p:cNvSpPr>
            <p:nvPr/>
          </p:nvSpPr>
          <p:spPr bwMode="auto">
            <a:xfrm>
              <a:off x="6157007" y="3498687"/>
              <a:ext cx="31081" cy="9142"/>
            </a:xfrm>
            <a:custGeom>
              <a:avLst/>
              <a:gdLst>
                <a:gd name="T0" fmla="*/ 6 w 7"/>
                <a:gd name="T1" fmla="*/ 0 h 2"/>
                <a:gd name="T2" fmla="*/ 1 w 7"/>
                <a:gd name="T3" fmla="*/ 2 h 2"/>
                <a:gd name="T4" fmla="*/ 1 w 7"/>
                <a:gd name="T5" fmla="*/ 2 h 2"/>
                <a:gd name="T6" fmla="*/ 7 w 7"/>
                <a:gd name="T7" fmla="*/ 1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11298"/>
            <p:cNvSpPr>
              <a:spLocks/>
            </p:cNvSpPr>
            <p:nvPr/>
          </p:nvSpPr>
          <p:spPr bwMode="auto">
            <a:xfrm>
              <a:off x="6113129" y="3520626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11299"/>
            <p:cNvSpPr>
              <a:spLocks/>
            </p:cNvSpPr>
            <p:nvPr/>
          </p:nvSpPr>
          <p:spPr bwMode="auto">
            <a:xfrm>
              <a:off x="6153351" y="3516970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1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11300"/>
            <p:cNvSpPr>
              <a:spLocks/>
            </p:cNvSpPr>
            <p:nvPr/>
          </p:nvSpPr>
          <p:spPr bwMode="auto">
            <a:xfrm>
              <a:off x="6153351" y="3529767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11301"/>
            <p:cNvSpPr>
              <a:spLocks/>
            </p:cNvSpPr>
            <p:nvPr/>
          </p:nvSpPr>
          <p:spPr bwMode="auto">
            <a:xfrm>
              <a:off x="6157007" y="3538908"/>
              <a:ext cx="31081" cy="12798"/>
            </a:xfrm>
            <a:custGeom>
              <a:avLst/>
              <a:gdLst>
                <a:gd name="T0" fmla="*/ 0 w 7"/>
                <a:gd name="T1" fmla="*/ 2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11302"/>
            <p:cNvSpPr>
              <a:spLocks/>
            </p:cNvSpPr>
            <p:nvPr/>
          </p:nvSpPr>
          <p:spPr bwMode="auto">
            <a:xfrm>
              <a:off x="6162491" y="3546221"/>
              <a:ext cx="29252" cy="9142"/>
            </a:xfrm>
            <a:custGeom>
              <a:avLst/>
              <a:gdLst>
                <a:gd name="T0" fmla="*/ 6 w 7"/>
                <a:gd name="T1" fmla="*/ 0 h 2"/>
                <a:gd name="T2" fmla="*/ 0 w 7"/>
                <a:gd name="T3" fmla="*/ 1 h 2"/>
                <a:gd name="T4" fmla="*/ 0 w 7"/>
                <a:gd name="T5" fmla="*/ 2 h 2"/>
                <a:gd name="T6" fmla="*/ 6 w 7"/>
                <a:gd name="T7" fmla="*/ 0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11303"/>
            <p:cNvSpPr>
              <a:spLocks/>
            </p:cNvSpPr>
            <p:nvPr/>
          </p:nvSpPr>
          <p:spPr bwMode="auto">
            <a:xfrm>
              <a:off x="6147865" y="3555362"/>
              <a:ext cx="40221" cy="18282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1 h 4"/>
                <a:gd name="T4" fmla="*/ 9 w 9"/>
                <a:gd name="T5" fmla="*/ 0 h 4"/>
                <a:gd name="T6" fmla="*/ 1 w 9"/>
                <a:gd name="T7" fmla="*/ 3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6" y="2"/>
                    <a:pt x="4" y="3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11304"/>
            <p:cNvSpPr>
              <a:spLocks/>
            </p:cNvSpPr>
            <p:nvPr/>
          </p:nvSpPr>
          <p:spPr bwMode="auto">
            <a:xfrm>
              <a:off x="6147865" y="3568160"/>
              <a:ext cx="43878" cy="18282"/>
            </a:xfrm>
            <a:custGeom>
              <a:avLst/>
              <a:gdLst>
                <a:gd name="T0" fmla="*/ 9 w 10"/>
                <a:gd name="T1" fmla="*/ 1 h 4"/>
                <a:gd name="T2" fmla="*/ 1 w 10"/>
                <a:gd name="T3" fmla="*/ 3 h 4"/>
                <a:gd name="T4" fmla="*/ 1 w 10"/>
                <a:gd name="T5" fmla="*/ 4 h 4"/>
                <a:gd name="T6" fmla="*/ 9 w 10"/>
                <a:gd name="T7" fmla="*/ 1 h 4"/>
                <a:gd name="T8" fmla="*/ 9 w 10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1"/>
                  </a:moveTo>
                  <a:cubicBezTo>
                    <a:pt x="6" y="2"/>
                    <a:pt x="4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4" y="3"/>
                    <a:pt x="6" y="2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11305"/>
            <p:cNvSpPr>
              <a:spLocks/>
            </p:cNvSpPr>
            <p:nvPr/>
          </p:nvSpPr>
          <p:spPr bwMode="auto">
            <a:xfrm>
              <a:off x="6122270" y="3573644"/>
              <a:ext cx="25595" cy="3656"/>
            </a:xfrm>
            <a:custGeom>
              <a:avLst/>
              <a:gdLst>
                <a:gd name="T0" fmla="*/ 0 w 6"/>
                <a:gd name="T1" fmla="*/ 1 h 1"/>
                <a:gd name="T2" fmla="*/ 6 w 6"/>
                <a:gd name="T3" fmla="*/ 0 h 1"/>
                <a:gd name="T4" fmla="*/ 5 w 6"/>
                <a:gd name="T5" fmla="*/ 0 h 1"/>
                <a:gd name="T6" fmla="*/ 0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11306"/>
            <p:cNvSpPr>
              <a:spLocks/>
            </p:cNvSpPr>
            <p:nvPr/>
          </p:nvSpPr>
          <p:spPr bwMode="auto">
            <a:xfrm>
              <a:off x="6118614" y="3560847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2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11307"/>
            <p:cNvSpPr>
              <a:spLocks/>
            </p:cNvSpPr>
            <p:nvPr/>
          </p:nvSpPr>
          <p:spPr bwMode="auto">
            <a:xfrm>
              <a:off x="6040000" y="3538908"/>
              <a:ext cx="40221" cy="731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8 w 9"/>
                <a:gd name="T5" fmla="*/ 0 h 2"/>
                <a:gd name="T6" fmla="*/ 0 w 9"/>
                <a:gd name="T7" fmla="*/ 2 h 2"/>
                <a:gd name="T8" fmla="*/ 0 w 9"/>
                <a:gd name="T9" fmla="*/ 2 h 2"/>
                <a:gd name="T10" fmla="*/ 8 w 9"/>
                <a:gd name="T11" fmla="*/ 0 h 2"/>
                <a:gd name="T12" fmla="*/ 8 w 9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11308"/>
            <p:cNvSpPr>
              <a:spLocks/>
            </p:cNvSpPr>
            <p:nvPr/>
          </p:nvSpPr>
          <p:spPr bwMode="auto">
            <a:xfrm>
              <a:off x="6045484" y="3526110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11309"/>
            <p:cNvSpPr>
              <a:spLocks/>
            </p:cNvSpPr>
            <p:nvPr/>
          </p:nvSpPr>
          <p:spPr bwMode="auto">
            <a:xfrm>
              <a:off x="6058282" y="3498687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11310"/>
            <p:cNvSpPr>
              <a:spLocks/>
            </p:cNvSpPr>
            <p:nvPr/>
          </p:nvSpPr>
          <p:spPr bwMode="auto">
            <a:xfrm>
              <a:off x="6049141" y="3482233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11311"/>
            <p:cNvSpPr>
              <a:spLocks/>
            </p:cNvSpPr>
            <p:nvPr/>
          </p:nvSpPr>
          <p:spPr bwMode="auto">
            <a:xfrm>
              <a:off x="6049141" y="3463950"/>
              <a:ext cx="25595" cy="14626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11313"/>
            <p:cNvSpPr>
              <a:spLocks/>
            </p:cNvSpPr>
            <p:nvPr/>
          </p:nvSpPr>
          <p:spPr bwMode="auto">
            <a:xfrm>
              <a:off x="6005263" y="3542565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11314"/>
            <p:cNvSpPr>
              <a:spLocks/>
            </p:cNvSpPr>
            <p:nvPr/>
          </p:nvSpPr>
          <p:spPr bwMode="auto">
            <a:xfrm>
              <a:off x="6005263" y="3560847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11315"/>
            <p:cNvSpPr>
              <a:spLocks/>
            </p:cNvSpPr>
            <p:nvPr/>
          </p:nvSpPr>
          <p:spPr bwMode="auto">
            <a:xfrm>
              <a:off x="6001606" y="3612038"/>
              <a:ext cx="34737" cy="3656"/>
            </a:xfrm>
            <a:custGeom>
              <a:avLst/>
              <a:gdLst>
                <a:gd name="T0" fmla="*/ 7 w 8"/>
                <a:gd name="T1" fmla="*/ 0 h 1"/>
                <a:gd name="T2" fmla="*/ 0 w 8"/>
                <a:gd name="T3" fmla="*/ 1 h 1"/>
                <a:gd name="T4" fmla="*/ 0 w 8"/>
                <a:gd name="T5" fmla="*/ 1 h 1"/>
                <a:gd name="T6" fmla="*/ 7 w 8"/>
                <a:gd name="T7" fmla="*/ 0 h 1"/>
                <a:gd name="T8" fmla="*/ 7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7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11316"/>
            <p:cNvSpPr>
              <a:spLocks/>
            </p:cNvSpPr>
            <p:nvPr/>
          </p:nvSpPr>
          <p:spPr bwMode="auto">
            <a:xfrm>
              <a:off x="6182602" y="3599241"/>
              <a:ext cx="5485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11317"/>
            <p:cNvSpPr>
              <a:spLocks/>
            </p:cNvSpPr>
            <p:nvPr/>
          </p:nvSpPr>
          <p:spPr bwMode="auto">
            <a:xfrm>
              <a:off x="6030858" y="3672370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11318"/>
            <p:cNvSpPr>
              <a:spLocks/>
            </p:cNvSpPr>
            <p:nvPr/>
          </p:nvSpPr>
          <p:spPr bwMode="auto">
            <a:xfrm>
              <a:off x="6080221" y="3681511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11319"/>
            <p:cNvSpPr>
              <a:spLocks/>
            </p:cNvSpPr>
            <p:nvPr/>
          </p:nvSpPr>
          <p:spPr bwMode="auto">
            <a:xfrm>
              <a:off x="6065595" y="3690653"/>
              <a:ext cx="40221" cy="20111"/>
            </a:xfrm>
            <a:custGeom>
              <a:avLst/>
              <a:gdLst>
                <a:gd name="T0" fmla="*/ 1 w 9"/>
                <a:gd name="T1" fmla="*/ 5 h 5"/>
                <a:gd name="T2" fmla="*/ 8 w 9"/>
                <a:gd name="T3" fmla="*/ 0 h 5"/>
                <a:gd name="T4" fmla="*/ 8 w 9"/>
                <a:gd name="T5" fmla="*/ 0 h 5"/>
                <a:gd name="T6" fmla="*/ 1 w 9"/>
                <a:gd name="T7" fmla="*/ 4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4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11320"/>
            <p:cNvSpPr>
              <a:spLocks/>
            </p:cNvSpPr>
            <p:nvPr/>
          </p:nvSpPr>
          <p:spPr bwMode="auto">
            <a:xfrm>
              <a:off x="6074736" y="3697966"/>
              <a:ext cx="31081" cy="1828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11321"/>
            <p:cNvSpPr>
              <a:spLocks/>
            </p:cNvSpPr>
            <p:nvPr/>
          </p:nvSpPr>
          <p:spPr bwMode="auto">
            <a:xfrm>
              <a:off x="6074736" y="3707106"/>
              <a:ext cx="25595" cy="18282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11322"/>
            <p:cNvSpPr>
              <a:spLocks/>
            </p:cNvSpPr>
            <p:nvPr/>
          </p:nvSpPr>
          <p:spPr bwMode="auto">
            <a:xfrm>
              <a:off x="6080221" y="3719904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1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Freeform 11323"/>
            <p:cNvSpPr>
              <a:spLocks/>
            </p:cNvSpPr>
            <p:nvPr/>
          </p:nvSpPr>
          <p:spPr bwMode="auto">
            <a:xfrm>
              <a:off x="6074736" y="3738187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11324"/>
            <p:cNvSpPr>
              <a:spLocks/>
            </p:cNvSpPr>
            <p:nvPr/>
          </p:nvSpPr>
          <p:spPr bwMode="auto">
            <a:xfrm>
              <a:off x="6071079" y="3760126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11325"/>
            <p:cNvSpPr>
              <a:spLocks/>
            </p:cNvSpPr>
            <p:nvPr/>
          </p:nvSpPr>
          <p:spPr bwMode="auto">
            <a:xfrm>
              <a:off x="6096675" y="3767439"/>
              <a:ext cx="365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11326"/>
            <p:cNvSpPr>
              <a:spLocks/>
            </p:cNvSpPr>
            <p:nvPr/>
          </p:nvSpPr>
          <p:spPr bwMode="auto">
            <a:xfrm>
              <a:off x="6083878" y="3767439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11327"/>
            <p:cNvSpPr>
              <a:spLocks/>
            </p:cNvSpPr>
            <p:nvPr/>
          </p:nvSpPr>
          <p:spPr bwMode="auto">
            <a:xfrm>
              <a:off x="6080221" y="3772923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11328"/>
            <p:cNvSpPr>
              <a:spLocks/>
            </p:cNvSpPr>
            <p:nvPr/>
          </p:nvSpPr>
          <p:spPr bwMode="auto">
            <a:xfrm>
              <a:off x="6071079" y="3785721"/>
              <a:ext cx="29252" cy="21939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6 w 7"/>
                <a:gd name="T5" fmla="*/ 0 h 5"/>
                <a:gd name="T6" fmla="*/ 0 w 7"/>
                <a:gd name="T7" fmla="*/ 4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4"/>
                    <a:pt x="5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11329"/>
            <p:cNvSpPr>
              <a:spLocks/>
            </p:cNvSpPr>
            <p:nvPr/>
          </p:nvSpPr>
          <p:spPr bwMode="auto">
            <a:xfrm>
              <a:off x="6074736" y="3798518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11330"/>
            <p:cNvSpPr>
              <a:spLocks/>
            </p:cNvSpPr>
            <p:nvPr/>
          </p:nvSpPr>
          <p:spPr bwMode="auto">
            <a:xfrm>
              <a:off x="6074736" y="380766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11331"/>
            <p:cNvSpPr>
              <a:spLocks/>
            </p:cNvSpPr>
            <p:nvPr/>
          </p:nvSpPr>
          <p:spPr bwMode="auto">
            <a:xfrm>
              <a:off x="6040000" y="3820457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11332"/>
            <p:cNvSpPr>
              <a:spLocks/>
            </p:cNvSpPr>
            <p:nvPr/>
          </p:nvSpPr>
          <p:spPr bwMode="auto">
            <a:xfrm>
              <a:off x="6036343" y="3793034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0 w 5"/>
                <a:gd name="T5" fmla="*/ 3 h 3"/>
                <a:gd name="T6" fmla="*/ 0 w 5"/>
                <a:gd name="T7" fmla="*/ 3 h 3"/>
                <a:gd name="T8" fmla="*/ 1 w 5"/>
                <a:gd name="T9" fmla="*/ 3 h 3"/>
                <a:gd name="T10" fmla="*/ 5 w 5"/>
                <a:gd name="T11" fmla="*/ 1 h 3"/>
                <a:gd name="T12" fmla="*/ 5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11333"/>
            <p:cNvSpPr>
              <a:spLocks/>
            </p:cNvSpPr>
            <p:nvPr/>
          </p:nvSpPr>
          <p:spPr bwMode="auto">
            <a:xfrm>
              <a:off x="6036343" y="3754640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11334"/>
            <p:cNvSpPr>
              <a:spLocks/>
            </p:cNvSpPr>
            <p:nvPr/>
          </p:nvSpPr>
          <p:spPr bwMode="auto">
            <a:xfrm>
              <a:off x="6045484" y="3889930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11335"/>
            <p:cNvSpPr>
              <a:spLocks/>
            </p:cNvSpPr>
            <p:nvPr/>
          </p:nvSpPr>
          <p:spPr bwMode="auto">
            <a:xfrm>
              <a:off x="6071079" y="387164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11336"/>
            <p:cNvSpPr>
              <a:spLocks/>
            </p:cNvSpPr>
            <p:nvPr/>
          </p:nvSpPr>
          <p:spPr bwMode="auto">
            <a:xfrm>
              <a:off x="6061939" y="3846052"/>
              <a:ext cx="34737" cy="16455"/>
            </a:xfrm>
            <a:custGeom>
              <a:avLst/>
              <a:gdLst>
                <a:gd name="T0" fmla="*/ 8 w 8"/>
                <a:gd name="T1" fmla="*/ 1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11337"/>
            <p:cNvSpPr>
              <a:spLocks/>
            </p:cNvSpPr>
            <p:nvPr/>
          </p:nvSpPr>
          <p:spPr bwMode="auto">
            <a:xfrm>
              <a:off x="6065595" y="3827770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11338"/>
            <p:cNvSpPr>
              <a:spLocks/>
            </p:cNvSpPr>
            <p:nvPr/>
          </p:nvSpPr>
          <p:spPr bwMode="auto">
            <a:xfrm>
              <a:off x="6071079" y="3820457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11339"/>
            <p:cNvSpPr>
              <a:spLocks/>
            </p:cNvSpPr>
            <p:nvPr/>
          </p:nvSpPr>
          <p:spPr bwMode="auto">
            <a:xfrm>
              <a:off x="6135068" y="3824113"/>
              <a:ext cx="53019" cy="31081"/>
            </a:xfrm>
            <a:custGeom>
              <a:avLst/>
              <a:gdLst>
                <a:gd name="T0" fmla="*/ 1 w 12"/>
                <a:gd name="T1" fmla="*/ 7 h 7"/>
                <a:gd name="T2" fmla="*/ 6 w 12"/>
                <a:gd name="T3" fmla="*/ 4 h 7"/>
                <a:gd name="T4" fmla="*/ 6 w 12"/>
                <a:gd name="T5" fmla="*/ 4 h 7"/>
                <a:gd name="T6" fmla="*/ 12 w 12"/>
                <a:gd name="T7" fmla="*/ 1 h 7"/>
                <a:gd name="T8" fmla="*/ 12 w 12"/>
                <a:gd name="T9" fmla="*/ 0 h 7"/>
                <a:gd name="T10" fmla="*/ 2 w 12"/>
                <a:gd name="T11" fmla="*/ 5 h 7"/>
                <a:gd name="T12" fmla="*/ 2 w 12"/>
                <a:gd name="T13" fmla="*/ 5 h 7"/>
                <a:gd name="T14" fmla="*/ 5 w 12"/>
                <a:gd name="T15" fmla="*/ 4 h 7"/>
                <a:gd name="T16" fmla="*/ 1 w 12"/>
                <a:gd name="T17" fmla="*/ 6 h 7"/>
                <a:gd name="T18" fmla="*/ 1 w 12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3" y="6"/>
                    <a:pt x="4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2"/>
                    <a:pt x="6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11340"/>
            <p:cNvSpPr>
              <a:spLocks/>
            </p:cNvSpPr>
            <p:nvPr/>
          </p:nvSpPr>
          <p:spPr bwMode="auto">
            <a:xfrm>
              <a:off x="6140552" y="3833255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11341"/>
            <p:cNvSpPr>
              <a:spLocks/>
            </p:cNvSpPr>
            <p:nvPr/>
          </p:nvSpPr>
          <p:spPr bwMode="auto">
            <a:xfrm>
              <a:off x="6135068" y="3824113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1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11342"/>
            <p:cNvSpPr>
              <a:spLocks/>
            </p:cNvSpPr>
            <p:nvPr/>
          </p:nvSpPr>
          <p:spPr bwMode="auto">
            <a:xfrm>
              <a:off x="6131412" y="3785721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1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11343"/>
            <p:cNvSpPr>
              <a:spLocks/>
            </p:cNvSpPr>
            <p:nvPr/>
          </p:nvSpPr>
          <p:spPr bwMode="auto">
            <a:xfrm>
              <a:off x="6131412" y="3776579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11344"/>
            <p:cNvSpPr>
              <a:spLocks/>
            </p:cNvSpPr>
            <p:nvPr/>
          </p:nvSpPr>
          <p:spPr bwMode="auto">
            <a:xfrm>
              <a:off x="6162491" y="3741843"/>
              <a:ext cx="32908" cy="1828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11345"/>
            <p:cNvSpPr>
              <a:spLocks/>
            </p:cNvSpPr>
            <p:nvPr/>
          </p:nvSpPr>
          <p:spPr bwMode="auto">
            <a:xfrm>
              <a:off x="6166148" y="3750984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11346"/>
            <p:cNvSpPr>
              <a:spLocks/>
            </p:cNvSpPr>
            <p:nvPr/>
          </p:nvSpPr>
          <p:spPr bwMode="auto">
            <a:xfrm>
              <a:off x="6135068" y="3767439"/>
              <a:ext cx="60332" cy="40221"/>
            </a:xfrm>
            <a:custGeom>
              <a:avLst/>
              <a:gdLst>
                <a:gd name="T0" fmla="*/ 0 w 14"/>
                <a:gd name="T1" fmla="*/ 8 h 9"/>
                <a:gd name="T2" fmla="*/ 11 w 14"/>
                <a:gd name="T3" fmla="*/ 3 h 9"/>
                <a:gd name="T4" fmla="*/ 11 w 14"/>
                <a:gd name="T5" fmla="*/ 2 h 9"/>
                <a:gd name="T6" fmla="*/ 14 w 14"/>
                <a:gd name="T7" fmla="*/ 1 h 9"/>
                <a:gd name="T8" fmla="*/ 13 w 14"/>
                <a:gd name="T9" fmla="*/ 1 h 9"/>
                <a:gd name="T10" fmla="*/ 8 w 14"/>
                <a:gd name="T11" fmla="*/ 4 h 9"/>
                <a:gd name="T12" fmla="*/ 8 w 14"/>
                <a:gd name="T13" fmla="*/ 4 h 9"/>
                <a:gd name="T14" fmla="*/ 0 w 14"/>
                <a:gd name="T15" fmla="*/ 8 h 9"/>
                <a:gd name="T16" fmla="*/ 0 w 14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4" y="7"/>
                    <a:pt x="7" y="5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2" y="2"/>
                    <a:pt x="13" y="1"/>
                    <a:pt x="14" y="1"/>
                  </a:cubicBezTo>
                  <a:cubicBezTo>
                    <a:pt x="14" y="1"/>
                    <a:pt x="14" y="0"/>
                    <a:pt x="13" y="1"/>
                  </a:cubicBezTo>
                  <a:cubicBezTo>
                    <a:pt x="12" y="2"/>
                    <a:pt x="10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5"/>
                    <a:pt x="3" y="7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11347"/>
            <p:cNvSpPr>
              <a:spLocks/>
            </p:cNvSpPr>
            <p:nvPr/>
          </p:nvSpPr>
          <p:spPr bwMode="auto">
            <a:xfrm>
              <a:off x="6169804" y="3776579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5 w 6"/>
                <a:gd name="T5" fmla="*/ 1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11348"/>
            <p:cNvSpPr>
              <a:spLocks/>
            </p:cNvSpPr>
            <p:nvPr/>
          </p:nvSpPr>
          <p:spPr bwMode="auto">
            <a:xfrm>
              <a:off x="6169804" y="3785721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5 w 6"/>
                <a:gd name="T5" fmla="*/ 1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11349"/>
            <p:cNvSpPr>
              <a:spLocks/>
            </p:cNvSpPr>
            <p:nvPr/>
          </p:nvSpPr>
          <p:spPr bwMode="auto">
            <a:xfrm>
              <a:off x="6169804" y="3798518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11350"/>
            <p:cNvSpPr>
              <a:spLocks/>
            </p:cNvSpPr>
            <p:nvPr/>
          </p:nvSpPr>
          <p:spPr bwMode="auto">
            <a:xfrm>
              <a:off x="6169804" y="3811316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11351"/>
            <p:cNvSpPr>
              <a:spLocks/>
            </p:cNvSpPr>
            <p:nvPr/>
          </p:nvSpPr>
          <p:spPr bwMode="auto">
            <a:xfrm>
              <a:off x="6166148" y="3824113"/>
              <a:ext cx="29252" cy="21939"/>
            </a:xfrm>
            <a:custGeom>
              <a:avLst/>
              <a:gdLst>
                <a:gd name="T0" fmla="*/ 7 w 7"/>
                <a:gd name="T1" fmla="*/ 1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1 h 5"/>
                <a:gd name="T8" fmla="*/ 7 w 7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11352"/>
            <p:cNvSpPr>
              <a:spLocks/>
            </p:cNvSpPr>
            <p:nvPr/>
          </p:nvSpPr>
          <p:spPr bwMode="auto">
            <a:xfrm>
              <a:off x="6169804" y="3836912"/>
              <a:ext cx="25595" cy="1828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11353"/>
            <p:cNvSpPr>
              <a:spLocks/>
            </p:cNvSpPr>
            <p:nvPr/>
          </p:nvSpPr>
          <p:spPr bwMode="auto">
            <a:xfrm>
              <a:off x="6127755" y="3750984"/>
              <a:ext cx="20111" cy="16455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0 h 4"/>
                <a:gd name="T6" fmla="*/ 0 w 5"/>
                <a:gd name="T7" fmla="*/ 3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11354"/>
            <p:cNvSpPr>
              <a:spLocks/>
            </p:cNvSpPr>
            <p:nvPr/>
          </p:nvSpPr>
          <p:spPr bwMode="auto">
            <a:xfrm>
              <a:off x="6127755" y="3750984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11355"/>
            <p:cNvSpPr>
              <a:spLocks/>
            </p:cNvSpPr>
            <p:nvPr/>
          </p:nvSpPr>
          <p:spPr bwMode="auto">
            <a:xfrm>
              <a:off x="6135068" y="3745500"/>
              <a:ext cx="5485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11356"/>
            <p:cNvSpPr>
              <a:spLocks/>
            </p:cNvSpPr>
            <p:nvPr/>
          </p:nvSpPr>
          <p:spPr bwMode="auto">
            <a:xfrm>
              <a:off x="6122270" y="3716248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11357"/>
            <p:cNvSpPr>
              <a:spLocks/>
            </p:cNvSpPr>
            <p:nvPr/>
          </p:nvSpPr>
          <p:spPr bwMode="auto">
            <a:xfrm>
              <a:off x="6118614" y="3690653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11358"/>
            <p:cNvSpPr>
              <a:spLocks/>
            </p:cNvSpPr>
            <p:nvPr/>
          </p:nvSpPr>
          <p:spPr bwMode="auto">
            <a:xfrm>
              <a:off x="6122270" y="3681511"/>
              <a:ext cx="21939" cy="12798"/>
            </a:xfrm>
            <a:custGeom>
              <a:avLst/>
              <a:gdLst>
                <a:gd name="T0" fmla="*/ 4 w 5"/>
                <a:gd name="T1" fmla="*/ 1 h 3"/>
                <a:gd name="T2" fmla="*/ 4 w 5"/>
                <a:gd name="T3" fmla="*/ 0 h 3"/>
                <a:gd name="T4" fmla="*/ 0 w 5"/>
                <a:gd name="T5" fmla="*/ 2 h 3"/>
                <a:gd name="T6" fmla="*/ 0 w 5"/>
                <a:gd name="T7" fmla="*/ 3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11359"/>
            <p:cNvSpPr>
              <a:spLocks/>
            </p:cNvSpPr>
            <p:nvPr/>
          </p:nvSpPr>
          <p:spPr bwMode="auto">
            <a:xfrm>
              <a:off x="6113129" y="3668714"/>
              <a:ext cx="31081" cy="1645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11360"/>
            <p:cNvSpPr>
              <a:spLocks/>
            </p:cNvSpPr>
            <p:nvPr/>
          </p:nvSpPr>
          <p:spPr bwMode="auto">
            <a:xfrm>
              <a:off x="6109473" y="3650431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1 w 8"/>
                <a:gd name="T3" fmla="*/ 4 h 5"/>
                <a:gd name="T4" fmla="*/ 1 w 8"/>
                <a:gd name="T5" fmla="*/ 5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11361"/>
            <p:cNvSpPr>
              <a:spLocks/>
            </p:cNvSpPr>
            <p:nvPr/>
          </p:nvSpPr>
          <p:spPr bwMode="auto">
            <a:xfrm>
              <a:off x="6147865" y="3633977"/>
              <a:ext cx="40221" cy="21939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0 w 9"/>
                <a:gd name="T7" fmla="*/ 5 h 5"/>
                <a:gd name="T8" fmla="*/ 0 w 9"/>
                <a:gd name="T9" fmla="*/ 5 h 5"/>
                <a:gd name="T10" fmla="*/ 9 w 9"/>
                <a:gd name="T11" fmla="*/ 1 h 5"/>
                <a:gd name="T12" fmla="*/ 9 w 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11362"/>
            <p:cNvSpPr>
              <a:spLocks/>
            </p:cNvSpPr>
            <p:nvPr/>
          </p:nvSpPr>
          <p:spPr bwMode="auto">
            <a:xfrm>
              <a:off x="6175289" y="3624836"/>
              <a:ext cx="20111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11363"/>
            <p:cNvSpPr>
              <a:spLocks/>
            </p:cNvSpPr>
            <p:nvPr/>
          </p:nvSpPr>
          <p:spPr bwMode="auto">
            <a:xfrm>
              <a:off x="6169804" y="3643119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11364"/>
            <p:cNvSpPr>
              <a:spLocks/>
            </p:cNvSpPr>
            <p:nvPr/>
          </p:nvSpPr>
          <p:spPr bwMode="auto">
            <a:xfrm>
              <a:off x="6191743" y="3646775"/>
              <a:ext cx="3656" cy="365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11365"/>
            <p:cNvSpPr>
              <a:spLocks/>
            </p:cNvSpPr>
            <p:nvPr/>
          </p:nvSpPr>
          <p:spPr bwMode="auto">
            <a:xfrm>
              <a:off x="6157007" y="3646775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1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11366"/>
            <p:cNvSpPr>
              <a:spLocks/>
            </p:cNvSpPr>
            <p:nvPr/>
          </p:nvSpPr>
          <p:spPr bwMode="auto">
            <a:xfrm>
              <a:off x="6162491" y="3655916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11367"/>
            <p:cNvSpPr>
              <a:spLocks/>
            </p:cNvSpPr>
            <p:nvPr/>
          </p:nvSpPr>
          <p:spPr bwMode="auto">
            <a:xfrm>
              <a:off x="6162491" y="3663229"/>
              <a:ext cx="32908" cy="21939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1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5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11368"/>
            <p:cNvSpPr>
              <a:spLocks/>
            </p:cNvSpPr>
            <p:nvPr/>
          </p:nvSpPr>
          <p:spPr bwMode="auto">
            <a:xfrm>
              <a:off x="6157007" y="3681511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11369"/>
            <p:cNvSpPr>
              <a:spLocks/>
            </p:cNvSpPr>
            <p:nvPr/>
          </p:nvSpPr>
          <p:spPr bwMode="auto">
            <a:xfrm>
              <a:off x="6162491" y="3694309"/>
              <a:ext cx="32908" cy="21939"/>
            </a:xfrm>
            <a:custGeom>
              <a:avLst/>
              <a:gdLst>
                <a:gd name="T0" fmla="*/ 7 w 8"/>
                <a:gd name="T1" fmla="*/ 0 h 5"/>
                <a:gd name="T2" fmla="*/ 1 w 8"/>
                <a:gd name="T3" fmla="*/ 4 h 5"/>
                <a:gd name="T4" fmla="*/ 1 w 8"/>
                <a:gd name="T5" fmla="*/ 5 h 5"/>
                <a:gd name="T6" fmla="*/ 8 w 8"/>
                <a:gd name="T7" fmla="*/ 1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11370"/>
            <p:cNvSpPr>
              <a:spLocks/>
            </p:cNvSpPr>
            <p:nvPr/>
          </p:nvSpPr>
          <p:spPr bwMode="auto">
            <a:xfrm>
              <a:off x="6169804" y="3707106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11371"/>
            <p:cNvSpPr>
              <a:spLocks/>
            </p:cNvSpPr>
            <p:nvPr/>
          </p:nvSpPr>
          <p:spPr bwMode="auto">
            <a:xfrm>
              <a:off x="6162491" y="3716248"/>
              <a:ext cx="32908" cy="21939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1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5" y="2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11372"/>
            <p:cNvSpPr>
              <a:spLocks/>
            </p:cNvSpPr>
            <p:nvPr/>
          </p:nvSpPr>
          <p:spPr bwMode="auto">
            <a:xfrm>
              <a:off x="6200885" y="3867991"/>
              <a:ext cx="0" cy="365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11373"/>
            <p:cNvSpPr>
              <a:spLocks/>
            </p:cNvSpPr>
            <p:nvPr/>
          </p:nvSpPr>
          <p:spPr bwMode="auto">
            <a:xfrm>
              <a:off x="6182602" y="3871648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11374"/>
            <p:cNvSpPr>
              <a:spLocks/>
            </p:cNvSpPr>
            <p:nvPr/>
          </p:nvSpPr>
          <p:spPr bwMode="auto">
            <a:xfrm>
              <a:off x="6175289" y="3893586"/>
              <a:ext cx="25595" cy="16455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11375"/>
            <p:cNvSpPr>
              <a:spLocks/>
            </p:cNvSpPr>
            <p:nvPr/>
          </p:nvSpPr>
          <p:spPr bwMode="auto">
            <a:xfrm>
              <a:off x="6169804" y="3915525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11376"/>
            <p:cNvSpPr>
              <a:spLocks/>
            </p:cNvSpPr>
            <p:nvPr/>
          </p:nvSpPr>
          <p:spPr bwMode="auto">
            <a:xfrm>
              <a:off x="6200885" y="3922838"/>
              <a:ext cx="0" cy="548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11377"/>
            <p:cNvSpPr>
              <a:spLocks/>
            </p:cNvSpPr>
            <p:nvPr/>
          </p:nvSpPr>
          <p:spPr bwMode="auto">
            <a:xfrm>
              <a:off x="6182602" y="3928324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11378"/>
            <p:cNvSpPr>
              <a:spLocks/>
            </p:cNvSpPr>
            <p:nvPr/>
          </p:nvSpPr>
          <p:spPr bwMode="auto">
            <a:xfrm>
              <a:off x="6200885" y="39374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11379"/>
            <p:cNvSpPr>
              <a:spLocks/>
            </p:cNvSpPr>
            <p:nvPr/>
          </p:nvSpPr>
          <p:spPr bwMode="auto">
            <a:xfrm>
              <a:off x="6175289" y="3937464"/>
              <a:ext cx="20111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11380"/>
            <p:cNvSpPr>
              <a:spLocks/>
            </p:cNvSpPr>
            <p:nvPr/>
          </p:nvSpPr>
          <p:spPr bwMode="auto">
            <a:xfrm>
              <a:off x="6178946" y="3944777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11381"/>
            <p:cNvSpPr>
              <a:spLocks/>
            </p:cNvSpPr>
            <p:nvPr/>
          </p:nvSpPr>
          <p:spPr bwMode="auto">
            <a:xfrm>
              <a:off x="6147865" y="3919182"/>
              <a:ext cx="14626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11382"/>
            <p:cNvSpPr>
              <a:spLocks/>
            </p:cNvSpPr>
            <p:nvPr/>
          </p:nvSpPr>
          <p:spPr bwMode="auto">
            <a:xfrm>
              <a:off x="6200885" y="3953919"/>
              <a:ext cx="3656" cy="365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11383"/>
            <p:cNvSpPr>
              <a:spLocks/>
            </p:cNvSpPr>
            <p:nvPr/>
          </p:nvSpPr>
          <p:spPr bwMode="auto">
            <a:xfrm>
              <a:off x="6175289" y="3963059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11384"/>
            <p:cNvSpPr>
              <a:spLocks/>
            </p:cNvSpPr>
            <p:nvPr/>
          </p:nvSpPr>
          <p:spPr bwMode="auto">
            <a:xfrm>
              <a:off x="6178946" y="3972201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11385"/>
            <p:cNvSpPr>
              <a:spLocks/>
            </p:cNvSpPr>
            <p:nvPr/>
          </p:nvSpPr>
          <p:spPr bwMode="auto">
            <a:xfrm>
              <a:off x="6153351" y="4001453"/>
              <a:ext cx="51191" cy="25595"/>
            </a:xfrm>
            <a:custGeom>
              <a:avLst/>
              <a:gdLst>
                <a:gd name="T0" fmla="*/ 0 w 12"/>
                <a:gd name="T1" fmla="*/ 6 h 6"/>
                <a:gd name="T2" fmla="*/ 8 w 12"/>
                <a:gd name="T3" fmla="*/ 3 h 6"/>
                <a:gd name="T4" fmla="*/ 12 w 12"/>
                <a:gd name="T5" fmla="*/ 1 h 6"/>
                <a:gd name="T6" fmla="*/ 11 w 12"/>
                <a:gd name="T7" fmla="*/ 0 h 6"/>
                <a:gd name="T8" fmla="*/ 8 w 12"/>
                <a:gd name="T9" fmla="*/ 2 h 6"/>
                <a:gd name="T10" fmla="*/ 8 w 12"/>
                <a:gd name="T11" fmla="*/ 2 h 6"/>
                <a:gd name="T12" fmla="*/ 8 w 12"/>
                <a:gd name="T13" fmla="*/ 2 h 6"/>
                <a:gd name="T14" fmla="*/ 6 w 12"/>
                <a:gd name="T15" fmla="*/ 3 h 6"/>
                <a:gd name="T16" fmla="*/ 6 w 12"/>
                <a:gd name="T17" fmla="*/ 3 h 6"/>
                <a:gd name="T18" fmla="*/ 7 w 12"/>
                <a:gd name="T19" fmla="*/ 3 h 6"/>
                <a:gd name="T20" fmla="*/ 0 w 12"/>
                <a:gd name="T21" fmla="*/ 6 h 6"/>
                <a:gd name="T22" fmla="*/ 0 w 12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3" y="6"/>
                    <a:pt x="6" y="4"/>
                    <a:pt x="8" y="3"/>
                  </a:cubicBezTo>
                  <a:cubicBezTo>
                    <a:pt x="9" y="2"/>
                    <a:pt x="10" y="1"/>
                    <a:pt x="12" y="1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5" y="4"/>
                    <a:pt x="3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11386"/>
            <p:cNvSpPr>
              <a:spLocks/>
            </p:cNvSpPr>
            <p:nvPr/>
          </p:nvSpPr>
          <p:spPr bwMode="auto">
            <a:xfrm>
              <a:off x="6188087" y="4019735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11387"/>
            <p:cNvSpPr>
              <a:spLocks/>
            </p:cNvSpPr>
            <p:nvPr/>
          </p:nvSpPr>
          <p:spPr bwMode="auto">
            <a:xfrm>
              <a:off x="6191743" y="4023392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1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11388"/>
            <p:cNvSpPr>
              <a:spLocks/>
            </p:cNvSpPr>
            <p:nvPr/>
          </p:nvSpPr>
          <p:spPr bwMode="auto">
            <a:xfrm>
              <a:off x="6157007" y="3992311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11389"/>
            <p:cNvSpPr>
              <a:spLocks/>
            </p:cNvSpPr>
            <p:nvPr/>
          </p:nvSpPr>
          <p:spPr bwMode="auto">
            <a:xfrm>
              <a:off x="6157007" y="3979514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11390"/>
            <p:cNvSpPr>
              <a:spLocks/>
            </p:cNvSpPr>
            <p:nvPr/>
          </p:nvSpPr>
          <p:spPr bwMode="auto">
            <a:xfrm>
              <a:off x="6071079" y="3906385"/>
              <a:ext cx="25595" cy="16455"/>
            </a:xfrm>
            <a:custGeom>
              <a:avLst/>
              <a:gdLst>
                <a:gd name="T0" fmla="*/ 5 w 6"/>
                <a:gd name="T1" fmla="*/ 1 h 4"/>
                <a:gd name="T2" fmla="*/ 0 w 6"/>
                <a:gd name="T3" fmla="*/ 3 h 4"/>
                <a:gd name="T4" fmla="*/ 1 w 6"/>
                <a:gd name="T5" fmla="*/ 4 h 4"/>
                <a:gd name="T6" fmla="*/ 5 w 6"/>
                <a:gd name="T7" fmla="*/ 1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11391"/>
            <p:cNvSpPr>
              <a:spLocks/>
            </p:cNvSpPr>
            <p:nvPr/>
          </p:nvSpPr>
          <p:spPr bwMode="auto">
            <a:xfrm>
              <a:off x="6083878" y="3880789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11392"/>
            <p:cNvSpPr>
              <a:spLocks/>
            </p:cNvSpPr>
            <p:nvPr/>
          </p:nvSpPr>
          <p:spPr bwMode="auto">
            <a:xfrm>
              <a:off x="6045484" y="3937464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11393"/>
            <p:cNvSpPr>
              <a:spLocks/>
            </p:cNvSpPr>
            <p:nvPr/>
          </p:nvSpPr>
          <p:spPr bwMode="auto">
            <a:xfrm>
              <a:off x="6045484" y="3966716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1 w 6"/>
                <a:gd name="T5" fmla="*/ 2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11394"/>
            <p:cNvSpPr>
              <a:spLocks/>
            </p:cNvSpPr>
            <p:nvPr/>
          </p:nvSpPr>
          <p:spPr bwMode="auto">
            <a:xfrm>
              <a:off x="6065595" y="3984998"/>
              <a:ext cx="31081" cy="20111"/>
            </a:xfrm>
            <a:custGeom>
              <a:avLst/>
              <a:gdLst>
                <a:gd name="T0" fmla="*/ 1 w 7"/>
                <a:gd name="T1" fmla="*/ 4 h 5"/>
                <a:gd name="T2" fmla="*/ 1 w 7"/>
                <a:gd name="T3" fmla="*/ 5 h 5"/>
                <a:gd name="T4" fmla="*/ 7 w 7"/>
                <a:gd name="T5" fmla="*/ 1 h 5"/>
                <a:gd name="T6" fmla="*/ 6 w 7"/>
                <a:gd name="T7" fmla="*/ 0 h 5"/>
                <a:gd name="T8" fmla="*/ 1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4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2"/>
                    <a:pt x="3" y="3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11395"/>
            <p:cNvSpPr>
              <a:spLocks/>
            </p:cNvSpPr>
            <p:nvPr/>
          </p:nvSpPr>
          <p:spPr bwMode="auto">
            <a:xfrm>
              <a:off x="6065595" y="3997797"/>
              <a:ext cx="31081" cy="16455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11396"/>
            <p:cNvSpPr>
              <a:spLocks/>
            </p:cNvSpPr>
            <p:nvPr/>
          </p:nvSpPr>
          <p:spPr bwMode="auto">
            <a:xfrm>
              <a:off x="6065595" y="4010594"/>
              <a:ext cx="31081" cy="1645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11397"/>
            <p:cNvSpPr>
              <a:spLocks/>
            </p:cNvSpPr>
            <p:nvPr/>
          </p:nvSpPr>
          <p:spPr bwMode="auto">
            <a:xfrm>
              <a:off x="6071079" y="4032532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1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11398"/>
            <p:cNvSpPr>
              <a:spLocks/>
            </p:cNvSpPr>
            <p:nvPr/>
          </p:nvSpPr>
          <p:spPr bwMode="auto">
            <a:xfrm>
              <a:off x="6058282" y="4070926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11399"/>
            <p:cNvSpPr>
              <a:spLocks/>
            </p:cNvSpPr>
            <p:nvPr/>
          </p:nvSpPr>
          <p:spPr bwMode="auto">
            <a:xfrm>
              <a:off x="6040000" y="4083723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11400"/>
            <p:cNvSpPr>
              <a:spLocks/>
            </p:cNvSpPr>
            <p:nvPr/>
          </p:nvSpPr>
          <p:spPr bwMode="auto">
            <a:xfrm>
              <a:off x="6074736" y="4083723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11401"/>
            <p:cNvSpPr>
              <a:spLocks/>
            </p:cNvSpPr>
            <p:nvPr/>
          </p:nvSpPr>
          <p:spPr bwMode="auto">
            <a:xfrm>
              <a:off x="6188087" y="4058128"/>
              <a:ext cx="21939" cy="16455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3 h 4"/>
                <a:gd name="T4" fmla="*/ 0 w 5"/>
                <a:gd name="T5" fmla="*/ 3 h 4"/>
                <a:gd name="T6" fmla="*/ 4 w 5"/>
                <a:gd name="T7" fmla="*/ 1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11402"/>
            <p:cNvSpPr>
              <a:spLocks/>
            </p:cNvSpPr>
            <p:nvPr/>
          </p:nvSpPr>
          <p:spPr bwMode="auto">
            <a:xfrm>
              <a:off x="6195400" y="4080067"/>
              <a:ext cx="14626" cy="731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11403"/>
            <p:cNvSpPr>
              <a:spLocks/>
            </p:cNvSpPr>
            <p:nvPr/>
          </p:nvSpPr>
          <p:spPr bwMode="auto">
            <a:xfrm>
              <a:off x="6210025" y="40873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11404"/>
            <p:cNvSpPr>
              <a:spLocks/>
            </p:cNvSpPr>
            <p:nvPr/>
          </p:nvSpPr>
          <p:spPr bwMode="auto">
            <a:xfrm>
              <a:off x="6083878" y="3491374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11405"/>
            <p:cNvSpPr>
              <a:spLocks/>
            </p:cNvSpPr>
            <p:nvPr/>
          </p:nvSpPr>
          <p:spPr bwMode="auto">
            <a:xfrm>
              <a:off x="6087534" y="3516970"/>
              <a:ext cx="5485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11406"/>
            <p:cNvSpPr>
              <a:spLocks/>
            </p:cNvSpPr>
            <p:nvPr/>
          </p:nvSpPr>
          <p:spPr bwMode="auto">
            <a:xfrm>
              <a:off x="6083878" y="3403619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11407"/>
            <p:cNvSpPr>
              <a:spLocks/>
            </p:cNvSpPr>
            <p:nvPr/>
          </p:nvSpPr>
          <p:spPr bwMode="auto">
            <a:xfrm>
              <a:off x="6096675" y="3396306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11408"/>
            <p:cNvSpPr>
              <a:spLocks/>
            </p:cNvSpPr>
            <p:nvPr/>
          </p:nvSpPr>
          <p:spPr bwMode="auto">
            <a:xfrm>
              <a:off x="6140552" y="3387165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11409"/>
            <p:cNvSpPr>
              <a:spLocks/>
            </p:cNvSpPr>
            <p:nvPr/>
          </p:nvSpPr>
          <p:spPr bwMode="auto">
            <a:xfrm>
              <a:off x="6144209" y="3396306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11410"/>
            <p:cNvSpPr>
              <a:spLocks/>
            </p:cNvSpPr>
            <p:nvPr/>
          </p:nvSpPr>
          <p:spPr bwMode="auto">
            <a:xfrm>
              <a:off x="6147865" y="3416417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7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11411"/>
            <p:cNvSpPr>
              <a:spLocks/>
            </p:cNvSpPr>
            <p:nvPr/>
          </p:nvSpPr>
          <p:spPr bwMode="auto">
            <a:xfrm>
              <a:off x="6127755" y="3608381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11412"/>
            <p:cNvSpPr>
              <a:spLocks/>
            </p:cNvSpPr>
            <p:nvPr/>
          </p:nvSpPr>
          <p:spPr bwMode="auto">
            <a:xfrm>
              <a:off x="6122270" y="3586443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1 h 2"/>
                <a:gd name="T4" fmla="*/ 1 w 5"/>
                <a:gd name="T5" fmla="*/ 1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11413"/>
            <p:cNvSpPr>
              <a:spLocks/>
            </p:cNvSpPr>
            <p:nvPr/>
          </p:nvSpPr>
          <p:spPr bwMode="auto">
            <a:xfrm>
              <a:off x="6166148" y="3595584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11414"/>
            <p:cNvSpPr>
              <a:spLocks/>
            </p:cNvSpPr>
            <p:nvPr/>
          </p:nvSpPr>
          <p:spPr bwMode="auto">
            <a:xfrm>
              <a:off x="6166148" y="3612038"/>
              <a:ext cx="29252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3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11415"/>
            <p:cNvSpPr>
              <a:spLocks/>
            </p:cNvSpPr>
            <p:nvPr/>
          </p:nvSpPr>
          <p:spPr bwMode="auto">
            <a:xfrm>
              <a:off x="6010748" y="3317692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2 w 7"/>
                <a:gd name="T7" fmla="*/ 3 h 3"/>
                <a:gd name="T8" fmla="*/ 2 w 7"/>
                <a:gd name="T9" fmla="*/ 3 h 3"/>
                <a:gd name="T10" fmla="*/ 7 w 7"/>
                <a:gd name="T11" fmla="*/ 1 h 3"/>
                <a:gd name="T12" fmla="*/ 6 w 7"/>
                <a:gd name="T13" fmla="*/ 1 h 3"/>
                <a:gd name="T14" fmla="*/ 2 w 7"/>
                <a:gd name="T15" fmla="*/ 3 h 3"/>
                <a:gd name="T16" fmla="*/ 6 w 7"/>
                <a:gd name="T17" fmla="*/ 0 h 3"/>
                <a:gd name="T18" fmla="*/ 6 w 7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5" y="2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3" y="2"/>
                    <a:pt x="2" y="3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11416"/>
            <p:cNvSpPr>
              <a:spLocks/>
            </p:cNvSpPr>
            <p:nvPr/>
          </p:nvSpPr>
          <p:spPr bwMode="auto">
            <a:xfrm>
              <a:off x="6153351" y="4010594"/>
              <a:ext cx="47534" cy="29252"/>
            </a:xfrm>
            <a:custGeom>
              <a:avLst/>
              <a:gdLst>
                <a:gd name="T0" fmla="*/ 9 w 11"/>
                <a:gd name="T1" fmla="*/ 2 h 7"/>
                <a:gd name="T2" fmla="*/ 9 w 11"/>
                <a:gd name="T3" fmla="*/ 2 h 7"/>
                <a:gd name="T4" fmla="*/ 11 w 11"/>
                <a:gd name="T5" fmla="*/ 0 h 7"/>
                <a:gd name="T6" fmla="*/ 11 w 11"/>
                <a:gd name="T7" fmla="*/ 0 h 7"/>
                <a:gd name="T8" fmla="*/ 7 w 11"/>
                <a:gd name="T9" fmla="*/ 2 h 7"/>
                <a:gd name="T10" fmla="*/ 7 w 11"/>
                <a:gd name="T11" fmla="*/ 2 h 7"/>
                <a:gd name="T12" fmla="*/ 8 w 11"/>
                <a:gd name="T13" fmla="*/ 2 h 7"/>
                <a:gd name="T14" fmla="*/ 5 w 11"/>
                <a:gd name="T15" fmla="*/ 4 h 7"/>
                <a:gd name="T16" fmla="*/ 4 w 11"/>
                <a:gd name="T17" fmla="*/ 4 h 7"/>
                <a:gd name="T18" fmla="*/ 4 w 11"/>
                <a:gd name="T19" fmla="*/ 5 h 7"/>
                <a:gd name="T20" fmla="*/ 0 w 11"/>
                <a:gd name="T21" fmla="*/ 5 h 7"/>
                <a:gd name="T22" fmla="*/ 0 w 11"/>
                <a:gd name="T23" fmla="*/ 6 h 7"/>
                <a:gd name="T24" fmla="*/ 3 w 11"/>
                <a:gd name="T25" fmla="*/ 6 h 7"/>
                <a:gd name="T26" fmla="*/ 1 w 11"/>
                <a:gd name="T27" fmla="*/ 7 h 7"/>
                <a:gd name="T28" fmla="*/ 1 w 11"/>
                <a:gd name="T29" fmla="*/ 7 h 7"/>
                <a:gd name="T30" fmla="*/ 1 w 11"/>
                <a:gd name="T31" fmla="*/ 7 h 7"/>
                <a:gd name="T32" fmla="*/ 7 w 11"/>
                <a:gd name="T33" fmla="*/ 5 h 7"/>
                <a:gd name="T34" fmla="*/ 7 w 11"/>
                <a:gd name="T35" fmla="*/ 5 h 7"/>
                <a:gd name="T36" fmla="*/ 2 w 11"/>
                <a:gd name="T37" fmla="*/ 7 h 7"/>
                <a:gd name="T38" fmla="*/ 4 w 11"/>
                <a:gd name="T39" fmla="*/ 5 h 7"/>
                <a:gd name="T40" fmla="*/ 9 w 11"/>
                <a:gd name="T4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7"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9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6"/>
                    <a:pt x="4" y="6"/>
                    <a:pt x="2" y="7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6" y="4"/>
                    <a:pt x="7" y="3"/>
                    <a:pt x="9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11417"/>
            <p:cNvSpPr>
              <a:spLocks/>
            </p:cNvSpPr>
            <p:nvPr/>
          </p:nvSpPr>
          <p:spPr bwMode="auto">
            <a:xfrm>
              <a:off x="6049141" y="4054471"/>
              <a:ext cx="12798" cy="12798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1 h 3"/>
                <a:gd name="T4" fmla="*/ 3 w 3"/>
                <a:gd name="T5" fmla="*/ 1 h 3"/>
                <a:gd name="T6" fmla="*/ 1 w 3"/>
                <a:gd name="T7" fmla="*/ 2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11418"/>
            <p:cNvSpPr>
              <a:spLocks/>
            </p:cNvSpPr>
            <p:nvPr/>
          </p:nvSpPr>
          <p:spPr bwMode="auto">
            <a:xfrm>
              <a:off x="6040000" y="4054471"/>
              <a:ext cx="43878" cy="29252"/>
            </a:xfrm>
            <a:custGeom>
              <a:avLst/>
              <a:gdLst>
                <a:gd name="T0" fmla="*/ 1 w 10"/>
                <a:gd name="T1" fmla="*/ 7 h 7"/>
                <a:gd name="T2" fmla="*/ 7 w 10"/>
                <a:gd name="T3" fmla="*/ 3 h 7"/>
                <a:gd name="T4" fmla="*/ 4 w 10"/>
                <a:gd name="T5" fmla="*/ 5 h 7"/>
                <a:gd name="T6" fmla="*/ 4 w 10"/>
                <a:gd name="T7" fmla="*/ 6 h 7"/>
                <a:gd name="T8" fmla="*/ 10 w 10"/>
                <a:gd name="T9" fmla="*/ 2 h 7"/>
                <a:gd name="T10" fmla="*/ 10 w 10"/>
                <a:gd name="T11" fmla="*/ 1 h 7"/>
                <a:gd name="T12" fmla="*/ 9 w 10"/>
                <a:gd name="T13" fmla="*/ 2 h 7"/>
                <a:gd name="T14" fmla="*/ 9 w 10"/>
                <a:gd name="T15" fmla="*/ 2 h 7"/>
                <a:gd name="T16" fmla="*/ 10 w 10"/>
                <a:gd name="T17" fmla="*/ 1 h 7"/>
                <a:gd name="T18" fmla="*/ 10 w 10"/>
                <a:gd name="T19" fmla="*/ 0 h 7"/>
                <a:gd name="T20" fmla="*/ 10 w 10"/>
                <a:gd name="T21" fmla="*/ 0 h 7"/>
                <a:gd name="T22" fmla="*/ 5 w 10"/>
                <a:gd name="T23" fmla="*/ 3 h 7"/>
                <a:gd name="T24" fmla="*/ 5 w 10"/>
                <a:gd name="T25" fmla="*/ 4 h 7"/>
                <a:gd name="T26" fmla="*/ 3 w 10"/>
                <a:gd name="T27" fmla="*/ 5 h 7"/>
                <a:gd name="T28" fmla="*/ 3 w 10"/>
                <a:gd name="T29" fmla="*/ 5 h 7"/>
                <a:gd name="T30" fmla="*/ 0 w 10"/>
                <a:gd name="T31" fmla="*/ 7 h 7"/>
                <a:gd name="T32" fmla="*/ 1 w 10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3" y="6"/>
                    <a:pt x="5" y="4"/>
                    <a:pt x="7" y="3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8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2"/>
                    <a:pt x="6" y="3"/>
                    <a:pt x="5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Freeform 11419"/>
            <p:cNvSpPr>
              <a:spLocks/>
            </p:cNvSpPr>
            <p:nvPr/>
          </p:nvSpPr>
          <p:spPr bwMode="auto">
            <a:xfrm>
              <a:off x="6058282" y="4058128"/>
              <a:ext cx="29252" cy="25595"/>
            </a:xfrm>
            <a:custGeom>
              <a:avLst/>
              <a:gdLst>
                <a:gd name="T0" fmla="*/ 6 w 7"/>
                <a:gd name="T1" fmla="*/ 1 h 6"/>
                <a:gd name="T2" fmla="*/ 2 w 7"/>
                <a:gd name="T3" fmla="*/ 4 h 6"/>
                <a:gd name="T4" fmla="*/ 1 w 7"/>
                <a:gd name="T5" fmla="*/ 4 h 6"/>
                <a:gd name="T6" fmla="*/ 1 w 7"/>
                <a:gd name="T7" fmla="*/ 5 h 6"/>
                <a:gd name="T8" fmla="*/ 0 w 7"/>
                <a:gd name="T9" fmla="*/ 5 h 6"/>
                <a:gd name="T10" fmla="*/ 1 w 7"/>
                <a:gd name="T11" fmla="*/ 6 h 6"/>
                <a:gd name="T12" fmla="*/ 2 w 7"/>
                <a:gd name="T13" fmla="*/ 5 h 6"/>
                <a:gd name="T14" fmla="*/ 7 w 7"/>
                <a:gd name="T15" fmla="*/ 2 h 6"/>
                <a:gd name="T16" fmla="*/ 6 w 7"/>
                <a:gd name="T17" fmla="*/ 1 h 6"/>
                <a:gd name="T18" fmla="*/ 4 w 7"/>
                <a:gd name="T19" fmla="*/ 3 h 6"/>
                <a:gd name="T20" fmla="*/ 7 w 7"/>
                <a:gd name="T21" fmla="*/ 1 h 6"/>
                <a:gd name="T22" fmla="*/ 6 w 7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5" y="2"/>
                    <a:pt x="3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Freeform 11420"/>
            <p:cNvSpPr>
              <a:spLocks/>
            </p:cNvSpPr>
            <p:nvPr/>
          </p:nvSpPr>
          <p:spPr bwMode="auto">
            <a:xfrm>
              <a:off x="6131412" y="37729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11421"/>
            <p:cNvSpPr>
              <a:spLocks/>
            </p:cNvSpPr>
            <p:nvPr/>
          </p:nvSpPr>
          <p:spPr bwMode="auto">
            <a:xfrm>
              <a:off x="6131412" y="3772923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11422"/>
            <p:cNvSpPr>
              <a:spLocks/>
            </p:cNvSpPr>
            <p:nvPr/>
          </p:nvSpPr>
          <p:spPr bwMode="auto">
            <a:xfrm>
              <a:off x="6131412" y="3767439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11423"/>
            <p:cNvSpPr>
              <a:spLocks/>
            </p:cNvSpPr>
            <p:nvPr/>
          </p:nvSpPr>
          <p:spPr bwMode="auto">
            <a:xfrm>
              <a:off x="6166148" y="3729045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11424"/>
            <p:cNvSpPr>
              <a:spLocks/>
            </p:cNvSpPr>
            <p:nvPr/>
          </p:nvSpPr>
          <p:spPr bwMode="auto">
            <a:xfrm>
              <a:off x="5910195" y="3279299"/>
              <a:ext cx="142602" cy="142602"/>
            </a:xfrm>
            <a:custGeom>
              <a:avLst/>
              <a:gdLst>
                <a:gd name="T0" fmla="*/ 6 w 33"/>
                <a:gd name="T1" fmla="*/ 31 h 33"/>
                <a:gd name="T2" fmla="*/ 1 w 33"/>
                <a:gd name="T3" fmla="*/ 32 h 33"/>
                <a:gd name="T4" fmla="*/ 1 w 33"/>
                <a:gd name="T5" fmla="*/ 32 h 33"/>
                <a:gd name="T6" fmla="*/ 8 w 33"/>
                <a:gd name="T7" fmla="*/ 29 h 33"/>
                <a:gd name="T8" fmla="*/ 29 w 33"/>
                <a:gd name="T9" fmla="*/ 20 h 33"/>
                <a:gd name="T10" fmla="*/ 33 w 33"/>
                <a:gd name="T11" fmla="*/ 18 h 33"/>
                <a:gd name="T12" fmla="*/ 8 w 33"/>
                <a:gd name="T13" fmla="*/ 28 h 33"/>
                <a:gd name="T14" fmla="*/ 7 w 33"/>
                <a:gd name="T15" fmla="*/ 28 h 33"/>
                <a:gd name="T16" fmla="*/ 3 w 33"/>
                <a:gd name="T17" fmla="*/ 28 h 33"/>
                <a:gd name="T18" fmla="*/ 31 w 33"/>
                <a:gd name="T19" fmla="*/ 17 h 33"/>
                <a:gd name="T20" fmla="*/ 3 w 33"/>
                <a:gd name="T21" fmla="*/ 28 h 33"/>
                <a:gd name="T22" fmla="*/ 9 w 33"/>
                <a:gd name="T23" fmla="*/ 24 h 33"/>
                <a:gd name="T24" fmla="*/ 20 w 33"/>
                <a:gd name="T25" fmla="*/ 20 h 33"/>
                <a:gd name="T26" fmla="*/ 30 w 33"/>
                <a:gd name="T27" fmla="*/ 16 h 33"/>
                <a:gd name="T28" fmla="*/ 30 w 33"/>
                <a:gd name="T29" fmla="*/ 15 h 33"/>
                <a:gd name="T30" fmla="*/ 25 w 33"/>
                <a:gd name="T31" fmla="*/ 16 h 33"/>
                <a:gd name="T32" fmla="*/ 25 w 33"/>
                <a:gd name="T33" fmla="*/ 17 h 33"/>
                <a:gd name="T34" fmla="*/ 27 w 33"/>
                <a:gd name="T35" fmla="*/ 17 h 33"/>
                <a:gd name="T36" fmla="*/ 6 w 33"/>
                <a:gd name="T37" fmla="*/ 22 h 33"/>
                <a:gd name="T38" fmla="*/ 26 w 33"/>
                <a:gd name="T39" fmla="*/ 16 h 33"/>
                <a:gd name="T40" fmla="*/ 31 w 33"/>
                <a:gd name="T41" fmla="*/ 12 h 33"/>
                <a:gd name="T42" fmla="*/ 7 w 33"/>
                <a:gd name="T43" fmla="*/ 20 h 33"/>
                <a:gd name="T44" fmla="*/ 26 w 33"/>
                <a:gd name="T45" fmla="*/ 14 h 33"/>
                <a:gd name="T46" fmla="*/ 29 w 33"/>
                <a:gd name="T47" fmla="*/ 11 h 33"/>
                <a:gd name="T48" fmla="*/ 29 w 33"/>
                <a:gd name="T49" fmla="*/ 11 h 33"/>
                <a:gd name="T50" fmla="*/ 13 w 33"/>
                <a:gd name="T51" fmla="*/ 17 h 33"/>
                <a:gd name="T52" fmla="*/ 24 w 33"/>
                <a:gd name="T53" fmla="*/ 14 h 33"/>
                <a:gd name="T54" fmla="*/ 16 w 33"/>
                <a:gd name="T55" fmla="*/ 17 h 33"/>
                <a:gd name="T56" fmla="*/ 16 w 33"/>
                <a:gd name="T57" fmla="*/ 17 h 33"/>
                <a:gd name="T58" fmla="*/ 12 w 33"/>
                <a:gd name="T59" fmla="*/ 18 h 33"/>
                <a:gd name="T60" fmla="*/ 8 w 33"/>
                <a:gd name="T61" fmla="*/ 18 h 33"/>
                <a:gd name="T62" fmla="*/ 9 w 33"/>
                <a:gd name="T63" fmla="*/ 16 h 33"/>
                <a:gd name="T64" fmla="*/ 21 w 33"/>
                <a:gd name="T65" fmla="*/ 12 h 33"/>
                <a:gd name="T66" fmla="*/ 23 w 33"/>
                <a:gd name="T67" fmla="*/ 11 h 33"/>
                <a:gd name="T68" fmla="*/ 29 w 33"/>
                <a:gd name="T69" fmla="*/ 8 h 33"/>
                <a:gd name="T70" fmla="*/ 25 w 33"/>
                <a:gd name="T71" fmla="*/ 9 h 33"/>
                <a:gd name="T72" fmla="*/ 20 w 33"/>
                <a:gd name="T73" fmla="*/ 12 h 33"/>
                <a:gd name="T74" fmla="*/ 21 w 33"/>
                <a:gd name="T75" fmla="*/ 11 h 33"/>
                <a:gd name="T76" fmla="*/ 20 w 33"/>
                <a:gd name="T77" fmla="*/ 10 h 33"/>
                <a:gd name="T78" fmla="*/ 27 w 33"/>
                <a:gd name="T79" fmla="*/ 7 h 33"/>
                <a:gd name="T80" fmla="*/ 26 w 33"/>
                <a:gd name="T81" fmla="*/ 7 h 33"/>
                <a:gd name="T82" fmla="*/ 25 w 33"/>
                <a:gd name="T83" fmla="*/ 8 h 33"/>
                <a:gd name="T84" fmla="*/ 10 w 33"/>
                <a:gd name="T85" fmla="*/ 13 h 33"/>
                <a:gd name="T86" fmla="*/ 28 w 33"/>
                <a:gd name="T87" fmla="*/ 5 h 33"/>
                <a:gd name="T88" fmla="*/ 11 w 33"/>
                <a:gd name="T89" fmla="*/ 12 h 33"/>
                <a:gd name="T90" fmla="*/ 12 w 33"/>
                <a:gd name="T91" fmla="*/ 11 h 33"/>
                <a:gd name="T92" fmla="*/ 12 w 33"/>
                <a:gd name="T93" fmla="*/ 9 h 33"/>
                <a:gd name="T94" fmla="*/ 13 w 33"/>
                <a:gd name="T95" fmla="*/ 8 h 33"/>
                <a:gd name="T96" fmla="*/ 20 w 33"/>
                <a:gd name="T97" fmla="*/ 5 h 33"/>
                <a:gd name="T98" fmla="*/ 24 w 33"/>
                <a:gd name="T99" fmla="*/ 3 h 33"/>
                <a:gd name="T100" fmla="*/ 23 w 33"/>
                <a:gd name="T101" fmla="*/ 3 h 33"/>
                <a:gd name="T102" fmla="*/ 14 w 33"/>
                <a:gd name="T103" fmla="*/ 6 h 33"/>
                <a:gd name="T104" fmla="*/ 21 w 33"/>
                <a:gd name="T105" fmla="*/ 3 h 33"/>
                <a:gd name="T106" fmla="*/ 15 w 33"/>
                <a:gd name="T107" fmla="*/ 4 h 33"/>
                <a:gd name="T108" fmla="*/ 24 w 33"/>
                <a:gd name="T109" fmla="*/ 0 h 33"/>
                <a:gd name="T110" fmla="*/ 15 w 33"/>
                <a:gd name="T111" fmla="*/ 3 h 33"/>
                <a:gd name="T112" fmla="*/ 10 w 33"/>
                <a:gd name="T113" fmla="*/ 13 h 33"/>
                <a:gd name="T114" fmla="*/ 6 w 33"/>
                <a:gd name="T115" fmla="*/ 22 h 33"/>
                <a:gd name="T116" fmla="*/ 2 w 33"/>
                <a:gd name="T1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cubicBezTo>
                    <a:pt x="0" y="33"/>
                    <a:pt x="0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2"/>
                    <a:pt x="4" y="32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2"/>
                    <a:pt x="2" y="32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4" y="31"/>
                    <a:pt x="6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6" y="30"/>
                    <a:pt x="4" y="31"/>
                    <a:pt x="1" y="32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4" y="30"/>
                    <a:pt x="6" y="29"/>
                    <a:pt x="7" y="29"/>
                  </a:cubicBezTo>
                  <a:cubicBezTo>
                    <a:pt x="7" y="29"/>
                    <a:pt x="8" y="29"/>
                    <a:pt x="8" y="29"/>
                  </a:cubicBezTo>
                  <a:cubicBezTo>
                    <a:pt x="12" y="27"/>
                    <a:pt x="16" y="25"/>
                    <a:pt x="20" y="2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3" y="22"/>
                    <a:pt x="26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19"/>
                    <a:pt x="32" y="19"/>
                    <a:pt x="33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30" y="19"/>
                    <a:pt x="32" y="18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29" y="19"/>
                    <a:pt x="25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7" y="24"/>
                    <a:pt x="13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6" y="29"/>
                    <a:pt x="4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4" y="29"/>
                    <a:pt x="6" y="28"/>
                    <a:pt x="7" y="28"/>
                  </a:cubicBezTo>
                  <a:cubicBezTo>
                    <a:pt x="8" y="28"/>
                    <a:pt x="8" y="27"/>
                    <a:pt x="7" y="27"/>
                  </a:cubicBezTo>
                  <a:cubicBezTo>
                    <a:pt x="6" y="28"/>
                    <a:pt x="4" y="28"/>
                    <a:pt x="2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9" y="26"/>
                    <a:pt x="16" y="24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5" y="20"/>
                    <a:pt x="28" y="18"/>
                    <a:pt x="31" y="17"/>
                  </a:cubicBezTo>
                  <a:cubicBezTo>
                    <a:pt x="32" y="17"/>
                    <a:pt x="31" y="16"/>
                    <a:pt x="31" y="17"/>
                  </a:cubicBezTo>
                  <a:cubicBezTo>
                    <a:pt x="28" y="18"/>
                    <a:pt x="24" y="20"/>
                    <a:pt x="20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5" y="24"/>
                    <a:pt x="9" y="26"/>
                    <a:pt x="3" y="28"/>
                  </a:cubicBezTo>
                  <a:cubicBezTo>
                    <a:pt x="3" y="27"/>
                    <a:pt x="4" y="27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5"/>
                    <a:pt x="7" y="25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7" y="24"/>
                    <a:pt x="6" y="25"/>
                    <a:pt x="4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0" y="23"/>
                    <a:pt x="15" y="21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3" y="19"/>
                    <a:pt x="26" y="18"/>
                    <a:pt x="29" y="17"/>
                  </a:cubicBezTo>
                  <a:cubicBezTo>
                    <a:pt x="28" y="17"/>
                    <a:pt x="28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9" y="17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0" y="16"/>
                    <a:pt x="29" y="16"/>
                    <a:pt x="27" y="17"/>
                  </a:cubicBezTo>
                  <a:cubicBezTo>
                    <a:pt x="28" y="16"/>
                    <a:pt x="29" y="1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4"/>
                    <a:pt x="31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29" y="15"/>
                    <a:pt x="27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2" y="18"/>
                    <a:pt x="19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9" y="19"/>
                    <a:pt x="22" y="18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6"/>
                    <a:pt x="28" y="15"/>
                    <a:pt x="29" y="15"/>
                  </a:cubicBezTo>
                  <a:cubicBezTo>
                    <a:pt x="28" y="15"/>
                    <a:pt x="28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8"/>
                    <a:pt x="23" y="18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5" y="20"/>
                    <a:pt x="10" y="22"/>
                    <a:pt x="5" y="25"/>
                  </a:cubicBezTo>
                  <a:cubicBezTo>
                    <a:pt x="5" y="24"/>
                    <a:pt x="6" y="23"/>
                    <a:pt x="6" y="22"/>
                  </a:cubicBezTo>
                  <a:cubicBezTo>
                    <a:pt x="11" y="20"/>
                    <a:pt x="16" y="19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4" y="16"/>
                    <a:pt x="27" y="14"/>
                    <a:pt x="31" y="13"/>
                  </a:cubicBezTo>
                  <a:cubicBezTo>
                    <a:pt x="29" y="14"/>
                    <a:pt x="27" y="15"/>
                    <a:pt x="26" y="16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8" y="15"/>
                    <a:pt x="29" y="14"/>
                    <a:pt x="31" y="13"/>
                  </a:cubicBezTo>
                  <a:cubicBezTo>
                    <a:pt x="31" y="13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8" y="14"/>
                    <a:pt x="24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6" y="18"/>
                    <a:pt x="11" y="20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19"/>
                    <a:pt x="13" y="18"/>
                    <a:pt x="16" y="17"/>
                  </a:cubicBezTo>
                  <a:cubicBezTo>
                    <a:pt x="20" y="16"/>
                    <a:pt x="23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3"/>
                    <a:pt x="29" y="12"/>
                    <a:pt x="30" y="12"/>
                  </a:cubicBezTo>
                  <a:cubicBezTo>
                    <a:pt x="31" y="11"/>
                    <a:pt x="30" y="11"/>
                    <a:pt x="30" y="11"/>
                  </a:cubicBezTo>
                  <a:cubicBezTo>
                    <a:pt x="29" y="11"/>
                    <a:pt x="29" y="12"/>
                    <a:pt x="28" y="12"/>
                  </a:cubicBezTo>
                  <a:cubicBezTo>
                    <a:pt x="28" y="12"/>
                    <a:pt x="29" y="12"/>
                    <a:pt x="29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6" y="12"/>
                    <a:pt x="24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8" y="15"/>
                    <a:pt x="16" y="16"/>
                    <a:pt x="13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6" y="16"/>
                    <a:pt x="18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3"/>
                    <a:pt x="25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2" y="15"/>
                    <a:pt x="19" y="16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8"/>
                    <a:pt x="10" y="19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19"/>
                    <a:pt x="10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18"/>
                    <a:pt x="9" y="19"/>
                    <a:pt x="7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3" y="16"/>
                    <a:pt x="17" y="15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7" y="14"/>
                    <a:pt x="13" y="16"/>
                    <a:pt x="8" y="17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3" y="15"/>
                    <a:pt x="17" y="14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11"/>
                    <a:pt x="26" y="10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8" y="8"/>
                    <a:pt x="27" y="8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7" y="9"/>
                    <a:pt x="28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5" y="10"/>
                    <a:pt x="22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7" y="13"/>
                    <a:pt x="13" y="14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13" y="14"/>
                    <a:pt x="17" y="13"/>
                    <a:pt x="21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17" y="12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13"/>
                    <a:pt x="17" y="12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0"/>
                    <a:pt x="25" y="9"/>
                    <a:pt x="27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5" y="8"/>
                    <a:pt x="24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5" y="8"/>
                    <a:pt x="25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7" y="7"/>
                    <a:pt x="27" y="7"/>
                    <a:pt x="28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6"/>
                    <a:pt x="26" y="7"/>
                    <a:pt x="25" y="7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3" y="8"/>
                    <a:pt x="22" y="9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7" y="11"/>
                    <a:pt x="13" y="12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4" y="11"/>
                    <a:pt x="17" y="10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8"/>
                    <a:pt x="25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6" y="6"/>
                    <a:pt x="24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9"/>
                    <a:pt x="14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10"/>
                    <a:pt x="17" y="9"/>
                    <a:pt x="21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17" y="9"/>
                    <a:pt x="14" y="10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4" y="9"/>
                    <a:pt x="17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7" y="8"/>
                    <a:pt x="14" y="9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5" y="8"/>
                    <a:pt x="18" y="7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18" y="7"/>
                    <a:pt x="15" y="7"/>
                    <a:pt x="13" y="8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6"/>
                    <a:pt x="17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4"/>
                    <a:pt x="22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5" y="2"/>
                    <a:pt x="24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0" y="4"/>
                    <a:pt x="19" y="5"/>
                  </a:cubicBezTo>
                  <a:cubicBezTo>
                    <a:pt x="17" y="5"/>
                    <a:pt x="15" y="6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7" y="5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20" y="3"/>
                    <a:pt x="22" y="3"/>
                  </a:cubicBezTo>
                  <a:cubicBezTo>
                    <a:pt x="22" y="3"/>
                    <a:pt x="22" y="2"/>
                    <a:pt x="21" y="3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6" y="5"/>
                    <a:pt x="14" y="5"/>
                  </a:cubicBezTo>
                  <a:cubicBezTo>
                    <a:pt x="14" y="5"/>
                    <a:pt x="15" y="4"/>
                    <a:pt x="15" y="4"/>
                  </a:cubicBezTo>
                  <a:cubicBezTo>
                    <a:pt x="16" y="4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0" y="2"/>
                    <a:pt x="22" y="1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23" y="1"/>
                    <a:pt x="21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6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7"/>
                    <a:pt x="12" y="10"/>
                    <a:pt x="10" y="13"/>
                  </a:cubicBezTo>
                  <a:cubicBezTo>
                    <a:pt x="9" y="14"/>
                    <a:pt x="9" y="16"/>
                    <a:pt x="8" y="17"/>
                  </a:cubicBezTo>
                  <a:cubicBezTo>
                    <a:pt x="8" y="18"/>
                    <a:pt x="7" y="19"/>
                    <a:pt x="7" y="20"/>
                  </a:cubicBezTo>
                  <a:cubicBezTo>
                    <a:pt x="7" y="20"/>
                    <a:pt x="6" y="21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4" y="24"/>
                    <a:pt x="3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1" y="31"/>
                    <a:pt x="1" y="32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11425"/>
            <p:cNvSpPr>
              <a:spLocks/>
            </p:cNvSpPr>
            <p:nvPr/>
          </p:nvSpPr>
          <p:spPr bwMode="auto">
            <a:xfrm>
              <a:off x="6264873" y="3396306"/>
              <a:ext cx="104210" cy="34737"/>
            </a:xfrm>
            <a:custGeom>
              <a:avLst/>
              <a:gdLst>
                <a:gd name="T0" fmla="*/ 0 w 24"/>
                <a:gd name="T1" fmla="*/ 1 h 8"/>
                <a:gd name="T2" fmla="*/ 8 w 24"/>
                <a:gd name="T3" fmla="*/ 1 h 8"/>
                <a:gd name="T4" fmla="*/ 3 w 24"/>
                <a:gd name="T5" fmla="*/ 6 h 8"/>
                <a:gd name="T6" fmla="*/ 3 w 24"/>
                <a:gd name="T7" fmla="*/ 6 h 8"/>
                <a:gd name="T8" fmla="*/ 8 w 24"/>
                <a:gd name="T9" fmla="*/ 1 h 8"/>
                <a:gd name="T10" fmla="*/ 9 w 24"/>
                <a:gd name="T11" fmla="*/ 1 h 8"/>
                <a:gd name="T12" fmla="*/ 12 w 24"/>
                <a:gd name="T13" fmla="*/ 1 h 8"/>
                <a:gd name="T14" fmla="*/ 13 w 24"/>
                <a:gd name="T15" fmla="*/ 1 h 8"/>
                <a:gd name="T16" fmla="*/ 6 w 24"/>
                <a:gd name="T17" fmla="*/ 7 h 8"/>
                <a:gd name="T18" fmla="*/ 7 w 24"/>
                <a:gd name="T19" fmla="*/ 8 h 8"/>
                <a:gd name="T20" fmla="*/ 14 w 24"/>
                <a:gd name="T21" fmla="*/ 2 h 8"/>
                <a:gd name="T22" fmla="*/ 14 w 24"/>
                <a:gd name="T23" fmla="*/ 1 h 8"/>
                <a:gd name="T24" fmla="*/ 17 w 24"/>
                <a:gd name="T25" fmla="*/ 1 h 8"/>
                <a:gd name="T26" fmla="*/ 11 w 24"/>
                <a:gd name="T27" fmla="*/ 7 h 8"/>
                <a:gd name="T28" fmla="*/ 11 w 24"/>
                <a:gd name="T29" fmla="*/ 7 h 8"/>
                <a:gd name="T30" fmla="*/ 18 w 24"/>
                <a:gd name="T31" fmla="*/ 1 h 8"/>
                <a:gd name="T32" fmla="*/ 19 w 24"/>
                <a:gd name="T33" fmla="*/ 1 h 8"/>
                <a:gd name="T34" fmla="*/ 12 w 24"/>
                <a:gd name="T35" fmla="*/ 7 h 8"/>
                <a:gd name="T36" fmla="*/ 12 w 24"/>
                <a:gd name="T37" fmla="*/ 8 h 8"/>
                <a:gd name="T38" fmla="*/ 19 w 24"/>
                <a:gd name="T39" fmla="*/ 1 h 8"/>
                <a:gd name="T40" fmla="*/ 19 w 24"/>
                <a:gd name="T41" fmla="*/ 1 h 8"/>
                <a:gd name="T42" fmla="*/ 20 w 24"/>
                <a:gd name="T43" fmla="*/ 1 h 8"/>
                <a:gd name="T44" fmla="*/ 16 w 24"/>
                <a:gd name="T45" fmla="*/ 6 h 8"/>
                <a:gd name="T46" fmla="*/ 16 w 24"/>
                <a:gd name="T47" fmla="*/ 7 h 8"/>
                <a:gd name="T48" fmla="*/ 21 w 24"/>
                <a:gd name="T49" fmla="*/ 1 h 8"/>
                <a:gd name="T50" fmla="*/ 21 w 24"/>
                <a:gd name="T51" fmla="*/ 1 h 8"/>
                <a:gd name="T52" fmla="*/ 23 w 24"/>
                <a:gd name="T53" fmla="*/ 1 h 8"/>
                <a:gd name="T54" fmla="*/ 23 w 24"/>
                <a:gd name="T55" fmla="*/ 1 h 8"/>
                <a:gd name="T56" fmla="*/ 20 w 24"/>
                <a:gd name="T57" fmla="*/ 4 h 8"/>
                <a:gd name="T58" fmla="*/ 21 w 24"/>
                <a:gd name="T59" fmla="*/ 2 h 8"/>
                <a:gd name="T60" fmla="*/ 21 w 24"/>
                <a:gd name="T61" fmla="*/ 1 h 8"/>
                <a:gd name="T62" fmla="*/ 18 w 24"/>
                <a:gd name="T63" fmla="*/ 5 h 8"/>
                <a:gd name="T64" fmla="*/ 18 w 24"/>
                <a:gd name="T65" fmla="*/ 5 h 8"/>
                <a:gd name="T66" fmla="*/ 16 w 24"/>
                <a:gd name="T67" fmla="*/ 8 h 8"/>
                <a:gd name="T68" fmla="*/ 17 w 24"/>
                <a:gd name="T69" fmla="*/ 8 h 8"/>
                <a:gd name="T70" fmla="*/ 23 w 24"/>
                <a:gd name="T71" fmla="*/ 1 h 8"/>
                <a:gd name="T72" fmla="*/ 23 w 24"/>
                <a:gd name="T73" fmla="*/ 1 h 8"/>
                <a:gd name="T74" fmla="*/ 24 w 24"/>
                <a:gd name="T75" fmla="*/ 1 h 8"/>
                <a:gd name="T76" fmla="*/ 23 w 24"/>
                <a:gd name="T77" fmla="*/ 0 h 8"/>
                <a:gd name="T78" fmla="*/ 18 w 24"/>
                <a:gd name="T79" fmla="*/ 1 h 8"/>
                <a:gd name="T80" fmla="*/ 18 w 24"/>
                <a:gd name="T81" fmla="*/ 1 h 8"/>
                <a:gd name="T82" fmla="*/ 18 w 24"/>
                <a:gd name="T83" fmla="*/ 1 h 8"/>
                <a:gd name="T84" fmla="*/ 12 w 24"/>
                <a:gd name="T85" fmla="*/ 1 h 8"/>
                <a:gd name="T86" fmla="*/ 0 w 24"/>
                <a:gd name="T87" fmla="*/ 1 h 8"/>
                <a:gd name="T88" fmla="*/ 0 w 24"/>
                <a:gd name="T8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8">
                  <a:moveTo>
                    <a:pt x="0" y="1"/>
                  </a:moveTo>
                  <a:cubicBezTo>
                    <a:pt x="3" y="1"/>
                    <a:pt x="5" y="1"/>
                    <a:pt x="8" y="1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5"/>
                    <a:pt x="7" y="3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3"/>
                    <a:pt x="9" y="5"/>
                    <a:pt x="6" y="7"/>
                  </a:cubicBezTo>
                  <a:cubicBezTo>
                    <a:pt x="6" y="7"/>
                    <a:pt x="6" y="8"/>
                    <a:pt x="7" y="8"/>
                  </a:cubicBezTo>
                  <a:cubicBezTo>
                    <a:pt x="9" y="6"/>
                    <a:pt x="11" y="4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5" y="3"/>
                    <a:pt x="13" y="5"/>
                    <a:pt x="11" y="7"/>
                  </a:cubicBezTo>
                  <a:cubicBezTo>
                    <a:pt x="11" y="7"/>
                    <a:pt x="11" y="8"/>
                    <a:pt x="11" y="7"/>
                  </a:cubicBezTo>
                  <a:cubicBezTo>
                    <a:pt x="13" y="5"/>
                    <a:pt x="16" y="3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7" y="3"/>
                    <a:pt x="14" y="5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5" y="6"/>
                    <a:pt x="17" y="4"/>
                    <a:pt x="19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3"/>
                    <a:pt x="17" y="5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8" y="5"/>
                    <a:pt x="19" y="3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1" y="3"/>
                    <a:pt x="20" y="4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0" y="3"/>
                    <a:pt x="19" y="4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7" y="7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9" y="5"/>
                    <a:pt x="21" y="3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8" y="1"/>
                    <a:pt x="4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11426"/>
            <p:cNvSpPr>
              <a:spLocks/>
            </p:cNvSpPr>
            <p:nvPr/>
          </p:nvSpPr>
          <p:spPr bwMode="auto">
            <a:xfrm>
              <a:off x="5932133" y="3368883"/>
              <a:ext cx="69473" cy="27424"/>
            </a:xfrm>
            <a:custGeom>
              <a:avLst/>
              <a:gdLst>
                <a:gd name="T0" fmla="*/ 0 w 16"/>
                <a:gd name="T1" fmla="*/ 5 h 6"/>
                <a:gd name="T2" fmla="*/ 0 w 16"/>
                <a:gd name="T3" fmla="*/ 5 h 6"/>
                <a:gd name="T4" fmla="*/ 16 w 16"/>
                <a:gd name="T5" fmla="*/ 0 h 6"/>
                <a:gd name="T6" fmla="*/ 15 w 16"/>
                <a:gd name="T7" fmla="*/ 0 h 6"/>
                <a:gd name="T8" fmla="*/ 0 w 1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0" y="5"/>
                  </a:moveTo>
                  <a:cubicBezTo>
                    <a:pt x="0" y="5"/>
                    <a:pt x="0" y="6"/>
                    <a:pt x="0" y="5"/>
                  </a:cubicBezTo>
                  <a:cubicBezTo>
                    <a:pt x="5" y="4"/>
                    <a:pt x="10" y="2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1"/>
                    <a:pt x="5" y="3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11427"/>
            <p:cNvSpPr>
              <a:spLocks/>
            </p:cNvSpPr>
            <p:nvPr/>
          </p:nvSpPr>
          <p:spPr bwMode="auto">
            <a:xfrm>
              <a:off x="5932133" y="3365226"/>
              <a:ext cx="38394" cy="18282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3 h 4"/>
                <a:gd name="T4" fmla="*/ 0 w 9"/>
                <a:gd name="T5" fmla="*/ 4 h 4"/>
                <a:gd name="T6" fmla="*/ 9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11428"/>
            <p:cNvSpPr>
              <a:spLocks/>
            </p:cNvSpPr>
            <p:nvPr/>
          </p:nvSpPr>
          <p:spPr bwMode="auto">
            <a:xfrm>
              <a:off x="5963214" y="3378024"/>
              <a:ext cx="51191" cy="21939"/>
            </a:xfrm>
            <a:custGeom>
              <a:avLst/>
              <a:gdLst>
                <a:gd name="T0" fmla="*/ 12 w 12"/>
                <a:gd name="T1" fmla="*/ 0 h 5"/>
                <a:gd name="T2" fmla="*/ 12 w 12"/>
                <a:gd name="T3" fmla="*/ 0 h 5"/>
                <a:gd name="T4" fmla="*/ 0 w 12"/>
                <a:gd name="T5" fmla="*/ 5 h 5"/>
                <a:gd name="T6" fmla="*/ 0 w 12"/>
                <a:gd name="T7" fmla="*/ 5 h 5"/>
                <a:gd name="T8" fmla="*/ 12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11429"/>
            <p:cNvSpPr>
              <a:spLocks/>
            </p:cNvSpPr>
            <p:nvPr/>
          </p:nvSpPr>
          <p:spPr bwMode="auto">
            <a:xfrm>
              <a:off x="5941275" y="3403619"/>
              <a:ext cx="47534" cy="18282"/>
            </a:xfrm>
            <a:custGeom>
              <a:avLst/>
              <a:gdLst>
                <a:gd name="T0" fmla="*/ 10 w 11"/>
                <a:gd name="T1" fmla="*/ 0 h 4"/>
                <a:gd name="T2" fmla="*/ 0 w 11"/>
                <a:gd name="T3" fmla="*/ 4 h 4"/>
                <a:gd name="T4" fmla="*/ 0 w 11"/>
                <a:gd name="T5" fmla="*/ 4 h 4"/>
                <a:gd name="T6" fmla="*/ 11 w 11"/>
                <a:gd name="T7" fmla="*/ 0 h 4"/>
                <a:gd name="T8" fmla="*/ 10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7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11430"/>
            <p:cNvSpPr>
              <a:spLocks/>
            </p:cNvSpPr>
            <p:nvPr/>
          </p:nvSpPr>
          <p:spPr bwMode="auto">
            <a:xfrm>
              <a:off x="5941275" y="3409104"/>
              <a:ext cx="42050" cy="16455"/>
            </a:xfrm>
            <a:custGeom>
              <a:avLst/>
              <a:gdLst>
                <a:gd name="T0" fmla="*/ 10 w 10"/>
                <a:gd name="T1" fmla="*/ 0 h 4"/>
                <a:gd name="T2" fmla="*/ 0 w 10"/>
                <a:gd name="T3" fmla="*/ 4 h 4"/>
                <a:gd name="T4" fmla="*/ 0 w 10"/>
                <a:gd name="T5" fmla="*/ 4 h 4"/>
                <a:gd name="T6" fmla="*/ 10 w 10"/>
                <a:gd name="T7" fmla="*/ 0 h 4"/>
                <a:gd name="T8" fmla="*/ 10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7" y="1"/>
                    <a:pt x="4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11431"/>
            <p:cNvSpPr>
              <a:spLocks/>
            </p:cNvSpPr>
            <p:nvPr/>
          </p:nvSpPr>
          <p:spPr bwMode="auto">
            <a:xfrm>
              <a:off x="5941275" y="3412761"/>
              <a:ext cx="42050" cy="18282"/>
            </a:xfrm>
            <a:custGeom>
              <a:avLst/>
              <a:gdLst>
                <a:gd name="T0" fmla="*/ 9 w 10"/>
                <a:gd name="T1" fmla="*/ 0 h 4"/>
                <a:gd name="T2" fmla="*/ 0 w 10"/>
                <a:gd name="T3" fmla="*/ 3 h 4"/>
                <a:gd name="T4" fmla="*/ 0 w 10"/>
                <a:gd name="T5" fmla="*/ 4 h 4"/>
                <a:gd name="T6" fmla="*/ 9 w 10"/>
                <a:gd name="T7" fmla="*/ 0 h 4"/>
                <a:gd name="T8" fmla="*/ 9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11432"/>
            <p:cNvSpPr>
              <a:spLocks/>
            </p:cNvSpPr>
            <p:nvPr/>
          </p:nvSpPr>
          <p:spPr bwMode="auto">
            <a:xfrm>
              <a:off x="5935790" y="3416417"/>
              <a:ext cx="43878" cy="21939"/>
            </a:xfrm>
            <a:custGeom>
              <a:avLst/>
              <a:gdLst>
                <a:gd name="T0" fmla="*/ 10 w 10"/>
                <a:gd name="T1" fmla="*/ 1 h 5"/>
                <a:gd name="T2" fmla="*/ 0 w 10"/>
                <a:gd name="T3" fmla="*/ 4 h 5"/>
                <a:gd name="T4" fmla="*/ 0 w 10"/>
                <a:gd name="T5" fmla="*/ 4 h 5"/>
                <a:gd name="T6" fmla="*/ 10 w 10"/>
                <a:gd name="T7" fmla="*/ 1 h 5"/>
                <a:gd name="T8" fmla="*/ 1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1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7" y="2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11433"/>
            <p:cNvSpPr>
              <a:spLocks/>
            </p:cNvSpPr>
            <p:nvPr/>
          </p:nvSpPr>
          <p:spPr bwMode="auto">
            <a:xfrm>
              <a:off x="5901054" y="3425558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1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11434"/>
            <p:cNvSpPr>
              <a:spLocks/>
            </p:cNvSpPr>
            <p:nvPr/>
          </p:nvSpPr>
          <p:spPr bwMode="auto">
            <a:xfrm>
              <a:off x="5862660" y="3498687"/>
              <a:ext cx="31081" cy="18282"/>
            </a:xfrm>
            <a:custGeom>
              <a:avLst/>
              <a:gdLst>
                <a:gd name="T0" fmla="*/ 0 w 7"/>
                <a:gd name="T1" fmla="*/ 3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11435"/>
            <p:cNvSpPr>
              <a:spLocks/>
            </p:cNvSpPr>
            <p:nvPr/>
          </p:nvSpPr>
          <p:spPr bwMode="auto">
            <a:xfrm>
              <a:off x="5868146" y="3478577"/>
              <a:ext cx="54847" cy="20111"/>
            </a:xfrm>
            <a:custGeom>
              <a:avLst/>
              <a:gdLst>
                <a:gd name="T0" fmla="*/ 0 w 13"/>
                <a:gd name="T1" fmla="*/ 4 h 5"/>
                <a:gd name="T2" fmla="*/ 13 w 13"/>
                <a:gd name="T3" fmla="*/ 1 h 5"/>
                <a:gd name="T4" fmla="*/ 12 w 13"/>
                <a:gd name="T5" fmla="*/ 0 h 5"/>
                <a:gd name="T6" fmla="*/ 0 w 13"/>
                <a:gd name="T7" fmla="*/ 4 h 5"/>
                <a:gd name="T8" fmla="*/ 0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0" y="4"/>
                  </a:moveTo>
                  <a:cubicBezTo>
                    <a:pt x="4" y="3"/>
                    <a:pt x="8" y="2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8" y="1"/>
                    <a:pt x="4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11436"/>
            <p:cNvSpPr>
              <a:spLocks/>
            </p:cNvSpPr>
            <p:nvPr/>
          </p:nvSpPr>
          <p:spPr bwMode="auto">
            <a:xfrm>
              <a:off x="5901054" y="3460295"/>
              <a:ext cx="43878" cy="12798"/>
            </a:xfrm>
            <a:custGeom>
              <a:avLst/>
              <a:gdLst>
                <a:gd name="T0" fmla="*/ 0 w 10"/>
                <a:gd name="T1" fmla="*/ 3 h 3"/>
                <a:gd name="T2" fmla="*/ 9 w 10"/>
                <a:gd name="T3" fmla="*/ 0 h 3"/>
                <a:gd name="T4" fmla="*/ 9 w 10"/>
                <a:gd name="T5" fmla="*/ 0 h 3"/>
                <a:gd name="T6" fmla="*/ 0 w 10"/>
                <a:gd name="T7" fmla="*/ 2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11437"/>
            <p:cNvSpPr>
              <a:spLocks/>
            </p:cNvSpPr>
            <p:nvPr/>
          </p:nvSpPr>
          <p:spPr bwMode="auto">
            <a:xfrm>
              <a:off x="5928477" y="3438356"/>
              <a:ext cx="29252" cy="5485"/>
            </a:xfrm>
            <a:custGeom>
              <a:avLst/>
              <a:gdLst>
                <a:gd name="T0" fmla="*/ 1 w 7"/>
                <a:gd name="T1" fmla="*/ 1 h 1"/>
                <a:gd name="T2" fmla="*/ 7 w 7"/>
                <a:gd name="T3" fmla="*/ 0 h 1"/>
                <a:gd name="T4" fmla="*/ 7 w 7"/>
                <a:gd name="T5" fmla="*/ 0 h 1"/>
                <a:gd name="T6" fmla="*/ 1 w 7"/>
                <a:gd name="T7" fmla="*/ 1 h 1"/>
                <a:gd name="T8" fmla="*/ 1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1" y="1"/>
                  </a:moveTo>
                  <a:cubicBezTo>
                    <a:pt x="3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11438"/>
            <p:cNvSpPr>
              <a:spLocks/>
            </p:cNvSpPr>
            <p:nvPr/>
          </p:nvSpPr>
          <p:spPr bwMode="auto">
            <a:xfrm>
              <a:off x="5859004" y="3478577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1 h 2"/>
                <a:gd name="T4" fmla="*/ 1 w 5"/>
                <a:gd name="T5" fmla="*/ 1 h 2"/>
                <a:gd name="T6" fmla="*/ 5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11439"/>
            <p:cNvSpPr>
              <a:spLocks/>
            </p:cNvSpPr>
            <p:nvPr/>
          </p:nvSpPr>
          <p:spPr bwMode="auto">
            <a:xfrm>
              <a:off x="5868146" y="3473092"/>
              <a:ext cx="20111" cy="548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11440"/>
            <p:cNvSpPr>
              <a:spLocks/>
            </p:cNvSpPr>
            <p:nvPr/>
          </p:nvSpPr>
          <p:spPr bwMode="auto">
            <a:xfrm>
              <a:off x="5875459" y="3463951"/>
              <a:ext cx="21939" cy="548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5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11441"/>
            <p:cNvSpPr>
              <a:spLocks/>
            </p:cNvSpPr>
            <p:nvPr/>
          </p:nvSpPr>
          <p:spPr bwMode="auto">
            <a:xfrm>
              <a:off x="5880943" y="3460295"/>
              <a:ext cx="29252" cy="3656"/>
            </a:xfrm>
            <a:custGeom>
              <a:avLst/>
              <a:gdLst>
                <a:gd name="T0" fmla="*/ 6 w 7"/>
                <a:gd name="T1" fmla="*/ 0 h 1"/>
                <a:gd name="T2" fmla="*/ 1 w 7"/>
                <a:gd name="T3" fmla="*/ 0 h 1"/>
                <a:gd name="T4" fmla="*/ 1 w 7"/>
                <a:gd name="T5" fmla="*/ 1 h 1"/>
                <a:gd name="T6" fmla="*/ 6 w 7"/>
                <a:gd name="T7" fmla="*/ 0 h 1"/>
                <a:gd name="T8" fmla="*/ 6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6" y="0"/>
                  </a:move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11442"/>
            <p:cNvSpPr>
              <a:spLocks/>
            </p:cNvSpPr>
            <p:nvPr/>
          </p:nvSpPr>
          <p:spPr bwMode="auto">
            <a:xfrm>
              <a:off x="5888256" y="3456638"/>
              <a:ext cx="27424" cy="0"/>
            </a:xfrm>
            <a:custGeom>
              <a:avLst/>
              <a:gdLst>
                <a:gd name="T0" fmla="*/ 6 w 6"/>
                <a:gd name="T1" fmla="*/ 0 w 6"/>
                <a:gd name="T2" fmla="*/ 0 w 6"/>
                <a:gd name="T3" fmla="*/ 6 w 6"/>
                <a:gd name="T4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11443"/>
            <p:cNvSpPr>
              <a:spLocks/>
            </p:cNvSpPr>
            <p:nvPr/>
          </p:nvSpPr>
          <p:spPr bwMode="auto">
            <a:xfrm>
              <a:off x="5897397" y="3447497"/>
              <a:ext cx="25595" cy="3656"/>
            </a:xfrm>
            <a:custGeom>
              <a:avLst/>
              <a:gdLst>
                <a:gd name="T0" fmla="*/ 6 w 6"/>
                <a:gd name="T1" fmla="*/ 0 h 1"/>
                <a:gd name="T2" fmla="*/ 1 w 6"/>
                <a:gd name="T3" fmla="*/ 0 h 1"/>
                <a:gd name="T4" fmla="*/ 1 w 6"/>
                <a:gd name="T5" fmla="*/ 0 h 1"/>
                <a:gd name="T6" fmla="*/ 6 w 6"/>
                <a:gd name="T7" fmla="*/ 0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1"/>
                    <a:pt x="1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Freeform 11444"/>
            <p:cNvSpPr>
              <a:spLocks/>
            </p:cNvSpPr>
            <p:nvPr/>
          </p:nvSpPr>
          <p:spPr bwMode="auto">
            <a:xfrm>
              <a:off x="5875459" y="3438356"/>
              <a:ext cx="56676" cy="12798"/>
            </a:xfrm>
            <a:custGeom>
              <a:avLst/>
              <a:gdLst>
                <a:gd name="T0" fmla="*/ 12 w 13"/>
                <a:gd name="T1" fmla="*/ 0 h 3"/>
                <a:gd name="T2" fmla="*/ 10 w 13"/>
                <a:gd name="T3" fmla="*/ 0 h 3"/>
                <a:gd name="T4" fmla="*/ 9 w 13"/>
                <a:gd name="T5" fmla="*/ 0 h 3"/>
                <a:gd name="T6" fmla="*/ 9 w 13"/>
                <a:gd name="T7" fmla="*/ 0 h 3"/>
                <a:gd name="T8" fmla="*/ 8 w 13"/>
                <a:gd name="T9" fmla="*/ 0 h 3"/>
                <a:gd name="T10" fmla="*/ 8 w 13"/>
                <a:gd name="T11" fmla="*/ 0 h 3"/>
                <a:gd name="T12" fmla="*/ 0 w 13"/>
                <a:gd name="T13" fmla="*/ 3 h 3"/>
                <a:gd name="T14" fmla="*/ 0 w 13"/>
                <a:gd name="T15" fmla="*/ 3 h 3"/>
                <a:gd name="T16" fmla="*/ 9 w 13"/>
                <a:gd name="T17" fmla="*/ 0 h 3"/>
                <a:gd name="T18" fmla="*/ 12 w 13"/>
                <a:gd name="T19" fmla="*/ 0 h 3"/>
                <a:gd name="T20" fmla="*/ 12 w 1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">
                  <a:moveTo>
                    <a:pt x="12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11445"/>
            <p:cNvSpPr>
              <a:spLocks/>
            </p:cNvSpPr>
            <p:nvPr/>
          </p:nvSpPr>
          <p:spPr bwMode="auto">
            <a:xfrm>
              <a:off x="5941275" y="3412761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Freeform 11446"/>
            <p:cNvSpPr>
              <a:spLocks/>
            </p:cNvSpPr>
            <p:nvPr/>
          </p:nvSpPr>
          <p:spPr bwMode="auto">
            <a:xfrm>
              <a:off x="5849863" y="3491374"/>
              <a:ext cx="18282" cy="0"/>
            </a:xfrm>
            <a:custGeom>
              <a:avLst/>
              <a:gdLst>
                <a:gd name="T0" fmla="*/ 4 w 4"/>
                <a:gd name="T1" fmla="*/ 0 w 4"/>
                <a:gd name="T2" fmla="*/ 0 w 4"/>
                <a:gd name="T3" fmla="*/ 4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Freeform 11447"/>
            <p:cNvSpPr>
              <a:spLocks/>
            </p:cNvSpPr>
            <p:nvPr/>
          </p:nvSpPr>
          <p:spPr bwMode="auto">
            <a:xfrm>
              <a:off x="5976011" y="3282955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Freeform 11448"/>
            <p:cNvSpPr>
              <a:spLocks/>
            </p:cNvSpPr>
            <p:nvPr/>
          </p:nvSpPr>
          <p:spPr bwMode="auto">
            <a:xfrm>
              <a:off x="6113129" y="3321349"/>
              <a:ext cx="87755" cy="21939"/>
            </a:xfrm>
            <a:custGeom>
              <a:avLst/>
              <a:gdLst>
                <a:gd name="T0" fmla="*/ 16 w 20"/>
                <a:gd name="T1" fmla="*/ 2 h 5"/>
                <a:gd name="T2" fmla="*/ 20 w 20"/>
                <a:gd name="T3" fmla="*/ 1 h 5"/>
                <a:gd name="T4" fmla="*/ 20 w 20"/>
                <a:gd name="T5" fmla="*/ 1 h 5"/>
                <a:gd name="T6" fmla="*/ 17 w 20"/>
                <a:gd name="T7" fmla="*/ 1 h 5"/>
                <a:gd name="T8" fmla="*/ 17 w 20"/>
                <a:gd name="T9" fmla="*/ 1 h 5"/>
                <a:gd name="T10" fmla="*/ 0 w 20"/>
                <a:gd name="T11" fmla="*/ 5 h 5"/>
                <a:gd name="T12" fmla="*/ 1 w 20"/>
                <a:gd name="T13" fmla="*/ 5 h 5"/>
                <a:gd name="T14" fmla="*/ 16 w 20"/>
                <a:gd name="T15" fmla="*/ 2 h 5"/>
                <a:gd name="T16" fmla="*/ 16 w 20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">
                  <a:moveTo>
                    <a:pt x="16" y="2"/>
                  </a:moveTo>
                  <a:cubicBezTo>
                    <a:pt x="17" y="2"/>
                    <a:pt x="19" y="1"/>
                    <a:pt x="20" y="1"/>
                  </a:cubicBezTo>
                  <a:cubicBezTo>
                    <a:pt x="20" y="1"/>
                    <a:pt x="20" y="0"/>
                    <a:pt x="20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1" y="2"/>
                    <a:pt x="6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11449"/>
            <p:cNvSpPr>
              <a:spLocks/>
            </p:cNvSpPr>
            <p:nvPr/>
          </p:nvSpPr>
          <p:spPr bwMode="auto">
            <a:xfrm>
              <a:off x="6162491" y="3317692"/>
              <a:ext cx="38394" cy="9142"/>
            </a:xfrm>
            <a:custGeom>
              <a:avLst/>
              <a:gdLst>
                <a:gd name="T0" fmla="*/ 1 w 9"/>
                <a:gd name="T1" fmla="*/ 2 h 2"/>
                <a:gd name="T2" fmla="*/ 8 w 9"/>
                <a:gd name="T3" fmla="*/ 0 h 2"/>
                <a:gd name="T4" fmla="*/ 8 w 9"/>
                <a:gd name="T5" fmla="*/ 0 h 2"/>
                <a:gd name="T6" fmla="*/ 0 w 9"/>
                <a:gd name="T7" fmla="*/ 2 h 2"/>
                <a:gd name="T8" fmla="*/ 1 w 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1" y="2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11450"/>
            <p:cNvSpPr>
              <a:spLocks/>
            </p:cNvSpPr>
            <p:nvPr/>
          </p:nvSpPr>
          <p:spPr bwMode="auto">
            <a:xfrm>
              <a:off x="6178946" y="3339631"/>
              <a:ext cx="43878" cy="16455"/>
            </a:xfrm>
            <a:custGeom>
              <a:avLst/>
              <a:gdLst>
                <a:gd name="T0" fmla="*/ 9 w 10"/>
                <a:gd name="T1" fmla="*/ 0 h 4"/>
                <a:gd name="T2" fmla="*/ 1 w 10"/>
                <a:gd name="T3" fmla="*/ 3 h 4"/>
                <a:gd name="T4" fmla="*/ 1 w 10"/>
                <a:gd name="T5" fmla="*/ 4 h 4"/>
                <a:gd name="T6" fmla="*/ 9 w 10"/>
                <a:gd name="T7" fmla="*/ 1 h 4"/>
                <a:gd name="T8" fmla="*/ 9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cubicBezTo>
                    <a:pt x="6" y="1"/>
                    <a:pt x="4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4" y="3"/>
                    <a:pt x="7" y="2"/>
                    <a:pt x="9" y="1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11451"/>
            <p:cNvSpPr>
              <a:spLocks/>
            </p:cNvSpPr>
            <p:nvPr/>
          </p:nvSpPr>
          <p:spPr bwMode="auto">
            <a:xfrm>
              <a:off x="6191743" y="3348772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1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11452"/>
            <p:cNvSpPr>
              <a:spLocks/>
            </p:cNvSpPr>
            <p:nvPr/>
          </p:nvSpPr>
          <p:spPr bwMode="auto">
            <a:xfrm>
              <a:off x="6166148" y="3368883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11453"/>
            <p:cNvSpPr>
              <a:spLocks/>
            </p:cNvSpPr>
            <p:nvPr/>
          </p:nvSpPr>
          <p:spPr bwMode="auto">
            <a:xfrm>
              <a:off x="6178946" y="3368883"/>
              <a:ext cx="31081" cy="14626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11454"/>
            <p:cNvSpPr>
              <a:spLocks/>
            </p:cNvSpPr>
            <p:nvPr/>
          </p:nvSpPr>
          <p:spPr bwMode="auto">
            <a:xfrm>
              <a:off x="6213682" y="3361570"/>
              <a:ext cx="21939" cy="73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11455"/>
            <p:cNvSpPr>
              <a:spLocks/>
            </p:cNvSpPr>
            <p:nvPr/>
          </p:nvSpPr>
          <p:spPr bwMode="auto">
            <a:xfrm>
              <a:off x="6204541" y="3403619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11456"/>
            <p:cNvSpPr>
              <a:spLocks/>
            </p:cNvSpPr>
            <p:nvPr/>
          </p:nvSpPr>
          <p:spPr bwMode="auto">
            <a:xfrm>
              <a:off x="6222824" y="3378024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11457"/>
            <p:cNvSpPr>
              <a:spLocks/>
            </p:cNvSpPr>
            <p:nvPr/>
          </p:nvSpPr>
          <p:spPr bwMode="auto">
            <a:xfrm>
              <a:off x="6239277" y="3390822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1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11458"/>
            <p:cNvSpPr>
              <a:spLocks/>
            </p:cNvSpPr>
            <p:nvPr/>
          </p:nvSpPr>
          <p:spPr bwMode="auto">
            <a:xfrm>
              <a:off x="6235621" y="3399962"/>
              <a:ext cx="60332" cy="47534"/>
            </a:xfrm>
            <a:custGeom>
              <a:avLst/>
              <a:gdLst>
                <a:gd name="T0" fmla="*/ 14 w 14"/>
                <a:gd name="T1" fmla="*/ 0 h 11"/>
                <a:gd name="T2" fmla="*/ 0 w 14"/>
                <a:gd name="T3" fmla="*/ 10 h 11"/>
                <a:gd name="T4" fmla="*/ 0 w 14"/>
                <a:gd name="T5" fmla="*/ 11 h 11"/>
                <a:gd name="T6" fmla="*/ 14 w 14"/>
                <a:gd name="T7" fmla="*/ 1 h 11"/>
                <a:gd name="T8" fmla="*/ 14 w 1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cubicBezTo>
                    <a:pt x="9" y="4"/>
                    <a:pt x="5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7"/>
                    <a:pt x="9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11459"/>
            <p:cNvSpPr>
              <a:spLocks/>
            </p:cNvSpPr>
            <p:nvPr/>
          </p:nvSpPr>
          <p:spPr bwMode="auto">
            <a:xfrm>
              <a:off x="6264873" y="3399962"/>
              <a:ext cx="27424" cy="21939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6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11460"/>
            <p:cNvSpPr>
              <a:spLocks/>
            </p:cNvSpPr>
            <p:nvPr/>
          </p:nvSpPr>
          <p:spPr bwMode="auto">
            <a:xfrm>
              <a:off x="6235621" y="3425558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11461"/>
            <p:cNvSpPr>
              <a:spLocks/>
            </p:cNvSpPr>
            <p:nvPr/>
          </p:nvSpPr>
          <p:spPr bwMode="auto">
            <a:xfrm>
              <a:off x="6222824" y="3416417"/>
              <a:ext cx="16455" cy="14626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11462"/>
            <p:cNvSpPr>
              <a:spLocks/>
            </p:cNvSpPr>
            <p:nvPr/>
          </p:nvSpPr>
          <p:spPr bwMode="auto">
            <a:xfrm>
              <a:off x="6222824" y="3412761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11463"/>
            <p:cNvSpPr>
              <a:spLocks/>
            </p:cNvSpPr>
            <p:nvPr/>
          </p:nvSpPr>
          <p:spPr bwMode="auto">
            <a:xfrm>
              <a:off x="6305094" y="3403619"/>
              <a:ext cx="29252" cy="27424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5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11464"/>
            <p:cNvSpPr>
              <a:spLocks/>
            </p:cNvSpPr>
            <p:nvPr/>
          </p:nvSpPr>
          <p:spPr bwMode="auto">
            <a:xfrm>
              <a:off x="6321548" y="3434700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11465"/>
            <p:cNvSpPr>
              <a:spLocks/>
            </p:cNvSpPr>
            <p:nvPr/>
          </p:nvSpPr>
          <p:spPr bwMode="auto">
            <a:xfrm>
              <a:off x="6334346" y="3403619"/>
              <a:ext cx="34737" cy="34737"/>
            </a:xfrm>
            <a:custGeom>
              <a:avLst/>
              <a:gdLst>
                <a:gd name="T0" fmla="*/ 0 w 8"/>
                <a:gd name="T1" fmla="*/ 8 h 8"/>
                <a:gd name="T2" fmla="*/ 1 w 8"/>
                <a:gd name="T3" fmla="*/ 8 h 8"/>
                <a:gd name="T4" fmla="*/ 8 w 8"/>
                <a:gd name="T5" fmla="*/ 0 h 8"/>
                <a:gd name="T6" fmla="*/ 8 w 8"/>
                <a:gd name="T7" fmla="*/ 0 h 8"/>
                <a:gd name="T8" fmla="*/ 0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0" y="8"/>
                    <a:pt x="1" y="8"/>
                  </a:cubicBezTo>
                  <a:cubicBezTo>
                    <a:pt x="3" y="5"/>
                    <a:pt x="5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5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11466"/>
            <p:cNvSpPr>
              <a:spLocks/>
            </p:cNvSpPr>
            <p:nvPr/>
          </p:nvSpPr>
          <p:spPr bwMode="auto">
            <a:xfrm>
              <a:off x="6339831" y="3409104"/>
              <a:ext cx="29252" cy="34737"/>
            </a:xfrm>
            <a:custGeom>
              <a:avLst/>
              <a:gdLst>
                <a:gd name="T0" fmla="*/ 7 w 7"/>
                <a:gd name="T1" fmla="*/ 1 h 8"/>
                <a:gd name="T2" fmla="*/ 0 w 7"/>
                <a:gd name="T3" fmla="*/ 8 h 8"/>
                <a:gd name="T4" fmla="*/ 1 w 7"/>
                <a:gd name="T5" fmla="*/ 8 h 8"/>
                <a:gd name="T6" fmla="*/ 7 w 7"/>
                <a:gd name="T7" fmla="*/ 1 h 8"/>
                <a:gd name="T8" fmla="*/ 7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1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11467"/>
            <p:cNvSpPr>
              <a:spLocks/>
            </p:cNvSpPr>
            <p:nvPr/>
          </p:nvSpPr>
          <p:spPr bwMode="auto">
            <a:xfrm>
              <a:off x="6343487" y="3416417"/>
              <a:ext cx="25595" cy="31081"/>
            </a:xfrm>
            <a:custGeom>
              <a:avLst/>
              <a:gdLst>
                <a:gd name="T0" fmla="*/ 6 w 6"/>
                <a:gd name="T1" fmla="*/ 0 h 7"/>
                <a:gd name="T2" fmla="*/ 1 w 6"/>
                <a:gd name="T3" fmla="*/ 6 h 7"/>
                <a:gd name="T4" fmla="*/ 1 w 6"/>
                <a:gd name="T5" fmla="*/ 6 h 7"/>
                <a:gd name="T6" fmla="*/ 6 w 6"/>
                <a:gd name="T7" fmla="*/ 1 h 7"/>
                <a:gd name="T8" fmla="*/ 6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3" y="4"/>
                    <a:pt x="4" y="3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11468"/>
            <p:cNvSpPr>
              <a:spLocks/>
            </p:cNvSpPr>
            <p:nvPr/>
          </p:nvSpPr>
          <p:spPr bwMode="auto">
            <a:xfrm>
              <a:off x="6188087" y="3339631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11469"/>
            <p:cNvSpPr>
              <a:spLocks/>
            </p:cNvSpPr>
            <p:nvPr/>
          </p:nvSpPr>
          <p:spPr bwMode="auto">
            <a:xfrm>
              <a:off x="6175289" y="3326833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11470"/>
            <p:cNvSpPr>
              <a:spLocks/>
            </p:cNvSpPr>
            <p:nvPr/>
          </p:nvSpPr>
          <p:spPr bwMode="auto">
            <a:xfrm>
              <a:off x="6166148" y="3321349"/>
              <a:ext cx="29252" cy="9142"/>
            </a:xfrm>
            <a:custGeom>
              <a:avLst/>
              <a:gdLst>
                <a:gd name="T0" fmla="*/ 0 w 7"/>
                <a:gd name="T1" fmla="*/ 2 h 2"/>
                <a:gd name="T2" fmla="*/ 0 w 7"/>
                <a:gd name="T3" fmla="*/ 2 h 2"/>
                <a:gd name="T4" fmla="*/ 7 w 7"/>
                <a:gd name="T5" fmla="*/ 0 h 2"/>
                <a:gd name="T6" fmla="*/ 7 w 7"/>
                <a:gd name="T7" fmla="*/ 0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11471"/>
            <p:cNvSpPr>
              <a:spLocks/>
            </p:cNvSpPr>
            <p:nvPr/>
          </p:nvSpPr>
          <p:spPr bwMode="auto">
            <a:xfrm>
              <a:off x="6127755" y="3301238"/>
              <a:ext cx="16455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11472"/>
            <p:cNvSpPr>
              <a:spLocks/>
            </p:cNvSpPr>
            <p:nvPr/>
          </p:nvSpPr>
          <p:spPr bwMode="auto">
            <a:xfrm>
              <a:off x="6135068" y="3356085"/>
              <a:ext cx="31081" cy="9142"/>
            </a:xfrm>
            <a:custGeom>
              <a:avLst/>
              <a:gdLst>
                <a:gd name="T0" fmla="*/ 7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11473"/>
            <p:cNvSpPr>
              <a:spLocks noEditPoints="1"/>
            </p:cNvSpPr>
            <p:nvPr/>
          </p:nvSpPr>
          <p:spPr bwMode="auto">
            <a:xfrm>
              <a:off x="6239277" y="3390822"/>
              <a:ext cx="190137" cy="60332"/>
            </a:xfrm>
            <a:custGeom>
              <a:avLst/>
              <a:gdLst>
                <a:gd name="T0" fmla="*/ 31 w 44"/>
                <a:gd name="T1" fmla="*/ 3 h 14"/>
                <a:gd name="T2" fmla="*/ 30 w 44"/>
                <a:gd name="T3" fmla="*/ 1 h 14"/>
                <a:gd name="T4" fmla="*/ 30 w 44"/>
                <a:gd name="T5" fmla="*/ 4 h 14"/>
                <a:gd name="T6" fmla="*/ 31 w 44"/>
                <a:gd name="T7" fmla="*/ 5 h 14"/>
                <a:gd name="T8" fmla="*/ 31 w 44"/>
                <a:gd name="T9" fmla="*/ 5 h 14"/>
                <a:gd name="T10" fmla="*/ 31 w 44"/>
                <a:gd name="T11" fmla="*/ 6 h 14"/>
                <a:gd name="T12" fmla="*/ 31 w 44"/>
                <a:gd name="T13" fmla="*/ 7 h 14"/>
                <a:gd name="T14" fmla="*/ 28 w 44"/>
                <a:gd name="T15" fmla="*/ 12 h 14"/>
                <a:gd name="T16" fmla="*/ 27 w 44"/>
                <a:gd name="T17" fmla="*/ 12 h 14"/>
                <a:gd name="T18" fmla="*/ 26 w 44"/>
                <a:gd name="T19" fmla="*/ 12 h 14"/>
                <a:gd name="T20" fmla="*/ 23 w 44"/>
                <a:gd name="T21" fmla="*/ 12 h 14"/>
                <a:gd name="T22" fmla="*/ 20 w 44"/>
                <a:gd name="T23" fmla="*/ 13 h 14"/>
                <a:gd name="T24" fmla="*/ 20 w 44"/>
                <a:gd name="T25" fmla="*/ 13 h 14"/>
                <a:gd name="T26" fmla="*/ 21 w 44"/>
                <a:gd name="T27" fmla="*/ 8 h 14"/>
                <a:gd name="T28" fmla="*/ 15 w 44"/>
                <a:gd name="T29" fmla="*/ 13 h 14"/>
                <a:gd name="T30" fmla="*/ 14 w 44"/>
                <a:gd name="T31" fmla="*/ 13 h 14"/>
                <a:gd name="T32" fmla="*/ 16 w 44"/>
                <a:gd name="T33" fmla="*/ 10 h 14"/>
                <a:gd name="T34" fmla="*/ 16 w 44"/>
                <a:gd name="T35" fmla="*/ 9 h 14"/>
                <a:gd name="T36" fmla="*/ 11 w 44"/>
                <a:gd name="T37" fmla="*/ 12 h 14"/>
                <a:gd name="T38" fmla="*/ 9 w 44"/>
                <a:gd name="T39" fmla="*/ 13 h 14"/>
                <a:gd name="T40" fmla="*/ 8 w 44"/>
                <a:gd name="T41" fmla="*/ 13 h 14"/>
                <a:gd name="T42" fmla="*/ 12 w 44"/>
                <a:gd name="T43" fmla="*/ 8 h 14"/>
                <a:gd name="T44" fmla="*/ 5 w 44"/>
                <a:gd name="T45" fmla="*/ 13 h 14"/>
                <a:gd name="T46" fmla="*/ 5 w 44"/>
                <a:gd name="T47" fmla="*/ 13 h 14"/>
                <a:gd name="T48" fmla="*/ 16 w 44"/>
                <a:gd name="T49" fmla="*/ 3 h 14"/>
                <a:gd name="T50" fmla="*/ 9 w 44"/>
                <a:gd name="T51" fmla="*/ 8 h 14"/>
                <a:gd name="T52" fmla="*/ 7 w 44"/>
                <a:gd name="T53" fmla="*/ 9 h 14"/>
                <a:gd name="T54" fmla="*/ 5 w 44"/>
                <a:gd name="T55" fmla="*/ 10 h 14"/>
                <a:gd name="T56" fmla="*/ 0 w 44"/>
                <a:gd name="T57" fmla="*/ 13 h 14"/>
                <a:gd name="T58" fmla="*/ 31 w 44"/>
                <a:gd name="T59" fmla="*/ 11 h 14"/>
                <a:gd name="T60" fmla="*/ 32 w 44"/>
                <a:gd name="T61" fmla="*/ 10 h 14"/>
                <a:gd name="T62" fmla="*/ 32 w 44"/>
                <a:gd name="T63" fmla="*/ 8 h 14"/>
                <a:gd name="T64" fmla="*/ 37 w 44"/>
                <a:gd name="T65" fmla="*/ 2 h 14"/>
                <a:gd name="T66" fmla="*/ 37 w 44"/>
                <a:gd name="T67" fmla="*/ 2 h 14"/>
                <a:gd name="T68" fmla="*/ 31 w 44"/>
                <a:gd name="T69" fmla="*/ 6 h 14"/>
                <a:gd name="T70" fmla="*/ 40 w 44"/>
                <a:gd name="T71" fmla="*/ 2 h 14"/>
                <a:gd name="T72" fmla="*/ 35 w 44"/>
                <a:gd name="T73" fmla="*/ 7 h 14"/>
                <a:gd name="T74" fmla="*/ 32 w 44"/>
                <a:gd name="T75" fmla="*/ 9 h 14"/>
                <a:gd name="T76" fmla="*/ 36 w 44"/>
                <a:gd name="T77" fmla="*/ 9 h 14"/>
                <a:gd name="T78" fmla="*/ 44 w 44"/>
                <a:gd name="T79" fmla="*/ 8 h 14"/>
                <a:gd name="T80" fmla="*/ 31 w 44"/>
                <a:gd name="T81" fmla="*/ 4 h 14"/>
                <a:gd name="T82" fmla="*/ 34 w 44"/>
                <a:gd name="T83" fmla="*/ 2 h 14"/>
                <a:gd name="T84" fmla="*/ 32 w 44"/>
                <a:gd name="T85" fmla="*/ 9 h 14"/>
                <a:gd name="T86" fmla="*/ 30 w 44"/>
                <a:gd name="T87" fmla="*/ 11 h 14"/>
                <a:gd name="T88" fmla="*/ 31 w 44"/>
                <a:gd name="T89" fmla="*/ 8 h 14"/>
                <a:gd name="T90" fmla="*/ 29 w 44"/>
                <a:gd name="T91" fmla="*/ 12 h 14"/>
                <a:gd name="T92" fmla="*/ 31 w 44"/>
                <a:gd name="T93" fmla="*/ 7 h 14"/>
                <a:gd name="T94" fmla="*/ 31 w 44"/>
                <a:gd name="T95" fmla="*/ 8 h 14"/>
                <a:gd name="T96" fmla="*/ 34 w 44"/>
                <a:gd name="T97" fmla="*/ 2 h 14"/>
                <a:gd name="T98" fmla="*/ 31 w 44"/>
                <a:gd name="T99" fmla="*/ 6 h 14"/>
                <a:gd name="T100" fmla="*/ 39 w 44"/>
                <a:gd name="T101" fmla="*/ 8 h 14"/>
                <a:gd name="T102" fmla="*/ 39 w 44"/>
                <a:gd name="T103" fmla="*/ 8 h 14"/>
                <a:gd name="T104" fmla="*/ 41 w 44"/>
                <a:gd name="T105" fmla="*/ 5 h 14"/>
                <a:gd name="T106" fmla="*/ 37 w 44"/>
                <a:gd name="T107" fmla="*/ 8 h 14"/>
                <a:gd name="T108" fmla="*/ 41 w 44"/>
                <a:gd name="T109" fmla="*/ 3 h 14"/>
                <a:gd name="T110" fmla="*/ 37 w 44"/>
                <a:gd name="T111" fmla="*/ 7 h 14"/>
                <a:gd name="T112" fmla="*/ 35 w 44"/>
                <a:gd name="T113" fmla="*/ 8 h 14"/>
                <a:gd name="T114" fmla="*/ 35 w 44"/>
                <a:gd name="T115" fmla="*/ 7 h 14"/>
                <a:gd name="T116" fmla="*/ 43 w 44"/>
                <a:gd name="T1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14">
                  <a:moveTo>
                    <a:pt x="43" y="5"/>
                  </a:moveTo>
                  <a:cubicBezTo>
                    <a:pt x="41" y="1"/>
                    <a:pt x="35" y="0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2"/>
                    <a:pt x="30" y="1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3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1" y="4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6"/>
                    <a:pt x="31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0" y="9"/>
                    <a:pt x="29" y="10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9" y="10"/>
                    <a:pt x="29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8" y="10"/>
                    <a:pt x="27" y="11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5" y="12"/>
                    <a:pt x="23" y="13"/>
                    <a:pt x="22" y="13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1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1" y="13"/>
                    <a:pt x="21" y="12"/>
                    <a:pt x="22" y="12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2"/>
                    <a:pt x="20" y="13"/>
                    <a:pt x="20" y="13"/>
                  </a:cubicBezTo>
                  <a:cubicBezTo>
                    <a:pt x="19" y="13"/>
                    <a:pt x="18" y="13"/>
                    <a:pt x="17" y="13"/>
                  </a:cubicBezTo>
                  <a:cubicBezTo>
                    <a:pt x="18" y="12"/>
                    <a:pt x="20" y="10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19" y="10"/>
                    <a:pt x="18" y="12"/>
                    <a:pt x="16" y="13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7" y="11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7" y="11"/>
                    <a:pt x="16" y="12"/>
                    <a:pt x="14" y="13"/>
                  </a:cubicBezTo>
                  <a:cubicBezTo>
                    <a:pt x="14" y="13"/>
                    <a:pt x="13" y="13"/>
                    <a:pt x="12" y="13"/>
                  </a:cubicBezTo>
                  <a:cubicBezTo>
                    <a:pt x="14" y="12"/>
                    <a:pt x="15" y="11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1"/>
                    <a:pt x="13" y="12"/>
                    <a:pt x="12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2" y="12"/>
                    <a:pt x="14" y="10"/>
                    <a:pt x="16" y="9"/>
                  </a:cubicBezTo>
                  <a:cubicBezTo>
                    <a:pt x="16" y="9"/>
                    <a:pt x="16" y="8"/>
                    <a:pt x="16" y="9"/>
                  </a:cubicBezTo>
                  <a:cubicBezTo>
                    <a:pt x="14" y="10"/>
                    <a:pt x="12" y="11"/>
                    <a:pt x="10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1"/>
                    <a:pt x="12" y="10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2" y="10"/>
                    <a:pt x="10" y="11"/>
                    <a:pt x="8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8" y="12"/>
                    <a:pt x="10" y="10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10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9"/>
                    <a:pt x="13" y="6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3" y="6"/>
                    <a:pt x="9" y="9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7" y="10"/>
                    <a:pt x="12" y="6"/>
                    <a:pt x="16" y="3"/>
                  </a:cubicBezTo>
                  <a:cubicBezTo>
                    <a:pt x="16" y="3"/>
                    <a:pt x="16" y="2"/>
                    <a:pt x="16" y="3"/>
                  </a:cubicBezTo>
                  <a:cubicBezTo>
                    <a:pt x="13" y="5"/>
                    <a:pt x="11" y="7"/>
                    <a:pt x="8" y="9"/>
                  </a:cubicBezTo>
                  <a:cubicBezTo>
                    <a:pt x="8" y="9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11"/>
                    <a:pt x="4" y="12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3" y="12"/>
                    <a:pt x="4" y="11"/>
                    <a:pt x="5" y="10"/>
                  </a:cubicBezTo>
                  <a:cubicBezTo>
                    <a:pt x="6" y="10"/>
                    <a:pt x="6" y="9"/>
                    <a:pt x="5" y="9"/>
                  </a:cubicBezTo>
                  <a:cubicBezTo>
                    <a:pt x="4" y="11"/>
                    <a:pt x="2" y="12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4"/>
                    <a:pt x="14" y="14"/>
                    <a:pt x="22" y="13"/>
                  </a:cubicBezTo>
                  <a:cubicBezTo>
                    <a:pt x="25" y="13"/>
                    <a:pt x="28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0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0"/>
                    <a:pt x="32" y="9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4" y="6"/>
                    <a:pt x="35" y="4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5" y="4"/>
                    <a:pt x="33" y="6"/>
                    <a:pt x="32" y="8"/>
                  </a:cubicBezTo>
                  <a:cubicBezTo>
                    <a:pt x="32" y="7"/>
                    <a:pt x="32" y="7"/>
                    <a:pt x="31" y="7"/>
                  </a:cubicBezTo>
                  <a:cubicBezTo>
                    <a:pt x="33" y="5"/>
                    <a:pt x="35" y="3"/>
                    <a:pt x="37" y="2"/>
                  </a:cubicBezTo>
                  <a:cubicBezTo>
                    <a:pt x="37" y="2"/>
                    <a:pt x="37" y="1"/>
                    <a:pt x="36" y="1"/>
                  </a:cubicBezTo>
                  <a:cubicBezTo>
                    <a:pt x="35" y="3"/>
                    <a:pt x="33" y="5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4"/>
                    <a:pt x="34" y="3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1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8" y="4"/>
                    <a:pt x="37" y="5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7"/>
                    <a:pt x="34" y="8"/>
                    <a:pt x="33" y="8"/>
                  </a:cubicBezTo>
                  <a:cubicBezTo>
                    <a:pt x="33" y="8"/>
                    <a:pt x="33" y="8"/>
                    <a:pt x="33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8"/>
                    <a:pt x="37" y="8"/>
                    <a:pt x="38" y="8"/>
                  </a:cubicBezTo>
                  <a:cubicBezTo>
                    <a:pt x="39" y="8"/>
                    <a:pt x="40" y="9"/>
                    <a:pt x="42" y="9"/>
                  </a:cubicBezTo>
                  <a:cubicBezTo>
                    <a:pt x="43" y="9"/>
                    <a:pt x="44" y="9"/>
                    <a:pt x="44" y="8"/>
                  </a:cubicBezTo>
                  <a:cubicBezTo>
                    <a:pt x="44" y="7"/>
                    <a:pt x="44" y="6"/>
                    <a:pt x="43" y="5"/>
                  </a:cubicBezTo>
                  <a:close/>
                  <a:moveTo>
                    <a:pt x="31" y="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2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3" y="3"/>
                    <a:pt x="32" y="3"/>
                    <a:pt x="31" y="4"/>
                  </a:cubicBezTo>
                  <a:close/>
                  <a:moveTo>
                    <a:pt x="31" y="9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30" y="11"/>
                    <a:pt x="31" y="10"/>
                    <a:pt x="31" y="9"/>
                  </a:cubicBezTo>
                  <a:close/>
                  <a:moveTo>
                    <a:pt x="31" y="8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9"/>
                    <a:pt x="30" y="10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9" y="10"/>
                    <a:pt x="30" y="9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8"/>
                    <a:pt x="31" y="8"/>
                    <a:pt x="31" y="8"/>
                  </a:cubicBezTo>
                  <a:close/>
                  <a:moveTo>
                    <a:pt x="31" y="6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2" y="4"/>
                    <a:pt x="33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5" y="1"/>
                    <a:pt x="35" y="1"/>
                  </a:cubicBezTo>
                  <a:cubicBezTo>
                    <a:pt x="34" y="3"/>
                    <a:pt x="32" y="4"/>
                    <a:pt x="31" y="6"/>
                  </a:cubicBezTo>
                  <a:close/>
                  <a:moveTo>
                    <a:pt x="42" y="9"/>
                  </a:moveTo>
                  <a:cubicBezTo>
                    <a:pt x="41" y="9"/>
                    <a:pt x="40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5"/>
                    <a:pt x="42" y="5"/>
                    <a:pt x="41" y="5"/>
                  </a:cubicBezTo>
                  <a:cubicBezTo>
                    <a:pt x="40" y="6"/>
                    <a:pt x="40" y="7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0" y="6"/>
                    <a:pt x="41" y="5"/>
                  </a:cubicBezTo>
                  <a:cubicBezTo>
                    <a:pt x="41" y="5"/>
                    <a:pt x="41" y="4"/>
                    <a:pt x="41" y="5"/>
                  </a:cubicBezTo>
                  <a:cubicBezTo>
                    <a:pt x="39" y="6"/>
                    <a:pt x="38" y="7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8" y="6"/>
                    <a:pt x="39" y="5"/>
                    <a:pt x="41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9" y="5"/>
                    <a:pt x="37" y="6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6" y="8"/>
                    <a:pt x="36" y="7"/>
                    <a:pt x="37" y="7"/>
                  </a:cubicBezTo>
                  <a:cubicBezTo>
                    <a:pt x="37" y="7"/>
                    <a:pt x="37" y="6"/>
                    <a:pt x="37" y="7"/>
                  </a:cubicBezTo>
                  <a:cubicBezTo>
                    <a:pt x="36" y="7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5" y="8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7" y="6"/>
                    <a:pt x="38" y="4"/>
                    <a:pt x="40" y="3"/>
                  </a:cubicBezTo>
                  <a:cubicBezTo>
                    <a:pt x="40" y="3"/>
                    <a:pt x="40" y="3"/>
                    <a:pt x="40" y="2"/>
                  </a:cubicBezTo>
                  <a:cubicBezTo>
                    <a:pt x="41" y="3"/>
                    <a:pt x="42" y="4"/>
                    <a:pt x="43" y="5"/>
                  </a:cubicBezTo>
                  <a:cubicBezTo>
                    <a:pt x="44" y="6"/>
                    <a:pt x="44" y="9"/>
                    <a:pt x="42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11474"/>
            <p:cNvSpPr>
              <a:spLocks/>
            </p:cNvSpPr>
            <p:nvPr/>
          </p:nvSpPr>
          <p:spPr bwMode="auto">
            <a:xfrm>
              <a:off x="6416617" y="3421901"/>
              <a:ext cx="5485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11475"/>
            <p:cNvSpPr>
              <a:spLocks/>
            </p:cNvSpPr>
            <p:nvPr/>
          </p:nvSpPr>
          <p:spPr bwMode="auto">
            <a:xfrm>
              <a:off x="5789531" y="3513313"/>
              <a:ext cx="16455" cy="47534"/>
            </a:xfrm>
            <a:custGeom>
              <a:avLst/>
              <a:gdLst>
                <a:gd name="T0" fmla="*/ 4 w 4"/>
                <a:gd name="T1" fmla="*/ 0 h 11"/>
                <a:gd name="T2" fmla="*/ 1 w 4"/>
                <a:gd name="T3" fmla="*/ 9 h 11"/>
                <a:gd name="T4" fmla="*/ 2 w 4"/>
                <a:gd name="T5" fmla="*/ 5 h 11"/>
                <a:gd name="T6" fmla="*/ 2 w 4"/>
                <a:gd name="T7" fmla="*/ 5 h 11"/>
                <a:gd name="T8" fmla="*/ 0 w 4"/>
                <a:gd name="T9" fmla="*/ 10 h 11"/>
                <a:gd name="T10" fmla="*/ 1 w 4"/>
                <a:gd name="T11" fmla="*/ 10 h 11"/>
                <a:gd name="T12" fmla="*/ 1 w 4"/>
                <a:gd name="T13" fmla="*/ 10 h 11"/>
                <a:gd name="T14" fmla="*/ 1 w 4"/>
                <a:gd name="T15" fmla="*/ 10 h 11"/>
                <a:gd name="T16" fmla="*/ 4 w 4"/>
                <a:gd name="T17" fmla="*/ 0 h 11"/>
                <a:gd name="T18" fmla="*/ 4 w 4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1" y="8"/>
                    <a:pt x="2" y="6"/>
                    <a:pt x="2" y="5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6"/>
                    <a:pt x="1" y="8"/>
                    <a:pt x="0" y="10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7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11476"/>
            <p:cNvSpPr>
              <a:spLocks/>
            </p:cNvSpPr>
            <p:nvPr/>
          </p:nvSpPr>
          <p:spPr bwMode="auto">
            <a:xfrm>
              <a:off x="5811470" y="3507829"/>
              <a:ext cx="9142" cy="34737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8 h 8"/>
                <a:gd name="T4" fmla="*/ 0 w 2"/>
                <a:gd name="T5" fmla="*/ 8 h 8"/>
                <a:gd name="T6" fmla="*/ 2 w 2"/>
                <a:gd name="T7" fmla="*/ 1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1" y="3"/>
                    <a:pt x="1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3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11477"/>
            <p:cNvSpPr>
              <a:spLocks/>
            </p:cNvSpPr>
            <p:nvPr/>
          </p:nvSpPr>
          <p:spPr bwMode="auto">
            <a:xfrm>
              <a:off x="5815126" y="3507829"/>
              <a:ext cx="9142" cy="2559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6 h 6"/>
                <a:gd name="T4" fmla="*/ 1 w 2"/>
                <a:gd name="T5" fmla="*/ 6 h 6"/>
                <a:gd name="T6" fmla="*/ 2 w 2"/>
                <a:gd name="T7" fmla="*/ 1 h 6"/>
                <a:gd name="T8" fmla="*/ 2 w 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2" y="3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11478"/>
            <p:cNvSpPr>
              <a:spLocks/>
            </p:cNvSpPr>
            <p:nvPr/>
          </p:nvSpPr>
          <p:spPr bwMode="auto">
            <a:xfrm>
              <a:off x="5944932" y="343104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11479"/>
            <p:cNvSpPr>
              <a:spLocks/>
            </p:cNvSpPr>
            <p:nvPr/>
          </p:nvSpPr>
          <p:spPr bwMode="auto">
            <a:xfrm>
              <a:off x="5957729" y="3425558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11480"/>
            <p:cNvSpPr>
              <a:spLocks/>
            </p:cNvSpPr>
            <p:nvPr/>
          </p:nvSpPr>
          <p:spPr bwMode="auto">
            <a:xfrm>
              <a:off x="6378223" y="3399962"/>
              <a:ext cx="29252" cy="31081"/>
            </a:xfrm>
            <a:custGeom>
              <a:avLst/>
              <a:gdLst>
                <a:gd name="T0" fmla="*/ 0 w 7"/>
                <a:gd name="T1" fmla="*/ 6 h 7"/>
                <a:gd name="T2" fmla="*/ 0 w 7"/>
                <a:gd name="T3" fmla="*/ 6 h 7"/>
                <a:gd name="T4" fmla="*/ 1 w 7"/>
                <a:gd name="T5" fmla="*/ 6 h 7"/>
                <a:gd name="T6" fmla="*/ 7 w 7"/>
                <a:gd name="T7" fmla="*/ 1 h 7"/>
                <a:gd name="T8" fmla="*/ 6 w 7"/>
                <a:gd name="T9" fmla="*/ 1 h 7"/>
                <a:gd name="T10" fmla="*/ 2 w 7"/>
                <a:gd name="T11" fmla="*/ 5 h 7"/>
                <a:gd name="T12" fmla="*/ 2 w 7"/>
                <a:gd name="T13" fmla="*/ 5 h 7"/>
                <a:gd name="T14" fmla="*/ 0 w 7"/>
                <a:gd name="T15" fmla="*/ 6 h 7"/>
                <a:gd name="T16" fmla="*/ 0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5" y="2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11481"/>
            <p:cNvSpPr>
              <a:spLocks/>
            </p:cNvSpPr>
            <p:nvPr/>
          </p:nvSpPr>
          <p:spPr bwMode="auto">
            <a:xfrm>
              <a:off x="6403819" y="3403619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11482"/>
            <p:cNvSpPr>
              <a:spLocks/>
            </p:cNvSpPr>
            <p:nvPr/>
          </p:nvSpPr>
          <p:spPr bwMode="auto">
            <a:xfrm>
              <a:off x="6412960" y="3412761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1 h 3"/>
                <a:gd name="T4" fmla="*/ 2 w 3"/>
                <a:gd name="T5" fmla="*/ 1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2 h 3"/>
                <a:gd name="T12" fmla="*/ 2 w 3"/>
                <a:gd name="T13" fmla="*/ 2 h 3"/>
                <a:gd name="T14" fmla="*/ 3 w 3"/>
                <a:gd name="T15" fmla="*/ 1 h 3"/>
                <a:gd name="T16" fmla="*/ 3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11483"/>
            <p:cNvSpPr>
              <a:spLocks/>
            </p:cNvSpPr>
            <p:nvPr/>
          </p:nvSpPr>
          <p:spPr bwMode="auto">
            <a:xfrm>
              <a:off x="6416617" y="3416417"/>
              <a:ext cx="9142" cy="14626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2 w 2"/>
                <a:gd name="T5" fmla="*/ 1 h 3"/>
                <a:gd name="T6" fmla="*/ 1 w 2"/>
                <a:gd name="T7" fmla="*/ 2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11484"/>
            <p:cNvSpPr>
              <a:spLocks/>
            </p:cNvSpPr>
            <p:nvPr/>
          </p:nvSpPr>
          <p:spPr bwMode="auto">
            <a:xfrm>
              <a:off x="6422101" y="3421901"/>
              <a:ext cx="3656" cy="9142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11485"/>
            <p:cNvSpPr>
              <a:spLocks/>
            </p:cNvSpPr>
            <p:nvPr/>
          </p:nvSpPr>
          <p:spPr bwMode="auto">
            <a:xfrm>
              <a:off x="6153351" y="3507829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1 w 8"/>
                <a:gd name="T3" fmla="*/ 2 h 3"/>
                <a:gd name="T4" fmla="*/ 1 w 8"/>
                <a:gd name="T5" fmla="*/ 3 h 3"/>
                <a:gd name="T6" fmla="*/ 7 w 8"/>
                <a:gd name="T7" fmla="*/ 1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11486"/>
            <p:cNvSpPr>
              <a:spLocks/>
            </p:cNvSpPr>
            <p:nvPr/>
          </p:nvSpPr>
          <p:spPr bwMode="auto">
            <a:xfrm>
              <a:off x="6166148" y="3495031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11487"/>
            <p:cNvSpPr>
              <a:spLocks/>
            </p:cNvSpPr>
            <p:nvPr/>
          </p:nvSpPr>
          <p:spPr bwMode="auto">
            <a:xfrm>
              <a:off x="6169804" y="3485890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11488"/>
            <p:cNvSpPr>
              <a:spLocks/>
            </p:cNvSpPr>
            <p:nvPr/>
          </p:nvSpPr>
          <p:spPr bwMode="auto">
            <a:xfrm>
              <a:off x="6153351" y="3434700"/>
              <a:ext cx="29252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11489"/>
            <p:cNvSpPr>
              <a:spLocks/>
            </p:cNvSpPr>
            <p:nvPr/>
          </p:nvSpPr>
          <p:spPr bwMode="auto">
            <a:xfrm>
              <a:off x="6169804" y="3409104"/>
              <a:ext cx="12798" cy="7313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2 w 3"/>
                <a:gd name="T5" fmla="*/ 0 h 2"/>
                <a:gd name="T6" fmla="*/ 1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11490"/>
            <p:cNvSpPr>
              <a:spLocks/>
            </p:cNvSpPr>
            <p:nvPr/>
          </p:nvSpPr>
          <p:spPr bwMode="auto">
            <a:xfrm>
              <a:off x="6131412" y="3378024"/>
              <a:ext cx="34737" cy="9142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0 w 8"/>
                <a:gd name="T5" fmla="*/ 2 h 2"/>
                <a:gd name="T6" fmla="*/ 8 w 8"/>
                <a:gd name="T7" fmla="*/ 0 h 2"/>
                <a:gd name="T8" fmla="*/ 8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11491"/>
            <p:cNvSpPr>
              <a:spLocks noEditPoints="1"/>
            </p:cNvSpPr>
            <p:nvPr/>
          </p:nvSpPr>
          <p:spPr bwMode="auto">
            <a:xfrm>
              <a:off x="5780390" y="3399962"/>
              <a:ext cx="217561" cy="164541"/>
            </a:xfrm>
            <a:custGeom>
              <a:avLst/>
              <a:gdLst>
                <a:gd name="T0" fmla="*/ 34 w 50"/>
                <a:gd name="T1" fmla="*/ 11 h 38"/>
                <a:gd name="T2" fmla="*/ 42 w 50"/>
                <a:gd name="T3" fmla="*/ 10 h 38"/>
                <a:gd name="T4" fmla="*/ 41 w 50"/>
                <a:gd name="T5" fmla="*/ 11 h 38"/>
                <a:gd name="T6" fmla="*/ 40 w 50"/>
                <a:gd name="T7" fmla="*/ 11 h 38"/>
                <a:gd name="T8" fmla="*/ 39 w 50"/>
                <a:gd name="T9" fmla="*/ 13 h 38"/>
                <a:gd name="T10" fmla="*/ 25 w 50"/>
                <a:gd name="T11" fmla="*/ 18 h 38"/>
                <a:gd name="T12" fmla="*/ 22 w 50"/>
                <a:gd name="T13" fmla="*/ 21 h 38"/>
                <a:gd name="T14" fmla="*/ 21 w 50"/>
                <a:gd name="T15" fmla="*/ 22 h 38"/>
                <a:gd name="T16" fmla="*/ 30 w 50"/>
                <a:gd name="T17" fmla="*/ 21 h 38"/>
                <a:gd name="T18" fmla="*/ 15 w 50"/>
                <a:gd name="T19" fmla="*/ 30 h 38"/>
                <a:gd name="T20" fmla="*/ 14 w 50"/>
                <a:gd name="T21" fmla="*/ 29 h 38"/>
                <a:gd name="T22" fmla="*/ 13 w 50"/>
                <a:gd name="T23" fmla="*/ 28 h 38"/>
                <a:gd name="T24" fmla="*/ 18 w 50"/>
                <a:gd name="T25" fmla="*/ 25 h 38"/>
                <a:gd name="T26" fmla="*/ 15 w 50"/>
                <a:gd name="T27" fmla="*/ 26 h 38"/>
                <a:gd name="T28" fmla="*/ 17 w 50"/>
                <a:gd name="T29" fmla="*/ 24 h 38"/>
                <a:gd name="T30" fmla="*/ 11 w 50"/>
                <a:gd name="T31" fmla="*/ 26 h 38"/>
                <a:gd name="T32" fmla="*/ 11 w 50"/>
                <a:gd name="T33" fmla="*/ 25 h 38"/>
                <a:gd name="T34" fmla="*/ 10 w 50"/>
                <a:gd name="T35" fmla="*/ 24 h 38"/>
                <a:gd name="T36" fmla="*/ 10 w 50"/>
                <a:gd name="T37" fmla="*/ 24 h 38"/>
                <a:gd name="T38" fmla="*/ 10 w 50"/>
                <a:gd name="T39" fmla="*/ 23 h 38"/>
                <a:gd name="T40" fmla="*/ 9 w 50"/>
                <a:gd name="T41" fmla="*/ 21 h 38"/>
                <a:gd name="T42" fmla="*/ 11 w 50"/>
                <a:gd name="T43" fmla="*/ 20 h 38"/>
                <a:gd name="T44" fmla="*/ 12 w 50"/>
                <a:gd name="T45" fmla="*/ 19 h 38"/>
                <a:gd name="T46" fmla="*/ 13 w 50"/>
                <a:gd name="T47" fmla="*/ 18 h 38"/>
                <a:gd name="T48" fmla="*/ 16 w 50"/>
                <a:gd name="T49" fmla="*/ 16 h 38"/>
                <a:gd name="T50" fmla="*/ 18 w 50"/>
                <a:gd name="T51" fmla="*/ 15 h 38"/>
                <a:gd name="T52" fmla="*/ 20 w 50"/>
                <a:gd name="T53" fmla="*/ 14 h 38"/>
                <a:gd name="T54" fmla="*/ 28 w 50"/>
                <a:gd name="T55" fmla="*/ 8 h 38"/>
                <a:gd name="T56" fmla="*/ 31 w 50"/>
                <a:gd name="T57" fmla="*/ 6 h 38"/>
                <a:gd name="T58" fmla="*/ 27 w 50"/>
                <a:gd name="T59" fmla="*/ 8 h 38"/>
                <a:gd name="T60" fmla="*/ 16 w 50"/>
                <a:gd name="T61" fmla="*/ 16 h 38"/>
                <a:gd name="T62" fmla="*/ 8 w 50"/>
                <a:gd name="T63" fmla="*/ 21 h 38"/>
                <a:gd name="T64" fmla="*/ 3 w 50"/>
                <a:gd name="T65" fmla="*/ 27 h 38"/>
                <a:gd name="T66" fmla="*/ 6 w 50"/>
                <a:gd name="T67" fmla="*/ 35 h 38"/>
                <a:gd name="T68" fmla="*/ 8 w 50"/>
                <a:gd name="T69" fmla="*/ 33 h 38"/>
                <a:gd name="T70" fmla="*/ 14 w 50"/>
                <a:gd name="T71" fmla="*/ 29 h 38"/>
                <a:gd name="T72" fmla="*/ 15 w 50"/>
                <a:gd name="T73" fmla="*/ 30 h 38"/>
                <a:gd name="T74" fmla="*/ 35 w 50"/>
                <a:gd name="T75" fmla="*/ 17 h 38"/>
                <a:gd name="T76" fmla="*/ 37 w 50"/>
                <a:gd name="T77" fmla="*/ 15 h 38"/>
                <a:gd name="T78" fmla="*/ 40 w 50"/>
                <a:gd name="T79" fmla="*/ 13 h 38"/>
                <a:gd name="T80" fmla="*/ 50 w 50"/>
                <a:gd name="T81" fmla="*/ 0 h 38"/>
                <a:gd name="T82" fmla="*/ 1 w 50"/>
                <a:gd name="T83" fmla="*/ 36 h 38"/>
                <a:gd name="T84" fmla="*/ 10 w 50"/>
                <a:gd name="T85" fmla="*/ 28 h 38"/>
                <a:gd name="T86" fmla="*/ 9 w 50"/>
                <a:gd name="T87" fmla="*/ 29 h 38"/>
                <a:gd name="T88" fmla="*/ 7 w 50"/>
                <a:gd name="T89" fmla="*/ 30 h 38"/>
                <a:gd name="T90" fmla="*/ 6 w 50"/>
                <a:gd name="T91" fmla="*/ 31 h 38"/>
                <a:gd name="T92" fmla="*/ 7 w 50"/>
                <a:gd name="T93" fmla="*/ 26 h 38"/>
                <a:gd name="T94" fmla="*/ 4 w 50"/>
                <a:gd name="T95" fmla="*/ 36 h 38"/>
                <a:gd name="T96" fmla="*/ 7 w 50"/>
                <a:gd name="T97" fmla="*/ 31 h 38"/>
                <a:gd name="T98" fmla="*/ 2 w 50"/>
                <a:gd name="T99" fmla="*/ 36 h 38"/>
                <a:gd name="T100" fmla="*/ 3 w 50"/>
                <a:gd name="T101" fmla="*/ 30 h 38"/>
                <a:gd name="T102" fmla="*/ 3 w 50"/>
                <a:gd name="T103" fmla="*/ 28 h 38"/>
                <a:gd name="T104" fmla="*/ 9 w 50"/>
                <a:gd name="T105" fmla="*/ 23 h 38"/>
                <a:gd name="T106" fmla="*/ 10 w 50"/>
                <a:gd name="T107" fmla="*/ 25 h 38"/>
                <a:gd name="T108" fmla="*/ 10 w 50"/>
                <a:gd name="T109" fmla="*/ 31 h 38"/>
                <a:gd name="T110" fmla="*/ 11 w 50"/>
                <a:gd name="T111" fmla="*/ 30 h 38"/>
                <a:gd name="T112" fmla="*/ 12 w 50"/>
                <a:gd name="T113" fmla="*/ 27 h 38"/>
                <a:gd name="T114" fmla="*/ 12 w 50"/>
                <a:gd name="T115" fmla="*/ 28 h 38"/>
                <a:gd name="T116" fmla="*/ 12 w 50"/>
                <a:gd name="T117" fmla="*/ 28 h 38"/>
                <a:gd name="T118" fmla="*/ 14 w 50"/>
                <a:gd name="T119" fmla="*/ 29 h 38"/>
                <a:gd name="T120" fmla="*/ 13 w 50"/>
                <a:gd name="T121" fmla="*/ 28 h 38"/>
                <a:gd name="T122" fmla="*/ 12 w 50"/>
                <a:gd name="T123" fmla="*/ 28 h 38"/>
                <a:gd name="T124" fmla="*/ 12 w 50"/>
                <a:gd name="T125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" h="38">
                  <a:moveTo>
                    <a:pt x="50" y="0"/>
                  </a:moveTo>
                  <a:cubicBezTo>
                    <a:pt x="47" y="3"/>
                    <a:pt x="45" y="6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0" y="10"/>
                    <a:pt x="37" y="10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7" y="11"/>
                    <a:pt x="39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11"/>
                    <a:pt x="37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6" y="12"/>
                    <a:pt x="39" y="11"/>
                    <a:pt x="41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1"/>
                  </a:cubicBezTo>
                  <a:cubicBezTo>
                    <a:pt x="38" y="12"/>
                    <a:pt x="35" y="13"/>
                    <a:pt x="32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5" y="13"/>
                    <a:pt x="38" y="12"/>
                    <a:pt x="40" y="11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7" y="13"/>
                    <a:pt x="33" y="14"/>
                    <a:pt x="30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3" y="14"/>
                    <a:pt x="36" y="14"/>
                    <a:pt x="39" y="13"/>
                  </a:cubicBezTo>
                  <a:cubicBezTo>
                    <a:pt x="39" y="13"/>
                    <a:pt x="38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3" y="16"/>
                    <a:pt x="29" y="17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9" y="18"/>
                    <a:pt x="33" y="17"/>
                    <a:pt x="37" y="16"/>
                  </a:cubicBezTo>
                  <a:cubicBezTo>
                    <a:pt x="36" y="16"/>
                    <a:pt x="36" y="17"/>
                    <a:pt x="35" y="17"/>
                  </a:cubicBezTo>
                  <a:cubicBezTo>
                    <a:pt x="31" y="18"/>
                    <a:pt x="26" y="19"/>
                    <a:pt x="22" y="20"/>
                  </a:cubicBezTo>
                  <a:cubicBezTo>
                    <a:pt x="21" y="20"/>
                    <a:pt x="21" y="21"/>
                    <a:pt x="22" y="21"/>
                  </a:cubicBezTo>
                  <a:cubicBezTo>
                    <a:pt x="26" y="20"/>
                    <a:pt x="30" y="19"/>
                    <a:pt x="34" y="18"/>
                  </a:cubicBezTo>
                  <a:cubicBezTo>
                    <a:pt x="34" y="18"/>
                    <a:pt x="33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5" y="22"/>
                    <a:pt x="28" y="21"/>
                    <a:pt x="32" y="20"/>
                  </a:cubicBezTo>
                  <a:cubicBezTo>
                    <a:pt x="31" y="20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6" y="22"/>
                    <a:pt x="23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2" y="24"/>
                    <a:pt x="26" y="23"/>
                    <a:pt x="29" y="22"/>
                  </a:cubicBezTo>
                  <a:cubicBezTo>
                    <a:pt x="25" y="25"/>
                    <a:pt x="20" y="28"/>
                    <a:pt x="15" y="30"/>
                  </a:cubicBezTo>
                  <a:cubicBezTo>
                    <a:pt x="15" y="30"/>
                    <a:pt x="15" y="29"/>
                    <a:pt x="14" y="29"/>
                  </a:cubicBezTo>
                  <a:cubicBezTo>
                    <a:pt x="16" y="29"/>
                    <a:pt x="17" y="28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8"/>
                    <a:pt x="16" y="28"/>
                    <a:pt x="14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5" y="27"/>
                    <a:pt x="17" y="27"/>
                    <a:pt x="19" y="26"/>
                  </a:cubicBezTo>
                  <a:cubicBezTo>
                    <a:pt x="20" y="26"/>
                    <a:pt x="19" y="25"/>
                    <a:pt x="19" y="25"/>
                  </a:cubicBezTo>
                  <a:cubicBezTo>
                    <a:pt x="17" y="26"/>
                    <a:pt x="15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4" y="27"/>
                    <a:pt x="16" y="26"/>
                    <a:pt x="18" y="25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6" y="26"/>
                    <a:pt x="14" y="26"/>
                    <a:pt x="13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4" y="26"/>
                    <a:pt x="15" y="26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4" y="26"/>
                    <a:pt x="13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5" y="24"/>
                    <a:pt x="13" y="25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4" y="24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4"/>
                    <a:pt x="12" y="24"/>
                    <a:pt x="11" y="25"/>
                  </a:cubicBezTo>
                  <a:cubicBezTo>
                    <a:pt x="11" y="25"/>
                    <a:pt x="10" y="25"/>
                    <a:pt x="10" y="24"/>
                  </a:cubicBezTo>
                  <a:cubicBezTo>
                    <a:pt x="12" y="24"/>
                    <a:pt x="13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1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3"/>
                    <a:pt x="13" y="22"/>
                    <a:pt x="15" y="22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3" y="22"/>
                    <a:pt x="11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19"/>
                    <a:pt x="16" y="19"/>
                    <a:pt x="19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6" y="18"/>
                    <a:pt x="14" y="19"/>
                    <a:pt x="11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5" y="18"/>
                    <a:pt x="18" y="18"/>
                    <a:pt x="21" y="17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6" y="17"/>
                    <a:pt x="19" y="16"/>
                    <a:pt x="23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0" y="16"/>
                    <a:pt x="17" y="17"/>
                    <a:pt x="14" y="18"/>
                  </a:cubicBezTo>
                  <a:cubicBezTo>
                    <a:pt x="15" y="17"/>
                    <a:pt x="16" y="17"/>
                    <a:pt x="16" y="16"/>
                  </a:cubicBezTo>
                  <a:cubicBezTo>
                    <a:pt x="19" y="16"/>
                    <a:pt x="21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2" y="14"/>
                    <a:pt x="19" y="15"/>
                    <a:pt x="17" y="16"/>
                  </a:cubicBezTo>
                  <a:cubicBezTo>
                    <a:pt x="17" y="16"/>
                    <a:pt x="17" y="15"/>
                    <a:pt x="18" y="15"/>
                  </a:cubicBezTo>
                  <a:cubicBezTo>
                    <a:pt x="20" y="14"/>
                    <a:pt x="23" y="13"/>
                    <a:pt x="26" y="13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3" y="13"/>
                    <a:pt x="21" y="14"/>
                    <a:pt x="19" y="15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2" y="13"/>
                    <a:pt x="25" y="12"/>
                    <a:pt x="27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5" y="12"/>
                    <a:pt x="23" y="12"/>
                    <a:pt x="21" y="13"/>
                  </a:cubicBezTo>
                  <a:cubicBezTo>
                    <a:pt x="23" y="11"/>
                    <a:pt x="26" y="10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3" y="5"/>
                    <a:pt x="31" y="6"/>
                    <a:pt x="29" y="7"/>
                  </a:cubicBezTo>
                  <a:cubicBezTo>
                    <a:pt x="30" y="6"/>
                    <a:pt x="30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6"/>
                    <a:pt x="29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5" y="10"/>
                    <a:pt x="22" y="12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5" y="17"/>
                    <a:pt x="14" y="18"/>
                    <a:pt x="13" y="18"/>
                  </a:cubicBezTo>
                  <a:cubicBezTo>
                    <a:pt x="12" y="19"/>
                    <a:pt x="10" y="20"/>
                    <a:pt x="9" y="21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2"/>
                  </a:cubicBezTo>
                  <a:cubicBezTo>
                    <a:pt x="8" y="22"/>
                    <a:pt x="9" y="23"/>
                    <a:pt x="9" y="23"/>
                  </a:cubicBezTo>
                  <a:cubicBezTo>
                    <a:pt x="6" y="23"/>
                    <a:pt x="4" y="25"/>
                    <a:pt x="3" y="27"/>
                  </a:cubicBezTo>
                  <a:cubicBezTo>
                    <a:pt x="2" y="28"/>
                    <a:pt x="2" y="30"/>
                    <a:pt x="1" y="31"/>
                  </a:cubicBezTo>
                  <a:cubicBezTo>
                    <a:pt x="1" y="32"/>
                    <a:pt x="0" y="34"/>
                    <a:pt x="1" y="35"/>
                  </a:cubicBezTo>
                  <a:cubicBezTo>
                    <a:pt x="1" y="36"/>
                    <a:pt x="2" y="37"/>
                    <a:pt x="3" y="37"/>
                  </a:cubicBezTo>
                  <a:cubicBezTo>
                    <a:pt x="4" y="37"/>
                    <a:pt x="5" y="36"/>
                    <a:pt x="6" y="35"/>
                  </a:cubicBezTo>
                  <a:cubicBezTo>
                    <a:pt x="6" y="35"/>
                    <a:pt x="6" y="3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4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1" y="31"/>
                    <a:pt x="12" y="30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5" y="30"/>
                    <a:pt x="15" y="30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17" y="29"/>
                    <a:pt x="19" y="28"/>
                    <a:pt x="20" y="28"/>
                  </a:cubicBezTo>
                  <a:cubicBezTo>
                    <a:pt x="23" y="26"/>
                    <a:pt x="26" y="24"/>
                    <a:pt x="29" y="22"/>
                  </a:cubicBezTo>
                  <a:cubicBezTo>
                    <a:pt x="31" y="21"/>
                    <a:pt x="33" y="19"/>
                    <a:pt x="35" y="17"/>
                  </a:cubicBezTo>
                  <a:cubicBezTo>
                    <a:pt x="35" y="17"/>
                    <a:pt x="35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6"/>
                    <a:pt x="37" y="16"/>
                  </a:cubicBezTo>
                  <a:cubicBezTo>
                    <a:pt x="37" y="16"/>
                    <a:pt x="37" y="16"/>
                    <a:pt x="37" y="15"/>
                  </a:cubicBezTo>
                  <a:cubicBezTo>
                    <a:pt x="37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4"/>
                    <a:pt x="39" y="13"/>
                    <a:pt x="40" y="13"/>
                  </a:cubicBezTo>
                  <a:cubicBezTo>
                    <a:pt x="40" y="13"/>
                    <a:pt x="40" y="13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4" y="8"/>
                    <a:pt x="47" y="4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lose/>
                  <a:moveTo>
                    <a:pt x="2" y="36"/>
                  </a:moveTo>
                  <a:cubicBezTo>
                    <a:pt x="2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4"/>
                    <a:pt x="3" y="33"/>
                    <a:pt x="3" y="31"/>
                  </a:cubicBezTo>
                  <a:cubicBezTo>
                    <a:pt x="3" y="33"/>
                    <a:pt x="2" y="34"/>
                    <a:pt x="2" y="36"/>
                  </a:cubicBezTo>
                  <a:close/>
                  <a:moveTo>
                    <a:pt x="9" y="31"/>
                  </a:moveTo>
                  <a:cubicBezTo>
                    <a:pt x="10" y="30"/>
                    <a:pt x="10" y="29"/>
                    <a:pt x="10" y="28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0" y="29"/>
                    <a:pt x="9" y="30"/>
                    <a:pt x="9" y="31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1"/>
                    <a:pt x="9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30"/>
                    <a:pt x="8" y="31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9"/>
                    <a:pt x="8" y="27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8"/>
                    <a:pt x="7" y="29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5" y="32"/>
                    <a:pt x="5" y="33"/>
                  </a:cubicBezTo>
                  <a:cubicBezTo>
                    <a:pt x="6" y="31"/>
                    <a:pt x="7" y="28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9"/>
                    <a:pt x="5" y="33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4"/>
                    <a:pt x="6" y="33"/>
                    <a:pt x="6" y="31"/>
                  </a:cubicBezTo>
                  <a:cubicBezTo>
                    <a:pt x="6" y="32"/>
                    <a:pt x="6" y="33"/>
                    <a:pt x="5" y="34"/>
                  </a:cubicBezTo>
                  <a:cubicBezTo>
                    <a:pt x="5" y="35"/>
                    <a:pt x="6" y="35"/>
                    <a:pt x="6" y="34"/>
                  </a:cubicBezTo>
                  <a:cubicBezTo>
                    <a:pt x="6" y="33"/>
                    <a:pt x="6" y="32"/>
                    <a:pt x="7" y="31"/>
                  </a:cubicBezTo>
                  <a:cubicBezTo>
                    <a:pt x="7" y="32"/>
                    <a:pt x="6" y="33"/>
                    <a:pt x="6" y="34"/>
                  </a:cubicBezTo>
                  <a:cubicBezTo>
                    <a:pt x="6" y="34"/>
                    <a:pt x="6" y="34"/>
                    <a:pt x="6" y="35"/>
                  </a:cubicBezTo>
                  <a:cubicBezTo>
                    <a:pt x="5" y="36"/>
                    <a:pt x="3" y="38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3"/>
                    <a:pt x="4" y="30"/>
                    <a:pt x="5" y="27"/>
                  </a:cubicBezTo>
                  <a:cubicBezTo>
                    <a:pt x="5" y="27"/>
                    <a:pt x="4" y="27"/>
                    <a:pt x="4" y="27"/>
                  </a:cubicBezTo>
                  <a:cubicBezTo>
                    <a:pt x="4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2"/>
                    <a:pt x="2" y="34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3"/>
                    <a:pt x="3" y="30"/>
                    <a:pt x="3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2" y="30"/>
                    <a:pt x="2" y="32"/>
                    <a:pt x="1" y="34"/>
                  </a:cubicBezTo>
                  <a:cubicBezTo>
                    <a:pt x="1" y="33"/>
                    <a:pt x="1" y="32"/>
                    <a:pt x="2" y="31"/>
                  </a:cubicBezTo>
                  <a:cubicBezTo>
                    <a:pt x="2" y="30"/>
                    <a:pt x="2" y="29"/>
                    <a:pt x="3" y="28"/>
                  </a:cubicBezTo>
                  <a:cubicBezTo>
                    <a:pt x="4" y="25"/>
                    <a:pt x="6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8"/>
                    <a:pt x="10" y="29"/>
                    <a:pt x="10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1"/>
                    <a:pt x="10" y="31"/>
                    <a:pt x="9" y="31"/>
                  </a:cubicBezTo>
                  <a:close/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1" y="29"/>
                    <a:pt x="11" y="28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9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29"/>
                  </a:cubicBezTo>
                  <a:cubicBezTo>
                    <a:pt x="12" y="29"/>
                    <a:pt x="13" y="29"/>
                    <a:pt x="13" y="28"/>
                  </a:cubicBezTo>
                  <a:cubicBezTo>
                    <a:pt x="13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11492"/>
            <p:cNvSpPr>
              <a:spLocks/>
            </p:cNvSpPr>
            <p:nvPr/>
          </p:nvSpPr>
          <p:spPr bwMode="auto">
            <a:xfrm>
              <a:off x="5824268" y="3482234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11493"/>
            <p:cNvSpPr>
              <a:spLocks/>
            </p:cNvSpPr>
            <p:nvPr/>
          </p:nvSpPr>
          <p:spPr bwMode="auto">
            <a:xfrm>
              <a:off x="5820612" y="3485890"/>
              <a:ext cx="29252" cy="12798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3 h 3"/>
                <a:gd name="T4" fmla="*/ 7 w 7"/>
                <a:gd name="T5" fmla="*/ 1 h 3"/>
                <a:gd name="T6" fmla="*/ 7 w 7"/>
                <a:gd name="T7" fmla="*/ 0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11494"/>
            <p:cNvSpPr>
              <a:spLocks/>
            </p:cNvSpPr>
            <p:nvPr/>
          </p:nvSpPr>
          <p:spPr bwMode="auto">
            <a:xfrm>
              <a:off x="6040000" y="3849709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11495"/>
            <p:cNvSpPr>
              <a:spLocks noEditPoints="1"/>
            </p:cNvSpPr>
            <p:nvPr/>
          </p:nvSpPr>
          <p:spPr bwMode="auto">
            <a:xfrm>
              <a:off x="5976011" y="3261016"/>
              <a:ext cx="310800" cy="844646"/>
            </a:xfrm>
            <a:custGeom>
              <a:avLst/>
              <a:gdLst>
                <a:gd name="T0" fmla="*/ 40 w 72"/>
                <a:gd name="T1" fmla="*/ 157 h 195"/>
                <a:gd name="T2" fmla="*/ 37 w 72"/>
                <a:gd name="T3" fmla="*/ 134 h 195"/>
                <a:gd name="T4" fmla="*/ 32 w 72"/>
                <a:gd name="T5" fmla="*/ 97 h 195"/>
                <a:gd name="T6" fmla="*/ 30 w 72"/>
                <a:gd name="T7" fmla="*/ 92 h 195"/>
                <a:gd name="T8" fmla="*/ 57 w 72"/>
                <a:gd name="T9" fmla="*/ 38 h 195"/>
                <a:gd name="T10" fmla="*/ 49 w 72"/>
                <a:gd name="T11" fmla="*/ 5 h 195"/>
                <a:gd name="T12" fmla="*/ 42 w 72"/>
                <a:gd name="T13" fmla="*/ 3 h 195"/>
                <a:gd name="T14" fmla="*/ 22 w 72"/>
                <a:gd name="T15" fmla="*/ 11 h 195"/>
                <a:gd name="T16" fmla="*/ 20 w 72"/>
                <a:gd name="T17" fmla="*/ 7 h 195"/>
                <a:gd name="T18" fmla="*/ 20 w 72"/>
                <a:gd name="T19" fmla="*/ 26 h 195"/>
                <a:gd name="T20" fmla="*/ 22 w 72"/>
                <a:gd name="T21" fmla="*/ 44 h 195"/>
                <a:gd name="T22" fmla="*/ 22 w 72"/>
                <a:gd name="T23" fmla="*/ 50 h 195"/>
                <a:gd name="T24" fmla="*/ 6 w 72"/>
                <a:gd name="T25" fmla="*/ 39 h 195"/>
                <a:gd name="T26" fmla="*/ 6 w 72"/>
                <a:gd name="T27" fmla="*/ 38 h 195"/>
                <a:gd name="T28" fmla="*/ 12 w 72"/>
                <a:gd name="T29" fmla="*/ 99 h 195"/>
                <a:gd name="T30" fmla="*/ 14 w 72"/>
                <a:gd name="T31" fmla="*/ 195 h 195"/>
                <a:gd name="T32" fmla="*/ 31 w 72"/>
                <a:gd name="T33" fmla="*/ 97 h 195"/>
                <a:gd name="T34" fmla="*/ 54 w 72"/>
                <a:gd name="T35" fmla="*/ 35 h 195"/>
                <a:gd name="T36" fmla="*/ 48 w 72"/>
                <a:gd name="T37" fmla="*/ 29 h 195"/>
                <a:gd name="T38" fmla="*/ 23 w 72"/>
                <a:gd name="T39" fmla="*/ 26 h 195"/>
                <a:gd name="T40" fmla="*/ 25 w 72"/>
                <a:gd name="T41" fmla="*/ 13 h 195"/>
                <a:gd name="T42" fmla="*/ 29 w 72"/>
                <a:gd name="T43" fmla="*/ 27 h 195"/>
                <a:gd name="T44" fmla="*/ 28 w 72"/>
                <a:gd name="T45" fmla="*/ 30 h 195"/>
                <a:gd name="T46" fmla="*/ 31 w 72"/>
                <a:gd name="T47" fmla="*/ 23 h 195"/>
                <a:gd name="T48" fmla="*/ 47 w 72"/>
                <a:gd name="T49" fmla="*/ 13 h 195"/>
                <a:gd name="T50" fmla="*/ 38 w 72"/>
                <a:gd name="T51" fmla="*/ 12 h 195"/>
                <a:gd name="T52" fmla="*/ 47 w 72"/>
                <a:gd name="T53" fmla="*/ 29 h 195"/>
                <a:gd name="T54" fmla="*/ 50 w 72"/>
                <a:gd name="T55" fmla="*/ 83 h 195"/>
                <a:gd name="T56" fmla="*/ 43 w 72"/>
                <a:gd name="T57" fmla="*/ 76 h 195"/>
                <a:gd name="T58" fmla="*/ 35 w 72"/>
                <a:gd name="T59" fmla="*/ 63 h 195"/>
                <a:gd name="T60" fmla="*/ 32 w 72"/>
                <a:gd name="T61" fmla="*/ 57 h 195"/>
                <a:gd name="T62" fmla="*/ 31 w 72"/>
                <a:gd name="T63" fmla="*/ 51 h 195"/>
                <a:gd name="T64" fmla="*/ 46 w 72"/>
                <a:gd name="T65" fmla="*/ 33 h 195"/>
                <a:gd name="T66" fmla="*/ 59 w 72"/>
                <a:gd name="T67" fmla="*/ 21 h 195"/>
                <a:gd name="T68" fmla="*/ 35 w 72"/>
                <a:gd name="T69" fmla="*/ 86 h 195"/>
                <a:gd name="T70" fmla="*/ 34 w 72"/>
                <a:gd name="T71" fmla="*/ 83 h 195"/>
                <a:gd name="T72" fmla="*/ 33 w 72"/>
                <a:gd name="T73" fmla="*/ 78 h 195"/>
                <a:gd name="T74" fmla="*/ 30 w 72"/>
                <a:gd name="T75" fmla="*/ 66 h 195"/>
                <a:gd name="T76" fmla="*/ 30 w 72"/>
                <a:gd name="T77" fmla="*/ 44 h 195"/>
                <a:gd name="T78" fmla="*/ 24 w 72"/>
                <a:gd name="T79" fmla="*/ 48 h 195"/>
                <a:gd name="T80" fmla="*/ 31 w 72"/>
                <a:gd name="T81" fmla="*/ 55 h 195"/>
                <a:gd name="T82" fmla="*/ 31 w 72"/>
                <a:gd name="T83" fmla="*/ 51 h 195"/>
                <a:gd name="T84" fmla="*/ 27 w 72"/>
                <a:gd name="T85" fmla="*/ 66 h 195"/>
                <a:gd name="T86" fmla="*/ 29 w 72"/>
                <a:gd name="T87" fmla="*/ 36 h 195"/>
                <a:gd name="T88" fmla="*/ 11 w 72"/>
                <a:gd name="T89" fmla="*/ 86 h 195"/>
                <a:gd name="T90" fmla="*/ 13 w 72"/>
                <a:gd name="T91" fmla="*/ 77 h 195"/>
                <a:gd name="T92" fmla="*/ 6 w 72"/>
                <a:gd name="T93" fmla="*/ 68 h 195"/>
                <a:gd name="T94" fmla="*/ 6 w 72"/>
                <a:gd name="T95" fmla="*/ 60 h 195"/>
                <a:gd name="T96" fmla="*/ 24 w 72"/>
                <a:gd name="T97" fmla="*/ 75 h 195"/>
                <a:gd name="T98" fmla="*/ 24 w 72"/>
                <a:gd name="T99" fmla="*/ 87 h 195"/>
                <a:gd name="T100" fmla="*/ 17 w 72"/>
                <a:gd name="T101" fmla="*/ 88 h 195"/>
                <a:gd name="T102" fmla="*/ 16 w 72"/>
                <a:gd name="T103" fmla="*/ 90 h 195"/>
                <a:gd name="T104" fmla="*/ 22 w 72"/>
                <a:gd name="T105" fmla="*/ 90 h 195"/>
                <a:gd name="T106" fmla="*/ 30 w 72"/>
                <a:gd name="T107" fmla="*/ 92 h 195"/>
                <a:gd name="T108" fmla="*/ 26 w 72"/>
                <a:gd name="T109" fmla="*/ 182 h 195"/>
                <a:gd name="T110" fmla="*/ 27 w 72"/>
                <a:gd name="T111" fmla="*/ 176 h 195"/>
                <a:gd name="T112" fmla="*/ 16 w 72"/>
                <a:gd name="T113" fmla="*/ 169 h 195"/>
                <a:gd name="T114" fmla="*/ 27 w 72"/>
                <a:gd name="T115" fmla="*/ 146 h 195"/>
                <a:gd name="T116" fmla="*/ 15 w 72"/>
                <a:gd name="T117" fmla="*/ 136 h 195"/>
                <a:gd name="T118" fmla="*/ 14 w 72"/>
                <a:gd name="T119" fmla="*/ 124 h 195"/>
                <a:gd name="T120" fmla="*/ 29 w 72"/>
                <a:gd name="T121" fmla="*/ 112 h 195"/>
                <a:gd name="T122" fmla="*/ 17 w 72"/>
                <a:gd name="T123" fmla="*/ 10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" h="195">
                  <a:moveTo>
                    <a:pt x="41" y="180"/>
                  </a:moveTo>
                  <a:cubicBezTo>
                    <a:pt x="41" y="175"/>
                    <a:pt x="41" y="170"/>
                    <a:pt x="40" y="165"/>
                  </a:cubicBezTo>
                  <a:cubicBezTo>
                    <a:pt x="41" y="167"/>
                    <a:pt x="41" y="169"/>
                    <a:pt x="41" y="172"/>
                  </a:cubicBezTo>
                  <a:cubicBezTo>
                    <a:pt x="41" y="172"/>
                    <a:pt x="41" y="172"/>
                    <a:pt x="41" y="172"/>
                  </a:cubicBezTo>
                  <a:cubicBezTo>
                    <a:pt x="41" y="173"/>
                    <a:pt x="41" y="174"/>
                    <a:pt x="41" y="175"/>
                  </a:cubicBezTo>
                  <a:cubicBezTo>
                    <a:pt x="41" y="176"/>
                    <a:pt x="41" y="176"/>
                    <a:pt x="41" y="175"/>
                  </a:cubicBezTo>
                  <a:cubicBezTo>
                    <a:pt x="41" y="174"/>
                    <a:pt x="41" y="173"/>
                    <a:pt x="41" y="172"/>
                  </a:cubicBezTo>
                  <a:cubicBezTo>
                    <a:pt x="44" y="171"/>
                    <a:pt x="47" y="169"/>
                    <a:pt x="49" y="168"/>
                  </a:cubicBezTo>
                  <a:cubicBezTo>
                    <a:pt x="49" y="168"/>
                    <a:pt x="50" y="168"/>
                    <a:pt x="50" y="168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6"/>
                    <a:pt x="53" y="167"/>
                  </a:cubicBezTo>
                  <a:cubicBezTo>
                    <a:pt x="52" y="167"/>
                    <a:pt x="51" y="167"/>
                    <a:pt x="50" y="168"/>
                  </a:cubicBezTo>
                  <a:cubicBezTo>
                    <a:pt x="50" y="168"/>
                    <a:pt x="50" y="167"/>
                    <a:pt x="50" y="167"/>
                  </a:cubicBezTo>
                  <a:cubicBezTo>
                    <a:pt x="47" y="169"/>
                    <a:pt x="44" y="170"/>
                    <a:pt x="41" y="171"/>
                  </a:cubicBezTo>
                  <a:cubicBezTo>
                    <a:pt x="41" y="169"/>
                    <a:pt x="41" y="166"/>
                    <a:pt x="41" y="164"/>
                  </a:cubicBezTo>
                  <a:cubicBezTo>
                    <a:pt x="43" y="163"/>
                    <a:pt x="45" y="163"/>
                    <a:pt x="46" y="162"/>
                  </a:cubicBezTo>
                  <a:cubicBezTo>
                    <a:pt x="47" y="162"/>
                    <a:pt x="46" y="161"/>
                    <a:pt x="46" y="161"/>
                  </a:cubicBezTo>
                  <a:cubicBezTo>
                    <a:pt x="44" y="162"/>
                    <a:pt x="43" y="163"/>
                    <a:pt x="41" y="164"/>
                  </a:cubicBezTo>
                  <a:cubicBezTo>
                    <a:pt x="41" y="163"/>
                    <a:pt x="40" y="162"/>
                    <a:pt x="40" y="161"/>
                  </a:cubicBezTo>
                  <a:cubicBezTo>
                    <a:pt x="40" y="161"/>
                    <a:pt x="41" y="161"/>
                    <a:pt x="41" y="161"/>
                  </a:cubicBezTo>
                  <a:cubicBezTo>
                    <a:pt x="44" y="160"/>
                    <a:pt x="47" y="158"/>
                    <a:pt x="50" y="156"/>
                  </a:cubicBezTo>
                  <a:cubicBezTo>
                    <a:pt x="50" y="156"/>
                    <a:pt x="50" y="156"/>
                    <a:pt x="50" y="156"/>
                  </a:cubicBezTo>
                  <a:cubicBezTo>
                    <a:pt x="47" y="158"/>
                    <a:pt x="44" y="159"/>
                    <a:pt x="40" y="160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2" y="158"/>
                    <a:pt x="44" y="158"/>
                    <a:pt x="46" y="157"/>
                  </a:cubicBezTo>
                  <a:cubicBezTo>
                    <a:pt x="46" y="157"/>
                    <a:pt x="46" y="156"/>
                    <a:pt x="45" y="156"/>
                  </a:cubicBezTo>
                  <a:cubicBezTo>
                    <a:pt x="47" y="156"/>
                    <a:pt x="49" y="155"/>
                    <a:pt x="50" y="154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7" y="155"/>
                    <a:pt x="43" y="157"/>
                    <a:pt x="40" y="159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1" y="156"/>
                    <a:pt x="43" y="155"/>
                    <a:pt x="44" y="154"/>
                  </a:cubicBezTo>
                  <a:cubicBezTo>
                    <a:pt x="45" y="154"/>
                    <a:pt x="44" y="154"/>
                    <a:pt x="44" y="154"/>
                  </a:cubicBezTo>
                  <a:cubicBezTo>
                    <a:pt x="43" y="155"/>
                    <a:pt x="41" y="155"/>
                    <a:pt x="40" y="157"/>
                  </a:cubicBezTo>
                  <a:cubicBezTo>
                    <a:pt x="40" y="157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4"/>
                    <a:pt x="39" y="152"/>
                    <a:pt x="39" y="151"/>
                  </a:cubicBezTo>
                  <a:cubicBezTo>
                    <a:pt x="43" y="149"/>
                    <a:pt x="47" y="147"/>
                    <a:pt x="51" y="144"/>
                  </a:cubicBezTo>
                  <a:cubicBezTo>
                    <a:pt x="51" y="144"/>
                    <a:pt x="51" y="144"/>
                    <a:pt x="50" y="144"/>
                  </a:cubicBezTo>
                  <a:cubicBezTo>
                    <a:pt x="47" y="147"/>
                    <a:pt x="43" y="149"/>
                    <a:pt x="39" y="150"/>
                  </a:cubicBezTo>
                  <a:cubicBezTo>
                    <a:pt x="39" y="150"/>
                    <a:pt x="39" y="149"/>
                    <a:pt x="39" y="149"/>
                  </a:cubicBezTo>
                  <a:cubicBezTo>
                    <a:pt x="42" y="147"/>
                    <a:pt x="45" y="145"/>
                    <a:pt x="49" y="143"/>
                  </a:cubicBezTo>
                  <a:cubicBezTo>
                    <a:pt x="49" y="143"/>
                    <a:pt x="49" y="143"/>
                    <a:pt x="48" y="143"/>
                  </a:cubicBezTo>
                  <a:cubicBezTo>
                    <a:pt x="45" y="145"/>
                    <a:pt x="42" y="147"/>
                    <a:pt x="39" y="148"/>
                  </a:cubicBezTo>
                  <a:cubicBezTo>
                    <a:pt x="39" y="147"/>
                    <a:pt x="39" y="146"/>
                    <a:pt x="39" y="145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43" y="145"/>
                    <a:pt x="46" y="143"/>
                    <a:pt x="48" y="141"/>
                  </a:cubicBezTo>
                  <a:cubicBezTo>
                    <a:pt x="48" y="141"/>
                    <a:pt x="48" y="141"/>
                    <a:pt x="48" y="141"/>
                  </a:cubicBezTo>
                  <a:cubicBezTo>
                    <a:pt x="45" y="143"/>
                    <a:pt x="43" y="144"/>
                    <a:pt x="40" y="145"/>
                  </a:cubicBezTo>
                  <a:cubicBezTo>
                    <a:pt x="40" y="145"/>
                    <a:pt x="41" y="144"/>
                    <a:pt x="41" y="144"/>
                  </a:cubicBezTo>
                  <a:cubicBezTo>
                    <a:pt x="41" y="144"/>
                    <a:pt x="41" y="143"/>
                    <a:pt x="41" y="144"/>
                  </a:cubicBezTo>
                  <a:cubicBezTo>
                    <a:pt x="40" y="144"/>
                    <a:pt x="39" y="145"/>
                    <a:pt x="38" y="145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8" y="144"/>
                    <a:pt x="38" y="143"/>
                    <a:pt x="38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2"/>
                    <a:pt x="40" y="142"/>
                    <a:pt x="40" y="142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39" y="142"/>
                    <a:pt x="39" y="142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39"/>
                    <a:pt x="37" y="136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41" y="132"/>
                    <a:pt x="45" y="130"/>
                    <a:pt x="49" y="128"/>
                  </a:cubicBezTo>
                  <a:cubicBezTo>
                    <a:pt x="49" y="128"/>
                    <a:pt x="49" y="127"/>
                    <a:pt x="48" y="128"/>
                  </a:cubicBezTo>
                  <a:cubicBezTo>
                    <a:pt x="45" y="129"/>
                    <a:pt x="41" y="131"/>
                    <a:pt x="37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7" y="131"/>
                    <a:pt x="37" y="130"/>
                    <a:pt x="37" y="128"/>
                  </a:cubicBezTo>
                  <a:cubicBezTo>
                    <a:pt x="39" y="127"/>
                    <a:pt x="40" y="126"/>
                    <a:pt x="42" y="125"/>
                  </a:cubicBezTo>
                  <a:cubicBezTo>
                    <a:pt x="41" y="127"/>
                    <a:pt x="39" y="128"/>
                    <a:pt x="37" y="129"/>
                  </a:cubicBezTo>
                  <a:cubicBezTo>
                    <a:pt x="36" y="129"/>
                    <a:pt x="37" y="129"/>
                    <a:pt x="37" y="129"/>
                  </a:cubicBezTo>
                  <a:cubicBezTo>
                    <a:pt x="39" y="128"/>
                    <a:pt x="41" y="127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5" y="124"/>
                    <a:pt x="47" y="123"/>
                    <a:pt x="49" y="121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5" y="124"/>
                    <a:pt x="41" y="126"/>
                    <a:pt x="36" y="128"/>
                  </a:cubicBezTo>
                  <a:cubicBezTo>
                    <a:pt x="36" y="126"/>
                    <a:pt x="36" y="124"/>
                    <a:pt x="36" y="12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40" y="121"/>
                    <a:pt x="44" y="120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9" y="117"/>
                    <a:pt x="50" y="116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0" y="116"/>
                    <a:pt x="49" y="116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4" y="119"/>
                    <a:pt x="40" y="121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1"/>
                    <a:pt x="36" y="120"/>
                    <a:pt x="35" y="118"/>
                  </a:cubicBezTo>
                  <a:cubicBezTo>
                    <a:pt x="40" y="116"/>
                    <a:pt x="44" y="113"/>
                    <a:pt x="48" y="111"/>
                  </a:cubicBezTo>
                  <a:cubicBezTo>
                    <a:pt x="49" y="110"/>
                    <a:pt x="49" y="110"/>
                    <a:pt x="48" y="110"/>
                  </a:cubicBezTo>
                  <a:cubicBezTo>
                    <a:pt x="44" y="113"/>
                    <a:pt x="40" y="115"/>
                    <a:pt x="35" y="118"/>
                  </a:cubicBezTo>
                  <a:cubicBezTo>
                    <a:pt x="35" y="116"/>
                    <a:pt x="35" y="114"/>
                    <a:pt x="34" y="112"/>
                  </a:cubicBezTo>
                  <a:cubicBezTo>
                    <a:pt x="34" y="110"/>
                    <a:pt x="34" y="108"/>
                    <a:pt x="33" y="106"/>
                  </a:cubicBezTo>
                  <a:cubicBezTo>
                    <a:pt x="36" y="105"/>
                    <a:pt x="38" y="104"/>
                    <a:pt x="39" y="103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7" y="104"/>
                    <a:pt x="35" y="105"/>
                    <a:pt x="33" y="105"/>
                  </a:cubicBezTo>
                  <a:cubicBezTo>
                    <a:pt x="33" y="102"/>
                    <a:pt x="32" y="100"/>
                    <a:pt x="32" y="97"/>
                  </a:cubicBezTo>
                  <a:cubicBezTo>
                    <a:pt x="37" y="94"/>
                    <a:pt x="42" y="91"/>
                    <a:pt x="47" y="89"/>
                  </a:cubicBezTo>
                  <a:cubicBezTo>
                    <a:pt x="48" y="89"/>
                    <a:pt x="48" y="88"/>
                    <a:pt x="47" y="88"/>
                  </a:cubicBezTo>
                  <a:cubicBezTo>
                    <a:pt x="48" y="88"/>
                    <a:pt x="49" y="87"/>
                    <a:pt x="50" y="87"/>
                  </a:cubicBezTo>
                  <a:cubicBezTo>
                    <a:pt x="51" y="87"/>
                    <a:pt x="50" y="86"/>
                    <a:pt x="50" y="87"/>
                  </a:cubicBezTo>
                  <a:cubicBezTo>
                    <a:pt x="49" y="87"/>
                    <a:pt x="47" y="88"/>
                    <a:pt x="46" y="89"/>
                  </a:cubicBezTo>
                  <a:cubicBezTo>
                    <a:pt x="45" y="89"/>
                    <a:pt x="46" y="89"/>
                    <a:pt x="46" y="89"/>
                  </a:cubicBezTo>
                  <a:cubicBezTo>
                    <a:pt x="41" y="91"/>
                    <a:pt x="36" y="94"/>
                    <a:pt x="32" y="97"/>
                  </a:cubicBezTo>
                  <a:cubicBezTo>
                    <a:pt x="31" y="96"/>
                    <a:pt x="31" y="94"/>
                    <a:pt x="31" y="93"/>
                  </a:cubicBezTo>
                  <a:cubicBezTo>
                    <a:pt x="35" y="91"/>
                    <a:pt x="40" y="89"/>
                    <a:pt x="45" y="87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6" y="86"/>
                    <a:pt x="47" y="86"/>
                    <a:pt x="49" y="85"/>
                  </a:cubicBezTo>
                  <a:cubicBezTo>
                    <a:pt x="49" y="85"/>
                    <a:pt x="49" y="85"/>
                    <a:pt x="48" y="85"/>
                  </a:cubicBezTo>
                  <a:cubicBezTo>
                    <a:pt x="47" y="86"/>
                    <a:pt x="46" y="86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3" y="87"/>
                    <a:pt x="42" y="88"/>
                    <a:pt x="41" y="88"/>
                  </a:cubicBezTo>
                  <a:cubicBezTo>
                    <a:pt x="43" y="87"/>
                    <a:pt x="44" y="86"/>
                    <a:pt x="45" y="86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4" y="86"/>
                    <a:pt x="44" y="86"/>
                  </a:cubicBezTo>
                  <a:cubicBezTo>
                    <a:pt x="44" y="86"/>
                    <a:pt x="44" y="85"/>
                    <a:pt x="44" y="86"/>
                  </a:cubicBezTo>
                  <a:cubicBezTo>
                    <a:pt x="43" y="86"/>
                    <a:pt x="41" y="87"/>
                    <a:pt x="40" y="88"/>
                  </a:cubicBezTo>
                  <a:cubicBezTo>
                    <a:pt x="41" y="87"/>
                    <a:pt x="42" y="86"/>
                    <a:pt x="43" y="86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6"/>
                    <a:pt x="40" y="87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9"/>
                    <a:pt x="37" y="89"/>
                    <a:pt x="36" y="90"/>
                  </a:cubicBezTo>
                  <a:cubicBezTo>
                    <a:pt x="36" y="90"/>
                    <a:pt x="36" y="90"/>
                    <a:pt x="37" y="90"/>
                  </a:cubicBezTo>
                  <a:cubicBezTo>
                    <a:pt x="38" y="89"/>
                    <a:pt x="39" y="89"/>
                    <a:pt x="41" y="88"/>
                  </a:cubicBezTo>
                  <a:cubicBezTo>
                    <a:pt x="41" y="88"/>
                    <a:pt x="41" y="88"/>
                    <a:pt x="40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7" y="90"/>
                    <a:pt x="34" y="91"/>
                    <a:pt x="31" y="93"/>
                  </a:cubicBezTo>
                  <a:cubicBezTo>
                    <a:pt x="31" y="93"/>
                    <a:pt x="31" y="93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2"/>
                    <a:pt x="31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3" y="90"/>
                    <a:pt x="36" y="89"/>
                    <a:pt x="39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0" y="86"/>
                    <a:pt x="41" y="86"/>
                    <a:pt x="42" y="85"/>
                  </a:cubicBezTo>
                  <a:cubicBezTo>
                    <a:pt x="45" y="85"/>
                    <a:pt x="48" y="85"/>
                    <a:pt x="52" y="84"/>
                  </a:cubicBezTo>
                  <a:cubicBezTo>
                    <a:pt x="52" y="84"/>
                    <a:pt x="52" y="83"/>
                    <a:pt x="52" y="83"/>
                  </a:cubicBezTo>
                  <a:cubicBezTo>
                    <a:pt x="50" y="69"/>
                    <a:pt x="50" y="55"/>
                    <a:pt x="49" y="41"/>
                  </a:cubicBezTo>
                  <a:cubicBezTo>
                    <a:pt x="49" y="39"/>
                    <a:pt x="48" y="37"/>
                    <a:pt x="48" y="35"/>
                  </a:cubicBezTo>
                  <a:cubicBezTo>
                    <a:pt x="48" y="34"/>
                    <a:pt x="48" y="33"/>
                    <a:pt x="48" y="32"/>
                  </a:cubicBezTo>
                  <a:cubicBezTo>
                    <a:pt x="48" y="32"/>
                    <a:pt x="47" y="30"/>
                    <a:pt x="48" y="30"/>
                  </a:cubicBezTo>
                  <a:cubicBezTo>
                    <a:pt x="48" y="30"/>
                    <a:pt x="48" y="30"/>
                    <a:pt x="49" y="31"/>
                  </a:cubicBezTo>
                  <a:cubicBezTo>
                    <a:pt x="49" y="31"/>
                    <a:pt x="49" y="31"/>
                    <a:pt x="50" y="32"/>
                  </a:cubicBezTo>
                  <a:cubicBezTo>
                    <a:pt x="50" y="32"/>
                    <a:pt x="51" y="33"/>
                    <a:pt x="51" y="34"/>
                  </a:cubicBezTo>
                  <a:cubicBezTo>
                    <a:pt x="52" y="35"/>
                    <a:pt x="53" y="36"/>
                    <a:pt x="54" y="37"/>
                  </a:cubicBezTo>
                  <a:cubicBezTo>
                    <a:pt x="56" y="38"/>
                    <a:pt x="58" y="40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1"/>
                    <a:pt x="59" y="41"/>
                  </a:cubicBezTo>
                  <a:cubicBezTo>
                    <a:pt x="63" y="38"/>
                    <a:pt x="68" y="35"/>
                    <a:pt x="72" y="33"/>
                  </a:cubicBezTo>
                  <a:cubicBezTo>
                    <a:pt x="72" y="33"/>
                    <a:pt x="72" y="32"/>
                    <a:pt x="72" y="32"/>
                  </a:cubicBezTo>
                  <a:cubicBezTo>
                    <a:pt x="67" y="35"/>
                    <a:pt x="63" y="38"/>
                    <a:pt x="59" y="41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1"/>
                    <a:pt x="59" y="41"/>
                    <a:pt x="59" y="40"/>
                  </a:cubicBezTo>
                  <a:cubicBezTo>
                    <a:pt x="60" y="40"/>
                    <a:pt x="61" y="39"/>
                    <a:pt x="62" y="38"/>
                  </a:cubicBezTo>
                  <a:cubicBezTo>
                    <a:pt x="63" y="38"/>
                    <a:pt x="62" y="37"/>
                    <a:pt x="62" y="38"/>
                  </a:cubicBezTo>
                  <a:cubicBezTo>
                    <a:pt x="61" y="38"/>
                    <a:pt x="60" y="39"/>
                    <a:pt x="59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62" y="37"/>
                    <a:pt x="65" y="35"/>
                    <a:pt x="69" y="33"/>
                  </a:cubicBezTo>
                  <a:cubicBezTo>
                    <a:pt x="69" y="33"/>
                    <a:pt x="69" y="32"/>
                    <a:pt x="69" y="32"/>
                  </a:cubicBezTo>
                  <a:cubicBezTo>
                    <a:pt x="65" y="35"/>
                    <a:pt x="61" y="37"/>
                    <a:pt x="58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60" y="37"/>
                    <a:pt x="63" y="3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3" y="34"/>
                    <a:pt x="60" y="36"/>
                    <a:pt x="57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9" y="35"/>
                    <a:pt x="63" y="34"/>
                    <a:pt x="66" y="32"/>
                  </a:cubicBezTo>
                  <a:cubicBezTo>
                    <a:pt x="67" y="32"/>
                    <a:pt x="66" y="32"/>
                    <a:pt x="66" y="32"/>
                  </a:cubicBezTo>
                  <a:cubicBezTo>
                    <a:pt x="64" y="33"/>
                    <a:pt x="61" y="34"/>
                    <a:pt x="59" y="35"/>
                  </a:cubicBezTo>
                  <a:cubicBezTo>
                    <a:pt x="59" y="35"/>
                    <a:pt x="58" y="35"/>
                    <a:pt x="58" y="35"/>
                  </a:cubicBezTo>
                  <a:cubicBezTo>
                    <a:pt x="57" y="36"/>
                    <a:pt x="56" y="36"/>
                    <a:pt x="56" y="36"/>
                  </a:cubicBezTo>
                  <a:cubicBezTo>
                    <a:pt x="55" y="37"/>
                    <a:pt x="56" y="37"/>
                    <a:pt x="56" y="37"/>
                  </a:cubicBezTo>
                  <a:cubicBezTo>
                    <a:pt x="56" y="36"/>
                    <a:pt x="57" y="36"/>
                    <a:pt x="58" y="36"/>
                  </a:cubicBezTo>
                  <a:cubicBezTo>
                    <a:pt x="57" y="36"/>
                    <a:pt x="56" y="37"/>
                    <a:pt x="55" y="37"/>
                  </a:cubicBezTo>
                  <a:cubicBezTo>
                    <a:pt x="55" y="37"/>
                    <a:pt x="55" y="36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8" y="34"/>
                    <a:pt x="62" y="33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3" y="32"/>
                    <a:pt x="59" y="34"/>
                    <a:pt x="56" y="35"/>
                  </a:cubicBezTo>
                  <a:cubicBezTo>
                    <a:pt x="56" y="35"/>
                    <a:pt x="56" y="36"/>
                    <a:pt x="56" y="35"/>
                  </a:cubicBezTo>
                  <a:cubicBezTo>
                    <a:pt x="59" y="34"/>
                    <a:pt x="63" y="33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2"/>
                    <a:pt x="67" y="32"/>
                  </a:cubicBezTo>
                  <a:cubicBezTo>
                    <a:pt x="67" y="32"/>
                    <a:pt x="67" y="32"/>
                    <a:pt x="67" y="31"/>
                  </a:cubicBezTo>
                  <a:cubicBezTo>
                    <a:pt x="67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5" y="30"/>
                    <a:pt x="65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8"/>
                    <a:pt x="63" y="27"/>
                    <a:pt x="63" y="26"/>
                  </a:cubicBezTo>
                  <a:cubicBezTo>
                    <a:pt x="62" y="25"/>
                    <a:pt x="61" y="24"/>
                    <a:pt x="61" y="23"/>
                  </a:cubicBezTo>
                  <a:cubicBezTo>
                    <a:pt x="59" y="22"/>
                    <a:pt x="59" y="20"/>
                    <a:pt x="58" y="19"/>
                  </a:cubicBezTo>
                  <a:cubicBezTo>
                    <a:pt x="57" y="17"/>
                    <a:pt x="56" y="16"/>
                    <a:pt x="55" y="14"/>
                  </a:cubicBezTo>
                  <a:cubicBezTo>
                    <a:pt x="53" y="11"/>
                    <a:pt x="51" y="8"/>
                    <a:pt x="50" y="5"/>
                  </a:cubicBezTo>
                  <a:cubicBezTo>
                    <a:pt x="49" y="5"/>
                    <a:pt x="49" y="4"/>
                    <a:pt x="49" y="4"/>
                  </a:cubicBezTo>
                  <a:cubicBezTo>
                    <a:pt x="49" y="3"/>
                    <a:pt x="48" y="4"/>
                    <a:pt x="48" y="4"/>
                  </a:cubicBezTo>
                  <a:cubicBezTo>
                    <a:pt x="49" y="4"/>
                    <a:pt x="49" y="5"/>
                    <a:pt x="49" y="5"/>
                  </a:cubicBezTo>
                  <a:cubicBezTo>
                    <a:pt x="49" y="5"/>
                    <a:pt x="48" y="6"/>
                    <a:pt x="48" y="6"/>
                  </a:cubicBezTo>
                  <a:cubicBezTo>
                    <a:pt x="48" y="6"/>
                    <a:pt x="48" y="5"/>
                    <a:pt x="48" y="5"/>
                  </a:cubicBezTo>
                  <a:cubicBezTo>
                    <a:pt x="43" y="6"/>
                    <a:pt x="39" y="8"/>
                    <a:pt x="35" y="9"/>
                  </a:cubicBezTo>
                  <a:cubicBezTo>
                    <a:pt x="35" y="9"/>
                    <a:pt x="35" y="8"/>
                    <a:pt x="35" y="8"/>
                  </a:cubicBezTo>
                  <a:cubicBezTo>
                    <a:pt x="39" y="7"/>
                    <a:pt x="43" y="6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6"/>
                  </a:cubicBezTo>
                  <a:cubicBezTo>
                    <a:pt x="35" y="6"/>
                    <a:pt x="35" y="6"/>
                    <a:pt x="36" y="6"/>
                  </a:cubicBezTo>
                  <a:cubicBezTo>
                    <a:pt x="39" y="5"/>
                    <a:pt x="43" y="5"/>
                    <a:pt x="46" y="4"/>
                  </a:cubicBezTo>
                  <a:cubicBezTo>
                    <a:pt x="46" y="4"/>
                    <a:pt x="47" y="4"/>
                    <a:pt x="47" y="3"/>
                  </a:cubicBezTo>
                  <a:cubicBezTo>
                    <a:pt x="47" y="4"/>
                    <a:pt x="47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5" y="2"/>
                    <a:pt x="42" y="1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38" y="1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2" y="2"/>
                    <a:pt x="44" y="3"/>
                    <a:pt x="46" y="3"/>
                  </a:cubicBezTo>
                  <a:cubicBezTo>
                    <a:pt x="43" y="4"/>
                    <a:pt x="39" y="5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8" y="5"/>
                    <a:pt x="39" y="5"/>
                    <a:pt x="40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38" y="4"/>
                    <a:pt x="40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0" y="3"/>
                    <a:pt x="38" y="3"/>
                    <a:pt x="36" y="4"/>
                  </a:cubicBezTo>
                  <a:cubicBezTo>
                    <a:pt x="36" y="3"/>
                    <a:pt x="36" y="2"/>
                    <a:pt x="37" y="1"/>
                  </a:cubicBezTo>
                  <a:cubicBezTo>
                    <a:pt x="37" y="1"/>
                    <a:pt x="36" y="1"/>
                    <a:pt x="36" y="1"/>
                  </a:cubicBezTo>
                  <a:cubicBezTo>
                    <a:pt x="34" y="8"/>
                    <a:pt x="33" y="15"/>
                    <a:pt x="31" y="22"/>
                  </a:cubicBezTo>
                  <a:cubicBezTo>
                    <a:pt x="31" y="23"/>
                    <a:pt x="30" y="24"/>
                    <a:pt x="30" y="24"/>
                  </a:cubicBezTo>
                  <a:cubicBezTo>
                    <a:pt x="29" y="20"/>
                    <a:pt x="27" y="16"/>
                    <a:pt x="26" y="12"/>
                  </a:cubicBezTo>
                  <a:cubicBezTo>
                    <a:pt x="27" y="10"/>
                    <a:pt x="28" y="8"/>
                    <a:pt x="29" y="6"/>
                  </a:cubicBezTo>
                  <a:cubicBezTo>
                    <a:pt x="29" y="6"/>
                    <a:pt x="29" y="5"/>
                    <a:pt x="29" y="6"/>
                  </a:cubicBezTo>
                  <a:cubicBezTo>
                    <a:pt x="28" y="8"/>
                    <a:pt x="27" y="9"/>
                    <a:pt x="26" y="11"/>
                  </a:cubicBezTo>
                  <a:cubicBezTo>
                    <a:pt x="26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4" y="13"/>
                    <a:pt x="24" y="14"/>
                  </a:cubicBezTo>
                  <a:cubicBezTo>
                    <a:pt x="23" y="14"/>
                    <a:pt x="22" y="15"/>
                    <a:pt x="22" y="15"/>
                  </a:cubicBezTo>
                  <a:cubicBezTo>
                    <a:pt x="22" y="15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3" y="13"/>
                    <a:pt x="23" y="13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4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2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4" y="10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4" y="10"/>
                    <a:pt x="25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5" y="9"/>
                    <a:pt x="24" y="9"/>
                    <a:pt x="22" y="10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3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8"/>
                    <a:pt x="25" y="7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3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6" y="5"/>
                    <a:pt x="27" y="5"/>
                  </a:cubicBezTo>
                  <a:cubicBezTo>
                    <a:pt x="27" y="5"/>
                    <a:pt x="27" y="4"/>
                    <a:pt x="27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5"/>
                    <a:pt x="23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5"/>
                    <a:pt x="22" y="3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3"/>
                    <a:pt x="27" y="4"/>
                    <a:pt x="28" y="5"/>
                  </a:cubicBezTo>
                  <a:cubicBezTo>
                    <a:pt x="28" y="6"/>
                    <a:pt x="29" y="5"/>
                    <a:pt x="28" y="5"/>
                  </a:cubicBezTo>
                  <a:cubicBezTo>
                    <a:pt x="27" y="5"/>
                    <a:pt x="26" y="4"/>
                    <a:pt x="26" y="3"/>
                  </a:cubicBezTo>
                  <a:cubicBezTo>
                    <a:pt x="25" y="2"/>
                    <a:pt x="24" y="2"/>
                    <a:pt x="23" y="1"/>
                  </a:cubicBezTo>
                  <a:cubicBezTo>
                    <a:pt x="22" y="3"/>
                    <a:pt x="21" y="5"/>
                    <a:pt x="19" y="7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8"/>
                    <a:pt x="19" y="8"/>
                    <a:pt x="20" y="8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10"/>
                    <a:pt x="21" y="10"/>
                    <a:pt x="22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21" y="15"/>
                    <a:pt x="21" y="17"/>
                    <a:pt x="21" y="19"/>
                  </a:cubicBezTo>
                  <a:cubicBezTo>
                    <a:pt x="21" y="20"/>
                    <a:pt x="21" y="21"/>
                    <a:pt x="21" y="22"/>
                  </a:cubicBezTo>
                  <a:cubicBezTo>
                    <a:pt x="21" y="23"/>
                    <a:pt x="21" y="23"/>
                    <a:pt x="21" y="24"/>
                  </a:cubicBezTo>
                  <a:cubicBezTo>
                    <a:pt x="21" y="24"/>
                    <a:pt x="20" y="25"/>
                    <a:pt x="21" y="25"/>
                  </a:cubicBezTo>
                  <a:cubicBezTo>
                    <a:pt x="17" y="17"/>
                    <a:pt x="15" y="9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2"/>
                    <a:pt x="6" y="3"/>
                    <a:pt x="3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7" y="3"/>
                    <a:pt x="9" y="2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4" y="10"/>
                    <a:pt x="17" y="18"/>
                    <a:pt x="21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1" y="27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2" y="29"/>
                    <a:pt x="22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2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4"/>
                    <a:pt x="23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6"/>
                    <a:pt x="24" y="36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9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3" y="40"/>
                    <a:pt x="23" y="40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3"/>
                    <a:pt x="24" y="43"/>
                    <a:pt x="24" y="44"/>
                  </a:cubicBezTo>
                  <a:cubicBezTo>
                    <a:pt x="23" y="44"/>
                    <a:pt x="23" y="44"/>
                    <a:pt x="22" y="44"/>
                  </a:cubicBezTo>
                  <a:cubicBezTo>
                    <a:pt x="22" y="45"/>
                    <a:pt x="22" y="45"/>
                    <a:pt x="23" y="45"/>
                  </a:cubicBezTo>
                  <a:cubicBezTo>
                    <a:pt x="23" y="45"/>
                    <a:pt x="23" y="44"/>
                    <a:pt x="24" y="44"/>
                  </a:cubicBezTo>
                  <a:cubicBezTo>
                    <a:pt x="24" y="45"/>
                    <a:pt x="24" y="45"/>
                    <a:pt x="24" y="46"/>
                  </a:cubicBezTo>
                  <a:cubicBezTo>
                    <a:pt x="24" y="46"/>
                    <a:pt x="23" y="46"/>
                    <a:pt x="23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3" y="46"/>
                    <a:pt x="24" y="46"/>
                    <a:pt x="24" y="46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9"/>
                    <a:pt x="24" y="49"/>
                  </a:cubicBezTo>
                  <a:cubicBezTo>
                    <a:pt x="22" y="50"/>
                    <a:pt x="20" y="50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20" y="51"/>
                    <a:pt x="22" y="50"/>
                    <a:pt x="24" y="49"/>
                  </a:cubicBezTo>
                  <a:cubicBezTo>
                    <a:pt x="24" y="49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1"/>
                    <a:pt x="24" y="52"/>
                    <a:pt x="24" y="52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2" y="54"/>
                    <a:pt x="21" y="54"/>
                  </a:cubicBezTo>
                  <a:cubicBezTo>
                    <a:pt x="21" y="54"/>
                    <a:pt x="21" y="54"/>
                    <a:pt x="20" y="54"/>
                  </a:cubicBezTo>
                  <a:cubicBezTo>
                    <a:pt x="16" y="56"/>
                    <a:pt x="11" y="57"/>
                    <a:pt x="7" y="59"/>
                  </a:cubicBezTo>
                  <a:cubicBezTo>
                    <a:pt x="7" y="59"/>
                    <a:pt x="7" y="59"/>
                    <a:pt x="6" y="59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8" y="58"/>
                    <a:pt x="10" y="57"/>
                    <a:pt x="11" y="57"/>
                  </a:cubicBezTo>
                  <a:cubicBezTo>
                    <a:pt x="11" y="57"/>
                    <a:pt x="11" y="56"/>
                    <a:pt x="11" y="56"/>
                  </a:cubicBezTo>
                  <a:cubicBezTo>
                    <a:pt x="9" y="57"/>
                    <a:pt x="8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2" y="55"/>
                    <a:pt x="17" y="53"/>
                    <a:pt x="23" y="51"/>
                  </a:cubicBezTo>
                  <a:cubicBezTo>
                    <a:pt x="23" y="51"/>
                    <a:pt x="23" y="50"/>
                    <a:pt x="22" y="50"/>
                  </a:cubicBezTo>
                  <a:cubicBezTo>
                    <a:pt x="17" y="52"/>
                    <a:pt x="12" y="54"/>
                    <a:pt x="6" y="56"/>
                  </a:cubicBezTo>
                  <a:cubicBezTo>
                    <a:pt x="6" y="56"/>
                    <a:pt x="6" y="55"/>
                    <a:pt x="6" y="54"/>
                  </a:cubicBezTo>
                  <a:cubicBezTo>
                    <a:pt x="6" y="54"/>
                    <a:pt x="7" y="54"/>
                    <a:pt x="7" y="54"/>
                  </a:cubicBezTo>
                  <a:cubicBezTo>
                    <a:pt x="7" y="54"/>
                    <a:pt x="8" y="54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3"/>
                    <a:pt x="7" y="53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11" y="52"/>
                    <a:pt x="16" y="51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5" y="51"/>
                    <a:pt x="11" y="52"/>
                    <a:pt x="6" y="53"/>
                  </a:cubicBezTo>
                  <a:cubicBezTo>
                    <a:pt x="6" y="52"/>
                    <a:pt x="6" y="51"/>
                    <a:pt x="6" y="50"/>
                  </a:cubicBezTo>
                  <a:cubicBezTo>
                    <a:pt x="6" y="50"/>
                    <a:pt x="7" y="50"/>
                    <a:pt x="7" y="50"/>
                  </a:cubicBezTo>
                  <a:cubicBezTo>
                    <a:pt x="12" y="48"/>
                    <a:pt x="17" y="47"/>
                    <a:pt x="21" y="45"/>
                  </a:cubicBezTo>
                  <a:cubicBezTo>
                    <a:pt x="22" y="45"/>
                    <a:pt x="22" y="44"/>
                    <a:pt x="21" y="44"/>
                  </a:cubicBezTo>
                  <a:cubicBezTo>
                    <a:pt x="16" y="46"/>
                    <a:pt x="11" y="48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6" y="48"/>
                    <a:pt x="6" y="47"/>
                  </a:cubicBezTo>
                  <a:cubicBezTo>
                    <a:pt x="12" y="46"/>
                    <a:pt x="17" y="44"/>
                    <a:pt x="21" y="42"/>
                  </a:cubicBezTo>
                  <a:cubicBezTo>
                    <a:pt x="22" y="42"/>
                    <a:pt x="21" y="42"/>
                    <a:pt x="21" y="42"/>
                  </a:cubicBezTo>
                  <a:cubicBezTo>
                    <a:pt x="16" y="44"/>
                    <a:pt x="11" y="45"/>
                    <a:pt x="6" y="47"/>
                  </a:cubicBezTo>
                  <a:cubicBezTo>
                    <a:pt x="6" y="46"/>
                    <a:pt x="6" y="45"/>
                    <a:pt x="6" y="44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2" y="38"/>
                    <a:pt x="22" y="38"/>
                  </a:cubicBezTo>
                  <a:cubicBezTo>
                    <a:pt x="17" y="40"/>
                    <a:pt x="12" y="42"/>
                    <a:pt x="6" y="44"/>
                  </a:cubicBezTo>
                  <a:cubicBezTo>
                    <a:pt x="6" y="43"/>
                    <a:pt x="6" y="43"/>
                    <a:pt x="6" y="42"/>
                  </a:cubicBezTo>
                  <a:cubicBezTo>
                    <a:pt x="11" y="40"/>
                    <a:pt x="16" y="38"/>
                    <a:pt x="21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6" y="37"/>
                    <a:pt x="11" y="39"/>
                    <a:pt x="6" y="42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11" y="38"/>
                    <a:pt x="16" y="36"/>
                    <a:pt x="22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16" y="35"/>
                    <a:pt x="11" y="38"/>
                    <a:pt x="6" y="40"/>
                  </a:cubicBezTo>
                  <a:cubicBezTo>
                    <a:pt x="6" y="40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39"/>
                    <a:pt x="8" y="38"/>
                    <a:pt x="9" y="38"/>
                  </a:cubicBezTo>
                  <a:cubicBezTo>
                    <a:pt x="10" y="38"/>
                    <a:pt x="9" y="37"/>
                    <a:pt x="9" y="37"/>
                  </a:cubicBezTo>
                  <a:cubicBezTo>
                    <a:pt x="8" y="38"/>
                    <a:pt x="7" y="38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8"/>
                    <a:pt x="6" y="38"/>
                  </a:cubicBezTo>
                  <a:cubicBezTo>
                    <a:pt x="12" y="35"/>
                    <a:pt x="17" y="33"/>
                    <a:pt x="23" y="30"/>
                  </a:cubicBezTo>
                  <a:cubicBezTo>
                    <a:pt x="23" y="30"/>
                    <a:pt x="23" y="30"/>
                    <a:pt x="22" y="30"/>
                  </a:cubicBezTo>
                  <a:cubicBezTo>
                    <a:pt x="17" y="32"/>
                    <a:pt x="12" y="35"/>
                    <a:pt x="6" y="37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5"/>
                    <a:pt x="9" y="35"/>
                    <a:pt x="10" y="34"/>
                  </a:cubicBezTo>
                  <a:cubicBezTo>
                    <a:pt x="11" y="33"/>
                    <a:pt x="10" y="33"/>
                    <a:pt x="10" y="33"/>
                  </a:cubicBezTo>
                  <a:cubicBezTo>
                    <a:pt x="9" y="34"/>
                    <a:pt x="8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6" y="33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11" y="30"/>
                    <a:pt x="15" y="28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5" y="28"/>
                    <a:pt x="11" y="30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6" y="33"/>
                    <a:pt x="6" y="34"/>
                    <a:pt x="6" y="34"/>
                  </a:cubicBezTo>
                  <a:cubicBezTo>
                    <a:pt x="6" y="34"/>
                    <a:pt x="5" y="34"/>
                    <a:pt x="6" y="34"/>
                  </a:cubicBezTo>
                  <a:cubicBezTo>
                    <a:pt x="6" y="35"/>
                    <a:pt x="6" y="37"/>
                    <a:pt x="6" y="38"/>
                  </a:cubicBezTo>
                  <a:cubicBezTo>
                    <a:pt x="6" y="38"/>
                    <a:pt x="6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2"/>
                    <a:pt x="6" y="42"/>
                    <a:pt x="6" y="42"/>
                  </a:cubicBezTo>
                  <a:cubicBezTo>
                    <a:pt x="6" y="43"/>
                    <a:pt x="6" y="43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5"/>
                    <a:pt x="6" y="46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9"/>
                    <a:pt x="6" y="51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4"/>
                    <a:pt x="6" y="55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62"/>
                    <a:pt x="6" y="63"/>
                  </a:cubicBezTo>
                  <a:cubicBezTo>
                    <a:pt x="6" y="67"/>
                    <a:pt x="6" y="70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5"/>
                    <a:pt x="6" y="77"/>
                    <a:pt x="6" y="78"/>
                  </a:cubicBezTo>
                  <a:cubicBezTo>
                    <a:pt x="6" y="79"/>
                    <a:pt x="6" y="81"/>
                    <a:pt x="6" y="82"/>
                  </a:cubicBezTo>
                  <a:cubicBezTo>
                    <a:pt x="5" y="83"/>
                    <a:pt x="6" y="84"/>
                    <a:pt x="6" y="85"/>
                  </a:cubicBezTo>
                  <a:cubicBezTo>
                    <a:pt x="5" y="86"/>
                    <a:pt x="5" y="86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9" y="87"/>
                    <a:pt x="10" y="87"/>
                    <a:pt x="11" y="87"/>
                  </a:cubicBezTo>
                  <a:cubicBezTo>
                    <a:pt x="11" y="87"/>
                    <a:pt x="12" y="98"/>
                    <a:pt x="12" y="99"/>
                  </a:cubicBezTo>
                  <a:cubicBezTo>
                    <a:pt x="12" y="107"/>
                    <a:pt x="13" y="114"/>
                    <a:pt x="14" y="121"/>
                  </a:cubicBezTo>
                  <a:cubicBezTo>
                    <a:pt x="14" y="123"/>
                    <a:pt x="14" y="125"/>
                    <a:pt x="14" y="127"/>
                  </a:cubicBezTo>
                  <a:cubicBezTo>
                    <a:pt x="14" y="132"/>
                    <a:pt x="14" y="136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5" y="142"/>
                    <a:pt x="15" y="143"/>
                    <a:pt x="15" y="143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5" y="143"/>
                    <a:pt x="15" y="143"/>
                    <a:pt x="15" y="144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5" y="144"/>
                    <a:pt x="15" y="145"/>
                    <a:pt x="15" y="145"/>
                  </a:cubicBezTo>
                  <a:cubicBezTo>
                    <a:pt x="15" y="145"/>
                    <a:pt x="15" y="146"/>
                    <a:pt x="15" y="146"/>
                  </a:cubicBezTo>
                  <a:cubicBezTo>
                    <a:pt x="15" y="150"/>
                    <a:pt x="16" y="154"/>
                    <a:pt x="16" y="157"/>
                  </a:cubicBezTo>
                  <a:cubicBezTo>
                    <a:pt x="16" y="158"/>
                    <a:pt x="16" y="159"/>
                    <a:pt x="16" y="160"/>
                  </a:cubicBezTo>
                  <a:cubicBezTo>
                    <a:pt x="16" y="161"/>
                    <a:pt x="16" y="163"/>
                    <a:pt x="16" y="165"/>
                  </a:cubicBezTo>
                  <a:cubicBezTo>
                    <a:pt x="16" y="169"/>
                    <a:pt x="16" y="173"/>
                    <a:pt x="16" y="177"/>
                  </a:cubicBezTo>
                  <a:cubicBezTo>
                    <a:pt x="16" y="177"/>
                    <a:pt x="16" y="177"/>
                    <a:pt x="16" y="177"/>
                  </a:cubicBezTo>
                  <a:cubicBezTo>
                    <a:pt x="16" y="179"/>
                    <a:pt x="16" y="180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3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17" y="182"/>
                    <a:pt x="17" y="182"/>
                  </a:cubicBezTo>
                  <a:cubicBezTo>
                    <a:pt x="18" y="183"/>
                    <a:pt x="20" y="183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0" y="184"/>
                    <a:pt x="19" y="184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8" y="186"/>
                    <a:pt x="17" y="186"/>
                    <a:pt x="17" y="186"/>
                  </a:cubicBezTo>
                  <a:cubicBezTo>
                    <a:pt x="17" y="185"/>
                    <a:pt x="18" y="185"/>
                    <a:pt x="18" y="184"/>
                  </a:cubicBezTo>
                  <a:cubicBezTo>
                    <a:pt x="18" y="184"/>
                    <a:pt x="18" y="184"/>
                    <a:pt x="18" y="184"/>
                  </a:cubicBezTo>
                  <a:cubicBezTo>
                    <a:pt x="16" y="187"/>
                    <a:pt x="14" y="191"/>
                    <a:pt x="14" y="194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4" y="195"/>
                    <a:pt x="15" y="195"/>
                    <a:pt x="15" y="195"/>
                  </a:cubicBezTo>
                  <a:cubicBezTo>
                    <a:pt x="17" y="195"/>
                    <a:pt x="18" y="195"/>
                    <a:pt x="20" y="195"/>
                  </a:cubicBezTo>
                  <a:cubicBezTo>
                    <a:pt x="21" y="195"/>
                    <a:pt x="22" y="194"/>
                    <a:pt x="23" y="193"/>
                  </a:cubicBezTo>
                  <a:cubicBezTo>
                    <a:pt x="26" y="191"/>
                    <a:pt x="27" y="187"/>
                    <a:pt x="26" y="184"/>
                  </a:cubicBezTo>
                  <a:cubicBezTo>
                    <a:pt x="26" y="184"/>
                    <a:pt x="26" y="184"/>
                    <a:pt x="26" y="184"/>
                  </a:cubicBezTo>
                  <a:cubicBezTo>
                    <a:pt x="27" y="189"/>
                    <a:pt x="24" y="194"/>
                    <a:pt x="18" y="195"/>
                  </a:cubicBezTo>
                  <a:cubicBezTo>
                    <a:pt x="18" y="195"/>
                    <a:pt x="17" y="195"/>
                    <a:pt x="17" y="195"/>
                  </a:cubicBezTo>
                  <a:cubicBezTo>
                    <a:pt x="19" y="194"/>
                    <a:pt x="20" y="193"/>
                    <a:pt x="22" y="192"/>
                  </a:cubicBezTo>
                  <a:cubicBezTo>
                    <a:pt x="22" y="192"/>
                    <a:pt x="22" y="191"/>
                    <a:pt x="22" y="192"/>
                  </a:cubicBezTo>
                  <a:cubicBezTo>
                    <a:pt x="20" y="193"/>
                    <a:pt x="18" y="194"/>
                    <a:pt x="16" y="195"/>
                  </a:cubicBezTo>
                  <a:cubicBezTo>
                    <a:pt x="16" y="195"/>
                    <a:pt x="15" y="195"/>
                    <a:pt x="15" y="195"/>
                  </a:cubicBezTo>
                  <a:cubicBezTo>
                    <a:pt x="14" y="194"/>
                    <a:pt x="14" y="194"/>
                    <a:pt x="14" y="194"/>
                  </a:cubicBezTo>
                  <a:cubicBezTo>
                    <a:pt x="14" y="194"/>
                    <a:pt x="14" y="193"/>
                    <a:pt x="14" y="193"/>
                  </a:cubicBezTo>
                  <a:cubicBezTo>
                    <a:pt x="14" y="192"/>
                    <a:pt x="15" y="192"/>
                    <a:pt x="15" y="191"/>
                  </a:cubicBezTo>
                  <a:cubicBezTo>
                    <a:pt x="15" y="190"/>
                    <a:pt x="16" y="188"/>
                    <a:pt x="17" y="187"/>
                  </a:cubicBezTo>
                  <a:cubicBezTo>
                    <a:pt x="17" y="187"/>
                    <a:pt x="17" y="187"/>
                    <a:pt x="17" y="187"/>
                  </a:cubicBezTo>
                  <a:cubicBezTo>
                    <a:pt x="17" y="186"/>
                    <a:pt x="18" y="186"/>
                    <a:pt x="19" y="186"/>
                  </a:cubicBezTo>
                  <a:cubicBezTo>
                    <a:pt x="18" y="186"/>
                    <a:pt x="18" y="187"/>
                    <a:pt x="17" y="187"/>
                  </a:cubicBezTo>
                  <a:cubicBezTo>
                    <a:pt x="17" y="187"/>
                    <a:pt x="17" y="188"/>
                    <a:pt x="18" y="187"/>
                  </a:cubicBezTo>
                  <a:cubicBezTo>
                    <a:pt x="18" y="187"/>
                    <a:pt x="19" y="186"/>
                    <a:pt x="20" y="186"/>
                  </a:cubicBezTo>
                  <a:cubicBezTo>
                    <a:pt x="21" y="185"/>
                    <a:pt x="22" y="184"/>
                    <a:pt x="23" y="183"/>
                  </a:cubicBezTo>
                  <a:cubicBezTo>
                    <a:pt x="23" y="183"/>
                    <a:pt x="23" y="183"/>
                    <a:pt x="23" y="183"/>
                  </a:cubicBezTo>
                  <a:cubicBezTo>
                    <a:pt x="23" y="183"/>
                    <a:pt x="24" y="183"/>
                    <a:pt x="24" y="183"/>
                  </a:cubicBezTo>
                  <a:cubicBezTo>
                    <a:pt x="24" y="183"/>
                    <a:pt x="24" y="183"/>
                    <a:pt x="23" y="184"/>
                  </a:cubicBezTo>
                  <a:cubicBezTo>
                    <a:pt x="23" y="184"/>
                    <a:pt x="23" y="184"/>
                    <a:pt x="24" y="184"/>
                  </a:cubicBezTo>
                  <a:cubicBezTo>
                    <a:pt x="24" y="184"/>
                    <a:pt x="25" y="183"/>
                    <a:pt x="25" y="183"/>
                  </a:cubicBezTo>
                  <a:cubicBezTo>
                    <a:pt x="26" y="183"/>
                    <a:pt x="28" y="182"/>
                    <a:pt x="29" y="182"/>
                  </a:cubicBezTo>
                  <a:cubicBezTo>
                    <a:pt x="29" y="182"/>
                    <a:pt x="29" y="181"/>
                    <a:pt x="29" y="182"/>
                  </a:cubicBezTo>
                  <a:cubicBezTo>
                    <a:pt x="29" y="175"/>
                    <a:pt x="29" y="168"/>
                    <a:pt x="29" y="161"/>
                  </a:cubicBezTo>
                  <a:cubicBezTo>
                    <a:pt x="29" y="143"/>
                    <a:pt x="30" y="126"/>
                    <a:pt x="30" y="108"/>
                  </a:cubicBezTo>
                  <a:cubicBezTo>
                    <a:pt x="30" y="103"/>
                    <a:pt x="30" y="99"/>
                    <a:pt x="31" y="94"/>
                  </a:cubicBezTo>
                  <a:cubicBezTo>
                    <a:pt x="31" y="95"/>
                    <a:pt x="31" y="96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3" y="103"/>
                    <a:pt x="34" y="109"/>
                    <a:pt x="34" y="115"/>
                  </a:cubicBezTo>
                  <a:cubicBezTo>
                    <a:pt x="35" y="115"/>
                    <a:pt x="35" y="115"/>
                    <a:pt x="35" y="116"/>
                  </a:cubicBezTo>
                  <a:cubicBezTo>
                    <a:pt x="34" y="117"/>
                    <a:pt x="35" y="120"/>
                    <a:pt x="35" y="121"/>
                  </a:cubicBezTo>
                  <a:cubicBezTo>
                    <a:pt x="36" y="124"/>
                    <a:pt x="36" y="126"/>
                    <a:pt x="36" y="128"/>
                  </a:cubicBezTo>
                  <a:cubicBezTo>
                    <a:pt x="37" y="135"/>
                    <a:pt x="38" y="142"/>
                    <a:pt x="38" y="148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9"/>
                    <a:pt x="39" y="149"/>
                    <a:pt x="39" y="149"/>
                  </a:cubicBezTo>
                  <a:cubicBezTo>
                    <a:pt x="39" y="149"/>
                    <a:pt x="39" y="150"/>
                    <a:pt x="39" y="150"/>
                  </a:cubicBezTo>
                  <a:cubicBezTo>
                    <a:pt x="38" y="150"/>
                    <a:pt x="38" y="151"/>
                    <a:pt x="38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8" y="151"/>
                    <a:pt x="38" y="151"/>
                    <a:pt x="39" y="151"/>
                  </a:cubicBezTo>
                  <a:cubicBezTo>
                    <a:pt x="39" y="153"/>
                    <a:pt x="39" y="155"/>
                    <a:pt x="40" y="157"/>
                  </a:cubicBezTo>
                  <a:cubicBezTo>
                    <a:pt x="40" y="165"/>
                    <a:pt x="40" y="172"/>
                    <a:pt x="41" y="180"/>
                  </a:cubicBezTo>
                  <a:cubicBezTo>
                    <a:pt x="41" y="180"/>
                    <a:pt x="41" y="180"/>
                    <a:pt x="41" y="180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2"/>
                  </a:cubicBezTo>
                  <a:close/>
                  <a:moveTo>
                    <a:pt x="20" y="185"/>
                  </a:moveTo>
                  <a:cubicBezTo>
                    <a:pt x="19" y="185"/>
                    <a:pt x="19" y="185"/>
                    <a:pt x="19" y="186"/>
                  </a:cubicBezTo>
                  <a:cubicBezTo>
                    <a:pt x="19" y="185"/>
                    <a:pt x="20" y="184"/>
                    <a:pt x="21" y="184"/>
                  </a:cubicBezTo>
                  <a:cubicBezTo>
                    <a:pt x="21" y="184"/>
                    <a:pt x="20" y="185"/>
                    <a:pt x="20" y="185"/>
                  </a:cubicBezTo>
                  <a:close/>
                  <a:moveTo>
                    <a:pt x="47" y="30"/>
                  </a:moveTo>
                  <a:cubicBezTo>
                    <a:pt x="47" y="29"/>
                    <a:pt x="47" y="29"/>
                    <a:pt x="47" y="29"/>
                  </a:cubicBezTo>
                  <a:cubicBezTo>
                    <a:pt x="48" y="29"/>
                    <a:pt x="48" y="29"/>
                    <a:pt x="48" y="30"/>
                  </a:cubicBezTo>
                  <a:cubicBezTo>
                    <a:pt x="48" y="30"/>
                    <a:pt x="48" y="30"/>
                    <a:pt x="47" y="30"/>
                  </a:cubicBezTo>
                  <a:close/>
                  <a:moveTo>
                    <a:pt x="66" y="30"/>
                  </a:moveTo>
                  <a:cubicBezTo>
                    <a:pt x="62" y="32"/>
                    <a:pt x="58" y="34"/>
                    <a:pt x="54" y="35"/>
                  </a:cubicBezTo>
                  <a:cubicBezTo>
                    <a:pt x="54" y="35"/>
                    <a:pt x="54" y="36"/>
                    <a:pt x="54" y="36"/>
                  </a:cubicBezTo>
                  <a:cubicBezTo>
                    <a:pt x="53" y="35"/>
                    <a:pt x="53" y="35"/>
                    <a:pt x="53" y="34"/>
                  </a:cubicBezTo>
                  <a:cubicBezTo>
                    <a:pt x="57" y="33"/>
                    <a:pt x="61" y="31"/>
                    <a:pt x="65" y="29"/>
                  </a:cubicBezTo>
                  <a:cubicBezTo>
                    <a:pt x="65" y="30"/>
                    <a:pt x="65" y="30"/>
                    <a:pt x="66" y="30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8"/>
                    <a:pt x="65" y="29"/>
                  </a:cubicBezTo>
                  <a:cubicBezTo>
                    <a:pt x="61" y="31"/>
                    <a:pt x="57" y="33"/>
                    <a:pt x="52" y="34"/>
                  </a:cubicBezTo>
                  <a:cubicBezTo>
                    <a:pt x="52" y="34"/>
                    <a:pt x="52" y="34"/>
                    <a:pt x="52" y="33"/>
                  </a:cubicBezTo>
                  <a:cubicBezTo>
                    <a:pt x="56" y="32"/>
                    <a:pt x="60" y="30"/>
                    <a:pt x="63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59" y="30"/>
                    <a:pt x="55" y="32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3" y="32"/>
                    <a:pt x="54" y="32"/>
                    <a:pt x="55" y="31"/>
                  </a:cubicBezTo>
                  <a:cubicBezTo>
                    <a:pt x="56" y="31"/>
                    <a:pt x="56" y="31"/>
                    <a:pt x="55" y="31"/>
                  </a:cubicBezTo>
                  <a:cubicBezTo>
                    <a:pt x="54" y="31"/>
                    <a:pt x="52" y="32"/>
                    <a:pt x="51" y="33"/>
                  </a:cubicBezTo>
                  <a:cubicBezTo>
                    <a:pt x="51" y="32"/>
                    <a:pt x="51" y="32"/>
                    <a:pt x="50" y="32"/>
                  </a:cubicBezTo>
                  <a:cubicBezTo>
                    <a:pt x="55" y="30"/>
                    <a:pt x="59" y="29"/>
                    <a:pt x="63" y="27"/>
                  </a:cubicBezTo>
                  <a:close/>
                  <a:moveTo>
                    <a:pt x="62" y="26"/>
                  </a:moveTo>
                  <a:cubicBezTo>
                    <a:pt x="62" y="26"/>
                    <a:pt x="62" y="26"/>
                    <a:pt x="62" y="26"/>
                  </a:cubicBezTo>
                  <a:cubicBezTo>
                    <a:pt x="58" y="28"/>
                    <a:pt x="54" y="30"/>
                    <a:pt x="50" y="32"/>
                  </a:cubicBezTo>
                  <a:cubicBezTo>
                    <a:pt x="50" y="31"/>
                    <a:pt x="50" y="31"/>
                    <a:pt x="49" y="31"/>
                  </a:cubicBezTo>
                  <a:cubicBezTo>
                    <a:pt x="54" y="29"/>
                    <a:pt x="58" y="27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lose/>
                  <a:moveTo>
                    <a:pt x="62" y="25"/>
                  </a:moveTo>
                  <a:cubicBezTo>
                    <a:pt x="57" y="27"/>
                    <a:pt x="53" y="29"/>
                    <a:pt x="49" y="31"/>
                  </a:cubicBezTo>
                  <a:cubicBezTo>
                    <a:pt x="49" y="30"/>
                    <a:pt x="49" y="30"/>
                    <a:pt x="48" y="30"/>
                  </a:cubicBezTo>
                  <a:cubicBezTo>
                    <a:pt x="53" y="28"/>
                    <a:pt x="57" y="26"/>
                    <a:pt x="61" y="25"/>
                  </a:cubicBezTo>
                  <a:cubicBezTo>
                    <a:pt x="61" y="25"/>
                    <a:pt x="61" y="25"/>
                    <a:pt x="62" y="25"/>
                  </a:cubicBezTo>
                  <a:close/>
                  <a:moveTo>
                    <a:pt x="61" y="24"/>
                  </a:moveTo>
                  <a:cubicBezTo>
                    <a:pt x="61" y="24"/>
                    <a:pt x="61" y="24"/>
                    <a:pt x="61" y="24"/>
                  </a:cubicBezTo>
                  <a:cubicBezTo>
                    <a:pt x="57" y="26"/>
                    <a:pt x="52" y="28"/>
                    <a:pt x="48" y="30"/>
                  </a:cubicBezTo>
                  <a:cubicBezTo>
                    <a:pt x="48" y="30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9" y="29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53" y="27"/>
                    <a:pt x="57" y="25"/>
                    <a:pt x="61" y="24"/>
                  </a:cubicBezTo>
                  <a:close/>
                  <a:moveTo>
                    <a:pt x="46" y="6"/>
                  </a:move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7"/>
                    <a:pt x="44" y="7"/>
                  </a:cubicBezTo>
                  <a:cubicBezTo>
                    <a:pt x="45" y="7"/>
                    <a:pt x="46" y="6"/>
                    <a:pt x="46" y="6"/>
                  </a:cubicBezTo>
                  <a:close/>
                  <a:moveTo>
                    <a:pt x="33" y="16"/>
                  </a:moveTo>
                  <a:cubicBezTo>
                    <a:pt x="37" y="15"/>
                    <a:pt x="42" y="14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2" y="14"/>
                    <a:pt x="37" y="16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lose/>
                  <a:moveTo>
                    <a:pt x="31" y="23"/>
                  </a:moveTo>
                  <a:cubicBezTo>
                    <a:pt x="31" y="23"/>
                    <a:pt x="31" y="23"/>
                    <a:pt x="31" y="23"/>
                  </a:cubicBezTo>
                  <a:cubicBezTo>
                    <a:pt x="33" y="23"/>
                    <a:pt x="34" y="23"/>
                    <a:pt x="35" y="23"/>
                  </a:cubicBezTo>
                  <a:cubicBezTo>
                    <a:pt x="34" y="23"/>
                    <a:pt x="32" y="23"/>
                    <a:pt x="31" y="24"/>
                  </a:cubicBezTo>
                  <a:cubicBezTo>
                    <a:pt x="31" y="23"/>
                    <a:pt x="31" y="23"/>
                    <a:pt x="31" y="23"/>
                  </a:cubicBezTo>
                  <a:close/>
                  <a:moveTo>
                    <a:pt x="23" y="29"/>
                  </a:moveTo>
                  <a:cubicBezTo>
                    <a:pt x="25" y="28"/>
                    <a:pt x="27" y="27"/>
                    <a:pt x="29" y="26"/>
                  </a:cubicBezTo>
                  <a:cubicBezTo>
                    <a:pt x="29" y="26"/>
                    <a:pt x="29" y="25"/>
                    <a:pt x="28" y="25"/>
                  </a:cubicBezTo>
                  <a:cubicBezTo>
                    <a:pt x="27" y="26"/>
                    <a:pt x="26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3" y="27"/>
                    <a:pt x="23" y="28"/>
                  </a:cubicBezTo>
                  <a:cubicBezTo>
                    <a:pt x="22" y="28"/>
                    <a:pt x="22" y="28"/>
                    <a:pt x="23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4" y="28"/>
                    <a:pt x="24" y="28"/>
                    <a:pt x="23" y="29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4" y="26"/>
                    <a:pt x="26" y="25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5"/>
                    <a:pt x="25" y="25"/>
                    <a:pt x="24" y="25"/>
                  </a:cubicBezTo>
                  <a:cubicBezTo>
                    <a:pt x="24" y="26"/>
                    <a:pt x="23" y="26"/>
                    <a:pt x="22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3" y="23"/>
                    <a:pt x="24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3" y="23"/>
                    <a:pt x="22" y="24"/>
                    <a:pt x="21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19"/>
                    <a:pt x="27" y="20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1" y="22"/>
                    <a:pt x="21" y="21"/>
                  </a:cubicBezTo>
                  <a:cubicBezTo>
                    <a:pt x="23" y="20"/>
                    <a:pt x="25" y="19"/>
                    <a:pt x="27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5" y="19"/>
                    <a:pt x="23" y="20"/>
                    <a:pt x="21" y="21"/>
                  </a:cubicBezTo>
                  <a:cubicBezTo>
                    <a:pt x="21" y="20"/>
                    <a:pt x="21" y="20"/>
                    <a:pt x="21" y="19"/>
                  </a:cubicBezTo>
                  <a:cubicBezTo>
                    <a:pt x="21" y="19"/>
                    <a:pt x="22" y="19"/>
                    <a:pt x="22" y="19"/>
                  </a:cubicBezTo>
                  <a:cubicBezTo>
                    <a:pt x="23" y="18"/>
                    <a:pt x="25" y="17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5" y="17"/>
                    <a:pt x="23" y="18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8"/>
                    <a:pt x="22" y="17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5"/>
                    <a:pt x="24" y="14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4"/>
                    <a:pt x="23" y="15"/>
                    <a:pt x="23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5"/>
                    <a:pt x="24" y="15"/>
                    <a:pt x="25" y="14"/>
                  </a:cubicBezTo>
                  <a:cubicBezTo>
                    <a:pt x="24" y="15"/>
                    <a:pt x="24" y="15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5" y="15"/>
                    <a:pt x="26" y="14"/>
                  </a:cubicBezTo>
                  <a:cubicBezTo>
                    <a:pt x="26" y="14"/>
                    <a:pt x="26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6"/>
                    <a:pt x="22" y="17"/>
                    <a:pt x="22" y="17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4" y="17"/>
                    <a:pt x="25" y="16"/>
                    <a:pt x="27" y="15"/>
                  </a:cubicBezTo>
                  <a:cubicBezTo>
                    <a:pt x="27" y="17"/>
                    <a:pt x="28" y="19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6" y="23"/>
                    <a:pt x="24" y="24"/>
                    <a:pt x="21" y="25"/>
                  </a:cubicBezTo>
                  <a:cubicBezTo>
                    <a:pt x="21" y="25"/>
                    <a:pt x="21" y="26"/>
                    <a:pt x="22" y="26"/>
                  </a:cubicBezTo>
                  <a:cubicBezTo>
                    <a:pt x="24" y="24"/>
                    <a:pt x="26" y="23"/>
                    <a:pt x="29" y="22"/>
                  </a:cubicBezTo>
                  <a:cubicBezTo>
                    <a:pt x="29" y="22"/>
                    <a:pt x="29" y="21"/>
                    <a:pt x="29" y="21"/>
                  </a:cubicBezTo>
                  <a:cubicBezTo>
                    <a:pt x="29" y="23"/>
                    <a:pt x="29" y="24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6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7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5" y="29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0"/>
                    <a:pt x="23" y="29"/>
                    <a:pt x="23" y="29"/>
                  </a:cubicBezTo>
                  <a:close/>
                  <a:moveTo>
                    <a:pt x="24" y="38"/>
                  </a:moveTo>
                  <a:cubicBezTo>
                    <a:pt x="24" y="38"/>
                    <a:pt x="24" y="37"/>
                    <a:pt x="24" y="37"/>
                  </a:cubicBezTo>
                  <a:cubicBezTo>
                    <a:pt x="25" y="37"/>
                    <a:pt x="26" y="36"/>
                    <a:pt x="27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5" y="35"/>
                    <a:pt x="26" y="34"/>
                    <a:pt x="27" y="34"/>
                  </a:cubicBezTo>
                  <a:cubicBezTo>
                    <a:pt x="28" y="34"/>
                    <a:pt x="27" y="33"/>
                    <a:pt x="27" y="33"/>
                  </a:cubicBezTo>
                  <a:cubicBezTo>
                    <a:pt x="26" y="34"/>
                    <a:pt x="25" y="34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5" y="34"/>
                    <a:pt x="25" y="33"/>
                  </a:cubicBezTo>
                  <a:cubicBezTo>
                    <a:pt x="25" y="33"/>
                    <a:pt x="25" y="34"/>
                    <a:pt x="25" y="33"/>
                  </a:cubicBezTo>
                  <a:cubicBezTo>
                    <a:pt x="27" y="33"/>
                    <a:pt x="28" y="33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7" y="32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3"/>
                    <a:pt x="24" y="33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5" y="32"/>
                    <a:pt x="27" y="31"/>
                    <a:pt x="29" y="31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7" y="31"/>
                    <a:pt x="25" y="32"/>
                    <a:pt x="24" y="33"/>
                  </a:cubicBezTo>
                  <a:cubicBezTo>
                    <a:pt x="24" y="32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8"/>
                    <a:pt x="29" y="28"/>
                    <a:pt x="30" y="27"/>
                  </a:cubicBezTo>
                  <a:cubicBezTo>
                    <a:pt x="35" y="26"/>
                    <a:pt x="41" y="24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22"/>
                    <a:pt x="51" y="22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1" y="21"/>
                    <a:pt x="50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2" y="24"/>
                    <a:pt x="36" y="25"/>
                    <a:pt x="30" y="27"/>
                  </a:cubicBezTo>
                  <a:cubicBezTo>
                    <a:pt x="30" y="26"/>
                    <a:pt x="30" y="26"/>
                    <a:pt x="30" y="25"/>
                  </a:cubicBezTo>
                  <a:cubicBezTo>
                    <a:pt x="30" y="26"/>
                    <a:pt x="30" y="26"/>
                    <a:pt x="31" y="26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4"/>
                    <a:pt x="35" y="24"/>
                  </a:cubicBezTo>
                  <a:cubicBezTo>
                    <a:pt x="34" y="25"/>
                    <a:pt x="32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1" y="24"/>
                    <a:pt x="31" y="24"/>
                  </a:cubicBezTo>
                  <a:cubicBezTo>
                    <a:pt x="36" y="23"/>
                    <a:pt x="42" y="21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0" y="19"/>
                    <a:pt x="52" y="18"/>
                    <a:pt x="54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2" y="18"/>
                    <a:pt x="50" y="18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6" y="19"/>
                    <a:pt x="45" y="20"/>
                    <a:pt x="44" y="20"/>
                  </a:cubicBezTo>
                  <a:cubicBezTo>
                    <a:pt x="43" y="20"/>
                    <a:pt x="43" y="20"/>
                    <a:pt x="44" y="21"/>
                  </a:cubicBezTo>
                  <a:cubicBezTo>
                    <a:pt x="41" y="21"/>
                    <a:pt x="39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5" y="22"/>
                    <a:pt x="33" y="22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7" y="21"/>
                    <a:pt x="43" y="19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0" y="18"/>
                    <a:pt x="51" y="17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1" y="17"/>
                    <a:pt x="49" y="17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5" y="18"/>
                    <a:pt x="42" y="19"/>
                    <a:pt x="39" y="20"/>
                  </a:cubicBezTo>
                  <a:cubicBezTo>
                    <a:pt x="40" y="19"/>
                    <a:pt x="42" y="19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1" y="19"/>
                    <a:pt x="39" y="19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6" y="20"/>
                    <a:pt x="34" y="21"/>
                    <a:pt x="33" y="21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4" y="20"/>
                    <a:pt x="35" y="20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5" y="19"/>
                    <a:pt x="34" y="20"/>
                    <a:pt x="32" y="20"/>
                  </a:cubicBezTo>
                  <a:cubicBezTo>
                    <a:pt x="32" y="19"/>
                    <a:pt x="32" y="18"/>
                    <a:pt x="33" y="17"/>
                  </a:cubicBezTo>
                  <a:cubicBezTo>
                    <a:pt x="37" y="16"/>
                    <a:pt x="42" y="15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13"/>
                    <a:pt x="50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2"/>
                    <a:pt x="49" y="12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12"/>
                    <a:pt x="50" y="12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0" y="11"/>
                    <a:pt x="49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3" y="13"/>
                    <a:pt x="38" y="14"/>
                    <a:pt x="33" y="16"/>
                  </a:cubicBez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5"/>
                    <a:pt x="37" y="14"/>
                    <a:pt x="39" y="14"/>
                  </a:cubicBezTo>
                  <a:cubicBezTo>
                    <a:pt x="39" y="13"/>
                    <a:pt x="39" y="13"/>
                    <a:pt x="38" y="13"/>
                  </a:cubicBezTo>
                  <a:cubicBezTo>
                    <a:pt x="37" y="14"/>
                    <a:pt x="35" y="14"/>
                    <a:pt x="33" y="15"/>
                  </a:cubicBezTo>
                  <a:cubicBezTo>
                    <a:pt x="33" y="15"/>
                    <a:pt x="33" y="14"/>
                    <a:pt x="33" y="14"/>
                  </a:cubicBezTo>
                  <a:cubicBezTo>
                    <a:pt x="37" y="13"/>
                    <a:pt x="40" y="12"/>
                    <a:pt x="44" y="11"/>
                  </a:cubicBezTo>
                  <a:cubicBezTo>
                    <a:pt x="44" y="11"/>
                    <a:pt x="44" y="12"/>
                    <a:pt x="44" y="12"/>
                  </a:cubicBezTo>
                  <a:cubicBezTo>
                    <a:pt x="45" y="11"/>
                    <a:pt x="46" y="11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5" y="12"/>
                    <a:pt x="45" y="12"/>
                    <a:pt x="46" y="12"/>
                  </a:cubicBezTo>
                  <a:cubicBezTo>
                    <a:pt x="47" y="11"/>
                    <a:pt x="49" y="11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10"/>
                    <a:pt x="49" y="11"/>
                    <a:pt x="48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10"/>
                    <a:pt x="49" y="10"/>
                    <a:pt x="50" y="10"/>
                  </a:cubicBezTo>
                  <a:cubicBezTo>
                    <a:pt x="50" y="10"/>
                    <a:pt x="50" y="9"/>
                    <a:pt x="50" y="10"/>
                  </a:cubicBezTo>
                  <a:cubicBezTo>
                    <a:pt x="49" y="10"/>
                    <a:pt x="49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3" y="11"/>
                    <a:pt x="38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5" y="13"/>
                    <a:pt x="37" y="12"/>
                    <a:pt x="38" y="12"/>
                  </a:cubicBezTo>
                  <a:cubicBezTo>
                    <a:pt x="39" y="12"/>
                    <a:pt x="38" y="11"/>
                    <a:pt x="38" y="11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4" y="11"/>
                    <a:pt x="34" y="10"/>
                    <a:pt x="35" y="9"/>
                  </a:cubicBezTo>
                  <a:cubicBezTo>
                    <a:pt x="37" y="9"/>
                    <a:pt x="40" y="8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6" y="7"/>
                    <a:pt x="47" y="6"/>
                  </a:cubicBezTo>
                  <a:cubicBezTo>
                    <a:pt x="46" y="7"/>
                    <a:pt x="44" y="7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5" y="8"/>
                    <a:pt x="47" y="7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9" y="6"/>
                    <a:pt x="49" y="6"/>
                  </a:cubicBezTo>
                  <a:cubicBezTo>
                    <a:pt x="50" y="6"/>
                    <a:pt x="50" y="6"/>
                    <a:pt x="50" y="7"/>
                  </a:cubicBezTo>
                  <a:cubicBezTo>
                    <a:pt x="48" y="8"/>
                    <a:pt x="45" y="9"/>
                    <a:pt x="43" y="9"/>
                  </a:cubicBezTo>
                  <a:cubicBezTo>
                    <a:pt x="43" y="9"/>
                    <a:pt x="43" y="10"/>
                    <a:pt x="43" y="10"/>
                  </a:cubicBezTo>
                  <a:cubicBezTo>
                    <a:pt x="46" y="9"/>
                    <a:pt x="48" y="8"/>
                    <a:pt x="50" y="7"/>
                  </a:cubicBezTo>
                  <a:cubicBezTo>
                    <a:pt x="50" y="7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9"/>
                    <a:pt x="45" y="10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5" y="10"/>
                    <a:pt x="48" y="9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3" y="13"/>
                    <a:pt x="56" y="17"/>
                    <a:pt x="59" y="22"/>
                  </a:cubicBezTo>
                  <a:cubicBezTo>
                    <a:pt x="56" y="23"/>
                    <a:pt x="52" y="24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53" y="24"/>
                    <a:pt x="56" y="23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0" y="23"/>
                    <a:pt x="60" y="23"/>
                    <a:pt x="60" y="24"/>
                  </a:cubicBezTo>
                  <a:cubicBezTo>
                    <a:pt x="56" y="25"/>
                    <a:pt x="52" y="27"/>
                    <a:pt x="47" y="2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5" y="29"/>
                    <a:pt x="45" y="29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6" y="30"/>
                    <a:pt x="46" y="29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1" y="32"/>
                    <a:pt x="36" y="33"/>
                    <a:pt x="31" y="35"/>
                  </a:cubicBezTo>
                  <a:cubicBezTo>
                    <a:pt x="30" y="35"/>
                    <a:pt x="31" y="35"/>
                    <a:pt x="31" y="35"/>
                  </a:cubicBezTo>
                  <a:cubicBezTo>
                    <a:pt x="36" y="34"/>
                    <a:pt x="42" y="32"/>
                    <a:pt x="47" y="30"/>
                  </a:cubicBezTo>
                  <a:cubicBezTo>
                    <a:pt x="47" y="31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5" y="34"/>
                    <a:pt x="42" y="35"/>
                    <a:pt x="40" y="36"/>
                  </a:cubicBezTo>
                  <a:cubicBezTo>
                    <a:pt x="40" y="36"/>
                    <a:pt x="40" y="37"/>
                    <a:pt x="40" y="37"/>
                  </a:cubicBezTo>
                  <a:cubicBezTo>
                    <a:pt x="43" y="36"/>
                    <a:pt x="45" y="35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9" y="46"/>
                    <a:pt x="49" y="59"/>
                    <a:pt x="50" y="72"/>
                  </a:cubicBezTo>
                  <a:cubicBezTo>
                    <a:pt x="50" y="74"/>
                    <a:pt x="51" y="77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9" y="80"/>
                    <a:pt x="47" y="81"/>
                    <a:pt x="45" y="81"/>
                  </a:cubicBezTo>
                  <a:cubicBezTo>
                    <a:pt x="44" y="81"/>
                    <a:pt x="44" y="82"/>
                    <a:pt x="45" y="82"/>
                  </a:cubicBezTo>
                  <a:cubicBezTo>
                    <a:pt x="47" y="81"/>
                    <a:pt x="49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1" y="82"/>
                    <a:pt x="51" y="84"/>
                  </a:cubicBezTo>
                  <a:cubicBezTo>
                    <a:pt x="49" y="84"/>
                    <a:pt x="47" y="84"/>
                    <a:pt x="45" y="85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7" y="84"/>
                    <a:pt x="48" y="84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9" y="83"/>
                    <a:pt x="48" y="83"/>
                    <a:pt x="47" y="84"/>
                  </a:cubicBezTo>
                  <a:cubicBezTo>
                    <a:pt x="47" y="83"/>
                    <a:pt x="48" y="83"/>
                    <a:pt x="48" y="83"/>
                  </a:cubicBezTo>
                  <a:cubicBezTo>
                    <a:pt x="48" y="83"/>
                    <a:pt x="48" y="82"/>
                    <a:pt x="48" y="83"/>
                  </a:cubicBezTo>
                  <a:cubicBezTo>
                    <a:pt x="46" y="84"/>
                    <a:pt x="44" y="84"/>
                    <a:pt x="42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1" y="85"/>
                    <a:pt x="41" y="84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0" y="85"/>
                    <a:pt x="40" y="85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9" y="85"/>
                    <a:pt x="38" y="85"/>
                    <a:pt x="37" y="85"/>
                  </a:cubicBezTo>
                  <a:cubicBezTo>
                    <a:pt x="37" y="85"/>
                    <a:pt x="37" y="85"/>
                    <a:pt x="38" y="85"/>
                  </a:cubicBezTo>
                  <a:cubicBezTo>
                    <a:pt x="38" y="85"/>
                    <a:pt x="37" y="84"/>
                    <a:pt x="37" y="85"/>
                  </a:cubicBezTo>
                  <a:cubicBezTo>
                    <a:pt x="37" y="85"/>
                    <a:pt x="37" y="85"/>
                    <a:pt x="36" y="85"/>
                  </a:cubicBezTo>
                  <a:cubicBezTo>
                    <a:pt x="36" y="85"/>
                    <a:pt x="36" y="85"/>
                    <a:pt x="35" y="85"/>
                  </a:cubicBezTo>
                  <a:cubicBezTo>
                    <a:pt x="35" y="85"/>
                    <a:pt x="35" y="85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3"/>
                    <a:pt x="35" y="82"/>
                    <a:pt x="35" y="81"/>
                  </a:cubicBezTo>
                  <a:cubicBezTo>
                    <a:pt x="39" y="80"/>
                    <a:pt x="44" y="79"/>
                    <a:pt x="48" y="77"/>
                  </a:cubicBezTo>
                  <a:cubicBezTo>
                    <a:pt x="49" y="77"/>
                    <a:pt x="48" y="76"/>
                    <a:pt x="48" y="76"/>
                  </a:cubicBezTo>
                  <a:cubicBezTo>
                    <a:pt x="44" y="78"/>
                    <a:pt x="39" y="80"/>
                    <a:pt x="35" y="80"/>
                  </a:cubicBezTo>
                  <a:cubicBezTo>
                    <a:pt x="34" y="80"/>
                    <a:pt x="34" y="80"/>
                    <a:pt x="34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7" y="78"/>
                    <a:pt x="38" y="78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8" y="77"/>
                    <a:pt x="36" y="78"/>
                    <a:pt x="34" y="78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7" y="77"/>
                    <a:pt x="40" y="76"/>
                    <a:pt x="43" y="75"/>
                  </a:cubicBezTo>
                  <a:cubicBezTo>
                    <a:pt x="42" y="75"/>
                    <a:pt x="43" y="76"/>
                    <a:pt x="43" y="76"/>
                  </a:cubicBezTo>
                  <a:cubicBezTo>
                    <a:pt x="45" y="75"/>
                    <a:pt x="47" y="75"/>
                    <a:pt x="49" y="74"/>
                  </a:cubicBezTo>
                  <a:cubicBezTo>
                    <a:pt x="49" y="74"/>
                    <a:pt x="49" y="73"/>
                    <a:pt x="49" y="74"/>
                  </a:cubicBezTo>
                  <a:cubicBezTo>
                    <a:pt x="47" y="74"/>
                    <a:pt x="45" y="75"/>
                    <a:pt x="43" y="75"/>
                  </a:cubicBezTo>
                  <a:cubicBezTo>
                    <a:pt x="44" y="75"/>
                    <a:pt x="46" y="74"/>
                    <a:pt x="47" y="74"/>
                  </a:cubicBezTo>
                  <a:cubicBezTo>
                    <a:pt x="48" y="74"/>
                    <a:pt x="48" y="73"/>
                    <a:pt x="47" y="73"/>
                  </a:cubicBezTo>
                  <a:cubicBezTo>
                    <a:pt x="43" y="75"/>
                    <a:pt x="39" y="76"/>
                    <a:pt x="34" y="77"/>
                  </a:cubicBezTo>
                  <a:cubicBezTo>
                    <a:pt x="34" y="76"/>
                    <a:pt x="34" y="76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3" y="73"/>
                    <a:pt x="33" y="72"/>
                  </a:cubicBezTo>
                  <a:cubicBezTo>
                    <a:pt x="38" y="71"/>
                    <a:pt x="44" y="69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3" y="69"/>
                    <a:pt x="38" y="70"/>
                    <a:pt x="33" y="72"/>
                  </a:cubicBezTo>
                  <a:cubicBezTo>
                    <a:pt x="33" y="71"/>
                    <a:pt x="33" y="70"/>
                    <a:pt x="33" y="70"/>
                  </a:cubicBezTo>
                  <a:cubicBezTo>
                    <a:pt x="38" y="68"/>
                    <a:pt x="43" y="67"/>
                    <a:pt x="48" y="65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3" y="66"/>
                    <a:pt x="38" y="68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5" y="68"/>
                    <a:pt x="34" y="68"/>
                    <a:pt x="33" y="68"/>
                  </a:cubicBezTo>
                  <a:cubicBezTo>
                    <a:pt x="33" y="68"/>
                    <a:pt x="33" y="67"/>
                    <a:pt x="33" y="67"/>
                  </a:cubicBezTo>
                  <a:cubicBezTo>
                    <a:pt x="34" y="67"/>
                    <a:pt x="36" y="66"/>
                    <a:pt x="38" y="66"/>
                  </a:cubicBezTo>
                  <a:cubicBezTo>
                    <a:pt x="38" y="66"/>
                    <a:pt x="38" y="65"/>
                    <a:pt x="38" y="65"/>
                  </a:cubicBezTo>
                  <a:cubicBezTo>
                    <a:pt x="36" y="66"/>
                    <a:pt x="34" y="66"/>
                    <a:pt x="33" y="66"/>
                  </a:cubicBezTo>
                  <a:cubicBezTo>
                    <a:pt x="33" y="66"/>
                    <a:pt x="32" y="66"/>
                    <a:pt x="32" y="65"/>
                  </a:cubicBezTo>
                  <a:cubicBezTo>
                    <a:pt x="32" y="65"/>
                    <a:pt x="33" y="65"/>
                    <a:pt x="33" y="65"/>
                  </a:cubicBezTo>
                  <a:cubicBezTo>
                    <a:pt x="34" y="65"/>
                    <a:pt x="35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5" y="64"/>
                    <a:pt x="34" y="64"/>
                    <a:pt x="33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35" y="63"/>
                    <a:pt x="36" y="63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40" y="61"/>
                    <a:pt x="44" y="60"/>
                    <a:pt x="48" y="59"/>
                  </a:cubicBezTo>
                  <a:cubicBezTo>
                    <a:pt x="49" y="59"/>
                    <a:pt x="49" y="59"/>
                    <a:pt x="48" y="59"/>
                  </a:cubicBezTo>
                  <a:cubicBezTo>
                    <a:pt x="44" y="60"/>
                    <a:pt x="39" y="61"/>
                    <a:pt x="35" y="62"/>
                  </a:cubicBezTo>
                  <a:cubicBezTo>
                    <a:pt x="34" y="62"/>
                    <a:pt x="33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2" y="61"/>
                    <a:pt x="33" y="61"/>
                    <a:pt x="33" y="61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3" y="60"/>
                    <a:pt x="32" y="60"/>
                    <a:pt x="32" y="61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3" y="59"/>
                    <a:pt x="33" y="59"/>
                  </a:cubicBezTo>
                  <a:cubicBezTo>
                    <a:pt x="33" y="59"/>
                    <a:pt x="34" y="60"/>
                    <a:pt x="34" y="60"/>
                  </a:cubicBezTo>
                  <a:cubicBezTo>
                    <a:pt x="38" y="59"/>
                    <a:pt x="43" y="58"/>
                    <a:pt x="47" y="57"/>
                  </a:cubicBezTo>
                  <a:cubicBezTo>
                    <a:pt x="48" y="57"/>
                    <a:pt x="48" y="57"/>
                    <a:pt x="47" y="57"/>
                  </a:cubicBezTo>
                  <a:cubicBezTo>
                    <a:pt x="43" y="58"/>
                    <a:pt x="38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4" y="58"/>
                    <a:pt x="36" y="58"/>
                    <a:pt x="38" y="58"/>
                  </a:cubicBezTo>
                  <a:cubicBezTo>
                    <a:pt x="38" y="58"/>
                    <a:pt x="38" y="57"/>
                    <a:pt x="38" y="57"/>
                  </a:cubicBezTo>
                  <a:cubicBezTo>
                    <a:pt x="36" y="58"/>
                    <a:pt x="34" y="58"/>
                    <a:pt x="32" y="58"/>
                  </a:cubicBezTo>
                  <a:cubicBezTo>
                    <a:pt x="32" y="58"/>
                    <a:pt x="32" y="59"/>
                    <a:pt x="32" y="59"/>
                  </a:cubicBezTo>
                  <a:cubicBezTo>
                    <a:pt x="32" y="59"/>
                    <a:pt x="32" y="58"/>
                    <a:pt x="32" y="58"/>
                  </a:cubicBezTo>
                  <a:cubicBezTo>
                    <a:pt x="32" y="58"/>
                    <a:pt x="32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7"/>
                    <a:pt x="33" y="57"/>
                    <a:pt x="33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33" y="56"/>
                    <a:pt x="34" y="56"/>
                    <a:pt x="35" y="55"/>
                  </a:cubicBezTo>
                  <a:cubicBezTo>
                    <a:pt x="36" y="55"/>
                    <a:pt x="35" y="55"/>
                    <a:pt x="35" y="55"/>
                  </a:cubicBezTo>
                  <a:cubicBezTo>
                    <a:pt x="34" y="56"/>
                    <a:pt x="33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3" y="55"/>
                    <a:pt x="34" y="55"/>
                    <a:pt x="35" y="55"/>
                  </a:cubicBezTo>
                  <a:cubicBezTo>
                    <a:pt x="35" y="55"/>
                    <a:pt x="35" y="54"/>
                    <a:pt x="35" y="54"/>
                  </a:cubicBezTo>
                  <a:cubicBezTo>
                    <a:pt x="34" y="55"/>
                    <a:pt x="32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8" y="51"/>
                    <a:pt x="48" y="50"/>
                  </a:cubicBezTo>
                  <a:cubicBezTo>
                    <a:pt x="49" y="50"/>
                    <a:pt x="48" y="50"/>
                    <a:pt x="48" y="50"/>
                  </a:cubicBezTo>
                  <a:cubicBezTo>
                    <a:pt x="48" y="50"/>
                    <a:pt x="47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1" y="52"/>
                    <a:pt x="36" y="53"/>
                    <a:pt x="31" y="55"/>
                  </a:cubicBezTo>
                  <a:cubicBezTo>
                    <a:pt x="31" y="54"/>
                    <a:pt x="31" y="54"/>
                    <a:pt x="31" y="53"/>
                  </a:cubicBezTo>
                  <a:cubicBezTo>
                    <a:pt x="33" y="53"/>
                    <a:pt x="35" y="52"/>
                    <a:pt x="36" y="52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5" y="52"/>
                    <a:pt x="33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6" y="51"/>
                    <a:pt x="41" y="50"/>
                    <a:pt x="45" y="48"/>
                  </a:cubicBezTo>
                  <a:cubicBezTo>
                    <a:pt x="46" y="48"/>
                    <a:pt x="46" y="48"/>
                    <a:pt x="45" y="48"/>
                  </a:cubicBezTo>
                  <a:cubicBezTo>
                    <a:pt x="41" y="49"/>
                    <a:pt x="36" y="51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1"/>
                    <a:pt x="33" y="50"/>
                    <a:pt x="33" y="50"/>
                  </a:cubicBez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0"/>
                    <a:pt x="31" y="49"/>
                    <a:pt x="31" y="47"/>
                  </a:cubicBezTo>
                  <a:cubicBezTo>
                    <a:pt x="32" y="47"/>
                    <a:pt x="33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7"/>
                    <a:pt x="32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7" y="46"/>
                    <a:pt x="42" y="44"/>
                    <a:pt x="48" y="42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2" y="43"/>
                    <a:pt x="37" y="45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5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6" y="42"/>
                    <a:pt x="42" y="40"/>
                    <a:pt x="47" y="39"/>
                  </a:cubicBezTo>
                  <a:cubicBezTo>
                    <a:pt x="48" y="39"/>
                    <a:pt x="48" y="38"/>
                    <a:pt x="47" y="38"/>
                  </a:cubicBezTo>
                  <a:cubicBezTo>
                    <a:pt x="42" y="40"/>
                    <a:pt x="36" y="42"/>
                    <a:pt x="30" y="44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5" y="40"/>
                    <a:pt x="40" y="39"/>
                    <a:pt x="46" y="37"/>
                  </a:cubicBezTo>
                  <a:cubicBezTo>
                    <a:pt x="46" y="37"/>
                    <a:pt x="46" y="36"/>
                    <a:pt x="45" y="36"/>
                  </a:cubicBezTo>
                  <a:cubicBezTo>
                    <a:pt x="40" y="38"/>
                    <a:pt x="35" y="40"/>
                    <a:pt x="30" y="41"/>
                  </a:cubicBezTo>
                  <a:cubicBezTo>
                    <a:pt x="30" y="41"/>
                    <a:pt x="30" y="41"/>
                    <a:pt x="30" y="40"/>
                  </a:cubicBezTo>
                  <a:cubicBezTo>
                    <a:pt x="35" y="39"/>
                    <a:pt x="40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0" y="37"/>
                    <a:pt x="35" y="39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2" y="39"/>
                    <a:pt x="34" y="39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4" y="38"/>
                    <a:pt x="32" y="39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3"/>
                    <a:pt x="46" y="32"/>
                    <a:pt x="46" y="32"/>
                  </a:cubicBezTo>
                  <a:cubicBezTo>
                    <a:pt x="41" y="34"/>
                    <a:pt x="35" y="36"/>
                    <a:pt x="30" y="38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1" y="37"/>
                    <a:pt x="32" y="37"/>
                    <a:pt x="33" y="37"/>
                  </a:cubicBezTo>
                  <a:cubicBezTo>
                    <a:pt x="33" y="37"/>
                    <a:pt x="33" y="36"/>
                    <a:pt x="33" y="36"/>
                  </a:cubicBezTo>
                  <a:cubicBezTo>
                    <a:pt x="32" y="36"/>
                    <a:pt x="31" y="37"/>
                    <a:pt x="30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2" y="36"/>
                    <a:pt x="34" y="35"/>
                    <a:pt x="37" y="35"/>
                  </a:cubicBezTo>
                  <a:cubicBezTo>
                    <a:pt x="37" y="35"/>
                    <a:pt x="37" y="34"/>
                    <a:pt x="37" y="34"/>
                  </a:cubicBezTo>
                  <a:cubicBezTo>
                    <a:pt x="34" y="35"/>
                    <a:pt x="32" y="35"/>
                    <a:pt x="30" y="36"/>
                  </a:cubicBezTo>
                  <a:cubicBezTo>
                    <a:pt x="30" y="35"/>
                    <a:pt x="30" y="34"/>
                    <a:pt x="30" y="33"/>
                  </a:cubicBezTo>
                  <a:cubicBezTo>
                    <a:pt x="36" y="31"/>
                    <a:pt x="42" y="29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2" y="29"/>
                    <a:pt x="36" y="31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1"/>
                    <a:pt x="33" y="31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3" y="30"/>
                    <a:pt x="31" y="31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3" y="30"/>
                    <a:pt x="34" y="30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3" y="30"/>
                    <a:pt x="31" y="30"/>
                    <a:pt x="30" y="31"/>
                  </a:cubicBezTo>
                  <a:cubicBezTo>
                    <a:pt x="30" y="31"/>
                    <a:pt x="30" y="31"/>
                    <a:pt x="29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30" y="30"/>
                  </a:cubicBezTo>
                  <a:cubicBezTo>
                    <a:pt x="35" y="28"/>
                    <a:pt x="41" y="27"/>
                    <a:pt x="46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4"/>
                    <a:pt x="50" y="24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4" y="23"/>
                    <a:pt x="56" y="22"/>
                    <a:pt x="59" y="22"/>
                  </a:cubicBezTo>
                  <a:cubicBezTo>
                    <a:pt x="59" y="22"/>
                    <a:pt x="59" y="21"/>
                    <a:pt x="59" y="21"/>
                  </a:cubicBezTo>
                  <a:cubicBezTo>
                    <a:pt x="57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3" y="23"/>
                    <a:pt x="50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9" y="32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5"/>
                    <a:pt x="29" y="36"/>
                  </a:cubicBezTo>
                  <a:cubicBezTo>
                    <a:pt x="29" y="36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7"/>
                    <a:pt x="25" y="38"/>
                    <a:pt x="24" y="38"/>
                  </a:cubicBezTo>
                  <a:close/>
                  <a:moveTo>
                    <a:pt x="45" y="20"/>
                  </a:moveTo>
                  <a:cubicBezTo>
                    <a:pt x="46" y="20"/>
                    <a:pt x="46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6" y="20"/>
                    <a:pt x="46" y="20"/>
                    <a:pt x="45" y="20"/>
                  </a:cubicBezTo>
                  <a:close/>
                  <a:moveTo>
                    <a:pt x="44" y="11"/>
                  </a:moveTo>
                  <a:cubicBezTo>
                    <a:pt x="45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1"/>
                    <a:pt x="45" y="11"/>
                    <a:pt x="44" y="11"/>
                  </a:cubicBezTo>
                  <a:close/>
                  <a:moveTo>
                    <a:pt x="36" y="86"/>
                  </a:moveTo>
                  <a:cubicBezTo>
                    <a:pt x="36" y="86"/>
                    <a:pt x="36" y="86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3" y="87"/>
                    <a:pt x="30" y="88"/>
                    <a:pt x="27" y="90"/>
                  </a:cubicBezTo>
                  <a:cubicBezTo>
                    <a:pt x="29" y="89"/>
                    <a:pt x="30" y="88"/>
                    <a:pt x="32" y="87"/>
                  </a:cubicBezTo>
                  <a:cubicBezTo>
                    <a:pt x="32" y="87"/>
                    <a:pt x="32" y="87"/>
                    <a:pt x="33" y="87"/>
                  </a:cubicBezTo>
                  <a:cubicBezTo>
                    <a:pt x="33" y="86"/>
                    <a:pt x="34" y="85"/>
                    <a:pt x="35" y="85"/>
                  </a:cubicBezTo>
                  <a:cubicBezTo>
                    <a:pt x="35" y="85"/>
                    <a:pt x="35" y="85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6" y="86"/>
                    <a:pt x="36" y="86"/>
                    <a:pt x="36" y="86"/>
                  </a:cubicBezTo>
                  <a:close/>
                  <a:moveTo>
                    <a:pt x="34" y="83"/>
                  </a:moveTo>
                  <a:cubicBezTo>
                    <a:pt x="34" y="83"/>
                    <a:pt x="34" y="83"/>
                    <a:pt x="34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2" y="85"/>
                    <a:pt x="30" y="86"/>
                    <a:pt x="28" y="86"/>
                  </a:cubicBezTo>
                  <a:cubicBezTo>
                    <a:pt x="27" y="87"/>
                    <a:pt x="28" y="87"/>
                    <a:pt x="28" y="87"/>
                  </a:cubicBezTo>
                  <a:cubicBezTo>
                    <a:pt x="26" y="87"/>
                    <a:pt x="25" y="88"/>
                    <a:pt x="23" y="89"/>
                  </a:cubicBezTo>
                  <a:cubicBezTo>
                    <a:pt x="24" y="88"/>
                    <a:pt x="25" y="88"/>
                    <a:pt x="25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87"/>
                    <a:pt x="26" y="87"/>
                    <a:pt x="26" y="86"/>
                  </a:cubicBezTo>
                  <a:cubicBezTo>
                    <a:pt x="29" y="85"/>
                    <a:pt x="31" y="84"/>
                    <a:pt x="33" y="83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1" y="84"/>
                    <a:pt x="28" y="85"/>
                    <a:pt x="26" y="86"/>
                  </a:cubicBezTo>
                  <a:cubicBezTo>
                    <a:pt x="25" y="86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4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5" y="87"/>
                    <a:pt x="25" y="87"/>
                    <a:pt x="24" y="87"/>
                  </a:cubicBezTo>
                  <a:cubicBezTo>
                    <a:pt x="25" y="86"/>
                    <a:pt x="26" y="85"/>
                    <a:pt x="27" y="84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30" y="83"/>
                    <a:pt x="32" y="82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1" y="82"/>
                    <a:pt x="28" y="83"/>
                    <a:pt x="26" y="85"/>
                  </a:cubicBezTo>
                  <a:cubicBezTo>
                    <a:pt x="26" y="84"/>
                    <a:pt x="27" y="83"/>
                    <a:pt x="28" y="83"/>
                  </a:cubicBezTo>
                  <a:cubicBezTo>
                    <a:pt x="28" y="83"/>
                    <a:pt x="28" y="82"/>
                    <a:pt x="28" y="82"/>
                  </a:cubicBezTo>
                  <a:cubicBezTo>
                    <a:pt x="30" y="82"/>
                    <a:pt x="32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2"/>
                    <a:pt x="34" y="83"/>
                    <a:pt x="35" y="84"/>
                  </a:cubicBezTo>
                  <a:cubicBezTo>
                    <a:pt x="34" y="84"/>
                    <a:pt x="33" y="84"/>
                    <a:pt x="33" y="85"/>
                  </a:cubicBezTo>
                  <a:cubicBezTo>
                    <a:pt x="33" y="84"/>
                    <a:pt x="34" y="84"/>
                    <a:pt x="34" y="83"/>
                  </a:cubicBezTo>
                  <a:cubicBezTo>
                    <a:pt x="35" y="83"/>
                    <a:pt x="34" y="83"/>
                    <a:pt x="34" y="83"/>
                  </a:cubicBezTo>
                  <a:close/>
                  <a:moveTo>
                    <a:pt x="33" y="77"/>
                  </a:moveTo>
                  <a:cubicBezTo>
                    <a:pt x="30" y="78"/>
                    <a:pt x="27" y="79"/>
                    <a:pt x="24" y="81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7" y="79"/>
                    <a:pt x="30" y="77"/>
                    <a:pt x="33" y="76"/>
                  </a:cubicBezTo>
                  <a:cubicBezTo>
                    <a:pt x="33" y="76"/>
                    <a:pt x="33" y="75"/>
                    <a:pt x="33" y="75"/>
                  </a:cubicBezTo>
                  <a:cubicBezTo>
                    <a:pt x="30" y="77"/>
                    <a:pt x="27" y="7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7" y="78"/>
                    <a:pt x="29" y="77"/>
                    <a:pt x="32" y="75"/>
                  </a:cubicBezTo>
                  <a:cubicBezTo>
                    <a:pt x="33" y="75"/>
                    <a:pt x="32" y="75"/>
                    <a:pt x="32" y="75"/>
                  </a:cubicBezTo>
                  <a:cubicBezTo>
                    <a:pt x="29" y="76"/>
                    <a:pt x="27" y="78"/>
                    <a:pt x="24" y="79"/>
                  </a:cubicBezTo>
                  <a:cubicBezTo>
                    <a:pt x="24" y="78"/>
                    <a:pt x="24" y="78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7" y="76"/>
                    <a:pt x="30" y="75"/>
                    <a:pt x="33" y="74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0" y="74"/>
                    <a:pt x="27" y="75"/>
                    <a:pt x="24" y="77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7" y="75"/>
                    <a:pt x="30" y="73"/>
                    <a:pt x="32" y="72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29" y="73"/>
                    <a:pt x="27" y="74"/>
                    <a:pt x="24" y="75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27" y="73"/>
                    <a:pt x="30" y="72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5"/>
                    <a:pt x="33" y="76"/>
                    <a:pt x="34" y="77"/>
                  </a:cubicBezTo>
                  <a:cubicBezTo>
                    <a:pt x="34" y="77"/>
                    <a:pt x="34" y="77"/>
                    <a:pt x="33" y="77"/>
                  </a:cubicBezTo>
                  <a:cubicBezTo>
                    <a:pt x="33" y="77"/>
                    <a:pt x="33" y="77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0" y="79"/>
                    <a:pt x="27" y="80"/>
                    <a:pt x="24" y="81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7" y="81"/>
                    <a:pt x="30" y="79"/>
                    <a:pt x="33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4" y="79"/>
                    <a:pt x="34" y="79"/>
                  </a:cubicBezTo>
                  <a:cubicBezTo>
                    <a:pt x="31" y="80"/>
                    <a:pt x="29" y="81"/>
                    <a:pt x="27" y="82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5" y="83"/>
                    <a:pt x="24" y="83"/>
                    <a:pt x="23" y="83"/>
                  </a:cubicBezTo>
                  <a:cubicBezTo>
                    <a:pt x="23" y="83"/>
                    <a:pt x="24" y="82"/>
                    <a:pt x="24" y="81"/>
                  </a:cubicBezTo>
                  <a:cubicBezTo>
                    <a:pt x="27" y="80"/>
                    <a:pt x="30" y="78"/>
                    <a:pt x="33" y="77"/>
                  </a:cubicBezTo>
                  <a:cubicBezTo>
                    <a:pt x="34" y="77"/>
                    <a:pt x="33" y="77"/>
                    <a:pt x="33" y="77"/>
                  </a:cubicBezTo>
                  <a:close/>
                  <a:moveTo>
                    <a:pt x="25" y="77"/>
                  </a:moveTo>
                  <a:cubicBezTo>
                    <a:pt x="27" y="76"/>
                    <a:pt x="29" y="75"/>
                    <a:pt x="31" y="74"/>
                  </a:cubicBezTo>
                  <a:cubicBezTo>
                    <a:pt x="29" y="75"/>
                    <a:pt x="27" y="76"/>
                    <a:pt x="25" y="77"/>
                  </a:cubicBezTo>
                  <a:close/>
                  <a:moveTo>
                    <a:pt x="31" y="69"/>
                  </a:moveTo>
                  <a:cubicBezTo>
                    <a:pt x="29" y="70"/>
                    <a:pt x="26" y="71"/>
                    <a:pt x="24" y="72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0"/>
                    <a:pt x="29" y="69"/>
                    <a:pt x="32" y="68"/>
                  </a:cubicBezTo>
                  <a:cubicBezTo>
                    <a:pt x="32" y="68"/>
                    <a:pt x="32" y="67"/>
                    <a:pt x="31" y="6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7" y="69"/>
                    <a:pt x="29" y="68"/>
                    <a:pt x="31" y="67"/>
                  </a:cubicBezTo>
                  <a:cubicBezTo>
                    <a:pt x="32" y="67"/>
                    <a:pt x="31" y="66"/>
                    <a:pt x="31" y="66"/>
                  </a:cubicBezTo>
                  <a:cubicBezTo>
                    <a:pt x="29" y="67"/>
                    <a:pt x="27" y="68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5"/>
                    <a:pt x="31" y="65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6"/>
                    <a:pt x="29" y="65"/>
                    <a:pt x="29" y="6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7" y="66"/>
                    <a:pt x="28" y="65"/>
                    <a:pt x="28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7" y="65"/>
                    <a:pt x="26" y="65"/>
                    <a:pt x="26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5" y="65"/>
                    <a:pt x="26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5"/>
                    <a:pt x="24" y="65"/>
                  </a:cubicBezTo>
                  <a:cubicBezTo>
                    <a:pt x="24" y="65"/>
                    <a:pt x="24" y="64"/>
                    <a:pt x="24" y="64"/>
                  </a:cubicBezTo>
                  <a:cubicBezTo>
                    <a:pt x="27" y="64"/>
                    <a:pt x="29" y="64"/>
                    <a:pt x="32" y="65"/>
                  </a:cubicBezTo>
                  <a:cubicBezTo>
                    <a:pt x="32" y="66"/>
                    <a:pt x="32" y="67"/>
                    <a:pt x="32" y="68"/>
                  </a:cubicBezTo>
                  <a:cubicBezTo>
                    <a:pt x="32" y="68"/>
                    <a:pt x="32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3" y="69"/>
                    <a:pt x="33" y="69"/>
                  </a:cubicBezTo>
                  <a:cubicBezTo>
                    <a:pt x="30" y="71"/>
                    <a:pt x="27" y="72"/>
                    <a:pt x="24" y="73"/>
                  </a:cubicBezTo>
                  <a:cubicBezTo>
                    <a:pt x="24" y="73"/>
                    <a:pt x="24" y="73"/>
                    <a:pt x="25" y="73"/>
                  </a:cubicBezTo>
                  <a:cubicBezTo>
                    <a:pt x="27" y="72"/>
                    <a:pt x="30" y="71"/>
                    <a:pt x="33" y="70"/>
                  </a:cubicBezTo>
                  <a:cubicBezTo>
                    <a:pt x="33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0" y="72"/>
                    <a:pt x="27" y="73"/>
                    <a:pt x="24" y="74"/>
                  </a:cubicBezTo>
                  <a:cubicBezTo>
                    <a:pt x="24" y="73"/>
                    <a:pt x="24" y="73"/>
                    <a:pt x="24" y="72"/>
                  </a:cubicBezTo>
                  <a:cubicBezTo>
                    <a:pt x="26" y="71"/>
                    <a:pt x="29" y="70"/>
                    <a:pt x="31" y="69"/>
                  </a:cubicBezTo>
                  <a:cubicBezTo>
                    <a:pt x="31" y="69"/>
                    <a:pt x="31" y="68"/>
                    <a:pt x="31" y="69"/>
                  </a:cubicBezTo>
                  <a:close/>
                  <a:moveTo>
                    <a:pt x="29" y="42"/>
                  </a:moveTo>
                  <a:cubicBezTo>
                    <a:pt x="29" y="42"/>
                    <a:pt x="30" y="42"/>
                    <a:pt x="30" y="42"/>
                  </a:cubicBezTo>
                  <a:cubicBezTo>
                    <a:pt x="30" y="43"/>
                    <a:pt x="30" y="43"/>
                    <a:pt x="30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6"/>
                    <a:pt x="30" y="47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9" y="51"/>
                    <a:pt x="29" y="53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6"/>
                    <a:pt x="25" y="57"/>
                  </a:cubicBezTo>
                  <a:cubicBezTo>
                    <a:pt x="25" y="57"/>
                    <a:pt x="25" y="56"/>
                    <a:pt x="25" y="56"/>
                  </a:cubicBezTo>
                  <a:cubicBezTo>
                    <a:pt x="26" y="56"/>
                    <a:pt x="27" y="55"/>
                    <a:pt x="28" y="55"/>
                  </a:cubicBezTo>
                  <a:cubicBezTo>
                    <a:pt x="28" y="55"/>
                    <a:pt x="28" y="54"/>
                    <a:pt x="28" y="54"/>
                  </a:cubicBezTo>
                  <a:cubicBezTo>
                    <a:pt x="27" y="55"/>
                    <a:pt x="26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3"/>
                    <a:pt x="25" y="53"/>
                  </a:cubicBezTo>
                  <a:cubicBezTo>
                    <a:pt x="25" y="52"/>
                    <a:pt x="25" y="52"/>
                    <a:pt x="26" y="52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0"/>
                  </a:cubicBezTo>
                  <a:cubicBezTo>
                    <a:pt x="28" y="50"/>
                    <a:pt x="29" y="50"/>
                    <a:pt x="29" y="50"/>
                  </a:cubicBezTo>
                  <a:cubicBezTo>
                    <a:pt x="29" y="50"/>
                    <a:pt x="29" y="49"/>
                    <a:pt x="29" y="49"/>
                  </a:cubicBezTo>
                  <a:cubicBezTo>
                    <a:pt x="28" y="50"/>
                    <a:pt x="27" y="51"/>
                    <a:pt x="26" y="51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1"/>
                    <a:pt x="24" y="50"/>
                  </a:cubicBezTo>
                  <a:cubicBezTo>
                    <a:pt x="26" y="50"/>
                    <a:pt x="28" y="49"/>
                    <a:pt x="29" y="48"/>
                  </a:cubicBezTo>
                  <a:cubicBezTo>
                    <a:pt x="29" y="48"/>
                    <a:pt x="29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7" y="48"/>
                    <a:pt x="26" y="49"/>
                    <a:pt x="25" y="49"/>
                  </a:cubicBezTo>
                  <a:cubicBezTo>
                    <a:pt x="24" y="49"/>
                    <a:pt x="25" y="50"/>
                    <a:pt x="25" y="49"/>
                  </a:cubicBezTo>
                  <a:cubicBezTo>
                    <a:pt x="26" y="49"/>
                    <a:pt x="27" y="49"/>
                    <a:pt x="28" y="49"/>
                  </a:cubicBezTo>
                  <a:cubicBezTo>
                    <a:pt x="27" y="49"/>
                    <a:pt x="26" y="50"/>
                    <a:pt x="24" y="50"/>
                  </a:cubicBezTo>
                  <a:cubicBezTo>
                    <a:pt x="24" y="50"/>
                    <a:pt x="24" y="49"/>
                    <a:pt x="24" y="49"/>
                  </a:cubicBezTo>
                  <a:cubicBezTo>
                    <a:pt x="25" y="49"/>
                    <a:pt x="25" y="49"/>
                    <a:pt x="24" y="4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6" y="47"/>
                    <a:pt x="28" y="47"/>
                    <a:pt x="29" y="46"/>
                  </a:cubicBezTo>
                  <a:cubicBezTo>
                    <a:pt x="29" y="47"/>
                    <a:pt x="28" y="47"/>
                    <a:pt x="27" y="48"/>
                  </a:cubicBezTo>
                  <a:cubicBezTo>
                    <a:pt x="26" y="48"/>
                    <a:pt x="26" y="48"/>
                    <a:pt x="27" y="48"/>
                  </a:cubicBezTo>
                  <a:cubicBezTo>
                    <a:pt x="28" y="48"/>
                    <a:pt x="29" y="47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29" y="46"/>
                  </a:cubicBezTo>
                  <a:cubicBezTo>
                    <a:pt x="28" y="46"/>
                    <a:pt x="26" y="47"/>
                    <a:pt x="24" y="48"/>
                  </a:cubicBezTo>
                  <a:cubicBezTo>
                    <a:pt x="24" y="48"/>
                    <a:pt x="24" y="47"/>
                    <a:pt x="24" y="47"/>
                  </a:cubicBezTo>
                  <a:cubicBezTo>
                    <a:pt x="24" y="47"/>
                    <a:pt x="25" y="47"/>
                    <a:pt x="25" y="47"/>
                  </a:cubicBezTo>
                  <a:cubicBezTo>
                    <a:pt x="26" y="47"/>
                    <a:pt x="27" y="46"/>
                    <a:pt x="28" y="46"/>
                  </a:cubicBezTo>
                  <a:cubicBezTo>
                    <a:pt x="28" y="46"/>
                    <a:pt x="28" y="45"/>
                    <a:pt x="28" y="45"/>
                  </a:cubicBezTo>
                  <a:cubicBezTo>
                    <a:pt x="27" y="46"/>
                    <a:pt x="26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6"/>
                    <a:pt x="24" y="46"/>
                  </a:cubicBezTo>
                  <a:cubicBezTo>
                    <a:pt x="26" y="45"/>
                    <a:pt x="28" y="44"/>
                    <a:pt x="29" y="43"/>
                  </a:cubicBezTo>
                  <a:cubicBezTo>
                    <a:pt x="30" y="43"/>
                    <a:pt x="29" y="43"/>
                    <a:pt x="29" y="43"/>
                  </a:cubicBezTo>
                  <a:cubicBezTo>
                    <a:pt x="28" y="44"/>
                    <a:pt x="26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6" y="44"/>
                    <a:pt x="27" y="44"/>
                    <a:pt x="28" y="43"/>
                  </a:cubicBezTo>
                  <a:cubicBezTo>
                    <a:pt x="28" y="43"/>
                    <a:pt x="28" y="43"/>
                    <a:pt x="27" y="43"/>
                  </a:cubicBezTo>
                  <a:cubicBezTo>
                    <a:pt x="26" y="43"/>
                    <a:pt x="25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6" y="43"/>
                    <a:pt x="28" y="42"/>
                    <a:pt x="30" y="41"/>
                  </a:cubicBezTo>
                  <a:cubicBezTo>
                    <a:pt x="30" y="41"/>
                    <a:pt x="30" y="41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lose/>
                  <a:moveTo>
                    <a:pt x="30" y="53"/>
                  </a:moveTo>
                  <a:cubicBezTo>
                    <a:pt x="30" y="53"/>
                    <a:pt x="31" y="53"/>
                    <a:pt x="31" y="53"/>
                  </a:cubicBezTo>
                  <a:cubicBezTo>
                    <a:pt x="31" y="53"/>
                    <a:pt x="31" y="54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0" y="55"/>
                    <a:pt x="30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7"/>
                    <a:pt x="31" y="57"/>
                  </a:cubicBezTo>
                  <a:cubicBezTo>
                    <a:pt x="31" y="57"/>
                    <a:pt x="31" y="57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60"/>
                    <a:pt x="32" y="61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29" y="64"/>
                    <a:pt x="27" y="64"/>
                    <a:pt x="24" y="64"/>
                  </a:cubicBezTo>
                  <a:cubicBezTo>
                    <a:pt x="25" y="62"/>
                    <a:pt x="25" y="60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60"/>
                    <a:pt x="26" y="60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8" y="57"/>
                    <a:pt x="29" y="53"/>
                    <a:pt x="30" y="50"/>
                  </a:cubicBezTo>
                  <a:cubicBezTo>
                    <a:pt x="30" y="51"/>
                    <a:pt x="31" y="51"/>
                    <a:pt x="31" y="52"/>
                  </a:cubicBezTo>
                  <a:cubicBezTo>
                    <a:pt x="30" y="52"/>
                    <a:pt x="30" y="52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lose/>
                  <a:moveTo>
                    <a:pt x="25" y="56"/>
                  </a:move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6" y="57"/>
                  </a:move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6" y="57"/>
                    <a:pt x="25" y="58"/>
                  </a:cubicBezTo>
                  <a:cubicBezTo>
                    <a:pt x="25" y="58"/>
                    <a:pt x="25" y="57"/>
                    <a:pt x="25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26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6" y="58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lnTo>
                    <a:pt x="26" y="58"/>
                  </a:lnTo>
                  <a:close/>
                  <a:moveTo>
                    <a:pt x="27" y="58"/>
                  </a:moveTo>
                  <a:cubicBezTo>
                    <a:pt x="27" y="59"/>
                    <a:pt x="26" y="60"/>
                    <a:pt x="26" y="60"/>
                  </a:cubicBezTo>
                  <a:cubicBezTo>
                    <a:pt x="26" y="60"/>
                    <a:pt x="26" y="59"/>
                    <a:pt x="26" y="59"/>
                  </a:cubicBezTo>
                  <a:cubicBezTo>
                    <a:pt x="26" y="59"/>
                    <a:pt x="27" y="58"/>
                    <a:pt x="27" y="58"/>
                  </a:cubicBezTo>
                  <a:close/>
                  <a:moveTo>
                    <a:pt x="24" y="66"/>
                  </a:moveTo>
                  <a:cubicBezTo>
                    <a:pt x="24" y="66"/>
                    <a:pt x="24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6"/>
                    <a:pt x="24" y="66"/>
                  </a:cubicBezTo>
                  <a:close/>
                  <a:moveTo>
                    <a:pt x="26" y="66"/>
                  </a:moveTo>
                  <a:cubicBezTo>
                    <a:pt x="26" y="66"/>
                    <a:pt x="26" y="66"/>
                    <a:pt x="27" y="66"/>
                  </a:cubicBezTo>
                  <a:cubicBezTo>
                    <a:pt x="26" y="66"/>
                    <a:pt x="25" y="67"/>
                    <a:pt x="24" y="67"/>
                  </a:cubicBezTo>
                  <a:cubicBezTo>
                    <a:pt x="24" y="67"/>
                    <a:pt x="24" y="67"/>
                    <a:pt x="24" y="66"/>
                  </a:cubicBezTo>
                  <a:cubicBezTo>
                    <a:pt x="25" y="66"/>
                    <a:pt x="25" y="66"/>
                    <a:pt x="26" y="66"/>
                  </a:cubicBezTo>
                  <a:close/>
                  <a:moveTo>
                    <a:pt x="24" y="67"/>
                  </a:moveTo>
                  <a:cubicBezTo>
                    <a:pt x="25" y="67"/>
                    <a:pt x="27" y="67"/>
                    <a:pt x="28" y="66"/>
                  </a:cubicBezTo>
                  <a:cubicBezTo>
                    <a:pt x="28" y="66"/>
                    <a:pt x="29" y="66"/>
                    <a:pt x="29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4" y="68"/>
                    <a:pt x="24" y="67"/>
                  </a:cubicBezTo>
                  <a:close/>
                  <a:moveTo>
                    <a:pt x="34" y="79"/>
                  </a:moveTo>
                  <a:cubicBezTo>
                    <a:pt x="34" y="80"/>
                    <a:pt x="34" y="80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2" y="81"/>
                    <a:pt x="30" y="81"/>
                    <a:pt x="29" y="82"/>
                  </a:cubicBezTo>
                  <a:cubicBezTo>
                    <a:pt x="29" y="82"/>
                    <a:pt x="28" y="82"/>
                    <a:pt x="28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30" y="81"/>
                    <a:pt x="32" y="80"/>
                    <a:pt x="34" y="79"/>
                  </a:cubicBezTo>
                  <a:close/>
                  <a:moveTo>
                    <a:pt x="24" y="83"/>
                  </a:moveTo>
                  <a:cubicBezTo>
                    <a:pt x="24" y="84"/>
                    <a:pt x="24" y="84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4" y="84"/>
                    <a:pt x="24" y="84"/>
                    <a:pt x="24" y="83"/>
                  </a:cubicBezTo>
                  <a:close/>
                  <a:moveTo>
                    <a:pt x="26" y="83"/>
                  </a:moveTo>
                  <a:cubicBezTo>
                    <a:pt x="26" y="83"/>
                    <a:pt x="26" y="83"/>
                    <a:pt x="27" y="82"/>
                  </a:cubicBezTo>
                  <a:cubicBezTo>
                    <a:pt x="27" y="82"/>
                    <a:pt x="27" y="83"/>
                    <a:pt x="27" y="83"/>
                  </a:cubicBezTo>
                  <a:cubicBezTo>
                    <a:pt x="27" y="82"/>
                    <a:pt x="27" y="82"/>
                    <a:pt x="28" y="82"/>
                  </a:cubicBezTo>
                  <a:cubicBezTo>
                    <a:pt x="26" y="83"/>
                    <a:pt x="25" y="84"/>
                    <a:pt x="24" y="85"/>
                  </a:cubicBezTo>
                  <a:cubicBezTo>
                    <a:pt x="24" y="85"/>
                    <a:pt x="23" y="85"/>
                    <a:pt x="23" y="86"/>
                  </a:cubicBezTo>
                  <a:cubicBezTo>
                    <a:pt x="23" y="85"/>
                    <a:pt x="23" y="85"/>
                    <a:pt x="23" y="85"/>
                  </a:cubicBezTo>
                  <a:lnTo>
                    <a:pt x="26" y="83"/>
                  </a:lnTo>
                  <a:close/>
                  <a:moveTo>
                    <a:pt x="24" y="39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7"/>
                    <a:pt x="28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8"/>
                    <a:pt x="3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1"/>
                    <a:pt x="29" y="41"/>
                  </a:cubicBezTo>
                  <a:cubicBezTo>
                    <a:pt x="29" y="41"/>
                    <a:pt x="29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8" y="42"/>
                    <a:pt x="26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3"/>
                    <a:pt x="26" y="42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6" y="42"/>
                    <a:pt x="25" y="42"/>
                    <a:pt x="24" y="43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6" y="41"/>
                    <a:pt x="27" y="40"/>
                    <a:pt x="28" y="40"/>
                  </a:cubicBezTo>
                  <a:cubicBezTo>
                    <a:pt x="29" y="40"/>
                    <a:pt x="28" y="39"/>
                    <a:pt x="28" y="39"/>
                  </a:cubicBezTo>
                  <a:cubicBezTo>
                    <a:pt x="27" y="40"/>
                    <a:pt x="26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0"/>
                    <a:pt x="27" y="39"/>
                    <a:pt x="28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8" y="38"/>
                    <a:pt x="29" y="38"/>
                    <a:pt x="29" y="38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6" y="39"/>
                    <a:pt x="25" y="40"/>
                    <a:pt x="24" y="40"/>
                  </a:cubicBezTo>
                  <a:cubicBezTo>
                    <a:pt x="24" y="40"/>
                    <a:pt x="24" y="40"/>
                    <a:pt x="24" y="39"/>
                  </a:cubicBezTo>
                  <a:cubicBezTo>
                    <a:pt x="25" y="39"/>
                    <a:pt x="26" y="38"/>
                    <a:pt x="27" y="38"/>
                  </a:cubicBezTo>
                  <a:cubicBezTo>
                    <a:pt x="27" y="38"/>
                    <a:pt x="27" y="37"/>
                    <a:pt x="27" y="38"/>
                  </a:cubicBezTo>
                  <a:cubicBezTo>
                    <a:pt x="26" y="38"/>
                    <a:pt x="25" y="38"/>
                    <a:pt x="24" y="39"/>
                  </a:cubicBezTo>
                  <a:close/>
                  <a:moveTo>
                    <a:pt x="11" y="86"/>
                  </a:moveTo>
                  <a:cubicBezTo>
                    <a:pt x="12" y="86"/>
                    <a:pt x="12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0" y="86"/>
                    <a:pt x="9" y="86"/>
                    <a:pt x="8" y="86"/>
                  </a:cubicBezTo>
                  <a:cubicBezTo>
                    <a:pt x="8" y="86"/>
                    <a:pt x="7" y="86"/>
                    <a:pt x="7" y="86"/>
                  </a:cubicBezTo>
                  <a:cubicBezTo>
                    <a:pt x="7" y="86"/>
                    <a:pt x="6" y="87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9" y="85"/>
                    <a:pt x="11" y="85"/>
                    <a:pt x="14" y="85"/>
                  </a:cubicBezTo>
                  <a:cubicBezTo>
                    <a:pt x="14" y="85"/>
                    <a:pt x="14" y="84"/>
                    <a:pt x="14" y="84"/>
                  </a:cubicBezTo>
                  <a:cubicBezTo>
                    <a:pt x="13" y="84"/>
                    <a:pt x="13" y="84"/>
                    <a:pt x="12" y="85"/>
                  </a:cubicBezTo>
                  <a:cubicBezTo>
                    <a:pt x="15" y="84"/>
                    <a:pt x="18" y="84"/>
                    <a:pt x="21" y="83"/>
                  </a:cubicBezTo>
                  <a:cubicBezTo>
                    <a:pt x="21" y="83"/>
                    <a:pt x="21" y="82"/>
                    <a:pt x="21" y="82"/>
                  </a:cubicBezTo>
                  <a:cubicBezTo>
                    <a:pt x="16" y="84"/>
                    <a:pt x="11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4"/>
                    <a:pt x="6" y="84"/>
                  </a:cubicBezTo>
                  <a:cubicBezTo>
                    <a:pt x="11" y="83"/>
                    <a:pt x="16" y="82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16" y="82"/>
                    <a:pt x="11" y="83"/>
                    <a:pt x="6" y="83"/>
                  </a:cubicBezTo>
                  <a:cubicBezTo>
                    <a:pt x="6" y="83"/>
                    <a:pt x="6" y="82"/>
                    <a:pt x="6" y="82"/>
                  </a:cubicBezTo>
                  <a:cubicBezTo>
                    <a:pt x="11" y="81"/>
                    <a:pt x="16" y="80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16" y="80"/>
                    <a:pt x="11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12" y="79"/>
                    <a:pt x="17" y="78"/>
                    <a:pt x="23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17" y="77"/>
                    <a:pt x="12" y="79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8" y="78"/>
                    <a:pt x="11" y="78"/>
                    <a:pt x="13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11" y="76"/>
                    <a:pt x="17" y="75"/>
                    <a:pt x="22" y="74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17" y="75"/>
                    <a:pt x="11" y="76"/>
                    <a:pt x="6" y="78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2" y="75"/>
                    <a:pt x="17" y="73"/>
                    <a:pt x="23" y="72"/>
                  </a:cubicBezTo>
                  <a:cubicBezTo>
                    <a:pt x="23" y="72"/>
                    <a:pt x="23" y="71"/>
                    <a:pt x="23" y="71"/>
                  </a:cubicBezTo>
                  <a:cubicBezTo>
                    <a:pt x="17" y="73"/>
                    <a:pt x="12" y="75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6"/>
                    <a:pt x="6" y="75"/>
                    <a:pt x="6" y="75"/>
                  </a:cubicBezTo>
                  <a:cubicBezTo>
                    <a:pt x="12" y="74"/>
                    <a:pt x="17" y="72"/>
                    <a:pt x="22" y="69"/>
                  </a:cubicBezTo>
                  <a:cubicBezTo>
                    <a:pt x="23" y="69"/>
                    <a:pt x="22" y="69"/>
                    <a:pt x="22" y="69"/>
                  </a:cubicBezTo>
                  <a:cubicBezTo>
                    <a:pt x="17" y="71"/>
                    <a:pt x="12" y="73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7"/>
                    <a:pt x="22" y="67"/>
                  </a:cubicBezTo>
                  <a:cubicBezTo>
                    <a:pt x="17" y="69"/>
                    <a:pt x="12" y="71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8" y="72"/>
                    <a:pt x="10" y="72"/>
                    <a:pt x="12" y="71"/>
                  </a:cubicBezTo>
                  <a:cubicBezTo>
                    <a:pt x="12" y="71"/>
                    <a:pt x="12" y="70"/>
                    <a:pt x="12" y="71"/>
                  </a:cubicBezTo>
                  <a:cubicBezTo>
                    <a:pt x="10" y="71"/>
                    <a:pt x="8" y="72"/>
                    <a:pt x="6" y="72"/>
                  </a:cubicBezTo>
                  <a:cubicBezTo>
                    <a:pt x="6" y="72"/>
                    <a:pt x="6" y="72"/>
                    <a:pt x="6" y="71"/>
                  </a:cubicBezTo>
                  <a:cubicBezTo>
                    <a:pt x="12" y="70"/>
                    <a:pt x="17" y="68"/>
                    <a:pt x="22" y="66"/>
                  </a:cubicBezTo>
                  <a:cubicBezTo>
                    <a:pt x="23" y="66"/>
                    <a:pt x="23" y="66"/>
                    <a:pt x="22" y="66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1"/>
                    <a:pt x="6" y="70"/>
                    <a:pt x="6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70"/>
                    <a:pt x="6" y="70"/>
                  </a:cubicBezTo>
                  <a:cubicBezTo>
                    <a:pt x="6" y="69"/>
                    <a:pt x="6" y="69"/>
                    <a:pt x="6" y="68"/>
                  </a:cubicBezTo>
                  <a:cubicBezTo>
                    <a:pt x="12" y="66"/>
                    <a:pt x="17" y="65"/>
                    <a:pt x="22" y="63"/>
                  </a:cubicBezTo>
                  <a:cubicBezTo>
                    <a:pt x="23" y="62"/>
                    <a:pt x="22" y="62"/>
                    <a:pt x="22" y="62"/>
                  </a:cubicBezTo>
                  <a:cubicBezTo>
                    <a:pt x="17" y="64"/>
                    <a:pt x="12" y="66"/>
                    <a:pt x="6" y="68"/>
                  </a:cubicBezTo>
                  <a:cubicBezTo>
                    <a:pt x="6" y="68"/>
                    <a:pt x="6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7" y="67"/>
                    <a:pt x="7" y="67"/>
                    <a:pt x="6" y="67"/>
                  </a:cubicBezTo>
                  <a:cubicBezTo>
                    <a:pt x="6" y="67"/>
                    <a:pt x="6" y="67"/>
                    <a:pt x="6" y="66"/>
                  </a:cubicBezTo>
                  <a:cubicBezTo>
                    <a:pt x="6" y="66"/>
                    <a:pt x="7" y="66"/>
                    <a:pt x="7" y="66"/>
                  </a:cubicBezTo>
                  <a:cubicBezTo>
                    <a:pt x="7" y="66"/>
                    <a:pt x="7" y="66"/>
                    <a:pt x="6" y="66"/>
                  </a:cubicBezTo>
                  <a:cubicBezTo>
                    <a:pt x="6" y="66"/>
                    <a:pt x="6" y="66"/>
                    <a:pt x="6" y="65"/>
                  </a:cubicBezTo>
                  <a:cubicBezTo>
                    <a:pt x="12" y="64"/>
                    <a:pt x="17" y="62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60"/>
                    <a:pt x="21" y="60"/>
                    <a:pt x="21" y="60"/>
                  </a:cubicBezTo>
                  <a:cubicBezTo>
                    <a:pt x="22" y="60"/>
                    <a:pt x="23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1" y="60"/>
                    <a:pt x="18" y="61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3"/>
                    <a:pt x="10" y="64"/>
                    <a:pt x="6" y="65"/>
                  </a:cubicBezTo>
                  <a:cubicBezTo>
                    <a:pt x="6" y="65"/>
                    <a:pt x="6" y="65"/>
                    <a:pt x="7" y="65"/>
                  </a:cubicBezTo>
                  <a:cubicBezTo>
                    <a:pt x="8" y="64"/>
                    <a:pt x="10" y="63"/>
                    <a:pt x="11" y="63"/>
                  </a:cubicBezTo>
                  <a:cubicBezTo>
                    <a:pt x="12" y="63"/>
                    <a:pt x="12" y="62"/>
                    <a:pt x="11" y="63"/>
                  </a:cubicBezTo>
                  <a:cubicBezTo>
                    <a:pt x="10" y="63"/>
                    <a:pt x="8" y="64"/>
                    <a:pt x="7" y="64"/>
                  </a:cubicBezTo>
                  <a:cubicBezTo>
                    <a:pt x="7" y="63"/>
                    <a:pt x="6" y="63"/>
                    <a:pt x="6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10" y="61"/>
                    <a:pt x="11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0" y="61"/>
                    <a:pt x="8" y="61"/>
                    <a:pt x="7" y="61"/>
                  </a:cubicBezTo>
                  <a:cubicBezTo>
                    <a:pt x="7" y="61"/>
                    <a:pt x="6" y="62"/>
                    <a:pt x="6" y="62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1" y="59"/>
                    <a:pt x="16" y="58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11" y="58"/>
                    <a:pt x="15" y="56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5"/>
                    <a:pt x="22" y="54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6"/>
                    <a:pt x="24" y="60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5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3" y="65"/>
                    <a:pt x="23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3" y="66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4" y="67"/>
                    <a:pt x="24" y="67"/>
                  </a:cubicBezTo>
                  <a:cubicBezTo>
                    <a:pt x="24" y="67"/>
                    <a:pt x="24" y="68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70"/>
                    <a:pt x="23" y="70"/>
                    <a:pt x="22" y="70"/>
                  </a:cubicBezTo>
                  <a:cubicBezTo>
                    <a:pt x="22" y="70"/>
                    <a:pt x="22" y="71"/>
                    <a:pt x="22" y="70"/>
                  </a:cubicBezTo>
                  <a:cubicBezTo>
                    <a:pt x="23" y="70"/>
                    <a:pt x="23" y="70"/>
                    <a:pt x="24" y="70"/>
                  </a:cubicBezTo>
                  <a:cubicBezTo>
                    <a:pt x="24" y="71"/>
                    <a:pt x="24" y="71"/>
                    <a:pt x="24" y="72"/>
                  </a:cubicBezTo>
                  <a:cubicBezTo>
                    <a:pt x="23" y="72"/>
                    <a:pt x="23" y="72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3"/>
                    <a:pt x="23" y="73"/>
                    <a:pt x="24" y="73"/>
                  </a:cubicBezTo>
                  <a:cubicBezTo>
                    <a:pt x="24" y="73"/>
                    <a:pt x="24" y="73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3" y="74"/>
                    <a:pt x="22" y="75"/>
                    <a:pt x="21" y="75"/>
                  </a:cubicBezTo>
                  <a:cubicBezTo>
                    <a:pt x="21" y="75"/>
                    <a:pt x="21" y="76"/>
                    <a:pt x="21" y="75"/>
                  </a:cubicBezTo>
                  <a:cubicBezTo>
                    <a:pt x="22" y="75"/>
                    <a:pt x="23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3" y="76"/>
                    <a:pt x="23" y="77"/>
                    <a:pt x="23" y="77"/>
                  </a:cubicBezTo>
                  <a:cubicBezTo>
                    <a:pt x="23" y="77"/>
                    <a:pt x="22" y="77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78"/>
                    <a:pt x="23" y="78"/>
                    <a:pt x="23" y="77"/>
                  </a:cubicBezTo>
                  <a:cubicBezTo>
                    <a:pt x="23" y="78"/>
                    <a:pt x="23" y="79"/>
                    <a:pt x="23" y="79"/>
                  </a:cubicBezTo>
                  <a:cubicBezTo>
                    <a:pt x="23" y="79"/>
                    <a:pt x="23" y="79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1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2" y="82"/>
                    <a:pt x="22" y="82"/>
                    <a:pt x="23" y="81"/>
                  </a:cubicBezTo>
                  <a:cubicBezTo>
                    <a:pt x="23" y="82"/>
                    <a:pt x="23" y="83"/>
                    <a:pt x="23" y="84"/>
                  </a:cubicBezTo>
                  <a:cubicBezTo>
                    <a:pt x="22" y="84"/>
                    <a:pt x="21" y="84"/>
                    <a:pt x="19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1" y="85"/>
                    <a:pt x="22" y="84"/>
                    <a:pt x="23" y="84"/>
                  </a:cubicBezTo>
                  <a:cubicBezTo>
                    <a:pt x="23" y="84"/>
                    <a:pt x="23" y="84"/>
                    <a:pt x="23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3" y="85"/>
                    <a:pt x="23" y="86"/>
                    <a:pt x="23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2" y="86"/>
                    <a:pt x="23" y="86"/>
                    <a:pt x="23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6"/>
                    <a:pt x="24" y="86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5" y="85"/>
                    <a:pt x="26" y="85"/>
                    <a:pt x="26" y="85"/>
                  </a:cubicBezTo>
                  <a:cubicBezTo>
                    <a:pt x="26" y="85"/>
                    <a:pt x="25" y="86"/>
                    <a:pt x="24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3" y="87"/>
                    <a:pt x="23" y="88"/>
                    <a:pt x="22" y="88"/>
                  </a:cubicBezTo>
                  <a:cubicBezTo>
                    <a:pt x="21" y="89"/>
                    <a:pt x="19" y="90"/>
                    <a:pt x="18" y="90"/>
                  </a:cubicBezTo>
                  <a:cubicBezTo>
                    <a:pt x="19" y="89"/>
                    <a:pt x="21" y="88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6"/>
                    <a:pt x="23" y="86"/>
                  </a:cubicBezTo>
                  <a:cubicBezTo>
                    <a:pt x="22" y="86"/>
                    <a:pt x="21" y="86"/>
                    <a:pt x="20" y="86"/>
                  </a:cubicBezTo>
                  <a:cubicBezTo>
                    <a:pt x="20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7" y="86"/>
                    <a:pt x="14" y="86"/>
                    <a:pt x="12" y="86"/>
                  </a:cubicBezTo>
                  <a:cubicBezTo>
                    <a:pt x="11" y="86"/>
                    <a:pt x="11" y="86"/>
                    <a:pt x="11" y="86"/>
                  </a:cubicBezTo>
                  <a:close/>
                  <a:moveTo>
                    <a:pt x="16" y="87"/>
                  </a:moveTo>
                  <a:cubicBezTo>
                    <a:pt x="16" y="88"/>
                    <a:pt x="15" y="88"/>
                    <a:pt x="15" y="88"/>
                  </a:cubicBezTo>
                  <a:cubicBezTo>
                    <a:pt x="15" y="88"/>
                    <a:pt x="14" y="88"/>
                    <a:pt x="14" y="88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3" y="88"/>
                    <a:pt x="14" y="88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7" y="87"/>
                    <a:pt x="17" y="87"/>
                    <a:pt x="18" y="87"/>
                  </a:cubicBezTo>
                  <a:cubicBezTo>
                    <a:pt x="17" y="88"/>
                    <a:pt x="15" y="89"/>
                    <a:pt x="14" y="90"/>
                  </a:cubicBezTo>
                  <a:cubicBezTo>
                    <a:pt x="13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4" y="89"/>
                    <a:pt x="15" y="88"/>
                    <a:pt x="17" y="88"/>
                  </a:cubicBezTo>
                  <a:cubicBezTo>
                    <a:pt x="17" y="88"/>
                    <a:pt x="17" y="87"/>
                    <a:pt x="16" y="87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8" y="88"/>
                    <a:pt x="18" y="87"/>
                    <a:pt x="19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7"/>
                    <a:pt x="19" y="88"/>
                    <a:pt x="18" y="88"/>
                  </a:cubicBezTo>
                  <a:cubicBezTo>
                    <a:pt x="18" y="88"/>
                    <a:pt x="18" y="88"/>
                    <a:pt x="17" y="88"/>
                  </a:cubicBezTo>
                  <a:cubicBezTo>
                    <a:pt x="17" y="88"/>
                    <a:pt x="17" y="88"/>
                    <a:pt x="16" y="89"/>
                  </a:cubicBezTo>
                  <a:cubicBezTo>
                    <a:pt x="16" y="88"/>
                    <a:pt x="17" y="88"/>
                    <a:pt x="17" y="88"/>
                  </a:cubicBezTo>
                  <a:close/>
                  <a:moveTo>
                    <a:pt x="12" y="87"/>
                  </a:moveTo>
                  <a:cubicBezTo>
                    <a:pt x="12" y="87"/>
                    <a:pt x="12" y="87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lose/>
                  <a:moveTo>
                    <a:pt x="12" y="88"/>
                  </a:move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5" y="87"/>
                    <a:pt x="15" y="87"/>
                  </a:cubicBezTo>
                  <a:cubicBezTo>
                    <a:pt x="14" y="87"/>
                    <a:pt x="13" y="88"/>
                    <a:pt x="12" y="88"/>
                  </a:cubicBezTo>
                  <a:close/>
                  <a:moveTo>
                    <a:pt x="12" y="93"/>
                  </a:moveTo>
                  <a:cubicBezTo>
                    <a:pt x="12" y="93"/>
                    <a:pt x="12" y="93"/>
                    <a:pt x="12" y="93"/>
                  </a:cubicBezTo>
                  <a:cubicBezTo>
                    <a:pt x="13" y="92"/>
                    <a:pt x="13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3" y="92"/>
                    <a:pt x="13" y="92"/>
                    <a:pt x="12" y="9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0"/>
                  </a:cubicBezTo>
                  <a:cubicBezTo>
                    <a:pt x="12" y="91"/>
                    <a:pt x="13" y="91"/>
                    <a:pt x="13" y="91"/>
                  </a:cubicBezTo>
                  <a:cubicBezTo>
                    <a:pt x="13" y="90"/>
                    <a:pt x="13" y="90"/>
                    <a:pt x="14" y="90"/>
                  </a:cubicBezTo>
                  <a:cubicBezTo>
                    <a:pt x="15" y="90"/>
                    <a:pt x="16" y="89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6" y="90"/>
                    <a:pt x="15" y="90"/>
                    <a:pt x="14" y="91"/>
                  </a:cubicBezTo>
                  <a:cubicBezTo>
                    <a:pt x="13" y="91"/>
                    <a:pt x="14" y="91"/>
                    <a:pt x="14" y="91"/>
                  </a:cubicBezTo>
                  <a:cubicBezTo>
                    <a:pt x="16" y="90"/>
                    <a:pt x="18" y="89"/>
                    <a:pt x="20" y="88"/>
                  </a:cubicBezTo>
                  <a:cubicBezTo>
                    <a:pt x="20" y="88"/>
                    <a:pt x="20" y="88"/>
                    <a:pt x="20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1" y="88"/>
                    <a:pt x="19" y="89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0"/>
                    <a:pt x="17" y="90"/>
                    <a:pt x="16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5" y="91"/>
                    <a:pt x="13" y="92"/>
                    <a:pt x="12" y="93"/>
                  </a:cubicBezTo>
                  <a:close/>
                  <a:moveTo>
                    <a:pt x="12" y="93"/>
                  </a:moveTo>
                  <a:cubicBezTo>
                    <a:pt x="15" y="92"/>
                    <a:pt x="17" y="91"/>
                    <a:pt x="20" y="90"/>
                  </a:cubicBezTo>
                  <a:cubicBezTo>
                    <a:pt x="20" y="90"/>
                    <a:pt x="19" y="90"/>
                    <a:pt x="18" y="91"/>
                  </a:cubicBezTo>
                  <a:cubicBezTo>
                    <a:pt x="18" y="91"/>
                    <a:pt x="18" y="91"/>
                    <a:pt x="19" y="91"/>
                  </a:cubicBezTo>
                  <a:cubicBezTo>
                    <a:pt x="20" y="90"/>
                    <a:pt x="21" y="89"/>
                    <a:pt x="22" y="89"/>
                  </a:cubicBezTo>
                  <a:cubicBezTo>
                    <a:pt x="23" y="88"/>
                    <a:pt x="23" y="88"/>
                    <a:pt x="24" y="88"/>
                  </a:cubicBezTo>
                  <a:cubicBezTo>
                    <a:pt x="23" y="89"/>
                    <a:pt x="22" y="89"/>
                    <a:pt x="21" y="90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19" y="91"/>
                    <a:pt x="17" y="92"/>
                    <a:pt x="15" y="93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4" y="93"/>
                    <a:pt x="13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3"/>
                  </a:cubicBezTo>
                  <a:close/>
                  <a:moveTo>
                    <a:pt x="12" y="94"/>
                  </a:moveTo>
                  <a:cubicBezTo>
                    <a:pt x="12" y="94"/>
                    <a:pt x="12" y="94"/>
                    <a:pt x="12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2" y="94"/>
                    <a:pt x="12" y="95"/>
                  </a:cubicBezTo>
                  <a:cubicBezTo>
                    <a:pt x="12" y="94"/>
                    <a:pt x="12" y="94"/>
                    <a:pt x="12" y="94"/>
                  </a:cubicBezTo>
                  <a:close/>
                  <a:moveTo>
                    <a:pt x="12" y="97"/>
                  </a:moveTo>
                  <a:cubicBezTo>
                    <a:pt x="16" y="96"/>
                    <a:pt x="19" y="94"/>
                    <a:pt x="23" y="92"/>
                  </a:cubicBezTo>
                  <a:cubicBezTo>
                    <a:pt x="23" y="92"/>
                    <a:pt x="23" y="92"/>
                    <a:pt x="22" y="92"/>
                  </a:cubicBezTo>
                  <a:cubicBezTo>
                    <a:pt x="19" y="93"/>
                    <a:pt x="16" y="95"/>
                    <a:pt x="12" y="97"/>
                  </a:cubicBezTo>
                  <a:cubicBezTo>
                    <a:pt x="12" y="97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3" y="95"/>
                    <a:pt x="14" y="95"/>
                    <a:pt x="16" y="95"/>
                  </a:cubicBezTo>
                  <a:cubicBezTo>
                    <a:pt x="16" y="94"/>
                    <a:pt x="16" y="94"/>
                    <a:pt x="15" y="94"/>
                  </a:cubicBezTo>
                  <a:cubicBezTo>
                    <a:pt x="14" y="95"/>
                    <a:pt x="13" y="95"/>
                    <a:pt x="12" y="96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6" y="93"/>
                    <a:pt x="20" y="91"/>
                    <a:pt x="24" y="90"/>
                  </a:cubicBezTo>
                  <a:cubicBezTo>
                    <a:pt x="24" y="90"/>
                    <a:pt x="24" y="89"/>
                    <a:pt x="24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2" y="90"/>
                    <a:pt x="23" y="90"/>
                    <a:pt x="23" y="89"/>
                  </a:cubicBezTo>
                  <a:cubicBezTo>
                    <a:pt x="23" y="89"/>
                    <a:pt x="23" y="90"/>
                    <a:pt x="23" y="89"/>
                  </a:cubicBezTo>
                  <a:cubicBezTo>
                    <a:pt x="27" y="88"/>
                    <a:pt x="31" y="86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4" y="85"/>
                    <a:pt x="34" y="85"/>
                    <a:pt x="33" y="85"/>
                  </a:cubicBezTo>
                  <a:cubicBezTo>
                    <a:pt x="31" y="87"/>
                    <a:pt x="28" y="88"/>
                    <a:pt x="26" y="90"/>
                  </a:cubicBezTo>
                  <a:cubicBezTo>
                    <a:pt x="25" y="90"/>
                    <a:pt x="25" y="90"/>
                    <a:pt x="26" y="90"/>
                  </a:cubicBezTo>
                  <a:cubicBezTo>
                    <a:pt x="26" y="90"/>
                    <a:pt x="26" y="90"/>
                    <a:pt x="27" y="90"/>
                  </a:cubicBezTo>
                  <a:cubicBezTo>
                    <a:pt x="26" y="90"/>
                    <a:pt x="27" y="90"/>
                    <a:pt x="27" y="90"/>
                  </a:cubicBezTo>
                  <a:cubicBezTo>
                    <a:pt x="29" y="89"/>
                    <a:pt x="32" y="88"/>
                    <a:pt x="34" y="87"/>
                  </a:cubicBezTo>
                  <a:cubicBezTo>
                    <a:pt x="34" y="87"/>
                    <a:pt x="34" y="87"/>
                    <a:pt x="35" y="87"/>
                  </a:cubicBezTo>
                  <a:cubicBezTo>
                    <a:pt x="35" y="87"/>
                    <a:pt x="36" y="86"/>
                    <a:pt x="37" y="86"/>
                  </a:cubicBezTo>
                  <a:cubicBezTo>
                    <a:pt x="37" y="86"/>
                    <a:pt x="38" y="86"/>
                    <a:pt x="39" y="86"/>
                  </a:cubicBezTo>
                  <a:cubicBezTo>
                    <a:pt x="38" y="86"/>
                    <a:pt x="37" y="87"/>
                    <a:pt x="36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3" y="88"/>
                    <a:pt x="31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3" y="93"/>
                    <a:pt x="18" y="95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lose/>
                  <a:moveTo>
                    <a:pt x="15" y="143"/>
                  </a:moveTo>
                  <a:cubicBezTo>
                    <a:pt x="16" y="142"/>
                    <a:pt x="17" y="142"/>
                    <a:pt x="18" y="142"/>
                  </a:cubicBezTo>
                  <a:cubicBezTo>
                    <a:pt x="17" y="142"/>
                    <a:pt x="16" y="142"/>
                    <a:pt x="15" y="143"/>
                  </a:cubicBezTo>
                  <a:cubicBezTo>
                    <a:pt x="15" y="143"/>
                    <a:pt x="15" y="143"/>
                    <a:pt x="15" y="143"/>
                  </a:cubicBezTo>
                  <a:close/>
                  <a:moveTo>
                    <a:pt x="17" y="180"/>
                  </a:moveTo>
                  <a:cubicBezTo>
                    <a:pt x="17" y="179"/>
                    <a:pt x="17" y="179"/>
                    <a:pt x="17" y="179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8" y="179"/>
                    <a:pt x="18" y="179"/>
                    <a:pt x="18" y="179"/>
                  </a:cubicBezTo>
                  <a:cubicBezTo>
                    <a:pt x="18" y="180"/>
                    <a:pt x="17" y="180"/>
                    <a:pt x="17" y="180"/>
                  </a:cubicBezTo>
                  <a:cubicBezTo>
                    <a:pt x="17" y="180"/>
                    <a:pt x="17" y="180"/>
                    <a:pt x="17" y="180"/>
                  </a:cubicBezTo>
                  <a:close/>
                  <a:moveTo>
                    <a:pt x="30" y="92"/>
                  </a:moveTo>
                  <a:cubicBezTo>
                    <a:pt x="29" y="92"/>
                    <a:pt x="29" y="92"/>
                    <a:pt x="28" y="92"/>
                  </a:cubicBezTo>
                  <a:cubicBezTo>
                    <a:pt x="28" y="92"/>
                    <a:pt x="28" y="93"/>
                    <a:pt x="29" y="93"/>
                  </a:cubicBez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9" y="94"/>
                    <a:pt x="30" y="94"/>
                    <a:pt x="30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113"/>
                    <a:pt x="29" y="131"/>
                    <a:pt x="29" y="150"/>
                  </a:cubicBezTo>
                  <a:cubicBezTo>
                    <a:pt x="29" y="150"/>
                    <a:pt x="28" y="150"/>
                    <a:pt x="28" y="150"/>
                  </a:cubicBezTo>
                  <a:cubicBezTo>
                    <a:pt x="26" y="152"/>
                    <a:pt x="24" y="153"/>
                    <a:pt x="22" y="154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4" y="154"/>
                    <a:pt x="27" y="152"/>
                    <a:pt x="29" y="151"/>
                  </a:cubicBezTo>
                  <a:cubicBezTo>
                    <a:pt x="29" y="151"/>
                    <a:pt x="29" y="150"/>
                    <a:pt x="29" y="150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3"/>
                    <a:pt x="29" y="154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6" y="157"/>
                    <a:pt x="23" y="159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9" y="161"/>
                    <a:pt x="18" y="161"/>
                    <a:pt x="17" y="162"/>
                  </a:cubicBezTo>
                  <a:cubicBezTo>
                    <a:pt x="16" y="162"/>
                    <a:pt x="17" y="162"/>
                    <a:pt x="17" y="162"/>
                  </a:cubicBezTo>
                  <a:cubicBezTo>
                    <a:pt x="19" y="162"/>
                    <a:pt x="20" y="161"/>
                    <a:pt x="22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3" y="159"/>
                    <a:pt x="26" y="157"/>
                    <a:pt x="29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8"/>
                    <a:pt x="28" y="160"/>
                    <a:pt x="28" y="161"/>
                  </a:cubicBezTo>
                  <a:cubicBezTo>
                    <a:pt x="28" y="163"/>
                    <a:pt x="28" y="165"/>
                    <a:pt x="28" y="167"/>
                  </a:cubicBezTo>
                  <a:cubicBezTo>
                    <a:pt x="28" y="167"/>
                    <a:pt x="28" y="167"/>
                    <a:pt x="28" y="167"/>
                  </a:cubicBezTo>
                  <a:cubicBezTo>
                    <a:pt x="28" y="172"/>
                    <a:pt x="28" y="177"/>
                    <a:pt x="28" y="182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8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6" y="182"/>
                  </a:cubicBezTo>
                  <a:cubicBezTo>
                    <a:pt x="26" y="182"/>
                    <a:pt x="26" y="182"/>
                    <a:pt x="27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7" y="182"/>
                    <a:pt x="27" y="181"/>
                    <a:pt x="28" y="181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27" y="181"/>
                    <a:pt x="26" y="182"/>
                    <a:pt x="25" y="182"/>
                  </a:cubicBezTo>
                  <a:cubicBezTo>
                    <a:pt x="24" y="183"/>
                    <a:pt x="23" y="183"/>
                    <a:pt x="23" y="183"/>
                  </a:cubicBezTo>
                  <a:cubicBezTo>
                    <a:pt x="23" y="183"/>
                    <a:pt x="23" y="183"/>
                    <a:pt x="23" y="182"/>
                  </a:cubicBezTo>
                  <a:cubicBezTo>
                    <a:pt x="23" y="182"/>
                    <a:pt x="24" y="182"/>
                    <a:pt x="24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25" y="181"/>
                    <a:pt x="26" y="181"/>
                    <a:pt x="27" y="180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27" y="179"/>
                    <a:pt x="28" y="179"/>
                    <a:pt x="28" y="179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6" y="180"/>
                    <a:pt x="25" y="181"/>
                    <a:pt x="23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22" y="182"/>
                    <a:pt x="21" y="182"/>
                    <a:pt x="21" y="182"/>
                  </a:cubicBezTo>
                  <a:cubicBezTo>
                    <a:pt x="21" y="182"/>
                    <a:pt x="20" y="182"/>
                    <a:pt x="21" y="182"/>
                  </a:cubicBezTo>
                  <a:cubicBezTo>
                    <a:pt x="21" y="183"/>
                    <a:pt x="22" y="183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0" y="183"/>
                    <a:pt x="19" y="183"/>
                    <a:pt x="17" y="182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7" y="182"/>
                    <a:pt x="17" y="182"/>
                    <a:pt x="18" y="182"/>
                  </a:cubicBezTo>
                  <a:cubicBezTo>
                    <a:pt x="20" y="181"/>
                    <a:pt x="22" y="180"/>
                    <a:pt x="24" y="179"/>
                  </a:cubicBezTo>
                  <a:cubicBezTo>
                    <a:pt x="25" y="179"/>
                    <a:pt x="24" y="179"/>
                    <a:pt x="24" y="179"/>
                  </a:cubicBezTo>
                  <a:cubicBezTo>
                    <a:pt x="23" y="179"/>
                    <a:pt x="22" y="180"/>
                    <a:pt x="20" y="180"/>
                  </a:cubicBezTo>
                  <a:cubicBezTo>
                    <a:pt x="20" y="180"/>
                    <a:pt x="21" y="180"/>
                    <a:pt x="21" y="180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19" y="180"/>
                    <a:pt x="18" y="181"/>
                    <a:pt x="17" y="182"/>
                  </a:cubicBezTo>
                  <a:cubicBezTo>
                    <a:pt x="17" y="182"/>
                    <a:pt x="17" y="181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8" y="180"/>
                    <a:pt x="20" y="179"/>
                    <a:pt x="21" y="179"/>
                  </a:cubicBezTo>
                  <a:cubicBezTo>
                    <a:pt x="21" y="179"/>
                    <a:pt x="21" y="179"/>
                    <a:pt x="22" y="179"/>
                  </a:cubicBezTo>
                  <a:cubicBezTo>
                    <a:pt x="24" y="179"/>
                    <a:pt x="26" y="178"/>
                    <a:pt x="27" y="176"/>
                  </a:cubicBezTo>
                  <a:cubicBezTo>
                    <a:pt x="28" y="176"/>
                    <a:pt x="27" y="176"/>
                    <a:pt x="27" y="176"/>
                  </a:cubicBezTo>
                  <a:cubicBezTo>
                    <a:pt x="26" y="177"/>
                    <a:pt x="24" y="178"/>
                    <a:pt x="23" y="179"/>
                  </a:cubicBezTo>
                  <a:cubicBezTo>
                    <a:pt x="23" y="178"/>
                    <a:pt x="22" y="178"/>
                    <a:pt x="22" y="178"/>
                  </a:cubicBezTo>
                  <a:cubicBezTo>
                    <a:pt x="21" y="179"/>
                    <a:pt x="20" y="179"/>
                    <a:pt x="19" y="179"/>
                  </a:cubicBezTo>
                  <a:cubicBezTo>
                    <a:pt x="19" y="179"/>
                    <a:pt x="20" y="179"/>
                    <a:pt x="20" y="179"/>
                  </a:cubicBezTo>
                  <a:cubicBezTo>
                    <a:pt x="22" y="178"/>
                    <a:pt x="24" y="177"/>
                    <a:pt x="26" y="175"/>
                  </a:cubicBezTo>
                  <a:cubicBezTo>
                    <a:pt x="26" y="175"/>
                    <a:pt x="26" y="175"/>
                    <a:pt x="26" y="175"/>
                  </a:cubicBezTo>
                  <a:cubicBezTo>
                    <a:pt x="24" y="176"/>
                    <a:pt x="23" y="177"/>
                    <a:pt x="21" y="178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1" y="178"/>
                    <a:pt x="20" y="178"/>
                    <a:pt x="20" y="178"/>
                  </a:cubicBezTo>
                  <a:cubicBezTo>
                    <a:pt x="19" y="178"/>
                    <a:pt x="18" y="179"/>
                    <a:pt x="18" y="179"/>
                  </a:cubicBezTo>
                  <a:cubicBezTo>
                    <a:pt x="18" y="179"/>
                    <a:pt x="18" y="179"/>
                    <a:pt x="18" y="179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7" y="179"/>
                    <a:pt x="17" y="179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20" y="176"/>
                    <a:pt x="24" y="174"/>
                    <a:pt x="27" y="172"/>
                  </a:cubicBezTo>
                  <a:cubicBezTo>
                    <a:pt x="27" y="172"/>
                    <a:pt x="27" y="171"/>
                    <a:pt x="27" y="171"/>
                  </a:cubicBezTo>
                  <a:cubicBezTo>
                    <a:pt x="24" y="174"/>
                    <a:pt x="20" y="176"/>
                    <a:pt x="17" y="177"/>
                  </a:cubicBezTo>
                  <a:cubicBezTo>
                    <a:pt x="17" y="177"/>
                    <a:pt x="17" y="176"/>
                    <a:pt x="17" y="175"/>
                  </a:cubicBezTo>
                  <a:cubicBezTo>
                    <a:pt x="20" y="173"/>
                    <a:pt x="23" y="172"/>
                    <a:pt x="26" y="170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3" y="171"/>
                    <a:pt x="20" y="173"/>
                    <a:pt x="17" y="175"/>
                  </a:cubicBezTo>
                  <a:cubicBezTo>
                    <a:pt x="17" y="174"/>
                    <a:pt x="16" y="173"/>
                    <a:pt x="16" y="172"/>
                  </a:cubicBezTo>
                  <a:cubicBezTo>
                    <a:pt x="20" y="171"/>
                    <a:pt x="24" y="169"/>
                    <a:pt x="27" y="166"/>
                  </a:cubicBezTo>
                  <a:cubicBezTo>
                    <a:pt x="27" y="166"/>
                    <a:pt x="27" y="166"/>
                    <a:pt x="26" y="166"/>
                  </a:cubicBezTo>
                  <a:cubicBezTo>
                    <a:pt x="23" y="168"/>
                    <a:pt x="20" y="170"/>
                    <a:pt x="16" y="172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8" y="170"/>
                    <a:pt x="19" y="170"/>
                    <a:pt x="20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19" y="169"/>
                    <a:pt x="18" y="170"/>
                    <a:pt x="16" y="170"/>
                  </a:cubicBezTo>
                  <a:cubicBezTo>
                    <a:pt x="16" y="170"/>
                    <a:pt x="16" y="170"/>
                    <a:pt x="16" y="169"/>
                  </a:cubicBezTo>
                  <a:cubicBezTo>
                    <a:pt x="20" y="168"/>
                    <a:pt x="23" y="166"/>
                    <a:pt x="26" y="163"/>
                  </a:cubicBezTo>
                  <a:cubicBezTo>
                    <a:pt x="26" y="163"/>
                    <a:pt x="26" y="163"/>
                    <a:pt x="25" y="163"/>
                  </a:cubicBezTo>
                  <a:cubicBezTo>
                    <a:pt x="23" y="165"/>
                    <a:pt x="20" y="167"/>
                    <a:pt x="16" y="169"/>
                  </a:cubicBezTo>
                  <a:cubicBezTo>
                    <a:pt x="16" y="169"/>
                    <a:pt x="16" y="168"/>
                    <a:pt x="16" y="16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7" y="167"/>
                    <a:pt x="19" y="167"/>
                    <a:pt x="20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18" y="166"/>
                    <a:pt x="17" y="167"/>
                    <a:pt x="16" y="168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20" y="165"/>
                    <a:pt x="24" y="163"/>
                    <a:pt x="27" y="161"/>
                  </a:cubicBezTo>
                  <a:cubicBezTo>
                    <a:pt x="28" y="161"/>
                    <a:pt x="27" y="160"/>
                    <a:pt x="27" y="160"/>
                  </a:cubicBezTo>
                  <a:cubicBezTo>
                    <a:pt x="24" y="163"/>
                    <a:pt x="20" y="165"/>
                    <a:pt x="16" y="166"/>
                  </a:cubicBezTo>
                  <a:cubicBezTo>
                    <a:pt x="16" y="166"/>
                    <a:pt x="16" y="165"/>
                    <a:pt x="16" y="164"/>
                  </a:cubicBezTo>
                  <a:cubicBezTo>
                    <a:pt x="20" y="162"/>
                    <a:pt x="24" y="160"/>
                    <a:pt x="28" y="157"/>
                  </a:cubicBezTo>
                  <a:cubicBezTo>
                    <a:pt x="28" y="157"/>
                    <a:pt x="27" y="157"/>
                    <a:pt x="27" y="157"/>
                  </a:cubicBezTo>
                  <a:cubicBezTo>
                    <a:pt x="24" y="160"/>
                    <a:pt x="20" y="162"/>
                    <a:pt x="16" y="163"/>
                  </a:cubicBezTo>
                  <a:cubicBezTo>
                    <a:pt x="16" y="162"/>
                    <a:pt x="16" y="162"/>
                    <a:pt x="16" y="161"/>
                  </a:cubicBezTo>
                  <a:cubicBezTo>
                    <a:pt x="20" y="159"/>
                    <a:pt x="24" y="156"/>
                    <a:pt x="28" y="154"/>
                  </a:cubicBezTo>
                  <a:cubicBezTo>
                    <a:pt x="28" y="153"/>
                    <a:pt x="28" y="153"/>
                    <a:pt x="27" y="153"/>
                  </a:cubicBezTo>
                  <a:cubicBezTo>
                    <a:pt x="24" y="156"/>
                    <a:pt x="20" y="158"/>
                    <a:pt x="16" y="160"/>
                  </a:cubicBezTo>
                  <a:cubicBezTo>
                    <a:pt x="16" y="159"/>
                    <a:pt x="16" y="158"/>
                    <a:pt x="16" y="157"/>
                  </a:cubicBezTo>
                  <a:cubicBezTo>
                    <a:pt x="19" y="156"/>
                    <a:pt x="22" y="154"/>
                    <a:pt x="26" y="152"/>
                  </a:cubicBezTo>
                  <a:cubicBezTo>
                    <a:pt x="26" y="152"/>
                    <a:pt x="26" y="151"/>
                    <a:pt x="25" y="152"/>
                  </a:cubicBezTo>
                  <a:cubicBezTo>
                    <a:pt x="22" y="153"/>
                    <a:pt x="19" y="155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6"/>
                    <a:pt x="16" y="155"/>
                    <a:pt x="16" y="154"/>
                  </a:cubicBezTo>
                  <a:cubicBezTo>
                    <a:pt x="20" y="152"/>
                    <a:pt x="23" y="151"/>
                    <a:pt x="27" y="149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3" y="150"/>
                    <a:pt x="20" y="152"/>
                    <a:pt x="16" y="154"/>
                  </a:cubicBezTo>
                  <a:cubicBezTo>
                    <a:pt x="16" y="153"/>
                    <a:pt x="16" y="153"/>
                    <a:pt x="16" y="152"/>
                  </a:cubicBezTo>
                  <a:cubicBezTo>
                    <a:pt x="20" y="150"/>
                    <a:pt x="23" y="148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3" y="148"/>
                    <a:pt x="20" y="150"/>
                    <a:pt x="16" y="152"/>
                  </a:cubicBezTo>
                  <a:cubicBezTo>
                    <a:pt x="16" y="151"/>
                    <a:pt x="16" y="151"/>
                    <a:pt x="16" y="150"/>
                  </a:cubicBezTo>
                  <a:cubicBezTo>
                    <a:pt x="19" y="148"/>
                    <a:pt x="23" y="147"/>
                    <a:pt x="26" y="145"/>
                  </a:cubicBezTo>
                  <a:cubicBezTo>
                    <a:pt x="27" y="145"/>
                    <a:pt x="26" y="144"/>
                    <a:pt x="26" y="144"/>
                  </a:cubicBezTo>
                  <a:cubicBezTo>
                    <a:pt x="23" y="146"/>
                    <a:pt x="19" y="148"/>
                    <a:pt x="16" y="150"/>
                  </a:cubicBezTo>
                  <a:cubicBezTo>
                    <a:pt x="16" y="148"/>
                    <a:pt x="16" y="147"/>
                    <a:pt x="16" y="146"/>
                  </a:cubicBezTo>
                  <a:cubicBezTo>
                    <a:pt x="19" y="144"/>
                    <a:pt x="23" y="143"/>
                    <a:pt x="26" y="141"/>
                  </a:cubicBezTo>
                  <a:cubicBezTo>
                    <a:pt x="26" y="141"/>
                    <a:pt x="26" y="140"/>
                    <a:pt x="26" y="140"/>
                  </a:cubicBezTo>
                  <a:cubicBezTo>
                    <a:pt x="24" y="141"/>
                    <a:pt x="23" y="142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7" y="145"/>
                    <a:pt x="16" y="145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4"/>
                    <a:pt x="16" y="145"/>
                    <a:pt x="16" y="144"/>
                  </a:cubicBezTo>
                  <a:cubicBezTo>
                    <a:pt x="17" y="144"/>
                    <a:pt x="18" y="143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7" y="143"/>
                    <a:pt x="16" y="143"/>
                    <a:pt x="16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5" y="144"/>
                    <a:pt x="15" y="143"/>
                  </a:cubicBezTo>
                  <a:cubicBezTo>
                    <a:pt x="19" y="141"/>
                    <a:pt x="23" y="140"/>
                    <a:pt x="27" y="138"/>
                  </a:cubicBezTo>
                  <a:cubicBezTo>
                    <a:pt x="27" y="138"/>
                    <a:pt x="27" y="137"/>
                    <a:pt x="27" y="137"/>
                  </a:cubicBezTo>
                  <a:cubicBezTo>
                    <a:pt x="25" y="138"/>
                    <a:pt x="24" y="139"/>
                    <a:pt x="22" y="140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1"/>
                    <a:pt x="15" y="141"/>
                    <a:pt x="15" y="140"/>
                  </a:cubicBezTo>
                  <a:cubicBezTo>
                    <a:pt x="19" y="138"/>
                    <a:pt x="23" y="136"/>
                    <a:pt x="27" y="134"/>
                  </a:cubicBezTo>
                  <a:cubicBezTo>
                    <a:pt x="28" y="134"/>
                    <a:pt x="27" y="134"/>
                    <a:pt x="27" y="134"/>
                  </a:cubicBezTo>
                  <a:cubicBezTo>
                    <a:pt x="23" y="136"/>
                    <a:pt x="19" y="138"/>
                    <a:pt x="15" y="140"/>
                  </a:cubicBezTo>
                  <a:cubicBezTo>
                    <a:pt x="15" y="139"/>
                    <a:pt x="15" y="138"/>
                    <a:pt x="15" y="138"/>
                  </a:cubicBezTo>
                  <a:cubicBezTo>
                    <a:pt x="19" y="136"/>
                    <a:pt x="24" y="134"/>
                    <a:pt x="27" y="131"/>
                  </a:cubicBezTo>
                  <a:cubicBezTo>
                    <a:pt x="28" y="131"/>
                    <a:pt x="27" y="131"/>
                    <a:pt x="27" y="131"/>
                  </a:cubicBezTo>
                  <a:cubicBezTo>
                    <a:pt x="23" y="134"/>
                    <a:pt x="19" y="136"/>
                    <a:pt x="15" y="137"/>
                  </a:cubicBezTo>
                  <a:cubicBezTo>
                    <a:pt x="15" y="137"/>
                    <a:pt x="15" y="136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7" y="135"/>
                    <a:pt x="18" y="134"/>
                    <a:pt x="20" y="133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18" y="134"/>
                    <a:pt x="17" y="135"/>
                    <a:pt x="15" y="136"/>
                  </a:cubicBezTo>
                  <a:cubicBezTo>
                    <a:pt x="15" y="135"/>
                    <a:pt x="15" y="135"/>
                    <a:pt x="15" y="135"/>
                  </a:cubicBezTo>
                  <a:cubicBezTo>
                    <a:pt x="19" y="133"/>
                    <a:pt x="23" y="131"/>
                    <a:pt x="28" y="129"/>
                  </a:cubicBezTo>
                  <a:cubicBezTo>
                    <a:pt x="28" y="129"/>
                    <a:pt x="28" y="128"/>
                    <a:pt x="27" y="128"/>
                  </a:cubicBezTo>
                  <a:cubicBezTo>
                    <a:pt x="23" y="130"/>
                    <a:pt x="19" y="133"/>
                    <a:pt x="15" y="135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6" y="133"/>
                    <a:pt x="17" y="132"/>
                    <a:pt x="19" y="132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7" y="132"/>
                    <a:pt x="16" y="132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8" y="131"/>
                    <a:pt x="22" y="129"/>
                    <a:pt x="26" y="127"/>
                  </a:cubicBezTo>
                  <a:cubicBezTo>
                    <a:pt x="26" y="127"/>
                    <a:pt x="26" y="126"/>
                    <a:pt x="26" y="126"/>
                  </a:cubicBezTo>
                  <a:cubicBezTo>
                    <a:pt x="22" y="128"/>
                    <a:pt x="18" y="130"/>
                    <a:pt x="15" y="132"/>
                  </a:cubicBezTo>
                  <a:cubicBezTo>
                    <a:pt x="15" y="132"/>
                    <a:pt x="15" y="131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0"/>
                    <a:pt x="14" y="129"/>
                    <a:pt x="14" y="129"/>
                  </a:cubicBezTo>
                  <a:cubicBezTo>
                    <a:pt x="16" y="128"/>
                    <a:pt x="17" y="127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7" y="127"/>
                    <a:pt x="16" y="128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8" y="126"/>
                    <a:pt x="23" y="124"/>
                    <a:pt x="27" y="122"/>
                  </a:cubicBezTo>
                  <a:cubicBezTo>
                    <a:pt x="27" y="122"/>
                    <a:pt x="27" y="121"/>
                    <a:pt x="27" y="121"/>
                  </a:cubicBezTo>
                  <a:cubicBezTo>
                    <a:pt x="23" y="123"/>
                    <a:pt x="18" y="125"/>
                    <a:pt x="14" y="127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26"/>
                    <a:pt x="14" y="126"/>
                    <a:pt x="14" y="125"/>
                  </a:cubicBezTo>
                  <a:cubicBezTo>
                    <a:pt x="18" y="123"/>
                    <a:pt x="22" y="121"/>
                    <a:pt x="26" y="119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2" y="121"/>
                    <a:pt x="18" y="123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6" y="123"/>
                    <a:pt x="17" y="123"/>
                    <a:pt x="18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6" y="122"/>
                    <a:pt x="15" y="123"/>
                    <a:pt x="14" y="124"/>
                  </a:cubicBezTo>
                  <a:cubicBezTo>
                    <a:pt x="14" y="124"/>
                    <a:pt x="14" y="123"/>
                    <a:pt x="14" y="123"/>
                  </a:cubicBezTo>
                  <a:cubicBezTo>
                    <a:pt x="18" y="121"/>
                    <a:pt x="22" y="119"/>
                    <a:pt x="26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2" y="119"/>
                    <a:pt x="18" y="121"/>
                    <a:pt x="14" y="123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5" y="121"/>
                    <a:pt x="17" y="121"/>
                    <a:pt x="18" y="120"/>
                  </a:cubicBezTo>
                  <a:cubicBezTo>
                    <a:pt x="18" y="120"/>
                    <a:pt x="18" y="119"/>
                    <a:pt x="18" y="120"/>
                  </a:cubicBezTo>
                  <a:cubicBezTo>
                    <a:pt x="16" y="120"/>
                    <a:pt x="15" y="121"/>
                    <a:pt x="14" y="122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8" y="118"/>
                    <a:pt x="23" y="116"/>
                    <a:pt x="27" y="115"/>
                  </a:cubicBezTo>
                  <a:cubicBezTo>
                    <a:pt x="28" y="114"/>
                    <a:pt x="27" y="114"/>
                    <a:pt x="27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7" y="114"/>
                    <a:pt x="28" y="114"/>
                    <a:pt x="29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28" y="113"/>
                    <a:pt x="27" y="114"/>
                    <a:pt x="26" y="114"/>
                  </a:cubicBezTo>
                  <a:cubicBezTo>
                    <a:pt x="26" y="114"/>
                    <a:pt x="26" y="115"/>
                    <a:pt x="26" y="115"/>
                  </a:cubicBezTo>
                  <a:cubicBezTo>
                    <a:pt x="22" y="116"/>
                    <a:pt x="18" y="118"/>
                    <a:pt x="14" y="120"/>
                  </a:cubicBezTo>
                  <a:cubicBezTo>
                    <a:pt x="14" y="120"/>
                    <a:pt x="14" y="120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4" y="119"/>
                    <a:pt x="14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7"/>
                    <a:pt x="17" y="117"/>
                    <a:pt x="18" y="116"/>
                  </a:cubicBezTo>
                  <a:cubicBezTo>
                    <a:pt x="17" y="117"/>
                    <a:pt x="16" y="118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6" y="118"/>
                    <a:pt x="17" y="117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22" y="115"/>
                    <a:pt x="26" y="113"/>
                    <a:pt x="29" y="112"/>
                  </a:cubicBezTo>
                  <a:cubicBezTo>
                    <a:pt x="30" y="112"/>
                    <a:pt x="29" y="112"/>
                    <a:pt x="29" y="112"/>
                  </a:cubicBezTo>
                  <a:cubicBezTo>
                    <a:pt x="24" y="114"/>
                    <a:pt x="19" y="115"/>
                    <a:pt x="14" y="117"/>
                  </a:cubicBezTo>
                  <a:cubicBezTo>
                    <a:pt x="14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4" y="115"/>
                  </a:cubicBezTo>
                  <a:cubicBezTo>
                    <a:pt x="15" y="114"/>
                    <a:pt x="17" y="113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6" y="113"/>
                    <a:pt x="15" y="114"/>
                    <a:pt x="13" y="114"/>
                  </a:cubicBezTo>
                  <a:cubicBezTo>
                    <a:pt x="13" y="114"/>
                    <a:pt x="13" y="114"/>
                    <a:pt x="13" y="113"/>
                  </a:cubicBezTo>
                  <a:cubicBezTo>
                    <a:pt x="19" y="111"/>
                    <a:pt x="24" y="109"/>
                    <a:pt x="29" y="106"/>
                  </a:cubicBezTo>
                  <a:cubicBezTo>
                    <a:pt x="29" y="106"/>
                    <a:pt x="29" y="105"/>
                    <a:pt x="28" y="105"/>
                  </a:cubicBezTo>
                  <a:cubicBezTo>
                    <a:pt x="23" y="108"/>
                    <a:pt x="18" y="111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5" y="112"/>
                    <a:pt x="16" y="111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6" y="111"/>
                    <a:pt x="15" y="111"/>
                    <a:pt x="13" y="112"/>
                  </a:cubicBezTo>
                  <a:cubicBezTo>
                    <a:pt x="13" y="112"/>
                    <a:pt x="13" y="111"/>
                    <a:pt x="13" y="111"/>
                  </a:cubicBezTo>
                  <a:cubicBezTo>
                    <a:pt x="18" y="109"/>
                    <a:pt x="22" y="106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2" y="106"/>
                    <a:pt x="18" y="108"/>
                    <a:pt x="13" y="111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09"/>
                    <a:pt x="15" y="109"/>
                    <a:pt x="16" y="109"/>
                  </a:cubicBezTo>
                  <a:cubicBezTo>
                    <a:pt x="17" y="109"/>
                    <a:pt x="17" y="108"/>
                    <a:pt x="16" y="108"/>
                  </a:cubicBezTo>
                  <a:cubicBezTo>
                    <a:pt x="15" y="109"/>
                    <a:pt x="14" y="109"/>
                    <a:pt x="13" y="109"/>
                  </a:cubicBezTo>
                  <a:cubicBezTo>
                    <a:pt x="13" y="109"/>
                    <a:pt x="13" y="108"/>
                    <a:pt x="13" y="107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8" y="105"/>
                    <a:pt x="22" y="102"/>
                    <a:pt x="27" y="100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2" y="102"/>
                    <a:pt x="17" y="104"/>
                    <a:pt x="13" y="107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3" y="107"/>
                    <a:pt x="13" y="107"/>
                    <a:pt x="13" y="106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4" y="106"/>
                    <a:pt x="15" y="105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5" y="105"/>
                    <a:pt x="14" y="105"/>
                    <a:pt x="13" y="106"/>
                  </a:cubicBezTo>
                  <a:cubicBezTo>
                    <a:pt x="13" y="105"/>
                    <a:pt x="13" y="104"/>
                    <a:pt x="13" y="104"/>
                  </a:cubicBezTo>
                  <a:cubicBezTo>
                    <a:pt x="14" y="103"/>
                    <a:pt x="15" y="102"/>
                    <a:pt x="17" y="101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5" y="102"/>
                    <a:pt x="14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8" y="100"/>
                    <a:pt x="23" y="98"/>
                    <a:pt x="28" y="95"/>
                  </a:cubicBezTo>
                  <a:cubicBezTo>
                    <a:pt x="29" y="95"/>
                    <a:pt x="28" y="94"/>
                    <a:pt x="28" y="95"/>
                  </a:cubicBezTo>
                  <a:cubicBezTo>
                    <a:pt x="23" y="97"/>
                    <a:pt x="18" y="100"/>
                    <a:pt x="13" y="102"/>
                  </a:cubicBezTo>
                  <a:cubicBezTo>
                    <a:pt x="13" y="102"/>
                    <a:pt x="12" y="102"/>
                    <a:pt x="12" y="101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8" y="98"/>
                    <a:pt x="23" y="96"/>
                    <a:pt x="28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3" y="95"/>
                    <a:pt x="17" y="98"/>
                    <a:pt x="12" y="101"/>
                  </a:cubicBezTo>
                  <a:cubicBezTo>
                    <a:pt x="12" y="100"/>
                    <a:pt x="12" y="99"/>
                    <a:pt x="12" y="98"/>
                  </a:cubicBezTo>
                  <a:cubicBezTo>
                    <a:pt x="18" y="96"/>
                    <a:pt x="23" y="93"/>
                    <a:pt x="28" y="91"/>
                  </a:cubicBezTo>
                  <a:cubicBezTo>
                    <a:pt x="28" y="91"/>
                    <a:pt x="29" y="91"/>
                    <a:pt x="29" y="91"/>
                  </a:cubicBezTo>
                  <a:cubicBezTo>
                    <a:pt x="31" y="90"/>
                    <a:pt x="33" y="89"/>
                    <a:pt x="35" y="88"/>
                  </a:cubicBezTo>
                  <a:cubicBezTo>
                    <a:pt x="35" y="88"/>
                    <a:pt x="35" y="89"/>
                    <a:pt x="35" y="89"/>
                  </a:cubicBezTo>
                  <a:cubicBezTo>
                    <a:pt x="37" y="88"/>
                    <a:pt x="38" y="86"/>
                    <a:pt x="40" y="85"/>
                  </a:cubicBezTo>
                  <a:cubicBezTo>
                    <a:pt x="40" y="85"/>
                    <a:pt x="41" y="85"/>
                    <a:pt x="41" y="85"/>
                  </a:cubicBezTo>
                  <a:cubicBezTo>
                    <a:pt x="40" y="86"/>
                    <a:pt x="38" y="87"/>
                    <a:pt x="37" y="88"/>
                  </a:cubicBezTo>
                  <a:cubicBezTo>
                    <a:pt x="35" y="89"/>
                    <a:pt x="32" y="90"/>
                    <a:pt x="30" y="91"/>
                  </a:cubicBezTo>
                  <a:cubicBezTo>
                    <a:pt x="30" y="91"/>
                    <a:pt x="30" y="91"/>
                    <a:pt x="30" y="9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11496"/>
            <p:cNvSpPr>
              <a:spLocks noEditPoints="1"/>
            </p:cNvSpPr>
            <p:nvPr/>
          </p:nvSpPr>
          <p:spPr bwMode="auto">
            <a:xfrm>
              <a:off x="5723714" y="1469344"/>
              <a:ext cx="126149" cy="285205"/>
            </a:xfrm>
            <a:custGeom>
              <a:avLst/>
              <a:gdLst>
                <a:gd name="T0" fmla="*/ 14 w 29"/>
                <a:gd name="T1" fmla="*/ 65 h 66"/>
                <a:gd name="T2" fmla="*/ 3 w 29"/>
                <a:gd name="T3" fmla="*/ 21 h 66"/>
                <a:gd name="T4" fmla="*/ 11 w 29"/>
                <a:gd name="T5" fmla="*/ 23 h 66"/>
                <a:gd name="T6" fmla="*/ 7 w 29"/>
                <a:gd name="T7" fmla="*/ 21 h 66"/>
                <a:gd name="T8" fmla="*/ 12 w 29"/>
                <a:gd name="T9" fmla="*/ 25 h 66"/>
                <a:gd name="T10" fmla="*/ 5 w 29"/>
                <a:gd name="T11" fmla="*/ 22 h 66"/>
                <a:gd name="T12" fmla="*/ 12 w 29"/>
                <a:gd name="T13" fmla="*/ 28 h 66"/>
                <a:gd name="T14" fmla="*/ 4 w 29"/>
                <a:gd name="T15" fmla="*/ 23 h 66"/>
                <a:gd name="T16" fmla="*/ 12 w 29"/>
                <a:gd name="T17" fmla="*/ 30 h 66"/>
                <a:gd name="T18" fmla="*/ 8 w 29"/>
                <a:gd name="T19" fmla="*/ 28 h 66"/>
                <a:gd name="T20" fmla="*/ 9 w 29"/>
                <a:gd name="T21" fmla="*/ 29 h 66"/>
                <a:gd name="T22" fmla="*/ 5 w 29"/>
                <a:gd name="T23" fmla="*/ 26 h 66"/>
                <a:gd name="T24" fmla="*/ 3 w 29"/>
                <a:gd name="T25" fmla="*/ 27 h 66"/>
                <a:gd name="T26" fmla="*/ 11 w 29"/>
                <a:gd name="T27" fmla="*/ 33 h 66"/>
                <a:gd name="T28" fmla="*/ 12 w 29"/>
                <a:gd name="T29" fmla="*/ 34 h 66"/>
                <a:gd name="T30" fmla="*/ 12 w 29"/>
                <a:gd name="T31" fmla="*/ 38 h 66"/>
                <a:gd name="T32" fmla="*/ 5 w 29"/>
                <a:gd name="T33" fmla="*/ 36 h 66"/>
                <a:gd name="T34" fmla="*/ 3 w 29"/>
                <a:gd name="T35" fmla="*/ 36 h 66"/>
                <a:gd name="T36" fmla="*/ 12 w 29"/>
                <a:gd name="T37" fmla="*/ 45 h 66"/>
                <a:gd name="T38" fmla="*/ 3 w 29"/>
                <a:gd name="T39" fmla="*/ 40 h 66"/>
                <a:gd name="T40" fmla="*/ 3 w 29"/>
                <a:gd name="T41" fmla="*/ 42 h 66"/>
                <a:gd name="T42" fmla="*/ 9 w 29"/>
                <a:gd name="T43" fmla="*/ 50 h 66"/>
                <a:gd name="T44" fmla="*/ 13 w 29"/>
                <a:gd name="T45" fmla="*/ 54 h 66"/>
                <a:gd name="T46" fmla="*/ 16 w 29"/>
                <a:gd name="T47" fmla="*/ 54 h 66"/>
                <a:gd name="T48" fmla="*/ 12 w 29"/>
                <a:gd name="T49" fmla="*/ 49 h 66"/>
                <a:gd name="T50" fmla="*/ 12 w 29"/>
                <a:gd name="T51" fmla="*/ 50 h 66"/>
                <a:gd name="T52" fmla="*/ 29 w 29"/>
                <a:gd name="T53" fmla="*/ 20 h 66"/>
                <a:gd name="T54" fmla="*/ 12 w 29"/>
                <a:gd name="T55" fmla="*/ 45 h 66"/>
                <a:gd name="T56" fmla="*/ 12 w 29"/>
                <a:gd name="T57" fmla="*/ 39 h 66"/>
                <a:gd name="T58" fmla="*/ 13 w 29"/>
                <a:gd name="T59" fmla="*/ 32 h 66"/>
                <a:gd name="T60" fmla="*/ 12 w 29"/>
                <a:gd name="T61" fmla="*/ 30 h 66"/>
                <a:gd name="T62" fmla="*/ 12 w 29"/>
                <a:gd name="T63" fmla="*/ 29 h 66"/>
                <a:gd name="T64" fmla="*/ 13 w 29"/>
                <a:gd name="T65" fmla="*/ 26 h 66"/>
                <a:gd name="T66" fmla="*/ 12 w 29"/>
                <a:gd name="T67" fmla="*/ 21 h 66"/>
                <a:gd name="T68" fmla="*/ 11 w 29"/>
                <a:gd name="T69" fmla="*/ 15 h 66"/>
                <a:gd name="T70" fmla="*/ 11 w 29"/>
                <a:gd name="T71" fmla="*/ 13 h 66"/>
                <a:gd name="T72" fmla="*/ 9 w 29"/>
                <a:gd name="T73" fmla="*/ 10 h 66"/>
                <a:gd name="T74" fmla="*/ 7 w 29"/>
                <a:gd name="T75" fmla="*/ 4 h 66"/>
                <a:gd name="T76" fmla="*/ 3 w 29"/>
                <a:gd name="T77" fmla="*/ 20 h 66"/>
                <a:gd name="T78" fmla="*/ 3 w 29"/>
                <a:gd name="T79" fmla="*/ 12 h 66"/>
                <a:gd name="T80" fmla="*/ 11 w 29"/>
                <a:gd name="T81" fmla="*/ 21 h 66"/>
                <a:gd name="T82" fmla="*/ 10 w 29"/>
                <a:gd name="T83" fmla="*/ 21 h 66"/>
                <a:gd name="T84" fmla="*/ 7 w 29"/>
                <a:gd name="T85" fmla="*/ 21 h 66"/>
                <a:gd name="T86" fmla="*/ 3 w 29"/>
                <a:gd name="T87" fmla="*/ 21 h 66"/>
                <a:gd name="T88" fmla="*/ 10 w 29"/>
                <a:gd name="T89" fmla="*/ 14 h 66"/>
                <a:gd name="T90" fmla="*/ 6 w 29"/>
                <a:gd name="T91" fmla="*/ 3 h 66"/>
                <a:gd name="T92" fmla="*/ 7 w 29"/>
                <a:gd name="T93" fmla="*/ 6 h 66"/>
                <a:gd name="T94" fmla="*/ 5 w 29"/>
                <a:gd name="T95" fmla="*/ 6 h 66"/>
                <a:gd name="T96" fmla="*/ 9 w 29"/>
                <a:gd name="T97" fmla="*/ 11 h 66"/>
                <a:gd name="T98" fmla="*/ 4 w 29"/>
                <a:gd name="T99" fmla="*/ 10 h 66"/>
                <a:gd name="T100" fmla="*/ 12 w 29"/>
                <a:gd name="T101" fmla="*/ 27 h 66"/>
                <a:gd name="T102" fmla="*/ 9 w 29"/>
                <a:gd name="T103" fmla="*/ 21 h 66"/>
                <a:gd name="T104" fmla="*/ 12 w 29"/>
                <a:gd name="T105" fmla="*/ 2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" h="66">
                  <a:moveTo>
                    <a:pt x="1" y="60"/>
                  </a:moveTo>
                  <a:cubicBezTo>
                    <a:pt x="1" y="60"/>
                    <a:pt x="1" y="60"/>
                    <a:pt x="1" y="61"/>
                  </a:cubicBezTo>
                  <a:cubicBezTo>
                    <a:pt x="1" y="59"/>
                    <a:pt x="1" y="57"/>
                    <a:pt x="1" y="55"/>
                  </a:cubicBezTo>
                  <a:cubicBezTo>
                    <a:pt x="3" y="56"/>
                    <a:pt x="5" y="57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10" y="61"/>
                    <a:pt x="12" y="63"/>
                    <a:pt x="14" y="65"/>
                  </a:cubicBezTo>
                  <a:cubicBezTo>
                    <a:pt x="14" y="66"/>
                    <a:pt x="14" y="65"/>
                    <a:pt x="14" y="65"/>
                  </a:cubicBezTo>
                  <a:cubicBezTo>
                    <a:pt x="13" y="63"/>
                    <a:pt x="11" y="61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6" y="57"/>
                    <a:pt x="4" y="56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43"/>
                    <a:pt x="2" y="32"/>
                    <a:pt x="3" y="21"/>
                  </a:cubicBezTo>
                  <a:cubicBezTo>
                    <a:pt x="5" y="21"/>
                    <a:pt x="6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22"/>
                    <a:pt x="10" y="22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1" y="24"/>
                    <a:pt x="10" y="23"/>
                    <a:pt x="9" y="23"/>
                  </a:cubicBezTo>
                  <a:cubicBezTo>
                    <a:pt x="8" y="22"/>
                    <a:pt x="7" y="22"/>
                    <a:pt x="7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10" y="24"/>
                    <a:pt x="11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0" y="25"/>
                    <a:pt x="8" y="23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6" y="22"/>
                    <a:pt x="6" y="23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6" y="23"/>
                    <a:pt x="6" y="23"/>
                    <a:pt x="6" y="24"/>
                  </a:cubicBezTo>
                  <a:cubicBezTo>
                    <a:pt x="8" y="25"/>
                    <a:pt x="10" y="26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7"/>
                    <a:pt x="10" y="27"/>
                    <a:pt x="9" y="26"/>
                  </a:cubicBezTo>
                  <a:cubicBezTo>
                    <a:pt x="8" y="25"/>
                    <a:pt x="7" y="24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2"/>
                  </a:cubicBezTo>
                  <a:cubicBezTo>
                    <a:pt x="4" y="22"/>
                    <a:pt x="3" y="23"/>
                    <a:pt x="4" y="23"/>
                  </a:cubicBezTo>
                  <a:cubicBezTo>
                    <a:pt x="5" y="24"/>
                    <a:pt x="7" y="25"/>
                    <a:pt x="9" y="26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30"/>
                  </a:cubicBezTo>
                  <a:cubicBezTo>
                    <a:pt x="11" y="29"/>
                    <a:pt x="10" y="28"/>
                    <a:pt x="9" y="27"/>
                  </a:cubicBezTo>
                  <a:cubicBezTo>
                    <a:pt x="7" y="26"/>
                    <a:pt x="6" y="25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5"/>
                    <a:pt x="7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10" y="29"/>
                    <a:pt x="11" y="29"/>
                    <a:pt x="12" y="30"/>
                  </a:cubicBezTo>
                  <a:cubicBezTo>
                    <a:pt x="12" y="30"/>
                    <a:pt x="12" y="30"/>
                    <a:pt x="12" y="31"/>
                  </a:cubicBezTo>
                  <a:cubicBezTo>
                    <a:pt x="11" y="30"/>
                    <a:pt x="10" y="29"/>
                    <a:pt x="9" y="29"/>
                  </a:cubicBezTo>
                  <a:cubicBezTo>
                    <a:pt x="9" y="28"/>
                    <a:pt x="8" y="29"/>
                    <a:pt x="9" y="29"/>
                  </a:cubicBezTo>
                  <a:cubicBezTo>
                    <a:pt x="10" y="30"/>
                    <a:pt x="11" y="30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0" y="30"/>
                    <a:pt x="9" y="29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7"/>
                    <a:pt x="6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4" y="25"/>
                    <a:pt x="4" y="26"/>
                    <a:pt x="4" y="26"/>
                  </a:cubicBezTo>
                  <a:cubicBezTo>
                    <a:pt x="7" y="28"/>
                    <a:pt x="9" y="30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ubicBezTo>
                    <a:pt x="9" y="31"/>
                    <a:pt x="6" y="29"/>
                    <a:pt x="4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0" y="33"/>
                    <a:pt x="9" y="32"/>
                    <a:pt x="8" y="31"/>
                  </a:cubicBezTo>
                  <a:cubicBezTo>
                    <a:pt x="9" y="32"/>
                    <a:pt x="10" y="33"/>
                    <a:pt x="11" y="33"/>
                  </a:cubicBezTo>
                  <a:cubicBezTo>
                    <a:pt x="11" y="34"/>
                    <a:pt x="12" y="33"/>
                    <a:pt x="11" y="33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3" y="28"/>
                    <a:pt x="4" y="28"/>
                  </a:cubicBezTo>
                  <a:cubicBezTo>
                    <a:pt x="4" y="29"/>
                    <a:pt x="5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32"/>
                    <a:pt x="10" y="33"/>
                    <a:pt x="12" y="34"/>
                  </a:cubicBezTo>
                  <a:cubicBezTo>
                    <a:pt x="12" y="35"/>
                    <a:pt x="12" y="34"/>
                    <a:pt x="12" y="34"/>
                  </a:cubicBezTo>
                  <a:cubicBezTo>
                    <a:pt x="12" y="35"/>
                    <a:pt x="12" y="36"/>
                    <a:pt x="12" y="37"/>
                  </a:cubicBezTo>
                  <a:cubicBezTo>
                    <a:pt x="9" y="35"/>
                    <a:pt x="7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7" y="33"/>
                    <a:pt x="9" y="35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9" y="37"/>
                    <a:pt x="7" y="35"/>
                    <a:pt x="5" y="33"/>
                  </a:cubicBezTo>
                  <a:cubicBezTo>
                    <a:pt x="5" y="33"/>
                    <a:pt x="4" y="34"/>
                    <a:pt x="5" y="34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2" y="39"/>
                    <a:pt x="12" y="40"/>
                    <a:pt x="12" y="40"/>
                  </a:cubicBezTo>
                  <a:cubicBezTo>
                    <a:pt x="10" y="38"/>
                    <a:pt x="7" y="37"/>
                    <a:pt x="5" y="35"/>
                  </a:cubicBezTo>
                  <a:cubicBezTo>
                    <a:pt x="5" y="35"/>
                    <a:pt x="5" y="35"/>
                    <a:pt x="5" y="36"/>
                  </a:cubicBezTo>
                  <a:cubicBezTo>
                    <a:pt x="7" y="37"/>
                    <a:pt x="9" y="39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9" y="40"/>
                    <a:pt x="6" y="38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6" y="38"/>
                    <a:pt x="9" y="41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9" y="42"/>
                    <a:pt x="7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7" y="40"/>
                    <a:pt x="9" y="42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9" y="43"/>
                    <a:pt x="6" y="41"/>
                    <a:pt x="4" y="39"/>
                  </a:cubicBezTo>
                  <a:cubicBezTo>
                    <a:pt x="3" y="38"/>
                    <a:pt x="3" y="39"/>
                    <a:pt x="3" y="39"/>
                  </a:cubicBezTo>
                  <a:cubicBezTo>
                    <a:pt x="6" y="41"/>
                    <a:pt x="9" y="43"/>
                    <a:pt x="12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9" y="44"/>
                    <a:pt x="6" y="42"/>
                    <a:pt x="3" y="40"/>
                  </a:cubicBezTo>
                  <a:cubicBezTo>
                    <a:pt x="3" y="39"/>
                    <a:pt x="2" y="40"/>
                    <a:pt x="3" y="40"/>
                  </a:cubicBezTo>
                  <a:cubicBezTo>
                    <a:pt x="6" y="42"/>
                    <a:pt x="9" y="44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7"/>
                    <a:pt x="12" y="47"/>
                    <a:pt x="12" y="48"/>
                  </a:cubicBezTo>
                  <a:cubicBezTo>
                    <a:pt x="9" y="46"/>
                    <a:pt x="6" y="43"/>
                    <a:pt x="3" y="41"/>
                  </a:cubicBezTo>
                  <a:cubicBezTo>
                    <a:pt x="3" y="41"/>
                    <a:pt x="2" y="42"/>
                    <a:pt x="3" y="42"/>
                  </a:cubicBezTo>
                  <a:cubicBezTo>
                    <a:pt x="6" y="44"/>
                    <a:pt x="9" y="46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8" y="50"/>
                    <a:pt x="6" y="49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7" y="50"/>
                    <a:pt x="10" y="52"/>
                    <a:pt x="13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2" y="53"/>
                    <a:pt x="11" y="52"/>
                    <a:pt x="10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2" y="52"/>
                    <a:pt x="14" y="53"/>
                    <a:pt x="15" y="54"/>
                  </a:cubicBezTo>
                  <a:cubicBezTo>
                    <a:pt x="16" y="55"/>
                    <a:pt x="16" y="54"/>
                    <a:pt x="16" y="54"/>
                  </a:cubicBezTo>
                  <a:cubicBezTo>
                    <a:pt x="14" y="53"/>
                    <a:pt x="12" y="52"/>
                    <a:pt x="11" y="51"/>
                  </a:cubicBezTo>
                  <a:cubicBezTo>
                    <a:pt x="11" y="51"/>
                    <a:pt x="11" y="51"/>
                    <a:pt x="11" y="50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5" y="53"/>
                    <a:pt x="13" y="51"/>
                    <a:pt x="11" y="50"/>
                  </a:cubicBezTo>
                  <a:cubicBezTo>
                    <a:pt x="11" y="50"/>
                    <a:pt x="11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4" y="51"/>
                    <a:pt x="15" y="52"/>
                    <a:pt x="17" y="53"/>
                  </a:cubicBezTo>
                  <a:cubicBezTo>
                    <a:pt x="17" y="54"/>
                    <a:pt x="17" y="53"/>
                    <a:pt x="17" y="53"/>
                  </a:cubicBezTo>
                  <a:cubicBezTo>
                    <a:pt x="15" y="52"/>
                    <a:pt x="14" y="51"/>
                    <a:pt x="12" y="50"/>
                  </a:cubicBezTo>
                  <a:cubicBezTo>
                    <a:pt x="12" y="49"/>
                    <a:pt x="12" y="49"/>
                    <a:pt x="12" y="48"/>
                  </a:cubicBezTo>
                  <a:cubicBezTo>
                    <a:pt x="17" y="39"/>
                    <a:pt x="23" y="30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3" y="29"/>
                    <a:pt x="17" y="38"/>
                    <a:pt x="12" y="47"/>
                  </a:cubicBezTo>
                  <a:cubicBezTo>
                    <a:pt x="12" y="47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2" y="44"/>
                    <a:pt x="12" y="44"/>
                  </a:cubicBezTo>
                  <a:cubicBezTo>
                    <a:pt x="12" y="43"/>
                    <a:pt x="12" y="41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8"/>
                    <a:pt x="13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5"/>
                    <a:pt x="12" y="34"/>
                    <a:pt x="12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3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0"/>
                  </a:cubicBezTo>
                  <a:cubicBezTo>
                    <a:pt x="12" y="31"/>
                    <a:pt x="12" y="31"/>
                    <a:pt x="13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3" y="27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2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1"/>
                    <a:pt x="12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2" y="21"/>
                    <a:pt x="12" y="20"/>
                    <a:pt x="12" y="20"/>
                  </a:cubicBezTo>
                  <a:cubicBezTo>
                    <a:pt x="12" y="18"/>
                    <a:pt x="11" y="17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7"/>
                    <a:pt x="7" y="5"/>
                    <a:pt x="7" y="4"/>
                  </a:cubicBezTo>
                  <a:cubicBezTo>
                    <a:pt x="7" y="3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3" y="7"/>
                    <a:pt x="3" y="9"/>
                    <a:pt x="3" y="11"/>
                  </a:cubicBezTo>
                  <a:cubicBezTo>
                    <a:pt x="2" y="14"/>
                    <a:pt x="3" y="17"/>
                    <a:pt x="3" y="20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3" y="17"/>
                    <a:pt x="3" y="14"/>
                    <a:pt x="3" y="10"/>
                  </a:cubicBezTo>
                  <a:cubicBezTo>
                    <a:pt x="5" y="12"/>
                    <a:pt x="8" y="13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9" y="15"/>
                    <a:pt x="6" y="13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4"/>
                    <a:pt x="9" y="15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9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1" y="18"/>
                  </a:cubicBezTo>
                  <a:cubicBezTo>
                    <a:pt x="12" y="19"/>
                    <a:pt x="11" y="20"/>
                    <a:pt x="11" y="21"/>
                  </a:cubicBezTo>
                  <a:cubicBezTo>
                    <a:pt x="9" y="19"/>
                    <a:pt x="8" y="18"/>
                    <a:pt x="6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7" y="18"/>
                    <a:pt x="9" y="19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9" y="21"/>
                    <a:pt x="8" y="21"/>
                  </a:cubicBezTo>
                  <a:cubicBezTo>
                    <a:pt x="8" y="21"/>
                    <a:pt x="8" y="21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6" y="21"/>
                    <a:pt x="7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34"/>
                    <a:pt x="0" y="47"/>
                    <a:pt x="1" y="60"/>
                  </a:cubicBezTo>
                  <a:close/>
                  <a:moveTo>
                    <a:pt x="10" y="14"/>
                  </a:moveTo>
                  <a:cubicBezTo>
                    <a:pt x="8" y="13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3" y="6"/>
                    <a:pt x="4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6" y="5"/>
                    <a:pt x="6" y="5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5"/>
                    <a:pt x="7" y="6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5"/>
                    <a:pt x="4" y="6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8" y="9"/>
                    <a:pt x="8" y="9"/>
                    <a:pt x="9" y="10"/>
                  </a:cubicBezTo>
                  <a:cubicBezTo>
                    <a:pt x="8" y="9"/>
                    <a:pt x="6" y="8"/>
                    <a:pt x="5" y="8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6" y="9"/>
                    <a:pt x="8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0"/>
                    <a:pt x="6" y="9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6" y="9"/>
                    <a:pt x="8" y="10"/>
                    <a:pt x="9" y="11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8" y="11"/>
                    <a:pt x="6" y="10"/>
                    <a:pt x="5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4"/>
                    <a:pt x="10" y="14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1" y="26"/>
                  </a:cubicBezTo>
                  <a:cubicBezTo>
                    <a:pt x="10" y="25"/>
                    <a:pt x="9" y="24"/>
                    <a:pt x="8" y="23"/>
                  </a:cubicBezTo>
                  <a:cubicBezTo>
                    <a:pt x="9" y="25"/>
                    <a:pt x="11" y="26"/>
                    <a:pt x="12" y="27"/>
                  </a:cubicBezTo>
                  <a:close/>
                  <a:moveTo>
                    <a:pt x="9" y="21"/>
                  </a:moveTo>
                  <a:cubicBezTo>
                    <a:pt x="10" y="21"/>
                    <a:pt x="10" y="21"/>
                    <a:pt x="11" y="21"/>
                  </a:cubicBezTo>
                  <a:cubicBezTo>
                    <a:pt x="11" y="21"/>
                    <a:pt x="11" y="22"/>
                    <a:pt x="11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1"/>
                  </a:cubicBezTo>
                  <a:cubicBezTo>
                    <a:pt x="12" y="22"/>
                    <a:pt x="12" y="22"/>
                    <a:pt x="13" y="22"/>
                  </a:cubicBezTo>
                  <a:cubicBezTo>
                    <a:pt x="13" y="23"/>
                    <a:pt x="13" y="23"/>
                    <a:pt x="12" y="23"/>
                  </a:cubicBezTo>
                  <a:cubicBezTo>
                    <a:pt x="12" y="23"/>
                    <a:pt x="12" y="23"/>
                    <a:pt x="11" y="23"/>
                  </a:cubicBezTo>
                  <a:cubicBezTo>
                    <a:pt x="11" y="22"/>
                    <a:pt x="10" y="22"/>
                    <a:pt x="9" y="2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11497"/>
            <p:cNvSpPr>
              <a:spLocks noEditPoints="1"/>
            </p:cNvSpPr>
            <p:nvPr/>
          </p:nvSpPr>
          <p:spPr bwMode="auto">
            <a:xfrm>
              <a:off x="5754795" y="1546130"/>
              <a:ext cx="402212" cy="945199"/>
            </a:xfrm>
            <a:custGeom>
              <a:avLst/>
              <a:gdLst>
                <a:gd name="T0" fmla="*/ 33 w 93"/>
                <a:gd name="T1" fmla="*/ 46 h 218"/>
                <a:gd name="T2" fmla="*/ 19 w 93"/>
                <a:gd name="T3" fmla="*/ 78 h 218"/>
                <a:gd name="T4" fmla="*/ 20 w 93"/>
                <a:gd name="T5" fmla="*/ 77 h 218"/>
                <a:gd name="T6" fmla="*/ 33 w 93"/>
                <a:gd name="T7" fmla="*/ 92 h 218"/>
                <a:gd name="T8" fmla="*/ 45 w 93"/>
                <a:gd name="T9" fmla="*/ 96 h 218"/>
                <a:gd name="T10" fmla="*/ 61 w 93"/>
                <a:gd name="T11" fmla="*/ 119 h 218"/>
                <a:gd name="T12" fmla="*/ 31 w 93"/>
                <a:gd name="T13" fmla="*/ 101 h 218"/>
                <a:gd name="T14" fmla="*/ 45 w 93"/>
                <a:gd name="T15" fmla="*/ 101 h 218"/>
                <a:gd name="T16" fmla="*/ 26 w 93"/>
                <a:gd name="T17" fmla="*/ 210 h 218"/>
                <a:gd name="T18" fmla="*/ 41 w 93"/>
                <a:gd name="T19" fmla="*/ 155 h 218"/>
                <a:gd name="T20" fmla="*/ 47 w 93"/>
                <a:gd name="T21" fmla="*/ 188 h 218"/>
                <a:gd name="T22" fmla="*/ 61 w 93"/>
                <a:gd name="T23" fmla="*/ 151 h 218"/>
                <a:gd name="T24" fmla="*/ 61 w 93"/>
                <a:gd name="T25" fmla="*/ 175 h 218"/>
                <a:gd name="T26" fmla="*/ 61 w 93"/>
                <a:gd name="T27" fmla="*/ 199 h 218"/>
                <a:gd name="T28" fmla="*/ 55 w 93"/>
                <a:gd name="T29" fmla="*/ 214 h 218"/>
                <a:gd name="T30" fmla="*/ 61 w 93"/>
                <a:gd name="T31" fmla="*/ 154 h 218"/>
                <a:gd name="T32" fmla="*/ 61 w 93"/>
                <a:gd name="T33" fmla="*/ 112 h 218"/>
                <a:gd name="T34" fmla="*/ 69 w 93"/>
                <a:gd name="T35" fmla="*/ 79 h 218"/>
                <a:gd name="T36" fmla="*/ 92 w 93"/>
                <a:gd name="T37" fmla="*/ 45 h 218"/>
                <a:gd name="T38" fmla="*/ 57 w 93"/>
                <a:gd name="T39" fmla="*/ 36 h 218"/>
                <a:gd name="T40" fmla="*/ 44 w 93"/>
                <a:gd name="T41" fmla="*/ 34 h 218"/>
                <a:gd name="T42" fmla="*/ 43 w 93"/>
                <a:gd name="T43" fmla="*/ 35 h 218"/>
                <a:gd name="T44" fmla="*/ 42 w 93"/>
                <a:gd name="T45" fmla="*/ 41 h 218"/>
                <a:gd name="T46" fmla="*/ 36 w 93"/>
                <a:gd name="T47" fmla="*/ 29 h 218"/>
                <a:gd name="T48" fmla="*/ 42 w 93"/>
                <a:gd name="T49" fmla="*/ 12 h 218"/>
                <a:gd name="T50" fmla="*/ 39 w 93"/>
                <a:gd name="T51" fmla="*/ 13 h 218"/>
                <a:gd name="T52" fmla="*/ 32 w 93"/>
                <a:gd name="T53" fmla="*/ 3 h 218"/>
                <a:gd name="T54" fmla="*/ 32 w 93"/>
                <a:gd name="T55" fmla="*/ 13 h 218"/>
                <a:gd name="T56" fmla="*/ 35 w 93"/>
                <a:gd name="T57" fmla="*/ 28 h 218"/>
                <a:gd name="T58" fmla="*/ 21 w 93"/>
                <a:gd name="T59" fmla="*/ 32 h 218"/>
                <a:gd name="T60" fmla="*/ 11 w 93"/>
                <a:gd name="T61" fmla="*/ 42 h 218"/>
                <a:gd name="T62" fmla="*/ 37 w 93"/>
                <a:gd name="T63" fmla="*/ 7 h 218"/>
                <a:gd name="T64" fmla="*/ 60 w 93"/>
                <a:gd name="T65" fmla="*/ 209 h 218"/>
                <a:gd name="T66" fmla="*/ 46 w 93"/>
                <a:gd name="T67" fmla="*/ 215 h 218"/>
                <a:gd name="T68" fmla="*/ 61 w 93"/>
                <a:gd name="T69" fmla="*/ 128 h 218"/>
                <a:gd name="T70" fmla="*/ 37 w 93"/>
                <a:gd name="T71" fmla="*/ 211 h 218"/>
                <a:gd name="T72" fmla="*/ 27 w 93"/>
                <a:gd name="T73" fmla="*/ 150 h 218"/>
                <a:gd name="T74" fmla="*/ 41 w 93"/>
                <a:gd name="T75" fmla="*/ 195 h 218"/>
                <a:gd name="T76" fmla="*/ 34 w 93"/>
                <a:gd name="T77" fmla="*/ 108 h 218"/>
                <a:gd name="T78" fmla="*/ 40 w 93"/>
                <a:gd name="T79" fmla="*/ 132 h 218"/>
                <a:gd name="T80" fmla="*/ 29 w 93"/>
                <a:gd name="T81" fmla="*/ 89 h 218"/>
                <a:gd name="T82" fmla="*/ 39 w 93"/>
                <a:gd name="T83" fmla="*/ 63 h 218"/>
                <a:gd name="T84" fmla="*/ 57 w 93"/>
                <a:gd name="T85" fmla="*/ 49 h 218"/>
                <a:gd name="T86" fmla="*/ 68 w 93"/>
                <a:gd name="T87" fmla="*/ 65 h 218"/>
                <a:gd name="T88" fmla="*/ 82 w 93"/>
                <a:gd name="T89" fmla="*/ 54 h 218"/>
                <a:gd name="T90" fmla="*/ 74 w 93"/>
                <a:gd name="T91" fmla="*/ 62 h 218"/>
                <a:gd name="T92" fmla="*/ 62 w 93"/>
                <a:gd name="T93" fmla="*/ 39 h 218"/>
                <a:gd name="T94" fmla="*/ 63 w 93"/>
                <a:gd name="T95" fmla="*/ 60 h 218"/>
                <a:gd name="T96" fmla="*/ 69 w 93"/>
                <a:gd name="T97" fmla="*/ 74 h 218"/>
                <a:gd name="T98" fmla="*/ 68 w 93"/>
                <a:gd name="T99" fmla="*/ 74 h 218"/>
                <a:gd name="T100" fmla="*/ 42 w 93"/>
                <a:gd name="T101" fmla="*/ 57 h 218"/>
                <a:gd name="T102" fmla="*/ 48 w 93"/>
                <a:gd name="T103" fmla="*/ 44 h 218"/>
                <a:gd name="T104" fmla="*/ 61 w 93"/>
                <a:gd name="T105" fmla="*/ 58 h 218"/>
                <a:gd name="T106" fmla="*/ 56 w 93"/>
                <a:gd name="T107" fmla="*/ 68 h 218"/>
                <a:gd name="T108" fmla="*/ 63 w 93"/>
                <a:gd name="T109" fmla="*/ 82 h 218"/>
                <a:gd name="T110" fmla="*/ 44 w 93"/>
                <a:gd name="T111" fmla="*/ 82 h 218"/>
                <a:gd name="T112" fmla="*/ 64 w 93"/>
                <a:gd name="T113" fmla="*/ 92 h 218"/>
                <a:gd name="T114" fmla="*/ 61 w 93"/>
                <a:gd name="T115" fmla="*/ 100 h 218"/>
                <a:gd name="T116" fmla="*/ 47 w 93"/>
                <a:gd name="T117" fmla="*/ 88 h 218"/>
                <a:gd name="T118" fmla="*/ 36 w 93"/>
                <a:gd name="T119" fmla="*/ 88 h 218"/>
                <a:gd name="T120" fmla="*/ 20 w 93"/>
                <a:gd name="T121" fmla="*/ 55 h 218"/>
                <a:gd name="T122" fmla="*/ 39 w 93"/>
                <a:gd name="T123" fmla="*/ 81 h 218"/>
                <a:gd name="T124" fmla="*/ 36 w 93"/>
                <a:gd name="T125" fmla="*/ 5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" h="218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5" y="51"/>
                    <a:pt x="8" y="49"/>
                    <a:pt x="10" y="46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4"/>
                    <a:pt x="13" y="44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4" y="42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5" y="41"/>
                    <a:pt x="15" y="41"/>
                  </a:cubicBezTo>
                  <a:cubicBezTo>
                    <a:pt x="15" y="40"/>
                    <a:pt x="16" y="39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3"/>
                    <a:pt x="21" y="32"/>
                    <a:pt x="22" y="31"/>
                  </a:cubicBezTo>
                  <a:cubicBezTo>
                    <a:pt x="23" y="32"/>
                    <a:pt x="25" y="33"/>
                    <a:pt x="26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3"/>
                    <a:pt x="27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6" y="37"/>
                    <a:pt x="35" y="37"/>
                  </a:cubicBezTo>
                  <a:cubicBezTo>
                    <a:pt x="34" y="37"/>
                    <a:pt x="33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4" y="36"/>
                    <a:pt x="35" y="37"/>
                    <a:pt x="36" y="38"/>
                  </a:cubicBezTo>
                  <a:cubicBezTo>
                    <a:pt x="36" y="39"/>
                    <a:pt x="36" y="40"/>
                    <a:pt x="36" y="42"/>
                  </a:cubicBezTo>
                  <a:cubicBezTo>
                    <a:pt x="34" y="41"/>
                    <a:pt x="32" y="40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40"/>
                    <a:pt x="34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3"/>
                    <a:pt x="36" y="44"/>
                    <a:pt x="36" y="45"/>
                  </a:cubicBezTo>
                  <a:cubicBezTo>
                    <a:pt x="35" y="44"/>
                    <a:pt x="34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4" y="44"/>
                    <a:pt x="35" y="44"/>
                    <a:pt x="36" y="45"/>
                  </a:cubicBezTo>
                  <a:cubicBezTo>
                    <a:pt x="36" y="45"/>
                    <a:pt x="36" y="46"/>
                    <a:pt x="36" y="46"/>
                  </a:cubicBezTo>
                  <a:cubicBezTo>
                    <a:pt x="35" y="46"/>
                    <a:pt x="34" y="45"/>
                    <a:pt x="33" y="44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8"/>
                  </a:cubicBezTo>
                  <a:cubicBezTo>
                    <a:pt x="35" y="47"/>
                    <a:pt x="34" y="47"/>
                    <a:pt x="33" y="46"/>
                  </a:cubicBezTo>
                  <a:cubicBezTo>
                    <a:pt x="33" y="46"/>
                    <a:pt x="33" y="46"/>
                    <a:pt x="33" y="47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50"/>
                    <a:pt x="36" y="53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5"/>
                    <a:pt x="33" y="54"/>
                    <a:pt x="32" y="53"/>
                  </a:cubicBezTo>
                  <a:cubicBezTo>
                    <a:pt x="32" y="53"/>
                    <a:pt x="31" y="53"/>
                    <a:pt x="32" y="54"/>
                  </a:cubicBezTo>
                  <a:cubicBezTo>
                    <a:pt x="33" y="54"/>
                    <a:pt x="34" y="55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0" y="57"/>
                    <a:pt x="25" y="55"/>
                    <a:pt x="20" y="53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3"/>
                    <a:pt x="27" y="54"/>
                    <a:pt x="30" y="55"/>
                  </a:cubicBezTo>
                  <a:cubicBezTo>
                    <a:pt x="31" y="56"/>
                    <a:pt x="31" y="55"/>
                    <a:pt x="31" y="55"/>
                  </a:cubicBezTo>
                  <a:cubicBezTo>
                    <a:pt x="27" y="54"/>
                    <a:pt x="24" y="53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2" y="51"/>
                    <a:pt x="24" y="52"/>
                    <a:pt x="26" y="53"/>
                  </a:cubicBezTo>
                  <a:cubicBezTo>
                    <a:pt x="26" y="53"/>
                    <a:pt x="26" y="52"/>
                    <a:pt x="26" y="52"/>
                  </a:cubicBezTo>
                  <a:cubicBezTo>
                    <a:pt x="24" y="51"/>
                    <a:pt x="22" y="51"/>
                    <a:pt x="20" y="50"/>
                  </a:cubicBezTo>
                  <a:cubicBezTo>
                    <a:pt x="20" y="50"/>
                    <a:pt x="20" y="49"/>
                    <a:pt x="20" y="49"/>
                  </a:cubicBezTo>
                  <a:cubicBezTo>
                    <a:pt x="22" y="50"/>
                    <a:pt x="25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5" y="51"/>
                    <a:pt x="23" y="50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8"/>
                    <a:pt x="20" y="48"/>
                    <a:pt x="20" y="47"/>
                  </a:cubicBezTo>
                  <a:cubicBezTo>
                    <a:pt x="23" y="49"/>
                    <a:pt x="26" y="50"/>
                    <a:pt x="28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6" y="50"/>
                    <a:pt x="23" y="48"/>
                    <a:pt x="20" y="47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3" y="47"/>
                    <a:pt x="25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5" y="48"/>
                    <a:pt x="23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1" y="42"/>
                    <a:pt x="21" y="39"/>
                    <a:pt x="21" y="36"/>
                  </a:cubicBezTo>
                  <a:cubicBezTo>
                    <a:pt x="24" y="37"/>
                    <a:pt x="26" y="38"/>
                    <a:pt x="28" y="40"/>
                  </a:cubicBezTo>
                  <a:cubicBezTo>
                    <a:pt x="28" y="40"/>
                    <a:pt x="28" y="39"/>
                    <a:pt x="28" y="39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40"/>
                    <a:pt x="20" y="44"/>
                    <a:pt x="20" y="48"/>
                  </a:cubicBezTo>
                  <a:cubicBezTo>
                    <a:pt x="20" y="49"/>
                    <a:pt x="20" y="50"/>
                    <a:pt x="20" y="50"/>
                  </a:cubicBezTo>
                  <a:cubicBezTo>
                    <a:pt x="20" y="50"/>
                    <a:pt x="19" y="51"/>
                    <a:pt x="20" y="51"/>
                  </a:cubicBezTo>
                  <a:cubicBezTo>
                    <a:pt x="18" y="65"/>
                    <a:pt x="18" y="80"/>
                    <a:pt x="18" y="95"/>
                  </a:cubicBezTo>
                  <a:cubicBezTo>
                    <a:pt x="18" y="95"/>
                    <a:pt x="18" y="95"/>
                    <a:pt x="19" y="95"/>
                  </a:cubicBezTo>
                  <a:cubicBezTo>
                    <a:pt x="20" y="96"/>
                    <a:pt x="21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6"/>
                    <a:pt x="19" y="95"/>
                    <a:pt x="19" y="94"/>
                  </a:cubicBezTo>
                  <a:cubicBezTo>
                    <a:pt x="19" y="93"/>
                    <a:pt x="19" y="92"/>
                    <a:pt x="19" y="91"/>
                  </a:cubicBezTo>
                  <a:cubicBezTo>
                    <a:pt x="19" y="89"/>
                    <a:pt x="19" y="86"/>
                    <a:pt x="19" y="84"/>
                  </a:cubicBezTo>
                  <a:cubicBezTo>
                    <a:pt x="19" y="82"/>
                    <a:pt x="19" y="80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2" y="79"/>
                    <a:pt x="24" y="80"/>
                    <a:pt x="27" y="81"/>
                  </a:cubicBezTo>
                  <a:cubicBezTo>
                    <a:pt x="28" y="81"/>
                    <a:pt x="28" y="81"/>
                    <a:pt x="27" y="81"/>
                  </a:cubicBezTo>
                  <a:cubicBezTo>
                    <a:pt x="25" y="80"/>
                    <a:pt x="22" y="79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9" y="72"/>
                    <a:pt x="19" y="67"/>
                    <a:pt x="19" y="62"/>
                  </a:cubicBezTo>
                  <a:cubicBezTo>
                    <a:pt x="25" y="64"/>
                    <a:pt x="30" y="66"/>
                    <a:pt x="36" y="68"/>
                  </a:cubicBezTo>
                  <a:cubicBezTo>
                    <a:pt x="36" y="68"/>
                    <a:pt x="36" y="69"/>
                    <a:pt x="36" y="69"/>
                  </a:cubicBezTo>
                  <a:cubicBezTo>
                    <a:pt x="30" y="67"/>
                    <a:pt x="25" y="65"/>
                    <a:pt x="20" y="63"/>
                  </a:cubicBezTo>
                  <a:cubicBezTo>
                    <a:pt x="20" y="63"/>
                    <a:pt x="20" y="63"/>
                    <a:pt x="20" y="64"/>
                  </a:cubicBezTo>
                  <a:cubicBezTo>
                    <a:pt x="25" y="66"/>
                    <a:pt x="30" y="68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3" y="69"/>
                    <a:pt x="31" y="68"/>
                    <a:pt x="29" y="67"/>
                  </a:cubicBezTo>
                  <a:cubicBezTo>
                    <a:pt x="28" y="67"/>
                    <a:pt x="28" y="68"/>
                    <a:pt x="29" y="68"/>
                  </a:cubicBezTo>
                  <a:cubicBezTo>
                    <a:pt x="31" y="69"/>
                    <a:pt x="33" y="70"/>
                    <a:pt x="36" y="71"/>
                  </a:cubicBezTo>
                  <a:cubicBezTo>
                    <a:pt x="36" y="71"/>
                    <a:pt x="36" y="71"/>
                    <a:pt x="35" y="72"/>
                  </a:cubicBezTo>
                  <a:cubicBezTo>
                    <a:pt x="30" y="70"/>
                    <a:pt x="25" y="68"/>
                    <a:pt x="20" y="66"/>
                  </a:cubicBezTo>
                  <a:cubicBezTo>
                    <a:pt x="20" y="65"/>
                    <a:pt x="19" y="66"/>
                    <a:pt x="20" y="66"/>
                  </a:cubicBezTo>
                  <a:cubicBezTo>
                    <a:pt x="25" y="68"/>
                    <a:pt x="30" y="70"/>
                    <a:pt x="35" y="72"/>
                  </a:cubicBezTo>
                  <a:cubicBezTo>
                    <a:pt x="35" y="72"/>
                    <a:pt x="35" y="73"/>
                    <a:pt x="35" y="73"/>
                  </a:cubicBezTo>
                  <a:cubicBezTo>
                    <a:pt x="33" y="72"/>
                    <a:pt x="30" y="71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30" y="71"/>
                    <a:pt x="33" y="72"/>
                    <a:pt x="35" y="73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2" y="73"/>
                    <a:pt x="29" y="72"/>
                    <a:pt x="26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4" y="70"/>
                    <a:pt x="22" y="69"/>
                    <a:pt x="20" y="68"/>
                  </a:cubicBezTo>
                  <a:cubicBezTo>
                    <a:pt x="20" y="68"/>
                    <a:pt x="20" y="69"/>
                    <a:pt x="20" y="69"/>
                  </a:cubicBezTo>
                  <a:cubicBezTo>
                    <a:pt x="22" y="69"/>
                    <a:pt x="24" y="70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9" y="72"/>
                    <a:pt x="32" y="73"/>
                    <a:pt x="35" y="75"/>
                  </a:cubicBezTo>
                  <a:cubicBezTo>
                    <a:pt x="35" y="75"/>
                    <a:pt x="35" y="75"/>
                    <a:pt x="35" y="76"/>
                  </a:cubicBezTo>
                  <a:cubicBezTo>
                    <a:pt x="32" y="74"/>
                    <a:pt x="29" y="73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4" y="71"/>
                    <a:pt x="22" y="70"/>
                    <a:pt x="20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22" y="71"/>
                    <a:pt x="24" y="71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3"/>
                    <a:pt x="32" y="75"/>
                    <a:pt x="35" y="76"/>
                  </a:cubicBezTo>
                  <a:cubicBezTo>
                    <a:pt x="35" y="76"/>
                    <a:pt x="35" y="77"/>
                    <a:pt x="35" y="77"/>
                  </a:cubicBezTo>
                  <a:cubicBezTo>
                    <a:pt x="33" y="76"/>
                    <a:pt x="32" y="76"/>
                    <a:pt x="30" y="75"/>
                  </a:cubicBezTo>
                  <a:cubicBezTo>
                    <a:pt x="29" y="75"/>
                    <a:pt x="29" y="75"/>
                    <a:pt x="30" y="75"/>
                  </a:cubicBezTo>
                  <a:cubicBezTo>
                    <a:pt x="32" y="76"/>
                    <a:pt x="33" y="77"/>
                    <a:pt x="35" y="77"/>
                  </a:cubicBezTo>
                  <a:cubicBezTo>
                    <a:pt x="35" y="77"/>
                    <a:pt x="35" y="78"/>
                    <a:pt x="35" y="78"/>
                  </a:cubicBezTo>
                  <a:cubicBezTo>
                    <a:pt x="30" y="77"/>
                    <a:pt x="25" y="75"/>
                    <a:pt x="20" y="72"/>
                  </a:cubicBezTo>
                  <a:cubicBezTo>
                    <a:pt x="20" y="72"/>
                    <a:pt x="20" y="73"/>
                    <a:pt x="20" y="73"/>
                  </a:cubicBezTo>
                  <a:cubicBezTo>
                    <a:pt x="25" y="75"/>
                    <a:pt x="30" y="77"/>
                    <a:pt x="35" y="78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78"/>
                    <a:pt x="31" y="78"/>
                    <a:pt x="29" y="77"/>
                  </a:cubicBezTo>
                  <a:cubicBezTo>
                    <a:pt x="29" y="77"/>
                    <a:pt x="28" y="77"/>
                    <a:pt x="29" y="77"/>
                  </a:cubicBezTo>
                  <a:cubicBezTo>
                    <a:pt x="31" y="78"/>
                    <a:pt x="33" y="79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0" y="79"/>
                    <a:pt x="25" y="78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5" y="78"/>
                    <a:pt x="30" y="79"/>
                    <a:pt x="35" y="81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3" y="81"/>
                    <a:pt x="31" y="80"/>
                    <a:pt x="29" y="79"/>
                  </a:cubicBezTo>
                  <a:cubicBezTo>
                    <a:pt x="29" y="79"/>
                    <a:pt x="28" y="80"/>
                    <a:pt x="29" y="80"/>
                  </a:cubicBezTo>
                  <a:cubicBezTo>
                    <a:pt x="31" y="80"/>
                    <a:pt x="33" y="81"/>
                    <a:pt x="35" y="82"/>
                  </a:cubicBezTo>
                  <a:cubicBezTo>
                    <a:pt x="35" y="82"/>
                    <a:pt x="35" y="82"/>
                    <a:pt x="35" y="83"/>
                  </a:cubicBezTo>
                  <a:cubicBezTo>
                    <a:pt x="33" y="82"/>
                    <a:pt x="31" y="81"/>
                    <a:pt x="29" y="80"/>
                  </a:cubicBezTo>
                  <a:cubicBezTo>
                    <a:pt x="28" y="80"/>
                    <a:pt x="28" y="81"/>
                    <a:pt x="28" y="81"/>
                  </a:cubicBezTo>
                  <a:cubicBezTo>
                    <a:pt x="31" y="82"/>
                    <a:pt x="33" y="82"/>
                    <a:pt x="35" y="83"/>
                  </a:cubicBezTo>
                  <a:cubicBezTo>
                    <a:pt x="35" y="83"/>
                    <a:pt x="35" y="84"/>
                    <a:pt x="35" y="84"/>
                  </a:cubicBezTo>
                  <a:cubicBezTo>
                    <a:pt x="33" y="83"/>
                    <a:pt x="31" y="83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31" y="83"/>
                    <a:pt x="33" y="84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2" y="85"/>
                    <a:pt x="30" y="84"/>
                    <a:pt x="28" y="83"/>
                  </a:cubicBezTo>
                  <a:cubicBezTo>
                    <a:pt x="28" y="83"/>
                    <a:pt x="27" y="83"/>
                    <a:pt x="28" y="83"/>
                  </a:cubicBezTo>
                  <a:cubicBezTo>
                    <a:pt x="30" y="84"/>
                    <a:pt x="33" y="85"/>
                    <a:pt x="35" y="86"/>
                  </a:cubicBezTo>
                  <a:cubicBezTo>
                    <a:pt x="35" y="86"/>
                    <a:pt x="35" y="87"/>
                    <a:pt x="35" y="87"/>
                  </a:cubicBezTo>
                  <a:cubicBezTo>
                    <a:pt x="34" y="87"/>
                    <a:pt x="32" y="86"/>
                    <a:pt x="30" y="85"/>
                  </a:cubicBezTo>
                  <a:cubicBezTo>
                    <a:pt x="30" y="85"/>
                    <a:pt x="30" y="86"/>
                    <a:pt x="30" y="86"/>
                  </a:cubicBezTo>
                  <a:cubicBezTo>
                    <a:pt x="32" y="86"/>
                    <a:pt x="33" y="87"/>
                    <a:pt x="35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3" y="87"/>
                    <a:pt x="31" y="87"/>
                    <a:pt x="30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1" y="87"/>
                    <a:pt x="33" y="88"/>
                    <a:pt x="35" y="89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3" y="89"/>
                    <a:pt x="31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30" y="88"/>
                    <a:pt x="31" y="88"/>
                    <a:pt x="31" y="88"/>
                  </a:cubicBezTo>
                  <a:cubicBezTo>
                    <a:pt x="28" y="87"/>
                    <a:pt x="24" y="86"/>
                    <a:pt x="21" y="85"/>
                  </a:cubicBezTo>
                  <a:cubicBezTo>
                    <a:pt x="21" y="85"/>
                    <a:pt x="20" y="85"/>
                    <a:pt x="21" y="85"/>
                  </a:cubicBezTo>
                  <a:cubicBezTo>
                    <a:pt x="25" y="87"/>
                    <a:pt x="30" y="88"/>
                    <a:pt x="34" y="89"/>
                  </a:cubicBezTo>
                  <a:cubicBezTo>
                    <a:pt x="34" y="90"/>
                    <a:pt x="34" y="89"/>
                    <a:pt x="34" y="89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35" y="90"/>
                    <a:pt x="35" y="90"/>
                    <a:pt x="35" y="91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2" y="90"/>
                    <a:pt x="30" y="89"/>
                    <a:pt x="27" y="88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9"/>
                    <a:pt x="28" y="89"/>
                    <a:pt x="29" y="89"/>
                  </a:cubicBezTo>
                  <a:cubicBezTo>
                    <a:pt x="29" y="89"/>
                    <a:pt x="28" y="89"/>
                    <a:pt x="29" y="89"/>
                  </a:cubicBezTo>
                  <a:cubicBezTo>
                    <a:pt x="30" y="90"/>
                    <a:pt x="31" y="90"/>
                    <a:pt x="33" y="91"/>
                  </a:cubicBezTo>
                  <a:cubicBezTo>
                    <a:pt x="31" y="91"/>
                    <a:pt x="30" y="90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31" y="91"/>
                    <a:pt x="33" y="92"/>
                    <a:pt x="35" y="92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2" y="92"/>
                    <a:pt x="30" y="91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9" y="91"/>
                    <a:pt x="31" y="92"/>
                    <a:pt x="33" y="92"/>
                  </a:cubicBezTo>
                  <a:cubicBezTo>
                    <a:pt x="31" y="92"/>
                    <a:pt x="30" y="92"/>
                    <a:pt x="29" y="91"/>
                  </a:cubicBezTo>
                  <a:cubicBezTo>
                    <a:pt x="29" y="91"/>
                    <a:pt x="28" y="91"/>
                    <a:pt x="29" y="92"/>
                  </a:cubicBezTo>
                  <a:cubicBezTo>
                    <a:pt x="31" y="92"/>
                    <a:pt x="33" y="93"/>
                    <a:pt x="35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7" y="95"/>
                    <a:pt x="38" y="95"/>
                    <a:pt x="39" y="96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1" y="97"/>
                    <a:pt x="41" y="96"/>
                    <a:pt x="41" y="96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7" y="95"/>
                    <a:pt x="37" y="95"/>
                  </a:cubicBezTo>
                  <a:cubicBezTo>
                    <a:pt x="37" y="94"/>
                    <a:pt x="36" y="94"/>
                    <a:pt x="35" y="93"/>
                  </a:cubicBezTo>
                  <a:cubicBezTo>
                    <a:pt x="35" y="93"/>
                    <a:pt x="35" y="93"/>
                    <a:pt x="35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1"/>
                    <a:pt x="35" y="91"/>
                  </a:cubicBezTo>
                  <a:cubicBezTo>
                    <a:pt x="36" y="92"/>
                    <a:pt x="37" y="92"/>
                    <a:pt x="37" y="92"/>
                  </a:cubicBezTo>
                  <a:cubicBezTo>
                    <a:pt x="37" y="92"/>
                    <a:pt x="37" y="92"/>
                    <a:pt x="36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9" y="93"/>
                    <a:pt x="41" y="95"/>
                    <a:pt x="44" y="96"/>
                  </a:cubicBezTo>
                  <a:cubicBezTo>
                    <a:pt x="44" y="96"/>
                    <a:pt x="44" y="96"/>
                    <a:pt x="44" y="95"/>
                  </a:cubicBezTo>
                  <a:cubicBezTo>
                    <a:pt x="43" y="95"/>
                    <a:pt x="42" y="94"/>
                    <a:pt x="41" y="94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39" y="93"/>
                    <a:pt x="37" y="92"/>
                    <a:pt x="35" y="91"/>
                  </a:cubicBezTo>
                  <a:cubicBezTo>
                    <a:pt x="35" y="90"/>
                    <a:pt x="35" y="89"/>
                    <a:pt x="36" y="89"/>
                  </a:cubicBezTo>
                  <a:cubicBezTo>
                    <a:pt x="36" y="89"/>
                    <a:pt x="37" y="89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9" y="91"/>
                    <a:pt x="41" y="92"/>
                    <a:pt x="43" y="93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4" y="93"/>
                    <a:pt x="45" y="93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3" y="93"/>
                    <a:pt x="41" y="92"/>
                    <a:pt x="39" y="91"/>
                  </a:cubicBezTo>
                  <a:cubicBezTo>
                    <a:pt x="38" y="91"/>
                    <a:pt x="37" y="90"/>
                    <a:pt x="36" y="90"/>
                  </a:cubicBezTo>
                  <a:cubicBezTo>
                    <a:pt x="36" y="89"/>
                    <a:pt x="36" y="90"/>
                    <a:pt x="36" y="90"/>
                  </a:cubicBezTo>
                  <a:cubicBezTo>
                    <a:pt x="36" y="90"/>
                    <a:pt x="37" y="90"/>
                    <a:pt x="37" y="90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91"/>
                    <a:pt x="38" y="91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41" y="93"/>
                    <a:pt x="43" y="94"/>
                    <a:pt x="45" y="94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94"/>
                    <a:pt x="40" y="93"/>
                    <a:pt x="38" y="91"/>
                  </a:cubicBezTo>
                  <a:cubicBezTo>
                    <a:pt x="38" y="91"/>
                    <a:pt x="37" y="91"/>
                    <a:pt x="38" y="92"/>
                  </a:cubicBezTo>
                  <a:cubicBezTo>
                    <a:pt x="40" y="93"/>
                    <a:pt x="43" y="94"/>
                    <a:pt x="46" y="95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6"/>
                    <a:pt x="45" y="96"/>
                    <a:pt x="45" y="96"/>
                  </a:cubicBezTo>
                  <a:cubicBezTo>
                    <a:pt x="45" y="96"/>
                    <a:pt x="45" y="96"/>
                    <a:pt x="45" y="97"/>
                  </a:cubicBezTo>
                  <a:cubicBezTo>
                    <a:pt x="45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5" y="97"/>
                    <a:pt x="45" y="97"/>
                    <a:pt x="45" y="96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5"/>
                    <a:pt x="40" y="94"/>
                    <a:pt x="38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7" y="93"/>
                    <a:pt x="37" y="93"/>
                    <a:pt x="36" y="92"/>
                  </a:cubicBezTo>
                  <a:cubicBezTo>
                    <a:pt x="36" y="92"/>
                    <a:pt x="36" y="93"/>
                    <a:pt x="36" y="93"/>
                  </a:cubicBezTo>
                  <a:cubicBezTo>
                    <a:pt x="38" y="94"/>
                    <a:pt x="40" y="95"/>
                    <a:pt x="42" y="96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2" y="96"/>
                    <a:pt x="43" y="96"/>
                    <a:pt x="44" y="96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5" y="97"/>
                    <a:pt x="45" y="97"/>
                    <a:pt x="46" y="98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5" y="98"/>
                    <a:pt x="45" y="97"/>
                    <a:pt x="44" y="97"/>
                  </a:cubicBezTo>
                  <a:cubicBezTo>
                    <a:pt x="44" y="97"/>
                    <a:pt x="43" y="97"/>
                    <a:pt x="44" y="97"/>
                  </a:cubicBezTo>
                  <a:cubicBezTo>
                    <a:pt x="49" y="100"/>
                    <a:pt x="55" y="103"/>
                    <a:pt x="60" y="105"/>
                  </a:cubicBezTo>
                  <a:cubicBezTo>
                    <a:pt x="60" y="105"/>
                    <a:pt x="61" y="105"/>
                    <a:pt x="60" y="105"/>
                  </a:cubicBezTo>
                  <a:cubicBezTo>
                    <a:pt x="57" y="103"/>
                    <a:pt x="54" y="102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9"/>
                    <a:pt x="48" y="98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7" y="98"/>
                    <a:pt x="48" y="98"/>
                    <a:pt x="49" y="99"/>
                  </a:cubicBezTo>
                  <a:cubicBezTo>
                    <a:pt x="51" y="99"/>
                    <a:pt x="52" y="100"/>
                    <a:pt x="53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1" y="99"/>
                  </a:cubicBezTo>
                  <a:cubicBezTo>
                    <a:pt x="55" y="101"/>
                    <a:pt x="58" y="103"/>
                    <a:pt x="61" y="104"/>
                  </a:cubicBezTo>
                  <a:cubicBezTo>
                    <a:pt x="61" y="105"/>
                    <a:pt x="61" y="106"/>
                    <a:pt x="61" y="107"/>
                  </a:cubicBezTo>
                  <a:cubicBezTo>
                    <a:pt x="54" y="103"/>
                    <a:pt x="46" y="100"/>
                    <a:pt x="39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46" y="100"/>
                    <a:pt x="53" y="104"/>
                    <a:pt x="61" y="107"/>
                  </a:cubicBezTo>
                  <a:cubicBezTo>
                    <a:pt x="61" y="109"/>
                    <a:pt x="61" y="110"/>
                    <a:pt x="61" y="112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04"/>
                    <a:pt x="44" y="103"/>
                    <a:pt x="44" y="103"/>
                  </a:cubicBezTo>
                  <a:cubicBezTo>
                    <a:pt x="42" y="102"/>
                    <a:pt x="40" y="101"/>
                    <a:pt x="37" y="100"/>
                  </a:cubicBezTo>
                  <a:cubicBezTo>
                    <a:pt x="37" y="100"/>
                    <a:pt x="37" y="101"/>
                    <a:pt x="37" y="101"/>
                  </a:cubicBezTo>
                  <a:cubicBezTo>
                    <a:pt x="39" y="102"/>
                    <a:pt x="41" y="102"/>
                    <a:pt x="44" y="103"/>
                  </a:cubicBezTo>
                  <a:cubicBezTo>
                    <a:pt x="43" y="103"/>
                    <a:pt x="43" y="104"/>
                    <a:pt x="44" y="104"/>
                  </a:cubicBezTo>
                  <a:cubicBezTo>
                    <a:pt x="49" y="106"/>
                    <a:pt x="55" y="109"/>
                    <a:pt x="61" y="112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5" y="110"/>
                    <a:pt x="48" y="107"/>
                    <a:pt x="42" y="104"/>
                  </a:cubicBezTo>
                  <a:cubicBezTo>
                    <a:pt x="41" y="104"/>
                    <a:pt x="41" y="104"/>
                    <a:pt x="42" y="104"/>
                  </a:cubicBezTo>
                  <a:cubicBezTo>
                    <a:pt x="48" y="108"/>
                    <a:pt x="54" y="111"/>
                    <a:pt x="61" y="114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56" y="114"/>
                    <a:pt x="50" y="112"/>
                    <a:pt x="45" y="109"/>
                  </a:cubicBezTo>
                  <a:cubicBezTo>
                    <a:pt x="44" y="109"/>
                    <a:pt x="42" y="108"/>
                    <a:pt x="41" y="10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2" y="109"/>
                    <a:pt x="43" y="109"/>
                    <a:pt x="44" y="109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4" y="109"/>
                    <a:pt x="44" y="110"/>
                    <a:pt x="45" y="110"/>
                  </a:cubicBezTo>
                  <a:cubicBezTo>
                    <a:pt x="45" y="110"/>
                    <a:pt x="46" y="110"/>
                    <a:pt x="47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2" y="113"/>
                    <a:pt x="56" y="115"/>
                    <a:pt x="61" y="116"/>
                  </a:cubicBezTo>
                  <a:cubicBezTo>
                    <a:pt x="61" y="117"/>
                    <a:pt x="61" y="116"/>
                    <a:pt x="61" y="116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49" y="114"/>
                    <a:pt x="49" y="114"/>
                    <a:pt x="48" y="114"/>
                  </a:cubicBezTo>
                  <a:cubicBezTo>
                    <a:pt x="46" y="113"/>
                    <a:pt x="44" y="112"/>
                    <a:pt x="41" y="111"/>
                  </a:cubicBezTo>
                  <a:cubicBezTo>
                    <a:pt x="41" y="111"/>
                    <a:pt x="41" y="111"/>
                    <a:pt x="41" y="112"/>
                  </a:cubicBezTo>
                  <a:cubicBezTo>
                    <a:pt x="42" y="112"/>
                    <a:pt x="44" y="113"/>
                    <a:pt x="45" y="113"/>
                  </a:cubicBezTo>
                  <a:cubicBezTo>
                    <a:pt x="44" y="113"/>
                    <a:pt x="43" y="112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8" y="115"/>
                    <a:pt x="55" y="117"/>
                    <a:pt x="61" y="120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55" y="118"/>
                    <a:pt x="48" y="116"/>
                    <a:pt x="42" y="113"/>
                  </a:cubicBezTo>
                  <a:cubicBezTo>
                    <a:pt x="42" y="113"/>
                    <a:pt x="42" y="114"/>
                    <a:pt x="42" y="114"/>
                  </a:cubicBezTo>
                  <a:cubicBezTo>
                    <a:pt x="48" y="116"/>
                    <a:pt x="55" y="119"/>
                    <a:pt x="61" y="121"/>
                  </a:cubicBezTo>
                  <a:cubicBezTo>
                    <a:pt x="61" y="121"/>
                    <a:pt x="61" y="121"/>
                    <a:pt x="61" y="122"/>
                  </a:cubicBezTo>
                  <a:cubicBezTo>
                    <a:pt x="54" y="119"/>
                    <a:pt x="48" y="117"/>
                    <a:pt x="41" y="115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48" y="118"/>
                    <a:pt x="54" y="120"/>
                    <a:pt x="61" y="122"/>
                  </a:cubicBezTo>
                  <a:cubicBezTo>
                    <a:pt x="61" y="123"/>
                    <a:pt x="61" y="123"/>
                    <a:pt x="61" y="124"/>
                  </a:cubicBezTo>
                  <a:cubicBezTo>
                    <a:pt x="54" y="121"/>
                    <a:pt x="48" y="118"/>
                    <a:pt x="41" y="116"/>
                  </a:cubicBezTo>
                  <a:cubicBezTo>
                    <a:pt x="41" y="113"/>
                    <a:pt x="41" y="110"/>
                    <a:pt x="40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08"/>
                    <a:pt x="41" y="107"/>
                    <a:pt x="41" y="107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1" y="107"/>
                    <a:pt x="41" y="106"/>
                    <a:pt x="41" y="106"/>
                  </a:cubicBezTo>
                  <a:cubicBezTo>
                    <a:pt x="41" y="106"/>
                    <a:pt x="40" y="106"/>
                    <a:pt x="40" y="106"/>
                  </a:cubicBezTo>
                  <a:cubicBezTo>
                    <a:pt x="40" y="105"/>
                    <a:pt x="40" y="105"/>
                    <a:pt x="40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04"/>
                    <a:pt x="41" y="104"/>
                    <a:pt x="40" y="104"/>
                  </a:cubicBezTo>
                  <a:cubicBezTo>
                    <a:pt x="40" y="104"/>
                    <a:pt x="40" y="104"/>
                    <a:pt x="40" y="103"/>
                  </a:cubicBezTo>
                  <a:cubicBezTo>
                    <a:pt x="40" y="103"/>
                    <a:pt x="40" y="103"/>
                    <a:pt x="40" y="102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6" y="102"/>
                    <a:pt x="33" y="100"/>
                    <a:pt x="30" y="99"/>
                  </a:cubicBezTo>
                  <a:cubicBezTo>
                    <a:pt x="28" y="98"/>
                    <a:pt x="26" y="97"/>
                    <a:pt x="25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5" y="97"/>
                    <a:pt x="25" y="96"/>
                  </a:cubicBezTo>
                  <a:cubicBezTo>
                    <a:pt x="24" y="96"/>
                    <a:pt x="24" y="97"/>
                    <a:pt x="24" y="97"/>
                  </a:cubicBezTo>
                  <a:cubicBezTo>
                    <a:pt x="26" y="98"/>
                    <a:pt x="28" y="98"/>
                    <a:pt x="29" y="99"/>
                  </a:cubicBezTo>
                  <a:cubicBezTo>
                    <a:pt x="30" y="100"/>
                    <a:pt x="31" y="100"/>
                    <a:pt x="31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4" y="101"/>
                    <a:pt x="37" y="103"/>
                    <a:pt x="39" y="104"/>
                  </a:cubicBezTo>
                  <a:cubicBezTo>
                    <a:pt x="39" y="104"/>
                    <a:pt x="40" y="104"/>
                    <a:pt x="40" y="104"/>
                  </a:cubicBezTo>
                  <a:cubicBezTo>
                    <a:pt x="35" y="102"/>
                    <a:pt x="30" y="100"/>
                    <a:pt x="26" y="98"/>
                  </a:cubicBezTo>
                  <a:cubicBezTo>
                    <a:pt x="26" y="98"/>
                    <a:pt x="25" y="98"/>
                    <a:pt x="25" y="97"/>
                  </a:cubicBezTo>
                  <a:cubicBezTo>
                    <a:pt x="25" y="97"/>
                    <a:pt x="24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6" y="98"/>
                    <a:pt x="26" y="98"/>
                  </a:cubicBezTo>
                  <a:cubicBezTo>
                    <a:pt x="27" y="100"/>
                    <a:pt x="29" y="101"/>
                    <a:pt x="31" y="102"/>
                  </a:cubicBezTo>
                  <a:cubicBezTo>
                    <a:pt x="31" y="102"/>
                    <a:pt x="32" y="102"/>
                    <a:pt x="31" y="101"/>
                  </a:cubicBezTo>
                  <a:cubicBezTo>
                    <a:pt x="30" y="101"/>
                    <a:pt x="29" y="100"/>
                    <a:pt x="28" y="99"/>
                  </a:cubicBezTo>
                  <a:cubicBezTo>
                    <a:pt x="32" y="101"/>
                    <a:pt x="35" y="103"/>
                    <a:pt x="39" y="105"/>
                  </a:cubicBezTo>
                  <a:cubicBezTo>
                    <a:pt x="39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0" y="106"/>
                  </a:cubicBezTo>
                  <a:cubicBezTo>
                    <a:pt x="35" y="104"/>
                    <a:pt x="31" y="102"/>
                    <a:pt x="26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99"/>
                    <a:pt x="25" y="99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6" y="100"/>
                    <a:pt x="28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1"/>
                    <a:pt x="28" y="101"/>
                    <a:pt x="28" y="101"/>
                  </a:cubicBezTo>
                  <a:cubicBezTo>
                    <a:pt x="32" y="103"/>
                    <a:pt x="36" y="104"/>
                    <a:pt x="40" y="106"/>
                  </a:cubicBezTo>
                  <a:cubicBezTo>
                    <a:pt x="40" y="106"/>
                    <a:pt x="40" y="107"/>
                    <a:pt x="40" y="107"/>
                  </a:cubicBezTo>
                  <a:cubicBezTo>
                    <a:pt x="38" y="106"/>
                    <a:pt x="37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6"/>
                    <a:pt x="38" y="107"/>
                    <a:pt x="40" y="107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38" y="107"/>
                    <a:pt x="37" y="107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7" y="107"/>
                    <a:pt x="38" y="108"/>
                    <a:pt x="40" y="109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35" y="107"/>
                    <a:pt x="30" y="105"/>
                    <a:pt x="26" y="103"/>
                  </a:cubicBezTo>
                  <a:cubicBezTo>
                    <a:pt x="26" y="103"/>
                    <a:pt x="26" y="103"/>
                    <a:pt x="26" y="102"/>
                  </a:cubicBezTo>
                  <a:cubicBezTo>
                    <a:pt x="25" y="102"/>
                    <a:pt x="24" y="101"/>
                    <a:pt x="24" y="101"/>
                  </a:cubicBezTo>
                  <a:cubicBezTo>
                    <a:pt x="24" y="99"/>
                    <a:pt x="24" y="97"/>
                    <a:pt x="24" y="95"/>
                  </a:cubicBezTo>
                  <a:cubicBezTo>
                    <a:pt x="25" y="95"/>
                    <a:pt x="26" y="95"/>
                    <a:pt x="27" y="95"/>
                  </a:cubicBezTo>
                  <a:cubicBezTo>
                    <a:pt x="29" y="97"/>
                    <a:pt x="32" y="98"/>
                    <a:pt x="34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3" y="98"/>
                    <a:pt x="33" y="98"/>
                    <a:pt x="32" y="98"/>
                  </a:cubicBezTo>
                  <a:cubicBezTo>
                    <a:pt x="35" y="99"/>
                    <a:pt x="39" y="101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5"/>
                    <a:pt x="28" y="95"/>
                  </a:cubicBezTo>
                  <a:cubicBezTo>
                    <a:pt x="28" y="95"/>
                    <a:pt x="29" y="95"/>
                    <a:pt x="30" y="95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5" y="98"/>
                    <a:pt x="39" y="100"/>
                    <a:pt x="43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5" y="103"/>
                    <a:pt x="46" y="104"/>
                    <a:pt x="47" y="105"/>
                  </a:cubicBezTo>
                  <a:cubicBezTo>
                    <a:pt x="47" y="105"/>
                    <a:pt x="48" y="104"/>
                    <a:pt x="47" y="104"/>
                  </a:cubicBezTo>
                  <a:cubicBezTo>
                    <a:pt x="45" y="102"/>
                    <a:pt x="42" y="101"/>
                    <a:pt x="39" y="99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4" y="97"/>
                    <a:pt x="32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2" y="95"/>
                    <a:pt x="33" y="95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6"/>
                    <a:pt x="33" y="96"/>
                    <a:pt x="34" y="96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1" y="100"/>
                    <a:pt x="41" y="100"/>
                    <a:pt x="42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3" y="101"/>
                    <a:pt x="44" y="101"/>
                    <a:pt x="45" y="101"/>
                  </a:cubicBezTo>
                  <a:cubicBezTo>
                    <a:pt x="45" y="102"/>
                    <a:pt x="45" y="102"/>
                    <a:pt x="45" y="101"/>
                  </a:cubicBezTo>
                  <a:cubicBezTo>
                    <a:pt x="50" y="104"/>
                    <a:pt x="54" y="106"/>
                    <a:pt x="59" y="109"/>
                  </a:cubicBezTo>
                  <a:cubicBezTo>
                    <a:pt x="59" y="109"/>
                    <a:pt x="60" y="109"/>
                    <a:pt x="59" y="108"/>
                  </a:cubicBezTo>
                  <a:cubicBezTo>
                    <a:pt x="52" y="105"/>
                    <a:pt x="46" y="101"/>
                    <a:pt x="39" y="98"/>
                  </a:cubicBezTo>
                  <a:cubicBezTo>
                    <a:pt x="39" y="98"/>
                    <a:pt x="39" y="98"/>
                    <a:pt x="38" y="98"/>
                  </a:cubicBezTo>
                  <a:cubicBezTo>
                    <a:pt x="38" y="98"/>
                    <a:pt x="37" y="97"/>
                    <a:pt x="37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96"/>
                    <a:pt x="35" y="96"/>
                    <a:pt x="34" y="96"/>
                  </a:cubicBezTo>
                  <a:cubicBezTo>
                    <a:pt x="34" y="96"/>
                    <a:pt x="35" y="96"/>
                    <a:pt x="35" y="96"/>
                  </a:cubicBezTo>
                  <a:cubicBezTo>
                    <a:pt x="35" y="96"/>
                    <a:pt x="35" y="95"/>
                    <a:pt x="35" y="95"/>
                  </a:cubicBezTo>
                  <a:cubicBezTo>
                    <a:pt x="34" y="95"/>
                    <a:pt x="34" y="95"/>
                    <a:pt x="33" y="95"/>
                  </a:cubicBezTo>
                  <a:cubicBezTo>
                    <a:pt x="33" y="95"/>
                    <a:pt x="33" y="95"/>
                    <a:pt x="32" y="95"/>
                  </a:cubicBezTo>
                  <a:cubicBezTo>
                    <a:pt x="32" y="95"/>
                    <a:pt x="32" y="95"/>
                    <a:pt x="33" y="95"/>
                  </a:cubicBezTo>
                  <a:cubicBezTo>
                    <a:pt x="33" y="95"/>
                    <a:pt x="33" y="94"/>
                    <a:pt x="33" y="94"/>
                  </a:cubicBezTo>
                  <a:cubicBezTo>
                    <a:pt x="31" y="94"/>
                    <a:pt x="29" y="93"/>
                    <a:pt x="27" y="92"/>
                  </a:cubicBezTo>
                  <a:cubicBezTo>
                    <a:pt x="27" y="92"/>
                    <a:pt x="26" y="92"/>
                    <a:pt x="26" y="92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4" y="91"/>
                    <a:pt x="22" y="91"/>
                    <a:pt x="20" y="90"/>
                  </a:cubicBezTo>
                  <a:cubicBezTo>
                    <a:pt x="20" y="90"/>
                    <a:pt x="20" y="90"/>
                    <a:pt x="20" y="91"/>
                  </a:cubicBezTo>
                  <a:cubicBezTo>
                    <a:pt x="22" y="91"/>
                    <a:pt x="24" y="92"/>
                    <a:pt x="26" y="92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6" y="92"/>
                    <a:pt x="26" y="93"/>
                    <a:pt x="26" y="93"/>
                  </a:cubicBezTo>
                  <a:cubicBezTo>
                    <a:pt x="28" y="93"/>
                    <a:pt x="30" y="94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4"/>
                    <a:pt x="31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1" y="95"/>
                    <a:pt x="30" y="95"/>
                  </a:cubicBezTo>
                  <a:cubicBezTo>
                    <a:pt x="29" y="95"/>
                    <a:pt x="29" y="95"/>
                    <a:pt x="29" y="94"/>
                  </a:cubicBezTo>
                  <a:cubicBezTo>
                    <a:pt x="29" y="94"/>
                    <a:pt x="28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8" y="95"/>
                    <a:pt x="28" y="95"/>
                    <a:pt x="27" y="95"/>
                  </a:cubicBezTo>
                  <a:cubicBezTo>
                    <a:pt x="27" y="95"/>
                    <a:pt x="27" y="95"/>
                    <a:pt x="26" y="95"/>
                  </a:cubicBezTo>
                  <a:cubicBezTo>
                    <a:pt x="26" y="94"/>
                    <a:pt x="26" y="95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5" y="95"/>
                    <a:pt x="24" y="95"/>
                    <a:pt x="24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4" y="95"/>
                    <a:pt x="23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95"/>
                    <a:pt x="21" y="95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1" y="95"/>
                    <a:pt x="22" y="95"/>
                    <a:pt x="23" y="95"/>
                  </a:cubicBezTo>
                  <a:cubicBezTo>
                    <a:pt x="23" y="97"/>
                    <a:pt x="23" y="99"/>
                    <a:pt x="23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3" y="107"/>
                    <a:pt x="23" y="113"/>
                    <a:pt x="23" y="119"/>
                  </a:cubicBezTo>
                  <a:cubicBezTo>
                    <a:pt x="24" y="133"/>
                    <a:pt x="24" y="147"/>
                    <a:pt x="25" y="161"/>
                  </a:cubicBezTo>
                  <a:cubicBezTo>
                    <a:pt x="26" y="175"/>
                    <a:pt x="27" y="189"/>
                    <a:pt x="29" y="203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30" y="204"/>
                    <a:pt x="31" y="204"/>
                    <a:pt x="31" y="204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0" y="205"/>
                    <a:pt x="29" y="207"/>
                    <a:pt x="28" y="208"/>
                  </a:cubicBezTo>
                  <a:cubicBezTo>
                    <a:pt x="27" y="209"/>
                    <a:pt x="27" y="209"/>
                    <a:pt x="26" y="210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5" y="211"/>
                    <a:pt x="25" y="211"/>
                    <a:pt x="24" y="212"/>
                  </a:cubicBezTo>
                  <a:cubicBezTo>
                    <a:pt x="23" y="213"/>
                    <a:pt x="23" y="216"/>
                    <a:pt x="25" y="216"/>
                  </a:cubicBezTo>
                  <a:cubicBezTo>
                    <a:pt x="28" y="217"/>
                    <a:pt x="30" y="216"/>
                    <a:pt x="32" y="215"/>
                  </a:cubicBezTo>
                  <a:cubicBezTo>
                    <a:pt x="35" y="213"/>
                    <a:pt x="37" y="212"/>
                    <a:pt x="39" y="210"/>
                  </a:cubicBezTo>
                  <a:cubicBezTo>
                    <a:pt x="40" y="209"/>
                    <a:pt x="41" y="208"/>
                    <a:pt x="41" y="207"/>
                  </a:cubicBezTo>
                  <a:cubicBezTo>
                    <a:pt x="41" y="207"/>
                    <a:pt x="42" y="207"/>
                    <a:pt x="42" y="207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42" y="207"/>
                    <a:pt x="42" y="207"/>
                    <a:pt x="41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2" y="206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4"/>
                    <a:pt x="42" y="204"/>
                  </a:cubicBezTo>
                  <a:cubicBezTo>
                    <a:pt x="42" y="204"/>
                    <a:pt x="42" y="204"/>
                    <a:pt x="42" y="204"/>
                  </a:cubicBezTo>
                  <a:cubicBezTo>
                    <a:pt x="42" y="204"/>
                    <a:pt x="42" y="204"/>
                    <a:pt x="41" y="204"/>
                  </a:cubicBezTo>
                  <a:cubicBezTo>
                    <a:pt x="41" y="204"/>
                    <a:pt x="41" y="204"/>
                    <a:pt x="41" y="204"/>
                  </a:cubicBezTo>
                  <a:cubicBezTo>
                    <a:pt x="41" y="204"/>
                    <a:pt x="41" y="204"/>
                    <a:pt x="41" y="204"/>
                  </a:cubicBezTo>
                  <a:cubicBezTo>
                    <a:pt x="40" y="204"/>
                    <a:pt x="40" y="204"/>
                    <a:pt x="39" y="203"/>
                  </a:cubicBezTo>
                  <a:cubicBezTo>
                    <a:pt x="39" y="203"/>
                    <a:pt x="39" y="203"/>
                    <a:pt x="39" y="203"/>
                  </a:cubicBezTo>
                  <a:cubicBezTo>
                    <a:pt x="39" y="203"/>
                    <a:pt x="39" y="203"/>
                    <a:pt x="38" y="203"/>
                  </a:cubicBezTo>
                  <a:cubicBezTo>
                    <a:pt x="40" y="203"/>
                    <a:pt x="41" y="203"/>
                    <a:pt x="42" y="203"/>
                  </a:cubicBezTo>
                  <a:cubicBezTo>
                    <a:pt x="42" y="203"/>
                    <a:pt x="42" y="203"/>
                    <a:pt x="42" y="203"/>
                  </a:cubicBezTo>
                  <a:cubicBezTo>
                    <a:pt x="42" y="202"/>
                    <a:pt x="42" y="202"/>
                    <a:pt x="42" y="201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2" y="200"/>
                    <a:pt x="42" y="200"/>
                    <a:pt x="42" y="200"/>
                  </a:cubicBezTo>
                  <a:cubicBezTo>
                    <a:pt x="42" y="200"/>
                    <a:pt x="42" y="200"/>
                    <a:pt x="42" y="200"/>
                  </a:cubicBezTo>
                  <a:cubicBezTo>
                    <a:pt x="42" y="200"/>
                    <a:pt x="42" y="199"/>
                    <a:pt x="42" y="199"/>
                  </a:cubicBezTo>
                  <a:cubicBezTo>
                    <a:pt x="42" y="199"/>
                    <a:pt x="42" y="199"/>
                    <a:pt x="42" y="199"/>
                  </a:cubicBezTo>
                  <a:cubicBezTo>
                    <a:pt x="42" y="197"/>
                    <a:pt x="42" y="196"/>
                    <a:pt x="42" y="194"/>
                  </a:cubicBezTo>
                  <a:cubicBezTo>
                    <a:pt x="42" y="191"/>
                    <a:pt x="42" y="187"/>
                    <a:pt x="42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3"/>
                    <a:pt x="42" y="183"/>
                  </a:cubicBezTo>
                  <a:cubicBezTo>
                    <a:pt x="42" y="183"/>
                    <a:pt x="42" y="183"/>
                    <a:pt x="41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1" y="182"/>
                    <a:pt x="41" y="182"/>
                  </a:cubicBezTo>
                  <a:cubicBezTo>
                    <a:pt x="41" y="178"/>
                    <a:pt x="41" y="174"/>
                    <a:pt x="41" y="170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1" y="165"/>
                    <a:pt x="41" y="161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5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41" y="156"/>
                    <a:pt x="41" y="155"/>
                    <a:pt x="41" y="155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41" y="154"/>
                    <a:pt x="41" y="152"/>
                    <a:pt x="41" y="151"/>
                  </a:cubicBezTo>
                  <a:cubicBezTo>
                    <a:pt x="41" y="151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49"/>
                    <a:pt x="41" y="149"/>
                  </a:cubicBezTo>
                  <a:cubicBezTo>
                    <a:pt x="41" y="148"/>
                    <a:pt x="41" y="147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1" y="147"/>
                    <a:pt x="41" y="146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1" y="143"/>
                    <a:pt x="41" y="140"/>
                    <a:pt x="41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1" y="138"/>
                    <a:pt x="41" y="137"/>
                    <a:pt x="41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1" y="137"/>
                    <a:pt x="41" y="136"/>
                    <a:pt x="41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41" y="136"/>
                    <a:pt x="41" y="135"/>
                    <a:pt x="41" y="135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41" y="135"/>
                    <a:pt x="41" y="134"/>
                    <a:pt x="41" y="134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1" y="132"/>
                    <a:pt x="41" y="132"/>
                  </a:cubicBezTo>
                  <a:cubicBezTo>
                    <a:pt x="41" y="132"/>
                    <a:pt x="41" y="132"/>
                    <a:pt x="40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1" y="132"/>
                    <a:pt x="41" y="132"/>
                    <a:pt x="40" y="131"/>
                  </a:cubicBezTo>
                  <a:cubicBezTo>
                    <a:pt x="40" y="131"/>
                    <a:pt x="40" y="130"/>
                    <a:pt x="40" y="129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0" y="128"/>
                    <a:pt x="40" y="127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5"/>
                    <a:pt x="40" y="124"/>
                    <a:pt x="40" y="124"/>
                  </a:cubicBezTo>
                  <a:cubicBezTo>
                    <a:pt x="40" y="124"/>
                    <a:pt x="41" y="124"/>
                    <a:pt x="41" y="124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40" y="123"/>
                    <a:pt x="40" y="122"/>
                    <a:pt x="40" y="122"/>
                  </a:cubicBezTo>
                  <a:cubicBezTo>
                    <a:pt x="41" y="122"/>
                    <a:pt x="41" y="121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40" y="121"/>
                    <a:pt x="40" y="121"/>
                    <a:pt x="40" y="120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2"/>
                    <a:pt x="41" y="122"/>
                    <a:pt x="42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2" y="123"/>
                  </a:cubicBezTo>
                  <a:cubicBezTo>
                    <a:pt x="42" y="123"/>
                    <a:pt x="42" y="124"/>
                    <a:pt x="42" y="124"/>
                  </a:cubicBezTo>
                  <a:cubicBezTo>
                    <a:pt x="43" y="136"/>
                    <a:pt x="44" y="149"/>
                    <a:pt x="45" y="162"/>
                  </a:cubicBezTo>
                  <a:cubicBezTo>
                    <a:pt x="45" y="163"/>
                    <a:pt x="45" y="163"/>
                    <a:pt x="45" y="164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6" y="177"/>
                    <a:pt x="47" y="190"/>
                    <a:pt x="48" y="203"/>
                  </a:cubicBezTo>
                  <a:cubicBezTo>
                    <a:pt x="48" y="203"/>
                    <a:pt x="49" y="203"/>
                    <a:pt x="49" y="203"/>
                  </a:cubicBezTo>
                  <a:cubicBezTo>
                    <a:pt x="48" y="198"/>
                    <a:pt x="48" y="193"/>
                    <a:pt x="47" y="188"/>
                  </a:cubicBezTo>
                  <a:cubicBezTo>
                    <a:pt x="49" y="189"/>
                    <a:pt x="51" y="190"/>
                    <a:pt x="53" y="191"/>
                  </a:cubicBezTo>
                  <a:cubicBezTo>
                    <a:pt x="54" y="191"/>
                    <a:pt x="54" y="190"/>
                    <a:pt x="54" y="190"/>
                  </a:cubicBezTo>
                  <a:cubicBezTo>
                    <a:pt x="51" y="189"/>
                    <a:pt x="49" y="188"/>
                    <a:pt x="47" y="187"/>
                  </a:cubicBezTo>
                  <a:cubicBezTo>
                    <a:pt x="47" y="185"/>
                    <a:pt x="47" y="182"/>
                    <a:pt x="46" y="179"/>
                  </a:cubicBezTo>
                  <a:cubicBezTo>
                    <a:pt x="46" y="174"/>
                    <a:pt x="46" y="169"/>
                    <a:pt x="45" y="164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1" y="166"/>
                    <a:pt x="48" y="165"/>
                    <a:pt x="45" y="164"/>
                  </a:cubicBezTo>
                  <a:cubicBezTo>
                    <a:pt x="45" y="156"/>
                    <a:pt x="44" y="148"/>
                    <a:pt x="43" y="140"/>
                  </a:cubicBezTo>
                  <a:cubicBezTo>
                    <a:pt x="43" y="135"/>
                    <a:pt x="43" y="130"/>
                    <a:pt x="42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6" y="127"/>
                    <a:pt x="50" y="128"/>
                    <a:pt x="53" y="130"/>
                  </a:cubicBezTo>
                  <a:cubicBezTo>
                    <a:pt x="54" y="130"/>
                    <a:pt x="54" y="129"/>
                    <a:pt x="53" y="129"/>
                  </a:cubicBezTo>
                  <a:cubicBezTo>
                    <a:pt x="50" y="128"/>
                    <a:pt x="46" y="126"/>
                    <a:pt x="42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5"/>
                    <a:pt x="42" y="124"/>
                    <a:pt x="42" y="124"/>
                  </a:cubicBezTo>
                  <a:cubicBezTo>
                    <a:pt x="48" y="126"/>
                    <a:pt x="55" y="128"/>
                    <a:pt x="61" y="131"/>
                  </a:cubicBezTo>
                  <a:cubicBezTo>
                    <a:pt x="61" y="131"/>
                    <a:pt x="61" y="132"/>
                    <a:pt x="61" y="132"/>
                  </a:cubicBezTo>
                  <a:cubicBezTo>
                    <a:pt x="59" y="131"/>
                    <a:pt x="57" y="130"/>
                    <a:pt x="55" y="129"/>
                  </a:cubicBezTo>
                  <a:cubicBezTo>
                    <a:pt x="55" y="129"/>
                    <a:pt x="55" y="130"/>
                    <a:pt x="55" y="130"/>
                  </a:cubicBezTo>
                  <a:cubicBezTo>
                    <a:pt x="57" y="131"/>
                    <a:pt x="59" y="132"/>
                    <a:pt x="61" y="132"/>
                  </a:cubicBezTo>
                  <a:cubicBezTo>
                    <a:pt x="61" y="133"/>
                    <a:pt x="61" y="133"/>
                    <a:pt x="61" y="134"/>
                  </a:cubicBezTo>
                  <a:cubicBezTo>
                    <a:pt x="59" y="133"/>
                    <a:pt x="58" y="132"/>
                    <a:pt x="56" y="132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1" y="136"/>
                    <a:pt x="61" y="137"/>
                    <a:pt x="61" y="139"/>
                  </a:cubicBezTo>
                  <a:cubicBezTo>
                    <a:pt x="59" y="138"/>
                    <a:pt x="57" y="137"/>
                    <a:pt x="55" y="136"/>
                  </a:cubicBezTo>
                  <a:cubicBezTo>
                    <a:pt x="55" y="136"/>
                    <a:pt x="55" y="137"/>
                    <a:pt x="55" y="137"/>
                  </a:cubicBezTo>
                  <a:cubicBezTo>
                    <a:pt x="57" y="138"/>
                    <a:pt x="59" y="139"/>
                    <a:pt x="61" y="139"/>
                  </a:cubicBezTo>
                  <a:cubicBezTo>
                    <a:pt x="61" y="140"/>
                    <a:pt x="61" y="141"/>
                    <a:pt x="61" y="142"/>
                  </a:cubicBezTo>
                  <a:cubicBezTo>
                    <a:pt x="59" y="141"/>
                    <a:pt x="58" y="140"/>
                    <a:pt x="56" y="140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7" y="141"/>
                    <a:pt x="59" y="142"/>
                    <a:pt x="61" y="143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1" y="143"/>
                    <a:pt x="61" y="143"/>
                    <a:pt x="61" y="144"/>
                  </a:cubicBezTo>
                  <a:cubicBezTo>
                    <a:pt x="59" y="143"/>
                    <a:pt x="57" y="142"/>
                    <a:pt x="54" y="141"/>
                  </a:cubicBezTo>
                  <a:cubicBezTo>
                    <a:pt x="54" y="141"/>
                    <a:pt x="54" y="141"/>
                    <a:pt x="54" y="142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55" y="143"/>
                    <a:pt x="50" y="141"/>
                    <a:pt x="44" y="138"/>
                  </a:cubicBezTo>
                  <a:cubicBezTo>
                    <a:pt x="44" y="138"/>
                    <a:pt x="44" y="138"/>
                    <a:pt x="44" y="138"/>
                  </a:cubicBezTo>
                  <a:cubicBezTo>
                    <a:pt x="50" y="141"/>
                    <a:pt x="55" y="144"/>
                    <a:pt x="61" y="146"/>
                  </a:cubicBezTo>
                  <a:cubicBezTo>
                    <a:pt x="61" y="146"/>
                    <a:pt x="61" y="147"/>
                    <a:pt x="61" y="147"/>
                  </a:cubicBezTo>
                  <a:cubicBezTo>
                    <a:pt x="59" y="146"/>
                    <a:pt x="57" y="146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7" y="146"/>
                    <a:pt x="59" y="147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59" y="148"/>
                    <a:pt x="57" y="147"/>
                    <a:pt x="54" y="146"/>
                  </a:cubicBezTo>
                  <a:cubicBezTo>
                    <a:pt x="54" y="145"/>
                    <a:pt x="54" y="146"/>
                    <a:pt x="54" y="146"/>
                  </a:cubicBezTo>
                  <a:cubicBezTo>
                    <a:pt x="56" y="147"/>
                    <a:pt x="59" y="148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59" y="149"/>
                    <a:pt x="56" y="148"/>
                    <a:pt x="54" y="147"/>
                  </a:cubicBezTo>
                  <a:cubicBezTo>
                    <a:pt x="54" y="147"/>
                    <a:pt x="53" y="147"/>
                    <a:pt x="54" y="148"/>
                  </a:cubicBezTo>
                  <a:cubicBezTo>
                    <a:pt x="56" y="149"/>
                    <a:pt x="59" y="150"/>
                    <a:pt x="61" y="151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58" y="150"/>
                    <a:pt x="55" y="149"/>
                    <a:pt x="52" y="148"/>
                  </a:cubicBezTo>
                  <a:cubicBezTo>
                    <a:pt x="52" y="147"/>
                    <a:pt x="51" y="148"/>
                    <a:pt x="52" y="148"/>
                  </a:cubicBezTo>
                  <a:cubicBezTo>
                    <a:pt x="49" y="147"/>
                    <a:pt x="47" y="146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7" y="146"/>
                    <a:pt x="49" y="148"/>
                    <a:pt x="52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5" y="150"/>
                    <a:pt x="58" y="151"/>
                    <a:pt x="61" y="152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58" y="152"/>
                    <a:pt x="56" y="151"/>
                    <a:pt x="53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6" y="151"/>
                    <a:pt x="58" y="152"/>
                    <a:pt x="61" y="154"/>
                  </a:cubicBezTo>
                  <a:cubicBezTo>
                    <a:pt x="61" y="154"/>
                    <a:pt x="61" y="154"/>
                    <a:pt x="61" y="155"/>
                  </a:cubicBezTo>
                  <a:cubicBezTo>
                    <a:pt x="59" y="154"/>
                    <a:pt x="57" y="153"/>
                    <a:pt x="56" y="152"/>
                  </a:cubicBezTo>
                  <a:cubicBezTo>
                    <a:pt x="55" y="152"/>
                    <a:pt x="55" y="153"/>
                    <a:pt x="55" y="153"/>
                  </a:cubicBezTo>
                  <a:cubicBezTo>
                    <a:pt x="57" y="154"/>
                    <a:pt x="59" y="154"/>
                    <a:pt x="61" y="155"/>
                  </a:cubicBezTo>
                  <a:cubicBezTo>
                    <a:pt x="61" y="155"/>
                    <a:pt x="61" y="156"/>
                    <a:pt x="61" y="156"/>
                  </a:cubicBezTo>
                  <a:cubicBezTo>
                    <a:pt x="59" y="155"/>
                    <a:pt x="57" y="154"/>
                    <a:pt x="55" y="153"/>
                  </a:cubicBezTo>
                  <a:cubicBezTo>
                    <a:pt x="55" y="153"/>
                    <a:pt x="55" y="154"/>
                    <a:pt x="55" y="154"/>
                  </a:cubicBezTo>
                  <a:cubicBezTo>
                    <a:pt x="57" y="155"/>
                    <a:pt x="59" y="155"/>
                    <a:pt x="61" y="156"/>
                  </a:cubicBezTo>
                  <a:cubicBezTo>
                    <a:pt x="61" y="158"/>
                    <a:pt x="61" y="159"/>
                    <a:pt x="61" y="160"/>
                  </a:cubicBezTo>
                  <a:cubicBezTo>
                    <a:pt x="57" y="158"/>
                    <a:pt x="53" y="157"/>
                    <a:pt x="50" y="155"/>
                  </a:cubicBezTo>
                  <a:cubicBezTo>
                    <a:pt x="49" y="154"/>
                    <a:pt x="49" y="155"/>
                    <a:pt x="49" y="155"/>
                  </a:cubicBezTo>
                  <a:cubicBezTo>
                    <a:pt x="53" y="157"/>
                    <a:pt x="57" y="159"/>
                    <a:pt x="61" y="160"/>
                  </a:cubicBezTo>
                  <a:cubicBezTo>
                    <a:pt x="61" y="160"/>
                    <a:pt x="61" y="160"/>
                    <a:pt x="61" y="160"/>
                  </a:cubicBezTo>
                  <a:cubicBezTo>
                    <a:pt x="61" y="160"/>
                    <a:pt x="61" y="161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57" y="159"/>
                    <a:pt x="53" y="158"/>
                    <a:pt x="50" y="156"/>
                  </a:cubicBezTo>
                  <a:cubicBezTo>
                    <a:pt x="50" y="156"/>
                    <a:pt x="49" y="156"/>
                    <a:pt x="50" y="156"/>
                  </a:cubicBezTo>
                  <a:cubicBezTo>
                    <a:pt x="53" y="158"/>
                    <a:pt x="57" y="160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2"/>
                    <a:pt x="61" y="162"/>
                    <a:pt x="61" y="163"/>
                  </a:cubicBezTo>
                  <a:cubicBezTo>
                    <a:pt x="56" y="161"/>
                    <a:pt x="52" y="159"/>
                    <a:pt x="47" y="157"/>
                  </a:cubicBezTo>
                  <a:cubicBezTo>
                    <a:pt x="47" y="157"/>
                    <a:pt x="47" y="158"/>
                    <a:pt x="47" y="158"/>
                  </a:cubicBezTo>
                  <a:cubicBezTo>
                    <a:pt x="52" y="160"/>
                    <a:pt x="56" y="162"/>
                    <a:pt x="61" y="163"/>
                  </a:cubicBezTo>
                  <a:cubicBezTo>
                    <a:pt x="61" y="164"/>
                    <a:pt x="61" y="164"/>
                    <a:pt x="61" y="164"/>
                  </a:cubicBezTo>
                  <a:cubicBezTo>
                    <a:pt x="56" y="163"/>
                    <a:pt x="52" y="161"/>
                    <a:pt x="48" y="159"/>
                  </a:cubicBezTo>
                  <a:cubicBezTo>
                    <a:pt x="47" y="158"/>
                    <a:pt x="47" y="159"/>
                    <a:pt x="47" y="159"/>
                  </a:cubicBezTo>
                  <a:cubicBezTo>
                    <a:pt x="52" y="161"/>
                    <a:pt x="56" y="163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56" y="164"/>
                    <a:pt x="52" y="162"/>
                    <a:pt x="48" y="159"/>
                  </a:cubicBezTo>
                  <a:cubicBezTo>
                    <a:pt x="47" y="159"/>
                    <a:pt x="47" y="160"/>
                    <a:pt x="47" y="160"/>
                  </a:cubicBezTo>
                  <a:cubicBezTo>
                    <a:pt x="52" y="162"/>
                    <a:pt x="56" y="164"/>
                    <a:pt x="61" y="166"/>
                  </a:cubicBezTo>
                  <a:cubicBezTo>
                    <a:pt x="61" y="167"/>
                    <a:pt x="61" y="168"/>
                    <a:pt x="61" y="170"/>
                  </a:cubicBezTo>
                  <a:cubicBezTo>
                    <a:pt x="61" y="170"/>
                    <a:pt x="61" y="170"/>
                    <a:pt x="61" y="171"/>
                  </a:cubicBezTo>
                  <a:cubicBezTo>
                    <a:pt x="59" y="170"/>
                    <a:pt x="57" y="169"/>
                    <a:pt x="55" y="168"/>
                  </a:cubicBezTo>
                  <a:cubicBezTo>
                    <a:pt x="55" y="168"/>
                    <a:pt x="55" y="168"/>
                    <a:pt x="55" y="169"/>
                  </a:cubicBezTo>
                  <a:cubicBezTo>
                    <a:pt x="57" y="169"/>
                    <a:pt x="59" y="170"/>
                    <a:pt x="61" y="171"/>
                  </a:cubicBezTo>
                  <a:cubicBezTo>
                    <a:pt x="61" y="172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4"/>
                    <a:pt x="58" y="173"/>
                    <a:pt x="57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8" y="173"/>
                    <a:pt x="59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6"/>
                    <a:pt x="61" y="177"/>
                  </a:cubicBezTo>
                  <a:cubicBezTo>
                    <a:pt x="59" y="176"/>
                    <a:pt x="56" y="175"/>
                    <a:pt x="54" y="174"/>
                  </a:cubicBezTo>
                  <a:cubicBezTo>
                    <a:pt x="54" y="174"/>
                    <a:pt x="54" y="174"/>
                    <a:pt x="54" y="174"/>
                  </a:cubicBezTo>
                  <a:cubicBezTo>
                    <a:pt x="56" y="175"/>
                    <a:pt x="59" y="176"/>
                    <a:pt x="61" y="177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58" y="176"/>
                    <a:pt x="58" y="176"/>
                    <a:pt x="58" y="176"/>
                  </a:cubicBezTo>
                  <a:cubicBezTo>
                    <a:pt x="57" y="176"/>
                    <a:pt x="57" y="176"/>
                    <a:pt x="58" y="176"/>
                  </a:cubicBezTo>
                  <a:cubicBezTo>
                    <a:pt x="59" y="177"/>
                    <a:pt x="60" y="177"/>
                    <a:pt x="61" y="178"/>
                  </a:cubicBezTo>
                  <a:cubicBezTo>
                    <a:pt x="61" y="178"/>
                    <a:pt x="61" y="178"/>
                    <a:pt x="61" y="179"/>
                  </a:cubicBezTo>
                  <a:cubicBezTo>
                    <a:pt x="58" y="177"/>
                    <a:pt x="56" y="176"/>
                    <a:pt x="53" y="175"/>
                  </a:cubicBezTo>
                  <a:cubicBezTo>
                    <a:pt x="53" y="175"/>
                    <a:pt x="53" y="176"/>
                    <a:pt x="53" y="176"/>
                  </a:cubicBezTo>
                  <a:cubicBezTo>
                    <a:pt x="55" y="177"/>
                    <a:pt x="58" y="178"/>
                    <a:pt x="61" y="179"/>
                  </a:cubicBezTo>
                  <a:cubicBezTo>
                    <a:pt x="61" y="180"/>
                    <a:pt x="61" y="182"/>
                    <a:pt x="61" y="183"/>
                  </a:cubicBezTo>
                  <a:cubicBezTo>
                    <a:pt x="59" y="182"/>
                    <a:pt x="58" y="182"/>
                    <a:pt x="56" y="181"/>
                  </a:cubicBezTo>
                  <a:cubicBezTo>
                    <a:pt x="56" y="181"/>
                    <a:pt x="56" y="181"/>
                    <a:pt x="56" y="181"/>
                  </a:cubicBezTo>
                  <a:cubicBezTo>
                    <a:pt x="58" y="182"/>
                    <a:pt x="59" y="183"/>
                    <a:pt x="61" y="183"/>
                  </a:cubicBezTo>
                  <a:cubicBezTo>
                    <a:pt x="61" y="184"/>
                    <a:pt x="61" y="184"/>
                    <a:pt x="61" y="185"/>
                  </a:cubicBezTo>
                  <a:cubicBezTo>
                    <a:pt x="59" y="184"/>
                    <a:pt x="58" y="183"/>
                    <a:pt x="57" y="183"/>
                  </a:cubicBezTo>
                  <a:cubicBezTo>
                    <a:pt x="56" y="183"/>
                    <a:pt x="56" y="183"/>
                    <a:pt x="56" y="183"/>
                  </a:cubicBezTo>
                  <a:cubicBezTo>
                    <a:pt x="58" y="184"/>
                    <a:pt x="59" y="184"/>
                    <a:pt x="61" y="185"/>
                  </a:cubicBezTo>
                  <a:cubicBezTo>
                    <a:pt x="61" y="185"/>
                    <a:pt x="61" y="186"/>
                    <a:pt x="61" y="186"/>
                  </a:cubicBezTo>
                  <a:cubicBezTo>
                    <a:pt x="59" y="185"/>
                    <a:pt x="58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8" y="185"/>
                    <a:pt x="59" y="186"/>
                    <a:pt x="61" y="186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59" y="187"/>
                    <a:pt x="58" y="186"/>
                    <a:pt x="57" y="185"/>
                  </a:cubicBezTo>
                  <a:cubicBezTo>
                    <a:pt x="56" y="185"/>
                    <a:pt x="56" y="186"/>
                    <a:pt x="56" y="186"/>
                  </a:cubicBezTo>
                  <a:cubicBezTo>
                    <a:pt x="58" y="186"/>
                    <a:pt x="59" y="187"/>
                    <a:pt x="61" y="188"/>
                  </a:cubicBezTo>
                  <a:cubicBezTo>
                    <a:pt x="61" y="189"/>
                    <a:pt x="61" y="189"/>
                    <a:pt x="61" y="189"/>
                  </a:cubicBezTo>
                  <a:cubicBezTo>
                    <a:pt x="60" y="188"/>
                    <a:pt x="58" y="187"/>
                    <a:pt x="57" y="187"/>
                  </a:cubicBezTo>
                  <a:cubicBezTo>
                    <a:pt x="57" y="187"/>
                    <a:pt x="57" y="187"/>
                    <a:pt x="57" y="187"/>
                  </a:cubicBezTo>
                  <a:cubicBezTo>
                    <a:pt x="58" y="188"/>
                    <a:pt x="60" y="188"/>
                    <a:pt x="61" y="189"/>
                  </a:cubicBezTo>
                  <a:cubicBezTo>
                    <a:pt x="61" y="190"/>
                    <a:pt x="61" y="190"/>
                    <a:pt x="61" y="190"/>
                  </a:cubicBezTo>
                  <a:cubicBezTo>
                    <a:pt x="59" y="189"/>
                    <a:pt x="57" y="188"/>
                    <a:pt x="56" y="187"/>
                  </a:cubicBezTo>
                  <a:cubicBezTo>
                    <a:pt x="55" y="187"/>
                    <a:pt x="55" y="188"/>
                    <a:pt x="55" y="188"/>
                  </a:cubicBezTo>
                  <a:cubicBezTo>
                    <a:pt x="57" y="189"/>
                    <a:pt x="59" y="189"/>
                    <a:pt x="61" y="190"/>
                  </a:cubicBezTo>
                  <a:cubicBezTo>
                    <a:pt x="61" y="191"/>
                    <a:pt x="61" y="191"/>
                    <a:pt x="61" y="192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58" y="191"/>
                    <a:pt x="55" y="190"/>
                    <a:pt x="52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5" y="190"/>
                    <a:pt x="58" y="191"/>
                    <a:pt x="61" y="192"/>
                  </a:cubicBezTo>
                  <a:cubicBezTo>
                    <a:pt x="61" y="193"/>
                    <a:pt x="61" y="192"/>
                    <a:pt x="61" y="192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5"/>
                    <a:pt x="61" y="196"/>
                    <a:pt x="61" y="197"/>
                  </a:cubicBezTo>
                  <a:cubicBezTo>
                    <a:pt x="59" y="196"/>
                    <a:pt x="57" y="195"/>
                    <a:pt x="54" y="194"/>
                  </a:cubicBezTo>
                  <a:cubicBezTo>
                    <a:pt x="54" y="194"/>
                    <a:pt x="54" y="195"/>
                    <a:pt x="54" y="195"/>
                  </a:cubicBezTo>
                  <a:cubicBezTo>
                    <a:pt x="56" y="196"/>
                    <a:pt x="59" y="196"/>
                    <a:pt x="61" y="197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61" y="197"/>
                    <a:pt x="61" y="197"/>
                    <a:pt x="61" y="198"/>
                  </a:cubicBezTo>
                  <a:cubicBezTo>
                    <a:pt x="59" y="197"/>
                    <a:pt x="57" y="196"/>
                    <a:pt x="55" y="196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7" y="197"/>
                    <a:pt x="59" y="197"/>
                    <a:pt x="61" y="198"/>
                  </a:cubicBezTo>
                  <a:cubicBezTo>
                    <a:pt x="61" y="199"/>
                    <a:pt x="61" y="199"/>
                    <a:pt x="61" y="199"/>
                  </a:cubicBezTo>
                  <a:cubicBezTo>
                    <a:pt x="61" y="199"/>
                    <a:pt x="61" y="199"/>
                    <a:pt x="61" y="199"/>
                  </a:cubicBezTo>
                  <a:cubicBezTo>
                    <a:pt x="60" y="199"/>
                    <a:pt x="59" y="199"/>
                    <a:pt x="58" y="199"/>
                  </a:cubicBezTo>
                  <a:cubicBezTo>
                    <a:pt x="58" y="199"/>
                    <a:pt x="58" y="199"/>
                    <a:pt x="58" y="199"/>
                  </a:cubicBezTo>
                  <a:cubicBezTo>
                    <a:pt x="59" y="199"/>
                    <a:pt x="60" y="200"/>
                    <a:pt x="61" y="200"/>
                  </a:cubicBezTo>
                  <a:cubicBezTo>
                    <a:pt x="61" y="200"/>
                    <a:pt x="61" y="200"/>
                    <a:pt x="61" y="201"/>
                  </a:cubicBezTo>
                  <a:cubicBezTo>
                    <a:pt x="60" y="201"/>
                    <a:pt x="59" y="200"/>
                    <a:pt x="58" y="200"/>
                  </a:cubicBezTo>
                  <a:cubicBezTo>
                    <a:pt x="59" y="200"/>
                    <a:pt x="59" y="200"/>
                    <a:pt x="58" y="200"/>
                  </a:cubicBezTo>
                  <a:cubicBezTo>
                    <a:pt x="57" y="199"/>
                    <a:pt x="55" y="199"/>
                    <a:pt x="53" y="198"/>
                  </a:cubicBezTo>
                  <a:cubicBezTo>
                    <a:pt x="53" y="198"/>
                    <a:pt x="53" y="198"/>
                    <a:pt x="53" y="198"/>
                  </a:cubicBezTo>
                  <a:cubicBezTo>
                    <a:pt x="51" y="197"/>
                    <a:pt x="50" y="196"/>
                    <a:pt x="49" y="196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49" y="197"/>
                    <a:pt x="51" y="197"/>
                    <a:pt x="52" y="198"/>
                  </a:cubicBezTo>
                  <a:cubicBezTo>
                    <a:pt x="51" y="198"/>
                    <a:pt x="51" y="197"/>
                    <a:pt x="51" y="197"/>
                  </a:cubicBezTo>
                  <a:cubicBezTo>
                    <a:pt x="50" y="197"/>
                    <a:pt x="50" y="198"/>
                    <a:pt x="51" y="198"/>
                  </a:cubicBezTo>
                  <a:cubicBezTo>
                    <a:pt x="52" y="198"/>
                    <a:pt x="54" y="199"/>
                    <a:pt x="55" y="199"/>
                  </a:cubicBezTo>
                  <a:cubicBezTo>
                    <a:pt x="55" y="199"/>
                    <a:pt x="55" y="199"/>
                    <a:pt x="55" y="199"/>
                  </a:cubicBezTo>
                  <a:cubicBezTo>
                    <a:pt x="57" y="200"/>
                    <a:pt x="59" y="201"/>
                    <a:pt x="61" y="201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61" y="203"/>
                    <a:pt x="61" y="203"/>
                    <a:pt x="61" y="203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6" y="201"/>
                    <a:pt x="56" y="202"/>
                    <a:pt x="57" y="202"/>
                  </a:cubicBezTo>
                  <a:cubicBezTo>
                    <a:pt x="58" y="202"/>
                    <a:pt x="59" y="203"/>
                    <a:pt x="61" y="203"/>
                  </a:cubicBezTo>
                  <a:cubicBezTo>
                    <a:pt x="61" y="203"/>
                    <a:pt x="61" y="204"/>
                    <a:pt x="61" y="204"/>
                  </a:cubicBezTo>
                  <a:cubicBezTo>
                    <a:pt x="61" y="204"/>
                    <a:pt x="60" y="204"/>
                    <a:pt x="60" y="204"/>
                  </a:cubicBezTo>
                  <a:cubicBezTo>
                    <a:pt x="59" y="204"/>
                    <a:pt x="59" y="204"/>
                    <a:pt x="59" y="204"/>
                  </a:cubicBezTo>
                  <a:cubicBezTo>
                    <a:pt x="59" y="204"/>
                    <a:pt x="58" y="204"/>
                    <a:pt x="58" y="203"/>
                  </a:cubicBezTo>
                  <a:cubicBezTo>
                    <a:pt x="57" y="203"/>
                    <a:pt x="57" y="204"/>
                    <a:pt x="57" y="204"/>
                  </a:cubicBezTo>
                  <a:cubicBezTo>
                    <a:pt x="58" y="204"/>
                    <a:pt x="58" y="204"/>
                    <a:pt x="58" y="204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0" y="204"/>
                    <a:pt x="49" y="204"/>
                    <a:pt x="48" y="204"/>
                  </a:cubicBezTo>
                  <a:cubicBezTo>
                    <a:pt x="48" y="204"/>
                    <a:pt x="48" y="204"/>
                    <a:pt x="48" y="204"/>
                  </a:cubicBezTo>
                  <a:cubicBezTo>
                    <a:pt x="49" y="204"/>
                    <a:pt x="50" y="204"/>
                    <a:pt x="51" y="204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50" y="205"/>
                    <a:pt x="50" y="205"/>
                    <a:pt x="50" y="205"/>
                  </a:cubicBezTo>
                  <a:cubicBezTo>
                    <a:pt x="49" y="208"/>
                    <a:pt x="47" y="211"/>
                    <a:pt x="45" y="213"/>
                  </a:cubicBezTo>
                  <a:cubicBezTo>
                    <a:pt x="44" y="214"/>
                    <a:pt x="44" y="215"/>
                    <a:pt x="44" y="216"/>
                  </a:cubicBezTo>
                  <a:cubicBezTo>
                    <a:pt x="44" y="217"/>
                    <a:pt x="45" y="218"/>
                    <a:pt x="46" y="218"/>
                  </a:cubicBezTo>
                  <a:cubicBezTo>
                    <a:pt x="46" y="218"/>
                    <a:pt x="47" y="218"/>
                    <a:pt x="48" y="218"/>
                  </a:cubicBezTo>
                  <a:cubicBezTo>
                    <a:pt x="48" y="218"/>
                    <a:pt x="49" y="218"/>
                    <a:pt x="49" y="218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49" y="217"/>
                    <a:pt x="50" y="217"/>
                    <a:pt x="50" y="217"/>
                  </a:cubicBezTo>
                  <a:cubicBezTo>
                    <a:pt x="50" y="217"/>
                    <a:pt x="50" y="217"/>
                    <a:pt x="50" y="217"/>
                  </a:cubicBezTo>
                  <a:cubicBezTo>
                    <a:pt x="50" y="217"/>
                    <a:pt x="50" y="217"/>
                    <a:pt x="50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2" y="217"/>
                    <a:pt x="51" y="216"/>
                  </a:cubicBezTo>
                  <a:cubicBezTo>
                    <a:pt x="52" y="216"/>
                    <a:pt x="52" y="216"/>
                    <a:pt x="53" y="216"/>
                  </a:cubicBezTo>
                  <a:cubicBezTo>
                    <a:pt x="53" y="215"/>
                    <a:pt x="54" y="215"/>
                    <a:pt x="54" y="215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5" y="215"/>
                    <a:pt x="55" y="215"/>
                    <a:pt x="55" y="215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6" y="214"/>
                    <a:pt x="55" y="214"/>
                  </a:cubicBezTo>
                  <a:cubicBezTo>
                    <a:pt x="56" y="214"/>
                    <a:pt x="56" y="214"/>
                    <a:pt x="56" y="213"/>
                  </a:cubicBezTo>
                  <a:cubicBezTo>
                    <a:pt x="57" y="213"/>
                    <a:pt x="58" y="212"/>
                    <a:pt x="58" y="212"/>
                  </a:cubicBezTo>
                  <a:cubicBezTo>
                    <a:pt x="58" y="212"/>
                    <a:pt x="59" y="212"/>
                    <a:pt x="59" y="212"/>
                  </a:cubicBezTo>
                  <a:cubicBezTo>
                    <a:pt x="59" y="212"/>
                    <a:pt x="59" y="211"/>
                    <a:pt x="59" y="211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60" y="210"/>
                    <a:pt x="60" y="209"/>
                    <a:pt x="61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8"/>
                    <a:pt x="61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1" y="207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0" y="206"/>
                    <a:pt x="60" y="205"/>
                    <a:pt x="60" y="205"/>
                  </a:cubicBezTo>
                  <a:cubicBezTo>
                    <a:pt x="60" y="205"/>
                    <a:pt x="59" y="205"/>
                    <a:pt x="60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9" y="205"/>
                    <a:pt x="58" y="205"/>
                    <a:pt x="58" y="205"/>
                  </a:cubicBezTo>
                  <a:cubicBezTo>
                    <a:pt x="57" y="205"/>
                    <a:pt x="57" y="205"/>
                    <a:pt x="57" y="204"/>
                  </a:cubicBezTo>
                  <a:cubicBezTo>
                    <a:pt x="58" y="204"/>
                    <a:pt x="58" y="204"/>
                    <a:pt x="59" y="204"/>
                  </a:cubicBezTo>
                  <a:cubicBezTo>
                    <a:pt x="59" y="205"/>
                    <a:pt x="60" y="205"/>
                    <a:pt x="61" y="205"/>
                  </a:cubicBezTo>
                  <a:cubicBezTo>
                    <a:pt x="61" y="205"/>
                    <a:pt x="61" y="205"/>
                    <a:pt x="61" y="205"/>
                  </a:cubicBezTo>
                  <a:cubicBezTo>
                    <a:pt x="60" y="205"/>
                    <a:pt x="60" y="205"/>
                    <a:pt x="60" y="204"/>
                  </a:cubicBezTo>
                  <a:cubicBezTo>
                    <a:pt x="60" y="204"/>
                    <a:pt x="61" y="204"/>
                    <a:pt x="61" y="204"/>
                  </a:cubicBezTo>
                  <a:cubicBezTo>
                    <a:pt x="61" y="203"/>
                    <a:pt x="61" y="201"/>
                    <a:pt x="61" y="199"/>
                  </a:cubicBezTo>
                  <a:cubicBezTo>
                    <a:pt x="61" y="199"/>
                    <a:pt x="61" y="199"/>
                    <a:pt x="61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196"/>
                    <a:pt x="61" y="195"/>
                    <a:pt x="61" y="193"/>
                  </a:cubicBezTo>
                  <a:cubicBezTo>
                    <a:pt x="61" y="191"/>
                    <a:pt x="61" y="188"/>
                    <a:pt x="61" y="185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61" y="184"/>
                    <a:pt x="61" y="184"/>
                    <a:pt x="61" y="183"/>
                  </a:cubicBezTo>
                  <a:cubicBezTo>
                    <a:pt x="61" y="183"/>
                    <a:pt x="61" y="183"/>
                    <a:pt x="61" y="183"/>
                  </a:cubicBezTo>
                  <a:cubicBezTo>
                    <a:pt x="61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77"/>
                    <a:pt x="61" y="175"/>
                    <a:pt x="61" y="173"/>
                  </a:cubicBezTo>
                  <a:cubicBezTo>
                    <a:pt x="61" y="173"/>
                    <a:pt x="61" y="173"/>
                    <a:pt x="61" y="173"/>
                  </a:cubicBezTo>
                  <a:cubicBezTo>
                    <a:pt x="61" y="172"/>
                    <a:pt x="61" y="172"/>
                    <a:pt x="61" y="171"/>
                  </a:cubicBezTo>
                  <a:cubicBezTo>
                    <a:pt x="62" y="171"/>
                    <a:pt x="62" y="171"/>
                    <a:pt x="61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69"/>
                    <a:pt x="61" y="167"/>
                    <a:pt x="61" y="166"/>
                  </a:cubicBezTo>
                  <a:cubicBezTo>
                    <a:pt x="61" y="166"/>
                    <a:pt x="62" y="166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2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4"/>
                    <a:pt x="61" y="164"/>
                    <a:pt x="61" y="164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61" y="161"/>
                    <a:pt x="61" y="158"/>
                    <a:pt x="61" y="155"/>
                  </a:cubicBezTo>
                  <a:cubicBezTo>
                    <a:pt x="61" y="155"/>
                    <a:pt x="61" y="155"/>
                    <a:pt x="61" y="155"/>
                  </a:cubicBezTo>
                  <a:cubicBezTo>
                    <a:pt x="61" y="155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2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1" y="150"/>
                    <a:pt x="61" y="149"/>
                    <a:pt x="61" y="149"/>
                  </a:cubicBezTo>
                  <a:cubicBezTo>
                    <a:pt x="61" y="149"/>
                    <a:pt x="61" y="149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2" y="147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1" y="145"/>
                    <a:pt x="61" y="145"/>
                    <a:pt x="61" y="144"/>
                  </a:cubicBezTo>
                  <a:cubicBezTo>
                    <a:pt x="62" y="144"/>
                    <a:pt x="62" y="144"/>
                    <a:pt x="61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1" y="144"/>
                    <a:pt x="61" y="143"/>
                    <a:pt x="61" y="143"/>
                  </a:cubicBezTo>
                  <a:cubicBezTo>
                    <a:pt x="61" y="142"/>
                    <a:pt x="61" y="140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1" y="138"/>
                    <a:pt x="61" y="138"/>
                  </a:cubicBezTo>
                  <a:cubicBezTo>
                    <a:pt x="61" y="137"/>
                    <a:pt x="61" y="135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1" y="133"/>
                    <a:pt x="61" y="133"/>
                    <a:pt x="61" y="132"/>
                  </a:cubicBezTo>
                  <a:cubicBezTo>
                    <a:pt x="61" y="129"/>
                    <a:pt x="61" y="127"/>
                    <a:pt x="61" y="124"/>
                  </a:cubicBezTo>
                  <a:cubicBezTo>
                    <a:pt x="61" y="124"/>
                    <a:pt x="61" y="124"/>
                    <a:pt x="61" y="124"/>
                  </a:cubicBezTo>
                  <a:cubicBezTo>
                    <a:pt x="61" y="122"/>
                    <a:pt x="61" y="122"/>
                    <a:pt x="61" y="122"/>
                  </a:cubicBezTo>
                  <a:cubicBezTo>
                    <a:pt x="61" y="122"/>
                    <a:pt x="61" y="122"/>
                    <a:pt x="62" y="122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2" y="122"/>
                    <a:pt x="61" y="122"/>
                    <a:pt x="61" y="122"/>
                  </a:cubicBezTo>
                  <a:cubicBezTo>
                    <a:pt x="61" y="122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1" y="120"/>
                    <a:pt x="61" y="119"/>
                  </a:cubicBezTo>
                  <a:cubicBezTo>
                    <a:pt x="61" y="118"/>
                    <a:pt x="61" y="116"/>
                    <a:pt x="61" y="114"/>
                  </a:cubicBezTo>
                  <a:cubicBezTo>
                    <a:pt x="61" y="114"/>
                    <a:pt x="61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0"/>
                    <a:pt x="61" y="109"/>
                    <a:pt x="61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6"/>
                    <a:pt x="61" y="105"/>
                    <a:pt x="61" y="105"/>
                  </a:cubicBezTo>
                  <a:cubicBezTo>
                    <a:pt x="61" y="105"/>
                    <a:pt x="62" y="105"/>
                    <a:pt x="62" y="105"/>
                  </a:cubicBezTo>
                  <a:cubicBezTo>
                    <a:pt x="62" y="105"/>
                    <a:pt x="62" y="105"/>
                    <a:pt x="62" y="104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4"/>
                    <a:pt x="61" y="104"/>
                    <a:pt x="61" y="104"/>
                  </a:cubicBezTo>
                  <a:cubicBezTo>
                    <a:pt x="61" y="104"/>
                    <a:pt x="61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3"/>
                    <a:pt x="62" y="103"/>
                    <a:pt x="62" y="102"/>
                  </a:cubicBezTo>
                  <a:cubicBezTo>
                    <a:pt x="62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1"/>
                    <a:pt x="62" y="101"/>
                  </a:cubicBezTo>
                  <a:cubicBezTo>
                    <a:pt x="62" y="101"/>
                    <a:pt x="61" y="101"/>
                    <a:pt x="61" y="101"/>
                  </a:cubicBezTo>
                  <a:cubicBezTo>
                    <a:pt x="61" y="99"/>
                    <a:pt x="61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2" y="95"/>
                    <a:pt x="62" y="95"/>
                    <a:pt x="63" y="95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4" y="95"/>
                    <a:pt x="64" y="95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4"/>
                    <a:pt x="65" y="94"/>
                    <a:pt x="65" y="93"/>
                  </a:cubicBezTo>
                  <a:cubicBezTo>
                    <a:pt x="65" y="93"/>
                    <a:pt x="65" y="93"/>
                    <a:pt x="65" y="92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4" y="90"/>
                    <a:pt x="64" y="88"/>
                    <a:pt x="64" y="87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3" y="84"/>
                    <a:pt x="63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79"/>
                    <a:pt x="63" y="78"/>
                  </a:cubicBezTo>
                  <a:cubicBezTo>
                    <a:pt x="64" y="79"/>
                    <a:pt x="65" y="80"/>
                    <a:pt x="67" y="80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9" y="79"/>
                    <a:pt x="69" y="79"/>
                    <a:pt x="69" y="78"/>
                  </a:cubicBezTo>
                  <a:cubicBezTo>
                    <a:pt x="70" y="78"/>
                    <a:pt x="70" y="77"/>
                    <a:pt x="70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0" y="76"/>
                    <a:pt x="70" y="76"/>
                    <a:pt x="69" y="76"/>
                  </a:cubicBezTo>
                  <a:cubicBezTo>
                    <a:pt x="70" y="76"/>
                    <a:pt x="70" y="76"/>
                    <a:pt x="70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0" y="75"/>
                    <a:pt x="70" y="75"/>
                    <a:pt x="70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3"/>
                    <a:pt x="69" y="73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69" y="71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9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72" y="64"/>
                    <a:pt x="76" y="61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7"/>
                    <a:pt x="79" y="57"/>
                  </a:cubicBezTo>
                  <a:cubicBezTo>
                    <a:pt x="79" y="57"/>
                    <a:pt x="80" y="57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81" y="56"/>
                    <a:pt x="81" y="55"/>
                    <a:pt x="82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82" y="54"/>
                    <a:pt x="83" y="54"/>
                    <a:pt x="84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6" y="51"/>
                    <a:pt x="88" y="48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2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5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3"/>
                    <a:pt x="90" y="42"/>
                    <a:pt x="89" y="42"/>
                  </a:cubicBezTo>
                  <a:cubicBezTo>
                    <a:pt x="89" y="41"/>
                    <a:pt x="88" y="42"/>
                    <a:pt x="89" y="42"/>
                  </a:cubicBezTo>
                  <a:cubicBezTo>
                    <a:pt x="90" y="43"/>
                    <a:pt x="91" y="44"/>
                    <a:pt x="92" y="44"/>
                  </a:cubicBezTo>
                  <a:cubicBezTo>
                    <a:pt x="92" y="44"/>
                    <a:pt x="92" y="45"/>
                    <a:pt x="92" y="45"/>
                  </a:cubicBezTo>
                  <a:cubicBezTo>
                    <a:pt x="89" y="43"/>
                    <a:pt x="86" y="41"/>
                    <a:pt x="82" y="39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5" y="41"/>
                    <a:pt x="88" y="43"/>
                    <a:pt x="92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0" y="44"/>
                    <a:pt x="88" y="43"/>
                    <a:pt x="87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8" y="43"/>
                    <a:pt x="89" y="44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8" y="44"/>
                    <a:pt x="85" y="43"/>
                    <a:pt x="83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5" y="43"/>
                    <a:pt x="88" y="44"/>
                    <a:pt x="90" y="46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5" y="47"/>
                    <a:pt x="83" y="45"/>
                    <a:pt x="80" y="44"/>
                  </a:cubicBezTo>
                  <a:cubicBezTo>
                    <a:pt x="80" y="44"/>
                    <a:pt x="80" y="43"/>
                    <a:pt x="80" y="43"/>
                  </a:cubicBezTo>
                  <a:cubicBezTo>
                    <a:pt x="75" y="40"/>
                    <a:pt x="69" y="36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3" y="33"/>
                    <a:pt x="63" y="33"/>
                  </a:cubicBezTo>
                  <a:cubicBezTo>
                    <a:pt x="62" y="32"/>
                    <a:pt x="61" y="32"/>
                    <a:pt x="60" y="31"/>
                  </a:cubicBezTo>
                  <a:cubicBezTo>
                    <a:pt x="59" y="31"/>
                    <a:pt x="59" y="31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6" y="30"/>
                    <a:pt x="55" y="29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28"/>
                    <a:pt x="52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49" y="26"/>
                    <a:pt x="47" y="25"/>
                    <a:pt x="45" y="24"/>
                  </a:cubicBezTo>
                  <a:cubicBezTo>
                    <a:pt x="45" y="24"/>
                    <a:pt x="45" y="25"/>
                    <a:pt x="45" y="25"/>
                  </a:cubicBezTo>
                  <a:cubicBezTo>
                    <a:pt x="48" y="26"/>
                    <a:pt x="51" y="28"/>
                    <a:pt x="53" y="29"/>
                  </a:cubicBezTo>
                  <a:cubicBezTo>
                    <a:pt x="55" y="30"/>
                    <a:pt x="56" y="30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9" y="31"/>
                    <a:pt x="59" y="32"/>
                  </a:cubicBezTo>
                  <a:cubicBezTo>
                    <a:pt x="61" y="32"/>
                    <a:pt x="62" y="33"/>
                    <a:pt x="63" y="33"/>
                  </a:cubicBezTo>
                  <a:cubicBezTo>
                    <a:pt x="63" y="34"/>
                    <a:pt x="63" y="34"/>
                    <a:pt x="62" y="34"/>
                  </a:cubicBezTo>
                  <a:cubicBezTo>
                    <a:pt x="62" y="34"/>
                    <a:pt x="61" y="33"/>
                    <a:pt x="60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4"/>
                    <a:pt x="61" y="3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1" y="34"/>
                    <a:pt x="60" y="34"/>
                    <a:pt x="59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9" y="34"/>
                    <a:pt x="61" y="34"/>
                    <a:pt x="62" y="35"/>
                  </a:cubicBezTo>
                  <a:cubicBezTo>
                    <a:pt x="61" y="35"/>
                    <a:pt x="60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60" y="35"/>
                    <a:pt x="61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36"/>
                    <a:pt x="61" y="36"/>
                    <a:pt x="61" y="36"/>
                  </a:cubicBezTo>
                  <a:cubicBezTo>
                    <a:pt x="60" y="36"/>
                    <a:pt x="59" y="35"/>
                    <a:pt x="58" y="34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36"/>
                    <a:pt x="60" y="36"/>
                    <a:pt x="61" y="37"/>
                  </a:cubicBezTo>
                  <a:cubicBezTo>
                    <a:pt x="61" y="37"/>
                    <a:pt x="61" y="37"/>
                    <a:pt x="62" y="37"/>
                  </a:cubicBezTo>
                  <a:cubicBezTo>
                    <a:pt x="62" y="37"/>
                    <a:pt x="62" y="37"/>
                    <a:pt x="62" y="38"/>
                  </a:cubicBezTo>
                  <a:cubicBezTo>
                    <a:pt x="60" y="37"/>
                    <a:pt x="59" y="36"/>
                    <a:pt x="57" y="36"/>
                  </a:cubicBezTo>
                  <a:cubicBezTo>
                    <a:pt x="57" y="35"/>
                    <a:pt x="57" y="36"/>
                    <a:pt x="57" y="36"/>
                  </a:cubicBezTo>
                  <a:cubicBezTo>
                    <a:pt x="59" y="37"/>
                    <a:pt x="60" y="37"/>
                    <a:pt x="62" y="38"/>
                  </a:cubicBezTo>
                  <a:cubicBezTo>
                    <a:pt x="62" y="38"/>
                    <a:pt x="62" y="38"/>
                    <a:pt x="62" y="39"/>
                  </a:cubicBezTo>
                  <a:cubicBezTo>
                    <a:pt x="61" y="39"/>
                    <a:pt x="61" y="38"/>
                    <a:pt x="61" y="38"/>
                  </a:cubicBezTo>
                  <a:cubicBezTo>
                    <a:pt x="60" y="38"/>
                    <a:pt x="59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5" y="36"/>
                    <a:pt x="53" y="35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49" y="34"/>
                    <a:pt x="47" y="33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8" y="33"/>
                    <a:pt x="50" y="34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5" y="36"/>
                    <a:pt x="58" y="38"/>
                    <a:pt x="61" y="39"/>
                  </a:cubicBezTo>
                  <a:cubicBezTo>
                    <a:pt x="61" y="39"/>
                    <a:pt x="61" y="39"/>
                    <a:pt x="62" y="39"/>
                  </a:cubicBezTo>
                  <a:cubicBezTo>
                    <a:pt x="62" y="39"/>
                    <a:pt x="62" y="39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39"/>
                    <a:pt x="62" y="39"/>
                    <a:pt x="61" y="39"/>
                  </a:cubicBezTo>
                  <a:cubicBezTo>
                    <a:pt x="59" y="38"/>
                    <a:pt x="57" y="37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2" y="36"/>
                    <a:pt x="50" y="35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5"/>
                    <a:pt x="53" y="36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7" y="38"/>
                    <a:pt x="59" y="39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0" y="40"/>
                    <a:pt x="59" y="39"/>
                    <a:pt x="58" y="39"/>
                  </a:cubicBezTo>
                  <a:cubicBezTo>
                    <a:pt x="58" y="38"/>
                    <a:pt x="58" y="39"/>
                    <a:pt x="58" y="39"/>
                  </a:cubicBezTo>
                  <a:cubicBezTo>
                    <a:pt x="58" y="39"/>
                    <a:pt x="59" y="39"/>
                    <a:pt x="59" y="40"/>
                  </a:cubicBezTo>
                  <a:cubicBezTo>
                    <a:pt x="58" y="39"/>
                    <a:pt x="57" y="39"/>
                    <a:pt x="56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39"/>
                    <a:pt x="59" y="40"/>
                    <a:pt x="61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9" y="41"/>
                    <a:pt x="58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4" y="39"/>
                    <a:pt x="51" y="38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5"/>
                    <a:pt x="47" y="35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2" y="37"/>
                    <a:pt x="51" y="37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8" y="35"/>
                    <a:pt x="46" y="34"/>
                    <a:pt x="44" y="34"/>
                  </a:cubicBezTo>
                  <a:cubicBezTo>
                    <a:pt x="44" y="33"/>
                    <a:pt x="43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3" y="34"/>
                    <a:pt x="44" y="34"/>
                  </a:cubicBezTo>
                  <a:cubicBezTo>
                    <a:pt x="44" y="35"/>
                    <a:pt x="45" y="35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6"/>
                    <a:pt x="46" y="37"/>
                    <a:pt x="46" y="37"/>
                  </a:cubicBezTo>
                  <a:cubicBezTo>
                    <a:pt x="47" y="37"/>
                    <a:pt x="48" y="37"/>
                    <a:pt x="48" y="37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1" y="38"/>
                    <a:pt x="50" y="38"/>
                  </a:cubicBezTo>
                  <a:cubicBezTo>
                    <a:pt x="54" y="39"/>
                    <a:pt x="57" y="41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4"/>
                    <a:pt x="61" y="45"/>
                    <a:pt x="61" y="47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8" y="42"/>
                    <a:pt x="52" y="43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7" y="46"/>
                    <a:pt x="59" y="47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61" y="48"/>
                    <a:pt x="61" y="49"/>
                  </a:cubicBezTo>
                  <a:cubicBezTo>
                    <a:pt x="56" y="46"/>
                    <a:pt x="50" y="44"/>
                    <a:pt x="45" y="42"/>
                  </a:cubicBezTo>
                  <a:cubicBezTo>
                    <a:pt x="45" y="42"/>
                    <a:pt x="44" y="42"/>
                    <a:pt x="44" y="42"/>
                  </a:cubicBezTo>
                  <a:cubicBezTo>
                    <a:pt x="44" y="41"/>
                    <a:pt x="43" y="41"/>
                    <a:pt x="42" y="41"/>
                  </a:cubicBezTo>
                  <a:cubicBezTo>
                    <a:pt x="43" y="41"/>
                    <a:pt x="43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8"/>
                    <a:pt x="42" y="38"/>
                  </a:cubicBezTo>
                  <a:cubicBezTo>
                    <a:pt x="42" y="38"/>
                    <a:pt x="43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7"/>
                    <a:pt x="42" y="37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7"/>
                    <a:pt x="45" y="37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7" y="39"/>
                    <a:pt x="48" y="39"/>
                    <a:pt x="49" y="39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47" y="39"/>
                    <a:pt x="46" y="39"/>
                    <a:pt x="47" y="39"/>
                  </a:cubicBezTo>
                  <a:cubicBezTo>
                    <a:pt x="48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2" y="40"/>
                    <a:pt x="54" y="41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7" y="42"/>
                  </a:cubicBezTo>
                  <a:cubicBezTo>
                    <a:pt x="58" y="43"/>
                    <a:pt x="59" y="43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0" y="43"/>
                    <a:pt x="58" y="42"/>
                    <a:pt x="57" y="42"/>
                  </a:cubicBezTo>
                  <a:cubicBezTo>
                    <a:pt x="53" y="40"/>
                    <a:pt x="50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7"/>
                    <a:pt x="44" y="36"/>
                    <a:pt x="43" y="35"/>
                  </a:cubicBezTo>
                  <a:cubicBezTo>
                    <a:pt x="43" y="35"/>
                    <a:pt x="42" y="35"/>
                    <a:pt x="43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4"/>
                  </a:cubicBezTo>
                  <a:cubicBezTo>
                    <a:pt x="42" y="34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1"/>
                    <a:pt x="40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31"/>
                    <a:pt x="41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9" y="32"/>
                    <a:pt x="40" y="33"/>
                    <a:pt x="42" y="33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3"/>
                    <a:pt x="39" y="33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9" y="33"/>
                    <a:pt x="40" y="34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0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8" y="34"/>
                    <a:pt x="38" y="33"/>
                  </a:cubicBezTo>
                  <a:cubicBezTo>
                    <a:pt x="37" y="33"/>
                    <a:pt x="37" y="33"/>
                    <a:pt x="37" y="34"/>
                  </a:cubicBezTo>
                  <a:cubicBezTo>
                    <a:pt x="39" y="34"/>
                    <a:pt x="40" y="35"/>
                    <a:pt x="42" y="36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0" y="36"/>
                    <a:pt x="39" y="35"/>
                    <a:pt x="37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9" y="36"/>
                    <a:pt x="40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8"/>
                    <a:pt x="42" y="38"/>
                  </a:cubicBezTo>
                  <a:cubicBezTo>
                    <a:pt x="41" y="37"/>
                    <a:pt x="40" y="37"/>
                    <a:pt x="40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0" y="37"/>
                    <a:pt x="41" y="38"/>
                    <a:pt x="42" y="38"/>
                  </a:cubicBezTo>
                  <a:cubicBezTo>
                    <a:pt x="42" y="38"/>
                    <a:pt x="42" y="38"/>
                    <a:pt x="42" y="39"/>
                  </a:cubicBezTo>
                  <a:cubicBezTo>
                    <a:pt x="41" y="38"/>
                    <a:pt x="40" y="38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8" y="37"/>
                    <a:pt x="38" y="37"/>
                    <a:pt x="37" y="36"/>
                  </a:cubicBezTo>
                  <a:cubicBezTo>
                    <a:pt x="37" y="36"/>
                    <a:pt x="37" y="37"/>
                    <a:pt x="37" y="37"/>
                  </a:cubicBezTo>
                  <a:cubicBezTo>
                    <a:pt x="39" y="38"/>
                    <a:pt x="40" y="38"/>
                    <a:pt x="42" y="39"/>
                  </a:cubicBezTo>
                  <a:cubicBezTo>
                    <a:pt x="42" y="39"/>
                    <a:pt x="42" y="40"/>
                    <a:pt x="42" y="40"/>
                  </a:cubicBezTo>
                  <a:cubicBezTo>
                    <a:pt x="40" y="39"/>
                    <a:pt x="39" y="39"/>
                    <a:pt x="38" y="38"/>
                  </a:cubicBezTo>
                  <a:cubicBezTo>
                    <a:pt x="37" y="38"/>
                    <a:pt x="37" y="38"/>
                    <a:pt x="38" y="38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1" y="41"/>
                    <a:pt x="40" y="40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41"/>
                    <a:pt x="41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1" y="42"/>
                    <a:pt x="41" y="42"/>
                    <a:pt x="40" y="41"/>
                  </a:cubicBezTo>
                  <a:cubicBezTo>
                    <a:pt x="40" y="41"/>
                    <a:pt x="40" y="42"/>
                    <a:pt x="40" y="42"/>
                  </a:cubicBezTo>
                  <a:cubicBezTo>
                    <a:pt x="41" y="42"/>
                    <a:pt x="41" y="42"/>
                    <a:pt x="42" y="42"/>
                  </a:cubicBezTo>
                  <a:cubicBezTo>
                    <a:pt x="42" y="42"/>
                    <a:pt x="42" y="43"/>
                    <a:pt x="42" y="43"/>
                  </a:cubicBezTo>
                  <a:cubicBezTo>
                    <a:pt x="42" y="43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0" y="42"/>
                    <a:pt x="38" y="41"/>
                    <a:pt x="37" y="40"/>
                  </a:cubicBezTo>
                  <a:cubicBezTo>
                    <a:pt x="37" y="40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9" y="42"/>
                    <a:pt x="40" y="42"/>
                    <a:pt x="42" y="43"/>
                  </a:cubicBezTo>
                  <a:cubicBezTo>
                    <a:pt x="42" y="43"/>
                    <a:pt x="42" y="44"/>
                    <a:pt x="42" y="44"/>
                  </a:cubicBezTo>
                  <a:cubicBezTo>
                    <a:pt x="42" y="44"/>
                    <a:pt x="42" y="44"/>
                    <a:pt x="41" y="44"/>
                  </a:cubicBezTo>
                  <a:cubicBezTo>
                    <a:pt x="40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6" y="42"/>
                    <a:pt x="37" y="42"/>
                  </a:cubicBezTo>
                  <a:cubicBezTo>
                    <a:pt x="38" y="43"/>
                    <a:pt x="40" y="44"/>
                    <a:pt x="41" y="44"/>
                  </a:cubicBezTo>
                  <a:cubicBezTo>
                    <a:pt x="41" y="44"/>
                    <a:pt x="42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1" y="45"/>
                    <a:pt x="39" y="44"/>
                    <a:pt x="38" y="44"/>
                  </a:cubicBezTo>
                  <a:cubicBezTo>
                    <a:pt x="38" y="43"/>
                    <a:pt x="38" y="44"/>
                    <a:pt x="38" y="44"/>
                  </a:cubicBezTo>
                  <a:cubicBezTo>
                    <a:pt x="39" y="45"/>
                    <a:pt x="40" y="45"/>
                    <a:pt x="42" y="45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1" y="45"/>
                    <a:pt x="39" y="45"/>
                    <a:pt x="38" y="44"/>
                  </a:cubicBezTo>
                  <a:cubicBezTo>
                    <a:pt x="38" y="44"/>
                    <a:pt x="38" y="45"/>
                    <a:pt x="38" y="45"/>
                  </a:cubicBezTo>
                  <a:cubicBezTo>
                    <a:pt x="39" y="45"/>
                    <a:pt x="40" y="45"/>
                    <a:pt x="41" y="46"/>
                  </a:cubicBezTo>
                  <a:cubicBezTo>
                    <a:pt x="40" y="46"/>
                    <a:pt x="38" y="45"/>
                    <a:pt x="37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8" y="46"/>
                    <a:pt x="40" y="46"/>
                    <a:pt x="42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0" y="47"/>
                    <a:pt x="38" y="46"/>
                    <a:pt x="36" y="45"/>
                  </a:cubicBezTo>
                  <a:cubicBezTo>
                    <a:pt x="37" y="43"/>
                    <a:pt x="37" y="40"/>
                    <a:pt x="37" y="38"/>
                  </a:cubicBezTo>
                  <a:cubicBezTo>
                    <a:pt x="37" y="38"/>
                    <a:pt x="37" y="38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6"/>
                    <a:pt x="37" y="35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3"/>
                    <a:pt x="38" y="33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0"/>
                    <a:pt x="36" y="31"/>
                  </a:cubicBezTo>
                  <a:cubicBezTo>
                    <a:pt x="36" y="30"/>
                    <a:pt x="36" y="29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7"/>
                    <a:pt x="37" y="26"/>
                    <a:pt x="37" y="24"/>
                  </a:cubicBezTo>
                  <a:cubicBezTo>
                    <a:pt x="39" y="25"/>
                    <a:pt x="41" y="26"/>
                    <a:pt x="43" y="27"/>
                  </a:cubicBezTo>
                  <a:cubicBezTo>
                    <a:pt x="43" y="27"/>
                    <a:pt x="43" y="28"/>
                    <a:pt x="43" y="28"/>
                  </a:cubicBezTo>
                  <a:cubicBezTo>
                    <a:pt x="41" y="27"/>
                    <a:pt x="40" y="27"/>
                    <a:pt x="38" y="26"/>
                  </a:cubicBezTo>
                  <a:cubicBezTo>
                    <a:pt x="38" y="25"/>
                    <a:pt x="37" y="26"/>
                    <a:pt x="38" y="26"/>
                  </a:cubicBezTo>
                  <a:cubicBezTo>
                    <a:pt x="39" y="27"/>
                    <a:pt x="41" y="28"/>
                    <a:pt x="43" y="28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1" y="28"/>
                    <a:pt x="40" y="27"/>
                    <a:pt x="39" y="27"/>
                  </a:cubicBezTo>
                  <a:cubicBezTo>
                    <a:pt x="39" y="27"/>
                    <a:pt x="38" y="27"/>
                    <a:pt x="39" y="27"/>
                  </a:cubicBezTo>
                  <a:cubicBezTo>
                    <a:pt x="40" y="28"/>
                    <a:pt x="41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29"/>
                    <a:pt x="41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9"/>
                    <a:pt x="42" y="30"/>
                    <a:pt x="42" y="30"/>
                  </a:cubicBezTo>
                  <a:cubicBezTo>
                    <a:pt x="42" y="30"/>
                    <a:pt x="42" y="31"/>
                    <a:pt x="42" y="31"/>
                  </a:cubicBezTo>
                  <a:cubicBezTo>
                    <a:pt x="41" y="30"/>
                    <a:pt x="39" y="29"/>
                    <a:pt x="38" y="28"/>
                  </a:cubicBezTo>
                  <a:cubicBezTo>
                    <a:pt x="37" y="28"/>
                    <a:pt x="37" y="29"/>
                    <a:pt x="37" y="29"/>
                  </a:cubicBezTo>
                  <a:cubicBezTo>
                    <a:pt x="39" y="30"/>
                    <a:pt x="40" y="30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2"/>
                    <a:pt x="42" y="32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8"/>
                  </a:cubicBezTo>
                  <a:cubicBezTo>
                    <a:pt x="44" y="28"/>
                    <a:pt x="44" y="28"/>
                    <a:pt x="43" y="28"/>
                  </a:cubicBezTo>
                  <a:cubicBezTo>
                    <a:pt x="44" y="28"/>
                    <a:pt x="44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7" y="27"/>
                    <a:pt x="49" y="28"/>
                    <a:pt x="52" y="29"/>
                  </a:cubicBezTo>
                  <a:cubicBezTo>
                    <a:pt x="52" y="29"/>
                    <a:pt x="52" y="29"/>
                    <a:pt x="52" y="28"/>
                  </a:cubicBezTo>
                  <a:cubicBezTo>
                    <a:pt x="50" y="27"/>
                    <a:pt x="47" y="26"/>
                    <a:pt x="44" y="25"/>
                  </a:cubicBezTo>
                  <a:cubicBezTo>
                    <a:pt x="44" y="25"/>
                    <a:pt x="45" y="25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3" y="24"/>
                    <a:pt x="43" y="23"/>
                  </a:cubicBezTo>
                  <a:cubicBezTo>
                    <a:pt x="43" y="21"/>
                    <a:pt x="43" y="20"/>
                    <a:pt x="43" y="19"/>
                  </a:cubicBezTo>
                  <a:cubicBezTo>
                    <a:pt x="43" y="17"/>
                    <a:pt x="42" y="16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1"/>
                    <a:pt x="42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4" y="9"/>
                    <a:pt x="44" y="8"/>
                  </a:cubicBezTo>
                  <a:cubicBezTo>
                    <a:pt x="44" y="8"/>
                    <a:pt x="44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2" y="7"/>
                    <a:pt x="40" y="6"/>
                    <a:pt x="38" y="5"/>
                  </a:cubicBezTo>
                  <a:cubicBezTo>
                    <a:pt x="39" y="5"/>
                    <a:pt x="39" y="4"/>
                    <a:pt x="39" y="4"/>
                  </a:cubicBezTo>
                  <a:cubicBezTo>
                    <a:pt x="41" y="5"/>
                    <a:pt x="42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7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4"/>
                    <a:pt x="43" y="3"/>
                    <a:pt x="42" y="1"/>
                  </a:cubicBezTo>
                  <a:cubicBezTo>
                    <a:pt x="42" y="1"/>
                    <a:pt x="41" y="1"/>
                    <a:pt x="41" y="2"/>
                  </a:cubicBezTo>
                  <a:cubicBezTo>
                    <a:pt x="42" y="2"/>
                    <a:pt x="42" y="3"/>
                    <a:pt x="42" y="3"/>
                  </a:cubicBezTo>
                  <a:cubicBezTo>
                    <a:pt x="42" y="3"/>
                    <a:pt x="41" y="2"/>
                    <a:pt x="41" y="2"/>
                  </a:cubicBezTo>
                  <a:cubicBezTo>
                    <a:pt x="41" y="2"/>
                    <a:pt x="40" y="2"/>
                    <a:pt x="41" y="2"/>
                  </a:cubicBezTo>
                  <a:cubicBezTo>
                    <a:pt x="41" y="3"/>
                    <a:pt x="42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5"/>
                    <a:pt x="42" y="4"/>
                    <a:pt x="41" y="3"/>
                  </a:cubicBezTo>
                  <a:cubicBezTo>
                    <a:pt x="41" y="3"/>
                    <a:pt x="40" y="4"/>
                    <a:pt x="41" y="4"/>
                  </a:cubicBezTo>
                  <a:cubicBezTo>
                    <a:pt x="42" y="5"/>
                    <a:pt x="43" y="5"/>
                    <a:pt x="44" y="6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2" y="6"/>
                    <a:pt x="41" y="5"/>
                    <a:pt x="39" y="4"/>
                  </a:cubicBezTo>
                  <a:cubicBezTo>
                    <a:pt x="40" y="3"/>
                    <a:pt x="41" y="2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2"/>
                    <a:pt x="40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5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9"/>
                    <a:pt x="38" y="10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8" y="12"/>
                    <a:pt x="39" y="12"/>
                  </a:cubicBezTo>
                  <a:cubicBezTo>
                    <a:pt x="39" y="12"/>
                    <a:pt x="39" y="13"/>
                    <a:pt x="39" y="13"/>
                  </a:cubicBezTo>
                  <a:cubicBezTo>
                    <a:pt x="39" y="13"/>
                    <a:pt x="40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42" y="15"/>
                    <a:pt x="42" y="15"/>
                  </a:cubicBezTo>
                  <a:cubicBezTo>
                    <a:pt x="41" y="14"/>
                    <a:pt x="40" y="14"/>
                    <a:pt x="39" y="13"/>
                  </a:cubicBezTo>
                  <a:cubicBezTo>
                    <a:pt x="39" y="13"/>
                    <a:pt x="39" y="14"/>
                    <a:pt x="39" y="14"/>
                  </a:cubicBezTo>
                  <a:cubicBezTo>
                    <a:pt x="40" y="14"/>
                    <a:pt x="41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6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6"/>
                    <a:pt x="41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1" y="17"/>
                    <a:pt x="41" y="17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1" y="17"/>
                    <a:pt x="42" y="17"/>
                    <a:pt x="42" y="17"/>
                  </a:cubicBezTo>
                  <a:cubicBezTo>
                    <a:pt x="42" y="18"/>
                    <a:pt x="42" y="18"/>
                    <a:pt x="43" y="18"/>
                  </a:cubicBezTo>
                  <a:cubicBezTo>
                    <a:pt x="41" y="17"/>
                    <a:pt x="40" y="17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1" y="18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8"/>
                    <a:pt x="41" y="18"/>
                    <a:pt x="40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1" y="18"/>
                    <a:pt x="42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6"/>
                    <a:pt x="39" y="14"/>
                    <a:pt x="39" y="13"/>
                  </a:cubicBezTo>
                  <a:cubicBezTo>
                    <a:pt x="39" y="13"/>
                    <a:pt x="39" y="12"/>
                    <a:pt x="39" y="13"/>
                  </a:cubicBezTo>
                  <a:cubicBezTo>
                    <a:pt x="38" y="15"/>
                    <a:pt x="37" y="18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6" y="24"/>
                    <a:pt x="36" y="26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7"/>
                    <a:pt x="35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2"/>
                    <a:pt x="34" y="20"/>
                    <a:pt x="33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9"/>
                    <a:pt x="34" y="18"/>
                    <a:pt x="34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3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8"/>
                    <a:pt x="32" y="6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3" y="3"/>
                    <a:pt x="33" y="2"/>
                    <a:pt x="33" y="2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2" y="2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2"/>
                    <a:pt x="32" y="2"/>
                  </a:cubicBezTo>
                  <a:cubicBezTo>
                    <a:pt x="31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1" y="2"/>
                    <a:pt x="32" y="3"/>
                  </a:cubicBezTo>
                  <a:cubicBezTo>
                    <a:pt x="32" y="3"/>
                    <a:pt x="32" y="4"/>
                    <a:pt x="32" y="4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2"/>
                    <a:pt x="27" y="2"/>
                    <a:pt x="26" y="2"/>
                  </a:cubicBezTo>
                  <a:cubicBezTo>
                    <a:pt x="28" y="1"/>
                    <a:pt x="30" y="1"/>
                    <a:pt x="32" y="1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29" y="1"/>
                    <a:pt x="26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3"/>
                    <a:pt x="27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4"/>
                    <a:pt x="27" y="4"/>
                  </a:cubicBezTo>
                  <a:cubicBezTo>
                    <a:pt x="28" y="4"/>
                    <a:pt x="30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7"/>
                    <a:pt x="32" y="7"/>
                    <a:pt x="32" y="8"/>
                  </a:cubicBezTo>
                  <a:cubicBezTo>
                    <a:pt x="29" y="8"/>
                    <a:pt x="26" y="7"/>
                    <a:pt x="24" y="5"/>
                  </a:cubicBezTo>
                  <a:cubicBezTo>
                    <a:pt x="23" y="5"/>
                    <a:pt x="23" y="5"/>
                    <a:pt x="23" y="6"/>
                  </a:cubicBezTo>
                  <a:cubicBezTo>
                    <a:pt x="26" y="7"/>
                    <a:pt x="29" y="8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9" y="9"/>
                    <a:pt x="27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2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6" y="8"/>
                    <a:pt x="29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0" y="10"/>
                    <a:pt x="27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3" y="7"/>
                    <a:pt x="22" y="7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7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7" y="9"/>
                    <a:pt x="30" y="10"/>
                    <a:pt x="32" y="12"/>
                  </a:cubicBezTo>
                  <a:cubicBezTo>
                    <a:pt x="32" y="12"/>
                    <a:pt x="32" y="12"/>
                    <a:pt x="32" y="13"/>
                  </a:cubicBezTo>
                  <a:cubicBezTo>
                    <a:pt x="30" y="11"/>
                    <a:pt x="28" y="10"/>
                    <a:pt x="26" y="10"/>
                  </a:cubicBezTo>
                  <a:cubicBezTo>
                    <a:pt x="26" y="10"/>
                    <a:pt x="26" y="9"/>
                    <a:pt x="26" y="9"/>
                  </a:cubicBezTo>
                  <a:cubicBezTo>
                    <a:pt x="24" y="9"/>
                    <a:pt x="22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7" y="11"/>
                    <a:pt x="30" y="12"/>
                    <a:pt x="32" y="13"/>
                  </a:cubicBezTo>
                  <a:cubicBezTo>
                    <a:pt x="32" y="13"/>
                    <a:pt x="32" y="13"/>
                    <a:pt x="32" y="14"/>
                  </a:cubicBezTo>
                  <a:cubicBezTo>
                    <a:pt x="30" y="13"/>
                    <a:pt x="28" y="12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22" y="10"/>
                    <a:pt x="24" y="11"/>
                    <a:pt x="26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8" y="12"/>
                    <a:pt x="30" y="13"/>
                    <a:pt x="32" y="14"/>
                  </a:cubicBezTo>
                  <a:cubicBezTo>
                    <a:pt x="32" y="14"/>
                    <a:pt x="33" y="15"/>
                    <a:pt x="33" y="15"/>
                  </a:cubicBezTo>
                  <a:cubicBezTo>
                    <a:pt x="31" y="15"/>
                    <a:pt x="30" y="14"/>
                    <a:pt x="28" y="13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7" y="13"/>
                    <a:pt x="25" y="12"/>
                    <a:pt x="24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0"/>
                    <a:pt x="20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10"/>
                    <a:pt x="21" y="11"/>
                    <a:pt x="23" y="11"/>
                  </a:cubicBezTo>
                  <a:cubicBezTo>
                    <a:pt x="24" y="12"/>
                    <a:pt x="26" y="13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15"/>
                    <a:pt x="31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7"/>
                  </a:cubicBezTo>
                  <a:cubicBezTo>
                    <a:pt x="31" y="16"/>
                    <a:pt x="30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6" y="14"/>
                    <a:pt x="24" y="13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8" y="10"/>
                    <a:pt x="17" y="11"/>
                    <a:pt x="18" y="11"/>
                  </a:cubicBezTo>
                  <a:cubicBezTo>
                    <a:pt x="20" y="12"/>
                    <a:pt x="22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6" y="14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9" y="16"/>
                    <a:pt x="31" y="17"/>
                    <a:pt x="33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0" y="18"/>
                    <a:pt x="28" y="17"/>
                    <a:pt x="25" y="15"/>
                  </a:cubicBezTo>
                  <a:cubicBezTo>
                    <a:pt x="24" y="15"/>
                    <a:pt x="24" y="16"/>
                    <a:pt x="25" y="16"/>
                  </a:cubicBezTo>
                  <a:cubicBezTo>
                    <a:pt x="27" y="17"/>
                    <a:pt x="30" y="18"/>
                    <a:pt x="33" y="20"/>
                  </a:cubicBezTo>
                  <a:cubicBezTo>
                    <a:pt x="33" y="20"/>
                    <a:pt x="33" y="20"/>
                    <a:pt x="33" y="19"/>
                  </a:cubicBezTo>
                  <a:cubicBezTo>
                    <a:pt x="33" y="21"/>
                    <a:pt x="34" y="22"/>
                    <a:pt x="34" y="23"/>
                  </a:cubicBezTo>
                  <a:cubicBezTo>
                    <a:pt x="31" y="21"/>
                    <a:pt x="27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20"/>
                    <a:pt x="30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3" y="24"/>
                    <a:pt x="31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7" y="21"/>
                    <a:pt x="25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7" y="22"/>
                    <a:pt x="31" y="23"/>
                    <a:pt x="34" y="25"/>
                  </a:cubicBezTo>
                  <a:cubicBezTo>
                    <a:pt x="35" y="26"/>
                    <a:pt x="35" y="27"/>
                    <a:pt x="35" y="28"/>
                  </a:cubicBezTo>
                  <a:cubicBezTo>
                    <a:pt x="32" y="26"/>
                    <a:pt x="28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8" y="25"/>
                    <a:pt x="32" y="27"/>
                    <a:pt x="35" y="28"/>
                  </a:cubicBezTo>
                  <a:cubicBezTo>
                    <a:pt x="36" y="29"/>
                    <a:pt x="36" y="30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3" y="31"/>
                    <a:pt x="29" y="29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9" y="30"/>
                    <a:pt x="33" y="31"/>
                    <a:pt x="36" y="33"/>
                  </a:cubicBezTo>
                  <a:cubicBezTo>
                    <a:pt x="36" y="33"/>
                    <a:pt x="36" y="33"/>
                    <a:pt x="36" y="34"/>
                  </a:cubicBezTo>
                  <a:cubicBezTo>
                    <a:pt x="34" y="33"/>
                    <a:pt x="32" y="32"/>
                    <a:pt x="30" y="31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0" y="26"/>
                    <a:pt x="17" y="25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7" y="25"/>
                    <a:pt x="20" y="27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9"/>
                    <a:pt x="25" y="29"/>
                    <a:pt x="26" y="30"/>
                  </a:cubicBezTo>
                  <a:cubicBezTo>
                    <a:pt x="26" y="30"/>
                    <a:pt x="26" y="29"/>
                    <a:pt x="25" y="29"/>
                  </a:cubicBezTo>
                  <a:cubicBezTo>
                    <a:pt x="25" y="29"/>
                    <a:pt x="25" y="30"/>
                    <a:pt x="25" y="30"/>
                  </a:cubicBezTo>
                  <a:cubicBezTo>
                    <a:pt x="27" y="30"/>
                    <a:pt x="28" y="31"/>
                    <a:pt x="30" y="32"/>
                  </a:cubicBezTo>
                  <a:cubicBezTo>
                    <a:pt x="30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3" y="33"/>
                    <a:pt x="35" y="33"/>
                    <a:pt x="36" y="34"/>
                  </a:cubicBezTo>
                  <a:cubicBezTo>
                    <a:pt x="36" y="35"/>
                    <a:pt x="36" y="36"/>
                    <a:pt x="36" y="37"/>
                  </a:cubicBezTo>
                  <a:cubicBezTo>
                    <a:pt x="34" y="36"/>
                    <a:pt x="33" y="35"/>
                    <a:pt x="31" y="35"/>
                  </a:cubicBezTo>
                  <a:cubicBezTo>
                    <a:pt x="31" y="35"/>
                    <a:pt x="30" y="35"/>
                    <a:pt x="30" y="35"/>
                  </a:cubicBezTo>
                  <a:cubicBezTo>
                    <a:pt x="29" y="34"/>
                    <a:pt x="27" y="33"/>
                    <a:pt x="26" y="32"/>
                  </a:cubicBezTo>
                  <a:cubicBezTo>
                    <a:pt x="25" y="32"/>
                    <a:pt x="25" y="32"/>
                    <a:pt x="25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3" y="32"/>
                    <a:pt x="22" y="31"/>
                  </a:cubicBezTo>
                  <a:cubicBezTo>
                    <a:pt x="22" y="31"/>
                    <a:pt x="22" y="31"/>
                    <a:pt x="22" y="30"/>
                  </a:cubicBezTo>
                  <a:cubicBezTo>
                    <a:pt x="23" y="30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0" y="30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28"/>
                    <a:pt x="15" y="27"/>
                    <a:pt x="14" y="26"/>
                  </a:cubicBezTo>
                  <a:cubicBezTo>
                    <a:pt x="14" y="27"/>
                    <a:pt x="15" y="27"/>
                    <a:pt x="16" y="28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15" y="26"/>
                    <a:pt x="13" y="25"/>
                    <a:pt x="12" y="25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1" y="24"/>
                    <a:pt x="11" y="25"/>
                    <a:pt x="12" y="25"/>
                  </a:cubicBezTo>
                  <a:cubicBezTo>
                    <a:pt x="14" y="27"/>
                    <a:pt x="16" y="28"/>
                    <a:pt x="18" y="30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20" y="30"/>
                    <a:pt x="21" y="31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1"/>
                    <a:pt x="18" y="30"/>
                    <a:pt x="16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8" y="30"/>
                    <a:pt x="19" y="31"/>
                    <a:pt x="21" y="32"/>
                  </a:cubicBezTo>
                  <a:cubicBezTo>
                    <a:pt x="21" y="33"/>
                    <a:pt x="20" y="33"/>
                    <a:pt x="20" y="34"/>
                  </a:cubicBezTo>
                  <a:cubicBezTo>
                    <a:pt x="17" y="31"/>
                    <a:pt x="13" y="28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3" y="29"/>
                    <a:pt x="16" y="31"/>
                    <a:pt x="20" y="34"/>
                  </a:cubicBezTo>
                  <a:cubicBezTo>
                    <a:pt x="20" y="34"/>
                    <a:pt x="20" y="34"/>
                    <a:pt x="19" y="34"/>
                  </a:cubicBezTo>
                  <a:cubicBezTo>
                    <a:pt x="19" y="33"/>
                    <a:pt x="18" y="33"/>
                    <a:pt x="17" y="32"/>
                  </a:cubicBezTo>
                  <a:cubicBezTo>
                    <a:pt x="17" y="32"/>
                    <a:pt x="16" y="32"/>
                    <a:pt x="17" y="32"/>
                  </a:cubicBezTo>
                  <a:cubicBezTo>
                    <a:pt x="18" y="33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8" y="34"/>
                    <a:pt x="17" y="33"/>
                    <a:pt x="16" y="33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7" y="33"/>
                    <a:pt x="18" y="34"/>
                    <a:pt x="19" y="35"/>
                  </a:cubicBezTo>
                  <a:cubicBezTo>
                    <a:pt x="19" y="35"/>
                    <a:pt x="18" y="36"/>
                    <a:pt x="18" y="36"/>
                  </a:cubicBezTo>
                  <a:cubicBezTo>
                    <a:pt x="17" y="35"/>
                    <a:pt x="16" y="34"/>
                    <a:pt x="15" y="34"/>
                  </a:cubicBezTo>
                  <a:cubicBezTo>
                    <a:pt x="15" y="33"/>
                    <a:pt x="15" y="34"/>
                    <a:pt x="15" y="34"/>
                  </a:cubicBezTo>
                  <a:cubicBezTo>
                    <a:pt x="16" y="35"/>
                    <a:pt x="17" y="35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6"/>
                    <a:pt x="15" y="35"/>
                    <a:pt x="14" y="34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5" y="35"/>
                    <a:pt x="16" y="36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6"/>
                    <a:pt x="14" y="35"/>
                    <a:pt x="12" y="34"/>
                  </a:cubicBezTo>
                  <a:cubicBezTo>
                    <a:pt x="12" y="34"/>
                    <a:pt x="12" y="34"/>
                    <a:pt x="12" y="35"/>
                  </a:cubicBezTo>
                  <a:cubicBezTo>
                    <a:pt x="14" y="35"/>
                    <a:pt x="15" y="36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8"/>
                    <a:pt x="17" y="38"/>
                  </a:cubicBezTo>
                  <a:cubicBezTo>
                    <a:pt x="16" y="37"/>
                    <a:pt x="15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5" y="37"/>
                    <a:pt x="16" y="37"/>
                    <a:pt x="17" y="38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7"/>
                    <a:pt x="13" y="36"/>
                    <a:pt x="12" y="35"/>
                  </a:cubicBezTo>
                  <a:cubicBezTo>
                    <a:pt x="11" y="35"/>
                    <a:pt x="11" y="36"/>
                    <a:pt x="11" y="36"/>
                  </a:cubicBezTo>
                  <a:cubicBezTo>
                    <a:pt x="13" y="37"/>
                    <a:pt x="14" y="38"/>
                    <a:pt x="16" y="39"/>
                  </a:cubicBezTo>
                  <a:cubicBezTo>
                    <a:pt x="16" y="39"/>
                    <a:pt x="15" y="40"/>
                    <a:pt x="15" y="40"/>
                  </a:cubicBezTo>
                  <a:cubicBezTo>
                    <a:pt x="13" y="39"/>
                    <a:pt x="12" y="38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2" y="38"/>
                    <a:pt x="13" y="39"/>
                    <a:pt x="15" y="40"/>
                  </a:cubicBezTo>
                  <a:cubicBezTo>
                    <a:pt x="15" y="41"/>
                    <a:pt x="14" y="41"/>
                    <a:pt x="14" y="41"/>
                  </a:cubicBezTo>
                  <a:cubicBezTo>
                    <a:pt x="13" y="40"/>
                    <a:pt x="12" y="39"/>
                    <a:pt x="11" y="38"/>
                  </a:cubicBezTo>
                  <a:cubicBezTo>
                    <a:pt x="10" y="38"/>
                    <a:pt x="10" y="39"/>
                    <a:pt x="10" y="39"/>
                  </a:cubicBezTo>
                  <a:cubicBezTo>
                    <a:pt x="9" y="38"/>
                    <a:pt x="8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0" y="38"/>
                    <a:pt x="12" y="40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12" y="43"/>
                    <a:pt x="12" y="42"/>
                    <a:pt x="12" y="42"/>
                  </a:cubicBezTo>
                  <a:cubicBezTo>
                    <a:pt x="10" y="40"/>
                    <a:pt x="8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9" y="40"/>
                    <a:pt x="9" y="41"/>
                  </a:cubicBezTo>
                  <a:cubicBezTo>
                    <a:pt x="10" y="41"/>
                    <a:pt x="11" y="42"/>
                    <a:pt x="11" y="42"/>
                  </a:cubicBezTo>
                  <a:cubicBezTo>
                    <a:pt x="11" y="42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3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0" y="43"/>
                    <a:pt x="9" y="42"/>
                    <a:pt x="8" y="41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1"/>
                    <a:pt x="6" y="40"/>
                    <a:pt x="6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7" y="41"/>
                    <a:pt x="9" y="43"/>
                    <a:pt x="10" y="44"/>
                  </a:cubicBezTo>
                  <a:cubicBezTo>
                    <a:pt x="10" y="44"/>
                    <a:pt x="11" y="44"/>
                    <a:pt x="10" y="44"/>
                  </a:cubicBezTo>
                  <a:cubicBezTo>
                    <a:pt x="10" y="43"/>
                    <a:pt x="9" y="43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9" y="44"/>
                    <a:pt x="8" y="43"/>
                    <a:pt x="7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4"/>
                    <a:pt x="9" y="45"/>
                    <a:pt x="10" y="46"/>
                  </a:cubicBezTo>
                  <a:cubicBezTo>
                    <a:pt x="9" y="47"/>
                    <a:pt x="8" y="48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7"/>
                    <a:pt x="3" y="45"/>
                    <a:pt x="1" y="43"/>
                  </a:cubicBezTo>
                  <a:cubicBezTo>
                    <a:pt x="1" y="43"/>
                    <a:pt x="0" y="43"/>
                    <a:pt x="1" y="43"/>
                  </a:cubicBezTo>
                  <a:cubicBezTo>
                    <a:pt x="3" y="45"/>
                    <a:pt x="5" y="47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50"/>
                    <a:pt x="4" y="51"/>
                    <a:pt x="2" y="52"/>
                  </a:cubicBezTo>
                  <a:close/>
                  <a:moveTo>
                    <a:pt x="33" y="18"/>
                  </a:moveTo>
                  <a:cubicBezTo>
                    <a:pt x="31" y="17"/>
                    <a:pt x="30" y="16"/>
                    <a:pt x="29" y="16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30" y="16"/>
                    <a:pt x="31" y="16"/>
                    <a:pt x="33" y="17"/>
                  </a:cubicBezTo>
                  <a:cubicBezTo>
                    <a:pt x="33" y="17"/>
                    <a:pt x="33" y="17"/>
                    <a:pt x="33" y="18"/>
                  </a:cubicBezTo>
                  <a:close/>
                  <a:moveTo>
                    <a:pt x="39" y="10"/>
                  </a:moveTo>
                  <a:cubicBezTo>
                    <a:pt x="39" y="11"/>
                    <a:pt x="40" y="11"/>
                    <a:pt x="41" y="12"/>
                  </a:cubicBezTo>
                  <a:cubicBezTo>
                    <a:pt x="41" y="12"/>
                    <a:pt x="41" y="13"/>
                    <a:pt x="40" y="13"/>
                  </a:cubicBezTo>
                  <a:cubicBezTo>
                    <a:pt x="40" y="13"/>
                    <a:pt x="40" y="13"/>
                    <a:pt x="40" y="12"/>
                  </a:cubicBezTo>
                  <a:cubicBezTo>
                    <a:pt x="39" y="12"/>
                    <a:pt x="39" y="11"/>
                    <a:pt x="39" y="10"/>
                  </a:cubicBezTo>
                  <a:close/>
                  <a:moveTo>
                    <a:pt x="43" y="10"/>
                  </a:moveTo>
                  <a:cubicBezTo>
                    <a:pt x="41" y="9"/>
                    <a:pt x="39" y="8"/>
                    <a:pt x="37" y="7"/>
                  </a:cubicBezTo>
                  <a:cubicBezTo>
                    <a:pt x="37" y="6"/>
                    <a:pt x="38" y="6"/>
                    <a:pt x="38" y="5"/>
                  </a:cubicBezTo>
                  <a:cubicBezTo>
                    <a:pt x="40" y="6"/>
                    <a:pt x="42" y="7"/>
                    <a:pt x="44" y="8"/>
                  </a:cubicBezTo>
                  <a:cubicBezTo>
                    <a:pt x="43" y="8"/>
                    <a:pt x="43" y="8"/>
                    <a:pt x="43" y="9"/>
                  </a:cubicBezTo>
                  <a:cubicBezTo>
                    <a:pt x="42" y="8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0" y="7"/>
                    <a:pt x="41" y="8"/>
                    <a:pt x="43" y="9"/>
                  </a:cubicBezTo>
                  <a:cubicBezTo>
                    <a:pt x="43" y="9"/>
                    <a:pt x="43" y="9"/>
                    <a:pt x="43" y="10"/>
                  </a:cubicBezTo>
                  <a:close/>
                  <a:moveTo>
                    <a:pt x="38" y="9"/>
                  </a:moveTo>
                  <a:cubicBezTo>
                    <a:pt x="38" y="8"/>
                    <a:pt x="38" y="9"/>
                    <a:pt x="38" y="9"/>
                  </a:cubicBezTo>
                  <a:cubicBezTo>
                    <a:pt x="39" y="10"/>
                    <a:pt x="40" y="10"/>
                    <a:pt x="42" y="11"/>
                  </a:cubicBezTo>
                  <a:cubicBezTo>
                    <a:pt x="41" y="11"/>
                    <a:pt x="41" y="11"/>
                    <a:pt x="41" y="12"/>
                  </a:cubicBezTo>
                  <a:cubicBezTo>
                    <a:pt x="40" y="11"/>
                    <a:pt x="40" y="11"/>
                    <a:pt x="39" y="10"/>
                  </a:cubicBezTo>
                  <a:cubicBezTo>
                    <a:pt x="39" y="10"/>
                    <a:pt x="39" y="10"/>
                    <a:pt x="38" y="10"/>
                  </a:cubicBezTo>
                  <a:cubicBezTo>
                    <a:pt x="38" y="9"/>
                    <a:pt x="37" y="8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9" y="8"/>
                    <a:pt x="41" y="9"/>
                    <a:pt x="42" y="10"/>
                  </a:cubicBezTo>
                  <a:cubicBezTo>
                    <a:pt x="42" y="10"/>
                    <a:pt x="42" y="10"/>
                    <a:pt x="42" y="11"/>
                  </a:cubicBezTo>
                  <a:cubicBezTo>
                    <a:pt x="41" y="10"/>
                    <a:pt x="40" y="9"/>
                    <a:pt x="38" y="9"/>
                  </a:cubicBezTo>
                  <a:close/>
                  <a:moveTo>
                    <a:pt x="42" y="14"/>
                  </a:moveTo>
                  <a:cubicBezTo>
                    <a:pt x="42" y="14"/>
                    <a:pt x="41" y="13"/>
                    <a:pt x="41" y="13"/>
                  </a:cubicBezTo>
                  <a:cubicBezTo>
                    <a:pt x="41" y="13"/>
                    <a:pt x="41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3"/>
                    <a:pt x="42" y="13"/>
                    <a:pt x="42" y="14"/>
                  </a:cubicBezTo>
                  <a:close/>
                  <a:moveTo>
                    <a:pt x="37" y="23"/>
                  </a:moveTo>
                  <a:cubicBezTo>
                    <a:pt x="37" y="23"/>
                    <a:pt x="37" y="22"/>
                    <a:pt x="37" y="22"/>
                  </a:cubicBezTo>
                  <a:cubicBezTo>
                    <a:pt x="38" y="22"/>
                    <a:pt x="39" y="22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39" y="22"/>
                    <a:pt x="38" y="22"/>
                    <a:pt x="37" y="21"/>
                  </a:cubicBezTo>
                  <a:cubicBezTo>
                    <a:pt x="37" y="20"/>
                    <a:pt x="37" y="19"/>
                    <a:pt x="38" y="17"/>
                  </a:cubicBezTo>
                  <a:cubicBezTo>
                    <a:pt x="39" y="18"/>
                    <a:pt x="41" y="19"/>
                    <a:pt x="43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2" y="21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21"/>
                    <a:pt x="42" y="21"/>
                    <a:pt x="43" y="22"/>
                  </a:cubicBezTo>
                  <a:cubicBezTo>
                    <a:pt x="43" y="22"/>
                    <a:pt x="43" y="22"/>
                    <a:pt x="43" y="23"/>
                  </a:cubicBezTo>
                  <a:cubicBezTo>
                    <a:pt x="41" y="22"/>
                    <a:pt x="40" y="21"/>
                    <a:pt x="38" y="20"/>
                  </a:cubicBezTo>
                  <a:cubicBezTo>
                    <a:pt x="38" y="20"/>
                    <a:pt x="37" y="20"/>
                    <a:pt x="38" y="20"/>
                  </a:cubicBezTo>
                  <a:cubicBezTo>
                    <a:pt x="40" y="21"/>
                    <a:pt x="41" y="22"/>
                    <a:pt x="43" y="23"/>
                  </a:cubicBezTo>
                  <a:cubicBezTo>
                    <a:pt x="43" y="23"/>
                    <a:pt x="43" y="24"/>
                    <a:pt x="43" y="24"/>
                  </a:cubicBezTo>
                  <a:cubicBezTo>
                    <a:pt x="43" y="24"/>
                    <a:pt x="42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4"/>
                    <a:pt x="43" y="24"/>
                    <a:pt x="43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2" y="24"/>
                    <a:pt x="40" y="23"/>
                    <a:pt x="38" y="23"/>
                  </a:cubicBezTo>
                  <a:cubicBezTo>
                    <a:pt x="38" y="22"/>
                    <a:pt x="38" y="23"/>
                    <a:pt x="38" y="23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7"/>
                    <a:pt x="44" y="27"/>
                  </a:cubicBezTo>
                  <a:cubicBezTo>
                    <a:pt x="41" y="26"/>
                    <a:pt x="39" y="25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60" y="206"/>
                  </a:moveTo>
                  <a:cubicBezTo>
                    <a:pt x="60" y="206"/>
                    <a:pt x="60" y="206"/>
                    <a:pt x="59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lose/>
                  <a:moveTo>
                    <a:pt x="60" y="207"/>
                  </a:moveTo>
                  <a:cubicBezTo>
                    <a:pt x="60" y="207"/>
                    <a:pt x="60" y="207"/>
                    <a:pt x="60" y="207"/>
                  </a:cubicBezTo>
                  <a:cubicBezTo>
                    <a:pt x="60" y="207"/>
                    <a:pt x="59" y="207"/>
                    <a:pt x="59" y="206"/>
                  </a:cubicBezTo>
                  <a:cubicBezTo>
                    <a:pt x="59" y="206"/>
                    <a:pt x="60" y="207"/>
                    <a:pt x="60" y="207"/>
                  </a:cubicBezTo>
                  <a:cubicBezTo>
                    <a:pt x="60" y="207"/>
                    <a:pt x="60" y="207"/>
                    <a:pt x="60" y="207"/>
                  </a:cubicBezTo>
                  <a:close/>
                  <a:moveTo>
                    <a:pt x="60" y="209"/>
                  </a:moveTo>
                  <a:cubicBezTo>
                    <a:pt x="60" y="209"/>
                    <a:pt x="59" y="209"/>
                    <a:pt x="59" y="209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8" y="208"/>
                    <a:pt x="56" y="207"/>
                    <a:pt x="54" y="206"/>
                  </a:cubicBezTo>
                  <a:cubicBezTo>
                    <a:pt x="57" y="207"/>
                    <a:pt x="57" y="207"/>
                    <a:pt x="57" y="207"/>
                  </a:cubicBezTo>
                  <a:cubicBezTo>
                    <a:pt x="58" y="207"/>
                    <a:pt x="59" y="208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8"/>
                    <a:pt x="60" y="209"/>
                    <a:pt x="60" y="209"/>
                  </a:cubicBezTo>
                  <a:cubicBezTo>
                    <a:pt x="60" y="209"/>
                    <a:pt x="60" y="209"/>
                    <a:pt x="60" y="209"/>
                  </a:cubicBezTo>
                  <a:close/>
                  <a:moveTo>
                    <a:pt x="46" y="212"/>
                  </a:moveTo>
                  <a:cubicBezTo>
                    <a:pt x="48" y="210"/>
                    <a:pt x="49" y="208"/>
                    <a:pt x="51" y="206"/>
                  </a:cubicBezTo>
                  <a:cubicBezTo>
                    <a:pt x="51" y="206"/>
                    <a:pt x="51" y="206"/>
                    <a:pt x="51" y="206"/>
                  </a:cubicBezTo>
                  <a:cubicBezTo>
                    <a:pt x="51" y="206"/>
                    <a:pt x="51" y="206"/>
                    <a:pt x="51" y="206"/>
                  </a:cubicBezTo>
                  <a:cubicBezTo>
                    <a:pt x="52" y="206"/>
                    <a:pt x="53" y="207"/>
                    <a:pt x="54" y="207"/>
                  </a:cubicBezTo>
                  <a:cubicBezTo>
                    <a:pt x="56" y="208"/>
                    <a:pt x="57" y="209"/>
                    <a:pt x="58" y="209"/>
                  </a:cubicBezTo>
                  <a:cubicBezTo>
                    <a:pt x="58" y="210"/>
                    <a:pt x="58" y="209"/>
                    <a:pt x="58" y="209"/>
                  </a:cubicBezTo>
                  <a:cubicBezTo>
                    <a:pt x="58" y="209"/>
                    <a:pt x="57" y="208"/>
                    <a:pt x="57" y="208"/>
                  </a:cubicBezTo>
                  <a:cubicBezTo>
                    <a:pt x="58" y="208"/>
                    <a:pt x="59" y="209"/>
                    <a:pt x="60" y="209"/>
                  </a:cubicBezTo>
                  <a:cubicBezTo>
                    <a:pt x="60" y="209"/>
                    <a:pt x="60" y="209"/>
                    <a:pt x="60" y="209"/>
                  </a:cubicBezTo>
                  <a:cubicBezTo>
                    <a:pt x="60" y="210"/>
                    <a:pt x="59" y="210"/>
                    <a:pt x="59" y="210"/>
                  </a:cubicBezTo>
                  <a:cubicBezTo>
                    <a:pt x="58" y="210"/>
                    <a:pt x="57" y="209"/>
                    <a:pt x="55" y="209"/>
                  </a:cubicBezTo>
                  <a:cubicBezTo>
                    <a:pt x="55" y="209"/>
                    <a:pt x="55" y="209"/>
                    <a:pt x="55" y="208"/>
                  </a:cubicBezTo>
                  <a:cubicBezTo>
                    <a:pt x="54" y="208"/>
                    <a:pt x="52" y="207"/>
                    <a:pt x="51" y="206"/>
                  </a:cubicBezTo>
                  <a:cubicBezTo>
                    <a:pt x="50" y="206"/>
                    <a:pt x="50" y="207"/>
                    <a:pt x="51" y="207"/>
                  </a:cubicBezTo>
                  <a:cubicBezTo>
                    <a:pt x="51" y="207"/>
                    <a:pt x="52" y="207"/>
                    <a:pt x="52" y="208"/>
                  </a:cubicBezTo>
                  <a:cubicBezTo>
                    <a:pt x="52" y="207"/>
                    <a:pt x="52" y="207"/>
                    <a:pt x="51" y="207"/>
                  </a:cubicBezTo>
                  <a:cubicBezTo>
                    <a:pt x="51" y="207"/>
                    <a:pt x="51" y="207"/>
                    <a:pt x="51" y="208"/>
                  </a:cubicBezTo>
                  <a:cubicBezTo>
                    <a:pt x="54" y="209"/>
                    <a:pt x="56" y="210"/>
                    <a:pt x="59" y="211"/>
                  </a:cubicBezTo>
                  <a:cubicBezTo>
                    <a:pt x="59" y="211"/>
                    <a:pt x="58" y="211"/>
                    <a:pt x="58" y="211"/>
                  </a:cubicBezTo>
                  <a:cubicBezTo>
                    <a:pt x="57" y="211"/>
                    <a:pt x="55" y="210"/>
                    <a:pt x="53" y="209"/>
                  </a:cubicBezTo>
                  <a:cubicBezTo>
                    <a:pt x="53" y="209"/>
                    <a:pt x="53" y="210"/>
                    <a:pt x="53" y="210"/>
                  </a:cubicBezTo>
                  <a:cubicBezTo>
                    <a:pt x="55" y="211"/>
                    <a:pt x="56" y="211"/>
                    <a:pt x="58" y="212"/>
                  </a:cubicBezTo>
                  <a:cubicBezTo>
                    <a:pt x="58" y="212"/>
                    <a:pt x="58" y="212"/>
                    <a:pt x="57" y="212"/>
                  </a:cubicBezTo>
                  <a:cubicBezTo>
                    <a:pt x="56" y="212"/>
                    <a:pt x="55" y="211"/>
                    <a:pt x="54" y="211"/>
                  </a:cubicBezTo>
                  <a:cubicBezTo>
                    <a:pt x="54" y="211"/>
                    <a:pt x="54" y="211"/>
                    <a:pt x="54" y="211"/>
                  </a:cubicBezTo>
                  <a:cubicBezTo>
                    <a:pt x="55" y="212"/>
                    <a:pt x="56" y="212"/>
                    <a:pt x="57" y="212"/>
                  </a:cubicBezTo>
                  <a:cubicBezTo>
                    <a:pt x="57" y="212"/>
                    <a:pt x="57" y="213"/>
                    <a:pt x="57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6" y="212"/>
                    <a:pt x="55" y="212"/>
                    <a:pt x="54" y="212"/>
                  </a:cubicBezTo>
                  <a:cubicBezTo>
                    <a:pt x="54" y="211"/>
                    <a:pt x="54" y="212"/>
                    <a:pt x="54" y="212"/>
                  </a:cubicBezTo>
                  <a:cubicBezTo>
                    <a:pt x="55" y="212"/>
                    <a:pt x="55" y="213"/>
                    <a:pt x="56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6" y="213"/>
                    <a:pt x="55" y="214"/>
                    <a:pt x="55" y="214"/>
                  </a:cubicBezTo>
                  <a:cubicBezTo>
                    <a:pt x="53" y="213"/>
                    <a:pt x="52" y="212"/>
                    <a:pt x="50" y="212"/>
                  </a:cubicBezTo>
                  <a:cubicBezTo>
                    <a:pt x="50" y="212"/>
                    <a:pt x="49" y="212"/>
                    <a:pt x="50" y="212"/>
                  </a:cubicBezTo>
                  <a:cubicBezTo>
                    <a:pt x="51" y="213"/>
                    <a:pt x="53" y="213"/>
                    <a:pt x="55" y="214"/>
                  </a:cubicBezTo>
                  <a:cubicBezTo>
                    <a:pt x="54" y="214"/>
                    <a:pt x="54" y="214"/>
                    <a:pt x="54" y="214"/>
                  </a:cubicBezTo>
                  <a:cubicBezTo>
                    <a:pt x="52" y="214"/>
                    <a:pt x="50" y="213"/>
                    <a:pt x="49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50" y="213"/>
                    <a:pt x="52" y="214"/>
                    <a:pt x="54" y="215"/>
                  </a:cubicBezTo>
                  <a:cubicBezTo>
                    <a:pt x="54" y="215"/>
                    <a:pt x="53" y="215"/>
                    <a:pt x="53" y="215"/>
                  </a:cubicBezTo>
                  <a:cubicBezTo>
                    <a:pt x="53" y="215"/>
                    <a:pt x="53" y="215"/>
                    <a:pt x="53" y="215"/>
                  </a:cubicBezTo>
                  <a:cubicBezTo>
                    <a:pt x="51" y="214"/>
                    <a:pt x="49" y="213"/>
                    <a:pt x="47" y="213"/>
                  </a:cubicBezTo>
                  <a:cubicBezTo>
                    <a:pt x="47" y="212"/>
                    <a:pt x="47" y="213"/>
                    <a:pt x="47" y="213"/>
                  </a:cubicBezTo>
                  <a:cubicBezTo>
                    <a:pt x="49" y="214"/>
                    <a:pt x="51" y="215"/>
                    <a:pt x="53" y="215"/>
                  </a:cubicBezTo>
                  <a:cubicBezTo>
                    <a:pt x="52" y="216"/>
                    <a:pt x="52" y="216"/>
                    <a:pt x="51" y="216"/>
                  </a:cubicBezTo>
                  <a:cubicBezTo>
                    <a:pt x="49" y="216"/>
                    <a:pt x="48" y="215"/>
                    <a:pt x="46" y="214"/>
                  </a:cubicBezTo>
                  <a:cubicBezTo>
                    <a:pt x="46" y="214"/>
                    <a:pt x="46" y="214"/>
                    <a:pt x="46" y="215"/>
                  </a:cubicBezTo>
                  <a:cubicBezTo>
                    <a:pt x="48" y="215"/>
                    <a:pt x="49" y="216"/>
                    <a:pt x="51" y="216"/>
                  </a:cubicBezTo>
                  <a:cubicBezTo>
                    <a:pt x="50" y="217"/>
                    <a:pt x="50" y="217"/>
                    <a:pt x="50" y="217"/>
                  </a:cubicBezTo>
                  <a:cubicBezTo>
                    <a:pt x="49" y="216"/>
                    <a:pt x="48" y="216"/>
                    <a:pt x="46" y="215"/>
                  </a:cubicBezTo>
                  <a:cubicBezTo>
                    <a:pt x="46" y="215"/>
                    <a:pt x="46" y="216"/>
                    <a:pt x="46" y="216"/>
                  </a:cubicBezTo>
                  <a:cubicBezTo>
                    <a:pt x="47" y="216"/>
                    <a:pt x="48" y="217"/>
                    <a:pt x="49" y="217"/>
                  </a:cubicBezTo>
                  <a:cubicBezTo>
                    <a:pt x="49" y="217"/>
                    <a:pt x="49" y="217"/>
                    <a:pt x="49" y="217"/>
                  </a:cubicBezTo>
                  <a:cubicBezTo>
                    <a:pt x="49" y="217"/>
                    <a:pt x="49" y="217"/>
                    <a:pt x="48" y="217"/>
                  </a:cubicBezTo>
                  <a:cubicBezTo>
                    <a:pt x="48" y="217"/>
                    <a:pt x="47" y="217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7" y="218"/>
                    <a:pt x="45" y="218"/>
                    <a:pt x="45" y="217"/>
                  </a:cubicBezTo>
                  <a:cubicBezTo>
                    <a:pt x="43" y="216"/>
                    <a:pt x="46" y="213"/>
                    <a:pt x="46" y="212"/>
                  </a:cubicBezTo>
                  <a:close/>
                  <a:moveTo>
                    <a:pt x="56" y="205"/>
                  </a:moveTo>
                  <a:cubicBezTo>
                    <a:pt x="57" y="205"/>
                    <a:pt x="57" y="205"/>
                    <a:pt x="58" y="205"/>
                  </a:cubicBezTo>
                  <a:cubicBezTo>
                    <a:pt x="58" y="205"/>
                    <a:pt x="59" y="206"/>
                    <a:pt x="59" y="206"/>
                  </a:cubicBezTo>
                  <a:cubicBezTo>
                    <a:pt x="58" y="206"/>
                    <a:pt x="57" y="205"/>
                    <a:pt x="55" y="205"/>
                  </a:cubicBezTo>
                  <a:cubicBezTo>
                    <a:pt x="55" y="205"/>
                    <a:pt x="54" y="205"/>
                    <a:pt x="54" y="204"/>
                  </a:cubicBezTo>
                  <a:cubicBezTo>
                    <a:pt x="54" y="204"/>
                    <a:pt x="54" y="204"/>
                    <a:pt x="54" y="204"/>
                  </a:cubicBezTo>
                  <a:cubicBezTo>
                    <a:pt x="53" y="204"/>
                    <a:pt x="53" y="204"/>
                    <a:pt x="53" y="204"/>
                  </a:cubicBezTo>
                  <a:cubicBezTo>
                    <a:pt x="53" y="204"/>
                    <a:pt x="53" y="205"/>
                    <a:pt x="53" y="205"/>
                  </a:cubicBezTo>
                  <a:cubicBezTo>
                    <a:pt x="54" y="205"/>
                    <a:pt x="54" y="205"/>
                    <a:pt x="55" y="205"/>
                  </a:cubicBezTo>
                  <a:cubicBezTo>
                    <a:pt x="56" y="206"/>
                    <a:pt x="56" y="206"/>
                    <a:pt x="57" y="206"/>
                  </a:cubicBezTo>
                  <a:cubicBezTo>
                    <a:pt x="58" y="206"/>
                    <a:pt x="58" y="207"/>
                    <a:pt x="59" y="207"/>
                  </a:cubicBezTo>
                  <a:cubicBezTo>
                    <a:pt x="59" y="207"/>
                    <a:pt x="60" y="207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59" y="207"/>
                    <a:pt x="58" y="207"/>
                    <a:pt x="57" y="207"/>
                  </a:cubicBezTo>
                  <a:cubicBezTo>
                    <a:pt x="56" y="206"/>
                    <a:pt x="54" y="205"/>
                    <a:pt x="53" y="205"/>
                  </a:cubicBezTo>
                  <a:cubicBezTo>
                    <a:pt x="53" y="205"/>
                    <a:pt x="52" y="205"/>
                    <a:pt x="53" y="205"/>
                  </a:cubicBezTo>
                  <a:cubicBezTo>
                    <a:pt x="53" y="205"/>
                    <a:pt x="53" y="205"/>
                    <a:pt x="53" y="205"/>
                  </a:cubicBezTo>
                  <a:cubicBezTo>
                    <a:pt x="53" y="205"/>
                    <a:pt x="53" y="205"/>
                    <a:pt x="52" y="205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4" y="206"/>
                    <a:pt x="55" y="207"/>
                    <a:pt x="56" y="208"/>
                  </a:cubicBezTo>
                  <a:cubicBezTo>
                    <a:pt x="56" y="207"/>
                    <a:pt x="55" y="207"/>
                    <a:pt x="55" y="207"/>
                  </a:cubicBezTo>
                  <a:cubicBezTo>
                    <a:pt x="53" y="206"/>
                    <a:pt x="52" y="206"/>
                    <a:pt x="51" y="205"/>
                  </a:cubicBezTo>
                  <a:cubicBezTo>
                    <a:pt x="51" y="205"/>
                    <a:pt x="51" y="205"/>
                    <a:pt x="52" y="204"/>
                  </a:cubicBezTo>
                  <a:cubicBezTo>
                    <a:pt x="53" y="204"/>
                    <a:pt x="54" y="204"/>
                    <a:pt x="56" y="204"/>
                  </a:cubicBezTo>
                  <a:cubicBezTo>
                    <a:pt x="56" y="204"/>
                    <a:pt x="56" y="205"/>
                    <a:pt x="56" y="205"/>
                  </a:cubicBezTo>
                  <a:close/>
                  <a:moveTo>
                    <a:pt x="42" y="121"/>
                  </a:moveTo>
                  <a:cubicBezTo>
                    <a:pt x="48" y="124"/>
                    <a:pt x="55" y="126"/>
                    <a:pt x="61" y="129"/>
                  </a:cubicBezTo>
                  <a:cubicBezTo>
                    <a:pt x="61" y="129"/>
                    <a:pt x="61" y="129"/>
                    <a:pt x="61" y="130"/>
                  </a:cubicBezTo>
                  <a:cubicBezTo>
                    <a:pt x="57" y="128"/>
                    <a:pt x="54" y="127"/>
                    <a:pt x="50" y="125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54" y="127"/>
                    <a:pt x="57" y="129"/>
                    <a:pt x="61" y="13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55" y="128"/>
                    <a:pt x="48" y="125"/>
                    <a:pt x="42" y="123"/>
                  </a:cubicBezTo>
                  <a:cubicBezTo>
                    <a:pt x="42" y="122"/>
                    <a:pt x="42" y="122"/>
                    <a:pt x="42" y="121"/>
                  </a:cubicBezTo>
                  <a:close/>
                  <a:moveTo>
                    <a:pt x="42" y="120"/>
                  </a:moveTo>
                  <a:cubicBezTo>
                    <a:pt x="48" y="122"/>
                    <a:pt x="54" y="125"/>
                    <a:pt x="61" y="127"/>
                  </a:cubicBezTo>
                  <a:cubicBezTo>
                    <a:pt x="61" y="127"/>
                    <a:pt x="61" y="127"/>
                    <a:pt x="61" y="128"/>
                  </a:cubicBezTo>
                  <a:cubicBezTo>
                    <a:pt x="59" y="127"/>
                    <a:pt x="57" y="126"/>
                    <a:pt x="56" y="126"/>
                  </a:cubicBezTo>
                  <a:cubicBezTo>
                    <a:pt x="55" y="126"/>
                    <a:pt x="55" y="126"/>
                    <a:pt x="56" y="126"/>
                  </a:cubicBezTo>
                  <a:cubicBezTo>
                    <a:pt x="57" y="127"/>
                    <a:pt x="59" y="127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55" y="126"/>
                    <a:pt x="48" y="123"/>
                    <a:pt x="42" y="121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41" y="118"/>
                  </a:moveTo>
                  <a:cubicBezTo>
                    <a:pt x="48" y="121"/>
                    <a:pt x="54" y="123"/>
                    <a:pt x="61" y="125"/>
                  </a:cubicBezTo>
                  <a:cubicBezTo>
                    <a:pt x="61" y="126"/>
                    <a:pt x="61" y="126"/>
                    <a:pt x="61" y="127"/>
                  </a:cubicBezTo>
                  <a:cubicBezTo>
                    <a:pt x="54" y="124"/>
                    <a:pt x="48" y="122"/>
                    <a:pt x="42" y="119"/>
                  </a:cubicBezTo>
                  <a:cubicBezTo>
                    <a:pt x="41" y="119"/>
                    <a:pt x="41" y="118"/>
                    <a:pt x="41" y="118"/>
                  </a:cubicBezTo>
                  <a:close/>
                  <a:moveTo>
                    <a:pt x="41" y="205"/>
                  </a:moveTo>
                  <a:cubicBezTo>
                    <a:pt x="41" y="205"/>
                    <a:pt x="41" y="204"/>
                    <a:pt x="41" y="204"/>
                  </a:cubicBezTo>
                  <a:cubicBezTo>
                    <a:pt x="41" y="204"/>
                    <a:pt x="41" y="204"/>
                    <a:pt x="41" y="204"/>
                  </a:cubicBezTo>
                  <a:cubicBezTo>
                    <a:pt x="41" y="205"/>
                    <a:pt x="41" y="205"/>
                    <a:pt x="41" y="205"/>
                  </a:cubicBezTo>
                  <a:close/>
                  <a:moveTo>
                    <a:pt x="41" y="206"/>
                  </a:moveTo>
                  <a:cubicBezTo>
                    <a:pt x="41" y="205"/>
                    <a:pt x="40" y="205"/>
                    <a:pt x="40" y="205"/>
                  </a:cubicBezTo>
                  <a:cubicBezTo>
                    <a:pt x="39" y="204"/>
                    <a:pt x="38" y="204"/>
                    <a:pt x="37" y="203"/>
                  </a:cubicBezTo>
                  <a:cubicBezTo>
                    <a:pt x="36" y="203"/>
                    <a:pt x="36" y="204"/>
                    <a:pt x="36" y="204"/>
                  </a:cubicBezTo>
                  <a:cubicBezTo>
                    <a:pt x="36" y="204"/>
                    <a:pt x="37" y="204"/>
                    <a:pt x="37" y="204"/>
                  </a:cubicBezTo>
                  <a:cubicBezTo>
                    <a:pt x="37" y="204"/>
                    <a:pt x="37" y="204"/>
                    <a:pt x="37" y="204"/>
                  </a:cubicBezTo>
                  <a:cubicBezTo>
                    <a:pt x="36" y="204"/>
                    <a:pt x="36" y="204"/>
                    <a:pt x="36" y="203"/>
                  </a:cubicBezTo>
                  <a:cubicBezTo>
                    <a:pt x="36" y="203"/>
                    <a:pt x="37" y="203"/>
                    <a:pt x="37" y="203"/>
                  </a:cubicBezTo>
                  <a:cubicBezTo>
                    <a:pt x="37" y="203"/>
                    <a:pt x="37" y="203"/>
                    <a:pt x="38" y="203"/>
                  </a:cubicBezTo>
                  <a:cubicBezTo>
                    <a:pt x="39" y="204"/>
                    <a:pt x="40" y="205"/>
                    <a:pt x="41" y="205"/>
                  </a:cubicBezTo>
                  <a:cubicBezTo>
                    <a:pt x="41" y="205"/>
                    <a:pt x="41" y="205"/>
                    <a:pt x="41" y="206"/>
                  </a:cubicBezTo>
                  <a:close/>
                  <a:moveTo>
                    <a:pt x="34" y="203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lose/>
                  <a:moveTo>
                    <a:pt x="35" y="203"/>
                  </a:moveTo>
                  <a:cubicBezTo>
                    <a:pt x="36" y="204"/>
                    <a:pt x="38" y="205"/>
                    <a:pt x="40" y="206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37" y="205"/>
                    <a:pt x="36" y="204"/>
                    <a:pt x="35" y="203"/>
                  </a:cubicBezTo>
                  <a:cubicBezTo>
                    <a:pt x="35" y="203"/>
                    <a:pt x="35" y="203"/>
                    <a:pt x="35" y="203"/>
                  </a:cubicBezTo>
                  <a:close/>
                  <a:moveTo>
                    <a:pt x="33" y="204"/>
                  </a:moveTo>
                  <a:cubicBezTo>
                    <a:pt x="34" y="204"/>
                    <a:pt x="34" y="204"/>
                    <a:pt x="34" y="204"/>
                  </a:cubicBezTo>
                  <a:cubicBezTo>
                    <a:pt x="35" y="204"/>
                    <a:pt x="36" y="204"/>
                    <a:pt x="37" y="205"/>
                  </a:cubicBezTo>
                  <a:cubicBezTo>
                    <a:pt x="36" y="205"/>
                    <a:pt x="36" y="205"/>
                    <a:pt x="35" y="204"/>
                  </a:cubicBezTo>
                  <a:cubicBezTo>
                    <a:pt x="35" y="204"/>
                    <a:pt x="34" y="204"/>
                    <a:pt x="33" y="204"/>
                  </a:cubicBezTo>
                  <a:close/>
                  <a:moveTo>
                    <a:pt x="41" y="206"/>
                  </a:moveTo>
                  <a:cubicBezTo>
                    <a:pt x="41" y="206"/>
                    <a:pt x="41" y="206"/>
                    <a:pt x="41" y="206"/>
                  </a:cubicBezTo>
                  <a:cubicBezTo>
                    <a:pt x="41" y="206"/>
                    <a:pt x="41" y="206"/>
                    <a:pt x="40" y="206"/>
                  </a:cubicBezTo>
                  <a:cubicBezTo>
                    <a:pt x="40" y="206"/>
                    <a:pt x="40" y="205"/>
                    <a:pt x="39" y="205"/>
                  </a:cubicBezTo>
                  <a:cubicBezTo>
                    <a:pt x="39" y="205"/>
                    <a:pt x="39" y="205"/>
                    <a:pt x="40" y="205"/>
                  </a:cubicBezTo>
                  <a:cubicBezTo>
                    <a:pt x="40" y="206"/>
                    <a:pt x="40" y="206"/>
                    <a:pt x="41" y="206"/>
                  </a:cubicBezTo>
                  <a:cubicBezTo>
                    <a:pt x="41" y="206"/>
                    <a:pt x="41" y="206"/>
                    <a:pt x="41" y="206"/>
                  </a:cubicBezTo>
                  <a:cubicBezTo>
                    <a:pt x="41" y="206"/>
                    <a:pt x="41" y="206"/>
                    <a:pt x="41" y="206"/>
                  </a:cubicBezTo>
                  <a:cubicBezTo>
                    <a:pt x="41" y="206"/>
                    <a:pt x="41" y="206"/>
                    <a:pt x="41" y="206"/>
                  </a:cubicBezTo>
                  <a:close/>
                  <a:moveTo>
                    <a:pt x="32" y="204"/>
                  </a:moveTo>
                  <a:cubicBezTo>
                    <a:pt x="32" y="204"/>
                    <a:pt x="32" y="205"/>
                    <a:pt x="32" y="205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3" y="205"/>
                    <a:pt x="34" y="206"/>
                    <a:pt x="34" y="206"/>
                  </a:cubicBezTo>
                  <a:cubicBezTo>
                    <a:pt x="35" y="206"/>
                    <a:pt x="36" y="206"/>
                    <a:pt x="37" y="207"/>
                  </a:cubicBezTo>
                  <a:cubicBezTo>
                    <a:pt x="37" y="207"/>
                    <a:pt x="37" y="207"/>
                    <a:pt x="37" y="207"/>
                  </a:cubicBezTo>
                  <a:cubicBezTo>
                    <a:pt x="38" y="207"/>
                    <a:pt x="39" y="207"/>
                    <a:pt x="40" y="208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09"/>
                    <a:pt x="38" y="210"/>
                    <a:pt x="37" y="211"/>
                  </a:cubicBezTo>
                  <a:cubicBezTo>
                    <a:pt x="35" y="213"/>
                    <a:pt x="32" y="215"/>
                    <a:pt x="29" y="216"/>
                  </a:cubicBezTo>
                  <a:cubicBezTo>
                    <a:pt x="28" y="216"/>
                    <a:pt x="26" y="217"/>
                    <a:pt x="25" y="215"/>
                  </a:cubicBezTo>
                  <a:cubicBezTo>
                    <a:pt x="23" y="214"/>
                    <a:pt x="25" y="212"/>
                    <a:pt x="26" y="211"/>
                  </a:cubicBezTo>
                  <a:cubicBezTo>
                    <a:pt x="26" y="211"/>
                    <a:pt x="26" y="211"/>
                    <a:pt x="26" y="210"/>
                  </a:cubicBezTo>
                  <a:cubicBezTo>
                    <a:pt x="28" y="211"/>
                    <a:pt x="30" y="211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0" y="211"/>
                    <a:pt x="28" y="211"/>
                    <a:pt x="27" y="210"/>
                  </a:cubicBezTo>
                  <a:cubicBezTo>
                    <a:pt x="28" y="209"/>
                    <a:pt x="29" y="208"/>
                    <a:pt x="30" y="207"/>
                  </a:cubicBezTo>
                  <a:cubicBezTo>
                    <a:pt x="30" y="207"/>
                    <a:pt x="30" y="207"/>
                    <a:pt x="30" y="207"/>
                  </a:cubicBezTo>
                  <a:cubicBezTo>
                    <a:pt x="31" y="208"/>
                    <a:pt x="33" y="208"/>
                    <a:pt x="35" y="209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3" y="208"/>
                    <a:pt x="32" y="207"/>
                    <a:pt x="30" y="207"/>
                  </a:cubicBezTo>
                  <a:cubicBezTo>
                    <a:pt x="30" y="206"/>
                    <a:pt x="30" y="206"/>
                    <a:pt x="30" y="206"/>
                  </a:cubicBezTo>
                  <a:cubicBezTo>
                    <a:pt x="30" y="206"/>
                    <a:pt x="31" y="205"/>
                    <a:pt x="32" y="204"/>
                  </a:cubicBezTo>
                  <a:close/>
                  <a:moveTo>
                    <a:pt x="32" y="204"/>
                  </a:moveTo>
                  <a:cubicBezTo>
                    <a:pt x="32" y="204"/>
                    <a:pt x="32" y="204"/>
                    <a:pt x="32" y="204"/>
                  </a:cubicBezTo>
                  <a:cubicBezTo>
                    <a:pt x="33" y="204"/>
                    <a:pt x="33" y="204"/>
                    <a:pt x="34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05"/>
                    <a:pt x="35" y="205"/>
                    <a:pt x="35" y="205"/>
                  </a:cubicBezTo>
                  <a:cubicBezTo>
                    <a:pt x="36" y="205"/>
                    <a:pt x="37" y="206"/>
                    <a:pt x="39" y="207"/>
                  </a:cubicBezTo>
                  <a:cubicBezTo>
                    <a:pt x="39" y="207"/>
                    <a:pt x="39" y="206"/>
                    <a:pt x="39" y="206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6"/>
                    <a:pt x="38" y="206"/>
                    <a:pt x="39" y="206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0" y="206"/>
                    <a:pt x="40" y="207"/>
                    <a:pt x="41" y="207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07"/>
                    <a:pt x="41" y="207"/>
                    <a:pt x="40" y="207"/>
                  </a:cubicBezTo>
                  <a:cubicBezTo>
                    <a:pt x="39" y="207"/>
                    <a:pt x="37" y="206"/>
                    <a:pt x="35" y="205"/>
                  </a:cubicBezTo>
                  <a:cubicBezTo>
                    <a:pt x="34" y="205"/>
                    <a:pt x="33" y="205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2" y="204"/>
                    <a:pt x="32" y="203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lose/>
                  <a:moveTo>
                    <a:pt x="40" y="142"/>
                  </a:moveTo>
                  <a:cubicBezTo>
                    <a:pt x="35" y="141"/>
                    <a:pt x="30" y="139"/>
                    <a:pt x="25" y="137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30" y="139"/>
                    <a:pt x="35" y="141"/>
                    <a:pt x="40" y="143"/>
                  </a:cubicBezTo>
                  <a:cubicBezTo>
                    <a:pt x="40" y="144"/>
                    <a:pt x="40" y="145"/>
                    <a:pt x="40" y="146"/>
                  </a:cubicBezTo>
                  <a:cubicBezTo>
                    <a:pt x="35" y="144"/>
                    <a:pt x="30" y="142"/>
                    <a:pt x="25" y="140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30" y="142"/>
                    <a:pt x="35" y="144"/>
                    <a:pt x="40" y="146"/>
                  </a:cubicBezTo>
                  <a:cubicBezTo>
                    <a:pt x="40" y="147"/>
                    <a:pt x="40" y="148"/>
                    <a:pt x="40" y="149"/>
                  </a:cubicBezTo>
                  <a:cubicBezTo>
                    <a:pt x="36" y="147"/>
                    <a:pt x="31" y="145"/>
                    <a:pt x="26" y="143"/>
                  </a:cubicBezTo>
                  <a:cubicBezTo>
                    <a:pt x="26" y="143"/>
                    <a:pt x="25" y="144"/>
                    <a:pt x="26" y="144"/>
                  </a:cubicBezTo>
                  <a:cubicBezTo>
                    <a:pt x="31" y="146"/>
                    <a:pt x="35" y="148"/>
                    <a:pt x="40" y="150"/>
                  </a:cubicBezTo>
                  <a:cubicBezTo>
                    <a:pt x="40" y="150"/>
                    <a:pt x="40" y="151"/>
                    <a:pt x="40" y="151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40" y="153"/>
                    <a:pt x="40" y="154"/>
                    <a:pt x="41" y="155"/>
                  </a:cubicBezTo>
                  <a:cubicBezTo>
                    <a:pt x="37" y="154"/>
                    <a:pt x="34" y="153"/>
                    <a:pt x="31" y="152"/>
                  </a:cubicBezTo>
                  <a:cubicBezTo>
                    <a:pt x="31" y="151"/>
                    <a:pt x="30" y="151"/>
                    <a:pt x="30" y="151"/>
                  </a:cubicBezTo>
                  <a:cubicBezTo>
                    <a:pt x="29" y="151"/>
                    <a:pt x="28" y="150"/>
                    <a:pt x="27" y="150"/>
                  </a:cubicBezTo>
                  <a:cubicBezTo>
                    <a:pt x="26" y="150"/>
                    <a:pt x="26" y="150"/>
                    <a:pt x="27" y="150"/>
                  </a:cubicBezTo>
                  <a:cubicBezTo>
                    <a:pt x="27" y="150"/>
                    <a:pt x="27" y="150"/>
                    <a:pt x="27" y="150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32" y="152"/>
                    <a:pt x="36" y="154"/>
                    <a:pt x="41" y="155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36" y="155"/>
                    <a:pt x="32" y="153"/>
                    <a:pt x="28" y="152"/>
                  </a:cubicBezTo>
                  <a:cubicBezTo>
                    <a:pt x="28" y="151"/>
                    <a:pt x="27" y="152"/>
                    <a:pt x="28" y="152"/>
                  </a:cubicBezTo>
                  <a:cubicBezTo>
                    <a:pt x="32" y="154"/>
                    <a:pt x="36" y="155"/>
                    <a:pt x="41" y="157"/>
                  </a:cubicBezTo>
                  <a:cubicBezTo>
                    <a:pt x="41" y="157"/>
                    <a:pt x="41" y="158"/>
                    <a:pt x="41" y="158"/>
                  </a:cubicBezTo>
                  <a:cubicBezTo>
                    <a:pt x="41" y="158"/>
                    <a:pt x="41" y="159"/>
                    <a:pt x="41" y="159"/>
                  </a:cubicBezTo>
                  <a:cubicBezTo>
                    <a:pt x="41" y="159"/>
                    <a:pt x="41" y="159"/>
                    <a:pt x="40" y="159"/>
                  </a:cubicBezTo>
                  <a:cubicBezTo>
                    <a:pt x="39" y="158"/>
                    <a:pt x="38" y="158"/>
                    <a:pt x="36" y="158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8" y="158"/>
                    <a:pt x="39" y="159"/>
                    <a:pt x="40" y="159"/>
                  </a:cubicBezTo>
                  <a:cubicBezTo>
                    <a:pt x="40" y="159"/>
                    <a:pt x="41" y="159"/>
                    <a:pt x="41" y="159"/>
                  </a:cubicBezTo>
                  <a:cubicBezTo>
                    <a:pt x="41" y="162"/>
                    <a:pt x="41" y="165"/>
                    <a:pt x="41" y="169"/>
                  </a:cubicBezTo>
                  <a:cubicBezTo>
                    <a:pt x="39" y="168"/>
                    <a:pt x="37" y="167"/>
                    <a:pt x="35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7" y="167"/>
                    <a:pt x="39" y="168"/>
                    <a:pt x="41" y="169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39" y="169"/>
                    <a:pt x="37" y="168"/>
                    <a:pt x="35" y="167"/>
                  </a:cubicBezTo>
                  <a:cubicBezTo>
                    <a:pt x="35" y="167"/>
                    <a:pt x="35" y="167"/>
                    <a:pt x="35" y="168"/>
                  </a:cubicBezTo>
                  <a:cubicBezTo>
                    <a:pt x="37" y="168"/>
                    <a:pt x="39" y="169"/>
                    <a:pt x="41" y="170"/>
                  </a:cubicBezTo>
                  <a:cubicBezTo>
                    <a:pt x="41" y="170"/>
                    <a:pt x="41" y="170"/>
                    <a:pt x="41" y="171"/>
                  </a:cubicBezTo>
                  <a:cubicBezTo>
                    <a:pt x="36" y="169"/>
                    <a:pt x="31" y="167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31" y="167"/>
                    <a:pt x="36" y="169"/>
                    <a:pt x="41" y="171"/>
                  </a:cubicBezTo>
                  <a:cubicBezTo>
                    <a:pt x="41" y="173"/>
                    <a:pt x="41" y="175"/>
                    <a:pt x="41" y="177"/>
                  </a:cubicBezTo>
                  <a:cubicBezTo>
                    <a:pt x="39" y="176"/>
                    <a:pt x="37" y="176"/>
                    <a:pt x="35" y="175"/>
                  </a:cubicBezTo>
                  <a:cubicBezTo>
                    <a:pt x="34" y="175"/>
                    <a:pt x="34" y="175"/>
                    <a:pt x="35" y="175"/>
                  </a:cubicBezTo>
                  <a:cubicBezTo>
                    <a:pt x="37" y="176"/>
                    <a:pt x="39" y="177"/>
                    <a:pt x="41" y="178"/>
                  </a:cubicBezTo>
                  <a:cubicBezTo>
                    <a:pt x="41" y="179"/>
                    <a:pt x="41" y="180"/>
                    <a:pt x="41" y="181"/>
                  </a:cubicBezTo>
                  <a:cubicBezTo>
                    <a:pt x="40" y="180"/>
                    <a:pt x="39" y="179"/>
                    <a:pt x="38" y="179"/>
                  </a:cubicBezTo>
                  <a:cubicBezTo>
                    <a:pt x="38" y="179"/>
                    <a:pt x="38" y="179"/>
                    <a:pt x="38" y="180"/>
                  </a:cubicBezTo>
                  <a:cubicBezTo>
                    <a:pt x="39" y="180"/>
                    <a:pt x="40" y="180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81"/>
                    <a:pt x="41" y="181"/>
                    <a:pt x="41" y="182"/>
                  </a:cubicBezTo>
                  <a:cubicBezTo>
                    <a:pt x="40" y="181"/>
                    <a:pt x="39" y="181"/>
                    <a:pt x="37" y="180"/>
                  </a:cubicBezTo>
                  <a:cubicBezTo>
                    <a:pt x="37" y="180"/>
                    <a:pt x="37" y="180"/>
                    <a:pt x="37" y="180"/>
                  </a:cubicBezTo>
                  <a:cubicBezTo>
                    <a:pt x="39" y="181"/>
                    <a:pt x="40" y="181"/>
                    <a:pt x="41" y="182"/>
                  </a:cubicBezTo>
                  <a:cubicBezTo>
                    <a:pt x="41" y="182"/>
                    <a:pt x="41" y="183"/>
                    <a:pt x="41" y="183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37" y="182"/>
                    <a:pt x="32" y="180"/>
                    <a:pt x="28" y="179"/>
                  </a:cubicBezTo>
                  <a:cubicBezTo>
                    <a:pt x="28" y="179"/>
                    <a:pt x="28" y="179"/>
                    <a:pt x="28" y="179"/>
                  </a:cubicBezTo>
                  <a:cubicBezTo>
                    <a:pt x="32" y="181"/>
                    <a:pt x="37" y="182"/>
                    <a:pt x="41" y="184"/>
                  </a:cubicBezTo>
                  <a:cubicBezTo>
                    <a:pt x="41" y="185"/>
                    <a:pt x="41" y="187"/>
                    <a:pt x="41" y="188"/>
                  </a:cubicBezTo>
                  <a:cubicBezTo>
                    <a:pt x="40" y="188"/>
                    <a:pt x="38" y="187"/>
                    <a:pt x="37" y="187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38" y="188"/>
                    <a:pt x="40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1" y="191"/>
                    <a:pt x="41" y="192"/>
                    <a:pt x="41" y="194"/>
                  </a:cubicBezTo>
                  <a:cubicBezTo>
                    <a:pt x="39" y="194"/>
                    <a:pt x="37" y="194"/>
                    <a:pt x="35" y="193"/>
                  </a:cubicBezTo>
                  <a:cubicBezTo>
                    <a:pt x="35" y="193"/>
                    <a:pt x="35" y="194"/>
                    <a:pt x="35" y="194"/>
                  </a:cubicBezTo>
                  <a:cubicBezTo>
                    <a:pt x="37" y="194"/>
                    <a:pt x="39" y="194"/>
                    <a:pt x="41" y="195"/>
                  </a:cubicBezTo>
                  <a:cubicBezTo>
                    <a:pt x="41" y="196"/>
                    <a:pt x="41" y="198"/>
                    <a:pt x="42" y="199"/>
                  </a:cubicBezTo>
                  <a:cubicBezTo>
                    <a:pt x="42" y="199"/>
                    <a:pt x="42" y="199"/>
                    <a:pt x="42" y="199"/>
                  </a:cubicBezTo>
                  <a:cubicBezTo>
                    <a:pt x="39" y="199"/>
                    <a:pt x="37" y="198"/>
                    <a:pt x="35" y="197"/>
                  </a:cubicBezTo>
                  <a:cubicBezTo>
                    <a:pt x="34" y="197"/>
                    <a:pt x="34" y="198"/>
                    <a:pt x="34" y="198"/>
                  </a:cubicBezTo>
                  <a:cubicBezTo>
                    <a:pt x="37" y="198"/>
                    <a:pt x="39" y="199"/>
                    <a:pt x="42" y="200"/>
                  </a:cubicBezTo>
                  <a:cubicBezTo>
                    <a:pt x="42" y="200"/>
                    <a:pt x="42" y="200"/>
                    <a:pt x="42" y="201"/>
                  </a:cubicBezTo>
                  <a:cubicBezTo>
                    <a:pt x="39" y="200"/>
                    <a:pt x="37" y="200"/>
                    <a:pt x="35" y="199"/>
                  </a:cubicBezTo>
                  <a:cubicBezTo>
                    <a:pt x="35" y="199"/>
                    <a:pt x="35" y="199"/>
                    <a:pt x="35" y="199"/>
                  </a:cubicBezTo>
                  <a:cubicBezTo>
                    <a:pt x="37" y="200"/>
                    <a:pt x="39" y="201"/>
                    <a:pt x="42" y="201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2" y="201"/>
                    <a:pt x="42" y="201"/>
                    <a:pt x="42" y="202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39" y="201"/>
                    <a:pt x="37" y="201"/>
                    <a:pt x="35" y="200"/>
                  </a:cubicBezTo>
                  <a:cubicBezTo>
                    <a:pt x="35" y="200"/>
                    <a:pt x="35" y="200"/>
                    <a:pt x="35" y="200"/>
                  </a:cubicBezTo>
                  <a:cubicBezTo>
                    <a:pt x="37" y="201"/>
                    <a:pt x="39" y="202"/>
                    <a:pt x="41" y="202"/>
                  </a:cubicBezTo>
                  <a:cubicBezTo>
                    <a:pt x="41" y="202"/>
                    <a:pt x="42" y="202"/>
                    <a:pt x="42" y="202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41" y="202"/>
                    <a:pt x="41" y="202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39" y="203"/>
                    <a:pt x="38" y="203"/>
                    <a:pt x="38" y="203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6" y="203"/>
                    <a:pt x="36" y="203"/>
                    <a:pt x="35" y="203"/>
                  </a:cubicBezTo>
                  <a:cubicBezTo>
                    <a:pt x="34" y="203"/>
                    <a:pt x="34" y="203"/>
                    <a:pt x="33" y="202"/>
                  </a:cubicBezTo>
                  <a:cubicBezTo>
                    <a:pt x="33" y="202"/>
                    <a:pt x="33" y="202"/>
                    <a:pt x="33" y="202"/>
                  </a:cubicBezTo>
                  <a:cubicBezTo>
                    <a:pt x="33" y="202"/>
                    <a:pt x="32" y="202"/>
                    <a:pt x="32" y="202"/>
                  </a:cubicBezTo>
                  <a:cubicBezTo>
                    <a:pt x="33" y="202"/>
                    <a:pt x="35" y="203"/>
                    <a:pt x="36" y="203"/>
                  </a:cubicBezTo>
                  <a:cubicBezTo>
                    <a:pt x="37" y="203"/>
                    <a:pt x="37" y="202"/>
                    <a:pt x="36" y="202"/>
                  </a:cubicBezTo>
                  <a:cubicBezTo>
                    <a:pt x="34" y="202"/>
                    <a:pt x="32" y="202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2"/>
                    <a:pt x="31" y="202"/>
                  </a:cubicBezTo>
                  <a:cubicBezTo>
                    <a:pt x="31" y="202"/>
                    <a:pt x="32" y="202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1" y="203"/>
                    <a:pt x="30" y="203"/>
                    <a:pt x="29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8" y="195"/>
                    <a:pt x="28" y="188"/>
                    <a:pt x="27" y="180"/>
                  </a:cubicBezTo>
                  <a:cubicBezTo>
                    <a:pt x="26" y="166"/>
                    <a:pt x="25" y="151"/>
                    <a:pt x="24" y="137"/>
                  </a:cubicBezTo>
                  <a:cubicBezTo>
                    <a:pt x="24" y="125"/>
                    <a:pt x="24" y="113"/>
                    <a:pt x="24" y="101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4" y="102"/>
                    <a:pt x="23" y="102"/>
                    <a:pt x="24" y="102"/>
                  </a:cubicBezTo>
                  <a:cubicBezTo>
                    <a:pt x="29" y="105"/>
                    <a:pt x="34" y="107"/>
                    <a:pt x="40" y="110"/>
                  </a:cubicBezTo>
                  <a:cubicBezTo>
                    <a:pt x="40" y="110"/>
                    <a:pt x="40" y="110"/>
                    <a:pt x="40" y="111"/>
                  </a:cubicBezTo>
                  <a:cubicBezTo>
                    <a:pt x="38" y="110"/>
                    <a:pt x="36" y="109"/>
                    <a:pt x="34" y="108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6" y="109"/>
                    <a:pt x="38" y="110"/>
                    <a:pt x="40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35" y="110"/>
                    <a:pt x="30" y="107"/>
                    <a:pt x="25" y="104"/>
                  </a:cubicBezTo>
                  <a:cubicBezTo>
                    <a:pt x="24" y="104"/>
                    <a:pt x="24" y="105"/>
                    <a:pt x="24" y="105"/>
                  </a:cubicBezTo>
                  <a:cubicBezTo>
                    <a:pt x="30" y="107"/>
                    <a:pt x="35" y="110"/>
                    <a:pt x="40" y="113"/>
                  </a:cubicBezTo>
                  <a:cubicBezTo>
                    <a:pt x="40" y="114"/>
                    <a:pt x="40" y="116"/>
                    <a:pt x="40" y="118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38" y="117"/>
                    <a:pt x="36" y="116"/>
                    <a:pt x="34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5"/>
                    <a:pt x="35" y="116"/>
                    <a:pt x="35" y="116"/>
                  </a:cubicBezTo>
                  <a:cubicBezTo>
                    <a:pt x="31" y="114"/>
                    <a:pt x="28" y="113"/>
                    <a:pt x="24" y="111"/>
                  </a:cubicBezTo>
                  <a:cubicBezTo>
                    <a:pt x="24" y="111"/>
                    <a:pt x="24" y="111"/>
                    <a:pt x="24" y="112"/>
                  </a:cubicBezTo>
                  <a:cubicBezTo>
                    <a:pt x="29" y="114"/>
                    <a:pt x="34" y="116"/>
                    <a:pt x="40" y="118"/>
                  </a:cubicBezTo>
                  <a:cubicBezTo>
                    <a:pt x="40" y="119"/>
                    <a:pt x="40" y="119"/>
                    <a:pt x="40" y="120"/>
                  </a:cubicBezTo>
                  <a:cubicBezTo>
                    <a:pt x="35" y="118"/>
                    <a:pt x="30" y="116"/>
                    <a:pt x="25" y="113"/>
                  </a:cubicBezTo>
                  <a:cubicBezTo>
                    <a:pt x="25" y="113"/>
                    <a:pt x="25" y="114"/>
                    <a:pt x="25" y="114"/>
                  </a:cubicBezTo>
                  <a:cubicBezTo>
                    <a:pt x="30" y="116"/>
                    <a:pt x="35" y="118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8" y="120"/>
                    <a:pt x="37" y="120"/>
                    <a:pt x="36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7" y="120"/>
                    <a:pt x="38" y="121"/>
                    <a:pt x="40" y="121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38" y="122"/>
                    <a:pt x="37" y="121"/>
                    <a:pt x="35" y="120"/>
                  </a:cubicBezTo>
                  <a:cubicBezTo>
                    <a:pt x="35" y="120"/>
                    <a:pt x="35" y="121"/>
                    <a:pt x="35" y="121"/>
                  </a:cubicBezTo>
                  <a:cubicBezTo>
                    <a:pt x="37" y="121"/>
                    <a:pt x="38" y="122"/>
                    <a:pt x="40" y="123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35" y="121"/>
                    <a:pt x="30" y="119"/>
                    <a:pt x="26" y="117"/>
                  </a:cubicBezTo>
                  <a:cubicBezTo>
                    <a:pt x="25" y="117"/>
                    <a:pt x="25" y="117"/>
                    <a:pt x="26" y="118"/>
                  </a:cubicBezTo>
                  <a:cubicBezTo>
                    <a:pt x="30" y="120"/>
                    <a:pt x="35" y="122"/>
                    <a:pt x="40" y="124"/>
                  </a:cubicBezTo>
                  <a:cubicBezTo>
                    <a:pt x="40" y="124"/>
                    <a:pt x="40" y="125"/>
                    <a:pt x="40" y="126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7"/>
                    <a:pt x="40" y="127"/>
                    <a:pt x="40" y="128"/>
                  </a:cubicBezTo>
                  <a:cubicBezTo>
                    <a:pt x="35" y="126"/>
                    <a:pt x="30" y="124"/>
                    <a:pt x="25" y="122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9"/>
                    <a:pt x="40" y="129"/>
                  </a:cubicBezTo>
                  <a:cubicBezTo>
                    <a:pt x="37" y="128"/>
                    <a:pt x="35" y="127"/>
                    <a:pt x="32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5" y="127"/>
                    <a:pt x="37" y="128"/>
                    <a:pt x="40" y="129"/>
                  </a:cubicBezTo>
                  <a:cubicBezTo>
                    <a:pt x="40" y="130"/>
                    <a:pt x="40" y="130"/>
                    <a:pt x="40" y="13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37" y="130"/>
                    <a:pt x="34" y="129"/>
                    <a:pt x="32" y="128"/>
                  </a:cubicBezTo>
                  <a:cubicBezTo>
                    <a:pt x="32" y="128"/>
                    <a:pt x="31" y="128"/>
                    <a:pt x="31" y="128"/>
                  </a:cubicBezTo>
                  <a:cubicBezTo>
                    <a:pt x="29" y="127"/>
                    <a:pt x="27" y="127"/>
                    <a:pt x="25" y="126"/>
                  </a:cubicBezTo>
                  <a:cubicBezTo>
                    <a:pt x="25" y="126"/>
                    <a:pt x="24" y="126"/>
                    <a:pt x="25" y="126"/>
                  </a:cubicBezTo>
                  <a:cubicBezTo>
                    <a:pt x="27" y="127"/>
                    <a:pt x="30" y="128"/>
                    <a:pt x="32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38" y="131"/>
                    <a:pt x="35" y="130"/>
                    <a:pt x="33" y="129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5" y="130"/>
                    <a:pt x="38" y="131"/>
                    <a:pt x="40" y="132"/>
                  </a:cubicBezTo>
                  <a:cubicBezTo>
                    <a:pt x="40" y="133"/>
                    <a:pt x="40" y="133"/>
                    <a:pt x="40" y="134"/>
                  </a:cubicBezTo>
                  <a:cubicBezTo>
                    <a:pt x="38" y="133"/>
                    <a:pt x="36" y="132"/>
                    <a:pt x="34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6" y="132"/>
                    <a:pt x="38" y="133"/>
                    <a:pt x="40" y="134"/>
                  </a:cubicBezTo>
                  <a:cubicBezTo>
                    <a:pt x="40" y="134"/>
                    <a:pt x="40" y="135"/>
                    <a:pt x="40" y="135"/>
                  </a:cubicBezTo>
                  <a:cubicBezTo>
                    <a:pt x="38" y="134"/>
                    <a:pt x="37" y="134"/>
                    <a:pt x="35" y="133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7" y="134"/>
                    <a:pt x="38" y="135"/>
                    <a:pt x="40" y="136"/>
                  </a:cubicBezTo>
                  <a:cubicBezTo>
                    <a:pt x="40" y="136"/>
                    <a:pt x="40" y="136"/>
                    <a:pt x="40" y="137"/>
                  </a:cubicBezTo>
                  <a:cubicBezTo>
                    <a:pt x="39" y="137"/>
                    <a:pt x="39" y="136"/>
                    <a:pt x="38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9" y="137"/>
                    <a:pt x="39" y="137"/>
                    <a:pt x="40" y="137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35" y="136"/>
                    <a:pt x="30" y="135"/>
                    <a:pt x="26" y="133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30" y="135"/>
                    <a:pt x="35" y="137"/>
                    <a:pt x="40" y="138"/>
                  </a:cubicBezTo>
                  <a:cubicBezTo>
                    <a:pt x="40" y="139"/>
                    <a:pt x="40" y="140"/>
                    <a:pt x="40" y="141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39" y="141"/>
                    <a:pt x="37" y="140"/>
                    <a:pt x="35" y="139"/>
                  </a:cubicBezTo>
                  <a:cubicBezTo>
                    <a:pt x="35" y="139"/>
                    <a:pt x="35" y="140"/>
                    <a:pt x="35" y="140"/>
                  </a:cubicBezTo>
                  <a:cubicBezTo>
                    <a:pt x="37" y="140"/>
                    <a:pt x="38" y="141"/>
                    <a:pt x="40" y="141"/>
                  </a:cubicBezTo>
                  <a:cubicBezTo>
                    <a:pt x="40" y="142"/>
                    <a:pt x="40" y="142"/>
                    <a:pt x="40" y="141"/>
                  </a:cubicBezTo>
                  <a:cubicBezTo>
                    <a:pt x="40" y="142"/>
                    <a:pt x="40" y="142"/>
                    <a:pt x="40" y="142"/>
                  </a:cubicBezTo>
                  <a:close/>
                  <a:moveTo>
                    <a:pt x="40" y="113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2"/>
                    <a:pt x="40" y="111"/>
                    <a:pt x="40" y="111"/>
                  </a:cubicBezTo>
                  <a:cubicBezTo>
                    <a:pt x="40" y="111"/>
                    <a:pt x="40" y="112"/>
                    <a:pt x="40" y="113"/>
                  </a:cubicBezTo>
                  <a:close/>
                  <a:moveTo>
                    <a:pt x="41" y="120"/>
                  </a:move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0" y="120"/>
                    <a:pt x="40" y="120"/>
                  </a:cubicBezTo>
                  <a:cubicBezTo>
                    <a:pt x="40" y="119"/>
                    <a:pt x="40" y="119"/>
                    <a:pt x="40" y="118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40" y="116"/>
                    <a:pt x="40" y="115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1" y="115"/>
                    <a:pt x="41" y="117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61" y="124"/>
                  </a:moveTo>
                  <a:cubicBezTo>
                    <a:pt x="61" y="124"/>
                    <a:pt x="61" y="125"/>
                    <a:pt x="61" y="125"/>
                  </a:cubicBezTo>
                  <a:cubicBezTo>
                    <a:pt x="54" y="123"/>
                    <a:pt x="48" y="120"/>
                    <a:pt x="41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7"/>
                    <a:pt x="41" y="117"/>
                    <a:pt x="41" y="116"/>
                  </a:cubicBezTo>
                  <a:cubicBezTo>
                    <a:pt x="48" y="119"/>
                    <a:pt x="54" y="121"/>
                    <a:pt x="61" y="124"/>
                  </a:cubicBezTo>
                  <a:close/>
                  <a:moveTo>
                    <a:pt x="35" y="91"/>
                  </a:moveTo>
                  <a:cubicBezTo>
                    <a:pt x="35" y="91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3" y="91"/>
                    <a:pt x="31" y="90"/>
                    <a:pt x="29" y="89"/>
                  </a:cubicBezTo>
                  <a:cubicBezTo>
                    <a:pt x="31" y="90"/>
                    <a:pt x="33" y="90"/>
                    <a:pt x="35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5" y="91"/>
                    <a:pt x="35" y="91"/>
                  </a:cubicBezTo>
                  <a:close/>
                  <a:moveTo>
                    <a:pt x="39" y="63"/>
                  </a:moveTo>
                  <a:cubicBezTo>
                    <a:pt x="38" y="61"/>
                    <a:pt x="37" y="59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5"/>
                    <a:pt x="36" y="53"/>
                    <a:pt x="36" y="51"/>
                  </a:cubicBezTo>
                  <a:cubicBezTo>
                    <a:pt x="37" y="52"/>
                    <a:pt x="38" y="52"/>
                    <a:pt x="39" y="53"/>
                  </a:cubicBezTo>
                  <a:cubicBezTo>
                    <a:pt x="40" y="53"/>
                    <a:pt x="41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0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4"/>
                    <a:pt x="41" y="54"/>
                    <a:pt x="42" y="55"/>
                  </a:cubicBezTo>
                  <a:cubicBezTo>
                    <a:pt x="42" y="55"/>
                    <a:pt x="42" y="55"/>
                    <a:pt x="42" y="56"/>
                  </a:cubicBezTo>
                  <a:cubicBezTo>
                    <a:pt x="42" y="55"/>
                    <a:pt x="42" y="55"/>
                    <a:pt x="41" y="55"/>
                  </a:cubicBezTo>
                  <a:cubicBezTo>
                    <a:pt x="41" y="55"/>
                    <a:pt x="41" y="55"/>
                    <a:pt x="40" y="54"/>
                  </a:cubicBezTo>
                  <a:cubicBezTo>
                    <a:pt x="40" y="54"/>
                    <a:pt x="40" y="54"/>
                    <a:pt x="40" y="55"/>
                  </a:cubicBezTo>
                  <a:cubicBezTo>
                    <a:pt x="39" y="54"/>
                    <a:pt x="38" y="54"/>
                    <a:pt x="37" y="53"/>
                  </a:cubicBezTo>
                  <a:cubicBezTo>
                    <a:pt x="37" y="53"/>
                    <a:pt x="36" y="54"/>
                    <a:pt x="37" y="54"/>
                  </a:cubicBezTo>
                  <a:cubicBezTo>
                    <a:pt x="38" y="54"/>
                    <a:pt x="40" y="55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0" y="56"/>
                    <a:pt x="39" y="55"/>
                    <a:pt x="37" y="54"/>
                  </a:cubicBezTo>
                  <a:cubicBezTo>
                    <a:pt x="37" y="54"/>
                    <a:pt x="37" y="55"/>
                    <a:pt x="37" y="55"/>
                  </a:cubicBezTo>
                  <a:cubicBezTo>
                    <a:pt x="39" y="56"/>
                    <a:pt x="40" y="56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7"/>
                    <a:pt x="40" y="57"/>
                    <a:pt x="38" y="56"/>
                  </a:cubicBezTo>
                  <a:cubicBezTo>
                    <a:pt x="38" y="56"/>
                    <a:pt x="38" y="56"/>
                    <a:pt x="38" y="57"/>
                  </a:cubicBezTo>
                  <a:cubicBezTo>
                    <a:pt x="39" y="57"/>
                    <a:pt x="41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1" y="58"/>
                    <a:pt x="40" y="58"/>
                    <a:pt x="38" y="57"/>
                  </a:cubicBezTo>
                  <a:cubicBezTo>
                    <a:pt x="38" y="57"/>
                    <a:pt x="38" y="58"/>
                    <a:pt x="38" y="58"/>
                  </a:cubicBezTo>
                  <a:cubicBezTo>
                    <a:pt x="40" y="58"/>
                    <a:pt x="41" y="59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1"/>
                    <a:pt x="42" y="61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9" y="60"/>
                    <a:pt x="41" y="61"/>
                    <a:pt x="42" y="61"/>
                  </a:cubicBezTo>
                  <a:cubicBezTo>
                    <a:pt x="42" y="61"/>
                    <a:pt x="42" y="62"/>
                    <a:pt x="42" y="62"/>
                  </a:cubicBezTo>
                  <a:cubicBezTo>
                    <a:pt x="41" y="61"/>
                    <a:pt x="40" y="61"/>
                    <a:pt x="39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61"/>
                    <a:pt x="41" y="62"/>
                    <a:pt x="42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2"/>
                    <a:pt x="42" y="62"/>
                    <a:pt x="42" y="63"/>
                  </a:cubicBezTo>
                  <a:cubicBezTo>
                    <a:pt x="41" y="62"/>
                    <a:pt x="40" y="62"/>
                    <a:pt x="39" y="61"/>
                  </a:cubicBezTo>
                  <a:cubicBezTo>
                    <a:pt x="39" y="61"/>
                    <a:pt x="39" y="62"/>
                    <a:pt x="39" y="62"/>
                  </a:cubicBezTo>
                  <a:cubicBezTo>
                    <a:pt x="40" y="62"/>
                    <a:pt x="41" y="63"/>
                    <a:pt x="42" y="63"/>
                  </a:cubicBezTo>
                  <a:cubicBezTo>
                    <a:pt x="41" y="63"/>
                    <a:pt x="41" y="64"/>
                    <a:pt x="41" y="64"/>
                  </a:cubicBezTo>
                  <a:cubicBezTo>
                    <a:pt x="41" y="64"/>
                    <a:pt x="40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lose/>
                  <a:moveTo>
                    <a:pt x="39" y="63"/>
                  </a:moveTo>
                  <a:cubicBezTo>
                    <a:pt x="40" y="64"/>
                    <a:pt x="40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5"/>
                    <a:pt x="41" y="66"/>
                    <a:pt x="40" y="67"/>
                  </a:cubicBezTo>
                  <a:cubicBezTo>
                    <a:pt x="40" y="65"/>
                    <a:pt x="39" y="64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lose/>
                  <a:moveTo>
                    <a:pt x="42" y="52"/>
                  </a:move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2" y="51"/>
                    <a:pt x="42" y="52"/>
                  </a:cubicBezTo>
                  <a:close/>
                  <a:moveTo>
                    <a:pt x="42" y="54"/>
                  </a:move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lose/>
                  <a:moveTo>
                    <a:pt x="36" y="46"/>
                  </a:moveTo>
                  <a:cubicBezTo>
                    <a:pt x="38" y="46"/>
                    <a:pt x="39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2" y="48"/>
                    <a:pt x="42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7" y="48"/>
                    <a:pt x="37" y="48"/>
                  </a:cubicBezTo>
                  <a:cubicBezTo>
                    <a:pt x="38" y="48"/>
                    <a:pt x="39" y="48"/>
                    <a:pt x="40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40" y="49"/>
                    <a:pt x="41" y="50"/>
                    <a:pt x="42" y="50"/>
                  </a:cubicBezTo>
                  <a:cubicBezTo>
                    <a:pt x="42" y="50"/>
                    <a:pt x="42" y="51"/>
                    <a:pt x="42" y="51"/>
                  </a:cubicBezTo>
                  <a:cubicBezTo>
                    <a:pt x="40" y="50"/>
                    <a:pt x="39" y="50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9" y="51"/>
                    <a:pt x="41" y="51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0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2"/>
                    <a:pt x="41" y="52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1" y="53"/>
                    <a:pt x="40" y="53"/>
                    <a:pt x="40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1"/>
                    <a:pt x="37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49"/>
                    <a:pt x="36" y="48"/>
                    <a:pt x="36" y="47"/>
                  </a:cubicBezTo>
                  <a:cubicBezTo>
                    <a:pt x="37" y="47"/>
                    <a:pt x="37" y="47"/>
                    <a:pt x="37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lose/>
                  <a:moveTo>
                    <a:pt x="38" y="48"/>
                  </a:moveTo>
                  <a:cubicBezTo>
                    <a:pt x="39" y="48"/>
                    <a:pt x="41" y="49"/>
                    <a:pt x="42" y="49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1" y="49"/>
                    <a:pt x="39" y="48"/>
                    <a:pt x="38" y="48"/>
                  </a:cubicBezTo>
                  <a:close/>
                  <a:moveTo>
                    <a:pt x="61" y="51"/>
                  </a:moveTo>
                  <a:cubicBezTo>
                    <a:pt x="60" y="50"/>
                    <a:pt x="58" y="50"/>
                    <a:pt x="57" y="49"/>
                  </a:cubicBezTo>
                  <a:cubicBezTo>
                    <a:pt x="58" y="49"/>
                    <a:pt x="60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lose/>
                  <a:moveTo>
                    <a:pt x="61" y="52"/>
                  </a:moveTo>
                  <a:cubicBezTo>
                    <a:pt x="59" y="52"/>
                    <a:pt x="58" y="51"/>
                    <a:pt x="56" y="51"/>
                  </a:cubicBezTo>
                  <a:cubicBezTo>
                    <a:pt x="58" y="51"/>
                    <a:pt x="59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lose/>
                  <a:moveTo>
                    <a:pt x="60" y="54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59" y="54"/>
                    <a:pt x="57" y="53"/>
                    <a:pt x="55" y="52"/>
                  </a:cubicBezTo>
                  <a:cubicBezTo>
                    <a:pt x="57" y="53"/>
                    <a:pt x="59" y="53"/>
                    <a:pt x="60" y="54"/>
                  </a:cubicBezTo>
                  <a:cubicBezTo>
                    <a:pt x="60" y="54"/>
                    <a:pt x="61" y="54"/>
                    <a:pt x="60" y="54"/>
                  </a:cubicBezTo>
                  <a:close/>
                  <a:moveTo>
                    <a:pt x="61" y="63"/>
                  </a:moveTo>
                  <a:cubicBezTo>
                    <a:pt x="61" y="63"/>
                    <a:pt x="61" y="63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1" y="66"/>
                  </a:move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lose/>
                  <a:moveTo>
                    <a:pt x="62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lose/>
                  <a:moveTo>
                    <a:pt x="62" y="72"/>
                  </a:move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2" y="72"/>
                  </a:cubicBezTo>
                  <a:cubicBezTo>
                    <a:pt x="62" y="72"/>
                    <a:pt x="62" y="72"/>
                    <a:pt x="62" y="73"/>
                  </a:cubicBezTo>
                  <a:cubicBezTo>
                    <a:pt x="62" y="73"/>
                    <a:pt x="62" y="72"/>
                    <a:pt x="62" y="72"/>
                  </a:cubicBezTo>
                  <a:close/>
                  <a:moveTo>
                    <a:pt x="61" y="67"/>
                  </a:move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lose/>
                  <a:moveTo>
                    <a:pt x="61" y="47"/>
                  </a:moveTo>
                  <a:cubicBezTo>
                    <a:pt x="61" y="47"/>
                    <a:pt x="61" y="47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59" y="47"/>
                    <a:pt x="58" y="46"/>
                    <a:pt x="56" y="45"/>
                  </a:cubicBezTo>
                  <a:cubicBezTo>
                    <a:pt x="58" y="46"/>
                    <a:pt x="60" y="47"/>
                    <a:pt x="61" y="47"/>
                  </a:cubicBezTo>
                  <a:close/>
                  <a:moveTo>
                    <a:pt x="82" y="53"/>
                  </a:moveTo>
                  <a:cubicBezTo>
                    <a:pt x="76" y="49"/>
                    <a:pt x="76" y="49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4" y="48"/>
                    <a:pt x="73" y="47"/>
                    <a:pt x="72" y="46"/>
                  </a:cubicBezTo>
                  <a:cubicBezTo>
                    <a:pt x="72" y="46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4" y="47"/>
                    <a:pt x="76" y="48"/>
                    <a:pt x="77" y="49"/>
                  </a:cubicBezTo>
                  <a:cubicBezTo>
                    <a:pt x="77" y="49"/>
                    <a:pt x="77" y="49"/>
                    <a:pt x="78" y="49"/>
                  </a:cubicBezTo>
                  <a:cubicBezTo>
                    <a:pt x="79" y="50"/>
                    <a:pt x="81" y="51"/>
                    <a:pt x="83" y="53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2" y="53"/>
                    <a:pt x="82" y="53"/>
                    <a:pt x="82" y="53"/>
                  </a:cubicBezTo>
                  <a:close/>
                  <a:moveTo>
                    <a:pt x="68" y="65"/>
                  </a:move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7" y="64"/>
                    <a:pt x="66" y="64"/>
                    <a:pt x="65" y="63"/>
                  </a:cubicBezTo>
                  <a:cubicBezTo>
                    <a:pt x="67" y="64"/>
                    <a:pt x="68" y="64"/>
                    <a:pt x="69" y="66"/>
                  </a:cubicBezTo>
                  <a:cubicBezTo>
                    <a:pt x="69" y="66"/>
                    <a:pt x="69" y="66"/>
                    <a:pt x="69" y="65"/>
                  </a:cubicBezTo>
                  <a:cubicBezTo>
                    <a:pt x="69" y="65"/>
                    <a:pt x="68" y="65"/>
                    <a:pt x="68" y="64"/>
                  </a:cubicBezTo>
                  <a:cubicBezTo>
                    <a:pt x="68" y="64"/>
                    <a:pt x="68" y="64"/>
                    <a:pt x="68" y="65"/>
                  </a:cubicBezTo>
                  <a:cubicBezTo>
                    <a:pt x="69" y="65"/>
                    <a:pt x="69" y="64"/>
                    <a:pt x="69" y="64"/>
                  </a:cubicBezTo>
                  <a:cubicBezTo>
                    <a:pt x="67" y="63"/>
                    <a:pt x="65" y="61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5" y="60"/>
                    <a:pt x="66" y="61"/>
                    <a:pt x="67" y="62"/>
                  </a:cubicBezTo>
                  <a:cubicBezTo>
                    <a:pt x="67" y="62"/>
                    <a:pt x="68" y="62"/>
                    <a:pt x="67" y="62"/>
                  </a:cubicBezTo>
                  <a:cubicBezTo>
                    <a:pt x="66" y="61"/>
                    <a:pt x="65" y="60"/>
                    <a:pt x="64" y="58"/>
                  </a:cubicBezTo>
                  <a:cubicBezTo>
                    <a:pt x="64" y="58"/>
                    <a:pt x="63" y="58"/>
                    <a:pt x="63" y="58"/>
                  </a:cubicBezTo>
                  <a:cubicBezTo>
                    <a:pt x="64" y="58"/>
                    <a:pt x="64" y="57"/>
                    <a:pt x="65" y="56"/>
                  </a:cubicBezTo>
                  <a:cubicBezTo>
                    <a:pt x="66" y="57"/>
                    <a:pt x="68" y="59"/>
                    <a:pt x="69" y="60"/>
                  </a:cubicBezTo>
                  <a:cubicBezTo>
                    <a:pt x="69" y="60"/>
                    <a:pt x="70" y="60"/>
                    <a:pt x="69" y="60"/>
                  </a:cubicBezTo>
                  <a:cubicBezTo>
                    <a:pt x="68" y="58"/>
                    <a:pt x="66" y="57"/>
                    <a:pt x="65" y="56"/>
                  </a:cubicBezTo>
                  <a:cubicBezTo>
                    <a:pt x="65" y="55"/>
                    <a:pt x="65" y="55"/>
                    <a:pt x="66" y="55"/>
                  </a:cubicBezTo>
                  <a:cubicBezTo>
                    <a:pt x="67" y="56"/>
                    <a:pt x="69" y="57"/>
                    <a:pt x="71" y="59"/>
                  </a:cubicBezTo>
                  <a:cubicBezTo>
                    <a:pt x="71" y="59"/>
                    <a:pt x="71" y="59"/>
                    <a:pt x="71" y="58"/>
                  </a:cubicBezTo>
                  <a:cubicBezTo>
                    <a:pt x="69" y="57"/>
                    <a:pt x="67" y="56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7" y="55"/>
                    <a:pt x="69" y="56"/>
                    <a:pt x="70" y="57"/>
                  </a:cubicBezTo>
                  <a:cubicBezTo>
                    <a:pt x="70" y="57"/>
                    <a:pt x="71" y="57"/>
                    <a:pt x="70" y="56"/>
                  </a:cubicBezTo>
                  <a:cubicBezTo>
                    <a:pt x="69" y="55"/>
                    <a:pt x="68" y="55"/>
                    <a:pt x="66" y="54"/>
                  </a:cubicBezTo>
                  <a:cubicBezTo>
                    <a:pt x="66" y="53"/>
                    <a:pt x="67" y="53"/>
                    <a:pt x="67" y="53"/>
                  </a:cubicBezTo>
                  <a:cubicBezTo>
                    <a:pt x="68" y="54"/>
                    <a:pt x="69" y="54"/>
                    <a:pt x="70" y="55"/>
                  </a:cubicBezTo>
                  <a:cubicBezTo>
                    <a:pt x="70" y="55"/>
                    <a:pt x="71" y="55"/>
                    <a:pt x="70" y="55"/>
                  </a:cubicBezTo>
                  <a:cubicBezTo>
                    <a:pt x="69" y="54"/>
                    <a:pt x="68" y="53"/>
                    <a:pt x="67" y="52"/>
                  </a:cubicBezTo>
                  <a:cubicBezTo>
                    <a:pt x="67" y="52"/>
                    <a:pt x="68" y="51"/>
                    <a:pt x="68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9" y="52"/>
                    <a:pt x="71" y="53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1" y="51"/>
                    <a:pt x="72" y="52"/>
                    <a:pt x="74" y="53"/>
                  </a:cubicBezTo>
                  <a:cubicBezTo>
                    <a:pt x="74" y="54"/>
                    <a:pt x="74" y="53"/>
                    <a:pt x="74" y="53"/>
                  </a:cubicBezTo>
                  <a:cubicBezTo>
                    <a:pt x="72" y="52"/>
                    <a:pt x="71" y="51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49"/>
                    <a:pt x="69" y="49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1" y="50"/>
                    <a:pt x="73" y="51"/>
                    <a:pt x="74" y="52"/>
                  </a:cubicBezTo>
                  <a:cubicBezTo>
                    <a:pt x="74" y="52"/>
                    <a:pt x="75" y="52"/>
                    <a:pt x="74" y="52"/>
                  </a:cubicBezTo>
                  <a:cubicBezTo>
                    <a:pt x="73" y="51"/>
                    <a:pt x="71" y="50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72" y="49"/>
                    <a:pt x="74" y="50"/>
                    <a:pt x="75" y="51"/>
                  </a:cubicBezTo>
                  <a:cubicBezTo>
                    <a:pt x="75" y="51"/>
                    <a:pt x="76" y="51"/>
                    <a:pt x="75" y="51"/>
                  </a:cubicBezTo>
                  <a:cubicBezTo>
                    <a:pt x="74" y="50"/>
                    <a:pt x="72" y="49"/>
                    <a:pt x="71" y="48"/>
                  </a:cubicBezTo>
                  <a:cubicBezTo>
                    <a:pt x="71" y="47"/>
                    <a:pt x="71" y="47"/>
                    <a:pt x="72" y="47"/>
                  </a:cubicBezTo>
                  <a:cubicBezTo>
                    <a:pt x="73" y="48"/>
                    <a:pt x="74" y="49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8" y="51"/>
                    <a:pt x="80" y="52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0" y="53"/>
                    <a:pt x="78" y="52"/>
                    <a:pt x="77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8" y="52"/>
                    <a:pt x="80" y="53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0" y="54"/>
                    <a:pt x="78" y="53"/>
                    <a:pt x="77" y="53"/>
                  </a:cubicBezTo>
                  <a:cubicBezTo>
                    <a:pt x="77" y="53"/>
                    <a:pt x="76" y="53"/>
                    <a:pt x="77" y="53"/>
                  </a:cubicBezTo>
                  <a:cubicBezTo>
                    <a:pt x="78" y="54"/>
                    <a:pt x="79" y="55"/>
                    <a:pt x="81" y="55"/>
                  </a:cubicBezTo>
                  <a:cubicBezTo>
                    <a:pt x="80" y="55"/>
                    <a:pt x="80" y="55"/>
                    <a:pt x="80" y="56"/>
                  </a:cubicBezTo>
                  <a:cubicBezTo>
                    <a:pt x="80" y="55"/>
                    <a:pt x="80" y="55"/>
                    <a:pt x="80" y="56"/>
                  </a:cubicBezTo>
                  <a:cubicBezTo>
                    <a:pt x="79" y="55"/>
                    <a:pt x="79" y="55"/>
                    <a:pt x="78" y="54"/>
                  </a:cubicBezTo>
                  <a:cubicBezTo>
                    <a:pt x="78" y="54"/>
                    <a:pt x="78" y="55"/>
                    <a:pt x="78" y="55"/>
                  </a:cubicBezTo>
                  <a:cubicBezTo>
                    <a:pt x="79" y="55"/>
                    <a:pt x="79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8" y="55"/>
                    <a:pt x="77" y="54"/>
                    <a:pt x="75" y="53"/>
                  </a:cubicBezTo>
                  <a:cubicBezTo>
                    <a:pt x="75" y="53"/>
                    <a:pt x="75" y="53"/>
                    <a:pt x="75" y="54"/>
                  </a:cubicBezTo>
                  <a:cubicBezTo>
                    <a:pt x="76" y="55"/>
                    <a:pt x="78" y="56"/>
                    <a:pt x="79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7"/>
                    <a:pt x="77" y="56"/>
                    <a:pt x="77" y="56"/>
                  </a:cubicBezTo>
                  <a:cubicBezTo>
                    <a:pt x="76" y="55"/>
                    <a:pt x="76" y="56"/>
                    <a:pt x="76" y="56"/>
                  </a:cubicBezTo>
                  <a:cubicBezTo>
                    <a:pt x="76" y="56"/>
                    <a:pt x="77" y="56"/>
                    <a:pt x="77" y="56"/>
                  </a:cubicBezTo>
                  <a:cubicBezTo>
                    <a:pt x="76" y="55"/>
                    <a:pt x="75" y="55"/>
                    <a:pt x="74" y="54"/>
                  </a:cubicBezTo>
                  <a:cubicBezTo>
                    <a:pt x="74" y="54"/>
                    <a:pt x="73" y="54"/>
                    <a:pt x="74" y="54"/>
                  </a:cubicBezTo>
                  <a:cubicBezTo>
                    <a:pt x="75" y="55"/>
                    <a:pt x="76" y="56"/>
                    <a:pt x="77" y="57"/>
                  </a:cubicBezTo>
                  <a:cubicBezTo>
                    <a:pt x="77" y="57"/>
                    <a:pt x="78" y="57"/>
                    <a:pt x="78" y="57"/>
                  </a:cubicBezTo>
                  <a:cubicBezTo>
                    <a:pt x="78" y="57"/>
                    <a:pt x="78" y="57"/>
                    <a:pt x="79" y="57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5" y="56"/>
                    <a:pt x="75" y="56"/>
                    <a:pt x="75" y="57"/>
                  </a:cubicBezTo>
                  <a:cubicBezTo>
                    <a:pt x="76" y="57"/>
                    <a:pt x="77" y="58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6" y="59"/>
                    <a:pt x="75" y="58"/>
                    <a:pt x="75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5" y="59"/>
                    <a:pt x="76" y="59"/>
                    <a:pt x="77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5" y="59"/>
                    <a:pt x="74" y="59"/>
                    <a:pt x="74" y="58"/>
                  </a:cubicBezTo>
                  <a:cubicBezTo>
                    <a:pt x="74" y="58"/>
                    <a:pt x="73" y="58"/>
                    <a:pt x="73" y="58"/>
                  </a:cubicBezTo>
                  <a:cubicBezTo>
                    <a:pt x="73" y="58"/>
                    <a:pt x="72" y="58"/>
                    <a:pt x="72" y="57"/>
                  </a:cubicBezTo>
                  <a:cubicBezTo>
                    <a:pt x="72" y="57"/>
                    <a:pt x="71" y="57"/>
                    <a:pt x="72" y="58"/>
                  </a:cubicBezTo>
                  <a:cubicBezTo>
                    <a:pt x="73" y="58"/>
                    <a:pt x="74" y="59"/>
                    <a:pt x="75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6" y="60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4" y="61"/>
                    <a:pt x="73" y="60"/>
                    <a:pt x="73" y="60"/>
                  </a:cubicBezTo>
                  <a:cubicBezTo>
                    <a:pt x="73" y="60"/>
                    <a:pt x="72" y="60"/>
                    <a:pt x="72" y="60"/>
                  </a:cubicBezTo>
                  <a:cubicBezTo>
                    <a:pt x="72" y="60"/>
                    <a:pt x="72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60"/>
                    <a:pt x="73" y="61"/>
                    <a:pt x="74" y="61"/>
                  </a:cubicBezTo>
                  <a:cubicBezTo>
                    <a:pt x="74" y="62"/>
                    <a:pt x="74" y="61"/>
                    <a:pt x="74" y="61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2"/>
                    <a:pt x="74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3" y="62"/>
                    <a:pt x="73" y="61"/>
                    <a:pt x="72" y="61"/>
                  </a:cubicBezTo>
                  <a:cubicBezTo>
                    <a:pt x="72" y="60"/>
                    <a:pt x="72" y="61"/>
                    <a:pt x="72" y="61"/>
                  </a:cubicBezTo>
                  <a:cubicBezTo>
                    <a:pt x="72" y="61"/>
                    <a:pt x="73" y="62"/>
                    <a:pt x="74" y="62"/>
                  </a:cubicBezTo>
                  <a:cubicBezTo>
                    <a:pt x="72" y="64"/>
                    <a:pt x="71" y="66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69" y="67"/>
                    <a:pt x="70" y="67"/>
                    <a:pt x="69" y="67"/>
                  </a:cubicBezTo>
                  <a:cubicBezTo>
                    <a:pt x="69" y="66"/>
                    <a:pt x="69" y="66"/>
                    <a:pt x="68" y="65"/>
                  </a:cubicBezTo>
                  <a:close/>
                  <a:moveTo>
                    <a:pt x="69" y="68"/>
                  </a:moveTo>
                  <a:cubicBezTo>
                    <a:pt x="66" y="68"/>
                    <a:pt x="63" y="66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1" y="60"/>
                    <a:pt x="61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59"/>
                    <a:pt x="62" y="59"/>
                  </a:cubicBezTo>
                  <a:cubicBezTo>
                    <a:pt x="62" y="59"/>
                    <a:pt x="62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2" y="59"/>
                    <a:pt x="62" y="59"/>
                    <a:pt x="62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2" y="58"/>
                    <a:pt x="61" y="58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2" y="57"/>
                    <a:pt x="62" y="57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6"/>
                    <a:pt x="61" y="55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2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3"/>
                    <a:pt x="62" y="53"/>
                    <a:pt x="62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2"/>
                    <a:pt x="61" y="52"/>
                  </a:cubicBezTo>
                  <a:cubicBezTo>
                    <a:pt x="62" y="51"/>
                    <a:pt x="62" y="50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50"/>
                    <a:pt x="62" y="49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8"/>
                    <a:pt x="62" y="48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5"/>
                    <a:pt x="62" y="43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0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8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2" y="37"/>
                    <a:pt x="63" y="3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7"/>
                    <a:pt x="63" y="37"/>
                    <a:pt x="62" y="37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3"/>
                    <a:pt x="63" y="32"/>
                  </a:cubicBezTo>
                  <a:cubicBezTo>
                    <a:pt x="69" y="36"/>
                    <a:pt x="74" y="40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3" y="45"/>
                    <a:pt x="85" y="47"/>
                    <a:pt x="87" y="49"/>
                  </a:cubicBezTo>
                  <a:cubicBezTo>
                    <a:pt x="87" y="50"/>
                    <a:pt x="86" y="50"/>
                    <a:pt x="85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2" y="49"/>
                    <a:pt x="79" y="47"/>
                    <a:pt x="77" y="45"/>
                  </a:cubicBezTo>
                  <a:cubicBezTo>
                    <a:pt x="77" y="45"/>
                    <a:pt x="76" y="46"/>
                    <a:pt x="77" y="46"/>
                  </a:cubicBezTo>
                  <a:cubicBezTo>
                    <a:pt x="79" y="48"/>
                    <a:pt x="82" y="49"/>
                    <a:pt x="85" y="51"/>
                  </a:cubicBezTo>
                  <a:cubicBezTo>
                    <a:pt x="85" y="51"/>
                    <a:pt x="84" y="52"/>
                    <a:pt x="84" y="52"/>
                  </a:cubicBezTo>
                  <a:cubicBezTo>
                    <a:pt x="83" y="51"/>
                    <a:pt x="81" y="50"/>
                    <a:pt x="80" y="49"/>
                  </a:cubicBezTo>
                  <a:cubicBezTo>
                    <a:pt x="80" y="49"/>
                    <a:pt x="79" y="49"/>
                    <a:pt x="80" y="49"/>
                  </a:cubicBezTo>
                  <a:cubicBezTo>
                    <a:pt x="81" y="50"/>
                    <a:pt x="83" y="51"/>
                    <a:pt x="84" y="52"/>
                  </a:cubicBezTo>
                  <a:cubicBezTo>
                    <a:pt x="84" y="52"/>
                    <a:pt x="84" y="52"/>
                    <a:pt x="83" y="52"/>
                  </a:cubicBezTo>
                  <a:cubicBezTo>
                    <a:pt x="82" y="51"/>
                    <a:pt x="80" y="50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6" y="48"/>
                    <a:pt x="75" y="47"/>
                    <a:pt x="73" y="46"/>
                  </a:cubicBezTo>
                  <a:cubicBezTo>
                    <a:pt x="73" y="45"/>
                    <a:pt x="73" y="45"/>
                    <a:pt x="73" y="46"/>
                  </a:cubicBezTo>
                  <a:cubicBezTo>
                    <a:pt x="73" y="45"/>
                    <a:pt x="73" y="45"/>
                    <a:pt x="74" y="45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6"/>
                    <a:pt x="77" y="47"/>
                    <a:pt x="78" y="48"/>
                  </a:cubicBezTo>
                  <a:cubicBezTo>
                    <a:pt x="79" y="48"/>
                    <a:pt x="79" y="48"/>
                    <a:pt x="79" y="47"/>
                  </a:cubicBezTo>
                  <a:cubicBezTo>
                    <a:pt x="77" y="46"/>
                    <a:pt x="75" y="45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5" y="44"/>
                    <a:pt x="75" y="43"/>
                    <a:pt x="76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2" y="45"/>
                    <a:pt x="69" y="49"/>
                    <a:pt x="66" y="53"/>
                  </a:cubicBezTo>
                  <a:cubicBezTo>
                    <a:pt x="66" y="53"/>
                    <a:pt x="66" y="53"/>
                    <a:pt x="66" y="54"/>
                  </a:cubicBezTo>
                  <a:cubicBezTo>
                    <a:pt x="66" y="54"/>
                    <a:pt x="66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7"/>
                    <a:pt x="63" y="58"/>
                    <a:pt x="63" y="59"/>
                  </a:cubicBezTo>
                  <a:cubicBezTo>
                    <a:pt x="63" y="59"/>
                    <a:pt x="62" y="59"/>
                    <a:pt x="63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3" y="60"/>
                    <a:pt x="63" y="60"/>
                  </a:cubicBezTo>
                  <a:cubicBezTo>
                    <a:pt x="64" y="61"/>
                    <a:pt x="66" y="62"/>
                    <a:pt x="67" y="64"/>
                  </a:cubicBezTo>
                  <a:cubicBezTo>
                    <a:pt x="67" y="63"/>
                    <a:pt x="66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2" y="61"/>
                    <a:pt x="63" y="61"/>
                  </a:cubicBezTo>
                  <a:cubicBezTo>
                    <a:pt x="64" y="62"/>
                    <a:pt x="66" y="64"/>
                    <a:pt x="67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9" y="66"/>
                    <a:pt x="69" y="67"/>
                  </a:cubicBezTo>
                  <a:cubicBezTo>
                    <a:pt x="67" y="65"/>
                    <a:pt x="65" y="64"/>
                    <a:pt x="63" y="62"/>
                  </a:cubicBezTo>
                  <a:cubicBezTo>
                    <a:pt x="63" y="62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4"/>
                    <a:pt x="64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5" y="65"/>
                    <a:pt x="66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7"/>
                    <a:pt x="67" y="67"/>
                    <a:pt x="68" y="67"/>
                  </a:cubicBezTo>
                  <a:cubicBezTo>
                    <a:pt x="68" y="68"/>
                    <a:pt x="68" y="67"/>
                    <a:pt x="68" y="67"/>
                  </a:cubicBezTo>
                  <a:cubicBezTo>
                    <a:pt x="67" y="67"/>
                    <a:pt x="67" y="66"/>
                    <a:pt x="66" y="66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6" y="65"/>
                    <a:pt x="67" y="66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lose/>
                  <a:moveTo>
                    <a:pt x="68" y="69"/>
                  </a:move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9" y="68"/>
                    <a:pt x="69" y="68"/>
                  </a:cubicBezTo>
                  <a:cubicBezTo>
                    <a:pt x="69" y="68"/>
                    <a:pt x="68" y="68"/>
                    <a:pt x="68" y="69"/>
                  </a:cubicBezTo>
                  <a:close/>
                  <a:moveTo>
                    <a:pt x="68" y="71"/>
                  </a:moveTo>
                  <a:cubicBezTo>
                    <a:pt x="68" y="71"/>
                    <a:pt x="68" y="71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7" y="70"/>
                    <a:pt x="68" y="70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8" y="70"/>
                    <a:pt x="68" y="71"/>
                    <a:pt x="68" y="71"/>
                  </a:cubicBezTo>
                  <a:close/>
                  <a:moveTo>
                    <a:pt x="68" y="72"/>
                  </a:moveTo>
                  <a:cubicBezTo>
                    <a:pt x="68" y="72"/>
                    <a:pt x="67" y="71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71"/>
                    <a:pt x="68" y="71"/>
                    <a:pt x="68" y="71"/>
                  </a:cubicBezTo>
                  <a:cubicBezTo>
                    <a:pt x="68" y="72"/>
                    <a:pt x="68" y="72"/>
                    <a:pt x="68" y="72"/>
                  </a:cubicBezTo>
                  <a:close/>
                  <a:moveTo>
                    <a:pt x="69" y="73"/>
                  </a:moveTo>
                  <a:cubicBezTo>
                    <a:pt x="68" y="72"/>
                    <a:pt x="67" y="72"/>
                    <a:pt x="66" y="72"/>
                  </a:cubicBezTo>
                  <a:cubicBezTo>
                    <a:pt x="66" y="71"/>
                    <a:pt x="66" y="71"/>
                    <a:pt x="67" y="71"/>
                  </a:cubicBezTo>
                  <a:cubicBezTo>
                    <a:pt x="67" y="72"/>
                    <a:pt x="68" y="72"/>
                    <a:pt x="68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9" y="73"/>
                    <a:pt x="69" y="73"/>
                    <a:pt x="69" y="73"/>
                  </a:cubicBezTo>
                  <a:close/>
                  <a:moveTo>
                    <a:pt x="69" y="74"/>
                  </a:moveTo>
                  <a:cubicBezTo>
                    <a:pt x="68" y="73"/>
                    <a:pt x="67" y="73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2"/>
                    <a:pt x="68" y="73"/>
                    <a:pt x="69" y="73"/>
                  </a:cubicBezTo>
                  <a:cubicBezTo>
                    <a:pt x="69" y="73"/>
                    <a:pt x="69" y="74"/>
                    <a:pt x="69" y="74"/>
                  </a:cubicBezTo>
                  <a:close/>
                  <a:moveTo>
                    <a:pt x="69" y="76"/>
                  </a:moveTo>
                  <a:cubicBezTo>
                    <a:pt x="67" y="75"/>
                    <a:pt x="65" y="74"/>
                    <a:pt x="63" y="72"/>
                  </a:cubicBezTo>
                  <a:cubicBezTo>
                    <a:pt x="63" y="72"/>
                    <a:pt x="63" y="72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1"/>
                    <a:pt x="62" y="71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1"/>
                    <a:pt x="62" y="71"/>
                    <a:pt x="62" y="70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1"/>
                    <a:pt x="63" y="70"/>
                    <a:pt x="63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69"/>
                    <a:pt x="62" y="68"/>
                    <a:pt x="62" y="67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5"/>
                    <a:pt x="62" y="65"/>
                    <a:pt x="62" y="64"/>
                  </a:cubicBezTo>
                  <a:cubicBezTo>
                    <a:pt x="63" y="66"/>
                    <a:pt x="65" y="67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9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6" y="68"/>
                    <a:pt x="64" y="67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4" y="67"/>
                    <a:pt x="66" y="68"/>
                    <a:pt x="68" y="69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5" y="69"/>
                    <a:pt x="64" y="68"/>
                    <a:pt x="62" y="66"/>
                  </a:cubicBezTo>
                  <a:cubicBezTo>
                    <a:pt x="62" y="66"/>
                    <a:pt x="62" y="67"/>
                    <a:pt x="62" y="67"/>
                  </a:cubicBezTo>
                  <a:cubicBezTo>
                    <a:pt x="64" y="68"/>
                    <a:pt x="65" y="69"/>
                    <a:pt x="67" y="70"/>
                  </a:cubicBezTo>
                  <a:cubicBezTo>
                    <a:pt x="67" y="70"/>
                    <a:pt x="67" y="70"/>
                    <a:pt x="67" y="71"/>
                  </a:cubicBezTo>
                  <a:cubicBezTo>
                    <a:pt x="65" y="70"/>
                    <a:pt x="64" y="6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9"/>
                    <a:pt x="65" y="70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2"/>
                  </a:cubicBezTo>
                  <a:cubicBezTo>
                    <a:pt x="65" y="71"/>
                    <a:pt x="64" y="70"/>
                    <a:pt x="63" y="70"/>
                  </a:cubicBezTo>
                  <a:cubicBezTo>
                    <a:pt x="62" y="69"/>
                    <a:pt x="62" y="70"/>
                    <a:pt x="62" y="70"/>
                  </a:cubicBezTo>
                  <a:cubicBezTo>
                    <a:pt x="63" y="71"/>
                    <a:pt x="64" y="71"/>
                    <a:pt x="65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5" y="72"/>
                    <a:pt x="65" y="73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7" y="74"/>
                    <a:pt x="67" y="74"/>
                  </a:cubicBezTo>
                  <a:cubicBezTo>
                    <a:pt x="67" y="74"/>
                    <a:pt x="68" y="74"/>
                    <a:pt x="67" y="74"/>
                  </a:cubicBezTo>
                  <a:cubicBezTo>
                    <a:pt x="68" y="74"/>
                    <a:pt x="68" y="74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8" y="75"/>
                    <a:pt x="68" y="75"/>
                  </a:cubicBezTo>
                  <a:cubicBezTo>
                    <a:pt x="68" y="75"/>
                    <a:pt x="68" y="75"/>
                    <a:pt x="68" y="74"/>
                  </a:cubicBezTo>
                  <a:cubicBezTo>
                    <a:pt x="67" y="74"/>
                    <a:pt x="67" y="74"/>
                    <a:pt x="66" y="74"/>
                  </a:cubicBezTo>
                  <a:cubicBezTo>
                    <a:pt x="65" y="73"/>
                    <a:pt x="64" y="73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5"/>
                    <a:pt x="68" y="75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lose/>
                  <a:moveTo>
                    <a:pt x="69" y="78"/>
                  </a:moveTo>
                  <a:cubicBezTo>
                    <a:pt x="67" y="76"/>
                    <a:pt x="65" y="75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4" y="73"/>
                    <a:pt x="65" y="74"/>
                    <a:pt x="66" y="75"/>
                  </a:cubicBezTo>
                  <a:cubicBezTo>
                    <a:pt x="65" y="75"/>
                    <a:pt x="65" y="75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5"/>
                    <a:pt x="67" y="75"/>
                    <a:pt x="67" y="75"/>
                  </a:cubicBezTo>
                  <a:cubicBezTo>
                    <a:pt x="67" y="76"/>
                    <a:pt x="68" y="76"/>
                    <a:pt x="69" y="77"/>
                  </a:cubicBezTo>
                  <a:cubicBezTo>
                    <a:pt x="69" y="77"/>
                    <a:pt x="69" y="77"/>
                    <a:pt x="69" y="78"/>
                  </a:cubicBezTo>
                  <a:close/>
                  <a:moveTo>
                    <a:pt x="69" y="79"/>
                  </a:moveTo>
                  <a:cubicBezTo>
                    <a:pt x="67" y="77"/>
                    <a:pt x="65" y="76"/>
                    <a:pt x="63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75"/>
                    <a:pt x="67" y="76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9"/>
                    <a:pt x="69" y="79"/>
                  </a:cubicBezTo>
                  <a:close/>
                  <a:moveTo>
                    <a:pt x="63" y="76"/>
                  </a:moveTo>
                  <a:cubicBezTo>
                    <a:pt x="63" y="76"/>
                    <a:pt x="63" y="76"/>
                    <a:pt x="62" y="76"/>
                  </a:cubicBezTo>
                  <a:cubicBezTo>
                    <a:pt x="62" y="76"/>
                    <a:pt x="62" y="75"/>
                    <a:pt x="62" y="75"/>
                  </a:cubicBezTo>
                  <a:cubicBezTo>
                    <a:pt x="64" y="76"/>
                    <a:pt x="66" y="78"/>
                    <a:pt x="68" y="79"/>
                  </a:cubicBezTo>
                  <a:cubicBezTo>
                    <a:pt x="68" y="79"/>
                    <a:pt x="68" y="79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6" y="78"/>
                    <a:pt x="64" y="77"/>
                    <a:pt x="63" y="76"/>
                  </a:cubicBezTo>
                  <a:close/>
                  <a:moveTo>
                    <a:pt x="63" y="78"/>
                  </a:moveTo>
                  <a:cubicBezTo>
                    <a:pt x="63" y="77"/>
                    <a:pt x="63" y="77"/>
                    <a:pt x="63" y="76"/>
                  </a:cubicBezTo>
                  <a:cubicBezTo>
                    <a:pt x="64" y="77"/>
                    <a:pt x="65" y="78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5" y="80"/>
                    <a:pt x="64" y="79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lose/>
                  <a:moveTo>
                    <a:pt x="64" y="88"/>
                  </a:moveTo>
                  <a:cubicBezTo>
                    <a:pt x="57" y="86"/>
                    <a:pt x="51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5" y="81"/>
                    <a:pt x="45" y="81"/>
                    <a:pt x="44" y="81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8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0"/>
                    <a:pt x="43" y="64"/>
                    <a:pt x="42" y="57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3" y="58"/>
                    <a:pt x="43" y="57"/>
                    <a:pt x="43" y="57"/>
                  </a:cubicBezTo>
                  <a:cubicBezTo>
                    <a:pt x="43" y="57"/>
                    <a:pt x="43" y="57"/>
                    <a:pt x="42" y="57"/>
                  </a:cubicBezTo>
                  <a:cubicBezTo>
                    <a:pt x="42" y="57"/>
                    <a:pt x="42" y="57"/>
                    <a:pt x="42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2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3" y="55"/>
                    <a:pt x="42" y="55"/>
                  </a:cubicBezTo>
                  <a:cubicBezTo>
                    <a:pt x="42" y="55"/>
                    <a:pt x="42" y="54"/>
                    <a:pt x="42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3"/>
                    <a:pt x="43" y="53"/>
                    <a:pt x="43" y="52"/>
                  </a:cubicBezTo>
                  <a:cubicBezTo>
                    <a:pt x="43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49"/>
                    <a:pt x="42" y="49"/>
                  </a:cubicBezTo>
                  <a:cubicBezTo>
                    <a:pt x="42" y="49"/>
                    <a:pt x="43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8"/>
                    <a:pt x="42" y="48"/>
                  </a:cubicBezTo>
                  <a:cubicBezTo>
                    <a:pt x="42" y="48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6" y="50"/>
                    <a:pt x="48" y="51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8" y="50"/>
                    <a:pt x="46" y="49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7"/>
                    <a:pt x="43" y="47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5"/>
                    <a:pt x="42" y="45"/>
                  </a:cubicBezTo>
                  <a:cubicBezTo>
                    <a:pt x="42" y="45"/>
                    <a:pt x="43" y="45"/>
                    <a:pt x="43" y="45"/>
                  </a:cubicBezTo>
                  <a:cubicBezTo>
                    <a:pt x="43" y="45"/>
                    <a:pt x="43" y="45"/>
                    <a:pt x="43" y="44"/>
                  </a:cubicBezTo>
                  <a:cubicBezTo>
                    <a:pt x="43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3"/>
                  </a:cubicBezTo>
                  <a:cubicBezTo>
                    <a:pt x="42" y="43"/>
                    <a:pt x="43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1"/>
                  </a:cubicBezTo>
                  <a:cubicBezTo>
                    <a:pt x="44" y="42"/>
                    <a:pt x="45" y="43"/>
                    <a:pt x="47" y="44"/>
                  </a:cubicBezTo>
                  <a:cubicBezTo>
                    <a:pt x="47" y="44"/>
                    <a:pt x="46" y="44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7" y="44"/>
                    <a:pt x="49" y="45"/>
                    <a:pt x="50" y="45"/>
                  </a:cubicBezTo>
                  <a:cubicBezTo>
                    <a:pt x="50" y="45"/>
                    <a:pt x="51" y="45"/>
                    <a:pt x="50" y="45"/>
                  </a:cubicBezTo>
                  <a:cubicBezTo>
                    <a:pt x="50" y="45"/>
                    <a:pt x="49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3"/>
                    <a:pt x="46" y="43"/>
                    <a:pt x="45" y="42"/>
                  </a:cubicBezTo>
                  <a:cubicBezTo>
                    <a:pt x="49" y="44"/>
                    <a:pt x="54" y="45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9" y="48"/>
                    <a:pt x="60" y="48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1" y="49"/>
                  </a:cubicBezTo>
                  <a:cubicBezTo>
                    <a:pt x="59" y="49"/>
                    <a:pt x="57" y="48"/>
                    <a:pt x="55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7" y="48"/>
                    <a:pt x="59" y="49"/>
                    <a:pt x="61" y="50"/>
                  </a:cubicBezTo>
                  <a:cubicBezTo>
                    <a:pt x="55" y="48"/>
                    <a:pt x="50" y="46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4" y="45"/>
                    <a:pt x="44" y="44"/>
                    <a:pt x="43" y="44"/>
                  </a:cubicBezTo>
                  <a:cubicBezTo>
                    <a:pt x="43" y="44"/>
                    <a:pt x="42" y="44"/>
                    <a:pt x="43" y="44"/>
                  </a:cubicBezTo>
                  <a:cubicBezTo>
                    <a:pt x="45" y="45"/>
                    <a:pt x="47" y="46"/>
                    <a:pt x="49" y="48"/>
                  </a:cubicBezTo>
                  <a:cubicBezTo>
                    <a:pt x="49" y="48"/>
                    <a:pt x="50" y="47"/>
                    <a:pt x="49" y="47"/>
                  </a:cubicBezTo>
                  <a:cubicBezTo>
                    <a:pt x="48" y="47"/>
                    <a:pt x="48" y="46"/>
                    <a:pt x="47" y="46"/>
                  </a:cubicBezTo>
                  <a:cubicBezTo>
                    <a:pt x="49" y="46"/>
                    <a:pt x="52" y="47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7" y="49"/>
                    <a:pt x="59" y="50"/>
                    <a:pt x="61" y="51"/>
                  </a:cubicBezTo>
                  <a:cubicBezTo>
                    <a:pt x="61" y="51"/>
                    <a:pt x="61" y="52"/>
                    <a:pt x="61" y="52"/>
                  </a:cubicBezTo>
                  <a:cubicBezTo>
                    <a:pt x="56" y="50"/>
                    <a:pt x="50" y="48"/>
                    <a:pt x="45" y="47"/>
                  </a:cubicBezTo>
                  <a:cubicBezTo>
                    <a:pt x="45" y="47"/>
                    <a:pt x="44" y="47"/>
                    <a:pt x="44" y="47"/>
                  </a:cubicBezTo>
                  <a:cubicBezTo>
                    <a:pt x="44" y="47"/>
                    <a:pt x="43" y="46"/>
                    <a:pt x="43" y="46"/>
                  </a:cubicBezTo>
                  <a:cubicBezTo>
                    <a:pt x="43" y="46"/>
                    <a:pt x="42" y="46"/>
                    <a:pt x="43" y="46"/>
                  </a:cubicBezTo>
                  <a:cubicBezTo>
                    <a:pt x="44" y="47"/>
                    <a:pt x="46" y="48"/>
                    <a:pt x="48" y="49"/>
                  </a:cubicBezTo>
                  <a:cubicBezTo>
                    <a:pt x="48" y="49"/>
                    <a:pt x="48" y="49"/>
                    <a:pt x="48" y="48"/>
                  </a:cubicBezTo>
                  <a:cubicBezTo>
                    <a:pt x="47" y="48"/>
                    <a:pt x="47" y="48"/>
                    <a:pt x="46" y="47"/>
                  </a:cubicBezTo>
                  <a:cubicBezTo>
                    <a:pt x="49" y="48"/>
                    <a:pt x="52" y="49"/>
                    <a:pt x="55" y="50"/>
                  </a:cubicBezTo>
                  <a:cubicBezTo>
                    <a:pt x="55" y="50"/>
                    <a:pt x="55" y="51"/>
                    <a:pt x="55" y="51"/>
                  </a:cubicBezTo>
                  <a:cubicBezTo>
                    <a:pt x="57" y="52"/>
                    <a:pt x="59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0" y="53"/>
                    <a:pt x="58" y="52"/>
                    <a:pt x="57" y="52"/>
                  </a:cubicBezTo>
                  <a:cubicBezTo>
                    <a:pt x="57" y="51"/>
                    <a:pt x="57" y="52"/>
                    <a:pt x="57" y="52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4" y="51"/>
                    <a:pt x="49" y="49"/>
                    <a:pt x="44" y="48"/>
                  </a:cubicBezTo>
                  <a:cubicBezTo>
                    <a:pt x="43" y="48"/>
                    <a:pt x="43" y="48"/>
                    <a:pt x="44" y="48"/>
                  </a:cubicBezTo>
                  <a:cubicBezTo>
                    <a:pt x="47" y="49"/>
                    <a:pt x="50" y="50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6" y="53"/>
                    <a:pt x="59" y="54"/>
                    <a:pt x="61" y="55"/>
                  </a:cubicBezTo>
                  <a:cubicBezTo>
                    <a:pt x="61" y="55"/>
                    <a:pt x="61" y="56"/>
                    <a:pt x="61" y="56"/>
                  </a:cubicBezTo>
                  <a:cubicBezTo>
                    <a:pt x="59" y="55"/>
                    <a:pt x="57" y="54"/>
                    <a:pt x="55" y="53"/>
                  </a:cubicBezTo>
                  <a:cubicBezTo>
                    <a:pt x="54" y="53"/>
                    <a:pt x="54" y="54"/>
                    <a:pt x="54" y="54"/>
                  </a:cubicBezTo>
                  <a:cubicBezTo>
                    <a:pt x="55" y="54"/>
                    <a:pt x="55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8" y="55"/>
                    <a:pt x="59" y="56"/>
                    <a:pt x="61" y="57"/>
                  </a:cubicBezTo>
                  <a:cubicBezTo>
                    <a:pt x="61" y="57"/>
                    <a:pt x="61" y="57"/>
                    <a:pt x="61" y="58"/>
                  </a:cubicBezTo>
                  <a:cubicBezTo>
                    <a:pt x="59" y="56"/>
                    <a:pt x="56" y="55"/>
                    <a:pt x="54" y="54"/>
                  </a:cubicBezTo>
                  <a:cubicBezTo>
                    <a:pt x="54" y="54"/>
                    <a:pt x="53" y="55"/>
                    <a:pt x="54" y="55"/>
                  </a:cubicBezTo>
                  <a:cubicBezTo>
                    <a:pt x="56" y="56"/>
                    <a:pt x="59" y="57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0" y="58"/>
                    <a:pt x="58" y="57"/>
                    <a:pt x="56" y="56"/>
                  </a:cubicBezTo>
                  <a:cubicBezTo>
                    <a:pt x="56" y="56"/>
                    <a:pt x="56" y="57"/>
                    <a:pt x="56" y="57"/>
                  </a:cubicBezTo>
                  <a:cubicBezTo>
                    <a:pt x="58" y="57"/>
                    <a:pt x="59" y="58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59" y="58"/>
                    <a:pt x="56" y="57"/>
                    <a:pt x="53" y="56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6" y="57"/>
                    <a:pt x="58" y="58"/>
                    <a:pt x="61" y="59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59" y="59"/>
                    <a:pt x="58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8" y="59"/>
                    <a:pt x="59" y="60"/>
                    <a:pt x="61" y="60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9"/>
                    <a:pt x="55" y="59"/>
                  </a:cubicBezTo>
                  <a:cubicBezTo>
                    <a:pt x="57" y="60"/>
                    <a:pt x="59" y="61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0" y="62"/>
                    <a:pt x="60" y="61"/>
                  </a:cubicBezTo>
                  <a:cubicBezTo>
                    <a:pt x="59" y="61"/>
                    <a:pt x="58" y="61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6" y="60"/>
                    <a:pt x="56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7" y="61"/>
                    <a:pt x="58" y="61"/>
                    <a:pt x="59" y="62"/>
                  </a:cubicBezTo>
                  <a:cubicBezTo>
                    <a:pt x="60" y="62"/>
                    <a:pt x="60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1" y="63"/>
                    <a:pt x="61" y="63"/>
                  </a:cubicBezTo>
                  <a:cubicBezTo>
                    <a:pt x="61" y="63"/>
                    <a:pt x="61" y="63"/>
                    <a:pt x="61" y="64"/>
                  </a:cubicBezTo>
                  <a:cubicBezTo>
                    <a:pt x="61" y="64"/>
                    <a:pt x="61" y="65"/>
                    <a:pt x="61" y="66"/>
                  </a:cubicBezTo>
                  <a:cubicBezTo>
                    <a:pt x="60" y="65"/>
                    <a:pt x="58" y="64"/>
                    <a:pt x="56" y="63"/>
                  </a:cubicBezTo>
                  <a:cubicBezTo>
                    <a:pt x="56" y="63"/>
                    <a:pt x="56" y="64"/>
                    <a:pt x="56" y="64"/>
                  </a:cubicBezTo>
                  <a:cubicBezTo>
                    <a:pt x="57" y="64"/>
                    <a:pt x="57" y="64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9" y="65"/>
                    <a:pt x="60" y="66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0" y="66"/>
                    <a:pt x="59" y="66"/>
                    <a:pt x="58" y="65"/>
                  </a:cubicBezTo>
                  <a:cubicBezTo>
                    <a:pt x="58" y="65"/>
                    <a:pt x="58" y="66"/>
                    <a:pt x="58" y="66"/>
                  </a:cubicBezTo>
                  <a:cubicBezTo>
                    <a:pt x="59" y="66"/>
                    <a:pt x="59" y="66"/>
                    <a:pt x="60" y="66"/>
                  </a:cubicBezTo>
                  <a:cubicBezTo>
                    <a:pt x="59" y="66"/>
                    <a:pt x="58" y="66"/>
                    <a:pt x="57" y="65"/>
                  </a:cubicBezTo>
                  <a:cubicBezTo>
                    <a:pt x="57" y="65"/>
                    <a:pt x="56" y="66"/>
                    <a:pt x="57" y="66"/>
                  </a:cubicBezTo>
                  <a:cubicBezTo>
                    <a:pt x="58" y="66"/>
                    <a:pt x="60" y="67"/>
                    <a:pt x="61" y="67"/>
                  </a:cubicBezTo>
                  <a:cubicBezTo>
                    <a:pt x="61" y="68"/>
                    <a:pt x="61" y="67"/>
                    <a:pt x="61" y="67"/>
                  </a:cubicBezTo>
                  <a:cubicBezTo>
                    <a:pt x="61" y="68"/>
                    <a:pt x="62" y="69"/>
                    <a:pt x="62" y="70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0" y="68"/>
                    <a:pt x="58" y="68"/>
                    <a:pt x="57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67"/>
                    <a:pt x="56" y="67"/>
                    <a:pt x="56" y="66"/>
                  </a:cubicBezTo>
                  <a:cubicBezTo>
                    <a:pt x="56" y="66"/>
                    <a:pt x="56" y="67"/>
                    <a:pt x="56" y="67"/>
                  </a:cubicBezTo>
                  <a:cubicBezTo>
                    <a:pt x="56" y="67"/>
                    <a:pt x="57" y="67"/>
                    <a:pt x="57" y="67"/>
                  </a:cubicBezTo>
                  <a:cubicBezTo>
                    <a:pt x="59" y="68"/>
                    <a:pt x="60" y="69"/>
                    <a:pt x="62" y="70"/>
                  </a:cubicBezTo>
                  <a:cubicBezTo>
                    <a:pt x="62" y="70"/>
                    <a:pt x="62" y="71"/>
                    <a:pt x="62" y="71"/>
                  </a:cubicBezTo>
                  <a:cubicBezTo>
                    <a:pt x="60" y="70"/>
                    <a:pt x="58" y="69"/>
                    <a:pt x="56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8" y="69"/>
                    <a:pt x="60" y="70"/>
                    <a:pt x="62" y="71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1" y="71"/>
                    <a:pt x="59" y="71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7" y="70"/>
                    <a:pt x="57" y="70"/>
                  </a:cubicBezTo>
                  <a:cubicBezTo>
                    <a:pt x="57" y="70"/>
                    <a:pt x="56" y="69"/>
                    <a:pt x="56" y="69"/>
                  </a:cubicBezTo>
                  <a:cubicBezTo>
                    <a:pt x="55" y="69"/>
                    <a:pt x="55" y="69"/>
                    <a:pt x="55" y="70"/>
                  </a:cubicBezTo>
                  <a:cubicBezTo>
                    <a:pt x="56" y="70"/>
                    <a:pt x="57" y="70"/>
                    <a:pt x="58" y="71"/>
                  </a:cubicBezTo>
                  <a:cubicBezTo>
                    <a:pt x="59" y="71"/>
                    <a:pt x="60" y="72"/>
                    <a:pt x="61" y="72"/>
                  </a:cubicBezTo>
                  <a:cubicBezTo>
                    <a:pt x="60" y="72"/>
                    <a:pt x="59" y="71"/>
                    <a:pt x="58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9" y="72"/>
                    <a:pt x="60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4"/>
                    <a:pt x="59" y="73"/>
                    <a:pt x="58" y="73"/>
                  </a:cubicBezTo>
                  <a:cubicBezTo>
                    <a:pt x="58" y="73"/>
                    <a:pt x="58" y="73"/>
                    <a:pt x="58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6" y="72"/>
                    <a:pt x="56" y="73"/>
                    <a:pt x="57" y="73"/>
                  </a:cubicBezTo>
                  <a:cubicBezTo>
                    <a:pt x="57" y="73"/>
                    <a:pt x="58" y="73"/>
                    <a:pt x="58" y="73"/>
                  </a:cubicBezTo>
                  <a:cubicBezTo>
                    <a:pt x="59" y="74"/>
                    <a:pt x="60" y="74"/>
                    <a:pt x="61" y="75"/>
                  </a:cubicBezTo>
                  <a:cubicBezTo>
                    <a:pt x="62" y="75"/>
                    <a:pt x="62" y="75"/>
                    <a:pt x="62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5"/>
                    <a:pt x="62" y="76"/>
                    <a:pt x="62" y="76"/>
                  </a:cubicBezTo>
                  <a:cubicBezTo>
                    <a:pt x="61" y="76"/>
                    <a:pt x="59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9" y="75"/>
                    <a:pt x="60" y="76"/>
                    <a:pt x="62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2" y="77"/>
                    <a:pt x="62" y="78"/>
                    <a:pt x="62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0" y="77"/>
                    <a:pt x="58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8" y="76"/>
                    <a:pt x="60" y="77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0" y="78"/>
                    <a:pt x="57" y="77"/>
                    <a:pt x="55" y="75"/>
                  </a:cubicBezTo>
                  <a:cubicBezTo>
                    <a:pt x="54" y="75"/>
                    <a:pt x="54" y="76"/>
                    <a:pt x="54" y="76"/>
                  </a:cubicBezTo>
                  <a:cubicBezTo>
                    <a:pt x="57" y="77"/>
                    <a:pt x="60" y="78"/>
                    <a:pt x="62" y="80"/>
                  </a:cubicBezTo>
                  <a:cubicBezTo>
                    <a:pt x="62" y="80"/>
                    <a:pt x="62" y="80"/>
                    <a:pt x="63" y="80"/>
                  </a:cubicBezTo>
                  <a:cubicBezTo>
                    <a:pt x="63" y="80"/>
                    <a:pt x="63" y="80"/>
                    <a:pt x="63" y="81"/>
                  </a:cubicBezTo>
                  <a:cubicBezTo>
                    <a:pt x="57" y="79"/>
                    <a:pt x="52" y="77"/>
                    <a:pt x="47" y="74"/>
                  </a:cubicBezTo>
                  <a:cubicBezTo>
                    <a:pt x="47" y="74"/>
                    <a:pt x="47" y="75"/>
                    <a:pt x="47" y="75"/>
                  </a:cubicBezTo>
                  <a:cubicBezTo>
                    <a:pt x="46" y="75"/>
                    <a:pt x="46" y="74"/>
                    <a:pt x="46" y="74"/>
                  </a:cubicBezTo>
                  <a:cubicBezTo>
                    <a:pt x="45" y="74"/>
                    <a:pt x="45" y="74"/>
                    <a:pt x="45" y="75"/>
                  </a:cubicBezTo>
                  <a:cubicBezTo>
                    <a:pt x="48" y="76"/>
                    <a:pt x="50" y="77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0" y="77"/>
                    <a:pt x="49" y="76"/>
                    <a:pt x="48" y="75"/>
                  </a:cubicBezTo>
                  <a:cubicBezTo>
                    <a:pt x="53" y="77"/>
                    <a:pt x="58" y="79"/>
                    <a:pt x="63" y="81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2" y="82"/>
                    <a:pt x="61" y="82"/>
                    <a:pt x="61" y="82"/>
                  </a:cubicBezTo>
                  <a:cubicBezTo>
                    <a:pt x="56" y="79"/>
                    <a:pt x="50" y="77"/>
                    <a:pt x="45" y="75"/>
                  </a:cubicBezTo>
                  <a:cubicBezTo>
                    <a:pt x="45" y="75"/>
                    <a:pt x="44" y="75"/>
                    <a:pt x="45" y="75"/>
                  </a:cubicBezTo>
                  <a:cubicBezTo>
                    <a:pt x="49" y="77"/>
                    <a:pt x="54" y="79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9" y="81"/>
                    <a:pt x="60" y="82"/>
                    <a:pt x="61" y="82"/>
                  </a:cubicBezTo>
                  <a:cubicBezTo>
                    <a:pt x="62" y="82"/>
                    <a:pt x="62" y="83"/>
                    <a:pt x="63" y="83"/>
                  </a:cubicBezTo>
                  <a:cubicBezTo>
                    <a:pt x="63" y="83"/>
                    <a:pt x="63" y="84"/>
                    <a:pt x="63" y="84"/>
                  </a:cubicBezTo>
                  <a:cubicBezTo>
                    <a:pt x="59" y="83"/>
                    <a:pt x="55" y="81"/>
                    <a:pt x="50" y="79"/>
                  </a:cubicBezTo>
                  <a:cubicBezTo>
                    <a:pt x="49" y="79"/>
                    <a:pt x="48" y="78"/>
                    <a:pt x="46" y="78"/>
                  </a:cubicBezTo>
                  <a:cubicBezTo>
                    <a:pt x="46" y="77"/>
                    <a:pt x="46" y="78"/>
                    <a:pt x="46" y="78"/>
                  </a:cubicBezTo>
                  <a:cubicBezTo>
                    <a:pt x="46" y="78"/>
                    <a:pt x="45" y="78"/>
                    <a:pt x="45" y="77"/>
                  </a:cubicBezTo>
                  <a:cubicBezTo>
                    <a:pt x="44" y="77"/>
                    <a:pt x="44" y="78"/>
                    <a:pt x="45" y="78"/>
                  </a:cubicBezTo>
                  <a:cubicBezTo>
                    <a:pt x="46" y="78"/>
                    <a:pt x="48" y="79"/>
                    <a:pt x="50" y="80"/>
                  </a:cubicBezTo>
                  <a:cubicBezTo>
                    <a:pt x="50" y="80"/>
                    <a:pt x="50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5" y="81"/>
                    <a:pt x="59" y="83"/>
                    <a:pt x="63" y="85"/>
                  </a:cubicBezTo>
                  <a:cubicBezTo>
                    <a:pt x="63" y="85"/>
                    <a:pt x="63" y="85"/>
                    <a:pt x="63" y="86"/>
                  </a:cubicBezTo>
                  <a:cubicBezTo>
                    <a:pt x="57" y="84"/>
                    <a:pt x="51" y="82"/>
                    <a:pt x="44" y="79"/>
                  </a:cubicBezTo>
                  <a:cubicBezTo>
                    <a:pt x="44" y="79"/>
                    <a:pt x="44" y="80"/>
                    <a:pt x="44" y="80"/>
                  </a:cubicBezTo>
                  <a:cubicBezTo>
                    <a:pt x="50" y="82"/>
                    <a:pt x="57" y="85"/>
                    <a:pt x="63" y="86"/>
                  </a:cubicBezTo>
                  <a:cubicBezTo>
                    <a:pt x="63" y="87"/>
                    <a:pt x="64" y="87"/>
                    <a:pt x="64" y="88"/>
                  </a:cubicBezTo>
                  <a:cubicBezTo>
                    <a:pt x="62" y="87"/>
                    <a:pt x="60" y="86"/>
                    <a:pt x="58" y="85"/>
                  </a:cubicBezTo>
                  <a:cubicBezTo>
                    <a:pt x="58" y="85"/>
                    <a:pt x="58" y="86"/>
                    <a:pt x="58" y="86"/>
                  </a:cubicBezTo>
                  <a:cubicBezTo>
                    <a:pt x="60" y="86"/>
                    <a:pt x="62" y="87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lose/>
                  <a:moveTo>
                    <a:pt x="42" y="78"/>
                  </a:moveTo>
                  <a:cubicBezTo>
                    <a:pt x="41" y="78"/>
                    <a:pt x="41" y="78"/>
                    <a:pt x="40" y="77"/>
                  </a:cubicBezTo>
                  <a:cubicBezTo>
                    <a:pt x="41" y="77"/>
                    <a:pt x="42" y="77"/>
                    <a:pt x="43" y="77"/>
                  </a:cubicBezTo>
                  <a:cubicBezTo>
                    <a:pt x="43" y="78"/>
                    <a:pt x="43" y="78"/>
                    <a:pt x="44" y="79"/>
                  </a:cubicBezTo>
                  <a:cubicBezTo>
                    <a:pt x="44" y="79"/>
                    <a:pt x="43" y="79"/>
                    <a:pt x="43" y="79"/>
                  </a:cubicBezTo>
                  <a:cubicBezTo>
                    <a:pt x="43" y="79"/>
                    <a:pt x="43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lose/>
                  <a:moveTo>
                    <a:pt x="43" y="80"/>
                  </a:moveTo>
                  <a:cubicBezTo>
                    <a:pt x="43" y="80"/>
                    <a:pt x="43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3" y="80"/>
                    <a:pt x="43" y="80"/>
                    <a:pt x="43" y="80"/>
                  </a:cubicBezTo>
                  <a:close/>
                  <a:moveTo>
                    <a:pt x="44" y="81"/>
                  </a:move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3" y="81"/>
                    <a:pt x="43" y="81"/>
                  </a:cubicBezTo>
                  <a:cubicBezTo>
                    <a:pt x="43" y="81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0"/>
                    <a:pt x="43" y="80"/>
                    <a:pt x="44" y="81"/>
                  </a:cubicBezTo>
                  <a:close/>
                  <a:moveTo>
                    <a:pt x="64" y="90"/>
                  </a:moveTo>
                  <a:cubicBezTo>
                    <a:pt x="61" y="89"/>
                    <a:pt x="57" y="88"/>
                    <a:pt x="54" y="87"/>
                  </a:cubicBezTo>
                  <a:cubicBezTo>
                    <a:pt x="54" y="87"/>
                    <a:pt x="54" y="86"/>
                    <a:pt x="54" y="86"/>
                  </a:cubicBezTo>
                  <a:cubicBezTo>
                    <a:pt x="53" y="86"/>
                    <a:pt x="52" y="86"/>
                    <a:pt x="51" y="86"/>
                  </a:cubicBezTo>
                  <a:cubicBezTo>
                    <a:pt x="49" y="85"/>
                    <a:pt x="47" y="84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5" y="83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51" y="84"/>
                    <a:pt x="57" y="86"/>
                    <a:pt x="64" y="89"/>
                  </a:cubicBezTo>
                  <a:cubicBezTo>
                    <a:pt x="64" y="89"/>
                    <a:pt x="64" y="89"/>
                    <a:pt x="64" y="90"/>
                  </a:cubicBezTo>
                  <a:cubicBezTo>
                    <a:pt x="62" y="89"/>
                    <a:pt x="60" y="88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lose/>
                  <a:moveTo>
                    <a:pt x="45" y="90"/>
                  </a:moveTo>
                  <a:cubicBezTo>
                    <a:pt x="44" y="90"/>
                    <a:pt x="43" y="89"/>
                    <a:pt x="42" y="89"/>
                  </a:cubicBezTo>
                  <a:cubicBezTo>
                    <a:pt x="41" y="88"/>
                    <a:pt x="40" y="88"/>
                    <a:pt x="39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8" y="87"/>
                    <a:pt x="37" y="86"/>
                    <a:pt x="36" y="86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9" y="86"/>
                    <a:pt x="42" y="88"/>
                    <a:pt x="45" y="89"/>
                  </a:cubicBezTo>
                  <a:cubicBezTo>
                    <a:pt x="45" y="90"/>
                    <a:pt x="45" y="90"/>
                    <a:pt x="45" y="90"/>
                  </a:cubicBezTo>
                  <a:close/>
                  <a:moveTo>
                    <a:pt x="36" y="84"/>
                  </a:moveTo>
                  <a:cubicBezTo>
                    <a:pt x="36" y="84"/>
                    <a:pt x="36" y="83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9" y="85"/>
                    <a:pt x="42" y="86"/>
                    <a:pt x="45" y="88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2" y="87"/>
                    <a:pt x="39" y="86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lose/>
                  <a:moveTo>
                    <a:pt x="36" y="83"/>
                  </a:moveTo>
                  <a:cubicBezTo>
                    <a:pt x="36" y="83"/>
                    <a:pt x="36" y="82"/>
                    <a:pt x="36" y="82"/>
                  </a:cubicBezTo>
                  <a:cubicBezTo>
                    <a:pt x="39" y="83"/>
                    <a:pt x="42" y="85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2" y="86"/>
                    <a:pt x="39" y="85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lose/>
                  <a:moveTo>
                    <a:pt x="64" y="92"/>
                  </a:moveTo>
                  <a:cubicBezTo>
                    <a:pt x="61" y="91"/>
                    <a:pt x="58" y="90"/>
                    <a:pt x="55" y="89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2" y="88"/>
                    <a:pt x="49" y="87"/>
                    <a:pt x="46" y="85"/>
                  </a:cubicBezTo>
                  <a:cubicBezTo>
                    <a:pt x="46" y="85"/>
                    <a:pt x="46" y="86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5" y="84"/>
                    <a:pt x="45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5" y="84"/>
                    <a:pt x="45" y="84"/>
                    <a:pt x="46" y="84"/>
                  </a:cubicBezTo>
                  <a:cubicBezTo>
                    <a:pt x="48" y="85"/>
                    <a:pt x="49" y="85"/>
                    <a:pt x="51" y="86"/>
                  </a:cubicBezTo>
                  <a:cubicBezTo>
                    <a:pt x="56" y="87"/>
                    <a:pt x="60" y="89"/>
                    <a:pt x="64" y="91"/>
                  </a:cubicBezTo>
                  <a:cubicBezTo>
                    <a:pt x="64" y="91"/>
                    <a:pt x="64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2" y="91"/>
                    <a:pt x="59" y="90"/>
                    <a:pt x="57" y="88"/>
                  </a:cubicBezTo>
                  <a:cubicBezTo>
                    <a:pt x="57" y="88"/>
                    <a:pt x="57" y="89"/>
                    <a:pt x="57" y="89"/>
                  </a:cubicBezTo>
                  <a:cubicBezTo>
                    <a:pt x="59" y="90"/>
                    <a:pt x="62" y="91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1" y="95"/>
                  </a:moveTo>
                  <a:cubicBezTo>
                    <a:pt x="61" y="95"/>
                    <a:pt x="61" y="95"/>
                    <a:pt x="60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lose/>
                  <a:moveTo>
                    <a:pt x="61" y="97"/>
                  </a:moveTo>
                  <a:cubicBezTo>
                    <a:pt x="61" y="97"/>
                    <a:pt x="61" y="97"/>
                    <a:pt x="60" y="97"/>
                  </a:cubicBezTo>
                  <a:cubicBezTo>
                    <a:pt x="60" y="97"/>
                    <a:pt x="60" y="96"/>
                    <a:pt x="60" y="9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8" y="95"/>
                    <a:pt x="58" y="96"/>
                    <a:pt x="58" y="96"/>
                  </a:cubicBezTo>
                  <a:cubicBezTo>
                    <a:pt x="58" y="95"/>
                    <a:pt x="58" y="95"/>
                    <a:pt x="57" y="95"/>
                  </a:cubicBezTo>
                  <a:cubicBezTo>
                    <a:pt x="58" y="95"/>
                    <a:pt x="59" y="95"/>
                    <a:pt x="60" y="95"/>
                  </a:cubicBezTo>
                  <a:cubicBezTo>
                    <a:pt x="60" y="95"/>
                    <a:pt x="61" y="96"/>
                    <a:pt x="61" y="96"/>
                  </a:cubicBezTo>
                  <a:cubicBezTo>
                    <a:pt x="61" y="96"/>
                    <a:pt x="61" y="97"/>
                    <a:pt x="61" y="97"/>
                  </a:cubicBezTo>
                  <a:close/>
                  <a:moveTo>
                    <a:pt x="61" y="99"/>
                  </a:moveTo>
                  <a:cubicBezTo>
                    <a:pt x="59" y="98"/>
                    <a:pt x="57" y="97"/>
                    <a:pt x="54" y="96"/>
                  </a:cubicBezTo>
                  <a:cubicBezTo>
                    <a:pt x="54" y="96"/>
                    <a:pt x="54" y="96"/>
                    <a:pt x="54" y="95"/>
                  </a:cubicBezTo>
                  <a:cubicBezTo>
                    <a:pt x="54" y="95"/>
                    <a:pt x="54" y="95"/>
                    <a:pt x="55" y="95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56" y="95"/>
                    <a:pt x="56" y="95"/>
                    <a:pt x="57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8" y="96"/>
                    <a:pt x="59" y="96"/>
                    <a:pt x="59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7"/>
                    <a:pt x="58" y="97"/>
                    <a:pt x="57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7" y="97"/>
                    <a:pt x="59" y="97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1" y="98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lose/>
                  <a:moveTo>
                    <a:pt x="61" y="101"/>
                  </a:moveTo>
                  <a:cubicBezTo>
                    <a:pt x="58" y="99"/>
                    <a:pt x="55" y="98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4" y="97"/>
                    <a:pt x="56" y="98"/>
                    <a:pt x="58" y="99"/>
                  </a:cubicBezTo>
                  <a:cubicBezTo>
                    <a:pt x="59" y="100"/>
                    <a:pt x="59" y="99"/>
                    <a:pt x="58" y="99"/>
                  </a:cubicBezTo>
                  <a:cubicBezTo>
                    <a:pt x="56" y="98"/>
                    <a:pt x="54" y="97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6"/>
                    <a:pt x="52" y="96"/>
                    <a:pt x="53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6" y="97"/>
                    <a:pt x="58" y="98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1" y="100"/>
                    <a:pt x="61" y="100"/>
                  </a:cubicBezTo>
                  <a:cubicBezTo>
                    <a:pt x="61" y="100"/>
                    <a:pt x="61" y="101"/>
                    <a:pt x="61" y="101"/>
                  </a:cubicBezTo>
                  <a:close/>
                  <a:moveTo>
                    <a:pt x="61" y="102"/>
                  </a:move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4" y="99"/>
                    <a:pt x="52" y="97"/>
                    <a:pt x="49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1" y="102"/>
                    <a:pt x="61" y="102"/>
                    <a:pt x="61" y="102"/>
                  </a:cubicBezTo>
                  <a:close/>
                  <a:moveTo>
                    <a:pt x="47" y="96"/>
                  </a:moveTo>
                  <a:cubicBezTo>
                    <a:pt x="48" y="96"/>
                    <a:pt x="48" y="96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3" y="99"/>
                    <a:pt x="57" y="101"/>
                    <a:pt x="61" y="103"/>
                  </a:cubicBezTo>
                  <a:cubicBezTo>
                    <a:pt x="61" y="103"/>
                    <a:pt x="61" y="103"/>
                    <a:pt x="61" y="104"/>
                  </a:cubicBezTo>
                  <a:cubicBezTo>
                    <a:pt x="59" y="103"/>
                    <a:pt x="57" y="102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2" y="99"/>
                    <a:pt x="50" y="98"/>
                    <a:pt x="48" y="96"/>
                  </a:cubicBezTo>
                  <a:cubicBezTo>
                    <a:pt x="48" y="96"/>
                    <a:pt x="48" y="96"/>
                    <a:pt x="48" y="97"/>
                  </a:cubicBezTo>
                  <a:cubicBezTo>
                    <a:pt x="50" y="98"/>
                    <a:pt x="51" y="99"/>
                    <a:pt x="53" y="100"/>
                  </a:cubicBezTo>
                  <a:cubicBezTo>
                    <a:pt x="52" y="99"/>
                    <a:pt x="51" y="99"/>
                    <a:pt x="50" y="98"/>
                  </a:cubicBezTo>
                  <a:cubicBezTo>
                    <a:pt x="49" y="98"/>
                    <a:pt x="48" y="97"/>
                    <a:pt x="47" y="96"/>
                  </a:cubicBezTo>
                  <a:close/>
                  <a:moveTo>
                    <a:pt x="46" y="97"/>
                  </a:moveTo>
                  <a:cubicBezTo>
                    <a:pt x="46" y="97"/>
                    <a:pt x="47" y="96"/>
                    <a:pt x="47" y="96"/>
                  </a:cubicBezTo>
                  <a:cubicBezTo>
                    <a:pt x="47" y="96"/>
                    <a:pt x="47" y="97"/>
                    <a:pt x="47" y="97"/>
                  </a:cubicBezTo>
                  <a:cubicBezTo>
                    <a:pt x="48" y="97"/>
                    <a:pt x="48" y="97"/>
                    <a:pt x="48" y="98"/>
                  </a:cubicBezTo>
                  <a:cubicBezTo>
                    <a:pt x="48" y="97"/>
                    <a:pt x="47" y="97"/>
                    <a:pt x="46" y="97"/>
                  </a:cubicBezTo>
                  <a:close/>
                  <a:moveTo>
                    <a:pt x="46" y="98"/>
                  </a:moveTo>
                  <a:cubicBezTo>
                    <a:pt x="46" y="98"/>
                    <a:pt x="46" y="98"/>
                    <a:pt x="46" y="98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7" y="98"/>
                    <a:pt x="48" y="99"/>
                    <a:pt x="48" y="99"/>
                  </a:cubicBezTo>
                  <a:cubicBezTo>
                    <a:pt x="48" y="99"/>
                    <a:pt x="47" y="98"/>
                    <a:pt x="46" y="98"/>
                  </a:cubicBezTo>
                  <a:close/>
                  <a:moveTo>
                    <a:pt x="45" y="91"/>
                  </a:moveTo>
                  <a:cubicBezTo>
                    <a:pt x="45" y="90"/>
                    <a:pt x="45" y="90"/>
                    <a:pt x="45" y="90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8" y="91"/>
                    <a:pt x="50" y="92"/>
                    <a:pt x="52" y="92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3" y="93"/>
                    <a:pt x="55" y="94"/>
                    <a:pt x="57" y="95"/>
                  </a:cubicBezTo>
                  <a:cubicBezTo>
                    <a:pt x="57" y="95"/>
                    <a:pt x="57" y="94"/>
                    <a:pt x="57" y="94"/>
                  </a:cubicBezTo>
                  <a:cubicBezTo>
                    <a:pt x="56" y="94"/>
                    <a:pt x="55" y="94"/>
                    <a:pt x="55" y="93"/>
                  </a:cubicBezTo>
                  <a:cubicBezTo>
                    <a:pt x="56" y="94"/>
                    <a:pt x="58" y="94"/>
                    <a:pt x="59" y="94"/>
                  </a:cubicBezTo>
                  <a:cubicBezTo>
                    <a:pt x="59" y="95"/>
                    <a:pt x="60" y="94"/>
                    <a:pt x="59" y="94"/>
                  </a:cubicBezTo>
                  <a:cubicBezTo>
                    <a:pt x="54" y="93"/>
                    <a:pt x="50" y="91"/>
                    <a:pt x="45" y="8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5" y="89"/>
                    <a:pt x="45" y="88"/>
                    <a:pt x="45" y="88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8"/>
                    <a:pt x="46" y="88"/>
                  </a:cubicBezTo>
                  <a:cubicBezTo>
                    <a:pt x="46" y="88"/>
                    <a:pt x="45" y="88"/>
                    <a:pt x="45" y="88"/>
                  </a:cubicBezTo>
                  <a:cubicBezTo>
                    <a:pt x="51" y="90"/>
                    <a:pt x="57" y="92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58" y="92"/>
                    <a:pt x="53" y="90"/>
                    <a:pt x="47" y="88"/>
                  </a:cubicBezTo>
                  <a:cubicBezTo>
                    <a:pt x="50" y="89"/>
                    <a:pt x="52" y="90"/>
                    <a:pt x="55" y="91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2" y="89"/>
                    <a:pt x="49" y="88"/>
                    <a:pt x="47" y="88"/>
                  </a:cubicBezTo>
                  <a:cubicBezTo>
                    <a:pt x="47" y="87"/>
                    <a:pt x="46" y="88"/>
                    <a:pt x="47" y="88"/>
                  </a:cubicBezTo>
                  <a:cubicBezTo>
                    <a:pt x="46" y="88"/>
                    <a:pt x="46" y="88"/>
                    <a:pt x="46" y="87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6"/>
                    <a:pt x="45" y="86"/>
                    <a:pt x="45" y="85"/>
                  </a:cubicBezTo>
                  <a:cubicBezTo>
                    <a:pt x="45" y="85"/>
                    <a:pt x="45" y="85"/>
                    <a:pt x="45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52" y="88"/>
                    <a:pt x="58" y="90"/>
                    <a:pt x="65" y="93"/>
                  </a:cubicBezTo>
                  <a:cubicBezTo>
                    <a:pt x="65" y="94"/>
                    <a:pt x="65" y="94"/>
                    <a:pt x="65" y="95"/>
                  </a:cubicBezTo>
                  <a:cubicBezTo>
                    <a:pt x="64" y="95"/>
                    <a:pt x="64" y="95"/>
                    <a:pt x="63" y="95"/>
                  </a:cubicBezTo>
                  <a:cubicBezTo>
                    <a:pt x="61" y="94"/>
                    <a:pt x="59" y="93"/>
                    <a:pt x="57" y="92"/>
                  </a:cubicBezTo>
                  <a:cubicBezTo>
                    <a:pt x="57" y="92"/>
                    <a:pt x="56" y="93"/>
                    <a:pt x="57" y="93"/>
                  </a:cubicBezTo>
                  <a:cubicBezTo>
                    <a:pt x="58" y="93"/>
                    <a:pt x="60" y="94"/>
                    <a:pt x="62" y="95"/>
                  </a:cubicBezTo>
                  <a:cubicBezTo>
                    <a:pt x="61" y="95"/>
                    <a:pt x="60" y="95"/>
                    <a:pt x="60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4"/>
                    <a:pt x="59" y="95"/>
                    <a:pt x="59" y="95"/>
                  </a:cubicBezTo>
                  <a:cubicBezTo>
                    <a:pt x="58" y="95"/>
                    <a:pt x="56" y="95"/>
                    <a:pt x="55" y="95"/>
                  </a:cubicBezTo>
                  <a:cubicBezTo>
                    <a:pt x="52" y="94"/>
                    <a:pt x="50" y="93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9" y="93"/>
                    <a:pt x="51" y="94"/>
                    <a:pt x="54" y="95"/>
                  </a:cubicBezTo>
                  <a:cubicBezTo>
                    <a:pt x="53" y="95"/>
                    <a:pt x="51" y="95"/>
                    <a:pt x="50" y="95"/>
                  </a:cubicBezTo>
                  <a:cubicBezTo>
                    <a:pt x="49" y="95"/>
                    <a:pt x="48" y="95"/>
                    <a:pt x="47" y="94"/>
                  </a:cubicBezTo>
                  <a:cubicBezTo>
                    <a:pt x="47" y="94"/>
                    <a:pt x="47" y="94"/>
                    <a:pt x="47" y="95"/>
                  </a:cubicBezTo>
                  <a:cubicBezTo>
                    <a:pt x="48" y="95"/>
                    <a:pt x="48" y="95"/>
                    <a:pt x="49" y="96"/>
                  </a:cubicBezTo>
                  <a:cubicBezTo>
                    <a:pt x="48" y="96"/>
                    <a:pt x="47" y="96"/>
                    <a:pt x="46" y="96"/>
                  </a:cubicBezTo>
                  <a:cubicBezTo>
                    <a:pt x="46" y="96"/>
                    <a:pt x="46" y="96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7" y="95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7" y="95"/>
                    <a:pt x="46" y="94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2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7" y="93"/>
                    <a:pt x="47" y="92"/>
                    <a:pt x="46" y="92"/>
                  </a:cubicBezTo>
                  <a:cubicBezTo>
                    <a:pt x="46" y="92"/>
                    <a:pt x="46" y="92"/>
                    <a:pt x="45" y="92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6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lose/>
                  <a:moveTo>
                    <a:pt x="45" y="92"/>
                  </a:moveTo>
                  <a:cubicBezTo>
                    <a:pt x="45" y="92"/>
                    <a:pt x="45" y="93"/>
                    <a:pt x="45" y="93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39" y="89"/>
                    <a:pt x="38" y="89"/>
                    <a:pt x="37" y="88"/>
                  </a:cubicBezTo>
                  <a:cubicBezTo>
                    <a:pt x="36" y="88"/>
                    <a:pt x="36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8"/>
                    <a:pt x="37" y="88"/>
                    <a:pt x="36" y="88"/>
                  </a:cubicBezTo>
                  <a:cubicBezTo>
                    <a:pt x="36" y="88"/>
                    <a:pt x="36" y="87"/>
                    <a:pt x="36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9" y="89"/>
                    <a:pt x="42" y="90"/>
                    <a:pt x="45" y="92"/>
                  </a:cubicBezTo>
                  <a:close/>
                  <a:moveTo>
                    <a:pt x="36" y="86"/>
                  </a:moveTo>
                  <a:cubicBezTo>
                    <a:pt x="38" y="87"/>
                    <a:pt x="40" y="88"/>
                    <a:pt x="42" y="89"/>
                  </a:cubicBezTo>
                  <a:cubicBezTo>
                    <a:pt x="42" y="90"/>
                    <a:pt x="43" y="90"/>
                    <a:pt x="43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0"/>
                    <a:pt x="44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2" y="90"/>
                    <a:pt x="39" y="88"/>
                    <a:pt x="36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7"/>
                    <a:pt x="36" y="86"/>
                    <a:pt x="36" y="86"/>
                  </a:cubicBezTo>
                  <a:cubicBezTo>
                    <a:pt x="36" y="86"/>
                    <a:pt x="36" y="86"/>
                    <a:pt x="36" y="86"/>
                  </a:cubicBezTo>
                  <a:close/>
                  <a:moveTo>
                    <a:pt x="20" y="55"/>
                  </a:moveTo>
                  <a:cubicBezTo>
                    <a:pt x="23" y="57"/>
                    <a:pt x="27" y="58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2" y="61"/>
                    <a:pt x="34" y="61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1"/>
                    <a:pt x="25" y="59"/>
                    <a:pt x="20" y="57"/>
                  </a:cubicBezTo>
                  <a:cubicBezTo>
                    <a:pt x="20" y="57"/>
                    <a:pt x="20" y="58"/>
                    <a:pt x="20" y="58"/>
                  </a:cubicBezTo>
                  <a:cubicBezTo>
                    <a:pt x="25" y="60"/>
                    <a:pt x="31" y="62"/>
                    <a:pt x="36" y="64"/>
                  </a:cubicBezTo>
                  <a:cubicBezTo>
                    <a:pt x="36" y="64"/>
                    <a:pt x="36" y="64"/>
                    <a:pt x="36" y="65"/>
                  </a:cubicBezTo>
                  <a:cubicBezTo>
                    <a:pt x="34" y="64"/>
                    <a:pt x="31" y="63"/>
                    <a:pt x="29" y="62"/>
                  </a:cubicBezTo>
                  <a:cubicBezTo>
                    <a:pt x="29" y="62"/>
                    <a:pt x="29" y="62"/>
                    <a:pt x="29" y="63"/>
                  </a:cubicBezTo>
                  <a:cubicBezTo>
                    <a:pt x="31" y="63"/>
                    <a:pt x="33" y="64"/>
                    <a:pt x="36" y="65"/>
                  </a:cubicBezTo>
                  <a:cubicBezTo>
                    <a:pt x="36" y="66"/>
                    <a:pt x="36" y="66"/>
                    <a:pt x="36" y="67"/>
                  </a:cubicBezTo>
                  <a:cubicBezTo>
                    <a:pt x="34" y="66"/>
                    <a:pt x="32" y="66"/>
                    <a:pt x="31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2" y="66"/>
                    <a:pt x="34" y="67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0" y="66"/>
                    <a:pt x="25" y="64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1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2" y="62"/>
                    <a:pt x="24" y="62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2"/>
                    <a:pt x="23" y="62"/>
                    <a:pt x="22" y="61"/>
                  </a:cubicBezTo>
                  <a:cubicBezTo>
                    <a:pt x="26" y="63"/>
                    <a:pt x="31" y="64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0" y="64"/>
                    <a:pt x="25" y="62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58"/>
                    <a:pt x="20" y="57"/>
                    <a:pt x="20" y="55"/>
                  </a:cubicBezTo>
                  <a:close/>
                  <a:moveTo>
                    <a:pt x="36" y="59"/>
                  </a:moveTo>
                  <a:cubicBezTo>
                    <a:pt x="36" y="60"/>
                    <a:pt x="36" y="61"/>
                    <a:pt x="36" y="61"/>
                  </a:cubicBezTo>
                  <a:cubicBezTo>
                    <a:pt x="30" y="59"/>
                    <a:pt x="25" y="57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20" y="53"/>
                    <a:pt x="20" y="53"/>
                  </a:cubicBezTo>
                  <a:cubicBezTo>
                    <a:pt x="25" y="55"/>
                    <a:pt x="30" y="57"/>
                    <a:pt x="36" y="59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8"/>
                    <a:pt x="36" y="58"/>
                    <a:pt x="36" y="5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1" y="66"/>
                    <a:pt x="42" y="65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7"/>
                    <a:pt x="43" y="72"/>
                    <a:pt x="43" y="77"/>
                  </a:cubicBezTo>
                  <a:cubicBezTo>
                    <a:pt x="41" y="77"/>
                    <a:pt x="39" y="77"/>
                    <a:pt x="37" y="77"/>
                  </a:cubicBezTo>
                  <a:cubicBezTo>
                    <a:pt x="37" y="77"/>
                    <a:pt x="37" y="78"/>
                    <a:pt x="37" y="78"/>
                  </a:cubicBezTo>
                  <a:cubicBezTo>
                    <a:pt x="38" y="78"/>
                    <a:pt x="39" y="78"/>
                    <a:pt x="40" y="77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1" y="79"/>
                    <a:pt x="40" y="78"/>
                    <a:pt x="39" y="78"/>
                  </a:cubicBezTo>
                  <a:cubicBezTo>
                    <a:pt x="39" y="77"/>
                    <a:pt x="39" y="78"/>
                    <a:pt x="39" y="78"/>
                  </a:cubicBezTo>
                  <a:cubicBezTo>
                    <a:pt x="40" y="78"/>
                    <a:pt x="41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79"/>
                    <a:pt x="41" y="79"/>
                  </a:cubicBezTo>
                  <a:cubicBezTo>
                    <a:pt x="41" y="79"/>
                    <a:pt x="40" y="78"/>
                    <a:pt x="39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9" y="79"/>
                    <a:pt x="40" y="79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0" y="79"/>
                    <a:pt x="39" y="79"/>
                    <a:pt x="38" y="78"/>
                  </a:cubicBezTo>
                  <a:cubicBezTo>
                    <a:pt x="38" y="78"/>
                    <a:pt x="38" y="78"/>
                    <a:pt x="38" y="79"/>
                  </a:cubicBezTo>
                  <a:cubicBezTo>
                    <a:pt x="39" y="79"/>
                    <a:pt x="39" y="79"/>
                    <a:pt x="40" y="80"/>
                  </a:cubicBezTo>
                  <a:cubicBezTo>
                    <a:pt x="40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8" y="79"/>
                    <a:pt x="38" y="79"/>
                    <a:pt x="37" y="78"/>
                  </a:cubicBezTo>
                  <a:cubicBezTo>
                    <a:pt x="37" y="78"/>
                    <a:pt x="36" y="79"/>
                    <a:pt x="37" y="79"/>
                  </a:cubicBezTo>
                  <a:cubicBezTo>
                    <a:pt x="37" y="79"/>
                    <a:pt x="38" y="79"/>
                    <a:pt x="38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9" y="80"/>
                    <a:pt x="40" y="80"/>
                    <a:pt x="40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2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2" y="82"/>
                    <a:pt x="41" y="81"/>
                    <a:pt x="40" y="80"/>
                  </a:cubicBezTo>
                  <a:cubicBezTo>
                    <a:pt x="39" y="80"/>
                    <a:pt x="39" y="80"/>
                    <a:pt x="39" y="81"/>
                  </a:cubicBezTo>
                  <a:cubicBezTo>
                    <a:pt x="41" y="81"/>
                    <a:pt x="42" y="82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3"/>
                    <a:pt x="44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41" y="82"/>
                    <a:pt x="42" y="83"/>
                    <a:pt x="44" y="84"/>
                  </a:cubicBezTo>
                  <a:cubicBezTo>
                    <a:pt x="44" y="84"/>
                    <a:pt x="44" y="84"/>
                    <a:pt x="44" y="85"/>
                  </a:cubicBezTo>
                  <a:cubicBezTo>
                    <a:pt x="42" y="83"/>
                    <a:pt x="39" y="82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9" y="82"/>
                    <a:pt x="42" y="84"/>
                    <a:pt x="44" y="85"/>
                  </a:cubicBezTo>
                  <a:cubicBezTo>
                    <a:pt x="44" y="85"/>
                    <a:pt x="44" y="86"/>
                    <a:pt x="44" y="86"/>
                  </a:cubicBezTo>
                  <a:cubicBezTo>
                    <a:pt x="42" y="85"/>
                    <a:pt x="39" y="83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6" y="82"/>
                    <a:pt x="36" y="82"/>
                    <a:pt x="36" y="81"/>
                  </a:cubicBezTo>
                  <a:cubicBezTo>
                    <a:pt x="36" y="81"/>
                    <a:pt x="36" y="81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6" y="80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8"/>
                    <a:pt x="36" y="78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77"/>
                    <a:pt x="36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76"/>
                    <a:pt x="36" y="75"/>
                    <a:pt x="36" y="75"/>
                  </a:cubicBezTo>
                  <a:cubicBezTo>
                    <a:pt x="36" y="75"/>
                    <a:pt x="36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6" y="75"/>
                    <a:pt x="36" y="75"/>
                    <a:pt x="36" y="74"/>
                  </a:cubicBezTo>
                  <a:cubicBezTo>
                    <a:pt x="36" y="74"/>
                    <a:pt x="36" y="74"/>
                    <a:pt x="36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4"/>
                    <a:pt x="36" y="73"/>
                    <a:pt x="36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36" y="69"/>
                    <a:pt x="36" y="69"/>
                  </a:cubicBezTo>
                  <a:cubicBezTo>
                    <a:pt x="36" y="69"/>
                    <a:pt x="36" y="69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69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7"/>
                    <a:pt x="36" y="66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6" y="64"/>
                    <a:pt x="36" y="63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1"/>
                    <a:pt x="36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lose/>
                  <a:moveTo>
                    <a:pt x="14" y="42"/>
                  </a:moveTo>
                  <a:cubicBezTo>
                    <a:pt x="13" y="41"/>
                    <a:pt x="12" y="40"/>
                    <a:pt x="11" y="39"/>
                  </a:cubicBezTo>
                  <a:cubicBezTo>
                    <a:pt x="12" y="40"/>
                    <a:pt x="13" y="40"/>
                    <a:pt x="14" y="41"/>
                  </a:cubicBezTo>
                  <a:cubicBezTo>
                    <a:pt x="14" y="41"/>
                    <a:pt x="14" y="42"/>
                    <a:pt x="14" y="42"/>
                  </a:cubicBezTo>
                  <a:close/>
                  <a:moveTo>
                    <a:pt x="10" y="46"/>
                  </a:moveTo>
                  <a:cubicBezTo>
                    <a:pt x="10" y="45"/>
                    <a:pt x="9" y="44"/>
                    <a:pt x="8" y="44"/>
                  </a:cubicBezTo>
                  <a:cubicBezTo>
                    <a:pt x="9" y="44"/>
                    <a:pt x="10" y="45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11498"/>
            <p:cNvSpPr>
              <a:spLocks noEditPoints="1"/>
            </p:cNvSpPr>
            <p:nvPr/>
          </p:nvSpPr>
          <p:spPr bwMode="auto">
            <a:xfrm>
              <a:off x="5950416" y="1551615"/>
              <a:ext cx="212075" cy="180996"/>
            </a:xfrm>
            <a:custGeom>
              <a:avLst/>
              <a:gdLst>
                <a:gd name="T0" fmla="*/ 35 w 49"/>
                <a:gd name="T1" fmla="*/ 21 h 42"/>
                <a:gd name="T2" fmla="*/ 34 w 49"/>
                <a:gd name="T3" fmla="*/ 19 h 42"/>
                <a:gd name="T4" fmla="*/ 32 w 49"/>
                <a:gd name="T5" fmla="*/ 17 h 42"/>
                <a:gd name="T6" fmla="*/ 31 w 49"/>
                <a:gd name="T7" fmla="*/ 15 h 42"/>
                <a:gd name="T8" fmla="*/ 31 w 49"/>
                <a:gd name="T9" fmla="*/ 15 h 42"/>
                <a:gd name="T10" fmla="*/ 29 w 49"/>
                <a:gd name="T11" fmla="*/ 12 h 42"/>
                <a:gd name="T12" fmla="*/ 27 w 49"/>
                <a:gd name="T13" fmla="*/ 10 h 42"/>
                <a:gd name="T14" fmla="*/ 25 w 49"/>
                <a:gd name="T15" fmla="*/ 7 h 42"/>
                <a:gd name="T16" fmla="*/ 20 w 49"/>
                <a:gd name="T17" fmla="*/ 5 h 42"/>
                <a:gd name="T18" fmla="*/ 20 w 49"/>
                <a:gd name="T19" fmla="*/ 4 h 42"/>
                <a:gd name="T20" fmla="*/ 16 w 49"/>
                <a:gd name="T21" fmla="*/ 3 h 42"/>
                <a:gd name="T22" fmla="*/ 15 w 49"/>
                <a:gd name="T23" fmla="*/ 3 h 42"/>
                <a:gd name="T24" fmla="*/ 11 w 49"/>
                <a:gd name="T25" fmla="*/ 1 h 42"/>
                <a:gd name="T26" fmla="*/ 25 w 49"/>
                <a:gd name="T27" fmla="*/ 10 h 42"/>
                <a:gd name="T28" fmla="*/ 10 w 49"/>
                <a:gd name="T29" fmla="*/ 3 h 42"/>
                <a:gd name="T30" fmla="*/ 17 w 49"/>
                <a:gd name="T31" fmla="*/ 7 h 42"/>
                <a:gd name="T32" fmla="*/ 24 w 49"/>
                <a:gd name="T33" fmla="*/ 10 h 42"/>
                <a:gd name="T34" fmla="*/ 26 w 49"/>
                <a:gd name="T35" fmla="*/ 12 h 42"/>
                <a:gd name="T36" fmla="*/ 10 w 49"/>
                <a:gd name="T37" fmla="*/ 0 h 42"/>
                <a:gd name="T38" fmla="*/ 26 w 49"/>
                <a:gd name="T39" fmla="*/ 7 h 42"/>
                <a:gd name="T40" fmla="*/ 0 w 49"/>
                <a:gd name="T41" fmla="*/ 23 h 42"/>
                <a:gd name="T42" fmla="*/ 4 w 49"/>
                <a:gd name="T43" fmla="*/ 18 h 42"/>
                <a:gd name="T44" fmla="*/ 11 w 49"/>
                <a:gd name="T45" fmla="*/ 22 h 42"/>
                <a:gd name="T46" fmla="*/ 16 w 49"/>
                <a:gd name="T47" fmla="*/ 24 h 42"/>
                <a:gd name="T48" fmla="*/ 6 w 49"/>
                <a:gd name="T49" fmla="*/ 8 h 42"/>
                <a:gd name="T50" fmla="*/ 10 w 49"/>
                <a:gd name="T51" fmla="*/ 11 h 42"/>
                <a:gd name="T52" fmla="*/ 14 w 49"/>
                <a:gd name="T53" fmla="*/ 14 h 42"/>
                <a:gd name="T54" fmla="*/ 10 w 49"/>
                <a:gd name="T55" fmla="*/ 12 h 42"/>
                <a:gd name="T56" fmla="*/ 27 w 49"/>
                <a:gd name="T57" fmla="*/ 22 h 42"/>
                <a:gd name="T58" fmla="*/ 18 w 49"/>
                <a:gd name="T59" fmla="*/ 16 h 42"/>
                <a:gd name="T60" fmla="*/ 28 w 49"/>
                <a:gd name="T61" fmla="*/ 22 h 42"/>
                <a:gd name="T62" fmla="*/ 24 w 49"/>
                <a:gd name="T63" fmla="*/ 19 h 42"/>
                <a:gd name="T64" fmla="*/ 10 w 49"/>
                <a:gd name="T65" fmla="*/ 11 h 42"/>
                <a:gd name="T66" fmla="*/ 6 w 49"/>
                <a:gd name="T67" fmla="*/ 8 h 42"/>
                <a:gd name="T68" fmla="*/ 10 w 49"/>
                <a:gd name="T69" fmla="*/ 8 h 42"/>
                <a:gd name="T70" fmla="*/ 23 w 49"/>
                <a:gd name="T71" fmla="*/ 14 h 42"/>
                <a:gd name="T72" fmla="*/ 11 w 49"/>
                <a:gd name="T73" fmla="*/ 9 h 42"/>
                <a:gd name="T74" fmla="*/ 9 w 49"/>
                <a:gd name="T75" fmla="*/ 9 h 42"/>
                <a:gd name="T76" fmla="*/ 25 w 49"/>
                <a:gd name="T77" fmla="*/ 17 h 42"/>
                <a:gd name="T78" fmla="*/ 12 w 49"/>
                <a:gd name="T79" fmla="*/ 11 h 42"/>
                <a:gd name="T80" fmla="*/ 36 w 49"/>
                <a:gd name="T81" fmla="*/ 24 h 42"/>
                <a:gd name="T82" fmla="*/ 29 w 49"/>
                <a:gd name="T83" fmla="*/ 21 h 42"/>
                <a:gd name="T84" fmla="*/ 29 w 49"/>
                <a:gd name="T85" fmla="*/ 22 h 42"/>
                <a:gd name="T86" fmla="*/ 41 w 49"/>
                <a:gd name="T87" fmla="*/ 31 h 42"/>
                <a:gd name="T88" fmla="*/ 41 w 49"/>
                <a:gd name="T89" fmla="*/ 31 h 42"/>
                <a:gd name="T90" fmla="*/ 44 w 49"/>
                <a:gd name="T91" fmla="*/ 36 h 42"/>
                <a:gd name="T92" fmla="*/ 30 w 49"/>
                <a:gd name="T93" fmla="*/ 30 h 42"/>
                <a:gd name="T94" fmla="*/ 46 w 49"/>
                <a:gd name="T95" fmla="*/ 39 h 42"/>
                <a:gd name="T96" fmla="*/ 31 w 49"/>
                <a:gd name="T97" fmla="*/ 31 h 42"/>
                <a:gd name="T98" fmla="*/ 8 w 49"/>
                <a:gd name="T99" fmla="*/ 21 h 42"/>
                <a:gd name="T100" fmla="*/ 20 w 49"/>
                <a:gd name="T101" fmla="*/ 11 h 42"/>
                <a:gd name="T102" fmla="*/ 33 w 49"/>
                <a:gd name="T103" fmla="*/ 19 h 42"/>
                <a:gd name="T104" fmla="*/ 10 w 49"/>
                <a:gd name="T105" fmla="*/ 7 h 42"/>
                <a:gd name="T106" fmla="*/ 8 w 49"/>
                <a:gd name="T107" fmla="*/ 4 h 42"/>
                <a:gd name="T108" fmla="*/ 10 w 49"/>
                <a:gd name="T109" fmla="*/ 5 h 42"/>
                <a:gd name="T110" fmla="*/ 13 w 49"/>
                <a:gd name="T111" fmla="*/ 8 h 42"/>
                <a:gd name="T112" fmla="*/ 33 w 49"/>
                <a:gd name="T113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" h="42">
                  <a:moveTo>
                    <a:pt x="47" y="41"/>
                  </a:moveTo>
                  <a:cubicBezTo>
                    <a:pt x="48" y="41"/>
                    <a:pt x="48" y="42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4" y="35"/>
                    <a:pt x="40" y="28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1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3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4"/>
                    <a:pt x="30" y="13"/>
                    <a:pt x="29" y="13"/>
                  </a:cubicBezTo>
                  <a:cubicBezTo>
                    <a:pt x="29" y="13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7"/>
                    <a:pt x="22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18" y="4"/>
                    <a:pt x="17" y="3"/>
                    <a:pt x="15" y="2"/>
                  </a:cubicBezTo>
                  <a:cubicBezTo>
                    <a:pt x="15" y="2"/>
                    <a:pt x="14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2"/>
                    <a:pt x="12" y="1"/>
                    <a:pt x="11" y="1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4"/>
                    <a:pt x="19" y="5"/>
                  </a:cubicBezTo>
                  <a:cubicBezTo>
                    <a:pt x="21" y="6"/>
                    <a:pt x="23" y="7"/>
                    <a:pt x="26" y="8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1" y="7"/>
                    <a:pt x="16" y="4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6" y="5"/>
                    <a:pt x="22" y="7"/>
                    <a:pt x="27" y="10"/>
                  </a:cubicBezTo>
                  <a:cubicBezTo>
                    <a:pt x="27" y="11"/>
                    <a:pt x="28" y="11"/>
                    <a:pt x="28" y="12"/>
                  </a:cubicBezTo>
                  <a:cubicBezTo>
                    <a:pt x="27" y="11"/>
                    <a:pt x="26" y="11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0" y="7"/>
                    <a:pt x="15" y="5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4" y="5"/>
                    <a:pt x="18" y="7"/>
                    <a:pt x="22" y="9"/>
                  </a:cubicBezTo>
                  <a:cubicBezTo>
                    <a:pt x="21" y="9"/>
                    <a:pt x="20" y="8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9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3" y="10"/>
                    <a:pt x="24" y="10"/>
                  </a:cubicBezTo>
                  <a:cubicBezTo>
                    <a:pt x="26" y="11"/>
                    <a:pt x="27" y="12"/>
                    <a:pt x="29" y="12"/>
                  </a:cubicBezTo>
                  <a:cubicBezTo>
                    <a:pt x="29" y="13"/>
                    <a:pt x="29" y="14"/>
                    <a:pt x="30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9" y="9"/>
                    <a:pt x="14" y="6"/>
                    <a:pt x="8" y="4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10" y="1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4" y="1"/>
                    <a:pt x="15" y="2"/>
                    <a:pt x="17" y="2"/>
                  </a:cubicBezTo>
                  <a:cubicBezTo>
                    <a:pt x="20" y="4"/>
                    <a:pt x="23" y="5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6"/>
                    <a:pt x="25" y="6"/>
                  </a:cubicBezTo>
                  <a:cubicBezTo>
                    <a:pt x="20" y="3"/>
                    <a:pt x="15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7"/>
                    <a:pt x="2" y="15"/>
                    <a:pt x="0" y="23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1" y="21"/>
                    <a:pt x="1" y="20"/>
                  </a:cubicBezTo>
                  <a:cubicBezTo>
                    <a:pt x="1" y="19"/>
                    <a:pt x="2" y="18"/>
                    <a:pt x="2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6" y="20"/>
                    <a:pt x="8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3"/>
                    <a:pt x="14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3" y="22"/>
                    <a:pt x="11" y="22"/>
                  </a:cubicBezTo>
                  <a:cubicBezTo>
                    <a:pt x="8" y="20"/>
                    <a:pt x="5" y="19"/>
                    <a:pt x="2" y="17"/>
                  </a:cubicBezTo>
                  <a:cubicBezTo>
                    <a:pt x="3" y="14"/>
                    <a:pt x="5" y="11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9" y="10"/>
                    <a:pt x="9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4" y="13"/>
                    <a:pt x="17" y="15"/>
                    <a:pt x="20" y="17"/>
                  </a:cubicBezTo>
                  <a:cubicBezTo>
                    <a:pt x="19" y="16"/>
                    <a:pt x="19" y="16"/>
                    <a:pt x="18" y="16"/>
                  </a:cubicBezTo>
                  <a:cubicBezTo>
                    <a:pt x="17" y="15"/>
                    <a:pt x="15" y="15"/>
                    <a:pt x="14" y="14"/>
                  </a:cubicBezTo>
                  <a:cubicBezTo>
                    <a:pt x="13" y="13"/>
                    <a:pt x="11" y="12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2"/>
                    <a:pt x="11" y="13"/>
                    <a:pt x="12" y="13"/>
                  </a:cubicBezTo>
                  <a:cubicBezTo>
                    <a:pt x="11" y="13"/>
                    <a:pt x="11" y="13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1" y="13"/>
                    <a:pt x="13" y="14"/>
                    <a:pt x="14" y="15"/>
                  </a:cubicBezTo>
                  <a:cubicBezTo>
                    <a:pt x="18" y="17"/>
                    <a:pt x="23" y="20"/>
                    <a:pt x="27" y="23"/>
                  </a:cubicBezTo>
                  <a:cubicBezTo>
                    <a:pt x="27" y="23"/>
                    <a:pt x="28" y="22"/>
                    <a:pt x="27" y="22"/>
                  </a:cubicBezTo>
                  <a:cubicBezTo>
                    <a:pt x="24" y="20"/>
                    <a:pt x="20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1" y="17"/>
                    <a:pt x="22" y="18"/>
                    <a:pt x="24" y="19"/>
                  </a:cubicBezTo>
                  <a:cubicBezTo>
                    <a:pt x="25" y="20"/>
                    <a:pt x="27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7" y="20"/>
                    <a:pt x="26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1" y="17"/>
                    <a:pt x="18" y="15"/>
                    <a:pt x="15" y="13"/>
                  </a:cubicBezTo>
                  <a:cubicBezTo>
                    <a:pt x="16" y="14"/>
                    <a:pt x="17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8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9"/>
                    <a:pt x="16" y="11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3"/>
                    <a:pt x="22" y="14"/>
                    <a:pt x="23" y="14"/>
                  </a:cubicBezTo>
                  <a:cubicBezTo>
                    <a:pt x="26" y="16"/>
                    <a:pt x="30" y="18"/>
                    <a:pt x="33" y="19"/>
                  </a:cubicBezTo>
                  <a:cubicBezTo>
                    <a:pt x="33" y="20"/>
                    <a:pt x="34" y="20"/>
                    <a:pt x="34" y="21"/>
                  </a:cubicBezTo>
                  <a:cubicBezTo>
                    <a:pt x="26" y="17"/>
                    <a:pt x="19" y="13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8"/>
                    <a:pt x="8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13"/>
                    <a:pt x="26" y="17"/>
                    <a:pt x="35" y="21"/>
                  </a:cubicBezTo>
                  <a:cubicBezTo>
                    <a:pt x="35" y="22"/>
                    <a:pt x="35" y="23"/>
                    <a:pt x="36" y="23"/>
                  </a:cubicBezTo>
                  <a:cubicBezTo>
                    <a:pt x="31" y="21"/>
                    <a:pt x="27" y="18"/>
                    <a:pt x="23" y="16"/>
                  </a:cubicBezTo>
                  <a:cubicBezTo>
                    <a:pt x="23" y="16"/>
                    <a:pt x="24" y="17"/>
                    <a:pt x="25" y="17"/>
                  </a:cubicBezTo>
                  <a:cubicBezTo>
                    <a:pt x="25" y="17"/>
                    <a:pt x="25" y="16"/>
                    <a:pt x="25" y="16"/>
                  </a:cubicBezTo>
                  <a:cubicBezTo>
                    <a:pt x="23" y="16"/>
                    <a:pt x="21" y="15"/>
                    <a:pt x="19" y="14"/>
                  </a:cubicBezTo>
                  <a:cubicBezTo>
                    <a:pt x="17" y="13"/>
                    <a:pt x="15" y="12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12"/>
                    <a:pt x="15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5" y="17"/>
                    <a:pt x="30" y="21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5"/>
                    <a:pt x="37" y="25"/>
                    <a:pt x="37" y="26"/>
                  </a:cubicBezTo>
                  <a:cubicBezTo>
                    <a:pt x="35" y="24"/>
                    <a:pt x="32" y="22"/>
                    <a:pt x="29" y="20"/>
                  </a:cubicBezTo>
                  <a:cubicBezTo>
                    <a:pt x="29" y="20"/>
                    <a:pt x="28" y="21"/>
                    <a:pt x="29" y="21"/>
                  </a:cubicBezTo>
                  <a:cubicBezTo>
                    <a:pt x="32" y="22"/>
                    <a:pt x="35" y="24"/>
                    <a:pt x="37" y="26"/>
                  </a:cubicBezTo>
                  <a:cubicBezTo>
                    <a:pt x="37" y="26"/>
                    <a:pt x="38" y="26"/>
                    <a:pt x="38" y="26"/>
                  </a:cubicBezTo>
                  <a:cubicBezTo>
                    <a:pt x="38" y="27"/>
                    <a:pt x="39" y="28"/>
                    <a:pt x="39" y="28"/>
                  </a:cubicBezTo>
                  <a:cubicBezTo>
                    <a:pt x="36" y="26"/>
                    <a:pt x="32" y="24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2" y="25"/>
                    <a:pt x="36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0" y="29"/>
                    <a:pt x="40" y="30"/>
                    <a:pt x="41" y="31"/>
                  </a:cubicBezTo>
                  <a:cubicBezTo>
                    <a:pt x="38" y="29"/>
                    <a:pt x="35" y="27"/>
                    <a:pt x="32" y="25"/>
                  </a:cubicBezTo>
                  <a:cubicBezTo>
                    <a:pt x="32" y="25"/>
                    <a:pt x="32" y="26"/>
                    <a:pt x="32" y="26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2" y="33"/>
                    <a:pt x="43" y="34"/>
                    <a:pt x="44" y="36"/>
                  </a:cubicBezTo>
                  <a:cubicBezTo>
                    <a:pt x="39" y="33"/>
                    <a:pt x="34" y="30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5" y="37"/>
                    <a:pt x="45" y="38"/>
                    <a:pt x="46" y="38"/>
                  </a:cubicBezTo>
                  <a:cubicBezTo>
                    <a:pt x="41" y="35"/>
                    <a:pt x="36" y="32"/>
                    <a:pt x="31" y="29"/>
                  </a:cubicBezTo>
                  <a:cubicBezTo>
                    <a:pt x="30" y="29"/>
                    <a:pt x="30" y="30"/>
                    <a:pt x="30" y="30"/>
                  </a:cubicBezTo>
                  <a:cubicBezTo>
                    <a:pt x="35" y="32"/>
                    <a:pt x="38" y="34"/>
                    <a:pt x="42" y="36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3" y="37"/>
                    <a:pt x="44" y="38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7" y="40"/>
                    <a:pt x="47" y="41"/>
                  </a:cubicBezTo>
                  <a:cubicBezTo>
                    <a:pt x="42" y="37"/>
                    <a:pt x="37" y="34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7" y="35"/>
                    <a:pt x="42" y="38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lose/>
                  <a:moveTo>
                    <a:pt x="6" y="19"/>
                  </a:moveTo>
                  <a:cubicBezTo>
                    <a:pt x="6" y="20"/>
                    <a:pt x="7" y="20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6" y="20"/>
                    <a:pt x="6" y="19"/>
                  </a:cubicBezTo>
                  <a:close/>
                  <a:moveTo>
                    <a:pt x="31" y="16"/>
                  </a:moveTo>
                  <a:cubicBezTo>
                    <a:pt x="27" y="14"/>
                    <a:pt x="24" y="12"/>
                    <a:pt x="20" y="11"/>
                  </a:cubicBezTo>
                  <a:cubicBezTo>
                    <a:pt x="22" y="11"/>
                    <a:pt x="23" y="12"/>
                    <a:pt x="25" y="12"/>
                  </a:cubicBezTo>
                  <a:cubicBezTo>
                    <a:pt x="27" y="13"/>
                    <a:pt x="28" y="14"/>
                    <a:pt x="30" y="15"/>
                  </a:cubicBezTo>
                  <a:cubicBezTo>
                    <a:pt x="31" y="15"/>
                    <a:pt x="31" y="16"/>
                    <a:pt x="31" y="16"/>
                  </a:cubicBezTo>
                  <a:close/>
                  <a:moveTo>
                    <a:pt x="33" y="19"/>
                  </a:moveTo>
                  <a:cubicBezTo>
                    <a:pt x="30" y="17"/>
                    <a:pt x="27" y="16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19" y="12"/>
                    <a:pt x="14" y="9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8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8" y="5"/>
                    <a:pt x="8" y="4"/>
                  </a:cubicBezTo>
                  <a:cubicBezTo>
                    <a:pt x="13" y="6"/>
                    <a:pt x="18" y="9"/>
                    <a:pt x="23" y="11"/>
                  </a:cubicBezTo>
                  <a:cubicBezTo>
                    <a:pt x="21" y="11"/>
                    <a:pt x="19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6"/>
                    <a:pt x="11" y="7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8" y="10"/>
                    <a:pt x="25" y="14"/>
                    <a:pt x="32" y="17"/>
                  </a:cubicBezTo>
                  <a:cubicBezTo>
                    <a:pt x="32" y="18"/>
                    <a:pt x="32" y="18"/>
                    <a:pt x="33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11499"/>
            <p:cNvSpPr>
              <a:spLocks/>
            </p:cNvSpPr>
            <p:nvPr/>
          </p:nvSpPr>
          <p:spPr bwMode="auto">
            <a:xfrm>
              <a:off x="5729200" y="1728954"/>
              <a:ext cx="34737" cy="43878"/>
            </a:xfrm>
            <a:custGeom>
              <a:avLst/>
              <a:gdLst>
                <a:gd name="T0" fmla="*/ 0 w 8"/>
                <a:gd name="T1" fmla="*/ 1 h 10"/>
                <a:gd name="T2" fmla="*/ 8 w 8"/>
                <a:gd name="T3" fmla="*/ 10 h 10"/>
                <a:gd name="T4" fmla="*/ 7 w 8"/>
                <a:gd name="T5" fmla="*/ 10 h 10"/>
                <a:gd name="T6" fmla="*/ 0 w 8"/>
                <a:gd name="T7" fmla="*/ 1 h 10"/>
                <a:gd name="T8" fmla="*/ 0 w 8"/>
                <a:gd name="T9" fmla="*/ 1 h 10"/>
                <a:gd name="T10" fmla="*/ 0 w 8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cubicBezTo>
                    <a:pt x="2" y="4"/>
                    <a:pt x="5" y="7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4" y="8"/>
                    <a:pt x="2" y="5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11500"/>
            <p:cNvSpPr>
              <a:spLocks/>
            </p:cNvSpPr>
            <p:nvPr/>
          </p:nvSpPr>
          <p:spPr bwMode="auto">
            <a:xfrm>
              <a:off x="5932133" y="2425513"/>
              <a:ext cx="0" cy="548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11501"/>
            <p:cNvSpPr>
              <a:spLocks/>
            </p:cNvSpPr>
            <p:nvPr/>
          </p:nvSpPr>
          <p:spPr bwMode="auto">
            <a:xfrm>
              <a:off x="5935790" y="18075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11502"/>
            <p:cNvSpPr>
              <a:spLocks/>
            </p:cNvSpPr>
            <p:nvPr/>
          </p:nvSpPr>
          <p:spPr bwMode="auto">
            <a:xfrm>
              <a:off x="5932133" y="1802083"/>
              <a:ext cx="3656" cy="548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11503"/>
            <p:cNvSpPr>
              <a:spLocks/>
            </p:cNvSpPr>
            <p:nvPr/>
          </p:nvSpPr>
          <p:spPr bwMode="auto">
            <a:xfrm>
              <a:off x="5954072" y="1716157"/>
              <a:ext cx="63989" cy="29252"/>
            </a:xfrm>
            <a:custGeom>
              <a:avLst/>
              <a:gdLst>
                <a:gd name="T0" fmla="*/ 15 w 15"/>
                <a:gd name="T1" fmla="*/ 6 h 7"/>
                <a:gd name="T2" fmla="*/ 1 w 15"/>
                <a:gd name="T3" fmla="*/ 1 h 7"/>
                <a:gd name="T4" fmla="*/ 1 w 15"/>
                <a:gd name="T5" fmla="*/ 0 h 7"/>
                <a:gd name="T6" fmla="*/ 11 w 15"/>
                <a:gd name="T7" fmla="*/ 4 h 7"/>
                <a:gd name="T8" fmla="*/ 9 w 15"/>
                <a:gd name="T9" fmla="*/ 4 h 7"/>
                <a:gd name="T10" fmla="*/ 9 w 15"/>
                <a:gd name="T11" fmla="*/ 3 h 7"/>
                <a:gd name="T12" fmla="*/ 14 w 15"/>
                <a:gd name="T13" fmla="*/ 6 h 7"/>
                <a:gd name="T14" fmla="*/ 14 w 15"/>
                <a:gd name="T15" fmla="*/ 6 h 7"/>
                <a:gd name="T16" fmla="*/ 15 w 15"/>
                <a:gd name="T17" fmla="*/ 6 h 7"/>
                <a:gd name="T18" fmla="*/ 15 w 15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">
                  <a:moveTo>
                    <a:pt x="15" y="6"/>
                  </a:moveTo>
                  <a:cubicBezTo>
                    <a:pt x="10" y="4"/>
                    <a:pt x="5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4" y="2"/>
                    <a:pt x="8" y="3"/>
                    <a:pt x="11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4"/>
                    <a:pt x="13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6"/>
                    <a:pt x="15" y="7"/>
                    <a:pt x="15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11504"/>
            <p:cNvSpPr>
              <a:spLocks/>
            </p:cNvSpPr>
            <p:nvPr/>
          </p:nvSpPr>
          <p:spPr bwMode="auto">
            <a:xfrm>
              <a:off x="6074736" y="1608290"/>
              <a:ext cx="548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11505"/>
            <p:cNvSpPr>
              <a:spLocks/>
            </p:cNvSpPr>
            <p:nvPr/>
          </p:nvSpPr>
          <p:spPr bwMode="auto">
            <a:xfrm>
              <a:off x="5988809" y="1580867"/>
              <a:ext cx="25595" cy="9142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1 w 6"/>
                <a:gd name="T5" fmla="*/ 0 h 2"/>
                <a:gd name="T6" fmla="*/ 6 w 6"/>
                <a:gd name="T7" fmla="*/ 2 h 2"/>
                <a:gd name="T8" fmla="*/ 6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11506"/>
            <p:cNvSpPr>
              <a:spLocks/>
            </p:cNvSpPr>
            <p:nvPr/>
          </p:nvSpPr>
          <p:spPr bwMode="auto">
            <a:xfrm>
              <a:off x="5992466" y="1564412"/>
              <a:ext cx="25595" cy="16455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6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Freeform 11507"/>
            <p:cNvSpPr>
              <a:spLocks/>
            </p:cNvSpPr>
            <p:nvPr/>
          </p:nvSpPr>
          <p:spPr bwMode="auto">
            <a:xfrm>
              <a:off x="5976011" y="1595493"/>
              <a:ext cx="7313" cy="3656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11508"/>
            <p:cNvSpPr>
              <a:spLocks/>
            </p:cNvSpPr>
            <p:nvPr/>
          </p:nvSpPr>
          <p:spPr bwMode="auto">
            <a:xfrm>
              <a:off x="6030858" y="1633885"/>
              <a:ext cx="104210" cy="63989"/>
            </a:xfrm>
            <a:custGeom>
              <a:avLst/>
              <a:gdLst>
                <a:gd name="T0" fmla="*/ 23 w 24"/>
                <a:gd name="T1" fmla="*/ 15 h 15"/>
                <a:gd name="T2" fmla="*/ 0 w 24"/>
                <a:gd name="T3" fmla="*/ 1 h 15"/>
                <a:gd name="T4" fmla="*/ 0 w 24"/>
                <a:gd name="T5" fmla="*/ 1 h 15"/>
                <a:gd name="T6" fmla="*/ 16 w 24"/>
                <a:gd name="T7" fmla="*/ 10 h 15"/>
                <a:gd name="T8" fmla="*/ 16 w 24"/>
                <a:gd name="T9" fmla="*/ 10 h 15"/>
                <a:gd name="T10" fmla="*/ 22 w 24"/>
                <a:gd name="T11" fmla="*/ 13 h 15"/>
                <a:gd name="T12" fmla="*/ 22 w 24"/>
                <a:gd name="T13" fmla="*/ 13 h 15"/>
                <a:gd name="T14" fmla="*/ 19 w 24"/>
                <a:gd name="T15" fmla="*/ 12 h 15"/>
                <a:gd name="T16" fmla="*/ 23 w 24"/>
                <a:gd name="T17" fmla="*/ 14 h 15"/>
                <a:gd name="T18" fmla="*/ 23 w 24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5">
                  <a:moveTo>
                    <a:pt x="23" y="15"/>
                  </a:moveTo>
                  <a:cubicBezTo>
                    <a:pt x="16" y="10"/>
                    <a:pt x="8" y="5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5" y="3"/>
                    <a:pt x="11" y="7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ubicBezTo>
                    <a:pt x="18" y="11"/>
                    <a:pt x="20" y="12"/>
                    <a:pt x="22" y="13"/>
                  </a:cubicBezTo>
                  <a:cubicBezTo>
                    <a:pt x="23" y="13"/>
                    <a:pt x="22" y="14"/>
                    <a:pt x="22" y="13"/>
                  </a:cubicBezTo>
                  <a:cubicBezTo>
                    <a:pt x="21" y="13"/>
                    <a:pt x="20" y="12"/>
                    <a:pt x="19" y="12"/>
                  </a:cubicBezTo>
                  <a:cubicBezTo>
                    <a:pt x="21" y="13"/>
                    <a:pt x="22" y="14"/>
                    <a:pt x="23" y="14"/>
                  </a:cubicBezTo>
                  <a:cubicBezTo>
                    <a:pt x="24" y="15"/>
                    <a:pt x="23" y="15"/>
                    <a:pt x="23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Freeform 11509"/>
            <p:cNvSpPr>
              <a:spLocks/>
            </p:cNvSpPr>
            <p:nvPr/>
          </p:nvSpPr>
          <p:spPr bwMode="auto">
            <a:xfrm>
              <a:off x="6093018" y="1697874"/>
              <a:ext cx="60332" cy="34737"/>
            </a:xfrm>
            <a:custGeom>
              <a:avLst/>
              <a:gdLst>
                <a:gd name="T0" fmla="*/ 1 w 14"/>
                <a:gd name="T1" fmla="*/ 0 h 8"/>
                <a:gd name="T2" fmla="*/ 14 w 14"/>
                <a:gd name="T3" fmla="*/ 8 h 8"/>
                <a:gd name="T4" fmla="*/ 14 w 14"/>
                <a:gd name="T5" fmla="*/ 8 h 8"/>
                <a:gd name="T6" fmla="*/ 0 w 14"/>
                <a:gd name="T7" fmla="*/ 0 h 8"/>
                <a:gd name="T8" fmla="*/ 1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0"/>
                  </a:moveTo>
                  <a:cubicBezTo>
                    <a:pt x="5" y="3"/>
                    <a:pt x="10" y="5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9" y="6"/>
                    <a:pt x="5" y="3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11510"/>
            <p:cNvSpPr>
              <a:spLocks/>
            </p:cNvSpPr>
            <p:nvPr/>
          </p:nvSpPr>
          <p:spPr bwMode="auto">
            <a:xfrm>
              <a:off x="6058282" y="1646684"/>
              <a:ext cx="21939" cy="16455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1 h 4"/>
                <a:gd name="T4" fmla="*/ 1 w 5"/>
                <a:gd name="T5" fmla="*/ 0 h 4"/>
                <a:gd name="T6" fmla="*/ 5 w 5"/>
                <a:gd name="T7" fmla="*/ 3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5" y="3"/>
                    <a:pt x="5" y="4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11511"/>
            <p:cNvSpPr>
              <a:spLocks/>
            </p:cNvSpPr>
            <p:nvPr/>
          </p:nvSpPr>
          <p:spPr bwMode="auto">
            <a:xfrm>
              <a:off x="5970527" y="1608290"/>
              <a:ext cx="53019" cy="29252"/>
            </a:xfrm>
            <a:custGeom>
              <a:avLst/>
              <a:gdLst>
                <a:gd name="T0" fmla="*/ 11 w 12"/>
                <a:gd name="T1" fmla="*/ 7 h 7"/>
                <a:gd name="T2" fmla="*/ 0 w 12"/>
                <a:gd name="T3" fmla="*/ 0 h 7"/>
                <a:gd name="T4" fmla="*/ 0 w 12"/>
                <a:gd name="T5" fmla="*/ 0 h 7"/>
                <a:gd name="T6" fmla="*/ 11 w 12"/>
                <a:gd name="T7" fmla="*/ 7 h 7"/>
                <a:gd name="T8" fmla="*/ 1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7"/>
                  </a:moveTo>
                  <a:cubicBezTo>
                    <a:pt x="7" y="5"/>
                    <a:pt x="4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7" y="5"/>
                    <a:pt x="11" y="7"/>
                  </a:cubicBezTo>
                  <a:cubicBezTo>
                    <a:pt x="12" y="7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11512"/>
            <p:cNvSpPr>
              <a:spLocks/>
            </p:cNvSpPr>
            <p:nvPr/>
          </p:nvSpPr>
          <p:spPr bwMode="auto">
            <a:xfrm>
              <a:off x="5966870" y="1611947"/>
              <a:ext cx="51191" cy="31081"/>
            </a:xfrm>
            <a:custGeom>
              <a:avLst/>
              <a:gdLst>
                <a:gd name="T0" fmla="*/ 0 w 12"/>
                <a:gd name="T1" fmla="*/ 0 h 7"/>
                <a:gd name="T2" fmla="*/ 9 w 12"/>
                <a:gd name="T3" fmla="*/ 5 h 7"/>
                <a:gd name="T4" fmla="*/ 12 w 12"/>
                <a:gd name="T5" fmla="*/ 6 h 7"/>
                <a:gd name="T6" fmla="*/ 11 w 12"/>
                <a:gd name="T7" fmla="*/ 7 h 7"/>
                <a:gd name="T8" fmla="*/ 10 w 12"/>
                <a:gd name="T9" fmla="*/ 6 h 7"/>
                <a:gd name="T10" fmla="*/ 10 w 12"/>
                <a:gd name="T11" fmla="*/ 6 h 7"/>
                <a:gd name="T12" fmla="*/ 9 w 12"/>
                <a:gd name="T13" fmla="*/ 5 h 7"/>
                <a:gd name="T14" fmla="*/ 5 w 12"/>
                <a:gd name="T15" fmla="*/ 3 h 7"/>
                <a:gd name="T16" fmla="*/ 5 w 12"/>
                <a:gd name="T17" fmla="*/ 3 h 7"/>
                <a:gd name="T18" fmla="*/ 5 w 12"/>
                <a:gd name="T19" fmla="*/ 3 h 7"/>
                <a:gd name="T20" fmla="*/ 0 w 12"/>
                <a:gd name="T21" fmla="*/ 0 h 7"/>
                <a:gd name="T22" fmla="*/ 0 w 12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2"/>
                    <a:pt x="6" y="3"/>
                    <a:pt x="9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9" y="6"/>
                    <a:pt x="9" y="5"/>
                  </a:cubicBezTo>
                  <a:cubicBezTo>
                    <a:pt x="8" y="5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11514"/>
            <p:cNvSpPr>
              <a:spLocks/>
            </p:cNvSpPr>
            <p:nvPr/>
          </p:nvSpPr>
          <p:spPr bwMode="auto">
            <a:xfrm>
              <a:off x="5963214" y="1615603"/>
              <a:ext cx="63989" cy="34737"/>
            </a:xfrm>
            <a:custGeom>
              <a:avLst/>
              <a:gdLst>
                <a:gd name="T0" fmla="*/ 1 w 15"/>
                <a:gd name="T1" fmla="*/ 0 h 8"/>
                <a:gd name="T2" fmla="*/ 15 w 15"/>
                <a:gd name="T3" fmla="*/ 8 h 8"/>
                <a:gd name="T4" fmla="*/ 14 w 15"/>
                <a:gd name="T5" fmla="*/ 8 h 8"/>
                <a:gd name="T6" fmla="*/ 0 w 15"/>
                <a:gd name="T7" fmla="*/ 0 h 8"/>
                <a:gd name="T8" fmla="*/ 1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0"/>
                  </a:moveTo>
                  <a:cubicBezTo>
                    <a:pt x="5" y="2"/>
                    <a:pt x="10" y="5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0" y="5"/>
                    <a:pt x="5" y="3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11515"/>
            <p:cNvSpPr>
              <a:spLocks/>
            </p:cNvSpPr>
            <p:nvPr/>
          </p:nvSpPr>
          <p:spPr bwMode="auto">
            <a:xfrm>
              <a:off x="5963214" y="1621087"/>
              <a:ext cx="60332" cy="34737"/>
            </a:xfrm>
            <a:custGeom>
              <a:avLst/>
              <a:gdLst>
                <a:gd name="T0" fmla="*/ 14 w 14"/>
                <a:gd name="T1" fmla="*/ 8 h 8"/>
                <a:gd name="T2" fmla="*/ 0 w 14"/>
                <a:gd name="T3" fmla="*/ 1 h 8"/>
                <a:gd name="T4" fmla="*/ 0 w 14"/>
                <a:gd name="T5" fmla="*/ 0 h 8"/>
                <a:gd name="T6" fmla="*/ 5 w 14"/>
                <a:gd name="T7" fmla="*/ 3 h 8"/>
                <a:gd name="T8" fmla="*/ 5 w 14"/>
                <a:gd name="T9" fmla="*/ 3 h 8"/>
                <a:gd name="T10" fmla="*/ 12 w 14"/>
                <a:gd name="T11" fmla="*/ 6 h 8"/>
                <a:gd name="T12" fmla="*/ 12 w 14"/>
                <a:gd name="T13" fmla="*/ 6 h 8"/>
                <a:gd name="T14" fmla="*/ 10 w 14"/>
                <a:gd name="T15" fmla="*/ 5 h 8"/>
                <a:gd name="T16" fmla="*/ 14 w 14"/>
                <a:gd name="T17" fmla="*/ 7 h 8"/>
                <a:gd name="T18" fmla="*/ 14 w 14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">
                  <a:moveTo>
                    <a:pt x="14" y="8"/>
                  </a:moveTo>
                  <a:cubicBezTo>
                    <a:pt x="9" y="5"/>
                    <a:pt x="5" y="3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8" y="4"/>
                    <a:pt x="10" y="5"/>
                    <a:pt x="12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5"/>
                  </a:cubicBezTo>
                  <a:cubicBezTo>
                    <a:pt x="11" y="6"/>
                    <a:pt x="12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11516"/>
            <p:cNvSpPr>
              <a:spLocks/>
            </p:cNvSpPr>
            <p:nvPr/>
          </p:nvSpPr>
          <p:spPr bwMode="auto">
            <a:xfrm>
              <a:off x="5957730" y="1633885"/>
              <a:ext cx="60332" cy="25595"/>
            </a:xfrm>
            <a:custGeom>
              <a:avLst/>
              <a:gdLst>
                <a:gd name="T0" fmla="*/ 11 w 14"/>
                <a:gd name="T1" fmla="*/ 6 h 6"/>
                <a:gd name="T2" fmla="*/ 1 w 14"/>
                <a:gd name="T3" fmla="*/ 1 h 6"/>
                <a:gd name="T4" fmla="*/ 1 w 14"/>
                <a:gd name="T5" fmla="*/ 0 h 6"/>
                <a:gd name="T6" fmla="*/ 5 w 14"/>
                <a:gd name="T7" fmla="*/ 2 h 6"/>
                <a:gd name="T8" fmla="*/ 5 w 14"/>
                <a:gd name="T9" fmla="*/ 2 h 6"/>
                <a:gd name="T10" fmla="*/ 14 w 14"/>
                <a:gd name="T11" fmla="*/ 6 h 6"/>
                <a:gd name="T12" fmla="*/ 14 w 14"/>
                <a:gd name="T13" fmla="*/ 6 h 6"/>
                <a:gd name="T14" fmla="*/ 11 w 14"/>
                <a:gd name="T15" fmla="*/ 5 h 6"/>
                <a:gd name="T16" fmla="*/ 11 w 14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">
                  <a:moveTo>
                    <a:pt x="11" y="6"/>
                  </a:moveTo>
                  <a:cubicBezTo>
                    <a:pt x="8" y="4"/>
                    <a:pt x="4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8" y="4"/>
                    <a:pt x="11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11517"/>
            <p:cNvSpPr>
              <a:spLocks/>
            </p:cNvSpPr>
            <p:nvPr/>
          </p:nvSpPr>
          <p:spPr bwMode="auto">
            <a:xfrm>
              <a:off x="5954073" y="1643026"/>
              <a:ext cx="38394" cy="16455"/>
            </a:xfrm>
            <a:custGeom>
              <a:avLst/>
              <a:gdLst>
                <a:gd name="T0" fmla="*/ 4 w 9"/>
                <a:gd name="T1" fmla="*/ 2 h 4"/>
                <a:gd name="T2" fmla="*/ 4 w 9"/>
                <a:gd name="T3" fmla="*/ 2 h 4"/>
                <a:gd name="T4" fmla="*/ 5 w 9"/>
                <a:gd name="T5" fmla="*/ 2 h 4"/>
                <a:gd name="T6" fmla="*/ 9 w 9"/>
                <a:gd name="T7" fmla="*/ 4 h 4"/>
                <a:gd name="T8" fmla="*/ 9 w 9"/>
                <a:gd name="T9" fmla="*/ 4 h 4"/>
                <a:gd name="T10" fmla="*/ 6 w 9"/>
                <a:gd name="T11" fmla="*/ 3 h 4"/>
                <a:gd name="T12" fmla="*/ 6 w 9"/>
                <a:gd name="T13" fmla="*/ 3 h 4"/>
                <a:gd name="T14" fmla="*/ 5 w 9"/>
                <a:gd name="T15" fmla="*/ 3 h 4"/>
                <a:gd name="T16" fmla="*/ 0 w 9"/>
                <a:gd name="T17" fmla="*/ 1 h 4"/>
                <a:gd name="T18" fmla="*/ 1 w 9"/>
                <a:gd name="T19" fmla="*/ 0 h 4"/>
                <a:gd name="T20" fmla="*/ 4 w 9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4" y="2"/>
                  </a:move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Freeform 11518"/>
            <p:cNvSpPr>
              <a:spLocks/>
            </p:cNvSpPr>
            <p:nvPr/>
          </p:nvSpPr>
          <p:spPr bwMode="auto">
            <a:xfrm>
              <a:off x="5950417" y="1646683"/>
              <a:ext cx="67645" cy="34737"/>
            </a:xfrm>
            <a:custGeom>
              <a:avLst/>
              <a:gdLst>
                <a:gd name="T0" fmla="*/ 0 w 16"/>
                <a:gd name="T1" fmla="*/ 0 h 8"/>
                <a:gd name="T2" fmla="*/ 1 w 16"/>
                <a:gd name="T3" fmla="*/ 0 h 8"/>
                <a:gd name="T4" fmla="*/ 6 w 16"/>
                <a:gd name="T5" fmla="*/ 3 h 8"/>
                <a:gd name="T6" fmla="*/ 6 w 16"/>
                <a:gd name="T7" fmla="*/ 3 h 8"/>
                <a:gd name="T8" fmla="*/ 9 w 16"/>
                <a:gd name="T9" fmla="*/ 4 h 8"/>
                <a:gd name="T10" fmla="*/ 11 w 16"/>
                <a:gd name="T11" fmla="*/ 4 h 8"/>
                <a:gd name="T12" fmla="*/ 11 w 16"/>
                <a:gd name="T13" fmla="*/ 5 h 8"/>
                <a:gd name="T14" fmla="*/ 14 w 16"/>
                <a:gd name="T15" fmla="*/ 6 h 8"/>
                <a:gd name="T16" fmla="*/ 14 w 16"/>
                <a:gd name="T17" fmla="*/ 6 h 8"/>
                <a:gd name="T18" fmla="*/ 12 w 16"/>
                <a:gd name="T19" fmla="*/ 6 h 8"/>
                <a:gd name="T20" fmla="*/ 16 w 16"/>
                <a:gd name="T21" fmla="*/ 8 h 8"/>
                <a:gd name="T22" fmla="*/ 16 w 16"/>
                <a:gd name="T23" fmla="*/ 8 h 8"/>
                <a:gd name="T24" fmla="*/ 12 w 16"/>
                <a:gd name="T25" fmla="*/ 6 h 8"/>
                <a:gd name="T26" fmla="*/ 12 w 16"/>
                <a:gd name="T27" fmla="*/ 5 h 8"/>
                <a:gd name="T28" fmla="*/ 9 w 16"/>
                <a:gd name="T29" fmla="*/ 4 h 8"/>
                <a:gd name="T30" fmla="*/ 0 w 16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8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2" y="5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3" y="7"/>
                    <a:pt x="15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11519"/>
            <p:cNvSpPr>
              <a:spLocks/>
            </p:cNvSpPr>
            <p:nvPr/>
          </p:nvSpPr>
          <p:spPr bwMode="auto">
            <a:xfrm>
              <a:off x="5997951" y="1681420"/>
              <a:ext cx="12798" cy="9142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11520"/>
            <p:cNvSpPr>
              <a:spLocks/>
            </p:cNvSpPr>
            <p:nvPr/>
          </p:nvSpPr>
          <p:spPr bwMode="auto">
            <a:xfrm>
              <a:off x="5954073" y="1663137"/>
              <a:ext cx="47534" cy="21939"/>
            </a:xfrm>
            <a:custGeom>
              <a:avLst/>
              <a:gdLst>
                <a:gd name="T0" fmla="*/ 1 w 11"/>
                <a:gd name="T1" fmla="*/ 1 h 5"/>
                <a:gd name="T2" fmla="*/ 4 w 11"/>
                <a:gd name="T3" fmla="*/ 2 h 5"/>
                <a:gd name="T4" fmla="*/ 4 w 11"/>
                <a:gd name="T5" fmla="*/ 2 h 5"/>
                <a:gd name="T6" fmla="*/ 7 w 11"/>
                <a:gd name="T7" fmla="*/ 3 h 5"/>
                <a:gd name="T8" fmla="*/ 9 w 11"/>
                <a:gd name="T9" fmla="*/ 4 h 5"/>
                <a:gd name="T10" fmla="*/ 9 w 11"/>
                <a:gd name="T11" fmla="*/ 4 h 5"/>
                <a:gd name="T12" fmla="*/ 11 w 11"/>
                <a:gd name="T13" fmla="*/ 5 h 5"/>
                <a:gd name="T14" fmla="*/ 11 w 11"/>
                <a:gd name="T15" fmla="*/ 5 h 5"/>
                <a:gd name="T16" fmla="*/ 7 w 11"/>
                <a:gd name="T17" fmla="*/ 4 h 5"/>
                <a:gd name="T18" fmla="*/ 1 w 11"/>
                <a:gd name="T19" fmla="*/ 1 h 5"/>
                <a:gd name="T20" fmla="*/ 1 w 11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">
                  <a:moveTo>
                    <a:pt x="1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6" y="3"/>
                    <a:pt x="7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11521"/>
            <p:cNvSpPr>
              <a:spLocks/>
            </p:cNvSpPr>
            <p:nvPr/>
          </p:nvSpPr>
          <p:spPr bwMode="auto">
            <a:xfrm>
              <a:off x="5944932" y="1668621"/>
              <a:ext cx="56676" cy="25595"/>
            </a:xfrm>
            <a:custGeom>
              <a:avLst/>
              <a:gdLst>
                <a:gd name="T0" fmla="*/ 1 w 13"/>
                <a:gd name="T1" fmla="*/ 0 h 6"/>
                <a:gd name="T2" fmla="*/ 12 w 13"/>
                <a:gd name="T3" fmla="*/ 5 h 6"/>
                <a:gd name="T4" fmla="*/ 12 w 13"/>
                <a:gd name="T5" fmla="*/ 6 h 6"/>
                <a:gd name="T6" fmla="*/ 10 w 13"/>
                <a:gd name="T7" fmla="*/ 5 h 6"/>
                <a:gd name="T8" fmla="*/ 12 w 13"/>
                <a:gd name="T9" fmla="*/ 6 h 6"/>
                <a:gd name="T10" fmla="*/ 12 w 13"/>
                <a:gd name="T11" fmla="*/ 6 h 6"/>
                <a:gd name="T12" fmla="*/ 6 w 13"/>
                <a:gd name="T13" fmla="*/ 3 h 6"/>
                <a:gd name="T14" fmla="*/ 6 w 13"/>
                <a:gd name="T15" fmla="*/ 3 h 6"/>
                <a:gd name="T16" fmla="*/ 0 w 13"/>
                <a:gd name="T17" fmla="*/ 0 h 6"/>
                <a:gd name="T18" fmla="*/ 1 w 13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6">
                  <a:moveTo>
                    <a:pt x="1" y="0"/>
                  </a:move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1" y="5"/>
                    <a:pt x="12" y="6"/>
                    <a:pt x="12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5"/>
                    <a:pt x="8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11522"/>
            <p:cNvSpPr>
              <a:spLocks/>
            </p:cNvSpPr>
            <p:nvPr/>
          </p:nvSpPr>
          <p:spPr bwMode="auto">
            <a:xfrm>
              <a:off x="5944932" y="1677763"/>
              <a:ext cx="53019" cy="25595"/>
            </a:xfrm>
            <a:custGeom>
              <a:avLst/>
              <a:gdLst>
                <a:gd name="T0" fmla="*/ 1 w 12"/>
                <a:gd name="T1" fmla="*/ 0 h 6"/>
                <a:gd name="T2" fmla="*/ 11 w 12"/>
                <a:gd name="T3" fmla="*/ 4 h 6"/>
                <a:gd name="T4" fmla="*/ 11 w 12"/>
                <a:gd name="T5" fmla="*/ 4 h 6"/>
                <a:gd name="T6" fmla="*/ 7 w 12"/>
                <a:gd name="T7" fmla="*/ 3 h 6"/>
                <a:gd name="T8" fmla="*/ 11 w 12"/>
                <a:gd name="T9" fmla="*/ 5 h 6"/>
                <a:gd name="T10" fmla="*/ 11 w 12"/>
                <a:gd name="T11" fmla="*/ 5 h 6"/>
                <a:gd name="T12" fmla="*/ 7 w 12"/>
                <a:gd name="T13" fmla="*/ 3 h 6"/>
                <a:gd name="T14" fmla="*/ 7 w 12"/>
                <a:gd name="T15" fmla="*/ 3 h 6"/>
                <a:gd name="T16" fmla="*/ 0 w 12"/>
                <a:gd name="T17" fmla="*/ 0 h 6"/>
                <a:gd name="T18" fmla="*/ 1 w 12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" y="0"/>
                  </a:moveTo>
                  <a:cubicBezTo>
                    <a:pt x="4" y="1"/>
                    <a:pt x="7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8" y="4"/>
                    <a:pt x="7" y="3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2" y="5"/>
                    <a:pt x="11" y="6"/>
                    <a:pt x="11" y="5"/>
                  </a:cubicBezTo>
                  <a:cubicBezTo>
                    <a:pt x="10" y="5"/>
                    <a:pt x="8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11523"/>
            <p:cNvSpPr>
              <a:spLocks/>
            </p:cNvSpPr>
            <p:nvPr/>
          </p:nvSpPr>
          <p:spPr bwMode="auto">
            <a:xfrm>
              <a:off x="5944932" y="1690560"/>
              <a:ext cx="38394" cy="16455"/>
            </a:xfrm>
            <a:custGeom>
              <a:avLst/>
              <a:gdLst>
                <a:gd name="T0" fmla="*/ 1 w 9"/>
                <a:gd name="T1" fmla="*/ 0 h 4"/>
                <a:gd name="T2" fmla="*/ 8 w 9"/>
                <a:gd name="T3" fmla="*/ 3 h 4"/>
                <a:gd name="T4" fmla="*/ 8 w 9"/>
                <a:gd name="T5" fmla="*/ 3 h 4"/>
                <a:gd name="T6" fmla="*/ 0 w 9"/>
                <a:gd name="T7" fmla="*/ 0 h 4"/>
                <a:gd name="T8" fmla="*/ 1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3" y="1"/>
                    <a:pt x="6" y="2"/>
                    <a:pt x="8" y="3"/>
                  </a:cubicBezTo>
                  <a:cubicBezTo>
                    <a:pt x="9" y="3"/>
                    <a:pt x="8" y="4"/>
                    <a:pt x="8" y="3"/>
                  </a:cubicBezTo>
                  <a:cubicBezTo>
                    <a:pt x="6" y="2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5" name="Freeform 11524"/>
            <p:cNvSpPr>
              <a:spLocks/>
            </p:cNvSpPr>
            <p:nvPr/>
          </p:nvSpPr>
          <p:spPr bwMode="auto">
            <a:xfrm>
              <a:off x="6030859" y="1646683"/>
              <a:ext cx="43878" cy="21939"/>
            </a:xfrm>
            <a:custGeom>
              <a:avLst/>
              <a:gdLst>
                <a:gd name="T0" fmla="*/ 9 w 10"/>
                <a:gd name="T1" fmla="*/ 5 h 5"/>
                <a:gd name="T2" fmla="*/ 1 w 10"/>
                <a:gd name="T3" fmla="*/ 1 h 5"/>
                <a:gd name="T4" fmla="*/ 1 w 10"/>
                <a:gd name="T5" fmla="*/ 0 h 5"/>
                <a:gd name="T6" fmla="*/ 9 w 10"/>
                <a:gd name="T7" fmla="*/ 5 h 5"/>
                <a:gd name="T8" fmla="*/ 9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6" y="4"/>
                    <a:pt x="4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2"/>
                    <a:pt x="7" y="3"/>
                    <a:pt x="9" y="5"/>
                  </a:cubicBezTo>
                  <a:cubicBezTo>
                    <a:pt x="10" y="5"/>
                    <a:pt x="10" y="5"/>
                    <a:pt x="9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11525"/>
            <p:cNvSpPr>
              <a:spLocks/>
            </p:cNvSpPr>
            <p:nvPr/>
          </p:nvSpPr>
          <p:spPr bwMode="auto">
            <a:xfrm>
              <a:off x="6027203" y="1650339"/>
              <a:ext cx="47534" cy="31081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1 h 7"/>
                <a:gd name="T4" fmla="*/ 0 w 11"/>
                <a:gd name="T5" fmla="*/ 1 h 7"/>
                <a:gd name="T6" fmla="*/ 11 w 11"/>
                <a:gd name="T7" fmla="*/ 7 h 7"/>
                <a:gd name="T8" fmla="*/ 11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5"/>
                    <a:pt x="4" y="3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4" y="3"/>
                    <a:pt x="7" y="5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11526"/>
            <p:cNvSpPr>
              <a:spLocks/>
            </p:cNvSpPr>
            <p:nvPr/>
          </p:nvSpPr>
          <p:spPr bwMode="auto">
            <a:xfrm>
              <a:off x="6027203" y="1659481"/>
              <a:ext cx="53019" cy="31081"/>
            </a:xfrm>
            <a:custGeom>
              <a:avLst/>
              <a:gdLst>
                <a:gd name="T0" fmla="*/ 12 w 12"/>
                <a:gd name="T1" fmla="*/ 7 h 7"/>
                <a:gd name="T2" fmla="*/ 12 w 12"/>
                <a:gd name="T3" fmla="*/ 7 h 7"/>
                <a:gd name="T4" fmla="*/ 12 w 12"/>
                <a:gd name="T5" fmla="*/ 7 h 7"/>
                <a:gd name="T6" fmla="*/ 1 w 12"/>
                <a:gd name="T7" fmla="*/ 1 h 7"/>
                <a:gd name="T8" fmla="*/ 1 w 12"/>
                <a:gd name="T9" fmla="*/ 1 h 7"/>
                <a:gd name="T10" fmla="*/ 12 w 12"/>
                <a:gd name="T11" fmla="*/ 7 h 7"/>
                <a:gd name="T12" fmla="*/ 12 w 1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8" y="5"/>
                    <a:pt x="4" y="3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4" y="3"/>
                    <a:pt x="8" y="5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11527"/>
            <p:cNvSpPr>
              <a:spLocks/>
            </p:cNvSpPr>
            <p:nvPr/>
          </p:nvSpPr>
          <p:spPr bwMode="auto">
            <a:xfrm>
              <a:off x="6018061" y="1663137"/>
              <a:ext cx="69473" cy="40221"/>
            </a:xfrm>
            <a:custGeom>
              <a:avLst/>
              <a:gdLst>
                <a:gd name="T0" fmla="*/ 15 w 16"/>
                <a:gd name="T1" fmla="*/ 9 h 9"/>
                <a:gd name="T2" fmla="*/ 0 w 16"/>
                <a:gd name="T3" fmla="*/ 0 h 9"/>
                <a:gd name="T4" fmla="*/ 0 w 16"/>
                <a:gd name="T5" fmla="*/ 0 h 9"/>
                <a:gd name="T6" fmla="*/ 15 w 16"/>
                <a:gd name="T7" fmla="*/ 8 h 9"/>
                <a:gd name="T8" fmla="*/ 15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9"/>
                  </a:moveTo>
                  <a:cubicBezTo>
                    <a:pt x="10" y="6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10" y="5"/>
                    <a:pt x="15" y="8"/>
                  </a:cubicBezTo>
                  <a:cubicBezTo>
                    <a:pt x="16" y="8"/>
                    <a:pt x="16" y="9"/>
                    <a:pt x="1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11528"/>
            <p:cNvSpPr>
              <a:spLocks/>
            </p:cNvSpPr>
            <p:nvPr/>
          </p:nvSpPr>
          <p:spPr bwMode="auto">
            <a:xfrm>
              <a:off x="5954073" y="1637542"/>
              <a:ext cx="142602" cy="73129"/>
            </a:xfrm>
            <a:custGeom>
              <a:avLst/>
              <a:gdLst>
                <a:gd name="T0" fmla="*/ 32 w 33"/>
                <a:gd name="T1" fmla="*/ 17 h 17"/>
                <a:gd name="T2" fmla="*/ 13 w 33"/>
                <a:gd name="T3" fmla="*/ 6 h 17"/>
                <a:gd name="T4" fmla="*/ 13 w 33"/>
                <a:gd name="T5" fmla="*/ 7 h 17"/>
                <a:gd name="T6" fmla="*/ 5 w 33"/>
                <a:gd name="T7" fmla="*/ 3 h 17"/>
                <a:gd name="T8" fmla="*/ 6 w 33"/>
                <a:gd name="T9" fmla="*/ 3 h 17"/>
                <a:gd name="T10" fmla="*/ 9 w 33"/>
                <a:gd name="T11" fmla="*/ 4 h 17"/>
                <a:gd name="T12" fmla="*/ 1 w 33"/>
                <a:gd name="T13" fmla="*/ 0 h 17"/>
                <a:gd name="T14" fmla="*/ 1 w 33"/>
                <a:gd name="T15" fmla="*/ 0 h 17"/>
                <a:gd name="T16" fmla="*/ 9 w 33"/>
                <a:gd name="T17" fmla="*/ 4 h 17"/>
                <a:gd name="T18" fmla="*/ 9 w 33"/>
                <a:gd name="T19" fmla="*/ 4 h 17"/>
                <a:gd name="T20" fmla="*/ 12 w 33"/>
                <a:gd name="T21" fmla="*/ 6 h 17"/>
                <a:gd name="T22" fmla="*/ 12 w 33"/>
                <a:gd name="T23" fmla="*/ 5 h 17"/>
                <a:gd name="T24" fmla="*/ 32 w 33"/>
                <a:gd name="T25" fmla="*/ 17 h 17"/>
                <a:gd name="T26" fmla="*/ 32 w 33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17">
                  <a:moveTo>
                    <a:pt x="32" y="17"/>
                  </a:moveTo>
                  <a:cubicBezTo>
                    <a:pt x="26" y="13"/>
                    <a:pt x="20" y="10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5"/>
                    <a:pt x="8" y="4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8" y="4"/>
                    <a:pt x="9" y="4"/>
                  </a:cubicBezTo>
                  <a:cubicBezTo>
                    <a:pt x="6" y="3"/>
                    <a:pt x="3" y="2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1"/>
                    <a:pt x="7" y="3"/>
                    <a:pt x="9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10" y="5"/>
                    <a:pt x="11" y="5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9" y="9"/>
                    <a:pt x="26" y="13"/>
                    <a:pt x="32" y="17"/>
                  </a:cubicBezTo>
                  <a:cubicBezTo>
                    <a:pt x="33" y="17"/>
                    <a:pt x="32" y="17"/>
                    <a:pt x="32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11529"/>
            <p:cNvSpPr>
              <a:spLocks/>
            </p:cNvSpPr>
            <p:nvPr/>
          </p:nvSpPr>
          <p:spPr bwMode="auto">
            <a:xfrm>
              <a:off x="6014405" y="1672278"/>
              <a:ext cx="73129" cy="43878"/>
            </a:xfrm>
            <a:custGeom>
              <a:avLst/>
              <a:gdLst>
                <a:gd name="T0" fmla="*/ 0 w 17"/>
                <a:gd name="T1" fmla="*/ 0 h 10"/>
                <a:gd name="T2" fmla="*/ 1 w 17"/>
                <a:gd name="T3" fmla="*/ 1 h 10"/>
                <a:gd name="T4" fmla="*/ 1 w 17"/>
                <a:gd name="T5" fmla="*/ 0 h 10"/>
                <a:gd name="T6" fmla="*/ 1 w 17"/>
                <a:gd name="T7" fmla="*/ 0 h 10"/>
                <a:gd name="T8" fmla="*/ 7 w 17"/>
                <a:gd name="T9" fmla="*/ 3 h 10"/>
                <a:gd name="T10" fmla="*/ 7 w 17"/>
                <a:gd name="T11" fmla="*/ 3 h 10"/>
                <a:gd name="T12" fmla="*/ 4 w 17"/>
                <a:gd name="T13" fmla="*/ 2 h 10"/>
                <a:gd name="T14" fmla="*/ 17 w 17"/>
                <a:gd name="T15" fmla="*/ 9 h 10"/>
                <a:gd name="T16" fmla="*/ 17 w 17"/>
                <a:gd name="T17" fmla="*/ 10 h 10"/>
                <a:gd name="T18" fmla="*/ 0 w 17"/>
                <a:gd name="T19" fmla="*/ 0 h 10"/>
                <a:gd name="T20" fmla="*/ 0 w 17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2"/>
                  </a:cubicBezTo>
                  <a:cubicBezTo>
                    <a:pt x="8" y="5"/>
                    <a:pt x="13" y="7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1" y="7"/>
                    <a:pt x="6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Freeform 11530"/>
            <p:cNvSpPr>
              <a:spLocks/>
            </p:cNvSpPr>
            <p:nvPr/>
          </p:nvSpPr>
          <p:spPr bwMode="auto">
            <a:xfrm>
              <a:off x="6045485" y="1694217"/>
              <a:ext cx="42050" cy="31081"/>
            </a:xfrm>
            <a:custGeom>
              <a:avLst/>
              <a:gdLst>
                <a:gd name="T0" fmla="*/ 10 w 10"/>
                <a:gd name="T1" fmla="*/ 6 h 7"/>
                <a:gd name="T2" fmla="*/ 1 w 10"/>
                <a:gd name="T3" fmla="*/ 1 h 7"/>
                <a:gd name="T4" fmla="*/ 1 w 10"/>
                <a:gd name="T5" fmla="*/ 1 h 7"/>
                <a:gd name="T6" fmla="*/ 10 w 10"/>
                <a:gd name="T7" fmla="*/ 6 h 7"/>
                <a:gd name="T8" fmla="*/ 10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6"/>
                  </a:moveTo>
                  <a:cubicBezTo>
                    <a:pt x="7" y="4"/>
                    <a:pt x="4" y="2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0" y="6"/>
                    <a:pt x="10" y="7"/>
                    <a:pt x="1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Freeform 11531"/>
            <p:cNvSpPr>
              <a:spLocks/>
            </p:cNvSpPr>
            <p:nvPr/>
          </p:nvSpPr>
          <p:spPr bwMode="auto">
            <a:xfrm>
              <a:off x="6045485" y="1650339"/>
              <a:ext cx="25595" cy="12798"/>
            </a:xfrm>
            <a:custGeom>
              <a:avLst/>
              <a:gdLst>
                <a:gd name="T0" fmla="*/ 5 w 6"/>
                <a:gd name="T1" fmla="*/ 3 h 3"/>
                <a:gd name="T2" fmla="*/ 1 w 6"/>
                <a:gd name="T3" fmla="*/ 0 h 3"/>
                <a:gd name="T4" fmla="*/ 1 w 6"/>
                <a:gd name="T5" fmla="*/ 0 h 3"/>
                <a:gd name="T6" fmla="*/ 5 w 6"/>
                <a:gd name="T7" fmla="*/ 3 h 3"/>
                <a:gd name="T8" fmla="*/ 5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6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11532"/>
            <p:cNvSpPr>
              <a:spLocks/>
            </p:cNvSpPr>
            <p:nvPr/>
          </p:nvSpPr>
          <p:spPr bwMode="auto">
            <a:xfrm>
              <a:off x="6100332" y="1710671"/>
              <a:ext cx="9142" cy="914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11533"/>
            <p:cNvSpPr>
              <a:spLocks/>
            </p:cNvSpPr>
            <p:nvPr/>
          </p:nvSpPr>
          <p:spPr bwMode="auto">
            <a:xfrm>
              <a:off x="6105816" y="1725297"/>
              <a:ext cx="34737" cy="20111"/>
            </a:xfrm>
            <a:custGeom>
              <a:avLst/>
              <a:gdLst>
                <a:gd name="T0" fmla="*/ 1 w 8"/>
                <a:gd name="T1" fmla="*/ 0 h 5"/>
                <a:gd name="T2" fmla="*/ 7 w 8"/>
                <a:gd name="T3" fmla="*/ 5 h 5"/>
                <a:gd name="T4" fmla="*/ 7 w 8"/>
                <a:gd name="T5" fmla="*/ 5 h 5"/>
                <a:gd name="T6" fmla="*/ 0 w 8"/>
                <a:gd name="T7" fmla="*/ 0 h 5"/>
                <a:gd name="T8" fmla="*/ 1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3" y="2"/>
                    <a:pt x="5" y="3"/>
                    <a:pt x="7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4"/>
                    <a:pt x="3" y="2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11534"/>
            <p:cNvSpPr>
              <a:spLocks/>
            </p:cNvSpPr>
            <p:nvPr/>
          </p:nvSpPr>
          <p:spPr bwMode="auto">
            <a:xfrm>
              <a:off x="6105816" y="1728954"/>
              <a:ext cx="34737" cy="25595"/>
            </a:xfrm>
            <a:custGeom>
              <a:avLst/>
              <a:gdLst>
                <a:gd name="T0" fmla="*/ 1 w 8"/>
                <a:gd name="T1" fmla="*/ 1 h 6"/>
                <a:gd name="T2" fmla="*/ 7 w 8"/>
                <a:gd name="T3" fmla="*/ 5 h 6"/>
                <a:gd name="T4" fmla="*/ 7 w 8"/>
                <a:gd name="T5" fmla="*/ 5 h 6"/>
                <a:gd name="T6" fmla="*/ 0 w 8"/>
                <a:gd name="T7" fmla="*/ 1 h 6"/>
                <a:gd name="T8" fmla="*/ 1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3" y="2"/>
                    <a:pt x="5" y="4"/>
                    <a:pt x="7" y="5"/>
                  </a:cubicBezTo>
                  <a:cubicBezTo>
                    <a:pt x="8" y="5"/>
                    <a:pt x="7" y="6"/>
                    <a:pt x="7" y="5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11535"/>
            <p:cNvSpPr>
              <a:spLocks/>
            </p:cNvSpPr>
            <p:nvPr/>
          </p:nvSpPr>
          <p:spPr bwMode="auto">
            <a:xfrm>
              <a:off x="6083878" y="1728954"/>
              <a:ext cx="47534" cy="31081"/>
            </a:xfrm>
            <a:custGeom>
              <a:avLst/>
              <a:gdLst>
                <a:gd name="T0" fmla="*/ 1 w 11"/>
                <a:gd name="T1" fmla="*/ 1 h 7"/>
                <a:gd name="T2" fmla="*/ 11 w 11"/>
                <a:gd name="T3" fmla="*/ 7 h 7"/>
                <a:gd name="T4" fmla="*/ 10 w 11"/>
                <a:gd name="T5" fmla="*/ 7 h 7"/>
                <a:gd name="T6" fmla="*/ 1 w 11"/>
                <a:gd name="T7" fmla="*/ 1 h 7"/>
                <a:gd name="T8" fmla="*/ 1 w 11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" y="1"/>
                  </a:moveTo>
                  <a:cubicBezTo>
                    <a:pt x="4" y="3"/>
                    <a:pt x="7" y="5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7" y="5"/>
                    <a:pt x="4" y="3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11536"/>
            <p:cNvSpPr>
              <a:spLocks/>
            </p:cNvSpPr>
            <p:nvPr/>
          </p:nvSpPr>
          <p:spPr bwMode="auto">
            <a:xfrm>
              <a:off x="6083878" y="1732610"/>
              <a:ext cx="38394" cy="31081"/>
            </a:xfrm>
            <a:custGeom>
              <a:avLst/>
              <a:gdLst>
                <a:gd name="T0" fmla="*/ 9 w 9"/>
                <a:gd name="T1" fmla="*/ 7 h 7"/>
                <a:gd name="T2" fmla="*/ 0 w 9"/>
                <a:gd name="T3" fmla="*/ 1 h 7"/>
                <a:gd name="T4" fmla="*/ 0 w 9"/>
                <a:gd name="T5" fmla="*/ 0 h 7"/>
                <a:gd name="T6" fmla="*/ 9 w 9"/>
                <a:gd name="T7" fmla="*/ 6 h 7"/>
                <a:gd name="T8" fmla="*/ 9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7"/>
                  </a:moveTo>
                  <a:cubicBezTo>
                    <a:pt x="6" y="5"/>
                    <a:pt x="3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11537"/>
            <p:cNvSpPr>
              <a:spLocks/>
            </p:cNvSpPr>
            <p:nvPr/>
          </p:nvSpPr>
          <p:spPr bwMode="auto">
            <a:xfrm>
              <a:off x="6083878" y="1738094"/>
              <a:ext cx="34737" cy="2559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5 h 6"/>
                <a:gd name="T4" fmla="*/ 7 w 8"/>
                <a:gd name="T5" fmla="*/ 5 h 6"/>
                <a:gd name="T6" fmla="*/ 0 w 8"/>
                <a:gd name="T7" fmla="*/ 1 h 6"/>
                <a:gd name="T8" fmla="*/ 0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8" y="5"/>
                    <a:pt x="8" y="6"/>
                    <a:pt x="7" y="5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11538"/>
            <p:cNvSpPr>
              <a:spLocks/>
            </p:cNvSpPr>
            <p:nvPr/>
          </p:nvSpPr>
          <p:spPr bwMode="auto">
            <a:xfrm>
              <a:off x="6045485" y="1772831"/>
              <a:ext cx="20111" cy="12798"/>
            </a:xfrm>
            <a:custGeom>
              <a:avLst/>
              <a:gdLst>
                <a:gd name="T0" fmla="*/ 1 w 5"/>
                <a:gd name="T1" fmla="*/ 0 h 3"/>
                <a:gd name="T2" fmla="*/ 5 w 5"/>
                <a:gd name="T3" fmla="*/ 2 h 3"/>
                <a:gd name="T4" fmla="*/ 4 w 5"/>
                <a:gd name="T5" fmla="*/ 3 h 3"/>
                <a:gd name="T6" fmla="*/ 1 w 5"/>
                <a:gd name="T7" fmla="*/ 0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11539"/>
            <p:cNvSpPr>
              <a:spLocks/>
            </p:cNvSpPr>
            <p:nvPr/>
          </p:nvSpPr>
          <p:spPr bwMode="auto">
            <a:xfrm>
              <a:off x="6036343" y="1792941"/>
              <a:ext cx="16455" cy="18282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0 w 4"/>
                <a:gd name="T5" fmla="*/ 0 h 4"/>
                <a:gd name="T6" fmla="*/ 4 w 4"/>
                <a:gd name="T7" fmla="*/ 4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11540"/>
            <p:cNvSpPr>
              <a:spLocks/>
            </p:cNvSpPr>
            <p:nvPr/>
          </p:nvSpPr>
          <p:spPr bwMode="auto">
            <a:xfrm>
              <a:off x="6071081" y="1789285"/>
              <a:ext cx="16455" cy="1279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3 w 4"/>
                <a:gd name="T5" fmla="*/ 3 h 3"/>
                <a:gd name="T6" fmla="*/ 1 w 4"/>
                <a:gd name="T7" fmla="*/ 0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1"/>
                    <a:pt x="3" y="2"/>
                    <a:pt x="3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11541"/>
            <p:cNvSpPr>
              <a:spLocks/>
            </p:cNvSpPr>
            <p:nvPr/>
          </p:nvSpPr>
          <p:spPr bwMode="auto">
            <a:xfrm>
              <a:off x="6058282" y="1807567"/>
              <a:ext cx="16455" cy="1279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3 h 3"/>
                <a:gd name="T4" fmla="*/ 3 w 4"/>
                <a:gd name="T5" fmla="*/ 3 h 3"/>
                <a:gd name="T6" fmla="*/ 1 w 4"/>
                <a:gd name="T7" fmla="*/ 1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11542"/>
            <p:cNvSpPr>
              <a:spLocks/>
            </p:cNvSpPr>
            <p:nvPr/>
          </p:nvSpPr>
          <p:spPr bwMode="auto">
            <a:xfrm>
              <a:off x="6058282" y="1811224"/>
              <a:ext cx="12798" cy="12798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2 h 3"/>
                <a:gd name="T4" fmla="*/ 2 w 3"/>
                <a:gd name="T5" fmla="*/ 3 h 3"/>
                <a:gd name="T6" fmla="*/ 0 w 3"/>
                <a:gd name="T7" fmla="*/ 1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11543"/>
            <p:cNvSpPr>
              <a:spLocks/>
            </p:cNvSpPr>
            <p:nvPr/>
          </p:nvSpPr>
          <p:spPr bwMode="auto">
            <a:xfrm>
              <a:off x="6052798" y="1820366"/>
              <a:ext cx="12798" cy="7313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2 w 3"/>
                <a:gd name="T5" fmla="*/ 2 h 2"/>
                <a:gd name="T6" fmla="*/ 0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11544"/>
            <p:cNvSpPr>
              <a:spLocks/>
            </p:cNvSpPr>
            <p:nvPr/>
          </p:nvSpPr>
          <p:spPr bwMode="auto">
            <a:xfrm>
              <a:off x="5941275" y="1763690"/>
              <a:ext cx="38394" cy="16455"/>
            </a:xfrm>
            <a:custGeom>
              <a:avLst/>
              <a:gdLst>
                <a:gd name="T0" fmla="*/ 8 w 9"/>
                <a:gd name="T1" fmla="*/ 4 h 4"/>
                <a:gd name="T2" fmla="*/ 0 w 9"/>
                <a:gd name="T3" fmla="*/ 0 h 4"/>
                <a:gd name="T4" fmla="*/ 0 w 9"/>
                <a:gd name="T5" fmla="*/ 0 h 4"/>
                <a:gd name="T6" fmla="*/ 8 w 9"/>
                <a:gd name="T7" fmla="*/ 3 h 4"/>
                <a:gd name="T8" fmla="*/ 8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2"/>
                    <a:pt x="8" y="3"/>
                  </a:cubicBezTo>
                  <a:cubicBezTo>
                    <a:pt x="9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11545"/>
            <p:cNvSpPr>
              <a:spLocks/>
            </p:cNvSpPr>
            <p:nvPr/>
          </p:nvSpPr>
          <p:spPr bwMode="auto">
            <a:xfrm>
              <a:off x="5950417" y="1772831"/>
              <a:ext cx="32908" cy="20111"/>
            </a:xfrm>
            <a:custGeom>
              <a:avLst/>
              <a:gdLst>
                <a:gd name="T0" fmla="*/ 7 w 8"/>
                <a:gd name="T1" fmla="*/ 4 h 5"/>
                <a:gd name="T2" fmla="*/ 0 w 8"/>
                <a:gd name="T3" fmla="*/ 1 h 5"/>
                <a:gd name="T4" fmla="*/ 0 w 8"/>
                <a:gd name="T5" fmla="*/ 0 h 5"/>
                <a:gd name="T6" fmla="*/ 7 w 8"/>
                <a:gd name="T7" fmla="*/ 4 h 5"/>
                <a:gd name="T8" fmla="*/ 7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5" y="3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8" y="4"/>
                    <a:pt x="7" y="5"/>
                    <a:pt x="7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11546"/>
            <p:cNvSpPr>
              <a:spLocks/>
            </p:cNvSpPr>
            <p:nvPr/>
          </p:nvSpPr>
          <p:spPr bwMode="auto">
            <a:xfrm>
              <a:off x="5944932" y="1780144"/>
              <a:ext cx="43878" cy="21939"/>
            </a:xfrm>
            <a:custGeom>
              <a:avLst/>
              <a:gdLst>
                <a:gd name="T0" fmla="*/ 9 w 10"/>
                <a:gd name="T1" fmla="*/ 5 h 5"/>
                <a:gd name="T2" fmla="*/ 0 w 10"/>
                <a:gd name="T3" fmla="*/ 0 h 5"/>
                <a:gd name="T4" fmla="*/ 0 w 10"/>
                <a:gd name="T5" fmla="*/ 0 h 5"/>
                <a:gd name="T6" fmla="*/ 10 w 10"/>
                <a:gd name="T7" fmla="*/ 4 h 5"/>
                <a:gd name="T8" fmla="*/ 9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6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11547"/>
            <p:cNvSpPr>
              <a:spLocks/>
            </p:cNvSpPr>
            <p:nvPr/>
          </p:nvSpPr>
          <p:spPr bwMode="auto">
            <a:xfrm>
              <a:off x="5950417" y="1792941"/>
              <a:ext cx="42050" cy="21939"/>
            </a:xfrm>
            <a:custGeom>
              <a:avLst/>
              <a:gdLst>
                <a:gd name="T0" fmla="*/ 10 w 10"/>
                <a:gd name="T1" fmla="*/ 5 h 5"/>
                <a:gd name="T2" fmla="*/ 0 w 10"/>
                <a:gd name="T3" fmla="*/ 0 h 5"/>
                <a:gd name="T4" fmla="*/ 0 w 10"/>
                <a:gd name="T5" fmla="*/ 0 h 5"/>
                <a:gd name="T6" fmla="*/ 10 w 10"/>
                <a:gd name="T7" fmla="*/ 4 h 5"/>
                <a:gd name="T8" fmla="*/ 1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7" y="3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11548"/>
            <p:cNvSpPr>
              <a:spLocks/>
            </p:cNvSpPr>
            <p:nvPr/>
          </p:nvSpPr>
          <p:spPr bwMode="auto">
            <a:xfrm>
              <a:off x="5950417" y="1785629"/>
              <a:ext cx="38394" cy="21939"/>
            </a:xfrm>
            <a:custGeom>
              <a:avLst/>
              <a:gdLst>
                <a:gd name="T0" fmla="*/ 9 w 9"/>
                <a:gd name="T1" fmla="*/ 5 h 5"/>
                <a:gd name="T2" fmla="*/ 0 w 9"/>
                <a:gd name="T3" fmla="*/ 1 h 5"/>
                <a:gd name="T4" fmla="*/ 0 w 9"/>
                <a:gd name="T5" fmla="*/ 0 h 5"/>
                <a:gd name="T6" fmla="*/ 9 w 9"/>
                <a:gd name="T7" fmla="*/ 5 h 5"/>
                <a:gd name="T8" fmla="*/ 9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cubicBezTo>
                    <a:pt x="6" y="3"/>
                    <a:pt x="3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3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11549"/>
            <p:cNvSpPr>
              <a:spLocks/>
            </p:cNvSpPr>
            <p:nvPr/>
          </p:nvSpPr>
          <p:spPr bwMode="auto">
            <a:xfrm>
              <a:off x="5941275" y="1792941"/>
              <a:ext cx="51191" cy="27424"/>
            </a:xfrm>
            <a:custGeom>
              <a:avLst/>
              <a:gdLst>
                <a:gd name="T0" fmla="*/ 1 w 12"/>
                <a:gd name="T1" fmla="*/ 1 h 6"/>
                <a:gd name="T2" fmla="*/ 12 w 12"/>
                <a:gd name="T3" fmla="*/ 6 h 6"/>
                <a:gd name="T4" fmla="*/ 11 w 12"/>
                <a:gd name="T5" fmla="*/ 6 h 6"/>
                <a:gd name="T6" fmla="*/ 1 w 12"/>
                <a:gd name="T7" fmla="*/ 1 h 6"/>
                <a:gd name="T8" fmla="*/ 1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1"/>
                  </a:moveTo>
                  <a:cubicBezTo>
                    <a:pt x="4" y="2"/>
                    <a:pt x="8" y="4"/>
                    <a:pt x="12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8" y="4"/>
                    <a:pt x="4" y="3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11550"/>
            <p:cNvSpPr>
              <a:spLocks/>
            </p:cNvSpPr>
            <p:nvPr/>
          </p:nvSpPr>
          <p:spPr bwMode="auto">
            <a:xfrm>
              <a:off x="5944932" y="1802083"/>
              <a:ext cx="43878" cy="21939"/>
            </a:xfrm>
            <a:custGeom>
              <a:avLst/>
              <a:gdLst>
                <a:gd name="T0" fmla="*/ 1 w 10"/>
                <a:gd name="T1" fmla="*/ 1 h 5"/>
                <a:gd name="T2" fmla="*/ 10 w 10"/>
                <a:gd name="T3" fmla="*/ 5 h 5"/>
                <a:gd name="T4" fmla="*/ 9 w 10"/>
                <a:gd name="T5" fmla="*/ 5 h 5"/>
                <a:gd name="T6" fmla="*/ 1 w 10"/>
                <a:gd name="T7" fmla="*/ 1 h 5"/>
                <a:gd name="T8" fmla="*/ 1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1"/>
                  </a:moveTo>
                  <a:cubicBezTo>
                    <a:pt x="4" y="2"/>
                    <a:pt x="7" y="3"/>
                    <a:pt x="10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11551"/>
            <p:cNvSpPr>
              <a:spLocks/>
            </p:cNvSpPr>
            <p:nvPr/>
          </p:nvSpPr>
          <p:spPr bwMode="auto">
            <a:xfrm>
              <a:off x="6001608" y="1814880"/>
              <a:ext cx="16455" cy="9142"/>
            </a:xfrm>
            <a:custGeom>
              <a:avLst/>
              <a:gdLst>
                <a:gd name="T0" fmla="*/ 0 w 4"/>
                <a:gd name="T1" fmla="*/ 0 h 2"/>
                <a:gd name="T2" fmla="*/ 3 w 4"/>
                <a:gd name="T3" fmla="*/ 2 h 2"/>
                <a:gd name="T4" fmla="*/ 3 w 4"/>
                <a:gd name="T5" fmla="*/ 2 h 2"/>
                <a:gd name="T6" fmla="*/ 0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Freeform 11552"/>
            <p:cNvSpPr>
              <a:spLocks/>
            </p:cNvSpPr>
            <p:nvPr/>
          </p:nvSpPr>
          <p:spPr bwMode="auto">
            <a:xfrm>
              <a:off x="6001608" y="1833163"/>
              <a:ext cx="16455" cy="12798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2 h 3"/>
                <a:gd name="T4" fmla="*/ 4 w 4"/>
                <a:gd name="T5" fmla="*/ 3 h 3"/>
                <a:gd name="T6" fmla="*/ 0 w 4"/>
                <a:gd name="T7" fmla="*/ 0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3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11553"/>
            <p:cNvSpPr>
              <a:spLocks/>
            </p:cNvSpPr>
            <p:nvPr/>
          </p:nvSpPr>
          <p:spPr bwMode="auto">
            <a:xfrm>
              <a:off x="5941275" y="1814880"/>
              <a:ext cx="56676" cy="27424"/>
            </a:xfrm>
            <a:custGeom>
              <a:avLst/>
              <a:gdLst>
                <a:gd name="T0" fmla="*/ 1 w 13"/>
                <a:gd name="T1" fmla="*/ 0 h 6"/>
                <a:gd name="T2" fmla="*/ 13 w 13"/>
                <a:gd name="T3" fmla="*/ 5 h 6"/>
                <a:gd name="T4" fmla="*/ 12 w 13"/>
                <a:gd name="T5" fmla="*/ 6 h 6"/>
                <a:gd name="T6" fmla="*/ 0 w 13"/>
                <a:gd name="T7" fmla="*/ 0 h 6"/>
                <a:gd name="T8" fmla="*/ 1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0"/>
                  </a:moveTo>
                  <a:cubicBezTo>
                    <a:pt x="5" y="1"/>
                    <a:pt x="9" y="3"/>
                    <a:pt x="13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9" y="4"/>
                    <a:pt x="5" y="2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11554"/>
            <p:cNvSpPr>
              <a:spLocks/>
            </p:cNvSpPr>
            <p:nvPr/>
          </p:nvSpPr>
          <p:spPr bwMode="auto">
            <a:xfrm>
              <a:off x="5944932" y="1807567"/>
              <a:ext cx="53019" cy="29252"/>
            </a:xfrm>
            <a:custGeom>
              <a:avLst/>
              <a:gdLst>
                <a:gd name="T0" fmla="*/ 11 w 12"/>
                <a:gd name="T1" fmla="*/ 7 h 7"/>
                <a:gd name="T2" fmla="*/ 0 w 12"/>
                <a:gd name="T3" fmla="*/ 1 h 7"/>
                <a:gd name="T4" fmla="*/ 0 w 12"/>
                <a:gd name="T5" fmla="*/ 1 h 7"/>
                <a:gd name="T6" fmla="*/ 11 w 12"/>
                <a:gd name="T7" fmla="*/ 7 h 7"/>
                <a:gd name="T8" fmla="*/ 1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7"/>
                  </a:moveTo>
                  <a:cubicBezTo>
                    <a:pt x="8" y="5"/>
                    <a:pt x="4" y="3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4" y="3"/>
                    <a:pt x="8" y="5"/>
                    <a:pt x="11" y="7"/>
                  </a:cubicBezTo>
                  <a:cubicBezTo>
                    <a:pt x="12" y="7"/>
                    <a:pt x="12" y="7"/>
                    <a:pt x="1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11555"/>
            <p:cNvSpPr>
              <a:spLocks/>
            </p:cNvSpPr>
            <p:nvPr/>
          </p:nvSpPr>
          <p:spPr bwMode="auto">
            <a:xfrm>
              <a:off x="5941275" y="1824022"/>
              <a:ext cx="47534" cy="21939"/>
            </a:xfrm>
            <a:custGeom>
              <a:avLst/>
              <a:gdLst>
                <a:gd name="T0" fmla="*/ 11 w 11"/>
                <a:gd name="T1" fmla="*/ 5 h 5"/>
                <a:gd name="T2" fmla="*/ 11 w 11"/>
                <a:gd name="T3" fmla="*/ 5 h 5"/>
                <a:gd name="T4" fmla="*/ 1 w 11"/>
                <a:gd name="T5" fmla="*/ 1 h 5"/>
                <a:gd name="T6" fmla="*/ 1 w 11"/>
                <a:gd name="T7" fmla="*/ 1 h 5"/>
                <a:gd name="T8" fmla="*/ 1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4" y="2"/>
                    <a:pt x="7" y="3"/>
                    <a:pt x="1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Freeform 11556"/>
            <p:cNvSpPr>
              <a:spLocks/>
            </p:cNvSpPr>
            <p:nvPr/>
          </p:nvSpPr>
          <p:spPr bwMode="auto">
            <a:xfrm>
              <a:off x="5941275" y="1820366"/>
              <a:ext cx="47534" cy="21939"/>
            </a:xfrm>
            <a:custGeom>
              <a:avLst/>
              <a:gdLst>
                <a:gd name="T0" fmla="*/ 10 w 11"/>
                <a:gd name="T1" fmla="*/ 5 h 5"/>
                <a:gd name="T2" fmla="*/ 0 w 11"/>
                <a:gd name="T3" fmla="*/ 0 h 5"/>
                <a:gd name="T4" fmla="*/ 0 w 11"/>
                <a:gd name="T5" fmla="*/ 0 h 5"/>
                <a:gd name="T6" fmla="*/ 11 w 11"/>
                <a:gd name="T7" fmla="*/ 5 h 5"/>
                <a:gd name="T8" fmla="*/ 1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5"/>
                  </a:moveTo>
                  <a:cubicBezTo>
                    <a:pt x="7" y="3"/>
                    <a:pt x="4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7" y="3"/>
                    <a:pt x="11" y="5"/>
                  </a:cubicBezTo>
                  <a:cubicBezTo>
                    <a:pt x="11" y="5"/>
                    <a:pt x="11" y="5"/>
                    <a:pt x="1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11557"/>
            <p:cNvSpPr>
              <a:spLocks/>
            </p:cNvSpPr>
            <p:nvPr/>
          </p:nvSpPr>
          <p:spPr bwMode="auto">
            <a:xfrm>
              <a:off x="5941275" y="1836819"/>
              <a:ext cx="56676" cy="21939"/>
            </a:xfrm>
            <a:custGeom>
              <a:avLst/>
              <a:gdLst>
                <a:gd name="T0" fmla="*/ 1 w 13"/>
                <a:gd name="T1" fmla="*/ 0 h 5"/>
                <a:gd name="T2" fmla="*/ 13 w 13"/>
                <a:gd name="T3" fmla="*/ 5 h 5"/>
                <a:gd name="T4" fmla="*/ 13 w 13"/>
                <a:gd name="T5" fmla="*/ 5 h 5"/>
                <a:gd name="T6" fmla="*/ 1 w 13"/>
                <a:gd name="T7" fmla="*/ 0 h 5"/>
                <a:gd name="T8" fmla="*/ 1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" y="0"/>
                  </a:moveTo>
                  <a:cubicBezTo>
                    <a:pt x="5" y="1"/>
                    <a:pt x="9" y="3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9" y="4"/>
                    <a:pt x="5" y="2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11558"/>
            <p:cNvSpPr>
              <a:spLocks/>
            </p:cNvSpPr>
            <p:nvPr/>
          </p:nvSpPr>
          <p:spPr bwMode="auto">
            <a:xfrm>
              <a:off x="5944932" y="1842304"/>
              <a:ext cx="43878" cy="20111"/>
            </a:xfrm>
            <a:custGeom>
              <a:avLst/>
              <a:gdLst>
                <a:gd name="T0" fmla="*/ 0 w 10"/>
                <a:gd name="T1" fmla="*/ 0 h 5"/>
                <a:gd name="T2" fmla="*/ 9 w 10"/>
                <a:gd name="T3" fmla="*/ 4 h 5"/>
                <a:gd name="T4" fmla="*/ 9 w 10"/>
                <a:gd name="T5" fmla="*/ 5 h 5"/>
                <a:gd name="T6" fmla="*/ 0 w 10"/>
                <a:gd name="T7" fmla="*/ 1 h 5"/>
                <a:gd name="T8" fmla="*/ 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3" y="2"/>
                    <a:pt x="6" y="3"/>
                    <a:pt x="9" y="4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6" y="3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11559"/>
            <p:cNvSpPr>
              <a:spLocks/>
            </p:cNvSpPr>
            <p:nvPr/>
          </p:nvSpPr>
          <p:spPr bwMode="auto">
            <a:xfrm>
              <a:off x="5941275" y="1855102"/>
              <a:ext cx="47534" cy="20111"/>
            </a:xfrm>
            <a:custGeom>
              <a:avLst/>
              <a:gdLst>
                <a:gd name="T0" fmla="*/ 1 w 11"/>
                <a:gd name="T1" fmla="*/ 0 h 5"/>
                <a:gd name="T2" fmla="*/ 8 w 11"/>
                <a:gd name="T3" fmla="*/ 3 h 5"/>
                <a:gd name="T4" fmla="*/ 8 w 11"/>
                <a:gd name="T5" fmla="*/ 3 h 5"/>
                <a:gd name="T6" fmla="*/ 3 w 11"/>
                <a:gd name="T7" fmla="*/ 1 h 5"/>
                <a:gd name="T8" fmla="*/ 10 w 11"/>
                <a:gd name="T9" fmla="*/ 5 h 5"/>
                <a:gd name="T10" fmla="*/ 10 w 11"/>
                <a:gd name="T11" fmla="*/ 5 h 5"/>
                <a:gd name="T12" fmla="*/ 2 w 11"/>
                <a:gd name="T13" fmla="*/ 1 h 5"/>
                <a:gd name="T14" fmla="*/ 2 w 11"/>
                <a:gd name="T15" fmla="*/ 1 h 5"/>
                <a:gd name="T16" fmla="*/ 0 w 11"/>
                <a:gd name="T17" fmla="*/ 0 h 5"/>
                <a:gd name="T18" fmla="*/ 1 w 11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">
                  <a:moveTo>
                    <a:pt x="1" y="0"/>
                  </a:move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5" y="3"/>
                    <a:pt x="8" y="4"/>
                    <a:pt x="10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8" y="4"/>
                    <a:pt x="5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Freeform 11560"/>
            <p:cNvSpPr>
              <a:spLocks/>
            </p:cNvSpPr>
            <p:nvPr/>
          </p:nvSpPr>
          <p:spPr bwMode="auto">
            <a:xfrm>
              <a:off x="5950417" y="1849617"/>
              <a:ext cx="25595" cy="12798"/>
            </a:xfrm>
            <a:custGeom>
              <a:avLst/>
              <a:gdLst>
                <a:gd name="T0" fmla="*/ 0 w 6"/>
                <a:gd name="T1" fmla="*/ 1 h 3"/>
                <a:gd name="T2" fmla="*/ 5 w 6"/>
                <a:gd name="T3" fmla="*/ 3 h 3"/>
                <a:gd name="T4" fmla="*/ 5 w 6"/>
                <a:gd name="T5" fmla="*/ 3 h 3"/>
                <a:gd name="T6" fmla="*/ 0 w 6"/>
                <a:gd name="T7" fmla="*/ 1 h 3"/>
                <a:gd name="T8" fmla="*/ 0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11561"/>
            <p:cNvSpPr>
              <a:spLocks/>
            </p:cNvSpPr>
            <p:nvPr/>
          </p:nvSpPr>
          <p:spPr bwMode="auto">
            <a:xfrm>
              <a:off x="6005264" y="1941029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0 h 2"/>
                <a:gd name="T4" fmla="*/ 6 w 6"/>
                <a:gd name="T5" fmla="*/ 2 h 2"/>
                <a:gd name="T6" fmla="*/ 6 w 6"/>
                <a:gd name="T7" fmla="*/ 2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11562"/>
            <p:cNvSpPr>
              <a:spLocks/>
            </p:cNvSpPr>
            <p:nvPr/>
          </p:nvSpPr>
          <p:spPr bwMode="auto">
            <a:xfrm>
              <a:off x="5992466" y="1906292"/>
              <a:ext cx="34737" cy="914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2 h 2"/>
                <a:gd name="T4" fmla="*/ 7 w 8"/>
                <a:gd name="T5" fmla="*/ 2 h 2"/>
                <a:gd name="T6" fmla="*/ 0 w 8"/>
                <a:gd name="T7" fmla="*/ 0 h 2"/>
                <a:gd name="T8" fmla="*/ 0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5" y="1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11563"/>
            <p:cNvSpPr>
              <a:spLocks/>
            </p:cNvSpPr>
            <p:nvPr/>
          </p:nvSpPr>
          <p:spPr bwMode="auto">
            <a:xfrm>
              <a:off x="5950417" y="1889839"/>
              <a:ext cx="32908" cy="12798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3 h 3"/>
                <a:gd name="T4" fmla="*/ 8 w 8"/>
                <a:gd name="T5" fmla="*/ 3 h 3"/>
                <a:gd name="T6" fmla="*/ 0 w 8"/>
                <a:gd name="T7" fmla="*/ 0 h 3"/>
                <a:gd name="T8" fmla="*/ 0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11564"/>
            <p:cNvSpPr>
              <a:spLocks/>
            </p:cNvSpPr>
            <p:nvPr/>
          </p:nvSpPr>
          <p:spPr bwMode="auto">
            <a:xfrm>
              <a:off x="5957730" y="1941029"/>
              <a:ext cx="25595" cy="12798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2 h 3"/>
                <a:gd name="T4" fmla="*/ 6 w 6"/>
                <a:gd name="T5" fmla="*/ 3 h 3"/>
                <a:gd name="T6" fmla="*/ 0 w 6"/>
                <a:gd name="T7" fmla="*/ 0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Freeform 11565"/>
            <p:cNvSpPr>
              <a:spLocks/>
            </p:cNvSpPr>
            <p:nvPr/>
          </p:nvSpPr>
          <p:spPr bwMode="auto">
            <a:xfrm>
              <a:off x="5944932" y="1663137"/>
              <a:ext cx="18282" cy="9142"/>
            </a:xfrm>
            <a:custGeom>
              <a:avLst/>
              <a:gdLst>
                <a:gd name="T0" fmla="*/ 1 w 4"/>
                <a:gd name="T1" fmla="*/ 0 h 2"/>
                <a:gd name="T2" fmla="*/ 4 w 4"/>
                <a:gd name="T3" fmla="*/ 1 h 2"/>
                <a:gd name="T4" fmla="*/ 3 w 4"/>
                <a:gd name="T5" fmla="*/ 2 h 2"/>
                <a:gd name="T6" fmla="*/ 0 w 4"/>
                <a:gd name="T7" fmla="*/ 0 h 2"/>
                <a:gd name="T8" fmla="*/ 1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11566"/>
            <p:cNvSpPr>
              <a:spLocks/>
            </p:cNvSpPr>
            <p:nvPr/>
          </p:nvSpPr>
          <p:spPr bwMode="auto">
            <a:xfrm>
              <a:off x="5935791" y="1707015"/>
              <a:ext cx="18282" cy="9142"/>
            </a:xfrm>
            <a:custGeom>
              <a:avLst/>
              <a:gdLst>
                <a:gd name="T0" fmla="*/ 3 w 4"/>
                <a:gd name="T1" fmla="*/ 2 h 2"/>
                <a:gd name="T2" fmla="*/ 0 w 4"/>
                <a:gd name="T3" fmla="*/ 0 h 2"/>
                <a:gd name="T4" fmla="*/ 1 w 4"/>
                <a:gd name="T5" fmla="*/ 0 h 2"/>
                <a:gd name="T6" fmla="*/ 3 w 4"/>
                <a:gd name="T7" fmla="*/ 2 h 2"/>
                <a:gd name="T8" fmla="*/ 3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Freeform 11567"/>
            <p:cNvSpPr>
              <a:spLocks/>
            </p:cNvSpPr>
            <p:nvPr/>
          </p:nvSpPr>
          <p:spPr bwMode="auto">
            <a:xfrm>
              <a:off x="5859005" y="1560756"/>
              <a:ext cx="34737" cy="12798"/>
            </a:xfrm>
            <a:custGeom>
              <a:avLst/>
              <a:gdLst>
                <a:gd name="T0" fmla="*/ 7 w 8"/>
                <a:gd name="T1" fmla="*/ 3 h 3"/>
                <a:gd name="T2" fmla="*/ 1 w 8"/>
                <a:gd name="T3" fmla="*/ 1 h 3"/>
                <a:gd name="T4" fmla="*/ 1 w 8"/>
                <a:gd name="T5" fmla="*/ 0 h 3"/>
                <a:gd name="T6" fmla="*/ 8 w 8"/>
                <a:gd name="T7" fmla="*/ 3 h 3"/>
                <a:gd name="T8" fmla="*/ 7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3"/>
                  </a:moveTo>
                  <a:cubicBezTo>
                    <a:pt x="5" y="2"/>
                    <a:pt x="3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Freeform 11568"/>
            <p:cNvSpPr>
              <a:spLocks/>
            </p:cNvSpPr>
            <p:nvPr/>
          </p:nvSpPr>
          <p:spPr bwMode="auto">
            <a:xfrm>
              <a:off x="5853520" y="1564412"/>
              <a:ext cx="40221" cy="16455"/>
            </a:xfrm>
            <a:custGeom>
              <a:avLst/>
              <a:gdLst>
                <a:gd name="T0" fmla="*/ 8 w 9"/>
                <a:gd name="T1" fmla="*/ 3 h 4"/>
                <a:gd name="T2" fmla="*/ 0 w 9"/>
                <a:gd name="T3" fmla="*/ 0 h 4"/>
                <a:gd name="T4" fmla="*/ 1 w 9"/>
                <a:gd name="T5" fmla="*/ 0 h 4"/>
                <a:gd name="T6" fmla="*/ 9 w 9"/>
                <a:gd name="T7" fmla="*/ 3 h 4"/>
                <a:gd name="T8" fmla="*/ 8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3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6" y="2"/>
                    <a:pt x="9" y="3"/>
                  </a:cubicBezTo>
                  <a:cubicBezTo>
                    <a:pt x="9" y="3"/>
                    <a:pt x="9" y="4"/>
                    <a:pt x="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11569"/>
            <p:cNvSpPr>
              <a:spLocks/>
            </p:cNvSpPr>
            <p:nvPr/>
          </p:nvSpPr>
          <p:spPr bwMode="auto">
            <a:xfrm>
              <a:off x="5833410" y="1599148"/>
              <a:ext cx="51191" cy="21939"/>
            </a:xfrm>
            <a:custGeom>
              <a:avLst/>
              <a:gdLst>
                <a:gd name="T0" fmla="*/ 0 w 12"/>
                <a:gd name="T1" fmla="*/ 0 h 5"/>
                <a:gd name="T2" fmla="*/ 4 w 12"/>
                <a:gd name="T3" fmla="*/ 2 h 5"/>
                <a:gd name="T4" fmla="*/ 4 w 12"/>
                <a:gd name="T5" fmla="*/ 2 h 5"/>
                <a:gd name="T6" fmla="*/ 12 w 12"/>
                <a:gd name="T7" fmla="*/ 5 h 5"/>
                <a:gd name="T8" fmla="*/ 11 w 12"/>
                <a:gd name="T9" fmla="*/ 5 h 5"/>
                <a:gd name="T10" fmla="*/ 5 w 12"/>
                <a:gd name="T11" fmla="*/ 3 h 5"/>
                <a:gd name="T12" fmla="*/ 5 w 12"/>
                <a:gd name="T13" fmla="*/ 3 h 5"/>
                <a:gd name="T14" fmla="*/ 0 w 12"/>
                <a:gd name="T15" fmla="*/ 0 h 5"/>
                <a:gd name="T16" fmla="*/ 0 w 1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1" y="0"/>
                    <a:pt x="2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3"/>
                    <a:pt x="9" y="4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9" y="4"/>
                    <a:pt x="7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1" name="Freeform 11570"/>
            <p:cNvSpPr>
              <a:spLocks/>
            </p:cNvSpPr>
            <p:nvPr/>
          </p:nvSpPr>
          <p:spPr bwMode="auto">
            <a:xfrm>
              <a:off x="5833410" y="1602805"/>
              <a:ext cx="20111" cy="12798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2 h 3"/>
                <a:gd name="T4" fmla="*/ 0 w 5"/>
                <a:gd name="T5" fmla="*/ 1 h 3"/>
                <a:gd name="T6" fmla="*/ 0 w 5"/>
                <a:gd name="T7" fmla="*/ 0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5" y="3"/>
                    <a:pt x="5" y="2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Freeform 11571"/>
            <p:cNvSpPr>
              <a:spLocks/>
            </p:cNvSpPr>
            <p:nvPr/>
          </p:nvSpPr>
          <p:spPr bwMode="auto">
            <a:xfrm>
              <a:off x="5859005" y="1637542"/>
              <a:ext cx="42050" cy="21939"/>
            </a:xfrm>
            <a:custGeom>
              <a:avLst/>
              <a:gdLst>
                <a:gd name="T0" fmla="*/ 10 w 10"/>
                <a:gd name="T1" fmla="*/ 5 h 5"/>
                <a:gd name="T2" fmla="*/ 1 w 10"/>
                <a:gd name="T3" fmla="*/ 0 h 5"/>
                <a:gd name="T4" fmla="*/ 1 w 10"/>
                <a:gd name="T5" fmla="*/ 0 h 5"/>
                <a:gd name="T6" fmla="*/ 10 w 10"/>
                <a:gd name="T7" fmla="*/ 4 h 5"/>
                <a:gd name="T8" fmla="*/ 1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3"/>
                    <a:pt x="4" y="2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7" y="3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Freeform 11572"/>
            <p:cNvSpPr>
              <a:spLocks/>
            </p:cNvSpPr>
            <p:nvPr/>
          </p:nvSpPr>
          <p:spPr bwMode="auto">
            <a:xfrm>
              <a:off x="5820612" y="1608290"/>
              <a:ext cx="76786" cy="29252"/>
            </a:xfrm>
            <a:custGeom>
              <a:avLst/>
              <a:gdLst>
                <a:gd name="T0" fmla="*/ 1 w 18"/>
                <a:gd name="T1" fmla="*/ 0 h 7"/>
                <a:gd name="T2" fmla="*/ 7 w 18"/>
                <a:gd name="T3" fmla="*/ 3 h 7"/>
                <a:gd name="T4" fmla="*/ 7 w 18"/>
                <a:gd name="T5" fmla="*/ 3 h 7"/>
                <a:gd name="T6" fmla="*/ 8 w 18"/>
                <a:gd name="T7" fmla="*/ 3 h 7"/>
                <a:gd name="T8" fmla="*/ 3 w 18"/>
                <a:gd name="T9" fmla="*/ 0 h 7"/>
                <a:gd name="T10" fmla="*/ 3 w 18"/>
                <a:gd name="T11" fmla="*/ 0 h 7"/>
                <a:gd name="T12" fmla="*/ 9 w 18"/>
                <a:gd name="T13" fmla="*/ 3 h 7"/>
                <a:gd name="T14" fmla="*/ 9 w 18"/>
                <a:gd name="T15" fmla="*/ 4 h 7"/>
                <a:gd name="T16" fmla="*/ 9 w 18"/>
                <a:gd name="T17" fmla="*/ 4 h 7"/>
                <a:gd name="T18" fmla="*/ 9 w 18"/>
                <a:gd name="T19" fmla="*/ 4 h 7"/>
                <a:gd name="T20" fmla="*/ 18 w 18"/>
                <a:gd name="T21" fmla="*/ 7 h 7"/>
                <a:gd name="T22" fmla="*/ 17 w 18"/>
                <a:gd name="T23" fmla="*/ 7 h 7"/>
                <a:gd name="T24" fmla="*/ 11 w 18"/>
                <a:gd name="T25" fmla="*/ 5 h 7"/>
                <a:gd name="T26" fmla="*/ 14 w 18"/>
                <a:gd name="T27" fmla="*/ 6 h 7"/>
                <a:gd name="T28" fmla="*/ 14 w 18"/>
                <a:gd name="T29" fmla="*/ 6 h 7"/>
                <a:gd name="T30" fmla="*/ 8 w 18"/>
                <a:gd name="T31" fmla="*/ 4 h 7"/>
                <a:gd name="T32" fmla="*/ 8 w 18"/>
                <a:gd name="T33" fmla="*/ 4 h 7"/>
                <a:gd name="T34" fmla="*/ 1 w 18"/>
                <a:gd name="T35" fmla="*/ 1 h 7"/>
                <a:gd name="T36" fmla="*/ 1 w 18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7">
                  <a:moveTo>
                    <a:pt x="1" y="0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7" y="2"/>
                    <a:pt x="5" y="1"/>
                    <a:pt x="3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1"/>
                    <a:pt x="7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5"/>
                    <a:pt x="15" y="6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5" y="6"/>
                    <a:pt x="13" y="5"/>
                    <a:pt x="11" y="5"/>
                  </a:cubicBezTo>
                  <a:cubicBezTo>
                    <a:pt x="12" y="5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5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Freeform 11573"/>
            <p:cNvSpPr>
              <a:spLocks/>
            </p:cNvSpPr>
            <p:nvPr/>
          </p:nvSpPr>
          <p:spPr bwMode="auto">
            <a:xfrm>
              <a:off x="5820612" y="1611947"/>
              <a:ext cx="42050" cy="25595"/>
            </a:xfrm>
            <a:custGeom>
              <a:avLst/>
              <a:gdLst>
                <a:gd name="T0" fmla="*/ 0 w 10"/>
                <a:gd name="T1" fmla="*/ 1 h 6"/>
                <a:gd name="T2" fmla="*/ 9 w 10"/>
                <a:gd name="T3" fmla="*/ 5 h 6"/>
                <a:gd name="T4" fmla="*/ 9 w 10"/>
                <a:gd name="T5" fmla="*/ 6 h 6"/>
                <a:gd name="T6" fmla="*/ 0 w 10"/>
                <a:gd name="T7" fmla="*/ 1 h 6"/>
                <a:gd name="T8" fmla="*/ 0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1"/>
                  </a:moveTo>
                  <a:cubicBezTo>
                    <a:pt x="3" y="2"/>
                    <a:pt x="6" y="4"/>
                    <a:pt x="9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6" y="4"/>
                    <a:pt x="3" y="3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Freeform 11574"/>
            <p:cNvSpPr>
              <a:spLocks/>
            </p:cNvSpPr>
            <p:nvPr/>
          </p:nvSpPr>
          <p:spPr bwMode="auto">
            <a:xfrm>
              <a:off x="5815127" y="1621087"/>
              <a:ext cx="38394" cy="21939"/>
            </a:xfrm>
            <a:custGeom>
              <a:avLst/>
              <a:gdLst>
                <a:gd name="T0" fmla="*/ 0 w 9"/>
                <a:gd name="T1" fmla="*/ 0 h 5"/>
                <a:gd name="T2" fmla="*/ 9 w 9"/>
                <a:gd name="T3" fmla="*/ 5 h 5"/>
                <a:gd name="T4" fmla="*/ 9 w 9"/>
                <a:gd name="T5" fmla="*/ 5 h 5"/>
                <a:gd name="T6" fmla="*/ 0 w 9"/>
                <a:gd name="T7" fmla="*/ 1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3" y="2"/>
                    <a:pt x="6" y="3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3"/>
                    <a:pt x="3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Freeform 11575"/>
            <p:cNvSpPr>
              <a:spLocks/>
            </p:cNvSpPr>
            <p:nvPr/>
          </p:nvSpPr>
          <p:spPr bwMode="auto">
            <a:xfrm>
              <a:off x="5853520" y="1650339"/>
              <a:ext cx="53019" cy="21939"/>
            </a:xfrm>
            <a:custGeom>
              <a:avLst/>
              <a:gdLst>
                <a:gd name="T0" fmla="*/ 12 w 12"/>
                <a:gd name="T1" fmla="*/ 5 h 5"/>
                <a:gd name="T2" fmla="*/ 1 w 12"/>
                <a:gd name="T3" fmla="*/ 0 h 5"/>
                <a:gd name="T4" fmla="*/ 1 w 12"/>
                <a:gd name="T5" fmla="*/ 0 h 5"/>
                <a:gd name="T6" fmla="*/ 12 w 12"/>
                <a:gd name="T7" fmla="*/ 5 h 5"/>
                <a:gd name="T8" fmla="*/ 12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cubicBezTo>
                    <a:pt x="8" y="4"/>
                    <a:pt x="4" y="2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2"/>
                    <a:pt x="8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11576"/>
            <p:cNvSpPr>
              <a:spLocks/>
            </p:cNvSpPr>
            <p:nvPr/>
          </p:nvSpPr>
          <p:spPr bwMode="auto">
            <a:xfrm>
              <a:off x="5868146" y="1685076"/>
              <a:ext cx="42050" cy="18282"/>
            </a:xfrm>
            <a:custGeom>
              <a:avLst/>
              <a:gdLst>
                <a:gd name="T0" fmla="*/ 10 w 10"/>
                <a:gd name="T1" fmla="*/ 4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7" y="3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Freeform 11577"/>
            <p:cNvSpPr>
              <a:spLocks/>
            </p:cNvSpPr>
            <p:nvPr/>
          </p:nvSpPr>
          <p:spPr bwMode="auto">
            <a:xfrm>
              <a:off x="5846207" y="1685076"/>
              <a:ext cx="25595" cy="18282"/>
            </a:xfrm>
            <a:custGeom>
              <a:avLst/>
              <a:gdLst>
                <a:gd name="T0" fmla="*/ 1 w 6"/>
                <a:gd name="T1" fmla="*/ 1 h 4"/>
                <a:gd name="T2" fmla="*/ 6 w 6"/>
                <a:gd name="T3" fmla="*/ 4 h 4"/>
                <a:gd name="T4" fmla="*/ 6 w 6"/>
                <a:gd name="T5" fmla="*/ 4 h 4"/>
                <a:gd name="T6" fmla="*/ 0 w 6"/>
                <a:gd name="T7" fmla="*/ 1 h 4"/>
                <a:gd name="T8" fmla="*/ 1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2" y="2"/>
                    <a:pt x="4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11578"/>
            <p:cNvSpPr>
              <a:spLocks/>
            </p:cNvSpPr>
            <p:nvPr/>
          </p:nvSpPr>
          <p:spPr bwMode="auto">
            <a:xfrm>
              <a:off x="5849863" y="1694217"/>
              <a:ext cx="31081" cy="16455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4 h 4"/>
                <a:gd name="T4" fmla="*/ 7 w 7"/>
                <a:gd name="T5" fmla="*/ 4 h 4"/>
                <a:gd name="T6" fmla="*/ 0 w 7"/>
                <a:gd name="T7" fmla="*/ 1 h 4"/>
                <a:gd name="T8" fmla="*/ 0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4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11579"/>
            <p:cNvSpPr>
              <a:spLocks/>
            </p:cNvSpPr>
            <p:nvPr/>
          </p:nvSpPr>
          <p:spPr bwMode="auto">
            <a:xfrm>
              <a:off x="5846207" y="1707015"/>
              <a:ext cx="25595" cy="18282"/>
            </a:xfrm>
            <a:custGeom>
              <a:avLst/>
              <a:gdLst>
                <a:gd name="T0" fmla="*/ 1 w 6"/>
                <a:gd name="T1" fmla="*/ 0 h 4"/>
                <a:gd name="T2" fmla="*/ 6 w 6"/>
                <a:gd name="T3" fmla="*/ 4 h 4"/>
                <a:gd name="T4" fmla="*/ 6 w 6"/>
                <a:gd name="T5" fmla="*/ 4 h 4"/>
                <a:gd name="T6" fmla="*/ 1 w 6"/>
                <a:gd name="T7" fmla="*/ 1 h 4"/>
                <a:gd name="T8" fmla="*/ 1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3" y="1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2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Freeform 11580"/>
            <p:cNvSpPr>
              <a:spLocks/>
            </p:cNvSpPr>
            <p:nvPr/>
          </p:nvSpPr>
          <p:spPr bwMode="auto">
            <a:xfrm>
              <a:off x="5827924" y="1668621"/>
              <a:ext cx="34737" cy="12798"/>
            </a:xfrm>
            <a:custGeom>
              <a:avLst/>
              <a:gdLst>
                <a:gd name="T0" fmla="*/ 7 w 8"/>
                <a:gd name="T1" fmla="*/ 3 h 3"/>
                <a:gd name="T2" fmla="*/ 0 w 8"/>
                <a:gd name="T3" fmla="*/ 0 h 3"/>
                <a:gd name="T4" fmla="*/ 1 w 8"/>
                <a:gd name="T5" fmla="*/ 0 h 3"/>
                <a:gd name="T6" fmla="*/ 8 w 8"/>
                <a:gd name="T7" fmla="*/ 3 h 3"/>
                <a:gd name="T8" fmla="*/ 7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3"/>
                  </a:move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11581"/>
            <p:cNvSpPr>
              <a:spLocks/>
            </p:cNvSpPr>
            <p:nvPr/>
          </p:nvSpPr>
          <p:spPr bwMode="auto">
            <a:xfrm>
              <a:off x="5827924" y="1650339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  <a:gd name="T4" fmla="*/ 0 w 6"/>
                <a:gd name="T5" fmla="*/ 0 h 3"/>
                <a:gd name="T6" fmla="*/ 6 w 6"/>
                <a:gd name="T7" fmla="*/ 2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Freeform 11582"/>
            <p:cNvSpPr>
              <a:spLocks/>
            </p:cNvSpPr>
            <p:nvPr/>
          </p:nvSpPr>
          <p:spPr bwMode="auto">
            <a:xfrm>
              <a:off x="5824268" y="1637542"/>
              <a:ext cx="29252" cy="12798"/>
            </a:xfrm>
            <a:custGeom>
              <a:avLst/>
              <a:gdLst>
                <a:gd name="T0" fmla="*/ 1 w 7"/>
                <a:gd name="T1" fmla="*/ 0 h 3"/>
                <a:gd name="T2" fmla="*/ 7 w 7"/>
                <a:gd name="T3" fmla="*/ 3 h 3"/>
                <a:gd name="T4" fmla="*/ 6 w 7"/>
                <a:gd name="T5" fmla="*/ 3 h 3"/>
                <a:gd name="T6" fmla="*/ 0 w 7"/>
                <a:gd name="T7" fmla="*/ 0 h 3"/>
                <a:gd name="T8" fmla="*/ 1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Freeform 11583"/>
            <p:cNvSpPr>
              <a:spLocks/>
            </p:cNvSpPr>
            <p:nvPr/>
          </p:nvSpPr>
          <p:spPr bwMode="auto">
            <a:xfrm>
              <a:off x="5802329" y="1637542"/>
              <a:ext cx="18282" cy="12798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4 w 4"/>
                <a:gd name="T5" fmla="*/ 3 h 3"/>
                <a:gd name="T6" fmla="*/ 0 w 4"/>
                <a:gd name="T7" fmla="*/ 0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Freeform 11584"/>
            <p:cNvSpPr>
              <a:spLocks/>
            </p:cNvSpPr>
            <p:nvPr/>
          </p:nvSpPr>
          <p:spPr bwMode="auto">
            <a:xfrm>
              <a:off x="5738341" y="1533332"/>
              <a:ext cx="38394" cy="21939"/>
            </a:xfrm>
            <a:custGeom>
              <a:avLst/>
              <a:gdLst>
                <a:gd name="T0" fmla="*/ 8 w 9"/>
                <a:gd name="T1" fmla="*/ 4 h 5"/>
                <a:gd name="T2" fmla="*/ 3 w 9"/>
                <a:gd name="T3" fmla="*/ 2 h 5"/>
                <a:gd name="T4" fmla="*/ 3 w 9"/>
                <a:gd name="T5" fmla="*/ 2 h 5"/>
                <a:gd name="T6" fmla="*/ 0 w 9"/>
                <a:gd name="T7" fmla="*/ 1 h 5"/>
                <a:gd name="T8" fmla="*/ 0 w 9"/>
                <a:gd name="T9" fmla="*/ 0 h 5"/>
                <a:gd name="T10" fmla="*/ 3 w 9"/>
                <a:gd name="T11" fmla="*/ 1 h 5"/>
                <a:gd name="T12" fmla="*/ 3 w 9"/>
                <a:gd name="T13" fmla="*/ 1 h 5"/>
                <a:gd name="T14" fmla="*/ 8 w 9"/>
                <a:gd name="T15" fmla="*/ 4 h 5"/>
                <a:gd name="T16" fmla="*/ 8 w 9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8" y="4"/>
                  </a:moveTo>
                  <a:cubicBezTo>
                    <a:pt x="7" y="3"/>
                    <a:pt x="5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2"/>
                    <a:pt x="7" y="3"/>
                    <a:pt x="8" y="4"/>
                  </a:cubicBezTo>
                  <a:cubicBezTo>
                    <a:pt x="9" y="4"/>
                    <a:pt x="8" y="5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Freeform 11585"/>
            <p:cNvSpPr>
              <a:spLocks/>
            </p:cNvSpPr>
            <p:nvPr/>
          </p:nvSpPr>
          <p:spPr bwMode="auto">
            <a:xfrm>
              <a:off x="5745654" y="1482141"/>
              <a:ext cx="9142" cy="914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Freeform 11586"/>
            <p:cNvSpPr>
              <a:spLocks/>
            </p:cNvSpPr>
            <p:nvPr/>
          </p:nvSpPr>
          <p:spPr bwMode="auto">
            <a:xfrm>
              <a:off x="5738341" y="1526019"/>
              <a:ext cx="16455" cy="7313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0 h 2"/>
                <a:gd name="T10" fmla="*/ 4 w 4"/>
                <a:gd name="T11" fmla="*/ 2 h 2"/>
                <a:gd name="T12" fmla="*/ 4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11587"/>
            <p:cNvSpPr>
              <a:spLocks/>
            </p:cNvSpPr>
            <p:nvPr/>
          </p:nvSpPr>
          <p:spPr bwMode="auto">
            <a:xfrm>
              <a:off x="5741998" y="1546130"/>
              <a:ext cx="21939" cy="14626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  <a:gd name="T4" fmla="*/ 0 w 5"/>
                <a:gd name="T5" fmla="*/ 0 h 3"/>
                <a:gd name="T6" fmla="*/ 5 w 5"/>
                <a:gd name="T7" fmla="*/ 3 h 3"/>
                <a:gd name="T8" fmla="*/ 5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9" name="Freeform 11588"/>
            <p:cNvSpPr>
              <a:spLocks/>
            </p:cNvSpPr>
            <p:nvPr/>
          </p:nvSpPr>
          <p:spPr bwMode="auto">
            <a:xfrm>
              <a:off x="5758451" y="1608290"/>
              <a:ext cx="18282" cy="1279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3 w 4"/>
                <a:gd name="T5" fmla="*/ 3 h 3"/>
                <a:gd name="T6" fmla="*/ 0 w 4"/>
                <a:gd name="T7" fmla="*/ 1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0" name="Freeform 11589"/>
            <p:cNvSpPr>
              <a:spLocks/>
            </p:cNvSpPr>
            <p:nvPr/>
          </p:nvSpPr>
          <p:spPr bwMode="auto">
            <a:xfrm>
              <a:off x="5751139" y="1628400"/>
              <a:ext cx="25595" cy="21939"/>
            </a:xfrm>
            <a:custGeom>
              <a:avLst/>
              <a:gdLst>
                <a:gd name="T0" fmla="*/ 1 w 6"/>
                <a:gd name="T1" fmla="*/ 0 h 5"/>
                <a:gd name="T2" fmla="*/ 4 w 6"/>
                <a:gd name="T3" fmla="*/ 3 h 5"/>
                <a:gd name="T4" fmla="*/ 6 w 6"/>
                <a:gd name="T5" fmla="*/ 4 h 5"/>
                <a:gd name="T6" fmla="*/ 5 w 6"/>
                <a:gd name="T7" fmla="*/ 5 h 5"/>
                <a:gd name="T8" fmla="*/ 5 w 6"/>
                <a:gd name="T9" fmla="*/ 4 h 5"/>
                <a:gd name="T10" fmla="*/ 4 w 6"/>
                <a:gd name="T11" fmla="*/ 4 h 5"/>
                <a:gd name="T12" fmla="*/ 4 w 6"/>
                <a:gd name="T13" fmla="*/ 3 h 5"/>
                <a:gd name="T14" fmla="*/ 3 w 6"/>
                <a:gd name="T15" fmla="*/ 3 h 5"/>
                <a:gd name="T16" fmla="*/ 3 w 6"/>
                <a:gd name="T17" fmla="*/ 2 h 5"/>
                <a:gd name="T18" fmla="*/ 3 w 6"/>
                <a:gd name="T19" fmla="*/ 3 h 5"/>
                <a:gd name="T20" fmla="*/ 0 w 6"/>
                <a:gd name="T21" fmla="*/ 0 h 5"/>
                <a:gd name="T22" fmla="*/ 1 w 6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1" name="Freeform 11590"/>
            <p:cNvSpPr>
              <a:spLocks/>
            </p:cNvSpPr>
            <p:nvPr/>
          </p:nvSpPr>
          <p:spPr bwMode="auto">
            <a:xfrm>
              <a:off x="5738341" y="1655824"/>
              <a:ext cx="32908" cy="2559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5 h 6"/>
                <a:gd name="T4" fmla="*/ 8 w 8"/>
                <a:gd name="T5" fmla="*/ 6 h 6"/>
                <a:gd name="T6" fmla="*/ 0 w 8"/>
                <a:gd name="T7" fmla="*/ 1 h 6"/>
                <a:gd name="T8" fmla="*/ 0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11591"/>
            <p:cNvSpPr>
              <a:spLocks/>
            </p:cNvSpPr>
            <p:nvPr/>
          </p:nvSpPr>
          <p:spPr bwMode="auto">
            <a:xfrm>
              <a:off x="5738341" y="1663137"/>
              <a:ext cx="25595" cy="18282"/>
            </a:xfrm>
            <a:custGeom>
              <a:avLst/>
              <a:gdLst>
                <a:gd name="T0" fmla="*/ 6 w 6"/>
                <a:gd name="T1" fmla="*/ 4 h 4"/>
                <a:gd name="T2" fmla="*/ 0 w 6"/>
                <a:gd name="T3" fmla="*/ 0 h 4"/>
                <a:gd name="T4" fmla="*/ 0 w 6"/>
                <a:gd name="T5" fmla="*/ 0 h 4"/>
                <a:gd name="T6" fmla="*/ 6 w 6"/>
                <a:gd name="T7" fmla="*/ 4 h 4"/>
                <a:gd name="T8" fmla="*/ 6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11592"/>
            <p:cNvSpPr>
              <a:spLocks/>
            </p:cNvSpPr>
            <p:nvPr/>
          </p:nvSpPr>
          <p:spPr bwMode="auto">
            <a:xfrm>
              <a:off x="5738341" y="1668621"/>
              <a:ext cx="25595" cy="16455"/>
            </a:xfrm>
            <a:custGeom>
              <a:avLst/>
              <a:gdLst>
                <a:gd name="T0" fmla="*/ 6 w 6"/>
                <a:gd name="T1" fmla="*/ 4 h 4"/>
                <a:gd name="T2" fmla="*/ 0 w 6"/>
                <a:gd name="T3" fmla="*/ 0 h 4"/>
                <a:gd name="T4" fmla="*/ 1 w 6"/>
                <a:gd name="T5" fmla="*/ 0 h 4"/>
                <a:gd name="T6" fmla="*/ 6 w 6"/>
                <a:gd name="T7" fmla="*/ 4 h 4"/>
                <a:gd name="T8" fmla="*/ 6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11593"/>
            <p:cNvSpPr>
              <a:spLocks/>
            </p:cNvSpPr>
            <p:nvPr/>
          </p:nvSpPr>
          <p:spPr bwMode="auto">
            <a:xfrm>
              <a:off x="5802329" y="1643026"/>
              <a:ext cx="25595" cy="20111"/>
            </a:xfrm>
            <a:custGeom>
              <a:avLst/>
              <a:gdLst>
                <a:gd name="T0" fmla="*/ 6 w 6"/>
                <a:gd name="T1" fmla="*/ 4 h 5"/>
                <a:gd name="T2" fmla="*/ 6 w 6"/>
                <a:gd name="T3" fmla="*/ 5 h 5"/>
                <a:gd name="T4" fmla="*/ 0 w 6"/>
                <a:gd name="T5" fmla="*/ 1 h 5"/>
                <a:gd name="T6" fmla="*/ 0 w 6"/>
                <a:gd name="T7" fmla="*/ 1 h 5"/>
                <a:gd name="T8" fmla="*/ 6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cubicBezTo>
                    <a:pt x="6" y="4"/>
                    <a:pt x="6" y="5"/>
                    <a:pt x="6" y="5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11594"/>
            <p:cNvSpPr>
              <a:spLocks/>
            </p:cNvSpPr>
            <p:nvPr/>
          </p:nvSpPr>
          <p:spPr bwMode="auto">
            <a:xfrm>
              <a:off x="5811471" y="1633885"/>
              <a:ext cx="16455" cy="914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4 w 4"/>
                <a:gd name="T5" fmla="*/ 2 h 2"/>
                <a:gd name="T6" fmla="*/ 0 w 4"/>
                <a:gd name="T7" fmla="*/ 0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1595"/>
            <p:cNvSpPr>
              <a:spLocks/>
            </p:cNvSpPr>
            <p:nvPr/>
          </p:nvSpPr>
          <p:spPr bwMode="auto">
            <a:xfrm>
              <a:off x="5802329" y="1672278"/>
              <a:ext cx="21939" cy="18282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3 h 4"/>
                <a:gd name="T4" fmla="*/ 5 w 5"/>
                <a:gd name="T5" fmla="*/ 3 h 4"/>
                <a:gd name="T6" fmla="*/ 0 w 5"/>
                <a:gd name="T7" fmla="*/ 0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1596"/>
            <p:cNvSpPr>
              <a:spLocks/>
            </p:cNvSpPr>
            <p:nvPr/>
          </p:nvSpPr>
          <p:spPr bwMode="auto">
            <a:xfrm>
              <a:off x="5785876" y="1672278"/>
              <a:ext cx="29252" cy="18282"/>
            </a:xfrm>
            <a:custGeom>
              <a:avLst/>
              <a:gdLst>
                <a:gd name="T0" fmla="*/ 1 w 7"/>
                <a:gd name="T1" fmla="*/ 0 h 4"/>
                <a:gd name="T2" fmla="*/ 7 w 7"/>
                <a:gd name="T3" fmla="*/ 4 h 4"/>
                <a:gd name="T4" fmla="*/ 7 w 7"/>
                <a:gd name="T5" fmla="*/ 4 h 4"/>
                <a:gd name="T6" fmla="*/ 0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3" y="1"/>
                    <a:pt x="5" y="2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1597"/>
            <p:cNvSpPr>
              <a:spLocks/>
            </p:cNvSpPr>
            <p:nvPr/>
          </p:nvSpPr>
          <p:spPr bwMode="auto">
            <a:xfrm>
              <a:off x="5785876" y="1677763"/>
              <a:ext cx="29252" cy="16455"/>
            </a:xfrm>
            <a:custGeom>
              <a:avLst/>
              <a:gdLst>
                <a:gd name="T0" fmla="*/ 0 w 7"/>
                <a:gd name="T1" fmla="*/ 0 h 4"/>
                <a:gd name="T2" fmla="*/ 6 w 7"/>
                <a:gd name="T3" fmla="*/ 4 h 4"/>
                <a:gd name="T4" fmla="*/ 6 w 7"/>
                <a:gd name="T5" fmla="*/ 4 h 4"/>
                <a:gd name="T6" fmla="*/ 0 w 7"/>
                <a:gd name="T7" fmla="*/ 1 h 4"/>
                <a:gd name="T8" fmla="*/ 0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3" y="1"/>
                    <a:pt x="5" y="2"/>
                    <a:pt x="6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1598"/>
            <p:cNvSpPr>
              <a:spLocks/>
            </p:cNvSpPr>
            <p:nvPr/>
          </p:nvSpPr>
          <p:spPr bwMode="auto">
            <a:xfrm>
              <a:off x="5776734" y="1681420"/>
              <a:ext cx="29252" cy="21939"/>
            </a:xfrm>
            <a:custGeom>
              <a:avLst/>
              <a:gdLst>
                <a:gd name="T0" fmla="*/ 1 w 7"/>
                <a:gd name="T1" fmla="*/ 0 h 5"/>
                <a:gd name="T2" fmla="*/ 7 w 7"/>
                <a:gd name="T3" fmla="*/ 4 h 5"/>
                <a:gd name="T4" fmla="*/ 7 w 7"/>
                <a:gd name="T5" fmla="*/ 4 h 5"/>
                <a:gd name="T6" fmla="*/ 1 w 7"/>
                <a:gd name="T7" fmla="*/ 0 h 5"/>
                <a:gd name="T8" fmla="*/ 1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3" y="1"/>
                    <a:pt x="5" y="2"/>
                    <a:pt x="7" y="4"/>
                  </a:cubicBezTo>
                  <a:cubicBezTo>
                    <a:pt x="7" y="4"/>
                    <a:pt x="7" y="5"/>
                    <a:pt x="7" y="4"/>
                  </a:cubicBezTo>
                  <a:cubicBezTo>
                    <a:pt x="5" y="3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1599"/>
            <p:cNvSpPr>
              <a:spLocks/>
            </p:cNvSpPr>
            <p:nvPr/>
          </p:nvSpPr>
          <p:spPr bwMode="auto">
            <a:xfrm>
              <a:off x="5738341" y="1677763"/>
              <a:ext cx="38394" cy="29252"/>
            </a:xfrm>
            <a:custGeom>
              <a:avLst/>
              <a:gdLst>
                <a:gd name="T0" fmla="*/ 9 w 9"/>
                <a:gd name="T1" fmla="*/ 6 h 7"/>
                <a:gd name="T2" fmla="*/ 0 w 9"/>
                <a:gd name="T3" fmla="*/ 0 h 7"/>
                <a:gd name="T4" fmla="*/ 0 w 9"/>
                <a:gd name="T5" fmla="*/ 0 h 7"/>
                <a:gd name="T6" fmla="*/ 9 w 9"/>
                <a:gd name="T7" fmla="*/ 6 h 7"/>
                <a:gd name="T8" fmla="*/ 9 w 9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6"/>
                  </a:moveTo>
                  <a:cubicBezTo>
                    <a:pt x="6" y="4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9" y="6"/>
                    <a:pt x="9" y="7"/>
                    <a:pt x="9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1600"/>
            <p:cNvSpPr>
              <a:spLocks/>
            </p:cNvSpPr>
            <p:nvPr/>
          </p:nvSpPr>
          <p:spPr bwMode="auto">
            <a:xfrm>
              <a:off x="5738341" y="1685076"/>
              <a:ext cx="32908" cy="25595"/>
            </a:xfrm>
            <a:custGeom>
              <a:avLst/>
              <a:gdLst>
                <a:gd name="T0" fmla="*/ 1 w 8"/>
                <a:gd name="T1" fmla="*/ 0 h 6"/>
                <a:gd name="T2" fmla="*/ 8 w 8"/>
                <a:gd name="T3" fmla="*/ 6 h 6"/>
                <a:gd name="T4" fmla="*/ 8 w 8"/>
                <a:gd name="T5" fmla="*/ 6 h 6"/>
                <a:gd name="T6" fmla="*/ 1 w 8"/>
                <a:gd name="T7" fmla="*/ 1 h 6"/>
                <a:gd name="T8" fmla="*/ 1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3" y="2"/>
                    <a:pt x="6" y="4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4"/>
                    <a:pt x="3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1601"/>
            <p:cNvSpPr>
              <a:spLocks/>
            </p:cNvSpPr>
            <p:nvPr/>
          </p:nvSpPr>
          <p:spPr bwMode="auto">
            <a:xfrm>
              <a:off x="5732856" y="1685076"/>
              <a:ext cx="34737" cy="2559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6 h 6"/>
                <a:gd name="T6" fmla="*/ 0 w 8"/>
                <a:gd name="T7" fmla="*/ 1 h 6"/>
                <a:gd name="T8" fmla="*/ 0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2"/>
                    <a:pt x="5" y="4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5" y="4"/>
                    <a:pt x="3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1602"/>
            <p:cNvSpPr>
              <a:spLocks/>
            </p:cNvSpPr>
            <p:nvPr/>
          </p:nvSpPr>
          <p:spPr bwMode="auto">
            <a:xfrm>
              <a:off x="5729200" y="1690560"/>
              <a:ext cx="34737" cy="29252"/>
            </a:xfrm>
            <a:custGeom>
              <a:avLst/>
              <a:gdLst>
                <a:gd name="T0" fmla="*/ 1 w 8"/>
                <a:gd name="T1" fmla="*/ 1 h 7"/>
                <a:gd name="T2" fmla="*/ 8 w 8"/>
                <a:gd name="T3" fmla="*/ 6 h 7"/>
                <a:gd name="T4" fmla="*/ 8 w 8"/>
                <a:gd name="T5" fmla="*/ 7 h 7"/>
                <a:gd name="T6" fmla="*/ 1 w 8"/>
                <a:gd name="T7" fmla="*/ 1 h 7"/>
                <a:gd name="T8" fmla="*/ 1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1"/>
                  </a:move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5" y="5"/>
                    <a:pt x="3" y="3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1603"/>
            <p:cNvSpPr>
              <a:spLocks/>
            </p:cNvSpPr>
            <p:nvPr/>
          </p:nvSpPr>
          <p:spPr bwMode="auto">
            <a:xfrm>
              <a:off x="5729200" y="1697873"/>
              <a:ext cx="34737" cy="27424"/>
            </a:xfrm>
            <a:custGeom>
              <a:avLst/>
              <a:gdLst>
                <a:gd name="T0" fmla="*/ 8 w 8"/>
                <a:gd name="T1" fmla="*/ 5 h 6"/>
                <a:gd name="T2" fmla="*/ 8 w 8"/>
                <a:gd name="T3" fmla="*/ 5 h 6"/>
                <a:gd name="T4" fmla="*/ 0 w 8"/>
                <a:gd name="T5" fmla="*/ 0 h 6"/>
                <a:gd name="T6" fmla="*/ 1 w 8"/>
                <a:gd name="T7" fmla="*/ 0 h 6"/>
                <a:gd name="T8" fmla="*/ 8 w 8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cubicBezTo>
                    <a:pt x="8" y="5"/>
                    <a:pt x="8" y="6"/>
                    <a:pt x="8" y="5"/>
                  </a:cubicBezTo>
                  <a:cubicBezTo>
                    <a:pt x="5" y="4"/>
                    <a:pt x="3" y="2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2"/>
                    <a:pt x="6" y="3"/>
                    <a:pt x="8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1604"/>
            <p:cNvSpPr>
              <a:spLocks/>
            </p:cNvSpPr>
            <p:nvPr/>
          </p:nvSpPr>
          <p:spPr bwMode="auto">
            <a:xfrm>
              <a:off x="5732856" y="1716156"/>
              <a:ext cx="25595" cy="2193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5 h 5"/>
                <a:gd name="T4" fmla="*/ 6 w 6"/>
                <a:gd name="T5" fmla="*/ 5 h 5"/>
                <a:gd name="T6" fmla="*/ 0 w 6"/>
                <a:gd name="T7" fmla="*/ 0 h 5"/>
                <a:gd name="T8" fmla="*/ 0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1"/>
                    <a:pt x="4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11605"/>
            <p:cNvSpPr>
              <a:spLocks/>
            </p:cNvSpPr>
            <p:nvPr/>
          </p:nvSpPr>
          <p:spPr bwMode="auto">
            <a:xfrm>
              <a:off x="5767593" y="1725297"/>
              <a:ext cx="25595" cy="20111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1 h 5"/>
                <a:gd name="T4" fmla="*/ 1 w 6"/>
                <a:gd name="T5" fmla="*/ 0 h 5"/>
                <a:gd name="T6" fmla="*/ 6 w 6"/>
                <a:gd name="T7" fmla="*/ 5 h 5"/>
                <a:gd name="T8" fmla="*/ 6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2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11606"/>
            <p:cNvSpPr>
              <a:spLocks/>
            </p:cNvSpPr>
            <p:nvPr/>
          </p:nvSpPr>
          <p:spPr bwMode="auto">
            <a:xfrm>
              <a:off x="5745654" y="1738094"/>
              <a:ext cx="21939" cy="25595"/>
            </a:xfrm>
            <a:custGeom>
              <a:avLst/>
              <a:gdLst>
                <a:gd name="T0" fmla="*/ 1 w 5"/>
                <a:gd name="T1" fmla="*/ 0 h 6"/>
                <a:gd name="T2" fmla="*/ 5 w 5"/>
                <a:gd name="T3" fmla="*/ 5 h 6"/>
                <a:gd name="T4" fmla="*/ 5 w 5"/>
                <a:gd name="T5" fmla="*/ 5 h 6"/>
                <a:gd name="T6" fmla="*/ 1 w 5"/>
                <a:gd name="T7" fmla="*/ 1 h 6"/>
                <a:gd name="T8" fmla="*/ 1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3" y="2"/>
                    <a:pt x="4" y="3"/>
                    <a:pt x="5" y="5"/>
                  </a:cubicBezTo>
                  <a:cubicBezTo>
                    <a:pt x="5" y="5"/>
                    <a:pt x="5" y="6"/>
                    <a:pt x="5" y="5"/>
                  </a:cubicBezTo>
                  <a:cubicBezTo>
                    <a:pt x="4" y="4"/>
                    <a:pt x="2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11607"/>
            <p:cNvSpPr>
              <a:spLocks/>
            </p:cNvSpPr>
            <p:nvPr/>
          </p:nvSpPr>
          <p:spPr bwMode="auto">
            <a:xfrm>
              <a:off x="5745654" y="1741751"/>
              <a:ext cx="18282" cy="21939"/>
            </a:xfrm>
            <a:custGeom>
              <a:avLst/>
              <a:gdLst>
                <a:gd name="T0" fmla="*/ 0 w 4"/>
                <a:gd name="T1" fmla="*/ 1 h 5"/>
                <a:gd name="T2" fmla="*/ 4 w 4"/>
                <a:gd name="T3" fmla="*/ 5 h 5"/>
                <a:gd name="T4" fmla="*/ 4 w 4"/>
                <a:gd name="T5" fmla="*/ 5 h 5"/>
                <a:gd name="T6" fmla="*/ 0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2"/>
                    <a:pt x="3" y="3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4"/>
                    <a:pt x="1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11608"/>
            <p:cNvSpPr>
              <a:spLocks/>
            </p:cNvSpPr>
            <p:nvPr/>
          </p:nvSpPr>
          <p:spPr bwMode="auto">
            <a:xfrm>
              <a:off x="5793189" y="1659481"/>
              <a:ext cx="12798" cy="12798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2 h 3"/>
                <a:gd name="T4" fmla="*/ 2 w 3"/>
                <a:gd name="T5" fmla="*/ 3 h 3"/>
                <a:gd name="T6" fmla="*/ 0 w 3"/>
                <a:gd name="T7" fmla="*/ 1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11609"/>
            <p:cNvSpPr>
              <a:spLocks/>
            </p:cNvSpPr>
            <p:nvPr/>
          </p:nvSpPr>
          <p:spPr bwMode="auto">
            <a:xfrm>
              <a:off x="5893741" y="1690560"/>
              <a:ext cx="16455" cy="731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11610"/>
            <p:cNvSpPr>
              <a:spLocks/>
            </p:cNvSpPr>
            <p:nvPr/>
          </p:nvSpPr>
          <p:spPr bwMode="auto">
            <a:xfrm>
              <a:off x="5849863" y="1685076"/>
              <a:ext cx="60332" cy="31081"/>
            </a:xfrm>
            <a:custGeom>
              <a:avLst/>
              <a:gdLst>
                <a:gd name="T0" fmla="*/ 14 w 14"/>
                <a:gd name="T1" fmla="*/ 7 h 7"/>
                <a:gd name="T2" fmla="*/ 8 w 14"/>
                <a:gd name="T3" fmla="*/ 4 h 7"/>
                <a:gd name="T4" fmla="*/ 8 w 14"/>
                <a:gd name="T5" fmla="*/ 4 h 7"/>
                <a:gd name="T6" fmla="*/ 8 w 14"/>
                <a:gd name="T7" fmla="*/ 4 h 7"/>
                <a:gd name="T8" fmla="*/ 8 w 14"/>
                <a:gd name="T9" fmla="*/ 4 h 7"/>
                <a:gd name="T10" fmla="*/ 8 w 14"/>
                <a:gd name="T11" fmla="*/ 4 h 7"/>
                <a:gd name="T12" fmla="*/ 1 w 14"/>
                <a:gd name="T13" fmla="*/ 1 h 7"/>
                <a:gd name="T14" fmla="*/ 1 w 14"/>
                <a:gd name="T15" fmla="*/ 0 h 7"/>
                <a:gd name="T16" fmla="*/ 4 w 14"/>
                <a:gd name="T17" fmla="*/ 2 h 7"/>
                <a:gd name="T18" fmla="*/ 4 w 14"/>
                <a:gd name="T19" fmla="*/ 2 h 7"/>
                <a:gd name="T20" fmla="*/ 12 w 14"/>
                <a:gd name="T21" fmla="*/ 6 h 7"/>
                <a:gd name="T22" fmla="*/ 12 w 14"/>
                <a:gd name="T23" fmla="*/ 6 h 7"/>
                <a:gd name="T24" fmla="*/ 14 w 14"/>
                <a:gd name="T25" fmla="*/ 7 h 7"/>
                <a:gd name="T26" fmla="*/ 14 w 14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cubicBezTo>
                    <a:pt x="12" y="6"/>
                    <a:pt x="10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3"/>
                    <a:pt x="9" y="4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11611"/>
            <p:cNvSpPr>
              <a:spLocks/>
            </p:cNvSpPr>
            <p:nvPr/>
          </p:nvSpPr>
          <p:spPr bwMode="auto">
            <a:xfrm>
              <a:off x="5884600" y="1725297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6 w 6"/>
                <a:gd name="T3" fmla="*/ 2 h 3"/>
                <a:gd name="T4" fmla="*/ 6 w 6"/>
                <a:gd name="T5" fmla="*/ 3 h 3"/>
                <a:gd name="T6" fmla="*/ 0 w 6"/>
                <a:gd name="T7" fmla="*/ 0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11612"/>
            <p:cNvSpPr>
              <a:spLocks/>
            </p:cNvSpPr>
            <p:nvPr/>
          </p:nvSpPr>
          <p:spPr bwMode="auto">
            <a:xfrm>
              <a:off x="5897397" y="1750893"/>
              <a:ext cx="12798" cy="914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11613"/>
            <p:cNvSpPr>
              <a:spLocks/>
            </p:cNvSpPr>
            <p:nvPr/>
          </p:nvSpPr>
          <p:spPr bwMode="auto">
            <a:xfrm>
              <a:off x="5893741" y="1754549"/>
              <a:ext cx="16455" cy="914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1 h 2"/>
                <a:gd name="T4" fmla="*/ 1 w 4"/>
                <a:gd name="T5" fmla="*/ 0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11614"/>
            <p:cNvSpPr>
              <a:spLocks/>
            </p:cNvSpPr>
            <p:nvPr/>
          </p:nvSpPr>
          <p:spPr bwMode="auto">
            <a:xfrm>
              <a:off x="5888257" y="1767346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1 w 5"/>
                <a:gd name="T3" fmla="*/ 0 h 2"/>
                <a:gd name="T4" fmla="*/ 1 w 5"/>
                <a:gd name="T5" fmla="*/ 0 h 2"/>
                <a:gd name="T6" fmla="*/ 4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11615"/>
            <p:cNvSpPr>
              <a:spLocks/>
            </p:cNvSpPr>
            <p:nvPr/>
          </p:nvSpPr>
          <p:spPr bwMode="auto">
            <a:xfrm>
              <a:off x="5888257" y="1772831"/>
              <a:ext cx="21939" cy="7313"/>
            </a:xfrm>
            <a:custGeom>
              <a:avLst/>
              <a:gdLst>
                <a:gd name="T0" fmla="*/ 0 w 5"/>
                <a:gd name="T1" fmla="*/ 0 h 2"/>
                <a:gd name="T2" fmla="*/ 4 w 5"/>
                <a:gd name="T3" fmla="*/ 2 h 2"/>
                <a:gd name="T4" fmla="*/ 4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11616"/>
            <p:cNvSpPr>
              <a:spLocks/>
            </p:cNvSpPr>
            <p:nvPr/>
          </p:nvSpPr>
          <p:spPr bwMode="auto">
            <a:xfrm>
              <a:off x="5893741" y="1785629"/>
              <a:ext cx="16455" cy="731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3 w 4"/>
                <a:gd name="T5" fmla="*/ 2 h 2"/>
                <a:gd name="T6" fmla="*/ 0 w 4"/>
                <a:gd name="T7" fmla="*/ 0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2" y="1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11617"/>
            <p:cNvSpPr>
              <a:spLocks/>
            </p:cNvSpPr>
            <p:nvPr/>
          </p:nvSpPr>
          <p:spPr bwMode="auto">
            <a:xfrm>
              <a:off x="5906539" y="1798427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11618"/>
            <p:cNvSpPr>
              <a:spLocks/>
            </p:cNvSpPr>
            <p:nvPr/>
          </p:nvSpPr>
          <p:spPr bwMode="auto">
            <a:xfrm>
              <a:off x="5846207" y="1725297"/>
              <a:ext cx="47534" cy="25595"/>
            </a:xfrm>
            <a:custGeom>
              <a:avLst/>
              <a:gdLst>
                <a:gd name="T0" fmla="*/ 11 w 11"/>
                <a:gd name="T1" fmla="*/ 5 h 6"/>
                <a:gd name="T2" fmla="*/ 4 w 11"/>
                <a:gd name="T3" fmla="*/ 2 h 6"/>
                <a:gd name="T4" fmla="*/ 4 w 11"/>
                <a:gd name="T5" fmla="*/ 2 h 6"/>
                <a:gd name="T6" fmla="*/ 1 w 11"/>
                <a:gd name="T7" fmla="*/ 0 h 6"/>
                <a:gd name="T8" fmla="*/ 1 w 11"/>
                <a:gd name="T9" fmla="*/ 0 h 6"/>
                <a:gd name="T10" fmla="*/ 6 w 11"/>
                <a:gd name="T11" fmla="*/ 3 h 6"/>
                <a:gd name="T12" fmla="*/ 6 w 11"/>
                <a:gd name="T13" fmla="*/ 3 h 6"/>
                <a:gd name="T14" fmla="*/ 11 w 11"/>
                <a:gd name="T15" fmla="*/ 5 h 6"/>
                <a:gd name="T16" fmla="*/ 11 w 11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5"/>
                  </a:moveTo>
                  <a:cubicBezTo>
                    <a:pt x="8" y="4"/>
                    <a:pt x="6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3"/>
                    <a:pt x="9" y="4"/>
                    <a:pt x="11" y="5"/>
                  </a:cubicBezTo>
                  <a:cubicBezTo>
                    <a:pt x="11" y="5"/>
                    <a:pt x="11" y="6"/>
                    <a:pt x="1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11619"/>
            <p:cNvSpPr>
              <a:spLocks/>
            </p:cNvSpPr>
            <p:nvPr/>
          </p:nvSpPr>
          <p:spPr bwMode="auto">
            <a:xfrm>
              <a:off x="5846207" y="1716156"/>
              <a:ext cx="47534" cy="25595"/>
            </a:xfrm>
            <a:custGeom>
              <a:avLst/>
              <a:gdLst>
                <a:gd name="T0" fmla="*/ 1 w 11"/>
                <a:gd name="T1" fmla="*/ 0 h 6"/>
                <a:gd name="T2" fmla="*/ 6 w 11"/>
                <a:gd name="T3" fmla="*/ 3 h 6"/>
                <a:gd name="T4" fmla="*/ 6 w 11"/>
                <a:gd name="T5" fmla="*/ 3 h 6"/>
                <a:gd name="T6" fmla="*/ 11 w 11"/>
                <a:gd name="T7" fmla="*/ 5 h 6"/>
                <a:gd name="T8" fmla="*/ 10 w 11"/>
                <a:gd name="T9" fmla="*/ 5 h 6"/>
                <a:gd name="T10" fmla="*/ 4 w 11"/>
                <a:gd name="T11" fmla="*/ 3 h 6"/>
                <a:gd name="T12" fmla="*/ 4 w 11"/>
                <a:gd name="T13" fmla="*/ 3 h 6"/>
                <a:gd name="T14" fmla="*/ 1 w 11"/>
                <a:gd name="T15" fmla="*/ 0 h 6"/>
                <a:gd name="T16" fmla="*/ 1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9" y="4"/>
                    <a:pt x="11" y="5"/>
                  </a:cubicBezTo>
                  <a:cubicBezTo>
                    <a:pt x="11" y="5"/>
                    <a:pt x="11" y="6"/>
                    <a:pt x="10" y="5"/>
                  </a:cubicBezTo>
                  <a:cubicBezTo>
                    <a:pt x="8" y="5"/>
                    <a:pt x="6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11620"/>
            <p:cNvSpPr>
              <a:spLocks/>
            </p:cNvSpPr>
            <p:nvPr/>
          </p:nvSpPr>
          <p:spPr bwMode="auto">
            <a:xfrm>
              <a:off x="5846207" y="1728954"/>
              <a:ext cx="51191" cy="25595"/>
            </a:xfrm>
            <a:custGeom>
              <a:avLst/>
              <a:gdLst>
                <a:gd name="T0" fmla="*/ 0 w 12"/>
                <a:gd name="T1" fmla="*/ 0 h 6"/>
                <a:gd name="T2" fmla="*/ 3 w 12"/>
                <a:gd name="T3" fmla="*/ 2 h 6"/>
                <a:gd name="T4" fmla="*/ 4 w 12"/>
                <a:gd name="T5" fmla="*/ 2 h 6"/>
                <a:gd name="T6" fmla="*/ 12 w 12"/>
                <a:gd name="T7" fmla="*/ 5 h 6"/>
                <a:gd name="T8" fmla="*/ 11 w 12"/>
                <a:gd name="T9" fmla="*/ 6 h 6"/>
                <a:gd name="T10" fmla="*/ 6 w 12"/>
                <a:gd name="T11" fmla="*/ 3 h 6"/>
                <a:gd name="T12" fmla="*/ 5 w 12"/>
                <a:gd name="T13" fmla="*/ 3 h 6"/>
                <a:gd name="T14" fmla="*/ 0 w 12"/>
                <a:gd name="T15" fmla="*/ 0 h 6"/>
                <a:gd name="T16" fmla="*/ 0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6" y="3"/>
                    <a:pt x="9" y="4"/>
                    <a:pt x="12" y="5"/>
                  </a:cubicBezTo>
                  <a:cubicBezTo>
                    <a:pt x="12" y="5"/>
                    <a:pt x="12" y="6"/>
                    <a:pt x="11" y="6"/>
                  </a:cubicBezTo>
                  <a:cubicBezTo>
                    <a:pt x="9" y="5"/>
                    <a:pt x="8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11621"/>
            <p:cNvSpPr>
              <a:spLocks/>
            </p:cNvSpPr>
            <p:nvPr/>
          </p:nvSpPr>
          <p:spPr bwMode="auto">
            <a:xfrm>
              <a:off x="5840723" y="1732610"/>
              <a:ext cx="31081" cy="12798"/>
            </a:xfrm>
            <a:custGeom>
              <a:avLst/>
              <a:gdLst>
                <a:gd name="T0" fmla="*/ 1 w 7"/>
                <a:gd name="T1" fmla="*/ 0 h 3"/>
                <a:gd name="T2" fmla="*/ 6 w 7"/>
                <a:gd name="T3" fmla="*/ 3 h 3"/>
                <a:gd name="T4" fmla="*/ 6 w 7"/>
                <a:gd name="T5" fmla="*/ 3 h 3"/>
                <a:gd name="T6" fmla="*/ 1 w 7"/>
                <a:gd name="T7" fmla="*/ 1 h 3"/>
                <a:gd name="T8" fmla="*/ 1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3" y="1"/>
                    <a:pt x="5" y="2"/>
                    <a:pt x="6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11622"/>
            <p:cNvSpPr>
              <a:spLocks/>
            </p:cNvSpPr>
            <p:nvPr/>
          </p:nvSpPr>
          <p:spPr bwMode="auto">
            <a:xfrm>
              <a:off x="5840723" y="1738094"/>
              <a:ext cx="69473" cy="34737"/>
            </a:xfrm>
            <a:custGeom>
              <a:avLst/>
              <a:gdLst>
                <a:gd name="T0" fmla="*/ 6 w 16"/>
                <a:gd name="T1" fmla="*/ 3 h 8"/>
                <a:gd name="T2" fmla="*/ 1 w 16"/>
                <a:gd name="T3" fmla="*/ 1 h 8"/>
                <a:gd name="T4" fmla="*/ 1 w 16"/>
                <a:gd name="T5" fmla="*/ 0 h 8"/>
                <a:gd name="T6" fmla="*/ 5 w 16"/>
                <a:gd name="T7" fmla="*/ 2 h 8"/>
                <a:gd name="T8" fmla="*/ 5 w 16"/>
                <a:gd name="T9" fmla="*/ 2 h 8"/>
                <a:gd name="T10" fmla="*/ 12 w 16"/>
                <a:gd name="T11" fmla="*/ 5 h 8"/>
                <a:gd name="T12" fmla="*/ 12 w 16"/>
                <a:gd name="T13" fmla="*/ 6 h 8"/>
                <a:gd name="T14" fmla="*/ 16 w 16"/>
                <a:gd name="T15" fmla="*/ 7 h 8"/>
                <a:gd name="T16" fmla="*/ 15 w 16"/>
                <a:gd name="T17" fmla="*/ 8 h 8"/>
                <a:gd name="T18" fmla="*/ 12 w 16"/>
                <a:gd name="T19" fmla="*/ 6 h 8"/>
                <a:gd name="T20" fmla="*/ 12 w 16"/>
                <a:gd name="T21" fmla="*/ 6 h 8"/>
                <a:gd name="T22" fmla="*/ 7 w 16"/>
                <a:gd name="T23" fmla="*/ 3 h 8"/>
                <a:gd name="T24" fmla="*/ 6 w 16"/>
                <a:gd name="T2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8">
                  <a:moveTo>
                    <a:pt x="6" y="3"/>
                  </a:moveTo>
                  <a:cubicBezTo>
                    <a:pt x="4" y="2"/>
                    <a:pt x="2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3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10" y="4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11623"/>
            <p:cNvSpPr>
              <a:spLocks/>
            </p:cNvSpPr>
            <p:nvPr/>
          </p:nvSpPr>
          <p:spPr bwMode="auto">
            <a:xfrm>
              <a:off x="5880944" y="1792941"/>
              <a:ext cx="29252" cy="14626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1 h 3"/>
                <a:gd name="T4" fmla="*/ 0 w 7"/>
                <a:gd name="T5" fmla="*/ 1 h 3"/>
                <a:gd name="T6" fmla="*/ 7 w 7"/>
                <a:gd name="T7" fmla="*/ 3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11624"/>
            <p:cNvSpPr>
              <a:spLocks/>
            </p:cNvSpPr>
            <p:nvPr/>
          </p:nvSpPr>
          <p:spPr bwMode="auto">
            <a:xfrm>
              <a:off x="5884600" y="1789285"/>
              <a:ext cx="21939" cy="9142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1 w 5"/>
                <a:gd name="T5" fmla="*/ 0 h 2"/>
                <a:gd name="T6" fmla="*/ 5 w 5"/>
                <a:gd name="T7" fmla="*/ 2 h 2"/>
                <a:gd name="T8" fmla="*/ 5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11625"/>
            <p:cNvSpPr>
              <a:spLocks/>
            </p:cNvSpPr>
            <p:nvPr/>
          </p:nvSpPr>
          <p:spPr bwMode="auto">
            <a:xfrm>
              <a:off x="5840723" y="1780144"/>
              <a:ext cx="27424" cy="9142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0 h 2"/>
                <a:gd name="T4" fmla="*/ 1 w 6"/>
                <a:gd name="T5" fmla="*/ 0 h 2"/>
                <a:gd name="T6" fmla="*/ 5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11626"/>
            <p:cNvSpPr>
              <a:spLocks/>
            </p:cNvSpPr>
            <p:nvPr/>
          </p:nvSpPr>
          <p:spPr bwMode="auto">
            <a:xfrm>
              <a:off x="5837066" y="1798427"/>
              <a:ext cx="25595" cy="9142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1 h 2"/>
                <a:gd name="T4" fmla="*/ 1 w 6"/>
                <a:gd name="T5" fmla="*/ 0 h 2"/>
                <a:gd name="T6" fmla="*/ 6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11627"/>
            <p:cNvSpPr>
              <a:spLocks/>
            </p:cNvSpPr>
            <p:nvPr/>
          </p:nvSpPr>
          <p:spPr bwMode="auto">
            <a:xfrm>
              <a:off x="5846207" y="1792941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0 w 5"/>
                <a:gd name="T3" fmla="*/ 0 h 2"/>
                <a:gd name="T4" fmla="*/ 1 w 5"/>
                <a:gd name="T5" fmla="*/ 0 h 2"/>
                <a:gd name="T6" fmla="*/ 4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11628"/>
            <p:cNvSpPr>
              <a:spLocks/>
            </p:cNvSpPr>
            <p:nvPr/>
          </p:nvSpPr>
          <p:spPr bwMode="auto">
            <a:xfrm>
              <a:off x="5837066" y="1824022"/>
              <a:ext cx="31081" cy="12798"/>
            </a:xfrm>
            <a:custGeom>
              <a:avLst/>
              <a:gdLst>
                <a:gd name="T0" fmla="*/ 1 w 7"/>
                <a:gd name="T1" fmla="*/ 0 h 3"/>
                <a:gd name="T2" fmla="*/ 6 w 7"/>
                <a:gd name="T3" fmla="*/ 3 h 3"/>
                <a:gd name="T4" fmla="*/ 6 w 7"/>
                <a:gd name="T5" fmla="*/ 3 h 3"/>
                <a:gd name="T6" fmla="*/ 0 w 7"/>
                <a:gd name="T7" fmla="*/ 0 h 3"/>
                <a:gd name="T8" fmla="*/ 1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3" y="1"/>
                    <a:pt x="4" y="2"/>
                    <a:pt x="6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11629"/>
            <p:cNvSpPr>
              <a:spLocks/>
            </p:cNvSpPr>
            <p:nvPr/>
          </p:nvSpPr>
          <p:spPr bwMode="auto">
            <a:xfrm>
              <a:off x="5840723" y="1836819"/>
              <a:ext cx="21939" cy="1279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2 h 3"/>
                <a:gd name="T4" fmla="*/ 5 w 5"/>
                <a:gd name="T5" fmla="*/ 3 h 3"/>
                <a:gd name="T6" fmla="*/ 0 w 5"/>
                <a:gd name="T7" fmla="*/ 1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11630"/>
            <p:cNvSpPr>
              <a:spLocks/>
            </p:cNvSpPr>
            <p:nvPr/>
          </p:nvSpPr>
          <p:spPr bwMode="auto">
            <a:xfrm>
              <a:off x="5837066" y="1855102"/>
              <a:ext cx="31081" cy="12798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2 h 3"/>
                <a:gd name="T4" fmla="*/ 7 w 7"/>
                <a:gd name="T5" fmla="*/ 3 h 3"/>
                <a:gd name="T6" fmla="*/ 0 w 7"/>
                <a:gd name="T7" fmla="*/ 0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11631"/>
            <p:cNvSpPr>
              <a:spLocks/>
            </p:cNvSpPr>
            <p:nvPr/>
          </p:nvSpPr>
          <p:spPr bwMode="auto">
            <a:xfrm>
              <a:off x="5840723" y="1867900"/>
              <a:ext cx="27424" cy="12798"/>
            </a:xfrm>
            <a:custGeom>
              <a:avLst/>
              <a:gdLst>
                <a:gd name="T0" fmla="*/ 0 w 6"/>
                <a:gd name="T1" fmla="*/ 0 h 3"/>
                <a:gd name="T2" fmla="*/ 5 w 6"/>
                <a:gd name="T3" fmla="*/ 2 h 3"/>
                <a:gd name="T4" fmla="*/ 5 w 6"/>
                <a:gd name="T5" fmla="*/ 2 h 3"/>
                <a:gd name="T6" fmla="*/ 0 w 6"/>
                <a:gd name="T7" fmla="*/ 0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6" y="3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11632"/>
            <p:cNvSpPr>
              <a:spLocks/>
            </p:cNvSpPr>
            <p:nvPr/>
          </p:nvSpPr>
          <p:spPr bwMode="auto">
            <a:xfrm>
              <a:off x="5840723" y="1880697"/>
              <a:ext cx="31081" cy="12798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2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5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11633"/>
            <p:cNvSpPr>
              <a:spLocks/>
            </p:cNvSpPr>
            <p:nvPr/>
          </p:nvSpPr>
          <p:spPr bwMode="auto">
            <a:xfrm>
              <a:off x="5840723" y="1893495"/>
              <a:ext cx="31081" cy="12798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7 w 7"/>
                <a:gd name="T5" fmla="*/ 2 h 3"/>
                <a:gd name="T6" fmla="*/ 7 w 7"/>
                <a:gd name="T7" fmla="*/ 2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5" y="1"/>
                    <a:pt x="7" y="2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11634"/>
            <p:cNvSpPr>
              <a:spLocks/>
            </p:cNvSpPr>
            <p:nvPr/>
          </p:nvSpPr>
          <p:spPr bwMode="auto">
            <a:xfrm>
              <a:off x="5840723" y="1897152"/>
              <a:ext cx="34737" cy="12798"/>
            </a:xfrm>
            <a:custGeom>
              <a:avLst/>
              <a:gdLst>
                <a:gd name="T0" fmla="*/ 8 w 8"/>
                <a:gd name="T1" fmla="*/ 3 h 3"/>
                <a:gd name="T2" fmla="*/ 1 w 8"/>
                <a:gd name="T3" fmla="*/ 1 h 3"/>
                <a:gd name="T4" fmla="*/ 1 w 8"/>
                <a:gd name="T5" fmla="*/ 0 h 3"/>
                <a:gd name="T6" fmla="*/ 8 w 8"/>
                <a:gd name="T7" fmla="*/ 3 h 3"/>
                <a:gd name="T8" fmla="*/ 8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6" y="2"/>
                    <a:pt x="3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6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11635"/>
            <p:cNvSpPr>
              <a:spLocks/>
            </p:cNvSpPr>
            <p:nvPr/>
          </p:nvSpPr>
          <p:spPr bwMode="auto">
            <a:xfrm>
              <a:off x="5840723" y="1906292"/>
              <a:ext cx="27424" cy="914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11636"/>
            <p:cNvSpPr>
              <a:spLocks/>
            </p:cNvSpPr>
            <p:nvPr/>
          </p:nvSpPr>
          <p:spPr bwMode="auto">
            <a:xfrm>
              <a:off x="5840723" y="1919090"/>
              <a:ext cx="34737" cy="12798"/>
            </a:xfrm>
            <a:custGeom>
              <a:avLst/>
              <a:gdLst>
                <a:gd name="T0" fmla="*/ 1 w 8"/>
                <a:gd name="T1" fmla="*/ 0 h 3"/>
                <a:gd name="T2" fmla="*/ 8 w 8"/>
                <a:gd name="T3" fmla="*/ 3 h 3"/>
                <a:gd name="T4" fmla="*/ 8 w 8"/>
                <a:gd name="T5" fmla="*/ 3 h 3"/>
                <a:gd name="T6" fmla="*/ 1 w 8"/>
                <a:gd name="T7" fmla="*/ 1 h 3"/>
                <a:gd name="T8" fmla="*/ 1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0"/>
                  </a:move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11637"/>
            <p:cNvSpPr>
              <a:spLocks/>
            </p:cNvSpPr>
            <p:nvPr/>
          </p:nvSpPr>
          <p:spPr bwMode="auto">
            <a:xfrm>
              <a:off x="5846207" y="1931888"/>
              <a:ext cx="25595" cy="9142"/>
            </a:xfrm>
            <a:custGeom>
              <a:avLst/>
              <a:gdLst>
                <a:gd name="T0" fmla="*/ 1 w 6"/>
                <a:gd name="T1" fmla="*/ 0 h 2"/>
                <a:gd name="T2" fmla="*/ 1 w 6"/>
                <a:gd name="T3" fmla="*/ 0 h 2"/>
                <a:gd name="T4" fmla="*/ 6 w 6"/>
                <a:gd name="T5" fmla="*/ 1 h 2"/>
                <a:gd name="T6" fmla="*/ 6 w 6"/>
                <a:gd name="T7" fmla="*/ 2 h 2"/>
                <a:gd name="T8" fmla="*/ 1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11638"/>
            <p:cNvSpPr>
              <a:spLocks/>
            </p:cNvSpPr>
            <p:nvPr/>
          </p:nvSpPr>
          <p:spPr bwMode="auto">
            <a:xfrm>
              <a:off x="5840723" y="1931888"/>
              <a:ext cx="31081" cy="12798"/>
            </a:xfrm>
            <a:custGeom>
              <a:avLst/>
              <a:gdLst>
                <a:gd name="T0" fmla="*/ 6 w 7"/>
                <a:gd name="T1" fmla="*/ 3 h 3"/>
                <a:gd name="T2" fmla="*/ 1 w 7"/>
                <a:gd name="T3" fmla="*/ 1 h 3"/>
                <a:gd name="T4" fmla="*/ 1 w 7"/>
                <a:gd name="T5" fmla="*/ 0 h 3"/>
                <a:gd name="T6" fmla="*/ 7 w 7"/>
                <a:gd name="T7" fmla="*/ 2 h 3"/>
                <a:gd name="T8" fmla="*/ 6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4" y="2"/>
                    <a:pt x="3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11639"/>
            <p:cNvSpPr>
              <a:spLocks/>
            </p:cNvSpPr>
            <p:nvPr/>
          </p:nvSpPr>
          <p:spPr bwMode="auto">
            <a:xfrm>
              <a:off x="5846207" y="1944686"/>
              <a:ext cx="21939" cy="9142"/>
            </a:xfrm>
            <a:custGeom>
              <a:avLst/>
              <a:gdLst>
                <a:gd name="T0" fmla="*/ 3 w 5"/>
                <a:gd name="T1" fmla="*/ 2 h 2"/>
                <a:gd name="T2" fmla="*/ 0 w 5"/>
                <a:gd name="T3" fmla="*/ 1 h 2"/>
                <a:gd name="T4" fmla="*/ 0 w 5"/>
                <a:gd name="T5" fmla="*/ 1 h 2"/>
                <a:gd name="T6" fmla="*/ 3 w 5"/>
                <a:gd name="T7" fmla="*/ 1 h 2"/>
                <a:gd name="T8" fmla="*/ 0 w 5"/>
                <a:gd name="T9" fmla="*/ 1 h 2"/>
                <a:gd name="T10" fmla="*/ 0 w 5"/>
                <a:gd name="T11" fmla="*/ 0 h 2"/>
                <a:gd name="T12" fmla="*/ 5 w 5"/>
                <a:gd name="T13" fmla="*/ 1 h 2"/>
                <a:gd name="T14" fmla="*/ 5 w 5"/>
                <a:gd name="T15" fmla="*/ 1 h 2"/>
                <a:gd name="T16" fmla="*/ 3 w 5"/>
                <a:gd name="T17" fmla="*/ 1 h 2"/>
                <a:gd name="T18" fmla="*/ 3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11640"/>
            <p:cNvSpPr>
              <a:spLocks/>
            </p:cNvSpPr>
            <p:nvPr/>
          </p:nvSpPr>
          <p:spPr bwMode="auto">
            <a:xfrm>
              <a:off x="5833410" y="1663137"/>
              <a:ext cx="54847" cy="27424"/>
            </a:xfrm>
            <a:custGeom>
              <a:avLst/>
              <a:gdLst>
                <a:gd name="T0" fmla="*/ 5 w 13"/>
                <a:gd name="T1" fmla="*/ 3 h 6"/>
                <a:gd name="T2" fmla="*/ 0 w 13"/>
                <a:gd name="T3" fmla="*/ 0 h 6"/>
                <a:gd name="T4" fmla="*/ 0 w 13"/>
                <a:gd name="T5" fmla="*/ 0 h 6"/>
                <a:gd name="T6" fmla="*/ 7 w 13"/>
                <a:gd name="T7" fmla="*/ 3 h 6"/>
                <a:gd name="T8" fmla="*/ 7 w 13"/>
                <a:gd name="T9" fmla="*/ 3 h 6"/>
                <a:gd name="T10" fmla="*/ 13 w 13"/>
                <a:gd name="T11" fmla="*/ 6 h 6"/>
                <a:gd name="T12" fmla="*/ 13 w 13"/>
                <a:gd name="T13" fmla="*/ 6 h 6"/>
                <a:gd name="T14" fmla="*/ 5 w 13"/>
                <a:gd name="T15" fmla="*/ 3 h 6"/>
                <a:gd name="T16" fmla="*/ 5 w 13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4"/>
                    <a:pt x="11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0" y="5"/>
                    <a:pt x="8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11641"/>
            <p:cNvSpPr>
              <a:spLocks/>
            </p:cNvSpPr>
            <p:nvPr/>
          </p:nvSpPr>
          <p:spPr bwMode="auto">
            <a:xfrm>
              <a:off x="5827924" y="1646683"/>
              <a:ext cx="82271" cy="34737"/>
            </a:xfrm>
            <a:custGeom>
              <a:avLst/>
              <a:gdLst>
                <a:gd name="T0" fmla="*/ 12 w 19"/>
                <a:gd name="T1" fmla="*/ 6 h 8"/>
                <a:gd name="T2" fmla="*/ 8 w 19"/>
                <a:gd name="T3" fmla="*/ 4 h 8"/>
                <a:gd name="T4" fmla="*/ 7 w 19"/>
                <a:gd name="T5" fmla="*/ 4 h 8"/>
                <a:gd name="T6" fmla="*/ 6 w 19"/>
                <a:gd name="T7" fmla="*/ 3 h 8"/>
                <a:gd name="T8" fmla="*/ 5 w 19"/>
                <a:gd name="T9" fmla="*/ 3 h 8"/>
                <a:gd name="T10" fmla="*/ 5 w 19"/>
                <a:gd name="T11" fmla="*/ 2 h 8"/>
                <a:gd name="T12" fmla="*/ 0 w 19"/>
                <a:gd name="T13" fmla="*/ 0 h 8"/>
                <a:gd name="T14" fmla="*/ 0 w 19"/>
                <a:gd name="T15" fmla="*/ 0 h 8"/>
                <a:gd name="T16" fmla="*/ 4 w 19"/>
                <a:gd name="T17" fmla="*/ 2 h 8"/>
                <a:gd name="T18" fmla="*/ 5 w 19"/>
                <a:gd name="T19" fmla="*/ 1 h 8"/>
                <a:gd name="T20" fmla="*/ 13 w 19"/>
                <a:gd name="T21" fmla="*/ 5 h 8"/>
                <a:gd name="T22" fmla="*/ 13 w 19"/>
                <a:gd name="T23" fmla="*/ 5 h 8"/>
                <a:gd name="T24" fmla="*/ 6 w 19"/>
                <a:gd name="T25" fmla="*/ 2 h 8"/>
                <a:gd name="T26" fmla="*/ 6 w 19"/>
                <a:gd name="T27" fmla="*/ 3 h 8"/>
                <a:gd name="T28" fmla="*/ 8 w 19"/>
                <a:gd name="T29" fmla="*/ 4 h 8"/>
                <a:gd name="T30" fmla="*/ 16 w 19"/>
                <a:gd name="T31" fmla="*/ 7 h 8"/>
                <a:gd name="T32" fmla="*/ 16 w 19"/>
                <a:gd name="T33" fmla="*/ 6 h 8"/>
                <a:gd name="T34" fmla="*/ 19 w 19"/>
                <a:gd name="T35" fmla="*/ 8 h 8"/>
                <a:gd name="T36" fmla="*/ 19 w 19"/>
                <a:gd name="T37" fmla="*/ 8 h 8"/>
                <a:gd name="T38" fmla="*/ 19 w 19"/>
                <a:gd name="T39" fmla="*/ 8 h 8"/>
                <a:gd name="T40" fmla="*/ 12 w 19"/>
                <a:gd name="T41" fmla="*/ 6 h 8"/>
                <a:gd name="T42" fmla="*/ 12 w 19"/>
                <a:gd name="T4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8">
                  <a:moveTo>
                    <a:pt x="12" y="6"/>
                  </a:moveTo>
                  <a:cubicBezTo>
                    <a:pt x="11" y="5"/>
                    <a:pt x="9" y="5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7" y="2"/>
                    <a:pt x="10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4"/>
                    <a:pt x="8" y="3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11" y="5"/>
                    <a:pt x="13" y="6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6" y="7"/>
                    <a:pt x="14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11642"/>
            <p:cNvSpPr>
              <a:spLocks/>
            </p:cNvSpPr>
            <p:nvPr/>
          </p:nvSpPr>
          <p:spPr bwMode="auto">
            <a:xfrm>
              <a:off x="5849863" y="1643026"/>
              <a:ext cx="38394" cy="20111"/>
            </a:xfrm>
            <a:custGeom>
              <a:avLst/>
              <a:gdLst>
                <a:gd name="T0" fmla="*/ 8 w 9"/>
                <a:gd name="T1" fmla="*/ 5 h 5"/>
                <a:gd name="T2" fmla="*/ 0 w 9"/>
                <a:gd name="T3" fmla="*/ 1 h 5"/>
                <a:gd name="T4" fmla="*/ 1 w 9"/>
                <a:gd name="T5" fmla="*/ 1 h 5"/>
                <a:gd name="T6" fmla="*/ 8 w 9"/>
                <a:gd name="T7" fmla="*/ 4 h 5"/>
                <a:gd name="T8" fmla="*/ 8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5"/>
                  </a:moveTo>
                  <a:cubicBezTo>
                    <a:pt x="6" y="3"/>
                    <a:pt x="3" y="2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3" y="2"/>
                    <a:pt x="6" y="3"/>
                    <a:pt x="8" y="4"/>
                  </a:cubicBezTo>
                  <a:cubicBezTo>
                    <a:pt x="9" y="4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11643"/>
            <p:cNvSpPr>
              <a:spLocks/>
            </p:cNvSpPr>
            <p:nvPr/>
          </p:nvSpPr>
          <p:spPr bwMode="auto">
            <a:xfrm>
              <a:off x="5849863" y="1637542"/>
              <a:ext cx="56676" cy="21939"/>
            </a:xfrm>
            <a:custGeom>
              <a:avLst/>
              <a:gdLst>
                <a:gd name="T0" fmla="*/ 1 w 13"/>
                <a:gd name="T1" fmla="*/ 0 h 5"/>
                <a:gd name="T2" fmla="*/ 6 w 13"/>
                <a:gd name="T3" fmla="*/ 2 h 5"/>
                <a:gd name="T4" fmla="*/ 13 w 13"/>
                <a:gd name="T5" fmla="*/ 5 h 5"/>
                <a:gd name="T6" fmla="*/ 12 w 13"/>
                <a:gd name="T7" fmla="*/ 5 h 5"/>
                <a:gd name="T8" fmla="*/ 7 w 13"/>
                <a:gd name="T9" fmla="*/ 3 h 5"/>
                <a:gd name="T10" fmla="*/ 7 w 13"/>
                <a:gd name="T11" fmla="*/ 3 h 5"/>
                <a:gd name="T12" fmla="*/ 5 w 13"/>
                <a:gd name="T13" fmla="*/ 3 h 5"/>
                <a:gd name="T14" fmla="*/ 3 w 13"/>
                <a:gd name="T15" fmla="*/ 2 h 5"/>
                <a:gd name="T16" fmla="*/ 3 w 13"/>
                <a:gd name="T17" fmla="*/ 1 h 5"/>
                <a:gd name="T18" fmla="*/ 1 w 13"/>
                <a:gd name="T19" fmla="*/ 0 h 5"/>
                <a:gd name="T20" fmla="*/ 1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3"/>
                    <a:pt x="10" y="4"/>
                    <a:pt x="13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11644"/>
            <p:cNvSpPr>
              <a:spLocks/>
            </p:cNvSpPr>
            <p:nvPr/>
          </p:nvSpPr>
          <p:spPr bwMode="auto">
            <a:xfrm>
              <a:off x="5853520" y="1615603"/>
              <a:ext cx="31081" cy="12798"/>
            </a:xfrm>
            <a:custGeom>
              <a:avLst/>
              <a:gdLst>
                <a:gd name="T0" fmla="*/ 6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3 h 3"/>
                <a:gd name="T8" fmla="*/ 6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11645"/>
            <p:cNvSpPr>
              <a:spLocks/>
            </p:cNvSpPr>
            <p:nvPr/>
          </p:nvSpPr>
          <p:spPr bwMode="auto">
            <a:xfrm>
              <a:off x="5970527" y="1599148"/>
              <a:ext cx="56676" cy="25595"/>
            </a:xfrm>
            <a:custGeom>
              <a:avLst/>
              <a:gdLst>
                <a:gd name="T0" fmla="*/ 13 w 13"/>
                <a:gd name="T1" fmla="*/ 6 h 6"/>
                <a:gd name="T2" fmla="*/ 13 w 13"/>
                <a:gd name="T3" fmla="*/ 6 h 6"/>
                <a:gd name="T4" fmla="*/ 8 w 13"/>
                <a:gd name="T5" fmla="*/ 5 h 6"/>
                <a:gd name="T6" fmla="*/ 8 w 13"/>
                <a:gd name="T7" fmla="*/ 5 h 6"/>
                <a:gd name="T8" fmla="*/ 8 w 13"/>
                <a:gd name="T9" fmla="*/ 5 h 6"/>
                <a:gd name="T10" fmla="*/ 8 w 13"/>
                <a:gd name="T11" fmla="*/ 5 h 6"/>
                <a:gd name="T12" fmla="*/ 8 w 13"/>
                <a:gd name="T13" fmla="*/ 5 h 6"/>
                <a:gd name="T14" fmla="*/ 7 w 13"/>
                <a:gd name="T15" fmla="*/ 4 h 6"/>
                <a:gd name="T16" fmla="*/ 5 w 13"/>
                <a:gd name="T17" fmla="*/ 4 h 6"/>
                <a:gd name="T18" fmla="*/ 5 w 13"/>
                <a:gd name="T19" fmla="*/ 3 h 6"/>
                <a:gd name="T20" fmla="*/ 5 w 13"/>
                <a:gd name="T21" fmla="*/ 3 h 6"/>
                <a:gd name="T22" fmla="*/ 1 w 13"/>
                <a:gd name="T23" fmla="*/ 0 h 6"/>
                <a:gd name="T24" fmla="*/ 1 w 13"/>
                <a:gd name="T25" fmla="*/ 0 h 6"/>
                <a:gd name="T26" fmla="*/ 7 w 13"/>
                <a:gd name="T27" fmla="*/ 4 h 6"/>
                <a:gd name="T28" fmla="*/ 13 w 13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0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9" y="5"/>
                    <a:pt x="11" y="5"/>
                    <a:pt x="1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11646"/>
            <p:cNvSpPr>
              <a:spLocks/>
            </p:cNvSpPr>
            <p:nvPr/>
          </p:nvSpPr>
          <p:spPr bwMode="auto">
            <a:xfrm>
              <a:off x="5966870" y="1602805"/>
              <a:ext cx="60332" cy="31081"/>
            </a:xfrm>
            <a:custGeom>
              <a:avLst/>
              <a:gdLst>
                <a:gd name="T0" fmla="*/ 14 w 14"/>
                <a:gd name="T1" fmla="*/ 7 h 7"/>
                <a:gd name="T2" fmla="*/ 12 w 14"/>
                <a:gd name="T3" fmla="*/ 6 h 7"/>
                <a:gd name="T4" fmla="*/ 12 w 14"/>
                <a:gd name="T5" fmla="*/ 7 h 7"/>
                <a:gd name="T6" fmla="*/ 7 w 14"/>
                <a:gd name="T7" fmla="*/ 4 h 7"/>
                <a:gd name="T8" fmla="*/ 7 w 14"/>
                <a:gd name="T9" fmla="*/ 4 h 7"/>
                <a:gd name="T10" fmla="*/ 12 w 14"/>
                <a:gd name="T11" fmla="*/ 6 h 7"/>
                <a:gd name="T12" fmla="*/ 11 w 14"/>
                <a:gd name="T13" fmla="*/ 6 h 7"/>
                <a:gd name="T14" fmla="*/ 11 w 14"/>
                <a:gd name="T15" fmla="*/ 6 h 7"/>
                <a:gd name="T16" fmla="*/ 11 w 14"/>
                <a:gd name="T17" fmla="*/ 6 h 7"/>
                <a:gd name="T18" fmla="*/ 7 w 14"/>
                <a:gd name="T19" fmla="*/ 4 h 7"/>
                <a:gd name="T20" fmla="*/ 7 w 14"/>
                <a:gd name="T21" fmla="*/ 4 h 7"/>
                <a:gd name="T22" fmla="*/ 6 w 14"/>
                <a:gd name="T23" fmla="*/ 4 h 7"/>
                <a:gd name="T24" fmla="*/ 6 w 14"/>
                <a:gd name="T25" fmla="*/ 4 h 7"/>
                <a:gd name="T26" fmla="*/ 6 w 14"/>
                <a:gd name="T27" fmla="*/ 4 h 7"/>
                <a:gd name="T28" fmla="*/ 1 w 14"/>
                <a:gd name="T29" fmla="*/ 0 h 7"/>
                <a:gd name="T30" fmla="*/ 1 w 14"/>
                <a:gd name="T31" fmla="*/ 0 h 7"/>
                <a:gd name="T32" fmla="*/ 7 w 14"/>
                <a:gd name="T33" fmla="*/ 3 h 7"/>
                <a:gd name="T34" fmla="*/ 11 w 14"/>
                <a:gd name="T35" fmla="*/ 5 h 7"/>
                <a:gd name="T36" fmla="*/ 14 w 14"/>
                <a:gd name="T37" fmla="*/ 6 h 7"/>
                <a:gd name="T38" fmla="*/ 14 w 14"/>
                <a:gd name="T39" fmla="*/ 7 h 7"/>
                <a:gd name="T40" fmla="*/ 14 w 14"/>
                <a:gd name="T41" fmla="*/ 7 h 7"/>
                <a:gd name="T42" fmla="*/ 14 w 14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cubicBezTo>
                    <a:pt x="13" y="7"/>
                    <a:pt x="13" y="7"/>
                    <a:pt x="12" y="6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0" y="6"/>
                    <a:pt x="9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10" y="5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8" y="4"/>
                    <a:pt x="10" y="5"/>
                    <a:pt x="11" y="5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11647"/>
            <p:cNvSpPr>
              <a:spLocks/>
            </p:cNvSpPr>
            <p:nvPr/>
          </p:nvSpPr>
          <p:spPr bwMode="auto">
            <a:xfrm>
              <a:off x="5954073" y="1984907"/>
              <a:ext cx="47534" cy="25595"/>
            </a:xfrm>
            <a:custGeom>
              <a:avLst/>
              <a:gdLst>
                <a:gd name="T0" fmla="*/ 0 w 11"/>
                <a:gd name="T1" fmla="*/ 0 h 6"/>
                <a:gd name="T2" fmla="*/ 11 w 11"/>
                <a:gd name="T3" fmla="*/ 5 h 6"/>
                <a:gd name="T4" fmla="*/ 11 w 11"/>
                <a:gd name="T5" fmla="*/ 6 h 6"/>
                <a:gd name="T6" fmla="*/ 0 w 11"/>
                <a:gd name="T7" fmla="*/ 0 h 6"/>
                <a:gd name="T8" fmla="*/ 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4" y="2"/>
                    <a:pt x="7" y="3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7" y="4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11648"/>
            <p:cNvSpPr>
              <a:spLocks/>
            </p:cNvSpPr>
            <p:nvPr/>
          </p:nvSpPr>
          <p:spPr bwMode="auto">
            <a:xfrm>
              <a:off x="5963214" y="1997704"/>
              <a:ext cx="54847" cy="29252"/>
            </a:xfrm>
            <a:custGeom>
              <a:avLst/>
              <a:gdLst>
                <a:gd name="T0" fmla="*/ 13 w 13"/>
                <a:gd name="T1" fmla="*/ 7 h 7"/>
                <a:gd name="T2" fmla="*/ 0 w 13"/>
                <a:gd name="T3" fmla="*/ 0 h 7"/>
                <a:gd name="T4" fmla="*/ 0 w 13"/>
                <a:gd name="T5" fmla="*/ 0 h 7"/>
                <a:gd name="T6" fmla="*/ 13 w 13"/>
                <a:gd name="T7" fmla="*/ 6 h 7"/>
                <a:gd name="T8" fmla="*/ 13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8" y="5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11649"/>
            <p:cNvSpPr>
              <a:spLocks/>
            </p:cNvSpPr>
            <p:nvPr/>
          </p:nvSpPr>
          <p:spPr bwMode="auto">
            <a:xfrm>
              <a:off x="5932135" y="2001361"/>
              <a:ext cx="73129" cy="38394"/>
            </a:xfrm>
            <a:custGeom>
              <a:avLst/>
              <a:gdLst>
                <a:gd name="T0" fmla="*/ 0 w 17"/>
                <a:gd name="T1" fmla="*/ 0 h 9"/>
                <a:gd name="T2" fmla="*/ 17 w 17"/>
                <a:gd name="T3" fmla="*/ 8 h 9"/>
                <a:gd name="T4" fmla="*/ 17 w 17"/>
                <a:gd name="T5" fmla="*/ 9 h 9"/>
                <a:gd name="T6" fmla="*/ 14 w 17"/>
                <a:gd name="T7" fmla="*/ 7 h 9"/>
                <a:gd name="T8" fmla="*/ 15 w 17"/>
                <a:gd name="T9" fmla="*/ 8 h 9"/>
                <a:gd name="T10" fmla="*/ 15 w 17"/>
                <a:gd name="T11" fmla="*/ 8 h 9"/>
                <a:gd name="T12" fmla="*/ 0 w 17"/>
                <a:gd name="T13" fmla="*/ 2 h 9"/>
                <a:gd name="T14" fmla="*/ 0 w 17"/>
                <a:gd name="T15" fmla="*/ 1 h 9"/>
                <a:gd name="T16" fmla="*/ 11 w 17"/>
                <a:gd name="T17" fmla="*/ 6 h 9"/>
                <a:gd name="T18" fmla="*/ 0 w 17"/>
                <a:gd name="T19" fmla="*/ 1 h 9"/>
                <a:gd name="T20" fmla="*/ 0 w 17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6" y="3"/>
                    <a:pt x="11" y="6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0" y="6"/>
                    <a:pt x="5" y="4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7" y="4"/>
                    <a:pt x="3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11650"/>
            <p:cNvSpPr>
              <a:spLocks/>
            </p:cNvSpPr>
            <p:nvPr/>
          </p:nvSpPr>
          <p:spPr bwMode="auto">
            <a:xfrm>
              <a:off x="5932135" y="2019643"/>
              <a:ext cx="85928" cy="34737"/>
            </a:xfrm>
            <a:custGeom>
              <a:avLst/>
              <a:gdLst>
                <a:gd name="T0" fmla="*/ 0 w 20"/>
                <a:gd name="T1" fmla="*/ 0 h 8"/>
                <a:gd name="T2" fmla="*/ 7 w 20"/>
                <a:gd name="T3" fmla="*/ 3 h 8"/>
                <a:gd name="T4" fmla="*/ 7 w 20"/>
                <a:gd name="T5" fmla="*/ 4 h 8"/>
                <a:gd name="T6" fmla="*/ 19 w 20"/>
                <a:gd name="T7" fmla="*/ 8 h 8"/>
                <a:gd name="T8" fmla="*/ 19 w 20"/>
                <a:gd name="T9" fmla="*/ 8 h 8"/>
                <a:gd name="T10" fmla="*/ 1 w 20"/>
                <a:gd name="T11" fmla="*/ 2 h 8"/>
                <a:gd name="T12" fmla="*/ 1 w 20"/>
                <a:gd name="T13" fmla="*/ 1 h 8"/>
                <a:gd name="T14" fmla="*/ 6 w 20"/>
                <a:gd name="T15" fmla="*/ 3 h 8"/>
                <a:gd name="T16" fmla="*/ 0 w 20"/>
                <a:gd name="T17" fmla="*/ 1 h 8"/>
                <a:gd name="T18" fmla="*/ 0 w 2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11" y="5"/>
                    <a:pt x="15" y="7"/>
                    <a:pt x="19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3" y="6"/>
                    <a:pt x="7" y="4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3" y="2"/>
                    <a:pt x="4" y="3"/>
                    <a:pt x="6" y="3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11651"/>
            <p:cNvSpPr>
              <a:spLocks/>
            </p:cNvSpPr>
            <p:nvPr/>
          </p:nvSpPr>
          <p:spPr bwMode="auto">
            <a:xfrm>
              <a:off x="5859005" y="1992220"/>
              <a:ext cx="34737" cy="21939"/>
            </a:xfrm>
            <a:custGeom>
              <a:avLst/>
              <a:gdLst>
                <a:gd name="T0" fmla="*/ 1 w 8"/>
                <a:gd name="T1" fmla="*/ 0 h 5"/>
                <a:gd name="T2" fmla="*/ 8 w 8"/>
                <a:gd name="T3" fmla="*/ 4 h 5"/>
                <a:gd name="T4" fmla="*/ 8 w 8"/>
                <a:gd name="T5" fmla="*/ 4 h 5"/>
                <a:gd name="T6" fmla="*/ 1 w 8"/>
                <a:gd name="T7" fmla="*/ 1 h 5"/>
                <a:gd name="T8" fmla="*/ 1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3" y="1"/>
                    <a:pt x="6" y="2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6" y="3"/>
                    <a:pt x="3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11652"/>
            <p:cNvSpPr>
              <a:spLocks/>
            </p:cNvSpPr>
            <p:nvPr/>
          </p:nvSpPr>
          <p:spPr bwMode="auto">
            <a:xfrm>
              <a:off x="5859005" y="2005017"/>
              <a:ext cx="42050" cy="21939"/>
            </a:xfrm>
            <a:custGeom>
              <a:avLst/>
              <a:gdLst>
                <a:gd name="T0" fmla="*/ 10 w 10"/>
                <a:gd name="T1" fmla="*/ 5 h 5"/>
                <a:gd name="T2" fmla="*/ 0 w 10"/>
                <a:gd name="T3" fmla="*/ 0 h 5"/>
                <a:gd name="T4" fmla="*/ 0 w 10"/>
                <a:gd name="T5" fmla="*/ 0 h 5"/>
                <a:gd name="T6" fmla="*/ 10 w 10"/>
                <a:gd name="T7" fmla="*/ 4 h 5"/>
                <a:gd name="T8" fmla="*/ 1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6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11653"/>
            <p:cNvSpPr>
              <a:spLocks/>
            </p:cNvSpPr>
            <p:nvPr/>
          </p:nvSpPr>
          <p:spPr bwMode="auto">
            <a:xfrm>
              <a:off x="5859005" y="2010502"/>
              <a:ext cx="69473" cy="38394"/>
            </a:xfrm>
            <a:custGeom>
              <a:avLst/>
              <a:gdLst>
                <a:gd name="T0" fmla="*/ 0 w 16"/>
                <a:gd name="T1" fmla="*/ 0 h 9"/>
                <a:gd name="T2" fmla="*/ 10 w 16"/>
                <a:gd name="T3" fmla="*/ 5 h 9"/>
                <a:gd name="T4" fmla="*/ 10 w 16"/>
                <a:gd name="T5" fmla="*/ 5 h 9"/>
                <a:gd name="T6" fmla="*/ 11 w 16"/>
                <a:gd name="T7" fmla="*/ 6 h 9"/>
                <a:gd name="T8" fmla="*/ 16 w 16"/>
                <a:gd name="T9" fmla="*/ 8 h 9"/>
                <a:gd name="T10" fmla="*/ 16 w 16"/>
                <a:gd name="T11" fmla="*/ 8 h 9"/>
                <a:gd name="T12" fmla="*/ 16 w 16"/>
                <a:gd name="T13" fmla="*/ 8 h 9"/>
                <a:gd name="T14" fmla="*/ 16 w 16"/>
                <a:gd name="T15" fmla="*/ 8 h 9"/>
                <a:gd name="T16" fmla="*/ 11 w 16"/>
                <a:gd name="T17" fmla="*/ 6 h 9"/>
                <a:gd name="T18" fmla="*/ 0 w 16"/>
                <a:gd name="T19" fmla="*/ 1 h 9"/>
                <a:gd name="T20" fmla="*/ 0 w 16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3" y="2"/>
                    <a:pt x="6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3" y="6"/>
                    <a:pt x="14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9"/>
                    <a:pt x="16" y="8"/>
                  </a:cubicBezTo>
                  <a:cubicBezTo>
                    <a:pt x="14" y="8"/>
                    <a:pt x="13" y="7"/>
                    <a:pt x="11" y="6"/>
                  </a:cubicBezTo>
                  <a:cubicBezTo>
                    <a:pt x="7" y="4"/>
                    <a:pt x="4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11654"/>
            <p:cNvSpPr>
              <a:spLocks/>
            </p:cNvSpPr>
            <p:nvPr/>
          </p:nvSpPr>
          <p:spPr bwMode="auto">
            <a:xfrm>
              <a:off x="5859005" y="2019643"/>
              <a:ext cx="69473" cy="29252"/>
            </a:xfrm>
            <a:custGeom>
              <a:avLst/>
              <a:gdLst>
                <a:gd name="T0" fmla="*/ 0 w 16"/>
                <a:gd name="T1" fmla="*/ 0 h 7"/>
                <a:gd name="T2" fmla="*/ 16 w 16"/>
                <a:gd name="T3" fmla="*/ 7 h 7"/>
                <a:gd name="T4" fmla="*/ 15 w 16"/>
                <a:gd name="T5" fmla="*/ 7 h 7"/>
                <a:gd name="T6" fmla="*/ 0 w 16"/>
                <a:gd name="T7" fmla="*/ 1 h 7"/>
                <a:gd name="T8" fmla="*/ 0 w 1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5" y="3"/>
                    <a:pt x="10" y="5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0" y="5"/>
                    <a:pt x="5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11655"/>
            <p:cNvSpPr>
              <a:spLocks/>
            </p:cNvSpPr>
            <p:nvPr/>
          </p:nvSpPr>
          <p:spPr bwMode="auto">
            <a:xfrm>
              <a:off x="5901054" y="2048895"/>
              <a:ext cx="27424" cy="12798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3 h 3"/>
                <a:gd name="T4" fmla="*/ 5 w 6"/>
                <a:gd name="T5" fmla="*/ 3 h 3"/>
                <a:gd name="T6" fmla="*/ 0 w 6"/>
                <a:gd name="T7" fmla="*/ 1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11656"/>
            <p:cNvSpPr>
              <a:spLocks/>
            </p:cNvSpPr>
            <p:nvPr/>
          </p:nvSpPr>
          <p:spPr bwMode="auto">
            <a:xfrm>
              <a:off x="5906539" y="2026956"/>
              <a:ext cx="16455" cy="914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11657"/>
            <p:cNvSpPr>
              <a:spLocks/>
            </p:cNvSpPr>
            <p:nvPr/>
          </p:nvSpPr>
          <p:spPr bwMode="auto">
            <a:xfrm>
              <a:off x="5992466" y="2070834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6 w 6"/>
                <a:gd name="T3" fmla="*/ 2 h 3"/>
                <a:gd name="T4" fmla="*/ 6 w 6"/>
                <a:gd name="T5" fmla="*/ 2 h 3"/>
                <a:gd name="T6" fmla="*/ 1 w 6"/>
                <a:gd name="T7" fmla="*/ 0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11658"/>
            <p:cNvSpPr>
              <a:spLocks/>
            </p:cNvSpPr>
            <p:nvPr/>
          </p:nvSpPr>
          <p:spPr bwMode="auto">
            <a:xfrm>
              <a:off x="5935791" y="2070834"/>
              <a:ext cx="27424" cy="16455"/>
            </a:xfrm>
            <a:custGeom>
              <a:avLst/>
              <a:gdLst>
                <a:gd name="T0" fmla="*/ 6 w 6"/>
                <a:gd name="T1" fmla="*/ 4 h 4"/>
                <a:gd name="T2" fmla="*/ 0 w 6"/>
                <a:gd name="T3" fmla="*/ 1 h 4"/>
                <a:gd name="T4" fmla="*/ 0 w 6"/>
                <a:gd name="T5" fmla="*/ 1 h 4"/>
                <a:gd name="T6" fmla="*/ 6 w 6"/>
                <a:gd name="T7" fmla="*/ 3 h 4"/>
                <a:gd name="T8" fmla="*/ 6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2"/>
                    <a:pt x="4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11659"/>
            <p:cNvSpPr>
              <a:spLocks/>
            </p:cNvSpPr>
            <p:nvPr/>
          </p:nvSpPr>
          <p:spPr bwMode="auto">
            <a:xfrm>
              <a:off x="5862662" y="2045238"/>
              <a:ext cx="31081" cy="12798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3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11660"/>
            <p:cNvSpPr>
              <a:spLocks/>
            </p:cNvSpPr>
            <p:nvPr/>
          </p:nvSpPr>
          <p:spPr bwMode="auto">
            <a:xfrm>
              <a:off x="5862662" y="2048895"/>
              <a:ext cx="31081" cy="12798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11661"/>
            <p:cNvSpPr>
              <a:spLocks/>
            </p:cNvSpPr>
            <p:nvPr/>
          </p:nvSpPr>
          <p:spPr bwMode="auto">
            <a:xfrm>
              <a:off x="5859005" y="2058036"/>
              <a:ext cx="42050" cy="21939"/>
            </a:xfrm>
            <a:custGeom>
              <a:avLst/>
              <a:gdLst>
                <a:gd name="T0" fmla="*/ 1 w 10"/>
                <a:gd name="T1" fmla="*/ 0 h 5"/>
                <a:gd name="T2" fmla="*/ 10 w 10"/>
                <a:gd name="T3" fmla="*/ 4 h 5"/>
                <a:gd name="T4" fmla="*/ 10 w 10"/>
                <a:gd name="T5" fmla="*/ 4 h 5"/>
                <a:gd name="T6" fmla="*/ 1 w 10"/>
                <a:gd name="T7" fmla="*/ 1 h 5"/>
                <a:gd name="T8" fmla="*/ 1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0"/>
                  </a:moveTo>
                  <a:cubicBezTo>
                    <a:pt x="4" y="1"/>
                    <a:pt x="7" y="3"/>
                    <a:pt x="10" y="4"/>
                  </a:cubicBezTo>
                  <a:cubicBezTo>
                    <a:pt x="10" y="4"/>
                    <a:pt x="10" y="5"/>
                    <a:pt x="10" y="4"/>
                  </a:cubicBezTo>
                  <a:cubicBezTo>
                    <a:pt x="7" y="3"/>
                    <a:pt x="4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11662"/>
            <p:cNvSpPr>
              <a:spLocks/>
            </p:cNvSpPr>
            <p:nvPr/>
          </p:nvSpPr>
          <p:spPr bwMode="auto">
            <a:xfrm>
              <a:off x="5910196" y="2079975"/>
              <a:ext cx="18282" cy="731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3 w 4"/>
                <a:gd name="T5" fmla="*/ 2 h 2"/>
                <a:gd name="T6" fmla="*/ 0 w 4"/>
                <a:gd name="T7" fmla="*/ 0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11663"/>
            <p:cNvSpPr>
              <a:spLocks/>
            </p:cNvSpPr>
            <p:nvPr/>
          </p:nvSpPr>
          <p:spPr bwMode="auto">
            <a:xfrm>
              <a:off x="5859005" y="2067177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  <a:gd name="T4" fmla="*/ 0 w 6"/>
                <a:gd name="T5" fmla="*/ 0 h 3"/>
                <a:gd name="T6" fmla="*/ 6 w 6"/>
                <a:gd name="T7" fmla="*/ 2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11664"/>
            <p:cNvSpPr>
              <a:spLocks/>
            </p:cNvSpPr>
            <p:nvPr/>
          </p:nvSpPr>
          <p:spPr bwMode="auto">
            <a:xfrm>
              <a:off x="5859005" y="2074490"/>
              <a:ext cx="38394" cy="12798"/>
            </a:xfrm>
            <a:custGeom>
              <a:avLst/>
              <a:gdLst>
                <a:gd name="T0" fmla="*/ 1 w 9"/>
                <a:gd name="T1" fmla="*/ 0 h 3"/>
                <a:gd name="T2" fmla="*/ 9 w 9"/>
                <a:gd name="T3" fmla="*/ 2 h 3"/>
                <a:gd name="T4" fmla="*/ 9 w 9"/>
                <a:gd name="T5" fmla="*/ 3 h 3"/>
                <a:gd name="T6" fmla="*/ 1 w 9"/>
                <a:gd name="T7" fmla="*/ 0 h 3"/>
                <a:gd name="T8" fmla="*/ 1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0"/>
                  </a:moveTo>
                  <a:cubicBezTo>
                    <a:pt x="3" y="1"/>
                    <a:pt x="6" y="1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2"/>
                    <a:pt x="3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11665"/>
            <p:cNvSpPr>
              <a:spLocks/>
            </p:cNvSpPr>
            <p:nvPr/>
          </p:nvSpPr>
          <p:spPr bwMode="auto">
            <a:xfrm>
              <a:off x="5906539" y="2087288"/>
              <a:ext cx="21939" cy="9142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5 w 5"/>
                <a:gd name="T5" fmla="*/ 2 h 2"/>
                <a:gd name="T6" fmla="*/ 0 w 5"/>
                <a:gd name="T7" fmla="*/ 1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11666"/>
            <p:cNvSpPr>
              <a:spLocks/>
            </p:cNvSpPr>
            <p:nvPr/>
          </p:nvSpPr>
          <p:spPr bwMode="auto">
            <a:xfrm>
              <a:off x="5859005" y="2079975"/>
              <a:ext cx="25595" cy="12798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2 h 3"/>
                <a:gd name="T4" fmla="*/ 6 w 6"/>
                <a:gd name="T5" fmla="*/ 2 h 3"/>
                <a:gd name="T6" fmla="*/ 0 w 6"/>
                <a:gd name="T7" fmla="*/ 0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11667"/>
            <p:cNvSpPr>
              <a:spLocks/>
            </p:cNvSpPr>
            <p:nvPr/>
          </p:nvSpPr>
          <p:spPr bwMode="auto">
            <a:xfrm>
              <a:off x="5862662" y="2083632"/>
              <a:ext cx="65817" cy="31081"/>
            </a:xfrm>
            <a:custGeom>
              <a:avLst/>
              <a:gdLst>
                <a:gd name="T0" fmla="*/ 0 w 15"/>
                <a:gd name="T1" fmla="*/ 1 h 7"/>
                <a:gd name="T2" fmla="*/ 15 w 15"/>
                <a:gd name="T3" fmla="*/ 6 h 7"/>
                <a:gd name="T4" fmla="*/ 15 w 15"/>
                <a:gd name="T5" fmla="*/ 6 h 7"/>
                <a:gd name="T6" fmla="*/ 0 w 15"/>
                <a:gd name="T7" fmla="*/ 1 h 7"/>
                <a:gd name="T8" fmla="*/ 0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cubicBezTo>
                    <a:pt x="5" y="2"/>
                    <a:pt x="10" y="4"/>
                    <a:pt x="15" y="6"/>
                  </a:cubicBezTo>
                  <a:cubicBezTo>
                    <a:pt x="15" y="6"/>
                    <a:pt x="15" y="7"/>
                    <a:pt x="15" y="6"/>
                  </a:cubicBezTo>
                  <a:cubicBezTo>
                    <a:pt x="10" y="5"/>
                    <a:pt x="5" y="3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11668"/>
            <p:cNvSpPr>
              <a:spLocks/>
            </p:cNvSpPr>
            <p:nvPr/>
          </p:nvSpPr>
          <p:spPr bwMode="auto">
            <a:xfrm>
              <a:off x="5859005" y="2092772"/>
              <a:ext cx="34737" cy="16455"/>
            </a:xfrm>
            <a:custGeom>
              <a:avLst/>
              <a:gdLst>
                <a:gd name="T0" fmla="*/ 7 w 8"/>
                <a:gd name="T1" fmla="*/ 4 h 4"/>
                <a:gd name="T2" fmla="*/ 1 w 8"/>
                <a:gd name="T3" fmla="*/ 1 h 4"/>
                <a:gd name="T4" fmla="*/ 1 w 8"/>
                <a:gd name="T5" fmla="*/ 1 h 4"/>
                <a:gd name="T6" fmla="*/ 7 w 8"/>
                <a:gd name="T7" fmla="*/ 3 h 4"/>
                <a:gd name="T8" fmla="*/ 7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4"/>
                  </a:move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11669"/>
            <p:cNvSpPr>
              <a:spLocks/>
            </p:cNvSpPr>
            <p:nvPr/>
          </p:nvSpPr>
          <p:spPr bwMode="auto">
            <a:xfrm>
              <a:off x="5859005" y="2101914"/>
              <a:ext cx="38394" cy="16455"/>
            </a:xfrm>
            <a:custGeom>
              <a:avLst/>
              <a:gdLst>
                <a:gd name="T0" fmla="*/ 9 w 9"/>
                <a:gd name="T1" fmla="*/ 4 h 4"/>
                <a:gd name="T2" fmla="*/ 1 w 9"/>
                <a:gd name="T3" fmla="*/ 0 h 4"/>
                <a:gd name="T4" fmla="*/ 1 w 9"/>
                <a:gd name="T5" fmla="*/ 0 h 4"/>
                <a:gd name="T6" fmla="*/ 9 w 9"/>
                <a:gd name="T7" fmla="*/ 3 h 4"/>
                <a:gd name="T8" fmla="*/ 9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cubicBezTo>
                    <a:pt x="6" y="3"/>
                    <a:pt x="3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6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11670"/>
            <p:cNvSpPr>
              <a:spLocks/>
            </p:cNvSpPr>
            <p:nvPr/>
          </p:nvSpPr>
          <p:spPr bwMode="auto">
            <a:xfrm>
              <a:off x="5862662" y="2109227"/>
              <a:ext cx="43878" cy="18282"/>
            </a:xfrm>
            <a:custGeom>
              <a:avLst/>
              <a:gdLst>
                <a:gd name="T0" fmla="*/ 0 w 10"/>
                <a:gd name="T1" fmla="*/ 0 h 4"/>
                <a:gd name="T2" fmla="*/ 10 w 10"/>
                <a:gd name="T3" fmla="*/ 4 h 4"/>
                <a:gd name="T4" fmla="*/ 9 w 10"/>
                <a:gd name="T5" fmla="*/ 4 h 4"/>
                <a:gd name="T6" fmla="*/ 0 w 10"/>
                <a:gd name="T7" fmla="*/ 1 h 4"/>
                <a:gd name="T8" fmla="*/ 0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3" y="2"/>
                    <a:pt x="6" y="3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6" y="3"/>
                    <a:pt x="3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11671"/>
            <p:cNvSpPr>
              <a:spLocks/>
            </p:cNvSpPr>
            <p:nvPr/>
          </p:nvSpPr>
          <p:spPr bwMode="auto">
            <a:xfrm>
              <a:off x="5941275" y="2096429"/>
              <a:ext cx="47534" cy="18282"/>
            </a:xfrm>
            <a:custGeom>
              <a:avLst/>
              <a:gdLst>
                <a:gd name="T0" fmla="*/ 0 w 11"/>
                <a:gd name="T1" fmla="*/ 0 h 4"/>
                <a:gd name="T2" fmla="*/ 11 w 11"/>
                <a:gd name="T3" fmla="*/ 4 h 4"/>
                <a:gd name="T4" fmla="*/ 10 w 11"/>
                <a:gd name="T5" fmla="*/ 4 h 4"/>
                <a:gd name="T6" fmla="*/ 0 w 11"/>
                <a:gd name="T7" fmla="*/ 1 h 4"/>
                <a:gd name="T8" fmla="*/ 0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4" y="1"/>
                    <a:pt x="7" y="3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7" y="3"/>
                    <a:pt x="3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11672"/>
            <p:cNvSpPr>
              <a:spLocks/>
            </p:cNvSpPr>
            <p:nvPr/>
          </p:nvSpPr>
          <p:spPr bwMode="auto">
            <a:xfrm>
              <a:off x="5941275" y="2105571"/>
              <a:ext cx="42050" cy="12798"/>
            </a:xfrm>
            <a:custGeom>
              <a:avLst/>
              <a:gdLst>
                <a:gd name="T0" fmla="*/ 0 w 10"/>
                <a:gd name="T1" fmla="*/ 0 h 3"/>
                <a:gd name="T2" fmla="*/ 10 w 10"/>
                <a:gd name="T3" fmla="*/ 3 h 3"/>
                <a:gd name="T4" fmla="*/ 10 w 10"/>
                <a:gd name="T5" fmla="*/ 3 h 3"/>
                <a:gd name="T6" fmla="*/ 0 w 10"/>
                <a:gd name="T7" fmla="*/ 0 h 3"/>
                <a:gd name="T8" fmla="*/ 0 w 1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3" y="1"/>
                    <a:pt x="7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6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11673"/>
            <p:cNvSpPr>
              <a:spLocks/>
            </p:cNvSpPr>
            <p:nvPr/>
          </p:nvSpPr>
          <p:spPr bwMode="auto">
            <a:xfrm>
              <a:off x="5941275" y="2109227"/>
              <a:ext cx="34737" cy="12798"/>
            </a:xfrm>
            <a:custGeom>
              <a:avLst/>
              <a:gdLst>
                <a:gd name="T0" fmla="*/ 8 w 8"/>
                <a:gd name="T1" fmla="*/ 3 h 3"/>
                <a:gd name="T2" fmla="*/ 8 w 8"/>
                <a:gd name="T3" fmla="*/ 3 h 3"/>
                <a:gd name="T4" fmla="*/ 1 w 8"/>
                <a:gd name="T5" fmla="*/ 1 h 3"/>
                <a:gd name="T6" fmla="*/ 1 w 8"/>
                <a:gd name="T7" fmla="*/ 0 h 3"/>
                <a:gd name="T8" fmla="*/ 8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6" y="2"/>
                    <a:pt x="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11674"/>
            <p:cNvSpPr>
              <a:spLocks/>
            </p:cNvSpPr>
            <p:nvPr/>
          </p:nvSpPr>
          <p:spPr bwMode="auto">
            <a:xfrm>
              <a:off x="5988809" y="2118368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1 h 3"/>
                <a:gd name="T4" fmla="*/ 0 w 6"/>
                <a:gd name="T5" fmla="*/ 0 h 3"/>
                <a:gd name="T6" fmla="*/ 6 w 6"/>
                <a:gd name="T7" fmla="*/ 3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11675"/>
            <p:cNvSpPr>
              <a:spLocks/>
            </p:cNvSpPr>
            <p:nvPr/>
          </p:nvSpPr>
          <p:spPr bwMode="auto">
            <a:xfrm>
              <a:off x="5988809" y="2122024"/>
              <a:ext cx="25595" cy="18282"/>
            </a:xfrm>
            <a:custGeom>
              <a:avLst/>
              <a:gdLst>
                <a:gd name="T0" fmla="*/ 6 w 6"/>
                <a:gd name="T1" fmla="*/ 3 h 4"/>
                <a:gd name="T2" fmla="*/ 0 w 6"/>
                <a:gd name="T3" fmla="*/ 1 h 4"/>
                <a:gd name="T4" fmla="*/ 0 w 6"/>
                <a:gd name="T5" fmla="*/ 0 h 4"/>
                <a:gd name="T6" fmla="*/ 6 w 6"/>
                <a:gd name="T7" fmla="*/ 3 h 4"/>
                <a:gd name="T8" fmla="*/ 6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3"/>
                  </a:move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4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11676"/>
            <p:cNvSpPr>
              <a:spLocks/>
            </p:cNvSpPr>
            <p:nvPr/>
          </p:nvSpPr>
          <p:spPr bwMode="auto">
            <a:xfrm>
              <a:off x="5988809" y="2131166"/>
              <a:ext cx="29252" cy="12798"/>
            </a:xfrm>
            <a:custGeom>
              <a:avLst/>
              <a:gdLst>
                <a:gd name="T0" fmla="*/ 6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3 h 3"/>
                <a:gd name="T8" fmla="*/ 6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11677"/>
            <p:cNvSpPr>
              <a:spLocks/>
            </p:cNvSpPr>
            <p:nvPr/>
          </p:nvSpPr>
          <p:spPr bwMode="auto">
            <a:xfrm>
              <a:off x="5941275" y="2118368"/>
              <a:ext cx="51191" cy="18282"/>
            </a:xfrm>
            <a:custGeom>
              <a:avLst/>
              <a:gdLst>
                <a:gd name="T0" fmla="*/ 11 w 12"/>
                <a:gd name="T1" fmla="*/ 4 h 4"/>
                <a:gd name="T2" fmla="*/ 1 w 12"/>
                <a:gd name="T3" fmla="*/ 0 h 4"/>
                <a:gd name="T4" fmla="*/ 1 w 12"/>
                <a:gd name="T5" fmla="*/ 0 h 4"/>
                <a:gd name="T6" fmla="*/ 11 w 12"/>
                <a:gd name="T7" fmla="*/ 4 h 4"/>
                <a:gd name="T8" fmla="*/ 11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1" y="4"/>
                  </a:moveTo>
                  <a:cubicBezTo>
                    <a:pt x="8" y="3"/>
                    <a:pt x="4" y="2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1"/>
                    <a:pt x="8" y="2"/>
                    <a:pt x="11" y="4"/>
                  </a:cubicBezTo>
                  <a:cubicBezTo>
                    <a:pt x="12" y="4"/>
                    <a:pt x="11" y="4"/>
                    <a:pt x="1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11678"/>
            <p:cNvSpPr>
              <a:spLocks/>
            </p:cNvSpPr>
            <p:nvPr/>
          </p:nvSpPr>
          <p:spPr bwMode="auto">
            <a:xfrm>
              <a:off x="5944932" y="2127509"/>
              <a:ext cx="38394" cy="16455"/>
            </a:xfrm>
            <a:custGeom>
              <a:avLst/>
              <a:gdLst>
                <a:gd name="T0" fmla="*/ 0 w 9"/>
                <a:gd name="T1" fmla="*/ 0 h 4"/>
                <a:gd name="T2" fmla="*/ 9 w 9"/>
                <a:gd name="T3" fmla="*/ 4 h 4"/>
                <a:gd name="T4" fmla="*/ 9 w 9"/>
                <a:gd name="T5" fmla="*/ 4 h 4"/>
                <a:gd name="T6" fmla="*/ 0 w 9"/>
                <a:gd name="T7" fmla="*/ 0 h 4"/>
                <a:gd name="T8" fmla="*/ 0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1"/>
                    <a:pt x="6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11679"/>
            <p:cNvSpPr>
              <a:spLocks/>
            </p:cNvSpPr>
            <p:nvPr/>
          </p:nvSpPr>
          <p:spPr bwMode="auto">
            <a:xfrm>
              <a:off x="5944932" y="2136650"/>
              <a:ext cx="43878" cy="16455"/>
            </a:xfrm>
            <a:custGeom>
              <a:avLst/>
              <a:gdLst>
                <a:gd name="T0" fmla="*/ 9 w 10"/>
                <a:gd name="T1" fmla="*/ 4 h 4"/>
                <a:gd name="T2" fmla="*/ 1 w 10"/>
                <a:gd name="T3" fmla="*/ 0 h 4"/>
                <a:gd name="T4" fmla="*/ 1 w 10"/>
                <a:gd name="T5" fmla="*/ 0 h 4"/>
                <a:gd name="T6" fmla="*/ 10 w 10"/>
                <a:gd name="T7" fmla="*/ 4 h 4"/>
                <a:gd name="T8" fmla="*/ 9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4"/>
                  </a:moveTo>
                  <a:cubicBezTo>
                    <a:pt x="7" y="2"/>
                    <a:pt x="4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7" y="2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11680"/>
            <p:cNvSpPr>
              <a:spLocks/>
            </p:cNvSpPr>
            <p:nvPr/>
          </p:nvSpPr>
          <p:spPr bwMode="auto">
            <a:xfrm>
              <a:off x="5944932" y="2140307"/>
              <a:ext cx="38394" cy="16455"/>
            </a:xfrm>
            <a:custGeom>
              <a:avLst/>
              <a:gdLst>
                <a:gd name="T0" fmla="*/ 8 w 9"/>
                <a:gd name="T1" fmla="*/ 4 h 4"/>
                <a:gd name="T2" fmla="*/ 0 w 9"/>
                <a:gd name="T3" fmla="*/ 1 h 4"/>
                <a:gd name="T4" fmla="*/ 0 w 9"/>
                <a:gd name="T5" fmla="*/ 0 h 4"/>
                <a:gd name="T6" fmla="*/ 8 w 9"/>
                <a:gd name="T7" fmla="*/ 4 h 4"/>
                <a:gd name="T8" fmla="*/ 8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4"/>
                  </a:moveTo>
                  <a:cubicBezTo>
                    <a:pt x="6" y="3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3" y="1"/>
                    <a:pt x="6" y="2"/>
                    <a:pt x="8" y="4"/>
                  </a:cubicBezTo>
                  <a:cubicBezTo>
                    <a:pt x="9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11681"/>
            <p:cNvSpPr>
              <a:spLocks/>
            </p:cNvSpPr>
            <p:nvPr/>
          </p:nvSpPr>
          <p:spPr bwMode="auto">
            <a:xfrm>
              <a:off x="5950417" y="2122024"/>
              <a:ext cx="25595" cy="14626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3 h 3"/>
                <a:gd name="T4" fmla="*/ 6 w 6"/>
                <a:gd name="T5" fmla="*/ 3 h 3"/>
                <a:gd name="T6" fmla="*/ 0 w 6"/>
                <a:gd name="T7" fmla="*/ 1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11682"/>
            <p:cNvSpPr>
              <a:spLocks/>
            </p:cNvSpPr>
            <p:nvPr/>
          </p:nvSpPr>
          <p:spPr bwMode="auto">
            <a:xfrm>
              <a:off x="5992466" y="2143963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5 w 6"/>
                <a:gd name="T3" fmla="*/ 2 h 2"/>
                <a:gd name="T4" fmla="*/ 5 w 6"/>
                <a:gd name="T5" fmla="*/ 2 h 2"/>
                <a:gd name="T6" fmla="*/ 0 w 6"/>
                <a:gd name="T7" fmla="*/ 0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11683"/>
            <p:cNvSpPr>
              <a:spLocks/>
            </p:cNvSpPr>
            <p:nvPr/>
          </p:nvSpPr>
          <p:spPr bwMode="auto">
            <a:xfrm>
              <a:off x="5997951" y="2169558"/>
              <a:ext cx="20111" cy="14626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2 h 3"/>
                <a:gd name="T4" fmla="*/ 4 w 5"/>
                <a:gd name="T5" fmla="*/ 3 h 3"/>
                <a:gd name="T6" fmla="*/ 0 w 5"/>
                <a:gd name="T7" fmla="*/ 0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11684"/>
            <p:cNvSpPr>
              <a:spLocks/>
            </p:cNvSpPr>
            <p:nvPr/>
          </p:nvSpPr>
          <p:spPr bwMode="auto">
            <a:xfrm>
              <a:off x="5944932" y="2153105"/>
              <a:ext cx="43878" cy="21939"/>
            </a:xfrm>
            <a:custGeom>
              <a:avLst/>
              <a:gdLst>
                <a:gd name="T0" fmla="*/ 0 w 10"/>
                <a:gd name="T1" fmla="*/ 0 h 5"/>
                <a:gd name="T2" fmla="*/ 10 w 10"/>
                <a:gd name="T3" fmla="*/ 4 h 5"/>
                <a:gd name="T4" fmla="*/ 10 w 10"/>
                <a:gd name="T5" fmla="*/ 5 h 5"/>
                <a:gd name="T6" fmla="*/ 0 w 10"/>
                <a:gd name="T7" fmla="*/ 0 h 5"/>
                <a:gd name="T8" fmla="*/ 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4" y="2"/>
                    <a:pt x="7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1685"/>
            <p:cNvSpPr>
              <a:spLocks/>
            </p:cNvSpPr>
            <p:nvPr/>
          </p:nvSpPr>
          <p:spPr bwMode="auto">
            <a:xfrm>
              <a:off x="5950417" y="2162245"/>
              <a:ext cx="38394" cy="16455"/>
            </a:xfrm>
            <a:custGeom>
              <a:avLst/>
              <a:gdLst>
                <a:gd name="T0" fmla="*/ 0 w 9"/>
                <a:gd name="T1" fmla="*/ 0 h 4"/>
                <a:gd name="T2" fmla="*/ 8 w 9"/>
                <a:gd name="T3" fmla="*/ 4 h 4"/>
                <a:gd name="T4" fmla="*/ 8 w 9"/>
                <a:gd name="T5" fmla="*/ 4 h 4"/>
                <a:gd name="T6" fmla="*/ 0 w 9"/>
                <a:gd name="T7" fmla="*/ 0 h 4"/>
                <a:gd name="T8" fmla="*/ 0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1"/>
                    <a:pt x="6" y="3"/>
                    <a:pt x="8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1686"/>
            <p:cNvSpPr>
              <a:spLocks/>
            </p:cNvSpPr>
            <p:nvPr/>
          </p:nvSpPr>
          <p:spPr bwMode="auto">
            <a:xfrm>
              <a:off x="5957730" y="2165902"/>
              <a:ext cx="25595" cy="18282"/>
            </a:xfrm>
            <a:custGeom>
              <a:avLst/>
              <a:gdLst>
                <a:gd name="T0" fmla="*/ 0 w 6"/>
                <a:gd name="T1" fmla="*/ 1 h 4"/>
                <a:gd name="T2" fmla="*/ 5 w 6"/>
                <a:gd name="T3" fmla="*/ 3 h 4"/>
                <a:gd name="T4" fmla="*/ 5 w 6"/>
                <a:gd name="T5" fmla="*/ 3 h 4"/>
                <a:gd name="T6" fmla="*/ 0 w 6"/>
                <a:gd name="T7" fmla="*/ 1 h 4"/>
                <a:gd name="T8" fmla="*/ 0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6" y="3"/>
                    <a:pt x="6" y="4"/>
                    <a:pt x="5" y="3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1687"/>
            <p:cNvSpPr>
              <a:spLocks/>
            </p:cNvSpPr>
            <p:nvPr/>
          </p:nvSpPr>
          <p:spPr bwMode="auto">
            <a:xfrm>
              <a:off x="5950417" y="2184184"/>
              <a:ext cx="32908" cy="16455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8 w 8"/>
                <a:gd name="T5" fmla="*/ 4 h 4"/>
                <a:gd name="T6" fmla="*/ 0 w 8"/>
                <a:gd name="T7" fmla="*/ 0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3" y="1"/>
                    <a:pt x="5" y="2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Freeform 11688"/>
            <p:cNvSpPr>
              <a:spLocks/>
            </p:cNvSpPr>
            <p:nvPr/>
          </p:nvSpPr>
          <p:spPr bwMode="auto">
            <a:xfrm>
              <a:off x="5950417" y="2187841"/>
              <a:ext cx="32908" cy="16455"/>
            </a:xfrm>
            <a:custGeom>
              <a:avLst/>
              <a:gdLst>
                <a:gd name="T0" fmla="*/ 1 w 8"/>
                <a:gd name="T1" fmla="*/ 0 h 4"/>
                <a:gd name="T2" fmla="*/ 8 w 8"/>
                <a:gd name="T3" fmla="*/ 4 h 4"/>
                <a:gd name="T4" fmla="*/ 8 w 8"/>
                <a:gd name="T5" fmla="*/ 4 h 4"/>
                <a:gd name="T6" fmla="*/ 0 w 8"/>
                <a:gd name="T7" fmla="*/ 1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3" y="2"/>
                    <a:pt x="5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Freeform 11689"/>
            <p:cNvSpPr>
              <a:spLocks/>
            </p:cNvSpPr>
            <p:nvPr/>
          </p:nvSpPr>
          <p:spPr bwMode="auto">
            <a:xfrm>
              <a:off x="5950417" y="2196982"/>
              <a:ext cx="32908" cy="16455"/>
            </a:xfrm>
            <a:custGeom>
              <a:avLst/>
              <a:gdLst>
                <a:gd name="T0" fmla="*/ 1 w 8"/>
                <a:gd name="T1" fmla="*/ 0 h 4"/>
                <a:gd name="T2" fmla="*/ 7 w 8"/>
                <a:gd name="T3" fmla="*/ 3 h 4"/>
                <a:gd name="T4" fmla="*/ 7 w 8"/>
                <a:gd name="T5" fmla="*/ 4 h 4"/>
                <a:gd name="T6" fmla="*/ 1 w 8"/>
                <a:gd name="T7" fmla="*/ 0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1690"/>
            <p:cNvSpPr>
              <a:spLocks/>
            </p:cNvSpPr>
            <p:nvPr/>
          </p:nvSpPr>
          <p:spPr bwMode="auto">
            <a:xfrm>
              <a:off x="5992466" y="2218921"/>
              <a:ext cx="21939" cy="7313"/>
            </a:xfrm>
            <a:custGeom>
              <a:avLst/>
              <a:gdLst>
                <a:gd name="T0" fmla="*/ 5 w 5"/>
                <a:gd name="T1" fmla="*/ 2 h 2"/>
                <a:gd name="T2" fmla="*/ 1 w 5"/>
                <a:gd name="T3" fmla="*/ 0 h 2"/>
                <a:gd name="T4" fmla="*/ 1 w 5"/>
                <a:gd name="T5" fmla="*/ 0 h 2"/>
                <a:gd name="T6" fmla="*/ 5 w 5"/>
                <a:gd name="T7" fmla="*/ 2 h 2"/>
                <a:gd name="T8" fmla="*/ 5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1691"/>
            <p:cNvSpPr>
              <a:spLocks/>
            </p:cNvSpPr>
            <p:nvPr/>
          </p:nvSpPr>
          <p:spPr bwMode="auto">
            <a:xfrm>
              <a:off x="5957730" y="2204295"/>
              <a:ext cx="56676" cy="31081"/>
            </a:xfrm>
            <a:custGeom>
              <a:avLst/>
              <a:gdLst>
                <a:gd name="T0" fmla="*/ 13 w 13"/>
                <a:gd name="T1" fmla="*/ 7 h 7"/>
                <a:gd name="T2" fmla="*/ 0 w 13"/>
                <a:gd name="T3" fmla="*/ 0 h 7"/>
                <a:gd name="T4" fmla="*/ 0 w 13"/>
                <a:gd name="T5" fmla="*/ 0 h 7"/>
                <a:gd name="T6" fmla="*/ 13 w 13"/>
                <a:gd name="T7" fmla="*/ 6 h 7"/>
                <a:gd name="T8" fmla="*/ 13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9" y="5"/>
                    <a:pt x="4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9" y="4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1692"/>
            <p:cNvSpPr>
              <a:spLocks/>
            </p:cNvSpPr>
            <p:nvPr/>
          </p:nvSpPr>
          <p:spPr bwMode="auto">
            <a:xfrm>
              <a:off x="5963214" y="2222578"/>
              <a:ext cx="51191" cy="25595"/>
            </a:xfrm>
            <a:custGeom>
              <a:avLst/>
              <a:gdLst>
                <a:gd name="T0" fmla="*/ 1 w 12"/>
                <a:gd name="T1" fmla="*/ 0 h 6"/>
                <a:gd name="T2" fmla="*/ 12 w 12"/>
                <a:gd name="T3" fmla="*/ 5 h 6"/>
                <a:gd name="T4" fmla="*/ 12 w 12"/>
                <a:gd name="T5" fmla="*/ 6 h 6"/>
                <a:gd name="T6" fmla="*/ 1 w 12"/>
                <a:gd name="T7" fmla="*/ 0 h 6"/>
                <a:gd name="T8" fmla="*/ 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0"/>
                  </a:move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8" y="4"/>
                    <a:pt x="4" y="3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1693"/>
            <p:cNvSpPr>
              <a:spLocks/>
            </p:cNvSpPr>
            <p:nvPr/>
          </p:nvSpPr>
          <p:spPr bwMode="auto">
            <a:xfrm>
              <a:off x="5950417" y="2209780"/>
              <a:ext cx="20111" cy="12798"/>
            </a:xfrm>
            <a:custGeom>
              <a:avLst/>
              <a:gdLst>
                <a:gd name="T0" fmla="*/ 1 w 5"/>
                <a:gd name="T1" fmla="*/ 0 h 3"/>
                <a:gd name="T2" fmla="*/ 4 w 5"/>
                <a:gd name="T3" fmla="*/ 2 h 3"/>
                <a:gd name="T4" fmla="*/ 4 w 5"/>
                <a:gd name="T5" fmla="*/ 2 h 3"/>
                <a:gd name="T6" fmla="*/ 0 w 5"/>
                <a:gd name="T7" fmla="*/ 0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4" y="3"/>
                    <a:pt x="4" y="2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1694"/>
            <p:cNvSpPr>
              <a:spLocks/>
            </p:cNvSpPr>
            <p:nvPr/>
          </p:nvSpPr>
          <p:spPr bwMode="auto">
            <a:xfrm>
              <a:off x="5954073" y="2218921"/>
              <a:ext cx="9142" cy="3656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1695"/>
            <p:cNvSpPr>
              <a:spLocks/>
            </p:cNvSpPr>
            <p:nvPr/>
          </p:nvSpPr>
          <p:spPr bwMode="auto">
            <a:xfrm>
              <a:off x="5950417" y="2239031"/>
              <a:ext cx="67645" cy="31081"/>
            </a:xfrm>
            <a:custGeom>
              <a:avLst/>
              <a:gdLst>
                <a:gd name="T0" fmla="*/ 15 w 16"/>
                <a:gd name="T1" fmla="*/ 7 h 7"/>
                <a:gd name="T2" fmla="*/ 1 w 16"/>
                <a:gd name="T3" fmla="*/ 0 h 7"/>
                <a:gd name="T4" fmla="*/ 1 w 16"/>
                <a:gd name="T5" fmla="*/ 0 h 7"/>
                <a:gd name="T6" fmla="*/ 16 w 16"/>
                <a:gd name="T7" fmla="*/ 6 h 7"/>
                <a:gd name="T8" fmla="*/ 15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5" y="7"/>
                  </a:moveTo>
                  <a:cubicBezTo>
                    <a:pt x="10" y="5"/>
                    <a:pt x="6" y="3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2"/>
                    <a:pt x="11" y="4"/>
                    <a:pt x="16" y="6"/>
                  </a:cubicBezTo>
                  <a:cubicBezTo>
                    <a:pt x="16" y="6"/>
                    <a:pt x="16" y="7"/>
                    <a:pt x="15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1696"/>
            <p:cNvSpPr>
              <a:spLocks/>
            </p:cNvSpPr>
            <p:nvPr/>
          </p:nvSpPr>
          <p:spPr bwMode="auto">
            <a:xfrm>
              <a:off x="5954073" y="2248173"/>
              <a:ext cx="60332" cy="25595"/>
            </a:xfrm>
            <a:custGeom>
              <a:avLst/>
              <a:gdLst>
                <a:gd name="T0" fmla="*/ 0 w 14"/>
                <a:gd name="T1" fmla="*/ 0 h 6"/>
                <a:gd name="T2" fmla="*/ 13 w 14"/>
                <a:gd name="T3" fmla="*/ 5 h 6"/>
                <a:gd name="T4" fmla="*/ 13 w 14"/>
                <a:gd name="T5" fmla="*/ 6 h 6"/>
                <a:gd name="T6" fmla="*/ 0 w 14"/>
                <a:gd name="T7" fmla="*/ 0 h 6"/>
                <a:gd name="T8" fmla="*/ 0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5" y="2"/>
                    <a:pt x="9" y="4"/>
                    <a:pt x="13" y="5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9" y="4"/>
                    <a:pt x="5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1697"/>
            <p:cNvSpPr>
              <a:spLocks/>
            </p:cNvSpPr>
            <p:nvPr/>
          </p:nvSpPr>
          <p:spPr bwMode="auto">
            <a:xfrm>
              <a:off x="5954073" y="2251830"/>
              <a:ext cx="34737" cy="18282"/>
            </a:xfrm>
            <a:custGeom>
              <a:avLst/>
              <a:gdLst>
                <a:gd name="T0" fmla="*/ 1 w 8"/>
                <a:gd name="T1" fmla="*/ 0 h 4"/>
                <a:gd name="T2" fmla="*/ 1 w 8"/>
                <a:gd name="T3" fmla="*/ 0 h 4"/>
                <a:gd name="T4" fmla="*/ 8 w 8"/>
                <a:gd name="T5" fmla="*/ 3 h 4"/>
                <a:gd name="T6" fmla="*/ 8 w 8"/>
                <a:gd name="T7" fmla="*/ 4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1698"/>
            <p:cNvSpPr>
              <a:spLocks/>
            </p:cNvSpPr>
            <p:nvPr/>
          </p:nvSpPr>
          <p:spPr bwMode="auto">
            <a:xfrm>
              <a:off x="5950417" y="2260970"/>
              <a:ext cx="32908" cy="18282"/>
            </a:xfrm>
            <a:custGeom>
              <a:avLst/>
              <a:gdLst>
                <a:gd name="T0" fmla="*/ 0 w 8"/>
                <a:gd name="T1" fmla="*/ 0 h 4"/>
                <a:gd name="T2" fmla="*/ 1 w 8"/>
                <a:gd name="T3" fmla="*/ 0 h 4"/>
                <a:gd name="T4" fmla="*/ 8 w 8"/>
                <a:gd name="T5" fmla="*/ 4 h 4"/>
                <a:gd name="T6" fmla="*/ 8 w 8"/>
                <a:gd name="T7" fmla="*/ 4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2"/>
                    <a:pt x="5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1699"/>
            <p:cNvSpPr>
              <a:spLocks/>
            </p:cNvSpPr>
            <p:nvPr/>
          </p:nvSpPr>
          <p:spPr bwMode="auto">
            <a:xfrm>
              <a:off x="5992466" y="2270112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1 h 3"/>
                <a:gd name="T4" fmla="*/ 0 w 6"/>
                <a:gd name="T5" fmla="*/ 0 h 3"/>
                <a:gd name="T6" fmla="*/ 6 w 6"/>
                <a:gd name="T7" fmla="*/ 2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1700"/>
            <p:cNvSpPr>
              <a:spLocks/>
            </p:cNvSpPr>
            <p:nvPr/>
          </p:nvSpPr>
          <p:spPr bwMode="auto">
            <a:xfrm>
              <a:off x="5992466" y="2279253"/>
              <a:ext cx="25595" cy="12798"/>
            </a:xfrm>
            <a:custGeom>
              <a:avLst/>
              <a:gdLst>
                <a:gd name="T0" fmla="*/ 5 w 6"/>
                <a:gd name="T1" fmla="*/ 3 h 3"/>
                <a:gd name="T2" fmla="*/ 0 w 6"/>
                <a:gd name="T3" fmla="*/ 1 h 3"/>
                <a:gd name="T4" fmla="*/ 0 w 6"/>
                <a:gd name="T5" fmla="*/ 0 h 3"/>
                <a:gd name="T6" fmla="*/ 5 w 6"/>
                <a:gd name="T7" fmla="*/ 2 h 3"/>
                <a:gd name="T8" fmla="*/ 5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6" y="2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1701"/>
            <p:cNvSpPr>
              <a:spLocks/>
            </p:cNvSpPr>
            <p:nvPr/>
          </p:nvSpPr>
          <p:spPr bwMode="auto">
            <a:xfrm>
              <a:off x="5992466" y="2282909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1 h 3"/>
                <a:gd name="T4" fmla="*/ 0 w 6"/>
                <a:gd name="T5" fmla="*/ 0 h 3"/>
                <a:gd name="T6" fmla="*/ 6 w 6"/>
                <a:gd name="T7" fmla="*/ 3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1702"/>
            <p:cNvSpPr>
              <a:spLocks/>
            </p:cNvSpPr>
            <p:nvPr/>
          </p:nvSpPr>
          <p:spPr bwMode="auto">
            <a:xfrm>
              <a:off x="5957730" y="2279253"/>
              <a:ext cx="40221" cy="21939"/>
            </a:xfrm>
            <a:custGeom>
              <a:avLst/>
              <a:gdLst>
                <a:gd name="T0" fmla="*/ 8 w 9"/>
                <a:gd name="T1" fmla="*/ 5 h 5"/>
                <a:gd name="T2" fmla="*/ 0 w 9"/>
                <a:gd name="T3" fmla="*/ 1 h 5"/>
                <a:gd name="T4" fmla="*/ 0 w 9"/>
                <a:gd name="T5" fmla="*/ 0 h 5"/>
                <a:gd name="T6" fmla="*/ 9 w 9"/>
                <a:gd name="T7" fmla="*/ 4 h 5"/>
                <a:gd name="T8" fmla="*/ 8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5"/>
                  </a:moveTo>
                  <a:cubicBezTo>
                    <a:pt x="6" y="3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3" y="2"/>
                    <a:pt x="6" y="3"/>
                    <a:pt x="9" y="4"/>
                  </a:cubicBezTo>
                  <a:cubicBezTo>
                    <a:pt x="9" y="4"/>
                    <a:pt x="9" y="5"/>
                    <a:pt x="8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1703"/>
            <p:cNvSpPr>
              <a:spLocks/>
            </p:cNvSpPr>
            <p:nvPr/>
          </p:nvSpPr>
          <p:spPr bwMode="auto">
            <a:xfrm>
              <a:off x="5954073" y="2273768"/>
              <a:ext cx="34737" cy="18282"/>
            </a:xfrm>
            <a:custGeom>
              <a:avLst/>
              <a:gdLst>
                <a:gd name="T0" fmla="*/ 8 w 8"/>
                <a:gd name="T1" fmla="*/ 4 h 4"/>
                <a:gd name="T2" fmla="*/ 1 w 8"/>
                <a:gd name="T3" fmla="*/ 1 h 4"/>
                <a:gd name="T4" fmla="*/ 1 w 8"/>
                <a:gd name="T5" fmla="*/ 0 h 4"/>
                <a:gd name="T6" fmla="*/ 8 w 8"/>
                <a:gd name="T7" fmla="*/ 4 h 4"/>
                <a:gd name="T8" fmla="*/ 8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2"/>
                    <a:pt x="6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1704"/>
            <p:cNvSpPr>
              <a:spLocks/>
            </p:cNvSpPr>
            <p:nvPr/>
          </p:nvSpPr>
          <p:spPr bwMode="auto">
            <a:xfrm>
              <a:off x="5957730" y="2292051"/>
              <a:ext cx="34737" cy="16455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  <a:gd name="T4" fmla="*/ 1 w 8"/>
                <a:gd name="T5" fmla="*/ 0 h 4"/>
                <a:gd name="T6" fmla="*/ 8 w 8"/>
                <a:gd name="T7" fmla="*/ 3 h 4"/>
                <a:gd name="T8" fmla="*/ 8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11705"/>
            <p:cNvSpPr>
              <a:spLocks/>
            </p:cNvSpPr>
            <p:nvPr/>
          </p:nvSpPr>
          <p:spPr bwMode="auto">
            <a:xfrm>
              <a:off x="5957730" y="2301191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  <a:gd name="T4" fmla="*/ 1 w 6"/>
                <a:gd name="T5" fmla="*/ 0 h 3"/>
                <a:gd name="T6" fmla="*/ 6 w 6"/>
                <a:gd name="T7" fmla="*/ 3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11706"/>
            <p:cNvSpPr>
              <a:spLocks/>
            </p:cNvSpPr>
            <p:nvPr/>
          </p:nvSpPr>
          <p:spPr bwMode="auto">
            <a:xfrm>
              <a:off x="5957730" y="2304848"/>
              <a:ext cx="25595" cy="12798"/>
            </a:xfrm>
            <a:custGeom>
              <a:avLst/>
              <a:gdLst>
                <a:gd name="T0" fmla="*/ 1 w 6"/>
                <a:gd name="T1" fmla="*/ 1 h 3"/>
                <a:gd name="T2" fmla="*/ 5 w 6"/>
                <a:gd name="T3" fmla="*/ 3 h 3"/>
                <a:gd name="T4" fmla="*/ 5 w 6"/>
                <a:gd name="T5" fmla="*/ 3 h 3"/>
                <a:gd name="T6" fmla="*/ 1 w 6"/>
                <a:gd name="T7" fmla="*/ 1 h 3"/>
                <a:gd name="T8" fmla="*/ 1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1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11707"/>
            <p:cNvSpPr>
              <a:spLocks/>
            </p:cNvSpPr>
            <p:nvPr/>
          </p:nvSpPr>
          <p:spPr bwMode="auto">
            <a:xfrm>
              <a:off x="5954073" y="2308504"/>
              <a:ext cx="38394" cy="18282"/>
            </a:xfrm>
            <a:custGeom>
              <a:avLst/>
              <a:gdLst>
                <a:gd name="T0" fmla="*/ 9 w 9"/>
                <a:gd name="T1" fmla="*/ 4 h 4"/>
                <a:gd name="T2" fmla="*/ 0 w 9"/>
                <a:gd name="T3" fmla="*/ 0 h 4"/>
                <a:gd name="T4" fmla="*/ 1 w 9"/>
                <a:gd name="T5" fmla="*/ 0 h 4"/>
                <a:gd name="T6" fmla="*/ 9 w 9"/>
                <a:gd name="T7" fmla="*/ 4 h 4"/>
                <a:gd name="T8" fmla="*/ 9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cubicBezTo>
                    <a:pt x="6" y="3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6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11708"/>
            <p:cNvSpPr>
              <a:spLocks/>
            </p:cNvSpPr>
            <p:nvPr/>
          </p:nvSpPr>
          <p:spPr bwMode="auto">
            <a:xfrm>
              <a:off x="5957730" y="2313990"/>
              <a:ext cx="40221" cy="20111"/>
            </a:xfrm>
            <a:custGeom>
              <a:avLst/>
              <a:gdLst>
                <a:gd name="T0" fmla="*/ 0 w 9"/>
                <a:gd name="T1" fmla="*/ 0 h 5"/>
                <a:gd name="T2" fmla="*/ 8 w 9"/>
                <a:gd name="T3" fmla="*/ 5 h 5"/>
                <a:gd name="T4" fmla="*/ 8 w 9"/>
                <a:gd name="T5" fmla="*/ 5 h 5"/>
                <a:gd name="T6" fmla="*/ 0 w 9"/>
                <a:gd name="T7" fmla="*/ 1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3" y="2"/>
                    <a:pt x="6" y="3"/>
                    <a:pt x="8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1709"/>
            <p:cNvSpPr>
              <a:spLocks/>
            </p:cNvSpPr>
            <p:nvPr/>
          </p:nvSpPr>
          <p:spPr bwMode="auto">
            <a:xfrm>
              <a:off x="5957730" y="2321303"/>
              <a:ext cx="40221" cy="18282"/>
            </a:xfrm>
            <a:custGeom>
              <a:avLst/>
              <a:gdLst>
                <a:gd name="T0" fmla="*/ 8 w 9"/>
                <a:gd name="T1" fmla="*/ 4 h 4"/>
                <a:gd name="T2" fmla="*/ 0 w 9"/>
                <a:gd name="T3" fmla="*/ 1 h 4"/>
                <a:gd name="T4" fmla="*/ 0 w 9"/>
                <a:gd name="T5" fmla="*/ 0 h 4"/>
                <a:gd name="T6" fmla="*/ 8 w 9"/>
                <a:gd name="T7" fmla="*/ 4 h 4"/>
                <a:gd name="T8" fmla="*/ 8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4"/>
                  </a:moveTo>
                  <a:cubicBezTo>
                    <a:pt x="6" y="3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3" y="2"/>
                    <a:pt x="6" y="3"/>
                    <a:pt x="8" y="4"/>
                  </a:cubicBezTo>
                  <a:cubicBezTo>
                    <a:pt x="9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1710"/>
            <p:cNvSpPr>
              <a:spLocks/>
            </p:cNvSpPr>
            <p:nvPr/>
          </p:nvSpPr>
          <p:spPr bwMode="auto">
            <a:xfrm>
              <a:off x="5988809" y="2317646"/>
              <a:ext cx="29252" cy="12798"/>
            </a:xfrm>
            <a:custGeom>
              <a:avLst/>
              <a:gdLst>
                <a:gd name="T0" fmla="*/ 6 w 7"/>
                <a:gd name="T1" fmla="*/ 3 h 3"/>
                <a:gd name="T2" fmla="*/ 0 w 7"/>
                <a:gd name="T3" fmla="*/ 0 h 3"/>
                <a:gd name="T4" fmla="*/ 1 w 7"/>
                <a:gd name="T5" fmla="*/ 0 h 3"/>
                <a:gd name="T6" fmla="*/ 6 w 7"/>
                <a:gd name="T7" fmla="*/ 2 h 3"/>
                <a:gd name="T8" fmla="*/ 6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7" y="2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Freeform 11711"/>
            <p:cNvSpPr>
              <a:spLocks/>
            </p:cNvSpPr>
            <p:nvPr/>
          </p:nvSpPr>
          <p:spPr bwMode="auto">
            <a:xfrm>
              <a:off x="5997951" y="2317646"/>
              <a:ext cx="20111" cy="9142"/>
            </a:xfrm>
            <a:custGeom>
              <a:avLst/>
              <a:gdLst>
                <a:gd name="T0" fmla="*/ 4 w 5"/>
                <a:gd name="T1" fmla="*/ 2 h 2"/>
                <a:gd name="T2" fmla="*/ 0 w 5"/>
                <a:gd name="T3" fmla="*/ 0 h 2"/>
                <a:gd name="T4" fmla="*/ 0 w 5"/>
                <a:gd name="T5" fmla="*/ 0 h 2"/>
                <a:gd name="T6" fmla="*/ 5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Freeform 11712"/>
            <p:cNvSpPr>
              <a:spLocks/>
            </p:cNvSpPr>
            <p:nvPr/>
          </p:nvSpPr>
          <p:spPr bwMode="auto">
            <a:xfrm>
              <a:off x="5963214" y="2326787"/>
              <a:ext cx="29252" cy="16455"/>
            </a:xfrm>
            <a:custGeom>
              <a:avLst/>
              <a:gdLst>
                <a:gd name="T0" fmla="*/ 0 w 7"/>
                <a:gd name="T1" fmla="*/ 1 h 4"/>
                <a:gd name="T2" fmla="*/ 0 w 7"/>
                <a:gd name="T3" fmla="*/ 0 h 4"/>
                <a:gd name="T4" fmla="*/ 7 w 7"/>
                <a:gd name="T5" fmla="*/ 4 h 4"/>
                <a:gd name="T6" fmla="*/ 7 w 7"/>
                <a:gd name="T7" fmla="*/ 4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Freeform 11713"/>
            <p:cNvSpPr>
              <a:spLocks/>
            </p:cNvSpPr>
            <p:nvPr/>
          </p:nvSpPr>
          <p:spPr bwMode="auto">
            <a:xfrm>
              <a:off x="5957730" y="2334100"/>
              <a:ext cx="34737" cy="14626"/>
            </a:xfrm>
            <a:custGeom>
              <a:avLst/>
              <a:gdLst>
                <a:gd name="T0" fmla="*/ 1 w 8"/>
                <a:gd name="T1" fmla="*/ 0 h 3"/>
                <a:gd name="T2" fmla="*/ 8 w 8"/>
                <a:gd name="T3" fmla="*/ 3 h 3"/>
                <a:gd name="T4" fmla="*/ 8 w 8"/>
                <a:gd name="T5" fmla="*/ 3 h 3"/>
                <a:gd name="T6" fmla="*/ 1 w 8"/>
                <a:gd name="T7" fmla="*/ 1 h 3"/>
                <a:gd name="T8" fmla="*/ 1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0"/>
                  </a:move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Freeform 11715"/>
            <p:cNvSpPr>
              <a:spLocks/>
            </p:cNvSpPr>
            <p:nvPr/>
          </p:nvSpPr>
          <p:spPr bwMode="auto">
            <a:xfrm>
              <a:off x="5963214" y="2343241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Freeform 11716"/>
            <p:cNvSpPr>
              <a:spLocks/>
            </p:cNvSpPr>
            <p:nvPr/>
          </p:nvSpPr>
          <p:spPr bwMode="auto">
            <a:xfrm>
              <a:off x="5963214" y="2352382"/>
              <a:ext cx="20111" cy="9142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1 h 2"/>
                <a:gd name="T4" fmla="*/ 5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Freeform 11717"/>
            <p:cNvSpPr>
              <a:spLocks/>
            </p:cNvSpPr>
            <p:nvPr/>
          </p:nvSpPr>
          <p:spPr bwMode="auto">
            <a:xfrm>
              <a:off x="5983325" y="2361524"/>
              <a:ext cx="27424" cy="12798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0 h 3"/>
                <a:gd name="T4" fmla="*/ 0 w 6"/>
                <a:gd name="T5" fmla="*/ 0 h 3"/>
                <a:gd name="T6" fmla="*/ 6 w 6"/>
                <a:gd name="T7" fmla="*/ 2 h 3"/>
                <a:gd name="T8" fmla="*/ 6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6" y="2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1718"/>
            <p:cNvSpPr>
              <a:spLocks/>
            </p:cNvSpPr>
            <p:nvPr/>
          </p:nvSpPr>
          <p:spPr bwMode="auto">
            <a:xfrm>
              <a:off x="5957730" y="2368837"/>
              <a:ext cx="34737" cy="14626"/>
            </a:xfrm>
            <a:custGeom>
              <a:avLst/>
              <a:gdLst>
                <a:gd name="T0" fmla="*/ 1 w 8"/>
                <a:gd name="T1" fmla="*/ 0 h 3"/>
                <a:gd name="T2" fmla="*/ 1 w 8"/>
                <a:gd name="T3" fmla="*/ 0 h 3"/>
                <a:gd name="T4" fmla="*/ 8 w 8"/>
                <a:gd name="T5" fmla="*/ 2 h 3"/>
                <a:gd name="T6" fmla="*/ 8 w 8"/>
                <a:gd name="T7" fmla="*/ 2 h 3"/>
                <a:gd name="T8" fmla="*/ 1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2"/>
                    <a:pt x="8" y="3"/>
                    <a:pt x="8" y="2"/>
                  </a:cubicBezTo>
                  <a:cubicBezTo>
                    <a:pt x="5" y="2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1719"/>
            <p:cNvSpPr>
              <a:spLocks/>
            </p:cNvSpPr>
            <p:nvPr/>
          </p:nvSpPr>
          <p:spPr bwMode="auto">
            <a:xfrm>
              <a:off x="5963214" y="2374321"/>
              <a:ext cx="29252" cy="12798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2 h 3"/>
                <a:gd name="T4" fmla="*/ 6 w 7"/>
                <a:gd name="T5" fmla="*/ 3 h 3"/>
                <a:gd name="T6" fmla="*/ 0 w 7"/>
                <a:gd name="T7" fmla="*/ 1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1720"/>
            <p:cNvSpPr>
              <a:spLocks/>
            </p:cNvSpPr>
            <p:nvPr/>
          </p:nvSpPr>
          <p:spPr bwMode="auto">
            <a:xfrm>
              <a:off x="5992466" y="2377977"/>
              <a:ext cx="21939" cy="9142"/>
            </a:xfrm>
            <a:custGeom>
              <a:avLst/>
              <a:gdLst>
                <a:gd name="T0" fmla="*/ 5 w 5"/>
                <a:gd name="T1" fmla="*/ 2 h 2"/>
                <a:gd name="T2" fmla="*/ 3 w 5"/>
                <a:gd name="T3" fmla="*/ 1 h 2"/>
                <a:gd name="T4" fmla="*/ 0 w 5"/>
                <a:gd name="T5" fmla="*/ 1 h 2"/>
                <a:gd name="T6" fmla="*/ 1 w 5"/>
                <a:gd name="T7" fmla="*/ 0 h 2"/>
                <a:gd name="T8" fmla="*/ 5 w 5"/>
                <a:gd name="T9" fmla="*/ 1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3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1721"/>
            <p:cNvSpPr>
              <a:spLocks/>
            </p:cNvSpPr>
            <p:nvPr/>
          </p:nvSpPr>
          <p:spPr bwMode="auto">
            <a:xfrm>
              <a:off x="5988809" y="2377977"/>
              <a:ext cx="29252" cy="18282"/>
            </a:xfrm>
            <a:custGeom>
              <a:avLst/>
              <a:gdLst>
                <a:gd name="T0" fmla="*/ 7 w 7"/>
                <a:gd name="T1" fmla="*/ 3 h 4"/>
                <a:gd name="T2" fmla="*/ 0 w 7"/>
                <a:gd name="T3" fmla="*/ 1 h 4"/>
                <a:gd name="T4" fmla="*/ 0 w 7"/>
                <a:gd name="T5" fmla="*/ 1 h 4"/>
                <a:gd name="T6" fmla="*/ 7 w 7"/>
                <a:gd name="T7" fmla="*/ 3 h 4"/>
                <a:gd name="T8" fmla="*/ 7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4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1722"/>
            <p:cNvSpPr>
              <a:spLocks/>
            </p:cNvSpPr>
            <p:nvPr/>
          </p:nvSpPr>
          <p:spPr bwMode="auto">
            <a:xfrm>
              <a:off x="5963214" y="2383463"/>
              <a:ext cx="25595" cy="7313"/>
            </a:xfrm>
            <a:custGeom>
              <a:avLst/>
              <a:gdLst>
                <a:gd name="T0" fmla="*/ 1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1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1723"/>
            <p:cNvSpPr>
              <a:spLocks/>
            </p:cNvSpPr>
            <p:nvPr/>
          </p:nvSpPr>
          <p:spPr bwMode="auto">
            <a:xfrm>
              <a:off x="5966870" y="2390776"/>
              <a:ext cx="34737" cy="9142"/>
            </a:xfrm>
            <a:custGeom>
              <a:avLst/>
              <a:gdLst>
                <a:gd name="T0" fmla="*/ 7 w 8"/>
                <a:gd name="T1" fmla="*/ 2 h 2"/>
                <a:gd name="T2" fmla="*/ 7 w 8"/>
                <a:gd name="T3" fmla="*/ 2 h 2"/>
                <a:gd name="T4" fmla="*/ 0 w 8"/>
                <a:gd name="T5" fmla="*/ 0 h 2"/>
                <a:gd name="T6" fmla="*/ 0 w 8"/>
                <a:gd name="T7" fmla="*/ 0 h 2"/>
                <a:gd name="T8" fmla="*/ 7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2"/>
                  </a:moveTo>
                  <a:cubicBezTo>
                    <a:pt x="8" y="2"/>
                    <a:pt x="8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1724"/>
            <p:cNvSpPr>
              <a:spLocks/>
            </p:cNvSpPr>
            <p:nvPr/>
          </p:nvSpPr>
          <p:spPr bwMode="auto">
            <a:xfrm>
              <a:off x="5966870" y="2409058"/>
              <a:ext cx="38394" cy="7313"/>
            </a:xfrm>
            <a:custGeom>
              <a:avLst/>
              <a:gdLst>
                <a:gd name="T0" fmla="*/ 1 w 9"/>
                <a:gd name="T1" fmla="*/ 0 h 2"/>
                <a:gd name="T2" fmla="*/ 9 w 9"/>
                <a:gd name="T3" fmla="*/ 2 h 2"/>
                <a:gd name="T4" fmla="*/ 9 w 9"/>
                <a:gd name="T5" fmla="*/ 2 h 2"/>
                <a:gd name="T6" fmla="*/ 1 w 9"/>
                <a:gd name="T7" fmla="*/ 0 h 2"/>
                <a:gd name="T8" fmla="*/ 1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3" y="1"/>
                    <a:pt x="6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11725"/>
            <p:cNvSpPr>
              <a:spLocks/>
            </p:cNvSpPr>
            <p:nvPr/>
          </p:nvSpPr>
          <p:spPr bwMode="auto">
            <a:xfrm>
              <a:off x="5979669" y="2416371"/>
              <a:ext cx="21939" cy="14626"/>
            </a:xfrm>
            <a:custGeom>
              <a:avLst/>
              <a:gdLst>
                <a:gd name="T0" fmla="*/ 5 w 5"/>
                <a:gd name="T1" fmla="*/ 2 h 3"/>
                <a:gd name="T2" fmla="*/ 0 w 5"/>
                <a:gd name="T3" fmla="*/ 1 h 3"/>
                <a:gd name="T4" fmla="*/ 1 w 5"/>
                <a:gd name="T5" fmla="*/ 0 h 3"/>
                <a:gd name="T6" fmla="*/ 5 w 5"/>
                <a:gd name="T7" fmla="*/ 2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5" y="2"/>
                    <a:pt x="5" y="3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1726"/>
            <p:cNvSpPr>
              <a:spLocks/>
            </p:cNvSpPr>
            <p:nvPr/>
          </p:nvSpPr>
          <p:spPr bwMode="auto">
            <a:xfrm>
              <a:off x="5966870" y="2409058"/>
              <a:ext cx="16455" cy="731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11727"/>
            <p:cNvSpPr>
              <a:spLocks/>
            </p:cNvSpPr>
            <p:nvPr/>
          </p:nvSpPr>
          <p:spPr bwMode="auto">
            <a:xfrm>
              <a:off x="5868146" y="2118368"/>
              <a:ext cx="32908" cy="18282"/>
            </a:xfrm>
            <a:custGeom>
              <a:avLst/>
              <a:gdLst>
                <a:gd name="T0" fmla="*/ 1 w 8"/>
                <a:gd name="T1" fmla="*/ 0 h 4"/>
                <a:gd name="T2" fmla="*/ 8 w 8"/>
                <a:gd name="T3" fmla="*/ 3 h 4"/>
                <a:gd name="T4" fmla="*/ 8 w 8"/>
                <a:gd name="T5" fmla="*/ 4 h 4"/>
                <a:gd name="T6" fmla="*/ 1 w 8"/>
                <a:gd name="T7" fmla="*/ 1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3" y="1"/>
                    <a:pt x="6" y="2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11728"/>
            <p:cNvSpPr>
              <a:spLocks/>
            </p:cNvSpPr>
            <p:nvPr/>
          </p:nvSpPr>
          <p:spPr bwMode="auto">
            <a:xfrm>
              <a:off x="5862662" y="2127509"/>
              <a:ext cx="65817" cy="25595"/>
            </a:xfrm>
            <a:custGeom>
              <a:avLst/>
              <a:gdLst>
                <a:gd name="T0" fmla="*/ 0 w 15"/>
                <a:gd name="T1" fmla="*/ 0 h 6"/>
                <a:gd name="T2" fmla="*/ 15 w 15"/>
                <a:gd name="T3" fmla="*/ 6 h 6"/>
                <a:gd name="T4" fmla="*/ 15 w 15"/>
                <a:gd name="T5" fmla="*/ 6 h 6"/>
                <a:gd name="T6" fmla="*/ 0 w 15"/>
                <a:gd name="T7" fmla="*/ 1 h 6"/>
                <a:gd name="T8" fmla="*/ 0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cubicBezTo>
                    <a:pt x="5" y="2"/>
                    <a:pt x="10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4"/>
                    <a:pt x="5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1729"/>
            <p:cNvSpPr>
              <a:spLocks/>
            </p:cNvSpPr>
            <p:nvPr/>
          </p:nvSpPr>
          <p:spPr bwMode="auto">
            <a:xfrm>
              <a:off x="5871802" y="2140307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6 w 6"/>
                <a:gd name="T3" fmla="*/ 2 h 3"/>
                <a:gd name="T4" fmla="*/ 6 w 6"/>
                <a:gd name="T5" fmla="*/ 2 h 3"/>
                <a:gd name="T6" fmla="*/ 1 w 6"/>
                <a:gd name="T7" fmla="*/ 0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1730"/>
            <p:cNvSpPr>
              <a:spLocks/>
            </p:cNvSpPr>
            <p:nvPr/>
          </p:nvSpPr>
          <p:spPr bwMode="auto">
            <a:xfrm>
              <a:off x="5862662" y="2143963"/>
              <a:ext cx="38394" cy="18282"/>
            </a:xfrm>
            <a:custGeom>
              <a:avLst/>
              <a:gdLst>
                <a:gd name="T0" fmla="*/ 1 w 9"/>
                <a:gd name="T1" fmla="*/ 0 h 4"/>
                <a:gd name="T2" fmla="*/ 9 w 9"/>
                <a:gd name="T3" fmla="*/ 4 h 4"/>
                <a:gd name="T4" fmla="*/ 9 w 9"/>
                <a:gd name="T5" fmla="*/ 4 h 4"/>
                <a:gd name="T6" fmla="*/ 1 w 9"/>
                <a:gd name="T7" fmla="*/ 1 h 4"/>
                <a:gd name="T8" fmla="*/ 1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4" y="1"/>
                    <a:pt x="6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3" y="2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1731"/>
            <p:cNvSpPr>
              <a:spLocks/>
            </p:cNvSpPr>
            <p:nvPr/>
          </p:nvSpPr>
          <p:spPr bwMode="auto">
            <a:xfrm>
              <a:off x="5919336" y="2165902"/>
              <a:ext cx="9142" cy="365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1732"/>
            <p:cNvSpPr>
              <a:spLocks/>
            </p:cNvSpPr>
            <p:nvPr/>
          </p:nvSpPr>
          <p:spPr bwMode="auto">
            <a:xfrm>
              <a:off x="5893741" y="2165902"/>
              <a:ext cx="34737" cy="18282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8 w 8"/>
                <a:gd name="T5" fmla="*/ 4 h 4"/>
                <a:gd name="T6" fmla="*/ 0 w 8"/>
                <a:gd name="T7" fmla="*/ 1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3" y="2"/>
                    <a:pt x="5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1733"/>
            <p:cNvSpPr>
              <a:spLocks/>
            </p:cNvSpPr>
            <p:nvPr/>
          </p:nvSpPr>
          <p:spPr bwMode="auto">
            <a:xfrm>
              <a:off x="5897397" y="2178700"/>
              <a:ext cx="31081" cy="9142"/>
            </a:xfrm>
            <a:custGeom>
              <a:avLst/>
              <a:gdLst>
                <a:gd name="T0" fmla="*/ 1 w 7"/>
                <a:gd name="T1" fmla="*/ 0 h 2"/>
                <a:gd name="T2" fmla="*/ 7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1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0"/>
                  </a:moveTo>
                  <a:cubicBezTo>
                    <a:pt x="3" y="1"/>
                    <a:pt x="5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1734"/>
            <p:cNvSpPr>
              <a:spLocks/>
            </p:cNvSpPr>
            <p:nvPr/>
          </p:nvSpPr>
          <p:spPr bwMode="auto">
            <a:xfrm>
              <a:off x="5871802" y="2178700"/>
              <a:ext cx="47534" cy="21939"/>
            </a:xfrm>
            <a:custGeom>
              <a:avLst/>
              <a:gdLst>
                <a:gd name="T0" fmla="*/ 11 w 11"/>
                <a:gd name="T1" fmla="*/ 5 h 5"/>
                <a:gd name="T2" fmla="*/ 1 w 11"/>
                <a:gd name="T3" fmla="*/ 0 h 5"/>
                <a:gd name="T4" fmla="*/ 1 w 11"/>
                <a:gd name="T5" fmla="*/ 0 h 5"/>
                <a:gd name="T6" fmla="*/ 11 w 11"/>
                <a:gd name="T7" fmla="*/ 4 h 5"/>
                <a:gd name="T8" fmla="*/ 1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8" y="3"/>
                    <a:pt x="4" y="2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1"/>
                    <a:pt x="8" y="3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1735"/>
            <p:cNvSpPr>
              <a:spLocks/>
            </p:cNvSpPr>
            <p:nvPr/>
          </p:nvSpPr>
          <p:spPr bwMode="auto">
            <a:xfrm>
              <a:off x="5862662" y="2178700"/>
              <a:ext cx="65817" cy="25595"/>
            </a:xfrm>
            <a:custGeom>
              <a:avLst/>
              <a:gdLst>
                <a:gd name="T0" fmla="*/ 0 w 15"/>
                <a:gd name="T1" fmla="*/ 0 h 6"/>
                <a:gd name="T2" fmla="*/ 15 w 15"/>
                <a:gd name="T3" fmla="*/ 6 h 6"/>
                <a:gd name="T4" fmla="*/ 15 w 15"/>
                <a:gd name="T5" fmla="*/ 6 h 6"/>
                <a:gd name="T6" fmla="*/ 0 w 15"/>
                <a:gd name="T7" fmla="*/ 1 h 6"/>
                <a:gd name="T8" fmla="*/ 0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cubicBezTo>
                    <a:pt x="5" y="3"/>
                    <a:pt x="10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5"/>
                    <a:pt x="5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1736"/>
            <p:cNvSpPr>
              <a:spLocks/>
            </p:cNvSpPr>
            <p:nvPr/>
          </p:nvSpPr>
          <p:spPr bwMode="auto">
            <a:xfrm>
              <a:off x="5868146" y="2187841"/>
              <a:ext cx="60332" cy="25595"/>
            </a:xfrm>
            <a:custGeom>
              <a:avLst/>
              <a:gdLst>
                <a:gd name="T0" fmla="*/ 0 w 14"/>
                <a:gd name="T1" fmla="*/ 0 h 6"/>
                <a:gd name="T2" fmla="*/ 14 w 14"/>
                <a:gd name="T3" fmla="*/ 5 h 6"/>
                <a:gd name="T4" fmla="*/ 13 w 14"/>
                <a:gd name="T5" fmla="*/ 6 h 6"/>
                <a:gd name="T6" fmla="*/ 0 w 14"/>
                <a:gd name="T7" fmla="*/ 1 h 6"/>
                <a:gd name="T8" fmla="*/ 0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4" y="2"/>
                    <a:pt x="9" y="4"/>
                    <a:pt x="14" y="5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9" y="4"/>
                    <a:pt x="4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1737"/>
            <p:cNvSpPr>
              <a:spLocks/>
            </p:cNvSpPr>
            <p:nvPr/>
          </p:nvSpPr>
          <p:spPr bwMode="auto">
            <a:xfrm>
              <a:off x="5868146" y="2218921"/>
              <a:ext cx="60332" cy="16455"/>
            </a:xfrm>
            <a:custGeom>
              <a:avLst/>
              <a:gdLst>
                <a:gd name="T0" fmla="*/ 14 w 14"/>
                <a:gd name="T1" fmla="*/ 4 h 4"/>
                <a:gd name="T2" fmla="*/ 1 w 14"/>
                <a:gd name="T3" fmla="*/ 0 h 4"/>
                <a:gd name="T4" fmla="*/ 1 w 14"/>
                <a:gd name="T5" fmla="*/ 0 h 4"/>
                <a:gd name="T6" fmla="*/ 0 w 14"/>
                <a:gd name="T7" fmla="*/ 0 h 4"/>
                <a:gd name="T8" fmla="*/ 0 w 14"/>
                <a:gd name="T9" fmla="*/ 0 h 4"/>
                <a:gd name="T10" fmla="*/ 7 w 14"/>
                <a:gd name="T11" fmla="*/ 2 h 4"/>
                <a:gd name="T12" fmla="*/ 7 w 14"/>
                <a:gd name="T13" fmla="*/ 2 h 4"/>
                <a:gd name="T14" fmla="*/ 14 w 14"/>
                <a:gd name="T15" fmla="*/ 4 h 4"/>
                <a:gd name="T16" fmla="*/ 14 w 1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">
                  <a:moveTo>
                    <a:pt x="14" y="4"/>
                  </a:moveTo>
                  <a:cubicBezTo>
                    <a:pt x="10" y="4"/>
                    <a:pt x="5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3"/>
                    <a:pt x="12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1738"/>
            <p:cNvSpPr>
              <a:spLocks/>
            </p:cNvSpPr>
            <p:nvPr/>
          </p:nvSpPr>
          <p:spPr bwMode="auto">
            <a:xfrm>
              <a:off x="5862662" y="2162245"/>
              <a:ext cx="31081" cy="12798"/>
            </a:xfrm>
            <a:custGeom>
              <a:avLst/>
              <a:gdLst>
                <a:gd name="T0" fmla="*/ 1 w 7"/>
                <a:gd name="T1" fmla="*/ 0 h 3"/>
                <a:gd name="T2" fmla="*/ 7 w 7"/>
                <a:gd name="T3" fmla="*/ 3 h 3"/>
                <a:gd name="T4" fmla="*/ 7 w 7"/>
                <a:gd name="T5" fmla="*/ 3 h 3"/>
                <a:gd name="T6" fmla="*/ 1 w 7"/>
                <a:gd name="T7" fmla="*/ 1 h 3"/>
                <a:gd name="T8" fmla="*/ 1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3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1739"/>
            <p:cNvSpPr>
              <a:spLocks/>
            </p:cNvSpPr>
            <p:nvPr/>
          </p:nvSpPr>
          <p:spPr bwMode="auto">
            <a:xfrm>
              <a:off x="5868146" y="2169558"/>
              <a:ext cx="25595" cy="14626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1 h 3"/>
                <a:gd name="T4" fmla="*/ 0 w 6"/>
                <a:gd name="T5" fmla="*/ 1 h 3"/>
                <a:gd name="T6" fmla="*/ 6 w 6"/>
                <a:gd name="T7" fmla="*/ 2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1740"/>
            <p:cNvSpPr>
              <a:spLocks/>
            </p:cNvSpPr>
            <p:nvPr/>
          </p:nvSpPr>
          <p:spPr bwMode="auto">
            <a:xfrm>
              <a:off x="5862662" y="2178700"/>
              <a:ext cx="25595" cy="9142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1 h 2"/>
                <a:gd name="T4" fmla="*/ 1 w 6"/>
                <a:gd name="T5" fmla="*/ 0 h 2"/>
                <a:gd name="T6" fmla="*/ 5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1"/>
                    <a:pt x="2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1741"/>
            <p:cNvSpPr>
              <a:spLocks/>
            </p:cNvSpPr>
            <p:nvPr/>
          </p:nvSpPr>
          <p:spPr bwMode="auto">
            <a:xfrm>
              <a:off x="5868146" y="2204295"/>
              <a:ext cx="60332" cy="27424"/>
            </a:xfrm>
            <a:custGeom>
              <a:avLst/>
              <a:gdLst>
                <a:gd name="T0" fmla="*/ 5 w 14"/>
                <a:gd name="T1" fmla="*/ 3 h 6"/>
                <a:gd name="T2" fmla="*/ 0 w 14"/>
                <a:gd name="T3" fmla="*/ 1 h 6"/>
                <a:gd name="T4" fmla="*/ 0 w 14"/>
                <a:gd name="T5" fmla="*/ 0 h 6"/>
                <a:gd name="T6" fmla="*/ 2 w 14"/>
                <a:gd name="T7" fmla="*/ 1 h 6"/>
                <a:gd name="T8" fmla="*/ 2 w 14"/>
                <a:gd name="T9" fmla="*/ 1 h 6"/>
                <a:gd name="T10" fmla="*/ 14 w 14"/>
                <a:gd name="T11" fmla="*/ 5 h 6"/>
                <a:gd name="T12" fmla="*/ 14 w 14"/>
                <a:gd name="T13" fmla="*/ 6 h 6"/>
                <a:gd name="T14" fmla="*/ 5 w 14"/>
                <a:gd name="T15" fmla="*/ 3 h 6"/>
                <a:gd name="T16" fmla="*/ 5 w 14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">
                  <a:moveTo>
                    <a:pt x="5" y="3"/>
                  </a:moveTo>
                  <a:cubicBezTo>
                    <a:pt x="3" y="2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6" y="3"/>
                    <a:pt x="10" y="4"/>
                    <a:pt x="14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1" y="5"/>
                    <a:pt x="8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1742"/>
            <p:cNvSpPr>
              <a:spLocks/>
            </p:cNvSpPr>
            <p:nvPr/>
          </p:nvSpPr>
          <p:spPr bwMode="auto">
            <a:xfrm>
              <a:off x="5862662" y="2222578"/>
              <a:ext cx="69473" cy="21939"/>
            </a:xfrm>
            <a:custGeom>
              <a:avLst/>
              <a:gdLst>
                <a:gd name="T0" fmla="*/ 1 w 16"/>
                <a:gd name="T1" fmla="*/ 0 h 5"/>
                <a:gd name="T2" fmla="*/ 7 w 16"/>
                <a:gd name="T3" fmla="*/ 2 h 5"/>
                <a:gd name="T4" fmla="*/ 7 w 16"/>
                <a:gd name="T5" fmla="*/ 2 h 5"/>
                <a:gd name="T6" fmla="*/ 15 w 16"/>
                <a:gd name="T7" fmla="*/ 5 h 5"/>
                <a:gd name="T8" fmla="*/ 15 w 16"/>
                <a:gd name="T9" fmla="*/ 5 h 5"/>
                <a:gd name="T10" fmla="*/ 4 w 16"/>
                <a:gd name="T11" fmla="*/ 2 h 5"/>
                <a:gd name="T12" fmla="*/ 4 w 16"/>
                <a:gd name="T13" fmla="*/ 2 h 5"/>
                <a:gd name="T14" fmla="*/ 0 w 16"/>
                <a:gd name="T15" fmla="*/ 0 h 5"/>
                <a:gd name="T16" fmla="*/ 1 w 1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">
                  <a:moveTo>
                    <a:pt x="1" y="0"/>
                  </a:moveTo>
                  <a:cubicBezTo>
                    <a:pt x="3" y="1"/>
                    <a:pt x="5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3"/>
                    <a:pt x="12" y="4"/>
                    <a:pt x="15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1" y="4"/>
                    <a:pt x="8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1743"/>
            <p:cNvSpPr>
              <a:spLocks/>
            </p:cNvSpPr>
            <p:nvPr/>
          </p:nvSpPr>
          <p:spPr bwMode="auto">
            <a:xfrm>
              <a:off x="5910196" y="2239031"/>
              <a:ext cx="21939" cy="12798"/>
            </a:xfrm>
            <a:custGeom>
              <a:avLst/>
              <a:gdLst>
                <a:gd name="T0" fmla="*/ 4 w 5"/>
                <a:gd name="T1" fmla="*/ 3 h 3"/>
                <a:gd name="T2" fmla="*/ 0 w 5"/>
                <a:gd name="T3" fmla="*/ 1 h 3"/>
                <a:gd name="T4" fmla="*/ 0 w 5"/>
                <a:gd name="T5" fmla="*/ 1 h 3"/>
                <a:gd name="T6" fmla="*/ 4 w 5"/>
                <a:gd name="T7" fmla="*/ 2 h 3"/>
                <a:gd name="T8" fmla="*/ 4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cubicBezTo>
                    <a:pt x="3" y="2"/>
                    <a:pt x="2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2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1744"/>
            <p:cNvSpPr>
              <a:spLocks/>
            </p:cNvSpPr>
            <p:nvPr/>
          </p:nvSpPr>
          <p:spPr bwMode="auto">
            <a:xfrm>
              <a:off x="5868146" y="2231718"/>
              <a:ext cx="63989" cy="25595"/>
            </a:xfrm>
            <a:custGeom>
              <a:avLst/>
              <a:gdLst>
                <a:gd name="T0" fmla="*/ 1 w 15"/>
                <a:gd name="T1" fmla="*/ 0 h 6"/>
                <a:gd name="T2" fmla="*/ 15 w 15"/>
                <a:gd name="T3" fmla="*/ 6 h 6"/>
                <a:gd name="T4" fmla="*/ 14 w 15"/>
                <a:gd name="T5" fmla="*/ 6 h 6"/>
                <a:gd name="T6" fmla="*/ 1 w 15"/>
                <a:gd name="T7" fmla="*/ 1 h 6"/>
                <a:gd name="T8" fmla="*/ 1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" y="0"/>
                  </a:moveTo>
                  <a:cubicBezTo>
                    <a:pt x="5" y="2"/>
                    <a:pt x="10" y="4"/>
                    <a:pt x="15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0" y="4"/>
                    <a:pt x="5" y="2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1745"/>
            <p:cNvSpPr>
              <a:spLocks/>
            </p:cNvSpPr>
            <p:nvPr/>
          </p:nvSpPr>
          <p:spPr bwMode="auto">
            <a:xfrm>
              <a:off x="5875459" y="2231718"/>
              <a:ext cx="25595" cy="12798"/>
            </a:xfrm>
            <a:custGeom>
              <a:avLst/>
              <a:gdLst>
                <a:gd name="T0" fmla="*/ 5 w 6"/>
                <a:gd name="T1" fmla="*/ 3 h 3"/>
                <a:gd name="T2" fmla="*/ 0 w 6"/>
                <a:gd name="T3" fmla="*/ 0 h 3"/>
                <a:gd name="T4" fmla="*/ 1 w 6"/>
                <a:gd name="T5" fmla="*/ 0 h 3"/>
                <a:gd name="T6" fmla="*/ 5 w 6"/>
                <a:gd name="T7" fmla="*/ 2 h 3"/>
                <a:gd name="T8" fmla="*/ 5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6" y="2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1746"/>
            <p:cNvSpPr>
              <a:spLocks/>
            </p:cNvSpPr>
            <p:nvPr/>
          </p:nvSpPr>
          <p:spPr bwMode="auto">
            <a:xfrm>
              <a:off x="5868146" y="2239031"/>
              <a:ext cx="29252" cy="12798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2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5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1747"/>
            <p:cNvSpPr>
              <a:spLocks/>
            </p:cNvSpPr>
            <p:nvPr/>
          </p:nvSpPr>
          <p:spPr bwMode="auto">
            <a:xfrm>
              <a:off x="5901054" y="2251830"/>
              <a:ext cx="21939" cy="9142"/>
            </a:xfrm>
            <a:custGeom>
              <a:avLst/>
              <a:gdLst>
                <a:gd name="T0" fmla="*/ 1 w 5"/>
                <a:gd name="T1" fmla="*/ 0 h 2"/>
                <a:gd name="T2" fmla="*/ 5 w 5"/>
                <a:gd name="T3" fmla="*/ 2 h 2"/>
                <a:gd name="T4" fmla="*/ 5 w 5"/>
                <a:gd name="T5" fmla="*/ 2 h 2"/>
                <a:gd name="T6" fmla="*/ 0 w 5"/>
                <a:gd name="T7" fmla="*/ 0 h 2"/>
                <a:gd name="T8" fmla="*/ 1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1748"/>
            <p:cNvSpPr>
              <a:spLocks/>
            </p:cNvSpPr>
            <p:nvPr/>
          </p:nvSpPr>
          <p:spPr bwMode="auto">
            <a:xfrm>
              <a:off x="5868146" y="2244517"/>
              <a:ext cx="60332" cy="25595"/>
            </a:xfrm>
            <a:custGeom>
              <a:avLst/>
              <a:gdLst>
                <a:gd name="T0" fmla="*/ 0 w 14"/>
                <a:gd name="T1" fmla="*/ 0 h 6"/>
                <a:gd name="T2" fmla="*/ 14 w 14"/>
                <a:gd name="T3" fmla="*/ 6 h 6"/>
                <a:gd name="T4" fmla="*/ 14 w 14"/>
                <a:gd name="T5" fmla="*/ 6 h 6"/>
                <a:gd name="T6" fmla="*/ 0 w 14"/>
                <a:gd name="T7" fmla="*/ 0 h 6"/>
                <a:gd name="T8" fmla="*/ 0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5" y="2"/>
                    <a:pt x="9" y="4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9" y="4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1749"/>
            <p:cNvSpPr>
              <a:spLocks/>
            </p:cNvSpPr>
            <p:nvPr/>
          </p:nvSpPr>
          <p:spPr bwMode="auto">
            <a:xfrm>
              <a:off x="5871802" y="2257314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1750"/>
            <p:cNvSpPr>
              <a:spLocks/>
            </p:cNvSpPr>
            <p:nvPr/>
          </p:nvSpPr>
          <p:spPr bwMode="auto">
            <a:xfrm>
              <a:off x="5875459" y="2251830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1 w 5"/>
                <a:gd name="T3" fmla="*/ 0 h 2"/>
                <a:gd name="T4" fmla="*/ 1 w 5"/>
                <a:gd name="T5" fmla="*/ 0 h 2"/>
                <a:gd name="T6" fmla="*/ 4 w 5"/>
                <a:gd name="T7" fmla="*/ 1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1751"/>
            <p:cNvSpPr>
              <a:spLocks/>
            </p:cNvSpPr>
            <p:nvPr/>
          </p:nvSpPr>
          <p:spPr bwMode="auto">
            <a:xfrm>
              <a:off x="5871802" y="2270112"/>
              <a:ext cx="60332" cy="21939"/>
            </a:xfrm>
            <a:custGeom>
              <a:avLst/>
              <a:gdLst>
                <a:gd name="T0" fmla="*/ 0 w 14"/>
                <a:gd name="T1" fmla="*/ 0 h 5"/>
                <a:gd name="T2" fmla="*/ 14 w 14"/>
                <a:gd name="T3" fmla="*/ 5 h 5"/>
                <a:gd name="T4" fmla="*/ 13 w 14"/>
                <a:gd name="T5" fmla="*/ 5 h 5"/>
                <a:gd name="T6" fmla="*/ 0 w 14"/>
                <a:gd name="T7" fmla="*/ 0 h 5"/>
                <a:gd name="T8" fmla="*/ 0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5" y="1"/>
                    <a:pt x="9" y="3"/>
                    <a:pt x="14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9" y="3"/>
                    <a:pt x="5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1752"/>
            <p:cNvSpPr>
              <a:spLocks/>
            </p:cNvSpPr>
            <p:nvPr/>
          </p:nvSpPr>
          <p:spPr bwMode="auto">
            <a:xfrm>
              <a:off x="5901054" y="2282909"/>
              <a:ext cx="27424" cy="12798"/>
            </a:xfrm>
            <a:custGeom>
              <a:avLst/>
              <a:gdLst>
                <a:gd name="T0" fmla="*/ 1 w 6"/>
                <a:gd name="T1" fmla="*/ 0 h 3"/>
                <a:gd name="T2" fmla="*/ 6 w 6"/>
                <a:gd name="T3" fmla="*/ 3 h 3"/>
                <a:gd name="T4" fmla="*/ 6 w 6"/>
                <a:gd name="T5" fmla="*/ 3 h 3"/>
                <a:gd name="T6" fmla="*/ 0 w 6"/>
                <a:gd name="T7" fmla="*/ 1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1753"/>
            <p:cNvSpPr>
              <a:spLocks/>
            </p:cNvSpPr>
            <p:nvPr/>
          </p:nvSpPr>
          <p:spPr bwMode="auto">
            <a:xfrm>
              <a:off x="5910196" y="2292051"/>
              <a:ext cx="21939" cy="9142"/>
            </a:xfrm>
            <a:custGeom>
              <a:avLst/>
              <a:gdLst>
                <a:gd name="T0" fmla="*/ 0 w 5"/>
                <a:gd name="T1" fmla="*/ 0 h 2"/>
                <a:gd name="T2" fmla="*/ 4 w 5"/>
                <a:gd name="T3" fmla="*/ 2 h 2"/>
                <a:gd name="T4" fmla="*/ 4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1754"/>
            <p:cNvSpPr>
              <a:spLocks/>
            </p:cNvSpPr>
            <p:nvPr/>
          </p:nvSpPr>
          <p:spPr bwMode="auto">
            <a:xfrm>
              <a:off x="5901054" y="2295707"/>
              <a:ext cx="27424" cy="12798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2 h 3"/>
                <a:gd name="T4" fmla="*/ 6 w 6"/>
                <a:gd name="T5" fmla="*/ 3 h 3"/>
                <a:gd name="T6" fmla="*/ 0 w 6"/>
                <a:gd name="T7" fmla="*/ 0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1755"/>
            <p:cNvSpPr>
              <a:spLocks/>
            </p:cNvSpPr>
            <p:nvPr/>
          </p:nvSpPr>
          <p:spPr bwMode="auto">
            <a:xfrm>
              <a:off x="5875459" y="2273768"/>
              <a:ext cx="31081" cy="18282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1 h 4"/>
                <a:gd name="T4" fmla="*/ 0 w 7"/>
                <a:gd name="T5" fmla="*/ 0 h 4"/>
                <a:gd name="T6" fmla="*/ 7 w 7"/>
                <a:gd name="T7" fmla="*/ 4 h 4"/>
                <a:gd name="T8" fmla="*/ 7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1756"/>
            <p:cNvSpPr>
              <a:spLocks/>
            </p:cNvSpPr>
            <p:nvPr/>
          </p:nvSpPr>
          <p:spPr bwMode="auto">
            <a:xfrm>
              <a:off x="5875459" y="2282909"/>
              <a:ext cx="31081" cy="12798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1757"/>
            <p:cNvSpPr>
              <a:spLocks/>
            </p:cNvSpPr>
            <p:nvPr/>
          </p:nvSpPr>
          <p:spPr bwMode="auto">
            <a:xfrm>
              <a:off x="5875459" y="2286565"/>
              <a:ext cx="31081" cy="14626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0 h 3"/>
                <a:gd name="T4" fmla="*/ 7 w 7"/>
                <a:gd name="T5" fmla="*/ 3 h 3"/>
                <a:gd name="T6" fmla="*/ 6 w 7"/>
                <a:gd name="T7" fmla="*/ 3 h 3"/>
                <a:gd name="T8" fmla="*/ 0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4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1758"/>
            <p:cNvSpPr>
              <a:spLocks/>
            </p:cNvSpPr>
            <p:nvPr/>
          </p:nvSpPr>
          <p:spPr bwMode="auto">
            <a:xfrm>
              <a:off x="5875459" y="2295707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1759"/>
            <p:cNvSpPr>
              <a:spLocks/>
            </p:cNvSpPr>
            <p:nvPr/>
          </p:nvSpPr>
          <p:spPr bwMode="auto">
            <a:xfrm>
              <a:off x="5880944" y="2304848"/>
              <a:ext cx="20111" cy="9142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1 h 2"/>
                <a:gd name="T4" fmla="*/ 5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1760"/>
            <p:cNvSpPr>
              <a:spLocks/>
            </p:cNvSpPr>
            <p:nvPr/>
          </p:nvSpPr>
          <p:spPr bwMode="auto">
            <a:xfrm>
              <a:off x="5915680" y="2313990"/>
              <a:ext cx="16455" cy="1279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2 h 3"/>
                <a:gd name="T4" fmla="*/ 3 w 4"/>
                <a:gd name="T5" fmla="*/ 2 h 3"/>
                <a:gd name="T6" fmla="*/ 0 w 4"/>
                <a:gd name="T7" fmla="*/ 1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4" y="2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1761"/>
            <p:cNvSpPr>
              <a:spLocks/>
            </p:cNvSpPr>
            <p:nvPr/>
          </p:nvSpPr>
          <p:spPr bwMode="auto">
            <a:xfrm>
              <a:off x="5875459" y="2313990"/>
              <a:ext cx="40221" cy="16455"/>
            </a:xfrm>
            <a:custGeom>
              <a:avLst/>
              <a:gdLst>
                <a:gd name="T0" fmla="*/ 1 w 9"/>
                <a:gd name="T1" fmla="*/ 1 h 4"/>
                <a:gd name="T2" fmla="*/ 9 w 9"/>
                <a:gd name="T3" fmla="*/ 3 h 4"/>
                <a:gd name="T4" fmla="*/ 9 w 9"/>
                <a:gd name="T5" fmla="*/ 4 h 4"/>
                <a:gd name="T6" fmla="*/ 1 w 9"/>
                <a:gd name="T7" fmla="*/ 1 h 4"/>
                <a:gd name="T8" fmla="*/ 1 w 9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1"/>
                  </a:moveTo>
                  <a:cubicBezTo>
                    <a:pt x="3" y="1"/>
                    <a:pt x="6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6" y="3"/>
                    <a:pt x="3" y="2"/>
                    <a:pt x="1" y="1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1762"/>
            <p:cNvSpPr>
              <a:spLocks/>
            </p:cNvSpPr>
            <p:nvPr/>
          </p:nvSpPr>
          <p:spPr bwMode="auto">
            <a:xfrm>
              <a:off x="5884600" y="2313990"/>
              <a:ext cx="25595" cy="7313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0 h 2"/>
                <a:gd name="T4" fmla="*/ 1 w 6"/>
                <a:gd name="T5" fmla="*/ 0 h 2"/>
                <a:gd name="T6" fmla="*/ 6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1763"/>
            <p:cNvSpPr>
              <a:spLocks/>
            </p:cNvSpPr>
            <p:nvPr/>
          </p:nvSpPr>
          <p:spPr bwMode="auto">
            <a:xfrm>
              <a:off x="5875459" y="2330443"/>
              <a:ext cx="31081" cy="12798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2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5" y="1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1764"/>
            <p:cNvSpPr>
              <a:spLocks/>
            </p:cNvSpPr>
            <p:nvPr/>
          </p:nvSpPr>
          <p:spPr bwMode="auto">
            <a:xfrm>
              <a:off x="5875459" y="2334100"/>
              <a:ext cx="31081" cy="14626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1765"/>
            <p:cNvSpPr>
              <a:spLocks/>
            </p:cNvSpPr>
            <p:nvPr/>
          </p:nvSpPr>
          <p:spPr bwMode="auto">
            <a:xfrm>
              <a:off x="5875459" y="2343241"/>
              <a:ext cx="31081" cy="9142"/>
            </a:xfrm>
            <a:custGeom>
              <a:avLst/>
              <a:gdLst>
                <a:gd name="T0" fmla="*/ 6 w 7"/>
                <a:gd name="T1" fmla="*/ 2 h 2"/>
                <a:gd name="T2" fmla="*/ 0 w 7"/>
                <a:gd name="T3" fmla="*/ 0 h 2"/>
                <a:gd name="T4" fmla="*/ 0 w 7"/>
                <a:gd name="T5" fmla="*/ 0 h 2"/>
                <a:gd name="T6" fmla="*/ 6 w 7"/>
                <a:gd name="T7" fmla="*/ 2 h 2"/>
                <a:gd name="T8" fmla="*/ 6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7" y="2"/>
                    <a:pt x="7" y="2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1766"/>
            <p:cNvSpPr>
              <a:spLocks/>
            </p:cNvSpPr>
            <p:nvPr/>
          </p:nvSpPr>
          <p:spPr bwMode="auto">
            <a:xfrm>
              <a:off x="5875459" y="2348726"/>
              <a:ext cx="34737" cy="12798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3 h 3"/>
                <a:gd name="T4" fmla="*/ 7 w 8"/>
                <a:gd name="T5" fmla="*/ 3 h 3"/>
                <a:gd name="T6" fmla="*/ 0 w 8"/>
                <a:gd name="T7" fmla="*/ 1 h 3"/>
                <a:gd name="T8" fmla="*/ 0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5" y="2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1767"/>
            <p:cNvSpPr>
              <a:spLocks/>
            </p:cNvSpPr>
            <p:nvPr/>
          </p:nvSpPr>
          <p:spPr bwMode="auto">
            <a:xfrm>
              <a:off x="5875459" y="2356039"/>
              <a:ext cx="31081" cy="914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1"/>
                    <a:pt x="4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1768"/>
            <p:cNvSpPr>
              <a:spLocks/>
            </p:cNvSpPr>
            <p:nvPr/>
          </p:nvSpPr>
          <p:spPr bwMode="auto">
            <a:xfrm>
              <a:off x="5906539" y="2343241"/>
              <a:ext cx="21939" cy="9142"/>
            </a:xfrm>
            <a:custGeom>
              <a:avLst/>
              <a:gdLst>
                <a:gd name="T0" fmla="*/ 1 w 5"/>
                <a:gd name="T1" fmla="*/ 0 h 2"/>
                <a:gd name="T2" fmla="*/ 5 w 5"/>
                <a:gd name="T3" fmla="*/ 2 h 2"/>
                <a:gd name="T4" fmla="*/ 5 w 5"/>
                <a:gd name="T5" fmla="*/ 2 h 2"/>
                <a:gd name="T6" fmla="*/ 1 w 5"/>
                <a:gd name="T7" fmla="*/ 1 h 2"/>
                <a:gd name="T8" fmla="*/ 1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1769"/>
            <p:cNvSpPr>
              <a:spLocks/>
            </p:cNvSpPr>
            <p:nvPr/>
          </p:nvSpPr>
          <p:spPr bwMode="auto">
            <a:xfrm>
              <a:off x="5910196" y="2339585"/>
              <a:ext cx="21939" cy="9142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4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1770"/>
            <p:cNvSpPr>
              <a:spLocks/>
            </p:cNvSpPr>
            <p:nvPr/>
          </p:nvSpPr>
          <p:spPr bwMode="auto">
            <a:xfrm>
              <a:off x="5910196" y="2365180"/>
              <a:ext cx="21939" cy="9142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0 w 5"/>
                <a:gd name="T5" fmla="*/ 0 h 2"/>
                <a:gd name="T6" fmla="*/ 2 w 5"/>
                <a:gd name="T7" fmla="*/ 1 h 2"/>
                <a:gd name="T8" fmla="*/ 2 w 5"/>
                <a:gd name="T9" fmla="*/ 0 h 2"/>
                <a:gd name="T10" fmla="*/ 2 w 5"/>
                <a:gd name="T11" fmla="*/ 0 h 2"/>
                <a:gd name="T12" fmla="*/ 4 w 5"/>
                <a:gd name="T13" fmla="*/ 1 h 2"/>
                <a:gd name="T14" fmla="*/ 4 w 5"/>
                <a:gd name="T15" fmla="*/ 1 h 2"/>
                <a:gd name="T16" fmla="*/ 5 w 5"/>
                <a:gd name="T17" fmla="*/ 1 h 2"/>
                <a:gd name="T18" fmla="*/ 5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1771"/>
            <p:cNvSpPr>
              <a:spLocks/>
            </p:cNvSpPr>
            <p:nvPr/>
          </p:nvSpPr>
          <p:spPr bwMode="auto">
            <a:xfrm>
              <a:off x="5884600" y="2365180"/>
              <a:ext cx="47534" cy="12798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3 h 3"/>
                <a:gd name="T4" fmla="*/ 11 w 11"/>
                <a:gd name="T5" fmla="*/ 3 h 3"/>
                <a:gd name="T6" fmla="*/ 0 w 11"/>
                <a:gd name="T7" fmla="*/ 0 h 3"/>
                <a:gd name="T8" fmla="*/ 0 w 1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1"/>
                    <a:pt x="8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2"/>
                    <a:pt x="4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1772"/>
            <p:cNvSpPr>
              <a:spLocks/>
            </p:cNvSpPr>
            <p:nvPr/>
          </p:nvSpPr>
          <p:spPr bwMode="auto">
            <a:xfrm>
              <a:off x="5901054" y="2377977"/>
              <a:ext cx="31081" cy="9142"/>
            </a:xfrm>
            <a:custGeom>
              <a:avLst/>
              <a:gdLst>
                <a:gd name="T0" fmla="*/ 1 w 7"/>
                <a:gd name="T1" fmla="*/ 0 h 2"/>
                <a:gd name="T2" fmla="*/ 7 w 7"/>
                <a:gd name="T3" fmla="*/ 1 h 2"/>
                <a:gd name="T4" fmla="*/ 7 w 7"/>
                <a:gd name="T5" fmla="*/ 2 h 2"/>
                <a:gd name="T6" fmla="*/ 0 w 7"/>
                <a:gd name="T7" fmla="*/ 0 h 2"/>
                <a:gd name="T8" fmla="*/ 1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0"/>
                  </a:moveTo>
                  <a:cubicBezTo>
                    <a:pt x="3" y="0"/>
                    <a:pt x="5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5" y="1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1773"/>
            <p:cNvSpPr>
              <a:spLocks/>
            </p:cNvSpPr>
            <p:nvPr/>
          </p:nvSpPr>
          <p:spPr bwMode="auto">
            <a:xfrm>
              <a:off x="5906539" y="2387119"/>
              <a:ext cx="25595" cy="9142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1 h 2"/>
                <a:gd name="T4" fmla="*/ 1 w 6"/>
                <a:gd name="T5" fmla="*/ 1 h 2"/>
                <a:gd name="T6" fmla="*/ 5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1774"/>
            <p:cNvSpPr>
              <a:spLocks/>
            </p:cNvSpPr>
            <p:nvPr/>
          </p:nvSpPr>
          <p:spPr bwMode="auto">
            <a:xfrm>
              <a:off x="5906539" y="2390776"/>
              <a:ext cx="25595" cy="9142"/>
            </a:xfrm>
            <a:custGeom>
              <a:avLst/>
              <a:gdLst>
                <a:gd name="T0" fmla="*/ 1 w 6"/>
                <a:gd name="T1" fmla="*/ 1 h 2"/>
                <a:gd name="T2" fmla="*/ 1 w 6"/>
                <a:gd name="T3" fmla="*/ 1 h 2"/>
                <a:gd name="T4" fmla="*/ 1 w 6"/>
                <a:gd name="T5" fmla="*/ 0 h 2"/>
                <a:gd name="T6" fmla="*/ 5 w 6"/>
                <a:gd name="T7" fmla="*/ 2 h 2"/>
                <a:gd name="T8" fmla="*/ 6 w 6"/>
                <a:gd name="T9" fmla="*/ 2 h 2"/>
                <a:gd name="T10" fmla="*/ 6 w 6"/>
                <a:gd name="T11" fmla="*/ 2 h 2"/>
                <a:gd name="T12" fmla="*/ 6 w 6"/>
                <a:gd name="T13" fmla="*/ 2 h 2"/>
                <a:gd name="T14" fmla="*/ 0 w 6"/>
                <a:gd name="T15" fmla="*/ 1 h 2"/>
                <a:gd name="T16" fmla="*/ 1 w 6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1775"/>
            <p:cNvSpPr>
              <a:spLocks/>
            </p:cNvSpPr>
            <p:nvPr/>
          </p:nvSpPr>
          <p:spPr bwMode="auto">
            <a:xfrm>
              <a:off x="5906539" y="2416371"/>
              <a:ext cx="25595" cy="5485"/>
            </a:xfrm>
            <a:custGeom>
              <a:avLst/>
              <a:gdLst>
                <a:gd name="T0" fmla="*/ 0 w 6"/>
                <a:gd name="T1" fmla="*/ 0 h 1"/>
                <a:gd name="T2" fmla="*/ 5 w 6"/>
                <a:gd name="T3" fmla="*/ 1 h 1"/>
                <a:gd name="T4" fmla="*/ 5 w 6"/>
                <a:gd name="T5" fmla="*/ 1 h 1"/>
                <a:gd name="T6" fmla="*/ 0 w 6"/>
                <a:gd name="T7" fmla="*/ 0 h 1"/>
                <a:gd name="T8" fmla="*/ 0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1776"/>
            <p:cNvSpPr>
              <a:spLocks/>
            </p:cNvSpPr>
            <p:nvPr/>
          </p:nvSpPr>
          <p:spPr bwMode="auto">
            <a:xfrm>
              <a:off x="5880944" y="2399916"/>
              <a:ext cx="20111" cy="9142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5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1777"/>
            <p:cNvSpPr>
              <a:spLocks/>
            </p:cNvSpPr>
            <p:nvPr/>
          </p:nvSpPr>
          <p:spPr bwMode="auto">
            <a:xfrm>
              <a:off x="5880944" y="2396260"/>
              <a:ext cx="20111" cy="7313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0 h 2"/>
                <a:gd name="T4" fmla="*/ 5 w 5"/>
                <a:gd name="T5" fmla="*/ 1 h 2"/>
                <a:gd name="T6" fmla="*/ 4 w 5"/>
                <a:gd name="T7" fmla="*/ 2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1778"/>
            <p:cNvSpPr>
              <a:spLocks/>
            </p:cNvSpPr>
            <p:nvPr/>
          </p:nvSpPr>
          <p:spPr bwMode="auto">
            <a:xfrm>
              <a:off x="5875459" y="2387119"/>
              <a:ext cx="21939" cy="9142"/>
            </a:xfrm>
            <a:custGeom>
              <a:avLst/>
              <a:gdLst>
                <a:gd name="T0" fmla="*/ 1 w 5"/>
                <a:gd name="T1" fmla="*/ 1 h 2"/>
                <a:gd name="T2" fmla="*/ 5 w 5"/>
                <a:gd name="T3" fmla="*/ 2 h 2"/>
                <a:gd name="T4" fmla="*/ 5 w 5"/>
                <a:gd name="T5" fmla="*/ 2 h 2"/>
                <a:gd name="T6" fmla="*/ 1 w 5"/>
                <a:gd name="T7" fmla="*/ 1 h 2"/>
                <a:gd name="T8" fmla="*/ 1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1779"/>
            <p:cNvSpPr>
              <a:spLocks/>
            </p:cNvSpPr>
            <p:nvPr/>
          </p:nvSpPr>
          <p:spPr bwMode="auto">
            <a:xfrm>
              <a:off x="5875459" y="2383463"/>
              <a:ext cx="25595" cy="7313"/>
            </a:xfrm>
            <a:custGeom>
              <a:avLst/>
              <a:gdLst>
                <a:gd name="T0" fmla="*/ 1 w 6"/>
                <a:gd name="T1" fmla="*/ 0 h 2"/>
                <a:gd name="T2" fmla="*/ 5 w 6"/>
                <a:gd name="T3" fmla="*/ 2 h 2"/>
                <a:gd name="T4" fmla="*/ 5 w 6"/>
                <a:gd name="T5" fmla="*/ 2 h 2"/>
                <a:gd name="T6" fmla="*/ 0 w 6"/>
                <a:gd name="T7" fmla="*/ 1 h 2"/>
                <a:gd name="T8" fmla="*/ 1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1780"/>
            <p:cNvSpPr>
              <a:spLocks/>
            </p:cNvSpPr>
            <p:nvPr/>
          </p:nvSpPr>
          <p:spPr bwMode="auto">
            <a:xfrm>
              <a:off x="5875459" y="2377977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1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1781"/>
            <p:cNvSpPr>
              <a:spLocks/>
            </p:cNvSpPr>
            <p:nvPr/>
          </p:nvSpPr>
          <p:spPr bwMode="auto">
            <a:xfrm>
              <a:off x="5880944" y="2368837"/>
              <a:ext cx="16455" cy="914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1 h 2"/>
                <a:gd name="T4" fmla="*/ 0 w 4"/>
                <a:gd name="T5" fmla="*/ 0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1782"/>
            <p:cNvSpPr>
              <a:spLocks/>
            </p:cNvSpPr>
            <p:nvPr/>
          </p:nvSpPr>
          <p:spPr bwMode="auto">
            <a:xfrm>
              <a:off x="5875459" y="2308504"/>
              <a:ext cx="18282" cy="5485"/>
            </a:xfrm>
            <a:custGeom>
              <a:avLst/>
              <a:gdLst>
                <a:gd name="T0" fmla="*/ 4 w 4"/>
                <a:gd name="T1" fmla="*/ 1 h 1"/>
                <a:gd name="T2" fmla="*/ 1 w 4"/>
                <a:gd name="T3" fmla="*/ 0 h 1"/>
                <a:gd name="T4" fmla="*/ 1 w 4"/>
                <a:gd name="T5" fmla="*/ 0 h 1"/>
                <a:gd name="T6" fmla="*/ 4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1783"/>
            <p:cNvSpPr>
              <a:spLocks/>
            </p:cNvSpPr>
            <p:nvPr/>
          </p:nvSpPr>
          <p:spPr bwMode="auto">
            <a:xfrm>
              <a:off x="5906539" y="2308504"/>
              <a:ext cx="21939" cy="9142"/>
            </a:xfrm>
            <a:custGeom>
              <a:avLst/>
              <a:gdLst>
                <a:gd name="T0" fmla="*/ 5 w 5"/>
                <a:gd name="T1" fmla="*/ 2 h 2"/>
                <a:gd name="T2" fmla="*/ 1 w 5"/>
                <a:gd name="T3" fmla="*/ 0 h 2"/>
                <a:gd name="T4" fmla="*/ 1 w 5"/>
                <a:gd name="T5" fmla="*/ 0 h 2"/>
                <a:gd name="T6" fmla="*/ 5 w 5"/>
                <a:gd name="T7" fmla="*/ 2 h 2"/>
                <a:gd name="T8" fmla="*/ 5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1784"/>
            <p:cNvSpPr>
              <a:spLocks/>
            </p:cNvSpPr>
            <p:nvPr/>
          </p:nvSpPr>
          <p:spPr bwMode="auto">
            <a:xfrm>
              <a:off x="5919336" y="1909949"/>
              <a:ext cx="21939" cy="9142"/>
            </a:xfrm>
            <a:custGeom>
              <a:avLst/>
              <a:gdLst>
                <a:gd name="T0" fmla="*/ 0 w 5"/>
                <a:gd name="T1" fmla="*/ 0 h 2"/>
                <a:gd name="T2" fmla="*/ 4 w 5"/>
                <a:gd name="T3" fmla="*/ 2 h 2"/>
                <a:gd name="T4" fmla="*/ 4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1785"/>
            <p:cNvSpPr>
              <a:spLocks/>
            </p:cNvSpPr>
            <p:nvPr/>
          </p:nvSpPr>
          <p:spPr bwMode="auto">
            <a:xfrm>
              <a:off x="5950417" y="1875213"/>
              <a:ext cx="25595" cy="14626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11786"/>
            <p:cNvSpPr>
              <a:spLocks/>
            </p:cNvSpPr>
            <p:nvPr/>
          </p:nvSpPr>
          <p:spPr bwMode="auto">
            <a:xfrm>
              <a:off x="5871802" y="1944686"/>
              <a:ext cx="34737" cy="12798"/>
            </a:xfrm>
            <a:custGeom>
              <a:avLst/>
              <a:gdLst>
                <a:gd name="T0" fmla="*/ 0 w 8"/>
                <a:gd name="T1" fmla="*/ 0 h 3"/>
                <a:gd name="T2" fmla="*/ 5 w 8"/>
                <a:gd name="T3" fmla="*/ 1 h 3"/>
                <a:gd name="T4" fmla="*/ 8 w 8"/>
                <a:gd name="T5" fmla="*/ 2 h 3"/>
                <a:gd name="T6" fmla="*/ 8 w 8"/>
                <a:gd name="T7" fmla="*/ 2 h 3"/>
                <a:gd name="T8" fmla="*/ 7 w 8"/>
                <a:gd name="T9" fmla="*/ 3 h 3"/>
                <a:gd name="T10" fmla="*/ 5 w 8"/>
                <a:gd name="T11" fmla="*/ 2 h 3"/>
                <a:gd name="T12" fmla="*/ 2 w 8"/>
                <a:gd name="T13" fmla="*/ 1 h 3"/>
                <a:gd name="T14" fmla="*/ 2 w 8"/>
                <a:gd name="T15" fmla="*/ 1 h 3"/>
                <a:gd name="T16" fmla="*/ 0 w 8"/>
                <a:gd name="T17" fmla="*/ 0 h 3"/>
                <a:gd name="T18" fmla="*/ 0 w 8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0"/>
                    <a:pt x="4" y="1"/>
                    <a:pt x="5" y="1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11787"/>
            <p:cNvSpPr>
              <a:spLocks/>
            </p:cNvSpPr>
            <p:nvPr/>
          </p:nvSpPr>
          <p:spPr bwMode="auto">
            <a:xfrm>
              <a:off x="5862662" y="1957483"/>
              <a:ext cx="56676" cy="31081"/>
            </a:xfrm>
            <a:custGeom>
              <a:avLst/>
              <a:gdLst>
                <a:gd name="T0" fmla="*/ 7 w 13"/>
                <a:gd name="T1" fmla="*/ 5 h 7"/>
                <a:gd name="T2" fmla="*/ 1 w 13"/>
                <a:gd name="T3" fmla="*/ 1 h 7"/>
                <a:gd name="T4" fmla="*/ 1 w 13"/>
                <a:gd name="T5" fmla="*/ 1 h 7"/>
                <a:gd name="T6" fmla="*/ 1 w 13"/>
                <a:gd name="T7" fmla="*/ 1 h 7"/>
                <a:gd name="T8" fmla="*/ 0 w 13"/>
                <a:gd name="T9" fmla="*/ 1 h 7"/>
                <a:gd name="T10" fmla="*/ 0 w 13"/>
                <a:gd name="T11" fmla="*/ 0 h 7"/>
                <a:gd name="T12" fmla="*/ 1 w 13"/>
                <a:gd name="T13" fmla="*/ 1 h 7"/>
                <a:gd name="T14" fmla="*/ 13 w 13"/>
                <a:gd name="T15" fmla="*/ 7 h 7"/>
                <a:gd name="T16" fmla="*/ 13 w 13"/>
                <a:gd name="T17" fmla="*/ 7 h 7"/>
                <a:gd name="T18" fmla="*/ 5 w 13"/>
                <a:gd name="T19" fmla="*/ 3 h 7"/>
                <a:gd name="T20" fmla="*/ 7 w 13"/>
                <a:gd name="T21" fmla="*/ 4 h 7"/>
                <a:gd name="T22" fmla="*/ 7 w 13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7">
                  <a:moveTo>
                    <a:pt x="7" y="5"/>
                  </a:moveTo>
                  <a:cubicBezTo>
                    <a:pt x="5" y="3"/>
                    <a:pt x="3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9" y="4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0" y="6"/>
                    <a:pt x="8" y="4"/>
                    <a:pt x="5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8" y="4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11788"/>
            <p:cNvSpPr>
              <a:spLocks/>
            </p:cNvSpPr>
            <p:nvPr/>
          </p:nvSpPr>
          <p:spPr bwMode="auto">
            <a:xfrm>
              <a:off x="5859005" y="1979422"/>
              <a:ext cx="42050" cy="21939"/>
            </a:xfrm>
            <a:custGeom>
              <a:avLst/>
              <a:gdLst>
                <a:gd name="T0" fmla="*/ 10 w 10"/>
                <a:gd name="T1" fmla="*/ 5 h 5"/>
                <a:gd name="T2" fmla="*/ 9 w 10"/>
                <a:gd name="T3" fmla="*/ 5 h 5"/>
                <a:gd name="T4" fmla="*/ 5 w 10"/>
                <a:gd name="T5" fmla="*/ 4 h 5"/>
                <a:gd name="T6" fmla="*/ 5 w 10"/>
                <a:gd name="T7" fmla="*/ 4 h 5"/>
                <a:gd name="T8" fmla="*/ 4 w 10"/>
                <a:gd name="T9" fmla="*/ 3 h 5"/>
                <a:gd name="T10" fmla="*/ 0 w 10"/>
                <a:gd name="T11" fmla="*/ 1 h 5"/>
                <a:gd name="T12" fmla="*/ 0 w 10"/>
                <a:gd name="T13" fmla="*/ 1 h 5"/>
                <a:gd name="T14" fmla="*/ 3 w 10"/>
                <a:gd name="T15" fmla="*/ 2 h 5"/>
                <a:gd name="T16" fmla="*/ 2 w 10"/>
                <a:gd name="T17" fmla="*/ 1 h 5"/>
                <a:gd name="T18" fmla="*/ 2 w 10"/>
                <a:gd name="T19" fmla="*/ 1 h 5"/>
                <a:gd name="T20" fmla="*/ 1 w 10"/>
                <a:gd name="T21" fmla="*/ 1 h 5"/>
                <a:gd name="T22" fmla="*/ 1 w 10"/>
                <a:gd name="T23" fmla="*/ 0 h 5"/>
                <a:gd name="T24" fmla="*/ 7 w 10"/>
                <a:gd name="T25" fmla="*/ 3 h 5"/>
                <a:gd name="T26" fmla="*/ 7 w 10"/>
                <a:gd name="T27" fmla="*/ 3 h 5"/>
                <a:gd name="T28" fmla="*/ 3 w 10"/>
                <a:gd name="T29" fmla="*/ 2 h 5"/>
                <a:gd name="T30" fmla="*/ 4 w 10"/>
                <a:gd name="T31" fmla="*/ 3 h 5"/>
                <a:gd name="T32" fmla="*/ 10 w 10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10" y="5"/>
                    <a:pt x="10" y="5"/>
                    <a:pt x="9" y="5"/>
                  </a:cubicBezTo>
                  <a:cubicBezTo>
                    <a:pt x="8" y="5"/>
                    <a:pt x="7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6" y="3"/>
                    <a:pt x="8" y="4"/>
                    <a:pt x="1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11789"/>
            <p:cNvSpPr>
              <a:spLocks/>
            </p:cNvSpPr>
            <p:nvPr/>
          </p:nvSpPr>
          <p:spPr bwMode="auto">
            <a:xfrm>
              <a:off x="5966870" y="2451107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0 w 5"/>
                <a:gd name="T3" fmla="*/ 0 h 2"/>
                <a:gd name="T4" fmla="*/ 1 w 5"/>
                <a:gd name="T5" fmla="*/ 0 h 2"/>
                <a:gd name="T6" fmla="*/ 4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11790"/>
            <p:cNvSpPr>
              <a:spLocks/>
            </p:cNvSpPr>
            <p:nvPr/>
          </p:nvSpPr>
          <p:spPr bwMode="auto">
            <a:xfrm>
              <a:off x="5970527" y="2456592"/>
              <a:ext cx="21939" cy="1279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2 h 3"/>
                <a:gd name="T4" fmla="*/ 4 w 5"/>
                <a:gd name="T5" fmla="*/ 3 h 3"/>
                <a:gd name="T6" fmla="*/ 0 w 5"/>
                <a:gd name="T7" fmla="*/ 1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11791"/>
            <p:cNvSpPr>
              <a:spLocks/>
            </p:cNvSpPr>
            <p:nvPr/>
          </p:nvSpPr>
          <p:spPr bwMode="auto">
            <a:xfrm>
              <a:off x="5954073" y="2469389"/>
              <a:ext cx="21939" cy="9142"/>
            </a:xfrm>
            <a:custGeom>
              <a:avLst/>
              <a:gdLst>
                <a:gd name="T0" fmla="*/ 5 w 5"/>
                <a:gd name="T1" fmla="*/ 2 h 2"/>
                <a:gd name="T2" fmla="*/ 1 w 5"/>
                <a:gd name="T3" fmla="*/ 1 h 2"/>
                <a:gd name="T4" fmla="*/ 1 w 5"/>
                <a:gd name="T5" fmla="*/ 0 h 2"/>
                <a:gd name="T6" fmla="*/ 5 w 5"/>
                <a:gd name="T7" fmla="*/ 2 h 2"/>
                <a:gd name="T8" fmla="*/ 5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2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11792"/>
            <p:cNvSpPr>
              <a:spLocks/>
            </p:cNvSpPr>
            <p:nvPr/>
          </p:nvSpPr>
          <p:spPr bwMode="auto">
            <a:xfrm>
              <a:off x="5884600" y="2438310"/>
              <a:ext cx="25595" cy="9142"/>
            </a:xfrm>
            <a:custGeom>
              <a:avLst/>
              <a:gdLst>
                <a:gd name="T0" fmla="*/ 6 w 6"/>
                <a:gd name="T1" fmla="*/ 2 h 2"/>
                <a:gd name="T2" fmla="*/ 1 w 6"/>
                <a:gd name="T3" fmla="*/ 0 h 2"/>
                <a:gd name="T4" fmla="*/ 1 w 6"/>
                <a:gd name="T5" fmla="*/ 0 h 2"/>
                <a:gd name="T6" fmla="*/ 6 w 6"/>
                <a:gd name="T7" fmla="*/ 2 h 2"/>
                <a:gd name="T8" fmla="*/ 6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11793"/>
            <p:cNvSpPr>
              <a:spLocks/>
            </p:cNvSpPr>
            <p:nvPr/>
          </p:nvSpPr>
          <p:spPr bwMode="auto">
            <a:xfrm>
              <a:off x="5880944" y="2443794"/>
              <a:ext cx="20111" cy="12798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1 h 3"/>
                <a:gd name="T4" fmla="*/ 0 w 5"/>
                <a:gd name="T5" fmla="*/ 1 h 3"/>
                <a:gd name="T6" fmla="*/ 5 w 5"/>
                <a:gd name="T7" fmla="*/ 2 h 3"/>
                <a:gd name="T8" fmla="*/ 5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11794"/>
            <p:cNvSpPr>
              <a:spLocks/>
            </p:cNvSpPr>
            <p:nvPr/>
          </p:nvSpPr>
          <p:spPr bwMode="auto">
            <a:xfrm>
              <a:off x="5880944" y="2447450"/>
              <a:ext cx="16455" cy="914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1 h 2"/>
                <a:gd name="T4" fmla="*/ 0 w 4"/>
                <a:gd name="T5" fmla="*/ 0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11795"/>
            <p:cNvSpPr>
              <a:spLocks/>
            </p:cNvSpPr>
            <p:nvPr/>
          </p:nvSpPr>
          <p:spPr bwMode="auto">
            <a:xfrm>
              <a:off x="5875459" y="2451107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1 w 5"/>
                <a:gd name="T3" fmla="*/ 0 h 2"/>
                <a:gd name="T4" fmla="*/ 1 w 5"/>
                <a:gd name="T5" fmla="*/ 0 h 2"/>
                <a:gd name="T6" fmla="*/ 4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5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11796"/>
            <p:cNvSpPr>
              <a:spLocks/>
            </p:cNvSpPr>
            <p:nvPr/>
          </p:nvSpPr>
          <p:spPr bwMode="auto">
            <a:xfrm>
              <a:off x="5868146" y="2460249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  <a:gd name="T4" fmla="*/ 0 w 6"/>
                <a:gd name="T5" fmla="*/ 0 h 3"/>
                <a:gd name="T6" fmla="*/ 6 w 6"/>
                <a:gd name="T7" fmla="*/ 2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11797"/>
            <p:cNvSpPr>
              <a:spLocks/>
            </p:cNvSpPr>
            <p:nvPr/>
          </p:nvSpPr>
          <p:spPr bwMode="auto">
            <a:xfrm>
              <a:off x="5862662" y="2463905"/>
              <a:ext cx="25595" cy="9142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1 h 2"/>
                <a:gd name="T4" fmla="*/ 1 w 6"/>
                <a:gd name="T5" fmla="*/ 0 h 2"/>
                <a:gd name="T6" fmla="*/ 5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2"/>
                    <a:pt x="2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11798"/>
            <p:cNvSpPr>
              <a:spLocks/>
            </p:cNvSpPr>
            <p:nvPr/>
          </p:nvSpPr>
          <p:spPr bwMode="auto">
            <a:xfrm>
              <a:off x="5859005" y="2469389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3 w 5"/>
                <a:gd name="T3" fmla="*/ 1 h 2"/>
                <a:gd name="T4" fmla="*/ 4 w 5"/>
                <a:gd name="T5" fmla="*/ 2 h 2"/>
                <a:gd name="T6" fmla="*/ 4 w 5"/>
                <a:gd name="T7" fmla="*/ 2 h 2"/>
                <a:gd name="T8" fmla="*/ 2 w 5"/>
                <a:gd name="T9" fmla="*/ 1 h 2"/>
                <a:gd name="T10" fmla="*/ 2 w 5"/>
                <a:gd name="T11" fmla="*/ 0 h 2"/>
                <a:gd name="T12" fmla="*/ 1 w 5"/>
                <a:gd name="T13" fmla="*/ 0 h 2"/>
                <a:gd name="T14" fmla="*/ 1 w 5"/>
                <a:gd name="T15" fmla="*/ 0 h 2"/>
                <a:gd name="T16" fmla="*/ 4 w 5"/>
                <a:gd name="T17" fmla="*/ 1 h 2"/>
                <a:gd name="T18" fmla="*/ 4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11799"/>
            <p:cNvSpPr>
              <a:spLocks/>
            </p:cNvSpPr>
            <p:nvPr/>
          </p:nvSpPr>
          <p:spPr bwMode="auto">
            <a:xfrm>
              <a:off x="5906539" y="2447450"/>
              <a:ext cx="12798" cy="914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3 w 3"/>
                <a:gd name="T5" fmla="*/ 2 h 2"/>
                <a:gd name="T6" fmla="*/ 0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11800"/>
            <p:cNvSpPr>
              <a:spLocks/>
            </p:cNvSpPr>
            <p:nvPr/>
          </p:nvSpPr>
          <p:spPr bwMode="auto">
            <a:xfrm>
              <a:off x="5901054" y="2451107"/>
              <a:ext cx="14626" cy="914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1 w 3"/>
                <a:gd name="T5" fmla="*/ 0 h 2"/>
                <a:gd name="T6" fmla="*/ 3 w 3"/>
                <a:gd name="T7" fmla="*/ 1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11801"/>
            <p:cNvSpPr>
              <a:spLocks/>
            </p:cNvSpPr>
            <p:nvPr/>
          </p:nvSpPr>
          <p:spPr bwMode="auto">
            <a:xfrm>
              <a:off x="5901054" y="2456592"/>
              <a:ext cx="9142" cy="365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11802"/>
            <p:cNvSpPr>
              <a:spLocks/>
            </p:cNvSpPr>
            <p:nvPr/>
          </p:nvSpPr>
          <p:spPr bwMode="auto">
            <a:xfrm>
              <a:off x="5966870" y="2412714"/>
              <a:ext cx="16455" cy="12798"/>
            </a:xfrm>
            <a:custGeom>
              <a:avLst/>
              <a:gdLst>
                <a:gd name="T0" fmla="*/ 1 w 4"/>
                <a:gd name="T1" fmla="*/ 1 h 3"/>
                <a:gd name="T2" fmla="*/ 4 w 4"/>
                <a:gd name="T3" fmla="*/ 2 h 3"/>
                <a:gd name="T4" fmla="*/ 4 w 4"/>
                <a:gd name="T5" fmla="*/ 3 h 3"/>
                <a:gd name="T6" fmla="*/ 1 w 4"/>
                <a:gd name="T7" fmla="*/ 1 h 3"/>
                <a:gd name="T8" fmla="*/ 1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11803"/>
            <p:cNvSpPr>
              <a:spLocks/>
            </p:cNvSpPr>
            <p:nvPr/>
          </p:nvSpPr>
          <p:spPr bwMode="auto">
            <a:xfrm>
              <a:off x="5966870" y="2421855"/>
              <a:ext cx="16455" cy="914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1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11804"/>
            <p:cNvSpPr>
              <a:spLocks/>
            </p:cNvSpPr>
            <p:nvPr/>
          </p:nvSpPr>
          <p:spPr bwMode="auto">
            <a:xfrm>
              <a:off x="5957730" y="2352382"/>
              <a:ext cx="31081" cy="12798"/>
            </a:xfrm>
            <a:custGeom>
              <a:avLst/>
              <a:gdLst>
                <a:gd name="T0" fmla="*/ 6 w 7"/>
                <a:gd name="T1" fmla="*/ 3 h 3"/>
                <a:gd name="T2" fmla="*/ 1 w 7"/>
                <a:gd name="T3" fmla="*/ 0 h 3"/>
                <a:gd name="T4" fmla="*/ 1 w 7"/>
                <a:gd name="T5" fmla="*/ 0 h 3"/>
                <a:gd name="T6" fmla="*/ 6 w 7"/>
                <a:gd name="T7" fmla="*/ 2 h 3"/>
                <a:gd name="T8" fmla="*/ 6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4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4" y="2"/>
                    <a:pt x="6" y="2"/>
                  </a:cubicBezTo>
                  <a:cubicBezTo>
                    <a:pt x="7" y="2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11805"/>
            <p:cNvSpPr>
              <a:spLocks/>
            </p:cNvSpPr>
            <p:nvPr/>
          </p:nvSpPr>
          <p:spPr bwMode="auto">
            <a:xfrm>
              <a:off x="5954073" y="2270112"/>
              <a:ext cx="29252" cy="16455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0 h 4"/>
                <a:gd name="T4" fmla="*/ 1 w 7"/>
                <a:gd name="T5" fmla="*/ 0 h 4"/>
                <a:gd name="T6" fmla="*/ 7 w 7"/>
                <a:gd name="T7" fmla="*/ 3 h 4"/>
                <a:gd name="T8" fmla="*/ 7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5" y="3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4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11806"/>
            <p:cNvSpPr>
              <a:spLocks/>
            </p:cNvSpPr>
            <p:nvPr/>
          </p:nvSpPr>
          <p:spPr bwMode="auto">
            <a:xfrm>
              <a:off x="5880944" y="2403573"/>
              <a:ext cx="20111" cy="12798"/>
            </a:xfrm>
            <a:custGeom>
              <a:avLst/>
              <a:gdLst>
                <a:gd name="T0" fmla="*/ 1 w 5"/>
                <a:gd name="T1" fmla="*/ 0 h 3"/>
                <a:gd name="T2" fmla="*/ 5 w 5"/>
                <a:gd name="T3" fmla="*/ 3 h 3"/>
                <a:gd name="T4" fmla="*/ 5 w 5"/>
                <a:gd name="T5" fmla="*/ 3 h 3"/>
                <a:gd name="T6" fmla="*/ 1 w 5"/>
                <a:gd name="T7" fmla="*/ 1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11807"/>
            <p:cNvSpPr>
              <a:spLocks/>
            </p:cNvSpPr>
            <p:nvPr/>
          </p:nvSpPr>
          <p:spPr bwMode="auto">
            <a:xfrm>
              <a:off x="6087534" y="1716156"/>
              <a:ext cx="18282" cy="12798"/>
            </a:xfrm>
            <a:custGeom>
              <a:avLst/>
              <a:gdLst>
                <a:gd name="T0" fmla="*/ 3 w 4"/>
                <a:gd name="T1" fmla="*/ 3 h 3"/>
                <a:gd name="T2" fmla="*/ 0 w 4"/>
                <a:gd name="T3" fmla="*/ 1 h 3"/>
                <a:gd name="T4" fmla="*/ 1 w 4"/>
                <a:gd name="T5" fmla="*/ 1 h 3"/>
                <a:gd name="T6" fmla="*/ 4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11808"/>
            <p:cNvSpPr>
              <a:spLocks/>
            </p:cNvSpPr>
            <p:nvPr/>
          </p:nvSpPr>
          <p:spPr bwMode="auto">
            <a:xfrm>
              <a:off x="6014405" y="1677763"/>
              <a:ext cx="31081" cy="16455"/>
            </a:xfrm>
            <a:custGeom>
              <a:avLst/>
              <a:gdLst>
                <a:gd name="T0" fmla="*/ 6 w 7"/>
                <a:gd name="T1" fmla="*/ 4 h 4"/>
                <a:gd name="T2" fmla="*/ 0 w 7"/>
                <a:gd name="T3" fmla="*/ 0 h 4"/>
                <a:gd name="T4" fmla="*/ 0 w 7"/>
                <a:gd name="T5" fmla="*/ 0 h 4"/>
                <a:gd name="T6" fmla="*/ 6 w 7"/>
                <a:gd name="T7" fmla="*/ 4 h 4"/>
                <a:gd name="T8" fmla="*/ 6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4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4"/>
                  </a:cubicBezTo>
                  <a:cubicBezTo>
                    <a:pt x="7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11809"/>
            <p:cNvSpPr>
              <a:spLocks/>
            </p:cNvSpPr>
            <p:nvPr/>
          </p:nvSpPr>
          <p:spPr bwMode="auto">
            <a:xfrm>
              <a:off x="5992466" y="1719812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6 w 6"/>
                <a:gd name="T3" fmla="*/ 3 h 3"/>
                <a:gd name="T4" fmla="*/ 6 w 6"/>
                <a:gd name="T5" fmla="*/ 3 h 3"/>
                <a:gd name="T6" fmla="*/ 1 w 6"/>
                <a:gd name="T7" fmla="*/ 1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3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11810"/>
            <p:cNvSpPr>
              <a:spLocks/>
            </p:cNvSpPr>
            <p:nvPr/>
          </p:nvSpPr>
          <p:spPr bwMode="auto">
            <a:xfrm>
              <a:off x="5992466" y="1732610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1 h 3"/>
                <a:gd name="T4" fmla="*/ 0 w 6"/>
                <a:gd name="T5" fmla="*/ 0 h 3"/>
                <a:gd name="T6" fmla="*/ 6 w 6"/>
                <a:gd name="T7" fmla="*/ 3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11811"/>
            <p:cNvSpPr>
              <a:spLocks/>
            </p:cNvSpPr>
            <p:nvPr/>
          </p:nvSpPr>
          <p:spPr bwMode="auto">
            <a:xfrm>
              <a:off x="5997951" y="1811224"/>
              <a:ext cx="20111" cy="1279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2 h 3"/>
                <a:gd name="T4" fmla="*/ 5 w 5"/>
                <a:gd name="T5" fmla="*/ 3 h 3"/>
                <a:gd name="T6" fmla="*/ 0 w 5"/>
                <a:gd name="T7" fmla="*/ 0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11812"/>
            <p:cNvSpPr>
              <a:spLocks/>
            </p:cNvSpPr>
            <p:nvPr/>
          </p:nvSpPr>
          <p:spPr bwMode="auto">
            <a:xfrm>
              <a:off x="6001608" y="1884353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5 w 6"/>
                <a:gd name="T5" fmla="*/ 3 h 3"/>
                <a:gd name="T6" fmla="*/ 0 w 6"/>
                <a:gd name="T7" fmla="*/ 0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1"/>
                    <a:pt x="4" y="2"/>
                    <a:pt x="5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11813"/>
            <p:cNvSpPr>
              <a:spLocks/>
            </p:cNvSpPr>
            <p:nvPr/>
          </p:nvSpPr>
          <p:spPr bwMode="auto">
            <a:xfrm>
              <a:off x="5849863" y="1703358"/>
              <a:ext cx="34737" cy="25595"/>
            </a:xfrm>
            <a:custGeom>
              <a:avLst/>
              <a:gdLst>
                <a:gd name="T0" fmla="*/ 1 w 8"/>
                <a:gd name="T1" fmla="*/ 1 h 6"/>
                <a:gd name="T2" fmla="*/ 7 w 8"/>
                <a:gd name="T3" fmla="*/ 5 h 6"/>
                <a:gd name="T4" fmla="*/ 7 w 8"/>
                <a:gd name="T5" fmla="*/ 5 h 6"/>
                <a:gd name="T6" fmla="*/ 0 w 8"/>
                <a:gd name="T7" fmla="*/ 1 h 6"/>
                <a:gd name="T8" fmla="*/ 1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3" y="2"/>
                    <a:pt x="5" y="4"/>
                    <a:pt x="7" y="5"/>
                  </a:cubicBezTo>
                  <a:cubicBezTo>
                    <a:pt x="8" y="5"/>
                    <a:pt x="7" y="6"/>
                    <a:pt x="7" y="5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11814"/>
            <p:cNvSpPr>
              <a:spLocks/>
            </p:cNvSpPr>
            <p:nvPr/>
          </p:nvSpPr>
          <p:spPr bwMode="auto">
            <a:xfrm>
              <a:off x="5849863" y="1690560"/>
              <a:ext cx="60332" cy="34737"/>
            </a:xfrm>
            <a:custGeom>
              <a:avLst/>
              <a:gdLst>
                <a:gd name="T0" fmla="*/ 0 w 14"/>
                <a:gd name="T1" fmla="*/ 0 h 8"/>
                <a:gd name="T2" fmla="*/ 7 w 14"/>
                <a:gd name="T3" fmla="*/ 4 h 8"/>
                <a:gd name="T4" fmla="*/ 7 w 14"/>
                <a:gd name="T5" fmla="*/ 4 h 8"/>
                <a:gd name="T6" fmla="*/ 8 w 14"/>
                <a:gd name="T7" fmla="*/ 4 h 8"/>
                <a:gd name="T8" fmla="*/ 8 w 14"/>
                <a:gd name="T9" fmla="*/ 4 h 8"/>
                <a:gd name="T10" fmla="*/ 11 w 14"/>
                <a:gd name="T11" fmla="*/ 5 h 8"/>
                <a:gd name="T12" fmla="*/ 13 w 14"/>
                <a:gd name="T13" fmla="*/ 6 h 8"/>
                <a:gd name="T14" fmla="*/ 13 w 14"/>
                <a:gd name="T15" fmla="*/ 7 h 8"/>
                <a:gd name="T16" fmla="*/ 12 w 14"/>
                <a:gd name="T17" fmla="*/ 6 h 8"/>
                <a:gd name="T18" fmla="*/ 14 w 14"/>
                <a:gd name="T19" fmla="*/ 8 h 8"/>
                <a:gd name="T20" fmla="*/ 14 w 14"/>
                <a:gd name="T21" fmla="*/ 8 h 8"/>
                <a:gd name="T22" fmla="*/ 10 w 14"/>
                <a:gd name="T23" fmla="*/ 6 h 8"/>
                <a:gd name="T24" fmla="*/ 9 w 14"/>
                <a:gd name="T25" fmla="*/ 5 h 8"/>
                <a:gd name="T26" fmla="*/ 9 w 14"/>
                <a:gd name="T27" fmla="*/ 5 h 8"/>
                <a:gd name="T28" fmla="*/ 0 w 14"/>
                <a:gd name="T29" fmla="*/ 1 h 8"/>
                <a:gd name="T30" fmla="*/ 0 w 14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cubicBezTo>
                    <a:pt x="2" y="2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3" y="7"/>
                    <a:pt x="13" y="7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2" y="6"/>
                    <a:pt x="10" y="6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4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11815"/>
            <p:cNvSpPr>
              <a:spLocks/>
            </p:cNvSpPr>
            <p:nvPr/>
          </p:nvSpPr>
          <p:spPr bwMode="auto">
            <a:xfrm>
              <a:off x="5798673" y="1703358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3 h 3"/>
                <a:gd name="T4" fmla="*/ 5 w 6"/>
                <a:gd name="T5" fmla="*/ 3 h 3"/>
                <a:gd name="T6" fmla="*/ 1 w 6"/>
                <a:gd name="T7" fmla="*/ 1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11816"/>
            <p:cNvSpPr>
              <a:spLocks/>
            </p:cNvSpPr>
            <p:nvPr/>
          </p:nvSpPr>
          <p:spPr bwMode="auto">
            <a:xfrm>
              <a:off x="5738341" y="1719812"/>
              <a:ext cx="38394" cy="43878"/>
            </a:xfrm>
            <a:custGeom>
              <a:avLst/>
              <a:gdLst>
                <a:gd name="T0" fmla="*/ 4 w 9"/>
                <a:gd name="T1" fmla="*/ 4 h 10"/>
                <a:gd name="T2" fmla="*/ 4 w 9"/>
                <a:gd name="T3" fmla="*/ 4 h 10"/>
                <a:gd name="T4" fmla="*/ 9 w 9"/>
                <a:gd name="T5" fmla="*/ 9 h 10"/>
                <a:gd name="T6" fmla="*/ 8 w 9"/>
                <a:gd name="T7" fmla="*/ 9 h 10"/>
                <a:gd name="T8" fmla="*/ 4 w 9"/>
                <a:gd name="T9" fmla="*/ 5 h 10"/>
                <a:gd name="T10" fmla="*/ 4 w 9"/>
                <a:gd name="T11" fmla="*/ 4 h 10"/>
                <a:gd name="T12" fmla="*/ 0 w 9"/>
                <a:gd name="T13" fmla="*/ 0 h 10"/>
                <a:gd name="T14" fmla="*/ 4 w 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6"/>
                    <a:pt x="7" y="7"/>
                    <a:pt x="9" y="9"/>
                  </a:cubicBezTo>
                  <a:cubicBezTo>
                    <a:pt x="9" y="9"/>
                    <a:pt x="8" y="10"/>
                    <a:pt x="8" y="9"/>
                  </a:cubicBezTo>
                  <a:cubicBezTo>
                    <a:pt x="7" y="8"/>
                    <a:pt x="5" y="6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11817"/>
            <p:cNvSpPr>
              <a:spLocks/>
            </p:cNvSpPr>
            <p:nvPr/>
          </p:nvSpPr>
          <p:spPr bwMode="auto">
            <a:xfrm>
              <a:off x="5732856" y="1728954"/>
              <a:ext cx="25595" cy="2559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0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11818"/>
            <p:cNvSpPr>
              <a:spLocks/>
            </p:cNvSpPr>
            <p:nvPr/>
          </p:nvSpPr>
          <p:spPr bwMode="auto">
            <a:xfrm>
              <a:off x="5884600" y="1811224"/>
              <a:ext cx="25595" cy="12798"/>
            </a:xfrm>
            <a:custGeom>
              <a:avLst/>
              <a:gdLst>
                <a:gd name="T0" fmla="*/ 0 w 6"/>
                <a:gd name="T1" fmla="*/ 1 h 3"/>
                <a:gd name="T2" fmla="*/ 5 w 6"/>
                <a:gd name="T3" fmla="*/ 2 h 3"/>
                <a:gd name="T4" fmla="*/ 5 w 6"/>
                <a:gd name="T5" fmla="*/ 3 h 3"/>
                <a:gd name="T6" fmla="*/ 0 w 6"/>
                <a:gd name="T7" fmla="*/ 1 h 3"/>
                <a:gd name="T8" fmla="*/ 0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2" y="1"/>
                    <a:pt x="4" y="2"/>
                    <a:pt x="5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11819"/>
            <p:cNvSpPr>
              <a:spLocks/>
            </p:cNvSpPr>
            <p:nvPr/>
          </p:nvSpPr>
          <p:spPr bwMode="auto">
            <a:xfrm>
              <a:off x="5897397" y="2438310"/>
              <a:ext cx="31081" cy="12798"/>
            </a:xfrm>
            <a:custGeom>
              <a:avLst/>
              <a:gdLst>
                <a:gd name="T0" fmla="*/ 3 w 7"/>
                <a:gd name="T1" fmla="*/ 2 h 3"/>
                <a:gd name="T2" fmla="*/ 3 w 7"/>
                <a:gd name="T3" fmla="*/ 2 h 3"/>
                <a:gd name="T4" fmla="*/ 0 w 7"/>
                <a:gd name="T5" fmla="*/ 1 h 3"/>
                <a:gd name="T6" fmla="*/ 1 w 7"/>
                <a:gd name="T7" fmla="*/ 0 h 3"/>
                <a:gd name="T8" fmla="*/ 1 w 7"/>
                <a:gd name="T9" fmla="*/ 0 h 3"/>
                <a:gd name="T10" fmla="*/ 0 w 7"/>
                <a:gd name="T11" fmla="*/ 0 h 3"/>
                <a:gd name="T12" fmla="*/ 1 w 7"/>
                <a:gd name="T13" fmla="*/ 0 h 3"/>
                <a:gd name="T14" fmla="*/ 3 w 7"/>
                <a:gd name="T15" fmla="*/ 1 h 3"/>
                <a:gd name="T16" fmla="*/ 6 w 7"/>
                <a:gd name="T17" fmla="*/ 2 h 3"/>
                <a:gd name="T18" fmla="*/ 6 w 7"/>
                <a:gd name="T19" fmla="*/ 3 h 3"/>
                <a:gd name="T20" fmla="*/ 3 w 7"/>
                <a:gd name="T21" fmla="*/ 2 h 3"/>
                <a:gd name="T22" fmla="*/ 3 w 7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11820"/>
            <p:cNvSpPr>
              <a:spLocks/>
            </p:cNvSpPr>
            <p:nvPr/>
          </p:nvSpPr>
          <p:spPr bwMode="auto">
            <a:xfrm>
              <a:off x="5944932" y="1377932"/>
              <a:ext cx="65817" cy="43878"/>
            </a:xfrm>
            <a:custGeom>
              <a:avLst/>
              <a:gdLst>
                <a:gd name="T0" fmla="*/ 3 w 15"/>
                <a:gd name="T1" fmla="*/ 2 h 10"/>
                <a:gd name="T2" fmla="*/ 1 w 15"/>
                <a:gd name="T3" fmla="*/ 1 h 10"/>
                <a:gd name="T4" fmla="*/ 1 w 15"/>
                <a:gd name="T5" fmla="*/ 1 h 10"/>
                <a:gd name="T6" fmla="*/ 4 w 15"/>
                <a:gd name="T7" fmla="*/ 3 h 10"/>
                <a:gd name="T8" fmla="*/ 4 w 15"/>
                <a:gd name="T9" fmla="*/ 3 h 10"/>
                <a:gd name="T10" fmla="*/ 14 w 15"/>
                <a:gd name="T11" fmla="*/ 10 h 10"/>
                <a:gd name="T12" fmla="*/ 15 w 15"/>
                <a:gd name="T13" fmla="*/ 10 h 10"/>
                <a:gd name="T14" fmla="*/ 9 w 15"/>
                <a:gd name="T15" fmla="*/ 6 h 10"/>
                <a:gd name="T16" fmla="*/ 14 w 15"/>
                <a:gd name="T17" fmla="*/ 9 h 10"/>
                <a:gd name="T18" fmla="*/ 14 w 15"/>
                <a:gd name="T19" fmla="*/ 9 h 10"/>
                <a:gd name="T20" fmla="*/ 9 w 15"/>
                <a:gd name="T21" fmla="*/ 5 h 10"/>
                <a:gd name="T22" fmla="*/ 9 w 15"/>
                <a:gd name="T23" fmla="*/ 6 h 10"/>
                <a:gd name="T24" fmla="*/ 3 w 15"/>
                <a:gd name="T25" fmla="*/ 2 h 10"/>
                <a:gd name="T26" fmla="*/ 3 w 15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0">
                  <a:moveTo>
                    <a:pt x="3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5"/>
                    <a:pt x="11" y="8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8"/>
                    <a:pt x="11" y="7"/>
                    <a:pt x="9" y="6"/>
                  </a:cubicBezTo>
                  <a:cubicBezTo>
                    <a:pt x="11" y="7"/>
                    <a:pt x="12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7"/>
                    <a:pt x="11" y="6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7" y="4"/>
                    <a:pt x="5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11821"/>
            <p:cNvSpPr>
              <a:spLocks noEditPoints="1"/>
            </p:cNvSpPr>
            <p:nvPr/>
          </p:nvSpPr>
          <p:spPr bwMode="auto">
            <a:xfrm>
              <a:off x="5901054" y="1365134"/>
              <a:ext cx="109694" cy="173683"/>
            </a:xfrm>
            <a:custGeom>
              <a:avLst/>
              <a:gdLst>
                <a:gd name="T0" fmla="*/ 25 w 25"/>
                <a:gd name="T1" fmla="*/ 12 h 40"/>
                <a:gd name="T2" fmla="*/ 15 w 25"/>
                <a:gd name="T3" fmla="*/ 4 h 40"/>
                <a:gd name="T4" fmla="*/ 11 w 25"/>
                <a:gd name="T5" fmla="*/ 3 h 40"/>
                <a:gd name="T6" fmla="*/ 25 w 25"/>
                <a:gd name="T7" fmla="*/ 15 h 40"/>
                <a:gd name="T8" fmla="*/ 25 w 25"/>
                <a:gd name="T9" fmla="*/ 16 h 40"/>
                <a:gd name="T10" fmla="*/ 25 w 25"/>
                <a:gd name="T11" fmla="*/ 16 h 40"/>
                <a:gd name="T12" fmla="*/ 12 w 25"/>
                <a:gd name="T13" fmla="*/ 7 h 40"/>
                <a:gd name="T14" fmla="*/ 9 w 25"/>
                <a:gd name="T15" fmla="*/ 6 h 40"/>
                <a:gd name="T16" fmla="*/ 25 w 25"/>
                <a:gd name="T17" fmla="*/ 18 h 40"/>
                <a:gd name="T18" fmla="*/ 12 w 25"/>
                <a:gd name="T19" fmla="*/ 9 h 40"/>
                <a:gd name="T20" fmla="*/ 6 w 25"/>
                <a:gd name="T21" fmla="*/ 6 h 40"/>
                <a:gd name="T22" fmla="*/ 25 w 25"/>
                <a:gd name="T23" fmla="*/ 20 h 40"/>
                <a:gd name="T24" fmla="*/ 9 w 25"/>
                <a:gd name="T25" fmla="*/ 9 h 40"/>
                <a:gd name="T26" fmla="*/ 9 w 25"/>
                <a:gd name="T27" fmla="*/ 10 h 40"/>
                <a:gd name="T28" fmla="*/ 20 w 25"/>
                <a:gd name="T29" fmla="*/ 18 h 40"/>
                <a:gd name="T30" fmla="*/ 7 w 25"/>
                <a:gd name="T31" fmla="*/ 11 h 40"/>
                <a:gd name="T32" fmla="*/ 4 w 25"/>
                <a:gd name="T33" fmla="*/ 11 h 40"/>
                <a:gd name="T34" fmla="*/ 4 w 25"/>
                <a:gd name="T35" fmla="*/ 14 h 40"/>
                <a:gd name="T36" fmla="*/ 19 w 25"/>
                <a:gd name="T37" fmla="*/ 23 h 40"/>
                <a:gd name="T38" fmla="*/ 17 w 25"/>
                <a:gd name="T39" fmla="*/ 23 h 40"/>
                <a:gd name="T40" fmla="*/ 9 w 25"/>
                <a:gd name="T41" fmla="*/ 20 h 40"/>
                <a:gd name="T42" fmla="*/ 1 w 25"/>
                <a:gd name="T43" fmla="*/ 16 h 40"/>
                <a:gd name="T44" fmla="*/ 2 w 25"/>
                <a:gd name="T45" fmla="*/ 12 h 40"/>
                <a:gd name="T46" fmla="*/ 4 w 25"/>
                <a:gd name="T47" fmla="*/ 9 h 40"/>
                <a:gd name="T48" fmla="*/ 9 w 25"/>
                <a:gd name="T49" fmla="*/ 3 h 40"/>
                <a:gd name="T50" fmla="*/ 18 w 25"/>
                <a:gd name="T51" fmla="*/ 5 h 40"/>
                <a:gd name="T52" fmla="*/ 22 w 25"/>
                <a:gd name="T53" fmla="*/ 8 h 40"/>
                <a:gd name="T54" fmla="*/ 24 w 25"/>
                <a:gd name="T55" fmla="*/ 9 h 40"/>
                <a:gd name="T56" fmla="*/ 3 w 25"/>
                <a:gd name="T57" fmla="*/ 8 h 40"/>
                <a:gd name="T58" fmla="*/ 9 w 25"/>
                <a:gd name="T59" fmla="*/ 39 h 40"/>
                <a:gd name="T60" fmla="*/ 17 w 25"/>
                <a:gd name="T61" fmla="*/ 37 h 40"/>
                <a:gd name="T62" fmla="*/ 18 w 25"/>
                <a:gd name="T63" fmla="*/ 35 h 40"/>
                <a:gd name="T64" fmla="*/ 21 w 25"/>
                <a:gd name="T65" fmla="*/ 32 h 40"/>
                <a:gd name="T66" fmla="*/ 22 w 25"/>
                <a:gd name="T67" fmla="*/ 29 h 40"/>
                <a:gd name="T68" fmla="*/ 25 w 25"/>
                <a:gd name="T69" fmla="*/ 15 h 40"/>
                <a:gd name="T70" fmla="*/ 10 w 25"/>
                <a:gd name="T71" fmla="*/ 39 h 40"/>
                <a:gd name="T72" fmla="*/ 10 w 25"/>
                <a:gd name="T73" fmla="*/ 39 h 40"/>
                <a:gd name="T74" fmla="*/ 11 w 25"/>
                <a:gd name="T75" fmla="*/ 38 h 40"/>
                <a:gd name="T76" fmla="*/ 8 w 25"/>
                <a:gd name="T77" fmla="*/ 37 h 40"/>
                <a:gd name="T78" fmla="*/ 2 w 25"/>
                <a:gd name="T79" fmla="*/ 30 h 40"/>
                <a:gd name="T80" fmla="*/ 16 w 25"/>
                <a:gd name="T81" fmla="*/ 37 h 40"/>
                <a:gd name="T82" fmla="*/ 1 w 25"/>
                <a:gd name="T83" fmla="*/ 24 h 40"/>
                <a:gd name="T84" fmla="*/ 2 w 25"/>
                <a:gd name="T85" fmla="*/ 25 h 40"/>
                <a:gd name="T86" fmla="*/ 6 w 25"/>
                <a:gd name="T87" fmla="*/ 30 h 40"/>
                <a:gd name="T88" fmla="*/ 4 w 25"/>
                <a:gd name="T89" fmla="*/ 30 h 40"/>
                <a:gd name="T90" fmla="*/ 6 w 25"/>
                <a:gd name="T91" fmla="*/ 31 h 40"/>
                <a:gd name="T92" fmla="*/ 1 w 25"/>
                <a:gd name="T93" fmla="*/ 27 h 40"/>
                <a:gd name="T94" fmla="*/ 1 w 25"/>
                <a:gd name="T95" fmla="*/ 26 h 40"/>
                <a:gd name="T96" fmla="*/ 3 w 25"/>
                <a:gd name="T97" fmla="*/ 23 h 40"/>
                <a:gd name="T98" fmla="*/ 22 w 25"/>
                <a:gd name="T99" fmla="*/ 30 h 40"/>
                <a:gd name="T100" fmla="*/ 21 w 25"/>
                <a:gd name="T101" fmla="*/ 30 h 40"/>
                <a:gd name="T102" fmla="*/ 21 w 25"/>
                <a:gd name="T103" fmla="*/ 31 h 40"/>
                <a:gd name="T104" fmla="*/ 21 w 25"/>
                <a:gd name="T105" fmla="*/ 32 h 40"/>
                <a:gd name="T106" fmla="*/ 1 w 25"/>
                <a:gd name="T107" fmla="*/ 22 h 40"/>
                <a:gd name="T108" fmla="*/ 1 w 25"/>
                <a:gd name="T10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" h="40">
                  <a:moveTo>
                    <a:pt x="25" y="15"/>
                  </a:moveTo>
                  <a:cubicBezTo>
                    <a:pt x="25" y="14"/>
                    <a:pt x="25" y="13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5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10"/>
                    <a:pt x="25" y="11"/>
                  </a:cubicBezTo>
                  <a:cubicBezTo>
                    <a:pt x="21" y="9"/>
                    <a:pt x="18" y="6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3" y="4"/>
                    <a:pt x="16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8"/>
                    <a:pt x="22" y="10"/>
                    <a:pt x="25" y="12"/>
                  </a:cubicBezTo>
                  <a:cubicBezTo>
                    <a:pt x="25" y="13"/>
                    <a:pt x="25" y="14"/>
                    <a:pt x="25" y="15"/>
                  </a:cubicBezTo>
                  <a:cubicBezTo>
                    <a:pt x="20" y="11"/>
                    <a:pt x="15" y="8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5" y="8"/>
                    <a:pt x="20" y="12"/>
                    <a:pt x="25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4" y="15"/>
                    <a:pt x="23" y="14"/>
                    <a:pt x="21" y="13"/>
                  </a:cubicBezTo>
                  <a:cubicBezTo>
                    <a:pt x="21" y="13"/>
                    <a:pt x="21" y="13"/>
                    <a:pt x="21" y="14"/>
                  </a:cubicBezTo>
                  <a:cubicBezTo>
                    <a:pt x="22" y="15"/>
                    <a:pt x="24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0" y="13"/>
                    <a:pt x="15" y="9"/>
                    <a:pt x="9" y="6"/>
                  </a:cubicBezTo>
                  <a:cubicBezTo>
                    <a:pt x="10" y="6"/>
                    <a:pt x="11" y="7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1" y="6"/>
                    <a:pt x="9" y="6"/>
                    <a:pt x="8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4" y="9"/>
                    <a:pt x="19" y="13"/>
                    <a:pt x="24" y="17"/>
                  </a:cubicBezTo>
                  <a:cubicBezTo>
                    <a:pt x="23" y="16"/>
                    <a:pt x="22" y="16"/>
                    <a:pt x="21" y="15"/>
                  </a:cubicBezTo>
                  <a:cubicBezTo>
                    <a:pt x="21" y="14"/>
                    <a:pt x="20" y="15"/>
                    <a:pt x="21" y="15"/>
                  </a:cubicBezTo>
                  <a:cubicBezTo>
                    <a:pt x="22" y="16"/>
                    <a:pt x="23" y="17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0" y="15"/>
                    <a:pt x="16" y="12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9" y="8"/>
                    <a:pt x="10" y="9"/>
                  </a:cubicBezTo>
                  <a:cubicBezTo>
                    <a:pt x="15" y="12"/>
                    <a:pt x="20" y="16"/>
                    <a:pt x="25" y="19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0" y="17"/>
                    <a:pt x="16" y="14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9"/>
                    <a:pt x="6" y="8"/>
                    <a:pt x="5" y="7"/>
                  </a:cubicBezTo>
                  <a:cubicBezTo>
                    <a:pt x="5" y="7"/>
                    <a:pt x="4" y="7"/>
                    <a:pt x="5" y="8"/>
                  </a:cubicBezTo>
                  <a:cubicBezTo>
                    <a:pt x="6" y="8"/>
                    <a:pt x="7" y="9"/>
                    <a:pt x="9" y="10"/>
                  </a:cubicBezTo>
                  <a:cubicBezTo>
                    <a:pt x="14" y="13"/>
                    <a:pt x="19" y="17"/>
                    <a:pt x="25" y="20"/>
                  </a:cubicBezTo>
                  <a:cubicBezTo>
                    <a:pt x="25" y="20"/>
                    <a:pt x="25" y="20"/>
                    <a:pt x="25" y="21"/>
                  </a:cubicBezTo>
                  <a:cubicBezTo>
                    <a:pt x="23" y="20"/>
                    <a:pt x="21" y="19"/>
                    <a:pt x="20" y="18"/>
                  </a:cubicBezTo>
                  <a:cubicBezTo>
                    <a:pt x="20" y="18"/>
                    <a:pt x="19" y="18"/>
                    <a:pt x="20" y="18"/>
                  </a:cubicBezTo>
                  <a:cubicBezTo>
                    <a:pt x="21" y="19"/>
                    <a:pt x="23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9" y="18"/>
                    <a:pt x="13" y="14"/>
                    <a:pt x="8" y="11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13" y="15"/>
                    <a:pt x="19" y="18"/>
                    <a:pt x="24" y="22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18" y="19"/>
                    <a:pt x="11" y="15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1" y="15"/>
                    <a:pt x="17" y="19"/>
                    <a:pt x="24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7" y="21"/>
                    <a:pt x="11" y="18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1" y="18"/>
                    <a:pt x="17" y="21"/>
                    <a:pt x="24" y="24"/>
                  </a:cubicBezTo>
                  <a:cubicBezTo>
                    <a:pt x="24" y="24"/>
                    <a:pt x="24" y="25"/>
                    <a:pt x="24" y="25"/>
                  </a:cubicBezTo>
                  <a:cubicBezTo>
                    <a:pt x="22" y="24"/>
                    <a:pt x="21" y="23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21" y="23"/>
                    <a:pt x="22" y="24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3" y="26"/>
                    <a:pt x="23" y="27"/>
                  </a:cubicBezTo>
                  <a:cubicBezTo>
                    <a:pt x="21" y="26"/>
                    <a:pt x="19" y="25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9" y="25"/>
                    <a:pt x="21" y="26"/>
                    <a:pt x="23" y="27"/>
                  </a:cubicBezTo>
                  <a:cubicBezTo>
                    <a:pt x="23" y="27"/>
                    <a:pt x="23" y="27"/>
                    <a:pt x="23" y="28"/>
                  </a:cubicBezTo>
                  <a:cubicBezTo>
                    <a:pt x="18" y="25"/>
                    <a:pt x="13" y="23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9"/>
                    <a:pt x="6" y="19"/>
                    <a:pt x="5" y="18"/>
                  </a:cubicBezTo>
                  <a:cubicBezTo>
                    <a:pt x="4" y="17"/>
                    <a:pt x="3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3"/>
                    <a:pt x="7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3"/>
                    <a:pt x="5" y="12"/>
                    <a:pt x="2" y="11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5" y="10"/>
                    <a:pt x="7" y="12"/>
                    <a:pt x="9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8" y="11"/>
                    <a:pt x="6" y="10"/>
                    <a:pt x="4" y="9"/>
                  </a:cubicBezTo>
                  <a:cubicBezTo>
                    <a:pt x="5" y="6"/>
                    <a:pt x="7" y="4"/>
                    <a:pt x="9" y="3"/>
                  </a:cubicBezTo>
                  <a:cubicBezTo>
                    <a:pt x="12" y="1"/>
                    <a:pt x="15" y="1"/>
                    <a:pt x="18" y="2"/>
                  </a:cubicBezTo>
                  <a:cubicBezTo>
                    <a:pt x="20" y="3"/>
                    <a:pt x="22" y="5"/>
                    <a:pt x="23" y="8"/>
                  </a:cubicBezTo>
                  <a:cubicBezTo>
                    <a:pt x="21" y="7"/>
                    <a:pt x="20" y="5"/>
                    <a:pt x="18" y="4"/>
                  </a:cubicBezTo>
                  <a:cubicBezTo>
                    <a:pt x="18" y="4"/>
                    <a:pt x="17" y="5"/>
                    <a:pt x="18" y="5"/>
                  </a:cubicBezTo>
                  <a:cubicBezTo>
                    <a:pt x="18" y="5"/>
                    <a:pt x="19" y="5"/>
                    <a:pt x="19" y="6"/>
                  </a:cubicBezTo>
                  <a:cubicBezTo>
                    <a:pt x="18" y="5"/>
                    <a:pt x="16" y="4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7" y="5"/>
                    <a:pt x="19" y="6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6"/>
                    <a:pt x="21" y="3"/>
                    <a:pt x="18" y="2"/>
                  </a:cubicBezTo>
                  <a:cubicBezTo>
                    <a:pt x="14" y="0"/>
                    <a:pt x="10" y="1"/>
                    <a:pt x="8" y="4"/>
                  </a:cubicBezTo>
                  <a:cubicBezTo>
                    <a:pt x="6" y="5"/>
                    <a:pt x="5" y="6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1" y="13"/>
                    <a:pt x="0" y="18"/>
                    <a:pt x="0" y="23"/>
                  </a:cubicBezTo>
                  <a:cubicBezTo>
                    <a:pt x="0" y="27"/>
                    <a:pt x="1" y="30"/>
                    <a:pt x="3" y="33"/>
                  </a:cubicBezTo>
                  <a:cubicBezTo>
                    <a:pt x="4" y="35"/>
                    <a:pt x="6" y="38"/>
                    <a:pt x="9" y="39"/>
                  </a:cubicBezTo>
                  <a:cubicBezTo>
                    <a:pt x="12" y="40"/>
                    <a:pt x="14" y="39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6"/>
                    <a:pt x="18" y="36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4"/>
                    <a:pt x="19" y="3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1"/>
                    <a:pt x="22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6"/>
                    <a:pt x="24" y="24"/>
                    <a:pt x="25" y="21"/>
                  </a:cubicBezTo>
                  <a:cubicBezTo>
                    <a:pt x="25" y="20"/>
                    <a:pt x="25" y="18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10" y="39"/>
                  </a:moveTo>
                  <a:cubicBezTo>
                    <a:pt x="10" y="39"/>
                    <a:pt x="10" y="39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9"/>
                    <a:pt x="8" y="38"/>
                    <a:pt x="8" y="38"/>
                  </a:cubicBezTo>
                  <a:cubicBezTo>
                    <a:pt x="7" y="37"/>
                    <a:pt x="6" y="37"/>
                    <a:pt x="5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8"/>
                  </a:cubicBezTo>
                  <a:cubicBezTo>
                    <a:pt x="9" y="38"/>
                    <a:pt x="7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4" y="35"/>
                    <a:pt x="4" y="34"/>
                  </a:cubicBezTo>
                  <a:cubicBezTo>
                    <a:pt x="5" y="35"/>
                    <a:pt x="7" y="36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7" y="35"/>
                    <a:pt x="5" y="35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3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30"/>
                    <a:pt x="3" y="30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8" y="33"/>
                    <a:pt x="12" y="35"/>
                    <a:pt x="16" y="37"/>
                  </a:cubicBezTo>
                  <a:cubicBezTo>
                    <a:pt x="14" y="38"/>
                    <a:pt x="12" y="39"/>
                    <a:pt x="10" y="39"/>
                  </a:cubicBezTo>
                  <a:close/>
                  <a:moveTo>
                    <a:pt x="20" y="33"/>
                  </a:moveTo>
                  <a:cubicBezTo>
                    <a:pt x="14" y="30"/>
                    <a:pt x="7" y="27"/>
                    <a:pt x="1" y="23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7" y="27"/>
                    <a:pt x="14" y="30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4" y="31"/>
                    <a:pt x="8" y="28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8" y="28"/>
                    <a:pt x="14" y="31"/>
                    <a:pt x="19" y="34"/>
                  </a:cubicBezTo>
                  <a:cubicBezTo>
                    <a:pt x="19" y="34"/>
                    <a:pt x="18" y="35"/>
                    <a:pt x="17" y="36"/>
                  </a:cubicBezTo>
                  <a:cubicBezTo>
                    <a:pt x="14" y="34"/>
                    <a:pt x="10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4" y="29"/>
                    <a:pt x="3" y="29"/>
                    <a:pt x="2" y="28"/>
                  </a:cubicBezTo>
                  <a:cubicBezTo>
                    <a:pt x="2" y="28"/>
                    <a:pt x="2" y="28"/>
                    <a:pt x="2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8" y="32"/>
                    <a:pt x="13" y="34"/>
                    <a:pt x="17" y="36"/>
                  </a:cubicBezTo>
                  <a:cubicBezTo>
                    <a:pt x="17" y="36"/>
                    <a:pt x="17" y="36"/>
                    <a:pt x="17" y="37"/>
                  </a:cubicBezTo>
                  <a:cubicBezTo>
                    <a:pt x="13" y="35"/>
                    <a:pt x="9" y="33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0"/>
                    <a:pt x="3" y="30"/>
                    <a:pt x="2" y="29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7" y="29"/>
                    <a:pt x="12" y="32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12" y="32"/>
                    <a:pt x="7" y="29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2"/>
                    <a:pt x="2" y="23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8" y="26"/>
                    <a:pt x="14" y="29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lose/>
                  <a:moveTo>
                    <a:pt x="22" y="30"/>
                  </a:moveTo>
                  <a:cubicBezTo>
                    <a:pt x="15" y="26"/>
                    <a:pt x="8" y="23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8" y="23"/>
                    <a:pt x="15" y="27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1"/>
                  </a:cubicBezTo>
                  <a:cubicBezTo>
                    <a:pt x="15" y="27"/>
                    <a:pt x="8" y="24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8" y="24"/>
                    <a:pt x="15" y="28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5" y="28"/>
                    <a:pt x="9" y="25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2"/>
                  </a:cubicBezTo>
                  <a:cubicBezTo>
                    <a:pt x="15" y="29"/>
                    <a:pt x="9" y="26"/>
                    <a:pt x="4" y="24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3" y="23"/>
                    <a:pt x="2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1" y="18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4" y="18"/>
                    <a:pt x="5" y="18"/>
                  </a:cubicBezTo>
                  <a:cubicBezTo>
                    <a:pt x="11" y="22"/>
                    <a:pt x="17" y="25"/>
                    <a:pt x="23" y="28"/>
                  </a:cubicBezTo>
                  <a:cubicBezTo>
                    <a:pt x="22" y="29"/>
                    <a:pt x="22" y="29"/>
                    <a:pt x="22" y="3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11822"/>
            <p:cNvSpPr>
              <a:spLocks/>
            </p:cNvSpPr>
            <p:nvPr/>
          </p:nvSpPr>
          <p:spPr bwMode="auto">
            <a:xfrm>
              <a:off x="5928478" y="1438264"/>
              <a:ext cx="73129" cy="40221"/>
            </a:xfrm>
            <a:custGeom>
              <a:avLst/>
              <a:gdLst>
                <a:gd name="T0" fmla="*/ 17 w 17"/>
                <a:gd name="T1" fmla="*/ 8 h 9"/>
                <a:gd name="T2" fmla="*/ 16 w 17"/>
                <a:gd name="T3" fmla="*/ 8 h 9"/>
                <a:gd name="T4" fmla="*/ 0 w 17"/>
                <a:gd name="T5" fmla="*/ 0 h 9"/>
                <a:gd name="T6" fmla="*/ 0 w 17"/>
                <a:gd name="T7" fmla="*/ 0 h 9"/>
                <a:gd name="T8" fmla="*/ 17 w 17"/>
                <a:gd name="T9" fmla="*/ 9 h 9"/>
                <a:gd name="T10" fmla="*/ 17 w 17"/>
                <a:gd name="T11" fmla="*/ 9 h 9"/>
                <a:gd name="T12" fmla="*/ 17 w 17"/>
                <a:gd name="T13" fmla="*/ 8 h 9"/>
                <a:gd name="T14" fmla="*/ 17 w 1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17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1" y="5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3"/>
                    <a:pt x="11" y="6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11823"/>
            <p:cNvSpPr>
              <a:spLocks/>
            </p:cNvSpPr>
            <p:nvPr/>
          </p:nvSpPr>
          <p:spPr bwMode="auto">
            <a:xfrm>
              <a:off x="5932135" y="1430951"/>
              <a:ext cx="47534" cy="25595"/>
            </a:xfrm>
            <a:custGeom>
              <a:avLst/>
              <a:gdLst>
                <a:gd name="T0" fmla="*/ 0 w 11"/>
                <a:gd name="T1" fmla="*/ 0 h 6"/>
                <a:gd name="T2" fmla="*/ 11 w 11"/>
                <a:gd name="T3" fmla="*/ 6 h 6"/>
                <a:gd name="T4" fmla="*/ 11 w 11"/>
                <a:gd name="T5" fmla="*/ 6 h 6"/>
                <a:gd name="T6" fmla="*/ 1 w 11"/>
                <a:gd name="T7" fmla="*/ 0 h 6"/>
                <a:gd name="T8" fmla="*/ 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4" y="2"/>
                    <a:pt x="7" y="4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4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11824"/>
            <p:cNvSpPr>
              <a:spLocks/>
            </p:cNvSpPr>
            <p:nvPr/>
          </p:nvSpPr>
          <p:spPr bwMode="auto">
            <a:xfrm>
              <a:off x="5919336" y="1434607"/>
              <a:ext cx="47534" cy="25595"/>
            </a:xfrm>
            <a:custGeom>
              <a:avLst/>
              <a:gdLst>
                <a:gd name="T0" fmla="*/ 1 w 11"/>
                <a:gd name="T1" fmla="*/ 1 h 6"/>
                <a:gd name="T2" fmla="*/ 10 w 11"/>
                <a:gd name="T3" fmla="*/ 6 h 6"/>
                <a:gd name="T4" fmla="*/ 10 w 11"/>
                <a:gd name="T5" fmla="*/ 6 h 6"/>
                <a:gd name="T6" fmla="*/ 1 w 11"/>
                <a:gd name="T7" fmla="*/ 1 h 6"/>
                <a:gd name="T8" fmla="*/ 1 w 11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1"/>
                  </a:moveTo>
                  <a:cubicBezTo>
                    <a:pt x="4" y="3"/>
                    <a:pt x="7" y="4"/>
                    <a:pt x="10" y="6"/>
                  </a:cubicBezTo>
                  <a:cubicBezTo>
                    <a:pt x="10" y="6"/>
                    <a:pt x="11" y="6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11825"/>
            <p:cNvSpPr>
              <a:spLocks/>
            </p:cNvSpPr>
            <p:nvPr/>
          </p:nvSpPr>
          <p:spPr bwMode="auto">
            <a:xfrm>
              <a:off x="5910196" y="1443749"/>
              <a:ext cx="87755" cy="47534"/>
            </a:xfrm>
            <a:custGeom>
              <a:avLst/>
              <a:gdLst>
                <a:gd name="T0" fmla="*/ 0 w 20"/>
                <a:gd name="T1" fmla="*/ 1 h 11"/>
                <a:gd name="T2" fmla="*/ 20 w 20"/>
                <a:gd name="T3" fmla="*/ 11 h 11"/>
                <a:gd name="T4" fmla="*/ 20 w 20"/>
                <a:gd name="T5" fmla="*/ 10 h 11"/>
                <a:gd name="T6" fmla="*/ 1 w 20"/>
                <a:gd name="T7" fmla="*/ 0 h 11"/>
                <a:gd name="T8" fmla="*/ 0 w 20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"/>
                  </a:moveTo>
                  <a:cubicBezTo>
                    <a:pt x="7" y="5"/>
                    <a:pt x="13" y="8"/>
                    <a:pt x="20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13" y="8"/>
                    <a:pt x="7" y="4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11826"/>
            <p:cNvSpPr>
              <a:spLocks/>
            </p:cNvSpPr>
            <p:nvPr/>
          </p:nvSpPr>
          <p:spPr bwMode="auto">
            <a:xfrm>
              <a:off x="5922993" y="1513222"/>
              <a:ext cx="34737" cy="16455"/>
            </a:xfrm>
            <a:custGeom>
              <a:avLst/>
              <a:gdLst>
                <a:gd name="T0" fmla="*/ 0 w 8"/>
                <a:gd name="T1" fmla="*/ 0 h 4"/>
                <a:gd name="T2" fmla="*/ 0 w 8"/>
                <a:gd name="T3" fmla="*/ 0 h 4"/>
                <a:gd name="T4" fmla="*/ 7 w 8"/>
                <a:gd name="T5" fmla="*/ 4 h 4"/>
                <a:gd name="T6" fmla="*/ 7 w 8"/>
                <a:gd name="T7" fmla="*/ 4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11827"/>
            <p:cNvSpPr>
              <a:spLocks/>
            </p:cNvSpPr>
            <p:nvPr/>
          </p:nvSpPr>
          <p:spPr bwMode="auto">
            <a:xfrm>
              <a:off x="5970527" y="1377932"/>
              <a:ext cx="21939" cy="12798"/>
            </a:xfrm>
            <a:custGeom>
              <a:avLst/>
              <a:gdLst>
                <a:gd name="T0" fmla="*/ 4 w 5"/>
                <a:gd name="T1" fmla="*/ 2 h 3"/>
                <a:gd name="T2" fmla="*/ 1 w 5"/>
                <a:gd name="T3" fmla="*/ 0 h 3"/>
                <a:gd name="T4" fmla="*/ 1 w 5"/>
                <a:gd name="T5" fmla="*/ 0 h 3"/>
                <a:gd name="T6" fmla="*/ 4 w 5"/>
                <a:gd name="T7" fmla="*/ 3 h 3"/>
                <a:gd name="T8" fmla="*/ 4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11828"/>
            <p:cNvSpPr>
              <a:spLocks/>
            </p:cNvSpPr>
            <p:nvPr/>
          </p:nvSpPr>
          <p:spPr bwMode="auto">
            <a:xfrm>
              <a:off x="5910196" y="1421810"/>
              <a:ext cx="18282" cy="914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3 w 4"/>
                <a:gd name="T5" fmla="*/ 2 h 2"/>
                <a:gd name="T6" fmla="*/ 3 w 4"/>
                <a:gd name="T7" fmla="*/ 2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11829"/>
            <p:cNvSpPr>
              <a:spLocks/>
            </p:cNvSpPr>
            <p:nvPr/>
          </p:nvSpPr>
          <p:spPr bwMode="auto">
            <a:xfrm>
              <a:off x="5950417" y="1425466"/>
              <a:ext cx="20111" cy="18282"/>
            </a:xfrm>
            <a:custGeom>
              <a:avLst/>
              <a:gdLst>
                <a:gd name="T0" fmla="*/ 5 w 5"/>
                <a:gd name="T1" fmla="*/ 3 h 4"/>
                <a:gd name="T2" fmla="*/ 1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11830"/>
            <p:cNvSpPr>
              <a:spLocks/>
            </p:cNvSpPr>
            <p:nvPr/>
          </p:nvSpPr>
          <p:spPr bwMode="auto">
            <a:xfrm>
              <a:off x="5906539" y="1434607"/>
              <a:ext cx="34737" cy="21939"/>
            </a:xfrm>
            <a:custGeom>
              <a:avLst/>
              <a:gdLst>
                <a:gd name="T0" fmla="*/ 0 w 8"/>
                <a:gd name="T1" fmla="*/ 1 h 5"/>
                <a:gd name="T2" fmla="*/ 7 w 8"/>
                <a:gd name="T3" fmla="*/ 5 h 5"/>
                <a:gd name="T4" fmla="*/ 8 w 8"/>
                <a:gd name="T5" fmla="*/ 5 h 5"/>
                <a:gd name="T6" fmla="*/ 0 w 8"/>
                <a:gd name="T7" fmla="*/ 1 h 5"/>
                <a:gd name="T8" fmla="*/ 0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1"/>
                  </a:moveTo>
                  <a:cubicBezTo>
                    <a:pt x="2" y="2"/>
                    <a:pt x="5" y="4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3"/>
                    <a:pt x="3" y="2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11831"/>
            <p:cNvSpPr>
              <a:spLocks/>
            </p:cNvSpPr>
            <p:nvPr/>
          </p:nvSpPr>
          <p:spPr bwMode="auto">
            <a:xfrm>
              <a:off x="5906539" y="1443749"/>
              <a:ext cx="21939" cy="12798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4 w 5"/>
                <a:gd name="T5" fmla="*/ 3 h 3"/>
                <a:gd name="T6" fmla="*/ 5 w 5"/>
                <a:gd name="T7" fmla="*/ 3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11832"/>
            <p:cNvSpPr>
              <a:spLocks/>
            </p:cNvSpPr>
            <p:nvPr/>
          </p:nvSpPr>
          <p:spPr bwMode="auto">
            <a:xfrm>
              <a:off x="5910196" y="1478485"/>
              <a:ext cx="18282" cy="7313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11833"/>
            <p:cNvSpPr>
              <a:spLocks/>
            </p:cNvSpPr>
            <p:nvPr/>
          </p:nvSpPr>
          <p:spPr bwMode="auto">
            <a:xfrm>
              <a:off x="5915680" y="1494939"/>
              <a:ext cx="51191" cy="31081"/>
            </a:xfrm>
            <a:custGeom>
              <a:avLst/>
              <a:gdLst>
                <a:gd name="T0" fmla="*/ 0 w 12"/>
                <a:gd name="T1" fmla="*/ 1 h 7"/>
                <a:gd name="T2" fmla="*/ 2 w 12"/>
                <a:gd name="T3" fmla="*/ 2 h 7"/>
                <a:gd name="T4" fmla="*/ 3 w 12"/>
                <a:gd name="T5" fmla="*/ 2 h 7"/>
                <a:gd name="T6" fmla="*/ 12 w 12"/>
                <a:gd name="T7" fmla="*/ 7 h 7"/>
                <a:gd name="T8" fmla="*/ 12 w 12"/>
                <a:gd name="T9" fmla="*/ 6 h 7"/>
                <a:gd name="T10" fmla="*/ 2 w 12"/>
                <a:gd name="T11" fmla="*/ 1 h 7"/>
                <a:gd name="T12" fmla="*/ 1 w 12"/>
                <a:gd name="T13" fmla="*/ 1 h 7"/>
                <a:gd name="T14" fmla="*/ 0 w 12"/>
                <a:gd name="T15" fmla="*/ 0 h 7"/>
                <a:gd name="T16" fmla="*/ 0 w 12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6" y="4"/>
                    <a:pt x="9" y="5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9" y="5"/>
                    <a:pt x="5" y="3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11834"/>
            <p:cNvSpPr>
              <a:spLocks/>
            </p:cNvSpPr>
            <p:nvPr/>
          </p:nvSpPr>
          <p:spPr bwMode="auto">
            <a:xfrm>
              <a:off x="5915680" y="1504080"/>
              <a:ext cx="47534" cy="25595"/>
            </a:xfrm>
            <a:custGeom>
              <a:avLst/>
              <a:gdLst>
                <a:gd name="T0" fmla="*/ 2 w 11"/>
                <a:gd name="T1" fmla="*/ 1 h 6"/>
                <a:gd name="T2" fmla="*/ 2 w 11"/>
                <a:gd name="T3" fmla="*/ 1 h 6"/>
                <a:gd name="T4" fmla="*/ 0 w 11"/>
                <a:gd name="T5" fmla="*/ 0 h 6"/>
                <a:gd name="T6" fmla="*/ 0 w 11"/>
                <a:gd name="T7" fmla="*/ 0 h 6"/>
                <a:gd name="T8" fmla="*/ 1 w 11"/>
                <a:gd name="T9" fmla="*/ 0 h 6"/>
                <a:gd name="T10" fmla="*/ 1 w 11"/>
                <a:gd name="T11" fmla="*/ 1 h 6"/>
                <a:gd name="T12" fmla="*/ 3 w 11"/>
                <a:gd name="T13" fmla="*/ 2 h 6"/>
                <a:gd name="T14" fmla="*/ 3 w 11"/>
                <a:gd name="T15" fmla="*/ 2 h 6"/>
                <a:gd name="T16" fmla="*/ 2 w 11"/>
                <a:gd name="T17" fmla="*/ 1 h 6"/>
                <a:gd name="T18" fmla="*/ 11 w 11"/>
                <a:gd name="T19" fmla="*/ 5 h 6"/>
                <a:gd name="T20" fmla="*/ 11 w 11"/>
                <a:gd name="T21" fmla="*/ 5 h 6"/>
                <a:gd name="T22" fmla="*/ 2 w 11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5" y="3"/>
                    <a:pt x="8" y="4"/>
                    <a:pt x="11" y="5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8" y="4"/>
                    <a:pt x="5" y="2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11835"/>
            <p:cNvSpPr>
              <a:spLocks noEditPoints="1"/>
            </p:cNvSpPr>
            <p:nvPr/>
          </p:nvSpPr>
          <p:spPr bwMode="auto">
            <a:xfrm>
              <a:off x="4833364" y="4400008"/>
              <a:ext cx="104210" cy="142602"/>
            </a:xfrm>
            <a:custGeom>
              <a:avLst/>
              <a:gdLst>
                <a:gd name="T0" fmla="*/ 5 w 24"/>
                <a:gd name="T1" fmla="*/ 29 h 33"/>
                <a:gd name="T2" fmla="*/ 5 w 24"/>
                <a:gd name="T3" fmla="*/ 30 h 33"/>
                <a:gd name="T4" fmla="*/ 6 w 24"/>
                <a:gd name="T5" fmla="*/ 30 h 33"/>
                <a:gd name="T6" fmla="*/ 9 w 24"/>
                <a:gd name="T7" fmla="*/ 32 h 33"/>
                <a:gd name="T8" fmla="*/ 11 w 24"/>
                <a:gd name="T9" fmla="*/ 33 h 33"/>
                <a:gd name="T10" fmla="*/ 23 w 24"/>
                <a:gd name="T11" fmla="*/ 19 h 33"/>
                <a:gd name="T12" fmla="*/ 23 w 24"/>
                <a:gd name="T13" fmla="*/ 9 h 33"/>
                <a:gd name="T14" fmla="*/ 8 w 24"/>
                <a:gd name="T15" fmla="*/ 1 h 33"/>
                <a:gd name="T16" fmla="*/ 2 w 24"/>
                <a:gd name="T17" fmla="*/ 7 h 33"/>
                <a:gd name="T18" fmla="*/ 2 w 24"/>
                <a:gd name="T19" fmla="*/ 8 h 33"/>
                <a:gd name="T20" fmla="*/ 0 w 24"/>
                <a:gd name="T21" fmla="*/ 11 h 33"/>
                <a:gd name="T22" fmla="*/ 1 w 24"/>
                <a:gd name="T23" fmla="*/ 13 h 33"/>
                <a:gd name="T24" fmla="*/ 1 w 24"/>
                <a:gd name="T25" fmla="*/ 17 h 33"/>
                <a:gd name="T26" fmla="*/ 1 w 24"/>
                <a:gd name="T27" fmla="*/ 20 h 33"/>
                <a:gd name="T28" fmla="*/ 2 w 24"/>
                <a:gd name="T29" fmla="*/ 25 h 33"/>
                <a:gd name="T30" fmla="*/ 2 w 24"/>
                <a:gd name="T31" fmla="*/ 28 h 33"/>
                <a:gd name="T32" fmla="*/ 14 w 24"/>
                <a:gd name="T33" fmla="*/ 32 h 33"/>
                <a:gd name="T34" fmla="*/ 3 w 24"/>
                <a:gd name="T35" fmla="*/ 6 h 33"/>
                <a:gd name="T36" fmla="*/ 13 w 24"/>
                <a:gd name="T37" fmla="*/ 1 h 33"/>
                <a:gd name="T38" fmla="*/ 13 w 24"/>
                <a:gd name="T39" fmla="*/ 2 h 33"/>
                <a:gd name="T40" fmla="*/ 3 w 24"/>
                <a:gd name="T41" fmla="*/ 6 h 33"/>
                <a:gd name="T42" fmla="*/ 7 w 24"/>
                <a:gd name="T43" fmla="*/ 3 h 33"/>
                <a:gd name="T44" fmla="*/ 1 w 24"/>
                <a:gd name="T45" fmla="*/ 14 h 33"/>
                <a:gd name="T46" fmla="*/ 1 w 24"/>
                <a:gd name="T47" fmla="*/ 13 h 33"/>
                <a:gd name="T48" fmla="*/ 7 w 24"/>
                <a:gd name="T49" fmla="*/ 10 h 33"/>
                <a:gd name="T50" fmla="*/ 1 w 24"/>
                <a:gd name="T51" fmla="*/ 11 h 33"/>
                <a:gd name="T52" fmla="*/ 2 w 24"/>
                <a:gd name="T53" fmla="*/ 10 h 33"/>
                <a:gd name="T54" fmla="*/ 17 w 24"/>
                <a:gd name="T55" fmla="*/ 2 h 33"/>
                <a:gd name="T56" fmla="*/ 2 w 24"/>
                <a:gd name="T57" fmla="*/ 9 h 33"/>
                <a:gd name="T58" fmla="*/ 15 w 24"/>
                <a:gd name="T59" fmla="*/ 1 h 33"/>
                <a:gd name="T60" fmla="*/ 2 w 24"/>
                <a:gd name="T61" fmla="*/ 14 h 33"/>
                <a:gd name="T62" fmla="*/ 21 w 24"/>
                <a:gd name="T63" fmla="*/ 6 h 33"/>
                <a:gd name="T64" fmla="*/ 1 w 24"/>
                <a:gd name="T65" fmla="*/ 16 h 33"/>
                <a:gd name="T66" fmla="*/ 1 w 24"/>
                <a:gd name="T67" fmla="*/ 18 h 33"/>
                <a:gd name="T68" fmla="*/ 1 w 24"/>
                <a:gd name="T69" fmla="*/ 19 h 33"/>
                <a:gd name="T70" fmla="*/ 8 w 24"/>
                <a:gd name="T71" fmla="*/ 23 h 33"/>
                <a:gd name="T72" fmla="*/ 3 w 24"/>
                <a:gd name="T73" fmla="*/ 25 h 33"/>
                <a:gd name="T74" fmla="*/ 2 w 24"/>
                <a:gd name="T75" fmla="*/ 24 h 33"/>
                <a:gd name="T76" fmla="*/ 2 w 24"/>
                <a:gd name="T77" fmla="*/ 24 h 33"/>
                <a:gd name="T78" fmla="*/ 22 w 24"/>
                <a:gd name="T79" fmla="*/ 13 h 33"/>
                <a:gd name="T80" fmla="*/ 1 w 24"/>
                <a:gd name="T81" fmla="*/ 20 h 33"/>
                <a:gd name="T82" fmla="*/ 15 w 24"/>
                <a:gd name="T83" fmla="*/ 31 h 33"/>
                <a:gd name="T84" fmla="*/ 15 w 24"/>
                <a:gd name="T85" fmla="*/ 30 h 33"/>
                <a:gd name="T86" fmla="*/ 12 w 24"/>
                <a:gd name="T87" fmla="*/ 29 h 33"/>
                <a:gd name="T88" fmla="*/ 19 w 24"/>
                <a:gd name="T89" fmla="*/ 26 h 33"/>
                <a:gd name="T90" fmla="*/ 12 w 24"/>
                <a:gd name="T91" fmla="*/ 27 h 33"/>
                <a:gd name="T92" fmla="*/ 20 w 24"/>
                <a:gd name="T93" fmla="*/ 23 h 33"/>
                <a:gd name="T94" fmla="*/ 10 w 24"/>
                <a:gd name="T95" fmla="*/ 26 h 33"/>
                <a:gd name="T96" fmla="*/ 23 w 24"/>
                <a:gd name="T97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" h="33">
                  <a:moveTo>
                    <a:pt x="5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30"/>
                    <a:pt x="4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0"/>
                    <a:pt x="6" y="30"/>
                  </a:cubicBezTo>
                  <a:cubicBezTo>
                    <a:pt x="6" y="30"/>
                    <a:pt x="5" y="30"/>
                    <a:pt x="5" y="30"/>
                  </a:cubicBezTo>
                  <a:cubicBezTo>
                    <a:pt x="5" y="30"/>
                    <a:pt x="5" y="31"/>
                    <a:pt x="6" y="31"/>
                  </a:cubicBezTo>
                  <a:cubicBezTo>
                    <a:pt x="6" y="31"/>
                    <a:pt x="6" y="30"/>
                    <a:pt x="6" y="30"/>
                  </a:cubicBezTo>
                  <a:cubicBezTo>
                    <a:pt x="6" y="31"/>
                    <a:pt x="7" y="31"/>
                    <a:pt x="7" y="31"/>
                  </a:cubicBezTo>
                  <a:cubicBezTo>
                    <a:pt x="7" y="31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9" y="33"/>
                    <a:pt x="9" y="33"/>
                    <a:pt x="10" y="33"/>
                  </a:cubicBezTo>
                  <a:cubicBezTo>
                    <a:pt x="10" y="33"/>
                    <a:pt x="10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3" y="33"/>
                    <a:pt x="13" y="33"/>
                  </a:cubicBezTo>
                  <a:cubicBezTo>
                    <a:pt x="19" y="31"/>
                    <a:pt x="22" y="24"/>
                    <a:pt x="23" y="19"/>
                  </a:cubicBezTo>
                  <a:cubicBezTo>
                    <a:pt x="24" y="15"/>
                    <a:pt x="24" y="12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5"/>
                    <a:pt x="19" y="3"/>
                    <a:pt x="17" y="2"/>
                  </a:cubicBezTo>
                  <a:cubicBezTo>
                    <a:pt x="14" y="0"/>
                    <a:pt x="11" y="0"/>
                    <a:pt x="8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2" y="23"/>
                    <a:pt x="2" y="24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4" y="28"/>
                    <a:pt x="4" y="28"/>
                    <a:pt x="5" y="29"/>
                  </a:cubicBezTo>
                  <a:close/>
                  <a:moveTo>
                    <a:pt x="13" y="32"/>
                  </a:move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lose/>
                  <a:moveTo>
                    <a:pt x="13" y="2"/>
                  </a:moveTo>
                  <a:cubicBezTo>
                    <a:pt x="9" y="3"/>
                    <a:pt x="6" y="5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5" y="5"/>
                    <a:pt x="8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3" y="1"/>
                    <a:pt x="13" y="2"/>
                  </a:cubicBezTo>
                  <a:close/>
                  <a:moveTo>
                    <a:pt x="12" y="1"/>
                  </a:moveTo>
                  <a:cubicBezTo>
                    <a:pt x="12" y="1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6" y="4"/>
                    <a:pt x="3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6" y="2"/>
                    <a:pt x="9" y="1"/>
                    <a:pt x="12" y="1"/>
                  </a:cubicBezTo>
                  <a:close/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3" y="13"/>
                    <a:pt x="5" y="12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5" y="11"/>
                    <a:pt x="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7" y="10"/>
                    <a:pt x="12" y="7"/>
                    <a:pt x="18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4" y="6"/>
                    <a:pt x="10" y="8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10"/>
                    <a:pt x="3" y="11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6" y="9"/>
                    <a:pt x="11" y="6"/>
                    <a:pt x="16" y="4"/>
                  </a:cubicBezTo>
                  <a:cubicBezTo>
                    <a:pt x="17" y="4"/>
                    <a:pt x="16" y="3"/>
                    <a:pt x="16" y="3"/>
                  </a:cubicBezTo>
                  <a:cubicBezTo>
                    <a:pt x="11" y="6"/>
                    <a:pt x="6" y="8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8"/>
                    <a:pt x="9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4"/>
                    <a:pt x="15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4" y="3"/>
                    <a:pt x="15" y="3"/>
                    <a:pt x="15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1" y="4"/>
                    <a:pt x="6" y="7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5" y="6"/>
                    <a:pt x="8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4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7" y="2"/>
                    <a:pt x="19" y="3"/>
                    <a:pt x="20" y="5"/>
                  </a:cubicBezTo>
                  <a:cubicBezTo>
                    <a:pt x="14" y="8"/>
                    <a:pt x="8" y="11"/>
                    <a:pt x="2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8" y="11"/>
                    <a:pt x="14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4" y="9"/>
                    <a:pt x="8" y="13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  <a:moveTo>
                    <a:pt x="1" y="16"/>
                  </a:moveTo>
                  <a:cubicBezTo>
                    <a:pt x="8" y="13"/>
                    <a:pt x="14" y="10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7"/>
                    <a:pt x="21" y="7"/>
                    <a:pt x="22" y="8"/>
                  </a:cubicBezTo>
                  <a:cubicBezTo>
                    <a:pt x="15" y="11"/>
                    <a:pt x="8" y="14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8" y="15"/>
                    <a:pt x="15" y="11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15" y="12"/>
                    <a:pt x="8" y="16"/>
                    <a:pt x="1" y="19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3" y="26"/>
                  </a:moveTo>
                  <a:cubicBezTo>
                    <a:pt x="3" y="26"/>
                    <a:pt x="3" y="26"/>
                    <a:pt x="3" y="25"/>
                  </a:cubicBezTo>
                  <a:cubicBezTo>
                    <a:pt x="5" y="25"/>
                    <a:pt x="7" y="24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6" y="23"/>
                    <a:pt x="5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9" y="22"/>
                    <a:pt x="15" y="19"/>
                    <a:pt x="21" y="16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14" y="18"/>
                    <a:pt x="9" y="21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6" y="22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6" y="22"/>
                    <a:pt x="4" y="23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9" y="20"/>
                    <a:pt x="15" y="16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5" y="16"/>
                    <a:pt x="9" y="19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1" y="21"/>
                    <a:pt x="1" y="20"/>
                  </a:cubicBezTo>
                  <a:cubicBezTo>
                    <a:pt x="8" y="16"/>
                    <a:pt x="15" y="13"/>
                    <a:pt x="22" y="9"/>
                  </a:cubicBezTo>
                  <a:cubicBezTo>
                    <a:pt x="23" y="12"/>
                    <a:pt x="24" y="14"/>
                    <a:pt x="23" y="17"/>
                  </a:cubicBezTo>
                  <a:cubicBezTo>
                    <a:pt x="23" y="22"/>
                    <a:pt x="20" y="29"/>
                    <a:pt x="16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2"/>
                    <a:pt x="13" y="32"/>
                    <a:pt x="11" y="33"/>
                  </a:cubicBezTo>
                  <a:cubicBezTo>
                    <a:pt x="11" y="33"/>
                    <a:pt x="11" y="32"/>
                    <a:pt x="11" y="32"/>
                  </a:cubicBezTo>
                  <a:cubicBezTo>
                    <a:pt x="12" y="32"/>
                    <a:pt x="14" y="31"/>
                    <a:pt x="16" y="30"/>
                  </a:cubicBezTo>
                  <a:cubicBezTo>
                    <a:pt x="16" y="30"/>
                    <a:pt x="16" y="29"/>
                    <a:pt x="15" y="30"/>
                  </a:cubicBezTo>
                  <a:cubicBezTo>
                    <a:pt x="14" y="31"/>
                    <a:pt x="12" y="32"/>
                    <a:pt x="10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1" y="30"/>
                    <a:pt x="9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29"/>
                    <a:pt x="15" y="28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5" y="27"/>
                    <a:pt x="11" y="29"/>
                    <a:pt x="7" y="31"/>
                  </a:cubicBezTo>
                  <a:cubicBezTo>
                    <a:pt x="7" y="31"/>
                    <a:pt x="7" y="31"/>
                    <a:pt x="6" y="30"/>
                  </a:cubicBezTo>
                  <a:cubicBezTo>
                    <a:pt x="8" y="29"/>
                    <a:pt x="10" y="29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0" y="28"/>
                    <a:pt x="8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1" y="27"/>
                    <a:pt x="16" y="25"/>
                    <a:pt x="21" y="23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15" y="25"/>
                    <a:pt x="10" y="27"/>
                    <a:pt x="6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7" y="28"/>
                    <a:pt x="9" y="27"/>
                    <a:pt x="10" y="26"/>
                  </a:cubicBezTo>
                  <a:cubicBezTo>
                    <a:pt x="11" y="26"/>
                    <a:pt x="10" y="26"/>
                    <a:pt x="10" y="26"/>
                  </a:cubicBezTo>
                  <a:cubicBezTo>
                    <a:pt x="8" y="27"/>
                    <a:pt x="7" y="28"/>
                    <a:pt x="5" y="29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10" y="23"/>
                    <a:pt x="16" y="20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16" y="20"/>
                    <a:pt x="10" y="23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11836"/>
            <p:cNvSpPr>
              <a:spLocks noEditPoints="1"/>
            </p:cNvSpPr>
            <p:nvPr/>
          </p:nvSpPr>
          <p:spPr bwMode="auto">
            <a:xfrm>
              <a:off x="4725498" y="4568205"/>
              <a:ext cx="133462" cy="157228"/>
            </a:xfrm>
            <a:custGeom>
              <a:avLst/>
              <a:gdLst>
                <a:gd name="T0" fmla="*/ 27 w 31"/>
                <a:gd name="T1" fmla="*/ 19 h 36"/>
                <a:gd name="T2" fmla="*/ 31 w 31"/>
                <a:gd name="T3" fmla="*/ 18 h 36"/>
                <a:gd name="T4" fmla="*/ 28 w 31"/>
                <a:gd name="T5" fmla="*/ 19 h 36"/>
                <a:gd name="T6" fmla="*/ 31 w 31"/>
                <a:gd name="T7" fmla="*/ 17 h 36"/>
                <a:gd name="T8" fmla="*/ 4 w 31"/>
                <a:gd name="T9" fmla="*/ 28 h 36"/>
                <a:gd name="T10" fmla="*/ 29 w 31"/>
                <a:gd name="T11" fmla="*/ 16 h 36"/>
                <a:gd name="T12" fmla="*/ 7 w 31"/>
                <a:gd name="T13" fmla="*/ 21 h 36"/>
                <a:gd name="T14" fmla="*/ 24 w 31"/>
                <a:gd name="T15" fmla="*/ 15 h 36"/>
                <a:gd name="T16" fmla="*/ 29 w 31"/>
                <a:gd name="T17" fmla="*/ 13 h 36"/>
                <a:gd name="T18" fmla="*/ 29 w 31"/>
                <a:gd name="T19" fmla="*/ 12 h 36"/>
                <a:gd name="T20" fmla="*/ 8 w 31"/>
                <a:gd name="T21" fmla="*/ 19 h 36"/>
                <a:gd name="T22" fmla="*/ 25 w 31"/>
                <a:gd name="T23" fmla="*/ 12 h 36"/>
                <a:gd name="T24" fmla="*/ 23 w 31"/>
                <a:gd name="T25" fmla="*/ 14 h 36"/>
                <a:gd name="T26" fmla="*/ 23 w 31"/>
                <a:gd name="T27" fmla="*/ 14 h 36"/>
                <a:gd name="T28" fmla="*/ 28 w 31"/>
                <a:gd name="T29" fmla="*/ 11 h 36"/>
                <a:gd name="T30" fmla="*/ 27 w 31"/>
                <a:gd name="T31" fmla="*/ 11 h 36"/>
                <a:gd name="T32" fmla="*/ 28 w 31"/>
                <a:gd name="T33" fmla="*/ 11 h 36"/>
                <a:gd name="T34" fmla="*/ 27 w 31"/>
                <a:gd name="T35" fmla="*/ 11 h 36"/>
                <a:gd name="T36" fmla="*/ 9 w 31"/>
                <a:gd name="T37" fmla="*/ 17 h 36"/>
                <a:gd name="T38" fmla="*/ 22 w 31"/>
                <a:gd name="T39" fmla="*/ 11 h 36"/>
                <a:gd name="T40" fmla="*/ 26 w 31"/>
                <a:gd name="T41" fmla="*/ 9 h 36"/>
                <a:gd name="T42" fmla="*/ 27 w 31"/>
                <a:gd name="T43" fmla="*/ 8 h 36"/>
                <a:gd name="T44" fmla="*/ 27 w 31"/>
                <a:gd name="T45" fmla="*/ 8 h 36"/>
                <a:gd name="T46" fmla="*/ 24 w 31"/>
                <a:gd name="T47" fmla="*/ 9 h 36"/>
                <a:gd name="T48" fmla="*/ 26 w 31"/>
                <a:gd name="T49" fmla="*/ 9 h 36"/>
                <a:gd name="T50" fmla="*/ 9 w 31"/>
                <a:gd name="T51" fmla="*/ 16 h 36"/>
                <a:gd name="T52" fmla="*/ 26 w 31"/>
                <a:gd name="T53" fmla="*/ 6 h 36"/>
                <a:gd name="T54" fmla="*/ 10 w 31"/>
                <a:gd name="T55" fmla="*/ 13 h 36"/>
                <a:gd name="T56" fmla="*/ 11 w 31"/>
                <a:gd name="T57" fmla="*/ 12 h 36"/>
                <a:gd name="T58" fmla="*/ 15 w 31"/>
                <a:gd name="T59" fmla="*/ 10 h 36"/>
                <a:gd name="T60" fmla="*/ 26 w 31"/>
                <a:gd name="T61" fmla="*/ 4 h 36"/>
                <a:gd name="T62" fmla="*/ 11 w 31"/>
                <a:gd name="T63" fmla="*/ 11 h 36"/>
                <a:gd name="T64" fmla="*/ 14 w 31"/>
                <a:gd name="T65" fmla="*/ 5 h 36"/>
                <a:gd name="T66" fmla="*/ 23 w 31"/>
                <a:gd name="T67" fmla="*/ 0 h 36"/>
                <a:gd name="T68" fmla="*/ 14 w 31"/>
                <a:gd name="T69" fmla="*/ 4 h 36"/>
                <a:gd name="T70" fmla="*/ 17 w 31"/>
                <a:gd name="T71" fmla="*/ 2 h 36"/>
                <a:gd name="T72" fmla="*/ 14 w 31"/>
                <a:gd name="T73" fmla="*/ 3 h 36"/>
                <a:gd name="T74" fmla="*/ 14 w 31"/>
                <a:gd name="T75" fmla="*/ 3 h 36"/>
                <a:gd name="T76" fmla="*/ 11 w 31"/>
                <a:gd name="T77" fmla="*/ 10 h 36"/>
                <a:gd name="T78" fmla="*/ 10 w 31"/>
                <a:gd name="T79" fmla="*/ 12 h 36"/>
                <a:gd name="T80" fmla="*/ 10 w 31"/>
                <a:gd name="T81" fmla="*/ 12 h 36"/>
                <a:gd name="T82" fmla="*/ 9 w 31"/>
                <a:gd name="T83" fmla="*/ 13 h 36"/>
                <a:gd name="T84" fmla="*/ 10 w 31"/>
                <a:gd name="T85" fmla="*/ 14 h 36"/>
                <a:gd name="T86" fmla="*/ 8 w 31"/>
                <a:gd name="T87" fmla="*/ 17 h 36"/>
                <a:gd name="T88" fmla="*/ 6 w 31"/>
                <a:gd name="T89" fmla="*/ 21 h 36"/>
                <a:gd name="T90" fmla="*/ 6 w 31"/>
                <a:gd name="T91" fmla="*/ 21 h 36"/>
                <a:gd name="T92" fmla="*/ 3 w 31"/>
                <a:gd name="T93" fmla="*/ 28 h 36"/>
                <a:gd name="T94" fmla="*/ 3 w 31"/>
                <a:gd name="T95" fmla="*/ 28 h 36"/>
                <a:gd name="T96" fmla="*/ 2 w 31"/>
                <a:gd name="T97" fmla="*/ 31 h 36"/>
                <a:gd name="T98" fmla="*/ 0 w 31"/>
                <a:gd name="T99" fmla="*/ 35 h 36"/>
                <a:gd name="T100" fmla="*/ 3 w 31"/>
                <a:gd name="T101" fmla="*/ 31 h 36"/>
                <a:gd name="T102" fmla="*/ 11 w 31"/>
                <a:gd name="T103" fmla="*/ 12 h 36"/>
                <a:gd name="T104" fmla="*/ 12 w 31"/>
                <a:gd name="T105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" h="36">
                  <a:moveTo>
                    <a:pt x="3" y="31"/>
                  </a:moveTo>
                  <a:cubicBezTo>
                    <a:pt x="11" y="27"/>
                    <a:pt x="19" y="23"/>
                    <a:pt x="27" y="19"/>
                  </a:cubicBezTo>
                  <a:cubicBezTo>
                    <a:pt x="27" y="19"/>
                    <a:pt x="27" y="20"/>
                    <a:pt x="27" y="19"/>
                  </a:cubicBezTo>
                  <a:cubicBezTo>
                    <a:pt x="28" y="19"/>
                    <a:pt x="30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29" y="19"/>
                    <a:pt x="28" y="19"/>
                  </a:cubicBezTo>
                  <a:cubicBezTo>
                    <a:pt x="29" y="18"/>
                    <a:pt x="30" y="18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1" y="21"/>
                    <a:pt x="12" y="26"/>
                    <a:pt x="3" y="30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12" y="24"/>
                    <a:pt x="21" y="20"/>
                    <a:pt x="29" y="17"/>
                  </a:cubicBezTo>
                  <a:cubicBezTo>
                    <a:pt x="30" y="17"/>
                    <a:pt x="29" y="16"/>
                    <a:pt x="29" y="16"/>
                  </a:cubicBezTo>
                  <a:cubicBezTo>
                    <a:pt x="21" y="20"/>
                    <a:pt x="12" y="24"/>
                    <a:pt x="4" y="27"/>
                  </a:cubicBezTo>
                  <a:cubicBezTo>
                    <a:pt x="5" y="25"/>
                    <a:pt x="6" y="23"/>
                    <a:pt x="7" y="21"/>
                  </a:cubicBezTo>
                  <a:cubicBezTo>
                    <a:pt x="14" y="19"/>
                    <a:pt x="22" y="16"/>
                    <a:pt x="29" y="13"/>
                  </a:cubicBezTo>
                  <a:cubicBezTo>
                    <a:pt x="27" y="14"/>
                    <a:pt x="26" y="14"/>
                    <a:pt x="24" y="15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6" y="15"/>
                    <a:pt x="28" y="14"/>
                    <a:pt x="29" y="13"/>
                  </a:cubicBezTo>
                  <a:cubicBezTo>
                    <a:pt x="29" y="13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2" y="15"/>
                    <a:pt x="14" y="18"/>
                    <a:pt x="7" y="21"/>
                  </a:cubicBezTo>
                  <a:cubicBezTo>
                    <a:pt x="7" y="20"/>
                    <a:pt x="7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4" y="17"/>
                    <a:pt x="19" y="14"/>
                    <a:pt x="25" y="12"/>
                  </a:cubicBezTo>
                  <a:cubicBezTo>
                    <a:pt x="24" y="13"/>
                    <a:pt x="23" y="13"/>
                    <a:pt x="22" y="14"/>
                  </a:cubicBezTo>
                  <a:cubicBezTo>
                    <a:pt x="22" y="14"/>
                    <a:pt x="22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5" y="13"/>
                    <a:pt x="27" y="12"/>
                    <a:pt x="28" y="12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1" y="14"/>
                    <a:pt x="14" y="16"/>
                    <a:pt x="8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3" y="15"/>
                    <a:pt x="17" y="13"/>
                    <a:pt x="21" y="11"/>
                  </a:cubicBezTo>
                  <a:cubicBezTo>
                    <a:pt x="21" y="11"/>
                    <a:pt x="22" y="11"/>
                    <a:pt x="22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8"/>
                    <a:pt x="27" y="7"/>
                    <a:pt x="27" y="8"/>
                  </a:cubicBezTo>
                  <a:cubicBezTo>
                    <a:pt x="26" y="8"/>
                    <a:pt x="25" y="9"/>
                    <a:pt x="24" y="9"/>
                  </a:cubicBezTo>
                  <a:cubicBezTo>
                    <a:pt x="24" y="9"/>
                    <a:pt x="24" y="10"/>
                    <a:pt x="24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5" y="9"/>
                    <a:pt x="25" y="9"/>
                  </a:cubicBezTo>
                  <a:cubicBezTo>
                    <a:pt x="20" y="12"/>
                    <a:pt x="14" y="14"/>
                    <a:pt x="9" y="16"/>
                  </a:cubicBezTo>
                  <a:cubicBezTo>
                    <a:pt x="9" y="15"/>
                    <a:pt x="10" y="14"/>
                    <a:pt x="10" y="13"/>
                  </a:cubicBezTo>
                  <a:cubicBezTo>
                    <a:pt x="15" y="11"/>
                    <a:pt x="21" y="8"/>
                    <a:pt x="26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1" y="8"/>
                    <a:pt x="16" y="10"/>
                    <a:pt x="10" y="13"/>
                  </a:cubicBezTo>
                  <a:cubicBezTo>
                    <a:pt x="10" y="13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4" y="11"/>
                    <a:pt x="15" y="10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7" y="9"/>
                    <a:pt x="22" y="6"/>
                    <a:pt x="26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1" y="6"/>
                    <a:pt x="16" y="9"/>
                    <a:pt x="11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7" y="3"/>
                    <a:pt x="20" y="2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0" y="2"/>
                    <a:pt x="17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3"/>
                    <a:pt x="16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6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6"/>
                    <a:pt x="8" y="16"/>
                  </a:cubicBezTo>
                  <a:cubicBezTo>
                    <a:pt x="8" y="16"/>
                    <a:pt x="8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4" y="26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30"/>
                    <a:pt x="2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3"/>
                    <a:pt x="1" y="34"/>
                    <a:pt x="0" y="35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4"/>
                    <a:pt x="2" y="32"/>
                    <a:pt x="3" y="31"/>
                  </a:cubicBezTo>
                  <a:close/>
                  <a:moveTo>
                    <a:pt x="12" y="11"/>
                  </a:move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11837"/>
            <p:cNvSpPr>
              <a:spLocks/>
            </p:cNvSpPr>
            <p:nvPr/>
          </p:nvSpPr>
          <p:spPr bwMode="auto">
            <a:xfrm>
              <a:off x="4975966" y="4910086"/>
              <a:ext cx="31081" cy="372960"/>
            </a:xfrm>
            <a:custGeom>
              <a:avLst/>
              <a:gdLst>
                <a:gd name="T0" fmla="*/ 4 w 7"/>
                <a:gd name="T1" fmla="*/ 0 h 86"/>
                <a:gd name="T2" fmla="*/ 4 w 7"/>
                <a:gd name="T3" fmla="*/ 1 h 86"/>
                <a:gd name="T4" fmla="*/ 4 w 7"/>
                <a:gd name="T5" fmla="*/ 2 h 86"/>
                <a:gd name="T6" fmla="*/ 4 w 7"/>
                <a:gd name="T7" fmla="*/ 2 h 86"/>
                <a:gd name="T8" fmla="*/ 5 w 7"/>
                <a:gd name="T9" fmla="*/ 33 h 86"/>
                <a:gd name="T10" fmla="*/ 6 w 7"/>
                <a:gd name="T11" fmla="*/ 49 h 86"/>
                <a:gd name="T12" fmla="*/ 5 w 7"/>
                <a:gd name="T13" fmla="*/ 49 h 86"/>
                <a:gd name="T14" fmla="*/ 2 w 7"/>
                <a:gd name="T15" fmla="*/ 50 h 86"/>
                <a:gd name="T16" fmla="*/ 3 w 7"/>
                <a:gd name="T17" fmla="*/ 50 h 86"/>
                <a:gd name="T18" fmla="*/ 6 w 7"/>
                <a:gd name="T19" fmla="*/ 49 h 86"/>
                <a:gd name="T20" fmla="*/ 6 w 7"/>
                <a:gd name="T21" fmla="*/ 69 h 86"/>
                <a:gd name="T22" fmla="*/ 6 w 7"/>
                <a:gd name="T23" fmla="*/ 79 h 86"/>
                <a:gd name="T24" fmla="*/ 6 w 7"/>
                <a:gd name="T25" fmla="*/ 79 h 86"/>
                <a:gd name="T26" fmla="*/ 1 w 7"/>
                <a:gd name="T27" fmla="*/ 81 h 86"/>
                <a:gd name="T28" fmla="*/ 1 w 7"/>
                <a:gd name="T29" fmla="*/ 82 h 86"/>
                <a:gd name="T30" fmla="*/ 6 w 7"/>
                <a:gd name="T31" fmla="*/ 79 h 86"/>
                <a:gd name="T32" fmla="*/ 6 w 7"/>
                <a:gd name="T33" fmla="*/ 79 h 86"/>
                <a:gd name="T34" fmla="*/ 7 w 7"/>
                <a:gd name="T35" fmla="*/ 86 h 86"/>
                <a:gd name="T36" fmla="*/ 7 w 7"/>
                <a:gd name="T37" fmla="*/ 86 h 86"/>
                <a:gd name="T38" fmla="*/ 6 w 7"/>
                <a:gd name="T39" fmla="*/ 53 h 86"/>
                <a:gd name="T40" fmla="*/ 5 w 7"/>
                <a:gd name="T41" fmla="*/ 17 h 86"/>
                <a:gd name="T42" fmla="*/ 5 w 7"/>
                <a:gd name="T43" fmla="*/ 0 h 86"/>
                <a:gd name="T44" fmla="*/ 4 w 7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86"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2"/>
                    <a:pt x="5" y="22"/>
                    <a:pt x="5" y="33"/>
                  </a:cubicBezTo>
                  <a:cubicBezTo>
                    <a:pt x="5" y="38"/>
                    <a:pt x="5" y="44"/>
                    <a:pt x="6" y="49"/>
                  </a:cubicBezTo>
                  <a:cubicBezTo>
                    <a:pt x="6" y="49"/>
                    <a:pt x="6" y="49"/>
                    <a:pt x="5" y="49"/>
                  </a:cubicBezTo>
                  <a:cubicBezTo>
                    <a:pt x="4" y="49"/>
                    <a:pt x="3" y="50"/>
                    <a:pt x="2" y="50"/>
                  </a:cubicBezTo>
                  <a:cubicBezTo>
                    <a:pt x="2" y="50"/>
                    <a:pt x="2" y="51"/>
                    <a:pt x="3" y="50"/>
                  </a:cubicBezTo>
                  <a:cubicBezTo>
                    <a:pt x="4" y="50"/>
                    <a:pt x="5" y="50"/>
                    <a:pt x="6" y="49"/>
                  </a:cubicBezTo>
                  <a:cubicBezTo>
                    <a:pt x="6" y="56"/>
                    <a:pt x="6" y="62"/>
                    <a:pt x="6" y="69"/>
                  </a:cubicBezTo>
                  <a:cubicBezTo>
                    <a:pt x="6" y="72"/>
                    <a:pt x="6" y="75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4" y="80"/>
                    <a:pt x="3" y="80"/>
                    <a:pt x="1" y="81"/>
                  </a:cubicBezTo>
                  <a:cubicBezTo>
                    <a:pt x="0" y="81"/>
                    <a:pt x="1" y="82"/>
                    <a:pt x="1" y="82"/>
                  </a:cubicBezTo>
                  <a:cubicBezTo>
                    <a:pt x="3" y="81"/>
                    <a:pt x="5" y="80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81"/>
                    <a:pt x="7" y="84"/>
                    <a:pt x="7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75"/>
                    <a:pt x="6" y="64"/>
                    <a:pt x="6" y="53"/>
                  </a:cubicBezTo>
                  <a:cubicBezTo>
                    <a:pt x="6" y="41"/>
                    <a:pt x="5" y="29"/>
                    <a:pt x="5" y="17"/>
                  </a:cubicBezTo>
                  <a:cubicBezTo>
                    <a:pt x="5" y="12"/>
                    <a:pt x="5" y="6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11838"/>
            <p:cNvSpPr>
              <a:spLocks/>
            </p:cNvSpPr>
            <p:nvPr/>
          </p:nvSpPr>
          <p:spPr bwMode="auto">
            <a:xfrm>
              <a:off x="4849818" y="5273905"/>
              <a:ext cx="47534" cy="27424"/>
            </a:xfrm>
            <a:custGeom>
              <a:avLst/>
              <a:gdLst>
                <a:gd name="T0" fmla="*/ 2 w 11"/>
                <a:gd name="T1" fmla="*/ 3 h 6"/>
                <a:gd name="T2" fmla="*/ 0 w 11"/>
                <a:gd name="T3" fmla="*/ 4 h 6"/>
                <a:gd name="T4" fmla="*/ 0 w 11"/>
                <a:gd name="T5" fmla="*/ 5 h 6"/>
                <a:gd name="T6" fmla="*/ 1 w 11"/>
                <a:gd name="T7" fmla="*/ 4 h 6"/>
                <a:gd name="T8" fmla="*/ 1 w 11"/>
                <a:gd name="T9" fmla="*/ 4 h 6"/>
                <a:gd name="T10" fmla="*/ 2 w 11"/>
                <a:gd name="T11" fmla="*/ 4 h 6"/>
                <a:gd name="T12" fmla="*/ 0 w 11"/>
                <a:gd name="T13" fmla="*/ 5 h 6"/>
                <a:gd name="T14" fmla="*/ 0 w 11"/>
                <a:gd name="T15" fmla="*/ 6 h 6"/>
                <a:gd name="T16" fmla="*/ 0 w 11"/>
                <a:gd name="T17" fmla="*/ 6 h 6"/>
                <a:gd name="T18" fmla="*/ 1 w 11"/>
                <a:gd name="T19" fmla="*/ 6 h 6"/>
                <a:gd name="T20" fmla="*/ 5 w 11"/>
                <a:gd name="T21" fmla="*/ 4 h 6"/>
                <a:gd name="T22" fmla="*/ 5 w 11"/>
                <a:gd name="T23" fmla="*/ 4 h 6"/>
                <a:gd name="T24" fmla="*/ 11 w 11"/>
                <a:gd name="T25" fmla="*/ 1 h 6"/>
                <a:gd name="T26" fmla="*/ 11 w 11"/>
                <a:gd name="T27" fmla="*/ 1 h 6"/>
                <a:gd name="T28" fmla="*/ 6 w 11"/>
                <a:gd name="T29" fmla="*/ 4 h 6"/>
                <a:gd name="T30" fmla="*/ 6 w 11"/>
                <a:gd name="T31" fmla="*/ 3 h 6"/>
                <a:gd name="T32" fmla="*/ 3 w 11"/>
                <a:gd name="T33" fmla="*/ 4 h 6"/>
                <a:gd name="T34" fmla="*/ 4 w 11"/>
                <a:gd name="T35" fmla="*/ 4 h 6"/>
                <a:gd name="T36" fmla="*/ 10 w 11"/>
                <a:gd name="T37" fmla="*/ 0 h 6"/>
                <a:gd name="T38" fmla="*/ 9 w 11"/>
                <a:gd name="T39" fmla="*/ 0 h 6"/>
                <a:gd name="T40" fmla="*/ 5 w 11"/>
                <a:gd name="T41" fmla="*/ 3 h 6"/>
                <a:gd name="T42" fmla="*/ 5 w 11"/>
                <a:gd name="T43" fmla="*/ 2 h 6"/>
                <a:gd name="T44" fmla="*/ 4 w 11"/>
                <a:gd name="T45" fmla="*/ 3 h 6"/>
                <a:gd name="T46" fmla="*/ 2 w 11"/>
                <a:gd name="T47" fmla="*/ 4 h 6"/>
                <a:gd name="T48" fmla="*/ 2 w 11"/>
                <a:gd name="T49" fmla="*/ 4 h 6"/>
                <a:gd name="T50" fmla="*/ 2 w 11"/>
                <a:gd name="T5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6">
                  <a:moveTo>
                    <a:pt x="2" y="3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9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8" y="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6" y="3"/>
                    <a:pt x="8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11839"/>
            <p:cNvSpPr>
              <a:spLocks noEditPoints="1"/>
            </p:cNvSpPr>
            <p:nvPr/>
          </p:nvSpPr>
          <p:spPr bwMode="auto">
            <a:xfrm>
              <a:off x="4720013" y="4555408"/>
              <a:ext cx="455232" cy="806253"/>
            </a:xfrm>
            <a:custGeom>
              <a:avLst/>
              <a:gdLst>
                <a:gd name="T0" fmla="*/ 78 w 105"/>
                <a:gd name="T1" fmla="*/ 40 h 186"/>
                <a:gd name="T2" fmla="*/ 65 w 105"/>
                <a:gd name="T3" fmla="*/ 41 h 186"/>
                <a:gd name="T4" fmla="*/ 60 w 105"/>
                <a:gd name="T5" fmla="*/ 28 h 186"/>
                <a:gd name="T6" fmla="*/ 48 w 105"/>
                <a:gd name="T7" fmla="*/ 80 h 186"/>
                <a:gd name="T8" fmla="*/ 46 w 105"/>
                <a:gd name="T9" fmla="*/ 63 h 186"/>
                <a:gd name="T10" fmla="*/ 44 w 105"/>
                <a:gd name="T11" fmla="*/ 44 h 186"/>
                <a:gd name="T12" fmla="*/ 48 w 105"/>
                <a:gd name="T13" fmla="*/ 29 h 186"/>
                <a:gd name="T14" fmla="*/ 37 w 105"/>
                <a:gd name="T15" fmla="*/ 29 h 186"/>
                <a:gd name="T16" fmla="*/ 45 w 105"/>
                <a:gd name="T17" fmla="*/ 19 h 186"/>
                <a:gd name="T18" fmla="*/ 48 w 105"/>
                <a:gd name="T19" fmla="*/ 7 h 186"/>
                <a:gd name="T20" fmla="*/ 47 w 105"/>
                <a:gd name="T21" fmla="*/ 9 h 186"/>
                <a:gd name="T22" fmla="*/ 36 w 105"/>
                <a:gd name="T23" fmla="*/ 10 h 186"/>
                <a:gd name="T24" fmla="*/ 34 w 105"/>
                <a:gd name="T25" fmla="*/ 20 h 186"/>
                <a:gd name="T26" fmla="*/ 37 w 105"/>
                <a:gd name="T27" fmla="*/ 37 h 186"/>
                <a:gd name="T28" fmla="*/ 21 w 105"/>
                <a:gd name="T29" fmla="*/ 54 h 186"/>
                <a:gd name="T30" fmla="*/ 21 w 105"/>
                <a:gd name="T31" fmla="*/ 34 h 186"/>
                <a:gd name="T32" fmla="*/ 20 w 105"/>
                <a:gd name="T33" fmla="*/ 54 h 186"/>
                <a:gd name="T34" fmla="*/ 7 w 105"/>
                <a:gd name="T35" fmla="*/ 44 h 186"/>
                <a:gd name="T36" fmla="*/ 4 w 105"/>
                <a:gd name="T37" fmla="*/ 52 h 186"/>
                <a:gd name="T38" fmla="*/ 18 w 105"/>
                <a:gd name="T39" fmla="*/ 62 h 186"/>
                <a:gd name="T40" fmla="*/ 8 w 105"/>
                <a:gd name="T41" fmla="*/ 55 h 186"/>
                <a:gd name="T42" fmla="*/ 15 w 105"/>
                <a:gd name="T43" fmla="*/ 64 h 186"/>
                <a:gd name="T44" fmla="*/ 20 w 105"/>
                <a:gd name="T45" fmla="*/ 66 h 186"/>
                <a:gd name="T46" fmla="*/ 20 w 105"/>
                <a:gd name="T47" fmla="*/ 77 h 186"/>
                <a:gd name="T48" fmla="*/ 21 w 105"/>
                <a:gd name="T49" fmla="*/ 74 h 186"/>
                <a:gd name="T50" fmla="*/ 21 w 105"/>
                <a:gd name="T51" fmla="*/ 62 h 186"/>
                <a:gd name="T52" fmla="*/ 36 w 105"/>
                <a:gd name="T53" fmla="*/ 67 h 186"/>
                <a:gd name="T54" fmla="*/ 40 w 105"/>
                <a:gd name="T55" fmla="*/ 80 h 186"/>
                <a:gd name="T56" fmla="*/ 26 w 105"/>
                <a:gd name="T57" fmla="*/ 94 h 186"/>
                <a:gd name="T58" fmla="*/ 30 w 105"/>
                <a:gd name="T59" fmla="*/ 144 h 186"/>
                <a:gd name="T60" fmla="*/ 40 w 105"/>
                <a:gd name="T61" fmla="*/ 162 h 186"/>
                <a:gd name="T62" fmla="*/ 40 w 105"/>
                <a:gd name="T63" fmla="*/ 141 h 186"/>
                <a:gd name="T64" fmla="*/ 29 w 105"/>
                <a:gd name="T65" fmla="*/ 128 h 186"/>
                <a:gd name="T66" fmla="*/ 32 w 105"/>
                <a:gd name="T67" fmla="*/ 114 h 186"/>
                <a:gd name="T68" fmla="*/ 27 w 105"/>
                <a:gd name="T69" fmla="*/ 104 h 186"/>
                <a:gd name="T70" fmla="*/ 42 w 105"/>
                <a:gd name="T71" fmla="*/ 143 h 186"/>
                <a:gd name="T72" fmla="*/ 36 w 105"/>
                <a:gd name="T73" fmla="*/ 173 h 186"/>
                <a:gd name="T74" fmla="*/ 28 w 105"/>
                <a:gd name="T75" fmla="*/ 184 h 186"/>
                <a:gd name="T76" fmla="*/ 54 w 105"/>
                <a:gd name="T77" fmla="*/ 163 h 186"/>
                <a:gd name="T78" fmla="*/ 52 w 105"/>
                <a:gd name="T79" fmla="*/ 141 h 186"/>
                <a:gd name="T80" fmla="*/ 63 w 105"/>
                <a:gd name="T81" fmla="*/ 109 h 186"/>
                <a:gd name="T82" fmla="*/ 49 w 105"/>
                <a:gd name="T83" fmla="*/ 85 h 186"/>
                <a:gd name="T84" fmla="*/ 76 w 105"/>
                <a:gd name="T85" fmla="*/ 38 h 186"/>
                <a:gd name="T86" fmla="*/ 79 w 105"/>
                <a:gd name="T87" fmla="*/ 43 h 186"/>
                <a:gd name="T88" fmla="*/ 83 w 105"/>
                <a:gd name="T89" fmla="*/ 55 h 186"/>
                <a:gd name="T90" fmla="*/ 91 w 105"/>
                <a:gd name="T91" fmla="*/ 59 h 186"/>
                <a:gd name="T92" fmla="*/ 36 w 105"/>
                <a:gd name="T93" fmla="*/ 11 h 186"/>
                <a:gd name="T94" fmla="*/ 40 w 105"/>
                <a:gd name="T95" fmla="*/ 15 h 186"/>
                <a:gd name="T96" fmla="*/ 42 w 105"/>
                <a:gd name="T97" fmla="*/ 20 h 186"/>
                <a:gd name="T98" fmla="*/ 29 w 105"/>
                <a:gd name="T99" fmla="*/ 135 h 186"/>
                <a:gd name="T100" fmla="*/ 39 w 105"/>
                <a:gd name="T101" fmla="*/ 55 h 186"/>
                <a:gd name="T102" fmla="*/ 44 w 105"/>
                <a:gd name="T103" fmla="*/ 46 h 186"/>
                <a:gd name="T104" fmla="*/ 38 w 105"/>
                <a:gd name="T105" fmla="*/ 45 h 186"/>
                <a:gd name="T106" fmla="*/ 38 w 105"/>
                <a:gd name="T107" fmla="*/ 40 h 186"/>
                <a:gd name="T108" fmla="*/ 45 w 105"/>
                <a:gd name="T109" fmla="*/ 61 h 186"/>
                <a:gd name="T110" fmla="*/ 46 w 105"/>
                <a:gd name="T111" fmla="*/ 68 h 186"/>
                <a:gd name="T112" fmla="*/ 38 w 105"/>
                <a:gd name="T113" fmla="*/ 82 h 186"/>
                <a:gd name="T114" fmla="*/ 29 w 105"/>
                <a:gd name="T115" fmla="*/ 84 h 186"/>
                <a:gd name="T116" fmla="*/ 36 w 105"/>
                <a:gd name="T117" fmla="*/ 84 h 186"/>
                <a:gd name="T118" fmla="*/ 94 w 105"/>
                <a:gd name="T119" fmla="*/ 50 h 186"/>
                <a:gd name="T120" fmla="*/ 97 w 105"/>
                <a:gd name="T121" fmla="*/ 53 h 186"/>
                <a:gd name="T122" fmla="*/ 95 w 105"/>
                <a:gd name="T123" fmla="*/ 5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" h="186">
                  <a:moveTo>
                    <a:pt x="102" y="55"/>
                  </a:moveTo>
                  <a:cubicBezTo>
                    <a:pt x="102" y="55"/>
                    <a:pt x="102" y="55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1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1" y="54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99" y="53"/>
                    <a:pt x="98" y="53"/>
                    <a:pt x="97" y="53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6" y="52"/>
                  </a:cubicBezTo>
                  <a:cubicBezTo>
                    <a:pt x="95" y="52"/>
                    <a:pt x="94" y="53"/>
                    <a:pt x="93" y="53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2" y="54"/>
                    <a:pt x="90" y="55"/>
                    <a:pt x="89" y="56"/>
                  </a:cubicBezTo>
                  <a:cubicBezTo>
                    <a:pt x="88" y="56"/>
                    <a:pt x="88" y="56"/>
                    <a:pt x="89" y="56"/>
                  </a:cubicBezTo>
                  <a:cubicBezTo>
                    <a:pt x="88" y="56"/>
                    <a:pt x="88" y="57"/>
                    <a:pt x="87" y="57"/>
                  </a:cubicBezTo>
                  <a:cubicBezTo>
                    <a:pt x="87" y="57"/>
                    <a:pt x="86" y="57"/>
                    <a:pt x="86" y="56"/>
                  </a:cubicBezTo>
                  <a:cubicBezTo>
                    <a:pt x="86" y="56"/>
                    <a:pt x="87" y="56"/>
                    <a:pt x="87" y="55"/>
                  </a:cubicBezTo>
                  <a:cubicBezTo>
                    <a:pt x="88" y="55"/>
                    <a:pt x="87" y="55"/>
                    <a:pt x="87" y="55"/>
                  </a:cubicBezTo>
                  <a:cubicBezTo>
                    <a:pt x="90" y="54"/>
                    <a:pt x="93" y="53"/>
                    <a:pt x="95" y="51"/>
                  </a:cubicBezTo>
                  <a:cubicBezTo>
                    <a:pt x="96" y="51"/>
                    <a:pt x="96" y="51"/>
                    <a:pt x="95" y="51"/>
                  </a:cubicBezTo>
                  <a:cubicBezTo>
                    <a:pt x="95" y="51"/>
                    <a:pt x="96" y="51"/>
                    <a:pt x="96" y="51"/>
                  </a:cubicBezTo>
                  <a:cubicBezTo>
                    <a:pt x="96" y="51"/>
                    <a:pt x="96" y="51"/>
                    <a:pt x="96" y="50"/>
                  </a:cubicBezTo>
                  <a:cubicBezTo>
                    <a:pt x="96" y="51"/>
                    <a:pt x="97" y="51"/>
                    <a:pt x="98" y="52"/>
                  </a:cubicBezTo>
                  <a:cubicBezTo>
                    <a:pt x="98" y="52"/>
                    <a:pt x="98" y="51"/>
                    <a:pt x="98" y="51"/>
                  </a:cubicBezTo>
                  <a:cubicBezTo>
                    <a:pt x="92" y="48"/>
                    <a:pt x="85" y="45"/>
                    <a:pt x="79" y="41"/>
                  </a:cubicBezTo>
                  <a:cubicBezTo>
                    <a:pt x="79" y="41"/>
                    <a:pt x="78" y="41"/>
                    <a:pt x="78" y="41"/>
                  </a:cubicBezTo>
                  <a:cubicBezTo>
                    <a:pt x="78" y="41"/>
                    <a:pt x="78" y="41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9" y="40"/>
                    <a:pt x="78" y="40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40"/>
                    <a:pt x="78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7" y="37"/>
                    <a:pt x="76" y="35"/>
                    <a:pt x="74" y="33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0" y="23"/>
                    <a:pt x="65" y="1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4" y="12"/>
                    <a:pt x="67" y="19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7"/>
                    <a:pt x="66" y="28"/>
                    <a:pt x="63" y="29"/>
                  </a:cubicBezTo>
                  <a:cubicBezTo>
                    <a:pt x="63" y="29"/>
                    <a:pt x="63" y="30"/>
                    <a:pt x="63" y="30"/>
                  </a:cubicBezTo>
                  <a:cubicBezTo>
                    <a:pt x="66" y="28"/>
                    <a:pt x="68" y="27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2" y="28"/>
                    <a:pt x="72" y="29"/>
                    <a:pt x="73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1" y="32"/>
                    <a:pt x="69" y="33"/>
                    <a:pt x="67" y="33"/>
                  </a:cubicBezTo>
                  <a:cubicBezTo>
                    <a:pt x="66" y="34"/>
                    <a:pt x="66" y="34"/>
                    <a:pt x="67" y="34"/>
                  </a:cubicBezTo>
                  <a:cubicBezTo>
                    <a:pt x="69" y="33"/>
                    <a:pt x="71" y="32"/>
                    <a:pt x="73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2" y="33"/>
                    <a:pt x="70" y="34"/>
                    <a:pt x="68" y="34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70" y="34"/>
                    <a:pt x="72" y="33"/>
                    <a:pt x="74" y="33"/>
                  </a:cubicBezTo>
                  <a:cubicBezTo>
                    <a:pt x="74" y="33"/>
                    <a:pt x="75" y="34"/>
                    <a:pt x="75" y="34"/>
                  </a:cubicBezTo>
                  <a:cubicBezTo>
                    <a:pt x="74" y="35"/>
                    <a:pt x="73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1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8" y="37"/>
                    <a:pt x="67" y="38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7" y="38"/>
                    <a:pt x="68" y="38"/>
                    <a:pt x="69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1" y="37"/>
                    <a:pt x="73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3" y="36"/>
                  </a:cubicBezTo>
                  <a:cubicBezTo>
                    <a:pt x="74" y="35"/>
                    <a:pt x="74" y="35"/>
                    <a:pt x="75" y="35"/>
                  </a:cubicBezTo>
                  <a:cubicBezTo>
                    <a:pt x="75" y="35"/>
                    <a:pt x="76" y="36"/>
                    <a:pt x="76" y="37"/>
                  </a:cubicBezTo>
                  <a:cubicBezTo>
                    <a:pt x="74" y="37"/>
                    <a:pt x="73" y="38"/>
                    <a:pt x="71" y="38"/>
                  </a:cubicBezTo>
                  <a:cubicBezTo>
                    <a:pt x="72" y="38"/>
                    <a:pt x="73" y="37"/>
                    <a:pt x="74" y="36"/>
                  </a:cubicBezTo>
                  <a:cubicBezTo>
                    <a:pt x="75" y="36"/>
                    <a:pt x="74" y="36"/>
                    <a:pt x="74" y="36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5" y="40"/>
                    <a:pt x="65" y="40"/>
                    <a:pt x="64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7" y="36"/>
                    <a:pt x="70" y="35"/>
                    <a:pt x="73" y="34"/>
                  </a:cubicBezTo>
                  <a:cubicBezTo>
                    <a:pt x="74" y="34"/>
                    <a:pt x="74" y="34"/>
                    <a:pt x="73" y="34"/>
                  </a:cubicBezTo>
                  <a:cubicBezTo>
                    <a:pt x="70" y="35"/>
                    <a:pt x="67" y="36"/>
                    <a:pt x="64" y="37"/>
                  </a:cubicBezTo>
                  <a:cubicBezTo>
                    <a:pt x="63" y="37"/>
                    <a:pt x="63" y="36"/>
                    <a:pt x="63" y="36"/>
                  </a:cubicBezTo>
                  <a:cubicBezTo>
                    <a:pt x="66" y="35"/>
                    <a:pt x="69" y="34"/>
                    <a:pt x="72" y="33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69" y="33"/>
                    <a:pt x="66" y="34"/>
                    <a:pt x="63" y="36"/>
                  </a:cubicBezTo>
                  <a:cubicBezTo>
                    <a:pt x="63" y="35"/>
                    <a:pt x="62" y="34"/>
                    <a:pt x="62" y="33"/>
                  </a:cubicBezTo>
                  <a:cubicBezTo>
                    <a:pt x="65" y="32"/>
                    <a:pt x="68" y="31"/>
                    <a:pt x="70" y="30"/>
                  </a:cubicBezTo>
                  <a:cubicBezTo>
                    <a:pt x="70" y="30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0" y="31"/>
                    <a:pt x="71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1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30"/>
                    <a:pt x="72" y="30"/>
                    <a:pt x="71" y="30"/>
                  </a:cubicBezTo>
                  <a:cubicBezTo>
                    <a:pt x="68" y="30"/>
                    <a:pt x="65" y="31"/>
                    <a:pt x="62" y="32"/>
                  </a:cubicBezTo>
                  <a:cubicBezTo>
                    <a:pt x="62" y="31"/>
                    <a:pt x="61" y="30"/>
                    <a:pt x="61" y="28"/>
                  </a:cubicBezTo>
                  <a:cubicBezTo>
                    <a:pt x="63" y="28"/>
                    <a:pt x="65" y="27"/>
                    <a:pt x="67" y="26"/>
                  </a:cubicBezTo>
                  <a:cubicBezTo>
                    <a:pt x="67" y="26"/>
                    <a:pt x="68" y="27"/>
                    <a:pt x="68" y="26"/>
                  </a:cubicBezTo>
                  <a:cubicBezTo>
                    <a:pt x="68" y="26"/>
                    <a:pt x="69" y="26"/>
                    <a:pt x="70" y="26"/>
                  </a:cubicBezTo>
                  <a:cubicBezTo>
                    <a:pt x="70" y="26"/>
                    <a:pt x="70" y="25"/>
                    <a:pt x="70" y="25"/>
                  </a:cubicBezTo>
                  <a:cubicBezTo>
                    <a:pt x="69" y="26"/>
                    <a:pt x="69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6" y="26"/>
                    <a:pt x="63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7"/>
                    <a:pt x="60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4" y="30"/>
                    <a:pt x="49" y="31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9" y="32"/>
                    <a:pt x="55" y="30"/>
                    <a:pt x="60" y="29"/>
                  </a:cubicBezTo>
                  <a:cubicBezTo>
                    <a:pt x="60" y="29"/>
                    <a:pt x="60" y="30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5" y="33"/>
                    <a:pt x="53" y="34"/>
                  </a:cubicBezTo>
                  <a:cubicBezTo>
                    <a:pt x="52" y="34"/>
                    <a:pt x="53" y="35"/>
                    <a:pt x="53" y="35"/>
                  </a:cubicBezTo>
                  <a:cubicBezTo>
                    <a:pt x="55" y="34"/>
                    <a:pt x="58" y="33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1" y="44"/>
                    <a:pt x="62" y="56"/>
                    <a:pt x="63" y="68"/>
                  </a:cubicBezTo>
                  <a:cubicBezTo>
                    <a:pt x="63" y="71"/>
                    <a:pt x="63" y="73"/>
                    <a:pt x="63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1" y="76"/>
                    <a:pt x="59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9" y="77"/>
                    <a:pt x="61" y="76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7"/>
                    <a:pt x="64" y="78"/>
                    <a:pt x="64" y="80"/>
                  </a:cubicBezTo>
                  <a:cubicBezTo>
                    <a:pt x="62" y="80"/>
                    <a:pt x="59" y="80"/>
                    <a:pt x="57" y="80"/>
                  </a:cubicBezTo>
                  <a:cubicBezTo>
                    <a:pt x="57" y="80"/>
                    <a:pt x="58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1" y="79"/>
                    <a:pt x="62" y="79"/>
                  </a:cubicBezTo>
                  <a:cubicBezTo>
                    <a:pt x="63" y="79"/>
                    <a:pt x="62" y="78"/>
                    <a:pt x="62" y="78"/>
                  </a:cubicBezTo>
                  <a:cubicBezTo>
                    <a:pt x="61" y="79"/>
                    <a:pt x="60" y="79"/>
                    <a:pt x="59" y="79"/>
                  </a:cubicBezTo>
                  <a:cubicBezTo>
                    <a:pt x="60" y="79"/>
                    <a:pt x="60" y="79"/>
                    <a:pt x="61" y="79"/>
                  </a:cubicBezTo>
                  <a:cubicBezTo>
                    <a:pt x="61" y="79"/>
                    <a:pt x="61" y="78"/>
                    <a:pt x="60" y="78"/>
                  </a:cubicBezTo>
                  <a:cubicBezTo>
                    <a:pt x="59" y="79"/>
                    <a:pt x="57" y="80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4" y="80"/>
                    <a:pt x="54" y="80"/>
                    <a:pt x="53" y="81"/>
                  </a:cubicBezTo>
                  <a:cubicBezTo>
                    <a:pt x="54" y="80"/>
                    <a:pt x="54" y="80"/>
                    <a:pt x="53" y="80"/>
                  </a:cubicBezTo>
                  <a:cubicBezTo>
                    <a:pt x="53" y="80"/>
                    <a:pt x="53" y="80"/>
                    <a:pt x="53" y="81"/>
                  </a:cubicBezTo>
                  <a:cubicBezTo>
                    <a:pt x="53" y="81"/>
                    <a:pt x="52" y="81"/>
                    <a:pt x="52" y="81"/>
                  </a:cubicBezTo>
                  <a:cubicBezTo>
                    <a:pt x="52" y="81"/>
                    <a:pt x="52" y="80"/>
                    <a:pt x="52" y="80"/>
                  </a:cubicBezTo>
                  <a:cubicBezTo>
                    <a:pt x="52" y="81"/>
                    <a:pt x="51" y="81"/>
                    <a:pt x="50" y="81"/>
                  </a:cubicBezTo>
                  <a:cubicBezTo>
                    <a:pt x="50" y="81"/>
                    <a:pt x="50" y="81"/>
                    <a:pt x="51" y="81"/>
                  </a:cubicBezTo>
                  <a:cubicBezTo>
                    <a:pt x="51" y="80"/>
                    <a:pt x="50" y="80"/>
                    <a:pt x="50" y="80"/>
                  </a:cubicBezTo>
                  <a:cubicBezTo>
                    <a:pt x="50" y="80"/>
                    <a:pt x="50" y="81"/>
                    <a:pt x="50" y="81"/>
                  </a:cubicBezTo>
                  <a:cubicBezTo>
                    <a:pt x="49" y="81"/>
                    <a:pt x="49" y="81"/>
                    <a:pt x="48" y="81"/>
                  </a:cubicBezTo>
                  <a:cubicBezTo>
                    <a:pt x="48" y="81"/>
                    <a:pt x="48" y="80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9" y="80"/>
                    <a:pt x="48" y="80"/>
                    <a:pt x="48" y="80"/>
                  </a:cubicBezTo>
                  <a:cubicBezTo>
                    <a:pt x="48" y="79"/>
                    <a:pt x="48" y="78"/>
                    <a:pt x="48" y="77"/>
                  </a:cubicBezTo>
                  <a:cubicBezTo>
                    <a:pt x="52" y="76"/>
                    <a:pt x="57" y="75"/>
                    <a:pt x="61" y="73"/>
                  </a:cubicBezTo>
                  <a:cubicBezTo>
                    <a:pt x="61" y="73"/>
                    <a:pt x="61" y="72"/>
                    <a:pt x="61" y="72"/>
                  </a:cubicBezTo>
                  <a:cubicBezTo>
                    <a:pt x="57" y="74"/>
                    <a:pt x="52" y="76"/>
                    <a:pt x="48" y="76"/>
                  </a:cubicBezTo>
                  <a:cubicBezTo>
                    <a:pt x="48" y="76"/>
                    <a:pt x="48" y="76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5"/>
                    <a:pt x="49" y="75"/>
                    <a:pt x="48" y="74"/>
                  </a:cubicBezTo>
                  <a:cubicBezTo>
                    <a:pt x="50" y="74"/>
                    <a:pt x="51" y="74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1" y="73"/>
                    <a:pt x="49" y="74"/>
                    <a:pt x="48" y="74"/>
                  </a:cubicBezTo>
                  <a:cubicBezTo>
                    <a:pt x="47" y="74"/>
                    <a:pt x="47" y="75"/>
                    <a:pt x="48" y="75"/>
                  </a:cubicBezTo>
                  <a:cubicBezTo>
                    <a:pt x="48" y="75"/>
                    <a:pt x="48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50" y="73"/>
                    <a:pt x="53" y="72"/>
                    <a:pt x="56" y="71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8" y="71"/>
                    <a:pt x="60" y="71"/>
                    <a:pt x="61" y="70"/>
                  </a:cubicBezTo>
                  <a:cubicBezTo>
                    <a:pt x="62" y="70"/>
                    <a:pt x="62" y="70"/>
                    <a:pt x="61" y="70"/>
                  </a:cubicBezTo>
                  <a:cubicBezTo>
                    <a:pt x="59" y="70"/>
                    <a:pt x="58" y="71"/>
                    <a:pt x="56" y="71"/>
                  </a:cubicBezTo>
                  <a:cubicBezTo>
                    <a:pt x="57" y="71"/>
                    <a:pt x="59" y="70"/>
                    <a:pt x="60" y="70"/>
                  </a:cubicBezTo>
                  <a:cubicBezTo>
                    <a:pt x="60" y="70"/>
                    <a:pt x="60" y="69"/>
                    <a:pt x="60" y="70"/>
                  </a:cubicBezTo>
                  <a:cubicBezTo>
                    <a:pt x="56" y="71"/>
                    <a:pt x="52" y="72"/>
                    <a:pt x="47" y="73"/>
                  </a:cubicBezTo>
                  <a:cubicBezTo>
                    <a:pt x="47" y="72"/>
                    <a:pt x="47" y="72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0"/>
                    <a:pt x="47" y="69"/>
                    <a:pt x="47" y="68"/>
                  </a:cubicBezTo>
                  <a:cubicBezTo>
                    <a:pt x="51" y="67"/>
                    <a:pt x="56" y="66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56" y="65"/>
                    <a:pt x="51" y="67"/>
                    <a:pt x="47" y="68"/>
                  </a:cubicBezTo>
                  <a:cubicBezTo>
                    <a:pt x="46" y="67"/>
                    <a:pt x="46" y="67"/>
                    <a:pt x="46" y="66"/>
                  </a:cubicBezTo>
                  <a:cubicBezTo>
                    <a:pt x="51" y="65"/>
                    <a:pt x="56" y="63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56" y="63"/>
                    <a:pt x="51" y="64"/>
                    <a:pt x="46" y="66"/>
                  </a:cubicBezTo>
                  <a:cubicBezTo>
                    <a:pt x="46" y="66"/>
                    <a:pt x="46" y="65"/>
                    <a:pt x="46" y="65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4"/>
                    <a:pt x="47" y="64"/>
                    <a:pt x="46" y="65"/>
                  </a:cubicBezTo>
                  <a:cubicBezTo>
                    <a:pt x="46" y="64"/>
                    <a:pt x="46" y="64"/>
                    <a:pt x="46" y="63"/>
                  </a:cubicBezTo>
                  <a:cubicBezTo>
                    <a:pt x="48" y="63"/>
                    <a:pt x="49" y="63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9" y="62"/>
                    <a:pt x="48" y="63"/>
                    <a:pt x="46" y="63"/>
                  </a:cubicBezTo>
                  <a:cubicBezTo>
                    <a:pt x="46" y="63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1"/>
                    <a:pt x="48" y="61"/>
                    <a:pt x="50" y="61"/>
                  </a:cubicBezTo>
                  <a:cubicBezTo>
                    <a:pt x="50" y="61"/>
                    <a:pt x="50" y="60"/>
                    <a:pt x="50" y="60"/>
                  </a:cubicBezTo>
                  <a:cubicBezTo>
                    <a:pt x="48" y="61"/>
                    <a:pt x="47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1"/>
                    <a:pt x="46" y="61"/>
                    <a:pt x="46" y="60"/>
                  </a:cubicBezTo>
                  <a:cubicBezTo>
                    <a:pt x="46" y="60"/>
                    <a:pt x="47" y="60"/>
                    <a:pt x="48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53" y="58"/>
                    <a:pt x="57" y="57"/>
                    <a:pt x="61" y="56"/>
                  </a:cubicBezTo>
                  <a:cubicBezTo>
                    <a:pt x="61" y="56"/>
                    <a:pt x="61" y="55"/>
                    <a:pt x="61" y="56"/>
                  </a:cubicBezTo>
                  <a:cubicBezTo>
                    <a:pt x="57" y="57"/>
                    <a:pt x="52" y="58"/>
                    <a:pt x="48" y="59"/>
                  </a:cubicBezTo>
                  <a:cubicBezTo>
                    <a:pt x="47" y="59"/>
                    <a:pt x="46" y="59"/>
                    <a:pt x="46" y="60"/>
                  </a:cubicBezTo>
                  <a:cubicBezTo>
                    <a:pt x="46" y="60"/>
                    <a:pt x="45" y="60"/>
                    <a:pt x="45" y="60"/>
                  </a:cubicBezTo>
                  <a:cubicBezTo>
                    <a:pt x="45" y="58"/>
                    <a:pt x="45" y="57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7" y="55"/>
                    <a:pt x="49" y="55"/>
                    <a:pt x="51" y="55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49" y="55"/>
                    <a:pt x="47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4"/>
                    <a:pt x="45" y="53"/>
                    <a:pt x="45" y="52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4" y="49"/>
                    <a:pt x="49" y="50"/>
                    <a:pt x="45" y="52"/>
                  </a:cubicBezTo>
                  <a:cubicBezTo>
                    <a:pt x="45" y="51"/>
                    <a:pt x="45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6" y="50"/>
                    <a:pt x="48" y="50"/>
                    <a:pt x="50" y="49"/>
                  </a:cubicBezTo>
                  <a:cubicBezTo>
                    <a:pt x="50" y="49"/>
                    <a:pt x="50" y="48"/>
                    <a:pt x="49" y="48"/>
                  </a:cubicBezTo>
                  <a:cubicBezTo>
                    <a:pt x="48" y="49"/>
                    <a:pt x="46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9" y="48"/>
                    <a:pt x="53" y="47"/>
                    <a:pt x="58" y="46"/>
                  </a:cubicBezTo>
                  <a:cubicBezTo>
                    <a:pt x="58" y="46"/>
                    <a:pt x="58" y="45"/>
                    <a:pt x="58" y="45"/>
                  </a:cubicBezTo>
                  <a:cubicBezTo>
                    <a:pt x="53" y="47"/>
                    <a:pt x="49" y="48"/>
                    <a:pt x="44" y="49"/>
                  </a:cubicBezTo>
                  <a:cubicBezTo>
                    <a:pt x="44" y="49"/>
                    <a:pt x="44" y="49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6" y="48"/>
                    <a:pt x="45" y="48"/>
                    <a:pt x="45" y="48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7"/>
                    <a:pt x="44" y="46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43"/>
                    <a:pt x="55" y="42"/>
                    <a:pt x="61" y="39"/>
                  </a:cubicBezTo>
                  <a:cubicBezTo>
                    <a:pt x="61" y="39"/>
                    <a:pt x="61" y="39"/>
                    <a:pt x="60" y="39"/>
                  </a:cubicBezTo>
                  <a:cubicBezTo>
                    <a:pt x="55" y="41"/>
                    <a:pt x="50" y="43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9" y="40"/>
                    <a:pt x="55" y="38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4" y="38"/>
                    <a:pt x="49" y="40"/>
                    <a:pt x="44" y="41"/>
                  </a:cubicBezTo>
                  <a:cubicBezTo>
                    <a:pt x="44" y="41"/>
                    <a:pt x="44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8" y="38"/>
                    <a:pt x="53" y="36"/>
                    <a:pt x="58" y="35"/>
                  </a:cubicBezTo>
                  <a:cubicBezTo>
                    <a:pt x="58" y="35"/>
                    <a:pt x="58" y="34"/>
                    <a:pt x="58" y="34"/>
                  </a:cubicBezTo>
                  <a:cubicBezTo>
                    <a:pt x="53" y="36"/>
                    <a:pt x="48" y="38"/>
                    <a:pt x="44" y="39"/>
                  </a:cubicBezTo>
                  <a:cubicBezTo>
                    <a:pt x="44" y="39"/>
                    <a:pt x="43" y="39"/>
                    <a:pt x="43" y="38"/>
                  </a:cubicBezTo>
                  <a:cubicBezTo>
                    <a:pt x="48" y="37"/>
                    <a:pt x="53" y="36"/>
                    <a:pt x="58" y="34"/>
                  </a:cubicBezTo>
                  <a:cubicBezTo>
                    <a:pt x="58" y="34"/>
                    <a:pt x="58" y="33"/>
                    <a:pt x="58" y="33"/>
                  </a:cubicBezTo>
                  <a:cubicBezTo>
                    <a:pt x="53" y="35"/>
                    <a:pt x="48" y="37"/>
                    <a:pt x="43" y="38"/>
                  </a:cubicBezTo>
                  <a:cubicBezTo>
                    <a:pt x="43" y="38"/>
                    <a:pt x="43" y="38"/>
                    <a:pt x="43" y="37"/>
                  </a:cubicBezTo>
                  <a:cubicBezTo>
                    <a:pt x="46" y="37"/>
                    <a:pt x="48" y="36"/>
                    <a:pt x="50" y="36"/>
                  </a:cubicBezTo>
                  <a:cubicBezTo>
                    <a:pt x="50" y="36"/>
                    <a:pt x="50" y="35"/>
                    <a:pt x="50" y="36"/>
                  </a:cubicBezTo>
                  <a:cubicBezTo>
                    <a:pt x="48" y="36"/>
                    <a:pt x="45" y="36"/>
                    <a:pt x="43" y="37"/>
                  </a:cubicBezTo>
                  <a:cubicBezTo>
                    <a:pt x="43" y="37"/>
                    <a:pt x="43" y="37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0"/>
                    <a:pt x="59" y="31"/>
                  </a:cubicBezTo>
                  <a:cubicBezTo>
                    <a:pt x="54" y="32"/>
                    <a:pt x="48" y="34"/>
                    <a:pt x="43" y="36"/>
                  </a:cubicBezTo>
                  <a:cubicBezTo>
                    <a:pt x="43" y="35"/>
                    <a:pt x="43" y="35"/>
                    <a:pt x="43" y="34"/>
                  </a:cubicBezTo>
                  <a:cubicBezTo>
                    <a:pt x="45" y="34"/>
                    <a:pt x="48" y="33"/>
                    <a:pt x="50" y="33"/>
                  </a:cubicBezTo>
                  <a:cubicBezTo>
                    <a:pt x="50" y="33"/>
                    <a:pt x="50" y="32"/>
                    <a:pt x="50" y="32"/>
                  </a:cubicBezTo>
                  <a:cubicBezTo>
                    <a:pt x="47" y="33"/>
                    <a:pt x="45" y="33"/>
                    <a:pt x="43" y="34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51" y="29"/>
                    <a:pt x="60" y="26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0" y="25"/>
                    <a:pt x="51" y="28"/>
                    <a:pt x="43" y="31"/>
                  </a:cubicBezTo>
                  <a:cubicBezTo>
                    <a:pt x="43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29"/>
                    <a:pt x="46" y="29"/>
                    <a:pt x="48" y="29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6" y="29"/>
                    <a:pt x="45" y="29"/>
                    <a:pt x="43" y="30"/>
                  </a:cubicBezTo>
                  <a:cubicBezTo>
                    <a:pt x="43" y="29"/>
                    <a:pt x="43" y="29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51" y="26"/>
                    <a:pt x="58" y="24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3" y="29"/>
                    <a:pt x="43" y="30"/>
                    <a:pt x="43" y="31"/>
                  </a:cubicBezTo>
                  <a:cubicBezTo>
                    <a:pt x="43" y="31"/>
                    <a:pt x="42" y="31"/>
                    <a:pt x="42" y="31"/>
                  </a:cubicBezTo>
                  <a:cubicBezTo>
                    <a:pt x="42" y="31"/>
                    <a:pt x="42" y="32"/>
                    <a:pt x="42" y="31"/>
                  </a:cubicBezTo>
                  <a:cubicBezTo>
                    <a:pt x="42" y="31"/>
                    <a:pt x="43" y="31"/>
                    <a:pt x="43" y="31"/>
                  </a:cubicBezTo>
                  <a:cubicBezTo>
                    <a:pt x="43" y="32"/>
                    <a:pt x="43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5"/>
                    <a:pt x="39" y="35"/>
                    <a:pt x="38" y="36"/>
                  </a:cubicBezTo>
                  <a:cubicBezTo>
                    <a:pt x="38" y="36"/>
                    <a:pt x="38" y="35"/>
                    <a:pt x="38" y="35"/>
                  </a:cubicBezTo>
                  <a:cubicBezTo>
                    <a:pt x="39" y="35"/>
                    <a:pt x="40" y="34"/>
                    <a:pt x="41" y="34"/>
                  </a:cubicBezTo>
                  <a:cubicBezTo>
                    <a:pt x="41" y="34"/>
                    <a:pt x="41" y="33"/>
                    <a:pt x="40" y="33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3"/>
                  </a:cubicBezTo>
                  <a:cubicBezTo>
                    <a:pt x="39" y="33"/>
                    <a:pt x="40" y="32"/>
                    <a:pt x="41" y="32"/>
                  </a:cubicBezTo>
                  <a:cubicBezTo>
                    <a:pt x="41" y="32"/>
                    <a:pt x="41" y="31"/>
                    <a:pt x="41" y="32"/>
                  </a:cubicBezTo>
                  <a:cubicBezTo>
                    <a:pt x="40" y="32"/>
                    <a:pt x="39" y="32"/>
                    <a:pt x="38" y="33"/>
                  </a:cubicBezTo>
                  <a:cubicBezTo>
                    <a:pt x="38" y="33"/>
                    <a:pt x="37" y="32"/>
                    <a:pt x="37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9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1"/>
                    <a:pt x="41" y="31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1" y="30"/>
                    <a:pt x="41" y="30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9" y="31"/>
                    <a:pt x="38" y="31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9" y="30"/>
                    <a:pt x="41" y="30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0" y="29"/>
                    <a:pt x="39" y="30"/>
                    <a:pt x="37" y="31"/>
                  </a:cubicBezTo>
                  <a:cubicBezTo>
                    <a:pt x="37" y="30"/>
                    <a:pt x="37" y="30"/>
                    <a:pt x="37" y="29"/>
                  </a:cubicBezTo>
                  <a:cubicBezTo>
                    <a:pt x="37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6"/>
                    <a:pt x="43" y="26"/>
                  </a:cubicBezTo>
                  <a:cubicBezTo>
                    <a:pt x="51" y="24"/>
                    <a:pt x="58" y="22"/>
                    <a:pt x="66" y="20"/>
                  </a:cubicBezTo>
                  <a:cubicBezTo>
                    <a:pt x="66" y="20"/>
                    <a:pt x="66" y="20"/>
                    <a:pt x="67" y="20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6" y="19"/>
                    <a:pt x="66" y="19"/>
                    <a:pt x="65" y="19"/>
                  </a:cubicBezTo>
                  <a:cubicBezTo>
                    <a:pt x="65" y="20"/>
                    <a:pt x="64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7" y="22"/>
                    <a:pt x="50" y="24"/>
                    <a:pt x="43" y="25"/>
                  </a:cubicBezTo>
                  <a:cubicBezTo>
                    <a:pt x="43" y="25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7" y="23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51" y="21"/>
                    <a:pt x="57" y="19"/>
                    <a:pt x="64" y="18"/>
                  </a:cubicBezTo>
                  <a:cubicBezTo>
                    <a:pt x="64" y="18"/>
                    <a:pt x="64" y="17"/>
                    <a:pt x="64" y="18"/>
                  </a:cubicBezTo>
                  <a:cubicBezTo>
                    <a:pt x="62" y="18"/>
                    <a:pt x="60" y="18"/>
                    <a:pt x="58" y="19"/>
                  </a:cubicBezTo>
                  <a:cubicBezTo>
                    <a:pt x="60" y="18"/>
                    <a:pt x="63" y="17"/>
                    <a:pt x="66" y="17"/>
                  </a:cubicBezTo>
                  <a:cubicBezTo>
                    <a:pt x="66" y="17"/>
                    <a:pt x="66" y="16"/>
                    <a:pt x="66" y="16"/>
                  </a:cubicBezTo>
                  <a:cubicBezTo>
                    <a:pt x="63" y="17"/>
                    <a:pt x="59" y="18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4" y="20"/>
                    <a:pt x="52" y="20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8" y="21"/>
                    <a:pt x="46" y="21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1"/>
                    <a:pt x="45" y="21"/>
                    <a:pt x="45" y="20"/>
                  </a:cubicBezTo>
                  <a:cubicBezTo>
                    <a:pt x="45" y="20"/>
                    <a:pt x="45" y="21"/>
                    <a:pt x="45" y="21"/>
                  </a:cubicBezTo>
                  <a:cubicBezTo>
                    <a:pt x="52" y="19"/>
                    <a:pt x="58" y="17"/>
                    <a:pt x="65" y="16"/>
                  </a:cubicBezTo>
                  <a:cubicBezTo>
                    <a:pt x="65" y="16"/>
                    <a:pt x="65" y="15"/>
                    <a:pt x="65" y="15"/>
                  </a:cubicBezTo>
                  <a:cubicBezTo>
                    <a:pt x="58" y="17"/>
                    <a:pt x="52" y="19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20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7" y="19"/>
                    <a:pt x="48" y="19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18"/>
                    <a:pt x="47" y="18"/>
                    <a:pt x="45" y="19"/>
                  </a:cubicBezTo>
                  <a:cubicBezTo>
                    <a:pt x="45" y="18"/>
                    <a:pt x="46" y="17"/>
                    <a:pt x="46" y="16"/>
                  </a:cubicBezTo>
                  <a:cubicBezTo>
                    <a:pt x="52" y="15"/>
                    <a:pt x="57" y="13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57" y="13"/>
                    <a:pt x="52" y="14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52" y="14"/>
                    <a:pt x="57" y="12"/>
                    <a:pt x="62" y="11"/>
                  </a:cubicBezTo>
                  <a:cubicBezTo>
                    <a:pt x="62" y="11"/>
                    <a:pt x="62" y="10"/>
                    <a:pt x="62" y="10"/>
                  </a:cubicBezTo>
                  <a:cubicBezTo>
                    <a:pt x="57" y="12"/>
                    <a:pt x="52" y="13"/>
                    <a:pt x="46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6" y="14"/>
                    <a:pt x="47" y="14"/>
                  </a:cubicBezTo>
                  <a:cubicBezTo>
                    <a:pt x="48" y="14"/>
                    <a:pt x="50" y="13"/>
                    <a:pt x="51" y="13"/>
                  </a:cubicBezTo>
                  <a:cubicBezTo>
                    <a:pt x="52" y="13"/>
                    <a:pt x="52" y="12"/>
                    <a:pt x="51" y="12"/>
                  </a:cubicBezTo>
                  <a:cubicBezTo>
                    <a:pt x="50" y="13"/>
                    <a:pt x="48" y="13"/>
                    <a:pt x="46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50" y="12"/>
                    <a:pt x="53" y="11"/>
                    <a:pt x="57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9" y="10"/>
                    <a:pt x="61" y="10"/>
                    <a:pt x="63" y="10"/>
                  </a:cubicBezTo>
                  <a:cubicBezTo>
                    <a:pt x="63" y="10"/>
                    <a:pt x="63" y="9"/>
                    <a:pt x="63" y="9"/>
                  </a:cubicBezTo>
                  <a:cubicBezTo>
                    <a:pt x="61" y="10"/>
                    <a:pt x="59" y="10"/>
                    <a:pt x="57" y="10"/>
                  </a:cubicBezTo>
                  <a:cubicBezTo>
                    <a:pt x="58" y="10"/>
                    <a:pt x="60" y="10"/>
                    <a:pt x="61" y="9"/>
                  </a:cubicBezTo>
                  <a:cubicBezTo>
                    <a:pt x="62" y="9"/>
                    <a:pt x="62" y="9"/>
                    <a:pt x="61" y="9"/>
                  </a:cubicBezTo>
                  <a:cubicBezTo>
                    <a:pt x="56" y="10"/>
                    <a:pt x="52" y="11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50" y="11"/>
                    <a:pt x="51" y="11"/>
                  </a:cubicBezTo>
                  <a:cubicBezTo>
                    <a:pt x="52" y="11"/>
                    <a:pt x="51" y="10"/>
                    <a:pt x="51" y="10"/>
                  </a:cubicBezTo>
                  <a:cubicBezTo>
                    <a:pt x="50" y="11"/>
                    <a:pt x="48" y="11"/>
                    <a:pt x="47" y="12"/>
                  </a:cubicBezTo>
                  <a:cubicBezTo>
                    <a:pt x="47" y="11"/>
                    <a:pt x="47" y="10"/>
                    <a:pt x="48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55" y="7"/>
                    <a:pt x="56" y="7"/>
                    <a:pt x="56" y="7"/>
                  </a:cubicBezTo>
                  <a:cubicBezTo>
                    <a:pt x="58" y="6"/>
                    <a:pt x="59" y="6"/>
                    <a:pt x="61" y="6"/>
                  </a:cubicBezTo>
                  <a:cubicBezTo>
                    <a:pt x="62" y="6"/>
                    <a:pt x="61" y="5"/>
                    <a:pt x="61" y="5"/>
                  </a:cubicBezTo>
                  <a:cubicBezTo>
                    <a:pt x="60" y="6"/>
                    <a:pt x="58" y="6"/>
                    <a:pt x="57" y="6"/>
                  </a:cubicBezTo>
                  <a:cubicBezTo>
                    <a:pt x="58" y="6"/>
                    <a:pt x="59" y="6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6" y="6"/>
                    <a:pt x="52" y="7"/>
                    <a:pt x="48" y="8"/>
                  </a:cubicBezTo>
                  <a:cubicBezTo>
                    <a:pt x="48" y="8"/>
                    <a:pt x="48" y="8"/>
                    <a:pt x="48" y="7"/>
                  </a:cubicBezTo>
                  <a:cubicBezTo>
                    <a:pt x="52" y="6"/>
                    <a:pt x="56" y="6"/>
                    <a:pt x="60" y="5"/>
                  </a:cubicBezTo>
                  <a:cubicBezTo>
                    <a:pt x="60" y="5"/>
                    <a:pt x="60" y="4"/>
                    <a:pt x="60" y="4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8" y="6"/>
                    <a:pt x="49" y="6"/>
                    <a:pt x="49" y="6"/>
                  </a:cubicBezTo>
                  <a:cubicBezTo>
                    <a:pt x="52" y="5"/>
                    <a:pt x="55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0" y="3"/>
                    <a:pt x="60" y="3"/>
                    <a:pt x="61" y="4"/>
                  </a:cubicBezTo>
                  <a:cubicBezTo>
                    <a:pt x="59" y="4"/>
                    <a:pt x="58" y="4"/>
                    <a:pt x="56" y="4"/>
                  </a:cubicBezTo>
                  <a:cubicBezTo>
                    <a:pt x="56" y="4"/>
                    <a:pt x="56" y="5"/>
                    <a:pt x="56" y="5"/>
                  </a:cubicBezTo>
                  <a:cubicBezTo>
                    <a:pt x="58" y="5"/>
                    <a:pt x="59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2" y="4"/>
                    <a:pt x="62" y="4"/>
                  </a:cubicBezTo>
                  <a:cubicBezTo>
                    <a:pt x="62" y="4"/>
                    <a:pt x="63" y="4"/>
                    <a:pt x="62" y="4"/>
                  </a:cubicBezTo>
                  <a:cubicBezTo>
                    <a:pt x="58" y="3"/>
                    <a:pt x="55" y="1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1"/>
                    <a:pt x="52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1"/>
                    <a:pt x="57" y="2"/>
                    <a:pt x="59" y="3"/>
                  </a:cubicBezTo>
                  <a:cubicBezTo>
                    <a:pt x="55" y="4"/>
                    <a:pt x="52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4" y="4"/>
                    <a:pt x="53" y="3"/>
                    <a:pt x="53" y="3"/>
                  </a:cubicBezTo>
                  <a:cubicBezTo>
                    <a:pt x="52" y="4"/>
                    <a:pt x="51" y="4"/>
                    <a:pt x="50" y="4"/>
                  </a:cubicBezTo>
                  <a:cubicBezTo>
                    <a:pt x="51" y="3"/>
                    <a:pt x="53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1" y="3"/>
                    <a:pt x="49" y="4"/>
                  </a:cubicBezTo>
                  <a:cubicBezTo>
                    <a:pt x="49" y="3"/>
                    <a:pt x="49" y="2"/>
                    <a:pt x="50" y="1"/>
                  </a:cubicBezTo>
                  <a:cubicBezTo>
                    <a:pt x="50" y="1"/>
                    <a:pt x="49" y="1"/>
                    <a:pt x="49" y="1"/>
                  </a:cubicBezTo>
                  <a:cubicBezTo>
                    <a:pt x="49" y="3"/>
                    <a:pt x="48" y="5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7"/>
                    <a:pt x="47" y="7"/>
                    <a:pt x="48" y="7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6" y="8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7" y="9"/>
                    <a:pt x="47" y="9"/>
                  </a:cubicBezTo>
                  <a:cubicBezTo>
                    <a:pt x="47" y="10"/>
                    <a:pt x="47" y="11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4"/>
                    <a:pt x="46" y="14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6" y="15"/>
                    <a:pt x="46" y="15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9"/>
                    <a:pt x="44" y="21"/>
                    <a:pt x="44" y="23"/>
                  </a:cubicBezTo>
                  <a:cubicBezTo>
                    <a:pt x="42" y="19"/>
                    <a:pt x="41" y="15"/>
                    <a:pt x="40" y="11"/>
                  </a:cubicBezTo>
                  <a:cubicBezTo>
                    <a:pt x="41" y="9"/>
                    <a:pt x="42" y="7"/>
                    <a:pt x="42" y="5"/>
                  </a:cubicBezTo>
                  <a:cubicBezTo>
                    <a:pt x="43" y="5"/>
                    <a:pt x="42" y="5"/>
                    <a:pt x="42" y="5"/>
                  </a:cubicBezTo>
                  <a:cubicBezTo>
                    <a:pt x="41" y="7"/>
                    <a:pt x="40" y="9"/>
                    <a:pt x="39" y="10"/>
                  </a:cubicBezTo>
                  <a:cubicBezTo>
                    <a:pt x="39" y="10"/>
                    <a:pt x="39" y="10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3"/>
                    <a:pt x="36" y="14"/>
                    <a:pt x="35" y="14"/>
                  </a:cubicBezTo>
                  <a:cubicBezTo>
                    <a:pt x="35" y="14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3"/>
                    <a:pt x="36" y="13"/>
                  </a:cubicBezTo>
                  <a:cubicBezTo>
                    <a:pt x="36" y="13"/>
                    <a:pt x="36" y="13"/>
                    <a:pt x="37" y="13"/>
                  </a:cubicBezTo>
                  <a:cubicBezTo>
                    <a:pt x="37" y="13"/>
                    <a:pt x="37" y="13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1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8" y="9"/>
                    <a:pt x="39" y="8"/>
                    <a:pt x="41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39" y="8"/>
                    <a:pt x="37" y="9"/>
                    <a:pt x="36" y="10"/>
                  </a:cubicBezTo>
                  <a:cubicBezTo>
                    <a:pt x="35" y="9"/>
                    <a:pt x="35" y="9"/>
                    <a:pt x="35" y="8"/>
                  </a:cubicBezTo>
                  <a:cubicBezTo>
                    <a:pt x="37" y="7"/>
                    <a:pt x="39" y="6"/>
                    <a:pt x="40" y="6"/>
                  </a:cubicBezTo>
                  <a:cubicBezTo>
                    <a:pt x="41" y="5"/>
                    <a:pt x="41" y="5"/>
                    <a:pt x="40" y="5"/>
                  </a:cubicBezTo>
                  <a:cubicBezTo>
                    <a:pt x="38" y="6"/>
                    <a:pt x="36" y="7"/>
                    <a:pt x="34" y="8"/>
                  </a:cubicBezTo>
                  <a:cubicBezTo>
                    <a:pt x="34" y="8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5"/>
                    <a:pt x="36" y="3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9" y="3"/>
                    <a:pt x="40" y="4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0" y="3"/>
                    <a:pt x="39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3"/>
                    <a:pt x="34" y="5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9"/>
                    <a:pt x="35" y="9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8"/>
                    <a:pt x="35" y="19"/>
                    <a:pt x="35" y="20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3"/>
                    <a:pt x="34" y="23"/>
                  </a:cubicBezTo>
                  <a:cubicBezTo>
                    <a:pt x="31" y="16"/>
                    <a:pt x="29" y="9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6" y="0"/>
                    <a:pt x="26" y="0"/>
                  </a:cubicBezTo>
                  <a:cubicBezTo>
                    <a:pt x="22" y="2"/>
                    <a:pt x="18" y="4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8" y="4"/>
                    <a:pt x="22" y="3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9" y="9"/>
                    <a:pt x="31" y="17"/>
                    <a:pt x="34" y="24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4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6"/>
                  </a:cubicBezTo>
                  <a:cubicBezTo>
                    <a:pt x="35" y="26"/>
                    <a:pt x="35" y="26"/>
                    <a:pt x="34" y="26"/>
                  </a:cubicBezTo>
                  <a:cubicBezTo>
                    <a:pt x="34" y="26"/>
                    <a:pt x="34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7" y="28"/>
                    <a:pt x="37" y="28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1"/>
                    <a:pt x="37" y="32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4"/>
                    <a:pt x="37" y="34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9"/>
                    <a:pt x="37" y="39"/>
                  </a:cubicBezTo>
                  <a:cubicBezTo>
                    <a:pt x="37" y="39"/>
                    <a:pt x="37" y="38"/>
                    <a:pt x="37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40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7" y="42"/>
                    <a:pt x="37" y="42"/>
                    <a:pt x="36" y="42"/>
                  </a:cubicBezTo>
                  <a:cubicBezTo>
                    <a:pt x="36" y="42"/>
                    <a:pt x="36" y="43"/>
                    <a:pt x="36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3"/>
                    <a:pt x="38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5"/>
                    <a:pt x="38" y="45"/>
                  </a:cubicBezTo>
                  <a:cubicBezTo>
                    <a:pt x="38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6" y="47"/>
                    <a:pt x="34" y="48"/>
                    <a:pt x="32" y="48"/>
                  </a:cubicBezTo>
                  <a:cubicBezTo>
                    <a:pt x="32" y="48"/>
                    <a:pt x="32" y="49"/>
                    <a:pt x="32" y="48"/>
                  </a:cubicBezTo>
                  <a:cubicBezTo>
                    <a:pt x="34" y="48"/>
                    <a:pt x="36" y="47"/>
                    <a:pt x="38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7" y="47"/>
                    <a:pt x="37" y="47"/>
                  </a:cubicBezTo>
                  <a:cubicBezTo>
                    <a:pt x="37" y="47"/>
                    <a:pt x="37" y="48"/>
                    <a:pt x="37" y="48"/>
                  </a:cubicBezTo>
                  <a:cubicBezTo>
                    <a:pt x="37" y="48"/>
                    <a:pt x="38" y="48"/>
                    <a:pt x="38" y="48"/>
                  </a:cubicBezTo>
                  <a:cubicBezTo>
                    <a:pt x="38" y="48"/>
                    <a:pt x="38" y="49"/>
                    <a:pt x="38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50"/>
                    <a:pt x="35" y="51"/>
                    <a:pt x="35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0" y="53"/>
                    <a:pt x="26" y="54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3" y="55"/>
                    <a:pt x="24" y="54"/>
                    <a:pt x="25" y="54"/>
                  </a:cubicBezTo>
                  <a:cubicBezTo>
                    <a:pt x="26" y="54"/>
                    <a:pt x="25" y="53"/>
                    <a:pt x="25" y="53"/>
                  </a:cubicBezTo>
                  <a:cubicBezTo>
                    <a:pt x="24" y="54"/>
                    <a:pt x="22" y="54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6" y="52"/>
                    <a:pt x="31" y="50"/>
                    <a:pt x="36" y="48"/>
                  </a:cubicBezTo>
                  <a:cubicBezTo>
                    <a:pt x="37" y="48"/>
                    <a:pt x="36" y="48"/>
                    <a:pt x="36" y="48"/>
                  </a:cubicBezTo>
                  <a:cubicBezTo>
                    <a:pt x="31" y="50"/>
                    <a:pt x="26" y="51"/>
                    <a:pt x="21" y="53"/>
                  </a:cubicBezTo>
                  <a:cubicBezTo>
                    <a:pt x="21" y="52"/>
                    <a:pt x="21" y="51"/>
                    <a:pt x="21" y="50"/>
                  </a:cubicBezTo>
                  <a:cubicBezTo>
                    <a:pt x="25" y="49"/>
                    <a:pt x="30" y="48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29" y="48"/>
                    <a:pt x="25" y="49"/>
                    <a:pt x="21" y="50"/>
                  </a:cubicBezTo>
                  <a:cubicBezTo>
                    <a:pt x="21" y="49"/>
                    <a:pt x="21" y="48"/>
                    <a:pt x="21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6" y="46"/>
                    <a:pt x="31" y="44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0" y="44"/>
                    <a:pt x="26" y="45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6"/>
                    <a:pt x="21" y="45"/>
                    <a:pt x="21" y="44"/>
                  </a:cubicBezTo>
                  <a:cubicBezTo>
                    <a:pt x="26" y="43"/>
                    <a:pt x="31" y="42"/>
                    <a:pt x="35" y="40"/>
                  </a:cubicBezTo>
                  <a:cubicBezTo>
                    <a:pt x="35" y="40"/>
                    <a:pt x="35" y="39"/>
                    <a:pt x="35" y="39"/>
                  </a:cubicBezTo>
                  <a:cubicBezTo>
                    <a:pt x="30" y="41"/>
                    <a:pt x="26" y="43"/>
                    <a:pt x="21" y="44"/>
                  </a:cubicBezTo>
                  <a:cubicBezTo>
                    <a:pt x="21" y="43"/>
                    <a:pt x="21" y="43"/>
                    <a:pt x="21" y="42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1" y="38"/>
                    <a:pt x="26" y="40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5" y="38"/>
                    <a:pt x="30" y="36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0" y="35"/>
                    <a:pt x="25" y="37"/>
                    <a:pt x="21" y="39"/>
                  </a:cubicBezTo>
                  <a:cubicBezTo>
                    <a:pt x="21" y="39"/>
                    <a:pt x="21" y="38"/>
                    <a:pt x="21" y="38"/>
                  </a:cubicBezTo>
                  <a:cubicBezTo>
                    <a:pt x="26" y="36"/>
                    <a:pt x="31" y="34"/>
                    <a:pt x="35" y="31"/>
                  </a:cubicBezTo>
                  <a:cubicBezTo>
                    <a:pt x="36" y="31"/>
                    <a:pt x="35" y="31"/>
                    <a:pt x="35" y="31"/>
                  </a:cubicBezTo>
                  <a:cubicBezTo>
                    <a:pt x="30" y="33"/>
                    <a:pt x="26" y="35"/>
                    <a:pt x="21" y="38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3" y="36"/>
                    <a:pt x="24" y="36"/>
                  </a:cubicBezTo>
                  <a:cubicBezTo>
                    <a:pt x="24" y="36"/>
                    <a:pt x="24" y="35"/>
                    <a:pt x="24" y="35"/>
                  </a:cubicBezTo>
                  <a:cubicBezTo>
                    <a:pt x="23" y="36"/>
                    <a:pt x="22" y="36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6" y="33"/>
                    <a:pt x="31" y="31"/>
                    <a:pt x="36" y="29"/>
                  </a:cubicBezTo>
                  <a:cubicBezTo>
                    <a:pt x="37" y="29"/>
                    <a:pt x="36" y="28"/>
                    <a:pt x="36" y="28"/>
                  </a:cubicBezTo>
                  <a:cubicBezTo>
                    <a:pt x="31" y="31"/>
                    <a:pt x="26" y="33"/>
                    <a:pt x="21" y="35"/>
                  </a:cubicBezTo>
                  <a:cubicBezTo>
                    <a:pt x="21" y="35"/>
                    <a:pt x="21" y="34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3"/>
                    <a:pt x="25" y="32"/>
                  </a:cubicBezTo>
                  <a:cubicBezTo>
                    <a:pt x="25" y="32"/>
                    <a:pt x="25" y="31"/>
                    <a:pt x="24" y="31"/>
                  </a:cubicBezTo>
                  <a:cubicBezTo>
                    <a:pt x="23" y="32"/>
                    <a:pt x="22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5" y="29"/>
                    <a:pt x="30" y="27"/>
                    <a:pt x="34" y="25"/>
                  </a:cubicBezTo>
                  <a:cubicBezTo>
                    <a:pt x="34" y="25"/>
                    <a:pt x="34" y="24"/>
                    <a:pt x="34" y="24"/>
                  </a:cubicBezTo>
                  <a:cubicBezTo>
                    <a:pt x="29" y="26"/>
                    <a:pt x="25" y="28"/>
                    <a:pt x="21" y="30"/>
                  </a:cubicBezTo>
                  <a:cubicBezTo>
                    <a:pt x="21" y="30"/>
                    <a:pt x="21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ubicBezTo>
                    <a:pt x="17" y="35"/>
                    <a:pt x="14" y="39"/>
                    <a:pt x="12" y="42"/>
                  </a:cubicBezTo>
                  <a:cubicBezTo>
                    <a:pt x="11" y="43"/>
                    <a:pt x="12" y="43"/>
                    <a:pt x="12" y="43"/>
                  </a:cubicBezTo>
                  <a:cubicBezTo>
                    <a:pt x="15" y="39"/>
                    <a:pt x="17" y="35"/>
                    <a:pt x="20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3"/>
                    <a:pt x="20" y="34"/>
                    <a:pt x="20" y="35"/>
                  </a:cubicBezTo>
                  <a:cubicBezTo>
                    <a:pt x="20" y="36"/>
                    <a:pt x="19" y="36"/>
                    <a:pt x="19" y="36"/>
                  </a:cubicBezTo>
                  <a:cubicBezTo>
                    <a:pt x="19" y="36"/>
                    <a:pt x="19" y="37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8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1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6"/>
                    <a:pt x="21" y="48"/>
                    <a:pt x="21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1"/>
                    <a:pt x="20" y="51"/>
                  </a:cubicBezTo>
                  <a:cubicBezTo>
                    <a:pt x="20" y="51"/>
                    <a:pt x="20" y="50"/>
                    <a:pt x="21" y="50"/>
                  </a:cubicBezTo>
                  <a:cubicBezTo>
                    <a:pt x="21" y="51"/>
                    <a:pt x="21" y="53"/>
                    <a:pt x="21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4"/>
                    <a:pt x="20" y="54"/>
                    <a:pt x="21" y="54"/>
                  </a:cubicBezTo>
                  <a:cubicBezTo>
                    <a:pt x="21" y="57"/>
                    <a:pt x="21" y="59"/>
                    <a:pt x="21" y="62"/>
                  </a:cubicBezTo>
                  <a:cubicBezTo>
                    <a:pt x="21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8" y="56"/>
                    <a:pt x="15" y="50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5"/>
                    <a:pt x="13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2" y="47"/>
                  </a:cubicBezTo>
                  <a:cubicBezTo>
                    <a:pt x="10" y="49"/>
                    <a:pt x="7" y="50"/>
                    <a:pt x="4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5" y="51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4" y="50"/>
                    <a:pt x="4" y="51"/>
                  </a:cubicBezTo>
                  <a:cubicBezTo>
                    <a:pt x="4" y="51"/>
                    <a:pt x="4" y="50"/>
                    <a:pt x="4" y="50"/>
                  </a:cubicBezTo>
                  <a:cubicBezTo>
                    <a:pt x="7" y="49"/>
                    <a:pt x="9" y="48"/>
                    <a:pt x="12" y="47"/>
                  </a:cubicBezTo>
                  <a:cubicBezTo>
                    <a:pt x="13" y="46"/>
                    <a:pt x="12" y="46"/>
                    <a:pt x="12" y="46"/>
                  </a:cubicBezTo>
                  <a:cubicBezTo>
                    <a:pt x="9" y="47"/>
                    <a:pt x="6" y="49"/>
                    <a:pt x="4" y="50"/>
                  </a:cubicBezTo>
                  <a:cubicBezTo>
                    <a:pt x="4" y="50"/>
                    <a:pt x="3" y="49"/>
                    <a:pt x="3" y="49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5" y="48"/>
                    <a:pt x="5" y="47"/>
                    <a:pt x="5" y="47"/>
                  </a:cubicBezTo>
                  <a:cubicBezTo>
                    <a:pt x="4" y="48"/>
                    <a:pt x="4" y="48"/>
                    <a:pt x="3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6" y="47"/>
                    <a:pt x="8" y="46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12" y="44"/>
                    <a:pt x="12" y="43"/>
                    <a:pt x="12" y="44"/>
                  </a:cubicBezTo>
                  <a:cubicBezTo>
                    <a:pt x="10" y="45"/>
                    <a:pt x="8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5" y="47"/>
                    <a:pt x="4" y="47"/>
                    <a:pt x="3" y="48"/>
                  </a:cubicBezTo>
                  <a:cubicBezTo>
                    <a:pt x="3" y="48"/>
                    <a:pt x="3" y="47"/>
                    <a:pt x="2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6"/>
                    <a:pt x="3" y="46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5" y="46"/>
                    <a:pt x="7" y="45"/>
                    <a:pt x="10" y="44"/>
                  </a:cubicBezTo>
                  <a:cubicBezTo>
                    <a:pt x="10" y="44"/>
                    <a:pt x="10" y="44"/>
                    <a:pt x="10" y="43"/>
                  </a:cubicBezTo>
                  <a:cubicBezTo>
                    <a:pt x="10" y="43"/>
                    <a:pt x="11" y="43"/>
                    <a:pt x="12" y="42"/>
                  </a:cubicBezTo>
                  <a:cubicBezTo>
                    <a:pt x="12" y="42"/>
                    <a:pt x="12" y="42"/>
                    <a:pt x="11" y="42"/>
                  </a:cubicBezTo>
                  <a:cubicBezTo>
                    <a:pt x="10" y="43"/>
                    <a:pt x="9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4" y="46"/>
                    <a:pt x="2" y="46"/>
                  </a:cubicBezTo>
                  <a:cubicBezTo>
                    <a:pt x="2" y="46"/>
                    <a:pt x="2" y="46"/>
                    <a:pt x="2" y="45"/>
                  </a:cubicBezTo>
                  <a:cubicBezTo>
                    <a:pt x="5" y="44"/>
                    <a:pt x="9" y="42"/>
                    <a:pt x="12" y="40"/>
                  </a:cubicBezTo>
                  <a:cubicBezTo>
                    <a:pt x="13" y="40"/>
                    <a:pt x="12" y="39"/>
                    <a:pt x="12" y="40"/>
                  </a:cubicBezTo>
                  <a:cubicBezTo>
                    <a:pt x="9" y="41"/>
                    <a:pt x="5" y="43"/>
                    <a:pt x="2" y="45"/>
                  </a:cubicBezTo>
                  <a:cubicBezTo>
                    <a:pt x="1" y="44"/>
                    <a:pt x="1" y="43"/>
                    <a:pt x="1" y="42"/>
                  </a:cubicBezTo>
                  <a:cubicBezTo>
                    <a:pt x="2" y="42"/>
                    <a:pt x="3" y="41"/>
                    <a:pt x="4" y="41"/>
                  </a:cubicBezTo>
                  <a:cubicBezTo>
                    <a:pt x="4" y="41"/>
                    <a:pt x="4" y="40"/>
                    <a:pt x="3" y="40"/>
                  </a:cubicBezTo>
                  <a:cubicBezTo>
                    <a:pt x="2" y="41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3"/>
                    <a:pt x="1" y="44"/>
                    <a:pt x="1" y="45"/>
                  </a:cubicBezTo>
                  <a:cubicBezTo>
                    <a:pt x="1" y="45"/>
                    <a:pt x="1" y="46"/>
                    <a:pt x="0" y="46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9"/>
                    <a:pt x="2" y="49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3" y="50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5" y="54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6" y="56"/>
                    <a:pt x="6" y="57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8"/>
                    <a:pt x="7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6" y="59"/>
                    <a:pt x="7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0"/>
                    <a:pt x="7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7" y="61"/>
                    <a:pt x="7" y="61"/>
                  </a:cubicBezTo>
                  <a:cubicBezTo>
                    <a:pt x="7" y="61"/>
                    <a:pt x="7" y="62"/>
                    <a:pt x="7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9" y="63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4"/>
                    <a:pt x="9" y="64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5" y="63"/>
                    <a:pt x="13" y="64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1" y="65"/>
                    <a:pt x="11" y="64"/>
                    <a:pt x="12" y="64"/>
                  </a:cubicBezTo>
                  <a:cubicBezTo>
                    <a:pt x="12" y="64"/>
                    <a:pt x="12" y="63"/>
                    <a:pt x="12" y="63"/>
                  </a:cubicBezTo>
                  <a:cubicBezTo>
                    <a:pt x="11" y="64"/>
                    <a:pt x="10" y="64"/>
                    <a:pt x="10" y="65"/>
                  </a:cubicBezTo>
                  <a:cubicBezTo>
                    <a:pt x="10" y="64"/>
                    <a:pt x="9" y="64"/>
                    <a:pt x="9" y="64"/>
                  </a:cubicBezTo>
                  <a:cubicBezTo>
                    <a:pt x="12" y="63"/>
                    <a:pt x="15" y="61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9" y="59"/>
                    <a:pt x="18" y="59"/>
                    <a:pt x="18" y="59"/>
                  </a:cubicBezTo>
                  <a:cubicBezTo>
                    <a:pt x="17" y="60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2" y="62"/>
                    <a:pt x="11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62"/>
                    <a:pt x="11" y="62"/>
                    <a:pt x="12" y="61"/>
                  </a:cubicBezTo>
                  <a:cubicBezTo>
                    <a:pt x="12" y="61"/>
                    <a:pt x="12" y="60"/>
                    <a:pt x="12" y="61"/>
                  </a:cubicBezTo>
                  <a:cubicBezTo>
                    <a:pt x="11" y="61"/>
                    <a:pt x="10" y="62"/>
                    <a:pt x="9" y="62"/>
                  </a:cubicBezTo>
                  <a:cubicBezTo>
                    <a:pt x="9" y="62"/>
                    <a:pt x="8" y="62"/>
                    <a:pt x="8" y="61"/>
                  </a:cubicBezTo>
                  <a:cubicBezTo>
                    <a:pt x="11" y="60"/>
                    <a:pt x="14" y="59"/>
                    <a:pt x="16" y="58"/>
                  </a:cubicBezTo>
                  <a:cubicBezTo>
                    <a:pt x="17" y="58"/>
                    <a:pt x="16" y="57"/>
                    <a:pt x="16" y="57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0"/>
                    <a:pt x="8" y="60"/>
                  </a:cubicBezTo>
                  <a:cubicBezTo>
                    <a:pt x="8" y="60"/>
                    <a:pt x="9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9" y="59"/>
                    <a:pt x="8" y="59"/>
                    <a:pt x="8" y="60"/>
                  </a:cubicBezTo>
                  <a:cubicBezTo>
                    <a:pt x="8" y="60"/>
                    <a:pt x="7" y="59"/>
                    <a:pt x="7" y="59"/>
                  </a:cubicBezTo>
                  <a:cubicBezTo>
                    <a:pt x="10" y="58"/>
                    <a:pt x="13" y="57"/>
                    <a:pt x="16" y="56"/>
                  </a:cubicBezTo>
                  <a:cubicBezTo>
                    <a:pt x="16" y="56"/>
                    <a:pt x="16" y="55"/>
                    <a:pt x="16" y="55"/>
                  </a:cubicBezTo>
                  <a:cubicBezTo>
                    <a:pt x="13" y="56"/>
                    <a:pt x="10" y="58"/>
                    <a:pt x="7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8"/>
                    <a:pt x="8" y="57"/>
                    <a:pt x="9" y="57"/>
                  </a:cubicBezTo>
                  <a:cubicBezTo>
                    <a:pt x="9" y="57"/>
                    <a:pt x="9" y="57"/>
                    <a:pt x="8" y="57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10" y="56"/>
                    <a:pt x="13" y="55"/>
                    <a:pt x="16" y="54"/>
                  </a:cubicBezTo>
                  <a:cubicBezTo>
                    <a:pt x="16" y="54"/>
                    <a:pt x="16" y="53"/>
                    <a:pt x="15" y="53"/>
                  </a:cubicBezTo>
                  <a:cubicBezTo>
                    <a:pt x="12" y="54"/>
                    <a:pt x="9" y="56"/>
                    <a:pt x="6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8" y="55"/>
                    <a:pt x="8" y="54"/>
                    <a:pt x="8" y="55"/>
                  </a:cubicBezTo>
                  <a:cubicBezTo>
                    <a:pt x="7" y="55"/>
                    <a:pt x="7" y="55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9" y="54"/>
                    <a:pt x="11" y="53"/>
                    <a:pt x="14" y="52"/>
                  </a:cubicBezTo>
                  <a:cubicBezTo>
                    <a:pt x="14" y="52"/>
                    <a:pt x="14" y="51"/>
                    <a:pt x="14" y="52"/>
                  </a:cubicBezTo>
                  <a:cubicBezTo>
                    <a:pt x="11" y="53"/>
                    <a:pt x="8" y="54"/>
                    <a:pt x="6" y="55"/>
                  </a:cubicBezTo>
                  <a:cubicBezTo>
                    <a:pt x="6" y="55"/>
                    <a:pt x="5" y="54"/>
                    <a:pt x="5" y="54"/>
                  </a:cubicBezTo>
                  <a:cubicBezTo>
                    <a:pt x="6" y="54"/>
                    <a:pt x="6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3"/>
                    <a:pt x="6" y="53"/>
                    <a:pt x="5" y="54"/>
                  </a:cubicBezTo>
                  <a:cubicBezTo>
                    <a:pt x="5" y="53"/>
                    <a:pt x="5" y="52"/>
                    <a:pt x="4" y="52"/>
                  </a:cubicBezTo>
                  <a:cubicBezTo>
                    <a:pt x="6" y="51"/>
                    <a:pt x="8" y="50"/>
                    <a:pt x="9" y="49"/>
                  </a:cubicBezTo>
                  <a:cubicBezTo>
                    <a:pt x="9" y="50"/>
                    <a:pt x="10" y="50"/>
                    <a:pt x="10" y="50"/>
                  </a:cubicBezTo>
                  <a:cubicBezTo>
                    <a:pt x="11" y="49"/>
                    <a:pt x="12" y="49"/>
                    <a:pt x="13" y="48"/>
                  </a:cubicBezTo>
                  <a:cubicBezTo>
                    <a:pt x="13" y="48"/>
                    <a:pt x="13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4" y="48"/>
                    <a:pt x="14" y="48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3" y="49"/>
                    <a:pt x="13" y="49"/>
                  </a:cubicBezTo>
                  <a:cubicBezTo>
                    <a:pt x="12" y="49"/>
                    <a:pt x="11" y="50"/>
                    <a:pt x="11" y="50"/>
                  </a:cubicBezTo>
                  <a:cubicBezTo>
                    <a:pt x="9" y="51"/>
                    <a:pt x="7" y="52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51"/>
                    <a:pt x="11" y="51"/>
                  </a:cubicBezTo>
                  <a:cubicBezTo>
                    <a:pt x="12" y="50"/>
                    <a:pt x="13" y="50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6" y="53"/>
                    <a:pt x="18" y="57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2"/>
                    <a:pt x="16" y="62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6" y="63"/>
                    <a:pt x="18" y="62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2"/>
                    <a:pt x="20" y="62"/>
                  </a:cubicBezTo>
                  <a:cubicBezTo>
                    <a:pt x="18" y="63"/>
                    <a:pt x="17" y="64"/>
                    <a:pt x="15" y="64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5"/>
                    <a:pt x="16" y="64"/>
                    <a:pt x="17" y="64"/>
                  </a:cubicBezTo>
                  <a:cubicBezTo>
                    <a:pt x="15" y="66"/>
                    <a:pt x="13" y="67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2" y="68"/>
                  </a:cubicBezTo>
                  <a:cubicBezTo>
                    <a:pt x="12" y="68"/>
                    <a:pt x="13" y="68"/>
                    <a:pt x="13" y="68"/>
                  </a:cubicBezTo>
                  <a:cubicBezTo>
                    <a:pt x="12" y="68"/>
                    <a:pt x="12" y="68"/>
                    <a:pt x="11" y="68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8"/>
                    <a:pt x="10" y="68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9" y="68"/>
                    <a:pt x="10" y="69"/>
                    <a:pt x="11" y="69"/>
                  </a:cubicBezTo>
                  <a:cubicBezTo>
                    <a:pt x="11" y="69"/>
                    <a:pt x="11" y="70"/>
                    <a:pt x="11" y="70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3" y="70"/>
                    <a:pt x="13" y="70"/>
                  </a:cubicBezTo>
                  <a:cubicBezTo>
                    <a:pt x="13" y="69"/>
                    <a:pt x="14" y="69"/>
                    <a:pt x="14" y="69"/>
                  </a:cubicBezTo>
                  <a:cubicBezTo>
                    <a:pt x="16" y="68"/>
                    <a:pt x="17" y="67"/>
                    <a:pt x="18" y="66"/>
                  </a:cubicBezTo>
                  <a:cubicBezTo>
                    <a:pt x="19" y="65"/>
                    <a:pt x="19" y="65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4"/>
                    <a:pt x="20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4"/>
                    <a:pt x="21" y="64"/>
                    <a:pt x="21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9" y="65"/>
                    <a:pt x="20" y="65"/>
                    <a:pt x="20" y="65"/>
                  </a:cubicBezTo>
                  <a:cubicBezTo>
                    <a:pt x="19" y="66"/>
                    <a:pt x="18" y="67"/>
                    <a:pt x="16" y="68"/>
                  </a:cubicBezTo>
                  <a:cubicBezTo>
                    <a:pt x="16" y="68"/>
                    <a:pt x="15" y="69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6" y="69"/>
                    <a:pt x="16" y="68"/>
                    <a:pt x="17" y="68"/>
                  </a:cubicBezTo>
                  <a:cubicBezTo>
                    <a:pt x="17" y="68"/>
                    <a:pt x="18" y="67"/>
                    <a:pt x="19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8"/>
                    <a:pt x="18" y="68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1" y="66"/>
                  </a:cubicBezTo>
                  <a:cubicBezTo>
                    <a:pt x="21" y="67"/>
                    <a:pt x="21" y="68"/>
                    <a:pt x="21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1" y="70"/>
                  </a:cubicBezTo>
                  <a:cubicBezTo>
                    <a:pt x="20" y="70"/>
                    <a:pt x="20" y="70"/>
                    <a:pt x="20" y="71"/>
                  </a:cubicBezTo>
                  <a:cubicBezTo>
                    <a:pt x="20" y="71"/>
                    <a:pt x="20" y="71"/>
                    <a:pt x="19" y="71"/>
                  </a:cubicBezTo>
                  <a:cubicBezTo>
                    <a:pt x="19" y="71"/>
                    <a:pt x="19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8" y="72"/>
                    <a:pt x="17" y="73"/>
                    <a:pt x="15" y="74"/>
                  </a:cubicBezTo>
                  <a:cubicBezTo>
                    <a:pt x="15" y="74"/>
                    <a:pt x="15" y="75"/>
                    <a:pt x="16" y="75"/>
                  </a:cubicBezTo>
                  <a:cubicBezTo>
                    <a:pt x="17" y="73"/>
                    <a:pt x="19" y="72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2"/>
                    <a:pt x="20" y="73"/>
                    <a:pt x="20" y="74"/>
                  </a:cubicBezTo>
                  <a:cubicBezTo>
                    <a:pt x="20" y="74"/>
                    <a:pt x="19" y="74"/>
                    <a:pt x="18" y="74"/>
                  </a:cubicBezTo>
                  <a:cubicBezTo>
                    <a:pt x="18" y="74"/>
                    <a:pt x="18" y="75"/>
                    <a:pt x="19" y="75"/>
                  </a:cubicBezTo>
                  <a:cubicBezTo>
                    <a:pt x="18" y="75"/>
                    <a:pt x="18" y="75"/>
                    <a:pt x="17" y="75"/>
                  </a:cubicBezTo>
                  <a:cubicBezTo>
                    <a:pt x="17" y="75"/>
                    <a:pt x="16" y="75"/>
                    <a:pt x="16" y="75"/>
                  </a:cubicBezTo>
                  <a:cubicBezTo>
                    <a:pt x="15" y="75"/>
                    <a:pt x="14" y="74"/>
                    <a:pt x="14" y="74"/>
                  </a:cubicBezTo>
                  <a:cubicBezTo>
                    <a:pt x="16" y="72"/>
                    <a:pt x="18" y="71"/>
                    <a:pt x="20" y="69"/>
                  </a:cubicBezTo>
                  <a:cubicBezTo>
                    <a:pt x="21" y="69"/>
                    <a:pt x="20" y="69"/>
                    <a:pt x="20" y="69"/>
                  </a:cubicBezTo>
                  <a:cubicBezTo>
                    <a:pt x="18" y="70"/>
                    <a:pt x="16" y="72"/>
                    <a:pt x="14" y="73"/>
                  </a:cubicBezTo>
                  <a:cubicBezTo>
                    <a:pt x="14" y="73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5" y="71"/>
                    <a:pt x="17" y="70"/>
                    <a:pt x="18" y="69"/>
                  </a:cubicBezTo>
                  <a:cubicBezTo>
                    <a:pt x="19" y="69"/>
                    <a:pt x="18" y="68"/>
                    <a:pt x="18" y="68"/>
                  </a:cubicBezTo>
                  <a:cubicBezTo>
                    <a:pt x="17" y="69"/>
                    <a:pt x="15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1"/>
                    <a:pt x="14" y="70"/>
                    <a:pt x="14" y="69"/>
                  </a:cubicBezTo>
                  <a:cubicBezTo>
                    <a:pt x="14" y="69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3"/>
                    <a:pt x="14" y="74"/>
                    <a:pt x="14" y="75"/>
                  </a:cubicBezTo>
                  <a:cubicBezTo>
                    <a:pt x="15" y="75"/>
                    <a:pt x="16" y="75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0" y="77"/>
                    <a:pt x="20" y="76"/>
                    <a:pt x="20" y="76"/>
                  </a:cubicBezTo>
                  <a:cubicBezTo>
                    <a:pt x="19" y="76"/>
                    <a:pt x="19" y="75"/>
                    <a:pt x="18" y="75"/>
                  </a:cubicBezTo>
                  <a:cubicBezTo>
                    <a:pt x="18" y="75"/>
                    <a:pt x="19" y="75"/>
                    <a:pt x="19" y="75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75"/>
                    <a:pt x="20" y="76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8"/>
                    <a:pt x="20" y="79"/>
                    <a:pt x="20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80"/>
                    <a:pt x="20" y="80"/>
                    <a:pt x="20" y="81"/>
                  </a:cubicBezTo>
                  <a:cubicBezTo>
                    <a:pt x="20" y="81"/>
                    <a:pt x="21" y="81"/>
                    <a:pt x="21" y="81"/>
                  </a:cubicBezTo>
                  <a:cubicBezTo>
                    <a:pt x="23" y="81"/>
                    <a:pt x="26" y="81"/>
                    <a:pt x="28" y="80"/>
                  </a:cubicBezTo>
                  <a:cubicBezTo>
                    <a:pt x="29" y="80"/>
                    <a:pt x="28" y="80"/>
                    <a:pt x="28" y="80"/>
                  </a:cubicBezTo>
                  <a:cubicBezTo>
                    <a:pt x="28" y="80"/>
                    <a:pt x="27" y="80"/>
                    <a:pt x="26" y="80"/>
                  </a:cubicBezTo>
                  <a:cubicBezTo>
                    <a:pt x="29" y="80"/>
                    <a:pt x="32" y="79"/>
                    <a:pt x="35" y="79"/>
                  </a:cubicBezTo>
                  <a:cubicBezTo>
                    <a:pt x="35" y="78"/>
                    <a:pt x="35" y="78"/>
                    <a:pt x="34" y="78"/>
                  </a:cubicBezTo>
                  <a:cubicBezTo>
                    <a:pt x="30" y="79"/>
                    <a:pt x="26" y="80"/>
                    <a:pt x="21" y="80"/>
                  </a:cubicBezTo>
                  <a:cubicBezTo>
                    <a:pt x="21" y="80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0"/>
                    <a:pt x="21" y="80"/>
                    <a:pt x="21" y="79"/>
                  </a:cubicBezTo>
                  <a:cubicBezTo>
                    <a:pt x="25" y="79"/>
                    <a:pt x="30" y="78"/>
                    <a:pt x="34" y="77"/>
                  </a:cubicBezTo>
                  <a:cubicBezTo>
                    <a:pt x="35" y="77"/>
                    <a:pt x="35" y="76"/>
                    <a:pt x="34" y="76"/>
                  </a:cubicBezTo>
                  <a:cubicBezTo>
                    <a:pt x="30" y="78"/>
                    <a:pt x="25" y="79"/>
                    <a:pt x="21" y="79"/>
                  </a:cubicBezTo>
                  <a:cubicBezTo>
                    <a:pt x="21" y="78"/>
                    <a:pt x="21" y="78"/>
                    <a:pt x="21" y="77"/>
                  </a:cubicBezTo>
                  <a:cubicBezTo>
                    <a:pt x="26" y="77"/>
                    <a:pt x="30" y="76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0" y="75"/>
                    <a:pt x="26" y="76"/>
                    <a:pt x="21" y="77"/>
                  </a:cubicBezTo>
                  <a:cubicBezTo>
                    <a:pt x="21" y="77"/>
                    <a:pt x="21" y="77"/>
                    <a:pt x="21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6" y="75"/>
                    <a:pt x="31" y="74"/>
                    <a:pt x="37" y="72"/>
                  </a:cubicBezTo>
                  <a:cubicBezTo>
                    <a:pt x="37" y="72"/>
                    <a:pt x="37" y="71"/>
                    <a:pt x="36" y="71"/>
                  </a:cubicBezTo>
                  <a:cubicBezTo>
                    <a:pt x="31" y="73"/>
                    <a:pt x="26" y="75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6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3" y="74"/>
                    <a:pt x="25" y="74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6" y="73"/>
                    <a:pt x="31" y="71"/>
                    <a:pt x="36" y="70"/>
                  </a:cubicBezTo>
                  <a:cubicBezTo>
                    <a:pt x="36" y="70"/>
                    <a:pt x="36" y="69"/>
                    <a:pt x="36" y="69"/>
                  </a:cubicBezTo>
                  <a:cubicBezTo>
                    <a:pt x="31" y="71"/>
                    <a:pt x="26" y="72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6" y="71"/>
                    <a:pt x="31" y="70"/>
                    <a:pt x="36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1" y="69"/>
                    <a:pt x="26" y="71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1" y="71"/>
                    <a:pt x="21" y="71"/>
                  </a:cubicBezTo>
                  <a:cubicBezTo>
                    <a:pt x="26" y="70"/>
                    <a:pt x="31" y="68"/>
                    <a:pt x="36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1" y="68"/>
                    <a:pt x="26" y="69"/>
                    <a:pt x="21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1" y="66"/>
                    <a:pt x="26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3" y="69"/>
                    <a:pt x="25" y="68"/>
                    <a:pt x="26" y="67"/>
                  </a:cubicBezTo>
                  <a:cubicBezTo>
                    <a:pt x="27" y="67"/>
                    <a:pt x="27" y="67"/>
                    <a:pt x="26" y="67"/>
                  </a:cubicBezTo>
                  <a:cubicBezTo>
                    <a:pt x="25" y="68"/>
                    <a:pt x="23" y="68"/>
                    <a:pt x="21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6" y="66"/>
                    <a:pt x="31" y="64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5"/>
                    <a:pt x="21" y="65"/>
                  </a:cubicBezTo>
                  <a:cubicBezTo>
                    <a:pt x="26" y="63"/>
                    <a:pt x="31" y="61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1"/>
                    <a:pt x="26" y="63"/>
                    <a:pt x="21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4"/>
                    <a:pt x="22" y="64"/>
                    <a:pt x="21" y="64"/>
                  </a:cubicBezTo>
                  <a:cubicBezTo>
                    <a:pt x="21" y="63"/>
                    <a:pt x="21" y="64"/>
                    <a:pt x="21" y="64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6" y="60"/>
                    <a:pt x="31" y="59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5" y="57"/>
                    <a:pt x="35" y="57"/>
                  </a:cubicBezTo>
                  <a:cubicBezTo>
                    <a:pt x="36" y="57"/>
                    <a:pt x="37" y="56"/>
                    <a:pt x="37" y="56"/>
                  </a:cubicBezTo>
                  <a:cubicBezTo>
                    <a:pt x="38" y="56"/>
                    <a:pt x="37" y="56"/>
                    <a:pt x="37" y="56"/>
                  </a:cubicBezTo>
                  <a:cubicBezTo>
                    <a:pt x="35" y="57"/>
                    <a:pt x="32" y="58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7" y="60"/>
                    <a:pt x="24" y="61"/>
                    <a:pt x="21" y="62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3" y="61"/>
                    <a:pt x="24" y="60"/>
                    <a:pt x="26" y="60"/>
                  </a:cubicBezTo>
                  <a:cubicBezTo>
                    <a:pt x="26" y="60"/>
                    <a:pt x="26" y="59"/>
                    <a:pt x="26" y="59"/>
                  </a:cubicBezTo>
                  <a:cubicBezTo>
                    <a:pt x="24" y="60"/>
                    <a:pt x="23" y="60"/>
                    <a:pt x="21" y="61"/>
                  </a:cubicBezTo>
                  <a:cubicBezTo>
                    <a:pt x="21" y="60"/>
                    <a:pt x="21" y="59"/>
                    <a:pt x="21" y="58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3" y="58"/>
                    <a:pt x="24" y="58"/>
                    <a:pt x="25" y="57"/>
                  </a:cubicBezTo>
                  <a:cubicBezTo>
                    <a:pt x="26" y="57"/>
                    <a:pt x="26" y="57"/>
                    <a:pt x="25" y="57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7"/>
                  </a:cubicBezTo>
                  <a:cubicBezTo>
                    <a:pt x="26" y="56"/>
                    <a:pt x="30" y="55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5" y="55"/>
                    <a:pt x="29" y="53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4" y="52"/>
                    <a:pt x="36" y="51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3"/>
                    <a:pt x="38" y="57"/>
                    <a:pt x="38" y="60"/>
                  </a:cubicBezTo>
                  <a:cubicBezTo>
                    <a:pt x="38" y="60"/>
                    <a:pt x="38" y="61"/>
                    <a:pt x="38" y="61"/>
                  </a:cubicBezTo>
                  <a:cubicBezTo>
                    <a:pt x="38" y="61"/>
                    <a:pt x="38" y="62"/>
                    <a:pt x="38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3"/>
                    <a:pt x="36" y="63"/>
                    <a:pt x="37" y="63"/>
                  </a:cubicBezTo>
                  <a:cubicBezTo>
                    <a:pt x="37" y="63"/>
                    <a:pt x="37" y="63"/>
                    <a:pt x="38" y="63"/>
                  </a:cubicBezTo>
                  <a:cubicBezTo>
                    <a:pt x="38" y="64"/>
                    <a:pt x="38" y="64"/>
                    <a:pt x="38" y="65"/>
                  </a:cubicBezTo>
                  <a:cubicBezTo>
                    <a:pt x="38" y="65"/>
                    <a:pt x="38" y="65"/>
                    <a:pt x="37" y="65"/>
                  </a:cubicBezTo>
                  <a:cubicBezTo>
                    <a:pt x="37" y="65"/>
                    <a:pt x="37" y="65"/>
                    <a:pt x="38" y="65"/>
                  </a:cubicBezTo>
                  <a:cubicBezTo>
                    <a:pt x="38" y="65"/>
                    <a:pt x="38" y="66"/>
                    <a:pt x="38" y="66"/>
                  </a:cubicBezTo>
                  <a:cubicBezTo>
                    <a:pt x="37" y="66"/>
                    <a:pt x="36" y="66"/>
                    <a:pt x="36" y="66"/>
                  </a:cubicBezTo>
                  <a:cubicBezTo>
                    <a:pt x="36" y="66"/>
                    <a:pt x="36" y="67"/>
                    <a:pt x="36" y="67"/>
                  </a:cubicBezTo>
                  <a:cubicBezTo>
                    <a:pt x="37" y="67"/>
                    <a:pt x="37" y="66"/>
                    <a:pt x="38" y="66"/>
                  </a:cubicBezTo>
                  <a:cubicBezTo>
                    <a:pt x="37" y="67"/>
                    <a:pt x="37" y="68"/>
                    <a:pt x="37" y="68"/>
                  </a:cubicBezTo>
                  <a:cubicBezTo>
                    <a:pt x="37" y="68"/>
                    <a:pt x="37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37" y="70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7" y="71"/>
                    <a:pt x="36" y="71"/>
                    <a:pt x="35" y="71"/>
                  </a:cubicBezTo>
                  <a:cubicBezTo>
                    <a:pt x="35" y="71"/>
                    <a:pt x="35" y="72"/>
                    <a:pt x="35" y="71"/>
                  </a:cubicBezTo>
                  <a:cubicBezTo>
                    <a:pt x="36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7" y="73"/>
                    <a:pt x="36" y="73"/>
                    <a:pt x="36" y="74"/>
                  </a:cubicBezTo>
                  <a:cubicBezTo>
                    <a:pt x="35" y="74"/>
                    <a:pt x="36" y="74"/>
                    <a:pt x="36" y="74"/>
                  </a:cubicBezTo>
                  <a:cubicBezTo>
                    <a:pt x="36" y="74"/>
                    <a:pt x="37" y="74"/>
                    <a:pt x="37" y="73"/>
                  </a:cubicBezTo>
                  <a:cubicBezTo>
                    <a:pt x="37" y="74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6" y="76"/>
                    <a:pt x="36" y="76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7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78"/>
                    <a:pt x="36" y="77"/>
                    <a:pt x="37" y="77"/>
                  </a:cubicBezTo>
                  <a:cubicBezTo>
                    <a:pt x="37" y="78"/>
                    <a:pt x="37" y="78"/>
                    <a:pt x="37" y="79"/>
                  </a:cubicBezTo>
                  <a:cubicBezTo>
                    <a:pt x="36" y="80"/>
                    <a:pt x="34" y="80"/>
                    <a:pt x="33" y="81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4" y="81"/>
                    <a:pt x="36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6" y="80"/>
                    <a:pt x="36" y="80"/>
                  </a:cubicBezTo>
                  <a:cubicBezTo>
                    <a:pt x="36" y="81"/>
                    <a:pt x="36" y="81"/>
                    <a:pt x="37" y="81"/>
                  </a:cubicBezTo>
                  <a:cubicBezTo>
                    <a:pt x="37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2"/>
                    <a:pt x="37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7" y="82"/>
                    <a:pt x="37" y="82"/>
                    <a:pt x="37" y="81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9" y="81"/>
                    <a:pt x="39" y="81"/>
                    <a:pt x="40" y="80"/>
                  </a:cubicBezTo>
                  <a:cubicBezTo>
                    <a:pt x="39" y="81"/>
                    <a:pt x="38" y="81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7" y="83"/>
                    <a:pt x="37" y="83"/>
                    <a:pt x="36" y="84"/>
                  </a:cubicBezTo>
                  <a:cubicBezTo>
                    <a:pt x="35" y="84"/>
                    <a:pt x="33" y="85"/>
                    <a:pt x="32" y="86"/>
                  </a:cubicBezTo>
                  <a:cubicBezTo>
                    <a:pt x="33" y="85"/>
                    <a:pt x="35" y="84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7" y="83"/>
                    <a:pt x="36" y="82"/>
                    <a:pt x="36" y="82"/>
                  </a:cubicBezTo>
                  <a:cubicBezTo>
                    <a:pt x="37" y="82"/>
                    <a:pt x="37" y="82"/>
                    <a:pt x="36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1" y="82"/>
                    <a:pt x="28" y="82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3" y="82"/>
                    <a:pt x="22" y="82"/>
                  </a:cubicBezTo>
                  <a:cubicBezTo>
                    <a:pt x="21" y="82"/>
                    <a:pt x="21" y="82"/>
                    <a:pt x="22" y="82"/>
                  </a:cubicBezTo>
                  <a:cubicBezTo>
                    <a:pt x="23" y="82"/>
                    <a:pt x="24" y="82"/>
                    <a:pt x="25" y="82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4"/>
                    <a:pt x="26" y="85"/>
                    <a:pt x="26" y="86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25" y="86"/>
                    <a:pt x="26" y="86"/>
                    <a:pt x="26" y="86"/>
                  </a:cubicBezTo>
                  <a:cubicBezTo>
                    <a:pt x="26" y="87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9"/>
                    <a:pt x="26" y="89"/>
                  </a:cubicBezTo>
                  <a:cubicBezTo>
                    <a:pt x="26" y="89"/>
                    <a:pt x="26" y="89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6" y="91"/>
                    <a:pt x="26" y="91"/>
                    <a:pt x="26" y="92"/>
                  </a:cubicBezTo>
                  <a:cubicBezTo>
                    <a:pt x="26" y="92"/>
                    <a:pt x="26" y="92"/>
                    <a:pt x="25" y="92"/>
                  </a:cubicBezTo>
                  <a:cubicBezTo>
                    <a:pt x="25" y="92"/>
                    <a:pt x="25" y="93"/>
                    <a:pt x="26" y="93"/>
                  </a:cubicBezTo>
                  <a:cubicBezTo>
                    <a:pt x="26" y="93"/>
                    <a:pt x="26" y="93"/>
                    <a:pt x="26" y="92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6" y="93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7"/>
                    <a:pt x="27" y="101"/>
                    <a:pt x="27" y="105"/>
                  </a:cubicBezTo>
                  <a:cubicBezTo>
                    <a:pt x="27" y="105"/>
                    <a:pt x="27" y="105"/>
                    <a:pt x="26" y="105"/>
                  </a:cubicBezTo>
                  <a:cubicBezTo>
                    <a:pt x="26" y="105"/>
                    <a:pt x="26" y="106"/>
                    <a:pt x="26" y="106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6"/>
                    <a:pt x="27" y="106"/>
                    <a:pt x="27" y="107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7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9"/>
                    <a:pt x="27" y="110"/>
                    <a:pt x="27" y="110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28" y="112"/>
                    <a:pt x="28" y="114"/>
                    <a:pt x="28" y="116"/>
                  </a:cubicBezTo>
                  <a:cubicBezTo>
                    <a:pt x="28" y="117"/>
                    <a:pt x="28" y="118"/>
                    <a:pt x="28" y="120"/>
                  </a:cubicBezTo>
                  <a:cubicBezTo>
                    <a:pt x="29" y="123"/>
                    <a:pt x="29" y="127"/>
                    <a:pt x="29" y="131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1"/>
                    <a:pt x="29" y="132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5"/>
                    <a:pt x="29" y="135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8"/>
                    <a:pt x="29" y="138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9" y="140"/>
                    <a:pt x="29" y="141"/>
                    <a:pt x="30" y="142"/>
                  </a:cubicBezTo>
                  <a:cubicBezTo>
                    <a:pt x="30" y="142"/>
                    <a:pt x="29" y="142"/>
                    <a:pt x="29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42"/>
                    <a:pt x="29" y="143"/>
                    <a:pt x="29" y="143"/>
                  </a:cubicBezTo>
                  <a:cubicBezTo>
                    <a:pt x="29" y="143"/>
                    <a:pt x="29" y="143"/>
                    <a:pt x="30" y="143"/>
                  </a:cubicBezTo>
                  <a:cubicBezTo>
                    <a:pt x="30" y="143"/>
                    <a:pt x="30" y="144"/>
                    <a:pt x="30" y="144"/>
                  </a:cubicBezTo>
                  <a:cubicBezTo>
                    <a:pt x="30" y="144"/>
                    <a:pt x="30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29" y="146"/>
                    <a:pt x="30" y="146"/>
                  </a:cubicBezTo>
                  <a:cubicBezTo>
                    <a:pt x="30" y="148"/>
                    <a:pt x="30" y="150"/>
                    <a:pt x="30" y="152"/>
                  </a:cubicBezTo>
                  <a:cubicBezTo>
                    <a:pt x="30" y="152"/>
                    <a:pt x="30" y="152"/>
                    <a:pt x="29" y="152"/>
                  </a:cubicBezTo>
                  <a:cubicBezTo>
                    <a:pt x="29" y="153"/>
                    <a:pt x="29" y="153"/>
                    <a:pt x="30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0" y="154"/>
                    <a:pt x="30" y="154"/>
                    <a:pt x="30" y="155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0" y="157"/>
                    <a:pt x="30" y="157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0" y="158"/>
                    <a:pt x="30" y="159"/>
                    <a:pt x="30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30" y="160"/>
                    <a:pt x="30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2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5"/>
                    <a:pt x="30" y="166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0" y="167"/>
                    <a:pt x="30" y="168"/>
                    <a:pt x="30" y="169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0" y="169"/>
                    <a:pt x="31" y="169"/>
                    <a:pt x="31" y="169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34" y="167"/>
                    <a:pt x="38" y="165"/>
                    <a:pt x="41" y="163"/>
                  </a:cubicBezTo>
                  <a:cubicBezTo>
                    <a:pt x="41" y="163"/>
                    <a:pt x="41" y="163"/>
                    <a:pt x="40" y="163"/>
                  </a:cubicBezTo>
                  <a:cubicBezTo>
                    <a:pt x="37" y="165"/>
                    <a:pt x="34" y="167"/>
                    <a:pt x="31" y="168"/>
                  </a:cubicBezTo>
                  <a:cubicBezTo>
                    <a:pt x="31" y="168"/>
                    <a:pt x="31" y="167"/>
                    <a:pt x="31" y="166"/>
                  </a:cubicBezTo>
                  <a:cubicBezTo>
                    <a:pt x="34" y="165"/>
                    <a:pt x="37" y="163"/>
                    <a:pt x="40" y="162"/>
                  </a:cubicBezTo>
                  <a:cubicBezTo>
                    <a:pt x="40" y="161"/>
                    <a:pt x="40" y="161"/>
                    <a:pt x="39" y="161"/>
                  </a:cubicBezTo>
                  <a:cubicBezTo>
                    <a:pt x="36" y="163"/>
                    <a:pt x="34" y="164"/>
                    <a:pt x="31" y="166"/>
                  </a:cubicBezTo>
                  <a:cubicBezTo>
                    <a:pt x="31" y="165"/>
                    <a:pt x="31" y="164"/>
                    <a:pt x="31" y="164"/>
                  </a:cubicBezTo>
                  <a:cubicBezTo>
                    <a:pt x="34" y="162"/>
                    <a:pt x="37" y="160"/>
                    <a:pt x="40" y="158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7" y="160"/>
                    <a:pt x="34" y="162"/>
                    <a:pt x="31" y="163"/>
                  </a:cubicBezTo>
                  <a:cubicBezTo>
                    <a:pt x="30" y="163"/>
                    <a:pt x="30" y="163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62"/>
                    <a:pt x="33" y="161"/>
                    <a:pt x="34" y="161"/>
                  </a:cubicBezTo>
                  <a:cubicBezTo>
                    <a:pt x="34" y="161"/>
                    <a:pt x="34" y="160"/>
                    <a:pt x="34" y="160"/>
                  </a:cubicBezTo>
                  <a:cubicBezTo>
                    <a:pt x="33" y="161"/>
                    <a:pt x="32" y="161"/>
                    <a:pt x="30" y="162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4" y="159"/>
                    <a:pt x="37" y="157"/>
                    <a:pt x="39" y="155"/>
                  </a:cubicBezTo>
                  <a:cubicBezTo>
                    <a:pt x="40" y="155"/>
                    <a:pt x="39" y="155"/>
                    <a:pt x="39" y="155"/>
                  </a:cubicBezTo>
                  <a:cubicBezTo>
                    <a:pt x="36" y="157"/>
                    <a:pt x="34" y="159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9"/>
                    <a:pt x="32" y="158"/>
                    <a:pt x="34" y="158"/>
                  </a:cubicBezTo>
                  <a:cubicBezTo>
                    <a:pt x="34" y="158"/>
                    <a:pt x="34" y="157"/>
                    <a:pt x="34" y="158"/>
                  </a:cubicBezTo>
                  <a:cubicBezTo>
                    <a:pt x="32" y="158"/>
                    <a:pt x="31" y="158"/>
                    <a:pt x="30" y="159"/>
                  </a:cubicBezTo>
                  <a:cubicBezTo>
                    <a:pt x="30" y="159"/>
                    <a:pt x="30" y="159"/>
                    <a:pt x="30" y="158"/>
                  </a:cubicBezTo>
                  <a:cubicBezTo>
                    <a:pt x="34" y="157"/>
                    <a:pt x="38" y="155"/>
                    <a:pt x="41" y="153"/>
                  </a:cubicBezTo>
                  <a:cubicBezTo>
                    <a:pt x="41" y="153"/>
                    <a:pt x="41" y="152"/>
                    <a:pt x="41" y="152"/>
                  </a:cubicBezTo>
                  <a:cubicBezTo>
                    <a:pt x="38" y="155"/>
                    <a:pt x="34" y="157"/>
                    <a:pt x="30" y="158"/>
                  </a:cubicBezTo>
                  <a:cubicBezTo>
                    <a:pt x="30" y="157"/>
                    <a:pt x="30" y="156"/>
                    <a:pt x="30" y="156"/>
                  </a:cubicBezTo>
                  <a:cubicBezTo>
                    <a:pt x="34" y="154"/>
                    <a:pt x="38" y="152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38" y="151"/>
                    <a:pt x="34" y="154"/>
                    <a:pt x="30" y="155"/>
                  </a:cubicBezTo>
                  <a:cubicBezTo>
                    <a:pt x="30" y="154"/>
                    <a:pt x="30" y="153"/>
                    <a:pt x="30" y="153"/>
                  </a:cubicBezTo>
                  <a:cubicBezTo>
                    <a:pt x="34" y="151"/>
                    <a:pt x="38" y="148"/>
                    <a:pt x="41" y="146"/>
                  </a:cubicBezTo>
                  <a:cubicBezTo>
                    <a:pt x="41" y="146"/>
                    <a:pt x="41" y="145"/>
                    <a:pt x="41" y="146"/>
                  </a:cubicBezTo>
                  <a:cubicBezTo>
                    <a:pt x="38" y="148"/>
                    <a:pt x="34" y="150"/>
                    <a:pt x="30" y="152"/>
                  </a:cubicBezTo>
                  <a:cubicBezTo>
                    <a:pt x="30" y="151"/>
                    <a:pt x="30" y="150"/>
                    <a:pt x="30" y="150"/>
                  </a:cubicBezTo>
                  <a:cubicBezTo>
                    <a:pt x="33" y="148"/>
                    <a:pt x="36" y="146"/>
                    <a:pt x="39" y="144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6" y="146"/>
                    <a:pt x="33" y="147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8"/>
                    <a:pt x="30" y="147"/>
                    <a:pt x="30" y="146"/>
                  </a:cubicBezTo>
                  <a:cubicBezTo>
                    <a:pt x="34" y="145"/>
                    <a:pt x="37" y="143"/>
                    <a:pt x="40" y="141"/>
                  </a:cubicBezTo>
                  <a:cubicBezTo>
                    <a:pt x="41" y="141"/>
                    <a:pt x="40" y="140"/>
                    <a:pt x="40" y="141"/>
                  </a:cubicBezTo>
                  <a:cubicBezTo>
                    <a:pt x="37" y="143"/>
                    <a:pt x="34" y="144"/>
                    <a:pt x="30" y="146"/>
                  </a:cubicBezTo>
                  <a:cubicBezTo>
                    <a:pt x="30" y="145"/>
                    <a:pt x="30" y="145"/>
                    <a:pt x="30" y="144"/>
                  </a:cubicBezTo>
                  <a:cubicBezTo>
                    <a:pt x="34" y="143"/>
                    <a:pt x="37" y="141"/>
                    <a:pt x="41" y="139"/>
                  </a:cubicBezTo>
                  <a:cubicBezTo>
                    <a:pt x="41" y="139"/>
                    <a:pt x="41" y="138"/>
                    <a:pt x="40" y="138"/>
                  </a:cubicBezTo>
                  <a:cubicBezTo>
                    <a:pt x="37" y="140"/>
                    <a:pt x="34" y="142"/>
                    <a:pt x="30" y="144"/>
                  </a:cubicBezTo>
                  <a:cubicBezTo>
                    <a:pt x="30" y="144"/>
                    <a:pt x="30" y="143"/>
                    <a:pt x="30" y="142"/>
                  </a:cubicBezTo>
                  <a:cubicBezTo>
                    <a:pt x="33" y="141"/>
                    <a:pt x="37" y="139"/>
                    <a:pt x="40" y="137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37" y="139"/>
                    <a:pt x="33" y="141"/>
                    <a:pt x="30" y="142"/>
                  </a:cubicBezTo>
                  <a:cubicBezTo>
                    <a:pt x="30" y="141"/>
                    <a:pt x="30" y="140"/>
                    <a:pt x="30" y="139"/>
                  </a:cubicBezTo>
                  <a:cubicBezTo>
                    <a:pt x="33" y="137"/>
                    <a:pt x="36" y="135"/>
                    <a:pt x="40" y="134"/>
                  </a:cubicBezTo>
                  <a:cubicBezTo>
                    <a:pt x="40" y="133"/>
                    <a:pt x="40" y="133"/>
                    <a:pt x="39" y="133"/>
                  </a:cubicBezTo>
                  <a:cubicBezTo>
                    <a:pt x="38" y="134"/>
                    <a:pt x="36" y="135"/>
                    <a:pt x="35" y="136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3" y="136"/>
                    <a:pt x="31" y="137"/>
                    <a:pt x="30" y="138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6"/>
                    <a:pt x="32" y="136"/>
                    <a:pt x="33" y="136"/>
                  </a:cubicBezTo>
                  <a:cubicBezTo>
                    <a:pt x="33" y="136"/>
                    <a:pt x="33" y="135"/>
                    <a:pt x="33" y="135"/>
                  </a:cubicBezTo>
                  <a:cubicBezTo>
                    <a:pt x="31" y="136"/>
                    <a:pt x="30" y="136"/>
                    <a:pt x="30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0" y="136"/>
                    <a:pt x="30" y="136"/>
                  </a:cubicBezTo>
                  <a:cubicBezTo>
                    <a:pt x="33" y="134"/>
                    <a:pt x="37" y="133"/>
                    <a:pt x="41" y="131"/>
                  </a:cubicBezTo>
                  <a:cubicBezTo>
                    <a:pt x="41" y="131"/>
                    <a:pt x="41" y="130"/>
                    <a:pt x="40" y="131"/>
                  </a:cubicBezTo>
                  <a:cubicBezTo>
                    <a:pt x="39" y="131"/>
                    <a:pt x="37" y="132"/>
                    <a:pt x="36" y="133"/>
                  </a:cubicBezTo>
                  <a:cubicBezTo>
                    <a:pt x="36" y="133"/>
                    <a:pt x="36" y="132"/>
                    <a:pt x="36" y="133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9" y="134"/>
                    <a:pt x="29" y="134"/>
                    <a:pt x="29" y="133"/>
                  </a:cubicBezTo>
                  <a:cubicBezTo>
                    <a:pt x="33" y="131"/>
                    <a:pt x="37" y="129"/>
                    <a:pt x="41" y="128"/>
                  </a:cubicBezTo>
                  <a:cubicBezTo>
                    <a:pt x="41" y="128"/>
                    <a:pt x="41" y="127"/>
                    <a:pt x="41" y="127"/>
                  </a:cubicBezTo>
                  <a:cubicBezTo>
                    <a:pt x="37" y="129"/>
                    <a:pt x="33" y="131"/>
                    <a:pt x="29" y="133"/>
                  </a:cubicBezTo>
                  <a:cubicBezTo>
                    <a:pt x="29" y="132"/>
                    <a:pt x="29" y="131"/>
                    <a:pt x="29" y="131"/>
                  </a:cubicBezTo>
                  <a:cubicBezTo>
                    <a:pt x="33" y="129"/>
                    <a:pt x="37" y="127"/>
                    <a:pt x="41" y="125"/>
                  </a:cubicBezTo>
                  <a:cubicBezTo>
                    <a:pt x="41" y="125"/>
                    <a:pt x="41" y="124"/>
                    <a:pt x="41" y="124"/>
                  </a:cubicBezTo>
                  <a:cubicBezTo>
                    <a:pt x="37" y="127"/>
                    <a:pt x="33" y="129"/>
                    <a:pt x="29" y="130"/>
                  </a:cubicBezTo>
                  <a:cubicBezTo>
                    <a:pt x="29" y="130"/>
                    <a:pt x="29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1" y="128"/>
                    <a:pt x="32" y="127"/>
                    <a:pt x="34" y="127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2" y="127"/>
                    <a:pt x="31" y="128"/>
                    <a:pt x="29" y="129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33" y="126"/>
                    <a:pt x="37" y="124"/>
                    <a:pt x="41" y="122"/>
                  </a:cubicBezTo>
                  <a:cubicBezTo>
                    <a:pt x="41" y="122"/>
                    <a:pt x="41" y="122"/>
                    <a:pt x="41" y="122"/>
                  </a:cubicBezTo>
                  <a:cubicBezTo>
                    <a:pt x="37" y="124"/>
                    <a:pt x="33" y="126"/>
                    <a:pt x="29" y="128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30" y="126"/>
                    <a:pt x="31" y="125"/>
                    <a:pt x="33" y="125"/>
                  </a:cubicBezTo>
                  <a:cubicBezTo>
                    <a:pt x="33" y="125"/>
                    <a:pt x="33" y="124"/>
                    <a:pt x="33" y="125"/>
                  </a:cubicBezTo>
                  <a:cubicBezTo>
                    <a:pt x="31" y="125"/>
                    <a:pt x="30" y="126"/>
                    <a:pt x="29" y="12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32" y="124"/>
                    <a:pt x="36" y="122"/>
                    <a:pt x="40" y="120"/>
                  </a:cubicBezTo>
                  <a:cubicBezTo>
                    <a:pt x="40" y="120"/>
                    <a:pt x="40" y="120"/>
                    <a:pt x="39" y="120"/>
                  </a:cubicBezTo>
                  <a:cubicBezTo>
                    <a:pt x="36" y="122"/>
                    <a:pt x="32" y="124"/>
                    <a:pt x="29" y="125"/>
                  </a:cubicBezTo>
                  <a:cubicBezTo>
                    <a:pt x="29" y="125"/>
                    <a:pt x="29" y="124"/>
                    <a:pt x="29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30" y="121"/>
                    <a:pt x="31" y="121"/>
                    <a:pt x="33" y="120"/>
                  </a:cubicBezTo>
                  <a:cubicBezTo>
                    <a:pt x="33" y="120"/>
                    <a:pt x="33" y="119"/>
                    <a:pt x="33" y="120"/>
                  </a:cubicBezTo>
                  <a:cubicBezTo>
                    <a:pt x="31" y="120"/>
                    <a:pt x="30" y="121"/>
                    <a:pt x="29" y="122"/>
                  </a:cubicBezTo>
                  <a:cubicBezTo>
                    <a:pt x="29" y="122"/>
                    <a:pt x="28" y="121"/>
                    <a:pt x="28" y="121"/>
                  </a:cubicBezTo>
                  <a:cubicBezTo>
                    <a:pt x="32" y="119"/>
                    <a:pt x="36" y="117"/>
                    <a:pt x="40" y="116"/>
                  </a:cubicBezTo>
                  <a:cubicBezTo>
                    <a:pt x="41" y="115"/>
                    <a:pt x="40" y="115"/>
                    <a:pt x="40" y="115"/>
                  </a:cubicBezTo>
                  <a:cubicBezTo>
                    <a:pt x="36" y="117"/>
                    <a:pt x="32" y="119"/>
                    <a:pt x="28" y="121"/>
                  </a:cubicBezTo>
                  <a:cubicBezTo>
                    <a:pt x="28" y="120"/>
                    <a:pt x="28" y="120"/>
                    <a:pt x="28" y="119"/>
                  </a:cubicBezTo>
                  <a:cubicBezTo>
                    <a:pt x="32" y="117"/>
                    <a:pt x="36" y="115"/>
                    <a:pt x="39" y="113"/>
                  </a:cubicBezTo>
                  <a:cubicBezTo>
                    <a:pt x="40" y="113"/>
                    <a:pt x="39" y="113"/>
                    <a:pt x="39" y="113"/>
                  </a:cubicBezTo>
                  <a:cubicBezTo>
                    <a:pt x="36" y="115"/>
                    <a:pt x="32" y="117"/>
                    <a:pt x="28" y="119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0" y="117"/>
                    <a:pt x="31" y="117"/>
                    <a:pt x="32" y="116"/>
                  </a:cubicBezTo>
                  <a:cubicBezTo>
                    <a:pt x="32" y="116"/>
                    <a:pt x="32" y="115"/>
                    <a:pt x="32" y="116"/>
                  </a:cubicBezTo>
                  <a:cubicBezTo>
                    <a:pt x="31" y="116"/>
                    <a:pt x="29" y="117"/>
                    <a:pt x="28" y="118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32" y="115"/>
                    <a:pt x="36" y="113"/>
                    <a:pt x="39" y="111"/>
                  </a:cubicBezTo>
                  <a:cubicBezTo>
                    <a:pt x="40" y="111"/>
                    <a:pt x="39" y="111"/>
                    <a:pt x="39" y="111"/>
                  </a:cubicBezTo>
                  <a:cubicBezTo>
                    <a:pt x="35" y="113"/>
                    <a:pt x="32" y="115"/>
                    <a:pt x="28" y="116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9" y="115"/>
                    <a:pt x="31" y="115"/>
                    <a:pt x="32" y="114"/>
                  </a:cubicBezTo>
                  <a:cubicBezTo>
                    <a:pt x="32" y="114"/>
                    <a:pt x="32" y="113"/>
                    <a:pt x="32" y="114"/>
                  </a:cubicBezTo>
                  <a:cubicBezTo>
                    <a:pt x="30" y="114"/>
                    <a:pt x="29" y="115"/>
                    <a:pt x="28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32" y="112"/>
                    <a:pt x="36" y="110"/>
                    <a:pt x="41" y="109"/>
                  </a:cubicBezTo>
                  <a:cubicBezTo>
                    <a:pt x="41" y="109"/>
                    <a:pt x="41" y="108"/>
                    <a:pt x="41" y="108"/>
                  </a:cubicBezTo>
                  <a:cubicBezTo>
                    <a:pt x="41" y="108"/>
                    <a:pt x="40" y="108"/>
                    <a:pt x="40" y="109"/>
                  </a:cubicBezTo>
                  <a:cubicBezTo>
                    <a:pt x="41" y="108"/>
                    <a:pt x="42" y="108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1" y="108"/>
                    <a:pt x="40" y="108"/>
                    <a:pt x="40" y="108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6" y="110"/>
                    <a:pt x="32" y="112"/>
                    <a:pt x="28" y="114"/>
                  </a:cubicBezTo>
                  <a:cubicBezTo>
                    <a:pt x="28" y="114"/>
                    <a:pt x="28" y="114"/>
                    <a:pt x="28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113"/>
                    <a:pt x="28" y="112"/>
                    <a:pt x="28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31" y="111"/>
                    <a:pt x="30" y="112"/>
                    <a:pt x="28" y="113"/>
                  </a:cubicBezTo>
                  <a:cubicBezTo>
                    <a:pt x="28" y="113"/>
                    <a:pt x="28" y="113"/>
                    <a:pt x="29" y="113"/>
                  </a:cubicBezTo>
                  <a:cubicBezTo>
                    <a:pt x="30" y="112"/>
                    <a:pt x="31" y="111"/>
                    <a:pt x="33" y="110"/>
                  </a:cubicBezTo>
                  <a:cubicBezTo>
                    <a:pt x="33" y="110"/>
                    <a:pt x="33" y="110"/>
                    <a:pt x="32" y="110"/>
                  </a:cubicBezTo>
                  <a:cubicBezTo>
                    <a:pt x="36" y="109"/>
                    <a:pt x="39" y="108"/>
                    <a:pt x="43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38" y="108"/>
                    <a:pt x="33" y="110"/>
                    <a:pt x="28" y="111"/>
                  </a:cubicBezTo>
                  <a:cubicBezTo>
                    <a:pt x="28" y="111"/>
                    <a:pt x="28" y="110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9" y="108"/>
                    <a:pt x="31" y="107"/>
                    <a:pt x="32" y="107"/>
                  </a:cubicBezTo>
                  <a:cubicBezTo>
                    <a:pt x="32" y="107"/>
                    <a:pt x="32" y="106"/>
                    <a:pt x="32" y="106"/>
                  </a:cubicBezTo>
                  <a:cubicBezTo>
                    <a:pt x="31" y="107"/>
                    <a:pt x="29" y="108"/>
                    <a:pt x="28" y="109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32" y="106"/>
                    <a:pt x="37" y="103"/>
                    <a:pt x="42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7" y="103"/>
                    <a:pt x="32" y="105"/>
                    <a:pt x="27" y="107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9" y="106"/>
                    <a:pt x="30" y="105"/>
                    <a:pt x="32" y="105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0" y="105"/>
                    <a:pt x="29" y="106"/>
                    <a:pt x="27" y="106"/>
                  </a:cubicBezTo>
                  <a:cubicBezTo>
                    <a:pt x="27" y="106"/>
                    <a:pt x="27" y="106"/>
                    <a:pt x="27" y="105"/>
                  </a:cubicBezTo>
                  <a:cubicBezTo>
                    <a:pt x="32" y="103"/>
                    <a:pt x="36" y="101"/>
                    <a:pt x="41" y="99"/>
                  </a:cubicBezTo>
                  <a:cubicBezTo>
                    <a:pt x="41" y="99"/>
                    <a:pt x="41" y="98"/>
                    <a:pt x="40" y="98"/>
                  </a:cubicBezTo>
                  <a:cubicBezTo>
                    <a:pt x="36" y="101"/>
                    <a:pt x="32" y="103"/>
                    <a:pt x="27" y="105"/>
                  </a:cubicBezTo>
                  <a:cubicBezTo>
                    <a:pt x="27" y="105"/>
                    <a:pt x="27" y="104"/>
                    <a:pt x="27" y="104"/>
                  </a:cubicBezTo>
                  <a:cubicBezTo>
                    <a:pt x="28" y="104"/>
                    <a:pt x="29" y="104"/>
                    <a:pt x="31" y="103"/>
                  </a:cubicBezTo>
                  <a:cubicBezTo>
                    <a:pt x="31" y="103"/>
                    <a:pt x="31" y="103"/>
                    <a:pt x="30" y="103"/>
                  </a:cubicBezTo>
                  <a:cubicBezTo>
                    <a:pt x="29" y="103"/>
                    <a:pt x="28" y="103"/>
                    <a:pt x="27" y="104"/>
                  </a:cubicBezTo>
                  <a:cubicBezTo>
                    <a:pt x="27" y="103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32" y="99"/>
                    <a:pt x="36" y="97"/>
                    <a:pt x="40" y="94"/>
                  </a:cubicBezTo>
                  <a:cubicBezTo>
                    <a:pt x="41" y="94"/>
                    <a:pt x="40" y="94"/>
                    <a:pt x="40" y="94"/>
                  </a:cubicBezTo>
                  <a:cubicBezTo>
                    <a:pt x="36" y="96"/>
                    <a:pt x="31" y="99"/>
                    <a:pt x="27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7" y="100"/>
                    <a:pt x="27" y="99"/>
                    <a:pt x="27" y="98"/>
                  </a:cubicBezTo>
                  <a:cubicBezTo>
                    <a:pt x="27" y="98"/>
                    <a:pt x="27" y="98"/>
                    <a:pt x="27" y="97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32" y="95"/>
                    <a:pt x="37" y="93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37" y="92"/>
                    <a:pt x="32" y="95"/>
                    <a:pt x="27" y="97"/>
                  </a:cubicBezTo>
                  <a:cubicBezTo>
                    <a:pt x="27" y="97"/>
                    <a:pt x="27" y="96"/>
                    <a:pt x="27" y="96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32" y="93"/>
                    <a:pt x="37" y="91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6" y="90"/>
                    <a:pt x="31" y="93"/>
                    <a:pt x="27" y="96"/>
                  </a:cubicBezTo>
                  <a:cubicBezTo>
                    <a:pt x="27" y="95"/>
                    <a:pt x="27" y="94"/>
                    <a:pt x="27" y="93"/>
                  </a:cubicBezTo>
                  <a:cubicBezTo>
                    <a:pt x="32" y="91"/>
                    <a:pt x="37" y="89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4" y="85"/>
                    <a:pt x="46" y="84"/>
                    <a:pt x="48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50" y="83"/>
                    <a:pt x="51" y="82"/>
                    <a:pt x="53" y="81"/>
                  </a:cubicBezTo>
                  <a:cubicBezTo>
                    <a:pt x="53" y="81"/>
                    <a:pt x="54" y="81"/>
                    <a:pt x="54" y="81"/>
                  </a:cubicBezTo>
                  <a:cubicBezTo>
                    <a:pt x="53" y="82"/>
                    <a:pt x="51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8" y="85"/>
                    <a:pt x="46" y="86"/>
                    <a:pt x="44" y="87"/>
                  </a:cubicBezTo>
                  <a:cubicBezTo>
                    <a:pt x="44" y="87"/>
                    <a:pt x="43" y="87"/>
                    <a:pt x="43" y="87"/>
                  </a:cubicBezTo>
                  <a:cubicBezTo>
                    <a:pt x="43" y="87"/>
                    <a:pt x="42" y="87"/>
                    <a:pt x="42" y="88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8"/>
                    <a:pt x="43" y="87"/>
                    <a:pt x="43" y="87"/>
                  </a:cubicBezTo>
                  <a:cubicBezTo>
                    <a:pt x="43" y="87"/>
                    <a:pt x="44" y="87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3" y="88"/>
                    <a:pt x="43" y="89"/>
                    <a:pt x="43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3" y="89"/>
                    <a:pt x="43" y="89"/>
                    <a:pt x="44" y="89"/>
                  </a:cubicBezTo>
                  <a:cubicBezTo>
                    <a:pt x="43" y="107"/>
                    <a:pt x="43" y="125"/>
                    <a:pt x="42" y="143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0" y="144"/>
                    <a:pt x="38" y="146"/>
                    <a:pt x="36" y="147"/>
                  </a:cubicBezTo>
                  <a:cubicBezTo>
                    <a:pt x="35" y="147"/>
                    <a:pt x="36" y="147"/>
                    <a:pt x="36" y="147"/>
                  </a:cubicBezTo>
                  <a:cubicBezTo>
                    <a:pt x="38" y="146"/>
                    <a:pt x="40" y="145"/>
                    <a:pt x="42" y="143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2" y="143"/>
                    <a:pt x="42" y="143"/>
                    <a:pt x="42" y="144"/>
                  </a:cubicBezTo>
                  <a:cubicBezTo>
                    <a:pt x="42" y="145"/>
                    <a:pt x="42" y="146"/>
                    <a:pt x="42" y="147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39" y="149"/>
                    <a:pt x="37" y="151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3" y="153"/>
                    <a:pt x="32" y="153"/>
                    <a:pt x="31" y="154"/>
                  </a:cubicBezTo>
                  <a:cubicBezTo>
                    <a:pt x="30" y="154"/>
                    <a:pt x="31" y="154"/>
                    <a:pt x="31" y="154"/>
                  </a:cubicBezTo>
                  <a:cubicBezTo>
                    <a:pt x="33" y="153"/>
                    <a:pt x="34" y="153"/>
                    <a:pt x="36" y="152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35" y="152"/>
                    <a:pt x="35" y="152"/>
                    <a:pt x="34" y="152"/>
                  </a:cubicBezTo>
                  <a:cubicBezTo>
                    <a:pt x="37" y="151"/>
                    <a:pt x="40" y="149"/>
                    <a:pt x="42" y="148"/>
                  </a:cubicBezTo>
                  <a:cubicBezTo>
                    <a:pt x="42" y="148"/>
                    <a:pt x="42" y="149"/>
                    <a:pt x="42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50"/>
                    <a:pt x="42" y="152"/>
                    <a:pt x="42" y="153"/>
                  </a:cubicBezTo>
                  <a:cubicBezTo>
                    <a:pt x="42" y="155"/>
                    <a:pt x="42" y="157"/>
                    <a:pt x="42" y="159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63"/>
                    <a:pt x="42" y="168"/>
                    <a:pt x="42" y="172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1" y="173"/>
                    <a:pt x="41" y="173"/>
                    <a:pt x="40" y="173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1" y="173"/>
                    <a:pt x="40" y="172"/>
                    <a:pt x="40" y="173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0" y="173"/>
                    <a:pt x="40" y="173"/>
                    <a:pt x="39" y="173"/>
                  </a:cubicBezTo>
                  <a:cubicBezTo>
                    <a:pt x="40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1" y="171"/>
                  </a:cubicBezTo>
                  <a:cubicBezTo>
                    <a:pt x="40" y="172"/>
                    <a:pt x="39" y="173"/>
                    <a:pt x="39" y="173"/>
                  </a:cubicBezTo>
                  <a:cubicBezTo>
                    <a:pt x="38" y="173"/>
                    <a:pt x="37" y="173"/>
                    <a:pt x="36" y="174"/>
                  </a:cubicBezTo>
                  <a:cubicBezTo>
                    <a:pt x="36" y="173"/>
                    <a:pt x="37" y="173"/>
                    <a:pt x="37" y="173"/>
                  </a:cubicBezTo>
                  <a:cubicBezTo>
                    <a:pt x="37" y="173"/>
                    <a:pt x="38" y="173"/>
                    <a:pt x="38" y="173"/>
                  </a:cubicBezTo>
                  <a:cubicBezTo>
                    <a:pt x="38" y="173"/>
                    <a:pt x="38" y="173"/>
                    <a:pt x="38" y="173"/>
                  </a:cubicBezTo>
                  <a:cubicBezTo>
                    <a:pt x="39" y="172"/>
                    <a:pt x="40" y="172"/>
                    <a:pt x="41" y="171"/>
                  </a:cubicBezTo>
                  <a:cubicBezTo>
                    <a:pt x="41" y="171"/>
                    <a:pt x="41" y="171"/>
                    <a:pt x="40" y="171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2" y="170"/>
                    <a:pt x="41" y="169"/>
                    <a:pt x="41" y="169"/>
                  </a:cubicBezTo>
                  <a:cubicBezTo>
                    <a:pt x="40" y="171"/>
                    <a:pt x="38" y="172"/>
                    <a:pt x="36" y="173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4" y="173"/>
                    <a:pt x="35" y="173"/>
                  </a:cubicBezTo>
                  <a:cubicBezTo>
                    <a:pt x="35" y="173"/>
                    <a:pt x="35" y="173"/>
                    <a:pt x="36" y="173"/>
                  </a:cubicBezTo>
                  <a:cubicBezTo>
                    <a:pt x="36" y="173"/>
                    <a:pt x="36" y="173"/>
                    <a:pt x="36" y="174"/>
                  </a:cubicBezTo>
                  <a:cubicBezTo>
                    <a:pt x="34" y="174"/>
                    <a:pt x="33" y="173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1" y="173"/>
                    <a:pt x="31" y="173"/>
                    <a:pt x="32" y="173"/>
                  </a:cubicBezTo>
                  <a:cubicBezTo>
                    <a:pt x="34" y="172"/>
                    <a:pt x="36" y="171"/>
                    <a:pt x="38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37" y="170"/>
                    <a:pt x="35" y="171"/>
                    <a:pt x="34" y="171"/>
                  </a:cubicBezTo>
                  <a:cubicBezTo>
                    <a:pt x="34" y="171"/>
                    <a:pt x="34" y="171"/>
                    <a:pt x="35" y="171"/>
                  </a:cubicBezTo>
                  <a:cubicBezTo>
                    <a:pt x="35" y="171"/>
                    <a:pt x="35" y="171"/>
                    <a:pt x="34" y="171"/>
                  </a:cubicBezTo>
                  <a:cubicBezTo>
                    <a:pt x="33" y="171"/>
                    <a:pt x="32" y="172"/>
                    <a:pt x="31" y="173"/>
                  </a:cubicBezTo>
                  <a:cubicBezTo>
                    <a:pt x="31" y="173"/>
                    <a:pt x="30" y="173"/>
                    <a:pt x="30" y="173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2" y="174"/>
                    <a:pt x="34" y="174"/>
                    <a:pt x="36" y="174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4" y="175"/>
                    <a:pt x="33" y="175"/>
                    <a:pt x="32" y="176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7"/>
                    <a:pt x="31" y="177"/>
                    <a:pt x="31" y="177"/>
                  </a:cubicBezTo>
                  <a:cubicBezTo>
                    <a:pt x="31" y="176"/>
                    <a:pt x="32" y="175"/>
                    <a:pt x="32" y="175"/>
                  </a:cubicBezTo>
                  <a:cubicBezTo>
                    <a:pt x="32" y="175"/>
                    <a:pt x="32" y="174"/>
                    <a:pt x="32" y="175"/>
                  </a:cubicBezTo>
                  <a:cubicBezTo>
                    <a:pt x="30" y="178"/>
                    <a:pt x="28" y="181"/>
                    <a:pt x="28" y="185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9" y="185"/>
                    <a:pt x="29" y="185"/>
                    <a:pt x="30" y="185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6"/>
                    <a:pt x="30" y="186"/>
                    <a:pt x="30" y="186"/>
                  </a:cubicBezTo>
                  <a:cubicBezTo>
                    <a:pt x="30" y="186"/>
                    <a:pt x="30" y="186"/>
                    <a:pt x="30" y="185"/>
                  </a:cubicBezTo>
                  <a:cubicBezTo>
                    <a:pt x="33" y="186"/>
                    <a:pt x="35" y="185"/>
                    <a:pt x="37" y="183"/>
                  </a:cubicBezTo>
                  <a:cubicBezTo>
                    <a:pt x="39" y="181"/>
                    <a:pt x="40" y="178"/>
                    <a:pt x="40" y="175"/>
                  </a:cubicBezTo>
                  <a:cubicBezTo>
                    <a:pt x="40" y="174"/>
                    <a:pt x="39" y="174"/>
                    <a:pt x="39" y="175"/>
                  </a:cubicBezTo>
                  <a:cubicBezTo>
                    <a:pt x="40" y="180"/>
                    <a:pt x="37" y="184"/>
                    <a:pt x="32" y="185"/>
                  </a:cubicBezTo>
                  <a:cubicBezTo>
                    <a:pt x="32" y="185"/>
                    <a:pt x="31" y="185"/>
                    <a:pt x="31" y="185"/>
                  </a:cubicBezTo>
                  <a:cubicBezTo>
                    <a:pt x="33" y="184"/>
                    <a:pt x="34" y="183"/>
                    <a:pt x="36" y="182"/>
                  </a:cubicBezTo>
                  <a:cubicBezTo>
                    <a:pt x="36" y="182"/>
                    <a:pt x="36" y="182"/>
                    <a:pt x="35" y="182"/>
                  </a:cubicBezTo>
                  <a:cubicBezTo>
                    <a:pt x="34" y="183"/>
                    <a:pt x="32" y="184"/>
                    <a:pt x="30" y="185"/>
                  </a:cubicBezTo>
                  <a:cubicBezTo>
                    <a:pt x="30" y="185"/>
                    <a:pt x="29" y="185"/>
                    <a:pt x="29" y="185"/>
                  </a:cubicBezTo>
                  <a:cubicBezTo>
                    <a:pt x="29" y="185"/>
                    <a:pt x="28" y="185"/>
                    <a:pt x="28" y="184"/>
                  </a:cubicBezTo>
                  <a:cubicBezTo>
                    <a:pt x="28" y="184"/>
                    <a:pt x="28" y="184"/>
                    <a:pt x="28" y="183"/>
                  </a:cubicBezTo>
                  <a:cubicBezTo>
                    <a:pt x="29" y="183"/>
                    <a:pt x="29" y="182"/>
                    <a:pt x="29" y="182"/>
                  </a:cubicBezTo>
                  <a:cubicBezTo>
                    <a:pt x="29" y="180"/>
                    <a:pt x="30" y="179"/>
                    <a:pt x="31" y="177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7"/>
                    <a:pt x="32" y="177"/>
                    <a:pt x="32" y="177"/>
                  </a:cubicBezTo>
                  <a:cubicBezTo>
                    <a:pt x="32" y="177"/>
                    <a:pt x="32" y="177"/>
                    <a:pt x="31" y="178"/>
                  </a:cubicBezTo>
                  <a:cubicBezTo>
                    <a:pt x="31" y="178"/>
                    <a:pt x="31" y="178"/>
                    <a:pt x="32" y="178"/>
                  </a:cubicBezTo>
                  <a:cubicBezTo>
                    <a:pt x="32" y="177"/>
                    <a:pt x="33" y="177"/>
                    <a:pt x="34" y="176"/>
                  </a:cubicBezTo>
                  <a:cubicBezTo>
                    <a:pt x="35" y="176"/>
                    <a:pt x="36" y="175"/>
                    <a:pt x="36" y="174"/>
                  </a:cubicBezTo>
                  <a:cubicBezTo>
                    <a:pt x="37" y="174"/>
                    <a:pt x="37" y="174"/>
                    <a:pt x="36" y="174"/>
                  </a:cubicBezTo>
                  <a:cubicBezTo>
                    <a:pt x="37" y="174"/>
                    <a:pt x="37" y="174"/>
                    <a:pt x="38" y="174"/>
                  </a:cubicBezTo>
                  <a:cubicBezTo>
                    <a:pt x="38" y="174"/>
                    <a:pt x="37" y="174"/>
                    <a:pt x="37" y="17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8" y="174"/>
                    <a:pt x="38" y="174"/>
                    <a:pt x="39" y="174"/>
                  </a:cubicBezTo>
                  <a:cubicBezTo>
                    <a:pt x="40" y="174"/>
                    <a:pt x="41" y="173"/>
                    <a:pt x="42" y="173"/>
                  </a:cubicBezTo>
                  <a:cubicBezTo>
                    <a:pt x="43" y="173"/>
                    <a:pt x="42" y="172"/>
                    <a:pt x="42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66"/>
                    <a:pt x="42" y="159"/>
                    <a:pt x="42" y="153"/>
                  </a:cubicBezTo>
                  <a:cubicBezTo>
                    <a:pt x="43" y="136"/>
                    <a:pt x="43" y="119"/>
                    <a:pt x="44" y="103"/>
                  </a:cubicBezTo>
                  <a:cubicBezTo>
                    <a:pt x="44" y="98"/>
                    <a:pt x="44" y="94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4" y="92"/>
                    <a:pt x="44" y="92"/>
                    <a:pt x="45" y="92"/>
                  </a:cubicBezTo>
                  <a:cubicBezTo>
                    <a:pt x="46" y="99"/>
                    <a:pt x="47" y="105"/>
                    <a:pt x="48" y="112"/>
                  </a:cubicBezTo>
                  <a:cubicBezTo>
                    <a:pt x="48" y="112"/>
                    <a:pt x="48" y="112"/>
                    <a:pt x="47" y="112"/>
                  </a:cubicBezTo>
                  <a:cubicBezTo>
                    <a:pt x="47" y="113"/>
                    <a:pt x="47" y="113"/>
                    <a:pt x="48" y="113"/>
                  </a:cubicBezTo>
                  <a:cubicBezTo>
                    <a:pt x="48" y="113"/>
                    <a:pt x="48" y="113"/>
                    <a:pt x="48" y="112"/>
                  </a:cubicBezTo>
                  <a:cubicBezTo>
                    <a:pt x="48" y="115"/>
                    <a:pt x="49" y="119"/>
                    <a:pt x="49" y="122"/>
                  </a:cubicBezTo>
                  <a:cubicBezTo>
                    <a:pt x="50" y="128"/>
                    <a:pt x="51" y="135"/>
                    <a:pt x="51" y="141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1" y="141"/>
                    <a:pt x="51" y="142"/>
                    <a:pt x="51" y="141"/>
                  </a:cubicBezTo>
                  <a:cubicBezTo>
                    <a:pt x="51" y="141"/>
                    <a:pt x="51" y="141"/>
                    <a:pt x="52" y="141"/>
                  </a:cubicBezTo>
                  <a:cubicBezTo>
                    <a:pt x="52" y="142"/>
                    <a:pt x="52" y="142"/>
                    <a:pt x="52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3"/>
                    <a:pt x="51" y="144"/>
                    <a:pt x="51" y="143"/>
                  </a:cubicBezTo>
                  <a:cubicBezTo>
                    <a:pt x="51" y="143"/>
                    <a:pt x="51" y="143"/>
                    <a:pt x="52" y="143"/>
                  </a:cubicBezTo>
                  <a:cubicBezTo>
                    <a:pt x="52" y="145"/>
                    <a:pt x="52" y="147"/>
                    <a:pt x="52" y="149"/>
                  </a:cubicBezTo>
                  <a:cubicBezTo>
                    <a:pt x="53" y="156"/>
                    <a:pt x="53" y="164"/>
                    <a:pt x="53" y="171"/>
                  </a:cubicBezTo>
                  <a:cubicBezTo>
                    <a:pt x="53" y="171"/>
                    <a:pt x="54" y="171"/>
                    <a:pt x="54" y="171"/>
                  </a:cubicBezTo>
                  <a:cubicBezTo>
                    <a:pt x="54" y="166"/>
                    <a:pt x="53" y="161"/>
                    <a:pt x="53" y="157"/>
                  </a:cubicBezTo>
                  <a:cubicBezTo>
                    <a:pt x="53" y="159"/>
                    <a:pt x="54" y="161"/>
                    <a:pt x="54" y="163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4" y="164"/>
                    <a:pt x="54" y="165"/>
                    <a:pt x="54" y="167"/>
                  </a:cubicBezTo>
                  <a:cubicBezTo>
                    <a:pt x="54" y="167"/>
                    <a:pt x="54" y="167"/>
                    <a:pt x="54" y="167"/>
                  </a:cubicBezTo>
                  <a:cubicBezTo>
                    <a:pt x="54" y="165"/>
                    <a:pt x="54" y="164"/>
                    <a:pt x="54" y="163"/>
                  </a:cubicBezTo>
                  <a:cubicBezTo>
                    <a:pt x="57" y="162"/>
                    <a:pt x="59" y="161"/>
                    <a:pt x="62" y="160"/>
                  </a:cubicBezTo>
                  <a:cubicBezTo>
                    <a:pt x="62" y="160"/>
                    <a:pt x="62" y="160"/>
                    <a:pt x="62" y="160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5" y="158"/>
                    <a:pt x="65" y="158"/>
                    <a:pt x="65" y="158"/>
                  </a:cubicBezTo>
                  <a:cubicBezTo>
                    <a:pt x="64" y="159"/>
                    <a:pt x="63" y="159"/>
                    <a:pt x="63" y="159"/>
                  </a:cubicBezTo>
                  <a:cubicBezTo>
                    <a:pt x="63" y="159"/>
                    <a:pt x="62" y="159"/>
                    <a:pt x="62" y="159"/>
                  </a:cubicBezTo>
                  <a:cubicBezTo>
                    <a:pt x="60" y="160"/>
                    <a:pt x="57" y="162"/>
                    <a:pt x="54" y="163"/>
                  </a:cubicBezTo>
                  <a:cubicBezTo>
                    <a:pt x="54" y="160"/>
                    <a:pt x="54" y="158"/>
                    <a:pt x="54" y="156"/>
                  </a:cubicBezTo>
                  <a:cubicBezTo>
                    <a:pt x="55" y="155"/>
                    <a:pt x="57" y="154"/>
                    <a:pt x="59" y="154"/>
                  </a:cubicBezTo>
                  <a:cubicBezTo>
                    <a:pt x="59" y="153"/>
                    <a:pt x="59" y="153"/>
                    <a:pt x="59" y="153"/>
                  </a:cubicBezTo>
                  <a:cubicBezTo>
                    <a:pt x="57" y="154"/>
                    <a:pt x="55" y="155"/>
                    <a:pt x="54" y="155"/>
                  </a:cubicBezTo>
                  <a:cubicBezTo>
                    <a:pt x="53" y="154"/>
                    <a:pt x="53" y="154"/>
                    <a:pt x="53" y="153"/>
                  </a:cubicBezTo>
                  <a:cubicBezTo>
                    <a:pt x="53" y="153"/>
                    <a:pt x="53" y="153"/>
                    <a:pt x="54" y="153"/>
                  </a:cubicBezTo>
                  <a:cubicBezTo>
                    <a:pt x="57" y="152"/>
                    <a:pt x="59" y="150"/>
                    <a:pt x="62" y="148"/>
                  </a:cubicBezTo>
                  <a:cubicBezTo>
                    <a:pt x="63" y="148"/>
                    <a:pt x="62" y="148"/>
                    <a:pt x="62" y="148"/>
                  </a:cubicBezTo>
                  <a:cubicBezTo>
                    <a:pt x="59" y="150"/>
                    <a:pt x="56" y="151"/>
                    <a:pt x="53" y="152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3" y="152"/>
                    <a:pt x="53" y="151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55" y="150"/>
                    <a:pt x="57" y="150"/>
                    <a:pt x="58" y="149"/>
                  </a:cubicBezTo>
                  <a:cubicBezTo>
                    <a:pt x="59" y="149"/>
                    <a:pt x="58" y="148"/>
                    <a:pt x="58" y="149"/>
                  </a:cubicBezTo>
                  <a:cubicBezTo>
                    <a:pt x="60" y="148"/>
                    <a:pt x="61" y="147"/>
                    <a:pt x="62" y="146"/>
                  </a:cubicBezTo>
                  <a:cubicBezTo>
                    <a:pt x="63" y="146"/>
                    <a:pt x="62" y="146"/>
                    <a:pt x="62" y="146"/>
                  </a:cubicBezTo>
                  <a:cubicBezTo>
                    <a:pt x="59" y="148"/>
                    <a:pt x="56" y="149"/>
                    <a:pt x="53" y="151"/>
                  </a:cubicBezTo>
                  <a:cubicBezTo>
                    <a:pt x="53" y="150"/>
                    <a:pt x="53" y="150"/>
                    <a:pt x="53" y="149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4" y="148"/>
                    <a:pt x="56" y="147"/>
                    <a:pt x="57" y="147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5" y="147"/>
                    <a:pt x="54" y="148"/>
                    <a:pt x="53" y="149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3" y="149"/>
                    <a:pt x="53" y="148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47"/>
                    <a:pt x="52" y="145"/>
                    <a:pt x="52" y="143"/>
                  </a:cubicBezTo>
                  <a:cubicBezTo>
                    <a:pt x="56" y="142"/>
                    <a:pt x="60" y="140"/>
                    <a:pt x="63" y="137"/>
                  </a:cubicBezTo>
                  <a:cubicBezTo>
                    <a:pt x="63" y="137"/>
                    <a:pt x="63" y="136"/>
                    <a:pt x="63" y="137"/>
                  </a:cubicBezTo>
                  <a:cubicBezTo>
                    <a:pt x="60" y="139"/>
                    <a:pt x="56" y="141"/>
                    <a:pt x="52" y="143"/>
                  </a:cubicBezTo>
                  <a:cubicBezTo>
                    <a:pt x="52" y="142"/>
                    <a:pt x="52" y="142"/>
                    <a:pt x="52" y="141"/>
                  </a:cubicBezTo>
                  <a:cubicBezTo>
                    <a:pt x="55" y="140"/>
                    <a:pt x="58" y="138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58" y="137"/>
                    <a:pt x="55" y="139"/>
                    <a:pt x="52" y="141"/>
                  </a:cubicBezTo>
                  <a:cubicBezTo>
                    <a:pt x="52" y="140"/>
                    <a:pt x="52" y="139"/>
                    <a:pt x="51" y="138"/>
                  </a:cubicBezTo>
                  <a:cubicBezTo>
                    <a:pt x="52" y="138"/>
                    <a:pt x="52" y="138"/>
                    <a:pt x="52" y="138"/>
                  </a:cubicBezTo>
                  <a:cubicBezTo>
                    <a:pt x="52" y="138"/>
                    <a:pt x="52" y="138"/>
                    <a:pt x="52" y="138"/>
                  </a:cubicBezTo>
                  <a:cubicBezTo>
                    <a:pt x="52" y="138"/>
                    <a:pt x="52" y="138"/>
                    <a:pt x="52" y="138"/>
                  </a:cubicBezTo>
                  <a:cubicBezTo>
                    <a:pt x="55" y="137"/>
                    <a:pt x="58" y="136"/>
                    <a:pt x="61" y="134"/>
                  </a:cubicBezTo>
                  <a:cubicBezTo>
                    <a:pt x="61" y="134"/>
                    <a:pt x="61" y="133"/>
                    <a:pt x="60" y="134"/>
                  </a:cubicBezTo>
                  <a:cubicBezTo>
                    <a:pt x="58" y="135"/>
                    <a:pt x="55" y="137"/>
                    <a:pt x="53" y="137"/>
                  </a:cubicBezTo>
                  <a:cubicBezTo>
                    <a:pt x="53" y="137"/>
                    <a:pt x="54" y="137"/>
                    <a:pt x="54" y="137"/>
                  </a:cubicBezTo>
                  <a:cubicBezTo>
                    <a:pt x="54" y="137"/>
                    <a:pt x="54" y="136"/>
                    <a:pt x="54" y="136"/>
                  </a:cubicBezTo>
                  <a:cubicBezTo>
                    <a:pt x="53" y="137"/>
                    <a:pt x="52" y="137"/>
                    <a:pt x="51" y="138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51" y="137"/>
                    <a:pt x="51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2" y="135"/>
                    <a:pt x="53" y="135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2" y="134"/>
                    <a:pt x="52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2"/>
                    <a:pt x="50" y="130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4" y="125"/>
                    <a:pt x="58" y="123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57" y="123"/>
                    <a:pt x="54" y="125"/>
                    <a:pt x="50" y="126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50" y="125"/>
                    <a:pt x="50" y="123"/>
                    <a:pt x="50" y="122"/>
                  </a:cubicBezTo>
                  <a:cubicBezTo>
                    <a:pt x="51" y="121"/>
                    <a:pt x="53" y="120"/>
                    <a:pt x="55" y="119"/>
                  </a:cubicBezTo>
                  <a:cubicBezTo>
                    <a:pt x="53" y="120"/>
                    <a:pt x="52" y="121"/>
                    <a:pt x="50" y="122"/>
                  </a:cubicBezTo>
                  <a:cubicBezTo>
                    <a:pt x="50" y="122"/>
                    <a:pt x="50" y="123"/>
                    <a:pt x="50" y="122"/>
                  </a:cubicBezTo>
                  <a:cubicBezTo>
                    <a:pt x="52" y="121"/>
                    <a:pt x="54" y="120"/>
                    <a:pt x="56" y="119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8" y="118"/>
                    <a:pt x="60" y="116"/>
                    <a:pt x="62" y="115"/>
                  </a:cubicBezTo>
                  <a:cubicBezTo>
                    <a:pt x="62" y="115"/>
                    <a:pt x="62" y="115"/>
                    <a:pt x="61" y="115"/>
                  </a:cubicBezTo>
                  <a:cubicBezTo>
                    <a:pt x="58" y="117"/>
                    <a:pt x="54" y="119"/>
                    <a:pt x="50" y="121"/>
                  </a:cubicBezTo>
                  <a:cubicBezTo>
                    <a:pt x="49" y="119"/>
                    <a:pt x="49" y="118"/>
                    <a:pt x="49" y="116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53" y="115"/>
                    <a:pt x="57" y="113"/>
                    <a:pt x="60" y="111"/>
                  </a:cubicBezTo>
                  <a:cubicBezTo>
                    <a:pt x="60" y="111"/>
                    <a:pt x="60" y="111"/>
                    <a:pt x="61" y="111"/>
                  </a:cubicBezTo>
                  <a:cubicBezTo>
                    <a:pt x="62" y="111"/>
                    <a:pt x="62" y="110"/>
                    <a:pt x="63" y="110"/>
                  </a:cubicBezTo>
                  <a:cubicBezTo>
                    <a:pt x="64" y="109"/>
                    <a:pt x="63" y="109"/>
                    <a:pt x="63" y="109"/>
                  </a:cubicBezTo>
                  <a:cubicBezTo>
                    <a:pt x="62" y="110"/>
                    <a:pt x="62" y="110"/>
                    <a:pt x="61" y="111"/>
                  </a:cubicBezTo>
                  <a:cubicBezTo>
                    <a:pt x="61" y="111"/>
                    <a:pt x="61" y="111"/>
                    <a:pt x="60" y="111"/>
                  </a:cubicBezTo>
                  <a:cubicBezTo>
                    <a:pt x="57" y="113"/>
                    <a:pt x="53" y="115"/>
                    <a:pt x="49" y="116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9" y="115"/>
                    <a:pt x="49" y="113"/>
                    <a:pt x="48" y="112"/>
                  </a:cubicBezTo>
                  <a:cubicBezTo>
                    <a:pt x="53" y="110"/>
                    <a:pt x="57" y="107"/>
                    <a:pt x="61" y="105"/>
                  </a:cubicBezTo>
                  <a:cubicBezTo>
                    <a:pt x="61" y="105"/>
                    <a:pt x="61" y="104"/>
                    <a:pt x="61" y="105"/>
                  </a:cubicBezTo>
                  <a:cubicBezTo>
                    <a:pt x="57" y="107"/>
                    <a:pt x="53" y="109"/>
                    <a:pt x="48" y="112"/>
                  </a:cubicBezTo>
                  <a:cubicBezTo>
                    <a:pt x="48" y="110"/>
                    <a:pt x="48" y="108"/>
                    <a:pt x="48" y="106"/>
                  </a:cubicBezTo>
                  <a:cubicBezTo>
                    <a:pt x="47" y="104"/>
                    <a:pt x="47" y="102"/>
                    <a:pt x="47" y="100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9" y="100"/>
                    <a:pt x="51" y="99"/>
                    <a:pt x="52" y="97"/>
                  </a:cubicBezTo>
                  <a:cubicBezTo>
                    <a:pt x="53" y="97"/>
                    <a:pt x="52" y="97"/>
                    <a:pt x="52" y="97"/>
                  </a:cubicBezTo>
                  <a:cubicBezTo>
                    <a:pt x="50" y="98"/>
                    <a:pt x="49" y="99"/>
                    <a:pt x="47" y="100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6" y="97"/>
                    <a:pt x="46" y="95"/>
                    <a:pt x="45" y="92"/>
                  </a:cubicBezTo>
                  <a:cubicBezTo>
                    <a:pt x="50" y="89"/>
                    <a:pt x="55" y="87"/>
                    <a:pt x="60" y="84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1" y="83"/>
                    <a:pt x="62" y="83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1" y="83"/>
                    <a:pt x="60" y="84"/>
                    <a:pt x="58" y="84"/>
                  </a:cubicBezTo>
                  <a:cubicBezTo>
                    <a:pt x="58" y="84"/>
                    <a:pt x="58" y="85"/>
                    <a:pt x="58" y="84"/>
                  </a:cubicBezTo>
                  <a:cubicBezTo>
                    <a:pt x="54" y="87"/>
                    <a:pt x="49" y="89"/>
                    <a:pt x="45" y="92"/>
                  </a:cubicBezTo>
                  <a:cubicBezTo>
                    <a:pt x="45" y="91"/>
                    <a:pt x="44" y="90"/>
                    <a:pt x="44" y="89"/>
                  </a:cubicBezTo>
                  <a:cubicBezTo>
                    <a:pt x="49" y="86"/>
                    <a:pt x="53" y="84"/>
                    <a:pt x="57" y="83"/>
                  </a:cubicBezTo>
                  <a:cubicBezTo>
                    <a:pt x="58" y="83"/>
                    <a:pt x="58" y="83"/>
                    <a:pt x="58" y="82"/>
                  </a:cubicBezTo>
                  <a:cubicBezTo>
                    <a:pt x="59" y="82"/>
                    <a:pt x="60" y="81"/>
                    <a:pt x="61" y="81"/>
                  </a:cubicBezTo>
                  <a:cubicBezTo>
                    <a:pt x="61" y="81"/>
                    <a:pt x="61" y="80"/>
                    <a:pt x="61" y="80"/>
                  </a:cubicBezTo>
                  <a:cubicBezTo>
                    <a:pt x="60" y="81"/>
                    <a:pt x="58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3"/>
                    <a:pt x="55" y="83"/>
                    <a:pt x="54" y="84"/>
                  </a:cubicBezTo>
                  <a:cubicBezTo>
                    <a:pt x="55" y="83"/>
                    <a:pt x="57" y="82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5" y="82"/>
                    <a:pt x="54" y="83"/>
                    <a:pt x="53" y="83"/>
                  </a:cubicBezTo>
                  <a:cubicBezTo>
                    <a:pt x="54" y="83"/>
                    <a:pt x="55" y="82"/>
                    <a:pt x="56" y="81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4" y="82"/>
                    <a:pt x="53" y="83"/>
                    <a:pt x="52" y="83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1" y="84"/>
                    <a:pt x="50" y="85"/>
                    <a:pt x="49" y="85"/>
                  </a:cubicBezTo>
                  <a:cubicBezTo>
                    <a:pt x="49" y="85"/>
                    <a:pt x="49" y="85"/>
                    <a:pt x="50" y="85"/>
                  </a:cubicBezTo>
                  <a:cubicBezTo>
                    <a:pt x="51" y="85"/>
                    <a:pt x="52" y="84"/>
                    <a:pt x="54" y="83"/>
                  </a:cubicBezTo>
                  <a:cubicBezTo>
                    <a:pt x="54" y="83"/>
                    <a:pt x="53" y="83"/>
                    <a:pt x="53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0" y="85"/>
                    <a:pt x="47" y="87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88"/>
                    <a:pt x="44" y="87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7" y="86"/>
                    <a:pt x="49" y="84"/>
                    <a:pt x="52" y="83"/>
                  </a:cubicBezTo>
                  <a:cubicBezTo>
                    <a:pt x="52" y="83"/>
                    <a:pt x="52" y="83"/>
                    <a:pt x="52" y="82"/>
                  </a:cubicBezTo>
                  <a:cubicBezTo>
                    <a:pt x="53" y="82"/>
                    <a:pt x="54" y="81"/>
                    <a:pt x="55" y="81"/>
                  </a:cubicBezTo>
                  <a:cubicBezTo>
                    <a:pt x="58" y="81"/>
                    <a:pt x="61" y="80"/>
                    <a:pt x="64" y="80"/>
                  </a:cubicBezTo>
                  <a:cubicBezTo>
                    <a:pt x="64" y="79"/>
                    <a:pt x="64" y="79"/>
                    <a:pt x="64" y="78"/>
                  </a:cubicBezTo>
                  <a:cubicBezTo>
                    <a:pt x="63" y="65"/>
                    <a:pt x="62" y="52"/>
                    <a:pt x="61" y="39"/>
                  </a:cubicBezTo>
                  <a:cubicBezTo>
                    <a:pt x="61" y="35"/>
                    <a:pt x="61" y="32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0"/>
                    <a:pt x="61" y="31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4"/>
                    <a:pt x="62" y="35"/>
                    <a:pt x="63" y="36"/>
                  </a:cubicBezTo>
                  <a:cubicBezTo>
                    <a:pt x="63" y="36"/>
                    <a:pt x="62" y="36"/>
                    <a:pt x="62" y="36"/>
                  </a:cubicBezTo>
                  <a:cubicBezTo>
                    <a:pt x="62" y="36"/>
                    <a:pt x="62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8"/>
                    <a:pt x="64" y="41"/>
                    <a:pt x="65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5" y="44"/>
                    <a:pt x="66" y="46"/>
                    <a:pt x="66" y="47"/>
                  </a:cubicBezTo>
                  <a:cubicBezTo>
                    <a:pt x="66" y="47"/>
                    <a:pt x="67" y="47"/>
                    <a:pt x="66" y="47"/>
                  </a:cubicBezTo>
                  <a:cubicBezTo>
                    <a:pt x="66" y="46"/>
                    <a:pt x="66" y="46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70" y="43"/>
                    <a:pt x="73" y="41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3" y="40"/>
                    <a:pt x="69" y="43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6" y="45"/>
                    <a:pt x="66" y="45"/>
                    <a:pt x="66" y="44"/>
                  </a:cubicBezTo>
                  <a:cubicBezTo>
                    <a:pt x="67" y="43"/>
                    <a:pt x="68" y="42"/>
                    <a:pt x="70" y="42"/>
                  </a:cubicBezTo>
                  <a:cubicBezTo>
                    <a:pt x="70" y="42"/>
                    <a:pt x="70" y="41"/>
                    <a:pt x="69" y="41"/>
                  </a:cubicBezTo>
                  <a:cubicBezTo>
                    <a:pt x="68" y="42"/>
                    <a:pt x="67" y="43"/>
                    <a:pt x="66" y="44"/>
                  </a:cubicBezTo>
                  <a:cubicBezTo>
                    <a:pt x="65" y="44"/>
                    <a:pt x="65" y="43"/>
                    <a:pt x="65" y="43"/>
                  </a:cubicBezTo>
                  <a:cubicBezTo>
                    <a:pt x="68" y="41"/>
                    <a:pt x="72" y="39"/>
                    <a:pt x="76" y="38"/>
                  </a:cubicBezTo>
                  <a:cubicBezTo>
                    <a:pt x="76" y="38"/>
                    <a:pt x="76" y="37"/>
                    <a:pt x="75" y="37"/>
                  </a:cubicBezTo>
                  <a:cubicBezTo>
                    <a:pt x="72" y="39"/>
                    <a:pt x="68" y="40"/>
                    <a:pt x="65" y="43"/>
                  </a:cubicBezTo>
                  <a:cubicBezTo>
                    <a:pt x="65" y="42"/>
                    <a:pt x="65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7" y="40"/>
                    <a:pt x="68" y="40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2" y="38"/>
                    <a:pt x="74" y="38"/>
                    <a:pt x="76" y="37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6" y="38"/>
                    <a:pt x="77" y="39"/>
                    <a:pt x="77" y="40"/>
                  </a:cubicBezTo>
                  <a:cubicBezTo>
                    <a:pt x="76" y="40"/>
                    <a:pt x="74" y="41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5" y="41"/>
                    <a:pt x="76" y="41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40"/>
                    <a:pt x="77" y="41"/>
                    <a:pt x="76" y="41"/>
                  </a:cubicBezTo>
                  <a:cubicBezTo>
                    <a:pt x="73" y="42"/>
                    <a:pt x="70" y="44"/>
                    <a:pt x="68" y="45"/>
                  </a:cubicBezTo>
                  <a:cubicBezTo>
                    <a:pt x="68" y="45"/>
                    <a:pt x="69" y="44"/>
                    <a:pt x="70" y="44"/>
                  </a:cubicBezTo>
                  <a:cubicBezTo>
                    <a:pt x="70" y="44"/>
                    <a:pt x="70" y="44"/>
                    <a:pt x="69" y="44"/>
                  </a:cubicBezTo>
                  <a:cubicBezTo>
                    <a:pt x="68" y="44"/>
                    <a:pt x="67" y="45"/>
                    <a:pt x="66" y="46"/>
                  </a:cubicBezTo>
                  <a:cubicBezTo>
                    <a:pt x="66" y="46"/>
                    <a:pt x="66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9" y="45"/>
                    <a:pt x="71" y="44"/>
                    <a:pt x="74" y="43"/>
                  </a:cubicBezTo>
                  <a:cubicBezTo>
                    <a:pt x="73" y="43"/>
                    <a:pt x="72" y="44"/>
                    <a:pt x="71" y="44"/>
                  </a:cubicBezTo>
                  <a:cubicBezTo>
                    <a:pt x="71" y="44"/>
                    <a:pt x="72" y="45"/>
                    <a:pt x="72" y="44"/>
                  </a:cubicBezTo>
                  <a:cubicBezTo>
                    <a:pt x="73" y="43"/>
                    <a:pt x="75" y="42"/>
                    <a:pt x="76" y="41"/>
                  </a:cubicBezTo>
                  <a:cubicBezTo>
                    <a:pt x="77" y="41"/>
                    <a:pt x="77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7" y="42"/>
                    <a:pt x="77" y="42"/>
                    <a:pt x="76" y="43"/>
                  </a:cubicBezTo>
                  <a:cubicBezTo>
                    <a:pt x="75" y="43"/>
                    <a:pt x="75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5" y="44"/>
                  </a:cubicBezTo>
                  <a:cubicBezTo>
                    <a:pt x="74" y="44"/>
                    <a:pt x="73" y="45"/>
                    <a:pt x="73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2" y="46"/>
                    <a:pt x="71" y="46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2" y="46"/>
                    <a:pt x="73" y="46"/>
                    <a:pt x="75" y="45"/>
                  </a:cubicBezTo>
                  <a:cubicBezTo>
                    <a:pt x="75" y="45"/>
                    <a:pt x="74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75" y="45"/>
                    <a:pt x="76" y="44"/>
                    <a:pt x="77" y="44"/>
                  </a:cubicBezTo>
                  <a:cubicBezTo>
                    <a:pt x="77" y="43"/>
                    <a:pt x="78" y="43"/>
                    <a:pt x="79" y="43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8" y="42"/>
                    <a:pt x="78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4"/>
                    <a:pt x="75" y="44"/>
                    <a:pt x="74" y="45"/>
                  </a:cubicBezTo>
                  <a:cubicBezTo>
                    <a:pt x="75" y="44"/>
                    <a:pt x="75" y="44"/>
                    <a:pt x="76" y="43"/>
                  </a:cubicBezTo>
                  <a:cubicBezTo>
                    <a:pt x="77" y="43"/>
                    <a:pt x="78" y="42"/>
                    <a:pt x="7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9" y="42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80" y="43"/>
                    <a:pt x="82" y="43"/>
                    <a:pt x="83" y="44"/>
                  </a:cubicBezTo>
                  <a:cubicBezTo>
                    <a:pt x="80" y="46"/>
                    <a:pt x="76" y="48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7" y="48"/>
                    <a:pt x="80" y="46"/>
                    <a:pt x="83" y="44"/>
                  </a:cubicBezTo>
                  <a:cubicBezTo>
                    <a:pt x="83" y="44"/>
                    <a:pt x="84" y="44"/>
                    <a:pt x="84" y="44"/>
                  </a:cubicBezTo>
                  <a:cubicBezTo>
                    <a:pt x="84" y="45"/>
                    <a:pt x="84" y="45"/>
                    <a:pt x="85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3" y="46"/>
                    <a:pt x="81" y="46"/>
                    <a:pt x="80" y="47"/>
                  </a:cubicBezTo>
                  <a:cubicBezTo>
                    <a:pt x="80" y="47"/>
                    <a:pt x="80" y="48"/>
                    <a:pt x="80" y="48"/>
                  </a:cubicBezTo>
                  <a:cubicBezTo>
                    <a:pt x="81" y="47"/>
                    <a:pt x="82" y="47"/>
                    <a:pt x="83" y="46"/>
                  </a:cubicBezTo>
                  <a:cubicBezTo>
                    <a:pt x="80" y="48"/>
                    <a:pt x="78" y="49"/>
                    <a:pt x="76" y="50"/>
                  </a:cubicBezTo>
                  <a:cubicBezTo>
                    <a:pt x="76" y="50"/>
                    <a:pt x="76" y="51"/>
                    <a:pt x="76" y="51"/>
                  </a:cubicBezTo>
                  <a:cubicBezTo>
                    <a:pt x="79" y="49"/>
                    <a:pt x="82" y="47"/>
                    <a:pt x="85" y="45"/>
                  </a:cubicBezTo>
                  <a:cubicBezTo>
                    <a:pt x="86" y="45"/>
                    <a:pt x="86" y="46"/>
                    <a:pt x="86" y="46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4" y="46"/>
                    <a:pt x="82" y="47"/>
                    <a:pt x="81" y="48"/>
                  </a:cubicBezTo>
                  <a:cubicBezTo>
                    <a:pt x="80" y="49"/>
                    <a:pt x="81" y="49"/>
                    <a:pt x="81" y="49"/>
                  </a:cubicBezTo>
                  <a:cubicBezTo>
                    <a:pt x="83" y="48"/>
                    <a:pt x="84" y="47"/>
                    <a:pt x="86" y="46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9" y="47"/>
                    <a:pt x="92" y="48"/>
                    <a:pt x="94" y="50"/>
                  </a:cubicBezTo>
                  <a:cubicBezTo>
                    <a:pt x="93" y="50"/>
                    <a:pt x="93" y="51"/>
                    <a:pt x="92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92" y="50"/>
                    <a:pt x="92" y="50"/>
                  </a:cubicBezTo>
                  <a:cubicBezTo>
                    <a:pt x="89" y="52"/>
                    <a:pt x="87" y="54"/>
                    <a:pt x="84" y="55"/>
                  </a:cubicBezTo>
                  <a:cubicBezTo>
                    <a:pt x="84" y="55"/>
                    <a:pt x="84" y="56"/>
                    <a:pt x="84" y="56"/>
                  </a:cubicBezTo>
                  <a:cubicBezTo>
                    <a:pt x="84" y="56"/>
                    <a:pt x="83" y="55"/>
                    <a:pt x="83" y="55"/>
                  </a:cubicBezTo>
                  <a:cubicBezTo>
                    <a:pt x="84" y="55"/>
                    <a:pt x="85" y="54"/>
                    <a:pt x="86" y="53"/>
                  </a:cubicBezTo>
                  <a:cubicBezTo>
                    <a:pt x="87" y="53"/>
                    <a:pt x="86" y="53"/>
                    <a:pt x="86" y="53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2" y="55"/>
                    <a:pt x="82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3" y="54"/>
                    <a:pt x="84" y="53"/>
                    <a:pt x="85" y="52"/>
                  </a:cubicBezTo>
                  <a:cubicBezTo>
                    <a:pt x="85" y="52"/>
                    <a:pt x="85" y="51"/>
                    <a:pt x="85" y="52"/>
                  </a:cubicBezTo>
                  <a:cubicBezTo>
                    <a:pt x="84" y="52"/>
                    <a:pt x="82" y="53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0" y="54"/>
                    <a:pt x="80" y="54"/>
                  </a:cubicBezTo>
                  <a:cubicBezTo>
                    <a:pt x="79" y="53"/>
                    <a:pt x="77" y="53"/>
                    <a:pt x="76" y="52"/>
                  </a:cubicBezTo>
                  <a:cubicBezTo>
                    <a:pt x="77" y="51"/>
                    <a:pt x="78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8" y="51"/>
                    <a:pt x="77" y="51"/>
                    <a:pt x="76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5" y="52"/>
                    <a:pt x="74" y="51"/>
                    <a:pt x="74" y="51"/>
                  </a:cubicBezTo>
                  <a:cubicBezTo>
                    <a:pt x="75" y="50"/>
                    <a:pt x="76" y="49"/>
                    <a:pt x="77" y="49"/>
                  </a:cubicBezTo>
                  <a:cubicBezTo>
                    <a:pt x="77" y="49"/>
                    <a:pt x="77" y="48"/>
                    <a:pt x="77" y="49"/>
                  </a:cubicBezTo>
                  <a:cubicBezTo>
                    <a:pt x="76" y="49"/>
                    <a:pt x="74" y="50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73" y="49"/>
                    <a:pt x="73" y="49"/>
                    <a:pt x="74" y="48"/>
                  </a:cubicBezTo>
                  <a:cubicBezTo>
                    <a:pt x="75" y="48"/>
                    <a:pt x="74" y="48"/>
                    <a:pt x="74" y="48"/>
                  </a:cubicBezTo>
                  <a:cubicBezTo>
                    <a:pt x="73" y="48"/>
                    <a:pt x="72" y="49"/>
                    <a:pt x="71" y="50"/>
                  </a:cubicBezTo>
                  <a:cubicBezTo>
                    <a:pt x="71" y="49"/>
                    <a:pt x="70" y="49"/>
                    <a:pt x="70" y="49"/>
                  </a:cubicBezTo>
                  <a:cubicBezTo>
                    <a:pt x="71" y="48"/>
                    <a:pt x="72" y="48"/>
                    <a:pt x="73" y="47"/>
                  </a:cubicBezTo>
                  <a:cubicBezTo>
                    <a:pt x="73" y="47"/>
                    <a:pt x="73" y="47"/>
                    <a:pt x="72" y="47"/>
                  </a:cubicBezTo>
                  <a:cubicBezTo>
                    <a:pt x="71" y="47"/>
                    <a:pt x="70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9" y="49"/>
                    <a:pt x="70" y="49"/>
                    <a:pt x="71" y="50"/>
                  </a:cubicBezTo>
                  <a:cubicBezTo>
                    <a:pt x="71" y="50"/>
                    <a:pt x="71" y="50"/>
                    <a:pt x="72" y="50"/>
                  </a:cubicBezTo>
                  <a:cubicBezTo>
                    <a:pt x="77" y="53"/>
                    <a:pt x="83" y="56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8"/>
                    <a:pt x="89" y="58"/>
                    <a:pt x="90" y="58"/>
                  </a:cubicBezTo>
                  <a:cubicBezTo>
                    <a:pt x="90" y="58"/>
                    <a:pt x="90" y="59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9"/>
                    <a:pt x="91" y="59"/>
                    <a:pt x="91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91" y="59"/>
                    <a:pt x="91" y="59"/>
                    <a:pt x="92" y="59"/>
                  </a:cubicBezTo>
                  <a:cubicBezTo>
                    <a:pt x="92" y="59"/>
                    <a:pt x="93" y="59"/>
                    <a:pt x="93" y="60"/>
                  </a:cubicBezTo>
                  <a:cubicBezTo>
                    <a:pt x="93" y="60"/>
                    <a:pt x="93" y="60"/>
                    <a:pt x="93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5" y="58"/>
                    <a:pt x="95" y="58"/>
                    <a:pt x="96" y="58"/>
                  </a:cubicBezTo>
                  <a:cubicBezTo>
                    <a:pt x="95" y="58"/>
                    <a:pt x="94" y="59"/>
                    <a:pt x="94" y="59"/>
                  </a:cubicBezTo>
                  <a:cubicBezTo>
                    <a:pt x="93" y="59"/>
                    <a:pt x="94" y="60"/>
                    <a:pt x="94" y="60"/>
                  </a:cubicBezTo>
                  <a:cubicBezTo>
                    <a:pt x="95" y="59"/>
                    <a:pt x="95" y="59"/>
                    <a:pt x="96" y="58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7"/>
                    <a:pt x="99" y="56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6"/>
                    <a:pt x="104" y="58"/>
                    <a:pt x="104" y="60"/>
                  </a:cubicBezTo>
                  <a:cubicBezTo>
                    <a:pt x="104" y="60"/>
                    <a:pt x="104" y="59"/>
                    <a:pt x="104" y="60"/>
                  </a:cubicBezTo>
                  <a:cubicBezTo>
                    <a:pt x="103" y="60"/>
                    <a:pt x="102" y="61"/>
                    <a:pt x="101" y="61"/>
                  </a:cubicBezTo>
                  <a:cubicBezTo>
                    <a:pt x="100" y="62"/>
                    <a:pt x="101" y="62"/>
                    <a:pt x="101" y="62"/>
                  </a:cubicBezTo>
                  <a:cubicBezTo>
                    <a:pt x="102" y="61"/>
                    <a:pt x="103" y="61"/>
                    <a:pt x="104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60"/>
                    <a:pt x="104" y="61"/>
                    <a:pt x="105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3" y="62"/>
                    <a:pt x="102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99" y="62"/>
                    <a:pt x="97" y="61"/>
                    <a:pt x="95" y="60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8" y="63"/>
                    <a:pt x="101" y="63"/>
                    <a:pt x="105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105" y="59"/>
                    <a:pt x="104" y="56"/>
                    <a:pt x="102" y="55"/>
                  </a:cubicBezTo>
                  <a:close/>
                  <a:moveTo>
                    <a:pt x="44" y="22"/>
                  </a:moveTo>
                  <a:cubicBezTo>
                    <a:pt x="44" y="22"/>
                    <a:pt x="45" y="22"/>
                    <a:pt x="45" y="22"/>
                  </a:cubicBezTo>
                  <a:cubicBezTo>
                    <a:pt x="46" y="22"/>
                    <a:pt x="47" y="21"/>
                    <a:pt x="48" y="21"/>
                  </a:cubicBezTo>
                  <a:cubicBezTo>
                    <a:pt x="47" y="22"/>
                    <a:pt x="46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lose/>
                  <a:moveTo>
                    <a:pt x="36" y="11"/>
                  </a:move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3"/>
                    <a:pt x="36" y="13"/>
                  </a:cubicBezTo>
                  <a:cubicBezTo>
                    <a:pt x="36" y="12"/>
                    <a:pt x="36" y="12"/>
                    <a:pt x="36" y="11"/>
                  </a:cubicBezTo>
                  <a:close/>
                  <a:moveTo>
                    <a:pt x="37" y="27"/>
                  </a:moveTo>
                  <a:cubicBezTo>
                    <a:pt x="38" y="26"/>
                    <a:pt x="40" y="25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9" y="26"/>
                    <a:pt x="39" y="25"/>
                    <a:pt x="39" y="25"/>
                  </a:cubicBezTo>
                  <a:cubicBezTo>
                    <a:pt x="38" y="25"/>
                    <a:pt x="37" y="26"/>
                    <a:pt x="36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7" y="26"/>
                    <a:pt x="38" y="26"/>
                    <a:pt x="39" y="26"/>
                  </a:cubicBezTo>
                  <a:cubicBezTo>
                    <a:pt x="38" y="26"/>
                    <a:pt x="37" y="27"/>
                    <a:pt x="36" y="27"/>
                  </a:cubicBezTo>
                  <a:cubicBezTo>
                    <a:pt x="36" y="27"/>
                    <a:pt x="36" y="26"/>
                    <a:pt x="36" y="26"/>
                  </a:cubicBezTo>
                  <a:cubicBezTo>
                    <a:pt x="38" y="25"/>
                    <a:pt x="40" y="24"/>
                    <a:pt x="42" y="23"/>
                  </a:cubicBezTo>
                  <a:cubicBezTo>
                    <a:pt x="42" y="23"/>
                    <a:pt x="42" y="22"/>
                    <a:pt x="42" y="22"/>
                  </a:cubicBezTo>
                  <a:cubicBezTo>
                    <a:pt x="40" y="23"/>
                    <a:pt x="39" y="24"/>
                    <a:pt x="37" y="25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7" y="24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5"/>
                    <a:pt x="35" y="25"/>
                  </a:cubicBezTo>
                  <a:cubicBezTo>
                    <a:pt x="35" y="25"/>
                    <a:pt x="35" y="25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7" y="22"/>
                    <a:pt x="38" y="22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7" y="22"/>
                    <a:pt x="36" y="22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8"/>
                    <a:pt x="41" y="18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7" y="19"/>
                    <a:pt x="38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8" y="18"/>
                    <a:pt x="37" y="18"/>
                    <a:pt x="35" y="19"/>
                  </a:cubicBezTo>
                  <a:cubicBezTo>
                    <a:pt x="35" y="19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17"/>
                    <a:pt x="39" y="16"/>
                    <a:pt x="40" y="15"/>
                  </a:cubicBezTo>
                  <a:cubicBezTo>
                    <a:pt x="41" y="15"/>
                    <a:pt x="40" y="15"/>
                    <a:pt x="40" y="15"/>
                  </a:cubicBezTo>
                  <a:cubicBezTo>
                    <a:pt x="38" y="16"/>
                    <a:pt x="37" y="17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5" y="16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7" y="14"/>
                    <a:pt x="38" y="13"/>
                  </a:cubicBezTo>
                  <a:cubicBezTo>
                    <a:pt x="38" y="13"/>
                    <a:pt x="38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2"/>
                    <a:pt x="39" y="13"/>
                    <a:pt x="39" y="13"/>
                  </a:cubicBezTo>
                  <a:cubicBezTo>
                    <a:pt x="38" y="13"/>
                    <a:pt x="37" y="14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4"/>
                    <a:pt x="38" y="14"/>
                    <a:pt x="39" y="13"/>
                  </a:cubicBezTo>
                  <a:cubicBezTo>
                    <a:pt x="38" y="14"/>
                    <a:pt x="38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4"/>
                    <a:pt x="39" y="14"/>
                    <a:pt x="40" y="13"/>
                  </a:cubicBezTo>
                  <a:cubicBezTo>
                    <a:pt x="40" y="13"/>
                    <a:pt x="39" y="12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39" y="14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5"/>
                    <a:pt x="36" y="16"/>
                    <a:pt x="35" y="16"/>
                  </a:cubicBezTo>
                  <a:cubicBezTo>
                    <a:pt x="35" y="16"/>
                    <a:pt x="35" y="17"/>
                    <a:pt x="36" y="16"/>
                  </a:cubicBezTo>
                  <a:cubicBezTo>
                    <a:pt x="37" y="16"/>
                    <a:pt x="39" y="15"/>
                    <a:pt x="40" y="14"/>
                  </a:cubicBezTo>
                  <a:cubicBezTo>
                    <a:pt x="41" y="16"/>
                    <a:pt x="41" y="18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0" y="21"/>
                    <a:pt x="37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8" y="23"/>
                    <a:pt x="40" y="22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1"/>
                    <a:pt x="43" y="22"/>
                    <a:pt x="43" y="23"/>
                  </a:cubicBezTo>
                  <a:cubicBezTo>
                    <a:pt x="43" y="23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2" y="25"/>
                  </a:cubicBezTo>
                  <a:cubicBezTo>
                    <a:pt x="42" y="25"/>
                    <a:pt x="42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0" y="27"/>
                    <a:pt x="39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7"/>
                  </a:cubicBezTo>
                  <a:close/>
                  <a:moveTo>
                    <a:pt x="18" y="66"/>
                  </a:moveTo>
                  <a:cubicBezTo>
                    <a:pt x="17" y="66"/>
                    <a:pt x="17" y="67"/>
                    <a:pt x="16" y="67"/>
                  </a:cubicBezTo>
                  <a:cubicBezTo>
                    <a:pt x="15" y="67"/>
                    <a:pt x="14" y="68"/>
                    <a:pt x="14" y="68"/>
                  </a:cubicBezTo>
                  <a:cubicBezTo>
                    <a:pt x="13" y="69"/>
                    <a:pt x="12" y="69"/>
                    <a:pt x="12" y="69"/>
                  </a:cubicBezTo>
                  <a:cubicBezTo>
                    <a:pt x="12" y="69"/>
                    <a:pt x="11" y="69"/>
                    <a:pt x="11" y="69"/>
                  </a:cubicBezTo>
                  <a:cubicBezTo>
                    <a:pt x="14" y="68"/>
                    <a:pt x="16" y="67"/>
                    <a:pt x="18" y="65"/>
                  </a:cubicBezTo>
                  <a:cubicBezTo>
                    <a:pt x="18" y="65"/>
                    <a:pt x="18" y="65"/>
                    <a:pt x="18" y="66"/>
                  </a:cubicBezTo>
                  <a:close/>
                  <a:moveTo>
                    <a:pt x="20" y="63"/>
                  </a:moveTo>
                  <a:cubicBezTo>
                    <a:pt x="20" y="63"/>
                    <a:pt x="20" y="63"/>
                    <a:pt x="20" y="63"/>
                  </a:cubicBezTo>
                  <a:cubicBezTo>
                    <a:pt x="19" y="64"/>
                    <a:pt x="19" y="64"/>
                    <a:pt x="18" y="65"/>
                  </a:cubicBezTo>
                  <a:cubicBezTo>
                    <a:pt x="16" y="66"/>
                    <a:pt x="14" y="67"/>
                    <a:pt x="12" y="68"/>
                  </a:cubicBezTo>
                  <a:cubicBezTo>
                    <a:pt x="14" y="67"/>
                    <a:pt x="16" y="65"/>
                    <a:pt x="18" y="64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9" y="63"/>
                    <a:pt x="19" y="63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lose/>
                  <a:moveTo>
                    <a:pt x="21" y="65"/>
                  </a:moveTo>
                  <a:cubicBezTo>
                    <a:pt x="21" y="65"/>
                    <a:pt x="21" y="65"/>
                    <a:pt x="21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19" y="66"/>
                    <a:pt x="19" y="66"/>
                  </a:cubicBezTo>
                  <a:cubicBezTo>
                    <a:pt x="20" y="66"/>
                    <a:pt x="20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lose/>
                  <a:moveTo>
                    <a:pt x="32" y="134"/>
                  </a:moveTo>
                  <a:cubicBezTo>
                    <a:pt x="31" y="135"/>
                    <a:pt x="30" y="135"/>
                    <a:pt x="29" y="136"/>
                  </a:cubicBezTo>
                  <a:cubicBezTo>
                    <a:pt x="29" y="136"/>
                    <a:pt x="29" y="135"/>
                    <a:pt x="29" y="135"/>
                  </a:cubicBezTo>
                  <a:cubicBezTo>
                    <a:pt x="30" y="135"/>
                    <a:pt x="31" y="135"/>
                    <a:pt x="32" y="134"/>
                  </a:cubicBezTo>
                  <a:close/>
                  <a:moveTo>
                    <a:pt x="48" y="81"/>
                  </a:moveTo>
                  <a:cubicBezTo>
                    <a:pt x="48" y="81"/>
                    <a:pt x="48" y="81"/>
                    <a:pt x="48" y="81"/>
                  </a:cubicBezTo>
                  <a:cubicBezTo>
                    <a:pt x="48" y="81"/>
                    <a:pt x="48" y="81"/>
                    <a:pt x="49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81"/>
                    <a:pt x="49" y="82"/>
                    <a:pt x="49" y="82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46" y="83"/>
                    <a:pt x="43" y="84"/>
                    <a:pt x="40" y="85"/>
                  </a:cubicBezTo>
                  <a:cubicBezTo>
                    <a:pt x="42" y="84"/>
                    <a:pt x="44" y="83"/>
                    <a:pt x="45" y="82"/>
                  </a:cubicBezTo>
                  <a:cubicBezTo>
                    <a:pt x="45" y="82"/>
                    <a:pt x="46" y="82"/>
                    <a:pt x="46" y="82"/>
                  </a:cubicBezTo>
                  <a:cubicBezTo>
                    <a:pt x="47" y="82"/>
                    <a:pt x="47" y="81"/>
                    <a:pt x="48" y="80"/>
                  </a:cubicBezTo>
                  <a:cubicBezTo>
                    <a:pt x="48" y="81"/>
                    <a:pt x="48" y="81"/>
                    <a:pt x="48" y="81"/>
                  </a:cubicBezTo>
                  <a:close/>
                  <a:moveTo>
                    <a:pt x="47" y="76"/>
                  </a:moveTo>
                  <a:cubicBezTo>
                    <a:pt x="47" y="76"/>
                    <a:pt x="47" y="76"/>
                    <a:pt x="47" y="76"/>
                  </a:cubicBezTo>
                  <a:cubicBezTo>
                    <a:pt x="46" y="77"/>
                    <a:pt x="44" y="77"/>
                    <a:pt x="42" y="78"/>
                  </a:cubicBezTo>
                  <a:cubicBezTo>
                    <a:pt x="42" y="77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3" y="77"/>
                    <a:pt x="45" y="76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lose/>
                  <a:moveTo>
                    <a:pt x="44" y="47"/>
                  </a:moveTo>
                  <a:cubicBezTo>
                    <a:pt x="44" y="48"/>
                    <a:pt x="44" y="49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0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1"/>
                    <a:pt x="44" y="51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3"/>
                    <a:pt x="44" y="54"/>
                    <a:pt x="44" y="55"/>
                  </a:cubicBezTo>
                  <a:cubicBezTo>
                    <a:pt x="44" y="54"/>
                    <a:pt x="44" y="55"/>
                    <a:pt x="44" y="55"/>
                  </a:cubicBezTo>
                  <a:cubicBezTo>
                    <a:pt x="44" y="55"/>
                    <a:pt x="44" y="55"/>
                    <a:pt x="45" y="55"/>
                  </a:cubicBezTo>
                  <a:cubicBezTo>
                    <a:pt x="45" y="56"/>
                    <a:pt x="45" y="58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1"/>
                    <a:pt x="45" y="61"/>
                  </a:cubicBezTo>
                  <a:cubicBezTo>
                    <a:pt x="43" y="61"/>
                    <a:pt x="40" y="60"/>
                    <a:pt x="38" y="60"/>
                  </a:cubicBezTo>
                  <a:cubicBezTo>
                    <a:pt x="38" y="58"/>
                    <a:pt x="38" y="56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7"/>
                    <a:pt x="39" y="57"/>
                    <a:pt x="40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4"/>
                    <a:pt x="42" y="51"/>
                    <a:pt x="44" y="47"/>
                  </a:cubicBezTo>
                  <a:close/>
                  <a:moveTo>
                    <a:pt x="38" y="53"/>
                  </a:move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4"/>
                    <a:pt x="40" y="54"/>
                    <a:pt x="39" y="55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39" y="55"/>
                  </a:move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lnTo>
                    <a:pt x="39" y="55"/>
                  </a:lnTo>
                  <a:close/>
                  <a:moveTo>
                    <a:pt x="41" y="55"/>
                  </a:moveTo>
                  <a:cubicBezTo>
                    <a:pt x="40" y="56"/>
                    <a:pt x="40" y="56"/>
                    <a:pt x="40" y="57"/>
                  </a:cubicBezTo>
                  <a:cubicBezTo>
                    <a:pt x="40" y="57"/>
                    <a:pt x="40" y="56"/>
                    <a:pt x="39" y="56"/>
                  </a:cubicBezTo>
                  <a:cubicBezTo>
                    <a:pt x="40" y="55"/>
                    <a:pt x="40" y="55"/>
                    <a:pt x="41" y="55"/>
                  </a:cubicBezTo>
                  <a:close/>
                  <a:moveTo>
                    <a:pt x="43" y="39"/>
                  </a:moveTo>
                  <a:cubicBezTo>
                    <a:pt x="43" y="39"/>
                    <a:pt x="43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1"/>
                    <a:pt x="43" y="41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3"/>
                    <a:pt x="44" y="45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3" y="48"/>
                    <a:pt x="42" y="50"/>
                    <a:pt x="41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3"/>
                    <a:pt x="40" y="53"/>
                    <a:pt x="39" y="54"/>
                  </a:cubicBezTo>
                  <a:cubicBezTo>
                    <a:pt x="39" y="54"/>
                    <a:pt x="39" y="53"/>
                    <a:pt x="39" y="53"/>
                  </a:cubicBezTo>
                  <a:cubicBezTo>
                    <a:pt x="40" y="53"/>
                    <a:pt x="41" y="52"/>
                    <a:pt x="41" y="52"/>
                  </a:cubicBezTo>
                  <a:cubicBezTo>
                    <a:pt x="42" y="52"/>
                    <a:pt x="41" y="51"/>
                    <a:pt x="41" y="52"/>
                  </a:cubicBezTo>
                  <a:cubicBezTo>
                    <a:pt x="40" y="52"/>
                    <a:pt x="39" y="52"/>
                    <a:pt x="39" y="53"/>
                  </a:cubicBezTo>
                  <a:cubicBezTo>
                    <a:pt x="39" y="53"/>
                    <a:pt x="38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9" y="50"/>
                    <a:pt x="39" y="49"/>
                    <a:pt x="40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2" y="48"/>
                    <a:pt x="42" y="48"/>
                    <a:pt x="41" y="48"/>
                  </a:cubicBezTo>
                  <a:cubicBezTo>
                    <a:pt x="42" y="48"/>
                    <a:pt x="42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1" y="47"/>
                    <a:pt x="40" y="48"/>
                    <a:pt x="39" y="49"/>
                  </a:cubicBez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8"/>
                    <a:pt x="38" y="48"/>
                  </a:cubicBezTo>
                  <a:cubicBezTo>
                    <a:pt x="40" y="47"/>
                    <a:pt x="41" y="47"/>
                    <a:pt x="42" y="46"/>
                  </a:cubicBezTo>
                  <a:cubicBezTo>
                    <a:pt x="42" y="46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5"/>
                    <a:pt x="41" y="45"/>
                  </a:cubicBezTo>
                  <a:cubicBezTo>
                    <a:pt x="40" y="46"/>
                    <a:pt x="39" y="46"/>
                    <a:pt x="38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40" y="46"/>
                    <a:pt x="41" y="46"/>
                  </a:cubicBezTo>
                  <a:cubicBezTo>
                    <a:pt x="40" y="47"/>
                    <a:pt x="39" y="47"/>
                    <a:pt x="38" y="47"/>
                  </a:cubicBezTo>
                  <a:cubicBezTo>
                    <a:pt x="38" y="47"/>
                    <a:pt x="38" y="47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40" y="45"/>
                    <a:pt x="41" y="44"/>
                    <a:pt x="43" y="44"/>
                  </a:cubicBezTo>
                  <a:cubicBezTo>
                    <a:pt x="42" y="44"/>
                    <a:pt x="41" y="45"/>
                    <a:pt x="40" y="45"/>
                  </a:cubicBezTo>
                  <a:cubicBezTo>
                    <a:pt x="40" y="45"/>
                    <a:pt x="40" y="46"/>
                    <a:pt x="40" y="46"/>
                  </a:cubicBezTo>
                  <a:cubicBezTo>
                    <a:pt x="41" y="45"/>
                    <a:pt x="42" y="45"/>
                    <a:pt x="43" y="44"/>
                  </a:cubicBezTo>
                  <a:cubicBezTo>
                    <a:pt x="44" y="44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1" y="44"/>
                    <a:pt x="40" y="44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4"/>
                    <a:pt x="40" y="44"/>
                    <a:pt x="42" y="43"/>
                  </a:cubicBezTo>
                  <a:cubicBezTo>
                    <a:pt x="42" y="43"/>
                    <a:pt x="42" y="43"/>
                    <a:pt x="41" y="43"/>
                  </a:cubicBezTo>
                  <a:cubicBezTo>
                    <a:pt x="40" y="43"/>
                    <a:pt x="39" y="44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4"/>
                    <a:pt x="38" y="44"/>
                    <a:pt x="38" y="43"/>
                  </a:cubicBezTo>
                  <a:cubicBezTo>
                    <a:pt x="40" y="43"/>
                    <a:pt x="41" y="42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1" y="41"/>
                    <a:pt x="40" y="42"/>
                    <a:pt x="38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40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0" y="41"/>
                    <a:pt x="39" y="41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40" y="41"/>
                    <a:pt x="41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lose/>
                  <a:moveTo>
                    <a:pt x="38" y="37"/>
                  </a:moveTo>
                  <a:cubicBezTo>
                    <a:pt x="39" y="37"/>
                    <a:pt x="40" y="36"/>
                    <a:pt x="41" y="36"/>
                  </a:cubicBezTo>
                  <a:cubicBezTo>
                    <a:pt x="41" y="36"/>
                    <a:pt x="41" y="35"/>
                    <a:pt x="40" y="35"/>
                  </a:cubicBezTo>
                  <a:cubicBezTo>
                    <a:pt x="40" y="36"/>
                    <a:pt x="39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6"/>
                    <a:pt x="39" y="36"/>
                    <a:pt x="40" y="35"/>
                  </a:cubicBezTo>
                  <a:cubicBezTo>
                    <a:pt x="40" y="36"/>
                    <a:pt x="40" y="36"/>
                    <a:pt x="40" y="35"/>
                  </a:cubicBezTo>
                  <a:cubicBezTo>
                    <a:pt x="41" y="35"/>
                    <a:pt x="42" y="35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5"/>
                    <a:pt x="43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7"/>
                    <a:pt x="43" y="38"/>
                    <a:pt x="43" y="38"/>
                  </a:cubicBezTo>
                  <a:cubicBezTo>
                    <a:pt x="43" y="38"/>
                    <a:pt x="43" y="37"/>
                    <a:pt x="43" y="37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9"/>
                    <a:pt x="42" y="38"/>
                  </a:cubicBezTo>
                  <a:cubicBezTo>
                    <a:pt x="42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9"/>
                  </a:cubicBezTo>
                  <a:cubicBezTo>
                    <a:pt x="41" y="39"/>
                    <a:pt x="40" y="40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0"/>
                    <a:pt x="40" y="40"/>
                    <a:pt x="41" y="40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0" y="39"/>
                    <a:pt x="39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9"/>
                    <a:pt x="41" y="38"/>
                    <a:pt x="42" y="38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38"/>
                    <a:pt x="39" y="39"/>
                    <a:pt x="38" y="39"/>
                  </a:cubicBezTo>
                  <a:cubicBezTo>
                    <a:pt x="38" y="39"/>
                    <a:pt x="38" y="39"/>
                    <a:pt x="38" y="38"/>
                  </a:cubicBezTo>
                  <a:cubicBezTo>
                    <a:pt x="39" y="38"/>
                    <a:pt x="40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6"/>
                    <a:pt x="43" y="36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7"/>
                    <a:pt x="40" y="37"/>
                  </a:cubicBezTo>
                  <a:cubicBezTo>
                    <a:pt x="40" y="37"/>
                    <a:pt x="39" y="38"/>
                    <a:pt x="38" y="38"/>
                  </a:cubicBezTo>
                  <a:cubicBezTo>
                    <a:pt x="38" y="38"/>
                    <a:pt x="38" y="37"/>
                    <a:pt x="38" y="37"/>
                  </a:cubicBezTo>
                  <a:close/>
                  <a:moveTo>
                    <a:pt x="38" y="69"/>
                  </a:moveTo>
                  <a:cubicBezTo>
                    <a:pt x="40" y="67"/>
                    <a:pt x="42" y="66"/>
                    <a:pt x="45" y="65"/>
                  </a:cubicBezTo>
                  <a:cubicBezTo>
                    <a:pt x="45" y="65"/>
                    <a:pt x="45" y="65"/>
                    <a:pt x="44" y="65"/>
                  </a:cubicBezTo>
                  <a:cubicBezTo>
                    <a:pt x="42" y="66"/>
                    <a:pt x="40" y="67"/>
                    <a:pt x="38" y="68"/>
                  </a:cubicBezTo>
                  <a:cubicBezTo>
                    <a:pt x="38" y="68"/>
                    <a:pt x="38" y="67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6"/>
                    <a:pt x="43" y="6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7"/>
                    <a:pt x="38" y="66"/>
                    <a:pt x="38" y="66"/>
                  </a:cubicBezTo>
                  <a:cubicBezTo>
                    <a:pt x="40" y="65"/>
                    <a:pt x="42" y="64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2" y="64"/>
                    <a:pt x="40" y="65"/>
                    <a:pt x="38" y="66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9" y="63"/>
                    <a:pt x="41" y="63"/>
                    <a:pt x="42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1" y="62"/>
                    <a:pt x="39" y="63"/>
                    <a:pt x="38" y="63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9" y="63"/>
                    <a:pt x="40" y="62"/>
                    <a:pt x="42" y="62"/>
                  </a:cubicBezTo>
                  <a:cubicBezTo>
                    <a:pt x="42" y="62"/>
                    <a:pt x="42" y="61"/>
                    <a:pt x="42" y="61"/>
                  </a:cubicBezTo>
                  <a:cubicBezTo>
                    <a:pt x="40" y="62"/>
                    <a:pt x="39" y="62"/>
                    <a:pt x="38" y="63"/>
                  </a:cubicBezTo>
                  <a:cubicBezTo>
                    <a:pt x="38" y="62"/>
                    <a:pt x="38" y="61"/>
                    <a:pt x="38" y="61"/>
                  </a:cubicBezTo>
                  <a:cubicBezTo>
                    <a:pt x="40" y="61"/>
                    <a:pt x="43" y="61"/>
                    <a:pt x="45" y="61"/>
                  </a:cubicBezTo>
                  <a:cubicBezTo>
                    <a:pt x="45" y="62"/>
                    <a:pt x="46" y="64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5"/>
                    <a:pt x="45" y="65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3" y="67"/>
                    <a:pt x="41" y="68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41" y="69"/>
                    <a:pt x="43" y="68"/>
                    <a:pt x="46" y="66"/>
                  </a:cubicBezTo>
                  <a:cubicBezTo>
                    <a:pt x="46" y="66"/>
                    <a:pt x="46" y="67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3" y="68"/>
                    <a:pt x="40" y="69"/>
                    <a:pt x="38" y="70"/>
                  </a:cubicBezTo>
                  <a:cubicBezTo>
                    <a:pt x="38" y="70"/>
                    <a:pt x="38" y="69"/>
                    <a:pt x="38" y="69"/>
                  </a:cubicBezTo>
                  <a:close/>
                  <a:moveTo>
                    <a:pt x="37" y="77"/>
                  </a:moveTo>
                  <a:cubicBezTo>
                    <a:pt x="40" y="76"/>
                    <a:pt x="43" y="74"/>
                    <a:pt x="46" y="73"/>
                  </a:cubicBezTo>
                  <a:cubicBezTo>
                    <a:pt x="47" y="73"/>
                    <a:pt x="47" y="73"/>
                    <a:pt x="46" y="73"/>
                  </a:cubicBezTo>
                  <a:cubicBezTo>
                    <a:pt x="43" y="74"/>
                    <a:pt x="40" y="75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0" y="75"/>
                    <a:pt x="43" y="73"/>
                    <a:pt x="46" y="72"/>
                  </a:cubicBezTo>
                  <a:cubicBezTo>
                    <a:pt x="47" y="72"/>
                    <a:pt x="46" y="71"/>
                    <a:pt x="46" y="72"/>
                  </a:cubicBezTo>
                  <a:cubicBezTo>
                    <a:pt x="43" y="73"/>
                    <a:pt x="40" y="74"/>
                    <a:pt x="37" y="76"/>
                  </a:cubicBezTo>
                  <a:cubicBezTo>
                    <a:pt x="37" y="76"/>
                    <a:pt x="37" y="75"/>
                    <a:pt x="37" y="75"/>
                  </a:cubicBezTo>
                  <a:cubicBezTo>
                    <a:pt x="40" y="74"/>
                    <a:pt x="43" y="73"/>
                    <a:pt x="46" y="71"/>
                  </a:cubicBezTo>
                  <a:cubicBezTo>
                    <a:pt x="46" y="71"/>
                    <a:pt x="46" y="71"/>
                    <a:pt x="45" y="71"/>
                  </a:cubicBezTo>
                  <a:cubicBezTo>
                    <a:pt x="43" y="72"/>
                    <a:pt x="40" y="74"/>
                    <a:pt x="37" y="75"/>
                  </a:cubicBezTo>
                  <a:cubicBezTo>
                    <a:pt x="37" y="74"/>
                    <a:pt x="37" y="74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41" y="72"/>
                    <a:pt x="43" y="71"/>
                    <a:pt x="46" y="70"/>
                  </a:cubicBezTo>
                  <a:cubicBezTo>
                    <a:pt x="46" y="70"/>
                    <a:pt x="46" y="70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3" y="70"/>
                    <a:pt x="40" y="71"/>
                    <a:pt x="38" y="73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1"/>
                    <a:pt x="43" y="70"/>
                    <a:pt x="46" y="68"/>
                  </a:cubicBezTo>
                  <a:cubicBezTo>
                    <a:pt x="46" y="68"/>
                    <a:pt x="46" y="68"/>
                    <a:pt x="45" y="68"/>
                  </a:cubicBezTo>
                  <a:cubicBezTo>
                    <a:pt x="43" y="69"/>
                    <a:pt x="40" y="70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40" y="69"/>
                    <a:pt x="43" y="68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1"/>
                    <a:pt x="47" y="72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6" y="73"/>
                    <a:pt x="46" y="73"/>
                    <a:pt x="47" y="74"/>
                  </a:cubicBezTo>
                  <a:cubicBezTo>
                    <a:pt x="47" y="74"/>
                    <a:pt x="46" y="74"/>
                    <a:pt x="46" y="74"/>
                  </a:cubicBezTo>
                  <a:cubicBezTo>
                    <a:pt x="44" y="75"/>
                    <a:pt x="41" y="76"/>
                    <a:pt x="38" y="77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41" y="77"/>
                    <a:pt x="44" y="75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5"/>
                  </a:cubicBezTo>
                  <a:cubicBezTo>
                    <a:pt x="45" y="76"/>
                    <a:pt x="43" y="77"/>
                    <a:pt x="40" y="78"/>
                  </a:cubicBezTo>
                  <a:cubicBezTo>
                    <a:pt x="40" y="78"/>
                    <a:pt x="40" y="77"/>
                    <a:pt x="40" y="78"/>
                  </a:cubicBezTo>
                  <a:cubicBezTo>
                    <a:pt x="40" y="78"/>
                    <a:pt x="39" y="78"/>
                    <a:pt x="39" y="78"/>
                  </a:cubicBezTo>
                  <a:cubicBezTo>
                    <a:pt x="38" y="78"/>
                    <a:pt x="38" y="79"/>
                    <a:pt x="37" y="79"/>
                  </a:cubicBezTo>
                  <a:cubicBezTo>
                    <a:pt x="37" y="78"/>
                    <a:pt x="37" y="78"/>
                    <a:pt x="37" y="77"/>
                  </a:cubicBezTo>
                  <a:close/>
                  <a:moveTo>
                    <a:pt x="38" y="73"/>
                  </a:moveTo>
                  <a:cubicBezTo>
                    <a:pt x="40" y="72"/>
                    <a:pt x="42" y="71"/>
                    <a:pt x="44" y="70"/>
                  </a:cubicBezTo>
                  <a:cubicBezTo>
                    <a:pt x="42" y="71"/>
                    <a:pt x="40" y="72"/>
                    <a:pt x="38" y="73"/>
                  </a:cubicBezTo>
                  <a:close/>
                  <a:moveTo>
                    <a:pt x="37" y="79"/>
                  </a:moveTo>
                  <a:cubicBezTo>
                    <a:pt x="37" y="79"/>
                    <a:pt x="38" y="79"/>
                    <a:pt x="38" y="79"/>
                  </a:cubicBezTo>
                  <a:cubicBezTo>
                    <a:pt x="38" y="79"/>
                    <a:pt x="37" y="80"/>
                    <a:pt x="37" y="80"/>
                  </a:cubicBezTo>
                  <a:cubicBezTo>
                    <a:pt x="37" y="80"/>
                    <a:pt x="37" y="80"/>
                    <a:pt x="37" y="79"/>
                  </a:cubicBezTo>
                  <a:close/>
                  <a:moveTo>
                    <a:pt x="38" y="81"/>
                  </a:moveTo>
                  <a:cubicBezTo>
                    <a:pt x="37" y="81"/>
                    <a:pt x="37" y="81"/>
                    <a:pt x="37" y="81"/>
                  </a:cubicBezTo>
                  <a:cubicBezTo>
                    <a:pt x="37" y="81"/>
                    <a:pt x="37" y="81"/>
                    <a:pt x="37" y="8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0" y="79"/>
                    <a:pt x="39" y="80"/>
                    <a:pt x="38" y="81"/>
                  </a:cubicBezTo>
                  <a:close/>
                  <a:moveTo>
                    <a:pt x="46" y="78"/>
                  </a:moveTo>
                  <a:cubicBezTo>
                    <a:pt x="44" y="79"/>
                    <a:pt x="42" y="81"/>
                    <a:pt x="39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2"/>
                    <a:pt x="38" y="83"/>
                    <a:pt x="38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9" y="82"/>
                    <a:pt x="40" y="81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3" y="79"/>
                    <a:pt x="45" y="78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4" y="78"/>
                    <a:pt x="42" y="79"/>
                    <a:pt x="39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2" y="78"/>
                    <a:pt x="42" y="78"/>
                    <a:pt x="41" y="78"/>
                  </a:cubicBezTo>
                  <a:cubicBezTo>
                    <a:pt x="43" y="78"/>
                    <a:pt x="45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8"/>
                    <a:pt x="48" y="78"/>
                    <a:pt x="48" y="79"/>
                  </a:cubicBezTo>
                  <a:cubicBezTo>
                    <a:pt x="47" y="80"/>
                    <a:pt x="47" y="80"/>
                    <a:pt x="46" y="80"/>
                  </a:cubicBezTo>
                  <a:cubicBezTo>
                    <a:pt x="47" y="80"/>
                    <a:pt x="47" y="79"/>
                    <a:pt x="48" y="79"/>
                  </a:cubicBezTo>
                  <a:cubicBezTo>
                    <a:pt x="48" y="79"/>
                    <a:pt x="48" y="78"/>
                    <a:pt x="47" y="78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6" y="79"/>
                  </a:cubicBezTo>
                  <a:cubicBezTo>
                    <a:pt x="45" y="80"/>
                    <a:pt x="43" y="81"/>
                    <a:pt x="41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0" y="83"/>
                    <a:pt x="38" y="84"/>
                    <a:pt x="37" y="84"/>
                  </a:cubicBezTo>
                  <a:cubicBezTo>
                    <a:pt x="38" y="84"/>
                    <a:pt x="38" y="83"/>
                    <a:pt x="39" y="83"/>
                  </a:cubicBezTo>
                  <a:cubicBezTo>
                    <a:pt x="39" y="83"/>
                    <a:pt x="40" y="82"/>
                    <a:pt x="40" y="82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42" y="81"/>
                    <a:pt x="44" y="80"/>
                    <a:pt x="46" y="78"/>
                  </a:cubicBezTo>
                  <a:cubicBezTo>
                    <a:pt x="47" y="78"/>
                    <a:pt x="46" y="78"/>
                    <a:pt x="46" y="78"/>
                  </a:cubicBezTo>
                  <a:close/>
                  <a:moveTo>
                    <a:pt x="33" y="82"/>
                  </a:moveTo>
                  <a:cubicBezTo>
                    <a:pt x="33" y="82"/>
                    <a:pt x="34" y="82"/>
                    <a:pt x="34" y="82"/>
                  </a:cubicBezTo>
                  <a:cubicBezTo>
                    <a:pt x="33" y="83"/>
                    <a:pt x="33" y="83"/>
                    <a:pt x="32" y="84"/>
                  </a:cubicBezTo>
                  <a:cubicBezTo>
                    <a:pt x="32" y="84"/>
                    <a:pt x="32" y="83"/>
                    <a:pt x="31" y="84"/>
                  </a:cubicBezTo>
                  <a:cubicBezTo>
                    <a:pt x="31" y="84"/>
                    <a:pt x="31" y="84"/>
                    <a:pt x="30" y="84"/>
                  </a:cubicBezTo>
                  <a:cubicBezTo>
                    <a:pt x="30" y="84"/>
                    <a:pt x="31" y="84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2" y="83"/>
                    <a:pt x="32" y="83"/>
                    <a:pt x="33" y="82"/>
                  </a:cubicBezTo>
                  <a:close/>
                  <a:moveTo>
                    <a:pt x="30" y="82"/>
                  </a:moveTo>
                  <a:cubicBezTo>
                    <a:pt x="31" y="82"/>
                    <a:pt x="31" y="82"/>
                    <a:pt x="32" y="82"/>
                  </a:cubicBezTo>
                  <a:cubicBezTo>
                    <a:pt x="31" y="83"/>
                    <a:pt x="29" y="84"/>
                    <a:pt x="28" y="85"/>
                  </a:cubicBezTo>
                  <a:cubicBezTo>
                    <a:pt x="27" y="85"/>
                    <a:pt x="27" y="85"/>
                    <a:pt x="26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8" y="84"/>
                    <a:pt x="29" y="84"/>
                    <a:pt x="31" y="83"/>
                  </a:cubicBezTo>
                  <a:cubicBezTo>
                    <a:pt x="31" y="83"/>
                    <a:pt x="31" y="83"/>
                    <a:pt x="30" y="83"/>
                  </a:cubicBezTo>
                  <a:cubicBezTo>
                    <a:pt x="30" y="83"/>
                    <a:pt x="29" y="83"/>
                    <a:pt x="29" y="84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7" y="84"/>
                    <a:pt x="29" y="83"/>
                    <a:pt x="30" y="83"/>
                  </a:cubicBezTo>
                  <a:cubicBezTo>
                    <a:pt x="30" y="83"/>
                    <a:pt x="30" y="82"/>
                    <a:pt x="30" y="82"/>
                  </a:cubicBezTo>
                  <a:close/>
                  <a:moveTo>
                    <a:pt x="26" y="83"/>
                  </a:moveTo>
                  <a:cubicBezTo>
                    <a:pt x="26" y="83"/>
                    <a:pt x="26" y="83"/>
                    <a:pt x="26" y="82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7" y="83"/>
                    <a:pt x="26" y="83"/>
                    <a:pt x="26" y="83"/>
                  </a:cubicBezTo>
                  <a:close/>
                  <a:moveTo>
                    <a:pt x="26" y="83"/>
                  </a:moveTo>
                  <a:cubicBezTo>
                    <a:pt x="28" y="82"/>
                    <a:pt x="28" y="82"/>
                    <a:pt x="28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8" y="82"/>
                    <a:pt x="29" y="82"/>
                    <a:pt x="29" y="82"/>
                  </a:cubicBezTo>
                  <a:cubicBezTo>
                    <a:pt x="28" y="83"/>
                    <a:pt x="27" y="83"/>
                    <a:pt x="26" y="84"/>
                  </a:cubicBezTo>
                  <a:lnTo>
                    <a:pt x="26" y="83"/>
                  </a:lnTo>
                  <a:close/>
                  <a:moveTo>
                    <a:pt x="26" y="86"/>
                  </a:move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28" y="85"/>
                    <a:pt x="28" y="85"/>
                  </a:cubicBezTo>
                  <a:cubicBezTo>
                    <a:pt x="29" y="85"/>
                    <a:pt x="30" y="84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0" y="85"/>
                    <a:pt x="29" y="86"/>
                    <a:pt x="28" y="86"/>
                  </a:cubicBezTo>
                  <a:cubicBezTo>
                    <a:pt x="28" y="86"/>
                    <a:pt x="28" y="87"/>
                    <a:pt x="28" y="86"/>
                  </a:cubicBezTo>
                  <a:cubicBezTo>
                    <a:pt x="30" y="85"/>
                    <a:pt x="32" y="84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3"/>
                    <a:pt x="35" y="83"/>
                    <a:pt x="35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3"/>
                    <a:pt x="33" y="84"/>
                    <a:pt x="31" y="85"/>
                  </a:cubicBezTo>
                  <a:cubicBezTo>
                    <a:pt x="31" y="85"/>
                    <a:pt x="31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0" y="86"/>
                    <a:pt x="30" y="86"/>
                    <a:pt x="31" y="86"/>
                  </a:cubicBezTo>
                  <a:cubicBezTo>
                    <a:pt x="29" y="87"/>
                    <a:pt x="28" y="87"/>
                    <a:pt x="26" y="88"/>
                  </a:cubicBezTo>
                  <a:lnTo>
                    <a:pt x="26" y="86"/>
                  </a:lnTo>
                  <a:close/>
                  <a:moveTo>
                    <a:pt x="26" y="89"/>
                  </a:moveTo>
                  <a:cubicBezTo>
                    <a:pt x="29" y="87"/>
                    <a:pt x="31" y="86"/>
                    <a:pt x="34" y="85"/>
                  </a:cubicBezTo>
                  <a:cubicBezTo>
                    <a:pt x="33" y="85"/>
                    <a:pt x="33" y="86"/>
                    <a:pt x="32" y="86"/>
                  </a:cubicBezTo>
                  <a:cubicBezTo>
                    <a:pt x="32" y="86"/>
                    <a:pt x="32" y="87"/>
                    <a:pt x="33" y="86"/>
                  </a:cubicBezTo>
                  <a:cubicBezTo>
                    <a:pt x="34" y="86"/>
                    <a:pt x="35" y="85"/>
                    <a:pt x="36" y="84"/>
                  </a:cubicBezTo>
                  <a:cubicBezTo>
                    <a:pt x="37" y="84"/>
                    <a:pt x="37" y="84"/>
                    <a:pt x="38" y="83"/>
                  </a:cubicBezTo>
                  <a:cubicBezTo>
                    <a:pt x="37" y="84"/>
                    <a:pt x="36" y="85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2" y="87"/>
                    <a:pt x="29" y="88"/>
                    <a:pt x="26" y="90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47" y="84"/>
                    <a:pt x="45" y="85"/>
                    <a:pt x="43" y="86"/>
                  </a:cubicBezTo>
                  <a:cubicBezTo>
                    <a:pt x="43" y="86"/>
                    <a:pt x="42" y="85"/>
                    <a:pt x="42" y="86"/>
                  </a:cubicBezTo>
                  <a:cubicBezTo>
                    <a:pt x="37" y="88"/>
                    <a:pt x="32" y="90"/>
                    <a:pt x="26" y="93"/>
                  </a:cubicBezTo>
                  <a:cubicBezTo>
                    <a:pt x="26" y="93"/>
                    <a:pt x="26" y="92"/>
                    <a:pt x="26" y="92"/>
                  </a:cubicBezTo>
                  <a:cubicBezTo>
                    <a:pt x="30" y="91"/>
                    <a:pt x="33" y="89"/>
                    <a:pt x="36" y="87"/>
                  </a:cubicBezTo>
                  <a:cubicBezTo>
                    <a:pt x="37" y="87"/>
                    <a:pt x="36" y="87"/>
                    <a:pt x="36" y="87"/>
                  </a:cubicBezTo>
                  <a:cubicBezTo>
                    <a:pt x="33" y="89"/>
                    <a:pt x="30" y="90"/>
                    <a:pt x="26" y="92"/>
                  </a:cubicBezTo>
                  <a:cubicBezTo>
                    <a:pt x="26" y="91"/>
                    <a:pt x="26" y="91"/>
                    <a:pt x="26" y="90"/>
                  </a:cubicBezTo>
                  <a:cubicBezTo>
                    <a:pt x="30" y="88"/>
                    <a:pt x="34" y="87"/>
                    <a:pt x="38" y="85"/>
                  </a:cubicBezTo>
                  <a:cubicBezTo>
                    <a:pt x="38" y="85"/>
                    <a:pt x="38" y="85"/>
                    <a:pt x="37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5"/>
                    <a:pt x="36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0" y="83"/>
                    <a:pt x="44" y="81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7" y="80"/>
                    <a:pt x="47" y="81"/>
                    <a:pt x="47" y="81"/>
                  </a:cubicBezTo>
                  <a:cubicBezTo>
                    <a:pt x="44" y="82"/>
                    <a:pt x="42" y="84"/>
                    <a:pt x="39" y="85"/>
                  </a:cubicBezTo>
                  <a:cubicBezTo>
                    <a:pt x="39" y="85"/>
                    <a:pt x="39" y="86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3" y="84"/>
                    <a:pt x="45" y="83"/>
                    <a:pt x="48" y="82"/>
                  </a:cubicBezTo>
                  <a:cubicBezTo>
                    <a:pt x="47" y="83"/>
                    <a:pt x="48" y="83"/>
                    <a:pt x="48" y="83"/>
                  </a:cubicBezTo>
                  <a:cubicBezTo>
                    <a:pt x="48" y="82"/>
                    <a:pt x="49" y="82"/>
                    <a:pt x="50" y="81"/>
                  </a:cubicBezTo>
                  <a:cubicBezTo>
                    <a:pt x="50" y="81"/>
                    <a:pt x="51" y="81"/>
                    <a:pt x="52" y="81"/>
                  </a:cubicBezTo>
                  <a:cubicBezTo>
                    <a:pt x="51" y="82"/>
                    <a:pt x="50" y="82"/>
                    <a:pt x="49" y="83"/>
                  </a:cubicBezTo>
                  <a:close/>
                  <a:moveTo>
                    <a:pt x="34" y="176"/>
                  </a:move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4" y="175"/>
                    <a:pt x="35" y="175"/>
                  </a:cubicBezTo>
                  <a:cubicBezTo>
                    <a:pt x="34" y="175"/>
                    <a:pt x="34" y="176"/>
                    <a:pt x="34" y="176"/>
                  </a:cubicBezTo>
                  <a:close/>
                  <a:moveTo>
                    <a:pt x="85" y="56"/>
                  </a:moveTo>
                  <a:cubicBezTo>
                    <a:pt x="85" y="56"/>
                    <a:pt x="85" y="56"/>
                    <a:pt x="84" y="56"/>
                  </a:cubicBezTo>
                  <a:cubicBezTo>
                    <a:pt x="86" y="55"/>
                    <a:pt x="88" y="54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92" y="52"/>
                    <a:pt x="93" y="51"/>
                    <a:pt x="94" y="50"/>
                  </a:cubicBezTo>
                  <a:cubicBezTo>
                    <a:pt x="94" y="50"/>
                    <a:pt x="95" y="50"/>
                    <a:pt x="95" y="50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4" y="51"/>
                    <a:pt x="93" y="52"/>
                    <a:pt x="91" y="52"/>
                  </a:cubicBezTo>
                  <a:cubicBezTo>
                    <a:pt x="91" y="52"/>
                    <a:pt x="91" y="53"/>
                    <a:pt x="92" y="53"/>
                  </a:cubicBezTo>
                  <a:cubicBezTo>
                    <a:pt x="93" y="52"/>
                    <a:pt x="94" y="52"/>
                    <a:pt x="95" y="51"/>
                  </a:cubicBezTo>
                  <a:cubicBezTo>
                    <a:pt x="92" y="53"/>
                    <a:pt x="90" y="54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6" y="55"/>
                    <a:pt x="86" y="56"/>
                    <a:pt x="85" y="56"/>
                  </a:cubicBezTo>
                  <a:cubicBezTo>
                    <a:pt x="85" y="56"/>
                    <a:pt x="85" y="56"/>
                    <a:pt x="85" y="56"/>
                  </a:cubicBezTo>
                  <a:close/>
                  <a:moveTo>
                    <a:pt x="100" y="54"/>
                  </a:moveTo>
                  <a:cubicBezTo>
                    <a:pt x="100" y="54"/>
                    <a:pt x="100" y="54"/>
                    <a:pt x="100" y="54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55"/>
                    <a:pt x="98" y="55"/>
                    <a:pt x="97" y="55"/>
                  </a:cubicBezTo>
                  <a:cubicBezTo>
                    <a:pt x="97" y="55"/>
                    <a:pt x="97" y="55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5" y="56"/>
                    <a:pt x="95" y="57"/>
                  </a:cubicBezTo>
                  <a:cubicBezTo>
                    <a:pt x="95" y="57"/>
                    <a:pt x="95" y="56"/>
                    <a:pt x="95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6" y="56"/>
                    <a:pt x="96" y="55"/>
                    <a:pt x="97" y="55"/>
                  </a:cubicBezTo>
                  <a:cubicBezTo>
                    <a:pt x="98" y="55"/>
                    <a:pt x="99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lose/>
                  <a:moveTo>
                    <a:pt x="100" y="53"/>
                  </a:moveTo>
                  <a:cubicBezTo>
                    <a:pt x="100" y="53"/>
                    <a:pt x="100" y="53"/>
                    <a:pt x="100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100" y="53"/>
                    <a:pt x="100" y="53"/>
                  </a:cubicBezTo>
                  <a:close/>
                  <a:moveTo>
                    <a:pt x="97" y="53"/>
                  </a:moveTo>
                  <a:cubicBezTo>
                    <a:pt x="97" y="53"/>
                    <a:pt x="97" y="53"/>
                    <a:pt x="97" y="53"/>
                  </a:cubicBezTo>
                  <a:cubicBezTo>
                    <a:pt x="98" y="53"/>
                    <a:pt x="98" y="53"/>
                    <a:pt x="99" y="54"/>
                  </a:cubicBezTo>
                  <a:cubicBezTo>
                    <a:pt x="99" y="54"/>
                    <a:pt x="98" y="54"/>
                    <a:pt x="98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7" y="54"/>
                    <a:pt x="97" y="54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5" y="56"/>
                  </a:cubicBezTo>
                  <a:cubicBezTo>
                    <a:pt x="96" y="55"/>
                    <a:pt x="96" y="54"/>
                    <a:pt x="96" y="54"/>
                  </a:cubicBezTo>
                  <a:cubicBezTo>
                    <a:pt x="97" y="53"/>
                    <a:pt x="97" y="53"/>
                    <a:pt x="97" y="53"/>
                  </a:cubicBezTo>
                  <a:close/>
                  <a:moveTo>
                    <a:pt x="97" y="52"/>
                  </a:move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6" y="52"/>
                    <a:pt x="96" y="53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52"/>
                    <a:pt x="96" y="52"/>
                    <a:pt x="97" y="52"/>
                  </a:cubicBezTo>
                  <a:close/>
                  <a:moveTo>
                    <a:pt x="89" y="58"/>
                  </a:move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9" y="56"/>
                    <a:pt x="90" y="56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1" y="55"/>
                    <a:pt x="93" y="54"/>
                    <a:pt x="95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5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5" y="53"/>
                    <a:pt x="93" y="54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3" y="54"/>
                    <a:pt x="94" y="54"/>
                    <a:pt x="96" y="53"/>
                  </a:cubicBezTo>
                  <a:cubicBezTo>
                    <a:pt x="95" y="54"/>
                    <a:pt x="94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2" y="56"/>
                    <a:pt x="90" y="57"/>
                    <a:pt x="89" y="57"/>
                  </a:cubicBezTo>
                  <a:cubicBezTo>
                    <a:pt x="89" y="57"/>
                    <a:pt x="89" y="57"/>
                    <a:pt x="89" y="58"/>
                  </a:cubicBezTo>
                  <a:close/>
                  <a:moveTo>
                    <a:pt x="93" y="59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2" y="59"/>
                    <a:pt x="92" y="59"/>
                  </a:cubicBezTo>
                  <a:cubicBezTo>
                    <a:pt x="93" y="58"/>
                    <a:pt x="93" y="58"/>
                    <a:pt x="94" y="58"/>
                  </a:cubicBezTo>
                  <a:cubicBezTo>
                    <a:pt x="94" y="58"/>
                    <a:pt x="94" y="58"/>
                    <a:pt x="93" y="59"/>
                  </a:cubicBezTo>
                  <a:close/>
                  <a:moveTo>
                    <a:pt x="94" y="57"/>
                  </a:moveTo>
                  <a:cubicBezTo>
                    <a:pt x="93" y="58"/>
                    <a:pt x="92" y="58"/>
                    <a:pt x="92" y="59"/>
                  </a:cubicBezTo>
                  <a:cubicBezTo>
                    <a:pt x="91" y="58"/>
                    <a:pt x="91" y="58"/>
                    <a:pt x="90" y="58"/>
                  </a:cubicBezTo>
                  <a:cubicBezTo>
                    <a:pt x="92" y="57"/>
                    <a:pt x="93" y="57"/>
                    <a:pt x="95" y="56"/>
                  </a:cubicBezTo>
                  <a:cubicBezTo>
                    <a:pt x="95" y="56"/>
                    <a:pt x="95" y="55"/>
                    <a:pt x="94" y="55"/>
                  </a:cubicBezTo>
                  <a:cubicBezTo>
                    <a:pt x="93" y="56"/>
                    <a:pt x="91" y="57"/>
                    <a:pt x="90" y="58"/>
                  </a:cubicBezTo>
                  <a:cubicBezTo>
                    <a:pt x="90" y="58"/>
                    <a:pt x="89" y="58"/>
                    <a:pt x="89" y="58"/>
                  </a:cubicBezTo>
                  <a:cubicBezTo>
                    <a:pt x="91" y="57"/>
                    <a:pt x="92" y="57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4" y="56"/>
                    <a:pt x="94" y="55"/>
                    <a:pt x="94" y="55"/>
                  </a:cubicBezTo>
                  <a:cubicBezTo>
                    <a:pt x="94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4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5" y="56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lose/>
                  <a:moveTo>
                    <a:pt x="101" y="55"/>
                  </a:moveTo>
                  <a:cubicBezTo>
                    <a:pt x="101" y="55"/>
                    <a:pt x="101" y="55"/>
                    <a:pt x="101" y="55"/>
                  </a:cubicBezTo>
                  <a:cubicBezTo>
                    <a:pt x="99" y="56"/>
                    <a:pt x="98" y="56"/>
                    <a:pt x="97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7"/>
                    <a:pt x="97" y="56"/>
                    <a:pt x="97" y="56"/>
                  </a:cubicBezTo>
                  <a:cubicBezTo>
                    <a:pt x="96" y="57"/>
                    <a:pt x="95" y="58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57"/>
                    <a:pt x="96" y="57"/>
                    <a:pt x="96" y="56"/>
                  </a:cubicBezTo>
                  <a:cubicBezTo>
                    <a:pt x="98" y="56"/>
                    <a:pt x="99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lose/>
                  <a:moveTo>
                    <a:pt x="105" y="61"/>
                  </a:moveTo>
                  <a:cubicBezTo>
                    <a:pt x="104" y="62"/>
                    <a:pt x="104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4" y="62"/>
                    <a:pt x="104" y="61"/>
                  </a:cubicBezTo>
                  <a:cubicBezTo>
                    <a:pt x="104" y="61"/>
                    <a:pt x="105" y="61"/>
                    <a:pt x="105" y="61"/>
                  </a:cubicBezTo>
                  <a:cubicBezTo>
                    <a:pt x="105" y="61"/>
                    <a:pt x="105" y="61"/>
                    <a:pt x="105" y="6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11840"/>
            <p:cNvSpPr>
              <a:spLocks/>
            </p:cNvSpPr>
            <p:nvPr/>
          </p:nvSpPr>
          <p:spPr bwMode="auto">
            <a:xfrm>
              <a:off x="4875414" y="4599286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11841"/>
            <p:cNvSpPr>
              <a:spLocks/>
            </p:cNvSpPr>
            <p:nvPr/>
          </p:nvSpPr>
          <p:spPr bwMode="auto">
            <a:xfrm>
              <a:off x="5054581" y="4732747"/>
              <a:ext cx="3656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11842"/>
            <p:cNvSpPr>
              <a:spLocks/>
            </p:cNvSpPr>
            <p:nvPr/>
          </p:nvSpPr>
          <p:spPr bwMode="auto">
            <a:xfrm>
              <a:off x="4807768" y="4824158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11843"/>
            <p:cNvSpPr>
              <a:spLocks/>
            </p:cNvSpPr>
            <p:nvPr/>
          </p:nvSpPr>
          <p:spPr bwMode="auto">
            <a:xfrm>
              <a:off x="4802284" y="4833300"/>
              <a:ext cx="0" cy="365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11844"/>
            <p:cNvSpPr>
              <a:spLocks/>
            </p:cNvSpPr>
            <p:nvPr/>
          </p:nvSpPr>
          <p:spPr bwMode="auto">
            <a:xfrm>
              <a:off x="4910149" y="4902773"/>
              <a:ext cx="5485" cy="365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11845"/>
            <p:cNvSpPr>
              <a:spLocks noEditPoints="1"/>
            </p:cNvSpPr>
            <p:nvPr/>
          </p:nvSpPr>
          <p:spPr bwMode="auto">
            <a:xfrm>
              <a:off x="4950371" y="5292187"/>
              <a:ext cx="73129" cy="60332"/>
            </a:xfrm>
            <a:custGeom>
              <a:avLst/>
              <a:gdLst>
                <a:gd name="T0" fmla="*/ 10 w 17"/>
                <a:gd name="T1" fmla="*/ 1 h 14"/>
                <a:gd name="T2" fmla="*/ 8 w 17"/>
                <a:gd name="T3" fmla="*/ 1 h 14"/>
                <a:gd name="T4" fmla="*/ 1 w 17"/>
                <a:gd name="T5" fmla="*/ 2 h 14"/>
                <a:gd name="T6" fmla="*/ 3 w 17"/>
                <a:gd name="T7" fmla="*/ 4 h 14"/>
                <a:gd name="T8" fmla="*/ 2 w 17"/>
                <a:gd name="T9" fmla="*/ 5 h 14"/>
                <a:gd name="T10" fmla="*/ 2 w 17"/>
                <a:gd name="T11" fmla="*/ 5 h 14"/>
                <a:gd name="T12" fmla="*/ 3 w 17"/>
                <a:gd name="T13" fmla="*/ 8 h 14"/>
                <a:gd name="T14" fmla="*/ 3 w 17"/>
                <a:gd name="T15" fmla="*/ 8 h 14"/>
                <a:gd name="T16" fmla="*/ 9 w 17"/>
                <a:gd name="T17" fmla="*/ 13 h 14"/>
                <a:gd name="T18" fmla="*/ 13 w 17"/>
                <a:gd name="T19" fmla="*/ 13 h 14"/>
                <a:gd name="T20" fmla="*/ 7 w 17"/>
                <a:gd name="T21" fmla="*/ 7 h 14"/>
                <a:gd name="T22" fmla="*/ 7 w 17"/>
                <a:gd name="T23" fmla="*/ 7 h 14"/>
                <a:gd name="T24" fmla="*/ 7 w 17"/>
                <a:gd name="T25" fmla="*/ 7 h 14"/>
                <a:gd name="T26" fmla="*/ 6 w 17"/>
                <a:gd name="T27" fmla="*/ 2 h 14"/>
                <a:gd name="T28" fmla="*/ 2 w 17"/>
                <a:gd name="T29" fmla="*/ 5 h 14"/>
                <a:gd name="T30" fmla="*/ 4 w 17"/>
                <a:gd name="T31" fmla="*/ 7 h 14"/>
                <a:gd name="T32" fmla="*/ 10 w 17"/>
                <a:gd name="T33" fmla="*/ 3 h 14"/>
                <a:gd name="T34" fmla="*/ 9 w 17"/>
                <a:gd name="T35" fmla="*/ 3 h 14"/>
                <a:gd name="T36" fmla="*/ 3 w 17"/>
                <a:gd name="T37" fmla="*/ 8 h 14"/>
                <a:gd name="T38" fmla="*/ 4 w 17"/>
                <a:gd name="T39" fmla="*/ 4 h 14"/>
                <a:gd name="T40" fmla="*/ 3 w 17"/>
                <a:gd name="T41" fmla="*/ 6 h 14"/>
                <a:gd name="T42" fmla="*/ 4 w 17"/>
                <a:gd name="T43" fmla="*/ 6 h 14"/>
                <a:gd name="T44" fmla="*/ 10 w 17"/>
                <a:gd name="T45" fmla="*/ 2 h 14"/>
                <a:gd name="T46" fmla="*/ 8 w 17"/>
                <a:gd name="T47" fmla="*/ 3 h 14"/>
                <a:gd name="T48" fmla="*/ 5 w 17"/>
                <a:gd name="T49" fmla="*/ 5 h 14"/>
                <a:gd name="T50" fmla="*/ 8 w 17"/>
                <a:gd name="T51" fmla="*/ 2 h 14"/>
                <a:gd name="T52" fmla="*/ 6 w 17"/>
                <a:gd name="T53" fmla="*/ 3 h 14"/>
                <a:gd name="T54" fmla="*/ 10 w 17"/>
                <a:gd name="T55" fmla="*/ 1 h 14"/>
                <a:gd name="T56" fmla="*/ 10 w 17"/>
                <a:gd name="T57" fmla="*/ 5 h 14"/>
                <a:gd name="T58" fmla="*/ 6 w 17"/>
                <a:gd name="T59" fmla="*/ 8 h 14"/>
                <a:gd name="T60" fmla="*/ 6 w 17"/>
                <a:gd name="T61" fmla="*/ 8 h 14"/>
                <a:gd name="T62" fmla="*/ 3 w 17"/>
                <a:gd name="T63" fmla="*/ 8 h 14"/>
                <a:gd name="T64" fmla="*/ 4 w 17"/>
                <a:gd name="T65" fmla="*/ 6 h 14"/>
                <a:gd name="T66" fmla="*/ 13 w 17"/>
                <a:gd name="T67" fmla="*/ 11 h 14"/>
                <a:gd name="T68" fmla="*/ 14 w 17"/>
                <a:gd name="T69" fmla="*/ 10 h 14"/>
                <a:gd name="T70" fmla="*/ 11 w 17"/>
                <a:gd name="T71" fmla="*/ 12 h 14"/>
                <a:gd name="T72" fmla="*/ 10 w 17"/>
                <a:gd name="T73" fmla="*/ 12 h 14"/>
                <a:gd name="T74" fmla="*/ 13 w 17"/>
                <a:gd name="T75" fmla="*/ 8 h 14"/>
                <a:gd name="T76" fmla="*/ 10 w 17"/>
                <a:gd name="T77" fmla="*/ 10 h 14"/>
                <a:gd name="T78" fmla="*/ 8 w 17"/>
                <a:gd name="T79" fmla="*/ 11 h 14"/>
                <a:gd name="T80" fmla="*/ 12 w 17"/>
                <a:gd name="T81" fmla="*/ 7 h 14"/>
                <a:gd name="T82" fmla="*/ 6 w 17"/>
                <a:gd name="T83" fmla="*/ 10 h 14"/>
                <a:gd name="T84" fmla="*/ 10 w 17"/>
                <a:gd name="T85" fmla="*/ 6 h 14"/>
                <a:gd name="T86" fmla="*/ 11 w 17"/>
                <a:gd name="T87" fmla="*/ 5 h 14"/>
                <a:gd name="T88" fmla="*/ 12 w 17"/>
                <a:gd name="T89" fmla="*/ 4 h 14"/>
                <a:gd name="T90" fmla="*/ 13 w 17"/>
                <a:gd name="T91" fmla="*/ 6 h 14"/>
                <a:gd name="T92" fmla="*/ 14 w 17"/>
                <a:gd name="T93" fmla="*/ 6 h 14"/>
                <a:gd name="T94" fmla="*/ 14 w 17"/>
                <a:gd name="T9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4">
                  <a:moveTo>
                    <a:pt x="16" y="8"/>
                  </a:moveTo>
                  <a:cubicBezTo>
                    <a:pt x="15" y="6"/>
                    <a:pt x="11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0" y="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6" y="11"/>
                    <a:pt x="7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2" y="14"/>
                    <a:pt x="13" y="13"/>
                  </a:cubicBezTo>
                  <a:cubicBezTo>
                    <a:pt x="16" y="13"/>
                    <a:pt x="17" y="11"/>
                    <a:pt x="16" y="8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9" y="6"/>
                    <a:pt x="11" y="5"/>
                  </a:cubicBezTo>
                  <a:cubicBezTo>
                    <a:pt x="10" y="6"/>
                    <a:pt x="8" y="6"/>
                    <a:pt x="7" y="7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lose/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5" y="2"/>
                    <a:pt x="4" y="3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8"/>
                  </a:move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6"/>
                    <a:pt x="8" y="5"/>
                    <a:pt x="10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9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7" y="4"/>
                    <a:pt x="5" y="6"/>
                    <a:pt x="4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6" y="3"/>
                    <a:pt x="4" y="5"/>
                    <a:pt x="3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1" y="3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9" y="4"/>
                    <a:pt x="9" y="5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3" y="8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5"/>
                    <a:pt x="4" y="5"/>
                    <a:pt x="5" y="5"/>
                  </a:cubicBezTo>
                  <a:close/>
                  <a:moveTo>
                    <a:pt x="10" y="13"/>
                  </a:move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2" y="11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10" y="11"/>
                    <a:pt x="12" y="10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2" y="9"/>
                  </a:cubicBezTo>
                  <a:cubicBezTo>
                    <a:pt x="11" y="10"/>
                    <a:pt x="10" y="11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7" y="11"/>
                    <a:pt x="7" y="11"/>
                    <a:pt x="6" y="10"/>
                  </a:cubicBezTo>
                  <a:cubicBezTo>
                    <a:pt x="8" y="9"/>
                    <a:pt x="10" y="8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8"/>
                    <a:pt x="8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3" y="5"/>
                    <a:pt x="14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8"/>
                    <a:pt x="17" y="11"/>
                    <a:pt x="14" y="13"/>
                  </a:cubicBezTo>
                  <a:cubicBezTo>
                    <a:pt x="13" y="13"/>
                    <a:pt x="12" y="13"/>
                    <a:pt x="1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11846"/>
            <p:cNvSpPr>
              <a:spLocks/>
            </p:cNvSpPr>
            <p:nvPr/>
          </p:nvSpPr>
          <p:spPr bwMode="auto">
            <a:xfrm>
              <a:off x="4785829" y="4581004"/>
              <a:ext cx="25595" cy="14626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11847"/>
            <p:cNvSpPr>
              <a:spLocks/>
            </p:cNvSpPr>
            <p:nvPr/>
          </p:nvSpPr>
          <p:spPr bwMode="auto">
            <a:xfrm>
              <a:off x="4776689" y="4595629"/>
              <a:ext cx="31081" cy="16455"/>
            </a:xfrm>
            <a:custGeom>
              <a:avLst/>
              <a:gdLst>
                <a:gd name="T0" fmla="*/ 6 w 7"/>
                <a:gd name="T1" fmla="*/ 0 h 4"/>
                <a:gd name="T2" fmla="*/ 2 w 7"/>
                <a:gd name="T3" fmla="*/ 2 h 4"/>
                <a:gd name="T4" fmla="*/ 0 w 7"/>
                <a:gd name="T5" fmla="*/ 4 h 4"/>
                <a:gd name="T6" fmla="*/ 0 w 7"/>
                <a:gd name="T7" fmla="*/ 4 h 4"/>
                <a:gd name="T8" fmla="*/ 2 w 7"/>
                <a:gd name="T9" fmla="*/ 3 h 4"/>
                <a:gd name="T10" fmla="*/ 2 w 7"/>
                <a:gd name="T11" fmla="*/ 3 h 4"/>
                <a:gd name="T12" fmla="*/ 3 w 7"/>
                <a:gd name="T13" fmla="*/ 3 h 4"/>
                <a:gd name="T14" fmla="*/ 3 w 7"/>
                <a:gd name="T15" fmla="*/ 2 h 4"/>
                <a:gd name="T16" fmla="*/ 3 w 7"/>
                <a:gd name="T17" fmla="*/ 2 h 4"/>
                <a:gd name="T18" fmla="*/ 7 w 7"/>
                <a:gd name="T19" fmla="*/ 0 h 4"/>
                <a:gd name="T20" fmla="*/ 6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1"/>
                    <a:pt x="4" y="1"/>
                    <a:pt x="2" y="2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11848"/>
            <p:cNvSpPr>
              <a:spLocks/>
            </p:cNvSpPr>
            <p:nvPr/>
          </p:nvSpPr>
          <p:spPr bwMode="auto">
            <a:xfrm>
              <a:off x="4732811" y="4650477"/>
              <a:ext cx="129805" cy="60332"/>
            </a:xfrm>
            <a:custGeom>
              <a:avLst/>
              <a:gdLst>
                <a:gd name="T0" fmla="*/ 30 w 30"/>
                <a:gd name="T1" fmla="*/ 0 h 14"/>
                <a:gd name="T2" fmla="*/ 0 w 30"/>
                <a:gd name="T3" fmla="*/ 14 h 14"/>
                <a:gd name="T4" fmla="*/ 0 w 30"/>
                <a:gd name="T5" fmla="*/ 14 h 14"/>
                <a:gd name="T6" fmla="*/ 30 w 30"/>
                <a:gd name="T7" fmla="*/ 1 h 14"/>
                <a:gd name="T8" fmla="*/ 30 w 3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0"/>
                  </a:moveTo>
                  <a:cubicBezTo>
                    <a:pt x="20" y="5"/>
                    <a:pt x="1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0" y="10"/>
                    <a:pt x="20" y="5"/>
                    <a:pt x="30" y="1"/>
                  </a:cubicBezTo>
                  <a:cubicBezTo>
                    <a:pt x="30" y="1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11849"/>
            <p:cNvSpPr>
              <a:spLocks/>
            </p:cNvSpPr>
            <p:nvPr/>
          </p:nvSpPr>
          <p:spPr bwMode="auto">
            <a:xfrm>
              <a:off x="4798628" y="4690698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11850"/>
            <p:cNvSpPr>
              <a:spLocks/>
            </p:cNvSpPr>
            <p:nvPr/>
          </p:nvSpPr>
          <p:spPr bwMode="auto">
            <a:xfrm>
              <a:off x="4811425" y="4672415"/>
              <a:ext cx="60332" cy="25595"/>
            </a:xfrm>
            <a:custGeom>
              <a:avLst/>
              <a:gdLst>
                <a:gd name="T0" fmla="*/ 14 w 14"/>
                <a:gd name="T1" fmla="*/ 0 h 6"/>
                <a:gd name="T2" fmla="*/ 0 w 14"/>
                <a:gd name="T3" fmla="*/ 5 h 6"/>
                <a:gd name="T4" fmla="*/ 0 w 14"/>
                <a:gd name="T5" fmla="*/ 6 h 6"/>
                <a:gd name="T6" fmla="*/ 14 w 14"/>
                <a:gd name="T7" fmla="*/ 0 h 6"/>
                <a:gd name="T8" fmla="*/ 14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cubicBezTo>
                    <a:pt x="9" y="2"/>
                    <a:pt x="5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5" y="4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11851"/>
            <p:cNvSpPr>
              <a:spLocks/>
            </p:cNvSpPr>
            <p:nvPr/>
          </p:nvSpPr>
          <p:spPr bwMode="auto">
            <a:xfrm>
              <a:off x="4846162" y="4741888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3 h 4"/>
                <a:gd name="T4" fmla="*/ 0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2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11852"/>
            <p:cNvSpPr>
              <a:spLocks/>
            </p:cNvSpPr>
            <p:nvPr/>
          </p:nvSpPr>
          <p:spPr bwMode="auto">
            <a:xfrm>
              <a:off x="4729155" y="4690698"/>
              <a:ext cx="69473" cy="29252"/>
            </a:xfrm>
            <a:custGeom>
              <a:avLst/>
              <a:gdLst>
                <a:gd name="T0" fmla="*/ 15 w 16"/>
                <a:gd name="T1" fmla="*/ 0 h 7"/>
                <a:gd name="T2" fmla="*/ 0 w 16"/>
                <a:gd name="T3" fmla="*/ 7 h 7"/>
                <a:gd name="T4" fmla="*/ 0 w 16"/>
                <a:gd name="T5" fmla="*/ 7 h 7"/>
                <a:gd name="T6" fmla="*/ 16 w 16"/>
                <a:gd name="T7" fmla="*/ 1 h 7"/>
                <a:gd name="T8" fmla="*/ 15 w 1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5" y="0"/>
                  </a:moveTo>
                  <a:cubicBezTo>
                    <a:pt x="10" y="2"/>
                    <a:pt x="5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11" y="3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11853"/>
            <p:cNvSpPr>
              <a:spLocks/>
            </p:cNvSpPr>
            <p:nvPr/>
          </p:nvSpPr>
          <p:spPr bwMode="auto">
            <a:xfrm>
              <a:off x="4720013" y="4698011"/>
              <a:ext cx="74958" cy="34737"/>
            </a:xfrm>
            <a:custGeom>
              <a:avLst/>
              <a:gdLst>
                <a:gd name="T0" fmla="*/ 16 w 17"/>
                <a:gd name="T1" fmla="*/ 1 h 8"/>
                <a:gd name="T2" fmla="*/ 0 w 17"/>
                <a:gd name="T3" fmla="*/ 8 h 8"/>
                <a:gd name="T4" fmla="*/ 0 w 17"/>
                <a:gd name="T5" fmla="*/ 8 h 8"/>
                <a:gd name="T6" fmla="*/ 16 w 17"/>
                <a:gd name="T7" fmla="*/ 1 h 8"/>
                <a:gd name="T8" fmla="*/ 16 w 1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6" y="1"/>
                  </a:moveTo>
                  <a:cubicBezTo>
                    <a:pt x="11" y="3"/>
                    <a:pt x="6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6"/>
                    <a:pt x="11" y="4"/>
                    <a:pt x="16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11854"/>
            <p:cNvSpPr>
              <a:spLocks/>
            </p:cNvSpPr>
            <p:nvPr/>
          </p:nvSpPr>
          <p:spPr bwMode="auto">
            <a:xfrm>
              <a:off x="4725498" y="4716293"/>
              <a:ext cx="54847" cy="25595"/>
            </a:xfrm>
            <a:custGeom>
              <a:avLst/>
              <a:gdLst>
                <a:gd name="T0" fmla="*/ 13 w 13"/>
                <a:gd name="T1" fmla="*/ 0 h 6"/>
                <a:gd name="T2" fmla="*/ 0 w 13"/>
                <a:gd name="T3" fmla="*/ 6 h 6"/>
                <a:gd name="T4" fmla="*/ 0 w 13"/>
                <a:gd name="T5" fmla="*/ 6 h 6"/>
                <a:gd name="T6" fmla="*/ 13 w 13"/>
                <a:gd name="T7" fmla="*/ 0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11855"/>
            <p:cNvSpPr>
              <a:spLocks/>
            </p:cNvSpPr>
            <p:nvPr/>
          </p:nvSpPr>
          <p:spPr bwMode="auto">
            <a:xfrm>
              <a:off x="4868101" y="4581004"/>
              <a:ext cx="3656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11856"/>
            <p:cNvSpPr>
              <a:spLocks/>
            </p:cNvSpPr>
            <p:nvPr/>
          </p:nvSpPr>
          <p:spPr bwMode="auto">
            <a:xfrm>
              <a:off x="4871757" y="4573691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2 w 6"/>
                <a:gd name="T3" fmla="*/ 2 h 3"/>
                <a:gd name="T4" fmla="*/ 3 w 6"/>
                <a:gd name="T5" fmla="*/ 2 h 3"/>
                <a:gd name="T6" fmla="*/ 5 w 6"/>
                <a:gd name="T7" fmla="*/ 0 h 3"/>
                <a:gd name="T8" fmla="*/ 5 w 6"/>
                <a:gd name="T9" fmla="*/ 0 h 3"/>
                <a:gd name="T10" fmla="*/ 4 w 6"/>
                <a:gd name="T11" fmla="*/ 1 h 3"/>
                <a:gd name="T12" fmla="*/ 5 w 6"/>
                <a:gd name="T13" fmla="*/ 0 h 3"/>
                <a:gd name="T14" fmla="*/ 5 w 6"/>
                <a:gd name="T15" fmla="*/ 0 h 3"/>
                <a:gd name="T16" fmla="*/ 0 w 6"/>
                <a:gd name="T17" fmla="*/ 2 h 3"/>
                <a:gd name="T18" fmla="*/ 0 w 6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11857"/>
            <p:cNvSpPr>
              <a:spLocks/>
            </p:cNvSpPr>
            <p:nvPr/>
          </p:nvSpPr>
          <p:spPr bwMode="auto">
            <a:xfrm>
              <a:off x="4884554" y="4767484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4 w 5"/>
                <a:gd name="T3" fmla="*/ 0 h 2"/>
                <a:gd name="T4" fmla="*/ 0 w 5"/>
                <a:gd name="T5" fmla="*/ 2 h 2"/>
                <a:gd name="T6" fmla="*/ 1 w 5"/>
                <a:gd name="T7" fmla="*/ 2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11858"/>
            <p:cNvSpPr>
              <a:spLocks/>
            </p:cNvSpPr>
            <p:nvPr/>
          </p:nvSpPr>
          <p:spPr bwMode="auto">
            <a:xfrm>
              <a:off x="4811425" y="4789423"/>
              <a:ext cx="63989" cy="25595"/>
            </a:xfrm>
            <a:custGeom>
              <a:avLst/>
              <a:gdLst>
                <a:gd name="T0" fmla="*/ 0 w 15"/>
                <a:gd name="T1" fmla="*/ 6 h 6"/>
                <a:gd name="T2" fmla="*/ 15 w 15"/>
                <a:gd name="T3" fmla="*/ 1 h 6"/>
                <a:gd name="T4" fmla="*/ 14 w 15"/>
                <a:gd name="T5" fmla="*/ 0 h 6"/>
                <a:gd name="T6" fmla="*/ 0 w 15"/>
                <a:gd name="T7" fmla="*/ 5 h 6"/>
                <a:gd name="T8" fmla="*/ 0 w 1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5" y="4"/>
                    <a:pt x="10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0" y="2"/>
                    <a:pt x="5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11859"/>
            <p:cNvSpPr>
              <a:spLocks/>
            </p:cNvSpPr>
            <p:nvPr/>
          </p:nvSpPr>
          <p:spPr bwMode="auto">
            <a:xfrm>
              <a:off x="4837020" y="4897288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1 h 3"/>
                <a:gd name="T4" fmla="*/ 7 w 8"/>
                <a:gd name="T5" fmla="*/ 0 h 3"/>
                <a:gd name="T6" fmla="*/ 1 w 8"/>
                <a:gd name="T7" fmla="*/ 2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11860"/>
            <p:cNvSpPr>
              <a:spLocks/>
            </p:cNvSpPr>
            <p:nvPr/>
          </p:nvSpPr>
          <p:spPr bwMode="auto">
            <a:xfrm>
              <a:off x="4932088" y="4564549"/>
              <a:ext cx="18282" cy="3656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1 w 4"/>
                <a:gd name="T5" fmla="*/ 0 h 1"/>
                <a:gd name="T6" fmla="*/ 1 w 4"/>
                <a:gd name="T7" fmla="*/ 1 h 1"/>
                <a:gd name="T8" fmla="*/ 1 w 4"/>
                <a:gd name="T9" fmla="*/ 0 h 1"/>
                <a:gd name="T10" fmla="*/ 2 w 4"/>
                <a:gd name="T11" fmla="*/ 0 h 1"/>
                <a:gd name="T12" fmla="*/ 0 w 4"/>
                <a:gd name="T13" fmla="*/ 1 h 1"/>
                <a:gd name="T14" fmla="*/ 0 w 4"/>
                <a:gd name="T15" fmla="*/ 1 h 1"/>
                <a:gd name="T16" fmla="*/ 3 w 4"/>
                <a:gd name="T17" fmla="*/ 1 h 1"/>
                <a:gd name="T18" fmla="*/ 3 w 4"/>
                <a:gd name="T19" fmla="*/ 0 h 1"/>
                <a:gd name="T20" fmla="*/ 4 w 4"/>
                <a:gd name="T21" fmla="*/ 0 h 1"/>
                <a:gd name="T22" fmla="*/ 4 w 4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11861"/>
            <p:cNvSpPr>
              <a:spLocks/>
            </p:cNvSpPr>
            <p:nvPr/>
          </p:nvSpPr>
          <p:spPr bwMode="auto">
            <a:xfrm>
              <a:off x="4919291" y="4599286"/>
              <a:ext cx="0" cy="3656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2" name="Freeform 11862"/>
            <p:cNvSpPr>
              <a:spLocks/>
            </p:cNvSpPr>
            <p:nvPr/>
          </p:nvSpPr>
          <p:spPr bwMode="auto">
            <a:xfrm>
              <a:off x="4924775" y="4581004"/>
              <a:ext cx="63989" cy="18282"/>
            </a:xfrm>
            <a:custGeom>
              <a:avLst/>
              <a:gdLst>
                <a:gd name="T0" fmla="*/ 15 w 15"/>
                <a:gd name="T1" fmla="*/ 0 h 4"/>
                <a:gd name="T2" fmla="*/ 1 w 15"/>
                <a:gd name="T3" fmla="*/ 4 h 4"/>
                <a:gd name="T4" fmla="*/ 1 w 15"/>
                <a:gd name="T5" fmla="*/ 4 h 4"/>
                <a:gd name="T6" fmla="*/ 15 w 15"/>
                <a:gd name="T7" fmla="*/ 0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0" y="1"/>
                    <a:pt x="5" y="2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5" y="3"/>
                    <a:pt x="10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3" name="Freeform 11863"/>
            <p:cNvSpPr>
              <a:spLocks/>
            </p:cNvSpPr>
            <p:nvPr/>
          </p:nvSpPr>
          <p:spPr bwMode="auto">
            <a:xfrm>
              <a:off x="4924775" y="4586488"/>
              <a:ext cx="63989" cy="16455"/>
            </a:xfrm>
            <a:custGeom>
              <a:avLst/>
              <a:gdLst>
                <a:gd name="T0" fmla="*/ 15 w 15"/>
                <a:gd name="T1" fmla="*/ 0 h 4"/>
                <a:gd name="T2" fmla="*/ 2 w 15"/>
                <a:gd name="T3" fmla="*/ 3 h 4"/>
                <a:gd name="T4" fmla="*/ 2 w 15"/>
                <a:gd name="T5" fmla="*/ 3 h 4"/>
                <a:gd name="T6" fmla="*/ 0 w 15"/>
                <a:gd name="T7" fmla="*/ 4 h 4"/>
                <a:gd name="T8" fmla="*/ 1 w 15"/>
                <a:gd name="T9" fmla="*/ 4 h 4"/>
                <a:gd name="T10" fmla="*/ 10 w 15"/>
                <a:gd name="T11" fmla="*/ 2 h 4"/>
                <a:gd name="T12" fmla="*/ 10 w 15"/>
                <a:gd name="T13" fmla="*/ 2 h 4"/>
                <a:gd name="T14" fmla="*/ 15 w 15"/>
                <a:gd name="T15" fmla="*/ 1 h 4"/>
                <a:gd name="T16" fmla="*/ 15 w 15"/>
                <a:gd name="T17" fmla="*/ 1 h 4"/>
                <a:gd name="T18" fmla="*/ 12 w 15"/>
                <a:gd name="T19" fmla="*/ 1 h 4"/>
                <a:gd name="T20" fmla="*/ 15 w 15"/>
                <a:gd name="T21" fmla="*/ 0 h 4"/>
                <a:gd name="T22" fmla="*/ 15 w 15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1" y="1"/>
                    <a:pt x="6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4" y="3"/>
                    <a:pt x="7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3" y="1"/>
                    <a:pt x="14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4" name="Freeform 11864"/>
            <p:cNvSpPr>
              <a:spLocks/>
            </p:cNvSpPr>
            <p:nvPr/>
          </p:nvSpPr>
          <p:spPr bwMode="auto">
            <a:xfrm>
              <a:off x="4915635" y="4615739"/>
              <a:ext cx="76786" cy="18282"/>
            </a:xfrm>
            <a:custGeom>
              <a:avLst/>
              <a:gdLst>
                <a:gd name="T0" fmla="*/ 18 w 18"/>
                <a:gd name="T1" fmla="*/ 0 h 4"/>
                <a:gd name="T2" fmla="*/ 1 w 18"/>
                <a:gd name="T3" fmla="*/ 4 h 4"/>
                <a:gd name="T4" fmla="*/ 1 w 18"/>
                <a:gd name="T5" fmla="*/ 4 h 4"/>
                <a:gd name="T6" fmla="*/ 18 w 18"/>
                <a:gd name="T7" fmla="*/ 0 h 4"/>
                <a:gd name="T8" fmla="*/ 18 w 1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">
                  <a:moveTo>
                    <a:pt x="18" y="0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7" y="3"/>
                    <a:pt x="12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5" name="Freeform 11865"/>
            <p:cNvSpPr>
              <a:spLocks/>
            </p:cNvSpPr>
            <p:nvPr/>
          </p:nvSpPr>
          <p:spPr bwMode="auto">
            <a:xfrm>
              <a:off x="4910149" y="4716293"/>
              <a:ext cx="69473" cy="25595"/>
            </a:xfrm>
            <a:custGeom>
              <a:avLst/>
              <a:gdLst>
                <a:gd name="T0" fmla="*/ 0 w 16"/>
                <a:gd name="T1" fmla="*/ 6 h 6"/>
                <a:gd name="T2" fmla="*/ 16 w 16"/>
                <a:gd name="T3" fmla="*/ 1 h 6"/>
                <a:gd name="T4" fmla="*/ 16 w 16"/>
                <a:gd name="T5" fmla="*/ 0 h 6"/>
                <a:gd name="T6" fmla="*/ 0 w 16"/>
                <a:gd name="T7" fmla="*/ 5 h 6"/>
                <a:gd name="T8" fmla="*/ 0 w 1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6" y="4"/>
                    <a:pt x="11" y="3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1" y="2"/>
                    <a:pt x="6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6" name="Freeform 11866"/>
            <p:cNvSpPr>
              <a:spLocks/>
            </p:cNvSpPr>
            <p:nvPr/>
          </p:nvSpPr>
          <p:spPr bwMode="auto">
            <a:xfrm>
              <a:off x="4910149" y="4738232"/>
              <a:ext cx="69473" cy="21939"/>
            </a:xfrm>
            <a:custGeom>
              <a:avLst/>
              <a:gdLst>
                <a:gd name="T0" fmla="*/ 15 w 16"/>
                <a:gd name="T1" fmla="*/ 0 h 5"/>
                <a:gd name="T2" fmla="*/ 1 w 16"/>
                <a:gd name="T3" fmla="*/ 4 h 5"/>
                <a:gd name="T4" fmla="*/ 1 w 16"/>
                <a:gd name="T5" fmla="*/ 5 h 5"/>
                <a:gd name="T6" fmla="*/ 16 w 16"/>
                <a:gd name="T7" fmla="*/ 1 h 5"/>
                <a:gd name="T8" fmla="*/ 15 w 1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5" y="0"/>
                  </a:moveTo>
                  <a:cubicBezTo>
                    <a:pt x="11" y="2"/>
                    <a:pt x="6" y="3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6" y="3"/>
                    <a:pt x="11" y="2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7" name="Freeform 11867"/>
            <p:cNvSpPr>
              <a:spLocks/>
            </p:cNvSpPr>
            <p:nvPr/>
          </p:nvSpPr>
          <p:spPr bwMode="auto">
            <a:xfrm>
              <a:off x="4919291" y="4772968"/>
              <a:ext cx="56676" cy="20111"/>
            </a:xfrm>
            <a:custGeom>
              <a:avLst/>
              <a:gdLst>
                <a:gd name="T0" fmla="*/ 13 w 13"/>
                <a:gd name="T1" fmla="*/ 0 h 5"/>
                <a:gd name="T2" fmla="*/ 1 w 13"/>
                <a:gd name="T3" fmla="*/ 4 h 5"/>
                <a:gd name="T4" fmla="*/ 1 w 13"/>
                <a:gd name="T5" fmla="*/ 4 h 5"/>
                <a:gd name="T6" fmla="*/ 13 w 13"/>
                <a:gd name="T7" fmla="*/ 1 h 5"/>
                <a:gd name="T8" fmla="*/ 13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9" y="2"/>
                    <a:pt x="5" y="3"/>
                    <a:pt x="1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5" y="3"/>
                    <a:pt x="9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8" name="Freeform 11868"/>
            <p:cNvSpPr>
              <a:spLocks/>
            </p:cNvSpPr>
            <p:nvPr/>
          </p:nvSpPr>
          <p:spPr bwMode="auto">
            <a:xfrm>
              <a:off x="4924775" y="4789423"/>
              <a:ext cx="54847" cy="9142"/>
            </a:xfrm>
            <a:custGeom>
              <a:avLst/>
              <a:gdLst>
                <a:gd name="T0" fmla="*/ 13 w 13"/>
                <a:gd name="T1" fmla="*/ 0 h 2"/>
                <a:gd name="T2" fmla="*/ 0 w 13"/>
                <a:gd name="T3" fmla="*/ 2 h 2"/>
                <a:gd name="T4" fmla="*/ 0 w 13"/>
                <a:gd name="T5" fmla="*/ 2 h 2"/>
                <a:gd name="T6" fmla="*/ 13 w 13"/>
                <a:gd name="T7" fmla="*/ 0 h 2"/>
                <a:gd name="T8" fmla="*/ 13 w 1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cubicBezTo>
                    <a:pt x="9" y="1"/>
                    <a:pt x="4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9" name="Freeform 11869"/>
            <p:cNvSpPr>
              <a:spLocks/>
            </p:cNvSpPr>
            <p:nvPr/>
          </p:nvSpPr>
          <p:spPr bwMode="auto">
            <a:xfrm>
              <a:off x="4924775" y="4802220"/>
              <a:ext cx="60332" cy="21939"/>
            </a:xfrm>
            <a:custGeom>
              <a:avLst/>
              <a:gdLst>
                <a:gd name="T0" fmla="*/ 14 w 14"/>
                <a:gd name="T1" fmla="*/ 0 h 5"/>
                <a:gd name="T2" fmla="*/ 0 w 14"/>
                <a:gd name="T3" fmla="*/ 5 h 5"/>
                <a:gd name="T4" fmla="*/ 0 w 14"/>
                <a:gd name="T5" fmla="*/ 5 h 5"/>
                <a:gd name="T6" fmla="*/ 14 w 14"/>
                <a:gd name="T7" fmla="*/ 1 h 5"/>
                <a:gd name="T8" fmla="*/ 14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cubicBezTo>
                    <a:pt x="9" y="2"/>
                    <a:pt x="5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4"/>
                    <a:pt x="9" y="2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0" name="Freeform 11870"/>
            <p:cNvSpPr>
              <a:spLocks/>
            </p:cNvSpPr>
            <p:nvPr/>
          </p:nvSpPr>
          <p:spPr bwMode="auto">
            <a:xfrm>
              <a:off x="4924775" y="4811361"/>
              <a:ext cx="60332" cy="21939"/>
            </a:xfrm>
            <a:custGeom>
              <a:avLst/>
              <a:gdLst>
                <a:gd name="T0" fmla="*/ 14 w 14"/>
                <a:gd name="T1" fmla="*/ 0 h 5"/>
                <a:gd name="T2" fmla="*/ 0 w 14"/>
                <a:gd name="T3" fmla="*/ 5 h 5"/>
                <a:gd name="T4" fmla="*/ 0 w 14"/>
                <a:gd name="T5" fmla="*/ 5 h 5"/>
                <a:gd name="T6" fmla="*/ 14 w 14"/>
                <a:gd name="T7" fmla="*/ 1 h 5"/>
                <a:gd name="T8" fmla="*/ 14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cubicBezTo>
                    <a:pt x="9" y="2"/>
                    <a:pt x="5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4"/>
                    <a:pt x="9" y="3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1" name="Freeform 11871"/>
            <p:cNvSpPr>
              <a:spLocks/>
            </p:cNvSpPr>
            <p:nvPr/>
          </p:nvSpPr>
          <p:spPr bwMode="auto">
            <a:xfrm>
              <a:off x="4924775" y="4846097"/>
              <a:ext cx="60332" cy="16455"/>
            </a:xfrm>
            <a:custGeom>
              <a:avLst/>
              <a:gdLst>
                <a:gd name="T0" fmla="*/ 14 w 14"/>
                <a:gd name="T1" fmla="*/ 0 h 4"/>
                <a:gd name="T2" fmla="*/ 0 w 14"/>
                <a:gd name="T3" fmla="*/ 4 h 4"/>
                <a:gd name="T4" fmla="*/ 0 w 14"/>
                <a:gd name="T5" fmla="*/ 4 h 4"/>
                <a:gd name="T6" fmla="*/ 14 w 14"/>
                <a:gd name="T7" fmla="*/ 0 h 4"/>
                <a:gd name="T8" fmla="*/ 14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2" name="Freeform 11872"/>
            <p:cNvSpPr>
              <a:spLocks/>
            </p:cNvSpPr>
            <p:nvPr/>
          </p:nvSpPr>
          <p:spPr bwMode="auto">
            <a:xfrm>
              <a:off x="4928432" y="4868036"/>
              <a:ext cx="56676" cy="16455"/>
            </a:xfrm>
            <a:custGeom>
              <a:avLst/>
              <a:gdLst>
                <a:gd name="T0" fmla="*/ 0 w 13"/>
                <a:gd name="T1" fmla="*/ 4 h 4"/>
                <a:gd name="T2" fmla="*/ 13 w 13"/>
                <a:gd name="T3" fmla="*/ 0 h 4"/>
                <a:gd name="T4" fmla="*/ 12 w 13"/>
                <a:gd name="T5" fmla="*/ 0 h 4"/>
                <a:gd name="T6" fmla="*/ 0 w 13"/>
                <a:gd name="T7" fmla="*/ 3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4" y="3"/>
                    <a:pt x="8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3" name="Freeform 11873"/>
            <p:cNvSpPr>
              <a:spLocks/>
            </p:cNvSpPr>
            <p:nvPr/>
          </p:nvSpPr>
          <p:spPr bwMode="auto">
            <a:xfrm>
              <a:off x="4928432" y="4880834"/>
              <a:ext cx="56676" cy="16455"/>
            </a:xfrm>
            <a:custGeom>
              <a:avLst/>
              <a:gdLst>
                <a:gd name="T0" fmla="*/ 12 w 13"/>
                <a:gd name="T1" fmla="*/ 0 h 4"/>
                <a:gd name="T2" fmla="*/ 12 w 13"/>
                <a:gd name="T3" fmla="*/ 0 h 4"/>
                <a:gd name="T4" fmla="*/ 12 w 13"/>
                <a:gd name="T5" fmla="*/ 0 h 4"/>
                <a:gd name="T6" fmla="*/ 11 w 13"/>
                <a:gd name="T7" fmla="*/ 0 h 4"/>
                <a:gd name="T8" fmla="*/ 11 w 13"/>
                <a:gd name="T9" fmla="*/ 1 h 4"/>
                <a:gd name="T10" fmla="*/ 12 w 13"/>
                <a:gd name="T11" fmla="*/ 0 h 4"/>
                <a:gd name="T12" fmla="*/ 0 w 13"/>
                <a:gd name="T13" fmla="*/ 4 h 4"/>
                <a:gd name="T14" fmla="*/ 1 w 13"/>
                <a:gd name="T15" fmla="*/ 4 h 4"/>
                <a:gd name="T16" fmla="*/ 1 w 13"/>
                <a:gd name="T17" fmla="*/ 4 h 4"/>
                <a:gd name="T18" fmla="*/ 1 w 13"/>
                <a:gd name="T19" fmla="*/ 4 h 4"/>
                <a:gd name="T20" fmla="*/ 13 w 13"/>
                <a:gd name="T21" fmla="*/ 2 h 4"/>
                <a:gd name="T22" fmla="*/ 13 w 13"/>
                <a:gd name="T23" fmla="*/ 2 h 4"/>
                <a:gd name="T24" fmla="*/ 2 w 13"/>
                <a:gd name="T25" fmla="*/ 4 h 4"/>
                <a:gd name="T26" fmla="*/ 12 w 13"/>
                <a:gd name="T27" fmla="*/ 0 h 4"/>
                <a:gd name="T28" fmla="*/ 12 w 13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8" y="2"/>
                    <a:pt x="4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4"/>
                    <a:pt x="9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3"/>
                    <a:pt x="6" y="4"/>
                    <a:pt x="2" y="4"/>
                  </a:cubicBezTo>
                  <a:cubicBezTo>
                    <a:pt x="6" y="3"/>
                    <a:pt x="9" y="2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4" name="Freeform 11874"/>
            <p:cNvSpPr>
              <a:spLocks/>
            </p:cNvSpPr>
            <p:nvPr/>
          </p:nvSpPr>
          <p:spPr bwMode="auto">
            <a:xfrm>
              <a:off x="4988764" y="4681556"/>
              <a:ext cx="38394" cy="3656"/>
            </a:xfrm>
            <a:custGeom>
              <a:avLst/>
              <a:gdLst>
                <a:gd name="T0" fmla="*/ 1 w 9"/>
                <a:gd name="T1" fmla="*/ 1 h 1"/>
                <a:gd name="T2" fmla="*/ 9 w 9"/>
                <a:gd name="T3" fmla="*/ 0 h 1"/>
                <a:gd name="T4" fmla="*/ 8 w 9"/>
                <a:gd name="T5" fmla="*/ 0 h 1"/>
                <a:gd name="T6" fmla="*/ 1 w 9"/>
                <a:gd name="T7" fmla="*/ 1 h 1"/>
                <a:gd name="T8" fmla="*/ 1 w 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1" y="1"/>
                  </a:moveTo>
                  <a:cubicBezTo>
                    <a:pt x="3" y="1"/>
                    <a:pt x="6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0"/>
                    <a:pt x="3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5" name="Freeform 11875"/>
            <p:cNvSpPr>
              <a:spLocks/>
            </p:cNvSpPr>
            <p:nvPr/>
          </p:nvSpPr>
          <p:spPr bwMode="auto">
            <a:xfrm>
              <a:off x="4985108" y="4703495"/>
              <a:ext cx="3656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6" name="Freeform 11876"/>
            <p:cNvSpPr>
              <a:spLocks/>
            </p:cNvSpPr>
            <p:nvPr/>
          </p:nvSpPr>
          <p:spPr bwMode="auto">
            <a:xfrm>
              <a:off x="4988764" y="4690698"/>
              <a:ext cx="38394" cy="1279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3 h 3"/>
                <a:gd name="T4" fmla="*/ 1 w 9"/>
                <a:gd name="T5" fmla="*/ 3 h 3"/>
                <a:gd name="T6" fmla="*/ 8 w 9"/>
                <a:gd name="T7" fmla="*/ 0 h 3"/>
                <a:gd name="T8" fmla="*/ 8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7" name="Freeform 11877"/>
            <p:cNvSpPr>
              <a:spLocks/>
            </p:cNvSpPr>
            <p:nvPr/>
          </p:nvSpPr>
          <p:spPr bwMode="auto">
            <a:xfrm>
              <a:off x="4997905" y="4725434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8" name="Freeform 11878"/>
            <p:cNvSpPr>
              <a:spLocks/>
            </p:cNvSpPr>
            <p:nvPr/>
          </p:nvSpPr>
          <p:spPr bwMode="auto">
            <a:xfrm>
              <a:off x="5027157" y="4745545"/>
              <a:ext cx="43878" cy="27424"/>
            </a:xfrm>
            <a:custGeom>
              <a:avLst/>
              <a:gdLst>
                <a:gd name="T0" fmla="*/ 0 w 10"/>
                <a:gd name="T1" fmla="*/ 5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5 h 6"/>
                <a:gd name="T8" fmla="*/ 0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9" name="Freeform 11879"/>
            <p:cNvSpPr>
              <a:spLocks/>
            </p:cNvSpPr>
            <p:nvPr/>
          </p:nvSpPr>
          <p:spPr bwMode="auto">
            <a:xfrm>
              <a:off x="5058237" y="4754685"/>
              <a:ext cx="38394" cy="25595"/>
            </a:xfrm>
            <a:custGeom>
              <a:avLst/>
              <a:gdLst>
                <a:gd name="T0" fmla="*/ 8 w 9"/>
                <a:gd name="T1" fmla="*/ 1 h 6"/>
                <a:gd name="T2" fmla="*/ 0 w 9"/>
                <a:gd name="T3" fmla="*/ 5 h 6"/>
                <a:gd name="T4" fmla="*/ 0 w 9"/>
                <a:gd name="T5" fmla="*/ 6 h 6"/>
                <a:gd name="T6" fmla="*/ 9 w 9"/>
                <a:gd name="T7" fmla="*/ 1 h 6"/>
                <a:gd name="T8" fmla="*/ 8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1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3"/>
                    <a:pt x="9" y="1"/>
                  </a:cubicBezTo>
                  <a:cubicBezTo>
                    <a:pt x="9" y="1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0" name="Freeform 11880"/>
            <p:cNvSpPr>
              <a:spLocks/>
            </p:cNvSpPr>
            <p:nvPr/>
          </p:nvSpPr>
          <p:spPr bwMode="auto">
            <a:xfrm>
              <a:off x="5067378" y="4767484"/>
              <a:ext cx="29252" cy="21939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4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1" name="Freeform 11881"/>
            <p:cNvSpPr>
              <a:spLocks/>
            </p:cNvSpPr>
            <p:nvPr/>
          </p:nvSpPr>
          <p:spPr bwMode="auto">
            <a:xfrm>
              <a:off x="5074691" y="4763827"/>
              <a:ext cx="43878" cy="29252"/>
            </a:xfrm>
            <a:custGeom>
              <a:avLst/>
              <a:gdLst>
                <a:gd name="T0" fmla="*/ 1 w 10"/>
                <a:gd name="T1" fmla="*/ 7 h 7"/>
                <a:gd name="T2" fmla="*/ 7 w 10"/>
                <a:gd name="T3" fmla="*/ 3 h 7"/>
                <a:gd name="T4" fmla="*/ 7 w 10"/>
                <a:gd name="T5" fmla="*/ 2 h 7"/>
                <a:gd name="T6" fmla="*/ 10 w 10"/>
                <a:gd name="T7" fmla="*/ 1 h 7"/>
                <a:gd name="T8" fmla="*/ 9 w 10"/>
                <a:gd name="T9" fmla="*/ 0 h 7"/>
                <a:gd name="T10" fmla="*/ 5 w 10"/>
                <a:gd name="T11" fmla="*/ 3 h 7"/>
                <a:gd name="T12" fmla="*/ 5 w 10"/>
                <a:gd name="T13" fmla="*/ 3 h 7"/>
                <a:gd name="T14" fmla="*/ 0 w 10"/>
                <a:gd name="T15" fmla="*/ 7 h 7"/>
                <a:gd name="T16" fmla="*/ 1 w 10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3" y="5"/>
                    <a:pt x="5" y="4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2" name="Freeform 11882"/>
            <p:cNvSpPr>
              <a:spLocks/>
            </p:cNvSpPr>
            <p:nvPr/>
          </p:nvSpPr>
          <p:spPr bwMode="auto">
            <a:xfrm>
              <a:off x="5144164" y="481136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3" name="Freeform 11883"/>
            <p:cNvSpPr>
              <a:spLocks/>
            </p:cNvSpPr>
            <p:nvPr/>
          </p:nvSpPr>
          <p:spPr bwMode="auto">
            <a:xfrm>
              <a:off x="4919291" y="4928369"/>
              <a:ext cx="65817" cy="34737"/>
            </a:xfrm>
            <a:custGeom>
              <a:avLst/>
              <a:gdLst>
                <a:gd name="T0" fmla="*/ 0 w 15"/>
                <a:gd name="T1" fmla="*/ 8 h 8"/>
                <a:gd name="T2" fmla="*/ 15 w 15"/>
                <a:gd name="T3" fmla="*/ 0 h 8"/>
                <a:gd name="T4" fmla="*/ 14 w 15"/>
                <a:gd name="T5" fmla="*/ 0 h 8"/>
                <a:gd name="T6" fmla="*/ 0 w 15"/>
                <a:gd name="T7" fmla="*/ 7 h 8"/>
                <a:gd name="T8" fmla="*/ 0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3"/>
                    <a:pt x="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4" name="Freeform 11884"/>
            <p:cNvSpPr>
              <a:spLocks/>
            </p:cNvSpPr>
            <p:nvPr/>
          </p:nvSpPr>
          <p:spPr bwMode="auto">
            <a:xfrm>
              <a:off x="4924775" y="4937509"/>
              <a:ext cx="54847" cy="34737"/>
            </a:xfrm>
            <a:custGeom>
              <a:avLst/>
              <a:gdLst>
                <a:gd name="T0" fmla="*/ 1 w 13"/>
                <a:gd name="T1" fmla="*/ 7 h 8"/>
                <a:gd name="T2" fmla="*/ 13 w 13"/>
                <a:gd name="T3" fmla="*/ 1 h 8"/>
                <a:gd name="T4" fmla="*/ 13 w 13"/>
                <a:gd name="T5" fmla="*/ 0 h 8"/>
                <a:gd name="T6" fmla="*/ 0 w 13"/>
                <a:gd name="T7" fmla="*/ 7 h 8"/>
                <a:gd name="T8" fmla="*/ 1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9" y="3"/>
                    <a:pt x="5" y="5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5" name="Freeform 11885"/>
            <p:cNvSpPr>
              <a:spLocks/>
            </p:cNvSpPr>
            <p:nvPr/>
          </p:nvSpPr>
          <p:spPr bwMode="auto">
            <a:xfrm>
              <a:off x="4919291" y="4944822"/>
              <a:ext cx="73129" cy="34737"/>
            </a:xfrm>
            <a:custGeom>
              <a:avLst/>
              <a:gdLst>
                <a:gd name="T0" fmla="*/ 1 w 17"/>
                <a:gd name="T1" fmla="*/ 8 h 8"/>
                <a:gd name="T2" fmla="*/ 9 w 17"/>
                <a:gd name="T3" fmla="*/ 4 h 8"/>
                <a:gd name="T4" fmla="*/ 17 w 17"/>
                <a:gd name="T5" fmla="*/ 1 h 8"/>
                <a:gd name="T6" fmla="*/ 16 w 17"/>
                <a:gd name="T7" fmla="*/ 0 h 8"/>
                <a:gd name="T8" fmla="*/ 11 w 17"/>
                <a:gd name="T9" fmla="*/ 3 h 8"/>
                <a:gd name="T10" fmla="*/ 11 w 17"/>
                <a:gd name="T11" fmla="*/ 3 h 8"/>
                <a:gd name="T12" fmla="*/ 11 w 17"/>
                <a:gd name="T13" fmla="*/ 2 h 8"/>
                <a:gd name="T14" fmla="*/ 9 w 17"/>
                <a:gd name="T15" fmla="*/ 4 h 8"/>
                <a:gd name="T16" fmla="*/ 8 w 17"/>
                <a:gd name="T17" fmla="*/ 4 h 8"/>
                <a:gd name="T18" fmla="*/ 8 w 17"/>
                <a:gd name="T19" fmla="*/ 4 h 8"/>
                <a:gd name="T20" fmla="*/ 1 w 17"/>
                <a:gd name="T21" fmla="*/ 8 h 8"/>
                <a:gd name="T22" fmla="*/ 1 w 17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8">
                  <a:moveTo>
                    <a:pt x="1" y="8"/>
                  </a:moveTo>
                  <a:cubicBezTo>
                    <a:pt x="4" y="7"/>
                    <a:pt x="7" y="6"/>
                    <a:pt x="9" y="4"/>
                  </a:cubicBezTo>
                  <a:cubicBezTo>
                    <a:pt x="12" y="3"/>
                    <a:pt x="14" y="2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4" y="1"/>
                    <a:pt x="13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6"/>
                    <a:pt x="3" y="7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6" name="Freeform 11886"/>
            <p:cNvSpPr>
              <a:spLocks/>
            </p:cNvSpPr>
            <p:nvPr/>
          </p:nvSpPr>
          <p:spPr bwMode="auto">
            <a:xfrm>
              <a:off x="4837020" y="4953964"/>
              <a:ext cx="60332" cy="34737"/>
            </a:xfrm>
            <a:custGeom>
              <a:avLst/>
              <a:gdLst>
                <a:gd name="T0" fmla="*/ 0 w 14"/>
                <a:gd name="T1" fmla="*/ 8 h 8"/>
                <a:gd name="T2" fmla="*/ 1 w 14"/>
                <a:gd name="T3" fmla="*/ 8 h 8"/>
                <a:gd name="T4" fmla="*/ 14 w 14"/>
                <a:gd name="T5" fmla="*/ 1 h 8"/>
                <a:gd name="T6" fmla="*/ 14 w 14"/>
                <a:gd name="T7" fmla="*/ 0 h 8"/>
                <a:gd name="T8" fmla="*/ 0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0" y="8"/>
                    <a:pt x="0" y="8"/>
                    <a:pt x="1" y="8"/>
                  </a:cubicBezTo>
                  <a:cubicBezTo>
                    <a:pt x="5" y="5"/>
                    <a:pt x="9" y="2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5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7" name="Freeform 11887"/>
            <p:cNvSpPr>
              <a:spLocks/>
            </p:cNvSpPr>
            <p:nvPr/>
          </p:nvSpPr>
          <p:spPr bwMode="auto">
            <a:xfrm>
              <a:off x="4837020" y="4972246"/>
              <a:ext cx="65817" cy="29252"/>
            </a:xfrm>
            <a:custGeom>
              <a:avLst/>
              <a:gdLst>
                <a:gd name="T0" fmla="*/ 1 w 15"/>
                <a:gd name="T1" fmla="*/ 7 h 7"/>
                <a:gd name="T2" fmla="*/ 15 w 15"/>
                <a:gd name="T3" fmla="*/ 0 h 7"/>
                <a:gd name="T4" fmla="*/ 14 w 15"/>
                <a:gd name="T5" fmla="*/ 0 h 7"/>
                <a:gd name="T6" fmla="*/ 1 w 15"/>
                <a:gd name="T7" fmla="*/ 7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8" name="Freeform 11888"/>
            <p:cNvSpPr>
              <a:spLocks/>
            </p:cNvSpPr>
            <p:nvPr/>
          </p:nvSpPr>
          <p:spPr bwMode="auto">
            <a:xfrm>
              <a:off x="4846162" y="5001498"/>
              <a:ext cx="56676" cy="25595"/>
            </a:xfrm>
            <a:custGeom>
              <a:avLst/>
              <a:gdLst>
                <a:gd name="T0" fmla="*/ 0 w 13"/>
                <a:gd name="T1" fmla="*/ 6 h 6"/>
                <a:gd name="T2" fmla="*/ 13 w 13"/>
                <a:gd name="T3" fmla="*/ 1 h 6"/>
                <a:gd name="T4" fmla="*/ 13 w 13"/>
                <a:gd name="T5" fmla="*/ 0 h 6"/>
                <a:gd name="T6" fmla="*/ 0 w 13"/>
                <a:gd name="T7" fmla="*/ 6 h 6"/>
                <a:gd name="T8" fmla="*/ 0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5" y="4"/>
                    <a:pt x="9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9" name="Freeform 11889"/>
            <p:cNvSpPr>
              <a:spLocks/>
            </p:cNvSpPr>
            <p:nvPr/>
          </p:nvSpPr>
          <p:spPr bwMode="auto">
            <a:xfrm>
              <a:off x="4846162" y="5067315"/>
              <a:ext cx="43878" cy="20111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5 h 5"/>
                <a:gd name="T4" fmla="*/ 1 w 10"/>
                <a:gd name="T5" fmla="*/ 5 h 5"/>
                <a:gd name="T6" fmla="*/ 10 w 10"/>
                <a:gd name="T7" fmla="*/ 1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0" name="Freeform 11890"/>
            <p:cNvSpPr>
              <a:spLocks/>
            </p:cNvSpPr>
            <p:nvPr/>
          </p:nvSpPr>
          <p:spPr bwMode="auto">
            <a:xfrm>
              <a:off x="4928432" y="4963105"/>
              <a:ext cx="60332" cy="29252"/>
            </a:xfrm>
            <a:custGeom>
              <a:avLst/>
              <a:gdLst>
                <a:gd name="T0" fmla="*/ 0 w 14"/>
                <a:gd name="T1" fmla="*/ 6 h 7"/>
                <a:gd name="T2" fmla="*/ 0 w 14"/>
                <a:gd name="T3" fmla="*/ 7 h 7"/>
                <a:gd name="T4" fmla="*/ 0 w 14"/>
                <a:gd name="T5" fmla="*/ 7 h 7"/>
                <a:gd name="T6" fmla="*/ 0 w 14"/>
                <a:gd name="T7" fmla="*/ 7 h 7"/>
                <a:gd name="T8" fmla="*/ 14 w 14"/>
                <a:gd name="T9" fmla="*/ 0 h 7"/>
                <a:gd name="T10" fmla="*/ 14 w 14"/>
                <a:gd name="T11" fmla="*/ 0 h 7"/>
                <a:gd name="T12" fmla="*/ 0 w 14"/>
                <a:gd name="T13" fmla="*/ 7 h 7"/>
                <a:gd name="T14" fmla="*/ 0 w 14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7">
                  <a:moveTo>
                    <a:pt x="0" y="6"/>
                  </a:move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5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1" name="Freeform 11891"/>
            <p:cNvSpPr>
              <a:spLocks/>
            </p:cNvSpPr>
            <p:nvPr/>
          </p:nvSpPr>
          <p:spPr bwMode="auto">
            <a:xfrm>
              <a:off x="4928432" y="4975903"/>
              <a:ext cx="60332" cy="34737"/>
            </a:xfrm>
            <a:custGeom>
              <a:avLst/>
              <a:gdLst>
                <a:gd name="T0" fmla="*/ 13 w 14"/>
                <a:gd name="T1" fmla="*/ 0 h 8"/>
                <a:gd name="T2" fmla="*/ 1 w 14"/>
                <a:gd name="T3" fmla="*/ 6 h 8"/>
                <a:gd name="T4" fmla="*/ 1 w 14"/>
                <a:gd name="T5" fmla="*/ 6 h 8"/>
                <a:gd name="T6" fmla="*/ 3 w 14"/>
                <a:gd name="T7" fmla="*/ 6 h 8"/>
                <a:gd name="T8" fmla="*/ 0 w 14"/>
                <a:gd name="T9" fmla="*/ 7 h 8"/>
                <a:gd name="T10" fmla="*/ 0 w 14"/>
                <a:gd name="T11" fmla="*/ 8 h 8"/>
                <a:gd name="T12" fmla="*/ 5 w 14"/>
                <a:gd name="T13" fmla="*/ 5 h 8"/>
                <a:gd name="T14" fmla="*/ 5 w 14"/>
                <a:gd name="T15" fmla="*/ 5 h 8"/>
                <a:gd name="T16" fmla="*/ 14 w 14"/>
                <a:gd name="T17" fmla="*/ 0 h 8"/>
                <a:gd name="T18" fmla="*/ 13 w 1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cubicBezTo>
                    <a:pt x="10" y="2"/>
                    <a:pt x="5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2" y="7"/>
                    <a:pt x="3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8" y="4"/>
                    <a:pt x="11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2" name="Freeform 11892"/>
            <p:cNvSpPr>
              <a:spLocks/>
            </p:cNvSpPr>
            <p:nvPr/>
          </p:nvSpPr>
          <p:spPr bwMode="auto">
            <a:xfrm>
              <a:off x="4932088" y="4985043"/>
              <a:ext cx="56676" cy="34737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7 h 8"/>
                <a:gd name="T4" fmla="*/ 0 w 13"/>
                <a:gd name="T5" fmla="*/ 7 h 8"/>
                <a:gd name="T6" fmla="*/ 3 w 13"/>
                <a:gd name="T7" fmla="*/ 5 h 8"/>
                <a:gd name="T8" fmla="*/ 0 w 13"/>
                <a:gd name="T9" fmla="*/ 8 h 8"/>
                <a:gd name="T10" fmla="*/ 0 w 13"/>
                <a:gd name="T11" fmla="*/ 8 h 8"/>
                <a:gd name="T12" fmla="*/ 4 w 13"/>
                <a:gd name="T13" fmla="*/ 5 h 8"/>
                <a:gd name="T14" fmla="*/ 4 w 13"/>
                <a:gd name="T15" fmla="*/ 5 h 8"/>
                <a:gd name="T16" fmla="*/ 13 w 13"/>
                <a:gd name="T17" fmla="*/ 1 h 8"/>
                <a:gd name="T18" fmla="*/ 13 w 1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4"/>
                    <a:pt x="10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3" name="Freeform 11893"/>
            <p:cNvSpPr>
              <a:spLocks/>
            </p:cNvSpPr>
            <p:nvPr/>
          </p:nvSpPr>
          <p:spPr bwMode="auto">
            <a:xfrm>
              <a:off x="4928432" y="5005155"/>
              <a:ext cx="51191" cy="21939"/>
            </a:xfrm>
            <a:custGeom>
              <a:avLst/>
              <a:gdLst>
                <a:gd name="T0" fmla="*/ 11 w 12"/>
                <a:gd name="T1" fmla="*/ 0 h 5"/>
                <a:gd name="T2" fmla="*/ 1 w 12"/>
                <a:gd name="T3" fmla="*/ 4 h 5"/>
                <a:gd name="T4" fmla="*/ 1 w 12"/>
                <a:gd name="T5" fmla="*/ 5 h 5"/>
                <a:gd name="T6" fmla="*/ 11 w 12"/>
                <a:gd name="T7" fmla="*/ 0 h 5"/>
                <a:gd name="T8" fmla="*/ 11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1" y="0"/>
                  </a:moveTo>
                  <a:cubicBezTo>
                    <a:pt x="8" y="1"/>
                    <a:pt x="4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4" name="Freeform 11894"/>
            <p:cNvSpPr>
              <a:spLocks/>
            </p:cNvSpPr>
            <p:nvPr/>
          </p:nvSpPr>
          <p:spPr bwMode="auto">
            <a:xfrm>
              <a:off x="4937574" y="5023437"/>
              <a:ext cx="42050" cy="2559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5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5" name="Freeform 11895"/>
            <p:cNvSpPr>
              <a:spLocks/>
            </p:cNvSpPr>
            <p:nvPr/>
          </p:nvSpPr>
          <p:spPr bwMode="auto">
            <a:xfrm>
              <a:off x="4941230" y="5067315"/>
              <a:ext cx="43878" cy="20111"/>
            </a:xfrm>
            <a:custGeom>
              <a:avLst/>
              <a:gdLst>
                <a:gd name="T0" fmla="*/ 10 w 10"/>
                <a:gd name="T1" fmla="*/ 1 h 5"/>
                <a:gd name="T2" fmla="*/ 1 w 10"/>
                <a:gd name="T3" fmla="*/ 5 h 5"/>
                <a:gd name="T4" fmla="*/ 1 w 10"/>
                <a:gd name="T5" fmla="*/ 4 h 5"/>
                <a:gd name="T6" fmla="*/ 0 w 10"/>
                <a:gd name="T7" fmla="*/ 4 h 5"/>
                <a:gd name="T8" fmla="*/ 0 w 10"/>
                <a:gd name="T9" fmla="*/ 5 h 5"/>
                <a:gd name="T10" fmla="*/ 0 w 10"/>
                <a:gd name="T11" fmla="*/ 5 h 5"/>
                <a:gd name="T12" fmla="*/ 10 w 10"/>
                <a:gd name="T13" fmla="*/ 1 h 5"/>
                <a:gd name="T14" fmla="*/ 10 w 10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10" y="1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7" y="3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6" name="Freeform 11896"/>
            <p:cNvSpPr>
              <a:spLocks/>
            </p:cNvSpPr>
            <p:nvPr/>
          </p:nvSpPr>
          <p:spPr bwMode="auto">
            <a:xfrm>
              <a:off x="4941230" y="5102051"/>
              <a:ext cx="47534" cy="20111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1 h 5"/>
                <a:gd name="T4" fmla="*/ 10 w 11"/>
                <a:gd name="T5" fmla="*/ 0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4"/>
                    <a:pt x="7" y="3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7" name="Freeform 11897"/>
            <p:cNvSpPr>
              <a:spLocks/>
            </p:cNvSpPr>
            <p:nvPr/>
          </p:nvSpPr>
          <p:spPr bwMode="auto">
            <a:xfrm>
              <a:off x="4950371" y="5114849"/>
              <a:ext cx="38394" cy="16455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4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4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8" name="Freeform 11898"/>
            <p:cNvSpPr>
              <a:spLocks/>
            </p:cNvSpPr>
            <p:nvPr/>
          </p:nvSpPr>
          <p:spPr bwMode="auto">
            <a:xfrm>
              <a:off x="4944887" y="5122162"/>
              <a:ext cx="43878" cy="21939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9" name="Freeform 11899"/>
            <p:cNvSpPr>
              <a:spLocks/>
            </p:cNvSpPr>
            <p:nvPr/>
          </p:nvSpPr>
          <p:spPr bwMode="auto">
            <a:xfrm>
              <a:off x="4944887" y="5149585"/>
              <a:ext cx="53019" cy="29252"/>
            </a:xfrm>
            <a:custGeom>
              <a:avLst/>
              <a:gdLst>
                <a:gd name="T0" fmla="*/ 0 w 12"/>
                <a:gd name="T1" fmla="*/ 7 h 7"/>
                <a:gd name="T2" fmla="*/ 1 w 12"/>
                <a:gd name="T3" fmla="*/ 7 h 7"/>
                <a:gd name="T4" fmla="*/ 10 w 12"/>
                <a:gd name="T5" fmla="*/ 3 h 7"/>
                <a:gd name="T6" fmla="*/ 10 w 12"/>
                <a:gd name="T7" fmla="*/ 2 h 7"/>
                <a:gd name="T8" fmla="*/ 12 w 12"/>
                <a:gd name="T9" fmla="*/ 1 h 7"/>
                <a:gd name="T10" fmla="*/ 12 w 12"/>
                <a:gd name="T11" fmla="*/ 1 h 7"/>
                <a:gd name="T12" fmla="*/ 12 w 12"/>
                <a:gd name="T13" fmla="*/ 0 h 7"/>
                <a:gd name="T14" fmla="*/ 12 w 12"/>
                <a:gd name="T15" fmla="*/ 0 h 7"/>
                <a:gd name="T16" fmla="*/ 12 w 12"/>
                <a:gd name="T17" fmla="*/ 0 h 7"/>
                <a:gd name="T18" fmla="*/ 9 w 12"/>
                <a:gd name="T19" fmla="*/ 2 h 7"/>
                <a:gd name="T20" fmla="*/ 9 w 12"/>
                <a:gd name="T21" fmla="*/ 3 h 7"/>
                <a:gd name="T22" fmla="*/ 0 w 12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0" y="7"/>
                    <a:pt x="0" y="7"/>
                    <a:pt x="1" y="7"/>
                  </a:cubicBezTo>
                  <a:cubicBezTo>
                    <a:pt x="4" y="7"/>
                    <a:pt x="7" y="5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0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7" y="5"/>
                    <a:pt x="4" y="6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0" name="Freeform 11900"/>
            <p:cNvSpPr>
              <a:spLocks/>
            </p:cNvSpPr>
            <p:nvPr/>
          </p:nvSpPr>
          <p:spPr bwMode="auto">
            <a:xfrm>
              <a:off x="4950371" y="5169696"/>
              <a:ext cx="47534" cy="21939"/>
            </a:xfrm>
            <a:custGeom>
              <a:avLst/>
              <a:gdLst>
                <a:gd name="T0" fmla="*/ 0 w 11"/>
                <a:gd name="T1" fmla="*/ 5 h 5"/>
                <a:gd name="T2" fmla="*/ 8 w 11"/>
                <a:gd name="T3" fmla="*/ 2 h 5"/>
                <a:gd name="T4" fmla="*/ 8 w 11"/>
                <a:gd name="T5" fmla="*/ 2 h 5"/>
                <a:gd name="T6" fmla="*/ 11 w 11"/>
                <a:gd name="T7" fmla="*/ 1 h 5"/>
                <a:gd name="T8" fmla="*/ 11 w 11"/>
                <a:gd name="T9" fmla="*/ 1 h 5"/>
                <a:gd name="T10" fmla="*/ 9 w 11"/>
                <a:gd name="T11" fmla="*/ 1 h 5"/>
                <a:gd name="T12" fmla="*/ 9 w 11"/>
                <a:gd name="T13" fmla="*/ 1 h 5"/>
                <a:gd name="T14" fmla="*/ 0 w 11"/>
                <a:gd name="T15" fmla="*/ 5 h 5"/>
                <a:gd name="T16" fmla="*/ 0 w 11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3" y="4"/>
                    <a:pt x="5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1" name="Freeform 11901"/>
            <p:cNvSpPr>
              <a:spLocks/>
            </p:cNvSpPr>
            <p:nvPr/>
          </p:nvSpPr>
          <p:spPr bwMode="auto">
            <a:xfrm>
              <a:off x="4957684" y="5204432"/>
              <a:ext cx="34737" cy="1828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2" name="Freeform 11902"/>
            <p:cNvSpPr>
              <a:spLocks/>
            </p:cNvSpPr>
            <p:nvPr/>
          </p:nvSpPr>
          <p:spPr bwMode="auto">
            <a:xfrm>
              <a:off x="4954027" y="5213574"/>
              <a:ext cx="47534" cy="21939"/>
            </a:xfrm>
            <a:custGeom>
              <a:avLst/>
              <a:gdLst>
                <a:gd name="T0" fmla="*/ 1 w 11"/>
                <a:gd name="T1" fmla="*/ 5 h 5"/>
                <a:gd name="T2" fmla="*/ 7 w 11"/>
                <a:gd name="T3" fmla="*/ 2 h 5"/>
                <a:gd name="T4" fmla="*/ 7 w 11"/>
                <a:gd name="T5" fmla="*/ 2 h 5"/>
                <a:gd name="T6" fmla="*/ 7 w 11"/>
                <a:gd name="T7" fmla="*/ 3 h 5"/>
                <a:gd name="T8" fmla="*/ 11 w 11"/>
                <a:gd name="T9" fmla="*/ 1 h 5"/>
                <a:gd name="T10" fmla="*/ 10 w 11"/>
                <a:gd name="T11" fmla="*/ 1 h 5"/>
                <a:gd name="T12" fmla="*/ 8 w 11"/>
                <a:gd name="T13" fmla="*/ 2 h 5"/>
                <a:gd name="T14" fmla="*/ 8 w 11"/>
                <a:gd name="T15" fmla="*/ 1 h 5"/>
                <a:gd name="T16" fmla="*/ 1 w 11"/>
                <a:gd name="T17" fmla="*/ 5 h 5"/>
                <a:gd name="T18" fmla="*/ 1 w 11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3" y="4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8" y="2"/>
                    <a:pt x="10" y="1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3" name="Freeform 11903"/>
            <p:cNvSpPr>
              <a:spLocks/>
            </p:cNvSpPr>
            <p:nvPr/>
          </p:nvSpPr>
          <p:spPr bwMode="auto">
            <a:xfrm>
              <a:off x="4957684" y="5231856"/>
              <a:ext cx="34737" cy="16455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4" name="Freeform 11904"/>
            <p:cNvSpPr>
              <a:spLocks/>
            </p:cNvSpPr>
            <p:nvPr/>
          </p:nvSpPr>
          <p:spPr bwMode="auto">
            <a:xfrm>
              <a:off x="4957684" y="5248309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5" name="Freeform 11905"/>
            <p:cNvSpPr>
              <a:spLocks/>
            </p:cNvSpPr>
            <p:nvPr/>
          </p:nvSpPr>
          <p:spPr bwMode="auto">
            <a:xfrm>
              <a:off x="4954027" y="5266592"/>
              <a:ext cx="31081" cy="7313"/>
            </a:xfrm>
            <a:custGeom>
              <a:avLst/>
              <a:gdLst>
                <a:gd name="T0" fmla="*/ 7 w 7"/>
                <a:gd name="T1" fmla="*/ 0 h 2"/>
                <a:gd name="T2" fmla="*/ 1 w 7"/>
                <a:gd name="T3" fmla="*/ 2 h 2"/>
                <a:gd name="T4" fmla="*/ 1 w 7"/>
                <a:gd name="T5" fmla="*/ 2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6" name="Freeform 11906"/>
            <p:cNvSpPr>
              <a:spLocks/>
            </p:cNvSpPr>
            <p:nvPr/>
          </p:nvSpPr>
          <p:spPr bwMode="auto">
            <a:xfrm>
              <a:off x="4963169" y="5304985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7" name="Freeform 11907"/>
            <p:cNvSpPr>
              <a:spLocks/>
            </p:cNvSpPr>
            <p:nvPr/>
          </p:nvSpPr>
          <p:spPr bwMode="auto">
            <a:xfrm>
              <a:off x="4846162" y="5330581"/>
              <a:ext cx="38394" cy="21939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4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4" y="4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8" name="Freeform 11908"/>
            <p:cNvSpPr>
              <a:spLocks/>
            </p:cNvSpPr>
            <p:nvPr/>
          </p:nvSpPr>
          <p:spPr bwMode="auto">
            <a:xfrm>
              <a:off x="4842505" y="4447542"/>
              <a:ext cx="85928" cy="43878"/>
            </a:xfrm>
            <a:custGeom>
              <a:avLst/>
              <a:gdLst>
                <a:gd name="T0" fmla="*/ 20 w 20"/>
                <a:gd name="T1" fmla="*/ 0 h 10"/>
                <a:gd name="T2" fmla="*/ 0 w 20"/>
                <a:gd name="T3" fmla="*/ 9 h 10"/>
                <a:gd name="T4" fmla="*/ 0 w 20"/>
                <a:gd name="T5" fmla="*/ 10 h 10"/>
                <a:gd name="T6" fmla="*/ 20 w 20"/>
                <a:gd name="T7" fmla="*/ 0 h 10"/>
                <a:gd name="T8" fmla="*/ 20 w 2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20" y="0"/>
                  </a:moveTo>
                  <a:cubicBezTo>
                    <a:pt x="13" y="3"/>
                    <a:pt x="7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7"/>
                    <a:pt x="14" y="3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9" name="Freeform 11909"/>
            <p:cNvSpPr>
              <a:spLocks/>
            </p:cNvSpPr>
            <p:nvPr/>
          </p:nvSpPr>
          <p:spPr bwMode="auto">
            <a:xfrm>
              <a:off x="4849818" y="4485935"/>
              <a:ext cx="74958" cy="34737"/>
            </a:xfrm>
            <a:custGeom>
              <a:avLst/>
              <a:gdLst>
                <a:gd name="T0" fmla="*/ 17 w 17"/>
                <a:gd name="T1" fmla="*/ 0 h 8"/>
                <a:gd name="T2" fmla="*/ 1 w 17"/>
                <a:gd name="T3" fmla="*/ 8 h 8"/>
                <a:gd name="T4" fmla="*/ 1 w 17"/>
                <a:gd name="T5" fmla="*/ 8 h 8"/>
                <a:gd name="T6" fmla="*/ 17 w 17"/>
                <a:gd name="T7" fmla="*/ 0 h 8"/>
                <a:gd name="T8" fmla="*/ 17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1" y="2"/>
                    <a:pt x="6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0" name="Freeform 11910"/>
            <p:cNvSpPr>
              <a:spLocks/>
            </p:cNvSpPr>
            <p:nvPr/>
          </p:nvSpPr>
          <p:spPr bwMode="auto">
            <a:xfrm>
              <a:off x="4846162" y="4421946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1" name="Freeform 11911"/>
            <p:cNvSpPr>
              <a:spLocks/>
            </p:cNvSpPr>
            <p:nvPr/>
          </p:nvSpPr>
          <p:spPr bwMode="auto">
            <a:xfrm>
              <a:off x="4842505" y="4431088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2" name="Freeform 11912"/>
            <p:cNvSpPr>
              <a:spLocks/>
            </p:cNvSpPr>
            <p:nvPr/>
          </p:nvSpPr>
          <p:spPr bwMode="auto">
            <a:xfrm>
              <a:off x="4862615" y="4451198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3" name="Freeform 11913"/>
            <p:cNvSpPr>
              <a:spLocks/>
            </p:cNvSpPr>
            <p:nvPr/>
          </p:nvSpPr>
          <p:spPr bwMode="auto">
            <a:xfrm>
              <a:off x="4837020" y="445668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4" name="Freeform 11914"/>
            <p:cNvSpPr>
              <a:spLocks/>
            </p:cNvSpPr>
            <p:nvPr/>
          </p:nvSpPr>
          <p:spPr bwMode="auto">
            <a:xfrm>
              <a:off x="4837020" y="4460340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5" name="Freeform 11916"/>
            <p:cNvSpPr>
              <a:spLocks/>
            </p:cNvSpPr>
            <p:nvPr/>
          </p:nvSpPr>
          <p:spPr bwMode="auto">
            <a:xfrm>
              <a:off x="4846161" y="4473138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6" name="Freeform 11917"/>
            <p:cNvSpPr>
              <a:spLocks/>
            </p:cNvSpPr>
            <p:nvPr/>
          </p:nvSpPr>
          <p:spPr bwMode="auto">
            <a:xfrm>
              <a:off x="4846161" y="4482279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7" name="Freeform 11918"/>
            <p:cNvSpPr>
              <a:spLocks/>
            </p:cNvSpPr>
            <p:nvPr/>
          </p:nvSpPr>
          <p:spPr bwMode="auto">
            <a:xfrm>
              <a:off x="4871756" y="4504218"/>
              <a:ext cx="3656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8" name="Freeform 11919"/>
            <p:cNvSpPr>
              <a:spLocks/>
            </p:cNvSpPr>
            <p:nvPr/>
          </p:nvSpPr>
          <p:spPr bwMode="auto">
            <a:xfrm>
              <a:off x="4862615" y="4507874"/>
              <a:ext cx="9142" cy="548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9" name="Freeform 11920"/>
            <p:cNvSpPr>
              <a:spLocks/>
            </p:cNvSpPr>
            <p:nvPr/>
          </p:nvSpPr>
          <p:spPr bwMode="auto">
            <a:xfrm>
              <a:off x="4906493" y="4463996"/>
              <a:ext cx="25595" cy="14626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0" name="Freeform 11921"/>
            <p:cNvSpPr>
              <a:spLocks/>
            </p:cNvSpPr>
            <p:nvPr/>
          </p:nvSpPr>
          <p:spPr bwMode="auto">
            <a:xfrm>
              <a:off x="4906493" y="4478622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1" name="Freeform 11922"/>
            <p:cNvSpPr>
              <a:spLocks/>
            </p:cNvSpPr>
            <p:nvPr/>
          </p:nvSpPr>
          <p:spPr bwMode="auto">
            <a:xfrm>
              <a:off x="4902837" y="4491421"/>
              <a:ext cx="25595" cy="7313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2" name="Freeform 11923"/>
            <p:cNvSpPr>
              <a:spLocks/>
            </p:cNvSpPr>
            <p:nvPr/>
          </p:nvSpPr>
          <p:spPr bwMode="auto">
            <a:xfrm>
              <a:off x="4897351" y="4498733"/>
              <a:ext cx="27424" cy="18282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3" name="Freeform 11924"/>
            <p:cNvSpPr>
              <a:spLocks/>
            </p:cNvSpPr>
            <p:nvPr/>
          </p:nvSpPr>
          <p:spPr bwMode="auto">
            <a:xfrm>
              <a:off x="4893695" y="4513359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4" name="Freeform 11925"/>
            <p:cNvSpPr>
              <a:spLocks/>
            </p:cNvSpPr>
            <p:nvPr/>
          </p:nvSpPr>
          <p:spPr bwMode="auto">
            <a:xfrm>
              <a:off x="4902837" y="4447543"/>
              <a:ext cx="29252" cy="1645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5" name="Freeform 11926"/>
            <p:cNvSpPr>
              <a:spLocks/>
            </p:cNvSpPr>
            <p:nvPr/>
          </p:nvSpPr>
          <p:spPr bwMode="auto">
            <a:xfrm>
              <a:off x="4906493" y="4443886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6" name="Freeform 11927"/>
            <p:cNvSpPr>
              <a:spLocks/>
            </p:cNvSpPr>
            <p:nvPr/>
          </p:nvSpPr>
          <p:spPr bwMode="auto">
            <a:xfrm>
              <a:off x="4902837" y="4431088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7" name="Freeform 11928"/>
            <p:cNvSpPr>
              <a:spLocks/>
            </p:cNvSpPr>
            <p:nvPr/>
          </p:nvSpPr>
          <p:spPr bwMode="auto">
            <a:xfrm>
              <a:off x="4897351" y="4425604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8" name="Freeform 11929"/>
            <p:cNvSpPr>
              <a:spLocks/>
            </p:cNvSpPr>
            <p:nvPr/>
          </p:nvSpPr>
          <p:spPr bwMode="auto">
            <a:xfrm>
              <a:off x="4890038" y="4416462"/>
              <a:ext cx="25595" cy="14626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9" name="Freeform 11930"/>
            <p:cNvSpPr>
              <a:spLocks/>
            </p:cNvSpPr>
            <p:nvPr/>
          </p:nvSpPr>
          <p:spPr bwMode="auto">
            <a:xfrm>
              <a:off x="4871756" y="4568206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1 h 2"/>
                <a:gd name="T4" fmla="*/ 3 w 4"/>
                <a:gd name="T5" fmla="*/ 0 h 2"/>
                <a:gd name="T6" fmla="*/ 3 w 4"/>
                <a:gd name="T7" fmla="*/ 0 h 2"/>
                <a:gd name="T8" fmla="*/ 1 w 4"/>
                <a:gd name="T9" fmla="*/ 1 h 2"/>
                <a:gd name="T10" fmla="*/ 1 w 4"/>
                <a:gd name="T11" fmla="*/ 1 h 2"/>
                <a:gd name="T12" fmla="*/ 0 w 4"/>
                <a:gd name="T13" fmla="*/ 2 h 2"/>
                <a:gd name="T14" fmla="*/ 1 w 4"/>
                <a:gd name="T15" fmla="*/ 2 h 2"/>
                <a:gd name="T16" fmla="*/ 1 w 4"/>
                <a:gd name="T17" fmla="*/ 2 h 2"/>
                <a:gd name="T18" fmla="*/ 1 w 4"/>
                <a:gd name="T19" fmla="*/ 2 h 2"/>
                <a:gd name="T20" fmla="*/ 1 w 4"/>
                <a:gd name="T21" fmla="*/ 2 h 2"/>
                <a:gd name="T22" fmla="*/ 4 w 4"/>
                <a:gd name="T23" fmla="*/ 0 h 2"/>
                <a:gd name="T24" fmla="*/ 4 w 4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0" name="Freeform 11931"/>
            <p:cNvSpPr>
              <a:spLocks/>
            </p:cNvSpPr>
            <p:nvPr/>
          </p:nvSpPr>
          <p:spPr bwMode="auto">
            <a:xfrm>
              <a:off x="4880898" y="4581004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1" name="Freeform 11932"/>
            <p:cNvSpPr>
              <a:spLocks/>
            </p:cNvSpPr>
            <p:nvPr/>
          </p:nvSpPr>
          <p:spPr bwMode="auto">
            <a:xfrm>
              <a:off x="4880898" y="4590145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2 w 3"/>
                <a:gd name="T5" fmla="*/ 1 h 2"/>
                <a:gd name="T6" fmla="*/ 1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2" name="Freeform 11933"/>
            <p:cNvSpPr>
              <a:spLocks/>
            </p:cNvSpPr>
            <p:nvPr/>
          </p:nvSpPr>
          <p:spPr bwMode="auto">
            <a:xfrm>
              <a:off x="4811425" y="4564550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3" name="Freeform 11934"/>
            <p:cNvSpPr>
              <a:spLocks/>
            </p:cNvSpPr>
            <p:nvPr/>
          </p:nvSpPr>
          <p:spPr bwMode="auto">
            <a:xfrm>
              <a:off x="4811425" y="4568206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4" name="Freeform 11935"/>
            <p:cNvSpPr>
              <a:spLocks/>
            </p:cNvSpPr>
            <p:nvPr/>
          </p:nvSpPr>
          <p:spPr bwMode="auto">
            <a:xfrm>
              <a:off x="4780344" y="4577347"/>
              <a:ext cx="53019" cy="25595"/>
            </a:xfrm>
            <a:custGeom>
              <a:avLst/>
              <a:gdLst>
                <a:gd name="T0" fmla="*/ 12 w 12"/>
                <a:gd name="T1" fmla="*/ 0 h 6"/>
                <a:gd name="T2" fmla="*/ 9 w 12"/>
                <a:gd name="T3" fmla="*/ 1 h 6"/>
                <a:gd name="T4" fmla="*/ 9 w 12"/>
                <a:gd name="T5" fmla="*/ 1 h 6"/>
                <a:gd name="T6" fmla="*/ 0 w 12"/>
                <a:gd name="T7" fmla="*/ 5 h 6"/>
                <a:gd name="T8" fmla="*/ 0 w 12"/>
                <a:gd name="T9" fmla="*/ 6 h 6"/>
                <a:gd name="T10" fmla="*/ 0 w 12"/>
                <a:gd name="T11" fmla="*/ 6 h 6"/>
                <a:gd name="T12" fmla="*/ 2 w 12"/>
                <a:gd name="T13" fmla="*/ 5 h 6"/>
                <a:gd name="T14" fmla="*/ 2 w 12"/>
                <a:gd name="T15" fmla="*/ 5 h 6"/>
                <a:gd name="T16" fmla="*/ 9 w 12"/>
                <a:gd name="T17" fmla="*/ 1 h 6"/>
                <a:gd name="T18" fmla="*/ 9 w 12"/>
                <a:gd name="T19" fmla="*/ 1 h 6"/>
                <a:gd name="T20" fmla="*/ 12 w 12"/>
                <a:gd name="T21" fmla="*/ 0 h 6"/>
                <a:gd name="T22" fmla="*/ 12 w 12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5" y="4"/>
                    <a:pt x="7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5" name="Freeform 11936"/>
            <p:cNvSpPr>
              <a:spLocks/>
            </p:cNvSpPr>
            <p:nvPr/>
          </p:nvSpPr>
          <p:spPr bwMode="auto">
            <a:xfrm>
              <a:off x="4815081" y="4581004"/>
              <a:ext cx="21939" cy="14626"/>
            </a:xfrm>
            <a:custGeom>
              <a:avLst/>
              <a:gdLst>
                <a:gd name="T0" fmla="*/ 0 w 5"/>
                <a:gd name="T1" fmla="*/ 2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6" name="Freeform 11937"/>
            <p:cNvSpPr>
              <a:spLocks/>
            </p:cNvSpPr>
            <p:nvPr/>
          </p:nvSpPr>
          <p:spPr bwMode="auto">
            <a:xfrm>
              <a:off x="4767547" y="4595629"/>
              <a:ext cx="74958" cy="32908"/>
            </a:xfrm>
            <a:custGeom>
              <a:avLst/>
              <a:gdLst>
                <a:gd name="T0" fmla="*/ 16 w 17"/>
                <a:gd name="T1" fmla="*/ 0 h 8"/>
                <a:gd name="T2" fmla="*/ 13 w 17"/>
                <a:gd name="T3" fmla="*/ 2 h 8"/>
                <a:gd name="T4" fmla="*/ 13 w 17"/>
                <a:gd name="T5" fmla="*/ 2 h 8"/>
                <a:gd name="T6" fmla="*/ 7 w 17"/>
                <a:gd name="T7" fmla="*/ 5 h 8"/>
                <a:gd name="T8" fmla="*/ 0 w 17"/>
                <a:gd name="T9" fmla="*/ 8 h 8"/>
                <a:gd name="T10" fmla="*/ 0 w 17"/>
                <a:gd name="T11" fmla="*/ 8 h 8"/>
                <a:gd name="T12" fmla="*/ 7 w 17"/>
                <a:gd name="T13" fmla="*/ 5 h 8"/>
                <a:gd name="T14" fmla="*/ 7 w 17"/>
                <a:gd name="T15" fmla="*/ 5 h 8"/>
                <a:gd name="T16" fmla="*/ 7 w 17"/>
                <a:gd name="T17" fmla="*/ 5 h 8"/>
                <a:gd name="T18" fmla="*/ 15 w 17"/>
                <a:gd name="T19" fmla="*/ 2 h 8"/>
                <a:gd name="T20" fmla="*/ 15 w 17"/>
                <a:gd name="T21" fmla="*/ 2 h 8"/>
                <a:gd name="T22" fmla="*/ 11 w 17"/>
                <a:gd name="T23" fmla="*/ 3 h 8"/>
                <a:gd name="T24" fmla="*/ 14 w 17"/>
                <a:gd name="T25" fmla="*/ 2 h 8"/>
                <a:gd name="T26" fmla="*/ 14 w 17"/>
                <a:gd name="T27" fmla="*/ 2 h 8"/>
                <a:gd name="T28" fmla="*/ 17 w 17"/>
                <a:gd name="T29" fmla="*/ 0 h 8"/>
                <a:gd name="T30" fmla="*/ 16 w 17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8">
                  <a:moveTo>
                    <a:pt x="16" y="0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3"/>
                    <a:pt x="9" y="4"/>
                    <a:pt x="7" y="5"/>
                  </a:cubicBezTo>
                  <a:cubicBezTo>
                    <a:pt x="5" y="6"/>
                    <a:pt x="2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4"/>
                    <a:pt x="13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1"/>
                    <a:pt x="16" y="1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7" name="Freeform 11938"/>
            <p:cNvSpPr>
              <a:spLocks/>
            </p:cNvSpPr>
            <p:nvPr/>
          </p:nvSpPr>
          <p:spPr bwMode="auto">
            <a:xfrm>
              <a:off x="4745608" y="4628538"/>
              <a:ext cx="109694" cy="49363"/>
            </a:xfrm>
            <a:custGeom>
              <a:avLst/>
              <a:gdLst>
                <a:gd name="T0" fmla="*/ 24 w 25"/>
                <a:gd name="T1" fmla="*/ 0 h 11"/>
                <a:gd name="T2" fmla="*/ 18 w 25"/>
                <a:gd name="T3" fmla="*/ 2 h 11"/>
                <a:gd name="T4" fmla="*/ 18 w 25"/>
                <a:gd name="T5" fmla="*/ 3 h 11"/>
                <a:gd name="T6" fmla="*/ 22 w 25"/>
                <a:gd name="T7" fmla="*/ 1 h 11"/>
                <a:gd name="T8" fmla="*/ 20 w 25"/>
                <a:gd name="T9" fmla="*/ 2 h 11"/>
                <a:gd name="T10" fmla="*/ 20 w 25"/>
                <a:gd name="T11" fmla="*/ 3 h 11"/>
                <a:gd name="T12" fmla="*/ 0 w 25"/>
                <a:gd name="T13" fmla="*/ 11 h 11"/>
                <a:gd name="T14" fmla="*/ 1 w 25"/>
                <a:gd name="T15" fmla="*/ 11 h 11"/>
                <a:gd name="T16" fmla="*/ 22 w 25"/>
                <a:gd name="T17" fmla="*/ 2 h 11"/>
                <a:gd name="T18" fmla="*/ 20 w 25"/>
                <a:gd name="T19" fmla="*/ 3 h 11"/>
                <a:gd name="T20" fmla="*/ 21 w 25"/>
                <a:gd name="T21" fmla="*/ 4 h 11"/>
                <a:gd name="T22" fmla="*/ 23 w 25"/>
                <a:gd name="T23" fmla="*/ 2 h 11"/>
                <a:gd name="T24" fmla="*/ 23 w 25"/>
                <a:gd name="T25" fmla="*/ 2 h 11"/>
                <a:gd name="T26" fmla="*/ 25 w 25"/>
                <a:gd name="T27" fmla="*/ 1 h 11"/>
                <a:gd name="T28" fmla="*/ 25 w 25"/>
                <a:gd name="T29" fmla="*/ 1 h 11"/>
                <a:gd name="T30" fmla="*/ 21 w 25"/>
                <a:gd name="T31" fmla="*/ 2 h 11"/>
                <a:gd name="T32" fmla="*/ 23 w 25"/>
                <a:gd name="T33" fmla="*/ 1 h 11"/>
                <a:gd name="T34" fmla="*/ 23 w 25"/>
                <a:gd name="T35" fmla="*/ 1 h 11"/>
                <a:gd name="T36" fmla="*/ 24 w 25"/>
                <a:gd name="T37" fmla="*/ 0 h 11"/>
                <a:gd name="T38" fmla="*/ 24 w 25"/>
                <a:gd name="T3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11">
                  <a:moveTo>
                    <a:pt x="24" y="0"/>
                  </a:moveTo>
                  <a:cubicBezTo>
                    <a:pt x="22" y="1"/>
                    <a:pt x="20" y="1"/>
                    <a:pt x="18" y="2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20" y="2"/>
                    <a:pt x="21" y="1"/>
                    <a:pt x="22" y="1"/>
                  </a:cubicBezTo>
                  <a:cubicBezTo>
                    <a:pt x="22" y="1"/>
                    <a:pt x="21" y="2"/>
                    <a:pt x="20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13" y="5"/>
                    <a:pt x="7" y="8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8" y="8"/>
                    <a:pt x="15" y="5"/>
                    <a:pt x="22" y="2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2" y="3"/>
                    <a:pt x="22" y="3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1"/>
                    <a:pt x="22" y="2"/>
                    <a:pt x="21" y="2"/>
                  </a:cubicBezTo>
                  <a:cubicBezTo>
                    <a:pt x="21" y="2"/>
                    <a:pt x="2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8" name="Freeform 11939"/>
            <p:cNvSpPr>
              <a:spLocks/>
            </p:cNvSpPr>
            <p:nvPr/>
          </p:nvSpPr>
          <p:spPr bwMode="auto">
            <a:xfrm>
              <a:off x="4833364" y="4650477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9" name="Freeform 11940"/>
            <p:cNvSpPr>
              <a:spLocks/>
            </p:cNvSpPr>
            <p:nvPr/>
          </p:nvSpPr>
          <p:spPr bwMode="auto">
            <a:xfrm>
              <a:off x="4837020" y="465961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0" name="Freeform 11941"/>
            <p:cNvSpPr>
              <a:spLocks/>
            </p:cNvSpPr>
            <p:nvPr/>
          </p:nvSpPr>
          <p:spPr bwMode="auto">
            <a:xfrm>
              <a:off x="4794970" y="4628538"/>
              <a:ext cx="3656" cy="548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1" name="Freeform 11942"/>
            <p:cNvSpPr>
              <a:spLocks/>
            </p:cNvSpPr>
            <p:nvPr/>
          </p:nvSpPr>
          <p:spPr bwMode="auto">
            <a:xfrm>
              <a:off x="4780344" y="4628538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2" name="Freeform 11943"/>
            <p:cNvSpPr>
              <a:spLocks/>
            </p:cNvSpPr>
            <p:nvPr/>
          </p:nvSpPr>
          <p:spPr bwMode="auto">
            <a:xfrm>
              <a:off x="4763891" y="4637679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3" name="Freeform 11944"/>
            <p:cNvSpPr>
              <a:spLocks/>
            </p:cNvSpPr>
            <p:nvPr/>
          </p:nvSpPr>
          <p:spPr bwMode="auto">
            <a:xfrm>
              <a:off x="4754749" y="4646820"/>
              <a:ext cx="40221" cy="16455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3 h 4"/>
                <a:gd name="T4" fmla="*/ 0 w 9"/>
                <a:gd name="T5" fmla="*/ 4 h 4"/>
                <a:gd name="T6" fmla="*/ 9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4" name="Freeform 11945"/>
            <p:cNvSpPr>
              <a:spLocks/>
            </p:cNvSpPr>
            <p:nvPr/>
          </p:nvSpPr>
          <p:spPr bwMode="auto">
            <a:xfrm>
              <a:off x="4745608" y="4663275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1 w 8"/>
                <a:gd name="T5" fmla="*/ 4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5" name="Freeform 11946"/>
            <p:cNvSpPr>
              <a:spLocks/>
            </p:cNvSpPr>
            <p:nvPr/>
          </p:nvSpPr>
          <p:spPr bwMode="auto">
            <a:xfrm>
              <a:off x="4738295" y="4677901"/>
              <a:ext cx="38394" cy="16455"/>
            </a:xfrm>
            <a:custGeom>
              <a:avLst/>
              <a:gdLst>
                <a:gd name="T0" fmla="*/ 8 w 9"/>
                <a:gd name="T1" fmla="*/ 0 h 4"/>
                <a:gd name="T2" fmla="*/ 1 w 9"/>
                <a:gd name="T3" fmla="*/ 4 h 4"/>
                <a:gd name="T4" fmla="*/ 1 w 9"/>
                <a:gd name="T5" fmla="*/ 4 h 4"/>
                <a:gd name="T6" fmla="*/ 9 w 9"/>
                <a:gd name="T7" fmla="*/ 1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6" name="Freeform 11947"/>
            <p:cNvSpPr>
              <a:spLocks/>
            </p:cNvSpPr>
            <p:nvPr/>
          </p:nvSpPr>
          <p:spPr bwMode="auto">
            <a:xfrm>
              <a:off x="4738295" y="4685214"/>
              <a:ext cx="38394" cy="21939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0 w 9"/>
                <a:gd name="T5" fmla="*/ 4 h 5"/>
                <a:gd name="T6" fmla="*/ 0 w 9"/>
                <a:gd name="T7" fmla="*/ 5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4"/>
                    <a:pt x="6" y="2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7" name="Freeform 11948"/>
            <p:cNvSpPr>
              <a:spLocks/>
            </p:cNvSpPr>
            <p:nvPr/>
          </p:nvSpPr>
          <p:spPr bwMode="auto">
            <a:xfrm>
              <a:off x="4732810" y="4698011"/>
              <a:ext cx="40221" cy="12798"/>
            </a:xfrm>
            <a:custGeom>
              <a:avLst/>
              <a:gdLst>
                <a:gd name="T0" fmla="*/ 9 w 9"/>
                <a:gd name="T1" fmla="*/ 0 h 3"/>
                <a:gd name="T2" fmla="*/ 1 w 9"/>
                <a:gd name="T3" fmla="*/ 3 h 3"/>
                <a:gd name="T4" fmla="*/ 1 w 9"/>
                <a:gd name="T5" fmla="*/ 3 h 3"/>
                <a:gd name="T6" fmla="*/ 9 w 9"/>
                <a:gd name="T7" fmla="*/ 0 h 3"/>
                <a:gd name="T8" fmla="*/ 9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4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8" name="Freeform 11949"/>
            <p:cNvSpPr>
              <a:spLocks/>
            </p:cNvSpPr>
            <p:nvPr/>
          </p:nvSpPr>
          <p:spPr bwMode="auto">
            <a:xfrm>
              <a:off x="4729153" y="4707152"/>
              <a:ext cx="38394" cy="18282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4 h 4"/>
                <a:gd name="T4" fmla="*/ 1 w 9"/>
                <a:gd name="T5" fmla="*/ 4 h 4"/>
                <a:gd name="T6" fmla="*/ 9 w 9"/>
                <a:gd name="T7" fmla="*/ 1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9" name="Freeform 11950"/>
            <p:cNvSpPr>
              <a:spLocks/>
            </p:cNvSpPr>
            <p:nvPr/>
          </p:nvSpPr>
          <p:spPr bwMode="auto">
            <a:xfrm>
              <a:off x="4833364" y="4663275"/>
              <a:ext cx="34737" cy="21939"/>
            </a:xfrm>
            <a:custGeom>
              <a:avLst/>
              <a:gdLst>
                <a:gd name="T0" fmla="*/ 8 w 8"/>
                <a:gd name="T1" fmla="*/ 1 h 5"/>
                <a:gd name="T2" fmla="*/ 0 w 8"/>
                <a:gd name="T3" fmla="*/ 4 h 5"/>
                <a:gd name="T4" fmla="*/ 0 w 8"/>
                <a:gd name="T5" fmla="*/ 5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0" name="Freeform 11951"/>
            <p:cNvSpPr>
              <a:spLocks/>
            </p:cNvSpPr>
            <p:nvPr/>
          </p:nvSpPr>
          <p:spPr bwMode="auto">
            <a:xfrm>
              <a:off x="4842504" y="4677901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1" name="Freeform 11952"/>
            <p:cNvSpPr>
              <a:spLocks/>
            </p:cNvSpPr>
            <p:nvPr/>
          </p:nvSpPr>
          <p:spPr bwMode="auto">
            <a:xfrm>
              <a:off x="4849817" y="4685214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2" name="Freeform 11953"/>
            <p:cNvSpPr>
              <a:spLocks/>
            </p:cNvSpPr>
            <p:nvPr/>
          </p:nvSpPr>
          <p:spPr bwMode="auto">
            <a:xfrm>
              <a:off x="4842504" y="4698011"/>
              <a:ext cx="32908" cy="18282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3" name="Freeform 11954"/>
            <p:cNvSpPr>
              <a:spLocks/>
            </p:cNvSpPr>
            <p:nvPr/>
          </p:nvSpPr>
          <p:spPr bwMode="auto">
            <a:xfrm>
              <a:off x="4846161" y="4719950"/>
              <a:ext cx="29252" cy="9142"/>
            </a:xfrm>
            <a:custGeom>
              <a:avLst/>
              <a:gdLst>
                <a:gd name="T0" fmla="*/ 1 w 7"/>
                <a:gd name="T1" fmla="*/ 2 h 2"/>
                <a:gd name="T2" fmla="*/ 7 w 7"/>
                <a:gd name="T3" fmla="*/ 0 h 2"/>
                <a:gd name="T4" fmla="*/ 6 w 7"/>
                <a:gd name="T5" fmla="*/ 0 h 2"/>
                <a:gd name="T6" fmla="*/ 1 w 7"/>
                <a:gd name="T7" fmla="*/ 2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4" name="Freeform 11955"/>
            <p:cNvSpPr>
              <a:spLocks/>
            </p:cNvSpPr>
            <p:nvPr/>
          </p:nvSpPr>
          <p:spPr bwMode="auto">
            <a:xfrm>
              <a:off x="4815081" y="4719950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5" name="Freeform 11956"/>
            <p:cNvSpPr>
              <a:spLocks/>
            </p:cNvSpPr>
            <p:nvPr/>
          </p:nvSpPr>
          <p:spPr bwMode="auto">
            <a:xfrm>
              <a:off x="4811425" y="4751030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6" name="Freeform 11957"/>
            <p:cNvSpPr>
              <a:spLocks/>
            </p:cNvSpPr>
            <p:nvPr/>
          </p:nvSpPr>
          <p:spPr bwMode="auto">
            <a:xfrm>
              <a:off x="4811425" y="4763827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7" name="Freeform 11958"/>
            <p:cNvSpPr>
              <a:spLocks/>
            </p:cNvSpPr>
            <p:nvPr/>
          </p:nvSpPr>
          <p:spPr bwMode="auto">
            <a:xfrm>
              <a:off x="4811425" y="4772969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8" name="Freeform 11959"/>
            <p:cNvSpPr>
              <a:spLocks/>
            </p:cNvSpPr>
            <p:nvPr/>
          </p:nvSpPr>
          <p:spPr bwMode="auto">
            <a:xfrm>
              <a:off x="4815081" y="4738232"/>
              <a:ext cx="18282" cy="3656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3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9" name="Freeform 11960"/>
            <p:cNvSpPr>
              <a:spLocks/>
            </p:cNvSpPr>
            <p:nvPr/>
          </p:nvSpPr>
          <p:spPr bwMode="auto">
            <a:xfrm>
              <a:off x="4802283" y="4677901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1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0" name="Freeform 11961"/>
            <p:cNvSpPr>
              <a:spLocks/>
            </p:cNvSpPr>
            <p:nvPr/>
          </p:nvSpPr>
          <p:spPr bwMode="auto">
            <a:xfrm>
              <a:off x="4910149" y="4725435"/>
              <a:ext cx="27424" cy="3656"/>
            </a:xfrm>
            <a:custGeom>
              <a:avLst/>
              <a:gdLst>
                <a:gd name="T0" fmla="*/ 6 w 6"/>
                <a:gd name="T1" fmla="*/ 0 h 1"/>
                <a:gd name="T2" fmla="*/ 1 w 6"/>
                <a:gd name="T3" fmla="*/ 1 h 1"/>
                <a:gd name="T4" fmla="*/ 1 w 6"/>
                <a:gd name="T5" fmla="*/ 1 h 1"/>
                <a:gd name="T6" fmla="*/ 6 w 6"/>
                <a:gd name="T7" fmla="*/ 0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1" name="Freeform 11962"/>
            <p:cNvSpPr>
              <a:spLocks/>
            </p:cNvSpPr>
            <p:nvPr/>
          </p:nvSpPr>
          <p:spPr bwMode="auto">
            <a:xfrm>
              <a:off x="4906493" y="4685214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2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2" name="Freeform 11963"/>
            <p:cNvSpPr>
              <a:spLocks/>
            </p:cNvSpPr>
            <p:nvPr/>
          </p:nvSpPr>
          <p:spPr bwMode="auto">
            <a:xfrm>
              <a:off x="4880898" y="4668759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3" name="Freeform 11964"/>
            <p:cNvSpPr>
              <a:spLocks/>
            </p:cNvSpPr>
            <p:nvPr/>
          </p:nvSpPr>
          <p:spPr bwMode="auto">
            <a:xfrm>
              <a:off x="4884554" y="4681557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2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4" name="Freeform 11965"/>
            <p:cNvSpPr>
              <a:spLocks/>
            </p:cNvSpPr>
            <p:nvPr/>
          </p:nvSpPr>
          <p:spPr bwMode="auto">
            <a:xfrm>
              <a:off x="4906493" y="4663275"/>
              <a:ext cx="21939" cy="9142"/>
            </a:xfrm>
            <a:custGeom>
              <a:avLst/>
              <a:gdLst>
                <a:gd name="T0" fmla="*/ 4 w 5"/>
                <a:gd name="T1" fmla="*/ 1 h 2"/>
                <a:gd name="T2" fmla="*/ 4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0 w 5"/>
                <a:gd name="T13" fmla="*/ 2 h 2"/>
                <a:gd name="T14" fmla="*/ 4 w 5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5" name="Freeform 11966"/>
            <p:cNvSpPr>
              <a:spLocks/>
            </p:cNvSpPr>
            <p:nvPr/>
          </p:nvSpPr>
          <p:spPr bwMode="auto">
            <a:xfrm>
              <a:off x="4919290" y="4621225"/>
              <a:ext cx="18282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4 w 4"/>
                <a:gd name="T11" fmla="*/ 1 h 2"/>
                <a:gd name="T12" fmla="*/ 3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6" name="Freeform 11967"/>
            <p:cNvSpPr>
              <a:spLocks/>
            </p:cNvSpPr>
            <p:nvPr/>
          </p:nvSpPr>
          <p:spPr bwMode="auto">
            <a:xfrm>
              <a:off x="4928432" y="4586489"/>
              <a:ext cx="21939" cy="9142"/>
            </a:xfrm>
            <a:custGeom>
              <a:avLst/>
              <a:gdLst>
                <a:gd name="T0" fmla="*/ 4 w 5"/>
                <a:gd name="T1" fmla="*/ 1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1 h 2"/>
                <a:gd name="T8" fmla="*/ 4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7" name="Freeform 11968"/>
            <p:cNvSpPr>
              <a:spLocks/>
            </p:cNvSpPr>
            <p:nvPr/>
          </p:nvSpPr>
          <p:spPr bwMode="auto">
            <a:xfrm>
              <a:off x="4928432" y="4577347"/>
              <a:ext cx="21939" cy="3656"/>
            </a:xfrm>
            <a:custGeom>
              <a:avLst/>
              <a:gdLst>
                <a:gd name="T0" fmla="*/ 4 w 5"/>
                <a:gd name="T1" fmla="*/ 0 h 1"/>
                <a:gd name="T2" fmla="*/ 1 w 5"/>
                <a:gd name="T3" fmla="*/ 1 h 1"/>
                <a:gd name="T4" fmla="*/ 1 w 5"/>
                <a:gd name="T5" fmla="*/ 1 h 1"/>
                <a:gd name="T6" fmla="*/ 4 w 5"/>
                <a:gd name="T7" fmla="*/ 1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8" name="Freeform 11969"/>
            <p:cNvSpPr>
              <a:spLocks/>
            </p:cNvSpPr>
            <p:nvPr/>
          </p:nvSpPr>
          <p:spPr bwMode="auto">
            <a:xfrm>
              <a:off x="4966824" y="4602942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6 w 7"/>
                <a:gd name="T7" fmla="*/ 1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9" name="Freeform 11970"/>
            <p:cNvSpPr>
              <a:spLocks/>
            </p:cNvSpPr>
            <p:nvPr/>
          </p:nvSpPr>
          <p:spPr bwMode="auto">
            <a:xfrm>
              <a:off x="4975966" y="4612084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0" name="Freeform 11971"/>
            <p:cNvSpPr>
              <a:spLocks/>
            </p:cNvSpPr>
            <p:nvPr/>
          </p:nvSpPr>
          <p:spPr bwMode="auto">
            <a:xfrm>
              <a:off x="4954027" y="4621225"/>
              <a:ext cx="47534" cy="12798"/>
            </a:xfrm>
            <a:custGeom>
              <a:avLst/>
              <a:gdLst>
                <a:gd name="T0" fmla="*/ 1 w 11"/>
                <a:gd name="T1" fmla="*/ 2 h 3"/>
                <a:gd name="T2" fmla="*/ 10 w 11"/>
                <a:gd name="T3" fmla="*/ 0 h 3"/>
                <a:gd name="T4" fmla="*/ 10 w 11"/>
                <a:gd name="T5" fmla="*/ 0 h 3"/>
                <a:gd name="T6" fmla="*/ 1 w 11"/>
                <a:gd name="T7" fmla="*/ 2 h 3"/>
                <a:gd name="T8" fmla="*/ 1 w 1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" y="2"/>
                  </a:moveTo>
                  <a:cubicBezTo>
                    <a:pt x="4" y="2"/>
                    <a:pt x="7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0"/>
                    <a:pt x="4" y="1"/>
                    <a:pt x="1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1" name="Freeform 11972"/>
            <p:cNvSpPr>
              <a:spLocks/>
            </p:cNvSpPr>
            <p:nvPr/>
          </p:nvSpPr>
          <p:spPr bwMode="auto">
            <a:xfrm>
              <a:off x="4979623" y="4634023"/>
              <a:ext cx="27424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1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2" name="Freeform 11973"/>
            <p:cNvSpPr>
              <a:spLocks/>
            </p:cNvSpPr>
            <p:nvPr/>
          </p:nvSpPr>
          <p:spPr bwMode="auto">
            <a:xfrm>
              <a:off x="4985107" y="4643164"/>
              <a:ext cx="25595" cy="731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1 h 2"/>
                <a:gd name="T4" fmla="*/ 6 w 6"/>
                <a:gd name="T5" fmla="*/ 0 h 2"/>
                <a:gd name="T6" fmla="*/ 0 w 6"/>
                <a:gd name="T7" fmla="*/ 1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3" name="Freeform 11974"/>
            <p:cNvSpPr>
              <a:spLocks/>
            </p:cNvSpPr>
            <p:nvPr/>
          </p:nvSpPr>
          <p:spPr bwMode="auto">
            <a:xfrm>
              <a:off x="4985107" y="4650477"/>
              <a:ext cx="34737" cy="9142"/>
            </a:xfrm>
            <a:custGeom>
              <a:avLst/>
              <a:gdLst>
                <a:gd name="T0" fmla="*/ 0 w 8"/>
                <a:gd name="T1" fmla="*/ 2 h 2"/>
                <a:gd name="T2" fmla="*/ 7 w 8"/>
                <a:gd name="T3" fmla="*/ 0 h 2"/>
                <a:gd name="T4" fmla="*/ 7 w 8"/>
                <a:gd name="T5" fmla="*/ 0 h 2"/>
                <a:gd name="T6" fmla="*/ 0 w 8"/>
                <a:gd name="T7" fmla="*/ 2 h 2"/>
                <a:gd name="T8" fmla="*/ 0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2" y="1"/>
                    <a:pt x="5" y="1"/>
                    <a:pt x="7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4" name="Freeform 11975"/>
            <p:cNvSpPr>
              <a:spLocks/>
            </p:cNvSpPr>
            <p:nvPr/>
          </p:nvSpPr>
          <p:spPr bwMode="auto">
            <a:xfrm>
              <a:off x="4988763" y="4659618"/>
              <a:ext cx="31081" cy="9142"/>
            </a:xfrm>
            <a:custGeom>
              <a:avLst/>
              <a:gdLst>
                <a:gd name="T0" fmla="*/ 1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1 w 7"/>
                <a:gd name="T7" fmla="*/ 2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5" name="Freeform 11976"/>
            <p:cNvSpPr>
              <a:spLocks/>
            </p:cNvSpPr>
            <p:nvPr/>
          </p:nvSpPr>
          <p:spPr bwMode="auto">
            <a:xfrm>
              <a:off x="5007045" y="4672415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1 h 2"/>
                <a:gd name="T4" fmla="*/ 5 w 6"/>
                <a:gd name="T5" fmla="*/ 1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6" name="Freeform 11977"/>
            <p:cNvSpPr>
              <a:spLocks/>
            </p:cNvSpPr>
            <p:nvPr/>
          </p:nvSpPr>
          <p:spPr bwMode="auto">
            <a:xfrm>
              <a:off x="5027157" y="4719950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7" name="Freeform 11978"/>
            <p:cNvSpPr>
              <a:spLocks/>
            </p:cNvSpPr>
            <p:nvPr/>
          </p:nvSpPr>
          <p:spPr bwMode="auto">
            <a:xfrm>
              <a:off x="5045439" y="4741888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" name="Freeform 11979"/>
            <p:cNvSpPr>
              <a:spLocks/>
            </p:cNvSpPr>
            <p:nvPr/>
          </p:nvSpPr>
          <p:spPr bwMode="auto">
            <a:xfrm>
              <a:off x="5049096" y="4741888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" name="Freeform 11980"/>
            <p:cNvSpPr>
              <a:spLocks/>
            </p:cNvSpPr>
            <p:nvPr/>
          </p:nvSpPr>
          <p:spPr bwMode="auto">
            <a:xfrm>
              <a:off x="5080175" y="476017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" name="Freeform 11981"/>
            <p:cNvSpPr>
              <a:spLocks/>
            </p:cNvSpPr>
            <p:nvPr/>
          </p:nvSpPr>
          <p:spPr bwMode="auto">
            <a:xfrm>
              <a:off x="5083831" y="476017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" name="Freeform 11982"/>
            <p:cNvSpPr>
              <a:spLocks/>
            </p:cNvSpPr>
            <p:nvPr/>
          </p:nvSpPr>
          <p:spPr bwMode="auto">
            <a:xfrm>
              <a:off x="5092973" y="4763827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" name="Freeform 11983"/>
            <p:cNvSpPr>
              <a:spLocks/>
            </p:cNvSpPr>
            <p:nvPr/>
          </p:nvSpPr>
          <p:spPr bwMode="auto">
            <a:xfrm>
              <a:off x="5102114" y="4767484"/>
              <a:ext cx="20111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" name="Freeform 11984"/>
            <p:cNvSpPr>
              <a:spLocks/>
            </p:cNvSpPr>
            <p:nvPr/>
          </p:nvSpPr>
          <p:spPr bwMode="auto">
            <a:xfrm>
              <a:off x="5001561" y="4729091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2 h 3"/>
                <a:gd name="T4" fmla="*/ 0 w 2"/>
                <a:gd name="T5" fmla="*/ 2 h 3"/>
                <a:gd name="T6" fmla="*/ 2 w 2"/>
                <a:gd name="T7" fmla="*/ 1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" name="Freeform 11985"/>
            <p:cNvSpPr>
              <a:spLocks/>
            </p:cNvSpPr>
            <p:nvPr/>
          </p:nvSpPr>
          <p:spPr bwMode="auto">
            <a:xfrm>
              <a:off x="5010702" y="4751030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" name="Freeform 11986"/>
            <p:cNvSpPr>
              <a:spLocks/>
            </p:cNvSpPr>
            <p:nvPr/>
          </p:nvSpPr>
          <p:spPr bwMode="auto">
            <a:xfrm>
              <a:off x="5058236" y="4776625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6" name="Freeform 11987"/>
            <p:cNvSpPr>
              <a:spLocks/>
            </p:cNvSpPr>
            <p:nvPr/>
          </p:nvSpPr>
          <p:spPr bwMode="auto">
            <a:xfrm>
              <a:off x="5071034" y="4785766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7" name="Freeform 11988"/>
            <p:cNvSpPr>
              <a:spLocks/>
            </p:cNvSpPr>
            <p:nvPr/>
          </p:nvSpPr>
          <p:spPr bwMode="auto">
            <a:xfrm>
              <a:off x="4988763" y="4690698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8" name="Freeform 11989"/>
            <p:cNvSpPr>
              <a:spLocks/>
            </p:cNvSpPr>
            <p:nvPr/>
          </p:nvSpPr>
          <p:spPr bwMode="auto">
            <a:xfrm>
              <a:off x="4985107" y="4677901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" name="Freeform 11990"/>
            <p:cNvSpPr>
              <a:spLocks/>
            </p:cNvSpPr>
            <p:nvPr/>
          </p:nvSpPr>
          <p:spPr bwMode="auto">
            <a:xfrm>
              <a:off x="4972310" y="4668759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1 w 4"/>
                <a:gd name="T9" fmla="*/ 2 h 2"/>
                <a:gd name="T10" fmla="*/ 4 w 4"/>
                <a:gd name="T11" fmla="*/ 1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11991"/>
            <p:cNvSpPr>
              <a:spLocks/>
            </p:cNvSpPr>
            <p:nvPr/>
          </p:nvSpPr>
          <p:spPr bwMode="auto">
            <a:xfrm>
              <a:off x="4954027" y="4659618"/>
              <a:ext cx="31081" cy="9142"/>
            </a:xfrm>
            <a:custGeom>
              <a:avLst/>
              <a:gdLst>
                <a:gd name="T0" fmla="*/ 6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7 w 7"/>
                <a:gd name="T7" fmla="*/ 0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11992"/>
            <p:cNvSpPr>
              <a:spLocks/>
            </p:cNvSpPr>
            <p:nvPr/>
          </p:nvSpPr>
          <p:spPr bwMode="auto">
            <a:xfrm>
              <a:off x="4944885" y="4650477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11993"/>
            <p:cNvSpPr>
              <a:spLocks/>
            </p:cNvSpPr>
            <p:nvPr/>
          </p:nvSpPr>
          <p:spPr bwMode="auto">
            <a:xfrm>
              <a:off x="5140507" y="4793079"/>
              <a:ext cx="21939" cy="14626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4 w 5"/>
                <a:gd name="T5" fmla="*/ 1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11994"/>
            <p:cNvSpPr>
              <a:spLocks/>
            </p:cNvSpPr>
            <p:nvPr/>
          </p:nvSpPr>
          <p:spPr bwMode="auto">
            <a:xfrm>
              <a:off x="5136851" y="4802221"/>
              <a:ext cx="29252" cy="18282"/>
            </a:xfrm>
            <a:custGeom>
              <a:avLst/>
              <a:gdLst>
                <a:gd name="T0" fmla="*/ 7 w 7"/>
                <a:gd name="T1" fmla="*/ 0 h 4"/>
                <a:gd name="T2" fmla="*/ 3 w 7"/>
                <a:gd name="T3" fmla="*/ 2 h 4"/>
                <a:gd name="T4" fmla="*/ 3 w 7"/>
                <a:gd name="T5" fmla="*/ 2 h 4"/>
                <a:gd name="T6" fmla="*/ 0 w 7"/>
                <a:gd name="T7" fmla="*/ 3 h 4"/>
                <a:gd name="T8" fmla="*/ 0 w 7"/>
                <a:gd name="T9" fmla="*/ 4 h 4"/>
                <a:gd name="T10" fmla="*/ 6 w 7"/>
                <a:gd name="T11" fmla="*/ 1 h 4"/>
                <a:gd name="T12" fmla="*/ 6 w 7"/>
                <a:gd name="T13" fmla="*/ 0 h 4"/>
                <a:gd name="T14" fmla="*/ 7 w 7"/>
                <a:gd name="T15" fmla="*/ 0 h 4"/>
                <a:gd name="T16" fmla="*/ 7 w 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0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11995"/>
            <p:cNvSpPr>
              <a:spLocks/>
            </p:cNvSpPr>
            <p:nvPr/>
          </p:nvSpPr>
          <p:spPr bwMode="auto">
            <a:xfrm>
              <a:off x="5149648" y="4807705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11996"/>
            <p:cNvSpPr>
              <a:spLocks/>
            </p:cNvSpPr>
            <p:nvPr/>
          </p:nvSpPr>
          <p:spPr bwMode="auto">
            <a:xfrm>
              <a:off x="4910149" y="4745545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1 h 2"/>
                <a:gd name="T4" fmla="*/ 0 w 5"/>
                <a:gd name="T5" fmla="*/ 1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11997"/>
            <p:cNvSpPr>
              <a:spLocks/>
            </p:cNvSpPr>
            <p:nvPr/>
          </p:nvSpPr>
          <p:spPr bwMode="auto">
            <a:xfrm>
              <a:off x="4954027" y="4751030"/>
              <a:ext cx="31081" cy="12798"/>
            </a:xfrm>
            <a:custGeom>
              <a:avLst/>
              <a:gdLst>
                <a:gd name="T0" fmla="*/ 6 w 7"/>
                <a:gd name="T1" fmla="*/ 1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1 h 3"/>
                <a:gd name="T8" fmla="*/ 6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11998"/>
            <p:cNvSpPr>
              <a:spLocks/>
            </p:cNvSpPr>
            <p:nvPr/>
          </p:nvSpPr>
          <p:spPr bwMode="auto">
            <a:xfrm>
              <a:off x="4963168" y="4754687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1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11999"/>
            <p:cNvSpPr>
              <a:spLocks/>
            </p:cNvSpPr>
            <p:nvPr/>
          </p:nvSpPr>
          <p:spPr bwMode="auto">
            <a:xfrm>
              <a:off x="4954027" y="4741888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12000"/>
            <p:cNvSpPr>
              <a:spLocks/>
            </p:cNvSpPr>
            <p:nvPr/>
          </p:nvSpPr>
          <p:spPr bwMode="auto">
            <a:xfrm>
              <a:off x="4957684" y="4732748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12001"/>
            <p:cNvSpPr>
              <a:spLocks/>
            </p:cNvSpPr>
            <p:nvPr/>
          </p:nvSpPr>
          <p:spPr bwMode="auto">
            <a:xfrm>
              <a:off x="4950371" y="4763827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1 w 8"/>
                <a:gd name="T3" fmla="*/ 2 h 3"/>
                <a:gd name="T4" fmla="*/ 1 w 8"/>
                <a:gd name="T5" fmla="*/ 3 h 3"/>
                <a:gd name="T6" fmla="*/ 8 w 8"/>
                <a:gd name="T7" fmla="*/ 1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12002"/>
            <p:cNvSpPr>
              <a:spLocks/>
            </p:cNvSpPr>
            <p:nvPr/>
          </p:nvSpPr>
          <p:spPr bwMode="auto">
            <a:xfrm>
              <a:off x="4954027" y="4772969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1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12003"/>
            <p:cNvSpPr>
              <a:spLocks/>
            </p:cNvSpPr>
            <p:nvPr/>
          </p:nvSpPr>
          <p:spPr bwMode="auto">
            <a:xfrm>
              <a:off x="4957684" y="4780282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12004"/>
            <p:cNvSpPr>
              <a:spLocks/>
            </p:cNvSpPr>
            <p:nvPr/>
          </p:nvSpPr>
          <p:spPr bwMode="auto">
            <a:xfrm>
              <a:off x="4915634" y="4802221"/>
              <a:ext cx="25595" cy="5485"/>
            </a:xfrm>
            <a:custGeom>
              <a:avLst/>
              <a:gdLst>
                <a:gd name="T0" fmla="*/ 6 w 6"/>
                <a:gd name="T1" fmla="*/ 0 h 1"/>
                <a:gd name="T2" fmla="*/ 1 w 6"/>
                <a:gd name="T3" fmla="*/ 1 h 1"/>
                <a:gd name="T4" fmla="*/ 1 w 6"/>
                <a:gd name="T5" fmla="*/ 1 h 1"/>
                <a:gd name="T6" fmla="*/ 6 w 6"/>
                <a:gd name="T7" fmla="*/ 0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12005"/>
            <p:cNvSpPr>
              <a:spLocks/>
            </p:cNvSpPr>
            <p:nvPr/>
          </p:nvSpPr>
          <p:spPr bwMode="auto">
            <a:xfrm>
              <a:off x="4954027" y="4798564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12006"/>
            <p:cNvSpPr>
              <a:spLocks/>
            </p:cNvSpPr>
            <p:nvPr/>
          </p:nvSpPr>
          <p:spPr bwMode="auto">
            <a:xfrm>
              <a:off x="4954027" y="4807705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1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12007"/>
            <p:cNvSpPr>
              <a:spLocks/>
            </p:cNvSpPr>
            <p:nvPr/>
          </p:nvSpPr>
          <p:spPr bwMode="auto">
            <a:xfrm>
              <a:off x="4957684" y="4820503"/>
              <a:ext cx="31081" cy="7313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12008"/>
            <p:cNvSpPr>
              <a:spLocks/>
            </p:cNvSpPr>
            <p:nvPr/>
          </p:nvSpPr>
          <p:spPr bwMode="auto">
            <a:xfrm>
              <a:off x="4963168" y="4824160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1 h 2"/>
                <a:gd name="T4" fmla="*/ 6 w 6"/>
                <a:gd name="T5" fmla="*/ 1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12009"/>
            <p:cNvSpPr>
              <a:spLocks/>
            </p:cNvSpPr>
            <p:nvPr/>
          </p:nvSpPr>
          <p:spPr bwMode="auto">
            <a:xfrm>
              <a:off x="4950371" y="4836957"/>
              <a:ext cx="38394" cy="1279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3 h 3"/>
                <a:gd name="T4" fmla="*/ 1 w 9"/>
                <a:gd name="T5" fmla="*/ 3 h 3"/>
                <a:gd name="T6" fmla="*/ 8 w 9"/>
                <a:gd name="T7" fmla="*/ 0 h 3"/>
                <a:gd name="T8" fmla="*/ 8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12010"/>
            <p:cNvSpPr>
              <a:spLocks/>
            </p:cNvSpPr>
            <p:nvPr/>
          </p:nvSpPr>
          <p:spPr bwMode="auto">
            <a:xfrm>
              <a:off x="4950371" y="4849755"/>
              <a:ext cx="38394" cy="12798"/>
            </a:xfrm>
            <a:custGeom>
              <a:avLst/>
              <a:gdLst>
                <a:gd name="T0" fmla="*/ 1 w 9"/>
                <a:gd name="T1" fmla="*/ 3 h 3"/>
                <a:gd name="T2" fmla="*/ 9 w 9"/>
                <a:gd name="T3" fmla="*/ 0 h 3"/>
                <a:gd name="T4" fmla="*/ 9 w 9"/>
                <a:gd name="T5" fmla="*/ 0 h 3"/>
                <a:gd name="T6" fmla="*/ 1 w 9"/>
                <a:gd name="T7" fmla="*/ 2 h 3"/>
                <a:gd name="T8" fmla="*/ 1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Freeform 12011"/>
            <p:cNvSpPr>
              <a:spLocks/>
            </p:cNvSpPr>
            <p:nvPr/>
          </p:nvSpPr>
          <p:spPr bwMode="auto">
            <a:xfrm>
              <a:off x="4924775" y="4849755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5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12012"/>
            <p:cNvSpPr>
              <a:spLocks/>
            </p:cNvSpPr>
            <p:nvPr/>
          </p:nvSpPr>
          <p:spPr bwMode="auto">
            <a:xfrm>
              <a:off x="4924775" y="4842442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12013"/>
            <p:cNvSpPr>
              <a:spLocks/>
            </p:cNvSpPr>
            <p:nvPr/>
          </p:nvSpPr>
          <p:spPr bwMode="auto">
            <a:xfrm>
              <a:off x="4846161" y="4815018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2 h 3"/>
                <a:gd name="T4" fmla="*/ 0 w 8"/>
                <a:gd name="T5" fmla="*/ 3 h 3"/>
                <a:gd name="T6" fmla="*/ 8 w 8"/>
                <a:gd name="T7" fmla="*/ 1 h 3"/>
                <a:gd name="T8" fmla="*/ 8 w 8"/>
                <a:gd name="T9" fmla="*/ 1 h 3"/>
                <a:gd name="T10" fmla="*/ 8 w 8"/>
                <a:gd name="T11" fmla="*/ 1 h 3"/>
                <a:gd name="T12" fmla="*/ 8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5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12014"/>
            <p:cNvSpPr>
              <a:spLocks/>
            </p:cNvSpPr>
            <p:nvPr/>
          </p:nvSpPr>
          <p:spPr bwMode="auto">
            <a:xfrm>
              <a:off x="4849817" y="4807705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12015"/>
            <p:cNvSpPr>
              <a:spLocks/>
            </p:cNvSpPr>
            <p:nvPr/>
          </p:nvSpPr>
          <p:spPr bwMode="auto">
            <a:xfrm>
              <a:off x="4862615" y="4780282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4 w 5"/>
                <a:gd name="T5" fmla="*/ 1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12016"/>
            <p:cNvSpPr>
              <a:spLocks/>
            </p:cNvSpPr>
            <p:nvPr/>
          </p:nvSpPr>
          <p:spPr bwMode="auto">
            <a:xfrm>
              <a:off x="4855302" y="4763827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1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12017"/>
            <p:cNvSpPr>
              <a:spLocks/>
            </p:cNvSpPr>
            <p:nvPr/>
          </p:nvSpPr>
          <p:spPr bwMode="auto">
            <a:xfrm>
              <a:off x="4855302" y="4745545"/>
              <a:ext cx="25595" cy="14626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1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12018"/>
            <p:cNvSpPr>
              <a:spLocks/>
            </p:cNvSpPr>
            <p:nvPr/>
          </p:nvSpPr>
          <p:spPr bwMode="auto">
            <a:xfrm>
              <a:off x="4815081" y="4820503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12019"/>
            <p:cNvSpPr>
              <a:spLocks/>
            </p:cNvSpPr>
            <p:nvPr/>
          </p:nvSpPr>
          <p:spPr bwMode="auto">
            <a:xfrm>
              <a:off x="4815081" y="4836957"/>
              <a:ext cx="5485" cy="548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12020"/>
            <p:cNvSpPr>
              <a:spLocks/>
            </p:cNvSpPr>
            <p:nvPr/>
          </p:nvSpPr>
          <p:spPr bwMode="auto">
            <a:xfrm>
              <a:off x="4811425" y="4889976"/>
              <a:ext cx="31081" cy="3656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0 w 7"/>
                <a:gd name="T5" fmla="*/ 1 h 1"/>
                <a:gd name="T6" fmla="*/ 7 w 7"/>
                <a:gd name="T7" fmla="*/ 0 h 1"/>
                <a:gd name="T8" fmla="*/ 7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12021"/>
            <p:cNvSpPr>
              <a:spLocks/>
            </p:cNvSpPr>
            <p:nvPr/>
          </p:nvSpPr>
          <p:spPr bwMode="auto">
            <a:xfrm>
              <a:off x="4985107" y="4875350"/>
              <a:ext cx="3656" cy="548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12022"/>
            <p:cNvSpPr>
              <a:spLocks/>
            </p:cNvSpPr>
            <p:nvPr/>
          </p:nvSpPr>
          <p:spPr bwMode="auto">
            <a:xfrm>
              <a:off x="4837020" y="4944823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12023"/>
            <p:cNvSpPr>
              <a:spLocks/>
            </p:cNvSpPr>
            <p:nvPr/>
          </p:nvSpPr>
          <p:spPr bwMode="auto">
            <a:xfrm>
              <a:off x="4880898" y="4953964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12024"/>
            <p:cNvSpPr>
              <a:spLocks/>
            </p:cNvSpPr>
            <p:nvPr/>
          </p:nvSpPr>
          <p:spPr bwMode="auto">
            <a:xfrm>
              <a:off x="4871756" y="4957620"/>
              <a:ext cx="34737" cy="21939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1 h 5"/>
                <a:gd name="T4" fmla="*/ 7 w 8"/>
                <a:gd name="T5" fmla="*/ 1 h 5"/>
                <a:gd name="T6" fmla="*/ 0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6" y="3"/>
                    <a:pt x="8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12025"/>
            <p:cNvSpPr>
              <a:spLocks/>
            </p:cNvSpPr>
            <p:nvPr/>
          </p:nvSpPr>
          <p:spPr bwMode="auto">
            <a:xfrm>
              <a:off x="4880898" y="4972246"/>
              <a:ext cx="25595" cy="16455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12026"/>
            <p:cNvSpPr>
              <a:spLocks/>
            </p:cNvSpPr>
            <p:nvPr/>
          </p:nvSpPr>
          <p:spPr bwMode="auto">
            <a:xfrm>
              <a:off x="4880898" y="4979559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12027"/>
            <p:cNvSpPr>
              <a:spLocks/>
            </p:cNvSpPr>
            <p:nvPr/>
          </p:nvSpPr>
          <p:spPr bwMode="auto">
            <a:xfrm>
              <a:off x="4884554" y="4992357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12028"/>
            <p:cNvSpPr>
              <a:spLocks/>
            </p:cNvSpPr>
            <p:nvPr/>
          </p:nvSpPr>
          <p:spPr bwMode="auto">
            <a:xfrm>
              <a:off x="4880898" y="5005155"/>
              <a:ext cx="25595" cy="14626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12029"/>
            <p:cNvSpPr>
              <a:spLocks/>
            </p:cNvSpPr>
            <p:nvPr/>
          </p:nvSpPr>
          <p:spPr bwMode="auto">
            <a:xfrm>
              <a:off x="4875412" y="5027093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1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12030"/>
            <p:cNvSpPr>
              <a:spLocks/>
            </p:cNvSpPr>
            <p:nvPr/>
          </p:nvSpPr>
          <p:spPr bwMode="auto">
            <a:xfrm>
              <a:off x="4902837" y="50362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12031"/>
            <p:cNvSpPr>
              <a:spLocks/>
            </p:cNvSpPr>
            <p:nvPr/>
          </p:nvSpPr>
          <p:spPr bwMode="auto">
            <a:xfrm>
              <a:off x="4890038" y="5039892"/>
              <a:ext cx="7313" cy="548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12032"/>
            <p:cNvSpPr>
              <a:spLocks/>
            </p:cNvSpPr>
            <p:nvPr/>
          </p:nvSpPr>
          <p:spPr bwMode="auto">
            <a:xfrm>
              <a:off x="4880898" y="5039892"/>
              <a:ext cx="21939" cy="14626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12033"/>
            <p:cNvSpPr>
              <a:spLocks/>
            </p:cNvSpPr>
            <p:nvPr/>
          </p:nvSpPr>
          <p:spPr bwMode="auto">
            <a:xfrm>
              <a:off x="4875412" y="5054518"/>
              <a:ext cx="27424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12034"/>
            <p:cNvSpPr>
              <a:spLocks/>
            </p:cNvSpPr>
            <p:nvPr/>
          </p:nvSpPr>
          <p:spPr bwMode="auto">
            <a:xfrm>
              <a:off x="4875412" y="5067315"/>
              <a:ext cx="27424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12035"/>
            <p:cNvSpPr>
              <a:spLocks/>
            </p:cNvSpPr>
            <p:nvPr/>
          </p:nvSpPr>
          <p:spPr bwMode="auto">
            <a:xfrm>
              <a:off x="4880898" y="5074628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12036"/>
            <p:cNvSpPr>
              <a:spLocks/>
            </p:cNvSpPr>
            <p:nvPr/>
          </p:nvSpPr>
          <p:spPr bwMode="auto">
            <a:xfrm>
              <a:off x="4846161" y="5083769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12037"/>
            <p:cNvSpPr>
              <a:spLocks/>
            </p:cNvSpPr>
            <p:nvPr/>
          </p:nvSpPr>
          <p:spPr bwMode="auto">
            <a:xfrm>
              <a:off x="4842504" y="5061830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0 w 5"/>
                <a:gd name="T7" fmla="*/ 3 h 3"/>
                <a:gd name="T8" fmla="*/ 1 w 5"/>
                <a:gd name="T9" fmla="*/ 3 h 3"/>
                <a:gd name="T10" fmla="*/ 5 w 5"/>
                <a:gd name="T11" fmla="*/ 0 h 3"/>
                <a:gd name="T12" fmla="*/ 5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12038"/>
            <p:cNvSpPr>
              <a:spLocks/>
            </p:cNvSpPr>
            <p:nvPr/>
          </p:nvSpPr>
          <p:spPr bwMode="auto">
            <a:xfrm>
              <a:off x="4842504" y="5023437"/>
              <a:ext cx="20111" cy="12798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2 h 3"/>
                <a:gd name="T4" fmla="*/ 0 w 5"/>
                <a:gd name="T5" fmla="*/ 2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12039"/>
            <p:cNvSpPr>
              <a:spLocks/>
            </p:cNvSpPr>
            <p:nvPr/>
          </p:nvSpPr>
          <p:spPr bwMode="auto">
            <a:xfrm>
              <a:off x="4846161" y="5114849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12040"/>
            <p:cNvSpPr>
              <a:spLocks/>
            </p:cNvSpPr>
            <p:nvPr/>
          </p:nvSpPr>
          <p:spPr bwMode="auto">
            <a:xfrm>
              <a:off x="4849817" y="5153242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12041"/>
            <p:cNvSpPr>
              <a:spLocks/>
            </p:cNvSpPr>
            <p:nvPr/>
          </p:nvSpPr>
          <p:spPr bwMode="auto">
            <a:xfrm>
              <a:off x="4871756" y="5136788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12042"/>
            <p:cNvSpPr>
              <a:spLocks/>
            </p:cNvSpPr>
            <p:nvPr/>
          </p:nvSpPr>
          <p:spPr bwMode="auto">
            <a:xfrm>
              <a:off x="4868099" y="5114849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12043"/>
            <p:cNvSpPr>
              <a:spLocks/>
            </p:cNvSpPr>
            <p:nvPr/>
          </p:nvSpPr>
          <p:spPr bwMode="auto">
            <a:xfrm>
              <a:off x="4871756" y="5092910"/>
              <a:ext cx="31081" cy="21939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1 h 5"/>
                <a:gd name="T4" fmla="*/ 7 w 7"/>
                <a:gd name="T5" fmla="*/ 1 h 5"/>
                <a:gd name="T6" fmla="*/ 1 w 7"/>
                <a:gd name="T7" fmla="*/ 4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4"/>
                    <a:pt x="5" y="3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12044"/>
            <p:cNvSpPr>
              <a:spLocks/>
            </p:cNvSpPr>
            <p:nvPr/>
          </p:nvSpPr>
          <p:spPr bwMode="auto">
            <a:xfrm>
              <a:off x="4871756" y="5083769"/>
              <a:ext cx="31081" cy="1828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6 w 7"/>
                <a:gd name="T5" fmla="*/ 1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12045"/>
            <p:cNvSpPr>
              <a:spLocks/>
            </p:cNvSpPr>
            <p:nvPr/>
          </p:nvSpPr>
          <p:spPr bwMode="auto">
            <a:xfrm>
              <a:off x="4937572" y="5092910"/>
              <a:ext cx="51191" cy="25595"/>
            </a:xfrm>
            <a:custGeom>
              <a:avLst/>
              <a:gdLst>
                <a:gd name="T0" fmla="*/ 1 w 12"/>
                <a:gd name="T1" fmla="*/ 6 h 6"/>
                <a:gd name="T2" fmla="*/ 6 w 12"/>
                <a:gd name="T3" fmla="*/ 3 h 6"/>
                <a:gd name="T4" fmla="*/ 6 w 12"/>
                <a:gd name="T5" fmla="*/ 3 h 6"/>
                <a:gd name="T6" fmla="*/ 11 w 12"/>
                <a:gd name="T7" fmla="*/ 0 h 6"/>
                <a:gd name="T8" fmla="*/ 11 w 12"/>
                <a:gd name="T9" fmla="*/ 0 h 6"/>
                <a:gd name="T10" fmla="*/ 2 w 12"/>
                <a:gd name="T11" fmla="*/ 4 h 6"/>
                <a:gd name="T12" fmla="*/ 2 w 12"/>
                <a:gd name="T13" fmla="*/ 4 h 6"/>
                <a:gd name="T14" fmla="*/ 5 w 12"/>
                <a:gd name="T15" fmla="*/ 4 h 6"/>
                <a:gd name="T16" fmla="*/ 1 w 12"/>
                <a:gd name="T17" fmla="*/ 6 h 6"/>
                <a:gd name="T18" fmla="*/ 1 w 12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2"/>
                    <a:pt x="10" y="1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12046"/>
            <p:cNvSpPr>
              <a:spLocks/>
            </p:cNvSpPr>
            <p:nvPr/>
          </p:nvSpPr>
          <p:spPr bwMode="auto">
            <a:xfrm>
              <a:off x="4941229" y="5096566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12047"/>
            <p:cNvSpPr>
              <a:spLocks/>
            </p:cNvSpPr>
            <p:nvPr/>
          </p:nvSpPr>
          <p:spPr bwMode="auto">
            <a:xfrm>
              <a:off x="4937572" y="5087426"/>
              <a:ext cx="16455" cy="1462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12048"/>
            <p:cNvSpPr>
              <a:spLocks/>
            </p:cNvSpPr>
            <p:nvPr/>
          </p:nvSpPr>
          <p:spPr bwMode="auto">
            <a:xfrm>
              <a:off x="4932088" y="5054518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3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12049"/>
            <p:cNvSpPr>
              <a:spLocks/>
            </p:cNvSpPr>
            <p:nvPr/>
          </p:nvSpPr>
          <p:spPr bwMode="auto">
            <a:xfrm>
              <a:off x="4932088" y="5045376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12050"/>
            <p:cNvSpPr>
              <a:spLocks/>
            </p:cNvSpPr>
            <p:nvPr/>
          </p:nvSpPr>
          <p:spPr bwMode="auto">
            <a:xfrm>
              <a:off x="4963168" y="5010640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12051"/>
            <p:cNvSpPr>
              <a:spLocks/>
            </p:cNvSpPr>
            <p:nvPr/>
          </p:nvSpPr>
          <p:spPr bwMode="auto">
            <a:xfrm>
              <a:off x="4963168" y="5019780"/>
              <a:ext cx="29252" cy="1645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12052"/>
            <p:cNvSpPr>
              <a:spLocks/>
            </p:cNvSpPr>
            <p:nvPr/>
          </p:nvSpPr>
          <p:spPr bwMode="auto">
            <a:xfrm>
              <a:off x="4937572" y="5036235"/>
              <a:ext cx="54847" cy="34737"/>
            </a:xfrm>
            <a:custGeom>
              <a:avLst/>
              <a:gdLst>
                <a:gd name="T0" fmla="*/ 13 w 13"/>
                <a:gd name="T1" fmla="*/ 1 h 8"/>
                <a:gd name="T2" fmla="*/ 8 w 13"/>
                <a:gd name="T3" fmla="*/ 3 h 8"/>
                <a:gd name="T4" fmla="*/ 8 w 13"/>
                <a:gd name="T5" fmla="*/ 4 h 8"/>
                <a:gd name="T6" fmla="*/ 0 w 13"/>
                <a:gd name="T7" fmla="*/ 8 h 8"/>
                <a:gd name="T8" fmla="*/ 0 w 13"/>
                <a:gd name="T9" fmla="*/ 8 h 8"/>
                <a:gd name="T10" fmla="*/ 10 w 13"/>
                <a:gd name="T11" fmla="*/ 3 h 8"/>
                <a:gd name="T12" fmla="*/ 10 w 13"/>
                <a:gd name="T13" fmla="*/ 2 h 8"/>
                <a:gd name="T14" fmla="*/ 13 w 13"/>
                <a:gd name="T15" fmla="*/ 1 h 8"/>
                <a:gd name="T16" fmla="*/ 13 w 13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13" y="1"/>
                  </a:moveTo>
                  <a:cubicBezTo>
                    <a:pt x="11" y="2"/>
                    <a:pt x="9" y="2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5" y="5"/>
                    <a:pt x="2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6"/>
                    <a:pt x="7" y="4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12053"/>
            <p:cNvSpPr>
              <a:spLocks/>
            </p:cNvSpPr>
            <p:nvPr/>
          </p:nvSpPr>
          <p:spPr bwMode="auto">
            <a:xfrm>
              <a:off x="4966824" y="5045376"/>
              <a:ext cx="25595" cy="16455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1 h 4"/>
                <a:gd name="T4" fmla="*/ 6 w 6"/>
                <a:gd name="T5" fmla="*/ 0 h 4"/>
                <a:gd name="T6" fmla="*/ 1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2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12054"/>
            <p:cNvSpPr>
              <a:spLocks/>
            </p:cNvSpPr>
            <p:nvPr/>
          </p:nvSpPr>
          <p:spPr bwMode="auto">
            <a:xfrm>
              <a:off x="4972310" y="5054518"/>
              <a:ext cx="20111" cy="1645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1 h 4"/>
                <a:gd name="T4" fmla="*/ 5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12055"/>
            <p:cNvSpPr>
              <a:spLocks/>
            </p:cNvSpPr>
            <p:nvPr/>
          </p:nvSpPr>
          <p:spPr bwMode="auto">
            <a:xfrm>
              <a:off x="4966824" y="5067315"/>
              <a:ext cx="31081" cy="1645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12056"/>
            <p:cNvSpPr>
              <a:spLocks/>
            </p:cNvSpPr>
            <p:nvPr/>
          </p:nvSpPr>
          <p:spPr bwMode="auto">
            <a:xfrm>
              <a:off x="4972310" y="5080113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12057"/>
            <p:cNvSpPr>
              <a:spLocks/>
            </p:cNvSpPr>
            <p:nvPr/>
          </p:nvSpPr>
          <p:spPr bwMode="auto">
            <a:xfrm>
              <a:off x="4966824" y="5092910"/>
              <a:ext cx="31081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12058"/>
            <p:cNvSpPr>
              <a:spLocks/>
            </p:cNvSpPr>
            <p:nvPr/>
          </p:nvSpPr>
          <p:spPr bwMode="auto">
            <a:xfrm>
              <a:off x="4972310" y="5102052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12059"/>
            <p:cNvSpPr>
              <a:spLocks/>
            </p:cNvSpPr>
            <p:nvPr/>
          </p:nvSpPr>
          <p:spPr bwMode="auto">
            <a:xfrm>
              <a:off x="4928432" y="5019780"/>
              <a:ext cx="21939" cy="16455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3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12060"/>
            <p:cNvSpPr>
              <a:spLocks/>
            </p:cNvSpPr>
            <p:nvPr/>
          </p:nvSpPr>
          <p:spPr bwMode="auto">
            <a:xfrm>
              <a:off x="4928432" y="5019780"/>
              <a:ext cx="3656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12061"/>
            <p:cNvSpPr>
              <a:spLocks/>
            </p:cNvSpPr>
            <p:nvPr/>
          </p:nvSpPr>
          <p:spPr bwMode="auto">
            <a:xfrm>
              <a:off x="4937572" y="5014296"/>
              <a:ext cx="3656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12062"/>
            <p:cNvSpPr>
              <a:spLocks/>
            </p:cNvSpPr>
            <p:nvPr/>
          </p:nvSpPr>
          <p:spPr bwMode="auto">
            <a:xfrm>
              <a:off x="4924775" y="4985045"/>
              <a:ext cx="25595" cy="16455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1 h 4"/>
                <a:gd name="T4" fmla="*/ 6 w 6"/>
                <a:gd name="T5" fmla="*/ 1 h 4"/>
                <a:gd name="T6" fmla="*/ 1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2"/>
                    <a:pt x="3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12063"/>
            <p:cNvSpPr>
              <a:spLocks/>
            </p:cNvSpPr>
            <p:nvPr/>
          </p:nvSpPr>
          <p:spPr bwMode="auto">
            <a:xfrm>
              <a:off x="4919290" y="4963106"/>
              <a:ext cx="31081" cy="16455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12064"/>
            <p:cNvSpPr>
              <a:spLocks/>
            </p:cNvSpPr>
            <p:nvPr/>
          </p:nvSpPr>
          <p:spPr bwMode="auto">
            <a:xfrm>
              <a:off x="4924775" y="4953964"/>
              <a:ext cx="20111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1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12065"/>
            <p:cNvSpPr>
              <a:spLocks/>
            </p:cNvSpPr>
            <p:nvPr/>
          </p:nvSpPr>
          <p:spPr bwMode="auto">
            <a:xfrm>
              <a:off x="4915634" y="4941167"/>
              <a:ext cx="29252" cy="16455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12066"/>
            <p:cNvSpPr>
              <a:spLocks/>
            </p:cNvSpPr>
            <p:nvPr/>
          </p:nvSpPr>
          <p:spPr bwMode="auto">
            <a:xfrm>
              <a:off x="4915634" y="4922884"/>
              <a:ext cx="29252" cy="21939"/>
            </a:xfrm>
            <a:custGeom>
              <a:avLst/>
              <a:gdLst>
                <a:gd name="T0" fmla="*/ 7 w 7"/>
                <a:gd name="T1" fmla="*/ 1 h 5"/>
                <a:gd name="T2" fmla="*/ 0 w 7"/>
                <a:gd name="T3" fmla="*/ 4 h 5"/>
                <a:gd name="T4" fmla="*/ 0 w 7"/>
                <a:gd name="T5" fmla="*/ 5 h 5"/>
                <a:gd name="T6" fmla="*/ 7 w 7"/>
                <a:gd name="T7" fmla="*/ 1 h 5"/>
                <a:gd name="T8" fmla="*/ 7 w 7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12067"/>
            <p:cNvSpPr>
              <a:spLocks/>
            </p:cNvSpPr>
            <p:nvPr/>
          </p:nvSpPr>
          <p:spPr bwMode="auto">
            <a:xfrm>
              <a:off x="4950371" y="4910086"/>
              <a:ext cx="38394" cy="21939"/>
            </a:xfrm>
            <a:custGeom>
              <a:avLst/>
              <a:gdLst>
                <a:gd name="T0" fmla="*/ 0 w 9"/>
                <a:gd name="T1" fmla="*/ 4 h 5"/>
                <a:gd name="T2" fmla="*/ 0 w 9"/>
                <a:gd name="T3" fmla="*/ 4 h 5"/>
                <a:gd name="T4" fmla="*/ 0 w 9"/>
                <a:gd name="T5" fmla="*/ 4 h 5"/>
                <a:gd name="T6" fmla="*/ 9 w 9"/>
                <a:gd name="T7" fmla="*/ 0 h 5"/>
                <a:gd name="T8" fmla="*/ 8 w 9"/>
                <a:gd name="T9" fmla="*/ 0 h 5"/>
                <a:gd name="T10" fmla="*/ 0 w 9"/>
                <a:gd name="T11" fmla="*/ 4 h 5"/>
                <a:gd name="T12" fmla="*/ 0 w 9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12068"/>
            <p:cNvSpPr>
              <a:spLocks/>
            </p:cNvSpPr>
            <p:nvPr/>
          </p:nvSpPr>
          <p:spPr bwMode="auto">
            <a:xfrm>
              <a:off x="4975966" y="4902773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1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12069"/>
            <p:cNvSpPr>
              <a:spLocks/>
            </p:cNvSpPr>
            <p:nvPr/>
          </p:nvSpPr>
          <p:spPr bwMode="auto">
            <a:xfrm>
              <a:off x="4966824" y="4919228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12070"/>
            <p:cNvSpPr>
              <a:spLocks/>
            </p:cNvSpPr>
            <p:nvPr/>
          </p:nvSpPr>
          <p:spPr bwMode="auto">
            <a:xfrm>
              <a:off x="4992420" y="4919228"/>
              <a:ext cx="0" cy="365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12071"/>
            <p:cNvSpPr>
              <a:spLocks/>
            </p:cNvSpPr>
            <p:nvPr/>
          </p:nvSpPr>
          <p:spPr bwMode="auto">
            <a:xfrm>
              <a:off x="4957684" y="4922884"/>
              <a:ext cx="31081" cy="14626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12072"/>
            <p:cNvSpPr>
              <a:spLocks/>
            </p:cNvSpPr>
            <p:nvPr/>
          </p:nvSpPr>
          <p:spPr bwMode="auto">
            <a:xfrm>
              <a:off x="4963168" y="4932025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12073"/>
            <p:cNvSpPr>
              <a:spLocks/>
            </p:cNvSpPr>
            <p:nvPr/>
          </p:nvSpPr>
          <p:spPr bwMode="auto">
            <a:xfrm>
              <a:off x="4957684" y="4937510"/>
              <a:ext cx="34737" cy="20111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1 h 5"/>
                <a:gd name="T4" fmla="*/ 8 w 8"/>
                <a:gd name="T5" fmla="*/ 0 h 5"/>
                <a:gd name="T6" fmla="*/ 1 w 8"/>
                <a:gd name="T7" fmla="*/ 4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12074"/>
            <p:cNvSpPr>
              <a:spLocks/>
            </p:cNvSpPr>
            <p:nvPr/>
          </p:nvSpPr>
          <p:spPr bwMode="auto">
            <a:xfrm>
              <a:off x="4954027" y="4953964"/>
              <a:ext cx="34737" cy="18282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12075"/>
            <p:cNvSpPr>
              <a:spLocks/>
            </p:cNvSpPr>
            <p:nvPr/>
          </p:nvSpPr>
          <p:spPr bwMode="auto">
            <a:xfrm>
              <a:off x="4963168" y="4966762"/>
              <a:ext cx="29252" cy="1828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12076"/>
            <p:cNvSpPr>
              <a:spLocks/>
            </p:cNvSpPr>
            <p:nvPr/>
          </p:nvSpPr>
          <p:spPr bwMode="auto">
            <a:xfrm>
              <a:off x="4972310" y="4975903"/>
              <a:ext cx="20111" cy="16455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12077"/>
            <p:cNvSpPr>
              <a:spLocks/>
            </p:cNvSpPr>
            <p:nvPr/>
          </p:nvSpPr>
          <p:spPr bwMode="auto">
            <a:xfrm>
              <a:off x="4963168" y="4988701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12078"/>
            <p:cNvSpPr>
              <a:spLocks/>
            </p:cNvSpPr>
            <p:nvPr/>
          </p:nvSpPr>
          <p:spPr bwMode="auto">
            <a:xfrm>
              <a:off x="4997905" y="5131303"/>
              <a:ext cx="3656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12079"/>
            <p:cNvSpPr>
              <a:spLocks/>
            </p:cNvSpPr>
            <p:nvPr/>
          </p:nvSpPr>
          <p:spPr bwMode="auto">
            <a:xfrm>
              <a:off x="4979623" y="5136788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12080"/>
            <p:cNvSpPr>
              <a:spLocks/>
            </p:cNvSpPr>
            <p:nvPr/>
          </p:nvSpPr>
          <p:spPr bwMode="auto">
            <a:xfrm>
              <a:off x="4975966" y="5156899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12081"/>
            <p:cNvSpPr>
              <a:spLocks/>
            </p:cNvSpPr>
            <p:nvPr/>
          </p:nvSpPr>
          <p:spPr bwMode="auto">
            <a:xfrm>
              <a:off x="4972310" y="5175181"/>
              <a:ext cx="29252" cy="16455"/>
            </a:xfrm>
            <a:custGeom>
              <a:avLst/>
              <a:gdLst>
                <a:gd name="T0" fmla="*/ 0 w 7"/>
                <a:gd name="T1" fmla="*/ 3 h 4"/>
                <a:gd name="T2" fmla="*/ 6 w 7"/>
                <a:gd name="T3" fmla="*/ 1 h 4"/>
                <a:gd name="T4" fmla="*/ 6 w 7"/>
                <a:gd name="T5" fmla="*/ 1 h 4"/>
                <a:gd name="T6" fmla="*/ 0 w 7"/>
                <a:gd name="T7" fmla="*/ 3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3"/>
                    <a:pt x="5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12082"/>
            <p:cNvSpPr>
              <a:spLocks/>
            </p:cNvSpPr>
            <p:nvPr/>
          </p:nvSpPr>
          <p:spPr bwMode="auto">
            <a:xfrm>
              <a:off x="4997905" y="5184322"/>
              <a:ext cx="3656" cy="365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12083"/>
            <p:cNvSpPr>
              <a:spLocks/>
            </p:cNvSpPr>
            <p:nvPr/>
          </p:nvSpPr>
          <p:spPr bwMode="auto">
            <a:xfrm>
              <a:off x="4979623" y="5187978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12084"/>
            <p:cNvSpPr>
              <a:spLocks/>
            </p:cNvSpPr>
            <p:nvPr/>
          </p:nvSpPr>
          <p:spPr bwMode="auto">
            <a:xfrm>
              <a:off x="4997905" y="5197120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4" name="Freeform 12085"/>
            <p:cNvSpPr>
              <a:spLocks/>
            </p:cNvSpPr>
            <p:nvPr/>
          </p:nvSpPr>
          <p:spPr bwMode="auto">
            <a:xfrm>
              <a:off x="4975966" y="5197120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5" name="Freeform 12086"/>
            <p:cNvSpPr>
              <a:spLocks/>
            </p:cNvSpPr>
            <p:nvPr/>
          </p:nvSpPr>
          <p:spPr bwMode="auto">
            <a:xfrm>
              <a:off x="4979623" y="5204433"/>
              <a:ext cx="21939" cy="14626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12087"/>
            <p:cNvSpPr>
              <a:spLocks/>
            </p:cNvSpPr>
            <p:nvPr/>
          </p:nvSpPr>
          <p:spPr bwMode="auto">
            <a:xfrm>
              <a:off x="4950371" y="5178838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12088"/>
            <p:cNvSpPr>
              <a:spLocks/>
            </p:cNvSpPr>
            <p:nvPr/>
          </p:nvSpPr>
          <p:spPr bwMode="auto">
            <a:xfrm>
              <a:off x="5001561" y="5213574"/>
              <a:ext cx="0" cy="548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12089"/>
            <p:cNvSpPr>
              <a:spLocks/>
            </p:cNvSpPr>
            <p:nvPr/>
          </p:nvSpPr>
          <p:spPr bwMode="auto">
            <a:xfrm>
              <a:off x="4972310" y="5222715"/>
              <a:ext cx="29252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12090"/>
            <p:cNvSpPr>
              <a:spLocks/>
            </p:cNvSpPr>
            <p:nvPr/>
          </p:nvSpPr>
          <p:spPr bwMode="auto">
            <a:xfrm>
              <a:off x="4979623" y="5231856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12091"/>
            <p:cNvSpPr>
              <a:spLocks/>
            </p:cNvSpPr>
            <p:nvPr/>
          </p:nvSpPr>
          <p:spPr bwMode="auto">
            <a:xfrm>
              <a:off x="4954027" y="5261108"/>
              <a:ext cx="47534" cy="21939"/>
            </a:xfrm>
            <a:custGeom>
              <a:avLst/>
              <a:gdLst>
                <a:gd name="T0" fmla="*/ 11 w 11"/>
                <a:gd name="T1" fmla="*/ 0 h 5"/>
                <a:gd name="T2" fmla="*/ 8 w 11"/>
                <a:gd name="T3" fmla="*/ 1 h 5"/>
                <a:gd name="T4" fmla="*/ 7 w 11"/>
                <a:gd name="T5" fmla="*/ 1 h 5"/>
                <a:gd name="T6" fmla="*/ 7 w 11"/>
                <a:gd name="T7" fmla="*/ 1 h 5"/>
                <a:gd name="T8" fmla="*/ 6 w 11"/>
                <a:gd name="T9" fmla="*/ 2 h 5"/>
                <a:gd name="T10" fmla="*/ 6 w 11"/>
                <a:gd name="T11" fmla="*/ 2 h 5"/>
                <a:gd name="T12" fmla="*/ 6 w 11"/>
                <a:gd name="T13" fmla="*/ 2 h 5"/>
                <a:gd name="T14" fmla="*/ 0 w 11"/>
                <a:gd name="T15" fmla="*/ 5 h 5"/>
                <a:gd name="T16" fmla="*/ 0 w 11"/>
                <a:gd name="T17" fmla="*/ 5 h 5"/>
                <a:gd name="T18" fmla="*/ 7 w 11"/>
                <a:gd name="T19" fmla="*/ 2 h 5"/>
                <a:gd name="T20" fmla="*/ 11 w 11"/>
                <a:gd name="T21" fmla="*/ 0 h 5"/>
                <a:gd name="T22" fmla="*/ 11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5" y="4"/>
                    <a:pt x="7" y="2"/>
                  </a:cubicBezTo>
                  <a:cubicBezTo>
                    <a:pt x="8" y="1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12092"/>
            <p:cNvSpPr>
              <a:spLocks/>
            </p:cNvSpPr>
            <p:nvPr/>
          </p:nvSpPr>
          <p:spPr bwMode="auto">
            <a:xfrm>
              <a:off x="4985107" y="5273906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12093"/>
            <p:cNvSpPr>
              <a:spLocks/>
            </p:cNvSpPr>
            <p:nvPr/>
          </p:nvSpPr>
          <p:spPr bwMode="auto">
            <a:xfrm>
              <a:off x="4988763" y="5283047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12094"/>
            <p:cNvSpPr>
              <a:spLocks/>
            </p:cNvSpPr>
            <p:nvPr/>
          </p:nvSpPr>
          <p:spPr bwMode="auto">
            <a:xfrm>
              <a:off x="4957684" y="5248311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Freeform 12095"/>
            <p:cNvSpPr>
              <a:spLocks/>
            </p:cNvSpPr>
            <p:nvPr/>
          </p:nvSpPr>
          <p:spPr bwMode="auto">
            <a:xfrm>
              <a:off x="4954027" y="5239169"/>
              <a:ext cx="12798" cy="5485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Freeform 12096"/>
            <p:cNvSpPr>
              <a:spLocks/>
            </p:cNvSpPr>
            <p:nvPr/>
          </p:nvSpPr>
          <p:spPr bwMode="auto">
            <a:xfrm>
              <a:off x="4875412" y="5169696"/>
              <a:ext cx="21939" cy="14626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Freeform 12097"/>
            <p:cNvSpPr>
              <a:spLocks/>
            </p:cNvSpPr>
            <p:nvPr/>
          </p:nvSpPr>
          <p:spPr bwMode="auto">
            <a:xfrm>
              <a:off x="4890038" y="5140444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Freeform 12098"/>
            <p:cNvSpPr>
              <a:spLocks/>
            </p:cNvSpPr>
            <p:nvPr/>
          </p:nvSpPr>
          <p:spPr bwMode="auto">
            <a:xfrm>
              <a:off x="4855302" y="5197120"/>
              <a:ext cx="20111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Freeform 12099"/>
            <p:cNvSpPr>
              <a:spLocks/>
            </p:cNvSpPr>
            <p:nvPr/>
          </p:nvSpPr>
          <p:spPr bwMode="auto">
            <a:xfrm>
              <a:off x="4849817" y="5222715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Freeform 12100"/>
            <p:cNvSpPr>
              <a:spLocks/>
            </p:cNvSpPr>
            <p:nvPr/>
          </p:nvSpPr>
          <p:spPr bwMode="auto">
            <a:xfrm>
              <a:off x="4871756" y="5244654"/>
              <a:ext cx="25595" cy="16455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5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Freeform 12101"/>
            <p:cNvSpPr>
              <a:spLocks/>
            </p:cNvSpPr>
            <p:nvPr/>
          </p:nvSpPr>
          <p:spPr bwMode="auto">
            <a:xfrm>
              <a:off x="4871756" y="5251967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1 h 4"/>
                <a:gd name="T4" fmla="*/ 6 w 6"/>
                <a:gd name="T5" fmla="*/ 0 h 4"/>
                <a:gd name="T6" fmla="*/ 1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2"/>
                    <a:pt x="2" y="3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Freeform 12102"/>
            <p:cNvSpPr>
              <a:spLocks/>
            </p:cNvSpPr>
            <p:nvPr/>
          </p:nvSpPr>
          <p:spPr bwMode="auto">
            <a:xfrm>
              <a:off x="4871756" y="5266593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Freeform 12103"/>
            <p:cNvSpPr>
              <a:spLocks/>
            </p:cNvSpPr>
            <p:nvPr/>
          </p:nvSpPr>
          <p:spPr bwMode="auto">
            <a:xfrm>
              <a:off x="4875412" y="5286703"/>
              <a:ext cx="21939" cy="14626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Freeform 12104"/>
            <p:cNvSpPr>
              <a:spLocks/>
            </p:cNvSpPr>
            <p:nvPr/>
          </p:nvSpPr>
          <p:spPr bwMode="auto">
            <a:xfrm>
              <a:off x="4862615" y="5321440"/>
              <a:ext cx="27424" cy="18282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Freeform 12105"/>
            <p:cNvSpPr>
              <a:spLocks/>
            </p:cNvSpPr>
            <p:nvPr/>
          </p:nvSpPr>
          <p:spPr bwMode="auto">
            <a:xfrm>
              <a:off x="4846161" y="5339722"/>
              <a:ext cx="16455" cy="3656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3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Freeform 12106"/>
            <p:cNvSpPr>
              <a:spLocks/>
            </p:cNvSpPr>
            <p:nvPr/>
          </p:nvSpPr>
          <p:spPr bwMode="auto">
            <a:xfrm>
              <a:off x="4875412" y="5334237"/>
              <a:ext cx="14626" cy="914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2 w 3"/>
                <a:gd name="T5" fmla="*/ 0 h 2"/>
                <a:gd name="T6" fmla="*/ 1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12107"/>
            <p:cNvSpPr>
              <a:spLocks/>
            </p:cNvSpPr>
            <p:nvPr/>
          </p:nvSpPr>
          <p:spPr bwMode="auto">
            <a:xfrm>
              <a:off x="4985107" y="5314127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12108"/>
            <p:cNvSpPr>
              <a:spLocks/>
            </p:cNvSpPr>
            <p:nvPr/>
          </p:nvSpPr>
          <p:spPr bwMode="auto">
            <a:xfrm>
              <a:off x="4997905" y="5330581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12109"/>
            <p:cNvSpPr>
              <a:spLocks/>
            </p:cNvSpPr>
            <p:nvPr/>
          </p:nvSpPr>
          <p:spPr bwMode="auto">
            <a:xfrm>
              <a:off x="5007045" y="5339722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12110"/>
            <p:cNvSpPr>
              <a:spLocks/>
            </p:cNvSpPr>
            <p:nvPr/>
          </p:nvSpPr>
          <p:spPr bwMode="auto">
            <a:xfrm>
              <a:off x="4763891" y="4707152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12111"/>
            <p:cNvSpPr>
              <a:spLocks/>
            </p:cNvSpPr>
            <p:nvPr/>
          </p:nvSpPr>
          <p:spPr bwMode="auto">
            <a:xfrm>
              <a:off x="4760234" y="4716293"/>
              <a:ext cx="25595" cy="16455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12112"/>
            <p:cNvSpPr>
              <a:spLocks/>
            </p:cNvSpPr>
            <p:nvPr/>
          </p:nvSpPr>
          <p:spPr bwMode="auto">
            <a:xfrm>
              <a:off x="4725497" y="4732748"/>
              <a:ext cx="25595" cy="12798"/>
            </a:xfrm>
            <a:custGeom>
              <a:avLst/>
              <a:gdLst>
                <a:gd name="T0" fmla="*/ 5 w 6"/>
                <a:gd name="T1" fmla="*/ 1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12113"/>
            <p:cNvSpPr>
              <a:spLocks/>
            </p:cNvSpPr>
            <p:nvPr/>
          </p:nvSpPr>
          <p:spPr bwMode="auto">
            <a:xfrm>
              <a:off x="4754749" y="4772969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12114"/>
            <p:cNvSpPr>
              <a:spLocks/>
            </p:cNvSpPr>
            <p:nvPr/>
          </p:nvSpPr>
          <p:spPr bwMode="auto">
            <a:xfrm>
              <a:off x="4760234" y="4780282"/>
              <a:ext cx="25595" cy="1828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1 w 6"/>
                <a:gd name="T5" fmla="*/ 3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12115"/>
            <p:cNvSpPr>
              <a:spLocks/>
            </p:cNvSpPr>
            <p:nvPr/>
          </p:nvSpPr>
          <p:spPr bwMode="auto">
            <a:xfrm>
              <a:off x="4763891" y="4789423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12117"/>
            <p:cNvSpPr>
              <a:spLocks/>
            </p:cNvSpPr>
            <p:nvPr/>
          </p:nvSpPr>
          <p:spPr bwMode="auto">
            <a:xfrm>
              <a:off x="4767547" y="4798563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12118"/>
            <p:cNvSpPr>
              <a:spLocks/>
            </p:cNvSpPr>
            <p:nvPr/>
          </p:nvSpPr>
          <p:spPr bwMode="auto">
            <a:xfrm>
              <a:off x="4773031" y="4807705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12119"/>
            <p:cNvSpPr>
              <a:spLocks/>
            </p:cNvSpPr>
            <p:nvPr/>
          </p:nvSpPr>
          <p:spPr bwMode="auto">
            <a:xfrm>
              <a:off x="4754749" y="4751029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8" name="Freeform 12120"/>
            <p:cNvSpPr>
              <a:spLocks/>
            </p:cNvSpPr>
            <p:nvPr/>
          </p:nvSpPr>
          <p:spPr bwMode="auto">
            <a:xfrm>
              <a:off x="4890038" y="4772968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9" name="Freeform 12121"/>
            <p:cNvSpPr>
              <a:spLocks/>
            </p:cNvSpPr>
            <p:nvPr/>
          </p:nvSpPr>
          <p:spPr bwMode="auto">
            <a:xfrm>
              <a:off x="4890038" y="4798563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0" name="Freeform 12122"/>
            <p:cNvSpPr>
              <a:spLocks/>
            </p:cNvSpPr>
            <p:nvPr/>
          </p:nvSpPr>
          <p:spPr bwMode="auto">
            <a:xfrm>
              <a:off x="4890038" y="4690698"/>
              <a:ext cx="16455" cy="12798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1 h 3"/>
                <a:gd name="T4" fmla="*/ 3 w 4"/>
                <a:gd name="T5" fmla="*/ 1 h 3"/>
                <a:gd name="T6" fmla="*/ 0 w 4"/>
                <a:gd name="T7" fmla="*/ 2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1" name="Freeform 12123"/>
            <p:cNvSpPr>
              <a:spLocks/>
            </p:cNvSpPr>
            <p:nvPr/>
          </p:nvSpPr>
          <p:spPr bwMode="auto">
            <a:xfrm>
              <a:off x="4897351" y="4681556"/>
              <a:ext cx="5485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2" name="Freeform 12124"/>
            <p:cNvSpPr>
              <a:spLocks/>
            </p:cNvSpPr>
            <p:nvPr/>
          </p:nvSpPr>
          <p:spPr bwMode="auto">
            <a:xfrm>
              <a:off x="4941229" y="467241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3" name="Freeform 12125"/>
            <p:cNvSpPr>
              <a:spLocks/>
            </p:cNvSpPr>
            <p:nvPr/>
          </p:nvSpPr>
          <p:spPr bwMode="auto">
            <a:xfrm>
              <a:off x="4944885" y="4681556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4" name="Freeform 12126"/>
            <p:cNvSpPr>
              <a:spLocks/>
            </p:cNvSpPr>
            <p:nvPr/>
          </p:nvSpPr>
          <p:spPr bwMode="auto">
            <a:xfrm>
              <a:off x="4950371" y="4703495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5" name="Freeform 12127"/>
            <p:cNvSpPr>
              <a:spLocks/>
            </p:cNvSpPr>
            <p:nvPr/>
          </p:nvSpPr>
          <p:spPr bwMode="auto">
            <a:xfrm>
              <a:off x="4928432" y="4884491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6" name="Freeform 12128"/>
            <p:cNvSpPr>
              <a:spLocks/>
            </p:cNvSpPr>
            <p:nvPr/>
          </p:nvSpPr>
          <p:spPr bwMode="auto">
            <a:xfrm>
              <a:off x="4928432" y="4862552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7" name="Freeform 12129"/>
            <p:cNvSpPr>
              <a:spLocks/>
            </p:cNvSpPr>
            <p:nvPr/>
          </p:nvSpPr>
          <p:spPr bwMode="auto">
            <a:xfrm>
              <a:off x="4966824" y="4871693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8" name="Freeform 12130"/>
            <p:cNvSpPr>
              <a:spLocks/>
            </p:cNvSpPr>
            <p:nvPr/>
          </p:nvSpPr>
          <p:spPr bwMode="auto">
            <a:xfrm>
              <a:off x="4966824" y="4889975"/>
              <a:ext cx="25595" cy="731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9" name="Freeform 12131"/>
            <p:cNvSpPr>
              <a:spLocks/>
            </p:cNvSpPr>
            <p:nvPr/>
          </p:nvSpPr>
          <p:spPr bwMode="auto">
            <a:xfrm>
              <a:off x="4807768" y="4846097"/>
              <a:ext cx="0" cy="365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0" name="Freeform 12132"/>
            <p:cNvSpPr>
              <a:spLocks/>
            </p:cNvSpPr>
            <p:nvPr/>
          </p:nvSpPr>
          <p:spPr bwMode="auto">
            <a:xfrm>
              <a:off x="5127709" y="4798563"/>
              <a:ext cx="34737" cy="16455"/>
            </a:xfrm>
            <a:custGeom>
              <a:avLst/>
              <a:gdLst>
                <a:gd name="T0" fmla="*/ 2 w 8"/>
                <a:gd name="T1" fmla="*/ 3 h 4"/>
                <a:gd name="T2" fmla="*/ 1 w 8"/>
                <a:gd name="T3" fmla="*/ 3 h 4"/>
                <a:gd name="T4" fmla="*/ 1 w 8"/>
                <a:gd name="T5" fmla="*/ 3 h 4"/>
                <a:gd name="T6" fmla="*/ 0 w 8"/>
                <a:gd name="T7" fmla="*/ 4 h 4"/>
                <a:gd name="T8" fmla="*/ 0 w 8"/>
                <a:gd name="T9" fmla="*/ 4 h 4"/>
                <a:gd name="T10" fmla="*/ 8 w 8"/>
                <a:gd name="T11" fmla="*/ 0 h 4"/>
                <a:gd name="T12" fmla="*/ 8 w 8"/>
                <a:gd name="T13" fmla="*/ 0 h 4"/>
                <a:gd name="T14" fmla="*/ 2 w 8"/>
                <a:gd name="T15" fmla="*/ 3 h 4"/>
                <a:gd name="T16" fmla="*/ 2 w 8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1" name="Freeform 12133"/>
            <p:cNvSpPr>
              <a:spLocks/>
            </p:cNvSpPr>
            <p:nvPr/>
          </p:nvSpPr>
          <p:spPr bwMode="auto">
            <a:xfrm>
              <a:off x="5122225" y="4798563"/>
              <a:ext cx="5485" cy="9142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2" name="Freeform 12134"/>
            <p:cNvSpPr>
              <a:spLocks/>
            </p:cNvSpPr>
            <p:nvPr/>
          </p:nvSpPr>
          <p:spPr bwMode="auto">
            <a:xfrm>
              <a:off x="4815081" y="4608427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2 w 7"/>
                <a:gd name="T7" fmla="*/ 3 h 3"/>
                <a:gd name="T8" fmla="*/ 2 w 7"/>
                <a:gd name="T9" fmla="*/ 3 h 3"/>
                <a:gd name="T10" fmla="*/ 7 w 7"/>
                <a:gd name="T11" fmla="*/ 1 h 3"/>
                <a:gd name="T12" fmla="*/ 7 w 7"/>
                <a:gd name="T13" fmla="*/ 1 h 3"/>
                <a:gd name="T14" fmla="*/ 2 w 7"/>
                <a:gd name="T15" fmla="*/ 3 h 3"/>
                <a:gd name="T16" fmla="*/ 7 w 7"/>
                <a:gd name="T17" fmla="*/ 1 h 3"/>
                <a:gd name="T18" fmla="*/ 6 w 7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4" y="2"/>
                    <a:pt x="2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3" name="Freeform 12135"/>
            <p:cNvSpPr>
              <a:spLocks/>
            </p:cNvSpPr>
            <p:nvPr/>
          </p:nvSpPr>
          <p:spPr bwMode="auto">
            <a:xfrm>
              <a:off x="4849817" y="52830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4" name="Freeform 12136"/>
            <p:cNvSpPr>
              <a:spLocks/>
            </p:cNvSpPr>
            <p:nvPr/>
          </p:nvSpPr>
          <p:spPr bwMode="auto">
            <a:xfrm>
              <a:off x="4954027" y="5266592"/>
              <a:ext cx="47534" cy="29252"/>
            </a:xfrm>
            <a:custGeom>
              <a:avLst/>
              <a:gdLst>
                <a:gd name="T0" fmla="*/ 1 w 11"/>
                <a:gd name="T1" fmla="*/ 7 h 7"/>
                <a:gd name="T2" fmla="*/ 1 w 11"/>
                <a:gd name="T3" fmla="*/ 7 h 7"/>
                <a:gd name="T4" fmla="*/ 7 w 11"/>
                <a:gd name="T5" fmla="*/ 5 h 7"/>
                <a:gd name="T6" fmla="*/ 7 w 11"/>
                <a:gd name="T7" fmla="*/ 5 h 7"/>
                <a:gd name="T8" fmla="*/ 2 w 11"/>
                <a:gd name="T9" fmla="*/ 7 h 7"/>
                <a:gd name="T10" fmla="*/ 4 w 11"/>
                <a:gd name="T11" fmla="*/ 5 h 7"/>
                <a:gd name="T12" fmla="*/ 8 w 11"/>
                <a:gd name="T13" fmla="*/ 2 h 7"/>
                <a:gd name="T14" fmla="*/ 8 w 11"/>
                <a:gd name="T15" fmla="*/ 2 h 7"/>
                <a:gd name="T16" fmla="*/ 10 w 11"/>
                <a:gd name="T17" fmla="*/ 1 h 7"/>
                <a:gd name="T18" fmla="*/ 10 w 11"/>
                <a:gd name="T19" fmla="*/ 0 h 7"/>
                <a:gd name="T20" fmla="*/ 7 w 11"/>
                <a:gd name="T21" fmla="*/ 2 h 7"/>
                <a:gd name="T22" fmla="*/ 7 w 11"/>
                <a:gd name="T23" fmla="*/ 2 h 7"/>
                <a:gd name="T24" fmla="*/ 8 w 11"/>
                <a:gd name="T25" fmla="*/ 2 h 7"/>
                <a:gd name="T26" fmla="*/ 4 w 11"/>
                <a:gd name="T27" fmla="*/ 5 h 7"/>
                <a:gd name="T28" fmla="*/ 4 w 11"/>
                <a:gd name="T29" fmla="*/ 5 h 7"/>
                <a:gd name="T30" fmla="*/ 4 w 11"/>
                <a:gd name="T31" fmla="*/ 5 h 7"/>
                <a:gd name="T32" fmla="*/ 0 w 11"/>
                <a:gd name="T33" fmla="*/ 5 h 7"/>
                <a:gd name="T34" fmla="*/ 0 w 11"/>
                <a:gd name="T35" fmla="*/ 6 h 7"/>
                <a:gd name="T36" fmla="*/ 3 w 11"/>
                <a:gd name="T37" fmla="*/ 6 h 7"/>
                <a:gd name="T38" fmla="*/ 1 w 11"/>
                <a:gd name="T39" fmla="*/ 7 h 7"/>
                <a:gd name="T40" fmla="*/ 1 w 11"/>
                <a:gd name="T4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3" y="6"/>
                    <a:pt x="2" y="7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5" y="5"/>
                    <a:pt x="7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7" y="3"/>
                    <a:pt x="6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1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5" name="Freeform 12137"/>
            <p:cNvSpPr>
              <a:spLocks/>
            </p:cNvSpPr>
            <p:nvPr/>
          </p:nvSpPr>
          <p:spPr bwMode="auto">
            <a:xfrm>
              <a:off x="4855302" y="5308642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1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6" name="Freeform 12138"/>
            <p:cNvSpPr>
              <a:spLocks/>
            </p:cNvSpPr>
            <p:nvPr/>
          </p:nvSpPr>
          <p:spPr bwMode="auto">
            <a:xfrm>
              <a:off x="4846161" y="5308642"/>
              <a:ext cx="43878" cy="31081"/>
            </a:xfrm>
            <a:custGeom>
              <a:avLst/>
              <a:gdLst>
                <a:gd name="T0" fmla="*/ 9 w 10"/>
                <a:gd name="T1" fmla="*/ 1 h 7"/>
                <a:gd name="T2" fmla="*/ 8 w 10"/>
                <a:gd name="T3" fmla="*/ 2 h 7"/>
                <a:gd name="T4" fmla="*/ 8 w 10"/>
                <a:gd name="T5" fmla="*/ 2 h 7"/>
                <a:gd name="T6" fmla="*/ 10 w 10"/>
                <a:gd name="T7" fmla="*/ 1 h 7"/>
                <a:gd name="T8" fmla="*/ 10 w 10"/>
                <a:gd name="T9" fmla="*/ 0 h 7"/>
                <a:gd name="T10" fmla="*/ 9 w 10"/>
                <a:gd name="T11" fmla="*/ 0 h 7"/>
                <a:gd name="T12" fmla="*/ 4 w 10"/>
                <a:gd name="T13" fmla="*/ 3 h 7"/>
                <a:gd name="T14" fmla="*/ 5 w 10"/>
                <a:gd name="T15" fmla="*/ 3 h 7"/>
                <a:gd name="T16" fmla="*/ 3 w 10"/>
                <a:gd name="T17" fmla="*/ 5 h 7"/>
                <a:gd name="T18" fmla="*/ 3 w 10"/>
                <a:gd name="T19" fmla="*/ 5 h 7"/>
                <a:gd name="T20" fmla="*/ 0 w 10"/>
                <a:gd name="T21" fmla="*/ 6 h 7"/>
                <a:gd name="T22" fmla="*/ 1 w 10"/>
                <a:gd name="T23" fmla="*/ 7 h 7"/>
                <a:gd name="T24" fmla="*/ 7 w 10"/>
                <a:gd name="T25" fmla="*/ 3 h 7"/>
                <a:gd name="T26" fmla="*/ 4 w 10"/>
                <a:gd name="T27" fmla="*/ 5 h 7"/>
                <a:gd name="T28" fmla="*/ 4 w 10"/>
                <a:gd name="T29" fmla="*/ 5 h 7"/>
                <a:gd name="T30" fmla="*/ 10 w 10"/>
                <a:gd name="T31" fmla="*/ 1 h 7"/>
                <a:gd name="T32" fmla="*/ 9 w 10"/>
                <a:gd name="T3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9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8" y="1"/>
                    <a:pt x="6" y="2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5" y="4"/>
                    <a:pt x="7" y="3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6" y="4"/>
                    <a:pt x="8" y="3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7" name="Freeform 12139"/>
            <p:cNvSpPr>
              <a:spLocks/>
            </p:cNvSpPr>
            <p:nvPr/>
          </p:nvSpPr>
          <p:spPr bwMode="auto">
            <a:xfrm>
              <a:off x="4862615" y="5314126"/>
              <a:ext cx="27424" cy="20111"/>
            </a:xfrm>
            <a:custGeom>
              <a:avLst/>
              <a:gdLst>
                <a:gd name="T0" fmla="*/ 6 w 6"/>
                <a:gd name="T1" fmla="*/ 0 h 5"/>
                <a:gd name="T2" fmla="*/ 2 w 6"/>
                <a:gd name="T3" fmla="*/ 4 h 5"/>
                <a:gd name="T4" fmla="*/ 1 w 6"/>
                <a:gd name="T5" fmla="*/ 4 h 5"/>
                <a:gd name="T6" fmla="*/ 1 w 6"/>
                <a:gd name="T7" fmla="*/ 4 h 5"/>
                <a:gd name="T8" fmla="*/ 0 w 6"/>
                <a:gd name="T9" fmla="*/ 5 h 5"/>
                <a:gd name="T10" fmla="*/ 1 w 6"/>
                <a:gd name="T11" fmla="*/ 5 h 5"/>
                <a:gd name="T12" fmla="*/ 2 w 6"/>
                <a:gd name="T13" fmla="*/ 4 h 5"/>
                <a:gd name="T14" fmla="*/ 6 w 6"/>
                <a:gd name="T15" fmla="*/ 1 h 5"/>
                <a:gd name="T16" fmla="*/ 6 w 6"/>
                <a:gd name="T17" fmla="*/ 1 h 5"/>
                <a:gd name="T18" fmla="*/ 4 w 6"/>
                <a:gd name="T19" fmla="*/ 3 h 5"/>
                <a:gd name="T20" fmla="*/ 6 w 6"/>
                <a:gd name="T21" fmla="*/ 1 h 5"/>
                <a:gd name="T22" fmla="*/ 6 w 6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3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8" name="Freeform 12140"/>
            <p:cNvSpPr>
              <a:spLocks noEditPoints="1"/>
            </p:cNvSpPr>
            <p:nvPr/>
          </p:nvSpPr>
          <p:spPr bwMode="auto">
            <a:xfrm>
              <a:off x="5096630" y="4672415"/>
              <a:ext cx="34737" cy="78615"/>
            </a:xfrm>
            <a:custGeom>
              <a:avLst/>
              <a:gdLst>
                <a:gd name="T0" fmla="*/ 4 w 8"/>
                <a:gd name="T1" fmla="*/ 0 h 18"/>
                <a:gd name="T2" fmla="*/ 1 w 8"/>
                <a:gd name="T3" fmla="*/ 0 h 18"/>
                <a:gd name="T4" fmla="*/ 1 w 8"/>
                <a:gd name="T5" fmla="*/ 0 h 18"/>
                <a:gd name="T6" fmla="*/ 1 w 8"/>
                <a:gd name="T7" fmla="*/ 2 h 18"/>
                <a:gd name="T8" fmla="*/ 1 w 8"/>
                <a:gd name="T9" fmla="*/ 3 h 18"/>
                <a:gd name="T10" fmla="*/ 1 w 8"/>
                <a:gd name="T11" fmla="*/ 3 h 18"/>
                <a:gd name="T12" fmla="*/ 1 w 8"/>
                <a:gd name="T13" fmla="*/ 4 h 18"/>
                <a:gd name="T14" fmla="*/ 1 w 8"/>
                <a:gd name="T15" fmla="*/ 6 h 18"/>
                <a:gd name="T16" fmla="*/ 1 w 8"/>
                <a:gd name="T17" fmla="*/ 6 h 18"/>
                <a:gd name="T18" fmla="*/ 1 w 8"/>
                <a:gd name="T19" fmla="*/ 7 h 18"/>
                <a:gd name="T20" fmla="*/ 1 w 8"/>
                <a:gd name="T21" fmla="*/ 8 h 18"/>
                <a:gd name="T22" fmla="*/ 1 w 8"/>
                <a:gd name="T23" fmla="*/ 9 h 18"/>
                <a:gd name="T24" fmla="*/ 1 w 8"/>
                <a:gd name="T25" fmla="*/ 13 h 18"/>
                <a:gd name="T26" fmla="*/ 1 w 8"/>
                <a:gd name="T27" fmla="*/ 13 h 18"/>
                <a:gd name="T28" fmla="*/ 1 w 8"/>
                <a:gd name="T29" fmla="*/ 18 h 18"/>
                <a:gd name="T30" fmla="*/ 7 w 8"/>
                <a:gd name="T31" fmla="*/ 18 h 18"/>
                <a:gd name="T32" fmla="*/ 7 w 8"/>
                <a:gd name="T33" fmla="*/ 17 h 18"/>
                <a:gd name="T34" fmla="*/ 8 w 8"/>
                <a:gd name="T35" fmla="*/ 0 h 18"/>
                <a:gd name="T36" fmla="*/ 2 w 8"/>
                <a:gd name="T37" fmla="*/ 0 h 18"/>
                <a:gd name="T38" fmla="*/ 2 w 8"/>
                <a:gd name="T39" fmla="*/ 1 h 18"/>
                <a:gd name="T40" fmla="*/ 2 w 8"/>
                <a:gd name="T41" fmla="*/ 0 h 18"/>
                <a:gd name="T42" fmla="*/ 3 w 8"/>
                <a:gd name="T43" fmla="*/ 0 h 18"/>
                <a:gd name="T44" fmla="*/ 4 w 8"/>
                <a:gd name="T45" fmla="*/ 0 h 18"/>
                <a:gd name="T46" fmla="*/ 2 w 8"/>
                <a:gd name="T47" fmla="*/ 2 h 18"/>
                <a:gd name="T48" fmla="*/ 4 w 8"/>
                <a:gd name="T49" fmla="*/ 0 h 18"/>
                <a:gd name="T50" fmla="*/ 2 w 8"/>
                <a:gd name="T51" fmla="*/ 4 h 18"/>
                <a:gd name="T52" fmla="*/ 7 w 8"/>
                <a:gd name="T53" fmla="*/ 17 h 18"/>
                <a:gd name="T54" fmla="*/ 7 w 8"/>
                <a:gd name="T55" fmla="*/ 18 h 18"/>
                <a:gd name="T56" fmla="*/ 1 w 8"/>
                <a:gd name="T57" fmla="*/ 16 h 18"/>
                <a:gd name="T58" fmla="*/ 6 w 8"/>
                <a:gd name="T59" fmla="*/ 11 h 18"/>
                <a:gd name="T60" fmla="*/ 1 w 8"/>
                <a:gd name="T61" fmla="*/ 15 h 18"/>
                <a:gd name="T62" fmla="*/ 1 w 8"/>
                <a:gd name="T63" fmla="*/ 14 h 18"/>
                <a:gd name="T64" fmla="*/ 6 w 8"/>
                <a:gd name="T65" fmla="*/ 9 h 18"/>
                <a:gd name="T66" fmla="*/ 1 w 8"/>
                <a:gd name="T67" fmla="*/ 13 h 18"/>
                <a:gd name="T68" fmla="*/ 5 w 8"/>
                <a:gd name="T69" fmla="*/ 9 h 18"/>
                <a:gd name="T70" fmla="*/ 1 w 8"/>
                <a:gd name="T71" fmla="*/ 11 h 18"/>
                <a:gd name="T72" fmla="*/ 6 w 8"/>
                <a:gd name="T73" fmla="*/ 6 h 18"/>
                <a:gd name="T74" fmla="*/ 1 w 8"/>
                <a:gd name="T75" fmla="*/ 10 h 18"/>
                <a:gd name="T76" fmla="*/ 6 w 8"/>
                <a:gd name="T77" fmla="*/ 5 h 18"/>
                <a:gd name="T78" fmla="*/ 1 w 8"/>
                <a:gd name="T79" fmla="*/ 10 h 18"/>
                <a:gd name="T80" fmla="*/ 6 w 8"/>
                <a:gd name="T81" fmla="*/ 4 h 18"/>
                <a:gd name="T82" fmla="*/ 1 w 8"/>
                <a:gd name="T83" fmla="*/ 8 h 18"/>
                <a:gd name="T84" fmla="*/ 7 w 8"/>
                <a:gd name="T85" fmla="*/ 2 h 18"/>
                <a:gd name="T86" fmla="*/ 2 w 8"/>
                <a:gd name="T87" fmla="*/ 7 h 18"/>
                <a:gd name="T88" fmla="*/ 7 w 8"/>
                <a:gd name="T89" fmla="*/ 1 h 18"/>
                <a:gd name="T90" fmla="*/ 2 w 8"/>
                <a:gd name="T91" fmla="*/ 5 h 18"/>
                <a:gd name="T92" fmla="*/ 5 w 8"/>
                <a:gd name="T93" fmla="*/ 0 h 18"/>
                <a:gd name="T94" fmla="*/ 7 w 8"/>
                <a:gd name="T9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8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5"/>
                    <a:pt x="1" y="16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18"/>
                    <a:pt x="4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2"/>
                    <a:pt x="7" y="6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2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2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7" y="17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3" y="18"/>
                    <a:pt x="1" y="18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4"/>
                    <a:pt x="5" y="13"/>
                    <a:pt x="6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2"/>
                    <a:pt x="3" y="14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3"/>
                    <a:pt x="5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4" y="11"/>
                    <a:pt x="3" y="12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4" y="10"/>
                    <a:pt x="6" y="9"/>
                  </a:cubicBezTo>
                  <a:cubicBezTo>
                    <a:pt x="6" y="9"/>
                    <a:pt x="6" y="8"/>
                    <a:pt x="5" y="9"/>
                  </a:cubicBezTo>
                  <a:cubicBezTo>
                    <a:pt x="4" y="10"/>
                    <a:pt x="3" y="11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3" y="10"/>
                    <a:pt x="5" y="8"/>
                    <a:pt x="6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5" y="8"/>
                    <a:pt x="3" y="9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3" y="9"/>
                    <a:pt x="5" y="7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5" y="7"/>
                    <a:pt x="3" y="8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7"/>
                    <a:pt x="5" y="6"/>
                    <a:pt x="6" y="4"/>
                  </a:cubicBezTo>
                  <a:cubicBezTo>
                    <a:pt x="6" y="4"/>
                    <a:pt x="6" y="3"/>
                    <a:pt x="6" y="4"/>
                  </a:cubicBezTo>
                  <a:cubicBezTo>
                    <a:pt x="4" y="5"/>
                    <a:pt x="3" y="7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3" y="6"/>
                    <a:pt x="5" y="4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2"/>
                    <a:pt x="3" y="4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3"/>
                    <a:pt x="4" y="2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6"/>
                    <a:pt x="7" y="12"/>
                    <a:pt x="7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9" name="Freeform 12141"/>
            <p:cNvSpPr>
              <a:spLocks noEditPoints="1"/>
            </p:cNvSpPr>
            <p:nvPr/>
          </p:nvSpPr>
          <p:spPr bwMode="auto">
            <a:xfrm>
              <a:off x="5140507" y="4646820"/>
              <a:ext cx="29252" cy="98725"/>
            </a:xfrm>
            <a:custGeom>
              <a:avLst/>
              <a:gdLst>
                <a:gd name="T0" fmla="*/ 6 w 7"/>
                <a:gd name="T1" fmla="*/ 0 h 23"/>
                <a:gd name="T2" fmla="*/ 0 w 7"/>
                <a:gd name="T3" fmla="*/ 0 h 23"/>
                <a:gd name="T4" fmla="*/ 2 w 7"/>
                <a:gd name="T5" fmla="*/ 0 h 23"/>
                <a:gd name="T6" fmla="*/ 1 w 7"/>
                <a:gd name="T7" fmla="*/ 1 h 23"/>
                <a:gd name="T8" fmla="*/ 0 w 7"/>
                <a:gd name="T9" fmla="*/ 13 h 23"/>
                <a:gd name="T10" fmla="*/ 0 w 7"/>
                <a:gd name="T11" fmla="*/ 14 h 23"/>
                <a:gd name="T12" fmla="*/ 0 w 7"/>
                <a:gd name="T13" fmla="*/ 15 h 23"/>
                <a:gd name="T14" fmla="*/ 0 w 7"/>
                <a:gd name="T15" fmla="*/ 16 h 23"/>
                <a:gd name="T16" fmla="*/ 0 w 7"/>
                <a:gd name="T17" fmla="*/ 16 h 23"/>
                <a:gd name="T18" fmla="*/ 0 w 7"/>
                <a:gd name="T19" fmla="*/ 17 h 23"/>
                <a:gd name="T20" fmla="*/ 0 w 7"/>
                <a:gd name="T21" fmla="*/ 20 h 23"/>
                <a:gd name="T22" fmla="*/ 0 w 7"/>
                <a:gd name="T23" fmla="*/ 20 h 23"/>
                <a:gd name="T24" fmla="*/ 0 w 7"/>
                <a:gd name="T25" fmla="*/ 22 h 23"/>
                <a:gd name="T26" fmla="*/ 1 w 7"/>
                <a:gd name="T27" fmla="*/ 23 h 23"/>
                <a:gd name="T28" fmla="*/ 6 w 7"/>
                <a:gd name="T29" fmla="*/ 16 h 23"/>
                <a:gd name="T30" fmla="*/ 1 w 7"/>
                <a:gd name="T31" fmla="*/ 21 h 23"/>
                <a:gd name="T32" fmla="*/ 6 w 7"/>
                <a:gd name="T33" fmla="*/ 15 h 23"/>
                <a:gd name="T34" fmla="*/ 1 w 7"/>
                <a:gd name="T35" fmla="*/ 19 h 23"/>
                <a:gd name="T36" fmla="*/ 1 w 7"/>
                <a:gd name="T37" fmla="*/ 19 h 23"/>
                <a:gd name="T38" fmla="*/ 6 w 7"/>
                <a:gd name="T39" fmla="*/ 22 h 23"/>
                <a:gd name="T40" fmla="*/ 7 w 7"/>
                <a:gd name="T41" fmla="*/ 0 h 23"/>
                <a:gd name="T42" fmla="*/ 7 w 7"/>
                <a:gd name="T43" fmla="*/ 0 h 23"/>
                <a:gd name="T44" fmla="*/ 1 w 7"/>
                <a:gd name="T45" fmla="*/ 17 h 23"/>
                <a:gd name="T46" fmla="*/ 6 w 7"/>
                <a:gd name="T47" fmla="*/ 12 h 23"/>
                <a:gd name="T48" fmla="*/ 1 w 7"/>
                <a:gd name="T49" fmla="*/ 16 h 23"/>
                <a:gd name="T50" fmla="*/ 6 w 7"/>
                <a:gd name="T51" fmla="*/ 10 h 23"/>
                <a:gd name="T52" fmla="*/ 1 w 7"/>
                <a:gd name="T53" fmla="*/ 15 h 23"/>
                <a:gd name="T54" fmla="*/ 6 w 7"/>
                <a:gd name="T55" fmla="*/ 13 h 23"/>
                <a:gd name="T56" fmla="*/ 6 w 7"/>
                <a:gd name="T57" fmla="*/ 9 h 23"/>
                <a:gd name="T58" fmla="*/ 1 w 7"/>
                <a:gd name="T59" fmla="*/ 14 h 23"/>
                <a:gd name="T60" fmla="*/ 5 w 7"/>
                <a:gd name="T61" fmla="*/ 9 h 23"/>
                <a:gd name="T62" fmla="*/ 1 w 7"/>
                <a:gd name="T63" fmla="*/ 13 h 23"/>
                <a:gd name="T64" fmla="*/ 6 w 7"/>
                <a:gd name="T65" fmla="*/ 7 h 23"/>
                <a:gd name="T66" fmla="*/ 1 w 7"/>
                <a:gd name="T67" fmla="*/ 11 h 23"/>
                <a:gd name="T68" fmla="*/ 6 w 7"/>
                <a:gd name="T69" fmla="*/ 5 h 23"/>
                <a:gd name="T70" fmla="*/ 1 w 7"/>
                <a:gd name="T71" fmla="*/ 9 h 23"/>
                <a:gd name="T72" fmla="*/ 1 w 7"/>
                <a:gd name="T73" fmla="*/ 6 h 23"/>
                <a:gd name="T74" fmla="*/ 6 w 7"/>
                <a:gd name="T75" fmla="*/ 1 h 23"/>
                <a:gd name="T76" fmla="*/ 1 w 7"/>
                <a:gd name="T77" fmla="*/ 4 h 23"/>
                <a:gd name="T78" fmla="*/ 5 w 7"/>
                <a:gd name="T79" fmla="*/ 1 h 23"/>
                <a:gd name="T80" fmla="*/ 1 w 7"/>
                <a:gd name="T81" fmla="*/ 4 h 23"/>
                <a:gd name="T82" fmla="*/ 1 w 7"/>
                <a:gd name="T83" fmla="*/ 2 h 23"/>
                <a:gd name="T84" fmla="*/ 6 w 7"/>
                <a:gd name="T8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23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0"/>
                    <a:pt x="4" y="18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18"/>
                    <a:pt x="2" y="19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2" y="18"/>
                    <a:pt x="4" y="17"/>
                    <a:pt x="6" y="15"/>
                  </a:cubicBezTo>
                  <a:cubicBezTo>
                    <a:pt x="6" y="15"/>
                    <a:pt x="6" y="14"/>
                    <a:pt x="6" y="15"/>
                  </a:cubicBezTo>
                  <a:cubicBezTo>
                    <a:pt x="4" y="16"/>
                    <a:pt x="2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17"/>
                    <a:pt x="4" y="15"/>
                    <a:pt x="6" y="13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8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  <a:moveTo>
                    <a:pt x="1" y="18"/>
                  </a:moveTo>
                  <a:cubicBezTo>
                    <a:pt x="1" y="18"/>
                    <a:pt x="1" y="18"/>
                    <a:pt x="1" y="17"/>
                  </a:cubicBezTo>
                  <a:cubicBezTo>
                    <a:pt x="3" y="16"/>
                    <a:pt x="4" y="14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3"/>
                    <a:pt x="2" y="15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4"/>
                    <a:pt x="4" y="12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2"/>
                    <a:pt x="2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4" y="11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4" y="15"/>
                    <a:pt x="3" y="16"/>
                    <a:pt x="1" y="18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4" y="11"/>
                    <a:pt x="2" y="12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2"/>
                    <a:pt x="4" y="10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2" y="10"/>
                    <a:pt x="4" y="8"/>
                    <a:pt x="6" y="7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4" y="8"/>
                    <a:pt x="2" y="10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2" y="8"/>
                    <a:pt x="4" y="6"/>
                    <a:pt x="6" y="5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4" y="6"/>
                    <a:pt x="2" y="8"/>
                    <a:pt x="1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4"/>
                    <a:pt x="4" y="3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6" y="3"/>
                    <a:pt x="6" y="6"/>
                    <a:pt x="6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0" name="Freeform 12142"/>
            <p:cNvSpPr>
              <a:spLocks/>
            </p:cNvSpPr>
            <p:nvPr/>
          </p:nvSpPr>
          <p:spPr bwMode="auto">
            <a:xfrm>
              <a:off x="5140507" y="4745545"/>
              <a:ext cx="25595" cy="5485"/>
            </a:xfrm>
            <a:custGeom>
              <a:avLst/>
              <a:gdLst>
                <a:gd name="T0" fmla="*/ 0 w 6"/>
                <a:gd name="T1" fmla="*/ 1 h 1"/>
                <a:gd name="T2" fmla="*/ 5 w 6"/>
                <a:gd name="T3" fmla="*/ 0 h 1"/>
                <a:gd name="T4" fmla="*/ 5 w 6"/>
                <a:gd name="T5" fmla="*/ 0 h 1"/>
                <a:gd name="T6" fmla="*/ 0 w 6"/>
                <a:gd name="T7" fmla="*/ 0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1" name="Freeform 12143"/>
            <p:cNvSpPr>
              <a:spLocks noEditPoints="1"/>
            </p:cNvSpPr>
            <p:nvPr/>
          </p:nvSpPr>
          <p:spPr bwMode="auto">
            <a:xfrm>
              <a:off x="5114912" y="4542610"/>
              <a:ext cx="60332" cy="95068"/>
            </a:xfrm>
            <a:custGeom>
              <a:avLst/>
              <a:gdLst>
                <a:gd name="T0" fmla="*/ 6 w 14"/>
                <a:gd name="T1" fmla="*/ 19 h 22"/>
                <a:gd name="T2" fmla="*/ 6 w 14"/>
                <a:gd name="T3" fmla="*/ 20 h 22"/>
                <a:gd name="T4" fmla="*/ 6 w 14"/>
                <a:gd name="T5" fmla="*/ 20 h 22"/>
                <a:gd name="T6" fmla="*/ 6 w 14"/>
                <a:gd name="T7" fmla="*/ 19 h 22"/>
                <a:gd name="T8" fmla="*/ 8 w 14"/>
                <a:gd name="T9" fmla="*/ 19 h 22"/>
                <a:gd name="T10" fmla="*/ 8 w 14"/>
                <a:gd name="T11" fmla="*/ 19 h 22"/>
                <a:gd name="T12" fmla="*/ 8 w 14"/>
                <a:gd name="T13" fmla="*/ 21 h 22"/>
                <a:gd name="T14" fmla="*/ 9 w 14"/>
                <a:gd name="T15" fmla="*/ 21 h 22"/>
                <a:gd name="T16" fmla="*/ 9 w 14"/>
                <a:gd name="T17" fmla="*/ 19 h 22"/>
                <a:gd name="T18" fmla="*/ 14 w 14"/>
                <a:gd name="T19" fmla="*/ 14 h 22"/>
                <a:gd name="T20" fmla="*/ 9 w 14"/>
                <a:gd name="T21" fmla="*/ 9 h 22"/>
                <a:gd name="T22" fmla="*/ 8 w 14"/>
                <a:gd name="T23" fmla="*/ 3 h 22"/>
                <a:gd name="T24" fmla="*/ 11 w 14"/>
                <a:gd name="T25" fmla="*/ 3 h 22"/>
                <a:gd name="T26" fmla="*/ 11 w 14"/>
                <a:gd name="T27" fmla="*/ 3 h 22"/>
                <a:gd name="T28" fmla="*/ 8 w 14"/>
                <a:gd name="T29" fmla="*/ 2 h 22"/>
                <a:gd name="T30" fmla="*/ 8 w 14"/>
                <a:gd name="T31" fmla="*/ 0 h 22"/>
                <a:gd name="T32" fmla="*/ 8 w 14"/>
                <a:gd name="T33" fmla="*/ 0 h 22"/>
                <a:gd name="T34" fmla="*/ 8 w 14"/>
                <a:gd name="T35" fmla="*/ 2 h 22"/>
                <a:gd name="T36" fmla="*/ 6 w 14"/>
                <a:gd name="T37" fmla="*/ 2 h 22"/>
                <a:gd name="T38" fmla="*/ 6 w 14"/>
                <a:gd name="T39" fmla="*/ 1 h 22"/>
                <a:gd name="T40" fmla="*/ 5 w 14"/>
                <a:gd name="T41" fmla="*/ 1 h 22"/>
                <a:gd name="T42" fmla="*/ 5 w 14"/>
                <a:gd name="T43" fmla="*/ 2 h 22"/>
                <a:gd name="T44" fmla="*/ 3 w 14"/>
                <a:gd name="T45" fmla="*/ 4 h 22"/>
                <a:gd name="T46" fmla="*/ 5 w 14"/>
                <a:gd name="T47" fmla="*/ 10 h 22"/>
                <a:gd name="T48" fmla="*/ 6 w 14"/>
                <a:gd name="T49" fmla="*/ 10 h 22"/>
                <a:gd name="T50" fmla="*/ 6 w 14"/>
                <a:gd name="T51" fmla="*/ 18 h 22"/>
                <a:gd name="T52" fmla="*/ 1 w 14"/>
                <a:gd name="T53" fmla="*/ 14 h 22"/>
                <a:gd name="T54" fmla="*/ 0 w 14"/>
                <a:gd name="T55" fmla="*/ 14 h 22"/>
                <a:gd name="T56" fmla="*/ 6 w 14"/>
                <a:gd name="T57" fmla="*/ 19 h 22"/>
                <a:gd name="T58" fmla="*/ 10 w 14"/>
                <a:gd name="T59" fmla="*/ 10 h 22"/>
                <a:gd name="T60" fmla="*/ 13 w 14"/>
                <a:gd name="T61" fmla="*/ 12 h 22"/>
                <a:gd name="T62" fmla="*/ 13 w 14"/>
                <a:gd name="T63" fmla="*/ 16 h 22"/>
                <a:gd name="T64" fmla="*/ 9 w 14"/>
                <a:gd name="T65" fmla="*/ 18 h 22"/>
                <a:gd name="T66" fmla="*/ 9 w 14"/>
                <a:gd name="T67" fmla="*/ 10 h 22"/>
                <a:gd name="T68" fmla="*/ 10 w 14"/>
                <a:gd name="T69" fmla="*/ 10 h 22"/>
                <a:gd name="T70" fmla="*/ 8 w 14"/>
                <a:gd name="T71" fmla="*/ 3 h 22"/>
                <a:gd name="T72" fmla="*/ 8 w 14"/>
                <a:gd name="T73" fmla="*/ 9 h 22"/>
                <a:gd name="T74" fmla="*/ 6 w 14"/>
                <a:gd name="T75" fmla="*/ 9 h 22"/>
                <a:gd name="T76" fmla="*/ 6 w 14"/>
                <a:gd name="T77" fmla="*/ 3 h 22"/>
                <a:gd name="T78" fmla="*/ 8 w 14"/>
                <a:gd name="T79" fmla="*/ 3 h 22"/>
                <a:gd name="T80" fmla="*/ 3 w 14"/>
                <a:gd name="T81" fmla="*/ 6 h 22"/>
                <a:gd name="T82" fmla="*/ 5 w 14"/>
                <a:gd name="T83" fmla="*/ 3 h 22"/>
                <a:gd name="T84" fmla="*/ 6 w 14"/>
                <a:gd name="T85" fmla="*/ 9 h 22"/>
                <a:gd name="T86" fmla="*/ 3 w 14"/>
                <a:gd name="T87" fmla="*/ 6 h 22"/>
                <a:gd name="T88" fmla="*/ 6 w 14"/>
                <a:gd name="T89" fmla="*/ 10 h 22"/>
                <a:gd name="T90" fmla="*/ 8 w 14"/>
                <a:gd name="T91" fmla="*/ 10 h 22"/>
                <a:gd name="T92" fmla="*/ 8 w 14"/>
                <a:gd name="T93" fmla="*/ 18 h 22"/>
                <a:gd name="T94" fmla="*/ 6 w 14"/>
                <a:gd name="T95" fmla="*/ 18 h 22"/>
                <a:gd name="T96" fmla="*/ 6 w 14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" h="22">
                  <a:moveTo>
                    <a:pt x="6" y="19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2"/>
                    <a:pt x="9" y="22"/>
                    <a:pt x="9" y="21"/>
                  </a:cubicBezTo>
                  <a:cubicBezTo>
                    <a:pt x="9" y="21"/>
                    <a:pt x="9" y="20"/>
                    <a:pt x="9" y="19"/>
                  </a:cubicBezTo>
                  <a:cubicBezTo>
                    <a:pt x="11" y="18"/>
                    <a:pt x="14" y="16"/>
                    <a:pt x="14" y="14"/>
                  </a:cubicBezTo>
                  <a:cubicBezTo>
                    <a:pt x="14" y="10"/>
                    <a:pt x="11" y="9"/>
                    <a:pt x="9" y="9"/>
                  </a:cubicBezTo>
                  <a:cubicBezTo>
                    <a:pt x="9" y="7"/>
                    <a:pt x="8" y="5"/>
                    <a:pt x="8" y="3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7"/>
                    <a:pt x="3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2"/>
                    <a:pt x="6" y="15"/>
                    <a:pt x="6" y="18"/>
                  </a:cubicBezTo>
                  <a:cubicBezTo>
                    <a:pt x="3" y="18"/>
                    <a:pt x="1" y="17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1" y="17"/>
                    <a:pt x="3" y="19"/>
                    <a:pt x="6" y="19"/>
                  </a:cubicBezTo>
                  <a:close/>
                  <a:moveTo>
                    <a:pt x="10" y="10"/>
                  </a:moveTo>
                  <a:cubicBezTo>
                    <a:pt x="11" y="10"/>
                    <a:pt x="13" y="11"/>
                    <a:pt x="13" y="12"/>
                  </a:cubicBezTo>
                  <a:cubicBezTo>
                    <a:pt x="14" y="13"/>
                    <a:pt x="13" y="15"/>
                    <a:pt x="13" y="16"/>
                  </a:cubicBezTo>
                  <a:cubicBezTo>
                    <a:pt x="12" y="17"/>
                    <a:pt x="10" y="18"/>
                    <a:pt x="9" y="18"/>
                  </a:cubicBezTo>
                  <a:cubicBezTo>
                    <a:pt x="9" y="15"/>
                    <a:pt x="9" y="13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lose/>
                  <a:moveTo>
                    <a:pt x="8" y="3"/>
                  </a:moveTo>
                  <a:cubicBezTo>
                    <a:pt x="8" y="5"/>
                    <a:pt x="8" y="7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7" y="3"/>
                    <a:pt x="7" y="3"/>
                    <a:pt x="8" y="3"/>
                  </a:cubicBezTo>
                  <a:close/>
                  <a:moveTo>
                    <a:pt x="3" y="6"/>
                  </a:moveTo>
                  <a:cubicBezTo>
                    <a:pt x="3" y="4"/>
                    <a:pt x="4" y="3"/>
                    <a:pt x="5" y="3"/>
                  </a:cubicBezTo>
                  <a:cubicBezTo>
                    <a:pt x="5" y="5"/>
                    <a:pt x="6" y="7"/>
                    <a:pt x="6" y="9"/>
                  </a:cubicBezTo>
                  <a:cubicBezTo>
                    <a:pt x="4" y="8"/>
                    <a:pt x="3" y="8"/>
                    <a:pt x="3" y="6"/>
                  </a:cubicBezTo>
                  <a:close/>
                  <a:moveTo>
                    <a:pt x="6" y="10"/>
                  </a:moveTo>
                  <a:cubicBezTo>
                    <a:pt x="7" y="10"/>
                    <a:pt x="7" y="10"/>
                    <a:pt x="8" y="10"/>
                  </a:cubicBezTo>
                  <a:cubicBezTo>
                    <a:pt x="8" y="13"/>
                    <a:pt x="8" y="16"/>
                    <a:pt x="8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6" y="16"/>
                    <a:pt x="6" y="13"/>
                    <a:pt x="6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2" name="Freeform 12144"/>
            <p:cNvSpPr>
              <a:spLocks/>
            </p:cNvSpPr>
            <p:nvPr/>
          </p:nvSpPr>
          <p:spPr bwMode="auto">
            <a:xfrm>
              <a:off x="5169759" y="4690698"/>
              <a:ext cx="40221" cy="42050"/>
            </a:xfrm>
            <a:custGeom>
              <a:avLst/>
              <a:gdLst>
                <a:gd name="T0" fmla="*/ 0 w 9"/>
                <a:gd name="T1" fmla="*/ 5 h 10"/>
                <a:gd name="T2" fmla="*/ 0 w 9"/>
                <a:gd name="T3" fmla="*/ 5 h 10"/>
                <a:gd name="T4" fmla="*/ 3 w 9"/>
                <a:gd name="T5" fmla="*/ 6 h 10"/>
                <a:gd name="T6" fmla="*/ 3 w 9"/>
                <a:gd name="T7" fmla="*/ 6 h 10"/>
                <a:gd name="T8" fmla="*/ 1 w 9"/>
                <a:gd name="T9" fmla="*/ 5 h 10"/>
                <a:gd name="T10" fmla="*/ 8 w 9"/>
                <a:gd name="T11" fmla="*/ 0 h 10"/>
                <a:gd name="T12" fmla="*/ 8 w 9"/>
                <a:gd name="T13" fmla="*/ 8 h 10"/>
                <a:gd name="T14" fmla="*/ 7 w 9"/>
                <a:gd name="T15" fmla="*/ 7 h 10"/>
                <a:gd name="T16" fmla="*/ 7 w 9"/>
                <a:gd name="T17" fmla="*/ 8 h 10"/>
                <a:gd name="T18" fmla="*/ 7 w 9"/>
                <a:gd name="T19" fmla="*/ 8 h 10"/>
                <a:gd name="T20" fmla="*/ 7 w 9"/>
                <a:gd name="T21" fmla="*/ 8 h 10"/>
                <a:gd name="T22" fmla="*/ 6 w 9"/>
                <a:gd name="T23" fmla="*/ 9 h 10"/>
                <a:gd name="T24" fmla="*/ 6 w 9"/>
                <a:gd name="T25" fmla="*/ 10 h 10"/>
                <a:gd name="T26" fmla="*/ 8 w 9"/>
                <a:gd name="T27" fmla="*/ 8 h 10"/>
                <a:gd name="T28" fmla="*/ 8 w 9"/>
                <a:gd name="T29" fmla="*/ 8 h 10"/>
                <a:gd name="T30" fmla="*/ 8 w 9"/>
                <a:gd name="T31" fmla="*/ 9 h 10"/>
                <a:gd name="T32" fmla="*/ 6 w 9"/>
                <a:gd name="T33" fmla="*/ 10 h 10"/>
                <a:gd name="T34" fmla="*/ 6 w 9"/>
                <a:gd name="T35" fmla="*/ 10 h 10"/>
                <a:gd name="T36" fmla="*/ 8 w 9"/>
                <a:gd name="T37" fmla="*/ 9 h 10"/>
                <a:gd name="T38" fmla="*/ 8 w 9"/>
                <a:gd name="T39" fmla="*/ 9 h 10"/>
                <a:gd name="T40" fmla="*/ 9 w 9"/>
                <a:gd name="T41" fmla="*/ 9 h 10"/>
                <a:gd name="T42" fmla="*/ 9 w 9"/>
                <a:gd name="T43" fmla="*/ 9 h 10"/>
                <a:gd name="T44" fmla="*/ 8 w 9"/>
                <a:gd name="T45" fmla="*/ 0 h 10"/>
                <a:gd name="T46" fmla="*/ 8 w 9"/>
                <a:gd name="T47" fmla="*/ 0 h 10"/>
                <a:gd name="T48" fmla="*/ 0 w 9"/>
                <a:gd name="T49" fmla="*/ 5 h 10"/>
                <a:gd name="T50" fmla="*/ 0 w 9"/>
                <a:gd name="T51" fmla="*/ 5 h 10"/>
                <a:gd name="T52" fmla="*/ 0 w 9"/>
                <a:gd name="T5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8" y="8"/>
                    <a:pt x="7" y="8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6"/>
                    <a:pt x="8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3" name="Freeform 12145"/>
            <p:cNvSpPr>
              <a:spLocks/>
            </p:cNvSpPr>
            <p:nvPr/>
          </p:nvSpPr>
          <p:spPr bwMode="auto">
            <a:xfrm>
              <a:off x="5131366" y="4716293"/>
              <a:ext cx="69473" cy="73129"/>
            </a:xfrm>
            <a:custGeom>
              <a:avLst/>
              <a:gdLst>
                <a:gd name="T0" fmla="*/ 15 w 16"/>
                <a:gd name="T1" fmla="*/ 1 h 17"/>
                <a:gd name="T2" fmla="*/ 9 w 16"/>
                <a:gd name="T3" fmla="*/ 16 h 17"/>
                <a:gd name="T4" fmla="*/ 1 w 16"/>
                <a:gd name="T5" fmla="*/ 13 h 17"/>
                <a:gd name="T6" fmla="*/ 13 w 16"/>
                <a:gd name="T7" fmla="*/ 1 h 17"/>
                <a:gd name="T8" fmla="*/ 13 w 16"/>
                <a:gd name="T9" fmla="*/ 1 h 17"/>
                <a:gd name="T10" fmla="*/ 1 w 16"/>
                <a:gd name="T11" fmla="*/ 13 h 17"/>
                <a:gd name="T12" fmla="*/ 1 w 16"/>
                <a:gd name="T13" fmla="*/ 13 h 17"/>
                <a:gd name="T14" fmla="*/ 1 w 16"/>
                <a:gd name="T15" fmla="*/ 13 h 17"/>
                <a:gd name="T16" fmla="*/ 1 w 16"/>
                <a:gd name="T17" fmla="*/ 13 h 17"/>
                <a:gd name="T18" fmla="*/ 9 w 16"/>
                <a:gd name="T19" fmla="*/ 17 h 17"/>
                <a:gd name="T20" fmla="*/ 9 w 16"/>
                <a:gd name="T21" fmla="*/ 17 h 17"/>
                <a:gd name="T22" fmla="*/ 16 w 16"/>
                <a:gd name="T23" fmla="*/ 1 h 17"/>
                <a:gd name="T24" fmla="*/ 15 w 16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7">
                  <a:moveTo>
                    <a:pt x="15" y="1"/>
                  </a:moveTo>
                  <a:cubicBezTo>
                    <a:pt x="14" y="6"/>
                    <a:pt x="12" y="11"/>
                    <a:pt x="9" y="16"/>
                  </a:cubicBezTo>
                  <a:cubicBezTo>
                    <a:pt x="7" y="14"/>
                    <a:pt x="4" y="13"/>
                    <a:pt x="1" y="13"/>
                  </a:cubicBezTo>
                  <a:cubicBezTo>
                    <a:pt x="6" y="10"/>
                    <a:pt x="11" y="6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ubicBezTo>
                    <a:pt x="10" y="6"/>
                    <a:pt x="6" y="10"/>
                    <a:pt x="1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13"/>
                    <a:pt x="7" y="14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12"/>
                    <a:pt x="14" y="7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4" name="Freeform 12146"/>
            <p:cNvSpPr>
              <a:spLocks/>
            </p:cNvSpPr>
            <p:nvPr/>
          </p:nvSpPr>
          <p:spPr bwMode="auto">
            <a:xfrm>
              <a:off x="5191698" y="4719950"/>
              <a:ext cx="21939" cy="21939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4 h 5"/>
                <a:gd name="T4" fmla="*/ 1 w 5"/>
                <a:gd name="T5" fmla="*/ 4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4 h 5"/>
                <a:gd name="T12" fmla="*/ 5 w 5"/>
                <a:gd name="T13" fmla="*/ 0 h 5"/>
                <a:gd name="T14" fmla="*/ 4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5" name="Freeform 12147"/>
            <p:cNvSpPr>
              <a:spLocks/>
            </p:cNvSpPr>
            <p:nvPr/>
          </p:nvSpPr>
          <p:spPr bwMode="auto">
            <a:xfrm>
              <a:off x="5102114" y="4725434"/>
              <a:ext cx="25595" cy="20111"/>
            </a:xfrm>
            <a:custGeom>
              <a:avLst/>
              <a:gdLst>
                <a:gd name="T0" fmla="*/ 5 w 6"/>
                <a:gd name="T1" fmla="*/ 0 h 5"/>
                <a:gd name="T2" fmla="*/ 1 w 6"/>
                <a:gd name="T3" fmla="*/ 5 h 5"/>
                <a:gd name="T4" fmla="*/ 1 w 6"/>
                <a:gd name="T5" fmla="*/ 5 h 5"/>
                <a:gd name="T6" fmla="*/ 6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2"/>
                    <a:pt x="2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6" name="Freeform 12148"/>
            <p:cNvSpPr>
              <a:spLocks/>
            </p:cNvSpPr>
            <p:nvPr/>
          </p:nvSpPr>
          <p:spPr bwMode="auto">
            <a:xfrm>
              <a:off x="5105770" y="4732747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7" name="Freeform 12149"/>
            <p:cNvSpPr>
              <a:spLocks/>
            </p:cNvSpPr>
            <p:nvPr/>
          </p:nvSpPr>
          <p:spPr bwMode="auto">
            <a:xfrm>
              <a:off x="5109427" y="4738232"/>
              <a:ext cx="18282" cy="7313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8" name="Freeform 12150"/>
            <p:cNvSpPr>
              <a:spLocks/>
            </p:cNvSpPr>
            <p:nvPr/>
          </p:nvSpPr>
          <p:spPr bwMode="auto">
            <a:xfrm>
              <a:off x="5144164" y="4655961"/>
              <a:ext cx="21939" cy="25595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5 h 6"/>
                <a:gd name="T4" fmla="*/ 0 w 5"/>
                <a:gd name="T5" fmla="*/ 6 h 6"/>
                <a:gd name="T6" fmla="*/ 5 w 5"/>
                <a:gd name="T7" fmla="*/ 1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9" name="Freeform 12151"/>
            <p:cNvSpPr>
              <a:spLocks/>
            </p:cNvSpPr>
            <p:nvPr/>
          </p:nvSpPr>
          <p:spPr bwMode="auto">
            <a:xfrm>
              <a:off x="5144164" y="4719950"/>
              <a:ext cx="21939" cy="25595"/>
            </a:xfrm>
            <a:custGeom>
              <a:avLst/>
              <a:gdLst>
                <a:gd name="T0" fmla="*/ 4 w 5"/>
                <a:gd name="T1" fmla="*/ 1 h 6"/>
                <a:gd name="T2" fmla="*/ 0 w 5"/>
                <a:gd name="T3" fmla="*/ 5 h 6"/>
                <a:gd name="T4" fmla="*/ 0 w 5"/>
                <a:gd name="T5" fmla="*/ 5 h 6"/>
                <a:gd name="T6" fmla="*/ 5 w 5"/>
                <a:gd name="T7" fmla="*/ 1 h 6"/>
                <a:gd name="T8" fmla="*/ 4 w 5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12152"/>
            <p:cNvSpPr>
              <a:spLocks/>
            </p:cNvSpPr>
            <p:nvPr/>
          </p:nvSpPr>
          <p:spPr bwMode="auto">
            <a:xfrm>
              <a:off x="5149648" y="4725434"/>
              <a:ext cx="16455" cy="1645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Freeform 12153"/>
            <p:cNvSpPr>
              <a:spLocks/>
            </p:cNvSpPr>
            <p:nvPr/>
          </p:nvSpPr>
          <p:spPr bwMode="auto">
            <a:xfrm>
              <a:off x="5156961" y="4729090"/>
              <a:ext cx="9142" cy="1279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Freeform 12154"/>
            <p:cNvSpPr>
              <a:spLocks/>
            </p:cNvSpPr>
            <p:nvPr/>
          </p:nvSpPr>
          <p:spPr bwMode="auto">
            <a:xfrm>
              <a:off x="5156961" y="4732747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Freeform 12155"/>
            <p:cNvSpPr>
              <a:spLocks/>
            </p:cNvSpPr>
            <p:nvPr/>
          </p:nvSpPr>
          <p:spPr bwMode="auto">
            <a:xfrm>
              <a:off x="5184385" y="4615739"/>
              <a:ext cx="25595" cy="27424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5 h 6"/>
                <a:gd name="T4" fmla="*/ 1 w 6"/>
                <a:gd name="T5" fmla="*/ 6 h 6"/>
                <a:gd name="T6" fmla="*/ 5 w 6"/>
                <a:gd name="T7" fmla="*/ 0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Freeform 12156"/>
            <p:cNvSpPr>
              <a:spLocks noEditPoints="1"/>
            </p:cNvSpPr>
            <p:nvPr/>
          </p:nvSpPr>
          <p:spPr bwMode="auto">
            <a:xfrm>
              <a:off x="5178900" y="4612083"/>
              <a:ext cx="34737" cy="107867"/>
            </a:xfrm>
            <a:custGeom>
              <a:avLst/>
              <a:gdLst>
                <a:gd name="T0" fmla="*/ 1 w 8"/>
                <a:gd name="T1" fmla="*/ 12 h 25"/>
                <a:gd name="T2" fmla="*/ 1 w 8"/>
                <a:gd name="T3" fmla="*/ 17 h 25"/>
                <a:gd name="T4" fmla="*/ 1 w 8"/>
                <a:gd name="T5" fmla="*/ 20 h 25"/>
                <a:gd name="T6" fmla="*/ 1 w 8"/>
                <a:gd name="T7" fmla="*/ 20 h 25"/>
                <a:gd name="T8" fmla="*/ 6 w 8"/>
                <a:gd name="T9" fmla="*/ 14 h 25"/>
                <a:gd name="T10" fmla="*/ 1 w 8"/>
                <a:gd name="T11" fmla="*/ 19 h 25"/>
                <a:gd name="T12" fmla="*/ 6 w 8"/>
                <a:gd name="T13" fmla="*/ 13 h 25"/>
                <a:gd name="T14" fmla="*/ 1 w 8"/>
                <a:gd name="T15" fmla="*/ 18 h 25"/>
                <a:gd name="T16" fmla="*/ 6 w 8"/>
                <a:gd name="T17" fmla="*/ 12 h 25"/>
                <a:gd name="T18" fmla="*/ 1 w 8"/>
                <a:gd name="T19" fmla="*/ 16 h 25"/>
                <a:gd name="T20" fmla="*/ 1 w 8"/>
                <a:gd name="T21" fmla="*/ 13 h 25"/>
                <a:gd name="T22" fmla="*/ 6 w 8"/>
                <a:gd name="T23" fmla="*/ 7 h 25"/>
                <a:gd name="T24" fmla="*/ 1 w 8"/>
                <a:gd name="T25" fmla="*/ 11 h 25"/>
                <a:gd name="T26" fmla="*/ 6 w 8"/>
                <a:gd name="T27" fmla="*/ 6 h 25"/>
                <a:gd name="T28" fmla="*/ 1 w 8"/>
                <a:gd name="T29" fmla="*/ 10 h 25"/>
                <a:gd name="T30" fmla="*/ 7 w 8"/>
                <a:gd name="T31" fmla="*/ 4 h 25"/>
                <a:gd name="T32" fmla="*/ 1 w 8"/>
                <a:gd name="T33" fmla="*/ 9 h 25"/>
                <a:gd name="T34" fmla="*/ 7 w 8"/>
                <a:gd name="T35" fmla="*/ 3 h 25"/>
                <a:gd name="T36" fmla="*/ 8 w 8"/>
                <a:gd name="T37" fmla="*/ 24 h 25"/>
                <a:gd name="T38" fmla="*/ 7 w 8"/>
                <a:gd name="T39" fmla="*/ 1 h 25"/>
                <a:gd name="T40" fmla="*/ 7 w 8"/>
                <a:gd name="T41" fmla="*/ 2 h 25"/>
                <a:gd name="T42" fmla="*/ 1 w 8"/>
                <a:gd name="T43" fmla="*/ 4 h 25"/>
                <a:gd name="T44" fmla="*/ 5 w 8"/>
                <a:gd name="T45" fmla="*/ 1 h 25"/>
                <a:gd name="T46" fmla="*/ 7 w 8"/>
                <a:gd name="T47" fmla="*/ 1 h 25"/>
                <a:gd name="T48" fmla="*/ 4 w 8"/>
                <a:gd name="T49" fmla="*/ 1 h 25"/>
                <a:gd name="T50" fmla="*/ 3 w 8"/>
                <a:gd name="T51" fmla="*/ 0 h 25"/>
                <a:gd name="T52" fmla="*/ 2 w 8"/>
                <a:gd name="T53" fmla="*/ 1 h 25"/>
                <a:gd name="T54" fmla="*/ 2 w 8"/>
                <a:gd name="T55" fmla="*/ 1 h 25"/>
                <a:gd name="T56" fmla="*/ 1 w 8"/>
                <a:gd name="T57" fmla="*/ 1 h 25"/>
                <a:gd name="T58" fmla="*/ 1 w 8"/>
                <a:gd name="T59" fmla="*/ 2 h 25"/>
                <a:gd name="T60" fmla="*/ 1 w 8"/>
                <a:gd name="T61" fmla="*/ 10 h 25"/>
                <a:gd name="T62" fmla="*/ 1 w 8"/>
                <a:gd name="T63" fmla="*/ 11 h 25"/>
                <a:gd name="T64" fmla="*/ 0 w 8"/>
                <a:gd name="T65" fmla="*/ 12 h 25"/>
                <a:gd name="T66" fmla="*/ 3 w 8"/>
                <a:gd name="T67" fmla="*/ 1 h 25"/>
                <a:gd name="T68" fmla="*/ 1 w 8"/>
                <a:gd name="T69" fmla="*/ 4 h 25"/>
                <a:gd name="T70" fmla="*/ 3 w 8"/>
                <a:gd name="T7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25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4"/>
                    <a:pt x="1" y="15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18"/>
                    <a:pt x="4" y="16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6"/>
                    <a:pt x="3" y="18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17"/>
                    <a:pt x="4" y="15"/>
                    <a:pt x="6" y="13"/>
                  </a:cubicBezTo>
                  <a:cubicBezTo>
                    <a:pt x="6" y="13"/>
                    <a:pt x="6" y="12"/>
                    <a:pt x="5" y="13"/>
                  </a:cubicBezTo>
                  <a:cubicBezTo>
                    <a:pt x="4" y="14"/>
                    <a:pt x="3" y="16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3" y="15"/>
                    <a:pt x="4" y="13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3"/>
                    <a:pt x="2" y="14"/>
                    <a:pt x="1" y="16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5" y="9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9"/>
                    <a:pt x="3" y="11"/>
                    <a:pt x="1" y="13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3" y="10"/>
                    <a:pt x="4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8"/>
                    <a:pt x="3" y="9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3" y="8"/>
                    <a:pt x="5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6"/>
                    <a:pt x="3" y="8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7" y="10"/>
                    <a:pt x="7" y="17"/>
                    <a:pt x="7" y="24"/>
                  </a:cubicBezTo>
                  <a:cubicBezTo>
                    <a:pt x="7" y="25"/>
                    <a:pt x="8" y="25"/>
                    <a:pt x="8" y="24"/>
                  </a:cubicBezTo>
                  <a:cubicBezTo>
                    <a:pt x="7" y="17"/>
                    <a:pt x="8" y="9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6"/>
                    <a:pt x="1" y="8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7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4" y="2"/>
                    <a:pt x="3" y="3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12157"/>
            <p:cNvSpPr>
              <a:spLocks/>
            </p:cNvSpPr>
            <p:nvPr/>
          </p:nvSpPr>
          <p:spPr bwMode="auto">
            <a:xfrm>
              <a:off x="5184385" y="4650477"/>
              <a:ext cx="25595" cy="21939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1 w 6"/>
                <a:gd name="T5" fmla="*/ 5 h 5"/>
                <a:gd name="T6" fmla="*/ 6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12158"/>
            <p:cNvSpPr>
              <a:spLocks/>
            </p:cNvSpPr>
            <p:nvPr/>
          </p:nvSpPr>
          <p:spPr bwMode="auto">
            <a:xfrm>
              <a:off x="5188042" y="4677900"/>
              <a:ext cx="16455" cy="20111"/>
            </a:xfrm>
            <a:custGeom>
              <a:avLst/>
              <a:gdLst>
                <a:gd name="T0" fmla="*/ 4 w 4"/>
                <a:gd name="T1" fmla="*/ 0 h 5"/>
                <a:gd name="T2" fmla="*/ 1 w 4"/>
                <a:gd name="T3" fmla="*/ 5 h 5"/>
                <a:gd name="T4" fmla="*/ 1 w 4"/>
                <a:gd name="T5" fmla="*/ 5 h 5"/>
                <a:gd name="T6" fmla="*/ 4 w 4"/>
                <a:gd name="T7" fmla="*/ 1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2" y="2"/>
                    <a:pt x="1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12159"/>
            <p:cNvSpPr>
              <a:spLocks/>
            </p:cNvSpPr>
            <p:nvPr/>
          </p:nvSpPr>
          <p:spPr bwMode="auto">
            <a:xfrm>
              <a:off x="5200839" y="4681556"/>
              <a:ext cx="3656" cy="914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12160"/>
            <p:cNvSpPr>
              <a:spLocks/>
            </p:cNvSpPr>
            <p:nvPr/>
          </p:nvSpPr>
          <p:spPr bwMode="auto">
            <a:xfrm>
              <a:off x="5200839" y="4729090"/>
              <a:ext cx="9142" cy="914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12161"/>
            <p:cNvSpPr>
              <a:spLocks/>
            </p:cNvSpPr>
            <p:nvPr/>
          </p:nvSpPr>
          <p:spPr bwMode="auto">
            <a:xfrm>
              <a:off x="5200839" y="4732747"/>
              <a:ext cx="9142" cy="548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12162"/>
            <p:cNvSpPr>
              <a:spLocks noEditPoints="1"/>
            </p:cNvSpPr>
            <p:nvPr/>
          </p:nvSpPr>
          <p:spPr bwMode="auto">
            <a:xfrm>
              <a:off x="8049232" y="4738232"/>
              <a:ext cx="95068" cy="212075"/>
            </a:xfrm>
            <a:custGeom>
              <a:avLst/>
              <a:gdLst>
                <a:gd name="T0" fmla="*/ 19 w 22"/>
                <a:gd name="T1" fmla="*/ 16 h 49"/>
                <a:gd name="T2" fmla="*/ 18 w 22"/>
                <a:gd name="T3" fmla="*/ 15 h 49"/>
                <a:gd name="T4" fmla="*/ 15 w 22"/>
                <a:gd name="T5" fmla="*/ 15 h 49"/>
                <a:gd name="T6" fmla="*/ 13 w 22"/>
                <a:gd name="T7" fmla="*/ 13 h 49"/>
                <a:gd name="T8" fmla="*/ 19 w 22"/>
                <a:gd name="T9" fmla="*/ 9 h 49"/>
                <a:gd name="T10" fmla="*/ 20 w 22"/>
                <a:gd name="T11" fmla="*/ 8 h 49"/>
                <a:gd name="T12" fmla="*/ 16 w 22"/>
                <a:gd name="T13" fmla="*/ 6 h 49"/>
                <a:gd name="T14" fmla="*/ 15 w 22"/>
                <a:gd name="T15" fmla="*/ 8 h 49"/>
                <a:gd name="T16" fmla="*/ 14 w 22"/>
                <a:gd name="T17" fmla="*/ 10 h 49"/>
                <a:gd name="T18" fmla="*/ 14 w 22"/>
                <a:gd name="T19" fmla="*/ 11 h 49"/>
                <a:gd name="T20" fmla="*/ 13 w 22"/>
                <a:gd name="T21" fmla="*/ 16 h 49"/>
                <a:gd name="T22" fmla="*/ 12 w 22"/>
                <a:gd name="T23" fmla="*/ 19 h 49"/>
                <a:gd name="T24" fmla="*/ 13 w 22"/>
                <a:gd name="T25" fmla="*/ 22 h 49"/>
                <a:gd name="T26" fmla="*/ 13 w 22"/>
                <a:gd name="T27" fmla="*/ 23 h 49"/>
                <a:gd name="T28" fmla="*/ 13 w 22"/>
                <a:gd name="T29" fmla="*/ 24 h 49"/>
                <a:gd name="T30" fmla="*/ 13 w 22"/>
                <a:gd name="T31" fmla="*/ 29 h 49"/>
                <a:gd name="T32" fmla="*/ 13 w 22"/>
                <a:gd name="T33" fmla="*/ 34 h 49"/>
                <a:gd name="T34" fmla="*/ 0 w 22"/>
                <a:gd name="T35" fmla="*/ 15 h 49"/>
                <a:gd name="T36" fmla="*/ 13 w 22"/>
                <a:gd name="T37" fmla="*/ 37 h 49"/>
                <a:gd name="T38" fmla="*/ 14 w 22"/>
                <a:gd name="T39" fmla="*/ 37 h 49"/>
                <a:gd name="T40" fmla="*/ 10 w 22"/>
                <a:gd name="T41" fmla="*/ 41 h 49"/>
                <a:gd name="T42" fmla="*/ 19 w 22"/>
                <a:gd name="T43" fmla="*/ 35 h 49"/>
                <a:gd name="T44" fmla="*/ 15 w 22"/>
                <a:gd name="T45" fmla="*/ 37 h 49"/>
                <a:gd name="T46" fmla="*/ 20 w 22"/>
                <a:gd name="T47" fmla="*/ 31 h 49"/>
                <a:gd name="T48" fmla="*/ 13 w 22"/>
                <a:gd name="T49" fmla="*/ 34 h 49"/>
                <a:gd name="T50" fmla="*/ 19 w 22"/>
                <a:gd name="T51" fmla="*/ 29 h 49"/>
                <a:gd name="T52" fmla="*/ 19 w 22"/>
                <a:gd name="T53" fmla="*/ 27 h 49"/>
                <a:gd name="T54" fmla="*/ 18 w 22"/>
                <a:gd name="T55" fmla="*/ 26 h 49"/>
                <a:gd name="T56" fmla="*/ 13 w 22"/>
                <a:gd name="T57" fmla="*/ 28 h 49"/>
                <a:gd name="T58" fmla="*/ 18 w 22"/>
                <a:gd name="T59" fmla="*/ 23 h 49"/>
                <a:gd name="T60" fmla="*/ 16 w 22"/>
                <a:gd name="T61" fmla="*/ 23 h 49"/>
                <a:gd name="T62" fmla="*/ 19 w 22"/>
                <a:gd name="T63" fmla="*/ 20 h 49"/>
                <a:gd name="T64" fmla="*/ 18 w 22"/>
                <a:gd name="T65" fmla="*/ 20 h 49"/>
                <a:gd name="T66" fmla="*/ 15 w 22"/>
                <a:gd name="T67" fmla="*/ 21 h 49"/>
                <a:gd name="T68" fmla="*/ 16 w 22"/>
                <a:gd name="T69" fmla="*/ 20 h 49"/>
                <a:gd name="T70" fmla="*/ 13 w 22"/>
                <a:gd name="T71" fmla="*/ 21 h 49"/>
                <a:gd name="T72" fmla="*/ 19 w 22"/>
                <a:gd name="T73" fmla="*/ 17 h 49"/>
                <a:gd name="T74" fmla="*/ 13 w 22"/>
                <a:gd name="T75" fmla="*/ 21 h 49"/>
                <a:gd name="T76" fmla="*/ 18 w 22"/>
                <a:gd name="T77" fmla="*/ 16 h 49"/>
                <a:gd name="T78" fmla="*/ 13 w 22"/>
                <a:gd name="T79" fmla="*/ 19 h 49"/>
                <a:gd name="T80" fmla="*/ 16 w 22"/>
                <a:gd name="T81" fmla="*/ 17 h 49"/>
                <a:gd name="T82" fmla="*/ 14 w 22"/>
                <a:gd name="T83" fmla="*/ 17 h 49"/>
                <a:gd name="T84" fmla="*/ 21 w 22"/>
                <a:gd name="T85" fmla="*/ 40 h 49"/>
                <a:gd name="T86" fmla="*/ 16 w 22"/>
                <a:gd name="T87" fmla="*/ 44 h 49"/>
                <a:gd name="T88" fmla="*/ 15 w 22"/>
                <a:gd name="T89" fmla="*/ 10 h 49"/>
                <a:gd name="T90" fmla="*/ 19 w 22"/>
                <a:gd name="T91" fmla="*/ 7 h 49"/>
                <a:gd name="T92" fmla="*/ 15 w 22"/>
                <a:gd name="T93" fmla="*/ 7 h 49"/>
                <a:gd name="T94" fmla="*/ 18 w 22"/>
                <a:gd name="T95" fmla="*/ 4 h 49"/>
                <a:gd name="T96" fmla="*/ 18 w 22"/>
                <a:gd name="T97" fmla="*/ 2 h 49"/>
                <a:gd name="T98" fmla="*/ 20 w 22"/>
                <a:gd name="T99" fmla="*/ 8 h 49"/>
                <a:gd name="T100" fmla="*/ 14 w 22"/>
                <a:gd name="T101" fmla="*/ 20 h 49"/>
                <a:gd name="T102" fmla="*/ 13 w 22"/>
                <a:gd name="T103" fmla="*/ 17 h 49"/>
                <a:gd name="T104" fmla="*/ 14 w 22"/>
                <a:gd name="T105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" h="49"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4"/>
                    <a:pt x="17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4"/>
                    <a:pt x="14" y="16"/>
                  </a:cubicBezTo>
                  <a:cubicBezTo>
                    <a:pt x="13" y="15"/>
                    <a:pt x="13" y="14"/>
                    <a:pt x="13" y="13"/>
                  </a:cubicBezTo>
                  <a:cubicBezTo>
                    <a:pt x="14" y="13"/>
                    <a:pt x="15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4" y="13"/>
                    <a:pt x="13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6" y="11"/>
                    <a:pt x="17" y="10"/>
                    <a:pt x="19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7" y="10"/>
                    <a:pt x="16" y="11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6" y="10"/>
                    <a:pt x="18" y="9"/>
                    <a:pt x="20" y="8"/>
                  </a:cubicBezTo>
                  <a:cubicBezTo>
                    <a:pt x="20" y="10"/>
                    <a:pt x="20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3"/>
                    <a:pt x="20" y="10"/>
                    <a:pt x="20" y="8"/>
                  </a:cubicBezTo>
                  <a:cubicBezTo>
                    <a:pt x="20" y="7"/>
                    <a:pt x="20" y="6"/>
                    <a:pt x="20" y="4"/>
                  </a:cubicBezTo>
                  <a:cubicBezTo>
                    <a:pt x="20" y="3"/>
                    <a:pt x="19" y="2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3"/>
                    <a:pt x="13" y="14"/>
                    <a:pt x="13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4"/>
                    <a:pt x="13" y="24"/>
                  </a:cubicBezTo>
                  <a:cubicBezTo>
                    <a:pt x="13" y="24"/>
                    <a:pt x="13" y="24"/>
                    <a:pt x="12" y="24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6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4"/>
                    <a:pt x="12" y="34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9" y="29"/>
                    <a:pt x="5" y="22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5" y="22"/>
                    <a:pt x="9" y="29"/>
                    <a:pt x="13" y="36"/>
                  </a:cubicBezTo>
                  <a:cubicBezTo>
                    <a:pt x="13" y="36"/>
                    <a:pt x="13" y="37"/>
                    <a:pt x="13" y="37"/>
                  </a:cubicBezTo>
                  <a:cubicBezTo>
                    <a:pt x="12" y="38"/>
                    <a:pt x="10" y="39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1" y="39"/>
                    <a:pt x="12" y="38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3" y="38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7"/>
                    <a:pt x="14" y="37"/>
                  </a:cubicBezTo>
                  <a:cubicBezTo>
                    <a:pt x="12" y="38"/>
                    <a:pt x="11" y="39"/>
                    <a:pt x="9" y="40"/>
                  </a:cubicBezTo>
                  <a:cubicBezTo>
                    <a:pt x="9" y="41"/>
                    <a:pt x="9" y="41"/>
                    <a:pt x="10" y="41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3" y="39"/>
                    <a:pt x="12" y="40"/>
                    <a:pt x="10" y="4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2" y="40"/>
                    <a:pt x="13" y="39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3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39"/>
                    <a:pt x="17" y="37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7" y="36"/>
                    <a:pt x="16" y="37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4" y="38"/>
                    <a:pt x="14" y="38"/>
                  </a:cubicBezTo>
                  <a:cubicBezTo>
                    <a:pt x="15" y="38"/>
                    <a:pt x="15" y="38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8"/>
                    <a:pt x="14" y="38"/>
                  </a:cubicBezTo>
                  <a:cubicBezTo>
                    <a:pt x="14" y="37"/>
                    <a:pt x="14" y="37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6" y="34"/>
                    <a:pt x="18" y="33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8" y="32"/>
                    <a:pt x="15" y="34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6" y="33"/>
                    <a:pt x="18" y="31"/>
                    <a:pt x="20" y="30"/>
                  </a:cubicBezTo>
                  <a:cubicBezTo>
                    <a:pt x="20" y="30"/>
                    <a:pt x="20" y="29"/>
                    <a:pt x="20" y="30"/>
                  </a:cubicBezTo>
                  <a:cubicBezTo>
                    <a:pt x="18" y="31"/>
                    <a:pt x="15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2"/>
                    <a:pt x="17" y="31"/>
                    <a:pt x="19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7" y="30"/>
                    <a:pt x="15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5" y="32"/>
                    <a:pt x="17" y="30"/>
                    <a:pt x="19" y="29"/>
                  </a:cubicBezTo>
                  <a:cubicBezTo>
                    <a:pt x="19" y="29"/>
                    <a:pt x="19" y="28"/>
                    <a:pt x="19" y="29"/>
                  </a:cubicBezTo>
                  <a:cubicBezTo>
                    <a:pt x="17" y="30"/>
                    <a:pt x="15" y="31"/>
                    <a:pt x="13" y="33"/>
                  </a:cubicBezTo>
                  <a:cubicBezTo>
                    <a:pt x="13" y="33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5" y="30"/>
                    <a:pt x="17" y="29"/>
                    <a:pt x="20" y="27"/>
                  </a:cubicBezTo>
                  <a:cubicBezTo>
                    <a:pt x="20" y="27"/>
                    <a:pt x="20" y="27"/>
                    <a:pt x="19" y="27"/>
                  </a:cubicBezTo>
                  <a:cubicBezTo>
                    <a:pt x="17" y="28"/>
                    <a:pt x="15" y="30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3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5" y="29"/>
                    <a:pt x="17" y="28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6" y="27"/>
                    <a:pt x="15" y="29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5" y="28"/>
                    <a:pt x="17" y="26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7" y="26"/>
                    <a:pt x="15" y="27"/>
                    <a:pt x="13" y="29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5" y="26"/>
                    <a:pt x="17" y="25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7" y="25"/>
                    <a:pt x="15" y="26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5"/>
                    <a:pt x="16" y="24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9" y="22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4" y="25"/>
                  </a:cubicBezTo>
                  <a:cubicBezTo>
                    <a:pt x="15" y="24"/>
                    <a:pt x="15" y="24"/>
                    <a:pt x="16" y="23"/>
                  </a:cubicBezTo>
                  <a:cubicBezTo>
                    <a:pt x="15" y="24"/>
                    <a:pt x="14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7" y="22"/>
                    <a:pt x="15" y="23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2"/>
                    <a:pt x="17" y="21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8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7" y="20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5" y="22"/>
                    <a:pt x="14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5" y="22"/>
                    <a:pt x="15" y="22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5" y="22"/>
                    <a:pt x="14" y="22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5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8" y="19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6" y="20"/>
                    <a:pt x="16" y="20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3" y="22"/>
                    <a:pt x="13" y="22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8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8"/>
                    <a:pt x="16" y="19"/>
                    <a:pt x="15" y="19"/>
                  </a:cubicBezTo>
                  <a:cubicBezTo>
                    <a:pt x="15" y="20"/>
                    <a:pt x="14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19"/>
                    <a:pt x="16" y="18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8"/>
                    <a:pt x="15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7"/>
                    <a:pt x="16" y="17"/>
                  </a:cubicBezTo>
                  <a:cubicBezTo>
                    <a:pt x="15" y="17"/>
                    <a:pt x="14" y="18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8" y="16"/>
                    <a:pt x="19" y="16"/>
                  </a:cubicBezTo>
                  <a:cubicBezTo>
                    <a:pt x="21" y="24"/>
                    <a:pt x="21" y="32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9" y="41"/>
                    <a:pt x="17" y="43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46"/>
                    <a:pt x="13" y="47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47"/>
                    <a:pt x="15" y="46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8" y="43"/>
                    <a:pt x="19" y="42"/>
                    <a:pt x="21" y="41"/>
                  </a:cubicBezTo>
                  <a:cubicBezTo>
                    <a:pt x="21" y="42"/>
                    <a:pt x="21" y="44"/>
                    <a:pt x="21" y="45"/>
                  </a:cubicBezTo>
                  <a:cubicBezTo>
                    <a:pt x="21" y="45"/>
                    <a:pt x="21" y="45"/>
                    <a:pt x="21" y="44"/>
                  </a:cubicBezTo>
                  <a:cubicBezTo>
                    <a:pt x="22" y="35"/>
                    <a:pt x="21" y="25"/>
                    <a:pt x="20" y="16"/>
                  </a:cubicBezTo>
                  <a:close/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8"/>
                    <a:pt x="16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7" y="7"/>
                    <a:pt x="19" y="7"/>
                  </a:cubicBezTo>
                  <a:cubicBezTo>
                    <a:pt x="19" y="7"/>
                    <a:pt x="19" y="6"/>
                    <a:pt x="19" y="6"/>
                  </a:cubicBezTo>
                  <a:cubicBezTo>
                    <a:pt x="17" y="7"/>
                    <a:pt x="16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6" y="7"/>
                    <a:pt x="15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7" y="6"/>
                    <a:pt x="18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5"/>
                    <a:pt x="17" y="5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0"/>
                    <a:pt x="19" y="1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6" y="9"/>
                    <a:pt x="14" y="10"/>
                  </a:cubicBezTo>
                  <a:cubicBezTo>
                    <a:pt x="14" y="10"/>
                    <a:pt x="14" y="10"/>
                    <a:pt x="15" y="10"/>
                  </a:cubicBezTo>
                  <a:close/>
                  <a:moveTo>
                    <a:pt x="16" y="18"/>
                  </a:moveTo>
                  <a:cubicBezTo>
                    <a:pt x="15" y="18"/>
                    <a:pt x="14" y="19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5" y="18"/>
                    <a:pt x="16" y="18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12163"/>
            <p:cNvSpPr>
              <a:spLocks noEditPoints="1"/>
            </p:cNvSpPr>
            <p:nvPr/>
          </p:nvSpPr>
          <p:spPr bwMode="auto">
            <a:xfrm>
              <a:off x="7818874" y="4798563"/>
              <a:ext cx="298003" cy="700215"/>
            </a:xfrm>
            <a:custGeom>
              <a:avLst/>
              <a:gdLst>
                <a:gd name="T0" fmla="*/ 57 w 69"/>
                <a:gd name="T1" fmla="*/ 27 h 162"/>
                <a:gd name="T2" fmla="*/ 47 w 69"/>
                <a:gd name="T3" fmla="*/ 25 h 162"/>
                <a:gd name="T4" fmla="*/ 53 w 69"/>
                <a:gd name="T5" fmla="*/ 8 h 162"/>
                <a:gd name="T6" fmla="*/ 52 w 69"/>
                <a:gd name="T7" fmla="*/ 4 h 162"/>
                <a:gd name="T8" fmla="*/ 43 w 69"/>
                <a:gd name="T9" fmla="*/ 20 h 162"/>
                <a:gd name="T10" fmla="*/ 37 w 69"/>
                <a:gd name="T11" fmla="*/ 3 h 162"/>
                <a:gd name="T12" fmla="*/ 38 w 69"/>
                <a:gd name="T13" fmla="*/ 21 h 162"/>
                <a:gd name="T14" fmla="*/ 41 w 69"/>
                <a:gd name="T15" fmla="*/ 33 h 162"/>
                <a:gd name="T16" fmla="*/ 42 w 69"/>
                <a:gd name="T17" fmla="*/ 25 h 162"/>
                <a:gd name="T18" fmla="*/ 38 w 69"/>
                <a:gd name="T19" fmla="*/ 29 h 162"/>
                <a:gd name="T20" fmla="*/ 24 w 69"/>
                <a:gd name="T21" fmla="*/ 29 h 162"/>
                <a:gd name="T22" fmla="*/ 27 w 69"/>
                <a:gd name="T23" fmla="*/ 22 h 162"/>
                <a:gd name="T24" fmla="*/ 11 w 69"/>
                <a:gd name="T25" fmla="*/ 42 h 162"/>
                <a:gd name="T26" fmla="*/ 21 w 69"/>
                <a:gd name="T27" fmla="*/ 69 h 162"/>
                <a:gd name="T28" fmla="*/ 24 w 69"/>
                <a:gd name="T29" fmla="*/ 102 h 162"/>
                <a:gd name="T30" fmla="*/ 24 w 69"/>
                <a:gd name="T31" fmla="*/ 147 h 162"/>
                <a:gd name="T32" fmla="*/ 26 w 69"/>
                <a:gd name="T33" fmla="*/ 151 h 162"/>
                <a:gd name="T34" fmla="*/ 28 w 69"/>
                <a:gd name="T35" fmla="*/ 138 h 162"/>
                <a:gd name="T36" fmla="*/ 24 w 69"/>
                <a:gd name="T37" fmla="*/ 119 h 162"/>
                <a:gd name="T38" fmla="*/ 29 w 69"/>
                <a:gd name="T39" fmla="*/ 101 h 162"/>
                <a:gd name="T40" fmla="*/ 39 w 69"/>
                <a:gd name="T41" fmla="*/ 98 h 162"/>
                <a:gd name="T42" fmla="*/ 41 w 69"/>
                <a:gd name="T43" fmla="*/ 151 h 162"/>
                <a:gd name="T44" fmla="*/ 47 w 69"/>
                <a:gd name="T45" fmla="*/ 70 h 162"/>
                <a:gd name="T46" fmla="*/ 45 w 69"/>
                <a:gd name="T47" fmla="*/ 73 h 162"/>
                <a:gd name="T48" fmla="*/ 40 w 69"/>
                <a:gd name="T49" fmla="*/ 77 h 162"/>
                <a:gd name="T50" fmla="*/ 41 w 69"/>
                <a:gd name="T51" fmla="*/ 71 h 162"/>
                <a:gd name="T52" fmla="*/ 43 w 69"/>
                <a:gd name="T53" fmla="*/ 66 h 162"/>
                <a:gd name="T54" fmla="*/ 44 w 69"/>
                <a:gd name="T55" fmla="*/ 66 h 162"/>
                <a:gd name="T56" fmla="*/ 55 w 69"/>
                <a:gd name="T57" fmla="*/ 50 h 162"/>
                <a:gd name="T58" fmla="*/ 55 w 69"/>
                <a:gd name="T59" fmla="*/ 35 h 162"/>
                <a:gd name="T60" fmla="*/ 55 w 69"/>
                <a:gd name="T61" fmla="*/ 25 h 162"/>
                <a:gd name="T62" fmla="*/ 39 w 69"/>
                <a:gd name="T63" fmla="*/ 8 h 162"/>
                <a:gd name="T64" fmla="*/ 25 w 69"/>
                <a:gd name="T65" fmla="*/ 155 h 162"/>
                <a:gd name="T66" fmla="*/ 25 w 69"/>
                <a:gd name="T67" fmla="*/ 155 h 162"/>
                <a:gd name="T68" fmla="*/ 24 w 69"/>
                <a:gd name="T69" fmla="*/ 94 h 162"/>
                <a:gd name="T70" fmla="*/ 50 w 69"/>
                <a:gd name="T71" fmla="*/ 156 h 162"/>
                <a:gd name="T72" fmla="*/ 45 w 69"/>
                <a:gd name="T73" fmla="*/ 97 h 162"/>
                <a:gd name="T74" fmla="*/ 52 w 69"/>
                <a:gd name="T75" fmla="*/ 78 h 162"/>
                <a:gd name="T76" fmla="*/ 39 w 69"/>
                <a:gd name="T77" fmla="*/ 148 h 162"/>
                <a:gd name="T78" fmla="*/ 40 w 69"/>
                <a:gd name="T79" fmla="*/ 116 h 162"/>
                <a:gd name="T80" fmla="*/ 44 w 69"/>
                <a:gd name="T81" fmla="*/ 68 h 162"/>
                <a:gd name="T82" fmla="*/ 41 w 69"/>
                <a:gd name="T83" fmla="*/ 47 h 162"/>
                <a:gd name="T84" fmla="*/ 27 w 69"/>
                <a:gd name="T85" fmla="*/ 36 h 162"/>
                <a:gd name="T86" fmla="*/ 16 w 69"/>
                <a:gd name="T87" fmla="*/ 45 h 162"/>
                <a:gd name="T88" fmla="*/ 9 w 69"/>
                <a:gd name="T89" fmla="*/ 40 h 162"/>
                <a:gd name="T90" fmla="*/ 19 w 69"/>
                <a:gd name="T91" fmla="*/ 48 h 162"/>
                <a:gd name="T92" fmla="*/ 11 w 69"/>
                <a:gd name="T93" fmla="*/ 36 h 162"/>
                <a:gd name="T94" fmla="*/ 24 w 69"/>
                <a:gd name="T95" fmla="*/ 40 h 162"/>
                <a:gd name="T96" fmla="*/ 21 w 69"/>
                <a:gd name="T97" fmla="*/ 53 h 162"/>
                <a:gd name="T98" fmla="*/ 23 w 69"/>
                <a:gd name="T99" fmla="*/ 53 h 162"/>
                <a:gd name="T100" fmla="*/ 32 w 69"/>
                <a:gd name="T101" fmla="*/ 59 h 162"/>
                <a:gd name="T102" fmla="*/ 25 w 69"/>
                <a:gd name="T103" fmla="*/ 53 h 162"/>
                <a:gd name="T104" fmla="*/ 28 w 69"/>
                <a:gd name="T105" fmla="*/ 42 h 162"/>
                <a:gd name="T106" fmla="*/ 24 w 69"/>
                <a:gd name="T107" fmla="*/ 37 h 162"/>
                <a:gd name="T108" fmla="*/ 38 w 69"/>
                <a:gd name="T109" fmla="*/ 40 h 162"/>
                <a:gd name="T110" fmla="*/ 31 w 69"/>
                <a:gd name="T111" fmla="*/ 63 h 162"/>
                <a:gd name="T112" fmla="*/ 24 w 69"/>
                <a:gd name="T113" fmla="*/ 70 h 162"/>
                <a:gd name="T114" fmla="*/ 24 w 69"/>
                <a:gd name="T115" fmla="*/ 75 h 162"/>
                <a:gd name="T116" fmla="*/ 33 w 69"/>
                <a:gd name="T117" fmla="*/ 71 h 162"/>
                <a:gd name="T118" fmla="*/ 40 w 69"/>
                <a:gd name="T119" fmla="*/ 67 h 162"/>
                <a:gd name="T120" fmla="*/ 55 w 69"/>
                <a:gd name="T121" fmla="*/ 39 h 162"/>
                <a:gd name="T122" fmla="*/ 37 w 69"/>
                <a:gd name="T123" fmla="*/ 62 h 162"/>
                <a:gd name="T124" fmla="*/ 59 w 69"/>
                <a:gd name="T125" fmla="*/ 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" h="162">
                  <a:moveTo>
                    <a:pt x="65" y="36"/>
                  </a:moveTo>
                  <a:cubicBezTo>
                    <a:pt x="65" y="36"/>
                    <a:pt x="65" y="36"/>
                    <a:pt x="65" y="36"/>
                  </a:cubicBezTo>
                  <a:cubicBezTo>
                    <a:pt x="66" y="34"/>
                    <a:pt x="68" y="33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8" y="33"/>
                    <a:pt x="66" y="34"/>
                    <a:pt x="65" y="36"/>
                  </a:cubicBezTo>
                  <a:cubicBezTo>
                    <a:pt x="65" y="36"/>
                    <a:pt x="64" y="36"/>
                    <a:pt x="65" y="36"/>
                  </a:cubicBezTo>
                  <a:cubicBezTo>
                    <a:pt x="64" y="35"/>
                    <a:pt x="63" y="35"/>
                    <a:pt x="62" y="34"/>
                  </a:cubicBezTo>
                  <a:cubicBezTo>
                    <a:pt x="63" y="33"/>
                    <a:pt x="64" y="32"/>
                    <a:pt x="65" y="32"/>
                  </a:cubicBezTo>
                  <a:cubicBezTo>
                    <a:pt x="65" y="32"/>
                    <a:pt x="65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4" y="32"/>
                    <a:pt x="63" y="32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1" y="33"/>
                    <a:pt x="61" y="33"/>
                  </a:cubicBezTo>
                  <a:cubicBezTo>
                    <a:pt x="62" y="32"/>
                    <a:pt x="63" y="31"/>
                    <a:pt x="63" y="31"/>
                  </a:cubicBezTo>
                  <a:cubicBezTo>
                    <a:pt x="63" y="31"/>
                    <a:pt x="62" y="32"/>
                    <a:pt x="62" y="32"/>
                  </a:cubicBezTo>
                  <a:cubicBezTo>
                    <a:pt x="62" y="32"/>
                    <a:pt x="62" y="33"/>
                    <a:pt x="62" y="32"/>
                  </a:cubicBezTo>
                  <a:cubicBezTo>
                    <a:pt x="63" y="31"/>
                    <a:pt x="64" y="30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3" y="31"/>
                    <a:pt x="62" y="32"/>
                    <a:pt x="61" y="32"/>
                  </a:cubicBezTo>
                  <a:cubicBezTo>
                    <a:pt x="61" y="32"/>
                    <a:pt x="61" y="32"/>
                    <a:pt x="60" y="32"/>
                  </a:cubicBezTo>
                  <a:cubicBezTo>
                    <a:pt x="60" y="32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2" y="31"/>
                    <a:pt x="62" y="30"/>
                    <a:pt x="63" y="30"/>
                  </a:cubicBezTo>
                  <a:cubicBezTo>
                    <a:pt x="63" y="30"/>
                    <a:pt x="63" y="29"/>
                    <a:pt x="63" y="30"/>
                  </a:cubicBezTo>
                  <a:cubicBezTo>
                    <a:pt x="64" y="29"/>
                    <a:pt x="64" y="28"/>
                    <a:pt x="65" y="28"/>
                  </a:cubicBezTo>
                  <a:cubicBezTo>
                    <a:pt x="66" y="28"/>
                    <a:pt x="65" y="28"/>
                    <a:pt x="65" y="28"/>
                  </a:cubicBezTo>
                  <a:cubicBezTo>
                    <a:pt x="64" y="28"/>
                    <a:pt x="62" y="29"/>
                    <a:pt x="61" y="31"/>
                  </a:cubicBezTo>
                  <a:cubicBezTo>
                    <a:pt x="61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1" y="29"/>
                    <a:pt x="63" y="28"/>
                    <a:pt x="64" y="27"/>
                  </a:cubicBezTo>
                  <a:cubicBezTo>
                    <a:pt x="65" y="27"/>
                    <a:pt x="64" y="27"/>
                    <a:pt x="64" y="27"/>
                  </a:cubicBezTo>
                  <a:cubicBezTo>
                    <a:pt x="63" y="27"/>
                    <a:pt x="63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9"/>
                    <a:pt x="60" y="29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29"/>
                    <a:pt x="61" y="28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0" y="29"/>
                    <a:pt x="59" y="29"/>
                  </a:cubicBezTo>
                  <a:cubicBezTo>
                    <a:pt x="58" y="29"/>
                    <a:pt x="58" y="29"/>
                    <a:pt x="58" y="28"/>
                  </a:cubicBezTo>
                  <a:cubicBezTo>
                    <a:pt x="59" y="28"/>
                    <a:pt x="60" y="27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0" y="27"/>
                    <a:pt x="59" y="27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7"/>
                    <a:pt x="59" y="27"/>
                    <a:pt x="60" y="27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9" y="27"/>
                    <a:pt x="58" y="27"/>
                    <a:pt x="57" y="28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8" y="27"/>
                    <a:pt x="59" y="26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8" y="26"/>
                    <a:pt x="58" y="26"/>
                    <a:pt x="59" y="25"/>
                  </a:cubicBezTo>
                  <a:cubicBezTo>
                    <a:pt x="60" y="25"/>
                    <a:pt x="59" y="25"/>
                    <a:pt x="59" y="25"/>
                  </a:cubicBezTo>
                  <a:cubicBezTo>
                    <a:pt x="58" y="25"/>
                    <a:pt x="57" y="26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7" y="26"/>
                    <a:pt x="58" y="25"/>
                    <a:pt x="59" y="25"/>
                  </a:cubicBezTo>
                  <a:cubicBezTo>
                    <a:pt x="59" y="25"/>
                    <a:pt x="59" y="24"/>
                    <a:pt x="58" y="24"/>
                  </a:cubicBezTo>
                  <a:cubicBezTo>
                    <a:pt x="58" y="25"/>
                    <a:pt x="57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5"/>
                    <a:pt x="57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7" y="24"/>
                    <a:pt x="56" y="25"/>
                    <a:pt x="56" y="26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5"/>
                    <a:pt x="57" y="24"/>
                    <a:pt x="57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4"/>
                    <a:pt x="56" y="24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7" y="23"/>
                    <a:pt x="60" y="21"/>
                    <a:pt x="62" y="19"/>
                  </a:cubicBezTo>
                  <a:cubicBezTo>
                    <a:pt x="63" y="19"/>
                    <a:pt x="62" y="19"/>
                    <a:pt x="62" y="19"/>
                  </a:cubicBezTo>
                  <a:cubicBezTo>
                    <a:pt x="60" y="21"/>
                    <a:pt x="57" y="23"/>
                    <a:pt x="55" y="24"/>
                  </a:cubicBezTo>
                  <a:cubicBezTo>
                    <a:pt x="55" y="24"/>
                    <a:pt x="54" y="24"/>
                    <a:pt x="54" y="23"/>
                  </a:cubicBezTo>
                  <a:cubicBezTo>
                    <a:pt x="55" y="23"/>
                    <a:pt x="56" y="22"/>
                    <a:pt x="58" y="22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6" y="22"/>
                    <a:pt x="55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2"/>
                    <a:pt x="55" y="22"/>
                    <a:pt x="56" y="21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8" y="21"/>
                    <a:pt x="60" y="19"/>
                    <a:pt x="61" y="18"/>
                  </a:cubicBezTo>
                  <a:cubicBezTo>
                    <a:pt x="61" y="18"/>
                    <a:pt x="62" y="18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1" y="17"/>
                    <a:pt x="61" y="18"/>
                  </a:cubicBezTo>
                  <a:cubicBezTo>
                    <a:pt x="60" y="18"/>
                    <a:pt x="59" y="19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9" y="19"/>
                    <a:pt x="60" y="19"/>
                  </a:cubicBezTo>
                  <a:cubicBezTo>
                    <a:pt x="59" y="20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2"/>
                    <a:pt x="54" y="22"/>
                    <a:pt x="54" y="23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3"/>
                  </a:cubicBezTo>
                  <a:cubicBezTo>
                    <a:pt x="52" y="23"/>
                    <a:pt x="51" y="24"/>
                    <a:pt x="50" y="24"/>
                  </a:cubicBezTo>
                  <a:cubicBezTo>
                    <a:pt x="50" y="24"/>
                    <a:pt x="51" y="24"/>
                    <a:pt x="51" y="24"/>
                  </a:cubicBezTo>
                  <a:cubicBezTo>
                    <a:pt x="51" y="24"/>
                    <a:pt x="51" y="23"/>
                    <a:pt x="51" y="23"/>
                  </a:cubicBezTo>
                  <a:cubicBezTo>
                    <a:pt x="49" y="24"/>
                    <a:pt x="48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5" y="26"/>
                    <a:pt x="44" y="26"/>
                    <a:pt x="43" y="27"/>
                  </a:cubicBezTo>
                  <a:cubicBezTo>
                    <a:pt x="43" y="26"/>
                    <a:pt x="43" y="26"/>
                    <a:pt x="43" y="25"/>
                  </a:cubicBezTo>
                  <a:cubicBezTo>
                    <a:pt x="44" y="24"/>
                    <a:pt x="45" y="24"/>
                    <a:pt x="46" y="23"/>
                  </a:cubicBezTo>
                  <a:cubicBezTo>
                    <a:pt x="46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23"/>
                    <a:pt x="50" y="22"/>
                    <a:pt x="51" y="22"/>
                  </a:cubicBezTo>
                  <a:cubicBezTo>
                    <a:pt x="51" y="22"/>
                    <a:pt x="51" y="21"/>
                    <a:pt x="51" y="21"/>
                  </a:cubicBezTo>
                  <a:cubicBezTo>
                    <a:pt x="51" y="21"/>
                    <a:pt x="50" y="22"/>
                    <a:pt x="50" y="22"/>
                  </a:cubicBezTo>
                  <a:cubicBezTo>
                    <a:pt x="51" y="21"/>
                    <a:pt x="52" y="21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1"/>
                    <a:pt x="52" y="20"/>
                  </a:cubicBezTo>
                  <a:cubicBezTo>
                    <a:pt x="55" y="19"/>
                    <a:pt x="57" y="18"/>
                    <a:pt x="59" y="17"/>
                  </a:cubicBezTo>
                  <a:cubicBezTo>
                    <a:pt x="59" y="17"/>
                    <a:pt x="59" y="16"/>
                    <a:pt x="59" y="17"/>
                  </a:cubicBezTo>
                  <a:cubicBezTo>
                    <a:pt x="57" y="18"/>
                    <a:pt x="55" y="19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5" y="23"/>
                    <a:pt x="48" y="22"/>
                    <a:pt x="51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48" y="21"/>
                    <a:pt x="45" y="22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2"/>
                    <a:pt x="43" y="21"/>
                    <a:pt x="43" y="20"/>
                  </a:cubicBezTo>
                  <a:cubicBezTo>
                    <a:pt x="46" y="19"/>
                    <a:pt x="49" y="18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9" y="18"/>
                    <a:pt x="46" y="19"/>
                    <a:pt x="44" y="20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7" y="17"/>
                    <a:pt x="49" y="16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1" y="14"/>
                    <a:pt x="50" y="15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7" y="16"/>
                    <a:pt x="45" y="17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5" y="17"/>
                  </a:cubicBezTo>
                  <a:cubicBezTo>
                    <a:pt x="47" y="16"/>
                    <a:pt x="49" y="15"/>
                    <a:pt x="52" y="14"/>
                  </a:cubicBezTo>
                  <a:cubicBezTo>
                    <a:pt x="52" y="14"/>
                    <a:pt x="52" y="13"/>
                    <a:pt x="52" y="13"/>
                  </a:cubicBezTo>
                  <a:cubicBezTo>
                    <a:pt x="49" y="14"/>
                    <a:pt x="47" y="15"/>
                    <a:pt x="44" y="16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7" y="13"/>
                    <a:pt x="49" y="12"/>
                    <a:pt x="51" y="11"/>
                  </a:cubicBezTo>
                  <a:cubicBezTo>
                    <a:pt x="52" y="11"/>
                    <a:pt x="51" y="11"/>
                    <a:pt x="51" y="11"/>
                  </a:cubicBezTo>
                  <a:cubicBezTo>
                    <a:pt x="49" y="12"/>
                    <a:pt x="47" y="13"/>
                    <a:pt x="45" y="14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7" y="12"/>
                    <a:pt x="48" y="12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1" y="10"/>
                    <a:pt x="52" y="9"/>
                  </a:cubicBezTo>
                  <a:cubicBezTo>
                    <a:pt x="52" y="9"/>
                    <a:pt x="52" y="10"/>
                    <a:pt x="52" y="9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57" y="7"/>
                    <a:pt x="57" y="7"/>
                    <a:pt x="56" y="7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4" y="8"/>
                    <a:pt x="54" y="8"/>
                    <a:pt x="53" y="8"/>
                  </a:cubicBezTo>
                  <a:cubicBezTo>
                    <a:pt x="52" y="9"/>
                    <a:pt x="50" y="10"/>
                    <a:pt x="49" y="11"/>
                  </a:cubicBezTo>
                  <a:cubicBezTo>
                    <a:pt x="49" y="11"/>
                    <a:pt x="49" y="10"/>
                    <a:pt x="49" y="11"/>
                  </a:cubicBezTo>
                  <a:cubicBezTo>
                    <a:pt x="48" y="11"/>
                    <a:pt x="46" y="11"/>
                    <a:pt x="45" y="12"/>
                  </a:cubicBezTo>
                  <a:cubicBezTo>
                    <a:pt x="45" y="12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7" y="11"/>
                    <a:pt x="48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9"/>
                    <a:pt x="52" y="9"/>
                    <a:pt x="53" y="8"/>
                  </a:cubicBezTo>
                  <a:cubicBezTo>
                    <a:pt x="54" y="8"/>
                    <a:pt x="55" y="7"/>
                    <a:pt x="56" y="7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7"/>
                    <a:pt x="54" y="7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9"/>
                    <a:pt x="50" y="9"/>
                    <a:pt x="49" y="10"/>
                  </a:cubicBezTo>
                  <a:cubicBezTo>
                    <a:pt x="49" y="10"/>
                    <a:pt x="49" y="9"/>
                    <a:pt x="49" y="10"/>
                  </a:cubicBezTo>
                  <a:cubicBezTo>
                    <a:pt x="48" y="10"/>
                    <a:pt x="47" y="10"/>
                    <a:pt x="45" y="11"/>
                  </a:cubicBezTo>
                  <a:cubicBezTo>
                    <a:pt x="45" y="11"/>
                    <a:pt x="46" y="10"/>
                    <a:pt x="46" y="10"/>
                  </a:cubicBezTo>
                  <a:cubicBezTo>
                    <a:pt x="47" y="9"/>
                    <a:pt x="49" y="9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2" y="7"/>
                    <a:pt x="54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7" y="9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8"/>
                    <a:pt x="49" y="7"/>
                    <a:pt x="51" y="7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3" y="6"/>
                    <a:pt x="54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3" y="5"/>
                    <a:pt x="52" y="6"/>
                    <a:pt x="51" y="6"/>
                  </a:cubicBezTo>
                  <a:cubicBezTo>
                    <a:pt x="50" y="6"/>
                    <a:pt x="50" y="7"/>
                    <a:pt x="51" y="7"/>
                  </a:cubicBezTo>
                  <a:cubicBezTo>
                    <a:pt x="49" y="7"/>
                    <a:pt x="47" y="8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8" y="7"/>
                    <a:pt x="50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3" y="5"/>
                    <a:pt x="54" y="5"/>
                    <a:pt x="54" y="4"/>
                  </a:cubicBezTo>
                  <a:cubicBezTo>
                    <a:pt x="55" y="4"/>
                    <a:pt x="55" y="4"/>
                    <a:pt x="54" y="4"/>
                  </a:cubicBezTo>
                  <a:cubicBezTo>
                    <a:pt x="53" y="4"/>
                    <a:pt x="52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6"/>
                    <a:pt x="48" y="7"/>
                    <a:pt x="46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8" y="6"/>
                    <a:pt x="50" y="5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0" y="5"/>
                    <a:pt x="48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6"/>
                    <a:pt x="46" y="6"/>
                  </a:cubicBezTo>
                  <a:cubicBezTo>
                    <a:pt x="48" y="5"/>
                    <a:pt x="50" y="5"/>
                    <a:pt x="52" y="4"/>
                  </a:cubicBezTo>
                  <a:cubicBezTo>
                    <a:pt x="52" y="4"/>
                    <a:pt x="52" y="3"/>
                    <a:pt x="52" y="3"/>
                  </a:cubicBezTo>
                  <a:cubicBezTo>
                    <a:pt x="50" y="4"/>
                    <a:pt x="48" y="5"/>
                    <a:pt x="46" y="6"/>
                  </a:cubicBezTo>
                  <a:cubicBezTo>
                    <a:pt x="46" y="5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3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49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1" y="1"/>
                    <a:pt x="52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0"/>
                    <a:pt x="48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9" y="0"/>
                    <a:pt x="50" y="1"/>
                  </a:cubicBezTo>
                  <a:cubicBezTo>
                    <a:pt x="49" y="1"/>
                    <a:pt x="49" y="1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7" y="2"/>
                    <a:pt x="46" y="3"/>
                  </a:cubicBezTo>
                  <a:cubicBezTo>
                    <a:pt x="46" y="2"/>
                    <a:pt x="46" y="2"/>
                    <a:pt x="46" y="1"/>
                  </a:cubicBezTo>
                  <a:cubicBezTo>
                    <a:pt x="47" y="1"/>
                    <a:pt x="47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1"/>
                    <a:pt x="47" y="1"/>
                    <a:pt x="46" y="1"/>
                  </a:cubicBezTo>
                  <a:cubicBezTo>
                    <a:pt x="46" y="1"/>
                    <a:pt x="46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5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5" y="2"/>
                    <a:pt x="46" y="2"/>
                    <a:pt x="46" y="1"/>
                  </a:cubicBezTo>
                  <a:cubicBezTo>
                    <a:pt x="46" y="4"/>
                    <a:pt x="46" y="6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10"/>
                    <a:pt x="45" y="11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5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5"/>
                    <a:pt x="44" y="16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9"/>
                    <a:pt x="43" y="19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19"/>
                    <a:pt x="43" y="17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3"/>
                    <a:pt x="42" y="11"/>
                    <a:pt x="41" y="9"/>
                  </a:cubicBezTo>
                  <a:cubicBezTo>
                    <a:pt x="41" y="9"/>
                    <a:pt x="40" y="9"/>
                    <a:pt x="40" y="9"/>
                  </a:cubicBezTo>
                  <a:cubicBezTo>
                    <a:pt x="41" y="10"/>
                    <a:pt x="41" y="11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3"/>
                    <a:pt x="39" y="13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3"/>
                    <a:pt x="39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9" y="13"/>
                    <a:pt x="40" y="12"/>
                    <a:pt x="41" y="12"/>
                  </a:cubicBezTo>
                  <a:cubicBezTo>
                    <a:pt x="41" y="12"/>
                    <a:pt x="41" y="11"/>
                    <a:pt x="41" y="11"/>
                  </a:cubicBezTo>
                  <a:cubicBezTo>
                    <a:pt x="40" y="12"/>
                    <a:pt x="39" y="12"/>
                    <a:pt x="38" y="13"/>
                  </a:cubicBezTo>
                  <a:cubicBezTo>
                    <a:pt x="38" y="13"/>
                    <a:pt x="38" y="13"/>
                    <a:pt x="38" y="12"/>
                  </a:cubicBezTo>
                  <a:cubicBezTo>
                    <a:pt x="38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40" y="11"/>
                    <a:pt x="41" y="11"/>
                  </a:cubicBezTo>
                  <a:cubicBezTo>
                    <a:pt x="41" y="11"/>
                    <a:pt x="41" y="10"/>
                    <a:pt x="41" y="10"/>
                  </a:cubicBezTo>
                  <a:cubicBezTo>
                    <a:pt x="40" y="11"/>
                    <a:pt x="39" y="11"/>
                    <a:pt x="38" y="12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40" y="10"/>
                    <a:pt x="41" y="10"/>
                  </a:cubicBezTo>
                  <a:cubicBezTo>
                    <a:pt x="41" y="10"/>
                    <a:pt x="41" y="9"/>
                    <a:pt x="40" y="10"/>
                  </a:cubicBezTo>
                  <a:cubicBezTo>
                    <a:pt x="40" y="10"/>
                    <a:pt x="39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2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1" y="3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1"/>
                    <a:pt x="4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40" y="2"/>
                  </a:cubicBezTo>
                  <a:cubicBezTo>
                    <a:pt x="39" y="3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9" y="3"/>
                    <a:pt x="39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2"/>
                    <a:pt x="38" y="3"/>
                    <a:pt x="37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2"/>
                    <a:pt x="39" y="2"/>
                    <a:pt x="39" y="1"/>
                  </a:cubicBezTo>
                  <a:cubicBezTo>
                    <a:pt x="40" y="1"/>
                    <a:pt x="39" y="1"/>
                    <a:pt x="39" y="1"/>
                  </a:cubicBezTo>
                  <a:cubicBezTo>
                    <a:pt x="39" y="1"/>
                    <a:pt x="39" y="2"/>
                    <a:pt x="38" y="2"/>
                  </a:cubicBezTo>
                  <a:cubicBezTo>
                    <a:pt x="38" y="2"/>
                    <a:pt x="39" y="1"/>
                    <a:pt x="39" y="1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38" y="2"/>
                    <a:pt x="37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4"/>
                    <a:pt x="39" y="3"/>
                    <a:pt x="41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4"/>
                    <a:pt x="38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9" y="8"/>
                    <a:pt x="39" y="8"/>
                  </a:cubicBezTo>
                  <a:cubicBezTo>
                    <a:pt x="39" y="8"/>
                    <a:pt x="38" y="8"/>
                    <a:pt x="38" y="8"/>
                  </a:cubicBezTo>
                  <a:cubicBezTo>
                    <a:pt x="38" y="9"/>
                    <a:pt x="38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1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4"/>
                    <a:pt x="37" y="15"/>
                    <a:pt x="37" y="16"/>
                  </a:cubicBezTo>
                  <a:cubicBezTo>
                    <a:pt x="37" y="17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5" y="19"/>
                    <a:pt x="33" y="20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5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8" y="21"/>
                    <a:pt x="38" y="21"/>
                  </a:cubicBezTo>
                  <a:cubicBezTo>
                    <a:pt x="38" y="21"/>
                    <a:pt x="38" y="21"/>
                    <a:pt x="37" y="21"/>
                  </a:cubicBezTo>
                  <a:cubicBezTo>
                    <a:pt x="37" y="21"/>
                    <a:pt x="37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40" y="22"/>
                    <a:pt x="41" y="22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2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8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9" y="21"/>
                    <a:pt x="40" y="20"/>
                    <a:pt x="41" y="20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0"/>
                    <a:pt x="40" y="19"/>
                    <a:pt x="42" y="19"/>
                  </a:cubicBezTo>
                  <a:cubicBezTo>
                    <a:pt x="42" y="19"/>
                    <a:pt x="42" y="18"/>
                    <a:pt x="42" y="19"/>
                  </a:cubicBezTo>
                  <a:cubicBezTo>
                    <a:pt x="40" y="19"/>
                    <a:pt x="39" y="20"/>
                    <a:pt x="38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9" y="19"/>
                    <a:pt x="41" y="18"/>
                    <a:pt x="42" y="17"/>
                  </a:cubicBezTo>
                  <a:cubicBezTo>
                    <a:pt x="42" y="19"/>
                    <a:pt x="43" y="20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6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9"/>
                    <a:pt x="42" y="31"/>
                    <a:pt x="43" y="33"/>
                  </a:cubicBezTo>
                  <a:cubicBezTo>
                    <a:pt x="41" y="34"/>
                    <a:pt x="40" y="34"/>
                    <a:pt x="39" y="35"/>
                  </a:cubicBezTo>
                  <a:cubicBezTo>
                    <a:pt x="39" y="35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3"/>
                    <a:pt x="42" y="33"/>
                  </a:cubicBezTo>
                  <a:cubicBezTo>
                    <a:pt x="43" y="33"/>
                    <a:pt x="42" y="33"/>
                    <a:pt x="42" y="33"/>
                  </a:cubicBezTo>
                  <a:cubicBezTo>
                    <a:pt x="41" y="33"/>
                    <a:pt x="40" y="33"/>
                    <a:pt x="39" y="34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2" y="33"/>
                    <a:pt x="42" y="32"/>
                    <a:pt x="41" y="33"/>
                  </a:cubicBezTo>
                  <a:cubicBezTo>
                    <a:pt x="40" y="33"/>
                    <a:pt x="39" y="33"/>
                    <a:pt x="39" y="34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40" y="33"/>
                    <a:pt x="41" y="33"/>
                    <a:pt x="42" y="32"/>
                  </a:cubicBezTo>
                  <a:cubicBezTo>
                    <a:pt x="42" y="32"/>
                    <a:pt x="42" y="32"/>
                    <a:pt x="41" y="32"/>
                  </a:cubicBezTo>
                  <a:cubicBezTo>
                    <a:pt x="40" y="32"/>
                    <a:pt x="40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2"/>
                  </a:cubicBezTo>
                  <a:cubicBezTo>
                    <a:pt x="40" y="32"/>
                    <a:pt x="41" y="32"/>
                    <a:pt x="42" y="31"/>
                  </a:cubicBezTo>
                  <a:cubicBezTo>
                    <a:pt x="43" y="31"/>
                    <a:pt x="42" y="31"/>
                    <a:pt x="42" y="31"/>
                  </a:cubicBezTo>
                  <a:cubicBezTo>
                    <a:pt x="42" y="31"/>
                    <a:pt x="42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2"/>
                    <a:pt x="40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1"/>
                    <a:pt x="41" y="31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30"/>
                  </a:cubicBezTo>
                  <a:cubicBezTo>
                    <a:pt x="41" y="30"/>
                    <a:pt x="40" y="30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40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9" y="30"/>
                    <a:pt x="39" y="31"/>
                    <a:pt x="39" y="31"/>
                  </a:cubicBezTo>
                  <a:cubicBezTo>
                    <a:pt x="39" y="31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40" y="30"/>
                    <a:pt x="40" y="30"/>
                  </a:cubicBezTo>
                  <a:cubicBezTo>
                    <a:pt x="41" y="29"/>
                    <a:pt x="40" y="29"/>
                    <a:pt x="40" y="29"/>
                  </a:cubicBezTo>
                  <a:cubicBezTo>
                    <a:pt x="40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1" y="28"/>
                    <a:pt x="40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0" y="28"/>
                    <a:pt x="41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0" y="27"/>
                    <a:pt x="39" y="28"/>
                    <a:pt x="39" y="28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9" y="28"/>
                    <a:pt x="40" y="27"/>
                    <a:pt x="40" y="27"/>
                  </a:cubicBezTo>
                  <a:cubicBezTo>
                    <a:pt x="41" y="27"/>
                    <a:pt x="40" y="27"/>
                    <a:pt x="40" y="27"/>
                  </a:cubicBezTo>
                  <a:cubicBezTo>
                    <a:pt x="40" y="27"/>
                    <a:pt x="39" y="27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9" y="27"/>
                    <a:pt x="39" y="27"/>
                  </a:cubicBezTo>
                  <a:cubicBezTo>
                    <a:pt x="40" y="26"/>
                    <a:pt x="41" y="26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1" y="26"/>
                    <a:pt x="40" y="26"/>
                    <a:pt x="38" y="27"/>
                  </a:cubicBezTo>
                  <a:cubicBezTo>
                    <a:pt x="38" y="27"/>
                    <a:pt x="38" y="26"/>
                    <a:pt x="38" y="26"/>
                  </a:cubicBezTo>
                  <a:cubicBezTo>
                    <a:pt x="40" y="26"/>
                    <a:pt x="41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4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0" y="25"/>
                    <a:pt x="39" y="25"/>
                    <a:pt x="38" y="26"/>
                  </a:cubicBezTo>
                  <a:cubicBezTo>
                    <a:pt x="38" y="26"/>
                    <a:pt x="38" y="25"/>
                    <a:pt x="38" y="25"/>
                  </a:cubicBezTo>
                  <a:cubicBezTo>
                    <a:pt x="40" y="25"/>
                    <a:pt x="41" y="24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4"/>
                    <a:pt x="40" y="24"/>
                    <a:pt x="38" y="25"/>
                  </a:cubicBezTo>
                  <a:cubicBezTo>
                    <a:pt x="38" y="25"/>
                    <a:pt x="38" y="25"/>
                    <a:pt x="38" y="24"/>
                  </a:cubicBezTo>
                  <a:cubicBezTo>
                    <a:pt x="40" y="24"/>
                    <a:pt x="41" y="23"/>
                    <a:pt x="42" y="23"/>
                  </a:cubicBezTo>
                  <a:cubicBezTo>
                    <a:pt x="42" y="23"/>
                    <a:pt x="42" y="22"/>
                    <a:pt x="42" y="22"/>
                  </a:cubicBezTo>
                  <a:cubicBezTo>
                    <a:pt x="41" y="23"/>
                    <a:pt x="40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3"/>
                    <a:pt x="40" y="22"/>
                    <a:pt x="41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26"/>
                    <a:pt x="36" y="27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8"/>
                    <a:pt x="30" y="29"/>
                    <a:pt x="28" y="30"/>
                  </a:cubicBezTo>
                  <a:cubicBezTo>
                    <a:pt x="26" y="31"/>
                    <a:pt x="25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7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30"/>
                    <a:pt x="31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29"/>
                    <a:pt x="34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7"/>
                    <a:pt x="37" y="27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7" y="30"/>
                    <a:pt x="37" y="31"/>
                  </a:cubicBezTo>
                  <a:cubicBezTo>
                    <a:pt x="37" y="31"/>
                    <a:pt x="37" y="30"/>
                    <a:pt x="36" y="31"/>
                  </a:cubicBezTo>
                  <a:cubicBezTo>
                    <a:pt x="32" y="32"/>
                    <a:pt x="28" y="34"/>
                    <a:pt x="24" y="36"/>
                  </a:cubicBezTo>
                  <a:cubicBezTo>
                    <a:pt x="24" y="36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6" y="35"/>
                    <a:pt x="27" y="34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2"/>
                    <a:pt x="34" y="30"/>
                    <a:pt x="37" y="29"/>
                  </a:cubicBezTo>
                  <a:cubicBezTo>
                    <a:pt x="38" y="29"/>
                    <a:pt x="37" y="29"/>
                    <a:pt x="37" y="29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3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7" y="30"/>
                    <a:pt x="30" y="29"/>
                    <a:pt x="32" y="28"/>
                  </a:cubicBezTo>
                  <a:cubicBezTo>
                    <a:pt x="32" y="28"/>
                    <a:pt x="31" y="28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6" y="26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4"/>
                    <a:pt x="37" y="24"/>
                  </a:cubicBezTo>
                  <a:cubicBezTo>
                    <a:pt x="35" y="25"/>
                    <a:pt x="34" y="26"/>
                    <a:pt x="32" y="26"/>
                  </a:cubicBezTo>
                  <a:cubicBezTo>
                    <a:pt x="32" y="26"/>
                    <a:pt x="32" y="27"/>
                    <a:pt x="32" y="27"/>
                  </a:cubicBezTo>
                  <a:cubicBezTo>
                    <a:pt x="31" y="27"/>
                    <a:pt x="31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5" y="26"/>
                    <a:pt x="36" y="25"/>
                    <a:pt x="37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2" y="28"/>
                    <a:pt x="30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9"/>
                    <a:pt x="25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6" y="29"/>
                    <a:pt x="27" y="29"/>
                    <a:pt x="28" y="28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7" y="28"/>
                    <a:pt x="27" y="29"/>
                    <a:pt x="26" y="29"/>
                  </a:cubicBezTo>
                  <a:cubicBezTo>
                    <a:pt x="26" y="29"/>
                    <a:pt x="26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6" y="28"/>
                    <a:pt x="27" y="28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6"/>
                    <a:pt x="32" y="26"/>
                    <a:pt x="34" y="25"/>
                  </a:cubicBezTo>
                  <a:cubicBezTo>
                    <a:pt x="34" y="25"/>
                    <a:pt x="34" y="24"/>
                    <a:pt x="34" y="25"/>
                  </a:cubicBezTo>
                  <a:cubicBezTo>
                    <a:pt x="32" y="25"/>
                    <a:pt x="31" y="26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7"/>
                    <a:pt x="26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7" y="27"/>
                    <a:pt x="29" y="27"/>
                    <a:pt x="3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5"/>
                    <a:pt x="34" y="24"/>
                    <a:pt x="36" y="24"/>
                  </a:cubicBezTo>
                  <a:cubicBezTo>
                    <a:pt x="36" y="24"/>
                    <a:pt x="36" y="23"/>
                    <a:pt x="36" y="23"/>
                  </a:cubicBezTo>
                  <a:cubicBezTo>
                    <a:pt x="34" y="24"/>
                    <a:pt x="33" y="24"/>
                    <a:pt x="32" y="25"/>
                  </a:cubicBezTo>
                  <a:cubicBezTo>
                    <a:pt x="32" y="25"/>
                    <a:pt x="32" y="25"/>
                    <a:pt x="31" y="25"/>
                  </a:cubicBezTo>
                  <a:cubicBezTo>
                    <a:pt x="30" y="26"/>
                    <a:pt x="29" y="26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5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7"/>
                    <a:pt x="26" y="27"/>
                    <a:pt x="27" y="26"/>
                  </a:cubicBezTo>
                  <a:cubicBezTo>
                    <a:pt x="28" y="26"/>
                    <a:pt x="27" y="26"/>
                    <a:pt x="27" y="26"/>
                  </a:cubicBezTo>
                  <a:cubicBezTo>
                    <a:pt x="26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5" y="25"/>
                    <a:pt x="26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5" y="25"/>
                    <a:pt x="25" y="25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4"/>
                    <a:pt x="24" y="25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6" y="24"/>
                    <a:pt x="25" y="24"/>
                    <a:pt x="25" y="24"/>
                  </a:cubicBezTo>
                  <a:cubicBezTo>
                    <a:pt x="25" y="24"/>
                    <a:pt x="24" y="25"/>
                    <a:pt x="23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4" y="24"/>
                    <a:pt x="25" y="23"/>
                    <a:pt x="25" y="23"/>
                  </a:cubicBezTo>
                  <a:cubicBezTo>
                    <a:pt x="26" y="23"/>
                    <a:pt x="26" y="23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9" y="22"/>
                    <a:pt x="30" y="21"/>
                  </a:cubicBezTo>
                  <a:cubicBezTo>
                    <a:pt x="32" y="20"/>
                    <a:pt x="34" y="19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8"/>
                    <a:pt x="33" y="19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0"/>
                    <a:pt x="31" y="20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8" y="22"/>
                    <a:pt x="27" y="22"/>
                  </a:cubicBezTo>
                  <a:cubicBezTo>
                    <a:pt x="27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8" y="26"/>
                    <a:pt x="14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8" y="33"/>
                    <a:pt x="6" y="34"/>
                    <a:pt x="4" y="36"/>
                  </a:cubicBezTo>
                  <a:cubicBezTo>
                    <a:pt x="4" y="35"/>
                    <a:pt x="3" y="34"/>
                    <a:pt x="2" y="34"/>
                  </a:cubicBezTo>
                  <a:cubicBezTo>
                    <a:pt x="4" y="33"/>
                    <a:pt x="6" y="31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1"/>
                    <a:pt x="4" y="32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4" y="31"/>
                    <a:pt x="3" y="32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1" y="33"/>
                  </a:cubicBezTo>
                  <a:cubicBezTo>
                    <a:pt x="4" y="32"/>
                    <a:pt x="6" y="30"/>
                    <a:pt x="8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6" y="30"/>
                    <a:pt x="4" y="31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2"/>
                    <a:pt x="3" y="31"/>
                    <a:pt x="4" y="31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0" y="32"/>
                    <a:pt x="0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2" y="33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6"/>
                    <a:pt x="6" y="37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9"/>
                    <a:pt x="8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1"/>
                    <a:pt x="9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2"/>
                    <a:pt x="11" y="42"/>
                  </a:cubicBezTo>
                  <a:cubicBezTo>
                    <a:pt x="11" y="42"/>
                    <a:pt x="11" y="43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3" y="45"/>
                    <a:pt x="16" y="48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9" y="51"/>
                    <a:pt x="19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9" y="59"/>
                  </a:cubicBezTo>
                  <a:cubicBezTo>
                    <a:pt x="19" y="59"/>
                    <a:pt x="19" y="59"/>
                    <a:pt x="20" y="59"/>
                  </a:cubicBezTo>
                  <a:cubicBezTo>
                    <a:pt x="21" y="59"/>
                    <a:pt x="22" y="58"/>
                    <a:pt x="23" y="58"/>
                  </a:cubicBezTo>
                  <a:cubicBezTo>
                    <a:pt x="23" y="58"/>
                    <a:pt x="23" y="59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2" y="62"/>
                    <a:pt x="22" y="62"/>
                    <a:pt x="22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5"/>
                    <a:pt x="22" y="66"/>
                    <a:pt x="22" y="67"/>
                  </a:cubicBezTo>
                  <a:cubicBezTo>
                    <a:pt x="22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9"/>
                    <a:pt x="21" y="69"/>
                  </a:cubicBezTo>
                  <a:cubicBezTo>
                    <a:pt x="21" y="69"/>
                    <a:pt x="21" y="70"/>
                    <a:pt x="21" y="70"/>
                  </a:cubicBezTo>
                  <a:cubicBezTo>
                    <a:pt x="21" y="70"/>
                    <a:pt x="21" y="71"/>
                    <a:pt x="21" y="71"/>
                  </a:cubicBezTo>
                  <a:cubicBezTo>
                    <a:pt x="22" y="71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4" y="70"/>
                    <a:pt x="24" y="70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72"/>
                    <a:pt x="24" y="73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6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4" y="77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24" y="77"/>
                    <a:pt x="24" y="78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8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80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1"/>
                    <a:pt x="24" y="82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84"/>
                    <a:pt x="24" y="84"/>
                    <a:pt x="24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6"/>
                    <a:pt x="24" y="87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9"/>
                    <a:pt x="24" y="89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4"/>
                    <a:pt x="24" y="96"/>
                    <a:pt x="24" y="98"/>
                  </a:cubicBezTo>
                  <a:cubicBezTo>
                    <a:pt x="24" y="98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0"/>
                    <a:pt x="24" y="101"/>
                    <a:pt x="24" y="102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4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07"/>
                    <a:pt x="24" y="108"/>
                    <a:pt x="24" y="108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1"/>
                    <a:pt x="24" y="111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5"/>
                    <a:pt x="24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7"/>
                    <a:pt x="24" y="119"/>
                    <a:pt x="24" y="121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4"/>
                    <a:pt x="24" y="126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7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9"/>
                  </a:cubicBezTo>
                  <a:cubicBezTo>
                    <a:pt x="24" y="130"/>
                    <a:pt x="24" y="131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4"/>
                    <a:pt x="24" y="134"/>
                  </a:cubicBezTo>
                  <a:cubicBezTo>
                    <a:pt x="24" y="135"/>
                    <a:pt x="24" y="135"/>
                    <a:pt x="24" y="136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36"/>
                    <a:pt x="24" y="137"/>
                    <a:pt x="24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4" y="137"/>
                    <a:pt x="24" y="138"/>
                    <a:pt x="24" y="138"/>
                  </a:cubicBezTo>
                  <a:cubicBezTo>
                    <a:pt x="24" y="139"/>
                    <a:pt x="24" y="141"/>
                    <a:pt x="24" y="143"/>
                  </a:cubicBezTo>
                  <a:cubicBezTo>
                    <a:pt x="24" y="144"/>
                    <a:pt x="24" y="146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7"/>
                    <a:pt x="24" y="148"/>
                    <a:pt x="24" y="148"/>
                  </a:cubicBezTo>
                  <a:cubicBezTo>
                    <a:pt x="24" y="149"/>
                    <a:pt x="24" y="151"/>
                    <a:pt x="24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4" y="152"/>
                  </a:cubicBezTo>
                  <a:cubicBezTo>
                    <a:pt x="24" y="152"/>
                    <a:pt x="24" y="152"/>
                    <a:pt x="25" y="152"/>
                  </a:cubicBezTo>
                  <a:cubicBezTo>
                    <a:pt x="25" y="152"/>
                    <a:pt x="25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6" y="152"/>
                    <a:pt x="26" y="152"/>
                    <a:pt x="25" y="15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4" y="153"/>
                    <a:pt x="24" y="153"/>
                    <a:pt x="24" y="154"/>
                  </a:cubicBezTo>
                  <a:cubicBezTo>
                    <a:pt x="24" y="154"/>
                    <a:pt x="24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5"/>
                    <a:pt x="25" y="156"/>
                    <a:pt x="26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8"/>
                    <a:pt x="27" y="158"/>
                    <a:pt x="28" y="158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9"/>
                    <a:pt x="28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60"/>
                    <a:pt x="31" y="161"/>
                    <a:pt x="31" y="161"/>
                  </a:cubicBezTo>
                  <a:cubicBezTo>
                    <a:pt x="31" y="161"/>
                    <a:pt x="31" y="161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33" y="162"/>
                    <a:pt x="33" y="162"/>
                  </a:cubicBezTo>
                  <a:cubicBezTo>
                    <a:pt x="33" y="162"/>
                    <a:pt x="33" y="162"/>
                    <a:pt x="33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5" y="162"/>
                    <a:pt x="36" y="162"/>
                  </a:cubicBezTo>
                  <a:cubicBezTo>
                    <a:pt x="36" y="162"/>
                    <a:pt x="37" y="161"/>
                    <a:pt x="37" y="161"/>
                  </a:cubicBezTo>
                  <a:cubicBezTo>
                    <a:pt x="37" y="160"/>
                    <a:pt x="37" y="159"/>
                    <a:pt x="36" y="158"/>
                  </a:cubicBezTo>
                  <a:cubicBezTo>
                    <a:pt x="35" y="156"/>
                    <a:pt x="33" y="154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4" y="152"/>
                  </a:cubicBezTo>
                  <a:cubicBezTo>
                    <a:pt x="34" y="152"/>
                    <a:pt x="34" y="151"/>
                    <a:pt x="34" y="151"/>
                  </a:cubicBezTo>
                  <a:cubicBezTo>
                    <a:pt x="33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6" y="151"/>
                    <a:pt x="26" y="151"/>
                    <a:pt x="26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4" y="151"/>
                  </a:cubicBezTo>
                  <a:cubicBezTo>
                    <a:pt x="24" y="151"/>
                    <a:pt x="24" y="151"/>
                    <a:pt x="24" y="151"/>
                  </a:cubicBezTo>
                  <a:cubicBezTo>
                    <a:pt x="25" y="150"/>
                    <a:pt x="26" y="150"/>
                    <a:pt x="28" y="150"/>
                  </a:cubicBezTo>
                  <a:cubicBezTo>
                    <a:pt x="28" y="150"/>
                    <a:pt x="28" y="149"/>
                    <a:pt x="28" y="149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150"/>
                    <a:pt x="24" y="150"/>
                    <a:pt x="24" y="149"/>
                  </a:cubicBezTo>
                  <a:cubicBezTo>
                    <a:pt x="26" y="149"/>
                    <a:pt x="27" y="148"/>
                    <a:pt x="28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7"/>
                    <a:pt x="31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1" y="147"/>
                    <a:pt x="31" y="147"/>
                  </a:cubicBezTo>
                  <a:cubicBezTo>
                    <a:pt x="32" y="146"/>
                    <a:pt x="33" y="146"/>
                    <a:pt x="34" y="146"/>
                  </a:cubicBezTo>
                  <a:cubicBezTo>
                    <a:pt x="34" y="146"/>
                    <a:pt x="34" y="145"/>
                    <a:pt x="34" y="145"/>
                  </a:cubicBezTo>
                  <a:cubicBezTo>
                    <a:pt x="33" y="146"/>
                    <a:pt x="31" y="146"/>
                    <a:pt x="30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29" y="147"/>
                    <a:pt x="28" y="148"/>
                    <a:pt x="26" y="148"/>
                  </a:cubicBezTo>
                  <a:cubicBezTo>
                    <a:pt x="26" y="148"/>
                    <a:pt x="26" y="148"/>
                    <a:pt x="26" y="148"/>
                  </a:cubicBezTo>
                  <a:cubicBezTo>
                    <a:pt x="26" y="149"/>
                    <a:pt x="25" y="149"/>
                    <a:pt x="24" y="149"/>
                  </a:cubicBezTo>
                  <a:cubicBezTo>
                    <a:pt x="24" y="149"/>
                    <a:pt x="24" y="149"/>
                    <a:pt x="24" y="148"/>
                  </a:cubicBezTo>
                  <a:cubicBezTo>
                    <a:pt x="25" y="148"/>
                    <a:pt x="26" y="148"/>
                    <a:pt x="26" y="148"/>
                  </a:cubicBezTo>
                  <a:cubicBezTo>
                    <a:pt x="26" y="148"/>
                    <a:pt x="26" y="147"/>
                    <a:pt x="26" y="148"/>
                  </a:cubicBezTo>
                  <a:cubicBezTo>
                    <a:pt x="26" y="148"/>
                    <a:pt x="25" y="148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7"/>
                    <a:pt x="24" y="147"/>
                  </a:cubicBezTo>
                  <a:cubicBezTo>
                    <a:pt x="26" y="147"/>
                    <a:pt x="27" y="146"/>
                    <a:pt x="28" y="146"/>
                  </a:cubicBezTo>
                  <a:cubicBezTo>
                    <a:pt x="29" y="146"/>
                    <a:pt x="29" y="145"/>
                    <a:pt x="28" y="145"/>
                  </a:cubicBezTo>
                  <a:cubicBezTo>
                    <a:pt x="27" y="146"/>
                    <a:pt x="26" y="146"/>
                    <a:pt x="24" y="147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6" y="146"/>
                    <a:pt x="28" y="145"/>
                    <a:pt x="29" y="145"/>
                  </a:cubicBezTo>
                  <a:cubicBezTo>
                    <a:pt x="29" y="145"/>
                    <a:pt x="29" y="144"/>
                    <a:pt x="29" y="144"/>
                  </a:cubicBezTo>
                  <a:cubicBezTo>
                    <a:pt x="28" y="145"/>
                    <a:pt x="26" y="145"/>
                    <a:pt x="24" y="146"/>
                  </a:cubicBezTo>
                  <a:cubicBezTo>
                    <a:pt x="24" y="145"/>
                    <a:pt x="24" y="144"/>
                    <a:pt x="24" y="144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7" y="142"/>
                    <a:pt x="29" y="141"/>
                    <a:pt x="31" y="141"/>
                  </a:cubicBezTo>
                  <a:cubicBezTo>
                    <a:pt x="31" y="141"/>
                    <a:pt x="31" y="140"/>
                    <a:pt x="31" y="140"/>
                  </a:cubicBezTo>
                  <a:cubicBezTo>
                    <a:pt x="29" y="141"/>
                    <a:pt x="27" y="142"/>
                    <a:pt x="24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4" y="142"/>
                    <a:pt x="24" y="142"/>
                    <a:pt x="24" y="141"/>
                  </a:cubicBezTo>
                  <a:cubicBezTo>
                    <a:pt x="26" y="140"/>
                    <a:pt x="27" y="140"/>
                    <a:pt x="28" y="139"/>
                  </a:cubicBezTo>
                  <a:cubicBezTo>
                    <a:pt x="29" y="139"/>
                    <a:pt x="28" y="139"/>
                    <a:pt x="28" y="139"/>
                  </a:cubicBezTo>
                  <a:cubicBezTo>
                    <a:pt x="27" y="140"/>
                    <a:pt x="26" y="140"/>
                    <a:pt x="24" y="141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5" y="140"/>
                    <a:pt x="26" y="139"/>
                    <a:pt x="27" y="139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39"/>
                    <a:pt x="25" y="140"/>
                    <a:pt x="24" y="140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5" y="139"/>
                    <a:pt x="27" y="138"/>
                    <a:pt x="28" y="138"/>
                  </a:cubicBezTo>
                  <a:cubicBezTo>
                    <a:pt x="28" y="138"/>
                    <a:pt x="28" y="137"/>
                    <a:pt x="28" y="138"/>
                  </a:cubicBezTo>
                  <a:cubicBezTo>
                    <a:pt x="27" y="138"/>
                    <a:pt x="25" y="138"/>
                    <a:pt x="24" y="139"/>
                  </a:cubicBezTo>
                  <a:cubicBezTo>
                    <a:pt x="24" y="139"/>
                    <a:pt x="24" y="139"/>
                    <a:pt x="24" y="138"/>
                  </a:cubicBezTo>
                  <a:cubicBezTo>
                    <a:pt x="26" y="138"/>
                    <a:pt x="27" y="137"/>
                    <a:pt x="28" y="137"/>
                  </a:cubicBezTo>
                  <a:cubicBezTo>
                    <a:pt x="28" y="137"/>
                    <a:pt x="28" y="136"/>
                    <a:pt x="28" y="136"/>
                  </a:cubicBezTo>
                  <a:cubicBezTo>
                    <a:pt x="27" y="137"/>
                    <a:pt x="26" y="137"/>
                    <a:pt x="24" y="138"/>
                  </a:cubicBezTo>
                  <a:cubicBezTo>
                    <a:pt x="24" y="138"/>
                    <a:pt x="24" y="138"/>
                    <a:pt x="24" y="137"/>
                  </a:cubicBezTo>
                  <a:cubicBezTo>
                    <a:pt x="25" y="137"/>
                    <a:pt x="27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7" y="136"/>
                    <a:pt x="25" y="137"/>
                    <a:pt x="24" y="137"/>
                  </a:cubicBezTo>
                  <a:cubicBezTo>
                    <a:pt x="24" y="137"/>
                    <a:pt x="24" y="136"/>
                    <a:pt x="24" y="136"/>
                  </a:cubicBezTo>
                  <a:cubicBezTo>
                    <a:pt x="26" y="136"/>
                    <a:pt x="27" y="135"/>
                    <a:pt x="28" y="135"/>
                  </a:cubicBezTo>
                  <a:cubicBezTo>
                    <a:pt x="28" y="135"/>
                    <a:pt x="28" y="134"/>
                    <a:pt x="28" y="134"/>
                  </a:cubicBezTo>
                  <a:cubicBezTo>
                    <a:pt x="27" y="135"/>
                    <a:pt x="25" y="135"/>
                    <a:pt x="24" y="136"/>
                  </a:cubicBezTo>
                  <a:cubicBezTo>
                    <a:pt x="24" y="135"/>
                    <a:pt x="24" y="134"/>
                    <a:pt x="24" y="133"/>
                  </a:cubicBezTo>
                  <a:cubicBezTo>
                    <a:pt x="26" y="132"/>
                    <a:pt x="28" y="131"/>
                    <a:pt x="30" y="130"/>
                  </a:cubicBezTo>
                  <a:cubicBezTo>
                    <a:pt x="31" y="130"/>
                    <a:pt x="31" y="130"/>
                    <a:pt x="30" y="130"/>
                  </a:cubicBezTo>
                  <a:cubicBezTo>
                    <a:pt x="28" y="131"/>
                    <a:pt x="26" y="132"/>
                    <a:pt x="24" y="133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5" y="131"/>
                    <a:pt x="26" y="131"/>
                    <a:pt x="27" y="131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4" y="131"/>
                    <a:pt x="24" y="131"/>
                    <a:pt x="24" y="131"/>
                  </a:cubicBezTo>
                  <a:cubicBezTo>
                    <a:pt x="24" y="131"/>
                    <a:pt x="24" y="131"/>
                    <a:pt x="24" y="131"/>
                  </a:cubicBezTo>
                  <a:cubicBezTo>
                    <a:pt x="26" y="131"/>
                    <a:pt x="28" y="130"/>
                    <a:pt x="29" y="129"/>
                  </a:cubicBezTo>
                  <a:cubicBezTo>
                    <a:pt x="30" y="129"/>
                    <a:pt x="30" y="129"/>
                    <a:pt x="29" y="129"/>
                  </a:cubicBezTo>
                  <a:cubicBezTo>
                    <a:pt x="28" y="130"/>
                    <a:pt x="26" y="130"/>
                    <a:pt x="24" y="131"/>
                  </a:cubicBezTo>
                  <a:cubicBezTo>
                    <a:pt x="24" y="131"/>
                    <a:pt x="24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5" y="129"/>
                    <a:pt x="27" y="129"/>
                    <a:pt x="28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6" y="128"/>
                    <a:pt x="25" y="129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8"/>
                    <a:pt x="24" y="127"/>
                  </a:cubicBezTo>
                  <a:cubicBezTo>
                    <a:pt x="26" y="126"/>
                    <a:pt x="27" y="126"/>
                    <a:pt x="29" y="125"/>
                  </a:cubicBezTo>
                  <a:cubicBezTo>
                    <a:pt x="29" y="125"/>
                    <a:pt x="29" y="125"/>
                    <a:pt x="28" y="125"/>
                  </a:cubicBezTo>
                  <a:cubicBezTo>
                    <a:pt x="27" y="125"/>
                    <a:pt x="26" y="126"/>
                    <a:pt x="24" y="127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5"/>
                    <a:pt x="24" y="124"/>
                    <a:pt x="24" y="123"/>
                  </a:cubicBezTo>
                  <a:cubicBezTo>
                    <a:pt x="28" y="122"/>
                    <a:pt x="31" y="120"/>
                    <a:pt x="34" y="119"/>
                  </a:cubicBezTo>
                  <a:cubicBezTo>
                    <a:pt x="35" y="118"/>
                    <a:pt x="34" y="118"/>
                    <a:pt x="34" y="118"/>
                  </a:cubicBezTo>
                  <a:cubicBezTo>
                    <a:pt x="31" y="120"/>
                    <a:pt x="28" y="121"/>
                    <a:pt x="24" y="123"/>
                  </a:cubicBezTo>
                  <a:cubicBezTo>
                    <a:pt x="24" y="123"/>
                    <a:pt x="24" y="122"/>
                    <a:pt x="24" y="122"/>
                  </a:cubicBezTo>
                  <a:cubicBezTo>
                    <a:pt x="28" y="121"/>
                    <a:pt x="31" y="119"/>
                    <a:pt x="34" y="118"/>
                  </a:cubicBezTo>
                  <a:cubicBezTo>
                    <a:pt x="35" y="118"/>
                    <a:pt x="34" y="118"/>
                    <a:pt x="34" y="118"/>
                  </a:cubicBezTo>
                  <a:cubicBezTo>
                    <a:pt x="31" y="119"/>
                    <a:pt x="28" y="121"/>
                    <a:pt x="24" y="122"/>
                  </a:cubicBezTo>
                  <a:cubicBezTo>
                    <a:pt x="24" y="122"/>
                    <a:pt x="24" y="121"/>
                    <a:pt x="24" y="121"/>
                  </a:cubicBezTo>
                  <a:cubicBezTo>
                    <a:pt x="28" y="120"/>
                    <a:pt x="31" y="118"/>
                    <a:pt x="35" y="117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1" y="118"/>
                    <a:pt x="28" y="120"/>
                    <a:pt x="24" y="121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7" y="119"/>
                    <a:pt x="30" y="117"/>
                    <a:pt x="33" y="116"/>
                  </a:cubicBezTo>
                  <a:cubicBezTo>
                    <a:pt x="33" y="116"/>
                    <a:pt x="33" y="115"/>
                    <a:pt x="33" y="116"/>
                  </a:cubicBezTo>
                  <a:cubicBezTo>
                    <a:pt x="30" y="117"/>
                    <a:pt x="27" y="118"/>
                    <a:pt x="24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7" y="118"/>
                    <a:pt x="30" y="116"/>
                    <a:pt x="33" y="115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8"/>
                    <a:pt x="24" y="117"/>
                    <a:pt x="24" y="116"/>
                  </a:cubicBezTo>
                  <a:cubicBezTo>
                    <a:pt x="26" y="115"/>
                    <a:pt x="27" y="115"/>
                    <a:pt x="29" y="114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7" y="114"/>
                    <a:pt x="26" y="115"/>
                    <a:pt x="24" y="116"/>
                  </a:cubicBezTo>
                  <a:cubicBezTo>
                    <a:pt x="24" y="116"/>
                    <a:pt x="24" y="115"/>
                    <a:pt x="24" y="115"/>
                  </a:cubicBezTo>
                  <a:cubicBezTo>
                    <a:pt x="26" y="115"/>
                    <a:pt x="27" y="114"/>
                    <a:pt x="28" y="113"/>
                  </a:cubicBezTo>
                  <a:cubicBezTo>
                    <a:pt x="29" y="113"/>
                    <a:pt x="28" y="113"/>
                    <a:pt x="28" y="113"/>
                  </a:cubicBezTo>
                  <a:cubicBezTo>
                    <a:pt x="27" y="114"/>
                    <a:pt x="26" y="114"/>
                    <a:pt x="24" y="115"/>
                  </a:cubicBezTo>
                  <a:cubicBezTo>
                    <a:pt x="24" y="115"/>
                    <a:pt x="24" y="114"/>
                    <a:pt x="24" y="114"/>
                  </a:cubicBezTo>
                  <a:cubicBezTo>
                    <a:pt x="26" y="113"/>
                    <a:pt x="28" y="112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8" y="112"/>
                    <a:pt x="26" y="113"/>
                    <a:pt x="24" y="114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6" y="112"/>
                    <a:pt x="29" y="111"/>
                    <a:pt x="31" y="110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33" y="109"/>
                    <a:pt x="35" y="109"/>
                    <a:pt x="36" y="108"/>
                  </a:cubicBezTo>
                  <a:cubicBezTo>
                    <a:pt x="37" y="108"/>
                    <a:pt x="36" y="107"/>
                    <a:pt x="36" y="107"/>
                  </a:cubicBezTo>
                  <a:cubicBezTo>
                    <a:pt x="35" y="108"/>
                    <a:pt x="33" y="109"/>
                    <a:pt x="31" y="110"/>
                  </a:cubicBezTo>
                  <a:cubicBezTo>
                    <a:pt x="31" y="110"/>
                    <a:pt x="31" y="109"/>
                    <a:pt x="31" y="109"/>
                  </a:cubicBezTo>
                  <a:cubicBezTo>
                    <a:pt x="29" y="110"/>
                    <a:pt x="27" y="112"/>
                    <a:pt x="24" y="113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6" y="111"/>
                    <a:pt x="28" y="110"/>
                    <a:pt x="30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28" y="110"/>
                    <a:pt x="26" y="111"/>
                    <a:pt x="24" y="111"/>
                  </a:cubicBezTo>
                  <a:cubicBezTo>
                    <a:pt x="24" y="111"/>
                    <a:pt x="24" y="111"/>
                    <a:pt x="24" y="110"/>
                  </a:cubicBezTo>
                  <a:cubicBezTo>
                    <a:pt x="26" y="110"/>
                    <a:pt x="28" y="109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28" y="109"/>
                    <a:pt x="26" y="109"/>
                    <a:pt x="24" y="110"/>
                  </a:cubicBezTo>
                  <a:cubicBezTo>
                    <a:pt x="24" y="110"/>
                    <a:pt x="24" y="110"/>
                    <a:pt x="24" y="109"/>
                  </a:cubicBezTo>
                  <a:cubicBezTo>
                    <a:pt x="26" y="109"/>
                    <a:pt x="27" y="108"/>
                    <a:pt x="29" y="108"/>
                  </a:cubicBezTo>
                  <a:cubicBezTo>
                    <a:pt x="29" y="108"/>
                    <a:pt x="29" y="107"/>
                    <a:pt x="28" y="107"/>
                  </a:cubicBezTo>
                  <a:cubicBezTo>
                    <a:pt x="27" y="108"/>
                    <a:pt x="26" y="109"/>
                    <a:pt x="24" y="109"/>
                  </a:cubicBezTo>
                  <a:cubicBezTo>
                    <a:pt x="24" y="109"/>
                    <a:pt x="24" y="109"/>
                    <a:pt x="24" y="108"/>
                  </a:cubicBezTo>
                  <a:cubicBezTo>
                    <a:pt x="29" y="107"/>
                    <a:pt x="33" y="105"/>
                    <a:pt x="37" y="103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3" y="104"/>
                    <a:pt x="29" y="106"/>
                    <a:pt x="24" y="108"/>
                  </a:cubicBezTo>
                  <a:cubicBezTo>
                    <a:pt x="24" y="108"/>
                    <a:pt x="24" y="107"/>
                    <a:pt x="24" y="107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8" y="105"/>
                    <a:pt x="26" y="106"/>
                    <a:pt x="24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6" y="105"/>
                    <a:pt x="27" y="104"/>
                    <a:pt x="28" y="104"/>
                  </a:cubicBezTo>
                  <a:cubicBezTo>
                    <a:pt x="28" y="104"/>
                    <a:pt x="28" y="103"/>
                    <a:pt x="28" y="104"/>
                  </a:cubicBezTo>
                  <a:cubicBezTo>
                    <a:pt x="27" y="104"/>
                    <a:pt x="26" y="105"/>
                    <a:pt x="24" y="105"/>
                  </a:cubicBezTo>
                  <a:cubicBezTo>
                    <a:pt x="24" y="105"/>
                    <a:pt x="24" y="104"/>
                    <a:pt x="24" y="103"/>
                  </a:cubicBezTo>
                  <a:cubicBezTo>
                    <a:pt x="26" y="103"/>
                    <a:pt x="27" y="102"/>
                    <a:pt x="29" y="10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7" y="102"/>
                    <a:pt x="26" y="102"/>
                    <a:pt x="24" y="103"/>
                  </a:cubicBezTo>
                  <a:cubicBezTo>
                    <a:pt x="24" y="102"/>
                    <a:pt x="24" y="101"/>
                    <a:pt x="24" y="99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8" y="98"/>
                    <a:pt x="28" y="97"/>
                    <a:pt x="28" y="98"/>
                  </a:cubicBezTo>
                  <a:cubicBezTo>
                    <a:pt x="27" y="98"/>
                    <a:pt x="25" y="99"/>
                    <a:pt x="24" y="99"/>
                  </a:cubicBezTo>
                  <a:cubicBezTo>
                    <a:pt x="24" y="99"/>
                    <a:pt x="24" y="98"/>
                    <a:pt x="24" y="98"/>
                  </a:cubicBezTo>
                  <a:cubicBezTo>
                    <a:pt x="26" y="98"/>
                    <a:pt x="27" y="97"/>
                    <a:pt x="29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7" y="97"/>
                    <a:pt x="26" y="97"/>
                    <a:pt x="24" y="98"/>
                  </a:cubicBezTo>
                  <a:cubicBezTo>
                    <a:pt x="24" y="98"/>
                    <a:pt x="24" y="97"/>
                    <a:pt x="24" y="97"/>
                  </a:cubicBezTo>
                  <a:cubicBezTo>
                    <a:pt x="29" y="95"/>
                    <a:pt x="34" y="93"/>
                    <a:pt x="38" y="92"/>
                  </a:cubicBezTo>
                  <a:cubicBezTo>
                    <a:pt x="38" y="92"/>
                    <a:pt x="38" y="92"/>
                    <a:pt x="38" y="93"/>
                  </a:cubicBezTo>
                  <a:cubicBezTo>
                    <a:pt x="38" y="93"/>
                    <a:pt x="38" y="92"/>
                    <a:pt x="38" y="92"/>
                  </a:cubicBezTo>
                  <a:cubicBezTo>
                    <a:pt x="35" y="94"/>
                    <a:pt x="33" y="95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3" y="95"/>
                    <a:pt x="36" y="94"/>
                    <a:pt x="38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6"/>
                    <a:pt x="38" y="100"/>
                    <a:pt x="37" y="104"/>
                  </a:cubicBezTo>
                  <a:cubicBezTo>
                    <a:pt x="37" y="110"/>
                    <a:pt x="36" y="116"/>
                    <a:pt x="36" y="122"/>
                  </a:cubicBezTo>
                  <a:cubicBezTo>
                    <a:pt x="34" y="123"/>
                    <a:pt x="32" y="124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6"/>
                    <a:pt x="35" y="129"/>
                    <a:pt x="35" y="133"/>
                  </a:cubicBezTo>
                  <a:cubicBezTo>
                    <a:pt x="35" y="135"/>
                    <a:pt x="35" y="137"/>
                    <a:pt x="35" y="139"/>
                  </a:cubicBezTo>
                  <a:cubicBezTo>
                    <a:pt x="33" y="140"/>
                    <a:pt x="31" y="141"/>
                    <a:pt x="30" y="141"/>
                  </a:cubicBezTo>
                  <a:cubicBezTo>
                    <a:pt x="30" y="141"/>
                    <a:pt x="30" y="142"/>
                    <a:pt x="30" y="142"/>
                  </a:cubicBezTo>
                  <a:cubicBezTo>
                    <a:pt x="32" y="141"/>
                    <a:pt x="33" y="140"/>
                    <a:pt x="35" y="139"/>
                  </a:cubicBezTo>
                  <a:cubicBezTo>
                    <a:pt x="34" y="143"/>
                    <a:pt x="34" y="147"/>
                    <a:pt x="34" y="150"/>
                  </a:cubicBezTo>
                  <a:cubicBezTo>
                    <a:pt x="34" y="151"/>
                    <a:pt x="34" y="151"/>
                    <a:pt x="34" y="150"/>
                  </a:cubicBezTo>
                  <a:cubicBezTo>
                    <a:pt x="35" y="141"/>
                    <a:pt x="36" y="131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ubicBezTo>
                    <a:pt x="37" y="111"/>
                    <a:pt x="38" y="101"/>
                    <a:pt x="39" y="92"/>
                  </a:cubicBezTo>
                  <a:cubicBezTo>
                    <a:pt x="39" y="92"/>
                    <a:pt x="39" y="91"/>
                    <a:pt x="39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91"/>
                    <a:pt x="39" y="90"/>
                    <a:pt x="39" y="89"/>
                  </a:cubicBezTo>
                  <a:cubicBezTo>
                    <a:pt x="39" y="89"/>
                    <a:pt x="39" y="89"/>
                    <a:pt x="40" y="89"/>
                  </a:cubicBezTo>
                  <a:cubicBezTo>
                    <a:pt x="40" y="89"/>
                    <a:pt x="40" y="90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39" y="90"/>
                    <a:pt x="40" y="90"/>
                    <a:pt x="40" y="90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39" y="91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2"/>
                    <a:pt x="40" y="92"/>
                    <a:pt x="40" y="92"/>
                  </a:cubicBezTo>
                  <a:cubicBezTo>
                    <a:pt x="40" y="92"/>
                    <a:pt x="40" y="93"/>
                    <a:pt x="40" y="93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4"/>
                    <a:pt x="40" y="95"/>
                    <a:pt x="40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40" y="97"/>
                    <a:pt x="40" y="97"/>
                  </a:cubicBezTo>
                  <a:cubicBezTo>
                    <a:pt x="39" y="97"/>
                    <a:pt x="39" y="98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9" y="98"/>
                    <a:pt x="39" y="98"/>
                    <a:pt x="40" y="98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9" y="99"/>
                    <a:pt x="39" y="99"/>
                    <a:pt x="40" y="99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100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4"/>
                    <a:pt x="39" y="106"/>
                    <a:pt x="39" y="10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108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10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2"/>
                    <a:pt x="39" y="112"/>
                  </a:cubicBezTo>
                  <a:cubicBezTo>
                    <a:pt x="39" y="113"/>
                    <a:pt x="39" y="114"/>
                    <a:pt x="39" y="115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9"/>
                    <a:pt x="39" y="122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9"/>
                    <a:pt x="39" y="132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8" y="136"/>
                    <a:pt x="38" y="137"/>
                    <a:pt x="39" y="137"/>
                  </a:cubicBezTo>
                  <a:cubicBezTo>
                    <a:pt x="39" y="137"/>
                    <a:pt x="39" y="136"/>
                    <a:pt x="39" y="136"/>
                  </a:cubicBezTo>
                  <a:cubicBezTo>
                    <a:pt x="39" y="139"/>
                    <a:pt x="39" y="141"/>
                    <a:pt x="39" y="144"/>
                  </a:cubicBezTo>
                  <a:cubicBezTo>
                    <a:pt x="39" y="145"/>
                    <a:pt x="39" y="147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48"/>
                    <a:pt x="38" y="149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0"/>
                    <a:pt x="38" y="151"/>
                    <a:pt x="39" y="151"/>
                  </a:cubicBezTo>
                  <a:cubicBezTo>
                    <a:pt x="39" y="151"/>
                    <a:pt x="40" y="151"/>
                    <a:pt x="41" y="151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40" y="151"/>
                    <a:pt x="40" y="151"/>
                    <a:pt x="39" y="152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2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8" y="152"/>
                    <a:pt x="38" y="152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9" y="152"/>
                    <a:pt x="38" y="152"/>
                    <a:pt x="38" y="152"/>
                  </a:cubicBezTo>
                  <a:cubicBezTo>
                    <a:pt x="38" y="152"/>
                    <a:pt x="38" y="153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8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8" y="153"/>
                    <a:pt x="39" y="154"/>
                    <a:pt x="39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39" y="154"/>
                    <a:pt x="40" y="155"/>
                    <a:pt x="41" y="156"/>
                  </a:cubicBezTo>
                  <a:cubicBezTo>
                    <a:pt x="42" y="157"/>
                    <a:pt x="44" y="158"/>
                    <a:pt x="46" y="159"/>
                  </a:cubicBezTo>
                  <a:cubicBezTo>
                    <a:pt x="47" y="160"/>
                    <a:pt x="49" y="161"/>
                    <a:pt x="51" y="161"/>
                  </a:cubicBezTo>
                  <a:cubicBezTo>
                    <a:pt x="52" y="160"/>
                    <a:pt x="52" y="158"/>
                    <a:pt x="51" y="157"/>
                  </a:cubicBezTo>
                  <a:cubicBezTo>
                    <a:pt x="51" y="157"/>
                    <a:pt x="51" y="156"/>
                    <a:pt x="50" y="156"/>
                  </a:cubicBezTo>
                  <a:cubicBezTo>
                    <a:pt x="50" y="156"/>
                    <a:pt x="50" y="156"/>
                    <a:pt x="50" y="156"/>
                  </a:cubicBezTo>
                  <a:cubicBezTo>
                    <a:pt x="50" y="156"/>
                    <a:pt x="50" y="156"/>
                    <a:pt x="50" y="156"/>
                  </a:cubicBezTo>
                  <a:cubicBezTo>
                    <a:pt x="50" y="155"/>
                    <a:pt x="49" y="155"/>
                    <a:pt x="49" y="154"/>
                  </a:cubicBezTo>
                  <a:cubicBezTo>
                    <a:pt x="48" y="153"/>
                    <a:pt x="47" y="152"/>
                    <a:pt x="46" y="152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7" y="151"/>
                    <a:pt x="47" y="151"/>
                    <a:pt x="48" y="151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9" y="141"/>
                    <a:pt x="50" y="130"/>
                    <a:pt x="51" y="119"/>
                  </a:cubicBezTo>
                  <a:cubicBezTo>
                    <a:pt x="52" y="109"/>
                    <a:pt x="52" y="98"/>
                    <a:pt x="52" y="88"/>
                  </a:cubicBezTo>
                  <a:cubicBezTo>
                    <a:pt x="52" y="84"/>
                    <a:pt x="52" y="79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3" y="75"/>
                    <a:pt x="53" y="75"/>
                    <a:pt x="52" y="75"/>
                  </a:cubicBezTo>
                  <a:cubicBezTo>
                    <a:pt x="52" y="73"/>
                    <a:pt x="52" y="72"/>
                    <a:pt x="52" y="70"/>
                  </a:cubicBezTo>
                  <a:cubicBezTo>
                    <a:pt x="53" y="70"/>
                    <a:pt x="54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1" y="70"/>
                    <a:pt x="51" y="70"/>
                    <a:pt x="50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9" y="70"/>
                    <a:pt x="49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8" y="70"/>
                    <a:pt x="48" y="70"/>
                  </a:cubicBezTo>
                  <a:cubicBezTo>
                    <a:pt x="48" y="70"/>
                    <a:pt x="48" y="70"/>
                    <a:pt x="47" y="70"/>
                  </a:cubicBezTo>
                  <a:cubicBezTo>
                    <a:pt x="47" y="70"/>
                    <a:pt x="46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7" y="69"/>
                    <a:pt x="49" y="69"/>
                    <a:pt x="50" y="69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2" y="68"/>
                    <a:pt x="53" y="67"/>
                    <a:pt x="55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3" y="67"/>
                    <a:pt x="52" y="68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8" y="69"/>
                    <a:pt x="47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0"/>
                    <a:pt x="43" y="71"/>
                    <a:pt x="44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4" y="71"/>
                    <a:pt x="43" y="71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6" y="75"/>
                    <a:pt x="31" y="78"/>
                    <a:pt x="25" y="80"/>
                  </a:cubicBezTo>
                  <a:cubicBezTo>
                    <a:pt x="25" y="80"/>
                    <a:pt x="25" y="81"/>
                    <a:pt x="26" y="81"/>
                  </a:cubicBezTo>
                  <a:cubicBezTo>
                    <a:pt x="29" y="79"/>
                    <a:pt x="33" y="77"/>
                    <a:pt x="36" y="75"/>
                  </a:cubicBezTo>
                  <a:cubicBezTo>
                    <a:pt x="36" y="75"/>
                    <a:pt x="36" y="75"/>
                    <a:pt x="37" y="75"/>
                  </a:cubicBezTo>
                  <a:cubicBezTo>
                    <a:pt x="37" y="75"/>
                    <a:pt x="38" y="74"/>
                    <a:pt x="39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9" y="74"/>
                    <a:pt x="39" y="74"/>
                    <a:pt x="40" y="73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6" y="71"/>
                    <a:pt x="46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6" y="71"/>
                    <a:pt x="44" y="72"/>
                    <a:pt x="43" y="72"/>
                  </a:cubicBezTo>
                  <a:cubicBezTo>
                    <a:pt x="43" y="72"/>
                    <a:pt x="43" y="72"/>
                    <a:pt x="43" y="73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39" y="74"/>
                    <a:pt x="36" y="76"/>
                    <a:pt x="34" y="77"/>
                  </a:cubicBezTo>
                  <a:cubicBezTo>
                    <a:pt x="34" y="77"/>
                    <a:pt x="34" y="78"/>
                    <a:pt x="35" y="77"/>
                  </a:cubicBezTo>
                  <a:cubicBezTo>
                    <a:pt x="35" y="77"/>
                    <a:pt x="36" y="76"/>
                    <a:pt x="37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41" y="74"/>
                    <a:pt x="44" y="72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5"/>
                    <a:pt x="38" y="76"/>
                    <a:pt x="38" y="76"/>
                  </a:cubicBezTo>
                  <a:cubicBezTo>
                    <a:pt x="41" y="74"/>
                    <a:pt x="43" y="73"/>
                    <a:pt x="46" y="72"/>
                  </a:cubicBezTo>
                  <a:cubicBezTo>
                    <a:pt x="45" y="72"/>
                    <a:pt x="45" y="73"/>
                    <a:pt x="44" y="73"/>
                  </a:cubicBezTo>
                  <a:cubicBezTo>
                    <a:pt x="44" y="73"/>
                    <a:pt x="44" y="73"/>
                    <a:pt x="45" y="73"/>
                  </a:cubicBezTo>
                  <a:cubicBezTo>
                    <a:pt x="46" y="72"/>
                    <a:pt x="48" y="71"/>
                    <a:pt x="50" y="71"/>
                  </a:cubicBezTo>
                  <a:cubicBezTo>
                    <a:pt x="50" y="71"/>
                    <a:pt x="51" y="71"/>
                    <a:pt x="52" y="70"/>
                  </a:cubicBezTo>
                  <a:cubicBezTo>
                    <a:pt x="52" y="72"/>
                    <a:pt x="52" y="73"/>
                    <a:pt x="52" y="75"/>
                  </a:cubicBezTo>
                  <a:cubicBezTo>
                    <a:pt x="52" y="75"/>
                    <a:pt x="51" y="75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47" y="78"/>
                    <a:pt x="44" y="79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1" y="80"/>
                    <a:pt x="42" y="79"/>
                    <a:pt x="44" y="79"/>
                  </a:cubicBezTo>
                  <a:cubicBezTo>
                    <a:pt x="44" y="79"/>
                    <a:pt x="44" y="78"/>
                    <a:pt x="44" y="78"/>
                  </a:cubicBezTo>
                  <a:cubicBezTo>
                    <a:pt x="42" y="79"/>
                    <a:pt x="41" y="79"/>
                    <a:pt x="40" y="80"/>
                  </a:cubicBezTo>
                  <a:cubicBezTo>
                    <a:pt x="40" y="80"/>
                    <a:pt x="40" y="80"/>
                    <a:pt x="40" y="79"/>
                  </a:cubicBezTo>
                  <a:cubicBezTo>
                    <a:pt x="41" y="79"/>
                    <a:pt x="42" y="78"/>
                    <a:pt x="44" y="78"/>
                  </a:cubicBezTo>
                  <a:cubicBezTo>
                    <a:pt x="44" y="78"/>
                    <a:pt x="44" y="77"/>
                    <a:pt x="44" y="78"/>
                  </a:cubicBezTo>
                  <a:cubicBezTo>
                    <a:pt x="42" y="78"/>
                    <a:pt x="41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3" y="77"/>
                    <a:pt x="46" y="76"/>
                    <a:pt x="49" y="74"/>
                  </a:cubicBezTo>
                  <a:cubicBezTo>
                    <a:pt x="49" y="75"/>
                    <a:pt x="48" y="75"/>
                    <a:pt x="48" y="75"/>
                  </a:cubicBezTo>
                  <a:cubicBezTo>
                    <a:pt x="48" y="75"/>
                    <a:pt x="48" y="76"/>
                    <a:pt x="48" y="76"/>
                  </a:cubicBezTo>
                  <a:cubicBezTo>
                    <a:pt x="49" y="75"/>
                    <a:pt x="50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3"/>
                    <a:pt x="51" y="73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7" y="75"/>
                    <a:pt x="43" y="77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3" y="76"/>
                    <a:pt x="46" y="75"/>
                    <a:pt x="49" y="73"/>
                  </a:cubicBezTo>
                  <a:cubicBezTo>
                    <a:pt x="48" y="74"/>
                    <a:pt x="47" y="75"/>
                    <a:pt x="46" y="75"/>
                  </a:cubicBezTo>
                  <a:cubicBezTo>
                    <a:pt x="46" y="75"/>
                    <a:pt x="46" y="75"/>
                    <a:pt x="47" y="75"/>
                  </a:cubicBezTo>
                  <a:cubicBezTo>
                    <a:pt x="48" y="75"/>
                    <a:pt x="49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2"/>
                    <a:pt x="51" y="72"/>
                    <a:pt x="50" y="73"/>
                  </a:cubicBezTo>
                  <a:cubicBezTo>
                    <a:pt x="47" y="74"/>
                    <a:pt x="44" y="76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2" y="76"/>
                    <a:pt x="44" y="75"/>
                    <a:pt x="4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7" y="74"/>
                    <a:pt x="47" y="74"/>
                    <a:pt x="48" y="73"/>
                  </a:cubicBezTo>
                  <a:cubicBezTo>
                    <a:pt x="49" y="73"/>
                    <a:pt x="50" y="72"/>
                    <a:pt x="52" y="72"/>
                  </a:cubicBezTo>
                  <a:cubicBezTo>
                    <a:pt x="52" y="72"/>
                    <a:pt x="52" y="71"/>
                    <a:pt x="51" y="71"/>
                  </a:cubicBezTo>
                  <a:cubicBezTo>
                    <a:pt x="51" y="72"/>
                    <a:pt x="51" y="72"/>
                    <a:pt x="50" y="72"/>
                  </a:cubicBezTo>
                  <a:cubicBezTo>
                    <a:pt x="51" y="72"/>
                    <a:pt x="51" y="71"/>
                    <a:pt x="51" y="71"/>
                  </a:cubicBezTo>
                  <a:cubicBezTo>
                    <a:pt x="52" y="71"/>
                    <a:pt x="51" y="71"/>
                    <a:pt x="51" y="71"/>
                  </a:cubicBezTo>
                  <a:cubicBezTo>
                    <a:pt x="50" y="72"/>
                    <a:pt x="49" y="72"/>
                    <a:pt x="48" y="73"/>
                  </a:cubicBezTo>
                  <a:cubicBezTo>
                    <a:pt x="45" y="74"/>
                    <a:pt x="43" y="75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6"/>
                    <a:pt x="40" y="76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8"/>
                    <a:pt x="40" y="78"/>
                    <a:pt x="40" y="79"/>
                  </a:cubicBezTo>
                  <a:cubicBezTo>
                    <a:pt x="40" y="79"/>
                    <a:pt x="40" y="79"/>
                    <a:pt x="39" y="79"/>
                  </a:cubicBezTo>
                  <a:cubicBezTo>
                    <a:pt x="39" y="79"/>
                    <a:pt x="39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9" y="79"/>
                    <a:pt x="39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9" y="82"/>
                    <a:pt x="39" y="84"/>
                    <a:pt x="39" y="86"/>
                  </a:cubicBezTo>
                  <a:cubicBezTo>
                    <a:pt x="34" y="88"/>
                    <a:pt x="29" y="90"/>
                    <a:pt x="24" y="92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9" y="89"/>
                    <a:pt x="34" y="87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4" y="87"/>
                    <a:pt x="29" y="88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9" y="88"/>
                    <a:pt x="34" y="86"/>
                    <a:pt x="38" y="84"/>
                  </a:cubicBezTo>
                  <a:cubicBezTo>
                    <a:pt x="39" y="84"/>
                    <a:pt x="39" y="84"/>
                    <a:pt x="38" y="84"/>
                  </a:cubicBezTo>
                  <a:cubicBezTo>
                    <a:pt x="34" y="86"/>
                    <a:pt x="29" y="87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9" y="87"/>
                    <a:pt x="34" y="85"/>
                    <a:pt x="38" y="83"/>
                  </a:cubicBezTo>
                  <a:cubicBezTo>
                    <a:pt x="39" y="83"/>
                    <a:pt x="38" y="83"/>
                    <a:pt x="38" y="83"/>
                  </a:cubicBezTo>
                  <a:cubicBezTo>
                    <a:pt x="38" y="83"/>
                    <a:pt x="37" y="84"/>
                    <a:pt x="36" y="84"/>
                  </a:cubicBezTo>
                  <a:cubicBezTo>
                    <a:pt x="37" y="83"/>
                    <a:pt x="38" y="83"/>
                    <a:pt x="39" y="83"/>
                  </a:cubicBezTo>
                  <a:cubicBezTo>
                    <a:pt x="39" y="83"/>
                    <a:pt x="39" y="82"/>
                    <a:pt x="39" y="82"/>
                  </a:cubicBezTo>
                  <a:cubicBezTo>
                    <a:pt x="37" y="83"/>
                    <a:pt x="35" y="84"/>
                    <a:pt x="34" y="85"/>
                  </a:cubicBezTo>
                  <a:cubicBezTo>
                    <a:pt x="33" y="85"/>
                    <a:pt x="33" y="85"/>
                    <a:pt x="34" y="85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8" y="85"/>
                    <a:pt x="31" y="83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6" y="81"/>
                    <a:pt x="36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8" y="81"/>
                    <a:pt x="38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8" y="80"/>
                    <a:pt x="37" y="81"/>
                    <a:pt x="36" y="81"/>
                  </a:cubicBezTo>
                  <a:cubicBezTo>
                    <a:pt x="32" y="83"/>
                    <a:pt x="28" y="84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9" y="82"/>
                    <a:pt x="34" y="80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9"/>
                    <a:pt x="29" y="82"/>
                    <a:pt x="24" y="84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9" y="81"/>
                    <a:pt x="33" y="79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9" y="76"/>
                    <a:pt x="40" y="75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0" y="75"/>
                    <a:pt x="38" y="76"/>
                    <a:pt x="37" y="76"/>
                  </a:cubicBezTo>
                  <a:cubicBezTo>
                    <a:pt x="37" y="76"/>
                    <a:pt x="37" y="77"/>
                    <a:pt x="37" y="77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2"/>
                    <a:pt x="24" y="81"/>
                    <a:pt x="24" y="80"/>
                  </a:cubicBezTo>
                  <a:cubicBezTo>
                    <a:pt x="30" y="77"/>
                    <a:pt x="35" y="74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35" y="74"/>
                    <a:pt x="30" y="77"/>
                    <a:pt x="24" y="79"/>
                  </a:cubicBezTo>
                  <a:cubicBezTo>
                    <a:pt x="24" y="79"/>
                    <a:pt x="24" y="78"/>
                    <a:pt x="24" y="77"/>
                  </a:cubicBezTo>
                  <a:cubicBezTo>
                    <a:pt x="27" y="76"/>
                    <a:pt x="29" y="75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4"/>
                    <a:pt x="32" y="74"/>
                    <a:pt x="33" y="73"/>
                  </a:cubicBezTo>
                  <a:cubicBezTo>
                    <a:pt x="34" y="72"/>
                    <a:pt x="34" y="72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3"/>
                    <a:pt x="33" y="73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0" y="75"/>
                    <a:pt x="27" y="76"/>
                    <a:pt x="25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9" y="76"/>
                    <a:pt x="33" y="74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9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8" y="71"/>
                    <a:pt x="38" y="71"/>
                    <a:pt x="39" y="71"/>
                  </a:cubicBezTo>
                  <a:cubicBezTo>
                    <a:pt x="40" y="70"/>
                    <a:pt x="41" y="69"/>
                    <a:pt x="43" y="69"/>
                  </a:cubicBezTo>
                  <a:cubicBezTo>
                    <a:pt x="43" y="69"/>
                    <a:pt x="43" y="68"/>
                    <a:pt x="43" y="68"/>
                  </a:cubicBezTo>
                  <a:cubicBezTo>
                    <a:pt x="42" y="69"/>
                    <a:pt x="42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70"/>
                    <a:pt x="38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0"/>
                  </a:cubicBezTo>
                  <a:cubicBezTo>
                    <a:pt x="38" y="70"/>
                    <a:pt x="40" y="69"/>
                    <a:pt x="42" y="68"/>
                  </a:cubicBezTo>
                  <a:cubicBezTo>
                    <a:pt x="42" y="68"/>
                    <a:pt x="42" y="67"/>
                    <a:pt x="42" y="67"/>
                  </a:cubicBezTo>
                  <a:cubicBezTo>
                    <a:pt x="40" y="69"/>
                    <a:pt x="38" y="69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7" y="69"/>
                    <a:pt x="39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7"/>
                    <a:pt x="42" y="67"/>
                    <a:pt x="43" y="67"/>
                  </a:cubicBezTo>
                  <a:cubicBezTo>
                    <a:pt x="43" y="67"/>
                    <a:pt x="43" y="66"/>
                    <a:pt x="43" y="67"/>
                  </a:cubicBezTo>
                  <a:cubicBezTo>
                    <a:pt x="43" y="67"/>
                    <a:pt x="43" y="67"/>
                    <a:pt x="42" y="67"/>
                  </a:cubicBezTo>
                  <a:cubicBezTo>
                    <a:pt x="42" y="67"/>
                    <a:pt x="43" y="67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2" y="67"/>
                    <a:pt x="41" y="67"/>
                    <a:pt x="41" y="67"/>
                  </a:cubicBezTo>
                  <a:cubicBezTo>
                    <a:pt x="39" y="68"/>
                    <a:pt x="37" y="6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7" y="69"/>
                    <a:pt x="37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9" y="68"/>
                    <a:pt x="40" y="67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66"/>
                    <a:pt x="43" y="66"/>
                    <a:pt x="43" y="66"/>
                  </a:cubicBezTo>
                  <a:cubicBezTo>
                    <a:pt x="43" y="66"/>
                    <a:pt x="43" y="67"/>
                    <a:pt x="43" y="67"/>
                  </a:cubicBezTo>
                  <a:cubicBezTo>
                    <a:pt x="42" y="68"/>
                    <a:pt x="41" y="69"/>
                    <a:pt x="40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8" y="70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0"/>
                    <a:pt x="41" y="69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68"/>
                    <a:pt x="43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71"/>
                    <a:pt x="39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1"/>
                    <a:pt x="40" y="71"/>
                    <a:pt x="41" y="71"/>
                  </a:cubicBezTo>
                  <a:cubicBezTo>
                    <a:pt x="42" y="71"/>
                    <a:pt x="42" y="70"/>
                    <a:pt x="43" y="69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4" y="70"/>
                    <a:pt x="44" y="70"/>
                  </a:cubicBezTo>
                  <a:cubicBezTo>
                    <a:pt x="44" y="70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5" y="69"/>
                    <a:pt x="47" y="68"/>
                    <a:pt x="48" y="68"/>
                  </a:cubicBezTo>
                  <a:cubicBezTo>
                    <a:pt x="48" y="68"/>
                    <a:pt x="48" y="67"/>
                    <a:pt x="48" y="67"/>
                  </a:cubicBezTo>
                  <a:cubicBezTo>
                    <a:pt x="47" y="68"/>
                    <a:pt x="46" y="68"/>
                    <a:pt x="45" y="68"/>
                  </a:cubicBezTo>
                  <a:cubicBezTo>
                    <a:pt x="47" y="68"/>
                    <a:pt x="48" y="67"/>
                    <a:pt x="50" y="67"/>
                  </a:cubicBezTo>
                  <a:cubicBezTo>
                    <a:pt x="50" y="67"/>
                    <a:pt x="50" y="66"/>
                    <a:pt x="50" y="66"/>
                  </a:cubicBezTo>
                  <a:cubicBezTo>
                    <a:pt x="48" y="67"/>
                    <a:pt x="46" y="68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8"/>
                    <a:pt x="44" y="68"/>
                  </a:cubicBezTo>
                  <a:cubicBezTo>
                    <a:pt x="45" y="68"/>
                    <a:pt x="46" y="67"/>
                    <a:pt x="48" y="67"/>
                  </a:cubicBezTo>
                  <a:cubicBezTo>
                    <a:pt x="48" y="67"/>
                    <a:pt x="48" y="66"/>
                    <a:pt x="48" y="67"/>
                  </a:cubicBezTo>
                  <a:cubicBezTo>
                    <a:pt x="47" y="67"/>
                    <a:pt x="46" y="67"/>
                    <a:pt x="45" y="67"/>
                  </a:cubicBezTo>
                  <a:cubicBezTo>
                    <a:pt x="46" y="67"/>
                    <a:pt x="47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9" y="66"/>
                    <a:pt x="49" y="65"/>
                    <a:pt x="49" y="65"/>
                  </a:cubicBezTo>
                  <a:cubicBezTo>
                    <a:pt x="50" y="65"/>
                    <a:pt x="49" y="65"/>
                    <a:pt x="49" y="65"/>
                  </a:cubicBezTo>
                  <a:cubicBezTo>
                    <a:pt x="48" y="66"/>
                    <a:pt x="46" y="66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4" y="67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8" y="65"/>
                    <a:pt x="51" y="64"/>
                    <a:pt x="54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2" y="64"/>
                    <a:pt x="49" y="64"/>
                    <a:pt x="46" y="65"/>
                  </a:cubicBezTo>
                  <a:cubicBezTo>
                    <a:pt x="47" y="65"/>
                    <a:pt x="47" y="65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6" y="65"/>
                    <a:pt x="45" y="65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5" y="65"/>
                    <a:pt x="46" y="64"/>
                    <a:pt x="48" y="64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6" y="64"/>
                    <a:pt x="45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5" y="64"/>
                    <a:pt x="46" y="64"/>
                    <a:pt x="47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4"/>
                    <a:pt x="45" y="64"/>
                    <a:pt x="44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5" y="63"/>
                    <a:pt x="47" y="62"/>
                    <a:pt x="49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7" y="62"/>
                    <a:pt x="46" y="62"/>
                    <a:pt x="44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3"/>
                    <a:pt x="44" y="63"/>
                    <a:pt x="43" y="63"/>
                  </a:cubicBezTo>
                  <a:cubicBezTo>
                    <a:pt x="43" y="63"/>
                    <a:pt x="43" y="63"/>
                    <a:pt x="43" y="62"/>
                  </a:cubicBezTo>
                  <a:cubicBezTo>
                    <a:pt x="45" y="62"/>
                    <a:pt x="47" y="61"/>
                    <a:pt x="48" y="61"/>
                  </a:cubicBezTo>
                  <a:cubicBezTo>
                    <a:pt x="48" y="61"/>
                    <a:pt x="48" y="60"/>
                    <a:pt x="48" y="60"/>
                  </a:cubicBezTo>
                  <a:cubicBezTo>
                    <a:pt x="47" y="61"/>
                    <a:pt x="45" y="62"/>
                    <a:pt x="43" y="62"/>
                  </a:cubicBezTo>
                  <a:cubicBezTo>
                    <a:pt x="43" y="62"/>
                    <a:pt x="43" y="62"/>
                    <a:pt x="43" y="61"/>
                  </a:cubicBezTo>
                  <a:cubicBezTo>
                    <a:pt x="45" y="61"/>
                    <a:pt x="47" y="60"/>
                    <a:pt x="49" y="60"/>
                  </a:cubicBezTo>
                  <a:cubicBezTo>
                    <a:pt x="49" y="60"/>
                    <a:pt x="49" y="59"/>
                    <a:pt x="48" y="59"/>
                  </a:cubicBezTo>
                  <a:cubicBezTo>
                    <a:pt x="47" y="60"/>
                    <a:pt x="45" y="60"/>
                    <a:pt x="43" y="61"/>
                  </a:cubicBezTo>
                  <a:cubicBezTo>
                    <a:pt x="43" y="61"/>
                    <a:pt x="43" y="61"/>
                    <a:pt x="43" y="60"/>
                  </a:cubicBezTo>
                  <a:cubicBezTo>
                    <a:pt x="45" y="60"/>
                    <a:pt x="47" y="59"/>
                    <a:pt x="48" y="59"/>
                  </a:cubicBezTo>
                  <a:cubicBezTo>
                    <a:pt x="49" y="59"/>
                    <a:pt x="48" y="59"/>
                    <a:pt x="48" y="59"/>
                  </a:cubicBezTo>
                  <a:cubicBezTo>
                    <a:pt x="47" y="59"/>
                    <a:pt x="45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7" y="59"/>
                    <a:pt x="51" y="58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1" y="57"/>
                    <a:pt x="47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5" y="58"/>
                    <a:pt x="47" y="58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7" y="57"/>
                    <a:pt x="45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7" y="57"/>
                    <a:pt x="51" y="55"/>
                    <a:pt x="55" y="54"/>
                  </a:cubicBezTo>
                  <a:cubicBezTo>
                    <a:pt x="55" y="54"/>
                    <a:pt x="55" y="53"/>
                    <a:pt x="55" y="53"/>
                  </a:cubicBezTo>
                  <a:cubicBezTo>
                    <a:pt x="51" y="55"/>
                    <a:pt x="47" y="57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5" y="57"/>
                    <a:pt x="46" y="56"/>
                    <a:pt x="48" y="56"/>
                  </a:cubicBezTo>
                  <a:cubicBezTo>
                    <a:pt x="48" y="56"/>
                    <a:pt x="48" y="55"/>
                    <a:pt x="48" y="55"/>
                  </a:cubicBezTo>
                  <a:cubicBezTo>
                    <a:pt x="46" y="56"/>
                    <a:pt x="45" y="56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6" y="55"/>
                    <a:pt x="48" y="54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4" y="52"/>
                    <a:pt x="55" y="52"/>
                  </a:cubicBezTo>
                  <a:cubicBezTo>
                    <a:pt x="55" y="52"/>
                    <a:pt x="55" y="51"/>
                    <a:pt x="55" y="51"/>
                  </a:cubicBezTo>
                  <a:cubicBezTo>
                    <a:pt x="54" y="52"/>
                    <a:pt x="52" y="52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48" y="54"/>
                    <a:pt x="46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6" y="54"/>
                    <a:pt x="48" y="53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2" y="52"/>
                    <a:pt x="53" y="51"/>
                    <a:pt x="55" y="51"/>
                  </a:cubicBezTo>
                  <a:cubicBezTo>
                    <a:pt x="55" y="51"/>
                    <a:pt x="55" y="50"/>
                    <a:pt x="55" y="50"/>
                  </a:cubicBezTo>
                  <a:cubicBezTo>
                    <a:pt x="53" y="51"/>
                    <a:pt x="52" y="51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8" y="53"/>
                    <a:pt x="46" y="54"/>
                    <a:pt x="43" y="55"/>
                  </a:cubicBezTo>
                  <a:cubicBezTo>
                    <a:pt x="43" y="55"/>
                    <a:pt x="43" y="54"/>
                    <a:pt x="43" y="54"/>
                  </a:cubicBezTo>
                  <a:cubicBezTo>
                    <a:pt x="45" y="53"/>
                    <a:pt x="47" y="52"/>
                    <a:pt x="49" y="52"/>
                  </a:cubicBezTo>
                  <a:cubicBezTo>
                    <a:pt x="50" y="52"/>
                    <a:pt x="50" y="51"/>
                    <a:pt x="49" y="51"/>
                  </a:cubicBezTo>
                  <a:cubicBezTo>
                    <a:pt x="47" y="52"/>
                    <a:pt x="45" y="53"/>
                    <a:pt x="43" y="54"/>
                  </a:cubicBezTo>
                  <a:cubicBezTo>
                    <a:pt x="43" y="54"/>
                    <a:pt x="43" y="53"/>
                    <a:pt x="43" y="53"/>
                  </a:cubicBezTo>
                  <a:cubicBezTo>
                    <a:pt x="47" y="52"/>
                    <a:pt x="51" y="50"/>
                    <a:pt x="55" y="49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1" y="50"/>
                    <a:pt x="47" y="52"/>
                    <a:pt x="43" y="53"/>
                  </a:cubicBezTo>
                  <a:cubicBezTo>
                    <a:pt x="43" y="53"/>
                    <a:pt x="43" y="52"/>
                    <a:pt x="43" y="52"/>
                  </a:cubicBezTo>
                  <a:cubicBezTo>
                    <a:pt x="45" y="51"/>
                    <a:pt x="47" y="51"/>
                    <a:pt x="48" y="50"/>
                  </a:cubicBezTo>
                  <a:cubicBezTo>
                    <a:pt x="49" y="50"/>
                    <a:pt x="49" y="50"/>
                    <a:pt x="48" y="50"/>
                  </a:cubicBezTo>
                  <a:cubicBezTo>
                    <a:pt x="47" y="50"/>
                    <a:pt x="45" y="51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7" y="50"/>
                    <a:pt x="51" y="48"/>
                    <a:pt x="55" y="47"/>
                  </a:cubicBezTo>
                  <a:cubicBezTo>
                    <a:pt x="55" y="47"/>
                    <a:pt x="55" y="46"/>
                    <a:pt x="55" y="47"/>
                  </a:cubicBezTo>
                  <a:cubicBezTo>
                    <a:pt x="51" y="48"/>
                    <a:pt x="47" y="50"/>
                    <a:pt x="43" y="51"/>
                  </a:cubicBezTo>
                  <a:cubicBezTo>
                    <a:pt x="43" y="51"/>
                    <a:pt x="43" y="51"/>
                    <a:pt x="43" y="50"/>
                  </a:cubicBezTo>
                  <a:cubicBezTo>
                    <a:pt x="47" y="49"/>
                    <a:pt x="51" y="47"/>
                    <a:pt x="55" y="46"/>
                  </a:cubicBezTo>
                  <a:cubicBezTo>
                    <a:pt x="56" y="50"/>
                    <a:pt x="56" y="53"/>
                    <a:pt x="56" y="57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4" y="58"/>
                    <a:pt x="51" y="59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2" y="59"/>
                    <a:pt x="54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9"/>
                    <a:pt x="56" y="61"/>
                    <a:pt x="56" y="62"/>
                  </a:cubicBezTo>
                  <a:cubicBezTo>
                    <a:pt x="56" y="64"/>
                    <a:pt x="56" y="66"/>
                    <a:pt x="56" y="67"/>
                  </a:cubicBezTo>
                  <a:cubicBezTo>
                    <a:pt x="56" y="68"/>
                    <a:pt x="56" y="69"/>
                    <a:pt x="56" y="70"/>
                  </a:cubicBezTo>
                  <a:cubicBezTo>
                    <a:pt x="56" y="71"/>
                    <a:pt x="54" y="71"/>
                    <a:pt x="54" y="71"/>
                  </a:cubicBezTo>
                  <a:cubicBezTo>
                    <a:pt x="53" y="71"/>
                    <a:pt x="53" y="71"/>
                    <a:pt x="54" y="71"/>
                  </a:cubicBezTo>
                  <a:cubicBezTo>
                    <a:pt x="54" y="71"/>
                    <a:pt x="55" y="71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59"/>
                    <a:pt x="56" y="48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6"/>
                    <a:pt x="55" y="36"/>
                  </a:cubicBezTo>
                  <a:cubicBezTo>
                    <a:pt x="55" y="32"/>
                    <a:pt x="54" y="29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8" y="29"/>
                    <a:pt x="49" y="29"/>
                    <a:pt x="49" y="29"/>
                  </a:cubicBezTo>
                  <a:cubicBezTo>
                    <a:pt x="50" y="28"/>
                    <a:pt x="52" y="27"/>
                    <a:pt x="54" y="26"/>
                  </a:cubicBezTo>
                  <a:cubicBezTo>
                    <a:pt x="54" y="29"/>
                    <a:pt x="54" y="31"/>
                    <a:pt x="55" y="34"/>
                  </a:cubicBezTo>
                  <a:cubicBezTo>
                    <a:pt x="55" y="34"/>
                    <a:pt x="55" y="34"/>
                    <a:pt x="54" y="34"/>
                  </a:cubicBezTo>
                  <a:cubicBezTo>
                    <a:pt x="53" y="34"/>
                    <a:pt x="51" y="35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1" y="35"/>
                    <a:pt x="53" y="35"/>
                    <a:pt x="55" y="34"/>
                  </a:cubicBezTo>
                  <a:cubicBezTo>
                    <a:pt x="55" y="34"/>
                    <a:pt x="55" y="34"/>
                    <a:pt x="55" y="35"/>
                  </a:cubicBezTo>
                  <a:cubicBezTo>
                    <a:pt x="53" y="36"/>
                    <a:pt x="51" y="36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51" y="37"/>
                    <a:pt x="53" y="36"/>
                    <a:pt x="55" y="35"/>
                  </a:cubicBezTo>
                  <a:cubicBezTo>
                    <a:pt x="55" y="35"/>
                    <a:pt x="55" y="35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3" y="37"/>
                    <a:pt x="51" y="37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1" y="38"/>
                    <a:pt x="53" y="37"/>
                    <a:pt x="55" y="36"/>
                  </a:cubicBezTo>
                  <a:cubicBezTo>
                    <a:pt x="55" y="36"/>
                    <a:pt x="55" y="37"/>
                    <a:pt x="55" y="37"/>
                  </a:cubicBezTo>
                  <a:cubicBezTo>
                    <a:pt x="53" y="37"/>
                    <a:pt x="52" y="38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2" y="38"/>
                    <a:pt x="53" y="38"/>
                    <a:pt x="55" y="37"/>
                  </a:cubicBezTo>
                  <a:cubicBezTo>
                    <a:pt x="55" y="37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2" y="39"/>
                    <a:pt x="50" y="40"/>
                    <a:pt x="47" y="40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50" y="40"/>
                    <a:pt x="52" y="39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9"/>
                  </a:cubicBezTo>
                  <a:cubicBezTo>
                    <a:pt x="51" y="40"/>
                    <a:pt x="47" y="42"/>
                    <a:pt x="43" y="43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0"/>
                    <a:pt x="45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0"/>
                    <a:pt x="44" y="40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39"/>
                    <a:pt x="43" y="37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4" y="34"/>
                    <a:pt x="44" y="35"/>
                    <a:pt x="43" y="35"/>
                  </a:cubicBezTo>
                  <a:cubicBezTo>
                    <a:pt x="43" y="35"/>
                    <a:pt x="43" y="34"/>
                    <a:pt x="43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2"/>
                    <a:pt x="45" y="33"/>
                  </a:cubicBezTo>
                  <a:cubicBezTo>
                    <a:pt x="45" y="33"/>
                    <a:pt x="44" y="33"/>
                    <a:pt x="43" y="34"/>
                  </a:cubicBezTo>
                  <a:cubicBezTo>
                    <a:pt x="43" y="34"/>
                    <a:pt x="43" y="33"/>
                    <a:pt x="43" y="33"/>
                  </a:cubicBezTo>
                  <a:cubicBezTo>
                    <a:pt x="44" y="33"/>
                    <a:pt x="44" y="32"/>
                    <a:pt x="45" y="32"/>
                  </a:cubicBezTo>
                  <a:cubicBezTo>
                    <a:pt x="45" y="32"/>
                    <a:pt x="45" y="31"/>
                    <a:pt x="45" y="32"/>
                  </a:cubicBezTo>
                  <a:cubicBezTo>
                    <a:pt x="44" y="32"/>
                    <a:pt x="44" y="32"/>
                    <a:pt x="43" y="33"/>
                  </a:cubicBezTo>
                  <a:cubicBezTo>
                    <a:pt x="43" y="32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0"/>
                    <a:pt x="46" y="29"/>
                    <a:pt x="47" y="2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9"/>
                    <a:pt x="44" y="30"/>
                    <a:pt x="43" y="31"/>
                  </a:cubicBezTo>
                  <a:cubicBezTo>
                    <a:pt x="43" y="30"/>
                    <a:pt x="43" y="29"/>
                    <a:pt x="43" y="27"/>
                  </a:cubicBezTo>
                  <a:cubicBezTo>
                    <a:pt x="44" y="27"/>
                    <a:pt x="45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6"/>
                    <a:pt x="44" y="27"/>
                    <a:pt x="43" y="27"/>
                  </a:cubicBezTo>
                  <a:cubicBezTo>
                    <a:pt x="43" y="27"/>
                    <a:pt x="43" y="28"/>
                    <a:pt x="43" y="27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4"/>
                    <a:pt x="50" y="24"/>
                    <a:pt x="50" y="24"/>
                  </a:cubicBezTo>
                  <a:cubicBezTo>
                    <a:pt x="50" y="24"/>
                    <a:pt x="50" y="25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7"/>
                    <a:pt x="56" y="27"/>
                  </a:cubicBezTo>
                  <a:cubicBezTo>
                    <a:pt x="56" y="27"/>
                    <a:pt x="57" y="27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9"/>
                    <a:pt x="58" y="29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1"/>
                    <a:pt x="60" y="31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1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3"/>
                    <a:pt x="61" y="33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4" y="36"/>
                    <a:pt x="66" y="37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7" y="37"/>
                    <a:pt x="66" y="37"/>
                    <a:pt x="65" y="36"/>
                  </a:cubicBezTo>
                  <a:close/>
                  <a:moveTo>
                    <a:pt x="45" y="12"/>
                  </a:moveTo>
                  <a:cubicBezTo>
                    <a:pt x="46" y="12"/>
                    <a:pt x="47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2"/>
                    <a:pt x="46" y="12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lose/>
                  <a:moveTo>
                    <a:pt x="40" y="9"/>
                  </a:moveTo>
                  <a:cubicBezTo>
                    <a:pt x="40" y="9"/>
                    <a:pt x="40" y="9"/>
                    <a:pt x="40" y="9"/>
                  </a:cubicBezTo>
                  <a:cubicBezTo>
                    <a:pt x="39" y="9"/>
                    <a:pt x="39" y="9"/>
                    <a:pt x="39" y="8"/>
                  </a:cubicBezTo>
                  <a:cubicBezTo>
                    <a:pt x="40" y="8"/>
                    <a:pt x="40" y="8"/>
                    <a:pt x="41" y="7"/>
                  </a:cubicBezTo>
                  <a:cubicBezTo>
                    <a:pt x="41" y="8"/>
                    <a:pt x="40" y="8"/>
                    <a:pt x="40" y="9"/>
                  </a:cubicBezTo>
                  <a:close/>
                  <a:moveTo>
                    <a:pt x="38" y="6"/>
                  </a:moveTo>
                  <a:cubicBezTo>
                    <a:pt x="39" y="5"/>
                    <a:pt x="40" y="5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0" y="5"/>
                    <a:pt x="39" y="5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9" y="5"/>
                    <a:pt x="40" y="4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8" y="7"/>
                    <a:pt x="38" y="6"/>
                    <a:pt x="38" y="6"/>
                  </a:cubicBezTo>
                  <a:close/>
                  <a:moveTo>
                    <a:pt x="39" y="7"/>
                  </a:moveTo>
                  <a:cubicBezTo>
                    <a:pt x="38" y="7"/>
                    <a:pt x="38" y="7"/>
                    <a:pt x="38" y="7"/>
                  </a:cubicBezTo>
                  <a:cubicBezTo>
                    <a:pt x="39" y="6"/>
                    <a:pt x="41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6"/>
                    <a:pt x="41" y="6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7"/>
                    <a:pt x="40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39" y="7"/>
                    <a:pt x="39" y="7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10"/>
                    <a:pt x="38" y="10"/>
                  </a:cubicBezTo>
                  <a:cubicBezTo>
                    <a:pt x="39" y="9"/>
                    <a:pt x="39" y="9"/>
                    <a:pt x="39" y="9"/>
                  </a:cubicBezTo>
                  <a:close/>
                  <a:moveTo>
                    <a:pt x="42" y="17"/>
                  </a:moveTo>
                  <a:cubicBezTo>
                    <a:pt x="41" y="18"/>
                    <a:pt x="39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6"/>
                    <a:pt x="41" y="16"/>
                    <a:pt x="41" y="16"/>
                  </a:cubicBezTo>
                  <a:cubicBezTo>
                    <a:pt x="40" y="17"/>
                    <a:pt x="39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9" y="17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8" y="17"/>
                    <a:pt x="38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9" y="16"/>
                    <a:pt x="40" y="15"/>
                    <a:pt x="42" y="14"/>
                  </a:cubicBezTo>
                  <a:cubicBezTo>
                    <a:pt x="42" y="14"/>
                    <a:pt x="42" y="14"/>
                    <a:pt x="41" y="14"/>
                  </a:cubicBezTo>
                  <a:cubicBezTo>
                    <a:pt x="40" y="15"/>
                    <a:pt x="39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5"/>
                    <a:pt x="39" y="15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4"/>
                    <a:pt x="40" y="13"/>
                    <a:pt x="42" y="12"/>
                  </a:cubicBezTo>
                  <a:cubicBezTo>
                    <a:pt x="42" y="13"/>
                    <a:pt x="42" y="14"/>
                    <a:pt x="42" y="15"/>
                  </a:cubicBezTo>
                  <a:cubicBezTo>
                    <a:pt x="41" y="16"/>
                    <a:pt x="41" y="16"/>
                    <a:pt x="40" y="16"/>
                  </a:cubicBezTo>
                  <a:cubicBezTo>
                    <a:pt x="40" y="16"/>
                    <a:pt x="40" y="17"/>
                    <a:pt x="40" y="16"/>
                  </a:cubicBezTo>
                  <a:cubicBezTo>
                    <a:pt x="41" y="16"/>
                    <a:pt x="41" y="16"/>
                    <a:pt x="42" y="16"/>
                  </a:cubicBezTo>
                  <a:cubicBezTo>
                    <a:pt x="42" y="16"/>
                    <a:pt x="42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lose/>
                  <a:moveTo>
                    <a:pt x="25" y="153"/>
                  </a:moveTo>
                  <a:cubicBezTo>
                    <a:pt x="25" y="153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lose/>
                  <a:moveTo>
                    <a:pt x="25" y="154"/>
                  </a:moveTo>
                  <a:cubicBezTo>
                    <a:pt x="25" y="153"/>
                    <a:pt x="26" y="153"/>
                    <a:pt x="26" y="153"/>
                  </a:cubicBezTo>
                  <a:cubicBezTo>
                    <a:pt x="26" y="153"/>
                    <a:pt x="25" y="153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lose/>
                  <a:moveTo>
                    <a:pt x="25" y="155"/>
                  </a:moveTo>
                  <a:cubicBezTo>
                    <a:pt x="25" y="155"/>
                    <a:pt x="25" y="155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6" y="154"/>
                    <a:pt x="26" y="154"/>
                    <a:pt x="27" y="154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8" y="154"/>
                    <a:pt x="27" y="154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5" y="155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lose/>
                  <a:moveTo>
                    <a:pt x="37" y="161"/>
                  </a:moveTo>
                  <a:cubicBezTo>
                    <a:pt x="36" y="162"/>
                    <a:pt x="35" y="162"/>
                    <a:pt x="34" y="161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4" y="161"/>
                    <a:pt x="34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4" y="161"/>
                    <a:pt x="35" y="161"/>
                    <a:pt x="35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4" y="160"/>
                    <a:pt x="33" y="161"/>
                    <a:pt x="33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60"/>
                    <a:pt x="35" y="159"/>
                  </a:cubicBezTo>
                  <a:cubicBezTo>
                    <a:pt x="36" y="159"/>
                    <a:pt x="36" y="159"/>
                    <a:pt x="35" y="159"/>
                  </a:cubicBezTo>
                  <a:cubicBezTo>
                    <a:pt x="34" y="160"/>
                    <a:pt x="33" y="160"/>
                    <a:pt x="32" y="161"/>
                  </a:cubicBezTo>
                  <a:cubicBezTo>
                    <a:pt x="31" y="160"/>
                    <a:pt x="31" y="160"/>
                    <a:pt x="30" y="160"/>
                  </a:cubicBezTo>
                  <a:cubicBezTo>
                    <a:pt x="32" y="159"/>
                    <a:pt x="33" y="159"/>
                    <a:pt x="35" y="158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33" y="159"/>
                    <a:pt x="32" y="159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0" y="160"/>
                    <a:pt x="30" y="159"/>
                    <a:pt x="30" y="159"/>
                  </a:cubicBezTo>
                  <a:cubicBezTo>
                    <a:pt x="31" y="159"/>
                    <a:pt x="32" y="158"/>
                    <a:pt x="34" y="158"/>
                  </a:cubicBezTo>
                  <a:cubicBezTo>
                    <a:pt x="34" y="158"/>
                    <a:pt x="34" y="157"/>
                    <a:pt x="34" y="157"/>
                  </a:cubicBezTo>
                  <a:cubicBezTo>
                    <a:pt x="32" y="158"/>
                    <a:pt x="31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8"/>
                    <a:pt x="31" y="158"/>
                    <a:pt x="33" y="157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31" y="158"/>
                    <a:pt x="30" y="158"/>
                    <a:pt x="29" y="159"/>
                  </a:cubicBezTo>
                  <a:cubicBezTo>
                    <a:pt x="28" y="159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30" y="157"/>
                  </a:cubicBezTo>
                  <a:cubicBezTo>
                    <a:pt x="30" y="157"/>
                    <a:pt x="30" y="157"/>
                    <a:pt x="29" y="157"/>
                  </a:cubicBezTo>
                  <a:cubicBezTo>
                    <a:pt x="29" y="157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8" y="157"/>
                    <a:pt x="29" y="157"/>
                    <a:pt x="30" y="157"/>
                  </a:cubicBezTo>
                  <a:cubicBezTo>
                    <a:pt x="30" y="157"/>
                    <a:pt x="30" y="156"/>
                    <a:pt x="29" y="157"/>
                  </a:cubicBezTo>
                  <a:cubicBezTo>
                    <a:pt x="29" y="157"/>
                    <a:pt x="28" y="157"/>
                    <a:pt x="27" y="157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8" y="157"/>
                    <a:pt x="29" y="156"/>
                    <a:pt x="30" y="156"/>
                  </a:cubicBezTo>
                  <a:cubicBezTo>
                    <a:pt x="30" y="156"/>
                    <a:pt x="30" y="155"/>
                    <a:pt x="30" y="156"/>
                  </a:cubicBezTo>
                  <a:cubicBezTo>
                    <a:pt x="29" y="156"/>
                    <a:pt x="28" y="157"/>
                    <a:pt x="26" y="157"/>
                  </a:cubicBezTo>
                  <a:cubicBezTo>
                    <a:pt x="26" y="157"/>
                    <a:pt x="26" y="157"/>
                    <a:pt x="26" y="156"/>
                  </a:cubicBezTo>
                  <a:cubicBezTo>
                    <a:pt x="28" y="156"/>
                    <a:pt x="30" y="155"/>
                    <a:pt x="32" y="154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2" y="154"/>
                    <a:pt x="32" y="154"/>
                  </a:cubicBezTo>
                  <a:cubicBezTo>
                    <a:pt x="32" y="154"/>
                    <a:pt x="32" y="153"/>
                    <a:pt x="32" y="153"/>
                  </a:cubicBezTo>
                  <a:cubicBezTo>
                    <a:pt x="31" y="154"/>
                    <a:pt x="30" y="154"/>
                    <a:pt x="29" y="155"/>
                  </a:cubicBezTo>
                  <a:cubicBezTo>
                    <a:pt x="28" y="155"/>
                    <a:pt x="28" y="155"/>
                    <a:pt x="29" y="155"/>
                  </a:cubicBezTo>
                  <a:cubicBezTo>
                    <a:pt x="28" y="155"/>
                    <a:pt x="27" y="156"/>
                    <a:pt x="26" y="156"/>
                  </a:cubicBezTo>
                  <a:cubicBezTo>
                    <a:pt x="25" y="156"/>
                    <a:pt x="25" y="156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6" y="155"/>
                    <a:pt x="27" y="155"/>
                    <a:pt x="28" y="155"/>
                  </a:cubicBezTo>
                  <a:cubicBezTo>
                    <a:pt x="27" y="155"/>
                    <a:pt x="27" y="155"/>
                    <a:pt x="26" y="155"/>
                  </a:cubicBezTo>
                  <a:cubicBezTo>
                    <a:pt x="26" y="155"/>
                    <a:pt x="26" y="156"/>
                    <a:pt x="27" y="155"/>
                  </a:cubicBezTo>
                  <a:cubicBezTo>
                    <a:pt x="27" y="155"/>
                    <a:pt x="28" y="154"/>
                    <a:pt x="29" y="154"/>
                  </a:cubicBezTo>
                  <a:cubicBezTo>
                    <a:pt x="30" y="154"/>
                    <a:pt x="31" y="153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4"/>
                    <a:pt x="34" y="156"/>
                    <a:pt x="35" y="158"/>
                  </a:cubicBezTo>
                  <a:cubicBezTo>
                    <a:pt x="36" y="158"/>
                    <a:pt x="38" y="160"/>
                    <a:pt x="37" y="161"/>
                  </a:cubicBezTo>
                  <a:close/>
                  <a:moveTo>
                    <a:pt x="28" y="152"/>
                  </a:moveTo>
                  <a:cubicBezTo>
                    <a:pt x="29" y="152"/>
                    <a:pt x="30" y="152"/>
                    <a:pt x="31" y="152"/>
                  </a:cubicBezTo>
                  <a:cubicBezTo>
                    <a:pt x="31" y="152"/>
                    <a:pt x="32" y="152"/>
                    <a:pt x="32" y="152"/>
                  </a:cubicBezTo>
                  <a:cubicBezTo>
                    <a:pt x="31" y="153"/>
                    <a:pt x="30" y="153"/>
                    <a:pt x="29" y="154"/>
                  </a:cubicBezTo>
                  <a:cubicBezTo>
                    <a:pt x="29" y="154"/>
                    <a:pt x="28" y="154"/>
                    <a:pt x="28" y="154"/>
                  </a:cubicBezTo>
                  <a:cubicBezTo>
                    <a:pt x="29" y="154"/>
                    <a:pt x="30" y="153"/>
                    <a:pt x="31" y="153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2"/>
                    <a:pt x="30" y="152"/>
                    <a:pt x="30" y="152"/>
                  </a:cubicBezTo>
                  <a:cubicBezTo>
                    <a:pt x="29" y="152"/>
                    <a:pt x="28" y="153"/>
                    <a:pt x="27" y="153"/>
                  </a:cubicBezTo>
                  <a:cubicBezTo>
                    <a:pt x="26" y="154"/>
                    <a:pt x="26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4"/>
                    <a:pt x="25" y="154"/>
                    <a:pt x="26" y="154"/>
                  </a:cubicBezTo>
                  <a:cubicBezTo>
                    <a:pt x="26" y="153"/>
                    <a:pt x="27" y="153"/>
                    <a:pt x="27" y="153"/>
                  </a:cubicBezTo>
                  <a:cubicBezTo>
                    <a:pt x="28" y="153"/>
                    <a:pt x="28" y="153"/>
                    <a:pt x="29" y="152"/>
                  </a:cubicBezTo>
                  <a:cubicBezTo>
                    <a:pt x="29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28" y="152"/>
                    <a:pt x="27" y="153"/>
                    <a:pt x="26" y="153"/>
                  </a:cubicBezTo>
                  <a:cubicBezTo>
                    <a:pt x="26" y="153"/>
                    <a:pt x="26" y="153"/>
                    <a:pt x="27" y="152"/>
                  </a:cubicBezTo>
                  <a:cubicBezTo>
                    <a:pt x="27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lose/>
                  <a:moveTo>
                    <a:pt x="38" y="91"/>
                  </a:moveTo>
                  <a:cubicBezTo>
                    <a:pt x="34" y="93"/>
                    <a:pt x="29" y="95"/>
                    <a:pt x="24" y="97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7" y="95"/>
                    <a:pt x="30" y="94"/>
                    <a:pt x="33" y="93"/>
                  </a:cubicBezTo>
                  <a:cubicBezTo>
                    <a:pt x="33" y="93"/>
                    <a:pt x="33" y="92"/>
                    <a:pt x="32" y="93"/>
                  </a:cubicBezTo>
                  <a:cubicBezTo>
                    <a:pt x="30" y="94"/>
                    <a:pt x="27" y="95"/>
                    <a:pt x="24" y="96"/>
                  </a:cubicBezTo>
                  <a:cubicBezTo>
                    <a:pt x="24" y="96"/>
                    <a:pt x="24" y="96"/>
                    <a:pt x="24" y="95"/>
                  </a:cubicBezTo>
                  <a:cubicBezTo>
                    <a:pt x="29" y="93"/>
                    <a:pt x="34" y="92"/>
                    <a:pt x="39" y="90"/>
                  </a:cubicBezTo>
                  <a:cubicBezTo>
                    <a:pt x="39" y="90"/>
                    <a:pt x="39" y="91"/>
                    <a:pt x="38" y="91"/>
                  </a:cubicBezTo>
                  <a:close/>
                  <a:moveTo>
                    <a:pt x="39" y="89"/>
                  </a:moveTo>
                  <a:cubicBezTo>
                    <a:pt x="34" y="91"/>
                    <a:pt x="29" y="93"/>
                    <a:pt x="24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6" y="94"/>
                    <a:pt x="27" y="94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7" y="94"/>
                    <a:pt x="26" y="94"/>
                    <a:pt x="24" y="95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9" y="93"/>
                    <a:pt x="34" y="91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lose/>
                  <a:moveTo>
                    <a:pt x="39" y="88"/>
                  </a:moveTo>
                  <a:cubicBezTo>
                    <a:pt x="34" y="90"/>
                    <a:pt x="29" y="92"/>
                    <a:pt x="24" y="94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9" y="91"/>
                    <a:pt x="34" y="89"/>
                    <a:pt x="39" y="87"/>
                  </a:cubicBezTo>
                  <a:cubicBezTo>
                    <a:pt x="39" y="88"/>
                    <a:pt x="39" y="88"/>
                    <a:pt x="39" y="88"/>
                  </a:cubicBezTo>
                  <a:close/>
                  <a:moveTo>
                    <a:pt x="39" y="152"/>
                  </a:moveTo>
                  <a:cubicBezTo>
                    <a:pt x="39" y="152"/>
                    <a:pt x="39" y="152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lose/>
                  <a:moveTo>
                    <a:pt x="39" y="152"/>
                  </a:moveTo>
                  <a:cubicBezTo>
                    <a:pt x="40" y="152"/>
                    <a:pt x="41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2" y="151"/>
                    <a:pt x="43" y="151"/>
                    <a:pt x="43" y="151"/>
                  </a:cubicBezTo>
                  <a:cubicBezTo>
                    <a:pt x="43" y="151"/>
                    <a:pt x="43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2" y="151"/>
                    <a:pt x="43" y="151"/>
                    <a:pt x="43" y="151"/>
                  </a:cubicBezTo>
                  <a:cubicBezTo>
                    <a:pt x="43" y="151"/>
                    <a:pt x="43" y="151"/>
                    <a:pt x="42" y="151"/>
                  </a:cubicBezTo>
                  <a:cubicBezTo>
                    <a:pt x="42" y="151"/>
                    <a:pt x="41" y="152"/>
                    <a:pt x="40" y="152"/>
                  </a:cubicBezTo>
                  <a:cubicBezTo>
                    <a:pt x="40" y="152"/>
                    <a:pt x="39" y="153"/>
                    <a:pt x="39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1"/>
                    <a:pt x="44" y="151"/>
                  </a:cubicBezTo>
                  <a:cubicBezTo>
                    <a:pt x="44" y="151"/>
                    <a:pt x="44" y="151"/>
                    <a:pt x="44" y="151"/>
                  </a:cubicBezTo>
                  <a:close/>
                  <a:moveTo>
                    <a:pt x="44" y="151"/>
                  </a:moveTo>
                  <a:cubicBezTo>
                    <a:pt x="43" y="152"/>
                    <a:pt x="42" y="152"/>
                    <a:pt x="41" y="153"/>
                  </a:cubicBezTo>
                  <a:cubicBezTo>
                    <a:pt x="41" y="153"/>
                    <a:pt x="40" y="153"/>
                    <a:pt x="40" y="153"/>
                  </a:cubicBezTo>
                  <a:cubicBezTo>
                    <a:pt x="41" y="152"/>
                    <a:pt x="43" y="152"/>
                    <a:pt x="44" y="151"/>
                  </a:cubicBezTo>
                  <a:cubicBezTo>
                    <a:pt x="44" y="151"/>
                    <a:pt x="44" y="151"/>
                    <a:pt x="44" y="151"/>
                  </a:cubicBezTo>
                  <a:close/>
                  <a:moveTo>
                    <a:pt x="43" y="152"/>
                  </a:moveTo>
                  <a:cubicBezTo>
                    <a:pt x="43" y="152"/>
                    <a:pt x="43" y="152"/>
                    <a:pt x="42" y="152"/>
                  </a:cubicBezTo>
                  <a:cubicBezTo>
                    <a:pt x="43" y="152"/>
                    <a:pt x="44" y="151"/>
                    <a:pt x="44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4" y="151"/>
                    <a:pt x="44" y="152"/>
                    <a:pt x="43" y="152"/>
                  </a:cubicBezTo>
                  <a:close/>
                  <a:moveTo>
                    <a:pt x="39" y="153"/>
                  </a:moveTo>
                  <a:cubicBezTo>
                    <a:pt x="39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40" y="153"/>
                    <a:pt x="40" y="153"/>
                    <a:pt x="40" y="152"/>
                  </a:cubicBezTo>
                  <a:cubicBezTo>
                    <a:pt x="40" y="152"/>
                    <a:pt x="40" y="152"/>
                    <a:pt x="41" y="152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9" y="153"/>
                    <a:pt x="39" y="153"/>
                    <a:pt x="40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lose/>
                  <a:moveTo>
                    <a:pt x="48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6" y="154"/>
                    <a:pt x="45" y="154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5" y="155"/>
                    <a:pt x="46" y="154"/>
                    <a:pt x="48" y="154"/>
                  </a:cubicBezTo>
                  <a:cubicBezTo>
                    <a:pt x="48" y="154"/>
                    <a:pt x="48" y="154"/>
                    <a:pt x="48" y="153"/>
                  </a:cubicBezTo>
                  <a:cubicBezTo>
                    <a:pt x="48" y="154"/>
                    <a:pt x="49" y="155"/>
                    <a:pt x="50" y="156"/>
                  </a:cubicBezTo>
                  <a:cubicBezTo>
                    <a:pt x="48" y="156"/>
                    <a:pt x="47" y="157"/>
                    <a:pt x="46" y="157"/>
                  </a:cubicBezTo>
                  <a:cubicBezTo>
                    <a:pt x="46" y="157"/>
                    <a:pt x="46" y="158"/>
                    <a:pt x="46" y="158"/>
                  </a:cubicBezTo>
                  <a:cubicBezTo>
                    <a:pt x="47" y="157"/>
                    <a:pt x="49" y="157"/>
                    <a:pt x="50" y="156"/>
                  </a:cubicBezTo>
                  <a:cubicBezTo>
                    <a:pt x="50" y="156"/>
                    <a:pt x="50" y="157"/>
                    <a:pt x="51" y="157"/>
                  </a:cubicBezTo>
                  <a:cubicBezTo>
                    <a:pt x="51" y="158"/>
                    <a:pt x="53" y="159"/>
                    <a:pt x="51" y="160"/>
                  </a:cubicBezTo>
                  <a:cubicBezTo>
                    <a:pt x="50" y="161"/>
                    <a:pt x="49" y="161"/>
                    <a:pt x="48" y="160"/>
                  </a:cubicBezTo>
                  <a:cubicBezTo>
                    <a:pt x="46" y="159"/>
                    <a:pt x="44" y="158"/>
                    <a:pt x="42" y="157"/>
                  </a:cubicBezTo>
                  <a:cubicBezTo>
                    <a:pt x="41" y="156"/>
                    <a:pt x="40" y="155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1" y="154"/>
                    <a:pt x="41" y="154"/>
                    <a:pt x="42" y="153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3" y="153"/>
                    <a:pt x="44" y="153"/>
                    <a:pt x="44" y="153"/>
                  </a:cubicBezTo>
                  <a:cubicBezTo>
                    <a:pt x="45" y="153"/>
                    <a:pt x="45" y="152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7" y="152"/>
                    <a:pt x="47" y="153"/>
                    <a:pt x="48" y="153"/>
                  </a:cubicBezTo>
                  <a:close/>
                  <a:moveTo>
                    <a:pt x="46" y="151"/>
                  </a:moveTo>
                  <a:cubicBezTo>
                    <a:pt x="46" y="151"/>
                    <a:pt x="46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5" y="152"/>
                    <a:pt x="45" y="152"/>
                    <a:pt x="44" y="153"/>
                  </a:cubicBezTo>
                  <a:cubicBezTo>
                    <a:pt x="43" y="153"/>
                    <a:pt x="41" y="154"/>
                    <a:pt x="40" y="154"/>
                  </a:cubicBezTo>
                  <a:cubicBezTo>
                    <a:pt x="40" y="154"/>
                    <a:pt x="39" y="154"/>
                    <a:pt x="39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0" y="153"/>
                    <a:pt x="41" y="153"/>
                    <a:pt x="41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3"/>
                    <a:pt x="42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2" y="153"/>
                    <a:pt x="43" y="153"/>
                    <a:pt x="44" y="152"/>
                  </a:cubicBezTo>
                  <a:cubicBezTo>
                    <a:pt x="44" y="152"/>
                    <a:pt x="44" y="152"/>
                    <a:pt x="45" y="152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5" y="151"/>
                    <a:pt x="45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lose/>
                  <a:moveTo>
                    <a:pt x="40" y="105"/>
                  </a:moveTo>
                  <a:cubicBezTo>
                    <a:pt x="40" y="105"/>
                    <a:pt x="40" y="105"/>
                    <a:pt x="40" y="105"/>
                  </a:cubicBezTo>
                  <a:cubicBezTo>
                    <a:pt x="41" y="104"/>
                    <a:pt x="42" y="104"/>
                    <a:pt x="43" y="104"/>
                  </a:cubicBezTo>
                  <a:cubicBezTo>
                    <a:pt x="44" y="104"/>
                    <a:pt x="44" y="103"/>
                    <a:pt x="43" y="103"/>
                  </a:cubicBezTo>
                  <a:cubicBezTo>
                    <a:pt x="42" y="104"/>
                    <a:pt x="41" y="104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4"/>
                    <a:pt x="40" y="103"/>
                    <a:pt x="40" y="103"/>
                  </a:cubicBezTo>
                  <a:cubicBezTo>
                    <a:pt x="43" y="101"/>
                    <a:pt x="47" y="100"/>
                    <a:pt x="51" y="99"/>
                  </a:cubicBezTo>
                  <a:cubicBezTo>
                    <a:pt x="51" y="99"/>
                    <a:pt x="51" y="98"/>
                    <a:pt x="51" y="99"/>
                  </a:cubicBezTo>
                  <a:cubicBezTo>
                    <a:pt x="47" y="100"/>
                    <a:pt x="43" y="101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1" y="101"/>
                    <a:pt x="41" y="101"/>
                  </a:cubicBezTo>
                  <a:cubicBezTo>
                    <a:pt x="42" y="101"/>
                    <a:pt x="41" y="101"/>
                    <a:pt x="41" y="101"/>
                  </a:cubicBezTo>
                  <a:cubicBezTo>
                    <a:pt x="41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0"/>
                  </a:cubicBezTo>
                  <a:cubicBezTo>
                    <a:pt x="41" y="100"/>
                    <a:pt x="42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2" y="99"/>
                    <a:pt x="41" y="100"/>
                    <a:pt x="40" y="100"/>
                  </a:cubicBezTo>
                  <a:cubicBezTo>
                    <a:pt x="40" y="100"/>
                    <a:pt x="40" y="100"/>
                    <a:pt x="40" y="99"/>
                  </a:cubicBezTo>
                  <a:cubicBezTo>
                    <a:pt x="41" y="99"/>
                    <a:pt x="43" y="98"/>
                    <a:pt x="45" y="97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3" y="98"/>
                    <a:pt x="41" y="98"/>
                    <a:pt x="40" y="99"/>
                  </a:cubicBezTo>
                  <a:cubicBezTo>
                    <a:pt x="40" y="99"/>
                    <a:pt x="40" y="98"/>
                    <a:pt x="40" y="98"/>
                  </a:cubicBezTo>
                  <a:cubicBezTo>
                    <a:pt x="42" y="97"/>
                    <a:pt x="43" y="97"/>
                    <a:pt x="45" y="96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6"/>
                    <a:pt x="42" y="97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6"/>
                    <a:pt x="46" y="95"/>
                  </a:cubicBezTo>
                  <a:cubicBezTo>
                    <a:pt x="48" y="95"/>
                    <a:pt x="49" y="94"/>
                    <a:pt x="51" y="94"/>
                  </a:cubicBezTo>
                  <a:cubicBezTo>
                    <a:pt x="52" y="94"/>
                    <a:pt x="51" y="93"/>
                    <a:pt x="51" y="93"/>
                  </a:cubicBezTo>
                  <a:cubicBezTo>
                    <a:pt x="50" y="94"/>
                    <a:pt x="48" y="94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4" y="96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7"/>
                    <a:pt x="40" y="96"/>
                    <a:pt x="40" y="96"/>
                  </a:cubicBezTo>
                  <a:cubicBezTo>
                    <a:pt x="42" y="95"/>
                    <a:pt x="44" y="94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4" y="94"/>
                    <a:pt x="42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47" y="92"/>
                    <a:pt x="44" y="93"/>
                    <a:pt x="40" y="95"/>
                  </a:cubicBezTo>
                  <a:cubicBezTo>
                    <a:pt x="40" y="94"/>
                    <a:pt x="40" y="94"/>
                    <a:pt x="40" y="93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1"/>
                    <a:pt x="47" y="90"/>
                    <a:pt x="47" y="90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3"/>
                    <a:pt x="40" y="92"/>
                    <a:pt x="40" y="92"/>
                  </a:cubicBezTo>
                  <a:cubicBezTo>
                    <a:pt x="44" y="90"/>
                    <a:pt x="47" y="89"/>
                    <a:pt x="51" y="87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47" y="88"/>
                    <a:pt x="44" y="90"/>
                    <a:pt x="40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1" y="90"/>
                    <a:pt x="42" y="90"/>
                    <a:pt x="44" y="90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2" y="90"/>
                    <a:pt x="41" y="90"/>
                    <a:pt x="40" y="91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1" y="90"/>
                    <a:pt x="42" y="89"/>
                    <a:pt x="43" y="88"/>
                  </a:cubicBezTo>
                  <a:cubicBezTo>
                    <a:pt x="44" y="88"/>
                    <a:pt x="43" y="88"/>
                    <a:pt x="43" y="88"/>
                  </a:cubicBezTo>
                  <a:cubicBezTo>
                    <a:pt x="42" y="89"/>
                    <a:pt x="41" y="89"/>
                    <a:pt x="40" y="90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4" y="87"/>
                    <a:pt x="48" y="86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47" y="86"/>
                    <a:pt x="44" y="87"/>
                    <a:pt x="40" y="89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4" y="86"/>
                    <a:pt x="48" y="84"/>
                    <a:pt x="52" y="83"/>
                  </a:cubicBezTo>
                  <a:cubicBezTo>
                    <a:pt x="52" y="83"/>
                    <a:pt x="52" y="82"/>
                    <a:pt x="52" y="82"/>
                  </a:cubicBezTo>
                  <a:cubicBezTo>
                    <a:pt x="49" y="84"/>
                    <a:pt x="46" y="85"/>
                    <a:pt x="44" y="86"/>
                  </a:cubicBezTo>
                  <a:cubicBezTo>
                    <a:pt x="44" y="86"/>
                    <a:pt x="44" y="86"/>
                    <a:pt x="44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3" y="86"/>
                    <a:pt x="42" y="86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6"/>
                    <a:pt x="40" y="85"/>
                    <a:pt x="40" y="84"/>
                  </a:cubicBezTo>
                  <a:cubicBezTo>
                    <a:pt x="44" y="82"/>
                    <a:pt x="48" y="80"/>
                    <a:pt x="52" y="78"/>
                  </a:cubicBezTo>
                  <a:cubicBezTo>
                    <a:pt x="52" y="77"/>
                    <a:pt x="52" y="77"/>
                    <a:pt x="51" y="77"/>
                  </a:cubicBezTo>
                  <a:cubicBezTo>
                    <a:pt x="48" y="79"/>
                    <a:pt x="44" y="81"/>
                    <a:pt x="40" y="83"/>
                  </a:cubicBezTo>
                  <a:cubicBezTo>
                    <a:pt x="40" y="83"/>
                    <a:pt x="40" y="83"/>
                    <a:pt x="40" y="82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41" y="82"/>
                    <a:pt x="43" y="81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3" y="81"/>
                    <a:pt x="41" y="81"/>
                    <a:pt x="40" y="82"/>
                  </a:cubicBezTo>
                  <a:cubicBezTo>
                    <a:pt x="40" y="82"/>
                    <a:pt x="40" y="81"/>
                    <a:pt x="40" y="81"/>
                  </a:cubicBezTo>
                  <a:cubicBezTo>
                    <a:pt x="44" y="79"/>
                    <a:pt x="48" y="77"/>
                    <a:pt x="52" y="76"/>
                  </a:cubicBezTo>
                  <a:cubicBezTo>
                    <a:pt x="52" y="76"/>
                    <a:pt x="52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2" y="84"/>
                    <a:pt x="52" y="93"/>
                    <a:pt x="52" y="102"/>
                  </a:cubicBezTo>
                  <a:cubicBezTo>
                    <a:pt x="51" y="112"/>
                    <a:pt x="51" y="123"/>
                    <a:pt x="50" y="133"/>
                  </a:cubicBezTo>
                  <a:cubicBezTo>
                    <a:pt x="49" y="139"/>
                    <a:pt x="49" y="145"/>
                    <a:pt x="48" y="151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7" y="151"/>
                    <a:pt x="47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1"/>
                    <a:pt x="46" y="151"/>
                    <a:pt x="45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6" y="150"/>
                    <a:pt x="46" y="150"/>
                    <a:pt x="47" y="150"/>
                  </a:cubicBezTo>
                  <a:cubicBezTo>
                    <a:pt x="47" y="150"/>
                    <a:pt x="47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6" y="150"/>
                    <a:pt x="44" y="150"/>
                    <a:pt x="43" y="150"/>
                  </a:cubicBezTo>
                  <a:cubicBezTo>
                    <a:pt x="42" y="150"/>
                    <a:pt x="42" y="151"/>
                    <a:pt x="43" y="150"/>
                  </a:cubicBezTo>
                  <a:cubicBezTo>
                    <a:pt x="44" y="150"/>
                    <a:pt x="45" y="150"/>
                    <a:pt x="46" y="150"/>
                  </a:cubicBezTo>
                  <a:cubicBezTo>
                    <a:pt x="46" y="150"/>
                    <a:pt x="45" y="150"/>
                    <a:pt x="45" y="150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4" y="151"/>
                    <a:pt x="44" y="151"/>
                  </a:cubicBezTo>
                  <a:cubicBezTo>
                    <a:pt x="43" y="151"/>
                    <a:pt x="43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1" y="151"/>
                    <a:pt x="41" y="151"/>
                    <a:pt x="40" y="151"/>
                  </a:cubicBezTo>
                  <a:cubicBezTo>
                    <a:pt x="40" y="151"/>
                    <a:pt x="40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2" y="149"/>
                    <a:pt x="44" y="149"/>
                  </a:cubicBezTo>
                  <a:cubicBezTo>
                    <a:pt x="44" y="149"/>
                    <a:pt x="44" y="148"/>
                    <a:pt x="44" y="148"/>
                  </a:cubicBezTo>
                  <a:cubicBezTo>
                    <a:pt x="42" y="149"/>
                    <a:pt x="40" y="149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40" y="149"/>
                    <a:pt x="42" y="149"/>
                    <a:pt x="44" y="148"/>
                  </a:cubicBezTo>
                  <a:cubicBezTo>
                    <a:pt x="44" y="148"/>
                    <a:pt x="44" y="148"/>
                    <a:pt x="43" y="148"/>
                  </a:cubicBezTo>
                  <a:cubicBezTo>
                    <a:pt x="42" y="148"/>
                    <a:pt x="40" y="149"/>
                    <a:pt x="39" y="149"/>
                  </a:cubicBezTo>
                  <a:cubicBezTo>
                    <a:pt x="39" y="149"/>
                    <a:pt x="39" y="148"/>
                    <a:pt x="39" y="148"/>
                  </a:cubicBezTo>
                  <a:cubicBezTo>
                    <a:pt x="41" y="148"/>
                    <a:pt x="42" y="147"/>
                    <a:pt x="44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2" y="147"/>
                    <a:pt x="41" y="147"/>
                    <a:pt x="39" y="148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9" y="147"/>
                    <a:pt x="39" y="146"/>
                    <a:pt x="39" y="144"/>
                  </a:cubicBezTo>
                  <a:cubicBezTo>
                    <a:pt x="41" y="144"/>
                    <a:pt x="42" y="144"/>
                    <a:pt x="44" y="144"/>
                  </a:cubicBezTo>
                  <a:cubicBezTo>
                    <a:pt x="44" y="144"/>
                    <a:pt x="44" y="143"/>
                    <a:pt x="44" y="143"/>
                  </a:cubicBezTo>
                  <a:cubicBezTo>
                    <a:pt x="42" y="144"/>
                    <a:pt x="40" y="144"/>
                    <a:pt x="39" y="144"/>
                  </a:cubicBezTo>
                  <a:cubicBezTo>
                    <a:pt x="39" y="143"/>
                    <a:pt x="39" y="142"/>
                    <a:pt x="39" y="140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0" y="140"/>
                    <a:pt x="41" y="139"/>
                    <a:pt x="43" y="139"/>
                  </a:cubicBezTo>
                  <a:cubicBezTo>
                    <a:pt x="43" y="139"/>
                    <a:pt x="43" y="138"/>
                    <a:pt x="42" y="139"/>
                  </a:cubicBezTo>
                  <a:cubicBezTo>
                    <a:pt x="41" y="139"/>
                    <a:pt x="40" y="139"/>
                    <a:pt x="39" y="140"/>
                  </a:cubicBezTo>
                  <a:cubicBezTo>
                    <a:pt x="39" y="139"/>
                    <a:pt x="39" y="138"/>
                    <a:pt x="39" y="136"/>
                  </a:cubicBezTo>
                  <a:cubicBezTo>
                    <a:pt x="42" y="135"/>
                    <a:pt x="46" y="134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6" y="134"/>
                    <a:pt x="42" y="135"/>
                    <a:pt x="39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6"/>
                    <a:pt x="39" y="135"/>
                    <a:pt x="39" y="135"/>
                  </a:cubicBezTo>
                  <a:cubicBezTo>
                    <a:pt x="40" y="135"/>
                    <a:pt x="41" y="134"/>
                    <a:pt x="42" y="134"/>
                  </a:cubicBezTo>
                  <a:cubicBezTo>
                    <a:pt x="42" y="134"/>
                    <a:pt x="42" y="134"/>
                    <a:pt x="42" y="134"/>
                  </a:cubicBezTo>
                  <a:cubicBezTo>
                    <a:pt x="41" y="134"/>
                    <a:pt x="40" y="134"/>
                    <a:pt x="39" y="135"/>
                  </a:cubicBezTo>
                  <a:cubicBezTo>
                    <a:pt x="39" y="135"/>
                    <a:pt x="39" y="135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0" y="134"/>
                    <a:pt x="41" y="133"/>
                    <a:pt x="42" y="133"/>
                  </a:cubicBezTo>
                  <a:cubicBezTo>
                    <a:pt x="42" y="133"/>
                    <a:pt x="42" y="133"/>
                    <a:pt x="41" y="133"/>
                  </a:cubicBezTo>
                  <a:cubicBezTo>
                    <a:pt x="41" y="133"/>
                    <a:pt x="40" y="134"/>
                    <a:pt x="39" y="134"/>
                  </a:cubicBezTo>
                  <a:cubicBezTo>
                    <a:pt x="39" y="133"/>
                    <a:pt x="39" y="133"/>
                    <a:pt x="39" y="132"/>
                  </a:cubicBezTo>
                  <a:cubicBezTo>
                    <a:pt x="41" y="131"/>
                    <a:pt x="42" y="131"/>
                    <a:pt x="44" y="130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42" y="130"/>
                    <a:pt x="41" y="131"/>
                    <a:pt x="39" y="132"/>
                  </a:cubicBezTo>
                  <a:cubicBezTo>
                    <a:pt x="39" y="130"/>
                    <a:pt x="39" y="128"/>
                    <a:pt x="39" y="127"/>
                  </a:cubicBezTo>
                  <a:cubicBezTo>
                    <a:pt x="43" y="125"/>
                    <a:pt x="46" y="124"/>
                    <a:pt x="50" y="123"/>
                  </a:cubicBezTo>
                  <a:cubicBezTo>
                    <a:pt x="50" y="123"/>
                    <a:pt x="50" y="122"/>
                    <a:pt x="50" y="122"/>
                  </a:cubicBezTo>
                  <a:cubicBezTo>
                    <a:pt x="46" y="124"/>
                    <a:pt x="43" y="125"/>
                    <a:pt x="39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41" y="125"/>
                    <a:pt x="42" y="125"/>
                    <a:pt x="44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2" y="125"/>
                    <a:pt x="41" y="125"/>
                    <a:pt x="39" y="126"/>
                  </a:cubicBezTo>
                  <a:cubicBezTo>
                    <a:pt x="39" y="126"/>
                    <a:pt x="39" y="126"/>
                    <a:pt x="39" y="125"/>
                  </a:cubicBezTo>
                  <a:cubicBezTo>
                    <a:pt x="41" y="125"/>
                    <a:pt x="42" y="124"/>
                    <a:pt x="44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2" y="124"/>
                    <a:pt x="41" y="124"/>
                    <a:pt x="39" y="125"/>
                  </a:cubicBezTo>
                  <a:cubicBezTo>
                    <a:pt x="39" y="123"/>
                    <a:pt x="39" y="120"/>
                    <a:pt x="39" y="118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41" y="118"/>
                    <a:pt x="42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2" y="117"/>
                    <a:pt x="41" y="117"/>
                    <a:pt x="40" y="118"/>
                  </a:cubicBezTo>
                  <a:cubicBezTo>
                    <a:pt x="40" y="118"/>
                    <a:pt x="39" y="118"/>
                    <a:pt x="39" y="118"/>
                  </a:cubicBezTo>
                  <a:cubicBezTo>
                    <a:pt x="39" y="118"/>
                    <a:pt x="39" y="118"/>
                    <a:pt x="39" y="117"/>
                  </a:cubicBezTo>
                  <a:cubicBezTo>
                    <a:pt x="39" y="117"/>
                    <a:pt x="39" y="117"/>
                    <a:pt x="40" y="116"/>
                  </a:cubicBezTo>
                  <a:cubicBezTo>
                    <a:pt x="43" y="115"/>
                    <a:pt x="46" y="114"/>
                    <a:pt x="49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6" y="114"/>
                    <a:pt x="43" y="115"/>
                    <a:pt x="40" y="116"/>
                  </a:cubicBezTo>
                  <a:cubicBezTo>
                    <a:pt x="40" y="116"/>
                    <a:pt x="40" y="115"/>
                    <a:pt x="40" y="115"/>
                  </a:cubicBezTo>
                  <a:cubicBezTo>
                    <a:pt x="43" y="114"/>
                    <a:pt x="46" y="113"/>
                    <a:pt x="49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49" y="112"/>
                    <a:pt x="48" y="112"/>
                    <a:pt x="47" y="112"/>
                  </a:cubicBezTo>
                  <a:cubicBezTo>
                    <a:pt x="47" y="112"/>
                    <a:pt x="47" y="112"/>
                    <a:pt x="47" y="112"/>
                  </a:cubicBezTo>
                  <a:cubicBezTo>
                    <a:pt x="45" y="113"/>
                    <a:pt x="42" y="114"/>
                    <a:pt x="40" y="115"/>
                  </a:cubicBezTo>
                  <a:cubicBezTo>
                    <a:pt x="40" y="114"/>
                    <a:pt x="40" y="113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1"/>
                    <a:pt x="40" y="111"/>
                  </a:cubicBezTo>
                  <a:cubicBezTo>
                    <a:pt x="43" y="109"/>
                    <a:pt x="47" y="108"/>
                    <a:pt x="51" y="106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7" y="108"/>
                    <a:pt x="43" y="109"/>
                    <a:pt x="40" y="111"/>
                  </a:cubicBezTo>
                  <a:cubicBezTo>
                    <a:pt x="40" y="110"/>
                    <a:pt x="40" y="109"/>
                    <a:pt x="40" y="108"/>
                  </a:cubicBezTo>
                  <a:cubicBezTo>
                    <a:pt x="43" y="107"/>
                    <a:pt x="47" y="106"/>
                    <a:pt x="51" y="104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7" y="105"/>
                    <a:pt x="43" y="107"/>
                    <a:pt x="40" y="108"/>
                  </a:cubicBezTo>
                  <a:cubicBezTo>
                    <a:pt x="40" y="107"/>
                    <a:pt x="40" y="107"/>
                    <a:pt x="40" y="106"/>
                  </a:cubicBezTo>
                  <a:cubicBezTo>
                    <a:pt x="43" y="105"/>
                    <a:pt x="47" y="103"/>
                    <a:pt x="51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47" y="103"/>
                    <a:pt x="43" y="104"/>
                    <a:pt x="40" y="106"/>
                  </a:cubicBezTo>
                  <a:cubicBezTo>
                    <a:pt x="40" y="105"/>
                    <a:pt x="40" y="105"/>
                    <a:pt x="40" y="105"/>
                  </a:cubicBezTo>
                  <a:close/>
                  <a:moveTo>
                    <a:pt x="40" y="82"/>
                  </a:moveTo>
                  <a:cubicBezTo>
                    <a:pt x="40" y="82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2"/>
                    <a:pt x="40" y="82"/>
                  </a:cubicBezTo>
                  <a:close/>
                  <a:moveTo>
                    <a:pt x="39" y="89"/>
                  </a:move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7"/>
                    <a:pt x="39" y="85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5"/>
                    <a:pt x="40" y="86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8"/>
                    <a:pt x="40" y="88"/>
                    <a:pt x="40" y="89"/>
                  </a:cubicBezTo>
                  <a:cubicBezTo>
                    <a:pt x="40" y="89"/>
                    <a:pt x="40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lose/>
                  <a:moveTo>
                    <a:pt x="39" y="86"/>
                  </a:moveTo>
                  <a:cubicBezTo>
                    <a:pt x="39" y="86"/>
                    <a:pt x="39" y="87"/>
                    <a:pt x="39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4" y="89"/>
                    <a:pt x="29" y="91"/>
                    <a:pt x="24" y="93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9" y="90"/>
                    <a:pt x="34" y="88"/>
                    <a:pt x="39" y="86"/>
                  </a:cubicBezTo>
                  <a:close/>
                  <a:moveTo>
                    <a:pt x="44" y="67"/>
                  </a:move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7" y="66"/>
                    <a:pt x="48" y="66"/>
                  </a:cubicBezTo>
                  <a:cubicBezTo>
                    <a:pt x="47" y="66"/>
                    <a:pt x="45" y="67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lose/>
                  <a:moveTo>
                    <a:pt x="40" y="46"/>
                  </a:moveTo>
                  <a:cubicBezTo>
                    <a:pt x="40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6"/>
                  </a:cubicBezTo>
                  <a:cubicBezTo>
                    <a:pt x="39" y="46"/>
                    <a:pt x="40" y="46"/>
                    <a:pt x="41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0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5"/>
                    <a:pt x="40" y="45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5"/>
                    <a:pt x="39" y="45"/>
                    <a:pt x="39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5"/>
                    <a:pt x="40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3"/>
                    <a:pt x="40" y="43"/>
                    <a:pt x="41" y="4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0" y="43"/>
                    <a:pt x="39" y="43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9" y="43"/>
                  </a:cubicBezTo>
                  <a:cubicBezTo>
                    <a:pt x="39" y="43"/>
                    <a:pt x="40" y="42"/>
                    <a:pt x="41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0" y="42"/>
                    <a:pt x="39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40" y="41"/>
                    <a:pt x="41" y="41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1"/>
                    <a:pt x="40" y="41"/>
                    <a:pt x="38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39"/>
                    <a:pt x="42" y="39"/>
                    <a:pt x="42" y="39"/>
                  </a:cubicBezTo>
                  <a:cubicBezTo>
                    <a:pt x="41" y="40"/>
                    <a:pt x="41" y="40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0"/>
                    <a:pt x="39" y="40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9" y="40"/>
                    <a:pt x="40" y="40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0" y="39"/>
                    <a:pt x="39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9"/>
                    <a:pt x="40" y="39"/>
                    <a:pt x="40" y="39"/>
                  </a:cubicBezTo>
                  <a:cubicBezTo>
                    <a:pt x="41" y="38"/>
                    <a:pt x="42" y="38"/>
                    <a:pt x="43" y="38"/>
                  </a:cubicBezTo>
                  <a:cubicBezTo>
                    <a:pt x="43" y="39"/>
                    <a:pt x="43" y="40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2" y="43"/>
                    <a:pt x="41" y="45"/>
                    <a:pt x="41" y="47"/>
                  </a:cubicBezTo>
                  <a:cubicBezTo>
                    <a:pt x="41" y="46"/>
                    <a:pt x="41" y="46"/>
                    <a:pt x="40" y="46"/>
                  </a:cubicBezTo>
                  <a:close/>
                  <a:moveTo>
                    <a:pt x="41" y="47"/>
                  </a:moveTo>
                  <a:cubicBezTo>
                    <a:pt x="40" y="47"/>
                    <a:pt x="40" y="48"/>
                    <a:pt x="40" y="49"/>
                  </a:cubicBezTo>
                  <a:cubicBezTo>
                    <a:pt x="39" y="49"/>
                    <a:pt x="39" y="48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7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lose/>
                  <a:moveTo>
                    <a:pt x="39" y="38"/>
                  </a:moveTo>
                  <a:cubicBezTo>
                    <a:pt x="39" y="38"/>
                    <a:pt x="39" y="37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lose/>
                  <a:moveTo>
                    <a:pt x="38" y="39"/>
                  </a:move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lose/>
                  <a:moveTo>
                    <a:pt x="43" y="34"/>
                  </a:moveTo>
                  <a:cubicBezTo>
                    <a:pt x="43" y="34"/>
                    <a:pt x="42" y="34"/>
                    <a:pt x="42" y="34"/>
                  </a:cubicBezTo>
                  <a:cubicBezTo>
                    <a:pt x="42" y="34"/>
                    <a:pt x="42" y="34"/>
                    <a:pt x="43" y="34"/>
                  </a:cubicBezTo>
                  <a:cubicBezTo>
                    <a:pt x="43" y="35"/>
                    <a:pt x="43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0" y="38"/>
                  </a:cubicBezTo>
                  <a:cubicBezTo>
                    <a:pt x="40" y="39"/>
                    <a:pt x="39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8"/>
                    <a:pt x="40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39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7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0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40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0" y="36"/>
                    <a:pt x="40" y="36"/>
                  </a:cubicBezTo>
                  <a:cubicBezTo>
                    <a:pt x="41" y="36"/>
                    <a:pt x="41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1" y="34"/>
                    <a:pt x="42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lose/>
                  <a:moveTo>
                    <a:pt x="39" y="36"/>
                  </a:move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40" y="35"/>
                    <a:pt x="41" y="35"/>
                  </a:cubicBezTo>
                  <a:cubicBezTo>
                    <a:pt x="40" y="35"/>
                    <a:pt x="39" y="36"/>
                    <a:pt x="39" y="36"/>
                  </a:cubicBezTo>
                  <a:close/>
                  <a:moveTo>
                    <a:pt x="24" y="37"/>
                  </a:move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6" y="36"/>
                    <a:pt x="27" y="36"/>
                  </a:cubicBezTo>
                  <a:cubicBezTo>
                    <a:pt x="26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lose/>
                  <a:moveTo>
                    <a:pt x="24" y="38"/>
                  </a:moveTo>
                  <a:cubicBezTo>
                    <a:pt x="25" y="38"/>
                    <a:pt x="27" y="38"/>
                    <a:pt x="28" y="37"/>
                  </a:cubicBezTo>
                  <a:cubicBezTo>
                    <a:pt x="27" y="38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5" y="40"/>
                  </a:moveTo>
                  <a:cubicBezTo>
                    <a:pt x="26" y="39"/>
                    <a:pt x="27" y="39"/>
                    <a:pt x="29" y="38"/>
                  </a:cubicBezTo>
                  <a:cubicBezTo>
                    <a:pt x="27" y="39"/>
                    <a:pt x="26" y="40"/>
                    <a:pt x="24" y="40"/>
                  </a:cubicBezTo>
                  <a:cubicBezTo>
                    <a:pt x="24" y="40"/>
                    <a:pt x="24" y="40"/>
                    <a:pt x="24" y="39"/>
                  </a:cubicBezTo>
                  <a:cubicBezTo>
                    <a:pt x="24" y="39"/>
                    <a:pt x="25" y="39"/>
                    <a:pt x="25" y="39"/>
                  </a:cubicBezTo>
                  <a:cubicBezTo>
                    <a:pt x="25" y="39"/>
                    <a:pt x="25" y="40"/>
                    <a:pt x="25" y="40"/>
                  </a:cubicBezTo>
                  <a:close/>
                  <a:moveTo>
                    <a:pt x="24" y="46"/>
                  </a:move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lose/>
                  <a:moveTo>
                    <a:pt x="24" y="49"/>
                  </a:move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lose/>
                  <a:moveTo>
                    <a:pt x="24" y="54"/>
                  </a:move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lose/>
                  <a:moveTo>
                    <a:pt x="24" y="54"/>
                  </a:move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4"/>
                    <a:pt x="24" y="54"/>
                  </a:cubicBezTo>
                  <a:close/>
                  <a:moveTo>
                    <a:pt x="24" y="49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49"/>
                  </a:cubicBezTo>
                  <a:close/>
                  <a:moveTo>
                    <a:pt x="28" y="33"/>
                  </a:moveTo>
                  <a:cubicBezTo>
                    <a:pt x="27" y="34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4"/>
                    <a:pt x="27" y="34"/>
                    <a:pt x="28" y="33"/>
                  </a:cubicBezTo>
                  <a:close/>
                  <a:moveTo>
                    <a:pt x="8" y="39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9" y="38"/>
                    <a:pt x="11" y="37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5"/>
                    <a:pt x="14" y="34"/>
                    <a:pt x="16" y="34"/>
                  </a:cubicBezTo>
                  <a:cubicBezTo>
                    <a:pt x="16" y="34"/>
                    <a:pt x="16" y="34"/>
                    <a:pt x="16" y="3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5" y="35"/>
                    <a:pt x="14" y="35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lose/>
                  <a:moveTo>
                    <a:pt x="18" y="49"/>
                  </a:moveTo>
                  <a:cubicBezTo>
                    <a:pt x="18" y="49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7" y="48"/>
                    <a:pt x="16" y="47"/>
                    <a:pt x="15" y="46"/>
                  </a:cubicBezTo>
                  <a:cubicBezTo>
                    <a:pt x="15" y="46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5" y="45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5" y="45"/>
                  </a:cubicBezTo>
                  <a:cubicBezTo>
                    <a:pt x="15" y="45"/>
                    <a:pt x="16" y="44"/>
                    <a:pt x="17" y="44"/>
                  </a:cubicBezTo>
                  <a:cubicBezTo>
                    <a:pt x="17" y="44"/>
                    <a:pt x="17" y="43"/>
                    <a:pt x="17" y="4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3"/>
                    <a:pt x="16" y="43"/>
                    <a:pt x="16" y="42"/>
                  </a:cubicBezTo>
                  <a:cubicBezTo>
                    <a:pt x="17" y="42"/>
                    <a:pt x="16" y="42"/>
                    <a:pt x="16" y="42"/>
                  </a:cubicBezTo>
                  <a:cubicBezTo>
                    <a:pt x="16" y="42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3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3"/>
                    <a:pt x="14" y="43"/>
                  </a:cubicBezTo>
                  <a:cubicBezTo>
                    <a:pt x="14" y="43"/>
                    <a:pt x="14" y="42"/>
                    <a:pt x="14" y="43"/>
                  </a:cubicBezTo>
                  <a:cubicBezTo>
                    <a:pt x="14" y="43"/>
                    <a:pt x="13" y="43"/>
                    <a:pt x="13" y="44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3" y="43"/>
                    <a:pt x="13" y="42"/>
                    <a:pt x="14" y="42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13" y="42"/>
                    <a:pt x="12" y="42"/>
                    <a:pt x="12" y="43"/>
                  </a:cubicBezTo>
                  <a:cubicBezTo>
                    <a:pt x="12" y="43"/>
                    <a:pt x="11" y="42"/>
                    <a:pt x="11" y="42"/>
                  </a:cubicBezTo>
                  <a:cubicBezTo>
                    <a:pt x="11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3" y="41"/>
                    <a:pt x="14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4" y="40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1"/>
                    <a:pt x="12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1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40"/>
                    <a:pt x="11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1"/>
                    <a:pt x="11" y="41"/>
                    <a:pt x="12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1" y="40"/>
                    <a:pt x="11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0"/>
                    <a:pt x="12" y="40"/>
                    <a:pt x="13" y="39"/>
                  </a:cubicBezTo>
                  <a:cubicBezTo>
                    <a:pt x="13" y="39"/>
                    <a:pt x="13" y="39"/>
                    <a:pt x="12" y="39"/>
                  </a:cubicBezTo>
                  <a:cubicBezTo>
                    <a:pt x="11" y="39"/>
                    <a:pt x="10" y="40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39"/>
                    <a:pt x="12" y="38"/>
                    <a:pt x="13" y="38"/>
                  </a:cubicBezTo>
                  <a:cubicBezTo>
                    <a:pt x="13" y="38"/>
                    <a:pt x="13" y="37"/>
                    <a:pt x="13" y="37"/>
                  </a:cubicBezTo>
                  <a:cubicBezTo>
                    <a:pt x="11" y="38"/>
                    <a:pt x="10" y="39"/>
                    <a:pt x="9" y="40"/>
                  </a:cubicBezTo>
                  <a:cubicBezTo>
                    <a:pt x="9" y="40"/>
                    <a:pt x="9" y="40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0" y="38"/>
                    <a:pt x="11" y="37"/>
                    <a:pt x="13" y="36"/>
                  </a:cubicBezTo>
                  <a:cubicBezTo>
                    <a:pt x="13" y="36"/>
                    <a:pt x="13" y="37"/>
                    <a:pt x="13" y="36"/>
                  </a:cubicBezTo>
                  <a:cubicBezTo>
                    <a:pt x="14" y="36"/>
                    <a:pt x="15" y="35"/>
                    <a:pt x="16" y="34"/>
                  </a:cubicBezTo>
                  <a:cubicBezTo>
                    <a:pt x="17" y="34"/>
                    <a:pt x="17" y="35"/>
                    <a:pt x="17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5" y="37"/>
                    <a:pt x="16" y="36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7"/>
                    <a:pt x="15" y="37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6" y="38"/>
                    <a:pt x="17" y="37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7"/>
                  </a:cubicBezTo>
                  <a:cubicBezTo>
                    <a:pt x="18" y="36"/>
                    <a:pt x="18" y="36"/>
                    <a:pt x="18" y="37"/>
                  </a:cubicBezTo>
                  <a:cubicBezTo>
                    <a:pt x="17" y="37"/>
                    <a:pt x="16" y="38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38"/>
                    <a:pt x="17" y="38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8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8"/>
                    <a:pt x="19" y="38"/>
                    <a:pt x="20" y="39"/>
                  </a:cubicBezTo>
                  <a:cubicBezTo>
                    <a:pt x="19" y="39"/>
                    <a:pt x="18" y="40"/>
                    <a:pt x="17" y="40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0"/>
                    <a:pt x="19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8" y="41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8" y="41"/>
                    <a:pt x="19" y="40"/>
                    <a:pt x="20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9" y="41"/>
                    <a:pt x="18" y="42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2"/>
                    <a:pt x="20" y="41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9" y="43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3"/>
                    <a:pt x="20" y="42"/>
                    <a:pt x="22" y="41"/>
                  </a:cubicBezTo>
                  <a:cubicBezTo>
                    <a:pt x="22" y="42"/>
                    <a:pt x="22" y="42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4"/>
                    <a:pt x="20" y="45"/>
                    <a:pt x="19" y="46"/>
                  </a:cubicBezTo>
                  <a:cubicBezTo>
                    <a:pt x="19" y="46"/>
                    <a:pt x="20" y="46"/>
                    <a:pt x="20" y="46"/>
                  </a:cubicBezTo>
                  <a:cubicBezTo>
                    <a:pt x="21" y="45"/>
                    <a:pt x="22" y="44"/>
                    <a:pt x="23" y="43"/>
                  </a:cubicBezTo>
                  <a:cubicBezTo>
                    <a:pt x="23" y="43"/>
                    <a:pt x="23" y="44"/>
                    <a:pt x="23" y="44"/>
                  </a:cubicBezTo>
                  <a:cubicBezTo>
                    <a:pt x="21" y="45"/>
                    <a:pt x="20" y="46"/>
                    <a:pt x="19" y="47"/>
                  </a:cubicBezTo>
                  <a:cubicBezTo>
                    <a:pt x="18" y="48"/>
                    <a:pt x="19" y="48"/>
                    <a:pt x="19" y="48"/>
                  </a:cubicBezTo>
                  <a:cubicBezTo>
                    <a:pt x="19" y="48"/>
                    <a:pt x="19" y="47"/>
                    <a:pt x="19" y="47"/>
                  </a:cubicBezTo>
                  <a:cubicBezTo>
                    <a:pt x="19" y="48"/>
                    <a:pt x="19" y="48"/>
                    <a:pt x="18" y="48"/>
                  </a:cubicBezTo>
                  <a:cubicBezTo>
                    <a:pt x="18" y="48"/>
                    <a:pt x="18" y="49"/>
                    <a:pt x="19" y="48"/>
                  </a:cubicBezTo>
                  <a:cubicBezTo>
                    <a:pt x="19" y="48"/>
                    <a:pt x="20" y="47"/>
                    <a:pt x="21" y="46"/>
                  </a:cubicBezTo>
                  <a:cubicBezTo>
                    <a:pt x="20" y="47"/>
                    <a:pt x="20" y="47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8" y="49"/>
                    <a:pt x="18" y="49"/>
                  </a:cubicBezTo>
                  <a:close/>
                  <a:moveTo>
                    <a:pt x="18" y="50"/>
                  </a:moveTo>
                  <a:cubicBezTo>
                    <a:pt x="19" y="49"/>
                    <a:pt x="21" y="48"/>
                    <a:pt x="22" y="47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19" y="49"/>
                    <a:pt x="19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8"/>
                    <a:pt x="22" y="48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7"/>
                    <a:pt x="22" y="47"/>
                    <a:pt x="22" y="48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1" y="47"/>
                    <a:pt x="20" y="48"/>
                    <a:pt x="18" y="49"/>
                  </a:cubicBezTo>
                  <a:cubicBezTo>
                    <a:pt x="19" y="49"/>
                    <a:pt x="19" y="49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1" y="47"/>
                    <a:pt x="22" y="46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5"/>
                    <a:pt x="22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20" y="47"/>
                  </a:cubicBezTo>
                  <a:cubicBezTo>
                    <a:pt x="21" y="46"/>
                    <a:pt x="22" y="45"/>
                    <a:pt x="23" y="44"/>
                  </a:cubicBezTo>
                  <a:cubicBezTo>
                    <a:pt x="23" y="44"/>
                    <a:pt x="23" y="45"/>
                    <a:pt x="23" y="45"/>
                  </a:cubicBezTo>
                  <a:cubicBezTo>
                    <a:pt x="23" y="45"/>
                    <a:pt x="24" y="45"/>
                    <a:pt x="24" y="45"/>
                  </a:cubicBezTo>
                  <a:cubicBezTo>
                    <a:pt x="23" y="45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3"/>
                    <a:pt x="22" y="42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18" y="36"/>
                    <a:pt x="16" y="33"/>
                    <a:pt x="13" y="31"/>
                  </a:cubicBezTo>
                  <a:cubicBezTo>
                    <a:pt x="13" y="30"/>
                    <a:pt x="13" y="31"/>
                    <a:pt x="13" y="31"/>
                  </a:cubicBezTo>
                  <a:cubicBezTo>
                    <a:pt x="14" y="31"/>
                    <a:pt x="14" y="32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4" y="33"/>
                    <a:pt x="12" y="34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3" y="34"/>
                    <a:pt x="14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6" y="33"/>
                  </a:cubicBezTo>
                  <a:cubicBezTo>
                    <a:pt x="16" y="33"/>
                    <a:pt x="16" y="33"/>
                    <a:pt x="15" y="33"/>
                  </a:cubicBezTo>
                  <a:cubicBezTo>
                    <a:pt x="14" y="34"/>
                    <a:pt x="13" y="35"/>
                    <a:pt x="12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8" y="39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37"/>
                    <a:pt x="9" y="37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8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9" y="36"/>
                    <a:pt x="11" y="35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1" y="35"/>
                    <a:pt x="9" y="36"/>
                    <a:pt x="7" y="38"/>
                  </a:cubicBezTo>
                  <a:cubicBezTo>
                    <a:pt x="7" y="38"/>
                    <a:pt x="6" y="38"/>
                    <a:pt x="6" y="38"/>
                  </a:cubicBezTo>
                  <a:cubicBezTo>
                    <a:pt x="6" y="37"/>
                    <a:pt x="5" y="36"/>
                    <a:pt x="5" y="36"/>
                  </a:cubicBezTo>
                  <a:cubicBezTo>
                    <a:pt x="6" y="35"/>
                    <a:pt x="8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4" y="29"/>
                    <a:pt x="18" y="26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3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1"/>
                    <a:pt x="24" y="41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7"/>
                    <a:pt x="24" y="47"/>
                  </a:cubicBezTo>
                  <a:cubicBezTo>
                    <a:pt x="23" y="49"/>
                    <a:pt x="21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lose/>
                  <a:moveTo>
                    <a:pt x="18" y="50"/>
                  </a:move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1"/>
                    <a:pt x="19" y="51"/>
                  </a:cubicBezTo>
                  <a:cubicBezTo>
                    <a:pt x="19" y="50"/>
                    <a:pt x="19" y="50"/>
                    <a:pt x="18" y="50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2"/>
                    <a:pt x="19" y="51"/>
                  </a:cubicBezTo>
                  <a:close/>
                  <a:moveTo>
                    <a:pt x="19" y="53"/>
                  </a:moveTo>
                  <a:cubicBezTo>
                    <a:pt x="19" y="53"/>
                    <a:pt x="19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3"/>
                    <a:pt x="19" y="53"/>
                  </a:cubicBezTo>
                  <a:close/>
                  <a:moveTo>
                    <a:pt x="19" y="53"/>
                  </a:move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19" y="53"/>
                    <a:pt x="19" y="54"/>
                  </a:cubicBezTo>
                  <a:cubicBezTo>
                    <a:pt x="19" y="54"/>
                    <a:pt x="19" y="54"/>
                    <a:pt x="19" y="53"/>
                  </a:cubicBezTo>
                  <a:close/>
                  <a:moveTo>
                    <a:pt x="19" y="54"/>
                  </a:moveTo>
                  <a:cubicBezTo>
                    <a:pt x="19" y="54"/>
                    <a:pt x="20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4"/>
                    <a:pt x="20" y="54"/>
                  </a:cubicBezTo>
                  <a:cubicBezTo>
                    <a:pt x="20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lose/>
                  <a:moveTo>
                    <a:pt x="18" y="56"/>
                  </a:moveTo>
                  <a:cubicBezTo>
                    <a:pt x="19" y="55"/>
                    <a:pt x="20" y="55"/>
                    <a:pt x="20" y="5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3" y="53"/>
                  </a:cubicBezTo>
                  <a:cubicBezTo>
                    <a:pt x="23" y="53"/>
                    <a:pt x="23" y="53"/>
                    <a:pt x="22" y="53"/>
                  </a:cubicBezTo>
                  <a:cubicBezTo>
                    <a:pt x="22" y="54"/>
                    <a:pt x="21" y="54"/>
                    <a:pt x="20" y="54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9" y="55"/>
                    <a:pt x="19" y="55"/>
                    <a:pt x="20" y="54"/>
                  </a:cubicBezTo>
                  <a:cubicBezTo>
                    <a:pt x="19" y="54"/>
                    <a:pt x="20" y="55"/>
                    <a:pt x="20" y="55"/>
                  </a:cubicBezTo>
                  <a:cubicBezTo>
                    <a:pt x="20" y="54"/>
                    <a:pt x="20" y="54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4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2" y="53"/>
                    <a:pt x="23" y="52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2"/>
                    <a:pt x="22" y="52"/>
                    <a:pt x="21" y="53"/>
                  </a:cubicBezTo>
                  <a:cubicBezTo>
                    <a:pt x="21" y="53"/>
                    <a:pt x="21" y="53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2"/>
                    <a:pt x="23" y="51"/>
                    <a:pt x="24" y="50"/>
                  </a:cubicBezTo>
                  <a:cubicBezTo>
                    <a:pt x="24" y="50"/>
                    <a:pt x="23" y="50"/>
                    <a:pt x="23" y="50"/>
                  </a:cubicBezTo>
                  <a:cubicBezTo>
                    <a:pt x="22" y="51"/>
                    <a:pt x="21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1"/>
                    <a:pt x="22" y="50"/>
                    <a:pt x="24" y="49"/>
                  </a:cubicBezTo>
                  <a:cubicBezTo>
                    <a:pt x="24" y="49"/>
                    <a:pt x="23" y="49"/>
                    <a:pt x="23" y="49"/>
                  </a:cubicBezTo>
                  <a:cubicBezTo>
                    <a:pt x="22" y="50"/>
                    <a:pt x="21" y="51"/>
                    <a:pt x="20" y="51"/>
                  </a:cubicBezTo>
                  <a:cubicBezTo>
                    <a:pt x="20" y="51"/>
                    <a:pt x="19" y="51"/>
                    <a:pt x="19" y="51"/>
                  </a:cubicBezTo>
                  <a:cubicBezTo>
                    <a:pt x="21" y="50"/>
                    <a:pt x="22" y="50"/>
                    <a:pt x="23" y="49"/>
                  </a:cubicBezTo>
                  <a:cubicBezTo>
                    <a:pt x="23" y="49"/>
                    <a:pt x="23" y="48"/>
                    <a:pt x="23" y="48"/>
                  </a:cubicBezTo>
                  <a:cubicBezTo>
                    <a:pt x="22" y="49"/>
                    <a:pt x="21" y="50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1" y="50"/>
                    <a:pt x="23" y="49"/>
                    <a:pt x="24" y="47"/>
                  </a:cubicBezTo>
                  <a:cubicBezTo>
                    <a:pt x="24" y="48"/>
                    <a:pt x="24" y="48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50"/>
                    <a:pt x="24" y="51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4" y="52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4"/>
                    <a:pt x="20" y="55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lose/>
                  <a:moveTo>
                    <a:pt x="18" y="57"/>
                  </a:moveTo>
                  <a:cubicBezTo>
                    <a:pt x="19" y="56"/>
                    <a:pt x="19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5"/>
                    <a:pt x="22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5"/>
                    <a:pt x="20" y="56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lose/>
                  <a:moveTo>
                    <a:pt x="18" y="58"/>
                  </a:moveTo>
                  <a:cubicBezTo>
                    <a:pt x="18" y="58"/>
                    <a:pt x="18" y="58"/>
                    <a:pt x="18" y="58"/>
                  </a:cubicBezTo>
                  <a:cubicBezTo>
                    <a:pt x="20" y="56"/>
                    <a:pt x="22" y="55"/>
                    <a:pt x="23" y="54"/>
                  </a:cubicBezTo>
                  <a:cubicBezTo>
                    <a:pt x="23" y="54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6"/>
                    <a:pt x="20" y="57"/>
                    <a:pt x="19" y="58"/>
                  </a:cubicBezTo>
                  <a:cubicBezTo>
                    <a:pt x="19" y="58"/>
                    <a:pt x="18" y="58"/>
                    <a:pt x="18" y="58"/>
                  </a:cubicBezTo>
                  <a:close/>
                  <a:moveTo>
                    <a:pt x="20" y="59"/>
                  </a:move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8"/>
                  </a:cubicBezTo>
                  <a:cubicBezTo>
                    <a:pt x="20" y="57"/>
                    <a:pt x="22" y="56"/>
                    <a:pt x="23" y="55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7"/>
                    <a:pt x="21" y="58"/>
                    <a:pt x="20" y="59"/>
                  </a:cubicBezTo>
                  <a:close/>
                  <a:moveTo>
                    <a:pt x="23" y="58"/>
                  </a:moveTo>
                  <a:cubicBezTo>
                    <a:pt x="22" y="58"/>
                    <a:pt x="21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1" y="58"/>
                    <a:pt x="22" y="57"/>
                    <a:pt x="23" y="56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3" y="57"/>
                    <a:pt x="23" y="57"/>
                    <a:pt x="23" y="58"/>
                  </a:cubicBezTo>
                  <a:close/>
                  <a:moveTo>
                    <a:pt x="22" y="65"/>
                  </a:moveTo>
                  <a:cubicBezTo>
                    <a:pt x="24" y="64"/>
                    <a:pt x="25" y="64"/>
                    <a:pt x="26" y="63"/>
                  </a:cubicBezTo>
                  <a:cubicBezTo>
                    <a:pt x="27" y="63"/>
                    <a:pt x="26" y="63"/>
                    <a:pt x="26" y="63"/>
                  </a:cubicBezTo>
                  <a:cubicBezTo>
                    <a:pt x="25" y="64"/>
                    <a:pt x="24" y="64"/>
                    <a:pt x="22" y="65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7" y="62"/>
                    <a:pt x="32" y="61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2" y="61"/>
                    <a:pt x="27" y="62"/>
                    <a:pt x="23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6" y="61"/>
                    <a:pt x="29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4" y="58"/>
                    <a:pt x="35" y="58"/>
                    <a:pt x="36" y="57"/>
                  </a:cubicBezTo>
                  <a:cubicBezTo>
                    <a:pt x="37" y="57"/>
                    <a:pt x="37" y="57"/>
                    <a:pt x="36" y="57"/>
                  </a:cubicBezTo>
                  <a:cubicBezTo>
                    <a:pt x="36" y="57"/>
                    <a:pt x="36" y="57"/>
                    <a:pt x="35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4" y="58"/>
                    <a:pt x="33" y="58"/>
                    <a:pt x="32" y="59"/>
                  </a:cubicBezTo>
                  <a:cubicBezTo>
                    <a:pt x="29" y="60"/>
                    <a:pt x="26" y="61"/>
                    <a:pt x="23" y="62"/>
                  </a:cubicBezTo>
                  <a:cubicBezTo>
                    <a:pt x="23" y="62"/>
                    <a:pt x="23" y="62"/>
                    <a:pt x="23" y="61"/>
                  </a:cubicBezTo>
                  <a:cubicBezTo>
                    <a:pt x="23" y="61"/>
                    <a:pt x="24" y="61"/>
                    <a:pt x="24" y="61"/>
                  </a:cubicBezTo>
                  <a:cubicBezTo>
                    <a:pt x="25" y="60"/>
                    <a:pt x="26" y="60"/>
                    <a:pt x="26" y="60"/>
                  </a:cubicBezTo>
                  <a:cubicBezTo>
                    <a:pt x="26" y="60"/>
                    <a:pt x="26" y="60"/>
                    <a:pt x="27" y="60"/>
                  </a:cubicBezTo>
                  <a:cubicBezTo>
                    <a:pt x="30" y="58"/>
                    <a:pt x="33" y="57"/>
                    <a:pt x="36" y="56"/>
                  </a:cubicBezTo>
                  <a:cubicBezTo>
                    <a:pt x="37" y="56"/>
                    <a:pt x="37" y="55"/>
                    <a:pt x="36" y="55"/>
                  </a:cubicBezTo>
                  <a:cubicBezTo>
                    <a:pt x="32" y="57"/>
                    <a:pt x="28" y="59"/>
                    <a:pt x="24" y="60"/>
                  </a:cubicBezTo>
                  <a:cubicBezTo>
                    <a:pt x="24" y="60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0"/>
                    <a:pt x="23" y="60"/>
                  </a:cubicBezTo>
                  <a:cubicBezTo>
                    <a:pt x="27" y="58"/>
                    <a:pt x="31" y="57"/>
                    <a:pt x="34" y="55"/>
                  </a:cubicBezTo>
                  <a:cubicBezTo>
                    <a:pt x="33" y="56"/>
                    <a:pt x="32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3" y="57"/>
                    <a:pt x="34" y="56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1" y="57"/>
                    <a:pt x="27" y="58"/>
                    <a:pt x="23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5" y="58"/>
                    <a:pt x="27" y="57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7" y="57"/>
                    <a:pt x="25" y="58"/>
                    <a:pt x="23" y="59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5" y="57"/>
                    <a:pt x="26" y="56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6" y="56"/>
                    <a:pt x="25" y="57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5" y="56"/>
                    <a:pt x="26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5"/>
                    <a:pt x="25" y="56"/>
                    <a:pt x="23" y="56"/>
                  </a:cubicBezTo>
                  <a:cubicBezTo>
                    <a:pt x="23" y="56"/>
                    <a:pt x="23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5" y="55"/>
                    <a:pt x="26" y="54"/>
                    <a:pt x="26" y="54"/>
                  </a:cubicBezTo>
                  <a:cubicBezTo>
                    <a:pt x="27" y="54"/>
                    <a:pt x="27" y="54"/>
                    <a:pt x="28" y="54"/>
                  </a:cubicBezTo>
                  <a:cubicBezTo>
                    <a:pt x="28" y="54"/>
                    <a:pt x="28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25" y="54"/>
                    <a:pt x="25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5" y="53"/>
                    <a:pt x="26" y="53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3"/>
                    <a:pt x="25" y="53"/>
                    <a:pt x="25" y="53"/>
                  </a:cubicBezTo>
                  <a:cubicBezTo>
                    <a:pt x="25" y="53"/>
                    <a:pt x="26" y="53"/>
                    <a:pt x="26" y="52"/>
                  </a:cubicBezTo>
                  <a:cubicBezTo>
                    <a:pt x="27" y="52"/>
                    <a:pt x="28" y="52"/>
                    <a:pt x="28" y="51"/>
                  </a:cubicBezTo>
                  <a:cubicBezTo>
                    <a:pt x="29" y="51"/>
                    <a:pt x="28" y="51"/>
                    <a:pt x="28" y="51"/>
                  </a:cubicBezTo>
                  <a:cubicBezTo>
                    <a:pt x="28" y="51"/>
                    <a:pt x="27" y="51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6" y="52"/>
                    <a:pt x="26" y="52"/>
                  </a:cubicBezTo>
                  <a:cubicBezTo>
                    <a:pt x="25" y="52"/>
                    <a:pt x="25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5" y="52"/>
                    <a:pt x="27" y="51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7" y="51"/>
                    <a:pt x="25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5" y="51"/>
                    <a:pt x="26" y="50"/>
                    <a:pt x="27" y="50"/>
                  </a:cubicBezTo>
                  <a:cubicBezTo>
                    <a:pt x="27" y="50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50"/>
                    <a:pt x="25" y="50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6" y="49"/>
                    <a:pt x="27" y="48"/>
                  </a:cubicBezTo>
                  <a:cubicBezTo>
                    <a:pt x="28" y="48"/>
                    <a:pt x="28" y="48"/>
                    <a:pt x="27" y="48"/>
                  </a:cubicBezTo>
                  <a:cubicBezTo>
                    <a:pt x="27" y="48"/>
                    <a:pt x="26" y="49"/>
                    <a:pt x="25" y="49"/>
                  </a:cubicBezTo>
                  <a:cubicBezTo>
                    <a:pt x="26" y="49"/>
                    <a:pt x="26" y="49"/>
                    <a:pt x="27" y="48"/>
                  </a:cubicBezTo>
                  <a:cubicBezTo>
                    <a:pt x="27" y="48"/>
                    <a:pt x="27" y="48"/>
                    <a:pt x="26" y="48"/>
                  </a:cubicBezTo>
                  <a:cubicBezTo>
                    <a:pt x="26" y="49"/>
                    <a:pt x="25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9"/>
                    <a:pt x="26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7"/>
                    <a:pt x="27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6" y="47"/>
                    <a:pt x="25" y="48"/>
                    <a:pt x="24" y="48"/>
                  </a:cubicBezTo>
                  <a:cubicBezTo>
                    <a:pt x="24" y="48"/>
                    <a:pt x="24" y="47"/>
                    <a:pt x="24" y="47"/>
                  </a:cubicBezTo>
                  <a:cubicBezTo>
                    <a:pt x="24" y="47"/>
                    <a:pt x="24" y="46"/>
                    <a:pt x="24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5"/>
                    <a:pt x="27" y="45"/>
                    <a:pt x="28" y="44"/>
                  </a:cubicBezTo>
                  <a:cubicBezTo>
                    <a:pt x="29" y="44"/>
                    <a:pt x="28" y="44"/>
                    <a:pt x="28" y="44"/>
                  </a:cubicBezTo>
                  <a:cubicBezTo>
                    <a:pt x="28" y="44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5"/>
                    <a:pt x="26" y="45"/>
                    <a:pt x="25" y="45"/>
                  </a:cubicBezTo>
                  <a:cubicBezTo>
                    <a:pt x="25" y="45"/>
                    <a:pt x="25" y="46"/>
                    <a:pt x="24" y="46"/>
                  </a:cubicBezTo>
                  <a:cubicBezTo>
                    <a:pt x="24" y="46"/>
                    <a:pt x="24" y="45"/>
                    <a:pt x="24" y="45"/>
                  </a:cubicBezTo>
                  <a:cubicBezTo>
                    <a:pt x="26" y="45"/>
                    <a:pt x="27" y="44"/>
                    <a:pt x="29" y="43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4"/>
                    <a:pt x="27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27" y="43"/>
                    <a:pt x="25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6" y="43"/>
                    <a:pt x="28" y="42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8" y="42"/>
                    <a:pt x="26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3"/>
                    <a:pt x="27" y="42"/>
                    <a:pt x="28" y="42"/>
                  </a:cubicBezTo>
                  <a:cubicBezTo>
                    <a:pt x="28" y="42"/>
                    <a:pt x="28" y="41"/>
                    <a:pt x="28" y="41"/>
                  </a:cubicBezTo>
                  <a:cubicBezTo>
                    <a:pt x="27" y="42"/>
                    <a:pt x="25" y="42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6" y="42"/>
                    <a:pt x="28" y="41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1"/>
                    <a:pt x="26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5" y="41"/>
                    <a:pt x="27" y="41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9" y="40"/>
                    <a:pt x="29" y="40"/>
                  </a:cubicBezTo>
                  <a:cubicBezTo>
                    <a:pt x="29" y="40"/>
                    <a:pt x="29" y="39"/>
                    <a:pt x="29" y="39"/>
                  </a:cubicBezTo>
                  <a:cubicBezTo>
                    <a:pt x="27" y="40"/>
                    <a:pt x="26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6" y="40"/>
                    <a:pt x="28" y="39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2" y="37"/>
                    <a:pt x="35" y="36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3" y="36"/>
                    <a:pt x="30" y="38"/>
                    <a:pt x="26" y="39"/>
                  </a:cubicBezTo>
                  <a:cubicBezTo>
                    <a:pt x="27" y="39"/>
                    <a:pt x="27" y="38"/>
                    <a:pt x="27" y="38"/>
                  </a:cubicBezTo>
                  <a:cubicBezTo>
                    <a:pt x="28" y="38"/>
                    <a:pt x="27" y="38"/>
                    <a:pt x="27" y="38"/>
                  </a:cubicBezTo>
                  <a:cubicBezTo>
                    <a:pt x="26" y="38"/>
                    <a:pt x="25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6" y="38"/>
                    <a:pt x="27" y="38"/>
                    <a:pt x="28" y="37"/>
                  </a:cubicBezTo>
                  <a:cubicBezTo>
                    <a:pt x="29" y="37"/>
                    <a:pt x="28" y="37"/>
                    <a:pt x="28" y="37"/>
                  </a:cubicBezTo>
                  <a:cubicBezTo>
                    <a:pt x="31" y="36"/>
                    <a:pt x="33" y="36"/>
                    <a:pt x="36" y="35"/>
                  </a:cubicBezTo>
                  <a:cubicBezTo>
                    <a:pt x="35" y="35"/>
                    <a:pt x="34" y="35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7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6" y="34"/>
                  </a:cubicBezTo>
                  <a:cubicBezTo>
                    <a:pt x="32" y="35"/>
                    <a:pt x="28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6" y="37"/>
                    <a:pt x="27" y="36"/>
                    <a:pt x="29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31" y="35"/>
                    <a:pt x="33" y="34"/>
                    <a:pt x="35" y="33"/>
                  </a:cubicBezTo>
                  <a:cubicBezTo>
                    <a:pt x="34" y="34"/>
                    <a:pt x="34" y="34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5" y="34"/>
                    <a:pt x="36" y="33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2"/>
                    <a:pt x="37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2" y="34"/>
                    <a:pt x="28" y="35"/>
                    <a:pt x="25" y="37"/>
                  </a:cubicBezTo>
                  <a:cubicBezTo>
                    <a:pt x="26" y="36"/>
                    <a:pt x="27" y="35"/>
                    <a:pt x="29" y="34"/>
                  </a:cubicBezTo>
                  <a:cubicBezTo>
                    <a:pt x="29" y="34"/>
                    <a:pt x="29" y="34"/>
                    <a:pt x="28" y="34"/>
                  </a:cubicBezTo>
                  <a:cubicBezTo>
                    <a:pt x="27" y="35"/>
                    <a:pt x="26" y="36"/>
                    <a:pt x="24" y="36"/>
                  </a:cubicBezTo>
                  <a:cubicBezTo>
                    <a:pt x="24" y="36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6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30" y="33"/>
                    <a:pt x="33" y="32"/>
                    <a:pt x="36" y="31"/>
                  </a:cubicBezTo>
                  <a:cubicBezTo>
                    <a:pt x="35" y="31"/>
                    <a:pt x="35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3"/>
                    <a:pt x="33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3"/>
                    <a:pt x="34" y="32"/>
                    <a:pt x="36" y="32"/>
                  </a:cubicBezTo>
                  <a:cubicBezTo>
                    <a:pt x="36" y="32"/>
                    <a:pt x="36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1"/>
                    <a:pt x="37" y="31"/>
                    <a:pt x="38" y="30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6" y="36"/>
                    <a:pt x="34" y="37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7"/>
                    <a:pt x="36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7"/>
                    <a:pt x="38" y="52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7" y="59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36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lose/>
                  <a:moveTo>
                    <a:pt x="38" y="58"/>
                  </a:moveTo>
                  <a:cubicBezTo>
                    <a:pt x="38" y="58"/>
                    <a:pt x="38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7" y="57"/>
                    <a:pt x="37" y="57"/>
                  </a:cubicBezTo>
                  <a:cubicBezTo>
                    <a:pt x="38" y="57"/>
                    <a:pt x="39" y="57"/>
                    <a:pt x="40" y="57"/>
                  </a:cubicBezTo>
                  <a:cubicBezTo>
                    <a:pt x="39" y="57"/>
                    <a:pt x="39" y="58"/>
                    <a:pt x="38" y="58"/>
                  </a:cubicBezTo>
                  <a:cubicBezTo>
                    <a:pt x="39" y="58"/>
                    <a:pt x="38" y="57"/>
                    <a:pt x="38" y="58"/>
                  </a:cubicBezTo>
                  <a:close/>
                  <a:moveTo>
                    <a:pt x="37" y="59"/>
                  </a:move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8" y="59"/>
                    <a:pt x="38" y="59"/>
                  </a:cubicBezTo>
                  <a:cubicBezTo>
                    <a:pt x="37" y="59"/>
                    <a:pt x="37" y="59"/>
                    <a:pt x="37" y="59"/>
                  </a:cubicBezTo>
                  <a:close/>
                  <a:moveTo>
                    <a:pt x="38" y="59"/>
                  </a:moveTo>
                  <a:cubicBezTo>
                    <a:pt x="38" y="59"/>
                    <a:pt x="38" y="59"/>
                    <a:pt x="39" y="59"/>
                  </a:cubicBezTo>
                  <a:cubicBezTo>
                    <a:pt x="38" y="59"/>
                    <a:pt x="38" y="60"/>
                    <a:pt x="38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59"/>
                  </a:cubicBezTo>
                  <a:cubicBezTo>
                    <a:pt x="37" y="59"/>
                    <a:pt x="38" y="59"/>
                    <a:pt x="38" y="59"/>
                  </a:cubicBezTo>
                  <a:close/>
                  <a:moveTo>
                    <a:pt x="22" y="67"/>
                  </a:moveTo>
                  <a:cubicBezTo>
                    <a:pt x="27" y="65"/>
                    <a:pt x="27" y="65"/>
                    <a:pt x="27" y="65"/>
                  </a:cubicBezTo>
                  <a:cubicBezTo>
                    <a:pt x="27" y="65"/>
                    <a:pt x="27" y="64"/>
                    <a:pt x="26" y="64"/>
                  </a:cubicBezTo>
                  <a:cubicBezTo>
                    <a:pt x="25" y="65"/>
                    <a:pt x="23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7" y="64"/>
                    <a:pt x="32" y="62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5" y="62"/>
                    <a:pt x="33" y="63"/>
                    <a:pt x="31" y="63"/>
                  </a:cubicBezTo>
                  <a:cubicBezTo>
                    <a:pt x="31" y="63"/>
                    <a:pt x="30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7" y="65"/>
                    <a:pt x="24" y="66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lose/>
                  <a:moveTo>
                    <a:pt x="36" y="66"/>
                  </a:moveTo>
                  <a:cubicBezTo>
                    <a:pt x="39" y="65"/>
                    <a:pt x="41" y="64"/>
                    <a:pt x="43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0" y="65"/>
                    <a:pt x="39" y="65"/>
                    <a:pt x="38" y="66"/>
                  </a:cubicBezTo>
                  <a:cubicBezTo>
                    <a:pt x="38" y="66"/>
                    <a:pt x="37" y="66"/>
                    <a:pt x="36" y="67"/>
                  </a:cubicBezTo>
                  <a:cubicBezTo>
                    <a:pt x="36" y="67"/>
                    <a:pt x="36" y="66"/>
                    <a:pt x="36" y="66"/>
                  </a:cubicBezTo>
                  <a:close/>
                  <a:moveTo>
                    <a:pt x="43" y="62"/>
                  </a:moveTo>
                  <a:cubicBezTo>
                    <a:pt x="41" y="63"/>
                    <a:pt x="39" y="65"/>
                    <a:pt x="36" y="66"/>
                  </a:cubicBezTo>
                  <a:cubicBezTo>
                    <a:pt x="36" y="65"/>
                    <a:pt x="37" y="65"/>
                    <a:pt x="37" y="65"/>
                  </a:cubicBezTo>
                  <a:cubicBezTo>
                    <a:pt x="39" y="64"/>
                    <a:pt x="41" y="63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lose/>
                  <a:moveTo>
                    <a:pt x="43" y="61"/>
                  </a:moveTo>
                  <a:cubicBezTo>
                    <a:pt x="43" y="61"/>
                    <a:pt x="43" y="61"/>
                    <a:pt x="43" y="61"/>
                  </a:cubicBezTo>
                  <a:cubicBezTo>
                    <a:pt x="41" y="62"/>
                    <a:pt x="39" y="63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9" y="63"/>
                    <a:pt x="41" y="62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lose/>
                  <a:moveTo>
                    <a:pt x="22" y="68"/>
                  </a:moveTo>
                  <a:cubicBezTo>
                    <a:pt x="22" y="68"/>
                    <a:pt x="22" y="68"/>
                    <a:pt x="22" y="68"/>
                  </a:cubicBezTo>
                  <a:cubicBezTo>
                    <a:pt x="24" y="67"/>
                    <a:pt x="26" y="66"/>
                    <a:pt x="27" y="66"/>
                  </a:cubicBezTo>
                  <a:cubicBezTo>
                    <a:pt x="28" y="66"/>
                    <a:pt x="27" y="65"/>
                    <a:pt x="27" y="65"/>
                  </a:cubicBezTo>
                  <a:cubicBezTo>
                    <a:pt x="25" y="66"/>
                    <a:pt x="24" y="67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7"/>
                    <a:pt x="22" y="67"/>
                  </a:cubicBezTo>
                  <a:cubicBezTo>
                    <a:pt x="25" y="66"/>
                    <a:pt x="28" y="65"/>
                    <a:pt x="32" y="63"/>
                  </a:cubicBezTo>
                  <a:cubicBezTo>
                    <a:pt x="33" y="63"/>
                    <a:pt x="34" y="63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5" y="63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3" y="64"/>
                    <a:pt x="31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6" y="67"/>
                    <a:pt x="24" y="67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lose/>
                  <a:moveTo>
                    <a:pt x="24" y="70"/>
                  </a:moveTo>
                  <a:cubicBezTo>
                    <a:pt x="24" y="70"/>
                    <a:pt x="24" y="70"/>
                    <a:pt x="24" y="70"/>
                  </a:cubicBezTo>
                  <a:cubicBezTo>
                    <a:pt x="24" y="70"/>
                    <a:pt x="25" y="70"/>
                    <a:pt x="25" y="70"/>
                  </a:cubicBezTo>
                  <a:cubicBezTo>
                    <a:pt x="25" y="70"/>
                    <a:pt x="24" y="71"/>
                    <a:pt x="24" y="71"/>
                  </a:cubicBezTo>
                  <a:cubicBezTo>
                    <a:pt x="24" y="71"/>
                    <a:pt x="24" y="71"/>
                    <a:pt x="24" y="70"/>
                  </a:cubicBezTo>
                  <a:close/>
                  <a:moveTo>
                    <a:pt x="24" y="71"/>
                  </a:moveTo>
                  <a:cubicBezTo>
                    <a:pt x="25" y="71"/>
                    <a:pt x="25" y="71"/>
                    <a:pt x="25" y="70"/>
                  </a:cubicBezTo>
                  <a:cubicBezTo>
                    <a:pt x="26" y="70"/>
                    <a:pt x="26" y="70"/>
                    <a:pt x="27" y="70"/>
                  </a:cubicBezTo>
                  <a:cubicBezTo>
                    <a:pt x="27" y="71"/>
                    <a:pt x="27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6" y="71"/>
                    <a:pt x="25" y="71"/>
                  </a:cubicBezTo>
                  <a:cubicBezTo>
                    <a:pt x="25" y="71"/>
                    <a:pt x="25" y="71"/>
                    <a:pt x="25" y="72"/>
                  </a:cubicBezTo>
                  <a:cubicBezTo>
                    <a:pt x="25" y="72"/>
                    <a:pt x="24" y="72"/>
                    <a:pt x="24" y="72"/>
                  </a:cubicBezTo>
                  <a:cubicBezTo>
                    <a:pt x="24" y="71"/>
                    <a:pt x="24" y="71"/>
                    <a:pt x="24" y="71"/>
                  </a:cubicBezTo>
                  <a:close/>
                  <a:moveTo>
                    <a:pt x="24" y="73"/>
                  </a:moveTo>
                  <a:cubicBezTo>
                    <a:pt x="24" y="73"/>
                    <a:pt x="25" y="73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6" y="72"/>
                    <a:pt x="27" y="72"/>
                    <a:pt x="28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8" y="71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2"/>
                    <a:pt x="25" y="72"/>
                    <a:pt x="24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6" y="71"/>
                    <a:pt x="27" y="71"/>
                    <a:pt x="27" y="71"/>
                  </a:cubicBezTo>
                  <a:cubicBezTo>
                    <a:pt x="27" y="71"/>
                    <a:pt x="27" y="70"/>
                    <a:pt x="27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0"/>
                  </a:cubicBezTo>
                  <a:cubicBezTo>
                    <a:pt x="29" y="71"/>
                    <a:pt x="30" y="71"/>
                    <a:pt x="30" y="71"/>
                  </a:cubicBezTo>
                  <a:cubicBezTo>
                    <a:pt x="30" y="71"/>
                    <a:pt x="29" y="71"/>
                    <a:pt x="29" y="71"/>
                  </a:cubicBezTo>
                  <a:cubicBezTo>
                    <a:pt x="27" y="72"/>
                    <a:pt x="26" y="73"/>
                    <a:pt x="24" y="74"/>
                  </a:cubicBezTo>
                  <a:cubicBezTo>
                    <a:pt x="24" y="73"/>
                    <a:pt x="24" y="73"/>
                    <a:pt x="24" y="73"/>
                  </a:cubicBezTo>
                  <a:close/>
                  <a:moveTo>
                    <a:pt x="24" y="74"/>
                  </a:moveTo>
                  <a:cubicBezTo>
                    <a:pt x="25" y="74"/>
                    <a:pt x="25" y="74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7" y="73"/>
                    <a:pt x="28" y="72"/>
                    <a:pt x="29" y="71"/>
                  </a:cubicBezTo>
                  <a:cubicBezTo>
                    <a:pt x="29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0" y="72"/>
                    <a:pt x="28" y="73"/>
                    <a:pt x="26" y="73"/>
                  </a:cubicBezTo>
                  <a:cubicBezTo>
                    <a:pt x="26" y="73"/>
                    <a:pt x="26" y="74"/>
                    <a:pt x="26" y="74"/>
                  </a:cubicBezTo>
                  <a:cubicBezTo>
                    <a:pt x="28" y="73"/>
                    <a:pt x="30" y="72"/>
                    <a:pt x="31" y="71"/>
                  </a:cubicBezTo>
                  <a:cubicBezTo>
                    <a:pt x="32" y="71"/>
                    <a:pt x="32" y="71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2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29" y="72"/>
                    <a:pt x="27" y="74"/>
                    <a:pt x="24" y="75"/>
                  </a:cubicBezTo>
                  <a:cubicBezTo>
                    <a:pt x="24" y="74"/>
                    <a:pt x="24" y="74"/>
                    <a:pt x="24" y="74"/>
                  </a:cubicBezTo>
                  <a:close/>
                  <a:moveTo>
                    <a:pt x="24" y="75"/>
                  </a:move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2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1" y="72"/>
                    <a:pt x="29" y="73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5"/>
                    <a:pt x="24" y="75"/>
                    <a:pt x="24" y="75"/>
                  </a:cubicBezTo>
                  <a:close/>
                  <a:moveTo>
                    <a:pt x="33" y="73"/>
                  </a:moveTo>
                  <a:cubicBezTo>
                    <a:pt x="32" y="73"/>
                    <a:pt x="31" y="73"/>
                    <a:pt x="30" y="74"/>
                  </a:cubicBezTo>
                  <a:cubicBezTo>
                    <a:pt x="31" y="73"/>
                    <a:pt x="33" y="72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2" y="72"/>
                    <a:pt x="31" y="73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8" y="75"/>
                    <a:pt x="26" y="76"/>
                    <a:pt x="24" y="77"/>
                  </a:cubicBezTo>
                  <a:cubicBezTo>
                    <a:pt x="24" y="77"/>
                    <a:pt x="24" y="76"/>
                    <a:pt x="24" y="76"/>
                  </a:cubicBezTo>
                  <a:cubicBezTo>
                    <a:pt x="27" y="74"/>
                    <a:pt x="30" y="73"/>
                    <a:pt x="33" y="72"/>
                  </a:cubicBezTo>
                  <a:cubicBezTo>
                    <a:pt x="33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2"/>
                    <a:pt x="33" y="72"/>
                    <a:pt x="33" y="73"/>
                  </a:cubicBezTo>
                  <a:close/>
                  <a:moveTo>
                    <a:pt x="34" y="72"/>
                  </a:moveTo>
                  <a:cubicBezTo>
                    <a:pt x="34" y="72"/>
                    <a:pt x="34" y="72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2"/>
                    <a:pt x="34" y="72"/>
                    <a:pt x="34" y="72"/>
                  </a:cubicBezTo>
                  <a:close/>
                  <a:moveTo>
                    <a:pt x="34" y="73"/>
                  </a:moveTo>
                  <a:cubicBezTo>
                    <a:pt x="34" y="73"/>
                    <a:pt x="35" y="73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2"/>
                    <a:pt x="35" y="73"/>
                    <a:pt x="35" y="73"/>
                  </a:cubicBezTo>
                  <a:cubicBezTo>
                    <a:pt x="35" y="73"/>
                    <a:pt x="34" y="73"/>
                    <a:pt x="34" y="73"/>
                  </a:cubicBezTo>
                  <a:close/>
                  <a:moveTo>
                    <a:pt x="36" y="67"/>
                  </a:move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6" y="68"/>
                    <a:pt x="35" y="68"/>
                    <a:pt x="35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5" y="68"/>
                    <a:pt x="36" y="68"/>
                    <a:pt x="36" y="68"/>
                  </a:cubicBezTo>
                  <a:cubicBezTo>
                    <a:pt x="36" y="68"/>
                    <a:pt x="36" y="69"/>
                    <a:pt x="36" y="69"/>
                  </a:cubicBezTo>
                  <a:cubicBezTo>
                    <a:pt x="36" y="69"/>
                    <a:pt x="35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5" y="71"/>
                    <a:pt x="35" y="70"/>
                  </a:cubicBezTo>
                  <a:cubicBezTo>
                    <a:pt x="35" y="70"/>
                    <a:pt x="35" y="70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35" y="70"/>
                    <a:pt x="35" y="70"/>
                  </a:cubicBezTo>
                  <a:cubicBezTo>
                    <a:pt x="35" y="70"/>
                    <a:pt x="35" y="71"/>
                    <a:pt x="35" y="70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4" y="71"/>
                    <a:pt x="33" y="71"/>
                  </a:cubicBezTo>
                  <a:cubicBezTo>
                    <a:pt x="34" y="70"/>
                    <a:pt x="34" y="70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3" y="70"/>
                    <a:pt x="33" y="71"/>
                  </a:cubicBezTo>
                  <a:cubicBezTo>
                    <a:pt x="32" y="70"/>
                    <a:pt x="31" y="70"/>
                    <a:pt x="30" y="70"/>
                  </a:cubicBezTo>
                  <a:cubicBezTo>
                    <a:pt x="31" y="70"/>
                    <a:pt x="33" y="69"/>
                    <a:pt x="35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3" y="69"/>
                    <a:pt x="31" y="70"/>
                    <a:pt x="29" y="70"/>
                  </a:cubicBezTo>
                  <a:cubicBezTo>
                    <a:pt x="28" y="70"/>
                    <a:pt x="27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4" y="70"/>
                    <a:pt x="24" y="70"/>
                  </a:cubicBezTo>
                  <a:cubicBezTo>
                    <a:pt x="25" y="70"/>
                    <a:pt x="26" y="69"/>
                    <a:pt x="28" y="69"/>
                  </a:cubicBezTo>
                  <a:cubicBezTo>
                    <a:pt x="28" y="68"/>
                    <a:pt x="28" y="68"/>
                    <a:pt x="27" y="68"/>
                  </a:cubicBezTo>
                  <a:cubicBezTo>
                    <a:pt x="26" y="69"/>
                    <a:pt x="24" y="69"/>
                    <a:pt x="23" y="70"/>
                  </a:cubicBezTo>
                  <a:cubicBezTo>
                    <a:pt x="22" y="70"/>
                    <a:pt x="22" y="70"/>
                    <a:pt x="21" y="70"/>
                  </a:cubicBezTo>
                  <a:cubicBezTo>
                    <a:pt x="21" y="70"/>
                    <a:pt x="22" y="69"/>
                    <a:pt x="22" y="69"/>
                  </a:cubicBezTo>
                  <a:cubicBezTo>
                    <a:pt x="26" y="67"/>
                    <a:pt x="31" y="65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3" y="65"/>
                    <a:pt x="31" y="66"/>
                    <a:pt x="29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6"/>
                    <a:pt x="33" y="66"/>
                    <a:pt x="34" y="65"/>
                  </a:cubicBezTo>
                  <a:cubicBezTo>
                    <a:pt x="30" y="67"/>
                    <a:pt x="26" y="68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7" y="68"/>
                    <a:pt x="32" y="67"/>
                    <a:pt x="36" y="65"/>
                  </a:cubicBezTo>
                  <a:cubicBezTo>
                    <a:pt x="36" y="65"/>
                    <a:pt x="36" y="65"/>
                    <a:pt x="35" y="65"/>
                  </a:cubicBezTo>
                  <a:cubicBezTo>
                    <a:pt x="35" y="65"/>
                    <a:pt x="35" y="66"/>
                    <a:pt x="35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3" y="68"/>
                    <a:pt x="29" y="69"/>
                    <a:pt x="26" y="70"/>
                  </a:cubicBezTo>
                  <a:cubicBezTo>
                    <a:pt x="25" y="70"/>
                    <a:pt x="25" y="70"/>
                    <a:pt x="26" y="70"/>
                  </a:cubicBezTo>
                  <a:cubicBezTo>
                    <a:pt x="27" y="70"/>
                    <a:pt x="28" y="69"/>
                    <a:pt x="29" y="69"/>
                  </a:cubicBezTo>
                  <a:cubicBezTo>
                    <a:pt x="28" y="69"/>
                    <a:pt x="28" y="69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9" y="69"/>
                    <a:pt x="30" y="69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3" y="68"/>
                    <a:pt x="34" y="67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6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lose/>
                  <a:moveTo>
                    <a:pt x="43" y="64"/>
                  </a:moveTo>
                  <a:cubicBezTo>
                    <a:pt x="43" y="64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6"/>
                  </a:cubicBezTo>
                  <a:cubicBezTo>
                    <a:pt x="43" y="66"/>
                    <a:pt x="43" y="65"/>
                    <a:pt x="42" y="65"/>
                  </a:cubicBezTo>
                  <a:cubicBezTo>
                    <a:pt x="42" y="66"/>
                    <a:pt x="41" y="66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8"/>
                    <a:pt x="36" y="68"/>
                  </a:cubicBezTo>
                  <a:cubicBezTo>
                    <a:pt x="39" y="67"/>
                    <a:pt x="41" y="66"/>
                    <a:pt x="43" y="64"/>
                  </a:cubicBezTo>
                  <a:close/>
                  <a:moveTo>
                    <a:pt x="43" y="64"/>
                  </a:move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1" y="65"/>
                    <a:pt x="39" y="66"/>
                    <a:pt x="36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7" y="67"/>
                    <a:pt x="37" y="67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40" y="65"/>
                    <a:pt x="42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lose/>
                  <a:moveTo>
                    <a:pt x="55" y="44"/>
                  </a:moveTo>
                  <a:cubicBezTo>
                    <a:pt x="55" y="44"/>
                    <a:pt x="55" y="44"/>
                    <a:pt x="55" y="44"/>
                  </a:cubicBezTo>
                  <a:cubicBezTo>
                    <a:pt x="51" y="45"/>
                    <a:pt x="47" y="47"/>
                    <a:pt x="43" y="48"/>
                  </a:cubicBezTo>
                  <a:cubicBezTo>
                    <a:pt x="43" y="48"/>
                    <a:pt x="43" y="49"/>
                    <a:pt x="44" y="49"/>
                  </a:cubicBezTo>
                  <a:cubicBezTo>
                    <a:pt x="47" y="47"/>
                    <a:pt x="50" y="46"/>
                    <a:pt x="53" y="45"/>
                  </a:cubicBezTo>
                  <a:cubicBezTo>
                    <a:pt x="52" y="46"/>
                    <a:pt x="51" y="46"/>
                    <a:pt x="50" y="46"/>
                  </a:cubicBezTo>
                  <a:cubicBezTo>
                    <a:pt x="50" y="46"/>
                    <a:pt x="50" y="47"/>
                    <a:pt x="50" y="47"/>
                  </a:cubicBezTo>
                  <a:cubicBezTo>
                    <a:pt x="52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1" y="47"/>
                    <a:pt x="47" y="49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49"/>
                    <a:pt x="46" y="49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6" y="48"/>
                    <a:pt x="44" y="49"/>
                    <a:pt x="43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5" y="47"/>
                    <a:pt x="46" y="47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6" y="46"/>
                    <a:pt x="45" y="47"/>
                    <a:pt x="43" y="48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7" y="45"/>
                    <a:pt x="51" y="44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1" y="44"/>
                    <a:pt x="47" y="45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5" y="45"/>
                    <a:pt x="46" y="45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0" y="43"/>
                    <a:pt x="52" y="42"/>
                    <a:pt x="55" y="40"/>
                  </a:cubicBezTo>
                  <a:cubicBezTo>
                    <a:pt x="55" y="42"/>
                    <a:pt x="55" y="43"/>
                    <a:pt x="55" y="44"/>
                  </a:cubicBezTo>
                  <a:close/>
                  <a:moveTo>
                    <a:pt x="55" y="39"/>
                  </a:moveTo>
                  <a:cubicBezTo>
                    <a:pt x="55" y="39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1" y="42"/>
                    <a:pt x="47" y="44"/>
                    <a:pt x="43" y="45"/>
                  </a:cubicBezTo>
                  <a:cubicBezTo>
                    <a:pt x="43" y="45"/>
                    <a:pt x="43" y="44"/>
                    <a:pt x="43" y="44"/>
                  </a:cubicBezTo>
                  <a:cubicBezTo>
                    <a:pt x="47" y="42"/>
                    <a:pt x="51" y="40"/>
                    <a:pt x="55" y="39"/>
                  </a:cubicBezTo>
                  <a:close/>
                  <a:moveTo>
                    <a:pt x="43" y="44"/>
                  </a:moveTo>
                  <a:cubicBezTo>
                    <a:pt x="43" y="44"/>
                    <a:pt x="43" y="45"/>
                    <a:pt x="43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5"/>
                    <a:pt x="43" y="46"/>
                    <a:pt x="43" y="46"/>
                  </a:cubicBezTo>
                  <a:cubicBezTo>
                    <a:pt x="43" y="46"/>
                    <a:pt x="43" y="46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9"/>
                    <a:pt x="43" y="49"/>
                    <a:pt x="43" y="50"/>
                  </a:cubicBezTo>
                  <a:cubicBezTo>
                    <a:pt x="43" y="50"/>
                    <a:pt x="43" y="50"/>
                    <a:pt x="42" y="50"/>
                  </a:cubicBezTo>
                  <a:cubicBezTo>
                    <a:pt x="42" y="50"/>
                    <a:pt x="42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5"/>
                    <a:pt x="43" y="55"/>
                  </a:cubicBezTo>
                  <a:cubicBezTo>
                    <a:pt x="43" y="55"/>
                    <a:pt x="43" y="55"/>
                    <a:pt x="42" y="55"/>
                  </a:cubicBezTo>
                  <a:cubicBezTo>
                    <a:pt x="42" y="55"/>
                    <a:pt x="42" y="56"/>
                    <a:pt x="42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3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1"/>
                  </a:cubicBezTo>
                  <a:cubicBezTo>
                    <a:pt x="41" y="62"/>
                    <a:pt x="39" y="63"/>
                    <a:pt x="37" y="64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9" y="62"/>
                    <a:pt x="41" y="61"/>
                    <a:pt x="43" y="60"/>
                  </a:cubicBezTo>
                  <a:cubicBezTo>
                    <a:pt x="43" y="60"/>
                    <a:pt x="43" y="59"/>
                    <a:pt x="43" y="60"/>
                  </a:cubicBezTo>
                  <a:cubicBezTo>
                    <a:pt x="41" y="61"/>
                    <a:pt x="39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9" y="61"/>
                    <a:pt x="41" y="60"/>
                  </a:cubicBezTo>
                  <a:cubicBezTo>
                    <a:pt x="41" y="60"/>
                    <a:pt x="41" y="60"/>
                    <a:pt x="40" y="60"/>
                  </a:cubicBezTo>
                  <a:cubicBezTo>
                    <a:pt x="39" y="60"/>
                    <a:pt x="38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8" y="61"/>
                    <a:pt x="39" y="60"/>
                    <a:pt x="40" y="60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39" y="60"/>
                    <a:pt x="38" y="60"/>
                    <a:pt x="37" y="61"/>
                  </a:cubicBezTo>
                  <a:cubicBezTo>
                    <a:pt x="37" y="61"/>
                    <a:pt x="37" y="61"/>
                    <a:pt x="37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9"/>
                    <a:pt x="40" y="59"/>
                    <a:pt x="40" y="59"/>
                  </a:cubicBezTo>
                  <a:cubicBezTo>
                    <a:pt x="40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58"/>
                    <a:pt x="42" y="58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2" y="58"/>
                    <a:pt x="41" y="58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1" y="59"/>
                    <a:pt x="41" y="58"/>
                    <a:pt x="42" y="58"/>
                  </a:cubicBezTo>
                  <a:cubicBezTo>
                    <a:pt x="42" y="58"/>
                    <a:pt x="42" y="58"/>
                    <a:pt x="41" y="58"/>
                  </a:cubicBezTo>
                  <a:cubicBezTo>
                    <a:pt x="41" y="58"/>
                    <a:pt x="40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1" y="58"/>
                    <a:pt x="41" y="57"/>
                    <a:pt x="41" y="57"/>
                  </a:cubicBezTo>
                  <a:cubicBezTo>
                    <a:pt x="40" y="58"/>
                    <a:pt x="40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9"/>
                    <a:pt x="38" y="59"/>
                    <a:pt x="38" y="59"/>
                  </a:cubicBezTo>
                  <a:cubicBezTo>
                    <a:pt x="39" y="58"/>
                    <a:pt x="40" y="58"/>
                    <a:pt x="41" y="58"/>
                  </a:cubicBezTo>
                  <a:cubicBezTo>
                    <a:pt x="41" y="57"/>
                    <a:pt x="41" y="57"/>
                    <a:pt x="40" y="57"/>
                  </a:cubicBezTo>
                  <a:cubicBezTo>
                    <a:pt x="40" y="58"/>
                    <a:pt x="39" y="58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1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0" y="57"/>
                    <a:pt x="39" y="57"/>
                    <a:pt x="37" y="57"/>
                  </a:cubicBezTo>
                  <a:cubicBezTo>
                    <a:pt x="38" y="53"/>
                    <a:pt x="38" y="49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7"/>
                  </a:cubicBezTo>
                  <a:cubicBezTo>
                    <a:pt x="39" y="48"/>
                    <a:pt x="39" y="49"/>
                    <a:pt x="40" y="50"/>
                  </a:cubicBezTo>
                  <a:cubicBezTo>
                    <a:pt x="40" y="50"/>
                    <a:pt x="40" y="50"/>
                    <a:pt x="40" y="49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lose/>
                  <a:moveTo>
                    <a:pt x="59" y="30"/>
                  </a:moveTo>
                  <a:cubicBezTo>
                    <a:pt x="60" y="30"/>
                    <a:pt x="61" y="29"/>
                    <a:pt x="62" y="29"/>
                  </a:cubicBezTo>
                  <a:cubicBezTo>
                    <a:pt x="61" y="29"/>
                    <a:pt x="60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lose/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3" y="33"/>
                    <a:pt x="63" y="33"/>
                    <a:pt x="64" y="32"/>
                  </a:cubicBezTo>
                  <a:cubicBezTo>
                    <a:pt x="63" y="33"/>
                    <a:pt x="63" y="33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12164"/>
            <p:cNvSpPr>
              <a:spLocks noEditPoints="1"/>
            </p:cNvSpPr>
            <p:nvPr/>
          </p:nvSpPr>
          <p:spPr bwMode="auto">
            <a:xfrm>
              <a:off x="7818874" y="4798563"/>
              <a:ext cx="160885" cy="138946"/>
            </a:xfrm>
            <a:custGeom>
              <a:avLst/>
              <a:gdLst>
                <a:gd name="T0" fmla="*/ 1 w 37"/>
                <a:gd name="T1" fmla="*/ 30 h 32"/>
                <a:gd name="T2" fmla="*/ 5 w 37"/>
                <a:gd name="T3" fmla="*/ 27 h 32"/>
                <a:gd name="T4" fmla="*/ 2 w 37"/>
                <a:gd name="T5" fmla="*/ 29 h 32"/>
                <a:gd name="T6" fmla="*/ 14 w 37"/>
                <a:gd name="T7" fmla="*/ 20 h 32"/>
                <a:gd name="T8" fmla="*/ 12 w 37"/>
                <a:gd name="T9" fmla="*/ 19 h 32"/>
                <a:gd name="T10" fmla="*/ 7 w 37"/>
                <a:gd name="T11" fmla="*/ 22 h 32"/>
                <a:gd name="T12" fmla="*/ 8 w 37"/>
                <a:gd name="T13" fmla="*/ 20 h 32"/>
                <a:gd name="T14" fmla="*/ 8 w 37"/>
                <a:gd name="T15" fmla="*/ 19 h 32"/>
                <a:gd name="T16" fmla="*/ 23 w 37"/>
                <a:gd name="T17" fmla="*/ 10 h 32"/>
                <a:gd name="T18" fmla="*/ 22 w 37"/>
                <a:gd name="T19" fmla="*/ 11 h 32"/>
                <a:gd name="T20" fmla="*/ 10 w 37"/>
                <a:gd name="T21" fmla="*/ 17 h 32"/>
                <a:gd name="T22" fmla="*/ 31 w 37"/>
                <a:gd name="T23" fmla="*/ 6 h 32"/>
                <a:gd name="T24" fmla="*/ 11 w 37"/>
                <a:gd name="T25" fmla="*/ 16 h 32"/>
                <a:gd name="T26" fmla="*/ 22 w 37"/>
                <a:gd name="T27" fmla="*/ 9 h 32"/>
                <a:gd name="T28" fmla="*/ 31 w 37"/>
                <a:gd name="T29" fmla="*/ 5 h 32"/>
                <a:gd name="T30" fmla="*/ 29 w 37"/>
                <a:gd name="T31" fmla="*/ 8 h 32"/>
                <a:gd name="T32" fmla="*/ 22 w 37"/>
                <a:gd name="T33" fmla="*/ 11 h 32"/>
                <a:gd name="T34" fmla="*/ 18 w 37"/>
                <a:gd name="T35" fmla="*/ 14 h 32"/>
                <a:gd name="T36" fmla="*/ 22 w 37"/>
                <a:gd name="T37" fmla="*/ 13 h 32"/>
                <a:gd name="T38" fmla="*/ 23 w 37"/>
                <a:gd name="T39" fmla="*/ 12 h 32"/>
                <a:gd name="T40" fmla="*/ 26 w 37"/>
                <a:gd name="T41" fmla="*/ 11 h 32"/>
                <a:gd name="T42" fmla="*/ 29 w 37"/>
                <a:gd name="T43" fmla="*/ 9 h 32"/>
                <a:gd name="T44" fmla="*/ 21 w 37"/>
                <a:gd name="T45" fmla="*/ 13 h 32"/>
                <a:gd name="T46" fmla="*/ 30 w 37"/>
                <a:gd name="T47" fmla="*/ 7 h 32"/>
                <a:gd name="T48" fmla="*/ 35 w 37"/>
                <a:gd name="T49" fmla="*/ 13 h 32"/>
                <a:gd name="T50" fmla="*/ 25 w 37"/>
                <a:gd name="T51" fmla="*/ 18 h 32"/>
                <a:gd name="T52" fmla="*/ 28 w 37"/>
                <a:gd name="T53" fmla="*/ 17 h 32"/>
                <a:gd name="T54" fmla="*/ 35 w 37"/>
                <a:gd name="T55" fmla="*/ 15 h 32"/>
                <a:gd name="T56" fmla="*/ 29 w 37"/>
                <a:gd name="T57" fmla="*/ 0 h 32"/>
                <a:gd name="T58" fmla="*/ 24 w 37"/>
                <a:gd name="T59" fmla="*/ 2 h 32"/>
                <a:gd name="T60" fmla="*/ 30 w 37"/>
                <a:gd name="T61" fmla="*/ 3 h 32"/>
                <a:gd name="T62" fmla="*/ 14 w 37"/>
                <a:gd name="T63" fmla="*/ 11 h 32"/>
                <a:gd name="T64" fmla="*/ 21 w 37"/>
                <a:gd name="T65" fmla="*/ 7 h 32"/>
                <a:gd name="T66" fmla="*/ 22 w 37"/>
                <a:gd name="T67" fmla="*/ 6 h 32"/>
                <a:gd name="T68" fmla="*/ 18 w 37"/>
                <a:gd name="T69" fmla="*/ 7 h 32"/>
                <a:gd name="T70" fmla="*/ 16 w 37"/>
                <a:gd name="T71" fmla="*/ 8 h 32"/>
                <a:gd name="T72" fmla="*/ 17 w 37"/>
                <a:gd name="T73" fmla="*/ 6 h 32"/>
                <a:gd name="T74" fmla="*/ 28 w 37"/>
                <a:gd name="T75" fmla="*/ 1 h 32"/>
                <a:gd name="T76" fmla="*/ 25 w 37"/>
                <a:gd name="T77" fmla="*/ 2 h 32"/>
                <a:gd name="T78" fmla="*/ 20 w 37"/>
                <a:gd name="T79" fmla="*/ 4 h 32"/>
                <a:gd name="T80" fmla="*/ 17 w 37"/>
                <a:gd name="T81" fmla="*/ 6 h 32"/>
                <a:gd name="T82" fmla="*/ 17 w 37"/>
                <a:gd name="T83" fmla="*/ 6 h 32"/>
                <a:gd name="T84" fmla="*/ 16 w 37"/>
                <a:gd name="T85" fmla="*/ 8 h 32"/>
                <a:gd name="T86" fmla="*/ 13 w 37"/>
                <a:gd name="T87" fmla="*/ 11 h 32"/>
                <a:gd name="T88" fmla="*/ 13 w 37"/>
                <a:gd name="T89" fmla="*/ 11 h 32"/>
                <a:gd name="T90" fmla="*/ 12 w 37"/>
                <a:gd name="T91" fmla="*/ 13 h 32"/>
                <a:gd name="T92" fmla="*/ 12 w 37"/>
                <a:gd name="T93" fmla="*/ 13 h 32"/>
                <a:gd name="T94" fmla="*/ 10 w 37"/>
                <a:gd name="T95" fmla="*/ 16 h 32"/>
                <a:gd name="T96" fmla="*/ 0 w 37"/>
                <a:gd name="T97" fmla="*/ 32 h 32"/>
                <a:gd name="T98" fmla="*/ 30 w 37"/>
                <a:gd name="T99" fmla="*/ 16 h 32"/>
                <a:gd name="T100" fmla="*/ 18 w 37"/>
                <a:gd name="T101" fmla="*/ 9 h 32"/>
                <a:gd name="T102" fmla="*/ 13 w 37"/>
                <a:gd name="T103" fmla="*/ 13 h 32"/>
                <a:gd name="T104" fmla="*/ 30 w 37"/>
                <a:gd name="T105" fmla="*/ 4 h 32"/>
                <a:gd name="T106" fmla="*/ 23 w 37"/>
                <a:gd name="T107" fmla="*/ 7 h 32"/>
                <a:gd name="T108" fmla="*/ 31 w 37"/>
                <a:gd name="T109" fmla="*/ 5 h 32"/>
                <a:gd name="T110" fmla="*/ 19 w 37"/>
                <a:gd name="T111" fmla="*/ 11 h 32"/>
                <a:gd name="T112" fmla="*/ 13 w 37"/>
                <a:gd name="T11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" h="32">
                  <a:moveTo>
                    <a:pt x="1" y="31"/>
                  </a:moveTo>
                  <a:cubicBezTo>
                    <a:pt x="5" y="28"/>
                    <a:pt x="9" y="26"/>
                    <a:pt x="13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9" y="26"/>
                    <a:pt x="5" y="28"/>
                    <a:pt x="1" y="30"/>
                  </a:cubicBezTo>
                  <a:cubicBezTo>
                    <a:pt x="1" y="30"/>
                    <a:pt x="2" y="30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6"/>
                    <a:pt x="10" y="24"/>
                    <a:pt x="13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9" y="24"/>
                    <a:pt x="6" y="26"/>
                    <a:pt x="2" y="29"/>
                  </a:cubicBezTo>
                  <a:cubicBezTo>
                    <a:pt x="3" y="28"/>
                    <a:pt x="3" y="28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1" y="22"/>
                    <a:pt x="7" y="25"/>
                    <a:pt x="4" y="27"/>
                  </a:cubicBezTo>
                  <a:cubicBezTo>
                    <a:pt x="4" y="26"/>
                    <a:pt x="5" y="25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0" y="20"/>
                    <a:pt x="8" y="22"/>
                    <a:pt x="6" y="23"/>
                  </a:cubicBezTo>
                  <a:cubicBezTo>
                    <a:pt x="6" y="23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0" y="20"/>
                    <a:pt x="12" y="19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2" y="18"/>
                    <a:pt x="10" y="20"/>
                    <a:pt x="7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18"/>
                    <a:pt x="13" y="17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7"/>
                    <a:pt x="10" y="18"/>
                    <a:pt x="8" y="19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4" y="16"/>
                    <a:pt x="18" y="13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9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5" y="9"/>
                    <a:pt x="24" y="10"/>
                    <a:pt x="22" y="11"/>
                  </a:cubicBezTo>
                  <a:cubicBezTo>
                    <a:pt x="21" y="11"/>
                    <a:pt x="19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6" y="14"/>
                    <a:pt x="13" y="16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7" y="13"/>
                    <a:pt x="23" y="10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6"/>
                    <a:pt x="29" y="6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2" y="10"/>
                    <a:pt x="16" y="13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4" y="8"/>
                    <a:pt x="26" y="7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6"/>
                    <a:pt x="32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7"/>
                    <a:pt x="30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3" y="11"/>
                    <a:pt x="20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6" y="15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7" y="15"/>
                    <a:pt x="18" y="15"/>
                  </a:cubicBezTo>
                  <a:cubicBezTo>
                    <a:pt x="19" y="14"/>
                    <a:pt x="21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1" y="14"/>
                    <a:pt x="18" y="15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9" y="15"/>
                    <a:pt x="22" y="13"/>
                    <a:pt x="26" y="11"/>
                  </a:cubicBezTo>
                  <a:cubicBezTo>
                    <a:pt x="27" y="11"/>
                    <a:pt x="28" y="10"/>
                    <a:pt x="29" y="10"/>
                  </a:cubicBezTo>
                  <a:cubicBezTo>
                    <a:pt x="29" y="10"/>
                    <a:pt x="29" y="9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7" y="10"/>
                    <a:pt x="26" y="11"/>
                  </a:cubicBezTo>
                  <a:cubicBezTo>
                    <a:pt x="25" y="11"/>
                    <a:pt x="24" y="12"/>
                    <a:pt x="23" y="12"/>
                  </a:cubicBezTo>
                  <a:cubicBezTo>
                    <a:pt x="22" y="12"/>
                    <a:pt x="22" y="12"/>
                    <a:pt x="21" y="13"/>
                  </a:cubicBezTo>
                  <a:cubicBezTo>
                    <a:pt x="24" y="11"/>
                    <a:pt x="26" y="10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8"/>
                    <a:pt x="34" y="11"/>
                    <a:pt x="35" y="13"/>
                  </a:cubicBezTo>
                  <a:cubicBezTo>
                    <a:pt x="32" y="14"/>
                    <a:pt x="30" y="15"/>
                    <a:pt x="28" y="16"/>
                  </a:cubicBezTo>
                  <a:cubicBezTo>
                    <a:pt x="27" y="17"/>
                    <a:pt x="25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7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0" y="16"/>
                    <a:pt x="32" y="15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4"/>
                    <a:pt x="35" y="15"/>
                    <a:pt x="35" y="15"/>
                  </a:cubicBezTo>
                  <a:cubicBezTo>
                    <a:pt x="36" y="16"/>
                    <a:pt x="36" y="17"/>
                    <a:pt x="36" y="18"/>
                  </a:cubicBezTo>
                  <a:cubicBezTo>
                    <a:pt x="36" y="18"/>
                    <a:pt x="36" y="17"/>
                    <a:pt x="37" y="17"/>
                  </a:cubicBezTo>
                  <a:cubicBezTo>
                    <a:pt x="34" y="11"/>
                    <a:pt x="32" y="6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5" y="1"/>
                    <a:pt x="21" y="3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9" y="4"/>
                    <a:pt x="21" y="3"/>
                    <a:pt x="24" y="2"/>
                  </a:cubicBezTo>
                  <a:cubicBezTo>
                    <a:pt x="25" y="2"/>
                    <a:pt x="26" y="1"/>
                    <a:pt x="27" y="1"/>
                  </a:cubicBezTo>
                  <a:cubicBezTo>
                    <a:pt x="28" y="1"/>
                    <a:pt x="28" y="0"/>
                    <a:pt x="29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2"/>
                    <a:pt x="30" y="3"/>
                    <a:pt x="30" y="3"/>
                  </a:cubicBezTo>
                  <a:cubicBezTo>
                    <a:pt x="26" y="5"/>
                    <a:pt x="22" y="7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6" y="9"/>
                    <a:pt x="17" y="8"/>
                    <a:pt x="18" y="8"/>
                  </a:cubicBezTo>
                  <a:cubicBezTo>
                    <a:pt x="19" y="8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3" y="6"/>
                    <a:pt x="24" y="6"/>
                  </a:cubicBezTo>
                  <a:cubicBezTo>
                    <a:pt x="24" y="6"/>
                    <a:pt x="24" y="5"/>
                    <a:pt x="23" y="5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3" y="6"/>
                    <a:pt x="22" y="5"/>
                    <a:pt x="22" y="6"/>
                  </a:cubicBezTo>
                  <a:cubicBezTo>
                    <a:pt x="21" y="6"/>
                    <a:pt x="20" y="7"/>
                    <a:pt x="19" y="7"/>
                  </a:cubicBezTo>
                  <a:cubicBezTo>
                    <a:pt x="23" y="5"/>
                    <a:pt x="26" y="4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5" y="4"/>
                    <a:pt x="22" y="6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9"/>
                    <a:pt x="15" y="9"/>
                  </a:cubicBezTo>
                  <a:cubicBezTo>
                    <a:pt x="15" y="9"/>
                    <a:pt x="16" y="8"/>
                    <a:pt x="16" y="8"/>
                  </a:cubicBezTo>
                  <a:cubicBezTo>
                    <a:pt x="20" y="6"/>
                    <a:pt x="24" y="4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4" y="3"/>
                    <a:pt x="20" y="5"/>
                    <a:pt x="16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9" y="5"/>
                    <a:pt x="20" y="5"/>
                    <a:pt x="22" y="4"/>
                  </a:cubicBezTo>
                  <a:cubicBezTo>
                    <a:pt x="23" y="3"/>
                    <a:pt x="24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7" y="1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3" y="3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5"/>
                    <a:pt x="19" y="5"/>
                    <a:pt x="17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7" y="21"/>
                    <a:pt x="3" y="26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lose/>
                  <a:moveTo>
                    <a:pt x="30" y="16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1" y="15"/>
                    <a:pt x="31" y="15"/>
                    <a:pt x="30" y="16"/>
                  </a:cubicBezTo>
                  <a:close/>
                  <a:moveTo>
                    <a:pt x="14" y="11"/>
                  </a:moveTo>
                  <a:cubicBezTo>
                    <a:pt x="15" y="11"/>
                    <a:pt x="16" y="10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18" y="10"/>
                    <a:pt x="16" y="11"/>
                    <a:pt x="13" y="12"/>
                  </a:cubicBezTo>
                  <a:cubicBezTo>
                    <a:pt x="13" y="12"/>
                    <a:pt x="13" y="12"/>
                    <a:pt x="14" y="11"/>
                  </a:cubicBezTo>
                  <a:close/>
                  <a:moveTo>
                    <a:pt x="13" y="13"/>
                  </a:moveTo>
                  <a:cubicBezTo>
                    <a:pt x="18" y="10"/>
                    <a:pt x="22" y="8"/>
                    <a:pt x="27" y="5"/>
                  </a:cubicBezTo>
                  <a:cubicBezTo>
                    <a:pt x="27" y="5"/>
                    <a:pt x="27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8" y="5"/>
                    <a:pt x="29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5"/>
                    <a:pt x="25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8"/>
                    <a:pt x="21" y="8"/>
                    <a:pt x="19" y="8"/>
                  </a:cubicBezTo>
                  <a:cubicBezTo>
                    <a:pt x="23" y="7"/>
                    <a:pt x="26" y="5"/>
                    <a:pt x="30" y="3"/>
                  </a:cubicBezTo>
                  <a:cubicBezTo>
                    <a:pt x="30" y="4"/>
                    <a:pt x="31" y="4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7"/>
                    <a:pt x="22" y="9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2"/>
                    <a:pt x="14" y="13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12165"/>
            <p:cNvSpPr>
              <a:spLocks/>
            </p:cNvSpPr>
            <p:nvPr/>
          </p:nvSpPr>
          <p:spPr bwMode="auto">
            <a:xfrm>
              <a:off x="8113221" y="4932025"/>
              <a:ext cx="25595" cy="31081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7 h 7"/>
                <a:gd name="T4" fmla="*/ 1 w 6"/>
                <a:gd name="T5" fmla="*/ 7 h 7"/>
                <a:gd name="T6" fmla="*/ 6 w 6"/>
                <a:gd name="T7" fmla="*/ 1 h 7"/>
                <a:gd name="T8" fmla="*/ 6 w 6"/>
                <a:gd name="T9" fmla="*/ 0 h 7"/>
                <a:gd name="T10" fmla="*/ 6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12166"/>
            <p:cNvSpPr>
              <a:spLocks/>
            </p:cNvSpPr>
            <p:nvPr/>
          </p:nvSpPr>
          <p:spPr bwMode="auto">
            <a:xfrm>
              <a:off x="7987072" y="5451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12167"/>
            <p:cNvSpPr>
              <a:spLocks/>
            </p:cNvSpPr>
            <p:nvPr/>
          </p:nvSpPr>
          <p:spPr bwMode="auto">
            <a:xfrm>
              <a:off x="7983415" y="4988700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Oval 12168"/>
            <p:cNvSpPr>
              <a:spLocks noChangeArrowheads="1"/>
            </p:cNvSpPr>
            <p:nvPr/>
          </p:nvSpPr>
          <p:spPr bwMode="auto">
            <a:xfrm>
              <a:off x="7987072" y="4988700"/>
              <a:ext cx="1829" cy="1829"/>
            </a:xfrm>
            <a:prstGeom prst="ellipse">
              <a:avLst/>
            </a:pr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12169"/>
            <p:cNvSpPr>
              <a:spLocks/>
            </p:cNvSpPr>
            <p:nvPr/>
          </p:nvSpPr>
          <p:spPr bwMode="auto">
            <a:xfrm>
              <a:off x="7923084" y="4922883"/>
              <a:ext cx="47534" cy="18282"/>
            </a:xfrm>
            <a:custGeom>
              <a:avLst/>
              <a:gdLst>
                <a:gd name="T0" fmla="*/ 1 w 11"/>
                <a:gd name="T1" fmla="*/ 4 h 4"/>
                <a:gd name="T2" fmla="*/ 11 w 11"/>
                <a:gd name="T3" fmla="*/ 0 h 4"/>
                <a:gd name="T4" fmla="*/ 11 w 11"/>
                <a:gd name="T5" fmla="*/ 0 h 4"/>
                <a:gd name="T6" fmla="*/ 3 w 11"/>
                <a:gd name="T7" fmla="*/ 3 h 4"/>
                <a:gd name="T8" fmla="*/ 5 w 11"/>
                <a:gd name="T9" fmla="*/ 2 h 4"/>
                <a:gd name="T10" fmla="*/ 4 w 11"/>
                <a:gd name="T11" fmla="*/ 2 h 4"/>
                <a:gd name="T12" fmla="*/ 1 w 11"/>
                <a:gd name="T13" fmla="*/ 4 h 4"/>
                <a:gd name="T14" fmla="*/ 1 w 11"/>
                <a:gd name="T15" fmla="*/ 4 h 4"/>
                <a:gd name="T16" fmla="*/ 0 w 11"/>
                <a:gd name="T17" fmla="*/ 4 h 4"/>
                <a:gd name="T18" fmla="*/ 1 w 1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1" y="4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1"/>
                    <a:pt x="6" y="2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12170"/>
            <p:cNvSpPr>
              <a:spLocks/>
            </p:cNvSpPr>
            <p:nvPr/>
          </p:nvSpPr>
          <p:spPr bwMode="auto">
            <a:xfrm>
              <a:off x="7879206" y="484244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12171"/>
            <p:cNvSpPr>
              <a:spLocks/>
            </p:cNvSpPr>
            <p:nvPr/>
          </p:nvSpPr>
          <p:spPr bwMode="auto">
            <a:xfrm>
              <a:off x="7926740" y="4820502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12172"/>
            <p:cNvSpPr>
              <a:spLocks/>
            </p:cNvSpPr>
            <p:nvPr/>
          </p:nvSpPr>
          <p:spPr bwMode="auto">
            <a:xfrm>
              <a:off x="7923084" y="4811361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12173"/>
            <p:cNvSpPr>
              <a:spLocks/>
            </p:cNvSpPr>
            <p:nvPr/>
          </p:nvSpPr>
          <p:spPr bwMode="auto">
            <a:xfrm>
              <a:off x="7948679" y="4833300"/>
              <a:ext cx="9142" cy="365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12174"/>
            <p:cNvSpPr>
              <a:spLocks/>
            </p:cNvSpPr>
            <p:nvPr/>
          </p:nvSpPr>
          <p:spPr bwMode="auto">
            <a:xfrm>
              <a:off x="7840813" y="4862552"/>
              <a:ext cx="73129" cy="43878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0 h 10"/>
                <a:gd name="T4" fmla="*/ 17 w 17"/>
                <a:gd name="T5" fmla="*/ 0 h 10"/>
                <a:gd name="T6" fmla="*/ 5 w 17"/>
                <a:gd name="T7" fmla="*/ 7 h 10"/>
                <a:gd name="T8" fmla="*/ 5 w 17"/>
                <a:gd name="T9" fmla="*/ 6 h 10"/>
                <a:gd name="T10" fmla="*/ 0 w 17"/>
                <a:gd name="T11" fmla="*/ 9 h 10"/>
                <a:gd name="T12" fmla="*/ 0 w 17"/>
                <a:gd name="T13" fmla="*/ 9 h 10"/>
                <a:gd name="T14" fmla="*/ 3 w 17"/>
                <a:gd name="T15" fmla="*/ 8 h 10"/>
                <a:gd name="T16" fmla="*/ 0 w 17"/>
                <a:gd name="T17" fmla="*/ 10 h 10"/>
                <a:gd name="T18" fmla="*/ 0 w 17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5" y="7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2"/>
                    <a:pt x="9" y="4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0" y="9"/>
                    <a:pt x="0" y="10"/>
                    <a:pt x="0" y="9"/>
                  </a:cubicBezTo>
                  <a:cubicBezTo>
                    <a:pt x="1" y="9"/>
                    <a:pt x="2" y="9"/>
                    <a:pt x="3" y="8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12175"/>
            <p:cNvSpPr>
              <a:spLocks/>
            </p:cNvSpPr>
            <p:nvPr/>
          </p:nvSpPr>
          <p:spPr bwMode="auto">
            <a:xfrm>
              <a:off x="7822530" y="4906430"/>
              <a:ext cx="43878" cy="31081"/>
            </a:xfrm>
            <a:custGeom>
              <a:avLst/>
              <a:gdLst>
                <a:gd name="T0" fmla="*/ 10 w 10"/>
                <a:gd name="T1" fmla="*/ 1 h 7"/>
                <a:gd name="T2" fmla="*/ 0 w 10"/>
                <a:gd name="T3" fmla="*/ 6 h 7"/>
                <a:gd name="T4" fmla="*/ 0 w 10"/>
                <a:gd name="T5" fmla="*/ 7 h 7"/>
                <a:gd name="T6" fmla="*/ 10 w 10"/>
                <a:gd name="T7" fmla="*/ 1 h 7"/>
                <a:gd name="T8" fmla="*/ 10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7" y="3"/>
                    <a:pt x="3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12176"/>
            <p:cNvSpPr>
              <a:spLocks/>
            </p:cNvSpPr>
            <p:nvPr/>
          </p:nvSpPr>
          <p:spPr bwMode="auto">
            <a:xfrm>
              <a:off x="7879206" y="4871693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12177"/>
            <p:cNvSpPr>
              <a:spLocks/>
            </p:cNvSpPr>
            <p:nvPr/>
          </p:nvSpPr>
          <p:spPr bwMode="auto">
            <a:xfrm>
              <a:off x="7923084" y="4842441"/>
              <a:ext cx="34737" cy="20111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12178"/>
            <p:cNvSpPr>
              <a:spLocks/>
            </p:cNvSpPr>
            <p:nvPr/>
          </p:nvSpPr>
          <p:spPr bwMode="auto">
            <a:xfrm>
              <a:off x="7923084" y="4842441"/>
              <a:ext cx="38394" cy="25595"/>
            </a:xfrm>
            <a:custGeom>
              <a:avLst/>
              <a:gdLst>
                <a:gd name="T0" fmla="*/ 9 w 9"/>
                <a:gd name="T1" fmla="*/ 1 h 6"/>
                <a:gd name="T2" fmla="*/ 2 w 9"/>
                <a:gd name="T3" fmla="*/ 4 h 6"/>
                <a:gd name="T4" fmla="*/ 1 w 9"/>
                <a:gd name="T5" fmla="*/ 5 h 6"/>
                <a:gd name="T6" fmla="*/ 1 w 9"/>
                <a:gd name="T7" fmla="*/ 6 h 6"/>
                <a:gd name="T8" fmla="*/ 2 w 9"/>
                <a:gd name="T9" fmla="*/ 5 h 6"/>
                <a:gd name="T10" fmla="*/ 2 w 9"/>
                <a:gd name="T11" fmla="*/ 5 h 6"/>
                <a:gd name="T12" fmla="*/ 3 w 9"/>
                <a:gd name="T13" fmla="*/ 5 h 6"/>
                <a:gd name="T14" fmla="*/ 6 w 9"/>
                <a:gd name="T15" fmla="*/ 3 h 6"/>
                <a:gd name="T16" fmla="*/ 5 w 9"/>
                <a:gd name="T17" fmla="*/ 3 h 6"/>
                <a:gd name="T18" fmla="*/ 5 w 9"/>
                <a:gd name="T19" fmla="*/ 3 h 6"/>
                <a:gd name="T20" fmla="*/ 9 w 9"/>
                <a:gd name="T21" fmla="*/ 1 h 6"/>
                <a:gd name="T22" fmla="*/ 9 w 9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6">
                  <a:moveTo>
                    <a:pt x="9" y="1"/>
                  </a:moveTo>
                  <a:cubicBezTo>
                    <a:pt x="7" y="2"/>
                    <a:pt x="5" y="3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8" y="2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12179"/>
            <p:cNvSpPr>
              <a:spLocks/>
            </p:cNvSpPr>
            <p:nvPr/>
          </p:nvSpPr>
          <p:spPr bwMode="auto">
            <a:xfrm>
              <a:off x="7919428" y="4846097"/>
              <a:ext cx="47534" cy="2559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12180"/>
            <p:cNvSpPr>
              <a:spLocks/>
            </p:cNvSpPr>
            <p:nvPr/>
          </p:nvSpPr>
          <p:spPr bwMode="auto">
            <a:xfrm>
              <a:off x="7923084" y="4849754"/>
              <a:ext cx="43878" cy="2559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1 h 6"/>
                <a:gd name="T4" fmla="*/ 10 w 10"/>
                <a:gd name="T5" fmla="*/ 0 h 6"/>
                <a:gd name="T6" fmla="*/ 6 w 10"/>
                <a:gd name="T7" fmla="*/ 2 h 6"/>
                <a:gd name="T8" fmla="*/ 6 w 10"/>
                <a:gd name="T9" fmla="*/ 2 h 6"/>
                <a:gd name="T10" fmla="*/ 1 w 10"/>
                <a:gd name="T11" fmla="*/ 5 h 6"/>
                <a:gd name="T12" fmla="*/ 1 w 10"/>
                <a:gd name="T13" fmla="*/ 5 h 6"/>
                <a:gd name="T14" fmla="*/ 3 w 10"/>
                <a:gd name="T15" fmla="*/ 4 h 6"/>
                <a:gd name="T16" fmla="*/ 0 w 10"/>
                <a:gd name="T17" fmla="*/ 6 h 6"/>
                <a:gd name="T18" fmla="*/ 0 w 10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6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12181"/>
            <p:cNvSpPr>
              <a:spLocks/>
            </p:cNvSpPr>
            <p:nvPr/>
          </p:nvSpPr>
          <p:spPr bwMode="auto">
            <a:xfrm>
              <a:off x="7923084" y="4858896"/>
              <a:ext cx="43878" cy="21939"/>
            </a:xfrm>
            <a:custGeom>
              <a:avLst/>
              <a:gdLst>
                <a:gd name="T0" fmla="*/ 2 w 10"/>
                <a:gd name="T1" fmla="*/ 4 h 5"/>
                <a:gd name="T2" fmla="*/ 10 w 10"/>
                <a:gd name="T3" fmla="*/ 1 h 5"/>
                <a:gd name="T4" fmla="*/ 10 w 10"/>
                <a:gd name="T5" fmla="*/ 1 h 5"/>
                <a:gd name="T6" fmla="*/ 7 w 10"/>
                <a:gd name="T7" fmla="*/ 2 h 5"/>
                <a:gd name="T8" fmla="*/ 7 w 10"/>
                <a:gd name="T9" fmla="*/ 2 h 5"/>
                <a:gd name="T10" fmla="*/ 0 w 10"/>
                <a:gd name="T11" fmla="*/ 5 h 5"/>
                <a:gd name="T12" fmla="*/ 1 w 10"/>
                <a:gd name="T13" fmla="*/ 5 h 5"/>
                <a:gd name="T14" fmla="*/ 2 w 10"/>
                <a:gd name="T15" fmla="*/ 4 h 5"/>
                <a:gd name="T16" fmla="*/ 2 w 10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">
                  <a:moveTo>
                    <a:pt x="2" y="4"/>
                  </a:moveTo>
                  <a:cubicBezTo>
                    <a:pt x="5" y="3"/>
                    <a:pt x="8" y="2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3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4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12182"/>
            <p:cNvSpPr>
              <a:spLocks/>
            </p:cNvSpPr>
            <p:nvPr/>
          </p:nvSpPr>
          <p:spPr bwMode="auto">
            <a:xfrm>
              <a:off x="7945023" y="4868036"/>
              <a:ext cx="25595" cy="12798"/>
            </a:xfrm>
            <a:custGeom>
              <a:avLst/>
              <a:gdLst>
                <a:gd name="T0" fmla="*/ 4 w 6"/>
                <a:gd name="T1" fmla="*/ 1 h 3"/>
                <a:gd name="T2" fmla="*/ 4 w 6"/>
                <a:gd name="T3" fmla="*/ 1 h 3"/>
                <a:gd name="T4" fmla="*/ 3 w 6"/>
                <a:gd name="T5" fmla="*/ 2 h 3"/>
                <a:gd name="T6" fmla="*/ 0 w 6"/>
                <a:gd name="T7" fmla="*/ 3 h 3"/>
                <a:gd name="T8" fmla="*/ 0 w 6"/>
                <a:gd name="T9" fmla="*/ 3 h 3"/>
                <a:gd name="T10" fmla="*/ 2 w 6"/>
                <a:gd name="T11" fmla="*/ 2 h 3"/>
                <a:gd name="T12" fmla="*/ 2 w 6"/>
                <a:gd name="T13" fmla="*/ 2 h 3"/>
                <a:gd name="T14" fmla="*/ 3 w 6"/>
                <a:gd name="T15" fmla="*/ 2 h 3"/>
                <a:gd name="T16" fmla="*/ 6 w 6"/>
                <a:gd name="T17" fmla="*/ 0 h 3"/>
                <a:gd name="T18" fmla="*/ 6 w 6"/>
                <a:gd name="T19" fmla="*/ 0 h 3"/>
                <a:gd name="T20" fmla="*/ 4 w 6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12183"/>
            <p:cNvSpPr>
              <a:spLocks/>
            </p:cNvSpPr>
            <p:nvPr/>
          </p:nvSpPr>
          <p:spPr bwMode="auto">
            <a:xfrm>
              <a:off x="7923084" y="4871693"/>
              <a:ext cx="51191" cy="25595"/>
            </a:xfrm>
            <a:custGeom>
              <a:avLst/>
              <a:gdLst>
                <a:gd name="T0" fmla="*/ 12 w 12"/>
                <a:gd name="T1" fmla="*/ 0 h 6"/>
                <a:gd name="T2" fmla="*/ 12 w 12"/>
                <a:gd name="T3" fmla="*/ 0 h 6"/>
                <a:gd name="T4" fmla="*/ 8 w 12"/>
                <a:gd name="T5" fmla="*/ 2 h 6"/>
                <a:gd name="T6" fmla="*/ 7 w 12"/>
                <a:gd name="T7" fmla="*/ 2 h 6"/>
                <a:gd name="T8" fmla="*/ 6 w 12"/>
                <a:gd name="T9" fmla="*/ 2 h 6"/>
                <a:gd name="T10" fmla="*/ 4 w 12"/>
                <a:gd name="T11" fmla="*/ 3 h 6"/>
                <a:gd name="T12" fmla="*/ 4 w 12"/>
                <a:gd name="T13" fmla="*/ 3 h 6"/>
                <a:gd name="T14" fmla="*/ 2 w 12"/>
                <a:gd name="T15" fmla="*/ 4 h 6"/>
                <a:gd name="T16" fmla="*/ 2 w 12"/>
                <a:gd name="T17" fmla="*/ 4 h 6"/>
                <a:gd name="T18" fmla="*/ 3 w 12"/>
                <a:gd name="T19" fmla="*/ 4 h 6"/>
                <a:gd name="T20" fmla="*/ 0 w 12"/>
                <a:gd name="T21" fmla="*/ 5 h 6"/>
                <a:gd name="T22" fmla="*/ 0 w 12"/>
                <a:gd name="T23" fmla="*/ 6 h 6"/>
                <a:gd name="T24" fmla="*/ 4 w 12"/>
                <a:gd name="T25" fmla="*/ 4 h 6"/>
                <a:gd name="T26" fmla="*/ 4 w 12"/>
                <a:gd name="T27" fmla="*/ 4 h 6"/>
                <a:gd name="T28" fmla="*/ 6 w 12"/>
                <a:gd name="T29" fmla="*/ 3 h 6"/>
                <a:gd name="T30" fmla="*/ 12 w 12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2"/>
                    <a:pt x="7" y="1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8" y="2"/>
                    <a:pt x="10" y="1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2" name="Freeform 12184"/>
            <p:cNvSpPr>
              <a:spLocks/>
            </p:cNvSpPr>
            <p:nvPr/>
          </p:nvSpPr>
          <p:spPr bwMode="auto">
            <a:xfrm>
              <a:off x="7926740" y="4897288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3" name="Freeform 12185"/>
            <p:cNvSpPr>
              <a:spLocks/>
            </p:cNvSpPr>
            <p:nvPr/>
          </p:nvSpPr>
          <p:spPr bwMode="auto">
            <a:xfrm>
              <a:off x="7935881" y="4884491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6 w 8"/>
                <a:gd name="T3" fmla="*/ 1 h 4"/>
                <a:gd name="T4" fmla="*/ 6 w 8"/>
                <a:gd name="T5" fmla="*/ 1 h 4"/>
                <a:gd name="T6" fmla="*/ 3 w 8"/>
                <a:gd name="T7" fmla="*/ 2 h 4"/>
                <a:gd name="T8" fmla="*/ 1 w 8"/>
                <a:gd name="T9" fmla="*/ 3 h 4"/>
                <a:gd name="T10" fmla="*/ 1 w 8"/>
                <a:gd name="T11" fmla="*/ 3 h 4"/>
                <a:gd name="T12" fmla="*/ 0 w 8"/>
                <a:gd name="T13" fmla="*/ 3 h 4"/>
                <a:gd name="T14" fmla="*/ 1 w 8"/>
                <a:gd name="T15" fmla="*/ 4 h 4"/>
                <a:gd name="T16" fmla="*/ 3 w 8"/>
                <a:gd name="T17" fmla="*/ 2 h 4"/>
                <a:gd name="T18" fmla="*/ 8 w 8"/>
                <a:gd name="T19" fmla="*/ 0 h 4"/>
                <a:gd name="T20" fmla="*/ 8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4" name="Freeform 12186"/>
            <p:cNvSpPr>
              <a:spLocks/>
            </p:cNvSpPr>
            <p:nvPr/>
          </p:nvSpPr>
          <p:spPr bwMode="auto">
            <a:xfrm>
              <a:off x="7939538" y="4884491"/>
              <a:ext cx="40221" cy="21939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4 h 5"/>
                <a:gd name="T4" fmla="*/ 0 w 9"/>
                <a:gd name="T5" fmla="*/ 4 h 5"/>
                <a:gd name="T6" fmla="*/ 1 w 9"/>
                <a:gd name="T7" fmla="*/ 4 h 5"/>
                <a:gd name="T8" fmla="*/ 0 w 9"/>
                <a:gd name="T9" fmla="*/ 5 h 5"/>
                <a:gd name="T10" fmla="*/ 0 w 9"/>
                <a:gd name="T11" fmla="*/ 5 h 5"/>
                <a:gd name="T12" fmla="*/ 4 w 9"/>
                <a:gd name="T13" fmla="*/ 3 h 5"/>
                <a:gd name="T14" fmla="*/ 4 w 9"/>
                <a:gd name="T15" fmla="*/ 3 h 5"/>
                <a:gd name="T16" fmla="*/ 9 w 9"/>
                <a:gd name="T17" fmla="*/ 1 h 5"/>
                <a:gd name="T18" fmla="*/ 9 w 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5" name="Freeform 12187"/>
            <p:cNvSpPr>
              <a:spLocks/>
            </p:cNvSpPr>
            <p:nvPr/>
          </p:nvSpPr>
          <p:spPr bwMode="auto">
            <a:xfrm>
              <a:off x="7939538" y="4893632"/>
              <a:ext cx="40221" cy="16455"/>
            </a:xfrm>
            <a:custGeom>
              <a:avLst/>
              <a:gdLst>
                <a:gd name="T0" fmla="*/ 8 w 9"/>
                <a:gd name="T1" fmla="*/ 0 h 4"/>
                <a:gd name="T2" fmla="*/ 1 w 9"/>
                <a:gd name="T3" fmla="*/ 3 h 4"/>
                <a:gd name="T4" fmla="*/ 1 w 9"/>
                <a:gd name="T5" fmla="*/ 3 h 4"/>
                <a:gd name="T6" fmla="*/ 4 w 9"/>
                <a:gd name="T7" fmla="*/ 2 h 4"/>
                <a:gd name="T8" fmla="*/ 0 w 9"/>
                <a:gd name="T9" fmla="*/ 4 h 4"/>
                <a:gd name="T10" fmla="*/ 1 w 9"/>
                <a:gd name="T11" fmla="*/ 4 h 4"/>
                <a:gd name="T12" fmla="*/ 4 w 9"/>
                <a:gd name="T13" fmla="*/ 2 h 4"/>
                <a:gd name="T14" fmla="*/ 4 w 9"/>
                <a:gd name="T15" fmla="*/ 2 h 4"/>
                <a:gd name="T16" fmla="*/ 9 w 9"/>
                <a:gd name="T17" fmla="*/ 0 h 4"/>
                <a:gd name="T18" fmla="*/ 8 w 9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3" y="3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7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6" name="Freeform 12188"/>
            <p:cNvSpPr>
              <a:spLocks/>
            </p:cNvSpPr>
            <p:nvPr/>
          </p:nvSpPr>
          <p:spPr bwMode="auto">
            <a:xfrm>
              <a:off x="7952336" y="4902773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7" name="Freeform 12189"/>
            <p:cNvSpPr>
              <a:spLocks/>
            </p:cNvSpPr>
            <p:nvPr/>
          </p:nvSpPr>
          <p:spPr bwMode="auto">
            <a:xfrm>
              <a:off x="7884690" y="4871693"/>
              <a:ext cx="29252" cy="1828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8" name="Freeform 12190"/>
            <p:cNvSpPr>
              <a:spLocks/>
            </p:cNvSpPr>
            <p:nvPr/>
          </p:nvSpPr>
          <p:spPr bwMode="auto">
            <a:xfrm>
              <a:off x="7884690" y="4875349"/>
              <a:ext cx="34737" cy="21939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9" name="Freeform 12191"/>
            <p:cNvSpPr>
              <a:spLocks/>
            </p:cNvSpPr>
            <p:nvPr/>
          </p:nvSpPr>
          <p:spPr bwMode="auto">
            <a:xfrm>
              <a:off x="7879206" y="4880834"/>
              <a:ext cx="40221" cy="21939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5 h 5"/>
                <a:gd name="T4" fmla="*/ 0 w 9"/>
                <a:gd name="T5" fmla="*/ 5 h 5"/>
                <a:gd name="T6" fmla="*/ 8 w 9"/>
                <a:gd name="T7" fmla="*/ 1 h 5"/>
                <a:gd name="T8" fmla="*/ 8 w 9"/>
                <a:gd name="T9" fmla="*/ 0 h 5"/>
                <a:gd name="T10" fmla="*/ 0 w 9"/>
                <a:gd name="T11" fmla="*/ 5 h 5"/>
                <a:gd name="T12" fmla="*/ 0 w 9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0" name="Freeform 12192"/>
            <p:cNvSpPr>
              <a:spLocks/>
            </p:cNvSpPr>
            <p:nvPr/>
          </p:nvSpPr>
          <p:spPr bwMode="auto">
            <a:xfrm>
              <a:off x="7875550" y="4880834"/>
              <a:ext cx="47534" cy="29252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1 h 7"/>
                <a:gd name="T4" fmla="*/ 11 w 11"/>
                <a:gd name="T5" fmla="*/ 0 h 7"/>
                <a:gd name="T6" fmla="*/ 0 w 11"/>
                <a:gd name="T7" fmla="*/ 7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5"/>
                    <a:pt x="7" y="3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7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1" name="Freeform 12193"/>
            <p:cNvSpPr>
              <a:spLocks/>
            </p:cNvSpPr>
            <p:nvPr/>
          </p:nvSpPr>
          <p:spPr bwMode="auto">
            <a:xfrm>
              <a:off x="7866408" y="4862552"/>
              <a:ext cx="104210" cy="56676"/>
            </a:xfrm>
            <a:custGeom>
              <a:avLst/>
              <a:gdLst>
                <a:gd name="T0" fmla="*/ 0 w 24"/>
                <a:gd name="T1" fmla="*/ 13 h 13"/>
                <a:gd name="T2" fmla="*/ 14 w 24"/>
                <a:gd name="T3" fmla="*/ 5 h 13"/>
                <a:gd name="T4" fmla="*/ 15 w 24"/>
                <a:gd name="T5" fmla="*/ 5 h 13"/>
                <a:gd name="T6" fmla="*/ 20 w 24"/>
                <a:gd name="T7" fmla="*/ 3 h 13"/>
                <a:gd name="T8" fmla="*/ 20 w 24"/>
                <a:gd name="T9" fmla="*/ 2 h 13"/>
                <a:gd name="T10" fmla="*/ 18 w 24"/>
                <a:gd name="T11" fmla="*/ 3 h 13"/>
                <a:gd name="T12" fmla="*/ 24 w 24"/>
                <a:gd name="T13" fmla="*/ 0 h 13"/>
                <a:gd name="T14" fmla="*/ 24 w 24"/>
                <a:gd name="T15" fmla="*/ 0 h 13"/>
                <a:gd name="T16" fmla="*/ 17 w 24"/>
                <a:gd name="T17" fmla="*/ 3 h 13"/>
                <a:gd name="T18" fmla="*/ 18 w 24"/>
                <a:gd name="T19" fmla="*/ 3 h 13"/>
                <a:gd name="T20" fmla="*/ 15 w 24"/>
                <a:gd name="T21" fmla="*/ 4 h 13"/>
                <a:gd name="T22" fmla="*/ 15 w 24"/>
                <a:gd name="T23" fmla="*/ 4 h 13"/>
                <a:gd name="T24" fmla="*/ 0 w 24"/>
                <a:gd name="T25" fmla="*/ 12 h 13"/>
                <a:gd name="T26" fmla="*/ 0 w 24"/>
                <a:gd name="T2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13">
                  <a:moveTo>
                    <a:pt x="0" y="13"/>
                  </a:moveTo>
                  <a:cubicBezTo>
                    <a:pt x="5" y="10"/>
                    <a:pt x="10" y="8"/>
                    <a:pt x="14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6" y="4"/>
                    <a:pt x="18" y="3"/>
                    <a:pt x="20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20" y="2"/>
                    <a:pt x="22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1"/>
                    <a:pt x="20" y="2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7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0" y="7"/>
                    <a:pt x="5" y="10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2" name="Freeform 12194"/>
            <p:cNvSpPr>
              <a:spLocks/>
            </p:cNvSpPr>
            <p:nvPr/>
          </p:nvSpPr>
          <p:spPr bwMode="auto">
            <a:xfrm>
              <a:off x="7870065" y="4889975"/>
              <a:ext cx="56676" cy="29252"/>
            </a:xfrm>
            <a:custGeom>
              <a:avLst/>
              <a:gdLst>
                <a:gd name="T0" fmla="*/ 13 w 13"/>
                <a:gd name="T1" fmla="*/ 0 h 7"/>
                <a:gd name="T2" fmla="*/ 12 w 13"/>
                <a:gd name="T3" fmla="*/ 1 h 7"/>
                <a:gd name="T4" fmla="*/ 12 w 13"/>
                <a:gd name="T5" fmla="*/ 0 h 7"/>
                <a:gd name="T6" fmla="*/ 12 w 13"/>
                <a:gd name="T7" fmla="*/ 0 h 7"/>
                <a:gd name="T8" fmla="*/ 8 w 13"/>
                <a:gd name="T9" fmla="*/ 2 h 7"/>
                <a:gd name="T10" fmla="*/ 8 w 13"/>
                <a:gd name="T11" fmla="*/ 3 h 7"/>
                <a:gd name="T12" fmla="*/ 10 w 13"/>
                <a:gd name="T13" fmla="*/ 2 h 7"/>
                <a:gd name="T14" fmla="*/ 0 w 13"/>
                <a:gd name="T15" fmla="*/ 7 h 7"/>
                <a:gd name="T16" fmla="*/ 1 w 13"/>
                <a:gd name="T17" fmla="*/ 7 h 7"/>
                <a:gd name="T18" fmla="*/ 13 w 13"/>
                <a:gd name="T19" fmla="*/ 0 h 7"/>
                <a:gd name="T20" fmla="*/ 13 w 13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12" y="0"/>
                    <a:pt x="12" y="0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1"/>
                    <a:pt x="9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3" name="Freeform 12195"/>
            <p:cNvSpPr>
              <a:spLocks/>
            </p:cNvSpPr>
            <p:nvPr/>
          </p:nvSpPr>
          <p:spPr bwMode="auto">
            <a:xfrm>
              <a:off x="7870065" y="4906430"/>
              <a:ext cx="34737" cy="21939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0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4" name="Freeform 12196"/>
            <p:cNvSpPr>
              <a:spLocks/>
            </p:cNvSpPr>
            <p:nvPr/>
          </p:nvSpPr>
          <p:spPr bwMode="auto">
            <a:xfrm>
              <a:off x="7888347" y="4871693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5" name="Freeform 12197"/>
            <p:cNvSpPr>
              <a:spLocks/>
            </p:cNvSpPr>
            <p:nvPr/>
          </p:nvSpPr>
          <p:spPr bwMode="auto">
            <a:xfrm>
              <a:off x="7853611" y="4919227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6" name="Freeform 12198"/>
            <p:cNvSpPr>
              <a:spLocks/>
            </p:cNvSpPr>
            <p:nvPr/>
          </p:nvSpPr>
          <p:spPr bwMode="auto">
            <a:xfrm>
              <a:off x="7837156" y="4928369"/>
              <a:ext cx="20111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7" name="Freeform 12199"/>
            <p:cNvSpPr>
              <a:spLocks/>
            </p:cNvSpPr>
            <p:nvPr/>
          </p:nvSpPr>
          <p:spPr bwMode="auto">
            <a:xfrm>
              <a:off x="7837156" y="4932025"/>
              <a:ext cx="20111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8" name="Freeform 12200"/>
            <p:cNvSpPr>
              <a:spLocks/>
            </p:cNvSpPr>
            <p:nvPr/>
          </p:nvSpPr>
          <p:spPr bwMode="auto">
            <a:xfrm>
              <a:off x="7840813" y="4932025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9" name="Freeform 12201"/>
            <p:cNvSpPr>
              <a:spLocks/>
            </p:cNvSpPr>
            <p:nvPr/>
          </p:nvSpPr>
          <p:spPr bwMode="auto">
            <a:xfrm>
              <a:off x="7844469" y="4937509"/>
              <a:ext cx="31081" cy="20111"/>
            </a:xfrm>
            <a:custGeom>
              <a:avLst/>
              <a:gdLst>
                <a:gd name="T0" fmla="*/ 0 w 7"/>
                <a:gd name="T1" fmla="*/ 4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4 h 5"/>
                <a:gd name="T8" fmla="*/ 0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0" name="Freeform 12202"/>
            <p:cNvSpPr>
              <a:spLocks/>
            </p:cNvSpPr>
            <p:nvPr/>
          </p:nvSpPr>
          <p:spPr bwMode="auto">
            <a:xfrm>
              <a:off x="7849955" y="4937509"/>
              <a:ext cx="25595" cy="16455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1" name="Freeform 12203"/>
            <p:cNvSpPr>
              <a:spLocks/>
            </p:cNvSpPr>
            <p:nvPr/>
          </p:nvSpPr>
          <p:spPr bwMode="auto">
            <a:xfrm>
              <a:off x="7888347" y="4963105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2" name="Freeform 12204"/>
            <p:cNvSpPr>
              <a:spLocks/>
            </p:cNvSpPr>
            <p:nvPr/>
          </p:nvSpPr>
          <p:spPr bwMode="auto">
            <a:xfrm>
              <a:off x="7897489" y="4979559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0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3" name="Freeform 12205"/>
            <p:cNvSpPr>
              <a:spLocks/>
            </p:cNvSpPr>
            <p:nvPr/>
          </p:nvSpPr>
          <p:spPr bwMode="auto">
            <a:xfrm>
              <a:off x="7875550" y="4975903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4" name="Freeform 12206"/>
            <p:cNvSpPr>
              <a:spLocks/>
            </p:cNvSpPr>
            <p:nvPr/>
          </p:nvSpPr>
          <p:spPr bwMode="auto">
            <a:xfrm>
              <a:off x="7884690" y="4988700"/>
              <a:ext cx="7313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5" name="Freeform 12207"/>
            <p:cNvSpPr>
              <a:spLocks/>
            </p:cNvSpPr>
            <p:nvPr/>
          </p:nvSpPr>
          <p:spPr bwMode="auto">
            <a:xfrm>
              <a:off x="7888347" y="4992356"/>
              <a:ext cx="9142" cy="914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6" name="Freeform 12208"/>
            <p:cNvSpPr>
              <a:spLocks/>
            </p:cNvSpPr>
            <p:nvPr/>
          </p:nvSpPr>
          <p:spPr bwMode="auto">
            <a:xfrm>
              <a:off x="7888347" y="5001498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7" name="Freeform 12209"/>
            <p:cNvSpPr>
              <a:spLocks/>
            </p:cNvSpPr>
            <p:nvPr/>
          </p:nvSpPr>
          <p:spPr bwMode="auto">
            <a:xfrm>
              <a:off x="7952336" y="4957620"/>
              <a:ext cx="31081" cy="14626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8" name="Freeform 12210"/>
            <p:cNvSpPr>
              <a:spLocks/>
            </p:cNvSpPr>
            <p:nvPr/>
          </p:nvSpPr>
          <p:spPr bwMode="auto">
            <a:xfrm>
              <a:off x="7952336" y="4966761"/>
              <a:ext cx="27424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9" name="Freeform 12211"/>
            <p:cNvSpPr>
              <a:spLocks/>
            </p:cNvSpPr>
            <p:nvPr/>
          </p:nvSpPr>
          <p:spPr bwMode="auto">
            <a:xfrm>
              <a:off x="7948679" y="4966761"/>
              <a:ext cx="31081" cy="1828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1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0" name="Freeform 12212"/>
            <p:cNvSpPr>
              <a:spLocks/>
            </p:cNvSpPr>
            <p:nvPr/>
          </p:nvSpPr>
          <p:spPr bwMode="auto">
            <a:xfrm>
              <a:off x="7939538" y="4979559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1" name="Freeform 12213"/>
            <p:cNvSpPr>
              <a:spLocks/>
            </p:cNvSpPr>
            <p:nvPr/>
          </p:nvSpPr>
          <p:spPr bwMode="auto">
            <a:xfrm>
              <a:off x="7945023" y="4975903"/>
              <a:ext cx="29252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2" name="Freeform 12214"/>
            <p:cNvSpPr>
              <a:spLocks/>
            </p:cNvSpPr>
            <p:nvPr/>
          </p:nvSpPr>
          <p:spPr bwMode="auto">
            <a:xfrm>
              <a:off x="7945023" y="4979559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0 w 8"/>
                <a:gd name="T5" fmla="*/ 5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3" name="Freeform 12215"/>
            <p:cNvSpPr>
              <a:spLocks/>
            </p:cNvSpPr>
            <p:nvPr/>
          </p:nvSpPr>
          <p:spPr bwMode="auto">
            <a:xfrm>
              <a:off x="7948679" y="4988700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4" name="Freeform 12216"/>
            <p:cNvSpPr>
              <a:spLocks/>
            </p:cNvSpPr>
            <p:nvPr/>
          </p:nvSpPr>
          <p:spPr bwMode="auto">
            <a:xfrm>
              <a:off x="7926740" y="4997842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5" name="Freeform 12217"/>
            <p:cNvSpPr>
              <a:spLocks/>
            </p:cNvSpPr>
            <p:nvPr/>
          </p:nvSpPr>
          <p:spPr bwMode="auto">
            <a:xfrm>
              <a:off x="7923084" y="5010639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6" name="Freeform 12218"/>
            <p:cNvSpPr>
              <a:spLocks/>
            </p:cNvSpPr>
            <p:nvPr/>
          </p:nvSpPr>
          <p:spPr bwMode="auto">
            <a:xfrm>
              <a:off x="7939538" y="4997842"/>
              <a:ext cx="40221" cy="16455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7" name="Freeform 12219"/>
            <p:cNvSpPr>
              <a:spLocks/>
            </p:cNvSpPr>
            <p:nvPr/>
          </p:nvSpPr>
          <p:spPr bwMode="auto">
            <a:xfrm>
              <a:off x="7939538" y="4992356"/>
              <a:ext cx="40221" cy="18282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8" name="Freeform 12220"/>
            <p:cNvSpPr>
              <a:spLocks/>
            </p:cNvSpPr>
            <p:nvPr/>
          </p:nvSpPr>
          <p:spPr bwMode="auto">
            <a:xfrm>
              <a:off x="7945023" y="5005155"/>
              <a:ext cx="34737" cy="14626"/>
            </a:xfrm>
            <a:custGeom>
              <a:avLst/>
              <a:gdLst>
                <a:gd name="T0" fmla="*/ 1 w 8"/>
                <a:gd name="T1" fmla="*/ 3 h 3"/>
                <a:gd name="T2" fmla="*/ 1 w 8"/>
                <a:gd name="T3" fmla="*/ 3 h 3"/>
                <a:gd name="T4" fmla="*/ 8 w 8"/>
                <a:gd name="T5" fmla="*/ 0 h 3"/>
                <a:gd name="T6" fmla="*/ 8 w 8"/>
                <a:gd name="T7" fmla="*/ 0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3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9" name="Freeform 12221"/>
            <p:cNvSpPr>
              <a:spLocks/>
            </p:cNvSpPr>
            <p:nvPr/>
          </p:nvSpPr>
          <p:spPr bwMode="auto">
            <a:xfrm>
              <a:off x="7948679" y="4997842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3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0" name="Freeform 12222"/>
            <p:cNvSpPr>
              <a:spLocks/>
            </p:cNvSpPr>
            <p:nvPr/>
          </p:nvSpPr>
          <p:spPr bwMode="auto">
            <a:xfrm>
              <a:off x="7939538" y="5010639"/>
              <a:ext cx="40221" cy="16455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1" name="Freeform 12223"/>
            <p:cNvSpPr>
              <a:spLocks/>
            </p:cNvSpPr>
            <p:nvPr/>
          </p:nvSpPr>
          <p:spPr bwMode="auto">
            <a:xfrm>
              <a:off x="7948679" y="5014295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2" name="Freeform 12224"/>
            <p:cNvSpPr>
              <a:spLocks/>
            </p:cNvSpPr>
            <p:nvPr/>
          </p:nvSpPr>
          <p:spPr bwMode="auto">
            <a:xfrm>
              <a:off x="7948679" y="5023437"/>
              <a:ext cx="34737" cy="16455"/>
            </a:xfrm>
            <a:custGeom>
              <a:avLst/>
              <a:gdLst>
                <a:gd name="T0" fmla="*/ 7 w 8"/>
                <a:gd name="T1" fmla="*/ 0 h 4"/>
                <a:gd name="T2" fmla="*/ 2 w 8"/>
                <a:gd name="T3" fmla="*/ 2 h 4"/>
                <a:gd name="T4" fmla="*/ 2 w 8"/>
                <a:gd name="T5" fmla="*/ 3 h 4"/>
                <a:gd name="T6" fmla="*/ 5 w 8"/>
                <a:gd name="T7" fmla="*/ 1 h 4"/>
                <a:gd name="T8" fmla="*/ 0 w 8"/>
                <a:gd name="T9" fmla="*/ 4 h 4"/>
                <a:gd name="T10" fmla="*/ 0 w 8"/>
                <a:gd name="T11" fmla="*/ 4 h 4"/>
                <a:gd name="T12" fmla="*/ 6 w 8"/>
                <a:gd name="T13" fmla="*/ 1 h 4"/>
                <a:gd name="T14" fmla="*/ 6 w 8"/>
                <a:gd name="T15" fmla="*/ 1 h 4"/>
                <a:gd name="T16" fmla="*/ 7 w 8"/>
                <a:gd name="T17" fmla="*/ 0 h 4"/>
                <a:gd name="T18" fmla="*/ 7 w 8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1"/>
                    <a:pt x="4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3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3" name="Freeform 12225"/>
            <p:cNvSpPr>
              <a:spLocks/>
            </p:cNvSpPr>
            <p:nvPr/>
          </p:nvSpPr>
          <p:spPr bwMode="auto">
            <a:xfrm>
              <a:off x="7957820" y="5023437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4" name="Freeform 12226"/>
            <p:cNvSpPr>
              <a:spLocks/>
            </p:cNvSpPr>
            <p:nvPr/>
          </p:nvSpPr>
          <p:spPr bwMode="auto">
            <a:xfrm>
              <a:off x="7913942" y="508742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5" name="Freeform 12227"/>
            <p:cNvSpPr>
              <a:spLocks/>
            </p:cNvSpPr>
            <p:nvPr/>
          </p:nvSpPr>
          <p:spPr bwMode="auto">
            <a:xfrm>
              <a:off x="7919428" y="5061829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6" name="Freeform 12228"/>
            <p:cNvSpPr>
              <a:spLocks/>
            </p:cNvSpPr>
            <p:nvPr/>
          </p:nvSpPr>
          <p:spPr bwMode="auto">
            <a:xfrm>
              <a:off x="7948679" y="5049032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7" name="Freeform 12229"/>
            <p:cNvSpPr>
              <a:spLocks/>
            </p:cNvSpPr>
            <p:nvPr/>
          </p:nvSpPr>
          <p:spPr bwMode="auto">
            <a:xfrm>
              <a:off x="7948679" y="508742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8" name="Freeform 12230"/>
            <p:cNvSpPr>
              <a:spLocks/>
            </p:cNvSpPr>
            <p:nvPr/>
          </p:nvSpPr>
          <p:spPr bwMode="auto">
            <a:xfrm>
              <a:off x="7966962" y="4880834"/>
              <a:ext cx="12798" cy="9142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9" name="Freeform 12231"/>
            <p:cNvSpPr>
              <a:spLocks/>
            </p:cNvSpPr>
            <p:nvPr/>
          </p:nvSpPr>
          <p:spPr bwMode="auto">
            <a:xfrm>
              <a:off x="7974275" y="4915570"/>
              <a:ext cx="9142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0" name="Freeform 12232"/>
            <p:cNvSpPr>
              <a:spLocks/>
            </p:cNvSpPr>
            <p:nvPr/>
          </p:nvSpPr>
          <p:spPr bwMode="auto">
            <a:xfrm>
              <a:off x="8018152" y="4807705"/>
              <a:ext cx="25595" cy="7313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1" name="Freeform 12233"/>
            <p:cNvSpPr>
              <a:spLocks/>
            </p:cNvSpPr>
            <p:nvPr/>
          </p:nvSpPr>
          <p:spPr bwMode="auto">
            <a:xfrm>
              <a:off x="8018152" y="4807705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2" name="Freeform 12234"/>
            <p:cNvSpPr>
              <a:spLocks/>
            </p:cNvSpPr>
            <p:nvPr/>
          </p:nvSpPr>
          <p:spPr bwMode="auto">
            <a:xfrm>
              <a:off x="8021809" y="4833300"/>
              <a:ext cx="43878" cy="16455"/>
            </a:xfrm>
            <a:custGeom>
              <a:avLst/>
              <a:gdLst>
                <a:gd name="T0" fmla="*/ 9 w 10"/>
                <a:gd name="T1" fmla="*/ 0 h 4"/>
                <a:gd name="T2" fmla="*/ 7 w 10"/>
                <a:gd name="T3" fmla="*/ 2 h 4"/>
                <a:gd name="T4" fmla="*/ 6 w 10"/>
                <a:gd name="T5" fmla="*/ 2 h 4"/>
                <a:gd name="T6" fmla="*/ 1 w 10"/>
                <a:gd name="T7" fmla="*/ 4 h 4"/>
                <a:gd name="T8" fmla="*/ 1 w 10"/>
                <a:gd name="T9" fmla="*/ 4 h 4"/>
                <a:gd name="T10" fmla="*/ 6 w 10"/>
                <a:gd name="T11" fmla="*/ 2 h 4"/>
                <a:gd name="T12" fmla="*/ 6 w 10"/>
                <a:gd name="T13" fmla="*/ 2 h 4"/>
                <a:gd name="T14" fmla="*/ 9 w 10"/>
                <a:gd name="T15" fmla="*/ 1 h 4"/>
                <a:gd name="T16" fmla="*/ 9 w 10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4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4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10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3" name="Freeform 12235"/>
            <p:cNvSpPr>
              <a:spLocks/>
            </p:cNvSpPr>
            <p:nvPr/>
          </p:nvSpPr>
          <p:spPr bwMode="auto">
            <a:xfrm>
              <a:off x="8043748" y="4836957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1 w 4"/>
                <a:gd name="T3" fmla="*/ 2 h 2"/>
                <a:gd name="T4" fmla="*/ 4 w 4"/>
                <a:gd name="T5" fmla="*/ 1 h 2"/>
                <a:gd name="T6" fmla="*/ 4 w 4"/>
                <a:gd name="T7" fmla="*/ 0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4" name="Freeform 12236"/>
            <p:cNvSpPr>
              <a:spLocks/>
            </p:cNvSpPr>
            <p:nvPr/>
          </p:nvSpPr>
          <p:spPr bwMode="auto">
            <a:xfrm>
              <a:off x="8009011" y="4862552"/>
              <a:ext cx="34737" cy="18282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0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5" name="Freeform 12237"/>
            <p:cNvSpPr>
              <a:spLocks/>
            </p:cNvSpPr>
            <p:nvPr/>
          </p:nvSpPr>
          <p:spPr bwMode="auto">
            <a:xfrm>
              <a:off x="8014496" y="4842441"/>
              <a:ext cx="54847" cy="20111"/>
            </a:xfrm>
            <a:custGeom>
              <a:avLst/>
              <a:gdLst>
                <a:gd name="T0" fmla="*/ 13 w 13"/>
                <a:gd name="T1" fmla="*/ 0 h 5"/>
                <a:gd name="T2" fmla="*/ 9 w 13"/>
                <a:gd name="T3" fmla="*/ 2 h 5"/>
                <a:gd name="T4" fmla="*/ 8 w 13"/>
                <a:gd name="T5" fmla="*/ 2 h 5"/>
                <a:gd name="T6" fmla="*/ 7 w 13"/>
                <a:gd name="T7" fmla="*/ 2 h 5"/>
                <a:gd name="T8" fmla="*/ 12 w 13"/>
                <a:gd name="T9" fmla="*/ 0 h 5"/>
                <a:gd name="T10" fmla="*/ 11 w 13"/>
                <a:gd name="T11" fmla="*/ 0 h 5"/>
                <a:gd name="T12" fmla="*/ 7 w 13"/>
                <a:gd name="T13" fmla="*/ 2 h 5"/>
                <a:gd name="T14" fmla="*/ 7 w 13"/>
                <a:gd name="T15" fmla="*/ 3 h 5"/>
                <a:gd name="T16" fmla="*/ 7 w 13"/>
                <a:gd name="T17" fmla="*/ 3 h 5"/>
                <a:gd name="T18" fmla="*/ 6 w 13"/>
                <a:gd name="T19" fmla="*/ 3 h 5"/>
                <a:gd name="T20" fmla="*/ 0 w 13"/>
                <a:gd name="T21" fmla="*/ 5 h 5"/>
                <a:gd name="T22" fmla="*/ 1 w 13"/>
                <a:gd name="T23" fmla="*/ 5 h 5"/>
                <a:gd name="T24" fmla="*/ 5 w 13"/>
                <a:gd name="T25" fmla="*/ 3 h 5"/>
                <a:gd name="T26" fmla="*/ 3 w 13"/>
                <a:gd name="T27" fmla="*/ 4 h 5"/>
                <a:gd name="T28" fmla="*/ 3 w 13"/>
                <a:gd name="T29" fmla="*/ 5 h 5"/>
                <a:gd name="T30" fmla="*/ 8 w 13"/>
                <a:gd name="T31" fmla="*/ 3 h 5"/>
                <a:gd name="T32" fmla="*/ 8 w 13"/>
                <a:gd name="T33" fmla="*/ 3 h 5"/>
                <a:gd name="T34" fmla="*/ 13 w 13"/>
                <a:gd name="T35" fmla="*/ 0 h 5"/>
                <a:gd name="T36" fmla="*/ 13 w 13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2" y="1"/>
                    <a:pt x="10" y="1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9" y="1"/>
                    <a:pt x="10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8" y="1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4" y="3"/>
                    <a:pt x="2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2"/>
                    <a:pt x="11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6" name="Freeform 12238"/>
            <p:cNvSpPr>
              <a:spLocks/>
            </p:cNvSpPr>
            <p:nvPr/>
          </p:nvSpPr>
          <p:spPr bwMode="auto">
            <a:xfrm>
              <a:off x="8040091" y="4846097"/>
              <a:ext cx="34737" cy="16455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7" name="Freeform 12239"/>
            <p:cNvSpPr>
              <a:spLocks/>
            </p:cNvSpPr>
            <p:nvPr/>
          </p:nvSpPr>
          <p:spPr bwMode="auto">
            <a:xfrm>
              <a:off x="8043748" y="4849754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7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8" name="Freeform 12240"/>
            <p:cNvSpPr>
              <a:spLocks/>
            </p:cNvSpPr>
            <p:nvPr/>
          </p:nvSpPr>
          <p:spPr bwMode="auto">
            <a:xfrm>
              <a:off x="8005354" y="4871693"/>
              <a:ext cx="38394" cy="18282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1 h 4"/>
                <a:gd name="T4" fmla="*/ 9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9" name="Freeform 12241"/>
            <p:cNvSpPr>
              <a:spLocks/>
            </p:cNvSpPr>
            <p:nvPr/>
          </p:nvSpPr>
          <p:spPr bwMode="auto">
            <a:xfrm>
              <a:off x="8005354" y="4897288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0" name="Freeform 12242"/>
            <p:cNvSpPr>
              <a:spLocks/>
            </p:cNvSpPr>
            <p:nvPr/>
          </p:nvSpPr>
          <p:spPr bwMode="auto">
            <a:xfrm>
              <a:off x="8030949" y="490277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Freeform 12243"/>
            <p:cNvSpPr>
              <a:spLocks/>
            </p:cNvSpPr>
            <p:nvPr/>
          </p:nvSpPr>
          <p:spPr bwMode="auto">
            <a:xfrm>
              <a:off x="8027293" y="4906430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2" name="Freeform 12244"/>
            <p:cNvSpPr>
              <a:spLocks/>
            </p:cNvSpPr>
            <p:nvPr/>
          </p:nvSpPr>
          <p:spPr bwMode="auto">
            <a:xfrm>
              <a:off x="8030949" y="491557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Freeform 12245"/>
            <p:cNvSpPr>
              <a:spLocks/>
            </p:cNvSpPr>
            <p:nvPr/>
          </p:nvSpPr>
          <p:spPr bwMode="auto">
            <a:xfrm>
              <a:off x="8040091" y="4884491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4" name="Freeform 12246"/>
            <p:cNvSpPr>
              <a:spLocks/>
            </p:cNvSpPr>
            <p:nvPr/>
          </p:nvSpPr>
          <p:spPr bwMode="auto">
            <a:xfrm>
              <a:off x="8049232" y="4871693"/>
              <a:ext cx="16455" cy="12798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Freeform 12247"/>
            <p:cNvSpPr>
              <a:spLocks/>
            </p:cNvSpPr>
            <p:nvPr/>
          </p:nvSpPr>
          <p:spPr bwMode="auto">
            <a:xfrm>
              <a:off x="8049232" y="4862552"/>
              <a:ext cx="20111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6" name="Freeform 12248"/>
            <p:cNvSpPr>
              <a:spLocks/>
            </p:cNvSpPr>
            <p:nvPr/>
          </p:nvSpPr>
          <p:spPr bwMode="auto">
            <a:xfrm>
              <a:off x="8069343" y="4862552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1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Freeform 12249"/>
            <p:cNvSpPr>
              <a:spLocks/>
            </p:cNvSpPr>
            <p:nvPr/>
          </p:nvSpPr>
          <p:spPr bwMode="auto">
            <a:xfrm>
              <a:off x="8104079" y="4785766"/>
              <a:ext cx="31081" cy="16455"/>
            </a:xfrm>
            <a:custGeom>
              <a:avLst/>
              <a:gdLst>
                <a:gd name="T0" fmla="*/ 1 w 7"/>
                <a:gd name="T1" fmla="*/ 4 h 4"/>
                <a:gd name="T2" fmla="*/ 4 w 7"/>
                <a:gd name="T3" fmla="*/ 1 h 4"/>
                <a:gd name="T4" fmla="*/ 4 w 7"/>
                <a:gd name="T5" fmla="*/ 1 h 4"/>
                <a:gd name="T6" fmla="*/ 6 w 7"/>
                <a:gd name="T7" fmla="*/ 1 h 4"/>
                <a:gd name="T8" fmla="*/ 6 w 7"/>
                <a:gd name="T9" fmla="*/ 0 h 4"/>
                <a:gd name="T10" fmla="*/ 4 w 7"/>
                <a:gd name="T11" fmla="*/ 1 h 4"/>
                <a:gd name="T12" fmla="*/ 4 w 7"/>
                <a:gd name="T13" fmla="*/ 1 h 4"/>
                <a:gd name="T14" fmla="*/ 0 w 7"/>
                <a:gd name="T15" fmla="*/ 3 h 4"/>
                <a:gd name="T16" fmla="*/ 1 w 7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2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8" name="Freeform 12250"/>
            <p:cNvSpPr>
              <a:spLocks/>
            </p:cNvSpPr>
            <p:nvPr/>
          </p:nvSpPr>
          <p:spPr bwMode="auto">
            <a:xfrm>
              <a:off x="8122361" y="4745545"/>
              <a:ext cx="3656" cy="9142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Freeform 12251"/>
            <p:cNvSpPr>
              <a:spLocks/>
            </p:cNvSpPr>
            <p:nvPr/>
          </p:nvSpPr>
          <p:spPr bwMode="auto">
            <a:xfrm>
              <a:off x="8116877" y="4780281"/>
              <a:ext cx="14626" cy="5485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3 w 3"/>
                <a:gd name="T7" fmla="*/ 0 h 1"/>
                <a:gd name="T8" fmla="*/ 3 w 3"/>
                <a:gd name="T9" fmla="*/ 0 h 1"/>
                <a:gd name="T10" fmla="*/ 1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0" name="Freeform 12252"/>
            <p:cNvSpPr>
              <a:spLocks/>
            </p:cNvSpPr>
            <p:nvPr/>
          </p:nvSpPr>
          <p:spPr bwMode="auto">
            <a:xfrm>
              <a:off x="8113221" y="4793079"/>
              <a:ext cx="18282" cy="14626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Freeform 12253"/>
            <p:cNvSpPr>
              <a:spLocks/>
            </p:cNvSpPr>
            <p:nvPr/>
          </p:nvSpPr>
          <p:spPr bwMode="auto">
            <a:xfrm>
              <a:off x="8104079" y="4842441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2" name="Freeform 12254"/>
            <p:cNvSpPr>
              <a:spLocks/>
            </p:cNvSpPr>
            <p:nvPr/>
          </p:nvSpPr>
          <p:spPr bwMode="auto">
            <a:xfrm>
              <a:off x="8104079" y="4858896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0 w 4"/>
                <a:gd name="T5" fmla="*/ 3 h 3"/>
                <a:gd name="T6" fmla="*/ 1 w 4"/>
                <a:gd name="T7" fmla="*/ 3 h 3"/>
                <a:gd name="T8" fmla="*/ 1 w 4"/>
                <a:gd name="T9" fmla="*/ 2 h 3"/>
                <a:gd name="T10" fmla="*/ 1 w 4"/>
                <a:gd name="T11" fmla="*/ 2 h 3"/>
                <a:gd name="T12" fmla="*/ 1 w 4"/>
                <a:gd name="T13" fmla="*/ 2 h 3"/>
                <a:gd name="T14" fmla="*/ 2 w 4"/>
                <a:gd name="T15" fmla="*/ 2 h 3"/>
                <a:gd name="T16" fmla="*/ 2 w 4"/>
                <a:gd name="T17" fmla="*/ 1 h 3"/>
                <a:gd name="T18" fmla="*/ 2 w 4"/>
                <a:gd name="T19" fmla="*/ 2 h 3"/>
                <a:gd name="T20" fmla="*/ 4 w 4"/>
                <a:gd name="T21" fmla="*/ 0 h 3"/>
                <a:gd name="T22" fmla="*/ 4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Freeform 12255"/>
            <p:cNvSpPr>
              <a:spLocks/>
            </p:cNvSpPr>
            <p:nvPr/>
          </p:nvSpPr>
          <p:spPr bwMode="auto">
            <a:xfrm>
              <a:off x="8109564" y="4875349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4" name="Freeform 12256"/>
            <p:cNvSpPr>
              <a:spLocks/>
            </p:cNvSpPr>
            <p:nvPr/>
          </p:nvSpPr>
          <p:spPr bwMode="auto">
            <a:xfrm>
              <a:off x="8113221" y="4880834"/>
              <a:ext cx="21939" cy="1645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Freeform 12257"/>
            <p:cNvSpPr>
              <a:spLocks/>
            </p:cNvSpPr>
            <p:nvPr/>
          </p:nvSpPr>
          <p:spPr bwMode="auto">
            <a:xfrm>
              <a:off x="8113221" y="4884491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6" name="Freeform 12258"/>
            <p:cNvSpPr>
              <a:spLocks/>
            </p:cNvSpPr>
            <p:nvPr/>
          </p:nvSpPr>
          <p:spPr bwMode="auto">
            <a:xfrm>
              <a:off x="8065686" y="4868036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5 w 5"/>
                <a:gd name="T5" fmla="*/ 1 h 3"/>
                <a:gd name="T6" fmla="*/ 4 w 5"/>
                <a:gd name="T7" fmla="*/ 0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7" name="Freeform 12259"/>
            <p:cNvSpPr>
              <a:spLocks/>
            </p:cNvSpPr>
            <p:nvPr/>
          </p:nvSpPr>
          <p:spPr bwMode="auto">
            <a:xfrm>
              <a:off x="8065686" y="4858896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8" name="Freeform 12260"/>
            <p:cNvSpPr>
              <a:spLocks/>
            </p:cNvSpPr>
            <p:nvPr/>
          </p:nvSpPr>
          <p:spPr bwMode="auto">
            <a:xfrm>
              <a:off x="8069343" y="4889975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Freeform 12261"/>
            <p:cNvSpPr>
              <a:spLocks/>
            </p:cNvSpPr>
            <p:nvPr/>
          </p:nvSpPr>
          <p:spPr bwMode="auto">
            <a:xfrm>
              <a:off x="8074827" y="488997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0" name="Freeform 12262"/>
            <p:cNvSpPr>
              <a:spLocks/>
            </p:cNvSpPr>
            <p:nvPr/>
          </p:nvSpPr>
          <p:spPr bwMode="auto">
            <a:xfrm>
              <a:off x="8078484" y="4893632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1" name="Freeform 12263"/>
            <p:cNvSpPr>
              <a:spLocks/>
            </p:cNvSpPr>
            <p:nvPr/>
          </p:nvSpPr>
          <p:spPr bwMode="auto">
            <a:xfrm>
              <a:off x="8078484" y="4893632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2" name="Freeform 12264"/>
            <p:cNvSpPr>
              <a:spLocks/>
            </p:cNvSpPr>
            <p:nvPr/>
          </p:nvSpPr>
          <p:spPr bwMode="auto">
            <a:xfrm>
              <a:off x="8104079" y="4893632"/>
              <a:ext cx="31081" cy="21939"/>
            </a:xfrm>
            <a:custGeom>
              <a:avLst/>
              <a:gdLst>
                <a:gd name="T0" fmla="*/ 0 w 7"/>
                <a:gd name="T1" fmla="*/ 5 h 5"/>
                <a:gd name="T2" fmla="*/ 6 w 7"/>
                <a:gd name="T3" fmla="*/ 0 h 5"/>
                <a:gd name="T4" fmla="*/ 6 w 7"/>
                <a:gd name="T5" fmla="*/ 0 h 5"/>
                <a:gd name="T6" fmla="*/ 0 w 7"/>
                <a:gd name="T7" fmla="*/ 4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Freeform 12265"/>
            <p:cNvSpPr>
              <a:spLocks/>
            </p:cNvSpPr>
            <p:nvPr/>
          </p:nvSpPr>
          <p:spPr bwMode="auto">
            <a:xfrm>
              <a:off x="8104079" y="4897288"/>
              <a:ext cx="27424" cy="21939"/>
            </a:xfrm>
            <a:custGeom>
              <a:avLst/>
              <a:gdLst>
                <a:gd name="T0" fmla="*/ 6 w 6"/>
                <a:gd name="T1" fmla="*/ 1 h 5"/>
                <a:gd name="T2" fmla="*/ 1 w 6"/>
                <a:gd name="T3" fmla="*/ 4 h 5"/>
                <a:gd name="T4" fmla="*/ 1 w 6"/>
                <a:gd name="T5" fmla="*/ 5 h 5"/>
                <a:gd name="T6" fmla="*/ 6 w 6"/>
                <a:gd name="T7" fmla="*/ 1 h 5"/>
                <a:gd name="T8" fmla="*/ 6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4" name="Freeform 12266"/>
            <p:cNvSpPr>
              <a:spLocks/>
            </p:cNvSpPr>
            <p:nvPr/>
          </p:nvSpPr>
          <p:spPr bwMode="auto">
            <a:xfrm>
              <a:off x="8113221" y="4902773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5" name="Freeform 12267"/>
            <p:cNvSpPr>
              <a:spLocks/>
            </p:cNvSpPr>
            <p:nvPr/>
          </p:nvSpPr>
          <p:spPr bwMode="auto">
            <a:xfrm>
              <a:off x="8113221" y="4902773"/>
              <a:ext cx="25595" cy="20111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6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6" name="Freeform 12268"/>
            <p:cNvSpPr>
              <a:spLocks/>
            </p:cNvSpPr>
            <p:nvPr/>
          </p:nvSpPr>
          <p:spPr bwMode="auto">
            <a:xfrm>
              <a:off x="8113221" y="4906430"/>
              <a:ext cx="25595" cy="21939"/>
            </a:xfrm>
            <a:custGeom>
              <a:avLst/>
              <a:gdLst>
                <a:gd name="T0" fmla="*/ 0 w 6"/>
                <a:gd name="T1" fmla="*/ 4 h 5"/>
                <a:gd name="T2" fmla="*/ 0 w 6"/>
                <a:gd name="T3" fmla="*/ 5 h 5"/>
                <a:gd name="T4" fmla="*/ 6 w 6"/>
                <a:gd name="T5" fmla="*/ 1 h 5"/>
                <a:gd name="T6" fmla="*/ 6 w 6"/>
                <a:gd name="T7" fmla="*/ 0 h 5"/>
                <a:gd name="T8" fmla="*/ 0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7" name="Freeform 12269"/>
            <p:cNvSpPr>
              <a:spLocks/>
            </p:cNvSpPr>
            <p:nvPr/>
          </p:nvSpPr>
          <p:spPr bwMode="auto">
            <a:xfrm>
              <a:off x="8116877" y="4919227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8" name="Freeform 12270"/>
            <p:cNvSpPr>
              <a:spLocks/>
            </p:cNvSpPr>
            <p:nvPr/>
          </p:nvSpPr>
          <p:spPr bwMode="auto">
            <a:xfrm>
              <a:off x="8091282" y="4928369"/>
              <a:ext cx="18282" cy="16455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9" name="Freeform 12271"/>
            <p:cNvSpPr>
              <a:spLocks/>
            </p:cNvSpPr>
            <p:nvPr/>
          </p:nvSpPr>
          <p:spPr bwMode="auto">
            <a:xfrm>
              <a:off x="8109564" y="4937509"/>
              <a:ext cx="16455" cy="16455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0" name="Freeform 12272"/>
            <p:cNvSpPr>
              <a:spLocks/>
            </p:cNvSpPr>
            <p:nvPr/>
          </p:nvSpPr>
          <p:spPr bwMode="auto">
            <a:xfrm>
              <a:off x="8113221" y="4941166"/>
              <a:ext cx="12798" cy="16455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0 w 3"/>
                <a:gd name="T5" fmla="*/ 4 h 4"/>
                <a:gd name="T6" fmla="*/ 3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1" name="Freeform 12273"/>
            <p:cNvSpPr>
              <a:spLocks/>
            </p:cNvSpPr>
            <p:nvPr/>
          </p:nvSpPr>
          <p:spPr bwMode="auto">
            <a:xfrm>
              <a:off x="8082140" y="4880834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2" name="Freeform 12274"/>
            <p:cNvSpPr>
              <a:spLocks/>
            </p:cNvSpPr>
            <p:nvPr/>
          </p:nvSpPr>
          <p:spPr bwMode="auto">
            <a:xfrm>
              <a:off x="8005354" y="4902773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3" name="Freeform 12275"/>
            <p:cNvSpPr>
              <a:spLocks/>
            </p:cNvSpPr>
            <p:nvPr/>
          </p:nvSpPr>
          <p:spPr bwMode="auto">
            <a:xfrm>
              <a:off x="8005354" y="4902773"/>
              <a:ext cx="43878" cy="20111"/>
            </a:xfrm>
            <a:custGeom>
              <a:avLst/>
              <a:gdLst>
                <a:gd name="T0" fmla="*/ 0 w 10"/>
                <a:gd name="T1" fmla="*/ 5 h 5"/>
                <a:gd name="T2" fmla="*/ 4 w 10"/>
                <a:gd name="T3" fmla="*/ 3 h 5"/>
                <a:gd name="T4" fmla="*/ 4 w 10"/>
                <a:gd name="T5" fmla="*/ 2 h 5"/>
                <a:gd name="T6" fmla="*/ 5 w 10"/>
                <a:gd name="T7" fmla="*/ 2 h 5"/>
                <a:gd name="T8" fmla="*/ 5 w 10"/>
                <a:gd name="T9" fmla="*/ 2 h 5"/>
                <a:gd name="T10" fmla="*/ 5 w 10"/>
                <a:gd name="T11" fmla="*/ 3 h 5"/>
                <a:gd name="T12" fmla="*/ 10 w 10"/>
                <a:gd name="T13" fmla="*/ 0 h 5"/>
                <a:gd name="T14" fmla="*/ 10 w 10"/>
                <a:gd name="T15" fmla="*/ 0 h 5"/>
                <a:gd name="T16" fmla="*/ 7 w 10"/>
                <a:gd name="T17" fmla="*/ 1 h 5"/>
                <a:gd name="T18" fmla="*/ 7 w 10"/>
                <a:gd name="T19" fmla="*/ 1 h 5"/>
                <a:gd name="T20" fmla="*/ 1 w 10"/>
                <a:gd name="T21" fmla="*/ 3 h 5"/>
                <a:gd name="T22" fmla="*/ 2 w 10"/>
                <a:gd name="T23" fmla="*/ 4 h 5"/>
                <a:gd name="T24" fmla="*/ 0 w 10"/>
                <a:gd name="T25" fmla="*/ 4 h 5"/>
                <a:gd name="T26" fmla="*/ 0 w 10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2" y="4"/>
                    <a:pt x="3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4" name="Freeform 12276"/>
            <p:cNvSpPr>
              <a:spLocks/>
            </p:cNvSpPr>
            <p:nvPr/>
          </p:nvSpPr>
          <p:spPr bwMode="auto">
            <a:xfrm>
              <a:off x="8005354" y="4928369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5" name="Freeform 12277"/>
            <p:cNvSpPr>
              <a:spLocks/>
            </p:cNvSpPr>
            <p:nvPr/>
          </p:nvSpPr>
          <p:spPr bwMode="auto">
            <a:xfrm>
              <a:off x="8005354" y="4950307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6" name="Freeform 12278"/>
            <p:cNvSpPr>
              <a:spLocks/>
            </p:cNvSpPr>
            <p:nvPr/>
          </p:nvSpPr>
          <p:spPr bwMode="auto">
            <a:xfrm>
              <a:off x="8005354" y="4950307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7" name="Freeform 12279"/>
            <p:cNvSpPr>
              <a:spLocks/>
            </p:cNvSpPr>
            <p:nvPr/>
          </p:nvSpPr>
          <p:spPr bwMode="auto">
            <a:xfrm>
              <a:off x="8005354" y="4957620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8" name="Freeform 12280"/>
            <p:cNvSpPr>
              <a:spLocks/>
            </p:cNvSpPr>
            <p:nvPr/>
          </p:nvSpPr>
          <p:spPr bwMode="auto">
            <a:xfrm>
              <a:off x="8005354" y="4963105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9" name="Freeform 12281"/>
            <p:cNvSpPr>
              <a:spLocks/>
            </p:cNvSpPr>
            <p:nvPr/>
          </p:nvSpPr>
          <p:spPr bwMode="auto">
            <a:xfrm>
              <a:off x="8005354" y="4972246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0" name="Freeform 12282"/>
            <p:cNvSpPr>
              <a:spLocks/>
            </p:cNvSpPr>
            <p:nvPr/>
          </p:nvSpPr>
          <p:spPr bwMode="auto">
            <a:xfrm>
              <a:off x="8005354" y="4979559"/>
              <a:ext cx="0" cy="548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1" name="Freeform 12283"/>
            <p:cNvSpPr>
              <a:spLocks/>
            </p:cNvSpPr>
            <p:nvPr/>
          </p:nvSpPr>
          <p:spPr bwMode="auto">
            <a:xfrm>
              <a:off x="8018152" y="4928369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5 w 8"/>
                <a:gd name="T3" fmla="*/ 1 h 4"/>
                <a:gd name="T4" fmla="*/ 5 w 8"/>
                <a:gd name="T5" fmla="*/ 1 h 4"/>
                <a:gd name="T6" fmla="*/ 8 w 8"/>
                <a:gd name="T7" fmla="*/ 0 h 4"/>
                <a:gd name="T8" fmla="*/ 7 w 8"/>
                <a:gd name="T9" fmla="*/ 0 h 4"/>
                <a:gd name="T10" fmla="*/ 4 w 8"/>
                <a:gd name="T11" fmla="*/ 2 h 4"/>
                <a:gd name="T12" fmla="*/ 4 w 8"/>
                <a:gd name="T13" fmla="*/ 2 h 4"/>
                <a:gd name="T14" fmla="*/ 0 w 8"/>
                <a:gd name="T15" fmla="*/ 4 h 4"/>
                <a:gd name="T16" fmla="*/ 0 w 8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2" name="Freeform 12284"/>
            <p:cNvSpPr>
              <a:spLocks/>
            </p:cNvSpPr>
            <p:nvPr/>
          </p:nvSpPr>
          <p:spPr bwMode="auto">
            <a:xfrm>
              <a:off x="8018152" y="4922883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4 w 8"/>
                <a:gd name="T3" fmla="*/ 2 h 4"/>
                <a:gd name="T4" fmla="*/ 4 w 8"/>
                <a:gd name="T5" fmla="*/ 2 h 4"/>
                <a:gd name="T6" fmla="*/ 0 w 8"/>
                <a:gd name="T7" fmla="*/ 3 h 4"/>
                <a:gd name="T8" fmla="*/ 0 w 8"/>
                <a:gd name="T9" fmla="*/ 4 h 4"/>
                <a:gd name="T10" fmla="*/ 5 w 8"/>
                <a:gd name="T11" fmla="*/ 2 h 4"/>
                <a:gd name="T12" fmla="*/ 5 w 8"/>
                <a:gd name="T13" fmla="*/ 1 h 4"/>
                <a:gd name="T14" fmla="*/ 8 w 8"/>
                <a:gd name="T15" fmla="*/ 0 h 4"/>
                <a:gd name="T16" fmla="*/ 7 w 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5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3" name="Freeform 12285"/>
            <p:cNvSpPr>
              <a:spLocks/>
            </p:cNvSpPr>
            <p:nvPr/>
          </p:nvSpPr>
          <p:spPr bwMode="auto">
            <a:xfrm>
              <a:off x="8014496" y="4932025"/>
              <a:ext cx="38394" cy="18282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1 h 4"/>
                <a:gd name="T4" fmla="*/ 6 w 9"/>
                <a:gd name="T5" fmla="*/ 1 h 4"/>
                <a:gd name="T6" fmla="*/ 0 w 9"/>
                <a:gd name="T7" fmla="*/ 4 h 4"/>
                <a:gd name="T8" fmla="*/ 1 w 9"/>
                <a:gd name="T9" fmla="*/ 4 h 4"/>
                <a:gd name="T10" fmla="*/ 5 w 9"/>
                <a:gd name="T11" fmla="*/ 2 h 4"/>
                <a:gd name="T12" fmla="*/ 5 w 9"/>
                <a:gd name="T13" fmla="*/ 2 h 4"/>
                <a:gd name="T14" fmla="*/ 9 w 9"/>
                <a:gd name="T15" fmla="*/ 0 h 4"/>
                <a:gd name="T16" fmla="*/ 9 w 9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4" name="Freeform 12286"/>
            <p:cNvSpPr>
              <a:spLocks/>
            </p:cNvSpPr>
            <p:nvPr/>
          </p:nvSpPr>
          <p:spPr bwMode="auto">
            <a:xfrm>
              <a:off x="8034606" y="4937509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5" name="Freeform 12287"/>
            <p:cNvSpPr>
              <a:spLocks/>
            </p:cNvSpPr>
            <p:nvPr/>
          </p:nvSpPr>
          <p:spPr bwMode="auto">
            <a:xfrm>
              <a:off x="8005354" y="4937509"/>
              <a:ext cx="51191" cy="25595"/>
            </a:xfrm>
            <a:custGeom>
              <a:avLst/>
              <a:gdLst>
                <a:gd name="T0" fmla="*/ 7 w 12"/>
                <a:gd name="T1" fmla="*/ 3 h 6"/>
                <a:gd name="T2" fmla="*/ 11 w 12"/>
                <a:gd name="T3" fmla="*/ 1 h 6"/>
                <a:gd name="T4" fmla="*/ 11 w 12"/>
                <a:gd name="T5" fmla="*/ 1 h 6"/>
                <a:gd name="T6" fmla="*/ 8 w 12"/>
                <a:gd name="T7" fmla="*/ 2 h 6"/>
                <a:gd name="T8" fmla="*/ 8 w 12"/>
                <a:gd name="T9" fmla="*/ 2 h 6"/>
                <a:gd name="T10" fmla="*/ 3 w 12"/>
                <a:gd name="T11" fmla="*/ 4 h 6"/>
                <a:gd name="T12" fmla="*/ 3 w 12"/>
                <a:gd name="T13" fmla="*/ 4 h 6"/>
                <a:gd name="T14" fmla="*/ 0 w 12"/>
                <a:gd name="T15" fmla="*/ 6 h 6"/>
                <a:gd name="T16" fmla="*/ 0 w 12"/>
                <a:gd name="T17" fmla="*/ 6 h 6"/>
                <a:gd name="T18" fmla="*/ 3 w 12"/>
                <a:gd name="T19" fmla="*/ 5 h 6"/>
                <a:gd name="T20" fmla="*/ 3 w 12"/>
                <a:gd name="T21" fmla="*/ 4 h 6"/>
                <a:gd name="T22" fmla="*/ 7 w 12"/>
                <a:gd name="T23" fmla="*/ 3 h 6"/>
                <a:gd name="T24" fmla="*/ 7 w 12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6">
                  <a:moveTo>
                    <a:pt x="7" y="3"/>
                  </a:moveTo>
                  <a:cubicBezTo>
                    <a:pt x="8" y="2"/>
                    <a:pt x="10" y="1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5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6" name="Freeform 12288"/>
            <p:cNvSpPr>
              <a:spLocks/>
            </p:cNvSpPr>
            <p:nvPr/>
          </p:nvSpPr>
          <p:spPr bwMode="auto">
            <a:xfrm>
              <a:off x="8005354" y="4979559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7" name="Freeform 12289"/>
            <p:cNvSpPr>
              <a:spLocks/>
            </p:cNvSpPr>
            <p:nvPr/>
          </p:nvSpPr>
          <p:spPr bwMode="auto">
            <a:xfrm>
              <a:off x="8005354" y="4975903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8" name="Freeform 12290"/>
            <p:cNvSpPr>
              <a:spLocks/>
            </p:cNvSpPr>
            <p:nvPr/>
          </p:nvSpPr>
          <p:spPr bwMode="auto">
            <a:xfrm>
              <a:off x="8040091" y="4972246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9" name="Freeform 12291"/>
            <p:cNvSpPr>
              <a:spLocks/>
            </p:cNvSpPr>
            <p:nvPr/>
          </p:nvSpPr>
          <p:spPr bwMode="auto">
            <a:xfrm>
              <a:off x="8040091" y="4985043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0" name="Freeform 12292"/>
            <p:cNvSpPr>
              <a:spLocks/>
            </p:cNvSpPr>
            <p:nvPr/>
          </p:nvSpPr>
          <p:spPr bwMode="auto">
            <a:xfrm>
              <a:off x="8040091" y="4979559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1" name="Freeform 12293"/>
            <p:cNvSpPr>
              <a:spLocks/>
            </p:cNvSpPr>
            <p:nvPr/>
          </p:nvSpPr>
          <p:spPr bwMode="auto">
            <a:xfrm>
              <a:off x="8040091" y="5001498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2" name="Freeform 12294"/>
            <p:cNvSpPr>
              <a:spLocks/>
            </p:cNvSpPr>
            <p:nvPr/>
          </p:nvSpPr>
          <p:spPr bwMode="auto">
            <a:xfrm>
              <a:off x="8040091" y="5010639"/>
              <a:ext cx="16455" cy="914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3" name="Freeform 12295"/>
            <p:cNvSpPr>
              <a:spLocks/>
            </p:cNvSpPr>
            <p:nvPr/>
          </p:nvSpPr>
          <p:spPr bwMode="auto">
            <a:xfrm>
              <a:off x="8034606" y="5023437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5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4" name="Freeform 12296"/>
            <p:cNvSpPr>
              <a:spLocks/>
            </p:cNvSpPr>
            <p:nvPr/>
          </p:nvSpPr>
          <p:spPr bwMode="auto">
            <a:xfrm>
              <a:off x="8040091" y="5036234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5" name="Freeform 12297"/>
            <p:cNvSpPr>
              <a:spLocks/>
            </p:cNvSpPr>
            <p:nvPr/>
          </p:nvSpPr>
          <p:spPr bwMode="auto">
            <a:xfrm>
              <a:off x="8030949" y="5045376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6" name="Freeform 12298"/>
            <p:cNvSpPr>
              <a:spLocks/>
            </p:cNvSpPr>
            <p:nvPr/>
          </p:nvSpPr>
          <p:spPr bwMode="auto">
            <a:xfrm>
              <a:off x="8034606" y="5054516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7" name="Freeform 12299"/>
            <p:cNvSpPr>
              <a:spLocks/>
            </p:cNvSpPr>
            <p:nvPr/>
          </p:nvSpPr>
          <p:spPr bwMode="auto">
            <a:xfrm>
              <a:off x="8030949" y="505817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8" name="Freeform 12300"/>
            <p:cNvSpPr>
              <a:spLocks/>
            </p:cNvSpPr>
            <p:nvPr/>
          </p:nvSpPr>
          <p:spPr bwMode="auto">
            <a:xfrm>
              <a:off x="8034606" y="5061829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9" name="Freeform 12301"/>
            <p:cNvSpPr>
              <a:spLocks/>
            </p:cNvSpPr>
            <p:nvPr/>
          </p:nvSpPr>
          <p:spPr bwMode="auto">
            <a:xfrm>
              <a:off x="8030949" y="5074628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0" name="Freeform 12302"/>
            <p:cNvSpPr>
              <a:spLocks/>
            </p:cNvSpPr>
            <p:nvPr/>
          </p:nvSpPr>
          <p:spPr bwMode="auto">
            <a:xfrm>
              <a:off x="8030949" y="5083768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5 w 5"/>
                <a:gd name="T3" fmla="*/ 0 h 1"/>
                <a:gd name="T4" fmla="*/ 1 w 5"/>
                <a:gd name="T5" fmla="*/ 1 h 1"/>
                <a:gd name="T6" fmla="*/ 1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1" name="Freeform 12303"/>
            <p:cNvSpPr>
              <a:spLocks/>
            </p:cNvSpPr>
            <p:nvPr/>
          </p:nvSpPr>
          <p:spPr bwMode="auto">
            <a:xfrm>
              <a:off x="8034606" y="5083768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2" name="Freeform 12304"/>
            <p:cNvSpPr>
              <a:spLocks/>
            </p:cNvSpPr>
            <p:nvPr/>
          </p:nvSpPr>
          <p:spPr bwMode="auto">
            <a:xfrm>
              <a:off x="8034606" y="5092910"/>
              <a:ext cx="18282" cy="3656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1 h 1"/>
                <a:gd name="T4" fmla="*/ 4 w 4"/>
                <a:gd name="T5" fmla="*/ 1 h 1"/>
                <a:gd name="T6" fmla="*/ 2 w 4"/>
                <a:gd name="T7" fmla="*/ 1 h 1"/>
                <a:gd name="T8" fmla="*/ 4 w 4"/>
                <a:gd name="T9" fmla="*/ 0 h 1"/>
                <a:gd name="T10" fmla="*/ 4 w 4"/>
                <a:gd name="T11" fmla="*/ 0 h 1"/>
                <a:gd name="T12" fmla="*/ 0 w 4"/>
                <a:gd name="T13" fmla="*/ 1 h 1"/>
                <a:gd name="T14" fmla="*/ 0 w 4"/>
                <a:gd name="T15" fmla="*/ 1 h 1"/>
                <a:gd name="T16" fmla="*/ 2 w 4"/>
                <a:gd name="T17" fmla="*/ 1 h 1"/>
                <a:gd name="T18" fmla="*/ 2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3" name="Freeform 12305"/>
            <p:cNvSpPr>
              <a:spLocks/>
            </p:cNvSpPr>
            <p:nvPr/>
          </p:nvSpPr>
          <p:spPr bwMode="auto">
            <a:xfrm>
              <a:off x="8018152" y="4884491"/>
              <a:ext cx="43878" cy="18282"/>
            </a:xfrm>
            <a:custGeom>
              <a:avLst/>
              <a:gdLst>
                <a:gd name="T0" fmla="*/ 6 w 10"/>
                <a:gd name="T1" fmla="*/ 2 h 4"/>
                <a:gd name="T2" fmla="*/ 10 w 10"/>
                <a:gd name="T3" fmla="*/ 0 h 4"/>
                <a:gd name="T4" fmla="*/ 10 w 10"/>
                <a:gd name="T5" fmla="*/ 0 h 4"/>
                <a:gd name="T6" fmla="*/ 5 w 10"/>
                <a:gd name="T7" fmla="*/ 2 h 4"/>
                <a:gd name="T8" fmla="*/ 5 w 10"/>
                <a:gd name="T9" fmla="*/ 2 h 4"/>
                <a:gd name="T10" fmla="*/ 1 w 10"/>
                <a:gd name="T11" fmla="*/ 4 h 4"/>
                <a:gd name="T12" fmla="*/ 1 w 10"/>
                <a:gd name="T13" fmla="*/ 4 h 4"/>
                <a:gd name="T14" fmla="*/ 6 w 10"/>
                <a:gd name="T15" fmla="*/ 2 h 4"/>
                <a:gd name="T16" fmla="*/ 6 w 10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">
                  <a:moveTo>
                    <a:pt x="6" y="2"/>
                  </a:move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7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4" name="Freeform 12306"/>
            <p:cNvSpPr>
              <a:spLocks/>
            </p:cNvSpPr>
            <p:nvPr/>
          </p:nvSpPr>
          <p:spPr bwMode="auto">
            <a:xfrm>
              <a:off x="8005354" y="4868036"/>
              <a:ext cx="60332" cy="29252"/>
            </a:xfrm>
            <a:custGeom>
              <a:avLst/>
              <a:gdLst>
                <a:gd name="T0" fmla="*/ 5 w 14"/>
                <a:gd name="T1" fmla="*/ 5 h 7"/>
                <a:gd name="T2" fmla="*/ 8 w 14"/>
                <a:gd name="T3" fmla="*/ 4 h 7"/>
                <a:gd name="T4" fmla="*/ 9 w 14"/>
                <a:gd name="T5" fmla="*/ 3 h 7"/>
                <a:gd name="T6" fmla="*/ 9 w 14"/>
                <a:gd name="T7" fmla="*/ 3 h 7"/>
                <a:gd name="T8" fmla="*/ 10 w 14"/>
                <a:gd name="T9" fmla="*/ 3 h 7"/>
                <a:gd name="T10" fmla="*/ 10 w 14"/>
                <a:gd name="T11" fmla="*/ 2 h 7"/>
                <a:gd name="T12" fmla="*/ 14 w 14"/>
                <a:gd name="T13" fmla="*/ 1 h 7"/>
                <a:gd name="T14" fmla="*/ 14 w 14"/>
                <a:gd name="T15" fmla="*/ 0 h 7"/>
                <a:gd name="T16" fmla="*/ 11 w 14"/>
                <a:gd name="T17" fmla="*/ 2 h 7"/>
                <a:gd name="T18" fmla="*/ 11 w 14"/>
                <a:gd name="T19" fmla="*/ 2 h 7"/>
                <a:gd name="T20" fmla="*/ 4 w 14"/>
                <a:gd name="T21" fmla="*/ 4 h 7"/>
                <a:gd name="T22" fmla="*/ 4 w 14"/>
                <a:gd name="T23" fmla="*/ 5 h 7"/>
                <a:gd name="T24" fmla="*/ 10 w 14"/>
                <a:gd name="T25" fmla="*/ 2 h 7"/>
                <a:gd name="T26" fmla="*/ 10 w 14"/>
                <a:gd name="T27" fmla="*/ 3 h 7"/>
                <a:gd name="T28" fmla="*/ 8 w 14"/>
                <a:gd name="T29" fmla="*/ 3 h 7"/>
                <a:gd name="T30" fmla="*/ 2 w 14"/>
                <a:gd name="T31" fmla="*/ 5 h 7"/>
                <a:gd name="T32" fmla="*/ 2 w 14"/>
                <a:gd name="T33" fmla="*/ 5 h 7"/>
                <a:gd name="T34" fmla="*/ 0 w 14"/>
                <a:gd name="T35" fmla="*/ 6 h 7"/>
                <a:gd name="T36" fmla="*/ 0 w 14"/>
                <a:gd name="T37" fmla="*/ 6 h 7"/>
                <a:gd name="T38" fmla="*/ 0 w 14"/>
                <a:gd name="T39" fmla="*/ 7 h 7"/>
                <a:gd name="T40" fmla="*/ 5 w 14"/>
                <a:gd name="T41" fmla="*/ 5 h 7"/>
                <a:gd name="T42" fmla="*/ 5 w 14"/>
                <a:gd name="T4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7">
                  <a:moveTo>
                    <a:pt x="5" y="5"/>
                  </a:moveTo>
                  <a:cubicBezTo>
                    <a:pt x="6" y="5"/>
                    <a:pt x="7" y="4"/>
                    <a:pt x="8" y="4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2"/>
                    <a:pt x="13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11" y="2"/>
                    <a:pt x="11" y="1"/>
                    <a:pt x="11" y="2"/>
                  </a:cubicBezTo>
                  <a:cubicBezTo>
                    <a:pt x="8" y="2"/>
                    <a:pt x="6" y="3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6" y="4"/>
                    <a:pt x="8" y="3"/>
                    <a:pt x="10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6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5" name="Freeform 12307"/>
            <p:cNvSpPr>
              <a:spLocks/>
            </p:cNvSpPr>
            <p:nvPr/>
          </p:nvSpPr>
          <p:spPr bwMode="auto">
            <a:xfrm>
              <a:off x="8021809" y="4868036"/>
              <a:ext cx="27424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6" name="Freeform 12308"/>
            <p:cNvSpPr>
              <a:spLocks/>
            </p:cNvSpPr>
            <p:nvPr/>
          </p:nvSpPr>
          <p:spPr bwMode="auto">
            <a:xfrm>
              <a:off x="8009011" y="4862552"/>
              <a:ext cx="40221" cy="18282"/>
            </a:xfrm>
            <a:custGeom>
              <a:avLst/>
              <a:gdLst>
                <a:gd name="T0" fmla="*/ 9 w 9"/>
                <a:gd name="T1" fmla="*/ 0 h 4"/>
                <a:gd name="T2" fmla="*/ 5 w 9"/>
                <a:gd name="T3" fmla="*/ 2 h 4"/>
                <a:gd name="T4" fmla="*/ 0 w 9"/>
                <a:gd name="T5" fmla="*/ 4 h 4"/>
                <a:gd name="T6" fmla="*/ 0 w 9"/>
                <a:gd name="T7" fmla="*/ 4 h 4"/>
                <a:gd name="T8" fmla="*/ 4 w 9"/>
                <a:gd name="T9" fmla="*/ 2 h 4"/>
                <a:gd name="T10" fmla="*/ 4 w 9"/>
                <a:gd name="T11" fmla="*/ 2 h 4"/>
                <a:gd name="T12" fmla="*/ 5 w 9"/>
                <a:gd name="T13" fmla="*/ 2 h 4"/>
                <a:gd name="T14" fmla="*/ 7 w 9"/>
                <a:gd name="T15" fmla="*/ 1 h 4"/>
                <a:gd name="T16" fmla="*/ 7 w 9"/>
                <a:gd name="T17" fmla="*/ 1 h 4"/>
                <a:gd name="T18" fmla="*/ 9 w 9"/>
                <a:gd name="T19" fmla="*/ 0 h 4"/>
                <a:gd name="T20" fmla="*/ 9 w 9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6" y="1"/>
                    <a:pt x="5" y="2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3" y="3"/>
                    <a:pt x="4" y="2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7" name="Freeform 12309"/>
            <p:cNvSpPr>
              <a:spLocks/>
            </p:cNvSpPr>
            <p:nvPr/>
          </p:nvSpPr>
          <p:spPr bwMode="auto">
            <a:xfrm>
              <a:off x="8027293" y="4846097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8" name="Freeform 12310"/>
            <p:cNvSpPr>
              <a:spLocks/>
            </p:cNvSpPr>
            <p:nvPr/>
          </p:nvSpPr>
          <p:spPr bwMode="auto">
            <a:xfrm>
              <a:off x="7919428" y="4833300"/>
              <a:ext cx="38394" cy="21939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5 h 5"/>
                <a:gd name="T4" fmla="*/ 3 w 9"/>
                <a:gd name="T5" fmla="*/ 4 h 5"/>
                <a:gd name="T6" fmla="*/ 3 w 9"/>
                <a:gd name="T7" fmla="*/ 4 h 5"/>
                <a:gd name="T8" fmla="*/ 3 w 9"/>
                <a:gd name="T9" fmla="*/ 4 h 5"/>
                <a:gd name="T10" fmla="*/ 3 w 9"/>
                <a:gd name="T11" fmla="*/ 4 h 5"/>
                <a:gd name="T12" fmla="*/ 3 w 9"/>
                <a:gd name="T13" fmla="*/ 4 h 5"/>
                <a:gd name="T14" fmla="*/ 4 w 9"/>
                <a:gd name="T15" fmla="*/ 4 h 5"/>
                <a:gd name="T16" fmla="*/ 6 w 9"/>
                <a:gd name="T17" fmla="*/ 3 h 5"/>
                <a:gd name="T18" fmla="*/ 5 w 9"/>
                <a:gd name="T19" fmla="*/ 3 h 5"/>
                <a:gd name="T20" fmla="*/ 5 w 9"/>
                <a:gd name="T21" fmla="*/ 3 h 5"/>
                <a:gd name="T22" fmla="*/ 9 w 9"/>
                <a:gd name="T23" fmla="*/ 0 h 5"/>
                <a:gd name="T24" fmla="*/ 9 w 9"/>
                <a:gd name="T25" fmla="*/ 0 h 5"/>
                <a:gd name="T26" fmla="*/ 4 w 9"/>
                <a:gd name="T27" fmla="*/ 3 h 5"/>
                <a:gd name="T28" fmla="*/ 0 w 9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3" y="4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9" name="Freeform 12311"/>
            <p:cNvSpPr>
              <a:spLocks/>
            </p:cNvSpPr>
            <p:nvPr/>
          </p:nvSpPr>
          <p:spPr bwMode="auto">
            <a:xfrm>
              <a:off x="7919428" y="4836957"/>
              <a:ext cx="42050" cy="21939"/>
            </a:xfrm>
            <a:custGeom>
              <a:avLst/>
              <a:gdLst>
                <a:gd name="T0" fmla="*/ 0 w 10"/>
                <a:gd name="T1" fmla="*/ 5 h 5"/>
                <a:gd name="T2" fmla="*/ 1 w 10"/>
                <a:gd name="T3" fmla="*/ 5 h 5"/>
                <a:gd name="T4" fmla="*/ 1 w 10"/>
                <a:gd name="T5" fmla="*/ 5 h 5"/>
                <a:gd name="T6" fmla="*/ 5 w 10"/>
                <a:gd name="T7" fmla="*/ 3 h 5"/>
                <a:gd name="T8" fmla="*/ 5 w 10"/>
                <a:gd name="T9" fmla="*/ 3 h 5"/>
                <a:gd name="T10" fmla="*/ 1 w 10"/>
                <a:gd name="T11" fmla="*/ 5 h 5"/>
                <a:gd name="T12" fmla="*/ 2 w 10"/>
                <a:gd name="T13" fmla="*/ 5 h 5"/>
                <a:gd name="T14" fmla="*/ 2 w 10"/>
                <a:gd name="T15" fmla="*/ 4 h 5"/>
                <a:gd name="T16" fmla="*/ 2 w 10"/>
                <a:gd name="T17" fmla="*/ 4 h 5"/>
                <a:gd name="T18" fmla="*/ 5 w 10"/>
                <a:gd name="T19" fmla="*/ 3 h 5"/>
                <a:gd name="T20" fmla="*/ 5 w 10"/>
                <a:gd name="T21" fmla="*/ 3 h 5"/>
                <a:gd name="T22" fmla="*/ 5 w 10"/>
                <a:gd name="T23" fmla="*/ 3 h 5"/>
                <a:gd name="T24" fmla="*/ 6 w 10"/>
                <a:gd name="T25" fmla="*/ 3 h 5"/>
                <a:gd name="T26" fmla="*/ 6 w 10"/>
                <a:gd name="T27" fmla="*/ 3 h 5"/>
                <a:gd name="T28" fmla="*/ 10 w 10"/>
                <a:gd name="T29" fmla="*/ 0 h 5"/>
                <a:gd name="T30" fmla="*/ 10 w 10"/>
                <a:gd name="T31" fmla="*/ 0 h 5"/>
                <a:gd name="T32" fmla="*/ 5 w 10"/>
                <a:gd name="T33" fmla="*/ 3 h 5"/>
                <a:gd name="T34" fmla="*/ 2 w 10"/>
                <a:gd name="T35" fmla="*/ 4 h 5"/>
                <a:gd name="T36" fmla="*/ 0 w 10"/>
                <a:gd name="T37" fmla="*/ 5 h 5"/>
                <a:gd name="T38" fmla="*/ 0 w 10"/>
                <a:gd name="T39" fmla="*/ 5 h 5"/>
                <a:gd name="T40" fmla="*/ 0 w 10"/>
                <a:gd name="T41" fmla="*/ 5 h 5"/>
                <a:gd name="T42" fmla="*/ 0 w 10"/>
                <a:gd name="T4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8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12312"/>
            <p:cNvSpPr>
              <a:spLocks/>
            </p:cNvSpPr>
            <p:nvPr/>
          </p:nvSpPr>
          <p:spPr bwMode="auto">
            <a:xfrm>
              <a:off x="7935881" y="5118505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1" name="Freeform 12313"/>
            <p:cNvSpPr>
              <a:spLocks/>
            </p:cNvSpPr>
            <p:nvPr/>
          </p:nvSpPr>
          <p:spPr bwMode="auto">
            <a:xfrm>
              <a:off x="7923084" y="5131302"/>
              <a:ext cx="43878" cy="21939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2" name="Freeform 12314"/>
            <p:cNvSpPr>
              <a:spLocks/>
            </p:cNvSpPr>
            <p:nvPr/>
          </p:nvSpPr>
          <p:spPr bwMode="auto">
            <a:xfrm>
              <a:off x="7932225" y="5136788"/>
              <a:ext cx="60332" cy="25595"/>
            </a:xfrm>
            <a:custGeom>
              <a:avLst/>
              <a:gdLst>
                <a:gd name="T0" fmla="*/ 13 w 14"/>
                <a:gd name="T1" fmla="*/ 0 h 6"/>
                <a:gd name="T2" fmla="*/ 0 w 14"/>
                <a:gd name="T3" fmla="*/ 6 h 6"/>
                <a:gd name="T4" fmla="*/ 1 w 14"/>
                <a:gd name="T5" fmla="*/ 6 h 6"/>
                <a:gd name="T6" fmla="*/ 3 w 14"/>
                <a:gd name="T7" fmla="*/ 5 h 6"/>
                <a:gd name="T8" fmla="*/ 2 w 14"/>
                <a:gd name="T9" fmla="*/ 6 h 6"/>
                <a:gd name="T10" fmla="*/ 2 w 14"/>
                <a:gd name="T11" fmla="*/ 6 h 6"/>
                <a:gd name="T12" fmla="*/ 13 w 14"/>
                <a:gd name="T13" fmla="*/ 1 h 6"/>
                <a:gd name="T14" fmla="*/ 13 w 14"/>
                <a:gd name="T15" fmla="*/ 1 h 6"/>
                <a:gd name="T16" fmla="*/ 5 w 14"/>
                <a:gd name="T17" fmla="*/ 4 h 6"/>
                <a:gd name="T18" fmla="*/ 13 w 14"/>
                <a:gd name="T19" fmla="*/ 0 h 6"/>
                <a:gd name="T20" fmla="*/ 13 w 1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6">
                  <a:moveTo>
                    <a:pt x="13" y="0"/>
                  </a:moveTo>
                  <a:cubicBezTo>
                    <a:pt x="9" y="2"/>
                    <a:pt x="5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4"/>
                    <a:pt x="9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8" y="3"/>
                    <a:pt x="5" y="4"/>
                  </a:cubicBezTo>
                  <a:cubicBezTo>
                    <a:pt x="8" y="3"/>
                    <a:pt x="11" y="2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3" name="Freeform 12315"/>
            <p:cNvSpPr>
              <a:spLocks/>
            </p:cNvSpPr>
            <p:nvPr/>
          </p:nvSpPr>
          <p:spPr bwMode="auto">
            <a:xfrm>
              <a:off x="7926740" y="5149585"/>
              <a:ext cx="60332" cy="25595"/>
            </a:xfrm>
            <a:custGeom>
              <a:avLst/>
              <a:gdLst>
                <a:gd name="T0" fmla="*/ 14 w 14"/>
                <a:gd name="T1" fmla="*/ 0 h 6"/>
                <a:gd name="T2" fmla="*/ 9 w 14"/>
                <a:gd name="T3" fmla="*/ 2 h 6"/>
                <a:gd name="T4" fmla="*/ 9 w 14"/>
                <a:gd name="T5" fmla="*/ 2 h 6"/>
                <a:gd name="T6" fmla="*/ 0 w 14"/>
                <a:gd name="T7" fmla="*/ 6 h 6"/>
                <a:gd name="T8" fmla="*/ 0 w 14"/>
                <a:gd name="T9" fmla="*/ 6 h 6"/>
                <a:gd name="T10" fmla="*/ 13 w 14"/>
                <a:gd name="T11" fmla="*/ 1 h 6"/>
                <a:gd name="T12" fmla="*/ 13 w 14"/>
                <a:gd name="T13" fmla="*/ 1 h 6"/>
                <a:gd name="T14" fmla="*/ 10 w 14"/>
                <a:gd name="T15" fmla="*/ 2 h 6"/>
                <a:gd name="T16" fmla="*/ 14 w 14"/>
                <a:gd name="T17" fmla="*/ 0 h 6"/>
                <a:gd name="T18" fmla="*/ 14 w 1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4"/>
                    <a:pt x="3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9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1" y="1"/>
                    <a:pt x="1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4" name="Freeform 12316"/>
            <p:cNvSpPr>
              <a:spLocks/>
            </p:cNvSpPr>
            <p:nvPr/>
          </p:nvSpPr>
          <p:spPr bwMode="auto">
            <a:xfrm>
              <a:off x="8018152" y="5127646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5" name="Freeform 12318"/>
            <p:cNvSpPr>
              <a:spLocks/>
            </p:cNvSpPr>
            <p:nvPr/>
          </p:nvSpPr>
          <p:spPr bwMode="auto">
            <a:xfrm>
              <a:off x="8009011" y="5136788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6" name="Freeform 12319"/>
            <p:cNvSpPr>
              <a:spLocks/>
            </p:cNvSpPr>
            <p:nvPr/>
          </p:nvSpPr>
          <p:spPr bwMode="auto">
            <a:xfrm>
              <a:off x="7992557" y="5140444"/>
              <a:ext cx="51191" cy="29252"/>
            </a:xfrm>
            <a:custGeom>
              <a:avLst/>
              <a:gdLst>
                <a:gd name="T0" fmla="*/ 12 w 12"/>
                <a:gd name="T1" fmla="*/ 0 h 7"/>
                <a:gd name="T2" fmla="*/ 5 w 12"/>
                <a:gd name="T3" fmla="*/ 4 h 7"/>
                <a:gd name="T4" fmla="*/ 5 w 12"/>
                <a:gd name="T5" fmla="*/ 4 h 7"/>
                <a:gd name="T6" fmla="*/ 3 w 12"/>
                <a:gd name="T7" fmla="*/ 4 h 7"/>
                <a:gd name="T8" fmla="*/ 0 w 12"/>
                <a:gd name="T9" fmla="*/ 6 h 7"/>
                <a:gd name="T10" fmla="*/ 0 w 12"/>
                <a:gd name="T11" fmla="*/ 6 h 7"/>
                <a:gd name="T12" fmla="*/ 0 w 12"/>
                <a:gd name="T13" fmla="*/ 6 h 7"/>
                <a:gd name="T14" fmla="*/ 0 w 12"/>
                <a:gd name="T15" fmla="*/ 6 h 7"/>
                <a:gd name="T16" fmla="*/ 4 w 12"/>
                <a:gd name="T17" fmla="*/ 5 h 7"/>
                <a:gd name="T18" fmla="*/ 12 w 12"/>
                <a:gd name="T19" fmla="*/ 1 h 7"/>
                <a:gd name="T20" fmla="*/ 12 w 1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9" y="2"/>
                    <a:pt x="7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6" y="3"/>
                    <a:pt x="9" y="2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7" name="Freeform 12320"/>
            <p:cNvSpPr>
              <a:spLocks/>
            </p:cNvSpPr>
            <p:nvPr/>
          </p:nvSpPr>
          <p:spPr bwMode="auto">
            <a:xfrm>
              <a:off x="7992557" y="5149586"/>
              <a:ext cx="51191" cy="20111"/>
            </a:xfrm>
            <a:custGeom>
              <a:avLst/>
              <a:gdLst>
                <a:gd name="T0" fmla="*/ 12 w 12"/>
                <a:gd name="T1" fmla="*/ 0 h 5"/>
                <a:gd name="T2" fmla="*/ 0 w 12"/>
                <a:gd name="T3" fmla="*/ 5 h 5"/>
                <a:gd name="T4" fmla="*/ 0 w 12"/>
                <a:gd name="T5" fmla="*/ 5 h 5"/>
                <a:gd name="T6" fmla="*/ 12 w 12"/>
                <a:gd name="T7" fmla="*/ 0 h 5"/>
                <a:gd name="T8" fmla="*/ 12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8" y="2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8" name="Freeform 12321"/>
            <p:cNvSpPr>
              <a:spLocks/>
            </p:cNvSpPr>
            <p:nvPr/>
          </p:nvSpPr>
          <p:spPr bwMode="auto">
            <a:xfrm>
              <a:off x="7992557" y="5169696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9" name="Freeform 12322"/>
            <p:cNvSpPr>
              <a:spLocks/>
            </p:cNvSpPr>
            <p:nvPr/>
          </p:nvSpPr>
          <p:spPr bwMode="auto">
            <a:xfrm>
              <a:off x="7996213" y="5153242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0" name="Freeform 12323"/>
            <p:cNvSpPr>
              <a:spLocks/>
            </p:cNvSpPr>
            <p:nvPr/>
          </p:nvSpPr>
          <p:spPr bwMode="auto">
            <a:xfrm>
              <a:off x="7923084" y="5187978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1" name="Freeform 12324"/>
            <p:cNvSpPr>
              <a:spLocks/>
            </p:cNvSpPr>
            <p:nvPr/>
          </p:nvSpPr>
          <p:spPr bwMode="auto">
            <a:xfrm>
              <a:off x="7966962" y="5187978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2" name="Freeform 12325"/>
            <p:cNvSpPr>
              <a:spLocks/>
            </p:cNvSpPr>
            <p:nvPr/>
          </p:nvSpPr>
          <p:spPr bwMode="auto">
            <a:xfrm>
              <a:off x="8018152" y="5166039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3" name="Freeform 12326"/>
            <p:cNvSpPr>
              <a:spLocks/>
            </p:cNvSpPr>
            <p:nvPr/>
          </p:nvSpPr>
          <p:spPr bwMode="auto">
            <a:xfrm>
              <a:off x="8018152" y="5169696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4" name="Freeform 12327"/>
            <p:cNvSpPr>
              <a:spLocks/>
            </p:cNvSpPr>
            <p:nvPr/>
          </p:nvSpPr>
          <p:spPr bwMode="auto">
            <a:xfrm>
              <a:off x="8009011" y="5178838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0 w 8"/>
                <a:gd name="T3" fmla="*/ 2 h 3"/>
                <a:gd name="T4" fmla="*/ 0 w 8"/>
                <a:gd name="T5" fmla="*/ 3 h 3"/>
                <a:gd name="T6" fmla="*/ 7 w 8"/>
                <a:gd name="T7" fmla="*/ 0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5" y="0"/>
                    <a:pt x="3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5" name="Freeform 12328"/>
            <p:cNvSpPr>
              <a:spLocks/>
            </p:cNvSpPr>
            <p:nvPr/>
          </p:nvSpPr>
          <p:spPr bwMode="auto">
            <a:xfrm>
              <a:off x="7992557" y="5191635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6" name="Freeform 12329"/>
            <p:cNvSpPr>
              <a:spLocks/>
            </p:cNvSpPr>
            <p:nvPr/>
          </p:nvSpPr>
          <p:spPr bwMode="auto">
            <a:xfrm>
              <a:off x="8021809" y="5184322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7" name="Freeform 12330"/>
            <p:cNvSpPr>
              <a:spLocks/>
            </p:cNvSpPr>
            <p:nvPr/>
          </p:nvSpPr>
          <p:spPr bwMode="auto">
            <a:xfrm>
              <a:off x="8014496" y="5187978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0 w 7"/>
                <a:gd name="T5" fmla="*/ 2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8" name="Freeform 12331"/>
            <p:cNvSpPr>
              <a:spLocks/>
            </p:cNvSpPr>
            <p:nvPr/>
          </p:nvSpPr>
          <p:spPr bwMode="auto">
            <a:xfrm>
              <a:off x="7992557" y="5200776"/>
              <a:ext cx="16455" cy="3656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9" name="Freeform 12332"/>
            <p:cNvSpPr>
              <a:spLocks/>
            </p:cNvSpPr>
            <p:nvPr/>
          </p:nvSpPr>
          <p:spPr bwMode="auto">
            <a:xfrm>
              <a:off x="8021809" y="519163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0" name="Freeform 12333"/>
            <p:cNvSpPr>
              <a:spLocks/>
            </p:cNvSpPr>
            <p:nvPr/>
          </p:nvSpPr>
          <p:spPr bwMode="auto">
            <a:xfrm>
              <a:off x="7992557" y="5197120"/>
              <a:ext cx="47534" cy="21939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4 h 5"/>
                <a:gd name="T4" fmla="*/ 0 w 11"/>
                <a:gd name="T5" fmla="*/ 5 h 5"/>
                <a:gd name="T6" fmla="*/ 11 w 11"/>
                <a:gd name="T7" fmla="*/ 1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4" y="3"/>
                    <a:pt x="7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1" name="Freeform 12334"/>
            <p:cNvSpPr>
              <a:spLocks/>
            </p:cNvSpPr>
            <p:nvPr/>
          </p:nvSpPr>
          <p:spPr bwMode="auto">
            <a:xfrm>
              <a:off x="8018152" y="520443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2" name="Freeform 12335"/>
            <p:cNvSpPr>
              <a:spLocks/>
            </p:cNvSpPr>
            <p:nvPr/>
          </p:nvSpPr>
          <p:spPr bwMode="auto">
            <a:xfrm>
              <a:off x="8014496" y="5209917"/>
              <a:ext cx="29252" cy="12798"/>
            </a:xfrm>
            <a:custGeom>
              <a:avLst/>
              <a:gdLst>
                <a:gd name="T0" fmla="*/ 0 w 7"/>
                <a:gd name="T1" fmla="*/ 2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3" name="Freeform 12336"/>
            <p:cNvSpPr>
              <a:spLocks/>
            </p:cNvSpPr>
            <p:nvPr/>
          </p:nvSpPr>
          <p:spPr bwMode="auto">
            <a:xfrm>
              <a:off x="8009011" y="5213574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3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4" name="Freeform 12337"/>
            <p:cNvSpPr>
              <a:spLocks/>
            </p:cNvSpPr>
            <p:nvPr/>
          </p:nvSpPr>
          <p:spPr bwMode="auto">
            <a:xfrm>
              <a:off x="7948679" y="5204433"/>
              <a:ext cx="34737" cy="14626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3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5" name="Freeform 12338"/>
            <p:cNvSpPr>
              <a:spLocks/>
            </p:cNvSpPr>
            <p:nvPr/>
          </p:nvSpPr>
          <p:spPr bwMode="auto">
            <a:xfrm>
              <a:off x="7948679" y="5209917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0 w 8"/>
                <a:gd name="T3" fmla="*/ 3 h 3"/>
                <a:gd name="T4" fmla="*/ 1 w 8"/>
                <a:gd name="T5" fmla="*/ 3 h 3"/>
                <a:gd name="T6" fmla="*/ 8 w 8"/>
                <a:gd name="T7" fmla="*/ 1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6" name="Freeform 12339"/>
            <p:cNvSpPr>
              <a:spLocks/>
            </p:cNvSpPr>
            <p:nvPr/>
          </p:nvSpPr>
          <p:spPr bwMode="auto">
            <a:xfrm>
              <a:off x="7952336" y="5213574"/>
              <a:ext cx="27424" cy="12798"/>
            </a:xfrm>
            <a:custGeom>
              <a:avLst/>
              <a:gdLst>
                <a:gd name="T0" fmla="*/ 1 w 6"/>
                <a:gd name="T1" fmla="*/ 2 h 3"/>
                <a:gd name="T2" fmla="*/ 1 w 6"/>
                <a:gd name="T3" fmla="*/ 3 h 3"/>
                <a:gd name="T4" fmla="*/ 6 w 6"/>
                <a:gd name="T5" fmla="*/ 1 h 3"/>
                <a:gd name="T6" fmla="*/ 6 w 6"/>
                <a:gd name="T7" fmla="*/ 0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7" name="Freeform 12340"/>
            <p:cNvSpPr>
              <a:spLocks/>
            </p:cNvSpPr>
            <p:nvPr/>
          </p:nvSpPr>
          <p:spPr bwMode="auto">
            <a:xfrm>
              <a:off x="7926740" y="5222715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8" name="Freeform 12341"/>
            <p:cNvSpPr>
              <a:spLocks/>
            </p:cNvSpPr>
            <p:nvPr/>
          </p:nvSpPr>
          <p:spPr bwMode="auto">
            <a:xfrm>
              <a:off x="7926740" y="5226372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9" name="Freeform 12342"/>
            <p:cNvSpPr>
              <a:spLocks/>
            </p:cNvSpPr>
            <p:nvPr/>
          </p:nvSpPr>
          <p:spPr bwMode="auto">
            <a:xfrm>
              <a:off x="7923084" y="5231856"/>
              <a:ext cx="25595" cy="7313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0" name="Freeform 12343"/>
            <p:cNvSpPr>
              <a:spLocks/>
            </p:cNvSpPr>
            <p:nvPr/>
          </p:nvSpPr>
          <p:spPr bwMode="auto">
            <a:xfrm>
              <a:off x="7945023" y="5222715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1" name="Freeform 12344"/>
            <p:cNvSpPr>
              <a:spLocks/>
            </p:cNvSpPr>
            <p:nvPr/>
          </p:nvSpPr>
          <p:spPr bwMode="auto">
            <a:xfrm>
              <a:off x="7948679" y="5226372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2" name="Freeform 12345"/>
            <p:cNvSpPr>
              <a:spLocks/>
            </p:cNvSpPr>
            <p:nvPr/>
          </p:nvSpPr>
          <p:spPr bwMode="auto">
            <a:xfrm>
              <a:off x="7948679" y="5235512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0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3" name="Freeform 12346"/>
            <p:cNvSpPr>
              <a:spLocks/>
            </p:cNvSpPr>
            <p:nvPr/>
          </p:nvSpPr>
          <p:spPr bwMode="auto">
            <a:xfrm>
              <a:off x="7948679" y="5239169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4" name="Freeform 12347"/>
            <p:cNvSpPr>
              <a:spLocks/>
            </p:cNvSpPr>
            <p:nvPr/>
          </p:nvSpPr>
          <p:spPr bwMode="auto">
            <a:xfrm>
              <a:off x="7957820" y="5226372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5" name="Freeform 12348"/>
            <p:cNvSpPr>
              <a:spLocks/>
            </p:cNvSpPr>
            <p:nvPr/>
          </p:nvSpPr>
          <p:spPr bwMode="auto">
            <a:xfrm>
              <a:off x="7923084" y="5239169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6" name="Freeform 12349"/>
            <p:cNvSpPr>
              <a:spLocks/>
            </p:cNvSpPr>
            <p:nvPr/>
          </p:nvSpPr>
          <p:spPr bwMode="auto">
            <a:xfrm>
              <a:off x="7923084" y="5261108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7" name="Freeform 12350"/>
            <p:cNvSpPr>
              <a:spLocks/>
            </p:cNvSpPr>
            <p:nvPr/>
          </p:nvSpPr>
          <p:spPr bwMode="auto">
            <a:xfrm>
              <a:off x="7945023" y="5248311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3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8" name="Freeform 12351"/>
            <p:cNvSpPr>
              <a:spLocks/>
            </p:cNvSpPr>
            <p:nvPr/>
          </p:nvSpPr>
          <p:spPr bwMode="auto">
            <a:xfrm>
              <a:off x="7948679" y="5251967"/>
              <a:ext cx="25595" cy="14626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9" name="Freeform 12352"/>
            <p:cNvSpPr>
              <a:spLocks/>
            </p:cNvSpPr>
            <p:nvPr/>
          </p:nvSpPr>
          <p:spPr bwMode="auto">
            <a:xfrm>
              <a:off x="7948679" y="525745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0" name="Freeform 12353"/>
            <p:cNvSpPr>
              <a:spLocks/>
            </p:cNvSpPr>
            <p:nvPr/>
          </p:nvSpPr>
          <p:spPr bwMode="auto">
            <a:xfrm>
              <a:off x="7948679" y="5270249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1" name="Freeform 12354"/>
            <p:cNvSpPr>
              <a:spLocks/>
            </p:cNvSpPr>
            <p:nvPr/>
          </p:nvSpPr>
          <p:spPr bwMode="auto">
            <a:xfrm>
              <a:off x="7948679" y="5273906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2" name="Freeform 12355"/>
            <p:cNvSpPr>
              <a:spLocks/>
            </p:cNvSpPr>
            <p:nvPr/>
          </p:nvSpPr>
          <p:spPr bwMode="auto">
            <a:xfrm>
              <a:off x="7952336" y="527939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3" name="Freeform 12356"/>
            <p:cNvSpPr>
              <a:spLocks/>
            </p:cNvSpPr>
            <p:nvPr/>
          </p:nvSpPr>
          <p:spPr bwMode="auto">
            <a:xfrm>
              <a:off x="7926740" y="5295845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4" name="Freeform 12357"/>
            <p:cNvSpPr>
              <a:spLocks/>
            </p:cNvSpPr>
            <p:nvPr/>
          </p:nvSpPr>
          <p:spPr bwMode="auto">
            <a:xfrm>
              <a:off x="7926740" y="5286703"/>
              <a:ext cx="43878" cy="21939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4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5" name="Freeform 12358"/>
            <p:cNvSpPr>
              <a:spLocks/>
            </p:cNvSpPr>
            <p:nvPr/>
          </p:nvSpPr>
          <p:spPr bwMode="auto">
            <a:xfrm>
              <a:off x="7926740" y="5301329"/>
              <a:ext cx="40221" cy="16455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8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6" name="Freeform 12359"/>
            <p:cNvSpPr>
              <a:spLocks/>
            </p:cNvSpPr>
            <p:nvPr/>
          </p:nvSpPr>
          <p:spPr bwMode="auto">
            <a:xfrm>
              <a:off x="7961476" y="5286703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7" name="Freeform 12360"/>
            <p:cNvSpPr>
              <a:spLocks/>
            </p:cNvSpPr>
            <p:nvPr/>
          </p:nvSpPr>
          <p:spPr bwMode="auto">
            <a:xfrm>
              <a:off x="7966962" y="5295845"/>
              <a:ext cx="7313" cy="548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8" name="Freeform 12361"/>
            <p:cNvSpPr>
              <a:spLocks/>
            </p:cNvSpPr>
            <p:nvPr/>
          </p:nvSpPr>
          <p:spPr bwMode="auto">
            <a:xfrm>
              <a:off x="7923084" y="5314127"/>
              <a:ext cx="51191" cy="20111"/>
            </a:xfrm>
            <a:custGeom>
              <a:avLst/>
              <a:gdLst>
                <a:gd name="T0" fmla="*/ 1 w 12"/>
                <a:gd name="T1" fmla="*/ 5 h 5"/>
                <a:gd name="T2" fmla="*/ 12 w 12"/>
                <a:gd name="T3" fmla="*/ 0 h 5"/>
                <a:gd name="T4" fmla="*/ 12 w 12"/>
                <a:gd name="T5" fmla="*/ 0 h 5"/>
                <a:gd name="T6" fmla="*/ 1 w 12"/>
                <a:gd name="T7" fmla="*/ 4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4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3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9" name="Freeform 12362"/>
            <p:cNvSpPr>
              <a:spLocks/>
            </p:cNvSpPr>
            <p:nvPr/>
          </p:nvSpPr>
          <p:spPr bwMode="auto">
            <a:xfrm>
              <a:off x="7926740" y="5317784"/>
              <a:ext cx="43878" cy="21939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4 h 5"/>
                <a:gd name="T4" fmla="*/ 1 w 10"/>
                <a:gd name="T5" fmla="*/ 4 h 5"/>
                <a:gd name="T6" fmla="*/ 10 w 10"/>
                <a:gd name="T7" fmla="*/ 0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1"/>
                    <a:pt x="4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0" name="Freeform 12363"/>
            <p:cNvSpPr>
              <a:spLocks/>
            </p:cNvSpPr>
            <p:nvPr/>
          </p:nvSpPr>
          <p:spPr bwMode="auto">
            <a:xfrm>
              <a:off x="7945023" y="5321440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0 h 3"/>
                <a:gd name="T4" fmla="*/ 1 w 6"/>
                <a:gd name="T5" fmla="*/ 3 h 3"/>
                <a:gd name="T6" fmla="*/ 1 w 6"/>
                <a:gd name="T7" fmla="*/ 3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1" name="Freeform 12364"/>
            <p:cNvSpPr>
              <a:spLocks/>
            </p:cNvSpPr>
            <p:nvPr/>
          </p:nvSpPr>
          <p:spPr bwMode="auto">
            <a:xfrm>
              <a:off x="7948679" y="5326924"/>
              <a:ext cx="25595" cy="12798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1 h 3"/>
                <a:gd name="T4" fmla="*/ 0 w 6"/>
                <a:gd name="T5" fmla="*/ 3 h 3"/>
                <a:gd name="T6" fmla="*/ 0 w 6"/>
                <a:gd name="T7" fmla="*/ 3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2" name="Freeform 12365"/>
            <p:cNvSpPr>
              <a:spLocks/>
            </p:cNvSpPr>
            <p:nvPr/>
          </p:nvSpPr>
          <p:spPr bwMode="auto">
            <a:xfrm>
              <a:off x="7923084" y="5334237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3" name="Freeform 12366"/>
            <p:cNvSpPr>
              <a:spLocks/>
            </p:cNvSpPr>
            <p:nvPr/>
          </p:nvSpPr>
          <p:spPr bwMode="auto">
            <a:xfrm>
              <a:off x="7926740" y="5339722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4" name="Freeform 12367"/>
            <p:cNvSpPr>
              <a:spLocks/>
            </p:cNvSpPr>
            <p:nvPr/>
          </p:nvSpPr>
          <p:spPr bwMode="auto">
            <a:xfrm>
              <a:off x="7923084" y="5343379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5" name="Freeform 12368"/>
            <p:cNvSpPr>
              <a:spLocks/>
            </p:cNvSpPr>
            <p:nvPr/>
          </p:nvSpPr>
          <p:spPr bwMode="auto">
            <a:xfrm>
              <a:off x="7939538" y="5343379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6" name="Freeform 12369"/>
            <p:cNvSpPr>
              <a:spLocks/>
            </p:cNvSpPr>
            <p:nvPr/>
          </p:nvSpPr>
          <p:spPr bwMode="auto">
            <a:xfrm>
              <a:off x="7945023" y="5339722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7" name="Freeform 12370"/>
            <p:cNvSpPr>
              <a:spLocks/>
            </p:cNvSpPr>
            <p:nvPr/>
          </p:nvSpPr>
          <p:spPr bwMode="auto">
            <a:xfrm>
              <a:off x="7945023" y="5352520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8" name="Freeform 12371"/>
            <p:cNvSpPr>
              <a:spLocks/>
            </p:cNvSpPr>
            <p:nvPr/>
          </p:nvSpPr>
          <p:spPr bwMode="auto">
            <a:xfrm>
              <a:off x="7948679" y="5356176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9" name="Freeform 12372"/>
            <p:cNvSpPr>
              <a:spLocks/>
            </p:cNvSpPr>
            <p:nvPr/>
          </p:nvSpPr>
          <p:spPr bwMode="auto">
            <a:xfrm>
              <a:off x="7948679" y="5361661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0" name="Freeform 12373"/>
            <p:cNvSpPr>
              <a:spLocks/>
            </p:cNvSpPr>
            <p:nvPr/>
          </p:nvSpPr>
          <p:spPr bwMode="auto">
            <a:xfrm>
              <a:off x="7945023" y="5361661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1" name="Freeform 12374"/>
            <p:cNvSpPr>
              <a:spLocks/>
            </p:cNvSpPr>
            <p:nvPr/>
          </p:nvSpPr>
          <p:spPr bwMode="auto">
            <a:xfrm>
              <a:off x="7939538" y="5368974"/>
              <a:ext cx="31081" cy="14626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2" name="Freeform 12375"/>
            <p:cNvSpPr>
              <a:spLocks/>
            </p:cNvSpPr>
            <p:nvPr/>
          </p:nvSpPr>
          <p:spPr bwMode="auto">
            <a:xfrm>
              <a:off x="7939538" y="5374458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3" name="Freeform 12376"/>
            <p:cNvSpPr>
              <a:spLocks/>
            </p:cNvSpPr>
            <p:nvPr/>
          </p:nvSpPr>
          <p:spPr bwMode="auto">
            <a:xfrm>
              <a:off x="7926740" y="5368974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4" name="Freeform 12377"/>
            <p:cNvSpPr>
              <a:spLocks/>
            </p:cNvSpPr>
            <p:nvPr/>
          </p:nvSpPr>
          <p:spPr bwMode="auto">
            <a:xfrm>
              <a:off x="7923084" y="5368974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5" name="Freeform 12378"/>
            <p:cNvSpPr>
              <a:spLocks/>
            </p:cNvSpPr>
            <p:nvPr/>
          </p:nvSpPr>
          <p:spPr bwMode="auto">
            <a:xfrm>
              <a:off x="7945023" y="537811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2 h 3"/>
                <a:gd name="T6" fmla="*/ 0 w 5"/>
                <a:gd name="T7" fmla="*/ 3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6" name="Freeform 12379"/>
            <p:cNvSpPr>
              <a:spLocks/>
            </p:cNvSpPr>
            <p:nvPr/>
          </p:nvSpPr>
          <p:spPr bwMode="auto">
            <a:xfrm>
              <a:off x="7945023" y="538360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7" name="Freeform 12380"/>
            <p:cNvSpPr>
              <a:spLocks/>
            </p:cNvSpPr>
            <p:nvPr/>
          </p:nvSpPr>
          <p:spPr bwMode="auto">
            <a:xfrm>
              <a:off x="7945023" y="5387257"/>
              <a:ext cx="21939" cy="9142"/>
            </a:xfrm>
            <a:custGeom>
              <a:avLst/>
              <a:gdLst>
                <a:gd name="T0" fmla="*/ 5 w 5"/>
                <a:gd name="T1" fmla="*/ 1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8" name="Freeform 12381"/>
            <p:cNvSpPr>
              <a:spLocks/>
            </p:cNvSpPr>
            <p:nvPr/>
          </p:nvSpPr>
          <p:spPr bwMode="auto">
            <a:xfrm>
              <a:off x="7948679" y="5396397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9" name="Freeform 12382"/>
            <p:cNvSpPr>
              <a:spLocks/>
            </p:cNvSpPr>
            <p:nvPr/>
          </p:nvSpPr>
          <p:spPr bwMode="auto">
            <a:xfrm>
              <a:off x="7926740" y="5400054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0" name="Freeform 12383"/>
            <p:cNvSpPr>
              <a:spLocks/>
            </p:cNvSpPr>
            <p:nvPr/>
          </p:nvSpPr>
          <p:spPr bwMode="auto">
            <a:xfrm>
              <a:off x="7945023" y="5409195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1" name="Freeform 12384"/>
            <p:cNvSpPr>
              <a:spLocks/>
            </p:cNvSpPr>
            <p:nvPr/>
          </p:nvSpPr>
          <p:spPr bwMode="auto">
            <a:xfrm>
              <a:off x="7945023" y="541285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2" name="Freeform 12385"/>
            <p:cNvSpPr>
              <a:spLocks/>
            </p:cNvSpPr>
            <p:nvPr/>
          </p:nvSpPr>
          <p:spPr bwMode="auto">
            <a:xfrm>
              <a:off x="7926740" y="5416508"/>
              <a:ext cx="18282" cy="5485"/>
            </a:xfrm>
            <a:custGeom>
              <a:avLst/>
              <a:gdLst>
                <a:gd name="T0" fmla="*/ 0 w 4"/>
                <a:gd name="T1" fmla="*/ 1 h 1"/>
                <a:gd name="T2" fmla="*/ 2 w 4"/>
                <a:gd name="T3" fmla="*/ 0 h 1"/>
                <a:gd name="T4" fmla="*/ 3 w 4"/>
                <a:gd name="T5" fmla="*/ 0 h 1"/>
                <a:gd name="T6" fmla="*/ 3 w 4"/>
                <a:gd name="T7" fmla="*/ 0 h 1"/>
                <a:gd name="T8" fmla="*/ 0 w 4"/>
                <a:gd name="T9" fmla="*/ 1 h 1"/>
                <a:gd name="T10" fmla="*/ 0 w 4"/>
                <a:gd name="T11" fmla="*/ 1 h 1"/>
                <a:gd name="T12" fmla="*/ 0 w 4"/>
                <a:gd name="T13" fmla="*/ 1 h 1"/>
                <a:gd name="T14" fmla="*/ 0 w 4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3" name="Freeform 12386"/>
            <p:cNvSpPr>
              <a:spLocks/>
            </p:cNvSpPr>
            <p:nvPr/>
          </p:nvSpPr>
          <p:spPr bwMode="auto">
            <a:xfrm>
              <a:off x="7923084" y="5416508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4" name="Freeform 12387"/>
            <p:cNvSpPr>
              <a:spLocks/>
            </p:cNvSpPr>
            <p:nvPr/>
          </p:nvSpPr>
          <p:spPr bwMode="auto">
            <a:xfrm>
              <a:off x="7945023" y="5416508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5" name="Freeform 12388"/>
            <p:cNvSpPr>
              <a:spLocks/>
            </p:cNvSpPr>
            <p:nvPr/>
          </p:nvSpPr>
          <p:spPr bwMode="auto">
            <a:xfrm>
              <a:off x="7939538" y="5425649"/>
              <a:ext cx="21939" cy="5485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6" name="Freeform 12389"/>
            <p:cNvSpPr>
              <a:spLocks/>
            </p:cNvSpPr>
            <p:nvPr/>
          </p:nvSpPr>
          <p:spPr bwMode="auto">
            <a:xfrm>
              <a:off x="7932225" y="5438447"/>
              <a:ext cx="29252" cy="5485"/>
            </a:xfrm>
            <a:custGeom>
              <a:avLst/>
              <a:gdLst>
                <a:gd name="T0" fmla="*/ 7 w 7"/>
                <a:gd name="T1" fmla="*/ 0 h 1"/>
                <a:gd name="T2" fmla="*/ 1 w 7"/>
                <a:gd name="T3" fmla="*/ 1 h 1"/>
                <a:gd name="T4" fmla="*/ 1 w 7"/>
                <a:gd name="T5" fmla="*/ 1 h 1"/>
                <a:gd name="T6" fmla="*/ 7 w 7"/>
                <a:gd name="T7" fmla="*/ 0 h 1"/>
                <a:gd name="T8" fmla="*/ 7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0"/>
                    <a:pt x="3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7" name="Freeform 12390"/>
            <p:cNvSpPr>
              <a:spLocks/>
            </p:cNvSpPr>
            <p:nvPr/>
          </p:nvSpPr>
          <p:spPr bwMode="auto">
            <a:xfrm>
              <a:off x="7935881" y="5443931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8" name="Freeform 12391"/>
            <p:cNvSpPr>
              <a:spLocks/>
            </p:cNvSpPr>
            <p:nvPr/>
          </p:nvSpPr>
          <p:spPr bwMode="auto">
            <a:xfrm>
              <a:off x="7948679" y="5438447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9" name="Freeform 12392"/>
            <p:cNvSpPr>
              <a:spLocks/>
            </p:cNvSpPr>
            <p:nvPr/>
          </p:nvSpPr>
          <p:spPr bwMode="auto">
            <a:xfrm>
              <a:off x="8009011" y="522271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0" name="Freeform 12393"/>
            <p:cNvSpPr>
              <a:spLocks/>
            </p:cNvSpPr>
            <p:nvPr/>
          </p:nvSpPr>
          <p:spPr bwMode="auto">
            <a:xfrm>
              <a:off x="7992557" y="5231856"/>
              <a:ext cx="47534" cy="16455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3 h 4"/>
                <a:gd name="T4" fmla="*/ 0 w 11"/>
                <a:gd name="T5" fmla="*/ 4 h 4"/>
                <a:gd name="T6" fmla="*/ 11 w 11"/>
                <a:gd name="T7" fmla="*/ 0 h 4"/>
                <a:gd name="T8" fmla="*/ 11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1"/>
                    <a:pt x="4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1" name="Freeform 12394"/>
            <p:cNvSpPr>
              <a:spLocks/>
            </p:cNvSpPr>
            <p:nvPr/>
          </p:nvSpPr>
          <p:spPr bwMode="auto">
            <a:xfrm>
              <a:off x="8014496" y="5235512"/>
              <a:ext cx="16455" cy="914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2" name="Freeform 12395"/>
            <p:cNvSpPr>
              <a:spLocks/>
            </p:cNvSpPr>
            <p:nvPr/>
          </p:nvSpPr>
          <p:spPr bwMode="auto">
            <a:xfrm>
              <a:off x="8009011" y="5239169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3" name="Freeform 12396"/>
            <p:cNvSpPr>
              <a:spLocks/>
            </p:cNvSpPr>
            <p:nvPr/>
          </p:nvSpPr>
          <p:spPr bwMode="auto">
            <a:xfrm>
              <a:off x="7992557" y="5257451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4" name="Freeform 12397"/>
            <p:cNvSpPr>
              <a:spLocks/>
            </p:cNvSpPr>
            <p:nvPr/>
          </p:nvSpPr>
          <p:spPr bwMode="auto">
            <a:xfrm>
              <a:off x="7992557" y="5257451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5" name="Freeform 12398"/>
            <p:cNvSpPr>
              <a:spLocks/>
            </p:cNvSpPr>
            <p:nvPr/>
          </p:nvSpPr>
          <p:spPr bwMode="auto">
            <a:xfrm>
              <a:off x="7992557" y="526659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6" name="Freeform 12399"/>
            <p:cNvSpPr>
              <a:spLocks/>
            </p:cNvSpPr>
            <p:nvPr/>
          </p:nvSpPr>
          <p:spPr bwMode="auto">
            <a:xfrm>
              <a:off x="7996213" y="5266593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3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7" name="Freeform 12400"/>
            <p:cNvSpPr>
              <a:spLocks/>
            </p:cNvSpPr>
            <p:nvPr/>
          </p:nvSpPr>
          <p:spPr bwMode="auto">
            <a:xfrm>
              <a:off x="7992557" y="5270249"/>
              <a:ext cx="47534" cy="16455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0 w 11"/>
                <a:gd name="T5" fmla="*/ 4 h 4"/>
                <a:gd name="T6" fmla="*/ 11 w 11"/>
                <a:gd name="T7" fmla="*/ 0 h 4"/>
                <a:gd name="T8" fmla="*/ 11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1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8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8" name="Freeform 12401"/>
            <p:cNvSpPr>
              <a:spLocks/>
            </p:cNvSpPr>
            <p:nvPr/>
          </p:nvSpPr>
          <p:spPr bwMode="auto">
            <a:xfrm>
              <a:off x="7992557" y="5273906"/>
              <a:ext cx="47534" cy="18282"/>
            </a:xfrm>
            <a:custGeom>
              <a:avLst/>
              <a:gdLst>
                <a:gd name="T0" fmla="*/ 10 w 11"/>
                <a:gd name="T1" fmla="*/ 0 h 4"/>
                <a:gd name="T2" fmla="*/ 0 w 11"/>
                <a:gd name="T3" fmla="*/ 4 h 4"/>
                <a:gd name="T4" fmla="*/ 0 w 11"/>
                <a:gd name="T5" fmla="*/ 4 h 4"/>
                <a:gd name="T6" fmla="*/ 10 w 11"/>
                <a:gd name="T7" fmla="*/ 0 h 4"/>
                <a:gd name="T8" fmla="*/ 10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9" name="Freeform 12402"/>
            <p:cNvSpPr>
              <a:spLocks/>
            </p:cNvSpPr>
            <p:nvPr/>
          </p:nvSpPr>
          <p:spPr bwMode="auto">
            <a:xfrm>
              <a:off x="7992557" y="5295845"/>
              <a:ext cx="42050" cy="12798"/>
            </a:xfrm>
            <a:custGeom>
              <a:avLst/>
              <a:gdLst>
                <a:gd name="T0" fmla="*/ 0 w 10"/>
                <a:gd name="T1" fmla="*/ 3 h 3"/>
                <a:gd name="T2" fmla="*/ 9 w 10"/>
                <a:gd name="T3" fmla="*/ 0 h 3"/>
                <a:gd name="T4" fmla="*/ 9 w 10"/>
                <a:gd name="T5" fmla="*/ 0 h 3"/>
                <a:gd name="T6" fmla="*/ 10 w 10"/>
                <a:gd name="T7" fmla="*/ 0 h 3"/>
                <a:gd name="T8" fmla="*/ 10 w 10"/>
                <a:gd name="T9" fmla="*/ 0 h 3"/>
                <a:gd name="T10" fmla="*/ 5 w 10"/>
                <a:gd name="T11" fmla="*/ 1 h 3"/>
                <a:gd name="T12" fmla="*/ 5 w 10"/>
                <a:gd name="T13" fmla="*/ 2 h 3"/>
                <a:gd name="T14" fmla="*/ 0 w 10"/>
                <a:gd name="T15" fmla="*/ 3 h 3"/>
                <a:gd name="T16" fmla="*/ 0 w 10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7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0" name="Freeform 12403"/>
            <p:cNvSpPr>
              <a:spLocks/>
            </p:cNvSpPr>
            <p:nvPr/>
          </p:nvSpPr>
          <p:spPr bwMode="auto">
            <a:xfrm>
              <a:off x="8018152" y="5251967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1" name="Freeform 12404"/>
            <p:cNvSpPr>
              <a:spLocks/>
            </p:cNvSpPr>
            <p:nvPr/>
          </p:nvSpPr>
          <p:spPr bwMode="auto">
            <a:xfrm>
              <a:off x="8018152" y="5261108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2" name="Freeform 12405"/>
            <p:cNvSpPr>
              <a:spLocks/>
            </p:cNvSpPr>
            <p:nvPr/>
          </p:nvSpPr>
          <p:spPr bwMode="auto">
            <a:xfrm>
              <a:off x="8021809" y="5266593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3" name="Freeform 12406"/>
            <p:cNvSpPr>
              <a:spLocks/>
            </p:cNvSpPr>
            <p:nvPr/>
          </p:nvSpPr>
          <p:spPr bwMode="auto">
            <a:xfrm>
              <a:off x="7992557" y="5286703"/>
              <a:ext cx="47534" cy="18282"/>
            </a:xfrm>
            <a:custGeom>
              <a:avLst/>
              <a:gdLst>
                <a:gd name="T0" fmla="*/ 7 w 11"/>
                <a:gd name="T1" fmla="*/ 2 h 4"/>
                <a:gd name="T2" fmla="*/ 10 w 11"/>
                <a:gd name="T3" fmla="*/ 0 h 4"/>
                <a:gd name="T4" fmla="*/ 10 w 11"/>
                <a:gd name="T5" fmla="*/ 0 h 4"/>
                <a:gd name="T6" fmla="*/ 9 w 11"/>
                <a:gd name="T7" fmla="*/ 1 h 4"/>
                <a:gd name="T8" fmla="*/ 9 w 11"/>
                <a:gd name="T9" fmla="*/ 1 h 4"/>
                <a:gd name="T10" fmla="*/ 0 w 11"/>
                <a:gd name="T11" fmla="*/ 4 h 4"/>
                <a:gd name="T12" fmla="*/ 0 w 11"/>
                <a:gd name="T13" fmla="*/ 4 h 4"/>
                <a:gd name="T14" fmla="*/ 7 w 11"/>
                <a:gd name="T15" fmla="*/ 2 h 4"/>
                <a:gd name="T16" fmla="*/ 7 w 11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7" y="2"/>
                  </a:moveTo>
                  <a:cubicBezTo>
                    <a:pt x="8" y="1"/>
                    <a:pt x="9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3"/>
                    <a:pt x="7" y="2"/>
                  </a:cubicBezTo>
                  <a:cubicBezTo>
                    <a:pt x="6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4" name="Freeform 12407"/>
            <p:cNvSpPr>
              <a:spLocks/>
            </p:cNvSpPr>
            <p:nvPr/>
          </p:nvSpPr>
          <p:spPr bwMode="auto">
            <a:xfrm>
              <a:off x="7987072" y="5301329"/>
              <a:ext cx="53019" cy="16455"/>
            </a:xfrm>
            <a:custGeom>
              <a:avLst/>
              <a:gdLst>
                <a:gd name="T0" fmla="*/ 12 w 12"/>
                <a:gd name="T1" fmla="*/ 0 h 4"/>
                <a:gd name="T2" fmla="*/ 7 w 12"/>
                <a:gd name="T3" fmla="*/ 1 h 4"/>
                <a:gd name="T4" fmla="*/ 7 w 12"/>
                <a:gd name="T5" fmla="*/ 2 h 4"/>
                <a:gd name="T6" fmla="*/ 1 w 12"/>
                <a:gd name="T7" fmla="*/ 3 h 4"/>
                <a:gd name="T8" fmla="*/ 1 w 12"/>
                <a:gd name="T9" fmla="*/ 4 h 4"/>
                <a:gd name="T10" fmla="*/ 9 w 12"/>
                <a:gd name="T11" fmla="*/ 1 h 4"/>
                <a:gd name="T12" fmla="*/ 9 w 12"/>
                <a:gd name="T13" fmla="*/ 1 h 4"/>
                <a:gd name="T14" fmla="*/ 12 w 12"/>
                <a:gd name="T15" fmla="*/ 0 h 4"/>
                <a:gd name="T16" fmla="*/ 12 w 1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10" y="0"/>
                    <a:pt x="9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4" y="3"/>
                    <a:pt x="6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5" name="Freeform 12408"/>
            <p:cNvSpPr>
              <a:spLocks/>
            </p:cNvSpPr>
            <p:nvPr/>
          </p:nvSpPr>
          <p:spPr bwMode="auto">
            <a:xfrm>
              <a:off x="7987072" y="5314127"/>
              <a:ext cx="18282" cy="73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6" name="Freeform 12409"/>
            <p:cNvSpPr>
              <a:spLocks/>
            </p:cNvSpPr>
            <p:nvPr/>
          </p:nvSpPr>
          <p:spPr bwMode="auto">
            <a:xfrm>
              <a:off x="7987072" y="5304985"/>
              <a:ext cx="47534" cy="21939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4 h 5"/>
                <a:gd name="T4" fmla="*/ 1 w 11"/>
                <a:gd name="T5" fmla="*/ 5 h 5"/>
                <a:gd name="T6" fmla="*/ 11 w 11"/>
                <a:gd name="T7" fmla="*/ 1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4" y="3"/>
                    <a:pt x="7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7" name="Freeform 12410"/>
            <p:cNvSpPr>
              <a:spLocks/>
            </p:cNvSpPr>
            <p:nvPr/>
          </p:nvSpPr>
          <p:spPr bwMode="auto">
            <a:xfrm>
              <a:off x="8014496" y="5304985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8" name="Freeform 12411"/>
            <p:cNvSpPr>
              <a:spLocks/>
            </p:cNvSpPr>
            <p:nvPr/>
          </p:nvSpPr>
          <p:spPr bwMode="auto">
            <a:xfrm>
              <a:off x="8014496" y="5308642"/>
              <a:ext cx="20111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9" name="Freeform 12412"/>
            <p:cNvSpPr>
              <a:spLocks/>
            </p:cNvSpPr>
            <p:nvPr/>
          </p:nvSpPr>
          <p:spPr bwMode="auto">
            <a:xfrm>
              <a:off x="7996213" y="5321440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0" name="Freeform 12413"/>
            <p:cNvSpPr>
              <a:spLocks/>
            </p:cNvSpPr>
            <p:nvPr/>
          </p:nvSpPr>
          <p:spPr bwMode="auto">
            <a:xfrm>
              <a:off x="7992557" y="5314127"/>
              <a:ext cx="47534" cy="20111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5 h 5"/>
                <a:gd name="T4" fmla="*/ 0 w 11"/>
                <a:gd name="T5" fmla="*/ 5 h 5"/>
                <a:gd name="T6" fmla="*/ 11 w 11"/>
                <a:gd name="T7" fmla="*/ 1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2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1" name="Freeform 12414"/>
            <p:cNvSpPr>
              <a:spLocks/>
            </p:cNvSpPr>
            <p:nvPr/>
          </p:nvSpPr>
          <p:spPr bwMode="auto">
            <a:xfrm>
              <a:off x="8014496" y="5321440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2" name="Freeform 12415"/>
            <p:cNvSpPr>
              <a:spLocks/>
            </p:cNvSpPr>
            <p:nvPr/>
          </p:nvSpPr>
          <p:spPr bwMode="auto">
            <a:xfrm>
              <a:off x="8014496" y="5321440"/>
              <a:ext cx="16455" cy="5485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3" name="Freeform 12416"/>
            <p:cNvSpPr>
              <a:spLocks/>
            </p:cNvSpPr>
            <p:nvPr/>
          </p:nvSpPr>
          <p:spPr bwMode="auto">
            <a:xfrm>
              <a:off x="7987072" y="5334237"/>
              <a:ext cx="43878" cy="18282"/>
            </a:xfrm>
            <a:custGeom>
              <a:avLst/>
              <a:gdLst>
                <a:gd name="T0" fmla="*/ 10 w 10"/>
                <a:gd name="T1" fmla="*/ 0 h 4"/>
                <a:gd name="T2" fmla="*/ 1 w 10"/>
                <a:gd name="T3" fmla="*/ 3 h 4"/>
                <a:gd name="T4" fmla="*/ 1 w 10"/>
                <a:gd name="T5" fmla="*/ 4 h 4"/>
                <a:gd name="T6" fmla="*/ 10 w 10"/>
                <a:gd name="T7" fmla="*/ 0 h 4"/>
                <a:gd name="T8" fmla="*/ 10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7" y="1"/>
                    <a:pt x="4" y="2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4" y="3"/>
                    <a:pt x="7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4" name="Freeform 12417"/>
            <p:cNvSpPr>
              <a:spLocks/>
            </p:cNvSpPr>
            <p:nvPr/>
          </p:nvSpPr>
          <p:spPr bwMode="auto">
            <a:xfrm>
              <a:off x="7992557" y="5343379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5" name="Freeform 12418"/>
            <p:cNvSpPr>
              <a:spLocks/>
            </p:cNvSpPr>
            <p:nvPr/>
          </p:nvSpPr>
          <p:spPr bwMode="auto">
            <a:xfrm>
              <a:off x="7987072" y="5352520"/>
              <a:ext cx="18282" cy="3656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6" name="Freeform 12419"/>
            <p:cNvSpPr>
              <a:spLocks/>
            </p:cNvSpPr>
            <p:nvPr/>
          </p:nvSpPr>
          <p:spPr bwMode="auto">
            <a:xfrm>
              <a:off x="7992557" y="5352520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7" name="Freeform 12420"/>
            <p:cNvSpPr>
              <a:spLocks/>
            </p:cNvSpPr>
            <p:nvPr/>
          </p:nvSpPr>
          <p:spPr bwMode="auto">
            <a:xfrm>
              <a:off x="8005354" y="5339722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8" name="Freeform 12421"/>
            <p:cNvSpPr>
              <a:spLocks/>
            </p:cNvSpPr>
            <p:nvPr/>
          </p:nvSpPr>
          <p:spPr bwMode="auto">
            <a:xfrm>
              <a:off x="8009011" y="5343379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9" name="Freeform 12422"/>
            <p:cNvSpPr>
              <a:spLocks/>
            </p:cNvSpPr>
            <p:nvPr/>
          </p:nvSpPr>
          <p:spPr bwMode="auto">
            <a:xfrm>
              <a:off x="8009011" y="534886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0" name="Freeform 12423"/>
            <p:cNvSpPr>
              <a:spLocks/>
            </p:cNvSpPr>
            <p:nvPr/>
          </p:nvSpPr>
          <p:spPr bwMode="auto">
            <a:xfrm>
              <a:off x="8009011" y="5352520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1" name="Freeform 12424"/>
            <p:cNvSpPr>
              <a:spLocks/>
            </p:cNvSpPr>
            <p:nvPr/>
          </p:nvSpPr>
          <p:spPr bwMode="auto">
            <a:xfrm>
              <a:off x="8009011" y="5361661"/>
              <a:ext cx="18282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2" name="Freeform 12425"/>
            <p:cNvSpPr>
              <a:spLocks/>
            </p:cNvSpPr>
            <p:nvPr/>
          </p:nvSpPr>
          <p:spPr bwMode="auto">
            <a:xfrm>
              <a:off x="7987072" y="5368974"/>
              <a:ext cx="14626" cy="5485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3" name="Freeform 12426"/>
            <p:cNvSpPr>
              <a:spLocks/>
            </p:cNvSpPr>
            <p:nvPr/>
          </p:nvSpPr>
          <p:spPr bwMode="auto">
            <a:xfrm>
              <a:off x="8001698" y="5368974"/>
              <a:ext cx="29252" cy="9142"/>
            </a:xfrm>
            <a:custGeom>
              <a:avLst/>
              <a:gdLst>
                <a:gd name="T0" fmla="*/ 6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6 w 7"/>
                <a:gd name="T7" fmla="*/ 0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4" name="Freeform 12427"/>
            <p:cNvSpPr>
              <a:spLocks/>
            </p:cNvSpPr>
            <p:nvPr/>
          </p:nvSpPr>
          <p:spPr bwMode="auto">
            <a:xfrm>
              <a:off x="8005354" y="5365318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5" name="Freeform 12428"/>
            <p:cNvSpPr>
              <a:spLocks/>
            </p:cNvSpPr>
            <p:nvPr/>
          </p:nvSpPr>
          <p:spPr bwMode="auto">
            <a:xfrm>
              <a:off x="8009011" y="5378115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6" name="Freeform 12429"/>
            <p:cNvSpPr>
              <a:spLocks/>
            </p:cNvSpPr>
            <p:nvPr/>
          </p:nvSpPr>
          <p:spPr bwMode="auto">
            <a:xfrm>
              <a:off x="8009011" y="5383600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7" name="Freeform 12430"/>
            <p:cNvSpPr>
              <a:spLocks/>
            </p:cNvSpPr>
            <p:nvPr/>
          </p:nvSpPr>
          <p:spPr bwMode="auto">
            <a:xfrm>
              <a:off x="8009011" y="5387257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8" name="Freeform 12431"/>
            <p:cNvSpPr>
              <a:spLocks/>
            </p:cNvSpPr>
            <p:nvPr/>
          </p:nvSpPr>
          <p:spPr bwMode="auto">
            <a:xfrm>
              <a:off x="8005354" y="5390913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9" name="Freeform 12432"/>
            <p:cNvSpPr>
              <a:spLocks/>
            </p:cNvSpPr>
            <p:nvPr/>
          </p:nvSpPr>
          <p:spPr bwMode="auto">
            <a:xfrm>
              <a:off x="8009011" y="5400054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0" name="Freeform 12433"/>
            <p:cNvSpPr>
              <a:spLocks/>
            </p:cNvSpPr>
            <p:nvPr/>
          </p:nvSpPr>
          <p:spPr bwMode="auto">
            <a:xfrm>
              <a:off x="7992557" y="5390913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1" name="Freeform 12434"/>
            <p:cNvSpPr>
              <a:spLocks/>
            </p:cNvSpPr>
            <p:nvPr/>
          </p:nvSpPr>
          <p:spPr bwMode="auto">
            <a:xfrm>
              <a:off x="7987072" y="5387257"/>
              <a:ext cx="18282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2" name="Freeform 12435"/>
            <p:cNvSpPr>
              <a:spLocks/>
            </p:cNvSpPr>
            <p:nvPr/>
          </p:nvSpPr>
          <p:spPr bwMode="auto">
            <a:xfrm>
              <a:off x="7987072" y="5403710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2 w 4"/>
                <a:gd name="T7" fmla="*/ 1 h 2"/>
                <a:gd name="T8" fmla="*/ 2 w 4"/>
                <a:gd name="T9" fmla="*/ 1 h 2"/>
                <a:gd name="T10" fmla="*/ 2 w 4"/>
                <a:gd name="T11" fmla="*/ 0 h 2"/>
                <a:gd name="T12" fmla="*/ 1 w 4"/>
                <a:gd name="T13" fmla="*/ 1 h 2"/>
                <a:gd name="T14" fmla="*/ 1 w 4"/>
                <a:gd name="T15" fmla="*/ 1 h 2"/>
                <a:gd name="T16" fmla="*/ 0 w 4"/>
                <a:gd name="T17" fmla="*/ 1 h 2"/>
                <a:gd name="T18" fmla="*/ 0 w 4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3" name="Freeform 12436"/>
            <p:cNvSpPr>
              <a:spLocks/>
            </p:cNvSpPr>
            <p:nvPr/>
          </p:nvSpPr>
          <p:spPr bwMode="auto">
            <a:xfrm>
              <a:off x="7987072" y="5403710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2 h 3"/>
                <a:gd name="T4" fmla="*/ 0 w 8"/>
                <a:gd name="T5" fmla="*/ 3 h 3"/>
                <a:gd name="T6" fmla="*/ 8 w 8"/>
                <a:gd name="T7" fmla="*/ 1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6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4" name="Freeform 12437"/>
            <p:cNvSpPr>
              <a:spLocks/>
            </p:cNvSpPr>
            <p:nvPr/>
          </p:nvSpPr>
          <p:spPr bwMode="auto">
            <a:xfrm>
              <a:off x="7987072" y="541285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5" name="Freeform 12438"/>
            <p:cNvSpPr>
              <a:spLocks/>
            </p:cNvSpPr>
            <p:nvPr/>
          </p:nvSpPr>
          <p:spPr bwMode="auto">
            <a:xfrm>
              <a:off x="7987072" y="5421993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6" name="Freeform 12439"/>
            <p:cNvSpPr>
              <a:spLocks/>
            </p:cNvSpPr>
            <p:nvPr/>
          </p:nvSpPr>
          <p:spPr bwMode="auto">
            <a:xfrm>
              <a:off x="7987072" y="5425649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2 h 2"/>
                <a:gd name="T14" fmla="*/ 4 w 5"/>
                <a:gd name="T15" fmla="*/ 1 h 2"/>
                <a:gd name="T16" fmla="*/ 4 w 5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7" name="Freeform 12440"/>
            <p:cNvSpPr>
              <a:spLocks/>
            </p:cNvSpPr>
            <p:nvPr/>
          </p:nvSpPr>
          <p:spPr bwMode="auto">
            <a:xfrm>
              <a:off x="7987072" y="5443931"/>
              <a:ext cx="21939" cy="3656"/>
            </a:xfrm>
            <a:custGeom>
              <a:avLst/>
              <a:gdLst>
                <a:gd name="T0" fmla="*/ 4 w 5"/>
                <a:gd name="T1" fmla="*/ 0 h 1"/>
                <a:gd name="T2" fmla="*/ 1 w 5"/>
                <a:gd name="T3" fmla="*/ 1 h 1"/>
                <a:gd name="T4" fmla="*/ 1 w 5"/>
                <a:gd name="T5" fmla="*/ 1 h 1"/>
                <a:gd name="T6" fmla="*/ 5 w 5"/>
                <a:gd name="T7" fmla="*/ 1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8" name="Freeform 12441"/>
            <p:cNvSpPr>
              <a:spLocks/>
            </p:cNvSpPr>
            <p:nvPr/>
          </p:nvSpPr>
          <p:spPr bwMode="auto">
            <a:xfrm>
              <a:off x="8009011" y="5431134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9" name="Freeform 12442"/>
            <p:cNvSpPr>
              <a:spLocks/>
            </p:cNvSpPr>
            <p:nvPr/>
          </p:nvSpPr>
          <p:spPr bwMode="auto">
            <a:xfrm>
              <a:off x="8014496" y="5431134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0 w 3"/>
                <a:gd name="T5" fmla="*/ 0 h 1"/>
                <a:gd name="T6" fmla="*/ 0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0" name="Freeform 12443"/>
            <p:cNvSpPr>
              <a:spLocks/>
            </p:cNvSpPr>
            <p:nvPr/>
          </p:nvSpPr>
          <p:spPr bwMode="auto">
            <a:xfrm>
              <a:off x="8014496" y="5421993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3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1" name="Freeform 12444"/>
            <p:cNvSpPr>
              <a:spLocks/>
            </p:cNvSpPr>
            <p:nvPr/>
          </p:nvSpPr>
          <p:spPr bwMode="auto">
            <a:xfrm>
              <a:off x="8014496" y="5416508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2" name="Freeform 12445"/>
            <p:cNvSpPr>
              <a:spLocks/>
            </p:cNvSpPr>
            <p:nvPr/>
          </p:nvSpPr>
          <p:spPr bwMode="auto">
            <a:xfrm>
              <a:off x="8009011" y="5416508"/>
              <a:ext cx="21939" cy="548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3" name="Freeform 12446"/>
            <p:cNvSpPr>
              <a:spLocks/>
            </p:cNvSpPr>
            <p:nvPr/>
          </p:nvSpPr>
          <p:spPr bwMode="auto">
            <a:xfrm>
              <a:off x="8014496" y="5409195"/>
              <a:ext cx="12798" cy="7313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4" name="Freeform 12447"/>
            <p:cNvSpPr>
              <a:spLocks/>
            </p:cNvSpPr>
            <p:nvPr/>
          </p:nvSpPr>
          <p:spPr bwMode="auto">
            <a:xfrm>
              <a:off x="8018152" y="5361661"/>
              <a:ext cx="12798" cy="7313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5" name="Freeform 12448"/>
            <p:cNvSpPr>
              <a:spLocks/>
            </p:cNvSpPr>
            <p:nvPr/>
          </p:nvSpPr>
          <p:spPr bwMode="auto">
            <a:xfrm>
              <a:off x="7992557" y="5365318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6" name="Freeform 12449"/>
            <p:cNvSpPr>
              <a:spLocks/>
            </p:cNvSpPr>
            <p:nvPr/>
          </p:nvSpPr>
          <p:spPr bwMode="auto">
            <a:xfrm>
              <a:off x="7983415" y="5067315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7" name="Freeform 12450"/>
            <p:cNvSpPr>
              <a:spLocks/>
            </p:cNvSpPr>
            <p:nvPr/>
          </p:nvSpPr>
          <p:spPr bwMode="auto">
            <a:xfrm>
              <a:off x="7957820" y="5039892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8" name="Freeform 12451"/>
            <p:cNvSpPr>
              <a:spLocks/>
            </p:cNvSpPr>
            <p:nvPr/>
          </p:nvSpPr>
          <p:spPr bwMode="auto">
            <a:xfrm>
              <a:off x="8009011" y="5092910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2 w 6"/>
                <a:gd name="T3" fmla="*/ 1 h 2"/>
                <a:gd name="T4" fmla="*/ 0 w 6"/>
                <a:gd name="T5" fmla="*/ 2 h 2"/>
                <a:gd name="T6" fmla="*/ 0 w 6"/>
                <a:gd name="T7" fmla="*/ 2 h 2"/>
                <a:gd name="T8" fmla="*/ 0 w 6"/>
                <a:gd name="T9" fmla="*/ 2 h 2"/>
                <a:gd name="T10" fmla="*/ 2 w 6"/>
                <a:gd name="T11" fmla="*/ 1 h 2"/>
                <a:gd name="T12" fmla="*/ 4 w 6"/>
                <a:gd name="T13" fmla="*/ 1 h 2"/>
                <a:gd name="T14" fmla="*/ 4 w 6"/>
                <a:gd name="T15" fmla="*/ 1 h 2"/>
                <a:gd name="T16" fmla="*/ 5 w 6"/>
                <a:gd name="T17" fmla="*/ 0 h 2"/>
                <a:gd name="T18" fmla="*/ 5 w 6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9" name="Freeform 12452"/>
            <p:cNvSpPr>
              <a:spLocks/>
            </p:cNvSpPr>
            <p:nvPr/>
          </p:nvSpPr>
          <p:spPr bwMode="auto">
            <a:xfrm>
              <a:off x="7996213" y="5102052"/>
              <a:ext cx="43878" cy="25595"/>
            </a:xfrm>
            <a:custGeom>
              <a:avLst/>
              <a:gdLst>
                <a:gd name="T0" fmla="*/ 5 w 10"/>
                <a:gd name="T1" fmla="*/ 4 h 6"/>
                <a:gd name="T2" fmla="*/ 9 w 10"/>
                <a:gd name="T3" fmla="*/ 1 h 6"/>
                <a:gd name="T4" fmla="*/ 9 w 10"/>
                <a:gd name="T5" fmla="*/ 1 h 6"/>
                <a:gd name="T6" fmla="*/ 9 w 10"/>
                <a:gd name="T7" fmla="*/ 1 h 6"/>
                <a:gd name="T8" fmla="*/ 10 w 10"/>
                <a:gd name="T9" fmla="*/ 1 h 6"/>
                <a:gd name="T10" fmla="*/ 10 w 10"/>
                <a:gd name="T11" fmla="*/ 1 h 6"/>
                <a:gd name="T12" fmla="*/ 9 w 10"/>
                <a:gd name="T13" fmla="*/ 1 h 6"/>
                <a:gd name="T14" fmla="*/ 0 w 10"/>
                <a:gd name="T15" fmla="*/ 5 h 6"/>
                <a:gd name="T16" fmla="*/ 1 w 10"/>
                <a:gd name="T17" fmla="*/ 5 h 6"/>
                <a:gd name="T18" fmla="*/ 6 w 10"/>
                <a:gd name="T19" fmla="*/ 3 h 6"/>
                <a:gd name="T20" fmla="*/ 5 w 10"/>
                <a:gd name="T21" fmla="*/ 3 h 6"/>
                <a:gd name="T22" fmla="*/ 5 w 10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6">
                  <a:moveTo>
                    <a:pt x="5" y="4"/>
                  </a:moveTo>
                  <a:cubicBezTo>
                    <a:pt x="6" y="3"/>
                    <a:pt x="8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4"/>
                    <a:pt x="4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0" name="Freeform 12453"/>
            <p:cNvSpPr>
              <a:spLocks/>
            </p:cNvSpPr>
            <p:nvPr/>
          </p:nvSpPr>
          <p:spPr bwMode="auto">
            <a:xfrm>
              <a:off x="8014496" y="5118505"/>
              <a:ext cx="29252" cy="18282"/>
            </a:xfrm>
            <a:custGeom>
              <a:avLst/>
              <a:gdLst>
                <a:gd name="T0" fmla="*/ 0 w 7"/>
                <a:gd name="T1" fmla="*/ 4 h 4"/>
                <a:gd name="T2" fmla="*/ 0 w 7"/>
                <a:gd name="T3" fmla="*/ 4 h 4"/>
                <a:gd name="T4" fmla="*/ 3 w 7"/>
                <a:gd name="T5" fmla="*/ 3 h 4"/>
                <a:gd name="T6" fmla="*/ 3 w 7"/>
                <a:gd name="T7" fmla="*/ 3 h 4"/>
                <a:gd name="T8" fmla="*/ 4 w 7"/>
                <a:gd name="T9" fmla="*/ 2 h 4"/>
                <a:gd name="T10" fmla="*/ 7 w 7"/>
                <a:gd name="T11" fmla="*/ 1 h 4"/>
                <a:gd name="T12" fmla="*/ 7 w 7"/>
                <a:gd name="T13" fmla="*/ 1 h 4"/>
                <a:gd name="T14" fmla="*/ 5 w 7"/>
                <a:gd name="T15" fmla="*/ 2 h 4"/>
                <a:gd name="T16" fmla="*/ 5 w 7"/>
                <a:gd name="T17" fmla="*/ 1 h 4"/>
                <a:gd name="T18" fmla="*/ 5 w 7"/>
                <a:gd name="T19" fmla="*/ 1 h 4"/>
                <a:gd name="T20" fmla="*/ 6 w 7"/>
                <a:gd name="T21" fmla="*/ 1 h 4"/>
                <a:gd name="T22" fmla="*/ 6 w 7"/>
                <a:gd name="T23" fmla="*/ 0 h 4"/>
                <a:gd name="T24" fmla="*/ 1 w 7"/>
                <a:gd name="T25" fmla="*/ 2 h 4"/>
                <a:gd name="T26" fmla="*/ 1 w 7"/>
                <a:gd name="T27" fmla="*/ 3 h 4"/>
                <a:gd name="T28" fmla="*/ 5 w 7"/>
                <a:gd name="T29" fmla="*/ 1 h 4"/>
                <a:gd name="T30" fmla="*/ 4 w 7"/>
                <a:gd name="T31" fmla="*/ 2 h 4"/>
                <a:gd name="T32" fmla="*/ 0 w 7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3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1" name="Freeform 12454"/>
            <p:cNvSpPr>
              <a:spLocks/>
            </p:cNvSpPr>
            <p:nvPr/>
          </p:nvSpPr>
          <p:spPr bwMode="auto">
            <a:xfrm>
              <a:off x="7948679" y="5469527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2" name="Freeform 12455"/>
            <p:cNvSpPr>
              <a:spLocks/>
            </p:cNvSpPr>
            <p:nvPr/>
          </p:nvSpPr>
          <p:spPr bwMode="auto">
            <a:xfrm>
              <a:off x="7945023" y="5473183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3" name="Freeform 12456"/>
            <p:cNvSpPr>
              <a:spLocks/>
            </p:cNvSpPr>
            <p:nvPr/>
          </p:nvSpPr>
          <p:spPr bwMode="auto">
            <a:xfrm>
              <a:off x="7952336" y="5482325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4" name="Freeform 12457"/>
            <p:cNvSpPr>
              <a:spLocks/>
            </p:cNvSpPr>
            <p:nvPr/>
          </p:nvSpPr>
          <p:spPr bwMode="auto">
            <a:xfrm>
              <a:off x="8005354" y="5460386"/>
              <a:ext cx="16455" cy="9142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5" name="Freeform 12458"/>
            <p:cNvSpPr>
              <a:spLocks/>
            </p:cNvSpPr>
            <p:nvPr/>
          </p:nvSpPr>
          <p:spPr bwMode="auto">
            <a:xfrm>
              <a:off x="8009011" y="5464043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6" name="Freeform 12459"/>
            <p:cNvSpPr>
              <a:spLocks/>
            </p:cNvSpPr>
            <p:nvPr/>
          </p:nvSpPr>
          <p:spPr bwMode="auto">
            <a:xfrm>
              <a:off x="8014496" y="5469527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7" name="Freeform 12460"/>
            <p:cNvSpPr>
              <a:spLocks/>
            </p:cNvSpPr>
            <p:nvPr/>
          </p:nvSpPr>
          <p:spPr bwMode="auto">
            <a:xfrm>
              <a:off x="8014496" y="5469527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8" name="Freeform 12461"/>
            <p:cNvSpPr>
              <a:spLocks/>
            </p:cNvSpPr>
            <p:nvPr/>
          </p:nvSpPr>
          <p:spPr bwMode="auto">
            <a:xfrm>
              <a:off x="8018152" y="5478669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9" name="Freeform 12462"/>
            <p:cNvSpPr>
              <a:spLocks/>
            </p:cNvSpPr>
            <p:nvPr/>
          </p:nvSpPr>
          <p:spPr bwMode="auto">
            <a:xfrm>
              <a:off x="8021809" y="5478669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3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0" name="Freeform 12463"/>
            <p:cNvSpPr>
              <a:spLocks/>
            </p:cNvSpPr>
            <p:nvPr/>
          </p:nvSpPr>
          <p:spPr bwMode="auto">
            <a:xfrm>
              <a:off x="8027293" y="5482325"/>
              <a:ext cx="12798" cy="9142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1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1 h 2"/>
                <a:gd name="T10" fmla="*/ 3 w 3"/>
                <a:gd name="T11" fmla="*/ 1 h 2"/>
                <a:gd name="T12" fmla="*/ 3 w 3"/>
                <a:gd name="T13" fmla="*/ 0 h 2"/>
                <a:gd name="T14" fmla="*/ 3 w 3"/>
                <a:gd name="T15" fmla="*/ 0 h 2"/>
                <a:gd name="T16" fmla="*/ 1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1" name="Freeform 12464"/>
            <p:cNvSpPr>
              <a:spLocks/>
            </p:cNvSpPr>
            <p:nvPr/>
          </p:nvSpPr>
          <p:spPr bwMode="auto">
            <a:xfrm>
              <a:off x="7996213" y="5469527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2" name="Freeform 12465"/>
            <p:cNvSpPr>
              <a:spLocks/>
            </p:cNvSpPr>
            <p:nvPr/>
          </p:nvSpPr>
          <p:spPr bwMode="auto">
            <a:xfrm>
              <a:off x="8001698" y="5469527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3" name="Freeform 12466"/>
            <p:cNvSpPr>
              <a:spLocks/>
            </p:cNvSpPr>
            <p:nvPr/>
          </p:nvSpPr>
          <p:spPr bwMode="auto">
            <a:xfrm>
              <a:off x="8005354" y="5473183"/>
              <a:ext cx="3656" cy="548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4" name="Freeform 12467"/>
            <p:cNvSpPr>
              <a:spLocks/>
            </p:cNvSpPr>
            <p:nvPr/>
          </p:nvSpPr>
          <p:spPr bwMode="auto">
            <a:xfrm>
              <a:off x="7948679" y="5443931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5" name="Freeform 12468"/>
            <p:cNvSpPr>
              <a:spLocks/>
            </p:cNvSpPr>
            <p:nvPr/>
          </p:nvSpPr>
          <p:spPr bwMode="auto">
            <a:xfrm>
              <a:off x="7948679" y="5447588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6" name="Freeform 12469"/>
            <p:cNvSpPr>
              <a:spLocks/>
            </p:cNvSpPr>
            <p:nvPr/>
          </p:nvSpPr>
          <p:spPr bwMode="auto">
            <a:xfrm>
              <a:off x="7948679" y="5396397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7" name="Freeform 12470"/>
            <p:cNvSpPr>
              <a:spLocks/>
            </p:cNvSpPr>
            <p:nvPr/>
          </p:nvSpPr>
          <p:spPr bwMode="auto">
            <a:xfrm>
              <a:off x="7948679" y="5334237"/>
              <a:ext cx="21939" cy="14626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8" name="Freeform 12471"/>
            <p:cNvSpPr>
              <a:spLocks/>
            </p:cNvSpPr>
            <p:nvPr/>
          </p:nvSpPr>
          <p:spPr bwMode="auto">
            <a:xfrm>
              <a:off x="8009011" y="5434791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9" name="Freeform 12472"/>
            <p:cNvSpPr>
              <a:spLocks/>
            </p:cNvSpPr>
            <p:nvPr/>
          </p:nvSpPr>
          <p:spPr bwMode="auto">
            <a:xfrm>
              <a:off x="7862752" y="4922884"/>
              <a:ext cx="7313" cy="914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0" name="Freeform 12473"/>
            <p:cNvSpPr>
              <a:spLocks/>
            </p:cNvSpPr>
            <p:nvPr/>
          </p:nvSpPr>
          <p:spPr bwMode="auto">
            <a:xfrm>
              <a:off x="7904802" y="4889976"/>
              <a:ext cx="21939" cy="1645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1" name="Freeform 12474"/>
            <p:cNvSpPr>
              <a:spLocks/>
            </p:cNvSpPr>
            <p:nvPr/>
          </p:nvSpPr>
          <p:spPr bwMode="auto">
            <a:xfrm>
              <a:off x="7923084" y="4922884"/>
              <a:ext cx="16455" cy="1462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2" name="Freeform 12475"/>
            <p:cNvSpPr>
              <a:spLocks/>
            </p:cNvSpPr>
            <p:nvPr/>
          </p:nvSpPr>
          <p:spPr bwMode="auto">
            <a:xfrm>
              <a:off x="7923084" y="4937510"/>
              <a:ext cx="21939" cy="73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3" name="Freeform 12476"/>
            <p:cNvSpPr>
              <a:spLocks/>
            </p:cNvSpPr>
            <p:nvPr/>
          </p:nvSpPr>
          <p:spPr bwMode="auto">
            <a:xfrm>
              <a:off x="7923084" y="4992357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4" name="Freeform 12477"/>
            <p:cNvSpPr>
              <a:spLocks/>
            </p:cNvSpPr>
            <p:nvPr/>
          </p:nvSpPr>
          <p:spPr bwMode="auto">
            <a:xfrm>
              <a:off x="7919428" y="5045376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5" name="Freeform 12478"/>
            <p:cNvSpPr>
              <a:spLocks/>
            </p:cNvSpPr>
            <p:nvPr/>
          </p:nvSpPr>
          <p:spPr bwMode="auto">
            <a:xfrm>
              <a:off x="8027293" y="491557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6" name="Freeform 12479"/>
            <p:cNvSpPr>
              <a:spLocks/>
            </p:cNvSpPr>
            <p:nvPr/>
          </p:nvSpPr>
          <p:spPr bwMode="auto">
            <a:xfrm>
              <a:off x="8005354" y="4902773"/>
              <a:ext cx="47534" cy="25595"/>
            </a:xfrm>
            <a:custGeom>
              <a:avLst/>
              <a:gdLst>
                <a:gd name="T0" fmla="*/ 10 w 11"/>
                <a:gd name="T1" fmla="*/ 0 h 6"/>
                <a:gd name="T2" fmla="*/ 5 w 11"/>
                <a:gd name="T3" fmla="*/ 3 h 6"/>
                <a:gd name="T4" fmla="*/ 5 w 11"/>
                <a:gd name="T5" fmla="*/ 3 h 6"/>
                <a:gd name="T6" fmla="*/ 4 w 11"/>
                <a:gd name="T7" fmla="*/ 3 h 6"/>
                <a:gd name="T8" fmla="*/ 4 w 11"/>
                <a:gd name="T9" fmla="*/ 3 h 6"/>
                <a:gd name="T10" fmla="*/ 2 w 11"/>
                <a:gd name="T11" fmla="*/ 4 h 6"/>
                <a:gd name="T12" fmla="*/ 1 w 11"/>
                <a:gd name="T13" fmla="*/ 5 h 6"/>
                <a:gd name="T14" fmla="*/ 1 w 11"/>
                <a:gd name="T15" fmla="*/ 5 h 6"/>
                <a:gd name="T16" fmla="*/ 1 w 11"/>
                <a:gd name="T17" fmla="*/ 5 h 6"/>
                <a:gd name="T18" fmla="*/ 0 w 11"/>
                <a:gd name="T19" fmla="*/ 6 h 6"/>
                <a:gd name="T20" fmla="*/ 0 w 11"/>
                <a:gd name="T21" fmla="*/ 6 h 6"/>
                <a:gd name="T22" fmla="*/ 3 w 11"/>
                <a:gd name="T23" fmla="*/ 4 h 6"/>
                <a:gd name="T24" fmla="*/ 4 w 11"/>
                <a:gd name="T25" fmla="*/ 4 h 6"/>
                <a:gd name="T26" fmla="*/ 4 w 11"/>
                <a:gd name="T27" fmla="*/ 4 h 6"/>
                <a:gd name="T28" fmla="*/ 11 w 11"/>
                <a:gd name="T29" fmla="*/ 1 h 6"/>
                <a:gd name="T30" fmla="*/ 10 w 11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9" y="1"/>
                    <a:pt x="7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3"/>
                    <a:pt x="8" y="2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7" name="Freeform 12480"/>
            <p:cNvSpPr>
              <a:spLocks/>
            </p:cNvSpPr>
            <p:nvPr/>
          </p:nvSpPr>
          <p:spPr bwMode="auto">
            <a:xfrm>
              <a:off x="8069343" y="4910086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8" name="Freeform 12481"/>
            <p:cNvSpPr>
              <a:spLocks/>
            </p:cNvSpPr>
            <p:nvPr/>
          </p:nvSpPr>
          <p:spPr bwMode="auto">
            <a:xfrm>
              <a:off x="8104079" y="4928369"/>
              <a:ext cx="31081" cy="25595"/>
            </a:xfrm>
            <a:custGeom>
              <a:avLst/>
              <a:gdLst>
                <a:gd name="T0" fmla="*/ 4 w 7"/>
                <a:gd name="T1" fmla="*/ 3 h 6"/>
                <a:gd name="T2" fmla="*/ 4 w 7"/>
                <a:gd name="T3" fmla="*/ 3 h 6"/>
                <a:gd name="T4" fmla="*/ 0 w 7"/>
                <a:gd name="T5" fmla="*/ 6 h 6"/>
                <a:gd name="T6" fmla="*/ 1 w 7"/>
                <a:gd name="T7" fmla="*/ 6 h 6"/>
                <a:gd name="T8" fmla="*/ 4 w 7"/>
                <a:gd name="T9" fmla="*/ 3 h 6"/>
                <a:gd name="T10" fmla="*/ 4 w 7"/>
                <a:gd name="T11" fmla="*/ 3 h 6"/>
                <a:gd name="T12" fmla="*/ 7 w 7"/>
                <a:gd name="T13" fmla="*/ 0 h 6"/>
                <a:gd name="T14" fmla="*/ 4 w 7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9" name="Freeform 12482"/>
            <p:cNvSpPr>
              <a:spLocks/>
            </p:cNvSpPr>
            <p:nvPr/>
          </p:nvSpPr>
          <p:spPr bwMode="auto">
            <a:xfrm>
              <a:off x="8116877" y="4932025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0" name="Freeform 12483"/>
            <p:cNvSpPr>
              <a:spLocks/>
            </p:cNvSpPr>
            <p:nvPr/>
          </p:nvSpPr>
          <p:spPr bwMode="auto">
            <a:xfrm>
              <a:off x="8005354" y="4992357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1" name="Freeform 12484"/>
            <p:cNvSpPr>
              <a:spLocks/>
            </p:cNvSpPr>
            <p:nvPr/>
          </p:nvSpPr>
          <p:spPr bwMode="auto">
            <a:xfrm>
              <a:off x="7992557" y="5460386"/>
              <a:ext cx="21939" cy="9142"/>
            </a:xfrm>
            <a:custGeom>
              <a:avLst/>
              <a:gdLst>
                <a:gd name="T0" fmla="*/ 3 w 5"/>
                <a:gd name="T1" fmla="*/ 1 h 2"/>
                <a:gd name="T2" fmla="*/ 3 w 5"/>
                <a:gd name="T3" fmla="*/ 1 h 2"/>
                <a:gd name="T4" fmla="*/ 5 w 5"/>
                <a:gd name="T5" fmla="*/ 0 h 2"/>
                <a:gd name="T6" fmla="*/ 5 w 5"/>
                <a:gd name="T7" fmla="*/ 0 h 2"/>
                <a:gd name="T8" fmla="*/ 4 w 5"/>
                <a:gd name="T9" fmla="*/ 0 h 2"/>
                <a:gd name="T10" fmla="*/ 5 w 5"/>
                <a:gd name="T11" fmla="*/ 0 h 2"/>
                <a:gd name="T12" fmla="*/ 5 w 5"/>
                <a:gd name="T13" fmla="*/ 0 h 2"/>
                <a:gd name="T14" fmla="*/ 3 w 5"/>
                <a:gd name="T15" fmla="*/ 1 h 2"/>
                <a:gd name="T16" fmla="*/ 0 w 5"/>
                <a:gd name="T17" fmla="*/ 2 h 2"/>
                <a:gd name="T18" fmla="*/ 1 w 5"/>
                <a:gd name="T19" fmla="*/ 2 h 2"/>
                <a:gd name="T20" fmla="*/ 3 w 5"/>
                <a:gd name="T21" fmla="*/ 1 h 2"/>
                <a:gd name="T22" fmla="*/ 3 w 5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2" name="Freeform 12485"/>
            <p:cNvSpPr>
              <a:spLocks/>
            </p:cNvSpPr>
            <p:nvPr/>
          </p:nvSpPr>
          <p:spPr bwMode="auto">
            <a:xfrm>
              <a:off x="7932225" y="4672415"/>
              <a:ext cx="47534" cy="31081"/>
            </a:xfrm>
            <a:custGeom>
              <a:avLst/>
              <a:gdLst>
                <a:gd name="T0" fmla="*/ 9 w 11"/>
                <a:gd name="T1" fmla="*/ 1 h 7"/>
                <a:gd name="T2" fmla="*/ 10 w 11"/>
                <a:gd name="T3" fmla="*/ 0 h 7"/>
                <a:gd name="T4" fmla="*/ 11 w 11"/>
                <a:gd name="T5" fmla="*/ 0 h 7"/>
                <a:gd name="T6" fmla="*/ 8 w 11"/>
                <a:gd name="T7" fmla="*/ 2 h 7"/>
                <a:gd name="T8" fmla="*/ 8 w 11"/>
                <a:gd name="T9" fmla="*/ 2 h 7"/>
                <a:gd name="T10" fmla="*/ 0 w 11"/>
                <a:gd name="T11" fmla="*/ 7 h 7"/>
                <a:gd name="T12" fmla="*/ 0 w 11"/>
                <a:gd name="T13" fmla="*/ 7 h 7"/>
                <a:gd name="T14" fmla="*/ 4 w 11"/>
                <a:gd name="T15" fmla="*/ 4 h 7"/>
                <a:gd name="T16" fmla="*/ 1 w 11"/>
                <a:gd name="T17" fmla="*/ 6 h 7"/>
                <a:gd name="T18" fmla="*/ 0 w 11"/>
                <a:gd name="T19" fmla="*/ 6 h 7"/>
                <a:gd name="T20" fmla="*/ 4 w 11"/>
                <a:gd name="T21" fmla="*/ 3 h 7"/>
                <a:gd name="T22" fmla="*/ 4 w 11"/>
                <a:gd name="T23" fmla="*/ 4 h 7"/>
                <a:gd name="T24" fmla="*/ 9 w 11"/>
                <a:gd name="T25" fmla="*/ 1 h 7"/>
                <a:gd name="T26" fmla="*/ 9 w 11"/>
                <a:gd name="T2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7">
                  <a:moveTo>
                    <a:pt x="9" y="1"/>
                  </a:moveTo>
                  <a:cubicBezTo>
                    <a:pt x="9" y="1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4" y="3"/>
                    <a:pt x="5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3" name="Freeform 12486"/>
            <p:cNvSpPr>
              <a:spLocks noEditPoints="1"/>
            </p:cNvSpPr>
            <p:nvPr/>
          </p:nvSpPr>
          <p:spPr bwMode="auto">
            <a:xfrm>
              <a:off x="7926740" y="4659618"/>
              <a:ext cx="87755" cy="129805"/>
            </a:xfrm>
            <a:custGeom>
              <a:avLst/>
              <a:gdLst>
                <a:gd name="T0" fmla="*/ 1 w 20"/>
                <a:gd name="T1" fmla="*/ 13 h 30"/>
                <a:gd name="T2" fmla="*/ 3 w 20"/>
                <a:gd name="T3" fmla="*/ 23 h 30"/>
                <a:gd name="T4" fmla="*/ 4 w 20"/>
                <a:gd name="T5" fmla="*/ 25 h 30"/>
                <a:gd name="T6" fmla="*/ 6 w 20"/>
                <a:gd name="T7" fmla="*/ 27 h 30"/>
                <a:gd name="T8" fmla="*/ 7 w 20"/>
                <a:gd name="T9" fmla="*/ 28 h 30"/>
                <a:gd name="T10" fmla="*/ 17 w 20"/>
                <a:gd name="T11" fmla="*/ 25 h 30"/>
                <a:gd name="T12" fmla="*/ 14 w 20"/>
                <a:gd name="T13" fmla="*/ 3 h 30"/>
                <a:gd name="T14" fmla="*/ 2 w 20"/>
                <a:gd name="T15" fmla="*/ 6 h 30"/>
                <a:gd name="T16" fmla="*/ 9 w 20"/>
                <a:gd name="T17" fmla="*/ 3 h 30"/>
                <a:gd name="T18" fmla="*/ 6 w 20"/>
                <a:gd name="T19" fmla="*/ 3 h 30"/>
                <a:gd name="T20" fmla="*/ 17 w 20"/>
                <a:gd name="T21" fmla="*/ 7 h 30"/>
                <a:gd name="T22" fmla="*/ 18 w 20"/>
                <a:gd name="T23" fmla="*/ 9 h 30"/>
                <a:gd name="T24" fmla="*/ 18 w 20"/>
                <a:gd name="T25" fmla="*/ 9 h 30"/>
                <a:gd name="T26" fmla="*/ 18 w 20"/>
                <a:gd name="T27" fmla="*/ 12 h 30"/>
                <a:gd name="T28" fmla="*/ 2 w 20"/>
                <a:gd name="T29" fmla="*/ 21 h 30"/>
                <a:gd name="T30" fmla="*/ 2 w 20"/>
                <a:gd name="T31" fmla="*/ 20 h 30"/>
                <a:gd name="T32" fmla="*/ 5 w 20"/>
                <a:gd name="T33" fmla="*/ 17 h 30"/>
                <a:gd name="T34" fmla="*/ 16 w 20"/>
                <a:gd name="T35" fmla="*/ 11 h 30"/>
                <a:gd name="T36" fmla="*/ 16 w 20"/>
                <a:gd name="T37" fmla="*/ 8 h 30"/>
                <a:gd name="T38" fmla="*/ 14 w 20"/>
                <a:gd name="T39" fmla="*/ 8 h 30"/>
                <a:gd name="T40" fmla="*/ 5 w 20"/>
                <a:gd name="T41" fmla="*/ 14 h 30"/>
                <a:gd name="T42" fmla="*/ 16 w 20"/>
                <a:gd name="T43" fmla="*/ 6 h 30"/>
                <a:gd name="T44" fmla="*/ 13 w 20"/>
                <a:gd name="T45" fmla="*/ 7 h 30"/>
                <a:gd name="T46" fmla="*/ 1 w 20"/>
                <a:gd name="T47" fmla="*/ 14 h 30"/>
                <a:gd name="T48" fmla="*/ 12 w 20"/>
                <a:gd name="T49" fmla="*/ 6 h 30"/>
                <a:gd name="T50" fmla="*/ 11 w 20"/>
                <a:gd name="T51" fmla="*/ 7 h 30"/>
                <a:gd name="T52" fmla="*/ 4 w 20"/>
                <a:gd name="T53" fmla="*/ 11 h 30"/>
                <a:gd name="T54" fmla="*/ 13 w 20"/>
                <a:gd name="T55" fmla="*/ 4 h 30"/>
                <a:gd name="T56" fmla="*/ 10 w 20"/>
                <a:gd name="T57" fmla="*/ 6 h 30"/>
                <a:gd name="T58" fmla="*/ 1 w 20"/>
                <a:gd name="T59" fmla="*/ 12 h 30"/>
                <a:gd name="T60" fmla="*/ 1 w 20"/>
                <a:gd name="T61" fmla="*/ 11 h 30"/>
                <a:gd name="T62" fmla="*/ 1 w 20"/>
                <a:gd name="T63" fmla="*/ 9 h 30"/>
                <a:gd name="T64" fmla="*/ 11 w 20"/>
                <a:gd name="T65" fmla="*/ 2 h 30"/>
                <a:gd name="T66" fmla="*/ 1 w 20"/>
                <a:gd name="T67" fmla="*/ 9 h 30"/>
                <a:gd name="T68" fmla="*/ 1 w 20"/>
                <a:gd name="T69" fmla="*/ 9 h 30"/>
                <a:gd name="T70" fmla="*/ 7 w 20"/>
                <a:gd name="T71" fmla="*/ 28 h 30"/>
                <a:gd name="T72" fmla="*/ 18 w 20"/>
                <a:gd name="T73" fmla="*/ 22 h 30"/>
                <a:gd name="T74" fmla="*/ 14 w 20"/>
                <a:gd name="T75" fmla="*/ 27 h 30"/>
                <a:gd name="T76" fmla="*/ 11 w 20"/>
                <a:gd name="T77" fmla="*/ 29 h 30"/>
                <a:gd name="T78" fmla="*/ 12 w 20"/>
                <a:gd name="T79" fmla="*/ 29 h 30"/>
                <a:gd name="T80" fmla="*/ 12 w 20"/>
                <a:gd name="T81" fmla="*/ 29 h 30"/>
                <a:gd name="T82" fmla="*/ 18 w 20"/>
                <a:gd name="T83" fmla="*/ 17 h 30"/>
                <a:gd name="T84" fmla="*/ 19 w 20"/>
                <a:gd name="T85" fmla="*/ 20 h 30"/>
                <a:gd name="T86" fmla="*/ 19 w 20"/>
                <a:gd name="T87" fmla="*/ 20 h 30"/>
                <a:gd name="T88" fmla="*/ 15 w 20"/>
                <a:gd name="T89" fmla="*/ 23 h 30"/>
                <a:gd name="T90" fmla="*/ 16 w 20"/>
                <a:gd name="T91" fmla="*/ 22 h 30"/>
                <a:gd name="T92" fmla="*/ 15 w 20"/>
                <a:gd name="T93" fmla="*/ 22 h 30"/>
                <a:gd name="T94" fmla="*/ 18 w 20"/>
                <a:gd name="T95" fmla="*/ 19 h 30"/>
                <a:gd name="T96" fmla="*/ 19 w 20"/>
                <a:gd name="T97" fmla="*/ 18 h 30"/>
                <a:gd name="T98" fmla="*/ 3 w 20"/>
                <a:gd name="T99" fmla="*/ 21 h 30"/>
                <a:gd name="T100" fmla="*/ 19 w 20"/>
                <a:gd name="T101" fmla="*/ 16 h 30"/>
                <a:gd name="T102" fmla="*/ 17 w 20"/>
                <a:gd name="T103" fmla="*/ 18 h 30"/>
                <a:gd name="T104" fmla="*/ 17 w 20"/>
                <a:gd name="T105" fmla="*/ 17 h 30"/>
                <a:gd name="T106" fmla="*/ 18 w 20"/>
                <a:gd name="T107" fmla="*/ 16 h 30"/>
                <a:gd name="T108" fmla="*/ 19 w 20"/>
                <a:gd name="T10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0">
                  <a:moveTo>
                    <a:pt x="0" y="11"/>
                  </a:moveTo>
                  <a:cubicBezTo>
                    <a:pt x="1" y="11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8"/>
                    <a:pt x="2" y="20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5" y="25"/>
                  </a:cubicBezTo>
                  <a:cubicBezTo>
                    <a:pt x="5" y="25"/>
                    <a:pt x="5" y="26"/>
                    <a:pt x="6" y="26"/>
                  </a:cubicBezTo>
                  <a:cubicBezTo>
                    <a:pt x="6" y="26"/>
                    <a:pt x="6" y="27"/>
                    <a:pt x="6" y="27"/>
                  </a:cubicBezTo>
                  <a:cubicBezTo>
                    <a:pt x="6" y="27"/>
                    <a:pt x="6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11" y="30"/>
                    <a:pt x="13" y="29"/>
                  </a:cubicBezTo>
                  <a:cubicBezTo>
                    <a:pt x="15" y="28"/>
                    <a:pt x="16" y="27"/>
                    <a:pt x="17" y="25"/>
                  </a:cubicBezTo>
                  <a:cubicBezTo>
                    <a:pt x="19" y="23"/>
                    <a:pt x="19" y="20"/>
                    <a:pt x="19" y="17"/>
                  </a:cubicBezTo>
                  <a:cubicBezTo>
                    <a:pt x="20" y="14"/>
                    <a:pt x="19" y="10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5" y="4"/>
                    <a:pt x="14" y="3"/>
                  </a:cubicBezTo>
                  <a:cubicBezTo>
                    <a:pt x="12" y="1"/>
                    <a:pt x="9" y="0"/>
                    <a:pt x="6" y="1"/>
                  </a:cubicBezTo>
                  <a:cubicBezTo>
                    <a:pt x="4" y="2"/>
                    <a:pt x="2" y="4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5"/>
                    <a:pt x="7" y="4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4"/>
                    <a:pt x="3" y="5"/>
                    <a:pt x="2" y="6"/>
                  </a:cubicBezTo>
                  <a:cubicBezTo>
                    <a:pt x="3" y="4"/>
                    <a:pt x="4" y="3"/>
                    <a:pt x="6" y="2"/>
                  </a:cubicBezTo>
                  <a:cubicBezTo>
                    <a:pt x="8" y="1"/>
                    <a:pt x="11" y="1"/>
                    <a:pt x="13" y="3"/>
                  </a:cubicBezTo>
                  <a:cubicBezTo>
                    <a:pt x="14" y="4"/>
                    <a:pt x="16" y="5"/>
                    <a:pt x="17" y="7"/>
                  </a:cubicBezTo>
                  <a:cubicBezTo>
                    <a:pt x="15" y="8"/>
                    <a:pt x="14" y="9"/>
                    <a:pt x="12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9"/>
                    <a:pt x="15" y="8"/>
                    <a:pt x="17" y="7"/>
                  </a:cubicBezTo>
                  <a:cubicBezTo>
                    <a:pt x="17" y="7"/>
                    <a:pt x="17" y="8"/>
                    <a:pt x="18" y="9"/>
                  </a:cubicBezTo>
                  <a:cubicBezTo>
                    <a:pt x="16" y="9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5" y="10"/>
                    <a:pt x="16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1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6" y="13"/>
                    <a:pt x="15" y="14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9" y="17"/>
                    <a:pt x="6" y="19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4" y="20"/>
                    <a:pt x="5" y="19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4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4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7" y="16"/>
                    <a:pt x="11" y="14"/>
                    <a:pt x="16" y="11"/>
                  </a:cubicBezTo>
                  <a:cubicBezTo>
                    <a:pt x="16" y="11"/>
                    <a:pt x="16" y="10"/>
                    <a:pt x="16" y="11"/>
                  </a:cubicBezTo>
                  <a:cubicBezTo>
                    <a:pt x="11" y="13"/>
                    <a:pt x="6" y="16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6" y="15"/>
                    <a:pt x="11" y="12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1" y="11"/>
                    <a:pt x="6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5" y="14"/>
                    <a:pt x="10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9" y="11"/>
                    <a:pt x="5" y="14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5" y="14"/>
                    <a:pt x="5" y="13"/>
                    <a:pt x="5" y="14"/>
                  </a:cubicBezTo>
                  <a:cubicBezTo>
                    <a:pt x="3" y="14"/>
                    <a:pt x="2" y="15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5" y="13"/>
                    <a:pt x="9" y="10"/>
                    <a:pt x="13" y="7"/>
                  </a:cubicBezTo>
                  <a:cubicBezTo>
                    <a:pt x="14" y="7"/>
                    <a:pt x="15" y="6"/>
                    <a:pt x="16" y="6"/>
                  </a:cubicBezTo>
                  <a:cubicBezTo>
                    <a:pt x="16" y="6"/>
                    <a:pt x="16" y="5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7" y="11"/>
                    <a:pt x="4" y="13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5" y="12"/>
                    <a:pt x="8" y="9"/>
                    <a:pt x="12" y="7"/>
                  </a:cubicBezTo>
                  <a:cubicBezTo>
                    <a:pt x="13" y="6"/>
                    <a:pt x="14" y="6"/>
                    <a:pt x="15" y="5"/>
                  </a:cubicBezTo>
                  <a:cubicBezTo>
                    <a:pt x="15" y="5"/>
                    <a:pt x="15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7" y="9"/>
                    <a:pt x="4" y="12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3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2" y="12"/>
                    <a:pt x="1" y="13"/>
                  </a:cubicBezTo>
                  <a:cubicBezTo>
                    <a:pt x="5" y="10"/>
                    <a:pt x="9" y="7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1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8" y="7"/>
                    <a:pt x="5" y="10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1"/>
                    <a:pt x="2" y="11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4" y="9"/>
                    <a:pt x="8" y="6"/>
                    <a:pt x="12" y="4"/>
                  </a:cubicBezTo>
                  <a:cubicBezTo>
                    <a:pt x="12" y="4"/>
                    <a:pt x="12" y="3"/>
                    <a:pt x="12" y="4"/>
                  </a:cubicBezTo>
                  <a:cubicBezTo>
                    <a:pt x="8" y="6"/>
                    <a:pt x="4" y="9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3" y="8"/>
                    <a:pt x="4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9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5"/>
                    <a:pt x="3" y="7"/>
                    <a:pt x="1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lose/>
                  <a:moveTo>
                    <a:pt x="7" y="28"/>
                  </a:moveTo>
                  <a:cubicBezTo>
                    <a:pt x="10" y="26"/>
                    <a:pt x="13" y="25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7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6"/>
                    <a:pt x="14" y="27"/>
                    <a:pt x="13" y="27"/>
                  </a:cubicBezTo>
                  <a:cubicBezTo>
                    <a:pt x="13" y="27"/>
                    <a:pt x="13" y="28"/>
                    <a:pt x="14" y="27"/>
                  </a:cubicBezTo>
                  <a:cubicBezTo>
                    <a:pt x="15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7"/>
                    <a:pt x="13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3" y="29"/>
                    <a:pt x="13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0" y="29"/>
                    <a:pt x="9" y="29"/>
                    <a:pt x="7" y="28"/>
                  </a:cubicBezTo>
                  <a:close/>
                  <a:moveTo>
                    <a:pt x="4" y="24"/>
                  </a:moveTo>
                  <a:cubicBezTo>
                    <a:pt x="9" y="22"/>
                    <a:pt x="13" y="20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4" y="22"/>
                    <a:pt x="10" y="24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4"/>
                    <a:pt x="14" y="22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8" y="21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6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2" y="25"/>
                    <a:pt x="10" y="26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0" y="25"/>
                    <a:pt x="13" y="24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5" y="23"/>
                  </a:cubicBezTo>
                  <a:cubicBezTo>
                    <a:pt x="12" y="24"/>
                    <a:pt x="9" y="25"/>
                    <a:pt x="6" y="27"/>
                  </a:cubicBezTo>
                  <a:cubicBezTo>
                    <a:pt x="6" y="26"/>
                    <a:pt x="6" y="26"/>
                    <a:pt x="5" y="25"/>
                  </a:cubicBezTo>
                  <a:cubicBezTo>
                    <a:pt x="9" y="23"/>
                    <a:pt x="14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3" y="21"/>
                    <a:pt x="9" y="23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9" y="23"/>
                    <a:pt x="14" y="20"/>
                    <a:pt x="19" y="18"/>
                  </a:cubicBezTo>
                  <a:cubicBezTo>
                    <a:pt x="19" y="18"/>
                    <a:pt x="19" y="17"/>
                    <a:pt x="19" y="18"/>
                  </a:cubicBezTo>
                  <a:cubicBezTo>
                    <a:pt x="14" y="20"/>
                    <a:pt x="9" y="22"/>
                    <a:pt x="5" y="25"/>
                  </a:cubicBezTo>
                  <a:cubicBezTo>
                    <a:pt x="5" y="25"/>
                    <a:pt x="4" y="24"/>
                    <a:pt x="4" y="24"/>
                  </a:cubicBezTo>
                  <a:close/>
                  <a:moveTo>
                    <a:pt x="3" y="21"/>
                  </a:moveTo>
                  <a:cubicBezTo>
                    <a:pt x="7" y="19"/>
                    <a:pt x="11" y="16"/>
                    <a:pt x="16" y="14"/>
                  </a:cubicBezTo>
                  <a:cubicBezTo>
                    <a:pt x="17" y="13"/>
                    <a:pt x="18" y="13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7"/>
                    <a:pt x="17" y="17"/>
                    <a:pt x="17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2" y="20"/>
                    <a:pt x="8" y="22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3" y="19"/>
                    <a:pt x="8" y="21"/>
                    <a:pt x="4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8" y="21"/>
                    <a:pt x="13" y="18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3" y="18"/>
                    <a:pt x="8" y="21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20"/>
                    <a:pt x="14" y="17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3" y="17"/>
                    <a:pt x="8" y="20"/>
                    <a:pt x="3" y="22"/>
                  </a:cubicBezTo>
                  <a:cubicBezTo>
                    <a:pt x="3" y="22"/>
                    <a:pt x="3" y="21"/>
                    <a:pt x="3" y="2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4" name="Freeform 12487"/>
            <p:cNvSpPr>
              <a:spLocks/>
            </p:cNvSpPr>
            <p:nvPr/>
          </p:nvSpPr>
          <p:spPr bwMode="auto">
            <a:xfrm>
              <a:off x="7935881" y="4716293"/>
              <a:ext cx="56676" cy="29252"/>
            </a:xfrm>
            <a:custGeom>
              <a:avLst/>
              <a:gdLst>
                <a:gd name="T0" fmla="*/ 1 w 13"/>
                <a:gd name="T1" fmla="*/ 6 h 7"/>
                <a:gd name="T2" fmla="*/ 1 w 13"/>
                <a:gd name="T3" fmla="*/ 6 h 7"/>
                <a:gd name="T4" fmla="*/ 13 w 13"/>
                <a:gd name="T5" fmla="*/ 0 h 7"/>
                <a:gd name="T6" fmla="*/ 13 w 13"/>
                <a:gd name="T7" fmla="*/ 0 h 7"/>
                <a:gd name="T8" fmla="*/ 0 w 13"/>
                <a:gd name="T9" fmla="*/ 7 h 7"/>
                <a:gd name="T10" fmla="*/ 0 w 13"/>
                <a:gd name="T11" fmla="*/ 6 h 7"/>
                <a:gd name="T12" fmla="*/ 0 w 13"/>
                <a:gd name="T13" fmla="*/ 6 h 7"/>
                <a:gd name="T14" fmla="*/ 1 w 13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5" y="4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5" name="Freeform 12488"/>
            <p:cNvSpPr>
              <a:spLocks/>
            </p:cNvSpPr>
            <p:nvPr/>
          </p:nvSpPr>
          <p:spPr bwMode="auto">
            <a:xfrm>
              <a:off x="7952336" y="4707152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6" name="Freeform 12489"/>
            <p:cNvSpPr>
              <a:spLocks/>
            </p:cNvSpPr>
            <p:nvPr/>
          </p:nvSpPr>
          <p:spPr bwMode="auto">
            <a:xfrm>
              <a:off x="7961476" y="4710809"/>
              <a:ext cx="34737" cy="21939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5 h 5"/>
                <a:gd name="T4" fmla="*/ 1 w 8"/>
                <a:gd name="T5" fmla="*/ 4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1" y="5"/>
                    <a:pt x="0" y="5"/>
                    <a:pt x="1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7" name="Freeform 12490"/>
            <p:cNvSpPr>
              <a:spLocks/>
            </p:cNvSpPr>
            <p:nvPr/>
          </p:nvSpPr>
          <p:spPr bwMode="auto">
            <a:xfrm>
              <a:off x="7939538" y="4719950"/>
              <a:ext cx="65817" cy="34737"/>
            </a:xfrm>
            <a:custGeom>
              <a:avLst/>
              <a:gdLst>
                <a:gd name="T0" fmla="*/ 15 w 15"/>
                <a:gd name="T1" fmla="*/ 0 h 8"/>
                <a:gd name="T2" fmla="*/ 0 w 15"/>
                <a:gd name="T3" fmla="*/ 8 h 8"/>
                <a:gd name="T4" fmla="*/ 0 w 15"/>
                <a:gd name="T5" fmla="*/ 7 h 8"/>
                <a:gd name="T6" fmla="*/ 14 w 15"/>
                <a:gd name="T7" fmla="*/ 0 h 8"/>
                <a:gd name="T8" fmla="*/ 15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10" y="3"/>
                    <a:pt x="5" y="6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5" y="5"/>
                    <a:pt x="10" y="3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8" name="Freeform 12491"/>
            <p:cNvSpPr>
              <a:spLocks/>
            </p:cNvSpPr>
            <p:nvPr/>
          </p:nvSpPr>
          <p:spPr bwMode="auto">
            <a:xfrm>
              <a:off x="7970618" y="4767484"/>
              <a:ext cx="25595" cy="18282"/>
            </a:xfrm>
            <a:custGeom>
              <a:avLst/>
              <a:gdLst>
                <a:gd name="T0" fmla="*/ 5 w 6"/>
                <a:gd name="T1" fmla="*/ 1 h 4"/>
                <a:gd name="T2" fmla="*/ 5 w 6"/>
                <a:gd name="T3" fmla="*/ 1 h 4"/>
                <a:gd name="T4" fmla="*/ 0 w 6"/>
                <a:gd name="T5" fmla="*/ 3 h 4"/>
                <a:gd name="T6" fmla="*/ 0 w 6"/>
                <a:gd name="T7" fmla="*/ 3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9" name="Freeform 12492"/>
            <p:cNvSpPr>
              <a:spLocks/>
            </p:cNvSpPr>
            <p:nvPr/>
          </p:nvSpPr>
          <p:spPr bwMode="auto">
            <a:xfrm>
              <a:off x="7945023" y="4668759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0" name="Freeform 12493"/>
            <p:cNvSpPr>
              <a:spLocks/>
            </p:cNvSpPr>
            <p:nvPr/>
          </p:nvSpPr>
          <p:spPr bwMode="auto">
            <a:xfrm>
              <a:off x="7992557" y="4703496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0 w 3"/>
                <a:gd name="T5" fmla="*/ 2 h 2"/>
                <a:gd name="T6" fmla="*/ 0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1" name="Freeform 12494"/>
            <p:cNvSpPr>
              <a:spLocks/>
            </p:cNvSpPr>
            <p:nvPr/>
          </p:nvSpPr>
          <p:spPr bwMode="auto">
            <a:xfrm>
              <a:off x="7957820" y="4707152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2" name="Freeform 12495"/>
            <p:cNvSpPr>
              <a:spLocks/>
            </p:cNvSpPr>
            <p:nvPr/>
          </p:nvSpPr>
          <p:spPr bwMode="auto">
            <a:xfrm>
              <a:off x="7983415" y="4710809"/>
              <a:ext cx="25595" cy="18282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3" name="Freeform 12496"/>
            <p:cNvSpPr>
              <a:spLocks/>
            </p:cNvSpPr>
            <p:nvPr/>
          </p:nvSpPr>
          <p:spPr bwMode="auto">
            <a:xfrm>
              <a:off x="7992557" y="4719950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4" name="Freeform 12497"/>
            <p:cNvSpPr>
              <a:spLocks/>
            </p:cNvSpPr>
            <p:nvPr/>
          </p:nvSpPr>
          <p:spPr bwMode="auto">
            <a:xfrm>
              <a:off x="7992557" y="4741888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1 h 2"/>
                <a:gd name="T6" fmla="*/ 3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5" name="Freeform 12498"/>
            <p:cNvSpPr>
              <a:spLocks/>
            </p:cNvSpPr>
            <p:nvPr/>
          </p:nvSpPr>
          <p:spPr bwMode="auto">
            <a:xfrm>
              <a:off x="7961476" y="4760171"/>
              <a:ext cx="40221" cy="20111"/>
            </a:xfrm>
            <a:custGeom>
              <a:avLst/>
              <a:gdLst>
                <a:gd name="T0" fmla="*/ 9 w 9"/>
                <a:gd name="T1" fmla="*/ 0 h 5"/>
                <a:gd name="T2" fmla="*/ 7 w 9"/>
                <a:gd name="T3" fmla="*/ 1 h 5"/>
                <a:gd name="T4" fmla="*/ 7 w 9"/>
                <a:gd name="T5" fmla="*/ 1 h 5"/>
                <a:gd name="T6" fmla="*/ 0 w 9"/>
                <a:gd name="T7" fmla="*/ 5 h 5"/>
                <a:gd name="T8" fmla="*/ 0 w 9"/>
                <a:gd name="T9" fmla="*/ 4 h 5"/>
                <a:gd name="T10" fmla="*/ 8 w 9"/>
                <a:gd name="T11" fmla="*/ 0 h 5"/>
                <a:gd name="T12" fmla="*/ 8 w 9"/>
                <a:gd name="T13" fmla="*/ 0 h 5"/>
                <a:gd name="T14" fmla="*/ 9 w 9"/>
                <a:gd name="T15" fmla="*/ 0 h 5"/>
                <a:gd name="T16" fmla="*/ 9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9" y="0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6" name="Freeform 12499"/>
            <p:cNvSpPr>
              <a:spLocks/>
            </p:cNvSpPr>
            <p:nvPr/>
          </p:nvSpPr>
          <p:spPr bwMode="auto">
            <a:xfrm>
              <a:off x="7966962" y="4763827"/>
              <a:ext cx="34737" cy="16455"/>
            </a:xfrm>
            <a:custGeom>
              <a:avLst/>
              <a:gdLst>
                <a:gd name="T0" fmla="*/ 6 w 8"/>
                <a:gd name="T1" fmla="*/ 1 h 4"/>
                <a:gd name="T2" fmla="*/ 7 w 8"/>
                <a:gd name="T3" fmla="*/ 1 h 4"/>
                <a:gd name="T4" fmla="*/ 8 w 8"/>
                <a:gd name="T5" fmla="*/ 0 h 4"/>
                <a:gd name="T6" fmla="*/ 8 w 8"/>
                <a:gd name="T7" fmla="*/ 0 h 4"/>
                <a:gd name="T8" fmla="*/ 8 w 8"/>
                <a:gd name="T9" fmla="*/ 0 h 4"/>
                <a:gd name="T10" fmla="*/ 8 w 8"/>
                <a:gd name="T11" fmla="*/ 1 h 4"/>
                <a:gd name="T12" fmla="*/ 6 w 8"/>
                <a:gd name="T13" fmla="*/ 1 h 4"/>
                <a:gd name="T14" fmla="*/ 6 w 8"/>
                <a:gd name="T15" fmla="*/ 1 h 4"/>
                <a:gd name="T16" fmla="*/ 6 w 8"/>
                <a:gd name="T17" fmla="*/ 1 h 4"/>
                <a:gd name="T18" fmla="*/ 0 w 8"/>
                <a:gd name="T19" fmla="*/ 4 h 4"/>
                <a:gd name="T20" fmla="*/ 0 w 8"/>
                <a:gd name="T21" fmla="*/ 4 h 4"/>
                <a:gd name="T22" fmla="*/ 6 w 8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6" y="1"/>
                  </a:moveTo>
                  <a:cubicBezTo>
                    <a:pt x="6" y="1"/>
                    <a:pt x="6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7" name="Freeform 12500"/>
            <p:cNvSpPr>
              <a:spLocks noEditPoints="1"/>
            </p:cNvSpPr>
            <p:nvPr/>
          </p:nvSpPr>
          <p:spPr bwMode="auto">
            <a:xfrm>
              <a:off x="6074736" y="1218876"/>
              <a:ext cx="126149" cy="206591"/>
            </a:xfrm>
            <a:custGeom>
              <a:avLst/>
              <a:gdLst>
                <a:gd name="T0" fmla="*/ 8 w 29"/>
                <a:gd name="T1" fmla="*/ 2 h 48"/>
                <a:gd name="T2" fmla="*/ 1 w 29"/>
                <a:gd name="T3" fmla="*/ 18 h 48"/>
                <a:gd name="T4" fmla="*/ 2 w 29"/>
                <a:gd name="T5" fmla="*/ 22 h 48"/>
                <a:gd name="T6" fmla="*/ 6 w 29"/>
                <a:gd name="T7" fmla="*/ 29 h 48"/>
                <a:gd name="T8" fmla="*/ 7 w 29"/>
                <a:gd name="T9" fmla="*/ 31 h 48"/>
                <a:gd name="T10" fmla="*/ 7 w 29"/>
                <a:gd name="T11" fmla="*/ 33 h 48"/>
                <a:gd name="T12" fmla="*/ 8 w 29"/>
                <a:gd name="T13" fmla="*/ 35 h 48"/>
                <a:gd name="T14" fmla="*/ 7 w 29"/>
                <a:gd name="T15" fmla="*/ 36 h 48"/>
                <a:gd name="T16" fmla="*/ 7 w 29"/>
                <a:gd name="T17" fmla="*/ 37 h 48"/>
                <a:gd name="T18" fmla="*/ 7 w 29"/>
                <a:gd name="T19" fmla="*/ 37 h 48"/>
                <a:gd name="T20" fmla="*/ 19 w 29"/>
                <a:gd name="T21" fmla="*/ 39 h 48"/>
                <a:gd name="T22" fmla="*/ 13 w 29"/>
                <a:gd name="T23" fmla="*/ 41 h 48"/>
                <a:gd name="T24" fmla="*/ 8 w 29"/>
                <a:gd name="T25" fmla="*/ 37 h 48"/>
                <a:gd name="T26" fmla="*/ 18 w 29"/>
                <a:gd name="T27" fmla="*/ 36 h 48"/>
                <a:gd name="T28" fmla="*/ 13 w 29"/>
                <a:gd name="T29" fmla="*/ 37 h 48"/>
                <a:gd name="T30" fmla="*/ 9 w 29"/>
                <a:gd name="T31" fmla="*/ 36 h 48"/>
                <a:gd name="T32" fmla="*/ 14 w 29"/>
                <a:gd name="T33" fmla="*/ 35 h 48"/>
                <a:gd name="T34" fmla="*/ 8 w 29"/>
                <a:gd name="T35" fmla="*/ 33 h 48"/>
                <a:gd name="T36" fmla="*/ 12 w 29"/>
                <a:gd name="T37" fmla="*/ 33 h 48"/>
                <a:gd name="T38" fmla="*/ 8 w 29"/>
                <a:gd name="T39" fmla="*/ 31 h 48"/>
                <a:gd name="T40" fmla="*/ 11 w 29"/>
                <a:gd name="T41" fmla="*/ 29 h 48"/>
                <a:gd name="T42" fmla="*/ 6 w 29"/>
                <a:gd name="T43" fmla="*/ 26 h 48"/>
                <a:gd name="T44" fmla="*/ 5 w 29"/>
                <a:gd name="T45" fmla="*/ 25 h 48"/>
                <a:gd name="T46" fmla="*/ 15 w 29"/>
                <a:gd name="T47" fmla="*/ 27 h 48"/>
                <a:gd name="T48" fmla="*/ 2 w 29"/>
                <a:gd name="T49" fmla="*/ 18 h 48"/>
                <a:gd name="T50" fmla="*/ 16 w 29"/>
                <a:gd name="T51" fmla="*/ 2 h 48"/>
                <a:gd name="T52" fmla="*/ 21 w 29"/>
                <a:gd name="T53" fmla="*/ 29 h 48"/>
                <a:gd name="T54" fmla="*/ 19 w 29"/>
                <a:gd name="T55" fmla="*/ 36 h 48"/>
                <a:gd name="T56" fmla="*/ 19 w 29"/>
                <a:gd name="T57" fmla="*/ 42 h 48"/>
                <a:gd name="T58" fmla="*/ 10 w 29"/>
                <a:gd name="T59" fmla="*/ 43 h 48"/>
                <a:gd name="T60" fmla="*/ 11 w 29"/>
                <a:gd name="T61" fmla="*/ 43 h 48"/>
                <a:gd name="T62" fmla="*/ 15 w 29"/>
                <a:gd name="T63" fmla="*/ 43 h 48"/>
                <a:gd name="T64" fmla="*/ 8 w 29"/>
                <a:gd name="T65" fmla="*/ 41 h 48"/>
                <a:gd name="T66" fmla="*/ 16 w 29"/>
                <a:gd name="T67" fmla="*/ 45 h 48"/>
                <a:gd name="T68" fmla="*/ 13 w 29"/>
                <a:gd name="T69" fmla="*/ 46 h 48"/>
                <a:gd name="T70" fmla="*/ 15 w 29"/>
                <a:gd name="T71" fmla="*/ 48 h 48"/>
                <a:gd name="T72" fmla="*/ 18 w 29"/>
                <a:gd name="T73" fmla="*/ 44 h 48"/>
                <a:gd name="T74" fmla="*/ 20 w 29"/>
                <a:gd name="T75" fmla="*/ 36 h 48"/>
                <a:gd name="T76" fmla="*/ 19 w 29"/>
                <a:gd name="T77" fmla="*/ 36 h 48"/>
                <a:gd name="T78" fmla="*/ 28 w 29"/>
                <a:gd name="T79" fmla="*/ 20 h 48"/>
                <a:gd name="T80" fmla="*/ 9 w 29"/>
                <a:gd name="T81" fmla="*/ 42 h 48"/>
                <a:gd name="T82" fmla="*/ 10 w 29"/>
                <a:gd name="T83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48">
                  <a:moveTo>
                    <a:pt x="23" y="4"/>
                  </a:moveTo>
                  <a:cubicBezTo>
                    <a:pt x="19" y="1"/>
                    <a:pt x="13" y="0"/>
                    <a:pt x="8" y="2"/>
                  </a:cubicBezTo>
                  <a:cubicBezTo>
                    <a:pt x="3" y="5"/>
                    <a:pt x="0" y="11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20"/>
                    <a:pt x="1" y="21"/>
                    <a:pt x="2" y="22"/>
                  </a:cubicBezTo>
                  <a:cubicBezTo>
                    <a:pt x="3" y="23"/>
                    <a:pt x="3" y="24"/>
                    <a:pt x="4" y="26"/>
                  </a:cubicBezTo>
                  <a:cubicBezTo>
                    <a:pt x="5" y="27"/>
                    <a:pt x="6" y="28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6" y="31"/>
                    <a:pt x="7" y="31"/>
                    <a:pt x="7" y="31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8" y="33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7"/>
                  </a:cubicBezTo>
                  <a:cubicBezTo>
                    <a:pt x="7" y="37"/>
                    <a:pt x="8" y="37"/>
                    <a:pt x="8" y="37"/>
                  </a:cubicBezTo>
                  <a:cubicBezTo>
                    <a:pt x="8" y="37"/>
                    <a:pt x="7" y="37"/>
                    <a:pt x="7" y="37"/>
                  </a:cubicBezTo>
                  <a:cubicBezTo>
                    <a:pt x="6" y="40"/>
                    <a:pt x="9" y="42"/>
                    <a:pt x="11" y="42"/>
                  </a:cubicBezTo>
                  <a:cubicBezTo>
                    <a:pt x="14" y="42"/>
                    <a:pt x="18" y="42"/>
                    <a:pt x="19" y="39"/>
                  </a:cubicBezTo>
                  <a:cubicBezTo>
                    <a:pt x="20" y="39"/>
                    <a:pt x="19" y="39"/>
                    <a:pt x="19" y="39"/>
                  </a:cubicBezTo>
                  <a:cubicBezTo>
                    <a:pt x="17" y="41"/>
                    <a:pt x="15" y="41"/>
                    <a:pt x="13" y="41"/>
                  </a:cubicBezTo>
                  <a:cubicBezTo>
                    <a:pt x="11" y="41"/>
                    <a:pt x="7" y="41"/>
                    <a:pt x="8" y="38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1" y="39"/>
                    <a:pt x="15" y="39"/>
                    <a:pt x="18" y="37"/>
                  </a:cubicBezTo>
                  <a:cubicBezTo>
                    <a:pt x="19" y="37"/>
                    <a:pt x="18" y="36"/>
                    <a:pt x="18" y="36"/>
                  </a:cubicBezTo>
                  <a:cubicBezTo>
                    <a:pt x="15" y="38"/>
                    <a:pt x="12" y="38"/>
                    <a:pt x="9" y="37"/>
                  </a:cubicBezTo>
                  <a:cubicBezTo>
                    <a:pt x="10" y="37"/>
                    <a:pt x="12" y="38"/>
                    <a:pt x="13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2" y="37"/>
                    <a:pt x="10" y="36"/>
                    <a:pt x="9" y="36"/>
                  </a:cubicBezTo>
                  <a:cubicBezTo>
                    <a:pt x="9" y="35"/>
                    <a:pt x="9" y="35"/>
                    <a:pt x="9" y="34"/>
                  </a:cubicBezTo>
                  <a:cubicBezTo>
                    <a:pt x="10" y="35"/>
                    <a:pt x="12" y="36"/>
                    <a:pt x="14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2" y="35"/>
                    <a:pt x="10" y="34"/>
                    <a:pt x="8" y="33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9" y="33"/>
                    <a:pt x="10" y="33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0" y="32"/>
                    <a:pt x="9" y="32"/>
                    <a:pt x="8" y="31"/>
                  </a:cubicBezTo>
                  <a:cubicBezTo>
                    <a:pt x="7" y="30"/>
                    <a:pt x="7" y="29"/>
                    <a:pt x="7" y="28"/>
                  </a:cubicBezTo>
                  <a:cubicBezTo>
                    <a:pt x="8" y="29"/>
                    <a:pt x="9" y="30"/>
                    <a:pt x="11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9" y="29"/>
                    <a:pt x="7" y="28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6"/>
                    <a:pt x="5" y="25"/>
                  </a:cubicBezTo>
                  <a:cubicBezTo>
                    <a:pt x="8" y="28"/>
                    <a:pt x="12" y="29"/>
                    <a:pt x="15" y="28"/>
                  </a:cubicBezTo>
                  <a:cubicBezTo>
                    <a:pt x="16" y="28"/>
                    <a:pt x="16" y="27"/>
                    <a:pt x="15" y="27"/>
                  </a:cubicBezTo>
                  <a:cubicBezTo>
                    <a:pt x="10" y="28"/>
                    <a:pt x="6" y="26"/>
                    <a:pt x="3" y="22"/>
                  </a:cubicBezTo>
                  <a:cubicBezTo>
                    <a:pt x="3" y="21"/>
                    <a:pt x="2" y="19"/>
                    <a:pt x="2" y="18"/>
                  </a:cubicBezTo>
                  <a:cubicBezTo>
                    <a:pt x="1" y="13"/>
                    <a:pt x="2" y="9"/>
                    <a:pt x="5" y="6"/>
                  </a:cubicBezTo>
                  <a:cubicBezTo>
                    <a:pt x="8" y="3"/>
                    <a:pt x="12" y="1"/>
                    <a:pt x="16" y="2"/>
                  </a:cubicBezTo>
                  <a:cubicBezTo>
                    <a:pt x="24" y="4"/>
                    <a:pt x="29" y="12"/>
                    <a:pt x="27" y="20"/>
                  </a:cubicBezTo>
                  <a:cubicBezTo>
                    <a:pt x="26" y="24"/>
                    <a:pt x="23" y="26"/>
                    <a:pt x="21" y="29"/>
                  </a:cubicBezTo>
                  <a:cubicBezTo>
                    <a:pt x="19" y="31"/>
                    <a:pt x="18" y="33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20" y="39"/>
                    <a:pt x="20" y="41"/>
                    <a:pt x="19" y="42"/>
                  </a:cubicBezTo>
                  <a:cubicBezTo>
                    <a:pt x="19" y="42"/>
                    <a:pt x="19" y="42"/>
                    <a:pt x="18" y="42"/>
                  </a:cubicBezTo>
                  <a:cubicBezTo>
                    <a:pt x="16" y="45"/>
                    <a:pt x="12" y="45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4"/>
                    <a:pt x="11" y="43"/>
                    <a:pt x="11" y="43"/>
                  </a:cubicBezTo>
                  <a:cubicBezTo>
                    <a:pt x="12" y="44"/>
                    <a:pt x="14" y="44"/>
                    <a:pt x="15" y="44"/>
                  </a:cubicBezTo>
                  <a:cubicBezTo>
                    <a:pt x="16" y="44"/>
                    <a:pt x="16" y="43"/>
                    <a:pt x="15" y="43"/>
                  </a:cubicBezTo>
                  <a:cubicBezTo>
                    <a:pt x="13" y="43"/>
                    <a:pt x="10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7" y="41"/>
                    <a:pt x="8" y="41"/>
                  </a:cubicBezTo>
                  <a:cubicBezTo>
                    <a:pt x="9" y="45"/>
                    <a:pt x="13" y="46"/>
                    <a:pt x="16" y="45"/>
                  </a:cubicBezTo>
                  <a:cubicBezTo>
                    <a:pt x="16" y="46"/>
                    <a:pt x="16" y="47"/>
                    <a:pt x="15" y="47"/>
                  </a:cubicBezTo>
                  <a:cubicBezTo>
                    <a:pt x="14" y="48"/>
                    <a:pt x="13" y="47"/>
                    <a:pt x="13" y="46"/>
                  </a:cubicBezTo>
                  <a:cubicBezTo>
                    <a:pt x="13" y="45"/>
                    <a:pt x="12" y="45"/>
                    <a:pt x="12" y="46"/>
                  </a:cubicBezTo>
                  <a:cubicBezTo>
                    <a:pt x="12" y="47"/>
                    <a:pt x="14" y="48"/>
                    <a:pt x="15" y="48"/>
                  </a:cubicBezTo>
                  <a:cubicBezTo>
                    <a:pt x="17" y="48"/>
                    <a:pt x="18" y="46"/>
                    <a:pt x="17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21" y="42"/>
                    <a:pt x="21" y="39"/>
                    <a:pt x="20" y="36"/>
                  </a:cubicBezTo>
                  <a:cubicBezTo>
                    <a:pt x="20" y="36"/>
                    <a:pt x="20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2"/>
                    <a:pt x="22" y="29"/>
                    <a:pt x="24" y="27"/>
                  </a:cubicBezTo>
                  <a:cubicBezTo>
                    <a:pt x="26" y="25"/>
                    <a:pt x="27" y="22"/>
                    <a:pt x="28" y="20"/>
                  </a:cubicBezTo>
                  <a:cubicBezTo>
                    <a:pt x="29" y="14"/>
                    <a:pt x="27" y="8"/>
                    <a:pt x="23" y="4"/>
                  </a:cubicBezTo>
                  <a:close/>
                  <a:moveTo>
                    <a:pt x="9" y="42"/>
                  </a:moveTo>
                  <a:cubicBezTo>
                    <a:pt x="9" y="42"/>
                    <a:pt x="9" y="4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3"/>
                    <a:pt x="9" y="42"/>
                    <a:pt x="9" y="4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8" name="Freeform 12501"/>
            <p:cNvSpPr>
              <a:spLocks/>
            </p:cNvSpPr>
            <p:nvPr/>
          </p:nvSpPr>
          <p:spPr bwMode="auto">
            <a:xfrm>
              <a:off x="6093018" y="1169513"/>
              <a:ext cx="25595" cy="53019"/>
            </a:xfrm>
            <a:custGeom>
              <a:avLst/>
              <a:gdLst>
                <a:gd name="T0" fmla="*/ 6 w 6"/>
                <a:gd name="T1" fmla="*/ 11 h 12"/>
                <a:gd name="T2" fmla="*/ 1 w 6"/>
                <a:gd name="T3" fmla="*/ 0 h 12"/>
                <a:gd name="T4" fmla="*/ 1 w 6"/>
                <a:gd name="T5" fmla="*/ 0 h 12"/>
                <a:gd name="T6" fmla="*/ 5 w 6"/>
                <a:gd name="T7" fmla="*/ 12 h 12"/>
                <a:gd name="T8" fmla="*/ 6 w 6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6" y="11"/>
                  </a:moveTo>
                  <a:cubicBezTo>
                    <a:pt x="4" y="8"/>
                    <a:pt x="3" y="4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4"/>
                    <a:pt x="4" y="8"/>
                    <a:pt x="5" y="12"/>
                  </a:cubicBezTo>
                  <a:cubicBezTo>
                    <a:pt x="5" y="12"/>
                    <a:pt x="6" y="12"/>
                    <a:pt x="6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9" name="Freeform 12502"/>
            <p:cNvSpPr>
              <a:spLocks/>
            </p:cNvSpPr>
            <p:nvPr/>
          </p:nvSpPr>
          <p:spPr bwMode="auto">
            <a:xfrm>
              <a:off x="6065595" y="1178655"/>
              <a:ext cx="34737" cy="47534"/>
            </a:xfrm>
            <a:custGeom>
              <a:avLst/>
              <a:gdLst>
                <a:gd name="T0" fmla="*/ 7 w 8"/>
                <a:gd name="T1" fmla="*/ 10 h 11"/>
                <a:gd name="T2" fmla="*/ 8 w 8"/>
                <a:gd name="T3" fmla="*/ 10 h 11"/>
                <a:gd name="T4" fmla="*/ 1 w 8"/>
                <a:gd name="T5" fmla="*/ 0 h 11"/>
                <a:gd name="T6" fmla="*/ 0 w 8"/>
                <a:gd name="T7" fmla="*/ 1 h 11"/>
                <a:gd name="T8" fmla="*/ 7 w 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7" y="10"/>
                  </a:moveTo>
                  <a:cubicBezTo>
                    <a:pt x="8" y="11"/>
                    <a:pt x="8" y="10"/>
                    <a:pt x="8" y="10"/>
                  </a:cubicBezTo>
                  <a:cubicBezTo>
                    <a:pt x="6" y="7"/>
                    <a:pt x="3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4"/>
                    <a:pt x="5" y="7"/>
                    <a:pt x="7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0" name="Freeform 12503"/>
            <p:cNvSpPr>
              <a:spLocks/>
            </p:cNvSpPr>
            <p:nvPr/>
          </p:nvSpPr>
          <p:spPr bwMode="auto">
            <a:xfrm>
              <a:off x="6010748" y="1213391"/>
              <a:ext cx="60332" cy="38394"/>
            </a:xfrm>
            <a:custGeom>
              <a:avLst/>
              <a:gdLst>
                <a:gd name="T0" fmla="*/ 13 w 14"/>
                <a:gd name="T1" fmla="*/ 8 h 9"/>
                <a:gd name="T2" fmla="*/ 13 w 14"/>
                <a:gd name="T3" fmla="*/ 8 h 9"/>
                <a:gd name="T4" fmla="*/ 1 w 14"/>
                <a:gd name="T5" fmla="*/ 0 h 9"/>
                <a:gd name="T6" fmla="*/ 1 w 14"/>
                <a:gd name="T7" fmla="*/ 1 h 9"/>
                <a:gd name="T8" fmla="*/ 13 w 1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3" y="8"/>
                  </a:moveTo>
                  <a:cubicBezTo>
                    <a:pt x="14" y="9"/>
                    <a:pt x="14" y="8"/>
                    <a:pt x="13" y="8"/>
                  </a:cubicBezTo>
                  <a:cubicBezTo>
                    <a:pt x="9" y="6"/>
                    <a:pt x="5" y="3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4"/>
                    <a:pt x="9" y="6"/>
                    <a:pt x="1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1" name="Freeform 12504"/>
            <p:cNvSpPr>
              <a:spLocks/>
            </p:cNvSpPr>
            <p:nvPr/>
          </p:nvSpPr>
          <p:spPr bwMode="auto">
            <a:xfrm>
              <a:off x="6001606" y="1257269"/>
              <a:ext cx="56676" cy="29252"/>
            </a:xfrm>
            <a:custGeom>
              <a:avLst/>
              <a:gdLst>
                <a:gd name="T0" fmla="*/ 13 w 13"/>
                <a:gd name="T1" fmla="*/ 6 h 7"/>
                <a:gd name="T2" fmla="*/ 1 w 13"/>
                <a:gd name="T3" fmla="*/ 0 h 7"/>
                <a:gd name="T4" fmla="*/ 0 w 13"/>
                <a:gd name="T5" fmla="*/ 1 h 7"/>
                <a:gd name="T6" fmla="*/ 12 w 13"/>
                <a:gd name="T7" fmla="*/ 6 h 7"/>
                <a:gd name="T8" fmla="*/ 13 w 1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8" y="4"/>
                    <a:pt x="4" y="3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4" y="3"/>
                    <a:pt x="8" y="5"/>
                    <a:pt x="12" y="6"/>
                  </a:cubicBezTo>
                  <a:cubicBezTo>
                    <a:pt x="13" y="7"/>
                    <a:pt x="13" y="6"/>
                    <a:pt x="1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2" name="Freeform 12505"/>
            <p:cNvSpPr>
              <a:spLocks/>
            </p:cNvSpPr>
            <p:nvPr/>
          </p:nvSpPr>
          <p:spPr bwMode="auto">
            <a:xfrm>
              <a:off x="6153351" y="1184139"/>
              <a:ext cx="21939" cy="34737"/>
            </a:xfrm>
            <a:custGeom>
              <a:avLst/>
              <a:gdLst>
                <a:gd name="T0" fmla="*/ 1 w 5"/>
                <a:gd name="T1" fmla="*/ 8 h 8"/>
                <a:gd name="T2" fmla="*/ 5 w 5"/>
                <a:gd name="T3" fmla="*/ 0 h 8"/>
                <a:gd name="T4" fmla="*/ 4 w 5"/>
                <a:gd name="T5" fmla="*/ 0 h 8"/>
                <a:gd name="T6" fmla="*/ 0 w 5"/>
                <a:gd name="T7" fmla="*/ 7 h 8"/>
                <a:gd name="T8" fmla="*/ 1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3" y="6"/>
                    <a:pt x="4" y="3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3" name="Freeform 12506"/>
            <p:cNvSpPr>
              <a:spLocks/>
            </p:cNvSpPr>
            <p:nvPr/>
          </p:nvSpPr>
          <p:spPr bwMode="auto">
            <a:xfrm>
              <a:off x="6188087" y="1213391"/>
              <a:ext cx="38394" cy="25595"/>
            </a:xfrm>
            <a:custGeom>
              <a:avLst/>
              <a:gdLst>
                <a:gd name="T0" fmla="*/ 1 w 9"/>
                <a:gd name="T1" fmla="*/ 6 h 6"/>
                <a:gd name="T2" fmla="*/ 8 w 9"/>
                <a:gd name="T3" fmla="*/ 1 h 6"/>
                <a:gd name="T4" fmla="*/ 8 w 9"/>
                <a:gd name="T5" fmla="*/ 0 h 6"/>
                <a:gd name="T6" fmla="*/ 1 w 9"/>
                <a:gd name="T7" fmla="*/ 5 h 6"/>
                <a:gd name="T8" fmla="*/ 1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4" y="5"/>
                    <a:pt x="6" y="3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4" name="Freeform 12507"/>
            <p:cNvSpPr>
              <a:spLocks/>
            </p:cNvSpPr>
            <p:nvPr/>
          </p:nvSpPr>
          <p:spPr bwMode="auto">
            <a:xfrm>
              <a:off x="6204541" y="1257269"/>
              <a:ext cx="56676" cy="21939"/>
            </a:xfrm>
            <a:custGeom>
              <a:avLst/>
              <a:gdLst>
                <a:gd name="T0" fmla="*/ 12 w 13"/>
                <a:gd name="T1" fmla="*/ 0 h 5"/>
                <a:gd name="T2" fmla="*/ 1 w 13"/>
                <a:gd name="T3" fmla="*/ 4 h 5"/>
                <a:gd name="T4" fmla="*/ 1 w 13"/>
                <a:gd name="T5" fmla="*/ 5 h 5"/>
                <a:gd name="T6" fmla="*/ 12 w 13"/>
                <a:gd name="T7" fmla="*/ 1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8" y="2"/>
                    <a:pt x="5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5" y="4"/>
                    <a:pt x="9" y="3"/>
                    <a:pt x="12" y="1"/>
                  </a:cubicBezTo>
                  <a:cubicBezTo>
                    <a:pt x="13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5" name="Freeform 12508"/>
            <p:cNvSpPr>
              <a:spLocks/>
            </p:cNvSpPr>
            <p:nvPr/>
          </p:nvSpPr>
          <p:spPr bwMode="auto">
            <a:xfrm>
              <a:off x="6204541" y="1321257"/>
              <a:ext cx="53019" cy="12798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2 h 3"/>
                <a:gd name="T4" fmla="*/ 0 w 12"/>
                <a:gd name="T5" fmla="*/ 3 h 3"/>
                <a:gd name="T6" fmla="*/ 12 w 12"/>
                <a:gd name="T7" fmla="*/ 1 h 3"/>
                <a:gd name="T8" fmla="*/ 1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4" y="2"/>
                    <a:pt x="8" y="2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6" name="Freeform 12509"/>
            <p:cNvSpPr>
              <a:spLocks/>
            </p:cNvSpPr>
            <p:nvPr/>
          </p:nvSpPr>
          <p:spPr bwMode="auto">
            <a:xfrm>
              <a:off x="6010748" y="1321257"/>
              <a:ext cx="63989" cy="12798"/>
            </a:xfrm>
            <a:custGeom>
              <a:avLst/>
              <a:gdLst>
                <a:gd name="T0" fmla="*/ 14 w 15"/>
                <a:gd name="T1" fmla="*/ 2 h 3"/>
                <a:gd name="T2" fmla="*/ 1 w 15"/>
                <a:gd name="T3" fmla="*/ 0 h 3"/>
                <a:gd name="T4" fmla="*/ 1 w 15"/>
                <a:gd name="T5" fmla="*/ 1 h 3"/>
                <a:gd name="T6" fmla="*/ 14 w 15"/>
                <a:gd name="T7" fmla="*/ 3 h 3"/>
                <a:gd name="T8" fmla="*/ 14 w 1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14" y="2"/>
                  </a:moveTo>
                  <a:cubicBezTo>
                    <a:pt x="10" y="2"/>
                    <a:pt x="6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"/>
                    <a:pt x="10" y="2"/>
                    <a:pt x="14" y="3"/>
                  </a:cubicBezTo>
                  <a:cubicBezTo>
                    <a:pt x="14" y="3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7" name="Freeform 12510"/>
            <p:cNvSpPr>
              <a:spLocks/>
            </p:cNvSpPr>
            <p:nvPr/>
          </p:nvSpPr>
          <p:spPr bwMode="auto">
            <a:xfrm>
              <a:off x="6109473" y="1273723"/>
              <a:ext cx="53019" cy="60332"/>
            </a:xfrm>
            <a:custGeom>
              <a:avLst/>
              <a:gdLst>
                <a:gd name="T0" fmla="*/ 9 w 12"/>
                <a:gd name="T1" fmla="*/ 1 h 14"/>
                <a:gd name="T2" fmla="*/ 6 w 12"/>
                <a:gd name="T3" fmla="*/ 1 h 14"/>
                <a:gd name="T4" fmla="*/ 6 w 12"/>
                <a:gd name="T5" fmla="*/ 2 h 14"/>
                <a:gd name="T6" fmla="*/ 5 w 12"/>
                <a:gd name="T7" fmla="*/ 3 h 14"/>
                <a:gd name="T8" fmla="*/ 4 w 12"/>
                <a:gd name="T9" fmla="*/ 3 h 14"/>
                <a:gd name="T10" fmla="*/ 2 w 12"/>
                <a:gd name="T11" fmla="*/ 2 h 14"/>
                <a:gd name="T12" fmla="*/ 0 w 12"/>
                <a:gd name="T13" fmla="*/ 4 h 14"/>
                <a:gd name="T14" fmla="*/ 3 w 12"/>
                <a:gd name="T15" fmla="*/ 13 h 14"/>
                <a:gd name="T16" fmla="*/ 4 w 12"/>
                <a:gd name="T17" fmla="*/ 13 h 14"/>
                <a:gd name="T18" fmla="*/ 1 w 12"/>
                <a:gd name="T19" fmla="*/ 5 h 14"/>
                <a:gd name="T20" fmla="*/ 3 w 12"/>
                <a:gd name="T21" fmla="*/ 3 h 14"/>
                <a:gd name="T22" fmla="*/ 4 w 12"/>
                <a:gd name="T23" fmla="*/ 4 h 14"/>
                <a:gd name="T24" fmla="*/ 4 w 12"/>
                <a:gd name="T25" fmla="*/ 4 h 14"/>
                <a:gd name="T26" fmla="*/ 5 w 12"/>
                <a:gd name="T27" fmla="*/ 5 h 14"/>
                <a:gd name="T28" fmla="*/ 6 w 12"/>
                <a:gd name="T29" fmla="*/ 4 h 14"/>
                <a:gd name="T30" fmla="*/ 8 w 12"/>
                <a:gd name="T31" fmla="*/ 2 h 14"/>
                <a:gd name="T32" fmla="*/ 9 w 12"/>
                <a:gd name="T33" fmla="*/ 11 h 14"/>
                <a:gd name="T34" fmla="*/ 9 w 12"/>
                <a:gd name="T35" fmla="*/ 11 h 14"/>
                <a:gd name="T36" fmla="*/ 9 w 12"/>
                <a:gd name="T3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4">
                  <a:moveTo>
                    <a:pt x="9" y="1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7"/>
                    <a:pt x="1" y="11"/>
                    <a:pt x="3" y="13"/>
                  </a:cubicBezTo>
                  <a:cubicBezTo>
                    <a:pt x="3" y="14"/>
                    <a:pt x="4" y="13"/>
                    <a:pt x="4" y="13"/>
                  </a:cubicBezTo>
                  <a:cubicBezTo>
                    <a:pt x="2" y="11"/>
                    <a:pt x="1" y="8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7" y="3"/>
                    <a:pt x="6" y="2"/>
                    <a:pt x="8" y="2"/>
                  </a:cubicBezTo>
                  <a:cubicBezTo>
                    <a:pt x="11" y="2"/>
                    <a:pt x="8" y="9"/>
                    <a:pt x="9" y="11"/>
                  </a:cubicBezTo>
                  <a:cubicBezTo>
                    <a:pt x="9" y="11"/>
                    <a:pt x="10" y="11"/>
                    <a:pt x="9" y="11"/>
                  </a:cubicBezTo>
                  <a:cubicBezTo>
                    <a:pt x="9" y="8"/>
                    <a:pt x="12" y="3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8" name="Freeform 12511"/>
            <p:cNvSpPr>
              <a:spLocks/>
            </p:cNvSpPr>
            <p:nvPr/>
          </p:nvSpPr>
          <p:spPr bwMode="auto">
            <a:xfrm>
              <a:off x="6118614" y="1313945"/>
              <a:ext cx="25595" cy="7313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0 h 2"/>
                <a:gd name="T4" fmla="*/ 1 w 6"/>
                <a:gd name="T5" fmla="*/ 1 h 2"/>
                <a:gd name="T6" fmla="*/ 6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9" name="Freeform 12512"/>
            <p:cNvSpPr>
              <a:spLocks/>
            </p:cNvSpPr>
            <p:nvPr/>
          </p:nvSpPr>
          <p:spPr bwMode="auto">
            <a:xfrm>
              <a:off x="6122270" y="1321257"/>
              <a:ext cx="18282" cy="5485"/>
            </a:xfrm>
            <a:custGeom>
              <a:avLst/>
              <a:gdLst>
                <a:gd name="T0" fmla="*/ 1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1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0" name="Freeform 12513"/>
            <p:cNvSpPr>
              <a:spLocks/>
            </p:cNvSpPr>
            <p:nvPr/>
          </p:nvSpPr>
          <p:spPr bwMode="auto">
            <a:xfrm>
              <a:off x="6166148" y="1251784"/>
              <a:ext cx="16455" cy="56676"/>
            </a:xfrm>
            <a:custGeom>
              <a:avLst/>
              <a:gdLst>
                <a:gd name="T0" fmla="*/ 2 w 4"/>
                <a:gd name="T1" fmla="*/ 13 h 13"/>
                <a:gd name="T2" fmla="*/ 1 w 4"/>
                <a:gd name="T3" fmla="*/ 0 h 13"/>
                <a:gd name="T4" fmla="*/ 0 w 4"/>
                <a:gd name="T5" fmla="*/ 1 h 13"/>
                <a:gd name="T6" fmla="*/ 1 w 4"/>
                <a:gd name="T7" fmla="*/ 13 h 13"/>
                <a:gd name="T8" fmla="*/ 2 w 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2" y="13"/>
                  </a:moveTo>
                  <a:cubicBezTo>
                    <a:pt x="4" y="9"/>
                    <a:pt x="4" y="4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3" y="4"/>
                    <a:pt x="3" y="9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1" name="Freeform 12514"/>
            <p:cNvSpPr>
              <a:spLocks noEditPoints="1"/>
            </p:cNvSpPr>
            <p:nvPr/>
          </p:nvSpPr>
          <p:spPr bwMode="auto">
            <a:xfrm>
              <a:off x="4092927" y="3767439"/>
              <a:ext cx="389415" cy="385759"/>
            </a:xfrm>
            <a:custGeom>
              <a:avLst/>
              <a:gdLst>
                <a:gd name="T0" fmla="*/ 66 w 90"/>
                <a:gd name="T1" fmla="*/ 54 h 89"/>
                <a:gd name="T2" fmla="*/ 87 w 90"/>
                <a:gd name="T3" fmla="*/ 43 h 89"/>
                <a:gd name="T4" fmla="*/ 84 w 90"/>
                <a:gd name="T5" fmla="*/ 20 h 89"/>
                <a:gd name="T6" fmla="*/ 75 w 90"/>
                <a:gd name="T7" fmla="*/ 11 h 89"/>
                <a:gd name="T8" fmla="*/ 45 w 90"/>
                <a:gd name="T9" fmla="*/ 1 h 89"/>
                <a:gd name="T10" fmla="*/ 55 w 90"/>
                <a:gd name="T11" fmla="*/ 9 h 89"/>
                <a:gd name="T12" fmla="*/ 16 w 90"/>
                <a:gd name="T13" fmla="*/ 25 h 89"/>
                <a:gd name="T14" fmla="*/ 14 w 90"/>
                <a:gd name="T15" fmla="*/ 13 h 89"/>
                <a:gd name="T16" fmla="*/ 0 w 90"/>
                <a:gd name="T17" fmla="*/ 34 h 89"/>
                <a:gd name="T18" fmla="*/ 18 w 90"/>
                <a:gd name="T19" fmla="*/ 43 h 89"/>
                <a:gd name="T20" fmla="*/ 5 w 90"/>
                <a:gd name="T21" fmla="*/ 47 h 89"/>
                <a:gd name="T22" fmla="*/ 7 w 90"/>
                <a:gd name="T23" fmla="*/ 68 h 89"/>
                <a:gd name="T24" fmla="*/ 14 w 90"/>
                <a:gd name="T25" fmla="*/ 77 h 89"/>
                <a:gd name="T26" fmla="*/ 24 w 90"/>
                <a:gd name="T27" fmla="*/ 69 h 89"/>
                <a:gd name="T28" fmla="*/ 36 w 90"/>
                <a:gd name="T29" fmla="*/ 78 h 89"/>
                <a:gd name="T30" fmla="*/ 50 w 90"/>
                <a:gd name="T31" fmla="*/ 81 h 89"/>
                <a:gd name="T32" fmla="*/ 73 w 90"/>
                <a:gd name="T33" fmla="*/ 77 h 89"/>
                <a:gd name="T34" fmla="*/ 73 w 90"/>
                <a:gd name="T35" fmla="*/ 68 h 89"/>
                <a:gd name="T36" fmla="*/ 24 w 90"/>
                <a:gd name="T37" fmla="*/ 11 h 89"/>
                <a:gd name="T38" fmla="*/ 15 w 90"/>
                <a:gd name="T39" fmla="*/ 14 h 89"/>
                <a:gd name="T40" fmla="*/ 27 w 90"/>
                <a:gd name="T41" fmla="*/ 14 h 89"/>
                <a:gd name="T42" fmla="*/ 33 w 90"/>
                <a:gd name="T43" fmla="*/ 76 h 89"/>
                <a:gd name="T44" fmla="*/ 48 w 90"/>
                <a:gd name="T45" fmla="*/ 67 h 89"/>
                <a:gd name="T46" fmla="*/ 89 w 90"/>
                <a:gd name="T47" fmla="*/ 50 h 89"/>
                <a:gd name="T48" fmla="*/ 89 w 90"/>
                <a:gd name="T49" fmla="*/ 48 h 89"/>
                <a:gd name="T50" fmla="*/ 66 w 90"/>
                <a:gd name="T51" fmla="*/ 35 h 89"/>
                <a:gd name="T52" fmla="*/ 79 w 90"/>
                <a:gd name="T53" fmla="*/ 33 h 89"/>
                <a:gd name="T54" fmla="*/ 80 w 90"/>
                <a:gd name="T55" fmla="*/ 38 h 89"/>
                <a:gd name="T56" fmla="*/ 80 w 90"/>
                <a:gd name="T57" fmla="*/ 43 h 89"/>
                <a:gd name="T58" fmla="*/ 81 w 90"/>
                <a:gd name="T59" fmla="*/ 43 h 89"/>
                <a:gd name="T60" fmla="*/ 77 w 90"/>
                <a:gd name="T61" fmla="*/ 27 h 89"/>
                <a:gd name="T62" fmla="*/ 61 w 90"/>
                <a:gd name="T63" fmla="*/ 59 h 89"/>
                <a:gd name="T64" fmla="*/ 39 w 90"/>
                <a:gd name="T65" fmla="*/ 67 h 89"/>
                <a:gd name="T66" fmla="*/ 49 w 90"/>
                <a:gd name="T67" fmla="*/ 23 h 89"/>
                <a:gd name="T68" fmla="*/ 69 w 90"/>
                <a:gd name="T69" fmla="*/ 17 h 89"/>
                <a:gd name="T70" fmla="*/ 54 w 90"/>
                <a:gd name="T71" fmla="*/ 24 h 89"/>
                <a:gd name="T72" fmla="*/ 57 w 90"/>
                <a:gd name="T73" fmla="*/ 25 h 89"/>
                <a:gd name="T74" fmla="*/ 71 w 90"/>
                <a:gd name="T75" fmla="*/ 15 h 89"/>
                <a:gd name="T76" fmla="*/ 60 w 90"/>
                <a:gd name="T77" fmla="*/ 19 h 89"/>
                <a:gd name="T78" fmla="*/ 45 w 90"/>
                <a:gd name="T79" fmla="*/ 4 h 89"/>
                <a:gd name="T80" fmla="*/ 14 w 90"/>
                <a:gd name="T81" fmla="*/ 32 h 89"/>
                <a:gd name="T82" fmla="*/ 13 w 90"/>
                <a:gd name="T83" fmla="*/ 33 h 89"/>
                <a:gd name="T84" fmla="*/ 1 w 90"/>
                <a:gd name="T85" fmla="*/ 36 h 89"/>
                <a:gd name="T86" fmla="*/ 62 w 90"/>
                <a:gd name="T87" fmla="*/ 13 h 89"/>
                <a:gd name="T88" fmla="*/ 1 w 90"/>
                <a:gd name="T89" fmla="*/ 43 h 89"/>
                <a:gd name="T90" fmla="*/ 25 w 90"/>
                <a:gd name="T91" fmla="*/ 33 h 89"/>
                <a:gd name="T92" fmla="*/ 22 w 90"/>
                <a:gd name="T93" fmla="*/ 42 h 89"/>
                <a:gd name="T94" fmla="*/ 17 w 90"/>
                <a:gd name="T95" fmla="*/ 50 h 89"/>
                <a:gd name="T96" fmla="*/ 15 w 90"/>
                <a:gd name="T97" fmla="*/ 60 h 89"/>
                <a:gd name="T98" fmla="*/ 24 w 90"/>
                <a:gd name="T99" fmla="*/ 56 h 89"/>
                <a:gd name="T100" fmla="*/ 9 w 90"/>
                <a:gd name="T101" fmla="*/ 71 h 89"/>
                <a:gd name="T102" fmla="*/ 25 w 90"/>
                <a:gd name="T103" fmla="*/ 71 h 89"/>
                <a:gd name="T104" fmla="*/ 76 w 90"/>
                <a:gd name="T105" fmla="*/ 62 h 89"/>
                <a:gd name="T106" fmla="*/ 37 w 90"/>
                <a:gd name="T107" fmla="*/ 86 h 89"/>
                <a:gd name="T108" fmla="*/ 38 w 90"/>
                <a:gd name="T109" fmla="*/ 89 h 89"/>
                <a:gd name="T110" fmla="*/ 49 w 90"/>
                <a:gd name="T111" fmla="*/ 79 h 89"/>
                <a:gd name="T112" fmla="*/ 76 w 90"/>
                <a:gd name="T113" fmla="*/ 72 h 89"/>
                <a:gd name="T114" fmla="*/ 51 w 90"/>
                <a:gd name="T115" fmla="*/ 78 h 89"/>
                <a:gd name="T116" fmla="*/ 37 w 90"/>
                <a:gd name="T117" fmla="*/ 81 h 89"/>
                <a:gd name="T118" fmla="*/ 36 w 90"/>
                <a:gd name="T119" fmla="*/ 77 h 89"/>
                <a:gd name="T120" fmla="*/ 79 w 90"/>
                <a:gd name="T12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" h="89">
                  <a:moveTo>
                    <a:pt x="90" y="56"/>
                  </a:moveTo>
                  <a:cubicBezTo>
                    <a:pt x="88" y="56"/>
                    <a:pt x="86" y="56"/>
                    <a:pt x="85" y="56"/>
                  </a:cubicBezTo>
                  <a:cubicBezTo>
                    <a:pt x="86" y="55"/>
                    <a:pt x="88" y="54"/>
                    <a:pt x="89" y="53"/>
                  </a:cubicBezTo>
                  <a:cubicBezTo>
                    <a:pt x="89" y="54"/>
                    <a:pt x="89" y="54"/>
                    <a:pt x="89" y="55"/>
                  </a:cubicBezTo>
                  <a:cubicBezTo>
                    <a:pt x="89" y="55"/>
                    <a:pt x="90" y="55"/>
                    <a:pt x="90" y="55"/>
                  </a:cubicBezTo>
                  <a:cubicBezTo>
                    <a:pt x="90" y="51"/>
                    <a:pt x="90" y="48"/>
                    <a:pt x="90" y="44"/>
                  </a:cubicBezTo>
                  <a:cubicBezTo>
                    <a:pt x="90" y="43"/>
                    <a:pt x="90" y="43"/>
                    <a:pt x="90" y="44"/>
                  </a:cubicBezTo>
                  <a:cubicBezTo>
                    <a:pt x="90" y="44"/>
                    <a:pt x="90" y="44"/>
                    <a:pt x="90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1" y="48"/>
                    <a:pt x="73" y="51"/>
                    <a:pt x="65" y="55"/>
                  </a:cubicBezTo>
                  <a:cubicBezTo>
                    <a:pt x="65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8" y="53"/>
                    <a:pt x="71" y="51"/>
                    <a:pt x="73" y="50"/>
                  </a:cubicBezTo>
                  <a:cubicBezTo>
                    <a:pt x="73" y="50"/>
                    <a:pt x="73" y="49"/>
                    <a:pt x="72" y="50"/>
                  </a:cubicBezTo>
                  <a:cubicBezTo>
                    <a:pt x="70" y="51"/>
                    <a:pt x="68" y="52"/>
                    <a:pt x="66" y="53"/>
                  </a:cubicBezTo>
                  <a:cubicBezTo>
                    <a:pt x="66" y="52"/>
                    <a:pt x="66" y="52"/>
                    <a:pt x="67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73" y="48"/>
                    <a:pt x="79" y="46"/>
                    <a:pt x="85" y="44"/>
                  </a:cubicBezTo>
                  <a:cubicBezTo>
                    <a:pt x="83" y="45"/>
                    <a:pt x="81" y="46"/>
                    <a:pt x="79" y="47"/>
                  </a:cubicBezTo>
                  <a:cubicBezTo>
                    <a:pt x="78" y="47"/>
                    <a:pt x="79" y="48"/>
                    <a:pt x="79" y="48"/>
                  </a:cubicBezTo>
                  <a:cubicBezTo>
                    <a:pt x="82" y="46"/>
                    <a:pt x="84" y="45"/>
                    <a:pt x="87" y="44"/>
                  </a:cubicBezTo>
                  <a:cubicBezTo>
                    <a:pt x="87" y="44"/>
                    <a:pt x="87" y="43"/>
                    <a:pt x="87" y="43"/>
                  </a:cubicBezTo>
                  <a:cubicBezTo>
                    <a:pt x="88" y="43"/>
                    <a:pt x="89" y="43"/>
                    <a:pt x="90" y="43"/>
                  </a:cubicBezTo>
                  <a:cubicBezTo>
                    <a:pt x="90" y="43"/>
                    <a:pt x="90" y="42"/>
                    <a:pt x="90" y="42"/>
                  </a:cubicBezTo>
                  <a:cubicBezTo>
                    <a:pt x="87" y="42"/>
                    <a:pt x="84" y="42"/>
                    <a:pt x="81" y="42"/>
                  </a:cubicBezTo>
                  <a:cubicBezTo>
                    <a:pt x="82" y="41"/>
                    <a:pt x="81" y="39"/>
                    <a:pt x="81" y="37"/>
                  </a:cubicBezTo>
                  <a:cubicBezTo>
                    <a:pt x="81" y="36"/>
                    <a:pt x="80" y="34"/>
                    <a:pt x="79" y="32"/>
                  </a:cubicBezTo>
                  <a:cubicBezTo>
                    <a:pt x="79" y="31"/>
                    <a:pt x="78" y="30"/>
                    <a:pt x="77" y="29"/>
                  </a:cubicBezTo>
                  <a:cubicBezTo>
                    <a:pt x="77" y="28"/>
                    <a:pt x="78" y="27"/>
                    <a:pt x="78" y="26"/>
                  </a:cubicBezTo>
                  <a:cubicBezTo>
                    <a:pt x="79" y="26"/>
                    <a:pt x="79" y="25"/>
                    <a:pt x="79" y="25"/>
                  </a:cubicBezTo>
                  <a:cubicBezTo>
                    <a:pt x="79" y="24"/>
                    <a:pt x="80" y="24"/>
                    <a:pt x="80" y="24"/>
                  </a:cubicBezTo>
                  <a:cubicBezTo>
                    <a:pt x="80" y="24"/>
                    <a:pt x="80" y="23"/>
                    <a:pt x="81" y="23"/>
                  </a:cubicBezTo>
                  <a:cubicBezTo>
                    <a:pt x="81" y="22"/>
                    <a:pt x="82" y="21"/>
                    <a:pt x="84" y="20"/>
                  </a:cubicBezTo>
                  <a:cubicBezTo>
                    <a:pt x="84" y="20"/>
                    <a:pt x="84" y="19"/>
                    <a:pt x="83" y="20"/>
                  </a:cubicBezTo>
                  <a:cubicBezTo>
                    <a:pt x="82" y="21"/>
                    <a:pt x="81" y="22"/>
                    <a:pt x="80" y="23"/>
                  </a:cubicBezTo>
                  <a:cubicBezTo>
                    <a:pt x="74" y="25"/>
                    <a:pt x="68" y="27"/>
                    <a:pt x="62" y="29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7" y="25"/>
                    <a:pt x="74" y="22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1"/>
                    <a:pt x="83" y="20"/>
                    <a:pt x="82" y="20"/>
                  </a:cubicBezTo>
                  <a:cubicBezTo>
                    <a:pt x="81" y="18"/>
                    <a:pt x="80" y="17"/>
                    <a:pt x="78" y="15"/>
                  </a:cubicBezTo>
                  <a:cubicBezTo>
                    <a:pt x="78" y="14"/>
                    <a:pt x="77" y="13"/>
                    <a:pt x="77" y="12"/>
                  </a:cubicBezTo>
                  <a:cubicBezTo>
                    <a:pt x="76" y="12"/>
                    <a:pt x="76" y="11"/>
                    <a:pt x="75" y="11"/>
                  </a:cubicBezTo>
                  <a:cubicBezTo>
                    <a:pt x="72" y="12"/>
                    <a:pt x="70" y="14"/>
                    <a:pt x="68" y="17"/>
                  </a:cubicBezTo>
                  <a:cubicBezTo>
                    <a:pt x="67" y="16"/>
                    <a:pt x="67" y="16"/>
                    <a:pt x="66" y="15"/>
                  </a:cubicBezTo>
                  <a:cubicBezTo>
                    <a:pt x="66" y="14"/>
                    <a:pt x="65" y="14"/>
                    <a:pt x="65" y="14"/>
                  </a:cubicBezTo>
                  <a:cubicBezTo>
                    <a:pt x="63" y="13"/>
                    <a:pt x="62" y="12"/>
                    <a:pt x="60" y="11"/>
                  </a:cubicBezTo>
                  <a:cubicBezTo>
                    <a:pt x="60" y="11"/>
                    <a:pt x="56" y="9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7"/>
                    <a:pt x="56" y="4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1"/>
                    <a:pt x="49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7" y="1"/>
                    <a:pt x="48" y="1"/>
                    <a:pt x="50" y="1"/>
                  </a:cubicBezTo>
                  <a:cubicBezTo>
                    <a:pt x="48" y="2"/>
                    <a:pt x="46" y="3"/>
                    <a:pt x="45" y="3"/>
                  </a:cubicBezTo>
                  <a:cubicBezTo>
                    <a:pt x="45" y="3"/>
                    <a:pt x="45" y="2"/>
                    <a:pt x="45" y="1"/>
                  </a:cubicBezTo>
                  <a:cubicBezTo>
                    <a:pt x="45" y="0"/>
                    <a:pt x="44" y="0"/>
                    <a:pt x="44" y="1"/>
                  </a:cubicBezTo>
                  <a:cubicBezTo>
                    <a:pt x="44" y="2"/>
                    <a:pt x="44" y="4"/>
                    <a:pt x="44" y="5"/>
                  </a:cubicBezTo>
                  <a:cubicBezTo>
                    <a:pt x="44" y="7"/>
                    <a:pt x="44" y="8"/>
                    <a:pt x="44" y="10"/>
                  </a:cubicBezTo>
                  <a:cubicBezTo>
                    <a:pt x="44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8" y="8"/>
                    <a:pt x="51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8"/>
                    <a:pt x="55" y="9"/>
                  </a:cubicBezTo>
                  <a:cubicBezTo>
                    <a:pt x="55" y="10"/>
                    <a:pt x="54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44" y="15"/>
                    <a:pt x="32" y="20"/>
                    <a:pt x="21" y="26"/>
                  </a:cubicBezTo>
                  <a:cubicBezTo>
                    <a:pt x="22" y="26"/>
                    <a:pt x="21" y="25"/>
                    <a:pt x="21" y="25"/>
                  </a:cubicBezTo>
                  <a:cubicBezTo>
                    <a:pt x="19" y="26"/>
                    <a:pt x="17" y="27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8" y="20"/>
                    <a:pt x="41" y="14"/>
                    <a:pt x="54" y="8"/>
                  </a:cubicBezTo>
                  <a:cubicBezTo>
                    <a:pt x="55" y="8"/>
                    <a:pt x="54" y="7"/>
                    <a:pt x="54" y="7"/>
                  </a:cubicBezTo>
                  <a:cubicBezTo>
                    <a:pt x="41" y="13"/>
                    <a:pt x="28" y="19"/>
                    <a:pt x="15" y="27"/>
                  </a:cubicBezTo>
                  <a:cubicBezTo>
                    <a:pt x="16" y="26"/>
                    <a:pt x="16" y="25"/>
                    <a:pt x="16" y="25"/>
                  </a:cubicBezTo>
                  <a:cubicBezTo>
                    <a:pt x="25" y="20"/>
                    <a:pt x="34" y="15"/>
                    <a:pt x="43" y="10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1" y="9"/>
                    <a:pt x="38" y="10"/>
                    <a:pt x="35" y="10"/>
                  </a:cubicBezTo>
                  <a:cubicBezTo>
                    <a:pt x="34" y="11"/>
                    <a:pt x="33" y="11"/>
                    <a:pt x="31" y="11"/>
                  </a:cubicBezTo>
                  <a:cubicBezTo>
                    <a:pt x="30" y="12"/>
                    <a:pt x="29" y="12"/>
                    <a:pt x="28" y="13"/>
                  </a:cubicBezTo>
                  <a:cubicBezTo>
                    <a:pt x="28" y="13"/>
                    <a:pt x="28" y="13"/>
                    <a:pt x="27" y="13"/>
                  </a:cubicBezTo>
                  <a:cubicBezTo>
                    <a:pt x="26" y="12"/>
                    <a:pt x="25" y="11"/>
                    <a:pt x="24" y="9"/>
                  </a:cubicBezTo>
                  <a:cubicBezTo>
                    <a:pt x="24" y="9"/>
                    <a:pt x="22" y="6"/>
                    <a:pt x="22" y="7"/>
                  </a:cubicBezTo>
                  <a:cubicBezTo>
                    <a:pt x="20" y="8"/>
                    <a:pt x="18" y="10"/>
                    <a:pt x="17" y="11"/>
                  </a:cubicBezTo>
                  <a:cubicBezTo>
                    <a:pt x="16" y="12"/>
                    <a:pt x="15" y="12"/>
                    <a:pt x="14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2" y="15"/>
                    <a:pt x="13" y="16"/>
                    <a:pt x="14" y="17"/>
                  </a:cubicBezTo>
                  <a:cubicBezTo>
                    <a:pt x="14" y="17"/>
                    <a:pt x="18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2"/>
                    <a:pt x="16" y="22"/>
                    <a:pt x="16" y="23"/>
                  </a:cubicBezTo>
                  <a:cubicBezTo>
                    <a:pt x="16" y="23"/>
                    <a:pt x="16" y="24"/>
                    <a:pt x="15" y="25"/>
                  </a:cubicBezTo>
                  <a:cubicBezTo>
                    <a:pt x="14" y="27"/>
                    <a:pt x="13" y="30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8" y="33"/>
                    <a:pt x="4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37"/>
                    <a:pt x="0" y="39"/>
                    <a:pt x="0" y="40"/>
                  </a:cubicBezTo>
                  <a:cubicBezTo>
                    <a:pt x="0" y="41"/>
                    <a:pt x="1" y="42"/>
                    <a:pt x="1" y="43"/>
                  </a:cubicBezTo>
                  <a:cubicBezTo>
                    <a:pt x="1" y="44"/>
                    <a:pt x="1" y="46"/>
                    <a:pt x="1" y="47"/>
                  </a:cubicBezTo>
                  <a:cubicBezTo>
                    <a:pt x="1" y="48"/>
                    <a:pt x="2" y="48"/>
                    <a:pt x="2" y="47"/>
                  </a:cubicBezTo>
                  <a:cubicBezTo>
                    <a:pt x="2" y="47"/>
                    <a:pt x="2" y="47"/>
                    <a:pt x="2" y="46"/>
                  </a:cubicBezTo>
                  <a:cubicBezTo>
                    <a:pt x="9" y="43"/>
                    <a:pt x="17" y="39"/>
                    <a:pt x="24" y="36"/>
                  </a:cubicBezTo>
                  <a:cubicBezTo>
                    <a:pt x="23" y="37"/>
                    <a:pt x="23" y="38"/>
                    <a:pt x="23" y="39"/>
                  </a:cubicBezTo>
                  <a:cubicBezTo>
                    <a:pt x="21" y="40"/>
                    <a:pt x="19" y="41"/>
                    <a:pt x="18" y="42"/>
                  </a:cubicBezTo>
                  <a:cubicBezTo>
                    <a:pt x="17" y="43"/>
                    <a:pt x="18" y="43"/>
                    <a:pt x="18" y="43"/>
                  </a:cubicBezTo>
                  <a:cubicBezTo>
                    <a:pt x="20" y="42"/>
                    <a:pt x="21" y="41"/>
                    <a:pt x="23" y="40"/>
                  </a:cubicBezTo>
                  <a:cubicBezTo>
                    <a:pt x="23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8" y="43"/>
                    <a:pt x="15" y="45"/>
                    <a:pt x="11" y="47"/>
                  </a:cubicBezTo>
                  <a:cubicBezTo>
                    <a:pt x="11" y="47"/>
                    <a:pt x="11" y="46"/>
                    <a:pt x="11" y="46"/>
                  </a:cubicBezTo>
                  <a:cubicBezTo>
                    <a:pt x="11" y="45"/>
                    <a:pt x="10" y="45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9" y="46"/>
                    <a:pt x="8" y="46"/>
                    <a:pt x="7" y="47"/>
                  </a:cubicBezTo>
                  <a:cubicBezTo>
                    <a:pt x="12" y="44"/>
                    <a:pt x="17" y="42"/>
                    <a:pt x="23" y="39"/>
                  </a:cubicBezTo>
                  <a:cubicBezTo>
                    <a:pt x="23" y="39"/>
                    <a:pt x="23" y="38"/>
                    <a:pt x="22" y="38"/>
                  </a:cubicBezTo>
                  <a:cubicBezTo>
                    <a:pt x="16" y="41"/>
                    <a:pt x="11" y="44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7"/>
                    <a:pt x="3" y="47"/>
                    <a:pt x="3" y="47"/>
                  </a:cubicBezTo>
                  <a:cubicBezTo>
                    <a:pt x="2" y="47"/>
                    <a:pt x="3" y="48"/>
                    <a:pt x="3" y="48"/>
                  </a:cubicBezTo>
                  <a:cubicBezTo>
                    <a:pt x="6" y="48"/>
                    <a:pt x="8" y="47"/>
                    <a:pt x="10" y="47"/>
                  </a:cubicBezTo>
                  <a:cubicBezTo>
                    <a:pt x="10" y="47"/>
                    <a:pt x="11" y="50"/>
                    <a:pt x="11" y="51"/>
                  </a:cubicBezTo>
                  <a:cubicBezTo>
                    <a:pt x="12" y="51"/>
                    <a:pt x="12" y="52"/>
                    <a:pt x="12" y="53"/>
                  </a:cubicBezTo>
                  <a:cubicBezTo>
                    <a:pt x="13" y="55"/>
                    <a:pt x="14" y="57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2" y="62"/>
                    <a:pt x="9" y="65"/>
                    <a:pt x="6" y="68"/>
                  </a:cubicBezTo>
                  <a:cubicBezTo>
                    <a:pt x="6" y="68"/>
                    <a:pt x="6" y="68"/>
                    <a:pt x="7" y="68"/>
                  </a:cubicBezTo>
                  <a:cubicBezTo>
                    <a:pt x="7" y="68"/>
                    <a:pt x="7" y="69"/>
                    <a:pt x="7" y="68"/>
                  </a:cubicBezTo>
                  <a:cubicBezTo>
                    <a:pt x="13" y="64"/>
                    <a:pt x="18" y="60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7"/>
                    <a:pt x="26" y="58"/>
                    <a:pt x="26" y="59"/>
                  </a:cubicBezTo>
                  <a:cubicBezTo>
                    <a:pt x="20" y="62"/>
                    <a:pt x="14" y="66"/>
                    <a:pt x="8" y="70"/>
                  </a:cubicBezTo>
                  <a:cubicBezTo>
                    <a:pt x="8" y="70"/>
                    <a:pt x="7" y="69"/>
                    <a:pt x="7" y="69"/>
                  </a:cubicBezTo>
                  <a:cubicBezTo>
                    <a:pt x="7" y="68"/>
                    <a:pt x="6" y="69"/>
                    <a:pt x="6" y="69"/>
                  </a:cubicBezTo>
                  <a:cubicBezTo>
                    <a:pt x="7" y="70"/>
                    <a:pt x="8" y="71"/>
                    <a:pt x="8" y="72"/>
                  </a:cubicBezTo>
                  <a:cubicBezTo>
                    <a:pt x="9" y="72"/>
                    <a:pt x="10" y="73"/>
                    <a:pt x="10" y="73"/>
                  </a:cubicBezTo>
                  <a:cubicBezTo>
                    <a:pt x="10" y="74"/>
                    <a:pt x="11" y="74"/>
                    <a:pt x="11" y="75"/>
                  </a:cubicBezTo>
                  <a:cubicBezTo>
                    <a:pt x="12" y="75"/>
                    <a:pt x="13" y="76"/>
                    <a:pt x="14" y="77"/>
                  </a:cubicBezTo>
                  <a:cubicBezTo>
                    <a:pt x="14" y="77"/>
                    <a:pt x="14" y="78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5" y="78"/>
                    <a:pt x="15" y="78"/>
                    <a:pt x="15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18" y="74"/>
                    <a:pt x="17" y="74"/>
                    <a:pt x="17" y="74"/>
                  </a:cubicBezTo>
                  <a:cubicBezTo>
                    <a:pt x="16" y="75"/>
                    <a:pt x="15" y="76"/>
                    <a:pt x="14" y="77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20" y="72"/>
                    <a:pt x="26" y="68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29" y="65"/>
                    <a:pt x="27" y="67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3" y="69"/>
                  </a:cubicBezTo>
                  <a:cubicBezTo>
                    <a:pt x="23" y="69"/>
                    <a:pt x="23" y="69"/>
                    <a:pt x="23" y="70"/>
                  </a:cubicBezTo>
                  <a:cubicBezTo>
                    <a:pt x="20" y="72"/>
                    <a:pt x="16" y="74"/>
                    <a:pt x="14" y="77"/>
                  </a:cubicBezTo>
                  <a:cubicBezTo>
                    <a:pt x="14" y="78"/>
                    <a:pt x="15" y="78"/>
                    <a:pt x="15" y="78"/>
                  </a:cubicBezTo>
                  <a:cubicBezTo>
                    <a:pt x="17" y="74"/>
                    <a:pt x="20" y="73"/>
                    <a:pt x="24" y="70"/>
                  </a:cubicBezTo>
                  <a:cubicBezTo>
                    <a:pt x="23" y="70"/>
                    <a:pt x="28" y="74"/>
                    <a:pt x="28" y="74"/>
                  </a:cubicBezTo>
                  <a:cubicBezTo>
                    <a:pt x="29" y="74"/>
                    <a:pt x="30" y="75"/>
                    <a:pt x="31" y="75"/>
                  </a:cubicBezTo>
                  <a:cubicBezTo>
                    <a:pt x="31" y="76"/>
                    <a:pt x="32" y="76"/>
                    <a:pt x="33" y="77"/>
                  </a:cubicBezTo>
                  <a:cubicBezTo>
                    <a:pt x="34" y="77"/>
                    <a:pt x="35" y="77"/>
                    <a:pt x="36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7" y="78"/>
                    <a:pt x="36" y="82"/>
                    <a:pt x="36" y="82"/>
                  </a:cubicBezTo>
                  <a:cubicBezTo>
                    <a:pt x="36" y="83"/>
                    <a:pt x="36" y="85"/>
                    <a:pt x="36" y="86"/>
                  </a:cubicBezTo>
                  <a:cubicBezTo>
                    <a:pt x="36" y="86"/>
                    <a:pt x="36" y="87"/>
                    <a:pt x="36" y="87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41" y="89"/>
                    <a:pt x="46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7"/>
                    <a:pt x="50" y="85"/>
                    <a:pt x="50" y="83"/>
                  </a:cubicBezTo>
                  <a:cubicBezTo>
                    <a:pt x="50" y="82"/>
                    <a:pt x="50" y="81"/>
                    <a:pt x="50" y="81"/>
                  </a:cubicBezTo>
                  <a:cubicBezTo>
                    <a:pt x="50" y="80"/>
                    <a:pt x="50" y="80"/>
                    <a:pt x="51" y="80"/>
                  </a:cubicBezTo>
                  <a:cubicBezTo>
                    <a:pt x="51" y="79"/>
                    <a:pt x="52" y="79"/>
                    <a:pt x="52" y="79"/>
                  </a:cubicBezTo>
                  <a:cubicBezTo>
                    <a:pt x="53" y="79"/>
                    <a:pt x="55" y="79"/>
                    <a:pt x="56" y="79"/>
                  </a:cubicBezTo>
                  <a:cubicBezTo>
                    <a:pt x="58" y="78"/>
                    <a:pt x="61" y="77"/>
                    <a:pt x="63" y="75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7"/>
                    <a:pt x="65" y="78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8" y="81"/>
                    <a:pt x="68" y="82"/>
                  </a:cubicBezTo>
                  <a:cubicBezTo>
                    <a:pt x="68" y="82"/>
                    <a:pt x="69" y="82"/>
                    <a:pt x="69" y="81"/>
                  </a:cubicBezTo>
                  <a:cubicBezTo>
                    <a:pt x="68" y="81"/>
                    <a:pt x="68" y="80"/>
                    <a:pt x="68" y="80"/>
                  </a:cubicBezTo>
                  <a:cubicBezTo>
                    <a:pt x="70" y="79"/>
                    <a:pt x="71" y="78"/>
                    <a:pt x="73" y="77"/>
                  </a:cubicBezTo>
                  <a:cubicBezTo>
                    <a:pt x="72" y="78"/>
                    <a:pt x="70" y="80"/>
                    <a:pt x="69" y="82"/>
                  </a:cubicBezTo>
                  <a:cubicBezTo>
                    <a:pt x="69" y="82"/>
                    <a:pt x="69" y="82"/>
                    <a:pt x="70" y="82"/>
                  </a:cubicBezTo>
                  <a:cubicBezTo>
                    <a:pt x="72" y="78"/>
                    <a:pt x="75" y="76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3"/>
                    <a:pt x="78" y="73"/>
                  </a:cubicBezTo>
                  <a:cubicBezTo>
                    <a:pt x="77" y="71"/>
                    <a:pt x="75" y="70"/>
                    <a:pt x="73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6" y="65"/>
                    <a:pt x="78" y="61"/>
                    <a:pt x="79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83" y="56"/>
                    <a:pt x="86" y="57"/>
                    <a:pt x="90" y="56"/>
                  </a:cubicBezTo>
                  <a:cubicBezTo>
                    <a:pt x="90" y="56"/>
                    <a:pt x="90" y="56"/>
                    <a:pt x="90" y="56"/>
                  </a:cubicBezTo>
                  <a:close/>
                  <a:moveTo>
                    <a:pt x="26" y="13"/>
                  </a:moveTo>
                  <a:cubicBezTo>
                    <a:pt x="23" y="15"/>
                    <a:pt x="20" y="17"/>
                    <a:pt x="17" y="19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9" y="16"/>
                    <a:pt x="22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14" y="16"/>
                  </a:moveTo>
                  <a:cubicBezTo>
                    <a:pt x="17" y="14"/>
                    <a:pt x="21" y="13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5" y="12"/>
                    <a:pt x="25" y="12"/>
                  </a:cubicBezTo>
                  <a:cubicBezTo>
                    <a:pt x="22" y="14"/>
                    <a:pt x="18" y="15"/>
                    <a:pt x="15" y="17"/>
                  </a:cubicBezTo>
                  <a:cubicBezTo>
                    <a:pt x="15" y="16"/>
                    <a:pt x="14" y="16"/>
                    <a:pt x="14" y="16"/>
                  </a:cubicBezTo>
                  <a:close/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9"/>
                  </a:cubicBezTo>
                  <a:cubicBezTo>
                    <a:pt x="21" y="10"/>
                    <a:pt x="19" y="10"/>
                    <a:pt x="18" y="11"/>
                  </a:cubicBezTo>
                  <a:cubicBezTo>
                    <a:pt x="19" y="10"/>
                    <a:pt x="21" y="9"/>
                    <a:pt x="22" y="8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4"/>
                    <a:pt x="15" y="14"/>
                  </a:cubicBezTo>
                  <a:cubicBezTo>
                    <a:pt x="17" y="12"/>
                    <a:pt x="20" y="11"/>
                    <a:pt x="23" y="9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4" y="11"/>
                    <a:pt x="24" y="10"/>
                    <a:pt x="24" y="11"/>
                  </a:cubicBezTo>
                  <a:cubicBezTo>
                    <a:pt x="20" y="12"/>
                    <a:pt x="17" y="14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8" y="20"/>
                  </a:moveTo>
                  <a:cubicBezTo>
                    <a:pt x="18" y="20"/>
                    <a:pt x="18" y="20"/>
                    <a:pt x="17" y="19"/>
                  </a:cubicBezTo>
                  <a:cubicBezTo>
                    <a:pt x="21" y="17"/>
                    <a:pt x="24" y="16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31" y="13"/>
                    <a:pt x="33" y="12"/>
                    <a:pt x="36" y="11"/>
                  </a:cubicBezTo>
                  <a:cubicBezTo>
                    <a:pt x="30" y="14"/>
                    <a:pt x="24" y="17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lose/>
                  <a:moveTo>
                    <a:pt x="18" y="21"/>
                  </a:moveTo>
                  <a:cubicBezTo>
                    <a:pt x="24" y="18"/>
                    <a:pt x="31" y="14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40" y="10"/>
                    <a:pt x="41" y="10"/>
                  </a:cubicBezTo>
                  <a:cubicBezTo>
                    <a:pt x="33" y="15"/>
                    <a:pt x="25" y="19"/>
                    <a:pt x="17" y="23"/>
                  </a:cubicBezTo>
                  <a:cubicBezTo>
                    <a:pt x="17" y="23"/>
                    <a:pt x="18" y="22"/>
                    <a:pt x="18" y="21"/>
                  </a:cubicBezTo>
                  <a:close/>
                  <a:moveTo>
                    <a:pt x="33" y="76"/>
                  </a:moveTo>
                  <a:cubicBezTo>
                    <a:pt x="32" y="75"/>
                    <a:pt x="32" y="75"/>
                    <a:pt x="32" y="75"/>
                  </a:cubicBezTo>
                  <a:cubicBezTo>
                    <a:pt x="33" y="74"/>
                    <a:pt x="34" y="74"/>
                    <a:pt x="36" y="73"/>
                  </a:cubicBezTo>
                  <a:cubicBezTo>
                    <a:pt x="36" y="73"/>
                    <a:pt x="36" y="72"/>
                    <a:pt x="35" y="72"/>
                  </a:cubicBezTo>
                  <a:cubicBezTo>
                    <a:pt x="34" y="73"/>
                    <a:pt x="32" y="74"/>
                    <a:pt x="31" y="75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5" y="72"/>
                    <a:pt x="39" y="70"/>
                    <a:pt x="44" y="68"/>
                  </a:cubicBezTo>
                  <a:cubicBezTo>
                    <a:pt x="44" y="68"/>
                    <a:pt x="44" y="68"/>
                    <a:pt x="44" y="67"/>
                  </a:cubicBezTo>
                  <a:cubicBezTo>
                    <a:pt x="45" y="67"/>
                    <a:pt x="46" y="67"/>
                    <a:pt x="47" y="67"/>
                  </a:cubicBezTo>
                  <a:cubicBezTo>
                    <a:pt x="44" y="69"/>
                    <a:pt x="42" y="70"/>
                    <a:pt x="39" y="71"/>
                  </a:cubicBezTo>
                  <a:cubicBezTo>
                    <a:pt x="39" y="72"/>
                    <a:pt x="39" y="72"/>
                    <a:pt x="40" y="72"/>
                  </a:cubicBezTo>
                  <a:cubicBezTo>
                    <a:pt x="42" y="71"/>
                    <a:pt x="45" y="69"/>
                    <a:pt x="48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51" y="67"/>
                    <a:pt x="52" y="66"/>
                    <a:pt x="54" y="66"/>
                  </a:cubicBezTo>
                  <a:cubicBezTo>
                    <a:pt x="56" y="65"/>
                    <a:pt x="57" y="64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2" y="62"/>
                    <a:pt x="65" y="60"/>
                    <a:pt x="68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5" y="60"/>
                    <a:pt x="62" y="61"/>
                    <a:pt x="60" y="62"/>
                  </a:cubicBezTo>
                  <a:cubicBezTo>
                    <a:pt x="61" y="61"/>
                    <a:pt x="61" y="61"/>
                    <a:pt x="62" y="60"/>
                  </a:cubicBezTo>
                  <a:cubicBezTo>
                    <a:pt x="71" y="56"/>
                    <a:pt x="80" y="53"/>
                    <a:pt x="89" y="49"/>
                  </a:cubicBezTo>
                  <a:cubicBezTo>
                    <a:pt x="89" y="49"/>
                    <a:pt x="89" y="50"/>
                    <a:pt x="89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70" y="59"/>
                    <a:pt x="51" y="67"/>
                    <a:pt x="33" y="76"/>
                  </a:cubicBezTo>
                  <a:close/>
                  <a:moveTo>
                    <a:pt x="65" y="56"/>
                  </a:moveTo>
                  <a:cubicBezTo>
                    <a:pt x="72" y="53"/>
                    <a:pt x="79" y="50"/>
                    <a:pt x="86" y="47"/>
                  </a:cubicBezTo>
                  <a:cubicBezTo>
                    <a:pt x="84" y="48"/>
                    <a:pt x="82" y="49"/>
                    <a:pt x="80" y="50"/>
                  </a:cubicBezTo>
                  <a:cubicBezTo>
                    <a:pt x="80" y="50"/>
                    <a:pt x="80" y="51"/>
                    <a:pt x="80" y="51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8" y="46"/>
                  </a:cubicBezTo>
                  <a:cubicBezTo>
                    <a:pt x="89" y="46"/>
                    <a:pt x="89" y="45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6"/>
                    <a:pt x="89" y="47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1" y="52"/>
                    <a:pt x="72" y="55"/>
                    <a:pt x="63" y="59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6" y="57"/>
                    <a:pt x="69" y="56"/>
                    <a:pt x="71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69" y="55"/>
                    <a:pt x="66" y="56"/>
                    <a:pt x="64" y="57"/>
                  </a:cubicBezTo>
                  <a:cubicBezTo>
                    <a:pt x="64" y="57"/>
                    <a:pt x="65" y="56"/>
                    <a:pt x="65" y="56"/>
                  </a:cubicBezTo>
                  <a:cubicBezTo>
                    <a:pt x="65" y="56"/>
                    <a:pt x="65" y="56"/>
                    <a:pt x="65" y="56"/>
                  </a:cubicBezTo>
                  <a:close/>
                  <a:moveTo>
                    <a:pt x="70" y="32"/>
                  </a:moveTo>
                  <a:cubicBezTo>
                    <a:pt x="68" y="33"/>
                    <a:pt x="67" y="33"/>
                    <a:pt x="66" y="34"/>
                  </a:cubicBezTo>
                  <a:cubicBezTo>
                    <a:pt x="66" y="34"/>
                    <a:pt x="66" y="35"/>
                    <a:pt x="66" y="35"/>
                  </a:cubicBezTo>
                  <a:cubicBezTo>
                    <a:pt x="65" y="34"/>
                    <a:pt x="65" y="34"/>
                    <a:pt x="65" y="33"/>
                  </a:cubicBezTo>
                  <a:cubicBezTo>
                    <a:pt x="69" y="32"/>
                    <a:pt x="73" y="31"/>
                    <a:pt x="77" y="30"/>
                  </a:cubicBezTo>
                  <a:cubicBezTo>
                    <a:pt x="78" y="31"/>
                    <a:pt x="78" y="31"/>
                    <a:pt x="78" y="32"/>
                  </a:cubicBezTo>
                  <a:cubicBezTo>
                    <a:pt x="74" y="33"/>
                    <a:pt x="70" y="35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7" y="34"/>
                    <a:pt x="68" y="33"/>
                    <a:pt x="70" y="33"/>
                  </a:cubicBezTo>
                  <a:cubicBezTo>
                    <a:pt x="70" y="33"/>
                    <a:pt x="70" y="32"/>
                    <a:pt x="70" y="32"/>
                  </a:cubicBezTo>
                  <a:close/>
                  <a:moveTo>
                    <a:pt x="67" y="37"/>
                  </a:moveTo>
                  <a:cubicBezTo>
                    <a:pt x="71" y="35"/>
                    <a:pt x="75" y="34"/>
                    <a:pt x="79" y="33"/>
                  </a:cubicBezTo>
                  <a:cubicBezTo>
                    <a:pt x="79" y="34"/>
                    <a:pt x="79" y="34"/>
                    <a:pt x="80" y="35"/>
                  </a:cubicBezTo>
                  <a:cubicBezTo>
                    <a:pt x="75" y="36"/>
                    <a:pt x="71" y="37"/>
                    <a:pt x="67" y="39"/>
                  </a:cubicBezTo>
                  <a:cubicBezTo>
                    <a:pt x="67" y="38"/>
                    <a:pt x="67" y="38"/>
                    <a:pt x="66" y="37"/>
                  </a:cubicBezTo>
                  <a:cubicBezTo>
                    <a:pt x="67" y="37"/>
                    <a:pt x="67" y="37"/>
                    <a:pt x="67" y="37"/>
                  </a:cubicBezTo>
                  <a:close/>
                  <a:moveTo>
                    <a:pt x="68" y="44"/>
                  </a:move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41"/>
                    <a:pt x="76" y="40"/>
                    <a:pt x="80" y="38"/>
                  </a:cubicBezTo>
                  <a:cubicBezTo>
                    <a:pt x="80" y="39"/>
                    <a:pt x="81" y="39"/>
                    <a:pt x="81" y="40"/>
                  </a:cubicBezTo>
                  <a:cubicBezTo>
                    <a:pt x="76" y="41"/>
                    <a:pt x="72" y="42"/>
                    <a:pt x="68" y="44"/>
                  </a:cubicBezTo>
                  <a:close/>
                  <a:moveTo>
                    <a:pt x="80" y="38"/>
                  </a:moveTo>
                  <a:cubicBezTo>
                    <a:pt x="80" y="38"/>
                    <a:pt x="80" y="38"/>
                    <a:pt x="80" y="38"/>
                  </a:cubicBezTo>
                  <a:cubicBezTo>
                    <a:pt x="76" y="39"/>
                    <a:pt x="72" y="40"/>
                    <a:pt x="67" y="41"/>
                  </a:cubicBezTo>
                  <a:cubicBezTo>
                    <a:pt x="67" y="41"/>
                    <a:pt x="67" y="40"/>
                    <a:pt x="67" y="39"/>
                  </a:cubicBezTo>
                  <a:cubicBezTo>
                    <a:pt x="71" y="38"/>
                    <a:pt x="75" y="37"/>
                    <a:pt x="80" y="36"/>
                  </a:cubicBezTo>
                  <a:cubicBezTo>
                    <a:pt x="80" y="36"/>
                    <a:pt x="80" y="37"/>
                    <a:pt x="80" y="38"/>
                  </a:cubicBezTo>
                  <a:close/>
                  <a:moveTo>
                    <a:pt x="68" y="45"/>
                  </a:moveTo>
                  <a:cubicBezTo>
                    <a:pt x="72" y="43"/>
                    <a:pt x="76" y="42"/>
                    <a:pt x="81" y="41"/>
                  </a:cubicBezTo>
                  <a:cubicBezTo>
                    <a:pt x="81" y="41"/>
                    <a:pt x="81" y="42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0" y="42"/>
                    <a:pt x="80" y="43"/>
                  </a:cubicBezTo>
                  <a:cubicBezTo>
                    <a:pt x="76" y="44"/>
                    <a:pt x="71" y="45"/>
                    <a:pt x="67" y="47"/>
                  </a:cubicBezTo>
                  <a:cubicBezTo>
                    <a:pt x="68" y="46"/>
                    <a:pt x="68" y="45"/>
                    <a:pt x="68" y="45"/>
                  </a:cubicBezTo>
                  <a:close/>
                  <a:moveTo>
                    <a:pt x="85" y="43"/>
                  </a:moveTo>
                  <a:cubicBezTo>
                    <a:pt x="79" y="45"/>
                    <a:pt x="73" y="48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9" y="49"/>
                    <a:pt x="71" y="48"/>
                    <a:pt x="72" y="48"/>
                  </a:cubicBezTo>
                  <a:cubicBezTo>
                    <a:pt x="73" y="48"/>
                    <a:pt x="73" y="47"/>
                    <a:pt x="72" y="47"/>
                  </a:cubicBezTo>
                  <a:cubicBezTo>
                    <a:pt x="70" y="48"/>
                    <a:pt x="69" y="48"/>
                    <a:pt x="67" y="49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72" y="46"/>
                    <a:pt x="76" y="44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4" y="43"/>
                    <a:pt x="85" y="43"/>
                  </a:cubicBezTo>
                  <a:close/>
                  <a:moveTo>
                    <a:pt x="76" y="28"/>
                  </a:moveTo>
                  <a:cubicBezTo>
                    <a:pt x="76" y="29"/>
                    <a:pt x="76" y="29"/>
                    <a:pt x="77" y="29"/>
                  </a:cubicBezTo>
                  <a:cubicBezTo>
                    <a:pt x="73" y="30"/>
                    <a:pt x="69" y="31"/>
                    <a:pt x="65" y="33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8" y="30"/>
                    <a:pt x="72" y="29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lose/>
                  <a:moveTo>
                    <a:pt x="79" y="24"/>
                  </a:moveTo>
                  <a:cubicBezTo>
                    <a:pt x="78" y="25"/>
                    <a:pt x="77" y="26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2" y="28"/>
                    <a:pt x="68" y="29"/>
                    <a:pt x="63" y="31"/>
                  </a:cubicBezTo>
                  <a:cubicBezTo>
                    <a:pt x="63" y="31"/>
                    <a:pt x="63" y="30"/>
                    <a:pt x="62" y="29"/>
                  </a:cubicBezTo>
                  <a:cubicBezTo>
                    <a:pt x="68" y="28"/>
                    <a:pt x="73" y="26"/>
                    <a:pt x="79" y="24"/>
                  </a:cubicBezTo>
                  <a:close/>
                  <a:moveTo>
                    <a:pt x="63" y="32"/>
                  </a:moveTo>
                  <a:cubicBezTo>
                    <a:pt x="63" y="32"/>
                    <a:pt x="63" y="32"/>
                    <a:pt x="63" y="32"/>
                  </a:cubicBezTo>
                  <a:cubicBezTo>
                    <a:pt x="65" y="34"/>
                    <a:pt x="66" y="37"/>
                    <a:pt x="66" y="39"/>
                  </a:cubicBezTo>
                  <a:cubicBezTo>
                    <a:pt x="67" y="41"/>
                    <a:pt x="67" y="43"/>
                    <a:pt x="67" y="45"/>
                  </a:cubicBezTo>
                  <a:cubicBezTo>
                    <a:pt x="67" y="47"/>
                    <a:pt x="67" y="48"/>
                    <a:pt x="66" y="50"/>
                  </a:cubicBezTo>
                  <a:cubicBezTo>
                    <a:pt x="66" y="52"/>
                    <a:pt x="65" y="54"/>
                    <a:pt x="64" y="56"/>
                  </a:cubicBezTo>
                  <a:cubicBezTo>
                    <a:pt x="63" y="57"/>
                    <a:pt x="63" y="58"/>
                    <a:pt x="62" y="59"/>
                  </a:cubicBezTo>
                  <a:cubicBezTo>
                    <a:pt x="62" y="59"/>
                    <a:pt x="62" y="59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1" y="61"/>
                    <a:pt x="60" y="61"/>
                    <a:pt x="59" y="62"/>
                  </a:cubicBezTo>
                  <a:cubicBezTo>
                    <a:pt x="59" y="62"/>
                    <a:pt x="58" y="63"/>
                    <a:pt x="57" y="63"/>
                  </a:cubicBezTo>
                  <a:cubicBezTo>
                    <a:pt x="49" y="68"/>
                    <a:pt x="39" y="68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0" y="62"/>
                    <a:pt x="29" y="61"/>
                    <a:pt x="28" y="59"/>
                  </a:cubicBezTo>
                  <a:cubicBezTo>
                    <a:pt x="22" y="52"/>
                    <a:pt x="22" y="41"/>
                    <a:pt x="26" y="33"/>
                  </a:cubicBezTo>
                  <a:cubicBezTo>
                    <a:pt x="30" y="26"/>
                    <a:pt x="39" y="23"/>
                    <a:pt x="47" y="23"/>
                  </a:cubicBezTo>
                  <a:cubicBezTo>
                    <a:pt x="54" y="24"/>
                    <a:pt x="59" y="27"/>
                    <a:pt x="63" y="32"/>
                  </a:cubicBezTo>
                  <a:close/>
                  <a:moveTo>
                    <a:pt x="36" y="66"/>
                  </a:moveTo>
                  <a:cubicBezTo>
                    <a:pt x="37" y="66"/>
                    <a:pt x="38" y="66"/>
                    <a:pt x="39" y="67"/>
                  </a:cubicBezTo>
                  <a:cubicBezTo>
                    <a:pt x="35" y="69"/>
                    <a:pt x="31" y="70"/>
                    <a:pt x="27" y="72"/>
                  </a:cubicBezTo>
                  <a:cubicBezTo>
                    <a:pt x="27" y="72"/>
                    <a:pt x="26" y="71"/>
                    <a:pt x="26" y="71"/>
                  </a:cubicBezTo>
                  <a:cubicBezTo>
                    <a:pt x="29" y="69"/>
                    <a:pt x="32" y="68"/>
                    <a:pt x="35" y="66"/>
                  </a:cubicBezTo>
                  <a:cubicBezTo>
                    <a:pt x="36" y="66"/>
                    <a:pt x="36" y="66"/>
                    <a:pt x="36" y="66"/>
                  </a:cubicBezTo>
                  <a:close/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lose/>
                  <a:moveTo>
                    <a:pt x="64" y="14"/>
                  </a:moveTo>
                  <a:cubicBezTo>
                    <a:pt x="59" y="17"/>
                    <a:pt x="54" y="20"/>
                    <a:pt x="49" y="22"/>
                  </a:cubicBezTo>
                  <a:cubicBezTo>
                    <a:pt x="49" y="22"/>
                    <a:pt x="49" y="22"/>
                    <a:pt x="49" y="23"/>
                  </a:cubicBezTo>
                  <a:cubicBezTo>
                    <a:pt x="47" y="22"/>
                    <a:pt x="46" y="22"/>
                    <a:pt x="44" y="22"/>
                  </a:cubicBezTo>
                  <a:cubicBezTo>
                    <a:pt x="51" y="20"/>
                    <a:pt x="57" y="17"/>
                    <a:pt x="63" y="14"/>
                  </a:cubicBezTo>
                  <a:cubicBezTo>
                    <a:pt x="64" y="14"/>
                    <a:pt x="64" y="14"/>
                    <a:pt x="64" y="14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1" y="23"/>
                    <a:pt x="40" y="23"/>
                    <a:pt x="39" y="23"/>
                  </a:cubicBezTo>
                  <a:cubicBezTo>
                    <a:pt x="47" y="20"/>
                    <a:pt x="54" y="17"/>
                    <a:pt x="61" y="14"/>
                  </a:cubicBezTo>
                  <a:cubicBezTo>
                    <a:pt x="55" y="17"/>
                    <a:pt x="48" y="20"/>
                    <a:pt x="42" y="23"/>
                  </a:cubicBezTo>
                  <a:close/>
                  <a:moveTo>
                    <a:pt x="68" y="18"/>
                  </a:move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3" y="15"/>
                    <a:pt x="76" y="14"/>
                  </a:cubicBezTo>
                  <a:cubicBezTo>
                    <a:pt x="77" y="15"/>
                    <a:pt x="77" y="15"/>
                    <a:pt x="78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0" y="19"/>
                    <a:pt x="63" y="22"/>
                    <a:pt x="56" y="25"/>
                  </a:cubicBezTo>
                  <a:cubicBezTo>
                    <a:pt x="56" y="25"/>
                    <a:pt x="55" y="25"/>
                    <a:pt x="55" y="24"/>
                  </a:cubicBezTo>
                  <a:cubicBezTo>
                    <a:pt x="56" y="23"/>
                    <a:pt x="58" y="22"/>
                    <a:pt x="59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62" y="20"/>
                    <a:pt x="65" y="19"/>
                    <a:pt x="68" y="18"/>
                  </a:cubicBezTo>
                  <a:close/>
                  <a:moveTo>
                    <a:pt x="54" y="24"/>
                  </a:move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5" y="24"/>
                  </a:cubicBezTo>
                  <a:cubicBezTo>
                    <a:pt x="55" y="24"/>
                    <a:pt x="54" y="24"/>
                    <a:pt x="54" y="24"/>
                  </a:cubicBezTo>
                  <a:close/>
                  <a:moveTo>
                    <a:pt x="60" y="27"/>
                  </a:moveTo>
                  <a:cubicBezTo>
                    <a:pt x="60" y="27"/>
                    <a:pt x="60" y="27"/>
                    <a:pt x="60" y="27"/>
                  </a:cubicBezTo>
                  <a:cubicBezTo>
                    <a:pt x="59" y="27"/>
                    <a:pt x="59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60" y="25"/>
                    <a:pt x="62" y="24"/>
                    <a:pt x="64" y="23"/>
                  </a:cubicBezTo>
                  <a:cubicBezTo>
                    <a:pt x="64" y="23"/>
                    <a:pt x="64" y="23"/>
                    <a:pt x="63" y="23"/>
                  </a:cubicBezTo>
                  <a:cubicBezTo>
                    <a:pt x="62" y="24"/>
                    <a:pt x="60" y="25"/>
                    <a:pt x="58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64" y="22"/>
                    <a:pt x="71" y="19"/>
                    <a:pt x="78" y="17"/>
                  </a:cubicBezTo>
                  <a:cubicBezTo>
                    <a:pt x="78" y="17"/>
                    <a:pt x="78" y="16"/>
                    <a:pt x="78" y="16"/>
                  </a:cubicBezTo>
                  <a:cubicBezTo>
                    <a:pt x="78" y="17"/>
                    <a:pt x="79" y="17"/>
                    <a:pt x="79" y="17"/>
                  </a:cubicBezTo>
                  <a:cubicBezTo>
                    <a:pt x="76" y="18"/>
                    <a:pt x="73" y="20"/>
                    <a:pt x="71" y="21"/>
                  </a:cubicBezTo>
                  <a:cubicBezTo>
                    <a:pt x="70" y="22"/>
                    <a:pt x="71" y="22"/>
                    <a:pt x="71" y="22"/>
                  </a:cubicBezTo>
                  <a:cubicBezTo>
                    <a:pt x="74" y="21"/>
                    <a:pt x="77" y="19"/>
                    <a:pt x="79" y="18"/>
                  </a:cubicBezTo>
                  <a:cubicBezTo>
                    <a:pt x="80" y="18"/>
                    <a:pt x="80" y="19"/>
                    <a:pt x="81" y="19"/>
                  </a:cubicBezTo>
                  <a:cubicBezTo>
                    <a:pt x="74" y="22"/>
                    <a:pt x="67" y="24"/>
                    <a:pt x="60" y="27"/>
                  </a:cubicBezTo>
                  <a:close/>
                  <a:moveTo>
                    <a:pt x="75" y="13"/>
                  </a:moveTo>
                  <a:cubicBezTo>
                    <a:pt x="75" y="13"/>
                    <a:pt x="75" y="13"/>
                    <a:pt x="75" y="13"/>
                  </a:cubicBezTo>
                  <a:cubicBezTo>
                    <a:pt x="74" y="14"/>
                    <a:pt x="72" y="14"/>
                    <a:pt x="71" y="15"/>
                  </a:cubicBezTo>
                  <a:cubicBezTo>
                    <a:pt x="72" y="14"/>
                    <a:pt x="73" y="13"/>
                    <a:pt x="75" y="12"/>
                  </a:cubicBezTo>
                  <a:cubicBezTo>
                    <a:pt x="75" y="12"/>
                    <a:pt x="75" y="13"/>
                    <a:pt x="75" y="13"/>
                  </a:cubicBezTo>
                  <a:close/>
                  <a:moveTo>
                    <a:pt x="67" y="17"/>
                  </a:moveTo>
                  <a:cubicBezTo>
                    <a:pt x="63" y="19"/>
                    <a:pt x="58" y="21"/>
                    <a:pt x="53" y="23"/>
                  </a:cubicBezTo>
                  <a:cubicBezTo>
                    <a:pt x="53" y="23"/>
                    <a:pt x="53" y="24"/>
                    <a:pt x="53" y="24"/>
                  </a:cubicBezTo>
                  <a:cubicBezTo>
                    <a:pt x="52" y="23"/>
                    <a:pt x="52" y="23"/>
                    <a:pt x="51" y="23"/>
                  </a:cubicBezTo>
                  <a:cubicBezTo>
                    <a:pt x="51" y="23"/>
                    <a:pt x="50" y="23"/>
                    <a:pt x="50" y="23"/>
                  </a:cubicBezTo>
                  <a:cubicBezTo>
                    <a:pt x="55" y="20"/>
                    <a:pt x="60" y="18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3" y="16"/>
                    <a:pt x="62" y="17"/>
                    <a:pt x="60" y="19"/>
                  </a:cubicBezTo>
                  <a:cubicBezTo>
                    <a:pt x="59" y="19"/>
                    <a:pt x="60" y="20"/>
                    <a:pt x="60" y="19"/>
                  </a:cubicBezTo>
                  <a:cubicBezTo>
                    <a:pt x="62" y="18"/>
                    <a:pt x="64" y="17"/>
                    <a:pt x="66" y="16"/>
                  </a:cubicBezTo>
                  <a:cubicBezTo>
                    <a:pt x="67" y="16"/>
                    <a:pt x="67" y="17"/>
                    <a:pt x="67" y="17"/>
                  </a:cubicBezTo>
                  <a:close/>
                  <a:moveTo>
                    <a:pt x="55" y="5"/>
                  </a:moveTo>
                  <a:cubicBezTo>
                    <a:pt x="55" y="5"/>
                    <a:pt x="55" y="4"/>
                    <a:pt x="54" y="5"/>
                  </a:cubicBezTo>
                  <a:cubicBezTo>
                    <a:pt x="51" y="6"/>
                    <a:pt x="48" y="7"/>
                    <a:pt x="45" y="9"/>
                  </a:cubicBezTo>
                  <a:cubicBezTo>
                    <a:pt x="45" y="8"/>
                    <a:pt x="45" y="8"/>
                    <a:pt x="45" y="7"/>
                  </a:cubicBezTo>
                  <a:cubicBezTo>
                    <a:pt x="48" y="6"/>
                    <a:pt x="51" y="4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1" y="4"/>
                    <a:pt x="48" y="5"/>
                    <a:pt x="45" y="6"/>
                  </a:cubicBezTo>
                  <a:cubicBezTo>
                    <a:pt x="45" y="6"/>
                    <a:pt x="45" y="5"/>
                    <a:pt x="45" y="4"/>
                  </a:cubicBezTo>
                  <a:cubicBezTo>
                    <a:pt x="47" y="3"/>
                    <a:pt x="49" y="2"/>
                    <a:pt x="51" y="2"/>
                  </a:cubicBezTo>
                  <a:cubicBezTo>
                    <a:pt x="52" y="2"/>
                    <a:pt x="52" y="2"/>
                    <a:pt x="52" y="1"/>
                  </a:cubicBezTo>
                  <a:cubicBezTo>
                    <a:pt x="53" y="1"/>
                    <a:pt x="54" y="1"/>
                    <a:pt x="55" y="1"/>
                  </a:cubicBezTo>
                  <a:cubicBezTo>
                    <a:pt x="55" y="3"/>
                    <a:pt x="55" y="4"/>
                    <a:pt x="55" y="5"/>
                  </a:cubicBezTo>
                  <a:close/>
                  <a:moveTo>
                    <a:pt x="59" y="12"/>
                  </a:moveTo>
                  <a:cubicBezTo>
                    <a:pt x="56" y="13"/>
                    <a:pt x="53" y="14"/>
                    <a:pt x="50" y="16"/>
                  </a:cubicBezTo>
                  <a:cubicBezTo>
                    <a:pt x="50" y="16"/>
                    <a:pt x="50" y="16"/>
                    <a:pt x="49" y="16"/>
                  </a:cubicBezTo>
                  <a:cubicBezTo>
                    <a:pt x="49" y="16"/>
                    <a:pt x="48" y="16"/>
                    <a:pt x="48" y="16"/>
                  </a:cubicBezTo>
                  <a:cubicBezTo>
                    <a:pt x="47" y="16"/>
                    <a:pt x="47" y="17"/>
                    <a:pt x="47" y="17"/>
                  </a:cubicBezTo>
                  <a:cubicBezTo>
                    <a:pt x="36" y="22"/>
                    <a:pt x="25" y="27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28" y="23"/>
                    <a:pt x="42" y="17"/>
                    <a:pt x="56" y="11"/>
                  </a:cubicBezTo>
                  <a:cubicBezTo>
                    <a:pt x="56" y="11"/>
                    <a:pt x="56" y="11"/>
                    <a:pt x="56" y="10"/>
                  </a:cubicBezTo>
                  <a:cubicBezTo>
                    <a:pt x="57" y="11"/>
                    <a:pt x="58" y="11"/>
                    <a:pt x="59" y="12"/>
                  </a:cubicBezTo>
                  <a:close/>
                  <a:moveTo>
                    <a:pt x="15" y="29"/>
                  </a:moveTo>
                  <a:cubicBezTo>
                    <a:pt x="17" y="28"/>
                    <a:pt x="18" y="28"/>
                    <a:pt x="20" y="27"/>
                  </a:cubicBezTo>
                  <a:cubicBezTo>
                    <a:pt x="18" y="28"/>
                    <a:pt x="16" y="29"/>
                    <a:pt x="14" y="30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lose/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lose/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6"/>
                    <a:pt x="4" y="36"/>
                  </a:cubicBezTo>
                  <a:cubicBezTo>
                    <a:pt x="5" y="35"/>
                    <a:pt x="4" y="35"/>
                    <a:pt x="4" y="35"/>
                  </a:cubicBezTo>
                  <a:cubicBezTo>
                    <a:pt x="3" y="35"/>
                    <a:pt x="2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5"/>
                    <a:pt x="1" y="35"/>
                    <a:pt x="0" y="35"/>
                  </a:cubicBezTo>
                  <a:cubicBezTo>
                    <a:pt x="4" y="35"/>
                    <a:pt x="8" y="34"/>
                    <a:pt x="12" y="33"/>
                  </a:cubicBezTo>
                  <a:cubicBezTo>
                    <a:pt x="8" y="35"/>
                    <a:pt x="5" y="36"/>
                    <a:pt x="1" y="38"/>
                  </a:cubicBezTo>
                  <a:cubicBezTo>
                    <a:pt x="1" y="37"/>
                    <a:pt x="1" y="37"/>
                    <a:pt x="1" y="37"/>
                  </a:cubicBezTo>
                  <a:close/>
                  <a:moveTo>
                    <a:pt x="1" y="39"/>
                  </a:moveTo>
                  <a:cubicBezTo>
                    <a:pt x="5" y="37"/>
                    <a:pt x="9" y="35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29" y="26"/>
                    <a:pt x="45" y="19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1" y="12"/>
                    <a:pt x="61" y="12"/>
                    <a:pt x="62" y="13"/>
                  </a:cubicBezTo>
                  <a:cubicBezTo>
                    <a:pt x="41" y="21"/>
                    <a:pt x="21" y="30"/>
                    <a:pt x="1" y="40"/>
                  </a:cubicBezTo>
                  <a:cubicBezTo>
                    <a:pt x="1" y="39"/>
                    <a:pt x="1" y="39"/>
                    <a:pt x="1" y="39"/>
                  </a:cubicBezTo>
                  <a:close/>
                  <a:moveTo>
                    <a:pt x="31" y="27"/>
                  </a:moveTo>
                  <a:cubicBezTo>
                    <a:pt x="30" y="28"/>
                    <a:pt x="29" y="28"/>
                    <a:pt x="28" y="29"/>
                  </a:cubicBezTo>
                  <a:cubicBezTo>
                    <a:pt x="28" y="29"/>
                    <a:pt x="28" y="29"/>
                    <a:pt x="28" y="30"/>
                  </a:cubicBezTo>
                  <a:cubicBezTo>
                    <a:pt x="19" y="34"/>
                    <a:pt x="10" y="38"/>
                    <a:pt x="1" y="42"/>
                  </a:cubicBezTo>
                  <a:cubicBezTo>
                    <a:pt x="1" y="42"/>
                    <a:pt x="1" y="41"/>
                    <a:pt x="1" y="41"/>
                  </a:cubicBezTo>
                  <a:cubicBezTo>
                    <a:pt x="11" y="36"/>
                    <a:pt x="21" y="31"/>
                    <a:pt x="31" y="27"/>
                  </a:cubicBezTo>
                  <a:close/>
                  <a:moveTo>
                    <a:pt x="1" y="44"/>
                  </a:move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3" y="42"/>
                    <a:pt x="4" y="42"/>
                  </a:cubicBezTo>
                  <a:cubicBezTo>
                    <a:pt x="3" y="43"/>
                    <a:pt x="2" y="43"/>
                    <a:pt x="1" y="44"/>
                  </a:cubicBezTo>
                  <a:close/>
                  <a:moveTo>
                    <a:pt x="2" y="46"/>
                  </a:moveTo>
                  <a:cubicBezTo>
                    <a:pt x="2" y="45"/>
                    <a:pt x="2" y="45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4" y="43"/>
                    <a:pt x="6" y="42"/>
                    <a:pt x="9" y="41"/>
                  </a:cubicBezTo>
                  <a:cubicBezTo>
                    <a:pt x="9" y="41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4" y="37"/>
                    <a:pt x="20" y="34"/>
                    <a:pt x="27" y="31"/>
                  </a:cubicBezTo>
                  <a:cubicBezTo>
                    <a:pt x="26" y="32"/>
                    <a:pt x="26" y="32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3" y="34"/>
                    <a:pt x="21" y="35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4" y="40"/>
                    <a:pt x="8" y="43"/>
                    <a:pt x="2" y="46"/>
                  </a:cubicBezTo>
                  <a:close/>
                  <a:moveTo>
                    <a:pt x="24" y="35"/>
                  </a:moveTo>
                  <a:cubicBezTo>
                    <a:pt x="23" y="35"/>
                    <a:pt x="22" y="36"/>
                    <a:pt x="21" y="36"/>
                  </a:cubicBezTo>
                  <a:cubicBezTo>
                    <a:pt x="23" y="35"/>
                    <a:pt x="24" y="35"/>
                    <a:pt x="25" y="34"/>
                  </a:cubicBezTo>
                  <a:cubicBezTo>
                    <a:pt x="24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11" y="48"/>
                  </a:moveTo>
                  <a:cubicBezTo>
                    <a:pt x="11" y="48"/>
                    <a:pt x="12" y="48"/>
                    <a:pt x="12" y="48"/>
                  </a:cubicBezTo>
                  <a:cubicBezTo>
                    <a:pt x="15" y="46"/>
                    <a:pt x="19" y="44"/>
                    <a:pt x="22" y="42"/>
                  </a:cubicBezTo>
                  <a:cubicBezTo>
                    <a:pt x="22" y="43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9" y="46"/>
                    <a:pt x="15" y="48"/>
                    <a:pt x="12" y="50"/>
                  </a:cubicBezTo>
                  <a:cubicBezTo>
                    <a:pt x="12" y="49"/>
                    <a:pt x="12" y="49"/>
                    <a:pt x="11" y="48"/>
                  </a:cubicBezTo>
                  <a:close/>
                  <a:moveTo>
                    <a:pt x="21" y="49"/>
                  </a:moveTo>
                  <a:cubicBezTo>
                    <a:pt x="19" y="50"/>
                    <a:pt x="16" y="52"/>
                    <a:pt x="13" y="54"/>
                  </a:cubicBezTo>
                  <a:cubicBezTo>
                    <a:pt x="13" y="53"/>
                    <a:pt x="13" y="52"/>
                    <a:pt x="12" y="51"/>
                  </a:cubicBezTo>
                  <a:cubicBezTo>
                    <a:pt x="16" y="49"/>
                    <a:pt x="19" y="47"/>
                    <a:pt x="22" y="45"/>
                  </a:cubicBezTo>
                  <a:cubicBezTo>
                    <a:pt x="22" y="45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0" y="47"/>
                    <a:pt x="18" y="48"/>
                    <a:pt x="17" y="50"/>
                  </a:cubicBezTo>
                  <a:cubicBezTo>
                    <a:pt x="16" y="50"/>
                    <a:pt x="17" y="51"/>
                    <a:pt x="17" y="50"/>
                  </a:cubicBezTo>
                  <a:cubicBezTo>
                    <a:pt x="19" y="49"/>
                    <a:pt x="20" y="48"/>
                    <a:pt x="22" y="47"/>
                  </a:cubicBezTo>
                  <a:cubicBezTo>
                    <a:pt x="22" y="48"/>
                    <a:pt x="23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0" y="53"/>
                    <a:pt x="17" y="55"/>
                    <a:pt x="14" y="56"/>
                  </a:cubicBezTo>
                  <a:cubicBezTo>
                    <a:pt x="14" y="56"/>
                    <a:pt x="14" y="55"/>
                    <a:pt x="14" y="54"/>
                  </a:cubicBezTo>
                  <a:cubicBezTo>
                    <a:pt x="16" y="53"/>
                    <a:pt x="19" y="51"/>
                    <a:pt x="22" y="50"/>
                  </a:cubicBezTo>
                  <a:cubicBezTo>
                    <a:pt x="22" y="49"/>
                    <a:pt x="22" y="49"/>
                    <a:pt x="21" y="49"/>
                  </a:cubicBezTo>
                  <a:close/>
                  <a:moveTo>
                    <a:pt x="24" y="56"/>
                  </a:moveTo>
                  <a:cubicBezTo>
                    <a:pt x="19" y="58"/>
                    <a:pt x="15" y="61"/>
                    <a:pt x="10" y="65"/>
                  </a:cubicBezTo>
                  <a:cubicBezTo>
                    <a:pt x="12" y="63"/>
                    <a:pt x="14" y="61"/>
                    <a:pt x="15" y="60"/>
                  </a:cubicBezTo>
                  <a:cubicBezTo>
                    <a:pt x="16" y="60"/>
                    <a:pt x="16" y="59"/>
                    <a:pt x="15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58"/>
                    <a:pt x="15" y="58"/>
                    <a:pt x="15" y="57"/>
                  </a:cubicBezTo>
                  <a:cubicBezTo>
                    <a:pt x="18" y="55"/>
                    <a:pt x="20" y="54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2" y="54"/>
                    <a:pt x="20" y="55"/>
                    <a:pt x="19" y="56"/>
                  </a:cubicBezTo>
                  <a:cubicBezTo>
                    <a:pt x="18" y="56"/>
                    <a:pt x="19" y="57"/>
                    <a:pt x="19" y="57"/>
                  </a:cubicBezTo>
                  <a:cubicBezTo>
                    <a:pt x="21" y="56"/>
                    <a:pt x="22" y="55"/>
                    <a:pt x="23" y="54"/>
                  </a:cubicBezTo>
                  <a:cubicBezTo>
                    <a:pt x="24" y="54"/>
                    <a:pt x="24" y="54"/>
                    <a:pt x="24" y="53"/>
                  </a:cubicBezTo>
                  <a:cubicBezTo>
                    <a:pt x="24" y="54"/>
                    <a:pt x="24" y="55"/>
                    <a:pt x="24" y="56"/>
                  </a:cubicBezTo>
                  <a:cubicBezTo>
                    <a:pt x="24" y="56"/>
                    <a:pt x="24" y="55"/>
                    <a:pt x="24" y="56"/>
                  </a:cubicBezTo>
                  <a:close/>
                  <a:moveTo>
                    <a:pt x="9" y="71"/>
                  </a:moveTo>
                  <a:cubicBezTo>
                    <a:pt x="15" y="67"/>
                    <a:pt x="21" y="63"/>
                    <a:pt x="27" y="59"/>
                  </a:cubicBezTo>
                  <a:cubicBezTo>
                    <a:pt x="27" y="59"/>
                    <a:pt x="27" y="60"/>
                    <a:pt x="27" y="60"/>
                  </a:cubicBezTo>
                  <a:cubicBezTo>
                    <a:pt x="28" y="60"/>
                    <a:pt x="28" y="61"/>
                    <a:pt x="29" y="61"/>
                  </a:cubicBezTo>
                  <a:cubicBezTo>
                    <a:pt x="23" y="65"/>
                    <a:pt x="17" y="69"/>
                    <a:pt x="11" y="73"/>
                  </a:cubicBezTo>
                  <a:cubicBezTo>
                    <a:pt x="11" y="73"/>
                    <a:pt x="11" y="73"/>
                    <a:pt x="11" y="72"/>
                  </a:cubicBezTo>
                  <a:cubicBezTo>
                    <a:pt x="12" y="71"/>
                    <a:pt x="14" y="70"/>
                    <a:pt x="16" y="68"/>
                  </a:cubicBezTo>
                  <a:cubicBezTo>
                    <a:pt x="17" y="68"/>
                    <a:pt x="16" y="67"/>
                    <a:pt x="16" y="68"/>
                  </a:cubicBezTo>
                  <a:cubicBezTo>
                    <a:pt x="14" y="69"/>
                    <a:pt x="12" y="70"/>
                    <a:pt x="10" y="72"/>
                  </a:cubicBezTo>
                  <a:cubicBezTo>
                    <a:pt x="10" y="71"/>
                    <a:pt x="9" y="71"/>
                    <a:pt x="9" y="71"/>
                  </a:cubicBezTo>
                  <a:close/>
                  <a:moveTo>
                    <a:pt x="13" y="75"/>
                  </a:moveTo>
                  <a:cubicBezTo>
                    <a:pt x="13" y="75"/>
                    <a:pt x="13" y="75"/>
                    <a:pt x="13" y="75"/>
                  </a:cubicBezTo>
                  <a:cubicBezTo>
                    <a:pt x="14" y="74"/>
                    <a:pt x="16" y="73"/>
                    <a:pt x="17" y="72"/>
                  </a:cubicBezTo>
                  <a:cubicBezTo>
                    <a:pt x="17" y="72"/>
                    <a:pt x="17" y="71"/>
                    <a:pt x="16" y="71"/>
                  </a:cubicBezTo>
                  <a:cubicBezTo>
                    <a:pt x="15" y="72"/>
                    <a:pt x="14" y="73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7" y="70"/>
                    <a:pt x="23" y="66"/>
                    <a:pt x="29" y="62"/>
                  </a:cubicBezTo>
                  <a:cubicBezTo>
                    <a:pt x="30" y="62"/>
                    <a:pt x="30" y="63"/>
                    <a:pt x="31" y="63"/>
                  </a:cubicBezTo>
                  <a:cubicBezTo>
                    <a:pt x="25" y="67"/>
                    <a:pt x="19" y="71"/>
                    <a:pt x="13" y="75"/>
                  </a:cubicBezTo>
                  <a:close/>
                  <a:moveTo>
                    <a:pt x="35" y="65"/>
                  </a:moveTo>
                  <a:cubicBezTo>
                    <a:pt x="32" y="67"/>
                    <a:pt x="28" y="69"/>
                    <a:pt x="25" y="71"/>
                  </a:cubicBezTo>
                  <a:cubicBezTo>
                    <a:pt x="25" y="70"/>
                    <a:pt x="25" y="70"/>
                    <a:pt x="24" y="70"/>
                  </a:cubicBezTo>
                  <a:cubicBezTo>
                    <a:pt x="27" y="68"/>
                    <a:pt x="30" y="66"/>
                    <a:pt x="33" y="65"/>
                  </a:cubicBezTo>
                  <a:cubicBezTo>
                    <a:pt x="33" y="65"/>
                    <a:pt x="33" y="65"/>
                    <a:pt x="33" y="64"/>
                  </a:cubicBezTo>
                  <a:cubicBezTo>
                    <a:pt x="34" y="65"/>
                    <a:pt x="34" y="65"/>
                    <a:pt x="35" y="65"/>
                  </a:cubicBezTo>
                  <a:close/>
                  <a:moveTo>
                    <a:pt x="40" y="67"/>
                  </a:moveTo>
                  <a:cubicBezTo>
                    <a:pt x="40" y="67"/>
                    <a:pt x="40" y="67"/>
                    <a:pt x="40" y="67"/>
                  </a:cubicBezTo>
                  <a:cubicBezTo>
                    <a:pt x="41" y="67"/>
                    <a:pt x="42" y="67"/>
                    <a:pt x="43" y="67"/>
                  </a:cubicBezTo>
                  <a:cubicBezTo>
                    <a:pt x="38" y="69"/>
                    <a:pt x="34" y="72"/>
                    <a:pt x="29" y="74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32" y="71"/>
                    <a:pt x="36" y="69"/>
                    <a:pt x="40" y="67"/>
                  </a:cubicBezTo>
                  <a:close/>
                  <a:moveTo>
                    <a:pt x="76" y="62"/>
                  </a:moveTo>
                  <a:cubicBezTo>
                    <a:pt x="76" y="62"/>
                    <a:pt x="76" y="62"/>
                    <a:pt x="76" y="62"/>
                  </a:cubicBezTo>
                  <a:cubicBezTo>
                    <a:pt x="63" y="68"/>
                    <a:pt x="50" y="74"/>
                    <a:pt x="37" y="80"/>
                  </a:cubicBezTo>
                  <a:cubicBezTo>
                    <a:pt x="37" y="80"/>
                    <a:pt x="37" y="80"/>
                    <a:pt x="37" y="79"/>
                  </a:cubicBezTo>
                  <a:cubicBezTo>
                    <a:pt x="39" y="79"/>
                    <a:pt x="41" y="78"/>
                    <a:pt x="43" y="77"/>
                  </a:cubicBezTo>
                  <a:cubicBezTo>
                    <a:pt x="44" y="76"/>
                    <a:pt x="43" y="76"/>
                    <a:pt x="43" y="76"/>
                  </a:cubicBezTo>
                  <a:cubicBezTo>
                    <a:pt x="41" y="77"/>
                    <a:pt x="39" y="78"/>
                    <a:pt x="37" y="79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50" y="72"/>
                    <a:pt x="64" y="66"/>
                    <a:pt x="77" y="60"/>
                  </a:cubicBezTo>
                  <a:cubicBezTo>
                    <a:pt x="77" y="61"/>
                    <a:pt x="76" y="62"/>
                    <a:pt x="76" y="62"/>
                  </a:cubicBezTo>
                  <a:close/>
                  <a:moveTo>
                    <a:pt x="37" y="86"/>
                  </a:moveTo>
                  <a:cubicBezTo>
                    <a:pt x="38" y="86"/>
                    <a:pt x="40" y="86"/>
                    <a:pt x="41" y="85"/>
                  </a:cubicBezTo>
                  <a:cubicBezTo>
                    <a:pt x="40" y="86"/>
                    <a:pt x="39" y="86"/>
                    <a:pt x="37" y="87"/>
                  </a:cubicBezTo>
                  <a:cubicBezTo>
                    <a:pt x="37" y="87"/>
                    <a:pt x="37" y="86"/>
                    <a:pt x="37" y="86"/>
                  </a:cubicBezTo>
                  <a:close/>
                  <a:moveTo>
                    <a:pt x="38" y="88"/>
                  </a:moveTo>
                  <a:cubicBezTo>
                    <a:pt x="39" y="87"/>
                    <a:pt x="40" y="86"/>
                    <a:pt x="42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4" y="84"/>
                    <a:pt x="47" y="83"/>
                    <a:pt x="49" y="82"/>
                  </a:cubicBezTo>
                  <a:cubicBezTo>
                    <a:pt x="49" y="83"/>
                    <a:pt x="49" y="84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6" y="86"/>
                    <a:pt x="42" y="87"/>
                    <a:pt x="38" y="88"/>
                  </a:cubicBezTo>
                  <a:cubicBezTo>
                    <a:pt x="38" y="88"/>
                    <a:pt x="38" y="88"/>
                    <a:pt x="38" y="89"/>
                  </a:cubicBezTo>
                  <a:cubicBezTo>
                    <a:pt x="38" y="89"/>
                    <a:pt x="38" y="89"/>
                    <a:pt x="37" y="89"/>
                  </a:cubicBezTo>
                  <a:cubicBezTo>
                    <a:pt x="37" y="89"/>
                    <a:pt x="38" y="88"/>
                    <a:pt x="38" y="88"/>
                  </a:cubicBezTo>
                  <a:cubicBezTo>
                    <a:pt x="38" y="88"/>
                    <a:pt x="38" y="88"/>
                    <a:pt x="38" y="88"/>
                  </a:cubicBezTo>
                  <a:close/>
                  <a:moveTo>
                    <a:pt x="39" y="89"/>
                  </a:moveTo>
                  <a:cubicBezTo>
                    <a:pt x="42" y="87"/>
                    <a:pt x="46" y="86"/>
                    <a:pt x="49" y="85"/>
                  </a:cubicBezTo>
                  <a:cubicBezTo>
                    <a:pt x="50" y="86"/>
                    <a:pt x="50" y="87"/>
                    <a:pt x="50" y="88"/>
                  </a:cubicBezTo>
                  <a:cubicBezTo>
                    <a:pt x="46" y="88"/>
                    <a:pt x="42" y="88"/>
                    <a:pt x="39" y="89"/>
                  </a:cubicBezTo>
                  <a:close/>
                  <a:moveTo>
                    <a:pt x="49" y="82"/>
                  </a:moveTo>
                  <a:cubicBezTo>
                    <a:pt x="45" y="83"/>
                    <a:pt x="41" y="84"/>
                    <a:pt x="37" y="85"/>
                  </a:cubicBezTo>
                  <a:cubicBezTo>
                    <a:pt x="37" y="85"/>
                    <a:pt x="37" y="84"/>
                    <a:pt x="37" y="84"/>
                  </a:cubicBezTo>
                  <a:cubicBezTo>
                    <a:pt x="41" y="82"/>
                    <a:pt x="45" y="81"/>
                    <a:pt x="49" y="79"/>
                  </a:cubicBezTo>
                  <a:cubicBezTo>
                    <a:pt x="49" y="80"/>
                    <a:pt x="49" y="81"/>
                    <a:pt x="49" y="82"/>
                  </a:cubicBezTo>
                  <a:close/>
                  <a:moveTo>
                    <a:pt x="77" y="74"/>
                  </a:moveTo>
                  <a:cubicBezTo>
                    <a:pt x="77" y="74"/>
                    <a:pt x="76" y="75"/>
                    <a:pt x="75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2" y="76"/>
                    <a:pt x="70" y="78"/>
                    <a:pt x="67" y="79"/>
                  </a:cubicBezTo>
                  <a:cubicBezTo>
                    <a:pt x="67" y="78"/>
                    <a:pt x="66" y="78"/>
                    <a:pt x="66" y="77"/>
                  </a:cubicBezTo>
                  <a:cubicBezTo>
                    <a:pt x="69" y="76"/>
                    <a:pt x="73" y="74"/>
                    <a:pt x="76" y="73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3"/>
                    <a:pt x="77" y="73"/>
                    <a:pt x="77" y="74"/>
                  </a:cubicBezTo>
                  <a:close/>
                  <a:moveTo>
                    <a:pt x="76" y="72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2" y="74"/>
                    <a:pt x="69" y="75"/>
                    <a:pt x="65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76"/>
                    <a:pt x="64" y="76"/>
                    <a:pt x="64" y="75"/>
                  </a:cubicBezTo>
                  <a:cubicBezTo>
                    <a:pt x="67" y="74"/>
                    <a:pt x="70" y="72"/>
                    <a:pt x="73" y="71"/>
                  </a:cubicBezTo>
                  <a:cubicBezTo>
                    <a:pt x="74" y="71"/>
                    <a:pt x="73" y="70"/>
                    <a:pt x="73" y="70"/>
                  </a:cubicBezTo>
                  <a:cubicBezTo>
                    <a:pt x="70" y="71"/>
                    <a:pt x="67" y="73"/>
                    <a:pt x="63" y="75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2" y="74"/>
                    <a:pt x="62" y="74"/>
                  </a:cubicBezTo>
                  <a:cubicBezTo>
                    <a:pt x="62" y="75"/>
                    <a:pt x="62" y="75"/>
                    <a:pt x="63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59" y="77"/>
                    <a:pt x="55" y="79"/>
                    <a:pt x="51" y="78"/>
                  </a:cubicBezTo>
                  <a:cubicBezTo>
                    <a:pt x="58" y="76"/>
                    <a:pt x="65" y="72"/>
                    <a:pt x="72" y="69"/>
                  </a:cubicBezTo>
                  <a:cubicBezTo>
                    <a:pt x="73" y="70"/>
                    <a:pt x="75" y="71"/>
                    <a:pt x="76" y="72"/>
                  </a:cubicBezTo>
                  <a:close/>
                  <a:moveTo>
                    <a:pt x="71" y="68"/>
                  </a:move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60" y="74"/>
                    <a:pt x="49" y="79"/>
                    <a:pt x="37" y="83"/>
                  </a:cubicBezTo>
                  <a:cubicBezTo>
                    <a:pt x="37" y="83"/>
                    <a:pt x="37" y="82"/>
                    <a:pt x="37" y="82"/>
                  </a:cubicBezTo>
                  <a:cubicBezTo>
                    <a:pt x="39" y="81"/>
                    <a:pt x="42" y="81"/>
                    <a:pt x="44" y="80"/>
                  </a:cubicBezTo>
                  <a:cubicBezTo>
                    <a:pt x="44" y="80"/>
                    <a:pt x="44" y="79"/>
                    <a:pt x="44" y="79"/>
                  </a:cubicBezTo>
                  <a:cubicBezTo>
                    <a:pt x="42" y="80"/>
                    <a:pt x="39" y="81"/>
                    <a:pt x="37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50" y="75"/>
                    <a:pt x="63" y="69"/>
                    <a:pt x="75" y="63"/>
                  </a:cubicBezTo>
                  <a:cubicBezTo>
                    <a:pt x="74" y="65"/>
                    <a:pt x="73" y="66"/>
                    <a:pt x="71" y="68"/>
                  </a:cubicBezTo>
                  <a:close/>
                  <a:moveTo>
                    <a:pt x="78" y="59"/>
                  </a:moveTo>
                  <a:cubicBezTo>
                    <a:pt x="77" y="59"/>
                    <a:pt x="77" y="59"/>
                    <a:pt x="77" y="59"/>
                  </a:cubicBezTo>
                  <a:cubicBezTo>
                    <a:pt x="75" y="60"/>
                    <a:pt x="73" y="61"/>
                    <a:pt x="71" y="62"/>
                  </a:cubicBezTo>
                  <a:cubicBezTo>
                    <a:pt x="73" y="61"/>
                    <a:pt x="74" y="60"/>
                    <a:pt x="76" y="59"/>
                  </a:cubicBezTo>
                  <a:cubicBezTo>
                    <a:pt x="77" y="58"/>
                    <a:pt x="76" y="58"/>
                    <a:pt x="76" y="58"/>
                  </a:cubicBezTo>
                  <a:cubicBezTo>
                    <a:pt x="74" y="59"/>
                    <a:pt x="72" y="60"/>
                    <a:pt x="70" y="61"/>
                  </a:cubicBezTo>
                  <a:cubicBezTo>
                    <a:pt x="70" y="62"/>
                    <a:pt x="70" y="62"/>
                    <a:pt x="71" y="62"/>
                  </a:cubicBezTo>
                  <a:cubicBezTo>
                    <a:pt x="59" y="67"/>
                    <a:pt x="48" y="72"/>
                    <a:pt x="36" y="77"/>
                  </a:cubicBezTo>
                  <a:cubicBezTo>
                    <a:pt x="35" y="77"/>
                    <a:pt x="34" y="76"/>
                    <a:pt x="34" y="76"/>
                  </a:cubicBezTo>
                  <a:cubicBezTo>
                    <a:pt x="48" y="69"/>
                    <a:pt x="63" y="63"/>
                    <a:pt x="78" y="56"/>
                  </a:cubicBezTo>
                  <a:cubicBezTo>
                    <a:pt x="78" y="56"/>
                    <a:pt x="78" y="57"/>
                    <a:pt x="78" y="57"/>
                  </a:cubicBezTo>
                  <a:cubicBezTo>
                    <a:pt x="78" y="58"/>
                    <a:pt x="78" y="58"/>
                    <a:pt x="78" y="59"/>
                  </a:cubicBezTo>
                  <a:close/>
                  <a:moveTo>
                    <a:pt x="79" y="56"/>
                  </a:moveTo>
                  <a:cubicBezTo>
                    <a:pt x="82" y="54"/>
                    <a:pt x="86" y="53"/>
                    <a:pt x="89" y="51"/>
                  </a:cubicBezTo>
                  <a:cubicBezTo>
                    <a:pt x="89" y="52"/>
                    <a:pt x="89" y="52"/>
                    <a:pt x="89" y="53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87" y="53"/>
                    <a:pt x="86" y="54"/>
                    <a:pt x="84" y="55"/>
                  </a:cubicBezTo>
                  <a:cubicBezTo>
                    <a:pt x="84" y="55"/>
                    <a:pt x="84" y="56"/>
                    <a:pt x="84" y="56"/>
                  </a:cubicBezTo>
                  <a:cubicBezTo>
                    <a:pt x="82" y="56"/>
                    <a:pt x="81" y="56"/>
                    <a:pt x="79" y="5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2" name="Freeform 12515"/>
            <p:cNvSpPr>
              <a:spLocks/>
            </p:cNvSpPr>
            <p:nvPr/>
          </p:nvSpPr>
          <p:spPr bwMode="auto">
            <a:xfrm>
              <a:off x="4209934" y="3846052"/>
              <a:ext cx="63989" cy="34737"/>
            </a:xfrm>
            <a:custGeom>
              <a:avLst/>
              <a:gdLst>
                <a:gd name="T0" fmla="*/ 14 w 15"/>
                <a:gd name="T1" fmla="*/ 0 h 8"/>
                <a:gd name="T2" fmla="*/ 0 w 15"/>
                <a:gd name="T3" fmla="*/ 7 h 8"/>
                <a:gd name="T4" fmla="*/ 1 w 15"/>
                <a:gd name="T5" fmla="*/ 7 h 8"/>
                <a:gd name="T6" fmla="*/ 14 w 15"/>
                <a:gd name="T7" fmla="*/ 1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9" y="2"/>
                    <a:pt x="5" y="4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ubicBezTo>
                    <a:pt x="5" y="5"/>
                    <a:pt x="10" y="3"/>
                    <a:pt x="14" y="1"/>
                  </a:cubicBezTo>
                  <a:cubicBezTo>
                    <a:pt x="15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3" name="Freeform 12516"/>
            <p:cNvSpPr>
              <a:spLocks/>
            </p:cNvSpPr>
            <p:nvPr/>
          </p:nvSpPr>
          <p:spPr bwMode="auto">
            <a:xfrm>
              <a:off x="4314144" y="3855194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2 h 3"/>
                <a:gd name="T4" fmla="*/ 1 w 7"/>
                <a:gd name="T5" fmla="*/ 3 h 3"/>
                <a:gd name="T6" fmla="*/ 6 w 7"/>
                <a:gd name="T7" fmla="*/ 1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4" name="Freeform 12517"/>
            <p:cNvSpPr>
              <a:spLocks/>
            </p:cNvSpPr>
            <p:nvPr/>
          </p:nvSpPr>
          <p:spPr bwMode="auto">
            <a:xfrm>
              <a:off x="4273923" y="4039845"/>
              <a:ext cx="96897" cy="47534"/>
            </a:xfrm>
            <a:custGeom>
              <a:avLst/>
              <a:gdLst>
                <a:gd name="T0" fmla="*/ 21 w 22"/>
                <a:gd name="T1" fmla="*/ 0 h 11"/>
                <a:gd name="T2" fmla="*/ 0 w 22"/>
                <a:gd name="T3" fmla="*/ 10 h 11"/>
                <a:gd name="T4" fmla="*/ 1 w 22"/>
                <a:gd name="T5" fmla="*/ 11 h 11"/>
                <a:gd name="T6" fmla="*/ 21 w 22"/>
                <a:gd name="T7" fmla="*/ 1 h 11"/>
                <a:gd name="T8" fmla="*/ 21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21" y="0"/>
                  </a:moveTo>
                  <a:cubicBezTo>
                    <a:pt x="14" y="3"/>
                    <a:pt x="7" y="6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8" y="7"/>
                    <a:pt x="14" y="4"/>
                    <a:pt x="21" y="1"/>
                  </a:cubicBezTo>
                  <a:cubicBezTo>
                    <a:pt x="22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5" name="Freeform 12519"/>
            <p:cNvSpPr>
              <a:spLocks/>
            </p:cNvSpPr>
            <p:nvPr/>
          </p:nvSpPr>
          <p:spPr bwMode="auto">
            <a:xfrm>
              <a:off x="4226389" y="4054471"/>
              <a:ext cx="27424" cy="16455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6" name="Freeform 12520"/>
            <p:cNvSpPr>
              <a:spLocks/>
            </p:cNvSpPr>
            <p:nvPr/>
          </p:nvSpPr>
          <p:spPr bwMode="auto">
            <a:xfrm>
              <a:off x="4184340" y="4027047"/>
              <a:ext cx="29252" cy="21939"/>
            </a:xfrm>
            <a:custGeom>
              <a:avLst/>
              <a:gdLst>
                <a:gd name="T0" fmla="*/ 1 w 7"/>
                <a:gd name="T1" fmla="*/ 5 h 5"/>
                <a:gd name="T2" fmla="*/ 6 w 7"/>
                <a:gd name="T3" fmla="*/ 1 h 5"/>
                <a:gd name="T4" fmla="*/ 6 w 7"/>
                <a:gd name="T5" fmla="*/ 1 h 5"/>
                <a:gd name="T6" fmla="*/ 0 w 7"/>
                <a:gd name="T7" fmla="*/ 4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2" y="4"/>
                    <a:pt x="4" y="3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7" name="Freeform 12521"/>
            <p:cNvSpPr>
              <a:spLocks/>
            </p:cNvSpPr>
            <p:nvPr/>
          </p:nvSpPr>
          <p:spPr bwMode="auto">
            <a:xfrm>
              <a:off x="4158745" y="4019734"/>
              <a:ext cx="38394" cy="25595"/>
            </a:xfrm>
            <a:custGeom>
              <a:avLst/>
              <a:gdLst>
                <a:gd name="T0" fmla="*/ 1 w 9"/>
                <a:gd name="T1" fmla="*/ 6 h 6"/>
                <a:gd name="T2" fmla="*/ 9 w 9"/>
                <a:gd name="T3" fmla="*/ 1 h 6"/>
                <a:gd name="T4" fmla="*/ 8 w 9"/>
                <a:gd name="T5" fmla="*/ 0 h 6"/>
                <a:gd name="T6" fmla="*/ 0 w 9"/>
                <a:gd name="T7" fmla="*/ 5 h 6"/>
                <a:gd name="T8" fmla="*/ 1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8" name="Freeform 12522"/>
            <p:cNvSpPr>
              <a:spLocks/>
            </p:cNvSpPr>
            <p:nvPr/>
          </p:nvSpPr>
          <p:spPr bwMode="auto">
            <a:xfrm>
              <a:off x="4301347" y="4061784"/>
              <a:ext cx="73129" cy="43878"/>
            </a:xfrm>
            <a:custGeom>
              <a:avLst/>
              <a:gdLst>
                <a:gd name="T0" fmla="*/ 16 w 17"/>
                <a:gd name="T1" fmla="*/ 1 h 10"/>
                <a:gd name="T2" fmla="*/ 0 w 17"/>
                <a:gd name="T3" fmla="*/ 9 h 10"/>
                <a:gd name="T4" fmla="*/ 0 w 17"/>
                <a:gd name="T5" fmla="*/ 9 h 10"/>
                <a:gd name="T6" fmla="*/ 16 w 17"/>
                <a:gd name="T7" fmla="*/ 1 h 10"/>
                <a:gd name="T8" fmla="*/ 16 w 1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6" y="1"/>
                  </a:moveTo>
                  <a:cubicBezTo>
                    <a:pt x="11" y="3"/>
                    <a:pt x="5" y="6"/>
                    <a:pt x="0" y="9"/>
                  </a:cubicBezTo>
                  <a:cubicBezTo>
                    <a:pt x="0" y="9"/>
                    <a:pt x="0" y="10"/>
                    <a:pt x="0" y="9"/>
                  </a:cubicBezTo>
                  <a:cubicBezTo>
                    <a:pt x="6" y="7"/>
                    <a:pt x="11" y="4"/>
                    <a:pt x="16" y="1"/>
                  </a:cubicBezTo>
                  <a:cubicBezTo>
                    <a:pt x="17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9" name="Freeform 12523"/>
            <p:cNvSpPr>
              <a:spLocks/>
            </p:cNvSpPr>
            <p:nvPr/>
          </p:nvSpPr>
          <p:spPr bwMode="auto">
            <a:xfrm>
              <a:off x="4295862" y="4067268"/>
              <a:ext cx="47534" cy="2559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5 h 6"/>
                <a:gd name="T4" fmla="*/ 0 w 11"/>
                <a:gd name="T5" fmla="*/ 6 h 6"/>
                <a:gd name="T6" fmla="*/ 11 w 11"/>
                <a:gd name="T7" fmla="*/ 1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4" y="4"/>
                    <a:pt x="7" y="2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0" name="Freeform 12524"/>
            <p:cNvSpPr>
              <a:spLocks/>
            </p:cNvSpPr>
            <p:nvPr/>
          </p:nvSpPr>
          <p:spPr bwMode="auto">
            <a:xfrm>
              <a:off x="4124008" y="4045330"/>
              <a:ext cx="25595" cy="21939"/>
            </a:xfrm>
            <a:custGeom>
              <a:avLst/>
              <a:gdLst>
                <a:gd name="T0" fmla="*/ 1 w 6"/>
                <a:gd name="T1" fmla="*/ 5 h 5"/>
                <a:gd name="T2" fmla="*/ 6 w 6"/>
                <a:gd name="T3" fmla="*/ 1 h 5"/>
                <a:gd name="T4" fmla="*/ 5 w 6"/>
                <a:gd name="T5" fmla="*/ 1 h 5"/>
                <a:gd name="T6" fmla="*/ 1 w 6"/>
                <a:gd name="T7" fmla="*/ 4 h 5"/>
                <a:gd name="T8" fmla="*/ 1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1" name="Freeform 12525"/>
            <p:cNvSpPr>
              <a:spLocks/>
            </p:cNvSpPr>
            <p:nvPr/>
          </p:nvSpPr>
          <p:spPr bwMode="auto">
            <a:xfrm>
              <a:off x="4288549" y="4140398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1 h 2"/>
                <a:gd name="T4" fmla="*/ 1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2" name="Freeform 12526"/>
            <p:cNvSpPr>
              <a:spLocks/>
            </p:cNvSpPr>
            <p:nvPr/>
          </p:nvSpPr>
          <p:spPr bwMode="auto">
            <a:xfrm>
              <a:off x="4387274" y="4048986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3" name="Freeform 12527"/>
            <p:cNvSpPr>
              <a:spLocks/>
            </p:cNvSpPr>
            <p:nvPr/>
          </p:nvSpPr>
          <p:spPr bwMode="auto">
            <a:xfrm>
              <a:off x="4283065" y="3807659"/>
              <a:ext cx="47534" cy="20111"/>
            </a:xfrm>
            <a:custGeom>
              <a:avLst/>
              <a:gdLst>
                <a:gd name="T0" fmla="*/ 10 w 11"/>
                <a:gd name="T1" fmla="*/ 0 h 5"/>
                <a:gd name="T2" fmla="*/ 1 w 11"/>
                <a:gd name="T3" fmla="*/ 4 h 5"/>
                <a:gd name="T4" fmla="*/ 1 w 11"/>
                <a:gd name="T5" fmla="*/ 4 h 5"/>
                <a:gd name="T6" fmla="*/ 10 w 11"/>
                <a:gd name="T7" fmla="*/ 1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4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4" y="3"/>
                    <a:pt x="7" y="2"/>
                    <a:pt x="10" y="1"/>
                  </a:cubicBezTo>
                  <a:cubicBezTo>
                    <a:pt x="11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4" name="Freeform 12528"/>
            <p:cNvSpPr>
              <a:spLocks/>
            </p:cNvSpPr>
            <p:nvPr/>
          </p:nvSpPr>
          <p:spPr bwMode="auto">
            <a:xfrm>
              <a:off x="4301347" y="3793033"/>
              <a:ext cx="25595" cy="18282"/>
            </a:xfrm>
            <a:custGeom>
              <a:avLst/>
              <a:gdLst>
                <a:gd name="T0" fmla="*/ 1 w 6"/>
                <a:gd name="T1" fmla="*/ 3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1"/>
                    <a:pt x="2" y="1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5" name="Freeform 12529"/>
            <p:cNvSpPr>
              <a:spLocks noEditPoints="1"/>
            </p:cNvSpPr>
            <p:nvPr/>
          </p:nvSpPr>
          <p:spPr bwMode="auto">
            <a:xfrm>
              <a:off x="7888348" y="1266409"/>
              <a:ext cx="310800" cy="310800"/>
            </a:xfrm>
            <a:custGeom>
              <a:avLst/>
              <a:gdLst>
                <a:gd name="T0" fmla="*/ 52 w 72"/>
                <a:gd name="T1" fmla="*/ 43 h 72"/>
                <a:gd name="T2" fmla="*/ 69 w 72"/>
                <a:gd name="T3" fmla="*/ 35 h 72"/>
                <a:gd name="T4" fmla="*/ 67 w 72"/>
                <a:gd name="T5" fmla="*/ 16 h 72"/>
                <a:gd name="T6" fmla="*/ 60 w 72"/>
                <a:gd name="T7" fmla="*/ 9 h 72"/>
                <a:gd name="T8" fmla="*/ 36 w 72"/>
                <a:gd name="T9" fmla="*/ 1 h 72"/>
                <a:gd name="T10" fmla="*/ 44 w 72"/>
                <a:gd name="T11" fmla="*/ 8 h 72"/>
                <a:gd name="T12" fmla="*/ 13 w 72"/>
                <a:gd name="T13" fmla="*/ 20 h 72"/>
                <a:gd name="T14" fmla="*/ 11 w 72"/>
                <a:gd name="T15" fmla="*/ 11 h 72"/>
                <a:gd name="T16" fmla="*/ 0 w 72"/>
                <a:gd name="T17" fmla="*/ 28 h 72"/>
                <a:gd name="T18" fmla="*/ 14 w 72"/>
                <a:gd name="T19" fmla="*/ 34 h 72"/>
                <a:gd name="T20" fmla="*/ 4 w 72"/>
                <a:gd name="T21" fmla="*/ 37 h 72"/>
                <a:gd name="T22" fmla="*/ 5 w 72"/>
                <a:gd name="T23" fmla="*/ 55 h 72"/>
                <a:gd name="T24" fmla="*/ 11 w 72"/>
                <a:gd name="T25" fmla="*/ 62 h 72"/>
                <a:gd name="T26" fmla="*/ 19 w 72"/>
                <a:gd name="T27" fmla="*/ 55 h 72"/>
                <a:gd name="T28" fmla="*/ 29 w 72"/>
                <a:gd name="T29" fmla="*/ 62 h 72"/>
                <a:gd name="T30" fmla="*/ 40 w 72"/>
                <a:gd name="T31" fmla="*/ 65 h 72"/>
                <a:gd name="T32" fmla="*/ 59 w 72"/>
                <a:gd name="T33" fmla="*/ 61 h 72"/>
                <a:gd name="T34" fmla="*/ 58 w 72"/>
                <a:gd name="T35" fmla="*/ 54 h 72"/>
                <a:gd name="T36" fmla="*/ 19 w 72"/>
                <a:gd name="T37" fmla="*/ 9 h 72"/>
                <a:gd name="T38" fmla="*/ 12 w 72"/>
                <a:gd name="T39" fmla="*/ 11 h 72"/>
                <a:gd name="T40" fmla="*/ 22 w 72"/>
                <a:gd name="T41" fmla="*/ 12 h 72"/>
                <a:gd name="T42" fmla="*/ 26 w 72"/>
                <a:gd name="T43" fmla="*/ 61 h 72"/>
                <a:gd name="T44" fmla="*/ 39 w 72"/>
                <a:gd name="T45" fmla="*/ 54 h 72"/>
                <a:gd name="T46" fmla="*/ 71 w 72"/>
                <a:gd name="T47" fmla="*/ 40 h 72"/>
                <a:gd name="T48" fmla="*/ 71 w 72"/>
                <a:gd name="T49" fmla="*/ 39 h 72"/>
                <a:gd name="T50" fmla="*/ 52 w 72"/>
                <a:gd name="T51" fmla="*/ 28 h 72"/>
                <a:gd name="T52" fmla="*/ 63 w 72"/>
                <a:gd name="T53" fmla="*/ 26 h 72"/>
                <a:gd name="T54" fmla="*/ 64 w 72"/>
                <a:gd name="T55" fmla="*/ 30 h 72"/>
                <a:gd name="T56" fmla="*/ 64 w 72"/>
                <a:gd name="T57" fmla="*/ 34 h 72"/>
                <a:gd name="T58" fmla="*/ 64 w 72"/>
                <a:gd name="T59" fmla="*/ 35 h 72"/>
                <a:gd name="T60" fmla="*/ 61 w 72"/>
                <a:gd name="T61" fmla="*/ 22 h 72"/>
                <a:gd name="T62" fmla="*/ 49 w 72"/>
                <a:gd name="T63" fmla="*/ 48 h 72"/>
                <a:gd name="T64" fmla="*/ 31 w 72"/>
                <a:gd name="T65" fmla="*/ 54 h 72"/>
                <a:gd name="T66" fmla="*/ 39 w 72"/>
                <a:gd name="T67" fmla="*/ 18 h 72"/>
                <a:gd name="T68" fmla="*/ 55 w 72"/>
                <a:gd name="T69" fmla="*/ 14 h 72"/>
                <a:gd name="T70" fmla="*/ 43 w 72"/>
                <a:gd name="T71" fmla="*/ 19 h 72"/>
                <a:gd name="T72" fmla="*/ 45 w 72"/>
                <a:gd name="T73" fmla="*/ 20 h 72"/>
                <a:gd name="T74" fmla="*/ 56 w 72"/>
                <a:gd name="T75" fmla="*/ 12 h 72"/>
                <a:gd name="T76" fmla="*/ 48 w 72"/>
                <a:gd name="T77" fmla="*/ 15 h 72"/>
                <a:gd name="T78" fmla="*/ 36 w 72"/>
                <a:gd name="T79" fmla="*/ 4 h 72"/>
                <a:gd name="T80" fmla="*/ 11 w 72"/>
                <a:gd name="T81" fmla="*/ 26 h 72"/>
                <a:gd name="T82" fmla="*/ 10 w 72"/>
                <a:gd name="T83" fmla="*/ 26 h 72"/>
                <a:gd name="T84" fmla="*/ 0 w 72"/>
                <a:gd name="T85" fmla="*/ 29 h 72"/>
                <a:gd name="T86" fmla="*/ 49 w 72"/>
                <a:gd name="T87" fmla="*/ 10 h 72"/>
                <a:gd name="T88" fmla="*/ 1 w 72"/>
                <a:gd name="T89" fmla="*/ 35 h 72"/>
                <a:gd name="T90" fmla="*/ 20 w 72"/>
                <a:gd name="T91" fmla="*/ 26 h 72"/>
                <a:gd name="T92" fmla="*/ 18 w 72"/>
                <a:gd name="T93" fmla="*/ 34 h 72"/>
                <a:gd name="T94" fmla="*/ 13 w 72"/>
                <a:gd name="T95" fmla="*/ 40 h 72"/>
                <a:gd name="T96" fmla="*/ 12 w 72"/>
                <a:gd name="T97" fmla="*/ 48 h 72"/>
                <a:gd name="T98" fmla="*/ 19 w 72"/>
                <a:gd name="T99" fmla="*/ 45 h 72"/>
                <a:gd name="T100" fmla="*/ 7 w 72"/>
                <a:gd name="T101" fmla="*/ 57 h 72"/>
                <a:gd name="T102" fmla="*/ 20 w 72"/>
                <a:gd name="T103" fmla="*/ 57 h 72"/>
                <a:gd name="T104" fmla="*/ 61 w 72"/>
                <a:gd name="T105" fmla="*/ 50 h 72"/>
                <a:gd name="T106" fmla="*/ 30 w 72"/>
                <a:gd name="T107" fmla="*/ 69 h 72"/>
                <a:gd name="T108" fmla="*/ 30 w 72"/>
                <a:gd name="T109" fmla="*/ 71 h 72"/>
                <a:gd name="T110" fmla="*/ 39 w 72"/>
                <a:gd name="T111" fmla="*/ 64 h 72"/>
                <a:gd name="T112" fmla="*/ 60 w 72"/>
                <a:gd name="T113" fmla="*/ 58 h 72"/>
                <a:gd name="T114" fmla="*/ 41 w 72"/>
                <a:gd name="T115" fmla="*/ 63 h 72"/>
                <a:gd name="T116" fmla="*/ 30 w 72"/>
                <a:gd name="T117" fmla="*/ 65 h 72"/>
                <a:gd name="T118" fmla="*/ 29 w 72"/>
                <a:gd name="T119" fmla="*/ 62 h 72"/>
                <a:gd name="T120" fmla="*/ 63 w 72"/>
                <a:gd name="T121" fmla="*/ 4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" h="72">
                  <a:moveTo>
                    <a:pt x="71" y="45"/>
                  </a:moveTo>
                  <a:cubicBezTo>
                    <a:pt x="70" y="45"/>
                    <a:pt x="69" y="45"/>
                    <a:pt x="68" y="45"/>
                  </a:cubicBezTo>
                  <a:cubicBezTo>
                    <a:pt x="69" y="44"/>
                    <a:pt x="70" y="43"/>
                    <a:pt x="71" y="43"/>
                  </a:cubicBezTo>
                  <a:cubicBezTo>
                    <a:pt x="71" y="43"/>
                    <a:pt x="71" y="44"/>
                    <a:pt x="71" y="44"/>
                  </a:cubicBezTo>
                  <a:cubicBezTo>
                    <a:pt x="71" y="44"/>
                    <a:pt x="72" y="44"/>
                    <a:pt x="72" y="44"/>
                  </a:cubicBezTo>
                  <a:cubicBezTo>
                    <a:pt x="72" y="41"/>
                    <a:pt x="72" y="38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1" y="35"/>
                    <a:pt x="71" y="36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65" y="39"/>
                    <a:pt x="58" y="41"/>
                    <a:pt x="52" y="44"/>
                  </a:cubicBezTo>
                  <a:cubicBezTo>
                    <a:pt x="52" y="44"/>
                    <a:pt x="52" y="43"/>
                    <a:pt x="52" y="43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54" y="42"/>
                    <a:pt x="56" y="41"/>
                    <a:pt x="58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6" y="41"/>
                    <a:pt x="54" y="41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8" y="39"/>
                    <a:pt x="63" y="37"/>
                    <a:pt x="68" y="35"/>
                  </a:cubicBezTo>
                  <a:cubicBezTo>
                    <a:pt x="66" y="36"/>
                    <a:pt x="64" y="37"/>
                    <a:pt x="63" y="38"/>
                  </a:cubicBezTo>
                  <a:cubicBezTo>
                    <a:pt x="62" y="38"/>
                    <a:pt x="63" y="38"/>
                    <a:pt x="63" y="38"/>
                  </a:cubicBezTo>
                  <a:cubicBezTo>
                    <a:pt x="65" y="37"/>
                    <a:pt x="67" y="36"/>
                    <a:pt x="69" y="35"/>
                  </a:cubicBezTo>
                  <a:cubicBezTo>
                    <a:pt x="70" y="35"/>
                    <a:pt x="70" y="35"/>
                    <a:pt x="69" y="35"/>
                  </a:cubicBezTo>
                  <a:cubicBezTo>
                    <a:pt x="70" y="35"/>
                    <a:pt x="71" y="35"/>
                    <a:pt x="72" y="35"/>
                  </a:cubicBezTo>
                  <a:cubicBezTo>
                    <a:pt x="72" y="35"/>
                    <a:pt x="72" y="34"/>
                    <a:pt x="72" y="34"/>
                  </a:cubicBezTo>
                  <a:cubicBezTo>
                    <a:pt x="69" y="34"/>
                    <a:pt x="67" y="34"/>
                    <a:pt x="65" y="34"/>
                  </a:cubicBezTo>
                  <a:cubicBezTo>
                    <a:pt x="65" y="33"/>
                    <a:pt x="65" y="31"/>
                    <a:pt x="65" y="30"/>
                  </a:cubicBezTo>
                  <a:cubicBezTo>
                    <a:pt x="64" y="29"/>
                    <a:pt x="64" y="27"/>
                    <a:pt x="63" y="26"/>
                  </a:cubicBezTo>
                  <a:cubicBezTo>
                    <a:pt x="63" y="25"/>
                    <a:pt x="62" y="24"/>
                    <a:pt x="62" y="23"/>
                  </a:cubicBezTo>
                  <a:cubicBezTo>
                    <a:pt x="61" y="23"/>
                    <a:pt x="62" y="22"/>
                    <a:pt x="62" y="21"/>
                  </a:cubicBezTo>
                  <a:cubicBezTo>
                    <a:pt x="63" y="21"/>
                    <a:pt x="63" y="20"/>
                    <a:pt x="63" y="20"/>
                  </a:cubicBezTo>
                  <a:cubicBezTo>
                    <a:pt x="63" y="20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5" y="18"/>
                    <a:pt x="66" y="17"/>
                    <a:pt x="67" y="16"/>
                  </a:cubicBezTo>
                  <a:cubicBezTo>
                    <a:pt x="67" y="16"/>
                    <a:pt x="67" y="16"/>
                    <a:pt x="66" y="16"/>
                  </a:cubicBezTo>
                  <a:cubicBezTo>
                    <a:pt x="65" y="17"/>
                    <a:pt x="64" y="18"/>
                    <a:pt x="64" y="18"/>
                  </a:cubicBezTo>
                  <a:cubicBezTo>
                    <a:pt x="59" y="20"/>
                    <a:pt x="54" y="22"/>
                    <a:pt x="49" y="23"/>
                  </a:cubicBezTo>
                  <a:cubicBezTo>
                    <a:pt x="49" y="23"/>
                    <a:pt x="48" y="22"/>
                    <a:pt x="48" y="22"/>
                  </a:cubicBezTo>
                  <a:cubicBezTo>
                    <a:pt x="54" y="20"/>
                    <a:pt x="59" y="18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6" y="17"/>
                    <a:pt x="66" y="16"/>
                    <a:pt x="66" y="16"/>
                  </a:cubicBezTo>
                  <a:cubicBezTo>
                    <a:pt x="65" y="15"/>
                    <a:pt x="64" y="14"/>
                    <a:pt x="63" y="12"/>
                  </a:cubicBezTo>
                  <a:cubicBezTo>
                    <a:pt x="62" y="12"/>
                    <a:pt x="62" y="11"/>
                    <a:pt x="61" y="10"/>
                  </a:cubicBezTo>
                  <a:cubicBezTo>
                    <a:pt x="61" y="10"/>
                    <a:pt x="60" y="9"/>
                    <a:pt x="60" y="9"/>
                  </a:cubicBezTo>
                  <a:cubicBezTo>
                    <a:pt x="58" y="10"/>
                    <a:pt x="56" y="12"/>
                    <a:pt x="54" y="14"/>
                  </a:cubicBezTo>
                  <a:cubicBezTo>
                    <a:pt x="54" y="13"/>
                    <a:pt x="53" y="13"/>
                    <a:pt x="53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0" y="10"/>
                    <a:pt x="49" y="10"/>
                    <a:pt x="48" y="9"/>
                  </a:cubicBezTo>
                  <a:cubicBezTo>
                    <a:pt x="48" y="9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5"/>
                    <a:pt x="44" y="3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1" y="1"/>
                    <a:pt x="39" y="1"/>
                    <a:pt x="36" y="1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7" y="1"/>
                    <a:pt x="39" y="1"/>
                    <a:pt x="40" y="1"/>
                  </a:cubicBezTo>
                  <a:cubicBezTo>
                    <a:pt x="38" y="2"/>
                    <a:pt x="37" y="2"/>
                    <a:pt x="36" y="3"/>
                  </a:cubicBezTo>
                  <a:cubicBezTo>
                    <a:pt x="36" y="2"/>
                    <a:pt x="36" y="1"/>
                    <a:pt x="36" y="1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5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8" y="6"/>
                    <a:pt x="41" y="5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5"/>
                    <a:pt x="44" y="6"/>
                    <a:pt x="44" y="8"/>
                  </a:cubicBezTo>
                  <a:cubicBezTo>
                    <a:pt x="43" y="8"/>
                    <a:pt x="43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35" y="12"/>
                    <a:pt x="26" y="16"/>
                    <a:pt x="17" y="21"/>
                  </a:cubicBezTo>
                  <a:cubicBezTo>
                    <a:pt x="17" y="21"/>
                    <a:pt x="17" y="20"/>
                    <a:pt x="16" y="21"/>
                  </a:cubicBezTo>
                  <a:cubicBezTo>
                    <a:pt x="15" y="21"/>
                    <a:pt x="13" y="22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22" y="16"/>
                    <a:pt x="32" y="11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32" y="11"/>
                    <a:pt x="22" y="16"/>
                    <a:pt x="12" y="21"/>
                  </a:cubicBezTo>
                  <a:cubicBezTo>
                    <a:pt x="12" y="21"/>
                    <a:pt x="12" y="20"/>
                    <a:pt x="13" y="20"/>
                  </a:cubicBezTo>
                  <a:cubicBezTo>
                    <a:pt x="20" y="16"/>
                    <a:pt x="27" y="12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2" y="8"/>
                    <a:pt x="30" y="8"/>
                    <a:pt x="28" y="8"/>
                  </a:cubicBezTo>
                  <a:cubicBezTo>
                    <a:pt x="27" y="9"/>
                    <a:pt x="26" y="9"/>
                    <a:pt x="25" y="9"/>
                  </a:cubicBezTo>
                  <a:cubicBezTo>
                    <a:pt x="24" y="10"/>
                    <a:pt x="23" y="10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0"/>
                    <a:pt x="20" y="9"/>
                    <a:pt x="19" y="8"/>
                  </a:cubicBezTo>
                  <a:cubicBezTo>
                    <a:pt x="19" y="7"/>
                    <a:pt x="18" y="5"/>
                    <a:pt x="17" y="6"/>
                  </a:cubicBezTo>
                  <a:cubicBezTo>
                    <a:pt x="16" y="7"/>
                    <a:pt x="15" y="8"/>
                    <a:pt x="13" y="9"/>
                  </a:cubicBezTo>
                  <a:cubicBezTo>
                    <a:pt x="13" y="9"/>
                    <a:pt x="12" y="10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4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1" y="22"/>
                    <a:pt x="10" y="24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7" y="27"/>
                    <a:pt x="3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6"/>
                    <a:pt x="1" y="37"/>
                    <a:pt x="1" y="38"/>
                  </a:cubicBezTo>
                  <a:cubicBezTo>
                    <a:pt x="1" y="38"/>
                    <a:pt x="2" y="38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7" y="34"/>
                    <a:pt x="13" y="32"/>
                    <a:pt x="19" y="29"/>
                  </a:cubicBezTo>
                  <a:cubicBezTo>
                    <a:pt x="18" y="30"/>
                    <a:pt x="18" y="31"/>
                    <a:pt x="18" y="32"/>
                  </a:cubicBezTo>
                  <a:cubicBezTo>
                    <a:pt x="17" y="32"/>
                    <a:pt x="15" y="33"/>
                    <a:pt x="14" y="34"/>
                  </a:cubicBezTo>
                  <a:cubicBezTo>
                    <a:pt x="14" y="34"/>
                    <a:pt x="14" y="35"/>
                    <a:pt x="14" y="34"/>
                  </a:cubicBezTo>
                  <a:cubicBezTo>
                    <a:pt x="15" y="34"/>
                    <a:pt x="17" y="33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4" y="35"/>
                    <a:pt x="12" y="36"/>
                    <a:pt x="9" y="38"/>
                  </a:cubicBezTo>
                  <a:cubicBezTo>
                    <a:pt x="9" y="37"/>
                    <a:pt x="9" y="37"/>
                    <a:pt x="8" y="37"/>
                  </a:cubicBezTo>
                  <a:cubicBezTo>
                    <a:pt x="8" y="36"/>
                    <a:pt x="8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6" y="37"/>
                    <a:pt x="5" y="37"/>
                  </a:cubicBezTo>
                  <a:cubicBezTo>
                    <a:pt x="9" y="36"/>
                    <a:pt x="14" y="33"/>
                    <a:pt x="18" y="31"/>
                  </a:cubicBezTo>
                  <a:cubicBezTo>
                    <a:pt x="18" y="31"/>
                    <a:pt x="18" y="30"/>
                    <a:pt x="17" y="31"/>
                  </a:cubicBezTo>
                  <a:cubicBezTo>
                    <a:pt x="13" y="33"/>
                    <a:pt x="8" y="35"/>
                    <a:pt x="4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3" y="38"/>
                    <a:pt x="3" y="38"/>
                    <a:pt x="2" y="38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4" y="38"/>
                    <a:pt x="6" y="38"/>
                    <a:pt x="8" y="38"/>
                  </a:cubicBezTo>
                  <a:cubicBezTo>
                    <a:pt x="8" y="38"/>
                    <a:pt x="9" y="40"/>
                    <a:pt x="9" y="41"/>
                  </a:cubicBezTo>
                  <a:cubicBezTo>
                    <a:pt x="9" y="41"/>
                    <a:pt x="9" y="42"/>
                    <a:pt x="9" y="42"/>
                  </a:cubicBezTo>
                  <a:cubicBezTo>
                    <a:pt x="10" y="44"/>
                    <a:pt x="11" y="46"/>
                    <a:pt x="12" y="47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9" y="50"/>
                    <a:pt x="7" y="52"/>
                    <a:pt x="5" y="54"/>
                  </a:cubicBezTo>
                  <a:cubicBezTo>
                    <a:pt x="5" y="54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10" y="51"/>
                    <a:pt x="14" y="48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6"/>
                    <a:pt x="20" y="46"/>
                    <a:pt x="21" y="47"/>
                  </a:cubicBezTo>
                  <a:cubicBezTo>
                    <a:pt x="16" y="50"/>
                    <a:pt x="11" y="53"/>
                    <a:pt x="7" y="56"/>
                  </a:cubicBezTo>
                  <a:cubicBezTo>
                    <a:pt x="6" y="56"/>
                    <a:pt x="6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6" y="57"/>
                    <a:pt x="6" y="58"/>
                  </a:cubicBezTo>
                  <a:cubicBezTo>
                    <a:pt x="7" y="58"/>
                    <a:pt x="7" y="58"/>
                    <a:pt x="8" y="59"/>
                  </a:cubicBezTo>
                  <a:cubicBezTo>
                    <a:pt x="8" y="59"/>
                    <a:pt x="8" y="59"/>
                    <a:pt x="9" y="60"/>
                  </a:cubicBezTo>
                  <a:cubicBezTo>
                    <a:pt x="9" y="60"/>
                    <a:pt x="10" y="61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3"/>
                    <a:pt x="12" y="62"/>
                    <a:pt x="12" y="62"/>
                  </a:cubicBezTo>
                  <a:cubicBezTo>
                    <a:pt x="12" y="61"/>
                    <a:pt x="13" y="61"/>
                    <a:pt x="14" y="60"/>
                  </a:cubicBezTo>
                  <a:cubicBezTo>
                    <a:pt x="14" y="60"/>
                    <a:pt x="14" y="59"/>
                    <a:pt x="13" y="59"/>
                  </a:cubicBezTo>
                  <a:cubicBezTo>
                    <a:pt x="13" y="60"/>
                    <a:pt x="12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5" y="58"/>
                    <a:pt x="20" y="54"/>
                    <a:pt x="25" y="51"/>
                  </a:cubicBezTo>
                  <a:cubicBezTo>
                    <a:pt x="25" y="51"/>
                    <a:pt x="25" y="51"/>
                    <a:pt x="26" y="51"/>
                  </a:cubicBezTo>
                  <a:cubicBezTo>
                    <a:pt x="23" y="52"/>
                    <a:pt x="21" y="54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6" y="58"/>
                    <a:pt x="13" y="59"/>
                    <a:pt x="11" y="62"/>
                  </a:cubicBezTo>
                  <a:cubicBezTo>
                    <a:pt x="11" y="62"/>
                    <a:pt x="11" y="63"/>
                    <a:pt x="12" y="62"/>
                  </a:cubicBezTo>
                  <a:cubicBezTo>
                    <a:pt x="13" y="60"/>
                    <a:pt x="16" y="58"/>
                    <a:pt x="19" y="56"/>
                  </a:cubicBezTo>
                  <a:cubicBezTo>
                    <a:pt x="19" y="56"/>
                    <a:pt x="22" y="59"/>
                    <a:pt x="22" y="59"/>
                  </a:cubicBezTo>
                  <a:cubicBezTo>
                    <a:pt x="23" y="60"/>
                    <a:pt x="24" y="60"/>
                    <a:pt x="24" y="60"/>
                  </a:cubicBezTo>
                  <a:cubicBezTo>
                    <a:pt x="25" y="61"/>
                    <a:pt x="25" y="61"/>
                    <a:pt x="26" y="62"/>
                  </a:cubicBezTo>
                  <a:cubicBezTo>
                    <a:pt x="27" y="62"/>
                    <a:pt x="28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3"/>
                    <a:pt x="29" y="66"/>
                    <a:pt x="29" y="66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9" y="69"/>
                    <a:pt x="29" y="70"/>
                    <a:pt x="29" y="70"/>
                  </a:cubicBezTo>
                  <a:cubicBezTo>
                    <a:pt x="29" y="70"/>
                    <a:pt x="29" y="70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2"/>
                    <a:pt x="29" y="72"/>
                  </a:cubicBezTo>
                  <a:cubicBezTo>
                    <a:pt x="33" y="72"/>
                    <a:pt x="36" y="71"/>
                    <a:pt x="40" y="72"/>
                  </a:cubicBezTo>
                  <a:cubicBezTo>
                    <a:pt x="40" y="72"/>
                    <a:pt x="40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0"/>
                    <a:pt x="40" y="68"/>
                    <a:pt x="40" y="67"/>
                  </a:cubicBezTo>
                  <a:cubicBezTo>
                    <a:pt x="40" y="66"/>
                    <a:pt x="40" y="65"/>
                    <a:pt x="40" y="65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2" y="63"/>
                    <a:pt x="43" y="63"/>
                    <a:pt x="44" y="63"/>
                  </a:cubicBezTo>
                  <a:cubicBezTo>
                    <a:pt x="46" y="63"/>
                    <a:pt x="48" y="62"/>
                    <a:pt x="50" y="61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1" y="62"/>
                    <a:pt x="52" y="63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4" y="64"/>
                    <a:pt x="54" y="65"/>
                    <a:pt x="54" y="65"/>
                  </a:cubicBezTo>
                  <a:cubicBezTo>
                    <a:pt x="55" y="66"/>
                    <a:pt x="55" y="65"/>
                    <a:pt x="55" y="65"/>
                  </a:cubicBezTo>
                  <a:cubicBezTo>
                    <a:pt x="55" y="65"/>
                    <a:pt x="54" y="64"/>
                    <a:pt x="54" y="64"/>
                  </a:cubicBezTo>
                  <a:cubicBezTo>
                    <a:pt x="55" y="63"/>
                    <a:pt x="57" y="62"/>
                    <a:pt x="59" y="61"/>
                  </a:cubicBezTo>
                  <a:cubicBezTo>
                    <a:pt x="57" y="63"/>
                    <a:pt x="56" y="64"/>
                    <a:pt x="55" y="65"/>
                  </a:cubicBezTo>
                  <a:cubicBezTo>
                    <a:pt x="55" y="66"/>
                    <a:pt x="55" y="66"/>
                    <a:pt x="56" y="66"/>
                  </a:cubicBezTo>
                  <a:cubicBezTo>
                    <a:pt x="57" y="63"/>
                    <a:pt x="60" y="61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3" y="59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59"/>
                    <a:pt x="63" y="59"/>
                    <a:pt x="62" y="59"/>
                  </a:cubicBezTo>
                  <a:cubicBezTo>
                    <a:pt x="61" y="57"/>
                    <a:pt x="60" y="56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8" y="54"/>
                    <a:pt x="58" y="54"/>
                  </a:cubicBezTo>
                  <a:cubicBezTo>
                    <a:pt x="60" y="52"/>
                    <a:pt x="62" y="49"/>
                    <a:pt x="63" y="46"/>
                  </a:cubicBezTo>
                  <a:cubicBezTo>
                    <a:pt x="63" y="46"/>
                    <a:pt x="63" y="46"/>
                    <a:pt x="63" y="45"/>
                  </a:cubicBezTo>
                  <a:cubicBezTo>
                    <a:pt x="66" y="45"/>
                    <a:pt x="69" y="46"/>
                    <a:pt x="72" y="45"/>
                  </a:cubicBezTo>
                  <a:cubicBezTo>
                    <a:pt x="72" y="45"/>
                    <a:pt x="72" y="45"/>
                    <a:pt x="71" y="45"/>
                  </a:cubicBezTo>
                  <a:close/>
                  <a:moveTo>
                    <a:pt x="21" y="11"/>
                  </a:moveTo>
                  <a:cubicBezTo>
                    <a:pt x="18" y="12"/>
                    <a:pt x="16" y="14"/>
                    <a:pt x="13" y="15"/>
                  </a:cubicBezTo>
                  <a:cubicBezTo>
                    <a:pt x="13" y="15"/>
                    <a:pt x="13" y="14"/>
                    <a:pt x="12" y="14"/>
                  </a:cubicBezTo>
                  <a:cubicBezTo>
                    <a:pt x="15" y="13"/>
                    <a:pt x="18" y="11"/>
                    <a:pt x="20" y="10"/>
                  </a:cubicBezTo>
                  <a:cubicBezTo>
                    <a:pt x="20" y="10"/>
                    <a:pt x="21" y="11"/>
                    <a:pt x="21" y="11"/>
                  </a:cubicBezTo>
                  <a:close/>
                  <a:moveTo>
                    <a:pt x="11" y="13"/>
                  </a:moveTo>
                  <a:cubicBezTo>
                    <a:pt x="14" y="12"/>
                    <a:pt x="16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10"/>
                  </a:cubicBezTo>
                  <a:cubicBezTo>
                    <a:pt x="17" y="11"/>
                    <a:pt x="14" y="12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lose/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5" y="8"/>
                    <a:pt x="14" y="9"/>
                  </a:cubicBezTo>
                  <a:cubicBezTo>
                    <a:pt x="15" y="8"/>
                    <a:pt x="16" y="7"/>
                    <a:pt x="17" y="6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2" y="11"/>
                  </a:cubicBezTo>
                  <a:cubicBezTo>
                    <a:pt x="14" y="10"/>
                    <a:pt x="16" y="9"/>
                    <a:pt x="18" y="8"/>
                  </a:cubicBezTo>
                  <a:cubicBezTo>
                    <a:pt x="18" y="8"/>
                    <a:pt x="19" y="8"/>
                    <a:pt x="19" y="9"/>
                  </a:cubicBezTo>
                  <a:cubicBezTo>
                    <a:pt x="19" y="9"/>
                    <a:pt x="19" y="8"/>
                    <a:pt x="19" y="9"/>
                  </a:cubicBezTo>
                  <a:cubicBezTo>
                    <a:pt x="16" y="10"/>
                    <a:pt x="13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4" y="16"/>
                  </a:moveTo>
                  <a:cubicBezTo>
                    <a:pt x="14" y="16"/>
                    <a:pt x="14" y="16"/>
                    <a:pt x="14" y="15"/>
                  </a:cubicBezTo>
                  <a:cubicBezTo>
                    <a:pt x="16" y="14"/>
                    <a:pt x="19" y="13"/>
                    <a:pt x="21" y="11"/>
                  </a:cubicBezTo>
                  <a:cubicBezTo>
                    <a:pt x="21" y="11"/>
                    <a:pt x="21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1"/>
                    <a:pt x="22" y="11"/>
                  </a:cubicBezTo>
                  <a:cubicBezTo>
                    <a:pt x="24" y="10"/>
                    <a:pt x="26" y="9"/>
                    <a:pt x="28" y="9"/>
                  </a:cubicBezTo>
                  <a:cubicBezTo>
                    <a:pt x="24" y="11"/>
                    <a:pt x="19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4" y="17"/>
                  </a:moveTo>
                  <a:cubicBezTo>
                    <a:pt x="19" y="14"/>
                    <a:pt x="25" y="11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8"/>
                    <a:pt x="32" y="8"/>
                    <a:pt x="33" y="8"/>
                  </a:cubicBezTo>
                  <a:cubicBezTo>
                    <a:pt x="26" y="12"/>
                    <a:pt x="20" y="15"/>
                    <a:pt x="13" y="19"/>
                  </a:cubicBezTo>
                  <a:cubicBezTo>
                    <a:pt x="13" y="18"/>
                    <a:pt x="14" y="18"/>
                    <a:pt x="14" y="17"/>
                  </a:cubicBezTo>
                  <a:close/>
                  <a:moveTo>
                    <a:pt x="26" y="61"/>
                  </a:moveTo>
                  <a:cubicBezTo>
                    <a:pt x="26" y="61"/>
                    <a:pt x="25" y="60"/>
                    <a:pt x="25" y="60"/>
                  </a:cubicBezTo>
                  <a:cubicBezTo>
                    <a:pt x="26" y="60"/>
                    <a:pt x="27" y="59"/>
                    <a:pt x="28" y="59"/>
                  </a:cubicBezTo>
                  <a:cubicBezTo>
                    <a:pt x="29" y="58"/>
                    <a:pt x="28" y="58"/>
                    <a:pt x="28" y="58"/>
                  </a:cubicBezTo>
                  <a:cubicBezTo>
                    <a:pt x="27" y="59"/>
                    <a:pt x="26" y="59"/>
                    <a:pt x="24" y="60"/>
                  </a:cubicBezTo>
                  <a:cubicBezTo>
                    <a:pt x="24" y="60"/>
                    <a:pt x="24" y="60"/>
                    <a:pt x="24" y="59"/>
                  </a:cubicBezTo>
                  <a:cubicBezTo>
                    <a:pt x="27" y="58"/>
                    <a:pt x="31" y="56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4"/>
                    <a:pt x="36" y="54"/>
                    <a:pt x="37" y="54"/>
                  </a:cubicBezTo>
                  <a:cubicBezTo>
                    <a:pt x="35" y="55"/>
                    <a:pt x="33" y="56"/>
                    <a:pt x="31" y="57"/>
                  </a:cubicBezTo>
                  <a:cubicBezTo>
                    <a:pt x="31" y="57"/>
                    <a:pt x="31" y="58"/>
                    <a:pt x="31" y="58"/>
                  </a:cubicBezTo>
                  <a:cubicBezTo>
                    <a:pt x="34" y="57"/>
                    <a:pt x="36" y="55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4"/>
                    <a:pt x="42" y="53"/>
                    <a:pt x="43" y="53"/>
                  </a:cubicBezTo>
                  <a:cubicBezTo>
                    <a:pt x="45" y="52"/>
                    <a:pt x="46" y="51"/>
                    <a:pt x="47" y="50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0"/>
                    <a:pt x="52" y="48"/>
                    <a:pt x="54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2" y="48"/>
                    <a:pt x="50" y="49"/>
                    <a:pt x="48" y="50"/>
                  </a:cubicBezTo>
                  <a:cubicBezTo>
                    <a:pt x="48" y="49"/>
                    <a:pt x="49" y="49"/>
                    <a:pt x="49" y="48"/>
                  </a:cubicBezTo>
                  <a:cubicBezTo>
                    <a:pt x="57" y="45"/>
                    <a:pt x="64" y="42"/>
                    <a:pt x="71" y="39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56" y="47"/>
                    <a:pt x="41" y="54"/>
                    <a:pt x="26" y="61"/>
                  </a:cubicBezTo>
                  <a:close/>
                  <a:moveTo>
                    <a:pt x="52" y="45"/>
                  </a:moveTo>
                  <a:cubicBezTo>
                    <a:pt x="58" y="42"/>
                    <a:pt x="63" y="40"/>
                    <a:pt x="69" y="37"/>
                  </a:cubicBezTo>
                  <a:cubicBezTo>
                    <a:pt x="67" y="38"/>
                    <a:pt x="66" y="39"/>
                    <a:pt x="64" y="40"/>
                  </a:cubicBezTo>
                  <a:cubicBezTo>
                    <a:pt x="63" y="40"/>
                    <a:pt x="64" y="41"/>
                    <a:pt x="64" y="41"/>
                  </a:cubicBezTo>
                  <a:cubicBezTo>
                    <a:pt x="66" y="40"/>
                    <a:pt x="68" y="38"/>
                    <a:pt x="70" y="37"/>
                  </a:cubicBezTo>
                  <a:cubicBezTo>
                    <a:pt x="71" y="37"/>
                    <a:pt x="71" y="37"/>
                    <a:pt x="70" y="37"/>
                  </a:cubicBezTo>
                  <a:cubicBezTo>
                    <a:pt x="71" y="37"/>
                    <a:pt x="71" y="37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7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4" y="41"/>
                    <a:pt x="57" y="44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1" y="47"/>
                    <a:pt x="51" y="47"/>
                  </a:cubicBezTo>
                  <a:cubicBezTo>
                    <a:pt x="53" y="46"/>
                    <a:pt x="55" y="45"/>
                    <a:pt x="57" y="44"/>
                  </a:cubicBezTo>
                  <a:cubicBezTo>
                    <a:pt x="57" y="44"/>
                    <a:pt x="57" y="43"/>
                    <a:pt x="56" y="43"/>
                  </a:cubicBezTo>
                  <a:cubicBezTo>
                    <a:pt x="55" y="44"/>
                    <a:pt x="53" y="45"/>
                    <a:pt x="51" y="46"/>
                  </a:cubicBezTo>
                  <a:cubicBezTo>
                    <a:pt x="51" y="45"/>
                    <a:pt x="51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lose/>
                  <a:moveTo>
                    <a:pt x="56" y="26"/>
                  </a:moveTo>
                  <a:cubicBezTo>
                    <a:pt x="54" y="26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5" y="26"/>
                    <a:pt x="58" y="25"/>
                    <a:pt x="62" y="24"/>
                  </a:cubicBezTo>
                  <a:cubicBezTo>
                    <a:pt x="62" y="25"/>
                    <a:pt x="62" y="25"/>
                    <a:pt x="63" y="26"/>
                  </a:cubicBezTo>
                  <a:cubicBezTo>
                    <a:pt x="59" y="27"/>
                    <a:pt x="56" y="28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7"/>
                    <a:pt x="55" y="27"/>
                    <a:pt x="56" y="27"/>
                  </a:cubicBezTo>
                  <a:cubicBezTo>
                    <a:pt x="56" y="27"/>
                    <a:pt x="56" y="26"/>
                    <a:pt x="56" y="26"/>
                  </a:cubicBezTo>
                  <a:close/>
                  <a:moveTo>
                    <a:pt x="53" y="30"/>
                  </a:moveTo>
                  <a:cubicBezTo>
                    <a:pt x="56" y="29"/>
                    <a:pt x="60" y="27"/>
                    <a:pt x="63" y="26"/>
                  </a:cubicBezTo>
                  <a:cubicBezTo>
                    <a:pt x="63" y="27"/>
                    <a:pt x="63" y="28"/>
                    <a:pt x="63" y="28"/>
                  </a:cubicBezTo>
                  <a:cubicBezTo>
                    <a:pt x="60" y="29"/>
                    <a:pt x="57" y="30"/>
                    <a:pt x="53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lose/>
                  <a:moveTo>
                    <a:pt x="54" y="35"/>
                  </a:moveTo>
                  <a:cubicBezTo>
                    <a:pt x="54" y="35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7" y="33"/>
                    <a:pt x="61" y="32"/>
                    <a:pt x="64" y="31"/>
                  </a:cubicBezTo>
                  <a:cubicBezTo>
                    <a:pt x="64" y="31"/>
                    <a:pt x="64" y="32"/>
                    <a:pt x="64" y="32"/>
                  </a:cubicBezTo>
                  <a:cubicBezTo>
                    <a:pt x="61" y="33"/>
                    <a:pt x="57" y="34"/>
                    <a:pt x="54" y="35"/>
                  </a:cubicBezTo>
                  <a:close/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1" y="31"/>
                    <a:pt x="57" y="32"/>
                    <a:pt x="54" y="33"/>
                  </a:cubicBezTo>
                  <a:cubicBezTo>
                    <a:pt x="54" y="33"/>
                    <a:pt x="54" y="32"/>
                    <a:pt x="54" y="32"/>
                  </a:cubicBezTo>
                  <a:cubicBezTo>
                    <a:pt x="57" y="31"/>
                    <a:pt x="60" y="29"/>
                    <a:pt x="64" y="29"/>
                  </a:cubicBezTo>
                  <a:cubicBezTo>
                    <a:pt x="64" y="29"/>
                    <a:pt x="64" y="30"/>
                    <a:pt x="64" y="30"/>
                  </a:cubicBezTo>
                  <a:close/>
                  <a:moveTo>
                    <a:pt x="54" y="36"/>
                  </a:moveTo>
                  <a:cubicBezTo>
                    <a:pt x="57" y="35"/>
                    <a:pt x="61" y="34"/>
                    <a:pt x="64" y="33"/>
                  </a:cubicBezTo>
                  <a:cubicBezTo>
                    <a:pt x="64" y="33"/>
                    <a:pt x="64" y="33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4" y="37"/>
                    <a:pt x="54" y="36"/>
                    <a:pt x="54" y="36"/>
                  </a:cubicBezTo>
                  <a:close/>
                  <a:moveTo>
                    <a:pt x="68" y="35"/>
                  </a:moveTo>
                  <a:cubicBezTo>
                    <a:pt x="63" y="36"/>
                    <a:pt x="58" y="38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5" y="39"/>
                    <a:pt x="56" y="39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6" y="38"/>
                    <a:pt x="55" y="39"/>
                    <a:pt x="54" y="39"/>
                  </a:cubicBezTo>
                  <a:cubicBezTo>
                    <a:pt x="54" y="39"/>
                    <a:pt x="54" y="39"/>
                    <a:pt x="54" y="38"/>
                  </a:cubicBezTo>
                  <a:cubicBezTo>
                    <a:pt x="57" y="37"/>
                    <a:pt x="61" y="35"/>
                    <a:pt x="64" y="35"/>
                  </a:cubicBezTo>
                  <a:cubicBezTo>
                    <a:pt x="65" y="35"/>
                    <a:pt x="65" y="35"/>
                    <a:pt x="65" y="34"/>
                  </a:cubicBezTo>
                  <a:cubicBezTo>
                    <a:pt x="66" y="34"/>
                    <a:pt x="67" y="35"/>
                    <a:pt x="68" y="35"/>
                  </a:cubicBezTo>
                  <a:close/>
                  <a:moveTo>
                    <a:pt x="60" y="23"/>
                  </a:moveTo>
                  <a:cubicBezTo>
                    <a:pt x="61" y="23"/>
                    <a:pt x="61" y="23"/>
                    <a:pt x="61" y="24"/>
                  </a:cubicBezTo>
                  <a:cubicBezTo>
                    <a:pt x="58" y="24"/>
                    <a:pt x="55" y="25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4" y="24"/>
                    <a:pt x="57" y="23"/>
                    <a:pt x="61" y="22"/>
                  </a:cubicBezTo>
                  <a:cubicBezTo>
                    <a:pt x="60" y="23"/>
                    <a:pt x="60" y="23"/>
                    <a:pt x="60" y="23"/>
                  </a:cubicBezTo>
                  <a:close/>
                  <a:moveTo>
                    <a:pt x="63" y="19"/>
                  </a:moveTo>
                  <a:cubicBezTo>
                    <a:pt x="62" y="20"/>
                    <a:pt x="62" y="21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57" y="22"/>
                    <a:pt x="54" y="23"/>
                    <a:pt x="51" y="25"/>
                  </a:cubicBezTo>
                  <a:cubicBezTo>
                    <a:pt x="50" y="25"/>
                    <a:pt x="50" y="24"/>
                    <a:pt x="49" y="24"/>
                  </a:cubicBezTo>
                  <a:cubicBezTo>
                    <a:pt x="54" y="22"/>
                    <a:pt x="58" y="21"/>
                    <a:pt x="63" y="19"/>
                  </a:cubicBezTo>
                  <a:close/>
                  <a:moveTo>
                    <a:pt x="50" y="25"/>
                  </a:moveTo>
                  <a:cubicBezTo>
                    <a:pt x="50" y="26"/>
                    <a:pt x="50" y="26"/>
                    <a:pt x="50" y="26"/>
                  </a:cubicBezTo>
                  <a:cubicBezTo>
                    <a:pt x="51" y="27"/>
                    <a:pt x="52" y="29"/>
                    <a:pt x="53" y="32"/>
                  </a:cubicBezTo>
                  <a:cubicBezTo>
                    <a:pt x="53" y="33"/>
                    <a:pt x="53" y="35"/>
                    <a:pt x="53" y="36"/>
                  </a:cubicBezTo>
                  <a:cubicBezTo>
                    <a:pt x="53" y="37"/>
                    <a:pt x="53" y="39"/>
                    <a:pt x="53" y="40"/>
                  </a:cubicBezTo>
                  <a:cubicBezTo>
                    <a:pt x="52" y="42"/>
                    <a:pt x="52" y="43"/>
                    <a:pt x="51" y="45"/>
                  </a:cubicBezTo>
                  <a:cubicBezTo>
                    <a:pt x="50" y="46"/>
                    <a:pt x="50" y="46"/>
                    <a:pt x="49" y="47"/>
                  </a:cubicBezTo>
                  <a:cubicBezTo>
                    <a:pt x="49" y="47"/>
                    <a:pt x="49" y="47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8" y="49"/>
                    <a:pt x="48" y="49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39" y="55"/>
                    <a:pt x="31" y="54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49"/>
                    <a:pt x="23" y="49"/>
                    <a:pt x="22" y="48"/>
                  </a:cubicBezTo>
                  <a:cubicBezTo>
                    <a:pt x="17" y="42"/>
                    <a:pt x="17" y="33"/>
                    <a:pt x="20" y="27"/>
                  </a:cubicBezTo>
                  <a:cubicBezTo>
                    <a:pt x="24" y="21"/>
                    <a:pt x="31" y="18"/>
                    <a:pt x="38" y="19"/>
                  </a:cubicBezTo>
                  <a:cubicBezTo>
                    <a:pt x="43" y="19"/>
                    <a:pt x="47" y="22"/>
                    <a:pt x="50" y="25"/>
                  </a:cubicBezTo>
                  <a:close/>
                  <a:moveTo>
                    <a:pt x="28" y="53"/>
                  </a:moveTo>
                  <a:cubicBezTo>
                    <a:pt x="29" y="53"/>
                    <a:pt x="30" y="53"/>
                    <a:pt x="31" y="54"/>
                  </a:cubicBezTo>
                  <a:cubicBezTo>
                    <a:pt x="28" y="55"/>
                    <a:pt x="25" y="56"/>
                    <a:pt x="21" y="58"/>
                  </a:cubicBezTo>
                  <a:cubicBezTo>
                    <a:pt x="21" y="58"/>
                    <a:pt x="21" y="57"/>
                    <a:pt x="20" y="57"/>
                  </a:cubicBezTo>
                  <a:cubicBezTo>
                    <a:pt x="23" y="56"/>
                    <a:pt x="25" y="54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lose/>
                  <a:moveTo>
                    <a:pt x="50" y="11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9" y="11"/>
                    <a:pt x="50" y="11"/>
                    <a:pt x="50" y="11"/>
                  </a:cubicBezTo>
                  <a:close/>
                  <a:moveTo>
                    <a:pt x="51" y="12"/>
                  </a:moveTo>
                  <a:cubicBezTo>
                    <a:pt x="47" y="14"/>
                    <a:pt x="43" y="16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7" y="18"/>
                    <a:pt x="36" y="18"/>
                    <a:pt x="35" y="18"/>
                  </a:cubicBezTo>
                  <a:cubicBezTo>
                    <a:pt x="40" y="16"/>
                    <a:pt x="45" y="13"/>
                    <a:pt x="50" y="11"/>
                  </a:cubicBezTo>
                  <a:cubicBezTo>
                    <a:pt x="51" y="11"/>
                    <a:pt x="51" y="11"/>
                    <a:pt x="51" y="12"/>
                  </a:cubicBezTo>
                  <a:close/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7" y="16"/>
                    <a:pt x="43" y="13"/>
                    <a:pt x="49" y="11"/>
                  </a:cubicBezTo>
                  <a:cubicBezTo>
                    <a:pt x="44" y="13"/>
                    <a:pt x="39" y="16"/>
                    <a:pt x="33" y="18"/>
                  </a:cubicBezTo>
                  <a:close/>
                  <a:moveTo>
                    <a:pt x="54" y="14"/>
                  </a:moveTo>
                  <a:cubicBezTo>
                    <a:pt x="54" y="15"/>
                    <a:pt x="54" y="15"/>
                    <a:pt x="54" y="14"/>
                  </a:cubicBezTo>
                  <a:cubicBezTo>
                    <a:pt x="54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3"/>
                    <a:pt x="59" y="12"/>
                    <a:pt x="61" y="11"/>
                  </a:cubicBezTo>
                  <a:cubicBezTo>
                    <a:pt x="61" y="12"/>
                    <a:pt x="62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6" y="15"/>
                    <a:pt x="50" y="17"/>
                    <a:pt x="45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5" y="19"/>
                    <a:pt x="46" y="18"/>
                    <a:pt x="47" y="18"/>
                  </a:cubicBezTo>
                  <a:cubicBezTo>
                    <a:pt x="48" y="18"/>
                    <a:pt x="48" y="18"/>
                    <a:pt x="47" y="17"/>
                  </a:cubicBezTo>
                  <a:cubicBezTo>
                    <a:pt x="50" y="16"/>
                    <a:pt x="52" y="15"/>
                    <a:pt x="54" y="14"/>
                  </a:cubicBezTo>
                  <a:close/>
                  <a:moveTo>
                    <a:pt x="43" y="19"/>
                  </a:move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lose/>
                  <a:moveTo>
                    <a:pt x="48" y="22"/>
                  </a:moveTo>
                  <a:cubicBezTo>
                    <a:pt x="48" y="22"/>
                    <a:pt x="47" y="22"/>
                    <a:pt x="47" y="22"/>
                  </a:cubicBezTo>
                  <a:cubicBezTo>
                    <a:pt x="47" y="22"/>
                    <a:pt x="47" y="21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8" y="20"/>
                    <a:pt x="49" y="20"/>
                    <a:pt x="51" y="19"/>
                  </a:cubicBezTo>
                  <a:cubicBezTo>
                    <a:pt x="51" y="19"/>
                    <a:pt x="51" y="18"/>
                    <a:pt x="51" y="18"/>
                  </a:cubicBezTo>
                  <a:cubicBezTo>
                    <a:pt x="49" y="19"/>
                    <a:pt x="48" y="20"/>
                    <a:pt x="46" y="20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1"/>
                    <a:pt x="46" y="21"/>
                    <a:pt x="45" y="20"/>
                  </a:cubicBezTo>
                  <a:cubicBezTo>
                    <a:pt x="51" y="18"/>
                    <a:pt x="57" y="16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4"/>
                    <a:pt x="63" y="14"/>
                  </a:cubicBezTo>
                  <a:cubicBezTo>
                    <a:pt x="61" y="15"/>
                    <a:pt x="59" y="16"/>
                    <a:pt x="56" y="17"/>
                  </a:cubicBezTo>
                  <a:cubicBezTo>
                    <a:pt x="56" y="17"/>
                    <a:pt x="56" y="18"/>
                    <a:pt x="57" y="18"/>
                  </a:cubicBezTo>
                  <a:cubicBezTo>
                    <a:pt x="59" y="17"/>
                    <a:pt x="61" y="15"/>
                    <a:pt x="63" y="1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59" y="17"/>
                    <a:pt x="53" y="20"/>
                    <a:pt x="48" y="22"/>
                  </a:cubicBezTo>
                  <a:close/>
                  <a:moveTo>
                    <a:pt x="60" y="10"/>
                  </a:moveTo>
                  <a:cubicBezTo>
                    <a:pt x="60" y="10"/>
                    <a:pt x="60" y="11"/>
                    <a:pt x="60" y="11"/>
                  </a:cubicBezTo>
                  <a:cubicBezTo>
                    <a:pt x="59" y="11"/>
                    <a:pt x="57" y="12"/>
                    <a:pt x="56" y="12"/>
                  </a:cubicBezTo>
                  <a:cubicBezTo>
                    <a:pt x="57" y="11"/>
                    <a:pt x="58" y="11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lose/>
                  <a:moveTo>
                    <a:pt x="54" y="14"/>
                  </a:moveTo>
                  <a:cubicBezTo>
                    <a:pt x="50" y="16"/>
                    <a:pt x="46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1" y="19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4" y="16"/>
                    <a:pt x="48" y="14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3"/>
                    <a:pt x="49" y="14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49" y="14"/>
                    <a:pt x="51" y="14"/>
                    <a:pt x="53" y="13"/>
                  </a:cubicBezTo>
                  <a:cubicBezTo>
                    <a:pt x="53" y="13"/>
                    <a:pt x="53" y="14"/>
                    <a:pt x="54" y="14"/>
                  </a:cubicBezTo>
                  <a:close/>
                  <a:moveTo>
                    <a:pt x="44" y="4"/>
                  </a:moveTo>
                  <a:cubicBezTo>
                    <a:pt x="44" y="4"/>
                    <a:pt x="44" y="4"/>
                    <a:pt x="43" y="4"/>
                  </a:cubicBezTo>
                  <a:cubicBezTo>
                    <a:pt x="41" y="5"/>
                    <a:pt x="38" y="6"/>
                    <a:pt x="36" y="7"/>
                  </a:cubicBezTo>
                  <a:cubicBezTo>
                    <a:pt x="36" y="7"/>
                    <a:pt x="36" y="6"/>
                    <a:pt x="36" y="6"/>
                  </a:cubicBezTo>
                  <a:cubicBezTo>
                    <a:pt x="38" y="5"/>
                    <a:pt x="41" y="4"/>
                    <a:pt x="43" y="3"/>
                  </a:cubicBezTo>
                  <a:cubicBezTo>
                    <a:pt x="44" y="2"/>
                    <a:pt x="43" y="2"/>
                    <a:pt x="43" y="2"/>
                  </a:cubicBezTo>
                  <a:cubicBezTo>
                    <a:pt x="41" y="3"/>
                    <a:pt x="38" y="4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7" y="3"/>
                    <a:pt x="39" y="2"/>
                    <a:pt x="41" y="2"/>
                  </a:cubicBezTo>
                  <a:cubicBezTo>
                    <a:pt x="41" y="2"/>
                    <a:pt x="41" y="1"/>
                    <a:pt x="41" y="1"/>
                  </a:cubicBezTo>
                  <a:cubicBezTo>
                    <a:pt x="42" y="1"/>
                    <a:pt x="43" y="1"/>
                    <a:pt x="44" y="1"/>
                  </a:cubicBezTo>
                  <a:cubicBezTo>
                    <a:pt x="44" y="2"/>
                    <a:pt x="44" y="3"/>
                    <a:pt x="44" y="4"/>
                  </a:cubicBezTo>
                  <a:close/>
                  <a:moveTo>
                    <a:pt x="47" y="9"/>
                  </a:moveTo>
                  <a:cubicBezTo>
                    <a:pt x="45" y="10"/>
                    <a:pt x="42" y="12"/>
                    <a:pt x="40" y="13"/>
                  </a:cubicBezTo>
                  <a:cubicBezTo>
                    <a:pt x="40" y="13"/>
                    <a:pt x="39" y="13"/>
                    <a:pt x="39" y="13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4"/>
                  </a:cubicBezTo>
                  <a:cubicBezTo>
                    <a:pt x="29" y="18"/>
                    <a:pt x="20" y="22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22" y="19"/>
                    <a:pt x="33" y="14"/>
                    <a:pt x="44" y="9"/>
                  </a:cubicBezTo>
                  <a:cubicBezTo>
                    <a:pt x="45" y="9"/>
                    <a:pt x="45" y="9"/>
                    <a:pt x="45" y="8"/>
                  </a:cubicBezTo>
                  <a:cubicBezTo>
                    <a:pt x="45" y="9"/>
                    <a:pt x="46" y="9"/>
                    <a:pt x="47" y="9"/>
                  </a:cubicBezTo>
                  <a:close/>
                  <a:moveTo>
                    <a:pt x="12" y="23"/>
                  </a:moveTo>
                  <a:cubicBezTo>
                    <a:pt x="13" y="23"/>
                    <a:pt x="14" y="22"/>
                    <a:pt x="16" y="22"/>
                  </a:cubicBezTo>
                  <a:cubicBezTo>
                    <a:pt x="14" y="22"/>
                    <a:pt x="13" y="23"/>
                    <a:pt x="11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lose/>
                  <a:moveTo>
                    <a:pt x="10" y="26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lose/>
                  <a:moveTo>
                    <a:pt x="0" y="30"/>
                  </a:moveTo>
                  <a:cubicBezTo>
                    <a:pt x="0" y="30"/>
                    <a:pt x="1" y="30"/>
                    <a:pt x="1" y="30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1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6" y="27"/>
                    <a:pt x="9" y="27"/>
                  </a:cubicBezTo>
                  <a:cubicBezTo>
                    <a:pt x="6" y="28"/>
                    <a:pt x="3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lose/>
                  <a:moveTo>
                    <a:pt x="0" y="31"/>
                  </a:moveTo>
                  <a:cubicBezTo>
                    <a:pt x="4" y="30"/>
                    <a:pt x="7" y="28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23" y="21"/>
                    <a:pt x="35" y="15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9" y="10"/>
                    <a:pt x="49" y="10"/>
                  </a:cubicBezTo>
                  <a:cubicBezTo>
                    <a:pt x="33" y="17"/>
                    <a:pt x="16" y="24"/>
                    <a:pt x="1" y="32"/>
                  </a:cubicBezTo>
                  <a:cubicBezTo>
                    <a:pt x="0" y="32"/>
                    <a:pt x="0" y="31"/>
                    <a:pt x="0" y="31"/>
                  </a:cubicBezTo>
                  <a:close/>
                  <a:moveTo>
                    <a:pt x="25" y="21"/>
                  </a:moveTo>
                  <a:cubicBezTo>
                    <a:pt x="24" y="22"/>
                    <a:pt x="23" y="23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7"/>
                    <a:pt x="8" y="31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ubicBezTo>
                    <a:pt x="8" y="29"/>
                    <a:pt x="16" y="25"/>
                    <a:pt x="25" y="21"/>
                  </a:cubicBezTo>
                  <a:close/>
                  <a:moveTo>
                    <a:pt x="1" y="35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4"/>
                    <a:pt x="2" y="34"/>
                    <a:pt x="3" y="34"/>
                  </a:cubicBezTo>
                  <a:cubicBezTo>
                    <a:pt x="2" y="34"/>
                    <a:pt x="2" y="35"/>
                    <a:pt x="1" y="35"/>
                  </a:cubicBezTo>
                  <a:close/>
                  <a:moveTo>
                    <a:pt x="1" y="37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3" y="34"/>
                    <a:pt x="5" y="34"/>
                    <a:pt x="7" y="33"/>
                  </a:cubicBezTo>
                  <a:cubicBezTo>
                    <a:pt x="7" y="33"/>
                    <a:pt x="7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11" y="30"/>
                    <a:pt x="16" y="28"/>
                    <a:pt x="21" y="25"/>
                  </a:cubicBezTo>
                  <a:cubicBezTo>
                    <a:pt x="21" y="25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8" y="27"/>
                    <a:pt x="17" y="28"/>
                    <a:pt x="15" y="29"/>
                  </a:cubicBezTo>
                  <a:cubicBezTo>
                    <a:pt x="15" y="29"/>
                    <a:pt x="15" y="30"/>
                    <a:pt x="15" y="30"/>
                  </a:cubicBezTo>
                  <a:cubicBezTo>
                    <a:pt x="11" y="32"/>
                    <a:pt x="6" y="34"/>
                    <a:pt x="1" y="37"/>
                  </a:cubicBezTo>
                  <a:close/>
                  <a:moveTo>
                    <a:pt x="19" y="28"/>
                  </a:moveTo>
                  <a:cubicBezTo>
                    <a:pt x="18" y="28"/>
                    <a:pt x="18" y="29"/>
                    <a:pt x="17" y="29"/>
                  </a:cubicBezTo>
                  <a:cubicBezTo>
                    <a:pt x="18" y="29"/>
                    <a:pt x="19" y="28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9" y="38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12" y="37"/>
                    <a:pt x="15" y="35"/>
                    <a:pt x="18" y="34"/>
                  </a:cubicBezTo>
                  <a:cubicBezTo>
                    <a:pt x="18" y="34"/>
                    <a:pt x="17" y="35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7"/>
                    <a:pt x="12" y="39"/>
                    <a:pt x="9" y="40"/>
                  </a:cubicBezTo>
                  <a:cubicBezTo>
                    <a:pt x="9" y="40"/>
                    <a:pt x="9" y="39"/>
                    <a:pt x="9" y="38"/>
                  </a:cubicBezTo>
                  <a:close/>
                  <a:moveTo>
                    <a:pt x="17" y="39"/>
                  </a:moveTo>
                  <a:cubicBezTo>
                    <a:pt x="15" y="40"/>
                    <a:pt x="12" y="42"/>
                    <a:pt x="10" y="43"/>
                  </a:cubicBezTo>
                  <a:cubicBezTo>
                    <a:pt x="10" y="42"/>
                    <a:pt x="10" y="42"/>
                    <a:pt x="10" y="41"/>
                  </a:cubicBezTo>
                  <a:cubicBezTo>
                    <a:pt x="12" y="39"/>
                    <a:pt x="15" y="38"/>
                    <a:pt x="17" y="36"/>
                  </a:cubicBezTo>
                  <a:cubicBezTo>
                    <a:pt x="17" y="36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8"/>
                    <a:pt x="14" y="39"/>
                    <a:pt x="13" y="40"/>
                  </a:cubicBezTo>
                  <a:cubicBezTo>
                    <a:pt x="13" y="40"/>
                    <a:pt x="13" y="41"/>
                    <a:pt x="13" y="40"/>
                  </a:cubicBezTo>
                  <a:cubicBezTo>
                    <a:pt x="15" y="39"/>
                    <a:pt x="16" y="39"/>
                    <a:pt x="18" y="38"/>
                  </a:cubicBezTo>
                  <a:cubicBezTo>
                    <a:pt x="18" y="39"/>
                    <a:pt x="18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6" y="43"/>
                    <a:pt x="13" y="44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3" y="42"/>
                    <a:pt x="15" y="41"/>
                    <a:pt x="17" y="40"/>
                  </a:cubicBezTo>
                  <a:cubicBezTo>
                    <a:pt x="18" y="40"/>
                    <a:pt x="17" y="39"/>
                    <a:pt x="17" y="39"/>
                  </a:cubicBezTo>
                  <a:close/>
                  <a:moveTo>
                    <a:pt x="19" y="45"/>
                  </a:moveTo>
                  <a:cubicBezTo>
                    <a:pt x="15" y="47"/>
                    <a:pt x="11" y="49"/>
                    <a:pt x="8" y="52"/>
                  </a:cubicBezTo>
                  <a:cubicBezTo>
                    <a:pt x="9" y="51"/>
                    <a:pt x="11" y="49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6"/>
                    <a:pt x="12" y="46"/>
                  </a:cubicBezTo>
                  <a:cubicBezTo>
                    <a:pt x="14" y="44"/>
                    <a:pt x="16" y="43"/>
                    <a:pt x="18" y="42"/>
                  </a:cubicBezTo>
                  <a:cubicBezTo>
                    <a:pt x="18" y="42"/>
                    <a:pt x="18" y="42"/>
                    <a:pt x="18" y="43"/>
                  </a:cubicBezTo>
                  <a:cubicBezTo>
                    <a:pt x="18" y="42"/>
                    <a:pt x="18" y="42"/>
                    <a:pt x="18" y="43"/>
                  </a:cubicBezTo>
                  <a:cubicBezTo>
                    <a:pt x="17" y="43"/>
                    <a:pt x="16" y="44"/>
                    <a:pt x="15" y="45"/>
                  </a:cubicBezTo>
                  <a:cubicBezTo>
                    <a:pt x="14" y="45"/>
                    <a:pt x="15" y="46"/>
                    <a:pt x="15" y="46"/>
                  </a:cubicBezTo>
                  <a:cubicBezTo>
                    <a:pt x="16" y="45"/>
                    <a:pt x="17" y="44"/>
                    <a:pt x="18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4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lose/>
                  <a:moveTo>
                    <a:pt x="7" y="57"/>
                  </a:moveTo>
                  <a:cubicBezTo>
                    <a:pt x="12" y="54"/>
                    <a:pt x="16" y="51"/>
                    <a:pt x="21" y="47"/>
                  </a:cubicBezTo>
                  <a:cubicBezTo>
                    <a:pt x="21" y="48"/>
                    <a:pt x="21" y="48"/>
                    <a:pt x="22" y="48"/>
                  </a:cubicBezTo>
                  <a:cubicBezTo>
                    <a:pt x="22" y="48"/>
                    <a:pt x="22" y="49"/>
                    <a:pt x="23" y="49"/>
                  </a:cubicBezTo>
                  <a:cubicBezTo>
                    <a:pt x="18" y="52"/>
                    <a:pt x="13" y="55"/>
                    <a:pt x="9" y="59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10" y="57"/>
                    <a:pt x="11" y="56"/>
                    <a:pt x="13" y="55"/>
                  </a:cubicBezTo>
                  <a:cubicBezTo>
                    <a:pt x="13" y="55"/>
                    <a:pt x="13" y="54"/>
                    <a:pt x="13" y="54"/>
                  </a:cubicBezTo>
                  <a:cubicBezTo>
                    <a:pt x="11" y="55"/>
                    <a:pt x="9" y="57"/>
                    <a:pt x="8" y="58"/>
                  </a:cubicBezTo>
                  <a:cubicBezTo>
                    <a:pt x="7" y="57"/>
                    <a:pt x="7" y="57"/>
                    <a:pt x="7" y="57"/>
                  </a:cubicBezTo>
                  <a:close/>
                  <a:moveTo>
                    <a:pt x="10" y="60"/>
                  </a:move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7"/>
                    <a:pt x="13" y="57"/>
                    <a:pt x="13" y="57"/>
                  </a:cubicBezTo>
                  <a:cubicBezTo>
                    <a:pt x="12" y="58"/>
                    <a:pt x="11" y="59"/>
                    <a:pt x="10" y="60"/>
                  </a:cubicBezTo>
                  <a:cubicBezTo>
                    <a:pt x="9" y="60"/>
                    <a:pt x="9" y="59"/>
                    <a:pt x="9" y="59"/>
                  </a:cubicBezTo>
                  <a:cubicBezTo>
                    <a:pt x="14" y="56"/>
                    <a:pt x="18" y="53"/>
                    <a:pt x="23" y="50"/>
                  </a:cubicBezTo>
                  <a:cubicBezTo>
                    <a:pt x="24" y="50"/>
                    <a:pt x="24" y="50"/>
                    <a:pt x="24" y="51"/>
                  </a:cubicBezTo>
                  <a:cubicBezTo>
                    <a:pt x="20" y="54"/>
                    <a:pt x="15" y="57"/>
                    <a:pt x="10" y="60"/>
                  </a:cubicBezTo>
                  <a:close/>
                  <a:moveTo>
                    <a:pt x="28" y="52"/>
                  </a:moveTo>
                  <a:cubicBezTo>
                    <a:pt x="25" y="54"/>
                    <a:pt x="22" y="55"/>
                    <a:pt x="20" y="57"/>
                  </a:cubicBezTo>
                  <a:cubicBezTo>
                    <a:pt x="20" y="56"/>
                    <a:pt x="19" y="56"/>
                    <a:pt x="19" y="56"/>
                  </a:cubicBezTo>
                  <a:cubicBezTo>
                    <a:pt x="21" y="54"/>
                    <a:pt x="24" y="53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7" y="52"/>
                    <a:pt x="27" y="52"/>
                    <a:pt x="28" y="52"/>
                  </a:cubicBezTo>
                  <a:close/>
                  <a:moveTo>
                    <a:pt x="32" y="54"/>
                  </a:moveTo>
                  <a:cubicBezTo>
                    <a:pt x="32" y="54"/>
                    <a:pt x="32" y="54"/>
                    <a:pt x="32" y="54"/>
                  </a:cubicBezTo>
                  <a:cubicBezTo>
                    <a:pt x="33" y="54"/>
                    <a:pt x="34" y="54"/>
                    <a:pt x="34" y="54"/>
                  </a:cubicBezTo>
                  <a:cubicBezTo>
                    <a:pt x="30" y="56"/>
                    <a:pt x="27" y="57"/>
                    <a:pt x="23" y="59"/>
                  </a:cubicBezTo>
                  <a:cubicBezTo>
                    <a:pt x="23" y="59"/>
                    <a:pt x="22" y="59"/>
                    <a:pt x="22" y="58"/>
                  </a:cubicBezTo>
                  <a:cubicBezTo>
                    <a:pt x="25" y="57"/>
                    <a:pt x="29" y="55"/>
                    <a:pt x="32" y="54"/>
                  </a:cubicBezTo>
                  <a:close/>
                  <a:moveTo>
                    <a:pt x="61" y="50"/>
                  </a:moveTo>
                  <a:cubicBezTo>
                    <a:pt x="61" y="50"/>
                    <a:pt x="60" y="50"/>
                    <a:pt x="60" y="50"/>
                  </a:cubicBezTo>
                  <a:cubicBezTo>
                    <a:pt x="50" y="55"/>
                    <a:pt x="40" y="59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1" y="63"/>
                    <a:pt x="33" y="62"/>
                    <a:pt x="34" y="61"/>
                  </a:cubicBezTo>
                  <a:cubicBezTo>
                    <a:pt x="35" y="61"/>
                    <a:pt x="34" y="61"/>
                    <a:pt x="34" y="61"/>
                  </a:cubicBezTo>
                  <a:cubicBezTo>
                    <a:pt x="33" y="62"/>
                    <a:pt x="31" y="62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40" y="58"/>
                    <a:pt x="51" y="53"/>
                    <a:pt x="62" y="48"/>
                  </a:cubicBezTo>
                  <a:cubicBezTo>
                    <a:pt x="61" y="49"/>
                    <a:pt x="61" y="49"/>
                    <a:pt x="61" y="50"/>
                  </a:cubicBezTo>
                  <a:close/>
                  <a:moveTo>
                    <a:pt x="30" y="69"/>
                  </a:moveTo>
                  <a:cubicBezTo>
                    <a:pt x="31" y="69"/>
                    <a:pt x="31" y="69"/>
                    <a:pt x="32" y="68"/>
                  </a:cubicBezTo>
                  <a:cubicBezTo>
                    <a:pt x="31" y="69"/>
                    <a:pt x="31" y="69"/>
                    <a:pt x="30" y="70"/>
                  </a:cubicBezTo>
                  <a:cubicBezTo>
                    <a:pt x="30" y="69"/>
                    <a:pt x="30" y="69"/>
                    <a:pt x="30" y="69"/>
                  </a:cubicBezTo>
                  <a:close/>
                  <a:moveTo>
                    <a:pt x="30" y="70"/>
                  </a:moveTo>
                  <a:cubicBezTo>
                    <a:pt x="31" y="70"/>
                    <a:pt x="32" y="69"/>
                    <a:pt x="33" y="69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5" y="67"/>
                    <a:pt x="37" y="67"/>
                    <a:pt x="39" y="66"/>
                  </a:cubicBezTo>
                  <a:cubicBezTo>
                    <a:pt x="39" y="67"/>
                    <a:pt x="39" y="67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6" y="69"/>
                    <a:pt x="33" y="70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0"/>
                    <a:pt x="30" y="70"/>
                  </a:cubicBezTo>
                  <a:close/>
                  <a:moveTo>
                    <a:pt x="31" y="71"/>
                  </a:moveTo>
                  <a:cubicBezTo>
                    <a:pt x="34" y="70"/>
                    <a:pt x="36" y="69"/>
                    <a:pt x="39" y="68"/>
                  </a:cubicBezTo>
                  <a:cubicBezTo>
                    <a:pt x="39" y="69"/>
                    <a:pt x="39" y="70"/>
                    <a:pt x="39" y="71"/>
                  </a:cubicBezTo>
                  <a:cubicBezTo>
                    <a:pt x="37" y="71"/>
                    <a:pt x="34" y="71"/>
                    <a:pt x="31" y="71"/>
                  </a:cubicBezTo>
                  <a:close/>
                  <a:moveTo>
                    <a:pt x="39" y="65"/>
                  </a:moveTo>
                  <a:cubicBezTo>
                    <a:pt x="36" y="66"/>
                    <a:pt x="33" y="67"/>
                    <a:pt x="30" y="69"/>
                  </a:cubicBezTo>
                  <a:cubicBezTo>
                    <a:pt x="30" y="68"/>
                    <a:pt x="30" y="68"/>
                    <a:pt x="30" y="67"/>
                  </a:cubicBezTo>
                  <a:cubicBezTo>
                    <a:pt x="33" y="66"/>
                    <a:pt x="36" y="65"/>
                    <a:pt x="39" y="64"/>
                  </a:cubicBezTo>
                  <a:cubicBezTo>
                    <a:pt x="39" y="64"/>
                    <a:pt x="39" y="65"/>
                    <a:pt x="39" y="65"/>
                  </a:cubicBezTo>
                  <a:close/>
                  <a:moveTo>
                    <a:pt x="62" y="59"/>
                  </a:moveTo>
                  <a:cubicBezTo>
                    <a:pt x="61" y="59"/>
                    <a:pt x="61" y="60"/>
                    <a:pt x="60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58" y="61"/>
                    <a:pt x="56" y="62"/>
                    <a:pt x="53" y="63"/>
                  </a:cubicBezTo>
                  <a:cubicBezTo>
                    <a:pt x="53" y="63"/>
                    <a:pt x="53" y="62"/>
                    <a:pt x="52" y="62"/>
                  </a:cubicBezTo>
                  <a:cubicBezTo>
                    <a:pt x="55" y="61"/>
                    <a:pt x="58" y="60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1" y="58"/>
                    <a:pt x="61" y="59"/>
                    <a:pt x="62" y="59"/>
                  </a:cubicBezTo>
                  <a:close/>
                  <a:moveTo>
                    <a:pt x="60" y="58"/>
                  </a:moveTo>
                  <a:cubicBezTo>
                    <a:pt x="60" y="58"/>
                    <a:pt x="60" y="58"/>
                    <a:pt x="60" y="58"/>
                  </a:cubicBezTo>
                  <a:cubicBezTo>
                    <a:pt x="57" y="59"/>
                    <a:pt x="55" y="60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1" y="61"/>
                    <a:pt x="51" y="60"/>
                  </a:cubicBezTo>
                  <a:cubicBezTo>
                    <a:pt x="53" y="59"/>
                    <a:pt x="56" y="58"/>
                    <a:pt x="58" y="57"/>
                  </a:cubicBezTo>
                  <a:cubicBezTo>
                    <a:pt x="59" y="57"/>
                    <a:pt x="59" y="56"/>
                    <a:pt x="58" y="56"/>
                  </a:cubicBezTo>
                  <a:cubicBezTo>
                    <a:pt x="56" y="57"/>
                    <a:pt x="53" y="58"/>
                    <a:pt x="51" y="60"/>
                  </a:cubicBezTo>
                  <a:cubicBezTo>
                    <a:pt x="50" y="60"/>
                    <a:pt x="50" y="60"/>
                    <a:pt x="50" y="59"/>
                  </a:cubicBezTo>
                  <a:cubicBezTo>
                    <a:pt x="50" y="59"/>
                    <a:pt x="49" y="59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7" y="62"/>
                    <a:pt x="44" y="63"/>
                    <a:pt x="41" y="63"/>
                  </a:cubicBezTo>
                  <a:cubicBezTo>
                    <a:pt x="46" y="61"/>
                    <a:pt x="52" y="58"/>
                    <a:pt x="57" y="55"/>
                  </a:cubicBezTo>
                  <a:cubicBezTo>
                    <a:pt x="58" y="56"/>
                    <a:pt x="60" y="57"/>
                    <a:pt x="60" y="58"/>
                  </a:cubicBezTo>
                  <a:close/>
                  <a:moveTo>
                    <a:pt x="57" y="54"/>
                  </a:move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5"/>
                    <a:pt x="57" y="55"/>
                  </a:cubicBezTo>
                  <a:cubicBezTo>
                    <a:pt x="48" y="59"/>
                    <a:pt x="39" y="63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1" y="65"/>
                    <a:pt x="33" y="65"/>
                    <a:pt x="35" y="64"/>
                  </a:cubicBezTo>
                  <a:cubicBezTo>
                    <a:pt x="35" y="64"/>
                    <a:pt x="35" y="63"/>
                    <a:pt x="35" y="64"/>
                  </a:cubicBezTo>
                  <a:cubicBezTo>
                    <a:pt x="33" y="64"/>
                    <a:pt x="31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40" y="60"/>
                    <a:pt x="50" y="56"/>
                    <a:pt x="60" y="51"/>
                  </a:cubicBezTo>
                  <a:cubicBezTo>
                    <a:pt x="59" y="52"/>
                    <a:pt x="58" y="53"/>
                    <a:pt x="57" y="54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0" y="48"/>
                    <a:pt x="58" y="49"/>
                    <a:pt x="56" y="50"/>
                  </a:cubicBezTo>
                  <a:cubicBezTo>
                    <a:pt x="58" y="49"/>
                    <a:pt x="59" y="48"/>
                    <a:pt x="61" y="47"/>
                  </a:cubicBezTo>
                  <a:cubicBezTo>
                    <a:pt x="61" y="47"/>
                    <a:pt x="61" y="46"/>
                    <a:pt x="60" y="46"/>
                  </a:cubicBezTo>
                  <a:cubicBezTo>
                    <a:pt x="59" y="47"/>
                    <a:pt x="58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47" y="54"/>
                    <a:pt x="38" y="58"/>
                    <a:pt x="29" y="62"/>
                  </a:cubicBezTo>
                  <a:cubicBezTo>
                    <a:pt x="28" y="62"/>
                    <a:pt x="27" y="61"/>
                    <a:pt x="27" y="61"/>
                  </a:cubicBezTo>
                  <a:cubicBezTo>
                    <a:pt x="39" y="56"/>
                    <a:pt x="50" y="50"/>
                    <a:pt x="62" y="45"/>
                  </a:cubicBezTo>
                  <a:cubicBezTo>
                    <a:pt x="62" y="45"/>
                    <a:pt x="62" y="45"/>
                    <a:pt x="63" y="46"/>
                  </a:cubicBezTo>
                  <a:cubicBezTo>
                    <a:pt x="62" y="46"/>
                    <a:pt x="62" y="47"/>
                    <a:pt x="62" y="47"/>
                  </a:cubicBezTo>
                  <a:close/>
                  <a:moveTo>
                    <a:pt x="63" y="45"/>
                  </a:moveTo>
                  <a:cubicBezTo>
                    <a:pt x="66" y="44"/>
                    <a:pt x="68" y="42"/>
                    <a:pt x="71" y="41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0" y="43"/>
                    <a:pt x="68" y="44"/>
                    <a:pt x="67" y="44"/>
                  </a:cubicBezTo>
                  <a:cubicBezTo>
                    <a:pt x="67" y="44"/>
                    <a:pt x="67" y="45"/>
                    <a:pt x="67" y="45"/>
                  </a:cubicBezTo>
                  <a:cubicBezTo>
                    <a:pt x="66" y="45"/>
                    <a:pt x="64" y="45"/>
                    <a:pt x="63" y="4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6" name="Freeform 12530"/>
            <p:cNvSpPr>
              <a:spLocks/>
            </p:cNvSpPr>
            <p:nvPr/>
          </p:nvSpPr>
          <p:spPr bwMode="auto">
            <a:xfrm>
              <a:off x="7979760" y="1326742"/>
              <a:ext cx="51191" cy="29252"/>
            </a:xfrm>
            <a:custGeom>
              <a:avLst/>
              <a:gdLst>
                <a:gd name="T0" fmla="*/ 12 w 12"/>
                <a:gd name="T1" fmla="*/ 1 h 7"/>
                <a:gd name="T2" fmla="*/ 1 w 12"/>
                <a:gd name="T3" fmla="*/ 6 h 7"/>
                <a:gd name="T4" fmla="*/ 1 w 12"/>
                <a:gd name="T5" fmla="*/ 6 h 7"/>
                <a:gd name="T6" fmla="*/ 12 w 12"/>
                <a:gd name="T7" fmla="*/ 1 h 7"/>
                <a:gd name="T8" fmla="*/ 12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4" y="4"/>
                    <a:pt x="8" y="3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7" name="Freeform 12531"/>
            <p:cNvSpPr>
              <a:spLocks/>
            </p:cNvSpPr>
            <p:nvPr/>
          </p:nvSpPr>
          <p:spPr bwMode="auto">
            <a:xfrm>
              <a:off x="8065686" y="1334055"/>
              <a:ext cx="21939" cy="14626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8" name="Freeform 12532"/>
            <p:cNvSpPr>
              <a:spLocks/>
            </p:cNvSpPr>
            <p:nvPr/>
          </p:nvSpPr>
          <p:spPr bwMode="auto">
            <a:xfrm>
              <a:off x="8030951" y="1485798"/>
              <a:ext cx="78615" cy="34737"/>
            </a:xfrm>
            <a:custGeom>
              <a:avLst/>
              <a:gdLst>
                <a:gd name="T0" fmla="*/ 17 w 18"/>
                <a:gd name="T1" fmla="*/ 0 h 8"/>
                <a:gd name="T2" fmla="*/ 1 w 18"/>
                <a:gd name="T3" fmla="*/ 7 h 8"/>
                <a:gd name="T4" fmla="*/ 1 w 18"/>
                <a:gd name="T5" fmla="*/ 8 h 8"/>
                <a:gd name="T6" fmla="*/ 17 w 18"/>
                <a:gd name="T7" fmla="*/ 0 h 8"/>
                <a:gd name="T8" fmla="*/ 17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7" y="0"/>
                  </a:moveTo>
                  <a:cubicBezTo>
                    <a:pt x="12" y="2"/>
                    <a:pt x="6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2" y="3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9" name="Freeform 12533"/>
            <p:cNvSpPr>
              <a:spLocks/>
            </p:cNvSpPr>
            <p:nvPr/>
          </p:nvSpPr>
          <p:spPr bwMode="auto">
            <a:xfrm>
              <a:off x="7992557" y="1494939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0" name="Freeform 12534"/>
            <p:cNvSpPr>
              <a:spLocks/>
            </p:cNvSpPr>
            <p:nvPr/>
          </p:nvSpPr>
          <p:spPr bwMode="auto">
            <a:xfrm>
              <a:off x="7957821" y="1473001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1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1" name="Freeform 12535"/>
            <p:cNvSpPr>
              <a:spLocks/>
            </p:cNvSpPr>
            <p:nvPr/>
          </p:nvSpPr>
          <p:spPr bwMode="auto">
            <a:xfrm>
              <a:off x="7939539" y="1463859"/>
              <a:ext cx="31081" cy="27424"/>
            </a:xfrm>
            <a:custGeom>
              <a:avLst/>
              <a:gdLst>
                <a:gd name="T0" fmla="*/ 0 w 7"/>
                <a:gd name="T1" fmla="*/ 5 h 6"/>
                <a:gd name="T2" fmla="*/ 7 w 7"/>
                <a:gd name="T3" fmla="*/ 1 h 6"/>
                <a:gd name="T4" fmla="*/ 6 w 7"/>
                <a:gd name="T5" fmla="*/ 0 h 6"/>
                <a:gd name="T6" fmla="*/ 0 w 7"/>
                <a:gd name="T7" fmla="*/ 5 h 6"/>
                <a:gd name="T8" fmla="*/ 0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2" y="4"/>
                    <a:pt x="5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2" name="Freeform 12536"/>
            <p:cNvSpPr>
              <a:spLocks/>
            </p:cNvSpPr>
            <p:nvPr/>
          </p:nvSpPr>
          <p:spPr bwMode="auto">
            <a:xfrm>
              <a:off x="8052889" y="1504080"/>
              <a:ext cx="60332" cy="29252"/>
            </a:xfrm>
            <a:custGeom>
              <a:avLst/>
              <a:gdLst>
                <a:gd name="T0" fmla="*/ 13 w 14"/>
                <a:gd name="T1" fmla="*/ 0 h 7"/>
                <a:gd name="T2" fmla="*/ 0 w 14"/>
                <a:gd name="T3" fmla="*/ 6 h 7"/>
                <a:gd name="T4" fmla="*/ 1 w 14"/>
                <a:gd name="T5" fmla="*/ 7 h 7"/>
                <a:gd name="T6" fmla="*/ 13 w 14"/>
                <a:gd name="T7" fmla="*/ 1 h 7"/>
                <a:gd name="T8" fmla="*/ 13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3" y="0"/>
                  </a:moveTo>
                  <a:cubicBezTo>
                    <a:pt x="9" y="2"/>
                    <a:pt x="4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3" name="Freeform 12537"/>
            <p:cNvSpPr>
              <a:spLocks/>
            </p:cNvSpPr>
            <p:nvPr/>
          </p:nvSpPr>
          <p:spPr bwMode="auto">
            <a:xfrm>
              <a:off x="8049233" y="1504080"/>
              <a:ext cx="38394" cy="21939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4 h 5"/>
                <a:gd name="T4" fmla="*/ 1 w 9"/>
                <a:gd name="T5" fmla="*/ 5 h 5"/>
                <a:gd name="T6" fmla="*/ 9 w 9"/>
                <a:gd name="T7" fmla="*/ 1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4" name="Freeform 12538"/>
            <p:cNvSpPr>
              <a:spLocks/>
            </p:cNvSpPr>
            <p:nvPr/>
          </p:nvSpPr>
          <p:spPr bwMode="auto">
            <a:xfrm>
              <a:off x="7913943" y="1491283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5" name="Freeform 12539"/>
            <p:cNvSpPr>
              <a:spLocks/>
            </p:cNvSpPr>
            <p:nvPr/>
          </p:nvSpPr>
          <p:spPr bwMode="auto">
            <a:xfrm>
              <a:off x="8043748" y="1564412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6" name="Freeform 12540"/>
            <p:cNvSpPr>
              <a:spLocks/>
            </p:cNvSpPr>
            <p:nvPr/>
          </p:nvSpPr>
          <p:spPr bwMode="auto">
            <a:xfrm>
              <a:off x="8122362" y="1491283"/>
              <a:ext cx="16455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7" name="Freeform 12541"/>
            <p:cNvSpPr>
              <a:spLocks/>
            </p:cNvSpPr>
            <p:nvPr/>
          </p:nvSpPr>
          <p:spPr bwMode="auto">
            <a:xfrm>
              <a:off x="8040091" y="1295661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3 h 4"/>
                <a:gd name="T4" fmla="*/ 1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8" name="Freeform 12542"/>
            <p:cNvSpPr>
              <a:spLocks/>
            </p:cNvSpPr>
            <p:nvPr/>
          </p:nvSpPr>
          <p:spPr bwMode="auto">
            <a:xfrm>
              <a:off x="8052889" y="1286520"/>
              <a:ext cx="21939" cy="14626"/>
            </a:xfrm>
            <a:custGeom>
              <a:avLst/>
              <a:gdLst>
                <a:gd name="T0" fmla="*/ 1 w 5"/>
                <a:gd name="T1" fmla="*/ 2 h 3"/>
                <a:gd name="T2" fmla="*/ 4 w 5"/>
                <a:gd name="T3" fmla="*/ 1 h 3"/>
                <a:gd name="T4" fmla="*/ 4 w 5"/>
                <a:gd name="T5" fmla="*/ 0 h 3"/>
                <a:gd name="T6" fmla="*/ 0 w 5"/>
                <a:gd name="T7" fmla="*/ 2 h 3"/>
                <a:gd name="T8" fmla="*/ 1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9" name="Freeform 12543"/>
            <p:cNvSpPr>
              <a:spLocks noEditPoints="1"/>
            </p:cNvSpPr>
            <p:nvPr/>
          </p:nvSpPr>
          <p:spPr bwMode="auto">
            <a:xfrm>
              <a:off x="8147958" y="4396351"/>
              <a:ext cx="272408" cy="263266"/>
            </a:xfrm>
            <a:custGeom>
              <a:avLst/>
              <a:gdLst>
                <a:gd name="T0" fmla="*/ 46 w 63"/>
                <a:gd name="T1" fmla="*/ 36 h 61"/>
                <a:gd name="T2" fmla="*/ 60 w 63"/>
                <a:gd name="T3" fmla="*/ 29 h 61"/>
                <a:gd name="T4" fmla="*/ 58 w 63"/>
                <a:gd name="T5" fmla="*/ 14 h 61"/>
                <a:gd name="T6" fmla="*/ 52 w 63"/>
                <a:gd name="T7" fmla="*/ 7 h 61"/>
                <a:gd name="T8" fmla="*/ 32 w 63"/>
                <a:gd name="T9" fmla="*/ 1 h 61"/>
                <a:gd name="T10" fmla="*/ 38 w 63"/>
                <a:gd name="T11" fmla="*/ 6 h 61"/>
                <a:gd name="T12" fmla="*/ 12 w 63"/>
                <a:gd name="T13" fmla="*/ 16 h 61"/>
                <a:gd name="T14" fmla="*/ 10 w 63"/>
                <a:gd name="T15" fmla="*/ 9 h 61"/>
                <a:gd name="T16" fmla="*/ 1 w 63"/>
                <a:gd name="T17" fmla="*/ 23 h 61"/>
                <a:gd name="T18" fmla="*/ 13 w 63"/>
                <a:gd name="T19" fmla="*/ 29 h 61"/>
                <a:gd name="T20" fmla="*/ 4 w 63"/>
                <a:gd name="T21" fmla="*/ 32 h 61"/>
                <a:gd name="T22" fmla="*/ 5 w 63"/>
                <a:gd name="T23" fmla="*/ 46 h 61"/>
                <a:gd name="T24" fmla="*/ 10 w 63"/>
                <a:gd name="T25" fmla="*/ 53 h 61"/>
                <a:gd name="T26" fmla="*/ 17 w 63"/>
                <a:gd name="T27" fmla="*/ 47 h 61"/>
                <a:gd name="T28" fmla="*/ 25 w 63"/>
                <a:gd name="T29" fmla="*/ 53 h 61"/>
                <a:gd name="T30" fmla="*/ 35 w 63"/>
                <a:gd name="T31" fmla="*/ 55 h 61"/>
                <a:gd name="T32" fmla="*/ 51 w 63"/>
                <a:gd name="T33" fmla="*/ 52 h 61"/>
                <a:gd name="T34" fmla="*/ 50 w 63"/>
                <a:gd name="T35" fmla="*/ 46 h 61"/>
                <a:gd name="T36" fmla="*/ 17 w 63"/>
                <a:gd name="T37" fmla="*/ 7 h 61"/>
                <a:gd name="T38" fmla="*/ 11 w 63"/>
                <a:gd name="T39" fmla="*/ 9 h 61"/>
                <a:gd name="T40" fmla="*/ 19 w 63"/>
                <a:gd name="T41" fmla="*/ 9 h 61"/>
                <a:gd name="T42" fmla="*/ 23 w 63"/>
                <a:gd name="T43" fmla="*/ 51 h 61"/>
                <a:gd name="T44" fmla="*/ 34 w 63"/>
                <a:gd name="T45" fmla="*/ 46 h 61"/>
                <a:gd name="T46" fmla="*/ 62 w 63"/>
                <a:gd name="T47" fmla="*/ 34 h 61"/>
                <a:gd name="T48" fmla="*/ 62 w 63"/>
                <a:gd name="T49" fmla="*/ 33 h 61"/>
                <a:gd name="T50" fmla="*/ 45 w 63"/>
                <a:gd name="T51" fmla="*/ 23 h 61"/>
                <a:gd name="T52" fmla="*/ 55 w 63"/>
                <a:gd name="T53" fmla="*/ 22 h 61"/>
                <a:gd name="T54" fmla="*/ 56 w 63"/>
                <a:gd name="T55" fmla="*/ 25 h 61"/>
                <a:gd name="T56" fmla="*/ 55 w 63"/>
                <a:gd name="T57" fmla="*/ 29 h 61"/>
                <a:gd name="T58" fmla="*/ 56 w 63"/>
                <a:gd name="T59" fmla="*/ 29 h 61"/>
                <a:gd name="T60" fmla="*/ 53 w 63"/>
                <a:gd name="T61" fmla="*/ 18 h 61"/>
                <a:gd name="T62" fmla="*/ 43 w 63"/>
                <a:gd name="T63" fmla="*/ 40 h 61"/>
                <a:gd name="T64" fmla="*/ 27 w 63"/>
                <a:gd name="T65" fmla="*/ 45 h 61"/>
                <a:gd name="T66" fmla="*/ 34 w 63"/>
                <a:gd name="T67" fmla="*/ 15 h 61"/>
                <a:gd name="T68" fmla="*/ 48 w 63"/>
                <a:gd name="T69" fmla="*/ 12 h 61"/>
                <a:gd name="T70" fmla="*/ 38 w 63"/>
                <a:gd name="T71" fmla="*/ 16 h 61"/>
                <a:gd name="T72" fmla="*/ 40 w 63"/>
                <a:gd name="T73" fmla="*/ 17 h 61"/>
                <a:gd name="T74" fmla="*/ 49 w 63"/>
                <a:gd name="T75" fmla="*/ 10 h 61"/>
                <a:gd name="T76" fmla="*/ 42 w 63"/>
                <a:gd name="T77" fmla="*/ 12 h 61"/>
                <a:gd name="T78" fmla="*/ 31 w 63"/>
                <a:gd name="T79" fmla="*/ 3 h 61"/>
                <a:gd name="T80" fmla="*/ 10 w 63"/>
                <a:gd name="T81" fmla="*/ 22 h 61"/>
                <a:gd name="T82" fmla="*/ 10 w 63"/>
                <a:gd name="T83" fmla="*/ 22 h 61"/>
                <a:gd name="T84" fmla="*/ 1 w 63"/>
                <a:gd name="T85" fmla="*/ 24 h 61"/>
                <a:gd name="T86" fmla="*/ 43 w 63"/>
                <a:gd name="T87" fmla="*/ 8 h 61"/>
                <a:gd name="T88" fmla="*/ 2 w 63"/>
                <a:gd name="T89" fmla="*/ 29 h 61"/>
                <a:gd name="T90" fmla="*/ 18 w 63"/>
                <a:gd name="T91" fmla="*/ 22 h 61"/>
                <a:gd name="T92" fmla="*/ 16 w 63"/>
                <a:gd name="T93" fmla="*/ 28 h 61"/>
                <a:gd name="T94" fmla="*/ 12 w 63"/>
                <a:gd name="T95" fmla="*/ 34 h 61"/>
                <a:gd name="T96" fmla="*/ 11 w 63"/>
                <a:gd name="T97" fmla="*/ 41 h 61"/>
                <a:gd name="T98" fmla="*/ 17 w 63"/>
                <a:gd name="T99" fmla="*/ 38 h 61"/>
                <a:gd name="T100" fmla="*/ 7 w 63"/>
                <a:gd name="T101" fmla="*/ 48 h 61"/>
                <a:gd name="T102" fmla="*/ 18 w 63"/>
                <a:gd name="T103" fmla="*/ 48 h 61"/>
                <a:gd name="T104" fmla="*/ 53 w 63"/>
                <a:gd name="T105" fmla="*/ 42 h 61"/>
                <a:gd name="T106" fmla="*/ 26 w 63"/>
                <a:gd name="T107" fmla="*/ 59 h 61"/>
                <a:gd name="T108" fmla="*/ 26 w 63"/>
                <a:gd name="T109" fmla="*/ 60 h 61"/>
                <a:gd name="T110" fmla="*/ 34 w 63"/>
                <a:gd name="T111" fmla="*/ 54 h 61"/>
                <a:gd name="T112" fmla="*/ 52 w 63"/>
                <a:gd name="T113" fmla="*/ 49 h 61"/>
                <a:gd name="T114" fmla="*/ 36 w 63"/>
                <a:gd name="T115" fmla="*/ 53 h 61"/>
                <a:gd name="T116" fmla="*/ 26 w 63"/>
                <a:gd name="T117" fmla="*/ 55 h 61"/>
                <a:gd name="T118" fmla="*/ 25 w 63"/>
                <a:gd name="T119" fmla="*/ 52 h 61"/>
                <a:gd name="T120" fmla="*/ 55 w 63"/>
                <a:gd name="T121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" h="61">
                  <a:moveTo>
                    <a:pt x="62" y="38"/>
                  </a:moveTo>
                  <a:cubicBezTo>
                    <a:pt x="61" y="38"/>
                    <a:pt x="60" y="38"/>
                    <a:pt x="59" y="38"/>
                  </a:cubicBezTo>
                  <a:cubicBezTo>
                    <a:pt x="60" y="37"/>
                    <a:pt x="61" y="37"/>
                    <a:pt x="62" y="36"/>
                  </a:cubicBezTo>
                  <a:cubicBezTo>
                    <a:pt x="62" y="36"/>
                    <a:pt x="62" y="37"/>
                    <a:pt x="62" y="37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2" y="35"/>
                    <a:pt x="62" y="32"/>
                    <a:pt x="63" y="30"/>
                  </a:cubicBezTo>
                  <a:cubicBezTo>
                    <a:pt x="63" y="29"/>
                    <a:pt x="62" y="29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6" y="32"/>
                    <a:pt x="51" y="35"/>
                    <a:pt x="45" y="37"/>
                  </a:cubicBezTo>
                  <a:cubicBezTo>
                    <a:pt x="45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9" y="35"/>
                    <a:pt x="50" y="34"/>
                  </a:cubicBezTo>
                  <a:cubicBezTo>
                    <a:pt x="51" y="34"/>
                    <a:pt x="51" y="33"/>
                    <a:pt x="50" y="34"/>
                  </a:cubicBezTo>
                  <a:cubicBezTo>
                    <a:pt x="49" y="34"/>
                    <a:pt x="47" y="35"/>
                    <a:pt x="46" y="3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1" y="33"/>
                    <a:pt x="55" y="31"/>
                    <a:pt x="59" y="30"/>
                  </a:cubicBezTo>
                  <a:cubicBezTo>
                    <a:pt x="57" y="30"/>
                    <a:pt x="56" y="31"/>
                    <a:pt x="55" y="32"/>
                  </a:cubicBezTo>
                  <a:cubicBezTo>
                    <a:pt x="54" y="32"/>
                    <a:pt x="55" y="32"/>
                    <a:pt x="55" y="32"/>
                  </a:cubicBezTo>
                  <a:cubicBezTo>
                    <a:pt x="57" y="31"/>
                    <a:pt x="58" y="30"/>
                    <a:pt x="60" y="30"/>
                  </a:cubicBezTo>
                  <a:cubicBezTo>
                    <a:pt x="60" y="30"/>
                    <a:pt x="60" y="29"/>
                    <a:pt x="60" y="29"/>
                  </a:cubicBezTo>
                  <a:cubicBezTo>
                    <a:pt x="61" y="29"/>
                    <a:pt x="61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29"/>
                    <a:pt x="58" y="29"/>
                    <a:pt x="56" y="28"/>
                  </a:cubicBezTo>
                  <a:cubicBezTo>
                    <a:pt x="57" y="28"/>
                    <a:pt x="56" y="26"/>
                    <a:pt x="56" y="25"/>
                  </a:cubicBezTo>
                  <a:cubicBezTo>
                    <a:pt x="56" y="24"/>
                    <a:pt x="56" y="23"/>
                    <a:pt x="55" y="22"/>
                  </a:cubicBezTo>
                  <a:cubicBezTo>
                    <a:pt x="55" y="21"/>
                    <a:pt x="54" y="20"/>
                    <a:pt x="54" y="19"/>
                  </a:cubicBezTo>
                  <a:cubicBezTo>
                    <a:pt x="53" y="19"/>
                    <a:pt x="54" y="18"/>
                    <a:pt x="54" y="18"/>
                  </a:cubicBezTo>
                  <a:cubicBezTo>
                    <a:pt x="54" y="17"/>
                    <a:pt x="55" y="17"/>
                    <a:pt x="55" y="17"/>
                  </a:cubicBezTo>
                  <a:cubicBezTo>
                    <a:pt x="55" y="16"/>
                    <a:pt x="55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5"/>
                    <a:pt x="57" y="14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7" y="14"/>
                    <a:pt x="56" y="14"/>
                    <a:pt x="55" y="15"/>
                  </a:cubicBezTo>
                  <a:cubicBezTo>
                    <a:pt x="51" y="17"/>
                    <a:pt x="47" y="18"/>
                    <a:pt x="43" y="19"/>
                  </a:cubicBezTo>
                  <a:cubicBezTo>
                    <a:pt x="42" y="19"/>
                    <a:pt x="42" y="19"/>
                    <a:pt x="42" y="18"/>
                  </a:cubicBezTo>
                  <a:cubicBezTo>
                    <a:pt x="47" y="17"/>
                    <a:pt x="51" y="15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4"/>
                  </a:cubicBezTo>
                  <a:cubicBezTo>
                    <a:pt x="57" y="14"/>
                    <a:pt x="57" y="13"/>
                    <a:pt x="57" y="13"/>
                  </a:cubicBezTo>
                  <a:cubicBezTo>
                    <a:pt x="56" y="12"/>
                    <a:pt x="55" y="11"/>
                    <a:pt x="54" y="10"/>
                  </a:cubicBezTo>
                  <a:cubicBezTo>
                    <a:pt x="54" y="9"/>
                    <a:pt x="54" y="9"/>
                    <a:pt x="53" y="8"/>
                  </a:cubicBezTo>
                  <a:cubicBezTo>
                    <a:pt x="53" y="8"/>
                    <a:pt x="52" y="7"/>
                    <a:pt x="52" y="7"/>
                  </a:cubicBezTo>
                  <a:cubicBezTo>
                    <a:pt x="50" y="8"/>
                    <a:pt x="48" y="9"/>
                    <a:pt x="47" y="11"/>
                  </a:cubicBezTo>
                  <a:cubicBezTo>
                    <a:pt x="47" y="11"/>
                    <a:pt x="46" y="10"/>
                    <a:pt x="46" y="10"/>
                  </a:cubicBezTo>
                  <a:cubicBezTo>
                    <a:pt x="46" y="9"/>
                    <a:pt x="45" y="9"/>
                    <a:pt x="45" y="9"/>
                  </a:cubicBezTo>
                  <a:cubicBezTo>
                    <a:pt x="44" y="8"/>
                    <a:pt x="43" y="8"/>
                    <a:pt x="42" y="7"/>
                  </a:cubicBezTo>
                  <a:cubicBezTo>
                    <a:pt x="42" y="7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4"/>
                    <a:pt x="39" y="2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6" y="0"/>
                    <a:pt x="34" y="0"/>
                    <a:pt x="32" y="0"/>
                  </a:cubicBezTo>
                  <a:cubicBezTo>
                    <a:pt x="31" y="0"/>
                    <a:pt x="31" y="1"/>
                    <a:pt x="32" y="1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4" y="1"/>
                    <a:pt x="32" y="1"/>
                    <a:pt x="31" y="2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4"/>
                    <a:pt x="31" y="5"/>
                    <a:pt x="31" y="6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5"/>
                    <a:pt x="36" y="4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4"/>
                    <a:pt x="38" y="5"/>
                    <a:pt x="38" y="6"/>
                  </a:cubicBezTo>
                  <a:cubicBezTo>
                    <a:pt x="38" y="6"/>
                    <a:pt x="38" y="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0" y="10"/>
                    <a:pt x="23" y="14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8"/>
                    <a:pt x="12" y="18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9" y="14"/>
                    <a:pt x="28" y="9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28" y="9"/>
                    <a:pt x="20" y="13"/>
                    <a:pt x="11" y="18"/>
                  </a:cubicBezTo>
                  <a:cubicBezTo>
                    <a:pt x="11" y="17"/>
                    <a:pt x="11" y="17"/>
                    <a:pt x="12" y="16"/>
                  </a:cubicBezTo>
                  <a:cubicBezTo>
                    <a:pt x="18" y="13"/>
                    <a:pt x="24" y="10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6"/>
                    <a:pt x="30" y="6"/>
                  </a:cubicBezTo>
                  <a:cubicBezTo>
                    <a:pt x="29" y="6"/>
                    <a:pt x="27" y="6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1" y="8"/>
                    <a:pt x="20" y="8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8"/>
                    <a:pt x="18" y="7"/>
                    <a:pt x="17" y="6"/>
                  </a:cubicBezTo>
                  <a:cubicBezTo>
                    <a:pt x="17" y="6"/>
                    <a:pt x="16" y="4"/>
                    <a:pt x="15" y="4"/>
                  </a:cubicBezTo>
                  <a:cubicBezTo>
                    <a:pt x="14" y="5"/>
                    <a:pt x="13" y="6"/>
                    <a:pt x="12" y="7"/>
                  </a:cubicBezTo>
                  <a:cubicBezTo>
                    <a:pt x="12" y="8"/>
                    <a:pt x="11" y="8"/>
                    <a:pt x="10" y="9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9" y="10"/>
                    <a:pt x="10" y="11"/>
                    <a:pt x="10" y="11"/>
                  </a:cubicBezTo>
                  <a:cubicBezTo>
                    <a:pt x="10" y="11"/>
                    <a:pt x="13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8"/>
                    <a:pt x="10" y="20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6" y="22"/>
                    <a:pt x="3" y="23"/>
                    <a:pt x="1" y="23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7" y="29"/>
                    <a:pt x="12" y="27"/>
                    <a:pt x="17" y="24"/>
                  </a:cubicBezTo>
                  <a:cubicBezTo>
                    <a:pt x="17" y="25"/>
                    <a:pt x="16" y="26"/>
                    <a:pt x="16" y="26"/>
                  </a:cubicBezTo>
                  <a:cubicBezTo>
                    <a:pt x="15" y="27"/>
                    <a:pt x="14" y="28"/>
                    <a:pt x="13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4" y="28"/>
                    <a:pt x="15" y="28"/>
                    <a:pt x="16" y="27"/>
                  </a:cubicBezTo>
                  <a:cubicBezTo>
                    <a:pt x="16" y="27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3" y="29"/>
                    <a:pt x="11" y="30"/>
                    <a:pt x="8" y="32"/>
                  </a:cubicBezTo>
                  <a:cubicBezTo>
                    <a:pt x="8" y="32"/>
                    <a:pt x="8" y="31"/>
                    <a:pt x="8" y="31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7" y="31"/>
                    <a:pt x="8" y="31"/>
                    <a:pt x="7" y="31"/>
                  </a:cubicBezTo>
                  <a:cubicBezTo>
                    <a:pt x="7" y="31"/>
                    <a:pt x="6" y="31"/>
                    <a:pt x="5" y="32"/>
                  </a:cubicBezTo>
                  <a:cubicBezTo>
                    <a:pt x="9" y="30"/>
                    <a:pt x="12" y="28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2" y="28"/>
                    <a:pt x="8" y="30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2"/>
                    <a:pt x="3" y="32"/>
                    <a:pt x="2" y="32"/>
                  </a:cubicBezTo>
                  <a:cubicBezTo>
                    <a:pt x="2" y="32"/>
                    <a:pt x="2" y="33"/>
                    <a:pt x="3" y="33"/>
                  </a:cubicBezTo>
                  <a:cubicBezTo>
                    <a:pt x="4" y="32"/>
                    <a:pt x="6" y="32"/>
                    <a:pt x="8" y="32"/>
                  </a:cubicBezTo>
                  <a:cubicBezTo>
                    <a:pt x="8" y="32"/>
                    <a:pt x="8" y="34"/>
                    <a:pt x="8" y="34"/>
                  </a:cubicBezTo>
                  <a:cubicBezTo>
                    <a:pt x="8" y="35"/>
                    <a:pt x="9" y="35"/>
                    <a:pt x="9" y="36"/>
                  </a:cubicBezTo>
                  <a:cubicBezTo>
                    <a:pt x="9" y="37"/>
                    <a:pt x="10" y="39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9" y="42"/>
                    <a:pt x="7" y="44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9" y="43"/>
                    <a:pt x="13" y="41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4" y="42"/>
                    <a:pt x="10" y="45"/>
                    <a:pt x="6" y="48"/>
                  </a:cubicBezTo>
                  <a:cubicBezTo>
                    <a:pt x="6" y="47"/>
                    <a:pt x="6" y="47"/>
                    <a:pt x="5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5" y="48"/>
                    <a:pt x="6" y="48"/>
                    <a:pt x="6" y="49"/>
                  </a:cubicBezTo>
                  <a:cubicBezTo>
                    <a:pt x="6" y="49"/>
                    <a:pt x="7" y="50"/>
                    <a:pt x="7" y="50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9" y="51"/>
                    <a:pt x="9" y="52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2" y="51"/>
                    <a:pt x="13" y="51"/>
                  </a:cubicBezTo>
                  <a:cubicBezTo>
                    <a:pt x="13" y="51"/>
                    <a:pt x="12" y="50"/>
                    <a:pt x="12" y="50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4" y="49"/>
                    <a:pt x="18" y="46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1" y="44"/>
                    <a:pt x="19" y="46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4" y="49"/>
                    <a:pt x="12" y="50"/>
                    <a:pt x="10" y="53"/>
                  </a:cubicBezTo>
                  <a:cubicBezTo>
                    <a:pt x="10" y="53"/>
                    <a:pt x="11" y="53"/>
                    <a:pt x="11" y="53"/>
                  </a:cubicBezTo>
                  <a:cubicBezTo>
                    <a:pt x="12" y="51"/>
                    <a:pt x="15" y="50"/>
                    <a:pt x="17" y="48"/>
                  </a:cubicBezTo>
                  <a:cubicBezTo>
                    <a:pt x="17" y="48"/>
                    <a:pt x="20" y="50"/>
                    <a:pt x="20" y="50"/>
                  </a:cubicBezTo>
                  <a:cubicBezTo>
                    <a:pt x="20" y="51"/>
                    <a:pt x="21" y="51"/>
                    <a:pt x="21" y="51"/>
                  </a:cubicBezTo>
                  <a:cubicBezTo>
                    <a:pt x="22" y="52"/>
                    <a:pt x="23" y="52"/>
                    <a:pt x="23" y="52"/>
                  </a:cubicBezTo>
                  <a:cubicBezTo>
                    <a:pt x="24" y="52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6" y="53"/>
                    <a:pt x="25" y="56"/>
                    <a:pt x="25" y="56"/>
                  </a:cubicBezTo>
                  <a:cubicBezTo>
                    <a:pt x="25" y="57"/>
                    <a:pt x="25" y="58"/>
                    <a:pt x="25" y="58"/>
                  </a:cubicBezTo>
                  <a:cubicBezTo>
                    <a:pt x="25" y="59"/>
                    <a:pt x="25" y="59"/>
                    <a:pt x="26" y="59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9" y="61"/>
                    <a:pt x="32" y="60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59"/>
                    <a:pt x="35" y="58"/>
                    <a:pt x="35" y="57"/>
                  </a:cubicBezTo>
                  <a:cubicBezTo>
                    <a:pt x="35" y="56"/>
                    <a:pt x="35" y="55"/>
                    <a:pt x="35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7" y="54"/>
                    <a:pt x="38" y="54"/>
                    <a:pt x="39" y="54"/>
                  </a:cubicBezTo>
                  <a:cubicBezTo>
                    <a:pt x="41" y="53"/>
                    <a:pt x="42" y="52"/>
                    <a:pt x="44" y="51"/>
                  </a:cubicBezTo>
                  <a:cubicBezTo>
                    <a:pt x="44" y="51"/>
                    <a:pt x="44" y="52"/>
                    <a:pt x="44" y="51"/>
                  </a:cubicBezTo>
                  <a:cubicBezTo>
                    <a:pt x="45" y="52"/>
                    <a:pt x="45" y="53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7" y="55"/>
                    <a:pt x="47" y="55"/>
                    <a:pt x="47" y="56"/>
                  </a:cubicBezTo>
                  <a:cubicBezTo>
                    <a:pt x="47" y="56"/>
                    <a:pt x="48" y="56"/>
                    <a:pt x="48" y="55"/>
                  </a:cubicBezTo>
                  <a:cubicBezTo>
                    <a:pt x="48" y="55"/>
                    <a:pt x="47" y="54"/>
                    <a:pt x="47" y="54"/>
                  </a:cubicBezTo>
                  <a:cubicBezTo>
                    <a:pt x="48" y="53"/>
                    <a:pt x="50" y="53"/>
                    <a:pt x="51" y="52"/>
                  </a:cubicBezTo>
                  <a:cubicBezTo>
                    <a:pt x="50" y="53"/>
                    <a:pt x="49" y="54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0" y="53"/>
                    <a:pt x="52" y="52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3" y="49"/>
                    <a:pt x="52" y="47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1" y="46"/>
                    <a:pt x="51" y="46"/>
                    <a:pt x="50" y="46"/>
                  </a:cubicBezTo>
                  <a:cubicBezTo>
                    <a:pt x="53" y="44"/>
                    <a:pt x="54" y="41"/>
                    <a:pt x="55" y="39"/>
                  </a:cubicBezTo>
                  <a:cubicBezTo>
                    <a:pt x="55" y="39"/>
                    <a:pt x="55" y="38"/>
                    <a:pt x="55" y="38"/>
                  </a:cubicBezTo>
                  <a:cubicBezTo>
                    <a:pt x="57" y="38"/>
                    <a:pt x="60" y="39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  <a:moveTo>
                    <a:pt x="19" y="9"/>
                  </a:moveTo>
                  <a:cubicBezTo>
                    <a:pt x="16" y="10"/>
                    <a:pt x="14" y="11"/>
                    <a:pt x="12" y="12"/>
                  </a:cubicBezTo>
                  <a:cubicBezTo>
                    <a:pt x="12" y="12"/>
                    <a:pt x="11" y="12"/>
                    <a:pt x="11" y="11"/>
                  </a:cubicBezTo>
                  <a:cubicBezTo>
                    <a:pt x="13" y="10"/>
                    <a:pt x="16" y="9"/>
                    <a:pt x="18" y="8"/>
                  </a:cubicBezTo>
                  <a:cubicBezTo>
                    <a:pt x="18" y="8"/>
                    <a:pt x="18" y="9"/>
                    <a:pt x="19" y="9"/>
                  </a:cubicBezTo>
                  <a:close/>
                  <a:moveTo>
                    <a:pt x="10" y="10"/>
                  </a:moveTo>
                  <a:cubicBezTo>
                    <a:pt x="12" y="9"/>
                    <a:pt x="15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5" y="9"/>
                    <a:pt x="13" y="10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4" y="6"/>
                    <a:pt x="15" y="6"/>
                    <a:pt x="16" y="5"/>
                  </a:cubicBezTo>
                  <a:close/>
                  <a:moveTo>
                    <a:pt x="10" y="10"/>
                  </a:move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4" y="7"/>
                    <a:pt x="16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8"/>
                    <a:pt x="12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2" y="13"/>
                  </a:cubicBezTo>
                  <a:cubicBezTo>
                    <a:pt x="15" y="12"/>
                    <a:pt x="17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1" y="8"/>
                    <a:pt x="23" y="7"/>
                    <a:pt x="25" y="7"/>
                  </a:cubicBezTo>
                  <a:cubicBezTo>
                    <a:pt x="21" y="9"/>
                    <a:pt x="17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3" y="14"/>
                  </a:moveTo>
                  <a:cubicBezTo>
                    <a:pt x="17" y="12"/>
                    <a:pt x="22" y="9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23" y="10"/>
                    <a:pt x="18" y="13"/>
                    <a:pt x="12" y="16"/>
                  </a:cubicBezTo>
                  <a:cubicBezTo>
                    <a:pt x="12" y="15"/>
                    <a:pt x="13" y="15"/>
                    <a:pt x="13" y="14"/>
                  </a:cubicBezTo>
                  <a:close/>
                  <a:moveTo>
                    <a:pt x="23" y="51"/>
                  </a:moveTo>
                  <a:cubicBezTo>
                    <a:pt x="23" y="51"/>
                    <a:pt x="22" y="51"/>
                    <a:pt x="22" y="51"/>
                  </a:cubicBezTo>
                  <a:cubicBezTo>
                    <a:pt x="23" y="51"/>
                    <a:pt x="24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4" y="50"/>
                    <a:pt x="23" y="50"/>
                    <a:pt x="22" y="51"/>
                  </a:cubicBezTo>
                  <a:cubicBezTo>
                    <a:pt x="21" y="51"/>
                    <a:pt x="21" y="51"/>
                    <a:pt x="21" y="50"/>
                  </a:cubicBezTo>
                  <a:cubicBezTo>
                    <a:pt x="24" y="49"/>
                    <a:pt x="28" y="48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6"/>
                    <a:pt x="32" y="46"/>
                    <a:pt x="32" y="46"/>
                  </a:cubicBezTo>
                  <a:cubicBezTo>
                    <a:pt x="31" y="47"/>
                    <a:pt x="29" y="48"/>
                    <a:pt x="27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30" y="48"/>
                    <a:pt x="32" y="47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5"/>
                    <a:pt x="36" y="45"/>
                    <a:pt x="38" y="45"/>
                  </a:cubicBezTo>
                  <a:cubicBezTo>
                    <a:pt x="39" y="44"/>
                    <a:pt x="40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3" y="42"/>
                    <a:pt x="45" y="41"/>
                    <a:pt x="47" y="40"/>
                  </a:cubicBezTo>
                  <a:cubicBezTo>
                    <a:pt x="47" y="40"/>
                    <a:pt x="47" y="39"/>
                    <a:pt x="47" y="40"/>
                  </a:cubicBezTo>
                  <a:cubicBezTo>
                    <a:pt x="45" y="40"/>
                    <a:pt x="43" y="41"/>
                    <a:pt x="42" y="42"/>
                  </a:cubicBezTo>
                  <a:cubicBezTo>
                    <a:pt x="42" y="42"/>
                    <a:pt x="43" y="41"/>
                    <a:pt x="43" y="41"/>
                  </a:cubicBezTo>
                  <a:cubicBezTo>
                    <a:pt x="49" y="38"/>
                    <a:pt x="56" y="36"/>
                    <a:pt x="62" y="33"/>
                  </a:cubicBezTo>
                  <a:cubicBezTo>
                    <a:pt x="62" y="33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49" y="40"/>
                    <a:pt x="36" y="46"/>
                    <a:pt x="23" y="51"/>
                  </a:cubicBezTo>
                  <a:close/>
                  <a:moveTo>
                    <a:pt x="45" y="38"/>
                  </a:moveTo>
                  <a:cubicBezTo>
                    <a:pt x="50" y="36"/>
                    <a:pt x="55" y="34"/>
                    <a:pt x="60" y="32"/>
                  </a:cubicBezTo>
                  <a:cubicBezTo>
                    <a:pt x="58" y="32"/>
                    <a:pt x="57" y="33"/>
                    <a:pt x="55" y="34"/>
                  </a:cubicBezTo>
                  <a:cubicBezTo>
                    <a:pt x="55" y="34"/>
                    <a:pt x="55" y="34"/>
                    <a:pt x="56" y="34"/>
                  </a:cubicBezTo>
                  <a:cubicBezTo>
                    <a:pt x="58" y="33"/>
                    <a:pt x="59" y="32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1"/>
                    <a:pt x="62" y="32"/>
                    <a:pt x="62" y="33"/>
                  </a:cubicBezTo>
                  <a:cubicBezTo>
                    <a:pt x="62" y="33"/>
                    <a:pt x="62" y="32"/>
                    <a:pt x="62" y="33"/>
                  </a:cubicBezTo>
                  <a:cubicBezTo>
                    <a:pt x="56" y="35"/>
                    <a:pt x="50" y="37"/>
                    <a:pt x="44" y="40"/>
                  </a:cubicBezTo>
                  <a:cubicBezTo>
                    <a:pt x="44" y="40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6" y="39"/>
                    <a:pt x="48" y="38"/>
                    <a:pt x="49" y="37"/>
                  </a:cubicBezTo>
                  <a:cubicBezTo>
                    <a:pt x="50" y="37"/>
                    <a:pt x="49" y="36"/>
                    <a:pt x="49" y="37"/>
                  </a:cubicBezTo>
                  <a:cubicBezTo>
                    <a:pt x="48" y="37"/>
                    <a:pt x="46" y="38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lose/>
                  <a:moveTo>
                    <a:pt x="48" y="22"/>
                  </a:moveTo>
                  <a:cubicBezTo>
                    <a:pt x="47" y="22"/>
                    <a:pt x="46" y="22"/>
                    <a:pt x="46" y="23"/>
                  </a:cubicBezTo>
                  <a:cubicBezTo>
                    <a:pt x="46" y="23"/>
                    <a:pt x="46" y="23"/>
                    <a:pt x="45" y="23"/>
                  </a:cubicBezTo>
                  <a:cubicBezTo>
                    <a:pt x="45" y="23"/>
                    <a:pt x="45" y="23"/>
                    <a:pt x="45" y="22"/>
                  </a:cubicBezTo>
                  <a:cubicBezTo>
                    <a:pt x="48" y="22"/>
                    <a:pt x="51" y="21"/>
                    <a:pt x="53" y="20"/>
                  </a:cubicBezTo>
                  <a:cubicBezTo>
                    <a:pt x="54" y="21"/>
                    <a:pt x="54" y="21"/>
                    <a:pt x="54" y="22"/>
                  </a:cubicBezTo>
                  <a:cubicBezTo>
                    <a:pt x="52" y="22"/>
                    <a:pt x="49" y="23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3"/>
                    <a:pt x="48" y="22"/>
                    <a:pt x="48" y="22"/>
                  </a:cubicBezTo>
                  <a:cubicBezTo>
                    <a:pt x="49" y="22"/>
                    <a:pt x="49" y="22"/>
                    <a:pt x="48" y="22"/>
                  </a:cubicBezTo>
                  <a:close/>
                  <a:moveTo>
                    <a:pt x="46" y="25"/>
                  </a:moveTo>
                  <a:cubicBezTo>
                    <a:pt x="49" y="24"/>
                    <a:pt x="52" y="23"/>
                    <a:pt x="55" y="22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2" y="24"/>
                    <a:pt x="49" y="25"/>
                    <a:pt x="46" y="26"/>
                  </a:cubicBezTo>
                  <a:cubicBezTo>
                    <a:pt x="46" y="26"/>
                    <a:pt x="46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lose/>
                  <a:moveTo>
                    <a:pt x="47" y="30"/>
                  </a:move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8"/>
                    <a:pt x="47" y="28"/>
                  </a:cubicBezTo>
                  <a:cubicBezTo>
                    <a:pt x="50" y="28"/>
                    <a:pt x="53" y="27"/>
                    <a:pt x="56" y="26"/>
                  </a:cubicBezTo>
                  <a:cubicBezTo>
                    <a:pt x="56" y="26"/>
                    <a:pt x="56" y="27"/>
                    <a:pt x="56" y="27"/>
                  </a:cubicBezTo>
                  <a:cubicBezTo>
                    <a:pt x="53" y="28"/>
                    <a:pt x="50" y="28"/>
                    <a:pt x="47" y="30"/>
                  </a:cubicBezTo>
                  <a:close/>
                  <a:moveTo>
                    <a:pt x="56" y="25"/>
                  </a:moveTo>
                  <a:cubicBezTo>
                    <a:pt x="56" y="25"/>
                    <a:pt x="56" y="25"/>
                    <a:pt x="56" y="25"/>
                  </a:cubicBezTo>
                  <a:cubicBezTo>
                    <a:pt x="53" y="26"/>
                    <a:pt x="50" y="27"/>
                    <a:pt x="47" y="28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9" y="26"/>
                    <a:pt x="52" y="25"/>
                    <a:pt x="55" y="24"/>
                  </a:cubicBezTo>
                  <a:cubicBezTo>
                    <a:pt x="55" y="24"/>
                    <a:pt x="55" y="25"/>
                    <a:pt x="56" y="25"/>
                  </a:cubicBezTo>
                  <a:close/>
                  <a:moveTo>
                    <a:pt x="47" y="30"/>
                  </a:moveTo>
                  <a:cubicBezTo>
                    <a:pt x="50" y="29"/>
                    <a:pt x="53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5" y="28"/>
                    <a:pt x="55" y="29"/>
                    <a:pt x="55" y="29"/>
                  </a:cubicBezTo>
                  <a:cubicBezTo>
                    <a:pt x="52" y="29"/>
                    <a:pt x="50" y="30"/>
                    <a:pt x="47" y="32"/>
                  </a:cubicBezTo>
                  <a:cubicBezTo>
                    <a:pt x="47" y="31"/>
                    <a:pt x="47" y="31"/>
                    <a:pt x="47" y="30"/>
                  </a:cubicBezTo>
                  <a:close/>
                  <a:moveTo>
                    <a:pt x="59" y="29"/>
                  </a:moveTo>
                  <a:cubicBezTo>
                    <a:pt x="55" y="31"/>
                    <a:pt x="50" y="32"/>
                    <a:pt x="46" y="34"/>
                  </a:cubicBezTo>
                  <a:cubicBezTo>
                    <a:pt x="46" y="34"/>
                    <a:pt x="46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3"/>
                    <a:pt x="49" y="33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2"/>
                    <a:pt x="48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50" y="31"/>
                    <a:pt x="53" y="30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7" y="29"/>
                    <a:pt x="58" y="29"/>
                    <a:pt x="59" y="29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3" y="20"/>
                  </a:cubicBezTo>
                  <a:cubicBezTo>
                    <a:pt x="50" y="20"/>
                    <a:pt x="48" y="21"/>
                    <a:pt x="45" y="22"/>
                  </a:cubicBezTo>
                  <a:cubicBezTo>
                    <a:pt x="45" y="22"/>
                    <a:pt x="45" y="22"/>
                    <a:pt x="44" y="21"/>
                  </a:cubicBezTo>
                  <a:cubicBezTo>
                    <a:pt x="47" y="20"/>
                    <a:pt x="50" y="19"/>
                    <a:pt x="53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5" y="16"/>
                  </a:move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0" y="19"/>
                    <a:pt x="47" y="20"/>
                    <a:pt x="44" y="21"/>
                  </a:cubicBezTo>
                  <a:cubicBezTo>
                    <a:pt x="44" y="21"/>
                    <a:pt x="43" y="20"/>
                    <a:pt x="43" y="20"/>
                  </a:cubicBezTo>
                  <a:cubicBezTo>
                    <a:pt x="47" y="19"/>
                    <a:pt x="51" y="17"/>
                    <a:pt x="55" y="16"/>
                  </a:cubicBezTo>
                  <a:close/>
                  <a:moveTo>
                    <a:pt x="44" y="21"/>
                  </a:moveTo>
                  <a:cubicBezTo>
                    <a:pt x="44" y="21"/>
                    <a:pt x="44" y="21"/>
                    <a:pt x="44" y="22"/>
                  </a:cubicBezTo>
                  <a:cubicBezTo>
                    <a:pt x="45" y="23"/>
                    <a:pt x="46" y="25"/>
                    <a:pt x="46" y="26"/>
                  </a:cubicBezTo>
                  <a:cubicBezTo>
                    <a:pt x="46" y="28"/>
                    <a:pt x="46" y="29"/>
                    <a:pt x="46" y="30"/>
                  </a:cubicBezTo>
                  <a:cubicBezTo>
                    <a:pt x="46" y="32"/>
                    <a:pt x="46" y="33"/>
                    <a:pt x="46" y="34"/>
                  </a:cubicBezTo>
                  <a:cubicBezTo>
                    <a:pt x="46" y="35"/>
                    <a:pt x="45" y="37"/>
                    <a:pt x="44" y="38"/>
                  </a:cubicBezTo>
                  <a:cubicBezTo>
                    <a:pt x="44" y="39"/>
                    <a:pt x="43" y="39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2" y="41"/>
                  </a:cubicBezTo>
                  <a:cubicBezTo>
                    <a:pt x="42" y="41"/>
                    <a:pt x="42" y="41"/>
                    <a:pt x="41" y="42"/>
                  </a:cubicBezTo>
                  <a:cubicBezTo>
                    <a:pt x="41" y="42"/>
                    <a:pt x="40" y="43"/>
                    <a:pt x="40" y="43"/>
                  </a:cubicBezTo>
                  <a:cubicBezTo>
                    <a:pt x="34" y="46"/>
                    <a:pt x="27" y="46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2"/>
                    <a:pt x="20" y="41"/>
                    <a:pt x="20" y="40"/>
                  </a:cubicBezTo>
                  <a:cubicBezTo>
                    <a:pt x="16" y="35"/>
                    <a:pt x="15" y="28"/>
                    <a:pt x="18" y="23"/>
                  </a:cubicBezTo>
                  <a:cubicBezTo>
                    <a:pt x="21" y="17"/>
                    <a:pt x="27" y="15"/>
                    <a:pt x="33" y="16"/>
                  </a:cubicBezTo>
                  <a:cubicBezTo>
                    <a:pt x="37" y="16"/>
                    <a:pt x="41" y="18"/>
                    <a:pt x="44" y="21"/>
                  </a:cubicBezTo>
                  <a:close/>
                  <a:moveTo>
                    <a:pt x="25" y="45"/>
                  </a:moveTo>
                  <a:cubicBezTo>
                    <a:pt x="26" y="45"/>
                    <a:pt x="26" y="45"/>
                    <a:pt x="27" y="45"/>
                  </a:cubicBezTo>
                  <a:cubicBezTo>
                    <a:pt x="25" y="47"/>
                    <a:pt x="22" y="48"/>
                    <a:pt x="19" y="49"/>
                  </a:cubicBezTo>
                  <a:cubicBezTo>
                    <a:pt x="19" y="49"/>
                    <a:pt x="18" y="49"/>
                    <a:pt x="18" y="48"/>
                  </a:cubicBezTo>
                  <a:cubicBezTo>
                    <a:pt x="20" y="47"/>
                    <a:pt x="23" y="46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lose/>
                  <a:moveTo>
                    <a:pt x="43" y="9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lose/>
                  <a:moveTo>
                    <a:pt x="45" y="9"/>
                  </a:moveTo>
                  <a:cubicBezTo>
                    <a:pt x="41" y="11"/>
                    <a:pt x="38" y="13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5"/>
                    <a:pt x="31" y="15"/>
                  </a:cubicBezTo>
                  <a:cubicBezTo>
                    <a:pt x="35" y="13"/>
                    <a:pt x="40" y="11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lose/>
                  <a:moveTo>
                    <a:pt x="29" y="15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8" y="15"/>
                    <a:pt x="27" y="15"/>
                  </a:cubicBezTo>
                  <a:cubicBezTo>
                    <a:pt x="33" y="13"/>
                    <a:pt x="38" y="11"/>
                    <a:pt x="43" y="9"/>
                  </a:cubicBezTo>
                  <a:cubicBezTo>
                    <a:pt x="38" y="11"/>
                    <a:pt x="34" y="13"/>
                    <a:pt x="29" y="15"/>
                  </a:cubicBezTo>
                  <a:close/>
                  <a:moveTo>
                    <a:pt x="47" y="12"/>
                  </a:move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8" y="12"/>
                    <a:pt x="48" y="12"/>
                  </a:cubicBezTo>
                  <a:cubicBezTo>
                    <a:pt x="48" y="12"/>
                    <a:pt x="48" y="11"/>
                    <a:pt x="48" y="11"/>
                  </a:cubicBezTo>
                  <a:cubicBezTo>
                    <a:pt x="49" y="10"/>
                    <a:pt x="51" y="10"/>
                    <a:pt x="53" y="9"/>
                  </a:cubicBezTo>
                  <a:cubicBezTo>
                    <a:pt x="53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9" y="12"/>
                    <a:pt x="44" y="14"/>
                    <a:pt x="39" y="17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1" y="15"/>
                    <a:pt x="41" y="14"/>
                    <a:pt x="41" y="14"/>
                  </a:cubicBezTo>
                  <a:cubicBezTo>
                    <a:pt x="43" y="14"/>
                    <a:pt x="45" y="13"/>
                    <a:pt x="47" y="12"/>
                  </a:cubicBezTo>
                  <a:close/>
                  <a:moveTo>
                    <a:pt x="38" y="16"/>
                  </a:move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lose/>
                  <a:moveTo>
                    <a:pt x="42" y="18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7"/>
                    <a:pt x="43" y="16"/>
                    <a:pt x="44" y="16"/>
                  </a:cubicBezTo>
                  <a:cubicBezTo>
                    <a:pt x="45" y="16"/>
                    <a:pt x="44" y="15"/>
                    <a:pt x="44" y="15"/>
                  </a:cubicBezTo>
                  <a:cubicBezTo>
                    <a:pt x="43" y="16"/>
                    <a:pt x="42" y="16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4" y="15"/>
                    <a:pt x="49" y="13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5" y="11"/>
                    <a:pt x="55" y="11"/>
                  </a:cubicBezTo>
                  <a:cubicBezTo>
                    <a:pt x="53" y="12"/>
                    <a:pt x="51" y="13"/>
                    <a:pt x="49" y="14"/>
                  </a:cubicBezTo>
                  <a:cubicBezTo>
                    <a:pt x="49" y="14"/>
                    <a:pt x="49" y="15"/>
                    <a:pt x="49" y="15"/>
                  </a:cubicBezTo>
                  <a:cubicBezTo>
                    <a:pt x="51" y="14"/>
                    <a:pt x="53" y="13"/>
                    <a:pt x="55" y="12"/>
                  </a:cubicBezTo>
                  <a:cubicBezTo>
                    <a:pt x="55" y="12"/>
                    <a:pt x="56" y="12"/>
                    <a:pt x="56" y="13"/>
                  </a:cubicBezTo>
                  <a:cubicBezTo>
                    <a:pt x="51" y="14"/>
                    <a:pt x="46" y="16"/>
                    <a:pt x="42" y="18"/>
                  </a:cubicBezTo>
                  <a:close/>
                  <a:moveTo>
                    <a:pt x="52" y="8"/>
                  </a:moveTo>
                  <a:cubicBezTo>
                    <a:pt x="52" y="8"/>
                    <a:pt x="52" y="9"/>
                    <a:pt x="52" y="9"/>
                  </a:cubicBezTo>
                  <a:cubicBezTo>
                    <a:pt x="51" y="9"/>
                    <a:pt x="50" y="9"/>
                    <a:pt x="49" y="10"/>
                  </a:cubicBezTo>
                  <a:cubicBezTo>
                    <a:pt x="50" y="9"/>
                    <a:pt x="51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lose/>
                  <a:moveTo>
                    <a:pt x="47" y="11"/>
                  </a:moveTo>
                  <a:cubicBezTo>
                    <a:pt x="43" y="13"/>
                    <a:pt x="40" y="14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6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8" y="13"/>
                    <a:pt x="41" y="12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1"/>
                    <a:pt x="43" y="11"/>
                    <a:pt x="42" y="12"/>
                  </a:cubicBezTo>
                  <a:cubicBezTo>
                    <a:pt x="41" y="12"/>
                    <a:pt x="42" y="13"/>
                    <a:pt x="42" y="13"/>
                  </a:cubicBezTo>
                  <a:cubicBezTo>
                    <a:pt x="43" y="12"/>
                    <a:pt x="44" y="11"/>
                    <a:pt x="46" y="11"/>
                  </a:cubicBezTo>
                  <a:cubicBezTo>
                    <a:pt x="46" y="11"/>
                    <a:pt x="46" y="11"/>
                    <a:pt x="47" y="11"/>
                  </a:cubicBezTo>
                  <a:close/>
                  <a:moveTo>
                    <a:pt x="38" y="3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6" y="3"/>
                    <a:pt x="33" y="4"/>
                    <a:pt x="31" y="6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3" y="4"/>
                    <a:pt x="36" y="3"/>
                    <a:pt x="38" y="2"/>
                  </a:cubicBezTo>
                  <a:cubicBezTo>
                    <a:pt x="38" y="2"/>
                    <a:pt x="38" y="1"/>
                    <a:pt x="38" y="1"/>
                  </a:cubicBezTo>
                  <a:cubicBezTo>
                    <a:pt x="35" y="2"/>
                    <a:pt x="33" y="3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3" y="2"/>
                    <a:pt x="34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1"/>
                    <a:pt x="37" y="1"/>
                    <a:pt x="38" y="1"/>
                  </a:cubicBezTo>
                  <a:cubicBezTo>
                    <a:pt x="38" y="1"/>
                    <a:pt x="38" y="2"/>
                    <a:pt x="38" y="3"/>
                  </a:cubicBezTo>
                  <a:close/>
                  <a:moveTo>
                    <a:pt x="41" y="7"/>
                  </a:moveTo>
                  <a:cubicBezTo>
                    <a:pt x="39" y="8"/>
                    <a:pt x="37" y="9"/>
                    <a:pt x="35" y="10"/>
                  </a:cubicBezTo>
                  <a:cubicBezTo>
                    <a:pt x="35" y="10"/>
                    <a:pt x="35" y="10"/>
                    <a:pt x="34" y="10"/>
                  </a:cubicBezTo>
                  <a:cubicBezTo>
                    <a:pt x="34" y="10"/>
                    <a:pt x="34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25" y="15"/>
                    <a:pt x="18" y="18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20" y="16"/>
                    <a:pt x="29" y="11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7"/>
                    <a:pt x="40" y="7"/>
                    <a:pt x="41" y="7"/>
                  </a:cubicBezTo>
                  <a:close/>
                  <a:moveTo>
                    <a:pt x="11" y="19"/>
                  </a:moveTo>
                  <a:cubicBezTo>
                    <a:pt x="12" y="19"/>
                    <a:pt x="13" y="18"/>
                    <a:pt x="14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10" y="2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3" y="24"/>
                    <a:pt x="3" y="24"/>
                  </a:cubicBezTo>
                  <a:cubicBezTo>
                    <a:pt x="4" y="24"/>
                    <a:pt x="3" y="23"/>
                    <a:pt x="3" y="24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6" y="23"/>
                    <a:pt x="9" y="22"/>
                  </a:cubicBezTo>
                  <a:cubicBezTo>
                    <a:pt x="6" y="23"/>
                    <a:pt x="4" y="24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lose/>
                  <a:moveTo>
                    <a:pt x="1" y="26"/>
                  </a:moveTo>
                  <a:cubicBezTo>
                    <a:pt x="4" y="25"/>
                    <a:pt x="7" y="24"/>
                    <a:pt x="10" y="23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21" y="17"/>
                    <a:pt x="31" y="13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29" y="14"/>
                    <a:pt x="15" y="20"/>
                    <a:pt x="1" y="27"/>
                  </a:cubicBezTo>
                  <a:cubicBezTo>
                    <a:pt x="1" y="27"/>
                    <a:pt x="1" y="26"/>
                    <a:pt x="1" y="26"/>
                  </a:cubicBezTo>
                  <a:close/>
                  <a:moveTo>
                    <a:pt x="22" y="18"/>
                  </a:moveTo>
                  <a:cubicBezTo>
                    <a:pt x="21" y="18"/>
                    <a:pt x="20" y="19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4" y="23"/>
                    <a:pt x="8" y="26"/>
                    <a:pt x="1" y="29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8" y="24"/>
                    <a:pt x="15" y="21"/>
                    <a:pt x="22" y="18"/>
                  </a:cubicBezTo>
                  <a:close/>
                  <a:moveTo>
                    <a:pt x="2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29"/>
                    <a:pt x="3" y="29"/>
                    <a:pt x="3" y="28"/>
                  </a:cubicBezTo>
                  <a:cubicBezTo>
                    <a:pt x="3" y="29"/>
                    <a:pt x="2" y="29"/>
                    <a:pt x="2" y="29"/>
                  </a:cubicBezTo>
                  <a:close/>
                  <a:moveTo>
                    <a:pt x="2" y="31"/>
                  </a:move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29"/>
                    <a:pt x="5" y="28"/>
                    <a:pt x="6" y="28"/>
                  </a:cubicBezTo>
                  <a:cubicBezTo>
                    <a:pt x="7" y="28"/>
                    <a:pt x="7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0" y="25"/>
                    <a:pt x="14" y="23"/>
                    <a:pt x="19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6" y="23"/>
                    <a:pt x="15" y="24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0" y="27"/>
                    <a:pt x="6" y="29"/>
                    <a:pt x="2" y="31"/>
                  </a:cubicBezTo>
                  <a:close/>
                  <a:moveTo>
                    <a:pt x="17" y="24"/>
                  </a:moveTo>
                  <a:cubicBezTo>
                    <a:pt x="16" y="24"/>
                    <a:pt x="16" y="24"/>
                    <a:pt x="15" y="24"/>
                  </a:cubicBezTo>
                  <a:cubicBezTo>
                    <a:pt x="16" y="24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8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11" y="31"/>
                    <a:pt x="13" y="30"/>
                    <a:pt x="16" y="28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3" y="31"/>
                    <a:pt x="11" y="33"/>
                    <a:pt x="9" y="34"/>
                  </a:cubicBezTo>
                  <a:cubicBezTo>
                    <a:pt x="9" y="33"/>
                    <a:pt x="8" y="33"/>
                    <a:pt x="8" y="32"/>
                  </a:cubicBezTo>
                  <a:close/>
                  <a:moveTo>
                    <a:pt x="15" y="33"/>
                  </a:moveTo>
                  <a:cubicBezTo>
                    <a:pt x="13" y="34"/>
                    <a:pt x="11" y="35"/>
                    <a:pt x="10" y="36"/>
                  </a:cubicBezTo>
                  <a:cubicBezTo>
                    <a:pt x="9" y="36"/>
                    <a:pt x="9" y="35"/>
                    <a:pt x="9" y="34"/>
                  </a:cubicBezTo>
                  <a:cubicBezTo>
                    <a:pt x="11" y="33"/>
                    <a:pt x="13" y="32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4" y="32"/>
                    <a:pt x="13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3"/>
                    <a:pt x="15" y="32"/>
                    <a:pt x="16" y="32"/>
                  </a:cubicBezTo>
                  <a:cubicBezTo>
                    <a:pt x="16" y="33"/>
                    <a:pt x="16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4" y="36"/>
                    <a:pt x="12" y="37"/>
                    <a:pt x="10" y="38"/>
                  </a:cubicBezTo>
                  <a:cubicBezTo>
                    <a:pt x="10" y="38"/>
                    <a:pt x="10" y="37"/>
                    <a:pt x="10" y="37"/>
                  </a:cubicBezTo>
                  <a:cubicBezTo>
                    <a:pt x="12" y="36"/>
                    <a:pt x="14" y="35"/>
                    <a:pt x="15" y="34"/>
                  </a:cubicBezTo>
                  <a:cubicBezTo>
                    <a:pt x="16" y="33"/>
                    <a:pt x="16" y="33"/>
                    <a:pt x="15" y="33"/>
                  </a:cubicBezTo>
                  <a:close/>
                  <a:moveTo>
                    <a:pt x="17" y="38"/>
                  </a:moveTo>
                  <a:cubicBezTo>
                    <a:pt x="14" y="40"/>
                    <a:pt x="11" y="42"/>
                    <a:pt x="8" y="44"/>
                  </a:cubicBezTo>
                  <a:cubicBezTo>
                    <a:pt x="9" y="43"/>
                    <a:pt x="10" y="42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3" y="38"/>
                    <a:pt x="14" y="36"/>
                    <a:pt x="16" y="35"/>
                  </a:cubicBezTo>
                  <a:cubicBezTo>
                    <a:pt x="16" y="36"/>
                    <a:pt x="17" y="36"/>
                    <a:pt x="17" y="36"/>
                  </a:cubicBezTo>
                  <a:cubicBezTo>
                    <a:pt x="17" y="36"/>
                    <a:pt x="16" y="36"/>
                    <a:pt x="16" y="36"/>
                  </a:cubicBezTo>
                  <a:cubicBezTo>
                    <a:pt x="15" y="37"/>
                    <a:pt x="14" y="37"/>
                    <a:pt x="13" y="38"/>
                  </a:cubicBezTo>
                  <a:cubicBezTo>
                    <a:pt x="13" y="38"/>
                    <a:pt x="13" y="39"/>
                    <a:pt x="14" y="39"/>
                  </a:cubicBezTo>
                  <a:cubicBezTo>
                    <a:pt x="15" y="38"/>
                    <a:pt x="16" y="37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7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lose/>
                  <a:moveTo>
                    <a:pt x="7" y="48"/>
                  </a:moveTo>
                  <a:cubicBezTo>
                    <a:pt x="11" y="45"/>
                    <a:pt x="15" y="43"/>
                    <a:pt x="19" y="40"/>
                  </a:cubicBezTo>
                  <a:cubicBezTo>
                    <a:pt x="19" y="40"/>
                    <a:pt x="19" y="40"/>
                    <a:pt x="19" y="41"/>
                  </a:cubicBezTo>
                  <a:cubicBezTo>
                    <a:pt x="20" y="41"/>
                    <a:pt x="20" y="41"/>
                    <a:pt x="20" y="42"/>
                  </a:cubicBezTo>
                  <a:cubicBezTo>
                    <a:pt x="16" y="44"/>
                    <a:pt x="12" y="47"/>
                    <a:pt x="8" y="50"/>
                  </a:cubicBezTo>
                  <a:cubicBezTo>
                    <a:pt x="8" y="50"/>
                    <a:pt x="8" y="49"/>
                    <a:pt x="8" y="49"/>
                  </a:cubicBezTo>
                  <a:cubicBezTo>
                    <a:pt x="9" y="48"/>
                    <a:pt x="10" y="47"/>
                    <a:pt x="12" y="47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7"/>
                    <a:pt x="9" y="48"/>
                    <a:pt x="7" y="49"/>
                  </a:cubicBezTo>
                  <a:cubicBezTo>
                    <a:pt x="7" y="49"/>
                    <a:pt x="7" y="48"/>
                    <a:pt x="7" y="48"/>
                  </a:cubicBezTo>
                  <a:close/>
                  <a:moveTo>
                    <a:pt x="10" y="51"/>
                  </a:moveTo>
                  <a:cubicBezTo>
                    <a:pt x="9" y="51"/>
                    <a:pt x="9" y="51"/>
                    <a:pt x="9" y="51"/>
                  </a:cubicBezTo>
                  <a:cubicBezTo>
                    <a:pt x="10" y="50"/>
                    <a:pt x="11" y="50"/>
                    <a:pt x="12" y="49"/>
                  </a:cubicBezTo>
                  <a:cubicBezTo>
                    <a:pt x="12" y="49"/>
                    <a:pt x="12" y="48"/>
                    <a:pt x="12" y="49"/>
                  </a:cubicBezTo>
                  <a:cubicBezTo>
                    <a:pt x="11" y="49"/>
                    <a:pt x="10" y="50"/>
                    <a:pt x="9" y="51"/>
                  </a:cubicBezTo>
                  <a:cubicBezTo>
                    <a:pt x="9" y="50"/>
                    <a:pt x="9" y="50"/>
                    <a:pt x="8" y="50"/>
                  </a:cubicBezTo>
                  <a:cubicBezTo>
                    <a:pt x="13" y="47"/>
                    <a:pt x="17" y="45"/>
                    <a:pt x="21" y="42"/>
                  </a:cubicBezTo>
                  <a:cubicBezTo>
                    <a:pt x="21" y="42"/>
                    <a:pt x="21" y="43"/>
                    <a:pt x="22" y="43"/>
                  </a:cubicBezTo>
                  <a:cubicBezTo>
                    <a:pt x="18" y="46"/>
                    <a:pt x="14" y="48"/>
                    <a:pt x="10" y="51"/>
                  </a:cubicBezTo>
                  <a:close/>
                  <a:moveTo>
                    <a:pt x="24" y="44"/>
                  </a:moveTo>
                  <a:cubicBezTo>
                    <a:pt x="22" y="46"/>
                    <a:pt x="20" y="47"/>
                    <a:pt x="18" y="48"/>
                  </a:cubicBezTo>
                  <a:cubicBezTo>
                    <a:pt x="18" y="48"/>
                    <a:pt x="17" y="48"/>
                    <a:pt x="17" y="48"/>
                  </a:cubicBezTo>
                  <a:cubicBezTo>
                    <a:pt x="19" y="46"/>
                    <a:pt x="21" y="45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4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30" y="46"/>
                  </a:cubicBezTo>
                  <a:cubicBezTo>
                    <a:pt x="27" y="47"/>
                    <a:pt x="24" y="49"/>
                    <a:pt x="20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2" y="48"/>
                    <a:pt x="25" y="47"/>
                    <a:pt x="28" y="46"/>
                  </a:cubicBezTo>
                  <a:close/>
                  <a:moveTo>
                    <a:pt x="53" y="42"/>
                  </a:moveTo>
                  <a:cubicBezTo>
                    <a:pt x="53" y="42"/>
                    <a:pt x="53" y="42"/>
                    <a:pt x="52" y="42"/>
                  </a:cubicBezTo>
                  <a:cubicBezTo>
                    <a:pt x="44" y="46"/>
                    <a:pt x="35" y="50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3"/>
                    <a:pt x="29" y="53"/>
                    <a:pt x="30" y="52"/>
                  </a:cubicBezTo>
                  <a:cubicBezTo>
                    <a:pt x="31" y="52"/>
                    <a:pt x="30" y="52"/>
                    <a:pt x="30" y="52"/>
                  </a:cubicBezTo>
                  <a:cubicBezTo>
                    <a:pt x="29" y="52"/>
                    <a:pt x="27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35" y="49"/>
                    <a:pt x="44" y="45"/>
                    <a:pt x="53" y="41"/>
                  </a:cubicBezTo>
                  <a:cubicBezTo>
                    <a:pt x="53" y="41"/>
                    <a:pt x="53" y="42"/>
                    <a:pt x="53" y="42"/>
                  </a:cubicBezTo>
                  <a:close/>
                  <a:moveTo>
                    <a:pt x="26" y="59"/>
                  </a:moveTo>
                  <a:cubicBezTo>
                    <a:pt x="27" y="59"/>
                    <a:pt x="28" y="58"/>
                    <a:pt x="28" y="58"/>
                  </a:cubicBezTo>
                  <a:cubicBezTo>
                    <a:pt x="28" y="58"/>
                    <a:pt x="27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26" y="60"/>
                  </a:moveTo>
                  <a:cubicBezTo>
                    <a:pt x="27" y="59"/>
                    <a:pt x="28" y="59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1" y="57"/>
                    <a:pt x="33" y="57"/>
                    <a:pt x="34" y="56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8"/>
                    <a:pt x="29" y="59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lose/>
                  <a:moveTo>
                    <a:pt x="27" y="60"/>
                  </a:moveTo>
                  <a:cubicBezTo>
                    <a:pt x="30" y="60"/>
                    <a:pt x="32" y="59"/>
                    <a:pt x="34" y="58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2" y="60"/>
                    <a:pt x="30" y="60"/>
                    <a:pt x="27" y="60"/>
                  </a:cubicBezTo>
                  <a:close/>
                  <a:moveTo>
                    <a:pt x="34" y="56"/>
                  </a:moveTo>
                  <a:cubicBezTo>
                    <a:pt x="32" y="56"/>
                    <a:pt x="29" y="57"/>
                    <a:pt x="26" y="58"/>
                  </a:cubicBezTo>
                  <a:cubicBezTo>
                    <a:pt x="26" y="58"/>
                    <a:pt x="26" y="57"/>
                    <a:pt x="26" y="57"/>
                  </a:cubicBezTo>
                  <a:cubicBezTo>
                    <a:pt x="29" y="56"/>
                    <a:pt x="32" y="55"/>
                    <a:pt x="34" y="54"/>
                  </a:cubicBezTo>
                  <a:cubicBezTo>
                    <a:pt x="34" y="54"/>
                    <a:pt x="34" y="55"/>
                    <a:pt x="34" y="56"/>
                  </a:cubicBezTo>
                  <a:close/>
                  <a:moveTo>
                    <a:pt x="54" y="50"/>
                  </a:moveTo>
                  <a:cubicBezTo>
                    <a:pt x="53" y="50"/>
                    <a:pt x="53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0" y="52"/>
                    <a:pt x="48" y="53"/>
                    <a:pt x="47" y="54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8" y="52"/>
                    <a:pt x="50" y="50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50"/>
                    <a:pt x="54" y="50"/>
                  </a:cubicBezTo>
                  <a:close/>
                  <a:moveTo>
                    <a:pt x="53" y="49"/>
                  </a:moveTo>
                  <a:cubicBezTo>
                    <a:pt x="53" y="49"/>
                    <a:pt x="52" y="49"/>
                    <a:pt x="52" y="49"/>
                  </a:cubicBezTo>
                  <a:cubicBezTo>
                    <a:pt x="50" y="50"/>
                    <a:pt x="48" y="51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4" y="51"/>
                  </a:cubicBezTo>
                  <a:cubicBezTo>
                    <a:pt x="46" y="50"/>
                    <a:pt x="49" y="49"/>
                    <a:pt x="51" y="48"/>
                  </a:cubicBezTo>
                  <a:cubicBezTo>
                    <a:pt x="51" y="48"/>
                    <a:pt x="51" y="47"/>
                    <a:pt x="51" y="48"/>
                  </a:cubicBezTo>
                  <a:cubicBezTo>
                    <a:pt x="48" y="48"/>
                    <a:pt x="46" y="50"/>
                    <a:pt x="44" y="51"/>
                  </a:cubicBezTo>
                  <a:cubicBezTo>
                    <a:pt x="44" y="51"/>
                    <a:pt x="44" y="51"/>
                    <a:pt x="44" y="50"/>
                  </a:cubicBezTo>
                  <a:cubicBezTo>
                    <a:pt x="44" y="50"/>
                    <a:pt x="43" y="50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1" y="53"/>
                    <a:pt x="38" y="53"/>
                    <a:pt x="36" y="53"/>
                  </a:cubicBezTo>
                  <a:cubicBezTo>
                    <a:pt x="40" y="51"/>
                    <a:pt x="45" y="49"/>
                    <a:pt x="50" y="47"/>
                  </a:cubicBezTo>
                  <a:cubicBezTo>
                    <a:pt x="51" y="47"/>
                    <a:pt x="52" y="48"/>
                    <a:pt x="53" y="49"/>
                  </a:cubicBezTo>
                  <a:close/>
                  <a:moveTo>
                    <a:pt x="50" y="46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2" y="50"/>
                    <a:pt x="34" y="54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8" y="55"/>
                    <a:pt x="29" y="55"/>
                    <a:pt x="31" y="54"/>
                  </a:cubicBezTo>
                  <a:cubicBezTo>
                    <a:pt x="31" y="54"/>
                    <a:pt x="31" y="54"/>
                    <a:pt x="30" y="54"/>
                  </a:cubicBezTo>
                  <a:cubicBezTo>
                    <a:pt x="29" y="54"/>
                    <a:pt x="28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5" y="51"/>
                    <a:pt x="43" y="47"/>
                    <a:pt x="52" y="43"/>
                  </a:cubicBezTo>
                  <a:cubicBezTo>
                    <a:pt x="51" y="44"/>
                    <a:pt x="51" y="45"/>
                    <a:pt x="50" y="46"/>
                  </a:cubicBezTo>
                  <a:close/>
                  <a:moveTo>
                    <a:pt x="54" y="40"/>
                  </a:moveTo>
                  <a:cubicBezTo>
                    <a:pt x="54" y="40"/>
                    <a:pt x="54" y="40"/>
                    <a:pt x="54" y="40"/>
                  </a:cubicBezTo>
                  <a:cubicBezTo>
                    <a:pt x="52" y="41"/>
                    <a:pt x="51" y="41"/>
                    <a:pt x="49" y="42"/>
                  </a:cubicBezTo>
                  <a:cubicBezTo>
                    <a:pt x="50" y="41"/>
                    <a:pt x="52" y="41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1" y="40"/>
                    <a:pt x="50" y="41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1" y="46"/>
                    <a:pt x="33" y="49"/>
                    <a:pt x="25" y="52"/>
                  </a:cubicBezTo>
                  <a:cubicBezTo>
                    <a:pt x="25" y="52"/>
                    <a:pt x="24" y="52"/>
                    <a:pt x="24" y="52"/>
                  </a:cubicBezTo>
                  <a:cubicBezTo>
                    <a:pt x="34" y="47"/>
                    <a:pt x="44" y="43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55" y="38"/>
                  </a:moveTo>
                  <a:cubicBezTo>
                    <a:pt x="57" y="37"/>
                    <a:pt x="59" y="36"/>
                    <a:pt x="62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5"/>
                    <a:pt x="62" y="36"/>
                  </a:cubicBezTo>
                  <a:cubicBezTo>
                    <a:pt x="60" y="36"/>
                    <a:pt x="59" y="37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7" y="38"/>
                    <a:pt x="56" y="38"/>
                    <a:pt x="55" y="3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0" name="Freeform 12544"/>
            <p:cNvSpPr>
              <a:spLocks/>
            </p:cNvSpPr>
            <p:nvPr/>
          </p:nvSpPr>
          <p:spPr bwMode="auto">
            <a:xfrm>
              <a:off x="8230228" y="4447542"/>
              <a:ext cx="43878" cy="21939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1" name="Freeform 12545"/>
            <p:cNvSpPr>
              <a:spLocks/>
            </p:cNvSpPr>
            <p:nvPr/>
          </p:nvSpPr>
          <p:spPr bwMode="auto">
            <a:xfrm>
              <a:off x="8303357" y="4451198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2" name="Freeform 12546"/>
            <p:cNvSpPr>
              <a:spLocks/>
            </p:cNvSpPr>
            <p:nvPr/>
          </p:nvSpPr>
          <p:spPr bwMode="auto">
            <a:xfrm>
              <a:off x="8274106" y="4581004"/>
              <a:ext cx="63989" cy="31081"/>
            </a:xfrm>
            <a:custGeom>
              <a:avLst/>
              <a:gdLst>
                <a:gd name="T0" fmla="*/ 15 w 15"/>
                <a:gd name="T1" fmla="*/ 0 h 7"/>
                <a:gd name="T2" fmla="*/ 1 w 15"/>
                <a:gd name="T3" fmla="*/ 7 h 7"/>
                <a:gd name="T4" fmla="*/ 1 w 15"/>
                <a:gd name="T5" fmla="*/ 7 h 7"/>
                <a:gd name="T6" fmla="*/ 15 w 15"/>
                <a:gd name="T7" fmla="*/ 0 h 7"/>
                <a:gd name="T8" fmla="*/ 15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0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6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3" name="Freeform 12547"/>
            <p:cNvSpPr>
              <a:spLocks/>
            </p:cNvSpPr>
            <p:nvPr/>
          </p:nvSpPr>
          <p:spPr bwMode="auto">
            <a:xfrm>
              <a:off x="8243026" y="4590144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4" name="Freeform 12548"/>
            <p:cNvSpPr>
              <a:spLocks/>
            </p:cNvSpPr>
            <p:nvPr/>
          </p:nvSpPr>
          <p:spPr bwMode="auto">
            <a:xfrm>
              <a:off x="8211945" y="4573691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5" name="Freeform 12549"/>
            <p:cNvSpPr>
              <a:spLocks/>
            </p:cNvSpPr>
            <p:nvPr/>
          </p:nvSpPr>
          <p:spPr bwMode="auto">
            <a:xfrm>
              <a:off x="8195492" y="4564549"/>
              <a:ext cx="25595" cy="21939"/>
            </a:xfrm>
            <a:custGeom>
              <a:avLst/>
              <a:gdLst>
                <a:gd name="T0" fmla="*/ 0 w 6"/>
                <a:gd name="T1" fmla="*/ 4 h 5"/>
                <a:gd name="T2" fmla="*/ 6 w 6"/>
                <a:gd name="T3" fmla="*/ 1 h 5"/>
                <a:gd name="T4" fmla="*/ 5 w 6"/>
                <a:gd name="T5" fmla="*/ 0 h 5"/>
                <a:gd name="T6" fmla="*/ 0 w 6"/>
                <a:gd name="T7" fmla="*/ 4 h 5"/>
                <a:gd name="T8" fmla="*/ 0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6" name="Freeform 12550"/>
            <p:cNvSpPr>
              <a:spLocks/>
            </p:cNvSpPr>
            <p:nvPr/>
          </p:nvSpPr>
          <p:spPr bwMode="auto">
            <a:xfrm>
              <a:off x="8290560" y="4595629"/>
              <a:ext cx="51191" cy="29252"/>
            </a:xfrm>
            <a:custGeom>
              <a:avLst/>
              <a:gdLst>
                <a:gd name="T0" fmla="*/ 11 w 12"/>
                <a:gd name="T1" fmla="*/ 1 h 7"/>
                <a:gd name="T2" fmla="*/ 0 w 12"/>
                <a:gd name="T3" fmla="*/ 6 h 7"/>
                <a:gd name="T4" fmla="*/ 1 w 12"/>
                <a:gd name="T5" fmla="*/ 7 h 7"/>
                <a:gd name="T6" fmla="*/ 12 w 12"/>
                <a:gd name="T7" fmla="*/ 1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7" name="Freeform 12551"/>
            <p:cNvSpPr>
              <a:spLocks/>
            </p:cNvSpPr>
            <p:nvPr/>
          </p:nvSpPr>
          <p:spPr bwMode="auto">
            <a:xfrm>
              <a:off x="8286904" y="4599286"/>
              <a:ext cx="34737" cy="16455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3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8" name="Freeform 12552"/>
            <p:cNvSpPr>
              <a:spLocks/>
            </p:cNvSpPr>
            <p:nvPr/>
          </p:nvSpPr>
          <p:spPr bwMode="auto">
            <a:xfrm>
              <a:off x="8173553" y="4586488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0 h 3"/>
                <a:gd name="T4" fmla="*/ 3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9" name="Freeform 12553"/>
            <p:cNvSpPr>
              <a:spLocks/>
            </p:cNvSpPr>
            <p:nvPr/>
          </p:nvSpPr>
          <p:spPr bwMode="auto">
            <a:xfrm>
              <a:off x="8286904" y="4650477"/>
              <a:ext cx="7313" cy="548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0" name="Freeform 12554"/>
            <p:cNvSpPr>
              <a:spLocks/>
            </p:cNvSpPr>
            <p:nvPr/>
          </p:nvSpPr>
          <p:spPr bwMode="auto">
            <a:xfrm>
              <a:off x="8350891" y="4586488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1 w 4"/>
                <a:gd name="T5" fmla="*/ 3 h 3"/>
                <a:gd name="T6" fmla="*/ 3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1" name="Freeform 12555"/>
            <p:cNvSpPr>
              <a:spLocks/>
            </p:cNvSpPr>
            <p:nvPr/>
          </p:nvSpPr>
          <p:spPr bwMode="auto">
            <a:xfrm>
              <a:off x="8281418" y="4421946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1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2" name="Freeform 12556"/>
            <p:cNvSpPr>
              <a:spLocks/>
            </p:cNvSpPr>
            <p:nvPr/>
          </p:nvSpPr>
          <p:spPr bwMode="auto">
            <a:xfrm>
              <a:off x="8290560" y="4412806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3" name="Freeform 12557"/>
            <p:cNvSpPr>
              <a:spLocks noEditPoints="1"/>
            </p:cNvSpPr>
            <p:nvPr/>
          </p:nvSpPr>
          <p:spPr bwMode="auto">
            <a:xfrm>
              <a:off x="4500624" y="4279344"/>
              <a:ext cx="288861" cy="285205"/>
            </a:xfrm>
            <a:custGeom>
              <a:avLst/>
              <a:gdLst>
                <a:gd name="T0" fmla="*/ 49 w 67"/>
                <a:gd name="T1" fmla="*/ 39 h 66"/>
                <a:gd name="T2" fmla="*/ 64 w 67"/>
                <a:gd name="T3" fmla="*/ 32 h 66"/>
                <a:gd name="T4" fmla="*/ 62 w 67"/>
                <a:gd name="T5" fmla="*/ 15 h 66"/>
                <a:gd name="T6" fmla="*/ 55 w 67"/>
                <a:gd name="T7" fmla="*/ 8 h 66"/>
                <a:gd name="T8" fmla="*/ 33 w 67"/>
                <a:gd name="T9" fmla="*/ 1 h 66"/>
                <a:gd name="T10" fmla="*/ 41 w 67"/>
                <a:gd name="T11" fmla="*/ 7 h 66"/>
                <a:gd name="T12" fmla="*/ 12 w 67"/>
                <a:gd name="T13" fmla="*/ 18 h 66"/>
                <a:gd name="T14" fmla="*/ 11 w 67"/>
                <a:gd name="T15" fmla="*/ 10 h 66"/>
                <a:gd name="T16" fmla="*/ 0 w 67"/>
                <a:gd name="T17" fmla="*/ 25 h 66"/>
                <a:gd name="T18" fmla="*/ 14 w 67"/>
                <a:gd name="T19" fmla="*/ 32 h 66"/>
                <a:gd name="T20" fmla="*/ 4 w 67"/>
                <a:gd name="T21" fmla="*/ 34 h 66"/>
                <a:gd name="T22" fmla="*/ 5 w 67"/>
                <a:gd name="T23" fmla="*/ 50 h 66"/>
                <a:gd name="T24" fmla="*/ 10 w 67"/>
                <a:gd name="T25" fmla="*/ 57 h 66"/>
                <a:gd name="T26" fmla="*/ 18 w 67"/>
                <a:gd name="T27" fmla="*/ 51 h 66"/>
                <a:gd name="T28" fmla="*/ 27 w 67"/>
                <a:gd name="T29" fmla="*/ 57 h 66"/>
                <a:gd name="T30" fmla="*/ 37 w 67"/>
                <a:gd name="T31" fmla="*/ 59 h 66"/>
                <a:gd name="T32" fmla="*/ 54 w 67"/>
                <a:gd name="T33" fmla="*/ 56 h 66"/>
                <a:gd name="T34" fmla="*/ 54 w 67"/>
                <a:gd name="T35" fmla="*/ 50 h 66"/>
                <a:gd name="T36" fmla="*/ 18 w 67"/>
                <a:gd name="T37" fmla="*/ 8 h 66"/>
                <a:gd name="T38" fmla="*/ 11 w 67"/>
                <a:gd name="T39" fmla="*/ 10 h 66"/>
                <a:gd name="T40" fmla="*/ 20 w 67"/>
                <a:gd name="T41" fmla="*/ 11 h 66"/>
                <a:gd name="T42" fmla="*/ 24 w 67"/>
                <a:gd name="T43" fmla="*/ 55 h 66"/>
                <a:gd name="T44" fmla="*/ 36 w 67"/>
                <a:gd name="T45" fmla="*/ 49 h 66"/>
                <a:gd name="T46" fmla="*/ 66 w 67"/>
                <a:gd name="T47" fmla="*/ 37 h 66"/>
                <a:gd name="T48" fmla="*/ 66 w 67"/>
                <a:gd name="T49" fmla="*/ 35 h 66"/>
                <a:gd name="T50" fmla="*/ 48 w 67"/>
                <a:gd name="T51" fmla="*/ 25 h 66"/>
                <a:gd name="T52" fmla="*/ 58 w 67"/>
                <a:gd name="T53" fmla="*/ 24 h 66"/>
                <a:gd name="T54" fmla="*/ 59 w 67"/>
                <a:gd name="T55" fmla="*/ 28 h 66"/>
                <a:gd name="T56" fmla="*/ 59 w 67"/>
                <a:gd name="T57" fmla="*/ 31 h 66"/>
                <a:gd name="T58" fmla="*/ 60 w 67"/>
                <a:gd name="T59" fmla="*/ 32 h 66"/>
                <a:gd name="T60" fmla="*/ 56 w 67"/>
                <a:gd name="T61" fmla="*/ 20 h 66"/>
                <a:gd name="T62" fmla="*/ 45 w 67"/>
                <a:gd name="T63" fmla="*/ 44 h 66"/>
                <a:gd name="T64" fmla="*/ 29 w 67"/>
                <a:gd name="T65" fmla="*/ 49 h 66"/>
                <a:gd name="T66" fmla="*/ 36 w 67"/>
                <a:gd name="T67" fmla="*/ 17 h 66"/>
                <a:gd name="T68" fmla="*/ 51 w 67"/>
                <a:gd name="T69" fmla="*/ 13 h 66"/>
                <a:gd name="T70" fmla="*/ 40 w 67"/>
                <a:gd name="T71" fmla="*/ 18 h 66"/>
                <a:gd name="T72" fmla="*/ 42 w 67"/>
                <a:gd name="T73" fmla="*/ 19 h 66"/>
                <a:gd name="T74" fmla="*/ 52 w 67"/>
                <a:gd name="T75" fmla="*/ 11 h 66"/>
                <a:gd name="T76" fmla="*/ 44 w 67"/>
                <a:gd name="T77" fmla="*/ 14 h 66"/>
                <a:gd name="T78" fmla="*/ 33 w 67"/>
                <a:gd name="T79" fmla="*/ 3 h 66"/>
                <a:gd name="T80" fmla="*/ 10 w 67"/>
                <a:gd name="T81" fmla="*/ 24 h 66"/>
                <a:gd name="T82" fmla="*/ 10 w 67"/>
                <a:gd name="T83" fmla="*/ 24 h 66"/>
                <a:gd name="T84" fmla="*/ 1 w 67"/>
                <a:gd name="T85" fmla="*/ 26 h 66"/>
                <a:gd name="T86" fmla="*/ 45 w 67"/>
                <a:gd name="T87" fmla="*/ 9 h 66"/>
                <a:gd name="T88" fmla="*/ 1 w 67"/>
                <a:gd name="T89" fmla="*/ 32 h 66"/>
                <a:gd name="T90" fmla="*/ 19 w 67"/>
                <a:gd name="T91" fmla="*/ 24 h 66"/>
                <a:gd name="T92" fmla="*/ 17 w 67"/>
                <a:gd name="T93" fmla="*/ 31 h 66"/>
                <a:gd name="T94" fmla="*/ 12 w 67"/>
                <a:gd name="T95" fmla="*/ 36 h 66"/>
                <a:gd name="T96" fmla="*/ 12 w 67"/>
                <a:gd name="T97" fmla="*/ 44 h 66"/>
                <a:gd name="T98" fmla="*/ 18 w 67"/>
                <a:gd name="T99" fmla="*/ 41 h 66"/>
                <a:gd name="T100" fmla="*/ 7 w 67"/>
                <a:gd name="T101" fmla="*/ 52 h 66"/>
                <a:gd name="T102" fmla="*/ 19 w 67"/>
                <a:gd name="T103" fmla="*/ 52 h 66"/>
                <a:gd name="T104" fmla="*/ 56 w 67"/>
                <a:gd name="T105" fmla="*/ 46 h 66"/>
                <a:gd name="T106" fmla="*/ 28 w 67"/>
                <a:gd name="T107" fmla="*/ 63 h 66"/>
                <a:gd name="T108" fmla="*/ 28 w 67"/>
                <a:gd name="T109" fmla="*/ 65 h 66"/>
                <a:gd name="T110" fmla="*/ 36 w 67"/>
                <a:gd name="T111" fmla="*/ 58 h 66"/>
                <a:gd name="T112" fmla="*/ 56 w 67"/>
                <a:gd name="T113" fmla="*/ 53 h 66"/>
                <a:gd name="T114" fmla="*/ 38 w 67"/>
                <a:gd name="T115" fmla="*/ 58 h 66"/>
                <a:gd name="T116" fmla="*/ 28 w 67"/>
                <a:gd name="T117" fmla="*/ 59 h 66"/>
                <a:gd name="T118" fmla="*/ 27 w 67"/>
                <a:gd name="T119" fmla="*/ 56 h 66"/>
                <a:gd name="T120" fmla="*/ 58 w 67"/>
                <a:gd name="T121" fmla="*/ 4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" h="66">
                  <a:moveTo>
                    <a:pt x="66" y="41"/>
                  </a:moveTo>
                  <a:cubicBezTo>
                    <a:pt x="65" y="41"/>
                    <a:pt x="64" y="41"/>
                    <a:pt x="63" y="41"/>
                  </a:cubicBezTo>
                  <a:cubicBezTo>
                    <a:pt x="64" y="40"/>
                    <a:pt x="65" y="40"/>
                    <a:pt x="66" y="39"/>
                  </a:cubicBezTo>
                  <a:cubicBezTo>
                    <a:pt x="66" y="39"/>
                    <a:pt x="66" y="40"/>
                    <a:pt x="66" y="40"/>
                  </a:cubicBezTo>
                  <a:cubicBezTo>
                    <a:pt x="66" y="41"/>
                    <a:pt x="66" y="41"/>
                    <a:pt x="66" y="40"/>
                  </a:cubicBezTo>
                  <a:cubicBezTo>
                    <a:pt x="66" y="38"/>
                    <a:pt x="66" y="35"/>
                    <a:pt x="67" y="32"/>
                  </a:cubicBezTo>
                  <a:cubicBezTo>
                    <a:pt x="67" y="32"/>
                    <a:pt x="66" y="32"/>
                    <a:pt x="66" y="32"/>
                  </a:cubicBezTo>
                  <a:cubicBezTo>
                    <a:pt x="66" y="32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0" y="35"/>
                    <a:pt x="54" y="38"/>
                    <a:pt x="48" y="40"/>
                  </a:cubicBezTo>
                  <a:cubicBezTo>
                    <a:pt x="48" y="40"/>
                    <a:pt x="48" y="40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0" y="39"/>
                    <a:pt x="52" y="38"/>
                    <a:pt x="54" y="37"/>
                  </a:cubicBezTo>
                  <a:cubicBezTo>
                    <a:pt x="54" y="37"/>
                    <a:pt x="54" y="36"/>
                    <a:pt x="53" y="36"/>
                  </a:cubicBezTo>
                  <a:cubicBezTo>
                    <a:pt x="52" y="37"/>
                    <a:pt x="50" y="38"/>
                    <a:pt x="49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4" y="36"/>
                    <a:pt x="58" y="34"/>
                    <a:pt x="63" y="32"/>
                  </a:cubicBezTo>
                  <a:cubicBezTo>
                    <a:pt x="61" y="33"/>
                    <a:pt x="60" y="34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0" y="34"/>
                    <a:pt x="62" y="33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6" y="32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4" y="31"/>
                    <a:pt x="62" y="31"/>
                    <a:pt x="60" y="31"/>
                  </a:cubicBezTo>
                  <a:cubicBezTo>
                    <a:pt x="60" y="30"/>
                    <a:pt x="60" y="28"/>
                    <a:pt x="60" y="27"/>
                  </a:cubicBezTo>
                  <a:cubicBezTo>
                    <a:pt x="59" y="26"/>
                    <a:pt x="59" y="25"/>
                    <a:pt x="59" y="24"/>
                  </a:cubicBezTo>
                  <a:cubicBezTo>
                    <a:pt x="58" y="23"/>
                    <a:pt x="58" y="22"/>
                    <a:pt x="57" y="21"/>
                  </a:cubicBezTo>
                  <a:cubicBezTo>
                    <a:pt x="57" y="21"/>
                    <a:pt x="57" y="20"/>
                    <a:pt x="58" y="19"/>
                  </a:cubicBezTo>
                  <a:cubicBezTo>
                    <a:pt x="58" y="19"/>
                    <a:pt x="58" y="19"/>
                    <a:pt x="58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60" y="16"/>
                    <a:pt x="61" y="16"/>
                    <a:pt x="62" y="15"/>
                  </a:cubicBezTo>
                  <a:cubicBezTo>
                    <a:pt x="62" y="15"/>
                    <a:pt x="62" y="14"/>
                    <a:pt x="61" y="15"/>
                  </a:cubicBezTo>
                  <a:cubicBezTo>
                    <a:pt x="60" y="15"/>
                    <a:pt x="60" y="16"/>
                    <a:pt x="59" y="17"/>
                  </a:cubicBezTo>
                  <a:cubicBezTo>
                    <a:pt x="54" y="18"/>
                    <a:pt x="50" y="20"/>
                    <a:pt x="45" y="21"/>
                  </a:cubicBezTo>
                  <a:cubicBezTo>
                    <a:pt x="45" y="21"/>
                    <a:pt x="45" y="21"/>
                    <a:pt x="44" y="20"/>
                  </a:cubicBezTo>
                  <a:cubicBezTo>
                    <a:pt x="50" y="18"/>
                    <a:pt x="55" y="16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0" y="13"/>
                    <a:pt x="59" y="12"/>
                    <a:pt x="58" y="11"/>
                  </a:cubicBezTo>
                  <a:cubicBezTo>
                    <a:pt x="57" y="11"/>
                    <a:pt x="57" y="10"/>
                    <a:pt x="56" y="9"/>
                  </a:cubicBezTo>
                  <a:cubicBezTo>
                    <a:pt x="56" y="9"/>
                    <a:pt x="56" y="8"/>
                    <a:pt x="55" y="8"/>
                  </a:cubicBezTo>
                  <a:cubicBezTo>
                    <a:pt x="53" y="9"/>
                    <a:pt x="52" y="11"/>
                    <a:pt x="50" y="12"/>
                  </a:cubicBezTo>
                  <a:cubicBezTo>
                    <a:pt x="50" y="12"/>
                    <a:pt x="49" y="12"/>
                    <a:pt x="49" y="11"/>
                  </a:cubicBezTo>
                  <a:cubicBezTo>
                    <a:pt x="48" y="11"/>
                    <a:pt x="48" y="10"/>
                    <a:pt x="48" y="10"/>
                  </a:cubicBezTo>
                  <a:cubicBezTo>
                    <a:pt x="47" y="9"/>
                    <a:pt x="46" y="9"/>
                    <a:pt x="45" y="8"/>
                  </a:cubicBezTo>
                  <a:cubicBezTo>
                    <a:pt x="44" y="8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5"/>
                    <a:pt x="41" y="3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8" y="1"/>
                    <a:pt x="36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1"/>
                    <a:pt x="36" y="1"/>
                    <a:pt x="37" y="1"/>
                  </a:cubicBezTo>
                  <a:cubicBezTo>
                    <a:pt x="36" y="1"/>
                    <a:pt x="34" y="2"/>
                    <a:pt x="33" y="3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3" y="0"/>
                    <a:pt x="33" y="0"/>
                    <a:pt x="33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33" y="8"/>
                    <a:pt x="33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5" y="6"/>
                    <a:pt x="38" y="5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5"/>
                    <a:pt x="41" y="6"/>
                    <a:pt x="41" y="7"/>
                  </a:cubicBezTo>
                  <a:cubicBezTo>
                    <a:pt x="40" y="7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2" y="11"/>
                    <a:pt x="24" y="15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4" y="19"/>
                    <a:pt x="13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21" y="15"/>
                    <a:pt x="30" y="10"/>
                    <a:pt x="40" y="6"/>
                  </a:cubicBezTo>
                  <a:cubicBezTo>
                    <a:pt x="40" y="6"/>
                    <a:pt x="40" y="5"/>
                    <a:pt x="40" y="6"/>
                  </a:cubicBezTo>
                  <a:cubicBezTo>
                    <a:pt x="30" y="10"/>
                    <a:pt x="21" y="14"/>
                    <a:pt x="12" y="20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9" y="15"/>
                    <a:pt x="25" y="11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8"/>
                    <a:pt x="33" y="7"/>
                    <a:pt x="32" y="7"/>
                  </a:cubicBezTo>
                  <a:cubicBezTo>
                    <a:pt x="30" y="7"/>
                    <a:pt x="28" y="7"/>
                    <a:pt x="26" y="8"/>
                  </a:cubicBezTo>
                  <a:cubicBezTo>
                    <a:pt x="25" y="8"/>
                    <a:pt x="24" y="8"/>
                    <a:pt x="23" y="9"/>
                  </a:cubicBezTo>
                  <a:cubicBezTo>
                    <a:pt x="23" y="9"/>
                    <a:pt x="22" y="9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8" y="7"/>
                    <a:pt x="17" y="5"/>
                    <a:pt x="16" y="5"/>
                  </a:cubicBezTo>
                  <a:cubicBezTo>
                    <a:pt x="15" y="6"/>
                    <a:pt x="14" y="7"/>
                    <a:pt x="13" y="8"/>
                  </a:cubicBezTo>
                  <a:cubicBezTo>
                    <a:pt x="12" y="9"/>
                    <a:pt x="12" y="9"/>
                    <a:pt x="11" y="10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1" y="13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3" y="16"/>
                    <a:pt x="12" y="17"/>
                    <a:pt x="12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1" y="20"/>
                    <a:pt x="10" y="22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7" y="24"/>
                    <a:pt x="4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8"/>
                    <a:pt x="1" y="29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1" y="35"/>
                    <a:pt x="2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7" y="32"/>
                    <a:pt x="13" y="29"/>
                    <a:pt x="18" y="26"/>
                  </a:cubicBezTo>
                  <a:cubicBezTo>
                    <a:pt x="18" y="27"/>
                    <a:pt x="17" y="28"/>
                    <a:pt x="17" y="29"/>
                  </a:cubicBezTo>
                  <a:cubicBezTo>
                    <a:pt x="16" y="30"/>
                    <a:pt x="15" y="30"/>
                    <a:pt x="13" y="31"/>
                  </a:cubicBezTo>
                  <a:cubicBezTo>
                    <a:pt x="13" y="31"/>
                    <a:pt x="13" y="32"/>
                    <a:pt x="14" y="32"/>
                  </a:cubicBezTo>
                  <a:cubicBezTo>
                    <a:pt x="15" y="31"/>
                    <a:pt x="16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4" y="32"/>
                    <a:pt x="11" y="33"/>
                    <a:pt x="9" y="35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7" y="34"/>
                    <a:pt x="6" y="34"/>
                    <a:pt x="5" y="34"/>
                  </a:cubicBezTo>
                  <a:cubicBezTo>
                    <a:pt x="9" y="32"/>
                    <a:pt x="13" y="31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2" y="30"/>
                    <a:pt x="8" y="32"/>
                    <a:pt x="4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3" y="35"/>
                    <a:pt x="3" y="35"/>
                    <a:pt x="2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4" y="35"/>
                    <a:pt x="6" y="35"/>
                    <a:pt x="8" y="34"/>
                  </a:cubicBezTo>
                  <a:cubicBezTo>
                    <a:pt x="8" y="34"/>
                    <a:pt x="9" y="37"/>
                    <a:pt x="9" y="37"/>
                  </a:cubicBezTo>
                  <a:cubicBezTo>
                    <a:pt x="9" y="38"/>
                    <a:pt x="9" y="38"/>
                    <a:pt x="9" y="39"/>
                  </a:cubicBezTo>
                  <a:cubicBezTo>
                    <a:pt x="10" y="40"/>
                    <a:pt x="10" y="42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9" y="46"/>
                    <a:pt x="7" y="47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6" y="50"/>
                  </a:cubicBezTo>
                  <a:cubicBezTo>
                    <a:pt x="10" y="47"/>
                    <a:pt x="14" y="44"/>
                    <a:pt x="18" y="41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9" y="42"/>
                    <a:pt x="19" y="42"/>
                    <a:pt x="20" y="43"/>
                  </a:cubicBezTo>
                  <a:cubicBezTo>
                    <a:pt x="15" y="46"/>
                    <a:pt x="11" y="49"/>
                    <a:pt x="7" y="52"/>
                  </a:cubicBezTo>
                  <a:cubicBezTo>
                    <a:pt x="6" y="51"/>
                    <a:pt x="6" y="51"/>
                    <a:pt x="5" y="50"/>
                  </a:cubicBezTo>
                  <a:cubicBezTo>
                    <a:pt x="5" y="50"/>
                    <a:pt x="5" y="50"/>
                    <a:pt x="5" y="51"/>
                  </a:cubicBezTo>
                  <a:cubicBezTo>
                    <a:pt x="6" y="51"/>
                    <a:pt x="6" y="52"/>
                    <a:pt x="7" y="53"/>
                  </a:cubicBezTo>
                  <a:cubicBezTo>
                    <a:pt x="7" y="53"/>
                    <a:pt x="7" y="53"/>
                    <a:pt x="8" y="54"/>
                  </a:cubicBezTo>
                  <a:cubicBezTo>
                    <a:pt x="8" y="54"/>
                    <a:pt x="8" y="54"/>
                    <a:pt x="9" y="55"/>
                  </a:cubicBezTo>
                  <a:cubicBezTo>
                    <a:pt x="9" y="55"/>
                    <a:pt x="10" y="56"/>
                    <a:pt x="10" y="57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7"/>
                    <a:pt x="12" y="57"/>
                    <a:pt x="11" y="57"/>
                  </a:cubicBezTo>
                  <a:cubicBezTo>
                    <a:pt x="12" y="56"/>
                    <a:pt x="13" y="55"/>
                    <a:pt x="13" y="55"/>
                  </a:cubicBezTo>
                  <a:cubicBezTo>
                    <a:pt x="14" y="55"/>
                    <a:pt x="13" y="54"/>
                    <a:pt x="13" y="54"/>
                  </a:cubicBezTo>
                  <a:cubicBezTo>
                    <a:pt x="12" y="55"/>
                    <a:pt x="12" y="56"/>
                    <a:pt x="11" y="56"/>
                  </a:cubicBezTo>
                  <a:cubicBezTo>
                    <a:pt x="11" y="56"/>
                    <a:pt x="11" y="56"/>
                    <a:pt x="10" y="56"/>
                  </a:cubicBezTo>
                  <a:cubicBezTo>
                    <a:pt x="15" y="53"/>
                    <a:pt x="19" y="50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2" y="48"/>
                    <a:pt x="20" y="49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5" y="53"/>
                    <a:pt x="12" y="54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3" y="55"/>
                    <a:pt x="15" y="53"/>
                    <a:pt x="18" y="52"/>
                  </a:cubicBezTo>
                  <a:cubicBezTo>
                    <a:pt x="18" y="52"/>
                    <a:pt x="21" y="54"/>
                    <a:pt x="21" y="54"/>
                  </a:cubicBezTo>
                  <a:cubicBezTo>
                    <a:pt x="22" y="55"/>
                    <a:pt x="22" y="55"/>
                    <a:pt x="23" y="55"/>
                  </a:cubicBezTo>
                  <a:cubicBezTo>
                    <a:pt x="23" y="56"/>
                    <a:pt x="24" y="56"/>
                    <a:pt x="25" y="56"/>
                  </a:cubicBezTo>
                  <a:cubicBezTo>
                    <a:pt x="25" y="57"/>
                    <a:pt x="26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7" y="60"/>
                    <a:pt x="27" y="60"/>
                  </a:cubicBezTo>
                  <a:cubicBezTo>
                    <a:pt x="27" y="61"/>
                    <a:pt x="27" y="62"/>
                    <a:pt x="27" y="63"/>
                  </a:cubicBezTo>
                  <a:cubicBezTo>
                    <a:pt x="27" y="63"/>
                    <a:pt x="27" y="64"/>
                    <a:pt x="27" y="64"/>
                  </a:cubicBezTo>
                  <a:cubicBezTo>
                    <a:pt x="27" y="64"/>
                    <a:pt x="27" y="64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5"/>
                    <a:pt x="27" y="66"/>
                    <a:pt x="28" y="66"/>
                  </a:cubicBezTo>
                  <a:cubicBezTo>
                    <a:pt x="31" y="66"/>
                    <a:pt x="34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4"/>
                    <a:pt x="37" y="62"/>
                    <a:pt x="37" y="61"/>
                  </a:cubicBezTo>
                  <a:cubicBezTo>
                    <a:pt x="37" y="60"/>
                    <a:pt x="37" y="60"/>
                    <a:pt x="37" y="59"/>
                  </a:cubicBezTo>
                  <a:cubicBezTo>
                    <a:pt x="37" y="59"/>
                    <a:pt x="37" y="58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9" y="58"/>
                    <a:pt x="40" y="58"/>
                    <a:pt x="41" y="58"/>
                  </a:cubicBezTo>
                  <a:cubicBezTo>
                    <a:pt x="43" y="57"/>
                    <a:pt x="45" y="57"/>
                    <a:pt x="46" y="55"/>
                  </a:cubicBezTo>
                  <a:cubicBezTo>
                    <a:pt x="46" y="56"/>
                    <a:pt x="47" y="56"/>
                    <a:pt x="47" y="56"/>
                  </a:cubicBezTo>
                  <a:cubicBezTo>
                    <a:pt x="47" y="56"/>
                    <a:pt x="48" y="57"/>
                    <a:pt x="49" y="58"/>
                  </a:cubicBezTo>
                  <a:cubicBezTo>
                    <a:pt x="49" y="58"/>
                    <a:pt x="49" y="59"/>
                    <a:pt x="49" y="59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59"/>
                    <a:pt x="50" y="59"/>
                    <a:pt x="50" y="58"/>
                  </a:cubicBezTo>
                  <a:cubicBezTo>
                    <a:pt x="51" y="58"/>
                    <a:pt x="53" y="57"/>
                    <a:pt x="54" y="56"/>
                  </a:cubicBezTo>
                  <a:cubicBezTo>
                    <a:pt x="53" y="57"/>
                    <a:pt x="52" y="58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3" y="58"/>
                    <a:pt x="55" y="56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7" y="52"/>
                    <a:pt x="55" y="51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6" y="47"/>
                    <a:pt x="58" y="45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1" y="41"/>
                    <a:pt x="64" y="42"/>
                    <a:pt x="66" y="41"/>
                  </a:cubicBezTo>
                  <a:cubicBezTo>
                    <a:pt x="67" y="41"/>
                    <a:pt x="66" y="41"/>
                    <a:pt x="66" y="41"/>
                  </a:cubicBezTo>
                  <a:close/>
                  <a:moveTo>
                    <a:pt x="20" y="10"/>
                  </a:moveTo>
                  <a:cubicBezTo>
                    <a:pt x="17" y="11"/>
                    <a:pt x="15" y="12"/>
                    <a:pt x="13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7" y="10"/>
                    <a:pt x="19" y="9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11" y="12"/>
                  </a:moveTo>
                  <a:cubicBezTo>
                    <a:pt x="13" y="11"/>
                    <a:pt x="16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9"/>
                    <a:pt x="19" y="9"/>
                  </a:cubicBezTo>
                  <a:cubicBezTo>
                    <a:pt x="16" y="10"/>
                    <a:pt x="14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6" y="7"/>
                    <a:pt x="15" y="8"/>
                    <a:pt x="14" y="8"/>
                  </a:cubicBezTo>
                  <a:cubicBezTo>
                    <a:pt x="15" y="7"/>
                    <a:pt x="16" y="6"/>
                    <a:pt x="17" y="6"/>
                  </a:cubicBezTo>
                  <a:close/>
                  <a:moveTo>
                    <a:pt x="10" y="11"/>
                  </a:moveTo>
                  <a:cubicBezTo>
                    <a:pt x="11" y="11"/>
                    <a:pt x="11" y="11"/>
                    <a:pt x="11" y="10"/>
                  </a:cubicBezTo>
                  <a:cubicBezTo>
                    <a:pt x="13" y="9"/>
                    <a:pt x="15" y="8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5" y="9"/>
                    <a:pt x="13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4"/>
                    <a:pt x="13" y="14"/>
                  </a:cubicBezTo>
                  <a:cubicBezTo>
                    <a:pt x="15" y="13"/>
                    <a:pt x="18" y="12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3" y="9"/>
                    <a:pt x="25" y="9"/>
                    <a:pt x="27" y="8"/>
                  </a:cubicBezTo>
                  <a:cubicBezTo>
                    <a:pt x="22" y="10"/>
                    <a:pt x="18" y="13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3" y="16"/>
                  </a:moveTo>
                  <a:cubicBezTo>
                    <a:pt x="18" y="13"/>
                    <a:pt x="23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25" y="11"/>
                    <a:pt x="19" y="14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lose/>
                  <a:moveTo>
                    <a:pt x="24" y="55"/>
                  </a:moveTo>
                  <a:cubicBezTo>
                    <a:pt x="24" y="55"/>
                    <a:pt x="24" y="55"/>
                    <a:pt x="24" y="55"/>
                  </a:cubicBezTo>
                  <a:cubicBezTo>
                    <a:pt x="25" y="55"/>
                    <a:pt x="26" y="54"/>
                    <a:pt x="27" y="54"/>
                  </a:cubicBezTo>
                  <a:cubicBezTo>
                    <a:pt x="27" y="53"/>
                    <a:pt x="27" y="53"/>
                    <a:pt x="26" y="53"/>
                  </a:cubicBezTo>
                  <a:cubicBezTo>
                    <a:pt x="25" y="54"/>
                    <a:pt x="24" y="54"/>
                    <a:pt x="23" y="55"/>
                  </a:cubicBezTo>
                  <a:cubicBezTo>
                    <a:pt x="23" y="55"/>
                    <a:pt x="22" y="55"/>
                    <a:pt x="22" y="54"/>
                  </a:cubicBezTo>
                  <a:cubicBezTo>
                    <a:pt x="26" y="53"/>
                    <a:pt x="29" y="51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4" y="50"/>
                    <a:pt x="35" y="49"/>
                  </a:cubicBezTo>
                  <a:cubicBezTo>
                    <a:pt x="33" y="50"/>
                    <a:pt x="31" y="51"/>
                    <a:pt x="29" y="52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2" y="52"/>
                    <a:pt x="34" y="51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9" y="49"/>
                    <a:pt x="40" y="48"/>
                  </a:cubicBezTo>
                  <a:cubicBezTo>
                    <a:pt x="41" y="48"/>
                    <a:pt x="42" y="47"/>
                    <a:pt x="43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6" y="45"/>
                    <a:pt x="48" y="44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8" y="44"/>
                    <a:pt x="46" y="45"/>
                    <a:pt x="44" y="45"/>
                  </a:cubicBezTo>
                  <a:cubicBezTo>
                    <a:pt x="45" y="45"/>
                    <a:pt x="45" y="44"/>
                    <a:pt x="46" y="44"/>
                  </a:cubicBezTo>
                  <a:cubicBezTo>
                    <a:pt x="52" y="41"/>
                    <a:pt x="59" y="39"/>
                    <a:pt x="66" y="36"/>
                  </a:cubicBezTo>
                  <a:cubicBezTo>
                    <a:pt x="66" y="36"/>
                    <a:pt x="66" y="37"/>
                    <a:pt x="66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52" y="43"/>
                    <a:pt x="38" y="49"/>
                    <a:pt x="24" y="55"/>
                  </a:cubicBezTo>
                  <a:close/>
                  <a:moveTo>
                    <a:pt x="48" y="41"/>
                  </a:moveTo>
                  <a:cubicBezTo>
                    <a:pt x="53" y="39"/>
                    <a:pt x="58" y="36"/>
                    <a:pt x="64" y="34"/>
                  </a:cubicBezTo>
                  <a:cubicBezTo>
                    <a:pt x="62" y="35"/>
                    <a:pt x="61" y="36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1" y="36"/>
                    <a:pt x="63" y="35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4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59" y="38"/>
                    <a:pt x="53" y="40"/>
                    <a:pt x="46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9" y="42"/>
                    <a:pt x="51" y="41"/>
                    <a:pt x="53" y="40"/>
                  </a:cubicBezTo>
                  <a:cubicBezTo>
                    <a:pt x="53" y="40"/>
                    <a:pt x="53" y="40"/>
                    <a:pt x="52" y="40"/>
                  </a:cubicBezTo>
                  <a:cubicBezTo>
                    <a:pt x="51" y="40"/>
                    <a:pt x="49" y="41"/>
                    <a:pt x="47" y="42"/>
                  </a:cubicBezTo>
                  <a:cubicBezTo>
                    <a:pt x="48" y="42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lose/>
                  <a:moveTo>
                    <a:pt x="51" y="24"/>
                  </a:moveTo>
                  <a:cubicBezTo>
                    <a:pt x="50" y="24"/>
                    <a:pt x="49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1" y="24"/>
                    <a:pt x="54" y="23"/>
                    <a:pt x="57" y="22"/>
                  </a:cubicBezTo>
                  <a:cubicBezTo>
                    <a:pt x="57" y="23"/>
                    <a:pt x="58" y="23"/>
                    <a:pt x="58" y="24"/>
                  </a:cubicBezTo>
                  <a:cubicBezTo>
                    <a:pt x="55" y="25"/>
                    <a:pt x="52" y="26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5"/>
                    <a:pt x="51" y="25"/>
                    <a:pt x="52" y="24"/>
                  </a:cubicBezTo>
                  <a:cubicBezTo>
                    <a:pt x="52" y="24"/>
                    <a:pt x="52" y="24"/>
                    <a:pt x="51" y="24"/>
                  </a:cubicBezTo>
                  <a:close/>
                  <a:moveTo>
                    <a:pt x="49" y="27"/>
                  </a:moveTo>
                  <a:cubicBezTo>
                    <a:pt x="52" y="26"/>
                    <a:pt x="55" y="25"/>
                    <a:pt x="58" y="24"/>
                  </a:cubicBezTo>
                  <a:cubicBezTo>
                    <a:pt x="58" y="25"/>
                    <a:pt x="58" y="25"/>
                    <a:pt x="59" y="26"/>
                  </a:cubicBezTo>
                  <a:cubicBezTo>
                    <a:pt x="56" y="26"/>
                    <a:pt x="52" y="27"/>
                    <a:pt x="49" y="28"/>
                  </a:cubicBezTo>
                  <a:cubicBezTo>
                    <a:pt x="49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lose/>
                  <a:moveTo>
                    <a:pt x="50" y="32"/>
                  </a:moveTo>
                  <a:cubicBezTo>
                    <a:pt x="50" y="32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3" y="30"/>
                    <a:pt x="56" y="29"/>
                    <a:pt x="59" y="28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6" y="30"/>
                    <a:pt x="53" y="31"/>
                    <a:pt x="50" y="32"/>
                  </a:cubicBezTo>
                  <a:close/>
                  <a:moveTo>
                    <a:pt x="59" y="28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56" y="28"/>
                    <a:pt x="53" y="29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3" y="28"/>
                    <a:pt x="56" y="27"/>
                    <a:pt x="59" y="26"/>
                  </a:cubicBezTo>
                  <a:cubicBezTo>
                    <a:pt x="59" y="27"/>
                    <a:pt x="59" y="27"/>
                    <a:pt x="59" y="28"/>
                  </a:cubicBezTo>
                  <a:close/>
                  <a:moveTo>
                    <a:pt x="50" y="33"/>
                  </a:moveTo>
                  <a:cubicBezTo>
                    <a:pt x="53" y="32"/>
                    <a:pt x="56" y="31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6" y="32"/>
                    <a:pt x="53" y="33"/>
                    <a:pt x="50" y="34"/>
                  </a:cubicBezTo>
                  <a:cubicBezTo>
                    <a:pt x="50" y="34"/>
                    <a:pt x="50" y="33"/>
                    <a:pt x="50" y="33"/>
                  </a:cubicBezTo>
                  <a:close/>
                  <a:moveTo>
                    <a:pt x="63" y="32"/>
                  </a:moveTo>
                  <a:cubicBezTo>
                    <a:pt x="58" y="33"/>
                    <a:pt x="54" y="35"/>
                    <a:pt x="49" y="37"/>
                  </a:cubicBezTo>
                  <a:cubicBezTo>
                    <a:pt x="49" y="37"/>
                    <a:pt x="49" y="37"/>
                    <a:pt x="49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1" y="36"/>
                    <a:pt x="52" y="36"/>
                    <a:pt x="53" y="35"/>
                  </a:cubicBezTo>
                  <a:cubicBezTo>
                    <a:pt x="54" y="35"/>
                    <a:pt x="54" y="34"/>
                    <a:pt x="53" y="35"/>
                  </a:cubicBezTo>
                  <a:cubicBezTo>
                    <a:pt x="52" y="35"/>
                    <a:pt x="51" y="35"/>
                    <a:pt x="50" y="36"/>
                  </a:cubicBezTo>
                  <a:cubicBezTo>
                    <a:pt x="50" y="36"/>
                    <a:pt x="50" y="35"/>
                    <a:pt x="50" y="35"/>
                  </a:cubicBezTo>
                  <a:cubicBezTo>
                    <a:pt x="53" y="34"/>
                    <a:pt x="56" y="32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1" y="32"/>
                    <a:pt x="62" y="32"/>
                    <a:pt x="63" y="32"/>
                  </a:cubicBezTo>
                  <a:close/>
                  <a:moveTo>
                    <a:pt x="56" y="21"/>
                  </a:moveTo>
                  <a:cubicBezTo>
                    <a:pt x="56" y="21"/>
                    <a:pt x="56" y="21"/>
                    <a:pt x="57" y="22"/>
                  </a:cubicBezTo>
                  <a:cubicBezTo>
                    <a:pt x="54" y="22"/>
                    <a:pt x="51" y="23"/>
                    <a:pt x="48" y="24"/>
                  </a:cubicBezTo>
                  <a:cubicBezTo>
                    <a:pt x="47" y="24"/>
                    <a:pt x="47" y="24"/>
                    <a:pt x="47" y="23"/>
                  </a:cubicBezTo>
                  <a:cubicBezTo>
                    <a:pt x="50" y="22"/>
                    <a:pt x="53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lose/>
                  <a:moveTo>
                    <a:pt x="58" y="18"/>
                  </a:moveTo>
                  <a:cubicBezTo>
                    <a:pt x="58" y="18"/>
                    <a:pt x="57" y="19"/>
                    <a:pt x="57" y="20"/>
                  </a:cubicBezTo>
                  <a:cubicBezTo>
                    <a:pt x="57" y="20"/>
                    <a:pt x="57" y="20"/>
                    <a:pt x="56" y="20"/>
                  </a:cubicBezTo>
                  <a:cubicBezTo>
                    <a:pt x="53" y="20"/>
                    <a:pt x="50" y="22"/>
                    <a:pt x="47" y="23"/>
                  </a:cubicBezTo>
                  <a:cubicBezTo>
                    <a:pt x="47" y="22"/>
                    <a:pt x="46" y="22"/>
                    <a:pt x="46" y="22"/>
                  </a:cubicBezTo>
                  <a:cubicBezTo>
                    <a:pt x="50" y="20"/>
                    <a:pt x="54" y="19"/>
                    <a:pt x="58" y="18"/>
                  </a:cubicBezTo>
                  <a:close/>
                  <a:moveTo>
                    <a:pt x="46" y="23"/>
                  </a:moveTo>
                  <a:cubicBezTo>
                    <a:pt x="46" y="23"/>
                    <a:pt x="46" y="23"/>
                    <a:pt x="47" y="24"/>
                  </a:cubicBezTo>
                  <a:cubicBezTo>
                    <a:pt x="48" y="25"/>
                    <a:pt x="49" y="27"/>
                    <a:pt x="49" y="29"/>
                  </a:cubicBezTo>
                  <a:cubicBezTo>
                    <a:pt x="49" y="30"/>
                    <a:pt x="49" y="32"/>
                    <a:pt x="49" y="33"/>
                  </a:cubicBezTo>
                  <a:cubicBezTo>
                    <a:pt x="49" y="34"/>
                    <a:pt x="49" y="36"/>
                    <a:pt x="49" y="37"/>
                  </a:cubicBezTo>
                  <a:cubicBezTo>
                    <a:pt x="48" y="38"/>
                    <a:pt x="48" y="40"/>
                    <a:pt x="47" y="41"/>
                  </a:cubicBezTo>
                  <a:cubicBezTo>
                    <a:pt x="47" y="42"/>
                    <a:pt x="46" y="42"/>
                    <a:pt x="46" y="43"/>
                  </a:cubicBezTo>
                  <a:cubicBezTo>
                    <a:pt x="46" y="43"/>
                    <a:pt x="45" y="43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4" y="45"/>
                    <a:pt x="44" y="45"/>
                  </a:cubicBezTo>
                  <a:cubicBezTo>
                    <a:pt x="43" y="46"/>
                    <a:pt x="43" y="46"/>
                    <a:pt x="42" y="47"/>
                  </a:cubicBezTo>
                  <a:cubicBezTo>
                    <a:pt x="37" y="50"/>
                    <a:pt x="29" y="50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5"/>
                    <a:pt x="22" y="44"/>
                    <a:pt x="21" y="44"/>
                  </a:cubicBezTo>
                  <a:cubicBezTo>
                    <a:pt x="16" y="38"/>
                    <a:pt x="16" y="30"/>
                    <a:pt x="19" y="25"/>
                  </a:cubicBezTo>
                  <a:cubicBezTo>
                    <a:pt x="22" y="19"/>
                    <a:pt x="29" y="17"/>
                    <a:pt x="35" y="17"/>
                  </a:cubicBezTo>
                  <a:cubicBezTo>
                    <a:pt x="40" y="17"/>
                    <a:pt x="44" y="20"/>
                    <a:pt x="46" y="23"/>
                  </a:cubicBezTo>
                  <a:close/>
                  <a:moveTo>
                    <a:pt x="26" y="48"/>
                  </a:moveTo>
                  <a:cubicBezTo>
                    <a:pt x="27" y="49"/>
                    <a:pt x="28" y="49"/>
                    <a:pt x="29" y="49"/>
                  </a:cubicBezTo>
                  <a:cubicBezTo>
                    <a:pt x="26" y="50"/>
                    <a:pt x="23" y="52"/>
                    <a:pt x="20" y="53"/>
                  </a:cubicBezTo>
                  <a:cubicBezTo>
                    <a:pt x="20" y="53"/>
                    <a:pt x="20" y="52"/>
                    <a:pt x="19" y="52"/>
                  </a:cubicBezTo>
                  <a:cubicBezTo>
                    <a:pt x="22" y="51"/>
                    <a:pt x="24" y="50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lose/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lose/>
                  <a:moveTo>
                    <a:pt x="47" y="11"/>
                  </a:moveTo>
                  <a:cubicBezTo>
                    <a:pt x="44" y="13"/>
                    <a:pt x="40" y="15"/>
                    <a:pt x="36" y="16"/>
                  </a:cubicBezTo>
                  <a:cubicBezTo>
                    <a:pt x="36" y="16"/>
                    <a:pt x="36" y="17"/>
                    <a:pt x="36" y="17"/>
                  </a:cubicBezTo>
                  <a:cubicBezTo>
                    <a:pt x="35" y="17"/>
                    <a:pt x="34" y="16"/>
                    <a:pt x="33" y="17"/>
                  </a:cubicBezTo>
                  <a:cubicBezTo>
                    <a:pt x="37" y="14"/>
                    <a:pt x="42" y="12"/>
                    <a:pt x="47" y="10"/>
                  </a:cubicBezTo>
                  <a:cubicBezTo>
                    <a:pt x="47" y="10"/>
                    <a:pt x="47" y="11"/>
                    <a:pt x="47" y="11"/>
                  </a:cubicBezTo>
                  <a:close/>
                  <a:moveTo>
                    <a:pt x="31" y="17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0" y="17"/>
                    <a:pt x="30" y="17"/>
                    <a:pt x="29" y="17"/>
                  </a:cubicBezTo>
                  <a:cubicBezTo>
                    <a:pt x="35" y="15"/>
                    <a:pt x="40" y="12"/>
                    <a:pt x="45" y="10"/>
                  </a:cubicBezTo>
                  <a:cubicBezTo>
                    <a:pt x="41" y="12"/>
                    <a:pt x="36" y="14"/>
                    <a:pt x="31" y="17"/>
                  </a:cubicBezTo>
                  <a:close/>
                  <a:moveTo>
                    <a:pt x="50" y="13"/>
                  </a:move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2"/>
                    <a:pt x="54" y="11"/>
                    <a:pt x="56" y="10"/>
                  </a:cubicBezTo>
                  <a:cubicBezTo>
                    <a:pt x="57" y="11"/>
                    <a:pt x="57" y="11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2" y="14"/>
                    <a:pt x="47" y="16"/>
                    <a:pt x="42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2" y="17"/>
                    <a:pt x="43" y="17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6" y="15"/>
                    <a:pt x="48" y="14"/>
                    <a:pt x="50" y="13"/>
                  </a:cubicBezTo>
                  <a:close/>
                  <a:moveTo>
                    <a:pt x="40" y="18"/>
                  </a:move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lose/>
                  <a:moveTo>
                    <a:pt x="44" y="20"/>
                  </a:move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6" y="18"/>
                    <a:pt x="47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6" y="17"/>
                    <a:pt x="44" y="18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2" y="19"/>
                    <a:pt x="42" y="19"/>
                  </a:cubicBezTo>
                  <a:cubicBezTo>
                    <a:pt x="47" y="16"/>
                    <a:pt x="52" y="14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3"/>
                  </a:cubicBezTo>
                  <a:cubicBezTo>
                    <a:pt x="56" y="14"/>
                    <a:pt x="54" y="15"/>
                    <a:pt x="52" y="16"/>
                  </a:cubicBezTo>
                  <a:cubicBezTo>
                    <a:pt x="52" y="16"/>
                    <a:pt x="52" y="16"/>
                    <a:pt x="53" y="16"/>
                  </a:cubicBezTo>
                  <a:cubicBezTo>
                    <a:pt x="55" y="15"/>
                    <a:pt x="57" y="14"/>
                    <a:pt x="59" y="13"/>
                  </a:cubicBezTo>
                  <a:cubicBezTo>
                    <a:pt x="59" y="13"/>
                    <a:pt x="59" y="14"/>
                    <a:pt x="60" y="14"/>
                  </a:cubicBezTo>
                  <a:cubicBezTo>
                    <a:pt x="54" y="16"/>
                    <a:pt x="49" y="18"/>
                    <a:pt x="44" y="20"/>
                  </a:cubicBezTo>
                  <a:close/>
                  <a:moveTo>
                    <a:pt x="55" y="9"/>
                  </a:moveTo>
                  <a:cubicBezTo>
                    <a:pt x="55" y="10"/>
                    <a:pt x="56" y="10"/>
                    <a:pt x="56" y="10"/>
                  </a:cubicBezTo>
                  <a:cubicBezTo>
                    <a:pt x="54" y="10"/>
                    <a:pt x="53" y="11"/>
                    <a:pt x="52" y="11"/>
                  </a:cubicBezTo>
                  <a:cubicBezTo>
                    <a:pt x="53" y="10"/>
                    <a:pt x="54" y="10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lose/>
                  <a:moveTo>
                    <a:pt x="50" y="13"/>
                  </a:moveTo>
                  <a:cubicBezTo>
                    <a:pt x="46" y="14"/>
                    <a:pt x="43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8" y="17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0" y="15"/>
                    <a:pt x="44" y="13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3"/>
                    <a:pt x="47" y="12"/>
                    <a:pt x="49" y="12"/>
                  </a:cubicBezTo>
                  <a:cubicBezTo>
                    <a:pt x="49" y="12"/>
                    <a:pt x="49" y="12"/>
                    <a:pt x="50" y="13"/>
                  </a:cubicBezTo>
                  <a:close/>
                  <a:moveTo>
                    <a:pt x="41" y="4"/>
                  </a:moveTo>
                  <a:cubicBezTo>
                    <a:pt x="41" y="3"/>
                    <a:pt x="40" y="3"/>
                    <a:pt x="40" y="3"/>
                  </a:cubicBezTo>
                  <a:cubicBezTo>
                    <a:pt x="38" y="4"/>
                    <a:pt x="35" y="5"/>
                    <a:pt x="33" y="7"/>
                  </a:cubicBezTo>
                  <a:cubicBezTo>
                    <a:pt x="33" y="6"/>
                    <a:pt x="33" y="6"/>
                    <a:pt x="33" y="5"/>
                  </a:cubicBezTo>
                  <a:cubicBezTo>
                    <a:pt x="35" y="4"/>
                    <a:pt x="38" y="3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8" y="3"/>
                    <a:pt x="35" y="4"/>
                    <a:pt x="33" y="5"/>
                  </a:cubicBezTo>
                  <a:cubicBezTo>
                    <a:pt x="33" y="4"/>
                    <a:pt x="33" y="4"/>
                    <a:pt x="33" y="3"/>
                  </a:cubicBezTo>
                  <a:cubicBezTo>
                    <a:pt x="35" y="2"/>
                    <a:pt x="36" y="2"/>
                    <a:pt x="38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1"/>
                    <a:pt x="40" y="1"/>
                    <a:pt x="41" y="1"/>
                  </a:cubicBezTo>
                  <a:cubicBezTo>
                    <a:pt x="41" y="2"/>
                    <a:pt x="41" y="3"/>
                    <a:pt x="41" y="4"/>
                  </a:cubicBezTo>
                  <a:close/>
                  <a:moveTo>
                    <a:pt x="44" y="9"/>
                  </a:moveTo>
                  <a:cubicBezTo>
                    <a:pt x="41" y="10"/>
                    <a:pt x="39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5" y="12"/>
                  </a:cubicBezTo>
                  <a:cubicBezTo>
                    <a:pt x="35" y="12"/>
                    <a:pt x="35" y="12"/>
                    <a:pt x="35" y="13"/>
                  </a:cubicBezTo>
                  <a:cubicBezTo>
                    <a:pt x="27" y="16"/>
                    <a:pt x="19" y="20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21" y="17"/>
                    <a:pt x="31" y="12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3" y="8"/>
                    <a:pt x="44" y="9"/>
                  </a:cubicBezTo>
                  <a:close/>
                  <a:moveTo>
                    <a:pt x="11" y="21"/>
                  </a:moveTo>
                  <a:cubicBezTo>
                    <a:pt x="13" y="21"/>
                    <a:pt x="14" y="20"/>
                    <a:pt x="15" y="20"/>
                  </a:cubicBezTo>
                  <a:cubicBezTo>
                    <a:pt x="13" y="21"/>
                    <a:pt x="12" y="21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2" y="27"/>
                    <a:pt x="3" y="27"/>
                    <a:pt x="3" y="26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2" y="26"/>
                    <a:pt x="2" y="26"/>
                    <a:pt x="1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4" y="25"/>
                    <a:pt x="6" y="25"/>
                    <a:pt x="9" y="25"/>
                  </a:cubicBezTo>
                  <a:cubicBezTo>
                    <a:pt x="6" y="26"/>
                    <a:pt x="4" y="27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lose/>
                  <a:moveTo>
                    <a:pt x="1" y="28"/>
                  </a:moveTo>
                  <a:cubicBezTo>
                    <a:pt x="4" y="27"/>
                    <a:pt x="7" y="26"/>
                    <a:pt x="10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22" y="19"/>
                    <a:pt x="33" y="14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30" y="16"/>
                    <a:pt x="16" y="22"/>
                    <a:pt x="1" y="29"/>
                  </a:cubicBezTo>
                  <a:cubicBezTo>
                    <a:pt x="1" y="29"/>
                    <a:pt x="1" y="29"/>
                    <a:pt x="1" y="28"/>
                  </a:cubicBezTo>
                  <a:close/>
                  <a:moveTo>
                    <a:pt x="23" y="20"/>
                  </a:moveTo>
                  <a:cubicBezTo>
                    <a:pt x="22" y="20"/>
                    <a:pt x="21" y="21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4" y="25"/>
                    <a:pt x="8" y="28"/>
                    <a:pt x="1" y="31"/>
                  </a:cubicBezTo>
                  <a:cubicBezTo>
                    <a:pt x="1" y="31"/>
                    <a:pt x="1" y="30"/>
                    <a:pt x="1" y="30"/>
                  </a:cubicBezTo>
                  <a:cubicBezTo>
                    <a:pt x="8" y="26"/>
                    <a:pt x="16" y="23"/>
                    <a:pt x="23" y="20"/>
                  </a:cubicBezTo>
                  <a:close/>
                  <a:moveTo>
                    <a:pt x="1" y="32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3" y="31"/>
                    <a:pt x="2" y="32"/>
                    <a:pt x="1" y="32"/>
                  </a:cubicBezTo>
                  <a:close/>
                  <a:moveTo>
                    <a:pt x="2" y="34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31"/>
                    <a:pt x="5" y="31"/>
                    <a:pt x="7" y="30"/>
                  </a:cubicBezTo>
                  <a:cubicBezTo>
                    <a:pt x="7" y="30"/>
                    <a:pt x="7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1" y="28"/>
                    <a:pt x="15" y="25"/>
                    <a:pt x="20" y="23"/>
                  </a:cubicBezTo>
                  <a:cubicBezTo>
                    <a:pt x="20" y="23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7" y="25"/>
                    <a:pt x="16" y="26"/>
                    <a:pt x="15" y="27"/>
                  </a:cubicBezTo>
                  <a:cubicBezTo>
                    <a:pt x="14" y="27"/>
                    <a:pt x="14" y="27"/>
                    <a:pt x="15" y="27"/>
                  </a:cubicBezTo>
                  <a:cubicBezTo>
                    <a:pt x="10" y="29"/>
                    <a:pt x="6" y="31"/>
                    <a:pt x="2" y="34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6"/>
                    <a:pt x="16" y="27"/>
                  </a:cubicBezTo>
                  <a:cubicBezTo>
                    <a:pt x="17" y="26"/>
                    <a:pt x="18" y="26"/>
                    <a:pt x="18" y="25"/>
                  </a:cubicBezTo>
                  <a:cubicBezTo>
                    <a:pt x="18" y="25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9" y="35"/>
                  </a:moveTo>
                  <a:cubicBezTo>
                    <a:pt x="9" y="35"/>
                    <a:pt x="9" y="35"/>
                    <a:pt x="9" y="35"/>
                  </a:cubicBezTo>
                  <a:cubicBezTo>
                    <a:pt x="11" y="34"/>
                    <a:pt x="14" y="32"/>
                    <a:pt x="17" y="31"/>
                  </a:cubicBezTo>
                  <a:cubicBezTo>
                    <a:pt x="17" y="31"/>
                    <a:pt x="17" y="32"/>
                    <a:pt x="17" y="33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4" y="34"/>
                    <a:pt x="12" y="35"/>
                    <a:pt x="9" y="37"/>
                  </a:cubicBezTo>
                  <a:cubicBezTo>
                    <a:pt x="9" y="36"/>
                    <a:pt x="9" y="36"/>
                    <a:pt x="9" y="35"/>
                  </a:cubicBezTo>
                  <a:close/>
                  <a:moveTo>
                    <a:pt x="16" y="36"/>
                  </a:moveTo>
                  <a:cubicBezTo>
                    <a:pt x="14" y="37"/>
                    <a:pt x="12" y="38"/>
                    <a:pt x="10" y="39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12" y="36"/>
                    <a:pt x="14" y="35"/>
                    <a:pt x="17" y="33"/>
                  </a:cubicBezTo>
                  <a:cubicBezTo>
                    <a:pt x="17" y="33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5" y="35"/>
                    <a:pt x="14" y="36"/>
                    <a:pt x="12" y="36"/>
                  </a:cubicBezTo>
                  <a:cubicBezTo>
                    <a:pt x="12" y="37"/>
                    <a:pt x="12" y="37"/>
                    <a:pt x="13" y="37"/>
                  </a:cubicBezTo>
                  <a:cubicBezTo>
                    <a:pt x="14" y="36"/>
                    <a:pt x="15" y="35"/>
                    <a:pt x="17" y="34"/>
                  </a:cubicBezTo>
                  <a:cubicBezTo>
                    <a:pt x="17" y="36"/>
                    <a:pt x="17" y="37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5" y="39"/>
                    <a:pt x="13" y="40"/>
                    <a:pt x="11" y="41"/>
                  </a:cubicBezTo>
                  <a:cubicBezTo>
                    <a:pt x="11" y="41"/>
                    <a:pt x="10" y="40"/>
                    <a:pt x="10" y="40"/>
                  </a:cubicBezTo>
                  <a:cubicBezTo>
                    <a:pt x="12" y="39"/>
                    <a:pt x="14" y="38"/>
                    <a:pt x="16" y="36"/>
                  </a:cubicBezTo>
                  <a:cubicBezTo>
                    <a:pt x="17" y="36"/>
                    <a:pt x="16" y="36"/>
                    <a:pt x="16" y="36"/>
                  </a:cubicBezTo>
                  <a:close/>
                  <a:moveTo>
                    <a:pt x="18" y="41"/>
                  </a:moveTo>
                  <a:cubicBezTo>
                    <a:pt x="15" y="43"/>
                    <a:pt x="11" y="45"/>
                    <a:pt x="8" y="48"/>
                  </a:cubicBezTo>
                  <a:cubicBezTo>
                    <a:pt x="9" y="46"/>
                    <a:pt x="10" y="45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1" y="42"/>
                    <a:pt x="11" y="42"/>
                  </a:cubicBezTo>
                  <a:cubicBezTo>
                    <a:pt x="13" y="41"/>
                    <a:pt x="15" y="39"/>
                    <a:pt x="17" y="38"/>
                  </a:cubicBezTo>
                  <a:cubicBezTo>
                    <a:pt x="17" y="39"/>
                    <a:pt x="17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0"/>
                    <a:pt x="15" y="40"/>
                    <a:pt x="14" y="41"/>
                  </a:cubicBezTo>
                  <a:cubicBezTo>
                    <a:pt x="14" y="41"/>
                    <a:pt x="14" y="42"/>
                    <a:pt x="14" y="42"/>
                  </a:cubicBezTo>
                  <a:cubicBezTo>
                    <a:pt x="15" y="41"/>
                    <a:pt x="16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7" y="52"/>
                  </a:moveTo>
                  <a:cubicBezTo>
                    <a:pt x="11" y="49"/>
                    <a:pt x="16" y="46"/>
                    <a:pt x="20" y="43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1" y="44"/>
                    <a:pt x="21" y="45"/>
                    <a:pt x="21" y="45"/>
                  </a:cubicBezTo>
                  <a:cubicBezTo>
                    <a:pt x="17" y="48"/>
                    <a:pt x="13" y="51"/>
                    <a:pt x="8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10" y="52"/>
                    <a:pt x="11" y="51"/>
                    <a:pt x="12" y="50"/>
                  </a:cubicBezTo>
                  <a:cubicBezTo>
                    <a:pt x="13" y="50"/>
                    <a:pt x="12" y="50"/>
                    <a:pt x="12" y="50"/>
                  </a:cubicBezTo>
                  <a:cubicBezTo>
                    <a:pt x="11" y="51"/>
                    <a:pt x="9" y="52"/>
                    <a:pt x="8" y="53"/>
                  </a:cubicBezTo>
                  <a:cubicBezTo>
                    <a:pt x="7" y="52"/>
                    <a:pt x="7" y="52"/>
                    <a:pt x="7" y="52"/>
                  </a:cubicBezTo>
                  <a:close/>
                  <a:moveTo>
                    <a:pt x="10" y="55"/>
                  </a:move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2" y="54"/>
                    <a:pt x="13" y="53"/>
                  </a:cubicBezTo>
                  <a:cubicBezTo>
                    <a:pt x="13" y="53"/>
                    <a:pt x="13" y="52"/>
                    <a:pt x="12" y="52"/>
                  </a:cubicBezTo>
                  <a:cubicBezTo>
                    <a:pt x="11" y="53"/>
                    <a:pt x="10" y="54"/>
                    <a:pt x="9" y="55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3" y="51"/>
                    <a:pt x="18" y="48"/>
                    <a:pt x="22" y="45"/>
                  </a:cubicBezTo>
                  <a:cubicBezTo>
                    <a:pt x="22" y="46"/>
                    <a:pt x="23" y="46"/>
                    <a:pt x="23" y="46"/>
                  </a:cubicBezTo>
                  <a:cubicBezTo>
                    <a:pt x="19" y="49"/>
                    <a:pt x="14" y="52"/>
                    <a:pt x="10" y="55"/>
                  </a:cubicBezTo>
                  <a:close/>
                  <a:moveTo>
                    <a:pt x="26" y="48"/>
                  </a:moveTo>
                  <a:cubicBezTo>
                    <a:pt x="23" y="49"/>
                    <a:pt x="21" y="51"/>
                    <a:pt x="19" y="52"/>
                  </a:cubicBezTo>
                  <a:cubicBezTo>
                    <a:pt x="19" y="52"/>
                    <a:pt x="18" y="51"/>
                    <a:pt x="18" y="51"/>
                  </a:cubicBezTo>
                  <a:cubicBezTo>
                    <a:pt x="20" y="50"/>
                    <a:pt x="22" y="48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5" y="48"/>
                    <a:pt x="26" y="48"/>
                  </a:cubicBezTo>
                  <a:close/>
                  <a:moveTo>
                    <a:pt x="30" y="49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31" y="49"/>
                    <a:pt x="31" y="49"/>
                    <a:pt x="32" y="49"/>
                  </a:cubicBezTo>
                  <a:cubicBezTo>
                    <a:pt x="29" y="51"/>
                    <a:pt x="25" y="53"/>
                    <a:pt x="22" y="54"/>
                  </a:cubicBezTo>
                  <a:cubicBezTo>
                    <a:pt x="21" y="54"/>
                    <a:pt x="21" y="54"/>
                    <a:pt x="21" y="53"/>
                  </a:cubicBezTo>
                  <a:cubicBezTo>
                    <a:pt x="24" y="52"/>
                    <a:pt x="27" y="51"/>
                    <a:pt x="30" y="49"/>
                  </a:cubicBezTo>
                  <a:close/>
                  <a:moveTo>
                    <a:pt x="56" y="46"/>
                  </a:moveTo>
                  <a:cubicBezTo>
                    <a:pt x="56" y="46"/>
                    <a:pt x="56" y="46"/>
                    <a:pt x="56" y="46"/>
                  </a:cubicBezTo>
                  <a:cubicBezTo>
                    <a:pt x="46" y="50"/>
                    <a:pt x="37" y="54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9" y="58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0" y="56"/>
                    <a:pt x="29" y="57"/>
                    <a:pt x="28" y="58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7" y="57"/>
                  </a:cubicBezTo>
                  <a:cubicBezTo>
                    <a:pt x="37" y="53"/>
                    <a:pt x="47" y="48"/>
                    <a:pt x="57" y="44"/>
                  </a:cubicBezTo>
                  <a:cubicBezTo>
                    <a:pt x="57" y="45"/>
                    <a:pt x="56" y="45"/>
                    <a:pt x="56" y="46"/>
                  </a:cubicBezTo>
                  <a:close/>
                  <a:moveTo>
                    <a:pt x="28" y="63"/>
                  </a:moveTo>
                  <a:cubicBezTo>
                    <a:pt x="29" y="63"/>
                    <a:pt x="29" y="63"/>
                    <a:pt x="30" y="63"/>
                  </a:cubicBezTo>
                  <a:cubicBezTo>
                    <a:pt x="29" y="63"/>
                    <a:pt x="29" y="63"/>
                    <a:pt x="28" y="64"/>
                  </a:cubicBezTo>
                  <a:cubicBezTo>
                    <a:pt x="28" y="64"/>
                    <a:pt x="28" y="63"/>
                    <a:pt x="28" y="63"/>
                  </a:cubicBezTo>
                  <a:close/>
                  <a:moveTo>
                    <a:pt x="28" y="64"/>
                  </a:moveTo>
                  <a:cubicBezTo>
                    <a:pt x="29" y="64"/>
                    <a:pt x="30" y="63"/>
                    <a:pt x="31" y="63"/>
                  </a:cubicBezTo>
                  <a:cubicBezTo>
                    <a:pt x="31" y="63"/>
                    <a:pt x="31" y="62"/>
                    <a:pt x="31" y="62"/>
                  </a:cubicBezTo>
                  <a:cubicBezTo>
                    <a:pt x="33" y="62"/>
                    <a:pt x="35" y="61"/>
                    <a:pt x="37" y="60"/>
                  </a:cubicBezTo>
                  <a:cubicBezTo>
                    <a:pt x="37" y="61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4" y="63"/>
                    <a:pt x="31" y="64"/>
                    <a:pt x="28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5"/>
                    <a:pt x="28" y="64"/>
                    <a:pt x="28" y="64"/>
                  </a:cubicBezTo>
                  <a:close/>
                  <a:moveTo>
                    <a:pt x="29" y="65"/>
                  </a:moveTo>
                  <a:cubicBezTo>
                    <a:pt x="31" y="64"/>
                    <a:pt x="34" y="63"/>
                    <a:pt x="37" y="63"/>
                  </a:cubicBezTo>
                  <a:cubicBezTo>
                    <a:pt x="37" y="63"/>
                    <a:pt x="37" y="64"/>
                    <a:pt x="37" y="65"/>
                  </a:cubicBezTo>
                  <a:cubicBezTo>
                    <a:pt x="34" y="65"/>
                    <a:pt x="31" y="65"/>
                    <a:pt x="29" y="65"/>
                  </a:cubicBezTo>
                  <a:close/>
                  <a:moveTo>
                    <a:pt x="36" y="60"/>
                  </a:moveTo>
                  <a:cubicBezTo>
                    <a:pt x="34" y="61"/>
                    <a:pt x="31" y="62"/>
                    <a:pt x="28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31" y="60"/>
                    <a:pt x="34" y="59"/>
                    <a:pt x="36" y="58"/>
                  </a:cubicBezTo>
                  <a:cubicBezTo>
                    <a:pt x="36" y="59"/>
                    <a:pt x="36" y="59"/>
                    <a:pt x="36" y="60"/>
                  </a:cubicBezTo>
                  <a:close/>
                  <a:moveTo>
                    <a:pt x="57" y="54"/>
                  </a:moveTo>
                  <a:cubicBezTo>
                    <a:pt x="57" y="54"/>
                    <a:pt x="56" y="55"/>
                    <a:pt x="56" y="55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3" y="56"/>
                    <a:pt x="51" y="57"/>
                    <a:pt x="50" y="58"/>
                  </a:cubicBezTo>
                  <a:cubicBezTo>
                    <a:pt x="49" y="58"/>
                    <a:pt x="49" y="57"/>
                    <a:pt x="49" y="57"/>
                  </a:cubicBezTo>
                  <a:cubicBezTo>
                    <a:pt x="51" y="56"/>
                    <a:pt x="54" y="54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7" y="54"/>
                    <a:pt x="57" y="54"/>
                  </a:cubicBezTo>
                  <a:close/>
                  <a:moveTo>
                    <a:pt x="56" y="53"/>
                  </a:moveTo>
                  <a:cubicBezTo>
                    <a:pt x="56" y="53"/>
                    <a:pt x="56" y="53"/>
                    <a:pt x="56" y="53"/>
                  </a:cubicBezTo>
                  <a:cubicBezTo>
                    <a:pt x="53" y="54"/>
                    <a:pt x="51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9" y="54"/>
                    <a:pt x="52" y="53"/>
                    <a:pt x="54" y="52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1" y="52"/>
                    <a:pt x="49" y="53"/>
                    <a:pt x="47" y="55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6" y="54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4" y="57"/>
                    <a:pt x="41" y="58"/>
                    <a:pt x="38" y="58"/>
                  </a:cubicBezTo>
                  <a:cubicBezTo>
                    <a:pt x="43" y="55"/>
                    <a:pt x="48" y="53"/>
                    <a:pt x="53" y="50"/>
                  </a:cubicBezTo>
                  <a:cubicBezTo>
                    <a:pt x="54" y="51"/>
                    <a:pt x="55" y="52"/>
                    <a:pt x="56" y="53"/>
                  </a:cubicBezTo>
                  <a:close/>
                  <a:moveTo>
                    <a:pt x="53" y="50"/>
                  </a:moveTo>
                  <a:cubicBezTo>
                    <a:pt x="53" y="50"/>
                    <a:pt x="53" y="50"/>
                    <a:pt x="53" y="50"/>
                  </a:cubicBezTo>
                  <a:cubicBezTo>
                    <a:pt x="53" y="50"/>
                    <a:pt x="52" y="50"/>
                    <a:pt x="52" y="50"/>
                  </a:cubicBezTo>
                  <a:cubicBezTo>
                    <a:pt x="44" y="54"/>
                    <a:pt x="36" y="58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9" y="60"/>
                    <a:pt x="31" y="59"/>
                    <a:pt x="33" y="59"/>
                  </a:cubicBezTo>
                  <a:cubicBezTo>
                    <a:pt x="33" y="59"/>
                    <a:pt x="33" y="58"/>
                    <a:pt x="32" y="58"/>
                  </a:cubicBezTo>
                  <a:cubicBezTo>
                    <a:pt x="31" y="59"/>
                    <a:pt x="29" y="59"/>
                    <a:pt x="28" y="60"/>
                  </a:cubicBezTo>
                  <a:cubicBezTo>
                    <a:pt x="28" y="60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55"/>
                    <a:pt x="46" y="51"/>
                    <a:pt x="56" y="47"/>
                  </a:cubicBezTo>
                  <a:cubicBezTo>
                    <a:pt x="55" y="48"/>
                    <a:pt x="54" y="49"/>
                    <a:pt x="53" y="50"/>
                  </a:cubicBezTo>
                  <a:close/>
                  <a:moveTo>
                    <a:pt x="57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5" y="44"/>
                    <a:pt x="54" y="45"/>
                    <a:pt x="52" y="45"/>
                  </a:cubicBezTo>
                  <a:cubicBezTo>
                    <a:pt x="54" y="45"/>
                    <a:pt x="55" y="44"/>
                    <a:pt x="56" y="43"/>
                  </a:cubicBezTo>
                  <a:cubicBezTo>
                    <a:pt x="57" y="43"/>
                    <a:pt x="56" y="42"/>
                    <a:pt x="56" y="43"/>
                  </a:cubicBezTo>
                  <a:cubicBezTo>
                    <a:pt x="55" y="43"/>
                    <a:pt x="53" y="44"/>
                    <a:pt x="52" y="45"/>
                  </a:cubicBezTo>
                  <a:cubicBezTo>
                    <a:pt x="52" y="45"/>
                    <a:pt x="52" y="46"/>
                    <a:pt x="52" y="46"/>
                  </a:cubicBezTo>
                  <a:cubicBezTo>
                    <a:pt x="44" y="49"/>
                    <a:pt x="35" y="53"/>
                    <a:pt x="27" y="56"/>
                  </a:cubicBezTo>
                  <a:cubicBezTo>
                    <a:pt x="26" y="56"/>
                    <a:pt x="26" y="56"/>
                    <a:pt x="25" y="56"/>
                  </a:cubicBezTo>
                  <a:cubicBezTo>
                    <a:pt x="36" y="51"/>
                    <a:pt x="47" y="46"/>
                    <a:pt x="58" y="41"/>
                  </a:cubicBezTo>
                  <a:cubicBezTo>
                    <a:pt x="58" y="41"/>
                    <a:pt x="58" y="42"/>
                    <a:pt x="58" y="42"/>
                  </a:cubicBezTo>
                  <a:cubicBezTo>
                    <a:pt x="58" y="42"/>
                    <a:pt x="57" y="43"/>
                    <a:pt x="57" y="43"/>
                  </a:cubicBezTo>
                  <a:close/>
                  <a:moveTo>
                    <a:pt x="58" y="41"/>
                  </a:moveTo>
                  <a:cubicBezTo>
                    <a:pt x="61" y="40"/>
                    <a:pt x="63" y="39"/>
                    <a:pt x="66" y="38"/>
                  </a:cubicBezTo>
                  <a:cubicBezTo>
                    <a:pt x="66" y="38"/>
                    <a:pt x="66" y="38"/>
                    <a:pt x="66" y="39"/>
                  </a:cubicBezTo>
                  <a:cubicBezTo>
                    <a:pt x="66" y="38"/>
                    <a:pt x="66" y="38"/>
                    <a:pt x="65" y="39"/>
                  </a:cubicBezTo>
                  <a:cubicBezTo>
                    <a:pt x="64" y="39"/>
                    <a:pt x="63" y="4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1" y="41"/>
                    <a:pt x="59" y="41"/>
                    <a:pt x="58" y="4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4" name="Freeform 12558"/>
            <p:cNvSpPr>
              <a:spLocks/>
            </p:cNvSpPr>
            <p:nvPr/>
          </p:nvSpPr>
          <p:spPr bwMode="auto">
            <a:xfrm>
              <a:off x="4586552" y="4334191"/>
              <a:ext cx="47534" cy="27424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5 h 6"/>
                <a:gd name="T4" fmla="*/ 1 w 11"/>
                <a:gd name="T5" fmla="*/ 6 h 6"/>
                <a:gd name="T6" fmla="*/ 11 w 11"/>
                <a:gd name="T7" fmla="*/ 1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4" y="4"/>
                    <a:pt x="7" y="2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5" name="Freeform 12559"/>
            <p:cNvSpPr>
              <a:spLocks/>
            </p:cNvSpPr>
            <p:nvPr/>
          </p:nvSpPr>
          <p:spPr bwMode="auto">
            <a:xfrm>
              <a:off x="4665166" y="4343333"/>
              <a:ext cx="20111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6" name="Freeform 12560"/>
            <p:cNvSpPr>
              <a:spLocks/>
            </p:cNvSpPr>
            <p:nvPr/>
          </p:nvSpPr>
          <p:spPr bwMode="auto">
            <a:xfrm>
              <a:off x="4634086" y="4478622"/>
              <a:ext cx="69473" cy="34737"/>
            </a:xfrm>
            <a:custGeom>
              <a:avLst/>
              <a:gdLst>
                <a:gd name="T0" fmla="*/ 15 w 16"/>
                <a:gd name="T1" fmla="*/ 0 h 8"/>
                <a:gd name="T2" fmla="*/ 0 w 16"/>
                <a:gd name="T3" fmla="*/ 7 h 8"/>
                <a:gd name="T4" fmla="*/ 1 w 16"/>
                <a:gd name="T5" fmla="*/ 8 h 8"/>
                <a:gd name="T6" fmla="*/ 16 w 16"/>
                <a:gd name="T7" fmla="*/ 1 h 8"/>
                <a:gd name="T8" fmla="*/ 15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5" y="0"/>
                  </a:moveTo>
                  <a:cubicBezTo>
                    <a:pt x="10" y="3"/>
                    <a:pt x="5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6"/>
                    <a:pt x="11" y="3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7" name="Freeform 12561"/>
            <p:cNvSpPr>
              <a:spLocks/>
            </p:cNvSpPr>
            <p:nvPr/>
          </p:nvSpPr>
          <p:spPr bwMode="auto">
            <a:xfrm>
              <a:off x="4599349" y="4491419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8" name="Freeform 12562"/>
            <p:cNvSpPr>
              <a:spLocks/>
            </p:cNvSpPr>
            <p:nvPr/>
          </p:nvSpPr>
          <p:spPr bwMode="auto">
            <a:xfrm>
              <a:off x="4568270" y="4469481"/>
              <a:ext cx="21939" cy="16455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1 h 4"/>
                <a:gd name="T4" fmla="*/ 4 w 5"/>
                <a:gd name="T5" fmla="*/ 1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9" name="Freeform 12563"/>
            <p:cNvSpPr>
              <a:spLocks/>
            </p:cNvSpPr>
            <p:nvPr/>
          </p:nvSpPr>
          <p:spPr bwMode="auto">
            <a:xfrm>
              <a:off x="4548159" y="4460340"/>
              <a:ext cx="29252" cy="21939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1 h 5"/>
                <a:gd name="T4" fmla="*/ 6 w 7"/>
                <a:gd name="T5" fmla="*/ 0 h 5"/>
                <a:gd name="T6" fmla="*/ 1 w 7"/>
                <a:gd name="T7" fmla="*/ 4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2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0" name="Freeform 12564"/>
            <p:cNvSpPr>
              <a:spLocks/>
            </p:cNvSpPr>
            <p:nvPr/>
          </p:nvSpPr>
          <p:spPr bwMode="auto">
            <a:xfrm>
              <a:off x="4650540" y="4495076"/>
              <a:ext cx="56676" cy="31081"/>
            </a:xfrm>
            <a:custGeom>
              <a:avLst/>
              <a:gdLst>
                <a:gd name="T0" fmla="*/ 12 w 13"/>
                <a:gd name="T1" fmla="*/ 0 h 7"/>
                <a:gd name="T2" fmla="*/ 1 w 13"/>
                <a:gd name="T3" fmla="*/ 6 h 7"/>
                <a:gd name="T4" fmla="*/ 1 w 13"/>
                <a:gd name="T5" fmla="*/ 7 h 7"/>
                <a:gd name="T6" fmla="*/ 13 w 13"/>
                <a:gd name="T7" fmla="*/ 1 h 7"/>
                <a:gd name="T8" fmla="*/ 12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1" name="Freeform 12565"/>
            <p:cNvSpPr>
              <a:spLocks/>
            </p:cNvSpPr>
            <p:nvPr/>
          </p:nvSpPr>
          <p:spPr bwMode="auto">
            <a:xfrm>
              <a:off x="4646883" y="4498732"/>
              <a:ext cx="38394" cy="18282"/>
            </a:xfrm>
            <a:custGeom>
              <a:avLst/>
              <a:gdLst>
                <a:gd name="T0" fmla="*/ 8 w 9"/>
                <a:gd name="T1" fmla="*/ 0 h 4"/>
                <a:gd name="T2" fmla="*/ 1 w 9"/>
                <a:gd name="T3" fmla="*/ 3 h 4"/>
                <a:gd name="T4" fmla="*/ 1 w 9"/>
                <a:gd name="T5" fmla="*/ 4 h 4"/>
                <a:gd name="T6" fmla="*/ 9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2" name="Freeform 12566"/>
            <p:cNvSpPr>
              <a:spLocks/>
            </p:cNvSpPr>
            <p:nvPr/>
          </p:nvSpPr>
          <p:spPr bwMode="auto">
            <a:xfrm>
              <a:off x="4526220" y="4482279"/>
              <a:ext cx="16455" cy="16455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1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2"/>
                    <a:pt x="2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3" name="Freeform 12567"/>
            <p:cNvSpPr>
              <a:spLocks/>
            </p:cNvSpPr>
            <p:nvPr/>
          </p:nvSpPr>
          <p:spPr bwMode="auto">
            <a:xfrm>
              <a:off x="4643227" y="4551752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4" name="Freeform 12568"/>
            <p:cNvSpPr>
              <a:spLocks/>
            </p:cNvSpPr>
            <p:nvPr/>
          </p:nvSpPr>
          <p:spPr bwMode="auto">
            <a:xfrm>
              <a:off x="4716356" y="4485935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1 w 4"/>
                <a:gd name="T5" fmla="*/ 2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2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5" name="Freeform 12569"/>
            <p:cNvSpPr>
              <a:spLocks/>
            </p:cNvSpPr>
            <p:nvPr/>
          </p:nvSpPr>
          <p:spPr bwMode="auto">
            <a:xfrm>
              <a:off x="4643227" y="4308596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6" name="Freeform 12570"/>
            <p:cNvSpPr>
              <a:spLocks/>
            </p:cNvSpPr>
            <p:nvPr/>
          </p:nvSpPr>
          <p:spPr bwMode="auto">
            <a:xfrm>
              <a:off x="4650540" y="4301283"/>
              <a:ext cx="21939" cy="7313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7" name="Freeform 12571"/>
            <p:cNvSpPr>
              <a:spLocks noEditPoints="1"/>
            </p:cNvSpPr>
            <p:nvPr/>
          </p:nvSpPr>
          <p:spPr bwMode="auto">
            <a:xfrm>
              <a:off x="6352629" y="1087242"/>
              <a:ext cx="389415" cy="385759"/>
            </a:xfrm>
            <a:custGeom>
              <a:avLst/>
              <a:gdLst>
                <a:gd name="T0" fmla="*/ 66 w 90"/>
                <a:gd name="T1" fmla="*/ 53 h 89"/>
                <a:gd name="T2" fmla="*/ 87 w 90"/>
                <a:gd name="T3" fmla="*/ 43 h 89"/>
                <a:gd name="T4" fmla="*/ 83 w 90"/>
                <a:gd name="T5" fmla="*/ 20 h 89"/>
                <a:gd name="T6" fmla="*/ 75 w 90"/>
                <a:gd name="T7" fmla="*/ 11 h 89"/>
                <a:gd name="T8" fmla="*/ 45 w 90"/>
                <a:gd name="T9" fmla="*/ 1 h 89"/>
                <a:gd name="T10" fmla="*/ 55 w 90"/>
                <a:gd name="T11" fmla="*/ 9 h 89"/>
                <a:gd name="T12" fmla="*/ 16 w 90"/>
                <a:gd name="T13" fmla="*/ 24 h 89"/>
                <a:gd name="T14" fmla="*/ 15 w 90"/>
                <a:gd name="T15" fmla="*/ 13 h 89"/>
                <a:gd name="T16" fmla="*/ 0 w 90"/>
                <a:gd name="T17" fmla="*/ 34 h 89"/>
                <a:gd name="T18" fmla="*/ 18 w 90"/>
                <a:gd name="T19" fmla="*/ 43 h 89"/>
                <a:gd name="T20" fmla="*/ 5 w 90"/>
                <a:gd name="T21" fmla="*/ 46 h 89"/>
                <a:gd name="T22" fmla="*/ 7 w 90"/>
                <a:gd name="T23" fmla="*/ 68 h 89"/>
                <a:gd name="T24" fmla="*/ 14 w 90"/>
                <a:gd name="T25" fmla="*/ 77 h 89"/>
                <a:gd name="T26" fmla="*/ 24 w 90"/>
                <a:gd name="T27" fmla="*/ 69 h 89"/>
                <a:gd name="T28" fmla="*/ 36 w 90"/>
                <a:gd name="T29" fmla="*/ 77 h 89"/>
                <a:gd name="T30" fmla="*/ 50 w 90"/>
                <a:gd name="T31" fmla="*/ 80 h 89"/>
                <a:gd name="T32" fmla="*/ 73 w 90"/>
                <a:gd name="T33" fmla="*/ 76 h 89"/>
                <a:gd name="T34" fmla="*/ 73 w 90"/>
                <a:gd name="T35" fmla="*/ 67 h 89"/>
                <a:gd name="T36" fmla="*/ 24 w 90"/>
                <a:gd name="T37" fmla="*/ 11 h 89"/>
                <a:gd name="T38" fmla="*/ 15 w 90"/>
                <a:gd name="T39" fmla="*/ 14 h 89"/>
                <a:gd name="T40" fmla="*/ 28 w 90"/>
                <a:gd name="T41" fmla="*/ 14 h 89"/>
                <a:gd name="T42" fmla="*/ 33 w 90"/>
                <a:gd name="T43" fmla="*/ 75 h 89"/>
                <a:gd name="T44" fmla="*/ 48 w 90"/>
                <a:gd name="T45" fmla="*/ 67 h 89"/>
                <a:gd name="T46" fmla="*/ 89 w 90"/>
                <a:gd name="T47" fmla="*/ 50 h 89"/>
                <a:gd name="T48" fmla="*/ 89 w 90"/>
                <a:gd name="T49" fmla="*/ 48 h 89"/>
                <a:gd name="T50" fmla="*/ 66 w 90"/>
                <a:gd name="T51" fmla="*/ 34 h 89"/>
                <a:gd name="T52" fmla="*/ 79 w 90"/>
                <a:gd name="T53" fmla="*/ 33 h 89"/>
                <a:gd name="T54" fmla="*/ 80 w 90"/>
                <a:gd name="T55" fmla="*/ 37 h 89"/>
                <a:gd name="T56" fmla="*/ 80 w 90"/>
                <a:gd name="T57" fmla="*/ 42 h 89"/>
                <a:gd name="T58" fmla="*/ 81 w 90"/>
                <a:gd name="T59" fmla="*/ 43 h 89"/>
                <a:gd name="T60" fmla="*/ 76 w 90"/>
                <a:gd name="T61" fmla="*/ 27 h 89"/>
                <a:gd name="T62" fmla="*/ 61 w 90"/>
                <a:gd name="T63" fmla="*/ 59 h 89"/>
                <a:gd name="T64" fmla="*/ 39 w 90"/>
                <a:gd name="T65" fmla="*/ 66 h 89"/>
                <a:gd name="T66" fmla="*/ 49 w 90"/>
                <a:gd name="T67" fmla="*/ 22 h 89"/>
                <a:gd name="T68" fmla="*/ 69 w 90"/>
                <a:gd name="T69" fmla="*/ 17 h 89"/>
                <a:gd name="T70" fmla="*/ 54 w 90"/>
                <a:gd name="T71" fmla="*/ 24 h 89"/>
                <a:gd name="T72" fmla="*/ 57 w 90"/>
                <a:gd name="T73" fmla="*/ 25 h 89"/>
                <a:gd name="T74" fmla="*/ 70 w 90"/>
                <a:gd name="T75" fmla="*/ 15 h 89"/>
                <a:gd name="T76" fmla="*/ 60 w 90"/>
                <a:gd name="T77" fmla="*/ 18 h 89"/>
                <a:gd name="T78" fmla="*/ 45 w 90"/>
                <a:gd name="T79" fmla="*/ 4 h 89"/>
                <a:gd name="T80" fmla="*/ 14 w 90"/>
                <a:gd name="T81" fmla="*/ 32 h 89"/>
                <a:gd name="T82" fmla="*/ 14 w 90"/>
                <a:gd name="T83" fmla="*/ 32 h 89"/>
                <a:gd name="T84" fmla="*/ 1 w 90"/>
                <a:gd name="T85" fmla="*/ 35 h 89"/>
                <a:gd name="T86" fmla="*/ 62 w 90"/>
                <a:gd name="T87" fmla="*/ 13 h 89"/>
                <a:gd name="T88" fmla="*/ 2 w 90"/>
                <a:gd name="T89" fmla="*/ 43 h 89"/>
                <a:gd name="T90" fmla="*/ 25 w 90"/>
                <a:gd name="T91" fmla="*/ 33 h 89"/>
                <a:gd name="T92" fmla="*/ 23 w 90"/>
                <a:gd name="T93" fmla="*/ 42 h 89"/>
                <a:gd name="T94" fmla="*/ 17 w 90"/>
                <a:gd name="T95" fmla="*/ 49 h 89"/>
                <a:gd name="T96" fmla="*/ 16 w 90"/>
                <a:gd name="T97" fmla="*/ 59 h 89"/>
                <a:gd name="T98" fmla="*/ 25 w 90"/>
                <a:gd name="T99" fmla="*/ 55 h 89"/>
                <a:gd name="T100" fmla="*/ 9 w 90"/>
                <a:gd name="T101" fmla="*/ 70 h 89"/>
                <a:gd name="T102" fmla="*/ 25 w 90"/>
                <a:gd name="T103" fmla="*/ 70 h 89"/>
                <a:gd name="T104" fmla="*/ 76 w 90"/>
                <a:gd name="T105" fmla="*/ 62 h 89"/>
                <a:gd name="T106" fmla="*/ 38 w 90"/>
                <a:gd name="T107" fmla="*/ 86 h 89"/>
                <a:gd name="T108" fmla="*/ 38 w 90"/>
                <a:gd name="T109" fmla="*/ 88 h 89"/>
                <a:gd name="T110" fmla="*/ 49 w 90"/>
                <a:gd name="T111" fmla="*/ 79 h 89"/>
                <a:gd name="T112" fmla="*/ 75 w 90"/>
                <a:gd name="T113" fmla="*/ 72 h 89"/>
                <a:gd name="T114" fmla="*/ 51 w 90"/>
                <a:gd name="T115" fmla="*/ 78 h 89"/>
                <a:gd name="T116" fmla="*/ 37 w 90"/>
                <a:gd name="T117" fmla="*/ 80 h 89"/>
                <a:gd name="T118" fmla="*/ 36 w 90"/>
                <a:gd name="T119" fmla="*/ 77 h 89"/>
                <a:gd name="T120" fmla="*/ 79 w 90"/>
                <a:gd name="T12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" h="89">
                  <a:moveTo>
                    <a:pt x="89" y="55"/>
                  </a:moveTo>
                  <a:cubicBezTo>
                    <a:pt x="88" y="56"/>
                    <a:pt x="86" y="56"/>
                    <a:pt x="85" y="55"/>
                  </a:cubicBezTo>
                  <a:cubicBezTo>
                    <a:pt x="86" y="55"/>
                    <a:pt x="88" y="54"/>
                    <a:pt x="89" y="53"/>
                  </a:cubicBezTo>
                  <a:cubicBezTo>
                    <a:pt x="89" y="53"/>
                    <a:pt x="89" y="54"/>
                    <a:pt x="89" y="55"/>
                  </a:cubicBezTo>
                  <a:cubicBezTo>
                    <a:pt x="89" y="55"/>
                    <a:pt x="90" y="55"/>
                    <a:pt x="90" y="55"/>
                  </a:cubicBezTo>
                  <a:cubicBezTo>
                    <a:pt x="90" y="51"/>
                    <a:pt x="90" y="47"/>
                    <a:pt x="90" y="44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1" y="48"/>
                    <a:pt x="73" y="51"/>
                    <a:pt x="65" y="54"/>
                  </a:cubicBezTo>
                  <a:cubicBezTo>
                    <a:pt x="65" y="54"/>
                    <a:pt x="66" y="54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8" y="52"/>
                    <a:pt x="70" y="51"/>
                    <a:pt x="73" y="50"/>
                  </a:cubicBezTo>
                  <a:cubicBezTo>
                    <a:pt x="73" y="50"/>
                    <a:pt x="73" y="49"/>
                    <a:pt x="72" y="49"/>
                  </a:cubicBezTo>
                  <a:cubicBezTo>
                    <a:pt x="70" y="50"/>
                    <a:pt x="68" y="51"/>
                    <a:pt x="66" y="52"/>
                  </a:cubicBezTo>
                  <a:cubicBezTo>
                    <a:pt x="66" y="52"/>
                    <a:pt x="66" y="51"/>
                    <a:pt x="67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73" y="48"/>
                    <a:pt x="79" y="46"/>
                    <a:pt x="85" y="44"/>
                  </a:cubicBezTo>
                  <a:cubicBezTo>
                    <a:pt x="83" y="45"/>
                    <a:pt x="81" y="46"/>
                    <a:pt x="79" y="47"/>
                  </a:cubicBezTo>
                  <a:cubicBezTo>
                    <a:pt x="78" y="47"/>
                    <a:pt x="79" y="48"/>
                    <a:pt x="79" y="47"/>
                  </a:cubicBezTo>
                  <a:cubicBezTo>
                    <a:pt x="82" y="46"/>
                    <a:pt x="84" y="45"/>
                    <a:pt x="87" y="44"/>
                  </a:cubicBezTo>
                  <a:cubicBezTo>
                    <a:pt x="87" y="44"/>
                    <a:pt x="87" y="43"/>
                    <a:pt x="87" y="43"/>
                  </a:cubicBezTo>
                  <a:cubicBezTo>
                    <a:pt x="88" y="43"/>
                    <a:pt x="89" y="43"/>
                    <a:pt x="89" y="43"/>
                  </a:cubicBezTo>
                  <a:cubicBezTo>
                    <a:pt x="90" y="43"/>
                    <a:pt x="90" y="42"/>
                    <a:pt x="89" y="42"/>
                  </a:cubicBezTo>
                  <a:cubicBezTo>
                    <a:pt x="87" y="42"/>
                    <a:pt x="84" y="42"/>
                    <a:pt x="81" y="42"/>
                  </a:cubicBezTo>
                  <a:cubicBezTo>
                    <a:pt x="82" y="41"/>
                    <a:pt x="81" y="38"/>
                    <a:pt x="81" y="37"/>
                  </a:cubicBezTo>
                  <a:cubicBezTo>
                    <a:pt x="81" y="35"/>
                    <a:pt x="80" y="34"/>
                    <a:pt x="79" y="32"/>
                  </a:cubicBezTo>
                  <a:cubicBezTo>
                    <a:pt x="79" y="31"/>
                    <a:pt x="78" y="30"/>
                    <a:pt x="77" y="29"/>
                  </a:cubicBezTo>
                  <a:cubicBezTo>
                    <a:pt x="77" y="28"/>
                    <a:pt x="78" y="27"/>
                    <a:pt x="78" y="26"/>
                  </a:cubicBezTo>
                  <a:cubicBezTo>
                    <a:pt x="78" y="26"/>
                    <a:pt x="79" y="25"/>
                    <a:pt x="79" y="25"/>
                  </a:cubicBezTo>
                  <a:cubicBezTo>
                    <a:pt x="79" y="24"/>
                    <a:pt x="80" y="24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cubicBezTo>
                    <a:pt x="84" y="20"/>
                    <a:pt x="83" y="19"/>
                    <a:pt x="83" y="20"/>
                  </a:cubicBezTo>
                  <a:cubicBezTo>
                    <a:pt x="82" y="21"/>
                    <a:pt x="81" y="22"/>
                    <a:pt x="80" y="23"/>
                  </a:cubicBezTo>
                  <a:cubicBezTo>
                    <a:pt x="74" y="25"/>
                    <a:pt x="68" y="27"/>
                    <a:pt x="61" y="29"/>
                  </a:cubicBezTo>
                  <a:cubicBezTo>
                    <a:pt x="61" y="28"/>
                    <a:pt x="61" y="28"/>
                    <a:pt x="60" y="27"/>
                  </a:cubicBezTo>
                  <a:cubicBezTo>
                    <a:pt x="67" y="25"/>
                    <a:pt x="74" y="22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20"/>
                    <a:pt x="82" y="20"/>
                    <a:pt x="82" y="20"/>
                  </a:cubicBezTo>
                  <a:cubicBezTo>
                    <a:pt x="82" y="21"/>
                    <a:pt x="83" y="20"/>
                    <a:pt x="82" y="20"/>
                  </a:cubicBezTo>
                  <a:cubicBezTo>
                    <a:pt x="81" y="18"/>
                    <a:pt x="80" y="17"/>
                    <a:pt x="78" y="15"/>
                  </a:cubicBezTo>
                  <a:cubicBezTo>
                    <a:pt x="78" y="14"/>
                    <a:pt x="77" y="13"/>
                    <a:pt x="76" y="12"/>
                  </a:cubicBezTo>
                  <a:cubicBezTo>
                    <a:pt x="76" y="12"/>
                    <a:pt x="75" y="11"/>
                    <a:pt x="75" y="11"/>
                  </a:cubicBezTo>
                  <a:cubicBezTo>
                    <a:pt x="72" y="12"/>
                    <a:pt x="70" y="14"/>
                    <a:pt x="68" y="17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66" y="14"/>
                    <a:pt x="65" y="14"/>
                    <a:pt x="65" y="13"/>
                  </a:cubicBezTo>
                  <a:cubicBezTo>
                    <a:pt x="63" y="13"/>
                    <a:pt x="62" y="12"/>
                    <a:pt x="60" y="11"/>
                  </a:cubicBezTo>
                  <a:cubicBezTo>
                    <a:pt x="60" y="11"/>
                    <a:pt x="56" y="9"/>
                    <a:pt x="56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7"/>
                    <a:pt x="56" y="4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1"/>
                    <a:pt x="49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7" y="1"/>
                    <a:pt x="49" y="1"/>
                    <a:pt x="50" y="1"/>
                  </a:cubicBezTo>
                  <a:cubicBezTo>
                    <a:pt x="48" y="2"/>
                    <a:pt x="47" y="3"/>
                    <a:pt x="45" y="3"/>
                  </a:cubicBezTo>
                  <a:cubicBezTo>
                    <a:pt x="45" y="3"/>
                    <a:pt x="45" y="2"/>
                    <a:pt x="45" y="1"/>
                  </a:cubicBezTo>
                  <a:cubicBezTo>
                    <a:pt x="45" y="0"/>
                    <a:pt x="44" y="0"/>
                    <a:pt x="44" y="1"/>
                  </a:cubicBezTo>
                  <a:cubicBezTo>
                    <a:pt x="44" y="2"/>
                    <a:pt x="44" y="4"/>
                    <a:pt x="44" y="5"/>
                  </a:cubicBezTo>
                  <a:cubicBezTo>
                    <a:pt x="44" y="7"/>
                    <a:pt x="44" y="8"/>
                    <a:pt x="44" y="10"/>
                  </a:cubicBezTo>
                  <a:cubicBezTo>
                    <a:pt x="44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8" y="8"/>
                    <a:pt x="51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8"/>
                    <a:pt x="55" y="9"/>
                  </a:cubicBezTo>
                  <a:cubicBezTo>
                    <a:pt x="55" y="10"/>
                    <a:pt x="54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44" y="15"/>
                    <a:pt x="33" y="20"/>
                    <a:pt x="22" y="26"/>
                  </a:cubicBezTo>
                  <a:cubicBezTo>
                    <a:pt x="22" y="26"/>
                    <a:pt x="21" y="25"/>
                    <a:pt x="21" y="25"/>
                  </a:cubicBezTo>
                  <a:cubicBezTo>
                    <a:pt x="19" y="26"/>
                    <a:pt x="17" y="27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8" y="20"/>
                    <a:pt x="41" y="14"/>
                    <a:pt x="54" y="8"/>
                  </a:cubicBezTo>
                  <a:cubicBezTo>
                    <a:pt x="55" y="8"/>
                    <a:pt x="54" y="7"/>
                    <a:pt x="54" y="7"/>
                  </a:cubicBezTo>
                  <a:cubicBezTo>
                    <a:pt x="41" y="13"/>
                    <a:pt x="28" y="19"/>
                    <a:pt x="16" y="26"/>
                  </a:cubicBezTo>
                  <a:cubicBezTo>
                    <a:pt x="16" y="26"/>
                    <a:pt x="16" y="25"/>
                    <a:pt x="16" y="24"/>
                  </a:cubicBezTo>
                  <a:cubicBezTo>
                    <a:pt x="25" y="20"/>
                    <a:pt x="34" y="15"/>
                    <a:pt x="43" y="10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1" y="9"/>
                    <a:pt x="38" y="10"/>
                    <a:pt x="35" y="10"/>
                  </a:cubicBezTo>
                  <a:cubicBezTo>
                    <a:pt x="34" y="11"/>
                    <a:pt x="33" y="11"/>
                    <a:pt x="32" y="11"/>
                  </a:cubicBezTo>
                  <a:cubicBezTo>
                    <a:pt x="30" y="12"/>
                    <a:pt x="29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6" y="12"/>
                    <a:pt x="25" y="11"/>
                    <a:pt x="24" y="9"/>
                  </a:cubicBezTo>
                  <a:cubicBezTo>
                    <a:pt x="24" y="9"/>
                    <a:pt x="23" y="6"/>
                    <a:pt x="22" y="7"/>
                  </a:cubicBezTo>
                  <a:cubicBezTo>
                    <a:pt x="20" y="8"/>
                    <a:pt x="19" y="10"/>
                    <a:pt x="17" y="11"/>
                  </a:cubicBezTo>
                  <a:cubicBezTo>
                    <a:pt x="16" y="12"/>
                    <a:pt x="15" y="12"/>
                    <a:pt x="15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4" y="17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6" y="23"/>
                  </a:cubicBezTo>
                  <a:cubicBezTo>
                    <a:pt x="16" y="23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9" y="33"/>
                    <a:pt x="5" y="34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8"/>
                    <a:pt x="1" y="40"/>
                  </a:cubicBezTo>
                  <a:cubicBezTo>
                    <a:pt x="1" y="41"/>
                    <a:pt x="1" y="42"/>
                    <a:pt x="1" y="43"/>
                  </a:cubicBezTo>
                  <a:cubicBezTo>
                    <a:pt x="1" y="44"/>
                    <a:pt x="1" y="46"/>
                    <a:pt x="2" y="47"/>
                  </a:cubicBezTo>
                  <a:cubicBezTo>
                    <a:pt x="2" y="48"/>
                    <a:pt x="3" y="47"/>
                    <a:pt x="2" y="47"/>
                  </a:cubicBezTo>
                  <a:cubicBezTo>
                    <a:pt x="2" y="47"/>
                    <a:pt x="2" y="46"/>
                    <a:pt x="2" y="46"/>
                  </a:cubicBezTo>
                  <a:cubicBezTo>
                    <a:pt x="10" y="43"/>
                    <a:pt x="17" y="39"/>
                    <a:pt x="24" y="36"/>
                  </a:cubicBezTo>
                  <a:cubicBezTo>
                    <a:pt x="24" y="37"/>
                    <a:pt x="23" y="38"/>
                    <a:pt x="23" y="39"/>
                  </a:cubicBezTo>
                  <a:cubicBezTo>
                    <a:pt x="21" y="40"/>
                    <a:pt x="20" y="41"/>
                    <a:pt x="18" y="42"/>
                  </a:cubicBezTo>
                  <a:cubicBezTo>
                    <a:pt x="17" y="42"/>
                    <a:pt x="18" y="43"/>
                    <a:pt x="18" y="43"/>
                  </a:cubicBezTo>
                  <a:cubicBezTo>
                    <a:pt x="20" y="42"/>
                    <a:pt x="21" y="41"/>
                    <a:pt x="23" y="40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3" y="41"/>
                    <a:pt x="22" y="41"/>
                    <a:pt x="22" y="41"/>
                  </a:cubicBezTo>
                  <a:cubicBezTo>
                    <a:pt x="19" y="43"/>
                    <a:pt x="15" y="45"/>
                    <a:pt x="12" y="47"/>
                  </a:cubicBezTo>
                  <a:cubicBezTo>
                    <a:pt x="11" y="46"/>
                    <a:pt x="11" y="46"/>
                    <a:pt x="11" y="45"/>
                  </a:cubicBezTo>
                  <a:cubicBezTo>
                    <a:pt x="11" y="45"/>
                    <a:pt x="10" y="45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9" y="46"/>
                    <a:pt x="8" y="46"/>
                    <a:pt x="7" y="46"/>
                  </a:cubicBezTo>
                  <a:cubicBezTo>
                    <a:pt x="12" y="44"/>
                    <a:pt x="18" y="41"/>
                    <a:pt x="23" y="39"/>
                  </a:cubicBezTo>
                  <a:cubicBezTo>
                    <a:pt x="23" y="38"/>
                    <a:pt x="23" y="38"/>
                    <a:pt x="22" y="38"/>
                  </a:cubicBezTo>
                  <a:cubicBezTo>
                    <a:pt x="17" y="41"/>
                    <a:pt x="11" y="44"/>
                    <a:pt x="5" y="46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4" y="47"/>
                    <a:pt x="4" y="47"/>
                    <a:pt x="3" y="47"/>
                  </a:cubicBezTo>
                  <a:cubicBezTo>
                    <a:pt x="3" y="47"/>
                    <a:pt x="3" y="48"/>
                    <a:pt x="3" y="48"/>
                  </a:cubicBezTo>
                  <a:cubicBezTo>
                    <a:pt x="6" y="47"/>
                    <a:pt x="8" y="47"/>
                    <a:pt x="11" y="47"/>
                  </a:cubicBezTo>
                  <a:cubicBezTo>
                    <a:pt x="11" y="47"/>
                    <a:pt x="12" y="50"/>
                    <a:pt x="12" y="50"/>
                  </a:cubicBezTo>
                  <a:cubicBezTo>
                    <a:pt x="12" y="51"/>
                    <a:pt x="12" y="52"/>
                    <a:pt x="12" y="52"/>
                  </a:cubicBezTo>
                  <a:cubicBezTo>
                    <a:pt x="13" y="55"/>
                    <a:pt x="14" y="57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2" y="62"/>
                    <a:pt x="9" y="64"/>
                    <a:pt x="7" y="67"/>
                  </a:cubicBezTo>
                  <a:cubicBezTo>
                    <a:pt x="6" y="68"/>
                    <a:pt x="7" y="68"/>
                    <a:pt x="7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13" y="63"/>
                    <a:pt x="19" y="59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7"/>
                    <a:pt x="26" y="57"/>
                    <a:pt x="26" y="58"/>
                  </a:cubicBezTo>
                  <a:cubicBezTo>
                    <a:pt x="20" y="62"/>
                    <a:pt x="15" y="66"/>
                    <a:pt x="9" y="70"/>
                  </a:cubicBezTo>
                  <a:cubicBezTo>
                    <a:pt x="8" y="69"/>
                    <a:pt x="8" y="69"/>
                    <a:pt x="7" y="68"/>
                  </a:cubicBezTo>
                  <a:cubicBezTo>
                    <a:pt x="7" y="68"/>
                    <a:pt x="6" y="68"/>
                    <a:pt x="7" y="69"/>
                  </a:cubicBezTo>
                  <a:cubicBezTo>
                    <a:pt x="7" y="70"/>
                    <a:pt x="8" y="71"/>
                    <a:pt x="9" y="71"/>
                  </a:cubicBezTo>
                  <a:cubicBezTo>
                    <a:pt x="9" y="71"/>
                    <a:pt x="10" y="73"/>
                    <a:pt x="10" y="73"/>
                  </a:cubicBezTo>
                  <a:cubicBezTo>
                    <a:pt x="10" y="73"/>
                    <a:pt x="11" y="74"/>
                    <a:pt x="11" y="74"/>
                  </a:cubicBezTo>
                  <a:cubicBezTo>
                    <a:pt x="12" y="75"/>
                    <a:pt x="13" y="76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7"/>
                    <a:pt x="15" y="77"/>
                  </a:cubicBezTo>
                  <a:cubicBezTo>
                    <a:pt x="16" y="76"/>
                    <a:pt x="17" y="75"/>
                    <a:pt x="18" y="74"/>
                  </a:cubicBezTo>
                  <a:cubicBezTo>
                    <a:pt x="18" y="74"/>
                    <a:pt x="18" y="73"/>
                    <a:pt x="17" y="74"/>
                  </a:cubicBezTo>
                  <a:cubicBezTo>
                    <a:pt x="16" y="75"/>
                    <a:pt x="15" y="75"/>
                    <a:pt x="15" y="76"/>
                  </a:cubicBezTo>
                  <a:cubicBezTo>
                    <a:pt x="14" y="76"/>
                    <a:pt x="14" y="76"/>
                    <a:pt x="14" y="75"/>
                  </a:cubicBezTo>
                  <a:cubicBezTo>
                    <a:pt x="20" y="71"/>
                    <a:pt x="26" y="67"/>
                    <a:pt x="32" y="63"/>
                  </a:cubicBezTo>
                  <a:cubicBezTo>
                    <a:pt x="32" y="63"/>
                    <a:pt x="32" y="64"/>
                    <a:pt x="32" y="64"/>
                  </a:cubicBezTo>
                  <a:cubicBezTo>
                    <a:pt x="30" y="65"/>
                    <a:pt x="27" y="67"/>
                    <a:pt x="24" y="69"/>
                  </a:cubicBezTo>
                  <a:cubicBezTo>
                    <a:pt x="24" y="69"/>
                    <a:pt x="24" y="68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0" y="72"/>
                    <a:pt x="16" y="73"/>
                    <a:pt x="14" y="77"/>
                  </a:cubicBezTo>
                  <a:cubicBezTo>
                    <a:pt x="14" y="77"/>
                    <a:pt x="15" y="78"/>
                    <a:pt x="15" y="77"/>
                  </a:cubicBezTo>
                  <a:cubicBezTo>
                    <a:pt x="17" y="74"/>
                    <a:pt x="21" y="72"/>
                    <a:pt x="24" y="70"/>
                  </a:cubicBezTo>
                  <a:cubicBezTo>
                    <a:pt x="24" y="70"/>
                    <a:pt x="28" y="73"/>
                    <a:pt x="28" y="74"/>
                  </a:cubicBezTo>
                  <a:cubicBezTo>
                    <a:pt x="29" y="74"/>
                    <a:pt x="30" y="75"/>
                    <a:pt x="31" y="75"/>
                  </a:cubicBezTo>
                  <a:cubicBezTo>
                    <a:pt x="32" y="75"/>
                    <a:pt x="32" y="76"/>
                    <a:pt x="33" y="76"/>
                  </a:cubicBezTo>
                  <a:cubicBezTo>
                    <a:pt x="34" y="77"/>
                    <a:pt x="35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7" y="78"/>
                    <a:pt x="36" y="81"/>
                    <a:pt x="36" y="82"/>
                  </a:cubicBezTo>
                  <a:cubicBezTo>
                    <a:pt x="36" y="83"/>
                    <a:pt x="36" y="84"/>
                    <a:pt x="36" y="85"/>
                  </a:cubicBezTo>
                  <a:cubicBezTo>
                    <a:pt x="36" y="86"/>
                    <a:pt x="36" y="86"/>
                    <a:pt x="37" y="87"/>
                  </a:cubicBezTo>
                  <a:cubicBezTo>
                    <a:pt x="37" y="87"/>
                    <a:pt x="37" y="87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42" y="89"/>
                    <a:pt x="46" y="88"/>
                    <a:pt x="50" y="89"/>
                  </a:cubicBezTo>
                  <a:cubicBezTo>
                    <a:pt x="50" y="89"/>
                    <a:pt x="50" y="89"/>
                    <a:pt x="50" y="88"/>
                  </a:cubicBezTo>
                  <a:cubicBezTo>
                    <a:pt x="50" y="88"/>
                    <a:pt x="51" y="88"/>
                    <a:pt x="51" y="88"/>
                  </a:cubicBezTo>
                  <a:cubicBezTo>
                    <a:pt x="50" y="87"/>
                    <a:pt x="50" y="85"/>
                    <a:pt x="50" y="83"/>
                  </a:cubicBezTo>
                  <a:cubicBezTo>
                    <a:pt x="50" y="82"/>
                    <a:pt x="50" y="81"/>
                    <a:pt x="50" y="80"/>
                  </a:cubicBezTo>
                  <a:cubicBezTo>
                    <a:pt x="50" y="80"/>
                    <a:pt x="50" y="79"/>
                    <a:pt x="51" y="79"/>
                  </a:cubicBezTo>
                  <a:cubicBezTo>
                    <a:pt x="51" y="79"/>
                    <a:pt x="52" y="79"/>
                    <a:pt x="52" y="79"/>
                  </a:cubicBezTo>
                  <a:cubicBezTo>
                    <a:pt x="53" y="79"/>
                    <a:pt x="55" y="79"/>
                    <a:pt x="56" y="78"/>
                  </a:cubicBezTo>
                  <a:cubicBezTo>
                    <a:pt x="58" y="78"/>
                    <a:pt x="61" y="77"/>
                    <a:pt x="63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4" y="77"/>
                    <a:pt x="65" y="78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7" y="80"/>
                    <a:pt x="68" y="81"/>
                    <a:pt x="68" y="81"/>
                  </a:cubicBezTo>
                  <a:cubicBezTo>
                    <a:pt x="68" y="82"/>
                    <a:pt x="69" y="81"/>
                    <a:pt x="69" y="81"/>
                  </a:cubicBezTo>
                  <a:cubicBezTo>
                    <a:pt x="68" y="80"/>
                    <a:pt x="68" y="80"/>
                    <a:pt x="68" y="79"/>
                  </a:cubicBezTo>
                  <a:cubicBezTo>
                    <a:pt x="69" y="78"/>
                    <a:pt x="71" y="77"/>
                    <a:pt x="73" y="76"/>
                  </a:cubicBezTo>
                  <a:cubicBezTo>
                    <a:pt x="72" y="78"/>
                    <a:pt x="70" y="79"/>
                    <a:pt x="69" y="81"/>
                  </a:cubicBezTo>
                  <a:cubicBezTo>
                    <a:pt x="69" y="82"/>
                    <a:pt x="69" y="82"/>
                    <a:pt x="70" y="82"/>
                  </a:cubicBezTo>
                  <a:cubicBezTo>
                    <a:pt x="72" y="78"/>
                    <a:pt x="75" y="76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7" y="71"/>
                    <a:pt x="75" y="69"/>
                    <a:pt x="72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3" y="67"/>
                    <a:pt x="73" y="67"/>
                  </a:cubicBezTo>
                  <a:cubicBezTo>
                    <a:pt x="76" y="64"/>
                    <a:pt x="78" y="61"/>
                    <a:pt x="79" y="57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83" y="56"/>
                    <a:pt x="86" y="57"/>
                    <a:pt x="90" y="56"/>
                  </a:cubicBezTo>
                  <a:cubicBezTo>
                    <a:pt x="90" y="56"/>
                    <a:pt x="90" y="55"/>
                    <a:pt x="89" y="55"/>
                  </a:cubicBezTo>
                  <a:close/>
                  <a:moveTo>
                    <a:pt x="27" y="13"/>
                  </a:moveTo>
                  <a:cubicBezTo>
                    <a:pt x="23" y="15"/>
                    <a:pt x="20" y="17"/>
                    <a:pt x="17" y="18"/>
                  </a:cubicBezTo>
                  <a:cubicBezTo>
                    <a:pt x="17" y="18"/>
                    <a:pt x="16" y="18"/>
                    <a:pt x="16" y="17"/>
                  </a:cubicBezTo>
                  <a:cubicBezTo>
                    <a:pt x="19" y="16"/>
                    <a:pt x="22" y="14"/>
                    <a:pt x="26" y="12"/>
                  </a:cubicBezTo>
                  <a:cubicBezTo>
                    <a:pt x="26" y="13"/>
                    <a:pt x="26" y="13"/>
                    <a:pt x="27" y="13"/>
                  </a:cubicBezTo>
                  <a:close/>
                  <a:moveTo>
                    <a:pt x="14" y="16"/>
                  </a:moveTo>
                  <a:cubicBezTo>
                    <a:pt x="18" y="14"/>
                    <a:pt x="21" y="13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2" y="13"/>
                    <a:pt x="19" y="15"/>
                    <a:pt x="15" y="17"/>
                  </a:cubicBezTo>
                  <a:cubicBezTo>
                    <a:pt x="15" y="16"/>
                    <a:pt x="15" y="16"/>
                    <a:pt x="14" y="16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9"/>
                  </a:cubicBezTo>
                  <a:cubicBezTo>
                    <a:pt x="21" y="9"/>
                    <a:pt x="20" y="10"/>
                    <a:pt x="18" y="11"/>
                  </a:cubicBezTo>
                  <a:cubicBezTo>
                    <a:pt x="20" y="10"/>
                    <a:pt x="21" y="9"/>
                    <a:pt x="22" y="7"/>
                  </a:cubicBezTo>
                  <a:close/>
                  <a:moveTo>
                    <a:pt x="14" y="15"/>
                  </a:moveTo>
                  <a:cubicBezTo>
                    <a:pt x="14" y="15"/>
                    <a:pt x="15" y="14"/>
                    <a:pt x="15" y="14"/>
                  </a:cubicBezTo>
                  <a:cubicBezTo>
                    <a:pt x="18" y="12"/>
                    <a:pt x="20" y="11"/>
                    <a:pt x="23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0" y="12"/>
                    <a:pt x="17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8" y="20"/>
                  </a:moveTo>
                  <a:cubicBezTo>
                    <a:pt x="18" y="20"/>
                    <a:pt x="18" y="19"/>
                    <a:pt x="18" y="19"/>
                  </a:cubicBezTo>
                  <a:cubicBezTo>
                    <a:pt x="21" y="17"/>
                    <a:pt x="24" y="16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2"/>
                    <a:pt x="33" y="12"/>
                    <a:pt x="36" y="11"/>
                  </a:cubicBezTo>
                  <a:cubicBezTo>
                    <a:pt x="30" y="14"/>
                    <a:pt x="24" y="17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lose/>
                  <a:moveTo>
                    <a:pt x="18" y="21"/>
                  </a:moveTo>
                  <a:cubicBezTo>
                    <a:pt x="25" y="18"/>
                    <a:pt x="31" y="14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40" y="10"/>
                    <a:pt x="41" y="10"/>
                  </a:cubicBezTo>
                  <a:cubicBezTo>
                    <a:pt x="33" y="15"/>
                    <a:pt x="25" y="19"/>
                    <a:pt x="17" y="23"/>
                  </a:cubicBezTo>
                  <a:cubicBezTo>
                    <a:pt x="17" y="23"/>
                    <a:pt x="18" y="22"/>
                    <a:pt x="18" y="21"/>
                  </a:cubicBezTo>
                  <a:close/>
                  <a:moveTo>
                    <a:pt x="33" y="75"/>
                  </a:moveTo>
                  <a:cubicBezTo>
                    <a:pt x="32" y="75"/>
                    <a:pt x="32" y="75"/>
                    <a:pt x="32" y="75"/>
                  </a:cubicBezTo>
                  <a:cubicBezTo>
                    <a:pt x="33" y="74"/>
                    <a:pt x="35" y="73"/>
                    <a:pt x="36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4" y="73"/>
                    <a:pt x="32" y="74"/>
                    <a:pt x="31" y="74"/>
                  </a:cubicBezTo>
                  <a:cubicBezTo>
                    <a:pt x="31" y="74"/>
                    <a:pt x="30" y="74"/>
                    <a:pt x="30" y="74"/>
                  </a:cubicBezTo>
                  <a:cubicBezTo>
                    <a:pt x="35" y="72"/>
                    <a:pt x="40" y="70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6" y="67"/>
                    <a:pt x="47" y="67"/>
                  </a:cubicBezTo>
                  <a:cubicBezTo>
                    <a:pt x="44" y="68"/>
                    <a:pt x="42" y="70"/>
                    <a:pt x="39" y="71"/>
                  </a:cubicBezTo>
                  <a:cubicBezTo>
                    <a:pt x="39" y="71"/>
                    <a:pt x="39" y="72"/>
                    <a:pt x="40" y="72"/>
                  </a:cubicBezTo>
                  <a:cubicBezTo>
                    <a:pt x="43" y="70"/>
                    <a:pt x="46" y="69"/>
                    <a:pt x="48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51" y="67"/>
                    <a:pt x="52" y="66"/>
                    <a:pt x="54" y="65"/>
                  </a:cubicBezTo>
                  <a:cubicBezTo>
                    <a:pt x="56" y="65"/>
                    <a:pt x="57" y="64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2" y="61"/>
                    <a:pt x="65" y="60"/>
                    <a:pt x="68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5" y="59"/>
                    <a:pt x="62" y="60"/>
                    <a:pt x="60" y="62"/>
                  </a:cubicBezTo>
                  <a:cubicBezTo>
                    <a:pt x="61" y="61"/>
                    <a:pt x="61" y="60"/>
                    <a:pt x="62" y="60"/>
                  </a:cubicBezTo>
                  <a:cubicBezTo>
                    <a:pt x="71" y="56"/>
                    <a:pt x="80" y="52"/>
                    <a:pt x="89" y="49"/>
                  </a:cubicBezTo>
                  <a:cubicBezTo>
                    <a:pt x="89" y="49"/>
                    <a:pt x="89" y="50"/>
                    <a:pt x="89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70" y="59"/>
                    <a:pt x="52" y="67"/>
                    <a:pt x="33" y="75"/>
                  </a:cubicBezTo>
                  <a:close/>
                  <a:moveTo>
                    <a:pt x="65" y="55"/>
                  </a:moveTo>
                  <a:cubicBezTo>
                    <a:pt x="72" y="52"/>
                    <a:pt x="79" y="49"/>
                    <a:pt x="86" y="46"/>
                  </a:cubicBezTo>
                  <a:cubicBezTo>
                    <a:pt x="84" y="47"/>
                    <a:pt x="82" y="49"/>
                    <a:pt x="80" y="50"/>
                  </a:cubicBezTo>
                  <a:cubicBezTo>
                    <a:pt x="80" y="50"/>
                    <a:pt x="80" y="51"/>
                    <a:pt x="80" y="50"/>
                  </a:cubicBezTo>
                  <a:cubicBezTo>
                    <a:pt x="83" y="49"/>
                    <a:pt x="86" y="48"/>
                    <a:pt x="88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6"/>
                    <a:pt x="89" y="47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0" y="51"/>
                    <a:pt x="72" y="55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6" y="57"/>
                    <a:pt x="69" y="56"/>
                    <a:pt x="71" y="54"/>
                  </a:cubicBezTo>
                  <a:cubicBezTo>
                    <a:pt x="72" y="54"/>
                    <a:pt x="71" y="54"/>
                    <a:pt x="71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4" y="56"/>
                    <a:pt x="65" y="56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lose/>
                  <a:moveTo>
                    <a:pt x="70" y="32"/>
                  </a:moveTo>
                  <a:cubicBezTo>
                    <a:pt x="68" y="32"/>
                    <a:pt x="67" y="33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5" y="34"/>
                    <a:pt x="65" y="34"/>
                    <a:pt x="65" y="33"/>
                  </a:cubicBezTo>
                  <a:cubicBezTo>
                    <a:pt x="69" y="32"/>
                    <a:pt x="73" y="31"/>
                    <a:pt x="77" y="30"/>
                  </a:cubicBezTo>
                  <a:cubicBezTo>
                    <a:pt x="78" y="31"/>
                    <a:pt x="78" y="31"/>
                    <a:pt x="78" y="32"/>
                  </a:cubicBezTo>
                  <a:cubicBezTo>
                    <a:pt x="74" y="33"/>
                    <a:pt x="70" y="35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7" y="34"/>
                    <a:pt x="68" y="33"/>
                    <a:pt x="70" y="33"/>
                  </a:cubicBezTo>
                  <a:cubicBezTo>
                    <a:pt x="70" y="33"/>
                    <a:pt x="70" y="32"/>
                    <a:pt x="70" y="32"/>
                  </a:cubicBezTo>
                  <a:close/>
                  <a:moveTo>
                    <a:pt x="67" y="37"/>
                  </a:moveTo>
                  <a:cubicBezTo>
                    <a:pt x="71" y="35"/>
                    <a:pt x="75" y="34"/>
                    <a:pt x="79" y="33"/>
                  </a:cubicBezTo>
                  <a:cubicBezTo>
                    <a:pt x="79" y="33"/>
                    <a:pt x="79" y="34"/>
                    <a:pt x="79" y="35"/>
                  </a:cubicBezTo>
                  <a:cubicBezTo>
                    <a:pt x="75" y="36"/>
                    <a:pt x="71" y="37"/>
                    <a:pt x="67" y="38"/>
                  </a:cubicBezTo>
                  <a:cubicBezTo>
                    <a:pt x="67" y="38"/>
                    <a:pt x="67" y="37"/>
                    <a:pt x="66" y="37"/>
                  </a:cubicBezTo>
                  <a:cubicBezTo>
                    <a:pt x="66" y="37"/>
                    <a:pt x="67" y="37"/>
                    <a:pt x="67" y="37"/>
                  </a:cubicBezTo>
                  <a:close/>
                  <a:moveTo>
                    <a:pt x="68" y="43"/>
                  </a:move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72" y="41"/>
                    <a:pt x="76" y="39"/>
                    <a:pt x="80" y="38"/>
                  </a:cubicBezTo>
                  <a:cubicBezTo>
                    <a:pt x="80" y="39"/>
                    <a:pt x="80" y="39"/>
                    <a:pt x="80" y="40"/>
                  </a:cubicBezTo>
                  <a:cubicBezTo>
                    <a:pt x="76" y="41"/>
                    <a:pt x="72" y="42"/>
                    <a:pt x="68" y="43"/>
                  </a:cubicBezTo>
                  <a:close/>
                  <a:moveTo>
                    <a:pt x="80" y="37"/>
                  </a:moveTo>
                  <a:cubicBezTo>
                    <a:pt x="80" y="37"/>
                    <a:pt x="80" y="37"/>
                    <a:pt x="80" y="37"/>
                  </a:cubicBezTo>
                  <a:cubicBezTo>
                    <a:pt x="76" y="39"/>
                    <a:pt x="72" y="40"/>
                    <a:pt x="67" y="41"/>
                  </a:cubicBezTo>
                  <a:cubicBezTo>
                    <a:pt x="67" y="40"/>
                    <a:pt x="67" y="40"/>
                    <a:pt x="67" y="39"/>
                  </a:cubicBezTo>
                  <a:cubicBezTo>
                    <a:pt x="71" y="38"/>
                    <a:pt x="75" y="36"/>
                    <a:pt x="80" y="35"/>
                  </a:cubicBezTo>
                  <a:cubicBezTo>
                    <a:pt x="80" y="36"/>
                    <a:pt x="80" y="37"/>
                    <a:pt x="80" y="37"/>
                  </a:cubicBezTo>
                  <a:close/>
                  <a:moveTo>
                    <a:pt x="68" y="44"/>
                  </a:moveTo>
                  <a:cubicBezTo>
                    <a:pt x="72" y="43"/>
                    <a:pt x="76" y="42"/>
                    <a:pt x="80" y="41"/>
                  </a:cubicBezTo>
                  <a:cubicBezTo>
                    <a:pt x="80" y="41"/>
                    <a:pt x="80" y="41"/>
                    <a:pt x="80" y="42"/>
                  </a:cubicBezTo>
                  <a:cubicBezTo>
                    <a:pt x="80" y="42"/>
                    <a:pt x="80" y="42"/>
                    <a:pt x="81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5" y="43"/>
                    <a:pt x="71" y="45"/>
                    <a:pt x="67" y="47"/>
                  </a:cubicBezTo>
                  <a:cubicBezTo>
                    <a:pt x="68" y="46"/>
                    <a:pt x="68" y="45"/>
                    <a:pt x="68" y="44"/>
                  </a:cubicBezTo>
                  <a:close/>
                  <a:moveTo>
                    <a:pt x="85" y="43"/>
                  </a:moveTo>
                  <a:cubicBezTo>
                    <a:pt x="79" y="45"/>
                    <a:pt x="73" y="47"/>
                    <a:pt x="67" y="50"/>
                  </a:cubicBezTo>
                  <a:cubicBezTo>
                    <a:pt x="67" y="50"/>
                    <a:pt x="67" y="50"/>
                    <a:pt x="67" y="49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9" y="49"/>
                    <a:pt x="71" y="48"/>
                    <a:pt x="72" y="48"/>
                  </a:cubicBezTo>
                  <a:cubicBezTo>
                    <a:pt x="73" y="47"/>
                    <a:pt x="73" y="47"/>
                    <a:pt x="72" y="47"/>
                  </a:cubicBezTo>
                  <a:cubicBezTo>
                    <a:pt x="70" y="47"/>
                    <a:pt x="69" y="48"/>
                    <a:pt x="67" y="48"/>
                  </a:cubicBezTo>
                  <a:cubicBezTo>
                    <a:pt x="67" y="48"/>
                    <a:pt x="67" y="48"/>
                    <a:pt x="67" y="47"/>
                  </a:cubicBezTo>
                  <a:cubicBezTo>
                    <a:pt x="72" y="45"/>
                    <a:pt x="76" y="44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4" y="43"/>
                    <a:pt x="85" y="43"/>
                  </a:cubicBezTo>
                  <a:close/>
                  <a:moveTo>
                    <a:pt x="76" y="28"/>
                  </a:moveTo>
                  <a:cubicBezTo>
                    <a:pt x="76" y="29"/>
                    <a:pt x="76" y="29"/>
                    <a:pt x="77" y="29"/>
                  </a:cubicBezTo>
                  <a:cubicBezTo>
                    <a:pt x="72" y="30"/>
                    <a:pt x="68" y="31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8" y="30"/>
                    <a:pt x="72" y="29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lose/>
                  <a:moveTo>
                    <a:pt x="79" y="24"/>
                  </a:moveTo>
                  <a:cubicBezTo>
                    <a:pt x="78" y="25"/>
                    <a:pt x="77" y="26"/>
                    <a:pt x="77" y="27"/>
                  </a:cubicBezTo>
                  <a:cubicBezTo>
                    <a:pt x="77" y="27"/>
                    <a:pt x="77" y="27"/>
                    <a:pt x="76" y="27"/>
                  </a:cubicBezTo>
                  <a:cubicBezTo>
                    <a:pt x="72" y="28"/>
                    <a:pt x="68" y="29"/>
                    <a:pt x="63" y="31"/>
                  </a:cubicBezTo>
                  <a:cubicBezTo>
                    <a:pt x="63" y="30"/>
                    <a:pt x="63" y="30"/>
                    <a:pt x="62" y="29"/>
                  </a:cubicBezTo>
                  <a:cubicBezTo>
                    <a:pt x="68" y="28"/>
                    <a:pt x="73" y="26"/>
                    <a:pt x="79" y="24"/>
                  </a:cubicBezTo>
                  <a:close/>
                  <a:moveTo>
                    <a:pt x="63" y="31"/>
                  </a:moveTo>
                  <a:cubicBezTo>
                    <a:pt x="63" y="32"/>
                    <a:pt x="63" y="32"/>
                    <a:pt x="63" y="32"/>
                  </a:cubicBezTo>
                  <a:cubicBezTo>
                    <a:pt x="65" y="34"/>
                    <a:pt x="66" y="36"/>
                    <a:pt x="66" y="39"/>
                  </a:cubicBezTo>
                  <a:cubicBezTo>
                    <a:pt x="67" y="41"/>
                    <a:pt x="67" y="43"/>
                    <a:pt x="67" y="45"/>
                  </a:cubicBezTo>
                  <a:cubicBezTo>
                    <a:pt x="67" y="46"/>
                    <a:pt x="66" y="48"/>
                    <a:pt x="66" y="50"/>
                  </a:cubicBezTo>
                  <a:cubicBezTo>
                    <a:pt x="66" y="52"/>
                    <a:pt x="65" y="54"/>
                    <a:pt x="64" y="56"/>
                  </a:cubicBezTo>
                  <a:cubicBezTo>
                    <a:pt x="63" y="57"/>
                    <a:pt x="63" y="58"/>
                    <a:pt x="62" y="58"/>
                  </a:cubicBezTo>
                  <a:cubicBezTo>
                    <a:pt x="62" y="59"/>
                    <a:pt x="62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1" y="60"/>
                    <a:pt x="60" y="61"/>
                    <a:pt x="59" y="61"/>
                  </a:cubicBezTo>
                  <a:cubicBezTo>
                    <a:pt x="59" y="62"/>
                    <a:pt x="58" y="62"/>
                    <a:pt x="57" y="63"/>
                  </a:cubicBezTo>
                  <a:cubicBezTo>
                    <a:pt x="49" y="68"/>
                    <a:pt x="39" y="67"/>
                    <a:pt x="32" y="63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0" y="61"/>
                    <a:pt x="29" y="60"/>
                    <a:pt x="28" y="59"/>
                  </a:cubicBezTo>
                  <a:cubicBezTo>
                    <a:pt x="22" y="52"/>
                    <a:pt x="22" y="41"/>
                    <a:pt x="26" y="33"/>
                  </a:cubicBezTo>
                  <a:cubicBezTo>
                    <a:pt x="30" y="26"/>
                    <a:pt x="39" y="23"/>
                    <a:pt x="47" y="23"/>
                  </a:cubicBezTo>
                  <a:cubicBezTo>
                    <a:pt x="54" y="24"/>
                    <a:pt x="59" y="27"/>
                    <a:pt x="63" y="31"/>
                  </a:cubicBezTo>
                  <a:close/>
                  <a:moveTo>
                    <a:pt x="36" y="65"/>
                  </a:moveTo>
                  <a:cubicBezTo>
                    <a:pt x="37" y="66"/>
                    <a:pt x="38" y="66"/>
                    <a:pt x="39" y="66"/>
                  </a:cubicBezTo>
                  <a:cubicBezTo>
                    <a:pt x="35" y="68"/>
                    <a:pt x="31" y="70"/>
                    <a:pt x="27" y="72"/>
                  </a:cubicBezTo>
                  <a:cubicBezTo>
                    <a:pt x="27" y="71"/>
                    <a:pt x="26" y="71"/>
                    <a:pt x="26" y="71"/>
                  </a:cubicBezTo>
                  <a:cubicBezTo>
                    <a:pt x="29" y="69"/>
                    <a:pt x="32" y="67"/>
                    <a:pt x="36" y="66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lose/>
                  <a:moveTo>
                    <a:pt x="64" y="14"/>
                  </a:moveTo>
                  <a:cubicBezTo>
                    <a:pt x="59" y="17"/>
                    <a:pt x="54" y="20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7" y="22"/>
                    <a:pt x="46" y="22"/>
                    <a:pt x="44" y="22"/>
                  </a:cubicBezTo>
                  <a:cubicBezTo>
                    <a:pt x="51" y="19"/>
                    <a:pt x="57" y="17"/>
                    <a:pt x="63" y="14"/>
                  </a:cubicBezTo>
                  <a:cubicBezTo>
                    <a:pt x="64" y="14"/>
                    <a:pt x="64" y="14"/>
                    <a:pt x="64" y="14"/>
                  </a:cubicBezTo>
                  <a:close/>
                  <a:moveTo>
                    <a:pt x="42" y="22"/>
                  </a:moveTo>
                  <a:cubicBezTo>
                    <a:pt x="42" y="22"/>
                    <a:pt x="42" y="22"/>
                    <a:pt x="42" y="22"/>
                  </a:cubicBezTo>
                  <a:cubicBezTo>
                    <a:pt x="41" y="23"/>
                    <a:pt x="40" y="23"/>
                    <a:pt x="39" y="23"/>
                  </a:cubicBezTo>
                  <a:cubicBezTo>
                    <a:pt x="47" y="20"/>
                    <a:pt x="54" y="17"/>
                    <a:pt x="61" y="14"/>
                  </a:cubicBezTo>
                  <a:cubicBezTo>
                    <a:pt x="55" y="17"/>
                    <a:pt x="48" y="19"/>
                    <a:pt x="42" y="22"/>
                  </a:cubicBezTo>
                  <a:close/>
                  <a:moveTo>
                    <a:pt x="68" y="18"/>
                  </a:move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3" y="15"/>
                    <a:pt x="76" y="14"/>
                  </a:cubicBezTo>
                  <a:cubicBezTo>
                    <a:pt x="77" y="15"/>
                    <a:pt x="77" y="15"/>
                    <a:pt x="78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0" y="19"/>
                    <a:pt x="63" y="21"/>
                    <a:pt x="56" y="25"/>
                  </a:cubicBezTo>
                  <a:cubicBezTo>
                    <a:pt x="56" y="25"/>
                    <a:pt x="55" y="24"/>
                    <a:pt x="55" y="24"/>
                  </a:cubicBezTo>
                  <a:cubicBezTo>
                    <a:pt x="56" y="23"/>
                    <a:pt x="58" y="22"/>
                    <a:pt x="59" y="22"/>
                  </a:cubicBezTo>
                  <a:cubicBezTo>
                    <a:pt x="60" y="22"/>
                    <a:pt x="60" y="22"/>
                    <a:pt x="59" y="21"/>
                  </a:cubicBezTo>
                  <a:cubicBezTo>
                    <a:pt x="62" y="20"/>
                    <a:pt x="65" y="19"/>
                    <a:pt x="68" y="18"/>
                  </a:cubicBezTo>
                  <a:close/>
                  <a:moveTo>
                    <a:pt x="54" y="24"/>
                  </a:move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5" y="24"/>
                    <a:pt x="55" y="23"/>
                  </a:cubicBezTo>
                  <a:cubicBezTo>
                    <a:pt x="55" y="24"/>
                    <a:pt x="54" y="24"/>
                    <a:pt x="54" y="24"/>
                  </a:cubicBezTo>
                  <a:close/>
                  <a:moveTo>
                    <a:pt x="60" y="27"/>
                  </a:moveTo>
                  <a:cubicBezTo>
                    <a:pt x="60" y="27"/>
                    <a:pt x="60" y="27"/>
                    <a:pt x="60" y="27"/>
                  </a:cubicBezTo>
                  <a:cubicBezTo>
                    <a:pt x="59" y="27"/>
                    <a:pt x="59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60" y="25"/>
                    <a:pt x="62" y="24"/>
                    <a:pt x="64" y="23"/>
                  </a:cubicBezTo>
                  <a:cubicBezTo>
                    <a:pt x="64" y="23"/>
                    <a:pt x="64" y="22"/>
                    <a:pt x="63" y="23"/>
                  </a:cubicBezTo>
                  <a:cubicBezTo>
                    <a:pt x="62" y="24"/>
                    <a:pt x="60" y="24"/>
                    <a:pt x="58" y="25"/>
                  </a:cubicBezTo>
                  <a:cubicBezTo>
                    <a:pt x="58" y="25"/>
                    <a:pt x="58" y="26"/>
                    <a:pt x="58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64" y="22"/>
                    <a:pt x="71" y="19"/>
                    <a:pt x="78" y="17"/>
                  </a:cubicBezTo>
                  <a:cubicBezTo>
                    <a:pt x="78" y="17"/>
                    <a:pt x="78" y="16"/>
                    <a:pt x="78" y="16"/>
                  </a:cubicBezTo>
                  <a:cubicBezTo>
                    <a:pt x="78" y="16"/>
                    <a:pt x="79" y="17"/>
                    <a:pt x="79" y="17"/>
                  </a:cubicBezTo>
                  <a:cubicBezTo>
                    <a:pt x="76" y="18"/>
                    <a:pt x="73" y="20"/>
                    <a:pt x="71" y="21"/>
                  </a:cubicBezTo>
                  <a:cubicBezTo>
                    <a:pt x="70" y="21"/>
                    <a:pt x="71" y="22"/>
                    <a:pt x="71" y="22"/>
                  </a:cubicBezTo>
                  <a:cubicBezTo>
                    <a:pt x="74" y="20"/>
                    <a:pt x="77" y="19"/>
                    <a:pt x="79" y="18"/>
                  </a:cubicBezTo>
                  <a:cubicBezTo>
                    <a:pt x="80" y="18"/>
                    <a:pt x="80" y="18"/>
                    <a:pt x="81" y="19"/>
                  </a:cubicBezTo>
                  <a:cubicBezTo>
                    <a:pt x="74" y="22"/>
                    <a:pt x="67" y="24"/>
                    <a:pt x="60" y="27"/>
                  </a:cubicBezTo>
                  <a:close/>
                  <a:moveTo>
                    <a:pt x="75" y="13"/>
                  </a:moveTo>
                  <a:cubicBezTo>
                    <a:pt x="75" y="13"/>
                    <a:pt x="75" y="13"/>
                    <a:pt x="75" y="13"/>
                  </a:cubicBezTo>
                  <a:cubicBezTo>
                    <a:pt x="74" y="14"/>
                    <a:pt x="72" y="14"/>
                    <a:pt x="70" y="15"/>
                  </a:cubicBezTo>
                  <a:cubicBezTo>
                    <a:pt x="72" y="14"/>
                    <a:pt x="73" y="13"/>
                    <a:pt x="75" y="12"/>
                  </a:cubicBezTo>
                  <a:cubicBezTo>
                    <a:pt x="75" y="12"/>
                    <a:pt x="75" y="12"/>
                    <a:pt x="75" y="13"/>
                  </a:cubicBezTo>
                  <a:close/>
                  <a:moveTo>
                    <a:pt x="67" y="17"/>
                  </a:moveTo>
                  <a:cubicBezTo>
                    <a:pt x="63" y="19"/>
                    <a:pt x="58" y="21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2" y="23"/>
                    <a:pt x="52" y="23"/>
                    <a:pt x="51" y="23"/>
                  </a:cubicBezTo>
                  <a:cubicBezTo>
                    <a:pt x="51" y="23"/>
                    <a:pt x="50" y="23"/>
                    <a:pt x="50" y="23"/>
                  </a:cubicBezTo>
                  <a:cubicBezTo>
                    <a:pt x="55" y="20"/>
                    <a:pt x="60" y="18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9" y="19"/>
                    <a:pt x="60" y="19"/>
                    <a:pt x="60" y="19"/>
                  </a:cubicBezTo>
                  <a:cubicBezTo>
                    <a:pt x="62" y="18"/>
                    <a:pt x="64" y="17"/>
                    <a:pt x="66" y="16"/>
                  </a:cubicBezTo>
                  <a:cubicBezTo>
                    <a:pt x="67" y="16"/>
                    <a:pt x="67" y="17"/>
                    <a:pt x="67" y="17"/>
                  </a:cubicBezTo>
                  <a:close/>
                  <a:moveTo>
                    <a:pt x="55" y="5"/>
                  </a:moveTo>
                  <a:cubicBezTo>
                    <a:pt x="55" y="5"/>
                    <a:pt x="55" y="4"/>
                    <a:pt x="54" y="4"/>
                  </a:cubicBezTo>
                  <a:cubicBezTo>
                    <a:pt x="51" y="6"/>
                    <a:pt x="48" y="7"/>
                    <a:pt x="45" y="9"/>
                  </a:cubicBezTo>
                  <a:cubicBezTo>
                    <a:pt x="45" y="8"/>
                    <a:pt x="45" y="8"/>
                    <a:pt x="45" y="7"/>
                  </a:cubicBezTo>
                  <a:cubicBezTo>
                    <a:pt x="48" y="6"/>
                    <a:pt x="51" y="4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1" y="4"/>
                    <a:pt x="48" y="5"/>
                    <a:pt x="45" y="6"/>
                  </a:cubicBezTo>
                  <a:cubicBezTo>
                    <a:pt x="45" y="6"/>
                    <a:pt x="45" y="5"/>
                    <a:pt x="45" y="4"/>
                  </a:cubicBezTo>
                  <a:cubicBezTo>
                    <a:pt x="47" y="3"/>
                    <a:pt x="49" y="2"/>
                    <a:pt x="51" y="2"/>
                  </a:cubicBezTo>
                  <a:cubicBezTo>
                    <a:pt x="52" y="2"/>
                    <a:pt x="52" y="2"/>
                    <a:pt x="52" y="1"/>
                  </a:cubicBezTo>
                  <a:cubicBezTo>
                    <a:pt x="53" y="1"/>
                    <a:pt x="54" y="1"/>
                    <a:pt x="55" y="1"/>
                  </a:cubicBezTo>
                  <a:cubicBezTo>
                    <a:pt x="55" y="3"/>
                    <a:pt x="55" y="4"/>
                    <a:pt x="55" y="5"/>
                  </a:cubicBezTo>
                  <a:close/>
                  <a:moveTo>
                    <a:pt x="59" y="11"/>
                  </a:moveTo>
                  <a:cubicBezTo>
                    <a:pt x="56" y="13"/>
                    <a:pt x="53" y="14"/>
                    <a:pt x="50" y="16"/>
                  </a:cubicBezTo>
                  <a:cubicBezTo>
                    <a:pt x="50" y="16"/>
                    <a:pt x="50" y="15"/>
                    <a:pt x="49" y="16"/>
                  </a:cubicBezTo>
                  <a:cubicBezTo>
                    <a:pt x="49" y="16"/>
                    <a:pt x="48" y="16"/>
                    <a:pt x="48" y="16"/>
                  </a:cubicBezTo>
                  <a:cubicBezTo>
                    <a:pt x="47" y="16"/>
                    <a:pt x="47" y="17"/>
                    <a:pt x="47" y="17"/>
                  </a:cubicBezTo>
                  <a:cubicBezTo>
                    <a:pt x="36" y="22"/>
                    <a:pt x="25" y="27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28" y="23"/>
                    <a:pt x="42" y="17"/>
                    <a:pt x="56" y="11"/>
                  </a:cubicBezTo>
                  <a:cubicBezTo>
                    <a:pt x="56" y="11"/>
                    <a:pt x="56" y="11"/>
                    <a:pt x="56" y="10"/>
                  </a:cubicBezTo>
                  <a:cubicBezTo>
                    <a:pt x="57" y="11"/>
                    <a:pt x="58" y="11"/>
                    <a:pt x="59" y="11"/>
                  </a:cubicBezTo>
                  <a:close/>
                  <a:moveTo>
                    <a:pt x="15" y="29"/>
                  </a:moveTo>
                  <a:cubicBezTo>
                    <a:pt x="17" y="28"/>
                    <a:pt x="18" y="27"/>
                    <a:pt x="20" y="27"/>
                  </a:cubicBezTo>
                  <a:cubicBezTo>
                    <a:pt x="18" y="28"/>
                    <a:pt x="16" y="29"/>
                    <a:pt x="14" y="30"/>
                  </a:cubicBezTo>
                  <a:cubicBezTo>
                    <a:pt x="15" y="29"/>
                    <a:pt x="15" y="29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lose/>
                  <a:moveTo>
                    <a:pt x="14" y="32"/>
                  </a:moveTo>
                  <a:cubicBezTo>
                    <a:pt x="14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3"/>
                    <a:pt x="14" y="32"/>
                    <a:pt x="14" y="32"/>
                  </a:cubicBezTo>
                  <a:close/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5" y="35"/>
                    <a:pt x="4" y="35"/>
                    <a:pt x="4" y="35"/>
                  </a:cubicBezTo>
                  <a:cubicBezTo>
                    <a:pt x="3" y="35"/>
                    <a:pt x="2" y="36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5" y="34"/>
                    <a:pt x="8" y="34"/>
                    <a:pt x="12" y="33"/>
                  </a:cubicBezTo>
                  <a:cubicBezTo>
                    <a:pt x="9" y="35"/>
                    <a:pt x="5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lose/>
                  <a:moveTo>
                    <a:pt x="1" y="38"/>
                  </a:moveTo>
                  <a:cubicBezTo>
                    <a:pt x="5" y="37"/>
                    <a:pt x="10" y="35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29" y="26"/>
                    <a:pt x="45" y="19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1" y="12"/>
                    <a:pt x="61" y="12"/>
                    <a:pt x="62" y="13"/>
                  </a:cubicBezTo>
                  <a:cubicBezTo>
                    <a:pt x="41" y="21"/>
                    <a:pt x="21" y="30"/>
                    <a:pt x="1" y="40"/>
                  </a:cubicBezTo>
                  <a:cubicBezTo>
                    <a:pt x="1" y="39"/>
                    <a:pt x="1" y="39"/>
                    <a:pt x="1" y="38"/>
                  </a:cubicBezTo>
                  <a:close/>
                  <a:moveTo>
                    <a:pt x="31" y="27"/>
                  </a:moveTo>
                  <a:cubicBezTo>
                    <a:pt x="30" y="27"/>
                    <a:pt x="29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9" y="34"/>
                    <a:pt x="10" y="38"/>
                    <a:pt x="2" y="42"/>
                  </a:cubicBezTo>
                  <a:cubicBezTo>
                    <a:pt x="1" y="42"/>
                    <a:pt x="1" y="41"/>
                    <a:pt x="1" y="40"/>
                  </a:cubicBezTo>
                  <a:cubicBezTo>
                    <a:pt x="11" y="36"/>
                    <a:pt x="21" y="31"/>
                    <a:pt x="31" y="27"/>
                  </a:cubicBezTo>
                  <a:close/>
                  <a:moveTo>
                    <a:pt x="2" y="43"/>
                  </a:move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3" y="42"/>
                    <a:pt x="3" y="43"/>
                    <a:pt x="2" y="43"/>
                  </a:cubicBezTo>
                  <a:close/>
                  <a:moveTo>
                    <a:pt x="2" y="45"/>
                  </a:moveTo>
                  <a:cubicBezTo>
                    <a:pt x="2" y="45"/>
                    <a:pt x="2" y="45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4" y="43"/>
                    <a:pt x="6" y="41"/>
                    <a:pt x="9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4" y="37"/>
                    <a:pt x="21" y="34"/>
                    <a:pt x="27" y="31"/>
                  </a:cubicBezTo>
                  <a:cubicBezTo>
                    <a:pt x="26" y="31"/>
                    <a:pt x="26" y="32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3" y="34"/>
                    <a:pt x="21" y="35"/>
                    <a:pt x="20" y="36"/>
                  </a:cubicBezTo>
                  <a:cubicBezTo>
                    <a:pt x="19" y="37"/>
                    <a:pt x="19" y="37"/>
                    <a:pt x="20" y="37"/>
                  </a:cubicBezTo>
                  <a:cubicBezTo>
                    <a:pt x="14" y="40"/>
                    <a:pt x="8" y="43"/>
                    <a:pt x="2" y="45"/>
                  </a:cubicBezTo>
                  <a:close/>
                  <a:moveTo>
                    <a:pt x="24" y="35"/>
                  </a:moveTo>
                  <a:cubicBezTo>
                    <a:pt x="23" y="35"/>
                    <a:pt x="22" y="36"/>
                    <a:pt x="22" y="36"/>
                  </a:cubicBezTo>
                  <a:cubicBezTo>
                    <a:pt x="23" y="35"/>
                    <a:pt x="24" y="35"/>
                    <a:pt x="25" y="34"/>
                  </a:cubicBezTo>
                  <a:cubicBezTo>
                    <a:pt x="25" y="34"/>
                    <a:pt x="25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12" y="48"/>
                  </a:moveTo>
                  <a:cubicBezTo>
                    <a:pt x="12" y="48"/>
                    <a:pt x="12" y="48"/>
                    <a:pt x="12" y="48"/>
                  </a:cubicBezTo>
                  <a:cubicBezTo>
                    <a:pt x="15" y="46"/>
                    <a:pt x="19" y="44"/>
                    <a:pt x="23" y="42"/>
                  </a:cubicBezTo>
                  <a:cubicBezTo>
                    <a:pt x="22" y="42"/>
                    <a:pt x="22" y="43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9" y="46"/>
                    <a:pt x="15" y="48"/>
                    <a:pt x="12" y="50"/>
                  </a:cubicBezTo>
                  <a:cubicBezTo>
                    <a:pt x="12" y="49"/>
                    <a:pt x="12" y="48"/>
                    <a:pt x="12" y="48"/>
                  </a:cubicBezTo>
                  <a:close/>
                  <a:moveTo>
                    <a:pt x="22" y="49"/>
                  </a:moveTo>
                  <a:cubicBezTo>
                    <a:pt x="19" y="50"/>
                    <a:pt x="16" y="52"/>
                    <a:pt x="13" y="53"/>
                  </a:cubicBezTo>
                  <a:cubicBezTo>
                    <a:pt x="13" y="52"/>
                    <a:pt x="13" y="51"/>
                    <a:pt x="12" y="51"/>
                  </a:cubicBezTo>
                  <a:cubicBezTo>
                    <a:pt x="16" y="49"/>
                    <a:pt x="19" y="47"/>
                    <a:pt x="22" y="45"/>
                  </a:cubicBezTo>
                  <a:cubicBezTo>
                    <a:pt x="22" y="45"/>
                    <a:pt x="22" y="45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0" y="47"/>
                    <a:pt x="19" y="48"/>
                    <a:pt x="17" y="49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9" y="49"/>
                    <a:pt x="21" y="48"/>
                    <a:pt x="22" y="47"/>
                  </a:cubicBezTo>
                  <a:cubicBezTo>
                    <a:pt x="22" y="48"/>
                    <a:pt x="23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0" y="53"/>
                    <a:pt x="17" y="54"/>
                    <a:pt x="15" y="56"/>
                  </a:cubicBezTo>
                  <a:cubicBezTo>
                    <a:pt x="14" y="55"/>
                    <a:pt x="14" y="55"/>
                    <a:pt x="14" y="54"/>
                  </a:cubicBezTo>
                  <a:cubicBezTo>
                    <a:pt x="16" y="52"/>
                    <a:pt x="19" y="51"/>
                    <a:pt x="22" y="49"/>
                  </a:cubicBezTo>
                  <a:cubicBezTo>
                    <a:pt x="22" y="49"/>
                    <a:pt x="22" y="48"/>
                    <a:pt x="22" y="49"/>
                  </a:cubicBezTo>
                  <a:close/>
                  <a:moveTo>
                    <a:pt x="24" y="55"/>
                  </a:moveTo>
                  <a:cubicBezTo>
                    <a:pt x="20" y="58"/>
                    <a:pt x="15" y="61"/>
                    <a:pt x="11" y="64"/>
                  </a:cubicBezTo>
                  <a:cubicBezTo>
                    <a:pt x="12" y="63"/>
                    <a:pt x="14" y="61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8"/>
                  </a:cubicBezTo>
                  <a:cubicBezTo>
                    <a:pt x="15" y="58"/>
                    <a:pt x="15" y="57"/>
                    <a:pt x="15" y="57"/>
                  </a:cubicBezTo>
                  <a:cubicBezTo>
                    <a:pt x="18" y="55"/>
                    <a:pt x="21" y="53"/>
                    <a:pt x="23" y="52"/>
                  </a:cubicBezTo>
                  <a:cubicBezTo>
                    <a:pt x="23" y="52"/>
                    <a:pt x="23" y="52"/>
                    <a:pt x="24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2" y="54"/>
                    <a:pt x="20" y="55"/>
                    <a:pt x="19" y="56"/>
                  </a:cubicBezTo>
                  <a:cubicBezTo>
                    <a:pt x="18" y="56"/>
                    <a:pt x="19" y="57"/>
                    <a:pt x="19" y="57"/>
                  </a:cubicBezTo>
                  <a:cubicBezTo>
                    <a:pt x="21" y="56"/>
                    <a:pt x="22" y="54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4"/>
                    <a:pt x="24" y="55"/>
                    <a:pt x="25" y="55"/>
                  </a:cubicBezTo>
                  <a:cubicBezTo>
                    <a:pt x="25" y="55"/>
                    <a:pt x="25" y="55"/>
                    <a:pt x="24" y="55"/>
                  </a:cubicBezTo>
                  <a:close/>
                  <a:moveTo>
                    <a:pt x="9" y="70"/>
                  </a:moveTo>
                  <a:cubicBezTo>
                    <a:pt x="15" y="66"/>
                    <a:pt x="21" y="63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28" y="60"/>
                    <a:pt x="28" y="61"/>
                    <a:pt x="29" y="61"/>
                  </a:cubicBezTo>
                  <a:cubicBezTo>
                    <a:pt x="23" y="65"/>
                    <a:pt x="17" y="69"/>
                    <a:pt x="11" y="73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3" y="71"/>
                    <a:pt x="15" y="69"/>
                    <a:pt x="17" y="68"/>
                  </a:cubicBezTo>
                  <a:cubicBezTo>
                    <a:pt x="17" y="68"/>
                    <a:pt x="17" y="67"/>
                    <a:pt x="16" y="67"/>
                  </a:cubicBezTo>
                  <a:cubicBezTo>
                    <a:pt x="14" y="69"/>
                    <a:pt x="12" y="70"/>
                    <a:pt x="10" y="71"/>
                  </a:cubicBezTo>
                  <a:cubicBezTo>
                    <a:pt x="10" y="71"/>
                    <a:pt x="10" y="71"/>
                    <a:pt x="9" y="70"/>
                  </a:cubicBezTo>
                  <a:close/>
                  <a:moveTo>
                    <a:pt x="13" y="75"/>
                  </a:moveTo>
                  <a:cubicBezTo>
                    <a:pt x="13" y="75"/>
                    <a:pt x="13" y="75"/>
                    <a:pt x="13" y="75"/>
                  </a:cubicBezTo>
                  <a:cubicBezTo>
                    <a:pt x="14" y="74"/>
                    <a:pt x="16" y="73"/>
                    <a:pt x="17" y="72"/>
                  </a:cubicBezTo>
                  <a:cubicBezTo>
                    <a:pt x="17" y="71"/>
                    <a:pt x="17" y="71"/>
                    <a:pt x="16" y="71"/>
                  </a:cubicBezTo>
                  <a:cubicBezTo>
                    <a:pt x="15" y="72"/>
                    <a:pt x="14" y="73"/>
                    <a:pt x="13" y="74"/>
                  </a:cubicBezTo>
                  <a:cubicBezTo>
                    <a:pt x="12" y="74"/>
                    <a:pt x="12" y="74"/>
                    <a:pt x="12" y="73"/>
                  </a:cubicBezTo>
                  <a:cubicBezTo>
                    <a:pt x="18" y="69"/>
                    <a:pt x="24" y="65"/>
                    <a:pt x="29" y="62"/>
                  </a:cubicBezTo>
                  <a:cubicBezTo>
                    <a:pt x="30" y="62"/>
                    <a:pt x="30" y="62"/>
                    <a:pt x="31" y="63"/>
                  </a:cubicBezTo>
                  <a:cubicBezTo>
                    <a:pt x="25" y="67"/>
                    <a:pt x="19" y="71"/>
                    <a:pt x="13" y="75"/>
                  </a:cubicBezTo>
                  <a:close/>
                  <a:moveTo>
                    <a:pt x="35" y="65"/>
                  </a:moveTo>
                  <a:cubicBezTo>
                    <a:pt x="32" y="67"/>
                    <a:pt x="28" y="68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7" y="67"/>
                    <a:pt x="30" y="66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4"/>
                    <a:pt x="34" y="65"/>
                    <a:pt x="35" y="65"/>
                  </a:cubicBezTo>
                  <a:close/>
                  <a:moveTo>
                    <a:pt x="40" y="67"/>
                  </a:moveTo>
                  <a:cubicBezTo>
                    <a:pt x="40" y="67"/>
                    <a:pt x="40" y="67"/>
                    <a:pt x="40" y="67"/>
                  </a:cubicBezTo>
                  <a:cubicBezTo>
                    <a:pt x="41" y="67"/>
                    <a:pt x="42" y="67"/>
                    <a:pt x="43" y="67"/>
                  </a:cubicBezTo>
                  <a:cubicBezTo>
                    <a:pt x="39" y="69"/>
                    <a:pt x="34" y="71"/>
                    <a:pt x="29" y="73"/>
                  </a:cubicBezTo>
                  <a:cubicBezTo>
                    <a:pt x="29" y="73"/>
                    <a:pt x="28" y="73"/>
                    <a:pt x="28" y="72"/>
                  </a:cubicBezTo>
                  <a:cubicBezTo>
                    <a:pt x="32" y="70"/>
                    <a:pt x="36" y="69"/>
                    <a:pt x="40" y="67"/>
                  </a:cubicBezTo>
                  <a:close/>
                  <a:moveTo>
                    <a:pt x="76" y="62"/>
                  </a:moveTo>
                  <a:cubicBezTo>
                    <a:pt x="76" y="62"/>
                    <a:pt x="76" y="62"/>
                    <a:pt x="76" y="62"/>
                  </a:cubicBezTo>
                  <a:cubicBezTo>
                    <a:pt x="63" y="68"/>
                    <a:pt x="50" y="74"/>
                    <a:pt x="37" y="80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9" y="78"/>
                    <a:pt x="41" y="77"/>
                    <a:pt x="43" y="76"/>
                  </a:cubicBezTo>
                  <a:cubicBezTo>
                    <a:pt x="44" y="76"/>
                    <a:pt x="43" y="75"/>
                    <a:pt x="43" y="76"/>
                  </a:cubicBezTo>
                  <a:cubicBezTo>
                    <a:pt x="41" y="76"/>
                    <a:pt x="39" y="77"/>
                    <a:pt x="37" y="78"/>
                  </a:cubicBezTo>
                  <a:cubicBezTo>
                    <a:pt x="37" y="78"/>
                    <a:pt x="37" y="78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50" y="71"/>
                    <a:pt x="64" y="66"/>
                    <a:pt x="77" y="60"/>
                  </a:cubicBezTo>
                  <a:cubicBezTo>
                    <a:pt x="77" y="61"/>
                    <a:pt x="76" y="61"/>
                    <a:pt x="76" y="62"/>
                  </a:cubicBezTo>
                  <a:close/>
                  <a:moveTo>
                    <a:pt x="38" y="86"/>
                  </a:moveTo>
                  <a:cubicBezTo>
                    <a:pt x="39" y="85"/>
                    <a:pt x="40" y="85"/>
                    <a:pt x="41" y="85"/>
                  </a:cubicBezTo>
                  <a:cubicBezTo>
                    <a:pt x="40" y="85"/>
                    <a:pt x="39" y="86"/>
                    <a:pt x="38" y="86"/>
                  </a:cubicBezTo>
                  <a:cubicBezTo>
                    <a:pt x="38" y="86"/>
                    <a:pt x="38" y="86"/>
                    <a:pt x="38" y="86"/>
                  </a:cubicBezTo>
                  <a:close/>
                  <a:moveTo>
                    <a:pt x="38" y="87"/>
                  </a:moveTo>
                  <a:cubicBezTo>
                    <a:pt x="39" y="87"/>
                    <a:pt x="41" y="86"/>
                    <a:pt x="42" y="85"/>
                  </a:cubicBezTo>
                  <a:cubicBezTo>
                    <a:pt x="42" y="85"/>
                    <a:pt x="42" y="84"/>
                    <a:pt x="42" y="84"/>
                  </a:cubicBezTo>
                  <a:cubicBezTo>
                    <a:pt x="44" y="83"/>
                    <a:pt x="47" y="83"/>
                    <a:pt x="49" y="82"/>
                  </a:cubicBezTo>
                  <a:cubicBezTo>
                    <a:pt x="49" y="83"/>
                    <a:pt x="49" y="83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6" y="85"/>
                    <a:pt x="42" y="86"/>
                    <a:pt x="38" y="87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8" y="88"/>
                    <a:pt x="38" y="87"/>
                    <a:pt x="38" y="87"/>
                  </a:cubicBezTo>
                  <a:close/>
                  <a:moveTo>
                    <a:pt x="39" y="88"/>
                  </a:moveTo>
                  <a:cubicBezTo>
                    <a:pt x="42" y="87"/>
                    <a:pt x="46" y="86"/>
                    <a:pt x="50" y="85"/>
                  </a:cubicBezTo>
                  <a:cubicBezTo>
                    <a:pt x="50" y="86"/>
                    <a:pt x="50" y="87"/>
                    <a:pt x="50" y="88"/>
                  </a:cubicBezTo>
                  <a:cubicBezTo>
                    <a:pt x="46" y="88"/>
                    <a:pt x="42" y="88"/>
                    <a:pt x="39" y="88"/>
                  </a:cubicBezTo>
                  <a:close/>
                  <a:moveTo>
                    <a:pt x="49" y="81"/>
                  </a:moveTo>
                  <a:cubicBezTo>
                    <a:pt x="45" y="82"/>
                    <a:pt x="41" y="84"/>
                    <a:pt x="38" y="85"/>
                  </a:cubicBezTo>
                  <a:cubicBezTo>
                    <a:pt x="38" y="84"/>
                    <a:pt x="37" y="84"/>
                    <a:pt x="37" y="83"/>
                  </a:cubicBezTo>
                  <a:cubicBezTo>
                    <a:pt x="41" y="82"/>
                    <a:pt x="45" y="80"/>
                    <a:pt x="49" y="79"/>
                  </a:cubicBezTo>
                  <a:cubicBezTo>
                    <a:pt x="49" y="80"/>
                    <a:pt x="49" y="80"/>
                    <a:pt x="49" y="81"/>
                  </a:cubicBezTo>
                  <a:close/>
                  <a:moveTo>
                    <a:pt x="77" y="73"/>
                  </a:moveTo>
                  <a:cubicBezTo>
                    <a:pt x="77" y="74"/>
                    <a:pt x="76" y="74"/>
                    <a:pt x="75" y="7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2" y="76"/>
                    <a:pt x="70" y="77"/>
                    <a:pt x="67" y="78"/>
                  </a:cubicBezTo>
                  <a:cubicBezTo>
                    <a:pt x="67" y="78"/>
                    <a:pt x="66" y="77"/>
                    <a:pt x="66" y="77"/>
                  </a:cubicBezTo>
                  <a:cubicBezTo>
                    <a:pt x="69" y="75"/>
                    <a:pt x="72" y="74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7" y="73"/>
                    <a:pt x="77" y="73"/>
                  </a:cubicBezTo>
                  <a:close/>
                  <a:moveTo>
                    <a:pt x="76" y="71"/>
                  </a:moveTo>
                  <a:cubicBezTo>
                    <a:pt x="76" y="71"/>
                    <a:pt x="76" y="71"/>
                    <a:pt x="75" y="72"/>
                  </a:cubicBezTo>
                  <a:cubicBezTo>
                    <a:pt x="72" y="73"/>
                    <a:pt x="69" y="75"/>
                    <a:pt x="65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6"/>
                    <a:pt x="64" y="75"/>
                    <a:pt x="64" y="75"/>
                  </a:cubicBezTo>
                  <a:cubicBezTo>
                    <a:pt x="67" y="73"/>
                    <a:pt x="70" y="72"/>
                    <a:pt x="73" y="70"/>
                  </a:cubicBezTo>
                  <a:cubicBezTo>
                    <a:pt x="74" y="70"/>
                    <a:pt x="73" y="69"/>
                    <a:pt x="73" y="70"/>
                  </a:cubicBezTo>
                  <a:cubicBezTo>
                    <a:pt x="70" y="71"/>
                    <a:pt x="66" y="72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3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9" y="77"/>
                    <a:pt x="55" y="78"/>
                    <a:pt x="51" y="78"/>
                  </a:cubicBezTo>
                  <a:cubicBezTo>
                    <a:pt x="58" y="75"/>
                    <a:pt x="65" y="72"/>
                    <a:pt x="72" y="68"/>
                  </a:cubicBezTo>
                  <a:cubicBezTo>
                    <a:pt x="73" y="69"/>
                    <a:pt x="75" y="70"/>
                    <a:pt x="76" y="71"/>
                  </a:cubicBezTo>
                  <a:close/>
                  <a:moveTo>
                    <a:pt x="71" y="67"/>
                  </a:move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8"/>
                    <a:pt x="71" y="68"/>
                  </a:cubicBezTo>
                  <a:cubicBezTo>
                    <a:pt x="60" y="74"/>
                    <a:pt x="49" y="78"/>
                    <a:pt x="37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40" y="81"/>
                    <a:pt x="42" y="80"/>
                    <a:pt x="44" y="80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2" y="80"/>
                    <a:pt x="40" y="80"/>
                    <a:pt x="37" y="81"/>
                  </a:cubicBezTo>
                  <a:cubicBezTo>
                    <a:pt x="37" y="81"/>
                    <a:pt x="37" y="81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50" y="75"/>
                    <a:pt x="63" y="69"/>
                    <a:pt x="75" y="63"/>
                  </a:cubicBezTo>
                  <a:cubicBezTo>
                    <a:pt x="74" y="65"/>
                    <a:pt x="73" y="66"/>
                    <a:pt x="71" y="67"/>
                  </a:cubicBezTo>
                  <a:close/>
                  <a:moveTo>
                    <a:pt x="77" y="59"/>
                  </a:moveTo>
                  <a:cubicBezTo>
                    <a:pt x="77" y="59"/>
                    <a:pt x="77" y="59"/>
                    <a:pt x="77" y="59"/>
                  </a:cubicBezTo>
                  <a:cubicBezTo>
                    <a:pt x="75" y="60"/>
                    <a:pt x="73" y="61"/>
                    <a:pt x="71" y="62"/>
                  </a:cubicBezTo>
                  <a:cubicBezTo>
                    <a:pt x="73" y="61"/>
                    <a:pt x="74" y="59"/>
                    <a:pt x="76" y="58"/>
                  </a:cubicBezTo>
                  <a:cubicBezTo>
                    <a:pt x="77" y="58"/>
                    <a:pt x="76" y="57"/>
                    <a:pt x="76" y="58"/>
                  </a:cubicBezTo>
                  <a:cubicBezTo>
                    <a:pt x="74" y="59"/>
                    <a:pt x="72" y="60"/>
                    <a:pt x="70" y="61"/>
                  </a:cubicBezTo>
                  <a:cubicBezTo>
                    <a:pt x="70" y="61"/>
                    <a:pt x="70" y="62"/>
                    <a:pt x="71" y="62"/>
                  </a:cubicBezTo>
                  <a:cubicBezTo>
                    <a:pt x="59" y="67"/>
                    <a:pt x="48" y="72"/>
                    <a:pt x="36" y="77"/>
                  </a:cubicBezTo>
                  <a:cubicBezTo>
                    <a:pt x="35" y="76"/>
                    <a:pt x="35" y="76"/>
                    <a:pt x="34" y="76"/>
                  </a:cubicBezTo>
                  <a:cubicBezTo>
                    <a:pt x="49" y="69"/>
                    <a:pt x="63" y="63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7"/>
                    <a:pt x="78" y="58"/>
                    <a:pt x="77" y="59"/>
                  </a:cubicBezTo>
                  <a:close/>
                  <a:moveTo>
                    <a:pt x="79" y="56"/>
                  </a:moveTo>
                  <a:cubicBezTo>
                    <a:pt x="82" y="54"/>
                    <a:pt x="86" y="53"/>
                    <a:pt x="89" y="51"/>
                  </a:cubicBezTo>
                  <a:cubicBezTo>
                    <a:pt x="89" y="51"/>
                    <a:pt x="89" y="52"/>
                    <a:pt x="89" y="52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87" y="53"/>
                    <a:pt x="86" y="54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2" y="55"/>
                    <a:pt x="80" y="55"/>
                    <a:pt x="79" y="5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8" name="Freeform 12572"/>
            <p:cNvSpPr>
              <a:spLocks/>
            </p:cNvSpPr>
            <p:nvPr/>
          </p:nvSpPr>
          <p:spPr bwMode="auto">
            <a:xfrm>
              <a:off x="6469636" y="1165857"/>
              <a:ext cx="63989" cy="34737"/>
            </a:xfrm>
            <a:custGeom>
              <a:avLst/>
              <a:gdLst>
                <a:gd name="T0" fmla="*/ 14 w 15"/>
                <a:gd name="T1" fmla="*/ 0 h 8"/>
                <a:gd name="T2" fmla="*/ 1 w 15"/>
                <a:gd name="T3" fmla="*/ 7 h 8"/>
                <a:gd name="T4" fmla="*/ 1 w 15"/>
                <a:gd name="T5" fmla="*/ 7 h 8"/>
                <a:gd name="T6" fmla="*/ 14 w 15"/>
                <a:gd name="T7" fmla="*/ 1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8"/>
                    <a:pt x="1" y="7"/>
                  </a:cubicBezTo>
                  <a:cubicBezTo>
                    <a:pt x="5" y="5"/>
                    <a:pt x="10" y="2"/>
                    <a:pt x="14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9" name="Freeform 12573"/>
            <p:cNvSpPr>
              <a:spLocks/>
            </p:cNvSpPr>
            <p:nvPr/>
          </p:nvSpPr>
          <p:spPr bwMode="auto">
            <a:xfrm>
              <a:off x="6572017" y="1174997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2 h 3"/>
                <a:gd name="T4" fmla="*/ 1 w 7"/>
                <a:gd name="T5" fmla="*/ 3 h 3"/>
                <a:gd name="T6" fmla="*/ 6 w 7"/>
                <a:gd name="T7" fmla="*/ 1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0" name="Freeform 12574"/>
            <p:cNvSpPr>
              <a:spLocks/>
            </p:cNvSpPr>
            <p:nvPr/>
          </p:nvSpPr>
          <p:spPr bwMode="auto">
            <a:xfrm>
              <a:off x="6533624" y="1361478"/>
              <a:ext cx="95068" cy="42050"/>
            </a:xfrm>
            <a:custGeom>
              <a:avLst/>
              <a:gdLst>
                <a:gd name="T0" fmla="*/ 21 w 22"/>
                <a:gd name="T1" fmla="*/ 0 h 10"/>
                <a:gd name="T2" fmla="*/ 1 w 22"/>
                <a:gd name="T3" fmla="*/ 9 h 10"/>
                <a:gd name="T4" fmla="*/ 1 w 22"/>
                <a:gd name="T5" fmla="*/ 10 h 10"/>
                <a:gd name="T6" fmla="*/ 21 w 22"/>
                <a:gd name="T7" fmla="*/ 1 h 10"/>
                <a:gd name="T8" fmla="*/ 21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1" y="0"/>
                  </a:moveTo>
                  <a:cubicBezTo>
                    <a:pt x="14" y="3"/>
                    <a:pt x="7" y="6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8" y="7"/>
                    <a:pt x="14" y="4"/>
                    <a:pt x="21" y="1"/>
                  </a:cubicBezTo>
                  <a:cubicBezTo>
                    <a:pt x="2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1" name="Freeform 12575"/>
            <p:cNvSpPr>
              <a:spLocks/>
            </p:cNvSpPr>
            <p:nvPr/>
          </p:nvSpPr>
          <p:spPr bwMode="auto">
            <a:xfrm>
              <a:off x="6486090" y="1374276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2" name="Freeform 12576"/>
            <p:cNvSpPr>
              <a:spLocks/>
            </p:cNvSpPr>
            <p:nvPr/>
          </p:nvSpPr>
          <p:spPr bwMode="auto">
            <a:xfrm>
              <a:off x="6442212" y="1348680"/>
              <a:ext cx="31081" cy="20111"/>
            </a:xfrm>
            <a:custGeom>
              <a:avLst/>
              <a:gdLst>
                <a:gd name="T0" fmla="*/ 1 w 7"/>
                <a:gd name="T1" fmla="*/ 5 h 5"/>
                <a:gd name="T2" fmla="*/ 6 w 7"/>
                <a:gd name="T3" fmla="*/ 1 h 5"/>
                <a:gd name="T4" fmla="*/ 6 w 7"/>
                <a:gd name="T5" fmla="*/ 0 h 5"/>
                <a:gd name="T6" fmla="*/ 0 w 7"/>
                <a:gd name="T7" fmla="*/ 4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3" name="Freeform 12577"/>
            <p:cNvSpPr>
              <a:spLocks/>
            </p:cNvSpPr>
            <p:nvPr/>
          </p:nvSpPr>
          <p:spPr bwMode="auto">
            <a:xfrm>
              <a:off x="6416617" y="1334055"/>
              <a:ext cx="38394" cy="31081"/>
            </a:xfrm>
            <a:custGeom>
              <a:avLst/>
              <a:gdLst>
                <a:gd name="T0" fmla="*/ 1 w 9"/>
                <a:gd name="T1" fmla="*/ 7 h 7"/>
                <a:gd name="T2" fmla="*/ 9 w 9"/>
                <a:gd name="T3" fmla="*/ 1 h 7"/>
                <a:gd name="T4" fmla="*/ 8 w 9"/>
                <a:gd name="T5" fmla="*/ 1 h 7"/>
                <a:gd name="T6" fmla="*/ 1 w 9"/>
                <a:gd name="T7" fmla="*/ 6 h 7"/>
                <a:gd name="T8" fmla="*/ 1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4" y="5"/>
                    <a:pt x="6" y="3"/>
                    <a:pt x="9" y="1"/>
                  </a:cubicBezTo>
                  <a:cubicBezTo>
                    <a:pt x="9" y="1"/>
                    <a:pt x="9" y="0"/>
                    <a:pt x="8" y="1"/>
                  </a:cubicBez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4" name="Freeform 12578"/>
            <p:cNvSpPr>
              <a:spLocks/>
            </p:cNvSpPr>
            <p:nvPr/>
          </p:nvSpPr>
          <p:spPr bwMode="auto">
            <a:xfrm>
              <a:off x="6559219" y="1383416"/>
              <a:ext cx="74958" cy="38394"/>
            </a:xfrm>
            <a:custGeom>
              <a:avLst/>
              <a:gdLst>
                <a:gd name="T0" fmla="*/ 16 w 17"/>
                <a:gd name="T1" fmla="*/ 0 h 9"/>
                <a:gd name="T2" fmla="*/ 0 w 17"/>
                <a:gd name="T3" fmla="*/ 8 h 9"/>
                <a:gd name="T4" fmla="*/ 0 w 17"/>
                <a:gd name="T5" fmla="*/ 9 h 9"/>
                <a:gd name="T6" fmla="*/ 16 w 17"/>
                <a:gd name="T7" fmla="*/ 1 h 9"/>
                <a:gd name="T8" fmla="*/ 16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6" y="0"/>
                  </a:moveTo>
                  <a:cubicBezTo>
                    <a:pt x="11" y="3"/>
                    <a:pt x="5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6" y="6"/>
                    <a:pt x="11" y="4"/>
                    <a:pt x="16" y="1"/>
                  </a:cubicBezTo>
                  <a:cubicBezTo>
                    <a:pt x="17" y="1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5" name="Freeform 12579"/>
            <p:cNvSpPr>
              <a:spLocks/>
            </p:cNvSpPr>
            <p:nvPr/>
          </p:nvSpPr>
          <p:spPr bwMode="auto">
            <a:xfrm>
              <a:off x="6555563" y="1387073"/>
              <a:ext cx="47534" cy="21939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5 h 5"/>
                <a:gd name="T4" fmla="*/ 0 w 11"/>
                <a:gd name="T5" fmla="*/ 5 h 5"/>
                <a:gd name="T6" fmla="*/ 11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6" name="Freeform 12580"/>
            <p:cNvSpPr>
              <a:spLocks/>
            </p:cNvSpPr>
            <p:nvPr/>
          </p:nvSpPr>
          <p:spPr bwMode="auto">
            <a:xfrm>
              <a:off x="6387365" y="1365134"/>
              <a:ext cx="20111" cy="21939"/>
            </a:xfrm>
            <a:custGeom>
              <a:avLst/>
              <a:gdLst>
                <a:gd name="T0" fmla="*/ 1 w 5"/>
                <a:gd name="T1" fmla="*/ 4 h 5"/>
                <a:gd name="T2" fmla="*/ 5 w 5"/>
                <a:gd name="T3" fmla="*/ 1 h 5"/>
                <a:gd name="T4" fmla="*/ 5 w 5"/>
                <a:gd name="T5" fmla="*/ 0 h 5"/>
                <a:gd name="T6" fmla="*/ 0 w 5"/>
                <a:gd name="T7" fmla="*/ 4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7" name="Freeform 12581"/>
            <p:cNvSpPr>
              <a:spLocks/>
            </p:cNvSpPr>
            <p:nvPr/>
          </p:nvSpPr>
          <p:spPr bwMode="auto">
            <a:xfrm>
              <a:off x="6546422" y="1460202"/>
              <a:ext cx="18282" cy="9142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1 h 2"/>
                <a:gd name="T4" fmla="*/ 1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8" name="Freeform 12582"/>
            <p:cNvSpPr>
              <a:spLocks/>
            </p:cNvSpPr>
            <p:nvPr/>
          </p:nvSpPr>
          <p:spPr bwMode="auto">
            <a:xfrm>
              <a:off x="6646975" y="1368791"/>
              <a:ext cx="20111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3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9" name="Freeform 12583"/>
            <p:cNvSpPr>
              <a:spLocks/>
            </p:cNvSpPr>
            <p:nvPr/>
          </p:nvSpPr>
          <p:spPr bwMode="auto">
            <a:xfrm>
              <a:off x="6542766" y="1127463"/>
              <a:ext cx="47534" cy="21939"/>
            </a:xfrm>
            <a:custGeom>
              <a:avLst/>
              <a:gdLst>
                <a:gd name="T0" fmla="*/ 10 w 11"/>
                <a:gd name="T1" fmla="*/ 0 h 5"/>
                <a:gd name="T2" fmla="*/ 1 w 11"/>
                <a:gd name="T3" fmla="*/ 4 h 5"/>
                <a:gd name="T4" fmla="*/ 1 w 11"/>
                <a:gd name="T5" fmla="*/ 4 h 5"/>
                <a:gd name="T6" fmla="*/ 10 w 11"/>
                <a:gd name="T7" fmla="*/ 1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4" y="2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4" y="3"/>
                    <a:pt x="7" y="2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0" name="Freeform 12584"/>
            <p:cNvSpPr>
              <a:spLocks/>
            </p:cNvSpPr>
            <p:nvPr/>
          </p:nvSpPr>
          <p:spPr bwMode="auto">
            <a:xfrm>
              <a:off x="6559219" y="1114666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1" name="Freeform 12585"/>
            <p:cNvSpPr>
              <a:spLocks noEditPoints="1"/>
            </p:cNvSpPr>
            <p:nvPr/>
          </p:nvSpPr>
          <p:spPr bwMode="auto">
            <a:xfrm>
              <a:off x="7071126" y="2266455"/>
              <a:ext cx="285205" cy="276064"/>
            </a:xfrm>
            <a:custGeom>
              <a:avLst/>
              <a:gdLst>
                <a:gd name="T0" fmla="*/ 39 w 66"/>
                <a:gd name="T1" fmla="*/ 47 h 64"/>
                <a:gd name="T2" fmla="*/ 56 w 66"/>
                <a:gd name="T3" fmla="*/ 53 h 64"/>
                <a:gd name="T4" fmla="*/ 65 w 66"/>
                <a:gd name="T5" fmla="*/ 39 h 64"/>
                <a:gd name="T6" fmla="*/ 66 w 66"/>
                <a:gd name="T7" fmla="*/ 30 h 64"/>
                <a:gd name="T8" fmla="*/ 55 w 66"/>
                <a:gd name="T9" fmla="*/ 10 h 64"/>
                <a:gd name="T10" fmla="*/ 56 w 66"/>
                <a:gd name="T11" fmla="*/ 19 h 64"/>
                <a:gd name="T12" fmla="*/ 28 w 66"/>
                <a:gd name="T13" fmla="*/ 7 h 64"/>
                <a:gd name="T14" fmla="*/ 33 w 66"/>
                <a:gd name="T15" fmla="*/ 0 h 64"/>
                <a:gd name="T16" fmla="*/ 15 w 66"/>
                <a:gd name="T17" fmla="*/ 4 h 64"/>
                <a:gd name="T18" fmla="*/ 20 w 66"/>
                <a:gd name="T19" fmla="*/ 18 h 64"/>
                <a:gd name="T20" fmla="*/ 11 w 66"/>
                <a:gd name="T21" fmla="*/ 13 h 64"/>
                <a:gd name="T22" fmla="*/ 1 w 66"/>
                <a:gd name="T23" fmla="*/ 25 h 64"/>
                <a:gd name="T24" fmla="*/ 0 w 66"/>
                <a:gd name="T25" fmla="*/ 33 h 64"/>
                <a:gd name="T26" fmla="*/ 10 w 66"/>
                <a:gd name="T27" fmla="*/ 34 h 64"/>
                <a:gd name="T28" fmla="*/ 12 w 66"/>
                <a:gd name="T29" fmla="*/ 45 h 64"/>
                <a:gd name="T30" fmla="*/ 17 w 66"/>
                <a:gd name="T31" fmla="*/ 53 h 64"/>
                <a:gd name="T32" fmla="*/ 32 w 66"/>
                <a:gd name="T33" fmla="*/ 63 h 64"/>
                <a:gd name="T34" fmla="*/ 36 w 66"/>
                <a:gd name="T35" fmla="*/ 58 h 64"/>
                <a:gd name="T36" fmla="*/ 39 w 66"/>
                <a:gd name="T37" fmla="*/ 4 h 64"/>
                <a:gd name="T38" fmla="*/ 33 w 66"/>
                <a:gd name="T39" fmla="*/ 1 h 64"/>
                <a:gd name="T40" fmla="*/ 39 w 66"/>
                <a:gd name="T41" fmla="*/ 7 h 64"/>
                <a:gd name="T42" fmla="*/ 11 w 66"/>
                <a:gd name="T43" fmla="*/ 42 h 64"/>
                <a:gd name="T44" fmla="*/ 23 w 66"/>
                <a:gd name="T45" fmla="*/ 46 h 64"/>
                <a:gd name="T46" fmla="*/ 53 w 66"/>
                <a:gd name="T47" fmla="*/ 58 h 64"/>
                <a:gd name="T48" fmla="*/ 55 w 66"/>
                <a:gd name="T49" fmla="*/ 56 h 64"/>
                <a:gd name="T50" fmla="*/ 49 w 66"/>
                <a:gd name="T51" fmla="*/ 37 h 64"/>
                <a:gd name="T52" fmla="*/ 57 w 66"/>
                <a:gd name="T53" fmla="*/ 43 h 64"/>
                <a:gd name="T54" fmla="*/ 55 w 66"/>
                <a:gd name="T55" fmla="*/ 46 h 64"/>
                <a:gd name="T56" fmla="*/ 52 w 66"/>
                <a:gd name="T57" fmla="*/ 49 h 64"/>
                <a:gd name="T58" fmla="*/ 53 w 66"/>
                <a:gd name="T59" fmla="*/ 50 h 64"/>
                <a:gd name="T60" fmla="*/ 59 w 66"/>
                <a:gd name="T61" fmla="*/ 39 h 64"/>
                <a:gd name="T62" fmla="*/ 34 w 66"/>
                <a:gd name="T63" fmla="*/ 48 h 64"/>
                <a:gd name="T64" fmla="*/ 19 w 66"/>
                <a:gd name="T65" fmla="*/ 41 h 64"/>
                <a:gd name="T66" fmla="*/ 46 w 66"/>
                <a:gd name="T67" fmla="*/ 22 h 64"/>
                <a:gd name="T68" fmla="*/ 59 w 66"/>
                <a:gd name="T69" fmla="*/ 30 h 64"/>
                <a:gd name="T70" fmla="*/ 48 w 66"/>
                <a:gd name="T71" fmla="*/ 26 h 64"/>
                <a:gd name="T72" fmla="*/ 49 w 66"/>
                <a:gd name="T73" fmla="*/ 28 h 64"/>
                <a:gd name="T74" fmla="*/ 61 w 66"/>
                <a:gd name="T75" fmla="*/ 30 h 64"/>
                <a:gd name="T76" fmla="*/ 54 w 66"/>
                <a:gd name="T77" fmla="*/ 26 h 64"/>
                <a:gd name="T78" fmla="*/ 53 w 66"/>
                <a:gd name="T79" fmla="*/ 11 h 64"/>
                <a:gd name="T80" fmla="*/ 23 w 66"/>
                <a:gd name="T81" fmla="*/ 10 h 64"/>
                <a:gd name="T82" fmla="*/ 23 w 66"/>
                <a:gd name="T83" fmla="*/ 10 h 64"/>
                <a:gd name="T84" fmla="*/ 14 w 66"/>
                <a:gd name="T85" fmla="*/ 5 h 64"/>
                <a:gd name="T86" fmla="*/ 58 w 66"/>
                <a:gd name="T87" fmla="*/ 24 h 64"/>
                <a:gd name="T88" fmla="*/ 11 w 66"/>
                <a:gd name="T89" fmla="*/ 9 h 64"/>
                <a:gd name="T90" fmla="*/ 29 w 66"/>
                <a:gd name="T91" fmla="*/ 16 h 64"/>
                <a:gd name="T92" fmla="*/ 23 w 66"/>
                <a:gd name="T93" fmla="*/ 19 h 64"/>
                <a:gd name="T94" fmla="*/ 16 w 66"/>
                <a:gd name="T95" fmla="*/ 20 h 64"/>
                <a:gd name="T96" fmla="*/ 10 w 66"/>
                <a:gd name="T97" fmla="*/ 25 h 64"/>
                <a:gd name="T98" fmla="*/ 17 w 66"/>
                <a:gd name="T99" fmla="*/ 27 h 64"/>
                <a:gd name="T100" fmla="*/ 1 w 66"/>
                <a:gd name="T101" fmla="*/ 27 h 64"/>
                <a:gd name="T102" fmla="*/ 9 w 66"/>
                <a:gd name="T103" fmla="*/ 35 h 64"/>
                <a:gd name="T104" fmla="*/ 40 w 66"/>
                <a:gd name="T105" fmla="*/ 57 h 64"/>
                <a:gd name="T106" fmla="*/ 8 w 66"/>
                <a:gd name="T107" fmla="*/ 50 h 64"/>
                <a:gd name="T108" fmla="*/ 7 w 66"/>
                <a:gd name="T109" fmla="*/ 51 h 64"/>
                <a:gd name="T110" fmla="*/ 18 w 66"/>
                <a:gd name="T111" fmla="*/ 52 h 64"/>
                <a:gd name="T112" fmla="*/ 35 w 66"/>
                <a:gd name="T113" fmla="*/ 62 h 64"/>
                <a:gd name="T114" fmla="*/ 19 w 66"/>
                <a:gd name="T115" fmla="*/ 53 h 64"/>
                <a:gd name="T116" fmla="*/ 11 w 66"/>
                <a:gd name="T117" fmla="*/ 47 h 64"/>
                <a:gd name="T118" fmla="*/ 12 w 66"/>
                <a:gd name="T119" fmla="*/ 45 h 64"/>
                <a:gd name="T120" fmla="*/ 45 w 66"/>
                <a:gd name="T121" fmla="*/ 5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" h="64">
                  <a:moveTo>
                    <a:pt x="51" y="60"/>
                  </a:moveTo>
                  <a:cubicBezTo>
                    <a:pt x="50" y="60"/>
                    <a:pt x="49" y="59"/>
                    <a:pt x="48" y="58"/>
                  </a:cubicBezTo>
                  <a:cubicBezTo>
                    <a:pt x="49" y="58"/>
                    <a:pt x="51" y="59"/>
                    <a:pt x="52" y="59"/>
                  </a:cubicBezTo>
                  <a:cubicBezTo>
                    <a:pt x="52" y="59"/>
                    <a:pt x="51" y="60"/>
                    <a:pt x="51" y="60"/>
                  </a:cubicBezTo>
                  <a:cubicBezTo>
                    <a:pt x="51" y="60"/>
                    <a:pt x="51" y="61"/>
                    <a:pt x="51" y="60"/>
                  </a:cubicBezTo>
                  <a:cubicBezTo>
                    <a:pt x="53" y="58"/>
                    <a:pt x="55" y="57"/>
                    <a:pt x="57" y="55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4"/>
                  </a:cubicBezTo>
                  <a:cubicBezTo>
                    <a:pt x="50" y="52"/>
                    <a:pt x="44" y="50"/>
                    <a:pt x="39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1" y="48"/>
                    <a:pt x="43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3" y="48"/>
                    <a:pt x="42" y="48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6" y="48"/>
                    <a:pt x="50" y="50"/>
                    <a:pt x="54" y="52"/>
                  </a:cubicBezTo>
                  <a:cubicBezTo>
                    <a:pt x="53" y="51"/>
                    <a:pt x="51" y="51"/>
                    <a:pt x="49" y="50"/>
                  </a:cubicBezTo>
                  <a:cubicBezTo>
                    <a:pt x="49" y="50"/>
                    <a:pt x="49" y="51"/>
                    <a:pt x="49" y="51"/>
                  </a:cubicBezTo>
                  <a:cubicBezTo>
                    <a:pt x="51" y="52"/>
                    <a:pt x="53" y="52"/>
                    <a:pt x="55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7" y="54"/>
                    <a:pt x="57" y="54"/>
                  </a:cubicBezTo>
                  <a:cubicBezTo>
                    <a:pt x="57" y="54"/>
                    <a:pt x="58" y="54"/>
                    <a:pt x="57" y="54"/>
                  </a:cubicBezTo>
                  <a:cubicBezTo>
                    <a:pt x="56" y="52"/>
                    <a:pt x="55" y="51"/>
                    <a:pt x="53" y="49"/>
                  </a:cubicBezTo>
                  <a:cubicBezTo>
                    <a:pt x="54" y="49"/>
                    <a:pt x="55" y="47"/>
                    <a:pt x="56" y="47"/>
                  </a:cubicBezTo>
                  <a:cubicBezTo>
                    <a:pt x="56" y="46"/>
                    <a:pt x="57" y="44"/>
                    <a:pt x="57" y="43"/>
                  </a:cubicBezTo>
                  <a:cubicBezTo>
                    <a:pt x="58" y="42"/>
                    <a:pt x="58" y="41"/>
                    <a:pt x="58" y="40"/>
                  </a:cubicBezTo>
                  <a:cubicBezTo>
                    <a:pt x="58" y="40"/>
                    <a:pt x="59" y="39"/>
                    <a:pt x="60" y="39"/>
                  </a:cubicBezTo>
                  <a:cubicBezTo>
                    <a:pt x="60" y="39"/>
                    <a:pt x="61" y="39"/>
                    <a:pt x="61" y="39"/>
                  </a:cubicBezTo>
                  <a:cubicBezTo>
                    <a:pt x="61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3" y="39"/>
                    <a:pt x="64" y="39"/>
                    <a:pt x="65" y="39"/>
                  </a:cubicBezTo>
                  <a:cubicBezTo>
                    <a:pt x="66" y="39"/>
                    <a:pt x="66" y="39"/>
                    <a:pt x="66" y="38"/>
                  </a:cubicBezTo>
                  <a:cubicBezTo>
                    <a:pt x="64" y="38"/>
                    <a:pt x="63" y="38"/>
                    <a:pt x="62" y="38"/>
                  </a:cubicBezTo>
                  <a:cubicBezTo>
                    <a:pt x="58" y="36"/>
                    <a:pt x="54" y="34"/>
                    <a:pt x="50" y="32"/>
                  </a:cubicBezTo>
                  <a:cubicBezTo>
                    <a:pt x="50" y="32"/>
                    <a:pt x="50" y="31"/>
                    <a:pt x="50" y="31"/>
                  </a:cubicBezTo>
                  <a:cubicBezTo>
                    <a:pt x="55" y="33"/>
                    <a:pt x="60" y="35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9"/>
                    <a:pt x="65" y="38"/>
                    <a:pt x="65" y="38"/>
                  </a:cubicBezTo>
                  <a:cubicBezTo>
                    <a:pt x="65" y="37"/>
                    <a:pt x="65" y="35"/>
                    <a:pt x="65" y="34"/>
                  </a:cubicBezTo>
                  <a:cubicBezTo>
                    <a:pt x="66" y="33"/>
                    <a:pt x="66" y="32"/>
                    <a:pt x="66" y="31"/>
                  </a:cubicBezTo>
                  <a:cubicBezTo>
                    <a:pt x="66" y="31"/>
                    <a:pt x="66" y="30"/>
                    <a:pt x="66" y="30"/>
                  </a:cubicBezTo>
                  <a:cubicBezTo>
                    <a:pt x="64" y="29"/>
                    <a:pt x="61" y="29"/>
                    <a:pt x="59" y="29"/>
                  </a:cubicBezTo>
                  <a:cubicBezTo>
                    <a:pt x="59" y="29"/>
                    <a:pt x="59" y="28"/>
                    <a:pt x="59" y="27"/>
                  </a:cubicBezTo>
                  <a:cubicBezTo>
                    <a:pt x="59" y="27"/>
                    <a:pt x="59" y="26"/>
                    <a:pt x="59" y="26"/>
                  </a:cubicBezTo>
                  <a:cubicBezTo>
                    <a:pt x="59" y="25"/>
                    <a:pt x="58" y="24"/>
                    <a:pt x="58" y="22"/>
                  </a:cubicBezTo>
                  <a:cubicBezTo>
                    <a:pt x="58" y="22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8" y="18"/>
                    <a:pt x="59" y="16"/>
                    <a:pt x="61" y="15"/>
                  </a:cubicBezTo>
                  <a:cubicBezTo>
                    <a:pt x="61" y="15"/>
                    <a:pt x="61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9" y="13"/>
                    <a:pt x="57" y="11"/>
                    <a:pt x="55" y="9"/>
                  </a:cubicBezTo>
                  <a:cubicBezTo>
                    <a:pt x="55" y="9"/>
                    <a:pt x="55" y="9"/>
                    <a:pt x="55" y="10"/>
                  </a:cubicBezTo>
                  <a:cubicBezTo>
                    <a:pt x="56" y="10"/>
                    <a:pt x="57" y="11"/>
                    <a:pt x="58" y="12"/>
                  </a:cubicBezTo>
                  <a:cubicBezTo>
                    <a:pt x="56" y="11"/>
                    <a:pt x="55" y="11"/>
                    <a:pt x="54" y="10"/>
                  </a:cubicBezTo>
                  <a:cubicBezTo>
                    <a:pt x="54" y="10"/>
                    <a:pt x="55" y="9"/>
                    <a:pt x="55" y="9"/>
                  </a:cubicBezTo>
                  <a:cubicBezTo>
                    <a:pt x="56" y="9"/>
                    <a:pt x="55" y="8"/>
                    <a:pt x="55" y="8"/>
                  </a:cubicBezTo>
                  <a:cubicBezTo>
                    <a:pt x="54" y="9"/>
                    <a:pt x="53" y="10"/>
                    <a:pt x="52" y="11"/>
                  </a:cubicBezTo>
                  <a:cubicBezTo>
                    <a:pt x="52" y="12"/>
                    <a:pt x="51" y="13"/>
                    <a:pt x="50" y="13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3" y="14"/>
                    <a:pt x="56" y="15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7"/>
                    <a:pt x="57" y="18"/>
                    <a:pt x="56" y="19"/>
                  </a:cubicBezTo>
                  <a:cubicBezTo>
                    <a:pt x="56" y="19"/>
                    <a:pt x="55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47" y="16"/>
                    <a:pt x="39" y="13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9"/>
                    <a:pt x="27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36" y="11"/>
                    <a:pt x="46" y="14"/>
                    <a:pt x="56" y="18"/>
                  </a:cubicBezTo>
                  <a:cubicBezTo>
                    <a:pt x="57" y="18"/>
                    <a:pt x="57" y="17"/>
                    <a:pt x="56" y="17"/>
                  </a:cubicBezTo>
                  <a:cubicBezTo>
                    <a:pt x="47" y="13"/>
                    <a:pt x="37" y="10"/>
                    <a:pt x="27" y="8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35" y="9"/>
                    <a:pt x="42" y="11"/>
                    <a:pt x="49" y="13"/>
                  </a:cubicBezTo>
                  <a:cubicBezTo>
                    <a:pt x="49" y="13"/>
                    <a:pt x="50" y="13"/>
                    <a:pt x="50" y="13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49" y="12"/>
                    <a:pt x="47" y="10"/>
                    <a:pt x="45" y="9"/>
                  </a:cubicBezTo>
                  <a:cubicBezTo>
                    <a:pt x="45" y="9"/>
                    <a:pt x="44" y="8"/>
                    <a:pt x="43" y="8"/>
                  </a:cubicBezTo>
                  <a:cubicBezTo>
                    <a:pt x="42" y="7"/>
                    <a:pt x="41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5"/>
                    <a:pt x="40" y="4"/>
                    <a:pt x="40" y="3"/>
                  </a:cubicBezTo>
                  <a:cubicBezTo>
                    <a:pt x="40" y="3"/>
                    <a:pt x="41" y="0"/>
                    <a:pt x="40" y="0"/>
                  </a:cubicBezTo>
                  <a:cubicBezTo>
                    <a:pt x="38" y="0"/>
                    <a:pt x="37" y="0"/>
                    <a:pt x="35" y="0"/>
                  </a:cubicBezTo>
                  <a:cubicBezTo>
                    <a:pt x="35" y="0"/>
                    <a:pt x="34" y="0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2"/>
                    <a:pt x="31" y="5"/>
                    <a:pt x="31" y="5"/>
                  </a:cubicBezTo>
                  <a:cubicBezTo>
                    <a:pt x="31" y="5"/>
                    <a:pt x="31" y="6"/>
                    <a:pt x="31" y="6"/>
                  </a:cubicBezTo>
                  <a:cubicBezTo>
                    <a:pt x="30" y="5"/>
                    <a:pt x="30" y="6"/>
                    <a:pt x="30" y="6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9" y="6"/>
                    <a:pt x="28" y="6"/>
                    <a:pt x="28" y="7"/>
                  </a:cubicBezTo>
                  <a:cubicBezTo>
                    <a:pt x="26" y="7"/>
                    <a:pt x="24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7"/>
                    <a:pt x="17" y="6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9"/>
                    <a:pt x="9" y="10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5" y="13"/>
                    <a:pt x="21" y="15"/>
                    <a:pt x="26" y="17"/>
                  </a:cubicBezTo>
                  <a:cubicBezTo>
                    <a:pt x="26" y="17"/>
                    <a:pt x="25" y="17"/>
                    <a:pt x="24" y="18"/>
                  </a:cubicBezTo>
                  <a:cubicBezTo>
                    <a:pt x="23" y="18"/>
                    <a:pt x="21" y="17"/>
                    <a:pt x="20" y="17"/>
                  </a:cubicBezTo>
                  <a:cubicBezTo>
                    <a:pt x="20" y="17"/>
                    <a:pt x="19" y="17"/>
                    <a:pt x="20" y="18"/>
                  </a:cubicBezTo>
                  <a:cubicBezTo>
                    <a:pt x="21" y="18"/>
                    <a:pt x="22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0" y="18"/>
                    <a:pt x="17" y="17"/>
                    <a:pt x="14" y="16"/>
                  </a:cubicBezTo>
                  <a:cubicBezTo>
                    <a:pt x="14" y="16"/>
                    <a:pt x="14" y="16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4"/>
                    <a:pt x="12" y="14"/>
                  </a:cubicBezTo>
                  <a:cubicBezTo>
                    <a:pt x="16" y="15"/>
                    <a:pt x="20" y="16"/>
                    <a:pt x="24" y="18"/>
                  </a:cubicBezTo>
                  <a:cubicBezTo>
                    <a:pt x="25" y="18"/>
                    <a:pt x="25" y="17"/>
                    <a:pt x="24" y="17"/>
                  </a:cubicBezTo>
                  <a:cubicBezTo>
                    <a:pt x="20" y="16"/>
                    <a:pt x="15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11" y="14"/>
                    <a:pt x="12" y="15"/>
                    <a:pt x="14" y="16"/>
                  </a:cubicBezTo>
                  <a:cubicBezTo>
                    <a:pt x="14" y="16"/>
                    <a:pt x="12" y="18"/>
                    <a:pt x="12" y="18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1" y="21"/>
                    <a:pt x="10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7" y="24"/>
                    <a:pt x="4" y="24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6" y="26"/>
                    <a:pt x="11" y="26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6" y="28"/>
                    <a:pt x="16" y="29"/>
                    <a:pt x="16" y="30"/>
                  </a:cubicBezTo>
                  <a:cubicBezTo>
                    <a:pt x="11" y="29"/>
                    <a:pt x="6" y="28"/>
                    <a:pt x="1" y="27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2"/>
                    <a:pt x="0" y="33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4" y="34"/>
                    <a:pt x="4" y="33"/>
                    <a:pt x="3" y="33"/>
                  </a:cubicBezTo>
                  <a:cubicBezTo>
                    <a:pt x="3" y="33"/>
                    <a:pt x="2" y="33"/>
                    <a:pt x="1" y="33"/>
                  </a:cubicBezTo>
                  <a:cubicBezTo>
                    <a:pt x="1" y="33"/>
                    <a:pt x="1" y="33"/>
                    <a:pt x="1" y="32"/>
                  </a:cubicBezTo>
                  <a:cubicBezTo>
                    <a:pt x="6" y="33"/>
                    <a:pt x="11" y="34"/>
                    <a:pt x="16" y="35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4" y="35"/>
                    <a:pt x="12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6" y="34"/>
                    <a:pt x="3" y="3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3"/>
                    <a:pt x="6" y="34"/>
                    <a:pt x="9" y="35"/>
                  </a:cubicBezTo>
                  <a:cubicBezTo>
                    <a:pt x="9" y="35"/>
                    <a:pt x="9" y="38"/>
                    <a:pt x="9" y="39"/>
                  </a:cubicBezTo>
                  <a:cubicBezTo>
                    <a:pt x="9" y="39"/>
                    <a:pt x="10" y="40"/>
                    <a:pt x="10" y="41"/>
                  </a:cubicBezTo>
                  <a:cubicBezTo>
                    <a:pt x="10" y="41"/>
                    <a:pt x="10" y="42"/>
                    <a:pt x="10" y="43"/>
                  </a:cubicBezTo>
                  <a:cubicBezTo>
                    <a:pt x="11" y="43"/>
                    <a:pt x="11" y="44"/>
                    <a:pt x="11" y="45"/>
                  </a:cubicBezTo>
                  <a:cubicBezTo>
                    <a:pt x="11" y="45"/>
                    <a:pt x="11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0" y="47"/>
                    <a:pt x="9" y="47"/>
                  </a:cubicBezTo>
                  <a:cubicBezTo>
                    <a:pt x="9" y="48"/>
                    <a:pt x="8" y="49"/>
                    <a:pt x="8" y="49"/>
                  </a:cubicBezTo>
                  <a:cubicBezTo>
                    <a:pt x="7" y="49"/>
                    <a:pt x="7" y="50"/>
                    <a:pt x="7" y="50"/>
                  </a:cubicBezTo>
                  <a:cubicBezTo>
                    <a:pt x="7" y="50"/>
                    <a:pt x="7" y="50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8" y="54"/>
                    <a:pt x="11" y="56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7" y="54"/>
                    <a:pt x="17" y="54"/>
                    <a:pt x="17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9" y="54"/>
                    <a:pt x="19" y="54"/>
                  </a:cubicBezTo>
                  <a:cubicBezTo>
                    <a:pt x="20" y="54"/>
                    <a:pt x="20" y="55"/>
                    <a:pt x="21" y="55"/>
                  </a:cubicBezTo>
                  <a:cubicBezTo>
                    <a:pt x="23" y="56"/>
                    <a:pt x="25" y="57"/>
                    <a:pt x="27" y="57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7" y="59"/>
                    <a:pt x="27" y="60"/>
                    <a:pt x="27" y="61"/>
                  </a:cubicBezTo>
                  <a:cubicBezTo>
                    <a:pt x="26" y="61"/>
                    <a:pt x="26" y="61"/>
                    <a:pt x="27" y="62"/>
                  </a:cubicBezTo>
                  <a:cubicBezTo>
                    <a:pt x="26" y="62"/>
                    <a:pt x="26" y="63"/>
                    <a:pt x="26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2"/>
                    <a:pt x="27" y="62"/>
                  </a:cubicBezTo>
                  <a:cubicBezTo>
                    <a:pt x="29" y="62"/>
                    <a:pt x="30" y="63"/>
                    <a:pt x="32" y="63"/>
                  </a:cubicBezTo>
                  <a:cubicBezTo>
                    <a:pt x="30" y="63"/>
                    <a:pt x="28" y="63"/>
                    <a:pt x="27" y="64"/>
                  </a:cubicBezTo>
                  <a:cubicBezTo>
                    <a:pt x="26" y="64"/>
                    <a:pt x="27" y="64"/>
                    <a:pt x="27" y="64"/>
                  </a:cubicBezTo>
                  <a:cubicBezTo>
                    <a:pt x="30" y="64"/>
                    <a:pt x="33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2"/>
                    <a:pt x="36" y="60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9" y="58"/>
                    <a:pt x="42" y="57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7" y="57"/>
                    <a:pt x="48" y="59"/>
                    <a:pt x="50" y="61"/>
                  </a:cubicBezTo>
                  <a:cubicBezTo>
                    <a:pt x="51" y="61"/>
                    <a:pt x="51" y="61"/>
                    <a:pt x="51" y="60"/>
                  </a:cubicBezTo>
                  <a:close/>
                  <a:moveTo>
                    <a:pt x="39" y="6"/>
                  </a:moveTo>
                  <a:cubicBezTo>
                    <a:pt x="37" y="6"/>
                    <a:pt x="34" y="5"/>
                    <a:pt x="31" y="4"/>
                  </a:cubicBezTo>
                  <a:cubicBezTo>
                    <a:pt x="31" y="4"/>
                    <a:pt x="31" y="3"/>
                    <a:pt x="31" y="3"/>
                  </a:cubicBezTo>
                  <a:cubicBezTo>
                    <a:pt x="34" y="4"/>
                    <a:pt x="37" y="5"/>
                    <a:pt x="39" y="5"/>
                  </a:cubicBezTo>
                  <a:cubicBezTo>
                    <a:pt x="39" y="6"/>
                    <a:pt x="39" y="6"/>
                    <a:pt x="39" y="6"/>
                  </a:cubicBezTo>
                  <a:close/>
                  <a:moveTo>
                    <a:pt x="32" y="1"/>
                  </a:moveTo>
                  <a:cubicBezTo>
                    <a:pt x="34" y="2"/>
                    <a:pt x="37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5"/>
                  </a:cubicBezTo>
                  <a:cubicBezTo>
                    <a:pt x="37" y="4"/>
                    <a:pt x="34" y="3"/>
                    <a:pt x="31" y="2"/>
                  </a:cubicBezTo>
                  <a:cubicBezTo>
                    <a:pt x="32" y="2"/>
                    <a:pt x="32" y="2"/>
                    <a:pt x="32" y="1"/>
                  </a:cubicBezTo>
                  <a:close/>
                  <a:moveTo>
                    <a:pt x="40" y="1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38" y="2"/>
                    <a:pt x="37" y="1"/>
                    <a:pt x="36" y="1"/>
                  </a:cubicBezTo>
                  <a:cubicBezTo>
                    <a:pt x="37" y="1"/>
                    <a:pt x="39" y="1"/>
                    <a:pt x="40" y="1"/>
                  </a:cubicBezTo>
                  <a:close/>
                  <a:moveTo>
                    <a:pt x="32" y="1"/>
                  </a:moveTo>
                  <a:cubicBezTo>
                    <a:pt x="32" y="1"/>
                    <a:pt x="32" y="1"/>
                    <a:pt x="33" y="1"/>
                  </a:cubicBezTo>
                  <a:cubicBezTo>
                    <a:pt x="35" y="1"/>
                    <a:pt x="37" y="2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7" y="2"/>
                    <a:pt x="34" y="2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lose/>
                  <a:moveTo>
                    <a:pt x="31" y="6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4" y="5"/>
                    <a:pt x="37" y="6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8"/>
                    <a:pt x="40" y="8"/>
                    <a:pt x="40" y="7"/>
                  </a:cubicBezTo>
                  <a:cubicBezTo>
                    <a:pt x="42" y="8"/>
                    <a:pt x="44" y="9"/>
                    <a:pt x="45" y="10"/>
                  </a:cubicBezTo>
                  <a:cubicBezTo>
                    <a:pt x="41" y="8"/>
                    <a:pt x="36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lose/>
                  <a:moveTo>
                    <a:pt x="31" y="6"/>
                  </a:moveTo>
                  <a:cubicBezTo>
                    <a:pt x="36" y="7"/>
                    <a:pt x="41" y="9"/>
                    <a:pt x="46" y="11"/>
                  </a:cubicBezTo>
                  <a:cubicBezTo>
                    <a:pt x="46" y="11"/>
                    <a:pt x="46" y="11"/>
                    <a:pt x="47" y="11"/>
                  </a:cubicBezTo>
                  <a:cubicBezTo>
                    <a:pt x="47" y="11"/>
                    <a:pt x="48" y="12"/>
                    <a:pt x="48" y="12"/>
                  </a:cubicBezTo>
                  <a:cubicBezTo>
                    <a:pt x="42" y="10"/>
                    <a:pt x="36" y="8"/>
                    <a:pt x="29" y="7"/>
                  </a:cubicBezTo>
                  <a:cubicBezTo>
                    <a:pt x="30" y="6"/>
                    <a:pt x="30" y="6"/>
                    <a:pt x="31" y="6"/>
                  </a:cubicBezTo>
                  <a:close/>
                  <a:moveTo>
                    <a:pt x="11" y="42"/>
                  </a:moveTo>
                  <a:cubicBezTo>
                    <a:pt x="11" y="42"/>
                    <a:pt x="11" y="41"/>
                    <a:pt x="11" y="41"/>
                  </a:cubicBezTo>
                  <a:cubicBezTo>
                    <a:pt x="12" y="42"/>
                    <a:pt x="13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1"/>
                    <a:pt x="11" y="41"/>
                    <a:pt x="10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4" y="41"/>
                    <a:pt x="17" y="42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2" y="44"/>
                    <a:pt x="22" y="45"/>
                  </a:cubicBezTo>
                  <a:cubicBezTo>
                    <a:pt x="20" y="44"/>
                    <a:pt x="18" y="44"/>
                    <a:pt x="16" y="43"/>
                  </a:cubicBezTo>
                  <a:cubicBezTo>
                    <a:pt x="16" y="43"/>
                    <a:pt x="16" y="44"/>
                    <a:pt x="16" y="44"/>
                  </a:cubicBezTo>
                  <a:cubicBezTo>
                    <a:pt x="19" y="44"/>
                    <a:pt x="21" y="45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5" y="47"/>
                    <a:pt x="26" y="47"/>
                    <a:pt x="27" y="48"/>
                  </a:cubicBezTo>
                  <a:cubicBezTo>
                    <a:pt x="28" y="48"/>
                    <a:pt x="30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3" y="50"/>
                    <a:pt x="35" y="50"/>
                    <a:pt x="37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6" y="50"/>
                    <a:pt x="34" y="49"/>
                    <a:pt x="32" y="49"/>
                  </a:cubicBezTo>
                  <a:cubicBezTo>
                    <a:pt x="33" y="49"/>
                    <a:pt x="33" y="49"/>
                    <a:pt x="34" y="49"/>
                  </a:cubicBezTo>
                  <a:cubicBezTo>
                    <a:pt x="41" y="51"/>
                    <a:pt x="47" y="54"/>
                    <a:pt x="54" y="57"/>
                  </a:cubicBezTo>
                  <a:cubicBezTo>
                    <a:pt x="54" y="57"/>
                    <a:pt x="54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39" y="52"/>
                    <a:pt x="25" y="47"/>
                    <a:pt x="11" y="42"/>
                  </a:cubicBezTo>
                  <a:close/>
                  <a:moveTo>
                    <a:pt x="38" y="48"/>
                  </a:moveTo>
                  <a:cubicBezTo>
                    <a:pt x="43" y="50"/>
                    <a:pt x="48" y="52"/>
                    <a:pt x="54" y="54"/>
                  </a:cubicBezTo>
                  <a:cubicBezTo>
                    <a:pt x="52" y="54"/>
                    <a:pt x="50" y="53"/>
                    <a:pt x="49" y="53"/>
                  </a:cubicBezTo>
                  <a:cubicBezTo>
                    <a:pt x="48" y="53"/>
                    <a:pt x="48" y="53"/>
                    <a:pt x="49" y="53"/>
                  </a:cubicBezTo>
                  <a:cubicBezTo>
                    <a:pt x="51" y="54"/>
                    <a:pt x="53" y="54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48" y="54"/>
                    <a:pt x="42" y="51"/>
                    <a:pt x="35" y="49"/>
                  </a:cubicBezTo>
                  <a:cubicBezTo>
                    <a:pt x="35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8" y="49"/>
                    <a:pt x="40" y="50"/>
                    <a:pt x="42" y="51"/>
                  </a:cubicBezTo>
                  <a:cubicBezTo>
                    <a:pt x="42" y="51"/>
                    <a:pt x="42" y="50"/>
                    <a:pt x="42" y="50"/>
                  </a:cubicBezTo>
                  <a:cubicBezTo>
                    <a:pt x="40" y="49"/>
                    <a:pt x="38" y="49"/>
                    <a:pt x="37" y="48"/>
                  </a:cubicBezTo>
                  <a:cubicBezTo>
                    <a:pt x="37" y="48"/>
                    <a:pt x="37" y="48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lose/>
                  <a:moveTo>
                    <a:pt x="52" y="38"/>
                  </a:moveTo>
                  <a:cubicBezTo>
                    <a:pt x="51" y="38"/>
                    <a:pt x="50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6"/>
                  </a:cubicBezTo>
                  <a:cubicBezTo>
                    <a:pt x="52" y="38"/>
                    <a:pt x="55" y="39"/>
                    <a:pt x="57" y="41"/>
                  </a:cubicBezTo>
                  <a:cubicBezTo>
                    <a:pt x="57" y="41"/>
                    <a:pt x="57" y="42"/>
                    <a:pt x="57" y="43"/>
                  </a:cubicBezTo>
                  <a:cubicBezTo>
                    <a:pt x="54" y="41"/>
                    <a:pt x="51" y="40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8"/>
                    <a:pt x="51" y="38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lose/>
                  <a:moveTo>
                    <a:pt x="48" y="39"/>
                  </a:moveTo>
                  <a:cubicBezTo>
                    <a:pt x="51" y="40"/>
                    <a:pt x="54" y="42"/>
                    <a:pt x="57" y="43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3" y="43"/>
                    <a:pt x="50" y="41"/>
                    <a:pt x="48" y="40"/>
                  </a:cubicBezTo>
                  <a:cubicBezTo>
                    <a:pt x="48" y="40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lose/>
                  <a:moveTo>
                    <a:pt x="45" y="43"/>
                  </a:moveTo>
                  <a:cubicBezTo>
                    <a:pt x="46" y="43"/>
                    <a:pt x="46" y="43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9" y="44"/>
                    <a:pt x="52" y="45"/>
                    <a:pt x="55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1" y="46"/>
                    <a:pt x="48" y="44"/>
                    <a:pt x="45" y="43"/>
                  </a:cubicBezTo>
                  <a:close/>
                  <a:moveTo>
                    <a:pt x="55" y="46"/>
                  </a:moveTo>
                  <a:cubicBezTo>
                    <a:pt x="55" y="46"/>
                    <a:pt x="55" y="46"/>
                    <a:pt x="55" y="46"/>
                  </a:cubicBezTo>
                  <a:cubicBezTo>
                    <a:pt x="52" y="45"/>
                    <a:pt x="49" y="43"/>
                    <a:pt x="46" y="42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50" y="42"/>
                    <a:pt x="53" y="43"/>
                    <a:pt x="56" y="45"/>
                  </a:cubicBezTo>
                  <a:cubicBezTo>
                    <a:pt x="56" y="45"/>
                    <a:pt x="55" y="46"/>
                    <a:pt x="55" y="46"/>
                  </a:cubicBezTo>
                  <a:close/>
                  <a:moveTo>
                    <a:pt x="45" y="44"/>
                  </a:moveTo>
                  <a:cubicBezTo>
                    <a:pt x="48" y="45"/>
                    <a:pt x="51" y="46"/>
                    <a:pt x="53" y="48"/>
                  </a:cubicBezTo>
                  <a:cubicBezTo>
                    <a:pt x="53" y="48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8"/>
                    <a:pt x="52" y="49"/>
                    <a:pt x="52" y="49"/>
                  </a:cubicBezTo>
                  <a:cubicBezTo>
                    <a:pt x="50" y="47"/>
                    <a:pt x="47" y="46"/>
                    <a:pt x="44" y="45"/>
                  </a:cubicBezTo>
                  <a:cubicBezTo>
                    <a:pt x="44" y="44"/>
                    <a:pt x="44" y="44"/>
                    <a:pt x="45" y="44"/>
                  </a:cubicBezTo>
                  <a:close/>
                  <a:moveTo>
                    <a:pt x="55" y="52"/>
                  </a:moveTo>
                  <a:cubicBezTo>
                    <a:pt x="50" y="50"/>
                    <a:pt x="46" y="48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7"/>
                    <a:pt x="45" y="47"/>
                    <a:pt x="46" y="48"/>
                  </a:cubicBezTo>
                  <a:cubicBezTo>
                    <a:pt x="46" y="48"/>
                    <a:pt x="46" y="47"/>
                    <a:pt x="46" y="47"/>
                  </a:cubicBezTo>
                  <a:cubicBezTo>
                    <a:pt x="45" y="47"/>
                    <a:pt x="44" y="46"/>
                    <a:pt x="43" y="46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6" y="46"/>
                    <a:pt x="50" y="48"/>
                    <a:pt x="53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0"/>
                    <a:pt x="54" y="51"/>
                    <a:pt x="55" y="52"/>
                  </a:cubicBezTo>
                  <a:close/>
                  <a:moveTo>
                    <a:pt x="57" y="39"/>
                  </a:moveTo>
                  <a:cubicBezTo>
                    <a:pt x="57" y="40"/>
                    <a:pt x="57" y="40"/>
                    <a:pt x="57" y="40"/>
                  </a:cubicBezTo>
                  <a:cubicBezTo>
                    <a:pt x="55" y="39"/>
                    <a:pt x="52" y="37"/>
                    <a:pt x="49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2" y="36"/>
                    <a:pt x="55" y="37"/>
                    <a:pt x="58" y="39"/>
                  </a:cubicBezTo>
                  <a:cubicBezTo>
                    <a:pt x="58" y="39"/>
                    <a:pt x="57" y="39"/>
                    <a:pt x="57" y="39"/>
                  </a:cubicBezTo>
                  <a:close/>
                  <a:moveTo>
                    <a:pt x="61" y="39"/>
                  </a:moveTo>
                  <a:cubicBezTo>
                    <a:pt x="60" y="39"/>
                    <a:pt x="59" y="39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6" y="37"/>
                    <a:pt x="53" y="36"/>
                    <a:pt x="50" y="34"/>
                  </a:cubicBezTo>
                  <a:cubicBezTo>
                    <a:pt x="50" y="34"/>
                    <a:pt x="50" y="33"/>
                    <a:pt x="50" y="33"/>
                  </a:cubicBezTo>
                  <a:cubicBezTo>
                    <a:pt x="54" y="35"/>
                    <a:pt x="57" y="37"/>
                    <a:pt x="61" y="39"/>
                  </a:cubicBezTo>
                  <a:close/>
                  <a:moveTo>
                    <a:pt x="49" y="34"/>
                  </a:moveTo>
                  <a:cubicBezTo>
                    <a:pt x="49" y="34"/>
                    <a:pt x="49" y="35"/>
                    <a:pt x="49" y="35"/>
                  </a:cubicBezTo>
                  <a:cubicBezTo>
                    <a:pt x="49" y="37"/>
                    <a:pt x="48" y="38"/>
                    <a:pt x="47" y="40"/>
                  </a:cubicBezTo>
                  <a:cubicBezTo>
                    <a:pt x="46" y="41"/>
                    <a:pt x="45" y="42"/>
                    <a:pt x="44" y="43"/>
                  </a:cubicBezTo>
                  <a:cubicBezTo>
                    <a:pt x="43" y="44"/>
                    <a:pt x="42" y="45"/>
                    <a:pt x="41" y="46"/>
                  </a:cubicBezTo>
                  <a:cubicBezTo>
                    <a:pt x="40" y="46"/>
                    <a:pt x="39" y="47"/>
                    <a:pt x="37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1" y="48"/>
                    <a:pt x="30" y="48"/>
                    <a:pt x="30" y="48"/>
                  </a:cubicBezTo>
                  <a:cubicBezTo>
                    <a:pt x="23" y="47"/>
                    <a:pt x="18" y="41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3"/>
                    <a:pt x="16" y="32"/>
                    <a:pt x="17" y="31"/>
                  </a:cubicBezTo>
                  <a:cubicBezTo>
                    <a:pt x="17" y="24"/>
                    <a:pt x="22" y="18"/>
                    <a:pt x="29" y="17"/>
                  </a:cubicBezTo>
                  <a:cubicBezTo>
                    <a:pt x="35" y="15"/>
                    <a:pt x="41" y="18"/>
                    <a:pt x="45" y="22"/>
                  </a:cubicBezTo>
                  <a:cubicBezTo>
                    <a:pt x="48" y="26"/>
                    <a:pt x="50" y="30"/>
                    <a:pt x="49" y="34"/>
                  </a:cubicBezTo>
                  <a:close/>
                  <a:moveTo>
                    <a:pt x="17" y="38"/>
                  </a:moveTo>
                  <a:cubicBezTo>
                    <a:pt x="18" y="39"/>
                    <a:pt x="18" y="40"/>
                    <a:pt x="19" y="41"/>
                  </a:cubicBezTo>
                  <a:cubicBezTo>
                    <a:pt x="16" y="40"/>
                    <a:pt x="13" y="38"/>
                    <a:pt x="10" y="37"/>
                  </a:cubicBezTo>
                  <a:cubicBezTo>
                    <a:pt x="10" y="37"/>
                    <a:pt x="9" y="37"/>
                    <a:pt x="9" y="36"/>
                  </a:cubicBezTo>
                  <a:cubicBezTo>
                    <a:pt x="12" y="37"/>
                    <a:pt x="15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lose/>
                  <a:moveTo>
                    <a:pt x="58" y="24"/>
                  </a:move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lose/>
                  <a:moveTo>
                    <a:pt x="58" y="26"/>
                  </a:moveTo>
                  <a:cubicBezTo>
                    <a:pt x="54" y="25"/>
                    <a:pt x="50" y="24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5" y="22"/>
                    <a:pt x="45" y="21"/>
                    <a:pt x="44" y="20"/>
                  </a:cubicBezTo>
                  <a:cubicBezTo>
                    <a:pt x="49" y="22"/>
                    <a:pt x="53" y="23"/>
                    <a:pt x="58" y="25"/>
                  </a:cubicBezTo>
                  <a:cubicBezTo>
                    <a:pt x="58" y="25"/>
                    <a:pt x="58" y="26"/>
                    <a:pt x="58" y="26"/>
                  </a:cubicBezTo>
                  <a:close/>
                  <a:moveTo>
                    <a:pt x="43" y="19"/>
                  </a:move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8"/>
                    <a:pt x="41" y="18"/>
                  </a:cubicBezTo>
                  <a:cubicBezTo>
                    <a:pt x="46" y="20"/>
                    <a:pt x="52" y="22"/>
                    <a:pt x="57" y="24"/>
                  </a:cubicBezTo>
                  <a:cubicBezTo>
                    <a:pt x="52" y="22"/>
                    <a:pt x="48" y="21"/>
                    <a:pt x="43" y="19"/>
                  </a:cubicBezTo>
                  <a:close/>
                  <a:moveTo>
                    <a:pt x="58" y="30"/>
                  </a:moveTo>
                  <a:cubicBezTo>
                    <a:pt x="58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1" y="30"/>
                    <a:pt x="63" y="31"/>
                    <a:pt x="65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0" y="31"/>
                    <a:pt x="54" y="29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7"/>
                    <a:pt x="51" y="27"/>
                    <a:pt x="52" y="28"/>
                  </a:cubicBezTo>
                  <a:cubicBezTo>
                    <a:pt x="52" y="28"/>
                    <a:pt x="52" y="28"/>
                    <a:pt x="52" y="27"/>
                  </a:cubicBezTo>
                  <a:cubicBezTo>
                    <a:pt x="54" y="28"/>
                    <a:pt x="56" y="29"/>
                    <a:pt x="58" y="30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9" y="26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lose/>
                  <a:moveTo>
                    <a:pt x="50" y="30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49" y="30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1" y="30"/>
                    <a:pt x="52" y="30"/>
                    <a:pt x="54" y="31"/>
                  </a:cubicBezTo>
                  <a:cubicBezTo>
                    <a:pt x="54" y="31"/>
                    <a:pt x="54" y="30"/>
                    <a:pt x="54" y="30"/>
                  </a:cubicBezTo>
                  <a:cubicBezTo>
                    <a:pt x="52" y="30"/>
                    <a:pt x="51" y="29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9"/>
                    <a:pt x="49" y="28"/>
                    <a:pt x="49" y="28"/>
                  </a:cubicBezTo>
                  <a:cubicBezTo>
                    <a:pt x="54" y="30"/>
                    <a:pt x="59" y="32"/>
                    <a:pt x="64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3" y="34"/>
                    <a:pt x="60" y="34"/>
                    <a:pt x="58" y="33"/>
                  </a:cubicBezTo>
                  <a:cubicBezTo>
                    <a:pt x="58" y="33"/>
                    <a:pt x="58" y="33"/>
                    <a:pt x="58" y="34"/>
                  </a:cubicBezTo>
                  <a:cubicBezTo>
                    <a:pt x="60" y="34"/>
                    <a:pt x="63" y="35"/>
                    <a:pt x="65" y="35"/>
                  </a:cubicBezTo>
                  <a:cubicBezTo>
                    <a:pt x="65" y="36"/>
                    <a:pt x="65" y="36"/>
                    <a:pt x="65" y="37"/>
                  </a:cubicBezTo>
                  <a:cubicBezTo>
                    <a:pt x="60" y="35"/>
                    <a:pt x="55" y="32"/>
                    <a:pt x="50" y="30"/>
                  </a:cubicBezTo>
                  <a:close/>
                  <a:moveTo>
                    <a:pt x="65" y="31"/>
                  </a:moveTo>
                  <a:cubicBezTo>
                    <a:pt x="65" y="31"/>
                    <a:pt x="65" y="31"/>
                    <a:pt x="65" y="31"/>
                  </a:cubicBezTo>
                  <a:cubicBezTo>
                    <a:pt x="64" y="30"/>
                    <a:pt x="63" y="30"/>
                    <a:pt x="61" y="30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31"/>
                  </a:cubicBezTo>
                  <a:close/>
                  <a:moveTo>
                    <a:pt x="59" y="29"/>
                  </a:moveTo>
                  <a:cubicBezTo>
                    <a:pt x="55" y="28"/>
                    <a:pt x="52" y="26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4"/>
                    <a:pt x="47" y="24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50" y="24"/>
                    <a:pt x="54" y="25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9" y="27"/>
                    <a:pt x="59" y="27"/>
                  </a:cubicBezTo>
                  <a:cubicBezTo>
                    <a:pt x="57" y="27"/>
                    <a:pt x="56" y="26"/>
                    <a:pt x="54" y="26"/>
                  </a:cubicBezTo>
                  <a:cubicBezTo>
                    <a:pt x="54" y="26"/>
                    <a:pt x="53" y="26"/>
                    <a:pt x="54" y="27"/>
                  </a:cubicBezTo>
                  <a:cubicBezTo>
                    <a:pt x="56" y="27"/>
                    <a:pt x="57" y="27"/>
                    <a:pt x="59" y="28"/>
                  </a:cubicBezTo>
                  <a:cubicBezTo>
                    <a:pt x="59" y="28"/>
                    <a:pt x="59" y="29"/>
                    <a:pt x="59" y="29"/>
                  </a:cubicBezTo>
                  <a:close/>
                  <a:moveTo>
                    <a:pt x="58" y="16"/>
                  </a:moveTo>
                  <a:cubicBezTo>
                    <a:pt x="59" y="16"/>
                    <a:pt x="58" y="16"/>
                    <a:pt x="58" y="16"/>
                  </a:cubicBezTo>
                  <a:cubicBezTo>
                    <a:pt x="56" y="15"/>
                    <a:pt x="54" y="14"/>
                    <a:pt x="51" y="13"/>
                  </a:cubicBezTo>
                  <a:cubicBezTo>
                    <a:pt x="51" y="13"/>
                    <a:pt x="52" y="13"/>
                    <a:pt x="52" y="12"/>
                  </a:cubicBezTo>
                  <a:cubicBezTo>
                    <a:pt x="54" y="13"/>
                    <a:pt x="57" y="14"/>
                    <a:pt x="59" y="15"/>
                  </a:cubicBezTo>
                  <a:cubicBezTo>
                    <a:pt x="59" y="15"/>
                    <a:pt x="60" y="15"/>
                    <a:pt x="59" y="15"/>
                  </a:cubicBezTo>
                  <a:cubicBezTo>
                    <a:pt x="57" y="14"/>
                    <a:pt x="55" y="13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5" y="11"/>
                    <a:pt x="57" y="12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3"/>
                    <a:pt x="60" y="14"/>
                    <a:pt x="60" y="14"/>
                  </a:cubicBezTo>
                  <a:cubicBezTo>
                    <a:pt x="60" y="15"/>
                    <a:pt x="59" y="16"/>
                    <a:pt x="58" y="16"/>
                  </a:cubicBezTo>
                  <a:close/>
                  <a:moveTo>
                    <a:pt x="57" y="22"/>
                  </a:moveTo>
                  <a:cubicBezTo>
                    <a:pt x="55" y="21"/>
                    <a:pt x="52" y="20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49" y="19"/>
                    <a:pt x="49" y="18"/>
                  </a:cubicBezTo>
                  <a:cubicBezTo>
                    <a:pt x="49" y="18"/>
                    <a:pt x="48" y="19"/>
                    <a:pt x="48" y="19"/>
                  </a:cubicBezTo>
                  <a:cubicBezTo>
                    <a:pt x="40" y="16"/>
                    <a:pt x="31" y="13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35" y="12"/>
                    <a:pt x="45" y="16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0"/>
                    <a:pt x="57" y="21"/>
                    <a:pt x="57" y="22"/>
                  </a:cubicBezTo>
                  <a:close/>
                  <a:moveTo>
                    <a:pt x="25" y="9"/>
                  </a:moveTo>
                  <a:cubicBezTo>
                    <a:pt x="26" y="9"/>
                    <a:pt x="28" y="10"/>
                    <a:pt x="29" y="10"/>
                  </a:cubicBezTo>
                  <a:cubicBezTo>
                    <a:pt x="27" y="9"/>
                    <a:pt x="26" y="9"/>
                    <a:pt x="24" y="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lose/>
                  <a:moveTo>
                    <a:pt x="23" y="10"/>
                  </a:moveTo>
                  <a:cubicBezTo>
                    <a:pt x="23" y="10"/>
                    <a:pt x="23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6" y="7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6" y="6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7" y="6"/>
                    <a:pt x="19" y="8"/>
                    <a:pt x="22" y="9"/>
                  </a:cubicBezTo>
                  <a:cubicBezTo>
                    <a:pt x="19" y="8"/>
                    <a:pt x="16" y="7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lose/>
                  <a:moveTo>
                    <a:pt x="13" y="6"/>
                  </a:moveTo>
                  <a:cubicBezTo>
                    <a:pt x="16" y="8"/>
                    <a:pt x="19" y="9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4" y="14"/>
                    <a:pt x="46" y="18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43" y="18"/>
                    <a:pt x="28" y="12"/>
                    <a:pt x="12" y="7"/>
                  </a:cubicBezTo>
                  <a:cubicBezTo>
                    <a:pt x="13" y="7"/>
                    <a:pt x="13" y="7"/>
                    <a:pt x="13" y="6"/>
                  </a:cubicBezTo>
                  <a:close/>
                  <a:moveTo>
                    <a:pt x="35" y="16"/>
                  </a:move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5" y="13"/>
                    <a:pt x="18" y="11"/>
                    <a:pt x="11" y="9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20" y="10"/>
                    <a:pt x="27" y="13"/>
                    <a:pt x="35" y="16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lose/>
                  <a:moveTo>
                    <a:pt x="10" y="11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2" y="10"/>
                    <a:pt x="14" y="11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0" y="13"/>
                    <a:pt x="25" y="14"/>
                    <a:pt x="30" y="16"/>
                  </a:cubicBezTo>
                  <a:cubicBezTo>
                    <a:pt x="30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7" y="15"/>
                    <a:pt x="25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9" y="14"/>
                    <a:pt x="14" y="12"/>
                    <a:pt x="10" y="11"/>
                  </a:cubicBezTo>
                  <a:close/>
                  <a:moveTo>
                    <a:pt x="27" y="16"/>
                  </a:moveTo>
                  <a:cubicBezTo>
                    <a:pt x="26" y="16"/>
                    <a:pt x="26" y="16"/>
                    <a:pt x="25" y="16"/>
                  </a:cubicBezTo>
                  <a:cubicBezTo>
                    <a:pt x="26" y="16"/>
                    <a:pt x="27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14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7" y="17"/>
                    <a:pt x="20" y="18"/>
                    <a:pt x="23" y="19"/>
                  </a:cubicBezTo>
                  <a:cubicBezTo>
                    <a:pt x="22" y="19"/>
                    <a:pt x="22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8" y="19"/>
                    <a:pt x="16" y="19"/>
                    <a:pt x="13" y="18"/>
                  </a:cubicBezTo>
                  <a:cubicBezTo>
                    <a:pt x="13" y="18"/>
                    <a:pt x="13" y="17"/>
                    <a:pt x="14" y="17"/>
                  </a:cubicBezTo>
                  <a:close/>
                  <a:moveTo>
                    <a:pt x="18" y="22"/>
                  </a:moveTo>
                  <a:cubicBezTo>
                    <a:pt x="16" y="22"/>
                    <a:pt x="14" y="21"/>
                    <a:pt x="12" y="21"/>
                  </a:cubicBezTo>
                  <a:cubicBezTo>
                    <a:pt x="12" y="20"/>
                    <a:pt x="12" y="19"/>
                    <a:pt x="13" y="19"/>
                  </a:cubicBezTo>
                  <a:cubicBezTo>
                    <a:pt x="15" y="19"/>
                    <a:pt x="18" y="20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7" y="20"/>
                    <a:pt x="16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7" y="21"/>
                    <a:pt x="18" y="21"/>
                    <a:pt x="20" y="22"/>
                  </a:cubicBezTo>
                  <a:cubicBezTo>
                    <a:pt x="19" y="22"/>
                    <a:pt x="19" y="23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6" y="24"/>
                    <a:pt x="13" y="23"/>
                    <a:pt x="11" y="23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4" y="22"/>
                    <a:pt x="16" y="22"/>
                    <a:pt x="18" y="23"/>
                  </a:cubicBezTo>
                  <a:cubicBezTo>
                    <a:pt x="19" y="23"/>
                    <a:pt x="19" y="22"/>
                    <a:pt x="18" y="22"/>
                  </a:cubicBezTo>
                  <a:close/>
                  <a:moveTo>
                    <a:pt x="17" y="27"/>
                  </a:moveTo>
                  <a:cubicBezTo>
                    <a:pt x="13" y="26"/>
                    <a:pt x="9" y="25"/>
                    <a:pt x="5" y="25"/>
                  </a:cubicBezTo>
                  <a:cubicBezTo>
                    <a:pt x="6" y="25"/>
                    <a:pt x="8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3" y="24"/>
                    <a:pt x="15" y="24"/>
                    <a:pt x="18" y="25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5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6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" y="27"/>
                  </a:moveTo>
                  <a:cubicBezTo>
                    <a:pt x="6" y="28"/>
                    <a:pt x="11" y="29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1" y="32"/>
                    <a:pt x="6" y="31"/>
                    <a:pt x="1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4" y="30"/>
                    <a:pt x="6" y="30"/>
                  </a:cubicBezTo>
                  <a:cubicBezTo>
                    <a:pt x="6" y="30"/>
                    <a:pt x="6" y="29"/>
                    <a:pt x="6" y="29"/>
                  </a:cubicBezTo>
                  <a:cubicBezTo>
                    <a:pt x="4" y="29"/>
                    <a:pt x="3" y="29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lose/>
                  <a:moveTo>
                    <a:pt x="1" y="32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5" y="32"/>
                    <a:pt x="5" y="31"/>
                    <a:pt x="4" y="31"/>
                  </a:cubicBezTo>
                  <a:cubicBezTo>
                    <a:pt x="3" y="31"/>
                    <a:pt x="2" y="31"/>
                    <a:pt x="1" y="31"/>
                  </a:cubicBezTo>
                  <a:cubicBezTo>
                    <a:pt x="1" y="31"/>
                    <a:pt x="1" y="31"/>
                    <a:pt x="1" y="30"/>
                  </a:cubicBezTo>
                  <a:cubicBezTo>
                    <a:pt x="6" y="31"/>
                    <a:pt x="11" y="32"/>
                    <a:pt x="16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1" y="34"/>
                    <a:pt x="6" y="33"/>
                    <a:pt x="1" y="32"/>
                  </a:cubicBezTo>
                  <a:close/>
                  <a:moveTo>
                    <a:pt x="17" y="38"/>
                  </a:moveTo>
                  <a:cubicBezTo>
                    <a:pt x="15" y="37"/>
                    <a:pt x="12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2" y="35"/>
                    <a:pt x="14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7"/>
                    <a:pt x="17" y="38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20" y="42"/>
                    <a:pt x="20" y="43"/>
                    <a:pt x="20" y="43"/>
                  </a:cubicBezTo>
                  <a:cubicBezTo>
                    <a:pt x="17" y="42"/>
                    <a:pt x="13" y="40"/>
                    <a:pt x="10" y="39"/>
                  </a:cubicBezTo>
                  <a:cubicBezTo>
                    <a:pt x="10" y="39"/>
                    <a:pt x="10" y="38"/>
                    <a:pt x="10" y="38"/>
                  </a:cubicBezTo>
                  <a:cubicBezTo>
                    <a:pt x="13" y="39"/>
                    <a:pt x="16" y="40"/>
                    <a:pt x="19" y="41"/>
                  </a:cubicBezTo>
                  <a:close/>
                  <a:moveTo>
                    <a:pt x="40" y="57"/>
                  </a:moveTo>
                  <a:cubicBezTo>
                    <a:pt x="40" y="57"/>
                    <a:pt x="40" y="57"/>
                    <a:pt x="40" y="57"/>
                  </a:cubicBezTo>
                  <a:cubicBezTo>
                    <a:pt x="30" y="53"/>
                    <a:pt x="21" y="50"/>
                    <a:pt x="11" y="47"/>
                  </a:cubicBezTo>
                  <a:cubicBezTo>
                    <a:pt x="11" y="47"/>
                    <a:pt x="11" y="46"/>
                    <a:pt x="11" y="46"/>
                  </a:cubicBezTo>
                  <a:cubicBezTo>
                    <a:pt x="13" y="47"/>
                    <a:pt x="14" y="47"/>
                    <a:pt x="16" y="48"/>
                  </a:cubicBezTo>
                  <a:cubicBezTo>
                    <a:pt x="16" y="48"/>
                    <a:pt x="16" y="48"/>
                    <a:pt x="16" y="47"/>
                  </a:cubicBezTo>
                  <a:cubicBezTo>
                    <a:pt x="15" y="47"/>
                    <a:pt x="13" y="46"/>
                    <a:pt x="12" y="46"/>
                  </a:cubicBezTo>
                  <a:cubicBezTo>
                    <a:pt x="12" y="46"/>
                    <a:pt x="12" y="46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22" y="49"/>
                    <a:pt x="32" y="53"/>
                    <a:pt x="42" y="57"/>
                  </a:cubicBezTo>
                  <a:cubicBezTo>
                    <a:pt x="41" y="57"/>
                    <a:pt x="41" y="57"/>
                    <a:pt x="40" y="57"/>
                  </a:cubicBezTo>
                  <a:close/>
                  <a:moveTo>
                    <a:pt x="8" y="50"/>
                  </a:moveTo>
                  <a:cubicBezTo>
                    <a:pt x="9" y="50"/>
                    <a:pt x="9" y="51"/>
                    <a:pt x="10" y="51"/>
                  </a:cubicBezTo>
                  <a:cubicBezTo>
                    <a:pt x="9" y="51"/>
                    <a:pt x="8" y="51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lose/>
                  <a:moveTo>
                    <a:pt x="7" y="51"/>
                  </a:moveTo>
                  <a:cubicBezTo>
                    <a:pt x="8" y="51"/>
                    <a:pt x="9" y="52"/>
                    <a:pt x="11" y="52"/>
                  </a:cubicBezTo>
                  <a:cubicBezTo>
                    <a:pt x="11" y="52"/>
                    <a:pt x="11" y="52"/>
                    <a:pt x="11" y="51"/>
                  </a:cubicBezTo>
                  <a:cubicBezTo>
                    <a:pt x="13" y="52"/>
                    <a:pt x="14" y="53"/>
                    <a:pt x="16" y="54"/>
                  </a:cubicBezTo>
                  <a:cubicBezTo>
                    <a:pt x="16" y="54"/>
                    <a:pt x="15" y="55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2" y="54"/>
                    <a:pt x="10" y="52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lose/>
                  <a:moveTo>
                    <a:pt x="7" y="52"/>
                  </a:moveTo>
                  <a:cubicBezTo>
                    <a:pt x="10" y="53"/>
                    <a:pt x="12" y="54"/>
                    <a:pt x="15" y="56"/>
                  </a:cubicBezTo>
                  <a:cubicBezTo>
                    <a:pt x="14" y="56"/>
                    <a:pt x="14" y="57"/>
                    <a:pt x="13" y="57"/>
                  </a:cubicBezTo>
                  <a:cubicBezTo>
                    <a:pt x="11" y="55"/>
                    <a:pt x="9" y="54"/>
                    <a:pt x="7" y="52"/>
                  </a:cubicBezTo>
                  <a:close/>
                  <a:moveTo>
                    <a:pt x="16" y="54"/>
                  </a:moveTo>
                  <a:cubicBezTo>
                    <a:pt x="14" y="52"/>
                    <a:pt x="11" y="51"/>
                    <a:pt x="8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2" y="50"/>
                    <a:pt x="15" y="51"/>
                    <a:pt x="18" y="52"/>
                  </a:cubicBezTo>
                  <a:cubicBezTo>
                    <a:pt x="17" y="53"/>
                    <a:pt x="17" y="53"/>
                    <a:pt x="16" y="54"/>
                  </a:cubicBezTo>
                  <a:close/>
                  <a:moveTo>
                    <a:pt x="35" y="64"/>
                  </a:moveTo>
                  <a:cubicBezTo>
                    <a:pt x="35" y="64"/>
                    <a:pt x="34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1" y="62"/>
                    <a:pt x="29" y="62"/>
                    <a:pt x="27" y="61"/>
                  </a:cubicBezTo>
                  <a:cubicBezTo>
                    <a:pt x="27" y="61"/>
                    <a:pt x="27" y="60"/>
                    <a:pt x="27" y="60"/>
                  </a:cubicBezTo>
                  <a:cubicBezTo>
                    <a:pt x="30" y="61"/>
                    <a:pt x="32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3"/>
                    <a:pt x="35" y="63"/>
                    <a:pt x="35" y="64"/>
                  </a:cubicBezTo>
                  <a:close/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2" y="61"/>
                    <a:pt x="30" y="60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30" y="58"/>
                    <a:pt x="32" y="59"/>
                    <a:pt x="34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2" y="59"/>
                    <a:pt x="30" y="58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4" y="56"/>
                    <a:pt x="21" y="55"/>
                    <a:pt x="19" y="53"/>
                  </a:cubicBezTo>
                  <a:cubicBezTo>
                    <a:pt x="24" y="55"/>
                    <a:pt x="29" y="57"/>
                    <a:pt x="35" y="58"/>
                  </a:cubicBezTo>
                  <a:cubicBezTo>
                    <a:pt x="35" y="59"/>
                    <a:pt x="35" y="61"/>
                    <a:pt x="35" y="62"/>
                  </a:cubicBezTo>
                  <a:close/>
                  <a:moveTo>
                    <a:pt x="35" y="58"/>
                  </a:moveTo>
                  <a:cubicBezTo>
                    <a:pt x="35" y="58"/>
                    <a:pt x="35" y="58"/>
                    <a:pt x="35" y="58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26" y="55"/>
                    <a:pt x="18" y="52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9"/>
                    <a:pt x="13" y="49"/>
                    <a:pt x="14" y="50"/>
                  </a:cubicBezTo>
                  <a:cubicBezTo>
                    <a:pt x="15" y="50"/>
                    <a:pt x="15" y="50"/>
                    <a:pt x="15" y="49"/>
                  </a:cubicBezTo>
                  <a:cubicBezTo>
                    <a:pt x="13" y="49"/>
                    <a:pt x="12" y="48"/>
                    <a:pt x="10" y="47"/>
                  </a:cubicBezTo>
                  <a:cubicBezTo>
                    <a:pt x="10" y="47"/>
                    <a:pt x="10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0" y="50"/>
                    <a:pt x="30" y="54"/>
                    <a:pt x="39" y="57"/>
                  </a:cubicBezTo>
                  <a:cubicBezTo>
                    <a:pt x="38" y="58"/>
                    <a:pt x="37" y="58"/>
                    <a:pt x="35" y="58"/>
                  </a:cubicBezTo>
                  <a:close/>
                  <a:moveTo>
                    <a:pt x="43" y="56"/>
                  </a:moveTo>
                  <a:cubicBezTo>
                    <a:pt x="43" y="56"/>
                    <a:pt x="43" y="56"/>
                    <a:pt x="42" y="56"/>
                  </a:cubicBezTo>
                  <a:cubicBezTo>
                    <a:pt x="41" y="55"/>
                    <a:pt x="39" y="55"/>
                    <a:pt x="38" y="54"/>
                  </a:cubicBezTo>
                  <a:cubicBezTo>
                    <a:pt x="39" y="55"/>
                    <a:pt x="41" y="55"/>
                    <a:pt x="42" y="55"/>
                  </a:cubicBezTo>
                  <a:cubicBezTo>
                    <a:pt x="43" y="55"/>
                    <a:pt x="43" y="55"/>
                    <a:pt x="42" y="55"/>
                  </a:cubicBezTo>
                  <a:cubicBezTo>
                    <a:pt x="41" y="54"/>
                    <a:pt x="39" y="54"/>
                    <a:pt x="38" y="54"/>
                  </a:cubicBezTo>
                  <a:cubicBezTo>
                    <a:pt x="37" y="54"/>
                    <a:pt x="37" y="54"/>
                    <a:pt x="38" y="54"/>
                  </a:cubicBezTo>
                  <a:cubicBezTo>
                    <a:pt x="29" y="51"/>
                    <a:pt x="20" y="48"/>
                    <a:pt x="12" y="45"/>
                  </a:cubicBezTo>
                  <a:cubicBezTo>
                    <a:pt x="12" y="44"/>
                    <a:pt x="11" y="43"/>
                    <a:pt x="11" y="43"/>
                  </a:cubicBezTo>
                  <a:cubicBezTo>
                    <a:pt x="22" y="47"/>
                    <a:pt x="33" y="51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6"/>
                    <a:pt x="43" y="56"/>
                    <a:pt x="43" y="56"/>
                  </a:cubicBezTo>
                  <a:close/>
                  <a:moveTo>
                    <a:pt x="45" y="55"/>
                  </a:moveTo>
                  <a:cubicBezTo>
                    <a:pt x="48" y="56"/>
                    <a:pt x="50" y="57"/>
                    <a:pt x="53" y="58"/>
                  </a:cubicBezTo>
                  <a:cubicBezTo>
                    <a:pt x="53" y="58"/>
                    <a:pt x="52" y="58"/>
                    <a:pt x="52" y="59"/>
                  </a:cubicBezTo>
                  <a:cubicBezTo>
                    <a:pt x="52" y="59"/>
                    <a:pt x="52" y="58"/>
                    <a:pt x="52" y="58"/>
                  </a:cubicBezTo>
                  <a:cubicBezTo>
                    <a:pt x="51" y="58"/>
                    <a:pt x="49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7" y="57"/>
                    <a:pt x="46" y="56"/>
                    <a:pt x="45" y="5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2" name="Freeform 12586"/>
            <p:cNvSpPr>
              <a:spLocks/>
            </p:cNvSpPr>
            <p:nvPr/>
          </p:nvSpPr>
          <p:spPr bwMode="auto">
            <a:xfrm>
              <a:off x="7213728" y="2321303"/>
              <a:ext cx="51191" cy="18282"/>
            </a:xfrm>
            <a:custGeom>
              <a:avLst/>
              <a:gdLst>
                <a:gd name="T0" fmla="*/ 11 w 12"/>
                <a:gd name="T1" fmla="*/ 3 h 4"/>
                <a:gd name="T2" fmla="*/ 1 w 12"/>
                <a:gd name="T3" fmla="*/ 0 h 4"/>
                <a:gd name="T4" fmla="*/ 1 w 12"/>
                <a:gd name="T5" fmla="*/ 0 h 4"/>
                <a:gd name="T6" fmla="*/ 11 w 12"/>
                <a:gd name="T7" fmla="*/ 4 h 4"/>
                <a:gd name="T8" fmla="*/ 11 w 1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1" y="3"/>
                  </a:moveTo>
                  <a:cubicBezTo>
                    <a:pt x="8" y="2"/>
                    <a:pt x="5" y="1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4" y="1"/>
                    <a:pt x="8" y="2"/>
                    <a:pt x="11" y="4"/>
                  </a:cubicBezTo>
                  <a:cubicBezTo>
                    <a:pt x="12" y="4"/>
                    <a:pt x="12" y="3"/>
                    <a:pt x="1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3" name="Freeform 12587"/>
            <p:cNvSpPr>
              <a:spLocks/>
            </p:cNvSpPr>
            <p:nvPr/>
          </p:nvSpPr>
          <p:spPr bwMode="auto">
            <a:xfrm>
              <a:off x="7274060" y="2368837"/>
              <a:ext cx="21939" cy="9142"/>
            </a:xfrm>
            <a:custGeom>
              <a:avLst/>
              <a:gdLst>
                <a:gd name="T0" fmla="*/ 5 w 5"/>
                <a:gd name="T1" fmla="*/ 1 h 2"/>
                <a:gd name="T2" fmla="*/ 1 w 5"/>
                <a:gd name="T3" fmla="*/ 0 h 2"/>
                <a:gd name="T4" fmla="*/ 1 w 5"/>
                <a:gd name="T5" fmla="*/ 0 h 2"/>
                <a:gd name="T6" fmla="*/ 4 w 5"/>
                <a:gd name="T7" fmla="*/ 2 h 2"/>
                <a:gd name="T8" fmla="*/ 5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4" name="Freeform 12588"/>
            <p:cNvSpPr>
              <a:spLocks/>
            </p:cNvSpPr>
            <p:nvPr/>
          </p:nvSpPr>
          <p:spPr bwMode="auto">
            <a:xfrm>
              <a:off x="7144255" y="2460249"/>
              <a:ext cx="69473" cy="31081"/>
            </a:xfrm>
            <a:custGeom>
              <a:avLst/>
              <a:gdLst>
                <a:gd name="T0" fmla="*/ 16 w 16"/>
                <a:gd name="T1" fmla="*/ 6 h 7"/>
                <a:gd name="T2" fmla="*/ 0 w 16"/>
                <a:gd name="T3" fmla="*/ 1 h 7"/>
                <a:gd name="T4" fmla="*/ 0 w 16"/>
                <a:gd name="T5" fmla="*/ 1 h 7"/>
                <a:gd name="T6" fmla="*/ 16 w 16"/>
                <a:gd name="T7" fmla="*/ 6 h 7"/>
                <a:gd name="T8" fmla="*/ 16 w 1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6" y="6"/>
                  </a:moveTo>
                  <a:cubicBezTo>
                    <a:pt x="11" y="4"/>
                    <a:pt x="6" y="2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3"/>
                    <a:pt x="11" y="5"/>
                    <a:pt x="16" y="6"/>
                  </a:cubicBezTo>
                  <a:cubicBezTo>
                    <a:pt x="16" y="7"/>
                    <a:pt x="16" y="6"/>
                    <a:pt x="16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5" name="Freeform 12589"/>
            <p:cNvSpPr>
              <a:spLocks/>
            </p:cNvSpPr>
            <p:nvPr/>
          </p:nvSpPr>
          <p:spPr bwMode="auto">
            <a:xfrm>
              <a:off x="7125973" y="2430997"/>
              <a:ext cx="21939" cy="7313"/>
            </a:xfrm>
            <a:custGeom>
              <a:avLst/>
              <a:gdLst>
                <a:gd name="T0" fmla="*/ 0 w 5"/>
                <a:gd name="T1" fmla="*/ 0 h 2"/>
                <a:gd name="T2" fmla="*/ 4 w 5"/>
                <a:gd name="T3" fmla="*/ 1 h 2"/>
                <a:gd name="T4" fmla="*/ 4 w 5"/>
                <a:gd name="T5" fmla="*/ 1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6" name="Freeform 12590"/>
            <p:cNvSpPr>
              <a:spLocks/>
            </p:cNvSpPr>
            <p:nvPr/>
          </p:nvSpPr>
          <p:spPr bwMode="auto">
            <a:xfrm>
              <a:off x="7113176" y="2396260"/>
              <a:ext cx="25595" cy="7313"/>
            </a:xfrm>
            <a:custGeom>
              <a:avLst/>
              <a:gdLst>
                <a:gd name="T0" fmla="*/ 0 w 6"/>
                <a:gd name="T1" fmla="*/ 1 h 2"/>
                <a:gd name="T2" fmla="*/ 5 w 6"/>
                <a:gd name="T3" fmla="*/ 2 h 2"/>
                <a:gd name="T4" fmla="*/ 5 w 6"/>
                <a:gd name="T5" fmla="*/ 1 h 2"/>
                <a:gd name="T6" fmla="*/ 1 w 6"/>
                <a:gd name="T7" fmla="*/ 0 h 2"/>
                <a:gd name="T8" fmla="*/ 0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7" name="Freeform 12591"/>
            <p:cNvSpPr>
              <a:spLocks/>
            </p:cNvSpPr>
            <p:nvPr/>
          </p:nvSpPr>
          <p:spPr bwMode="auto">
            <a:xfrm>
              <a:off x="7100377" y="2383463"/>
              <a:ext cx="34737" cy="7313"/>
            </a:xfrm>
            <a:custGeom>
              <a:avLst/>
              <a:gdLst>
                <a:gd name="T0" fmla="*/ 1 w 8"/>
                <a:gd name="T1" fmla="*/ 0 h 2"/>
                <a:gd name="T2" fmla="*/ 8 w 8"/>
                <a:gd name="T3" fmla="*/ 1 h 2"/>
                <a:gd name="T4" fmla="*/ 8 w 8"/>
                <a:gd name="T5" fmla="*/ 1 h 2"/>
                <a:gd name="T6" fmla="*/ 1 w 8"/>
                <a:gd name="T7" fmla="*/ 0 h 2"/>
                <a:gd name="T8" fmla="*/ 1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0"/>
                  </a:moveTo>
                  <a:cubicBezTo>
                    <a:pt x="3" y="1"/>
                    <a:pt x="5" y="1"/>
                    <a:pt x="8" y="1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6" y="1"/>
                    <a:pt x="3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8" name="Freeform 12592"/>
            <p:cNvSpPr>
              <a:spLocks/>
            </p:cNvSpPr>
            <p:nvPr/>
          </p:nvSpPr>
          <p:spPr bwMode="auto">
            <a:xfrm>
              <a:off x="7147912" y="2482187"/>
              <a:ext cx="56676" cy="21939"/>
            </a:xfrm>
            <a:custGeom>
              <a:avLst/>
              <a:gdLst>
                <a:gd name="T0" fmla="*/ 13 w 13"/>
                <a:gd name="T1" fmla="*/ 4 h 5"/>
                <a:gd name="T2" fmla="*/ 0 w 13"/>
                <a:gd name="T3" fmla="*/ 0 h 5"/>
                <a:gd name="T4" fmla="*/ 0 w 13"/>
                <a:gd name="T5" fmla="*/ 1 h 5"/>
                <a:gd name="T6" fmla="*/ 13 w 13"/>
                <a:gd name="T7" fmla="*/ 5 h 5"/>
                <a:gd name="T8" fmla="*/ 13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4"/>
                  </a:moveTo>
                  <a:cubicBezTo>
                    <a:pt x="9" y="3"/>
                    <a:pt x="4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2"/>
                    <a:pt x="9" y="4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9" name="Freeform 12593"/>
            <p:cNvSpPr>
              <a:spLocks/>
            </p:cNvSpPr>
            <p:nvPr/>
          </p:nvSpPr>
          <p:spPr bwMode="auto">
            <a:xfrm>
              <a:off x="7153397" y="2473046"/>
              <a:ext cx="32908" cy="18282"/>
            </a:xfrm>
            <a:custGeom>
              <a:avLst/>
              <a:gdLst>
                <a:gd name="T0" fmla="*/ 8 w 8"/>
                <a:gd name="T1" fmla="*/ 3 h 4"/>
                <a:gd name="T2" fmla="*/ 0 w 8"/>
                <a:gd name="T3" fmla="*/ 0 h 4"/>
                <a:gd name="T4" fmla="*/ 0 w 8"/>
                <a:gd name="T5" fmla="*/ 1 h 4"/>
                <a:gd name="T6" fmla="*/ 8 w 8"/>
                <a:gd name="T7" fmla="*/ 4 h 4"/>
                <a:gd name="T8" fmla="*/ 8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3"/>
                  </a:move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2"/>
                    <a:pt x="5" y="3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0" name="Freeform 12594"/>
            <p:cNvSpPr>
              <a:spLocks/>
            </p:cNvSpPr>
            <p:nvPr/>
          </p:nvSpPr>
          <p:spPr bwMode="auto">
            <a:xfrm>
              <a:off x="7074782" y="2374321"/>
              <a:ext cx="21939" cy="9142"/>
            </a:xfrm>
            <a:custGeom>
              <a:avLst/>
              <a:gdLst>
                <a:gd name="T0" fmla="*/ 1 w 5"/>
                <a:gd name="T1" fmla="*/ 1 h 2"/>
                <a:gd name="T2" fmla="*/ 5 w 5"/>
                <a:gd name="T3" fmla="*/ 1 h 2"/>
                <a:gd name="T4" fmla="*/ 5 w 5"/>
                <a:gd name="T5" fmla="*/ 1 h 2"/>
                <a:gd name="T6" fmla="*/ 1 w 5"/>
                <a:gd name="T7" fmla="*/ 0 h 2"/>
                <a:gd name="T8" fmla="*/ 1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1" name="Freeform 12595"/>
            <p:cNvSpPr>
              <a:spLocks/>
            </p:cNvSpPr>
            <p:nvPr/>
          </p:nvSpPr>
          <p:spPr bwMode="auto">
            <a:xfrm>
              <a:off x="7118660" y="2504126"/>
              <a:ext cx="12798" cy="3656"/>
            </a:xfrm>
            <a:custGeom>
              <a:avLst/>
              <a:gdLst>
                <a:gd name="T0" fmla="*/ 2 w 3"/>
                <a:gd name="T1" fmla="*/ 1 h 1"/>
                <a:gd name="T2" fmla="*/ 1 w 3"/>
                <a:gd name="T3" fmla="*/ 0 h 1"/>
                <a:gd name="T4" fmla="*/ 0 w 3"/>
                <a:gd name="T5" fmla="*/ 0 h 1"/>
                <a:gd name="T6" fmla="*/ 2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2" name="Freeform 12596"/>
            <p:cNvSpPr>
              <a:spLocks/>
            </p:cNvSpPr>
            <p:nvPr/>
          </p:nvSpPr>
          <p:spPr bwMode="auto">
            <a:xfrm>
              <a:off x="7213728" y="2507783"/>
              <a:ext cx="16455" cy="914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0 h 2"/>
                <a:gd name="T4" fmla="*/ 0 w 4"/>
                <a:gd name="T5" fmla="*/ 1 h 2"/>
                <a:gd name="T6" fmla="*/ 3 w 4"/>
                <a:gd name="T7" fmla="*/ 1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3" name="Freeform 12597"/>
            <p:cNvSpPr>
              <a:spLocks/>
            </p:cNvSpPr>
            <p:nvPr/>
          </p:nvSpPr>
          <p:spPr bwMode="auto">
            <a:xfrm>
              <a:off x="7283201" y="2330443"/>
              <a:ext cx="29252" cy="18282"/>
            </a:xfrm>
            <a:custGeom>
              <a:avLst/>
              <a:gdLst>
                <a:gd name="T0" fmla="*/ 7 w 7"/>
                <a:gd name="T1" fmla="*/ 3 h 4"/>
                <a:gd name="T2" fmla="*/ 0 w 7"/>
                <a:gd name="T3" fmla="*/ 0 h 4"/>
                <a:gd name="T4" fmla="*/ 0 w 7"/>
                <a:gd name="T5" fmla="*/ 1 h 4"/>
                <a:gd name="T6" fmla="*/ 6 w 7"/>
                <a:gd name="T7" fmla="*/ 3 h 4"/>
                <a:gd name="T8" fmla="*/ 7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4" y="3"/>
                    <a:pt x="6" y="3"/>
                  </a:cubicBezTo>
                  <a:cubicBezTo>
                    <a:pt x="7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4" name="Freeform 12598"/>
            <p:cNvSpPr>
              <a:spLocks/>
            </p:cNvSpPr>
            <p:nvPr/>
          </p:nvSpPr>
          <p:spPr bwMode="auto">
            <a:xfrm>
              <a:off x="7299656" y="2330443"/>
              <a:ext cx="18282" cy="9142"/>
            </a:xfrm>
            <a:custGeom>
              <a:avLst/>
              <a:gdLst>
                <a:gd name="T0" fmla="*/ 0 w 4"/>
                <a:gd name="T1" fmla="*/ 0 h 2"/>
                <a:gd name="T2" fmla="*/ 3 w 4"/>
                <a:gd name="T3" fmla="*/ 2 h 2"/>
                <a:gd name="T4" fmla="*/ 4 w 4"/>
                <a:gd name="T5" fmla="*/ 1 h 2"/>
                <a:gd name="T6" fmla="*/ 0 w 4"/>
                <a:gd name="T7" fmla="*/ 0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5" name="Freeform 12599"/>
            <p:cNvSpPr>
              <a:spLocks noEditPoints="1"/>
            </p:cNvSpPr>
            <p:nvPr/>
          </p:nvSpPr>
          <p:spPr bwMode="auto">
            <a:xfrm>
              <a:off x="7138771" y="2871601"/>
              <a:ext cx="151744" cy="215732"/>
            </a:xfrm>
            <a:custGeom>
              <a:avLst/>
              <a:gdLst>
                <a:gd name="T0" fmla="*/ 2 w 35"/>
                <a:gd name="T1" fmla="*/ 36 h 50"/>
                <a:gd name="T2" fmla="*/ 2 w 35"/>
                <a:gd name="T3" fmla="*/ 37 h 50"/>
                <a:gd name="T4" fmla="*/ 3 w 35"/>
                <a:gd name="T5" fmla="*/ 40 h 50"/>
                <a:gd name="T6" fmla="*/ 5 w 35"/>
                <a:gd name="T7" fmla="*/ 43 h 50"/>
                <a:gd name="T8" fmla="*/ 6 w 35"/>
                <a:gd name="T9" fmla="*/ 44 h 50"/>
                <a:gd name="T10" fmla="*/ 14 w 35"/>
                <a:gd name="T11" fmla="*/ 49 h 50"/>
                <a:gd name="T12" fmla="*/ 18 w 35"/>
                <a:gd name="T13" fmla="*/ 49 h 50"/>
                <a:gd name="T14" fmla="*/ 25 w 35"/>
                <a:gd name="T15" fmla="*/ 3 h 50"/>
                <a:gd name="T16" fmla="*/ 0 w 35"/>
                <a:gd name="T17" fmla="*/ 26 h 50"/>
                <a:gd name="T18" fmla="*/ 34 w 35"/>
                <a:gd name="T19" fmla="*/ 26 h 50"/>
                <a:gd name="T20" fmla="*/ 15 w 35"/>
                <a:gd name="T21" fmla="*/ 49 h 50"/>
                <a:gd name="T22" fmla="*/ 21 w 35"/>
                <a:gd name="T23" fmla="*/ 45 h 50"/>
                <a:gd name="T24" fmla="*/ 17 w 35"/>
                <a:gd name="T25" fmla="*/ 44 h 50"/>
                <a:gd name="T26" fmla="*/ 10 w 35"/>
                <a:gd name="T27" fmla="*/ 47 h 50"/>
                <a:gd name="T28" fmla="*/ 9 w 35"/>
                <a:gd name="T29" fmla="*/ 47 h 50"/>
                <a:gd name="T30" fmla="*/ 16 w 35"/>
                <a:gd name="T31" fmla="*/ 41 h 50"/>
                <a:gd name="T32" fmla="*/ 30 w 35"/>
                <a:gd name="T33" fmla="*/ 35 h 50"/>
                <a:gd name="T34" fmla="*/ 6 w 35"/>
                <a:gd name="T35" fmla="*/ 43 h 50"/>
                <a:gd name="T36" fmla="*/ 6 w 35"/>
                <a:gd name="T37" fmla="*/ 43 h 50"/>
                <a:gd name="T38" fmla="*/ 33 w 35"/>
                <a:gd name="T39" fmla="*/ 27 h 50"/>
                <a:gd name="T40" fmla="*/ 3 w 35"/>
                <a:gd name="T41" fmla="*/ 38 h 50"/>
                <a:gd name="T42" fmla="*/ 3 w 35"/>
                <a:gd name="T43" fmla="*/ 37 h 50"/>
                <a:gd name="T44" fmla="*/ 30 w 35"/>
                <a:gd name="T45" fmla="*/ 24 h 50"/>
                <a:gd name="T46" fmla="*/ 2 w 35"/>
                <a:gd name="T47" fmla="*/ 36 h 50"/>
                <a:gd name="T48" fmla="*/ 10 w 35"/>
                <a:gd name="T49" fmla="*/ 31 h 50"/>
                <a:gd name="T50" fmla="*/ 2 w 35"/>
                <a:gd name="T51" fmla="*/ 34 h 50"/>
                <a:gd name="T52" fmla="*/ 32 w 35"/>
                <a:gd name="T53" fmla="*/ 20 h 50"/>
                <a:gd name="T54" fmla="*/ 1 w 35"/>
                <a:gd name="T55" fmla="*/ 29 h 50"/>
                <a:gd name="T56" fmla="*/ 6 w 35"/>
                <a:gd name="T57" fmla="*/ 6 h 50"/>
                <a:gd name="T58" fmla="*/ 10 w 35"/>
                <a:gd name="T59" fmla="*/ 4 h 50"/>
                <a:gd name="T60" fmla="*/ 18 w 35"/>
                <a:gd name="T61" fmla="*/ 1 h 50"/>
                <a:gd name="T62" fmla="*/ 5 w 35"/>
                <a:gd name="T63" fmla="*/ 8 h 50"/>
                <a:gd name="T64" fmla="*/ 15 w 35"/>
                <a:gd name="T65" fmla="*/ 3 h 50"/>
                <a:gd name="T66" fmla="*/ 19 w 35"/>
                <a:gd name="T67" fmla="*/ 1 h 50"/>
                <a:gd name="T68" fmla="*/ 19 w 35"/>
                <a:gd name="T69" fmla="*/ 3 h 50"/>
                <a:gd name="T70" fmla="*/ 4 w 35"/>
                <a:gd name="T71" fmla="*/ 9 h 50"/>
                <a:gd name="T72" fmla="*/ 10 w 35"/>
                <a:gd name="T73" fmla="*/ 16 h 50"/>
                <a:gd name="T74" fmla="*/ 1 w 35"/>
                <a:gd name="T75" fmla="*/ 19 h 50"/>
                <a:gd name="T76" fmla="*/ 9 w 35"/>
                <a:gd name="T77" fmla="*/ 14 h 50"/>
                <a:gd name="T78" fmla="*/ 1 w 35"/>
                <a:gd name="T79" fmla="*/ 17 h 50"/>
                <a:gd name="T80" fmla="*/ 24 w 35"/>
                <a:gd name="T81" fmla="*/ 5 h 50"/>
                <a:gd name="T82" fmla="*/ 18 w 35"/>
                <a:gd name="T83" fmla="*/ 6 h 50"/>
                <a:gd name="T84" fmla="*/ 25 w 35"/>
                <a:gd name="T85" fmla="*/ 4 h 50"/>
                <a:gd name="T86" fmla="*/ 23 w 35"/>
                <a:gd name="T87" fmla="*/ 3 h 50"/>
                <a:gd name="T88" fmla="*/ 16 w 35"/>
                <a:gd name="T89" fmla="*/ 4 h 50"/>
                <a:gd name="T90" fmla="*/ 22 w 35"/>
                <a:gd name="T91" fmla="*/ 2 h 50"/>
                <a:gd name="T92" fmla="*/ 1 w 35"/>
                <a:gd name="T93" fmla="*/ 20 h 50"/>
                <a:gd name="T94" fmla="*/ 30 w 35"/>
                <a:gd name="T95" fmla="*/ 8 h 50"/>
                <a:gd name="T96" fmla="*/ 0 w 35"/>
                <a:gd name="T97" fmla="*/ 23 h 50"/>
                <a:gd name="T98" fmla="*/ 31 w 35"/>
                <a:gd name="T99" fmla="*/ 10 h 50"/>
                <a:gd name="T100" fmla="*/ 1 w 35"/>
                <a:gd name="T101" fmla="*/ 27 h 50"/>
                <a:gd name="T102" fmla="*/ 1 w 35"/>
                <a:gd name="T103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50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1" y="34"/>
                    <a:pt x="1" y="35"/>
                    <a:pt x="2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8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1"/>
                    <a:pt x="4" y="42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7" y="45"/>
                    <a:pt x="8" y="46"/>
                    <a:pt x="9" y="47"/>
                  </a:cubicBezTo>
                  <a:cubicBezTo>
                    <a:pt x="10" y="48"/>
                    <a:pt x="12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6" y="50"/>
                    <a:pt x="17" y="50"/>
                    <a:pt x="18" y="49"/>
                  </a:cubicBezTo>
                  <a:cubicBezTo>
                    <a:pt x="27" y="48"/>
                    <a:pt x="32" y="37"/>
                    <a:pt x="34" y="29"/>
                  </a:cubicBezTo>
                  <a:cubicBezTo>
                    <a:pt x="35" y="24"/>
                    <a:pt x="35" y="19"/>
                    <a:pt x="34" y="14"/>
                  </a:cubicBezTo>
                  <a:cubicBezTo>
                    <a:pt x="32" y="10"/>
                    <a:pt x="30" y="6"/>
                    <a:pt x="25" y="3"/>
                  </a:cubicBezTo>
                  <a:cubicBezTo>
                    <a:pt x="21" y="0"/>
                    <a:pt x="16" y="0"/>
                    <a:pt x="12" y="1"/>
                  </a:cubicBezTo>
                  <a:cubicBezTo>
                    <a:pt x="4" y="4"/>
                    <a:pt x="1" y="11"/>
                    <a:pt x="0" y="19"/>
                  </a:cubicBezTo>
                  <a:cubicBezTo>
                    <a:pt x="0" y="21"/>
                    <a:pt x="0" y="23"/>
                    <a:pt x="0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0" y="30"/>
                  </a:cubicBezTo>
                  <a:close/>
                  <a:moveTo>
                    <a:pt x="34" y="26"/>
                  </a:moveTo>
                  <a:cubicBezTo>
                    <a:pt x="33" y="34"/>
                    <a:pt x="29" y="43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19" y="48"/>
                    <a:pt x="17" y="48"/>
                    <a:pt x="15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6" y="48"/>
                    <a:pt x="19" y="47"/>
                    <a:pt x="22" y="45"/>
                  </a:cubicBezTo>
                  <a:cubicBezTo>
                    <a:pt x="22" y="45"/>
                    <a:pt x="22" y="45"/>
                    <a:pt x="21" y="45"/>
                  </a:cubicBezTo>
                  <a:cubicBezTo>
                    <a:pt x="19" y="46"/>
                    <a:pt x="16" y="48"/>
                    <a:pt x="13" y="49"/>
                  </a:cubicBezTo>
                  <a:cubicBezTo>
                    <a:pt x="12" y="48"/>
                    <a:pt x="11" y="48"/>
                    <a:pt x="10" y="47"/>
                  </a:cubicBezTo>
                  <a:cubicBezTo>
                    <a:pt x="12" y="46"/>
                    <a:pt x="15" y="45"/>
                    <a:pt x="17" y="44"/>
                  </a:cubicBezTo>
                  <a:cubicBezTo>
                    <a:pt x="17" y="44"/>
                    <a:pt x="17" y="44"/>
                    <a:pt x="16" y="44"/>
                  </a:cubicBezTo>
                  <a:cubicBezTo>
                    <a:pt x="14" y="45"/>
                    <a:pt x="12" y="46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5" y="44"/>
                    <a:pt x="21" y="42"/>
                    <a:pt x="27" y="40"/>
                  </a:cubicBezTo>
                  <a:cubicBezTo>
                    <a:pt x="27" y="40"/>
                    <a:pt x="27" y="39"/>
                    <a:pt x="26" y="39"/>
                  </a:cubicBezTo>
                  <a:cubicBezTo>
                    <a:pt x="20" y="41"/>
                    <a:pt x="15" y="44"/>
                    <a:pt x="9" y="47"/>
                  </a:cubicBezTo>
                  <a:cubicBezTo>
                    <a:pt x="9" y="46"/>
                    <a:pt x="8" y="46"/>
                    <a:pt x="8" y="45"/>
                  </a:cubicBezTo>
                  <a:cubicBezTo>
                    <a:pt x="10" y="44"/>
                    <a:pt x="13" y="43"/>
                    <a:pt x="16" y="42"/>
                  </a:cubicBezTo>
                  <a:cubicBezTo>
                    <a:pt x="16" y="42"/>
                    <a:pt x="16" y="41"/>
                    <a:pt x="16" y="41"/>
                  </a:cubicBezTo>
                  <a:cubicBezTo>
                    <a:pt x="13" y="42"/>
                    <a:pt x="10" y="44"/>
                    <a:pt x="7" y="45"/>
                  </a:cubicBezTo>
                  <a:cubicBezTo>
                    <a:pt x="7" y="45"/>
                    <a:pt x="7" y="45"/>
                    <a:pt x="7" y="44"/>
                  </a:cubicBezTo>
                  <a:cubicBezTo>
                    <a:pt x="14" y="41"/>
                    <a:pt x="22" y="38"/>
                    <a:pt x="30" y="35"/>
                  </a:cubicBezTo>
                  <a:cubicBezTo>
                    <a:pt x="30" y="35"/>
                    <a:pt x="30" y="35"/>
                    <a:pt x="29" y="35"/>
                  </a:cubicBezTo>
                  <a:cubicBezTo>
                    <a:pt x="22" y="37"/>
                    <a:pt x="14" y="40"/>
                    <a:pt x="6" y="44"/>
                  </a:cubicBezTo>
                  <a:cubicBezTo>
                    <a:pt x="6" y="44"/>
                    <a:pt x="6" y="43"/>
                    <a:pt x="6" y="43"/>
                  </a:cubicBezTo>
                  <a:cubicBezTo>
                    <a:pt x="9" y="42"/>
                    <a:pt x="11" y="41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1" y="40"/>
                    <a:pt x="8" y="41"/>
                    <a:pt x="6" y="43"/>
                  </a:cubicBezTo>
                  <a:cubicBezTo>
                    <a:pt x="5" y="42"/>
                    <a:pt x="4" y="41"/>
                    <a:pt x="4" y="40"/>
                  </a:cubicBezTo>
                  <a:cubicBezTo>
                    <a:pt x="13" y="35"/>
                    <a:pt x="23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23" y="30"/>
                    <a:pt x="13" y="34"/>
                    <a:pt x="3" y="39"/>
                  </a:cubicBezTo>
                  <a:cubicBezTo>
                    <a:pt x="3" y="39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6" y="37"/>
                    <a:pt x="8" y="35"/>
                    <a:pt x="11" y="34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8" y="35"/>
                    <a:pt x="5" y="36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12" y="32"/>
                    <a:pt x="21" y="28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21" y="28"/>
                    <a:pt x="11" y="32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5" y="34"/>
                    <a:pt x="7" y="33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cubicBezTo>
                    <a:pt x="7" y="33"/>
                    <a:pt x="5" y="34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2" y="30"/>
                    <a:pt x="22" y="25"/>
                    <a:pt x="33" y="20"/>
                  </a:cubicBezTo>
                  <a:cubicBezTo>
                    <a:pt x="33" y="20"/>
                    <a:pt x="33" y="19"/>
                    <a:pt x="32" y="20"/>
                  </a:cubicBezTo>
                  <a:cubicBezTo>
                    <a:pt x="22" y="24"/>
                    <a:pt x="12" y="29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2"/>
                    <a:pt x="1" y="30"/>
                    <a:pt x="1" y="29"/>
                  </a:cubicBezTo>
                  <a:cubicBezTo>
                    <a:pt x="11" y="24"/>
                    <a:pt x="22" y="19"/>
                    <a:pt x="33" y="14"/>
                  </a:cubicBezTo>
                  <a:cubicBezTo>
                    <a:pt x="34" y="18"/>
                    <a:pt x="35" y="22"/>
                    <a:pt x="34" y="26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5"/>
                    <a:pt x="9" y="5"/>
                    <a:pt x="10" y="4"/>
                  </a:cubicBezTo>
                  <a:cubicBezTo>
                    <a:pt x="11" y="4"/>
                    <a:pt x="10" y="3"/>
                    <a:pt x="10" y="4"/>
                  </a:cubicBezTo>
                  <a:cubicBezTo>
                    <a:pt x="9" y="4"/>
                    <a:pt x="7" y="5"/>
                    <a:pt x="6" y="5"/>
                  </a:cubicBezTo>
                  <a:cubicBezTo>
                    <a:pt x="9" y="2"/>
                    <a:pt x="14" y="1"/>
                    <a:pt x="18" y="1"/>
                  </a:cubicBezTo>
                  <a:cubicBezTo>
                    <a:pt x="17" y="1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4"/>
                    <a:pt x="8" y="6"/>
                    <a:pt x="5" y="8"/>
                  </a:cubicBezTo>
                  <a:cubicBezTo>
                    <a:pt x="5" y="7"/>
                    <a:pt x="5" y="6"/>
                    <a:pt x="6" y="6"/>
                  </a:cubicBezTo>
                  <a:close/>
                  <a:moveTo>
                    <a:pt x="4" y="9"/>
                  </a:moveTo>
                  <a:cubicBezTo>
                    <a:pt x="8" y="7"/>
                    <a:pt x="11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2"/>
                    <a:pt x="18" y="2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1" y="2"/>
                    <a:pt x="22" y="2"/>
                  </a:cubicBezTo>
                  <a:cubicBezTo>
                    <a:pt x="20" y="3"/>
                    <a:pt x="18" y="3"/>
                    <a:pt x="17" y="4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4" y="5"/>
                    <a:pt x="9" y="7"/>
                    <a:pt x="3" y="10"/>
                  </a:cubicBezTo>
                  <a:cubicBezTo>
                    <a:pt x="4" y="10"/>
                    <a:pt x="4" y="9"/>
                    <a:pt x="4" y="9"/>
                  </a:cubicBezTo>
                  <a:close/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4" y="19"/>
                    <a:pt x="7" y="17"/>
                    <a:pt x="10" y="16"/>
                  </a:cubicBezTo>
                  <a:cubicBezTo>
                    <a:pt x="10" y="16"/>
                    <a:pt x="10" y="15"/>
                    <a:pt x="9" y="15"/>
                  </a:cubicBezTo>
                  <a:cubicBezTo>
                    <a:pt x="7" y="17"/>
                    <a:pt x="4" y="18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9" y="15"/>
                    <a:pt x="18" y="11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0" y="9"/>
                    <a:pt x="15" y="11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7" y="15"/>
                    <a:pt x="4" y="16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9" y="13"/>
                    <a:pt x="17" y="9"/>
                    <a:pt x="24" y="6"/>
                  </a:cubicBezTo>
                  <a:cubicBezTo>
                    <a:pt x="25" y="5"/>
                    <a:pt x="24" y="5"/>
                    <a:pt x="24" y="5"/>
                  </a:cubicBezTo>
                  <a:cubicBezTo>
                    <a:pt x="17" y="8"/>
                    <a:pt x="9" y="12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7" y="11"/>
                    <a:pt x="13" y="8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1" y="5"/>
                    <a:pt x="23" y="5"/>
                    <a:pt x="25" y="4"/>
                  </a:cubicBezTo>
                  <a:cubicBezTo>
                    <a:pt x="25" y="4"/>
                    <a:pt x="25" y="3"/>
                    <a:pt x="25" y="4"/>
                  </a:cubicBezTo>
                  <a:cubicBezTo>
                    <a:pt x="23" y="4"/>
                    <a:pt x="21" y="4"/>
                    <a:pt x="19" y="5"/>
                  </a:cubicBezTo>
                  <a:cubicBezTo>
                    <a:pt x="21" y="4"/>
                    <a:pt x="22" y="4"/>
                    <a:pt x="23" y="3"/>
                  </a:cubicBezTo>
                  <a:cubicBezTo>
                    <a:pt x="23" y="3"/>
                    <a:pt x="23" y="2"/>
                    <a:pt x="23" y="3"/>
                  </a:cubicBezTo>
                  <a:cubicBezTo>
                    <a:pt x="16" y="6"/>
                    <a:pt x="9" y="9"/>
                    <a:pt x="2" y="13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2" y="7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4"/>
                    <a:pt x="28" y="5"/>
                    <a:pt x="30" y="8"/>
                  </a:cubicBezTo>
                  <a:cubicBezTo>
                    <a:pt x="20" y="12"/>
                    <a:pt x="11" y="16"/>
                    <a:pt x="1" y="20"/>
                  </a:cubicBezTo>
                  <a:cubicBezTo>
                    <a:pt x="1" y="20"/>
                    <a:pt x="1" y="21"/>
                    <a:pt x="2" y="21"/>
                  </a:cubicBezTo>
                  <a:cubicBezTo>
                    <a:pt x="11" y="16"/>
                    <a:pt x="20" y="12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1" y="9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1" y="14"/>
                    <a:pt x="11" y="19"/>
                    <a:pt x="0" y="23"/>
                  </a:cubicBezTo>
                  <a:cubicBezTo>
                    <a:pt x="0" y="22"/>
                    <a:pt x="1" y="21"/>
                    <a:pt x="1" y="20"/>
                  </a:cubicBezTo>
                  <a:close/>
                  <a:moveTo>
                    <a:pt x="31" y="10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32" y="11"/>
                    <a:pt x="32" y="11"/>
                    <a:pt x="32" y="12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2" y="22"/>
                    <a:pt x="22" y="17"/>
                    <a:pt x="32" y="12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22" y="19"/>
                    <a:pt x="11" y="23"/>
                    <a:pt x="1" y="28"/>
                  </a:cubicBezTo>
                  <a:cubicBezTo>
                    <a:pt x="0" y="27"/>
                    <a:pt x="0" y="25"/>
                    <a:pt x="0" y="24"/>
                  </a:cubicBezTo>
                  <a:cubicBezTo>
                    <a:pt x="11" y="19"/>
                    <a:pt x="21" y="15"/>
                    <a:pt x="3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6" name="Freeform 12600"/>
            <p:cNvSpPr>
              <a:spLocks/>
            </p:cNvSpPr>
            <p:nvPr/>
          </p:nvSpPr>
          <p:spPr bwMode="auto">
            <a:xfrm>
              <a:off x="7056500" y="3175089"/>
              <a:ext cx="87755" cy="38394"/>
            </a:xfrm>
            <a:custGeom>
              <a:avLst/>
              <a:gdLst>
                <a:gd name="T0" fmla="*/ 19 w 20"/>
                <a:gd name="T1" fmla="*/ 0 h 9"/>
                <a:gd name="T2" fmla="*/ 14 w 20"/>
                <a:gd name="T3" fmla="*/ 2 h 9"/>
                <a:gd name="T4" fmla="*/ 14 w 20"/>
                <a:gd name="T5" fmla="*/ 2 h 9"/>
                <a:gd name="T6" fmla="*/ 17 w 20"/>
                <a:gd name="T7" fmla="*/ 1 h 9"/>
                <a:gd name="T8" fmla="*/ 16 w 20"/>
                <a:gd name="T9" fmla="*/ 2 h 9"/>
                <a:gd name="T10" fmla="*/ 0 w 20"/>
                <a:gd name="T11" fmla="*/ 8 h 9"/>
                <a:gd name="T12" fmla="*/ 0 w 20"/>
                <a:gd name="T13" fmla="*/ 9 h 9"/>
                <a:gd name="T14" fmla="*/ 10 w 20"/>
                <a:gd name="T15" fmla="*/ 5 h 9"/>
                <a:gd name="T16" fmla="*/ 11 w 20"/>
                <a:gd name="T17" fmla="*/ 5 h 9"/>
                <a:gd name="T18" fmla="*/ 16 w 20"/>
                <a:gd name="T19" fmla="*/ 3 h 9"/>
                <a:gd name="T20" fmla="*/ 17 w 20"/>
                <a:gd name="T21" fmla="*/ 2 h 9"/>
                <a:gd name="T22" fmla="*/ 18 w 20"/>
                <a:gd name="T23" fmla="*/ 2 h 9"/>
                <a:gd name="T24" fmla="*/ 19 w 20"/>
                <a:gd name="T25" fmla="*/ 0 h 9"/>
                <a:gd name="T26" fmla="*/ 19 w 20"/>
                <a:gd name="T27" fmla="*/ 0 h 9"/>
                <a:gd name="T28" fmla="*/ 19 w 20"/>
                <a:gd name="T29" fmla="*/ 0 h 9"/>
                <a:gd name="T30" fmla="*/ 19 w 20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9">
                  <a:moveTo>
                    <a:pt x="19" y="0"/>
                  </a:moveTo>
                  <a:cubicBezTo>
                    <a:pt x="17" y="0"/>
                    <a:pt x="16" y="1"/>
                    <a:pt x="14" y="2"/>
                  </a:cubicBezTo>
                  <a:cubicBezTo>
                    <a:pt x="14" y="2"/>
                    <a:pt x="14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4"/>
                    <a:pt x="5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8"/>
                    <a:pt x="7" y="6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3" y="5"/>
                    <a:pt x="14" y="4"/>
                    <a:pt x="16" y="3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7" name="Freeform 12601"/>
            <p:cNvSpPr>
              <a:spLocks/>
            </p:cNvSpPr>
            <p:nvPr/>
          </p:nvSpPr>
          <p:spPr bwMode="auto">
            <a:xfrm>
              <a:off x="7325251" y="3136696"/>
              <a:ext cx="25595" cy="731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8" name="Freeform 12602"/>
            <p:cNvSpPr>
              <a:spLocks/>
            </p:cNvSpPr>
            <p:nvPr/>
          </p:nvSpPr>
          <p:spPr bwMode="auto">
            <a:xfrm>
              <a:off x="7052843" y="3140353"/>
              <a:ext cx="43878" cy="21939"/>
            </a:xfrm>
            <a:custGeom>
              <a:avLst/>
              <a:gdLst>
                <a:gd name="T0" fmla="*/ 0 w 10"/>
                <a:gd name="T1" fmla="*/ 4 h 5"/>
                <a:gd name="T2" fmla="*/ 1 w 10"/>
                <a:gd name="T3" fmla="*/ 5 h 5"/>
                <a:gd name="T4" fmla="*/ 10 w 10"/>
                <a:gd name="T5" fmla="*/ 1 h 5"/>
                <a:gd name="T6" fmla="*/ 10 w 10"/>
                <a:gd name="T7" fmla="*/ 0 h 5"/>
                <a:gd name="T8" fmla="*/ 0 w 1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4" y="3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6" y="2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9" name="Freeform 12603"/>
            <p:cNvSpPr>
              <a:spLocks/>
            </p:cNvSpPr>
            <p:nvPr/>
          </p:nvSpPr>
          <p:spPr bwMode="auto">
            <a:xfrm>
              <a:off x="7277717" y="3122070"/>
              <a:ext cx="31081" cy="9142"/>
            </a:xfrm>
            <a:custGeom>
              <a:avLst/>
              <a:gdLst>
                <a:gd name="T0" fmla="*/ 6 w 7"/>
                <a:gd name="T1" fmla="*/ 0 h 2"/>
                <a:gd name="T2" fmla="*/ 2 w 7"/>
                <a:gd name="T3" fmla="*/ 0 h 2"/>
                <a:gd name="T4" fmla="*/ 2 w 7"/>
                <a:gd name="T5" fmla="*/ 1 h 2"/>
                <a:gd name="T6" fmla="*/ 2 w 7"/>
                <a:gd name="T7" fmla="*/ 1 h 2"/>
                <a:gd name="T8" fmla="*/ 2 w 7"/>
                <a:gd name="T9" fmla="*/ 1 h 2"/>
                <a:gd name="T10" fmla="*/ 4 w 7"/>
                <a:gd name="T11" fmla="*/ 1 h 2"/>
                <a:gd name="T12" fmla="*/ 1 w 7"/>
                <a:gd name="T13" fmla="*/ 1 h 2"/>
                <a:gd name="T14" fmla="*/ 1 w 7"/>
                <a:gd name="T15" fmla="*/ 2 h 2"/>
                <a:gd name="T16" fmla="*/ 4 w 7"/>
                <a:gd name="T17" fmla="*/ 1 h 2"/>
                <a:gd name="T18" fmla="*/ 5 w 7"/>
                <a:gd name="T19" fmla="*/ 1 h 2"/>
                <a:gd name="T20" fmla="*/ 7 w 7"/>
                <a:gd name="T21" fmla="*/ 0 h 2"/>
                <a:gd name="T22" fmla="*/ 6 w 7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0" name="Freeform 12604"/>
            <p:cNvSpPr>
              <a:spLocks/>
            </p:cNvSpPr>
            <p:nvPr/>
          </p:nvSpPr>
          <p:spPr bwMode="auto">
            <a:xfrm>
              <a:off x="7264919" y="3153150"/>
              <a:ext cx="95068" cy="21939"/>
            </a:xfrm>
            <a:custGeom>
              <a:avLst/>
              <a:gdLst>
                <a:gd name="T0" fmla="*/ 1 w 22"/>
                <a:gd name="T1" fmla="*/ 5 h 5"/>
                <a:gd name="T2" fmla="*/ 17 w 22"/>
                <a:gd name="T3" fmla="*/ 2 h 5"/>
                <a:gd name="T4" fmla="*/ 18 w 22"/>
                <a:gd name="T5" fmla="*/ 2 h 5"/>
                <a:gd name="T6" fmla="*/ 22 w 22"/>
                <a:gd name="T7" fmla="*/ 1 h 5"/>
                <a:gd name="T8" fmla="*/ 22 w 22"/>
                <a:gd name="T9" fmla="*/ 0 h 5"/>
                <a:gd name="T10" fmla="*/ 20 w 22"/>
                <a:gd name="T11" fmla="*/ 0 h 5"/>
                <a:gd name="T12" fmla="*/ 20 w 22"/>
                <a:gd name="T13" fmla="*/ 0 h 5"/>
                <a:gd name="T14" fmla="*/ 1 w 22"/>
                <a:gd name="T15" fmla="*/ 5 h 5"/>
                <a:gd name="T16" fmla="*/ 1 w 22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1" y="5"/>
                  </a:moveTo>
                  <a:cubicBezTo>
                    <a:pt x="6" y="4"/>
                    <a:pt x="12" y="3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1"/>
                    <a:pt x="20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2"/>
                    <a:pt x="7" y="3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1" name="Freeform 12605"/>
            <p:cNvSpPr>
              <a:spLocks/>
            </p:cNvSpPr>
            <p:nvPr/>
          </p:nvSpPr>
          <p:spPr bwMode="auto">
            <a:xfrm>
              <a:off x="7252122" y="3197028"/>
              <a:ext cx="126149" cy="29252"/>
            </a:xfrm>
            <a:custGeom>
              <a:avLst/>
              <a:gdLst>
                <a:gd name="T0" fmla="*/ 0 w 29"/>
                <a:gd name="T1" fmla="*/ 6 h 7"/>
                <a:gd name="T2" fmla="*/ 1 w 29"/>
                <a:gd name="T3" fmla="*/ 7 h 7"/>
                <a:gd name="T4" fmla="*/ 16 w 29"/>
                <a:gd name="T5" fmla="*/ 4 h 7"/>
                <a:gd name="T6" fmla="*/ 16 w 29"/>
                <a:gd name="T7" fmla="*/ 5 h 7"/>
                <a:gd name="T8" fmla="*/ 17 w 29"/>
                <a:gd name="T9" fmla="*/ 4 h 7"/>
                <a:gd name="T10" fmla="*/ 22 w 29"/>
                <a:gd name="T11" fmla="*/ 3 h 7"/>
                <a:gd name="T12" fmla="*/ 22 w 29"/>
                <a:gd name="T13" fmla="*/ 4 h 7"/>
                <a:gd name="T14" fmla="*/ 28 w 29"/>
                <a:gd name="T15" fmla="*/ 2 h 7"/>
                <a:gd name="T16" fmla="*/ 28 w 29"/>
                <a:gd name="T17" fmla="*/ 1 h 7"/>
                <a:gd name="T18" fmla="*/ 23 w 29"/>
                <a:gd name="T19" fmla="*/ 3 h 7"/>
                <a:gd name="T20" fmla="*/ 23 w 29"/>
                <a:gd name="T21" fmla="*/ 3 h 7"/>
                <a:gd name="T22" fmla="*/ 22 w 29"/>
                <a:gd name="T23" fmla="*/ 3 h 7"/>
                <a:gd name="T24" fmla="*/ 28 w 29"/>
                <a:gd name="T25" fmla="*/ 1 h 7"/>
                <a:gd name="T26" fmla="*/ 28 w 29"/>
                <a:gd name="T27" fmla="*/ 1 h 7"/>
                <a:gd name="T28" fmla="*/ 18 w 29"/>
                <a:gd name="T29" fmla="*/ 3 h 7"/>
                <a:gd name="T30" fmla="*/ 0 w 29"/>
                <a:gd name="T3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7">
                  <a:moveTo>
                    <a:pt x="0" y="6"/>
                  </a:moveTo>
                  <a:cubicBezTo>
                    <a:pt x="0" y="6"/>
                    <a:pt x="0" y="7"/>
                    <a:pt x="1" y="7"/>
                  </a:cubicBezTo>
                  <a:cubicBezTo>
                    <a:pt x="6" y="6"/>
                    <a:pt x="11" y="5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9" y="4"/>
                    <a:pt x="20" y="4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4" y="3"/>
                    <a:pt x="26" y="3"/>
                    <a:pt x="28" y="2"/>
                  </a:cubicBezTo>
                  <a:cubicBezTo>
                    <a:pt x="29" y="2"/>
                    <a:pt x="29" y="1"/>
                    <a:pt x="28" y="1"/>
                  </a:cubicBezTo>
                  <a:cubicBezTo>
                    <a:pt x="27" y="2"/>
                    <a:pt x="25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4" y="2"/>
                    <a:pt x="26" y="2"/>
                    <a:pt x="28" y="1"/>
                  </a:cubicBezTo>
                  <a:cubicBezTo>
                    <a:pt x="28" y="1"/>
                    <a:pt x="28" y="0"/>
                    <a:pt x="28" y="1"/>
                  </a:cubicBezTo>
                  <a:cubicBezTo>
                    <a:pt x="25" y="1"/>
                    <a:pt x="21" y="2"/>
                    <a:pt x="18" y="3"/>
                  </a:cubicBezTo>
                  <a:cubicBezTo>
                    <a:pt x="12" y="4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2" name="Freeform 12606"/>
            <p:cNvSpPr>
              <a:spLocks/>
            </p:cNvSpPr>
            <p:nvPr/>
          </p:nvSpPr>
          <p:spPr bwMode="auto">
            <a:xfrm>
              <a:off x="7147912" y="2944731"/>
              <a:ext cx="135290" cy="60332"/>
            </a:xfrm>
            <a:custGeom>
              <a:avLst/>
              <a:gdLst>
                <a:gd name="T0" fmla="*/ 0 w 31"/>
                <a:gd name="T1" fmla="*/ 14 h 14"/>
                <a:gd name="T2" fmla="*/ 31 w 31"/>
                <a:gd name="T3" fmla="*/ 0 h 14"/>
                <a:gd name="T4" fmla="*/ 30 w 31"/>
                <a:gd name="T5" fmla="*/ 0 h 14"/>
                <a:gd name="T6" fmla="*/ 0 w 31"/>
                <a:gd name="T7" fmla="*/ 13 h 14"/>
                <a:gd name="T8" fmla="*/ 0 w 3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0" y="14"/>
                  </a:moveTo>
                  <a:cubicBezTo>
                    <a:pt x="10" y="9"/>
                    <a:pt x="20" y="5"/>
                    <a:pt x="31" y="0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20" y="4"/>
                    <a:pt x="10" y="9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3" name="Freeform 12607"/>
            <p:cNvSpPr>
              <a:spLocks/>
            </p:cNvSpPr>
            <p:nvPr/>
          </p:nvSpPr>
          <p:spPr bwMode="auto">
            <a:xfrm>
              <a:off x="7160710" y="3001407"/>
              <a:ext cx="107867" cy="53019"/>
            </a:xfrm>
            <a:custGeom>
              <a:avLst/>
              <a:gdLst>
                <a:gd name="T0" fmla="*/ 25 w 25"/>
                <a:gd name="T1" fmla="*/ 0 h 12"/>
                <a:gd name="T2" fmla="*/ 0 w 25"/>
                <a:gd name="T3" fmla="*/ 11 h 12"/>
                <a:gd name="T4" fmla="*/ 0 w 25"/>
                <a:gd name="T5" fmla="*/ 12 h 12"/>
                <a:gd name="T6" fmla="*/ 25 w 25"/>
                <a:gd name="T7" fmla="*/ 1 h 12"/>
                <a:gd name="T8" fmla="*/ 25 w 2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17" y="4"/>
                    <a:pt x="8" y="8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9" y="8"/>
                    <a:pt x="17" y="5"/>
                    <a:pt x="25" y="1"/>
                  </a:cubicBezTo>
                  <a:cubicBezTo>
                    <a:pt x="25" y="1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4" name="Freeform 12608"/>
            <p:cNvSpPr>
              <a:spLocks/>
            </p:cNvSpPr>
            <p:nvPr/>
          </p:nvSpPr>
          <p:spPr bwMode="auto">
            <a:xfrm>
              <a:off x="7157053" y="2902682"/>
              <a:ext cx="29252" cy="16455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3 h 4"/>
                <a:gd name="T4" fmla="*/ 1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5" name="Freeform 12609"/>
            <p:cNvSpPr>
              <a:spLocks/>
            </p:cNvSpPr>
            <p:nvPr/>
          </p:nvSpPr>
          <p:spPr bwMode="auto">
            <a:xfrm>
              <a:off x="7147912" y="2915479"/>
              <a:ext cx="38394" cy="16455"/>
            </a:xfrm>
            <a:custGeom>
              <a:avLst/>
              <a:gdLst>
                <a:gd name="T0" fmla="*/ 9 w 9"/>
                <a:gd name="T1" fmla="*/ 0 h 4"/>
                <a:gd name="T2" fmla="*/ 1 w 9"/>
                <a:gd name="T3" fmla="*/ 4 h 4"/>
                <a:gd name="T4" fmla="*/ 1 w 9"/>
                <a:gd name="T5" fmla="*/ 4 h 4"/>
                <a:gd name="T6" fmla="*/ 9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4" y="3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6" name="Freeform 12610"/>
            <p:cNvSpPr>
              <a:spLocks/>
            </p:cNvSpPr>
            <p:nvPr/>
          </p:nvSpPr>
          <p:spPr bwMode="auto">
            <a:xfrm>
              <a:off x="7178992" y="2944731"/>
              <a:ext cx="3656" cy="914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7" name="Freeform 12611"/>
            <p:cNvSpPr>
              <a:spLocks/>
            </p:cNvSpPr>
            <p:nvPr/>
          </p:nvSpPr>
          <p:spPr bwMode="auto">
            <a:xfrm>
              <a:off x="7144255" y="2953873"/>
              <a:ext cx="29252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1 w 7"/>
                <a:gd name="T5" fmla="*/ 3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8" name="Freeform 12612"/>
            <p:cNvSpPr>
              <a:spLocks/>
            </p:cNvSpPr>
            <p:nvPr/>
          </p:nvSpPr>
          <p:spPr bwMode="auto">
            <a:xfrm>
              <a:off x="7138771" y="2963013"/>
              <a:ext cx="43878" cy="16455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0 h 4"/>
                <a:gd name="T4" fmla="*/ 10 w 10"/>
                <a:gd name="T5" fmla="*/ 0 h 4"/>
                <a:gd name="T6" fmla="*/ 1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4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9" name="Freeform 12613"/>
            <p:cNvSpPr>
              <a:spLocks/>
            </p:cNvSpPr>
            <p:nvPr/>
          </p:nvSpPr>
          <p:spPr bwMode="auto">
            <a:xfrm>
              <a:off x="7153397" y="2979468"/>
              <a:ext cx="32908" cy="18282"/>
            </a:xfrm>
            <a:custGeom>
              <a:avLst/>
              <a:gdLst>
                <a:gd name="T0" fmla="*/ 0 w 8"/>
                <a:gd name="T1" fmla="*/ 4 h 4"/>
                <a:gd name="T2" fmla="*/ 7 w 8"/>
                <a:gd name="T3" fmla="*/ 1 h 4"/>
                <a:gd name="T4" fmla="*/ 7 w 8"/>
                <a:gd name="T5" fmla="*/ 0 h 4"/>
                <a:gd name="T6" fmla="*/ 0 w 8"/>
                <a:gd name="T7" fmla="*/ 3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0" name="Freeform 12614"/>
            <p:cNvSpPr>
              <a:spLocks/>
            </p:cNvSpPr>
            <p:nvPr/>
          </p:nvSpPr>
          <p:spPr bwMode="auto">
            <a:xfrm>
              <a:off x="7153397" y="2992265"/>
              <a:ext cx="32908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1 w 8"/>
                <a:gd name="T5" fmla="*/ 4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1" name="Freeform 12615"/>
            <p:cNvSpPr>
              <a:spLocks/>
            </p:cNvSpPr>
            <p:nvPr/>
          </p:nvSpPr>
          <p:spPr bwMode="auto">
            <a:xfrm>
              <a:off x="7195446" y="3027002"/>
              <a:ext cx="5485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2" name="Freeform 12616"/>
            <p:cNvSpPr>
              <a:spLocks/>
            </p:cNvSpPr>
            <p:nvPr/>
          </p:nvSpPr>
          <p:spPr bwMode="auto">
            <a:xfrm>
              <a:off x="7182649" y="3032486"/>
              <a:ext cx="9142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3" name="Freeform 12617"/>
            <p:cNvSpPr>
              <a:spLocks/>
            </p:cNvSpPr>
            <p:nvPr/>
          </p:nvSpPr>
          <p:spPr bwMode="auto">
            <a:xfrm>
              <a:off x="7248465" y="2972155"/>
              <a:ext cx="34737" cy="20111"/>
            </a:xfrm>
            <a:custGeom>
              <a:avLst/>
              <a:gdLst>
                <a:gd name="T0" fmla="*/ 8 w 8"/>
                <a:gd name="T1" fmla="*/ 1 h 5"/>
                <a:gd name="T2" fmla="*/ 0 w 8"/>
                <a:gd name="T3" fmla="*/ 4 h 5"/>
                <a:gd name="T4" fmla="*/ 1 w 8"/>
                <a:gd name="T5" fmla="*/ 5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3" y="4"/>
                    <a:pt x="6" y="3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4" name="Freeform 12618"/>
            <p:cNvSpPr>
              <a:spLocks/>
            </p:cNvSpPr>
            <p:nvPr/>
          </p:nvSpPr>
          <p:spPr bwMode="auto">
            <a:xfrm>
              <a:off x="7248465" y="2992265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3 h 4"/>
                <a:gd name="T4" fmla="*/ 0 w 8"/>
                <a:gd name="T5" fmla="*/ 4 h 4"/>
                <a:gd name="T6" fmla="*/ 8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5" name="Freeform 12619"/>
            <p:cNvSpPr>
              <a:spLocks/>
            </p:cNvSpPr>
            <p:nvPr/>
          </p:nvSpPr>
          <p:spPr bwMode="auto">
            <a:xfrm>
              <a:off x="7239323" y="3010547"/>
              <a:ext cx="38394" cy="16455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3 h 4"/>
                <a:gd name="T4" fmla="*/ 0 w 9"/>
                <a:gd name="T5" fmla="*/ 3 h 4"/>
                <a:gd name="T6" fmla="*/ 8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6" name="Freeform 12620"/>
            <p:cNvSpPr>
              <a:spLocks/>
            </p:cNvSpPr>
            <p:nvPr/>
          </p:nvSpPr>
          <p:spPr bwMode="auto">
            <a:xfrm>
              <a:off x="7230183" y="3027002"/>
              <a:ext cx="38394" cy="18282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3 h 4"/>
                <a:gd name="T4" fmla="*/ 1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7" name="Freeform 12621"/>
            <p:cNvSpPr>
              <a:spLocks/>
            </p:cNvSpPr>
            <p:nvPr/>
          </p:nvSpPr>
          <p:spPr bwMode="auto">
            <a:xfrm>
              <a:off x="7221041" y="3039799"/>
              <a:ext cx="43878" cy="27424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5 h 6"/>
                <a:gd name="T4" fmla="*/ 0 w 10"/>
                <a:gd name="T5" fmla="*/ 5 h 6"/>
                <a:gd name="T6" fmla="*/ 9 w 10"/>
                <a:gd name="T7" fmla="*/ 1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0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8" name="Freeform 12622"/>
            <p:cNvSpPr>
              <a:spLocks/>
            </p:cNvSpPr>
            <p:nvPr/>
          </p:nvSpPr>
          <p:spPr bwMode="auto">
            <a:xfrm>
              <a:off x="7239323" y="2944731"/>
              <a:ext cx="47534" cy="27424"/>
            </a:xfrm>
            <a:custGeom>
              <a:avLst/>
              <a:gdLst>
                <a:gd name="T0" fmla="*/ 1 w 11"/>
                <a:gd name="T1" fmla="*/ 6 h 6"/>
                <a:gd name="T2" fmla="*/ 10 w 11"/>
                <a:gd name="T3" fmla="*/ 1 h 6"/>
                <a:gd name="T4" fmla="*/ 10 w 11"/>
                <a:gd name="T5" fmla="*/ 1 h 6"/>
                <a:gd name="T6" fmla="*/ 1 w 11"/>
                <a:gd name="T7" fmla="*/ 5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3"/>
                    <a:pt x="10" y="1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9" name="Freeform 12623"/>
            <p:cNvSpPr>
              <a:spLocks/>
            </p:cNvSpPr>
            <p:nvPr/>
          </p:nvSpPr>
          <p:spPr bwMode="auto">
            <a:xfrm>
              <a:off x="7248465" y="2937418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0" name="Freeform 12624"/>
            <p:cNvSpPr>
              <a:spLocks/>
            </p:cNvSpPr>
            <p:nvPr/>
          </p:nvSpPr>
          <p:spPr bwMode="auto">
            <a:xfrm>
              <a:off x="7242980" y="2919136"/>
              <a:ext cx="31081" cy="1828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1" name="Freeform 12625"/>
            <p:cNvSpPr>
              <a:spLocks/>
            </p:cNvSpPr>
            <p:nvPr/>
          </p:nvSpPr>
          <p:spPr bwMode="auto">
            <a:xfrm>
              <a:off x="7235667" y="2909995"/>
              <a:ext cx="32908" cy="1828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3 h 4"/>
                <a:gd name="T4" fmla="*/ 1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2" name="Freeform 12626"/>
            <p:cNvSpPr>
              <a:spLocks/>
            </p:cNvSpPr>
            <p:nvPr/>
          </p:nvSpPr>
          <p:spPr bwMode="auto">
            <a:xfrm>
              <a:off x="7221041" y="2897197"/>
              <a:ext cx="40221" cy="21939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1 h 5"/>
                <a:gd name="T4" fmla="*/ 9 w 9"/>
                <a:gd name="T5" fmla="*/ 0 h 5"/>
                <a:gd name="T6" fmla="*/ 0 w 9"/>
                <a:gd name="T7" fmla="*/ 4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4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3" name="Freeform 12627"/>
            <p:cNvSpPr>
              <a:spLocks/>
            </p:cNvSpPr>
            <p:nvPr/>
          </p:nvSpPr>
          <p:spPr bwMode="auto">
            <a:xfrm>
              <a:off x="7186305" y="3122070"/>
              <a:ext cx="27424" cy="18282"/>
            </a:xfrm>
            <a:custGeom>
              <a:avLst/>
              <a:gdLst>
                <a:gd name="T0" fmla="*/ 6 w 6"/>
                <a:gd name="T1" fmla="*/ 2 h 4"/>
                <a:gd name="T2" fmla="*/ 6 w 6"/>
                <a:gd name="T3" fmla="*/ 1 h 4"/>
                <a:gd name="T4" fmla="*/ 2 w 6"/>
                <a:gd name="T5" fmla="*/ 2 h 4"/>
                <a:gd name="T6" fmla="*/ 5 w 6"/>
                <a:gd name="T7" fmla="*/ 1 h 4"/>
                <a:gd name="T8" fmla="*/ 5 w 6"/>
                <a:gd name="T9" fmla="*/ 0 h 4"/>
                <a:gd name="T10" fmla="*/ 1 w 6"/>
                <a:gd name="T11" fmla="*/ 3 h 4"/>
                <a:gd name="T12" fmla="*/ 1 w 6"/>
                <a:gd name="T13" fmla="*/ 3 h 4"/>
                <a:gd name="T14" fmla="*/ 1 w 6"/>
                <a:gd name="T15" fmla="*/ 3 h 4"/>
                <a:gd name="T16" fmla="*/ 1 w 6"/>
                <a:gd name="T17" fmla="*/ 4 h 4"/>
                <a:gd name="T18" fmla="*/ 1 w 6"/>
                <a:gd name="T19" fmla="*/ 3 h 4"/>
                <a:gd name="T20" fmla="*/ 1 w 6"/>
                <a:gd name="T21" fmla="*/ 3 h 4"/>
                <a:gd name="T22" fmla="*/ 1 w 6"/>
                <a:gd name="T23" fmla="*/ 3 h 4"/>
                <a:gd name="T24" fmla="*/ 6 w 6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4" name="Freeform 12628"/>
            <p:cNvSpPr>
              <a:spLocks/>
            </p:cNvSpPr>
            <p:nvPr/>
          </p:nvSpPr>
          <p:spPr bwMode="auto">
            <a:xfrm>
              <a:off x="7200931" y="3144009"/>
              <a:ext cx="25595" cy="18282"/>
            </a:xfrm>
            <a:custGeom>
              <a:avLst/>
              <a:gdLst>
                <a:gd name="T0" fmla="*/ 0 w 6"/>
                <a:gd name="T1" fmla="*/ 3 h 4"/>
                <a:gd name="T2" fmla="*/ 1 w 6"/>
                <a:gd name="T3" fmla="*/ 4 h 4"/>
                <a:gd name="T4" fmla="*/ 6 w 6"/>
                <a:gd name="T5" fmla="*/ 1 h 4"/>
                <a:gd name="T6" fmla="*/ 6 w 6"/>
                <a:gd name="T7" fmla="*/ 0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5" name="Freeform 12629"/>
            <p:cNvSpPr>
              <a:spLocks/>
            </p:cNvSpPr>
            <p:nvPr/>
          </p:nvSpPr>
          <p:spPr bwMode="auto">
            <a:xfrm>
              <a:off x="7200931" y="3162292"/>
              <a:ext cx="16455" cy="7313"/>
            </a:xfrm>
            <a:custGeom>
              <a:avLst/>
              <a:gdLst>
                <a:gd name="T0" fmla="*/ 0 w 4"/>
                <a:gd name="T1" fmla="*/ 1 h 2"/>
                <a:gd name="T2" fmla="*/ 1 w 4"/>
                <a:gd name="T3" fmla="*/ 2 h 2"/>
                <a:gd name="T4" fmla="*/ 4 w 4"/>
                <a:gd name="T5" fmla="*/ 1 h 2"/>
                <a:gd name="T6" fmla="*/ 3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6" name="Freeform 12630"/>
            <p:cNvSpPr>
              <a:spLocks/>
            </p:cNvSpPr>
            <p:nvPr/>
          </p:nvSpPr>
          <p:spPr bwMode="auto">
            <a:xfrm>
              <a:off x="7096721" y="3114757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2 h 3"/>
                <a:gd name="T4" fmla="*/ 1 w 7"/>
                <a:gd name="T5" fmla="*/ 3 h 3"/>
                <a:gd name="T6" fmla="*/ 6 w 7"/>
                <a:gd name="T7" fmla="*/ 1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4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7" name="Freeform 12631"/>
            <p:cNvSpPr>
              <a:spLocks/>
            </p:cNvSpPr>
            <p:nvPr/>
          </p:nvSpPr>
          <p:spPr bwMode="auto">
            <a:xfrm>
              <a:off x="7096721" y="3127555"/>
              <a:ext cx="29252" cy="12798"/>
            </a:xfrm>
            <a:custGeom>
              <a:avLst/>
              <a:gdLst>
                <a:gd name="T0" fmla="*/ 1 w 7"/>
                <a:gd name="T1" fmla="*/ 2 h 3"/>
                <a:gd name="T2" fmla="*/ 1 w 7"/>
                <a:gd name="T3" fmla="*/ 3 h 3"/>
                <a:gd name="T4" fmla="*/ 6 w 7"/>
                <a:gd name="T5" fmla="*/ 0 h 3"/>
                <a:gd name="T6" fmla="*/ 6 w 7"/>
                <a:gd name="T7" fmla="*/ 0 h 3"/>
                <a:gd name="T8" fmla="*/ 1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8" name="Freeform 12632"/>
            <p:cNvSpPr>
              <a:spLocks/>
            </p:cNvSpPr>
            <p:nvPr/>
          </p:nvSpPr>
          <p:spPr bwMode="auto">
            <a:xfrm>
              <a:off x="7043703" y="3136696"/>
              <a:ext cx="82271" cy="38394"/>
            </a:xfrm>
            <a:custGeom>
              <a:avLst/>
              <a:gdLst>
                <a:gd name="T0" fmla="*/ 1 w 19"/>
                <a:gd name="T1" fmla="*/ 9 h 9"/>
                <a:gd name="T2" fmla="*/ 2 w 19"/>
                <a:gd name="T3" fmla="*/ 8 h 9"/>
                <a:gd name="T4" fmla="*/ 2 w 19"/>
                <a:gd name="T5" fmla="*/ 8 h 9"/>
                <a:gd name="T6" fmla="*/ 5 w 19"/>
                <a:gd name="T7" fmla="*/ 7 h 9"/>
                <a:gd name="T8" fmla="*/ 4 w 19"/>
                <a:gd name="T9" fmla="*/ 7 h 9"/>
                <a:gd name="T10" fmla="*/ 15 w 19"/>
                <a:gd name="T11" fmla="*/ 2 h 9"/>
                <a:gd name="T12" fmla="*/ 15 w 19"/>
                <a:gd name="T13" fmla="*/ 2 h 9"/>
                <a:gd name="T14" fmla="*/ 19 w 19"/>
                <a:gd name="T15" fmla="*/ 0 h 9"/>
                <a:gd name="T16" fmla="*/ 19 w 19"/>
                <a:gd name="T17" fmla="*/ 0 h 9"/>
                <a:gd name="T18" fmla="*/ 14 w 19"/>
                <a:gd name="T19" fmla="*/ 2 h 9"/>
                <a:gd name="T20" fmla="*/ 14 w 19"/>
                <a:gd name="T21" fmla="*/ 2 h 9"/>
                <a:gd name="T22" fmla="*/ 2 w 19"/>
                <a:gd name="T23" fmla="*/ 7 h 9"/>
                <a:gd name="T24" fmla="*/ 2 w 19"/>
                <a:gd name="T25" fmla="*/ 7 h 9"/>
                <a:gd name="T26" fmla="*/ 0 w 19"/>
                <a:gd name="T27" fmla="*/ 8 h 9"/>
                <a:gd name="T28" fmla="*/ 1 w 19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8" y="5"/>
                    <a:pt x="11" y="4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6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4"/>
                    <a:pt x="6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9" name="Freeform 12633"/>
            <p:cNvSpPr>
              <a:spLocks/>
            </p:cNvSpPr>
            <p:nvPr/>
          </p:nvSpPr>
          <p:spPr bwMode="auto">
            <a:xfrm>
              <a:off x="7100377" y="3144009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0" name="Freeform 12634"/>
            <p:cNvSpPr>
              <a:spLocks/>
            </p:cNvSpPr>
            <p:nvPr/>
          </p:nvSpPr>
          <p:spPr bwMode="auto">
            <a:xfrm>
              <a:off x="7122316" y="3248218"/>
              <a:ext cx="47534" cy="21939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4 h 5"/>
                <a:gd name="T4" fmla="*/ 0 w 11"/>
                <a:gd name="T5" fmla="*/ 4 h 5"/>
                <a:gd name="T6" fmla="*/ 10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1" name="Freeform 12635"/>
            <p:cNvSpPr>
              <a:spLocks/>
            </p:cNvSpPr>
            <p:nvPr/>
          </p:nvSpPr>
          <p:spPr bwMode="auto">
            <a:xfrm>
              <a:off x="7125973" y="3266501"/>
              <a:ext cx="40221" cy="12798"/>
            </a:xfrm>
            <a:custGeom>
              <a:avLst/>
              <a:gdLst>
                <a:gd name="T0" fmla="*/ 9 w 9"/>
                <a:gd name="T1" fmla="*/ 0 h 3"/>
                <a:gd name="T2" fmla="*/ 9 w 9"/>
                <a:gd name="T3" fmla="*/ 0 h 3"/>
                <a:gd name="T4" fmla="*/ 1 w 9"/>
                <a:gd name="T5" fmla="*/ 2 h 3"/>
                <a:gd name="T6" fmla="*/ 1 w 9"/>
                <a:gd name="T7" fmla="*/ 3 h 3"/>
                <a:gd name="T8" fmla="*/ 9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4" y="2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2" name="Freeform 12636"/>
            <p:cNvSpPr>
              <a:spLocks/>
            </p:cNvSpPr>
            <p:nvPr/>
          </p:nvSpPr>
          <p:spPr bwMode="auto">
            <a:xfrm>
              <a:off x="7065641" y="3213482"/>
              <a:ext cx="5485" cy="548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3" name="Freeform 12637"/>
            <p:cNvSpPr>
              <a:spLocks/>
            </p:cNvSpPr>
            <p:nvPr/>
          </p:nvSpPr>
          <p:spPr bwMode="auto">
            <a:xfrm>
              <a:off x="7125973" y="3273813"/>
              <a:ext cx="53019" cy="18282"/>
            </a:xfrm>
            <a:custGeom>
              <a:avLst/>
              <a:gdLst>
                <a:gd name="T0" fmla="*/ 0 w 12"/>
                <a:gd name="T1" fmla="*/ 4 h 4"/>
                <a:gd name="T2" fmla="*/ 2 w 12"/>
                <a:gd name="T3" fmla="*/ 4 h 4"/>
                <a:gd name="T4" fmla="*/ 11 w 12"/>
                <a:gd name="T5" fmla="*/ 0 h 4"/>
                <a:gd name="T6" fmla="*/ 11 w 12"/>
                <a:gd name="T7" fmla="*/ 0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1"/>
                    <a:pt x="4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4" name="Freeform 12638"/>
            <p:cNvSpPr>
              <a:spLocks/>
            </p:cNvSpPr>
            <p:nvPr/>
          </p:nvSpPr>
          <p:spPr bwMode="auto">
            <a:xfrm>
              <a:off x="7230183" y="3273813"/>
              <a:ext cx="34737" cy="12798"/>
            </a:xfrm>
            <a:custGeom>
              <a:avLst/>
              <a:gdLst>
                <a:gd name="T0" fmla="*/ 1 w 8"/>
                <a:gd name="T1" fmla="*/ 2 h 3"/>
                <a:gd name="T2" fmla="*/ 1 w 8"/>
                <a:gd name="T3" fmla="*/ 2 h 3"/>
                <a:gd name="T4" fmla="*/ 7 w 8"/>
                <a:gd name="T5" fmla="*/ 1 h 3"/>
                <a:gd name="T6" fmla="*/ 7 w 8"/>
                <a:gd name="T7" fmla="*/ 0 h 3"/>
                <a:gd name="T8" fmla="*/ 1 w 8"/>
                <a:gd name="T9" fmla="*/ 2 h 3"/>
                <a:gd name="T10" fmla="*/ 1 w 8"/>
                <a:gd name="T11" fmla="*/ 2 h 3"/>
                <a:gd name="T12" fmla="*/ 0 w 8"/>
                <a:gd name="T13" fmla="*/ 3 h 3"/>
                <a:gd name="T14" fmla="*/ 1 w 8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5" name="Freeform 12639"/>
            <p:cNvSpPr>
              <a:spLocks/>
            </p:cNvSpPr>
            <p:nvPr/>
          </p:nvSpPr>
          <p:spPr bwMode="auto">
            <a:xfrm>
              <a:off x="7255778" y="3209826"/>
              <a:ext cx="27424" cy="12798"/>
            </a:xfrm>
            <a:custGeom>
              <a:avLst/>
              <a:gdLst>
                <a:gd name="T0" fmla="*/ 0 w 6"/>
                <a:gd name="T1" fmla="*/ 2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2 h 3"/>
                <a:gd name="T10" fmla="*/ 0 w 6"/>
                <a:gd name="T11" fmla="*/ 2 h 3"/>
                <a:gd name="T12" fmla="*/ 0 w 6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6" name="Freeform 12640"/>
            <p:cNvSpPr>
              <a:spLocks/>
            </p:cNvSpPr>
            <p:nvPr/>
          </p:nvSpPr>
          <p:spPr bwMode="auto">
            <a:xfrm>
              <a:off x="7268575" y="3162292"/>
              <a:ext cx="31081" cy="7313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7" name="Freeform 12641"/>
            <p:cNvSpPr>
              <a:spLocks/>
            </p:cNvSpPr>
            <p:nvPr/>
          </p:nvSpPr>
          <p:spPr bwMode="auto">
            <a:xfrm>
              <a:off x="7274060" y="3144009"/>
              <a:ext cx="29252" cy="9142"/>
            </a:xfrm>
            <a:custGeom>
              <a:avLst/>
              <a:gdLst>
                <a:gd name="T0" fmla="*/ 6 w 7"/>
                <a:gd name="T1" fmla="*/ 1 h 2"/>
                <a:gd name="T2" fmla="*/ 0 w 7"/>
                <a:gd name="T3" fmla="*/ 1 h 2"/>
                <a:gd name="T4" fmla="*/ 0 w 7"/>
                <a:gd name="T5" fmla="*/ 2 h 2"/>
                <a:gd name="T6" fmla="*/ 6 w 7"/>
                <a:gd name="T7" fmla="*/ 1 h 2"/>
                <a:gd name="T8" fmla="*/ 6 w 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1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8" name="Freeform 12642"/>
            <p:cNvSpPr>
              <a:spLocks/>
            </p:cNvSpPr>
            <p:nvPr/>
          </p:nvSpPr>
          <p:spPr bwMode="auto">
            <a:xfrm>
              <a:off x="7100377" y="3184230"/>
              <a:ext cx="43878" cy="20111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4 h 5"/>
                <a:gd name="T4" fmla="*/ 1 w 10"/>
                <a:gd name="T5" fmla="*/ 5 h 5"/>
                <a:gd name="T6" fmla="*/ 3 w 10"/>
                <a:gd name="T7" fmla="*/ 4 h 5"/>
                <a:gd name="T8" fmla="*/ 3 w 10"/>
                <a:gd name="T9" fmla="*/ 4 h 5"/>
                <a:gd name="T10" fmla="*/ 10 w 10"/>
                <a:gd name="T11" fmla="*/ 2 h 5"/>
                <a:gd name="T12" fmla="*/ 10 w 10"/>
                <a:gd name="T13" fmla="*/ 1 h 5"/>
                <a:gd name="T14" fmla="*/ 3 w 10"/>
                <a:gd name="T15" fmla="*/ 4 h 5"/>
                <a:gd name="T16" fmla="*/ 10 w 10"/>
                <a:gd name="T17" fmla="*/ 1 h 5"/>
                <a:gd name="T18" fmla="*/ 9 w 10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5" y="3"/>
                    <a:pt x="8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2"/>
                    <a:pt x="5" y="3"/>
                    <a:pt x="3" y="4"/>
                  </a:cubicBezTo>
                  <a:cubicBezTo>
                    <a:pt x="5" y="3"/>
                    <a:pt x="7" y="2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9" name="Freeform 12643"/>
            <p:cNvSpPr>
              <a:spLocks/>
            </p:cNvSpPr>
            <p:nvPr/>
          </p:nvSpPr>
          <p:spPr bwMode="auto">
            <a:xfrm>
              <a:off x="7100377" y="3266501"/>
              <a:ext cx="78615" cy="25595"/>
            </a:xfrm>
            <a:custGeom>
              <a:avLst/>
              <a:gdLst>
                <a:gd name="T0" fmla="*/ 17 w 18"/>
                <a:gd name="T1" fmla="*/ 0 h 6"/>
                <a:gd name="T2" fmla="*/ 0 w 18"/>
                <a:gd name="T3" fmla="*/ 6 h 6"/>
                <a:gd name="T4" fmla="*/ 2 w 18"/>
                <a:gd name="T5" fmla="*/ 6 h 6"/>
                <a:gd name="T6" fmla="*/ 17 w 18"/>
                <a:gd name="T7" fmla="*/ 1 h 6"/>
                <a:gd name="T8" fmla="*/ 17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7" y="0"/>
                  </a:moveTo>
                  <a:cubicBezTo>
                    <a:pt x="11" y="2"/>
                    <a:pt x="6" y="4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4"/>
                    <a:pt x="12" y="3"/>
                    <a:pt x="17" y="1"/>
                  </a:cubicBezTo>
                  <a:cubicBezTo>
                    <a:pt x="18" y="1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0" name="Freeform 12644"/>
            <p:cNvSpPr>
              <a:spLocks/>
            </p:cNvSpPr>
            <p:nvPr/>
          </p:nvSpPr>
          <p:spPr bwMode="auto">
            <a:xfrm>
              <a:off x="7230183" y="3248218"/>
              <a:ext cx="160885" cy="43878"/>
            </a:xfrm>
            <a:custGeom>
              <a:avLst/>
              <a:gdLst>
                <a:gd name="T0" fmla="*/ 0 w 37"/>
                <a:gd name="T1" fmla="*/ 10 h 10"/>
                <a:gd name="T2" fmla="*/ 0 w 37"/>
                <a:gd name="T3" fmla="*/ 10 h 10"/>
                <a:gd name="T4" fmla="*/ 1 w 37"/>
                <a:gd name="T5" fmla="*/ 10 h 10"/>
                <a:gd name="T6" fmla="*/ 28 w 37"/>
                <a:gd name="T7" fmla="*/ 4 h 10"/>
                <a:gd name="T8" fmla="*/ 28 w 37"/>
                <a:gd name="T9" fmla="*/ 3 h 10"/>
                <a:gd name="T10" fmla="*/ 36 w 37"/>
                <a:gd name="T11" fmla="*/ 1 h 10"/>
                <a:gd name="T12" fmla="*/ 36 w 37"/>
                <a:gd name="T13" fmla="*/ 0 h 10"/>
                <a:gd name="T14" fmla="*/ 27 w 37"/>
                <a:gd name="T15" fmla="*/ 3 h 10"/>
                <a:gd name="T16" fmla="*/ 27 w 37"/>
                <a:gd name="T17" fmla="*/ 3 h 10"/>
                <a:gd name="T18" fmla="*/ 0 w 37"/>
                <a:gd name="T19" fmla="*/ 10 h 10"/>
                <a:gd name="T20" fmla="*/ 0 w 37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0" y="8"/>
                    <a:pt x="19" y="6"/>
                    <a:pt x="28" y="4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31" y="3"/>
                    <a:pt x="33" y="2"/>
                    <a:pt x="36" y="1"/>
                  </a:cubicBezTo>
                  <a:cubicBezTo>
                    <a:pt x="37" y="1"/>
                    <a:pt x="36" y="0"/>
                    <a:pt x="36" y="0"/>
                  </a:cubicBezTo>
                  <a:cubicBezTo>
                    <a:pt x="33" y="1"/>
                    <a:pt x="30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18" y="6"/>
                    <a:pt x="9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1" name="Freeform 12645"/>
            <p:cNvSpPr>
              <a:spLocks/>
            </p:cNvSpPr>
            <p:nvPr/>
          </p:nvSpPr>
          <p:spPr bwMode="auto">
            <a:xfrm>
              <a:off x="7040046" y="3279299"/>
              <a:ext cx="43878" cy="12798"/>
            </a:xfrm>
            <a:custGeom>
              <a:avLst/>
              <a:gdLst>
                <a:gd name="T0" fmla="*/ 9 w 10"/>
                <a:gd name="T1" fmla="*/ 0 h 3"/>
                <a:gd name="T2" fmla="*/ 0 w 10"/>
                <a:gd name="T3" fmla="*/ 3 h 3"/>
                <a:gd name="T4" fmla="*/ 2 w 10"/>
                <a:gd name="T5" fmla="*/ 3 h 3"/>
                <a:gd name="T6" fmla="*/ 9 w 10"/>
                <a:gd name="T7" fmla="*/ 0 h 3"/>
                <a:gd name="T8" fmla="*/ 9 w 1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7" y="1"/>
                    <a:pt x="9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2" name="Freeform 12646"/>
            <p:cNvSpPr>
              <a:spLocks/>
            </p:cNvSpPr>
            <p:nvPr/>
          </p:nvSpPr>
          <p:spPr bwMode="auto">
            <a:xfrm>
              <a:off x="7065641" y="3251875"/>
              <a:ext cx="104210" cy="40221"/>
            </a:xfrm>
            <a:custGeom>
              <a:avLst/>
              <a:gdLst>
                <a:gd name="T0" fmla="*/ 23 w 24"/>
                <a:gd name="T1" fmla="*/ 0 h 9"/>
                <a:gd name="T2" fmla="*/ 3 w 24"/>
                <a:gd name="T3" fmla="*/ 8 h 9"/>
                <a:gd name="T4" fmla="*/ 3 w 24"/>
                <a:gd name="T5" fmla="*/ 8 h 9"/>
                <a:gd name="T6" fmla="*/ 0 w 24"/>
                <a:gd name="T7" fmla="*/ 9 h 9"/>
                <a:gd name="T8" fmla="*/ 1 w 24"/>
                <a:gd name="T9" fmla="*/ 9 h 9"/>
                <a:gd name="T10" fmla="*/ 24 w 24"/>
                <a:gd name="T11" fmla="*/ 1 h 9"/>
                <a:gd name="T12" fmla="*/ 23 w 2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">
                  <a:moveTo>
                    <a:pt x="23" y="0"/>
                  </a:moveTo>
                  <a:cubicBezTo>
                    <a:pt x="17" y="3"/>
                    <a:pt x="10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3" name="Freeform 12647"/>
            <p:cNvSpPr>
              <a:spLocks noEditPoints="1"/>
            </p:cNvSpPr>
            <p:nvPr/>
          </p:nvSpPr>
          <p:spPr bwMode="auto">
            <a:xfrm>
              <a:off x="7018107" y="3105616"/>
              <a:ext cx="389415" cy="195622"/>
            </a:xfrm>
            <a:custGeom>
              <a:avLst/>
              <a:gdLst>
                <a:gd name="T0" fmla="*/ 60 w 90"/>
                <a:gd name="T1" fmla="*/ 8 h 45"/>
                <a:gd name="T2" fmla="*/ 61 w 90"/>
                <a:gd name="T3" fmla="*/ 2 h 45"/>
                <a:gd name="T4" fmla="*/ 46 w 90"/>
                <a:gd name="T5" fmla="*/ 17 h 45"/>
                <a:gd name="T6" fmla="*/ 40 w 90"/>
                <a:gd name="T7" fmla="*/ 20 h 45"/>
                <a:gd name="T8" fmla="*/ 42 w 90"/>
                <a:gd name="T9" fmla="*/ 17 h 45"/>
                <a:gd name="T10" fmla="*/ 47 w 90"/>
                <a:gd name="T11" fmla="*/ 8 h 45"/>
                <a:gd name="T12" fmla="*/ 46 w 90"/>
                <a:gd name="T13" fmla="*/ 6 h 45"/>
                <a:gd name="T14" fmla="*/ 42 w 90"/>
                <a:gd name="T15" fmla="*/ 1 h 45"/>
                <a:gd name="T16" fmla="*/ 39 w 90"/>
                <a:gd name="T17" fmla="*/ 18 h 45"/>
                <a:gd name="T18" fmla="*/ 37 w 90"/>
                <a:gd name="T19" fmla="*/ 32 h 45"/>
                <a:gd name="T20" fmla="*/ 8 w 90"/>
                <a:gd name="T21" fmla="*/ 7 h 45"/>
                <a:gd name="T22" fmla="*/ 25 w 90"/>
                <a:gd name="T23" fmla="*/ 1 h 45"/>
                <a:gd name="T24" fmla="*/ 39 w 90"/>
                <a:gd name="T25" fmla="*/ 42 h 45"/>
                <a:gd name="T26" fmla="*/ 38 w 90"/>
                <a:gd name="T27" fmla="*/ 41 h 45"/>
                <a:gd name="T28" fmla="*/ 15 w 90"/>
                <a:gd name="T29" fmla="*/ 44 h 45"/>
                <a:gd name="T30" fmla="*/ 12 w 90"/>
                <a:gd name="T31" fmla="*/ 39 h 45"/>
                <a:gd name="T32" fmla="*/ 1 w 90"/>
                <a:gd name="T33" fmla="*/ 41 h 45"/>
                <a:gd name="T34" fmla="*/ 25 w 90"/>
                <a:gd name="T35" fmla="*/ 31 h 45"/>
                <a:gd name="T36" fmla="*/ 28 w 90"/>
                <a:gd name="T37" fmla="*/ 27 h 45"/>
                <a:gd name="T38" fmla="*/ 2 w 90"/>
                <a:gd name="T39" fmla="*/ 35 h 45"/>
                <a:gd name="T40" fmla="*/ 12 w 90"/>
                <a:gd name="T41" fmla="*/ 29 h 45"/>
                <a:gd name="T42" fmla="*/ 26 w 90"/>
                <a:gd name="T43" fmla="*/ 23 h 45"/>
                <a:gd name="T44" fmla="*/ 3 w 90"/>
                <a:gd name="T45" fmla="*/ 30 h 45"/>
                <a:gd name="T46" fmla="*/ 13 w 90"/>
                <a:gd name="T47" fmla="*/ 21 h 45"/>
                <a:gd name="T48" fmla="*/ 13 w 90"/>
                <a:gd name="T49" fmla="*/ 20 h 45"/>
                <a:gd name="T50" fmla="*/ 11 w 90"/>
                <a:gd name="T51" fmla="*/ 19 h 45"/>
                <a:gd name="T52" fmla="*/ 5 w 90"/>
                <a:gd name="T53" fmla="*/ 20 h 45"/>
                <a:gd name="T54" fmla="*/ 5 w 90"/>
                <a:gd name="T55" fmla="*/ 18 h 45"/>
                <a:gd name="T56" fmla="*/ 2 w 90"/>
                <a:gd name="T57" fmla="*/ 34 h 45"/>
                <a:gd name="T58" fmla="*/ 41 w 90"/>
                <a:gd name="T59" fmla="*/ 45 h 45"/>
                <a:gd name="T60" fmla="*/ 87 w 90"/>
                <a:gd name="T61" fmla="*/ 40 h 45"/>
                <a:gd name="T62" fmla="*/ 41 w 90"/>
                <a:gd name="T63" fmla="*/ 43 h 45"/>
                <a:gd name="T64" fmla="*/ 40 w 90"/>
                <a:gd name="T65" fmla="*/ 42 h 45"/>
                <a:gd name="T66" fmla="*/ 48 w 90"/>
                <a:gd name="T67" fmla="*/ 34 h 45"/>
                <a:gd name="T68" fmla="*/ 38 w 90"/>
                <a:gd name="T69" fmla="*/ 34 h 45"/>
                <a:gd name="T70" fmla="*/ 39 w 90"/>
                <a:gd name="T71" fmla="*/ 32 h 45"/>
                <a:gd name="T72" fmla="*/ 45 w 90"/>
                <a:gd name="T73" fmla="*/ 32 h 45"/>
                <a:gd name="T74" fmla="*/ 46 w 90"/>
                <a:gd name="T75" fmla="*/ 35 h 45"/>
                <a:gd name="T76" fmla="*/ 48 w 90"/>
                <a:gd name="T77" fmla="*/ 40 h 45"/>
                <a:gd name="T78" fmla="*/ 48 w 90"/>
                <a:gd name="T79" fmla="*/ 42 h 45"/>
                <a:gd name="T80" fmla="*/ 58 w 90"/>
                <a:gd name="T81" fmla="*/ 40 h 45"/>
                <a:gd name="T82" fmla="*/ 85 w 90"/>
                <a:gd name="T83" fmla="*/ 31 h 45"/>
                <a:gd name="T84" fmla="*/ 58 w 90"/>
                <a:gd name="T85" fmla="*/ 36 h 45"/>
                <a:gd name="T86" fmla="*/ 77 w 90"/>
                <a:gd name="T87" fmla="*/ 29 h 45"/>
                <a:gd name="T88" fmla="*/ 76 w 90"/>
                <a:gd name="T89" fmla="*/ 28 h 45"/>
                <a:gd name="T90" fmla="*/ 41 w 90"/>
                <a:gd name="T91" fmla="*/ 17 h 45"/>
                <a:gd name="T92" fmla="*/ 45 w 90"/>
                <a:gd name="T93" fmla="*/ 26 h 45"/>
                <a:gd name="T94" fmla="*/ 43 w 90"/>
                <a:gd name="T95" fmla="*/ 20 h 45"/>
                <a:gd name="T96" fmla="*/ 45 w 90"/>
                <a:gd name="T97" fmla="*/ 20 h 45"/>
                <a:gd name="T98" fmla="*/ 43 w 90"/>
                <a:gd name="T99" fmla="*/ 22 h 45"/>
                <a:gd name="T100" fmla="*/ 52 w 90"/>
                <a:gd name="T101" fmla="*/ 33 h 45"/>
                <a:gd name="T102" fmla="*/ 61 w 90"/>
                <a:gd name="T103" fmla="*/ 28 h 45"/>
                <a:gd name="T104" fmla="*/ 77 w 90"/>
                <a:gd name="T105" fmla="*/ 19 h 45"/>
                <a:gd name="T106" fmla="*/ 63 w 90"/>
                <a:gd name="T107" fmla="*/ 20 h 45"/>
                <a:gd name="T108" fmla="*/ 71 w 90"/>
                <a:gd name="T109" fmla="*/ 17 h 45"/>
                <a:gd name="T110" fmla="*/ 70 w 90"/>
                <a:gd name="T111" fmla="*/ 12 h 45"/>
                <a:gd name="T112" fmla="*/ 59 w 90"/>
                <a:gd name="T113" fmla="*/ 10 h 45"/>
                <a:gd name="T114" fmla="*/ 59 w 90"/>
                <a:gd name="T115" fmla="*/ 17 h 45"/>
                <a:gd name="T116" fmla="*/ 80 w 90"/>
                <a:gd name="T117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45">
                  <a:moveTo>
                    <a:pt x="90" y="43"/>
                  </a:moveTo>
                  <a:cubicBezTo>
                    <a:pt x="87" y="31"/>
                    <a:pt x="83" y="18"/>
                    <a:pt x="78" y="6"/>
                  </a:cubicBezTo>
                  <a:cubicBezTo>
                    <a:pt x="78" y="6"/>
                    <a:pt x="78" y="6"/>
                    <a:pt x="77" y="6"/>
                  </a:cubicBezTo>
                  <a:cubicBezTo>
                    <a:pt x="73" y="5"/>
                    <a:pt x="69" y="2"/>
                    <a:pt x="64" y="1"/>
                  </a:cubicBezTo>
                  <a:cubicBezTo>
                    <a:pt x="63" y="1"/>
                    <a:pt x="63" y="1"/>
                    <a:pt x="64" y="1"/>
                  </a:cubicBezTo>
                  <a:cubicBezTo>
                    <a:pt x="63" y="2"/>
                    <a:pt x="63" y="2"/>
                    <a:pt x="64" y="2"/>
                  </a:cubicBezTo>
                  <a:cubicBezTo>
                    <a:pt x="65" y="2"/>
                    <a:pt x="66" y="2"/>
                    <a:pt x="67" y="2"/>
                  </a:cubicBezTo>
                  <a:cubicBezTo>
                    <a:pt x="69" y="3"/>
                    <a:pt x="72" y="5"/>
                    <a:pt x="75" y="6"/>
                  </a:cubicBezTo>
                  <a:cubicBezTo>
                    <a:pt x="70" y="7"/>
                    <a:pt x="65" y="8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9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7"/>
                  </a:cubicBezTo>
                  <a:cubicBezTo>
                    <a:pt x="60" y="8"/>
                    <a:pt x="61" y="8"/>
                    <a:pt x="61" y="8"/>
                  </a:cubicBezTo>
                  <a:cubicBezTo>
                    <a:pt x="63" y="8"/>
                    <a:pt x="65" y="8"/>
                    <a:pt x="67" y="7"/>
                  </a:cubicBezTo>
                  <a:cubicBezTo>
                    <a:pt x="67" y="7"/>
                    <a:pt x="67" y="6"/>
                    <a:pt x="67" y="6"/>
                  </a:cubicBezTo>
                  <a:cubicBezTo>
                    <a:pt x="65" y="7"/>
                    <a:pt x="63" y="7"/>
                    <a:pt x="61" y="7"/>
                  </a:cubicBezTo>
                  <a:cubicBezTo>
                    <a:pt x="64" y="6"/>
                    <a:pt x="66" y="6"/>
                    <a:pt x="69" y="6"/>
                  </a:cubicBezTo>
                  <a:cubicBezTo>
                    <a:pt x="69" y="6"/>
                    <a:pt x="69" y="5"/>
                    <a:pt x="69" y="5"/>
                  </a:cubicBezTo>
                  <a:cubicBezTo>
                    <a:pt x="66" y="5"/>
                    <a:pt x="63" y="6"/>
                    <a:pt x="60" y="7"/>
                  </a:cubicBezTo>
                  <a:cubicBezTo>
                    <a:pt x="60" y="5"/>
                    <a:pt x="61" y="4"/>
                    <a:pt x="61" y="3"/>
                  </a:cubicBezTo>
                  <a:cubicBezTo>
                    <a:pt x="62" y="2"/>
                    <a:pt x="61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2"/>
                    <a:pt x="63" y="2"/>
                    <a:pt x="62" y="1"/>
                  </a:cubicBezTo>
                  <a:cubicBezTo>
                    <a:pt x="62" y="1"/>
                    <a:pt x="61" y="1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59" y="8"/>
                    <a:pt x="57" y="12"/>
                    <a:pt x="56" y="18"/>
                  </a:cubicBezTo>
                  <a:cubicBezTo>
                    <a:pt x="55" y="21"/>
                    <a:pt x="54" y="25"/>
                    <a:pt x="54" y="27"/>
                  </a:cubicBezTo>
                  <a:cubicBezTo>
                    <a:pt x="53" y="29"/>
                    <a:pt x="53" y="30"/>
                    <a:pt x="52" y="31"/>
                  </a:cubicBezTo>
                  <a:cubicBezTo>
                    <a:pt x="52" y="32"/>
                    <a:pt x="50" y="35"/>
                    <a:pt x="51" y="36"/>
                  </a:cubicBezTo>
                  <a:cubicBezTo>
                    <a:pt x="49" y="29"/>
                    <a:pt x="47" y="23"/>
                    <a:pt x="46" y="17"/>
                  </a:cubicBezTo>
                  <a:cubicBezTo>
                    <a:pt x="47" y="14"/>
                    <a:pt x="49" y="11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48" y="11"/>
                    <a:pt x="47" y="14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7"/>
                    <a:pt x="45" y="17"/>
                  </a:cubicBezTo>
                  <a:cubicBezTo>
                    <a:pt x="45" y="17"/>
                    <a:pt x="44" y="18"/>
                    <a:pt x="44" y="18"/>
                  </a:cubicBezTo>
                  <a:cubicBezTo>
                    <a:pt x="44" y="18"/>
                    <a:pt x="44" y="18"/>
                    <a:pt x="44" y="19"/>
                  </a:cubicBezTo>
                  <a:cubicBezTo>
                    <a:pt x="43" y="19"/>
                    <a:pt x="43" y="19"/>
                    <a:pt x="42" y="20"/>
                  </a:cubicBezTo>
                  <a:cubicBezTo>
                    <a:pt x="41" y="20"/>
                    <a:pt x="40" y="21"/>
                    <a:pt x="39" y="22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0"/>
                    <a:pt x="40" y="20"/>
                    <a:pt x="40" y="20"/>
                  </a:cubicBezTo>
                  <a:cubicBezTo>
                    <a:pt x="40" y="19"/>
                    <a:pt x="41" y="18"/>
                    <a:pt x="41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40" y="20"/>
                    <a:pt x="40" y="20"/>
                    <a:pt x="41" y="20"/>
                  </a:cubicBezTo>
                  <a:cubicBezTo>
                    <a:pt x="41" y="20"/>
                    <a:pt x="42" y="19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8"/>
                    <a:pt x="43" y="18"/>
                  </a:cubicBezTo>
                  <a:cubicBezTo>
                    <a:pt x="43" y="18"/>
                    <a:pt x="43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6"/>
                    <a:pt x="41" y="16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2" y="16"/>
                    <a:pt x="41" y="16"/>
                  </a:cubicBezTo>
                  <a:cubicBezTo>
                    <a:pt x="41" y="16"/>
                    <a:pt x="40" y="15"/>
                    <a:pt x="40" y="15"/>
                  </a:cubicBezTo>
                  <a:cubicBezTo>
                    <a:pt x="42" y="14"/>
                    <a:pt x="45" y="13"/>
                    <a:pt x="47" y="12"/>
                  </a:cubicBezTo>
                  <a:cubicBezTo>
                    <a:pt x="48" y="12"/>
                    <a:pt x="47" y="11"/>
                    <a:pt x="47" y="11"/>
                  </a:cubicBezTo>
                  <a:cubicBezTo>
                    <a:pt x="45" y="12"/>
                    <a:pt x="42" y="13"/>
                    <a:pt x="40" y="15"/>
                  </a:cubicBezTo>
                  <a:cubicBezTo>
                    <a:pt x="39" y="14"/>
                    <a:pt x="39" y="13"/>
                    <a:pt x="38" y="13"/>
                  </a:cubicBezTo>
                  <a:cubicBezTo>
                    <a:pt x="41" y="11"/>
                    <a:pt x="44" y="10"/>
                    <a:pt x="47" y="9"/>
                  </a:cubicBezTo>
                  <a:cubicBezTo>
                    <a:pt x="48" y="9"/>
                    <a:pt x="47" y="8"/>
                    <a:pt x="47" y="8"/>
                  </a:cubicBezTo>
                  <a:cubicBezTo>
                    <a:pt x="44" y="10"/>
                    <a:pt x="41" y="11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40" y="11"/>
                    <a:pt x="41" y="11"/>
                  </a:cubicBezTo>
                  <a:cubicBezTo>
                    <a:pt x="41" y="10"/>
                    <a:pt x="41" y="10"/>
                    <a:pt x="41" y="9"/>
                  </a:cubicBezTo>
                  <a:cubicBezTo>
                    <a:pt x="41" y="9"/>
                    <a:pt x="42" y="9"/>
                    <a:pt x="42" y="9"/>
                  </a:cubicBezTo>
                  <a:cubicBezTo>
                    <a:pt x="42" y="9"/>
                    <a:pt x="43" y="9"/>
                    <a:pt x="43" y="9"/>
                  </a:cubicBezTo>
                  <a:cubicBezTo>
                    <a:pt x="44" y="8"/>
                    <a:pt x="46" y="8"/>
                    <a:pt x="47" y="7"/>
                  </a:cubicBezTo>
                  <a:cubicBezTo>
                    <a:pt x="48" y="7"/>
                    <a:pt x="47" y="7"/>
                    <a:pt x="47" y="7"/>
                  </a:cubicBezTo>
                  <a:cubicBezTo>
                    <a:pt x="46" y="7"/>
                    <a:pt x="46" y="7"/>
                    <a:pt x="45" y="8"/>
                  </a:cubicBezTo>
                  <a:cubicBezTo>
                    <a:pt x="45" y="7"/>
                    <a:pt x="46" y="7"/>
                    <a:pt x="46" y="7"/>
                  </a:cubicBezTo>
                  <a:cubicBezTo>
                    <a:pt x="47" y="7"/>
                    <a:pt x="46" y="6"/>
                    <a:pt x="46" y="6"/>
                  </a:cubicBezTo>
                  <a:cubicBezTo>
                    <a:pt x="44" y="7"/>
                    <a:pt x="41" y="8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10"/>
                    <a:pt x="37" y="10"/>
                  </a:cubicBezTo>
                  <a:cubicBezTo>
                    <a:pt x="39" y="8"/>
                    <a:pt x="40" y="5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5" y="4"/>
                    <a:pt x="47" y="6"/>
                    <a:pt x="49" y="8"/>
                  </a:cubicBezTo>
                  <a:cubicBezTo>
                    <a:pt x="49" y="8"/>
                    <a:pt x="50" y="8"/>
                    <a:pt x="49" y="8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43" y="2"/>
                    <a:pt x="43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0" y="4"/>
                    <a:pt x="38" y="7"/>
                    <a:pt x="36" y="10"/>
                  </a:cubicBezTo>
                  <a:cubicBezTo>
                    <a:pt x="36" y="10"/>
                    <a:pt x="36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2"/>
                    <a:pt x="36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8" y="13"/>
                  </a:cubicBezTo>
                  <a:cubicBezTo>
                    <a:pt x="38" y="14"/>
                    <a:pt x="39" y="14"/>
                    <a:pt x="39" y="15"/>
                  </a:cubicBezTo>
                  <a:cubicBezTo>
                    <a:pt x="38" y="15"/>
                    <a:pt x="39" y="17"/>
                    <a:pt x="39" y="18"/>
                  </a:cubicBezTo>
                  <a:cubicBezTo>
                    <a:pt x="39" y="18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3"/>
                    <a:pt x="38" y="23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7"/>
                    <a:pt x="38" y="28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1"/>
                    <a:pt x="37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2"/>
                    <a:pt x="37" y="32"/>
                  </a:cubicBezTo>
                  <a:cubicBezTo>
                    <a:pt x="37" y="32"/>
                    <a:pt x="37" y="32"/>
                    <a:pt x="37" y="33"/>
                  </a:cubicBezTo>
                  <a:cubicBezTo>
                    <a:pt x="37" y="33"/>
                    <a:pt x="37" y="33"/>
                    <a:pt x="36" y="33"/>
                  </a:cubicBezTo>
                  <a:cubicBezTo>
                    <a:pt x="36" y="33"/>
                    <a:pt x="36" y="34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4"/>
                    <a:pt x="37" y="35"/>
                    <a:pt x="37" y="36"/>
                  </a:cubicBezTo>
                  <a:cubicBezTo>
                    <a:pt x="33" y="26"/>
                    <a:pt x="30" y="15"/>
                    <a:pt x="27" y="5"/>
                  </a:cubicBezTo>
                  <a:cubicBezTo>
                    <a:pt x="26" y="4"/>
                    <a:pt x="26" y="3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19" y="3"/>
                    <a:pt x="14" y="5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8"/>
                    <a:pt x="12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4" y="6"/>
                    <a:pt x="19" y="4"/>
                    <a:pt x="25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9" y="13"/>
                    <a:pt x="32" y="26"/>
                    <a:pt x="37" y="37"/>
                  </a:cubicBezTo>
                  <a:cubicBezTo>
                    <a:pt x="37" y="37"/>
                    <a:pt x="37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8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6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39"/>
                  </a:cubicBezTo>
                  <a:cubicBezTo>
                    <a:pt x="38" y="40"/>
                    <a:pt x="39" y="41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7" y="42"/>
                    <a:pt x="36" y="43"/>
                  </a:cubicBezTo>
                  <a:cubicBezTo>
                    <a:pt x="36" y="43"/>
                    <a:pt x="36" y="44"/>
                    <a:pt x="36" y="43"/>
                  </a:cubicBezTo>
                  <a:cubicBezTo>
                    <a:pt x="37" y="43"/>
                    <a:pt x="38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40" y="43"/>
                    <a:pt x="40" y="43"/>
                  </a:cubicBezTo>
                  <a:cubicBezTo>
                    <a:pt x="39" y="43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6" y="44"/>
                    <a:pt x="34" y="44"/>
                    <a:pt x="32" y="44"/>
                  </a:cubicBezTo>
                  <a:cubicBezTo>
                    <a:pt x="34" y="43"/>
                    <a:pt x="36" y="43"/>
                    <a:pt x="38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36" y="42"/>
                    <a:pt x="34" y="43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0" y="44"/>
                    <a:pt x="29" y="44"/>
                  </a:cubicBezTo>
                  <a:cubicBezTo>
                    <a:pt x="31" y="43"/>
                    <a:pt x="32" y="43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2" y="42"/>
                    <a:pt x="30" y="43"/>
                    <a:pt x="28" y="44"/>
                  </a:cubicBezTo>
                  <a:cubicBezTo>
                    <a:pt x="25" y="44"/>
                    <a:pt x="22" y="44"/>
                    <a:pt x="20" y="44"/>
                  </a:cubicBezTo>
                  <a:cubicBezTo>
                    <a:pt x="19" y="44"/>
                    <a:pt x="18" y="44"/>
                    <a:pt x="17" y="44"/>
                  </a:cubicBezTo>
                  <a:cubicBezTo>
                    <a:pt x="18" y="43"/>
                    <a:pt x="20" y="42"/>
                    <a:pt x="22" y="41"/>
                  </a:cubicBezTo>
                  <a:cubicBezTo>
                    <a:pt x="22" y="41"/>
                    <a:pt x="22" y="41"/>
                    <a:pt x="21" y="41"/>
                  </a:cubicBezTo>
                  <a:cubicBezTo>
                    <a:pt x="19" y="42"/>
                    <a:pt x="17" y="43"/>
                    <a:pt x="15" y="44"/>
                  </a:cubicBezTo>
                  <a:cubicBezTo>
                    <a:pt x="11" y="44"/>
                    <a:pt x="6" y="43"/>
                    <a:pt x="1" y="43"/>
                  </a:cubicBezTo>
                  <a:cubicBezTo>
                    <a:pt x="4" y="42"/>
                    <a:pt x="7" y="41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6" y="38"/>
                    <a:pt x="22" y="36"/>
                    <a:pt x="27" y="33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3"/>
                    <a:pt x="31" y="33"/>
                    <a:pt x="33" y="32"/>
                  </a:cubicBezTo>
                  <a:cubicBezTo>
                    <a:pt x="33" y="32"/>
                    <a:pt x="33" y="31"/>
                    <a:pt x="33" y="31"/>
                  </a:cubicBezTo>
                  <a:cubicBezTo>
                    <a:pt x="31" y="32"/>
                    <a:pt x="30" y="32"/>
                    <a:pt x="28" y="33"/>
                  </a:cubicBezTo>
                  <a:cubicBezTo>
                    <a:pt x="30" y="32"/>
                    <a:pt x="31" y="32"/>
                    <a:pt x="33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26" y="33"/>
                    <a:pt x="19" y="36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5" y="40"/>
                    <a:pt x="10" y="38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7" y="39"/>
                    <a:pt x="4" y="40"/>
                    <a:pt x="1" y="41"/>
                  </a:cubicBezTo>
                  <a:cubicBezTo>
                    <a:pt x="1" y="40"/>
                    <a:pt x="1" y="40"/>
                    <a:pt x="1" y="39"/>
                  </a:cubicBezTo>
                  <a:cubicBezTo>
                    <a:pt x="5" y="38"/>
                    <a:pt x="9" y="37"/>
                    <a:pt x="13" y="35"/>
                  </a:cubicBezTo>
                  <a:cubicBezTo>
                    <a:pt x="14" y="35"/>
                    <a:pt x="13" y="34"/>
                    <a:pt x="13" y="35"/>
                  </a:cubicBezTo>
                  <a:cubicBezTo>
                    <a:pt x="9" y="36"/>
                    <a:pt x="5" y="37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4" y="37"/>
                    <a:pt x="7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6" y="33"/>
                    <a:pt x="21" y="31"/>
                    <a:pt x="27" y="29"/>
                  </a:cubicBezTo>
                  <a:cubicBezTo>
                    <a:pt x="26" y="30"/>
                    <a:pt x="26" y="30"/>
                    <a:pt x="25" y="31"/>
                  </a:cubicBezTo>
                  <a:cubicBezTo>
                    <a:pt x="24" y="31"/>
                    <a:pt x="25" y="31"/>
                    <a:pt x="25" y="31"/>
                  </a:cubicBezTo>
                  <a:cubicBezTo>
                    <a:pt x="27" y="30"/>
                    <a:pt x="28" y="29"/>
                    <a:pt x="30" y="28"/>
                  </a:cubicBezTo>
                  <a:cubicBezTo>
                    <a:pt x="30" y="28"/>
                    <a:pt x="31" y="28"/>
                    <a:pt x="32" y="28"/>
                  </a:cubicBezTo>
                  <a:cubicBezTo>
                    <a:pt x="32" y="28"/>
                    <a:pt x="32" y="27"/>
                    <a:pt x="32" y="27"/>
                  </a:cubicBezTo>
                  <a:cubicBezTo>
                    <a:pt x="29" y="28"/>
                    <a:pt x="27" y="28"/>
                    <a:pt x="25" y="29"/>
                  </a:cubicBezTo>
                  <a:cubicBezTo>
                    <a:pt x="27" y="28"/>
                    <a:pt x="28" y="28"/>
                    <a:pt x="29" y="27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30" y="26"/>
                    <a:pt x="30" y="26"/>
                  </a:cubicBezTo>
                  <a:cubicBezTo>
                    <a:pt x="30" y="26"/>
                    <a:pt x="30" y="25"/>
                    <a:pt x="30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9"/>
                    <a:pt x="22" y="29"/>
                    <a:pt x="22" y="29"/>
                  </a:cubicBezTo>
                  <a:cubicBezTo>
                    <a:pt x="24" y="28"/>
                    <a:pt x="26" y="27"/>
                    <a:pt x="28" y="27"/>
                  </a:cubicBezTo>
                  <a:cubicBezTo>
                    <a:pt x="27" y="27"/>
                    <a:pt x="26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0" y="30"/>
                    <a:pt x="17" y="32"/>
                    <a:pt x="13" y="33"/>
                  </a:cubicBezTo>
                  <a:cubicBezTo>
                    <a:pt x="13" y="33"/>
                    <a:pt x="13" y="32"/>
                    <a:pt x="13" y="33"/>
                  </a:cubicBezTo>
                  <a:cubicBezTo>
                    <a:pt x="9" y="34"/>
                    <a:pt x="5" y="36"/>
                    <a:pt x="2" y="37"/>
                  </a:cubicBezTo>
                  <a:cubicBezTo>
                    <a:pt x="2" y="37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6" y="34"/>
                    <a:pt x="11" y="33"/>
                    <a:pt x="15" y="31"/>
                  </a:cubicBezTo>
                  <a:cubicBezTo>
                    <a:pt x="15" y="31"/>
                    <a:pt x="15" y="30"/>
                    <a:pt x="15" y="30"/>
                  </a:cubicBezTo>
                  <a:cubicBezTo>
                    <a:pt x="10" y="32"/>
                    <a:pt x="6" y="34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5" y="33"/>
                    <a:pt x="7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6" y="29"/>
                    <a:pt x="23" y="26"/>
                    <a:pt x="30" y="24"/>
                  </a:cubicBezTo>
                  <a:cubicBezTo>
                    <a:pt x="28" y="25"/>
                    <a:pt x="25" y="26"/>
                    <a:pt x="23" y="27"/>
                  </a:cubicBezTo>
                  <a:cubicBezTo>
                    <a:pt x="23" y="27"/>
                    <a:pt x="23" y="28"/>
                    <a:pt x="23" y="28"/>
                  </a:cubicBezTo>
                  <a:cubicBezTo>
                    <a:pt x="26" y="26"/>
                    <a:pt x="28" y="25"/>
                    <a:pt x="31" y="24"/>
                  </a:cubicBezTo>
                  <a:cubicBezTo>
                    <a:pt x="31" y="24"/>
                    <a:pt x="31" y="23"/>
                    <a:pt x="31" y="23"/>
                  </a:cubicBezTo>
                  <a:cubicBezTo>
                    <a:pt x="31" y="23"/>
                    <a:pt x="31" y="22"/>
                    <a:pt x="31" y="23"/>
                  </a:cubicBezTo>
                  <a:cubicBezTo>
                    <a:pt x="24" y="25"/>
                    <a:pt x="18" y="27"/>
                    <a:pt x="12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8" y="31"/>
                    <a:pt x="5" y="32"/>
                    <a:pt x="2" y="33"/>
                  </a:cubicBezTo>
                  <a:cubicBezTo>
                    <a:pt x="3" y="32"/>
                    <a:pt x="3" y="32"/>
                    <a:pt x="3" y="31"/>
                  </a:cubicBezTo>
                  <a:cubicBezTo>
                    <a:pt x="5" y="30"/>
                    <a:pt x="8" y="29"/>
                    <a:pt x="10" y="28"/>
                  </a:cubicBezTo>
                  <a:cubicBezTo>
                    <a:pt x="15" y="26"/>
                    <a:pt x="20" y="24"/>
                    <a:pt x="25" y="22"/>
                  </a:cubicBezTo>
                  <a:cubicBezTo>
                    <a:pt x="24" y="23"/>
                    <a:pt x="22" y="24"/>
                    <a:pt x="21" y="24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5" y="24"/>
                    <a:pt x="27" y="23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28" y="22"/>
                    <a:pt x="27" y="22"/>
                    <a:pt x="26" y="23"/>
                  </a:cubicBezTo>
                  <a:cubicBezTo>
                    <a:pt x="27" y="22"/>
                    <a:pt x="27" y="22"/>
                    <a:pt x="28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3" y="23"/>
                    <a:pt x="18" y="24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1" y="27"/>
                    <a:pt x="10" y="27"/>
                  </a:cubicBezTo>
                  <a:cubicBezTo>
                    <a:pt x="10" y="27"/>
                    <a:pt x="9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9"/>
                    <a:pt x="5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7" y="28"/>
                    <a:pt x="10" y="27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0" y="26"/>
                    <a:pt x="7" y="28"/>
                    <a:pt x="3" y="29"/>
                  </a:cubicBezTo>
                  <a:cubicBezTo>
                    <a:pt x="3" y="29"/>
                    <a:pt x="3" y="28"/>
                    <a:pt x="3" y="28"/>
                  </a:cubicBezTo>
                  <a:cubicBezTo>
                    <a:pt x="6" y="27"/>
                    <a:pt x="9" y="25"/>
                    <a:pt x="13" y="24"/>
                  </a:cubicBezTo>
                  <a:cubicBezTo>
                    <a:pt x="13" y="24"/>
                    <a:pt x="13" y="24"/>
                    <a:pt x="12" y="24"/>
                  </a:cubicBezTo>
                  <a:cubicBezTo>
                    <a:pt x="9" y="25"/>
                    <a:pt x="6" y="26"/>
                    <a:pt x="4" y="27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7" y="24"/>
                    <a:pt x="10" y="23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7" y="19"/>
                    <a:pt x="21" y="18"/>
                    <a:pt x="25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3" y="17"/>
                    <a:pt x="21" y="17"/>
                    <a:pt x="19" y="18"/>
                  </a:cubicBezTo>
                  <a:cubicBezTo>
                    <a:pt x="20" y="17"/>
                    <a:pt x="22" y="17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5"/>
                    <a:pt x="26" y="15"/>
                    <a:pt x="27" y="14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5" y="14"/>
                    <a:pt x="24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1" y="21"/>
                    <a:pt x="10" y="21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7" y="23"/>
                    <a:pt x="6" y="24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7" y="22"/>
                    <a:pt x="9" y="21"/>
                    <a:pt x="11" y="19"/>
                  </a:cubicBezTo>
                  <a:cubicBezTo>
                    <a:pt x="17" y="17"/>
                    <a:pt x="22" y="15"/>
                    <a:pt x="27" y="13"/>
                  </a:cubicBezTo>
                  <a:cubicBezTo>
                    <a:pt x="27" y="13"/>
                    <a:pt x="27" y="12"/>
                    <a:pt x="26" y="12"/>
                  </a:cubicBezTo>
                  <a:cubicBezTo>
                    <a:pt x="22" y="14"/>
                    <a:pt x="17" y="16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1"/>
                    <a:pt x="6" y="22"/>
                    <a:pt x="4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7" y="20"/>
                    <a:pt x="9" y="19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6" y="15"/>
                    <a:pt x="22" y="13"/>
                    <a:pt x="27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1" y="13"/>
                    <a:pt x="14" y="15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5" y="20"/>
                  </a:cubicBezTo>
                  <a:cubicBezTo>
                    <a:pt x="5" y="20"/>
                    <a:pt x="5" y="19"/>
                    <a:pt x="5" y="18"/>
                  </a:cubicBezTo>
                  <a:cubicBezTo>
                    <a:pt x="6" y="18"/>
                    <a:pt x="7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3" y="14"/>
                    <a:pt x="11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7" y="17"/>
                    <a:pt x="5" y="18"/>
                  </a:cubicBezTo>
                  <a:cubicBezTo>
                    <a:pt x="6" y="15"/>
                    <a:pt x="6" y="13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4"/>
                    <a:pt x="5" y="17"/>
                    <a:pt x="4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2"/>
                    <a:pt x="4" y="23"/>
                    <a:pt x="3" y="24"/>
                  </a:cubicBezTo>
                  <a:cubicBezTo>
                    <a:pt x="3" y="26"/>
                    <a:pt x="2" y="28"/>
                    <a:pt x="2" y="30"/>
                  </a:cubicBezTo>
                  <a:cubicBezTo>
                    <a:pt x="2" y="31"/>
                    <a:pt x="2" y="32"/>
                    <a:pt x="2" y="33"/>
                  </a:cubicBezTo>
                  <a:cubicBezTo>
                    <a:pt x="2" y="33"/>
                    <a:pt x="1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7"/>
                    <a:pt x="0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5" y="44"/>
                    <a:pt x="10" y="44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4"/>
                    <a:pt x="15" y="44"/>
                    <a:pt x="16" y="44"/>
                  </a:cubicBezTo>
                  <a:cubicBezTo>
                    <a:pt x="19" y="44"/>
                    <a:pt x="23" y="45"/>
                    <a:pt x="27" y="45"/>
                  </a:cubicBezTo>
                  <a:cubicBezTo>
                    <a:pt x="27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2" y="45"/>
                    <a:pt x="37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51" y="45"/>
                    <a:pt x="60" y="45"/>
                    <a:pt x="69" y="44"/>
                  </a:cubicBezTo>
                  <a:cubicBezTo>
                    <a:pt x="76" y="44"/>
                    <a:pt x="82" y="44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6" y="43"/>
                    <a:pt x="83" y="43"/>
                    <a:pt x="80" y="43"/>
                  </a:cubicBezTo>
                  <a:cubicBezTo>
                    <a:pt x="81" y="43"/>
                    <a:pt x="82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4" y="42"/>
                    <a:pt x="85" y="42"/>
                    <a:pt x="85" y="41"/>
                  </a:cubicBezTo>
                  <a:cubicBezTo>
                    <a:pt x="86" y="41"/>
                    <a:pt x="87" y="41"/>
                    <a:pt x="88" y="40"/>
                  </a:cubicBezTo>
                  <a:cubicBezTo>
                    <a:pt x="88" y="40"/>
                    <a:pt x="88" y="40"/>
                    <a:pt x="87" y="40"/>
                  </a:cubicBezTo>
                  <a:cubicBezTo>
                    <a:pt x="84" y="41"/>
                    <a:pt x="81" y="42"/>
                    <a:pt x="78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71" y="44"/>
                    <a:pt x="63" y="44"/>
                    <a:pt x="54" y="44"/>
                  </a:cubicBezTo>
                  <a:cubicBezTo>
                    <a:pt x="58" y="43"/>
                    <a:pt x="61" y="42"/>
                    <a:pt x="65" y="41"/>
                  </a:cubicBezTo>
                  <a:cubicBezTo>
                    <a:pt x="65" y="41"/>
                    <a:pt x="65" y="40"/>
                    <a:pt x="65" y="40"/>
                  </a:cubicBezTo>
                  <a:cubicBezTo>
                    <a:pt x="61" y="41"/>
                    <a:pt x="57" y="42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0" y="44"/>
                    <a:pt x="45" y="44"/>
                    <a:pt x="41" y="44"/>
                  </a:cubicBezTo>
                  <a:cubicBezTo>
                    <a:pt x="41" y="44"/>
                    <a:pt x="41" y="44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ubicBezTo>
                    <a:pt x="42" y="42"/>
                    <a:pt x="43" y="41"/>
                    <a:pt x="44" y="41"/>
                  </a:cubicBezTo>
                  <a:cubicBezTo>
                    <a:pt x="45" y="41"/>
                    <a:pt x="44" y="40"/>
                    <a:pt x="44" y="40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3" y="40"/>
                    <a:pt x="46" y="39"/>
                    <a:pt x="48" y="37"/>
                  </a:cubicBezTo>
                  <a:cubicBezTo>
                    <a:pt x="49" y="37"/>
                    <a:pt x="48" y="36"/>
                    <a:pt x="48" y="37"/>
                  </a:cubicBezTo>
                  <a:cubicBezTo>
                    <a:pt x="47" y="37"/>
                    <a:pt x="45" y="38"/>
                    <a:pt x="43" y="39"/>
                  </a:cubicBezTo>
                  <a:cubicBezTo>
                    <a:pt x="44" y="39"/>
                    <a:pt x="44" y="39"/>
                    <a:pt x="43" y="39"/>
                  </a:cubicBezTo>
                  <a:cubicBezTo>
                    <a:pt x="42" y="39"/>
                    <a:pt x="41" y="39"/>
                    <a:pt x="40" y="40"/>
                  </a:cubicBezTo>
                  <a:cubicBezTo>
                    <a:pt x="39" y="40"/>
                    <a:pt x="39" y="41"/>
                    <a:pt x="40" y="41"/>
                  </a:cubicBezTo>
                  <a:cubicBezTo>
                    <a:pt x="41" y="40"/>
                    <a:pt x="42" y="40"/>
                    <a:pt x="43" y="39"/>
                  </a:cubicBezTo>
                  <a:cubicBezTo>
                    <a:pt x="42" y="40"/>
                    <a:pt x="41" y="41"/>
                    <a:pt x="40" y="41"/>
                  </a:cubicBezTo>
                  <a:cubicBezTo>
                    <a:pt x="39" y="41"/>
                    <a:pt x="39" y="40"/>
                    <a:pt x="39" y="39"/>
                  </a:cubicBezTo>
                  <a:cubicBezTo>
                    <a:pt x="42" y="38"/>
                    <a:pt x="45" y="36"/>
                    <a:pt x="49" y="35"/>
                  </a:cubicBezTo>
                  <a:cubicBezTo>
                    <a:pt x="49" y="35"/>
                    <a:pt x="49" y="34"/>
                    <a:pt x="48" y="34"/>
                  </a:cubicBezTo>
                  <a:cubicBezTo>
                    <a:pt x="46" y="35"/>
                    <a:pt x="43" y="37"/>
                    <a:pt x="41" y="38"/>
                  </a:cubicBezTo>
                  <a:cubicBezTo>
                    <a:pt x="41" y="37"/>
                    <a:pt x="42" y="37"/>
                    <a:pt x="43" y="37"/>
                  </a:cubicBezTo>
                  <a:cubicBezTo>
                    <a:pt x="43" y="37"/>
                    <a:pt x="43" y="36"/>
                    <a:pt x="42" y="36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8" y="38"/>
                    <a:pt x="39" y="38"/>
                    <a:pt x="39" y="38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8"/>
                    <a:pt x="38" y="37"/>
                    <a:pt x="37" y="37"/>
                  </a:cubicBezTo>
                  <a:cubicBezTo>
                    <a:pt x="37" y="36"/>
                    <a:pt x="37" y="36"/>
                    <a:pt x="38" y="35"/>
                  </a:cubicBezTo>
                  <a:cubicBezTo>
                    <a:pt x="39" y="34"/>
                    <a:pt x="41" y="34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1" y="33"/>
                    <a:pt x="39" y="34"/>
                    <a:pt x="38" y="34"/>
                  </a:cubicBezTo>
                  <a:cubicBezTo>
                    <a:pt x="38" y="34"/>
                    <a:pt x="38" y="33"/>
                    <a:pt x="38" y="33"/>
                  </a:cubicBezTo>
                  <a:cubicBezTo>
                    <a:pt x="41" y="32"/>
                    <a:pt x="44" y="30"/>
                    <a:pt x="47" y="29"/>
                  </a:cubicBezTo>
                  <a:cubicBezTo>
                    <a:pt x="47" y="29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8" y="26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ubicBezTo>
                    <a:pt x="43" y="28"/>
                    <a:pt x="43" y="30"/>
                    <a:pt x="44" y="29"/>
                  </a:cubicBezTo>
                  <a:cubicBezTo>
                    <a:pt x="44" y="29"/>
                    <a:pt x="45" y="29"/>
                    <a:pt x="45" y="29"/>
                  </a:cubicBezTo>
                  <a:cubicBezTo>
                    <a:pt x="43" y="30"/>
                    <a:pt x="42" y="31"/>
                    <a:pt x="40" y="31"/>
                  </a:cubicBezTo>
                  <a:cubicBezTo>
                    <a:pt x="40" y="31"/>
                    <a:pt x="40" y="30"/>
                    <a:pt x="39" y="30"/>
                  </a:cubicBezTo>
                  <a:cubicBezTo>
                    <a:pt x="38" y="30"/>
                    <a:pt x="38" y="32"/>
                    <a:pt x="39" y="32"/>
                  </a:cubicBezTo>
                  <a:cubicBezTo>
                    <a:pt x="39" y="32"/>
                    <a:pt x="39" y="32"/>
                    <a:pt x="38" y="32"/>
                  </a:cubicBezTo>
                  <a:cubicBezTo>
                    <a:pt x="39" y="32"/>
                    <a:pt x="38" y="31"/>
                    <a:pt x="38" y="31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41" y="29"/>
                    <a:pt x="43" y="28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7" y="26"/>
                    <a:pt x="47" y="25"/>
                    <a:pt x="47" y="25"/>
                  </a:cubicBezTo>
                  <a:cubicBezTo>
                    <a:pt x="48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30"/>
                    <a:pt x="46" y="30"/>
                    <a:pt x="45" y="31"/>
                  </a:cubicBezTo>
                  <a:cubicBezTo>
                    <a:pt x="44" y="31"/>
                    <a:pt x="45" y="33"/>
                    <a:pt x="45" y="32"/>
                  </a:cubicBezTo>
                  <a:cubicBezTo>
                    <a:pt x="46" y="31"/>
                    <a:pt x="48" y="31"/>
                    <a:pt x="49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8" y="31"/>
                  </a:cubicBezTo>
                  <a:cubicBezTo>
                    <a:pt x="45" y="33"/>
                    <a:pt x="42" y="34"/>
                    <a:pt x="38" y="36"/>
                  </a:cubicBezTo>
                  <a:cubicBezTo>
                    <a:pt x="38" y="36"/>
                    <a:pt x="38" y="37"/>
                    <a:pt x="38" y="37"/>
                  </a:cubicBezTo>
                  <a:cubicBezTo>
                    <a:pt x="42" y="35"/>
                    <a:pt x="45" y="33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3"/>
                    <a:pt x="47" y="33"/>
                    <a:pt x="45" y="34"/>
                  </a:cubicBezTo>
                  <a:cubicBezTo>
                    <a:pt x="45" y="34"/>
                    <a:pt x="45" y="36"/>
                    <a:pt x="46" y="35"/>
                  </a:cubicBezTo>
                  <a:cubicBezTo>
                    <a:pt x="47" y="35"/>
                    <a:pt x="48" y="34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4"/>
                    <a:pt x="50" y="35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7"/>
                    <a:pt x="50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8" y="39"/>
                    <a:pt x="49" y="40"/>
                    <a:pt x="49" y="40"/>
                  </a:cubicBezTo>
                  <a:cubicBezTo>
                    <a:pt x="49" y="40"/>
                    <a:pt x="49" y="40"/>
                    <a:pt x="49" y="39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9"/>
                    <a:pt x="48" y="40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6" y="41"/>
                    <a:pt x="43" y="42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1"/>
                    <a:pt x="49" y="41"/>
                    <a:pt x="48" y="41"/>
                  </a:cubicBezTo>
                  <a:cubicBezTo>
                    <a:pt x="46" y="42"/>
                    <a:pt x="44" y="43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4" y="43"/>
                    <a:pt x="46" y="43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7" y="42"/>
                    <a:pt x="46" y="43"/>
                    <a:pt x="45" y="43"/>
                  </a:cubicBezTo>
                  <a:cubicBezTo>
                    <a:pt x="44" y="43"/>
                    <a:pt x="44" y="44"/>
                    <a:pt x="45" y="44"/>
                  </a:cubicBezTo>
                  <a:cubicBezTo>
                    <a:pt x="46" y="43"/>
                    <a:pt x="48" y="43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1"/>
                    <a:pt x="50" y="40"/>
                    <a:pt x="50" y="39"/>
                  </a:cubicBezTo>
                  <a:cubicBezTo>
                    <a:pt x="55" y="38"/>
                    <a:pt x="60" y="38"/>
                    <a:pt x="64" y="37"/>
                  </a:cubicBezTo>
                  <a:cubicBezTo>
                    <a:pt x="62" y="37"/>
                    <a:pt x="60" y="38"/>
                    <a:pt x="57" y="39"/>
                  </a:cubicBezTo>
                  <a:cubicBezTo>
                    <a:pt x="57" y="39"/>
                    <a:pt x="57" y="40"/>
                    <a:pt x="58" y="40"/>
                  </a:cubicBezTo>
                  <a:cubicBezTo>
                    <a:pt x="61" y="38"/>
                    <a:pt x="64" y="37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70" y="35"/>
                    <a:pt x="73" y="35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7" y="34"/>
                  </a:cubicBezTo>
                  <a:cubicBezTo>
                    <a:pt x="74" y="35"/>
                    <a:pt x="72" y="36"/>
                    <a:pt x="69" y="36"/>
                  </a:cubicBezTo>
                  <a:cubicBezTo>
                    <a:pt x="69" y="36"/>
                    <a:pt x="69" y="37"/>
                    <a:pt x="70" y="37"/>
                  </a:cubicBezTo>
                  <a:cubicBezTo>
                    <a:pt x="74" y="35"/>
                    <a:pt x="79" y="34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2" y="32"/>
                    <a:pt x="80" y="32"/>
                    <a:pt x="77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68" y="35"/>
                    <a:pt x="59" y="37"/>
                    <a:pt x="50" y="39"/>
                  </a:cubicBezTo>
                  <a:cubicBezTo>
                    <a:pt x="50" y="38"/>
                    <a:pt x="51" y="38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4" y="37"/>
                    <a:pt x="56" y="37"/>
                    <a:pt x="58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63" y="35"/>
                    <a:pt x="67" y="34"/>
                    <a:pt x="71" y="33"/>
                  </a:cubicBezTo>
                  <a:cubicBezTo>
                    <a:pt x="71" y="33"/>
                    <a:pt x="71" y="32"/>
                    <a:pt x="71" y="33"/>
                  </a:cubicBezTo>
                  <a:cubicBezTo>
                    <a:pt x="66" y="34"/>
                    <a:pt x="62" y="34"/>
                    <a:pt x="58" y="35"/>
                  </a:cubicBezTo>
                  <a:cubicBezTo>
                    <a:pt x="58" y="36"/>
                    <a:pt x="57" y="36"/>
                    <a:pt x="58" y="36"/>
                  </a:cubicBezTo>
                  <a:cubicBezTo>
                    <a:pt x="55" y="36"/>
                    <a:pt x="53" y="36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6"/>
                    <a:pt x="51" y="36"/>
                    <a:pt x="52" y="35"/>
                  </a:cubicBezTo>
                  <a:cubicBezTo>
                    <a:pt x="60" y="33"/>
                    <a:pt x="68" y="32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9" y="30"/>
                    <a:pt x="82" y="29"/>
                    <a:pt x="84" y="28"/>
                  </a:cubicBezTo>
                  <a:cubicBezTo>
                    <a:pt x="85" y="28"/>
                    <a:pt x="84" y="28"/>
                    <a:pt x="84" y="28"/>
                  </a:cubicBezTo>
                  <a:cubicBezTo>
                    <a:pt x="82" y="28"/>
                    <a:pt x="79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4" y="30"/>
                    <a:pt x="76" y="30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5" y="29"/>
                    <a:pt x="73" y="30"/>
                    <a:pt x="70" y="30"/>
                  </a:cubicBezTo>
                  <a:cubicBezTo>
                    <a:pt x="70" y="30"/>
                    <a:pt x="70" y="31"/>
                    <a:pt x="70" y="31"/>
                  </a:cubicBezTo>
                  <a:cubicBezTo>
                    <a:pt x="67" y="31"/>
                    <a:pt x="64" y="32"/>
                    <a:pt x="61" y="33"/>
                  </a:cubicBezTo>
                  <a:cubicBezTo>
                    <a:pt x="61" y="32"/>
                    <a:pt x="61" y="32"/>
                    <a:pt x="60" y="32"/>
                  </a:cubicBezTo>
                  <a:cubicBezTo>
                    <a:pt x="58" y="33"/>
                    <a:pt x="55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61" y="30"/>
                    <a:pt x="68" y="29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0" y="27"/>
                    <a:pt x="79" y="27"/>
                    <a:pt x="77" y="28"/>
                  </a:cubicBezTo>
                  <a:cubicBezTo>
                    <a:pt x="77" y="28"/>
                    <a:pt x="77" y="29"/>
                    <a:pt x="77" y="28"/>
                  </a:cubicBezTo>
                  <a:cubicBezTo>
                    <a:pt x="79" y="28"/>
                    <a:pt x="82" y="27"/>
                    <a:pt x="84" y="26"/>
                  </a:cubicBezTo>
                  <a:cubicBezTo>
                    <a:pt x="86" y="32"/>
                    <a:pt x="88" y="38"/>
                    <a:pt x="89" y="43"/>
                  </a:cubicBezTo>
                  <a:lnTo>
                    <a:pt x="90" y="43"/>
                  </a:lnTo>
                  <a:close/>
                  <a:moveTo>
                    <a:pt x="39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8"/>
                    <a:pt x="40" y="18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8"/>
                    <a:pt x="39" y="17"/>
                  </a:cubicBezTo>
                  <a:close/>
                  <a:moveTo>
                    <a:pt x="40" y="43"/>
                  </a:move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39" y="44"/>
                    <a:pt x="38" y="44"/>
                  </a:cubicBezTo>
                  <a:cubicBezTo>
                    <a:pt x="39" y="44"/>
                    <a:pt x="40" y="44"/>
                    <a:pt x="40" y="43"/>
                  </a:cubicBezTo>
                  <a:close/>
                  <a:moveTo>
                    <a:pt x="47" y="24"/>
                  </a:moveTo>
                  <a:cubicBezTo>
                    <a:pt x="46" y="24"/>
                    <a:pt x="45" y="25"/>
                    <a:pt x="43" y="25"/>
                  </a:cubicBezTo>
                  <a:cubicBezTo>
                    <a:pt x="43" y="26"/>
                    <a:pt x="43" y="27"/>
                    <a:pt x="44" y="27"/>
                  </a:cubicBezTo>
                  <a:cubicBezTo>
                    <a:pt x="44" y="27"/>
                    <a:pt x="44" y="27"/>
                    <a:pt x="45" y="26"/>
                  </a:cubicBezTo>
                  <a:cubicBezTo>
                    <a:pt x="43" y="27"/>
                    <a:pt x="40" y="28"/>
                    <a:pt x="38" y="29"/>
                  </a:cubicBezTo>
                  <a:cubicBezTo>
                    <a:pt x="38" y="29"/>
                    <a:pt x="38" y="28"/>
                    <a:pt x="38" y="27"/>
                  </a:cubicBezTo>
                  <a:cubicBezTo>
                    <a:pt x="38" y="28"/>
                    <a:pt x="39" y="28"/>
                    <a:pt x="39" y="28"/>
                  </a:cubicBezTo>
                  <a:cubicBezTo>
                    <a:pt x="41" y="26"/>
                    <a:pt x="44" y="25"/>
                    <a:pt x="46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4" y="25"/>
                    <a:pt x="41" y="26"/>
                    <a:pt x="39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4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1"/>
                    <a:pt x="42" y="21"/>
                    <a:pt x="43" y="20"/>
                  </a:cubicBezTo>
                  <a:cubicBezTo>
                    <a:pt x="43" y="20"/>
                    <a:pt x="43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3" y="20"/>
                    <a:pt x="42" y="21"/>
                    <a:pt x="40" y="22"/>
                  </a:cubicBezTo>
                  <a:cubicBezTo>
                    <a:pt x="40" y="22"/>
                    <a:pt x="40" y="23"/>
                    <a:pt x="41" y="23"/>
                  </a:cubicBezTo>
                  <a:cubicBezTo>
                    <a:pt x="42" y="22"/>
                    <a:pt x="43" y="21"/>
                    <a:pt x="44" y="20"/>
                  </a:cubicBezTo>
                  <a:cubicBezTo>
                    <a:pt x="43" y="21"/>
                    <a:pt x="42" y="22"/>
                    <a:pt x="41" y="22"/>
                  </a:cubicBezTo>
                  <a:cubicBezTo>
                    <a:pt x="41" y="23"/>
                    <a:pt x="41" y="23"/>
                    <a:pt x="42" y="23"/>
                  </a:cubicBezTo>
                  <a:cubicBezTo>
                    <a:pt x="43" y="22"/>
                    <a:pt x="44" y="21"/>
                    <a:pt x="45" y="20"/>
                  </a:cubicBezTo>
                  <a:cubicBezTo>
                    <a:pt x="46" y="20"/>
                    <a:pt x="45" y="19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4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5" y="18"/>
                    <a:pt x="46" y="19"/>
                    <a:pt x="46" y="20"/>
                  </a:cubicBezTo>
                  <a:cubicBezTo>
                    <a:pt x="45" y="21"/>
                    <a:pt x="45" y="22"/>
                    <a:pt x="44" y="22"/>
                  </a:cubicBezTo>
                  <a:cubicBezTo>
                    <a:pt x="44" y="22"/>
                    <a:pt x="44" y="22"/>
                    <a:pt x="43" y="22"/>
                  </a:cubicBezTo>
                  <a:cubicBezTo>
                    <a:pt x="43" y="22"/>
                    <a:pt x="43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2" y="24"/>
                    <a:pt x="44" y="23"/>
                    <a:pt x="46" y="21"/>
                  </a:cubicBezTo>
                  <a:cubicBezTo>
                    <a:pt x="46" y="22"/>
                    <a:pt x="47" y="23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lose/>
                  <a:moveTo>
                    <a:pt x="52" y="34"/>
                  </a:moveTo>
                  <a:cubicBezTo>
                    <a:pt x="54" y="33"/>
                    <a:pt x="56" y="33"/>
                    <a:pt x="58" y="33"/>
                  </a:cubicBezTo>
                  <a:cubicBezTo>
                    <a:pt x="56" y="34"/>
                    <a:pt x="54" y="34"/>
                    <a:pt x="52" y="34"/>
                  </a:cubicBezTo>
                  <a:cubicBezTo>
                    <a:pt x="52" y="34"/>
                    <a:pt x="52" y="34"/>
                    <a:pt x="52" y="33"/>
                  </a:cubicBezTo>
                  <a:cubicBezTo>
                    <a:pt x="52" y="34"/>
                    <a:pt x="52" y="34"/>
                    <a:pt x="52" y="34"/>
                  </a:cubicBezTo>
                  <a:close/>
                  <a:moveTo>
                    <a:pt x="83" y="26"/>
                  </a:moveTo>
                  <a:cubicBezTo>
                    <a:pt x="83" y="26"/>
                    <a:pt x="83" y="25"/>
                    <a:pt x="83" y="25"/>
                  </a:cubicBezTo>
                  <a:cubicBezTo>
                    <a:pt x="81" y="26"/>
                    <a:pt x="79" y="26"/>
                    <a:pt x="77" y="27"/>
                  </a:cubicBezTo>
                  <a:cubicBezTo>
                    <a:pt x="77" y="27"/>
                    <a:pt x="77" y="27"/>
                    <a:pt x="77" y="26"/>
                  </a:cubicBezTo>
                  <a:cubicBezTo>
                    <a:pt x="69" y="28"/>
                    <a:pt x="61" y="30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4" y="30"/>
                  </a:cubicBezTo>
                  <a:cubicBezTo>
                    <a:pt x="56" y="29"/>
                    <a:pt x="58" y="29"/>
                    <a:pt x="61" y="29"/>
                  </a:cubicBezTo>
                  <a:cubicBezTo>
                    <a:pt x="61" y="29"/>
                    <a:pt x="61" y="28"/>
                    <a:pt x="61" y="28"/>
                  </a:cubicBezTo>
                  <a:cubicBezTo>
                    <a:pt x="58" y="28"/>
                    <a:pt x="56" y="29"/>
                    <a:pt x="54" y="29"/>
                  </a:cubicBezTo>
                  <a:cubicBezTo>
                    <a:pt x="54" y="28"/>
                    <a:pt x="54" y="27"/>
                    <a:pt x="55" y="26"/>
                  </a:cubicBezTo>
                  <a:cubicBezTo>
                    <a:pt x="61" y="24"/>
                    <a:pt x="68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7" y="20"/>
                    <a:pt x="79" y="19"/>
                    <a:pt x="81" y="19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18"/>
                    <a:pt x="78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4"/>
                    <a:pt x="55" y="24"/>
                  </a:cubicBezTo>
                  <a:cubicBezTo>
                    <a:pt x="63" y="22"/>
                    <a:pt x="70" y="21"/>
                    <a:pt x="77" y="19"/>
                  </a:cubicBezTo>
                  <a:cubicBezTo>
                    <a:pt x="77" y="19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8"/>
                    <a:pt x="79" y="17"/>
                    <a:pt x="80" y="17"/>
                  </a:cubicBezTo>
                  <a:cubicBezTo>
                    <a:pt x="81" y="17"/>
                    <a:pt x="80" y="16"/>
                    <a:pt x="80" y="16"/>
                  </a:cubicBezTo>
                  <a:cubicBezTo>
                    <a:pt x="79" y="17"/>
                    <a:pt x="78" y="18"/>
                    <a:pt x="76" y="18"/>
                  </a:cubicBezTo>
                  <a:cubicBezTo>
                    <a:pt x="76" y="18"/>
                    <a:pt x="76" y="18"/>
                    <a:pt x="76" y="19"/>
                  </a:cubicBezTo>
                  <a:cubicBezTo>
                    <a:pt x="69" y="20"/>
                    <a:pt x="62" y="22"/>
                    <a:pt x="55" y="23"/>
                  </a:cubicBezTo>
                  <a:cubicBezTo>
                    <a:pt x="55" y="23"/>
                    <a:pt x="55" y="23"/>
                    <a:pt x="56" y="22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8" y="22"/>
                    <a:pt x="61" y="21"/>
                    <a:pt x="63" y="20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1" y="20"/>
                    <a:pt x="58" y="21"/>
                    <a:pt x="56" y="22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61" y="19"/>
                    <a:pt x="66" y="18"/>
                    <a:pt x="71" y="17"/>
                  </a:cubicBezTo>
                  <a:cubicBezTo>
                    <a:pt x="71" y="17"/>
                    <a:pt x="71" y="18"/>
                    <a:pt x="71" y="18"/>
                  </a:cubicBezTo>
                  <a:cubicBezTo>
                    <a:pt x="73" y="18"/>
                    <a:pt x="74" y="18"/>
                    <a:pt x="75" y="17"/>
                  </a:cubicBezTo>
                  <a:cubicBezTo>
                    <a:pt x="75" y="17"/>
                    <a:pt x="75" y="18"/>
                    <a:pt x="76" y="18"/>
                  </a:cubicBezTo>
                  <a:cubicBezTo>
                    <a:pt x="77" y="17"/>
                    <a:pt x="78" y="17"/>
                    <a:pt x="80" y="16"/>
                  </a:cubicBezTo>
                  <a:cubicBezTo>
                    <a:pt x="80" y="16"/>
                    <a:pt x="80" y="15"/>
                    <a:pt x="80" y="16"/>
                  </a:cubicBezTo>
                  <a:cubicBezTo>
                    <a:pt x="79" y="16"/>
                    <a:pt x="78" y="16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3" y="17"/>
                    <a:pt x="75" y="16"/>
                    <a:pt x="77" y="16"/>
                  </a:cubicBezTo>
                  <a:cubicBezTo>
                    <a:pt x="77" y="16"/>
                    <a:pt x="77" y="16"/>
                    <a:pt x="77" y="15"/>
                  </a:cubicBezTo>
                  <a:cubicBezTo>
                    <a:pt x="70" y="17"/>
                    <a:pt x="63" y="18"/>
                    <a:pt x="56" y="20"/>
                  </a:cubicBezTo>
                  <a:cubicBezTo>
                    <a:pt x="56" y="20"/>
                    <a:pt x="56" y="19"/>
                    <a:pt x="56" y="19"/>
                  </a:cubicBezTo>
                  <a:cubicBezTo>
                    <a:pt x="56" y="19"/>
                    <a:pt x="57" y="19"/>
                    <a:pt x="57" y="19"/>
                  </a:cubicBezTo>
                  <a:cubicBezTo>
                    <a:pt x="59" y="19"/>
                    <a:pt x="61" y="18"/>
                    <a:pt x="63" y="18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1" y="18"/>
                    <a:pt x="59" y="18"/>
                    <a:pt x="57" y="19"/>
                  </a:cubicBezTo>
                  <a:cubicBezTo>
                    <a:pt x="57" y="17"/>
                    <a:pt x="58" y="15"/>
                    <a:pt x="58" y="14"/>
                  </a:cubicBezTo>
                  <a:cubicBezTo>
                    <a:pt x="62" y="13"/>
                    <a:pt x="66" y="12"/>
                    <a:pt x="70" y="11"/>
                  </a:cubicBezTo>
                  <a:cubicBezTo>
                    <a:pt x="70" y="11"/>
                    <a:pt x="70" y="12"/>
                    <a:pt x="70" y="12"/>
                  </a:cubicBezTo>
                  <a:cubicBezTo>
                    <a:pt x="73" y="11"/>
                    <a:pt x="75" y="11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5" y="10"/>
                    <a:pt x="74" y="10"/>
                    <a:pt x="72" y="11"/>
                  </a:cubicBezTo>
                  <a:cubicBezTo>
                    <a:pt x="73" y="10"/>
                    <a:pt x="75" y="10"/>
                    <a:pt x="77" y="10"/>
                  </a:cubicBezTo>
                  <a:cubicBezTo>
                    <a:pt x="77" y="10"/>
                    <a:pt x="77" y="9"/>
                    <a:pt x="77" y="9"/>
                  </a:cubicBezTo>
                  <a:cubicBezTo>
                    <a:pt x="71" y="10"/>
                    <a:pt x="64" y="12"/>
                    <a:pt x="58" y="13"/>
                  </a:cubicBezTo>
                  <a:cubicBezTo>
                    <a:pt x="58" y="13"/>
                    <a:pt x="58" y="13"/>
                    <a:pt x="58" y="12"/>
                  </a:cubicBezTo>
                  <a:cubicBezTo>
                    <a:pt x="65" y="11"/>
                    <a:pt x="71" y="10"/>
                    <a:pt x="77" y="9"/>
                  </a:cubicBezTo>
                  <a:cubicBezTo>
                    <a:pt x="77" y="9"/>
                    <a:pt x="77" y="8"/>
                    <a:pt x="77" y="8"/>
                  </a:cubicBezTo>
                  <a:cubicBezTo>
                    <a:pt x="71" y="9"/>
                    <a:pt x="65" y="10"/>
                    <a:pt x="59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65" y="9"/>
                    <a:pt x="70" y="8"/>
                    <a:pt x="75" y="7"/>
                  </a:cubicBezTo>
                  <a:cubicBezTo>
                    <a:pt x="75" y="7"/>
                    <a:pt x="76" y="6"/>
                    <a:pt x="76" y="6"/>
                  </a:cubicBezTo>
                  <a:cubicBezTo>
                    <a:pt x="76" y="6"/>
                    <a:pt x="77" y="7"/>
                    <a:pt x="77" y="7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8" y="9"/>
                    <a:pt x="79" y="10"/>
                    <a:pt x="79" y="12"/>
                  </a:cubicBezTo>
                  <a:cubicBezTo>
                    <a:pt x="78" y="12"/>
                    <a:pt x="77" y="13"/>
                    <a:pt x="75" y="13"/>
                  </a:cubicBezTo>
                  <a:cubicBezTo>
                    <a:pt x="75" y="13"/>
                    <a:pt x="75" y="13"/>
                    <a:pt x="76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1" y="14"/>
                    <a:pt x="65" y="16"/>
                    <a:pt x="60" y="17"/>
                  </a:cubicBezTo>
                  <a:cubicBezTo>
                    <a:pt x="60" y="17"/>
                    <a:pt x="60" y="17"/>
                    <a:pt x="59" y="17"/>
                  </a:cubicBezTo>
                  <a:cubicBezTo>
                    <a:pt x="59" y="17"/>
                    <a:pt x="58" y="17"/>
                    <a:pt x="57" y="17"/>
                  </a:cubicBezTo>
                  <a:cubicBezTo>
                    <a:pt x="57" y="17"/>
                    <a:pt x="57" y="18"/>
                    <a:pt x="57" y="18"/>
                  </a:cubicBezTo>
                  <a:cubicBezTo>
                    <a:pt x="62" y="17"/>
                    <a:pt x="67" y="16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4" y="15"/>
                    <a:pt x="75" y="15"/>
                    <a:pt x="77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8" y="14"/>
                    <a:pt x="78" y="14"/>
                    <a:pt x="79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8" y="14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13"/>
                    <a:pt x="79" y="13"/>
                    <a:pt x="80" y="13"/>
                  </a:cubicBezTo>
                  <a:cubicBezTo>
                    <a:pt x="81" y="17"/>
                    <a:pt x="83" y="21"/>
                    <a:pt x="84" y="26"/>
                  </a:cubicBezTo>
                  <a:cubicBezTo>
                    <a:pt x="84" y="26"/>
                    <a:pt x="83" y="26"/>
                    <a:pt x="83" y="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4" name="Freeform 12648"/>
            <p:cNvSpPr>
              <a:spLocks/>
            </p:cNvSpPr>
            <p:nvPr/>
          </p:nvSpPr>
          <p:spPr bwMode="auto">
            <a:xfrm>
              <a:off x="7308796" y="3251875"/>
              <a:ext cx="85928" cy="31081"/>
            </a:xfrm>
            <a:custGeom>
              <a:avLst/>
              <a:gdLst>
                <a:gd name="T0" fmla="*/ 9 w 20"/>
                <a:gd name="T1" fmla="*/ 4 h 7"/>
                <a:gd name="T2" fmla="*/ 0 w 20"/>
                <a:gd name="T3" fmla="*/ 7 h 7"/>
                <a:gd name="T4" fmla="*/ 0 w 20"/>
                <a:gd name="T5" fmla="*/ 7 h 7"/>
                <a:gd name="T6" fmla="*/ 8 w 20"/>
                <a:gd name="T7" fmla="*/ 5 h 7"/>
                <a:gd name="T8" fmla="*/ 8 w 20"/>
                <a:gd name="T9" fmla="*/ 5 h 7"/>
                <a:gd name="T10" fmla="*/ 19 w 20"/>
                <a:gd name="T11" fmla="*/ 1 h 7"/>
                <a:gd name="T12" fmla="*/ 19 w 20"/>
                <a:gd name="T13" fmla="*/ 0 h 7"/>
                <a:gd name="T14" fmla="*/ 9 w 20"/>
                <a:gd name="T15" fmla="*/ 4 h 7"/>
                <a:gd name="T16" fmla="*/ 9 w 20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7">
                  <a:moveTo>
                    <a:pt x="9" y="4"/>
                  </a:moveTo>
                  <a:cubicBezTo>
                    <a:pt x="6" y="5"/>
                    <a:pt x="3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6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2" y="3"/>
                    <a:pt x="16" y="2"/>
                    <a:pt x="19" y="1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6" y="1"/>
                    <a:pt x="13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5" name="Freeform 12649"/>
            <p:cNvSpPr>
              <a:spLocks/>
            </p:cNvSpPr>
            <p:nvPr/>
          </p:nvSpPr>
          <p:spPr bwMode="auto">
            <a:xfrm>
              <a:off x="7334392" y="3270157"/>
              <a:ext cx="63989" cy="21939"/>
            </a:xfrm>
            <a:custGeom>
              <a:avLst/>
              <a:gdLst>
                <a:gd name="T0" fmla="*/ 4 w 15"/>
                <a:gd name="T1" fmla="*/ 5 h 5"/>
                <a:gd name="T2" fmla="*/ 4 w 15"/>
                <a:gd name="T3" fmla="*/ 5 h 5"/>
                <a:gd name="T4" fmla="*/ 14 w 15"/>
                <a:gd name="T5" fmla="*/ 0 h 5"/>
                <a:gd name="T6" fmla="*/ 14 w 15"/>
                <a:gd name="T7" fmla="*/ 0 h 5"/>
                <a:gd name="T8" fmla="*/ 3 w 15"/>
                <a:gd name="T9" fmla="*/ 4 h 5"/>
                <a:gd name="T10" fmla="*/ 3 w 15"/>
                <a:gd name="T11" fmla="*/ 4 h 5"/>
                <a:gd name="T12" fmla="*/ 0 w 15"/>
                <a:gd name="T13" fmla="*/ 5 h 5"/>
                <a:gd name="T14" fmla="*/ 0 w 15"/>
                <a:gd name="T15" fmla="*/ 5 h 5"/>
                <a:gd name="T16" fmla="*/ 1 w 15"/>
                <a:gd name="T17" fmla="*/ 5 h 5"/>
                <a:gd name="T18" fmla="*/ 4 w 15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7" y="3"/>
                    <a:pt x="11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3" y="5"/>
                    <a:pt x="4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6" name="Freeform 12650"/>
            <p:cNvSpPr>
              <a:spLocks/>
            </p:cNvSpPr>
            <p:nvPr/>
          </p:nvSpPr>
          <p:spPr bwMode="auto">
            <a:xfrm>
              <a:off x="7049187" y="3122070"/>
              <a:ext cx="63989" cy="31081"/>
            </a:xfrm>
            <a:custGeom>
              <a:avLst/>
              <a:gdLst>
                <a:gd name="T0" fmla="*/ 1 w 15"/>
                <a:gd name="T1" fmla="*/ 7 h 7"/>
                <a:gd name="T2" fmla="*/ 14 w 15"/>
                <a:gd name="T3" fmla="*/ 1 h 7"/>
                <a:gd name="T4" fmla="*/ 14 w 15"/>
                <a:gd name="T5" fmla="*/ 1 h 7"/>
                <a:gd name="T6" fmla="*/ 1 w 15"/>
                <a:gd name="T7" fmla="*/ 6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5" y="5"/>
                    <a:pt x="10" y="3"/>
                    <a:pt x="14" y="1"/>
                  </a:cubicBezTo>
                  <a:cubicBezTo>
                    <a:pt x="15" y="1"/>
                    <a:pt x="14" y="0"/>
                    <a:pt x="14" y="1"/>
                  </a:cubicBezTo>
                  <a:cubicBezTo>
                    <a:pt x="10" y="3"/>
                    <a:pt x="5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7" name="Freeform 12651"/>
            <p:cNvSpPr>
              <a:spLocks/>
            </p:cNvSpPr>
            <p:nvPr/>
          </p:nvSpPr>
          <p:spPr bwMode="auto">
            <a:xfrm>
              <a:off x="7325251" y="3235421"/>
              <a:ext cx="53019" cy="16455"/>
            </a:xfrm>
            <a:custGeom>
              <a:avLst/>
              <a:gdLst>
                <a:gd name="T0" fmla="*/ 0 w 12"/>
                <a:gd name="T1" fmla="*/ 3 h 4"/>
                <a:gd name="T2" fmla="*/ 0 w 12"/>
                <a:gd name="T3" fmla="*/ 3 h 4"/>
                <a:gd name="T4" fmla="*/ 11 w 12"/>
                <a:gd name="T5" fmla="*/ 0 h 4"/>
                <a:gd name="T6" fmla="*/ 11 w 12"/>
                <a:gd name="T7" fmla="*/ 0 h 4"/>
                <a:gd name="T8" fmla="*/ 0 w 1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3"/>
                  </a:moveTo>
                  <a:cubicBezTo>
                    <a:pt x="0" y="3"/>
                    <a:pt x="0" y="4"/>
                    <a:pt x="0" y="3"/>
                  </a:cubicBezTo>
                  <a:cubicBezTo>
                    <a:pt x="4" y="2"/>
                    <a:pt x="8" y="1"/>
                    <a:pt x="11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1"/>
                    <a:pt x="4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8" name="Freeform 12652"/>
            <p:cNvSpPr>
              <a:spLocks/>
            </p:cNvSpPr>
            <p:nvPr/>
          </p:nvSpPr>
          <p:spPr bwMode="auto">
            <a:xfrm>
              <a:off x="7321595" y="3191543"/>
              <a:ext cx="47534" cy="12798"/>
            </a:xfrm>
            <a:custGeom>
              <a:avLst/>
              <a:gdLst>
                <a:gd name="T0" fmla="*/ 0 w 11"/>
                <a:gd name="T1" fmla="*/ 3 h 3"/>
                <a:gd name="T2" fmla="*/ 11 w 11"/>
                <a:gd name="T3" fmla="*/ 0 h 3"/>
                <a:gd name="T4" fmla="*/ 10 w 11"/>
                <a:gd name="T5" fmla="*/ 0 h 3"/>
                <a:gd name="T6" fmla="*/ 0 w 11"/>
                <a:gd name="T7" fmla="*/ 3 h 3"/>
                <a:gd name="T8" fmla="*/ 0 w 1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4" y="2"/>
                    <a:pt x="7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1"/>
                    <a:pt x="4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9" name="Freeform 12653"/>
            <p:cNvSpPr>
              <a:spLocks/>
            </p:cNvSpPr>
            <p:nvPr/>
          </p:nvSpPr>
          <p:spPr bwMode="auto">
            <a:xfrm>
              <a:off x="7334392" y="3200684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0" name="Freeform 12654"/>
            <p:cNvSpPr>
              <a:spLocks/>
            </p:cNvSpPr>
            <p:nvPr/>
          </p:nvSpPr>
          <p:spPr bwMode="auto">
            <a:xfrm>
              <a:off x="7321595" y="3209826"/>
              <a:ext cx="51191" cy="16455"/>
            </a:xfrm>
            <a:custGeom>
              <a:avLst/>
              <a:gdLst>
                <a:gd name="T0" fmla="*/ 12 w 12"/>
                <a:gd name="T1" fmla="*/ 0 h 4"/>
                <a:gd name="T2" fmla="*/ 1 w 12"/>
                <a:gd name="T3" fmla="*/ 3 h 4"/>
                <a:gd name="T4" fmla="*/ 1 w 12"/>
                <a:gd name="T5" fmla="*/ 4 h 4"/>
                <a:gd name="T6" fmla="*/ 12 w 12"/>
                <a:gd name="T7" fmla="*/ 1 h 4"/>
                <a:gd name="T8" fmla="*/ 12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8" y="1"/>
                    <a:pt x="4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4" y="3"/>
                    <a:pt x="8" y="2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1" name="Freeform 12655"/>
            <p:cNvSpPr>
              <a:spLocks/>
            </p:cNvSpPr>
            <p:nvPr/>
          </p:nvSpPr>
          <p:spPr bwMode="auto">
            <a:xfrm>
              <a:off x="7261262" y="3231765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1 h 2"/>
                <a:gd name="T4" fmla="*/ 1 w 5"/>
                <a:gd name="T5" fmla="*/ 1 h 2"/>
                <a:gd name="T6" fmla="*/ 4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2" name="Freeform 12656"/>
            <p:cNvSpPr>
              <a:spLocks/>
            </p:cNvSpPr>
            <p:nvPr/>
          </p:nvSpPr>
          <p:spPr bwMode="auto">
            <a:xfrm>
              <a:off x="7283201" y="3231765"/>
              <a:ext cx="42050" cy="7313"/>
            </a:xfrm>
            <a:custGeom>
              <a:avLst/>
              <a:gdLst>
                <a:gd name="T0" fmla="*/ 0 w 10"/>
                <a:gd name="T1" fmla="*/ 2 h 2"/>
                <a:gd name="T2" fmla="*/ 0 w 10"/>
                <a:gd name="T3" fmla="*/ 2 h 2"/>
                <a:gd name="T4" fmla="*/ 10 w 10"/>
                <a:gd name="T5" fmla="*/ 0 h 2"/>
                <a:gd name="T6" fmla="*/ 10 w 10"/>
                <a:gd name="T7" fmla="*/ 0 h 2"/>
                <a:gd name="T8" fmla="*/ 0 w 1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6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3" name="Freeform 12657"/>
            <p:cNvSpPr>
              <a:spLocks/>
            </p:cNvSpPr>
            <p:nvPr/>
          </p:nvSpPr>
          <p:spPr bwMode="auto">
            <a:xfrm>
              <a:off x="7268575" y="3279299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1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4" name="Freeform 12658"/>
            <p:cNvSpPr>
              <a:spLocks/>
            </p:cNvSpPr>
            <p:nvPr/>
          </p:nvSpPr>
          <p:spPr bwMode="auto">
            <a:xfrm>
              <a:off x="7295999" y="3261016"/>
              <a:ext cx="98725" cy="31081"/>
            </a:xfrm>
            <a:custGeom>
              <a:avLst/>
              <a:gdLst>
                <a:gd name="T0" fmla="*/ 4 w 23"/>
                <a:gd name="T1" fmla="*/ 7 h 7"/>
                <a:gd name="T2" fmla="*/ 8 w 23"/>
                <a:gd name="T3" fmla="*/ 6 h 7"/>
                <a:gd name="T4" fmla="*/ 8 w 23"/>
                <a:gd name="T5" fmla="*/ 6 h 7"/>
                <a:gd name="T6" fmla="*/ 11 w 23"/>
                <a:gd name="T7" fmla="*/ 5 h 7"/>
                <a:gd name="T8" fmla="*/ 12 w 23"/>
                <a:gd name="T9" fmla="*/ 5 h 7"/>
                <a:gd name="T10" fmla="*/ 23 w 23"/>
                <a:gd name="T11" fmla="*/ 0 h 7"/>
                <a:gd name="T12" fmla="*/ 23 w 23"/>
                <a:gd name="T13" fmla="*/ 0 h 7"/>
                <a:gd name="T14" fmla="*/ 13 w 23"/>
                <a:gd name="T15" fmla="*/ 4 h 7"/>
                <a:gd name="T16" fmla="*/ 13 w 23"/>
                <a:gd name="T17" fmla="*/ 4 h 7"/>
                <a:gd name="T18" fmla="*/ 0 w 23"/>
                <a:gd name="T19" fmla="*/ 7 h 7"/>
                <a:gd name="T20" fmla="*/ 2 w 23"/>
                <a:gd name="T21" fmla="*/ 7 h 7"/>
                <a:gd name="T22" fmla="*/ 5 w 23"/>
                <a:gd name="T23" fmla="*/ 7 h 7"/>
                <a:gd name="T24" fmla="*/ 4 w 23"/>
                <a:gd name="T25" fmla="*/ 7 h 7"/>
                <a:gd name="T26" fmla="*/ 4 w 23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7">
                  <a:moveTo>
                    <a:pt x="4" y="7"/>
                  </a:moveTo>
                  <a:cubicBezTo>
                    <a:pt x="5" y="7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5" y="3"/>
                    <a:pt x="19" y="2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1"/>
                    <a:pt x="16" y="2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5"/>
                    <a:pt x="4" y="6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5" name="Freeform 12659"/>
            <p:cNvSpPr>
              <a:spLocks/>
            </p:cNvSpPr>
            <p:nvPr/>
          </p:nvSpPr>
          <p:spPr bwMode="auto">
            <a:xfrm>
              <a:off x="7385582" y="3282955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6" name="Freeform 12660"/>
            <p:cNvSpPr>
              <a:spLocks noEditPoints="1"/>
            </p:cNvSpPr>
            <p:nvPr/>
          </p:nvSpPr>
          <p:spPr bwMode="auto">
            <a:xfrm>
              <a:off x="7581204" y="3564504"/>
              <a:ext cx="104210" cy="120664"/>
            </a:xfrm>
            <a:custGeom>
              <a:avLst/>
              <a:gdLst>
                <a:gd name="T0" fmla="*/ 9 w 24"/>
                <a:gd name="T1" fmla="*/ 25 h 28"/>
                <a:gd name="T2" fmla="*/ 24 w 24"/>
                <a:gd name="T3" fmla="*/ 20 h 28"/>
                <a:gd name="T4" fmla="*/ 14 w 24"/>
                <a:gd name="T5" fmla="*/ 1 h 28"/>
                <a:gd name="T6" fmla="*/ 0 w 24"/>
                <a:gd name="T7" fmla="*/ 13 h 28"/>
                <a:gd name="T8" fmla="*/ 5 w 24"/>
                <a:gd name="T9" fmla="*/ 21 h 28"/>
                <a:gd name="T10" fmla="*/ 4 w 24"/>
                <a:gd name="T11" fmla="*/ 20 h 28"/>
                <a:gd name="T12" fmla="*/ 21 w 24"/>
                <a:gd name="T13" fmla="*/ 8 h 28"/>
                <a:gd name="T14" fmla="*/ 4 w 24"/>
                <a:gd name="T15" fmla="*/ 20 h 28"/>
                <a:gd name="T16" fmla="*/ 9 w 24"/>
                <a:gd name="T17" fmla="*/ 16 h 28"/>
                <a:gd name="T18" fmla="*/ 3 w 24"/>
                <a:gd name="T19" fmla="*/ 19 h 28"/>
                <a:gd name="T20" fmla="*/ 8 w 24"/>
                <a:gd name="T21" fmla="*/ 15 h 28"/>
                <a:gd name="T22" fmla="*/ 3 w 24"/>
                <a:gd name="T23" fmla="*/ 18 h 28"/>
                <a:gd name="T24" fmla="*/ 21 w 24"/>
                <a:gd name="T25" fmla="*/ 6 h 28"/>
                <a:gd name="T26" fmla="*/ 21 w 24"/>
                <a:gd name="T27" fmla="*/ 7 h 28"/>
                <a:gd name="T28" fmla="*/ 23 w 24"/>
                <a:gd name="T29" fmla="*/ 9 h 28"/>
                <a:gd name="T30" fmla="*/ 6 w 24"/>
                <a:gd name="T31" fmla="*/ 22 h 28"/>
                <a:gd name="T32" fmla="*/ 8 w 24"/>
                <a:gd name="T33" fmla="*/ 24 h 28"/>
                <a:gd name="T34" fmla="*/ 8 w 24"/>
                <a:gd name="T35" fmla="*/ 24 h 28"/>
                <a:gd name="T36" fmla="*/ 24 w 24"/>
                <a:gd name="T37" fmla="*/ 14 h 28"/>
                <a:gd name="T38" fmla="*/ 23 w 24"/>
                <a:gd name="T39" fmla="*/ 12 h 28"/>
                <a:gd name="T40" fmla="*/ 24 w 24"/>
                <a:gd name="T41" fmla="*/ 12 h 28"/>
                <a:gd name="T42" fmla="*/ 23 w 24"/>
                <a:gd name="T43" fmla="*/ 17 h 28"/>
                <a:gd name="T44" fmla="*/ 14 w 24"/>
                <a:gd name="T45" fmla="*/ 22 h 28"/>
                <a:gd name="T46" fmla="*/ 9 w 24"/>
                <a:gd name="T47" fmla="*/ 25 h 28"/>
                <a:gd name="T48" fmla="*/ 24 w 24"/>
                <a:gd name="T49" fmla="*/ 16 h 28"/>
                <a:gd name="T50" fmla="*/ 23 w 24"/>
                <a:gd name="T51" fmla="*/ 19 h 28"/>
                <a:gd name="T52" fmla="*/ 11 w 24"/>
                <a:gd name="T53" fmla="*/ 26 h 28"/>
                <a:gd name="T54" fmla="*/ 12 w 24"/>
                <a:gd name="T55" fmla="*/ 26 h 28"/>
                <a:gd name="T56" fmla="*/ 10 w 24"/>
                <a:gd name="T57" fmla="*/ 26 h 28"/>
                <a:gd name="T58" fmla="*/ 12 w 24"/>
                <a:gd name="T59" fmla="*/ 27 h 28"/>
                <a:gd name="T60" fmla="*/ 22 w 24"/>
                <a:gd name="T61" fmla="*/ 22 h 28"/>
                <a:gd name="T62" fmla="*/ 17 w 24"/>
                <a:gd name="T63" fmla="*/ 24 h 28"/>
                <a:gd name="T64" fmla="*/ 22 w 24"/>
                <a:gd name="T65" fmla="*/ 23 h 28"/>
                <a:gd name="T66" fmla="*/ 21 w 24"/>
                <a:gd name="T67" fmla="*/ 26 h 28"/>
                <a:gd name="T68" fmla="*/ 2 w 24"/>
                <a:gd name="T69" fmla="*/ 17 h 28"/>
                <a:gd name="T70" fmla="*/ 2 w 24"/>
                <a:gd name="T71" fmla="*/ 17 h 28"/>
                <a:gd name="T72" fmla="*/ 19 w 24"/>
                <a:gd name="T73" fmla="*/ 4 h 28"/>
                <a:gd name="T74" fmla="*/ 7 w 24"/>
                <a:gd name="T75" fmla="*/ 12 h 28"/>
                <a:gd name="T76" fmla="*/ 1 w 24"/>
                <a:gd name="T77" fmla="*/ 15 h 28"/>
                <a:gd name="T78" fmla="*/ 12 w 24"/>
                <a:gd name="T79" fmla="*/ 8 h 28"/>
                <a:gd name="T80" fmla="*/ 1 w 24"/>
                <a:gd name="T81" fmla="*/ 15 h 28"/>
                <a:gd name="T82" fmla="*/ 6 w 24"/>
                <a:gd name="T83" fmla="*/ 10 h 28"/>
                <a:gd name="T84" fmla="*/ 16 w 24"/>
                <a:gd name="T85" fmla="*/ 2 h 28"/>
                <a:gd name="T86" fmla="*/ 6 w 24"/>
                <a:gd name="T87" fmla="*/ 9 h 28"/>
                <a:gd name="T88" fmla="*/ 0 w 24"/>
                <a:gd name="T89" fmla="*/ 12 h 28"/>
                <a:gd name="T90" fmla="*/ 14 w 24"/>
                <a:gd name="T91" fmla="*/ 1 h 28"/>
                <a:gd name="T92" fmla="*/ 14 w 24"/>
                <a:gd name="T93" fmla="*/ 1 h 28"/>
                <a:gd name="T94" fmla="*/ 10 w 24"/>
                <a:gd name="T95" fmla="*/ 6 h 28"/>
                <a:gd name="T96" fmla="*/ 13 w 24"/>
                <a:gd name="T97" fmla="*/ 1 h 28"/>
                <a:gd name="T98" fmla="*/ 4 w 24"/>
                <a:gd name="T99" fmla="*/ 7 h 28"/>
                <a:gd name="T100" fmla="*/ 10 w 24"/>
                <a:gd name="T101" fmla="*/ 1 h 28"/>
                <a:gd name="T102" fmla="*/ 9 w 24"/>
                <a:gd name="T103" fmla="*/ 1 h 28"/>
                <a:gd name="T104" fmla="*/ 6 w 24"/>
                <a:gd name="T10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" h="28">
                  <a:moveTo>
                    <a:pt x="0" y="13"/>
                  </a:moveTo>
                  <a:cubicBezTo>
                    <a:pt x="0" y="15"/>
                    <a:pt x="1" y="16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5" y="22"/>
                    <a:pt x="7" y="24"/>
                    <a:pt x="9" y="25"/>
                  </a:cubicBezTo>
                  <a:cubicBezTo>
                    <a:pt x="10" y="26"/>
                    <a:pt x="11" y="26"/>
                    <a:pt x="12" y="27"/>
                  </a:cubicBezTo>
                  <a:cubicBezTo>
                    <a:pt x="12" y="27"/>
                    <a:pt x="13" y="27"/>
                    <a:pt x="14" y="28"/>
                  </a:cubicBezTo>
                  <a:cubicBezTo>
                    <a:pt x="16" y="28"/>
                    <a:pt x="18" y="28"/>
                    <a:pt x="20" y="27"/>
                  </a:cubicBezTo>
                  <a:cubicBezTo>
                    <a:pt x="22" y="25"/>
                    <a:pt x="23" y="22"/>
                    <a:pt x="24" y="20"/>
                  </a:cubicBezTo>
                  <a:cubicBezTo>
                    <a:pt x="24" y="18"/>
                    <a:pt x="24" y="16"/>
                    <a:pt x="24" y="14"/>
                  </a:cubicBezTo>
                  <a:cubicBezTo>
                    <a:pt x="24" y="10"/>
                    <a:pt x="22" y="6"/>
                    <a:pt x="19" y="4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8" y="0"/>
                    <a:pt x="4" y="2"/>
                    <a:pt x="2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9"/>
                    <a:pt x="0" y="11"/>
                    <a:pt x="0" y="13"/>
                  </a:cubicBezTo>
                  <a:close/>
                  <a:moveTo>
                    <a:pt x="5" y="21"/>
                  </a:move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19"/>
                    <a:pt x="8" y="18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8" y="18"/>
                    <a:pt x="6" y="19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0" y="16"/>
                    <a:pt x="16" y="12"/>
                    <a:pt x="21" y="8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16" y="12"/>
                    <a:pt x="10" y="16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8"/>
                    <a:pt x="7" y="17"/>
                    <a:pt x="9" y="16"/>
                  </a:cubicBezTo>
                  <a:cubicBezTo>
                    <a:pt x="9" y="16"/>
                    <a:pt x="9" y="15"/>
                    <a:pt x="9" y="16"/>
                  </a:cubicBezTo>
                  <a:cubicBezTo>
                    <a:pt x="7" y="17"/>
                    <a:pt x="5" y="18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17"/>
                    <a:pt x="6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4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8" y="14"/>
                    <a:pt x="14" y="9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5" y="10"/>
                    <a:pt x="9" y="14"/>
                    <a:pt x="3" y="19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9" y="15"/>
                    <a:pt x="15" y="11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17" y="13"/>
                    <a:pt x="11" y="17"/>
                    <a:pt x="5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11" y="17"/>
                    <a:pt x="17" y="13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8" y="14"/>
                    <a:pt x="12" y="1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1"/>
                  </a:cubicBezTo>
                  <a:close/>
                  <a:moveTo>
                    <a:pt x="9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1" y="22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2"/>
                    <a:pt x="10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7" y="24"/>
                  </a:cubicBezTo>
                  <a:cubicBezTo>
                    <a:pt x="13" y="20"/>
                    <a:pt x="19" y="17"/>
                    <a:pt x="24" y="13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19" y="18"/>
                    <a:pt x="14" y="21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  <a:moveTo>
                    <a:pt x="23" y="12"/>
                  </a:moveTo>
                  <a:cubicBezTo>
                    <a:pt x="18" y="16"/>
                    <a:pt x="13" y="20"/>
                    <a:pt x="7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12" y="19"/>
                    <a:pt x="18" y="15"/>
                    <a:pt x="23" y="10"/>
                  </a:cubicBezTo>
                  <a:cubicBezTo>
                    <a:pt x="23" y="11"/>
                    <a:pt x="23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lose/>
                  <a:moveTo>
                    <a:pt x="10" y="26"/>
                  </a:moveTo>
                  <a:cubicBezTo>
                    <a:pt x="15" y="23"/>
                    <a:pt x="19" y="20"/>
                    <a:pt x="23" y="17"/>
                  </a:cubicBezTo>
                  <a:cubicBezTo>
                    <a:pt x="24" y="17"/>
                    <a:pt x="23" y="17"/>
                    <a:pt x="23" y="17"/>
                  </a:cubicBezTo>
                  <a:cubicBezTo>
                    <a:pt x="19" y="20"/>
                    <a:pt x="14" y="23"/>
                    <a:pt x="10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3"/>
                    <a:pt x="11" y="24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4" y="22"/>
                    <a:pt x="19" y="18"/>
                    <a:pt x="24" y="15"/>
                  </a:cubicBezTo>
                  <a:cubicBezTo>
                    <a:pt x="24" y="15"/>
                    <a:pt x="24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2" y="17"/>
                    <a:pt x="20" y="18"/>
                    <a:pt x="18" y="19"/>
                  </a:cubicBezTo>
                  <a:cubicBezTo>
                    <a:pt x="18" y="19"/>
                    <a:pt x="18" y="20"/>
                    <a:pt x="19" y="20"/>
                  </a:cubicBezTo>
                  <a:cubicBezTo>
                    <a:pt x="20" y="18"/>
                    <a:pt x="22" y="17"/>
                    <a:pt x="24" y="16"/>
                  </a:cubicBezTo>
                  <a:cubicBezTo>
                    <a:pt x="24" y="17"/>
                    <a:pt x="24" y="18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0" y="22"/>
                    <a:pt x="16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1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lose/>
                  <a:moveTo>
                    <a:pt x="12" y="26"/>
                  </a:moveTo>
                  <a:cubicBezTo>
                    <a:pt x="13" y="26"/>
                    <a:pt x="15" y="25"/>
                    <a:pt x="17" y="24"/>
                  </a:cubicBezTo>
                  <a:cubicBezTo>
                    <a:pt x="15" y="25"/>
                    <a:pt x="14" y="26"/>
                    <a:pt x="12" y="27"/>
                  </a:cubicBezTo>
                  <a:cubicBezTo>
                    <a:pt x="12" y="27"/>
                    <a:pt x="12" y="27"/>
                    <a:pt x="12" y="26"/>
                  </a:cubicBezTo>
                  <a:close/>
                  <a:moveTo>
                    <a:pt x="21" y="26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7" y="25"/>
                    <a:pt x="19" y="24"/>
                    <a:pt x="22" y="22"/>
                  </a:cubicBezTo>
                  <a:cubicBezTo>
                    <a:pt x="23" y="22"/>
                    <a:pt x="22" y="21"/>
                    <a:pt x="22" y="22"/>
                  </a:cubicBezTo>
                  <a:cubicBezTo>
                    <a:pt x="19" y="23"/>
                    <a:pt x="16" y="25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6"/>
                    <a:pt x="16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9" y="22"/>
                    <a:pt x="21" y="21"/>
                    <a:pt x="23" y="19"/>
                  </a:cubicBezTo>
                  <a:cubicBezTo>
                    <a:pt x="23" y="20"/>
                    <a:pt x="23" y="22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0" y="24"/>
                    <a:pt x="17" y="26"/>
                    <a:pt x="15" y="27"/>
                  </a:cubicBezTo>
                  <a:cubicBezTo>
                    <a:pt x="15" y="27"/>
                    <a:pt x="15" y="28"/>
                    <a:pt x="15" y="27"/>
                  </a:cubicBezTo>
                  <a:cubicBezTo>
                    <a:pt x="18" y="26"/>
                    <a:pt x="20" y="25"/>
                    <a:pt x="22" y="23"/>
                  </a:cubicBezTo>
                  <a:cubicBezTo>
                    <a:pt x="22" y="24"/>
                    <a:pt x="21" y="25"/>
                    <a:pt x="21" y="26"/>
                  </a:cubicBezTo>
                  <a:close/>
                  <a:moveTo>
                    <a:pt x="20" y="5"/>
                  </a:moveTo>
                  <a:cubicBezTo>
                    <a:pt x="14" y="9"/>
                    <a:pt x="8" y="13"/>
                    <a:pt x="3" y="18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6"/>
                    <a:pt x="6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4"/>
                    <a:pt x="4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7" y="12"/>
                    <a:pt x="13" y="8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3" y="8"/>
                    <a:pt x="7" y="12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3" y="15"/>
                    <a:pt x="5" y="13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5" y="13"/>
                    <a:pt x="3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7" y="11"/>
                    <a:pt x="12" y="7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5"/>
                    <a:pt x="14" y="6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7"/>
                    <a:pt x="16" y="5"/>
                    <a:pt x="18" y="4"/>
                  </a:cubicBezTo>
                  <a:cubicBezTo>
                    <a:pt x="19" y="4"/>
                    <a:pt x="19" y="5"/>
                    <a:pt x="20" y="5"/>
                  </a:cubicBezTo>
                  <a:close/>
                  <a:moveTo>
                    <a:pt x="17" y="3"/>
                  </a:moveTo>
                  <a:cubicBezTo>
                    <a:pt x="12" y="7"/>
                    <a:pt x="6" y="11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4" y="12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2"/>
                    <a:pt x="3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6" y="10"/>
                    <a:pt x="11" y="6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6"/>
                    <a:pt x="6" y="10"/>
                    <a:pt x="1" y="14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2" y="12"/>
                    <a:pt x="4" y="10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10"/>
                    <a:pt x="2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5" y="8"/>
                    <a:pt x="9" y="4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2"/>
                    <a:pt x="11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3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3"/>
                    <a:pt x="11" y="4"/>
                    <a:pt x="10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2" y="5"/>
                    <a:pt x="14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lose/>
                  <a:moveTo>
                    <a:pt x="13" y="1"/>
                  </a:moveTo>
                  <a:cubicBezTo>
                    <a:pt x="9" y="4"/>
                    <a:pt x="4" y="7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lose/>
                  <a:moveTo>
                    <a:pt x="6" y="2"/>
                  </a:moveTo>
                  <a:cubicBezTo>
                    <a:pt x="7" y="2"/>
                    <a:pt x="8" y="1"/>
                    <a:pt x="9" y="1"/>
                  </a:cubicBezTo>
                  <a:cubicBezTo>
                    <a:pt x="7" y="3"/>
                    <a:pt x="4" y="5"/>
                    <a:pt x="1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3" y="4"/>
                    <a:pt x="5" y="3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7" name="Freeform 12661"/>
            <p:cNvSpPr>
              <a:spLocks/>
            </p:cNvSpPr>
            <p:nvPr/>
          </p:nvSpPr>
          <p:spPr bwMode="auto">
            <a:xfrm>
              <a:off x="7581204" y="3568160"/>
              <a:ext cx="60332" cy="53019"/>
            </a:xfrm>
            <a:custGeom>
              <a:avLst/>
              <a:gdLst>
                <a:gd name="T0" fmla="*/ 14 w 14"/>
                <a:gd name="T1" fmla="*/ 0 h 12"/>
                <a:gd name="T2" fmla="*/ 0 w 14"/>
                <a:gd name="T3" fmla="*/ 11 h 12"/>
                <a:gd name="T4" fmla="*/ 1 w 14"/>
                <a:gd name="T5" fmla="*/ 11 h 12"/>
                <a:gd name="T6" fmla="*/ 14 w 14"/>
                <a:gd name="T7" fmla="*/ 1 h 12"/>
                <a:gd name="T8" fmla="*/ 14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cubicBezTo>
                    <a:pt x="9" y="4"/>
                    <a:pt x="5" y="8"/>
                    <a:pt x="0" y="11"/>
                  </a:cubicBezTo>
                  <a:cubicBezTo>
                    <a:pt x="0" y="11"/>
                    <a:pt x="1" y="12"/>
                    <a:pt x="1" y="11"/>
                  </a:cubicBezTo>
                  <a:cubicBezTo>
                    <a:pt x="5" y="8"/>
                    <a:pt x="10" y="4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8" name="Freeform 12662"/>
            <p:cNvSpPr>
              <a:spLocks/>
            </p:cNvSpPr>
            <p:nvPr/>
          </p:nvSpPr>
          <p:spPr bwMode="auto">
            <a:xfrm>
              <a:off x="7606800" y="3568160"/>
              <a:ext cx="21939" cy="18282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5 w 5"/>
                <a:gd name="T5" fmla="*/ 0 h 4"/>
                <a:gd name="T6" fmla="*/ 5 w 5"/>
                <a:gd name="T7" fmla="*/ 0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9" name="Freeform 12663"/>
            <p:cNvSpPr>
              <a:spLocks/>
            </p:cNvSpPr>
            <p:nvPr/>
          </p:nvSpPr>
          <p:spPr bwMode="auto">
            <a:xfrm>
              <a:off x="7581204" y="3599240"/>
              <a:ext cx="21939" cy="16455"/>
            </a:xfrm>
            <a:custGeom>
              <a:avLst/>
              <a:gdLst>
                <a:gd name="T0" fmla="*/ 1 w 5"/>
                <a:gd name="T1" fmla="*/ 3 h 4"/>
                <a:gd name="T2" fmla="*/ 4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0" name="Freeform 12664"/>
            <p:cNvSpPr>
              <a:spLocks/>
            </p:cNvSpPr>
            <p:nvPr/>
          </p:nvSpPr>
          <p:spPr bwMode="auto">
            <a:xfrm>
              <a:off x="7625082" y="3577301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4 h 4"/>
                <a:gd name="T4" fmla="*/ 6 w 6"/>
                <a:gd name="T5" fmla="*/ 0 h 4"/>
                <a:gd name="T6" fmla="*/ 6 w 6"/>
                <a:gd name="T7" fmla="*/ 0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1" name="Freeform 12665"/>
            <p:cNvSpPr>
              <a:spLocks/>
            </p:cNvSpPr>
            <p:nvPr/>
          </p:nvSpPr>
          <p:spPr bwMode="auto">
            <a:xfrm>
              <a:off x="7637879" y="3586443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2" name="Freeform 12666"/>
            <p:cNvSpPr>
              <a:spLocks/>
            </p:cNvSpPr>
            <p:nvPr/>
          </p:nvSpPr>
          <p:spPr bwMode="auto">
            <a:xfrm>
              <a:off x="7645192" y="3586443"/>
              <a:ext cx="21939" cy="21939"/>
            </a:xfrm>
            <a:custGeom>
              <a:avLst/>
              <a:gdLst>
                <a:gd name="T0" fmla="*/ 0 w 5"/>
                <a:gd name="T1" fmla="*/ 4 h 5"/>
                <a:gd name="T2" fmla="*/ 5 w 5"/>
                <a:gd name="T3" fmla="*/ 1 h 5"/>
                <a:gd name="T4" fmla="*/ 5 w 5"/>
                <a:gd name="T5" fmla="*/ 1 h 5"/>
                <a:gd name="T6" fmla="*/ 0 w 5"/>
                <a:gd name="T7" fmla="*/ 4 h 5"/>
                <a:gd name="T8" fmla="*/ 0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3" name="Freeform 12667"/>
            <p:cNvSpPr>
              <a:spLocks/>
            </p:cNvSpPr>
            <p:nvPr/>
          </p:nvSpPr>
          <p:spPr bwMode="auto">
            <a:xfrm>
              <a:off x="7641536" y="3595583"/>
              <a:ext cx="31081" cy="20111"/>
            </a:xfrm>
            <a:custGeom>
              <a:avLst/>
              <a:gdLst>
                <a:gd name="T0" fmla="*/ 6 w 7"/>
                <a:gd name="T1" fmla="*/ 0 h 5"/>
                <a:gd name="T2" fmla="*/ 1 w 7"/>
                <a:gd name="T3" fmla="*/ 4 h 5"/>
                <a:gd name="T4" fmla="*/ 1 w 7"/>
                <a:gd name="T5" fmla="*/ 5 h 5"/>
                <a:gd name="T6" fmla="*/ 6 w 7"/>
                <a:gd name="T7" fmla="*/ 1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4" name="Freeform 12668"/>
            <p:cNvSpPr>
              <a:spLocks/>
            </p:cNvSpPr>
            <p:nvPr/>
          </p:nvSpPr>
          <p:spPr bwMode="auto">
            <a:xfrm>
              <a:off x="7606800" y="3643117"/>
              <a:ext cx="21939" cy="16455"/>
            </a:xfrm>
            <a:custGeom>
              <a:avLst/>
              <a:gdLst>
                <a:gd name="T0" fmla="*/ 1 w 5"/>
                <a:gd name="T1" fmla="*/ 3 h 4"/>
                <a:gd name="T2" fmla="*/ 5 w 5"/>
                <a:gd name="T3" fmla="*/ 0 h 4"/>
                <a:gd name="T4" fmla="*/ 5 w 5"/>
                <a:gd name="T5" fmla="*/ 0 h 4"/>
                <a:gd name="T6" fmla="*/ 0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" name="Freeform 12669"/>
            <p:cNvSpPr>
              <a:spLocks/>
            </p:cNvSpPr>
            <p:nvPr/>
          </p:nvSpPr>
          <p:spPr bwMode="auto">
            <a:xfrm>
              <a:off x="7654334" y="3608381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" name="Freeform 12670"/>
            <p:cNvSpPr>
              <a:spLocks/>
            </p:cNvSpPr>
            <p:nvPr/>
          </p:nvSpPr>
          <p:spPr bwMode="auto">
            <a:xfrm>
              <a:off x="7650677" y="3602896"/>
              <a:ext cx="25595" cy="18282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0 h 4"/>
                <a:gd name="T4" fmla="*/ 6 w 6"/>
                <a:gd name="T5" fmla="*/ 0 h 4"/>
                <a:gd name="T6" fmla="*/ 1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" name="Freeform 12671"/>
            <p:cNvSpPr>
              <a:spLocks/>
            </p:cNvSpPr>
            <p:nvPr/>
          </p:nvSpPr>
          <p:spPr bwMode="auto">
            <a:xfrm>
              <a:off x="7659818" y="3612038"/>
              <a:ext cx="20111" cy="16455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" name="Freeform 12672"/>
            <p:cNvSpPr>
              <a:spLocks/>
            </p:cNvSpPr>
            <p:nvPr/>
          </p:nvSpPr>
          <p:spPr bwMode="auto">
            <a:xfrm>
              <a:off x="7663474" y="3621179"/>
              <a:ext cx="16455" cy="1645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1 h 4"/>
                <a:gd name="T4" fmla="*/ 4 w 4"/>
                <a:gd name="T5" fmla="*/ 1 h 4"/>
                <a:gd name="T6" fmla="*/ 0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" name="Freeform 12673"/>
            <p:cNvSpPr>
              <a:spLocks/>
            </p:cNvSpPr>
            <p:nvPr/>
          </p:nvSpPr>
          <p:spPr bwMode="auto">
            <a:xfrm>
              <a:off x="7610456" y="3646774"/>
              <a:ext cx="27424" cy="1645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" name="Freeform 12674"/>
            <p:cNvSpPr>
              <a:spLocks/>
            </p:cNvSpPr>
            <p:nvPr/>
          </p:nvSpPr>
          <p:spPr bwMode="auto">
            <a:xfrm>
              <a:off x="7659818" y="3643117"/>
              <a:ext cx="20111" cy="1645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5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" name="Freeform 12675"/>
            <p:cNvSpPr>
              <a:spLocks/>
            </p:cNvSpPr>
            <p:nvPr/>
          </p:nvSpPr>
          <p:spPr bwMode="auto">
            <a:xfrm>
              <a:off x="7659818" y="3663229"/>
              <a:ext cx="0" cy="548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" name="Freeform 12676"/>
            <p:cNvSpPr>
              <a:spLocks/>
            </p:cNvSpPr>
            <p:nvPr/>
          </p:nvSpPr>
          <p:spPr bwMode="auto">
            <a:xfrm>
              <a:off x="7659818" y="3650430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" name="Freeform 12677"/>
            <p:cNvSpPr>
              <a:spLocks/>
            </p:cNvSpPr>
            <p:nvPr/>
          </p:nvSpPr>
          <p:spPr bwMode="auto">
            <a:xfrm>
              <a:off x="7650677" y="3668713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" name="Freeform 12678"/>
            <p:cNvSpPr>
              <a:spLocks/>
            </p:cNvSpPr>
            <p:nvPr/>
          </p:nvSpPr>
          <p:spPr bwMode="auto">
            <a:xfrm>
              <a:off x="7625082" y="3707106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2 h 2"/>
                <a:gd name="T12" fmla="*/ 0 w 3"/>
                <a:gd name="T13" fmla="*/ 2 h 2"/>
                <a:gd name="T14" fmla="*/ 3 w 3"/>
                <a:gd name="T15" fmla="*/ 1 h 2"/>
                <a:gd name="T16" fmla="*/ 2 w 3"/>
                <a:gd name="T17" fmla="*/ 0 h 2"/>
                <a:gd name="T18" fmla="*/ 0 w 3"/>
                <a:gd name="T19" fmla="*/ 2 h 2"/>
                <a:gd name="T20" fmla="*/ 0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5" name="Freeform 12679"/>
            <p:cNvSpPr>
              <a:spLocks/>
            </p:cNvSpPr>
            <p:nvPr/>
          </p:nvSpPr>
          <p:spPr bwMode="auto">
            <a:xfrm>
              <a:off x="7577548" y="3725389"/>
              <a:ext cx="60332" cy="34737"/>
            </a:xfrm>
            <a:custGeom>
              <a:avLst/>
              <a:gdLst>
                <a:gd name="T0" fmla="*/ 0 w 14"/>
                <a:gd name="T1" fmla="*/ 8 h 8"/>
                <a:gd name="T2" fmla="*/ 13 w 14"/>
                <a:gd name="T3" fmla="*/ 1 h 8"/>
                <a:gd name="T4" fmla="*/ 13 w 14"/>
                <a:gd name="T5" fmla="*/ 0 h 8"/>
                <a:gd name="T6" fmla="*/ 0 w 14"/>
                <a:gd name="T7" fmla="*/ 8 h 8"/>
                <a:gd name="T8" fmla="*/ 0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4" y="6"/>
                    <a:pt x="9" y="3"/>
                    <a:pt x="13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9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6" name="Freeform 12680"/>
            <p:cNvSpPr>
              <a:spLocks/>
            </p:cNvSpPr>
            <p:nvPr/>
          </p:nvSpPr>
          <p:spPr bwMode="auto">
            <a:xfrm>
              <a:off x="7577548" y="3776579"/>
              <a:ext cx="54847" cy="25595"/>
            </a:xfrm>
            <a:custGeom>
              <a:avLst/>
              <a:gdLst>
                <a:gd name="T0" fmla="*/ 0 w 13"/>
                <a:gd name="T1" fmla="*/ 6 h 6"/>
                <a:gd name="T2" fmla="*/ 13 w 13"/>
                <a:gd name="T3" fmla="*/ 1 h 6"/>
                <a:gd name="T4" fmla="*/ 13 w 13"/>
                <a:gd name="T5" fmla="*/ 0 h 6"/>
                <a:gd name="T6" fmla="*/ 0 w 13"/>
                <a:gd name="T7" fmla="*/ 6 h 6"/>
                <a:gd name="T8" fmla="*/ 0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4"/>
                    <a:pt x="9" y="3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7" name="Freeform 12681"/>
            <p:cNvSpPr>
              <a:spLocks/>
            </p:cNvSpPr>
            <p:nvPr/>
          </p:nvSpPr>
          <p:spPr bwMode="auto">
            <a:xfrm>
              <a:off x="7537327" y="3741842"/>
              <a:ext cx="34737" cy="21939"/>
            </a:xfrm>
            <a:custGeom>
              <a:avLst/>
              <a:gdLst>
                <a:gd name="T0" fmla="*/ 0 w 8"/>
                <a:gd name="T1" fmla="*/ 4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4 h 5"/>
                <a:gd name="T8" fmla="*/ 0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8" name="Freeform 12682"/>
            <p:cNvSpPr>
              <a:spLocks/>
            </p:cNvSpPr>
            <p:nvPr/>
          </p:nvSpPr>
          <p:spPr bwMode="auto">
            <a:xfrm>
              <a:off x="7537327" y="3754640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1 w 8"/>
                <a:gd name="T3" fmla="*/ 3 h 3"/>
                <a:gd name="T4" fmla="*/ 1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9" name="Freeform 12683"/>
            <p:cNvSpPr>
              <a:spLocks/>
            </p:cNvSpPr>
            <p:nvPr/>
          </p:nvSpPr>
          <p:spPr bwMode="auto">
            <a:xfrm>
              <a:off x="7533670" y="3772923"/>
              <a:ext cx="38394" cy="12798"/>
            </a:xfrm>
            <a:custGeom>
              <a:avLst/>
              <a:gdLst>
                <a:gd name="T0" fmla="*/ 9 w 9"/>
                <a:gd name="T1" fmla="*/ 0 h 3"/>
                <a:gd name="T2" fmla="*/ 0 w 9"/>
                <a:gd name="T3" fmla="*/ 3 h 3"/>
                <a:gd name="T4" fmla="*/ 1 w 9"/>
                <a:gd name="T5" fmla="*/ 3 h 3"/>
                <a:gd name="T6" fmla="*/ 9 w 9"/>
                <a:gd name="T7" fmla="*/ 0 h 3"/>
                <a:gd name="T8" fmla="*/ 9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0" name="Freeform 12684"/>
            <p:cNvSpPr>
              <a:spLocks/>
            </p:cNvSpPr>
            <p:nvPr/>
          </p:nvSpPr>
          <p:spPr bwMode="auto">
            <a:xfrm>
              <a:off x="7524528" y="3820457"/>
              <a:ext cx="47534" cy="21939"/>
            </a:xfrm>
            <a:custGeom>
              <a:avLst/>
              <a:gdLst>
                <a:gd name="T0" fmla="*/ 10 w 11"/>
                <a:gd name="T1" fmla="*/ 1 h 5"/>
                <a:gd name="T2" fmla="*/ 1 w 11"/>
                <a:gd name="T3" fmla="*/ 5 h 5"/>
                <a:gd name="T4" fmla="*/ 1 w 11"/>
                <a:gd name="T5" fmla="*/ 5 h 5"/>
                <a:gd name="T6" fmla="*/ 10 w 11"/>
                <a:gd name="T7" fmla="*/ 1 h 5"/>
                <a:gd name="T8" fmla="*/ 10 w 1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1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1" name="Freeform 12685"/>
            <p:cNvSpPr>
              <a:spLocks/>
            </p:cNvSpPr>
            <p:nvPr/>
          </p:nvSpPr>
          <p:spPr bwMode="auto">
            <a:xfrm>
              <a:off x="7603143" y="3957574"/>
              <a:ext cx="29252" cy="14626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2" name="Freeform 12686"/>
            <p:cNvSpPr>
              <a:spLocks/>
            </p:cNvSpPr>
            <p:nvPr/>
          </p:nvSpPr>
          <p:spPr bwMode="auto">
            <a:xfrm>
              <a:off x="7689070" y="3884445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1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3" name="Freeform 12687"/>
            <p:cNvSpPr>
              <a:spLocks/>
            </p:cNvSpPr>
            <p:nvPr/>
          </p:nvSpPr>
          <p:spPr bwMode="auto">
            <a:xfrm>
              <a:off x="7584861" y="3690652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1 h 3"/>
                <a:gd name="T4" fmla="*/ 4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" name="Freeform 12688"/>
            <p:cNvSpPr>
              <a:spLocks/>
            </p:cNvSpPr>
            <p:nvPr/>
          </p:nvSpPr>
          <p:spPr bwMode="auto">
            <a:xfrm>
              <a:off x="7594001" y="3694308"/>
              <a:ext cx="21939" cy="16455"/>
            </a:xfrm>
            <a:custGeom>
              <a:avLst/>
              <a:gdLst>
                <a:gd name="T0" fmla="*/ 0 w 5"/>
                <a:gd name="T1" fmla="*/ 3 h 4"/>
                <a:gd name="T2" fmla="*/ 4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" name="Freeform 12689"/>
            <p:cNvSpPr>
              <a:spLocks/>
            </p:cNvSpPr>
            <p:nvPr/>
          </p:nvSpPr>
          <p:spPr bwMode="auto">
            <a:xfrm>
              <a:off x="7603143" y="3697964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" name="Freeform 12690"/>
            <p:cNvSpPr>
              <a:spLocks/>
            </p:cNvSpPr>
            <p:nvPr/>
          </p:nvSpPr>
          <p:spPr bwMode="auto">
            <a:xfrm>
              <a:off x="7610456" y="3707106"/>
              <a:ext cx="18282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" name="Freeform 12691"/>
            <p:cNvSpPr>
              <a:spLocks noEditPoints="1"/>
            </p:cNvSpPr>
            <p:nvPr/>
          </p:nvSpPr>
          <p:spPr bwMode="auto">
            <a:xfrm>
              <a:off x="7537327" y="3677854"/>
              <a:ext cx="104210" cy="82271"/>
            </a:xfrm>
            <a:custGeom>
              <a:avLst/>
              <a:gdLst>
                <a:gd name="T0" fmla="*/ 5 w 24"/>
                <a:gd name="T1" fmla="*/ 16 h 19"/>
                <a:gd name="T2" fmla="*/ 0 w 24"/>
                <a:gd name="T3" fmla="*/ 18 h 19"/>
                <a:gd name="T4" fmla="*/ 1 w 24"/>
                <a:gd name="T5" fmla="*/ 17 h 19"/>
                <a:gd name="T6" fmla="*/ 21 w 24"/>
                <a:gd name="T7" fmla="*/ 6 h 19"/>
                <a:gd name="T8" fmla="*/ 1 w 24"/>
                <a:gd name="T9" fmla="*/ 17 h 19"/>
                <a:gd name="T10" fmla="*/ 2 w 24"/>
                <a:gd name="T11" fmla="*/ 16 h 19"/>
                <a:gd name="T12" fmla="*/ 6 w 24"/>
                <a:gd name="T13" fmla="*/ 13 h 19"/>
                <a:gd name="T14" fmla="*/ 2 w 24"/>
                <a:gd name="T15" fmla="*/ 15 h 19"/>
                <a:gd name="T16" fmla="*/ 19 w 24"/>
                <a:gd name="T17" fmla="*/ 5 h 19"/>
                <a:gd name="T18" fmla="*/ 24 w 24"/>
                <a:gd name="T19" fmla="*/ 8 h 19"/>
                <a:gd name="T20" fmla="*/ 12 w 24"/>
                <a:gd name="T21" fmla="*/ 0 h 19"/>
                <a:gd name="T22" fmla="*/ 13 w 24"/>
                <a:gd name="T23" fmla="*/ 1 h 19"/>
                <a:gd name="T24" fmla="*/ 12 w 24"/>
                <a:gd name="T25" fmla="*/ 1 h 19"/>
                <a:gd name="T26" fmla="*/ 8 w 24"/>
                <a:gd name="T27" fmla="*/ 5 h 19"/>
                <a:gd name="T28" fmla="*/ 3 w 24"/>
                <a:gd name="T29" fmla="*/ 12 h 19"/>
                <a:gd name="T30" fmla="*/ 0 w 24"/>
                <a:gd name="T31" fmla="*/ 18 h 19"/>
                <a:gd name="T32" fmla="*/ 0 w 24"/>
                <a:gd name="T33" fmla="*/ 18 h 19"/>
                <a:gd name="T34" fmla="*/ 18 w 24"/>
                <a:gd name="T35" fmla="*/ 5 h 19"/>
                <a:gd name="T36" fmla="*/ 12 w 24"/>
                <a:gd name="T37" fmla="*/ 8 h 19"/>
                <a:gd name="T38" fmla="*/ 10 w 24"/>
                <a:gd name="T39" fmla="*/ 10 h 19"/>
                <a:gd name="T40" fmla="*/ 2 w 24"/>
                <a:gd name="T41" fmla="*/ 15 h 19"/>
                <a:gd name="T42" fmla="*/ 3 w 24"/>
                <a:gd name="T43" fmla="*/ 14 h 19"/>
                <a:gd name="T44" fmla="*/ 7 w 24"/>
                <a:gd name="T45" fmla="*/ 11 h 19"/>
                <a:gd name="T46" fmla="*/ 3 w 24"/>
                <a:gd name="T47" fmla="*/ 12 h 19"/>
                <a:gd name="T48" fmla="*/ 17 w 24"/>
                <a:gd name="T49" fmla="*/ 4 h 19"/>
                <a:gd name="T50" fmla="*/ 7 w 24"/>
                <a:gd name="T51" fmla="*/ 6 h 19"/>
                <a:gd name="T52" fmla="*/ 14 w 24"/>
                <a:gd name="T53" fmla="*/ 2 h 19"/>
                <a:gd name="T54" fmla="*/ 9 w 24"/>
                <a:gd name="T55" fmla="*/ 4 h 19"/>
                <a:gd name="T56" fmla="*/ 13 w 24"/>
                <a:gd name="T57" fmla="*/ 2 h 19"/>
                <a:gd name="T58" fmla="*/ 15 w 24"/>
                <a:gd name="T59" fmla="*/ 2 h 19"/>
                <a:gd name="T60" fmla="*/ 6 w 24"/>
                <a:gd name="T61" fmla="*/ 8 h 19"/>
                <a:gd name="T62" fmla="*/ 5 w 24"/>
                <a:gd name="T63" fmla="*/ 9 h 19"/>
                <a:gd name="T64" fmla="*/ 15 w 24"/>
                <a:gd name="T65" fmla="*/ 3 h 19"/>
                <a:gd name="T66" fmla="*/ 4 w 24"/>
                <a:gd name="T67" fmla="*/ 11 h 19"/>
                <a:gd name="T68" fmla="*/ 8 w 24"/>
                <a:gd name="T69" fmla="*/ 9 h 19"/>
                <a:gd name="T70" fmla="*/ 5 w 24"/>
                <a:gd name="T7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" h="19">
                  <a:moveTo>
                    <a:pt x="0" y="19"/>
                  </a:moveTo>
                  <a:cubicBezTo>
                    <a:pt x="2" y="18"/>
                    <a:pt x="4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" y="16"/>
                    <a:pt x="2" y="17"/>
                    <a:pt x="0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8" y="14"/>
                    <a:pt x="14" y="10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4" y="10"/>
                    <a:pt x="8" y="13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15"/>
                    <a:pt x="5" y="14"/>
                    <a:pt x="6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7" y="12"/>
                    <a:pt x="13" y="8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6"/>
                    <a:pt x="22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0" y="5"/>
                    <a:pt x="16" y="3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2" y="2"/>
                    <a:pt x="11" y="3"/>
                    <a:pt x="9" y="3"/>
                  </a:cubicBezTo>
                  <a:cubicBezTo>
                    <a:pt x="10" y="3"/>
                    <a:pt x="11" y="2"/>
                    <a:pt x="12" y="1"/>
                  </a:cubicBezTo>
                  <a:cubicBezTo>
                    <a:pt x="12" y="1"/>
                    <a:pt x="11" y="0"/>
                    <a:pt x="11" y="1"/>
                  </a:cubicBezTo>
                  <a:cubicBezTo>
                    <a:pt x="10" y="2"/>
                    <a:pt x="9" y="4"/>
                    <a:pt x="8" y="5"/>
                  </a:cubicBezTo>
                  <a:cubicBezTo>
                    <a:pt x="7" y="7"/>
                    <a:pt x="5" y="8"/>
                    <a:pt x="5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3"/>
                    <a:pt x="2" y="14"/>
                    <a:pt x="2" y="14"/>
                  </a:cubicBezTo>
                  <a:cubicBezTo>
                    <a:pt x="1" y="15"/>
                    <a:pt x="1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lose/>
                  <a:moveTo>
                    <a:pt x="18" y="5"/>
                  </a:moveTo>
                  <a:cubicBezTo>
                    <a:pt x="17" y="6"/>
                    <a:pt x="15" y="7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8" y="11"/>
                    <a:pt x="5" y="13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3"/>
                    <a:pt x="6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4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8" y="9"/>
                    <a:pt x="12" y="6"/>
                    <a:pt x="17" y="4"/>
                  </a:cubicBezTo>
                  <a:cubicBezTo>
                    <a:pt x="17" y="4"/>
                    <a:pt x="18" y="4"/>
                    <a:pt x="18" y="5"/>
                  </a:cubicBezTo>
                  <a:close/>
                  <a:moveTo>
                    <a:pt x="7" y="6"/>
                  </a:moveTo>
                  <a:cubicBezTo>
                    <a:pt x="10" y="5"/>
                    <a:pt x="12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3"/>
                    <a:pt x="10" y="4"/>
                    <a:pt x="8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4"/>
                    <a:pt x="9" y="6"/>
                    <a:pt x="6" y="8"/>
                  </a:cubicBezTo>
                  <a:cubicBezTo>
                    <a:pt x="6" y="7"/>
                    <a:pt x="7" y="7"/>
                    <a:pt x="7" y="6"/>
                  </a:cubicBezTo>
                  <a:close/>
                  <a:moveTo>
                    <a:pt x="5" y="9"/>
                  </a:moveTo>
                  <a:cubicBezTo>
                    <a:pt x="9" y="7"/>
                    <a:pt x="12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2" y="6"/>
                    <a:pt x="8" y="9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7" y="10"/>
                    <a:pt x="8" y="9"/>
                  </a:cubicBezTo>
                  <a:cubicBezTo>
                    <a:pt x="8" y="9"/>
                    <a:pt x="8" y="8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" name="Freeform 12692"/>
            <p:cNvSpPr>
              <a:spLocks/>
            </p:cNvSpPr>
            <p:nvPr/>
          </p:nvSpPr>
          <p:spPr bwMode="auto">
            <a:xfrm>
              <a:off x="7610456" y="3725389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" name="Freeform 12693"/>
            <p:cNvSpPr>
              <a:spLocks/>
            </p:cNvSpPr>
            <p:nvPr/>
          </p:nvSpPr>
          <p:spPr bwMode="auto">
            <a:xfrm>
              <a:off x="7577548" y="3745499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" name="Freeform 12694"/>
            <p:cNvSpPr>
              <a:spLocks/>
            </p:cNvSpPr>
            <p:nvPr/>
          </p:nvSpPr>
          <p:spPr bwMode="auto">
            <a:xfrm>
              <a:off x="7615940" y="3741842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" name="Freeform 12695"/>
            <p:cNvSpPr>
              <a:spLocks/>
            </p:cNvSpPr>
            <p:nvPr/>
          </p:nvSpPr>
          <p:spPr bwMode="auto">
            <a:xfrm>
              <a:off x="7533670" y="3780236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1 w 5"/>
                <a:gd name="T3" fmla="*/ 2 h 2"/>
                <a:gd name="T4" fmla="*/ 4 w 5"/>
                <a:gd name="T5" fmla="*/ 1 h 2"/>
                <a:gd name="T6" fmla="*/ 4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" name="Freeform 12696"/>
            <p:cNvSpPr>
              <a:spLocks/>
            </p:cNvSpPr>
            <p:nvPr/>
          </p:nvSpPr>
          <p:spPr bwMode="auto">
            <a:xfrm>
              <a:off x="7555609" y="3785720"/>
              <a:ext cx="16455" cy="7313"/>
            </a:xfrm>
            <a:custGeom>
              <a:avLst/>
              <a:gdLst>
                <a:gd name="T0" fmla="*/ 1 w 4"/>
                <a:gd name="T1" fmla="*/ 1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" name="Freeform 12697"/>
            <p:cNvSpPr>
              <a:spLocks/>
            </p:cNvSpPr>
            <p:nvPr/>
          </p:nvSpPr>
          <p:spPr bwMode="auto">
            <a:xfrm>
              <a:off x="7559265" y="3767437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" name="Freeform 12698"/>
            <p:cNvSpPr>
              <a:spLocks/>
            </p:cNvSpPr>
            <p:nvPr/>
          </p:nvSpPr>
          <p:spPr bwMode="auto">
            <a:xfrm>
              <a:off x="7524528" y="3849709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" name="Freeform 12699"/>
            <p:cNvSpPr>
              <a:spLocks/>
            </p:cNvSpPr>
            <p:nvPr/>
          </p:nvSpPr>
          <p:spPr bwMode="auto">
            <a:xfrm>
              <a:off x="7528185" y="3827770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" name="Freeform 12700"/>
            <p:cNvSpPr>
              <a:spLocks/>
            </p:cNvSpPr>
            <p:nvPr/>
          </p:nvSpPr>
          <p:spPr bwMode="auto">
            <a:xfrm>
              <a:off x="7528185" y="3814972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" name="Freeform 12701"/>
            <p:cNvSpPr>
              <a:spLocks/>
            </p:cNvSpPr>
            <p:nvPr/>
          </p:nvSpPr>
          <p:spPr bwMode="auto">
            <a:xfrm>
              <a:off x="7528185" y="3811315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" name="Freeform 12702"/>
            <p:cNvSpPr>
              <a:spLocks/>
            </p:cNvSpPr>
            <p:nvPr/>
          </p:nvSpPr>
          <p:spPr bwMode="auto">
            <a:xfrm>
              <a:off x="7533670" y="3802175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" name="Freeform 12703"/>
            <p:cNvSpPr>
              <a:spLocks/>
            </p:cNvSpPr>
            <p:nvPr/>
          </p:nvSpPr>
          <p:spPr bwMode="auto">
            <a:xfrm>
              <a:off x="7619597" y="3789376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" name="Freeform 12704"/>
            <p:cNvSpPr>
              <a:spLocks/>
            </p:cNvSpPr>
            <p:nvPr/>
          </p:nvSpPr>
          <p:spPr bwMode="auto">
            <a:xfrm>
              <a:off x="7619597" y="3732702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" name="Freeform 12705"/>
            <p:cNvSpPr>
              <a:spLocks/>
            </p:cNvSpPr>
            <p:nvPr/>
          </p:nvSpPr>
          <p:spPr bwMode="auto">
            <a:xfrm>
              <a:off x="7572063" y="3729045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" name="Freeform 12706"/>
            <p:cNvSpPr>
              <a:spLocks/>
            </p:cNvSpPr>
            <p:nvPr/>
          </p:nvSpPr>
          <p:spPr bwMode="auto">
            <a:xfrm>
              <a:off x="7572063" y="3716247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" name="Freeform 12707"/>
            <p:cNvSpPr>
              <a:spLocks/>
            </p:cNvSpPr>
            <p:nvPr/>
          </p:nvSpPr>
          <p:spPr bwMode="auto">
            <a:xfrm>
              <a:off x="7606800" y="381131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3 h 3"/>
                <a:gd name="T10" fmla="*/ 0 w 6"/>
                <a:gd name="T11" fmla="*/ 3 h 3"/>
                <a:gd name="T12" fmla="*/ 0 w 6"/>
                <a:gd name="T13" fmla="*/ 3 h 3"/>
                <a:gd name="T14" fmla="*/ 0 w 6"/>
                <a:gd name="T15" fmla="*/ 3 h 3"/>
                <a:gd name="T16" fmla="*/ 0 w 6"/>
                <a:gd name="T17" fmla="*/ 3 h 3"/>
                <a:gd name="T18" fmla="*/ 1 w 6"/>
                <a:gd name="T19" fmla="*/ 3 h 3"/>
                <a:gd name="T20" fmla="*/ 1 w 6"/>
                <a:gd name="T21" fmla="*/ 3 h 3"/>
                <a:gd name="T22" fmla="*/ 1 w 6"/>
                <a:gd name="T23" fmla="*/ 3 h 3"/>
                <a:gd name="T24" fmla="*/ 1 w 6"/>
                <a:gd name="T25" fmla="*/ 3 h 3"/>
                <a:gd name="T26" fmla="*/ 6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" name="Freeform 12708"/>
            <p:cNvSpPr>
              <a:spLocks/>
            </p:cNvSpPr>
            <p:nvPr/>
          </p:nvSpPr>
          <p:spPr bwMode="auto">
            <a:xfrm>
              <a:off x="7619597" y="3814972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" name="Freeform 12709"/>
            <p:cNvSpPr>
              <a:spLocks/>
            </p:cNvSpPr>
            <p:nvPr/>
          </p:nvSpPr>
          <p:spPr bwMode="auto">
            <a:xfrm>
              <a:off x="7637879" y="3807659"/>
              <a:ext cx="7313" cy="365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" name="Freeform 12710"/>
            <p:cNvSpPr>
              <a:spLocks/>
            </p:cNvSpPr>
            <p:nvPr/>
          </p:nvSpPr>
          <p:spPr bwMode="auto">
            <a:xfrm>
              <a:off x="7577548" y="3836910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" name="Freeform 12711"/>
            <p:cNvSpPr>
              <a:spLocks/>
            </p:cNvSpPr>
            <p:nvPr/>
          </p:nvSpPr>
          <p:spPr bwMode="auto">
            <a:xfrm>
              <a:off x="7606800" y="3827770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" name="Freeform 12712"/>
            <p:cNvSpPr>
              <a:spLocks/>
            </p:cNvSpPr>
            <p:nvPr/>
          </p:nvSpPr>
          <p:spPr bwMode="auto">
            <a:xfrm>
              <a:off x="7619597" y="3833254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" name="Freeform 12713"/>
            <p:cNvSpPr>
              <a:spLocks/>
            </p:cNvSpPr>
            <p:nvPr/>
          </p:nvSpPr>
          <p:spPr bwMode="auto">
            <a:xfrm>
              <a:off x="7654334" y="3846052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" name="Freeform 12714"/>
            <p:cNvSpPr>
              <a:spLocks/>
            </p:cNvSpPr>
            <p:nvPr/>
          </p:nvSpPr>
          <p:spPr bwMode="auto">
            <a:xfrm>
              <a:off x="7632395" y="3836910"/>
              <a:ext cx="18282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1" name="Freeform 12715"/>
            <p:cNvSpPr>
              <a:spLocks/>
            </p:cNvSpPr>
            <p:nvPr/>
          </p:nvSpPr>
          <p:spPr bwMode="auto">
            <a:xfrm>
              <a:off x="7701868" y="3871648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" name="Freeform 12716"/>
            <p:cNvSpPr>
              <a:spLocks/>
            </p:cNvSpPr>
            <p:nvPr/>
          </p:nvSpPr>
          <p:spPr bwMode="auto">
            <a:xfrm>
              <a:off x="7707352" y="3875304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" name="Freeform 12717"/>
            <p:cNvSpPr>
              <a:spLocks/>
            </p:cNvSpPr>
            <p:nvPr/>
          </p:nvSpPr>
          <p:spPr bwMode="auto">
            <a:xfrm>
              <a:off x="7628738" y="3862506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" name="Freeform 12718"/>
            <p:cNvSpPr>
              <a:spLocks/>
            </p:cNvSpPr>
            <p:nvPr/>
          </p:nvSpPr>
          <p:spPr bwMode="auto">
            <a:xfrm>
              <a:off x="7692726" y="3893586"/>
              <a:ext cx="14626" cy="914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" name="Freeform 12720"/>
            <p:cNvSpPr>
              <a:spLocks/>
            </p:cNvSpPr>
            <p:nvPr/>
          </p:nvSpPr>
          <p:spPr bwMode="auto">
            <a:xfrm>
              <a:off x="7562921" y="3858850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6" name="Freeform 12721"/>
            <p:cNvSpPr>
              <a:spLocks/>
            </p:cNvSpPr>
            <p:nvPr/>
          </p:nvSpPr>
          <p:spPr bwMode="auto">
            <a:xfrm>
              <a:off x="7572063" y="3862507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7" name="Freeform 12722"/>
            <p:cNvSpPr>
              <a:spLocks/>
            </p:cNvSpPr>
            <p:nvPr/>
          </p:nvSpPr>
          <p:spPr bwMode="auto">
            <a:xfrm>
              <a:off x="7590345" y="3862507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8" name="Freeform 12723"/>
            <p:cNvSpPr>
              <a:spLocks/>
            </p:cNvSpPr>
            <p:nvPr/>
          </p:nvSpPr>
          <p:spPr bwMode="auto">
            <a:xfrm>
              <a:off x="7581203" y="3871648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3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9" name="Freeform 12724"/>
            <p:cNvSpPr>
              <a:spLocks/>
            </p:cNvSpPr>
            <p:nvPr/>
          </p:nvSpPr>
          <p:spPr bwMode="auto">
            <a:xfrm>
              <a:off x="7603142" y="3875304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" name="Freeform 12725"/>
            <p:cNvSpPr>
              <a:spLocks/>
            </p:cNvSpPr>
            <p:nvPr/>
          </p:nvSpPr>
          <p:spPr bwMode="auto">
            <a:xfrm>
              <a:off x="7619597" y="3884446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" name="Freeform 12726"/>
            <p:cNvSpPr>
              <a:spLocks/>
            </p:cNvSpPr>
            <p:nvPr/>
          </p:nvSpPr>
          <p:spPr bwMode="auto">
            <a:xfrm>
              <a:off x="7606798" y="3889930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1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" name="Freeform 12727"/>
            <p:cNvSpPr>
              <a:spLocks/>
            </p:cNvSpPr>
            <p:nvPr/>
          </p:nvSpPr>
          <p:spPr bwMode="auto">
            <a:xfrm>
              <a:off x="7610455" y="3906385"/>
              <a:ext cx="27424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" name="Freeform 12728"/>
            <p:cNvSpPr>
              <a:spLocks/>
            </p:cNvSpPr>
            <p:nvPr/>
          </p:nvSpPr>
          <p:spPr bwMode="auto">
            <a:xfrm>
              <a:off x="7603142" y="3915525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" name="Freeform 12729"/>
            <p:cNvSpPr>
              <a:spLocks/>
            </p:cNvSpPr>
            <p:nvPr/>
          </p:nvSpPr>
          <p:spPr bwMode="auto">
            <a:xfrm>
              <a:off x="7606798" y="3922838"/>
              <a:ext cx="25595" cy="14626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" name="Freeform 12730"/>
            <p:cNvSpPr>
              <a:spLocks/>
            </p:cNvSpPr>
            <p:nvPr/>
          </p:nvSpPr>
          <p:spPr bwMode="auto">
            <a:xfrm>
              <a:off x="7610455" y="393198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6" name="Freeform 12731"/>
            <p:cNvSpPr>
              <a:spLocks/>
            </p:cNvSpPr>
            <p:nvPr/>
          </p:nvSpPr>
          <p:spPr bwMode="auto">
            <a:xfrm>
              <a:off x="7615940" y="3937464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2 h 2"/>
                <a:gd name="T12" fmla="*/ 0 w 3"/>
                <a:gd name="T13" fmla="*/ 2 h 2"/>
                <a:gd name="T14" fmla="*/ 0 w 3"/>
                <a:gd name="T15" fmla="*/ 2 h 2"/>
                <a:gd name="T16" fmla="*/ 0 w 3"/>
                <a:gd name="T17" fmla="*/ 2 h 2"/>
                <a:gd name="T18" fmla="*/ 0 w 3"/>
                <a:gd name="T19" fmla="*/ 2 h 2"/>
                <a:gd name="T20" fmla="*/ 0 w 3"/>
                <a:gd name="T21" fmla="*/ 2 h 2"/>
                <a:gd name="T22" fmla="*/ 0 w 3"/>
                <a:gd name="T23" fmla="*/ 2 h 2"/>
                <a:gd name="T24" fmla="*/ 3 w 3"/>
                <a:gd name="T25" fmla="*/ 0 h 2"/>
                <a:gd name="T26" fmla="*/ 3 w 3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7" name="Freeform 12732"/>
            <p:cNvSpPr>
              <a:spLocks/>
            </p:cNvSpPr>
            <p:nvPr/>
          </p:nvSpPr>
          <p:spPr bwMode="auto">
            <a:xfrm>
              <a:off x="7615940" y="3944777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8" name="Freeform 12733"/>
            <p:cNvSpPr>
              <a:spLocks/>
            </p:cNvSpPr>
            <p:nvPr/>
          </p:nvSpPr>
          <p:spPr bwMode="auto">
            <a:xfrm>
              <a:off x="7606798" y="3950262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9" name="Freeform 12734"/>
            <p:cNvSpPr>
              <a:spLocks/>
            </p:cNvSpPr>
            <p:nvPr/>
          </p:nvSpPr>
          <p:spPr bwMode="auto">
            <a:xfrm>
              <a:off x="7615940" y="3953919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" name="Freeform 12735"/>
            <p:cNvSpPr>
              <a:spLocks/>
            </p:cNvSpPr>
            <p:nvPr/>
          </p:nvSpPr>
          <p:spPr bwMode="auto">
            <a:xfrm>
              <a:off x="7615940" y="3963059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" name="Freeform 12736"/>
            <p:cNvSpPr>
              <a:spLocks/>
            </p:cNvSpPr>
            <p:nvPr/>
          </p:nvSpPr>
          <p:spPr bwMode="auto">
            <a:xfrm>
              <a:off x="7520872" y="386799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" name="Freeform 12737"/>
            <p:cNvSpPr>
              <a:spLocks/>
            </p:cNvSpPr>
            <p:nvPr/>
          </p:nvSpPr>
          <p:spPr bwMode="auto">
            <a:xfrm>
              <a:off x="7515387" y="3875304"/>
              <a:ext cx="40221" cy="18282"/>
            </a:xfrm>
            <a:custGeom>
              <a:avLst/>
              <a:gdLst>
                <a:gd name="T0" fmla="*/ 8 w 9"/>
                <a:gd name="T1" fmla="*/ 1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1 h 4"/>
                <a:gd name="T8" fmla="*/ 8 w 9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1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1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" name="Freeform 12738"/>
            <p:cNvSpPr>
              <a:spLocks/>
            </p:cNvSpPr>
            <p:nvPr/>
          </p:nvSpPr>
          <p:spPr bwMode="auto">
            <a:xfrm>
              <a:off x="7515387" y="3897243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" name="Freeform 12739"/>
            <p:cNvSpPr>
              <a:spLocks/>
            </p:cNvSpPr>
            <p:nvPr/>
          </p:nvSpPr>
          <p:spPr bwMode="auto">
            <a:xfrm>
              <a:off x="7511730" y="3902728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" name="Freeform 12740"/>
            <p:cNvSpPr>
              <a:spLocks/>
            </p:cNvSpPr>
            <p:nvPr/>
          </p:nvSpPr>
          <p:spPr bwMode="auto">
            <a:xfrm>
              <a:off x="7511730" y="3910041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" name="Freeform 12741"/>
            <p:cNvSpPr>
              <a:spLocks/>
            </p:cNvSpPr>
            <p:nvPr/>
          </p:nvSpPr>
          <p:spPr bwMode="auto">
            <a:xfrm>
              <a:off x="7546467" y="3893586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7" name="Freeform 12742"/>
            <p:cNvSpPr>
              <a:spLocks/>
            </p:cNvSpPr>
            <p:nvPr/>
          </p:nvSpPr>
          <p:spPr bwMode="auto">
            <a:xfrm>
              <a:off x="7550124" y="3897243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1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" name="Freeform 12743"/>
            <p:cNvSpPr>
              <a:spLocks/>
            </p:cNvSpPr>
            <p:nvPr/>
          </p:nvSpPr>
          <p:spPr bwMode="auto">
            <a:xfrm>
              <a:off x="7511730" y="391552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" name="Freeform 12744"/>
            <p:cNvSpPr>
              <a:spLocks/>
            </p:cNvSpPr>
            <p:nvPr/>
          </p:nvSpPr>
          <p:spPr bwMode="auto">
            <a:xfrm>
              <a:off x="7508074" y="3928324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" name="Freeform 12745"/>
            <p:cNvSpPr>
              <a:spLocks/>
            </p:cNvSpPr>
            <p:nvPr/>
          </p:nvSpPr>
          <p:spPr bwMode="auto">
            <a:xfrm>
              <a:off x="7508074" y="3931980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" name="Freeform 12746"/>
            <p:cNvSpPr>
              <a:spLocks/>
            </p:cNvSpPr>
            <p:nvPr/>
          </p:nvSpPr>
          <p:spPr bwMode="auto">
            <a:xfrm>
              <a:off x="7537325" y="3906385"/>
              <a:ext cx="47534" cy="21939"/>
            </a:xfrm>
            <a:custGeom>
              <a:avLst/>
              <a:gdLst>
                <a:gd name="T0" fmla="*/ 11 w 11"/>
                <a:gd name="T1" fmla="*/ 0 h 5"/>
                <a:gd name="T2" fmla="*/ 1 w 11"/>
                <a:gd name="T3" fmla="*/ 4 h 5"/>
                <a:gd name="T4" fmla="*/ 1 w 11"/>
                <a:gd name="T5" fmla="*/ 5 h 5"/>
                <a:gd name="T6" fmla="*/ 11 w 11"/>
                <a:gd name="T7" fmla="*/ 1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4" y="3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3"/>
                    <a:pt x="8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2" name="Freeform 12747"/>
            <p:cNvSpPr>
              <a:spLocks/>
            </p:cNvSpPr>
            <p:nvPr/>
          </p:nvSpPr>
          <p:spPr bwMode="auto">
            <a:xfrm>
              <a:off x="7572063" y="3915525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3" name="Freeform 12748"/>
            <p:cNvSpPr>
              <a:spLocks/>
            </p:cNvSpPr>
            <p:nvPr/>
          </p:nvSpPr>
          <p:spPr bwMode="auto">
            <a:xfrm>
              <a:off x="7550124" y="3928324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4" name="Freeform 12749"/>
            <p:cNvSpPr>
              <a:spLocks/>
            </p:cNvSpPr>
            <p:nvPr/>
          </p:nvSpPr>
          <p:spPr bwMode="auto">
            <a:xfrm>
              <a:off x="7508074" y="3944777"/>
              <a:ext cx="29252" cy="12798"/>
            </a:xfrm>
            <a:custGeom>
              <a:avLst/>
              <a:gdLst>
                <a:gd name="T0" fmla="*/ 7 w 7"/>
                <a:gd name="T1" fmla="*/ 1 h 3"/>
                <a:gd name="T2" fmla="*/ 7 w 7"/>
                <a:gd name="T3" fmla="*/ 1 h 3"/>
                <a:gd name="T4" fmla="*/ 1 w 7"/>
                <a:gd name="T5" fmla="*/ 3 h 3"/>
                <a:gd name="T6" fmla="*/ 1 w 7"/>
                <a:gd name="T7" fmla="*/ 3 h 3"/>
                <a:gd name="T8" fmla="*/ 7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1"/>
                    <a:pt x="7" y="0"/>
                    <a:pt x="7" y="1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3"/>
                    <a:pt x="5" y="2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5" name="Freeform 12750"/>
            <p:cNvSpPr>
              <a:spLocks/>
            </p:cNvSpPr>
            <p:nvPr/>
          </p:nvSpPr>
          <p:spPr bwMode="auto">
            <a:xfrm>
              <a:off x="7550124" y="3937464"/>
              <a:ext cx="21939" cy="12798"/>
            </a:xfrm>
            <a:custGeom>
              <a:avLst/>
              <a:gdLst>
                <a:gd name="T0" fmla="*/ 4 w 5"/>
                <a:gd name="T1" fmla="*/ 1 h 3"/>
                <a:gd name="T2" fmla="*/ 4 w 5"/>
                <a:gd name="T3" fmla="*/ 1 h 3"/>
                <a:gd name="T4" fmla="*/ 0 w 5"/>
                <a:gd name="T5" fmla="*/ 2 h 3"/>
                <a:gd name="T6" fmla="*/ 0 w 5"/>
                <a:gd name="T7" fmla="*/ 3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6" name="Freeform 12751"/>
            <p:cNvSpPr>
              <a:spLocks/>
            </p:cNvSpPr>
            <p:nvPr/>
          </p:nvSpPr>
          <p:spPr bwMode="auto">
            <a:xfrm>
              <a:off x="7577547" y="3928324"/>
              <a:ext cx="20111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7" name="Freeform 12752"/>
            <p:cNvSpPr>
              <a:spLocks/>
            </p:cNvSpPr>
            <p:nvPr/>
          </p:nvSpPr>
          <p:spPr bwMode="auto">
            <a:xfrm>
              <a:off x="7559264" y="3941121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8" name="Freeform 12753"/>
            <p:cNvSpPr>
              <a:spLocks/>
            </p:cNvSpPr>
            <p:nvPr/>
          </p:nvSpPr>
          <p:spPr bwMode="auto">
            <a:xfrm>
              <a:off x="7581203" y="3944777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9" name="Freeform 12754"/>
            <p:cNvSpPr>
              <a:spLocks/>
            </p:cNvSpPr>
            <p:nvPr/>
          </p:nvSpPr>
          <p:spPr bwMode="auto">
            <a:xfrm>
              <a:off x="7594001" y="3902728"/>
              <a:ext cx="43878" cy="12798"/>
            </a:xfrm>
            <a:custGeom>
              <a:avLst/>
              <a:gdLst>
                <a:gd name="T0" fmla="*/ 1 w 10"/>
                <a:gd name="T1" fmla="*/ 3 h 3"/>
                <a:gd name="T2" fmla="*/ 4 w 10"/>
                <a:gd name="T3" fmla="*/ 2 h 3"/>
                <a:gd name="T4" fmla="*/ 4 w 10"/>
                <a:gd name="T5" fmla="*/ 2 h 3"/>
                <a:gd name="T6" fmla="*/ 4 w 10"/>
                <a:gd name="T7" fmla="*/ 2 h 3"/>
                <a:gd name="T8" fmla="*/ 10 w 10"/>
                <a:gd name="T9" fmla="*/ 0 h 3"/>
                <a:gd name="T10" fmla="*/ 9 w 10"/>
                <a:gd name="T11" fmla="*/ 0 h 3"/>
                <a:gd name="T12" fmla="*/ 4 w 10"/>
                <a:gd name="T13" fmla="*/ 2 h 3"/>
                <a:gd name="T14" fmla="*/ 4 w 10"/>
                <a:gd name="T15" fmla="*/ 2 h 3"/>
                <a:gd name="T16" fmla="*/ 4 w 10"/>
                <a:gd name="T17" fmla="*/ 2 h 3"/>
                <a:gd name="T18" fmla="*/ 0 w 10"/>
                <a:gd name="T19" fmla="*/ 3 h 3"/>
                <a:gd name="T20" fmla="*/ 1 w 10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">
                  <a:moveTo>
                    <a:pt x="1" y="3"/>
                  </a:move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8" y="0"/>
                    <a:pt x="6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0" name="Freeform 12755"/>
            <p:cNvSpPr>
              <a:spLocks/>
            </p:cNvSpPr>
            <p:nvPr/>
          </p:nvSpPr>
          <p:spPr bwMode="auto">
            <a:xfrm>
              <a:off x="7533669" y="3931980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1" name="Freeform 12756"/>
            <p:cNvSpPr>
              <a:spLocks/>
            </p:cNvSpPr>
            <p:nvPr/>
          </p:nvSpPr>
          <p:spPr bwMode="auto">
            <a:xfrm>
              <a:off x="7533669" y="4010594"/>
              <a:ext cx="73129" cy="47534"/>
            </a:xfrm>
            <a:custGeom>
              <a:avLst/>
              <a:gdLst>
                <a:gd name="T0" fmla="*/ 1 w 17"/>
                <a:gd name="T1" fmla="*/ 10 h 11"/>
                <a:gd name="T2" fmla="*/ 17 w 17"/>
                <a:gd name="T3" fmla="*/ 0 h 11"/>
                <a:gd name="T4" fmla="*/ 17 w 17"/>
                <a:gd name="T5" fmla="*/ 0 h 11"/>
                <a:gd name="T6" fmla="*/ 1 w 17"/>
                <a:gd name="T7" fmla="*/ 10 h 11"/>
                <a:gd name="T8" fmla="*/ 1 w 17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" y="10"/>
                  </a:moveTo>
                  <a:cubicBezTo>
                    <a:pt x="6" y="7"/>
                    <a:pt x="12" y="4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4"/>
                    <a:pt x="6" y="7"/>
                    <a:pt x="1" y="10"/>
                  </a:cubicBezTo>
                  <a:cubicBezTo>
                    <a:pt x="0" y="10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2" name="Freeform 12757"/>
            <p:cNvSpPr>
              <a:spLocks/>
            </p:cNvSpPr>
            <p:nvPr/>
          </p:nvSpPr>
          <p:spPr bwMode="auto">
            <a:xfrm>
              <a:off x="7606798" y="3988655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3" name="Freeform 12758"/>
            <p:cNvSpPr>
              <a:spLocks/>
            </p:cNvSpPr>
            <p:nvPr/>
          </p:nvSpPr>
          <p:spPr bwMode="auto">
            <a:xfrm>
              <a:off x="7606798" y="3992311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4" name="Freeform 12759"/>
            <p:cNvSpPr>
              <a:spLocks/>
            </p:cNvSpPr>
            <p:nvPr/>
          </p:nvSpPr>
          <p:spPr bwMode="auto">
            <a:xfrm>
              <a:off x="7615940" y="4045331"/>
              <a:ext cx="34737" cy="21939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5" name="Freeform 12760"/>
            <p:cNvSpPr>
              <a:spLocks/>
            </p:cNvSpPr>
            <p:nvPr/>
          </p:nvSpPr>
          <p:spPr bwMode="auto">
            <a:xfrm>
              <a:off x="7610455" y="4083723"/>
              <a:ext cx="56676" cy="34737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2 w 13"/>
                <a:gd name="T7" fmla="*/ 1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6"/>
                    <a:pt x="8" y="3"/>
                    <a:pt x="12" y="1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6" name="Freeform 12761"/>
            <p:cNvSpPr>
              <a:spLocks/>
            </p:cNvSpPr>
            <p:nvPr/>
          </p:nvSpPr>
          <p:spPr bwMode="auto">
            <a:xfrm>
              <a:off x="7619597" y="4096521"/>
              <a:ext cx="47534" cy="31081"/>
            </a:xfrm>
            <a:custGeom>
              <a:avLst/>
              <a:gdLst>
                <a:gd name="T0" fmla="*/ 0 w 11"/>
                <a:gd name="T1" fmla="*/ 7 h 7"/>
                <a:gd name="T2" fmla="*/ 10 w 11"/>
                <a:gd name="T3" fmla="*/ 1 h 7"/>
                <a:gd name="T4" fmla="*/ 10 w 11"/>
                <a:gd name="T5" fmla="*/ 0 h 7"/>
                <a:gd name="T6" fmla="*/ 0 w 11"/>
                <a:gd name="T7" fmla="*/ 7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5"/>
                    <a:pt x="7" y="3"/>
                    <a:pt x="10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7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7" name="Freeform 12762"/>
            <p:cNvSpPr>
              <a:spLocks/>
            </p:cNvSpPr>
            <p:nvPr/>
          </p:nvSpPr>
          <p:spPr bwMode="auto">
            <a:xfrm>
              <a:off x="7625081" y="4109318"/>
              <a:ext cx="47534" cy="31081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  <a:gd name="T4" fmla="*/ 11 w 11"/>
                <a:gd name="T5" fmla="*/ 0 h 7"/>
                <a:gd name="T6" fmla="*/ 0 w 11"/>
                <a:gd name="T7" fmla="*/ 6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8" name="Freeform 12763"/>
            <p:cNvSpPr>
              <a:spLocks/>
            </p:cNvSpPr>
            <p:nvPr/>
          </p:nvSpPr>
          <p:spPr bwMode="auto">
            <a:xfrm>
              <a:off x="7625081" y="4114804"/>
              <a:ext cx="51191" cy="34737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7 h 8"/>
                <a:gd name="T4" fmla="*/ 0 w 12"/>
                <a:gd name="T5" fmla="*/ 8 h 8"/>
                <a:gd name="T6" fmla="*/ 12 w 12"/>
                <a:gd name="T7" fmla="*/ 1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9" name="Freeform 12764"/>
            <p:cNvSpPr>
              <a:spLocks/>
            </p:cNvSpPr>
            <p:nvPr/>
          </p:nvSpPr>
          <p:spPr bwMode="auto">
            <a:xfrm>
              <a:off x="7537325" y="4023392"/>
              <a:ext cx="69473" cy="43878"/>
            </a:xfrm>
            <a:custGeom>
              <a:avLst/>
              <a:gdLst>
                <a:gd name="T0" fmla="*/ 1 w 16"/>
                <a:gd name="T1" fmla="*/ 10 h 10"/>
                <a:gd name="T2" fmla="*/ 16 w 16"/>
                <a:gd name="T3" fmla="*/ 0 h 10"/>
                <a:gd name="T4" fmla="*/ 16 w 16"/>
                <a:gd name="T5" fmla="*/ 0 h 10"/>
                <a:gd name="T6" fmla="*/ 1 w 16"/>
                <a:gd name="T7" fmla="*/ 9 h 10"/>
                <a:gd name="T8" fmla="*/ 1 w 1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" y="10"/>
                  </a:moveTo>
                  <a:cubicBezTo>
                    <a:pt x="6" y="7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0" name="Freeform 12765"/>
            <p:cNvSpPr>
              <a:spLocks/>
            </p:cNvSpPr>
            <p:nvPr/>
          </p:nvSpPr>
          <p:spPr bwMode="auto">
            <a:xfrm>
              <a:off x="7537325" y="4032532"/>
              <a:ext cx="73129" cy="42050"/>
            </a:xfrm>
            <a:custGeom>
              <a:avLst/>
              <a:gdLst>
                <a:gd name="T0" fmla="*/ 1 w 17"/>
                <a:gd name="T1" fmla="*/ 10 h 10"/>
                <a:gd name="T2" fmla="*/ 1 w 17"/>
                <a:gd name="T3" fmla="*/ 10 h 10"/>
                <a:gd name="T4" fmla="*/ 16 w 17"/>
                <a:gd name="T5" fmla="*/ 1 h 10"/>
                <a:gd name="T6" fmla="*/ 16 w 17"/>
                <a:gd name="T7" fmla="*/ 0 h 10"/>
                <a:gd name="T8" fmla="*/ 1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" y="10"/>
                  </a:move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1" y="4"/>
                    <a:pt x="16" y="1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1" y="3"/>
                    <a:pt x="6" y="7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1" name="Freeform 12766"/>
            <p:cNvSpPr>
              <a:spLocks/>
            </p:cNvSpPr>
            <p:nvPr/>
          </p:nvSpPr>
          <p:spPr bwMode="auto">
            <a:xfrm>
              <a:off x="7533669" y="4149540"/>
              <a:ext cx="73129" cy="29252"/>
            </a:xfrm>
            <a:custGeom>
              <a:avLst/>
              <a:gdLst>
                <a:gd name="T0" fmla="*/ 16 w 17"/>
                <a:gd name="T1" fmla="*/ 0 h 7"/>
                <a:gd name="T2" fmla="*/ 0 w 17"/>
                <a:gd name="T3" fmla="*/ 7 h 7"/>
                <a:gd name="T4" fmla="*/ 0 w 17"/>
                <a:gd name="T5" fmla="*/ 7 h 7"/>
                <a:gd name="T6" fmla="*/ 16 w 17"/>
                <a:gd name="T7" fmla="*/ 1 h 7"/>
                <a:gd name="T8" fmla="*/ 16 w 1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6" y="0"/>
                  </a:moveTo>
                  <a:cubicBezTo>
                    <a:pt x="11" y="2"/>
                    <a:pt x="6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5"/>
                    <a:pt x="11" y="3"/>
                    <a:pt x="16" y="1"/>
                  </a:cubicBezTo>
                  <a:cubicBezTo>
                    <a:pt x="17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2" name="Freeform 12767"/>
            <p:cNvSpPr>
              <a:spLocks/>
            </p:cNvSpPr>
            <p:nvPr/>
          </p:nvSpPr>
          <p:spPr bwMode="auto">
            <a:xfrm>
              <a:off x="7524528" y="4162338"/>
              <a:ext cx="73129" cy="34737"/>
            </a:xfrm>
            <a:custGeom>
              <a:avLst/>
              <a:gdLst>
                <a:gd name="T0" fmla="*/ 17 w 17"/>
                <a:gd name="T1" fmla="*/ 1 h 8"/>
                <a:gd name="T2" fmla="*/ 0 w 17"/>
                <a:gd name="T3" fmla="*/ 7 h 8"/>
                <a:gd name="T4" fmla="*/ 0 w 17"/>
                <a:gd name="T5" fmla="*/ 8 h 8"/>
                <a:gd name="T6" fmla="*/ 17 w 17"/>
                <a:gd name="T7" fmla="*/ 1 h 8"/>
                <a:gd name="T8" fmla="*/ 17 w 1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1"/>
                  </a:moveTo>
                  <a:cubicBezTo>
                    <a:pt x="11" y="3"/>
                    <a:pt x="6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1" y="3"/>
                    <a:pt x="17" y="1"/>
                  </a:cubicBezTo>
                  <a:cubicBezTo>
                    <a:pt x="17" y="1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3" name="Freeform 12768"/>
            <p:cNvSpPr>
              <a:spLocks/>
            </p:cNvSpPr>
            <p:nvPr/>
          </p:nvSpPr>
          <p:spPr bwMode="auto">
            <a:xfrm>
              <a:off x="7476994" y="4279345"/>
              <a:ext cx="47534" cy="12798"/>
            </a:xfrm>
            <a:custGeom>
              <a:avLst/>
              <a:gdLst>
                <a:gd name="T0" fmla="*/ 0 w 11"/>
                <a:gd name="T1" fmla="*/ 3 h 3"/>
                <a:gd name="T2" fmla="*/ 11 w 11"/>
                <a:gd name="T3" fmla="*/ 0 h 3"/>
                <a:gd name="T4" fmla="*/ 11 w 11"/>
                <a:gd name="T5" fmla="*/ 0 h 3"/>
                <a:gd name="T6" fmla="*/ 0 w 11"/>
                <a:gd name="T7" fmla="*/ 2 h 3"/>
                <a:gd name="T8" fmla="*/ 0 w 1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4" y="2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4" name="Freeform 12769"/>
            <p:cNvSpPr>
              <a:spLocks/>
            </p:cNvSpPr>
            <p:nvPr/>
          </p:nvSpPr>
          <p:spPr bwMode="auto">
            <a:xfrm>
              <a:off x="7619597" y="4136743"/>
              <a:ext cx="47534" cy="25595"/>
            </a:xfrm>
            <a:custGeom>
              <a:avLst/>
              <a:gdLst>
                <a:gd name="T0" fmla="*/ 1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0 w 11"/>
                <a:gd name="T7" fmla="*/ 5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5" name="Freeform 12770"/>
            <p:cNvSpPr>
              <a:spLocks/>
            </p:cNvSpPr>
            <p:nvPr/>
          </p:nvSpPr>
          <p:spPr bwMode="auto">
            <a:xfrm>
              <a:off x="7619597" y="4144055"/>
              <a:ext cx="53019" cy="34737"/>
            </a:xfrm>
            <a:custGeom>
              <a:avLst/>
              <a:gdLst>
                <a:gd name="T0" fmla="*/ 11 w 12"/>
                <a:gd name="T1" fmla="*/ 1 h 8"/>
                <a:gd name="T2" fmla="*/ 0 w 12"/>
                <a:gd name="T3" fmla="*/ 7 h 8"/>
                <a:gd name="T4" fmla="*/ 0 w 12"/>
                <a:gd name="T5" fmla="*/ 7 h 8"/>
                <a:gd name="T6" fmla="*/ 11 w 12"/>
                <a:gd name="T7" fmla="*/ 1 h 8"/>
                <a:gd name="T8" fmla="*/ 11 w 1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1"/>
                  </a:move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ubicBezTo>
                    <a:pt x="4" y="5"/>
                    <a:pt x="8" y="3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6" name="Freeform 12771"/>
            <p:cNvSpPr>
              <a:spLocks/>
            </p:cNvSpPr>
            <p:nvPr/>
          </p:nvSpPr>
          <p:spPr bwMode="auto">
            <a:xfrm>
              <a:off x="7603142" y="4244608"/>
              <a:ext cx="51191" cy="16455"/>
            </a:xfrm>
            <a:custGeom>
              <a:avLst/>
              <a:gdLst>
                <a:gd name="T0" fmla="*/ 11 w 12"/>
                <a:gd name="T1" fmla="*/ 0 h 4"/>
                <a:gd name="T2" fmla="*/ 0 w 12"/>
                <a:gd name="T3" fmla="*/ 4 h 4"/>
                <a:gd name="T4" fmla="*/ 0 w 12"/>
                <a:gd name="T5" fmla="*/ 4 h 4"/>
                <a:gd name="T6" fmla="*/ 11 w 12"/>
                <a:gd name="T7" fmla="*/ 0 h 4"/>
                <a:gd name="T8" fmla="*/ 11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1" y="0"/>
                  </a:moveTo>
                  <a:cubicBezTo>
                    <a:pt x="8" y="1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7" name="Freeform 12772"/>
            <p:cNvSpPr>
              <a:spLocks/>
            </p:cNvSpPr>
            <p:nvPr/>
          </p:nvSpPr>
          <p:spPr bwMode="auto">
            <a:xfrm>
              <a:off x="7594001" y="4286658"/>
              <a:ext cx="47534" cy="18282"/>
            </a:xfrm>
            <a:custGeom>
              <a:avLst/>
              <a:gdLst>
                <a:gd name="T0" fmla="*/ 1 w 11"/>
                <a:gd name="T1" fmla="*/ 4 h 4"/>
                <a:gd name="T2" fmla="*/ 11 w 11"/>
                <a:gd name="T3" fmla="*/ 1 h 4"/>
                <a:gd name="T4" fmla="*/ 10 w 11"/>
                <a:gd name="T5" fmla="*/ 0 h 4"/>
                <a:gd name="T6" fmla="*/ 1 w 11"/>
                <a:gd name="T7" fmla="*/ 4 h 4"/>
                <a:gd name="T8" fmla="*/ 1 w 1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" y="4"/>
                  </a:moveTo>
                  <a:cubicBezTo>
                    <a:pt x="4" y="3"/>
                    <a:pt x="7" y="2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7" y="2"/>
                    <a:pt x="4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8" name="Freeform 12773"/>
            <p:cNvSpPr>
              <a:spLocks/>
            </p:cNvSpPr>
            <p:nvPr/>
          </p:nvSpPr>
          <p:spPr bwMode="auto">
            <a:xfrm>
              <a:off x="7520872" y="3988655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9" name="Freeform 12774"/>
            <p:cNvSpPr>
              <a:spLocks/>
            </p:cNvSpPr>
            <p:nvPr/>
          </p:nvSpPr>
          <p:spPr bwMode="auto">
            <a:xfrm>
              <a:off x="7542811" y="3972201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0" name="Freeform 12775"/>
            <p:cNvSpPr>
              <a:spLocks/>
            </p:cNvSpPr>
            <p:nvPr/>
          </p:nvSpPr>
          <p:spPr bwMode="auto">
            <a:xfrm>
              <a:off x="7550124" y="3972201"/>
              <a:ext cx="18282" cy="73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1" name="Freeform 12776"/>
            <p:cNvSpPr>
              <a:spLocks/>
            </p:cNvSpPr>
            <p:nvPr/>
          </p:nvSpPr>
          <p:spPr bwMode="auto">
            <a:xfrm>
              <a:off x="7559264" y="397220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2" name="Freeform 12777"/>
            <p:cNvSpPr>
              <a:spLocks/>
            </p:cNvSpPr>
            <p:nvPr/>
          </p:nvSpPr>
          <p:spPr bwMode="auto">
            <a:xfrm>
              <a:off x="7524528" y="3992311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1 w 5"/>
                <a:gd name="T5" fmla="*/ 2 h 3"/>
                <a:gd name="T6" fmla="*/ 4 w 5"/>
                <a:gd name="T7" fmla="*/ 0 h 3"/>
                <a:gd name="T8" fmla="*/ 4 w 5"/>
                <a:gd name="T9" fmla="*/ 0 h 3"/>
                <a:gd name="T10" fmla="*/ 1 w 5"/>
                <a:gd name="T11" fmla="*/ 2 h 3"/>
                <a:gd name="T12" fmla="*/ 1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3" name="Freeform 12778"/>
            <p:cNvSpPr>
              <a:spLocks/>
            </p:cNvSpPr>
            <p:nvPr/>
          </p:nvSpPr>
          <p:spPr bwMode="auto">
            <a:xfrm>
              <a:off x="7572063" y="39977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4" name="Freeform 12779"/>
            <p:cNvSpPr>
              <a:spLocks/>
            </p:cNvSpPr>
            <p:nvPr/>
          </p:nvSpPr>
          <p:spPr bwMode="auto">
            <a:xfrm>
              <a:off x="7577547" y="3984998"/>
              <a:ext cx="25595" cy="16455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5" name="Freeform 12780"/>
            <p:cNvSpPr>
              <a:spLocks/>
            </p:cNvSpPr>
            <p:nvPr/>
          </p:nvSpPr>
          <p:spPr bwMode="auto">
            <a:xfrm>
              <a:off x="7528185" y="4010594"/>
              <a:ext cx="18282" cy="16455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6" name="Freeform 12781"/>
            <p:cNvSpPr>
              <a:spLocks/>
            </p:cNvSpPr>
            <p:nvPr/>
          </p:nvSpPr>
          <p:spPr bwMode="auto">
            <a:xfrm>
              <a:off x="7533669" y="4032532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7" name="Freeform 12782"/>
            <p:cNvSpPr>
              <a:spLocks/>
            </p:cNvSpPr>
            <p:nvPr/>
          </p:nvSpPr>
          <p:spPr bwMode="auto">
            <a:xfrm>
              <a:off x="7577547" y="4023392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8" name="Freeform 12783"/>
            <p:cNvSpPr>
              <a:spLocks/>
            </p:cNvSpPr>
            <p:nvPr/>
          </p:nvSpPr>
          <p:spPr bwMode="auto">
            <a:xfrm>
              <a:off x="7581203" y="4005109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9" name="Freeform 12784"/>
            <p:cNvSpPr>
              <a:spLocks/>
            </p:cNvSpPr>
            <p:nvPr/>
          </p:nvSpPr>
          <p:spPr bwMode="auto">
            <a:xfrm>
              <a:off x="7619597" y="4001453"/>
              <a:ext cx="5485" cy="365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0" name="Freeform 12785"/>
            <p:cNvSpPr>
              <a:spLocks/>
            </p:cNvSpPr>
            <p:nvPr/>
          </p:nvSpPr>
          <p:spPr bwMode="auto">
            <a:xfrm>
              <a:off x="7584860" y="4014250"/>
              <a:ext cx="21939" cy="18282"/>
            </a:xfrm>
            <a:custGeom>
              <a:avLst/>
              <a:gdLst>
                <a:gd name="T0" fmla="*/ 1 w 5"/>
                <a:gd name="T1" fmla="*/ 3 h 4"/>
                <a:gd name="T2" fmla="*/ 5 w 5"/>
                <a:gd name="T3" fmla="*/ 1 h 4"/>
                <a:gd name="T4" fmla="*/ 4 w 5"/>
                <a:gd name="T5" fmla="*/ 0 h 4"/>
                <a:gd name="T6" fmla="*/ 1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1" name="Freeform 12786"/>
            <p:cNvSpPr>
              <a:spLocks/>
            </p:cNvSpPr>
            <p:nvPr/>
          </p:nvSpPr>
          <p:spPr bwMode="auto">
            <a:xfrm>
              <a:off x="7584860" y="4027048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2" name="Freeform 12787"/>
            <p:cNvSpPr>
              <a:spLocks/>
            </p:cNvSpPr>
            <p:nvPr/>
          </p:nvSpPr>
          <p:spPr bwMode="auto">
            <a:xfrm>
              <a:off x="7590345" y="4032532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3" name="Freeform 12788"/>
            <p:cNvSpPr>
              <a:spLocks/>
            </p:cNvSpPr>
            <p:nvPr/>
          </p:nvSpPr>
          <p:spPr bwMode="auto">
            <a:xfrm>
              <a:off x="7590345" y="4036189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4" name="Freeform 12789"/>
            <p:cNvSpPr>
              <a:spLocks/>
            </p:cNvSpPr>
            <p:nvPr/>
          </p:nvSpPr>
          <p:spPr bwMode="auto">
            <a:xfrm>
              <a:off x="7584860" y="4039845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5" name="Freeform 12790"/>
            <p:cNvSpPr>
              <a:spLocks/>
            </p:cNvSpPr>
            <p:nvPr/>
          </p:nvSpPr>
          <p:spPr bwMode="auto">
            <a:xfrm>
              <a:off x="7594001" y="4048987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6" name="Freeform 12791"/>
            <p:cNvSpPr>
              <a:spLocks/>
            </p:cNvSpPr>
            <p:nvPr/>
          </p:nvSpPr>
          <p:spPr bwMode="auto">
            <a:xfrm>
              <a:off x="7584860" y="408006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7" name="Freeform 12792"/>
            <p:cNvSpPr>
              <a:spLocks/>
            </p:cNvSpPr>
            <p:nvPr/>
          </p:nvSpPr>
          <p:spPr bwMode="auto">
            <a:xfrm>
              <a:off x="7584860" y="4067270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8" name="Freeform 12793"/>
            <p:cNvSpPr>
              <a:spLocks/>
            </p:cNvSpPr>
            <p:nvPr/>
          </p:nvSpPr>
          <p:spPr bwMode="auto">
            <a:xfrm>
              <a:off x="7590345" y="4070926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9" name="Freeform 12794"/>
            <p:cNvSpPr>
              <a:spLocks/>
            </p:cNvSpPr>
            <p:nvPr/>
          </p:nvSpPr>
          <p:spPr bwMode="auto">
            <a:xfrm>
              <a:off x="7537325" y="4048987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" name="Freeform 12795"/>
            <p:cNvSpPr>
              <a:spLocks/>
            </p:cNvSpPr>
            <p:nvPr/>
          </p:nvSpPr>
          <p:spPr bwMode="auto">
            <a:xfrm>
              <a:off x="7533669" y="4045331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3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" name="Freeform 12796"/>
            <p:cNvSpPr>
              <a:spLocks/>
            </p:cNvSpPr>
            <p:nvPr/>
          </p:nvSpPr>
          <p:spPr bwMode="auto">
            <a:xfrm>
              <a:off x="7537325" y="40709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" name="Freeform 12797"/>
            <p:cNvSpPr>
              <a:spLocks/>
            </p:cNvSpPr>
            <p:nvPr/>
          </p:nvSpPr>
          <p:spPr bwMode="auto">
            <a:xfrm>
              <a:off x="7537325" y="4054471"/>
              <a:ext cx="21939" cy="16455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3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" name="Freeform 12798"/>
            <p:cNvSpPr>
              <a:spLocks/>
            </p:cNvSpPr>
            <p:nvPr/>
          </p:nvSpPr>
          <p:spPr bwMode="auto">
            <a:xfrm>
              <a:off x="7537325" y="4054471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" name="Freeform 12799"/>
            <p:cNvSpPr>
              <a:spLocks/>
            </p:cNvSpPr>
            <p:nvPr/>
          </p:nvSpPr>
          <p:spPr bwMode="auto">
            <a:xfrm>
              <a:off x="7542811" y="4067270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" name="Freeform 12800"/>
            <p:cNvSpPr>
              <a:spLocks/>
            </p:cNvSpPr>
            <p:nvPr/>
          </p:nvSpPr>
          <p:spPr bwMode="auto">
            <a:xfrm>
              <a:off x="7542811" y="4067270"/>
              <a:ext cx="29252" cy="1645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0 w 7"/>
                <a:gd name="T5" fmla="*/ 3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" name="Freeform 12801"/>
            <p:cNvSpPr>
              <a:spLocks/>
            </p:cNvSpPr>
            <p:nvPr/>
          </p:nvSpPr>
          <p:spPr bwMode="auto">
            <a:xfrm>
              <a:off x="7542811" y="4074582"/>
              <a:ext cx="25595" cy="1828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3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" name="Freeform 12802"/>
            <p:cNvSpPr>
              <a:spLocks/>
            </p:cNvSpPr>
            <p:nvPr/>
          </p:nvSpPr>
          <p:spPr bwMode="auto">
            <a:xfrm>
              <a:off x="7542811" y="4080067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5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" name="Freeform 12803"/>
            <p:cNvSpPr>
              <a:spLocks/>
            </p:cNvSpPr>
            <p:nvPr/>
          </p:nvSpPr>
          <p:spPr bwMode="auto">
            <a:xfrm>
              <a:off x="7546467" y="4087380"/>
              <a:ext cx="16455" cy="14626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" name="Freeform 12804"/>
            <p:cNvSpPr>
              <a:spLocks/>
            </p:cNvSpPr>
            <p:nvPr/>
          </p:nvSpPr>
          <p:spPr bwMode="auto">
            <a:xfrm>
              <a:off x="7550124" y="4102005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" name="Freeform 12805"/>
            <p:cNvSpPr>
              <a:spLocks/>
            </p:cNvSpPr>
            <p:nvPr/>
          </p:nvSpPr>
          <p:spPr bwMode="auto">
            <a:xfrm>
              <a:off x="7550124" y="4102005"/>
              <a:ext cx="27424" cy="1645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0 w 6"/>
                <a:gd name="T7" fmla="*/ 4 h 4"/>
                <a:gd name="T8" fmla="*/ 0 w 6"/>
                <a:gd name="T9" fmla="*/ 4 h 4"/>
                <a:gd name="T10" fmla="*/ 0 w 6"/>
                <a:gd name="T11" fmla="*/ 4 h 4"/>
                <a:gd name="T12" fmla="*/ 0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5 w 6"/>
                <a:gd name="T19" fmla="*/ 1 h 4"/>
                <a:gd name="T20" fmla="*/ 5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1" name="Freeform 12806"/>
            <p:cNvSpPr>
              <a:spLocks/>
            </p:cNvSpPr>
            <p:nvPr/>
          </p:nvSpPr>
          <p:spPr bwMode="auto">
            <a:xfrm>
              <a:off x="7550124" y="4114804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2" name="Freeform 12807"/>
            <p:cNvSpPr>
              <a:spLocks/>
            </p:cNvSpPr>
            <p:nvPr/>
          </p:nvSpPr>
          <p:spPr bwMode="auto">
            <a:xfrm>
              <a:off x="7590345" y="4092865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3" name="Freeform 12808"/>
            <p:cNvSpPr>
              <a:spLocks/>
            </p:cNvSpPr>
            <p:nvPr/>
          </p:nvSpPr>
          <p:spPr bwMode="auto">
            <a:xfrm>
              <a:off x="7590345" y="4096521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4" name="Freeform 12809"/>
            <p:cNvSpPr>
              <a:spLocks/>
            </p:cNvSpPr>
            <p:nvPr/>
          </p:nvSpPr>
          <p:spPr bwMode="auto">
            <a:xfrm>
              <a:off x="7581203" y="4083723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5" name="Freeform 12810"/>
            <p:cNvSpPr>
              <a:spLocks/>
            </p:cNvSpPr>
            <p:nvPr/>
          </p:nvSpPr>
          <p:spPr bwMode="auto">
            <a:xfrm>
              <a:off x="7590345" y="4105662"/>
              <a:ext cx="20111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6" name="Freeform 12811"/>
            <p:cNvSpPr>
              <a:spLocks/>
            </p:cNvSpPr>
            <p:nvPr/>
          </p:nvSpPr>
          <p:spPr bwMode="auto">
            <a:xfrm>
              <a:off x="7594001" y="4109318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7" name="Freeform 12812"/>
            <p:cNvSpPr>
              <a:spLocks/>
            </p:cNvSpPr>
            <p:nvPr/>
          </p:nvSpPr>
          <p:spPr bwMode="auto">
            <a:xfrm>
              <a:off x="7584860" y="4118460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8" name="Freeform 12813"/>
            <p:cNvSpPr>
              <a:spLocks/>
            </p:cNvSpPr>
            <p:nvPr/>
          </p:nvSpPr>
          <p:spPr bwMode="auto">
            <a:xfrm>
              <a:off x="7584860" y="4127601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9" name="Freeform 12814"/>
            <p:cNvSpPr>
              <a:spLocks/>
            </p:cNvSpPr>
            <p:nvPr/>
          </p:nvSpPr>
          <p:spPr bwMode="auto">
            <a:xfrm>
              <a:off x="7590345" y="4131257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0" name="Freeform 12815"/>
            <p:cNvSpPr>
              <a:spLocks/>
            </p:cNvSpPr>
            <p:nvPr/>
          </p:nvSpPr>
          <p:spPr bwMode="auto">
            <a:xfrm>
              <a:off x="7546467" y="4144055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1" name="Freeform 12816"/>
            <p:cNvSpPr>
              <a:spLocks/>
            </p:cNvSpPr>
            <p:nvPr/>
          </p:nvSpPr>
          <p:spPr bwMode="auto">
            <a:xfrm>
              <a:off x="7537325" y="4156853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2" name="Freeform 12817"/>
            <p:cNvSpPr>
              <a:spLocks/>
            </p:cNvSpPr>
            <p:nvPr/>
          </p:nvSpPr>
          <p:spPr bwMode="auto">
            <a:xfrm>
              <a:off x="7581203" y="4140399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3" name="Freeform 12818"/>
            <p:cNvSpPr>
              <a:spLocks/>
            </p:cNvSpPr>
            <p:nvPr/>
          </p:nvSpPr>
          <p:spPr bwMode="auto">
            <a:xfrm>
              <a:off x="7581203" y="4144055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4" name="Freeform 12819"/>
            <p:cNvSpPr>
              <a:spLocks/>
            </p:cNvSpPr>
            <p:nvPr/>
          </p:nvSpPr>
          <p:spPr bwMode="auto">
            <a:xfrm>
              <a:off x="7584860" y="4156853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" name="Freeform 12820"/>
            <p:cNvSpPr>
              <a:spLocks/>
            </p:cNvSpPr>
            <p:nvPr/>
          </p:nvSpPr>
          <p:spPr bwMode="auto">
            <a:xfrm>
              <a:off x="7533669" y="4175135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" name="Freeform 12821"/>
            <p:cNvSpPr>
              <a:spLocks/>
            </p:cNvSpPr>
            <p:nvPr/>
          </p:nvSpPr>
          <p:spPr bwMode="auto">
            <a:xfrm>
              <a:off x="7528185" y="4175135"/>
              <a:ext cx="27424" cy="16455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1 h 4"/>
                <a:gd name="T4" fmla="*/ 6 w 6"/>
                <a:gd name="T5" fmla="*/ 1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" name="Freeform 12822"/>
            <p:cNvSpPr>
              <a:spLocks/>
            </p:cNvSpPr>
            <p:nvPr/>
          </p:nvSpPr>
          <p:spPr bwMode="auto">
            <a:xfrm>
              <a:off x="7524528" y="4191590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" name="Freeform 12823"/>
            <p:cNvSpPr>
              <a:spLocks/>
            </p:cNvSpPr>
            <p:nvPr/>
          </p:nvSpPr>
          <p:spPr bwMode="auto">
            <a:xfrm>
              <a:off x="7520872" y="4197074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" name="Freeform 12824"/>
            <p:cNvSpPr>
              <a:spLocks/>
            </p:cNvSpPr>
            <p:nvPr/>
          </p:nvSpPr>
          <p:spPr bwMode="auto">
            <a:xfrm>
              <a:off x="7559264" y="4169651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3 h 4"/>
                <a:gd name="T4" fmla="*/ 1 w 8"/>
                <a:gd name="T5" fmla="*/ 3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" name="Freeform 12825"/>
            <p:cNvSpPr>
              <a:spLocks/>
            </p:cNvSpPr>
            <p:nvPr/>
          </p:nvSpPr>
          <p:spPr bwMode="auto">
            <a:xfrm>
              <a:off x="7568406" y="4175135"/>
              <a:ext cx="21939" cy="12798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" name="Freeform 12826"/>
            <p:cNvSpPr>
              <a:spLocks/>
            </p:cNvSpPr>
            <p:nvPr/>
          </p:nvSpPr>
          <p:spPr bwMode="auto">
            <a:xfrm>
              <a:off x="7559264" y="4187933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" name="Freeform 12827"/>
            <p:cNvSpPr>
              <a:spLocks/>
            </p:cNvSpPr>
            <p:nvPr/>
          </p:nvSpPr>
          <p:spPr bwMode="auto">
            <a:xfrm>
              <a:off x="7555608" y="4200730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1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" name="Freeform 12828"/>
            <p:cNvSpPr>
              <a:spLocks/>
            </p:cNvSpPr>
            <p:nvPr/>
          </p:nvSpPr>
          <p:spPr bwMode="auto">
            <a:xfrm>
              <a:off x="7559264" y="4204387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" name="Freeform 12829"/>
            <p:cNvSpPr>
              <a:spLocks/>
            </p:cNvSpPr>
            <p:nvPr/>
          </p:nvSpPr>
          <p:spPr bwMode="auto">
            <a:xfrm>
              <a:off x="7508074" y="4222669"/>
              <a:ext cx="20111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" name="Freeform 12830"/>
            <p:cNvSpPr>
              <a:spLocks/>
            </p:cNvSpPr>
            <p:nvPr/>
          </p:nvSpPr>
          <p:spPr bwMode="auto">
            <a:xfrm>
              <a:off x="7546467" y="421901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" name="Freeform 12831"/>
            <p:cNvSpPr>
              <a:spLocks/>
            </p:cNvSpPr>
            <p:nvPr/>
          </p:nvSpPr>
          <p:spPr bwMode="auto">
            <a:xfrm>
              <a:off x="7489791" y="4257406"/>
              <a:ext cx="12798" cy="914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" name="Freeform 12832"/>
            <p:cNvSpPr>
              <a:spLocks/>
            </p:cNvSpPr>
            <p:nvPr/>
          </p:nvSpPr>
          <p:spPr bwMode="auto">
            <a:xfrm>
              <a:off x="7528185" y="4239124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" name="Freeform 12833"/>
            <p:cNvSpPr>
              <a:spLocks/>
            </p:cNvSpPr>
            <p:nvPr/>
          </p:nvSpPr>
          <p:spPr bwMode="auto">
            <a:xfrm>
              <a:off x="7533669" y="4244608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" name="Freeform 12834"/>
            <p:cNvSpPr>
              <a:spLocks/>
            </p:cNvSpPr>
            <p:nvPr/>
          </p:nvSpPr>
          <p:spPr bwMode="auto">
            <a:xfrm>
              <a:off x="7520872" y="4251921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" name="Freeform 12835"/>
            <p:cNvSpPr>
              <a:spLocks/>
            </p:cNvSpPr>
            <p:nvPr/>
          </p:nvSpPr>
          <p:spPr bwMode="auto">
            <a:xfrm>
              <a:off x="7486135" y="4266547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" name="Freeform 12836"/>
            <p:cNvSpPr>
              <a:spLocks/>
            </p:cNvSpPr>
            <p:nvPr/>
          </p:nvSpPr>
          <p:spPr bwMode="auto">
            <a:xfrm>
              <a:off x="7476994" y="4279345"/>
              <a:ext cx="21939" cy="73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1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" name="Freeform 12837"/>
            <p:cNvSpPr>
              <a:spLocks/>
            </p:cNvSpPr>
            <p:nvPr/>
          </p:nvSpPr>
          <p:spPr bwMode="auto">
            <a:xfrm>
              <a:off x="7486135" y="4286658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" name="Freeform 12838"/>
            <p:cNvSpPr>
              <a:spLocks/>
            </p:cNvSpPr>
            <p:nvPr/>
          </p:nvSpPr>
          <p:spPr bwMode="auto">
            <a:xfrm>
              <a:off x="7480651" y="4286658"/>
              <a:ext cx="14626" cy="548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" name="Freeform 12839"/>
            <p:cNvSpPr>
              <a:spLocks/>
            </p:cNvSpPr>
            <p:nvPr/>
          </p:nvSpPr>
          <p:spPr bwMode="auto">
            <a:xfrm>
              <a:off x="7508074" y="4279345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0 w 4"/>
                <a:gd name="T15" fmla="*/ 2 h 2"/>
                <a:gd name="T16" fmla="*/ 0 w 4"/>
                <a:gd name="T17" fmla="*/ 2 h 2"/>
                <a:gd name="T18" fmla="*/ 0 w 4"/>
                <a:gd name="T19" fmla="*/ 2 h 2"/>
                <a:gd name="T20" fmla="*/ 4 w 4"/>
                <a:gd name="T21" fmla="*/ 1 h 2"/>
                <a:gd name="T22" fmla="*/ 4 w 4"/>
                <a:gd name="T23" fmla="*/ 0 h 2"/>
                <a:gd name="T24" fmla="*/ 0 w 4"/>
                <a:gd name="T25" fmla="*/ 2 h 2"/>
                <a:gd name="T26" fmla="*/ 0 w 4"/>
                <a:gd name="T2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" name="Oval 12840"/>
            <p:cNvSpPr>
              <a:spLocks noChangeArrowheads="1"/>
            </p:cNvSpPr>
            <p:nvPr/>
          </p:nvSpPr>
          <p:spPr bwMode="auto">
            <a:xfrm>
              <a:off x="7498933" y="4301284"/>
              <a:ext cx="1829" cy="1829"/>
            </a:xfrm>
            <a:prstGeom prst="ellipse">
              <a:avLst/>
            </a:pr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" name="Freeform 12841"/>
            <p:cNvSpPr>
              <a:spLocks/>
            </p:cNvSpPr>
            <p:nvPr/>
          </p:nvSpPr>
          <p:spPr bwMode="auto">
            <a:xfrm>
              <a:off x="7502590" y="4301284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" name="Freeform 12842"/>
            <p:cNvSpPr>
              <a:spLocks/>
            </p:cNvSpPr>
            <p:nvPr/>
          </p:nvSpPr>
          <p:spPr bwMode="auto">
            <a:xfrm>
              <a:off x="7619597" y="4122117"/>
              <a:ext cx="18282" cy="1462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" name="Freeform 12843"/>
            <p:cNvSpPr>
              <a:spLocks/>
            </p:cNvSpPr>
            <p:nvPr/>
          </p:nvSpPr>
          <p:spPr bwMode="auto">
            <a:xfrm>
              <a:off x="7650676" y="4092865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" name="Freeform 12844"/>
            <p:cNvSpPr>
              <a:spLocks/>
            </p:cNvSpPr>
            <p:nvPr/>
          </p:nvSpPr>
          <p:spPr bwMode="auto">
            <a:xfrm>
              <a:off x="7632394" y="4036189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1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" name="Freeform 12845"/>
            <p:cNvSpPr>
              <a:spLocks/>
            </p:cNvSpPr>
            <p:nvPr/>
          </p:nvSpPr>
          <p:spPr bwMode="auto">
            <a:xfrm>
              <a:off x="7625081" y="4144055"/>
              <a:ext cx="20111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" name="Freeform 12846"/>
            <p:cNvSpPr>
              <a:spLocks/>
            </p:cNvSpPr>
            <p:nvPr/>
          </p:nvSpPr>
          <p:spPr bwMode="auto">
            <a:xfrm>
              <a:off x="7619597" y="4162338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" name="Freeform 12847"/>
            <p:cNvSpPr>
              <a:spLocks/>
            </p:cNvSpPr>
            <p:nvPr/>
          </p:nvSpPr>
          <p:spPr bwMode="auto">
            <a:xfrm>
              <a:off x="7650676" y="4122117"/>
              <a:ext cx="25595" cy="1828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" name="Freeform 12848"/>
            <p:cNvSpPr>
              <a:spLocks/>
            </p:cNvSpPr>
            <p:nvPr/>
          </p:nvSpPr>
          <p:spPr bwMode="auto">
            <a:xfrm>
              <a:off x="7659818" y="4131257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" name="Freeform 12849"/>
            <p:cNvSpPr>
              <a:spLocks/>
            </p:cNvSpPr>
            <p:nvPr/>
          </p:nvSpPr>
          <p:spPr bwMode="auto">
            <a:xfrm>
              <a:off x="7650676" y="4136743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" name="Freeform 12850"/>
            <p:cNvSpPr>
              <a:spLocks/>
            </p:cNvSpPr>
            <p:nvPr/>
          </p:nvSpPr>
          <p:spPr bwMode="auto">
            <a:xfrm>
              <a:off x="7619597" y="4165994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6" name="Freeform 12851"/>
            <p:cNvSpPr>
              <a:spLocks/>
            </p:cNvSpPr>
            <p:nvPr/>
          </p:nvSpPr>
          <p:spPr bwMode="auto">
            <a:xfrm>
              <a:off x="7619597" y="4175135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" name="Freeform 12852"/>
            <p:cNvSpPr>
              <a:spLocks/>
            </p:cNvSpPr>
            <p:nvPr/>
          </p:nvSpPr>
          <p:spPr bwMode="auto">
            <a:xfrm>
              <a:off x="7650676" y="4153196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4 w 4"/>
                <a:gd name="T5" fmla="*/ 0 h 3"/>
                <a:gd name="T6" fmla="*/ 4 w 4"/>
                <a:gd name="T7" fmla="*/ 0 h 3"/>
                <a:gd name="T8" fmla="*/ 4 w 4"/>
                <a:gd name="T9" fmla="*/ 0 h 3"/>
                <a:gd name="T10" fmla="*/ 4 w 4"/>
                <a:gd name="T11" fmla="*/ 0 h 3"/>
                <a:gd name="T12" fmla="*/ 4 w 4"/>
                <a:gd name="T13" fmla="*/ 0 h 3"/>
                <a:gd name="T14" fmla="*/ 0 w 4"/>
                <a:gd name="T15" fmla="*/ 2 h 3"/>
                <a:gd name="T16" fmla="*/ 0 w 4"/>
                <a:gd name="T17" fmla="*/ 3 h 3"/>
                <a:gd name="T18" fmla="*/ 4 w 4"/>
                <a:gd name="T19" fmla="*/ 1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0 h 3"/>
                <a:gd name="T26" fmla="*/ 4 w 4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" name="Freeform 12853"/>
            <p:cNvSpPr>
              <a:spLocks/>
            </p:cNvSpPr>
            <p:nvPr/>
          </p:nvSpPr>
          <p:spPr bwMode="auto">
            <a:xfrm>
              <a:off x="7615940" y="4184277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3 h 3"/>
                <a:gd name="T4" fmla="*/ 4 w 5"/>
                <a:gd name="T5" fmla="*/ 1 h 3"/>
                <a:gd name="T6" fmla="*/ 4 w 5"/>
                <a:gd name="T7" fmla="*/ 1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" name="Freeform 12854"/>
            <p:cNvSpPr>
              <a:spLocks/>
            </p:cNvSpPr>
            <p:nvPr/>
          </p:nvSpPr>
          <p:spPr bwMode="auto">
            <a:xfrm>
              <a:off x="7650676" y="4178791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" name="Freeform 12855"/>
            <p:cNvSpPr>
              <a:spLocks/>
            </p:cNvSpPr>
            <p:nvPr/>
          </p:nvSpPr>
          <p:spPr bwMode="auto">
            <a:xfrm>
              <a:off x="7645192" y="4184277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" name="Freeform 12856"/>
            <p:cNvSpPr>
              <a:spLocks/>
            </p:cNvSpPr>
            <p:nvPr/>
          </p:nvSpPr>
          <p:spPr bwMode="auto">
            <a:xfrm>
              <a:off x="7610455" y="4213528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" name="Freeform 12857"/>
            <p:cNvSpPr>
              <a:spLocks/>
            </p:cNvSpPr>
            <p:nvPr/>
          </p:nvSpPr>
          <p:spPr bwMode="auto">
            <a:xfrm>
              <a:off x="7606798" y="4222669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" name="Freeform 12858"/>
            <p:cNvSpPr>
              <a:spLocks/>
            </p:cNvSpPr>
            <p:nvPr/>
          </p:nvSpPr>
          <p:spPr bwMode="auto">
            <a:xfrm>
              <a:off x="7632394" y="4222669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" name="Freeform 12859"/>
            <p:cNvSpPr>
              <a:spLocks/>
            </p:cNvSpPr>
            <p:nvPr/>
          </p:nvSpPr>
          <p:spPr bwMode="auto">
            <a:xfrm>
              <a:off x="7637879" y="4235467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" name="Freeform 12860"/>
            <p:cNvSpPr>
              <a:spLocks/>
            </p:cNvSpPr>
            <p:nvPr/>
          </p:nvSpPr>
          <p:spPr bwMode="auto">
            <a:xfrm>
              <a:off x="7637879" y="4235467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1 w 4"/>
                <a:gd name="T3" fmla="*/ 2 h 2"/>
                <a:gd name="T4" fmla="*/ 4 w 4"/>
                <a:gd name="T5" fmla="*/ 1 h 2"/>
                <a:gd name="T6" fmla="*/ 4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" name="Freeform 12861"/>
            <p:cNvSpPr>
              <a:spLocks/>
            </p:cNvSpPr>
            <p:nvPr/>
          </p:nvSpPr>
          <p:spPr bwMode="auto">
            <a:xfrm>
              <a:off x="7603142" y="4261063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7" name="Freeform 12862"/>
            <p:cNvSpPr>
              <a:spLocks/>
            </p:cNvSpPr>
            <p:nvPr/>
          </p:nvSpPr>
          <p:spPr bwMode="auto">
            <a:xfrm>
              <a:off x="7603142" y="4266547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8" name="Freeform 12863"/>
            <p:cNvSpPr>
              <a:spLocks/>
            </p:cNvSpPr>
            <p:nvPr/>
          </p:nvSpPr>
          <p:spPr bwMode="auto">
            <a:xfrm>
              <a:off x="7625081" y="4248264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1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9" name="Freeform 12864"/>
            <p:cNvSpPr>
              <a:spLocks/>
            </p:cNvSpPr>
            <p:nvPr/>
          </p:nvSpPr>
          <p:spPr bwMode="auto">
            <a:xfrm>
              <a:off x="7603142" y="4273860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0" name="Freeform 12865"/>
            <p:cNvSpPr>
              <a:spLocks/>
            </p:cNvSpPr>
            <p:nvPr/>
          </p:nvSpPr>
          <p:spPr bwMode="auto">
            <a:xfrm>
              <a:off x="7597658" y="4286658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1" name="Freeform 12866"/>
            <p:cNvSpPr>
              <a:spLocks/>
            </p:cNvSpPr>
            <p:nvPr/>
          </p:nvSpPr>
          <p:spPr bwMode="auto">
            <a:xfrm>
              <a:off x="7628737" y="4270203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2" name="Freeform 12867"/>
            <p:cNvSpPr>
              <a:spLocks/>
            </p:cNvSpPr>
            <p:nvPr/>
          </p:nvSpPr>
          <p:spPr bwMode="auto">
            <a:xfrm>
              <a:off x="7628737" y="4279345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3" name="Freeform 12868"/>
            <p:cNvSpPr>
              <a:spLocks/>
            </p:cNvSpPr>
            <p:nvPr/>
          </p:nvSpPr>
          <p:spPr bwMode="auto">
            <a:xfrm>
              <a:off x="7628737" y="4261063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1 w 4"/>
                <a:gd name="T3" fmla="*/ 2 h 2"/>
                <a:gd name="T4" fmla="*/ 4 w 4"/>
                <a:gd name="T5" fmla="*/ 1 h 2"/>
                <a:gd name="T6" fmla="*/ 4 w 4"/>
                <a:gd name="T7" fmla="*/ 0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4" name="Freeform 12869"/>
            <p:cNvSpPr>
              <a:spLocks/>
            </p:cNvSpPr>
            <p:nvPr/>
          </p:nvSpPr>
          <p:spPr bwMode="auto">
            <a:xfrm>
              <a:off x="7594001" y="4292142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5" name="Freeform 12870"/>
            <p:cNvSpPr>
              <a:spLocks/>
            </p:cNvSpPr>
            <p:nvPr/>
          </p:nvSpPr>
          <p:spPr bwMode="auto">
            <a:xfrm>
              <a:off x="7625081" y="4283001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6" name="Freeform 12871"/>
            <p:cNvSpPr>
              <a:spLocks/>
            </p:cNvSpPr>
            <p:nvPr/>
          </p:nvSpPr>
          <p:spPr bwMode="auto">
            <a:xfrm>
              <a:off x="7628737" y="4295799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7" name="Freeform 12872"/>
            <p:cNvSpPr>
              <a:spLocks/>
            </p:cNvSpPr>
            <p:nvPr/>
          </p:nvSpPr>
          <p:spPr bwMode="auto">
            <a:xfrm>
              <a:off x="7628737" y="4301284"/>
              <a:ext cx="12798" cy="7313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8" name="Freeform 12873"/>
            <p:cNvSpPr>
              <a:spLocks noEditPoints="1"/>
            </p:cNvSpPr>
            <p:nvPr/>
          </p:nvSpPr>
          <p:spPr bwMode="auto">
            <a:xfrm>
              <a:off x="7464196" y="3710763"/>
              <a:ext cx="307144" cy="645368"/>
            </a:xfrm>
            <a:custGeom>
              <a:avLst/>
              <a:gdLst>
                <a:gd name="T0" fmla="*/ 42 w 71"/>
                <a:gd name="T1" fmla="*/ 13 h 149"/>
                <a:gd name="T2" fmla="*/ 37 w 71"/>
                <a:gd name="T3" fmla="*/ 2 h 149"/>
                <a:gd name="T4" fmla="*/ 20 w 71"/>
                <a:gd name="T5" fmla="*/ 15 h 149"/>
                <a:gd name="T6" fmla="*/ 14 w 71"/>
                <a:gd name="T7" fmla="*/ 54 h 149"/>
                <a:gd name="T8" fmla="*/ 14 w 71"/>
                <a:gd name="T9" fmla="*/ 74 h 149"/>
                <a:gd name="T10" fmla="*/ 2 w 71"/>
                <a:gd name="T11" fmla="*/ 140 h 149"/>
                <a:gd name="T12" fmla="*/ 34 w 71"/>
                <a:gd name="T13" fmla="*/ 95 h 149"/>
                <a:gd name="T14" fmla="*/ 32 w 71"/>
                <a:gd name="T15" fmla="*/ 130 h 149"/>
                <a:gd name="T16" fmla="*/ 37 w 71"/>
                <a:gd name="T17" fmla="*/ 120 h 149"/>
                <a:gd name="T18" fmla="*/ 35 w 71"/>
                <a:gd name="T19" fmla="*/ 138 h 149"/>
                <a:gd name="T20" fmla="*/ 48 w 71"/>
                <a:gd name="T21" fmla="*/ 99 h 149"/>
                <a:gd name="T22" fmla="*/ 34 w 71"/>
                <a:gd name="T23" fmla="*/ 116 h 149"/>
                <a:gd name="T24" fmla="*/ 42 w 71"/>
                <a:gd name="T25" fmla="*/ 98 h 149"/>
                <a:gd name="T26" fmla="*/ 46 w 71"/>
                <a:gd name="T27" fmla="*/ 85 h 149"/>
                <a:gd name="T28" fmla="*/ 40 w 71"/>
                <a:gd name="T29" fmla="*/ 69 h 149"/>
                <a:gd name="T30" fmla="*/ 31 w 71"/>
                <a:gd name="T31" fmla="*/ 140 h 149"/>
                <a:gd name="T32" fmla="*/ 42 w 71"/>
                <a:gd name="T33" fmla="*/ 140 h 149"/>
                <a:gd name="T34" fmla="*/ 44 w 71"/>
                <a:gd name="T35" fmla="*/ 145 h 149"/>
                <a:gd name="T36" fmla="*/ 40 w 71"/>
                <a:gd name="T37" fmla="*/ 139 h 149"/>
                <a:gd name="T38" fmla="*/ 32 w 71"/>
                <a:gd name="T39" fmla="*/ 67 h 149"/>
                <a:gd name="T40" fmla="*/ 33 w 71"/>
                <a:gd name="T41" fmla="*/ 71 h 149"/>
                <a:gd name="T42" fmla="*/ 34 w 71"/>
                <a:gd name="T43" fmla="*/ 81 h 149"/>
                <a:gd name="T44" fmla="*/ 2 w 71"/>
                <a:gd name="T45" fmla="*/ 135 h 149"/>
                <a:gd name="T46" fmla="*/ 3 w 71"/>
                <a:gd name="T47" fmla="*/ 139 h 149"/>
                <a:gd name="T48" fmla="*/ 16 w 71"/>
                <a:gd name="T49" fmla="*/ 147 h 149"/>
                <a:gd name="T50" fmla="*/ 12 w 71"/>
                <a:gd name="T51" fmla="*/ 140 h 149"/>
                <a:gd name="T52" fmla="*/ 7 w 71"/>
                <a:gd name="T53" fmla="*/ 143 h 149"/>
                <a:gd name="T54" fmla="*/ 18 w 71"/>
                <a:gd name="T55" fmla="*/ 121 h 149"/>
                <a:gd name="T56" fmla="*/ 8 w 71"/>
                <a:gd name="T57" fmla="*/ 136 h 149"/>
                <a:gd name="T58" fmla="*/ 4 w 71"/>
                <a:gd name="T59" fmla="*/ 131 h 149"/>
                <a:gd name="T60" fmla="*/ 11 w 71"/>
                <a:gd name="T61" fmla="*/ 118 h 149"/>
                <a:gd name="T62" fmla="*/ 34 w 71"/>
                <a:gd name="T63" fmla="*/ 95 h 149"/>
                <a:gd name="T64" fmla="*/ 21 w 71"/>
                <a:gd name="T65" fmla="*/ 99 h 149"/>
                <a:gd name="T66" fmla="*/ 45 w 71"/>
                <a:gd name="T67" fmla="*/ 82 h 149"/>
                <a:gd name="T68" fmla="*/ 43 w 71"/>
                <a:gd name="T69" fmla="*/ 76 h 149"/>
                <a:gd name="T70" fmla="*/ 35 w 71"/>
                <a:gd name="T71" fmla="*/ 84 h 149"/>
                <a:gd name="T72" fmla="*/ 34 w 71"/>
                <a:gd name="T73" fmla="*/ 77 h 149"/>
                <a:gd name="T74" fmla="*/ 33 w 71"/>
                <a:gd name="T75" fmla="*/ 64 h 149"/>
                <a:gd name="T76" fmla="*/ 14 w 71"/>
                <a:gd name="T77" fmla="*/ 58 h 149"/>
                <a:gd name="T78" fmla="*/ 26 w 71"/>
                <a:gd name="T79" fmla="*/ 65 h 149"/>
                <a:gd name="T80" fmla="*/ 24 w 71"/>
                <a:gd name="T81" fmla="*/ 59 h 149"/>
                <a:gd name="T82" fmla="*/ 16 w 71"/>
                <a:gd name="T83" fmla="*/ 58 h 149"/>
                <a:gd name="T84" fmla="*/ 39 w 71"/>
                <a:gd name="T85" fmla="*/ 35 h 149"/>
                <a:gd name="T86" fmla="*/ 35 w 71"/>
                <a:gd name="T87" fmla="*/ 33 h 149"/>
                <a:gd name="T88" fmla="*/ 40 w 71"/>
                <a:gd name="T89" fmla="*/ 27 h 149"/>
                <a:gd name="T90" fmla="*/ 42 w 71"/>
                <a:gd name="T91" fmla="*/ 23 h 149"/>
                <a:gd name="T92" fmla="*/ 40 w 71"/>
                <a:gd name="T93" fmla="*/ 18 h 149"/>
                <a:gd name="T94" fmla="*/ 41 w 71"/>
                <a:gd name="T95" fmla="*/ 8 h 149"/>
                <a:gd name="T96" fmla="*/ 41 w 71"/>
                <a:gd name="T97" fmla="*/ 8 h 149"/>
                <a:gd name="T98" fmla="*/ 30 w 71"/>
                <a:gd name="T99" fmla="*/ 23 h 149"/>
                <a:gd name="T100" fmla="*/ 39 w 71"/>
                <a:gd name="T101" fmla="*/ 22 h 149"/>
                <a:gd name="T102" fmla="*/ 16 w 71"/>
                <a:gd name="T103" fmla="*/ 23 h 149"/>
                <a:gd name="T104" fmla="*/ 25 w 71"/>
                <a:gd name="T105" fmla="*/ 23 h 149"/>
                <a:gd name="T106" fmla="*/ 14 w 71"/>
                <a:gd name="T107" fmla="*/ 32 h 149"/>
                <a:gd name="T108" fmla="*/ 22 w 71"/>
                <a:gd name="T109" fmla="*/ 33 h 149"/>
                <a:gd name="T110" fmla="*/ 17 w 71"/>
                <a:gd name="T111" fmla="*/ 42 h 149"/>
                <a:gd name="T112" fmla="*/ 41 w 71"/>
                <a:gd name="T113" fmla="*/ 41 h 149"/>
                <a:gd name="T114" fmla="*/ 42 w 71"/>
                <a:gd name="T115" fmla="*/ 40 h 149"/>
                <a:gd name="T116" fmla="*/ 43 w 71"/>
                <a:gd name="T117" fmla="*/ 40 h 149"/>
                <a:gd name="T118" fmla="*/ 51 w 71"/>
                <a:gd name="T119" fmla="*/ 44 h 149"/>
                <a:gd name="T120" fmla="*/ 58 w 71"/>
                <a:gd name="T121" fmla="*/ 36 h 149"/>
                <a:gd name="T122" fmla="*/ 66 w 71"/>
                <a:gd name="T123" fmla="*/ 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" h="149">
                  <a:moveTo>
                    <a:pt x="68" y="42"/>
                  </a:moveTo>
                  <a:cubicBezTo>
                    <a:pt x="67" y="41"/>
                    <a:pt x="66" y="41"/>
                    <a:pt x="64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3" y="40"/>
                    <a:pt x="62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40"/>
                    <a:pt x="63" y="41"/>
                    <a:pt x="64" y="41"/>
                  </a:cubicBezTo>
                  <a:cubicBezTo>
                    <a:pt x="62" y="42"/>
                    <a:pt x="60" y="44"/>
                    <a:pt x="58" y="45"/>
                  </a:cubicBezTo>
                  <a:cubicBezTo>
                    <a:pt x="57" y="45"/>
                    <a:pt x="58" y="46"/>
                    <a:pt x="58" y="45"/>
                  </a:cubicBezTo>
                  <a:cubicBezTo>
                    <a:pt x="60" y="44"/>
                    <a:pt x="62" y="42"/>
                    <a:pt x="64" y="41"/>
                  </a:cubicBezTo>
                  <a:cubicBezTo>
                    <a:pt x="65" y="41"/>
                    <a:pt x="65" y="41"/>
                    <a:pt x="66" y="41"/>
                  </a:cubicBezTo>
                  <a:cubicBezTo>
                    <a:pt x="64" y="43"/>
                    <a:pt x="61" y="45"/>
                    <a:pt x="59" y="46"/>
                  </a:cubicBezTo>
                  <a:cubicBezTo>
                    <a:pt x="59" y="46"/>
                    <a:pt x="59" y="46"/>
                    <a:pt x="59" y="47"/>
                  </a:cubicBezTo>
                  <a:cubicBezTo>
                    <a:pt x="58" y="46"/>
                    <a:pt x="58" y="46"/>
                    <a:pt x="57" y="46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4"/>
                    <a:pt x="60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0" y="43"/>
                    <a:pt x="59" y="43"/>
                    <a:pt x="58" y="44"/>
                  </a:cubicBezTo>
                  <a:cubicBezTo>
                    <a:pt x="59" y="42"/>
                    <a:pt x="60" y="40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0" y="37"/>
                    <a:pt x="59" y="36"/>
                    <a:pt x="59" y="36"/>
                  </a:cubicBezTo>
                  <a:cubicBezTo>
                    <a:pt x="58" y="36"/>
                    <a:pt x="57" y="35"/>
                    <a:pt x="56" y="35"/>
                  </a:cubicBezTo>
                  <a:cubicBezTo>
                    <a:pt x="53" y="33"/>
                    <a:pt x="50" y="32"/>
                    <a:pt x="47" y="30"/>
                  </a:cubicBezTo>
                  <a:cubicBezTo>
                    <a:pt x="47" y="30"/>
                    <a:pt x="42" y="28"/>
                    <a:pt x="42" y="27"/>
                  </a:cubicBezTo>
                  <a:cubicBezTo>
                    <a:pt x="44" y="19"/>
                    <a:pt x="44" y="9"/>
                    <a:pt x="41" y="1"/>
                  </a:cubicBezTo>
                  <a:cubicBezTo>
                    <a:pt x="41" y="0"/>
                    <a:pt x="41" y="1"/>
                    <a:pt x="41" y="1"/>
                  </a:cubicBezTo>
                  <a:cubicBezTo>
                    <a:pt x="42" y="5"/>
                    <a:pt x="43" y="10"/>
                    <a:pt x="43" y="15"/>
                  </a:cubicBezTo>
                  <a:cubicBezTo>
                    <a:pt x="42" y="15"/>
                    <a:pt x="42" y="15"/>
                    <a:pt x="41" y="15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14"/>
                    <a:pt x="42" y="14"/>
                    <a:pt x="43" y="13"/>
                  </a:cubicBezTo>
                  <a:cubicBezTo>
                    <a:pt x="43" y="13"/>
                    <a:pt x="43" y="13"/>
                    <a:pt x="42" y="13"/>
                  </a:cubicBezTo>
                  <a:cubicBezTo>
                    <a:pt x="42" y="13"/>
                    <a:pt x="42" y="13"/>
                    <a:pt x="41" y="14"/>
                  </a:cubicBezTo>
                  <a:cubicBezTo>
                    <a:pt x="42" y="12"/>
                    <a:pt x="42" y="10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8"/>
                    <a:pt x="41" y="7"/>
                    <a:pt x="41" y="6"/>
                  </a:cubicBezTo>
                  <a:cubicBezTo>
                    <a:pt x="41" y="6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2"/>
                    <a:pt x="40" y="2"/>
                    <a:pt x="40" y="3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40" y="1"/>
                    <a:pt x="41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1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1"/>
                    <a:pt x="37" y="1"/>
                    <a:pt x="37" y="2"/>
                  </a:cubicBezTo>
                  <a:cubicBezTo>
                    <a:pt x="35" y="3"/>
                    <a:pt x="33" y="4"/>
                    <a:pt x="31" y="5"/>
                  </a:cubicBezTo>
                  <a:cubicBezTo>
                    <a:pt x="31" y="5"/>
                    <a:pt x="31" y="6"/>
                    <a:pt x="31" y="5"/>
                  </a:cubicBezTo>
                  <a:cubicBezTo>
                    <a:pt x="33" y="4"/>
                    <a:pt x="35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4" y="4"/>
                    <a:pt x="30" y="6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8" y="7"/>
                    <a:pt x="29" y="6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8" y="6"/>
                    <a:pt x="27" y="7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9" y="5"/>
                    <a:pt x="33" y="3"/>
                    <a:pt x="36" y="1"/>
                  </a:cubicBezTo>
                  <a:cubicBezTo>
                    <a:pt x="36" y="1"/>
                    <a:pt x="36" y="0"/>
                    <a:pt x="36" y="0"/>
                  </a:cubicBezTo>
                  <a:cubicBezTo>
                    <a:pt x="33" y="2"/>
                    <a:pt x="29" y="5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1"/>
                    <a:pt x="25" y="13"/>
                    <a:pt x="25" y="15"/>
                  </a:cubicBezTo>
                  <a:cubicBezTo>
                    <a:pt x="22" y="17"/>
                    <a:pt x="19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9" y="18"/>
                    <a:pt x="22" y="17"/>
                    <a:pt x="25" y="16"/>
                  </a:cubicBezTo>
                  <a:cubicBezTo>
                    <a:pt x="25" y="16"/>
                    <a:pt x="25" y="17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2" y="19"/>
                    <a:pt x="19" y="20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9" y="19"/>
                    <a:pt x="20" y="19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18" y="19"/>
                    <a:pt x="17" y="20"/>
                    <a:pt x="16" y="20"/>
                  </a:cubicBezTo>
                  <a:cubicBezTo>
                    <a:pt x="16" y="19"/>
                    <a:pt x="16" y="18"/>
                    <a:pt x="16" y="17"/>
                  </a:cubicBezTo>
                  <a:cubicBezTo>
                    <a:pt x="17" y="16"/>
                    <a:pt x="18" y="16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9" y="15"/>
                    <a:pt x="22" y="13"/>
                    <a:pt x="25" y="12"/>
                  </a:cubicBezTo>
                  <a:cubicBezTo>
                    <a:pt x="25" y="12"/>
                    <a:pt x="25" y="11"/>
                    <a:pt x="25" y="12"/>
                  </a:cubicBezTo>
                  <a:cubicBezTo>
                    <a:pt x="22" y="13"/>
                    <a:pt x="19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5"/>
                    <a:pt x="17" y="15"/>
                  </a:cubicBezTo>
                  <a:cubicBezTo>
                    <a:pt x="18" y="14"/>
                    <a:pt x="19" y="13"/>
                    <a:pt x="21" y="13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19" y="13"/>
                    <a:pt x="18" y="14"/>
                    <a:pt x="16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12"/>
                    <a:pt x="20" y="11"/>
                    <a:pt x="22" y="10"/>
                  </a:cubicBezTo>
                  <a:cubicBezTo>
                    <a:pt x="23" y="10"/>
                    <a:pt x="22" y="9"/>
                    <a:pt x="22" y="10"/>
                  </a:cubicBezTo>
                  <a:cubicBezTo>
                    <a:pt x="20" y="10"/>
                    <a:pt x="18" y="11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2"/>
                    <a:pt x="15" y="23"/>
                    <a:pt x="15" y="24"/>
                  </a:cubicBezTo>
                  <a:cubicBezTo>
                    <a:pt x="15" y="26"/>
                    <a:pt x="14" y="28"/>
                    <a:pt x="14" y="30"/>
                  </a:cubicBezTo>
                  <a:cubicBezTo>
                    <a:pt x="14" y="31"/>
                    <a:pt x="13" y="33"/>
                    <a:pt x="13" y="35"/>
                  </a:cubicBezTo>
                  <a:cubicBezTo>
                    <a:pt x="13" y="36"/>
                    <a:pt x="13" y="37"/>
                    <a:pt x="12" y="39"/>
                  </a:cubicBezTo>
                  <a:cubicBezTo>
                    <a:pt x="12" y="40"/>
                    <a:pt x="12" y="41"/>
                    <a:pt x="12" y="42"/>
                  </a:cubicBezTo>
                  <a:cubicBezTo>
                    <a:pt x="11" y="44"/>
                    <a:pt x="11" y="46"/>
                    <a:pt x="11" y="48"/>
                  </a:cubicBezTo>
                  <a:cubicBezTo>
                    <a:pt x="10" y="49"/>
                    <a:pt x="10" y="50"/>
                    <a:pt x="10" y="52"/>
                  </a:cubicBezTo>
                  <a:cubicBezTo>
                    <a:pt x="9" y="54"/>
                    <a:pt x="9" y="55"/>
                    <a:pt x="8" y="57"/>
                  </a:cubicBezTo>
                  <a:cubicBezTo>
                    <a:pt x="8" y="57"/>
                    <a:pt x="8" y="57"/>
                    <a:pt x="9" y="57"/>
                  </a:cubicBezTo>
                  <a:cubicBezTo>
                    <a:pt x="9" y="57"/>
                    <a:pt x="9" y="57"/>
                    <a:pt x="9" y="56"/>
                  </a:cubicBezTo>
                  <a:cubicBezTo>
                    <a:pt x="11" y="56"/>
                    <a:pt x="12" y="55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2" y="55"/>
                    <a:pt x="11" y="55"/>
                    <a:pt x="9" y="56"/>
                  </a:cubicBezTo>
                  <a:cubicBezTo>
                    <a:pt x="9" y="56"/>
                    <a:pt x="9" y="56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1" y="55"/>
                    <a:pt x="13" y="54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3" y="54"/>
                    <a:pt x="11" y="54"/>
                    <a:pt x="9" y="55"/>
                  </a:cubicBezTo>
                  <a:cubicBezTo>
                    <a:pt x="9" y="55"/>
                    <a:pt x="9" y="55"/>
                    <a:pt x="9" y="54"/>
                  </a:cubicBezTo>
                  <a:cubicBezTo>
                    <a:pt x="9" y="55"/>
                    <a:pt x="9" y="55"/>
                    <a:pt x="9" y="54"/>
                  </a:cubicBezTo>
                  <a:cubicBezTo>
                    <a:pt x="20" y="50"/>
                    <a:pt x="30" y="45"/>
                    <a:pt x="41" y="41"/>
                  </a:cubicBezTo>
                  <a:cubicBezTo>
                    <a:pt x="41" y="42"/>
                    <a:pt x="41" y="43"/>
                    <a:pt x="40" y="44"/>
                  </a:cubicBezTo>
                  <a:cubicBezTo>
                    <a:pt x="30" y="49"/>
                    <a:pt x="20" y="53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20" y="53"/>
                    <a:pt x="30" y="49"/>
                    <a:pt x="40" y="44"/>
                  </a:cubicBezTo>
                  <a:cubicBezTo>
                    <a:pt x="40" y="45"/>
                    <a:pt x="40" y="46"/>
                    <a:pt x="40" y="47"/>
                  </a:cubicBezTo>
                  <a:cubicBezTo>
                    <a:pt x="31" y="52"/>
                    <a:pt x="22" y="55"/>
                    <a:pt x="13" y="58"/>
                  </a:cubicBezTo>
                  <a:cubicBezTo>
                    <a:pt x="13" y="58"/>
                    <a:pt x="12" y="58"/>
                    <a:pt x="12" y="58"/>
                  </a:cubicBezTo>
                  <a:cubicBezTo>
                    <a:pt x="14" y="57"/>
                    <a:pt x="16" y="56"/>
                    <a:pt x="18" y="55"/>
                  </a:cubicBezTo>
                  <a:cubicBezTo>
                    <a:pt x="19" y="55"/>
                    <a:pt x="19" y="55"/>
                    <a:pt x="18" y="55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2" y="58"/>
                    <a:pt x="12" y="58"/>
                  </a:cubicBezTo>
                  <a:cubicBezTo>
                    <a:pt x="11" y="57"/>
                    <a:pt x="10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8"/>
                  </a:cubicBezTo>
                  <a:cubicBezTo>
                    <a:pt x="10" y="58"/>
                    <a:pt x="10" y="58"/>
                    <a:pt x="11" y="58"/>
                  </a:cubicBezTo>
                  <a:cubicBezTo>
                    <a:pt x="11" y="58"/>
                    <a:pt x="11" y="60"/>
                    <a:pt x="11" y="60"/>
                  </a:cubicBezTo>
                  <a:cubicBezTo>
                    <a:pt x="11" y="60"/>
                    <a:pt x="11" y="61"/>
                    <a:pt x="11" y="62"/>
                  </a:cubicBezTo>
                  <a:cubicBezTo>
                    <a:pt x="12" y="62"/>
                    <a:pt x="12" y="63"/>
                    <a:pt x="12" y="64"/>
                  </a:cubicBezTo>
                  <a:cubicBezTo>
                    <a:pt x="12" y="64"/>
                    <a:pt x="12" y="65"/>
                    <a:pt x="12" y="65"/>
                  </a:cubicBezTo>
                  <a:cubicBezTo>
                    <a:pt x="12" y="66"/>
                    <a:pt x="12" y="66"/>
                    <a:pt x="13" y="67"/>
                  </a:cubicBezTo>
                  <a:cubicBezTo>
                    <a:pt x="13" y="68"/>
                    <a:pt x="13" y="69"/>
                    <a:pt x="13" y="70"/>
                  </a:cubicBezTo>
                  <a:cubicBezTo>
                    <a:pt x="13" y="70"/>
                    <a:pt x="13" y="70"/>
                    <a:pt x="14" y="71"/>
                  </a:cubicBezTo>
                  <a:cubicBezTo>
                    <a:pt x="14" y="72"/>
                    <a:pt x="14" y="73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5" y="75"/>
                    <a:pt x="15" y="76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6" y="80"/>
                    <a:pt x="17" y="83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8" y="88"/>
                    <a:pt x="18" y="90"/>
                    <a:pt x="18" y="91"/>
                  </a:cubicBezTo>
                  <a:cubicBezTo>
                    <a:pt x="18" y="91"/>
                    <a:pt x="18" y="91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3"/>
                    <a:pt x="19" y="94"/>
                  </a:cubicBezTo>
                  <a:cubicBezTo>
                    <a:pt x="19" y="94"/>
                    <a:pt x="19" y="95"/>
                    <a:pt x="19" y="96"/>
                  </a:cubicBezTo>
                  <a:cubicBezTo>
                    <a:pt x="20" y="97"/>
                    <a:pt x="20" y="98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99"/>
                    <a:pt x="20" y="100"/>
                  </a:cubicBezTo>
                  <a:cubicBezTo>
                    <a:pt x="19" y="100"/>
                    <a:pt x="19" y="101"/>
                    <a:pt x="19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7" y="105"/>
                    <a:pt x="17" y="106"/>
                    <a:pt x="16" y="107"/>
                  </a:cubicBezTo>
                  <a:cubicBezTo>
                    <a:pt x="16" y="107"/>
                    <a:pt x="16" y="108"/>
                    <a:pt x="15" y="108"/>
                  </a:cubicBezTo>
                  <a:cubicBezTo>
                    <a:pt x="15" y="109"/>
                    <a:pt x="14" y="110"/>
                    <a:pt x="14" y="111"/>
                  </a:cubicBezTo>
                  <a:cubicBezTo>
                    <a:pt x="12" y="114"/>
                    <a:pt x="10" y="118"/>
                    <a:pt x="9" y="121"/>
                  </a:cubicBezTo>
                  <a:cubicBezTo>
                    <a:pt x="8" y="122"/>
                    <a:pt x="7" y="123"/>
                    <a:pt x="7" y="125"/>
                  </a:cubicBezTo>
                  <a:cubicBezTo>
                    <a:pt x="6" y="126"/>
                    <a:pt x="6" y="127"/>
                    <a:pt x="5" y="128"/>
                  </a:cubicBezTo>
                  <a:cubicBezTo>
                    <a:pt x="5" y="128"/>
                    <a:pt x="4" y="129"/>
                    <a:pt x="4" y="130"/>
                  </a:cubicBezTo>
                  <a:cubicBezTo>
                    <a:pt x="3" y="132"/>
                    <a:pt x="3" y="133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" y="135"/>
                    <a:pt x="1" y="135"/>
                    <a:pt x="0" y="136"/>
                  </a:cubicBezTo>
                  <a:cubicBezTo>
                    <a:pt x="0" y="138"/>
                    <a:pt x="0" y="139"/>
                    <a:pt x="2" y="140"/>
                  </a:cubicBezTo>
                  <a:cubicBezTo>
                    <a:pt x="3" y="142"/>
                    <a:pt x="4" y="142"/>
                    <a:pt x="6" y="143"/>
                  </a:cubicBezTo>
                  <a:cubicBezTo>
                    <a:pt x="6" y="143"/>
                    <a:pt x="6" y="144"/>
                    <a:pt x="6" y="144"/>
                  </a:cubicBezTo>
                  <a:cubicBezTo>
                    <a:pt x="6" y="144"/>
                    <a:pt x="6" y="144"/>
                    <a:pt x="7" y="144"/>
                  </a:cubicBezTo>
                  <a:cubicBezTo>
                    <a:pt x="8" y="144"/>
                    <a:pt x="9" y="145"/>
                    <a:pt x="10" y="146"/>
                  </a:cubicBezTo>
                  <a:cubicBezTo>
                    <a:pt x="10" y="146"/>
                    <a:pt x="11" y="146"/>
                    <a:pt x="12" y="147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3" y="147"/>
                    <a:pt x="14" y="147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7" y="148"/>
                    <a:pt x="18" y="148"/>
                    <a:pt x="19" y="148"/>
                  </a:cubicBezTo>
                  <a:cubicBezTo>
                    <a:pt x="19" y="148"/>
                    <a:pt x="21" y="149"/>
                    <a:pt x="21" y="148"/>
                  </a:cubicBezTo>
                  <a:cubicBezTo>
                    <a:pt x="22" y="146"/>
                    <a:pt x="21" y="145"/>
                    <a:pt x="20" y="145"/>
                  </a:cubicBezTo>
                  <a:cubicBezTo>
                    <a:pt x="19" y="144"/>
                    <a:pt x="18" y="144"/>
                    <a:pt x="18" y="144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6" y="143"/>
                    <a:pt x="15" y="143"/>
                    <a:pt x="15" y="142"/>
                  </a:cubicBezTo>
                  <a:cubicBezTo>
                    <a:pt x="14" y="142"/>
                    <a:pt x="14" y="142"/>
                    <a:pt x="13" y="141"/>
                  </a:cubicBezTo>
                  <a:cubicBezTo>
                    <a:pt x="13" y="141"/>
                    <a:pt x="13" y="141"/>
                    <a:pt x="13" y="141"/>
                  </a:cubicBezTo>
                  <a:cubicBezTo>
                    <a:pt x="12" y="141"/>
                    <a:pt x="11" y="140"/>
                    <a:pt x="11" y="139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2" y="137"/>
                    <a:pt x="12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9" y="127"/>
                    <a:pt x="24" y="118"/>
                    <a:pt x="29" y="110"/>
                  </a:cubicBezTo>
                  <a:cubicBezTo>
                    <a:pt x="30" y="107"/>
                    <a:pt x="32" y="104"/>
                    <a:pt x="33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4" y="99"/>
                    <a:pt x="34" y="97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5"/>
                    <a:pt x="34" y="96"/>
                    <a:pt x="35" y="96"/>
                  </a:cubicBezTo>
                  <a:cubicBezTo>
                    <a:pt x="35" y="97"/>
                    <a:pt x="36" y="98"/>
                    <a:pt x="37" y="99"/>
                  </a:cubicBezTo>
                  <a:cubicBezTo>
                    <a:pt x="37" y="100"/>
                    <a:pt x="36" y="101"/>
                    <a:pt x="36" y="101"/>
                  </a:cubicBezTo>
                  <a:cubicBezTo>
                    <a:pt x="36" y="101"/>
                    <a:pt x="36" y="102"/>
                    <a:pt x="36" y="102"/>
                  </a:cubicBezTo>
                  <a:cubicBezTo>
                    <a:pt x="36" y="103"/>
                    <a:pt x="36" y="104"/>
                    <a:pt x="36" y="106"/>
                  </a:cubicBezTo>
                  <a:cubicBezTo>
                    <a:pt x="35" y="107"/>
                    <a:pt x="35" y="108"/>
                    <a:pt x="35" y="109"/>
                  </a:cubicBezTo>
                  <a:cubicBezTo>
                    <a:pt x="35" y="109"/>
                    <a:pt x="35" y="110"/>
                    <a:pt x="35" y="111"/>
                  </a:cubicBezTo>
                  <a:cubicBezTo>
                    <a:pt x="35" y="112"/>
                    <a:pt x="34" y="113"/>
                    <a:pt x="34" y="113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4" y="114"/>
                    <a:pt x="34" y="116"/>
                    <a:pt x="34" y="117"/>
                  </a:cubicBezTo>
                  <a:cubicBezTo>
                    <a:pt x="33" y="119"/>
                    <a:pt x="33" y="121"/>
                    <a:pt x="32" y="123"/>
                  </a:cubicBezTo>
                  <a:cubicBezTo>
                    <a:pt x="32" y="124"/>
                    <a:pt x="32" y="126"/>
                    <a:pt x="32" y="127"/>
                  </a:cubicBezTo>
                  <a:cubicBezTo>
                    <a:pt x="32" y="127"/>
                    <a:pt x="32" y="128"/>
                    <a:pt x="32" y="128"/>
                  </a:cubicBezTo>
                  <a:cubicBezTo>
                    <a:pt x="31" y="129"/>
                    <a:pt x="31" y="130"/>
                    <a:pt x="31" y="130"/>
                  </a:cubicBezTo>
                  <a:cubicBezTo>
                    <a:pt x="31" y="133"/>
                    <a:pt x="30" y="135"/>
                    <a:pt x="30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1" y="136"/>
                    <a:pt x="31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5" y="134"/>
                    <a:pt x="38" y="132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38" y="132"/>
                    <a:pt x="34" y="134"/>
                    <a:pt x="31" y="135"/>
                  </a:cubicBezTo>
                  <a:cubicBezTo>
                    <a:pt x="31" y="135"/>
                    <a:pt x="31" y="134"/>
                    <a:pt x="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32" y="133"/>
                    <a:pt x="34" y="133"/>
                    <a:pt x="35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3" y="132"/>
                    <a:pt x="32" y="133"/>
                    <a:pt x="31" y="133"/>
                  </a:cubicBezTo>
                  <a:cubicBezTo>
                    <a:pt x="31" y="133"/>
                    <a:pt x="31" y="133"/>
                    <a:pt x="31" y="132"/>
                  </a:cubicBezTo>
                  <a:cubicBezTo>
                    <a:pt x="35" y="131"/>
                    <a:pt x="39" y="130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8" y="129"/>
                    <a:pt x="35" y="131"/>
                    <a:pt x="31" y="132"/>
                  </a:cubicBezTo>
                  <a:cubicBezTo>
                    <a:pt x="31" y="131"/>
                    <a:pt x="31" y="131"/>
                    <a:pt x="32" y="130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38" y="127"/>
                    <a:pt x="35" y="128"/>
                    <a:pt x="32" y="130"/>
                  </a:cubicBezTo>
                  <a:cubicBezTo>
                    <a:pt x="32" y="129"/>
                    <a:pt x="32" y="127"/>
                    <a:pt x="32" y="126"/>
                  </a:cubicBezTo>
                  <a:cubicBezTo>
                    <a:pt x="32" y="126"/>
                    <a:pt x="32" y="126"/>
                    <a:pt x="33" y="126"/>
                  </a:cubicBezTo>
                  <a:cubicBezTo>
                    <a:pt x="33" y="126"/>
                    <a:pt x="34" y="126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4" y="125"/>
                    <a:pt x="33" y="126"/>
                    <a:pt x="32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4" y="125"/>
                    <a:pt x="35" y="124"/>
                    <a:pt x="36" y="124"/>
                  </a:cubicBezTo>
                  <a:cubicBezTo>
                    <a:pt x="37" y="124"/>
                    <a:pt x="36" y="123"/>
                    <a:pt x="36" y="124"/>
                  </a:cubicBezTo>
                  <a:cubicBezTo>
                    <a:pt x="35" y="124"/>
                    <a:pt x="34" y="125"/>
                    <a:pt x="32" y="125"/>
                  </a:cubicBezTo>
                  <a:cubicBezTo>
                    <a:pt x="32" y="125"/>
                    <a:pt x="33" y="125"/>
                    <a:pt x="33" y="124"/>
                  </a:cubicBezTo>
                  <a:cubicBezTo>
                    <a:pt x="36" y="123"/>
                    <a:pt x="40" y="121"/>
                    <a:pt x="44" y="120"/>
                  </a:cubicBezTo>
                  <a:cubicBezTo>
                    <a:pt x="44" y="120"/>
                    <a:pt x="44" y="119"/>
                    <a:pt x="44" y="119"/>
                  </a:cubicBezTo>
                  <a:cubicBezTo>
                    <a:pt x="41" y="121"/>
                    <a:pt x="38" y="122"/>
                    <a:pt x="34" y="123"/>
                  </a:cubicBezTo>
                  <a:cubicBezTo>
                    <a:pt x="35" y="123"/>
                    <a:pt x="36" y="123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3" y="124"/>
                    <a:pt x="33" y="124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4" y="123"/>
                    <a:pt x="36" y="122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5" y="121"/>
                    <a:pt x="34" y="122"/>
                    <a:pt x="33" y="123"/>
                  </a:cubicBezTo>
                  <a:cubicBezTo>
                    <a:pt x="33" y="123"/>
                    <a:pt x="33" y="122"/>
                    <a:pt x="33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7" y="120"/>
                    <a:pt x="40" y="119"/>
                    <a:pt x="44" y="117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0" y="118"/>
                    <a:pt x="37" y="120"/>
                    <a:pt x="33" y="122"/>
                  </a:cubicBezTo>
                  <a:cubicBezTo>
                    <a:pt x="33" y="122"/>
                    <a:pt x="33" y="122"/>
                    <a:pt x="33" y="121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6" y="120"/>
                    <a:pt x="34" y="120"/>
                    <a:pt x="33" y="121"/>
                  </a:cubicBezTo>
                  <a:cubicBezTo>
                    <a:pt x="33" y="120"/>
                    <a:pt x="33" y="120"/>
                    <a:pt x="34" y="119"/>
                  </a:cubicBezTo>
                  <a:cubicBezTo>
                    <a:pt x="37" y="118"/>
                    <a:pt x="40" y="117"/>
                    <a:pt x="43" y="115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4" y="115"/>
                    <a:pt x="44" y="115"/>
                    <a:pt x="44" y="115"/>
                  </a:cubicBezTo>
                  <a:cubicBezTo>
                    <a:pt x="45" y="114"/>
                    <a:pt x="45" y="114"/>
                    <a:pt x="46" y="114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5" y="114"/>
                    <a:pt x="45" y="115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4" y="116"/>
                    <a:pt x="43" y="116"/>
                    <a:pt x="41" y="117"/>
                  </a:cubicBezTo>
                  <a:cubicBezTo>
                    <a:pt x="41" y="117"/>
                    <a:pt x="41" y="118"/>
                    <a:pt x="42" y="117"/>
                  </a:cubicBezTo>
                  <a:cubicBezTo>
                    <a:pt x="43" y="117"/>
                    <a:pt x="44" y="116"/>
                    <a:pt x="45" y="115"/>
                  </a:cubicBezTo>
                  <a:cubicBezTo>
                    <a:pt x="45" y="116"/>
                    <a:pt x="45" y="118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4" y="119"/>
                    <a:pt x="43" y="119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3" y="120"/>
                    <a:pt x="44" y="119"/>
                    <a:pt x="45" y="119"/>
                  </a:cubicBezTo>
                  <a:cubicBezTo>
                    <a:pt x="44" y="122"/>
                    <a:pt x="43" y="126"/>
                    <a:pt x="43" y="130"/>
                  </a:cubicBezTo>
                  <a:cubicBezTo>
                    <a:pt x="42" y="133"/>
                    <a:pt x="42" y="136"/>
                    <a:pt x="41" y="139"/>
                  </a:cubicBezTo>
                  <a:cubicBezTo>
                    <a:pt x="41" y="139"/>
                    <a:pt x="41" y="139"/>
                    <a:pt x="40" y="138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0" y="138"/>
                    <a:pt x="39" y="138"/>
                    <a:pt x="39" y="138"/>
                  </a:cubicBezTo>
                  <a:cubicBezTo>
                    <a:pt x="40" y="138"/>
                    <a:pt x="40" y="138"/>
                    <a:pt x="41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0" y="137"/>
                    <a:pt x="39" y="138"/>
                    <a:pt x="39" y="138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38" y="138"/>
                    <a:pt x="38" y="138"/>
                    <a:pt x="37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6" y="138"/>
                    <a:pt x="35" y="138"/>
                    <a:pt x="35" y="138"/>
                  </a:cubicBezTo>
                  <a:cubicBezTo>
                    <a:pt x="37" y="137"/>
                    <a:pt x="38" y="137"/>
                    <a:pt x="40" y="136"/>
                  </a:cubicBezTo>
                  <a:cubicBezTo>
                    <a:pt x="41" y="136"/>
                    <a:pt x="40" y="135"/>
                    <a:pt x="40" y="135"/>
                  </a:cubicBezTo>
                  <a:cubicBezTo>
                    <a:pt x="38" y="136"/>
                    <a:pt x="36" y="137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5" y="137"/>
                    <a:pt x="35" y="137"/>
                    <a:pt x="36" y="137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5" y="137"/>
                    <a:pt x="34" y="137"/>
                    <a:pt x="33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2" y="138"/>
                    <a:pt x="32" y="138"/>
                  </a:cubicBezTo>
                  <a:cubicBezTo>
                    <a:pt x="33" y="137"/>
                    <a:pt x="34" y="137"/>
                    <a:pt x="36" y="136"/>
                  </a:cubicBezTo>
                  <a:cubicBezTo>
                    <a:pt x="36" y="136"/>
                    <a:pt x="36" y="136"/>
                    <a:pt x="35" y="136"/>
                  </a:cubicBezTo>
                  <a:cubicBezTo>
                    <a:pt x="34" y="137"/>
                    <a:pt x="33" y="137"/>
                    <a:pt x="32" y="138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31" y="138"/>
                    <a:pt x="31" y="138"/>
                    <a:pt x="30" y="138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1" y="138"/>
                    <a:pt x="32" y="138"/>
                  </a:cubicBezTo>
                  <a:cubicBezTo>
                    <a:pt x="31" y="138"/>
                    <a:pt x="31" y="138"/>
                    <a:pt x="31" y="139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29" y="141"/>
                    <a:pt x="30" y="142"/>
                    <a:pt x="31" y="143"/>
                  </a:cubicBezTo>
                  <a:cubicBezTo>
                    <a:pt x="32" y="144"/>
                    <a:pt x="33" y="144"/>
                    <a:pt x="35" y="144"/>
                  </a:cubicBezTo>
                  <a:cubicBezTo>
                    <a:pt x="36" y="144"/>
                    <a:pt x="38" y="144"/>
                    <a:pt x="40" y="144"/>
                  </a:cubicBezTo>
                  <a:cubicBezTo>
                    <a:pt x="41" y="145"/>
                    <a:pt x="43" y="145"/>
                    <a:pt x="45" y="145"/>
                  </a:cubicBezTo>
                  <a:cubicBezTo>
                    <a:pt x="46" y="145"/>
                    <a:pt x="48" y="145"/>
                    <a:pt x="49" y="145"/>
                  </a:cubicBezTo>
                  <a:cubicBezTo>
                    <a:pt x="51" y="144"/>
                    <a:pt x="51" y="142"/>
                    <a:pt x="49" y="141"/>
                  </a:cubicBezTo>
                  <a:cubicBezTo>
                    <a:pt x="48" y="141"/>
                    <a:pt x="47" y="141"/>
                    <a:pt x="45" y="140"/>
                  </a:cubicBezTo>
                  <a:cubicBezTo>
                    <a:pt x="44" y="140"/>
                    <a:pt x="43" y="140"/>
                    <a:pt x="41" y="139"/>
                  </a:cubicBezTo>
                  <a:cubicBezTo>
                    <a:pt x="44" y="128"/>
                    <a:pt x="46" y="116"/>
                    <a:pt x="48" y="105"/>
                  </a:cubicBezTo>
                  <a:cubicBezTo>
                    <a:pt x="48" y="102"/>
                    <a:pt x="49" y="99"/>
                    <a:pt x="49" y="95"/>
                  </a:cubicBezTo>
                  <a:cubicBezTo>
                    <a:pt x="50" y="95"/>
                    <a:pt x="49" y="95"/>
                    <a:pt x="49" y="95"/>
                  </a:cubicBezTo>
                  <a:cubicBezTo>
                    <a:pt x="49" y="97"/>
                    <a:pt x="49" y="98"/>
                    <a:pt x="48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7" y="100"/>
                    <a:pt x="45" y="100"/>
                    <a:pt x="44" y="101"/>
                  </a:cubicBezTo>
                  <a:cubicBezTo>
                    <a:pt x="44" y="101"/>
                    <a:pt x="44" y="102"/>
                    <a:pt x="44" y="101"/>
                  </a:cubicBezTo>
                  <a:cubicBezTo>
                    <a:pt x="46" y="101"/>
                    <a:pt x="47" y="100"/>
                    <a:pt x="48" y="99"/>
                  </a:cubicBezTo>
                  <a:cubicBezTo>
                    <a:pt x="48" y="100"/>
                    <a:pt x="48" y="101"/>
                    <a:pt x="48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6" y="102"/>
                    <a:pt x="44" y="103"/>
                    <a:pt x="42" y="105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44" y="104"/>
                    <a:pt x="46" y="103"/>
                    <a:pt x="48" y="101"/>
                  </a:cubicBezTo>
                  <a:cubicBezTo>
                    <a:pt x="48" y="103"/>
                    <a:pt x="47" y="104"/>
                    <a:pt x="47" y="106"/>
                  </a:cubicBezTo>
                  <a:cubicBezTo>
                    <a:pt x="47" y="106"/>
                    <a:pt x="47" y="105"/>
                    <a:pt x="47" y="105"/>
                  </a:cubicBezTo>
                  <a:cubicBezTo>
                    <a:pt x="45" y="106"/>
                    <a:pt x="44" y="107"/>
                    <a:pt x="43" y="108"/>
                  </a:cubicBezTo>
                  <a:cubicBezTo>
                    <a:pt x="42" y="108"/>
                    <a:pt x="43" y="108"/>
                    <a:pt x="43" y="108"/>
                  </a:cubicBezTo>
                  <a:cubicBezTo>
                    <a:pt x="44" y="107"/>
                    <a:pt x="46" y="107"/>
                    <a:pt x="47" y="106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7" y="108"/>
                    <a:pt x="46" y="110"/>
                    <a:pt x="46" y="112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5" y="113"/>
                    <a:pt x="44" y="113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4" y="114"/>
                    <a:pt x="45" y="113"/>
                    <a:pt x="46" y="112"/>
                  </a:cubicBezTo>
                  <a:cubicBezTo>
                    <a:pt x="46" y="113"/>
                    <a:pt x="46" y="113"/>
                    <a:pt x="46" y="113"/>
                  </a:cubicBezTo>
                  <a:cubicBezTo>
                    <a:pt x="46" y="113"/>
                    <a:pt x="46" y="113"/>
                    <a:pt x="45" y="113"/>
                  </a:cubicBezTo>
                  <a:cubicBezTo>
                    <a:pt x="45" y="114"/>
                    <a:pt x="45" y="114"/>
                    <a:pt x="44" y="114"/>
                  </a:cubicBezTo>
                  <a:cubicBezTo>
                    <a:pt x="41" y="116"/>
                    <a:pt x="37" y="117"/>
                    <a:pt x="34" y="119"/>
                  </a:cubicBezTo>
                  <a:cubicBezTo>
                    <a:pt x="34" y="118"/>
                    <a:pt x="34" y="118"/>
                    <a:pt x="34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5" y="117"/>
                    <a:pt x="37" y="116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40" y="114"/>
                    <a:pt x="43" y="113"/>
                    <a:pt x="46" y="111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42" y="113"/>
                    <a:pt x="38" y="115"/>
                    <a:pt x="34" y="116"/>
                  </a:cubicBezTo>
                  <a:cubicBezTo>
                    <a:pt x="34" y="116"/>
                    <a:pt x="34" y="117"/>
                    <a:pt x="34" y="116"/>
                  </a:cubicBezTo>
                  <a:cubicBezTo>
                    <a:pt x="35" y="116"/>
                    <a:pt x="36" y="116"/>
                    <a:pt x="37" y="115"/>
                  </a:cubicBezTo>
                  <a:cubicBezTo>
                    <a:pt x="36" y="116"/>
                    <a:pt x="35" y="116"/>
                    <a:pt x="34" y="117"/>
                  </a:cubicBezTo>
                  <a:cubicBezTo>
                    <a:pt x="34" y="117"/>
                    <a:pt x="34" y="116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6" y="116"/>
                    <a:pt x="37" y="115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7" y="115"/>
                    <a:pt x="35" y="115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6" y="114"/>
                    <a:pt x="37" y="114"/>
                    <a:pt x="38" y="113"/>
                  </a:cubicBezTo>
                  <a:cubicBezTo>
                    <a:pt x="39" y="113"/>
                    <a:pt x="38" y="113"/>
                    <a:pt x="38" y="113"/>
                  </a:cubicBezTo>
                  <a:cubicBezTo>
                    <a:pt x="37" y="113"/>
                    <a:pt x="36" y="114"/>
                    <a:pt x="34" y="115"/>
                  </a:cubicBezTo>
                  <a:cubicBezTo>
                    <a:pt x="34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8" y="112"/>
                    <a:pt x="41" y="111"/>
                    <a:pt x="45" y="109"/>
                  </a:cubicBezTo>
                  <a:cubicBezTo>
                    <a:pt x="45" y="109"/>
                    <a:pt x="45" y="109"/>
                    <a:pt x="44" y="109"/>
                  </a:cubicBezTo>
                  <a:cubicBezTo>
                    <a:pt x="43" y="109"/>
                    <a:pt x="42" y="110"/>
                    <a:pt x="40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38" y="112"/>
                    <a:pt x="36" y="112"/>
                    <a:pt x="35" y="113"/>
                  </a:cubicBezTo>
                  <a:cubicBezTo>
                    <a:pt x="35" y="112"/>
                    <a:pt x="35" y="112"/>
                    <a:pt x="35" y="111"/>
                  </a:cubicBezTo>
                  <a:cubicBezTo>
                    <a:pt x="39" y="109"/>
                    <a:pt x="43" y="107"/>
                    <a:pt x="46" y="105"/>
                  </a:cubicBezTo>
                  <a:cubicBezTo>
                    <a:pt x="47" y="105"/>
                    <a:pt x="46" y="104"/>
                    <a:pt x="46" y="104"/>
                  </a:cubicBezTo>
                  <a:cubicBezTo>
                    <a:pt x="43" y="106"/>
                    <a:pt x="39" y="108"/>
                    <a:pt x="35" y="110"/>
                  </a:cubicBezTo>
                  <a:cubicBezTo>
                    <a:pt x="35" y="109"/>
                    <a:pt x="36" y="107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8" y="104"/>
                    <a:pt x="39" y="104"/>
                    <a:pt x="41" y="103"/>
                  </a:cubicBezTo>
                  <a:cubicBezTo>
                    <a:pt x="41" y="103"/>
                    <a:pt x="41" y="102"/>
                    <a:pt x="41" y="102"/>
                  </a:cubicBezTo>
                  <a:cubicBezTo>
                    <a:pt x="39" y="103"/>
                    <a:pt x="38" y="104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6" y="104"/>
                    <a:pt x="36" y="103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9" y="101"/>
                    <a:pt x="40" y="100"/>
                    <a:pt x="42" y="99"/>
                  </a:cubicBezTo>
                  <a:cubicBezTo>
                    <a:pt x="42" y="99"/>
                    <a:pt x="42" y="98"/>
                    <a:pt x="42" y="99"/>
                  </a:cubicBezTo>
                  <a:cubicBezTo>
                    <a:pt x="40" y="100"/>
                    <a:pt x="38" y="100"/>
                    <a:pt x="37" y="101"/>
                  </a:cubicBezTo>
                  <a:cubicBezTo>
                    <a:pt x="37" y="101"/>
                    <a:pt x="37" y="100"/>
                    <a:pt x="37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9" y="99"/>
                    <a:pt x="40" y="98"/>
                    <a:pt x="42" y="98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0" y="98"/>
                    <a:pt x="38" y="99"/>
                    <a:pt x="37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0"/>
                    <a:pt x="37" y="99"/>
                    <a:pt x="37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8" y="99"/>
                    <a:pt x="40" y="98"/>
                    <a:pt x="41" y="97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39" y="98"/>
                    <a:pt x="38" y="98"/>
                    <a:pt x="37" y="99"/>
                  </a:cubicBezTo>
                  <a:cubicBezTo>
                    <a:pt x="37" y="99"/>
                    <a:pt x="36" y="98"/>
                    <a:pt x="36" y="98"/>
                  </a:cubicBezTo>
                  <a:cubicBezTo>
                    <a:pt x="38" y="96"/>
                    <a:pt x="39" y="95"/>
                    <a:pt x="41" y="94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39" y="95"/>
                    <a:pt x="37" y="96"/>
                    <a:pt x="36" y="97"/>
                  </a:cubicBezTo>
                  <a:cubicBezTo>
                    <a:pt x="36" y="97"/>
                    <a:pt x="35" y="96"/>
                    <a:pt x="35" y="96"/>
                  </a:cubicBezTo>
                  <a:cubicBezTo>
                    <a:pt x="37" y="95"/>
                    <a:pt x="39" y="94"/>
                    <a:pt x="40" y="93"/>
                  </a:cubicBezTo>
                  <a:cubicBezTo>
                    <a:pt x="41" y="92"/>
                    <a:pt x="40" y="92"/>
                    <a:pt x="40" y="92"/>
                  </a:cubicBezTo>
                  <a:cubicBezTo>
                    <a:pt x="39" y="93"/>
                    <a:pt x="37" y="95"/>
                    <a:pt x="35" y="96"/>
                  </a:cubicBezTo>
                  <a:cubicBezTo>
                    <a:pt x="35" y="95"/>
                    <a:pt x="35" y="95"/>
                    <a:pt x="34" y="95"/>
                  </a:cubicBezTo>
                  <a:cubicBezTo>
                    <a:pt x="36" y="94"/>
                    <a:pt x="38" y="93"/>
                    <a:pt x="40" y="92"/>
                  </a:cubicBezTo>
                  <a:cubicBezTo>
                    <a:pt x="41" y="91"/>
                    <a:pt x="40" y="91"/>
                    <a:pt x="40" y="91"/>
                  </a:cubicBezTo>
                  <a:cubicBezTo>
                    <a:pt x="38" y="92"/>
                    <a:pt x="36" y="94"/>
                    <a:pt x="34" y="95"/>
                  </a:cubicBezTo>
                  <a:cubicBezTo>
                    <a:pt x="34" y="95"/>
                    <a:pt x="34" y="94"/>
                    <a:pt x="34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5" y="93"/>
                    <a:pt x="37" y="92"/>
                    <a:pt x="38" y="91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6" y="92"/>
                    <a:pt x="35" y="92"/>
                    <a:pt x="34" y="93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6" y="91"/>
                    <a:pt x="37" y="90"/>
                    <a:pt x="38" y="90"/>
                  </a:cubicBezTo>
                  <a:cubicBezTo>
                    <a:pt x="39" y="89"/>
                    <a:pt x="38" y="89"/>
                    <a:pt x="38" y="89"/>
                  </a:cubicBezTo>
                  <a:cubicBezTo>
                    <a:pt x="37" y="90"/>
                    <a:pt x="35" y="91"/>
                    <a:pt x="34" y="92"/>
                  </a:cubicBezTo>
                  <a:cubicBezTo>
                    <a:pt x="34" y="92"/>
                    <a:pt x="34" y="92"/>
                    <a:pt x="34" y="91"/>
                  </a:cubicBezTo>
                  <a:cubicBezTo>
                    <a:pt x="38" y="89"/>
                    <a:pt x="42" y="86"/>
                    <a:pt x="46" y="84"/>
                  </a:cubicBezTo>
                  <a:cubicBezTo>
                    <a:pt x="46" y="84"/>
                    <a:pt x="46" y="84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5" y="86"/>
                    <a:pt x="43" y="87"/>
                    <a:pt x="42" y="87"/>
                  </a:cubicBezTo>
                  <a:cubicBezTo>
                    <a:pt x="41" y="87"/>
                    <a:pt x="42" y="88"/>
                    <a:pt x="42" y="88"/>
                  </a:cubicBezTo>
                  <a:cubicBezTo>
                    <a:pt x="43" y="87"/>
                    <a:pt x="45" y="86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5" y="86"/>
                    <a:pt x="44" y="87"/>
                    <a:pt x="43" y="87"/>
                  </a:cubicBezTo>
                  <a:cubicBezTo>
                    <a:pt x="43" y="87"/>
                    <a:pt x="43" y="88"/>
                    <a:pt x="43" y="88"/>
                  </a:cubicBezTo>
                  <a:cubicBezTo>
                    <a:pt x="44" y="87"/>
                    <a:pt x="45" y="86"/>
                    <a:pt x="47" y="86"/>
                  </a:cubicBezTo>
                  <a:cubicBezTo>
                    <a:pt x="47" y="86"/>
                    <a:pt x="47" y="87"/>
                    <a:pt x="47" y="87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5" y="88"/>
                    <a:pt x="44" y="89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4" y="89"/>
                    <a:pt x="46" y="88"/>
                    <a:pt x="47" y="87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8"/>
                    <a:pt x="47" y="89"/>
                    <a:pt x="48" y="89"/>
                  </a:cubicBezTo>
                  <a:cubicBezTo>
                    <a:pt x="46" y="90"/>
                    <a:pt x="45" y="91"/>
                    <a:pt x="44" y="92"/>
                  </a:cubicBezTo>
                  <a:cubicBezTo>
                    <a:pt x="43" y="92"/>
                    <a:pt x="44" y="92"/>
                    <a:pt x="44" y="92"/>
                  </a:cubicBezTo>
                  <a:cubicBezTo>
                    <a:pt x="45" y="91"/>
                    <a:pt x="46" y="90"/>
                    <a:pt x="48" y="90"/>
                  </a:cubicBezTo>
                  <a:cubicBezTo>
                    <a:pt x="48" y="90"/>
                    <a:pt x="48" y="90"/>
                    <a:pt x="48" y="91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6" y="91"/>
                    <a:pt x="45" y="92"/>
                    <a:pt x="44" y="93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5" y="92"/>
                    <a:pt x="47" y="92"/>
                    <a:pt x="48" y="91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8" y="91"/>
                    <a:pt x="49" y="92"/>
                    <a:pt x="49" y="93"/>
                  </a:cubicBezTo>
                  <a:cubicBezTo>
                    <a:pt x="48" y="93"/>
                    <a:pt x="47" y="94"/>
                    <a:pt x="46" y="94"/>
                  </a:cubicBezTo>
                  <a:cubicBezTo>
                    <a:pt x="46" y="94"/>
                    <a:pt x="46" y="95"/>
                    <a:pt x="46" y="94"/>
                  </a:cubicBezTo>
                  <a:cubicBezTo>
                    <a:pt x="47" y="94"/>
                    <a:pt x="48" y="93"/>
                    <a:pt x="49" y="93"/>
                  </a:cubicBezTo>
                  <a:cubicBezTo>
                    <a:pt x="49" y="93"/>
                    <a:pt x="49" y="94"/>
                    <a:pt x="49" y="94"/>
                  </a:cubicBezTo>
                  <a:cubicBezTo>
                    <a:pt x="49" y="94"/>
                    <a:pt x="50" y="94"/>
                    <a:pt x="50" y="94"/>
                  </a:cubicBezTo>
                  <a:cubicBezTo>
                    <a:pt x="48" y="88"/>
                    <a:pt x="46" y="83"/>
                    <a:pt x="44" y="77"/>
                  </a:cubicBezTo>
                  <a:cubicBezTo>
                    <a:pt x="43" y="75"/>
                    <a:pt x="42" y="73"/>
                    <a:pt x="41" y="71"/>
                  </a:cubicBezTo>
                  <a:cubicBezTo>
                    <a:pt x="41" y="71"/>
                    <a:pt x="40" y="70"/>
                    <a:pt x="40" y="69"/>
                  </a:cubicBezTo>
                  <a:cubicBezTo>
                    <a:pt x="39" y="68"/>
                    <a:pt x="39" y="67"/>
                    <a:pt x="38" y="66"/>
                  </a:cubicBezTo>
                  <a:cubicBezTo>
                    <a:pt x="38" y="65"/>
                    <a:pt x="37" y="64"/>
                    <a:pt x="37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6" y="62"/>
                    <a:pt x="35" y="61"/>
                    <a:pt x="35" y="61"/>
                  </a:cubicBezTo>
                  <a:cubicBezTo>
                    <a:pt x="37" y="61"/>
                    <a:pt x="38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0" y="54"/>
                    <a:pt x="40" y="47"/>
                    <a:pt x="41" y="40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7" y="42"/>
                    <a:pt x="52" y="44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9" y="47"/>
                    <a:pt x="59" y="47"/>
                  </a:cubicBezTo>
                  <a:cubicBezTo>
                    <a:pt x="60" y="48"/>
                    <a:pt x="61" y="48"/>
                    <a:pt x="62" y="48"/>
                  </a:cubicBezTo>
                  <a:cubicBezTo>
                    <a:pt x="64" y="49"/>
                    <a:pt x="68" y="50"/>
                    <a:pt x="69" y="48"/>
                  </a:cubicBezTo>
                  <a:cubicBezTo>
                    <a:pt x="71" y="46"/>
                    <a:pt x="70" y="44"/>
                    <a:pt x="68" y="42"/>
                  </a:cubicBezTo>
                  <a:close/>
                  <a:moveTo>
                    <a:pt x="32" y="138"/>
                  </a:moveTo>
                  <a:cubicBezTo>
                    <a:pt x="32" y="138"/>
                    <a:pt x="32" y="138"/>
                    <a:pt x="32" y="138"/>
                  </a:cubicBezTo>
                  <a:cubicBezTo>
                    <a:pt x="32" y="138"/>
                    <a:pt x="32" y="138"/>
                    <a:pt x="33" y="138"/>
                  </a:cubicBezTo>
                  <a:cubicBezTo>
                    <a:pt x="32" y="138"/>
                    <a:pt x="32" y="139"/>
                    <a:pt x="32" y="139"/>
                  </a:cubicBezTo>
                  <a:cubicBezTo>
                    <a:pt x="32" y="139"/>
                    <a:pt x="31" y="139"/>
                    <a:pt x="31" y="139"/>
                  </a:cubicBezTo>
                  <a:cubicBezTo>
                    <a:pt x="32" y="139"/>
                    <a:pt x="32" y="138"/>
                    <a:pt x="32" y="138"/>
                  </a:cubicBezTo>
                  <a:close/>
                  <a:moveTo>
                    <a:pt x="30" y="140"/>
                  </a:moveTo>
                  <a:cubicBezTo>
                    <a:pt x="31" y="139"/>
                    <a:pt x="31" y="139"/>
                    <a:pt x="31" y="139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1" y="139"/>
                    <a:pt x="30" y="140"/>
                    <a:pt x="30" y="140"/>
                  </a:cubicBezTo>
                  <a:cubicBezTo>
                    <a:pt x="30" y="140"/>
                    <a:pt x="30" y="140"/>
                    <a:pt x="30" y="140"/>
                  </a:cubicBezTo>
                  <a:close/>
                  <a:moveTo>
                    <a:pt x="30" y="141"/>
                  </a:moveTo>
                  <a:cubicBezTo>
                    <a:pt x="30" y="141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0" y="140"/>
                    <a:pt x="30" y="141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1" y="140"/>
                    <a:pt x="32" y="139"/>
                    <a:pt x="33" y="138"/>
                  </a:cubicBezTo>
                  <a:cubicBezTo>
                    <a:pt x="33" y="138"/>
                    <a:pt x="34" y="138"/>
                    <a:pt x="34" y="138"/>
                  </a:cubicBezTo>
                  <a:cubicBezTo>
                    <a:pt x="33" y="139"/>
                    <a:pt x="32" y="139"/>
                    <a:pt x="32" y="139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3" y="139"/>
                    <a:pt x="34" y="139"/>
                    <a:pt x="34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3" y="139"/>
                    <a:pt x="32" y="140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lose/>
                  <a:moveTo>
                    <a:pt x="31" y="142"/>
                  </a:moveTo>
                  <a:cubicBezTo>
                    <a:pt x="31" y="142"/>
                    <a:pt x="31" y="142"/>
                    <a:pt x="31" y="142"/>
                  </a:cubicBezTo>
                  <a:cubicBezTo>
                    <a:pt x="31" y="142"/>
                    <a:pt x="30" y="142"/>
                    <a:pt x="30" y="141"/>
                  </a:cubicBezTo>
                  <a:cubicBezTo>
                    <a:pt x="32" y="141"/>
                    <a:pt x="34" y="140"/>
                    <a:pt x="35" y="139"/>
                  </a:cubicBezTo>
                  <a:cubicBezTo>
                    <a:pt x="35" y="139"/>
                    <a:pt x="35" y="138"/>
                    <a:pt x="35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9"/>
                    <a:pt x="35" y="140"/>
                    <a:pt x="34" y="140"/>
                  </a:cubicBezTo>
                  <a:cubicBezTo>
                    <a:pt x="34" y="140"/>
                    <a:pt x="34" y="141"/>
                    <a:pt x="34" y="140"/>
                  </a:cubicBezTo>
                  <a:cubicBezTo>
                    <a:pt x="35" y="140"/>
                    <a:pt x="36" y="139"/>
                    <a:pt x="37" y="139"/>
                  </a:cubicBezTo>
                  <a:cubicBezTo>
                    <a:pt x="37" y="139"/>
                    <a:pt x="37" y="139"/>
                    <a:pt x="38" y="139"/>
                  </a:cubicBezTo>
                  <a:cubicBezTo>
                    <a:pt x="35" y="140"/>
                    <a:pt x="33" y="141"/>
                    <a:pt x="31" y="142"/>
                  </a:cubicBezTo>
                  <a:close/>
                  <a:moveTo>
                    <a:pt x="49" y="142"/>
                  </a:moveTo>
                  <a:cubicBezTo>
                    <a:pt x="49" y="142"/>
                    <a:pt x="49" y="142"/>
                    <a:pt x="49" y="142"/>
                  </a:cubicBezTo>
                  <a:cubicBezTo>
                    <a:pt x="50" y="142"/>
                    <a:pt x="50" y="143"/>
                    <a:pt x="50" y="144"/>
                  </a:cubicBezTo>
                  <a:cubicBezTo>
                    <a:pt x="49" y="145"/>
                    <a:pt x="49" y="145"/>
                    <a:pt x="48" y="145"/>
                  </a:cubicBezTo>
                  <a:cubicBezTo>
                    <a:pt x="48" y="144"/>
                    <a:pt x="49" y="144"/>
                    <a:pt x="50" y="144"/>
                  </a:cubicBezTo>
                  <a:cubicBezTo>
                    <a:pt x="50" y="144"/>
                    <a:pt x="50" y="143"/>
                    <a:pt x="50" y="143"/>
                  </a:cubicBezTo>
                  <a:cubicBezTo>
                    <a:pt x="49" y="144"/>
                    <a:pt x="48" y="144"/>
                    <a:pt x="47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7" y="145"/>
                    <a:pt x="46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4"/>
                    <a:pt x="48" y="143"/>
                    <a:pt x="49" y="142"/>
                  </a:cubicBezTo>
                  <a:close/>
                  <a:moveTo>
                    <a:pt x="42" y="140"/>
                  </a:moveTo>
                  <a:cubicBezTo>
                    <a:pt x="42" y="140"/>
                    <a:pt x="41" y="141"/>
                    <a:pt x="40" y="141"/>
                  </a:cubicBezTo>
                  <a:cubicBezTo>
                    <a:pt x="40" y="141"/>
                    <a:pt x="40" y="142"/>
                    <a:pt x="40" y="141"/>
                  </a:cubicBezTo>
                  <a:cubicBezTo>
                    <a:pt x="41" y="141"/>
                    <a:pt x="42" y="140"/>
                    <a:pt x="43" y="140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41" y="141"/>
                    <a:pt x="39" y="142"/>
                    <a:pt x="37" y="143"/>
                  </a:cubicBezTo>
                  <a:cubicBezTo>
                    <a:pt x="37" y="143"/>
                    <a:pt x="37" y="144"/>
                    <a:pt x="38" y="144"/>
                  </a:cubicBezTo>
                  <a:cubicBezTo>
                    <a:pt x="40" y="143"/>
                    <a:pt x="42" y="141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3" y="141"/>
                    <a:pt x="42" y="142"/>
                    <a:pt x="41" y="142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3" y="142"/>
                    <a:pt x="44" y="141"/>
                    <a:pt x="45" y="141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46" y="141"/>
                    <a:pt x="46" y="141"/>
                  </a:cubicBezTo>
                  <a:cubicBezTo>
                    <a:pt x="46" y="141"/>
                    <a:pt x="46" y="141"/>
                    <a:pt x="46" y="141"/>
                  </a:cubicBezTo>
                  <a:cubicBezTo>
                    <a:pt x="45" y="142"/>
                    <a:pt x="45" y="142"/>
                    <a:pt x="44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5" y="142"/>
                    <a:pt x="46" y="142"/>
                    <a:pt x="46" y="141"/>
                  </a:cubicBezTo>
                  <a:cubicBezTo>
                    <a:pt x="46" y="141"/>
                    <a:pt x="47" y="141"/>
                    <a:pt x="47" y="141"/>
                  </a:cubicBezTo>
                  <a:cubicBezTo>
                    <a:pt x="47" y="141"/>
                    <a:pt x="47" y="141"/>
                    <a:pt x="48" y="141"/>
                  </a:cubicBezTo>
                  <a:cubicBezTo>
                    <a:pt x="46" y="142"/>
                    <a:pt x="44" y="143"/>
                    <a:pt x="42" y="144"/>
                  </a:cubicBezTo>
                  <a:cubicBezTo>
                    <a:pt x="42" y="144"/>
                    <a:pt x="42" y="144"/>
                    <a:pt x="43" y="144"/>
                  </a:cubicBezTo>
                  <a:cubicBezTo>
                    <a:pt x="44" y="143"/>
                    <a:pt x="46" y="142"/>
                    <a:pt x="48" y="142"/>
                  </a:cubicBezTo>
                  <a:cubicBezTo>
                    <a:pt x="48" y="141"/>
                    <a:pt x="48" y="141"/>
                    <a:pt x="48" y="141"/>
                  </a:cubicBezTo>
                  <a:cubicBezTo>
                    <a:pt x="48" y="141"/>
                    <a:pt x="48" y="141"/>
                    <a:pt x="48" y="141"/>
                  </a:cubicBezTo>
                  <a:cubicBezTo>
                    <a:pt x="47" y="142"/>
                    <a:pt x="46" y="143"/>
                    <a:pt x="45" y="143"/>
                  </a:cubicBezTo>
                  <a:cubicBezTo>
                    <a:pt x="45" y="143"/>
                    <a:pt x="45" y="144"/>
                    <a:pt x="45" y="144"/>
                  </a:cubicBezTo>
                  <a:cubicBezTo>
                    <a:pt x="47" y="143"/>
                    <a:pt x="48" y="142"/>
                    <a:pt x="49" y="142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8" y="143"/>
                    <a:pt x="46" y="143"/>
                    <a:pt x="45" y="144"/>
                  </a:cubicBezTo>
                  <a:cubicBezTo>
                    <a:pt x="45" y="144"/>
                    <a:pt x="45" y="145"/>
                    <a:pt x="45" y="145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4" y="144"/>
                    <a:pt x="44" y="144"/>
                    <a:pt x="45" y="144"/>
                  </a:cubicBezTo>
                  <a:cubicBezTo>
                    <a:pt x="45" y="143"/>
                    <a:pt x="45" y="143"/>
                    <a:pt x="44" y="143"/>
                  </a:cubicBezTo>
                  <a:cubicBezTo>
                    <a:pt x="44" y="144"/>
                    <a:pt x="44" y="144"/>
                    <a:pt x="43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3" y="144"/>
                    <a:pt x="42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3" y="144"/>
                    <a:pt x="42" y="143"/>
                    <a:pt x="42" y="143"/>
                  </a:cubicBezTo>
                  <a:cubicBezTo>
                    <a:pt x="42" y="144"/>
                    <a:pt x="42" y="144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40" y="144"/>
                    <a:pt x="40" y="143"/>
                    <a:pt x="41" y="143"/>
                  </a:cubicBezTo>
                  <a:cubicBezTo>
                    <a:pt x="41" y="143"/>
                    <a:pt x="41" y="142"/>
                    <a:pt x="40" y="143"/>
                  </a:cubicBezTo>
                  <a:cubicBezTo>
                    <a:pt x="40" y="143"/>
                    <a:pt x="39" y="143"/>
                    <a:pt x="39" y="144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8" y="144"/>
                    <a:pt x="37" y="144"/>
                    <a:pt x="37" y="144"/>
                  </a:cubicBezTo>
                  <a:cubicBezTo>
                    <a:pt x="37" y="144"/>
                    <a:pt x="37" y="143"/>
                    <a:pt x="37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37" y="143"/>
                    <a:pt x="36" y="143"/>
                    <a:pt x="36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5" y="144"/>
                    <a:pt x="35" y="144"/>
                    <a:pt x="34" y="144"/>
                  </a:cubicBezTo>
                  <a:cubicBezTo>
                    <a:pt x="35" y="143"/>
                    <a:pt x="35" y="143"/>
                    <a:pt x="36" y="142"/>
                  </a:cubicBezTo>
                  <a:cubicBezTo>
                    <a:pt x="36" y="142"/>
                    <a:pt x="36" y="142"/>
                    <a:pt x="36" y="142"/>
                  </a:cubicBezTo>
                  <a:cubicBezTo>
                    <a:pt x="35" y="142"/>
                    <a:pt x="34" y="143"/>
                    <a:pt x="34" y="143"/>
                  </a:cubicBezTo>
                  <a:cubicBezTo>
                    <a:pt x="34" y="143"/>
                    <a:pt x="34" y="143"/>
                    <a:pt x="34" y="143"/>
                  </a:cubicBezTo>
                  <a:cubicBezTo>
                    <a:pt x="33" y="143"/>
                    <a:pt x="32" y="143"/>
                    <a:pt x="31" y="143"/>
                  </a:cubicBezTo>
                  <a:cubicBezTo>
                    <a:pt x="31" y="143"/>
                    <a:pt x="31" y="143"/>
                    <a:pt x="31" y="143"/>
                  </a:cubicBezTo>
                  <a:cubicBezTo>
                    <a:pt x="33" y="141"/>
                    <a:pt x="36" y="140"/>
                    <a:pt x="38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9" y="139"/>
                    <a:pt x="38" y="139"/>
                    <a:pt x="38" y="140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2" y="143"/>
                    <a:pt x="33" y="143"/>
                    <a:pt x="33" y="143"/>
                  </a:cubicBezTo>
                  <a:cubicBezTo>
                    <a:pt x="35" y="142"/>
                    <a:pt x="38" y="140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39" y="140"/>
                    <a:pt x="38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9" y="140"/>
                    <a:pt x="40" y="140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1" y="139"/>
                    <a:pt x="42" y="140"/>
                    <a:pt x="42" y="140"/>
                  </a:cubicBezTo>
                  <a:close/>
                  <a:moveTo>
                    <a:pt x="46" y="114"/>
                  </a:move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6" y="114"/>
                    <a:pt x="46" y="114"/>
                  </a:cubicBezTo>
                  <a:close/>
                  <a:moveTo>
                    <a:pt x="38" y="112"/>
                  </a:moveTo>
                  <a:cubicBezTo>
                    <a:pt x="37" y="113"/>
                    <a:pt x="36" y="113"/>
                    <a:pt x="35" y="114"/>
                  </a:cubicBezTo>
                  <a:cubicBezTo>
                    <a:pt x="35" y="114"/>
                    <a:pt x="35" y="114"/>
                    <a:pt x="35" y="113"/>
                  </a:cubicBezTo>
                  <a:cubicBezTo>
                    <a:pt x="36" y="113"/>
                    <a:pt x="37" y="113"/>
                    <a:pt x="38" y="112"/>
                  </a:cubicBezTo>
                  <a:close/>
                  <a:moveTo>
                    <a:pt x="11" y="58"/>
                  </a:moveTo>
                  <a:cubicBezTo>
                    <a:pt x="12" y="58"/>
                    <a:pt x="12" y="58"/>
                    <a:pt x="13" y="58"/>
                  </a:cubicBezTo>
                  <a:cubicBezTo>
                    <a:pt x="12" y="59"/>
                    <a:pt x="12" y="59"/>
                    <a:pt x="11" y="59"/>
                  </a:cubicBezTo>
                  <a:cubicBezTo>
                    <a:pt x="11" y="59"/>
                    <a:pt x="11" y="58"/>
                    <a:pt x="11" y="58"/>
                  </a:cubicBezTo>
                  <a:close/>
                  <a:moveTo>
                    <a:pt x="16" y="78"/>
                  </a:moveTo>
                  <a:cubicBezTo>
                    <a:pt x="16" y="78"/>
                    <a:pt x="16" y="78"/>
                    <a:pt x="16" y="78"/>
                  </a:cubicBezTo>
                  <a:cubicBezTo>
                    <a:pt x="21" y="74"/>
                    <a:pt x="27" y="71"/>
                    <a:pt x="32" y="67"/>
                  </a:cubicBezTo>
                  <a:cubicBezTo>
                    <a:pt x="33" y="67"/>
                    <a:pt x="32" y="66"/>
                    <a:pt x="32" y="67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7"/>
                    <a:pt x="15" y="77"/>
                    <a:pt x="15" y="77"/>
                  </a:cubicBezTo>
                  <a:cubicBezTo>
                    <a:pt x="15" y="77"/>
                    <a:pt x="16" y="77"/>
                    <a:pt x="16" y="77"/>
                  </a:cubicBezTo>
                  <a:cubicBezTo>
                    <a:pt x="17" y="76"/>
                    <a:pt x="18" y="76"/>
                    <a:pt x="19" y="75"/>
                  </a:cubicBezTo>
                  <a:cubicBezTo>
                    <a:pt x="19" y="75"/>
                    <a:pt x="19" y="74"/>
                    <a:pt x="19" y="74"/>
                  </a:cubicBezTo>
                  <a:cubicBezTo>
                    <a:pt x="18" y="75"/>
                    <a:pt x="17" y="76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15" y="76"/>
                    <a:pt x="15" y="76"/>
                  </a:cubicBezTo>
                  <a:cubicBezTo>
                    <a:pt x="21" y="72"/>
                    <a:pt x="27" y="68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26" y="68"/>
                    <a:pt x="21" y="72"/>
                    <a:pt x="15" y="76"/>
                  </a:cubicBezTo>
                  <a:cubicBezTo>
                    <a:pt x="15" y="76"/>
                    <a:pt x="15" y="75"/>
                    <a:pt x="15" y="75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7" y="74"/>
                    <a:pt x="18" y="73"/>
                    <a:pt x="20" y="72"/>
                  </a:cubicBezTo>
                  <a:cubicBezTo>
                    <a:pt x="20" y="72"/>
                    <a:pt x="20" y="71"/>
                    <a:pt x="19" y="72"/>
                  </a:cubicBezTo>
                  <a:cubicBezTo>
                    <a:pt x="18" y="73"/>
                    <a:pt x="16" y="74"/>
                    <a:pt x="15" y="75"/>
                  </a:cubicBezTo>
                  <a:cubicBezTo>
                    <a:pt x="15" y="75"/>
                    <a:pt x="15" y="74"/>
                    <a:pt x="15" y="74"/>
                  </a:cubicBezTo>
                  <a:cubicBezTo>
                    <a:pt x="21" y="70"/>
                    <a:pt x="26" y="66"/>
                    <a:pt x="32" y="62"/>
                  </a:cubicBezTo>
                  <a:cubicBezTo>
                    <a:pt x="32" y="62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3" y="63"/>
                    <a:pt x="33" y="64"/>
                  </a:cubicBezTo>
                  <a:cubicBezTo>
                    <a:pt x="33" y="64"/>
                    <a:pt x="32" y="64"/>
                    <a:pt x="32" y="64"/>
                  </a:cubicBezTo>
                  <a:cubicBezTo>
                    <a:pt x="32" y="64"/>
                    <a:pt x="32" y="64"/>
                    <a:pt x="33" y="64"/>
                  </a:cubicBezTo>
                  <a:cubicBezTo>
                    <a:pt x="33" y="64"/>
                    <a:pt x="33" y="64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1" y="66"/>
                    <a:pt x="29" y="67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9" y="68"/>
                    <a:pt x="31" y="66"/>
                    <a:pt x="33" y="65"/>
                  </a:cubicBezTo>
                  <a:cubicBezTo>
                    <a:pt x="33" y="67"/>
                    <a:pt x="33" y="69"/>
                    <a:pt x="33" y="70"/>
                  </a:cubicBezTo>
                  <a:cubicBezTo>
                    <a:pt x="33" y="70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4"/>
                    <a:pt x="33" y="75"/>
                    <a:pt x="34" y="76"/>
                  </a:cubicBezTo>
                  <a:cubicBezTo>
                    <a:pt x="33" y="76"/>
                    <a:pt x="33" y="76"/>
                    <a:pt x="34" y="76"/>
                  </a:cubicBezTo>
                  <a:cubicBezTo>
                    <a:pt x="34" y="76"/>
                    <a:pt x="34" y="77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3" y="77"/>
                    <a:pt x="33" y="77"/>
                    <a:pt x="34" y="77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4" y="78"/>
                    <a:pt x="33" y="78"/>
                  </a:cubicBezTo>
                  <a:cubicBezTo>
                    <a:pt x="28" y="81"/>
                    <a:pt x="23" y="84"/>
                    <a:pt x="18" y="86"/>
                  </a:cubicBezTo>
                  <a:cubicBezTo>
                    <a:pt x="17" y="84"/>
                    <a:pt x="16" y="81"/>
                    <a:pt x="16" y="78"/>
                  </a:cubicBezTo>
                  <a:close/>
                  <a:moveTo>
                    <a:pt x="18" y="87"/>
                  </a:moveTo>
                  <a:cubicBezTo>
                    <a:pt x="23" y="84"/>
                    <a:pt x="28" y="81"/>
                    <a:pt x="34" y="78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3" y="79"/>
                  </a:cubicBezTo>
                  <a:cubicBezTo>
                    <a:pt x="33" y="79"/>
                    <a:pt x="33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2" y="80"/>
                    <a:pt x="31" y="81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31" y="81"/>
                    <a:pt x="32" y="80"/>
                    <a:pt x="34" y="80"/>
                  </a:cubicBezTo>
                  <a:cubicBezTo>
                    <a:pt x="34" y="80"/>
                    <a:pt x="34" y="80"/>
                    <a:pt x="34" y="81"/>
                  </a:cubicBezTo>
                  <a:cubicBezTo>
                    <a:pt x="34" y="80"/>
                    <a:pt x="34" y="80"/>
                    <a:pt x="33" y="80"/>
                  </a:cubicBezTo>
                  <a:cubicBezTo>
                    <a:pt x="33" y="81"/>
                    <a:pt x="32" y="81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2" y="82"/>
                    <a:pt x="33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9" y="84"/>
                    <a:pt x="23" y="86"/>
                    <a:pt x="18" y="89"/>
                  </a:cubicBezTo>
                  <a:cubicBezTo>
                    <a:pt x="18" y="88"/>
                    <a:pt x="18" y="88"/>
                    <a:pt x="18" y="87"/>
                  </a:cubicBezTo>
                  <a:close/>
                  <a:moveTo>
                    <a:pt x="19" y="91"/>
                  </a:moveTo>
                  <a:cubicBezTo>
                    <a:pt x="19" y="91"/>
                    <a:pt x="19" y="91"/>
                    <a:pt x="19" y="91"/>
                  </a:cubicBezTo>
                  <a:cubicBezTo>
                    <a:pt x="21" y="90"/>
                    <a:pt x="22" y="89"/>
                    <a:pt x="24" y="89"/>
                  </a:cubicBezTo>
                  <a:cubicBezTo>
                    <a:pt x="24" y="89"/>
                    <a:pt x="24" y="88"/>
                    <a:pt x="24" y="88"/>
                  </a:cubicBezTo>
                  <a:cubicBezTo>
                    <a:pt x="22" y="89"/>
                    <a:pt x="20" y="90"/>
                    <a:pt x="19" y="91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9" y="90"/>
                    <a:pt x="18" y="90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24" y="87"/>
                    <a:pt x="29" y="84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2"/>
                    <a:pt x="34" y="82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3"/>
                    <a:pt x="34" y="84"/>
                    <a:pt x="34" y="84"/>
                  </a:cubicBezTo>
                  <a:cubicBezTo>
                    <a:pt x="29" y="87"/>
                    <a:pt x="24" y="89"/>
                    <a:pt x="19" y="92"/>
                  </a:cubicBezTo>
                  <a:cubicBezTo>
                    <a:pt x="19" y="91"/>
                    <a:pt x="19" y="91"/>
                    <a:pt x="19" y="91"/>
                  </a:cubicBezTo>
                  <a:close/>
                  <a:moveTo>
                    <a:pt x="2" y="135"/>
                  </a:moveTo>
                  <a:cubicBezTo>
                    <a:pt x="2" y="135"/>
                    <a:pt x="2" y="134"/>
                    <a:pt x="2" y="134"/>
                  </a:cubicBezTo>
                  <a:cubicBezTo>
                    <a:pt x="2" y="135"/>
                    <a:pt x="3" y="135"/>
                    <a:pt x="3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lose/>
                  <a:moveTo>
                    <a:pt x="2" y="135"/>
                  </a:moveTo>
                  <a:cubicBezTo>
                    <a:pt x="1" y="135"/>
                    <a:pt x="2" y="136"/>
                    <a:pt x="2" y="136"/>
                  </a:cubicBezTo>
                  <a:cubicBezTo>
                    <a:pt x="2" y="135"/>
                    <a:pt x="3" y="135"/>
                    <a:pt x="3" y="13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5"/>
                    <a:pt x="4" y="135"/>
                    <a:pt x="4" y="135"/>
                  </a:cubicBezTo>
                  <a:cubicBezTo>
                    <a:pt x="3" y="135"/>
                    <a:pt x="2" y="136"/>
                    <a:pt x="1" y="136"/>
                  </a:cubicBezTo>
                  <a:cubicBezTo>
                    <a:pt x="1" y="136"/>
                    <a:pt x="1" y="136"/>
                    <a:pt x="2" y="135"/>
                  </a:cubicBezTo>
                  <a:close/>
                  <a:moveTo>
                    <a:pt x="0" y="137"/>
                  </a:moveTo>
                  <a:cubicBezTo>
                    <a:pt x="1" y="137"/>
                    <a:pt x="1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3" y="136"/>
                    <a:pt x="3" y="136"/>
                    <a:pt x="4" y="135"/>
                  </a:cubicBezTo>
                  <a:cubicBezTo>
                    <a:pt x="4" y="135"/>
                    <a:pt x="4" y="135"/>
                    <a:pt x="5" y="136"/>
                  </a:cubicBezTo>
                  <a:cubicBezTo>
                    <a:pt x="4" y="136"/>
                    <a:pt x="3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4" y="136"/>
                    <a:pt x="2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lose/>
                  <a:moveTo>
                    <a:pt x="1" y="139"/>
                  </a:moveTo>
                  <a:cubicBezTo>
                    <a:pt x="1" y="139"/>
                    <a:pt x="1" y="139"/>
                    <a:pt x="1" y="138"/>
                  </a:cubicBezTo>
                  <a:cubicBezTo>
                    <a:pt x="1" y="138"/>
                    <a:pt x="1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2" y="138"/>
                  </a:cubicBezTo>
                  <a:cubicBezTo>
                    <a:pt x="2" y="138"/>
                    <a:pt x="2" y="137"/>
                    <a:pt x="2" y="137"/>
                  </a:cubicBezTo>
                  <a:cubicBezTo>
                    <a:pt x="1" y="138"/>
                    <a:pt x="1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2" y="137"/>
                    <a:pt x="4" y="137"/>
                    <a:pt x="5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5" y="136"/>
                    <a:pt x="5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5" y="137"/>
                    <a:pt x="6" y="137"/>
                    <a:pt x="6" y="137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7" y="136"/>
                    <a:pt x="7" y="137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lose/>
                  <a:moveTo>
                    <a:pt x="1" y="140"/>
                  </a:moveTo>
                  <a:cubicBezTo>
                    <a:pt x="2" y="139"/>
                    <a:pt x="2" y="139"/>
                    <a:pt x="3" y="139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2" y="139"/>
                    <a:pt x="2" y="139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3" y="138"/>
                    <a:pt x="5" y="137"/>
                    <a:pt x="7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7" y="137"/>
                    <a:pt x="7" y="137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7" y="138"/>
                    <a:pt x="7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6" y="138"/>
                    <a:pt x="4" y="139"/>
                    <a:pt x="2" y="140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1" y="140"/>
                    <a:pt x="1" y="140"/>
                    <a:pt x="1" y="140"/>
                  </a:cubicBezTo>
                  <a:close/>
                  <a:moveTo>
                    <a:pt x="18" y="144"/>
                  </a:moveTo>
                  <a:cubicBezTo>
                    <a:pt x="18" y="144"/>
                    <a:pt x="18" y="144"/>
                    <a:pt x="18" y="144"/>
                  </a:cubicBezTo>
                  <a:cubicBezTo>
                    <a:pt x="17" y="145"/>
                    <a:pt x="17" y="145"/>
                    <a:pt x="16" y="146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7" y="145"/>
                    <a:pt x="18" y="145"/>
                    <a:pt x="19" y="144"/>
                  </a:cubicBezTo>
                  <a:cubicBezTo>
                    <a:pt x="19" y="144"/>
                    <a:pt x="19" y="145"/>
                    <a:pt x="19" y="145"/>
                  </a:cubicBezTo>
                  <a:cubicBezTo>
                    <a:pt x="19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19" y="146"/>
                    <a:pt x="19" y="146"/>
                    <a:pt x="18" y="147"/>
                  </a:cubicBezTo>
                  <a:cubicBezTo>
                    <a:pt x="18" y="147"/>
                    <a:pt x="18" y="147"/>
                    <a:pt x="18" y="147"/>
                  </a:cubicBezTo>
                  <a:cubicBezTo>
                    <a:pt x="19" y="147"/>
                    <a:pt x="20" y="146"/>
                    <a:pt x="20" y="146"/>
                  </a:cubicBezTo>
                  <a:cubicBezTo>
                    <a:pt x="20" y="146"/>
                    <a:pt x="20" y="146"/>
                    <a:pt x="20" y="146"/>
                  </a:cubicBezTo>
                  <a:cubicBezTo>
                    <a:pt x="21" y="146"/>
                    <a:pt x="21" y="146"/>
                    <a:pt x="21" y="147"/>
                  </a:cubicBezTo>
                  <a:cubicBezTo>
                    <a:pt x="21" y="148"/>
                    <a:pt x="20" y="148"/>
                    <a:pt x="19" y="148"/>
                  </a:cubicBezTo>
                  <a:cubicBezTo>
                    <a:pt x="20" y="148"/>
                    <a:pt x="20" y="147"/>
                    <a:pt x="21" y="147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20" y="147"/>
                    <a:pt x="20" y="147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8" y="148"/>
                    <a:pt x="17" y="148"/>
                    <a:pt x="17" y="148"/>
                  </a:cubicBezTo>
                  <a:cubicBezTo>
                    <a:pt x="17" y="147"/>
                    <a:pt x="17" y="147"/>
                    <a:pt x="18" y="147"/>
                  </a:cubicBezTo>
                  <a:cubicBezTo>
                    <a:pt x="18" y="147"/>
                    <a:pt x="18" y="147"/>
                    <a:pt x="17" y="147"/>
                  </a:cubicBezTo>
                  <a:cubicBezTo>
                    <a:pt x="17" y="147"/>
                    <a:pt x="17" y="147"/>
                    <a:pt x="16" y="147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7" y="147"/>
                    <a:pt x="18" y="146"/>
                    <a:pt x="19" y="145"/>
                  </a:cubicBezTo>
                  <a:cubicBezTo>
                    <a:pt x="20" y="145"/>
                    <a:pt x="20" y="145"/>
                    <a:pt x="19" y="145"/>
                  </a:cubicBezTo>
                  <a:cubicBezTo>
                    <a:pt x="18" y="146"/>
                    <a:pt x="17" y="147"/>
                    <a:pt x="15" y="147"/>
                  </a:cubicBezTo>
                  <a:cubicBezTo>
                    <a:pt x="15" y="147"/>
                    <a:pt x="15" y="147"/>
                    <a:pt x="14" y="147"/>
                  </a:cubicBezTo>
                  <a:cubicBezTo>
                    <a:pt x="15" y="147"/>
                    <a:pt x="15" y="146"/>
                    <a:pt x="15" y="146"/>
                  </a:cubicBezTo>
                  <a:cubicBezTo>
                    <a:pt x="16" y="146"/>
                    <a:pt x="15" y="146"/>
                    <a:pt x="15" y="146"/>
                  </a:cubicBezTo>
                  <a:cubicBezTo>
                    <a:pt x="15" y="146"/>
                    <a:pt x="14" y="146"/>
                    <a:pt x="14" y="147"/>
                  </a:cubicBezTo>
                  <a:cubicBezTo>
                    <a:pt x="14" y="147"/>
                    <a:pt x="14" y="147"/>
                    <a:pt x="14" y="147"/>
                  </a:cubicBezTo>
                  <a:cubicBezTo>
                    <a:pt x="13" y="147"/>
                    <a:pt x="13" y="147"/>
                    <a:pt x="13" y="146"/>
                  </a:cubicBezTo>
                  <a:cubicBezTo>
                    <a:pt x="14" y="146"/>
                    <a:pt x="16" y="145"/>
                    <a:pt x="18" y="144"/>
                  </a:cubicBezTo>
                  <a:cubicBezTo>
                    <a:pt x="18" y="144"/>
                    <a:pt x="18" y="144"/>
                    <a:pt x="18" y="144"/>
                  </a:cubicBezTo>
                  <a:close/>
                  <a:moveTo>
                    <a:pt x="16" y="143"/>
                  </a:moveTo>
                  <a:cubicBezTo>
                    <a:pt x="16" y="144"/>
                    <a:pt x="15" y="144"/>
                    <a:pt x="14" y="145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5" y="145"/>
                    <a:pt x="16" y="144"/>
                    <a:pt x="17" y="144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6" y="145"/>
                    <a:pt x="14" y="145"/>
                    <a:pt x="12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6"/>
                    <a:pt x="12" y="146"/>
                    <a:pt x="13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2" y="145"/>
                    <a:pt x="12" y="146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2" y="145"/>
                    <a:pt x="14" y="144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lose/>
                  <a:moveTo>
                    <a:pt x="11" y="139"/>
                  </a:moveTo>
                  <a:cubicBezTo>
                    <a:pt x="11" y="140"/>
                    <a:pt x="11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1" y="141"/>
                    <a:pt x="10" y="141"/>
                    <a:pt x="9" y="141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10" y="141"/>
                    <a:pt x="11" y="141"/>
                    <a:pt x="12" y="141"/>
                  </a:cubicBezTo>
                  <a:cubicBezTo>
                    <a:pt x="12" y="141"/>
                    <a:pt x="12" y="140"/>
                    <a:pt x="12" y="140"/>
                  </a:cubicBezTo>
                  <a:cubicBezTo>
                    <a:pt x="12" y="141"/>
                    <a:pt x="12" y="141"/>
                    <a:pt x="13" y="141"/>
                  </a:cubicBezTo>
                  <a:cubicBezTo>
                    <a:pt x="12" y="142"/>
                    <a:pt x="11" y="142"/>
                    <a:pt x="11" y="142"/>
                  </a:cubicBezTo>
                  <a:cubicBezTo>
                    <a:pt x="10" y="143"/>
                    <a:pt x="11" y="143"/>
                    <a:pt x="11" y="143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3" y="142"/>
                    <a:pt x="13" y="142"/>
                    <a:pt x="14" y="142"/>
                  </a:cubicBezTo>
                  <a:cubicBezTo>
                    <a:pt x="12" y="142"/>
                    <a:pt x="10" y="143"/>
                    <a:pt x="9" y="144"/>
                  </a:cubicBezTo>
                  <a:cubicBezTo>
                    <a:pt x="8" y="144"/>
                    <a:pt x="9" y="145"/>
                    <a:pt x="9" y="145"/>
                  </a:cubicBezTo>
                  <a:cubicBezTo>
                    <a:pt x="10" y="143"/>
                    <a:pt x="12" y="143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3"/>
                    <a:pt x="13" y="143"/>
                    <a:pt x="12" y="143"/>
                  </a:cubicBezTo>
                  <a:cubicBezTo>
                    <a:pt x="12" y="143"/>
                    <a:pt x="12" y="144"/>
                    <a:pt x="13" y="144"/>
                  </a:cubicBezTo>
                  <a:cubicBezTo>
                    <a:pt x="13" y="143"/>
                    <a:pt x="14" y="143"/>
                    <a:pt x="15" y="143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4" y="144"/>
                    <a:pt x="12" y="144"/>
                    <a:pt x="10" y="14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5"/>
                    <a:pt x="10" y="145"/>
                    <a:pt x="11" y="144"/>
                  </a:cubicBezTo>
                  <a:cubicBezTo>
                    <a:pt x="11" y="144"/>
                    <a:pt x="11" y="144"/>
                    <a:pt x="10" y="144"/>
                  </a:cubicBezTo>
                  <a:cubicBezTo>
                    <a:pt x="10" y="144"/>
                    <a:pt x="10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8" y="144"/>
                    <a:pt x="8" y="144"/>
                  </a:cubicBezTo>
                  <a:cubicBezTo>
                    <a:pt x="8" y="144"/>
                    <a:pt x="9" y="144"/>
                    <a:pt x="9" y="144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8" y="143"/>
                    <a:pt x="8" y="144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8" y="143"/>
                    <a:pt x="10" y="142"/>
                    <a:pt x="12" y="142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0" y="142"/>
                    <a:pt x="8" y="142"/>
                    <a:pt x="7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3"/>
                    <a:pt x="7" y="142"/>
                    <a:pt x="7" y="143"/>
                  </a:cubicBezTo>
                  <a:cubicBezTo>
                    <a:pt x="7" y="143"/>
                    <a:pt x="7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3"/>
                    <a:pt x="5" y="143"/>
                    <a:pt x="5" y="142"/>
                  </a:cubicBezTo>
                  <a:cubicBezTo>
                    <a:pt x="7" y="142"/>
                    <a:pt x="9" y="141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9" y="141"/>
                    <a:pt x="7" y="141"/>
                    <a:pt x="5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3" y="141"/>
                    <a:pt x="2" y="141"/>
                  </a:cubicBezTo>
                  <a:cubicBezTo>
                    <a:pt x="3" y="140"/>
                    <a:pt x="3" y="140"/>
                    <a:pt x="4" y="140"/>
                  </a:cubicBezTo>
                  <a:cubicBezTo>
                    <a:pt x="4" y="140"/>
                    <a:pt x="4" y="139"/>
                    <a:pt x="4" y="140"/>
                  </a:cubicBezTo>
                  <a:cubicBezTo>
                    <a:pt x="3" y="140"/>
                    <a:pt x="3" y="140"/>
                    <a:pt x="2" y="140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4" y="139"/>
                    <a:pt x="6" y="138"/>
                    <a:pt x="9" y="138"/>
                  </a:cubicBezTo>
                  <a:cubicBezTo>
                    <a:pt x="9" y="138"/>
                    <a:pt x="9" y="138"/>
                    <a:pt x="9" y="137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8" y="139"/>
                    <a:pt x="9" y="138"/>
                    <a:pt x="9" y="138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8" y="139"/>
                    <a:pt x="5" y="140"/>
                    <a:pt x="3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6" y="140"/>
                    <a:pt x="8" y="139"/>
                    <a:pt x="10" y="139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10" y="139"/>
                    <a:pt x="9" y="140"/>
                    <a:pt x="8" y="140"/>
                  </a:cubicBezTo>
                  <a:cubicBezTo>
                    <a:pt x="8" y="140"/>
                    <a:pt x="8" y="140"/>
                    <a:pt x="9" y="140"/>
                  </a:cubicBezTo>
                  <a:cubicBezTo>
                    <a:pt x="9" y="140"/>
                    <a:pt x="10" y="139"/>
                    <a:pt x="11" y="139"/>
                  </a:cubicBezTo>
                  <a:close/>
                  <a:moveTo>
                    <a:pt x="33" y="101"/>
                  </a:moveTo>
                  <a:cubicBezTo>
                    <a:pt x="30" y="107"/>
                    <a:pt x="27" y="113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2" y="120"/>
                    <a:pt x="20" y="120"/>
                    <a:pt x="18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20" y="120"/>
                    <a:pt x="22" y="120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2" y="122"/>
                    <a:pt x="20" y="125"/>
                    <a:pt x="18" y="128"/>
                  </a:cubicBezTo>
                  <a:cubicBezTo>
                    <a:pt x="18" y="128"/>
                    <a:pt x="17" y="128"/>
                    <a:pt x="17" y="128"/>
                  </a:cubicBezTo>
                  <a:cubicBezTo>
                    <a:pt x="15" y="129"/>
                    <a:pt x="13" y="129"/>
                    <a:pt x="11" y="130"/>
                  </a:cubicBezTo>
                  <a:cubicBezTo>
                    <a:pt x="10" y="130"/>
                    <a:pt x="10" y="131"/>
                    <a:pt x="11" y="131"/>
                  </a:cubicBezTo>
                  <a:cubicBezTo>
                    <a:pt x="11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4" y="130"/>
                    <a:pt x="15" y="130"/>
                    <a:pt x="16" y="129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9"/>
                    <a:pt x="14" y="130"/>
                    <a:pt x="13" y="130"/>
                  </a:cubicBezTo>
                  <a:cubicBezTo>
                    <a:pt x="15" y="129"/>
                    <a:pt x="16" y="129"/>
                    <a:pt x="17" y="129"/>
                  </a:cubicBezTo>
                  <a:cubicBezTo>
                    <a:pt x="17" y="129"/>
                    <a:pt x="17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6" y="130"/>
                  </a:cubicBezTo>
                  <a:cubicBezTo>
                    <a:pt x="15" y="132"/>
                    <a:pt x="14" y="133"/>
                    <a:pt x="13" y="135"/>
                  </a:cubicBezTo>
                  <a:cubicBezTo>
                    <a:pt x="12" y="135"/>
                    <a:pt x="12" y="135"/>
                    <a:pt x="11" y="135"/>
                  </a:cubicBezTo>
                  <a:cubicBezTo>
                    <a:pt x="11" y="135"/>
                    <a:pt x="11" y="136"/>
                    <a:pt x="11" y="136"/>
                  </a:cubicBezTo>
                  <a:cubicBezTo>
                    <a:pt x="12" y="136"/>
                    <a:pt x="12" y="135"/>
                    <a:pt x="13" y="135"/>
                  </a:cubicBezTo>
                  <a:cubicBezTo>
                    <a:pt x="12" y="136"/>
                    <a:pt x="11" y="137"/>
                    <a:pt x="10" y="138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7"/>
                    <a:pt x="10" y="137"/>
                    <a:pt x="10" y="138"/>
                  </a:cubicBezTo>
                  <a:cubicBezTo>
                    <a:pt x="9" y="137"/>
                    <a:pt x="9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9" y="136"/>
                    <a:pt x="10" y="136"/>
                    <a:pt x="11" y="136"/>
                  </a:cubicBezTo>
                  <a:cubicBezTo>
                    <a:pt x="11" y="136"/>
                    <a:pt x="11" y="135"/>
                    <a:pt x="11" y="135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6"/>
                    <a:pt x="8" y="137"/>
                    <a:pt x="8" y="137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8" y="136"/>
                    <a:pt x="9" y="136"/>
                    <a:pt x="9" y="135"/>
                  </a:cubicBezTo>
                  <a:cubicBezTo>
                    <a:pt x="10" y="135"/>
                    <a:pt x="10" y="135"/>
                    <a:pt x="9" y="135"/>
                  </a:cubicBezTo>
                  <a:cubicBezTo>
                    <a:pt x="8" y="135"/>
                    <a:pt x="8" y="136"/>
                    <a:pt x="7" y="136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36"/>
                    <a:pt x="5" y="135"/>
                  </a:cubicBezTo>
                  <a:cubicBezTo>
                    <a:pt x="7" y="135"/>
                    <a:pt x="9" y="135"/>
                    <a:pt x="11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5" y="132"/>
                    <a:pt x="14" y="132"/>
                    <a:pt x="14" y="132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9" y="134"/>
                    <a:pt x="7" y="135"/>
                    <a:pt x="5" y="135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5"/>
                    <a:pt x="3" y="134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3" y="133"/>
                    <a:pt x="3" y="132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8" y="130"/>
                    <a:pt x="12" y="129"/>
                    <a:pt x="16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3" y="129"/>
                    <a:pt x="10" y="129"/>
                    <a:pt x="7" y="130"/>
                  </a:cubicBezTo>
                  <a:cubicBezTo>
                    <a:pt x="7" y="130"/>
                    <a:pt x="7" y="130"/>
                    <a:pt x="8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7" y="130"/>
                    <a:pt x="6" y="130"/>
                    <a:pt x="5" y="130"/>
                  </a:cubicBezTo>
                  <a:cubicBezTo>
                    <a:pt x="5" y="130"/>
                    <a:pt x="5" y="130"/>
                    <a:pt x="5" y="130"/>
                  </a:cubicBezTo>
                  <a:cubicBezTo>
                    <a:pt x="5" y="130"/>
                    <a:pt x="5" y="130"/>
                    <a:pt x="5" y="130"/>
                  </a:cubicBezTo>
                  <a:cubicBezTo>
                    <a:pt x="5" y="131"/>
                    <a:pt x="5" y="131"/>
                    <a:pt x="4" y="131"/>
                  </a:cubicBezTo>
                  <a:cubicBezTo>
                    <a:pt x="4" y="130"/>
                    <a:pt x="5" y="129"/>
                    <a:pt x="5" y="129"/>
                  </a:cubicBezTo>
                  <a:cubicBezTo>
                    <a:pt x="10" y="128"/>
                    <a:pt x="15" y="126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5" y="126"/>
                    <a:pt x="10" y="127"/>
                    <a:pt x="5" y="128"/>
                  </a:cubicBezTo>
                  <a:cubicBezTo>
                    <a:pt x="6" y="128"/>
                    <a:pt x="6" y="127"/>
                    <a:pt x="6" y="127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1"/>
                    <a:pt x="20" y="121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7" y="126"/>
                    <a:pt x="7" y="126"/>
                  </a:cubicBezTo>
                  <a:cubicBezTo>
                    <a:pt x="8" y="125"/>
                    <a:pt x="10" y="125"/>
                    <a:pt x="11" y="124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0" y="124"/>
                    <a:pt x="8" y="125"/>
                    <a:pt x="7" y="125"/>
                  </a:cubicBezTo>
                  <a:cubicBezTo>
                    <a:pt x="7" y="125"/>
                    <a:pt x="7" y="124"/>
                    <a:pt x="7" y="124"/>
                  </a:cubicBezTo>
                  <a:cubicBezTo>
                    <a:pt x="13" y="123"/>
                    <a:pt x="18" y="121"/>
                    <a:pt x="23" y="119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18" y="120"/>
                    <a:pt x="13" y="122"/>
                    <a:pt x="8" y="124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9" y="122"/>
                    <a:pt x="11" y="122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1" y="121"/>
                    <a:pt x="10" y="122"/>
                    <a:pt x="8" y="122"/>
                  </a:cubicBezTo>
                  <a:cubicBezTo>
                    <a:pt x="9" y="122"/>
                    <a:pt x="9" y="122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15" y="120"/>
                    <a:pt x="20" y="118"/>
                    <a:pt x="25" y="116"/>
                  </a:cubicBezTo>
                  <a:cubicBezTo>
                    <a:pt x="25" y="116"/>
                    <a:pt x="25" y="115"/>
                    <a:pt x="25" y="115"/>
                  </a:cubicBezTo>
                  <a:cubicBezTo>
                    <a:pt x="20" y="118"/>
                    <a:pt x="15" y="120"/>
                    <a:pt x="9" y="121"/>
                  </a:cubicBezTo>
                  <a:cubicBezTo>
                    <a:pt x="9" y="120"/>
                    <a:pt x="10" y="120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19"/>
                    <a:pt x="14" y="118"/>
                    <a:pt x="15" y="117"/>
                  </a:cubicBezTo>
                  <a:cubicBezTo>
                    <a:pt x="16" y="117"/>
                    <a:pt x="16" y="117"/>
                    <a:pt x="15" y="117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9"/>
                    <a:pt x="10" y="118"/>
                    <a:pt x="11" y="118"/>
                  </a:cubicBezTo>
                  <a:cubicBezTo>
                    <a:pt x="16" y="116"/>
                    <a:pt x="21" y="114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1" y="114"/>
                    <a:pt x="16" y="116"/>
                    <a:pt x="11" y="118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2" y="117"/>
                    <a:pt x="14" y="116"/>
                    <a:pt x="15" y="116"/>
                  </a:cubicBezTo>
                  <a:cubicBezTo>
                    <a:pt x="15" y="116"/>
                    <a:pt x="15" y="115"/>
                    <a:pt x="15" y="116"/>
                  </a:cubicBezTo>
                  <a:cubicBezTo>
                    <a:pt x="13" y="116"/>
                    <a:pt x="12" y="116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3" y="116"/>
                    <a:pt x="15" y="115"/>
                    <a:pt x="16" y="115"/>
                  </a:cubicBezTo>
                  <a:cubicBezTo>
                    <a:pt x="16" y="115"/>
                    <a:pt x="16" y="114"/>
                    <a:pt x="16" y="114"/>
                  </a:cubicBezTo>
                  <a:cubicBezTo>
                    <a:pt x="15" y="115"/>
                    <a:pt x="13" y="116"/>
                    <a:pt x="12" y="116"/>
                  </a:cubicBezTo>
                  <a:cubicBezTo>
                    <a:pt x="12" y="116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8" y="113"/>
                    <a:pt x="23" y="111"/>
                    <a:pt x="28" y="109"/>
                  </a:cubicBezTo>
                  <a:cubicBezTo>
                    <a:pt x="29" y="109"/>
                    <a:pt x="28" y="109"/>
                    <a:pt x="28" y="109"/>
                  </a:cubicBezTo>
                  <a:cubicBezTo>
                    <a:pt x="23" y="111"/>
                    <a:pt x="18" y="113"/>
                    <a:pt x="12" y="115"/>
                  </a:cubicBezTo>
                  <a:cubicBezTo>
                    <a:pt x="14" y="112"/>
                    <a:pt x="15" y="108"/>
                    <a:pt x="17" y="105"/>
                  </a:cubicBezTo>
                  <a:cubicBezTo>
                    <a:pt x="19" y="105"/>
                    <a:pt x="20" y="104"/>
                    <a:pt x="22" y="104"/>
                  </a:cubicBezTo>
                  <a:cubicBezTo>
                    <a:pt x="22" y="104"/>
                    <a:pt x="22" y="103"/>
                    <a:pt x="22" y="103"/>
                  </a:cubicBezTo>
                  <a:cubicBezTo>
                    <a:pt x="20" y="104"/>
                    <a:pt x="19" y="104"/>
                    <a:pt x="17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23" y="102"/>
                    <a:pt x="28" y="100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9"/>
                    <a:pt x="33" y="100"/>
                    <a:pt x="33" y="101"/>
                  </a:cubicBezTo>
                  <a:close/>
                  <a:moveTo>
                    <a:pt x="33" y="97"/>
                  </a:moveTo>
                  <a:cubicBezTo>
                    <a:pt x="33" y="97"/>
                    <a:pt x="33" y="97"/>
                    <a:pt x="33" y="97"/>
                  </a:cubicBezTo>
                  <a:cubicBezTo>
                    <a:pt x="28" y="100"/>
                    <a:pt x="23" y="102"/>
                    <a:pt x="18" y="104"/>
                  </a:cubicBezTo>
                  <a:cubicBezTo>
                    <a:pt x="18" y="104"/>
                    <a:pt x="18" y="103"/>
                    <a:pt x="19" y="102"/>
                  </a:cubicBezTo>
                  <a:cubicBezTo>
                    <a:pt x="24" y="100"/>
                    <a:pt x="29" y="97"/>
                    <a:pt x="33" y="95"/>
                  </a:cubicBezTo>
                  <a:cubicBezTo>
                    <a:pt x="33" y="96"/>
                    <a:pt x="33" y="97"/>
                    <a:pt x="33" y="97"/>
                  </a:cubicBezTo>
                  <a:close/>
                  <a:moveTo>
                    <a:pt x="34" y="93"/>
                  </a:moveTo>
                  <a:cubicBezTo>
                    <a:pt x="33" y="93"/>
                    <a:pt x="33" y="94"/>
                    <a:pt x="34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3" y="94"/>
                    <a:pt x="33" y="94"/>
                    <a:pt x="34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4" y="94"/>
                    <a:pt x="34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29" y="97"/>
                    <a:pt x="24" y="99"/>
                    <a:pt x="19" y="102"/>
                  </a:cubicBezTo>
                  <a:cubicBezTo>
                    <a:pt x="19" y="101"/>
                    <a:pt x="20" y="101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3" y="99"/>
                    <a:pt x="24" y="98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4" y="98"/>
                    <a:pt x="22" y="99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5" y="97"/>
                    <a:pt x="29" y="95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lose/>
                  <a:moveTo>
                    <a:pt x="34" y="87"/>
                  </a:moveTo>
                  <a:cubicBezTo>
                    <a:pt x="34" y="87"/>
                    <a:pt x="34" y="87"/>
                    <a:pt x="34" y="87"/>
                  </a:cubicBezTo>
                  <a:cubicBezTo>
                    <a:pt x="33" y="87"/>
                    <a:pt x="34" y="88"/>
                    <a:pt x="34" y="88"/>
                  </a:cubicBezTo>
                  <a:cubicBezTo>
                    <a:pt x="34" y="88"/>
                    <a:pt x="34" y="89"/>
                    <a:pt x="34" y="90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4" y="90"/>
                    <a:pt x="34" y="91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29" y="94"/>
                    <a:pt x="25" y="97"/>
                    <a:pt x="21" y="99"/>
                  </a:cubicBezTo>
                  <a:cubicBezTo>
                    <a:pt x="21" y="99"/>
                    <a:pt x="20" y="98"/>
                    <a:pt x="20" y="98"/>
                  </a:cubicBezTo>
                  <a:cubicBezTo>
                    <a:pt x="22" y="98"/>
                    <a:pt x="24" y="97"/>
                    <a:pt x="25" y="96"/>
                  </a:cubicBezTo>
                  <a:cubicBezTo>
                    <a:pt x="26" y="96"/>
                    <a:pt x="25" y="96"/>
                    <a:pt x="25" y="96"/>
                  </a:cubicBezTo>
                  <a:cubicBezTo>
                    <a:pt x="24" y="97"/>
                    <a:pt x="22" y="97"/>
                    <a:pt x="20" y="98"/>
                  </a:cubicBezTo>
                  <a:cubicBezTo>
                    <a:pt x="20" y="98"/>
                    <a:pt x="20" y="98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2" y="97"/>
                    <a:pt x="23" y="96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3" y="96"/>
                    <a:pt x="22" y="96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5" y="95"/>
                    <a:pt x="29" y="93"/>
                    <a:pt x="33" y="90"/>
                  </a:cubicBezTo>
                  <a:cubicBezTo>
                    <a:pt x="34" y="90"/>
                    <a:pt x="33" y="90"/>
                    <a:pt x="33" y="90"/>
                  </a:cubicBezTo>
                  <a:cubicBezTo>
                    <a:pt x="29" y="92"/>
                    <a:pt x="24" y="94"/>
                    <a:pt x="20" y="97"/>
                  </a:cubicBezTo>
                  <a:cubicBezTo>
                    <a:pt x="20" y="96"/>
                    <a:pt x="20" y="96"/>
                    <a:pt x="20" y="95"/>
                  </a:cubicBezTo>
                  <a:cubicBezTo>
                    <a:pt x="22" y="94"/>
                    <a:pt x="23" y="93"/>
                    <a:pt x="25" y="92"/>
                  </a:cubicBezTo>
                  <a:cubicBezTo>
                    <a:pt x="26" y="92"/>
                    <a:pt x="25" y="92"/>
                    <a:pt x="25" y="92"/>
                  </a:cubicBezTo>
                  <a:cubicBezTo>
                    <a:pt x="23" y="93"/>
                    <a:pt x="21" y="94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4" y="92"/>
                    <a:pt x="29" y="90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lose/>
                  <a:moveTo>
                    <a:pt x="34" y="86"/>
                  </a:moveTo>
                  <a:cubicBezTo>
                    <a:pt x="34" y="86"/>
                    <a:pt x="34" y="87"/>
                    <a:pt x="34" y="87"/>
                  </a:cubicBezTo>
                  <a:cubicBezTo>
                    <a:pt x="29" y="89"/>
                    <a:pt x="24" y="92"/>
                    <a:pt x="20" y="94"/>
                  </a:cubicBezTo>
                  <a:cubicBezTo>
                    <a:pt x="19" y="94"/>
                    <a:pt x="19" y="93"/>
                    <a:pt x="19" y="93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9" y="93"/>
                    <a:pt x="19" y="92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24" y="89"/>
                    <a:pt x="29" y="87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6"/>
                    <a:pt x="34" y="86"/>
                    <a:pt x="34" y="86"/>
                  </a:cubicBezTo>
                  <a:close/>
                  <a:moveTo>
                    <a:pt x="45" y="81"/>
                  </a:moveTo>
                  <a:cubicBezTo>
                    <a:pt x="45" y="81"/>
                    <a:pt x="45" y="81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3"/>
                    <a:pt x="43" y="83"/>
                    <a:pt x="42" y="84"/>
                  </a:cubicBezTo>
                  <a:cubicBezTo>
                    <a:pt x="41" y="84"/>
                    <a:pt x="42" y="85"/>
                    <a:pt x="42" y="84"/>
                  </a:cubicBezTo>
                  <a:cubicBezTo>
                    <a:pt x="43" y="84"/>
                    <a:pt x="44" y="83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3"/>
                    <a:pt x="43" y="84"/>
                    <a:pt x="43" y="84"/>
                  </a:cubicBezTo>
                  <a:cubicBezTo>
                    <a:pt x="42" y="85"/>
                    <a:pt x="42" y="85"/>
                    <a:pt x="43" y="85"/>
                  </a:cubicBezTo>
                  <a:cubicBezTo>
                    <a:pt x="44" y="84"/>
                    <a:pt x="45" y="83"/>
                    <a:pt x="45" y="83"/>
                  </a:cubicBezTo>
                  <a:cubicBezTo>
                    <a:pt x="46" y="83"/>
                    <a:pt x="46" y="83"/>
                    <a:pt x="46" y="84"/>
                  </a:cubicBezTo>
                  <a:cubicBezTo>
                    <a:pt x="42" y="86"/>
                    <a:pt x="38" y="88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5" y="90"/>
                    <a:pt x="37" y="89"/>
                    <a:pt x="38" y="88"/>
                  </a:cubicBezTo>
                  <a:cubicBezTo>
                    <a:pt x="38" y="88"/>
                    <a:pt x="38" y="87"/>
                    <a:pt x="38" y="87"/>
                  </a:cubicBezTo>
                  <a:cubicBezTo>
                    <a:pt x="37" y="88"/>
                    <a:pt x="35" y="89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ubicBezTo>
                    <a:pt x="35" y="88"/>
                    <a:pt x="37" y="88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7" y="87"/>
                    <a:pt x="35" y="88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86"/>
                    <a:pt x="41" y="83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lose/>
                  <a:moveTo>
                    <a:pt x="41" y="72"/>
                  </a:moveTo>
                  <a:cubicBezTo>
                    <a:pt x="41" y="72"/>
                    <a:pt x="41" y="72"/>
                    <a:pt x="41" y="72"/>
                  </a:cubicBezTo>
                  <a:cubicBezTo>
                    <a:pt x="40" y="73"/>
                    <a:pt x="39" y="73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9" y="73"/>
                    <a:pt x="40" y="73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3"/>
                    <a:pt x="39" y="74"/>
                    <a:pt x="38" y="74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2" y="74"/>
                    <a:pt x="42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0" y="77"/>
                    <a:pt x="39" y="78"/>
                  </a:cubicBezTo>
                  <a:cubicBezTo>
                    <a:pt x="39" y="78"/>
                    <a:pt x="39" y="78"/>
                    <a:pt x="40" y="78"/>
                  </a:cubicBezTo>
                  <a:cubicBezTo>
                    <a:pt x="41" y="78"/>
                    <a:pt x="42" y="77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7"/>
                    <a:pt x="43" y="77"/>
                  </a:cubicBezTo>
                  <a:cubicBezTo>
                    <a:pt x="43" y="78"/>
                    <a:pt x="44" y="78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1" y="81"/>
                    <a:pt x="40" y="82"/>
                  </a:cubicBezTo>
                  <a:cubicBezTo>
                    <a:pt x="40" y="82"/>
                    <a:pt x="40" y="83"/>
                    <a:pt x="40" y="83"/>
                  </a:cubicBezTo>
                  <a:cubicBezTo>
                    <a:pt x="42" y="82"/>
                    <a:pt x="43" y="81"/>
                    <a:pt x="44" y="79"/>
                  </a:cubicBezTo>
                  <a:cubicBezTo>
                    <a:pt x="44" y="80"/>
                    <a:pt x="45" y="80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1" y="83"/>
                    <a:pt x="38" y="85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5" y="86"/>
                    <a:pt x="36" y="86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36" y="85"/>
                    <a:pt x="35" y="86"/>
                    <a:pt x="34" y="87"/>
                  </a:cubicBezTo>
                  <a:cubicBezTo>
                    <a:pt x="34" y="87"/>
                    <a:pt x="34" y="87"/>
                    <a:pt x="34" y="86"/>
                  </a:cubicBezTo>
                  <a:cubicBezTo>
                    <a:pt x="34" y="86"/>
                    <a:pt x="35" y="86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6" y="85"/>
                    <a:pt x="36" y="85"/>
                    <a:pt x="35" y="85"/>
                  </a:cubicBezTo>
                  <a:cubicBezTo>
                    <a:pt x="36" y="85"/>
                    <a:pt x="37" y="84"/>
                    <a:pt x="38" y="84"/>
                  </a:cubicBezTo>
                  <a:cubicBezTo>
                    <a:pt x="38" y="84"/>
                    <a:pt x="38" y="84"/>
                    <a:pt x="37" y="84"/>
                  </a:cubicBezTo>
                  <a:cubicBezTo>
                    <a:pt x="36" y="84"/>
                    <a:pt x="35" y="85"/>
                    <a:pt x="34" y="86"/>
                  </a:cubicBezTo>
                  <a:cubicBezTo>
                    <a:pt x="34" y="86"/>
                    <a:pt x="34" y="85"/>
                    <a:pt x="34" y="85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7" y="83"/>
                    <a:pt x="40" y="81"/>
                    <a:pt x="44" y="79"/>
                  </a:cubicBezTo>
                  <a:cubicBezTo>
                    <a:pt x="44" y="79"/>
                    <a:pt x="44" y="79"/>
                    <a:pt x="43" y="79"/>
                  </a:cubicBezTo>
                  <a:cubicBezTo>
                    <a:pt x="40" y="81"/>
                    <a:pt x="37" y="83"/>
                    <a:pt x="34" y="85"/>
                  </a:cubicBezTo>
                  <a:cubicBezTo>
                    <a:pt x="34" y="85"/>
                    <a:pt x="34" y="84"/>
                    <a:pt x="34" y="84"/>
                  </a:cubicBezTo>
                  <a:cubicBezTo>
                    <a:pt x="34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83"/>
                    <a:pt x="37" y="82"/>
                    <a:pt x="38" y="81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6" y="82"/>
                    <a:pt x="35" y="83"/>
                    <a:pt x="34" y="84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5" y="82"/>
                    <a:pt x="37" y="82"/>
                    <a:pt x="38" y="81"/>
                  </a:cubicBezTo>
                  <a:cubicBezTo>
                    <a:pt x="38" y="81"/>
                    <a:pt x="38" y="80"/>
                    <a:pt x="38" y="81"/>
                  </a:cubicBezTo>
                  <a:cubicBezTo>
                    <a:pt x="36" y="81"/>
                    <a:pt x="35" y="82"/>
                    <a:pt x="34" y="83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2"/>
                    <a:pt x="34" y="82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6" y="80"/>
                    <a:pt x="37" y="79"/>
                    <a:pt x="38" y="79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6" y="79"/>
                    <a:pt x="35" y="80"/>
                    <a:pt x="34" y="81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5" y="79"/>
                    <a:pt x="36" y="79"/>
                    <a:pt x="37" y="78"/>
                  </a:cubicBezTo>
                  <a:cubicBezTo>
                    <a:pt x="37" y="78"/>
                    <a:pt x="37" y="78"/>
                    <a:pt x="36" y="78"/>
                  </a:cubicBezTo>
                  <a:cubicBezTo>
                    <a:pt x="36" y="78"/>
                    <a:pt x="35" y="79"/>
                    <a:pt x="35" y="79"/>
                  </a:cubicBezTo>
                  <a:cubicBezTo>
                    <a:pt x="35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7" y="77"/>
                    <a:pt x="39" y="76"/>
                    <a:pt x="42" y="74"/>
                  </a:cubicBezTo>
                  <a:cubicBezTo>
                    <a:pt x="42" y="74"/>
                    <a:pt x="42" y="74"/>
                    <a:pt x="41" y="74"/>
                  </a:cubicBezTo>
                  <a:cubicBezTo>
                    <a:pt x="39" y="75"/>
                    <a:pt x="37" y="77"/>
                    <a:pt x="34" y="79"/>
                  </a:cubicBezTo>
                  <a:cubicBezTo>
                    <a:pt x="34" y="78"/>
                    <a:pt x="34" y="78"/>
                    <a:pt x="34" y="77"/>
                  </a:cubicBezTo>
                  <a:cubicBezTo>
                    <a:pt x="35" y="77"/>
                    <a:pt x="36" y="76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6" y="76"/>
                    <a:pt x="35" y="76"/>
                    <a:pt x="34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74"/>
                    <a:pt x="38" y="73"/>
                    <a:pt x="41" y="71"/>
                  </a:cubicBezTo>
                  <a:cubicBezTo>
                    <a:pt x="41" y="72"/>
                    <a:pt x="41" y="72"/>
                    <a:pt x="41" y="72"/>
                  </a:cubicBezTo>
                  <a:close/>
                  <a:moveTo>
                    <a:pt x="40" y="71"/>
                  </a:move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4" y="74"/>
                  </a:cubicBezTo>
                  <a:cubicBezTo>
                    <a:pt x="35" y="74"/>
                    <a:pt x="36" y="73"/>
                    <a:pt x="37" y="73"/>
                  </a:cubicBezTo>
                  <a:cubicBezTo>
                    <a:pt x="37" y="73"/>
                    <a:pt x="37" y="72"/>
                    <a:pt x="36" y="72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3"/>
                    <a:pt x="34" y="73"/>
                  </a:cubicBezTo>
                  <a:cubicBezTo>
                    <a:pt x="36" y="72"/>
                    <a:pt x="37" y="71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7" y="70"/>
                    <a:pt x="35" y="71"/>
                    <a:pt x="34" y="73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5" y="71"/>
                    <a:pt x="35" y="70"/>
                    <a:pt x="36" y="70"/>
                  </a:cubicBezTo>
                  <a:cubicBezTo>
                    <a:pt x="37" y="70"/>
                    <a:pt x="36" y="69"/>
                    <a:pt x="36" y="69"/>
                  </a:cubicBezTo>
                  <a:cubicBezTo>
                    <a:pt x="35" y="70"/>
                    <a:pt x="34" y="71"/>
                    <a:pt x="34" y="71"/>
                  </a:cubicBezTo>
                  <a:cubicBezTo>
                    <a:pt x="34" y="71"/>
                    <a:pt x="34" y="71"/>
                    <a:pt x="33" y="71"/>
                  </a:cubicBezTo>
                  <a:cubicBezTo>
                    <a:pt x="35" y="70"/>
                    <a:pt x="37" y="69"/>
                    <a:pt x="38" y="68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6" y="68"/>
                    <a:pt x="35" y="69"/>
                    <a:pt x="33" y="70"/>
                  </a:cubicBezTo>
                  <a:cubicBezTo>
                    <a:pt x="33" y="70"/>
                    <a:pt x="33" y="70"/>
                    <a:pt x="33" y="69"/>
                  </a:cubicBezTo>
                  <a:cubicBezTo>
                    <a:pt x="34" y="69"/>
                    <a:pt x="35" y="69"/>
                    <a:pt x="36" y="68"/>
                  </a:cubicBezTo>
                  <a:cubicBezTo>
                    <a:pt x="36" y="68"/>
                    <a:pt x="36" y="68"/>
                    <a:pt x="35" y="68"/>
                  </a:cubicBezTo>
                  <a:cubicBezTo>
                    <a:pt x="35" y="68"/>
                    <a:pt x="34" y="69"/>
                    <a:pt x="33" y="69"/>
                  </a:cubicBezTo>
                  <a:cubicBezTo>
                    <a:pt x="33" y="68"/>
                    <a:pt x="33" y="68"/>
                    <a:pt x="33" y="67"/>
                  </a:cubicBezTo>
                  <a:cubicBezTo>
                    <a:pt x="34" y="67"/>
                    <a:pt x="35" y="67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66"/>
                    <a:pt x="34" y="67"/>
                    <a:pt x="33" y="67"/>
                  </a:cubicBezTo>
                  <a:cubicBezTo>
                    <a:pt x="33" y="66"/>
                    <a:pt x="33" y="65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4"/>
                    <a:pt x="35" y="64"/>
                    <a:pt x="35" y="63"/>
                  </a:cubicBezTo>
                  <a:cubicBezTo>
                    <a:pt x="36" y="63"/>
                    <a:pt x="35" y="63"/>
                    <a:pt x="35" y="63"/>
                  </a:cubicBezTo>
                  <a:cubicBezTo>
                    <a:pt x="34" y="63"/>
                    <a:pt x="34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3"/>
                    <a:pt x="34" y="63"/>
                    <a:pt x="35" y="63"/>
                  </a:cubicBezTo>
                  <a:cubicBezTo>
                    <a:pt x="35" y="63"/>
                    <a:pt x="35" y="62"/>
                    <a:pt x="35" y="62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2"/>
                    <a:pt x="34" y="62"/>
                    <a:pt x="34" y="62"/>
                  </a:cubicBezTo>
                  <a:cubicBezTo>
                    <a:pt x="35" y="62"/>
                    <a:pt x="34" y="61"/>
                    <a:pt x="34" y="61"/>
                  </a:cubicBezTo>
                  <a:cubicBezTo>
                    <a:pt x="34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27" y="65"/>
                    <a:pt x="21" y="70"/>
                    <a:pt x="15" y="74"/>
                  </a:cubicBezTo>
                  <a:cubicBezTo>
                    <a:pt x="15" y="73"/>
                    <a:pt x="14" y="73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0" y="68"/>
                    <a:pt x="25" y="64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25" y="64"/>
                    <a:pt x="19" y="68"/>
                    <a:pt x="14" y="72"/>
                  </a:cubicBezTo>
                  <a:cubicBezTo>
                    <a:pt x="14" y="71"/>
                    <a:pt x="14" y="71"/>
                    <a:pt x="14" y="70"/>
                  </a:cubicBezTo>
                  <a:cubicBezTo>
                    <a:pt x="15" y="69"/>
                    <a:pt x="17" y="69"/>
                    <a:pt x="18" y="68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7" y="68"/>
                    <a:pt x="15" y="69"/>
                    <a:pt x="14" y="70"/>
                  </a:cubicBezTo>
                  <a:cubicBezTo>
                    <a:pt x="13" y="69"/>
                    <a:pt x="13" y="68"/>
                    <a:pt x="13" y="67"/>
                  </a:cubicBezTo>
                  <a:cubicBezTo>
                    <a:pt x="13" y="66"/>
                    <a:pt x="13" y="65"/>
                    <a:pt x="12" y="65"/>
                  </a:cubicBezTo>
                  <a:cubicBezTo>
                    <a:pt x="14" y="64"/>
                    <a:pt x="15" y="63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5" y="63"/>
                    <a:pt x="14" y="64"/>
                    <a:pt x="12" y="64"/>
                  </a:cubicBezTo>
                  <a:cubicBezTo>
                    <a:pt x="12" y="64"/>
                    <a:pt x="12" y="64"/>
                    <a:pt x="12" y="63"/>
                  </a:cubicBezTo>
                  <a:cubicBezTo>
                    <a:pt x="13" y="63"/>
                    <a:pt x="14" y="62"/>
                    <a:pt x="15" y="61"/>
                  </a:cubicBezTo>
                  <a:cubicBezTo>
                    <a:pt x="16" y="61"/>
                    <a:pt x="15" y="61"/>
                    <a:pt x="15" y="61"/>
                  </a:cubicBezTo>
                  <a:cubicBezTo>
                    <a:pt x="14" y="62"/>
                    <a:pt x="13" y="62"/>
                    <a:pt x="12" y="63"/>
                  </a:cubicBezTo>
                  <a:cubicBezTo>
                    <a:pt x="12" y="62"/>
                    <a:pt x="12" y="61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59"/>
                    <a:pt x="13" y="59"/>
                    <a:pt x="14" y="58"/>
                  </a:cubicBezTo>
                  <a:cubicBezTo>
                    <a:pt x="14" y="58"/>
                    <a:pt x="15" y="59"/>
                    <a:pt x="15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2" y="61"/>
                    <a:pt x="12" y="60"/>
                  </a:cubicBezTo>
                  <a:cubicBezTo>
                    <a:pt x="13" y="60"/>
                    <a:pt x="15" y="59"/>
                    <a:pt x="16" y="59"/>
                  </a:cubicBezTo>
                  <a:cubicBezTo>
                    <a:pt x="16" y="59"/>
                    <a:pt x="17" y="59"/>
                    <a:pt x="18" y="59"/>
                  </a:cubicBezTo>
                  <a:cubicBezTo>
                    <a:pt x="16" y="60"/>
                    <a:pt x="14" y="61"/>
                    <a:pt x="12" y="61"/>
                  </a:cubicBezTo>
                  <a:cubicBezTo>
                    <a:pt x="12" y="61"/>
                    <a:pt x="12" y="62"/>
                    <a:pt x="13" y="62"/>
                  </a:cubicBezTo>
                  <a:cubicBezTo>
                    <a:pt x="15" y="61"/>
                    <a:pt x="16" y="60"/>
                    <a:pt x="18" y="59"/>
                  </a:cubicBezTo>
                  <a:cubicBezTo>
                    <a:pt x="19" y="59"/>
                    <a:pt x="19" y="59"/>
                    <a:pt x="20" y="59"/>
                  </a:cubicBezTo>
                  <a:cubicBezTo>
                    <a:pt x="17" y="61"/>
                    <a:pt x="15" y="62"/>
                    <a:pt x="12" y="64"/>
                  </a:cubicBezTo>
                  <a:cubicBezTo>
                    <a:pt x="12" y="64"/>
                    <a:pt x="12" y="64"/>
                    <a:pt x="13" y="64"/>
                  </a:cubicBezTo>
                  <a:cubicBezTo>
                    <a:pt x="15" y="62"/>
                    <a:pt x="18" y="61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19" y="61"/>
                    <a:pt x="16" y="63"/>
                    <a:pt x="13" y="65"/>
                  </a:cubicBezTo>
                  <a:cubicBezTo>
                    <a:pt x="13" y="65"/>
                    <a:pt x="13" y="66"/>
                    <a:pt x="13" y="66"/>
                  </a:cubicBezTo>
                  <a:cubicBezTo>
                    <a:pt x="16" y="64"/>
                    <a:pt x="20" y="62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1" y="62"/>
                    <a:pt x="17" y="64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8" y="65"/>
                    <a:pt x="22" y="62"/>
                    <a:pt x="26" y="60"/>
                  </a:cubicBezTo>
                  <a:cubicBezTo>
                    <a:pt x="26" y="60"/>
                    <a:pt x="27" y="60"/>
                    <a:pt x="28" y="60"/>
                  </a:cubicBezTo>
                  <a:cubicBezTo>
                    <a:pt x="23" y="63"/>
                    <a:pt x="19" y="66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9" y="66"/>
                    <a:pt x="24" y="63"/>
                    <a:pt x="28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7" y="61"/>
                    <a:pt x="26" y="63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6" y="63"/>
                    <a:pt x="28" y="61"/>
                    <a:pt x="30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0" y="62"/>
                    <a:pt x="27" y="63"/>
                    <a:pt x="25" y="65"/>
                  </a:cubicBezTo>
                  <a:cubicBezTo>
                    <a:pt x="25" y="65"/>
                    <a:pt x="25" y="66"/>
                    <a:pt x="26" y="65"/>
                  </a:cubicBezTo>
                  <a:cubicBezTo>
                    <a:pt x="28" y="64"/>
                    <a:pt x="30" y="62"/>
                    <a:pt x="33" y="61"/>
                  </a:cubicBezTo>
                  <a:cubicBezTo>
                    <a:pt x="33" y="61"/>
                    <a:pt x="33" y="61"/>
                    <a:pt x="33" y="60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7" y="64"/>
                    <a:pt x="39" y="68"/>
                    <a:pt x="40" y="71"/>
                  </a:cubicBezTo>
                  <a:close/>
                  <a:moveTo>
                    <a:pt x="39" y="59"/>
                  </a:moveTo>
                  <a:cubicBezTo>
                    <a:pt x="39" y="59"/>
                    <a:pt x="39" y="59"/>
                    <a:pt x="39" y="59"/>
                  </a:cubicBezTo>
                  <a:cubicBezTo>
                    <a:pt x="38" y="59"/>
                    <a:pt x="38" y="59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8" y="60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3" y="59"/>
                    <a:pt x="35" y="57"/>
                    <a:pt x="38" y="56"/>
                  </a:cubicBezTo>
                  <a:cubicBezTo>
                    <a:pt x="38" y="56"/>
                    <a:pt x="38" y="55"/>
                    <a:pt x="38" y="56"/>
                  </a:cubicBezTo>
                  <a:cubicBezTo>
                    <a:pt x="35" y="57"/>
                    <a:pt x="32" y="59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8"/>
                    <a:pt x="31" y="58"/>
                  </a:cubicBezTo>
                  <a:cubicBezTo>
                    <a:pt x="30" y="59"/>
                    <a:pt x="29" y="59"/>
                    <a:pt x="28" y="60"/>
                  </a:cubicBezTo>
                  <a:cubicBezTo>
                    <a:pt x="27" y="60"/>
                    <a:pt x="27" y="60"/>
                    <a:pt x="26" y="59"/>
                  </a:cubicBezTo>
                  <a:cubicBezTo>
                    <a:pt x="26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8"/>
                    <a:pt x="31" y="58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7"/>
                    <a:pt x="30" y="58"/>
                    <a:pt x="29" y="58"/>
                  </a:cubicBezTo>
                  <a:cubicBezTo>
                    <a:pt x="28" y="58"/>
                    <a:pt x="27" y="59"/>
                    <a:pt x="25" y="59"/>
                  </a:cubicBezTo>
                  <a:cubicBezTo>
                    <a:pt x="25" y="59"/>
                    <a:pt x="25" y="59"/>
                    <a:pt x="24" y="59"/>
                  </a:cubicBezTo>
                  <a:cubicBezTo>
                    <a:pt x="29" y="57"/>
                    <a:pt x="34" y="55"/>
                    <a:pt x="39" y="53"/>
                  </a:cubicBezTo>
                  <a:cubicBezTo>
                    <a:pt x="40" y="53"/>
                    <a:pt x="39" y="52"/>
                    <a:pt x="39" y="53"/>
                  </a:cubicBezTo>
                  <a:cubicBezTo>
                    <a:pt x="34" y="55"/>
                    <a:pt x="29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3" y="59"/>
                    <a:pt x="23" y="59"/>
                    <a:pt x="22" y="59"/>
                  </a:cubicBezTo>
                  <a:cubicBezTo>
                    <a:pt x="23" y="59"/>
                    <a:pt x="24" y="58"/>
                    <a:pt x="25" y="58"/>
                  </a:cubicBezTo>
                  <a:cubicBezTo>
                    <a:pt x="25" y="58"/>
                    <a:pt x="25" y="57"/>
                    <a:pt x="25" y="57"/>
                  </a:cubicBezTo>
                  <a:cubicBezTo>
                    <a:pt x="24" y="58"/>
                    <a:pt x="23" y="58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1" y="59"/>
                    <a:pt x="21" y="59"/>
                  </a:cubicBezTo>
                  <a:cubicBezTo>
                    <a:pt x="22" y="58"/>
                    <a:pt x="23" y="58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3" y="58"/>
                    <a:pt x="22" y="58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6" y="56"/>
                    <a:pt x="33" y="53"/>
                    <a:pt x="39" y="50"/>
                  </a:cubicBezTo>
                  <a:cubicBezTo>
                    <a:pt x="40" y="50"/>
                    <a:pt x="40" y="50"/>
                    <a:pt x="39" y="50"/>
                  </a:cubicBezTo>
                  <a:cubicBezTo>
                    <a:pt x="33" y="53"/>
                    <a:pt x="26" y="56"/>
                    <a:pt x="20" y="58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8"/>
                    <a:pt x="19" y="59"/>
                  </a:cubicBezTo>
                  <a:cubicBezTo>
                    <a:pt x="19" y="59"/>
                    <a:pt x="18" y="59"/>
                    <a:pt x="18" y="59"/>
                  </a:cubicBezTo>
                  <a:cubicBezTo>
                    <a:pt x="18" y="59"/>
                    <a:pt x="18" y="59"/>
                    <a:pt x="17" y="59"/>
                  </a:cubicBezTo>
                  <a:cubicBezTo>
                    <a:pt x="18" y="58"/>
                    <a:pt x="20" y="58"/>
                    <a:pt x="21" y="57"/>
                  </a:cubicBezTo>
                  <a:cubicBezTo>
                    <a:pt x="21" y="57"/>
                    <a:pt x="21" y="57"/>
                    <a:pt x="20" y="57"/>
                  </a:cubicBezTo>
                  <a:cubicBezTo>
                    <a:pt x="19" y="57"/>
                    <a:pt x="18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8"/>
                    <a:pt x="19" y="57"/>
                    <a:pt x="20" y="57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8" y="57"/>
                    <a:pt x="17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23" y="55"/>
                    <a:pt x="32" y="52"/>
                    <a:pt x="40" y="48"/>
                  </a:cubicBezTo>
                  <a:cubicBezTo>
                    <a:pt x="40" y="51"/>
                    <a:pt x="39" y="55"/>
                    <a:pt x="39" y="59"/>
                  </a:cubicBezTo>
                  <a:close/>
                  <a:moveTo>
                    <a:pt x="49" y="31"/>
                  </a:moveTo>
                  <a:cubicBezTo>
                    <a:pt x="49" y="32"/>
                    <a:pt x="49" y="32"/>
                    <a:pt x="50" y="32"/>
                  </a:cubicBezTo>
                  <a:cubicBezTo>
                    <a:pt x="50" y="32"/>
                    <a:pt x="50" y="32"/>
                    <a:pt x="49" y="32"/>
                  </a:cubicBezTo>
                  <a:cubicBezTo>
                    <a:pt x="49" y="32"/>
                    <a:pt x="48" y="33"/>
                    <a:pt x="47" y="33"/>
                  </a:cubicBezTo>
                  <a:cubicBezTo>
                    <a:pt x="46" y="33"/>
                    <a:pt x="47" y="34"/>
                    <a:pt x="47" y="33"/>
                  </a:cubicBezTo>
                  <a:cubicBezTo>
                    <a:pt x="48" y="33"/>
                    <a:pt x="49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2"/>
                    <a:pt x="48" y="33"/>
                    <a:pt x="47" y="34"/>
                  </a:cubicBezTo>
                  <a:cubicBezTo>
                    <a:pt x="46" y="34"/>
                    <a:pt x="47" y="34"/>
                    <a:pt x="47" y="34"/>
                  </a:cubicBezTo>
                  <a:cubicBezTo>
                    <a:pt x="48" y="33"/>
                    <a:pt x="49" y="33"/>
                    <a:pt x="50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49" y="33"/>
                    <a:pt x="47" y="34"/>
                    <a:pt x="45" y="35"/>
                  </a:cubicBezTo>
                  <a:cubicBezTo>
                    <a:pt x="44" y="36"/>
                    <a:pt x="44" y="36"/>
                    <a:pt x="43" y="37"/>
                  </a:cubicBezTo>
                  <a:cubicBezTo>
                    <a:pt x="42" y="37"/>
                    <a:pt x="41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39" y="38"/>
                    <a:pt x="39" y="38"/>
                  </a:cubicBezTo>
                  <a:cubicBezTo>
                    <a:pt x="41" y="38"/>
                    <a:pt x="42" y="37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1" y="37"/>
                    <a:pt x="40" y="37"/>
                    <a:pt x="39" y="38"/>
                  </a:cubicBezTo>
                  <a:cubicBezTo>
                    <a:pt x="38" y="38"/>
                    <a:pt x="37" y="37"/>
                    <a:pt x="37" y="37"/>
                  </a:cubicBezTo>
                  <a:cubicBezTo>
                    <a:pt x="41" y="35"/>
                    <a:pt x="45" y="33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lose/>
                  <a:moveTo>
                    <a:pt x="47" y="31"/>
                  </a:moveTo>
                  <a:cubicBezTo>
                    <a:pt x="48" y="31"/>
                    <a:pt x="48" y="31"/>
                    <a:pt x="49" y="31"/>
                  </a:cubicBezTo>
                  <a:cubicBezTo>
                    <a:pt x="45" y="33"/>
                    <a:pt x="40" y="35"/>
                    <a:pt x="36" y="37"/>
                  </a:cubicBezTo>
                  <a:cubicBezTo>
                    <a:pt x="37" y="36"/>
                    <a:pt x="38" y="36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6"/>
                    <a:pt x="36" y="37"/>
                  </a:cubicBezTo>
                  <a:cubicBezTo>
                    <a:pt x="36" y="37"/>
                    <a:pt x="35" y="36"/>
                    <a:pt x="35" y="36"/>
                  </a:cubicBezTo>
                  <a:cubicBezTo>
                    <a:pt x="36" y="36"/>
                    <a:pt x="37" y="35"/>
                    <a:pt x="38" y="35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7" y="35"/>
                    <a:pt x="36" y="36"/>
                    <a:pt x="35" y="36"/>
                  </a:cubicBezTo>
                  <a:cubicBezTo>
                    <a:pt x="35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9" y="34"/>
                    <a:pt x="43" y="32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4" y="30"/>
                    <a:pt x="43" y="31"/>
                    <a:pt x="42" y="31"/>
                  </a:cubicBezTo>
                  <a:cubicBezTo>
                    <a:pt x="42" y="31"/>
                    <a:pt x="42" y="32"/>
                    <a:pt x="42" y="32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7" y="30"/>
                    <a:pt x="47" y="30"/>
                  </a:cubicBezTo>
                  <a:cubicBezTo>
                    <a:pt x="43" y="32"/>
                    <a:pt x="38" y="34"/>
                    <a:pt x="34" y="36"/>
                  </a:cubicBezTo>
                  <a:cubicBezTo>
                    <a:pt x="34" y="36"/>
                    <a:pt x="33" y="36"/>
                    <a:pt x="33" y="35"/>
                  </a:cubicBezTo>
                  <a:cubicBezTo>
                    <a:pt x="35" y="35"/>
                    <a:pt x="37" y="34"/>
                    <a:pt x="39" y="33"/>
                  </a:cubicBezTo>
                  <a:cubicBezTo>
                    <a:pt x="39" y="33"/>
                    <a:pt x="39" y="33"/>
                    <a:pt x="38" y="33"/>
                  </a:cubicBezTo>
                  <a:cubicBezTo>
                    <a:pt x="36" y="34"/>
                    <a:pt x="35" y="34"/>
                    <a:pt x="33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6" y="33"/>
                    <a:pt x="41" y="31"/>
                    <a:pt x="45" y="29"/>
                  </a:cubicBezTo>
                  <a:cubicBezTo>
                    <a:pt x="45" y="30"/>
                    <a:pt x="45" y="30"/>
                    <a:pt x="46" y="30"/>
                  </a:cubicBezTo>
                  <a:close/>
                  <a:moveTo>
                    <a:pt x="45" y="29"/>
                  </a:move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8" y="32"/>
                    <a:pt x="35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4"/>
                    <a:pt x="34" y="34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3" y="34"/>
                    <a:pt x="32" y="34"/>
                    <a:pt x="31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2" y="34"/>
                    <a:pt x="33" y="33"/>
                    <a:pt x="34" y="33"/>
                  </a:cubicBezTo>
                  <a:cubicBezTo>
                    <a:pt x="35" y="33"/>
                    <a:pt x="34" y="32"/>
                    <a:pt x="34" y="32"/>
                  </a:cubicBezTo>
                  <a:cubicBezTo>
                    <a:pt x="33" y="33"/>
                    <a:pt x="32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29" y="34"/>
                  </a:cubicBezTo>
                  <a:cubicBezTo>
                    <a:pt x="34" y="32"/>
                    <a:pt x="38" y="30"/>
                    <a:pt x="43" y="28"/>
                  </a:cubicBezTo>
                  <a:cubicBezTo>
                    <a:pt x="43" y="29"/>
                    <a:pt x="44" y="29"/>
                    <a:pt x="45" y="29"/>
                  </a:cubicBezTo>
                  <a:close/>
                  <a:moveTo>
                    <a:pt x="42" y="28"/>
                  </a:moveTo>
                  <a:cubicBezTo>
                    <a:pt x="38" y="30"/>
                    <a:pt x="33" y="32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30" y="33"/>
                    <a:pt x="32" y="32"/>
                    <a:pt x="34" y="31"/>
                  </a:cubicBezTo>
                  <a:cubicBezTo>
                    <a:pt x="34" y="31"/>
                    <a:pt x="34" y="30"/>
                    <a:pt x="34" y="31"/>
                  </a:cubicBezTo>
                  <a:cubicBezTo>
                    <a:pt x="32" y="31"/>
                    <a:pt x="30" y="32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31" y="32"/>
                    <a:pt x="33" y="31"/>
                  </a:cubicBezTo>
                  <a:cubicBezTo>
                    <a:pt x="33" y="31"/>
                    <a:pt x="33" y="30"/>
                    <a:pt x="32" y="31"/>
                  </a:cubicBezTo>
                  <a:cubicBezTo>
                    <a:pt x="31" y="31"/>
                    <a:pt x="29" y="32"/>
                    <a:pt x="27" y="33"/>
                  </a:cubicBezTo>
                  <a:cubicBezTo>
                    <a:pt x="27" y="33"/>
                    <a:pt x="27" y="32"/>
                    <a:pt x="26" y="32"/>
                  </a:cubicBezTo>
                  <a:cubicBezTo>
                    <a:pt x="31" y="31"/>
                    <a:pt x="36" y="29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8"/>
                    <a:pt x="42" y="28"/>
                    <a:pt x="42" y="28"/>
                  </a:cubicBezTo>
                  <a:close/>
                  <a:moveTo>
                    <a:pt x="29" y="30"/>
                  </a:moveTo>
                  <a:cubicBezTo>
                    <a:pt x="28" y="30"/>
                    <a:pt x="27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30" y="29"/>
                    <a:pt x="34" y="27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6" y="29"/>
                    <a:pt x="31" y="31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2"/>
                    <a:pt x="26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42" y="27"/>
                  </a:moveTo>
                  <a:cubicBezTo>
                    <a:pt x="41" y="27"/>
                    <a:pt x="41" y="27"/>
                    <a:pt x="40" y="27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1" y="26"/>
                  </a:cubicBezTo>
                  <a:cubicBezTo>
                    <a:pt x="41" y="26"/>
                    <a:pt x="41" y="25"/>
                    <a:pt x="41" y="26"/>
                  </a:cubicBezTo>
                  <a:cubicBezTo>
                    <a:pt x="40" y="26"/>
                    <a:pt x="40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6"/>
                    <a:pt x="41" y="25"/>
                    <a:pt x="42" y="25"/>
                  </a:cubicBezTo>
                  <a:cubicBezTo>
                    <a:pt x="42" y="25"/>
                    <a:pt x="42" y="24"/>
                    <a:pt x="41" y="24"/>
                  </a:cubicBezTo>
                  <a:cubicBezTo>
                    <a:pt x="41" y="25"/>
                    <a:pt x="40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5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4"/>
                    <a:pt x="40" y="24"/>
                    <a:pt x="39" y="25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1" y="24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5"/>
                    <a:pt x="42" y="26"/>
                    <a:pt x="42" y="27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1" y="23"/>
                    <a:pt x="40" y="24"/>
                    <a:pt x="39" y="24"/>
                  </a:cubicBezTo>
                  <a:cubicBezTo>
                    <a:pt x="40" y="24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2"/>
                    <a:pt x="42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0" y="22"/>
                    <a:pt x="40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1"/>
                    <a:pt x="42" y="21"/>
                  </a:cubicBezTo>
                  <a:cubicBezTo>
                    <a:pt x="42" y="21"/>
                    <a:pt x="42" y="21"/>
                    <a:pt x="41" y="21"/>
                  </a:cubicBezTo>
                  <a:cubicBezTo>
                    <a:pt x="41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1"/>
                    <a:pt x="42" y="20"/>
                    <a:pt x="42" y="20"/>
                  </a:cubicBezTo>
                  <a:cubicBezTo>
                    <a:pt x="43" y="20"/>
                    <a:pt x="42" y="20"/>
                    <a:pt x="42" y="20"/>
                  </a:cubicBezTo>
                  <a:cubicBezTo>
                    <a:pt x="41" y="20"/>
                    <a:pt x="41" y="20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0"/>
                    <a:pt x="40" y="20"/>
                  </a:cubicBezTo>
                  <a:cubicBezTo>
                    <a:pt x="41" y="20"/>
                    <a:pt x="41" y="20"/>
                    <a:pt x="42" y="20"/>
                  </a:cubicBezTo>
                  <a:cubicBezTo>
                    <a:pt x="42" y="20"/>
                    <a:pt x="42" y="19"/>
                    <a:pt x="42" y="19"/>
                  </a:cubicBezTo>
                  <a:cubicBezTo>
                    <a:pt x="41" y="19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2" y="19"/>
                    <a:pt x="42" y="18"/>
                    <a:pt x="42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8"/>
                    <a:pt x="42" y="18"/>
                    <a:pt x="43" y="18"/>
                  </a:cubicBezTo>
                  <a:cubicBezTo>
                    <a:pt x="43" y="18"/>
                    <a:pt x="43" y="17"/>
                    <a:pt x="42" y="17"/>
                  </a:cubicBezTo>
                  <a:cubicBezTo>
                    <a:pt x="42" y="18"/>
                    <a:pt x="41" y="18"/>
                    <a:pt x="40" y="18"/>
                  </a:cubicBezTo>
                  <a:cubicBezTo>
                    <a:pt x="41" y="18"/>
                    <a:pt x="41" y="18"/>
                    <a:pt x="41" y="17"/>
                  </a:cubicBezTo>
                  <a:cubicBezTo>
                    <a:pt x="41" y="17"/>
                    <a:pt x="42" y="17"/>
                    <a:pt x="43" y="16"/>
                  </a:cubicBezTo>
                  <a:cubicBezTo>
                    <a:pt x="43" y="18"/>
                    <a:pt x="43" y="21"/>
                    <a:pt x="42" y="23"/>
                  </a:cubicBezTo>
                  <a:close/>
                  <a:moveTo>
                    <a:pt x="43" y="15"/>
                  </a:moveTo>
                  <a:cubicBezTo>
                    <a:pt x="43" y="15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5"/>
                    <a:pt x="43" y="15"/>
                  </a:cubicBezTo>
                  <a:close/>
                  <a:moveTo>
                    <a:pt x="26" y="13"/>
                  </a:moveTo>
                  <a:cubicBezTo>
                    <a:pt x="27" y="12"/>
                    <a:pt x="28" y="11"/>
                    <a:pt x="29" y="11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8" y="11"/>
                    <a:pt x="27" y="12"/>
                    <a:pt x="26" y="12"/>
                  </a:cubicBezTo>
                  <a:cubicBezTo>
                    <a:pt x="26" y="11"/>
                    <a:pt x="26" y="10"/>
                    <a:pt x="26" y="9"/>
                  </a:cubicBezTo>
                  <a:cubicBezTo>
                    <a:pt x="30" y="7"/>
                    <a:pt x="34" y="4"/>
                    <a:pt x="38" y="2"/>
                  </a:cubicBezTo>
                  <a:cubicBezTo>
                    <a:pt x="39" y="3"/>
                    <a:pt x="40" y="4"/>
                    <a:pt x="40" y="5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4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31" y="10"/>
                    <a:pt x="35" y="8"/>
                    <a:pt x="41" y="5"/>
                  </a:cubicBezTo>
                  <a:cubicBezTo>
                    <a:pt x="41" y="5"/>
                    <a:pt x="41" y="5"/>
                    <a:pt x="41" y="6"/>
                  </a:cubicBezTo>
                  <a:cubicBezTo>
                    <a:pt x="39" y="6"/>
                    <a:pt x="38" y="7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7"/>
                    <a:pt x="40" y="7"/>
                    <a:pt x="41" y="6"/>
                  </a:cubicBezTo>
                  <a:cubicBezTo>
                    <a:pt x="41" y="7"/>
                    <a:pt x="41" y="7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6" y="10"/>
                    <a:pt x="31" y="13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23"/>
                  </a:moveTo>
                  <a:cubicBezTo>
                    <a:pt x="27" y="22"/>
                    <a:pt x="28" y="22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8" y="21"/>
                    <a:pt x="27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0"/>
                    <a:pt x="29" y="19"/>
                    <a:pt x="30" y="19"/>
                  </a:cubicBezTo>
                  <a:cubicBezTo>
                    <a:pt x="31" y="18"/>
                    <a:pt x="30" y="18"/>
                    <a:pt x="30" y="18"/>
                  </a:cubicBezTo>
                  <a:cubicBezTo>
                    <a:pt x="29" y="19"/>
                    <a:pt x="27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31" y="17"/>
                    <a:pt x="35" y="15"/>
                    <a:pt x="40" y="13"/>
                  </a:cubicBezTo>
                  <a:cubicBezTo>
                    <a:pt x="41" y="13"/>
                    <a:pt x="40" y="12"/>
                    <a:pt x="40" y="13"/>
                  </a:cubicBezTo>
                  <a:cubicBezTo>
                    <a:pt x="35" y="15"/>
                    <a:pt x="30" y="17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8"/>
                    <a:pt x="29" y="18"/>
                    <a:pt x="30" y="17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29" y="17"/>
                    <a:pt x="27" y="18"/>
                    <a:pt x="26" y="19"/>
                  </a:cubicBezTo>
                  <a:cubicBezTo>
                    <a:pt x="26" y="18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6"/>
                    <a:pt x="29" y="15"/>
                    <a:pt x="30" y="15"/>
                  </a:cubicBezTo>
                  <a:cubicBezTo>
                    <a:pt x="31" y="15"/>
                    <a:pt x="31" y="14"/>
                    <a:pt x="30" y="14"/>
                  </a:cubicBezTo>
                  <a:cubicBezTo>
                    <a:pt x="29" y="15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31" y="13"/>
                    <a:pt x="36" y="11"/>
                    <a:pt x="41" y="8"/>
                  </a:cubicBezTo>
                  <a:cubicBezTo>
                    <a:pt x="41" y="8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10"/>
                    <a:pt x="39" y="11"/>
                    <a:pt x="37" y="11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8" y="11"/>
                    <a:pt x="39" y="11"/>
                    <a:pt x="39" y="11"/>
                  </a:cubicBezTo>
                  <a:cubicBezTo>
                    <a:pt x="35" y="13"/>
                    <a:pt x="31" y="15"/>
                    <a:pt x="26" y="17"/>
                  </a:cubicBezTo>
                  <a:cubicBezTo>
                    <a:pt x="26" y="17"/>
                    <a:pt x="26" y="18"/>
                    <a:pt x="26" y="18"/>
                  </a:cubicBezTo>
                  <a:cubicBezTo>
                    <a:pt x="31" y="15"/>
                    <a:pt x="36" y="13"/>
                    <a:pt x="40" y="10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1" y="10"/>
                    <a:pt x="41" y="10"/>
                    <a:pt x="42" y="10"/>
                  </a:cubicBezTo>
                  <a:cubicBezTo>
                    <a:pt x="41" y="10"/>
                    <a:pt x="41" y="11"/>
                    <a:pt x="41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37" y="13"/>
                    <a:pt x="37" y="14"/>
                    <a:pt x="37" y="14"/>
                  </a:cubicBezTo>
                  <a:cubicBezTo>
                    <a:pt x="39" y="13"/>
                    <a:pt x="40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9" y="14"/>
                    <a:pt x="38" y="15"/>
                    <a:pt x="36" y="15"/>
                  </a:cubicBezTo>
                  <a:cubicBezTo>
                    <a:pt x="36" y="16"/>
                    <a:pt x="36" y="16"/>
                    <a:pt x="37" y="16"/>
                  </a:cubicBezTo>
                  <a:cubicBezTo>
                    <a:pt x="38" y="15"/>
                    <a:pt x="40" y="15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5"/>
                    <a:pt x="41" y="16"/>
                  </a:cubicBezTo>
                  <a:cubicBezTo>
                    <a:pt x="41" y="15"/>
                    <a:pt x="41" y="15"/>
                    <a:pt x="40" y="15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8"/>
                    <a:pt x="37" y="18"/>
                  </a:cubicBezTo>
                  <a:cubicBezTo>
                    <a:pt x="38" y="17"/>
                    <a:pt x="39" y="16"/>
                    <a:pt x="41" y="16"/>
                  </a:cubicBezTo>
                  <a:cubicBezTo>
                    <a:pt x="41" y="16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5" y="19"/>
                    <a:pt x="30" y="21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lose/>
                  <a:moveTo>
                    <a:pt x="26" y="25"/>
                  </a:moveTo>
                  <a:cubicBezTo>
                    <a:pt x="27" y="24"/>
                    <a:pt x="28" y="24"/>
                    <a:pt x="30" y="23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28" y="23"/>
                    <a:pt x="27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30" y="21"/>
                    <a:pt x="35" y="19"/>
                    <a:pt x="40" y="17"/>
                  </a:cubicBezTo>
                  <a:cubicBezTo>
                    <a:pt x="40" y="17"/>
                    <a:pt x="40" y="18"/>
                    <a:pt x="40" y="17"/>
                  </a:cubicBezTo>
                  <a:cubicBezTo>
                    <a:pt x="40" y="18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5" y="21"/>
                    <a:pt x="30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7"/>
                  </a:moveTo>
                  <a:cubicBezTo>
                    <a:pt x="27" y="26"/>
                    <a:pt x="28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8" y="25"/>
                    <a:pt x="27" y="26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0" y="24"/>
                    <a:pt x="35" y="22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8" y="21"/>
                    <a:pt x="36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2"/>
                    <a:pt x="38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7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3"/>
                    <a:pt x="38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5" y="24"/>
                    <a:pt x="30" y="26"/>
                    <a:pt x="26" y="28"/>
                  </a:cubicBezTo>
                  <a:cubicBezTo>
                    <a:pt x="26" y="28"/>
                    <a:pt x="26" y="27"/>
                    <a:pt x="26" y="27"/>
                  </a:cubicBezTo>
                  <a:close/>
                  <a:moveTo>
                    <a:pt x="28" y="28"/>
                  </a:moveTo>
                  <a:cubicBezTo>
                    <a:pt x="27" y="28"/>
                    <a:pt x="26" y="28"/>
                    <a:pt x="26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0" y="26"/>
                    <a:pt x="35" y="24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4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4" y="27"/>
                    <a:pt x="30" y="29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29"/>
                    <a:pt x="30" y="28"/>
                    <a:pt x="33" y="27"/>
                  </a:cubicBezTo>
                  <a:cubicBezTo>
                    <a:pt x="33" y="27"/>
                    <a:pt x="33" y="26"/>
                    <a:pt x="33" y="26"/>
                  </a:cubicBezTo>
                  <a:cubicBezTo>
                    <a:pt x="30" y="27"/>
                    <a:pt x="28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28" y="28"/>
                    <a:pt x="28" y="28"/>
                  </a:cubicBezTo>
                  <a:close/>
                  <a:moveTo>
                    <a:pt x="16" y="22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9" y="20"/>
                    <a:pt x="22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3" y="20"/>
                    <a:pt x="22" y="20"/>
                  </a:cubicBezTo>
                  <a:cubicBezTo>
                    <a:pt x="21" y="20"/>
                    <a:pt x="22" y="21"/>
                    <a:pt x="22" y="20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2" y="20"/>
                    <a:pt x="19" y="22"/>
                    <a:pt x="16" y="23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6" y="22"/>
                    <a:pt x="16" y="22"/>
                    <a:pt x="16" y="22"/>
                  </a:cubicBezTo>
                  <a:close/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8" y="31"/>
                    <a:pt x="21" y="29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1" y="29"/>
                    <a:pt x="18" y="31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17" y="30"/>
                    <a:pt x="17" y="29"/>
                    <a:pt x="17" y="29"/>
                  </a:cubicBezTo>
                  <a:cubicBezTo>
                    <a:pt x="16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29"/>
                    <a:pt x="15" y="27"/>
                    <a:pt x="15" y="25"/>
                  </a:cubicBezTo>
                  <a:cubicBezTo>
                    <a:pt x="15" y="25"/>
                    <a:pt x="15" y="26"/>
                    <a:pt x="15" y="26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9" y="22"/>
                    <a:pt x="22" y="21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3" y="21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3" y="21"/>
                    <a:pt x="24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3"/>
                    <a:pt x="19" y="24"/>
                    <a:pt x="16" y="25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9" y="24"/>
                    <a:pt x="22" y="23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2" y="23"/>
                    <a:pt x="23" y="24"/>
                    <a:pt x="23" y="24"/>
                  </a:cubicBez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2" y="25"/>
                    <a:pt x="18" y="26"/>
                    <a:pt x="15" y="27"/>
                  </a:cubicBezTo>
                  <a:cubicBezTo>
                    <a:pt x="15" y="27"/>
                    <a:pt x="15" y="28"/>
                    <a:pt x="15" y="28"/>
                  </a:cubicBezTo>
                  <a:cubicBezTo>
                    <a:pt x="19" y="27"/>
                    <a:pt x="22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3" y="25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3" y="26"/>
                    <a:pt x="24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7"/>
                    <a:pt x="23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3" y="30"/>
                    <a:pt x="22" y="30"/>
                  </a:cubicBezTo>
                  <a:cubicBezTo>
                    <a:pt x="22" y="30"/>
                    <a:pt x="22" y="31"/>
                    <a:pt x="22" y="31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4" y="35"/>
                  </a:cubicBezTo>
                  <a:cubicBezTo>
                    <a:pt x="14" y="34"/>
                    <a:pt x="14" y="33"/>
                    <a:pt x="14" y="32"/>
                  </a:cubicBezTo>
                  <a:close/>
                  <a:moveTo>
                    <a:pt x="13" y="37"/>
                  </a:moveTo>
                  <a:cubicBezTo>
                    <a:pt x="13" y="37"/>
                    <a:pt x="13" y="37"/>
                    <a:pt x="13" y="37"/>
                  </a:cubicBezTo>
                  <a:cubicBezTo>
                    <a:pt x="15" y="37"/>
                    <a:pt x="16" y="36"/>
                    <a:pt x="17" y="36"/>
                  </a:cubicBezTo>
                  <a:cubicBezTo>
                    <a:pt x="16" y="37"/>
                    <a:pt x="14" y="37"/>
                    <a:pt x="13" y="38"/>
                  </a:cubicBezTo>
                  <a:cubicBezTo>
                    <a:pt x="13" y="37"/>
                    <a:pt x="13" y="37"/>
                    <a:pt x="13" y="37"/>
                  </a:cubicBez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4" y="39"/>
                    <a:pt x="14" y="39"/>
                    <a:pt x="15" y="39"/>
                  </a:cubicBezTo>
                  <a:cubicBezTo>
                    <a:pt x="15" y="39"/>
                    <a:pt x="15" y="38"/>
                    <a:pt x="15" y="38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5" y="37"/>
                    <a:pt x="17" y="37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1" y="35"/>
                    <a:pt x="23" y="34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2" y="34"/>
                    <a:pt x="17" y="36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7"/>
                    <a:pt x="15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ubicBezTo>
                    <a:pt x="15" y="36"/>
                    <a:pt x="14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5" y="35"/>
                    <a:pt x="17" y="35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4"/>
                    <a:pt x="15" y="35"/>
                    <a:pt x="13" y="35"/>
                  </a:cubicBezTo>
                  <a:cubicBezTo>
                    <a:pt x="13" y="35"/>
                    <a:pt x="14" y="35"/>
                    <a:pt x="14" y="35"/>
                  </a:cubicBezTo>
                  <a:cubicBezTo>
                    <a:pt x="17" y="34"/>
                    <a:pt x="21" y="32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2"/>
                    <a:pt x="23" y="32"/>
                    <a:pt x="22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3" y="33"/>
                    <a:pt x="24" y="32"/>
                    <a:pt x="25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3"/>
                    <a:pt x="26" y="33"/>
                  </a:cubicBezTo>
                  <a:cubicBezTo>
                    <a:pt x="26" y="33"/>
                    <a:pt x="26" y="33"/>
                    <a:pt x="26" y="32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5" y="34"/>
                    <a:pt x="24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5"/>
                    <a:pt x="21" y="36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4" y="35"/>
                    <a:pt x="26" y="34"/>
                    <a:pt x="27" y="33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8" y="34"/>
                    <a:pt x="28" y="34"/>
                    <a:pt x="28" y="33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4" y="36"/>
                    <a:pt x="18" y="38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ubicBezTo>
                    <a:pt x="19" y="43"/>
                    <a:pt x="27" y="40"/>
                    <a:pt x="34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27" y="40"/>
                    <a:pt x="19" y="43"/>
                    <a:pt x="11" y="46"/>
                  </a:cubicBezTo>
                  <a:cubicBezTo>
                    <a:pt x="11" y="45"/>
                    <a:pt x="12" y="45"/>
                    <a:pt x="12" y="44"/>
                  </a:cubicBezTo>
                  <a:cubicBezTo>
                    <a:pt x="13" y="44"/>
                    <a:pt x="15" y="43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5" y="43"/>
                    <a:pt x="13" y="43"/>
                    <a:pt x="12" y="44"/>
                  </a:cubicBezTo>
                  <a:cubicBezTo>
                    <a:pt x="12" y="44"/>
                    <a:pt x="12" y="43"/>
                    <a:pt x="12" y="43"/>
                  </a:cubicBezTo>
                  <a:cubicBezTo>
                    <a:pt x="19" y="41"/>
                    <a:pt x="26" y="39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6" y="38"/>
                    <a:pt x="19" y="41"/>
                    <a:pt x="12" y="43"/>
                  </a:cubicBezTo>
                  <a:cubicBezTo>
                    <a:pt x="12" y="42"/>
                    <a:pt x="12" y="42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5" y="41"/>
                    <a:pt x="17" y="40"/>
                    <a:pt x="19" y="39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6" y="39"/>
                    <a:pt x="14" y="40"/>
                    <a:pt x="12" y="41"/>
                  </a:cubicBezTo>
                  <a:cubicBezTo>
                    <a:pt x="12" y="41"/>
                    <a:pt x="12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8" y="38"/>
                    <a:pt x="24" y="37"/>
                    <a:pt x="29" y="35"/>
                  </a:cubicBezTo>
                  <a:cubicBezTo>
                    <a:pt x="27" y="35"/>
                    <a:pt x="26" y="36"/>
                    <a:pt x="24" y="37"/>
                  </a:cubicBezTo>
                  <a:cubicBezTo>
                    <a:pt x="24" y="37"/>
                    <a:pt x="24" y="37"/>
                    <a:pt x="25" y="37"/>
                  </a:cubicBezTo>
                  <a:cubicBezTo>
                    <a:pt x="26" y="36"/>
                    <a:pt x="28" y="35"/>
                    <a:pt x="30" y="35"/>
                  </a:cubicBezTo>
                  <a:cubicBezTo>
                    <a:pt x="30" y="35"/>
                    <a:pt x="30" y="35"/>
                    <a:pt x="30" y="34"/>
                  </a:cubicBezTo>
                  <a:cubicBezTo>
                    <a:pt x="30" y="35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6"/>
                    <a:pt x="33" y="36"/>
                    <a:pt x="34" y="36"/>
                  </a:cubicBezTo>
                  <a:cubicBezTo>
                    <a:pt x="32" y="37"/>
                    <a:pt x="31" y="37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3" y="37"/>
                    <a:pt x="34" y="36"/>
                  </a:cubicBezTo>
                  <a:cubicBezTo>
                    <a:pt x="35" y="37"/>
                    <a:pt x="35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28" y="42"/>
                    <a:pt x="20" y="45"/>
                    <a:pt x="11" y="48"/>
                  </a:cubicBezTo>
                  <a:cubicBezTo>
                    <a:pt x="11" y="48"/>
                    <a:pt x="11" y="47"/>
                    <a:pt x="11" y="46"/>
                  </a:cubicBezTo>
                  <a:close/>
                  <a:moveTo>
                    <a:pt x="41" y="41"/>
                  </a:moveTo>
                  <a:cubicBezTo>
                    <a:pt x="41" y="41"/>
                    <a:pt x="41" y="41"/>
                    <a:pt x="41" y="41"/>
                  </a:cubicBezTo>
                  <a:cubicBezTo>
                    <a:pt x="30" y="45"/>
                    <a:pt x="20" y="50"/>
                    <a:pt x="9" y="54"/>
                  </a:cubicBezTo>
                  <a:cubicBezTo>
                    <a:pt x="10" y="53"/>
                    <a:pt x="10" y="52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2" y="50"/>
                    <a:pt x="14" y="49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1" y="49"/>
                    <a:pt x="11" y="49"/>
                  </a:cubicBezTo>
                  <a:cubicBezTo>
                    <a:pt x="20" y="46"/>
                    <a:pt x="28" y="42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5" y="39"/>
                    <a:pt x="33" y="40"/>
                    <a:pt x="31" y="41"/>
                  </a:cubicBezTo>
                  <a:cubicBezTo>
                    <a:pt x="30" y="41"/>
                    <a:pt x="30" y="41"/>
                    <a:pt x="31" y="41"/>
                  </a:cubicBezTo>
                  <a:cubicBezTo>
                    <a:pt x="33" y="40"/>
                    <a:pt x="35" y="39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9"/>
                    <a:pt x="38" y="39"/>
                  </a:cubicBezTo>
                  <a:cubicBezTo>
                    <a:pt x="39" y="39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0" y="43"/>
                    <a:pt x="20" y="47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20" y="48"/>
                    <a:pt x="30" y="44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7" y="40"/>
                    <a:pt x="34" y="42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4" y="42"/>
                    <a:pt x="37" y="40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8" y="40"/>
                    <a:pt x="36" y="41"/>
                    <a:pt x="34" y="42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6" y="42"/>
                    <a:pt x="39" y="40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40"/>
                    <a:pt x="41" y="40"/>
                    <a:pt x="41" y="41"/>
                  </a:cubicBezTo>
                  <a:close/>
                  <a:moveTo>
                    <a:pt x="42" y="40"/>
                  </a:moveTo>
                  <a:cubicBezTo>
                    <a:pt x="42" y="40"/>
                    <a:pt x="42" y="39"/>
                    <a:pt x="42" y="39"/>
                  </a:cubicBezTo>
                  <a:cubicBezTo>
                    <a:pt x="43" y="39"/>
                    <a:pt x="44" y="38"/>
                    <a:pt x="44" y="38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3" y="38"/>
                    <a:pt x="43" y="39"/>
                    <a:pt x="42" y="39"/>
                  </a:cubicBezTo>
                  <a:cubicBezTo>
                    <a:pt x="42" y="39"/>
                    <a:pt x="41" y="39"/>
                    <a:pt x="41" y="39"/>
                  </a:cubicBezTo>
                  <a:cubicBezTo>
                    <a:pt x="42" y="39"/>
                    <a:pt x="43" y="38"/>
                    <a:pt x="44" y="38"/>
                  </a:cubicBezTo>
                  <a:cubicBezTo>
                    <a:pt x="44" y="38"/>
                    <a:pt x="44" y="37"/>
                    <a:pt x="43" y="37"/>
                  </a:cubicBezTo>
                  <a:cubicBezTo>
                    <a:pt x="43" y="38"/>
                    <a:pt x="42" y="38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8"/>
                    <a:pt x="40" y="38"/>
                  </a:cubicBezTo>
                  <a:cubicBezTo>
                    <a:pt x="44" y="37"/>
                    <a:pt x="48" y="35"/>
                    <a:pt x="51" y="33"/>
                  </a:cubicBezTo>
                  <a:cubicBezTo>
                    <a:pt x="51" y="33"/>
                    <a:pt x="51" y="33"/>
                    <a:pt x="51" y="32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0" y="34"/>
                    <a:pt x="49" y="34"/>
                    <a:pt x="48" y="35"/>
                  </a:cubicBezTo>
                  <a:cubicBezTo>
                    <a:pt x="47" y="35"/>
                    <a:pt x="48" y="36"/>
                    <a:pt x="48" y="35"/>
                  </a:cubicBezTo>
                  <a:cubicBezTo>
                    <a:pt x="49" y="35"/>
                    <a:pt x="51" y="34"/>
                    <a:pt x="52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0" y="35"/>
                    <a:pt x="46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lose/>
                  <a:moveTo>
                    <a:pt x="45" y="41"/>
                  </a:moveTo>
                  <a:cubicBezTo>
                    <a:pt x="45" y="41"/>
                    <a:pt x="45" y="41"/>
                    <a:pt x="44" y="41"/>
                  </a:cubicBezTo>
                  <a:cubicBezTo>
                    <a:pt x="45" y="40"/>
                    <a:pt x="46" y="40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6" y="39"/>
                    <a:pt x="45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6" y="39"/>
                    <a:pt x="45" y="39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6" y="38"/>
                    <a:pt x="50" y="36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36"/>
                    <a:pt x="51" y="36"/>
                    <a:pt x="51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5"/>
                  </a:cubicBezTo>
                  <a:cubicBezTo>
                    <a:pt x="54" y="35"/>
                    <a:pt x="53" y="36"/>
                    <a:pt x="52" y="36"/>
                  </a:cubicBezTo>
                  <a:cubicBezTo>
                    <a:pt x="51" y="36"/>
                    <a:pt x="52" y="37"/>
                    <a:pt x="52" y="36"/>
                  </a:cubicBezTo>
                  <a:cubicBezTo>
                    <a:pt x="53" y="36"/>
                    <a:pt x="54" y="35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2" y="37"/>
                    <a:pt x="49" y="39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lose/>
                  <a:moveTo>
                    <a:pt x="57" y="45"/>
                  </a:move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6"/>
                    <a:pt x="56" y="46"/>
                  </a:cubicBezTo>
                  <a:cubicBezTo>
                    <a:pt x="56" y="46"/>
                    <a:pt x="56" y="46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5" y="46"/>
                    <a:pt x="55" y="45"/>
                  </a:cubicBezTo>
                  <a:cubicBezTo>
                    <a:pt x="56" y="45"/>
                    <a:pt x="56" y="45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6" y="44"/>
                    <a:pt x="55" y="45"/>
                    <a:pt x="55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5"/>
                    <a:pt x="56" y="44"/>
                    <a:pt x="57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4"/>
                    <a:pt x="55" y="44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3" y="44"/>
                    <a:pt x="52" y="44"/>
                    <a:pt x="51" y="44"/>
                  </a:cubicBezTo>
                  <a:cubicBezTo>
                    <a:pt x="52" y="43"/>
                    <a:pt x="53" y="42"/>
                    <a:pt x="54" y="42"/>
                  </a:cubicBezTo>
                  <a:cubicBezTo>
                    <a:pt x="54" y="42"/>
                    <a:pt x="54" y="41"/>
                    <a:pt x="54" y="42"/>
                  </a:cubicBezTo>
                  <a:cubicBezTo>
                    <a:pt x="53" y="42"/>
                    <a:pt x="52" y="43"/>
                    <a:pt x="50" y="43"/>
                  </a:cubicBezTo>
                  <a:cubicBezTo>
                    <a:pt x="50" y="43"/>
                    <a:pt x="49" y="43"/>
                    <a:pt x="49" y="43"/>
                  </a:cubicBezTo>
                  <a:cubicBezTo>
                    <a:pt x="50" y="42"/>
                    <a:pt x="51" y="42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1" y="41"/>
                    <a:pt x="50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0" y="41"/>
                  </a:cubicBezTo>
                  <a:cubicBezTo>
                    <a:pt x="50" y="41"/>
                    <a:pt x="49" y="41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7" y="42"/>
                    <a:pt x="47" y="42"/>
                    <a:pt x="46" y="41"/>
                  </a:cubicBezTo>
                  <a:cubicBezTo>
                    <a:pt x="47" y="41"/>
                    <a:pt x="49" y="40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48" y="40"/>
                    <a:pt x="47" y="41"/>
                    <a:pt x="46" y="41"/>
                  </a:cubicBezTo>
                  <a:cubicBezTo>
                    <a:pt x="46" y="41"/>
                    <a:pt x="45" y="41"/>
                    <a:pt x="45" y="41"/>
                  </a:cubicBezTo>
                  <a:cubicBezTo>
                    <a:pt x="49" y="39"/>
                    <a:pt x="53" y="37"/>
                    <a:pt x="57" y="35"/>
                  </a:cubicBezTo>
                  <a:cubicBezTo>
                    <a:pt x="57" y="35"/>
                    <a:pt x="57" y="36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6" y="36"/>
                    <a:pt x="55" y="37"/>
                    <a:pt x="54" y="37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5" y="38"/>
                    <a:pt x="51" y="40"/>
                    <a:pt x="47" y="41"/>
                  </a:cubicBezTo>
                  <a:cubicBezTo>
                    <a:pt x="47" y="41"/>
                    <a:pt x="47" y="42"/>
                    <a:pt x="47" y="42"/>
                  </a:cubicBezTo>
                  <a:cubicBezTo>
                    <a:pt x="51" y="40"/>
                    <a:pt x="55" y="38"/>
                    <a:pt x="58" y="36"/>
                  </a:cubicBezTo>
                  <a:cubicBezTo>
                    <a:pt x="57" y="37"/>
                    <a:pt x="56" y="37"/>
                    <a:pt x="56" y="38"/>
                  </a:cubicBezTo>
                  <a:cubicBezTo>
                    <a:pt x="55" y="38"/>
                    <a:pt x="56" y="38"/>
                    <a:pt x="56" y="38"/>
                  </a:cubicBezTo>
                  <a:cubicBezTo>
                    <a:pt x="57" y="38"/>
                    <a:pt x="57" y="37"/>
                    <a:pt x="58" y="37"/>
                  </a:cubicBezTo>
                  <a:cubicBezTo>
                    <a:pt x="58" y="37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9" y="37"/>
                    <a:pt x="59" y="37"/>
                    <a:pt x="60" y="37"/>
                  </a:cubicBezTo>
                  <a:cubicBezTo>
                    <a:pt x="57" y="39"/>
                    <a:pt x="53" y="41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4" y="41"/>
                    <a:pt x="57" y="39"/>
                    <a:pt x="60" y="37"/>
                  </a:cubicBezTo>
                  <a:cubicBezTo>
                    <a:pt x="60" y="37"/>
                    <a:pt x="60" y="37"/>
                    <a:pt x="61" y="38"/>
                  </a:cubicBezTo>
                  <a:cubicBezTo>
                    <a:pt x="59" y="40"/>
                    <a:pt x="58" y="43"/>
                    <a:pt x="57" y="45"/>
                  </a:cubicBezTo>
                  <a:close/>
                  <a:moveTo>
                    <a:pt x="60" y="47"/>
                  </a:moveTo>
                  <a:cubicBezTo>
                    <a:pt x="60" y="47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4"/>
                    <a:pt x="63" y="44"/>
                  </a:cubicBezTo>
                  <a:cubicBezTo>
                    <a:pt x="62" y="45"/>
                    <a:pt x="61" y="46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1" y="45"/>
                    <a:pt x="64" y="43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6" y="42"/>
                    <a:pt x="66" y="42"/>
                  </a:cubicBezTo>
                  <a:cubicBezTo>
                    <a:pt x="66" y="42"/>
                    <a:pt x="66" y="43"/>
                    <a:pt x="66" y="43"/>
                  </a:cubicBezTo>
                  <a:cubicBezTo>
                    <a:pt x="66" y="43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5" y="44"/>
                    <a:pt x="63" y="46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lose/>
                  <a:moveTo>
                    <a:pt x="66" y="49"/>
                  </a:move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7" y="48"/>
                    <a:pt x="68" y="48"/>
                    <a:pt x="70" y="47"/>
                  </a:cubicBezTo>
                  <a:cubicBezTo>
                    <a:pt x="69" y="47"/>
                    <a:pt x="69" y="47"/>
                    <a:pt x="69" y="48"/>
                  </a:cubicBezTo>
                  <a:cubicBezTo>
                    <a:pt x="68" y="49"/>
                    <a:pt x="66" y="49"/>
                    <a:pt x="65" y="49"/>
                  </a:cubicBezTo>
                  <a:cubicBezTo>
                    <a:pt x="65" y="49"/>
                    <a:pt x="66" y="48"/>
                    <a:pt x="66" y="48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66" y="48"/>
                    <a:pt x="65" y="48"/>
                    <a:pt x="64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49"/>
                    <a:pt x="64" y="49"/>
                    <a:pt x="63" y="49"/>
                  </a:cubicBezTo>
                  <a:cubicBezTo>
                    <a:pt x="64" y="48"/>
                    <a:pt x="65" y="48"/>
                    <a:pt x="65" y="47"/>
                  </a:cubicBezTo>
                  <a:cubicBezTo>
                    <a:pt x="66" y="47"/>
                    <a:pt x="65" y="47"/>
                    <a:pt x="65" y="47"/>
                  </a:cubicBezTo>
                  <a:cubicBezTo>
                    <a:pt x="64" y="47"/>
                    <a:pt x="64" y="48"/>
                    <a:pt x="63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4" y="47"/>
                    <a:pt x="66" y="46"/>
                    <a:pt x="68" y="44"/>
                  </a:cubicBezTo>
                  <a:cubicBezTo>
                    <a:pt x="69" y="44"/>
                    <a:pt x="68" y="44"/>
                    <a:pt x="68" y="44"/>
                  </a:cubicBezTo>
                  <a:cubicBezTo>
                    <a:pt x="66" y="45"/>
                    <a:pt x="64" y="47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3" y="47"/>
                    <a:pt x="64" y="46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4" y="46"/>
                    <a:pt x="62" y="47"/>
                    <a:pt x="61" y="48"/>
                  </a:cubicBezTo>
                  <a:cubicBezTo>
                    <a:pt x="61" y="48"/>
                    <a:pt x="60" y="48"/>
                    <a:pt x="60" y="47"/>
                  </a:cubicBezTo>
                  <a:cubicBezTo>
                    <a:pt x="63" y="46"/>
                    <a:pt x="65" y="44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9" y="44"/>
                    <a:pt x="70" y="45"/>
                    <a:pt x="70" y="46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8" y="47"/>
                    <a:pt x="67" y="48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5" y="49"/>
                    <a:pt x="66" y="4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9" name="Oval 12874"/>
            <p:cNvSpPr>
              <a:spLocks noChangeArrowheads="1"/>
            </p:cNvSpPr>
            <p:nvPr/>
          </p:nvSpPr>
          <p:spPr bwMode="auto">
            <a:xfrm>
              <a:off x="7606798" y="4308597"/>
              <a:ext cx="1829" cy="1829"/>
            </a:xfrm>
            <a:prstGeom prst="ellipse">
              <a:avLst/>
            </a:pr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0" name="Rectangle 12875"/>
            <p:cNvSpPr>
              <a:spLocks noChangeArrowheads="1"/>
            </p:cNvSpPr>
            <p:nvPr/>
          </p:nvSpPr>
          <p:spPr bwMode="auto">
            <a:xfrm>
              <a:off x="7632394" y="3875304"/>
              <a:ext cx="1829" cy="1829"/>
            </a:xfrm>
            <a:prstGeom prst="rect">
              <a:avLst/>
            </a:pr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1" name="Freeform 12876"/>
            <p:cNvSpPr>
              <a:spLocks/>
            </p:cNvSpPr>
            <p:nvPr/>
          </p:nvSpPr>
          <p:spPr bwMode="auto">
            <a:xfrm>
              <a:off x="7641536" y="378572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2" name="Freeform 12877"/>
            <p:cNvSpPr>
              <a:spLocks/>
            </p:cNvSpPr>
            <p:nvPr/>
          </p:nvSpPr>
          <p:spPr bwMode="auto">
            <a:xfrm>
              <a:off x="7594001" y="3858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3" name="Freeform 12878"/>
            <p:cNvSpPr>
              <a:spLocks/>
            </p:cNvSpPr>
            <p:nvPr/>
          </p:nvSpPr>
          <p:spPr bwMode="auto">
            <a:xfrm>
              <a:off x="7720149" y="3884446"/>
              <a:ext cx="7313" cy="12798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2 w 2"/>
                <a:gd name="T5" fmla="*/ 1 h 3"/>
                <a:gd name="T6" fmla="*/ 0 w 2"/>
                <a:gd name="T7" fmla="*/ 2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4" name="Freeform 12879"/>
            <p:cNvSpPr>
              <a:spLocks/>
            </p:cNvSpPr>
            <p:nvPr/>
          </p:nvSpPr>
          <p:spPr bwMode="auto">
            <a:xfrm>
              <a:off x="7740260" y="3906385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5" name="Freeform 12880"/>
            <p:cNvSpPr>
              <a:spLocks/>
            </p:cNvSpPr>
            <p:nvPr/>
          </p:nvSpPr>
          <p:spPr bwMode="auto">
            <a:xfrm>
              <a:off x="7714665" y="3897243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6" name="Freeform 12881"/>
            <p:cNvSpPr>
              <a:spLocks/>
            </p:cNvSpPr>
            <p:nvPr/>
          </p:nvSpPr>
          <p:spPr bwMode="auto">
            <a:xfrm>
              <a:off x="7736604" y="3889930"/>
              <a:ext cx="9142" cy="365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7" name="Freeform 12882"/>
            <p:cNvSpPr>
              <a:spLocks/>
            </p:cNvSpPr>
            <p:nvPr/>
          </p:nvSpPr>
          <p:spPr bwMode="auto">
            <a:xfrm>
              <a:off x="7732947" y="3889930"/>
              <a:ext cx="3656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8" name="Freeform 12883"/>
            <p:cNvSpPr>
              <a:spLocks/>
            </p:cNvSpPr>
            <p:nvPr/>
          </p:nvSpPr>
          <p:spPr bwMode="auto">
            <a:xfrm>
              <a:off x="7754886" y="3897243"/>
              <a:ext cx="3656" cy="548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9" name="Freeform 12884"/>
            <p:cNvSpPr>
              <a:spLocks/>
            </p:cNvSpPr>
            <p:nvPr/>
          </p:nvSpPr>
          <p:spPr bwMode="auto">
            <a:xfrm>
              <a:off x="7754886" y="3902728"/>
              <a:ext cx="7313" cy="731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0" name="Freeform 12885"/>
            <p:cNvSpPr>
              <a:spLocks/>
            </p:cNvSpPr>
            <p:nvPr/>
          </p:nvSpPr>
          <p:spPr bwMode="auto">
            <a:xfrm>
              <a:off x="7542811" y="4343333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1" name="Freeform 12886"/>
            <p:cNvSpPr>
              <a:spLocks/>
            </p:cNvSpPr>
            <p:nvPr/>
          </p:nvSpPr>
          <p:spPr bwMode="auto">
            <a:xfrm>
              <a:off x="7619597" y="4314081"/>
              <a:ext cx="21939" cy="20111"/>
            </a:xfrm>
            <a:custGeom>
              <a:avLst/>
              <a:gdLst>
                <a:gd name="T0" fmla="*/ 5 w 5"/>
                <a:gd name="T1" fmla="*/ 1 h 5"/>
                <a:gd name="T2" fmla="*/ 0 w 5"/>
                <a:gd name="T3" fmla="*/ 4 h 5"/>
                <a:gd name="T4" fmla="*/ 0 w 5"/>
                <a:gd name="T5" fmla="*/ 4 h 5"/>
                <a:gd name="T6" fmla="*/ 5 w 5"/>
                <a:gd name="T7" fmla="*/ 1 h 5"/>
                <a:gd name="T8" fmla="*/ 5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2" name="Freeform 12887"/>
            <p:cNvSpPr>
              <a:spLocks/>
            </p:cNvSpPr>
            <p:nvPr/>
          </p:nvSpPr>
          <p:spPr bwMode="auto">
            <a:xfrm>
              <a:off x="7637879" y="4326879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3" name="Freeform 12888"/>
            <p:cNvSpPr>
              <a:spLocks/>
            </p:cNvSpPr>
            <p:nvPr/>
          </p:nvSpPr>
          <p:spPr bwMode="auto">
            <a:xfrm>
              <a:off x="7480651" y="4321394"/>
              <a:ext cx="9142" cy="548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4" name="Freeform 12889"/>
            <p:cNvSpPr>
              <a:spLocks/>
            </p:cNvSpPr>
            <p:nvPr/>
          </p:nvSpPr>
          <p:spPr bwMode="auto">
            <a:xfrm>
              <a:off x="7594001" y="4321394"/>
              <a:ext cx="9142" cy="5485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5" name="Freeform 12890"/>
            <p:cNvSpPr>
              <a:spLocks/>
            </p:cNvSpPr>
            <p:nvPr/>
          </p:nvSpPr>
          <p:spPr bwMode="auto">
            <a:xfrm>
              <a:off x="7603142" y="4321394"/>
              <a:ext cx="7313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6" name="Freeform 12891"/>
            <p:cNvSpPr>
              <a:spLocks/>
            </p:cNvSpPr>
            <p:nvPr/>
          </p:nvSpPr>
          <p:spPr bwMode="auto">
            <a:xfrm>
              <a:off x="7667131" y="4326879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7" name="Freeform 12892"/>
            <p:cNvSpPr>
              <a:spLocks noEditPoints="1"/>
            </p:cNvSpPr>
            <p:nvPr/>
          </p:nvSpPr>
          <p:spPr bwMode="auto">
            <a:xfrm>
              <a:off x="6634176" y="4655962"/>
              <a:ext cx="80442" cy="120664"/>
            </a:xfrm>
            <a:custGeom>
              <a:avLst/>
              <a:gdLst>
                <a:gd name="T0" fmla="*/ 17 w 19"/>
                <a:gd name="T1" fmla="*/ 5 h 28"/>
                <a:gd name="T2" fmla="*/ 3 w 19"/>
                <a:gd name="T3" fmla="*/ 3 h 28"/>
                <a:gd name="T4" fmla="*/ 0 w 19"/>
                <a:gd name="T5" fmla="*/ 10 h 28"/>
                <a:gd name="T6" fmla="*/ 5 w 19"/>
                <a:gd name="T7" fmla="*/ 27 h 28"/>
                <a:gd name="T8" fmla="*/ 10 w 19"/>
                <a:gd name="T9" fmla="*/ 1 h 28"/>
                <a:gd name="T10" fmla="*/ 3 w 19"/>
                <a:gd name="T11" fmla="*/ 5 h 28"/>
                <a:gd name="T12" fmla="*/ 4 w 19"/>
                <a:gd name="T13" fmla="*/ 4 h 28"/>
                <a:gd name="T14" fmla="*/ 4 w 19"/>
                <a:gd name="T15" fmla="*/ 3 h 28"/>
                <a:gd name="T16" fmla="*/ 9 w 19"/>
                <a:gd name="T17" fmla="*/ 3 h 28"/>
                <a:gd name="T18" fmla="*/ 2 w 19"/>
                <a:gd name="T19" fmla="*/ 6 h 28"/>
                <a:gd name="T20" fmla="*/ 9 w 19"/>
                <a:gd name="T21" fmla="*/ 2 h 28"/>
                <a:gd name="T22" fmla="*/ 12 w 19"/>
                <a:gd name="T23" fmla="*/ 2 h 28"/>
                <a:gd name="T24" fmla="*/ 0 w 19"/>
                <a:gd name="T25" fmla="*/ 13 h 28"/>
                <a:gd name="T26" fmla="*/ 5 w 19"/>
                <a:gd name="T27" fmla="*/ 9 h 28"/>
                <a:gd name="T28" fmla="*/ 1 w 19"/>
                <a:gd name="T29" fmla="*/ 11 h 28"/>
                <a:gd name="T30" fmla="*/ 5 w 19"/>
                <a:gd name="T31" fmla="*/ 8 h 28"/>
                <a:gd name="T32" fmla="*/ 1 w 19"/>
                <a:gd name="T33" fmla="*/ 10 h 28"/>
                <a:gd name="T34" fmla="*/ 13 w 19"/>
                <a:gd name="T35" fmla="*/ 3 h 28"/>
                <a:gd name="T36" fmla="*/ 10 w 19"/>
                <a:gd name="T37" fmla="*/ 4 h 28"/>
                <a:gd name="T38" fmla="*/ 14 w 19"/>
                <a:gd name="T39" fmla="*/ 3 h 28"/>
                <a:gd name="T40" fmla="*/ 13 w 19"/>
                <a:gd name="T41" fmla="*/ 2 h 28"/>
                <a:gd name="T42" fmla="*/ 9 w 19"/>
                <a:gd name="T43" fmla="*/ 3 h 28"/>
                <a:gd name="T44" fmla="*/ 13 w 19"/>
                <a:gd name="T45" fmla="*/ 2 h 28"/>
                <a:gd name="T46" fmla="*/ 1 w 19"/>
                <a:gd name="T47" fmla="*/ 12 h 28"/>
                <a:gd name="T48" fmla="*/ 17 w 19"/>
                <a:gd name="T49" fmla="*/ 5 h 28"/>
                <a:gd name="T50" fmla="*/ 0 w 19"/>
                <a:gd name="T51" fmla="*/ 16 h 28"/>
                <a:gd name="T52" fmla="*/ 17 w 19"/>
                <a:gd name="T53" fmla="*/ 6 h 28"/>
                <a:gd name="T54" fmla="*/ 1 w 19"/>
                <a:gd name="T55" fmla="*/ 15 h 28"/>
                <a:gd name="T56" fmla="*/ 19 w 19"/>
                <a:gd name="T57" fmla="*/ 15 h 28"/>
                <a:gd name="T58" fmla="*/ 8 w 19"/>
                <a:gd name="T59" fmla="*/ 28 h 28"/>
                <a:gd name="T60" fmla="*/ 12 w 19"/>
                <a:gd name="T61" fmla="*/ 25 h 28"/>
                <a:gd name="T62" fmla="*/ 9 w 19"/>
                <a:gd name="T63" fmla="*/ 25 h 28"/>
                <a:gd name="T64" fmla="*/ 5 w 19"/>
                <a:gd name="T65" fmla="*/ 27 h 28"/>
                <a:gd name="T66" fmla="*/ 5 w 19"/>
                <a:gd name="T67" fmla="*/ 26 h 28"/>
                <a:gd name="T68" fmla="*/ 9 w 19"/>
                <a:gd name="T69" fmla="*/ 23 h 28"/>
                <a:gd name="T70" fmla="*/ 16 w 19"/>
                <a:gd name="T71" fmla="*/ 20 h 28"/>
                <a:gd name="T72" fmla="*/ 3 w 19"/>
                <a:gd name="T73" fmla="*/ 24 h 28"/>
                <a:gd name="T74" fmla="*/ 3 w 19"/>
                <a:gd name="T75" fmla="*/ 24 h 28"/>
                <a:gd name="T76" fmla="*/ 18 w 19"/>
                <a:gd name="T77" fmla="*/ 15 h 28"/>
                <a:gd name="T78" fmla="*/ 2 w 19"/>
                <a:gd name="T79" fmla="*/ 21 h 28"/>
                <a:gd name="T80" fmla="*/ 2 w 19"/>
                <a:gd name="T81" fmla="*/ 21 h 28"/>
                <a:gd name="T82" fmla="*/ 17 w 19"/>
                <a:gd name="T83" fmla="*/ 14 h 28"/>
                <a:gd name="T84" fmla="*/ 1 w 19"/>
                <a:gd name="T85" fmla="*/ 20 h 28"/>
                <a:gd name="T86" fmla="*/ 5 w 19"/>
                <a:gd name="T87" fmla="*/ 18 h 28"/>
                <a:gd name="T88" fmla="*/ 1 w 19"/>
                <a:gd name="T89" fmla="*/ 19 h 28"/>
                <a:gd name="T90" fmla="*/ 18 w 19"/>
                <a:gd name="T91" fmla="*/ 12 h 28"/>
                <a:gd name="T92" fmla="*/ 0 w 19"/>
                <a:gd name="T9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28">
                  <a:moveTo>
                    <a:pt x="19" y="17"/>
                  </a:moveTo>
                  <a:cubicBezTo>
                    <a:pt x="19" y="15"/>
                    <a:pt x="19" y="12"/>
                    <a:pt x="19" y="10"/>
                  </a:cubicBezTo>
                  <a:cubicBezTo>
                    <a:pt x="19" y="9"/>
                    <a:pt x="18" y="7"/>
                    <a:pt x="17" y="5"/>
                  </a:cubicBezTo>
                  <a:cubicBezTo>
                    <a:pt x="16" y="4"/>
                    <a:pt x="15" y="3"/>
                    <a:pt x="14" y="2"/>
                  </a:cubicBezTo>
                  <a:cubicBezTo>
                    <a:pt x="12" y="1"/>
                    <a:pt x="9" y="0"/>
                    <a:pt x="7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1" y="5"/>
                    <a:pt x="1" y="8"/>
                    <a:pt x="0" y="10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8"/>
                    <a:pt x="1" y="22"/>
                    <a:pt x="3" y="24"/>
                  </a:cubicBezTo>
                  <a:cubicBezTo>
                    <a:pt x="3" y="26"/>
                    <a:pt x="4" y="26"/>
                    <a:pt x="5" y="27"/>
                  </a:cubicBezTo>
                  <a:cubicBezTo>
                    <a:pt x="7" y="28"/>
                    <a:pt x="8" y="28"/>
                    <a:pt x="10" y="28"/>
                  </a:cubicBezTo>
                  <a:cubicBezTo>
                    <a:pt x="15" y="27"/>
                    <a:pt x="18" y="21"/>
                    <a:pt x="19" y="17"/>
                  </a:cubicBezTo>
                  <a:close/>
                  <a:moveTo>
                    <a:pt x="10" y="1"/>
                  </a:moveTo>
                  <a:cubicBezTo>
                    <a:pt x="10" y="1"/>
                    <a:pt x="9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3"/>
                    <a:pt x="5" y="4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5" y="2"/>
                    <a:pt x="8" y="1"/>
                    <a:pt x="10" y="1"/>
                  </a:cubicBezTo>
                  <a:close/>
                  <a:moveTo>
                    <a:pt x="12" y="2"/>
                  </a:moveTo>
                  <a:cubicBezTo>
                    <a:pt x="11" y="2"/>
                    <a:pt x="10" y="3"/>
                    <a:pt x="9" y="3"/>
                  </a:cubicBezTo>
                  <a:cubicBezTo>
                    <a:pt x="10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3"/>
                    <a:pt x="5" y="5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4" y="4"/>
                    <a:pt x="6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lose/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2" y="9"/>
                    <a:pt x="6" y="11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10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9"/>
                    <a:pt x="10" y="7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1" y="5"/>
                    <a:pt x="8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9"/>
                    <a:pt x="2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8"/>
                    <a:pt x="9" y="6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9" y="5"/>
                    <a:pt x="5" y="7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4" y="7"/>
                    <a:pt x="7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3"/>
                    <a:pt x="11" y="3"/>
                  </a:cubicBezTo>
                  <a:cubicBezTo>
                    <a:pt x="12" y="3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4"/>
                    <a:pt x="5" y="6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7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6" y="4"/>
                    <a:pt x="16" y="5"/>
                  </a:cubicBezTo>
                  <a:cubicBezTo>
                    <a:pt x="11" y="7"/>
                    <a:pt x="6" y="9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10"/>
                    <a:pt x="11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lose/>
                  <a:moveTo>
                    <a:pt x="18" y="8"/>
                  </a:moveTo>
                  <a:cubicBezTo>
                    <a:pt x="12" y="11"/>
                    <a:pt x="6" y="14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6" y="11"/>
                    <a:pt x="12" y="9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2" y="10"/>
                    <a:pt x="6" y="12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7" y="13"/>
                    <a:pt x="12" y="10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lose/>
                  <a:moveTo>
                    <a:pt x="19" y="15"/>
                  </a:moveTo>
                  <a:cubicBezTo>
                    <a:pt x="18" y="19"/>
                    <a:pt x="16" y="25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0" y="27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7"/>
                    <a:pt x="11" y="26"/>
                    <a:pt x="12" y="26"/>
                  </a:cubicBezTo>
                  <a:cubicBezTo>
                    <a:pt x="12" y="26"/>
                    <a:pt x="12" y="25"/>
                    <a:pt x="12" y="25"/>
                  </a:cubicBezTo>
                  <a:cubicBezTo>
                    <a:pt x="10" y="26"/>
                    <a:pt x="9" y="27"/>
                    <a:pt x="7" y="27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7" y="26"/>
                    <a:pt x="8" y="26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5"/>
                    <a:pt x="12" y="24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1" y="23"/>
                    <a:pt x="8" y="25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6" y="25"/>
                    <a:pt x="7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7" y="24"/>
                    <a:pt x="6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8" y="23"/>
                    <a:pt x="12" y="22"/>
                    <a:pt x="16" y="20"/>
                  </a:cubicBezTo>
                  <a:cubicBezTo>
                    <a:pt x="17" y="20"/>
                    <a:pt x="17" y="20"/>
                    <a:pt x="16" y="20"/>
                  </a:cubicBezTo>
                  <a:cubicBezTo>
                    <a:pt x="12" y="21"/>
                    <a:pt x="8" y="23"/>
                    <a:pt x="4" y="25"/>
                  </a:cubicBezTo>
                  <a:cubicBezTo>
                    <a:pt x="3" y="25"/>
                    <a:pt x="3" y="25"/>
                    <a:pt x="3" y="24"/>
                  </a:cubicBezTo>
                  <a:cubicBezTo>
                    <a:pt x="5" y="24"/>
                    <a:pt x="6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6" y="23"/>
                    <a:pt x="5" y="24"/>
                    <a:pt x="3" y="24"/>
                  </a:cubicBezTo>
                  <a:cubicBezTo>
                    <a:pt x="3" y="24"/>
                    <a:pt x="2" y="23"/>
                    <a:pt x="2" y="22"/>
                  </a:cubicBezTo>
                  <a:cubicBezTo>
                    <a:pt x="7" y="20"/>
                    <a:pt x="13" y="18"/>
                    <a:pt x="18" y="16"/>
                  </a:cubicBezTo>
                  <a:cubicBezTo>
                    <a:pt x="19" y="16"/>
                    <a:pt x="18" y="15"/>
                    <a:pt x="18" y="15"/>
                  </a:cubicBezTo>
                  <a:cubicBezTo>
                    <a:pt x="13" y="17"/>
                    <a:pt x="7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3" y="21"/>
                    <a:pt x="5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3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6" y="19"/>
                    <a:pt x="12" y="16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1" y="16"/>
                    <a:pt x="6" y="18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4" y="19"/>
                    <a:pt x="6" y="18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7" y="17"/>
                    <a:pt x="12" y="14"/>
                    <a:pt x="18" y="12"/>
                  </a:cubicBezTo>
                  <a:cubicBezTo>
                    <a:pt x="18" y="12"/>
                    <a:pt x="18" y="11"/>
                    <a:pt x="18" y="12"/>
                  </a:cubicBezTo>
                  <a:cubicBezTo>
                    <a:pt x="12" y="14"/>
                    <a:pt x="7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7"/>
                    <a:pt x="0" y="17"/>
                  </a:cubicBezTo>
                  <a:cubicBezTo>
                    <a:pt x="6" y="14"/>
                    <a:pt x="12" y="11"/>
                    <a:pt x="18" y="9"/>
                  </a:cubicBezTo>
                  <a:cubicBezTo>
                    <a:pt x="19" y="11"/>
                    <a:pt x="19" y="13"/>
                    <a:pt x="19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8" name="Freeform 12893"/>
            <p:cNvSpPr>
              <a:spLocks noEditPoints="1"/>
            </p:cNvSpPr>
            <p:nvPr/>
          </p:nvSpPr>
          <p:spPr bwMode="auto">
            <a:xfrm>
              <a:off x="6529967" y="4798564"/>
              <a:ext cx="117007" cy="124320"/>
            </a:xfrm>
            <a:custGeom>
              <a:avLst/>
              <a:gdLst>
                <a:gd name="T0" fmla="*/ 12 w 27"/>
                <a:gd name="T1" fmla="*/ 5 h 29"/>
                <a:gd name="T2" fmla="*/ 6 w 27"/>
                <a:gd name="T3" fmla="*/ 16 h 29"/>
                <a:gd name="T4" fmla="*/ 4 w 27"/>
                <a:gd name="T5" fmla="*/ 21 h 29"/>
                <a:gd name="T6" fmla="*/ 0 w 27"/>
                <a:gd name="T7" fmla="*/ 28 h 29"/>
                <a:gd name="T8" fmla="*/ 3 w 27"/>
                <a:gd name="T9" fmla="*/ 24 h 29"/>
                <a:gd name="T10" fmla="*/ 24 w 27"/>
                <a:gd name="T11" fmla="*/ 16 h 29"/>
                <a:gd name="T12" fmla="*/ 26 w 27"/>
                <a:gd name="T13" fmla="*/ 15 h 29"/>
                <a:gd name="T14" fmla="*/ 27 w 27"/>
                <a:gd name="T15" fmla="*/ 14 h 29"/>
                <a:gd name="T16" fmla="*/ 3 w 27"/>
                <a:gd name="T17" fmla="*/ 24 h 29"/>
                <a:gd name="T18" fmla="*/ 25 w 27"/>
                <a:gd name="T19" fmla="*/ 14 h 29"/>
                <a:gd name="T20" fmla="*/ 4 w 27"/>
                <a:gd name="T21" fmla="*/ 22 h 29"/>
                <a:gd name="T22" fmla="*/ 25 w 27"/>
                <a:gd name="T23" fmla="*/ 10 h 29"/>
                <a:gd name="T24" fmla="*/ 21 w 27"/>
                <a:gd name="T25" fmla="*/ 13 h 29"/>
                <a:gd name="T26" fmla="*/ 25 w 27"/>
                <a:gd name="T27" fmla="*/ 10 h 29"/>
                <a:gd name="T28" fmla="*/ 7 w 27"/>
                <a:gd name="T29" fmla="*/ 16 h 29"/>
                <a:gd name="T30" fmla="*/ 7 w 27"/>
                <a:gd name="T31" fmla="*/ 15 h 29"/>
                <a:gd name="T32" fmla="*/ 20 w 27"/>
                <a:gd name="T33" fmla="*/ 11 h 29"/>
                <a:gd name="T34" fmla="*/ 21 w 27"/>
                <a:gd name="T35" fmla="*/ 11 h 29"/>
                <a:gd name="T36" fmla="*/ 25 w 27"/>
                <a:gd name="T37" fmla="*/ 9 h 29"/>
                <a:gd name="T38" fmla="*/ 23 w 27"/>
                <a:gd name="T39" fmla="*/ 10 h 29"/>
                <a:gd name="T40" fmla="*/ 25 w 27"/>
                <a:gd name="T41" fmla="*/ 9 h 29"/>
                <a:gd name="T42" fmla="*/ 24 w 27"/>
                <a:gd name="T43" fmla="*/ 9 h 29"/>
                <a:gd name="T44" fmla="*/ 7 w 27"/>
                <a:gd name="T45" fmla="*/ 15 h 29"/>
                <a:gd name="T46" fmla="*/ 19 w 27"/>
                <a:gd name="T47" fmla="*/ 9 h 29"/>
                <a:gd name="T48" fmla="*/ 22 w 27"/>
                <a:gd name="T49" fmla="*/ 8 h 29"/>
                <a:gd name="T50" fmla="*/ 23 w 27"/>
                <a:gd name="T51" fmla="*/ 7 h 29"/>
                <a:gd name="T52" fmla="*/ 24 w 27"/>
                <a:gd name="T53" fmla="*/ 6 h 29"/>
                <a:gd name="T54" fmla="*/ 24 w 27"/>
                <a:gd name="T55" fmla="*/ 6 h 29"/>
                <a:gd name="T56" fmla="*/ 21 w 27"/>
                <a:gd name="T57" fmla="*/ 8 h 29"/>
                <a:gd name="T58" fmla="*/ 22 w 27"/>
                <a:gd name="T59" fmla="*/ 7 h 29"/>
                <a:gd name="T60" fmla="*/ 10 w 27"/>
                <a:gd name="T61" fmla="*/ 10 h 29"/>
                <a:gd name="T62" fmla="*/ 23 w 27"/>
                <a:gd name="T63" fmla="*/ 4 h 29"/>
                <a:gd name="T64" fmla="*/ 10 w 27"/>
                <a:gd name="T65" fmla="*/ 9 h 29"/>
                <a:gd name="T66" fmla="*/ 14 w 27"/>
                <a:gd name="T67" fmla="*/ 8 h 29"/>
                <a:gd name="T68" fmla="*/ 11 w 27"/>
                <a:gd name="T69" fmla="*/ 8 h 29"/>
                <a:gd name="T70" fmla="*/ 23 w 27"/>
                <a:gd name="T71" fmla="*/ 3 h 29"/>
                <a:gd name="T72" fmla="*/ 13 w 27"/>
                <a:gd name="T73" fmla="*/ 3 h 29"/>
                <a:gd name="T74" fmla="*/ 21 w 27"/>
                <a:gd name="T75" fmla="*/ 0 h 29"/>
                <a:gd name="T76" fmla="*/ 13 w 27"/>
                <a:gd name="T77" fmla="*/ 3 h 29"/>
                <a:gd name="T78" fmla="*/ 14 w 27"/>
                <a:gd name="T79" fmla="*/ 2 h 29"/>
                <a:gd name="T80" fmla="*/ 16 w 27"/>
                <a:gd name="T81" fmla="*/ 1 h 29"/>
                <a:gd name="T82" fmla="*/ 13 w 27"/>
                <a:gd name="T83" fmla="*/ 2 h 29"/>
                <a:gd name="T84" fmla="*/ 10 w 27"/>
                <a:gd name="T85" fmla="*/ 9 h 29"/>
                <a:gd name="T86" fmla="*/ 10 w 27"/>
                <a:gd name="T8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29">
                  <a:moveTo>
                    <a:pt x="13" y="2"/>
                  </a:moveTo>
                  <a:cubicBezTo>
                    <a:pt x="13" y="3"/>
                    <a:pt x="12" y="4"/>
                    <a:pt x="12" y="5"/>
                  </a:cubicBezTo>
                  <a:cubicBezTo>
                    <a:pt x="10" y="8"/>
                    <a:pt x="9" y="11"/>
                    <a:pt x="8" y="13"/>
                  </a:cubicBezTo>
                  <a:cubicBezTo>
                    <a:pt x="7" y="14"/>
                    <a:pt x="7" y="15"/>
                    <a:pt x="6" y="16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2"/>
                    <a:pt x="2" y="23"/>
                    <a:pt x="2" y="25"/>
                  </a:cubicBezTo>
                  <a:cubicBezTo>
                    <a:pt x="2" y="26"/>
                    <a:pt x="1" y="27"/>
                    <a:pt x="0" y="28"/>
                  </a:cubicBezTo>
                  <a:cubicBezTo>
                    <a:pt x="0" y="28"/>
                    <a:pt x="1" y="29"/>
                    <a:pt x="1" y="28"/>
                  </a:cubicBezTo>
                  <a:cubicBezTo>
                    <a:pt x="1" y="27"/>
                    <a:pt x="2" y="26"/>
                    <a:pt x="3" y="24"/>
                  </a:cubicBezTo>
                  <a:cubicBezTo>
                    <a:pt x="9" y="22"/>
                    <a:pt x="16" y="19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5" y="16"/>
                    <a:pt x="26" y="15"/>
                    <a:pt x="27" y="15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5"/>
                    <a:pt x="25" y="15"/>
                    <a:pt x="24" y="16"/>
                  </a:cubicBezTo>
                  <a:cubicBezTo>
                    <a:pt x="25" y="15"/>
                    <a:pt x="26" y="15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19" y="17"/>
                    <a:pt x="11" y="21"/>
                    <a:pt x="3" y="24"/>
                  </a:cubicBezTo>
                  <a:cubicBezTo>
                    <a:pt x="3" y="23"/>
                    <a:pt x="3" y="23"/>
                    <a:pt x="4" y="22"/>
                  </a:cubicBezTo>
                  <a:cubicBezTo>
                    <a:pt x="11" y="19"/>
                    <a:pt x="18" y="17"/>
                    <a:pt x="25" y="14"/>
                  </a:cubicBezTo>
                  <a:cubicBezTo>
                    <a:pt x="26" y="14"/>
                    <a:pt x="26" y="13"/>
                    <a:pt x="25" y="13"/>
                  </a:cubicBezTo>
                  <a:cubicBezTo>
                    <a:pt x="18" y="16"/>
                    <a:pt x="11" y="19"/>
                    <a:pt x="4" y="22"/>
                  </a:cubicBezTo>
                  <a:cubicBezTo>
                    <a:pt x="5" y="20"/>
                    <a:pt x="6" y="18"/>
                    <a:pt x="6" y="16"/>
                  </a:cubicBezTo>
                  <a:cubicBezTo>
                    <a:pt x="13" y="15"/>
                    <a:pt x="19" y="13"/>
                    <a:pt x="25" y="10"/>
                  </a:cubicBezTo>
                  <a:cubicBezTo>
                    <a:pt x="24" y="11"/>
                    <a:pt x="22" y="12"/>
                    <a:pt x="21" y="12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23" y="12"/>
                    <a:pt x="24" y="11"/>
                    <a:pt x="25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19" y="12"/>
                    <a:pt x="13" y="14"/>
                    <a:pt x="7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2" y="13"/>
                    <a:pt x="17" y="11"/>
                    <a:pt x="22" y="10"/>
                  </a:cubicBezTo>
                  <a:cubicBezTo>
                    <a:pt x="22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0"/>
                    <a:pt x="23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3" y="10"/>
                    <a:pt x="24" y="9"/>
                    <a:pt x="24" y="9"/>
                  </a:cubicBezTo>
                  <a:cubicBezTo>
                    <a:pt x="24" y="9"/>
                    <a:pt x="24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4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18" y="11"/>
                    <a:pt x="13" y="13"/>
                    <a:pt x="7" y="15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12" y="12"/>
                    <a:pt x="15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1" y="8"/>
                    <a:pt x="22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2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18" y="9"/>
                    <a:pt x="13" y="11"/>
                    <a:pt x="8" y="12"/>
                  </a:cubicBezTo>
                  <a:cubicBezTo>
                    <a:pt x="9" y="12"/>
                    <a:pt x="9" y="11"/>
                    <a:pt x="10" y="10"/>
                  </a:cubicBezTo>
                  <a:cubicBezTo>
                    <a:pt x="14" y="8"/>
                    <a:pt x="19" y="6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6"/>
                    <a:pt x="14" y="8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5" y="7"/>
                    <a:pt x="19" y="5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19" y="5"/>
                    <a:pt x="15" y="6"/>
                    <a:pt x="11" y="8"/>
                  </a:cubicBezTo>
                  <a:cubicBezTo>
                    <a:pt x="11" y="7"/>
                    <a:pt x="12" y="5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2"/>
                    <a:pt x="18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1"/>
                    <a:pt x="16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5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10" y="9"/>
                  </a:move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9" name="Freeform 12894"/>
            <p:cNvSpPr>
              <a:spLocks noEditPoints="1"/>
            </p:cNvSpPr>
            <p:nvPr/>
          </p:nvSpPr>
          <p:spPr bwMode="auto">
            <a:xfrm>
              <a:off x="6524482" y="4785766"/>
              <a:ext cx="363820" cy="674620"/>
            </a:xfrm>
            <a:custGeom>
              <a:avLst/>
              <a:gdLst>
                <a:gd name="T0" fmla="*/ 7 w 84"/>
                <a:gd name="T1" fmla="*/ 47 h 156"/>
                <a:gd name="T2" fmla="*/ 16 w 84"/>
                <a:gd name="T3" fmla="*/ 50 h 156"/>
                <a:gd name="T4" fmla="*/ 15 w 84"/>
                <a:gd name="T5" fmla="*/ 56 h 156"/>
                <a:gd name="T6" fmla="*/ 13 w 84"/>
                <a:gd name="T7" fmla="*/ 63 h 156"/>
                <a:gd name="T8" fmla="*/ 16 w 84"/>
                <a:gd name="T9" fmla="*/ 62 h 156"/>
                <a:gd name="T10" fmla="*/ 30 w 84"/>
                <a:gd name="T11" fmla="*/ 48 h 156"/>
                <a:gd name="T12" fmla="*/ 29 w 84"/>
                <a:gd name="T13" fmla="*/ 58 h 156"/>
                <a:gd name="T14" fmla="*/ 29 w 84"/>
                <a:gd name="T15" fmla="*/ 70 h 156"/>
                <a:gd name="T16" fmla="*/ 21 w 84"/>
                <a:gd name="T17" fmla="*/ 148 h 156"/>
                <a:gd name="T18" fmla="*/ 40 w 84"/>
                <a:gd name="T19" fmla="*/ 140 h 156"/>
                <a:gd name="T20" fmla="*/ 40 w 84"/>
                <a:gd name="T21" fmla="*/ 126 h 156"/>
                <a:gd name="T22" fmla="*/ 39 w 84"/>
                <a:gd name="T23" fmla="*/ 114 h 156"/>
                <a:gd name="T24" fmla="*/ 50 w 84"/>
                <a:gd name="T25" fmla="*/ 117 h 156"/>
                <a:gd name="T26" fmla="*/ 49 w 84"/>
                <a:gd name="T27" fmla="*/ 129 h 156"/>
                <a:gd name="T28" fmla="*/ 46 w 84"/>
                <a:gd name="T29" fmla="*/ 143 h 156"/>
                <a:gd name="T30" fmla="*/ 49 w 84"/>
                <a:gd name="T31" fmla="*/ 155 h 156"/>
                <a:gd name="T32" fmla="*/ 51 w 84"/>
                <a:gd name="T33" fmla="*/ 80 h 156"/>
                <a:gd name="T34" fmla="*/ 38 w 84"/>
                <a:gd name="T35" fmla="*/ 76 h 156"/>
                <a:gd name="T36" fmla="*/ 52 w 84"/>
                <a:gd name="T37" fmla="*/ 67 h 156"/>
                <a:gd name="T38" fmla="*/ 54 w 84"/>
                <a:gd name="T39" fmla="*/ 35 h 156"/>
                <a:gd name="T40" fmla="*/ 50 w 84"/>
                <a:gd name="T41" fmla="*/ 25 h 156"/>
                <a:gd name="T42" fmla="*/ 50 w 84"/>
                <a:gd name="T43" fmla="*/ 62 h 156"/>
                <a:gd name="T44" fmla="*/ 38 w 84"/>
                <a:gd name="T45" fmla="*/ 52 h 156"/>
                <a:gd name="T46" fmla="*/ 37 w 84"/>
                <a:gd name="T47" fmla="*/ 36 h 156"/>
                <a:gd name="T48" fmla="*/ 36 w 84"/>
                <a:gd name="T49" fmla="*/ 27 h 156"/>
                <a:gd name="T50" fmla="*/ 54 w 84"/>
                <a:gd name="T51" fmla="*/ 18 h 156"/>
                <a:gd name="T52" fmla="*/ 40 w 84"/>
                <a:gd name="T53" fmla="*/ 13 h 156"/>
                <a:gd name="T54" fmla="*/ 51 w 84"/>
                <a:gd name="T55" fmla="*/ 4 h 156"/>
                <a:gd name="T56" fmla="*/ 32 w 84"/>
                <a:gd name="T57" fmla="*/ 9 h 156"/>
                <a:gd name="T58" fmla="*/ 30 w 84"/>
                <a:gd name="T59" fmla="*/ 22 h 156"/>
                <a:gd name="T60" fmla="*/ 27 w 84"/>
                <a:gd name="T61" fmla="*/ 41 h 156"/>
                <a:gd name="T62" fmla="*/ 18 w 84"/>
                <a:gd name="T63" fmla="*/ 33 h 156"/>
                <a:gd name="T64" fmla="*/ 11 w 84"/>
                <a:gd name="T65" fmla="*/ 36 h 156"/>
                <a:gd name="T66" fmla="*/ 3 w 84"/>
                <a:gd name="T67" fmla="*/ 33 h 156"/>
                <a:gd name="T68" fmla="*/ 49 w 84"/>
                <a:gd name="T69" fmla="*/ 153 h 156"/>
                <a:gd name="T70" fmla="*/ 43 w 84"/>
                <a:gd name="T71" fmla="*/ 151 h 156"/>
                <a:gd name="T72" fmla="*/ 44 w 84"/>
                <a:gd name="T73" fmla="*/ 150 h 156"/>
                <a:gd name="T74" fmla="*/ 51 w 84"/>
                <a:gd name="T75" fmla="*/ 97 h 156"/>
                <a:gd name="T76" fmla="*/ 41 w 84"/>
                <a:gd name="T77" fmla="*/ 112 h 156"/>
                <a:gd name="T78" fmla="*/ 36 w 84"/>
                <a:gd name="T79" fmla="*/ 21 h 156"/>
                <a:gd name="T80" fmla="*/ 34 w 84"/>
                <a:gd name="T81" fmla="*/ 11 h 156"/>
                <a:gd name="T82" fmla="*/ 32 w 84"/>
                <a:gd name="T83" fmla="*/ 24 h 156"/>
                <a:gd name="T84" fmla="*/ 34 w 84"/>
                <a:gd name="T85" fmla="*/ 44 h 156"/>
                <a:gd name="T86" fmla="*/ 32 w 84"/>
                <a:gd name="T87" fmla="*/ 38 h 156"/>
                <a:gd name="T88" fmla="*/ 34 w 84"/>
                <a:gd name="T89" fmla="*/ 66 h 156"/>
                <a:gd name="T90" fmla="*/ 25 w 84"/>
                <a:gd name="T91" fmla="*/ 146 h 156"/>
                <a:gd name="T92" fmla="*/ 21 w 84"/>
                <a:gd name="T93" fmla="*/ 122 h 156"/>
                <a:gd name="T94" fmla="*/ 28 w 84"/>
                <a:gd name="T95" fmla="*/ 130 h 156"/>
                <a:gd name="T96" fmla="*/ 25 w 84"/>
                <a:gd name="T97" fmla="*/ 145 h 156"/>
                <a:gd name="T98" fmla="*/ 21 w 84"/>
                <a:gd name="T99" fmla="*/ 139 h 156"/>
                <a:gd name="T100" fmla="*/ 35 w 84"/>
                <a:gd name="T101" fmla="*/ 75 h 156"/>
                <a:gd name="T102" fmla="*/ 33 w 84"/>
                <a:gd name="T103" fmla="*/ 95 h 156"/>
                <a:gd name="T104" fmla="*/ 21 w 84"/>
                <a:gd name="T105" fmla="*/ 120 h 156"/>
                <a:gd name="T106" fmla="*/ 25 w 84"/>
                <a:gd name="T107" fmla="*/ 106 h 156"/>
                <a:gd name="T108" fmla="*/ 24 w 84"/>
                <a:gd name="T109" fmla="*/ 95 h 156"/>
                <a:gd name="T110" fmla="*/ 23 w 84"/>
                <a:gd name="T111" fmla="*/ 86 h 156"/>
                <a:gd name="T112" fmla="*/ 20 w 84"/>
                <a:gd name="T113" fmla="*/ 81 h 156"/>
                <a:gd name="T114" fmla="*/ 23 w 84"/>
                <a:gd name="T115" fmla="*/ 69 h 156"/>
                <a:gd name="T116" fmla="*/ 27 w 84"/>
                <a:gd name="T117" fmla="*/ 70 h 156"/>
                <a:gd name="T118" fmla="*/ 30 w 84"/>
                <a:gd name="T119" fmla="*/ 69 h 156"/>
                <a:gd name="T120" fmla="*/ 38 w 84"/>
                <a:gd name="T121" fmla="*/ 61 h 156"/>
                <a:gd name="T122" fmla="*/ 37 w 84"/>
                <a:gd name="T123" fmla="*/ 55 h 156"/>
                <a:gd name="T124" fmla="*/ 16 w 84"/>
                <a:gd name="T125" fmla="*/ 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" h="156">
                  <a:moveTo>
                    <a:pt x="0" y="34"/>
                  </a:moveTo>
                  <a:cubicBezTo>
                    <a:pt x="0" y="34"/>
                    <a:pt x="0" y="34"/>
                    <a:pt x="0" y="35"/>
                  </a:cubicBezTo>
                  <a:cubicBezTo>
                    <a:pt x="1" y="36"/>
                    <a:pt x="1" y="37"/>
                    <a:pt x="2" y="39"/>
                  </a:cubicBezTo>
                  <a:cubicBezTo>
                    <a:pt x="3" y="41"/>
                    <a:pt x="3" y="43"/>
                    <a:pt x="4" y="46"/>
                  </a:cubicBezTo>
                  <a:cubicBezTo>
                    <a:pt x="5" y="48"/>
                    <a:pt x="6" y="50"/>
                    <a:pt x="7" y="53"/>
                  </a:cubicBezTo>
                  <a:cubicBezTo>
                    <a:pt x="7" y="53"/>
                    <a:pt x="7" y="54"/>
                    <a:pt x="7" y="55"/>
                  </a:cubicBezTo>
                  <a:cubicBezTo>
                    <a:pt x="7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1"/>
                    <a:pt x="14" y="51"/>
                  </a:cubicBezTo>
                  <a:cubicBezTo>
                    <a:pt x="12" y="52"/>
                    <a:pt x="10" y="53"/>
                    <a:pt x="8" y="54"/>
                  </a:cubicBezTo>
                  <a:cubicBezTo>
                    <a:pt x="8" y="54"/>
                    <a:pt x="8" y="54"/>
                    <a:pt x="7" y="54"/>
                  </a:cubicBezTo>
                  <a:cubicBezTo>
                    <a:pt x="8" y="53"/>
                    <a:pt x="9" y="53"/>
                    <a:pt x="10" y="53"/>
                  </a:cubicBezTo>
                  <a:cubicBezTo>
                    <a:pt x="10" y="53"/>
                    <a:pt x="10" y="52"/>
                    <a:pt x="9" y="52"/>
                  </a:cubicBezTo>
                  <a:cubicBezTo>
                    <a:pt x="9" y="53"/>
                    <a:pt x="8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9" y="52"/>
                    <a:pt x="12" y="51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50"/>
                    <a:pt x="12" y="50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1"/>
                    <a:pt x="8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8" y="51"/>
                    <a:pt x="9" y="51"/>
                    <a:pt x="10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7" y="51"/>
                    <a:pt x="6" y="51"/>
                    <a:pt x="6" y="50"/>
                  </a:cubicBezTo>
                  <a:cubicBezTo>
                    <a:pt x="9" y="50"/>
                    <a:pt x="11" y="49"/>
                    <a:pt x="13" y="48"/>
                  </a:cubicBezTo>
                  <a:cubicBezTo>
                    <a:pt x="13" y="48"/>
                    <a:pt x="13" y="47"/>
                    <a:pt x="13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9"/>
                    <a:pt x="8" y="48"/>
                    <a:pt x="8" y="48"/>
                  </a:cubicBezTo>
                  <a:cubicBezTo>
                    <a:pt x="7" y="49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8" y="48"/>
                    <a:pt x="10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0" y="47"/>
                    <a:pt x="8" y="48"/>
                    <a:pt x="6" y="48"/>
                  </a:cubicBezTo>
                  <a:cubicBezTo>
                    <a:pt x="6" y="48"/>
                    <a:pt x="5" y="48"/>
                    <a:pt x="5" y="48"/>
                  </a:cubicBezTo>
                  <a:cubicBezTo>
                    <a:pt x="6" y="48"/>
                    <a:pt x="6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8" y="46"/>
                    <a:pt x="10" y="45"/>
                    <a:pt x="13" y="45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0" y="45"/>
                    <a:pt x="8" y="46"/>
                    <a:pt x="5" y="47"/>
                  </a:cubicBezTo>
                  <a:cubicBezTo>
                    <a:pt x="5" y="47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6" y="45"/>
                    <a:pt x="7" y="45"/>
                  </a:cubicBezTo>
                  <a:cubicBezTo>
                    <a:pt x="7" y="45"/>
                    <a:pt x="7" y="45"/>
                    <a:pt x="6" y="45"/>
                  </a:cubicBezTo>
                  <a:cubicBezTo>
                    <a:pt x="6" y="45"/>
                    <a:pt x="5" y="45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5"/>
                  </a:cubicBezTo>
                  <a:cubicBezTo>
                    <a:pt x="7" y="45"/>
                    <a:pt x="9" y="44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9" y="43"/>
                    <a:pt x="7" y="44"/>
                    <a:pt x="4" y="45"/>
                  </a:cubicBezTo>
                  <a:cubicBezTo>
                    <a:pt x="4" y="45"/>
                    <a:pt x="4" y="45"/>
                    <a:pt x="4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4"/>
                    <a:pt x="6" y="43"/>
                    <a:pt x="6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2"/>
                    <a:pt x="6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9" y="41"/>
                    <a:pt x="10" y="40"/>
                    <a:pt x="10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0" y="41"/>
                    <a:pt x="9" y="41"/>
                    <a:pt x="9" y="42"/>
                  </a:cubicBezTo>
                  <a:cubicBezTo>
                    <a:pt x="7" y="42"/>
                    <a:pt x="6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1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4"/>
                    <a:pt x="14" y="47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1"/>
                    <a:pt x="13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3" y="52"/>
                    <a:pt x="14" y="52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2"/>
                  </a:cubicBezTo>
                  <a:cubicBezTo>
                    <a:pt x="15" y="52"/>
                    <a:pt x="13" y="53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3" y="53"/>
                    <a:pt x="13" y="53"/>
                  </a:cubicBezTo>
                  <a:cubicBezTo>
                    <a:pt x="12" y="54"/>
                    <a:pt x="10" y="55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10" y="56"/>
                    <a:pt x="10" y="56"/>
                  </a:cubicBezTo>
                  <a:cubicBezTo>
                    <a:pt x="10" y="56"/>
                    <a:pt x="9" y="56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7" y="56"/>
                    <a:pt x="8" y="56"/>
                  </a:cubicBezTo>
                  <a:cubicBezTo>
                    <a:pt x="8" y="55"/>
                    <a:pt x="7" y="55"/>
                    <a:pt x="7" y="56"/>
                  </a:cubicBezTo>
                  <a:cubicBezTo>
                    <a:pt x="7" y="56"/>
                    <a:pt x="8" y="57"/>
                    <a:pt x="8" y="57"/>
                  </a:cubicBezTo>
                  <a:cubicBezTo>
                    <a:pt x="8" y="57"/>
                    <a:pt x="8" y="58"/>
                    <a:pt x="8" y="58"/>
                  </a:cubicBezTo>
                  <a:cubicBezTo>
                    <a:pt x="9" y="58"/>
                    <a:pt x="9" y="57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0" y="57"/>
                    <a:pt x="10" y="57"/>
                    <a:pt x="11" y="57"/>
                  </a:cubicBezTo>
                  <a:cubicBezTo>
                    <a:pt x="12" y="57"/>
                    <a:pt x="13" y="56"/>
                    <a:pt x="14" y="55"/>
                  </a:cubicBezTo>
                  <a:cubicBezTo>
                    <a:pt x="15" y="54"/>
                    <a:pt x="15" y="54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7" y="53"/>
                  </a:cubicBezTo>
                  <a:cubicBezTo>
                    <a:pt x="17" y="53"/>
                    <a:pt x="17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5" y="55"/>
                    <a:pt x="14" y="56"/>
                    <a:pt x="13" y="56"/>
                  </a:cubicBezTo>
                  <a:cubicBezTo>
                    <a:pt x="12" y="57"/>
                    <a:pt x="12" y="57"/>
                    <a:pt x="11" y="57"/>
                  </a:cubicBezTo>
                  <a:cubicBezTo>
                    <a:pt x="11" y="57"/>
                    <a:pt x="11" y="58"/>
                    <a:pt x="11" y="58"/>
                  </a:cubicBezTo>
                  <a:cubicBezTo>
                    <a:pt x="11" y="58"/>
                    <a:pt x="11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4" y="56"/>
                    <a:pt x="14" y="56"/>
                    <a:pt x="15" y="56"/>
                  </a:cubicBezTo>
                  <a:cubicBezTo>
                    <a:pt x="15" y="56"/>
                    <a:pt x="14" y="56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6"/>
                    <a:pt x="15" y="57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9"/>
                    <a:pt x="16" y="59"/>
                  </a:cubicBezTo>
                  <a:cubicBezTo>
                    <a:pt x="16" y="59"/>
                    <a:pt x="16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6" y="59"/>
                  </a:cubicBezTo>
                  <a:cubicBezTo>
                    <a:pt x="14" y="60"/>
                    <a:pt x="13" y="61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3" y="61"/>
                    <a:pt x="15" y="60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60"/>
                    <a:pt x="16" y="61"/>
                    <a:pt x="16" y="61"/>
                  </a:cubicBezTo>
                  <a:cubicBezTo>
                    <a:pt x="15" y="61"/>
                    <a:pt x="15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3" y="63"/>
                  </a:cubicBezTo>
                  <a:cubicBezTo>
                    <a:pt x="13" y="62"/>
                    <a:pt x="12" y="62"/>
                    <a:pt x="12" y="62"/>
                  </a:cubicBezTo>
                  <a:cubicBezTo>
                    <a:pt x="11" y="62"/>
                    <a:pt x="11" y="62"/>
                    <a:pt x="11" y="61"/>
                  </a:cubicBezTo>
                  <a:cubicBezTo>
                    <a:pt x="13" y="60"/>
                    <a:pt x="14" y="59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4" y="58"/>
                    <a:pt x="12" y="60"/>
                    <a:pt x="11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1" y="60"/>
                    <a:pt x="11" y="60"/>
                  </a:cubicBezTo>
                  <a:cubicBezTo>
                    <a:pt x="12" y="59"/>
                    <a:pt x="13" y="58"/>
                    <a:pt x="15" y="57"/>
                  </a:cubicBezTo>
                  <a:cubicBezTo>
                    <a:pt x="15" y="57"/>
                    <a:pt x="14" y="57"/>
                    <a:pt x="14" y="57"/>
                  </a:cubicBezTo>
                  <a:cubicBezTo>
                    <a:pt x="13" y="58"/>
                    <a:pt x="12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8"/>
                    <a:pt x="11" y="58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2" y="63"/>
                    <a:pt x="12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3"/>
                    <a:pt x="15" y="63"/>
                    <a:pt x="15" y="64"/>
                  </a:cubicBezTo>
                  <a:cubicBezTo>
                    <a:pt x="15" y="64"/>
                    <a:pt x="16" y="64"/>
                    <a:pt x="15" y="63"/>
                  </a:cubicBezTo>
                  <a:cubicBezTo>
                    <a:pt x="15" y="63"/>
                    <a:pt x="14" y="63"/>
                    <a:pt x="14" y="63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6" y="62"/>
                    <a:pt x="16" y="62"/>
                  </a:cubicBezTo>
                  <a:cubicBezTo>
                    <a:pt x="16" y="63"/>
                    <a:pt x="16" y="63"/>
                    <a:pt x="16" y="64"/>
                  </a:cubicBezTo>
                  <a:cubicBezTo>
                    <a:pt x="16" y="64"/>
                    <a:pt x="16" y="64"/>
                    <a:pt x="15" y="64"/>
                  </a:cubicBezTo>
                  <a:cubicBezTo>
                    <a:pt x="15" y="64"/>
                    <a:pt x="15" y="65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6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7"/>
                    <a:pt x="15" y="67"/>
                    <a:pt x="15" y="68"/>
                  </a:cubicBezTo>
                  <a:cubicBezTo>
                    <a:pt x="15" y="68"/>
                    <a:pt x="16" y="68"/>
                    <a:pt x="16" y="68"/>
                  </a:cubicBezTo>
                  <a:cubicBezTo>
                    <a:pt x="18" y="68"/>
                    <a:pt x="20" y="67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7"/>
                    <a:pt x="21" y="67"/>
                    <a:pt x="21" y="67"/>
                  </a:cubicBezTo>
                  <a:cubicBezTo>
                    <a:pt x="23" y="67"/>
                    <a:pt x="25" y="67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4" y="67"/>
                    <a:pt x="20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6" y="66"/>
                  </a:cubicBezTo>
                  <a:cubicBezTo>
                    <a:pt x="20" y="66"/>
                    <a:pt x="24" y="66"/>
                    <a:pt x="28" y="65"/>
                  </a:cubicBezTo>
                  <a:cubicBezTo>
                    <a:pt x="28" y="65"/>
                    <a:pt x="28" y="64"/>
                    <a:pt x="28" y="64"/>
                  </a:cubicBezTo>
                  <a:cubicBezTo>
                    <a:pt x="24" y="65"/>
                    <a:pt x="20" y="66"/>
                    <a:pt x="16" y="66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20" y="64"/>
                    <a:pt x="24" y="64"/>
                    <a:pt x="28" y="63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4" y="63"/>
                    <a:pt x="20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1" y="63"/>
                    <a:pt x="25" y="62"/>
                    <a:pt x="30" y="60"/>
                  </a:cubicBezTo>
                  <a:cubicBezTo>
                    <a:pt x="30" y="60"/>
                    <a:pt x="30" y="60"/>
                    <a:pt x="29" y="60"/>
                  </a:cubicBezTo>
                  <a:cubicBezTo>
                    <a:pt x="25" y="61"/>
                    <a:pt x="21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8" y="62"/>
                    <a:pt x="20" y="62"/>
                    <a:pt x="21" y="61"/>
                  </a:cubicBezTo>
                  <a:cubicBezTo>
                    <a:pt x="22" y="61"/>
                    <a:pt x="22" y="61"/>
                    <a:pt x="21" y="61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20" y="61"/>
                    <a:pt x="25" y="60"/>
                    <a:pt x="29" y="59"/>
                  </a:cubicBezTo>
                  <a:cubicBezTo>
                    <a:pt x="29" y="59"/>
                    <a:pt x="29" y="58"/>
                    <a:pt x="29" y="58"/>
                  </a:cubicBezTo>
                  <a:cubicBezTo>
                    <a:pt x="25" y="59"/>
                    <a:pt x="20" y="60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1"/>
                    <a:pt x="17" y="61"/>
                  </a:cubicBezTo>
                  <a:cubicBezTo>
                    <a:pt x="21" y="60"/>
                    <a:pt x="25" y="58"/>
                    <a:pt x="30" y="57"/>
                  </a:cubicBezTo>
                  <a:cubicBezTo>
                    <a:pt x="30" y="57"/>
                    <a:pt x="30" y="57"/>
                    <a:pt x="29" y="57"/>
                  </a:cubicBezTo>
                  <a:cubicBezTo>
                    <a:pt x="25" y="58"/>
                    <a:pt x="21" y="59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16" y="60"/>
                    <a:pt x="16" y="59"/>
                  </a:cubicBezTo>
                  <a:cubicBezTo>
                    <a:pt x="21" y="58"/>
                    <a:pt x="25" y="57"/>
                    <a:pt x="29" y="55"/>
                  </a:cubicBezTo>
                  <a:cubicBezTo>
                    <a:pt x="30" y="55"/>
                    <a:pt x="29" y="55"/>
                    <a:pt x="29" y="55"/>
                  </a:cubicBezTo>
                  <a:cubicBezTo>
                    <a:pt x="25" y="57"/>
                    <a:pt x="21" y="58"/>
                    <a:pt x="17" y="59"/>
                  </a:cubicBezTo>
                  <a:cubicBezTo>
                    <a:pt x="17" y="59"/>
                    <a:pt x="17" y="58"/>
                    <a:pt x="17" y="58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5" y="55"/>
                    <a:pt x="21" y="56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7"/>
                    <a:pt x="20" y="57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0" y="57"/>
                    <a:pt x="18" y="57"/>
                    <a:pt x="17" y="57"/>
                  </a:cubicBezTo>
                  <a:cubicBezTo>
                    <a:pt x="17" y="57"/>
                    <a:pt x="17" y="57"/>
                    <a:pt x="17" y="56"/>
                  </a:cubicBezTo>
                  <a:cubicBezTo>
                    <a:pt x="21" y="55"/>
                    <a:pt x="25" y="54"/>
                    <a:pt x="30" y="53"/>
                  </a:cubicBezTo>
                  <a:cubicBezTo>
                    <a:pt x="30" y="53"/>
                    <a:pt x="30" y="52"/>
                    <a:pt x="30" y="53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21" y="53"/>
                    <a:pt x="25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5" y="51"/>
                    <a:pt x="21" y="52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21" y="51"/>
                    <a:pt x="25" y="49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0" y="48"/>
                    <a:pt x="30" y="48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8"/>
                    <a:pt x="27" y="48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2" y="50"/>
                    <a:pt x="19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20" y="50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0" y="50"/>
                    <a:pt x="18" y="50"/>
                    <a:pt x="17" y="51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8" y="49"/>
                    <a:pt x="20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8" y="48"/>
                    <a:pt x="17" y="48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1" y="47"/>
                    <a:pt x="25" y="46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1" y="46"/>
                    <a:pt x="24" y="45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9" y="44"/>
                    <a:pt x="30" y="43"/>
                    <a:pt x="31" y="43"/>
                  </a:cubicBezTo>
                  <a:cubicBezTo>
                    <a:pt x="31" y="43"/>
                    <a:pt x="31" y="43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5"/>
                    <a:pt x="31" y="48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0" y="53"/>
                    <a:pt x="30" y="53"/>
                  </a:cubicBezTo>
                  <a:cubicBezTo>
                    <a:pt x="30" y="53"/>
                    <a:pt x="30" y="54"/>
                    <a:pt x="30" y="54"/>
                  </a:cubicBezTo>
                  <a:cubicBezTo>
                    <a:pt x="30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0" y="55"/>
                    <a:pt x="30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0" y="56"/>
                    <a:pt x="30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0" y="56"/>
                    <a:pt x="30" y="56"/>
                    <a:pt x="31" y="56"/>
                  </a:cubicBezTo>
                  <a:cubicBezTo>
                    <a:pt x="30" y="56"/>
                    <a:pt x="30" y="57"/>
                    <a:pt x="30" y="58"/>
                  </a:cubicBezTo>
                  <a:cubicBezTo>
                    <a:pt x="30" y="58"/>
                    <a:pt x="30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29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2"/>
                    <a:pt x="29" y="62"/>
                    <a:pt x="29" y="62"/>
                  </a:cubicBezTo>
                  <a:cubicBezTo>
                    <a:pt x="28" y="62"/>
                    <a:pt x="29" y="63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2"/>
                    <a:pt x="30" y="63"/>
                    <a:pt x="30" y="63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0" y="64"/>
                    <a:pt x="30" y="64"/>
                    <a:pt x="30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5"/>
                    <a:pt x="28" y="66"/>
                    <a:pt x="28" y="66"/>
                  </a:cubicBezTo>
                  <a:cubicBezTo>
                    <a:pt x="28" y="65"/>
                    <a:pt x="29" y="65"/>
                    <a:pt x="30" y="65"/>
                  </a:cubicBezTo>
                  <a:cubicBezTo>
                    <a:pt x="29" y="66"/>
                    <a:pt x="29" y="66"/>
                    <a:pt x="29" y="67"/>
                  </a:cubicBezTo>
                  <a:cubicBezTo>
                    <a:pt x="28" y="67"/>
                    <a:pt x="27" y="67"/>
                    <a:pt x="26" y="68"/>
                  </a:cubicBezTo>
                  <a:cubicBezTo>
                    <a:pt x="26" y="68"/>
                    <a:pt x="26" y="68"/>
                    <a:pt x="27" y="68"/>
                  </a:cubicBezTo>
                  <a:cubicBezTo>
                    <a:pt x="27" y="68"/>
                    <a:pt x="28" y="67"/>
                    <a:pt x="29" y="67"/>
                  </a:cubicBezTo>
                  <a:cubicBezTo>
                    <a:pt x="29" y="67"/>
                    <a:pt x="29" y="67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30" y="69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69"/>
                    <a:pt x="30" y="68"/>
                    <a:pt x="30" y="68"/>
                  </a:cubicBezTo>
                  <a:cubicBezTo>
                    <a:pt x="31" y="68"/>
                    <a:pt x="31" y="68"/>
                    <a:pt x="32" y="68"/>
                  </a:cubicBezTo>
                  <a:cubicBezTo>
                    <a:pt x="31" y="68"/>
                    <a:pt x="31" y="69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27" y="71"/>
                    <a:pt x="26" y="71"/>
                    <a:pt x="25" y="72"/>
                  </a:cubicBezTo>
                  <a:cubicBezTo>
                    <a:pt x="26" y="71"/>
                    <a:pt x="27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7" y="69"/>
                    <a:pt x="27" y="69"/>
                  </a:cubicBezTo>
                  <a:cubicBezTo>
                    <a:pt x="27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4" y="69"/>
                    <a:pt x="22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9"/>
                  </a:cubicBezTo>
                  <a:cubicBezTo>
                    <a:pt x="19" y="68"/>
                    <a:pt x="18" y="68"/>
                    <a:pt x="17" y="68"/>
                  </a:cubicBezTo>
                  <a:cubicBezTo>
                    <a:pt x="16" y="68"/>
                    <a:pt x="16" y="69"/>
                    <a:pt x="17" y="69"/>
                  </a:cubicBezTo>
                  <a:cubicBezTo>
                    <a:pt x="18" y="69"/>
                    <a:pt x="19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70"/>
                    <a:pt x="20" y="70"/>
                  </a:cubicBezTo>
                  <a:cubicBezTo>
                    <a:pt x="19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3"/>
                    <a:pt x="20" y="76"/>
                    <a:pt x="20" y="79"/>
                  </a:cubicBezTo>
                  <a:cubicBezTo>
                    <a:pt x="20" y="84"/>
                    <a:pt x="20" y="88"/>
                    <a:pt x="20" y="92"/>
                  </a:cubicBezTo>
                  <a:cubicBezTo>
                    <a:pt x="20" y="92"/>
                    <a:pt x="20" y="93"/>
                    <a:pt x="20" y="93"/>
                  </a:cubicBezTo>
                  <a:cubicBezTo>
                    <a:pt x="20" y="94"/>
                    <a:pt x="20" y="96"/>
                    <a:pt x="21" y="97"/>
                  </a:cubicBezTo>
                  <a:cubicBezTo>
                    <a:pt x="21" y="98"/>
                    <a:pt x="21" y="99"/>
                    <a:pt x="21" y="100"/>
                  </a:cubicBezTo>
                  <a:cubicBezTo>
                    <a:pt x="21" y="104"/>
                    <a:pt x="20" y="107"/>
                    <a:pt x="21" y="111"/>
                  </a:cubicBezTo>
                  <a:cubicBezTo>
                    <a:pt x="21" y="112"/>
                    <a:pt x="20" y="123"/>
                    <a:pt x="21" y="123"/>
                  </a:cubicBezTo>
                  <a:cubicBezTo>
                    <a:pt x="21" y="123"/>
                    <a:pt x="21" y="127"/>
                    <a:pt x="21" y="128"/>
                  </a:cubicBezTo>
                  <a:cubicBezTo>
                    <a:pt x="20" y="130"/>
                    <a:pt x="20" y="133"/>
                    <a:pt x="20" y="135"/>
                  </a:cubicBezTo>
                  <a:cubicBezTo>
                    <a:pt x="20" y="136"/>
                    <a:pt x="20" y="139"/>
                    <a:pt x="20" y="141"/>
                  </a:cubicBezTo>
                  <a:cubicBezTo>
                    <a:pt x="20" y="142"/>
                    <a:pt x="20" y="143"/>
                    <a:pt x="20" y="144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144"/>
                    <a:pt x="20" y="144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2" y="145"/>
                    <a:pt x="23" y="146"/>
                    <a:pt x="25" y="1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146"/>
                    <a:pt x="24" y="146"/>
                    <a:pt x="24" y="146"/>
                  </a:cubicBezTo>
                  <a:cubicBezTo>
                    <a:pt x="23" y="146"/>
                    <a:pt x="22" y="147"/>
                    <a:pt x="22" y="148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21" y="148"/>
                    <a:pt x="21" y="148"/>
                    <a:pt x="21" y="148"/>
                  </a:cubicBezTo>
                  <a:cubicBezTo>
                    <a:pt x="21" y="147"/>
                    <a:pt x="21" y="147"/>
                    <a:pt x="22" y="146"/>
                  </a:cubicBezTo>
                  <a:cubicBezTo>
                    <a:pt x="22" y="146"/>
                    <a:pt x="21" y="146"/>
                    <a:pt x="21" y="146"/>
                  </a:cubicBezTo>
                  <a:cubicBezTo>
                    <a:pt x="19" y="149"/>
                    <a:pt x="18" y="151"/>
                    <a:pt x="18" y="154"/>
                  </a:cubicBezTo>
                  <a:cubicBezTo>
                    <a:pt x="18" y="154"/>
                    <a:pt x="18" y="155"/>
                    <a:pt x="18" y="155"/>
                  </a:cubicBezTo>
                  <a:cubicBezTo>
                    <a:pt x="20" y="156"/>
                    <a:pt x="23" y="155"/>
                    <a:pt x="25" y="154"/>
                  </a:cubicBezTo>
                  <a:cubicBezTo>
                    <a:pt x="27" y="152"/>
                    <a:pt x="28" y="149"/>
                    <a:pt x="28" y="147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9" y="145"/>
                    <a:pt x="29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39"/>
                    <a:pt x="31" y="134"/>
                    <a:pt x="31" y="128"/>
                  </a:cubicBezTo>
                  <a:cubicBezTo>
                    <a:pt x="31" y="125"/>
                    <a:pt x="32" y="121"/>
                    <a:pt x="32" y="117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32" y="111"/>
                    <a:pt x="33" y="105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95"/>
                    <a:pt x="34" y="91"/>
                    <a:pt x="34" y="86"/>
                  </a:cubicBezTo>
                  <a:cubicBezTo>
                    <a:pt x="34" y="86"/>
                    <a:pt x="34" y="85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2"/>
                    <a:pt x="34" y="81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5" y="79"/>
                    <a:pt x="35" y="77"/>
                    <a:pt x="35" y="76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5" y="76"/>
                    <a:pt x="35" y="75"/>
                    <a:pt x="35" y="75"/>
                  </a:cubicBezTo>
                  <a:cubicBezTo>
                    <a:pt x="35" y="76"/>
                    <a:pt x="35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5" y="77"/>
                    <a:pt x="35" y="77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78"/>
                    <a:pt x="37" y="86"/>
                    <a:pt x="37" y="87"/>
                  </a:cubicBezTo>
                  <a:cubicBezTo>
                    <a:pt x="37" y="92"/>
                    <a:pt x="38" y="97"/>
                    <a:pt x="38" y="103"/>
                  </a:cubicBezTo>
                  <a:cubicBezTo>
                    <a:pt x="38" y="108"/>
                    <a:pt x="39" y="114"/>
                    <a:pt x="39" y="120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2"/>
                    <a:pt x="40" y="124"/>
                    <a:pt x="40" y="126"/>
                  </a:cubicBezTo>
                  <a:cubicBezTo>
                    <a:pt x="40" y="132"/>
                    <a:pt x="39" y="138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0"/>
                    <a:pt x="40" y="136"/>
                    <a:pt x="40" y="132"/>
                  </a:cubicBezTo>
                  <a:cubicBezTo>
                    <a:pt x="40" y="134"/>
                    <a:pt x="40" y="136"/>
                    <a:pt x="40" y="137"/>
                  </a:cubicBezTo>
                  <a:cubicBezTo>
                    <a:pt x="40" y="137"/>
                    <a:pt x="40" y="138"/>
                    <a:pt x="40" y="138"/>
                  </a:cubicBezTo>
                  <a:cubicBezTo>
                    <a:pt x="40" y="139"/>
                    <a:pt x="40" y="139"/>
                    <a:pt x="40" y="140"/>
                  </a:cubicBezTo>
                  <a:cubicBezTo>
                    <a:pt x="40" y="141"/>
                    <a:pt x="40" y="141"/>
                    <a:pt x="40" y="140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41" y="139"/>
                    <a:pt x="42" y="139"/>
                    <a:pt x="43" y="139"/>
                  </a:cubicBezTo>
                  <a:cubicBezTo>
                    <a:pt x="43" y="139"/>
                    <a:pt x="43" y="139"/>
                    <a:pt x="43" y="139"/>
                  </a:cubicBezTo>
                  <a:cubicBezTo>
                    <a:pt x="43" y="139"/>
                    <a:pt x="42" y="139"/>
                    <a:pt x="42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2" y="139"/>
                    <a:pt x="41" y="139"/>
                    <a:pt x="40" y="139"/>
                  </a:cubicBezTo>
                  <a:cubicBezTo>
                    <a:pt x="40" y="139"/>
                    <a:pt x="40" y="139"/>
                    <a:pt x="40" y="138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1" y="138"/>
                    <a:pt x="42" y="138"/>
                    <a:pt x="43" y="137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2" y="137"/>
                    <a:pt x="41" y="138"/>
                    <a:pt x="40" y="138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3" y="137"/>
                    <a:pt x="45" y="136"/>
                    <a:pt x="47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49" y="134"/>
                    <a:pt x="48" y="134"/>
                    <a:pt x="48" y="135"/>
                  </a:cubicBezTo>
                  <a:cubicBezTo>
                    <a:pt x="48" y="134"/>
                    <a:pt x="48" y="134"/>
                    <a:pt x="47" y="134"/>
                  </a:cubicBezTo>
                  <a:cubicBezTo>
                    <a:pt x="45" y="135"/>
                    <a:pt x="43" y="136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ubicBezTo>
                    <a:pt x="40" y="136"/>
                    <a:pt x="40" y="136"/>
                    <a:pt x="41" y="136"/>
                  </a:cubicBezTo>
                  <a:cubicBezTo>
                    <a:pt x="41" y="136"/>
                    <a:pt x="42" y="135"/>
                    <a:pt x="42" y="13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1" y="135"/>
                    <a:pt x="41" y="135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4"/>
                    <a:pt x="40" y="133"/>
                    <a:pt x="40" y="131"/>
                  </a:cubicBezTo>
                  <a:cubicBezTo>
                    <a:pt x="42" y="131"/>
                    <a:pt x="43" y="130"/>
                    <a:pt x="45" y="130"/>
                  </a:cubicBezTo>
                  <a:cubicBezTo>
                    <a:pt x="45" y="130"/>
                    <a:pt x="45" y="129"/>
                    <a:pt x="45" y="129"/>
                  </a:cubicBezTo>
                  <a:cubicBezTo>
                    <a:pt x="43" y="130"/>
                    <a:pt x="42" y="131"/>
                    <a:pt x="40" y="131"/>
                  </a:cubicBezTo>
                  <a:cubicBezTo>
                    <a:pt x="40" y="130"/>
                    <a:pt x="40" y="129"/>
                    <a:pt x="40" y="129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3" y="128"/>
                    <a:pt x="45" y="127"/>
                    <a:pt x="48" y="126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45" y="127"/>
                    <a:pt x="43" y="128"/>
                    <a:pt x="40" y="128"/>
                  </a:cubicBezTo>
                  <a:cubicBezTo>
                    <a:pt x="40" y="128"/>
                    <a:pt x="40" y="129"/>
                    <a:pt x="40" y="129"/>
                  </a:cubicBezTo>
                  <a:cubicBezTo>
                    <a:pt x="40" y="128"/>
                    <a:pt x="40" y="128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2" y="127"/>
                    <a:pt x="43" y="126"/>
                    <a:pt x="44" y="126"/>
                  </a:cubicBezTo>
                  <a:cubicBezTo>
                    <a:pt x="45" y="126"/>
                    <a:pt x="45" y="125"/>
                    <a:pt x="44" y="125"/>
                  </a:cubicBezTo>
                  <a:cubicBezTo>
                    <a:pt x="46" y="125"/>
                    <a:pt x="47" y="124"/>
                    <a:pt x="48" y="124"/>
                  </a:cubicBezTo>
                  <a:cubicBezTo>
                    <a:pt x="48" y="124"/>
                    <a:pt x="48" y="123"/>
                    <a:pt x="48" y="124"/>
                  </a:cubicBezTo>
                  <a:cubicBezTo>
                    <a:pt x="45" y="125"/>
                    <a:pt x="43" y="126"/>
                    <a:pt x="40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1" y="126"/>
                    <a:pt x="42" y="126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1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1" y="125"/>
                    <a:pt x="42" y="124"/>
                    <a:pt x="44" y="124"/>
                  </a:cubicBezTo>
                  <a:cubicBezTo>
                    <a:pt x="44" y="124"/>
                    <a:pt x="44" y="123"/>
                    <a:pt x="43" y="123"/>
                  </a:cubicBezTo>
                  <a:cubicBezTo>
                    <a:pt x="42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4"/>
                    <a:pt x="40" y="122"/>
                    <a:pt x="40" y="121"/>
                  </a:cubicBezTo>
                  <a:cubicBezTo>
                    <a:pt x="43" y="120"/>
                    <a:pt x="46" y="118"/>
                    <a:pt x="49" y="116"/>
                  </a:cubicBezTo>
                  <a:cubicBezTo>
                    <a:pt x="49" y="116"/>
                    <a:pt x="49" y="115"/>
                    <a:pt x="49" y="116"/>
                  </a:cubicBezTo>
                  <a:cubicBezTo>
                    <a:pt x="46" y="118"/>
                    <a:pt x="43" y="119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0"/>
                    <a:pt x="41" y="119"/>
                    <a:pt x="42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19"/>
                    <a:pt x="40" y="119"/>
                    <a:pt x="40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42" y="118"/>
                    <a:pt x="45" y="117"/>
                    <a:pt x="47" y="115"/>
                  </a:cubicBezTo>
                  <a:cubicBezTo>
                    <a:pt x="48" y="115"/>
                    <a:pt x="47" y="115"/>
                    <a:pt x="47" y="115"/>
                  </a:cubicBezTo>
                  <a:cubicBezTo>
                    <a:pt x="45" y="116"/>
                    <a:pt x="42" y="117"/>
                    <a:pt x="39" y="119"/>
                  </a:cubicBezTo>
                  <a:cubicBezTo>
                    <a:pt x="39" y="119"/>
                    <a:pt x="39" y="118"/>
                    <a:pt x="39" y="118"/>
                  </a:cubicBezTo>
                  <a:cubicBezTo>
                    <a:pt x="39" y="118"/>
                    <a:pt x="39" y="118"/>
                    <a:pt x="40" y="118"/>
                  </a:cubicBezTo>
                  <a:cubicBezTo>
                    <a:pt x="40" y="118"/>
                    <a:pt x="41" y="118"/>
                    <a:pt x="42" y="117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1" y="117"/>
                    <a:pt x="40" y="118"/>
                    <a:pt x="39" y="118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9" y="117"/>
                    <a:pt x="39" y="117"/>
                    <a:pt x="39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3" y="116"/>
                    <a:pt x="45" y="115"/>
                    <a:pt x="47" y="113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5" y="115"/>
                    <a:pt x="43" y="116"/>
                    <a:pt x="40" y="116"/>
                  </a:cubicBezTo>
                  <a:cubicBezTo>
                    <a:pt x="41" y="116"/>
                    <a:pt x="41" y="116"/>
                    <a:pt x="41" y="115"/>
                  </a:cubicBezTo>
                  <a:cubicBezTo>
                    <a:pt x="42" y="115"/>
                    <a:pt x="41" y="115"/>
                    <a:pt x="41" y="115"/>
                  </a:cubicBezTo>
                  <a:cubicBezTo>
                    <a:pt x="41" y="115"/>
                    <a:pt x="40" y="116"/>
                    <a:pt x="39" y="116"/>
                  </a:cubicBezTo>
                  <a:cubicBezTo>
                    <a:pt x="39" y="115"/>
                    <a:pt x="39" y="115"/>
                    <a:pt x="39" y="114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40" y="114"/>
                    <a:pt x="40" y="114"/>
                    <a:pt x="41" y="113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0" y="113"/>
                    <a:pt x="40" y="114"/>
                    <a:pt x="39" y="114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4"/>
                    <a:pt x="39" y="113"/>
                    <a:pt x="39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0" y="113"/>
                    <a:pt x="40" y="113"/>
                    <a:pt x="41" y="112"/>
                  </a:cubicBezTo>
                  <a:cubicBezTo>
                    <a:pt x="41" y="112"/>
                    <a:pt x="41" y="113"/>
                    <a:pt x="41" y="112"/>
                  </a:cubicBezTo>
                  <a:cubicBezTo>
                    <a:pt x="44" y="112"/>
                    <a:pt x="46" y="111"/>
                    <a:pt x="49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9"/>
                    <a:pt x="50" y="108"/>
                    <a:pt x="51" y="108"/>
                  </a:cubicBezTo>
                  <a:cubicBezTo>
                    <a:pt x="51" y="108"/>
                    <a:pt x="51" y="109"/>
                    <a:pt x="51" y="109"/>
                  </a:cubicBezTo>
                  <a:cubicBezTo>
                    <a:pt x="50" y="109"/>
                    <a:pt x="49" y="110"/>
                    <a:pt x="48" y="110"/>
                  </a:cubicBezTo>
                  <a:cubicBezTo>
                    <a:pt x="48" y="110"/>
                    <a:pt x="48" y="111"/>
                    <a:pt x="48" y="110"/>
                  </a:cubicBezTo>
                  <a:cubicBezTo>
                    <a:pt x="49" y="110"/>
                    <a:pt x="50" y="110"/>
                    <a:pt x="51" y="109"/>
                  </a:cubicBezTo>
                  <a:cubicBezTo>
                    <a:pt x="51" y="109"/>
                    <a:pt x="51" y="110"/>
                    <a:pt x="51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49" y="111"/>
                    <a:pt x="49" y="111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50" y="111"/>
                    <a:pt x="50" y="111"/>
                    <a:pt x="50" y="110"/>
                  </a:cubicBezTo>
                  <a:cubicBezTo>
                    <a:pt x="50" y="110"/>
                    <a:pt x="50" y="111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0" y="111"/>
                    <a:pt x="49" y="112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9" y="112"/>
                    <a:pt x="50" y="112"/>
                    <a:pt x="50" y="111"/>
                  </a:cubicBezTo>
                  <a:cubicBezTo>
                    <a:pt x="50" y="111"/>
                    <a:pt x="50" y="112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9" y="112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3"/>
                    <a:pt x="50" y="112"/>
                    <a:pt x="50" y="112"/>
                  </a:cubicBezTo>
                  <a:cubicBezTo>
                    <a:pt x="50" y="113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5"/>
                    <a:pt x="49" y="115"/>
                    <a:pt x="49" y="115"/>
                  </a:cubicBezTo>
                  <a:cubicBezTo>
                    <a:pt x="49" y="115"/>
                    <a:pt x="49" y="116"/>
                    <a:pt x="49" y="116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50" y="115"/>
                    <a:pt x="50" y="116"/>
                    <a:pt x="49" y="116"/>
                  </a:cubicBezTo>
                  <a:cubicBezTo>
                    <a:pt x="49" y="116"/>
                    <a:pt x="49" y="116"/>
                    <a:pt x="50" y="116"/>
                  </a:cubicBezTo>
                  <a:cubicBezTo>
                    <a:pt x="50" y="116"/>
                    <a:pt x="50" y="116"/>
                    <a:pt x="50" y="116"/>
                  </a:cubicBezTo>
                  <a:cubicBezTo>
                    <a:pt x="50" y="116"/>
                    <a:pt x="50" y="116"/>
                    <a:pt x="50" y="116"/>
                  </a:cubicBezTo>
                  <a:cubicBezTo>
                    <a:pt x="50" y="116"/>
                    <a:pt x="50" y="116"/>
                    <a:pt x="50" y="117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50" y="117"/>
                    <a:pt x="49" y="117"/>
                    <a:pt x="49" y="118"/>
                  </a:cubicBezTo>
                  <a:cubicBezTo>
                    <a:pt x="49" y="118"/>
                    <a:pt x="49" y="118"/>
                    <a:pt x="49" y="118"/>
                  </a:cubicBezTo>
                  <a:cubicBezTo>
                    <a:pt x="49" y="118"/>
                    <a:pt x="50" y="117"/>
                    <a:pt x="50" y="117"/>
                  </a:cubicBezTo>
                  <a:cubicBezTo>
                    <a:pt x="50" y="117"/>
                    <a:pt x="50" y="118"/>
                    <a:pt x="50" y="118"/>
                  </a:cubicBezTo>
                  <a:cubicBezTo>
                    <a:pt x="50" y="119"/>
                    <a:pt x="49" y="119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0"/>
                    <a:pt x="50" y="119"/>
                    <a:pt x="50" y="119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20"/>
                    <a:pt x="49" y="120"/>
                    <a:pt x="48" y="120"/>
                  </a:cubicBezTo>
                  <a:cubicBezTo>
                    <a:pt x="48" y="120"/>
                    <a:pt x="48" y="121"/>
                    <a:pt x="48" y="121"/>
                  </a:cubicBezTo>
                  <a:cubicBezTo>
                    <a:pt x="49" y="120"/>
                    <a:pt x="50" y="120"/>
                    <a:pt x="50" y="120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0"/>
                    <a:pt x="50" y="120"/>
                    <a:pt x="50" y="121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49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5" y="122"/>
                    <a:pt x="43" y="123"/>
                    <a:pt x="40" y="124"/>
                  </a:cubicBezTo>
                  <a:cubicBezTo>
                    <a:pt x="40" y="124"/>
                    <a:pt x="40" y="124"/>
                    <a:pt x="41" y="124"/>
                  </a:cubicBezTo>
                  <a:cubicBezTo>
                    <a:pt x="43" y="123"/>
                    <a:pt x="45" y="123"/>
                    <a:pt x="47" y="122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8" y="122"/>
                    <a:pt x="49" y="121"/>
                    <a:pt x="50" y="121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1"/>
                    <a:pt x="50" y="121"/>
                    <a:pt x="50" y="120"/>
                  </a:cubicBezTo>
                  <a:cubicBezTo>
                    <a:pt x="50" y="121"/>
                    <a:pt x="50" y="122"/>
                    <a:pt x="50" y="12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0" y="122"/>
                    <a:pt x="49" y="123"/>
                    <a:pt x="49" y="123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4"/>
                    <a:pt x="50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0" y="124"/>
                    <a:pt x="49" y="125"/>
                    <a:pt x="49" y="125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49" y="126"/>
                    <a:pt x="50" y="125"/>
                    <a:pt x="50" y="125"/>
                  </a:cubicBezTo>
                  <a:cubicBezTo>
                    <a:pt x="50" y="125"/>
                    <a:pt x="50" y="125"/>
                    <a:pt x="49" y="125"/>
                  </a:cubicBezTo>
                  <a:cubicBezTo>
                    <a:pt x="50" y="125"/>
                    <a:pt x="50" y="125"/>
                    <a:pt x="50" y="124"/>
                  </a:cubicBezTo>
                  <a:cubicBezTo>
                    <a:pt x="50" y="125"/>
                    <a:pt x="50" y="126"/>
                    <a:pt x="50" y="127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0" y="128"/>
                    <a:pt x="49" y="128"/>
                    <a:pt x="49" y="129"/>
                  </a:cubicBezTo>
                  <a:cubicBezTo>
                    <a:pt x="49" y="129"/>
                    <a:pt x="49" y="129"/>
                    <a:pt x="49" y="129"/>
                  </a:cubicBezTo>
                  <a:cubicBezTo>
                    <a:pt x="49" y="129"/>
                    <a:pt x="50" y="128"/>
                    <a:pt x="50" y="128"/>
                  </a:cubicBezTo>
                  <a:cubicBezTo>
                    <a:pt x="50" y="129"/>
                    <a:pt x="50" y="130"/>
                    <a:pt x="50" y="131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31"/>
                    <a:pt x="49" y="131"/>
                    <a:pt x="48" y="131"/>
                  </a:cubicBezTo>
                  <a:cubicBezTo>
                    <a:pt x="48" y="131"/>
                    <a:pt x="48" y="132"/>
                    <a:pt x="49" y="131"/>
                  </a:cubicBezTo>
                  <a:cubicBezTo>
                    <a:pt x="49" y="131"/>
                    <a:pt x="50" y="131"/>
                    <a:pt x="50" y="131"/>
                  </a:cubicBezTo>
                  <a:cubicBezTo>
                    <a:pt x="50" y="131"/>
                    <a:pt x="50" y="132"/>
                    <a:pt x="50" y="133"/>
                  </a:cubicBezTo>
                  <a:cubicBezTo>
                    <a:pt x="50" y="133"/>
                    <a:pt x="49" y="133"/>
                    <a:pt x="49" y="133"/>
                  </a:cubicBezTo>
                  <a:cubicBezTo>
                    <a:pt x="48" y="133"/>
                    <a:pt x="49" y="134"/>
                    <a:pt x="49" y="134"/>
                  </a:cubicBezTo>
                  <a:cubicBezTo>
                    <a:pt x="49" y="133"/>
                    <a:pt x="50" y="133"/>
                    <a:pt x="50" y="133"/>
                  </a:cubicBezTo>
                  <a:cubicBezTo>
                    <a:pt x="50" y="133"/>
                    <a:pt x="50" y="134"/>
                    <a:pt x="50" y="134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49" y="135"/>
                    <a:pt x="49" y="135"/>
                    <a:pt x="48" y="135"/>
                  </a:cubicBezTo>
                  <a:cubicBezTo>
                    <a:pt x="48" y="135"/>
                    <a:pt x="48" y="136"/>
                    <a:pt x="49" y="135"/>
                  </a:cubicBezTo>
                  <a:cubicBezTo>
                    <a:pt x="49" y="135"/>
                    <a:pt x="50" y="135"/>
                    <a:pt x="50" y="135"/>
                  </a:cubicBezTo>
                  <a:cubicBezTo>
                    <a:pt x="50" y="135"/>
                    <a:pt x="50" y="136"/>
                    <a:pt x="50" y="13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48" y="137"/>
                    <a:pt x="47" y="137"/>
                    <a:pt x="45" y="138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7" y="138"/>
                    <a:pt x="48" y="137"/>
                    <a:pt x="50" y="13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50" y="136"/>
                    <a:pt x="50" y="137"/>
                    <a:pt x="50" y="137"/>
                  </a:cubicBezTo>
                  <a:cubicBezTo>
                    <a:pt x="49" y="137"/>
                    <a:pt x="49" y="137"/>
                    <a:pt x="48" y="138"/>
                  </a:cubicBezTo>
                  <a:cubicBezTo>
                    <a:pt x="48" y="138"/>
                    <a:pt x="48" y="138"/>
                    <a:pt x="49" y="138"/>
                  </a:cubicBezTo>
                  <a:cubicBezTo>
                    <a:pt x="49" y="137"/>
                    <a:pt x="49" y="137"/>
                    <a:pt x="50" y="137"/>
                  </a:cubicBezTo>
                  <a:cubicBezTo>
                    <a:pt x="50" y="137"/>
                    <a:pt x="50" y="138"/>
                    <a:pt x="50" y="138"/>
                  </a:cubicBezTo>
                  <a:cubicBezTo>
                    <a:pt x="49" y="138"/>
                    <a:pt x="49" y="138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40"/>
                    <a:pt x="47" y="140"/>
                    <a:pt x="46" y="140"/>
                  </a:cubicBezTo>
                  <a:cubicBezTo>
                    <a:pt x="46" y="140"/>
                    <a:pt x="46" y="141"/>
                    <a:pt x="46" y="141"/>
                  </a:cubicBezTo>
                  <a:cubicBezTo>
                    <a:pt x="46" y="140"/>
                    <a:pt x="46" y="140"/>
                    <a:pt x="47" y="140"/>
                  </a:cubicBezTo>
                  <a:cubicBezTo>
                    <a:pt x="46" y="141"/>
                    <a:pt x="45" y="142"/>
                    <a:pt x="44" y="142"/>
                  </a:cubicBezTo>
                  <a:cubicBezTo>
                    <a:pt x="44" y="142"/>
                    <a:pt x="44" y="142"/>
                    <a:pt x="43" y="142"/>
                  </a:cubicBezTo>
                  <a:cubicBezTo>
                    <a:pt x="43" y="142"/>
                    <a:pt x="43" y="142"/>
                    <a:pt x="43" y="142"/>
                  </a:cubicBezTo>
                  <a:cubicBezTo>
                    <a:pt x="42" y="143"/>
                    <a:pt x="41" y="143"/>
                    <a:pt x="40" y="143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3"/>
                    <a:pt x="42" y="143"/>
                    <a:pt x="42" y="143"/>
                  </a:cubicBezTo>
                  <a:cubicBezTo>
                    <a:pt x="42" y="143"/>
                    <a:pt x="41" y="144"/>
                    <a:pt x="41" y="144"/>
                  </a:cubicBezTo>
                  <a:cubicBezTo>
                    <a:pt x="40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3" y="144"/>
                    <a:pt x="44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4" y="143"/>
                    <a:pt x="43" y="143"/>
                    <a:pt x="41" y="144"/>
                  </a:cubicBezTo>
                  <a:cubicBezTo>
                    <a:pt x="42" y="143"/>
                    <a:pt x="43" y="143"/>
                    <a:pt x="43" y="143"/>
                  </a:cubicBezTo>
                  <a:cubicBezTo>
                    <a:pt x="45" y="142"/>
                    <a:pt x="46" y="141"/>
                    <a:pt x="47" y="141"/>
                  </a:cubicBezTo>
                  <a:cubicBezTo>
                    <a:pt x="47" y="140"/>
                    <a:pt x="47" y="140"/>
                    <a:pt x="47" y="140"/>
                  </a:cubicBezTo>
                  <a:cubicBezTo>
                    <a:pt x="48" y="140"/>
                    <a:pt x="48" y="140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50" y="138"/>
                    <a:pt x="50" y="138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49" y="140"/>
                    <a:pt x="49" y="140"/>
                    <a:pt x="48" y="140"/>
                  </a:cubicBezTo>
                  <a:cubicBezTo>
                    <a:pt x="48" y="140"/>
                    <a:pt x="48" y="141"/>
                    <a:pt x="49" y="140"/>
                  </a:cubicBezTo>
                  <a:cubicBezTo>
                    <a:pt x="49" y="140"/>
                    <a:pt x="49" y="140"/>
                    <a:pt x="50" y="140"/>
                  </a:cubicBezTo>
                  <a:cubicBezTo>
                    <a:pt x="50" y="140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49" y="141"/>
                    <a:pt x="49" y="141"/>
                    <a:pt x="49" y="141"/>
                  </a:cubicBezTo>
                  <a:cubicBezTo>
                    <a:pt x="48" y="142"/>
                    <a:pt x="48" y="142"/>
                    <a:pt x="49" y="142"/>
                  </a:cubicBezTo>
                  <a:cubicBezTo>
                    <a:pt x="49" y="141"/>
                    <a:pt x="49" y="141"/>
                    <a:pt x="50" y="141"/>
                  </a:cubicBezTo>
                  <a:cubicBezTo>
                    <a:pt x="50" y="141"/>
                    <a:pt x="50" y="141"/>
                    <a:pt x="50" y="142"/>
                  </a:cubicBezTo>
                  <a:cubicBezTo>
                    <a:pt x="50" y="142"/>
                    <a:pt x="50" y="142"/>
                    <a:pt x="50" y="143"/>
                  </a:cubicBezTo>
                  <a:cubicBezTo>
                    <a:pt x="49" y="143"/>
                    <a:pt x="48" y="143"/>
                    <a:pt x="47" y="143"/>
                  </a:cubicBezTo>
                  <a:cubicBezTo>
                    <a:pt x="47" y="143"/>
                    <a:pt x="47" y="144"/>
                    <a:pt x="47" y="144"/>
                  </a:cubicBezTo>
                  <a:cubicBezTo>
                    <a:pt x="48" y="143"/>
                    <a:pt x="49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49" y="143"/>
                    <a:pt x="48" y="144"/>
                    <a:pt x="48" y="144"/>
                  </a:cubicBezTo>
                  <a:cubicBezTo>
                    <a:pt x="48" y="144"/>
                    <a:pt x="47" y="144"/>
                    <a:pt x="48" y="144"/>
                  </a:cubicBezTo>
                  <a:cubicBezTo>
                    <a:pt x="47" y="144"/>
                    <a:pt x="46" y="144"/>
                    <a:pt x="46" y="144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6" y="144"/>
                    <a:pt x="45" y="144"/>
                    <a:pt x="45" y="144"/>
                  </a:cubicBezTo>
                  <a:cubicBezTo>
                    <a:pt x="44" y="144"/>
                    <a:pt x="42" y="144"/>
                    <a:pt x="40" y="145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41" y="145"/>
                    <a:pt x="42" y="145"/>
                    <a:pt x="43" y="145"/>
                  </a:cubicBezTo>
                  <a:cubicBezTo>
                    <a:pt x="43" y="145"/>
                    <a:pt x="42" y="146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2" y="146"/>
                    <a:pt x="41" y="146"/>
                    <a:pt x="41" y="146"/>
                  </a:cubicBezTo>
                  <a:cubicBezTo>
                    <a:pt x="41" y="146"/>
                    <a:pt x="41" y="147"/>
                    <a:pt x="41" y="147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0" y="147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9"/>
                    <a:pt x="41" y="150"/>
                    <a:pt x="42" y="151"/>
                  </a:cubicBezTo>
                  <a:cubicBezTo>
                    <a:pt x="43" y="152"/>
                    <a:pt x="45" y="153"/>
                    <a:pt x="46" y="154"/>
                  </a:cubicBezTo>
                  <a:cubicBezTo>
                    <a:pt x="46" y="154"/>
                    <a:pt x="46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8" y="155"/>
                    <a:pt x="49" y="155"/>
                    <a:pt x="49" y="155"/>
                  </a:cubicBezTo>
                  <a:cubicBezTo>
                    <a:pt x="52" y="155"/>
                    <a:pt x="53" y="153"/>
                    <a:pt x="52" y="151"/>
                  </a:cubicBezTo>
                  <a:cubicBezTo>
                    <a:pt x="51" y="148"/>
                    <a:pt x="48" y="147"/>
                    <a:pt x="48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9" y="144"/>
                    <a:pt x="49" y="144"/>
                    <a:pt x="50" y="144"/>
                  </a:cubicBezTo>
                  <a:cubicBezTo>
                    <a:pt x="51" y="144"/>
                    <a:pt x="51" y="144"/>
                    <a:pt x="50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3"/>
                    <a:pt x="50" y="143"/>
                    <a:pt x="50" y="142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0" y="141"/>
                    <a:pt x="50" y="140"/>
                    <a:pt x="50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9"/>
                    <a:pt x="50" y="139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7"/>
                    <a:pt x="50" y="137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3"/>
                    <a:pt x="51" y="128"/>
                    <a:pt x="51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1" y="122"/>
                    <a:pt x="51" y="120"/>
                    <a:pt x="51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1" y="117"/>
                    <a:pt x="51" y="116"/>
                    <a:pt x="51" y="115"/>
                  </a:cubicBezTo>
                  <a:cubicBezTo>
                    <a:pt x="51" y="108"/>
                    <a:pt x="51" y="102"/>
                    <a:pt x="51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1" y="93"/>
                    <a:pt x="51" y="90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87"/>
                    <a:pt x="51" y="86"/>
                    <a:pt x="51" y="85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3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7"/>
                    <a:pt x="52" y="73"/>
                    <a:pt x="52" y="70"/>
                  </a:cubicBezTo>
                  <a:cubicBezTo>
                    <a:pt x="52" y="70"/>
                    <a:pt x="51" y="70"/>
                    <a:pt x="51" y="70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1"/>
                    <a:pt x="51" y="71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4"/>
                    <a:pt x="51" y="76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0" y="79"/>
                    <a:pt x="50" y="79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0" y="80"/>
                    <a:pt x="50" y="79"/>
                    <a:pt x="51" y="79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0"/>
                    <a:pt x="50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1" y="80"/>
                    <a:pt x="51" y="80"/>
                  </a:cubicBezTo>
                  <a:cubicBezTo>
                    <a:pt x="51" y="81"/>
                    <a:pt x="51" y="81"/>
                    <a:pt x="51" y="82"/>
                  </a:cubicBezTo>
                  <a:cubicBezTo>
                    <a:pt x="51" y="82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1" y="82"/>
                    <a:pt x="51" y="83"/>
                    <a:pt x="51" y="83"/>
                  </a:cubicBezTo>
                  <a:cubicBezTo>
                    <a:pt x="51" y="83"/>
                    <a:pt x="51" y="83"/>
                    <a:pt x="50" y="83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1" y="84"/>
                    <a:pt x="51" y="84"/>
                    <a:pt x="51" y="83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0" y="84"/>
                    <a:pt x="50" y="84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1" y="85"/>
                    <a:pt x="51" y="84"/>
                    <a:pt x="51" y="84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0" y="86"/>
                    <a:pt x="49" y="87"/>
                    <a:pt x="48" y="87"/>
                  </a:cubicBezTo>
                  <a:cubicBezTo>
                    <a:pt x="48" y="87"/>
                    <a:pt x="48" y="88"/>
                    <a:pt x="48" y="88"/>
                  </a:cubicBezTo>
                  <a:cubicBezTo>
                    <a:pt x="49" y="87"/>
                    <a:pt x="50" y="86"/>
                    <a:pt x="51" y="86"/>
                  </a:cubicBezTo>
                  <a:cubicBezTo>
                    <a:pt x="51" y="86"/>
                    <a:pt x="51" y="86"/>
                    <a:pt x="51" y="87"/>
                  </a:cubicBezTo>
                  <a:cubicBezTo>
                    <a:pt x="50" y="87"/>
                    <a:pt x="49" y="88"/>
                    <a:pt x="49" y="88"/>
                  </a:cubicBezTo>
                  <a:cubicBezTo>
                    <a:pt x="48" y="88"/>
                    <a:pt x="49" y="88"/>
                    <a:pt x="49" y="88"/>
                  </a:cubicBezTo>
                  <a:cubicBezTo>
                    <a:pt x="49" y="88"/>
                    <a:pt x="50" y="88"/>
                    <a:pt x="51" y="87"/>
                  </a:cubicBezTo>
                  <a:cubicBezTo>
                    <a:pt x="51" y="87"/>
                    <a:pt x="51" y="88"/>
                    <a:pt x="51" y="88"/>
                  </a:cubicBezTo>
                  <a:cubicBezTo>
                    <a:pt x="50" y="88"/>
                    <a:pt x="49" y="88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ubicBezTo>
                    <a:pt x="45" y="91"/>
                    <a:pt x="41" y="93"/>
                    <a:pt x="38" y="94"/>
                  </a:cubicBezTo>
                  <a:cubicBezTo>
                    <a:pt x="38" y="93"/>
                    <a:pt x="38" y="91"/>
                    <a:pt x="37" y="90"/>
                  </a:cubicBezTo>
                  <a:cubicBezTo>
                    <a:pt x="37" y="88"/>
                    <a:pt x="37" y="86"/>
                    <a:pt x="37" y="85"/>
                  </a:cubicBezTo>
                  <a:cubicBezTo>
                    <a:pt x="39" y="84"/>
                    <a:pt x="40" y="84"/>
                    <a:pt x="42" y="82"/>
                  </a:cubicBezTo>
                  <a:cubicBezTo>
                    <a:pt x="42" y="82"/>
                    <a:pt x="42" y="82"/>
                    <a:pt x="41" y="82"/>
                  </a:cubicBezTo>
                  <a:cubicBezTo>
                    <a:pt x="40" y="83"/>
                    <a:pt x="38" y="84"/>
                    <a:pt x="37" y="84"/>
                  </a:cubicBezTo>
                  <a:cubicBezTo>
                    <a:pt x="36" y="82"/>
                    <a:pt x="36" y="80"/>
                    <a:pt x="36" y="78"/>
                  </a:cubicBezTo>
                  <a:cubicBezTo>
                    <a:pt x="40" y="76"/>
                    <a:pt x="44" y="74"/>
                    <a:pt x="49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1"/>
                    <a:pt x="50" y="71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0" y="71"/>
                    <a:pt x="48" y="71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3" y="74"/>
                    <a:pt x="39" y="75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6"/>
                    <a:pt x="37" y="76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6" y="76"/>
                    <a:pt x="36" y="77"/>
                  </a:cubicBezTo>
                  <a:cubicBezTo>
                    <a:pt x="35" y="76"/>
                    <a:pt x="35" y="76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7" y="75"/>
                    <a:pt x="37" y="75"/>
                  </a:cubicBezTo>
                  <a:cubicBezTo>
                    <a:pt x="38" y="74"/>
                    <a:pt x="37" y="74"/>
                    <a:pt x="37" y="74"/>
                  </a:cubicBezTo>
                  <a:cubicBezTo>
                    <a:pt x="37" y="75"/>
                    <a:pt x="36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9" y="73"/>
                    <a:pt x="43" y="72"/>
                    <a:pt x="47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0"/>
                    <a:pt x="49" y="69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8" y="69"/>
                    <a:pt x="47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5" y="70"/>
                    <a:pt x="44" y="71"/>
                    <a:pt x="44" y="71"/>
                  </a:cubicBezTo>
                  <a:cubicBezTo>
                    <a:pt x="45" y="70"/>
                    <a:pt x="46" y="70"/>
                    <a:pt x="47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5" y="70"/>
                    <a:pt x="44" y="70"/>
                    <a:pt x="43" y="71"/>
                  </a:cubicBezTo>
                  <a:cubicBezTo>
                    <a:pt x="44" y="70"/>
                    <a:pt x="44" y="70"/>
                    <a:pt x="45" y="69"/>
                  </a:cubicBezTo>
                  <a:cubicBezTo>
                    <a:pt x="46" y="69"/>
                    <a:pt x="45" y="69"/>
                    <a:pt x="45" y="69"/>
                  </a:cubicBezTo>
                  <a:cubicBezTo>
                    <a:pt x="44" y="70"/>
                    <a:pt x="43" y="70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1" y="71"/>
                    <a:pt x="40" y="72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2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0" y="72"/>
                    <a:pt x="38" y="73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4"/>
                    <a:pt x="36" y="74"/>
                    <a:pt x="37" y="7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4"/>
                    <a:pt x="36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7" y="72"/>
                    <a:pt x="40" y="71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3" y="70"/>
                    <a:pt x="44" y="69"/>
                    <a:pt x="44" y="69"/>
                  </a:cubicBezTo>
                  <a:cubicBezTo>
                    <a:pt x="47" y="69"/>
                    <a:pt x="50" y="69"/>
                    <a:pt x="52" y="68"/>
                  </a:cubicBezTo>
                  <a:cubicBezTo>
                    <a:pt x="52" y="68"/>
                    <a:pt x="52" y="67"/>
                    <a:pt x="52" y="67"/>
                  </a:cubicBezTo>
                  <a:cubicBezTo>
                    <a:pt x="51" y="56"/>
                    <a:pt x="52" y="45"/>
                    <a:pt x="51" y="34"/>
                  </a:cubicBezTo>
                  <a:cubicBezTo>
                    <a:pt x="51" y="31"/>
                    <a:pt x="51" y="28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2" y="30"/>
                    <a:pt x="52" y="30"/>
                  </a:cubicBezTo>
                  <a:cubicBezTo>
                    <a:pt x="52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3"/>
                    <a:pt x="54" y="35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7"/>
                    <a:pt x="55" y="37"/>
                    <a:pt x="55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5" y="37"/>
                    <a:pt x="55" y="37"/>
                  </a:cubicBezTo>
                  <a:cubicBezTo>
                    <a:pt x="55" y="37"/>
                    <a:pt x="55" y="38"/>
                    <a:pt x="55" y="38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66" y="38"/>
                    <a:pt x="75" y="35"/>
                    <a:pt x="84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75" y="35"/>
                    <a:pt x="65" y="37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39"/>
                  </a:cubicBezTo>
                  <a:cubicBezTo>
                    <a:pt x="56" y="39"/>
                    <a:pt x="56" y="39"/>
                    <a:pt x="55" y="39"/>
                  </a:cubicBezTo>
                  <a:cubicBezTo>
                    <a:pt x="55" y="39"/>
                    <a:pt x="55" y="38"/>
                    <a:pt x="55" y="38"/>
                  </a:cubicBezTo>
                  <a:cubicBezTo>
                    <a:pt x="55" y="38"/>
                    <a:pt x="55" y="37"/>
                    <a:pt x="55" y="37"/>
                  </a:cubicBezTo>
                  <a:cubicBezTo>
                    <a:pt x="59" y="36"/>
                    <a:pt x="64" y="35"/>
                    <a:pt x="68" y="34"/>
                  </a:cubicBezTo>
                  <a:cubicBezTo>
                    <a:pt x="73" y="33"/>
                    <a:pt x="77" y="31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77" y="31"/>
                    <a:pt x="72" y="32"/>
                    <a:pt x="68" y="34"/>
                  </a:cubicBezTo>
                  <a:cubicBezTo>
                    <a:pt x="64" y="35"/>
                    <a:pt x="59" y="36"/>
                    <a:pt x="55" y="37"/>
                  </a:cubicBezTo>
                  <a:cubicBezTo>
                    <a:pt x="55" y="37"/>
                    <a:pt x="55" y="37"/>
                    <a:pt x="55" y="36"/>
                  </a:cubicBezTo>
                  <a:cubicBezTo>
                    <a:pt x="59" y="35"/>
                    <a:pt x="64" y="34"/>
                    <a:pt x="68" y="32"/>
                  </a:cubicBezTo>
                  <a:cubicBezTo>
                    <a:pt x="70" y="31"/>
                    <a:pt x="72" y="30"/>
                    <a:pt x="74" y="29"/>
                  </a:cubicBezTo>
                  <a:cubicBezTo>
                    <a:pt x="76" y="28"/>
                    <a:pt x="79" y="28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79" y="27"/>
                    <a:pt x="77" y="28"/>
                    <a:pt x="75" y="29"/>
                  </a:cubicBezTo>
                  <a:cubicBezTo>
                    <a:pt x="72" y="30"/>
                    <a:pt x="70" y="31"/>
                    <a:pt x="68" y="32"/>
                  </a:cubicBezTo>
                  <a:cubicBezTo>
                    <a:pt x="66" y="32"/>
                    <a:pt x="64" y="33"/>
                    <a:pt x="61" y="34"/>
                  </a:cubicBezTo>
                  <a:cubicBezTo>
                    <a:pt x="59" y="35"/>
                    <a:pt x="57" y="35"/>
                    <a:pt x="55" y="36"/>
                  </a:cubicBezTo>
                  <a:cubicBezTo>
                    <a:pt x="55" y="36"/>
                    <a:pt x="54" y="36"/>
                    <a:pt x="54" y="3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9" y="34"/>
                    <a:pt x="63" y="32"/>
                    <a:pt x="67" y="30"/>
                  </a:cubicBezTo>
                  <a:cubicBezTo>
                    <a:pt x="69" y="30"/>
                    <a:pt x="71" y="29"/>
                    <a:pt x="74" y="28"/>
                  </a:cubicBezTo>
                  <a:cubicBezTo>
                    <a:pt x="76" y="27"/>
                    <a:pt x="78" y="27"/>
                    <a:pt x="80" y="26"/>
                  </a:cubicBezTo>
                  <a:cubicBezTo>
                    <a:pt x="81" y="26"/>
                    <a:pt x="80" y="26"/>
                    <a:pt x="80" y="26"/>
                  </a:cubicBezTo>
                  <a:cubicBezTo>
                    <a:pt x="78" y="27"/>
                    <a:pt x="76" y="27"/>
                    <a:pt x="74" y="28"/>
                  </a:cubicBezTo>
                  <a:cubicBezTo>
                    <a:pt x="71" y="28"/>
                    <a:pt x="69" y="29"/>
                    <a:pt x="67" y="30"/>
                  </a:cubicBezTo>
                  <a:cubicBezTo>
                    <a:pt x="63" y="32"/>
                    <a:pt x="59" y="33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8" y="33"/>
                    <a:pt x="61" y="32"/>
                    <a:pt x="65" y="30"/>
                  </a:cubicBezTo>
                  <a:cubicBezTo>
                    <a:pt x="68" y="29"/>
                    <a:pt x="71" y="28"/>
                    <a:pt x="75" y="27"/>
                  </a:cubicBezTo>
                  <a:cubicBezTo>
                    <a:pt x="75" y="27"/>
                    <a:pt x="75" y="26"/>
                    <a:pt x="75" y="26"/>
                  </a:cubicBezTo>
                  <a:cubicBezTo>
                    <a:pt x="71" y="27"/>
                    <a:pt x="68" y="29"/>
                    <a:pt x="64" y="30"/>
                  </a:cubicBezTo>
                  <a:cubicBezTo>
                    <a:pt x="61" y="31"/>
                    <a:pt x="57" y="33"/>
                    <a:pt x="54" y="34"/>
                  </a:cubicBezTo>
                  <a:cubicBezTo>
                    <a:pt x="54" y="33"/>
                    <a:pt x="53" y="32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0"/>
                    <a:pt x="52" y="29"/>
                  </a:cubicBezTo>
                  <a:cubicBezTo>
                    <a:pt x="55" y="28"/>
                    <a:pt x="57" y="28"/>
                    <a:pt x="59" y="27"/>
                  </a:cubicBezTo>
                  <a:cubicBezTo>
                    <a:pt x="59" y="27"/>
                    <a:pt x="59" y="27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60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8" y="27"/>
                    <a:pt x="55" y="28"/>
                    <a:pt x="52" y="29"/>
                  </a:cubicBezTo>
                  <a:cubicBezTo>
                    <a:pt x="52" y="27"/>
                    <a:pt x="52" y="26"/>
                    <a:pt x="51" y="25"/>
                  </a:cubicBezTo>
                  <a:cubicBezTo>
                    <a:pt x="53" y="25"/>
                    <a:pt x="55" y="24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8" y="24"/>
                    <a:pt x="59" y="24"/>
                    <a:pt x="59" y="24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6" y="24"/>
                    <a:pt x="54" y="24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4"/>
                    <a:pt x="51" y="24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4"/>
                    <a:pt x="51" y="24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6" y="26"/>
                    <a:pt x="42" y="27"/>
                    <a:pt x="37" y="28"/>
                  </a:cubicBezTo>
                  <a:cubicBezTo>
                    <a:pt x="37" y="28"/>
                    <a:pt x="37" y="29"/>
                    <a:pt x="37" y="29"/>
                  </a:cubicBezTo>
                  <a:cubicBezTo>
                    <a:pt x="42" y="27"/>
                    <a:pt x="46" y="26"/>
                    <a:pt x="51" y="25"/>
                  </a:cubicBezTo>
                  <a:cubicBezTo>
                    <a:pt x="51" y="26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49" y="28"/>
                    <a:pt x="47" y="29"/>
                    <a:pt x="45" y="30"/>
                  </a:cubicBezTo>
                  <a:cubicBezTo>
                    <a:pt x="44" y="30"/>
                    <a:pt x="44" y="30"/>
                    <a:pt x="45" y="30"/>
                  </a:cubicBezTo>
                  <a:cubicBezTo>
                    <a:pt x="47" y="30"/>
                    <a:pt x="49" y="29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38"/>
                    <a:pt x="51" y="48"/>
                    <a:pt x="51" y="59"/>
                  </a:cubicBezTo>
                  <a:cubicBezTo>
                    <a:pt x="52" y="61"/>
                    <a:pt x="52" y="62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0" y="65"/>
                    <a:pt x="48" y="65"/>
                    <a:pt x="47" y="66"/>
                  </a:cubicBezTo>
                  <a:cubicBezTo>
                    <a:pt x="46" y="66"/>
                    <a:pt x="46" y="66"/>
                    <a:pt x="47" y="66"/>
                  </a:cubicBezTo>
                  <a:cubicBezTo>
                    <a:pt x="48" y="66"/>
                    <a:pt x="50" y="65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6"/>
                    <a:pt x="52" y="67"/>
                    <a:pt x="52" y="68"/>
                  </a:cubicBezTo>
                  <a:cubicBezTo>
                    <a:pt x="50" y="68"/>
                    <a:pt x="48" y="68"/>
                    <a:pt x="46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50" y="68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0" y="67"/>
                    <a:pt x="49" y="68"/>
                    <a:pt x="48" y="68"/>
                  </a:cubicBezTo>
                  <a:cubicBezTo>
                    <a:pt x="49" y="68"/>
                    <a:pt x="49" y="67"/>
                    <a:pt x="49" y="67"/>
                  </a:cubicBezTo>
                  <a:cubicBezTo>
                    <a:pt x="50" y="67"/>
                    <a:pt x="49" y="67"/>
                    <a:pt x="49" y="67"/>
                  </a:cubicBezTo>
                  <a:cubicBezTo>
                    <a:pt x="48" y="68"/>
                    <a:pt x="46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8"/>
                    <a:pt x="43" y="68"/>
                    <a:pt x="43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7"/>
                    <a:pt x="39" y="66"/>
                    <a:pt x="39" y="65"/>
                  </a:cubicBezTo>
                  <a:cubicBezTo>
                    <a:pt x="43" y="65"/>
                    <a:pt x="46" y="64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46" y="63"/>
                    <a:pt x="42" y="64"/>
                    <a:pt x="39" y="65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0" y="63"/>
                    <a:pt x="42" y="63"/>
                    <a:pt x="43" y="63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8" y="63"/>
                    <a:pt x="39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3"/>
                    <a:pt x="38" y="63"/>
                    <a:pt x="38" y="62"/>
                  </a:cubicBezTo>
                  <a:cubicBezTo>
                    <a:pt x="41" y="62"/>
                    <a:pt x="43" y="62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7" y="61"/>
                    <a:pt x="49" y="61"/>
                    <a:pt x="50" y="60"/>
                  </a:cubicBezTo>
                  <a:cubicBezTo>
                    <a:pt x="51" y="60"/>
                    <a:pt x="50" y="60"/>
                    <a:pt x="50" y="60"/>
                  </a:cubicBezTo>
                  <a:cubicBezTo>
                    <a:pt x="49" y="60"/>
                    <a:pt x="47" y="61"/>
                    <a:pt x="45" y="61"/>
                  </a:cubicBezTo>
                  <a:cubicBezTo>
                    <a:pt x="47" y="61"/>
                    <a:pt x="48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6" y="61"/>
                    <a:pt x="42" y="62"/>
                    <a:pt x="38" y="62"/>
                  </a:cubicBezTo>
                  <a:cubicBezTo>
                    <a:pt x="38" y="61"/>
                    <a:pt x="38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59"/>
                    <a:pt x="38" y="59"/>
                    <a:pt x="38" y="58"/>
                  </a:cubicBezTo>
                  <a:cubicBezTo>
                    <a:pt x="42" y="57"/>
                    <a:pt x="46" y="56"/>
                    <a:pt x="50" y="55"/>
                  </a:cubicBezTo>
                  <a:cubicBezTo>
                    <a:pt x="51" y="55"/>
                    <a:pt x="51" y="55"/>
                    <a:pt x="50" y="55"/>
                  </a:cubicBezTo>
                  <a:cubicBezTo>
                    <a:pt x="46" y="56"/>
                    <a:pt x="42" y="57"/>
                    <a:pt x="38" y="58"/>
                  </a:cubicBezTo>
                  <a:cubicBezTo>
                    <a:pt x="38" y="57"/>
                    <a:pt x="38" y="57"/>
                    <a:pt x="38" y="56"/>
                  </a:cubicBezTo>
                  <a:cubicBezTo>
                    <a:pt x="42" y="55"/>
                    <a:pt x="46" y="54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6" y="54"/>
                    <a:pt x="42" y="55"/>
                    <a:pt x="38" y="56"/>
                  </a:cubicBezTo>
                  <a:cubicBezTo>
                    <a:pt x="38" y="56"/>
                    <a:pt x="38" y="56"/>
                    <a:pt x="38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4"/>
                    <a:pt x="41" y="54"/>
                  </a:cubicBezTo>
                  <a:cubicBezTo>
                    <a:pt x="40" y="55"/>
                    <a:pt x="39" y="55"/>
                    <a:pt x="38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9" y="54"/>
                    <a:pt x="40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0" y="53"/>
                    <a:pt x="39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2"/>
                    <a:pt x="40" y="52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0" y="52"/>
                    <a:pt x="39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7" y="51"/>
                  </a:cubicBezTo>
                  <a:cubicBezTo>
                    <a:pt x="38" y="51"/>
                    <a:pt x="39" y="51"/>
                    <a:pt x="40" y="51"/>
                  </a:cubicBezTo>
                  <a:cubicBezTo>
                    <a:pt x="40" y="51"/>
                    <a:pt x="40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4" y="50"/>
                    <a:pt x="47" y="49"/>
                    <a:pt x="50" y="48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47" y="49"/>
                    <a:pt x="43" y="49"/>
                    <a:pt x="40" y="50"/>
                  </a:cubicBezTo>
                  <a:cubicBezTo>
                    <a:pt x="39" y="50"/>
                    <a:pt x="38" y="51"/>
                    <a:pt x="38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0"/>
                    <a:pt x="37" y="49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9" y="47"/>
                    <a:pt x="41" y="47"/>
                    <a:pt x="42" y="47"/>
                  </a:cubicBezTo>
                  <a:cubicBezTo>
                    <a:pt x="43" y="47"/>
                    <a:pt x="43" y="46"/>
                    <a:pt x="42" y="46"/>
                  </a:cubicBezTo>
                  <a:cubicBezTo>
                    <a:pt x="41" y="47"/>
                    <a:pt x="39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6"/>
                    <a:pt x="37" y="45"/>
                    <a:pt x="37" y="44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42"/>
                    <a:pt x="41" y="43"/>
                    <a:pt x="37" y="44"/>
                  </a:cubicBezTo>
                  <a:cubicBezTo>
                    <a:pt x="37" y="44"/>
                    <a:pt x="37" y="43"/>
                    <a:pt x="37" y="43"/>
                  </a:cubicBezTo>
                  <a:cubicBezTo>
                    <a:pt x="38" y="43"/>
                    <a:pt x="40" y="42"/>
                    <a:pt x="41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0" y="42"/>
                    <a:pt x="38" y="42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41" y="42"/>
                    <a:pt x="45" y="41"/>
                    <a:pt x="48" y="40"/>
                  </a:cubicBezTo>
                  <a:cubicBezTo>
                    <a:pt x="49" y="39"/>
                    <a:pt x="49" y="39"/>
                    <a:pt x="48" y="39"/>
                  </a:cubicBezTo>
                  <a:cubicBezTo>
                    <a:pt x="45" y="40"/>
                    <a:pt x="41" y="41"/>
                    <a:pt x="37" y="42"/>
                  </a:cubicBezTo>
                  <a:cubicBezTo>
                    <a:pt x="37" y="42"/>
                    <a:pt x="37" y="42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39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42" y="37"/>
                    <a:pt x="46" y="36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46" y="36"/>
                    <a:pt x="42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6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41" y="34"/>
                    <a:pt x="46" y="33"/>
                    <a:pt x="50" y="32"/>
                  </a:cubicBezTo>
                  <a:cubicBezTo>
                    <a:pt x="51" y="32"/>
                    <a:pt x="51" y="32"/>
                    <a:pt x="50" y="32"/>
                  </a:cubicBezTo>
                  <a:cubicBezTo>
                    <a:pt x="46" y="33"/>
                    <a:pt x="41" y="34"/>
                    <a:pt x="37" y="35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1" y="33"/>
                    <a:pt x="45" y="32"/>
                    <a:pt x="49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5" y="31"/>
                    <a:pt x="41" y="32"/>
                    <a:pt x="37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1" y="32"/>
                    <a:pt x="45" y="31"/>
                    <a:pt x="49" y="30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5" y="31"/>
                    <a:pt x="41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2"/>
                    <a:pt x="40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0" y="31"/>
                    <a:pt x="38" y="31"/>
                    <a:pt x="37" y="32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5" y="28"/>
                    <a:pt x="41" y="30"/>
                    <a:pt x="37" y="31"/>
                  </a:cubicBezTo>
                  <a:cubicBezTo>
                    <a:pt x="37" y="30"/>
                    <a:pt x="37" y="30"/>
                    <a:pt x="37" y="29"/>
                  </a:cubicBezTo>
                  <a:cubicBezTo>
                    <a:pt x="38" y="29"/>
                    <a:pt x="40" y="29"/>
                    <a:pt x="42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28"/>
                    <a:pt x="38" y="29"/>
                    <a:pt x="37" y="29"/>
                  </a:cubicBezTo>
                  <a:cubicBezTo>
                    <a:pt x="37" y="28"/>
                    <a:pt x="37" y="28"/>
                    <a:pt x="37" y="27"/>
                  </a:cubicBezTo>
                  <a:cubicBezTo>
                    <a:pt x="44" y="25"/>
                    <a:pt x="51" y="23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1" y="23"/>
                    <a:pt x="44" y="25"/>
                    <a:pt x="37" y="27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9" y="25"/>
                    <a:pt x="41" y="25"/>
                  </a:cubicBezTo>
                  <a:cubicBezTo>
                    <a:pt x="41" y="25"/>
                    <a:pt x="41" y="24"/>
                    <a:pt x="41" y="25"/>
                  </a:cubicBezTo>
                  <a:cubicBezTo>
                    <a:pt x="39" y="25"/>
                    <a:pt x="38" y="25"/>
                    <a:pt x="37" y="26"/>
                  </a:cubicBezTo>
                  <a:cubicBezTo>
                    <a:pt x="37" y="25"/>
                    <a:pt x="37" y="25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43" y="23"/>
                    <a:pt x="50" y="21"/>
                    <a:pt x="56" y="20"/>
                  </a:cubicBezTo>
                  <a:cubicBezTo>
                    <a:pt x="56" y="20"/>
                    <a:pt x="56" y="19"/>
                    <a:pt x="56" y="19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5"/>
                    <a:pt x="36" y="26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8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5" y="29"/>
                    <a:pt x="35" y="29"/>
                  </a:cubicBezTo>
                  <a:cubicBezTo>
                    <a:pt x="34" y="30"/>
                    <a:pt x="33" y="30"/>
                    <a:pt x="32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3" y="28"/>
                    <a:pt x="34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4" y="27"/>
                    <a:pt x="33" y="28"/>
                    <a:pt x="32" y="28"/>
                  </a:cubicBezTo>
                  <a:cubicBezTo>
                    <a:pt x="32" y="28"/>
                    <a:pt x="32" y="28"/>
                    <a:pt x="32" y="27"/>
                  </a:cubicBezTo>
                  <a:cubicBezTo>
                    <a:pt x="32" y="28"/>
                    <a:pt x="32" y="28"/>
                    <a:pt x="32" y="27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7"/>
                    <a:pt x="35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3" y="26"/>
                    <a:pt x="35" y="25"/>
                    <a:pt x="36" y="25"/>
                  </a:cubicBezTo>
                  <a:cubicBezTo>
                    <a:pt x="36" y="25"/>
                    <a:pt x="36" y="24"/>
                    <a:pt x="36" y="25"/>
                  </a:cubicBezTo>
                  <a:cubicBezTo>
                    <a:pt x="35" y="25"/>
                    <a:pt x="33" y="26"/>
                    <a:pt x="32" y="26"/>
                  </a:cubicBezTo>
                  <a:cubicBezTo>
                    <a:pt x="32" y="26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6" y="23"/>
                    <a:pt x="37" y="23"/>
                    <a:pt x="37" y="22"/>
                  </a:cubicBezTo>
                  <a:cubicBezTo>
                    <a:pt x="43" y="21"/>
                    <a:pt x="50" y="20"/>
                    <a:pt x="56" y="18"/>
                  </a:cubicBezTo>
                  <a:cubicBezTo>
                    <a:pt x="56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5" y="18"/>
                    <a:pt x="55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48" y="20"/>
                    <a:pt x="43" y="21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8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0" y="20"/>
                    <a:pt x="39" y="21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3" y="19"/>
                    <a:pt x="49" y="18"/>
                    <a:pt x="55" y="17"/>
                  </a:cubicBezTo>
                  <a:cubicBezTo>
                    <a:pt x="55" y="17"/>
                    <a:pt x="55" y="16"/>
                    <a:pt x="54" y="16"/>
                  </a:cubicBezTo>
                  <a:cubicBezTo>
                    <a:pt x="53" y="17"/>
                    <a:pt x="51" y="17"/>
                    <a:pt x="49" y="17"/>
                  </a:cubicBezTo>
                  <a:cubicBezTo>
                    <a:pt x="52" y="17"/>
                    <a:pt x="54" y="16"/>
                    <a:pt x="56" y="16"/>
                  </a:cubicBezTo>
                  <a:cubicBezTo>
                    <a:pt x="56" y="16"/>
                    <a:pt x="56" y="15"/>
                    <a:pt x="56" y="15"/>
                  </a:cubicBezTo>
                  <a:cubicBezTo>
                    <a:pt x="53" y="16"/>
                    <a:pt x="51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8"/>
                    <a:pt x="45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1" y="18"/>
                    <a:pt x="40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8"/>
                    <a:pt x="38" y="18"/>
                    <a:pt x="39" y="18"/>
                  </a:cubicBezTo>
                  <a:cubicBezTo>
                    <a:pt x="38" y="18"/>
                    <a:pt x="39" y="18"/>
                    <a:pt x="39" y="18"/>
                  </a:cubicBezTo>
                  <a:cubicBezTo>
                    <a:pt x="44" y="17"/>
                    <a:pt x="50" y="16"/>
                    <a:pt x="55" y="15"/>
                  </a:cubicBezTo>
                  <a:cubicBezTo>
                    <a:pt x="56" y="15"/>
                    <a:pt x="56" y="14"/>
                    <a:pt x="55" y="15"/>
                  </a:cubicBezTo>
                  <a:cubicBezTo>
                    <a:pt x="50" y="16"/>
                    <a:pt x="44" y="17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2" y="17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16"/>
                    <a:pt x="40" y="16"/>
                    <a:pt x="39" y="17"/>
                  </a:cubicBezTo>
                  <a:cubicBezTo>
                    <a:pt x="39" y="16"/>
                    <a:pt x="39" y="15"/>
                    <a:pt x="40" y="15"/>
                  </a:cubicBezTo>
                  <a:cubicBezTo>
                    <a:pt x="44" y="13"/>
                    <a:pt x="49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9" y="12"/>
                    <a:pt x="44" y="13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4" y="13"/>
                    <a:pt x="49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ubicBezTo>
                    <a:pt x="49" y="11"/>
                    <a:pt x="44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3"/>
                    <a:pt x="43" y="12"/>
                    <a:pt x="44" y="12"/>
                  </a:cubicBezTo>
                  <a:cubicBezTo>
                    <a:pt x="45" y="12"/>
                    <a:pt x="45" y="11"/>
                    <a:pt x="44" y="11"/>
                  </a:cubicBezTo>
                  <a:cubicBezTo>
                    <a:pt x="43" y="12"/>
                    <a:pt x="42" y="12"/>
                    <a:pt x="40" y="13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3" y="11"/>
                    <a:pt x="46" y="11"/>
                    <a:pt x="49" y="10"/>
                  </a:cubicBezTo>
                  <a:cubicBezTo>
                    <a:pt x="48" y="10"/>
                    <a:pt x="49" y="10"/>
                    <a:pt x="49" y="10"/>
                  </a:cubicBezTo>
                  <a:cubicBezTo>
                    <a:pt x="50" y="10"/>
                    <a:pt x="52" y="10"/>
                    <a:pt x="54" y="10"/>
                  </a:cubicBezTo>
                  <a:cubicBezTo>
                    <a:pt x="54" y="10"/>
                    <a:pt x="54" y="9"/>
                    <a:pt x="54" y="9"/>
                  </a:cubicBezTo>
                  <a:cubicBezTo>
                    <a:pt x="52" y="10"/>
                    <a:pt x="50" y="10"/>
                    <a:pt x="49" y="10"/>
                  </a:cubicBezTo>
                  <a:cubicBezTo>
                    <a:pt x="50" y="10"/>
                    <a:pt x="51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9" y="10"/>
                    <a:pt x="45" y="11"/>
                    <a:pt x="40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3" y="11"/>
                    <a:pt x="44" y="10"/>
                  </a:cubicBezTo>
                  <a:cubicBezTo>
                    <a:pt x="45" y="10"/>
                    <a:pt x="44" y="10"/>
                    <a:pt x="44" y="10"/>
                  </a:cubicBezTo>
                  <a:cubicBezTo>
                    <a:pt x="43" y="10"/>
                    <a:pt x="42" y="10"/>
                    <a:pt x="41" y="11"/>
                  </a:cubicBezTo>
                  <a:cubicBezTo>
                    <a:pt x="41" y="10"/>
                    <a:pt x="41" y="9"/>
                    <a:pt x="41" y="8"/>
                  </a:cubicBezTo>
                  <a:cubicBezTo>
                    <a:pt x="44" y="8"/>
                    <a:pt x="46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0" y="7"/>
                    <a:pt x="51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0" y="6"/>
                    <a:pt x="49" y="7"/>
                  </a:cubicBezTo>
                  <a:cubicBezTo>
                    <a:pt x="50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8" y="6"/>
                    <a:pt x="45" y="7"/>
                    <a:pt x="42" y="8"/>
                  </a:cubicBezTo>
                  <a:cubicBezTo>
                    <a:pt x="42" y="8"/>
                    <a:pt x="42" y="7"/>
                    <a:pt x="42" y="7"/>
                  </a:cubicBezTo>
                  <a:cubicBezTo>
                    <a:pt x="45" y="7"/>
                    <a:pt x="49" y="6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5" y="5"/>
                    <a:pt x="48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5"/>
                    <a:pt x="50" y="5"/>
                    <a:pt x="49" y="5"/>
                  </a:cubicBezTo>
                  <a:cubicBezTo>
                    <a:pt x="48" y="5"/>
                    <a:pt x="48" y="5"/>
                    <a:pt x="49" y="5"/>
                  </a:cubicBezTo>
                  <a:cubicBezTo>
                    <a:pt x="50" y="5"/>
                    <a:pt x="51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1" y="4"/>
                    <a:pt x="48" y="2"/>
                    <a:pt x="45" y="1"/>
                  </a:cubicBezTo>
                  <a:cubicBezTo>
                    <a:pt x="45" y="1"/>
                    <a:pt x="44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5" y="2"/>
                    <a:pt x="46" y="2"/>
                    <a:pt x="46" y="2"/>
                  </a:cubicBezTo>
                  <a:cubicBezTo>
                    <a:pt x="48" y="2"/>
                    <a:pt x="49" y="3"/>
                    <a:pt x="51" y="4"/>
                  </a:cubicBezTo>
                  <a:cubicBezTo>
                    <a:pt x="48" y="4"/>
                    <a:pt x="45" y="5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5" y="5"/>
                    <a:pt x="46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5" y="4"/>
                    <a:pt x="44" y="4"/>
                    <a:pt x="43" y="4"/>
                  </a:cubicBezTo>
                  <a:cubicBezTo>
                    <a:pt x="45" y="4"/>
                    <a:pt x="46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6" y="3"/>
                    <a:pt x="44" y="4"/>
                    <a:pt x="43" y="4"/>
                  </a:cubicBezTo>
                  <a:cubicBezTo>
                    <a:pt x="43" y="4"/>
                    <a:pt x="43" y="3"/>
                    <a:pt x="43" y="2"/>
                  </a:cubicBezTo>
                  <a:cubicBezTo>
                    <a:pt x="44" y="2"/>
                    <a:pt x="43" y="2"/>
                    <a:pt x="43" y="2"/>
                  </a:cubicBezTo>
                  <a:cubicBezTo>
                    <a:pt x="42" y="4"/>
                    <a:pt x="42" y="5"/>
                    <a:pt x="41" y="7"/>
                  </a:cubicBezTo>
                  <a:cubicBezTo>
                    <a:pt x="41" y="9"/>
                    <a:pt x="40" y="11"/>
                    <a:pt x="40" y="13"/>
                  </a:cubicBezTo>
                  <a:cubicBezTo>
                    <a:pt x="39" y="14"/>
                    <a:pt x="39" y="16"/>
                    <a:pt x="38" y="17"/>
                  </a:cubicBezTo>
                  <a:cubicBezTo>
                    <a:pt x="38" y="18"/>
                    <a:pt x="38" y="18"/>
                    <a:pt x="38" y="19"/>
                  </a:cubicBezTo>
                  <a:cubicBezTo>
                    <a:pt x="38" y="19"/>
                    <a:pt x="37" y="20"/>
                    <a:pt x="37" y="20"/>
                  </a:cubicBezTo>
                  <a:cubicBezTo>
                    <a:pt x="36" y="17"/>
                    <a:pt x="36" y="13"/>
                    <a:pt x="35" y="10"/>
                  </a:cubicBezTo>
                  <a:cubicBezTo>
                    <a:pt x="35" y="8"/>
                    <a:pt x="36" y="7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7"/>
                    <a:pt x="35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0"/>
                  </a:cubicBezTo>
                  <a:cubicBezTo>
                    <a:pt x="32" y="10"/>
                    <a:pt x="32" y="10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8"/>
                    <a:pt x="34" y="8"/>
                    <a:pt x="35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4" y="7"/>
                    <a:pt x="33" y="8"/>
                    <a:pt x="31" y="8"/>
                  </a:cubicBezTo>
                  <a:cubicBezTo>
                    <a:pt x="31" y="8"/>
                    <a:pt x="31" y="8"/>
                    <a:pt x="31" y="7"/>
                  </a:cubicBezTo>
                  <a:cubicBezTo>
                    <a:pt x="32" y="7"/>
                    <a:pt x="34" y="6"/>
                    <a:pt x="36" y="5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4" y="6"/>
                    <a:pt x="32" y="6"/>
                    <a:pt x="30" y="7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5"/>
                    <a:pt x="32" y="3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5" y="4"/>
                    <a:pt x="34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3"/>
                    <a:pt x="31" y="4"/>
                    <a:pt x="29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8"/>
                    <a:pt x="31" y="8"/>
                    <a:pt x="31" y="9"/>
                  </a:cubicBezTo>
                  <a:cubicBezTo>
                    <a:pt x="31" y="10"/>
                    <a:pt x="31" y="11"/>
                    <a:pt x="31" y="12"/>
                  </a:cubicBezTo>
                  <a:cubicBezTo>
                    <a:pt x="30" y="15"/>
                    <a:pt x="30" y="17"/>
                    <a:pt x="30" y="20"/>
                  </a:cubicBezTo>
                  <a:cubicBezTo>
                    <a:pt x="27" y="14"/>
                    <a:pt x="26" y="7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0"/>
                    <a:pt x="24" y="1"/>
                  </a:cubicBezTo>
                  <a:cubicBezTo>
                    <a:pt x="20" y="2"/>
                    <a:pt x="17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7" y="4"/>
                    <a:pt x="20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5" y="8"/>
                    <a:pt x="27" y="1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4"/>
                    <a:pt x="31" y="24"/>
                  </a:cubicBezTo>
                  <a:cubicBezTo>
                    <a:pt x="31" y="24"/>
                    <a:pt x="31" y="24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6"/>
                    <a:pt x="32" y="26"/>
                  </a:cubicBezTo>
                  <a:cubicBezTo>
                    <a:pt x="31" y="26"/>
                    <a:pt x="31" y="26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2" y="30"/>
                  </a:cubicBezTo>
                  <a:cubicBezTo>
                    <a:pt x="32" y="30"/>
                    <a:pt x="32" y="30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1"/>
                    <a:pt x="32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2"/>
                    <a:pt x="32" y="31"/>
                    <a:pt x="32" y="31"/>
                  </a:cubicBezTo>
                  <a:cubicBezTo>
                    <a:pt x="32" y="31"/>
                    <a:pt x="32" y="31"/>
                    <a:pt x="32" y="32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31" y="33"/>
                    <a:pt x="31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32" y="34"/>
                    <a:pt x="32" y="35"/>
                    <a:pt x="32" y="35"/>
                  </a:cubicBezTo>
                  <a:cubicBezTo>
                    <a:pt x="31" y="35"/>
                    <a:pt x="31" y="35"/>
                    <a:pt x="30" y="36"/>
                  </a:cubicBezTo>
                  <a:cubicBezTo>
                    <a:pt x="30" y="36"/>
                    <a:pt x="30" y="36"/>
                    <a:pt x="31" y="36"/>
                  </a:cubicBezTo>
                  <a:cubicBezTo>
                    <a:pt x="31" y="36"/>
                    <a:pt x="31" y="36"/>
                    <a:pt x="32" y="35"/>
                  </a:cubicBezTo>
                  <a:cubicBezTo>
                    <a:pt x="32" y="36"/>
                    <a:pt x="32" y="36"/>
                    <a:pt x="32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2" y="37"/>
                  </a:cubicBezTo>
                  <a:cubicBezTo>
                    <a:pt x="32" y="37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1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0" y="40"/>
                    <a:pt x="28" y="40"/>
                    <a:pt x="27" y="41"/>
                  </a:cubicBezTo>
                  <a:cubicBezTo>
                    <a:pt x="26" y="41"/>
                    <a:pt x="26" y="41"/>
                    <a:pt x="27" y="41"/>
                  </a:cubicBezTo>
                  <a:cubicBezTo>
                    <a:pt x="28" y="40"/>
                    <a:pt x="30" y="40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2" y="40"/>
                  </a:cubicBezTo>
                  <a:cubicBezTo>
                    <a:pt x="31" y="41"/>
                    <a:pt x="31" y="41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0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5" y="44"/>
                    <a:pt x="21" y="45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9" y="46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5"/>
                    <a:pt x="18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22" y="43"/>
                    <a:pt x="26" y="42"/>
                    <a:pt x="30" y="41"/>
                  </a:cubicBezTo>
                  <a:cubicBezTo>
                    <a:pt x="30" y="41"/>
                    <a:pt x="30" y="40"/>
                    <a:pt x="30" y="40"/>
                  </a:cubicBezTo>
                  <a:cubicBezTo>
                    <a:pt x="26" y="42"/>
                    <a:pt x="22" y="43"/>
                    <a:pt x="17" y="45"/>
                  </a:cubicBezTo>
                  <a:cubicBezTo>
                    <a:pt x="17" y="44"/>
                    <a:pt x="17" y="43"/>
                    <a:pt x="17" y="42"/>
                  </a:cubicBezTo>
                  <a:cubicBezTo>
                    <a:pt x="21" y="41"/>
                    <a:pt x="25" y="41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5" y="40"/>
                    <a:pt x="21" y="41"/>
                    <a:pt x="17" y="42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2" y="38"/>
                    <a:pt x="26" y="37"/>
                    <a:pt x="30" y="36"/>
                  </a:cubicBezTo>
                  <a:cubicBezTo>
                    <a:pt x="30" y="36"/>
                    <a:pt x="30" y="35"/>
                    <a:pt x="30" y="35"/>
                  </a:cubicBezTo>
                  <a:cubicBezTo>
                    <a:pt x="26" y="37"/>
                    <a:pt x="22" y="38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8"/>
                    <a:pt x="18" y="37"/>
                  </a:cubicBezTo>
                  <a:cubicBezTo>
                    <a:pt x="22" y="36"/>
                    <a:pt x="26" y="35"/>
                    <a:pt x="30" y="34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26" y="35"/>
                    <a:pt x="22" y="36"/>
                    <a:pt x="18" y="37"/>
                  </a:cubicBezTo>
                  <a:cubicBezTo>
                    <a:pt x="18" y="36"/>
                    <a:pt x="18" y="35"/>
                    <a:pt x="18" y="35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26" y="32"/>
                    <a:pt x="22" y="33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2"/>
                    <a:pt x="26" y="30"/>
                    <a:pt x="30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6" y="30"/>
                    <a:pt x="22" y="31"/>
                    <a:pt x="18" y="33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30"/>
                    <a:pt x="26" y="28"/>
                    <a:pt x="30" y="27"/>
                  </a:cubicBezTo>
                  <a:cubicBezTo>
                    <a:pt x="30" y="27"/>
                    <a:pt x="30" y="26"/>
                    <a:pt x="30" y="26"/>
                  </a:cubicBezTo>
                  <a:cubicBezTo>
                    <a:pt x="26" y="28"/>
                    <a:pt x="22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19" y="30"/>
                    <a:pt x="19" y="30"/>
                    <a:pt x="18" y="3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2" y="28"/>
                    <a:pt x="27" y="26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7" y="26"/>
                    <a:pt x="22" y="28"/>
                    <a:pt x="18" y="29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20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7"/>
                    <a:pt x="19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7"/>
                    <a:pt x="18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2" y="24"/>
                    <a:pt x="25" y="23"/>
                    <a:pt x="29" y="21"/>
                  </a:cubicBezTo>
                  <a:cubicBezTo>
                    <a:pt x="30" y="21"/>
                    <a:pt x="29" y="21"/>
                    <a:pt x="29" y="21"/>
                  </a:cubicBezTo>
                  <a:cubicBezTo>
                    <a:pt x="25" y="22"/>
                    <a:pt x="22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6"/>
                  </a:cubicBezTo>
                  <a:cubicBezTo>
                    <a:pt x="16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5" y="29"/>
                    <a:pt x="12" y="32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2"/>
                    <a:pt x="15" y="29"/>
                    <a:pt x="17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31"/>
                    <a:pt x="17" y="36"/>
                    <a:pt x="17" y="40"/>
                  </a:cubicBezTo>
                  <a:cubicBezTo>
                    <a:pt x="17" y="42"/>
                    <a:pt x="17" y="44"/>
                    <a:pt x="17" y="46"/>
                  </a:cubicBezTo>
                  <a:cubicBezTo>
                    <a:pt x="17" y="47"/>
                    <a:pt x="16" y="50"/>
                    <a:pt x="17" y="51"/>
                  </a:cubicBezTo>
                  <a:cubicBezTo>
                    <a:pt x="17" y="51"/>
                    <a:pt x="17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6"/>
                    <a:pt x="12" y="41"/>
                    <a:pt x="11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7"/>
                    <a:pt x="11" y="38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0" y="39"/>
                  </a:cubicBezTo>
                  <a:cubicBezTo>
                    <a:pt x="8" y="40"/>
                    <a:pt x="6" y="41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5" y="40"/>
                    <a:pt x="8" y="39"/>
                    <a:pt x="10" y="38"/>
                  </a:cubicBezTo>
                  <a:cubicBezTo>
                    <a:pt x="11" y="38"/>
                    <a:pt x="10" y="38"/>
                    <a:pt x="10" y="38"/>
                  </a:cubicBezTo>
                  <a:cubicBezTo>
                    <a:pt x="8" y="39"/>
                    <a:pt x="5" y="40"/>
                    <a:pt x="3" y="41"/>
                  </a:cubicBezTo>
                  <a:cubicBezTo>
                    <a:pt x="3" y="41"/>
                    <a:pt x="3" y="40"/>
                    <a:pt x="3" y="40"/>
                  </a:cubicBezTo>
                  <a:cubicBezTo>
                    <a:pt x="3" y="40"/>
                    <a:pt x="4" y="39"/>
                    <a:pt x="4" y="39"/>
                  </a:cubicBezTo>
                  <a:cubicBezTo>
                    <a:pt x="5" y="39"/>
                    <a:pt x="5" y="39"/>
                    <a:pt x="4" y="39"/>
                  </a:cubicBezTo>
                  <a:cubicBezTo>
                    <a:pt x="4" y="39"/>
                    <a:pt x="3" y="39"/>
                    <a:pt x="3" y="40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5" y="39"/>
                    <a:pt x="7" y="38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8" y="37"/>
                    <a:pt x="7" y="37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ubicBezTo>
                    <a:pt x="4" y="39"/>
                    <a:pt x="3" y="39"/>
                    <a:pt x="2" y="39"/>
                  </a:cubicBezTo>
                  <a:cubicBezTo>
                    <a:pt x="2" y="39"/>
                    <a:pt x="2" y="39"/>
                    <a:pt x="2" y="38"/>
                  </a:cubicBezTo>
                  <a:cubicBezTo>
                    <a:pt x="2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4" y="38"/>
                    <a:pt x="6" y="37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5"/>
                    <a:pt x="9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cubicBezTo>
                    <a:pt x="9" y="35"/>
                    <a:pt x="7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5" y="37"/>
                    <a:pt x="3" y="37"/>
                    <a:pt x="2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5" y="36"/>
                    <a:pt x="8" y="34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8" y="34"/>
                    <a:pt x="4" y="35"/>
                    <a:pt x="1" y="37"/>
                  </a:cubicBezTo>
                  <a:cubicBezTo>
                    <a:pt x="1" y="36"/>
                    <a:pt x="1" y="35"/>
                    <a:pt x="1" y="34"/>
                  </a:cubicBezTo>
                  <a:cubicBezTo>
                    <a:pt x="2" y="34"/>
                    <a:pt x="2" y="34"/>
                    <a:pt x="3" y="33"/>
                  </a:cubicBezTo>
                  <a:cubicBezTo>
                    <a:pt x="4" y="33"/>
                    <a:pt x="3" y="33"/>
                    <a:pt x="3" y="33"/>
                  </a:cubicBezTo>
                  <a:cubicBezTo>
                    <a:pt x="2" y="33"/>
                    <a:pt x="1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38" y="19"/>
                  </a:move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19"/>
                    <a:pt x="41" y="19"/>
                  </a:cubicBezTo>
                  <a:cubicBezTo>
                    <a:pt x="40" y="19"/>
                    <a:pt x="39" y="19"/>
                    <a:pt x="38" y="19"/>
                  </a:cubicBezTo>
                  <a:close/>
                  <a:moveTo>
                    <a:pt x="43" y="151"/>
                  </a:moveTo>
                  <a:cubicBezTo>
                    <a:pt x="43" y="151"/>
                    <a:pt x="43" y="151"/>
                    <a:pt x="43" y="151"/>
                  </a:cubicBezTo>
                  <a:cubicBezTo>
                    <a:pt x="44" y="150"/>
                    <a:pt x="46" y="149"/>
                    <a:pt x="47" y="149"/>
                  </a:cubicBezTo>
                  <a:cubicBezTo>
                    <a:pt x="47" y="149"/>
                    <a:pt x="47" y="149"/>
                    <a:pt x="46" y="149"/>
                  </a:cubicBezTo>
                  <a:cubicBezTo>
                    <a:pt x="46" y="149"/>
                    <a:pt x="46" y="150"/>
                    <a:pt x="47" y="150"/>
                  </a:cubicBezTo>
                  <a:cubicBezTo>
                    <a:pt x="47" y="149"/>
                    <a:pt x="48" y="149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8"/>
                    <a:pt x="50" y="148"/>
                    <a:pt x="50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49" y="150"/>
                    <a:pt x="48" y="150"/>
                    <a:pt x="47" y="151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8" y="151"/>
                    <a:pt x="49" y="150"/>
                    <a:pt x="50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50" y="149"/>
                    <a:pt x="50" y="149"/>
                    <a:pt x="51" y="149"/>
                  </a:cubicBezTo>
                  <a:cubicBezTo>
                    <a:pt x="52" y="150"/>
                    <a:pt x="53" y="153"/>
                    <a:pt x="50" y="154"/>
                  </a:cubicBezTo>
                  <a:cubicBezTo>
                    <a:pt x="49" y="155"/>
                    <a:pt x="48" y="155"/>
                    <a:pt x="47" y="154"/>
                  </a:cubicBezTo>
                  <a:cubicBezTo>
                    <a:pt x="48" y="154"/>
                    <a:pt x="49" y="154"/>
                    <a:pt x="50" y="153"/>
                  </a:cubicBezTo>
                  <a:cubicBezTo>
                    <a:pt x="50" y="153"/>
                    <a:pt x="50" y="152"/>
                    <a:pt x="51" y="152"/>
                  </a:cubicBezTo>
                  <a:cubicBezTo>
                    <a:pt x="51" y="152"/>
                    <a:pt x="51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3"/>
                    <a:pt x="49" y="153"/>
                  </a:cubicBezTo>
                  <a:cubicBezTo>
                    <a:pt x="49" y="153"/>
                    <a:pt x="49" y="153"/>
                    <a:pt x="48" y="154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4"/>
                    <a:pt x="46" y="154"/>
                    <a:pt x="46" y="153"/>
                  </a:cubicBezTo>
                  <a:cubicBezTo>
                    <a:pt x="47" y="153"/>
                    <a:pt x="49" y="152"/>
                    <a:pt x="50" y="151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1" y="150"/>
                    <a:pt x="50" y="150"/>
                    <a:pt x="50" y="150"/>
                  </a:cubicBezTo>
                  <a:cubicBezTo>
                    <a:pt x="49" y="151"/>
                    <a:pt x="48" y="151"/>
                    <a:pt x="47" y="152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8" y="152"/>
                    <a:pt x="48" y="152"/>
                    <a:pt x="49" y="151"/>
                  </a:cubicBezTo>
                  <a:cubicBezTo>
                    <a:pt x="48" y="152"/>
                    <a:pt x="47" y="153"/>
                    <a:pt x="46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4" y="152"/>
                    <a:pt x="44" y="152"/>
                  </a:cubicBezTo>
                  <a:cubicBezTo>
                    <a:pt x="46" y="151"/>
                    <a:pt x="47" y="150"/>
                    <a:pt x="49" y="149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7" y="150"/>
                    <a:pt x="45" y="151"/>
                    <a:pt x="44" y="152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3" y="152"/>
                    <a:pt x="43" y="151"/>
                    <a:pt x="43" y="151"/>
                  </a:cubicBezTo>
                  <a:close/>
                  <a:moveTo>
                    <a:pt x="45" y="149"/>
                  </a:moveTo>
                  <a:cubicBezTo>
                    <a:pt x="46" y="149"/>
                    <a:pt x="47" y="148"/>
                    <a:pt x="48" y="148"/>
                  </a:cubicBezTo>
                  <a:cubicBezTo>
                    <a:pt x="47" y="148"/>
                    <a:pt x="46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lose/>
                  <a:moveTo>
                    <a:pt x="45" y="144"/>
                  </a:moveTo>
                  <a:cubicBezTo>
                    <a:pt x="44" y="145"/>
                    <a:pt x="42" y="146"/>
                    <a:pt x="41" y="147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2" y="146"/>
                    <a:pt x="43" y="145"/>
                    <a:pt x="44" y="145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4" y="145"/>
                    <a:pt x="44" y="145"/>
                    <a:pt x="45" y="144"/>
                  </a:cubicBezTo>
                  <a:close/>
                  <a:moveTo>
                    <a:pt x="48" y="144"/>
                  </a:moveTo>
                  <a:cubicBezTo>
                    <a:pt x="48" y="144"/>
                    <a:pt x="48" y="144"/>
                    <a:pt x="48" y="144"/>
                  </a:cubicBezTo>
                  <a:cubicBezTo>
                    <a:pt x="48" y="145"/>
                    <a:pt x="48" y="146"/>
                    <a:pt x="49" y="147"/>
                  </a:cubicBezTo>
                  <a:cubicBezTo>
                    <a:pt x="48" y="147"/>
                    <a:pt x="47" y="148"/>
                    <a:pt x="46" y="148"/>
                  </a:cubicBezTo>
                  <a:cubicBezTo>
                    <a:pt x="46" y="148"/>
                    <a:pt x="47" y="148"/>
                    <a:pt x="47" y="148"/>
                  </a:cubicBezTo>
                  <a:cubicBezTo>
                    <a:pt x="47" y="148"/>
                    <a:pt x="47" y="147"/>
                    <a:pt x="47" y="147"/>
                  </a:cubicBezTo>
                  <a:cubicBezTo>
                    <a:pt x="46" y="148"/>
                    <a:pt x="45" y="149"/>
                    <a:pt x="44" y="149"/>
                  </a:cubicBezTo>
                  <a:cubicBezTo>
                    <a:pt x="43" y="150"/>
                    <a:pt x="44" y="150"/>
                    <a:pt x="44" y="150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2" y="150"/>
                    <a:pt x="43" y="151"/>
                    <a:pt x="43" y="151"/>
                  </a:cubicBezTo>
                  <a:cubicBezTo>
                    <a:pt x="43" y="150"/>
                    <a:pt x="44" y="150"/>
                    <a:pt x="44" y="150"/>
                  </a:cubicBezTo>
                  <a:cubicBezTo>
                    <a:pt x="44" y="150"/>
                    <a:pt x="43" y="151"/>
                    <a:pt x="43" y="151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2" y="151"/>
                    <a:pt x="42" y="150"/>
                    <a:pt x="42" y="150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4" y="148"/>
                    <a:pt x="46" y="147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7" y="146"/>
                    <a:pt x="47" y="146"/>
                    <a:pt x="46" y="147"/>
                  </a:cubicBezTo>
                  <a:cubicBezTo>
                    <a:pt x="47" y="147"/>
                    <a:pt x="47" y="146"/>
                    <a:pt x="47" y="146"/>
                  </a:cubicBezTo>
                  <a:cubicBezTo>
                    <a:pt x="47" y="146"/>
                    <a:pt x="47" y="146"/>
                    <a:pt x="47" y="146"/>
                  </a:cubicBezTo>
                  <a:cubicBezTo>
                    <a:pt x="45" y="147"/>
                    <a:pt x="44" y="148"/>
                    <a:pt x="42" y="149"/>
                  </a:cubicBezTo>
                  <a:cubicBezTo>
                    <a:pt x="42" y="149"/>
                    <a:pt x="42" y="149"/>
                    <a:pt x="41" y="150"/>
                  </a:cubicBezTo>
                  <a:cubicBezTo>
                    <a:pt x="41" y="149"/>
                    <a:pt x="41" y="148"/>
                    <a:pt x="41" y="148"/>
                  </a:cubicBezTo>
                  <a:cubicBezTo>
                    <a:pt x="41" y="147"/>
                    <a:pt x="42" y="147"/>
                    <a:pt x="43" y="146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6"/>
                    <a:pt x="44" y="146"/>
                    <a:pt x="45" y="145"/>
                  </a:cubicBezTo>
                  <a:cubicBezTo>
                    <a:pt x="44" y="146"/>
                    <a:pt x="43" y="147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3" y="148"/>
                    <a:pt x="43" y="148"/>
                    <a:pt x="44" y="147"/>
                  </a:cubicBezTo>
                  <a:cubicBezTo>
                    <a:pt x="45" y="147"/>
                    <a:pt x="46" y="146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7" y="145"/>
                    <a:pt x="46" y="146"/>
                    <a:pt x="46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5" y="146"/>
                    <a:pt x="45" y="147"/>
                    <a:pt x="44" y="147"/>
                  </a:cubicBezTo>
                  <a:cubicBezTo>
                    <a:pt x="44" y="147"/>
                    <a:pt x="44" y="147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4" y="147"/>
                    <a:pt x="45" y="146"/>
                    <a:pt x="46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5"/>
                    <a:pt x="46" y="145"/>
                    <a:pt x="47" y="145"/>
                  </a:cubicBezTo>
                  <a:cubicBezTo>
                    <a:pt x="47" y="145"/>
                    <a:pt x="47" y="144"/>
                    <a:pt x="47" y="144"/>
                  </a:cubicBezTo>
                  <a:cubicBezTo>
                    <a:pt x="46" y="145"/>
                    <a:pt x="45" y="145"/>
                    <a:pt x="44" y="146"/>
                  </a:cubicBezTo>
                  <a:cubicBezTo>
                    <a:pt x="44" y="145"/>
                    <a:pt x="45" y="145"/>
                    <a:pt x="46" y="144"/>
                  </a:cubicBezTo>
                  <a:cubicBezTo>
                    <a:pt x="46" y="144"/>
                    <a:pt x="47" y="144"/>
                    <a:pt x="48" y="144"/>
                  </a:cubicBezTo>
                  <a:close/>
                  <a:moveTo>
                    <a:pt x="43" y="148"/>
                  </a:moveTo>
                  <a:cubicBezTo>
                    <a:pt x="43" y="148"/>
                    <a:pt x="43" y="148"/>
                    <a:pt x="42" y="148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3" y="148"/>
                    <a:pt x="43" y="148"/>
                    <a:pt x="43" y="148"/>
                  </a:cubicBezTo>
                  <a:close/>
                  <a:moveTo>
                    <a:pt x="44" y="150"/>
                  </a:moveTo>
                  <a:cubicBezTo>
                    <a:pt x="44" y="149"/>
                    <a:pt x="44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4" y="149"/>
                    <a:pt x="44" y="150"/>
                    <a:pt x="44" y="150"/>
                  </a:cubicBezTo>
                  <a:close/>
                  <a:moveTo>
                    <a:pt x="49" y="144"/>
                  </a:moveTo>
                  <a:cubicBezTo>
                    <a:pt x="49" y="144"/>
                    <a:pt x="49" y="144"/>
                    <a:pt x="50" y="143"/>
                  </a:cubicBezTo>
                  <a:cubicBezTo>
                    <a:pt x="50" y="143"/>
                    <a:pt x="50" y="144"/>
                    <a:pt x="50" y="144"/>
                  </a:cubicBezTo>
                  <a:cubicBezTo>
                    <a:pt x="49" y="144"/>
                    <a:pt x="49" y="144"/>
                    <a:pt x="49" y="144"/>
                  </a:cubicBezTo>
                  <a:close/>
                  <a:moveTo>
                    <a:pt x="38" y="95"/>
                  </a:moveTo>
                  <a:cubicBezTo>
                    <a:pt x="41" y="93"/>
                    <a:pt x="45" y="91"/>
                    <a:pt x="48" y="89"/>
                  </a:cubicBezTo>
                  <a:cubicBezTo>
                    <a:pt x="48" y="89"/>
                    <a:pt x="49" y="89"/>
                    <a:pt x="49" y="89"/>
                  </a:cubicBezTo>
                  <a:cubicBezTo>
                    <a:pt x="49" y="89"/>
                    <a:pt x="50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9"/>
                  </a:cubicBezTo>
                  <a:cubicBezTo>
                    <a:pt x="50" y="89"/>
                    <a:pt x="50" y="89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50" y="89"/>
                    <a:pt x="50" y="89"/>
                    <a:pt x="51" y="89"/>
                  </a:cubicBezTo>
                  <a:cubicBezTo>
                    <a:pt x="51" y="89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90"/>
                    <a:pt x="49" y="91"/>
                    <a:pt x="48" y="91"/>
                  </a:cubicBezTo>
                  <a:cubicBezTo>
                    <a:pt x="48" y="91"/>
                    <a:pt x="49" y="92"/>
                    <a:pt x="49" y="92"/>
                  </a:cubicBezTo>
                  <a:cubicBezTo>
                    <a:pt x="49" y="91"/>
                    <a:pt x="50" y="91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1"/>
                    <a:pt x="51" y="91"/>
                    <a:pt x="51" y="92"/>
                  </a:cubicBezTo>
                  <a:cubicBezTo>
                    <a:pt x="51" y="92"/>
                    <a:pt x="51" y="91"/>
                    <a:pt x="51" y="92"/>
                  </a:cubicBezTo>
                  <a:cubicBezTo>
                    <a:pt x="50" y="92"/>
                    <a:pt x="49" y="92"/>
                    <a:pt x="49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2"/>
                    <a:pt x="50" y="92"/>
                    <a:pt x="51" y="92"/>
                  </a:cubicBezTo>
                  <a:cubicBezTo>
                    <a:pt x="51" y="92"/>
                    <a:pt x="51" y="93"/>
                    <a:pt x="51" y="93"/>
                  </a:cubicBezTo>
                  <a:cubicBezTo>
                    <a:pt x="50" y="94"/>
                    <a:pt x="49" y="94"/>
                    <a:pt x="49" y="95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50" y="95"/>
                    <a:pt x="50" y="94"/>
                    <a:pt x="51" y="94"/>
                  </a:cubicBezTo>
                  <a:cubicBezTo>
                    <a:pt x="51" y="94"/>
                    <a:pt x="51" y="95"/>
                    <a:pt x="51" y="95"/>
                  </a:cubicBezTo>
                  <a:cubicBezTo>
                    <a:pt x="50" y="95"/>
                    <a:pt x="49" y="96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96"/>
                    <a:pt x="50" y="96"/>
                    <a:pt x="51" y="95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0" y="97"/>
                    <a:pt x="50" y="97"/>
                    <a:pt x="49" y="97"/>
                  </a:cubicBezTo>
                  <a:cubicBezTo>
                    <a:pt x="49" y="97"/>
                    <a:pt x="49" y="98"/>
                    <a:pt x="49" y="97"/>
                  </a:cubicBezTo>
                  <a:cubicBezTo>
                    <a:pt x="50" y="97"/>
                    <a:pt x="50" y="97"/>
                    <a:pt x="51" y="97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97"/>
                    <a:pt x="50" y="98"/>
                    <a:pt x="49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8" y="99"/>
                    <a:pt x="47" y="100"/>
                    <a:pt x="45" y="100"/>
                  </a:cubicBezTo>
                  <a:cubicBezTo>
                    <a:pt x="45" y="100"/>
                    <a:pt x="45" y="101"/>
                    <a:pt x="46" y="101"/>
                  </a:cubicBezTo>
                  <a:cubicBezTo>
                    <a:pt x="47" y="100"/>
                    <a:pt x="48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8"/>
                    <a:pt x="51" y="97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1" y="98"/>
                    <a:pt x="51" y="99"/>
                  </a:cubicBezTo>
                  <a:cubicBezTo>
                    <a:pt x="50" y="99"/>
                    <a:pt x="49" y="100"/>
                    <a:pt x="49" y="100"/>
                  </a:cubicBezTo>
                  <a:cubicBezTo>
                    <a:pt x="48" y="100"/>
                    <a:pt x="49" y="100"/>
                    <a:pt x="49" y="100"/>
                  </a:cubicBezTo>
                  <a:cubicBezTo>
                    <a:pt x="49" y="100"/>
                    <a:pt x="50" y="99"/>
                    <a:pt x="51" y="99"/>
                  </a:cubicBezTo>
                  <a:cubicBezTo>
                    <a:pt x="51" y="100"/>
                    <a:pt x="51" y="100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0" y="101"/>
                    <a:pt x="49" y="102"/>
                    <a:pt x="49" y="102"/>
                  </a:cubicBezTo>
                  <a:cubicBezTo>
                    <a:pt x="49" y="102"/>
                    <a:pt x="49" y="103"/>
                    <a:pt x="49" y="103"/>
                  </a:cubicBezTo>
                  <a:cubicBezTo>
                    <a:pt x="49" y="102"/>
                    <a:pt x="50" y="102"/>
                    <a:pt x="51" y="101"/>
                  </a:cubicBezTo>
                  <a:cubicBezTo>
                    <a:pt x="51" y="102"/>
                    <a:pt x="51" y="102"/>
                    <a:pt x="51" y="103"/>
                  </a:cubicBezTo>
                  <a:cubicBezTo>
                    <a:pt x="51" y="103"/>
                    <a:pt x="51" y="103"/>
                    <a:pt x="50" y="103"/>
                  </a:cubicBezTo>
                  <a:cubicBezTo>
                    <a:pt x="50" y="103"/>
                    <a:pt x="49" y="104"/>
                    <a:pt x="49" y="104"/>
                  </a:cubicBezTo>
                  <a:cubicBezTo>
                    <a:pt x="48" y="104"/>
                    <a:pt x="49" y="104"/>
                    <a:pt x="49" y="104"/>
                  </a:cubicBezTo>
                  <a:cubicBezTo>
                    <a:pt x="49" y="104"/>
                    <a:pt x="50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1" y="104"/>
                    <a:pt x="51" y="104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50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105"/>
                    <a:pt x="51" y="105"/>
                    <a:pt x="51" y="106"/>
                  </a:cubicBezTo>
                  <a:cubicBezTo>
                    <a:pt x="50" y="106"/>
                    <a:pt x="49" y="106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50" y="106"/>
                    <a:pt x="51" y="106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50" y="106"/>
                    <a:pt x="50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50" y="107"/>
                    <a:pt x="50" y="107"/>
                    <a:pt x="51" y="107"/>
                  </a:cubicBezTo>
                  <a:cubicBezTo>
                    <a:pt x="51" y="107"/>
                    <a:pt x="51" y="108"/>
                    <a:pt x="51" y="108"/>
                  </a:cubicBezTo>
                  <a:cubicBezTo>
                    <a:pt x="50" y="108"/>
                    <a:pt x="49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6" y="111"/>
                    <a:pt x="44" y="112"/>
                    <a:pt x="41" y="112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40" y="112"/>
                    <a:pt x="39" y="113"/>
                  </a:cubicBezTo>
                  <a:cubicBezTo>
                    <a:pt x="39" y="113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40" y="112"/>
                    <a:pt x="41" y="112"/>
                    <a:pt x="42" y="111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1" y="111"/>
                    <a:pt x="40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0"/>
                    <a:pt x="39" y="109"/>
                    <a:pt x="39" y="107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42" y="106"/>
                    <a:pt x="45" y="104"/>
                    <a:pt x="48" y="103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5" y="104"/>
                    <a:pt x="42" y="105"/>
                    <a:pt x="39" y="107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9" y="105"/>
                    <a:pt x="38" y="104"/>
                    <a:pt x="38" y="103"/>
                  </a:cubicBezTo>
                  <a:cubicBezTo>
                    <a:pt x="40" y="102"/>
                    <a:pt x="42" y="101"/>
                    <a:pt x="43" y="101"/>
                  </a:cubicBezTo>
                  <a:cubicBezTo>
                    <a:pt x="42" y="102"/>
                    <a:pt x="40" y="102"/>
                    <a:pt x="39" y="103"/>
                  </a:cubicBezTo>
                  <a:cubicBezTo>
                    <a:pt x="38" y="103"/>
                    <a:pt x="38" y="103"/>
                    <a:pt x="39" y="103"/>
                  </a:cubicBezTo>
                  <a:cubicBezTo>
                    <a:pt x="40" y="103"/>
                    <a:pt x="42" y="102"/>
                    <a:pt x="44" y="101"/>
                  </a:cubicBezTo>
                  <a:cubicBezTo>
                    <a:pt x="44" y="101"/>
                    <a:pt x="44" y="100"/>
                    <a:pt x="44" y="100"/>
                  </a:cubicBezTo>
                  <a:cubicBezTo>
                    <a:pt x="45" y="100"/>
                    <a:pt x="47" y="99"/>
                    <a:pt x="49" y="98"/>
                  </a:cubicBezTo>
                  <a:cubicBezTo>
                    <a:pt x="49" y="98"/>
                    <a:pt x="49" y="97"/>
                    <a:pt x="49" y="98"/>
                  </a:cubicBezTo>
                  <a:cubicBezTo>
                    <a:pt x="45" y="99"/>
                    <a:pt x="42" y="101"/>
                    <a:pt x="38" y="102"/>
                  </a:cubicBezTo>
                  <a:cubicBezTo>
                    <a:pt x="38" y="101"/>
                    <a:pt x="38" y="100"/>
                    <a:pt x="38" y="98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41" y="97"/>
                    <a:pt x="45" y="96"/>
                    <a:pt x="48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9" y="94"/>
                    <a:pt x="50" y="94"/>
                    <a:pt x="50" y="93"/>
                  </a:cubicBezTo>
                  <a:cubicBezTo>
                    <a:pt x="51" y="93"/>
                    <a:pt x="50" y="93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5" y="96"/>
                    <a:pt x="42" y="97"/>
                    <a:pt x="38" y="98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97"/>
                    <a:pt x="38" y="96"/>
                    <a:pt x="38" y="95"/>
                  </a:cubicBezTo>
                  <a:close/>
                  <a:moveTo>
                    <a:pt x="32" y="45"/>
                  </a:move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lose/>
                  <a:moveTo>
                    <a:pt x="31" y="23"/>
                  </a:moveTo>
                  <a:cubicBezTo>
                    <a:pt x="33" y="23"/>
                    <a:pt x="34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4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1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3"/>
                  </a:cubicBezTo>
                  <a:cubicBezTo>
                    <a:pt x="31" y="23"/>
                    <a:pt x="31" y="22"/>
                    <a:pt x="31" y="22"/>
                  </a:cubicBezTo>
                  <a:cubicBezTo>
                    <a:pt x="33" y="21"/>
                    <a:pt x="34" y="21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5" y="20"/>
                    <a:pt x="33" y="21"/>
                    <a:pt x="32" y="21"/>
                  </a:cubicBezTo>
                  <a:cubicBezTo>
                    <a:pt x="32" y="21"/>
                    <a:pt x="33" y="21"/>
                    <a:pt x="33" y="21"/>
                  </a:cubicBezTo>
                  <a:cubicBezTo>
                    <a:pt x="33" y="21"/>
                    <a:pt x="33" y="20"/>
                    <a:pt x="33" y="20"/>
                  </a:cubicBezTo>
                  <a:cubicBezTo>
                    <a:pt x="32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2" y="19"/>
                    <a:pt x="33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2" y="19"/>
                    <a:pt x="31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2" y="16"/>
                    <a:pt x="33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3" y="15"/>
                    <a:pt x="32" y="16"/>
                    <a:pt x="30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2" y="15"/>
                    <a:pt x="34" y="14"/>
                    <a:pt x="35" y="14"/>
                  </a:cubicBezTo>
                  <a:cubicBezTo>
                    <a:pt x="35" y="14"/>
                    <a:pt x="35" y="13"/>
                    <a:pt x="35" y="13"/>
                  </a:cubicBezTo>
                  <a:cubicBezTo>
                    <a:pt x="33" y="14"/>
                    <a:pt x="32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1" y="13"/>
                    <a:pt x="31" y="12"/>
                    <a:pt x="32" y="12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2"/>
                    <a:pt x="33" y="12"/>
                    <a:pt x="33" y="12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2" y="12"/>
                    <a:pt x="32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3" y="12"/>
                    <a:pt x="33" y="12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4" y="12"/>
                    <a:pt x="34" y="11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0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11"/>
                    <a:pt x="35" y="11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4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4" y="13"/>
                    <a:pt x="35" y="12"/>
                  </a:cubicBezTo>
                  <a:cubicBezTo>
                    <a:pt x="35" y="14"/>
                    <a:pt x="36" y="16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32" y="20"/>
                    <a:pt x="34" y="19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2"/>
                  </a:cubicBezTo>
                  <a:cubicBezTo>
                    <a:pt x="37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3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1" y="23"/>
                  </a:cubicBezTo>
                  <a:close/>
                  <a:moveTo>
                    <a:pt x="36" y="33"/>
                  </a:moveTo>
                  <a:cubicBezTo>
                    <a:pt x="35" y="34"/>
                    <a:pt x="33" y="34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4"/>
                    <a:pt x="33" y="34"/>
                    <a:pt x="34" y="34"/>
                  </a:cubicBezTo>
                  <a:cubicBezTo>
                    <a:pt x="34" y="34"/>
                    <a:pt x="34" y="33"/>
                    <a:pt x="34" y="33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3" y="33"/>
                    <a:pt x="34" y="33"/>
                    <a:pt x="35" y="32"/>
                  </a:cubicBezTo>
                  <a:cubicBezTo>
                    <a:pt x="36" y="32"/>
                    <a:pt x="35" y="32"/>
                    <a:pt x="35" y="32"/>
                  </a:cubicBezTo>
                  <a:cubicBezTo>
                    <a:pt x="34" y="32"/>
                    <a:pt x="33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2"/>
                    <a:pt x="34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6" y="31"/>
                    <a:pt x="36" y="3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2"/>
                    <a:pt x="33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1"/>
                    <a:pt x="34" y="31"/>
                    <a:pt x="34" y="31"/>
                  </a:cubicBezTo>
                  <a:cubicBezTo>
                    <a:pt x="35" y="31"/>
                    <a:pt x="34" y="30"/>
                    <a:pt x="34" y="30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31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5" y="33"/>
                    <a:pt x="35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lose/>
                  <a:moveTo>
                    <a:pt x="37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41"/>
                    <a:pt x="35" y="43"/>
                    <a:pt x="34" y="45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3" y="45"/>
                    <a:pt x="32" y="4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5"/>
                    <a:pt x="34" y="44"/>
                    <a:pt x="34" y="44"/>
                  </a:cubicBezTo>
                  <a:cubicBezTo>
                    <a:pt x="35" y="44"/>
                    <a:pt x="34" y="44"/>
                    <a:pt x="34" y="44"/>
                  </a:cubicBezTo>
                  <a:cubicBezTo>
                    <a:pt x="34" y="44"/>
                    <a:pt x="33" y="44"/>
                    <a:pt x="32" y="45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0"/>
                    <a:pt x="36" y="40"/>
                  </a:cubicBezTo>
                  <a:cubicBezTo>
                    <a:pt x="36" y="40"/>
                    <a:pt x="36" y="40"/>
                    <a:pt x="35" y="40"/>
                  </a:cubicBezTo>
                  <a:cubicBezTo>
                    <a:pt x="35" y="40"/>
                    <a:pt x="34" y="41"/>
                    <a:pt x="33" y="41"/>
                  </a:cubicBezTo>
                  <a:cubicBezTo>
                    <a:pt x="33" y="41"/>
                    <a:pt x="32" y="41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2" y="39"/>
                  </a:cubicBezTo>
                  <a:cubicBezTo>
                    <a:pt x="32" y="39"/>
                    <a:pt x="32" y="40"/>
                    <a:pt x="32" y="40"/>
                  </a:cubicBezTo>
                  <a:cubicBezTo>
                    <a:pt x="33" y="40"/>
                    <a:pt x="34" y="39"/>
                    <a:pt x="34" y="39"/>
                  </a:cubicBezTo>
                  <a:cubicBezTo>
                    <a:pt x="34" y="40"/>
                    <a:pt x="33" y="40"/>
                    <a:pt x="32" y="40"/>
                  </a:cubicBezTo>
                  <a:cubicBezTo>
                    <a:pt x="32" y="40"/>
                    <a:pt x="32" y="40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8"/>
                    <a:pt x="35" y="38"/>
                    <a:pt x="36" y="37"/>
                  </a:cubicBezTo>
                  <a:cubicBezTo>
                    <a:pt x="35" y="38"/>
                    <a:pt x="34" y="38"/>
                    <a:pt x="34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5" y="39"/>
                    <a:pt x="36" y="38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5" y="37"/>
                    <a:pt x="33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38"/>
                    <a:pt x="34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7"/>
                    <a:pt x="33" y="37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6"/>
                    <a:pt x="35" y="36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3" y="36"/>
                    <a:pt x="32" y="37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4" y="35"/>
                    <a:pt x="35" y="35"/>
                  </a:cubicBezTo>
                  <a:cubicBezTo>
                    <a:pt x="35" y="35"/>
                    <a:pt x="35" y="35"/>
                    <a:pt x="34" y="35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5" y="34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7"/>
                    <a:pt x="36" y="38"/>
                    <a:pt x="37" y="39"/>
                  </a:cubicBezTo>
                  <a:close/>
                  <a:moveTo>
                    <a:pt x="32" y="47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lnTo>
                    <a:pt x="32" y="47"/>
                  </a:lnTo>
                  <a:close/>
                  <a:moveTo>
                    <a:pt x="34" y="47"/>
                  </a:moveTo>
                  <a:cubicBezTo>
                    <a:pt x="33" y="47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7"/>
                    <a:pt x="33" y="47"/>
                    <a:pt x="34" y="47"/>
                  </a:cubicBezTo>
                  <a:close/>
                  <a:moveTo>
                    <a:pt x="32" y="46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5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6"/>
                    <a:pt x="34" y="45"/>
                    <a:pt x="34" y="46"/>
                  </a:cubicBezTo>
                  <a:cubicBezTo>
                    <a:pt x="33" y="46"/>
                    <a:pt x="33" y="46"/>
                    <a:pt x="32" y="46"/>
                  </a:cubicBezTo>
                  <a:close/>
                  <a:moveTo>
                    <a:pt x="38" y="65"/>
                  </a:moveTo>
                  <a:cubicBezTo>
                    <a:pt x="38" y="65"/>
                    <a:pt x="38" y="65"/>
                    <a:pt x="38" y="65"/>
                  </a:cubicBezTo>
                  <a:cubicBezTo>
                    <a:pt x="37" y="65"/>
                    <a:pt x="35" y="65"/>
                    <a:pt x="34" y="66"/>
                  </a:cubicBezTo>
                  <a:cubicBezTo>
                    <a:pt x="34" y="65"/>
                    <a:pt x="34" y="65"/>
                    <a:pt x="34" y="66"/>
                  </a:cubicBezTo>
                  <a:cubicBezTo>
                    <a:pt x="34" y="66"/>
                    <a:pt x="34" y="66"/>
                    <a:pt x="33" y="66"/>
                  </a:cubicBezTo>
                  <a:cubicBezTo>
                    <a:pt x="35" y="65"/>
                    <a:pt x="37" y="64"/>
                    <a:pt x="38" y="64"/>
                  </a:cubicBezTo>
                  <a:cubicBezTo>
                    <a:pt x="38" y="64"/>
                    <a:pt x="38" y="64"/>
                    <a:pt x="38" y="65"/>
                  </a:cubicBezTo>
                  <a:close/>
                  <a:moveTo>
                    <a:pt x="39" y="69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7" y="70"/>
                    <a:pt x="34" y="71"/>
                    <a:pt x="32" y="72"/>
                  </a:cubicBezTo>
                  <a:cubicBezTo>
                    <a:pt x="34" y="71"/>
                    <a:pt x="35" y="70"/>
                    <a:pt x="37" y="69"/>
                  </a:cubicBezTo>
                  <a:cubicBezTo>
                    <a:pt x="36" y="70"/>
                    <a:pt x="37" y="70"/>
                    <a:pt x="37" y="70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39" y="68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lose/>
                  <a:moveTo>
                    <a:pt x="24" y="146"/>
                  </a:moveTo>
                  <a:cubicBezTo>
                    <a:pt x="23" y="147"/>
                    <a:pt x="23" y="147"/>
                    <a:pt x="23" y="147"/>
                  </a:cubicBezTo>
                  <a:cubicBezTo>
                    <a:pt x="23" y="147"/>
                    <a:pt x="22" y="147"/>
                    <a:pt x="22" y="148"/>
                  </a:cubicBezTo>
                  <a:cubicBezTo>
                    <a:pt x="23" y="147"/>
                    <a:pt x="23" y="147"/>
                    <a:pt x="24" y="146"/>
                  </a:cubicBezTo>
                  <a:close/>
                  <a:moveTo>
                    <a:pt x="25" y="146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6" y="146"/>
                    <a:pt x="26" y="147"/>
                    <a:pt x="26" y="146"/>
                  </a:cubicBezTo>
                  <a:cubicBezTo>
                    <a:pt x="26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51"/>
                    <a:pt x="25" y="154"/>
                    <a:pt x="21" y="155"/>
                  </a:cubicBezTo>
                  <a:cubicBezTo>
                    <a:pt x="21" y="155"/>
                    <a:pt x="21" y="155"/>
                    <a:pt x="20" y="155"/>
                  </a:cubicBezTo>
                  <a:cubicBezTo>
                    <a:pt x="22" y="154"/>
                    <a:pt x="23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3" y="153"/>
                    <a:pt x="21" y="154"/>
                    <a:pt x="20" y="155"/>
                  </a:cubicBezTo>
                  <a:cubicBezTo>
                    <a:pt x="19" y="155"/>
                    <a:pt x="19" y="155"/>
                    <a:pt x="18" y="155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4"/>
                    <a:pt x="18" y="153"/>
                    <a:pt x="18" y="153"/>
                  </a:cubicBezTo>
                  <a:cubicBezTo>
                    <a:pt x="18" y="153"/>
                    <a:pt x="18" y="152"/>
                    <a:pt x="19" y="152"/>
                  </a:cubicBezTo>
                  <a:cubicBezTo>
                    <a:pt x="19" y="151"/>
                    <a:pt x="20" y="149"/>
                    <a:pt x="20" y="148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1" y="148"/>
                    <a:pt x="21" y="148"/>
                    <a:pt x="22" y="148"/>
                  </a:cubicBezTo>
                  <a:cubicBezTo>
                    <a:pt x="21" y="148"/>
                    <a:pt x="21" y="148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2" y="149"/>
                    <a:pt x="22" y="148"/>
                    <a:pt x="23" y="148"/>
                  </a:cubicBezTo>
                  <a:cubicBezTo>
                    <a:pt x="24" y="147"/>
                    <a:pt x="25" y="147"/>
                    <a:pt x="25" y="146"/>
                  </a:cubicBezTo>
                  <a:close/>
                  <a:moveTo>
                    <a:pt x="20" y="143"/>
                  </a:move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2" y="142"/>
                    <a:pt x="22" y="142"/>
                  </a:cubicBezTo>
                  <a:cubicBezTo>
                    <a:pt x="21" y="143"/>
                    <a:pt x="21" y="143"/>
                    <a:pt x="20" y="143"/>
                  </a:cubicBezTo>
                  <a:cubicBezTo>
                    <a:pt x="20" y="143"/>
                    <a:pt x="20" y="143"/>
                    <a:pt x="20" y="143"/>
                  </a:cubicBezTo>
                  <a:close/>
                  <a:moveTo>
                    <a:pt x="21" y="135"/>
                  </a:moveTo>
                  <a:cubicBezTo>
                    <a:pt x="23" y="133"/>
                    <a:pt x="26" y="132"/>
                    <a:pt x="28" y="130"/>
                  </a:cubicBezTo>
                  <a:cubicBezTo>
                    <a:pt x="29" y="130"/>
                    <a:pt x="28" y="130"/>
                    <a:pt x="28" y="130"/>
                  </a:cubicBezTo>
                  <a:cubicBezTo>
                    <a:pt x="26" y="132"/>
                    <a:pt x="23" y="133"/>
                    <a:pt x="21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2" y="133"/>
                    <a:pt x="23" y="133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3" y="132"/>
                    <a:pt x="22" y="133"/>
                    <a:pt x="21" y="133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4" y="132"/>
                    <a:pt x="27" y="130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27" y="130"/>
                    <a:pt x="24" y="131"/>
                    <a:pt x="21" y="132"/>
                  </a:cubicBezTo>
                  <a:cubicBezTo>
                    <a:pt x="21" y="132"/>
                    <a:pt x="21" y="131"/>
                    <a:pt x="21" y="130"/>
                  </a:cubicBezTo>
                  <a:cubicBezTo>
                    <a:pt x="24" y="129"/>
                    <a:pt x="27" y="127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7" y="127"/>
                    <a:pt x="24" y="129"/>
                    <a:pt x="21" y="130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4" y="126"/>
                    <a:pt x="27" y="125"/>
                    <a:pt x="30" y="123"/>
                  </a:cubicBezTo>
                  <a:cubicBezTo>
                    <a:pt x="31" y="122"/>
                    <a:pt x="30" y="122"/>
                    <a:pt x="30" y="122"/>
                  </a:cubicBezTo>
                  <a:cubicBezTo>
                    <a:pt x="27" y="124"/>
                    <a:pt x="24" y="126"/>
                    <a:pt x="21" y="127"/>
                  </a:cubicBezTo>
                  <a:cubicBezTo>
                    <a:pt x="21" y="127"/>
                    <a:pt x="21" y="126"/>
                    <a:pt x="21" y="125"/>
                  </a:cubicBezTo>
                  <a:cubicBezTo>
                    <a:pt x="24" y="124"/>
                    <a:pt x="26" y="122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6" y="122"/>
                    <a:pt x="24" y="123"/>
                    <a:pt x="21" y="125"/>
                  </a:cubicBezTo>
                  <a:cubicBezTo>
                    <a:pt x="21" y="125"/>
                    <a:pt x="21" y="125"/>
                    <a:pt x="21" y="124"/>
                  </a:cubicBezTo>
                  <a:cubicBezTo>
                    <a:pt x="21" y="125"/>
                    <a:pt x="21" y="124"/>
                    <a:pt x="21" y="124"/>
                  </a:cubicBezTo>
                  <a:cubicBezTo>
                    <a:pt x="21" y="124"/>
                    <a:pt x="21" y="124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2" y="123"/>
                    <a:pt x="23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3" y="122"/>
                    <a:pt x="22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2"/>
                  </a:cubicBezTo>
                  <a:cubicBezTo>
                    <a:pt x="24" y="121"/>
                    <a:pt x="27" y="120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27" y="120"/>
                    <a:pt x="24" y="121"/>
                    <a:pt x="21" y="122"/>
                  </a:cubicBezTo>
                  <a:cubicBezTo>
                    <a:pt x="21" y="122"/>
                    <a:pt x="21" y="121"/>
                    <a:pt x="21" y="121"/>
                  </a:cubicBezTo>
                  <a:cubicBezTo>
                    <a:pt x="24" y="120"/>
                    <a:pt x="27" y="118"/>
                    <a:pt x="30" y="117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31" y="117"/>
                    <a:pt x="31" y="116"/>
                    <a:pt x="32" y="116"/>
                  </a:cubicBezTo>
                  <a:cubicBezTo>
                    <a:pt x="32" y="116"/>
                    <a:pt x="31" y="117"/>
                    <a:pt x="31" y="117"/>
                  </a:cubicBezTo>
                  <a:cubicBezTo>
                    <a:pt x="31" y="117"/>
                    <a:pt x="31" y="117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1" y="118"/>
                    <a:pt x="31" y="117"/>
                    <a:pt x="31" y="117"/>
                  </a:cubicBezTo>
                  <a:cubicBezTo>
                    <a:pt x="31" y="117"/>
                    <a:pt x="31" y="117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8"/>
                    <a:pt x="30" y="118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0" y="118"/>
                    <a:pt x="31" y="118"/>
                    <a:pt x="31" y="118"/>
                  </a:cubicBezTo>
                  <a:cubicBezTo>
                    <a:pt x="31" y="119"/>
                    <a:pt x="31" y="119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29" y="121"/>
                    <a:pt x="28" y="122"/>
                    <a:pt x="26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8" y="122"/>
                    <a:pt x="30" y="121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0"/>
                    <a:pt x="31" y="121"/>
                  </a:cubicBezTo>
                  <a:cubicBezTo>
                    <a:pt x="31" y="122"/>
                    <a:pt x="31" y="123"/>
                    <a:pt x="31" y="124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29" y="125"/>
                    <a:pt x="26" y="126"/>
                    <a:pt x="24" y="127"/>
                  </a:cubicBezTo>
                  <a:cubicBezTo>
                    <a:pt x="24" y="127"/>
                    <a:pt x="24" y="128"/>
                    <a:pt x="24" y="128"/>
                  </a:cubicBezTo>
                  <a:cubicBezTo>
                    <a:pt x="23" y="128"/>
                    <a:pt x="22" y="128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3" y="128"/>
                    <a:pt x="24" y="128"/>
                    <a:pt x="26" y="127"/>
                  </a:cubicBezTo>
                  <a:cubicBezTo>
                    <a:pt x="26" y="127"/>
                    <a:pt x="26" y="127"/>
                    <a:pt x="25" y="127"/>
                  </a:cubicBezTo>
                  <a:cubicBezTo>
                    <a:pt x="25" y="127"/>
                    <a:pt x="25" y="127"/>
                    <a:pt x="24" y="128"/>
                  </a:cubicBezTo>
                  <a:cubicBezTo>
                    <a:pt x="27" y="127"/>
                    <a:pt x="29" y="125"/>
                    <a:pt x="31" y="124"/>
                  </a:cubicBezTo>
                  <a:cubicBezTo>
                    <a:pt x="31" y="124"/>
                    <a:pt x="31" y="125"/>
                    <a:pt x="31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31" y="125"/>
                    <a:pt x="31" y="126"/>
                    <a:pt x="31" y="126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30" y="126"/>
                    <a:pt x="29" y="127"/>
                    <a:pt x="28" y="127"/>
                  </a:cubicBezTo>
                  <a:cubicBezTo>
                    <a:pt x="28" y="127"/>
                    <a:pt x="28" y="128"/>
                    <a:pt x="28" y="128"/>
                  </a:cubicBezTo>
                  <a:cubicBezTo>
                    <a:pt x="29" y="127"/>
                    <a:pt x="30" y="127"/>
                    <a:pt x="31" y="126"/>
                  </a:cubicBezTo>
                  <a:cubicBezTo>
                    <a:pt x="31" y="127"/>
                    <a:pt x="31" y="127"/>
                    <a:pt x="31" y="128"/>
                  </a:cubicBezTo>
                  <a:cubicBezTo>
                    <a:pt x="31" y="128"/>
                    <a:pt x="31" y="128"/>
                    <a:pt x="30" y="128"/>
                  </a:cubicBezTo>
                  <a:cubicBezTo>
                    <a:pt x="30" y="129"/>
                    <a:pt x="29" y="129"/>
                    <a:pt x="28" y="130"/>
                  </a:cubicBezTo>
                  <a:cubicBezTo>
                    <a:pt x="28" y="130"/>
                    <a:pt x="28" y="130"/>
                    <a:pt x="29" y="130"/>
                  </a:cubicBezTo>
                  <a:cubicBezTo>
                    <a:pt x="29" y="129"/>
                    <a:pt x="30" y="129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30"/>
                    <a:pt x="29" y="130"/>
                    <a:pt x="28" y="131"/>
                  </a:cubicBezTo>
                  <a:cubicBezTo>
                    <a:pt x="28" y="131"/>
                    <a:pt x="28" y="131"/>
                    <a:pt x="29" y="131"/>
                  </a:cubicBezTo>
                  <a:cubicBezTo>
                    <a:pt x="29" y="130"/>
                    <a:pt x="30" y="130"/>
                    <a:pt x="30" y="130"/>
                  </a:cubicBezTo>
                  <a:cubicBezTo>
                    <a:pt x="30" y="130"/>
                    <a:pt x="30" y="131"/>
                    <a:pt x="30" y="132"/>
                  </a:cubicBezTo>
                  <a:cubicBezTo>
                    <a:pt x="30" y="132"/>
                    <a:pt x="30" y="132"/>
                    <a:pt x="29" y="132"/>
                  </a:cubicBezTo>
                  <a:cubicBezTo>
                    <a:pt x="29" y="132"/>
                    <a:pt x="29" y="133"/>
                    <a:pt x="29" y="133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0" y="133"/>
                    <a:pt x="30" y="133"/>
                    <a:pt x="30" y="134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0" y="135"/>
                    <a:pt x="30" y="135"/>
                    <a:pt x="29" y="135"/>
                  </a:cubicBezTo>
                  <a:cubicBezTo>
                    <a:pt x="29" y="135"/>
                    <a:pt x="29" y="136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8"/>
                    <a:pt x="30" y="141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29" y="145"/>
                    <a:pt x="29" y="145"/>
                    <a:pt x="28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9" y="144"/>
                    <a:pt x="30" y="144"/>
                  </a:cubicBezTo>
                  <a:cubicBezTo>
                    <a:pt x="30" y="144"/>
                    <a:pt x="30" y="144"/>
                    <a:pt x="29" y="144"/>
                  </a:cubicBezTo>
                  <a:cubicBezTo>
                    <a:pt x="29" y="144"/>
                    <a:pt x="28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6" y="145"/>
                    <a:pt x="26" y="145"/>
                    <a:pt x="25" y="145"/>
                  </a:cubicBezTo>
                  <a:cubicBezTo>
                    <a:pt x="25" y="145"/>
                    <a:pt x="25" y="145"/>
                    <a:pt x="26" y="145"/>
                  </a:cubicBezTo>
                  <a:cubicBezTo>
                    <a:pt x="26" y="145"/>
                    <a:pt x="26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4"/>
                    <a:pt x="28" y="144"/>
                    <a:pt x="29" y="143"/>
                  </a:cubicBezTo>
                  <a:cubicBezTo>
                    <a:pt x="29" y="143"/>
                    <a:pt x="29" y="143"/>
                    <a:pt x="29" y="143"/>
                  </a:cubicBezTo>
                  <a:cubicBezTo>
                    <a:pt x="29" y="143"/>
                    <a:pt x="29" y="143"/>
                    <a:pt x="30" y="142"/>
                  </a:cubicBezTo>
                  <a:cubicBezTo>
                    <a:pt x="30" y="142"/>
                    <a:pt x="30" y="142"/>
                    <a:pt x="29" y="142"/>
                  </a:cubicBezTo>
                  <a:cubicBezTo>
                    <a:pt x="28" y="143"/>
                    <a:pt x="27" y="144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4" y="145"/>
                    <a:pt x="24" y="145"/>
                  </a:cubicBezTo>
                  <a:cubicBezTo>
                    <a:pt x="24" y="145"/>
                    <a:pt x="23" y="145"/>
                    <a:pt x="24" y="145"/>
                  </a:cubicBezTo>
                  <a:cubicBezTo>
                    <a:pt x="24" y="145"/>
                    <a:pt x="24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3" y="145"/>
                    <a:pt x="22" y="145"/>
                    <a:pt x="21" y="145"/>
                  </a:cubicBezTo>
                  <a:cubicBezTo>
                    <a:pt x="21" y="145"/>
                    <a:pt x="21" y="145"/>
                    <a:pt x="21" y="145"/>
                  </a:cubicBezTo>
                  <a:cubicBezTo>
                    <a:pt x="21" y="145"/>
                    <a:pt x="21" y="145"/>
                    <a:pt x="21" y="145"/>
                  </a:cubicBezTo>
                  <a:cubicBezTo>
                    <a:pt x="23" y="144"/>
                    <a:pt x="25" y="143"/>
                    <a:pt x="27" y="143"/>
                  </a:cubicBezTo>
                  <a:cubicBezTo>
                    <a:pt x="27" y="143"/>
                    <a:pt x="27" y="142"/>
                    <a:pt x="27" y="142"/>
                  </a:cubicBezTo>
                  <a:cubicBezTo>
                    <a:pt x="25" y="143"/>
                    <a:pt x="24" y="143"/>
                    <a:pt x="23" y="144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3" y="144"/>
                    <a:pt x="22" y="144"/>
                    <a:pt x="21" y="145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21" y="144"/>
                    <a:pt x="21" y="144"/>
                    <a:pt x="21" y="144"/>
                  </a:cubicBezTo>
                  <a:cubicBezTo>
                    <a:pt x="22" y="143"/>
                    <a:pt x="23" y="143"/>
                    <a:pt x="24" y="142"/>
                  </a:cubicBezTo>
                  <a:cubicBezTo>
                    <a:pt x="24" y="143"/>
                    <a:pt x="24" y="143"/>
                    <a:pt x="25" y="143"/>
                  </a:cubicBezTo>
                  <a:cubicBezTo>
                    <a:pt x="26" y="142"/>
                    <a:pt x="28" y="142"/>
                    <a:pt x="29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8" y="141"/>
                    <a:pt x="27" y="142"/>
                    <a:pt x="25" y="142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24" y="142"/>
                    <a:pt x="23" y="142"/>
                    <a:pt x="22" y="143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5" y="141"/>
                    <a:pt x="27" y="141"/>
                    <a:pt x="28" y="140"/>
                  </a:cubicBezTo>
                  <a:cubicBezTo>
                    <a:pt x="28" y="139"/>
                    <a:pt x="28" y="139"/>
                    <a:pt x="28" y="139"/>
                  </a:cubicBezTo>
                  <a:cubicBezTo>
                    <a:pt x="27" y="140"/>
                    <a:pt x="26" y="141"/>
                    <a:pt x="24" y="141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4" y="141"/>
                    <a:pt x="24" y="142"/>
                    <a:pt x="23" y="142"/>
                  </a:cubicBezTo>
                  <a:cubicBezTo>
                    <a:pt x="23" y="142"/>
                    <a:pt x="22" y="142"/>
                    <a:pt x="21" y="142"/>
                  </a:cubicBezTo>
                  <a:cubicBezTo>
                    <a:pt x="21" y="142"/>
                    <a:pt x="22" y="142"/>
                    <a:pt x="22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1" y="142"/>
                    <a:pt x="21" y="142"/>
                    <a:pt x="20" y="142"/>
                  </a:cubicBezTo>
                  <a:cubicBezTo>
                    <a:pt x="20" y="142"/>
                    <a:pt x="20" y="142"/>
                    <a:pt x="20" y="141"/>
                  </a:cubicBezTo>
                  <a:cubicBezTo>
                    <a:pt x="20" y="141"/>
                    <a:pt x="21" y="141"/>
                    <a:pt x="21" y="141"/>
                  </a:cubicBezTo>
                  <a:cubicBezTo>
                    <a:pt x="21" y="141"/>
                    <a:pt x="22" y="141"/>
                    <a:pt x="23" y="140"/>
                  </a:cubicBezTo>
                  <a:cubicBezTo>
                    <a:pt x="23" y="140"/>
                    <a:pt x="24" y="140"/>
                    <a:pt x="25" y="139"/>
                  </a:cubicBezTo>
                  <a:cubicBezTo>
                    <a:pt x="26" y="139"/>
                    <a:pt x="28" y="138"/>
                    <a:pt x="29" y="137"/>
                  </a:cubicBezTo>
                  <a:cubicBezTo>
                    <a:pt x="29" y="137"/>
                    <a:pt x="29" y="136"/>
                    <a:pt x="29" y="137"/>
                  </a:cubicBezTo>
                  <a:cubicBezTo>
                    <a:pt x="26" y="138"/>
                    <a:pt x="24" y="140"/>
                    <a:pt x="21" y="141"/>
                  </a:cubicBezTo>
                  <a:cubicBezTo>
                    <a:pt x="21" y="140"/>
                    <a:pt x="21" y="140"/>
                    <a:pt x="21" y="139"/>
                  </a:cubicBezTo>
                  <a:cubicBezTo>
                    <a:pt x="23" y="138"/>
                    <a:pt x="26" y="137"/>
                    <a:pt x="28" y="136"/>
                  </a:cubicBezTo>
                  <a:cubicBezTo>
                    <a:pt x="29" y="135"/>
                    <a:pt x="28" y="135"/>
                    <a:pt x="28" y="135"/>
                  </a:cubicBezTo>
                  <a:cubicBezTo>
                    <a:pt x="26" y="136"/>
                    <a:pt x="23" y="138"/>
                    <a:pt x="21" y="139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2" y="138"/>
                    <a:pt x="23" y="137"/>
                    <a:pt x="23" y="137"/>
                  </a:cubicBezTo>
                  <a:cubicBezTo>
                    <a:pt x="23" y="137"/>
                    <a:pt x="23" y="136"/>
                    <a:pt x="23" y="137"/>
                  </a:cubicBezTo>
                  <a:cubicBezTo>
                    <a:pt x="22" y="137"/>
                    <a:pt x="22" y="138"/>
                    <a:pt x="21" y="138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4" y="136"/>
                    <a:pt x="27" y="134"/>
                    <a:pt x="29" y="132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6" y="134"/>
                    <a:pt x="24" y="135"/>
                    <a:pt x="21" y="137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22" y="135"/>
                    <a:pt x="23" y="135"/>
                    <a:pt x="24" y="135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3" y="135"/>
                    <a:pt x="22" y="135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lose/>
                  <a:moveTo>
                    <a:pt x="21" y="113"/>
                  </a:moveTo>
                  <a:cubicBezTo>
                    <a:pt x="22" y="113"/>
                    <a:pt x="22" y="113"/>
                    <a:pt x="23" y="113"/>
                  </a:cubicBezTo>
                  <a:cubicBezTo>
                    <a:pt x="22" y="113"/>
                    <a:pt x="22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lose/>
                  <a:moveTo>
                    <a:pt x="20" y="78"/>
                  </a:moveTo>
                  <a:cubicBezTo>
                    <a:pt x="25" y="76"/>
                    <a:pt x="29" y="74"/>
                    <a:pt x="33" y="73"/>
                  </a:cubicBezTo>
                  <a:cubicBezTo>
                    <a:pt x="33" y="73"/>
                    <a:pt x="33" y="73"/>
                    <a:pt x="34" y="73"/>
                  </a:cubicBezTo>
                  <a:cubicBezTo>
                    <a:pt x="35" y="72"/>
                    <a:pt x="37" y="71"/>
                    <a:pt x="38" y="71"/>
                  </a:cubicBezTo>
                  <a:cubicBezTo>
                    <a:pt x="38" y="71"/>
                    <a:pt x="38" y="71"/>
                    <a:pt x="39" y="71"/>
                  </a:cubicBezTo>
                  <a:cubicBezTo>
                    <a:pt x="40" y="70"/>
                    <a:pt x="41" y="70"/>
                    <a:pt x="43" y="69"/>
                  </a:cubicBezTo>
                  <a:cubicBezTo>
                    <a:pt x="43" y="69"/>
                    <a:pt x="43" y="69"/>
                    <a:pt x="44" y="69"/>
                  </a:cubicBezTo>
                  <a:cubicBezTo>
                    <a:pt x="42" y="69"/>
                    <a:pt x="41" y="70"/>
                    <a:pt x="40" y="71"/>
                  </a:cubicBezTo>
                  <a:cubicBezTo>
                    <a:pt x="38" y="72"/>
                    <a:pt x="37" y="72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4" y="73"/>
                    <a:pt x="34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4" y="74"/>
                    <a:pt x="34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4" y="74"/>
                    <a:pt x="35" y="74"/>
                    <a:pt x="35" y="74"/>
                  </a:cubicBezTo>
                  <a:cubicBezTo>
                    <a:pt x="35" y="74"/>
                    <a:pt x="35" y="75"/>
                    <a:pt x="35" y="75"/>
                  </a:cubicBezTo>
                  <a:cubicBezTo>
                    <a:pt x="35" y="75"/>
                    <a:pt x="34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4" y="75"/>
                    <a:pt x="35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6"/>
                    <a:pt x="33" y="77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4" y="77"/>
                    <a:pt x="34" y="77"/>
                    <a:pt x="35" y="76"/>
                  </a:cubicBezTo>
                  <a:cubicBezTo>
                    <a:pt x="35" y="76"/>
                    <a:pt x="34" y="77"/>
                    <a:pt x="34" y="77"/>
                  </a:cubicBezTo>
                  <a:cubicBezTo>
                    <a:pt x="34" y="77"/>
                    <a:pt x="34" y="77"/>
                    <a:pt x="33" y="77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8"/>
                    <a:pt x="33" y="78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9"/>
                    <a:pt x="34" y="79"/>
                    <a:pt x="34" y="78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3" y="81"/>
                    <a:pt x="33" y="81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29" y="82"/>
                    <a:pt x="25" y="84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5" y="85"/>
                    <a:pt x="29" y="83"/>
                    <a:pt x="33" y="81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3" y="81"/>
                    <a:pt x="34" y="81"/>
                    <a:pt x="34" y="80"/>
                  </a:cubicBezTo>
                  <a:cubicBezTo>
                    <a:pt x="34" y="81"/>
                    <a:pt x="34" y="83"/>
                    <a:pt x="34" y="84"/>
                  </a:cubicBezTo>
                  <a:cubicBezTo>
                    <a:pt x="34" y="84"/>
                    <a:pt x="34" y="84"/>
                    <a:pt x="33" y="84"/>
                  </a:cubicBezTo>
                  <a:cubicBezTo>
                    <a:pt x="33" y="84"/>
                    <a:pt x="33" y="85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7"/>
                    <a:pt x="33" y="87"/>
                    <a:pt x="32" y="87"/>
                  </a:cubicBezTo>
                  <a:cubicBezTo>
                    <a:pt x="32" y="87"/>
                    <a:pt x="32" y="88"/>
                    <a:pt x="33" y="88"/>
                  </a:cubicBezTo>
                  <a:cubicBezTo>
                    <a:pt x="33" y="87"/>
                    <a:pt x="33" y="87"/>
                    <a:pt x="34" y="87"/>
                  </a:cubicBezTo>
                  <a:cubicBezTo>
                    <a:pt x="34" y="88"/>
                    <a:pt x="34" y="90"/>
                    <a:pt x="33" y="91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3" y="91"/>
                    <a:pt x="32" y="91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2"/>
                    <a:pt x="33" y="91"/>
                    <a:pt x="33" y="91"/>
                  </a:cubicBezTo>
                  <a:cubicBezTo>
                    <a:pt x="33" y="92"/>
                    <a:pt x="33" y="92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2" y="94"/>
                    <a:pt x="32" y="94"/>
                  </a:cubicBezTo>
                  <a:cubicBezTo>
                    <a:pt x="31" y="94"/>
                    <a:pt x="32" y="94"/>
                    <a:pt x="32" y="94"/>
                  </a:cubicBezTo>
                  <a:cubicBezTo>
                    <a:pt x="32" y="94"/>
                    <a:pt x="33" y="94"/>
                    <a:pt x="33" y="93"/>
                  </a:cubicBezTo>
                  <a:cubicBezTo>
                    <a:pt x="33" y="94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2" y="95"/>
                    <a:pt x="32" y="96"/>
                    <a:pt x="31" y="96"/>
                  </a:cubicBezTo>
                  <a:cubicBezTo>
                    <a:pt x="31" y="96"/>
                    <a:pt x="31" y="96"/>
                    <a:pt x="32" y="96"/>
                  </a:cubicBezTo>
                  <a:cubicBezTo>
                    <a:pt x="32" y="96"/>
                    <a:pt x="33" y="96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7"/>
                    <a:pt x="33" y="98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1"/>
                    <a:pt x="32" y="101"/>
                  </a:cubicBezTo>
                  <a:cubicBezTo>
                    <a:pt x="32" y="100"/>
                    <a:pt x="32" y="100"/>
                    <a:pt x="33" y="100"/>
                  </a:cubicBezTo>
                  <a:cubicBezTo>
                    <a:pt x="33" y="101"/>
                    <a:pt x="33" y="101"/>
                    <a:pt x="33" y="102"/>
                  </a:cubicBezTo>
                  <a:cubicBezTo>
                    <a:pt x="33" y="102"/>
                    <a:pt x="32" y="102"/>
                    <a:pt x="32" y="102"/>
                  </a:cubicBezTo>
                  <a:cubicBezTo>
                    <a:pt x="32" y="102"/>
                    <a:pt x="32" y="102"/>
                    <a:pt x="31" y="103"/>
                  </a:cubicBezTo>
                  <a:cubicBezTo>
                    <a:pt x="31" y="103"/>
                    <a:pt x="32" y="103"/>
                    <a:pt x="32" y="103"/>
                  </a:cubicBezTo>
                  <a:cubicBezTo>
                    <a:pt x="32" y="103"/>
                    <a:pt x="32" y="102"/>
                    <a:pt x="33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2" y="104"/>
                    <a:pt x="32" y="105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2" y="107"/>
                    <a:pt x="31" y="107"/>
                    <a:pt x="31" y="107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2" y="108"/>
                    <a:pt x="32" y="109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1" y="111"/>
                    <a:pt x="31" y="111"/>
                    <a:pt x="30" y="111"/>
                  </a:cubicBezTo>
                  <a:cubicBezTo>
                    <a:pt x="30" y="111"/>
                    <a:pt x="30" y="112"/>
                    <a:pt x="30" y="111"/>
                  </a:cubicBezTo>
                  <a:cubicBezTo>
                    <a:pt x="31" y="111"/>
                    <a:pt x="31" y="111"/>
                    <a:pt x="32" y="111"/>
                  </a:cubicBezTo>
                  <a:cubicBezTo>
                    <a:pt x="32" y="112"/>
                    <a:pt x="32" y="113"/>
                    <a:pt x="32" y="114"/>
                  </a:cubicBezTo>
                  <a:cubicBezTo>
                    <a:pt x="31" y="114"/>
                    <a:pt x="30" y="115"/>
                    <a:pt x="30" y="115"/>
                  </a:cubicBezTo>
                  <a:cubicBezTo>
                    <a:pt x="30" y="115"/>
                    <a:pt x="30" y="116"/>
                    <a:pt x="30" y="115"/>
                  </a:cubicBezTo>
                  <a:cubicBezTo>
                    <a:pt x="30" y="115"/>
                    <a:pt x="31" y="115"/>
                    <a:pt x="32" y="114"/>
                  </a:cubicBezTo>
                  <a:cubicBezTo>
                    <a:pt x="32" y="115"/>
                    <a:pt x="32" y="115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1" y="116"/>
                    <a:pt x="31" y="116"/>
                    <a:pt x="30" y="117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27" y="118"/>
                    <a:pt x="24" y="119"/>
                    <a:pt x="21" y="121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2" y="119"/>
                    <a:pt x="23" y="119"/>
                    <a:pt x="24" y="118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3" y="119"/>
                    <a:pt x="22" y="119"/>
                    <a:pt x="21" y="120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4" y="118"/>
                    <a:pt x="27" y="117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28" y="116"/>
                    <a:pt x="25" y="117"/>
                    <a:pt x="23" y="118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18"/>
                    <a:pt x="22" y="118"/>
                    <a:pt x="21" y="119"/>
                  </a:cubicBezTo>
                  <a:cubicBezTo>
                    <a:pt x="21" y="118"/>
                    <a:pt x="21" y="117"/>
                    <a:pt x="21" y="116"/>
                  </a:cubicBezTo>
                  <a:cubicBezTo>
                    <a:pt x="24" y="115"/>
                    <a:pt x="27" y="114"/>
                    <a:pt x="30" y="112"/>
                  </a:cubicBezTo>
                  <a:cubicBezTo>
                    <a:pt x="30" y="112"/>
                    <a:pt x="30" y="112"/>
                    <a:pt x="29" y="112"/>
                  </a:cubicBezTo>
                  <a:cubicBezTo>
                    <a:pt x="28" y="113"/>
                    <a:pt x="27" y="113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4" y="114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2" y="114"/>
                    <a:pt x="23" y="114"/>
                    <a:pt x="24" y="114"/>
                  </a:cubicBezTo>
                  <a:cubicBezTo>
                    <a:pt x="24" y="114"/>
                    <a:pt x="24" y="113"/>
                    <a:pt x="24" y="113"/>
                  </a:cubicBezTo>
                  <a:cubicBezTo>
                    <a:pt x="23" y="114"/>
                    <a:pt x="22" y="114"/>
                    <a:pt x="21" y="114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4" y="113"/>
                    <a:pt x="27" y="111"/>
                    <a:pt x="30" y="110"/>
                  </a:cubicBezTo>
                  <a:cubicBezTo>
                    <a:pt x="31" y="110"/>
                    <a:pt x="31" y="110"/>
                    <a:pt x="30" y="110"/>
                  </a:cubicBezTo>
                  <a:cubicBezTo>
                    <a:pt x="29" y="110"/>
                    <a:pt x="28" y="111"/>
                    <a:pt x="27" y="111"/>
                  </a:cubicBezTo>
                  <a:cubicBezTo>
                    <a:pt x="27" y="111"/>
                    <a:pt x="26" y="111"/>
                    <a:pt x="26" y="111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2" y="112"/>
                    <a:pt x="23" y="112"/>
                    <a:pt x="23" y="112"/>
                  </a:cubicBezTo>
                  <a:cubicBezTo>
                    <a:pt x="24" y="112"/>
                    <a:pt x="24" y="112"/>
                    <a:pt x="23" y="112"/>
                  </a:cubicBezTo>
                  <a:cubicBezTo>
                    <a:pt x="23" y="112"/>
                    <a:pt x="22" y="112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2"/>
                    <a:pt x="21" y="112"/>
                    <a:pt x="21" y="111"/>
                  </a:cubicBezTo>
                  <a:cubicBezTo>
                    <a:pt x="24" y="110"/>
                    <a:pt x="27" y="109"/>
                    <a:pt x="31" y="107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27" y="108"/>
                    <a:pt x="24" y="110"/>
                    <a:pt x="21" y="111"/>
                  </a:cubicBezTo>
                  <a:cubicBezTo>
                    <a:pt x="21" y="110"/>
                    <a:pt x="21" y="110"/>
                    <a:pt x="21" y="109"/>
                  </a:cubicBezTo>
                  <a:cubicBezTo>
                    <a:pt x="24" y="108"/>
                    <a:pt x="28" y="107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28" y="106"/>
                    <a:pt x="24" y="108"/>
                    <a:pt x="21" y="109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2" y="107"/>
                    <a:pt x="24" y="107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4" y="106"/>
                    <a:pt x="22" y="107"/>
                    <a:pt x="21" y="108"/>
                  </a:cubicBezTo>
                  <a:cubicBezTo>
                    <a:pt x="21" y="108"/>
                    <a:pt x="21" y="107"/>
                    <a:pt x="21" y="107"/>
                  </a:cubicBezTo>
                  <a:cubicBezTo>
                    <a:pt x="24" y="106"/>
                    <a:pt x="28" y="104"/>
                    <a:pt x="31" y="103"/>
                  </a:cubicBezTo>
                  <a:cubicBezTo>
                    <a:pt x="31" y="103"/>
                    <a:pt x="31" y="102"/>
                    <a:pt x="31" y="102"/>
                  </a:cubicBezTo>
                  <a:cubicBezTo>
                    <a:pt x="28" y="104"/>
                    <a:pt x="24" y="105"/>
                    <a:pt x="21" y="107"/>
                  </a:cubicBezTo>
                  <a:cubicBezTo>
                    <a:pt x="21" y="107"/>
                    <a:pt x="21" y="106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2" y="106"/>
                    <a:pt x="23" y="105"/>
                    <a:pt x="24" y="105"/>
                  </a:cubicBezTo>
                  <a:cubicBezTo>
                    <a:pt x="24" y="105"/>
                    <a:pt x="24" y="104"/>
                    <a:pt x="24" y="104"/>
                  </a:cubicBezTo>
                  <a:cubicBezTo>
                    <a:pt x="23" y="105"/>
                    <a:pt x="22" y="105"/>
                    <a:pt x="21" y="106"/>
                  </a:cubicBezTo>
                  <a:cubicBezTo>
                    <a:pt x="21" y="106"/>
                    <a:pt x="21" y="105"/>
                    <a:pt x="21" y="105"/>
                  </a:cubicBezTo>
                  <a:cubicBezTo>
                    <a:pt x="24" y="104"/>
                    <a:pt x="27" y="102"/>
                    <a:pt x="30" y="101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27" y="102"/>
                    <a:pt x="24" y="104"/>
                    <a:pt x="21" y="105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1" y="103"/>
                    <a:pt x="21" y="103"/>
                  </a:cubicBezTo>
                  <a:cubicBezTo>
                    <a:pt x="21" y="103"/>
                    <a:pt x="21" y="103"/>
                    <a:pt x="21" y="102"/>
                  </a:cubicBezTo>
                  <a:cubicBezTo>
                    <a:pt x="22" y="102"/>
                    <a:pt x="23" y="101"/>
                    <a:pt x="24" y="100"/>
                  </a:cubicBezTo>
                  <a:cubicBezTo>
                    <a:pt x="25" y="100"/>
                    <a:pt x="24" y="100"/>
                    <a:pt x="24" y="100"/>
                  </a:cubicBezTo>
                  <a:cubicBezTo>
                    <a:pt x="23" y="101"/>
                    <a:pt x="22" y="101"/>
                    <a:pt x="21" y="102"/>
                  </a:cubicBezTo>
                  <a:cubicBezTo>
                    <a:pt x="21" y="102"/>
                    <a:pt x="21" y="102"/>
                    <a:pt x="21" y="101"/>
                  </a:cubicBezTo>
                  <a:cubicBezTo>
                    <a:pt x="24" y="100"/>
                    <a:pt x="28" y="99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27" y="98"/>
                    <a:pt x="24" y="100"/>
                    <a:pt x="21" y="101"/>
                  </a:cubicBezTo>
                  <a:cubicBezTo>
                    <a:pt x="21" y="101"/>
                    <a:pt x="21" y="100"/>
                    <a:pt x="21" y="100"/>
                  </a:cubicBezTo>
                  <a:cubicBezTo>
                    <a:pt x="24" y="98"/>
                    <a:pt x="27" y="97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7" y="96"/>
                    <a:pt x="24" y="98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98"/>
                    <a:pt x="23" y="98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3" y="97"/>
                    <a:pt x="22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4" y="96"/>
                    <a:pt x="27" y="95"/>
                    <a:pt x="30" y="94"/>
                  </a:cubicBezTo>
                  <a:cubicBezTo>
                    <a:pt x="30" y="94"/>
                    <a:pt x="30" y="93"/>
                    <a:pt x="30" y="93"/>
                  </a:cubicBezTo>
                  <a:cubicBezTo>
                    <a:pt x="27" y="95"/>
                    <a:pt x="24" y="96"/>
                    <a:pt x="21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2" y="96"/>
                    <a:pt x="23" y="96"/>
                    <a:pt x="24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3" y="96"/>
                    <a:pt x="22" y="96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4" y="94"/>
                    <a:pt x="28" y="93"/>
                    <a:pt x="32" y="92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2" y="91"/>
                    <a:pt x="32" y="91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2" y="91"/>
                    <a:pt x="31" y="91"/>
                    <a:pt x="30" y="91"/>
                  </a:cubicBezTo>
                  <a:cubicBezTo>
                    <a:pt x="30" y="91"/>
                    <a:pt x="30" y="91"/>
                    <a:pt x="30" y="92"/>
                  </a:cubicBezTo>
                  <a:cubicBezTo>
                    <a:pt x="27" y="93"/>
                    <a:pt x="24" y="94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4"/>
                    <a:pt x="21" y="94"/>
                    <a:pt x="21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2" y="93"/>
                    <a:pt x="23" y="93"/>
                    <a:pt x="24" y="92"/>
                  </a:cubicBezTo>
                  <a:cubicBezTo>
                    <a:pt x="23" y="93"/>
                    <a:pt x="22" y="94"/>
                    <a:pt x="21" y="94"/>
                  </a:cubicBezTo>
                  <a:cubicBezTo>
                    <a:pt x="21" y="94"/>
                    <a:pt x="21" y="95"/>
                    <a:pt x="21" y="94"/>
                  </a:cubicBezTo>
                  <a:cubicBezTo>
                    <a:pt x="22" y="94"/>
                    <a:pt x="23" y="93"/>
                    <a:pt x="25" y="93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7" y="91"/>
                    <a:pt x="30" y="90"/>
                    <a:pt x="33" y="90"/>
                  </a:cubicBezTo>
                  <a:cubicBezTo>
                    <a:pt x="34" y="89"/>
                    <a:pt x="33" y="89"/>
                    <a:pt x="33" y="89"/>
                  </a:cubicBezTo>
                  <a:cubicBezTo>
                    <a:pt x="29" y="91"/>
                    <a:pt x="25" y="92"/>
                    <a:pt x="21" y="93"/>
                  </a:cubicBezTo>
                  <a:cubicBezTo>
                    <a:pt x="21" y="92"/>
                    <a:pt x="21" y="92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2" y="91"/>
                    <a:pt x="23" y="90"/>
                    <a:pt x="24" y="89"/>
                  </a:cubicBezTo>
                  <a:cubicBezTo>
                    <a:pt x="25" y="89"/>
                    <a:pt x="25" y="89"/>
                    <a:pt x="24" y="89"/>
                  </a:cubicBezTo>
                  <a:cubicBezTo>
                    <a:pt x="23" y="90"/>
                    <a:pt x="22" y="90"/>
                    <a:pt x="21" y="91"/>
                  </a:cubicBezTo>
                  <a:cubicBezTo>
                    <a:pt x="21" y="91"/>
                    <a:pt x="21" y="90"/>
                    <a:pt x="21" y="90"/>
                  </a:cubicBezTo>
                  <a:cubicBezTo>
                    <a:pt x="25" y="88"/>
                    <a:pt x="29" y="87"/>
                    <a:pt x="33" y="85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29" y="86"/>
                    <a:pt x="25" y="88"/>
                    <a:pt x="21" y="90"/>
                  </a:cubicBezTo>
                  <a:cubicBezTo>
                    <a:pt x="21" y="90"/>
                    <a:pt x="20" y="90"/>
                    <a:pt x="20" y="89"/>
                  </a:cubicBezTo>
                  <a:cubicBezTo>
                    <a:pt x="22" y="89"/>
                    <a:pt x="23" y="88"/>
                    <a:pt x="24" y="88"/>
                  </a:cubicBezTo>
                  <a:cubicBezTo>
                    <a:pt x="24" y="88"/>
                    <a:pt x="24" y="87"/>
                    <a:pt x="24" y="87"/>
                  </a:cubicBezTo>
                  <a:cubicBezTo>
                    <a:pt x="23" y="88"/>
                    <a:pt x="22" y="89"/>
                    <a:pt x="20" y="89"/>
                  </a:cubicBezTo>
                  <a:cubicBezTo>
                    <a:pt x="20" y="89"/>
                    <a:pt x="20" y="88"/>
                    <a:pt x="20" y="88"/>
                  </a:cubicBezTo>
                  <a:cubicBezTo>
                    <a:pt x="24" y="86"/>
                    <a:pt x="28" y="85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28" y="84"/>
                    <a:pt x="24" y="86"/>
                    <a:pt x="20" y="88"/>
                  </a:cubicBezTo>
                  <a:cubicBezTo>
                    <a:pt x="20" y="88"/>
                    <a:pt x="20" y="87"/>
                    <a:pt x="20" y="87"/>
                  </a:cubicBezTo>
                  <a:cubicBezTo>
                    <a:pt x="21" y="87"/>
                    <a:pt x="22" y="87"/>
                    <a:pt x="23" y="87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6"/>
                    <a:pt x="20" y="86"/>
                    <a:pt x="21" y="86"/>
                  </a:cubicBezTo>
                  <a:cubicBezTo>
                    <a:pt x="22" y="85"/>
                    <a:pt x="23" y="85"/>
                    <a:pt x="23" y="84"/>
                  </a:cubicBezTo>
                  <a:cubicBezTo>
                    <a:pt x="24" y="84"/>
                    <a:pt x="23" y="84"/>
                    <a:pt x="23" y="84"/>
                  </a:cubicBezTo>
                  <a:cubicBezTo>
                    <a:pt x="22" y="85"/>
                    <a:pt x="21" y="85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1" y="85"/>
                  </a:cubicBezTo>
                  <a:cubicBezTo>
                    <a:pt x="24" y="83"/>
                    <a:pt x="28" y="81"/>
                    <a:pt x="32" y="80"/>
                  </a:cubicBezTo>
                  <a:cubicBezTo>
                    <a:pt x="32" y="80"/>
                    <a:pt x="32" y="79"/>
                    <a:pt x="32" y="79"/>
                  </a:cubicBezTo>
                  <a:cubicBezTo>
                    <a:pt x="28" y="81"/>
                    <a:pt x="24" y="83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4"/>
                    <a:pt x="20" y="84"/>
                  </a:cubicBezTo>
                  <a:cubicBezTo>
                    <a:pt x="20" y="84"/>
                    <a:pt x="20" y="84"/>
                    <a:pt x="21" y="84"/>
                  </a:cubicBezTo>
                  <a:cubicBezTo>
                    <a:pt x="21" y="84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2" y="83"/>
                    <a:pt x="21" y="84"/>
                    <a:pt x="20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4"/>
                    <a:pt x="20" y="83"/>
                    <a:pt x="20" y="82"/>
                  </a:cubicBezTo>
                  <a:cubicBezTo>
                    <a:pt x="20" y="82"/>
                    <a:pt x="20" y="83"/>
                    <a:pt x="21" y="82"/>
                  </a:cubicBezTo>
                  <a:cubicBezTo>
                    <a:pt x="21" y="82"/>
                    <a:pt x="22" y="81"/>
                    <a:pt x="23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2" y="81"/>
                    <a:pt x="21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5" y="80"/>
                    <a:pt x="29" y="78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29" y="77"/>
                    <a:pt x="26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3" y="80"/>
                    <a:pt x="22" y="80"/>
                    <a:pt x="22" y="80"/>
                  </a:cubicBezTo>
                  <a:cubicBezTo>
                    <a:pt x="22" y="80"/>
                    <a:pt x="21" y="81"/>
                    <a:pt x="21" y="81"/>
                  </a:cubicBezTo>
                  <a:cubicBezTo>
                    <a:pt x="20" y="81"/>
                    <a:pt x="20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5" y="78"/>
                    <a:pt x="29" y="76"/>
                    <a:pt x="33" y="75"/>
                  </a:cubicBezTo>
                  <a:cubicBezTo>
                    <a:pt x="33" y="75"/>
                    <a:pt x="33" y="74"/>
                    <a:pt x="33" y="74"/>
                  </a:cubicBezTo>
                  <a:cubicBezTo>
                    <a:pt x="29" y="76"/>
                    <a:pt x="24" y="78"/>
                    <a:pt x="20" y="80"/>
                  </a:cubicBezTo>
                  <a:cubicBezTo>
                    <a:pt x="20" y="79"/>
                    <a:pt x="20" y="79"/>
                    <a:pt x="20" y="78"/>
                  </a:cubicBezTo>
                  <a:close/>
                  <a:moveTo>
                    <a:pt x="20" y="75"/>
                  </a:moveTo>
                  <a:cubicBezTo>
                    <a:pt x="23" y="74"/>
                    <a:pt x="27" y="73"/>
                    <a:pt x="30" y="72"/>
                  </a:cubicBezTo>
                  <a:cubicBezTo>
                    <a:pt x="30" y="72"/>
                    <a:pt x="30" y="71"/>
                    <a:pt x="30" y="71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9" y="72"/>
                    <a:pt x="29" y="71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2" y="70"/>
                    <a:pt x="35" y="69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8" y="68"/>
                    <a:pt x="38" y="69"/>
                  </a:cubicBezTo>
                  <a:cubicBezTo>
                    <a:pt x="35" y="70"/>
                    <a:pt x="33" y="71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4" y="71"/>
                    <a:pt x="36" y="71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9" y="70"/>
                    <a:pt x="40" y="69"/>
                    <a:pt x="40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1" y="69"/>
                    <a:pt x="40" y="70"/>
                    <a:pt x="39" y="70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7" y="71"/>
                    <a:pt x="36" y="71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29" y="74"/>
                    <a:pt x="25" y="76"/>
                    <a:pt x="20" y="78"/>
                  </a:cubicBezTo>
                  <a:cubicBezTo>
                    <a:pt x="20" y="78"/>
                    <a:pt x="20" y="77"/>
                    <a:pt x="20" y="77"/>
                  </a:cubicBezTo>
                  <a:cubicBezTo>
                    <a:pt x="23" y="76"/>
                    <a:pt x="26" y="75"/>
                    <a:pt x="29" y="74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6" y="74"/>
                    <a:pt x="23" y="76"/>
                    <a:pt x="20" y="77"/>
                  </a:cubicBezTo>
                  <a:cubicBezTo>
                    <a:pt x="20" y="76"/>
                    <a:pt x="20" y="76"/>
                    <a:pt x="20" y="75"/>
                  </a:cubicBezTo>
                  <a:close/>
                  <a:moveTo>
                    <a:pt x="21" y="69"/>
                  </a:moveTo>
                  <a:cubicBezTo>
                    <a:pt x="21" y="69"/>
                    <a:pt x="21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1" y="69"/>
                    <a:pt x="21" y="69"/>
                  </a:cubicBezTo>
                  <a:close/>
                  <a:moveTo>
                    <a:pt x="23" y="69"/>
                  </a:moveTo>
                  <a:cubicBezTo>
                    <a:pt x="22" y="69"/>
                    <a:pt x="21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3" y="69"/>
                    <a:pt x="23" y="69"/>
                  </a:cubicBezTo>
                  <a:close/>
                  <a:moveTo>
                    <a:pt x="25" y="69"/>
                  </a:moveTo>
                  <a:cubicBezTo>
                    <a:pt x="24" y="70"/>
                    <a:pt x="23" y="70"/>
                    <a:pt x="22" y="71"/>
                  </a:cubicBezTo>
                  <a:cubicBezTo>
                    <a:pt x="21" y="71"/>
                    <a:pt x="21" y="71"/>
                    <a:pt x="20" y="72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2" y="71"/>
                    <a:pt x="23" y="70"/>
                    <a:pt x="24" y="70"/>
                  </a:cubicBezTo>
                  <a:cubicBezTo>
                    <a:pt x="24" y="70"/>
                    <a:pt x="24" y="69"/>
                    <a:pt x="24" y="69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70"/>
                    <a:pt x="22" y="70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4" y="69"/>
                    <a:pt x="25" y="69"/>
                    <a:pt x="25" y="69"/>
                  </a:cubicBezTo>
                  <a:close/>
                  <a:moveTo>
                    <a:pt x="27" y="69"/>
                  </a:moveTo>
                  <a:cubicBezTo>
                    <a:pt x="26" y="70"/>
                    <a:pt x="26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5" y="70"/>
                    <a:pt x="26" y="70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lose/>
                  <a:moveTo>
                    <a:pt x="24" y="72"/>
                  </a:moveTo>
                  <a:cubicBezTo>
                    <a:pt x="24" y="72"/>
                    <a:pt x="24" y="72"/>
                    <a:pt x="24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3" y="73"/>
                    <a:pt x="21" y="73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1" y="73"/>
                    <a:pt x="21" y="73"/>
                    <a:pt x="22" y="73"/>
                  </a:cubicBezTo>
                  <a:cubicBezTo>
                    <a:pt x="22" y="73"/>
                    <a:pt x="22" y="73"/>
                    <a:pt x="21" y="73"/>
                  </a:cubicBezTo>
                  <a:cubicBezTo>
                    <a:pt x="21" y="73"/>
                    <a:pt x="21" y="73"/>
                    <a:pt x="20" y="73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1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2" y="72"/>
                    <a:pt x="22" y="71"/>
                  </a:cubicBezTo>
                  <a:cubicBezTo>
                    <a:pt x="23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3" y="71"/>
                    <a:pt x="22" y="72"/>
                    <a:pt x="22" y="72"/>
                  </a:cubicBezTo>
                  <a:cubicBezTo>
                    <a:pt x="21" y="72"/>
                    <a:pt x="22" y="72"/>
                    <a:pt x="22" y="72"/>
                  </a:cubicBezTo>
                  <a:cubicBezTo>
                    <a:pt x="23" y="71"/>
                    <a:pt x="25" y="71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0"/>
                    <a:pt x="28" y="69"/>
                    <a:pt x="28" y="69"/>
                  </a:cubicBezTo>
                  <a:cubicBezTo>
                    <a:pt x="28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7" y="70"/>
                    <a:pt x="26" y="71"/>
                    <a:pt x="24" y="72"/>
                  </a:cubicBezTo>
                  <a:close/>
                  <a:moveTo>
                    <a:pt x="30" y="70"/>
                  </a:moveTo>
                  <a:cubicBezTo>
                    <a:pt x="29" y="71"/>
                    <a:pt x="28" y="71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5" y="73"/>
                    <a:pt x="23" y="74"/>
                    <a:pt x="20" y="75"/>
                  </a:cubicBezTo>
                  <a:cubicBezTo>
                    <a:pt x="20" y="75"/>
                    <a:pt x="20" y="74"/>
                    <a:pt x="20" y="74"/>
                  </a:cubicBezTo>
                  <a:cubicBezTo>
                    <a:pt x="22" y="73"/>
                    <a:pt x="25" y="72"/>
                    <a:pt x="27" y="71"/>
                  </a:cubicBezTo>
                  <a:cubicBezTo>
                    <a:pt x="26" y="72"/>
                    <a:pt x="26" y="72"/>
                    <a:pt x="25" y="72"/>
                  </a:cubicBezTo>
                  <a:cubicBezTo>
                    <a:pt x="25" y="72"/>
                    <a:pt x="25" y="73"/>
                    <a:pt x="26" y="73"/>
                  </a:cubicBezTo>
                  <a:cubicBezTo>
                    <a:pt x="27" y="72"/>
                    <a:pt x="28" y="71"/>
                    <a:pt x="29" y="71"/>
                  </a:cubicBezTo>
                  <a:cubicBezTo>
                    <a:pt x="29" y="70"/>
                    <a:pt x="29" y="70"/>
                    <a:pt x="30" y="70"/>
                  </a:cubicBezTo>
                  <a:close/>
                  <a:moveTo>
                    <a:pt x="31" y="68"/>
                  </a:moveTo>
                  <a:cubicBezTo>
                    <a:pt x="32" y="67"/>
                    <a:pt x="33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5" y="66"/>
                    <a:pt x="37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6"/>
                    <a:pt x="39" y="67"/>
                    <a:pt x="39" y="67"/>
                  </a:cubicBezTo>
                  <a:cubicBezTo>
                    <a:pt x="38" y="67"/>
                    <a:pt x="38" y="68"/>
                    <a:pt x="37" y="68"/>
                  </a:cubicBezTo>
                  <a:cubicBezTo>
                    <a:pt x="38" y="68"/>
                    <a:pt x="38" y="67"/>
                    <a:pt x="38" y="67"/>
                  </a:cubicBezTo>
                  <a:cubicBezTo>
                    <a:pt x="39" y="67"/>
                    <a:pt x="38" y="66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7"/>
                    <a:pt x="38" y="67"/>
                    <a:pt x="37" y="67"/>
                  </a:cubicBezTo>
                  <a:cubicBezTo>
                    <a:pt x="36" y="68"/>
                    <a:pt x="35" y="69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2" y="70"/>
                    <a:pt x="31" y="70"/>
                    <a:pt x="29" y="71"/>
                  </a:cubicBezTo>
                  <a:cubicBezTo>
                    <a:pt x="30" y="71"/>
                    <a:pt x="30" y="70"/>
                    <a:pt x="31" y="70"/>
                  </a:cubicBezTo>
                  <a:cubicBezTo>
                    <a:pt x="31" y="70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4" y="68"/>
                    <a:pt x="36" y="67"/>
                    <a:pt x="37" y="66"/>
                  </a:cubicBezTo>
                  <a:cubicBezTo>
                    <a:pt x="38" y="66"/>
                    <a:pt x="37" y="66"/>
                    <a:pt x="37" y="66"/>
                  </a:cubicBezTo>
                  <a:cubicBezTo>
                    <a:pt x="35" y="67"/>
                    <a:pt x="33" y="68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70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0"/>
                    <a:pt x="30" y="69"/>
                    <a:pt x="30" y="69"/>
                  </a:cubicBezTo>
                  <a:cubicBezTo>
                    <a:pt x="31" y="69"/>
                    <a:pt x="32" y="68"/>
                    <a:pt x="33" y="68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7"/>
                    <a:pt x="36" y="66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6" y="66"/>
                    <a:pt x="34" y="67"/>
                    <a:pt x="31" y="68"/>
                  </a:cubicBezTo>
                  <a:close/>
                  <a:moveTo>
                    <a:pt x="32" y="66"/>
                  </a:moveTo>
                  <a:cubicBezTo>
                    <a:pt x="32" y="66"/>
                    <a:pt x="32" y="66"/>
                    <a:pt x="32" y="66"/>
                  </a:cubicBezTo>
                  <a:cubicBezTo>
                    <a:pt x="32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2" y="67"/>
                    <a:pt x="31" y="67"/>
                    <a:pt x="30" y="68"/>
                  </a:cubicBezTo>
                  <a:cubicBezTo>
                    <a:pt x="30" y="68"/>
                    <a:pt x="30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lnTo>
                    <a:pt x="32" y="66"/>
                  </a:lnTo>
                  <a:close/>
                  <a:moveTo>
                    <a:pt x="30" y="67"/>
                  </a:moveTo>
                  <a:cubicBezTo>
                    <a:pt x="30" y="67"/>
                    <a:pt x="30" y="67"/>
                    <a:pt x="30" y="67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7"/>
                    <a:pt x="30" y="67"/>
                    <a:pt x="30" y="67"/>
                  </a:cubicBezTo>
                  <a:close/>
                  <a:moveTo>
                    <a:pt x="38" y="57"/>
                  </a:move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8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5" y="63"/>
                    <a:pt x="33" y="64"/>
                    <a:pt x="30" y="65"/>
                  </a:cubicBezTo>
                  <a:cubicBezTo>
                    <a:pt x="30" y="65"/>
                    <a:pt x="30" y="65"/>
                    <a:pt x="31" y="65"/>
                  </a:cubicBezTo>
                  <a:cubicBezTo>
                    <a:pt x="33" y="65"/>
                    <a:pt x="35" y="64"/>
                    <a:pt x="38" y="63"/>
                  </a:cubicBezTo>
                  <a:cubicBezTo>
                    <a:pt x="38" y="63"/>
                    <a:pt x="38" y="63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8" y="63"/>
                    <a:pt x="38" y="64"/>
                  </a:cubicBezTo>
                  <a:cubicBezTo>
                    <a:pt x="36" y="64"/>
                    <a:pt x="34" y="65"/>
                    <a:pt x="32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6"/>
                    <a:pt x="32" y="66"/>
                    <a:pt x="31" y="66"/>
                  </a:cubicBezTo>
                  <a:cubicBezTo>
                    <a:pt x="31" y="66"/>
                    <a:pt x="30" y="66"/>
                    <a:pt x="30" y="67"/>
                  </a:cubicBezTo>
                  <a:cubicBezTo>
                    <a:pt x="30" y="66"/>
                    <a:pt x="30" y="65"/>
                    <a:pt x="30" y="65"/>
                  </a:cubicBezTo>
                  <a:cubicBezTo>
                    <a:pt x="33" y="64"/>
                    <a:pt x="35" y="63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5" y="63"/>
                    <a:pt x="33" y="63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63"/>
                    <a:pt x="35" y="62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5" y="62"/>
                    <a:pt x="33" y="63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2" y="63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5" y="61"/>
                    <a:pt x="32" y="62"/>
                    <a:pt x="30" y="63"/>
                  </a:cubicBezTo>
                  <a:cubicBezTo>
                    <a:pt x="30" y="63"/>
                    <a:pt x="30" y="62"/>
                    <a:pt x="30" y="62"/>
                  </a:cubicBezTo>
                  <a:cubicBezTo>
                    <a:pt x="30" y="62"/>
                    <a:pt x="30" y="62"/>
                    <a:pt x="31" y="62"/>
                  </a:cubicBezTo>
                  <a:cubicBezTo>
                    <a:pt x="30" y="62"/>
                    <a:pt x="31" y="62"/>
                    <a:pt x="31" y="62"/>
                  </a:cubicBezTo>
                  <a:cubicBezTo>
                    <a:pt x="33" y="61"/>
                    <a:pt x="35" y="60"/>
                    <a:pt x="37" y="59"/>
                  </a:cubicBezTo>
                  <a:cubicBezTo>
                    <a:pt x="38" y="59"/>
                    <a:pt x="38" y="59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7" y="59"/>
                  </a:cubicBezTo>
                  <a:cubicBezTo>
                    <a:pt x="35" y="59"/>
                    <a:pt x="33" y="60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3" y="60"/>
                    <a:pt x="35" y="59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5" y="59"/>
                    <a:pt x="33" y="59"/>
                    <a:pt x="30" y="60"/>
                  </a:cubicBezTo>
                  <a:cubicBezTo>
                    <a:pt x="30" y="60"/>
                    <a:pt x="31" y="60"/>
                    <a:pt x="31" y="59"/>
                  </a:cubicBezTo>
                  <a:cubicBezTo>
                    <a:pt x="33" y="59"/>
                    <a:pt x="35" y="58"/>
                    <a:pt x="38" y="57"/>
                  </a:cubicBezTo>
                  <a:close/>
                  <a:moveTo>
                    <a:pt x="36" y="59"/>
                  </a:moveTo>
                  <a:cubicBezTo>
                    <a:pt x="34" y="60"/>
                    <a:pt x="33" y="61"/>
                    <a:pt x="31" y="61"/>
                  </a:cubicBezTo>
                  <a:cubicBezTo>
                    <a:pt x="33" y="61"/>
                    <a:pt x="34" y="60"/>
                    <a:pt x="36" y="59"/>
                  </a:cubicBezTo>
                  <a:close/>
                  <a:moveTo>
                    <a:pt x="31" y="51"/>
                  </a:moveTo>
                  <a:cubicBezTo>
                    <a:pt x="33" y="52"/>
                    <a:pt x="35" y="52"/>
                    <a:pt x="37" y="52"/>
                  </a:cubicBezTo>
                  <a:cubicBezTo>
                    <a:pt x="37" y="53"/>
                    <a:pt x="37" y="54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5" y="57"/>
                    <a:pt x="33" y="58"/>
                    <a:pt x="31" y="58"/>
                  </a:cubicBezTo>
                  <a:cubicBezTo>
                    <a:pt x="31" y="58"/>
                    <a:pt x="31" y="59"/>
                    <a:pt x="31" y="59"/>
                  </a:cubicBezTo>
                  <a:cubicBezTo>
                    <a:pt x="33" y="58"/>
                    <a:pt x="35" y="57"/>
                    <a:pt x="38" y="56"/>
                  </a:cubicBezTo>
                  <a:cubicBezTo>
                    <a:pt x="38" y="56"/>
                    <a:pt x="38" y="57"/>
                    <a:pt x="38" y="57"/>
                  </a:cubicBezTo>
                  <a:cubicBezTo>
                    <a:pt x="38" y="57"/>
                    <a:pt x="37" y="57"/>
                    <a:pt x="37" y="57"/>
                  </a:cubicBezTo>
                  <a:cubicBezTo>
                    <a:pt x="35" y="58"/>
                    <a:pt x="33" y="58"/>
                    <a:pt x="31" y="59"/>
                  </a:cubicBezTo>
                  <a:cubicBezTo>
                    <a:pt x="31" y="59"/>
                    <a:pt x="31" y="58"/>
                    <a:pt x="31" y="58"/>
                  </a:cubicBezTo>
                  <a:cubicBezTo>
                    <a:pt x="33" y="57"/>
                    <a:pt x="35" y="56"/>
                    <a:pt x="36" y="55"/>
                  </a:cubicBezTo>
                  <a:cubicBezTo>
                    <a:pt x="37" y="55"/>
                    <a:pt x="37" y="55"/>
                    <a:pt x="36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3" y="56"/>
                    <a:pt x="35" y="55"/>
                    <a:pt x="37" y="55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3" y="55"/>
                    <a:pt x="35" y="54"/>
                    <a:pt x="37" y="54"/>
                  </a:cubicBezTo>
                  <a:cubicBezTo>
                    <a:pt x="37" y="54"/>
                    <a:pt x="37" y="53"/>
                    <a:pt x="37" y="53"/>
                  </a:cubicBezTo>
                  <a:cubicBezTo>
                    <a:pt x="35" y="54"/>
                    <a:pt x="33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2" y="54"/>
                    <a:pt x="33" y="53"/>
                    <a:pt x="35" y="53"/>
                  </a:cubicBezTo>
                  <a:cubicBezTo>
                    <a:pt x="35" y="53"/>
                    <a:pt x="35" y="52"/>
                    <a:pt x="35" y="53"/>
                  </a:cubicBezTo>
                  <a:cubicBezTo>
                    <a:pt x="33" y="53"/>
                    <a:pt x="32" y="53"/>
                    <a:pt x="31" y="54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3"/>
                    <a:pt x="33" y="53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2"/>
                    <a:pt x="31" y="52"/>
                    <a:pt x="31" y="51"/>
                  </a:cubicBezTo>
                  <a:close/>
                  <a:moveTo>
                    <a:pt x="32" y="46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6"/>
                    <a:pt x="35" y="43"/>
                    <a:pt x="37" y="40"/>
                  </a:cubicBezTo>
                  <a:cubicBezTo>
                    <a:pt x="36" y="40"/>
                    <a:pt x="37" y="41"/>
                    <a:pt x="37" y="42"/>
                  </a:cubicBezTo>
                  <a:cubicBezTo>
                    <a:pt x="36" y="42"/>
                    <a:pt x="36" y="43"/>
                    <a:pt x="37" y="43"/>
                  </a:cubicBezTo>
                  <a:cubicBezTo>
                    <a:pt x="37" y="44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49"/>
                    <a:pt x="32" y="48"/>
                    <a:pt x="32" y="46"/>
                  </a:cubicBezTo>
                  <a:close/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5" y="55"/>
                  </a:cubicBezTo>
                  <a:cubicBezTo>
                    <a:pt x="16" y="55"/>
                    <a:pt x="16" y="54"/>
                    <a:pt x="16" y="54"/>
                  </a:cubicBezTo>
                  <a:close/>
                  <a:moveTo>
                    <a:pt x="14" y="54"/>
                  </a:moveTo>
                  <a:cubicBezTo>
                    <a:pt x="14" y="54"/>
                    <a:pt x="14" y="54"/>
                    <a:pt x="14" y="55"/>
                  </a:cubicBezTo>
                  <a:cubicBezTo>
                    <a:pt x="14" y="55"/>
                    <a:pt x="13" y="55"/>
                    <a:pt x="13" y="56"/>
                  </a:cubicBezTo>
                  <a:cubicBezTo>
                    <a:pt x="12" y="56"/>
                    <a:pt x="11" y="56"/>
                    <a:pt x="10" y="57"/>
                  </a:cubicBezTo>
                  <a:cubicBezTo>
                    <a:pt x="10" y="57"/>
                    <a:pt x="10" y="57"/>
                    <a:pt x="9" y="57"/>
                  </a:cubicBezTo>
                  <a:cubicBezTo>
                    <a:pt x="9" y="57"/>
                    <a:pt x="8" y="57"/>
                    <a:pt x="8" y="57"/>
                  </a:cubicBezTo>
                  <a:cubicBezTo>
                    <a:pt x="10" y="56"/>
                    <a:pt x="13" y="55"/>
                    <a:pt x="14" y="54"/>
                  </a:cubicBezTo>
                  <a:close/>
                  <a:moveTo>
                    <a:pt x="16" y="52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5" y="53"/>
                    <a:pt x="15" y="53"/>
                    <a:pt x="14" y="54"/>
                  </a:cubicBezTo>
                  <a:cubicBezTo>
                    <a:pt x="13" y="55"/>
                    <a:pt x="11" y="56"/>
                    <a:pt x="9" y="56"/>
                  </a:cubicBezTo>
                  <a:cubicBezTo>
                    <a:pt x="11" y="55"/>
                    <a:pt x="13" y="54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2"/>
                    <a:pt x="15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0" name="Freeform 12895"/>
            <p:cNvSpPr>
              <a:spLocks/>
            </p:cNvSpPr>
            <p:nvPr/>
          </p:nvSpPr>
          <p:spPr bwMode="auto">
            <a:xfrm>
              <a:off x="6584815" y="4807705"/>
              <a:ext cx="27424" cy="7313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5 w 6"/>
                <a:gd name="T7" fmla="*/ 0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1" name="Freeform 12896"/>
            <p:cNvSpPr>
              <a:spLocks/>
            </p:cNvSpPr>
            <p:nvPr/>
          </p:nvSpPr>
          <p:spPr bwMode="auto">
            <a:xfrm>
              <a:off x="6577502" y="4815018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1 h 3"/>
                <a:gd name="T4" fmla="*/ 3 w 6"/>
                <a:gd name="T5" fmla="*/ 2 h 3"/>
                <a:gd name="T6" fmla="*/ 3 w 6"/>
                <a:gd name="T7" fmla="*/ 2 h 3"/>
                <a:gd name="T8" fmla="*/ 3 w 6"/>
                <a:gd name="T9" fmla="*/ 2 h 3"/>
                <a:gd name="T10" fmla="*/ 2 w 6"/>
                <a:gd name="T11" fmla="*/ 3 h 3"/>
                <a:gd name="T12" fmla="*/ 2 w 6"/>
                <a:gd name="T13" fmla="*/ 3 h 3"/>
                <a:gd name="T14" fmla="*/ 0 w 6"/>
                <a:gd name="T15" fmla="*/ 3 h 3"/>
                <a:gd name="T16" fmla="*/ 0 w 6"/>
                <a:gd name="T17" fmla="*/ 3 h 3"/>
                <a:gd name="T18" fmla="*/ 2 w 6"/>
                <a:gd name="T19" fmla="*/ 2 h 3"/>
                <a:gd name="T20" fmla="*/ 6 w 6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4" y="1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2" name="Freeform 12897"/>
            <p:cNvSpPr>
              <a:spLocks/>
            </p:cNvSpPr>
            <p:nvPr/>
          </p:nvSpPr>
          <p:spPr bwMode="auto">
            <a:xfrm>
              <a:off x="6537280" y="4868037"/>
              <a:ext cx="113351" cy="42050"/>
            </a:xfrm>
            <a:custGeom>
              <a:avLst/>
              <a:gdLst>
                <a:gd name="T0" fmla="*/ 0 w 26"/>
                <a:gd name="T1" fmla="*/ 10 h 10"/>
                <a:gd name="T2" fmla="*/ 25 w 26"/>
                <a:gd name="T3" fmla="*/ 0 h 10"/>
                <a:gd name="T4" fmla="*/ 25 w 26"/>
                <a:gd name="T5" fmla="*/ 0 h 10"/>
                <a:gd name="T6" fmla="*/ 0 w 26"/>
                <a:gd name="T7" fmla="*/ 10 h 10"/>
                <a:gd name="T8" fmla="*/ 0 w 2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">
                  <a:moveTo>
                    <a:pt x="0" y="10"/>
                  </a:moveTo>
                  <a:cubicBezTo>
                    <a:pt x="9" y="7"/>
                    <a:pt x="17" y="3"/>
                    <a:pt x="25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17" y="4"/>
                    <a:pt x="9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3" name="Freeform 12898"/>
            <p:cNvSpPr>
              <a:spLocks/>
            </p:cNvSpPr>
            <p:nvPr/>
          </p:nvSpPr>
          <p:spPr bwMode="auto">
            <a:xfrm>
              <a:off x="6593955" y="48972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4" name="Freeform 12899"/>
            <p:cNvSpPr>
              <a:spLocks/>
            </p:cNvSpPr>
            <p:nvPr/>
          </p:nvSpPr>
          <p:spPr bwMode="auto">
            <a:xfrm>
              <a:off x="6603097" y="4884491"/>
              <a:ext cx="51191" cy="18282"/>
            </a:xfrm>
            <a:custGeom>
              <a:avLst/>
              <a:gdLst>
                <a:gd name="T0" fmla="*/ 0 w 12"/>
                <a:gd name="T1" fmla="*/ 4 h 4"/>
                <a:gd name="T2" fmla="*/ 12 w 12"/>
                <a:gd name="T3" fmla="*/ 0 h 4"/>
                <a:gd name="T4" fmla="*/ 12 w 12"/>
                <a:gd name="T5" fmla="*/ 0 h 4"/>
                <a:gd name="T6" fmla="*/ 0 w 12"/>
                <a:gd name="T7" fmla="*/ 4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3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5" name="Freeform 12900"/>
            <p:cNvSpPr>
              <a:spLocks/>
            </p:cNvSpPr>
            <p:nvPr/>
          </p:nvSpPr>
          <p:spPr bwMode="auto">
            <a:xfrm>
              <a:off x="6628692" y="4941167"/>
              <a:ext cx="31081" cy="12798"/>
            </a:xfrm>
            <a:custGeom>
              <a:avLst/>
              <a:gdLst>
                <a:gd name="T0" fmla="*/ 7 w 7"/>
                <a:gd name="T1" fmla="*/ 1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6" name="Freeform 12901"/>
            <p:cNvSpPr>
              <a:spLocks/>
            </p:cNvSpPr>
            <p:nvPr/>
          </p:nvSpPr>
          <p:spPr bwMode="auto">
            <a:xfrm>
              <a:off x="6533624" y="4897289"/>
              <a:ext cx="60332" cy="21939"/>
            </a:xfrm>
            <a:custGeom>
              <a:avLst/>
              <a:gdLst>
                <a:gd name="T0" fmla="*/ 0 w 14"/>
                <a:gd name="T1" fmla="*/ 5 h 5"/>
                <a:gd name="T2" fmla="*/ 13 w 14"/>
                <a:gd name="T3" fmla="*/ 0 h 5"/>
                <a:gd name="T4" fmla="*/ 13 w 14"/>
                <a:gd name="T5" fmla="*/ 0 h 5"/>
                <a:gd name="T6" fmla="*/ 0 w 14"/>
                <a:gd name="T7" fmla="*/ 5 h 5"/>
                <a:gd name="T8" fmla="*/ 0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3"/>
                    <a:pt x="9" y="1"/>
                    <a:pt x="13" y="0"/>
                  </a:cubicBezTo>
                  <a:cubicBezTo>
                    <a:pt x="13" y="0"/>
                    <a:pt x="14" y="0"/>
                    <a:pt x="13" y="0"/>
                  </a:cubicBezTo>
                  <a:cubicBezTo>
                    <a:pt x="9" y="2"/>
                    <a:pt x="5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7" name="Freeform 12902"/>
            <p:cNvSpPr>
              <a:spLocks/>
            </p:cNvSpPr>
            <p:nvPr/>
          </p:nvSpPr>
          <p:spPr bwMode="auto">
            <a:xfrm>
              <a:off x="6524482" y="4906430"/>
              <a:ext cx="60332" cy="21939"/>
            </a:xfrm>
            <a:custGeom>
              <a:avLst/>
              <a:gdLst>
                <a:gd name="T0" fmla="*/ 0 w 14"/>
                <a:gd name="T1" fmla="*/ 5 h 5"/>
                <a:gd name="T2" fmla="*/ 14 w 14"/>
                <a:gd name="T3" fmla="*/ 0 h 5"/>
                <a:gd name="T4" fmla="*/ 14 w 14"/>
                <a:gd name="T5" fmla="*/ 0 h 5"/>
                <a:gd name="T6" fmla="*/ 0 w 14"/>
                <a:gd name="T7" fmla="*/ 5 h 5"/>
                <a:gd name="T8" fmla="*/ 0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4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2"/>
                    <a:pt x="5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8" name="Freeform 12903"/>
            <p:cNvSpPr>
              <a:spLocks/>
            </p:cNvSpPr>
            <p:nvPr/>
          </p:nvSpPr>
          <p:spPr bwMode="auto">
            <a:xfrm>
              <a:off x="6529967" y="4915571"/>
              <a:ext cx="47534" cy="21939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11 w 11"/>
                <a:gd name="T5" fmla="*/ 1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9" name="Freeform 12904"/>
            <p:cNvSpPr>
              <a:spLocks/>
            </p:cNvSpPr>
            <p:nvPr/>
          </p:nvSpPr>
          <p:spPr bwMode="auto">
            <a:xfrm>
              <a:off x="6654288" y="4811361"/>
              <a:ext cx="548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0" name="Freeform 12905"/>
            <p:cNvSpPr>
              <a:spLocks/>
            </p:cNvSpPr>
            <p:nvPr/>
          </p:nvSpPr>
          <p:spPr bwMode="auto">
            <a:xfrm>
              <a:off x="6659772" y="4802221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2 w 5"/>
                <a:gd name="T3" fmla="*/ 1 h 2"/>
                <a:gd name="T4" fmla="*/ 2 w 5"/>
                <a:gd name="T5" fmla="*/ 1 h 2"/>
                <a:gd name="T6" fmla="*/ 0 w 5"/>
                <a:gd name="T7" fmla="*/ 2 h 2"/>
                <a:gd name="T8" fmla="*/ 0 w 5"/>
                <a:gd name="T9" fmla="*/ 2 h 2"/>
                <a:gd name="T10" fmla="*/ 4 w 5"/>
                <a:gd name="T11" fmla="*/ 0 h 2"/>
                <a:gd name="T12" fmla="*/ 4 w 5"/>
                <a:gd name="T13" fmla="*/ 0 h 2"/>
                <a:gd name="T14" fmla="*/ 3 w 5"/>
                <a:gd name="T15" fmla="*/ 1 h 2"/>
                <a:gd name="T16" fmla="*/ 4 w 5"/>
                <a:gd name="T17" fmla="*/ 0 h 2"/>
                <a:gd name="T18" fmla="*/ 5 w 5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1" name="Freeform 12906"/>
            <p:cNvSpPr>
              <a:spLocks/>
            </p:cNvSpPr>
            <p:nvPr/>
          </p:nvSpPr>
          <p:spPr bwMode="auto">
            <a:xfrm>
              <a:off x="6663428" y="4963106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2" name="Freeform 12907"/>
            <p:cNvSpPr>
              <a:spLocks/>
            </p:cNvSpPr>
            <p:nvPr/>
          </p:nvSpPr>
          <p:spPr bwMode="auto">
            <a:xfrm>
              <a:off x="6599440" y="4985045"/>
              <a:ext cx="54847" cy="16455"/>
            </a:xfrm>
            <a:custGeom>
              <a:avLst/>
              <a:gdLst>
                <a:gd name="T0" fmla="*/ 12 w 13"/>
                <a:gd name="T1" fmla="*/ 0 h 4"/>
                <a:gd name="T2" fmla="*/ 0 w 13"/>
                <a:gd name="T3" fmla="*/ 4 h 4"/>
                <a:gd name="T4" fmla="*/ 0 w 13"/>
                <a:gd name="T5" fmla="*/ 3 h 4"/>
                <a:gd name="T6" fmla="*/ 12 w 13"/>
                <a:gd name="T7" fmla="*/ 0 h 4"/>
                <a:gd name="T8" fmla="*/ 12 w 1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2" y="0"/>
                  </a:moveTo>
                  <a:cubicBezTo>
                    <a:pt x="8" y="1"/>
                    <a:pt x="4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2"/>
                    <a:pt x="8" y="1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3" name="Freeform 12908"/>
            <p:cNvSpPr>
              <a:spLocks/>
            </p:cNvSpPr>
            <p:nvPr/>
          </p:nvSpPr>
          <p:spPr bwMode="auto">
            <a:xfrm>
              <a:off x="6615894" y="5074628"/>
              <a:ext cx="31081" cy="9142"/>
            </a:xfrm>
            <a:custGeom>
              <a:avLst/>
              <a:gdLst>
                <a:gd name="T0" fmla="*/ 6 w 7"/>
                <a:gd name="T1" fmla="*/ 0 h 2"/>
                <a:gd name="T2" fmla="*/ 7 w 7"/>
                <a:gd name="T3" fmla="*/ 0 h 2"/>
                <a:gd name="T4" fmla="*/ 1 w 7"/>
                <a:gd name="T5" fmla="*/ 1 h 2"/>
                <a:gd name="T6" fmla="*/ 1 w 7"/>
                <a:gd name="T7" fmla="*/ 1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4" name="Freeform 12909"/>
            <p:cNvSpPr>
              <a:spLocks/>
            </p:cNvSpPr>
            <p:nvPr/>
          </p:nvSpPr>
          <p:spPr bwMode="auto">
            <a:xfrm>
              <a:off x="6710962" y="4798564"/>
              <a:ext cx="12798" cy="3656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0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0 w 3"/>
                <a:gd name="T15" fmla="*/ 1 h 1"/>
                <a:gd name="T16" fmla="*/ 0 w 3"/>
                <a:gd name="T17" fmla="*/ 0 h 1"/>
                <a:gd name="T18" fmla="*/ 2 w 3"/>
                <a:gd name="T19" fmla="*/ 0 h 1"/>
                <a:gd name="T20" fmla="*/ 1 w 3"/>
                <a:gd name="T21" fmla="*/ 0 h 1"/>
                <a:gd name="T22" fmla="*/ 1 w 3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5" name="Freeform 12910"/>
            <p:cNvSpPr>
              <a:spLocks/>
            </p:cNvSpPr>
            <p:nvPr/>
          </p:nvSpPr>
          <p:spPr bwMode="auto">
            <a:xfrm>
              <a:off x="6701822" y="4811361"/>
              <a:ext cx="56676" cy="16455"/>
            </a:xfrm>
            <a:custGeom>
              <a:avLst/>
              <a:gdLst>
                <a:gd name="T0" fmla="*/ 12 w 13"/>
                <a:gd name="T1" fmla="*/ 1 h 4"/>
                <a:gd name="T2" fmla="*/ 0 w 13"/>
                <a:gd name="T3" fmla="*/ 4 h 4"/>
                <a:gd name="T4" fmla="*/ 0 w 13"/>
                <a:gd name="T5" fmla="*/ 3 h 4"/>
                <a:gd name="T6" fmla="*/ 12 w 13"/>
                <a:gd name="T7" fmla="*/ 1 h 4"/>
                <a:gd name="T8" fmla="*/ 12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2" y="1"/>
                  </a:moveTo>
                  <a:cubicBezTo>
                    <a:pt x="8" y="2"/>
                    <a:pt x="4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2"/>
                    <a:pt x="8" y="1"/>
                    <a:pt x="12" y="1"/>
                  </a:cubicBezTo>
                  <a:cubicBezTo>
                    <a:pt x="13" y="0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6" name="Freeform 12911"/>
            <p:cNvSpPr>
              <a:spLocks/>
            </p:cNvSpPr>
            <p:nvPr/>
          </p:nvSpPr>
          <p:spPr bwMode="auto">
            <a:xfrm>
              <a:off x="6701822" y="4815018"/>
              <a:ext cx="56676" cy="12798"/>
            </a:xfrm>
            <a:custGeom>
              <a:avLst/>
              <a:gdLst>
                <a:gd name="T0" fmla="*/ 13 w 13"/>
                <a:gd name="T1" fmla="*/ 1 h 3"/>
                <a:gd name="T2" fmla="*/ 8 w 13"/>
                <a:gd name="T3" fmla="*/ 2 h 3"/>
                <a:gd name="T4" fmla="*/ 8 w 13"/>
                <a:gd name="T5" fmla="*/ 2 h 3"/>
                <a:gd name="T6" fmla="*/ 0 w 13"/>
                <a:gd name="T7" fmla="*/ 3 h 3"/>
                <a:gd name="T8" fmla="*/ 0 w 13"/>
                <a:gd name="T9" fmla="*/ 3 h 3"/>
                <a:gd name="T10" fmla="*/ 1 w 13"/>
                <a:gd name="T11" fmla="*/ 3 h 3"/>
                <a:gd name="T12" fmla="*/ 1 w 13"/>
                <a:gd name="T13" fmla="*/ 3 h 3"/>
                <a:gd name="T14" fmla="*/ 12 w 13"/>
                <a:gd name="T15" fmla="*/ 1 h 3"/>
                <a:gd name="T16" fmla="*/ 12 w 13"/>
                <a:gd name="T17" fmla="*/ 1 h 3"/>
                <a:gd name="T18" fmla="*/ 10 w 13"/>
                <a:gd name="T19" fmla="*/ 1 h 3"/>
                <a:gd name="T20" fmla="*/ 12 w 13"/>
                <a:gd name="T21" fmla="*/ 1 h 3"/>
                <a:gd name="T22" fmla="*/ 13 w 13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">
                  <a:moveTo>
                    <a:pt x="13" y="1"/>
                  </a:moveTo>
                  <a:cubicBezTo>
                    <a:pt x="11" y="2"/>
                    <a:pt x="10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9" y="1"/>
                    <a:pt x="12" y="1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7" name="Freeform 12912"/>
            <p:cNvSpPr>
              <a:spLocks/>
            </p:cNvSpPr>
            <p:nvPr/>
          </p:nvSpPr>
          <p:spPr bwMode="auto">
            <a:xfrm>
              <a:off x="6694509" y="4842442"/>
              <a:ext cx="63989" cy="12798"/>
            </a:xfrm>
            <a:custGeom>
              <a:avLst/>
              <a:gdLst>
                <a:gd name="T0" fmla="*/ 15 w 15"/>
                <a:gd name="T1" fmla="*/ 1 h 3"/>
                <a:gd name="T2" fmla="*/ 0 w 15"/>
                <a:gd name="T3" fmla="*/ 3 h 3"/>
                <a:gd name="T4" fmla="*/ 0 w 15"/>
                <a:gd name="T5" fmla="*/ 3 h 3"/>
                <a:gd name="T6" fmla="*/ 15 w 15"/>
                <a:gd name="T7" fmla="*/ 0 h 3"/>
                <a:gd name="T8" fmla="*/ 15 w 1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cubicBezTo>
                    <a:pt x="10" y="1"/>
                    <a:pt x="5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2"/>
                    <a:pt x="10" y="1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8" name="Freeform 12913"/>
            <p:cNvSpPr>
              <a:spLocks/>
            </p:cNvSpPr>
            <p:nvPr/>
          </p:nvSpPr>
          <p:spPr bwMode="auto">
            <a:xfrm>
              <a:off x="6685367" y="4928369"/>
              <a:ext cx="56676" cy="12798"/>
            </a:xfrm>
            <a:custGeom>
              <a:avLst/>
              <a:gdLst>
                <a:gd name="T0" fmla="*/ 0 w 13"/>
                <a:gd name="T1" fmla="*/ 3 h 3"/>
                <a:gd name="T2" fmla="*/ 0 w 13"/>
                <a:gd name="T3" fmla="*/ 3 h 3"/>
                <a:gd name="T4" fmla="*/ 13 w 13"/>
                <a:gd name="T5" fmla="*/ 0 h 3"/>
                <a:gd name="T6" fmla="*/ 13 w 13"/>
                <a:gd name="T7" fmla="*/ 0 h 3"/>
                <a:gd name="T8" fmla="*/ 0 w 1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5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5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9" name="Freeform 12914"/>
            <p:cNvSpPr>
              <a:spLocks/>
            </p:cNvSpPr>
            <p:nvPr/>
          </p:nvSpPr>
          <p:spPr bwMode="auto">
            <a:xfrm>
              <a:off x="6685367" y="4944823"/>
              <a:ext cx="56676" cy="12798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2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9" y="1"/>
                    <a:pt x="4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4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0" name="Freeform 12915"/>
            <p:cNvSpPr>
              <a:spLocks/>
            </p:cNvSpPr>
            <p:nvPr/>
          </p:nvSpPr>
          <p:spPr bwMode="auto">
            <a:xfrm>
              <a:off x="6689023" y="4972246"/>
              <a:ext cx="47534" cy="12798"/>
            </a:xfrm>
            <a:custGeom>
              <a:avLst/>
              <a:gdLst>
                <a:gd name="T0" fmla="*/ 11 w 11"/>
                <a:gd name="T1" fmla="*/ 1 h 3"/>
                <a:gd name="T2" fmla="*/ 1 w 11"/>
                <a:gd name="T3" fmla="*/ 3 h 3"/>
                <a:gd name="T4" fmla="*/ 1 w 11"/>
                <a:gd name="T5" fmla="*/ 3 h 3"/>
                <a:gd name="T6" fmla="*/ 11 w 11"/>
                <a:gd name="T7" fmla="*/ 0 h 3"/>
                <a:gd name="T8" fmla="*/ 11 w 1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cubicBezTo>
                    <a:pt x="7" y="2"/>
                    <a:pt x="4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4" y="2"/>
                    <a:pt x="7" y="1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1" name="Freeform 12916"/>
            <p:cNvSpPr>
              <a:spLocks/>
            </p:cNvSpPr>
            <p:nvPr/>
          </p:nvSpPr>
          <p:spPr bwMode="auto">
            <a:xfrm>
              <a:off x="6694509" y="4985045"/>
              <a:ext cx="47534" cy="7313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0 h 2"/>
                <a:gd name="T4" fmla="*/ 11 w 11"/>
                <a:gd name="T5" fmla="*/ 1 h 2"/>
                <a:gd name="T6" fmla="*/ 0 w 11"/>
                <a:gd name="T7" fmla="*/ 2 h 2"/>
                <a:gd name="T8" fmla="*/ 0 w 1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2"/>
                    <a:pt x="7" y="1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7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2" name="Freeform 12917"/>
            <p:cNvSpPr>
              <a:spLocks/>
            </p:cNvSpPr>
            <p:nvPr/>
          </p:nvSpPr>
          <p:spPr bwMode="auto">
            <a:xfrm>
              <a:off x="6694509" y="4997842"/>
              <a:ext cx="51191" cy="16455"/>
            </a:xfrm>
            <a:custGeom>
              <a:avLst/>
              <a:gdLst>
                <a:gd name="T0" fmla="*/ 11 w 12"/>
                <a:gd name="T1" fmla="*/ 1 h 4"/>
                <a:gd name="T2" fmla="*/ 0 w 12"/>
                <a:gd name="T3" fmla="*/ 4 h 4"/>
                <a:gd name="T4" fmla="*/ 0 w 12"/>
                <a:gd name="T5" fmla="*/ 3 h 4"/>
                <a:gd name="T6" fmla="*/ 11 w 12"/>
                <a:gd name="T7" fmla="*/ 1 h 4"/>
                <a:gd name="T8" fmla="*/ 11 w 12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1" y="1"/>
                  </a:moveTo>
                  <a:cubicBezTo>
                    <a:pt x="8" y="2"/>
                    <a:pt x="4" y="3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4" y="2"/>
                    <a:pt x="8" y="1"/>
                    <a:pt x="11" y="1"/>
                  </a:cubicBezTo>
                  <a:cubicBezTo>
                    <a:pt x="12" y="0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3" name="Freeform 12918"/>
            <p:cNvSpPr>
              <a:spLocks/>
            </p:cNvSpPr>
            <p:nvPr/>
          </p:nvSpPr>
          <p:spPr bwMode="auto">
            <a:xfrm>
              <a:off x="6689023" y="5005155"/>
              <a:ext cx="56676" cy="18282"/>
            </a:xfrm>
            <a:custGeom>
              <a:avLst/>
              <a:gdLst>
                <a:gd name="T0" fmla="*/ 12 w 13"/>
                <a:gd name="T1" fmla="*/ 0 h 4"/>
                <a:gd name="T2" fmla="*/ 0 w 13"/>
                <a:gd name="T3" fmla="*/ 4 h 4"/>
                <a:gd name="T4" fmla="*/ 0 w 13"/>
                <a:gd name="T5" fmla="*/ 3 h 4"/>
                <a:gd name="T6" fmla="*/ 12 w 13"/>
                <a:gd name="T7" fmla="*/ 0 h 4"/>
                <a:gd name="T8" fmla="*/ 12 w 1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2" y="0"/>
                  </a:moveTo>
                  <a:cubicBezTo>
                    <a:pt x="9" y="2"/>
                    <a:pt x="5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4" name="Freeform 12919"/>
            <p:cNvSpPr>
              <a:spLocks/>
            </p:cNvSpPr>
            <p:nvPr/>
          </p:nvSpPr>
          <p:spPr bwMode="auto">
            <a:xfrm>
              <a:off x="6689023" y="5032579"/>
              <a:ext cx="56676" cy="12798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3 h 3"/>
                <a:gd name="T4" fmla="*/ 1 w 13"/>
                <a:gd name="T5" fmla="*/ 3 h 3"/>
                <a:gd name="T6" fmla="*/ 12 w 13"/>
                <a:gd name="T7" fmla="*/ 1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8" y="2"/>
                    <a:pt x="5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4" y="2"/>
                    <a:pt x="8" y="1"/>
                    <a:pt x="12" y="1"/>
                  </a:cubicBezTo>
                  <a:cubicBezTo>
                    <a:pt x="12" y="0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5" name="Freeform 12921"/>
            <p:cNvSpPr>
              <a:spLocks/>
            </p:cNvSpPr>
            <p:nvPr/>
          </p:nvSpPr>
          <p:spPr bwMode="auto">
            <a:xfrm>
              <a:off x="6694509" y="5049032"/>
              <a:ext cx="47534" cy="12798"/>
            </a:xfrm>
            <a:custGeom>
              <a:avLst/>
              <a:gdLst>
                <a:gd name="T0" fmla="*/ 11 w 11"/>
                <a:gd name="T1" fmla="*/ 1 h 3"/>
                <a:gd name="T2" fmla="*/ 0 w 11"/>
                <a:gd name="T3" fmla="*/ 3 h 3"/>
                <a:gd name="T4" fmla="*/ 0 w 11"/>
                <a:gd name="T5" fmla="*/ 3 h 3"/>
                <a:gd name="T6" fmla="*/ 10 w 11"/>
                <a:gd name="T7" fmla="*/ 0 h 3"/>
                <a:gd name="T8" fmla="*/ 11 w 1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cubicBezTo>
                    <a:pt x="7" y="2"/>
                    <a:pt x="3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7" y="1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6" name="Freeform 12922"/>
            <p:cNvSpPr>
              <a:spLocks/>
            </p:cNvSpPr>
            <p:nvPr/>
          </p:nvSpPr>
          <p:spPr bwMode="auto">
            <a:xfrm>
              <a:off x="6694509" y="5061830"/>
              <a:ext cx="47534" cy="18282"/>
            </a:xfrm>
            <a:custGeom>
              <a:avLst/>
              <a:gdLst>
                <a:gd name="T0" fmla="*/ 9 w 11"/>
                <a:gd name="T1" fmla="*/ 1 h 4"/>
                <a:gd name="T2" fmla="*/ 9 w 11"/>
                <a:gd name="T3" fmla="*/ 0 h 4"/>
                <a:gd name="T4" fmla="*/ 10 w 11"/>
                <a:gd name="T5" fmla="*/ 0 h 4"/>
                <a:gd name="T6" fmla="*/ 10 w 11"/>
                <a:gd name="T7" fmla="*/ 0 h 4"/>
                <a:gd name="T8" fmla="*/ 10 w 11"/>
                <a:gd name="T9" fmla="*/ 0 h 4"/>
                <a:gd name="T10" fmla="*/ 10 w 11"/>
                <a:gd name="T11" fmla="*/ 0 h 4"/>
                <a:gd name="T12" fmla="*/ 2 w 11"/>
                <a:gd name="T13" fmla="*/ 3 h 4"/>
                <a:gd name="T14" fmla="*/ 10 w 11"/>
                <a:gd name="T15" fmla="*/ 2 h 4"/>
                <a:gd name="T16" fmla="*/ 11 w 11"/>
                <a:gd name="T17" fmla="*/ 2 h 4"/>
                <a:gd name="T18" fmla="*/ 1 w 11"/>
                <a:gd name="T19" fmla="*/ 3 h 4"/>
                <a:gd name="T20" fmla="*/ 0 w 11"/>
                <a:gd name="T21" fmla="*/ 3 h 4"/>
                <a:gd name="T22" fmla="*/ 0 w 11"/>
                <a:gd name="T23" fmla="*/ 3 h 4"/>
                <a:gd name="T24" fmla="*/ 0 w 11"/>
                <a:gd name="T25" fmla="*/ 3 h 4"/>
                <a:gd name="T26" fmla="*/ 10 w 11"/>
                <a:gd name="T27" fmla="*/ 0 h 4"/>
                <a:gd name="T28" fmla="*/ 9 w 11"/>
                <a:gd name="T2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4">
                  <a:moveTo>
                    <a:pt x="9" y="1"/>
                  </a:moveTo>
                  <a:cubicBezTo>
                    <a:pt x="9" y="1"/>
                    <a:pt x="8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0" y="0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5" y="3"/>
                    <a:pt x="8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3"/>
                    <a:pt x="4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7" y="2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7" name="Freeform 12923"/>
            <p:cNvSpPr>
              <a:spLocks/>
            </p:cNvSpPr>
            <p:nvPr/>
          </p:nvSpPr>
          <p:spPr bwMode="auto">
            <a:xfrm>
              <a:off x="6754841" y="4897289"/>
              <a:ext cx="29252" cy="5485"/>
            </a:xfrm>
            <a:custGeom>
              <a:avLst/>
              <a:gdLst>
                <a:gd name="T0" fmla="*/ 0 w 7"/>
                <a:gd name="T1" fmla="*/ 1 h 1"/>
                <a:gd name="T2" fmla="*/ 7 w 7"/>
                <a:gd name="T3" fmla="*/ 0 h 1"/>
                <a:gd name="T4" fmla="*/ 7 w 7"/>
                <a:gd name="T5" fmla="*/ 0 h 1"/>
                <a:gd name="T6" fmla="*/ 0 w 7"/>
                <a:gd name="T7" fmla="*/ 1 h 1"/>
                <a:gd name="T8" fmla="*/ 0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0"/>
                    <a:pt x="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8" name="Freeform 12924"/>
            <p:cNvSpPr>
              <a:spLocks/>
            </p:cNvSpPr>
            <p:nvPr/>
          </p:nvSpPr>
          <p:spPr bwMode="auto">
            <a:xfrm>
              <a:off x="6754841" y="4906430"/>
              <a:ext cx="29252" cy="9142"/>
            </a:xfrm>
            <a:custGeom>
              <a:avLst/>
              <a:gdLst>
                <a:gd name="T0" fmla="*/ 0 w 7"/>
                <a:gd name="T1" fmla="*/ 2 h 2"/>
                <a:gd name="T2" fmla="*/ 6 w 7"/>
                <a:gd name="T3" fmla="*/ 0 h 2"/>
                <a:gd name="T4" fmla="*/ 6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9" name="Freeform 12925"/>
            <p:cNvSpPr>
              <a:spLocks/>
            </p:cNvSpPr>
            <p:nvPr/>
          </p:nvSpPr>
          <p:spPr bwMode="auto">
            <a:xfrm>
              <a:off x="6685368" y="5102052"/>
              <a:ext cx="51191" cy="25595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6 h 6"/>
                <a:gd name="T4" fmla="*/ 0 w 12"/>
                <a:gd name="T5" fmla="*/ 6 h 6"/>
                <a:gd name="T6" fmla="*/ 12 w 12"/>
                <a:gd name="T7" fmla="*/ 0 h 6"/>
                <a:gd name="T8" fmla="*/ 12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3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0" name="Freeform 12926"/>
            <p:cNvSpPr>
              <a:spLocks/>
            </p:cNvSpPr>
            <p:nvPr/>
          </p:nvSpPr>
          <p:spPr bwMode="auto">
            <a:xfrm>
              <a:off x="6685368" y="5109365"/>
              <a:ext cx="51191" cy="27424"/>
            </a:xfrm>
            <a:custGeom>
              <a:avLst/>
              <a:gdLst>
                <a:gd name="T0" fmla="*/ 12 w 12"/>
                <a:gd name="T1" fmla="*/ 1 h 6"/>
                <a:gd name="T2" fmla="*/ 1 w 12"/>
                <a:gd name="T3" fmla="*/ 6 h 6"/>
                <a:gd name="T4" fmla="*/ 1 w 12"/>
                <a:gd name="T5" fmla="*/ 5 h 6"/>
                <a:gd name="T6" fmla="*/ 11 w 12"/>
                <a:gd name="T7" fmla="*/ 0 h 6"/>
                <a:gd name="T8" fmla="*/ 12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1" y="6"/>
                    <a:pt x="0" y="5"/>
                    <a:pt x="1" y="5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1" name="Freeform 12927"/>
            <p:cNvSpPr>
              <a:spLocks/>
            </p:cNvSpPr>
            <p:nvPr/>
          </p:nvSpPr>
          <p:spPr bwMode="auto">
            <a:xfrm>
              <a:off x="6685368" y="5118505"/>
              <a:ext cx="60332" cy="25595"/>
            </a:xfrm>
            <a:custGeom>
              <a:avLst/>
              <a:gdLst>
                <a:gd name="T0" fmla="*/ 0 w 14"/>
                <a:gd name="T1" fmla="*/ 6 h 6"/>
                <a:gd name="T2" fmla="*/ 6 w 14"/>
                <a:gd name="T3" fmla="*/ 3 h 6"/>
                <a:gd name="T4" fmla="*/ 6 w 14"/>
                <a:gd name="T5" fmla="*/ 3 h 6"/>
                <a:gd name="T6" fmla="*/ 7 w 14"/>
                <a:gd name="T7" fmla="*/ 3 h 6"/>
                <a:gd name="T8" fmla="*/ 9 w 14"/>
                <a:gd name="T9" fmla="*/ 2 h 6"/>
                <a:gd name="T10" fmla="*/ 9 w 14"/>
                <a:gd name="T11" fmla="*/ 2 h 6"/>
                <a:gd name="T12" fmla="*/ 8 w 14"/>
                <a:gd name="T13" fmla="*/ 2 h 6"/>
                <a:gd name="T14" fmla="*/ 13 w 14"/>
                <a:gd name="T15" fmla="*/ 0 h 6"/>
                <a:gd name="T16" fmla="*/ 13 w 14"/>
                <a:gd name="T17" fmla="*/ 0 h 6"/>
                <a:gd name="T18" fmla="*/ 7 w 14"/>
                <a:gd name="T19" fmla="*/ 3 h 6"/>
                <a:gd name="T20" fmla="*/ 0 w 14"/>
                <a:gd name="T21" fmla="*/ 6 h 6"/>
                <a:gd name="T22" fmla="*/ 0 w 14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10" y="2"/>
                    <a:pt x="12" y="1"/>
                    <a:pt x="13" y="0"/>
                  </a:cubicBezTo>
                  <a:cubicBezTo>
                    <a:pt x="13" y="0"/>
                    <a:pt x="14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3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2" name="Freeform 12928"/>
            <p:cNvSpPr>
              <a:spLocks/>
            </p:cNvSpPr>
            <p:nvPr/>
          </p:nvSpPr>
          <p:spPr bwMode="auto">
            <a:xfrm>
              <a:off x="6612239" y="5122162"/>
              <a:ext cx="51191" cy="27424"/>
            </a:xfrm>
            <a:custGeom>
              <a:avLst/>
              <a:gdLst>
                <a:gd name="T0" fmla="*/ 12 w 12"/>
                <a:gd name="T1" fmla="*/ 0 h 6"/>
                <a:gd name="T2" fmla="*/ 1 w 12"/>
                <a:gd name="T3" fmla="*/ 6 h 6"/>
                <a:gd name="T4" fmla="*/ 1 w 12"/>
                <a:gd name="T5" fmla="*/ 5 h 6"/>
                <a:gd name="T6" fmla="*/ 12 w 12"/>
                <a:gd name="T7" fmla="*/ 0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8" y="1"/>
                    <a:pt x="4" y="3"/>
                    <a:pt x="1" y="6"/>
                  </a:cubicBezTo>
                  <a:cubicBezTo>
                    <a:pt x="1" y="6"/>
                    <a:pt x="0" y="5"/>
                    <a:pt x="1" y="5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3" name="Freeform 12929"/>
            <p:cNvSpPr>
              <a:spLocks/>
            </p:cNvSpPr>
            <p:nvPr/>
          </p:nvSpPr>
          <p:spPr bwMode="auto">
            <a:xfrm>
              <a:off x="6619552" y="5162383"/>
              <a:ext cx="47534" cy="16455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0 w 11"/>
                <a:gd name="T5" fmla="*/ 4 h 4"/>
                <a:gd name="T6" fmla="*/ 10 w 11"/>
                <a:gd name="T7" fmla="*/ 0 h 4"/>
                <a:gd name="T8" fmla="*/ 11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7" y="1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4" name="Freeform 12930"/>
            <p:cNvSpPr>
              <a:spLocks/>
            </p:cNvSpPr>
            <p:nvPr/>
          </p:nvSpPr>
          <p:spPr bwMode="auto">
            <a:xfrm>
              <a:off x="6615895" y="5213574"/>
              <a:ext cx="38394" cy="18282"/>
            </a:xfrm>
            <a:custGeom>
              <a:avLst/>
              <a:gdLst>
                <a:gd name="T0" fmla="*/ 8 w 9"/>
                <a:gd name="T1" fmla="*/ 1 h 4"/>
                <a:gd name="T2" fmla="*/ 1 w 9"/>
                <a:gd name="T3" fmla="*/ 4 h 4"/>
                <a:gd name="T4" fmla="*/ 1 w 9"/>
                <a:gd name="T5" fmla="*/ 4 h 4"/>
                <a:gd name="T6" fmla="*/ 8 w 9"/>
                <a:gd name="T7" fmla="*/ 0 h 4"/>
                <a:gd name="T8" fmla="*/ 8 w 9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1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5" name="Freeform 12931"/>
            <p:cNvSpPr>
              <a:spLocks/>
            </p:cNvSpPr>
            <p:nvPr/>
          </p:nvSpPr>
          <p:spPr bwMode="auto">
            <a:xfrm>
              <a:off x="6689025" y="5131303"/>
              <a:ext cx="53019" cy="21939"/>
            </a:xfrm>
            <a:custGeom>
              <a:avLst/>
              <a:gdLst>
                <a:gd name="T0" fmla="*/ 0 w 12"/>
                <a:gd name="T1" fmla="*/ 5 h 5"/>
                <a:gd name="T2" fmla="*/ 0 w 12"/>
                <a:gd name="T3" fmla="*/ 5 h 5"/>
                <a:gd name="T4" fmla="*/ 11 w 12"/>
                <a:gd name="T5" fmla="*/ 0 h 5"/>
                <a:gd name="T6" fmla="*/ 12 w 12"/>
                <a:gd name="T7" fmla="*/ 0 h 5"/>
                <a:gd name="T8" fmla="*/ 0 w 12"/>
                <a:gd name="T9" fmla="*/ 5 h 5"/>
                <a:gd name="T10" fmla="*/ 0 w 12"/>
                <a:gd name="T11" fmla="*/ 5 h 5"/>
                <a:gd name="T12" fmla="*/ 0 w 12"/>
                <a:gd name="T13" fmla="*/ 5 h 5"/>
                <a:gd name="T14" fmla="*/ 0 w 1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6" name="Freeform 12932"/>
            <p:cNvSpPr>
              <a:spLocks/>
            </p:cNvSpPr>
            <p:nvPr/>
          </p:nvSpPr>
          <p:spPr bwMode="auto">
            <a:xfrm>
              <a:off x="6689025" y="5140444"/>
              <a:ext cx="53019" cy="25595"/>
            </a:xfrm>
            <a:custGeom>
              <a:avLst/>
              <a:gdLst>
                <a:gd name="T0" fmla="*/ 0 w 12"/>
                <a:gd name="T1" fmla="*/ 6 h 6"/>
                <a:gd name="T2" fmla="*/ 2 w 12"/>
                <a:gd name="T3" fmla="*/ 5 h 6"/>
                <a:gd name="T4" fmla="*/ 1 w 12"/>
                <a:gd name="T5" fmla="*/ 5 h 6"/>
                <a:gd name="T6" fmla="*/ 1 w 12"/>
                <a:gd name="T7" fmla="*/ 5 h 6"/>
                <a:gd name="T8" fmla="*/ 11 w 12"/>
                <a:gd name="T9" fmla="*/ 0 h 6"/>
                <a:gd name="T10" fmla="*/ 11 w 12"/>
                <a:gd name="T11" fmla="*/ 1 h 6"/>
                <a:gd name="T12" fmla="*/ 4 w 12"/>
                <a:gd name="T13" fmla="*/ 4 h 6"/>
                <a:gd name="T14" fmla="*/ 4 w 12"/>
                <a:gd name="T15" fmla="*/ 4 h 6"/>
                <a:gd name="T16" fmla="*/ 0 w 12"/>
                <a:gd name="T17" fmla="*/ 6 h 6"/>
                <a:gd name="T18" fmla="*/ 0 w 12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1" y="6"/>
                    <a:pt x="1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0" y="5"/>
                    <a:pt x="1" y="5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2" y="1"/>
                    <a:pt x="11" y="1"/>
                  </a:cubicBezTo>
                  <a:cubicBezTo>
                    <a:pt x="9" y="2"/>
                    <a:pt x="6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7" name="Freeform 12933"/>
            <p:cNvSpPr>
              <a:spLocks/>
            </p:cNvSpPr>
            <p:nvPr/>
          </p:nvSpPr>
          <p:spPr bwMode="auto">
            <a:xfrm>
              <a:off x="6689025" y="5149586"/>
              <a:ext cx="53019" cy="25595"/>
            </a:xfrm>
            <a:custGeom>
              <a:avLst/>
              <a:gdLst>
                <a:gd name="T0" fmla="*/ 0 w 12"/>
                <a:gd name="T1" fmla="*/ 5 h 6"/>
                <a:gd name="T2" fmla="*/ 11 w 12"/>
                <a:gd name="T3" fmla="*/ 0 h 6"/>
                <a:gd name="T4" fmla="*/ 11 w 12"/>
                <a:gd name="T5" fmla="*/ 1 h 6"/>
                <a:gd name="T6" fmla="*/ 4 w 12"/>
                <a:gd name="T7" fmla="*/ 4 h 6"/>
                <a:gd name="T8" fmla="*/ 4 w 12"/>
                <a:gd name="T9" fmla="*/ 4 h 6"/>
                <a:gd name="T10" fmla="*/ 1 w 12"/>
                <a:gd name="T11" fmla="*/ 6 h 6"/>
                <a:gd name="T12" fmla="*/ 0 w 12"/>
                <a:gd name="T13" fmla="*/ 6 h 6"/>
                <a:gd name="T14" fmla="*/ 3 w 12"/>
                <a:gd name="T15" fmla="*/ 4 h 6"/>
                <a:gd name="T16" fmla="*/ 1 w 12"/>
                <a:gd name="T17" fmla="*/ 5 h 6"/>
                <a:gd name="T18" fmla="*/ 0 w 12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2" y="1"/>
                    <a:pt x="11" y="1"/>
                  </a:cubicBezTo>
                  <a:cubicBezTo>
                    <a:pt x="9" y="2"/>
                    <a:pt x="6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8" name="Freeform 12934"/>
            <p:cNvSpPr>
              <a:spLocks/>
            </p:cNvSpPr>
            <p:nvPr/>
          </p:nvSpPr>
          <p:spPr bwMode="auto">
            <a:xfrm>
              <a:off x="6689025" y="5166039"/>
              <a:ext cx="40221" cy="18282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9" name="Freeform 12935"/>
            <p:cNvSpPr>
              <a:spLocks/>
            </p:cNvSpPr>
            <p:nvPr/>
          </p:nvSpPr>
          <p:spPr bwMode="auto">
            <a:xfrm>
              <a:off x="6694509" y="5184322"/>
              <a:ext cx="38394" cy="16455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8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0" name="Freeform 12936"/>
            <p:cNvSpPr>
              <a:spLocks/>
            </p:cNvSpPr>
            <p:nvPr/>
          </p:nvSpPr>
          <p:spPr bwMode="auto">
            <a:xfrm>
              <a:off x="6694509" y="5219059"/>
              <a:ext cx="38394" cy="16455"/>
            </a:xfrm>
            <a:custGeom>
              <a:avLst/>
              <a:gdLst>
                <a:gd name="T0" fmla="*/ 9 w 9"/>
                <a:gd name="T1" fmla="*/ 1 h 4"/>
                <a:gd name="T2" fmla="*/ 1 w 9"/>
                <a:gd name="T3" fmla="*/ 4 h 4"/>
                <a:gd name="T4" fmla="*/ 0 w 9"/>
                <a:gd name="T5" fmla="*/ 4 h 4"/>
                <a:gd name="T6" fmla="*/ 1 w 9"/>
                <a:gd name="T7" fmla="*/ 3 h 4"/>
                <a:gd name="T8" fmla="*/ 1 w 9"/>
                <a:gd name="T9" fmla="*/ 3 h 4"/>
                <a:gd name="T10" fmla="*/ 1 w 9"/>
                <a:gd name="T11" fmla="*/ 3 h 4"/>
                <a:gd name="T12" fmla="*/ 9 w 9"/>
                <a:gd name="T13" fmla="*/ 1 h 4"/>
                <a:gd name="T14" fmla="*/ 9 w 9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9" y="1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3"/>
                    <a:pt x="6" y="2"/>
                    <a:pt x="9" y="1"/>
                  </a:cubicBezTo>
                  <a:cubicBezTo>
                    <a:pt x="9" y="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1" name="Freeform 12937"/>
            <p:cNvSpPr>
              <a:spLocks/>
            </p:cNvSpPr>
            <p:nvPr/>
          </p:nvSpPr>
          <p:spPr bwMode="auto">
            <a:xfrm>
              <a:off x="6698165" y="5248311"/>
              <a:ext cx="34737" cy="1828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2" name="Freeform 12938"/>
            <p:cNvSpPr>
              <a:spLocks/>
            </p:cNvSpPr>
            <p:nvPr/>
          </p:nvSpPr>
          <p:spPr bwMode="auto">
            <a:xfrm>
              <a:off x="6698165" y="5266593"/>
              <a:ext cx="38394" cy="16455"/>
            </a:xfrm>
            <a:custGeom>
              <a:avLst/>
              <a:gdLst>
                <a:gd name="T0" fmla="*/ 0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9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3" name="Freeform 12939"/>
            <p:cNvSpPr>
              <a:spLocks/>
            </p:cNvSpPr>
            <p:nvPr/>
          </p:nvSpPr>
          <p:spPr bwMode="auto">
            <a:xfrm>
              <a:off x="6698165" y="5286703"/>
              <a:ext cx="43878" cy="27424"/>
            </a:xfrm>
            <a:custGeom>
              <a:avLst/>
              <a:gdLst>
                <a:gd name="T0" fmla="*/ 0 w 10"/>
                <a:gd name="T1" fmla="*/ 5 h 6"/>
                <a:gd name="T2" fmla="*/ 7 w 10"/>
                <a:gd name="T3" fmla="*/ 2 h 6"/>
                <a:gd name="T4" fmla="*/ 7 w 10"/>
                <a:gd name="T5" fmla="*/ 2 h 6"/>
                <a:gd name="T6" fmla="*/ 10 w 10"/>
                <a:gd name="T7" fmla="*/ 0 h 6"/>
                <a:gd name="T8" fmla="*/ 10 w 10"/>
                <a:gd name="T9" fmla="*/ 0 h 6"/>
                <a:gd name="T10" fmla="*/ 10 w 10"/>
                <a:gd name="T11" fmla="*/ 0 h 6"/>
                <a:gd name="T12" fmla="*/ 10 w 10"/>
                <a:gd name="T13" fmla="*/ 1 h 6"/>
                <a:gd name="T14" fmla="*/ 10 w 10"/>
                <a:gd name="T15" fmla="*/ 1 h 6"/>
                <a:gd name="T16" fmla="*/ 8 w 10"/>
                <a:gd name="T17" fmla="*/ 2 h 6"/>
                <a:gd name="T18" fmla="*/ 8 w 10"/>
                <a:gd name="T19" fmla="*/ 2 h 6"/>
                <a:gd name="T20" fmla="*/ 0 w 10"/>
                <a:gd name="T21" fmla="*/ 6 h 6"/>
                <a:gd name="T22" fmla="*/ 0 w 10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3" y="5"/>
                    <a:pt x="5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4"/>
                    <a:pt x="3" y="5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4" name="Freeform 12940"/>
            <p:cNvSpPr>
              <a:spLocks/>
            </p:cNvSpPr>
            <p:nvPr/>
          </p:nvSpPr>
          <p:spPr bwMode="auto">
            <a:xfrm>
              <a:off x="6707307" y="5334237"/>
              <a:ext cx="29252" cy="14626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5" name="Freeform 12941"/>
            <p:cNvSpPr>
              <a:spLocks/>
            </p:cNvSpPr>
            <p:nvPr/>
          </p:nvSpPr>
          <p:spPr bwMode="auto">
            <a:xfrm>
              <a:off x="6701822" y="5343379"/>
              <a:ext cx="40221" cy="18282"/>
            </a:xfrm>
            <a:custGeom>
              <a:avLst/>
              <a:gdLst>
                <a:gd name="T0" fmla="*/ 9 w 9"/>
                <a:gd name="T1" fmla="*/ 0 h 4"/>
                <a:gd name="T2" fmla="*/ 6 w 9"/>
                <a:gd name="T3" fmla="*/ 2 h 4"/>
                <a:gd name="T4" fmla="*/ 6 w 9"/>
                <a:gd name="T5" fmla="*/ 1 h 4"/>
                <a:gd name="T6" fmla="*/ 6 w 9"/>
                <a:gd name="T7" fmla="*/ 1 h 4"/>
                <a:gd name="T8" fmla="*/ 0 w 9"/>
                <a:gd name="T9" fmla="*/ 3 h 4"/>
                <a:gd name="T10" fmla="*/ 0 w 9"/>
                <a:gd name="T11" fmla="*/ 3 h 4"/>
                <a:gd name="T12" fmla="*/ 6 w 9"/>
                <a:gd name="T13" fmla="*/ 1 h 4"/>
                <a:gd name="T14" fmla="*/ 7 w 9"/>
                <a:gd name="T15" fmla="*/ 1 h 4"/>
                <a:gd name="T16" fmla="*/ 8 w 9"/>
                <a:gd name="T17" fmla="*/ 0 h 4"/>
                <a:gd name="T18" fmla="*/ 9 w 9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6" y="2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6" name="Freeform 12942"/>
            <p:cNvSpPr>
              <a:spLocks/>
            </p:cNvSpPr>
            <p:nvPr/>
          </p:nvSpPr>
          <p:spPr bwMode="auto">
            <a:xfrm>
              <a:off x="6701822" y="5356176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7" name="Freeform 12943"/>
            <p:cNvSpPr>
              <a:spLocks/>
            </p:cNvSpPr>
            <p:nvPr/>
          </p:nvSpPr>
          <p:spPr bwMode="auto">
            <a:xfrm>
              <a:off x="6701822" y="5368974"/>
              <a:ext cx="31081" cy="18282"/>
            </a:xfrm>
            <a:custGeom>
              <a:avLst/>
              <a:gdLst>
                <a:gd name="T0" fmla="*/ 0 w 7"/>
                <a:gd name="T1" fmla="*/ 3 h 4"/>
                <a:gd name="T2" fmla="*/ 7 w 7"/>
                <a:gd name="T3" fmla="*/ 1 h 4"/>
                <a:gd name="T4" fmla="*/ 7 w 7"/>
                <a:gd name="T5" fmla="*/ 1 h 4"/>
                <a:gd name="T6" fmla="*/ 0 w 7"/>
                <a:gd name="T7" fmla="*/ 3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8" name="Freeform 12944"/>
            <p:cNvSpPr>
              <a:spLocks/>
            </p:cNvSpPr>
            <p:nvPr/>
          </p:nvSpPr>
          <p:spPr bwMode="auto">
            <a:xfrm>
              <a:off x="6701822" y="5383600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9" name="Freeform 12945"/>
            <p:cNvSpPr>
              <a:spLocks/>
            </p:cNvSpPr>
            <p:nvPr/>
          </p:nvSpPr>
          <p:spPr bwMode="auto">
            <a:xfrm>
              <a:off x="6707307" y="5416508"/>
              <a:ext cx="7313" cy="548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0" name="Freeform 12946"/>
            <p:cNvSpPr>
              <a:spLocks/>
            </p:cNvSpPr>
            <p:nvPr/>
          </p:nvSpPr>
          <p:spPr bwMode="auto">
            <a:xfrm>
              <a:off x="6606753" y="5434791"/>
              <a:ext cx="34737" cy="1645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3 h 4"/>
                <a:gd name="T6" fmla="*/ 7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3"/>
                    <a:pt x="5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1" name="Freeform 12947"/>
            <p:cNvSpPr>
              <a:spLocks/>
            </p:cNvSpPr>
            <p:nvPr/>
          </p:nvSpPr>
          <p:spPr bwMode="auto">
            <a:xfrm>
              <a:off x="6637834" y="4698011"/>
              <a:ext cx="73129" cy="34737"/>
            </a:xfrm>
            <a:custGeom>
              <a:avLst/>
              <a:gdLst>
                <a:gd name="T0" fmla="*/ 17 w 17"/>
                <a:gd name="T1" fmla="*/ 0 h 8"/>
                <a:gd name="T2" fmla="*/ 0 w 17"/>
                <a:gd name="T3" fmla="*/ 8 h 8"/>
                <a:gd name="T4" fmla="*/ 0 w 17"/>
                <a:gd name="T5" fmla="*/ 7 h 8"/>
                <a:gd name="T6" fmla="*/ 17 w 17"/>
                <a:gd name="T7" fmla="*/ 0 h 8"/>
                <a:gd name="T8" fmla="*/ 17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2" y="3"/>
                    <a:pt x="6" y="5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6" y="5"/>
                    <a:pt x="11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2" name="Freeform 12948"/>
            <p:cNvSpPr>
              <a:spLocks/>
            </p:cNvSpPr>
            <p:nvPr/>
          </p:nvSpPr>
          <p:spPr bwMode="auto">
            <a:xfrm>
              <a:off x="6646975" y="4729091"/>
              <a:ext cx="60332" cy="31081"/>
            </a:xfrm>
            <a:custGeom>
              <a:avLst/>
              <a:gdLst>
                <a:gd name="T0" fmla="*/ 14 w 14"/>
                <a:gd name="T1" fmla="*/ 1 h 7"/>
                <a:gd name="T2" fmla="*/ 0 w 14"/>
                <a:gd name="T3" fmla="*/ 7 h 7"/>
                <a:gd name="T4" fmla="*/ 0 w 14"/>
                <a:gd name="T5" fmla="*/ 6 h 7"/>
                <a:gd name="T6" fmla="*/ 14 w 14"/>
                <a:gd name="T7" fmla="*/ 1 h 7"/>
                <a:gd name="T8" fmla="*/ 14 w 1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1"/>
                  </a:moveTo>
                  <a:cubicBezTo>
                    <a:pt x="9" y="3"/>
                    <a:pt x="5" y="5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4"/>
                    <a:pt x="9" y="2"/>
                    <a:pt x="14" y="1"/>
                  </a:cubicBezTo>
                  <a:cubicBezTo>
                    <a:pt x="14" y="0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3" name="Freeform 12949"/>
            <p:cNvSpPr>
              <a:spLocks/>
            </p:cNvSpPr>
            <p:nvPr/>
          </p:nvSpPr>
          <p:spPr bwMode="auto">
            <a:xfrm>
              <a:off x="6646975" y="4677901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1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4" name="Freeform 12950"/>
            <p:cNvSpPr>
              <a:spLocks/>
            </p:cNvSpPr>
            <p:nvPr/>
          </p:nvSpPr>
          <p:spPr bwMode="auto">
            <a:xfrm>
              <a:off x="6637834" y="4681557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3 h 3"/>
                <a:gd name="T4" fmla="*/ 1 w 5"/>
                <a:gd name="T5" fmla="*/ 2 h 3"/>
                <a:gd name="T6" fmla="*/ 5 w 5"/>
                <a:gd name="T7" fmla="*/ 0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5" name="Freeform 12951"/>
            <p:cNvSpPr>
              <a:spLocks/>
            </p:cNvSpPr>
            <p:nvPr/>
          </p:nvSpPr>
          <p:spPr bwMode="auto">
            <a:xfrm>
              <a:off x="6654288" y="4698011"/>
              <a:ext cx="5485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6" name="Freeform 12952"/>
            <p:cNvSpPr>
              <a:spLocks/>
            </p:cNvSpPr>
            <p:nvPr/>
          </p:nvSpPr>
          <p:spPr bwMode="auto">
            <a:xfrm>
              <a:off x="6637834" y="4703496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7" name="Freeform 12953"/>
            <p:cNvSpPr>
              <a:spLocks/>
            </p:cNvSpPr>
            <p:nvPr/>
          </p:nvSpPr>
          <p:spPr bwMode="auto">
            <a:xfrm>
              <a:off x="6634178" y="4707152"/>
              <a:ext cx="25595" cy="12798"/>
            </a:xfrm>
            <a:custGeom>
              <a:avLst/>
              <a:gdLst>
                <a:gd name="T0" fmla="*/ 1 w 6"/>
                <a:gd name="T1" fmla="*/ 2 h 3"/>
                <a:gd name="T2" fmla="*/ 5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8" name="Freeform 12954"/>
            <p:cNvSpPr>
              <a:spLocks/>
            </p:cNvSpPr>
            <p:nvPr/>
          </p:nvSpPr>
          <p:spPr bwMode="auto">
            <a:xfrm>
              <a:off x="6641490" y="4716293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2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9" name="Freeform 12955"/>
            <p:cNvSpPr>
              <a:spLocks/>
            </p:cNvSpPr>
            <p:nvPr/>
          </p:nvSpPr>
          <p:spPr bwMode="auto">
            <a:xfrm>
              <a:off x="6641490" y="4725435"/>
              <a:ext cx="18282" cy="12798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0" name="Freeform 12956"/>
            <p:cNvSpPr>
              <a:spLocks/>
            </p:cNvSpPr>
            <p:nvPr/>
          </p:nvSpPr>
          <p:spPr bwMode="auto">
            <a:xfrm>
              <a:off x="6663429" y="4745545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1" name="Freeform 12957"/>
            <p:cNvSpPr>
              <a:spLocks/>
            </p:cNvSpPr>
            <p:nvPr/>
          </p:nvSpPr>
          <p:spPr bwMode="auto">
            <a:xfrm>
              <a:off x="6654288" y="4745545"/>
              <a:ext cx="9142" cy="5485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2" name="Freeform 12958"/>
            <p:cNvSpPr>
              <a:spLocks/>
            </p:cNvSpPr>
            <p:nvPr/>
          </p:nvSpPr>
          <p:spPr bwMode="auto">
            <a:xfrm>
              <a:off x="6694509" y="4716293"/>
              <a:ext cx="20111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3" name="Freeform 12959"/>
            <p:cNvSpPr>
              <a:spLocks/>
            </p:cNvSpPr>
            <p:nvPr/>
          </p:nvSpPr>
          <p:spPr bwMode="auto">
            <a:xfrm>
              <a:off x="6694509" y="4725435"/>
              <a:ext cx="16455" cy="7313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4" name="Freeform 12960"/>
            <p:cNvSpPr>
              <a:spLocks/>
            </p:cNvSpPr>
            <p:nvPr/>
          </p:nvSpPr>
          <p:spPr bwMode="auto">
            <a:xfrm>
              <a:off x="6689025" y="4732748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1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5" name="Freeform 12961"/>
            <p:cNvSpPr>
              <a:spLocks/>
            </p:cNvSpPr>
            <p:nvPr/>
          </p:nvSpPr>
          <p:spPr bwMode="auto">
            <a:xfrm>
              <a:off x="6685368" y="4741888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2 h 3"/>
                <a:gd name="T6" fmla="*/ 4 w 5"/>
                <a:gd name="T7" fmla="*/ 0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6" name="Freeform 12962"/>
            <p:cNvSpPr>
              <a:spLocks/>
            </p:cNvSpPr>
            <p:nvPr/>
          </p:nvSpPr>
          <p:spPr bwMode="auto">
            <a:xfrm>
              <a:off x="6676226" y="4751030"/>
              <a:ext cx="25595" cy="12798"/>
            </a:xfrm>
            <a:custGeom>
              <a:avLst/>
              <a:gdLst>
                <a:gd name="T0" fmla="*/ 6 w 6"/>
                <a:gd name="T1" fmla="*/ 1 h 3"/>
                <a:gd name="T2" fmla="*/ 1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7" name="Freeform 12963"/>
            <p:cNvSpPr>
              <a:spLocks/>
            </p:cNvSpPr>
            <p:nvPr/>
          </p:nvSpPr>
          <p:spPr bwMode="auto">
            <a:xfrm>
              <a:off x="6689025" y="4698011"/>
              <a:ext cx="25595" cy="12798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8" name="Freeform 12964"/>
            <p:cNvSpPr>
              <a:spLocks/>
            </p:cNvSpPr>
            <p:nvPr/>
          </p:nvSpPr>
          <p:spPr bwMode="auto">
            <a:xfrm>
              <a:off x="6694509" y="4694354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9" name="Freeform 12965"/>
            <p:cNvSpPr>
              <a:spLocks/>
            </p:cNvSpPr>
            <p:nvPr/>
          </p:nvSpPr>
          <p:spPr bwMode="auto">
            <a:xfrm>
              <a:off x="6689025" y="4685214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0" name="Freeform 12966"/>
            <p:cNvSpPr>
              <a:spLocks/>
            </p:cNvSpPr>
            <p:nvPr/>
          </p:nvSpPr>
          <p:spPr bwMode="auto">
            <a:xfrm>
              <a:off x="6685368" y="4681557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1" name="Freeform 12967"/>
            <p:cNvSpPr>
              <a:spLocks/>
            </p:cNvSpPr>
            <p:nvPr/>
          </p:nvSpPr>
          <p:spPr bwMode="auto">
            <a:xfrm>
              <a:off x="6681712" y="4672415"/>
              <a:ext cx="20111" cy="12798"/>
            </a:xfrm>
            <a:custGeom>
              <a:avLst/>
              <a:gdLst>
                <a:gd name="T0" fmla="*/ 0 w 5"/>
                <a:gd name="T1" fmla="*/ 2 h 3"/>
                <a:gd name="T2" fmla="*/ 4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2" name="Freeform 12968"/>
            <p:cNvSpPr>
              <a:spLocks/>
            </p:cNvSpPr>
            <p:nvPr/>
          </p:nvSpPr>
          <p:spPr bwMode="auto">
            <a:xfrm>
              <a:off x="6659773" y="4798564"/>
              <a:ext cx="12798" cy="9142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1 h 2"/>
                <a:gd name="T8" fmla="*/ 0 w 3"/>
                <a:gd name="T9" fmla="*/ 2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3 w 3"/>
                <a:gd name="T17" fmla="*/ 0 h 2"/>
                <a:gd name="T18" fmla="*/ 3 w 3"/>
                <a:gd name="T19" fmla="*/ 0 h 2"/>
                <a:gd name="T20" fmla="*/ 1 w 3"/>
                <a:gd name="T21" fmla="*/ 1 h 2"/>
                <a:gd name="T22" fmla="*/ 3 w 3"/>
                <a:gd name="T23" fmla="*/ 0 h 2"/>
                <a:gd name="T24" fmla="*/ 3 w 3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3" name="Freeform 12969"/>
            <p:cNvSpPr>
              <a:spLocks/>
            </p:cNvSpPr>
            <p:nvPr/>
          </p:nvSpPr>
          <p:spPr bwMode="auto">
            <a:xfrm>
              <a:off x="6667086" y="4811361"/>
              <a:ext cx="14626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4" name="Freeform 12970"/>
            <p:cNvSpPr>
              <a:spLocks/>
            </p:cNvSpPr>
            <p:nvPr/>
          </p:nvSpPr>
          <p:spPr bwMode="auto">
            <a:xfrm>
              <a:off x="6667086" y="4820503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5" name="Freeform 12971"/>
            <p:cNvSpPr>
              <a:spLocks/>
            </p:cNvSpPr>
            <p:nvPr/>
          </p:nvSpPr>
          <p:spPr bwMode="auto">
            <a:xfrm>
              <a:off x="6612239" y="4793079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6" name="Freeform 12972"/>
            <p:cNvSpPr>
              <a:spLocks/>
            </p:cNvSpPr>
            <p:nvPr/>
          </p:nvSpPr>
          <p:spPr bwMode="auto">
            <a:xfrm>
              <a:off x="6612239" y="4798564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7" name="Freeform 12973"/>
            <p:cNvSpPr>
              <a:spLocks/>
            </p:cNvSpPr>
            <p:nvPr/>
          </p:nvSpPr>
          <p:spPr bwMode="auto">
            <a:xfrm>
              <a:off x="6581158" y="4802221"/>
              <a:ext cx="43878" cy="21939"/>
            </a:xfrm>
            <a:custGeom>
              <a:avLst/>
              <a:gdLst>
                <a:gd name="T0" fmla="*/ 10 w 10"/>
                <a:gd name="T1" fmla="*/ 0 h 5"/>
                <a:gd name="T2" fmla="*/ 8 w 10"/>
                <a:gd name="T3" fmla="*/ 1 h 5"/>
                <a:gd name="T4" fmla="*/ 8 w 10"/>
                <a:gd name="T5" fmla="*/ 1 h 5"/>
                <a:gd name="T6" fmla="*/ 2 w 10"/>
                <a:gd name="T7" fmla="*/ 4 h 5"/>
                <a:gd name="T8" fmla="*/ 2 w 10"/>
                <a:gd name="T9" fmla="*/ 4 h 5"/>
                <a:gd name="T10" fmla="*/ 0 w 10"/>
                <a:gd name="T11" fmla="*/ 5 h 5"/>
                <a:gd name="T12" fmla="*/ 0 w 10"/>
                <a:gd name="T13" fmla="*/ 5 h 5"/>
                <a:gd name="T14" fmla="*/ 0 w 10"/>
                <a:gd name="T15" fmla="*/ 4 h 5"/>
                <a:gd name="T16" fmla="*/ 8 w 10"/>
                <a:gd name="T17" fmla="*/ 1 h 5"/>
                <a:gd name="T18" fmla="*/ 8 w 10"/>
                <a:gd name="T19" fmla="*/ 1 h 5"/>
                <a:gd name="T20" fmla="*/ 10 w 10"/>
                <a:gd name="T21" fmla="*/ 0 h 5"/>
                <a:gd name="T22" fmla="*/ 10 w 10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8" name="Freeform 12974"/>
            <p:cNvSpPr>
              <a:spLocks/>
            </p:cNvSpPr>
            <p:nvPr/>
          </p:nvSpPr>
          <p:spPr bwMode="auto">
            <a:xfrm>
              <a:off x="6612239" y="4807705"/>
              <a:ext cx="16455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9" name="Freeform 12975"/>
            <p:cNvSpPr>
              <a:spLocks/>
            </p:cNvSpPr>
            <p:nvPr/>
          </p:nvSpPr>
          <p:spPr bwMode="auto">
            <a:xfrm>
              <a:off x="6568361" y="4820503"/>
              <a:ext cx="65817" cy="25595"/>
            </a:xfrm>
            <a:custGeom>
              <a:avLst/>
              <a:gdLst>
                <a:gd name="T0" fmla="*/ 12 w 15"/>
                <a:gd name="T1" fmla="*/ 1 h 6"/>
                <a:gd name="T2" fmla="*/ 14 w 15"/>
                <a:gd name="T3" fmla="*/ 0 h 6"/>
                <a:gd name="T4" fmla="*/ 15 w 15"/>
                <a:gd name="T5" fmla="*/ 0 h 6"/>
                <a:gd name="T6" fmla="*/ 12 w 15"/>
                <a:gd name="T7" fmla="*/ 1 h 6"/>
                <a:gd name="T8" fmla="*/ 12 w 15"/>
                <a:gd name="T9" fmla="*/ 1 h 6"/>
                <a:gd name="T10" fmla="*/ 10 w 15"/>
                <a:gd name="T11" fmla="*/ 2 h 6"/>
                <a:gd name="T12" fmla="*/ 13 w 15"/>
                <a:gd name="T13" fmla="*/ 1 h 6"/>
                <a:gd name="T14" fmla="*/ 13 w 15"/>
                <a:gd name="T15" fmla="*/ 1 h 6"/>
                <a:gd name="T16" fmla="*/ 7 w 15"/>
                <a:gd name="T17" fmla="*/ 4 h 6"/>
                <a:gd name="T18" fmla="*/ 7 w 15"/>
                <a:gd name="T19" fmla="*/ 4 h 6"/>
                <a:gd name="T20" fmla="*/ 7 w 15"/>
                <a:gd name="T21" fmla="*/ 4 h 6"/>
                <a:gd name="T22" fmla="*/ 1 w 15"/>
                <a:gd name="T23" fmla="*/ 6 h 6"/>
                <a:gd name="T24" fmla="*/ 0 w 15"/>
                <a:gd name="T25" fmla="*/ 6 h 6"/>
                <a:gd name="T26" fmla="*/ 7 w 15"/>
                <a:gd name="T27" fmla="*/ 3 h 6"/>
                <a:gd name="T28" fmla="*/ 11 w 15"/>
                <a:gd name="T29" fmla="*/ 1 h 6"/>
                <a:gd name="T30" fmla="*/ 12 w 15"/>
                <a:gd name="T3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6">
                  <a:moveTo>
                    <a:pt x="12" y="1"/>
                  </a:moveTo>
                  <a:cubicBezTo>
                    <a:pt x="13" y="1"/>
                    <a:pt x="13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3" y="1"/>
                    <a:pt x="14" y="1"/>
                    <a:pt x="13" y="1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5"/>
                    <a:pt x="3" y="5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5" y="4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0" name="Freeform 12976"/>
            <p:cNvSpPr>
              <a:spLocks/>
            </p:cNvSpPr>
            <p:nvPr/>
          </p:nvSpPr>
          <p:spPr bwMode="auto">
            <a:xfrm>
              <a:off x="6551906" y="4846098"/>
              <a:ext cx="89584" cy="38394"/>
            </a:xfrm>
            <a:custGeom>
              <a:avLst/>
              <a:gdLst>
                <a:gd name="T0" fmla="*/ 21 w 21"/>
                <a:gd name="T1" fmla="*/ 2 h 9"/>
                <a:gd name="T2" fmla="*/ 20 w 21"/>
                <a:gd name="T3" fmla="*/ 2 h 9"/>
                <a:gd name="T4" fmla="*/ 20 w 21"/>
                <a:gd name="T5" fmla="*/ 2 h 9"/>
                <a:gd name="T6" fmla="*/ 17 w 21"/>
                <a:gd name="T7" fmla="*/ 3 h 9"/>
                <a:gd name="T8" fmla="*/ 17 w 21"/>
                <a:gd name="T9" fmla="*/ 3 h 9"/>
                <a:gd name="T10" fmla="*/ 18 w 21"/>
                <a:gd name="T11" fmla="*/ 2 h 9"/>
                <a:gd name="T12" fmla="*/ 0 w 21"/>
                <a:gd name="T13" fmla="*/ 9 h 9"/>
                <a:gd name="T14" fmla="*/ 0 w 21"/>
                <a:gd name="T15" fmla="*/ 8 h 9"/>
                <a:gd name="T16" fmla="*/ 17 w 21"/>
                <a:gd name="T17" fmla="*/ 3 h 9"/>
                <a:gd name="T18" fmla="*/ 17 w 21"/>
                <a:gd name="T19" fmla="*/ 2 h 9"/>
                <a:gd name="T20" fmla="*/ 19 w 21"/>
                <a:gd name="T21" fmla="*/ 1 h 9"/>
                <a:gd name="T22" fmla="*/ 16 w 21"/>
                <a:gd name="T23" fmla="*/ 2 h 9"/>
                <a:gd name="T24" fmla="*/ 15 w 21"/>
                <a:gd name="T25" fmla="*/ 2 h 9"/>
                <a:gd name="T26" fmla="*/ 20 w 21"/>
                <a:gd name="T27" fmla="*/ 0 h 9"/>
                <a:gd name="T28" fmla="*/ 20 w 21"/>
                <a:gd name="T29" fmla="*/ 1 h 9"/>
                <a:gd name="T30" fmla="*/ 19 w 21"/>
                <a:gd name="T31" fmla="*/ 1 h 9"/>
                <a:gd name="T32" fmla="*/ 19 w 21"/>
                <a:gd name="T33" fmla="*/ 1 h 9"/>
                <a:gd name="T34" fmla="*/ 17 w 21"/>
                <a:gd name="T35" fmla="*/ 2 h 9"/>
                <a:gd name="T36" fmla="*/ 21 w 21"/>
                <a:gd name="T37" fmla="*/ 1 h 9"/>
                <a:gd name="T38" fmla="*/ 21 w 21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9">
                  <a:moveTo>
                    <a:pt x="21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8" y="3"/>
                    <a:pt x="18" y="3"/>
                    <a:pt x="18" y="2"/>
                  </a:cubicBezTo>
                  <a:cubicBezTo>
                    <a:pt x="12" y="4"/>
                    <a:pt x="6" y="6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6" y="6"/>
                    <a:pt x="11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1"/>
                    <a:pt x="19" y="1"/>
                  </a:cubicBezTo>
                  <a:cubicBezTo>
                    <a:pt x="18" y="1"/>
                    <a:pt x="17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8" y="1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20" y="1"/>
                    <a:pt x="19" y="1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9" y="2"/>
                    <a:pt x="20" y="2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1" name="Freeform 12977"/>
            <p:cNvSpPr>
              <a:spLocks/>
            </p:cNvSpPr>
            <p:nvPr/>
          </p:nvSpPr>
          <p:spPr bwMode="auto">
            <a:xfrm>
              <a:off x="6619552" y="4862552"/>
              <a:ext cx="27424" cy="12798"/>
            </a:xfrm>
            <a:custGeom>
              <a:avLst/>
              <a:gdLst>
                <a:gd name="T0" fmla="*/ 6 w 6"/>
                <a:gd name="T1" fmla="*/ 1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3" y="2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2" name="Freeform 12978"/>
            <p:cNvSpPr>
              <a:spLocks/>
            </p:cNvSpPr>
            <p:nvPr/>
          </p:nvSpPr>
          <p:spPr bwMode="auto">
            <a:xfrm>
              <a:off x="6625036" y="4875350"/>
              <a:ext cx="21939" cy="5485"/>
            </a:xfrm>
            <a:custGeom>
              <a:avLst/>
              <a:gdLst>
                <a:gd name="T0" fmla="*/ 5 w 5"/>
                <a:gd name="T1" fmla="*/ 0 h 1"/>
                <a:gd name="T2" fmla="*/ 5 w 5"/>
                <a:gd name="T3" fmla="*/ 0 h 1"/>
                <a:gd name="T4" fmla="*/ 1 w 5"/>
                <a:gd name="T5" fmla="*/ 1 h 1"/>
                <a:gd name="T6" fmla="*/ 1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2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3" name="Freeform 12979"/>
            <p:cNvSpPr>
              <a:spLocks/>
            </p:cNvSpPr>
            <p:nvPr/>
          </p:nvSpPr>
          <p:spPr bwMode="auto">
            <a:xfrm>
              <a:off x="6590300" y="4846098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4" name="Freeform 12980"/>
            <p:cNvSpPr>
              <a:spLocks/>
            </p:cNvSpPr>
            <p:nvPr/>
          </p:nvSpPr>
          <p:spPr bwMode="auto">
            <a:xfrm>
              <a:off x="6581158" y="4846098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1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5" name="Freeform 12981"/>
            <p:cNvSpPr>
              <a:spLocks/>
            </p:cNvSpPr>
            <p:nvPr/>
          </p:nvSpPr>
          <p:spPr bwMode="auto">
            <a:xfrm>
              <a:off x="6564705" y="4855239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6" name="Freeform 12982"/>
            <p:cNvSpPr>
              <a:spLocks/>
            </p:cNvSpPr>
            <p:nvPr/>
          </p:nvSpPr>
          <p:spPr bwMode="auto">
            <a:xfrm>
              <a:off x="6555563" y="4858896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1 w 8"/>
                <a:gd name="T3" fmla="*/ 3 h 3"/>
                <a:gd name="T4" fmla="*/ 8 w 8"/>
                <a:gd name="T5" fmla="*/ 1 h 3"/>
                <a:gd name="T6" fmla="*/ 8 w 8"/>
                <a:gd name="T7" fmla="*/ 1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1" y="3"/>
                    <a:pt x="0" y="3"/>
                    <a:pt x="1" y="3"/>
                  </a:cubicBezTo>
                  <a:cubicBezTo>
                    <a:pt x="3" y="2"/>
                    <a:pt x="6" y="1"/>
                    <a:pt x="8" y="1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6" y="2"/>
                    <a:pt x="3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7" name="Freeform 12983"/>
            <p:cNvSpPr>
              <a:spLocks/>
            </p:cNvSpPr>
            <p:nvPr/>
          </p:nvSpPr>
          <p:spPr bwMode="auto">
            <a:xfrm>
              <a:off x="6551906" y="4875350"/>
              <a:ext cx="29252" cy="14626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0 w 7"/>
                <a:gd name="T5" fmla="*/ 3 h 3"/>
                <a:gd name="T6" fmla="*/ 0 w 7"/>
                <a:gd name="T7" fmla="*/ 3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8" name="Freeform 12984"/>
            <p:cNvSpPr>
              <a:spLocks/>
            </p:cNvSpPr>
            <p:nvPr/>
          </p:nvSpPr>
          <p:spPr bwMode="auto">
            <a:xfrm>
              <a:off x="6542766" y="4884491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1 w 8"/>
                <a:gd name="T3" fmla="*/ 3 h 3"/>
                <a:gd name="T4" fmla="*/ 7 w 8"/>
                <a:gd name="T5" fmla="*/ 0 h 3"/>
                <a:gd name="T6" fmla="*/ 7 w 8"/>
                <a:gd name="T7" fmla="*/ 0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8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9" name="Freeform 12985"/>
            <p:cNvSpPr>
              <a:spLocks/>
            </p:cNvSpPr>
            <p:nvPr/>
          </p:nvSpPr>
          <p:spPr bwMode="auto">
            <a:xfrm>
              <a:off x="6542766" y="4889976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0 w 8"/>
                <a:gd name="T3" fmla="*/ 4 h 4"/>
                <a:gd name="T4" fmla="*/ 7 w 8"/>
                <a:gd name="T5" fmla="*/ 1 h 4"/>
                <a:gd name="T6" fmla="*/ 7 w 8"/>
                <a:gd name="T7" fmla="*/ 1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8" y="1"/>
                    <a:pt x="7" y="1"/>
                  </a:cubicBezTo>
                  <a:cubicBezTo>
                    <a:pt x="5" y="2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0" name="Freeform 12986"/>
            <p:cNvSpPr>
              <a:spLocks/>
            </p:cNvSpPr>
            <p:nvPr/>
          </p:nvSpPr>
          <p:spPr bwMode="auto">
            <a:xfrm>
              <a:off x="6537280" y="4902773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8 w 8"/>
                <a:gd name="T3" fmla="*/ 0 h 3"/>
                <a:gd name="T4" fmla="*/ 1 w 8"/>
                <a:gd name="T5" fmla="*/ 2 h 3"/>
                <a:gd name="T6" fmla="*/ 1 w 8"/>
                <a:gd name="T7" fmla="*/ 2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3" y="1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1" name="Freeform 12987"/>
            <p:cNvSpPr>
              <a:spLocks/>
            </p:cNvSpPr>
            <p:nvPr/>
          </p:nvSpPr>
          <p:spPr bwMode="auto">
            <a:xfrm>
              <a:off x="6533624" y="4910086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1 w 8"/>
                <a:gd name="T5" fmla="*/ 3 h 3"/>
                <a:gd name="T6" fmla="*/ 0 w 8"/>
                <a:gd name="T7" fmla="*/ 3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8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2" name="Freeform 12988"/>
            <p:cNvSpPr>
              <a:spLocks/>
            </p:cNvSpPr>
            <p:nvPr/>
          </p:nvSpPr>
          <p:spPr bwMode="auto">
            <a:xfrm>
              <a:off x="6619552" y="4880834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8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3" name="Freeform 12989"/>
            <p:cNvSpPr>
              <a:spLocks/>
            </p:cNvSpPr>
            <p:nvPr/>
          </p:nvSpPr>
          <p:spPr bwMode="auto">
            <a:xfrm>
              <a:off x="6628692" y="4889976"/>
              <a:ext cx="25595" cy="7313"/>
            </a:xfrm>
            <a:custGeom>
              <a:avLst/>
              <a:gdLst>
                <a:gd name="T0" fmla="*/ 6 w 6"/>
                <a:gd name="T1" fmla="*/ 0 h 2"/>
                <a:gd name="T2" fmla="*/ 6 w 6"/>
                <a:gd name="T3" fmla="*/ 0 h 2"/>
                <a:gd name="T4" fmla="*/ 0 w 6"/>
                <a:gd name="T5" fmla="*/ 2 h 2"/>
                <a:gd name="T6" fmla="*/ 0 w 6"/>
                <a:gd name="T7" fmla="*/ 2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4" name="Freeform 12990"/>
            <p:cNvSpPr>
              <a:spLocks/>
            </p:cNvSpPr>
            <p:nvPr/>
          </p:nvSpPr>
          <p:spPr bwMode="auto">
            <a:xfrm>
              <a:off x="6637834" y="489363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4 w 5"/>
                <a:gd name="T5" fmla="*/ 1 h 2"/>
                <a:gd name="T6" fmla="*/ 4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5" name="Freeform 12991"/>
            <p:cNvSpPr>
              <a:spLocks/>
            </p:cNvSpPr>
            <p:nvPr/>
          </p:nvSpPr>
          <p:spPr bwMode="auto">
            <a:xfrm>
              <a:off x="6628692" y="4906430"/>
              <a:ext cx="31081" cy="16455"/>
            </a:xfrm>
            <a:custGeom>
              <a:avLst/>
              <a:gdLst>
                <a:gd name="T0" fmla="*/ 7 w 7"/>
                <a:gd name="T1" fmla="*/ 1 h 4"/>
                <a:gd name="T2" fmla="*/ 0 w 7"/>
                <a:gd name="T3" fmla="*/ 3 h 4"/>
                <a:gd name="T4" fmla="*/ 0 w 7"/>
                <a:gd name="T5" fmla="*/ 3 h 4"/>
                <a:gd name="T6" fmla="*/ 7 w 7"/>
                <a:gd name="T7" fmla="*/ 0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3" y="3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5" y="2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6" name="Freeform 12992"/>
            <p:cNvSpPr>
              <a:spLocks/>
            </p:cNvSpPr>
            <p:nvPr/>
          </p:nvSpPr>
          <p:spPr bwMode="auto">
            <a:xfrm>
              <a:off x="6634178" y="4922884"/>
              <a:ext cx="20111" cy="914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7" name="Freeform 12993"/>
            <p:cNvSpPr>
              <a:spLocks/>
            </p:cNvSpPr>
            <p:nvPr/>
          </p:nvSpPr>
          <p:spPr bwMode="auto">
            <a:xfrm>
              <a:off x="6603097" y="4922884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0 w 6"/>
                <a:gd name="T3" fmla="*/ 1 h 2"/>
                <a:gd name="T4" fmla="*/ 6 w 6"/>
                <a:gd name="T5" fmla="*/ 0 h 2"/>
                <a:gd name="T6" fmla="*/ 6 w 6"/>
                <a:gd name="T7" fmla="*/ 0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8" name="Freeform 12994"/>
            <p:cNvSpPr>
              <a:spLocks/>
            </p:cNvSpPr>
            <p:nvPr/>
          </p:nvSpPr>
          <p:spPr bwMode="auto">
            <a:xfrm>
              <a:off x="6599440" y="4944823"/>
              <a:ext cx="20111" cy="5485"/>
            </a:xfrm>
            <a:custGeom>
              <a:avLst/>
              <a:gdLst>
                <a:gd name="T0" fmla="*/ 1 w 5"/>
                <a:gd name="T1" fmla="*/ 1 h 1"/>
                <a:gd name="T2" fmla="*/ 1 w 5"/>
                <a:gd name="T3" fmla="*/ 1 h 1"/>
                <a:gd name="T4" fmla="*/ 4 w 5"/>
                <a:gd name="T5" fmla="*/ 1 h 1"/>
                <a:gd name="T6" fmla="*/ 4 w 5"/>
                <a:gd name="T7" fmla="*/ 1 h 1"/>
                <a:gd name="T8" fmla="*/ 1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9" name="Freeform 12995"/>
            <p:cNvSpPr>
              <a:spLocks/>
            </p:cNvSpPr>
            <p:nvPr/>
          </p:nvSpPr>
          <p:spPr bwMode="auto">
            <a:xfrm>
              <a:off x="6599440" y="4957620"/>
              <a:ext cx="16455" cy="5485"/>
            </a:xfrm>
            <a:custGeom>
              <a:avLst/>
              <a:gdLst>
                <a:gd name="T0" fmla="*/ 1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0" name="Freeform 12996"/>
            <p:cNvSpPr>
              <a:spLocks/>
            </p:cNvSpPr>
            <p:nvPr/>
          </p:nvSpPr>
          <p:spPr bwMode="auto">
            <a:xfrm>
              <a:off x="6599440" y="4966762"/>
              <a:ext cx="20111" cy="5485"/>
            </a:xfrm>
            <a:custGeom>
              <a:avLst/>
              <a:gdLst>
                <a:gd name="T0" fmla="*/ 1 w 5"/>
                <a:gd name="T1" fmla="*/ 1 h 1"/>
                <a:gd name="T2" fmla="*/ 1 w 5"/>
                <a:gd name="T3" fmla="*/ 1 h 1"/>
                <a:gd name="T4" fmla="*/ 4 w 5"/>
                <a:gd name="T5" fmla="*/ 0 h 1"/>
                <a:gd name="T6" fmla="*/ 4 w 5"/>
                <a:gd name="T7" fmla="*/ 1 h 1"/>
                <a:gd name="T8" fmla="*/ 1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1" name="Freeform 12997"/>
            <p:cNvSpPr>
              <a:spLocks/>
            </p:cNvSpPr>
            <p:nvPr/>
          </p:nvSpPr>
          <p:spPr bwMode="auto">
            <a:xfrm>
              <a:off x="6603097" y="4937510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3 w 4"/>
                <a:gd name="T5" fmla="*/ 0 h 1"/>
                <a:gd name="T6" fmla="*/ 3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2" name="Freeform 12998"/>
            <p:cNvSpPr>
              <a:spLocks/>
            </p:cNvSpPr>
            <p:nvPr/>
          </p:nvSpPr>
          <p:spPr bwMode="auto">
            <a:xfrm>
              <a:off x="6599440" y="4884491"/>
              <a:ext cx="16455" cy="5485"/>
            </a:xfrm>
            <a:custGeom>
              <a:avLst/>
              <a:gdLst>
                <a:gd name="T0" fmla="*/ 4 w 4"/>
                <a:gd name="T1" fmla="*/ 0 h 1"/>
                <a:gd name="T2" fmla="*/ 4 w 4"/>
                <a:gd name="T3" fmla="*/ 1 h 1"/>
                <a:gd name="T4" fmla="*/ 0 w 4"/>
                <a:gd name="T5" fmla="*/ 1 h 1"/>
                <a:gd name="T6" fmla="*/ 0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3" name="Freeform 12999"/>
            <p:cNvSpPr>
              <a:spLocks/>
            </p:cNvSpPr>
            <p:nvPr/>
          </p:nvSpPr>
          <p:spPr bwMode="auto">
            <a:xfrm>
              <a:off x="6685368" y="4932025"/>
              <a:ext cx="21939" cy="5485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5 w 5"/>
                <a:gd name="T7" fmla="*/ 0 h 1"/>
                <a:gd name="T8" fmla="*/ 1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4" name="Freeform 13000"/>
            <p:cNvSpPr>
              <a:spLocks/>
            </p:cNvSpPr>
            <p:nvPr/>
          </p:nvSpPr>
          <p:spPr bwMode="auto">
            <a:xfrm>
              <a:off x="6681712" y="4897289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1 w 6"/>
                <a:gd name="T3" fmla="*/ 2 h 2"/>
                <a:gd name="T4" fmla="*/ 6 w 6"/>
                <a:gd name="T5" fmla="*/ 0 h 2"/>
                <a:gd name="T6" fmla="*/ 6 w 6"/>
                <a:gd name="T7" fmla="*/ 0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5" name="Freeform 13001"/>
            <p:cNvSpPr>
              <a:spLocks/>
            </p:cNvSpPr>
            <p:nvPr/>
          </p:nvSpPr>
          <p:spPr bwMode="auto">
            <a:xfrm>
              <a:off x="6663429" y="4884491"/>
              <a:ext cx="9142" cy="5485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6" name="Freeform 13002"/>
            <p:cNvSpPr>
              <a:spLocks/>
            </p:cNvSpPr>
            <p:nvPr/>
          </p:nvSpPr>
          <p:spPr bwMode="auto">
            <a:xfrm>
              <a:off x="6663429" y="4893633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0 h 1"/>
                <a:gd name="T8" fmla="*/ 2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7" name="Freeform 13003"/>
            <p:cNvSpPr>
              <a:spLocks/>
            </p:cNvSpPr>
            <p:nvPr/>
          </p:nvSpPr>
          <p:spPr bwMode="auto">
            <a:xfrm>
              <a:off x="6685368" y="4880834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0 w 4"/>
                <a:gd name="T5" fmla="*/ 1 h 1"/>
                <a:gd name="T6" fmla="*/ 0 w 4"/>
                <a:gd name="T7" fmla="*/ 1 h 1"/>
                <a:gd name="T8" fmla="*/ 0 w 4"/>
                <a:gd name="T9" fmla="*/ 1 h 1"/>
                <a:gd name="T10" fmla="*/ 3 w 4"/>
                <a:gd name="T11" fmla="*/ 0 h 1"/>
                <a:gd name="T12" fmla="*/ 3 w 4"/>
                <a:gd name="T13" fmla="*/ 1 h 1"/>
                <a:gd name="T14" fmla="*/ 0 w 4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8" name="Freeform 13004"/>
            <p:cNvSpPr>
              <a:spLocks/>
            </p:cNvSpPr>
            <p:nvPr/>
          </p:nvSpPr>
          <p:spPr bwMode="auto">
            <a:xfrm>
              <a:off x="6698165" y="4846098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  <a:gd name="T10" fmla="*/ 3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9" name="Freeform 13005"/>
            <p:cNvSpPr>
              <a:spLocks/>
            </p:cNvSpPr>
            <p:nvPr/>
          </p:nvSpPr>
          <p:spPr bwMode="auto">
            <a:xfrm>
              <a:off x="6701822" y="4815018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2 h 2"/>
                <a:gd name="T4" fmla="*/ 4 w 5"/>
                <a:gd name="T5" fmla="*/ 1 h 2"/>
                <a:gd name="T6" fmla="*/ 4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0" name="Freeform 13006"/>
            <p:cNvSpPr>
              <a:spLocks/>
            </p:cNvSpPr>
            <p:nvPr/>
          </p:nvSpPr>
          <p:spPr bwMode="auto">
            <a:xfrm>
              <a:off x="6707307" y="4811361"/>
              <a:ext cx="16455" cy="0"/>
            </a:xfrm>
            <a:custGeom>
              <a:avLst/>
              <a:gdLst>
                <a:gd name="T0" fmla="*/ 0 w 4"/>
                <a:gd name="T1" fmla="*/ 0 w 4"/>
                <a:gd name="T2" fmla="*/ 3 w 4"/>
                <a:gd name="T3" fmla="*/ 3 w 4"/>
                <a:gd name="T4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1" name="Freeform 13007"/>
            <p:cNvSpPr>
              <a:spLocks/>
            </p:cNvSpPr>
            <p:nvPr/>
          </p:nvSpPr>
          <p:spPr bwMode="auto">
            <a:xfrm>
              <a:off x="6736559" y="4833300"/>
              <a:ext cx="27424" cy="9142"/>
            </a:xfrm>
            <a:custGeom>
              <a:avLst/>
              <a:gdLst>
                <a:gd name="T0" fmla="*/ 0 w 6"/>
                <a:gd name="T1" fmla="*/ 1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2" name="Freeform 13008"/>
            <p:cNvSpPr>
              <a:spLocks/>
            </p:cNvSpPr>
            <p:nvPr/>
          </p:nvSpPr>
          <p:spPr bwMode="auto">
            <a:xfrm>
              <a:off x="6745699" y="4842442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0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3" name="Freeform 13009"/>
            <p:cNvSpPr>
              <a:spLocks/>
            </p:cNvSpPr>
            <p:nvPr/>
          </p:nvSpPr>
          <p:spPr bwMode="auto">
            <a:xfrm>
              <a:off x="6729246" y="4846098"/>
              <a:ext cx="34737" cy="9142"/>
            </a:xfrm>
            <a:custGeom>
              <a:avLst/>
              <a:gdLst>
                <a:gd name="T0" fmla="*/ 8 w 8"/>
                <a:gd name="T1" fmla="*/ 0 h 2"/>
                <a:gd name="T2" fmla="*/ 8 w 8"/>
                <a:gd name="T3" fmla="*/ 0 h 2"/>
                <a:gd name="T4" fmla="*/ 0 w 8"/>
                <a:gd name="T5" fmla="*/ 2 h 2"/>
                <a:gd name="T6" fmla="*/ 0 w 8"/>
                <a:gd name="T7" fmla="*/ 2 h 2"/>
                <a:gd name="T8" fmla="*/ 8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4" name="Freeform 13010"/>
            <p:cNvSpPr>
              <a:spLocks/>
            </p:cNvSpPr>
            <p:nvPr/>
          </p:nvSpPr>
          <p:spPr bwMode="auto">
            <a:xfrm>
              <a:off x="6745699" y="4855239"/>
              <a:ext cx="25595" cy="7313"/>
            </a:xfrm>
            <a:custGeom>
              <a:avLst/>
              <a:gdLst>
                <a:gd name="T0" fmla="*/ 5 w 6"/>
                <a:gd name="T1" fmla="*/ 1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5" name="Freeform 13011"/>
            <p:cNvSpPr>
              <a:spLocks/>
            </p:cNvSpPr>
            <p:nvPr/>
          </p:nvSpPr>
          <p:spPr bwMode="auto">
            <a:xfrm>
              <a:off x="6749356" y="4868037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0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6" name="Freeform 13012"/>
            <p:cNvSpPr>
              <a:spLocks/>
            </p:cNvSpPr>
            <p:nvPr/>
          </p:nvSpPr>
          <p:spPr bwMode="auto">
            <a:xfrm>
              <a:off x="6749356" y="4871694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0 w 6"/>
                <a:gd name="T5" fmla="*/ 1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7" name="Freeform 13013"/>
            <p:cNvSpPr>
              <a:spLocks/>
            </p:cNvSpPr>
            <p:nvPr/>
          </p:nvSpPr>
          <p:spPr bwMode="auto">
            <a:xfrm>
              <a:off x="6754841" y="4880834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1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8" name="Freeform 13014"/>
            <p:cNvSpPr>
              <a:spLocks/>
            </p:cNvSpPr>
            <p:nvPr/>
          </p:nvSpPr>
          <p:spPr bwMode="auto">
            <a:xfrm>
              <a:off x="6754841" y="4906430"/>
              <a:ext cx="365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9" name="Freeform 13015"/>
            <p:cNvSpPr>
              <a:spLocks/>
            </p:cNvSpPr>
            <p:nvPr/>
          </p:nvSpPr>
          <p:spPr bwMode="auto">
            <a:xfrm>
              <a:off x="6749356" y="4893633"/>
              <a:ext cx="9142" cy="914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0" name="Freeform 13016"/>
            <p:cNvSpPr>
              <a:spLocks/>
            </p:cNvSpPr>
            <p:nvPr/>
          </p:nvSpPr>
          <p:spPr bwMode="auto">
            <a:xfrm>
              <a:off x="6736559" y="4889976"/>
              <a:ext cx="18282" cy="3656"/>
            </a:xfrm>
            <a:custGeom>
              <a:avLst/>
              <a:gdLst>
                <a:gd name="T0" fmla="*/ 1 w 4"/>
                <a:gd name="T1" fmla="*/ 1 h 1"/>
                <a:gd name="T2" fmla="*/ 0 w 4"/>
                <a:gd name="T3" fmla="*/ 1 h 1"/>
                <a:gd name="T4" fmla="*/ 0 w 4"/>
                <a:gd name="T5" fmla="*/ 1 h 1"/>
                <a:gd name="T6" fmla="*/ 0 w 4"/>
                <a:gd name="T7" fmla="*/ 0 h 1"/>
                <a:gd name="T8" fmla="*/ 3 w 4"/>
                <a:gd name="T9" fmla="*/ 0 h 1"/>
                <a:gd name="T10" fmla="*/ 3 w 4"/>
                <a:gd name="T11" fmla="*/ 0 h 1"/>
                <a:gd name="T12" fmla="*/ 1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1" name="Freeform 13017"/>
            <p:cNvSpPr>
              <a:spLocks/>
            </p:cNvSpPr>
            <p:nvPr/>
          </p:nvSpPr>
          <p:spPr bwMode="auto">
            <a:xfrm>
              <a:off x="6723761" y="4875350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5 w 6"/>
                <a:gd name="T7" fmla="*/ 1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2" name="Freeform 13018"/>
            <p:cNvSpPr>
              <a:spLocks/>
            </p:cNvSpPr>
            <p:nvPr/>
          </p:nvSpPr>
          <p:spPr bwMode="auto">
            <a:xfrm>
              <a:off x="6714620" y="4871694"/>
              <a:ext cx="31081" cy="9142"/>
            </a:xfrm>
            <a:custGeom>
              <a:avLst/>
              <a:gdLst>
                <a:gd name="T0" fmla="*/ 1 w 7"/>
                <a:gd name="T1" fmla="*/ 2 h 2"/>
                <a:gd name="T2" fmla="*/ 1 w 7"/>
                <a:gd name="T3" fmla="*/ 2 h 2"/>
                <a:gd name="T4" fmla="*/ 6 w 7"/>
                <a:gd name="T5" fmla="*/ 0 h 2"/>
                <a:gd name="T6" fmla="*/ 6 w 7"/>
                <a:gd name="T7" fmla="*/ 0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7" y="0"/>
                    <a:pt x="6" y="0"/>
                  </a:cubicBezTo>
                  <a:cubicBezTo>
                    <a:pt x="4" y="1"/>
                    <a:pt x="3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3" name="Freeform 13019"/>
            <p:cNvSpPr>
              <a:spLocks/>
            </p:cNvSpPr>
            <p:nvPr/>
          </p:nvSpPr>
          <p:spPr bwMode="auto">
            <a:xfrm>
              <a:off x="6685368" y="4950307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4" name="Freeform 13020"/>
            <p:cNvSpPr>
              <a:spLocks/>
            </p:cNvSpPr>
            <p:nvPr/>
          </p:nvSpPr>
          <p:spPr bwMode="auto">
            <a:xfrm>
              <a:off x="6720104" y="4953964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1 h 2"/>
                <a:gd name="T4" fmla="*/ 5 w 6"/>
                <a:gd name="T5" fmla="*/ 1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5" name="Freeform 13021"/>
            <p:cNvSpPr>
              <a:spLocks/>
            </p:cNvSpPr>
            <p:nvPr/>
          </p:nvSpPr>
          <p:spPr bwMode="auto">
            <a:xfrm>
              <a:off x="6729246" y="4957620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3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0"/>
                    <a:pt x="4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6" name="Freeform 13022"/>
            <p:cNvSpPr>
              <a:spLocks/>
            </p:cNvSpPr>
            <p:nvPr/>
          </p:nvSpPr>
          <p:spPr bwMode="auto">
            <a:xfrm>
              <a:off x="6720104" y="4944823"/>
              <a:ext cx="25595" cy="9142"/>
            </a:xfrm>
            <a:custGeom>
              <a:avLst/>
              <a:gdLst>
                <a:gd name="T0" fmla="*/ 5 w 6"/>
                <a:gd name="T1" fmla="*/ 1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7" name="Freeform 13023"/>
            <p:cNvSpPr>
              <a:spLocks/>
            </p:cNvSpPr>
            <p:nvPr/>
          </p:nvSpPr>
          <p:spPr bwMode="auto">
            <a:xfrm>
              <a:off x="6723761" y="4941167"/>
              <a:ext cx="18282" cy="3656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8" name="Freeform 13024"/>
            <p:cNvSpPr>
              <a:spLocks/>
            </p:cNvSpPr>
            <p:nvPr/>
          </p:nvSpPr>
          <p:spPr bwMode="auto">
            <a:xfrm>
              <a:off x="6714620" y="4966762"/>
              <a:ext cx="31081" cy="9142"/>
            </a:xfrm>
            <a:custGeom>
              <a:avLst/>
              <a:gdLst>
                <a:gd name="T0" fmla="*/ 7 w 7"/>
                <a:gd name="T1" fmla="*/ 0 h 2"/>
                <a:gd name="T2" fmla="*/ 1 w 7"/>
                <a:gd name="T3" fmla="*/ 2 h 2"/>
                <a:gd name="T4" fmla="*/ 1 w 7"/>
                <a:gd name="T5" fmla="*/ 1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9" name="Freeform 13025"/>
            <p:cNvSpPr>
              <a:spLocks/>
            </p:cNvSpPr>
            <p:nvPr/>
          </p:nvSpPr>
          <p:spPr bwMode="auto">
            <a:xfrm>
              <a:off x="6720104" y="4975903"/>
              <a:ext cx="25595" cy="3656"/>
            </a:xfrm>
            <a:custGeom>
              <a:avLst/>
              <a:gdLst>
                <a:gd name="T0" fmla="*/ 0 w 6"/>
                <a:gd name="T1" fmla="*/ 1 h 1"/>
                <a:gd name="T2" fmla="*/ 5 w 6"/>
                <a:gd name="T3" fmla="*/ 0 h 1"/>
                <a:gd name="T4" fmla="*/ 6 w 6"/>
                <a:gd name="T5" fmla="*/ 0 h 1"/>
                <a:gd name="T6" fmla="*/ 0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0" name="Freeform 13026"/>
            <p:cNvSpPr>
              <a:spLocks/>
            </p:cNvSpPr>
            <p:nvPr/>
          </p:nvSpPr>
          <p:spPr bwMode="auto">
            <a:xfrm>
              <a:off x="6723761" y="4979559"/>
              <a:ext cx="21939" cy="914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2 h 2"/>
                <a:gd name="T4" fmla="*/ 0 w 5"/>
                <a:gd name="T5" fmla="*/ 1 h 2"/>
                <a:gd name="T6" fmla="*/ 5 w 5"/>
                <a:gd name="T7" fmla="*/ 0 h 2"/>
                <a:gd name="T8" fmla="*/ 5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1" name="Freeform 13027"/>
            <p:cNvSpPr>
              <a:spLocks/>
            </p:cNvSpPr>
            <p:nvPr/>
          </p:nvSpPr>
          <p:spPr bwMode="auto">
            <a:xfrm>
              <a:off x="6685368" y="4997842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1 w 5"/>
                <a:gd name="T3" fmla="*/ 1 h 1"/>
                <a:gd name="T4" fmla="*/ 1 w 5"/>
                <a:gd name="T5" fmla="*/ 0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2" name="Freeform 13028"/>
            <p:cNvSpPr>
              <a:spLocks/>
            </p:cNvSpPr>
            <p:nvPr/>
          </p:nvSpPr>
          <p:spPr bwMode="auto">
            <a:xfrm>
              <a:off x="6720104" y="4992357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5 w 6"/>
                <a:gd name="T5" fmla="*/ 1 h 2"/>
                <a:gd name="T6" fmla="*/ 5 w 6"/>
                <a:gd name="T7" fmla="*/ 1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3" name="Freeform 13029"/>
            <p:cNvSpPr>
              <a:spLocks/>
            </p:cNvSpPr>
            <p:nvPr/>
          </p:nvSpPr>
          <p:spPr bwMode="auto">
            <a:xfrm>
              <a:off x="6714620" y="5001498"/>
              <a:ext cx="27424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1 h 2"/>
                <a:gd name="T6" fmla="*/ 1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4" name="Freeform 13030"/>
            <p:cNvSpPr>
              <a:spLocks/>
            </p:cNvSpPr>
            <p:nvPr/>
          </p:nvSpPr>
          <p:spPr bwMode="auto">
            <a:xfrm>
              <a:off x="6720104" y="5010640"/>
              <a:ext cx="25595" cy="914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6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5" name="Freeform 13031"/>
            <p:cNvSpPr>
              <a:spLocks/>
            </p:cNvSpPr>
            <p:nvPr/>
          </p:nvSpPr>
          <p:spPr bwMode="auto">
            <a:xfrm>
              <a:off x="6723761" y="5019780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5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6" name="Freeform 13032"/>
            <p:cNvSpPr>
              <a:spLocks/>
            </p:cNvSpPr>
            <p:nvPr/>
          </p:nvSpPr>
          <p:spPr bwMode="auto">
            <a:xfrm>
              <a:off x="6714620" y="5027093"/>
              <a:ext cx="31081" cy="9142"/>
            </a:xfrm>
            <a:custGeom>
              <a:avLst/>
              <a:gdLst>
                <a:gd name="T0" fmla="*/ 0 w 7"/>
                <a:gd name="T1" fmla="*/ 2 h 2"/>
                <a:gd name="T2" fmla="*/ 6 w 7"/>
                <a:gd name="T3" fmla="*/ 0 h 2"/>
                <a:gd name="T4" fmla="*/ 7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7" name="Freeform 13033"/>
            <p:cNvSpPr>
              <a:spLocks/>
            </p:cNvSpPr>
            <p:nvPr/>
          </p:nvSpPr>
          <p:spPr bwMode="auto">
            <a:xfrm>
              <a:off x="6714620" y="5036235"/>
              <a:ext cx="31081" cy="9142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7 w 7"/>
                <a:gd name="T5" fmla="*/ 1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8" name="Freeform 13034"/>
            <p:cNvSpPr>
              <a:spLocks/>
            </p:cNvSpPr>
            <p:nvPr/>
          </p:nvSpPr>
          <p:spPr bwMode="auto">
            <a:xfrm>
              <a:off x="6689025" y="5036235"/>
              <a:ext cx="21939" cy="3656"/>
            </a:xfrm>
            <a:custGeom>
              <a:avLst/>
              <a:gdLst>
                <a:gd name="T0" fmla="*/ 1 w 5"/>
                <a:gd name="T1" fmla="*/ 1 h 1"/>
                <a:gd name="T2" fmla="*/ 1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1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9" name="Freeform 13035"/>
            <p:cNvSpPr>
              <a:spLocks/>
            </p:cNvSpPr>
            <p:nvPr/>
          </p:nvSpPr>
          <p:spPr bwMode="auto">
            <a:xfrm>
              <a:off x="6689025" y="5027093"/>
              <a:ext cx="18282" cy="914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3 w 4"/>
                <a:gd name="T5" fmla="*/ 0 h 2"/>
                <a:gd name="T6" fmla="*/ 3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0" name="Freeform 13036"/>
            <p:cNvSpPr>
              <a:spLocks/>
            </p:cNvSpPr>
            <p:nvPr/>
          </p:nvSpPr>
          <p:spPr bwMode="auto">
            <a:xfrm>
              <a:off x="6625036" y="5005155"/>
              <a:ext cx="34737" cy="9142"/>
            </a:xfrm>
            <a:custGeom>
              <a:avLst/>
              <a:gdLst>
                <a:gd name="T0" fmla="*/ 7 w 8"/>
                <a:gd name="T1" fmla="*/ 0 h 2"/>
                <a:gd name="T2" fmla="*/ 7 w 8"/>
                <a:gd name="T3" fmla="*/ 0 h 2"/>
                <a:gd name="T4" fmla="*/ 7 w 8"/>
                <a:gd name="T5" fmla="*/ 0 h 2"/>
                <a:gd name="T6" fmla="*/ 1 w 8"/>
                <a:gd name="T7" fmla="*/ 2 h 2"/>
                <a:gd name="T8" fmla="*/ 1 w 8"/>
                <a:gd name="T9" fmla="*/ 1 h 2"/>
                <a:gd name="T10" fmla="*/ 7 w 8"/>
                <a:gd name="T11" fmla="*/ 0 h 2"/>
                <a:gd name="T12" fmla="*/ 7 w 8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1" name="Freeform 13037"/>
            <p:cNvSpPr>
              <a:spLocks/>
            </p:cNvSpPr>
            <p:nvPr/>
          </p:nvSpPr>
          <p:spPr bwMode="auto">
            <a:xfrm>
              <a:off x="6628692" y="4997842"/>
              <a:ext cx="25595" cy="7313"/>
            </a:xfrm>
            <a:custGeom>
              <a:avLst/>
              <a:gdLst>
                <a:gd name="T0" fmla="*/ 1 w 6"/>
                <a:gd name="T1" fmla="*/ 2 h 2"/>
                <a:gd name="T2" fmla="*/ 1 w 6"/>
                <a:gd name="T3" fmla="*/ 1 h 2"/>
                <a:gd name="T4" fmla="*/ 6 w 6"/>
                <a:gd name="T5" fmla="*/ 0 h 2"/>
                <a:gd name="T6" fmla="*/ 6 w 6"/>
                <a:gd name="T7" fmla="*/ 0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1" y="2"/>
                    <a:pt x="0" y="2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2" name="Freeform 13038"/>
            <p:cNvSpPr>
              <a:spLocks/>
            </p:cNvSpPr>
            <p:nvPr/>
          </p:nvSpPr>
          <p:spPr bwMode="auto">
            <a:xfrm>
              <a:off x="6641490" y="4975903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3" name="Freeform 13039"/>
            <p:cNvSpPr>
              <a:spLocks/>
            </p:cNvSpPr>
            <p:nvPr/>
          </p:nvSpPr>
          <p:spPr bwMode="auto">
            <a:xfrm>
              <a:off x="6637834" y="4963106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4" name="Freeform 13040"/>
            <p:cNvSpPr>
              <a:spLocks/>
            </p:cNvSpPr>
            <p:nvPr/>
          </p:nvSpPr>
          <p:spPr bwMode="auto">
            <a:xfrm>
              <a:off x="6637834" y="4950307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5" name="Freeform 13041"/>
            <p:cNvSpPr>
              <a:spLocks/>
            </p:cNvSpPr>
            <p:nvPr/>
          </p:nvSpPr>
          <p:spPr bwMode="auto">
            <a:xfrm>
              <a:off x="6603097" y="5005155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0 h 2"/>
                <a:gd name="T6" fmla="*/ 4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6" name="Freeform 13042"/>
            <p:cNvSpPr>
              <a:spLocks/>
            </p:cNvSpPr>
            <p:nvPr/>
          </p:nvSpPr>
          <p:spPr bwMode="auto">
            <a:xfrm>
              <a:off x="6599440" y="5019780"/>
              <a:ext cx="7313" cy="3656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7" name="Freeform 13043"/>
            <p:cNvSpPr>
              <a:spLocks/>
            </p:cNvSpPr>
            <p:nvPr/>
          </p:nvSpPr>
          <p:spPr bwMode="auto">
            <a:xfrm>
              <a:off x="6593956" y="5061830"/>
              <a:ext cx="25595" cy="5485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6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8" name="Freeform 13044"/>
            <p:cNvSpPr>
              <a:spLocks/>
            </p:cNvSpPr>
            <p:nvPr/>
          </p:nvSpPr>
          <p:spPr bwMode="auto">
            <a:xfrm>
              <a:off x="6615895" y="5114849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9" name="Freeform 13045"/>
            <p:cNvSpPr>
              <a:spLocks/>
            </p:cNvSpPr>
            <p:nvPr/>
          </p:nvSpPr>
          <p:spPr bwMode="auto">
            <a:xfrm>
              <a:off x="6650631" y="5122162"/>
              <a:ext cx="21939" cy="9142"/>
            </a:xfrm>
            <a:custGeom>
              <a:avLst/>
              <a:gdLst>
                <a:gd name="T0" fmla="*/ 0 w 5"/>
                <a:gd name="T1" fmla="*/ 1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0" name="Freeform 13046"/>
            <p:cNvSpPr>
              <a:spLocks/>
            </p:cNvSpPr>
            <p:nvPr/>
          </p:nvSpPr>
          <p:spPr bwMode="auto">
            <a:xfrm>
              <a:off x="6641490" y="5127647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4 h 4"/>
                <a:gd name="T4" fmla="*/ 1 w 7"/>
                <a:gd name="T5" fmla="*/ 3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1" name="Freeform 13047"/>
            <p:cNvSpPr>
              <a:spLocks/>
            </p:cNvSpPr>
            <p:nvPr/>
          </p:nvSpPr>
          <p:spPr bwMode="auto">
            <a:xfrm>
              <a:off x="6650631" y="5136788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2" name="Freeform 13048"/>
            <p:cNvSpPr>
              <a:spLocks/>
            </p:cNvSpPr>
            <p:nvPr/>
          </p:nvSpPr>
          <p:spPr bwMode="auto">
            <a:xfrm>
              <a:off x="6646975" y="5144101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2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3" name="Freeform 13049"/>
            <p:cNvSpPr>
              <a:spLocks/>
            </p:cNvSpPr>
            <p:nvPr/>
          </p:nvSpPr>
          <p:spPr bwMode="auto">
            <a:xfrm>
              <a:off x="6650631" y="515324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4" name="Freeform 13050"/>
            <p:cNvSpPr>
              <a:spLocks/>
            </p:cNvSpPr>
            <p:nvPr/>
          </p:nvSpPr>
          <p:spPr bwMode="auto">
            <a:xfrm>
              <a:off x="6646975" y="5166039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5" name="Freeform 13051"/>
            <p:cNvSpPr>
              <a:spLocks/>
            </p:cNvSpPr>
            <p:nvPr/>
          </p:nvSpPr>
          <p:spPr bwMode="auto">
            <a:xfrm>
              <a:off x="6641490" y="5184322"/>
              <a:ext cx="25595" cy="7313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6" name="Freeform 13052"/>
            <p:cNvSpPr>
              <a:spLocks/>
            </p:cNvSpPr>
            <p:nvPr/>
          </p:nvSpPr>
          <p:spPr bwMode="auto">
            <a:xfrm>
              <a:off x="6654288" y="5191635"/>
              <a:ext cx="5485" cy="548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7" name="Freeform 13053"/>
            <p:cNvSpPr>
              <a:spLocks/>
            </p:cNvSpPr>
            <p:nvPr/>
          </p:nvSpPr>
          <p:spPr bwMode="auto">
            <a:xfrm>
              <a:off x="6646975" y="5191635"/>
              <a:ext cx="20111" cy="12798"/>
            </a:xfrm>
            <a:custGeom>
              <a:avLst/>
              <a:gdLst>
                <a:gd name="T0" fmla="*/ 4 w 5"/>
                <a:gd name="T1" fmla="*/ 1 h 3"/>
                <a:gd name="T2" fmla="*/ 1 w 5"/>
                <a:gd name="T3" fmla="*/ 3 h 3"/>
                <a:gd name="T4" fmla="*/ 1 w 5"/>
                <a:gd name="T5" fmla="*/ 2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8" name="Freeform 13054"/>
            <p:cNvSpPr>
              <a:spLocks/>
            </p:cNvSpPr>
            <p:nvPr/>
          </p:nvSpPr>
          <p:spPr bwMode="auto">
            <a:xfrm>
              <a:off x="6641490" y="5204433"/>
              <a:ext cx="25595" cy="14626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9" name="Freeform 13055"/>
            <p:cNvSpPr>
              <a:spLocks/>
            </p:cNvSpPr>
            <p:nvPr/>
          </p:nvSpPr>
          <p:spPr bwMode="auto">
            <a:xfrm>
              <a:off x="6641490" y="5213574"/>
              <a:ext cx="21939" cy="12798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2 h 3"/>
                <a:gd name="T8" fmla="*/ 1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1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0" name="Freeform 13056"/>
            <p:cNvSpPr>
              <a:spLocks/>
            </p:cNvSpPr>
            <p:nvPr/>
          </p:nvSpPr>
          <p:spPr bwMode="auto">
            <a:xfrm>
              <a:off x="6641490" y="522271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1" name="Freeform 13057"/>
            <p:cNvSpPr>
              <a:spLocks/>
            </p:cNvSpPr>
            <p:nvPr/>
          </p:nvSpPr>
          <p:spPr bwMode="auto">
            <a:xfrm>
              <a:off x="6615895" y="5226372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2" name="Freeform 13058"/>
            <p:cNvSpPr>
              <a:spLocks/>
            </p:cNvSpPr>
            <p:nvPr/>
          </p:nvSpPr>
          <p:spPr bwMode="auto">
            <a:xfrm>
              <a:off x="6615895" y="5209917"/>
              <a:ext cx="18282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3 w 4"/>
                <a:gd name="T11" fmla="*/ 0 h 2"/>
                <a:gd name="T12" fmla="*/ 3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3" name="Freeform 13059"/>
            <p:cNvSpPr>
              <a:spLocks/>
            </p:cNvSpPr>
            <p:nvPr/>
          </p:nvSpPr>
          <p:spPr bwMode="auto">
            <a:xfrm>
              <a:off x="6615895" y="5178838"/>
              <a:ext cx="18282" cy="548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3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4" name="Freeform 13060"/>
            <p:cNvSpPr>
              <a:spLocks/>
            </p:cNvSpPr>
            <p:nvPr/>
          </p:nvSpPr>
          <p:spPr bwMode="auto">
            <a:xfrm>
              <a:off x="6615895" y="5251967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5" name="Freeform 13061"/>
            <p:cNvSpPr>
              <a:spLocks/>
            </p:cNvSpPr>
            <p:nvPr/>
          </p:nvSpPr>
          <p:spPr bwMode="auto">
            <a:xfrm>
              <a:off x="6615895" y="5283047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2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6" name="Freeform 13062"/>
            <p:cNvSpPr>
              <a:spLocks/>
            </p:cNvSpPr>
            <p:nvPr/>
          </p:nvSpPr>
          <p:spPr bwMode="auto">
            <a:xfrm>
              <a:off x="6637834" y="5270249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7" name="Freeform 13063"/>
            <p:cNvSpPr>
              <a:spLocks/>
            </p:cNvSpPr>
            <p:nvPr/>
          </p:nvSpPr>
          <p:spPr bwMode="auto">
            <a:xfrm>
              <a:off x="6634178" y="5251967"/>
              <a:ext cx="29252" cy="14626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2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8" name="Freeform 13064"/>
            <p:cNvSpPr>
              <a:spLocks/>
            </p:cNvSpPr>
            <p:nvPr/>
          </p:nvSpPr>
          <p:spPr bwMode="auto">
            <a:xfrm>
              <a:off x="6637834" y="5239169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2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9" name="Freeform 13065"/>
            <p:cNvSpPr>
              <a:spLocks/>
            </p:cNvSpPr>
            <p:nvPr/>
          </p:nvSpPr>
          <p:spPr bwMode="auto">
            <a:xfrm>
              <a:off x="6637834" y="5231856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2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0" name="Freeform 13066"/>
            <p:cNvSpPr>
              <a:spLocks/>
            </p:cNvSpPr>
            <p:nvPr/>
          </p:nvSpPr>
          <p:spPr bwMode="auto">
            <a:xfrm>
              <a:off x="6694509" y="5239169"/>
              <a:ext cx="38394" cy="21939"/>
            </a:xfrm>
            <a:custGeom>
              <a:avLst/>
              <a:gdLst>
                <a:gd name="T0" fmla="*/ 1 w 9"/>
                <a:gd name="T1" fmla="*/ 3 h 5"/>
                <a:gd name="T2" fmla="*/ 1 w 9"/>
                <a:gd name="T3" fmla="*/ 3 h 5"/>
                <a:gd name="T4" fmla="*/ 9 w 9"/>
                <a:gd name="T5" fmla="*/ 0 h 5"/>
                <a:gd name="T6" fmla="*/ 9 w 9"/>
                <a:gd name="T7" fmla="*/ 0 h 5"/>
                <a:gd name="T8" fmla="*/ 4 w 9"/>
                <a:gd name="T9" fmla="*/ 2 h 5"/>
                <a:gd name="T10" fmla="*/ 4 w 9"/>
                <a:gd name="T11" fmla="*/ 3 h 5"/>
                <a:gd name="T12" fmla="*/ 0 w 9"/>
                <a:gd name="T13" fmla="*/ 5 h 5"/>
                <a:gd name="T14" fmla="*/ 0 w 9"/>
                <a:gd name="T15" fmla="*/ 4 h 5"/>
                <a:gd name="T16" fmla="*/ 3 w 9"/>
                <a:gd name="T17" fmla="*/ 3 h 5"/>
                <a:gd name="T18" fmla="*/ 1 w 9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7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6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1" name="Freeform 13067"/>
            <p:cNvSpPr>
              <a:spLocks/>
            </p:cNvSpPr>
            <p:nvPr/>
          </p:nvSpPr>
          <p:spPr bwMode="auto">
            <a:xfrm>
              <a:off x="6694509" y="5244654"/>
              <a:ext cx="16455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2" name="Freeform 13068"/>
            <p:cNvSpPr>
              <a:spLocks/>
            </p:cNvSpPr>
            <p:nvPr/>
          </p:nvSpPr>
          <p:spPr bwMode="auto">
            <a:xfrm>
              <a:off x="6694509" y="5235512"/>
              <a:ext cx="12798" cy="914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3" name="Freeform 13069"/>
            <p:cNvSpPr>
              <a:spLocks/>
            </p:cNvSpPr>
            <p:nvPr/>
          </p:nvSpPr>
          <p:spPr bwMode="auto">
            <a:xfrm>
              <a:off x="6689025" y="5204433"/>
              <a:ext cx="25595" cy="14626"/>
            </a:xfrm>
            <a:custGeom>
              <a:avLst/>
              <a:gdLst>
                <a:gd name="T0" fmla="*/ 6 w 6"/>
                <a:gd name="T1" fmla="*/ 1 h 3"/>
                <a:gd name="T2" fmla="*/ 1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4" name="Freeform 13070"/>
            <p:cNvSpPr>
              <a:spLocks/>
            </p:cNvSpPr>
            <p:nvPr/>
          </p:nvSpPr>
          <p:spPr bwMode="auto">
            <a:xfrm>
              <a:off x="6689025" y="5197120"/>
              <a:ext cx="21939" cy="7313"/>
            </a:xfrm>
            <a:custGeom>
              <a:avLst/>
              <a:gdLst>
                <a:gd name="T0" fmla="*/ 4 w 5"/>
                <a:gd name="T1" fmla="*/ 1 h 2"/>
                <a:gd name="T2" fmla="*/ 1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5" name="Freeform 13071"/>
            <p:cNvSpPr>
              <a:spLocks/>
            </p:cNvSpPr>
            <p:nvPr/>
          </p:nvSpPr>
          <p:spPr bwMode="auto">
            <a:xfrm>
              <a:off x="6714620" y="5175181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0 h 3"/>
                <a:gd name="T4" fmla="*/ 0 w 6"/>
                <a:gd name="T5" fmla="*/ 3 h 3"/>
                <a:gd name="T6" fmla="*/ 0 w 6"/>
                <a:gd name="T7" fmla="*/ 2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6" name="Freeform 13072"/>
            <p:cNvSpPr>
              <a:spLocks/>
            </p:cNvSpPr>
            <p:nvPr/>
          </p:nvSpPr>
          <p:spPr bwMode="auto">
            <a:xfrm>
              <a:off x="6720104" y="5178838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7" name="Freeform 13073"/>
            <p:cNvSpPr>
              <a:spLocks/>
            </p:cNvSpPr>
            <p:nvPr/>
          </p:nvSpPr>
          <p:spPr bwMode="auto">
            <a:xfrm>
              <a:off x="6694509" y="5197120"/>
              <a:ext cx="47534" cy="25595"/>
            </a:xfrm>
            <a:custGeom>
              <a:avLst/>
              <a:gdLst>
                <a:gd name="T0" fmla="*/ 11 w 11"/>
                <a:gd name="T1" fmla="*/ 0 h 6"/>
                <a:gd name="T2" fmla="*/ 9 w 11"/>
                <a:gd name="T3" fmla="*/ 1 h 6"/>
                <a:gd name="T4" fmla="*/ 9 w 11"/>
                <a:gd name="T5" fmla="*/ 1 h 6"/>
                <a:gd name="T6" fmla="*/ 0 w 11"/>
                <a:gd name="T7" fmla="*/ 6 h 6"/>
                <a:gd name="T8" fmla="*/ 0 w 11"/>
                <a:gd name="T9" fmla="*/ 5 h 6"/>
                <a:gd name="T10" fmla="*/ 6 w 11"/>
                <a:gd name="T11" fmla="*/ 2 h 6"/>
                <a:gd name="T12" fmla="*/ 6 w 11"/>
                <a:gd name="T13" fmla="*/ 2 h 6"/>
                <a:gd name="T14" fmla="*/ 11 w 11"/>
                <a:gd name="T15" fmla="*/ 0 h 6"/>
                <a:gd name="T16" fmla="*/ 11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3"/>
                    <a:pt x="3" y="4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2" y="4"/>
                    <a:pt x="4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1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8" name="Freeform 13074"/>
            <p:cNvSpPr>
              <a:spLocks/>
            </p:cNvSpPr>
            <p:nvPr/>
          </p:nvSpPr>
          <p:spPr bwMode="auto">
            <a:xfrm>
              <a:off x="6720104" y="5200776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1 h 3"/>
                <a:gd name="T6" fmla="*/ 0 w 5"/>
                <a:gd name="T7" fmla="*/ 3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9" name="Freeform 13075"/>
            <p:cNvSpPr>
              <a:spLocks/>
            </p:cNvSpPr>
            <p:nvPr/>
          </p:nvSpPr>
          <p:spPr bwMode="auto">
            <a:xfrm>
              <a:off x="6720104" y="5219059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0" name="Freeform 13076"/>
            <p:cNvSpPr>
              <a:spLocks/>
            </p:cNvSpPr>
            <p:nvPr/>
          </p:nvSpPr>
          <p:spPr bwMode="auto">
            <a:xfrm>
              <a:off x="6720104" y="5226372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3 h 3"/>
                <a:gd name="T4" fmla="*/ 0 w 5"/>
                <a:gd name="T5" fmla="*/ 2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1" name="Freeform 13077"/>
            <p:cNvSpPr>
              <a:spLocks/>
            </p:cNvSpPr>
            <p:nvPr/>
          </p:nvSpPr>
          <p:spPr bwMode="auto">
            <a:xfrm>
              <a:off x="6714620" y="5239169"/>
              <a:ext cx="27424" cy="18282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2" name="Freeform 13078"/>
            <p:cNvSpPr>
              <a:spLocks/>
            </p:cNvSpPr>
            <p:nvPr/>
          </p:nvSpPr>
          <p:spPr bwMode="auto">
            <a:xfrm>
              <a:off x="6720104" y="524831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3" name="Freeform 13079"/>
            <p:cNvSpPr>
              <a:spLocks/>
            </p:cNvSpPr>
            <p:nvPr/>
          </p:nvSpPr>
          <p:spPr bwMode="auto">
            <a:xfrm>
              <a:off x="6689025" y="5178838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3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4" name="Freeform 13080"/>
            <p:cNvSpPr>
              <a:spLocks/>
            </p:cNvSpPr>
            <p:nvPr/>
          </p:nvSpPr>
          <p:spPr bwMode="auto">
            <a:xfrm>
              <a:off x="6685368" y="5149586"/>
              <a:ext cx="21939" cy="12798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5 w 5"/>
                <a:gd name="T5" fmla="*/ 1 h 3"/>
                <a:gd name="T6" fmla="*/ 1 w 5"/>
                <a:gd name="T7" fmla="*/ 3 h 3"/>
                <a:gd name="T8" fmla="*/ 1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5" name="Freeform 13081"/>
            <p:cNvSpPr>
              <a:spLocks/>
            </p:cNvSpPr>
            <p:nvPr/>
          </p:nvSpPr>
          <p:spPr bwMode="auto">
            <a:xfrm>
              <a:off x="6681712" y="5127647"/>
              <a:ext cx="25595" cy="16455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1 h 4"/>
                <a:gd name="T4" fmla="*/ 6 w 6"/>
                <a:gd name="T5" fmla="*/ 1 h 4"/>
                <a:gd name="T6" fmla="*/ 1 w 6"/>
                <a:gd name="T7" fmla="*/ 4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1" y="4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6" name="Freeform 13082"/>
            <p:cNvSpPr>
              <a:spLocks/>
            </p:cNvSpPr>
            <p:nvPr/>
          </p:nvSpPr>
          <p:spPr bwMode="auto">
            <a:xfrm>
              <a:off x="6685368" y="5122162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0 w 4"/>
                <a:gd name="T3" fmla="*/ 2 h 2"/>
                <a:gd name="T4" fmla="*/ 4 w 4"/>
                <a:gd name="T5" fmla="*/ 0 h 2"/>
                <a:gd name="T6" fmla="*/ 4 w 4"/>
                <a:gd name="T7" fmla="*/ 0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7" name="Freeform 13083"/>
            <p:cNvSpPr>
              <a:spLocks/>
            </p:cNvSpPr>
            <p:nvPr/>
          </p:nvSpPr>
          <p:spPr bwMode="auto">
            <a:xfrm>
              <a:off x="6681712" y="5109365"/>
              <a:ext cx="20111" cy="18282"/>
            </a:xfrm>
            <a:custGeom>
              <a:avLst/>
              <a:gdLst>
                <a:gd name="T0" fmla="*/ 0 w 5"/>
                <a:gd name="T1" fmla="*/ 3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4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8" name="Freeform 13084"/>
            <p:cNvSpPr>
              <a:spLocks/>
            </p:cNvSpPr>
            <p:nvPr/>
          </p:nvSpPr>
          <p:spPr bwMode="auto">
            <a:xfrm>
              <a:off x="6681712" y="5102052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2 h 3"/>
                <a:gd name="T4" fmla="*/ 6 w 6"/>
                <a:gd name="T5" fmla="*/ 0 h 3"/>
                <a:gd name="T6" fmla="*/ 6 w 6"/>
                <a:gd name="T7" fmla="*/ 0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9" name="Freeform 13085"/>
            <p:cNvSpPr>
              <a:spLocks/>
            </p:cNvSpPr>
            <p:nvPr/>
          </p:nvSpPr>
          <p:spPr bwMode="auto">
            <a:xfrm>
              <a:off x="6707307" y="5087426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3 h 4"/>
                <a:gd name="T4" fmla="*/ 1 w 8"/>
                <a:gd name="T5" fmla="*/ 3 h 4"/>
                <a:gd name="T6" fmla="*/ 1 w 8"/>
                <a:gd name="T7" fmla="*/ 3 h 4"/>
                <a:gd name="T8" fmla="*/ 1 w 8"/>
                <a:gd name="T9" fmla="*/ 3 h 4"/>
                <a:gd name="T10" fmla="*/ 8 w 8"/>
                <a:gd name="T11" fmla="*/ 0 h 4"/>
                <a:gd name="T12" fmla="*/ 8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0" name="Freeform 13086"/>
            <p:cNvSpPr>
              <a:spLocks/>
            </p:cNvSpPr>
            <p:nvPr/>
          </p:nvSpPr>
          <p:spPr bwMode="auto">
            <a:xfrm>
              <a:off x="6732902" y="5080113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1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1" name="Freeform 13087"/>
            <p:cNvSpPr>
              <a:spLocks/>
            </p:cNvSpPr>
            <p:nvPr/>
          </p:nvSpPr>
          <p:spPr bwMode="auto">
            <a:xfrm>
              <a:off x="6723761" y="5092910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1 h 2"/>
                <a:gd name="T6" fmla="*/ 1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2" name="Freeform 13088"/>
            <p:cNvSpPr>
              <a:spLocks/>
            </p:cNvSpPr>
            <p:nvPr/>
          </p:nvSpPr>
          <p:spPr bwMode="auto">
            <a:xfrm>
              <a:off x="6745699" y="5096566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3" name="Freeform 13089"/>
            <p:cNvSpPr>
              <a:spLocks/>
            </p:cNvSpPr>
            <p:nvPr/>
          </p:nvSpPr>
          <p:spPr bwMode="auto">
            <a:xfrm>
              <a:off x="6714620" y="5096566"/>
              <a:ext cx="27424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1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4" name="Freeform 13090"/>
            <p:cNvSpPr>
              <a:spLocks/>
            </p:cNvSpPr>
            <p:nvPr/>
          </p:nvSpPr>
          <p:spPr bwMode="auto">
            <a:xfrm>
              <a:off x="6720104" y="5105708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5" name="Freeform 13091"/>
            <p:cNvSpPr>
              <a:spLocks/>
            </p:cNvSpPr>
            <p:nvPr/>
          </p:nvSpPr>
          <p:spPr bwMode="auto">
            <a:xfrm>
              <a:off x="6714620" y="5109365"/>
              <a:ext cx="31081" cy="18282"/>
            </a:xfrm>
            <a:custGeom>
              <a:avLst/>
              <a:gdLst>
                <a:gd name="T0" fmla="*/ 7 w 7"/>
                <a:gd name="T1" fmla="*/ 1 h 4"/>
                <a:gd name="T2" fmla="*/ 1 w 7"/>
                <a:gd name="T3" fmla="*/ 4 h 4"/>
                <a:gd name="T4" fmla="*/ 1 w 7"/>
                <a:gd name="T5" fmla="*/ 3 h 4"/>
                <a:gd name="T6" fmla="*/ 7 w 7"/>
                <a:gd name="T7" fmla="*/ 0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6" name="Freeform 13092"/>
            <p:cNvSpPr>
              <a:spLocks/>
            </p:cNvSpPr>
            <p:nvPr/>
          </p:nvSpPr>
          <p:spPr bwMode="auto">
            <a:xfrm>
              <a:off x="6710963" y="5122162"/>
              <a:ext cx="31081" cy="18282"/>
            </a:xfrm>
            <a:custGeom>
              <a:avLst/>
              <a:gdLst>
                <a:gd name="T0" fmla="*/ 1 w 7"/>
                <a:gd name="T1" fmla="*/ 3 h 4"/>
                <a:gd name="T2" fmla="*/ 7 w 7"/>
                <a:gd name="T3" fmla="*/ 0 h 4"/>
                <a:gd name="T4" fmla="*/ 7 w 7"/>
                <a:gd name="T5" fmla="*/ 1 h 4"/>
                <a:gd name="T6" fmla="*/ 1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1" y="4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7" name="Freeform 13093"/>
            <p:cNvSpPr>
              <a:spLocks/>
            </p:cNvSpPr>
            <p:nvPr/>
          </p:nvSpPr>
          <p:spPr bwMode="auto">
            <a:xfrm>
              <a:off x="6720104" y="513678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8" name="Freeform 13094"/>
            <p:cNvSpPr>
              <a:spLocks/>
            </p:cNvSpPr>
            <p:nvPr/>
          </p:nvSpPr>
          <p:spPr bwMode="auto">
            <a:xfrm>
              <a:off x="6723761" y="5144101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9" name="Freeform 13095"/>
            <p:cNvSpPr>
              <a:spLocks/>
            </p:cNvSpPr>
            <p:nvPr/>
          </p:nvSpPr>
          <p:spPr bwMode="auto">
            <a:xfrm>
              <a:off x="6714620" y="5153242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0" name="Freeform 13096"/>
            <p:cNvSpPr>
              <a:spLocks/>
            </p:cNvSpPr>
            <p:nvPr/>
          </p:nvSpPr>
          <p:spPr bwMode="auto">
            <a:xfrm>
              <a:off x="6742043" y="52739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1" name="Freeform 13097"/>
            <p:cNvSpPr>
              <a:spLocks/>
            </p:cNvSpPr>
            <p:nvPr/>
          </p:nvSpPr>
          <p:spPr bwMode="auto">
            <a:xfrm>
              <a:off x="6729246" y="5273906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2" name="Freeform 13098"/>
            <p:cNvSpPr>
              <a:spLocks/>
            </p:cNvSpPr>
            <p:nvPr/>
          </p:nvSpPr>
          <p:spPr bwMode="auto">
            <a:xfrm>
              <a:off x="6720104" y="529584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3 h 3"/>
                <a:gd name="T6" fmla="*/ 0 w 5"/>
                <a:gd name="T7" fmla="*/ 2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3" name="Freeform 13099"/>
            <p:cNvSpPr>
              <a:spLocks/>
            </p:cNvSpPr>
            <p:nvPr/>
          </p:nvSpPr>
          <p:spPr bwMode="auto">
            <a:xfrm>
              <a:off x="6714620" y="5308642"/>
              <a:ext cx="27424" cy="12798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1 h 3"/>
                <a:gd name="T4" fmla="*/ 6 w 6"/>
                <a:gd name="T5" fmla="*/ 1 h 3"/>
                <a:gd name="T6" fmla="*/ 1 w 6"/>
                <a:gd name="T7" fmla="*/ 3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4" name="Freeform 13100"/>
            <p:cNvSpPr>
              <a:spLocks/>
            </p:cNvSpPr>
            <p:nvPr/>
          </p:nvSpPr>
          <p:spPr bwMode="auto">
            <a:xfrm>
              <a:off x="6736559" y="5317784"/>
              <a:ext cx="5485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5" name="Freeform 13101"/>
            <p:cNvSpPr>
              <a:spLocks/>
            </p:cNvSpPr>
            <p:nvPr/>
          </p:nvSpPr>
          <p:spPr bwMode="auto">
            <a:xfrm>
              <a:off x="6723761" y="5317784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4" y="1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6" name="Freeform 13102"/>
            <p:cNvSpPr>
              <a:spLocks/>
            </p:cNvSpPr>
            <p:nvPr/>
          </p:nvSpPr>
          <p:spPr bwMode="auto">
            <a:xfrm>
              <a:off x="6720104" y="5326924"/>
              <a:ext cx="16455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2 h 3"/>
                <a:gd name="T6" fmla="*/ 4 w 4"/>
                <a:gd name="T7" fmla="*/ 0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7" name="Freeform 13103"/>
            <p:cNvSpPr>
              <a:spLocks/>
            </p:cNvSpPr>
            <p:nvPr/>
          </p:nvSpPr>
          <p:spPr bwMode="auto">
            <a:xfrm>
              <a:off x="6720104" y="5334237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8" name="Freeform 13104"/>
            <p:cNvSpPr>
              <a:spLocks/>
            </p:cNvSpPr>
            <p:nvPr/>
          </p:nvSpPr>
          <p:spPr bwMode="auto">
            <a:xfrm>
              <a:off x="6698165" y="5314127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0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9" name="Freeform 13105"/>
            <p:cNvSpPr>
              <a:spLocks/>
            </p:cNvSpPr>
            <p:nvPr/>
          </p:nvSpPr>
          <p:spPr bwMode="auto">
            <a:xfrm>
              <a:off x="6742043" y="53433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0" name="Freeform 13106"/>
            <p:cNvSpPr>
              <a:spLocks/>
            </p:cNvSpPr>
            <p:nvPr/>
          </p:nvSpPr>
          <p:spPr bwMode="auto">
            <a:xfrm>
              <a:off x="6714620" y="5348863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0 w 6"/>
                <a:gd name="T5" fmla="*/ 2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1" name="Freeform 13107"/>
            <p:cNvSpPr>
              <a:spLocks/>
            </p:cNvSpPr>
            <p:nvPr/>
          </p:nvSpPr>
          <p:spPr bwMode="auto">
            <a:xfrm>
              <a:off x="6720104" y="5356176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2" name="Freeform 13108"/>
            <p:cNvSpPr>
              <a:spLocks/>
            </p:cNvSpPr>
            <p:nvPr/>
          </p:nvSpPr>
          <p:spPr bwMode="auto">
            <a:xfrm>
              <a:off x="6698165" y="5378115"/>
              <a:ext cx="43878" cy="21939"/>
            </a:xfrm>
            <a:custGeom>
              <a:avLst/>
              <a:gdLst>
                <a:gd name="T0" fmla="*/ 7 w 10"/>
                <a:gd name="T1" fmla="*/ 2 h 5"/>
                <a:gd name="T2" fmla="*/ 9 w 10"/>
                <a:gd name="T3" fmla="*/ 1 h 5"/>
                <a:gd name="T4" fmla="*/ 9 w 10"/>
                <a:gd name="T5" fmla="*/ 1 h 5"/>
                <a:gd name="T6" fmla="*/ 6 w 10"/>
                <a:gd name="T7" fmla="*/ 2 h 5"/>
                <a:gd name="T8" fmla="*/ 0 w 10"/>
                <a:gd name="T9" fmla="*/ 5 h 5"/>
                <a:gd name="T10" fmla="*/ 0 w 10"/>
                <a:gd name="T11" fmla="*/ 4 h 5"/>
                <a:gd name="T12" fmla="*/ 0 w 10"/>
                <a:gd name="T13" fmla="*/ 4 h 5"/>
                <a:gd name="T14" fmla="*/ 3 w 10"/>
                <a:gd name="T15" fmla="*/ 3 h 5"/>
                <a:gd name="T16" fmla="*/ 3 w 10"/>
                <a:gd name="T17" fmla="*/ 3 h 5"/>
                <a:gd name="T18" fmla="*/ 3 w 10"/>
                <a:gd name="T19" fmla="*/ 3 h 5"/>
                <a:gd name="T20" fmla="*/ 3 w 10"/>
                <a:gd name="T21" fmla="*/ 4 h 5"/>
                <a:gd name="T22" fmla="*/ 2 w 10"/>
                <a:gd name="T23" fmla="*/ 4 h 5"/>
                <a:gd name="T24" fmla="*/ 5 w 10"/>
                <a:gd name="T25" fmla="*/ 2 h 5"/>
                <a:gd name="T26" fmla="*/ 5 w 10"/>
                <a:gd name="T27" fmla="*/ 3 h 5"/>
                <a:gd name="T28" fmla="*/ 5 w 10"/>
                <a:gd name="T29" fmla="*/ 2 h 5"/>
                <a:gd name="T30" fmla="*/ 6 w 10"/>
                <a:gd name="T31" fmla="*/ 2 h 5"/>
                <a:gd name="T32" fmla="*/ 6 w 10"/>
                <a:gd name="T33" fmla="*/ 2 h 5"/>
                <a:gd name="T34" fmla="*/ 7 w 10"/>
                <a:gd name="T3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5">
                  <a:moveTo>
                    <a:pt x="7" y="2"/>
                  </a:moveTo>
                  <a:cubicBezTo>
                    <a:pt x="7" y="1"/>
                    <a:pt x="8" y="1"/>
                    <a:pt x="9" y="1"/>
                  </a:cubicBezTo>
                  <a:cubicBezTo>
                    <a:pt x="9" y="0"/>
                    <a:pt x="10" y="1"/>
                    <a:pt x="9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4"/>
                    <a:pt x="3" y="4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3" name="Freeform 13109"/>
            <p:cNvSpPr>
              <a:spLocks/>
            </p:cNvSpPr>
            <p:nvPr/>
          </p:nvSpPr>
          <p:spPr bwMode="auto">
            <a:xfrm>
              <a:off x="6723761" y="5390913"/>
              <a:ext cx="12798" cy="9142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4" name="Freeform 13110"/>
            <p:cNvSpPr>
              <a:spLocks/>
            </p:cNvSpPr>
            <p:nvPr/>
          </p:nvSpPr>
          <p:spPr bwMode="auto">
            <a:xfrm>
              <a:off x="6729246" y="5400054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0 h 1"/>
                <a:gd name="T4" fmla="*/ 0 w 3"/>
                <a:gd name="T5" fmla="*/ 1 h 1"/>
                <a:gd name="T6" fmla="*/ 0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5" name="Freeform 13111"/>
            <p:cNvSpPr>
              <a:spLocks/>
            </p:cNvSpPr>
            <p:nvPr/>
          </p:nvSpPr>
          <p:spPr bwMode="auto">
            <a:xfrm>
              <a:off x="6701822" y="5368974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1 h 2"/>
                <a:gd name="T6" fmla="*/ 2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6" name="Freeform 13112"/>
            <p:cNvSpPr>
              <a:spLocks/>
            </p:cNvSpPr>
            <p:nvPr/>
          </p:nvSpPr>
          <p:spPr bwMode="auto">
            <a:xfrm>
              <a:off x="6701822" y="5361661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7" name="Freeform 13113"/>
            <p:cNvSpPr>
              <a:spLocks/>
            </p:cNvSpPr>
            <p:nvPr/>
          </p:nvSpPr>
          <p:spPr bwMode="auto">
            <a:xfrm>
              <a:off x="6637834" y="5301329"/>
              <a:ext cx="16455" cy="12798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8" name="Freeform 13114"/>
            <p:cNvSpPr>
              <a:spLocks/>
            </p:cNvSpPr>
            <p:nvPr/>
          </p:nvSpPr>
          <p:spPr bwMode="auto">
            <a:xfrm>
              <a:off x="6650631" y="5279390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9" name="Freeform 13115"/>
            <p:cNvSpPr>
              <a:spLocks/>
            </p:cNvSpPr>
            <p:nvPr/>
          </p:nvSpPr>
          <p:spPr bwMode="auto">
            <a:xfrm>
              <a:off x="6615895" y="5321440"/>
              <a:ext cx="21939" cy="9142"/>
            </a:xfrm>
            <a:custGeom>
              <a:avLst/>
              <a:gdLst>
                <a:gd name="T0" fmla="*/ 5 w 5"/>
                <a:gd name="T1" fmla="*/ 1 h 2"/>
                <a:gd name="T2" fmla="*/ 1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5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0" name="Freeform 13116"/>
            <p:cNvSpPr>
              <a:spLocks/>
            </p:cNvSpPr>
            <p:nvPr/>
          </p:nvSpPr>
          <p:spPr bwMode="auto">
            <a:xfrm>
              <a:off x="6615895" y="5343379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1" name="Freeform 13117"/>
            <p:cNvSpPr>
              <a:spLocks/>
            </p:cNvSpPr>
            <p:nvPr/>
          </p:nvSpPr>
          <p:spPr bwMode="auto">
            <a:xfrm>
              <a:off x="6634178" y="5361661"/>
              <a:ext cx="20111" cy="16455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4 h 4"/>
                <a:gd name="T4" fmla="*/ 0 w 5"/>
                <a:gd name="T5" fmla="*/ 3 h 4"/>
                <a:gd name="T6" fmla="*/ 5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3" y="2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2" name="Freeform 13118"/>
            <p:cNvSpPr>
              <a:spLocks/>
            </p:cNvSpPr>
            <p:nvPr/>
          </p:nvSpPr>
          <p:spPr bwMode="auto">
            <a:xfrm>
              <a:off x="6634178" y="5368974"/>
              <a:ext cx="20111" cy="14626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3" name="Freeform 13119"/>
            <p:cNvSpPr>
              <a:spLocks/>
            </p:cNvSpPr>
            <p:nvPr/>
          </p:nvSpPr>
          <p:spPr bwMode="auto">
            <a:xfrm>
              <a:off x="6628692" y="5383600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2 h 3"/>
                <a:gd name="T6" fmla="*/ 5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4" name="Freeform 13120"/>
            <p:cNvSpPr>
              <a:spLocks/>
            </p:cNvSpPr>
            <p:nvPr/>
          </p:nvSpPr>
          <p:spPr bwMode="auto">
            <a:xfrm>
              <a:off x="6634178" y="5400054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5" name="Freeform 13122"/>
            <p:cNvSpPr>
              <a:spLocks/>
            </p:cNvSpPr>
            <p:nvPr/>
          </p:nvSpPr>
          <p:spPr bwMode="auto">
            <a:xfrm>
              <a:off x="6619552" y="5431133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6" name="Freeform 13123"/>
            <p:cNvSpPr>
              <a:spLocks/>
            </p:cNvSpPr>
            <p:nvPr/>
          </p:nvSpPr>
          <p:spPr bwMode="auto">
            <a:xfrm>
              <a:off x="6606753" y="5438446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7" name="Freeform 13124"/>
            <p:cNvSpPr>
              <a:spLocks/>
            </p:cNvSpPr>
            <p:nvPr/>
          </p:nvSpPr>
          <p:spPr bwMode="auto">
            <a:xfrm>
              <a:off x="6634178" y="5438446"/>
              <a:ext cx="7313" cy="914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8" name="Freeform 13125"/>
            <p:cNvSpPr>
              <a:spLocks/>
            </p:cNvSpPr>
            <p:nvPr/>
          </p:nvSpPr>
          <p:spPr bwMode="auto">
            <a:xfrm>
              <a:off x="6723761" y="5425649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9" name="Freeform 13126"/>
            <p:cNvSpPr>
              <a:spLocks/>
            </p:cNvSpPr>
            <p:nvPr/>
          </p:nvSpPr>
          <p:spPr bwMode="auto">
            <a:xfrm>
              <a:off x="6732902" y="5443931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0" name="Freeform 13127"/>
            <p:cNvSpPr>
              <a:spLocks/>
            </p:cNvSpPr>
            <p:nvPr/>
          </p:nvSpPr>
          <p:spPr bwMode="auto">
            <a:xfrm>
              <a:off x="6742043" y="5447588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1" name="Freeform 13128"/>
            <p:cNvSpPr>
              <a:spLocks/>
            </p:cNvSpPr>
            <p:nvPr/>
          </p:nvSpPr>
          <p:spPr bwMode="auto">
            <a:xfrm>
              <a:off x="6559219" y="4910086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2" name="Freeform 13129"/>
            <p:cNvSpPr>
              <a:spLocks/>
            </p:cNvSpPr>
            <p:nvPr/>
          </p:nvSpPr>
          <p:spPr bwMode="auto">
            <a:xfrm>
              <a:off x="6559219" y="4919227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4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4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3" name="Freeform 13130"/>
            <p:cNvSpPr>
              <a:spLocks/>
            </p:cNvSpPr>
            <p:nvPr/>
          </p:nvSpPr>
          <p:spPr bwMode="auto">
            <a:xfrm>
              <a:off x="6529967" y="493202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4" name="Freeform 13131"/>
            <p:cNvSpPr>
              <a:spLocks/>
            </p:cNvSpPr>
            <p:nvPr/>
          </p:nvSpPr>
          <p:spPr bwMode="auto">
            <a:xfrm>
              <a:off x="6555563" y="4963105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5 w 5"/>
                <a:gd name="T5" fmla="*/ 0 h 3"/>
                <a:gd name="T6" fmla="*/ 5 w 5"/>
                <a:gd name="T7" fmla="*/ 1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5" name="Freeform 13132"/>
            <p:cNvSpPr>
              <a:spLocks/>
            </p:cNvSpPr>
            <p:nvPr/>
          </p:nvSpPr>
          <p:spPr bwMode="auto">
            <a:xfrm>
              <a:off x="6555563" y="4972246"/>
              <a:ext cx="25595" cy="12798"/>
            </a:xfrm>
            <a:custGeom>
              <a:avLst/>
              <a:gdLst>
                <a:gd name="T0" fmla="*/ 5 w 6"/>
                <a:gd name="T1" fmla="*/ 1 h 3"/>
                <a:gd name="T2" fmla="*/ 1 w 6"/>
                <a:gd name="T3" fmla="*/ 3 h 3"/>
                <a:gd name="T4" fmla="*/ 1 w 6"/>
                <a:gd name="T5" fmla="*/ 2 h 3"/>
                <a:gd name="T6" fmla="*/ 5 w 6"/>
                <a:gd name="T7" fmla="*/ 0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6" name="Freeform 13133"/>
            <p:cNvSpPr>
              <a:spLocks/>
            </p:cNvSpPr>
            <p:nvPr/>
          </p:nvSpPr>
          <p:spPr bwMode="auto">
            <a:xfrm>
              <a:off x="6559219" y="4979559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7" name="Freeform 13134"/>
            <p:cNvSpPr>
              <a:spLocks/>
            </p:cNvSpPr>
            <p:nvPr/>
          </p:nvSpPr>
          <p:spPr bwMode="auto">
            <a:xfrm>
              <a:off x="6564705" y="4988700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8" name="Freeform 13135"/>
            <p:cNvSpPr>
              <a:spLocks/>
            </p:cNvSpPr>
            <p:nvPr/>
          </p:nvSpPr>
          <p:spPr bwMode="auto">
            <a:xfrm>
              <a:off x="6564705" y="4992356"/>
              <a:ext cx="20111" cy="9142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9" name="Freeform 13136"/>
            <p:cNvSpPr>
              <a:spLocks/>
            </p:cNvSpPr>
            <p:nvPr/>
          </p:nvSpPr>
          <p:spPr bwMode="auto">
            <a:xfrm>
              <a:off x="6555563" y="4944822"/>
              <a:ext cx="12798" cy="914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0" name="Freeform 13137"/>
            <p:cNvSpPr>
              <a:spLocks/>
            </p:cNvSpPr>
            <p:nvPr/>
          </p:nvSpPr>
          <p:spPr bwMode="auto">
            <a:xfrm>
              <a:off x="6663429" y="4972246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1" name="Freeform 13138"/>
            <p:cNvSpPr>
              <a:spLocks/>
            </p:cNvSpPr>
            <p:nvPr/>
          </p:nvSpPr>
          <p:spPr bwMode="auto">
            <a:xfrm>
              <a:off x="6667086" y="4988700"/>
              <a:ext cx="0" cy="365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2" name="Freeform 13139"/>
            <p:cNvSpPr>
              <a:spLocks/>
            </p:cNvSpPr>
            <p:nvPr/>
          </p:nvSpPr>
          <p:spPr bwMode="auto">
            <a:xfrm>
              <a:off x="6667086" y="4902773"/>
              <a:ext cx="14626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3" name="Freeform 13140"/>
            <p:cNvSpPr>
              <a:spLocks/>
            </p:cNvSpPr>
            <p:nvPr/>
          </p:nvSpPr>
          <p:spPr bwMode="auto">
            <a:xfrm>
              <a:off x="6676226" y="4893632"/>
              <a:ext cx="5485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4" name="Freeform 13141"/>
            <p:cNvSpPr>
              <a:spLocks/>
            </p:cNvSpPr>
            <p:nvPr/>
          </p:nvSpPr>
          <p:spPr bwMode="auto">
            <a:xfrm>
              <a:off x="6710963" y="4889975"/>
              <a:ext cx="25595" cy="7313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6 w 6"/>
                <a:gd name="T7" fmla="*/ 0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5" name="Freeform 13142"/>
            <p:cNvSpPr>
              <a:spLocks/>
            </p:cNvSpPr>
            <p:nvPr/>
          </p:nvSpPr>
          <p:spPr bwMode="auto">
            <a:xfrm>
              <a:off x="6714620" y="4897288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6 w 6"/>
                <a:gd name="T3" fmla="*/ 0 h 2"/>
                <a:gd name="T4" fmla="*/ 0 w 6"/>
                <a:gd name="T5" fmla="*/ 2 h 2"/>
                <a:gd name="T6" fmla="*/ 0 w 6"/>
                <a:gd name="T7" fmla="*/ 2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6" name="Freeform 13143"/>
            <p:cNvSpPr>
              <a:spLocks/>
            </p:cNvSpPr>
            <p:nvPr/>
          </p:nvSpPr>
          <p:spPr bwMode="auto">
            <a:xfrm>
              <a:off x="6720104" y="4915570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2 h 3"/>
                <a:gd name="T6" fmla="*/ 5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7" name="Freeform 13144"/>
            <p:cNvSpPr>
              <a:spLocks/>
            </p:cNvSpPr>
            <p:nvPr/>
          </p:nvSpPr>
          <p:spPr bwMode="auto">
            <a:xfrm>
              <a:off x="6694509" y="5067315"/>
              <a:ext cx="20111" cy="7313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4 w 5"/>
                <a:gd name="T5" fmla="*/ 0 h 2"/>
                <a:gd name="T6" fmla="*/ 5 w 5"/>
                <a:gd name="T7" fmla="*/ 0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8" name="Freeform 13145"/>
            <p:cNvSpPr>
              <a:spLocks/>
            </p:cNvSpPr>
            <p:nvPr/>
          </p:nvSpPr>
          <p:spPr bwMode="auto">
            <a:xfrm>
              <a:off x="6694509" y="5049032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9" name="Freeform 13146"/>
            <p:cNvSpPr>
              <a:spLocks/>
            </p:cNvSpPr>
            <p:nvPr/>
          </p:nvSpPr>
          <p:spPr bwMode="auto">
            <a:xfrm>
              <a:off x="6723761" y="5054516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1 h 2"/>
                <a:gd name="T6" fmla="*/ 1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2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0" name="Freeform 13147"/>
            <p:cNvSpPr>
              <a:spLocks/>
            </p:cNvSpPr>
            <p:nvPr/>
          </p:nvSpPr>
          <p:spPr bwMode="auto">
            <a:xfrm>
              <a:off x="6723761" y="5070971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1" name="Freeform 13148"/>
            <p:cNvSpPr>
              <a:spLocks/>
            </p:cNvSpPr>
            <p:nvPr/>
          </p:nvSpPr>
          <p:spPr bwMode="auto">
            <a:xfrm>
              <a:off x="6593956" y="5027093"/>
              <a:ext cx="0" cy="548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2" name="Freeform 13149"/>
            <p:cNvSpPr>
              <a:spLocks/>
            </p:cNvSpPr>
            <p:nvPr/>
          </p:nvSpPr>
          <p:spPr bwMode="auto">
            <a:xfrm>
              <a:off x="6612239" y="4827815"/>
              <a:ext cx="25595" cy="14626"/>
            </a:xfrm>
            <a:custGeom>
              <a:avLst/>
              <a:gdLst>
                <a:gd name="T0" fmla="*/ 5 w 6"/>
                <a:gd name="T1" fmla="*/ 1 h 3"/>
                <a:gd name="T2" fmla="*/ 2 w 6"/>
                <a:gd name="T3" fmla="*/ 3 h 3"/>
                <a:gd name="T4" fmla="*/ 1 w 6"/>
                <a:gd name="T5" fmla="*/ 2 h 3"/>
                <a:gd name="T6" fmla="*/ 0 w 6"/>
                <a:gd name="T7" fmla="*/ 3 h 3"/>
                <a:gd name="T8" fmla="*/ 0 w 6"/>
                <a:gd name="T9" fmla="*/ 2 h 3"/>
                <a:gd name="T10" fmla="*/ 5 w 6"/>
                <a:gd name="T11" fmla="*/ 0 h 3"/>
                <a:gd name="T12" fmla="*/ 5 w 6"/>
                <a:gd name="T13" fmla="*/ 1 h 3"/>
                <a:gd name="T14" fmla="*/ 2 w 6"/>
                <a:gd name="T15" fmla="*/ 2 h 3"/>
                <a:gd name="T16" fmla="*/ 5 w 6"/>
                <a:gd name="T17" fmla="*/ 1 h 3"/>
                <a:gd name="T18" fmla="*/ 5 w 6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2"/>
                    <a:pt x="3" y="2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3" name="Freeform 13150"/>
            <p:cNvSpPr>
              <a:spLocks/>
            </p:cNvSpPr>
            <p:nvPr/>
          </p:nvSpPr>
          <p:spPr bwMode="auto">
            <a:xfrm>
              <a:off x="6615895" y="5416507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4" name="Freeform 13151"/>
            <p:cNvSpPr>
              <a:spLocks/>
            </p:cNvSpPr>
            <p:nvPr/>
          </p:nvSpPr>
          <p:spPr bwMode="auto">
            <a:xfrm>
              <a:off x="6606753" y="5416507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7 w 8"/>
                <a:gd name="T5" fmla="*/ 1 h 5"/>
                <a:gd name="T6" fmla="*/ 7 w 8"/>
                <a:gd name="T7" fmla="*/ 1 h 5"/>
                <a:gd name="T8" fmla="*/ 8 w 8"/>
                <a:gd name="T9" fmla="*/ 1 h 5"/>
                <a:gd name="T10" fmla="*/ 8 w 8"/>
                <a:gd name="T11" fmla="*/ 1 h 5"/>
                <a:gd name="T12" fmla="*/ 3 w 8"/>
                <a:gd name="T13" fmla="*/ 4 h 5"/>
                <a:gd name="T14" fmla="*/ 3 w 8"/>
                <a:gd name="T15" fmla="*/ 4 h 5"/>
                <a:gd name="T16" fmla="*/ 6 w 8"/>
                <a:gd name="T17" fmla="*/ 2 h 5"/>
                <a:gd name="T18" fmla="*/ 0 w 8"/>
                <a:gd name="T19" fmla="*/ 5 h 5"/>
                <a:gd name="T20" fmla="*/ 0 w 8"/>
                <a:gd name="T21" fmla="*/ 5 h 5"/>
                <a:gd name="T22" fmla="*/ 2 w 8"/>
                <a:gd name="T23" fmla="*/ 4 h 5"/>
                <a:gd name="T24" fmla="*/ 2 w 8"/>
                <a:gd name="T25" fmla="*/ 4 h 5"/>
                <a:gd name="T26" fmla="*/ 4 w 8"/>
                <a:gd name="T27" fmla="*/ 3 h 5"/>
                <a:gd name="T28" fmla="*/ 4 w 8"/>
                <a:gd name="T29" fmla="*/ 2 h 5"/>
                <a:gd name="T30" fmla="*/ 8 w 8"/>
                <a:gd name="T31" fmla="*/ 0 h 5"/>
                <a:gd name="T32" fmla="*/ 8 w 8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4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3" y="2"/>
                    <a:pt x="4" y="2"/>
                  </a:cubicBezTo>
                  <a:cubicBezTo>
                    <a:pt x="5" y="2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5" name="Freeform 13152"/>
            <p:cNvSpPr>
              <a:spLocks/>
            </p:cNvSpPr>
            <p:nvPr/>
          </p:nvSpPr>
          <p:spPr bwMode="auto">
            <a:xfrm>
              <a:off x="6619552" y="5421993"/>
              <a:ext cx="27424" cy="16455"/>
            </a:xfrm>
            <a:custGeom>
              <a:avLst/>
              <a:gdLst>
                <a:gd name="T0" fmla="*/ 1 w 6"/>
                <a:gd name="T1" fmla="*/ 4 h 4"/>
                <a:gd name="T2" fmla="*/ 0 w 6"/>
                <a:gd name="T3" fmla="*/ 3 h 4"/>
                <a:gd name="T4" fmla="*/ 1 w 6"/>
                <a:gd name="T5" fmla="*/ 3 h 4"/>
                <a:gd name="T6" fmla="*/ 1 w 6"/>
                <a:gd name="T7" fmla="*/ 3 h 4"/>
                <a:gd name="T8" fmla="*/ 2 w 6"/>
                <a:gd name="T9" fmla="*/ 3 h 4"/>
                <a:gd name="T10" fmla="*/ 5 w 6"/>
                <a:gd name="T11" fmla="*/ 0 h 4"/>
                <a:gd name="T12" fmla="*/ 6 w 6"/>
                <a:gd name="T13" fmla="*/ 0 h 4"/>
                <a:gd name="T14" fmla="*/ 3 w 6"/>
                <a:gd name="T15" fmla="*/ 2 h 4"/>
                <a:gd name="T16" fmla="*/ 5 w 6"/>
                <a:gd name="T17" fmla="*/ 1 h 4"/>
                <a:gd name="T18" fmla="*/ 5 w 6"/>
                <a:gd name="T19" fmla="*/ 1 h 4"/>
                <a:gd name="T20" fmla="*/ 2 w 6"/>
                <a:gd name="T21" fmla="*/ 3 h 4"/>
                <a:gd name="T22" fmla="*/ 1 w 6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0" y="4"/>
                    <a:pt x="0" y="4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6" name="Freeform 13153"/>
            <p:cNvSpPr>
              <a:spLocks noEditPoints="1"/>
            </p:cNvSpPr>
            <p:nvPr/>
          </p:nvSpPr>
          <p:spPr bwMode="auto">
            <a:xfrm>
              <a:off x="6754841" y="4807705"/>
              <a:ext cx="202935" cy="120664"/>
            </a:xfrm>
            <a:custGeom>
              <a:avLst/>
              <a:gdLst>
                <a:gd name="T0" fmla="*/ 31 w 47"/>
                <a:gd name="T1" fmla="*/ 25 h 28"/>
                <a:gd name="T2" fmla="*/ 38 w 47"/>
                <a:gd name="T3" fmla="*/ 25 h 28"/>
                <a:gd name="T4" fmla="*/ 47 w 47"/>
                <a:gd name="T5" fmla="*/ 23 h 28"/>
                <a:gd name="T6" fmla="*/ 35 w 47"/>
                <a:gd name="T7" fmla="*/ 19 h 28"/>
                <a:gd name="T8" fmla="*/ 36 w 47"/>
                <a:gd name="T9" fmla="*/ 20 h 28"/>
                <a:gd name="T10" fmla="*/ 36 w 47"/>
                <a:gd name="T11" fmla="*/ 20 h 28"/>
                <a:gd name="T12" fmla="*/ 36 w 47"/>
                <a:gd name="T13" fmla="*/ 21 h 28"/>
                <a:gd name="T14" fmla="*/ 39 w 47"/>
                <a:gd name="T15" fmla="*/ 20 h 28"/>
                <a:gd name="T16" fmla="*/ 34 w 47"/>
                <a:gd name="T17" fmla="*/ 22 h 28"/>
                <a:gd name="T18" fmla="*/ 30 w 47"/>
                <a:gd name="T19" fmla="*/ 23 h 28"/>
                <a:gd name="T20" fmla="*/ 29 w 47"/>
                <a:gd name="T21" fmla="*/ 23 h 28"/>
                <a:gd name="T22" fmla="*/ 29 w 47"/>
                <a:gd name="T23" fmla="*/ 23 h 28"/>
                <a:gd name="T24" fmla="*/ 29 w 47"/>
                <a:gd name="T25" fmla="*/ 22 h 28"/>
                <a:gd name="T26" fmla="*/ 32 w 47"/>
                <a:gd name="T27" fmla="*/ 20 h 28"/>
                <a:gd name="T28" fmla="*/ 28 w 47"/>
                <a:gd name="T29" fmla="*/ 19 h 28"/>
                <a:gd name="T30" fmla="*/ 9 w 47"/>
                <a:gd name="T31" fmla="*/ 23 h 28"/>
                <a:gd name="T32" fmla="*/ 7 w 47"/>
                <a:gd name="T33" fmla="*/ 19 h 28"/>
                <a:gd name="T34" fmla="*/ 1 w 47"/>
                <a:gd name="T35" fmla="*/ 21 h 28"/>
                <a:gd name="T36" fmla="*/ 8 w 47"/>
                <a:gd name="T37" fmla="*/ 20 h 28"/>
                <a:gd name="T38" fmla="*/ 3 w 47"/>
                <a:gd name="T39" fmla="*/ 21 h 28"/>
                <a:gd name="T40" fmla="*/ 9 w 47"/>
                <a:gd name="T41" fmla="*/ 23 h 28"/>
                <a:gd name="T42" fmla="*/ 8 w 47"/>
                <a:gd name="T43" fmla="*/ 23 h 28"/>
                <a:gd name="T44" fmla="*/ 9 w 47"/>
                <a:gd name="T45" fmla="*/ 23 h 28"/>
                <a:gd name="T46" fmla="*/ 30 w 47"/>
                <a:gd name="T47" fmla="*/ 27 h 28"/>
                <a:gd name="T48" fmla="*/ 31 w 47"/>
                <a:gd name="T49" fmla="*/ 26 h 28"/>
                <a:gd name="T50" fmla="*/ 30 w 47"/>
                <a:gd name="T51" fmla="*/ 25 h 28"/>
                <a:gd name="T52" fmla="*/ 39 w 47"/>
                <a:gd name="T53" fmla="*/ 21 h 28"/>
                <a:gd name="T54" fmla="*/ 38 w 47"/>
                <a:gd name="T55" fmla="*/ 22 h 28"/>
                <a:gd name="T56" fmla="*/ 41 w 47"/>
                <a:gd name="T57" fmla="*/ 21 h 28"/>
                <a:gd name="T58" fmla="*/ 36 w 47"/>
                <a:gd name="T59" fmla="*/ 23 h 28"/>
                <a:gd name="T60" fmla="*/ 30 w 47"/>
                <a:gd name="T61" fmla="*/ 25 h 28"/>
                <a:gd name="T62" fmla="*/ 46 w 47"/>
                <a:gd name="T63" fmla="*/ 23 h 28"/>
                <a:gd name="T64" fmla="*/ 46 w 47"/>
                <a:gd name="T65" fmla="*/ 24 h 28"/>
                <a:gd name="T66" fmla="*/ 39 w 47"/>
                <a:gd name="T67" fmla="*/ 25 h 28"/>
                <a:gd name="T68" fmla="*/ 38 w 47"/>
                <a:gd name="T69" fmla="*/ 25 h 28"/>
                <a:gd name="T70" fmla="*/ 44 w 47"/>
                <a:gd name="T71" fmla="*/ 22 h 28"/>
                <a:gd name="T72" fmla="*/ 35 w 47"/>
                <a:gd name="T73" fmla="*/ 25 h 28"/>
                <a:gd name="T74" fmla="*/ 34 w 47"/>
                <a:gd name="T75" fmla="*/ 24 h 28"/>
                <a:gd name="T76" fmla="*/ 42 w 47"/>
                <a:gd name="T77" fmla="*/ 21 h 28"/>
                <a:gd name="T78" fmla="*/ 42 w 47"/>
                <a:gd name="T79" fmla="*/ 22 h 28"/>
                <a:gd name="T80" fmla="*/ 41 w 47"/>
                <a:gd name="T81" fmla="*/ 22 h 28"/>
                <a:gd name="T82" fmla="*/ 45 w 47"/>
                <a:gd name="T83" fmla="*/ 22 h 28"/>
                <a:gd name="T84" fmla="*/ 45 w 47"/>
                <a:gd name="T85" fmla="*/ 23 h 28"/>
                <a:gd name="T86" fmla="*/ 46 w 47"/>
                <a:gd name="T87" fmla="*/ 23 h 28"/>
                <a:gd name="T88" fmla="*/ 42 w 47"/>
                <a:gd name="T89" fmla="*/ 25 h 28"/>
                <a:gd name="T90" fmla="*/ 40 w 47"/>
                <a:gd name="T91" fmla="*/ 25 h 28"/>
                <a:gd name="T92" fmla="*/ 40 w 47"/>
                <a:gd name="T93" fmla="*/ 24 h 28"/>
                <a:gd name="T94" fmla="*/ 32 w 47"/>
                <a:gd name="T95" fmla="*/ 25 h 28"/>
                <a:gd name="T96" fmla="*/ 32 w 47"/>
                <a:gd name="T97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28">
                  <a:moveTo>
                    <a:pt x="31" y="25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3" y="25"/>
                    <a:pt x="36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40" y="25"/>
                    <a:pt x="42" y="25"/>
                    <a:pt x="43" y="25"/>
                  </a:cubicBezTo>
                  <a:cubicBezTo>
                    <a:pt x="44" y="25"/>
                    <a:pt x="45" y="25"/>
                    <a:pt x="45" y="24"/>
                  </a:cubicBezTo>
                  <a:cubicBezTo>
                    <a:pt x="46" y="24"/>
                    <a:pt x="47" y="24"/>
                    <a:pt x="47" y="23"/>
                  </a:cubicBezTo>
                  <a:cubicBezTo>
                    <a:pt x="47" y="23"/>
                    <a:pt x="46" y="23"/>
                    <a:pt x="46" y="23"/>
                  </a:cubicBezTo>
                  <a:cubicBezTo>
                    <a:pt x="45" y="22"/>
                    <a:pt x="43" y="21"/>
                    <a:pt x="41" y="21"/>
                  </a:cubicBezTo>
                  <a:cubicBezTo>
                    <a:pt x="39" y="20"/>
                    <a:pt x="37" y="20"/>
                    <a:pt x="35" y="19"/>
                  </a:cubicBezTo>
                  <a:cubicBezTo>
                    <a:pt x="33" y="19"/>
                    <a:pt x="30" y="18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18"/>
                    <a:pt x="34" y="19"/>
                    <a:pt x="36" y="20"/>
                  </a:cubicBezTo>
                  <a:cubicBezTo>
                    <a:pt x="35" y="20"/>
                    <a:pt x="34" y="20"/>
                    <a:pt x="34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5" y="21"/>
                    <a:pt x="35" y="20"/>
                    <a:pt x="36" y="20"/>
                  </a:cubicBezTo>
                  <a:cubicBezTo>
                    <a:pt x="37" y="20"/>
                    <a:pt x="37" y="20"/>
                    <a:pt x="38" y="20"/>
                  </a:cubicBezTo>
                  <a:cubicBezTo>
                    <a:pt x="37" y="20"/>
                    <a:pt x="36" y="21"/>
                    <a:pt x="36" y="21"/>
                  </a:cubicBezTo>
                  <a:cubicBezTo>
                    <a:pt x="36" y="21"/>
                    <a:pt x="36" y="22"/>
                    <a:pt x="36" y="21"/>
                  </a:cubicBezTo>
                  <a:cubicBezTo>
                    <a:pt x="37" y="21"/>
                    <a:pt x="37" y="21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7" y="21"/>
                    <a:pt x="36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2"/>
                    <a:pt x="34" y="22"/>
                  </a:cubicBezTo>
                  <a:cubicBezTo>
                    <a:pt x="33" y="23"/>
                    <a:pt x="31" y="23"/>
                    <a:pt x="30" y="24"/>
                  </a:cubicBezTo>
                  <a:cubicBezTo>
                    <a:pt x="30" y="24"/>
                    <a:pt x="30" y="24"/>
                    <a:pt x="29" y="23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2"/>
                    <a:pt x="30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0" y="22"/>
                    <a:pt x="30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1" y="20"/>
                    <a:pt x="30" y="21"/>
                    <a:pt x="29" y="22"/>
                  </a:cubicBezTo>
                  <a:cubicBezTo>
                    <a:pt x="29" y="21"/>
                    <a:pt x="28" y="20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2" y="20"/>
                    <a:pt x="15" y="21"/>
                    <a:pt x="9" y="23"/>
                  </a:cubicBezTo>
                  <a:cubicBezTo>
                    <a:pt x="6" y="15"/>
                    <a:pt x="2" y="8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7"/>
                    <a:pt x="4" y="1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19"/>
                    <a:pt x="3" y="20"/>
                    <a:pt x="1" y="21"/>
                  </a:cubicBezTo>
                  <a:cubicBezTo>
                    <a:pt x="0" y="21"/>
                    <a:pt x="0" y="21"/>
                    <a:pt x="1" y="21"/>
                  </a:cubicBezTo>
                  <a:cubicBezTo>
                    <a:pt x="3" y="21"/>
                    <a:pt x="5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8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6" y="20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6" y="21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7" y="23"/>
                    <a:pt x="5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5" y="24"/>
                    <a:pt x="7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5" y="22"/>
                    <a:pt x="21" y="20"/>
                    <a:pt x="28" y="19"/>
                  </a:cubicBezTo>
                  <a:cubicBezTo>
                    <a:pt x="29" y="22"/>
                    <a:pt x="29" y="24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1" y="28"/>
                  </a:cubicBezTo>
                  <a:cubicBezTo>
                    <a:pt x="31" y="28"/>
                    <a:pt x="31" y="27"/>
                    <a:pt x="31" y="27"/>
                  </a:cubicBezTo>
                  <a:cubicBezTo>
                    <a:pt x="31" y="27"/>
                    <a:pt x="31" y="27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26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3"/>
                    <a:pt x="36" y="22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40" y="21"/>
                    <a:pt x="40" y="21"/>
                  </a:cubicBezTo>
                  <a:cubicBezTo>
                    <a:pt x="40" y="21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2"/>
                    <a:pt x="40" y="22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39" y="22"/>
                    <a:pt x="37" y="23"/>
                    <a:pt x="35" y="23"/>
                  </a:cubicBezTo>
                  <a:cubicBezTo>
                    <a:pt x="35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4" y="23"/>
                    <a:pt x="33" y="24"/>
                    <a:pt x="31" y="25"/>
                  </a:cubicBezTo>
                  <a:cubicBezTo>
                    <a:pt x="31" y="25"/>
                    <a:pt x="31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5"/>
                    <a:pt x="31" y="25"/>
                    <a:pt x="31" y="25"/>
                  </a:cubicBezTo>
                  <a:close/>
                  <a:moveTo>
                    <a:pt x="46" y="23"/>
                  </a:moveTo>
                  <a:cubicBezTo>
                    <a:pt x="47" y="23"/>
                    <a:pt x="47" y="23"/>
                    <a:pt x="46" y="23"/>
                  </a:cubicBezTo>
                  <a:close/>
                  <a:moveTo>
                    <a:pt x="43" y="25"/>
                  </a:moveTo>
                  <a:cubicBezTo>
                    <a:pt x="44" y="24"/>
                    <a:pt x="45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5"/>
                    <a:pt x="44" y="25"/>
                    <a:pt x="43" y="25"/>
                  </a:cubicBezTo>
                  <a:close/>
                  <a:moveTo>
                    <a:pt x="39" y="25"/>
                  </a:moveTo>
                  <a:cubicBezTo>
                    <a:pt x="40" y="24"/>
                    <a:pt x="40" y="24"/>
                    <a:pt x="41" y="24"/>
                  </a:cubicBezTo>
                  <a:cubicBezTo>
                    <a:pt x="41" y="24"/>
                    <a:pt x="41" y="23"/>
                    <a:pt x="41" y="23"/>
                  </a:cubicBezTo>
                  <a:cubicBezTo>
                    <a:pt x="40" y="24"/>
                    <a:pt x="39" y="24"/>
                    <a:pt x="38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9" y="24"/>
                    <a:pt x="41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1" y="23"/>
                    <a:pt x="38" y="24"/>
                    <a:pt x="36" y="24"/>
                  </a:cubicBezTo>
                  <a:cubicBezTo>
                    <a:pt x="36" y="24"/>
                    <a:pt x="36" y="24"/>
                    <a:pt x="36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6" y="24"/>
                    <a:pt x="37" y="24"/>
                    <a:pt x="38" y="23"/>
                  </a:cubicBezTo>
                  <a:cubicBezTo>
                    <a:pt x="39" y="23"/>
                    <a:pt x="39" y="23"/>
                    <a:pt x="38" y="23"/>
                  </a:cubicBezTo>
                  <a:cubicBezTo>
                    <a:pt x="37" y="23"/>
                    <a:pt x="36" y="24"/>
                    <a:pt x="34" y="24"/>
                  </a:cubicBezTo>
                  <a:cubicBezTo>
                    <a:pt x="34" y="24"/>
                    <a:pt x="34" y="24"/>
                    <a:pt x="34" y="25"/>
                  </a:cubicBezTo>
                  <a:cubicBezTo>
                    <a:pt x="34" y="25"/>
                    <a:pt x="33" y="25"/>
                    <a:pt x="32" y="25"/>
                  </a:cubicBezTo>
                  <a:cubicBezTo>
                    <a:pt x="35" y="23"/>
                    <a:pt x="39" y="22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1" y="22"/>
                    <a:pt x="41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2" y="22"/>
                    <a:pt x="42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4" y="22"/>
                    <a:pt x="45" y="22"/>
                  </a:cubicBezTo>
                  <a:cubicBezTo>
                    <a:pt x="44" y="23"/>
                    <a:pt x="43" y="23"/>
                    <a:pt x="43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4" y="23"/>
                    <a:pt x="45" y="23"/>
                  </a:cubicBezTo>
                  <a:cubicBezTo>
                    <a:pt x="45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4"/>
                    <a:pt x="44" y="24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2" y="24"/>
                    <a:pt x="44" y="24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4" y="23"/>
                    <a:pt x="42" y="24"/>
                    <a:pt x="40" y="24"/>
                  </a:cubicBezTo>
                  <a:cubicBezTo>
                    <a:pt x="40" y="24"/>
                    <a:pt x="40" y="25"/>
                    <a:pt x="40" y="25"/>
                  </a:cubicBezTo>
                  <a:cubicBezTo>
                    <a:pt x="40" y="25"/>
                    <a:pt x="39" y="25"/>
                    <a:pt x="39" y="25"/>
                  </a:cubicBezTo>
                  <a:close/>
                  <a:moveTo>
                    <a:pt x="32" y="25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7" name="Freeform 13154"/>
            <p:cNvSpPr>
              <a:spLocks/>
            </p:cNvSpPr>
            <p:nvPr/>
          </p:nvSpPr>
          <p:spPr bwMode="auto">
            <a:xfrm>
              <a:off x="6758498" y="4906430"/>
              <a:ext cx="43878" cy="16455"/>
            </a:xfrm>
            <a:custGeom>
              <a:avLst/>
              <a:gdLst>
                <a:gd name="T0" fmla="*/ 0 w 10"/>
                <a:gd name="T1" fmla="*/ 3 h 4"/>
                <a:gd name="T2" fmla="*/ 10 w 10"/>
                <a:gd name="T3" fmla="*/ 0 h 4"/>
                <a:gd name="T4" fmla="*/ 10 w 10"/>
                <a:gd name="T5" fmla="*/ 0 h 4"/>
                <a:gd name="T6" fmla="*/ 0 w 10"/>
                <a:gd name="T7" fmla="*/ 4 h 4"/>
                <a:gd name="T8" fmla="*/ 0 w 10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cubicBezTo>
                    <a:pt x="3" y="2"/>
                    <a:pt x="7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3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8" name="Freeform 13155"/>
            <p:cNvSpPr>
              <a:spLocks/>
            </p:cNvSpPr>
            <p:nvPr/>
          </p:nvSpPr>
          <p:spPr bwMode="auto">
            <a:xfrm>
              <a:off x="6758498" y="4902773"/>
              <a:ext cx="69473" cy="25595"/>
            </a:xfrm>
            <a:custGeom>
              <a:avLst/>
              <a:gdLst>
                <a:gd name="T0" fmla="*/ 0 w 16"/>
                <a:gd name="T1" fmla="*/ 6 h 6"/>
                <a:gd name="T2" fmla="*/ 16 w 16"/>
                <a:gd name="T3" fmla="*/ 0 h 6"/>
                <a:gd name="T4" fmla="*/ 16 w 16"/>
                <a:gd name="T5" fmla="*/ 0 h 6"/>
                <a:gd name="T6" fmla="*/ 0 w 16"/>
                <a:gd name="T7" fmla="*/ 6 h 6"/>
                <a:gd name="T8" fmla="*/ 0 w 1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3"/>
                    <a:pt x="11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2"/>
                    <a:pt x="5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9" name="Freeform 13156"/>
            <p:cNvSpPr>
              <a:spLocks/>
            </p:cNvSpPr>
            <p:nvPr/>
          </p:nvSpPr>
          <p:spPr bwMode="auto">
            <a:xfrm>
              <a:off x="6879161" y="491008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0" name="Freeform 13157"/>
            <p:cNvSpPr>
              <a:spLocks/>
            </p:cNvSpPr>
            <p:nvPr/>
          </p:nvSpPr>
          <p:spPr bwMode="auto">
            <a:xfrm>
              <a:off x="6767638" y="4915570"/>
              <a:ext cx="111523" cy="34737"/>
            </a:xfrm>
            <a:custGeom>
              <a:avLst/>
              <a:gdLst>
                <a:gd name="T0" fmla="*/ 0 w 26"/>
                <a:gd name="T1" fmla="*/ 8 h 8"/>
                <a:gd name="T2" fmla="*/ 26 w 26"/>
                <a:gd name="T3" fmla="*/ 0 h 8"/>
                <a:gd name="T4" fmla="*/ 26 w 26"/>
                <a:gd name="T5" fmla="*/ 0 h 8"/>
                <a:gd name="T6" fmla="*/ 0 w 26"/>
                <a:gd name="T7" fmla="*/ 8 h 8"/>
                <a:gd name="T8" fmla="*/ 0 w 2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8">
                  <a:moveTo>
                    <a:pt x="0" y="8"/>
                  </a:moveTo>
                  <a:cubicBezTo>
                    <a:pt x="9" y="6"/>
                    <a:pt x="18" y="3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8" y="3"/>
                    <a:pt x="9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1" name="Freeform 13158"/>
            <p:cNvSpPr>
              <a:spLocks/>
            </p:cNvSpPr>
            <p:nvPr/>
          </p:nvSpPr>
          <p:spPr bwMode="auto">
            <a:xfrm>
              <a:off x="6767638" y="4944822"/>
              <a:ext cx="38394" cy="12798"/>
            </a:xfrm>
            <a:custGeom>
              <a:avLst/>
              <a:gdLst>
                <a:gd name="T0" fmla="*/ 9 w 9"/>
                <a:gd name="T1" fmla="*/ 0 h 3"/>
                <a:gd name="T2" fmla="*/ 9 w 9"/>
                <a:gd name="T3" fmla="*/ 0 h 3"/>
                <a:gd name="T4" fmla="*/ 0 w 9"/>
                <a:gd name="T5" fmla="*/ 2 h 3"/>
                <a:gd name="T6" fmla="*/ 0 w 9"/>
                <a:gd name="T7" fmla="*/ 2 h 3"/>
                <a:gd name="T8" fmla="*/ 9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1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3" y="1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2" name="Freeform 13159"/>
            <p:cNvSpPr>
              <a:spLocks/>
            </p:cNvSpPr>
            <p:nvPr/>
          </p:nvSpPr>
          <p:spPr bwMode="auto">
            <a:xfrm>
              <a:off x="6763982" y="4932025"/>
              <a:ext cx="38394" cy="12798"/>
            </a:xfrm>
            <a:custGeom>
              <a:avLst/>
              <a:gdLst>
                <a:gd name="T0" fmla="*/ 0 w 9"/>
                <a:gd name="T1" fmla="*/ 3 h 3"/>
                <a:gd name="T2" fmla="*/ 0 w 9"/>
                <a:gd name="T3" fmla="*/ 2 h 3"/>
                <a:gd name="T4" fmla="*/ 9 w 9"/>
                <a:gd name="T5" fmla="*/ 0 h 3"/>
                <a:gd name="T6" fmla="*/ 9 w 9"/>
                <a:gd name="T7" fmla="*/ 0 h 3"/>
                <a:gd name="T8" fmla="*/ 0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3" name="Freeform 13160"/>
            <p:cNvSpPr>
              <a:spLocks/>
            </p:cNvSpPr>
            <p:nvPr/>
          </p:nvSpPr>
          <p:spPr bwMode="auto">
            <a:xfrm>
              <a:off x="6763982" y="4922883"/>
              <a:ext cx="38394" cy="18282"/>
            </a:xfrm>
            <a:custGeom>
              <a:avLst/>
              <a:gdLst>
                <a:gd name="T0" fmla="*/ 0 w 9"/>
                <a:gd name="T1" fmla="*/ 4 h 4"/>
                <a:gd name="T2" fmla="*/ 0 w 9"/>
                <a:gd name="T3" fmla="*/ 3 h 4"/>
                <a:gd name="T4" fmla="*/ 9 w 9"/>
                <a:gd name="T5" fmla="*/ 0 h 4"/>
                <a:gd name="T6" fmla="*/ 9 w 9"/>
                <a:gd name="T7" fmla="*/ 1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6" y="2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4" name="Freeform 13161"/>
            <p:cNvSpPr>
              <a:spLocks/>
            </p:cNvSpPr>
            <p:nvPr/>
          </p:nvSpPr>
          <p:spPr bwMode="auto">
            <a:xfrm>
              <a:off x="6758498" y="4915570"/>
              <a:ext cx="34737" cy="16455"/>
            </a:xfrm>
            <a:custGeom>
              <a:avLst/>
              <a:gdLst>
                <a:gd name="T0" fmla="*/ 8 w 8"/>
                <a:gd name="T1" fmla="*/ 0 h 4"/>
                <a:gd name="T2" fmla="*/ 8 w 8"/>
                <a:gd name="T3" fmla="*/ 0 h 4"/>
                <a:gd name="T4" fmla="*/ 0 w 8"/>
                <a:gd name="T5" fmla="*/ 4 h 4"/>
                <a:gd name="T6" fmla="*/ 0 w 8"/>
                <a:gd name="T7" fmla="*/ 3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3" y="2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5" name="Freeform 13162"/>
            <p:cNvSpPr>
              <a:spLocks/>
            </p:cNvSpPr>
            <p:nvPr/>
          </p:nvSpPr>
          <p:spPr bwMode="auto">
            <a:xfrm>
              <a:off x="6758498" y="4919227"/>
              <a:ext cx="18282" cy="914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4 w 4"/>
                <a:gd name="T5" fmla="*/ 0 h 2"/>
                <a:gd name="T6" fmla="*/ 4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6" name="Freeform 13163"/>
            <p:cNvSpPr>
              <a:spLocks/>
            </p:cNvSpPr>
            <p:nvPr/>
          </p:nvSpPr>
          <p:spPr bwMode="auto">
            <a:xfrm>
              <a:off x="6754841" y="4915570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7" name="Freeform 13164"/>
            <p:cNvSpPr>
              <a:spLocks/>
            </p:cNvSpPr>
            <p:nvPr/>
          </p:nvSpPr>
          <p:spPr bwMode="auto">
            <a:xfrm>
              <a:off x="6837111" y="4922883"/>
              <a:ext cx="47534" cy="14626"/>
            </a:xfrm>
            <a:custGeom>
              <a:avLst/>
              <a:gdLst>
                <a:gd name="T0" fmla="*/ 11 w 11"/>
                <a:gd name="T1" fmla="*/ 0 h 3"/>
                <a:gd name="T2" fmla="*/ 1 w 11"/>
                <a:gd name="T3" fmla="*/ 3 h 3"/>
                <a:gd name="T4" fmla="*/ 1 w 11"/>
                <a:gd name="T5" fmla="*/ 3 h 3"/>
                <a:gd name="T6" fmla="*/ 11 w 11"/>
                <a:gd name="T7" fmla="*/ 0 h 3"/>
                <a:gd name="T8" fmla="*/ 11 w 1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8" y="1"/>
                    <a:pt x="4" y="2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4" y="2"/>
                    <a:pt x="8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8" name="Freeform 13165"/>
            <p:cNvSpPr>
              <a:spLocks/>
            </p:cNvSpPr>
            <p:nvPr/>
          </p:nvSpPr>
          <p:spPr bwMode="auto">
            <a:xfrm>
              <a:off x="6849909" y="4919227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9" name="Freeform 13166"/>
            <p:cNvSpPr>
              <a:spLocks/>
            </p:cNvSpPr>
            <p:nvPr/>
          </p:nvSpPr>
          <p:spPr bwMode="auto">
            <a:xfrm>
              <a:off x="6849909" y="4915570"/>
              <a:ext cx="29252" cy="7313"/>
            </a:xfrm>
            <a:custGeom>
              <a:avLst/>
              <a:gdLst>
                <a:gd name="T0" fmla="*/ 7 w 7"/>
                <a:gd name="T1" fmla="*/ 0 h 2"/>
                <a:gd name="T2" fmla="*/ 1 w 7"/>
                <a:gd name="T3" fmla="*/ 2 h 2"/>
                <a:gd name="T4" fmla="*/ 1 w 7"/>
                <a:gd name="T5" fmla="*/ 2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0" name="Freeform 13167"/>
            <p:cNvSpPr>
              <a:spLocks/>
            </p:cNvSpPr>
            <p:nvPr/>
          </p:nvSpPr>
          <p:spPr bwMode="auto">
            <a:xfrm>
              <a:off x="6840768" y="4906430"/>
              <a:ext cx="34737" cy="1645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3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1" name="Freeform 13168"/>
            <p:cNvSpPr>
              <a:spLocks/>
            </p:cNvSpPr>
            <p:nvPr/>
          </p:nvSpPr>
          <p:spPr bwMode="auto">
            <a:xfrm>
              <a:off x="6840768" y="4910086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2" name="Freeform 13169"/>
            <p:cNvSpPr>
              <a:spLocks/>
            </p:cNvSpPr>
            <p:nvPr/>
          </p:nvSpPr>
          <p:spPr bwMode="auto">
            <a:xfrm>
              <a:off x="6859050" y="4902773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0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3" name="Freeform 13170"/>
            <p:cNvSpPr>
              <a:spLocks/>
            </p:cNvSpPr>
            <p:nvPr/>
          </p:nvSpPr>
          <p:spPr bwMode="auto">
            <a:xfrm>
              <a:off x="6849909" y="4893632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1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4" name="Freeform 13171"/>
            <p:cNvSpPr>
              <a:spLocks/>
            </p:cNvSpPr>
            <p:nvPr/>
          </p:nvSpPr>
          <p:spPr bwMode="auto">
            <a:xfrm>
              <a:off x="6853566" y="4893632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0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5" name="Freeform 13172"/>
            <p:cNvSpPr>
              <a:spLocks/>
            </p:cNvSpPr>
            <p:nvPr/>
          </p:nvSpPr>
          <p:spPr bwMode="auto">
            <a:xfrm>
              <a:off x="6811516" y="4915570"/>
              <a:ext cx="20111" cy="7313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5 w 5"/>
                <a:gd name="T5" fmla="*/ 0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6" name="Freeform 13173"/>
            <p:cNvSpPr>
              <a:spLocks/>
            </p:cNvSpPr>
            <p:nvPr/>
          </p:nvSpPr>
          <p:spPr bwMode="auto">
            <a:xfrm>
              <a:off x="6815172" y="4922883"/>
              <a:ext cx="16455" cy="914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4 w 4"/>
                <a:gd name="T5" fmla="*/ 0 h 2"/>
                <a:gd name="T6" fmla="*/ 4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7" name="Freeform 13174"/>
            <p:cNvSpPr>
              <a:spLocks/>
            </p:cNvSpPr>
            <p:nvPr/>
          </p:nvSpPr>
          <p:spPr bwMode="auto">
            <a:xfrm>
              <a:off x="6815172" y="4932025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1 h 2"/>
                <a:gd name="T4" fmla="*/ 1 w 4"/>
                <a:gd name="T5" fmla="*/ 2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8" name="Freeform 13175"/>
            <p:cNvSpPr>
              <a:spLocks/>
            </p:cNvSpPr>
            <p:nvPr/>
          </p:nvSpPr>
          <p:spPr bwMode="auto">
            <a:xfrm>
              <a:off x="6806032" y="490277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1 h 2"/>
                <a:gd name="T4" fmla="*/ 1 w 5"/>
                <a:gd name="T5" fmla="*/ 2 h 2"/>
                <a:gd name="T6" fmla="*/ 1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9" name="Freeform 13176"/>
            <p:cNvSpPr>
              <a:spLocks/>
            </p:cNvSpPr>
            <p:nvPr/>
          </p:nvSpPr>
          <p:spPr bwMode="auto">
            <a:xfrm>
              <a:off x="6811516" y="4902773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0" name="Freeform 13177"/>
            <p:cNvSpPr>
              <a:spLocks/>
            </p:cNvSpPr>
            <p:nvPr/>
          </p:nvSpPr>
          <p:spPr bwMode="auto">
            <a:xfrm>
              <a:off x="6806032" y="4902773"/>
              <a:ext cx="5485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1" name="Freeform 13178"/>
            <p:cNvSpPr>
              <a:spLocks/>
            </p:cNvSpPr>
            <p:nvPr/>
          </p:nvSpPr>
          <p:spPr bwMode="auto">
            <a:xfrm>
              <a:off x="6884645" y="4893632"/>
              <a:ext cx="29252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3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2" name="Freeform 13179"/>
            <p:cNvSpPr>
              <a:spLocks/>
            </p:cNvSpPr>
            <p:nvPr/>
          </p:nvSpPr>
          <p:spPr bwMode="auto">
            <a:xfrm>
              <a:off x="6879161" y="4889975"/>
              <a:ext cx="27424" cy="16455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3" name="Freeform 13180"/>
            <p:cNvSpPr>
              <a:spLocks/>
            </p:cNvSpPr>
            <p:nvPr/>
          </p:nvSpPr>
          <p:spPr bwMode="auto">
            <a:xfrm>
              <a:off x="6893787" y="4889975"/>
              <a:ext cx="7313" cy="3656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1 h 1"/>
                <a:gd name="T10" fmla="*/ 1 w 2"/>
                <a:gd name="T11" fmla="*/ 1 h 1"/>
                <a:gd name="T12" fmla="*/ 0 w 2"/>
                <a:gd name="T13" fmla="*/ 1 h 1"/>
                <a:gd name="T14" fmla="*/ 0 w 2"/>
                <a:gd name="T15" fmla="*/ 1 h 1"/>
                <a:gd name="T16" fmla="*/ 0 w 2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4" name="Freeform 13181"/>
            <p:cNvSpPr>
              <a:spLocks/>
            </p:cNvSpPr>
            <p:nvPr/>
          </p:nvSpPr>
          <p:spPr bwMode="auto">
            <a:xfrm>
              <a:off x="6884645" y="48936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5" name="Freeform 13182"/>
            <p:cNvSpPr>
              <a:spLocks/>
            </p:cNvSpPr>
            <p:nvPr/>
          </p:nvSpPr>
          <p:spPr bwMode="auto">
            <a:xfrm>
              <a:off x="6884645" y="4889975"/>
              <a:ext cx="3656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6" name="Freeform 13183"/>
            <p:cNvSpPr>
              <a:spLocks/>
            </p:cNvSpPr>
            <p:nvPr/>
          </p:nvSpPr>
          <p:spPr bwMode="auto">
            <a:xfrm>
              <a:off x="6732902" y="5219058"/>
              <a:ext cx="12798" cy="7313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7" name="Freeform 13184"/>
            <p:cNvSpPr>
              <a:spLocks/>
            </p:cNvSpPr>
            <p:nvPr/>
          </p:nvSpPr>
          <p:spPr bwMode="auto">
            <a:xfrm>
              <a:off x="6732902" y="5235512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8" name="Freeform 13185"/>
            <p:cNvSpPr>
              <a:spLocks/>
            </p:cNvSpPr>
            <p:nvPr/>
          </p:nvSpPr>
          <p:spPr bwMode="auto">
            <a:xfrm>
              <a:off x="6732902" y="5248309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1 h 2"/>
                <a:gd name="T4" fmla="*/ 0 w 3"/>
                <a:gd name="T5" fmla="*/ 2 h 2"/>
                <a:gd name="T6" fmla="*/ 0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3" y="0"/>
                    <a:pt x="2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9" name="Freeform 13186"/>
            <p:cNvSpPr>
              <a:spLocks/>
            </p:cNvSpPr>
            <p:nvPr/>
          </p:nvSpPr>
          <p:spPr bwMode="auto">
            <a:xfrm>
              <a:off x="6732902" y="5273905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0" name="Freeform 13187"/>
            <p:cNvSpPr>
              <a:spLocks/>
            </p:cNvSpPr>
            <p:nvPr/>
          </p:nvSpPr>
          <p:spPr bwMode="auto">
            <a:xfrm>
              <a:off x="6736559" y="5390912"/>
              <a:ext cx="5485" cy="548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1" name="Freeform 13188"/>
            <p:cNvSpPr>
              <a:spLocks/>
            </p:cNvSpPr>
            <p:nvPr/>
          </p:nvSpPr>
          <p:spPr bwMode="auto">
            <a:xfrm>
              <a:off x="6663429" y="5096566"/>
              <a:ext cx="18282" cy="914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2" name="Freeform 13189"/>
            <p:cNvSpPr>
              <a:spLocks/>
            </p:cNvSpPr>
            <p:nvPr/>
          </p:nvSpPr>
          <p:spPr bwMode="auto">
            <a:xfrm>
              <a:off x="6612239" y="5109363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3" name="Freeform 13190"/>
            <p:cNvSpPr>
              <a:spLocks/>
            </p:cNvSpPr>
            <p:nvPr/>
          </p:nvSpPr>
          <p:spPr bwMode="auto">
            <a:xfrm>
              <a:off x="6654288" y="5257451"/>
              <a:ext cx="9142" cy="3656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4" name="Freeform 13191"/>
            <p:cNvSpPr>
              <a:spLocks/>
            </p:cNvSpPr>
            <p:nvPr/>
          </p:nvSpPr>
          <p:spPr bwMode="auto">
            <a:xfrm>
              <a:off x="6654288" y="5266592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5" name="Freeform 13192"/>
            <p:cNvSpPr>
              <a:spLocks/>
            </p:cNvSpPr>
            <p:nvPr/>
          </p:nvSpPr>
          <p:spPr bwMode="auto">
            <a:xfrm>
              <a:off x="6646975" y="5352520"/>
              <a:ext cx="7313" cy="365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6" name="Freeform 13193"/>
            <p:cNvSpPr>
              <a:spLocks/>
            </p:cNvSpPr>
            <p:nvPr/>
          </p:nvSpPr>
          <p:spPr bwMode="auto">
            <a:xfrm>
              <a:off x="6615895" y="5304985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3 w 4"/>
                <a:gd name="T5" fmla="*/ 0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7" name="Freeform 13194"/>
            <p:cNvSpPr>
              <a:spLocks/>
            </p:cNvSpPr>
            <p:nvPr/>
          </p:nvSpPr>
          <p:spPr bwMode="auto">
            <a:xfrm>
              <a:off x="6615895" y="5286703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1 w 3"/>
                <a:gd name="T5" fmla="*/ 1 h 1"/>
                <a:gd name="T6" fmla="*/ 0 w 3"/>
                <a:gd name="T7" fmla="*/ 1 h 1"/>
                <a:gd name="T8" fmla="*/ 3 w 3"/>
                <a:gd name="T9" fmla="*/ 0 h 1"/>
                <a:gd name="T10" fmla="*/ 3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8" name="Freeform 13195"/>
            <p:cNvSpPr>
              <a:spLocks/>
            </p:cNvSpPr>
            <p:nvPr/>
          </p:nvSpPr>
          <p:spPr bwMode="auto">
            <a:xfrm>
              <a:off x="6615895" y="5266592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1 h 1"/>
                <a:gd name="T4" fmla="*/ 2 w 3"/>
                <a:gd name="T5" fmla="*/ 0 h 1"/>
                <a:gd name="T6" fmla="*/ 3 w 3"/>
                <a:gd name="T7" fmla="*/ 0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9" name="Freeform 13196"/>
            <p:cNvSpPr>
              <a:spLocks/>
            </p:cNvSpPr>
            <p:nvPr/>
          </p:nvSpPr>
          <p:spPr bwMode="auto">
            <a:xfrm>
              <a:off x="6698165" y="5314126"/>
              <a:ext cx="12798" cy="3656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3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0" name="Freeform 13197"/>
            <p:cNvSpPr>
              <a:spLocks/>
            </p:cNvSpPr>
            <p:nvPr/>
          </p:nvSpPr>
          <p:spPr bwMode="auto">
            <a:xfrm>
              <a:off x="6646975" y="5378115"/>
              <a:ext cx="7313" cy="548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1" name="Freeform 13198"/>
            <p:cNvSpPr>
              <a:spLocks/>
            </p:cNvSpPr>
            <p:nvPr/>
          </p:nvSpPr>
          <p:spPr bwMode="auto">
            <a:xfrm>
              <a:off x="6615895" y="5383599"/>
              <a:ext cx="12798" cy="7313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3 w 3"/>
                <a:gd name="T5" fmla="*/ 1 h 2"/>
                <a:gd name="T6" fmla="*/ 0 w 3"/>
                <a:gd name="T7" fmla="*/ 2 h 2"/>
                <a:gd name="T8" fmla="*/ 0 w 3"/>
                <a:gd name="T9" fmla="*/ 2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2" name="Freeform 13199"/>
            <p:cNvSpPr>
              <a:spLocks/>
            </p:cNvSpPr>
            <p:nvPr/>
          </p:nvSpPr>
          <p:spPr bwMode="auto">
            <a:xfrm>
              <a:off x="6612239" y="5396397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3" name="Freeform 13200"/>
            <p:cNvSpPr>
              <a:spLocks/>
            </p:cNvSpPr>
            <p:nvPr/>
          </p:nvSpPr>
          <p:spPr bwMode="auto">
            <a:xfrm>
              <a:off x="6685368" y="4979559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1 w 3"/>
                <a:gd name="T5" fmla="*/ 1 h 1"/>
                <a:gd name="T6" fmla="*/ 0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4" name="Freeform 13201"/>
            <p:cNvSpPr>
              <a:spLocks/>
            </p:cNvSpPr>
            <p:nvPr/>
          </p:nvSpPr>
          <p:spPr bwMode="auto">
            <a:xfrm>
              <a:off x="6685368" y="4975903"/>
              <a:ext cx="16455" cy="3656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5" name="Freeform 13202"/>
            <p:cNvSpPr>
              <a:spLocks noEditPoints="1"/>
            </p:cNvSpPr>
            <p:nvPr/>
          </p:nvSpPr>
          <p:spPr bwMode="auto">
            <a:xfrm>
              <a:off x="8369174" y="1507737"/>
              <a:ext cx="510079" cy="1009187"/>
            </a:xfrm>
            <a:custGeom>
              <a:avLst/>
              <a:gdLst>
                <a:gd name="T0" fmla="*/ 58 w 118"/>
                <a:gd name="T1" fmla="*/ 42 h 233"/>
                <a:gd name="T2" fmla="*/ 6 w 118"/>
                <a:gd name="T3" fmla="*/ 25 h 233"/>
                <a:gd name="T4" fmla="*/ 37 w 118"/>
                <a:gd name="T5" fmla="*/ 119 h 233"/>
                <a:gd name="T6" fmla="*/ 46 w 118"/>
                <a:gd name="T7" fmla="*/ 130 h 233"/>
                <a:gd name="T8" fmla="*/ 69 w 118"/>
                <a:gd name="T9" fmla="*/ 160 h 233"/>
                <a:gd name="T10" fmla="*/ 73 w 118"/>
                <a:gd name="T11" fmla="*/ 74 h 233"/>
                <a:gd name="T12" fmla="*/ 110 w 118"/>
                <a:gd name="T13" fmla="*/ 37 h 233"/>
                <a:gd name="T14" fmla="*/ 114 w 118"/>
                <a:gd name="T15" fmla="*/ 15 h 233"/>
                <a:gd name="T16" fmla="*/ 7 w 118"/>
                <a:gd name="T17" fmla="*/ 8 h 233"/>
                <a:gd name="T18" fmla="*/ 13 w 118"/>
                <a:gd name="T19" fmla="*/ 13 h 233"/>
                <a:gd name="T20" fmla="*/ 108 w 118"/>
                <a:gd name="T21" fmla="*/ 52 h 233"/>
                <a:gd name="T22" fmla="*/ 99 w 118"/>
                <a:gd name="T23" fmla="*/ 56 h 233"/>
                <a:gd name="T24" fmla="*/ 75 w 118"/>
                <a:gd name="T25" fmla="*/ 42 h 233"/>
                <a:gd name="T26" fmla="*/ 66 w 118"/>
                <a:gd name="T27" fmla="*/ 57 h 233"/>
                <a:gd name="T28" fmla="*/ 64 w 118"/>
                <a:gd name="T29" fmla="*/ 69 h 233"/>
                <a:gd name="T30" fmla="*/ 58 w 118"/>
                <a:gd name="T31" fmla="*/ 76 h 233"/>
                <a:gd name="T32" fmla="*/ 62 w 118"/>
                <a:gd name="T33" fmla="*/ 80 h 233"/>
                <a:gd name="T34" fmla="*/ 60 w 118"/>
                <a:gd name="T35" fmla="*/ 51 h 233"/>
                <a:gd name="T36" fmla="*/ 61 w 118"/>
                <a:gd name="T37" fmla="*/ 46 h 233"/>
                <a:gd name="T38" fmla="*/ 51 w 118"/>
                <a:gd name="T39" fmla="*/ 50 h 233"/>
                <a:gd name="T40" fmla="*/ 8 w 118"/>
                <a:gd name="T41" fmla="*/ 36 h 233"/>
                <a:gd name="T42" fmla="*/ 11 w 118"/>
                <a:gd name="T43" fmla="*/ 47 h 233"/>
                <a:gd name="T44" fmla="*/ 19 w 118"/>
                <a:gd name="T45" fmla="*/ 45 h 233"/>
                <a:gd name="T46" fmla="*/ 22 w 118"/>
                <a:gd name="T47" fmla="*/ 58 h 233"/>
                <a:gd name="T48" fmla="*/ 34 w 118"/>
                <a:gd name="T49" fmla="*/ 45 h 233"/>
                <a:gd name="T50" fmla="*/ 39 w 118"/>
                <a:gd name="T51" fmla="*/ 61 h 233"/>
                <a:gd name="T52" fmla="*/ 53 w 118"/>
                <a:gd name="T53" fmla="*/ 55 h 233"/>
                <a:gd name="T54" fmla="*/ 40 w 118"/>
                <a:gd name="T55" fmla="*/ 85 h 233"/>
                <a:gd name="T56" fmla="*/ 52 w 118"/>
                <a:gd name="T57" fmla="*/ 77 h 233"/>
                <a:gd name="T58" fmla="*/ 57 w 118"/>
                <a:gd name="T59" fmla="*/ 80 h 233"/>
                <a:gd name="T60" fmla="*/ 54 w 118"/>
                <a:gd name="T61" fmla="*/ 92 h 233"/>
                <a:gd name="T62" fmla="*/ 66 w 118"/>
                <a:gd name="T63" fmla="*/ 106 h 233"/>
                <a:gd name="T64" fmla="*/ 62 w 118"/>
                <a:gd name="T65" fmla="*/ 117 h 233"/>
                <a:gd name="T66" fmla="*/ 61 w 118"/>
                <a:gd name="T67" fmla="*/ 104 h 233"/>
                <a:gd name="T68" fmla="*/ 56 w 118"/>
                <a:gd name="T69" fmla="*/ 121 h 233"/>
                <a:gd name="T70" fmla="*/ 53 w 118"/>
                <a:gd name="T71" fmla="*/ 118 h 233"/>
                <a:gd name="T72" fmla="*/ 46 w 118"/>
                <a:gd name="T73" fmla="*/ 123 h 233"/>
                <a:gd name="T74" fmla="*/ 47 w 118"/>
                <a:gd name="T75" fmla="*/ 136 h 233"/>
                <a:gd name="T76" fmla="*/ 65 w 118"/>
                <a:gd name="T77" fmla="*/ 123 h 233"/>
                <a:gd name="T78" fmla="*/ 54 w 118"/>
                <a:gd name="T79" fmla="*/ 219 h 233"/>
                <a:gd name="T80" fmla="*/ 51 w 118"/>
                <a:gd name="T81" fmla="*/ 206 h 233"/>
                <a:gd name="T82" fmla="*/ 54 w 118"/>
                <a:gd name="T83" fmla="*/ 186 h 233"/>
                <a:gd name="T84" fmla="*/ 59 w 118"/>
                <a:gd name="T85" fmla="*/ 166 h 233"/>
                <a:gd name="T86" fmla="*/ 63 w 118"/>
                <a:gd name="T87" fmla="*/ 152 h 233"/>
                <a:gd name="T88" fmla="*/ 62 w 118"/>
                <a:gd name="T89" fmla="*/ 139 h 233"/>
                <a:gd name="T90" fmla="*/ 67 w 118"/>
                <a:gd name="T91" fmla="*/ 129 h 233"/>
                <a:gd name="T92" fmla="*/ 66 w 118"/>
                <a:gd name="T93" fmla="*/ 138 h 233"/>
                <a:gd name="T94" fmla="*/ 84 w 118"/>
                <a:gd name="T95" fmla="*/ 132 h 233"/>
                <a:gd name="T96" fmla="*/ 70 w 118"/>
                <a:gd name="T97" fmla="*/ 166 h 233"/>
                <a:gd name="T98" fmla="*/ 76 w 118"/>
                <a:gd name="T99" fmla="*/ 221 h 233"/>
                <a:gd name="T100" fmla="*/ 77 w 118"/>
                <a:gd name="T101" fmla="*/ 223 h 233"/>
                <a:gd name="T102" fmla="*/ 75 w 118"/>
                <a:gd name="T103" fmla="*/ 208 h 233"/>
                <a:gd name="T104" fmla="*/ 84 w 118"/>
                <a:gd name="T105" fmla="*/ 183 h 233"/>
                <a:gd name="T106" fmla="*/ 68 w 118"/>
                <a:gd name="T107" fmla="*/ 122 h 233"/>
                <a:gd name="T108" fmla="*/ 67 w 118"/>
                <a:gd name="T109" fmla="*/ 113 h 233"/>
                <a:gd name="T110" fmla="*/ 83 w 118"/>
                <a:gd name="T111" fmla="*/ 97 h 233"/>
                <a:gd name="T112" fmla="*/ 81 w 118"/>
                <a:gd name="T113" fmla="*/ 80 h 233"/>
                <a:gd name="T114" fmla="*/ 65 w 118"/>
                <a:gd name="T115" fmla="*/ 95 h 233"/>
                <a:gd name="T116" fmla="*/ 62 w 118"/>
                <a:gd name="T117" fmla="*/ 92 h 233"/>
                <a:gd name="T118" fmla="*/ 60 w 118"/>
                <a:gd name="T119" fmla="*/ 90 h 233"/>
                <a:gd name="T120" fmla="*/ 104 w 118"/>
                <a:gd name="T121" fmla="*/ 37 h 233"/>
                <a:gd name="T122" fmla="*/ 106 w 118"/>
                <a:gd name="T123" fmla="*/ 15 h 233"/>
                <a:gd name="T124" fmla="*/ 111 w 118"/>
                <a:gd name="T125" fmla="*/ 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233">
                  <a:moveTo>
                    <a:pt x="118" y="5"/>
                  </a:moveTo>
                  <a:cubicBezTo>
                    <a:pt x="118" y="5"/>
                    <a:pt x="118" y="5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4"/>
                    <a:pt x="117" y="4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5" y="1"/>
                    <a:pt x="114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9" y="0"/>
                    <a:pt x="107" y="2"/>
                    <a:pt x="106" y="4"/>
                  </a:cubicBezTo>
                  <a:cubicBezTo>
                    <a:pt x="105" y="7"/>
                    <a:pt x="106" y="11"/>
                    <a:pt x="107" y="14"/>
                  </a:cubicBezTo>
                  <a:cubicBezTo>
                    <a:pt x="107" y="14"/>
                    <a:pt x="106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5" y="19"/>
                    <a:pt x="104" y="25"/>
                    <a:pt x="104" y="3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104" y="31"/>
                    <a:pt x="104" y="31"/>
                  </a:cubicBezTo>
                  <a:cubicBezTo>
                    <a:pt x="104" y="33"/>
                    <a:pt x="103" y="36"/>
                    <a:pt x="103" y="38"/>
                  </a:cubicBezTo>
                  <a:cubicBezTo>
                    <a:pt x="103" y="38"/>
                    <a:pt x="100" y="39"/>
                    <a:pt x="100" y="39"/>
                  </a:cubicBezTo>
                  <a:cubicBezTo>
                    <a:pt x="97" y="40"/>
                    <a:pt x="95" y="40"/>
                    <a:pt x="92" y="40"/>
                  </a:cubicBezTo>
                  <a:cubicBezTo>
                    <a:pt x="91" y="41"/>
                    <a:pt x="86" y="41"/>
                    <a:pt x="85" y="41"/>
                  </a:cubicBezTo>
                  <a:cubicBezTo>
                    <a:pt x="79" y="42"/>
                    <a:pt x="74" y="42"/>
                    <a:pt x="69" y="41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4"/>
                    <a:pt x="68" y="45"/>
                    <a:pt x="68" y="47"/>
                  </a:cubicBezTo>
                  <a:cubicBezTo>
                    <a:pt x="68" y="47"/>
                    <a:pt x="68" y="47"/>
                    <a:pt x="67" y="47"/>
                  </a:cubicBezTo>
                  <a:cubicBezTo>
                    <a:pt x="67" y="47"/>
                    <a:pt x="67" y="47"/>
                    <a:pt x="68" y="47"/>
                  </a:cubicBezTo>
                  <a:cubicBezTo>
                    <a:pt x="67" y="49"/>
                    <a:pt x="67" y="51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4"/>
                    <a:pt x="66" y="54"/>
                  </a:cubicBezTo>
                  <a:cubicBezTo>
                    <a:pt x="66" y="55"/>
                    <a:pt x="66" y="56"/>
                    <a:pt x="65" y="57"/>
                  </a:cubicBezTo>
                  <a:cubicBezTo>
                    <a:pt x="65" y="57"/>
                    <a:pt x="65" y="57"/>
                    <a:pt x="65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61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4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4"/>
                    <a:pt x="63" y="63"/>
                    <a:pt x="63" y="63"/>
                  </a:cubicBezTo>
                  <a:cubicBezTo>
                    <a:pt x="63" y="63"/>
                    <a:pt x="63" y="62"/>
                    <a:pt x="63" y="62"/>
                  </a:cubicBezTo>
                  <a:cubicBezTo>
                    <a:pt x="62" y="59"/>
                    <a:pt x="61" y="55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2" y="49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7"/>
                    <a:pt x="63" y="47"/>
                  </a:cubicBezTo>
                  <a:cubicBezTo>
                    <a:pt x="61" y="46"/>
                    <a:pt x="60" y="45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43"/>
                    <a:pt x="58" y="43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6" y="44"/>
                    <a:pt x="55" y="46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4" y="49"/>
                  </a:cubicBezTo>
                  <a:cubicBezTo>
                    <a:pt x="54" y="49"/>
                    <a:pt x="55" y="49"/>
                    <a:pt x="55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55" y="50"/>
                    <a:pt x="56" y="50"/>
                  </a:cubicBezTo>
                  <a:cubicBezTo>
                    <a:pt x="55" y="50"/>
                    <a:pt x="56" y="50"/>
                    <a:pt x="56" y="50"/>
                  </a:cubicBezTo>
                  <a:cubicBezTo>
                    <a:pt x="56" y="51"/>
                    <a:pt x="56" y="51"/>
                    <a:pt x="57" y="51"/>
                  </a:cubicBezTo>
                  <a:cubicBezTo>
                    <a:pt x="57" y="51"/>
                    <a:pt x="57" y="51"/>
                    <a:pt x="57" y="52"/>
                  </a:cubicBezTo>
                  <a:cubicBezTo>
                    <a:pt x="56" y="53"/>
                    <a:pt x="56" y="54"/>
                    <a:pt x="56" y="56"/>
                  </a:cubicBezTo>
                  <a:cubicBezTo>
                    <a:pt x="56" y="57"/>
                    <a:pt x="55" y="58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59"/>
                    <a:pt x="54" y="58"/>
                  </a:cubicBezTo>
                  <a:cubicBezTo>
                    <a:pt x="54" y="57"/>
                    <a:pt x="54" y="56"/>
                    <a:pt x="53" y="54"/>
                  </a:cubicBezTo>
                  <a:cubicBezTo>
                    <a:pt x="53" y="54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0"/>
                    <a:pt x="51" y="49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46"/>
                    <a:pt x="49" y="44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6" y="42"/>
                    <a:pt x="44" y="43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39" y="45"/>
                    <a:pt x="36" y="45"/>
                    <a:pt x="33" y="45"/>
                  </a:cubicBezTo>
                  <a:cubicBezTo>
                    <a:pt x="32" y="45"/>
                    <a:pt x="30" y="45"/>
                    <a:pt x="28" y="44"/>
                  </a:cubicBezTo>
                  <a:cubicBezTo>
                    <a:pt x="28" y="44"/>
                    <a:pt x="27" y="45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4" y="44"/>
                    <a:pt x="23" y="43"/>
                  </a:cubicBezTo>
                  <a:cubicBezTo>
                    <a:pt x="23" y="43"/>
                    <a:pt x="23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1"/>
                    <a:pt x="21" y="41"/>
                  </a:cubicBezTo>
                  <a:cubicBezTo>
                    <a:pt x="21" y="40"/>
                    <a:pt x="20" y="39"/>
                    <a:pt x="20" y="38"/>
                  </a:cubicBezTo>
                  <a:cubicBezTo>
                    <a:pt x="20" y="37"/>
                    <a:pt x="19" y="35"/>
                    <a:pt x="19" y="33"/>
                  </a:cubicBezTo>
                  <a:cubicBezTo>
                    <a:pt x="18" y="30"/>
                    <a:pt x="17" y="26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5" y="21"/>
                    <a:pt x="15" y="22"/>
                  </a:cubicBezTo>
                  <a:cubicBezTo>
                    <a:pt x="12" y="23"/>
                    <a:pt x="9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5"/>
                    <a:pt x="8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4"/>
                    <a:pt x="9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5"/>
                    <a:pt x="13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6"/>
                    <a:pt x="10" y="3"/>
                    <a:pt x="6" y="3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3" y="17"/>
                    <a:pt x="4" y="19"/>
                    <a:pt x="6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4"/>
                    <a:pt x="6" y="27"/>
                    <a:pt x="6" y="29"/>
                  </a:cubicBezTo>
                  <a:cubicBezTo>
                    <a:pt x="7" y="32"/>
                    <a:pt x="8" y="36"/>
                    <a:pt x="9" y="39"/>
                  </a:cubicBezTo>
                  <a:cubicBezTo>
                    <a:pt x="9" y="40"/>
                    <a:pt x="9" y="42"/>
                    <a:pt x="10" y="43"/>
                  </a:cubicBezTo>
                  <a:cubicBezTo>
                    <a:pt x="10" y="46"/>
                    <a:pt x="11" y="49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8" y="56"/>
                    <a:pt x="18" y="56"/>
                  </a:cubicBezTo>
                  <a:cubicBezTo>
                    <a:pt x="20" y="58"/>
                    <a:pt x="21" y="58"/>
                    <a:pt x="23" y="59"/>
                  </a:cubicBezTo>
                  <a:cubicBezTo>
                    <a:pt x="24" y="60"/>
                    <a:pt x="26" y="61"/>
                    <a:pt x="27" y="62"/>
                  </a:cubicBezTo>
                  <a:cubicBezTo>
                    <a:pt x="30" y="63"/>
                    <a:pt x="33" y="65"/>
                    <a:pt x="35" y="66"/>
                  </a:cubicBezTo>
                  <a:cubicBezTo>
                    <a:pt x="35" y="66"/>
                    <a:pt x="36" y="66"/>
                    <a:pt x="36" y="66"/>
                  </a:cubicBezTo>
                  <a:cubicBezTo>
                    <a:pt x="36" y="66"/>
                    <a:pt x="37" y="67"/>
                    <a:pt x="37" y="67"/>
                  </a:cubicBezTo>
                  <a:cubicBezTo>
                    <a:pt x="38" y="68"/>
                    <a:pt x="38" y="68"/>
                    <a:pt x="39" y="68"/>
                  </a:cubicBezTo>
                  <a:cubicBezTo>
                    <a:pt x="40" y="69"/>
                    <a:pt x="40" y="70"/>
                    <a:pt x="41" y="72"/>
                  </a:cubicBezTo>
                  <a:cubicBezTo>
                    <a:pt x="41" y="73"/>
                    <a:pt x="41" y="74"/>
                    <a:pt x="41" y="75"/>
                  </a:cubicBezTo>
                  <a:cubicBezTo>
                    <a:pt x="40" y="76"/>
                    <a:pt x="40" y="77"/>
                    <a:pt x="40" y="78"/>
                  </a:cubicBezTo>
                  <a:cubicBezTo>
                    <a:pt x="40" y="83"/>
                    <a:pt x="39" y="89"/>
                    <a:pt x="39" y="94"/>
                  </a:cubicBezTo>
                  <a:cubicBezTo>
                    <a:pt x="39" y="96"/>
                    <a:pt x="38" y="98"/>
                    <a:pt x="38" y="101"/>
                  </a:cubicBezTo>
                  <a:cubicBezTo>
                    <a:pt x="38" y="104"/>
                    <a:pt x="38" y="107"/>
                    <a:pt x="37" y="110"/>
                  </a:cubicBezTo>
                  <a:cubicBezTo>
                    <a:pt x="37" y="111"/>
                    <a:pt x="37" y="113"/>
                    <a:pt x="37" y="114"/>
                  </a:cubicBezTo>
                  <a:cubicBezTo>
                    <a:pt x="37" y="115"/>
                    <a:pt x="37" y="115"/>
                    <a:pt x="37" y="116"/>
                  </a:cubicBezTo>
                  <a:cubicBezTo>
                    <a:pt x="37" y="116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9" y="117"/>
                    <a:pt x="41" y="116"/>
                    <a:pt x="42" y="115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1" y="114"/>
                  </a:cubicBezTo>
                  <a:cubicBezTo>
                    <a:pt x="40" y="115"/>
                    <a:pt x="39" y="116"/>
                    <a:pt x="37" y="117"/>
                  </a:cubicBezTo>
                  <a:cubicBezTo>
                    <a:pt x="37" y="117"/>
                    <a:pt x="37" y="118"/>
                    <a:pt x="38" y="117"/>
                  </a:cubicBezTo>
                  <a:cubicBezTo>
                    <a:pt x="39" y="117"/>
                    <a:pt x="40" y="116"/>
                    <a:pt x="41" y="115"/>
                  </a:cubicBezTo>
                  <a:cubicBezTo>
                    <a:pt x="40" y="116"/>
                    <a:pt x="38" y="117"/>
                    <a:pt x="37" y="118"/>
                  </a:cubicBezTo>
                  <a:cubicBezTo>
                    <a:pt x="37" y="117"/>
                    <a:pt x="37" y="117"/>
                    <a:pt x="37" y="116"/>
                  </a:cubicBezTo>
                  <a:cubicBezTo>
                    <a:pt x="37" y="116"/>
                    <a:pt x="37" y="116"/>
                    <a:pt x="37" y="116"/>
                  </a:cubicBezTo>
                  <a:cubicBezTo>
                    <a:pt x="43" y="112"/>
                    <a:pt x="50" y="108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4" y="106"/>
                    <a:pt x="51" y="107"/>
                    <a:pt x="49" y="109"/>
                  </a:cubicBezTo>
                  <a:cubicBezTo>
                    <a:pt x="49" y="109"/>
                    <a:pt x="49" y="110"/>
                    <a:pt x="49" y="109"/>
                  </a:cubicBezTo>
                  <a:cubicBezTo>
                    <a:pt x="52" y="108"/>
                    <a:pt x="54" y="106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6"/>
                    <a:pt x="53" y="107"/>
                    <a:pt x="51" y="108"/>
                  </a:cubicBezTo>
                  <a:cubicBezTo>
                    <a:pt x="51" y="109"/>
                    <a:pt x="51" y="109"/>
                    <a:pt x="51" y="109"/>
                  </a:cubicBezTo>
                  <a:cubicBezTo>
                    <a:pt x="53" y="108"/>
                    <a:pt x="55" y="107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7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4" y="107"/>
                    <a:pt x="53" y="108"/>
                    <a:pt x="52" y="109"/>
                  </a:cubicBezTo>
                  <a:cubicBezTo>
                    <a:pt x="52" y="109"/>
                    <a:pt x="52" y="110"/>
                    <a:pt x="52" y="110"/>
                  </a:cubicBezTo>
                  <a:cubicBezTo>
                    <a:pt x="53" y="109"/>
                    <a:pt x="55" y="108"/>
                    <a:pt x="56" y="107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6" y="107"/>
                    <a:pt x="56" y="107"/>
                    <a:pt x="56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12"/>
                    <a:pt x="44" y="116"/>
                    <a:pt x="39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9" y="119"/>
                    <a:pt x="38" y="119"/>
                    <a:pt x="38" y="119"/>
                  </a:cubicBezTo>
                  <a:cubicBezTo>
                    <a:pt x="40" y="118"/>
                    <a:pt x="42" y="116"/>
                    <a:pt x="44" y="114"/>
                  </a:cubicBezTo>
                  <a:cubicBezTo>
                    <a:pt x="45" y="114"/>
                    <a:pt x="44" y="114"/>
                    <a:pt x="44" y="114"/>
                  </a:cubicBezTo>
                  <a:cubicBezTo>
                    <a:pt x="42" y="116"/>
                    <a:pt x="40" y="118"/>
                    <a:pt x="38" y="119"/>
                  </a:cubicBezTo>
                  <a:cubicBezTo>
                    <a:pt x="38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20"/>
                    <a:pt x="38" y="120"/>
                    <a:pt x="39" y="120"/>
                  </a:cubicBezTo>
                  <a:cubicBezTo>
                    <a:pt x="44" y="121"/>
                    <a:pt x="44" y="121"/>
                    <a:pt x="44" y="121"/>
                  </a:cubicBezTo>
                  <a:cubicBezTo>
                    <a:pt x="44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3"/>
                  </a:cubicBezTo>
                  <a:cubicBezTo>
                    <a:pt x="45" y="123"/>
                    <a:pt x="44" y="125"/>
                    <a:pt x="45" y="124"/>
                  </a:cubicBezTo>
                  <a:cubicBezTo>
                    <a:pt x="45" y="124"/>
                    <a:pt x="46" y="129"/>
                    <a:pt x="46" y="130"/>
                  </a:cubicBezTo>
                  <a:cubicBezTo>
                    <a:pt x="46" y="132"/>
                    <a:pt x="46" y="133"/>
                    <a:pt x="46" y="135"/>
                  </a:cubicBezTo>
                  <a:cubicBezTo>
                    <a:pt x="47" y="140"/>
                    <a:pt x="48" y="146"/>
                    <a:pt x="48" y="151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8" y="153"/>
                    <a:pt x="49" y="155"/>
                    <a:pt x="49" y="157"/>
                  </a:cubicBezTo>
                  <a:cubicBezTo>
                    <a:pt x="49" y="158"/>
                    <a:pt x="49" y="159"/>
                    <a:pt x="49" y="160"/>
                  </a:cubicBezTo>
                  <a:cubicBezTo>
                    <a:pt x="49" y="162"/>
                    <a:pt x="49" y="165"/>
                    <a:pt x="49" y="167"/>
                  </a:cubicBezTo>
                  <a:cubicBezTo>
                    <a:pt x="50" y="171"/>
                    <a:pt x="49" y="175"/>
                    <a:pt x="50" y="179"/>
                  </a:cubicBezTo>
                  <a:cubicBezTo>
                    <a:pt x="50" y="181"/>
                    <a:pt x="50" y="182"/>
                    <a:pt x="50" y="184"/>
                  </a:cubicBezTo>
                  <a:cubicBezTo>
                    <a:pt x="50" y="186"/>
                    <a:pt x="50" y="188"/>
                    <a:pt x="50" y="190"/>
                  </a:cubicBezTo>
                  <a:cubicBezTo>
                    <a:pt x="50" y="191"/>
                    <a:pt x="50" y="192"/>
                    <a:pt x="50" y="193"/>
                  </a:cubicBezTo>
                  <a:cubicBezTo>
                    <a:pt x="50" y="194"/>
                    <a:pt x="50" y="195"/>
                    <a:pt x="50" y="195"/>
                  </a:cubicBezTo>
                  <a:cubicBezTo>
                    <a:pt x="50" y="196"/>
                    <a:pt x="50" y="196"/>
                    <a:pt x="50" y="196"/>
                  </a:cubicBezTo>
                  <a:cubicBezTo>
                    <a:pt x="50" y="196"/>
                    <a:pt x="50" y="198"/>
                    <a:pt x="50" y="198"/>
                  </a:cubicBezTo>
                  <a:cubicBezTo>
                    <a:pt x="50" y="200"/>
                    <a:pt x="50" y="201"/>
                    <a:pt x="50" y="202"/>
                  </a:cubicBezTo>
                  <a:cubicBezTo>
                    <a:pt x="50" y="203"/>
                    <a:pt x="50" y="204"/>
                    <a:pt x="50" y="204"/>
                  </a:cubicBezTo>
                  <a:cubicBezTo>
                    <a:pt x="50" y="205"/>
                    <a:pt x="50" y="207"/>
                    <a:pt x="50" y="208"/>
                  </a:cubicBezTo>
                  <a:cubicBezTo>
                    <a:pt x="50" y="210"/>
                    <a:pt x="50" y="212"/>
                    <a:pt x="50" y="215"/>
                  </a:cubicBezTo>
                  <a:cubicBezTo>
                    <a:pt x="50" y="216"/>
                    <a:pt x="50" y="217"/>
                    <a:pt x="50" y="218"/>
                  </a:cubicBezTo>
                  <a:cubicBezTo>
                    <a:pt x="50" y="219"/>
                    <a:pt x="49" y="220"/>
                    <a:pt x="50" y="220"/>
                  </a:cubicBezTo>
                  <a:cubicBezTo>
                    <a:pt x="50" y="220"/>
                    <a:pt x="51" y="220"/>
                    <a:pt x="51" y="220"/>
                  </a:cubicBezTo>
                  <a:cubicBezTo>
                    <a:pt x="51" y="223"/>
                    <a:pt x="48" y="225"/>
                    <a:pt x="47" y="228"/>
                  </a:cubicBezTo>
                  <a:cubicBezTo>
                    <a:pt x="46" y="229"/>
                    <a:pt x="45" y="231"/>
                    <a:pt x="45" y="232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8" y="233"/>
                    <a:pt x="48" y="233"/>
                  </a:cubicBezTo>
                  <a:cubicBezTo>
                    <a:pt x="52" y="233"/>
                    <a:pt x="55" y="232"/>
                    <a:pt x="58" y="229"/>
                  </a:cubicBezTo>
                  <a:cubicBezTo>
                    <a:pt x="59" y="228"/>
                    <a:pt x="60" y="226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0" y="223"/>
                    <a:pt x="60" y="222"/>
                    <a:pt x="60" y="220"/>
                  </a:cubicBezTo>
                  <a:cubicBezTo>
                    <a:pt x="61" y="220"/>
                    <a:pt x="61" y="220"/>
                    <a:pt x="61" y="219"/>
                  </a:cubicBezTo>
                  <a:cubicBezTo>
                    <a:pt x="61" y="220"/>
                    <a:pt x="62" y="220"/>
                    <a:pt x="62" y="219"/>
                  </a:cubicBezTo>
                  <a:cubicBezTo>
                    <a:pt x="62" y="216"/>
                    <a:pt x="62" y="212"/>
                    <a:pt x="62" y="208"/>
                  </a:cubicBezTo>
                  <a:cubicBezTo>
                    <a:pt x="62" y="206"/>
                    <a:pt x="62" y="204"/>
                    <a:pt x="62" y="202"/>
                  </a:cubicBezTo>
                  <a:cubicBezTo>
                    <a:pt x="62" y="199"/>
                    <a:pt x="62" y="196"/>
                    <a:pt x="62" y="193"/>
                  </a:cubicBezTo>
                  <a:cubicBezTo>
                    <a:pt x="62" y="192"/>
                    <a:pt x="62" y="191"/>
                    <a:pt x="62" y="189"/>
                  </a:cubicBezTo>
                  <a:cubicBezTo>
                    <a:pt x="62" y="188"/>
                    <a:pt x="62" y="186"/>
                    <a:pt x="62" y="185"/>
                  </a:cubicBezTo>
                  <a:cubicBezTo>
                    <a:pt x="62" y="184"/>
                    <a:pt x="62" y="183"/>
                    <a:pt x="62" y="181"/>
                  </a:cubicBezTo>
                  <a:cubicBezTo>
                    <a:pt x="63" y="170"/>
                    <a:pt x="63" y="159"/>
                    <a:pt x="63" y="147"/>
                  </a:cubicBezTo>
                  <a:cubicBezTo>
                    <a:pt x="63" y="146"/>
                    <a:pt x="63" y="145"/>
                    <a:pt x="63" y="143"/>
                  </a:cubicBezTo>
                  <a:cubicBezTo>
                    <a:pt x="63" y="142"/>
                    <a:pt x="63" y="140"/>
                    <a:pt x="63" y="139"/>
                  </a:cubicBezTo>
                  <a:cubicBezTo>
                    <a:pt x="63" y="138"/>
                    <a:pt x="63" y="137"/>
                    <a:pt x="63" y="135"/>
                  </a:cubicBezTo>
                  <a:cubicBezTo>
                    <a:pt x="63" y="135"/>
                    <a:pt x="63" y="132"/>
                    <a:pt x="63" y="132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64" y="133"/>
                    <a:pt x="65" y="135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7"/>
                    <a:pt x="65" y="137"/>
                  </a:cubicBezTo>
                  <a:cubicBezTo>
                    <a:pt x="65" y="137"/>
                    <a:pt x="66" y="143"/>
                    <a:pt x="66" y="143"/>
                  </a:cubicBezTo>
                  <a:cubicBezTo>
                    <a:pt x="67" y="149"/>
                    <a:pt x="68" y="154"/>
                    <a:pt x="69" y="160"/>
                  </a:cubicBezTo>
                  <a:cubicBezTo>
                    <a:pt x="69" y="161"/>
                    <a:pt x="70" y="163"/>
                    <a:pt x="70" y="165"/>
                  </a:cubicBezTo>
                  <a:cubicBezTo>
                    <a:pt x="70" y="165"/>
                    <a:pt x="70" y="166"/>
                    <a:pt x="70" y="166"/>
                  </a:cubicBezTo>
                  <a:cubicBezTo>
                    <a:pt x="71" y="168"/>
                    <a:pt x="70" y="170"/>
                    <a:pt x="71" y="172"/>
                  </a:cubicBezTo>
                  <a:cubicBezTo>
                    <a:pt x="71" y="173"/>
                    <a:pt x="71" y="174"/>
                    <a:pt x="71" y="175"/>
                  </a:cubicBezTo>
                  <a:cubicBezTo>
                    <a:pt x="72" y="178"/>
                    <a:pt x="72" y="182"/>
                    <a:pt x="72" y="186"/>
                  </a:cubicBezTo>
                  <a:cubicBezTo>
                    <a:pt x="73" y="188"/>
                    <a:pt x="73" y="190"/>
                    <a:pt x="73" y="191"/>
                  </a:cubicBezTo>
                  <a:cubicBezTo>
                    <a:pt x="73" y="192"/>
                    <a:pt x="73" y="193"/>
                    <a:pt x="73" y="194"/>
                  </a:cubicBezTo>
                  <a:cubicBezTo>
                    <a:pt x="74" y="199"/>
                    <a:pt x="74" y="204"/>
                    <a:pt x="74" y="210"/>
                  </a:cubicBezTo>
                  <a:cubicBezTo>
                    <a:pt x="74" y="210"/>
                    <a:pt x="75" y="219"/>
                    <a:pt x="75" y="219"/>
                  </a:cubicBezTo>
                  <a:cubicBezTo>
                    <a:pt x="74" y="219"/>
                    <a:pt x="74" y="219"/>
                    <a:pt x="75" y="219"/>
                  </a:cubicBezTo>
                  <a:cubicBezTo>
                    <a:pt x="75" y="219"/>
                    <a:pt x="75" y="219"/>
                    <a:pt x="75" y="219"/>
                  </a:cubicBezTo>
                  <a:cubicBezTo>
                    <a:pt x="75" y="220"/>
                    <a:pt x="76" y="221"/>
                    <a:pt x="76" y="222"/>
                  </a:cubicBezTo>
                  <a:cubicBezTo>
                    <a:pt x="76" y="222"/>
                    <a:pt x="76" y="223"/>
                    <a:pt x="76" y="223"/>
                  </a:cubicBezTo>
                  <a:cubicBezTo>
                    <a:pt x="77" y="225"/>
                    <a:pt x="78" y="227"/>
                    <a:pt x="79" y="228"/>
                  </a:cubicBezTo>
                  <a:cubicBezTo>
                    <a:pt x="80" y="229"/>
                    <a:pt x="81" y="230"/>
                    <a:pt x="82" y="230"/>
                  </a:cubicBezTo>
                  <a:cubicBezTo>
                    <a:pt x="83" y="230"/>
                    <a:pt x="85" y="231"/>
                    <a:pt x="86" y="231"/>
                  </a:cubicBezTo>
                  <a:cubicBezTo>
                    <a:pt x="87" y="231"/>
                    <a:pt x="89" y="231"/>
                    <a:pt x="89" y="231"/>
                  </a:cubicBezTo>
                  <a:cubicBezTo>
                    <a:pt x="91" y="229"/>
                    <a:pt x="88" y="225"/>
                    <a:pt x="87" y="224"/>
                  </a:cubicBezTo>
                  <a:cubicBezTo>
                    <a:pt x="87" y="223"/>
                    <a:pt x="86" y="222"/>
                    <a:pt x="86" y="221"/>
                  </a:cubicBezTo>
                  <a:cubicBezTo>
                    <a:pt x="86" y="221"/>
                    <a:pt x="85" y="220"/>
                    <a:pt x="84" y="219"/>
                  </a:cubicBezTo>
                  <a:cubicBezTo>
                    <a:pt x="85" y="220"/>
                    <a:pt x="85" y="220"/>
                    <a:pt x="86" y="220"/>
                  </a:cubicBezTo>
                  <a:cubicBezTo>
                    <a:pt x="86" y="220"/>
                    <a:pt x="86" y="220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5" y="209"/>
                    <a:pt x="85" y="200"/>
                    <a:pt x="85" y="190"/>
                  </a:cubicBezTo>
                  <a:cubicBezTo>
                    <a:pt x="85" y="190"/>
                    <a:pt x="85" y="189"/>
                    <a:pt x="85" y="189"/>
                  </a:cubicBezTo>
                  <a:cubicBezTo>
                    <a:pt x="84" y="189"/>
                    <a:pt x="84" y="186"/>
                    <a:pt x="84" y="185"/>
                  </a:cubicBezTo>
                  <a:cubicBezTo>
                    <a:pt x="84" y="184"/>
                    <a:pt x="84" y="182"/>
                    <a:pt x="84" y="181"/>
                  </a:cubicBezTo>
                  <a:cubicBezTo>
                    <a:pt x="84" y="178"/>
                    <a:pt x="84" y="175"/>
                    <a:pt x="84" y="173"/>
                  </a:cubicBezTo>
                  <a:cubicBezTo>
                    <a:pt x="84" y="170"/>
                    <a:pt x="84" y="167"/>
                    <a:pt x="84" y="165"/>
                  </a:cubicBezTo>
                  <a:cubicBezTo>
                    <a:pt x="84" y="162"/>
                    <a:pt x="84" y="159"/>
                    <a:pt x="84" y="157"/>
                  </a:cubicBezTo>
                  <a:cubicBezTo>
                    <a:pt x="84" y="151"/>
                    <a:pt x="84" y="146"/>
                    <a:pt x="84" y="141"/>
                  </a:cubicBezTo>
                  <a:cubicBezTo>
                    <a:pt x="84" y="137"/>
                    <a:pt x="84" y="133"/>
                    <a:pt x="84" y="130"/>
                  </a:cubicBezTo>
                  <a:cubicBezTo>
                    <a:pt x="84" y="130"/>
                    <a:pt x="84" y="130"/>
                    <a:pt x="84" y="130"/>
                  </a:cubicBezTo>
                  <a:cubicBezTo>
                    <a:pt x="84" y="126"/>
                    <a:pt x="84" y="122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18"/>
                    <a:pt x="84" y="118"/>
                    <a:pt x="85" y="117"/>
                  </a:cubicBezTo>
                  <a:cubicBezTo>
                    <a:pt x="86" y="116"/>
                    <a:pt x="86" y="115"/>
                    <a:pt x="85" y="113"/>
                  </a:cubicBezTo>
                  <a:cubicBezTo>
                    <a:pt x="84" y="103"/>
                    <a:pt x="83" y="93"/>
                    <a:pt x="82" y="83"/>
                  </a:cubicBezTo>
                  <a:cubicBezTo>
                    <a:pt x="82" y="78"/>
                    <a:pt x="81" y="72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1" y="67"/>
                    <a:pt x="80" y="67"/>
                    <a:pt x="80" y="67"/>
                  </a:cubicBezTo>
                  <a:cubicBezTo>
                    <a:pt x="79" y="68"/>
                    <a:pt x="77" y="69"/>
                    <a:pt x="75" y="70"/>
                  </a:cubicBezTo>
                  <a:cubicBezTo>
                    <a:pt x="75" y="71"/>
                    <a:pt x="75" y="71"/>
                    <a:pt x="76" y="71"/>
                  </a:cubicBezTo>
                  <a:cubicBezTo>
                    <a:pt x="77" y="70"/>
                    <a:pt x="79" y="69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79" y="69"/>
                    <a:pt x="78" y="70"/>
                    <a:pt x="77" y="71"/>
                  </a:cubicBezTo>
                  <a:cubicBezTo>
                    <a:pt x="75" y="72"/>
                    <a:pt x="74" y="73"/>
                    <a:pt x="73" y="74"/>
                  </a:cubicBezTo>
                  <a:cubicBezTo>
                    <a:pt x="72" y="75"/>
                    <a:pt x="73" y="75"/>
                    <a:pt x="73" y="75"/>
                  </a:cubicBezTo>
                  <a:cubicBezTo>
                    <a:pt x="74" y="74"/>
                    <a:pt x="75" y="73"/>
                    <a:pt x="76" y="72"/>
                  </a:cubicBezTo>
                  <a:cubicBezTo>
                    <a:pt x="77" y="71"/>
                    <a:pt x="79" y="69"/>
                    <a:pt x="80" y="69"/>
                  </a:cubicBezTo>
                  <a:cubicBezTo>
                    <a:pt x="80" y="69"/>
                    <a:pt x="80" y="70"/>
                    <a:pt x="80" y="70"/>
                  </a:cubicBezTo>
                  <a:cubicBezTo>
                    <a:pt x="79" y="71"/>
                    <a:pt x="77" y="72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3"/>
                    <a:pt x="79" y="71"/>
                    <a:pt x="80" y="71"/>
                  </a:cubicBezTo>
                  <a:cubicBezTo>
                    <a:pt x="80" y="71"/>
                    <a:pt x="81" y="72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79" y="74"/>
                    <a:pt x="78" y="75"/>
                    <a:pt x="76" y="76"/>
                  </a:cubicBezTo>
                  <a:cubicBezTo>
                    <a:pt x="76" y="76"/>
                    <a:pt x="76" y="77"/>
                    <a:pt x="76" y="77"/>
                  </a:cubicBezTo>
                  <a:cubicBezTo>
                    <a:pt x="78" y="75"/>
                    <a:pt x="79" y="74"/>
                    <a:pt x="81" y="73"/>
                  </a:cubicBezTo>
                  <a:cubicBezTo>
                    <a:pt x="81" y="73"/>
                    <a:pt x="81" y="74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75" y="78"/>
                    <a:pt x="70" y="83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5" y="87"/>
                  </a:cubicBezTo>
                  <a:cubicBezTo>
                    <a:pt x="65" y="87"/>
                    <a:pt x="65" y="86"/>
                    <a:pt x="65" y="86"/>
                  </a:cubicBezTo>
                  <a:cubicBezTo>
                    <a:pt x="67" y="84"/>
                    <a:pt x="69" y="82"/>
                    <a:pt x="71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71" y="80"/>
                    <a:pt x="71" y="79"/>
                    <a:pt x="71" y="80"/>
                  </a:cubicBezTo>
                  <a:cubicBezTo>
                    <a:pt x="69" y="81"/>
                    <a:pt x="66" y="83"/>
                    <a:pt x="64" y="85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6" y="80"/>
                    <a:pt x="68" y="78"/>
                    <a:pt x="70" y="76"/>
                  </a:cubicBezTo>
                  <a:cubicBezTo>
                    <a:pt x="71" y="75"/>
                    <a:pt x="70" y="75"/>
                    <a:pt x="70" y="75"/>
                  </a:cubicBezTo>
                  <a:cubicBezTo>
                    <a:pt x="68" y="77"/>
                    <a:pt x="66" y="79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79" y="67"/>
                    <a:pt x="95" y="53"/>
                    <a:pt x="106" y="36"/>
                  </a:cubicBezTo>
                  <a:cubicBezTo>
                    <a:pt x="109" y="32"/>
                    <a:pt x="112" y="27"/>
                    <a:pt x="114" y="22"/>
                  </a:cubicBezTo>
                  <a:cubicBezTo>
                    <a:pt x="114" y="23"/>
                    <a:pt x="114" y="24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2" y="27"/>
                    <a:pt x="111" y="30"/>
                    <a:pt x="110" y="32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0" y="32"/>
                    <a:pt x="110" y="33"/>
                    <a:pt x="109" y="33"/>
                  </a:cubicBezTo>
                  <a:cubicBezTo>
                    <a:pt x="109" y="33"/>
                    <a:pt x="109" y="34"/>
                    <a:pt x="110" y="33"/>
                  </a:cubicBezTo>
                  <a:cubicBezTo>
                    <a:pt x="111" y="31"/>
                    <a:pt x="113" y="29"/>
                    <a:pt x="114" y="28"/>
                  </a:cubicBezTo>
                  <a:cubicBezTo>
                    <a:pt x="114" y="29"/>
                    <a:pt x="114" y="30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2" y="33"/>
                    <a:pt x="111" y="35"/>
                    <a:pt x="110" y="36"/>
                  </a:cubicBezTo>
                  <a:cubicBezTo>
                    <a:pt x="110" y="36"/>
                    <a:pt x="111" y="36"/>
                    <a:pt x="111" y="36"/>
                  </a:cubicBezTo>
                  <a:cubicBezTo>
                    <a:pt x="112" y="35"/>
                    <a:pt x="113" y="33"/>
                    <a:pt x="114" y="32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4" y="33"/>
                    <a:pt x="113" y="33"/>
                    <a:pt x="113" y="33"/>
                  </a:cubicBezTo>
                  <a:cubicBezTo>
                    <a:pt x="112" y="36"/>
                    <a:pt x="110" y="38"/>
                    <a:pt x="108" y="40"/>
                  </a:cubicBezTo>
                  <a:cubicBezTo>
                    <a:pt x="109" y="39"/>
                    <a:pt x="109" y="39"/>
                    <a:pt x="110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9" y="39"/>
                    <a:pt x="108" y="40"/>
                    <a:pt x="107" y="41"/>
                  </a:cubicBezTo>
                  <a:cubicBezTo>
                    <a:pt x="106" y="42"/>
                    <a:pt x="107" y="42"/>
                    <a:pt x="107" y="42"/>
                  </a:cubicBezTo>
                  <a:cubicBezTo>
                    <a:pt x="107" y="42"/>
                    <a:pt x="106" y="42"/>
                    <a:pt x="106" y="42"/>
                  </a:cubicBezTo>
                  <a:cubicBezTo>
                    <a:pt x="106" y="42"/>
                    <a:pt x="106" y="43"/>
                    <a:pt x="107" y="42"/>
                  </a:cubicBezTo>
                  <a:cubicBezTo>
                    <a:pt x="109" y="40"/>
                    <a:pt x="112" y="37"/>
                    <a:pt x="114" y="34"/>
                  </a:cubicBezTo>
                  <a:cubicBezTo>
                    <a:pt x="114" y="35"/>
                    <a:pt x="114" y="35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08" y="43"/>
                    <a:pt x="103" y="50"/>
                    <a:pt x="97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7"/>
                    <a:pt x="97" y="57"/>
                    <a:pt x="96" y="57"/>
                  </a:cubicBezTo>
                  <a:cubicBezTo>
                    <a:pt x="98" y="56"/>
                    <a:pt x="99" y="55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98" y="55"/>
                    <a:pt x="97" y="56"/>
                    <a:pt x="95" y="58"/>
                  </a:cubicBezTo>
                  <a:cubicBezTo>
                    <a:pt x="95" y="58"/>
                    <a:pt x="94" y="59"/>
                    <a:pt x="93" y="59"/>
                  </a:cubicBezTo>
                  <a:cubicBezTo>
                    <a:pt x="94" y="58"/>
                    <a:pt x="95" y="56"/>
                    <a:pt x="96" y="55"/>
                  </a:cubicBezTo>
                  <a:cubicBezTo>
                    <a:pt x="96" y="55"/>
                    <a:pt x="96" y="55"/>
                    <a:pt x="95" y="55"/>
                  </a:cubicBezTo>
                  <a:cubicBezTo>
                    <a:pt x="94" y="57"/>
                    <a:pt x="93" y="58"/>
                    <a:pt x="92" y="59"/>
                  </a:cubicBezTo>
                  <a:cubicBezTo>
                    <a:pt x="91" y="60"/>
                    <a:pt x="91" y="60"/>
                    <a:pt x="90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1" y="60"/>
                    <a:pt x="90" y="59"/>
                    <a:pt x="90" y="60"/>
                  </a:cubicBezTo>
                  <a:cubicBezTo>
                    <a:pt x="90" y="60"/>
                    <a:pt x="90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8" y="62"/>
                  </a:cubicBezTo>
                  <a:cubicBezTo>
                    <a:pt x="89" y="60"/>
                    <a:pt x="91" y="59"/>
                    <a:pt x="92" y="57"/>
                  </a:cubicBezTo>
                  <a:cubicBezTo>
                    <a:pt x="92" y="57"/>
                    <a:pt x="92" y="57"/>
                    <a:pt x="91" y="57"/>
                  </a:cubicBezTo>
                  <a:cubicBezTo>
                    <a:pt x="90" y="59"/>
                    <a:pt x="88" y="60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6" y="62"/>
                    <a:pt x="86" y="63"/>
                    <a:pt x="85" y="63"/>
                  </a:cubicBezTo>
                  <a:cubicBezTo>
                    <a:pt x="89" y="59"/>
                    <a:pt x="92" y="55"/>
                    <a:pt x="96" y="51"/>
                  </a:cubicBezTo>
                  <a:cubicBezTo>
                    <a:pt x="96" y="51"/>
                    <a:pt x="95" y="50"/>
                    <a:pt x="95" y="50"/>
                  </a:cubicBezTo>
                  <a:cubicBezTo>
                    <a:pt x="92" y="55"/>
                    <a:pt x="88" y="59"/>
                    <a:pt x="85" y="63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4" y="64"/>
                    <a:pt x="84" y="64"/>
                    <a:pt x="83" y="64"/>
                  </a:cubicBezTo>
                  <a:cubicBezTo>
                    <a:pt x="84" y="64"/>
                    <a:pt x="84" y="63"/>
                    <a:pt x="85" y="63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4" y="63"/>
                    <a:pt x="83" y="64"/>
                    <a:pt x="82" y="65"/>
                  </a:cubicBezTo>
                  <a:cubicBezTo>
                    <a:pt x="82" y="65"/>
                    <a:pt x="81" y="66"/>
                    <a:pt x="80" y="66"/>
                  </a:cubicBezTo>
                  <a:cubicBezTo>
                    <a:pt x="80" y="67"/>
                    <a:pt x="80" y="67"/>
                    <a:pt x="81" y="67"/>
                  </a:cubicBezTo>
                  <a:cubicBezTo>
                    <a:pt x="81" y="66"/>
                    <a:pt x="82" y="66"/>
                    <a:pt x="82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91" y="60"/>
                    <a:pt x="104" y="55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4" y="40"/>
                    <a:pt x="115" y="31"/>
                    <a:pt x="115" y="22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5" y="19"/>
                    <a:pt x="115" y="17"/>
                    <a:pt x="115" y="15"/>
                  </a:cubicBezTo>
                  <a:cubicBezTo>
                    <a:pt x="115" y="15"/>
                    <a:pt x="114" y="15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7" y="12"/>
                    <a:pt x="118" y="9"/>
                    <a:pt x="117" y="6"/>
                  </a:cubicBezTo>
                  <a:lnTo>
                    <a:pt x="118" y="5"/>
                  </a:lnTo>
                  <a:close/>
                  <a:moveTo>
                    <a:pt x="6" y="24"/>
                  </a:moveTo>
                  <a:cubicBezTo>
                    <a:pt x="7" y="23"/>
                    <a:pt x="8" y="22"/>
                    <a:pt x="10" y="22"/>
                  </a:cubicBezTo>
                  <a:cubicBezTo>
                    <a:pt x="9" y="23"/>
                    <a:pt x="7" y="23"/>
                    <a:pt x="6" y="24"/>
                  </a:cubicBezTo>
                  <a:close/>
                  <a:moveTo>
                    <a:pt x="12" y="20"/>
                  </a:moveTo>
                  <a:cubicBezTo>
                    <a:pt x="11" y="20"/>
                    <a:pt x="10" y="20"/>
                    <a:pt x="9" y="20"/>
                  </a:cubicBezTo>
                  <a:cubicBezTo>
                    <a:pt x="10" y="20"/>
                    <a:pt x="11" y="20"/>
                    <a:pt x="11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8" y="20"/>
                    <a:pt x="10" y="19"/>
                    <a:pt x="13" y="18"/>
                  </a:cubicBezTo>
                  <a:cubicBezTo>
                    <a:pt x="12" y="18"/>
                    <a:pt x="12" y="19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lose/>
                  <a:moveTo>
                    <a:pt x="1" y="11"/>
                  </a:move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9"/>
                    <a:pt x="5" y="8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7"/>
                    <a:pt x="3" y="8"/>
                    <a:pt x="1" y="10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2" y="5"/>
                    <a:pt x="4" y="4"/>
                    <a:pt x="5" y="4"/>
                  </a:cubicBezTo>
                  <a:cubicBezTo>
                    <a:pt x="6" y="3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5"/>
                    <a:pt x="4" y="7"/>
                    <a:pt x="1" y="8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4" y="7"/>
                    <a:pt x="6" y="6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5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7"/>
                    <a:pt x="4" y="9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2" y="13"/>
                  </a:moveTo>
                  <a:cubicBezTo>
                    <a:pt x="3" y="12"/>
                    <a:pt x="4" y="11"/>
                    <a:pt x="6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4" y="11"/>
                    <a:pt x="3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9"/>
                    <a:pt x="7" y="8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8" y="9"/>
                  </a:cubicBezTo>
                  <a:cubicBezTo>
                    <a:pt x="9" y="8"/>
                    <a:pt x="10" y="7"/>
                    <a:pt x="11" y="7"/>
                  </a:cubicBezTo>
                  <a:cubicBezTo>
                    <a:pt x="11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8" y="10"/>
                    <a:pt x="5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4" y="14"/>
                    <a:pt x="6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4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5" y="12"/>
                    <a:pt x="9" y="10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9" y="10"/>
                    <a:pt x="9" y="11"/>
                    <a:pt x="10" y="10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9" y="11"/>
                    <a:pt x="6" y="13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3" y="17"/>
                  </a:moveTo>
                  <a:cubicBezTo>
                    <a:pt x="3" y="17"/>
                    <a:pt x="3" y="17"/>
                    <a:pt x="4" y="17"/>
                  </a:cubicBezTo>
                  <a:cubicBezTo>
                    <a:pt x="5" y="16"/>
                    <a:pt x="7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5"/>
                    <a:pt x="5" y="16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6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5" y="14"/>
                    <a:pt x="4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6" y="14"/>
                    <a:pt x="9" y="12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1"/>
                    <a:pt x="11" y="12"/>
                    <a:pt x="10" y="12"/>
                  </a:cubicBezTo>
                  <a:cubicBezTo>
                    <a:pt x="10" y="12"/>
                    <a:pt x="10" y="13"/>
                    <a:pt x="11" y="12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9" y="14"/>
                    <a:pt x="6" y="15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4" y="19"/>
                  </a:cubicBezTo>
                  <a:cubicBezTo>
                    <a:pt x="6" y="18"/>
                    <a:pt x="8" y="17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7" y="16"/>
                    <a:pt x="6" y="17"/>
                    <a:pt x="4" y="18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7" y="16"/>
                    <a:pt x="10" y="14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8" y="19"/>
                    <a:pt x="9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6" y="19"/>
                    <a:pt x="7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6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0" y="18"/>
                    <a:pt x="8" y="19"/>
                    <a:pt x="6" y="21"/>
                  </a:cubicBezTo>
                  <a:cubicBezTo>
                    <a:pt x="6" y="21"/>
                    <a:pt x="6" y="20"/>
                    <a:pt x="6" y="20"/>
                  </a:cubicBezTo>
                  <a:close/>
                  <a:moveTo>
                    <a:pt x="5" y="22"/>
                  </a:moveTo>
                  <a:cubicBezTo>
                    <a:pt x="7" y="21"/>
                    <a:pt x="10" y="21"/>
                    <a:pt x="12" y="20"/>
                  </a:cubicBezTo>
                  <a:cubicBezTo>
                    <a:pt x="10" y="21"/>
                    <a:pt x="7" y="22"/>
                    <a:pt x="5" y="24"/>
                  </a:cubicBezTo>
                  <a:cubicBezTo>
                    <a:pt x="5" y="23"/>
                    <a:pt x="5" y="23"/>
                    <a:pt x="5" y="22"/>
                  </a:cubicBezTo>
                  <a:close/>
                  <a:moveTo>
                    <a:pt x="111" y="50"/>
                  </a:move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1" y="49"/>
                    <a:pt x="111" y="49"/>
                  </a:cubicBezTo>
                  <a:cubicBezTo>
                    <a:pt x="111" y="49"/>
                    <a:pt x="111" y="49"/>
                    <a:pt x="111" y="50"/>
                  </a:cubicBezTo>
                  <a:close/>
                  <a:moveTo>
                    <a:pt x="112" y="49"/>
                  </a:move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0" y="50"/>
                  </a:cubicBezTo>
                  <a:cubicBezTo>
                    <a:pt x="110" y="50"/>
                    <a:pt x="110" y="50"/>
                    <a:pt x="111" y="50"/>
                  </a:cubicBezTo>
                  <a:cubicBezTo>
                    <a:pt x="110" y="51"/>
                    <a:pt x="109" y="51"/>
                    <a:pt x="108" y="52"/>
                  </a:cubicBezTo>
                  <a:cubicBezTo>
                    <a:pt x="108" y="51"/>
                    <a:pt x="109" y="50"/>
                    <a:pt x="110" y="50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09" y="50"/>
                    <a:pt x="108" y="51"/>
                    <a:pt x="107" y="52"/>
                  </a:cubicBezTo>
                  <a:cubicBezTo>
                    <a:pt x="107" y="52"/>
                    <a:pt x="107" y="52"/>
                    <a:pt x="107" y="52"/>
                  </a:cubicBezTo>
                  <a:cubicBezTo>
                    <a:pt x="107" y="52"/>
                    <a:pt x="107" y="52"/>
                    <a:pt x="106" y="53"/>
                  </a:cubicBezTo>
                  <a:cubicBezTo>
                    <a:pt x="108" y="50"/>
                    <a:pt x="110" y="48"/>
                    <a:pt x="112" y="46"/>
                  </a:cubicBezTo>
                  <a:cubicBezTo>
                    <a:pt x="112" y="47"/>
                    <a:pt x="112" y="48"/>
                    <a:pt x="112" y="49"/>
                  </a:cubicBezTo>
                  <a:close/>
                  <a:moveTo>
                    <a:pt x="113" y="39"/>
                  </a:moveTo>
                  <a:cubicBezTo>
                    <a:pt x="113" y="39"/>
                    <a:pt x="113" y="39"/>
                    <a:pt x="113" y="39"/>
                  </a:cubicBezTo>
                  <a:cubicBezTo>
                    <a:pt x="112" y="40"/>
                    <a:pt x="111" y="42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1" y="42"/>
                    <a:pt x="112" y="41"/>
                    <a:pt x="113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40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2" y="42"/>
                    <a:pt x="111" y="44"/>
                    <a:pt x="110" y="45"/>
                  </a:cubicBezTo>
                  <a:cubicBezTo>
                    <a:pt x="109" y="45"/>
                    <a:pt x="110" y="45"/>
                    <a:pt x="110" y="45"/>
                  </a:cubicBezTo>
                  <a:cubicBezTo>
                    <a:pt x="111" y="44"/>
                    <a:pt x="112" y="43"/>
                    <a:pt x="113" y="42"/>
                  </a:cubicBezTo>
                  <a:cubicBezTo>
                    <a:pt x="113" y="43"/>
                    <a:pt x="113" y="43"/>
                    <a:pt x="112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1" y="45"/>
                    <a:pt x="110" y="46"/>
                    <a:pt x="109" y="46"/>
                  </a:cubicBezTo>
                  <a:cubicBezTo>
                    <a:pt x="109" y="47"/>
                    <a:pt x="109" y="47"/>
                    <a:pt x="110" y="47"/>
                  </a:cubicBezTo>
                  <a:cubicBezTo>
                    <a:pt x="111" y="46"/>
                    <a:pt x="112" y="45"/>
                    <a:pt x="112" y="44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0" y="47"/>
                    <a:pt x="108" y="50"/>
                    <a:pt x="106" y="52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6" y="52"/>
                    <a:pt x="107" y="51"/>
                    <a:pt x="108" y="49"/>
                  </a:cubicBezTo>
                  <a:cubicBezTo>
                    <a:pt x="108" y="49"/>
                    <a:pt x="108" y="49"/>
                    <a:pt x="107" y="49"/>
                  </a:cubicBezTo>
                  <a:cubicBezTo>
                    <a:pt x="106" y="50"/>
                    <a:pt x="105" y="52"/>
                    <a:pt x="104" y="53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5" y="53"/>
                    <a:pt x="105" y="52"/>
                    <a:pt x="106" y="51"/>
                  </a:cubicBezTo>
                  <a:cubicBezTo>
                    <a:pt x="106" y="51"/>
                    <a:pt x="106" y="50"/>
                    <a:pt x="106" y="51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2" y="54"/>
                    <a:pt x="102" y="55"/>
                  </a:cubicBezTo>
                  <a:cubicBezTo>
                    <a:pt x="103" y="54"/>
                    <a:pt x="103" y="53"/>
                    <a:pt x="104" y="53"/>
                  </a:cubicBezTo>
                  <a:cubicBezTo>
                    <a:pt x="104" y="53"/>
                    <a:pt x="104" y="52"/>
                    <a:pt x="104" y="52"/>
                  </a:cubicBezTo>
                  <a:cubicBezTo>
                    <a:pt x="103" y="53"/>
                    <a:pt x="102" y="54"/>
                    <a:pt x="102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2"/>
                    <a:pt x="106" y="50"/>
                    <a:pt x="108" y="46"/>
                  </a:cubicBezTo>
                  <a:cubicBezTo>
                    <a:pt x="108" y="46"/>
                    <a:pt x="107" y="46"/>
                    <a:pt x="107" y="46"/>
                  </a:cubicBezTo>
                  <a:cubicBezTo>
                    <a:pt x="105" y="49"/>
                    <a:pt x="103" y="52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1" y="55"/>
                    <a:pt x="102" y="53"/>
                    <a:pt x="103" y="52"/>
                  </a:cubicBezTo>
                  <a:cubicBezTo>
                    <a:pt x="103" y="52"/>
                    <a:pt x="102" y="52"/>
                    <a:pt x="102" y="52"/>
                  </a:cubicBezTo>
                  <a:cubicBezTo>
                    <a:pt x="101" y="53"/>
                    <a:pt x="100" y="55"/>
                    <a:pt x="99" y="5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9" y="56"/>
                    <a:pt x="98" y="56"/>
                    <a:pt x="98" y="57"/>
                  </a:cubicBezTo>
                  <a:cubicBezTo>
                    <a:pt x="103" y="50"/>
                    <a:pt x="108" y="44"/>
                    <a:pt x="113" y="37"/>
                  </a:cubicBezTo>
                  <a:cubicBezTo>
                    <a:pt x="113" y="38"/>
                    <a:pt x="113" y="38"/>
                    <a:pt x="113" y="39"/>
                  </a:cubicBezTo>
                  <a:close/>
                  <a:moveTo>
                    <a:pt x="114" y="27"/>
                  </a:moveTo>
                  <a:cubicBezTo>
                    <a:pt x="113" y="29"/>
                    <a:pt x="111" y="30"/>
                    <a:pt x="110" y="32"/>
                  </a:cubicBezTo>
                  <a:cubicBezTo>
                    <a:pt x="111" y="30"/>
                    <a:pt x="113" y="28"/>
                    <a:pt x="114" y="26"/>
                  </a:cubicBezTo>
                  <a:cubicBezTo>
                    <a:pt x="114" y="26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lose/>
                  <a:moveTo>
                    <a:pt x="106" y="5"/>
                  </a:moveTo>
                  <a:cubicBezTo>
                    <a:pt x="107" y="3"/>
                    <a:pt x="109" y="0"/>
                    <a:pt x="111" y="0"/>
                  </a:cubicBezTo>
                  <a:cubicBezTo>
                    <a:pt x="109" y="2"/>
                    <a:pt x="108" y="4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6"/>
                    <a:pt x="106" y="5"/>
                    <a:pt x="106" y="5"/>
                  </a:cubicBezTo>
                  <a:close/>
                  <a:moveTo>
                    <a:pt x="106" y="9"/>
                  </a:moveTo>
                  <a:cubicBezTo>
                    <a:pt x="106" y="8"/>
                    <a:pt x="106" y="8"/>
                    <a:pt x="106" y="7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7" y="7"/>
                    <a:pt x="107" y="6"/>
                    <a:pt x="108" y="6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7" y="6"/>
                    <a:pt x="106" y="6"/>
                    <a:pt x="106" y="7"/>
                  </a:cubicBezTo>
                  <a:cubicBezTo>
                    <a:pt x="106" y="7"/>
                    <a:pt x="106" y="6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8" y="4"/>
                    <a:pt x="110" y="2"/>
                    <a:pt x="112" y="0"/>
                  </a:cubicBezTo>
                  <a:cubicBezTo>
                    <a:pt x="113" y="1"/>
                    <a:pt x="114" y="1"/>
                    <a:pt x="114" y="1"/>
                  </a:cubicBezTo>
                  <a:cubicBezTo>
                    <a:pt x="112" y="3"/>
                    <a:pt x="110" y="5"/>
                    <a:pt x="107" y="7"/>
                  </a:cubicBezTo>
                  <a:cubicBezTo>
                    <a:pt x="108" y="7"/>
                    <a:pt x="109" y="6"/>
                    <a:pt x="109" y="6"/>
                  </a:cubicBezTo>
                  <a:cubicBezTo>
                    <a:pt x="109" y="6"/>
                    <a:pt x="109" y="5"/>
                    <a:pt x="109" y="5"/>
                  </a:cubicBezTo>
                  <a:cubicBezTo>
                    <a:pt x="108" y="6"/>
                    <a:pt x="107" y="7"/>
                    <a:pt x="106" y="8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lose/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7" y="10"/>
                    <a:pt x="108" y="9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9"/>
                    <a:pt x="107" y="10"/>
                    <a:pt x="106" y="11"/>
                  </a:cubicBezTo>
                  <a:cubicBezTo>
                    <a:pt x="106" y="10"/>
                    <a:pt x="106" y="10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9" y="7"/>
                    <a:pt x="112" y="4"/>
                    <a:pt x="115" y="2"/>
                  </a:cubicBezTo>
                  <a:cubicBezTo>
                    <a:pt x="115" y="2"/>
                    <a:pt x="115" y="2"/>
                    <a:pt x="116" y="3"/>
                  </a:cubicBezTo>
                  <a:cubicBezTo>
                    <a:pt x="113" y="6"/>
                    <a:pt x="109" y="9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lose/>
                  <a:moveTo>
                    <a:pt x="105" y="25"/>
                  </a:moveTo>
                  <a:cubicBezTo>
                    <a:pt x="105" y="25"/>
                    <a:pt x="105" y="25"/>
                    <a:pt x="105" y="25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4"/>
                    <a:pt x="105" y="25"/>
                    <a:pt x="105" y="26"/>
                  </a:cubicBezTo>
                  <a:cubicBezTo>
                    <a:pt x="105" y="25"/>
                    <a:pt x="105" y="25"/>
                    <a:pt x="105" y="25"/>
                  </a:cubicBezTo>
                  <a:close/>
                  <a:moveTo>
                    <a:pt x="72" y="45"/>
                  </a:moveTo>
                  <a:cubicBezTo>
                    <a:pt x="73" y="44"/>
                    <a:pt x="74" y="43"/>
                    <a:pt x="74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2"/>
                    <a:pt x="75" y="42"/>
                    <a:pt x="76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3" y="45"/>
                    <a:pt x="70" y="47"/>
                    <a:pt x="68" y="49"/>
                  </a:cubicBezTo>
                  <a:cubicBezTo>
                    <a:pt x="68" y="49"/>
                    <a:pt x="68" y="49"/>
                    <a:pt x="68" y="48"/>
                  </a:cubicBezTo>
                  <a:cubicBezTo>
                    <a:pt x="69" y="48"/>
                    <a:pt x="70" y="47"/>
                    <a:pt x="70" y="46"/>
                  </a:cubicBezTo>
                  <a:cubicBezTo>
                    <a:pt x="71" y="46"/>
                    <a:pt x="70" y="46"/>
                    <a:pt x="70" y="46"/>
                  </a:cubicBezTo>
                  <a:cubicBezTo>
                    <a:pt x="69" y="47"/>
                    <a:pt x="69" y="47"/>
                    <a:pt x="68" y="48"/>
                  </a:cubicBezTo>
                  <a:cubicBezTo>
                    <a:pt x="68" y="48"/>
                    <a:pt x="68" y="47"/>
                    <a:pt x="68" y="47"/>
                  </a:cubicBezTo>
                  <a:cubicBezTo>
                    <a:pt x="69" y="46"/>
                    <a:pt x="69" y="46"/>
                    <a:pt x="70" y="45"/>
                  </a:cubicBezTo>
                  <a:cubicBezTo>
                    <a:pt x="70" y="45"/>
                    <a:pt x="70" y="44"/>
                    <a:pt x="70" y="45"/>
                  </a:cubicBezTo>
                  <a:cubicBezTo>
                    <a:pt x="69" y="45"/>
                    <a:pt x="69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69" y="43"/>
                    <a:pt x="69" y="43"/>
                  </a:cubicBezTo>
                  <a:cubicBezTo>
                    <a:pt x="69" y="44"/>
                    <a:pt x="69" y="44"/>
                    <a:pt x="68" y="45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9" y="43"/>
                    <a:pt x="69" y="43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69" y="42"/>
                    <a:pt x="69" y="43"/>
                    <a:pt x="68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1" y="42"/>
                    <a:pt x="72" y="42"/>
                    <a:pt x="74" y="42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2" y="45"/>
                    <a:pt x="72" y="45"/>
                  </a:cubicBezTo>
                  <a:close/>
                  <a:moveTo>
                    <a:pt x="69" y="42"/>
                  </a:moveTo>
                  <a:cubicBezTo>
                    <a:pt x="69" y="42"/>
                    <a:pt x="69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lose/>
                  <a:moveTo>
                    <a:pt x="64" y="66"/>
                  </a:moveTo>
                  <a:cubicBezTo>
                    <a:pt x="64" y="66"/>
                    <a:pt x="64" y="66"/>
                    <a:pt x="65" y="66"/>
                  </a:cubicBezTo>
                  <a:cubicBezTo>
                    <a:pt x="67" y="64"/>
                    <a:pt x="69" y="62"/>
                    <a:pt x="71" y="60"/>
                  </a:cubicBezTo>
                  <a:cubicBezTo>
                    <a:pt x="71" y="60"/>
                    <a:pt x="71" y="60"/>
                    <a:pt x="70" y="60"/>
                  </a:cubicBezTo>
                  <a:cubicBezTo>
                    <a:pt x="68" y="62"/>
                    <a:pt x="66" y="64"/>
                    <a:pt x="64" y="65"/>
                  </a:cubicBezTo>
                  <a:cubicBezTo>
                    <a:pt x="64" y="65"/>
                    <a:pt x="64" y="64"/>
                    <a:pt x="65" y="63"/>
                  </a:cubicBezTo>
                  <a:cubicBezTo>
                    <a:pt x="72" y="56"/>
                    <a:pt x="79" y="49"/>
                    <a:pt x="87" y="42"/>
                  </a:cubicBezTo>
                  <a:cubicBezTo>
                    <a:pt x="87" y="42"/>
                    <a:pt x="87" y="42"/>
                    <a:pt x="86" y="42"/>
                  </a:cubicBezTo>
                  <a:cubicBezTo>
                    <a:pt x="79" y="49"/>
                    <a:pt x="72" y="55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8" y="59"/>
                    <a:pt x="71" y="56"/>
                    <a:pt x="73" y="53"/>
                  </a:cubicBezTo>
                  <a:cubicBezTo>
                    <a:pt x="74" y="53"/>
                    <a:pt x="73" y="53"/>
                    <a:pt x="73" y="53"/>
                  </a:cubicBezTo>
                  <a:cubicBezTo>
                    <a:pt x="70" y="55"/>
                    <a:pt x="68" y="58"/>
                    <a:pt x="65" y="60"/>
                  </a:cubicBezTo>
                  <a:cubicBezTo>
                    <a:pt x="65" y="60"/>
                    <a:pt x="65" y="59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8" y="55"/>
                    <a:pt x="70" y="53"/>
                    <a:pt x="73" y="51"/>
                  </a:cubicBezTo>
                  <a:cubicBezTo>
                    <a:pt x="73" y="51"/>
                    <a:pt x="73" y="51"/>
                    <a:pt x="72" y="51"/>
                  </a:cubicBezTo>
                  <a:cubicBezTo>
                    <a:pt x="70" y="53"/>
                    <a:pt x="68" y="55"/>
                    <a:pt x="66" y="57"/>
                  </a:cubicBezTo>
                  <a:cubicBezTo>
                    <a:pt x="66" y="57"/>
                    <a:pt x="66" y="57"/>
                    <a:pt x="66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71" y="52"/>
                    <a:pt x="75" y="47"/>
                    <a:pt x="81" y="43"/>
                  </a:cubicBezTo>
                  <a:cubicBezTo>
                    <a:pt x="81" y="43"/>
                    <a:pt x="81" y="43"/>
                    <a:pt x="80" y="43"/>
                  </a:cubicBezTo>
                  <a:cubicBezTo>
                    <a:pt x="78" y="45"/>
                    <a:pt x="76" y="46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3" y="49"/>
                    <a:pt x="72" y="50"/>
                    <a:pt x="71" y="50"/>
                  </a:cubicBezTo>
                  <a:cubicBezTo>
                    <a:pt x="71" y="50"/>
                    <a:pt x="71" y="51"/>
                    <a:pt x="71" y="51"/>
                  </a:cubicBezTo>
                  <a:cubicBezTo>
                    <a:pt x="72" y="50"/>
                    <a:pt x="72" y="50"/>
                    <a:pt x="73" y="49"/>
                  </a:cubicBezTo>
                  <a:cubicBezTo>
                    <a:pt x="71" y="51"/>
                    <a:pt x="68" y="53"/>
                    <a:pt x="66" y="56"/>
                  </a:cubicBezTo>
                  <a:cubicBezTo>
                    <a:pt x="66" y="55"/>
                    <a:pt x="67" y="54"/>
                    <a:pt x="67" y="54"/>
                  </a:cubicBezTo>
                  <a:cubicBezTo>
                    <a:pt x="68" y="52"/>
                    <a:pt x="69" y="51"/>
                    <a:pt x="71" y="49"/>
                  </a:cubicBezTo>
                  <a:cubicBezTo>
                    <a:pt x="71" y="49"/>
                    <a:pt x="71" y="49"/>
                    <a:pt x="70" y="49"/>
                  </a:cubicBezTo>
                  <a:cubicBezTo>
                    <a:pt x="69" y="50"/>
                    <a:pt x="68" y="51"/>
                    <a:pt x="67" y="53"/>
                  </a:cubicBezTo>
                  <a:cubicBezTo>
                    <a:pt x="67" y="52"/>
                    <a:pt x="67" y="52"/>
                    <a:pt x="67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8" y="51"/>
                    <a:pt x="69" y="50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69" y="50"/>
                    <a:pt x="68" y="50"/>
                    <a:pt x="67" y="51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0"/>
                    <a:pt x="68" y="50"/>
                    <a:pt x="68" y="50"/>
                  </a:cubicBezTo>
                  <a:cubicBezTo>
                    <a:pt x="70" y="48"/>
                    <a:pt x="73" y="45"/>
                    <a:pt x="76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6" y="43"/>
                    <a:pt x="75" y="45"/>
                    <a:pt x="74" y="45"/>
                  </a:cubicBezTo>
                  <a:cubicBezTo>
                    <a:pt x="73" y="46"/>
                    <a:pt x="74" y="46"/>
                    <a:pt x="74" y="46"/>
                  </a:cubicBezTo>
                  <a:cubicBezTo>
                    <a:pt x="75" y="45"/>
                    <a:pt x="76" y="44"/>
                    <a:pt x="77" y="43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9" y="42"/>
                    <a:pt x="81" y="42"/>
                    <a:pt x="83" y="42"/>
                  </a:cubicBezTo>
                  <a:cubicBezTo>
                    <a:pt x="82" y="43"/>
                    <a:pt x="82" y="44"/>
                    <a:pt x="81" y="44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2" y="44"/>
                    <a:pt x="83" y="43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6" y="42"/>
                    <a:pt x="87" y="42"/>
                    <a:pt x="89" y="41"/>
                  </a:cubicBezTo>
                  <a:cubicBezTo>
                    <a:pt x="87" y="44"/>
                    <a:pt x="85" y="46"/>
                    <a:pt x="82" y="48"/>
                  </a:cubicBezTo>
                  <a:cubicBezTo>
                    <a:pt x="82" y="49"/>
                    <a:pt x="83" y="49"/>
                    <a:pt x="83" y="49"/>
                  </a:cubicBezTo>
                  <a:cubicBezTo>
                    <a:pt x="85" y="46"/>
                    <a:pt x="87" y="44"/>
                    <a:pt x="90" y="41"/>
                  </a:cubicBezTo>
                  <a:cubicBezTo>
                    <a:pt x="90" y="41"/>
                    <a:pt x="91" y="41"/>
                    <a:pt x="91" y="41"/>
                  </a:cubicBezTo>
                  <a:cubicBezTo>
                    <a:pt x="88" y="45"/>
                    <a:pt x="84" y="49"/>
                    <a:pt x="80" y="53"/>
                  </a:cubicBezTo>
                  <a:cubicBezTo>
                    <a:pt x="80" y="53"/>
                    <a:pt x="80" y="54"/>
                    <a:pt x="80" y="53"/>
                  </a:cubicBezTo>
                  <a:cubicBezTo>
                    <a:pt x="84" y="50"/>
                    <a:pt x="88" y="46"/>
                    <a:pt x="92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2" y="41"/>
                    <a:pt x="93" y="41"/>
                    <a:pt x="93" y="41"/>
                  </a:cubicBezTo>
                  <a:cubicBezTo>
                    <a:pt x="92" y="42"/>
                    <a:pt x="91" y="43"/>
                    <a:pt x="90" y="45"/>
                  </a:cubicBezTo>
                  <a:cubicBezTo>
                    <a:pt x="89" y="45"/>
                    <a:pt x="90" y="45"/>
                    <a:pt x="90" y="45"/>
                  </a:cubicBezTo>
                  <a:cubicBezTo>
                    <a:pt x="91" y="44"/>
                    <a:pt x="92" y="42"/>
                    <a:pt x="93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4" y="41"/>
                    <a:pt x="94" y="41"/>
                    <a:pt x="95" y="40"/>
                  </a:cubicBezTo>
                  <a:cubicBezTo>
                    <a:pt x="85" y="50"/>
                    <a:pt x="74" y="60"/>
                    <a:pt x="64" y="69"/>
                  </a:cubicBezTo>
                  <a:cubicBezTo>
                    <a:pt x="64" y="69"/>
                    <a:pt x="64" y="68"/>
                    <a:pt x="64" y="68"/>
                  </a:cubicBezTo>
                  <a:cubicBezTo>
                    <a:pt x="66" y="66"/>
                    <a:pt x="68" y="65"/>
                    <a:pt x="69" y="63"/>
                  </a:cubicBezTo>
                  <a:cubicBezTo>
                    <a:pt x="70" y="63"/>
                    <a:pt x="69" y="63"/>
                    <a:pt x="69" y="63"/>
                  </a:cubicBezTo>
                  <a:cubicBezTo>
                    <a:pt x="67" y="64"/>
                    <a:pt x="66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5" y="66"/>
                    <a:pt x="66" y="65"/>
                    <a:pt x="67" y="64"/>
                  </a:cubicBezTo>
                  <a:cubicBezTo>
                    <a:pt x="68" y="64"/>
                    <a:pt x="67" y="64"/>
                    <a:pt x="67" y="64"/>
                  </a:cubicBezTo>
                  <a:cubicBezTo>
                    <a:pt x="66" y="65"/>
                    <a:pt x="65" y="65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lose/>
                  <a:moveTo>
                    <a:pt x="64" y="66"/>
                  </a:move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7"/>
                    <a:pt x="62" y="67"/>
                    <a:pt x="61" y="68"/>
                  </a:cubicBezTo>
                  <a:cubicBezTo>
                    <a:pt x="61" y="68"/>
                    <a:pt x="61" y="68"/>
                    <a:pt x="62" y="68"/>
                  </a:cubicBezTo>
                  <a:cubicBezTo>
                    <a:pt x="62" y="68"/>
                    <a:pt x="63" y="67"/>
                    <a:pt x="63" y="67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1" y="68"/>
                    <a:pt x="59" y="70"/>
                    <a:pt x="57" y="71"/>
                  </a:cubicBezTo>
                  <a:cubicBezTo>
                    <a:pt x="57" y="71"/>
                    <a:pt x="57" y="71"/>
                    <a:pt x="57" y="70"/>
                  </a:cubicBezTo>
                  <a:cubicBezTo>
                    <a:pt x="57" y="70"/>
                    <a:pt x="57" y="71"/>
                    <a:pt x="57" y="70"/>
                  </a:cubicBezTo>
                  <a:cubicBezTo>
                    <a:pt x="58" y="70"/>
                    <a:pt x="59" y="70"/>
                    <a:pt x="60" y="69"/>
                  </a:cubicBezTo>
                  <a:cubicBezTo>
                    <a:pt x="60" y="69"/>
                    <a:pt x="60" y="68"/>
                    <a:pt x="59" y="69"/>
                  </a:cubicBezTo>
                  <a:cubicBezTo>
                    <a:pt x="59" y="69"/>
                    <a:pt x="58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9" y="68"/>
                    <a:pt x="61" y="66"/>
                    <a:pt x="63" y="65"/>
                  </a:cubicBezTo>
                  <a:cubicBezTo>
                    <a:pt x="63" y="65"/>
                    <a:pt x="63" y="66"/>
                    <a:pt x="64" y="66"/>
                  </a:cubicBezTo>
                  <a:close/>
                  <a:moveTo>
                    <a:pt x="60" y="78"/>
                  </a:moveTo>
                  <a:cubicBezTo>
                    <a:pt x="59" y="79"/>
                    <a:pt x="58" y="79"/>
                    <a:pt x="58" y="80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8"/>
                    <a:pt x="58" y="78"/>
                  </a:cubicBezTo>
                  <a:cubicBezTo>
                    <a:pt x="59" y="78"/>
                    <a:pt x="61" y="77"/>
                    <a:pt x="63" y="76"/>
                  </a:cubicBezTo>
                  <a:cubicBezTo>
                    <a:pt x="63" y="77"/>
                    <a:pt x="63" y="77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8"/>
                    <a:pt x="62" y="78"/>
                    <a:pt x="61" y="78"/>
                  </a:cubicBezTo>
                  <a:cubicBezTo>
                    <a:pt x="61" y="79"/>
                    <a:pt x="61" y="79"/>
                    <a:pt x="62" y="79"/>
                  </a:cubicBezTo>
                  <a:cubicBezTo>
                    <a:pt x="62" y="79"/>
                    <a:pt x="63" y="79"/>
                    <a:pt x="63" y="78"/>
                  </a:cubicBezTo>
                  <a:cubicBezTo>
                    <a:pt x="63" y="78"/>
                    <a:pt x="63" y="78"/>
                    <a:pt x="63" y="79"/>
                  </a:cubicBezTo>
                  <a:cubicBezTo>
                    <a:pt x="61" y="79"/>
                    <a:pt x="59" y="80"/>
                    <a:pt x="58" y="81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8" y="80"/>
                    <a:pt x="59" y="79"/>
                    <a:pt x="60" y="79"/>
                  </a:cubicBezTo>
                  <a:cubicBezTo>
                    <a:pt x="60" y="79"/>
                    <a:pt x="60" y="78"/>
                    <a:pt x="60" y="78"/>
                  </a:cubicBezTo>
                  <a:close/>
                  <a:moveTo>
                    <a:pt x="60" y="75"/>
                  </a:moveTo>
                  <a:cubicBezTo>
                    <a:pt x="59" y="76"/>
                    <a:pt x="58" y="77"/>
                    <a:pt x="58" y="77"/>
                  </a:cubicBezTo>
                  <a:cubicBezTo>
                    <a:pt x="58" y="77"/>
                    <a:pt x="58" y="77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9" y="75"/>
                    <a:pt x="61" y="75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5"/>
                    <a:pt x="63" y="75"/>
                  </a:cubicBezTo>
                  <a:cubicBezTo>
                    <a:pt x="62" y="75"/>
                    <a:pt x="62" y="75"/>
                    <a:pt x="61" y="76"/>
                  </a:cubicBezTo>
                  <a:cubicBezTo>
                    <a:pt x="61" y="76"/>
                    <a:pt x="61" y="76"/>
                    <a:pt x="62" y="76"/>
                  </a:cubicBezTo>
                  <a:cubicBezTo>
                    <a:pt x="62" y="76"/>
                    <a:pt x="62" y="76"/>
                    <a:pt x="63" y="75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9" y="77"/>
                    <a:pt x="59" y="76"/>
                    <a:pt x="60" y="76"/>
                  </a:cubicBezTo>
                  <a:cubicBezTo>
                    <a:pt x="61" y="76"/>
                    <a:pt x="60" y="75"/>
                    <a:pt x="60" y="75"/>
                  </a:cubicBezTo>
                  <a:close/>
                  <a:moveTo>
                    <a:pt x="59" y="74"/>
                  </a:moveTo>
                  <a:cubicBezTo>
                    <a:pt x="58" y="74"/>
                    <a:pt x="58" y="75"/>
                    <a:pt x="57" y="75"/>
                  </a:cubicBezTo>
                  <a:cubicBezTo>
                    <a:pt x="57" y="75"/>
                    <a:pt x="57" y="75"/>
                    <a:pt x="57" y="74"/>
                  </a:cubicBezTo>
                  <a:cubicBezTo>
                    <a:pt x="59" y="73"/>
                    <a:pt x="61" y="72"/>
                    <a:pt x="63" y="71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2" y="73"/>
                    <a:pt x="62" y="73"/>
                    <a:pt x="61" y="73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3"/>
                    <a:pt x="62" y="73"/>
                    <a:pt x="63" y="73"/>
                  </a:cubicBezTo>
                  <a:cubicBezTo>
                    <a:pt x="63" y="73"/>
                    <a:pt x="63" y="73"/>
                    <a:pt x="63" y="74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1" y="74"/>
                    <a:pt x="59" y="75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5"/>
                    <a:pt x="59" y="75"/>
                    <a:pt x="59" y="75"/>
                  </a:cubicBezTo>
                  <a:cubicBezTo>
                    <a:pt x="59" y="74"/>
                    <a:pt x="59" y="74"/>
                    <a:pt x="59" y="74"/>
                  </a:cubicBezTo>
                  <a:close/>
                  <a:moveTo>
                    <a:pt x="60" y="72"/>
                  </a:move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1"/>
                  </a:cubicBezTo>
                  <a:cubicBezTo>
                    <a:pt x="59" y="70"/>
                    <a:pt x="61" y="69"/>
                    <a:pt x="63" y="68"/>
                  </a:cubicBezTo>
                  <a:cubicBezTo>
                    <a:pt x="63" y="68"/>
                    <a:pt x="63" y="69"/>
                    <a:pt x="63" y="70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2" y="70"/>
                    <a:pt x="61" y="70"/>
                    <a:pt x="61" y="70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2" y="70"/>
                    <a:pt x="62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1" y="72"/>
                    <a:pt x="59" y="73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3"/>
                    <a:pt x="59" y="73"/>
                    <a:pt x="60" y="72"/>
                  </a:cubicBezTo>
                  <a:cubicBezTo>
                    <a:pt x="60" y="72"/>
                    <a:pt x="60" y="72"/>
                    <a:pt x="60" y="72"/>
                  </a:cubicBezTo>
                  <a:close/>
                  <a:moveTo>
                    <a:pt x="63" y="79"/>
                  </a:move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2" y="80"/>
                    <a:pt x="62" y="80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1" y="81"/>
                    <a:pt x="59" y="82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2"/>
                    <a:pt x="59" y="82"/>
                    <a:pt x="59" y="82"/>
                  </a:cubicBezTo>
                  <a:cubicBezTo>
                    <a:pt x="60" y="81"/>
                    <a:pt x="59" y="81"/>
                    <a:pt x="59" y="81"/>
                  </a:cubicBezTo>
                  <a:cubicBezTo>
                    <a:pt x="59" y="81"/>
                    <a:pt x="58" y="82"/>
                    <a:pt x="58" y="82"/>
                  </a:cubicBezTo>
                  <a:cubicBezTo>
                    <a:pt x="58" y="82"/>
                    <a:pt x="58" y="81"/>
                    <a:pt x="58" y="81"/>
                  </a:cubicBezTo>
                  <a:cubicBezTo>
                    <a:pt x="60" y="80"/>
                    <a:pt x="61" y="80"/>
                    <a:pt x="63" y="79"/>
                  </a:cubicBezTo>
                  <a:close/>
                  <a:moveTo>
                    <a:pt x="58" y="85"/>
                  </a:moveTo>
                  <a:cubicBezTo>
                    <a:pt x="58" y="85"/>
                    <a:pt x="59" y="85"/>
                    <a:pt x="60" y="84"/>
                  </a:cubicBezTo>
                  <a:cubicBezTo>
                    <a:pt x="60" y="84"/>
                    <a:pt x="60" y="84"/>
                    <a:pt x="59" y="84"/>
                  </a:cubicBezTo>
                  <a:cubicBezTo>
                    <a:pt x="59" y="84"/>
                    <a:pt x="58" y="85"/>
                    <a:pt x="58" y="85"/>
                  </a:cubicBezTo>
                  <a:cubicBezTo>
                    <a:pt x="58" y="84"/>
                    <a:pt x="58" y="84"/>
                    <a:pt x="58" y="83"/>
                  </a:cubicBezTo>
                  <a:cubicBezTo>
                    <a:pt x="60" y="82"/>
                    <a:pt x="61" y="82"/>
                    <a:pt x="63" y="81"/>
                  </a:cubicBezTo>
                  <a:cubicBezTo>
                    <a:pt x="63" y="82"/>
                    <a:pt x="63" y="83"/>
                    <a:pt x="64" y="83"/>
                  </a:cubicBezTo>
                  <a:cubicBezTo>
                    <a:pt x="62" y="84"/>
                    <a:pt x="60" y="85"/>
                    <a:pt x="58" y="86"/>
                  </a:cubicBezTo>
                  <a:cubicBezTo>
                    <a:pt x="58" y="86"/>
                    <a:pt x="58" y="86"/>
                    <a:pt x="58" y="85"/>
                  </a:cubicBezTo>
                  <a:close/>
                  <a:moveTo>
                    <a:pt x="63" y="64"/>
                  </a:moveTo>
                  <a:cubicBezTo>
                    <a:pt x="63" y="64"/>
                    <a:pt x="63" y="64"/>
                    <a:pt x="63" y="64"/>
                  </a:cubicBezTo>
                  <a:cubicBezTo>
                    <a:pt x="62" y="64"/>
                    <a:pt x="62" y="64"/>
                    <a:pt x="61" y="64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2" y="65"/>
                    <a:pt x="63" y="64"/>
                    <a:pt x="63" y="64"/>
                  </a:cubicBezTo>
                  <a:cubicBezTo>
                    <a:pt x="63" y="64"/>
                    <a:pt x="63" y="65"/>
                    <a:pt x="63" y="65"/>
                  </a:cubicBezTo>
                  <a:cubicBezTo>
                    <a:pt x="61" y="66"/>
                    <a:pt x="59" y="67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6" y="67"/>
                  </a:cubicBezTo>
                  <a:cubicBezTo>
                    <a:pt x="57" y="67"/>
                    <a:pt x="58" y="66"/>
                    <a:pt x="59" y="66"/>
                  </a:cubicBezTo>
                  <a:cubicBezTo>
                    <a:pt x="59" y="66"/>
                    <a:pt x="59" y="65"/>
                    <a:pt x="59" y="65"/>
                  </a:cubicBezTo>
                  <a:cubicBezTo>
                    <a:pt x="58" y="66"/>
                    <a:pt x="57" y="66"/>
                    <a:pt x="56" y="67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8" y="65"/>
                    <a:pt x="60" y="64"/>
                    <a:pt x="63" y="63"/>
                  </a:cubicBezTo>
                  <a:cubicBezTo>
                    <a:pt x="63" y="63"/>
                    <a:pt x="63" y="63"/>
                    <a:pt x="63" y="64"/>
                  </a:cubicBezTo>
                  <a:close/>
                  <a:moveTo>
                    <a:pt x="62" y="61"/>
                  </a:moveTo>
                  <a:cubicBezTo>
                    <a:pt x="62" y="61"/>
                    <a:pt x="61" y="62"/>
                    <a:pt x="61" y="62"/>
                  </a:cubicBezTo>
                  <a:cubicBezTo>
                    <a:pt x="60" y="62"/>
                    <a:pt x="61" y="63"/>
                    <a:pt x="61" y="62"/>
                  </a:cubicBezTo>
                  <a:cubicBezTo>
                    <a:pt x="61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0" y="63"/>
                    <a:pt x="58" y="64"/>
                    <a:pt x="56" y="66"/>
                  </a:cubicBezTo>
                  <a:cubicBezTo>
                    <a:pt x="56" y="66"/>
                    <a:pt x="56" y="65"/>
                    <a:pt x="56" y="65"/>
                  </a:cubicBezTo>
                  <a:cubicBezTo>
                    <a:pt x="57" y="64"/>
                    <a:pt x="58" y="64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8" y="63"/>
                    <a:pt x="57" y="64"/>
                    <a:pt x="56" y="65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8" y="63"/>
                    <a:pt x="60" y="62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lose/>
                  <a:moveTo>
                    <a:pt x="59" y="53"/>
                  </a:move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60" y="51"/>
                    <a:pt x="59" y="52"/>
                    <a:pt x="59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9"/>
                    <a:pt x="61" y="50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59" y="51"/>
                    <a:pt x="58" y="51"/>
                    <a:pt x="58" y="52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9" y="51"/>
                    <a:pt x="59" y="50"/>
                  </a:cubicBezTo>
                  <a:cubicBezTo>
                    <a:pt x="60" y="50"/>
                    <a:pt x="59" y="50"/>
                    <a:pt x="59" y="50"/>
                  </a:cubicBezTo>
                  <a:cubicBezTo>
                    <a:pt x="59" y="50"/>
                    <a:pt x="58" y="51"/>
                    <a:pt x="57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0"/>
                    <a:pt x="60" y="49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0" y="49"/>
                    <a:pt x="61" y="49"/>
                    <a:pt x="61" y="49"/>
                  </a:cubicBezTo>
                  <a:cubicBezTo>
                    <a:pt x="61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57" y="52"/>
                  </a:move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lose/>
                  <a:moveTo>
                    <a:pt x="58" y="43"/>
                  </a:moveTo>
                  <a:cubicBezTo>
                    <a:pt x="59" y="44"/>
                    <a:pt x="59" y="44"/>
                    <a:pt x="59" y="44"/>
                  </a:cubicBezTo>
                  <a:cubicBezTo>
                    <a:pt x="58" y="44"/>
                    <a:pt x="57" y="45"/>
                    <a:pt x="56" y="46"/>
                  </a:cubicBezTo>
                  <a:cubicBezTo>
                    <a:pt x="57" y="45"/>
                    <a:pt x="57" y="44"/>
                    <a:pt x="58" y="43"/>
                  </a:cubicBezTo>
                  <a:close/>
                  <a:moveTo>
                    <a:pt x="55" y="49"/>
                  </a:moveTo>
                  <a:cubicBezTo>
                    <a:pt x="55" y="49"/>
                    <a:pt x="55" y="49"/>
                    <a:pt x="55" y="49"/>
                  </a:cubicBezTo>
                  <a:cubicBezTo>
                    <a:pt x="56" y="48"/>
                    <a:pt x="57" y="47"/>
                    <a:pt x="58" y="46"/>
                  </a:cubicBezTo>
                  <a:cubicBezTo>
                    <a:pt x="59" y="46"/>
                    <a:pt x="58" y="46"/>
                    <a:pt x="58" y="46"/>
                  </a:cubicBezTo>
                  <a:cubicBezTo>
                    <a:pt x="57" y="46"/>
                    <a:pt x="56" y="47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6" y="46"/>
                    <a:pt x="57" y="45"/>
                    <a:pt x="59" y="44"/>
                  </a:cubicBezTo>
                  <a:cubicBezTo>
                    <a:pt x="59" y="44"/>
                    <a:pt x="60" y="45"/>
                    <a:pt x="60" y="45"/>
                  </a:cubicBezTo>
                  <a:cubicBezTo>
                    <a:pt x="58" y="46"/>
                    <a:pt x="57" y="47"/>
                    <a:pt x="55" y="49"/>
                  </a:cubicBezTo>
                  <a:close/>
                  <a:moveTo>
                    <a:pt x="56" y="50"/>
                  </a:moveTo>
                  <a:cubicBezTo>
                    <a:pt x="57" y="49"/>
                    <a:pt x="58" y="48"/>
                    <a:pt x="59" y="48"/>
                  </a:cubicBezTo>
                  <a:cubicBezTo>
                    <a:pt x="60" y="47"/>
                    <a:pt x="59" y="47"/>
                    <a:pt x="59" y="47"/>
                  </a:cubicBezTo>
                  <a:cubicBezTo>
                    <a:pt x="58" y="48"/>
                    <a:pt x="57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7" y="48"/>
                    <a:pt x="59" y="47"/>
                    <a:pt x="60" y="46"/>
                  </a:cubicBezTo>
                  <a:cubicBezTo>
                    <a:pt x="60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0" y="47"/>
                    <a:pt x="61" y="47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1" y="47"/>
                    <a:pt x="61" y="47"/>
                    <a:pt x="62" y="47"/>
                  </a:cubicBezTo>
                  <a:cubicBezTo>
                    <a:pt x="61" y="47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8" y="49"/>
                    <a:pt x="57" y="49"/>
                    <a:pt x="56" y="50"/>
                  </a:cubicBezTo>
                  <a:close/>
                  <a:moveTo>
                    <a:pt x="56" y="50"/>
                  </a:moveTo>
                  <a:cubicBezTo>
                    <a:pt x="56" y="50"/>
                    <a:pt x="56" y="50"/>
                    <a:pt x="56" y="50"/>
                  </a:cubicBezTo>
                  <a:cubicBezTo>
                    <a:pt x="57" y="50"/>
                    <a:pt x="58" y="50"/>
                    <a:pt x="58" y="49"/>
                  </a:cubicBezTo>
                  <a:cubicBezTo>
                    <a:pt x="58" y="50"/>
                    <a:pt x="57" y="50"/>
                    <a:pt x="56" y="50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2"/>
                    <a:pt x="57" y="52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9" y="53"/>
                    <a:pt x="59" y="53"/>
                  </a:cubicBezTo>
                  <a:cubicBezTo>
                    <a:pt x="59" y="53"/>
                    <a:pt x="59" y="53"/>
                    <a:pt x="60" y="52"/>
                  </a:cubicBezTo>
                  <a:cubicBezTo>
                    <a:pt x="60" y="53"/>
                    <a:pt x="60" y="53"/>
                    <a:pt x="60" y="54"/>
                  </a:cubicBezTo>
                  <a:cubicBezTo>
                    <a:pt x="59" y="54"/>
                    <a:pt x="59" y="55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7" y="55"/>
                    <a:pt x="57" y="55"/>
                    <a:pt x="56" y="55"/>
                  </a:cubicBezTo>
                  <a:cubicBezTo>
                    <a:pt x="57" y="54"/>
                    <a:pt x="57" y="54"/>
                    <a:pt x="57" y="53"/>
                  </a:cubicBezTo>
                  <a:close/>
                  <a:moveTo>
                    <a:pt x="56" y="56"/>
                  </a:moveTo>
                  <a:cubicBezTo>
                    <a:pt x="57" y="56"/>
                    <a:pt x="57" y="56"/>
                    <a:pt x="58" y="55"/>
                  </a:cubicBezTo>
                  <a:cubicBezTo>
                    <a:pt x="57" y="56"/>
                    <a:pt x="57" y="56"/>
                    <a:pt x="56" y="57"/>
                  </a:cubicBezTo>
                  <a:cubicBezTo>
                    <a:pt x="56" y="56"/>
                    <a:pt x="56" y="56"/>
                    <a:pt x="56" y="56"/>
                  </a:cubicBezTo>
                  <a:close/>
                  <a:moveTo>
                    <a:pt x="56" y="60"/>
                  </a:moveTo>
                  <a:cubicBezTo>
                    <a:pt x="56" y="60"/>
                    <a:pt x="56" y="60"/>
                    <a:pt x="56" y="60"/>
                  </a:cubicBezTo>
                  <a:cubicBezTo>
                    <a:pt x="56" y="59"/>
                    <a:pt x="57" y="59"/>
                    <a:pt x="58" y="58"/>
                  </a:cubicBezTo>
                  <a:cubicBezTo>
                    <a:pt x="58" y="58"/>
                    <a:pt x="58" y="57"/>
                    <a:pt x="58" y="58"/>
                  </a:cubicBezTo>
                  <a:cubicBezTo>
                    <a:pt x="57" y="58"/>
                    <a:pt x="56" y="59"/>
                    <a:pt x="56" y="59"/>
                  </a:cubicBezTo>
                  <a:cubicBezTo>
                    <a:pt x="56" y="59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6"/>
                    <a:pt x="59" y="55"/>
                    <a:pt x="60" y="55"/>
                  </a:cubicBezTo>
                  <a:cubicBezTo>
                    <a:pt x="60" y="55"/>
                    <a:pt x="61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0" y="57"/>
                    <a:pt x="59" y="57"/>
                    <a:pt x="59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60" y="57"/>
                    <a:pt x="60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59" y="58"/>
                    <a:pt x="57" y="59"/>
                    <a:pt x="55" y="61"/>
                  </a:cubicBezTo>
                  <a:cubicBezTo>
                    <a:pt x="55" y="60"/>
                    <a:pt x="56" y="60"/>
                    <a:pt x="56" y="60"/>
                  </a:cubicBezTo>
                  <a:close/>
                  <a:moveTo>
                    <a:pt x="61" y="58"/>
                  </a:moveTo>
                  <a:cubicBezTo>
                    <a:pt x="61" y="59"/>
                    <a:pt x="62" y="59"/>
                    <a:pt x="62" y="60"/>
                  </a:cubicBezTo>
                  <a:cubicBezTo>
                    <a:pt x="60" y="61"/>
                    <a:pt x="58" y="62"/>
                    <a:pt x="56" y="64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2"/>
                    <a:pt x="57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7" y="61"/>
                    <a:pt x="56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7" y="60"/>
                    <a:pt x="59" y="59"/>
                    <a:pt x="61" y="58"/>
                  </a:cubicBezTo>
                  <a:close/>
                  <a:moveTo>
                    <a:pt x="51" y="50"/>
                  </a:moveTo>
                  <a:cubicBezTo>
                    <a:pt x="51" y="50"/>
                    <a:pt x="51" y="51"/>
                    <a:pt x="51" y="51"/>
                  </a:cubicBezTo>
                  <a:cubicBezTo>
                    <a:pt x="50" y="52"/>
                    <a:pt x="49" y="54"/>
                    <a:pt x="48" y="56"/>
                  </a:cubicBezTo>
                  <a:cubicBezTo>
                    <a:pt x="49" y="54"/>
                    <a:pt x="50" y="52"/>
                    <a:pt x="51" y="50"/>
                  </a:cubicBezTo>
                  <a:close/>
                  <a:moveTo>
                    <a:pt x="6" y="29"/>
                  </a:moveTo>
                  <a:cubicBezTo>
                    <a:pt x="6" y="29"/>
                    <a:pt x="6" y="29"/>
                    <a:pt x="7" y="29"/>
                  </a:cubicBezTo>
                  <a:cubicBezTo>
                    <a:pt x="8" y="28"/>
                    <a:pt x="9" y="27"/>
                    <a:pt x="10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9" y="27"/>
                    <a:pt x="7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9" y="25"/>
                    <a:pt x="12" y="24"/>
                    <a:pt x="15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4" y="23"/>
                    <a:pt x="12" y="24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4"/>
                    <a:pt x="14" y="24"/>
                    <a:pt x="15" y="23"/>
                  </a:cubicBezTo>
                  <a:cubicBezTo>
                    <a:pt x="15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4" y="26"/>
                    <a:pt x="12" y="26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9" y="28"/>
                    <a:pt x="8" y="28"/>
                    <a:pt x="7" y="29"/>
                  </a:cubicBezTo>
                  <a:cubicBezTo>
                    <a:pt x="7" y="29"/>
                    <a:pt x="6" y="29"/>
                    <a:pt x="6" y="29"/>
                  </a:cubicBezTo>
                  <a:close/>
                  <a:moveTo>
                    <a:pt x="7" y="30"/>
                  </a:moveTo>
                  <a:cubicBezTo>
                    <a:pt x="7" y="29"/>
                    <a:pt x="7" y="29"/>
                    <a:pt x="8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7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9" y="32"/>
                    <a:pt x="10" y="31"/>
                    <a:pt x="12" y="30"/>
                  </a:cubicBezTo>
                  <a:cubicBezTo>
                    <a:pt x="12" y="30"/>
                    <a:pt x="12" y="30"/>
                    <a:pt x="11" y="30"/>
                  </a:cubicBezTo>
                  <a:cubicBezTo>
                    <a:pt x="10" y="30"/>
                    <a:pt x="9" y="31"/>
                    <a:pt x="7" y="32"/>
                  </a:cubicBezTo>
                  <a:cubicBezTo>
                    <a:pt x="7" y="32"/>
                    <a:pt x="7" y="32"/>
                    <a:pt x="7" y="31"/>
                  </a:cubicBezTo>
                  <a:cubicBezTo>
                    <a:pt x="8" y="31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9" y="30"/>
                    <a:pt x="8" y="31"/>
                    <a:pt x="7" y="31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10" y="28"/>
                    <a:pt x="13" y="27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4" y="30"/>
                    <a:pt x="10" y="31"/>
                    <a:pt x="8" y="33"/>
                  </a:cubicBezTo>
                  <a:cubicBezTo>
                    <a:pt x="7" y="33"/>
                    <a:pt x="7" y="33"/>
                    <a:pt x="7" y="32"/>
                  </a:cubicBezTo>
                  <a:close/>
                  <a:moveTo>
                    <a:pt x="9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0" y="36"/>
                    <a:pt x="12" y="35"/>
                    <a:pt x="13" y="34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5" y="33"/>
                    <a:pt x="16" y="32"/>
                    <a:pt x="17" y="31"/>
                  </a:cubicBezTo>
                  <a:cubicBezTo>
                    <a:pt x="18" y="31"/>
                    <a:pt x="17" y="31"/>
                    <a:pt x="17" y="31"/>
                  </a:cubicBezTo>
                  <a:cubicBezTo>
                    <a:pt x="15" y="32"/>
                    <a:pt x="14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5"/>
                    <a:pt x="10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5"/>
                    <a:pt x="10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9" y="35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4"/>
                    <a:pt x="10" y="34"/>
                    <a:pt x="10" y="33"/>
                  </a:cubicBezTo>
                  <a:cubicBezTo>
                    <a:pt x="11" y="33"/>
                    <a:pt x="10" y="33"/>
                    <a:pt x="10" y="33"/>
                  </a:cubicBezTo>
                  <a:cubicBezTo>
                    <a:pt x="9" y="33"/>
                    <a:pt x="9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1" y="32"/>
                    <a:pt x="14" y="30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8" y="31"/>
                    <a:pt x="18" y="33"/>
                  </a:cubicBezTo>
                  <a:cubicBezTo>
                    <a:pt x="15" y="34"/>
                    <a:pt x="12" y="35"/>
                    <a:pt x="9" y="37"/>
                  </a:cubicBezTo>
                  <a:close/>
                  <a:moveTo>
                    <a:pt x="10" y="41"/>
                  </a:moveTo>
                  <a:cubicBezTo>
                    <a:pt x="10" y="41"/>
                    <a:pt x="9" y="41"/>
                    <a:pt x="9" y="40"/>
                  </a:cubicBezTo>
                  <a:cubicBezTo>
                    <a:pt x="10" y="40"/>
                    <a:pt x="11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9"/>
                    <a:pt x="10" y="39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39"/>
                    <a:pt x="11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8"/>
                    <a:pt x="10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38"/>
                    <a:pt x="12" y="37"/>
                    <a:pt x="13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2" y="36"/>
                    <a:pt x="10" y="37"/>
                    <a:pt x="9" y="38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2" y="36"/>
                    <a:pt x="15" y="34"/>
                    <a:pt x="18" y="33"/>
                  </a:cubicBezTo>
                  <a:cubicBezTo>
                    <a:pt x="18" y="34"/>
                    <a:pt x="19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6" y="37"/>
                    <a:pt x="13" y="39"/>
                    <a:pt x="10" y="41"/>
                  </a:cubicBezTo>
                  <a:close/>
                  <a:moveTo>
                    <a:pt x="10" y="44"/>
                  </a:moveTo>
                  <a:cubicBezTo>
                    <a:pt x="11" y="43"/>
                    <a:pt x="12" y="42"/>
                    <a:pt x="13" y="4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2"/>
                    <a:pt x="11" y="4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2"/>
                    <a:pt x="12" y="41"/>
                    <a:pt x="13" y="41"/>
                  </a:cubicBezTo>
                  <a:cubicBezTo>
                    <a:pt x="13" y="41"/>
                    <a:pt x="13" y="40"/>
                    <a:pt x="13" y="4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3" y="39"/>
                    <a:pt x="16" y="38"/>
                    <a:pt x="19" y="36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7" y="40"/>
                    <a:pt x="14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lose/>
                  <a:moveTo>
                    <a:pt x="11" y="47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4" y="46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3" y="45"/>
                    <a:pt x="12" y="46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6"/>
                    <a:pt x="13" y="46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5"/>
                    <a:pt x="12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5"/>
                    <a:pt x="14" y="44"/>
                    <a:pt x="15" y="43"/>
                  </a:cubicBezTo>
                  <a:cubicBezTo>
                    <a:pt x="15" y="43"/>
                    <a:pt x="15" y="42"/>
                    <a:pt x="15" y="43"/>
                  </a:cubicBezTo>
                  <a:cubicBezTo>
                    <a:pt x="13" y="44"/>
                    <a:pt x="12" y="45"/>
                    <a:pt x="11" y="46"/>
                  </a:cubicBezTo>
                  <a:cubicBezTo>
                    <a:pt x="11" y="45"/>
                    <a:pt x="11" y="45"/>
                    <a:pt x="10" y="45"/>
                  </a:cubicBezTo>
                  <a:cubicBezTo>
                    <a:pt x="14" y="43"/>
                    <a:pt x="17" y="41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40"/>
                    <a:pt x="21" y="41"/>
                  </a:cubicBezTo>
                  <a:cubicBezTo>
                    <a:pt x="18" y="44"/>
                    <a:pt x="15" y="46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lose/>
                  <a:moveTo>
                    <a:pt x="11" y="48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3" y="47"/>
                    <a:pt x="14" y="47"/>
                    <a:pt x="15" y="46"/>
                  </a:cubicBezTo>
                  <a:cubicBezTo>
                    <a:pt x="13" y="47"/>
                    <a:pt x="12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lose/>
                  <a:moveTo>
                    <a:pt x="12" y="51"/>
                  </a:moveTo>
                  <a:cubicBezTo>
                    <a:pt x="12" y="51"/>
                    <a:pt x="12" y="51"/>
                    <a:pt x="12" y="51"/>
                  </a:cubicBezTo>
                  <a:cubicBezTo>
                    <a:pt x="13" y="50"/>
                    <a:pt x="14" y="4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9"/>
                    <a:pt x="13" y="49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3" y="49"/>
                    <a:pt x="13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8"/>
                    <a:pt x="12" y="49"/>
                    <a:pt x="12" y="49"/>
                  </a:cubicBezTo>
                  <a:cubicBezTo>
                    <a:pt x="12" y="49"/>
                    <a:pt x="12" y="49"/>
                    <a:pt x="11" y="49"/>
                  </a:cubicBezTo>
                  <a:cubicBezTo>
                    <a:pt x="13" y="48"/>
                    <a:pt x="14" y="47"/>
                    <a:pt x="15" y="46"/>
                  </a:cubicBezTo>
                  <a:cubicBezTo>
                    <a:pt x="16" y="46"/>
                    <a:pt x="15" y="46"/>
                    <a:pt x="15" y="46"/>
                  </a:cubicBezTo>
                  <a:cubicBezTo>
                    <a:pt x="17" y="45"/>
                    <a:pt x="18" y="44"/>
                    <a:pt x="20" y="43"/>
                  </a:cubicBezTo>
                  <a:cubicBezTo>
                    <a:pt x="19" y="43"/>
                    <a:pt x="18" y="44"/>
                    <a:pt x="18" y="44"/>
                  </a:cubicBezTo>
                  <a:cubicBezTo>
                    <a:pt x="17" y="45"/>
                    <a:pt x="18" y="45"/>
                    <a:pt x="18" y="45"/>
                  </a:cubicBezTo>
                  <a:cubicBezTo>
                    <a:pt x="19" y="44"/>
                    <a:pt x="20" y="43"/>
                    <a:pt x="20" y="42"/>
                  </a:cubicBezTo>
                  <a:cubicBezTo>
                    <a:pt x="21" y="42"/>
                    <a:pt x="21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4"/>
                    <a:pt x="19" y="44"/>
                    <a:pt x="19" y="45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20" y="44"/>
                    <a:pt x="20" y="44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18" y="46"/>
                    <a:pt x="15" y="48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lose/>
                  <a:moveTo>
                    <a:pt x="14" y="53"/>
                  </a:move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6" y="52"/>
                    <a:pt x="16" y="52"/>
                  </a:cubicBezTo>
                  <a:cubicBezTo>
                    <a:pt x="16" y="52"/>
                    <a:pt x="16" y="51"/>
                    <a:pt x="16" y="52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2"/>
                    <a:pt x="15" y="51"/>
                    <a:pt x="16" y="51"/>
                  </a:cubicBezTo>
                  <a:cubicBezTo>
                    <a:pt x="16" y="51"/>
                    <a:pt x="16" y="50"/>
                    <a:pt x="15" y="50"/>
                  </a:cubicBezTo>
                  <a:cubicBezTo>
                    <a:pt x="15" y="51"/>
                    <a:pt x="14" y="52"/>
                    <a:pt x="13" y="53"/>
                  </a:cubicBezTo>
                  <a:cubicBezTo>
                    <a:pt x="13" y="52"/>
                    <a:pt x="13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6" y="48"/>
                    <a:pt x="19" y="46"/>
                    <a:pt x="22" y="44"/>
                  </a:cubicBezTo>
                  <a:cubicBezTo>
                    <a:pt x="23" y="44"/>
                    <a:pt x="23" y="44"/>
                    <a:pt x="24" y="44"/>
                  </a:cubicBezTo>
                  <a:cubicBezTo>
                    <a:pt x="22" y="45"/>
                    <a:pt x="21" y="46"/>
                    <a:pt x="20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2" y="47"/>
                    <a:pt x="23" y="45"/>
                    <a:pt x="24" y="44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2" y="47"/>
                    <a:pt x="18" y="51"/>
                    <a:pt x="15" y="54"/>
                  </a:cubicBezTo>
                  <a:cubicBezTo>
                    <a:pt x="15" y="54"/>
                    <a:pt x="15" y="54"/>
                    <a:pt x="14" y="53"/>
                  </a:cubicBezTo>
                  <a:close/>
                  <a:moveTo>
                    <a:pt x="26" y="61"/>
                  </a:moveTo>
                  <a:cubicBezTo>
                    <a:pt x="29" y="58"/>
                    <a:pt x="31" y="56"/>
                    <a:pt x="33" y="53"/>
                  </a:cubicBezTo>
                  <a:cubicBezTo>
                    <a:pt x="33" y="53"/>
                    <a:pt x="32" y="53"/>
                    <a:pt x="32" y="53"/>
                  </a:cubicBezTo>
                  <a:cubicBezTo>
                    <a:pt x="30" y="56"/>
                    <a:pt x="28" y="58"/>
                    <a:pt x="26" y="60"/>
                  </a:cubicBezTo>
                  <a:cubicBezTo>
                    <a:pt x="26" y="60"/>
                    <a:pt x="25" y="60"/>
                    <a:pt x="25" y="60"/>
                  </a:cubicBezTo>
                  <a:cubicBezTo>
                    <a:pt x="27" y="59"/>
                    <a:pt x="29" y="57"/>
                    <a:pt x="31" y="55"/>
                  </a:cubicBezTo>
                  <a:cubicBezTo>
                    <a:pt x="31" y="55"/>
                    <a:pt x="30" y="54"/>
                    <a:pt x="30" y="55"/>
                  </a:cubicBezTo>
                  <a:cubicBezTo>
                    <a:pt x="29" y="56"/>
                    <a:pt x="27" y="58"/>
                    <a:pt x="25" y="60"/>
                  </a:cubicBezTo>
                  <a:cubicBezTo>
                    <a:pt x="25" y="60"/>
                    <a:pt x="24" y="60"/>
                    <a:pt x="24" y="60"/>
                  </a:cubicBezTo>
                  <a:cubicBezTo>
                    <a:pt x="29" y="55"/>
                    <a:pt x="33" y="51"/>
                    <a:pt x="37" y="46"/>
                  </a:cubicBezTo>
                  <a:cubicBezTo>
                    <a:pt x="37" y="46"/>
                    <a:pt x="36" y="45"/>
                    <a:pt x="36" y="46"/>
                  </a:cubicBezTo>
                  <a:cubicBezTo>
                    <a:pt x="33" y="51"/>
                    <a:pt x="28" y="55"/>
                    <a:pt x="24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6" y="57"/>
                    <a:pt x="28" y="55"/>
                    <a:pt x="30" y="53"/>
                  </a:cubicBezTo>
                  <a:cubicBezTo>
                    <a:pt x="30" y="52"/>
                    <a:pt x="29" y="52"/>
                    <a:pt x="29" y="52"/>
                  </a:cubicBezTo>
                  <a:cubicBezTo>
                    <a:pt x="27" y="55"/>
                    <a:pt x="25" y="57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2" y="59"/>
                  </a:cubicBezTo>
                  <a:cubicBezTo>
                    <a:pt x="22" y="59"/>
                    <a:pt x="23" y="59"/>
                    <a:pt x="23" y="59"/>
                  </a:cubicBezTo>
                  <a:cubicBezTo>
                    <a:pt x="24" y="57"/>
                    <a:pt x="26" y="56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5" y="55"/>
                    <a:pt x="24" y="57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8"/>
                    <a:pt x="21" y="58"/>
                  </a:cubicBezTo>
                  <a:cubicBezTo>
                    <a:pt x="22" y="57"/>
                    <a:pt x="23" y="56"/>
                    <a:pt x="25" y="55"/>
                  </a:cubicBezTo>
                  <a:cubicBezTo>
                    <a:pt x="25" y="55"/>
                    <a:pt x="24" y="54"/>
                    <a:pt x="24" y="55"/>
                  </a:cubicBezTo>
                  <a:cubicBezTo>
                    <a:pt x="23" y="56"/>
                    <a:pt x="22" y="57"/>
                    <a:pt x="21" y="58"/>
                  </a:cubicBezTo>
                  <a:cubicBezTo>
                    <a:pt x="21" y="58"/>
                    <a:pt x="20" y="57"/>
                    <a:pt x="20" y="57"/>
                  </a:cubicBezTo>
                  <a:cubicBezTo>
                    <a:pt x="22" y="56"/>
                    <a:pt x="23" y="55"/>
                    <a:pt x="24" y="54"/>
                  </a:cubicBezTo>
                  <a:cubicBezTo>
                    <a:pt x="25" y="53"/>
                    <a:pt x="24" y="53"/>
                    <a:pt x="24" y="53"/>
                  </a:cubicBezTo>
                  <a:cubicBezTo>
                    <a:pt x="23" y="55"/>
                    <a:pt x="21" y="56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23" y="53"/>
                    <a:pt x="27" y="50"/>
                    <a:pt x="31" y="46"/>
                  </a:cubicBezTo>
                  <a:cubicBezTo>
                    <a:pt x="31" y="46"/>
                    <a:pt x="31" y="45"/>
                    <a:pt x="31" y="46"/>
                  </a:cubicBezTo>
                  <a:cubicBezTo>
                    <a:pt x="27" y="49"/>
                    <a:pt x="23" y="53"/>
                    <a:pt x="19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0" y="55"/>
                    <a:pt x="20" y="55"/>
                    <a:pt x="21" y="54"/>
                  </a:cubicBezTo>
                  <a:cubicBezTo>
                    <a:pt x="22" y="54"/>
                    <a:pt x="21" y="53"/>
                    <a:pt x="21" y="53"/>
                  </a:cubicBezTo>
                  <a:cubicBezTo>
                    <a:pt x="20" y="54"/>
                    <a:pt x="19" y="55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5"/>
                    <a:pt x="19" y="55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9" y="54"/>
                    <a:pt x="18" y="55"/>
                    <a:pt x="18" y="56"/>
                  </a:cubicBezTo>
                  <a:cubicBezTo>
                    <a:pt x="17" y="56"/>
                    <a:pt x="17" y="56"/>
                    <a:pt x="17" y="55"/>
                  </a:cubicBezTo>
                  <a:cubicBezTo>
                    <a:pt x="18" y="55"/>
                    <a:pt x="19" y="54"/>
                    <a:pt x="20" y="53"/>
                  </a:cubicBezTo>
                  <a:cubicBezTo>
                    <a:pt x="20" y="53"/>
                    <a:pt x="20" y="52"/>
                    <a:pt x="19" y="52"/>
                  </a:cubicBezTo>
                  <a:cubicBezTo>
                    <a:pt x="19" y="53"/>
                    <a:pt x="18" y="54"/>
                    <a:pt x="17" y="55"/>
                  </a:cubicBezTo>
                  <a:cubicBezTo>
                    <a:pt x="17" y="55"/>
                    <a:pt x="17" y="55"/>
                    <a:pt x="16" y="55"/>
                  </a:cubicBezTo>
                  <a:cubicBezTo>
                    <a:pt x="17" y="54"/>
                    <a:pt x="18" y="53"/>
                    <a:pt x="19" y="52"/>
                  </a:cubicBezTo>
                  <a:cubicBezTo>
                    <a:pt x="20" y="51"/>
                    <a:pt x="19" y="51"/>
                    <a:pt x="19" y="51"/>
                  </a:cubicBezTo>
                  <a:cubicBezTo>
                    <a:pt x="18" y="52"/>
                    <a:pt x="17" y="53"/>
                    <a:pt x="16" y="55"/>
                  </a:cubicBezTo>
                  <a:cubicBezTo>
                    <a:pt x="16" y="54"/>
                    <a:pt x="16" y="54"/>
                    <a:pt x="15" y="54"/>
                  </a:cubicBezTo>
                  <a:cubicBezTo>
                    <a:pt x="16" y="54"/>
                    <a:pt x="16" y="54"/>
                    <a:pt x="15" y="54"/>
                  </a:cubicBezTo>
                  <a:cubicBezTo>
                    <a:pt x="19" y="51"/>
                    <a:pt x="22" y="48"/>
                    <a:pt x="26" y="45"/>
                  </a:cubicBezTo>
                  <a:cubicBezTo>
                    <a:pt x="24" y="46"/>
                    <a:pt x="23" y="47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4" y="47"/>
                    <a:pt x="25" y="46"/>
                    <a:pt x="26" y="45"/>
                  </a:cubicBezTo>
                  <a:cubicBezTo>
                    <a:pt x="27" y="45"/>
                    <a:pt x="26" y="45"/>
                    <a:pt x="26" y="45"/>
                  </a:cubicBezTo>
                  <a:cubicBezTo>
                    <a:pt x="27" y="45"/>
                    <a:pt x="28" y="45"/>
                    <a:pt x="28" y="45"/>
                  </a:cubicBezTo>
                  <a:cubicBezTo>
                    <a:pt x="27" y="46"/>
                    <a:pt x="26" y="47"/>
                    <a:pt x="25" y="49"/>
                  </a:cubicBezTo>
                  <a:cubicBezTo>
                    <a:pt x="24" y="49"/>
                    <a:pt x="25" y="49"/>
                    <a:pt x="25" y="49"/>
                  </a:cubicBezTo>
                  <a:cubicBezTo>
                    <a:pt x="26" y="48"/>
                    <a:pt x="28" y="46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7"/>
                    <a:pt x="26" y="48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7" y="49"/>
                    <a:pt x="28" y="47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2" y="47"/>
                    <a:pt x="31" y="48"/>
                    <a:pt x="30" y="49"/>
                  </a:cubicBezTo>
                  <a:cubicBezTo>
                    <a:pt x="30" y="49"/>
                    <a:pt x="31" y="50"/>
                    <a:pt x="31" y="49"/>
                  </a:cubicBezTo>
                  <a:cubicBezTo>
                    <a:pt x="32" y="48"/>
                    <a:pt x="33" y="47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5"/>
                    <a:pt x="34" y="45"/>
                    <a:pt x="35" y="45"/>
                  </a:cubicBezTo>
                  <a:cubicBezTo>
                    <a:pt x="33" y="47"/>
                    <a:pt x="32" y="48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3" y="49"/>
                    <a:pt x="34" y="47"/>
                    <a:pt x="35" y="46"/>
                  </a:cubicBezTo>
                  <a:cubicBezTo>
                    <a:pt x="35" y="46"/>
                    <a:pt x="35" y="45"/>
                    <a:pt x="35" y="45"/>
                  </a:cubicBezTo>
                  <a:cubicBezTo>
                    <a:pt x="36" y="45"/>
                    <a:pt x="38" y="45"/>
                    <a:pt x="39" y="45"/>
                  </a:cubicBezTo>
                  <a:cubicBezTo>
                    <a:pt x="39" y="47"/>
                    <a:pt x="37" y="49"/>
                    <a:pt x="36" y="50"/>
                  </a:cubicBezTo>
                  <a:cubicBezTo>
                    <a:pt x="36" y="50"/>
                    <a:pt x="36" y="51"/>
                    <a:pt x="36" y="51"/>
                  </a:cubicBezTo>
                  <a:cubicBezTo>
                    <a:pt x="38" y="49"/>
                    <a:pt x="39" y="47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1" y="45"/>
                    <a:pt x="41" y="45"/>
                  </a:cubicBezTo>
                  <a:cubicBezTo>
                    <a:pt x="40" y="47"/>
                    <a:pt x="38" y="49"/>
                    <a:pt x="37" y="50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9" y="49"/>
                    <a:pt x="40" y="47"/>
                    <a:pt x="42" y="45"/>
                  </a:cubicBezTo>
                  <a:cubicBezTo>
                    <a:pt x="42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3"/>
                    <a:pt x="45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1" y="50"/>
                    <a:pt x="35" y="56"/>
                    <a:pt x="30" y="62"/>
                  </a:cubicBezTo>
                  <a:cubicBezTo>
                    <a:pt x="28" y="62"/>
                    <a:pt x="27" y="61"/>
                    <a:pt x="26" y="61"/>
                  </a:cubicBezTo>
                  <a:close/>
                  <a:moveTo>
                    <a:pt x="33" y="64"/>
                  </a:moveTo>
                  <a:cubicBezTo>
                    <a:pt x="36" y="61"/>
                    <a:pt x="38" y="57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39" y="55"/>
                    <a:pt x="37" y="58"/>
                    <a:pt x="35" y="61"/>
                  </a:cubicBezTo>
                  <a:cubicBezTo>
                    <a:pt x="35" y="60"/>
                    <a:pt x="35" y="60"/>
                    <a:pt x="34" y="60"/>
                  </a:cubicBezTo>
                  <a:cubicBezTo>
                    <a:pt x="34" y="61"/>
                    <a:pt x="33" y="62"/>
                    <a:pt x="32" y="63"/>
                  </a:cubicBezTo>
                  <a:cubicBezTo>
                    <a:pt x="32" y="63"/>
                    <a:pt x="32" y="63"/>
                    <a:pt x="33" y="63"/>
                  </a:cubicBezTo>
                  <a:cubicBezTo>
                    <a:pt x="33" y="62"/>
                    <a:pt x="34" y="62"/>
                    <a:pt x="35" y="61"/>
                  </a:cubicBezTo>
                  <a:cubicBezTo>
                    <a:pt x="34" y="62"/>
                    <a:pt x="33" y="63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2"/>
                    <a:pt x="34" y="60"/>
                    <a:pt x="36" y="59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4" y="60"/>
                    <a:pt x="33" y="62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3" y="61"/>
                    <a:pt x="34" y="60"/>
                    <a:pt x="36" y="58"/>
                  </a:cubicBezTo>
                  <a:cubicBezTo>
                    <a:pt x="36" y="57"/>
                    <a:pt x="36" y="57"/>
                    <a:pt x="35" y="57"/>
                  </a:cubicBezTo>
                  <a:cubicBezTo>
                    <a:pt x="34" y="59"/>
                    <a:pt x="32" y="61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6" y="56"/>
                    <a:pt x="42" y="49"/>
                    <a:pt x="47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8" y="42"/>
                    <a:pt x="48" y="43"/>
                  </a:cubicBezTo>
                  <a:cubicBezTo>
                    <a:pt x="48" y="43"/>
                    <a:pt x="49" y="44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3" y="51"/>
                    <a:pt x="38" y="58"/>
                    <a:pt x="34" y="65"/>
                  </a:cubicBezTo>
                  <a:cubicBezTo>
                    <a:pt x="34" y="65"/>
                    <a:pt x="33" y="64"/>
                    <a:pt x="33" y="64"/>
                  </a:cubicBezTo>
                  <a:close/>
                  <a:moveTo>
                    <a:pt x="38" y="67"/>
                  </a:moveTo>
                  <a:cubicBezTo>
                    <a:pt x="38" y="67"/>
                    <a:pt x="37" y="67"/>
                    <a:pt x="36" y="66"/>
                  </a:cubicBezTo>
                  <a:cubicBezTo>
                    <a:pt x="37" y="64"/>
                    <a:pt x="38" y="63"/>
                    <a:pt x="39" y="61"/>
                  </a:cubicBezTo>
                  <a:cubicBezTo>
                    <a:pt x="40" y="61"/>
                    <a:pt x="39" y="61"/>
                    <a:pt x="39" y="61"/>
                  </a:cubicBezTo>
                  <a:cubicBezTo>
                    <a:pt x="38" y="63"/>
                    <a:pt x="37" y="64"/>
                    <a:pt x="36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7" y="63"/>
                    <a:pt x="38" y="61"/>
                    <a:pt x="40" y="59"/>
                  </a:cubicBezTo>
                  <a:cubicBezTo>
                    <a:pt x="40" y="59"/>
                    <a:pt x="40" y="58"/>
                    <a:pt x="40" y="59"/>
                  </a:cubicBezTo>
                  <a:cubicBezTo>
                    <a:pt x="38" y="61"/>
                    <a:pt x="36" y="63"/>
                    <a:pt x="35" y="65"/>
                  </a:cubicBezTo>
                  <a:cubicBezTo>
                    <a:pt x="35" y="65"/>
                    <a:pt x="34" y="65"/>
                    <a:pt x="34" y="65"/>
                  </a:cubicBezTo>
                  <a:cubicBezTo>
                    <a:pt x="39" y="58"/>
                    <a:pt x="44" y="51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6" y="48"/>
                    <a:pt x="44" y="51"/>
                    <a:pt x="42" y="55"/>
                  </a:cubicBezTo>
                  <a:cubicBezTo>
                    <a:pt x="42" y="55"/>
                    <a:pt x="42" y="55"/>
                    <a:pt x="43" y="55"/>
                  </a:cubicBezTo>
                  <a:cubicBezTo>
                    <a:pt x="44" y="52"/>
                    <a:pt x="47" y="49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0" y="47"/>
                    <a:pt x="50" y="47"/>
                    <a:pt x="50" y="48"/>
                  </a:cubicBezTo>
                  <a:cubicBezTo>
                    <a:pt x="50" y="49"/>
                    <a:pt x="49" y="50"/>
                    <a:pt x="48" y="51"/>
                  </a:cubicBezTo>
                  <a:cubicBezTo>
                    <a:pt x="49" y="50"/>
                    <a:pt x="49" y="49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50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1"/>
                    <a:pt x="48" y="51"/>
                  </a:cubicBezTo>
                  <a:cubicBezTo>
                    <a:pt x="48" y="51"/>
                    <a:pt x="48" y="52"/>
                    <a:pt x="48" y="51"/>
                  </a:cubicBezTo>
                  <a:cubicBezTo>
                    <a:pt x="49" y="51"/>
                    <a:pt x="50" y="50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46" y="55"/>
                    <a:pt x="42" y="61"/>
                    <a:pt x="38" y="67"/>
                  </a:cubicBezTo>
                  <a:close/>
                  <a:moveTo>
                    <a:pt x="41" y="69"/>
                  </a:moveTo>
                  <a:cubicBezTo>
                    <a:pt x="42" y="67"/>
                    <a:pt x="43" y="66"/>
                    <a:pt x="44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3" y="65"/>
                    <a:pt x="41" y="67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6"/>
                    <a:pt x="43" y="64"/>
                    <a:pt x="44" y="63"/>
                  </a:cubicBezTo>
                  <a:cubicBezTo>
                    <a:pt x="45" y="62"/>
                    <a:pt x="44" y="62"/>
                    <a:pt x="44" y="62"/>
                  </a:cubicBezTo>
                  <a:cubicBezTo>
                    <a:pt x="42" y="64"/>
                    <a:pt x="41" y="66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3" y="61"/>
                    <a:pt x="47" y="55"/>
                    <a:pt x="51" y="49"/>
                  </a:cubicBezTo>
                  <a:cubicBezTo>
                    <a:pt x="51" y="49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3"/>
                    <a:pt x="47" y="55"/>
                    <a:pt x="46" y="58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8"/>
                    <a:pt x="46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8" y="56"/>
                    <a:pt x="50" y="53"/>
                    <a:pt x="52" y="51"/>
                  </a:cubicBezTo>
                  <a:cubicBezTo>
                    <a:pt x="52" y="52"/>
                    <a:pt x="52" y="52"/>
                    <a:pt x="52" y="53"/>
                  </a:cubicBezTo>
                  <a:cubicBezTo>
                    <a:pt x="52" y="54"/>
                    <a:pt x="53" y="54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2" y="56"/>
                    <a:pt x="51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2" y="57"/>
                    <a:pt x="52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1" y="59"/>
                    <a:pt x="48" y="62"/>
                    <a:pt x="46" y="64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9" y="62"/>
                    <a:pt x="51" y="59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7"/>
                    <a:pt x="54" y="57"/>
                  </a:cubicBezTo>
                  <a:cubicBezTo>
                    <a:pt x="51" y="60"/>
                    <a:pt x="49" y="63"/>
                    <a:pt x="47" y="65"/>
                  </a:cubicBezTo>
                  <a:cubicBezTo>
                    <a:pt x="46" y="67"/>
                    <a:pt x="45" y="68"/>
                    <a:pt x="43" y="70"/>
                  </a:cubicBezTo>
                  <a:cubicBezTo>
                    <a:pt x="43" y="71"/>
                    <a:pt x="42" y="72"/>
                    <a:pt x="41" y="73"/>
                  </a:cubicBezTo>
                  <a:cubicBezTo>
                    <a:pt x="41" y="72"/>
                    <a:pt x="41" y="72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2" y="70"/>
                    <a:pt x="42" y="70"/>
                  </a:cubicBezTo>
                  <a:cubicBezTo>
                    <a:pt x="42" y="70"/>
                    <a:pt x="42" y="69"/>
                    <a:pt x="42" y="70"/>
                  </a:cubicBezTo>
                  <a:cubicBezTo>
                    <a:pt x="41" y="70"/>
                    <a:pt x="41" y="70"/>
                    <a:pt x="41" y="71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2" y="69"/>
                    <a:pt x="43" y="67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3" y="67"/>
                    <a:pt x="42" y="68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lose/>
                  <a:moveTo>
                    <a:pt x="40" y="81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4" y="77"/>
                    <a:pt x="47" y="72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7" y="72"/>
                    <a:pt x="44" y="76"/>
                    <a:pt x="41" y="80"/>
                  </a:cubicBezTo>
                  <a:cubicBezTo>
                    <a:pt x="41" y="79"/>
                    <a:pt x="41" y="79"/>
                    <a:pt x="41" y="78"/>
                  </a:cubicBezTo>
                  <a:cubicBezTo>
                    <a:pt x="42" y="77"/>
                    <a:pt x="43" y="75"/>
                    <a:pt x="44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3" y="75"/>
                    <a:pt x="42" y="76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2" y="75"/>
                    <a:pt x="43" y="73"/>
                    <a:pt x="45" y="72"/>
                  </a:cubicBezTo>
                  <a:cubicBezTo>
                    <a:pt x="45" y="72"/>
                    <a:pt x="45" y="71"/>
                    <a:pt x="45" y="71"/>
                  </a:cubicBezTo>
                  <a:cubicBezTo>
                    <a:pt x="43" y="73"/>
                    <a:pt x="42" y="74"/>
                    <a:pt x="41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42" y="73"/>
                    <a:pt x="44" y="72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4" y="71"/>
                    <a:pt x="42" y="73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2" y="72"/>
                    <a:pt x="43" y="71"/>
                    <a:pt x="44" y="69"/>
                  </a:cubicBezTo>
                  <a:cubicBezTo>
                    <a:pt x="45" y="68"/>
                    <a:pt x="47" y="67"/>
                    <a:pt x="48" y="65"/>
                  </a:cubicBezTo>
                  <a:cubicBezTo>
                    <a:pt x="50" y="63"/>
                    <a:pt x="52" y="60"/>
                    <a:pt x="54" y="58"/>
                  </a:cubicBezTo>
                  <a:cubicBezTo>
                    <a:pt x="54" y="59"/>
                    <a:pt x="55" y="61"/>
                    <a:pt x="55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5" y="63"/>
                    <a:pt x="55" y="64"/>
                    <a:pt x="56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0" y="70"/>
                    <a:pt x="45" y="76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lose/>
                  <a:moveTo>
                    <a:pt x="40" y="85"/>
                  </a:moveTo>
                  <a:cubicBezTo>
                    <a:pt x="42" y="83"/>
                    <a:pt x="44" y="81"/>
                    <a:pt x="46" y="78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4" y="80"/>
                    <a:pt x="42" y="82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2" y="81"/>
                    <a:pt x="44" y="79"/>
                    <a:pt x="46" y="76"/>
                  </a:cubicBezTo>
                  <a:cubicBezTo>
                    <a:pt x="47" y="76"/>
                    <a:pt x="46" y="76"/>
                    <a:pt x="46" y="76"/>
                  </a:cubicBezTo>
                  <a:cubicBezTo>
                    <a:pt x="44" y="78"/>
                    <a:pt x="42" y="80"/>
                    <a:pt x="40" y="82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45" y="76"/>
                    <a:pt x="50" y="70"/>
                    <a:pt x="56" y="65"/>
                  </a:cubicBezTo>
                  <a:cubicBezTo>
                    <a:pt x="56" y="65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4" y="68"/>
                    <a:pt x="52" y="70"/>
                    <a:pt x="50" y="72"/>
                  </a:cubicBezTo>
                  <a:cubicBezTo>
                    <a:pt x="50" y="72"/>
                    <a:pt x="50" y="73"/>
                    <a:pt x="50" y="73"/>
                  </a:cubicBezTo>
                  <a:cubicBezTo>
                    <a:pt x="52" y="71"/>
                    <a:pt x="54" y="68"/>
                    <a:pt x="56" y="66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5" y="68"/>
                    <a:pt x="54" y="69"/>
                    <a:pt x="53" y="70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54" y="70"/>
                    <a:pt x="55" y="69"/>
                    <a:pt x="56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6" y="68"/>
                    <a:pt x="56" y="68"/>
                    <a:pt x="56" y="69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0" y="85"/>
                    <a:pt x="40" y="85"/>
                  </a:cubicBezTo>
                  <a:close/>
                  <a:moveTo>
                    <a:pt x="40" y="90"/>
                  </a:moveTo>
                  <a:cubicBezTo>
                    <a:pt x="43" y="87"/>
                    <a:pt x="46" y="84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6" y="83"/>
                    <a:pt x="43" y="87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1" y="88"/>
                    <a:pt x="43" y="86"/>
                    <a:pt x="44" y="85"/>
                  </a:cubicBezTo>
                  <a:cubicBezTo>
                    <a:pt x="44" y="85"/>
                    <a:pt x="44" y="84"/>
                    <a:pt x="44" y="84"/>
                  </a:cubicBezTo>
                  <a:cubicBezTo>
                    <a:pt x="42" y="86"/>
                    <a:pt x="41" y="87"/>
                    <a:pt x="40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1" y="87"/>
                    <a:pt x="42" y="86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6"/>
                    <a:pt x="41" y="86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6" y="81"/>
                    <a:pt x="51" y="75"/>
                    <a:pt x="56" y="69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4" y="72"/>
                    <a:pt x="52" y="75"/>
                    <a:pt x="50" y="77"/>
                  </a:cubicBezTo>
                  <a:cubicBezTo>
                    <a:pt x="50" y="77"/>
                    <a:pt x="50" y="78"/>
                    <a:pt x="50" y="77"/>
                  </a:cubicBezTo>
                  <a:cubicBezTo>
                    <a:pt x="52" y="75"/>
                    <a:pt x="54" y="73"/>
                    <a:pt x="57" y="70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1"/>
                    <a:pt x="57" y="72"/>
                    <a:pt x="57" y="72"/>
                  </a:cubicBezTo>
                  <a:cubicBezTo>
                    <a:pt x="55" y="73"/>
                    <a:pt x="53" y="75"/>
                    <a:pt x="51" y="77"/>
                  </a:cubicBezTo>
                  <a:cubicBezTo>
                    <a:pt x="51" y="77"/>
                    <a:pt x="52" y="77"/>
                    <a:pt x="52" y="77"/>
                  </a:cubicBezTo>
                  <a:cubicBezTo>
                    <a:pt x="53" y="76"/>
                    <a:pt x="55" y="74"/>
                    <a:pt x="57" y="72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5" y="74"/>
                    <a:pt x="54" y="76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4" y="76"/>
                    <a:pt x="56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2" y="80"/>
                    <a:pt x="46" y="85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lose/>
                  <a:moveTo>
                    <a:pt x="39" y="99"/>
                  </a:moveTo>
                  <a:cubicBezTo>
                    <a:pt x="42" y="96"/>
                    <a:pt x="46" y="93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5" y="93"/>
                    <a:pt x="42" y="96"/>
                    <a:pt x="39" y="98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42" y="95"/>
                    <a:pt x="45" y="92"/>
                    <a:pt x="48" y="89"/>
                  </a:cubicBezTo>
                  <a:cubicBezTo>
                    <a:pt x="48" y="89"/>
                    <a:pt x="48" y="88"/>
                    <a:pt x="48" y="89"/>
                  </a:cubicBezTo>
                  <a:cubicBezTo>
                    <a:pt x="45" y="91"/>
                    <a:pt x="42" y="94"/>
                    <a:pt x="39" y="97"/>
                  </a:cubicBezTo>
                  <a:cubicBezTo>
                    <a:pt x="39" y="96"/>
                    <a:pt x="39" y="95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40" y="93"/>
                    <a:pt x="41" y="92"/>
                    <a:pt x="42" y="91"/>
                  </a:cubicBezTo>
                  <a:cubicBezTo>
                    <a:pt x="43" y="91"/>
                    <a:pt x="42" y="91"/>
                    <a:pt x="42" y="91"/>
                  </a:cubicBezTo>
                  <a:cubicBezTo>
                    <a:pt x="41" y="92"/>
                    <a:pt x="40" y="93"/>
                    <a:pt x="39" y="93"/>
                  </a:cubicBezTo>
                  <a:cubicBezTo>
                    <a:pt x="39" y="92"/>
                    <a:pt x="39" y="92"/>
                    <a:pt x="40" y="91"/>
                  </a:cubicBezTo>
                  <a:cubicBezTo>
                    <a:pt x="44" y="88"/>
                    <a:pt x="48" y="84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4" y="79"/>
                    <a:pt x="56" y="77"/>
                    <a:pt x="57" y="76"/>
                  </a:cubicBezTo>
                  <a:cubicBezTo>
                    <a:pt x="57" y="76"/>
                    <a:pt x="57" y="75"/>
                    <a:pt x="57" y="76"/>
                  </a:cubicBezTo>
                  <a:cubicBezTo>
                    <a:pt x="55" y="77"/>
                    <a:pt x="54" y="78"/>
                    <a:pt x="52" y="80"/>
                  </a:cubicBezTo>
                  <a:cubicBezTo>
                    <a:pt x="54" y="78"/>
                    <a:pt x="56" y="76"/>
                    <a:pt x="57" y="75"/>
                  </a:cubicBezTo>
                  <a:cubicBezTo>
                    <a:pt x="57" y="75"/>
                    <a:pt x="57" y="76"/>
                    <a:pt x="57" y="76"/>
                  </a:cubicBezTo>
                  <a:cubicBezTo>
                    <a:pt x="55" y="79"/>
                    <a:pt x="52" y="82"/>
                    <a:pt x="49" y="84"/>
                  </a:cubicBezTo>
                  <a:cubicBezTo>
                    <a:pt x="49" y="84"/>
                    <a:pt x="49" y="85"/>
                    <a:pt x="50" y="84"/>
                  </a:cubicBezTo>
                  <a:cubicBezTo>
                    <a:pt x="52" y="82"/>
                    <a:pt x="55" y="80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7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5" y="79"/>
                    <a:pt x="54" y="80"/>
                  </a:cubicBezTo>
                  <a:cubicBezTo>
                    <a:pt x="54" y="80"/>
                    <a:pt x="54" y="81"/>
                    <a:pt x="55" y="80"/>
                  </a:cubicBezTo>
                  <a:cubicBezTo>
                    <a:pt x="55" y="80"/>
                    <a:pt x="56" y="79"/>
                    <a:pt x="57" y="78"/>
                  </a:cubicBezTo>
                  <a:cubicBezTo>
                    <a:pt x="57" y="78"/>
                    <a:pt x="57" y="79"/>
                    <a:pt x="57" y="79"/>
                  </a:cubicBezTo>
                  <a:cubicBezTo>
                    <a:pt x="51" y="84"/>
                    <a:pt x="45" y="89"/>
                    <a:pt x="39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5" y="90"/>
                    <a:pt x="50" y="85"/>
                    <a:pt x="56" y="80"/>
                  </a:cubicBezTo>
                  <a:cubicBezTo>
                    <a:pt x="55" y="82"/>
                    <a:pt x="53" y="83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4" y="83"/>
                    <a:pt x="55" y="82"/>
                    <a:pt x="57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7" y="80"/>
                    <a:pt x="57" y="80"/>
                    <a:pt x="57" y="79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5" y="83"/>
                    <a:pt x="52" y="85"/>
                    <a:pt x="49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2" y="86"/>
                    <a:pt x="55" y="83"/>
                    <a:pt x="57" y="81"/>
                  </a:cubicBezTo>
                  <a:cubicBezTo>
                    <a:pt x="57" y="81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3"/>
                    <a:pt x="54" y="85"/>
                    <a:pt x="52" y="86"/>
                  </a:cubicBezTo>
                  <a:cubicBezTo>
                    <a:pt x="52" y="87"/>
                    <a:pt x="53" y="87"/>
                    <a:pt x="53" y="87"/>
                  </a:cubicBezTo>
                  <a:cubicBezTo>
                    <a:pt x="54" y="85"/>
                    <a:pt x="56" y="84"/>
                    <a:pt x="57" y="83"/>
                  </a:cubicBezTo>
                  <a:cubicBezTo>
                    <a:pt x="57" y="83"/>
                    <a:pt x="57" y="83"/>
                    <a:pt x="57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1" y="89"/>
                    <a:pt x="45" y="94"/>
                    <a:pt x="39" y="99"/>
                  </a:cubicBezTo>
                  <a:close/>
                  <a:moveTo>
                    <a:pt x="38" y="106"/>
                  </a:moveTo>
                  <a:cubicBezTo>
                    <a:pt x="40" y="104"/>
                    <a:pt x="41" y="103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1" y="103"/>
                    <a:pt x="40" y="104"/>
                    <a:pt x="38" y="105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40" y="103"/>
                    <a:pt x="41" y="102"/>
                    <a:pt x="43" y="100"/>
                  </a:cubicBezTo>
                  <a:cubicBezTo>
                    <a:pt x="43" y="100"/>
                    <a:pt x="43" y="100"/>
                    <a:pt x="42" y="100"/>
                  </a:cubicBezTo>
                  <a:cubicBezTo>
                    <a:pt x="41" y="101"/>
                    <a:pt x="40" y="102"/>
                    <a:pt x="38" y="103"/>
                  </a:cubicBezTo>
                  <a:cubicBezTo>
                    <a:pt x="38" y="103"/>
                    <a:pt x="38" y="103"/>
                    <a:pt x="39" y="103"/>
                  </a:cubicBezTo>
                  <a:cubicBezTo>
                    <a:pt x="42" y="100"/>
                    <a:pt x="46" y="97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6" y="96"/>
                    <a:pt x="42" y="99"/>
                    <a:pt x="39" y="102"/>
                  </a:cubicBezTo>
                  <a:cubicBezTo>
                    <a:pt x="39" y="102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1" y="99"/>
                    <a:pt x="43" y="98"/>
                    <a:pt x="45" y="96"/>
                  </a:cubicBezTo>
                  <a:cubicBezTo>
                    <a:pt x="45" y="96"/>
                    <a:pt x="45" y="95"/>
                    <a:pt x="45" y="96"/>
                  </a:cubicBezTo>
                  <a:cubicBezTo>
                    <a:pt x="43" y="97"/>
                    <a:pt x="41" y="99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45" y="95"/>
                    <a:pt x="51" y="89"/>
                    <a:pt x="57" y="84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5" y="87"/>
                    <a:pt x="53" y="89"/>
                    <a:pt x="50" y="91"/>
                  </a:cubicBezTo>
                  <a:cubicBezTo>
                    <a:pt x="50" y="91"/>
                    <a:pt x="50" y="92"/>
                    <a:pt x="50" y="91"/>
                  </a:cubicBezTo>
                  <a:cubicBezTo>
                    <a:pt x="53" y="90"/>
                    <a:pt x="55" y="88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8"/>
                    <a:pt x="55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5" y="90"/>
                    <a:pt x="56" y="89"/>
                    <a:pt x="57" y="87"/>
                  </a:cubicBezTo>
                  <a:cubicBezTo>
                    <a:pt x="57" y="88"/>
                    <a:pt x="57" y="89"/>
                    <a:pt x="57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7" y="90"/>
                    <a:pt x="56" y="90"/>
                    <a:pt x="56" y="90"/>
                  </a:cubicBezTo>
                  <a:cubicBezTo>
                    <a:pt x="55" y="91"/>
                    <a:pt x="54" y="92"/>
                    <a:pt x="53" y="92"/>
                  </a:cubicBezTo>
                  <a:cubicBezTo>
                    <a:pt x="53" y="92"/>
                    <a:pt x="53" y="93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49" y="97"/>
                    <a:pt x="44" y="101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lose/>
                  <a:moveTo>
                    <a:pt x="38" y="110"/>
                  </a:moveTo>
                  <a:cubicBezTo>
                    <a:pt x="41" y="108"/>
                    <a:pt x="44" y="106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3" y="105"/>
                    <a:pt x="41" y="108"/>
                    <a:pt x="38" y="110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41" y="107"/>
                    <a:pt x="44" y="104"/>
                    <a:pt x="47" y="102"/>
                  </a:cubicBezTo>
                  <a:cubicBezTo>
                    <a:pt x="47" y="102"/>
                    <a:pt x="47" y="102"/>
                    <a:pt x="46" y="102"/>
                  </a:cubicBezTo>
                  <a:cubicBezTo>
                    <a:pt x="44" y="104"/>
                    <a:pt x="41" y="106"/>
                    <a:pt x="38" y="108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41" y="105"/>
                    <a:pt x="44" y="102"/>
                    <a:pt x="48" y="100"/>
                  </a:cubicBezTo>
                  <a:cubicBezTo>
                    <a:pt x="48" y="100"/>
                    <a:pt x="48" y="99"/>
                    <a:pt x="48" y="100"/>
                  </a:cubicBezTo>
                  <a:cubicBezTo>
                    <a:pt x="44" y="102"/>
                    <a:pt x="41" y="105"/>
                    <a:pt x="38" y="107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44" y="101"/>
                    <a:pt x="51" y="96"/>
                    <a:pt x="57" y="90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5" y="93"/>
                    <a:pt x="53" y="95"/>
                    <a:pt x="50" y="97"/>
                  </a:cubicBezTo>
                  <a:cubicBezTo>
                    <a:pt x="50" y="97"/>
                    <a:pt x="51" y="97"/>
                    <a:pt x="51" y="97"/>
                  </a:cubicBezTo>
                  <a:cubicBezTo>
                    <a:pt x="53" y="95"/>
                    <a:pt x="55" y="93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5" y="94"/>
                    <a:pt x="54" y="95"/>
                    <a:pt x="53" y="96"/>
                  </a:cubicBezTo>
                  <a:cubicBezTo>
                    <a:pt x="52" y="96"/>
                    <a:pt x="53" y="97"/>
                    <a:pt x="53" y="96"/>
                  </a:cubicBezTo>
                  <a:cubicBezTo>
                    <a:pt x="54" y="95"/>
                    <a:pt x="56" y="94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4"/>
                    <a:pt x="54" y="95"/>
                    <a:pt x="53" y="96"/>
                  </a:cubicBezTo>
                  <a:cubicBezTo>
                    <a:pt x="53" y="97"/>
                    <a:pt x="53" y="97"/>
                    <a:pt x="54" y="97"/>
                  </a:cubicBezTo>
                  <a:cubicBezTo>
                    <a:pt x="55" y="96"/>
                    <a:pt x="56" y="95"/>
                    <a:pt x="57" y="94"/>
                  </a:cubicBezTo>
                  <a:cubicBezTo>
                    <a:pt x="57" y="94"/>
                    <a:pt x="57" y="95"/>
                    <a:pt x="57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5" y="96"/>
                    <a:pt x="53" y="98"/>
                    <a:pt x="52" y="99"/>
                  </a:cubicBezTo>
                  <a:cubicBezTo>
                    <a:pt x="51" y="99"/>
                    <a:pt x="52" y="99"/>
                    <a:pt x="52" y="99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7"/>
                    <a:pt x="57" y="97"/>
                  </a:cubicBezTo>
                  <a:cubicBezTo>
                    <a:pt x="50" y="102"/>
                    <a:pt x="44" y="106"/>
                    <a:pt x="38" y="111"/>
                  </a:cubicBezTo>
                  <a:lnTo>
                    <a:pt x="38" y="110"/>
                  </a:lnTo>
                  <a:close/>
                  <a:moveTo>
                    <a:pt x="59" y="104"/>
                  </a:moveTo>
                  <a:cubicBezTo>
                    <a:pt x="59" y="104"/>
                    <a:pt x="59" y="104"/>
                    <a:pt x="60" y="104"/>
                  </a:cubicBezTo>
                  <a:cubicBezTo>
                    <a:pt x="59" y="105"/>
                    <a:pt x="58" y="105"/>
                    <a:pt x="56" y="106"/>
                  </a:cubicBezTo>
                  <a:cubicBezTo>
                    <a:pt x="56" y="106"/>
                    <a:pt x="57" y="106"/>
                    <a:pt x="57" y="106"/>
                  </a:cubicBezTo>
                  <a:cubicBezTo>
                    <a:pt x="57" y="105"/>
                    <a:pt x="58" y="105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lose/>
                  <a:moveTo>
                    <a:pt x="62" y="110"/>
                  </a:moveTo>
                  <a:cubicBezTo>
                    <a:pt x="63" y="109"/>
                    <a:pt x="65" y="107"/>
                    <a:pt x="66" y="106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4" y="108"/>
                    <a:pt x="63" y="110"/>
                    <a:pt x="61" y="111"/>
                  </a:cubicBezTo>
                  <a:cubicBezTo>
                    <a:pt x="60" y="112"/>
                    <a:pt x="61" y="112"/>
                    <a:pt x="61" y="112"/>
                  </a:cubicBezTo>
                  <a:cubicBezTo>
                    <a:pt x="63" y="110"/>
                    <a:pt x="64" y="109"/>
                    <a:pt x="66" y="107"/>
                  </a:cubicBezTo>
                  <a:cubicBezTo>
                    <a:pt x="66" y="107"/>
                    <a:pt x="66" y="108"/>
                    <a:pt x="66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5" y="109"/>
                    <a:pt x="64" y="110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4" y="110"/>
                    <a:pt x="65" y="109"/>
                    <a:pt x="66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108"/>
                    <a:pt x="66" y="108"/>
                    <a:pt x="66" y="109"/>
                  </a:cubicBezTo>
                  <a:cubicBezTo>
                    <a:pt x="64" y="111"/>
                    <a:pt x="62" y="113"/>
                    <a:pt x="60" y="115"/>
                  </a:cubicBezTo>
                  <a:cubicBezTo>
                    <a:pt x="59" y="115"/>
                    <a:pt x="57" y="116"/>
                    <a:pt x="57" y="117"/>
                  </a:cubicBezTo>
                  <a:cubicBezTo>
                    <a:pt x="56" y="117"/>
                    <a:pt x="56" y="118"/>
                    <a:pt x="56" y="118"/>
                  </a:cubicBezTo>
                  <a:cubicBezTo>
                    <a:pt x="56" y="118"/>
                    <a:pt x="56" y="117"/>
                    <a:pt x="56" y="117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7" y="116"/>
                    <a:pt x="58" y="116"/>
                    <a:pt x="58" y="115"/>
                  </a:cubicBezTo>
                  <a:cubicBezTo>
                    <a:pt x="59" y="115"/>
                    <a:pt x="58" y="115"/>
                    <a:pt x="58" y="115"/>
                  </a:cubicBezTo>
                  <a:cubicBezTo>
                    <a:pt x="57" y="115"/>
                    <a:pt x="57" y="116"/>
                    <a:pt x="56" y="117"/>
                  </a:cubicBezTo>
                  <a:cubicBezTo>
                    <a:pt x="56" y="117"/>
                    <a:pt x="56" y="116"/>
                    <a:pt x="56" y="116"/>
                  </a:cubicBezTo>
                  <a:cubicBezTo>
                    <a:pt x="57" y="115"/>
                    <a:pt x="59" y="114"/>
                    <a:pt x="60" y="113"/>
                  </a:cubicBezTo>
                  <a:cubicBezTo>
                    <a:pt x="60" y="113"/>
                    <a:pt x="60" y="112"/>
                    <a:pt x="60" y="112"/>
                  </a:cubicBezTo>
                  <a:cubicBezTo>
                    <a:pt x="58" y="114"/>
                    <a:pt x="57" y="115"/>
                    <a:pt x="56" y="116"/>
                  </a:cubicBezTo>
                  <a:cubicBezTo>
                    <a:pt x="56" y="116"/>
                    <a:pt x="56" y="115"/>
                    <a:pt x="56" y="115"/>
                  </a:cubicBezTo>
                  <a:cubicBezTo>
                    <a:pt x="57" y="114"/>
                    <a:pt x="58" y="114"/>
                    <a:pt x="59" y="113"/>
                  </a:cubicBezTo>
                  <a:cubicBezTo>
                    <a:pt x="59" y="113"/>
                    <a:pt x="58" y="112"/>
                    <a:pt x="58" y="112"/>
                  </a:cubicBezTo>
                  <a:cubicBezTo>
                    <a:pt x="58" y="113"/>
                    <a:pt x="57" y="114"/>
                    <a:pt x="56" y="114"/>
                  </a:cubicBezTo>
                  <a:cubicBezTo>
                    <a:pt x="56" y="114"/>
                    <a:pt x="56" y="114"/>
                    <a:pt x="56" y="113"/>
                  </a:cubicBezTo>
                  <a:cubicBezTo>
                    <a:pt x="57" y="112"/>
                    <a:pt x="58" y="112"/>
                    <a:pt x="59" y="111"/>
                  </a:cubicBezTo>
                  <a:cubicBezTo>
                    <a:pt x="59" y="111"/>
                    <a:pt x="59" y="110"/>
                    <a:pt x="59" y="110"/>
                  </a:cubicBezTo>
                  <a:cubicBezTo>
                    <a:pt x="58" y="111"/>
                    <a:pt x="57" y="112"/>
                    <a:pt x="56" y="113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7" y="112"/>
                    <a:pt x="57" y="111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7" y="110"/>
                    <a:pt x="57" y="111"/>
                    <a:pt x="56" y="112"/>
                  </a:cubicBezTo>
                  <a:cubicBezTo>
                    <a:pt x="56" y="112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9" y="108"/>
                    <a:pt x="62" y="105"/>
                    <a:pt x="66" y="104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4" y="107"/>
                    <a:pt x="63" y="108"/>
                    <a:pt x="61" y="110"/>
                  </a:cubicBezTo>
                  <a:cubicBezTo>
                    <a:pt x="61" y="110"/>
                    <a:pt x="62" y="110"/>
                    <a:pt x="62" y="110"/>
                  </a:cubicBezTo>
                  <a:close/>
                  <a:moveTo>
                    <a:pt x="66" y="111"/>
                  </a:moveTo>
                  <a:cubicBezTo>
                    <a:pt x="66" y="111"/>
                    <a:pt x="66" y="111"/>
                    <a:pt x="66" y="111"/>
                  </a:cubicBezTo>
                  <a:cubicBezTo>
                    <a:pt x="66" y="111"/>
                    <a:pt x="67" y="111"/>
                    <a:pt x="67" y="112"/>
                  </a:cubicBezTo>
                  <a:cubicBezTo>
                    <a:pt x="67" y="112"/>
                    <a:pt x="66" y="112"/>
                    <a:pt x="66" y="112"/>
                  </a:cubicBezTo>
                  <a:cubicBezTo>
                    <a:pt x="65" y="113"/>
                    <a:pt x="63" y="115"/>
                    <a:pt x="61" y="116"/>
                  </a:cubicBezTo>
                  <a:cubicBezTo>
                    <a:pt x="61" y="117"/>
                    <a:pt x="61" y="117"/>
                    <a:pt x="62" y="117"/>
                  </a:cubicBezTo>
                  <a:cubicBezTo>
                    <a:pt x="63" y="115"/>
                    <a:pt x="65" y="114"/>
                    <a:pt x="67" y="112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5" y="115"/>
                    <a:pt x="64" y="116"/>
                    <a:pt x="62" y="117"/>
                  </a:cubicBezTo>
                  <a:cubicBezTo>
                    <a:pt x="62" y="117"/>
                    <a:pt x="62" y="118"/>
                    <a:pt x="62" y="117"/>
                  </a:cubicBezTo>
                  <a:cubicBezTo>
                    <a:pt x="64" y="116"/>
                    <a:pt x="65" y="115"/>
                    <a:pt x="67" y="114"/>
                  </a:cubicBezTo>
                  <a:cubicBezTo>
                    <a:pt x="67" y="114"/>
                    <a:pt x="67" y="115"/>
                    <a:pt x="67" y="115"/>
                  </a:cubicBezTo>
                  <a:cubicBezTo>
                    <a:pt x="63" y="118"/>
                    <a:pt x="60" y="120"/>
                    <a:pt x="57" y="123"/>
                  </a:cubicBezTo>
                  <a:cubicBezTo>
                    <a:pt x="57" y="123"/>
                    <a:pt x="57" y="123"/>
                    <a:pt x="57" y="122"/>
                  </a:cubicBezTo>
                  <a:cubicBezTo>
                    <a:pt x="58" y="122"/>
                    <a:pt x="58" y="121"/>
                    <a:pt x="59" y="120"/>
                  </a:cubicBezTo>
                  <a:cubicBezTo>
                    <a:pt x="59" y="120"/>
                    <a:pt x="59" y="119"/>
                    <a:pt x="59" y="119"/>
                  </a:cubicBezTo>
                  <a:cubicBezTo>
                    <a:pt x="58" y="120"/>
                    <a:pt x="57" y="121"/>
                    <a:pt x="57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8" y="120"/>
                    <a:pt x="59" y="119"/>
                    <a:pt x="60" y="118"/>
                  </a:cubicBezTo>
                  <a:cubicBezTo>
                    <a:pt x="61" y="118"/>
                    <a:pt x="60" y="117"/>
                    <a:pt x="60" y="118"/>
                  </a:cubicBezTo>
                  <a:cubicBezTo>
                    <a:pt x="59" y="119"/>
                    <a:pt x="58" y="120"/>
                    <a:pt x="56" y="121"/>
                  </a:cubicBezTo>
                  <a:cubicBezTo>
                    <a:pt x="56" y="121"/>
                    <a:pt x="56" y="121"/>
                    <a:pt x="56" y="120"/>
                  </a:cubicBezTo>
                  <a:cubicBezTo>
                    <a:pt x="57" y="120"/>
                    <a:pt x="58" y="119"/>
                    <a:pt x="58" y="119"/>
                  </a:cubicBezTo>
                  <a:cubicBezTo>
                    <a:pt x="59" y="118"/>
                    <a:pt x="58" y="118"/>
                    <a:pt x="58" y="118"/>
                  </a:cubicBezTo>
                  <a:cubicBezTo>
                    <a:pt x="59" y="118"/>
                    <a:pt x="59" y="117"/>
                    <a:pt x="60" y="117"/>
                  </a:cubicBezTo>
                  <a:cubicBezTo>
                    <a:pt x="60" y="117"/>
                    <a:pt x="60" y="116"/>
                    <a:pt x="59" y="116"/>
                  </a:cubicBezTo>
                  <a:cubicBezTo>
                    <a:pt x="59" y="117"/>
                    <a:pt x="58" y="118"/>
                    <a:pt x="57" y="119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7" y="118"/>
                    <a:pt x="58" y="118"/>
                    <a:pt x="58" y="117"/>
                  </a:cubicBezTo>
                  <a:cubicBezTo>
                    <a:pt x="59" y="117"/>
                    <a:pt x="58" y="117"/>
                    <a:pt x="58" y="117"/>
                  </a:cubicBezTo>
                  <a:cubicBezTo>
                    <a:pt x="58" y="117"/>
                    <a:pt x="57" y="118"/>
                    <a:pt x="57" y="118"/>
                  </a:cubicBezTo>
                  <a:cubicBezTo>
                    <a:pt x="57" y="117"/>
                    <a:pt x="59" y="116"/>
                    <a:pt x="59" y="116"/>
                  </a:cubicBezTo>
                  <a:cubicBezTo>
                    <a:pt x="60" y="115"/>
                    <a:pt x="61" y="114"/>
                    <a:pt x="61" y="114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0"/>
                    <a:pt x="66" y="110"/>
                    <a:pt x="66" y="111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6" y="111"/>
                    <a:pt x="66" y="111"/>
                    <a:pt x="66" y="111"/>
                  </a:cubicBezTo>
                  <a:close/>
                  <a:moveTo>
                    <a:pt x="62" y="105"/>
                  </a:moveTo>
                  <a:cubicBezTo>
                    <a:pt x="63" y="104"/>
                    <a:pt x="63" y="104"/>
                    <a:pt x="63" y="104"/>
                  </a:cubicBezTo>
                  <a:cubicBezTo>
                    <a:pt x="63" y="103"/>
                    <a:pt x="64" y="103"/>
                    <a:pt x="64" y="103"/>
                  </a:cubicBezTo>
                  <a:cubicBezTo>
                    <a:pt x="64" y="103"/>
                    <a:pt x="65" y="103"/>
                    <a:pt x="65" y="103"/>
                  </a:cubicBezTo>
                  <a:cubicBezTo>
                    <a:pt x="64" y="104"/>
                    <a:pt x="63" y="105"/>
                    <a:pt x="62" y="105"/>
                  </a:cubicBezTo>
                  <a:close/>
                  <a:moveTo>
                    <a:pt x="61" y="106"/>
                  </a:moveTo>
                  <a:cubicBezTo>
                    <a:pt x="61" y="106"/>
                    <a:pt x="61" y="106"/>
                    <a:pt x="61" y="106"/>
                  </a:cubicBezTo>
                  <a:cubicBezTo>
                    <a:pt x="59" y="108"/>
                    <a:pt x="58" y="109"/>
                    <a:pt x="56" y="111"/>
                  </a:cubicBezTo>
                  <a:cubicBezTo>
                    <a:pt x="56" y="110"/>
                    <a:pt x="56" y="110"/>
                    <a:pt x="56" y="109"/>
                  </a:cubicBezTo>
                  <a:cubicBezTo>
                    <a:pt x="59" y="107"/>
                    <a:pt x="61" y="106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2" y="104"/>
                    <a:pt x="61" y="105"/>
                    <a:pt x="61" y="106"/>
                  </a:cubicBezTo>
                  <a:close/>
                  <a:moveTo>
                    <a:pt x="56" y="109"/>
                  </a:moveTo>
                  <a:cubicBezTo>
                    <a:pt x="56" y="108"/>
                    <a:pt x="56" y="108"/>
                    <a:pt x="56" y="108"/>
                  </a:cubicBezTo>
                  <a:cubicBezTo>
                    <a:pt x="58" y="107"/>
                    <a:pt x="59" y="105"/>
                    <a:pt x="61" y="104"/>
                  </a:cubicBezTo>
                  <a:cubicBezTo>
                    <a:pt x="61" y="104"/>
                    <a:pt x="61" y="104"/>
                    <a:pt x="60" y="104"/>
                  </a:cubicBezTo>
                  <a:cubicBezTo>
                    <a:pt x="59" y="105"/>
                    <a:pt x="58" y="106"/>
                    <a:pt x="56" y="107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8" y="106"/>
                    <a:pt x="59" y="105"/>
                    <a:pt x="60" y="104"/>
                  </a:cubicBezTo>
                  <a:cubicBezTo>
                    <a:pt x="61" y="104"/>
                    <a:pt x="61" y="104"/>
                    <a:pt x="62" y="104"/>
                  </a:cubicBezTo>
                  <a:cubicBezTo>
                    <a:pt x="60" y="105"/>
                    <a:pt x="58" y="107"/>
                    <a:pt x="56" y="109"/>
                  </a:cubicBezTo>
                  <a:close/>
                  <a:moveTo>
                    <a:pt x="57" y="105"/>
                  </a:move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4"/>
                    <a:pt x="57" y="104"/>
                  </a:cubicBezTo>
                  <a:cubicBezTo>
                    <a:pt x="57" y="104"/>
                    <a:pt x="58" y="104"/>
                    <a:pt x="58" y="104"/>
                  </a:cubicBezTo>
                  <a:cubicBezTo>
                    <a:pt x="58" y="104"/>
                    <a:pt x="57" y="105"/>
                    <a:pt x="57" y="105"/>
                  </a:cubicBezTo>
                  <a:close/>
                  <a:moveTo>
                    <a:pt x="37" y="115"/>
                  </a:moveTo>
                  <a:cubicBezTo>
                    <a:pt x="37" y="115"/>
                    <a:pt x="37" y="115"/>
                    <a:pt x="37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9" y="113"/>
                    <a:pt x="41" y="112"/>
                    <a:pt x="42" y="110"/>
                  </a:cubicBezTo>
                  <a:cubicBezTo>
                    <a:pt x="43" y="110"/>
                    <a:pt x="42" y="110"/>
                    <a:pt x="42" y="110"/>
                  </a:cubicBezTo>
                  <a:cubicBezTo>
                    <a:pt x="41" y="111"/>
                    <a:pt x="39" y="113"/>
                    <a:pt x="38" y="114"/>
                  </a:cubicBezTo>
                  <a:cubicBezTo>
                    <a:pt x="38" y="113"/>
                    <a:pt x="38" y="112"/>
                    <a:pt x="38" y="111"/>
                  </a:cubicBezTo>
                  <a:cubicBezTo>
                    <a:pt x="44" y="107"/>
                    <a:pt x="50" y="102"/>
                    <a:pt x="57" y="98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5" y="100"/>
                    <a:pt x="52" y="102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53" y="102"/>
                    <a:pt x="55" y="100"/>
                    <a:pt x="57" y="99"/>
                  </a:cubicBezTo>
                  <a:cubicBezTo>
                    <a:pt x="57" y="99"/>
                    <a:pt x="56" y="99"/>
                    <a:pt x="56" y="100"/>
                  </a:cubicBezTo>
                  <a:cubicBezTo>
                    <a:pt x="55" y="101"/>
                    <a:pt x="53" y="102"/>
                    <a:pt x="51" y="104"/>
                  </a:cubicBezTo>
                  <a:cubicBezTo>
                    <a:pt x="50" y="104"/>
                    <a:pt x="51" y="104"/>
                    <a:pt x="51" y="104"/>
                  </a:cubicBezTo>
                  <a:cubicBezTo>
                    <a:pt x="53" y="103"/>
                    <a:pt x="55" y="102"/>
                    <a:pt x="56" y="100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5" y="102"/>
                    <a:pt x="53" y="103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4" y="103"/>
                    <a:pt x="55" y="103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0" y="107"/>
                    <a:pt x="44" y="111"/>
                    <a:pt x="37" y="115"/>
                  </a:cubicBezTo>
                  <a:close/>
                  <a:moveTo>
                    <a:pt x="56" y="121"/>
                  </a:moveTo>
                  <a:cubicBezTo>
                    <a:pt x="56" y="122"/>
                    <a:pt x="56" y="122"/>
                    <a:pt x="56" y="122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5" y="122"/>
                    <a:pt x="55" y="122"/>
                    <a:pt x="55" y="123"/>
                  </a:cubicBezTo>
                  <a:cubicBezTo>
                    <a:pt x="55" y="123"/>
                    <a:pt x="55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5" y="123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5" y="122"/>
                    <a:pt x="56" y="122"/>
                    <a:pt x="56" y="121"/>
                  </a:cubicBezTo>
                  <a:close/>
                  <a:moveTo>
                    <a:pt x="56" y="121"/>
                  </a:moveTo>
                  <a:cubicBezTo>
                    <a:pt x="56" y="121"/>
                    <a:pt x="56" y="121"/>
                    <a:pt x="56" y="121"/>
                  </a:cubicBezTo>
                  <a:cubicBezTo>
                    <a:pt x="55" y="121"/>
                    <a:pt x="55" y="122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3"/>
                    <a:pt x="54" y="123"/>
                    <a:pt x="53" y="123"/>
                  </a:cubicBezTo>
                  <a:cubicBezTo>
                    <a:pt x="53" y="123"/>
                    <a:pt x="53" y="122"/>
                    <a:pt x="53" y="122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4" y="122"/>
                    <a:pt x="55" y="121"/>
                    <a:pt x="56" y="120"/>
                  </a:cubicBezTo>
                  <a:cubicBezTo>
                    <a:pt x="56" y="120"/>
                    <a:pt x="56" y="120"/>
                    <a:pt x="56" y="121"/>
                  </a:cubicBezTo>
                  <a:close/>
                  <a:moveTo>
                    <a:pt x="53" y="122"/>
                  </a:moveTo>
                  <a:cubicBezTo>
                    <a:pt x="53" y="122"/>
                    <a:pt x="53" y="122"/>
                    <a:pt x="53" y="122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3" y="122"/>
                    <a:pt x="52" y="122"/>
                    <a:pt x="52" y="122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52" y="122"/>
                    <a:pt x="52" y="122"/>
                    <a:pt x="51" y="122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52" y="122"/>
                    <a:pt x="51" y="122"/>
                    <a:pt x="51" y="122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1" y="122"/>
                    <a:pt x="51" y="122"/>
                    <a:pt x="50" y="12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2" y="121"/>
                    <a:pt x="54" y="120"/>
                    <a:pt x="55" y="118"/>
                  </a:cubicBezTo>
                  <a:cubicBezTo>
                    <a:pt x="56" y="118"/>
                    <a:pt x="55" y="118"/>
                    <a:pt x="55" y="118"/>
                  </a:cubicBezTo>
                  <a:cubicBezTo>
                    <a:pt x="54" y="119"/>
                    <a:pt x="52" y="120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0" y="122"/>
                    <a:pt x="50" y="122"/>
                    <a:pt x="49" y="122"/>
                  </a:cubicBezTo>
                  <a:cubicBezTo>
                    <a:pt x="50" y="121"/>
                    <a:pt x="51" y="120"/>
                    <a:pt x="52" y="120"/>
                  </a:cubicBezTo>
                  <a:cubicBezTo>
                    <a:pt x="52" y="120"/>
                    <a:pt x="52" y="119"/>
                    <a:pt x="52" y="119"/>
                  </a:cubicBezTo>
                  <a:cubicBezTo>
                    <a:pt x="51" y="120"/>
                    <a:pt x="50" y="121"/>
                    <a:pt x="49" y="122"/>
                  </a:cubicBezTo>
                  <a:cubicBezTo>
                    <a:pt x="49" y="122"/>
                    <a:pt x="48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49" y="120"/>
                    <a:pt x="49" y="121"/>
                  </a:cubicBezTo>
                  <a:cubicBezTo>
                    <a:pt x="49" y="121"/>
                    <a:pt x="48" y="121"/>
                    <a:pt x="48" y="121"/>
                  </a:cubicBezTo>
                  <a:cubicBezTo>
                    <a:pt x="49" y="120"/>
                    <a:pt x="50" y="119"/>
                    <a:pt x="51" y="119"/>
                  </a:cubicBezTo>
                  <a:cubicBezTo>
                    <a:pt x="51" y="119"/>
                    <a:pt x="51" y="118"/>
                    <a:pt x="51" y="118"/>
                  </a:cubicBezTo>
                  <a:cubicBezTo>
                    <a:pt x="50" y="119"/>
                    <a:pt x="48" y="120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8" y="120"/>
                    <a:pt x="49" y="119"/>
                    <a:pt x="51" y="118"/>
                  </a:cubicBezTo>
                  <a:cubicBezTo>
                    <a:pt x="51" y="118"/>
                    <a:pt x="51" y="118"/>
                    <a:pt x="50" y="118"/>
                  </a:cubicBezTo>
                  <a:cubicBezTo>
                    <a:pt x="49" y="119"/>
                    <a:pt x="48" y="120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9" y="119"/>
                    <a:pt x="53" y="116"/>
                    <a:pt x="56" y="114"/>
                  </a:cubicBezTo>
                  <a:cubicBezTo>
                    <a:pt x="56" y="114"/>
                    <a:pt x="56" y="114"/>
                    <a:pt x="56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4" y="115"/>
                    <a:pt x="53" y="116"/>
                    <a:pt x="52" y="117"/>
                  </a:cubicBezTo>
                  <a:cubicBezTo>
                    <a:pt x="52" y="117"/>
                    <a:pt x="52" y="118"/>
                    <a:pt x="53" y="118"/>
                  </a:cubicBezTo>
                  <a:cubicBezTo>
                    <a:pt x="54" y="117"/>
                    <a:pt x="55" y="116"/>
                    <a:pt x="56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5" y="117"/>
                    <a:pt x="56" y="117"/>
                    <a:pt x="56" y="117"/>
                  </a:cubicBezTo>
                  <a:cubicBezTo>
                    <a:pt x="56" y="117"/>
                    <a:pt x="56" y="118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5" y="119"/>
                    <a:pt x="54" y="120"/>
                    <a:pt x="53" y="121"/>
                  </a:cubicBezTo>
                  <a:cubicBezTo>
                    <a:pt x="52" y="121"/>
                    <a:pt x="53" y="122"/>
                    <a:pt x="53" y="122"/>
                  </a:cubicBezTo>
                  <a:cubicBezTo>
                    <a:pt x="54" y="121"/>
                    <a:pt x="55" y="120"/>
                    <a:pt x="56" y="119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5" y="120"/>
                    <a:pt x="54" y="121"/>
                    <a:pt x="53" y="122"/>
                  </a:cubicBezTo>
                  <a:cubicBezTo>
                    <a:pt x="53" y="122"/>
                    <a:pt x="53" y="122"/>
                    <a:pt x="53" y="122"/>
                  </a:cubicBezTo>
                  <a:close/>
                  <a:moveTo>
                    <a:pt x="48" y="121"/>
                  </a:move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lose/>
                  <a:moveTo>
                    <a:pt x="44" y="121"/>
                  </a:moveTo>
                  <a:cubicBezTo>
                    <a:pt x="46" y="119"/>
                    <a:pt x="49" y="117"/>
                    <a:pt x="51" y="115"/>
                  </a:cubicBezTo>
                  <a:cubicBezTo>
                    <a:pt x="52" y="115"/>
                    <a:pt x="51" y="114"/>
                    <a:pt x="51" y="114"/>
                  </a:cubicBezTo>
                  <a:cubicBezTo>
                    <a:pt x="48" y="116"/>
                    <a:pt x="46" y="118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4" y="120"/>
                    <a:pt x="45" y="119"/>
                    <a:pt x="45" y="119"/>
                  </a:cubicBezTo>
                  <a:cubicBezTo>
                    <a:pt x="46" y="118"/>
                    <a:pt x="45" y="118"/>
                    <a:pt x="45" y="118"/>
                  </a:cubicBezTo>
                  <a:cubicBezTo>
                    <a:pt x="44" y="119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3" y="119"/>
                    <a:pt x="44" y="119"/>
                    <a:pt x="45" y="118"/>
                  </a:cubicBezTo>
                  <a:cubicBezTo>
                    <a:pt x="46" y="118"/>
                    <a:pt x="45" y="117"/>
                    <a:pt x="45" y="117"/>
                  </a:cubicBezTo>
                  <a:cubicBezTo>
                    <a:pt x="44" y="118"/>
                    <a:pt x="43" y="119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2" y="119"/>
                    <a:pt x="44" y="117"/>
                    <a:pt x="46" y="116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4" y="117"/>
                    <a:pt x="42" y="118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0"/>
                    <a:pt x="40" y="120"/>
                    <a:pt x="39" y="120"/>
                  </a:cubicBezTo>
                  <a:cubicBezTo>
                    <a:pt x="45" y="116"/>
                    <a:pt x="50" y="112"/>
                    <a:pt x="56" y="108"/>
                  </a:cubicBezTo>
                  <a:cubicBezTo>
                    <a:pt x="56" y="110"/>
                    <a:pt x="56" y="112"/>
                    <a:pt x="56" y="113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2" y="116"/>
                    <a:pt x="49" y="118"/>
                    <a:pt x="46" y="120"/>
                  </a:cubicBezTo>
                  <a:cubicBezTo>
                    <a:pt x="46" y="120"/>
                    <a:pt x="46" y="120"/>
                    <a:pt x="46" y="121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5" y="121"/>
                    <a:pt x="44" y="121"/>
                    <a:pt x="44" y="121"/>
                  </a:cubicBezTo>
                  <a:close/>
                  <a:moveTo>
                    <a:pt x="45" y="121"/>
                  </a:moveTo>
                  <a:cubicBezTo>
                    <a:pt x="46" y="122"/>
                    <a:pt x="46" y="122"/>
                    <a:pt x="46" y="122"/>
                  </a:cubicBezTo>
                  <a:cubicBezTo>
                    <a:pt x="46" y="122"/>
                    <a:pt x="46" y="122"/>
                    <a:pt x="45" y="122"/>
                  </a:cubicBezTo>
                  <a:cubicBezTo>
                    <a:pt x="45" y="123"/>
                    <a:pt x="45" y="123"/>
                    <a:pt x="46" y="123"/>
                  </a:cubicBezTo>
                  <a:cubicBezTo>
                    <a:pt x="46" y="122"/>
                    <a:pt x="46" y="122"/>
                    <a:pt x="47" y="122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7" y="122"/>
                    <a:pt x="47" y="122"/>
                    <a:pt x="48" y="122"/>
                  </a:cubicBezTo>
                  <a:cubicBezTo>
                    <a:pt x="48" y="122"/>
                    <a:pt x="48" y="122"/>
                    <a:pt x="47" y="122"/>
                  </a:cubicBezTo>
                  <a:cubicBezTo>
                    <a:pt x="48" y="122"/>
                    <a:pt x="47" y="122"/>
                    <a:pt x="47" y="122"/>
                  </a:cubicBezTo>
                  <a:cubicBezTo>
                    <a:pt x="46" y="122"/>
                    <a:pt x="46" y="123"/>
                    <a:pt x="45" y="123"/>
                  </a:cubicBezTo>
                  <a:cubicBezTo>
                    <a:pt x="45" y="123"/>
                    <a:pt x="45" y="122"/>
                    <a:pt x="45" y="121"/>
                  </a:cubicBezTo>
                  <a:close/>
                  <a:moveTo>
                    <a:pt x="45" y="124"/>
                  </a:moveTo>
                  <a:cubicBezTo>
                    <a:pt x="46" y="123"/>
                    <a:pt x="47" y="123"/>
                    <a:pt x="47" y="122"/>
                  </a:cubicBezTo>
                  <a:cubicBezTo>
                    <a:pt x="47" y="123"/>
                    <a:pt x="47" y="123"/>
                    <a:pt x="46" y="123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7" y="123"/>
                    <a:pt x="48" y="123"/>
                    <a:pt x="48" y="122"/>
                  </a:cubicBezTo>
                  <a:cubicBezTo>
                    <a:pt x="48" y="122"/>
                    <a:pt x="48" y="122"/>
                    <a:pt x="49" y="122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8" y="123"/>
                    <a:pt x="47" y="124"/>
                    <a:pt x="45" y="125"/>
                  </a:cubicBezTo>
                  <a:cubicBezTo>
                    <a:pt x="45" y="125"/>
                    <a:pt x="45" y="124"/>
                    <a:pt x="45" y="124"/>
                  </a:cubicBezTo>
                  <a:close/>
                  <a:moveTo>
                    <a:pt x="46" y="130"/>
                  </a:moveTo>
                  <a:cubicBezTo>
                    <a:pt x="46" y="129"/>
                    <a:pt x="46" y="128"/>
                    <a:pt x="46" y="12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6" y="127"/>
                    <a:pt x="46" y="126"/>
                    <a:pt x="46" y="126"/>
                  </a:cubicBezTo>
                  <a:cubicBezTo>
                    <a:pt x="47" y="126"/>
                    <a:pt x="46" y="126"/>
                    <a:pt x="46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7" y="125"/>
                    <a:pt x="48" y="124"/>
                    <a:pt x="49" y="122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2"/>
                    <a:pt x="49" y="122"/>
                    <a:pt x="50" y="122"/>
                  </a:cubicBezTo>
                  <a:cubicBezTo>
                    <a:pt x="49" y="123"/>
                    <a:pt x="48" y="124"/>
                    <a:pt x="47" y="124"/>
                  </a:cubicBezTo>
                  <a:cubicBezTo>
                    <a:pt x="47" y="125"/>
                    <a:pt x="47" y="125"/>
                    <a:pt x="48" y="125"/>
                  </a:cubicBezTo>
                  <a:cubicBezTo>
                    <a:pt x="48" y="124"/>
                    <a:pt x="49" y="123"/>
                    <a:pt x="50" y="12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49" y="124"/>
                    <a:pt x="47" y="126"/>
                    <a:pt x="46" y="128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8" y="126"/>
                    <a:pt x="49" y="124"/>
                    <a:pt x="51" y="123"/>
                  </a:cubicBezTo>
                  <a:cubicBezTo>
                    <a:pt x="51" y="123"/>
                    <a:pt x="51" y="123"/>
                    <a:pt x="52" y="123"/>
                  </a:cubicBezTo>
                  <a:cubicBezTo>
                    <a:pt x="50" y="124"/>
                    <a:pt x="49" y="125"/>
                    <a:pt x="48" y="126"/>
                  </a:cubicBezTo>
                  <a:cubicBezTo>
                    <a:pt x="48" y="126"/>
                    <a:pt x="48" y="127"/>
                    <a:pt x="49" y="126"/>
                  </a:cubicBezTo>
                  <a:cubicBezTo>
                    <a:pt x="50" y="125"/>
                    <a:pt x="51" y="124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0" y="125"/>
                    <a:pt x="48" y="127"/>
                    <a:pt x="46" y="130"/>
                  </a:cubicBezTo>
                  <a:cubicBezTo>
                    <a:pt x="46" y="130"/>
                    <a:pt x="46" y="130"/>
                    <a:pt x="46" y="130"/>
                  </a:cubicBezTo>
                  <a:close/>
                  <a:moveTo>
                    <a:pt x="47" y="138"/>
                  </a:moveTo>
                  <a:cubicBezTo>
                    <a:pt x="47" y="138"/>
                    <a:pt x="47" y="138"/>
                    <a:pt x="47" y="138"/>
                  </a:cubicBezTo>
                  <a:cubicBezTo>
                    <a:pt x="49" y="136"/>
                    <a:pt x="51" y="135"/>
                    <a:pt x="53" y="133"/>
                  </a:cubicBezTo>
                  <a:cubicBezTo>
                    <a:pt x="53" y="133"/>
                    <a:pt x="53" y="133"/>
                    <a:pt x="53" y="133"/>
                  </a:cubicBezTo>
                  <a:cubicBezTo>
                    <a:pt x="51" y="135"/>
                    <a:pt x="49" y="136"/>
                    <a:pt x="47" y="138"/>
                  </a:cubicBezTo>
                  <a:cubicBezTo>
                    <a:pt x="47" y="137"/>
                    <a:pt x="47" y="137"/>
                    <a:pt x="47" y="136"/>
                  </a:cubicBezTo>
                  <a:cubicBezTo>
                    <a:pt x="50" y="134"/>
                    <a:pt x="53" y="132"/>
                    <a:pt x="55" y="130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2" y="132"/>
                    <a:pt x="50" y="134"/>
                    <a:pt x="47" y="136"/>
                  </a:cubicBezTo>
                  <a:cubicBezTo>
                    <a:pt x="47" y="135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9" y="133"/>
                    <a:pt x="51" y="131"/>
                    <a:pt x="53" y="129"/>
                  </a:cubicBezTo>
                  <a:cubicBezTo>
                    <a:pt x="53" y="129"/>
                    <a:pt x="53" y="129"/>
                    <a:pt x="52" y="129"/>
                  </a:cubicBezTo>
                  <a:cubicBezTo>
                    <a:pt x="51" y="131"/>
                    <a:pt x="49" y="132"/>
                    <a:pt x="47" y="133"/>
                  </a:cubicBezTo>
                  <a:cubicBezTo>
                    <a:pt x="46" y="133"/>
                    <a:pt x="46" y="132"/>
                    <a:pt x="46" y="131"/>
                  </a:cubicBezTo>
                  <a:cubicBezTo>
                    <a:pt x="47" y="131"/>
                    <a:pt x="48" y="130"/>
                    <a:pt x="48" y="130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7" y="130"/>
                    <a:pt x="47" y="130"/>
                    <a:pt x="46" y="131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3" y="123"/>
                    <a:pt x="53" y="123"/>
                    <a:pt x="54" y="123"/>
                  </a:cubicBezTo>
                  <a:cubicBezTo>
                    <a:pt x="52" y="125"/>
                    <a:pt x="51" y="127"/>
                    <a:pt x="49" y="128"/>
                  </a:cubicBezTo>
                  <a:cubicBezTo>
                    <a:pt x="49" y="128"/>
                    <a:pt x="49" y="129"/>
                    <a:pt x="50" y="129"/>
                  </a:cubicBezTo>
                  <a:cubicBezTo>
                    <a:pt x="51" y="127"/>
                    <a:pt x="53" y="125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3"/>
                    <a:pt x="55" y="123"/>
                    <a:pt x="55" y="123"/>
                  </a:cubicBezTo>
                  <a:cubicBezTo>
                    <a:pt x="54" y="124"/>
                    <a:pt x="53" y="125"/>
                    <a:pt x="52" y="126"/>
                  </a:cubicBezTo>
                  <a:cubicBezTo>
                    <a:pt x="52" y="126"/>
                    <a:pt x="52" y="127"/>
                    <a:pt x="52" y="127"/>
                  </a:cubicBezTo>
                  <a:cubicBezTo>
                    <a:pt x="53" y="126"/>
                    <a:pt x="54" y="125"/>
                    <a:pt x="55" y="124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53" y="126"/>
                    <a:pt x="50" y="129"/>
                    <a:pt x="47" y="132"/>
                  </a:cubicBezTo>
                  <a:cubicBezTo>
                    <a:pt x="46" y="132"/>
                    <a:pt x="47" y="132"/>
                    <a:pt x="47" y="132"/>
                  </a:cubicBezTo>
                  <a:cubicBezTo>
                    <a:pt x="53" y="126"/>
                    <a:pt x="60" y="121"/>
                    <a:pt x="67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63" y="119"/>
                    <a:pt x="59" y="123"/>
                    <a:pt x="55" y="126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4" y="127"/>
                    <a:pt x="53" y="127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4" y="128"/>
                    <a:pt x="54" y="127"/>
                    <a:pt x="55" y="127"/>
                  </a:cubicBezTo>
                  <a:cubicBezTo>
                    <a:pt x="54" y="127"/>
                    <a:pt x="55" y="127"/>
                    <a:pt x="55" y="127"/>
                  </a:cubicBezTo>
                  <a:cubicBezTo>
                    <a:pt x="59" y="124"/>
                    <a:pt x="63" y="120"/>
                    <a:pt x="67" y="116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5" y="119"/>
                    <a:pt x="64" y="120"/>
                    <a:pt x="62" y="122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4" y="121"/>
                    <a:pt x="66" y="119"/>
                    <a:pt x="67" y="117"/>
                  </a:cubicBezTo>
                  <a:cubicBezTo>
                    <a:pt x="67" y="118"/>
                    <a:pt x="67" y="118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4" y="121"/>
                    <a:pt x="61" y="124"/>
                    <a:pt x="59" y="126"/>
                  </a:cubicBezTo>
                  <a:cubicBezTo>
                    <a:pt x="58" y="126"/>
                    <a:pt x="59" y="126"/>
                    <a:pt x="59" y="126"/>
                  </a:cubicBezTo>
                  <a:cubicBezTo>
                    <a:pt x="62" y="124"/>
                    <a:pt x="64" y="122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1"/>
                    <a:pt x="66" y="122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6" y="122"/>
                    <a:pt x="67" y="122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cubicBezTo>
                    <a:pt x="68" y="121"/>
                    <a:pt x="68" y="122"/>
                    <a:pt x="68" y="122"/>
                  </a:cubicBezTo>
                  <a:cubicBezTo>
                    <a:pt x="61" y="127"/>
                    <a:pt x="54" y="133"/>
                    <a:pt x="47" y="138"/>
                  </a:cubicBezTo>
                  <a:cubicBezTo>
                    <a:pt x="47" y="138"/>
                    <a:pt x="47" y="138"/>
                    <a:pt x="47" y="138"/>
                  </a:cubicBezTo>
                  <a:close/>
                  <a:moveTo>
                    <a:pt x="52" y="220"/>
                  </a:moveTo>
                  <a:cubicBezTo>
                    <a:pt x="53" y="220"/>
                    <a:pt x="53" y="220"/>
                    <a:pt x="54" y="220"/>
                  </a:cubicBezTo>
                  <a:cubicBezTo>
                    <a:pt x="53" y="221"/>
                    <a:pt x="52" y="222"/>
                    <a:pt x="51" y="223"/>
                  </a:cubicBezTo>
                  <a:cubicBezTo>
                    <a:pt x="51" y="222"/>
                    <a:pt x="52" y="221"/>
                    <a:pt x="52" y="220"/>
                  </a:cubicBezTo>
                  <a:close/>
                  <a:moveTo>
                    <a:pt x="57" y="229"/>
                  </a:moveTo>
                  <a:cubicBezTo>
                    <a:pt x="55" y="231"/>
                    <a:pt x="51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52" y="231"/>
                    <a:pt x="56" y="228"/>
                    <a:pt x="60" y="225"/>
                  </a:cubicBezTo>
                  <a:cubicBezTo>
                    <a:pt x="59" y="226"/>
                    <a:pt x="58" y="228"/>
                    <a:pt x="57" y="229"/>
                  </a:cubicBezTo>
                  <a:close/>
                  <a:moveTo>
                    <a:pt x="60" y="224"/>
                  </a:moveTo>
                  <a:cubicBezTo>
                    <a:pt x="56" y="227"/>
                    <a:pt x="51" y="230"/>
                    <a:pt x="47" y="233"/>
                  </a:cubicBezTo>
                  <a:cubicBezTo>
                    <a:pt x="46" y="233"/>
                    <a:pt x="46" y="232"/>
                    <a:pt x="46" y="231"/>
                  </a:cubicBezTo>
                  <a:cubicBezTo>
                    <a:pt x="46" y="231"/>
                    <a:pt x="46" y="230"/>
                    <a:pt x="46" y="229"/>
                  </a:cubicBezTo>
                  <a:cubicBezTo>
                    <a:pt x="47" y="228"/>
                    <a:pt x="48" y="227"/>
                    <a:pt x="48" y="226"/>
                  </a:cubicBezTo>
                  <a:cubicBezTo>
                    <a:pt x="49" y="226"/>
                    <a:pt x="49" y="225"/>
                    <a:pt x="50" y="224"/>
                  </a:cubicBezTo>
                  <a:cubicBezTo>
                    <a:pt x="50" y="224"/>
                    <a:pt x="50" y="225"/>
                    <a:pt x="50" y="224"/>
                  </a:cubicBezTo>
                  <a:cubicBezTo>
                    <a:pt x="51" y="223"/>
                    <a:pt x="53" y="221"/>
                    <a:pt x="55" y="220"/>
                  </a:cubicBezTo>
                  <a:cubicBezTo>
                    <a:pt x="56" y="220"/>
                    <a:pt x="57" y="220"/>
                    <a:pt x="58" y="220"/>
                  </a:cubicBezTo>
                  <a:cubicBezTo>
                    <a:pt x="58" y="220"/>
                    <a:pt x="58" y="220"/>
                    <a:pt x="58" y="220"/>
                  </a:cubicBezTo>
                  <a:cubicBezTo>
                    <a:pt x="56" y="222"/>
                    <a:pt x="54" y="224"/>
                    <a:pt x="51" y="226"/>
                  </a:cubicBezTo>
                  <a:cubicBezTo>
                    <a:pt x="52" y="226"/>
                    <a:pt x="51" y="226"/>
                    <a:pt x="51" y="226"/>
                  </a:cubicBezTo>
                  <a:cubicBezTo>
                    <a:pt x="50" y="227"/>
                    <a:pt x="48" y="228"/>
                    <a:pt x="47" y="229"/>
                  </a:cubicBezTo>
                  <a:cubicBezTo>
                    <a:pt x="47" y="229"/>
                    <a:pt x="47" y="229"/>
                    <a:pt x="47" y="229"/>
                  </a:cubicBezTo>
                  <a:cubicBezTo>
                    <a:pt x="47" y="229"/>
                    <a:pt x="47" y="229"/>
                    <a:pt x="47" y="229"/>
                  </a:cubicBezTo>
                  <a:cubicBezTo>
                    <a:pt x="46" y="230"/>
                    <a:pt x="47" y="230"/>
                    <a:pt x="47" y="230"/>
                  </a:cubicBezTo>
                  <a:cubicBezTo>
                    <a:pt x="51" y="227"/>
                    <a:pt x="55" y="224"/>
                    <a:pt x="59" y="220"/>
                  </a:cubicBezTo>
                  <a:cubicBezTo>
                    <a:pt x="59" y="220"/>
                    <a:pt x="60" y="220"/>
                    <a:pt x="60" y="220"/>
                  </a:cubicBezTo>
                  <a:cubicBezTo>
                    <a:pt x="60" y="222"/>
                    <a:pt x="60" y="223"/>
                    <a:pt x="60" y="224"/>
                  </a:cubicBezTo>
                  <a:close/>
                  <a:moveTo>
                    <a:pt x="61" y="216"/>
                  </a:moveTo>
                  <a:cubicBezTo>
                    <a:pt x="59" y="217"/>
                    <a:pt x="58" y="218"/>
                    <a:pt x="56" y="219"/>
                  </a:cubicBezTo>
                  <a:cubicBezTo>
                    <a:pt x="55" y="220"/>
                    <a:pt x="56" y="220"/>
                    <a:pt x="56" y="220"/>
                  </a:cubicBezTo>
                  <a:cubicBezTo>
                    <a:pt x="58" y="219"/>
                    <a:pt x="59" y="217"/>
                    <a:pt x="61" y="216"/>
                  </a:cubicBezTo>
                  <a:cubicBezTo>
                    <a:pt x="61" y="217"/>
                    <a:pt x="61" y="218"/>
                    <a:pt x="61" y="219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0" y="220"/>
                    <a:pt x="59" y="220"/>
                  </a:cubicBezTo>
                  <a:cubicBezTo>
                    <a:pt x="59" y="220"/>
                    <a:pt x="59" y="220"/>
                    <a:pt x="59" y="220"/>
                  </a:cubicBezTo>
                  <a:cubicBezTo>
                    <a:pt x="59" y="220"/>
                    <a:pt x="59" y="220"/>
                    <a:pt x="59" y="220"/>
                  </a:cubicBezTo>
                  <a:cubicBezTo>
                    <a:pt x="58" y="220"/>
                    <a:pt x="56" y="220"/>
                    <a:pt x="55" y="220"/>
                  </a:cubicBezTo>
                  <a:cubicBezTo>
                    <a:pt x="55" y="220"/>
                    <a:pt x="55" y="220"/>
                    <a:pt x="55" y="220"/>
                  </a:cubicBezTo>
                  <a:cubicBezTo>
                    <a:pt x="55" y="220"/>
                    <a:pt x="55" y="220"/>
                    <a:pt x="55" y="220"/>
                  </a:cubicBezTo>
                  <a:cubicBezTo>
                    <a:pt x="55" y="220"/>
                    <a:pt x="54" y="220"/>
                    <a:pt x="54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4" y="220"/>
                    <a:pt x="54" y="219"/>
                    <a:pt x="54" y="219"/>
                  </a:cubicBezTo>
                  <a:cubicBezTo>
                    <a:pt x="54" y="219"/>
                    <a:pt x="54" y="219"/>
                    <a:pt x="54" y="219"/>
                  </a:cubicBezTo>
                  <a:cubicBezTo>
                    <a:pt x="53" y="219"/>
                    <a:pt x="53" y="220"/>
                    <a:pt x="54" y="220"/>
                  </a:cubicBezTo>
                  <a:cubicBezTo>
                    <a:pt x="53" y="220"/>
                    <a:pt x="53" y="220"/>
                    <a:pt x="53" y="220"/>
                  </a:cubicBezTo>
                  <a:cubicBezTo>
                    <a:pt x="54" y="219"/>
                    <a:pt x="56" y="218"/>
                    <a:pt x="57" y="216"/>
                  </a:cubicBezTo>
                  <a:cubicBezTo>
                    <a:pt x="57" y="216"/>
                    <a:pt x="57" y="216"/>
                    <a:pt x="57" y="216"/>
                  </a:cubicBezTo>
                  <a:cubicBezTo>
                    <a:pt x="57" y="216"/>
                    <a:pt x="57" y="215"/>
                    <a:pt x="57" y="215"/>
                  </a:cubicBezTo>
                  <a:cubicBezTo>
                    <a:pt x="56" y="216"/>
                    <a:pt x="54" y="217"/>
                    <a:pt x="53" y="218"/>
                  </a:cubicBezTo>
                  <a:cubicBezTo>
                    <a:pt x="53" y="218"/>
                    <a:pt x="53" y="218"/>
                    <a:pt x="53" y="218"/>
                  </a:cubicBezTo>
                  <a:cubicBezTo>
                    <a:pt x="54" y="218"/>
                    <a:pt x="55" y="217"/>
                    <a:pt x="56" y="217"/>
                  </a:cubicBezTo>
                  <a:cubicBezTo>
                    <a:pt x="55" y="218"/>
                    <a:pt x="53" y="219"/>
                    <a:pt x="52" y="219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1" y="220"/>
                    <a:pt x="51" y="220"/>
                    <a:pt x="50" y="220"/>
                  </a:cubicBezTo>
                  <a:cubicBezTo>
                    <a:pt x="50" y="219"/>
                    <a:pt x="50" y="219"/>
                    <a:pt x="50" y="219"/>
                  </a:cubicBezTo>
                  <a:cubicBezTo>
                    <a:pt x="54" y="217"/>
                    <a:pt x="58" y="215"/>
                    <a:pt x="61" y="213"/>
                  </a:cubicBezTo>
                  <a:cubicBezTo>
                    <a:pt x="61" y="214"/>
                    <a:pt x="61" y="215"/>
                    <a:pt x="61" y="216"/>
                  </a:cubicBezTo>
                  <a:close/>
                  <a:moveTo>
                    <a:pt x="62" y="200"/>
                  </a:moveTo>
                  <a:cubicBezTo>
                    <a:pt x="61" y="204"/>
                    <a:pt x="61" y="208"/>
                    <a:pt x="61" y="212"/>
                  </a:cubicBezTo>
                  <a:cubicBezTo>
                    <a:pt x="61" y="212"/>
                    <a:pt x="61" y="212"/>
                    <a:pt x="61" y="212"/>
                  </a:cubicBezTo>
                  <a:cubicBezTo>
                    <a:pt x="57" y="214"/>
                    <a:pt x="54" y="217"/>
                    <a:pt x="50" y="219"/>
                  </a:cubicBezTo>
                  <a:cubicBezTo>
                    <a:pt x="50" y="218"/>
                    <a:pt x="50" y="217"/>
                    <a:pt x="50" y="217"/>
                  </a:cubicBezTo>
                  <a:cubicBezTo>
                    <a:pt x="50" y="217"/>
                    <a:pt x="50" y="217"/>
                    <a:pt x="50" y="217"/>
                  </a:cubicBezTo>
                  <a:cubicBezTo>
                    <a:pt x="52" y="216"/>
                    <a:pt x="54" y="215"/>
                    <a:pt x="55" y="214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3" y="214"/>
                    <a:pt x="52" y="215"/>
                    <a:pt x="50" y="216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50" y="216"/>
                    <a:pt x="50" y="216"/>
                    <a:pt x="50" y="215"/>
                  </a:cubicBezTo>
                  <a:cubicBezTo>
                    <a:pt x="52" y="214"/>
                    <a:pt x="54" y="214"/>
                    <a:pt x="55" y="213"/>
                  </a:cubicBezTo>
                  <a:cubicBezTo>
                    <a:pt x="56" y="212"/>
                    <a:pt x="55" y="212"/>
                    <a:pt x="55" y="212"/>
                  </a:cubicBezTo>
                  <a:cubicBezTo>
                    <a:pt x="53" y="213"/>
                    <a:pt x="52" y="214"/>
                    <a:pt x="50" y="215"/>
                  </a:cubicBezTo>
                  <a:cubicBezTo>
                    <a:pt x="50" y="215"/>
                    <a:pt x="50" y="214"/>
                    <a:pt x="50" y="214"/>
                  </a:cubicBezTo>
                  <a:cubicBezTo>
                    <a:pt x="54" y="212"/>
                    <a:pt x="58" y="210"/>
                    <a:pt x="61" y="207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58" y="209"/>
                    <a:pt x="54" y="212"/>
                    <a:pt x="50" y="213"/>
                  </a:cubicBezTo>
                  <a:cubicBezTo>
                    <a:pt x="50" y="213"/>
                    <a:pt x="50" y="213"/>
                    <a:pt x="50" y="213"/>
                  </a:cubicBezTo>
                  <a:cubicBezTo>
                    <a:pt x="50" y="213"/>
                    <a:pt x="50" y="213"/>
                    <a:pt x="51" y="213"/>
                  </a:cubicBezTo>
                  <a:cubicBezTo>
                    <a:pt x="52" y="212"/>
                    <a:pt x="53" y="212"/>
                    <a:pt x="54" y="211"/>
                  </a:cubicBezTo>
                  <a:cubicBezTo>
                    <a:pt x="54" y="211"/>
                    <a:pt x="54" y="210"/>
                    <a:pt x="54" y="211"/>
                  </a:cubicBezTo>
                  <a:cubicBezTo>
                    <a:pt x="53" y="211"/>
                    <a:pt x="52" y="212"/>
                    <a:pt x="50" y="212"/>
                  </a:cubicBezTo>
                  <a:cubicBezTo>
                    <a:pt x="50" y="212"/>
                    <a:pt x="50" y="213"/>
                    <a:pt x="50" y="213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2" y="211"/>
                    <a:pt x="53" y="210"/>
                    <a:pt x="54" y="210"/>
                  </a:cubicBezTo>
                  <a:cubicBezTo>
                    <a:pt x="55" y="210"/>
                    <a:pt x="54" y="209"/>
                    <a:pt x="54" y="209"/>
                  </a:cubicBezTo>
                  <a:cubicBezTo>
                    <a:pt x="53" y="210"/>
                    <a:pt x="52" y="211"/>
                    <a:pt x="50" y="211"/>
                  </a:cubicBezTo>
                  <a:cubicBezTo>
                    <a:pt x="50" y="211"/>
                    <a:pt x="50" y="210"/>
                    <a:pt x="50" y="209"/>
                  </a:cubicBezTo>
                  <a:cubicBezTo>
                    <a:pt x="54" y="207"/>
                    <a:pt x="58" y="204"/>
                    <a:pt x="61" y="202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58" y="204"/>
                    <a:pt x="54" y="206"/>
                    <a:pt x="50" y="209"/>
                  </a:cubicBezTo>
                  <a:cubicBezTo>
                    <a:pt x="50" y="208"/>
                    <a:pt x="50" y="207"/>
                    <a:pt x="50" y="206"/>
                  </a:cubicBezTo>
                  <a:cubicBezTo>
                    <a:pt x="51" y="206"/>
                    <a:pt x="51" y="206"/>
                    <a:pt x="51" y="206"/>
                  </a:cubicBezTo>
                  <a:cubicBezTo>
                    <a:pt x="52" y="205"/>
                    <a:pt x="54" y="204"/>
                    <a:pt x="55" y="203"/>
                  </a:cubicBezTo>
                  <a:cubicBezTo>
                    <a:pt x="55" y="203"/>
                    <a:pt x="55" y="203"/>
                    <a:pt x="55" y="203"/>
                  </a:cubicBezTo>
                  <a:cubicBezTo>
                    <a:pt x="53" y="204"/>
                    <a:pt x="52" y="205"/>
                    <a:pt x="50" y="206"/>
                  </a:cubicBezTo>
                  <a:cubicBezTo>
                    <a:pt x="50" y="206"/>
                    <a:pt x="50" y="206"/>
                    <a:pt x="50" y="206"/>
                  </a:cubicBezTo>
                  <a:cubicBezTo>
                    <a:pt x="50" y="206"/>
                    <a:pt x="51" y="206"/>
                    <a:pt x="51" y="206"/>
                  </a:cubicBezTo>
                  <a:cubicBezTo>
                    <a:pt x="52" y="204"/>
                    <a:pt x="54" y="203"/>
                    <a:pt x="55" y="202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3" y="203"/>
                    <a:pt x="52" y="204"/>
                    <a:pt x="50" y="205"/>
                  </a:cubicBezTo>
                  <a:cubicBezTo>
                    <a:pt x="50" y="205"/>
                    <a:pt x="50" y="205"/>
                    <a:pt x="50" y="204"/>
                  </a:cubicBezTo>
                  <a:cubicBezTo>
                    <a:pt x="54" y="202"/>
                    <a:pt x="58" y="199"/>
                    <a:pt x="62" y="196"/>
                  </a:cubicBezTo>
                  <a:cubicBezTo>
                    <a:pt x="62" y="197"/>
                    <a:pt x="62" y="199"/>
                    <a:pt x="62" y="200"/>
                  </a:cubicBezTo>
                  <a:close/>
                  <a:moveTo>
                    <a:pt x="62" y="196"/>
                  </a:moveTo>
                  <a:cubicBezTo>
                    <a:pt x="58" y="198"/>
                    <a:pt x="54" y="201"/>
                    <a:pt x="50" y="204"/>
                  </a:cubicBezTo>
                  <a:cubicBezTo>
                    <a:pt x="51" y="203"/>
                    <a:pt x="51" y="202"/>
                    <a:pt x="51" y="201"/>
                  </a:cubicBezTo>
                  <a:cubicBezTo>
                    <a:pt x="51" y="201"/>
                    <a:pt x="51" y="201"/>
                    <a:pt x="51" y="201"/>
                  </a:cubicBezTo>
                  <a:cubicBezTo>
                    <a:pt x="52" y="200"/>
                    <a:pt x="54" y="199"/>
                    <a:pt x="55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4" y="199"/>
                    <a:pt x="52" y="200"/>
                    <a:pt x="51" y="201"/>
                  </a:cubicBezTo>
                  <a:cubicBezTo>
                    <a:pt x="51" y="200"/>
                    <a:pt x="51" y="200"/>
                    <a:pt x="51" y="200"/>
                  </a:cubicBezTo>
                  <a:cubicBezTo>
                    <a:pt x="52" y="199"/>
                    <a:pt x="54" y="198"/>
                    <a:pt x="56" y="197"/>
                  </a:cubicBezTo>
                  <a:cubicBezTo>
                    <a:pt x="56" y="197"/>
                    <a:pt x="56" y="196"/>
                    <a:pt x="56" y="196"/>
                  </a:cubicBezTo>
                  <a:cubicBezTo>
                    <a:pt x="54" y="197"/>
                    <a:pt x="52" y="198"/>
                    <a:pt x="51" y="199"/>
                  </a:cubicBezTo>
                  <a:cubicBezTo>
                    <a:pt x="51" y="199"/>
                    <a:pt x="51" y="198"/>
                    <a:pt x="51" y="198"/>
                  </a:cubicBezTo>
                  <a:cubicBezTo>
                    <a:pt x="54" y="196"/>
                    <a:pt x="58" y="193"/>
                    <a:pt x="62" y="190"/>
                  </a:cubicBezTo>
                  <a:cubicBezTo>
                    <a:pt x="62" y="190"/>
                    <a:pt x="61" y="190"/>
                    <a:pt x="61" y="190"/>
                  </a:cubicBezTo>
                  <a:cubicBezTo>
                    <a:pt x="58" y="193"/>
                    <a:pt x="54" y="195"/>
                    <a:pt x="51" y="197"/>
                  </a:cubicBezTo>
                  <a:cubicBezTo>
                    <a:pt x="51" y="197"/>
                    <a:pt x="51" y="196"/>
                    <a:pt x="51" y="196"/>
                  </a:cubicBezTo>
                  <a:cubicBezTo>
                    <a:pt x="52" y="195"/>
                    <a:pt x="54" y="193"/>
                    <a:pt x="56" y="192"/>
                  </a:cubicBezTo>
                  <a:cubicBezTo>
                    <a:pt x="56" y="192"/>
                    <a:pt x="56" y="192"/>
                    <a:pt x="55" y="192"/>
                  </a:cubicBezTo>
                  <a:cubicBezTo>
                    <a:pt x="54" y="193"/>
                    <a:pt x="52" y="194"/>
                    <a:pt x="51" y="195"/>
                  </a:cubicBezTo>
                  <a:cubicBezTo>
                    <a:pt x="51" y="195"/>
                    <a:pt x="51" y="194"/>
                    <a:pt x="51" y="194"/>
                  </a:cubicBezTo>
                  <a:cubicBezTo>
                    <a:pt x="51" y="194"/>
                    <a:pt x="51" y="194"/>
                    <a:pt x="51" y="194"/>
                  </a:cubicBezTo>
                  <a:cubicBezTo>
                    <a:pt x="52" y="193"/>
                    <a:pt x="54" y="191"/>
                    <a:pt x="56" y="191"/>
                  </a:cubicBezTo>
                  <a:cubicBezTo>
                    <a:pt x="56" y="190"/>
                    <a:pt x="56" y="190"/>
                    <a:pt x="55" y="190"/>
                  </a:cubicBezTo>
                  <a:cubicBezTo>
                    <a:pt x="54" y="191"/>
                    <a:pt x="52" y="192"/>
                    <a:pt x="51" y="193"/>
                  </a:cubicBezTo>
                  <a:cubicBezTo>
                    <a:pt x="51" y="193"/>
                    <a:pt x="51" y="193"/>
                    <a:pt x="51" y="193"/>
                  </a:cubicBezTo>
                  <a:cubicBezTo>
                    <a:pt x="54" y="190"/>
                    <a:pt x="58" y="188"/>
                    <a:pt x="62" y="185"/>
                  </a:cubicBezTo>
                  <a:cubicBezTo>
                    <a:pt x="62" y="189"/>
                    <a:pt x="62" y="192"/>
                    <a:pt x="62" y="196"/>
                  </a:cubicBezTo>
                  <a:close/>
                  <a:moveTo>
                    <a:pt x="62" y="185"/>
                  </a:moveTo>
                  <a:cubicBezTo>
                    <a:pt x="51" y="192"/>
                    <a:pt x="51" y="192"/>
                    <a:pt x="51" y="192"/>
                  </a:cubicBezTo>
                  <a:cubicBezTo>
                    <a:pt x="52" y="191"/>
                    <a:pt x="54" y="190"/>
                    <a:pt x="55" y="189"/>
                  </a:cubicBezTo>
                  <a:cubicBezTo>
                    <a:pt x="55" y="189"/>
                    <a:pt x="55" y="188"/>
                    <a:pt x="55" y="189"/>
                  </a:cubicBezTo>
                  <a:cubicBezTo>
                    <a:pt x="53" y="190"/>
                    <a:pt x="52" y="190"/>
                    <a:pt x="51" y="191"/>
                  </a:cubicBezTo>
                  <a:cubicBezTo>
                    <a:pt x="51" y="191"/>
                    <a:pt x="51" y="191"/>
                    <a:pt x="51" y="191"/>
                  </a:cubicBezTo>
                  <a:cubicBezTo>
                    <a:pt x="52" y="189"/>
                    <a:pt x="54" y="188"/>
                    <a:pt x="55" y="187"/>
                  </a:cubicBezTo>
                  <a:cubicBezTo>
                    <a:pt x="56" y="187"/>
                    <a:pt x="55" y="187"/>
                    <a:pt x="55" y="187"/>
                  </a:cubicBezTo>
                  <a:cubicBezTo>
                    <a:pt x="54" y="188"/>
                    <a:pt x="52" y="189"/>
                    <a:pt x="51" y="190"/>
                  </a:cubicBezTo>
                  <a:cubicBezTo>
                    <a:pt x="51" y="190"/>
                    <a:pt x="51" y="189"/>
                    <a:pt x="50" y="189"/>
                  </a:cubicBezTo>
                  <a:cubicBezTo>
                    <a:pt x="52" y="188"/>
                    <a:pt x="53" y="187"/>
                    <a:pt x="54" y="187"/>
                  </a:cubicBezTo>
                  <a:cubicBezTo>
                    <a:pt x="54" y="187"/>
                    <a:pt x="54" y="186"/>
                    <a:pt x="54" y="186"/>
                  </a:cubicBezTo>
                  <a:cubicBezTo>
                    <a:pt x="53" y="187"/>
                    <a:pt x="52" y="188"/>
                    <a:pt x="50" y="188"/>
                  </a:cubicBezTo>
                  <a:cubicBezTo>
                    <a:pt x="50" y="188"/>
                    <a:pt x="50" y="188"/>
                    <a:pt x="50" y="187"/>
                  </a:cubicBezTo>
                  <a:cubicBezTo>
                    <a:pt x="54" y="185"/>
                    <a:pt x="58" y="182"/>
                    <a:pt x="62" y="179"/>
                  </a:cubicBezTo>
                  <a:cubicBezTo>
                    <a:pt x="62" y="181"/>
                    <a:pt x="62" y="183"/>
                    <a:pt x="62" y="185"/>
                  </a:cubicBezTo>
                  <a:close/>
                  <a:moveTo>
                    <a:pt x="62" y="174"/>
                  </a:moveTo>
                  <a:cubicBezTo>
                    <a:pt x="62" y="174"/>
                    <a:pt x="62" y="174"/>
                    <a:pt x="62" y="174"/>
                  </a:cubicBezTo>
                  <a:cubicBezTo>
                    <a:pt x="61" y="175"/>
                    <a:pt x="59" y="176"/>
                    <a:pt x="58" y="177"/>
                  </a:cubicBezTo>
                  <a:cubicBezTo>
                    <a:pt x="57" y="177"/>
                    <a:pt x="58" y="178"/>
                    <a:pt x="58" y="177"/>
                  </a:cubicBezTo>
                  <a:cubicBezTo>
                    <a:pt x="59" y="176"/>
                    <a:pt x="61" y="175"/>
                    <a:pt x="62" y="174"/>
                  </a:cubicBezTo>
                  <a:cubicBezTo>
                    <a:pt x="62" y="176"/>
                    <a:pt x="62" y="177"/>
                    <a:pt x="62" y="179"/>
                  </a:cubicBezTo>
                  <a:cubicBezTo>
                    <a:pt x="59" y="181"/>
                    <a:pt x="55" y="183"/>
                    <a:pt x="52" y="186"/>
                  </a:cubicBezTo>
                  <a:cubicBezTo>
                    <a:pt x="52" y="186"/>
                    <a:pt x="52" y="185"/>
                    <a:pt x="52" y="185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1" y="186"/>
                    <a:pt x="51" y="186"/>
                    <a:pt x="51" y="186"/>
                  </a:cubicBezTo>
                  <a:cubicBezTo>
                    <a:pt x="52" y="184"/>
                    <a:pt x="54" y="183"/>
                    <a:pt x="55" y="182"/>
                  </a:cubicBezTo>
                  <a:cubicBezTo>
                    <a:pt x="55" y="182"/>
                    <a:pt x="55" y="181"/>
                    <a:pt x="55" y="182"/>
                  </a:cubicBezTo>
                  <a:cubicBezTo>
                    <a:pt x="53" y="183"/>
                    <a:pt x="52" y="184"/>
                    <a:pt x="50" y="185"/>
                  </a:cubicBezTo>
                  <a:cubicBezTo>
                    <a:pt x="50" y="185"/>
                    <a:pt x="50" y="184"/>
                    <a:pt x="50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3" y="182"/>
                    <a:pt x="55" y="180"/>
                    <a:pt x="57" y="178"/>
                  </a:cubicBezTo>
                  <a:cubicBezTo>
                    <a:pt x="58" y="178"/>
                    <a:pt x="57" y="178"/>
                    <a:pt x="57" y="178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0" y="182"/>
                    <a:pt x="50" y="182"/>
                    <a:pt x="50" y="182"/>
                  </a:cubicBezTo>
                  <a:cubicBezTo>
                    <a:pt x="50" y="182"/>
                    <a:pt x="50" y="182"/>
                    <a:pt x="50" y="182"/>
                  </a:cubicBezTo>
                  <a:cubicBezTo>
                    <a:pt x="54" y="179"/>
                    <a:pt x="58" y="176"/>
                    <a:pt x="62" y="173"/>
                  </a:cubicBezTo>
                  <a:cubicBezTo>
                    <a:pt x="62" y="174"/>
                    <a:pt x="62" y="174"/>
                    <a:pt x="62" y="174"/>
                  </a:cubicBezTo>
                  <a:close/>
                  <a:moveTo>
                    <a:pt x="62" y="173"/>
                  </a:moveTo>
                  <a:cubicBezTo>
                    <a:pt x="58" y="176"/>
                    <a:pt x="54" y="178"/>
                    <a:pt x="50" y="181"/>
                  </a:cubicBezTo>
                  <a:cubicBezTo>
                    <a:pt x="50" y="180"/>
                    <a:pt x="50" y="180"/>
                    <a:pt x="50" y="179"/>
                  </a:cubicBezTo>
                  <a:cubicBezTo>
                    <a:pt x="50" y="179"/>
                    <a:pt x="50" y="179"/>
                    <a:pt x="50" y="179"/>
                  </a:cubicBezTo>
                  <a:cubicBezTo>
                    <a:pt x="53" y="177"/>
                    <a:pt x="56" y="175"/>
                    <a:pt x="59" y="173"/>
                  </a:cubicBezTo>
                  <a:cubicBezTo>
                    <a:pt x="59" y="173"/>
                    <a:pt x="59" y="172"/>
                    <a:pt x="59" y="173"/>
                  </a:cubicBezTo>
                  <a:cubicBezTo>
                    <a:pt x="56" y="175"/>
                    <a:pt x="53" y="177"/>
                    <a:pt x="50" y="179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52" y="176"/>
                    <a:pt x="54" y="175"/>
                    <a:pt x="56" y="174"/>
                  </a:cubicBezTo>
                  <a:cubicBezTo>
                    <a:pt x="56" y="174"/>
                    <a:pt x="56" y="174"/>
                    <a:pt x="55" y="174"/>
                  </a:cubicBezTo>
                  <a:cubicBezTo>
                    <a:pt x="54" y="175"/>
                    <a:pt x="52" y="176"/>
                    <a:pt x="50" y="177"/>
                  </a:cubicBezTo>
                  <a:cubicBezTo>
                    <a:pt x="50" y="177"/>
                    <a:pt x="50" y="177"/>
                    <a:pt x="50" y="176"/>
                  </a:cubicBezTo>
                  <a:cubicBezTo>
                    <a:pt x="54" y="173"/>
                    <a:pt x="58" y="170"/>
                    <a:pt x="62" y="168"/>
                  </a:cubicBezTo>
                  <a:cubicBezTo>
                    <a:pt x="62" y="170"/>
                    <a:pt x="62" y="171"/>
                    <a:pt x="62" y="173"/>
                  </a:cubicBezTo>
                  <a:close/>
                  <a:moveTo>
                    <a:pt x="62" y="163"/>
                  </a:moveTo>
                  <a:cubicBezTo>
                    <a:pt x="62" y="163"/>
                    <a:pt x="62" y="163"/>
                    <a:pt x="62" y="163"/>
                  </a:cubicBezTo>
                  <a:cubicBezTo>
                    <a:pt x="61" y="164"/>
                    <a:pt x="60" y="164"/>
                    <a:pt x="59" y="165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0" y="165"/>
                    <a:pt x="61" y="164"/>
                    <a:pt x="62" y="163"/>
                  </a:cubicBezTo>
                  <a:cubicBezTo>
                    <a:pt x="62" y="164"/>
                    <a:pt x="62" y="164"/>
                    <a:pt x="62" y="164"/>
                  </a:cubicBezTo>
                  <a:cubicBezTo>
                    <a:pt x="62" y="164"/>
                    <a:pt x="62" y="164"/>
                    <a:pt x="62" y="164"/>
                  </a:cubicBezTo>
                  <a:cubicBezTo>
                    <a:pt x="61" y="165"/>
                    <a:pt x="60" y="165"/>
                    <a:pt x="59" y="166"/>
                  </a:cubicBezTo>
                  <a:cubicBezTo>
                    <a:pt x="59" y="166"/>
                    <a:pt x="59" y="166"/>
                    <a:pt x="60" y="166"/>
                  </a:cubicBezTo>
                  <a:cubicBezTo>
                    <a:pt x="60" y="166"/>
                    <a:pt x="61" y="165"/>
                    <a:pt x="62" y="165"/>
                  </a:cubicBezTo>
                  <a:cubicBezTo>
                    <a:pt x="62" y="166"/>
                    <a:pt x="62" y="167"/>
                    <a:pt x="62" y="168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58" y="170"/>
                    <a:pt x="54" y="173"/>
                    <a:pt x="50" y="176"/>
                  </a:cubicBezTo>
                  <a:cubicBezTo>
                    <a:pt x="50" y="175"/>
                    <a:pt x="50" y="175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3" y="172"/>
                    <a:pt x="56" y="170"/>
                    <a:pt x="59" y="169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6" y="170"/>
                    <a:pt x="53" y="172"/>
                    <a:pt x="50" y="174"/>
                  </a:cubicBezTo>
                  <a:cubicBezTo>
                    <a:pt x="50" y="174"/>
                    <a:pt x="50" y="173"/>
                    <a:pt x="50" y="173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51" y="172"/>
                    <a:pt x="52" y="171"/>
                    <a:pt x="53" y="171"/>
                  </a:cubicBezTo>
                  <a:cubicBezTo>
                    <a:pt x="53" y="171"/>
                    <a:pt x="53" y="170"/>
                    <a:pt x="53" y="170"/>
                  </a:cubicBezTo>
                  <a:cubicBezTo>
                    <a:pt x="52" y="171"/>
                    <a:pt x="51" y="172"/>
                    <a:pt x="50" y="173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2" y="170"/>
                    <a:pt x="53" y="169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3" y="169"/>
                    <a:pt x="51" y="170"/>
                    <a:pt x="50" y="171"/>
                  </a:cubicBezTo>
                  <a:cubicBezTo>
                    <a:pt x="50" y="171"/>
                    <a:pt x="50" y="171"/>
                    <a:pt x="50" y="170"/>
                  </a:cubicBezTo>
                  <a:cubicBezTo>
                    <a:pt x="51" y="170"/>
                    <a:pt x="52" y="169"/>
                    <a:pt x="54" y="168"/>
                  </a:cubicBezTo>
                  <a:cubicBezTo>
                    <a:pt x="54" y="168"/>
                    <a:pt x="54" y="167"/>
                    <a:pt x="53" y="167"/>
                  </a:cubicBezTo>
                  <a:cubicBezTo>
                    <a:pt x="52" y="168"/>
                    <a:pt x="51" y="169"/>
                    <a:pt x="50" y="170"/>
                  </a:cubicBezTo>
                  <a:cubicBezTo>
                    <a:pt x="50" y="170"/>
                    <a:pt x="50" y="170"/>
                    <a:pt x="50" y="169"/>
                  </a:cubicBezTo>
                  <a:cubicBezTo>
                    <a:pt x="54" y="166"/>
                    <a:pt x="58" y="163"/>
                    <a:pt x="62" y="160"/>
                  </a:cubicBezTo>
                  <a:cubicBezTo>
                    <a:pt x="62" y="161"/>
                    <a:pt x="62" y="162"/>
                    <a:pt x="62" y="163"/>
                  </a:cubicBezTo>
                  <a:close/>
                  <a:moveTo>
                    <a:pt x="62" y="157"/>
                  </a:moveTo>
                  <a:cubicBezTo>
                    <a:pt x="62" y="157"/>
                    <a:pt x="62" y="157"/>
                    <a:pt x="62" y="157"/>
                  </a:cubicBezTo>
                  <a:cubicBezTo>
                    <a:pt x="61" y="158"/>
                    <a:pt x="60" y="159"/>
                    <a:pt x="58" y="160"/>
                  </a:cubicBezTo>
                  <a:cubicBezTo>
                    <a:pt x="58" y="160"/>
                    <a:pt x="58" y="161"/>
                    <a:pt x="59" y="161"/>
                  </a:cubicBezTo>
                  <a:cubicBezTo>
                    <a:pt x="60" y="160"/>
                    <a:pt x="61" y="159"/>
                    <a:pt x="62" y="158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2" y="158"/>
                    <a:pt x="62" y="159"/>
                    <a:pt x="62" y="160"/>
                  </a:cubicBezTo>
                  <a:cubicBezTo>
                    <a:pt x="58" y="162"/>
                    <a:pt x="54" y="166"/>
                    <a:pt x="50" y="169"/>
                  </a:cubicBezTo>
                  <a:cubicBezTo>
                    <a:pt x="50" y="169"/>
                    <a:pt x="50" y="169"/>
                    <a:pt x="50" y="168"/>
                  </a:cubicBezTo>
                  <a:cubicBezTo>
                    <a:pt x="52" y="167"/>
                    <a:pt x="54" y="165"/>
                    <a:pt x="56" y="163"/>
                  </a:cubicBezTo>
                  <a:cubicBezTo>
                    <a:pt x="56" y="163"/>
                    <a:pt x="56" y="162"/>
                    <a:pt x="56" y="163"/>
                  </a:cubicBezTo>
                  <a:cubicBezTo>
                    <a:pt x="54" y="164"/>
                    <a:pt x="52" y="166"/>
                    <a:pt x="50" y="168"/>
                  </a:cubicBezTo>
                  <a:cubicBezTo>
                    <a:pt x="50" y="167"/>
                    <a:pt x="50" y="167"/>
                    <a:pt x="50" y="167"/>
                  </a:cubicBezTo>
                  <a:cubicBezTo>
                    <a:pt x="51" y="166"/>
                    <a:pt x="52" y="165"/>
                    <a:pt x="53" y="163"/>
                  </a:cubicBezTo>
                  <a:cubicBezTo>
                    <a:pt x="54" y="163"/>
                    <a:pt x="53" y="163"/>
                    <a:pt x="53" y="163"/>
                  </a:cubicBezTo>
                  <a:cubicBezTo>
                    <a:pt x="52" y="164"/>
                    <a:pt x="51" y="165"/>
                    <a:pt x="50" y="166"/>
                  </a:cubicBezTo>
                  <a:cubicBezTo>
                    <a:pt x="50" y="166"/>
                    <a:pt x="50" y="165"/>
                    <a:pt x="50" y="165"/>
                  </a:cubicBezTo>
                  <a:cubicBezTo>
                    <a:pt x="51" y="164"/>
                    <a:pt x="52" y="163"/>
                    <a:pt x="54" y="162"/>
                  </a:cubicBezTo>
                  <a:cubicBezTo>
                    <a:pt x="54" y="162"/>
                    <a:pt x="54" y="161"/>
                    <a:pt x="53" y="161"/>
                  </a:cubicBezTo>
                  <a:cubicBezTo>
                    <a:pt x="52" y="162"/>
                    <a:pt x="51" y="163"/>
                    <a:pt x="50" y="164"/>
                  </a:cubicBezTo>
                  <a:cubicBezTo>
                    <a:pt x="50" y="164"/>
                    <a:pt x="49" y="164"/>
                    <a:pt x="49" y="164"/>
                  </a:cubicBezTo>
                  <a:cubicBezTo>
                    <a:pt x="50" y="164"/>
                    <a:pt x="50" y="164"/>
                    <a:pt x="50" y="164"/>
                  </a:cubicBezTo>
                  <a:cubicBezTo>
                    <a:pt x="54" y="160"/>
                    <a:pt x="59" y="156"/>
                    <a:pt x="63" y="152"/>
                  </a:cubicBezTo>
                  <a:cubicBezTo>
                    <a:pt x="63" y="153"/>
                    <a:pt x="62" y="155"/>
                    <a:pt x="62" y="157"/>
                  </a:cubicBezTo>
                  <a:close/>
                  <a:moveTo>
                    <a:pt x="63" y="134"/>
                  </a:moveTo>
                  <a:cubicBezTo>
                    <a:pt x="63" y="134"/>
                    <a:pt x="63" y="134"/>
                    <a:pt x="63" y="134"/>
                  </a:cubicBezTo>
                  <a:cubicBezTo>
                    <a:pt x="61" y="136"/>
                    <a:pt x="58" y="138"/>
                    <a:pt x="55" y="140"/>
                  </a:cubicBezTo>
                  <a:cubicBezTo>
                    <a:pt x="55" y="140"/>
                    <a:pt x="55" y="141"/>
                    <a:pt x="56" y="140"/>
                  </a:cubicBezTo>
                  <a:cubicBezTo>
                    <a:pt x="58" y="139"/>
                    <a:pt x="61" y="137"/>
                    <a:pt x="63" y="135"/>
                  </a:cubicBezTo>
                  <a:cubicBezTo>
                    <a:pt x="63" y="136"/>
                    <a:pt x="63" y="136"/>
                    <a:pt x="63" y="137"/>
                  </a:cubicBezTo>
                  <a:cubicBezTo>
                    <a:pt x="63" y="137"/>
                    <a:pt x="63" y="137"/>
                    <a:pt x="63" y="137"/>
                  </a:cubicBezTo>
                  <a:cubicBezTo>
                    <a:pt x="60" y="139"/>
                    <a:pt x="58" y="141"/>
                    <a:pt x="56" y="142"/>
                  </a:cubicBezTo>
                  <a:cubicBezTo>
                    <a:pt x="55" y="143"/>
                    <a:pt x="56" y="143"/>
                    <a:pt x="56" y="143"/>
                  </a:cubicBezTo>
                  <a:cubicBezTo>
                    <a:pt x="58" y="141"/>
                    <a:pt x="61" y="139"/>
                    <a:pt x="63" y="138"/>
                  </a:cubicBezTo>
                  <a:cubicBezTo>
                    <a:pt x="63" y="139"/>
                    <a:pt x="63" y="141"/>
                    <a:pt x="63" y="142"/>
                  </a:cubicBezTo>
                  <a:cubicBezTo>
                    <a:pt x="61" y="144"/>
                    <a:pt x="60" y="145"/>
                    <a:pt x="58" y="146"/>
                  </a:cubicBezTo>
                  <a:cubicBezTo>
                    <a:pt x="58" y="146"/>
                    <a:pt x="58" y="147"/>
                    <a:pt x="58" y="147"/>
                  </a:cubicBezTo>
                  <a:cubicBezTo>
                    <a:pt x="60" y="145"/>
                    <a:pt x="61" y="144"/>
                    <a:pt x="63" y="143"/>
                  </a:cubicBezTo>
                  <a:cubicBezTo>
                    <a:pt x="63" y="144"/>
                    <a:pt x="63" y="144"/>
                    <a:pt x="63" y="145"/>
                  </a:cubicBezTo>
                  <a:cubicBezTo>
                    <a:pt x="58" y="148"/>
                    <a:pt x="53" y="151"/>
                    <a:pt x="49" y="155"/>
                  </a:cubicBezTo>
                  <a:cubicBezTo>
                    <a:pt x="49" y="156"/>
                    <a:pt x="49" y="156"/>
                    <a:pt x="50" y="156"/>
                  </a:cubicBezTo>
                  <a:cubicBezTo>
                    <a:pt x="53" y="152"/>
                    <a:pt x="58" y="148"/>
                    <a:pt x="63" y="146"/>
                  </a:cubicBezTo>
                  <a:cubicBezTo>
                    <a:pt x="63" y="147"/>
                    <a:pt x="63" y="148"/>
                    <a:pt x="63" y="149"/>
                  </a:cubicBezTo>
                  <a:cubicBezTo>
                    <a:pt x="61" y="150"/>
                    <a:pt x="60" y="151"/>
                    <a:pt x="58" y="153"/>
                  </a:cubicBezTo>
                  <a:cubicBezTo>
                    <a:pt x="58" y="153"/>
                    <a:pt x="58" y="153"/>
                    <a:pt x="59" y="153"/>
                  </a:cubicBezTo>
                  <a:cubicBezTo>
                    <a:pt x="60" y="152"/>
                    <a:pt x="61" y="151"/>
                    <a:pt x="63" y="149"/>
                  </a:cubicBezTo>
                  <a:cubicBezTo>
                    <a:pt x="63" y="150"/>
                    <a:pt x="63" y="150"/>
                    <a:pt x="63" y="151"/>
                  </a:cubicBezTo>
                  <a:cubicBezTo>
                    <a:pt x="58" y="155"/>
                    <a:pt x="54" y="159"/>
                    <a:pt x="49" y="163"/>
                  </a:cubicBezTo>
                  <a:cubicBezTo>
                    <a:pt x="49" y="163"/>
                    <a:pt x="49" y="162"/>
                    <a:pt x="49" y="162"/>
                  </a:cubicBezTo>
                  <a:cubicBezTo>
                    <a:pt x="52" y="160"/>
                    <a:pt x="54" y="158"/>
                    <a:pt x="57" y="156"/>
                  </a:cubicBezTo>
                  <a:cubicBezTo>
                    <a:pt x="57" y="156"/>
                    <a:pt x="57" y="155"/>
                    <a:pt x="57" y="155"/>
                  </a:cubicBezTo>
                  <a:cubicBezTo>
                    <a:pt x="54" y="157"/>
                    <a:pt x="52" y="159"/>
                    <a:pt x="49" y="161"/>
                  </a:cubicBezTo>
                  <a:cubicBezTo>
                    <a:pt x="49" y="161"/>
                    <a:pt x="49" y="160"/>
                    <a:pt x="49" y="160"/>
                  </a:cubicBezTo>
                  <a:cubicBezTo>
                    <a:pt x="50" y="159"/>
                    <a:pt x="52" y="158"/>
                    <a:pt x="53" y="157"/>
                  </a:cubicBezTo>
                  <a:cubicBezTo>
                    <a:pt x="53" y="157"/>
                    <a:pt x="53" y="156"/>
                    <a:pt x="53" y="156"/>
                  </a:cubicBezTo>
                  <a:cubicBezTo>
                    <a:pt x="51" y="157"/>
                    <a:pt x="50" y="158"/>
                    <a:pt x="49" y="159"/>
                  </a:cubicBezTo>
                  <a:cubicBezTo>
                    <a:pt x="49" y="159"/>
                    <a:pt x="49" y="158"/>
                    <a:pt x="49" y="158"/>
                  </a:cubicBezTo>
                  <a:cubicBezTo>
                    <a:pt x="51" y="157"/>
                    <a:pt x="52" y="155"/>
                    <a:pt x="54" y="154"/>
                  </a:cubicBezTo>
                  <a:cubicBezTo>
                    <a:pt x="54" y="154"/>
                    <a:pt x="54" y="153"/>
                    <a:pt x="54" y="154"/>
                  </a:cubicBezTo>
                  <a:cubicBezTo>
                    <a:pt x="52" y="155"/>
                    <a:pt x="51" y="156"/>
                    <a:pt x="49" y="157"/>
                  </a:cubicBezTo>
                  <a:cubicBezTo>
                    <a:pt x="49" y="156"/>
                    <a:pt x="49" y="155"/>
                    <a:pt x="49" y="154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51" y="152"/>
                    <a:pt x="54" y="150"/>
                    <a:pt x="56" y="148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53" y="150"/>
                    <a:pt x="51" y="152"/>
                    <a:pt x="49" y="153"/>
                  </a:cubicBezTo>
                  <a:cubicBezTo>
                    <a:pt x="49" y="153"/>
                    <a:pt x="49" y="153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1" y="151"/>
                    <a:pt x="52" y="149"/>
                    <a:pt x="54" y="148"/>
                  </a:cubicBezTo>
                  <a:cubicBezTo>
                    <a:pt x="54" y="148"/>
                    <a:pt x="54" y="147"/>
                    <a:pt x="54" y="148"/>
                  </a:cubicBezTo>
                  <a:cubicBezTo>
                    <a:pt x="52" y="149"/>
                    <a:pt x="50" y="150"/>
                    <a:pt x="49" y="152"/>
                  </a:cubicBezTo>
                  <a:cubicBezTo>
                    <a:pt x="49" y="152"/>
                    <a:pt x="49" y="151"/>
                    <a:pt x="48" y="151"/>
                  </a:cubicBezTo>
                  <a:cubicBezTo>
                    <a:pt x="53" y="147"/>
                    <a:pt x="58" y="143"/>
                    <a:pt x="62" y="140"/>
                  </a:cubicBezTo>
                  <a:cubicBezTo>
                    <a:pt x="63" y="139"/>
                    <a:pt x="62" y="139"/>
                    <a:pt x="62" y="139"/>
                  </a:cubicBezTo>
                  <a:cubicBezTo>
                    <a:pt x="57" y="143"/>
                    <a:pt x="53" y="147"/>
                    <a:pt x="48" y="150"/>
                  </a:cubicBezTo>
                  <a:cubicBezTo>
                    <a:pt x="48" y="150"/>
                    <a:pt x="48" y="150"/>
                    <a:pt x="48" y="149"/>
                  </a:cubicBezTo>
                  <a:cubicBezTo>
                    <a:pt x="48" y="149"/>
                    <a:pt x="48" y="149"/>
                    <a:pt x="48" y="149"/>
                  </a:cubicBezTo>
                  <a:cubicBezTo>
                    <a:pt x="50" y="148"/>
                    <a:pt x="52" y="146"/>
                    <a:pt x="54" y="145"/>
                  </a:cubicBezTo>
                  <a:cubicBezTo>
                    <a:pt x="54" y="144"/>
                    <a:pt x="54" y="144"/>
                    <a:pt x="54" y="144"/>
                  </a:cubicBezTo>
                  <a:cubicBezTo>
                    <a:pt x="52" y="146"/>
                    <a:pt x="50" y="147"/>
                    <a:pt x="48" y="149"/>
                  </a:cubicBezTo>
                  <a:cubicBezTo>
                    <a:pt x="48" y="148"/>
                    <a:pt x="48" y="148"/>
                    <a:pt x="48" y="147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50" y="146"/>
                    <a:pt x="51" y="145"/>
                    <a:pt x="52" y="144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5"/>
                    <a:pt x="50" y="144"/>
                    <a:pt x="52" y="143"/>
                  </a:cubicBezTo>
                  <a:cubicBezTo>
                    <a:pt x="52" y="143"/>
                    <a:pt x="52" y="142"/>
                    <a:pt x="52" y="142"/>
                  </a:cubicBezTo>
                  <a:cubicBezTo>
                    <a:pt x="50" y="143"/>
                    <a:pt x="49" y="144"/>
                    <a:pt x="48" y="145"/>
                  </a:cubicBezTo>
                  <a:cubicBezTo>
                    <a:pt x="48" y="145"/>
                    <a:pt x="48" y="145"/>
                    <a:pt x="48" y="144"/>
                  </a:cubicBezTo>
                  <a:cubicBezTo>
                    <a:pt x="53" y="140"/>
                    <a:pt x="58" y="137"/>
                    <a:pt x="63" y="133"/>
                  </a:cubicBezTo>
                  <a:cubicBezTo>
                    <a:pt x="63" y="133"/>
                    <a:pt x="63" y="134"/>
                    <a:pt x="63" y="134"/>
                  </a:cubicBezTo>
                  <a:close/>
                  <a:moveTo>
                    <a:pt x="64" y="131"/>
                  </a:moveTo>
                  <a:cubicBezTo>
                    <a:pt x="64" y="131"/>
                    <a:pt x="64" y="131"/>
                    <a:pt x="64" y="131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64" y="131"/>
                    <a:pt x="64" y="131"/>
                    <a:pt x="63" y="132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3" y="130"/>
                    <a:pt x="63" y="130"/>
                    <a:pt x="63" y="131"/>
                  </a:cubicBezTo>
                  <a:cubicBezTo>
                    <a:pt x="63" y="131"/>
                    <a:pt x="63" y="131"/>
                    <a:pt x="63" y="132"/>
                  </a:cubicBezTo>
                  <a:cubicBezTo>
                    <a:pt x="58" y="136"/>
                    <a:pt x="53" y="140"/>
                    <a:pt x="48" y="144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8" y="143"/>
                    <a:pt x="48" y="142"/>
                    <a:pt x="48" y="142"/>
                  </a:cubicBezTo>
                  <a:cubicBezTo>
                    <a:pt x="51" y="140"/>
                    <a:pt x="55" y="137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4" y="137"/>
                    <a:pt x="51" y="139"/>
                    <a:pt x="48" y="142"/>
                  </a:cubicBezTo>
                  <a:cubicBezTo>
                    <a:pt x="47" y="141"/>
                    <a:pt x="47" y="140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54" y="133"/>
                    <a:pt x="61" y="128"/>
                    <a:pt x="68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8" y="123"/>
                    <a:pt x="68" y="123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9" y="124"/>
                    <a:pt x="69" y="124"/>
                    <a:pt x="70" y="123"/>
                  </a:cubicBezTo>
                  <a:cubicBezTo>
                    <a:pt x="68" y="125"/>
                    <a:pt x="66" y="127"/>
                    <a:pt x="64" y="129"/>
                  </a:cubicBezTo>
                  <a:cubicBezTo>
                    <a:pt x="64" y="129"/>
                    <a:pt x="64" y="130"/>
                    <a:pt x="64" y="129"/>
                  </a:cubicBezTo>
                  <a:cubicBezTo>
                    <a:pt x="67" y="127"/>
                    <a:pt x="69" y="125"/>
                    <a:pt x="71" y="123"/>
                  </a:cubicBezTo>
                  <a:cubicBezTo>
                    <a:pt x="71" y="123"/>
                    <a:pt x="71" y="123"/>
                    <a:pt x="71" y="123"/>
                  </a:cubicBezTo>
                  <a:cubicBezTo>
                    <a:pt x="71" y="123"/>
                    <a:pt x="71" y="123"/>
                    <a:pt x="71" y="123"/>
                  </a:cubicBezTo>
                  <a:cubicBezTo>
                    <a:pt x="71" y="124"/>
                    <a:pt x="70" y="125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0" y="125"/>
                    <a:pt x="71" y="124"/>
                    <a:pt x="72" y="122"/>
                  </a:cubicBezTo>
                  <a:cubicBezTo>
                    <a:pt x="73" y="122"/>
                    <a:pt x="74" y="122"/>
                    <a:pt x="74" y="122"/>
                  </a:cubicBezTo>
                  <a:cubicBezTo>
                    <a:pt x="72" y="124"/>
                    <a:pt x="69" y="127"/>
                    <a:pt x="67" y="129"/>
                  </a:cubicBezTo>
                  <a:cubicBezTo>
                    <a:pt x="66" y="129"/>
                    <a:pt x="67" y="130"/>
                    <a:pt x="67" y="129"/>
                  </a:cubicBezTo>
                  <a:cubicBezTo>
                    <a:pt x="70" y="127"/>
                    <a:pt x="72" y="124"/>
                    <a:pt x="75" y="122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5" y="121"/>
                    <a:pt x="76" y="121"/>
                    <a:pt x="76" y="121"/>
                  </a:cubicBezTo>
                  <a:cubicBezTo>
                    <a:pt x="75" y="122"/>
                    <a:pt x="75" y="123"/>
                    <a:pt x="74" y="124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71" y="127"/>
                    <a:pt x="68" y="130"/>
                    <a:pt x="65" y="132"/>
                  </a:cubicBezTo>
                  <a:cubicBezTo>
                    <a:pt x="65" y="132"/>
                    <a:pt x="64" y="131"/>
                    <a:pt x="64" y="131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0"/>
                    <a:pt x="78" y="120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77" y="121"/>
                    <a:pt x="76" y="122"/>
                    <a:pt x="75" y="123"/>
                  </a:cubicBezTo>
                  <a:cubicBezTo>
                    <a:pt x="76" y="122"/>
                    <a:pt x="76" y="122"/>
                    <a:pt x="77" y="121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0" y="163"/>
                  </a:moveTo>
                  <a:cubicBezTo>
                    <a:pt x="70" y="161"/>
                    <a:pt x="70" y="160"/>
                    <a:pt x="69" y="158"/>
                  </a:cubicBezTo>
                  <a:cubicBezTo>
                    <a:pt x="69" y="158"/>
                    <a:pt x="69" y="158"/>
                    <a:pt x="69" y="158"/>
                  </a:cubicBezTo>
                  <a:cubicBezTo>
                    <a:pt x="71" y="157"/>
                    <a:pt x="73" y="156"/>
                    <a:pt x="75" y="155"/>
                  </a:cubicBezTo>
                  <a:cubicBezTo>
                    <a:pt x="75" y="155"/>
                    <a:pt x="75" y="155"/>
                    <a:pt x="74" y="155"/>
                  </a:cubicBezTo>
                  <a:cubicBezTo>
                    <a:pt x="73" y="156"/>
                    <a:pt x="71" y="157"/>
                    <a:pt x="69" y="158"/>
                  </a:cubicBezTo>
                  <a:cubicBezTo>
                    <a:pt x="69" y="157"/>
                    <a:pt x="69" y="155"/>
                    <a:pt x="69" y="154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70" y="153"/>
                    <a:pt x="71" y="152"/>
                    <a:pt x="72" y="151"/>
                  </a:cubicBezTo>
                  <a:cubicBezTo>
                    <a:pt x="72" y="151"/>
                    <a:pt x="72" y="151"/>
                    <a:pt x="71" y="151"/>
                  </a:cubicBezTo>
                  <a:cubicBezTo>
                    <a:pt x="70" y="152"/>
                    <a:pt x="69" y="153"/>
                    <a:pt x="69" y="153"/>
                  </a:cubicBezTo>
                  <a:cubicBezTo>
                    <a:pt x="68" y="153"/>
                    <a:pt x="68" y="153"/>
                    <a:pt x="68" y="152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70" y="151"/>
                    <a:pt x="72" y="149"/>
                    <a:pt x="74" y="148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2" y="149"/>
                    <a:pt x="70" y="150"/>
                    <a:pt x="68" y="152"/>
                  </a:cubicBezTo>
                  <a:cubicBezTo>
                    <a:pt x="68" y="151"/>
                    <a:pt x="68" y="151"/>
                    <a:pt x="68" y="150"/>
                  </a:cubicBezTo>
                  <a:cubicBezTo>
                    <a:pt x="68" y="150"/>
                    <a:pt x="68" y="149"/>
                    <a:pt x="68" y="149"/>
                  </a:cubicBezTo>
                  <a:cubicBezTo>
                    <a:pt x="71" y="147"/>
                    <a:pt x="74" y="145"/>
                    <a:pt x="76" y="143"/>
                  </a:cubicBezTo>
                  <a:cubicBezTo>
                    <a:pt x="77" y="142"/>
                    <a:pt x="76" y="142"/>
                    <a:pt x="76" y="142"/>
                  </a:cubicBezTo>
                  <a:cubicBezTo>
                    <a:pt x="73" y="144"/>
                    <a:pt x="71" y="146"/>
                    <a:pt x="68" y="148"/>
                  </a:cubicBezTo>
                  <a:cubicBezTo>
                    <a:pt x="68" y="148"/>
                    <a:pt x="68" y="148"/>
                    <a:pt x="68" y="147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9" y="146"/>
                    <a:pt x="71" y="145"/>
                    <a:pt x="72" y="144"/>
                  </a:cubicBezTo>
                  <a:cubicBezTo>
                    <a:pt x="72" y="144"/>
                    <a:pt x="72" y="143"/>
                    <a:pt x="72" y="144"/>
                  </a:cubicBezTo>
                  <a:cubicBezTo>
                    <a:pt x="70" y="145"/>
                    <a:pt x="69" y="146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7" y="147"/>
                    <a:pt x="67" y="146"/>
                    <a:pt x="67" y="146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69" y="144"/>
                    <a:pt x="71" y="143"/>
                    <a:pt x="73" y="141"/>
                  </a:cubicBezTo>
                  <a:cubicBezTo>
                    <a:pt x="74" y="141"/>
                    <a:pt x="73" y="140"/>
                    <a:pt x="73" y="141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67" y="144"/>
                    <a:pt x="67" y="143"/>
                    <a:pt x="67" y="142"/>
                  </a:cubicBezTo>
                  <a:cubicBezTo>
                    <a:pt x="69" y="140"/>
                    <a:pt x="71" y="138"/>
                    <a:pt x="73" y="137"/>
                  </a:cubicBezTo>
                  <a:cubicBezTo>
                    <a:pt x="74" y="136"/>
                    <a:pt x="73" y="136"/>
                    <a:pt x="73" y="136"/>
                  </a:cubicBezTo>
                  <a:cubicBezTo>
                    <a:pt x="71" y="138"/>
                    <a:pt x="69" y="140"/>
                    <a:pt x="67" y="142"/>
                  </a:cubicBezTo>
                  <a:cubicBezTo>
                    <a:pt x="66" y="140"/>
                    <a:pt x="66" y="139"/>
                    <a:pt x="66" y="138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68" y="136"/>
                    <a:pt x="69" y="135"/>
                    <a:pt x="71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69" y="135"/>
                    <a:pt x="67" y="136"/>
                    <a:pt x="66" y="137"/>
                  </a:cubicBezTo>
                  <a:cubicBezTo>
                    <a:pt x="66" y="137"/>
                    <a:pt x="66" y="137"/>
                    <a:pt x="65" y="136"/>
                  </a:cubicBezTo>
                  <a:cubicBezTo>
                    <a:pt x="67" y="135"/>
                    <a:pt x="68" y="134"/>
                    <a:pt x="70" y="133"/>
                  </a:cubicBezTo>
                  <a:cubicBezTo>
                    <a:pt x="70" y="133"/>
                    <a:pt x="70" y="132"/>
                    <a:pt x="69" y="133"/>
                  </a:cubicBezTo>
                  <a:cubicBezTo>
                    <a:pt x="68" y="134"/>
                    <a:pt x="67" y="135"/>
                    <a:pt x="65" y="136"/>
                  </a:cubicBezTo>
                  <a:cubicBezTo>
                    <a:pt x="65" y="135"/>
                    <a:pt x="65" y="135"/>
                    <a:pt x="65" y="134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7" y="133"/>
                    <a:pt x="68" y="132"/>
                    <a:pt x="69" y="131"/>
                  </a:cubicBezTo>
                  <a:cubicBezTo>
                    <a:pt x="70" y="131"/>
                    <a:pt x="69" y="131"/>
                    <a:pt x="69" y="131"/>
                  </a:cubicBezTo>
                  <a:cubicBezTo>
                    <a:pt x="68" y="132"/>
                    <a:pt x="66" y="133"/>
                    <a:pt x="65" y="134"/>
                  </a:cubicBezTo>
                  <a:cubicBezTo>
                    <a:pt x="65" y="134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28"/>
                    <a:pt x="74" y="124"/>
                    <a:pt x="79" y="120"/>
                  </a:cubicBezTo>
                  <a:cubicBezTo>
                    <a:pt x="79" y="120"/>
                    <a:pt x="80" y="120"/>
                    <a:pt x="80" y="120"/>
                  </a:cubicBezTo>
                  <a:cubicBezTo>
                    <a:pt x="79" y="121"/>
                    <a:pt x="78" y="121"/>
                    <a:pt x="77" y="122"/>
                  </a:cubicBezTo>
                  <a:cubicBezTo>
                    <a:pt x="77" y="122"/>
                    <a:pt x="77" y="123"/>
                    <a:pt x="78" y="123"/>
                  </a:cubicBezTo>
                  <a:cubicBezTo>
                    <a:pt x="79" y="122"/>
                    <a:pt x="80" y="121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8" y="122"/>
                    <a:pt x="75" y="125"/>
                    <a:pt x="72" y="128"/>
                  </a:cubicBezTo>
                  <a:cubicBezTo>
                    <a:pt x="72" y="128"/>
                    <a:pt x="72" y="128"/>
                    <a:pt x="73" y="128"/>
                  </a:cubicBezTo>
                  <a:cubicBezTo>
                    <a:pt x="76" y="125"/>
                    <a:pt x="79" y="122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3" y="119"/>
                    <a:pt x="83" y="118"/>
                    <a:pt x="84" y="118"/>
                  </a:cubicBezTo>
                  <a:cubicBezTo>
                    <a:pt x="82" y="120"/>
                    <a:pt x="80" y="122"/>
                    <a:pt x="78" y="123"/>
                  </a:cubicBezTo>
                  <a:cubicBezTo>
                    <a:pt x="78" y="124"/>
                    <a:pt x="78" y="124"/>
                    <a:pt x="79" y="124"/>
                  </a:cubicBezTo>
                  <a:cubicBezTo>
                    <a:pt x="80" y="122"/>
                    <a:pt x="82" y="120"/>
                    <a:pt x="84" y="119"/>
                  </a:cubicBezTo>
                  <a:cubicBezTo>
                    <a:pt x="84" y="119"/>
                    <a:pt x="84" y="119"/>
                    <a:pt x="84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0" y="123"/>
                    <a:pt x="77" y="127"/>
                    <a:pt x="73" y="130"/>
                  </a:cubicBezTo>
                  <a:cubicBezTo>
                    <a:pt x="73" y="131"/>
                    <a:pt x="73" y="131"/>
                    <a:pt x="74" y="131"/>
                  </a:cubicBezTo>
                  <a:cubicBezTo>
                    <a:pt x="77" y="127"/>
                    <a:pt x="81" y="124"/>
                    <a:pt x="84" y="120"/>
                  </a:cubicBezTo>
                  <a:cubicBezTo>
                    <a:pt x="84" y="122"/>
                    <a:pt x="84" y="124"/>
                    <a:pt x="84" y="126"/>
                  </a:cubicBezTo>
                  <a:cubicBezTo>
                    <a:pt x="84" y="126"/>
                    <a:pt x="84" y="126"/>
                    <a:pt x="83" y="126"/>
                  </a:cubicBezTo>
                  <a:cubicBezTo>
                    <a:pt x="81" y="128"/>
                    <a:pt x="79" y="131"/>
                    <a:pt x="76" y="133"/>
                  </a:cubicBezTo>
                  <a:cubicBezTo>
                    <a:pt x="75" y="133"/>
                    <a:pt x="76" y="133"/>
                    <a:pt x="76" y="133"/>
                  </a:cubicBezTo>
                  <a:cubicBezTo>
                    <a:pt x="79" y="131"/>
                    <a:pt x="81" y="129"/>
                    <a:pt x="84" y="126"/>
                  </a:cubicBezTo>
                  <a:cubicBezTo>
                    <a:pt x="84" y="127"/>
                    <a:pt x="84" y="128"/>
                    <a:pt x="84" y="129"/>
                  </a:cubicBezTo>
                  <a:cubicBezTo>
                    <a:pt x="84" y="129"/>
                    <a:pt x="83" y="129"/>
                    <a:pt x="83" y="129"/>
                  </a:cubicBezTo>
                  <a:cubicBezTo>
                    <a:pt x="82" y="129"/>
                    <a:pt x="81" y="130"/>
                    <a:pt x="80" y="131"/>
                  </a:cubicBezTo>
                  <a:cubicBezTo>
                    <a:pt x="80" y="131"/>
                    <a:pt x="80" y="132"/>
                    <a:pt x="81" y="132"/>
                  </a:cubicBezTo>
                  <a:cubicBezTo>
                    <a:pt x="82" y="131"/>
                    <a:pt x="83" y="130"/>
                    <a:pt x="84" y="129"/>
                  </a:cubicBezTo>
                  <a:cubicBezTo>
                    <a:pt x="84" y="129"/>
                    <a:pt x="84" y="129"/>
                    <a:pt x="84" y="130"/>
                  </a:cubicBezTo>
                  <a:cubicBezTo>
                    <a:pt x="79" y="135"/>
                    <a:pt x="73" y="139"/>
                    <a:pt x="67" y="144"/>
                  </a:cubicBezTo>
                  <a:cubicBezTo>
                    <a:pt x="67" y="144"/>
                    <a:pt x="67" y="144"/>
                    <a:pt x="67" y="144"/>
                  </a:cubicBezTo>
                  <a:cubicBezTo>
                    <a:pt x="73" y="140"/>
                    <a:pt x="79" y="135"/>
                    <a:pt x="84" y="130"/>
                  </a:cubicBezTo>
                  <a:cubicBezTo>
                    <a:pt x="84" y="131"/>
                    <a:pt x="84" y="131"/>
                    <a:pt x="84" y="132"/>
                  </a:cubicBezTo>
                  <a:cubicBezTo>
                    <a:pt x="84" y="132"/>
                    <a:pt x="84" y="132"/>
                    <a:pt x="83" y="132"/>
                  </a:cubicBezTo>
                  <a:cubicBezTo>
                    <a:pt x="81" y="134"/>
                    <a:pt x="79" y="135"/>
                    <a:pt x="77" y="137"/>
                  </a:cubicBezTo>
                  <a:cubicBezTo>
                    <a:pt x="77" y="137"/>
                    <a:pt x="77" y="138"/>
                    <a:pt x="77" y="137"/>
                  </a:cubicBezTo>
                  <a:cubicBezTo>
                    <a:pt x="79" y="136"/>
                    <a:pt x="81" y="134"/>
                    <a:pt x="84" y="132"/>
                  </a:cubicBezTo>
                  <a:cubicBezTo>
                    <a:pt x="84" y="133"/>
                    <a:pt x="84" y="134"/>
                    <a:pt x="84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2" y="136"/>
                    <a:pt x="80" y="137"/>
                    <a:pt x="78" y="138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80" y="138"/>
                    <a:pt x="82" y="136"/>
                    <a:pt x="84" y="135"/>
                  </a:cubicBezTo>
                  <a:cubicBezTo>
                    <a:pt x="84" y="136"/>
                    <a:pt x="84" y="137"/>
                    <a:pt x="83" y="139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78" y="143"/>
                    <a:pt x="73" y="146"/>
                    <a:pt x="69" y="150"/>
                  </a:cubicBezTo>
                  <a:cubicBezTo>
                    <a:pt x="68" y="150"/>
                    <a:pt x="68" y="151"/>
                    <a:pt x="69" y="151"/>
                  </a:cubicBezTo>
                  <a:cubicBezTo>
                    <a:pt x="74" y="147"/>
                    <a:pt x="79" y="143"/>
                    <a:pt x="83" y="139"/>
                  </a:cubicBezTo>
                  <a:cubicBezTo>
                    <a:pt x="83" y="140"/>
                    <a:pt x="83" y="140"/>
                    <a:pt x="83" y="140"/>
                  </a:cubicBezTo>
                  <a:cubicBezTo>
                    <a:pt x="83" y="140"/>
                    <a:pt x="83" y="140"/>
                    <a:pt x="83" y="140"/>
                  </a:cubicBezTo>
                  <a:cubicBezTo>
                    <a:pt x="81" y="142"/>
                    <a:pt x="79" y="143"/>
                    <a:pt x="77" y="144"/>
                  </a:cubicBezTo>
                  <a:cubicBezTo>
                    <a:pt x="77" y="145"/>
                    <a:pt x="77" y="145"/>
                    <a:pt x="78" y="145"/>
                  </a:cubicBezTo>
                  <a:cubicBezTo>
                    <a:pt x="80" y="143"/>
                    <a:pt x="82" y="142"/>
                    <a:pt x="83" y="141"/>
                  </a:cubicBezTo>
                  <a:cubicBezTo>
                    <a:pt x="83" y="142"/>
                    <a:pt x="83" y="143"/>
                    <a:pt x="83" y="144"/>
                  </a:cubicBezTo>
                  <a:cubicBezTo>
                    <a:pt x="82" y="145"/>
                    <a:pt x="80" y="146"/>
                    <a:pt x="78" y="148"/>
                  </a:cubicBezTo>
                  <a:cubicBezTo>
                    <a:pt x="77" y="148"/>
                    <a:pt x="78" y="148"/>
                    <a:pt x="78" y="148"/>
                  </a:cubicBezTo>
                  <a:cubicBezTo>
                    <a:pt x="80" y="147"/>
                    <a:pt x="82" y="146"/>
                    <a:pt x="83" y="144"/>
                  </a:cubicBezTo>
                  <a:cubicBezTo>
                    <a:pt x="83" y="147"/>
                    <a:pt x="83" y="151"/>
                    <a:pt x="83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0" y="157"/>
                    <a:pt x="76" y="159"/>
                    <a:pt x="72" y="161"/>
                  </a:cubicBezTo>
                  <a:cubicBezTo>
                    <a:pt x="74" y="160"/>
                    <a:pt x="75" y="159"/>
                    <a:pt x="77" y="158"/>
                  </a:cubicBezTo>
                  <a:cubicBezTo>
                    <a:pt x="77" y="158"/>
                    <a:pt x="77" y="157"/>
                    <a:pt x="77" y="158"/>
                  </a:cubicBezTo>
                  <a:cubicBezTo>
                    <a:pt x="75" y="159"/>
                    <a:pt x="73" y="161"/>
                    <a:pt x="70" y="162"/>
                  </a:cubicBezTo>
                  <a:cubicBezTo>
                    <a:pt x="70" y="162"/>
                    <a:pt x="70" y="162"/>
                    <a:pt x="70" y="162"/>
                  </a:cubicBezTo>
                  <a:cubicBezTo>
                    <a:pt x="70" y="162"/>
                    <a:pt x="70" y="162"/>
                    <a:pt x="70" y="163"/>
                  </a:cubicBezTo>
                  <a:cubicBezTo>
                    <a:pt x="70" y="163"/>
                    <a:pt x="70" y="163"/>
                    <a:pt x="70" y="163"/>
                  </a:cubicBezTo>
                  <a:close/>
                  <a:moveTo>
                    <a:pt x="73" y="182"/>
                  </a:moveTo>
                  <a:cubicBezTo>
                    <a:pt x="73" y="182"/>
                    <a:pt x="73" y="182"/>
                    <a:pt x="73" y="182"/>
                  </a:cubicBezTo>
                  <a:cubicBezTo>
                    <a:pt x="74" y="181"/>
                    <a:pt x="75" y="181"/>
                    <a:pt x="76" y="180"/>
                  </a:cubicBezTo>
                  <a:cubicBezTo>
                    <a:pt x="77" y="179"/>
                    <a:pt x="76" y="179"/>
                    <a:pt x="76" y="179"/>
                  </a:cubicBezTo>
                  <a:cubicBezTo>
                    <a:pt x="75" y="180"/>
                    <a:pt x="74" y="181"/>
                    <a:pt x="72" y="182"/>
                  </a:cubicBezTo>
                  <a:cubicBezTo>
                    <a:pt x="72" y="181"/>
                    <a:pt x="72" y="179"/>
                    <a:pt x="72" y="178"/>
                  </a:cubicBezTo>
                  <a:cubicBezTo>
                    <a:pt x="74" y="177"/>
                    <a:pt x="75" y="176"/>
                    <a:pt x="77" y="174"/>
                  </a:cubicBezTo>
                  <a:cubicBezTo>
                    <a:pt x="77" y="174"/>
                    <a:pt x="77" y="174"/>
                    <a:pt x="76" y="174"/>
                  </a:cubicBezTo>
                  <a:cubicBezTo>
                    <a:pt x="75" y="175"/>
                    <a:pt x="73" y="176"/>
                    <a:pt x="72" y="177"/>
                  </a:cubicBezTo>
                  <a:cubicBezTo>
                    <a:pt x="72" y="175"/>
                    <a:pt x="71" y="174"/>
                    <a:pt x="71" y="172"/>
                  </a:cubicBezTo>
                  <a:cubicBezTo>
                    <a:pt x="73" y="171"/>
                    <a:pt x="74" y="169"/>
                    <a:pt x="76" y="168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4" y="169"/>
                    <a:pt x="73" y="170"/>
                    <a:pt x="71" y="171"/>
                  </a:cubicBezTo>
                  <a:cubicBezTo>
                    <a:pt x="71" y="171"/>
                    <a:pt x="71" y="170"/>
                    <a:pt x="71" y="169"/>
                  </a:cubicBezTo>
                  <a:cubicBezTo>
                    <a:pt x="75" y="166"/>
                    <a:pt x="79" y="163"/>
                    <a:pt x="83" y="160"/>
                  </a:cubicBezTo>
                  <a:cubicBezTo>
                    <a:pt x="84" y="160"/>
                    <a:pt x="83" y="160"/>
                    <a:pt x="83" y="160"/>
                  </a:cubicBezTo>
                  <a:cubicBezTo>
                    <a:pt x="79" y="163"/>
                    <a:pt x="75" y="166"/>
                    <a:pt x="71" y="169"/>
                  </a:cubicBezTo>
                  <a:cubicBezTo>
                    <a:pt x="71" y="168"/>
                    <a:pt x="71" y="167"/>
                    <a:pt x="70" y="166"/>
                  </a:cubicBezTo>
                  <a:cubicBezTo>
                    <a:pt x="70" y="166"/>
                    <a:pt x="71" y="166"/>
                    <a:pt x="71" y="166"/>
                  </a:cubicBezTo>
                  <a:cubicBezTo>
                    <a:pt x="72" y="165"/>
                    <a:pt x="74" y="163"/>
                    <a:pt x="76" y="162"/>
                  </a:cubicBezTo>
                  <a:cubicBezTo>
                    <a:pt x="76" y="162"/>
                    <a:pt x="76" y="162"/>
                    <a:pt x="76" y="162"/>
                  </a:cubicBezTo>
                  <a:cubicBezTo>
                    <a:pt x="74" y="163"/>
                    <a:pt x="72" y="164"/>
                    <a:pt x="70" y="165"/>
                  </a:cubicBezTo>
                  <a:cubicBezTo>
                    <a:pt x="70" y="165"/>
                    <a:pt x="70" y="165"/>
                    <a:pt x="70" y="164"/>
                  </a:cubicBezTo>
                  <a:cubicBezTo>
                    <a:pt x="72" y="163"/>
                    <a:pt x="74" y="162"/>
                    <a:pt x="76" y="161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74" y="161"/>
                    <a:pt x="72" y="163"/>
                    <a:pt x="70" y="164"/>
                  </a:cubicBezTo>
                  <a:cubicBezTo>
                    <a:pt x="70" y="164"/>
                    <a:pt x="70" y="163"/>
                    <a:pt x="70" y="163"/>
                  </a:cubicBezTo>
                  <a:cubicBezTo>
                    <a:pt x="70" y="163"/>
                    <a:pt x="70" y="163"/>
                    <a:pt x="70" y="163"/>
                  </a:cubicBezTo>
                  <a:cubicBezTo>
                    <a:pt x="75" y="160"/>
                    <a:pt x="79" y="157"/>
                    <a:pt x="83" y="154"/>
                  </a:cubicBezTo>
                  <a:cubicBezTo>
                    <a:pt x="84" y="158"/>
                    <a:pt x="84" y="162"/>
                    <a:pt x="84" y="166"/>
                  </a:cubicBezTo>
                  <a:cubicBezTo>
                    <a:pt x="84" y="166"/>
                    <a:pt x="83" y="166"/>
                    <a:pt x="83" y="166"/>
                  </a:cubicBezTo>
                  <a:cubicBezTo>
                    <a:pt x="80" y="169"/>
                    <a:pt x="76" y="172"/>
                    <a:pt x="72" y="174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6" y="172"/>
                    <a:pt x="80" y="169"/>
                    <a:pt x="84" y="166"/>
                  </a:cubicBezTo>
                  <a:cubicBezTo>
                    <a:pt x="84" y="166"/>
                    <a:pt x="84" y="166"/>
                    <a:pt x="84" y="166"/>
                  </a:cubicBezTo>
                  <a:cubicBezTo>
                    <a:pt x="84" y="168"/>
                    <a:pt x="84" y="169"/>
                    <a:pt x="84" y="171"/>
                  </a:cubicBezTo>
                  <a:cubicBezTo>
                    <a:pt x="82" y="172"/>
                    <a:pt x="80" y="174"/>
                    <a:pt x="78" y="175"/>
                  </a:cubicBezTo>
                  <a:cubicBezTo>
                    <a:pt x="78" y="175"/>
                    <a:pt x="78" y="175"/>
                    <a:pt x="78" y="175"/>
                  </a:cubicBezTo>
                  <a:cubicBezTo>
                    <a:pt x="76" y="176"/>
                    <a:pt x="74" y="178"/>
                    <a:pt x="72" y="179"/>
                  </a:cubicBezTo>
                  <a:cubicBezTo>
                    <a:pt x="72" y="179"/>
                    <a:pt x="72" y="179"/>
                    <a:pt x="73" y="179"/>
                  </a:cubicBezTo>
                  <a:cubicBezTo>
                    <a:pt x="73" y="179"/>
                    <a:pt x="74" y="178"/>
                    <a:pt x="75" y="178"/>
                  </a:cubicBezTo>
                  <a:cubicBezTo>
                    <a:pt x="74" y="178"/>
                    <a:pt x="73" y="179"/>
                    <a:pt x="73" y="179"/>
                  </a:cubicBezTo>
                  <a:cubicBezTo>
                    <a:pt x="72" y="180"/>
                    <a:pt x="73" y="180"/>
                    <a:pt x="73" y="180"/>
                  </a:cubicBezTo>
                  <a:cubicBezTo>
                    <a:pt x="76" y="177"/>
                    <a:pt x="80" y="174"/>
                    <a:pt x="84" y="172"/>
                  </a:cubicBezTo>
                  <a:cubicBezTo>
                    <a:pt x="84" y="173"/>
                    <a:pt x="84" y="174"/>
                    <a:pt x="84" y="176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76" y="182"/>
                    <a:pt x="76" y="182"/>
                    <a:pt x="76" y="182"/>
                  </a:cubicBezTo>
                  <a:cubicBezTo>
                    <a:pt x="77" y="181"/>
                    <a:pt x="76" y="181"/>
                    <a:pt x="76" y="181"/>
                  </a:cubicBezTo>
                  <a:cubicBezTo>
                    <a:pt x="75" y="182"/>
                    <a:pt x="74" y="183"/>
                    <a:pt x="73" y="184"/>
                  </a:cubicBezTo>
                  <a:cubicBezTo>
                    <a:pt x="73" y="183"/>
                    <a:pt x="73" y="183"/>
                    <a:pt x="73" y="182"/>
                  </a:cubicBezTo>
                  <a:close/>
                  <a:moveTo>
                    <a:pt x="76" y="219"/>
                  </a:moveTo>
                  <a:cubicBezTo>
                    <a:pt x="77" y="219"/>
                    <a:pt x="77" y="219"/>
                    <a:pt x="78" y="219"/>
                  </a:cubicBezTo>
                  <a:cubicBezTo>
                    <a:pt x="77" y="219"/>
                    <a:pt x="77" y="220"/>
                    <a:pt x="76" y="220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6" y="220"/>
                    <a:pt x="76" y="220"/>
                    <a:pt x="76" y="219"/>
                  </a:cubicBezTo>
                  <a:close/>
                  <a:moveTo>
                    <a:pt x="76" y="221"/>
                  </a:moveTo>
                  <a:cubicBezTo>
                    <a:pt x="76" y="221"/>
                    <a:pt x="76" y="221"/>
                    <a:pt x="76" y="221"/>
                  </a:cubicBezTo>
                  <a:cubicBezTo>
                    <a:pt x="77" y="221"/>
                    <a:pt x="78" y="221"/>
                    <a:pt x="79" y="220"/>
                  </a:cubicBez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7" y="220"/>
                    <a:pt x="77" y="221"/>
                  </a:cubicBezTo>
                  <a:cubicBezTo>
                    <a:pt x="77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19"/>
                    <a:pt x="79" y="219"/>
                    <a:pt x="79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20"/>
                    <a:pt x="78" y="221"/>
                    <a:pt x="76" y="222"/>
                  </a:cubicBezTo>
                  <a:cubicBezTo>
                    <a:pt x="76" y="222"/>
                    <a:pt x="76" y="222"/>
                    <a:pt x="76" y="221"/>
                  </a:cubicBezTo>
                  <a:close/>
                  <a:moveTo>
                    <a:pt x="89" y="230"/>
                  </a:moveTo>
                  <a:cubicBezTo>
                    <a:pt x="89" y="231"/>
                    <a:pt x="87" y="231"/>
                    <a:pt x="86" y="231"/>
                  </a:cubicBezTo>
                  <a:cubicBezTo>
                    <a:pt x="87" y="230"/>
                    <a:pt x="88" y="229"/>
                    <a:pt x="89" y="228"/>
                  </a:cubicBezTo>
                  <a:cubicBezTo>
                    <a:pt x="89" y="229"/>
                    <a:pt x="89" y="229"/>
                    <a:pt x="89" y="230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6"/>
                  </a:cubicBezTo>
                  <a:cubicBezTo>
                    <a:pt x="88" y="226"/>
                    <a:pt x="89" y="227"/>
                    <a:pt x="89" y="228"/>
                  </a:cubicBezTo>
                  <a:cubicBezTo>
                    <a:pt x="88" y="228"/>
                    <a:pt x="86" y="229"/>
                    <a:pt x="85" y="231"/>
                  </a:cubicBezTo>
                  <a:cubicBezTo>
                    <a:pt x="85" y="231"/>
                    <a:pt x="85" y="230"/>
                    <a:pt x="85" y="230"/>
                  </a:cubicBezTo>
                  <a:cubicBezTo>
                    <a:pt x="85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6" y="230"/>
                    <a:pt x="86" y="229"/>
                  </a:cubicBezTo>
                  <a:cubicBezTo>
                    <a:pt x="86" y="229"/>
                    <a:pt x="86" y="229"/>
                    <a:pt x="86" y="229"/>
                  </a:cubicBezTo>
                  <a:cubicBezTo>
                    <a:pt x="86" y="229"/>
                    <a:pt x="86" y="229"/>
                    <a:pt x="86" y="229"/>
                  </a:cubicBezTo>
                  <a:cubicBezTo>
                    <a:pt x="86" y="229"/>
                    <a:pt x="86" y="229"/>
                    <a:pt x="86" y="229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5" y="229"/>
                    <a:pt x="85" y="230"/>
                    <a:pt x="84" y="230"/>
                  </a:cubicBezTo>
                  <a:cubicBezTo>
                    <a:pt x="83" y="230"/>
                    <a:pt x="83" y="230"/>
                    <a:pt x="82" y="229"/>
                  </a:cubicBezTo>
                  <a:cubicBezTo>
                    <a:pt x="84" y="228"/>
                    <a:pt x="86" y="226"/>
                    <a:pt x="87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7" y="224"/>
                  </a:moveTo>
                  <a:cubicBezTo>
                    <a:pt x="87" y="224"/>
                    <a:pt x="87" y="224"/>
                    <a:pt x="87" y="224"/>
                  </a:cubicBezTo>
                  <a:cubicBezTo>
                    <a:pt x="86" y="225"/>
                    <a:pt x="85" y="226"/>
                    <a:pt x="84" y="227"/>
                  </a:cubicBezTo>
                  <a:cubicBezTo>
                    <a:pt x="84" y="227"/>
                    <a:pt x="84" y="227"/>
                    <a:pt x="83" y="227"/>
                  </a:cubicBezTo>
                  <a:cubicBezTo>
                    <a:pt x="83" y="228"/>
                    <a:pt x="82" y="228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2" y="228"/>
                    <a:pt x="82" y="228"/>
                    <a:pt x="83" y="227"/>
                  </a:cubicBezTo>
                  <a:cubicBezTo>
                    <a:pt x="83" y="227"/>
                    <a:pt x="83" y="227"/>
                    <a:pt x="82" y="227"/>
                  </a:cubicBezTo>
                  <a:cubicBezTo>
                    <a:pt x="82" y="227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0" y="228"/>
                    <a:pt x="80" y="228"/>
                  </a:cubicBezTo>
                  <a:cubicBezTo>
                    <a:pt x="81" y="227"/>
                    <a:pt x="82" y="226"/>
                    <a:pt x="83" y="226"/>
                  </a:cubicBezTo>
                  <a:cubicBezTo>
                    <a:pt x="84" y="225"/>
                    <a:pt x="83" y="225"/>
                    <a:pt x="83" y="225"/>
                  </a:cubicBezTo>
                  <a:cubicBezTo>
                    <a:pt x="82" y="226"/>
                    <a:pt x="81" y="227"/>
                    <a:pt x="80" y="228"/>
                  </a:cubicBezTo>
                  <a:cubicBezTo>
                    <a:pt x="80" y="228"/>
                    <a:pt x="80" y="227"/>
                    <a:pt x="79" y="227"/>
                  </a:cubicBezTo>
                  <a:cubicBezTo>
                    <a:pt x="81" y="227"/>
                    <a:pt x="82" y="226"/>
                    <a:pt x="83" y="225"/>
                  </a:cubicBezTo>
                  <a:cubicBezTo>
                    <a:pt x="83" y="225"/>
                    <a:pt x="83" y="224"/>
                    <a:pt x="83" y="224"/>
                  </a:cubicBezTo>
                  <a:cubicBezTo>
                    <a:pt x="81" y="225"/>
                    <a:pt x="80" y="226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80" y="225"/>
                    <a:pt x="83" y="223"/>
                    <a:pt x="85" y="222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82" y="223"/>
                    <a:pt x="80" y="224"/>
                    <a:pt x="78" y="226"/>
                  </a:cubicBezTo>
                  <a:cubicBezTo>
                    <a:pt x="78" y="226"/>
                    <a:pt x="78" y="225"/>
                    <a:pt x="77" y="224"/>
                  </a:cubicBezTo>
                  <a:cubicBezTo>
                    <a:pt x="79" y="223"/>
                    <a:pt x="81" y="222"/>
                    <a:pt x="83" y="221"/>
                  </a:cubicBezTo>
                  <a:cubicBezTo>
                    <a:pt x="83" y="221"/>
                    <a:pt x="83" y="220"/>
                    <a:pt x="82" y="220"/>
                  </a:cubicBezTo>
                  <a:cubicBezTo>
                    <a:pt x="81" y="222"/>
                    <a:pt x="79" y="223"/>
                    <a:pt x="77" y="224"/>
                  </a:cubicBezTo>
                  <a:cubicBezTo>
                    <a:pt x="77" y="224"/>
                    <a:pt x="77" y="224"/>
                    <a:pt x="77" y="223"/>
                  </a:cubicBezTo>
                  <a:cubicBezTo>
                    <a:pt x="79" y="222"/>
                    <a:pt x="80" y="221"/>
                    <a:pt x="82" y="220"/>
                  </a:cubicBezTo>
                  <a:cubicBezTo>
                    <a:pt x="82" y="220"/>
                    <a:pt x="82" y="220"/>
                    <a:pt x="82" y="220"/>
                  </a:cubicBezTo>
                  <a:cubicBezTo>
                    <a:pt x="80" y="221"/>
                    <a:pt x="78" y="222"/>
                    <a:pt x="77" y="223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78" y="221"/>
                    <a:pt x="80" y="220"/>
                    <a:pt x="82" y="219"/>
                  </a:cubicBezTo>
                  <a:cubicBezTo>
                    <a:pt x="82" y="219"/>
                    <a:pt x="83" y="219"/>
                    <a:pt x="84" y="219"/>
                  </a:cubicBezTo>
                  <a:cubicBezTo>
                    <a:pt x="84" y="219"/>
                    <a:pt x="84" y="220"/>
                    <a:pt x="84" y="220"/>
                  </a:cubicBezTo>
                  <a:cubicBezTo>
                    <a:pt x="85" y="221"/>
                    <a:pt x="86" y="223"/>
                    <a:pt x="87" y="224"/>
                  </a:cubicBezTo>
                  <a:close/>
                  <a:moveTo>
                    <a:pt x="85" y="219"/>
                  </a:moveTo>
                  <a:cubicBezTo>
                    <a:pt x="85" y="219"/>
                    <a:pt x="84" y="219"/>
                    <a:pt x="83" y="219"/>
                  </a:cubicBezTo>
                  <a:cubicBezTo>
                    <a:pt x="83" y="218"/>
                    <a:pt x="84" y="217"/>
                    <a:pt x="85" y="217"/>
                  </a:cubicBezTo>
                  <a:cubicBezTo>
                    <a:pt x="85" y="216"/>
                    <a:pt x="85" y="216"/>
                    <a:pt x="85" y="216"/>
                  </a:cubicBezTo>
                  <a:cubicBezTo>
                    <a:pt x="84" y="217"/>
                    <a:pt x="83" y="218"/>
                    <a:pt x="82" y="218"/>
                  </a:cubicBezTo>
                  <a:cubicBezTo>
                    <a:pt x="82" y="218"/>
                    <a:pt x="82" y="218"/>
                    <a:pt x="82" y="218"/>
                  </a:cubicBezTo>
                  <a:cubicBezTo>
                    <a:pt x="82" y="219"/>
                    <a:pt x="82" y="219"/>
                    <a:pt x="82" y="219"/>
                  </a:cubicBezTo>
                  <a:cubicBezTo>
                    <a:pt x="81" y="219"/>
                    <a:pt x="80" y="219"/>
                    <a:pt x="80" y="219"/>
                  </a:cubicBezTo>
                  <a:cubicBezTo>
                    <a:pt x="81" y="218"/>
                    <a:pt x="83" y="217"/>
                    <a:pt x="85" y="216"/>
                  </a:cubicBezTo>
                  <a:cubicBezTo>
                    <a:pt x="85" y="216"/>
                    <a:pt x="85" y="215"/>
                    <a:pt x="85" y="215"/>
                  </a:cubicBezTo>
                  <a:cubicBezTo>
                    <a:pt x="83" y="216"/>
                    <a:pt x="81" y="217"/>
                    <a:pt x="79" y="219"/>
                  </a:cubicBezTo>
                  <a:cubicBezTo>
                    <a:pt x="78" y="219"/>
                    <a:pt x="76" y="219"/>
                    <a:pt x="75" y="219"/>
                  </a:cubicBezTo>
                  <a:cubicBezTo>
                    <a:pt x="75" y="218"/>
                    <a:pt x="75" y="218"/>
                    <a:pt x="75" y="217"/>
                  </a:cubicBezTo>
                  <a:cubicBezTo>
                    <a:pt x="76" y="216"/>
                    <a:pt x="78" y="215"/>
                    <a:pt x="79" y="214"/>
                  </a:cubicBezTo>
                  <a:cubicBezTo>
                    <a:pt x="80" y="214"/>
                    <a:pt x="79" y="214"/>
                    <a:pt x="79" y="214"/>
                  </a:cubicBezTo>
                  <a:cubicBezTo>
                    <a:pt x="78" y="215"/>
                    <a:pt x="76" y="216"/>
                    <a:pt x="75" y="217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78" y="213"/>
                    <a:pt x="82" y="211"/>
                    <a:pt x="85" y="209"/>
                  </a:cubicBezTo>
                  <a:cubicBezTo>
                    <a:pt x="85" y="213"/>
                    <a:pt x="85" y="216"/>
                    <a:pt x="85" y="219"/>
                  </a:cubicBezTo>
                  <a:close/>
                  <a:moveTo>
                    <a:pt x="85" y="202"/>
                  </a:moveTo>
                  <a:cubicBezTo>
                    <a:pt x="85" y="204"/>
                    <a:pt x="85" y="205"/>
                    <a:pt x="85" y="207"/>
                  </a:cubicBezTo>
                  <a:cubicBezTo>
                    <a:pt x="85" y="207"/>
                    <a:pt x="85" y="206"/>
                    <a:pt x="85" y="207"/>
                  </a:cubicBezTo>
                  <a:cubicBezTo>
                    <a:pt x="83" y="208"/>
                    <a:pt x="82" y="208"/>
                    <a:pt x="81" y="209"/>
                  </a:cubicBezTo>
                  <a:cubicBezTo>
                    <a:pt x="81" y="210"/>
                    <a:pt x="81" y="210"/>
                    <a:pt x="82" y="210"/>
                  </a:cubicBezTo>
                  <a:cubicBezTo>
                    <a:pt x="83" y="209"/>
                    <a:pt x="84" y="208"/>
                    <a:pt x="85" y="207"/>
                  </a:cubicBezTo>
                  <a:cubicBezTo>
                    <a:pt x="85" y="208"/>
                    <a:pt x="85" y="208"/>
                    <a:pt x="85" y="209"/>
                  </a:cubicBezTo>
                  <a:cubicBezTo>
                    <a:pt x="85" y="209"/>
                    <a:pt x="85" y="209"/>
                    <a:pt x="85" y="209"/>
                  </a:cubicBezTo>
                  <a:cubicBezTo>
                    <a:pt x="82" y="211"/>
                    <a:pt x="78" y="213"/>
                    <a:pt x="75" y="215"/>
                  </a:cubicBezTo>
                  <a:cubicBezTo>
                    <a:pt x="75" y="214"/>
                    <a:pt x="75" y="213"/>
                    <a:pt x="75" y="211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7" y="210"/>
                    <a:pt x="79" y="208"/>
                    <a:pt x="80" y="207"/>
                  </a:cubicBezTo>
                  <a:cubicBezTo>
                    <a:pt x="81" y="207"/>
                    <a:pt x="80" y="206"/>
                    <a:pt x="80" y="207"/>
                  </a:cubicBezTo>
                  <a:cubicBezTo>
                    <a:pt x="78" y="208"/>
                    <a:pt x="77" y="209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8" y="207"/>
                    <a:pt x="81" y="205"/>
                    <a:pt x="85" y="202"/>
                  </a:cubicBezTo>
                  <a:close/>
                  <a:moveTo>
                    <a:pt x="84" y="196"/>
                  </a:moveTo>
                  <a:cubicBezTo>
                    <a:pt x="84" y="196"/>
                    <a:pt x="84" y="197"/>
                    <a:pt x="84" y="197"/>
                  </a:cubicBezTo>
                  <a:cubicBezTo>
                    <a:pt x="84" y="199"/>
                    <a:pt x="85" y="200"/>
                    <a:pt x="85" y="202"/>
                  </a:cubicBezTo>
                  <a:cubicBezTo>
                    <a:pt x="81" y="204"/>
                    <a:pt x="78" y="207"/>
                    <a:pt x="75" y="209"/>
                  </a:cubicBezTo>
                  <a:cubicBezTo>
                    <a:pt x="75" y="209"/>
                    <a:pt x="75" y="209"/>
                    <a:pt x="75" y="208"/>
                  </a:cubicBez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6" y="208"/>
                    <a:pt x="76" y="207"/>
                  </a:cubicBezTo>
                  <a:cubicBezTo>
                    <a:pt x="77" y="207"/>
                    <a:pt x="76" y="207"/>
                    <a:pt x="76" y="207"/>
                  </a:cubicBezTo>
                  <a:cubicBezTo>
                    <a:pt x="76" y="207"/>
                    <a:pt x="75" y="208"/>
                    <a:pt x="75" y="208"/>
                  </a:cubicBez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8"/>
                    <a:pt x="75" y="208"/>
                  </a:cubicBezTo>
                  <a:cubicBezTo>
                    <a:pt x="76" y="207"/>
                    <a:pt x="77" y="206"/>
                    <a:pt x="79" y="205"/>
                  </a:cubicBezTo>
                  <a:cubicBezTo>
                    <a:pt x="79" y="204"/>
                    <a:pt x="78" y="204"/>
                    <a:pt x="78" y="204"/>
                  </a:cubicBezTo>
                  <a:cubicBezTo>
                    <a:pt x="77" y="205"/>
                    <a:pt x="76" y="206"/>
                    <a:pt x="75" y="207"/>
                  </a:cubicBezTo>
                  <a:cubicBezTo>
                    <a:pt x="75" y="207"/>
                    <a:pt x="75" y="207"/>
                    <a:pt x="75" y="206"/>
                  </a:cubicBezTo>
                  <a:cubicBezTo>
                    <a:pt x="76" y="205"/>
                    <a:pt x="77" y="204"/>
                    <a:pt x="78" y="203"/>
                  </a:cubicBezTo>
                  <a:cubicBezTo>
                    <a:pt x="78" y="203"/>
                    <a:pt x="78" y="203"/>
                    <a:pt x="78" y="203"/>
                  </a:cubicBezTo>
                  <a:cubicBezTo>
                    <a:pt x="77" y="204"/>
                    <a:pt x="76" y="205"/>
                    <a:pt x="74" y="206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6" y="204"/>
                    <a:pt x="77" y="203"/>
                    <a:pt x="78" y="202"/>
                  </a:cubicBezTo>
                  <a:cubicBezTo>
                    <a:pt x="78" y="202"/>
                    <a:pt x="78" y="202"/>
                    <a:pt x="77" y="202"/>
                  </a:cubicBezTo>
                  <a:cubicBezTo>
                    <a:pt x="76" y="203"/>
                    <a:pt x="75" y="203"/>
                    <a:pt x="74" y="204"/>
                  </a:cubicBezTo>
                  <a:cubicBezTo>
                    <a:pt x="74" y="204"/>
                    <a:pt x="74" y="204"/>
                    <a:pt x="74" y="204"/>
                  </a:cubicBezTo>
                  <a:cubicBezTo>
                    <a:pt x="77" y="201"/>
                    <a:pt x="81" y="198"/>
                    <a:pt x="84" y="196"/>
                  </a:cubicBezTo>
                  <a:close/>
                  <a:moveTo>
                    <a:pt x="84" y="191"/>
                  </a:moveTo>
                  <a:cubicBezTo>
                    <a:pt x="84" y="191"/>
                    <a:pt x="84" y="191"/>
                    <a:pt x="84" y="191"/>
                  </a:cubicBezTo>
                  <a:cubicBezTo>
                    <a:pt x="84" y="191"/>
                    <a:pt x="84" y="191"/>
                    <a:pt x="84" y="191"/>
                  </a:cubicBezTo>
                  <a:cubicBezTo>
                    <a:pt x="84" y="191"/>
                    <a:pt x="84" y="191"/>
                    <a:pt x="84" y="191"/>
                  </a:cubicBezTo>
                  <a:cubicBezTo>
                    <a:pt x="82" y="192"/>
                    <a:pt x="81" y="193"/>
                    <a:pt x="80" y="195"/>
                  </a:cubicBezTo>
                  <a:cubicBezTo>
                    <a:pt x="79" y="195"/>
                    <a:pt x="80" y="195"/>
                    <a:pt x="80" y="195"/>
                  </a:cubicBezTo>
                  <a:cubicBezTo>
                    <a:pt x="81" y="194"/>
                    <a:pt x="83" y="193"/>
                    <a:pt x="84" y="191"/>
                  </a:cubicBezTo>
                  <a:cubicBezTo>
                    <a:pt x="84" y="193"/>
                    <a:pt x="84" y="194"/>
                    <a:pt x="84" y="1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1" y="198"/>
                    <a:pt x="77" y="200"/>
                    <a:pt x="74" y="203"/>
                  </a:cubicBezTo>
                  <a:cubicBezTo>
                    <a:pt x="74" y="201"/>
                    <a:pt x="74" y="200"/>
                    <a:pt x="74" y="198"/>
                  </a:cubicBezTo>
                  <a:cubicBezTo>
                    <a:pt x="74" y="198"/>
                    <a:pt x="74" y="198"/>
                    <a:pt x="74" y="198"/>
                  </a:cubicBezTo>
                  <a:cubicBezTo>
                    <a:pt x="76" y="197"/>
                    <a:pt x="77" y="197"/>
                    <a:pt x="78" y="196"/>
                  </a:cubicBezTo>
                  <a:cubicBezTo>
                    <a:pt x="79" y="196"/>
                    <a:pt x="78" y="195"/>
                    <a:pt x="78" y="195"/>
                  </a:cubicBezTo>
                  <a:cubicBezTo>
                    <a:pt x="77" y="196"/>
                    <a:pt x="75" y="197"/>
                    <a:pt x="74" y="198"/>
                  </a:cubicBezTo>
                  <a:cubicBezTo>
                    <a:pt x="74" y="198"/>
                    <a:pt x="74" y="197"/>
                    <a:pt x="74" y="197"/>
                  </a:cubicBezTo>
                  <a:cubicBezTo>
                    <a:pt x="77" y="195"/>
                    <a:pt x="81" y="192"/>
                    <a:pt x="84" y="190"/>
                  </a:cubicBezTo>
                  <a:cubicBezTo>
                    <a:pt x="84" y="190"/>
                    <a:pt x="84" y="191"/>
                    <a:pt x="84" y="191"/>
                  </a:cubicBezTo>
                  <a:close/>
                  <a:moveTo>
                    <a:pt x="84" y="189"/>
                  </a:moveTo>
                  <a:cubicBezTo>
                    <a:pt x="74" y="197"/>
                    <a:pt x="74" y="197"/>
                    <a:pt x="74" y="197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6" y="195"/>
                    <a:pt x="77" y="194"/>
                    <a:pt x="79" y="192"/>
                  </a:cubicBezTo>
                  <a:cubicBezTo>
                    <a:pt x="79" y="192"/>
                    <a:pt x="79" y="192"/>
                    <a:pt x="79" y="192"/>
                  </a:cubicBezTo>
                  <a:cubicBezTo>
                    <a:pt x="77" y="193"/>
                    <a:pt x="76" y="194"/>
                    <a:pt x="74" y="195"/>
                  </a:cubicBezTo>
                  <a:cubicBezTo>
                    <a:pt x="74" y="195"/>
                    <a:pt x="74" y="194"/>
                    <a:pt x="74" y="193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6" y="191"/>
                    <a:pt x="78" y="190"/>
                  </a:cubicBezTo>
                  <a:cubicBezTo>
                    <a:pt x="78" y="190"/>
                    <a:pt x="78" y="189"/>
                    <a:pt x="78" y="190"/>
                  </a:cubicBezTo>
                  <a:cubicBezTo>
                    <a:pt x="76" y="191"/>
                    <a:pt x="75" y="191"/>
                    <a:pt x="74" y="192"/>
                  </a:cubicBezTo>
                  <a:cubicBezTo>
                    <a:pt x="73" y="192"/>
                    <a:pt x="73" y="191"/>
                    <a:pt x="73" y="190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7" y="188"/>
                    <a:pt x="80" y="185"/>
                    <a:pt x="84" y="183"/>
                  </a:cubicBezTo>
                  <a:cubicBezTo>
                    <a:pt x="84" y="183"/>
                    <a:pt x="84" y="182"/>
                    <a:pt x="83" y="182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3" y="189"/>
                    <a:pt x="73" y="188"/>
                    <a:pt x="73" y="187"/>
                  </a:cubicBezTo>
                  <a:cubicBezTo>
                    <a:pt x="74" y="186"/>
                    <a:pt x="76" y="184"/>
                    <a:pt x="78" y="183"/>
                  </a:cubicBezTo>
                  <a:cubicBezTo>
                    <a:pt x="78" y="183"/>
                    <a:pt x="78" y="183"/>
                    <a:pt x="77" y="183"/>
                  </a:cubicBezTo>
                  <a:cubicBezTo>
                    <a:pt x="76" y="184"/>
                    <a:pt x="74" y="185"/>
                    <a:pt x="73" y="187"/>
                  </a:cubicBezTo>
                  <a:cubicBezTo>
                    <a:pt x="73" y="186"/>
                    <a:pt x="73" y="185"/>
                    <a:pt x="73" y="184"/>
                  </a:cubicBezTo>
                  <a:cubicBezTo>
                    <a:pt x="74" y="183"/>
                    <a:pt x="75" y="183"/>
                    <a:pt x="76" y="182"/>
                  </a:cubicBezTo>
                  <a:cubicBezTo>
                    <a:pt x="75" y="183"/>
                    <a:pt x="74" y="183"/>
                    <a:pt x="73" y="184"/>
                  </a:cubicBezTo>
                  <a:cubicBezTo>
                    <a:pt x="73" y="185"/>
                    <a:pt x="73" y="185"/>
                    <a:pt x="73" y="185"/>
                  </a:cubicBezTo>
                  <a:cubicBezTo>
                    <a:pt x="77" y="182"/>
                    <a:pt x="80" y="179"/>
                    <a:pt x="84" y="176"/>
                  </a:cubicBezTo>
                  <a:cubicBezTo>
                    <a:pt x="84" y="181"/>
                    <a:pt x="84" y="185"/>
                    <a:pt x="84" y="189"/>
                  </a:cubicBezTo>
                  <a:close/>
                  <a:moveTo>
                    <a:pt x="84" y="109"/>
                  </a:moveTo>
                  <a:cubicBezTo>
                    <a:pt x="85" y="110"/>
                    <a:pt x="85" y="111"/>
                    <a:pt x="85" y="112"/>
                  </a:cubicBezTo>
                  <a:cubicBezTo>
                    <a:pt x="85" y="112"/>
                    <a:pt x="85" y="113"/>
                    <a:pt x="85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3" y="114"/>
                    <a:pt x="81" y="116"/>
                    <a:pt x="80" y="117"/>
                  </a:cubicBezTo>
                  <a:cubicBezTo>
                    <a:pt x="79" y="118"/>
                    <a:pt x="80" y="118"/>
                    <a:pt x="80" y="118"/>
                  </a:cubicBezTo>
                  <a:cubicBezTo>
                    <a:pt x="82" y="116"/>
                    <a:pt x="83" y="115"/>
                    <a:pt x="85" y="113"/>
                  </a:cubicBezTo>
                  <a:cubicBezTo>
                    <a:pt x="85" y="114"/>
                    <a:pt x="85" y="115"/>
                    <a:pt x="85" y="116"/>
                  </a:cubicBezTo>
                  <a:cubicBezTo>
                    <a:pt x="85" y="118"/>
                    <a:pt x="83" y="118"/>
                    <a:pt x="81" y="119"/>
                  </a:cubicBezTo>
                  <a:cubicBezTo>
                    <a:pt x="81" y="119"/>
                    <a:pt x="80" y="119"/>
                    <a:pt x="79" y="119"/>
                  </a:cubicBezTo>
                  <a:cubicBezTo>
                    <a:pt x="79" y="119"/>
                    <a:pt x="79" y="119"/>
                    <a:pt x="80" y="119"/>
                  </a:cubicBezTo>
                  <a:cubicBezTo>
                    <a:pt x="80" y="119"/>
                    <a:pt x="80" y="118"/>
                    <a:pt x="79" y="118"/>
                  </a:cubicBezTo>
                  <a:cubicBezTo>
                    <a:pt x="79" y="119"/>
                    <a:pt x="79" y="119"/>
                    <a:pt x="78" y="120"/>
                  </a:cubicBezTo>
                  <a:cubicBezTo>
                    <a:pt x="78" y="120"/>
                    <a:pt x="77" y="120"/>
                    <a:pt x="77" y="120"/>
                  </a:cubicBezTo>
                  <a:cubicBezTo>
                    <a:pt x="77" y="120"/>
                    <a:pt x="78" y="119"/>
                    <a:pt x="79" y="119"/>
                  </a:cubicBezTo>
                  <a:cubicBezTo>
                    <a:pt x="79" y="118"/>
                    <a:pt x="78" y="118"/>
                    <a:pt x="78" y="118"/>
                  </a:cubicBezTo>
                  <a:cubicBezTo>
                    <a:pt x="77" y="119"/>
                    <a:pt x="76" y="120"/>
                    <a:pt x="75" y="121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3" y="120"/>
                    <a:pt x="75" y="118"/>
                    <a:pt x="78" y="116"/>
                  </a:cubicBezTo>
                  <a:cubicBezTo>
                    <a:pt x="78" y="116"/>
                    <a:pt x="78" y="116"/>
                    <a:pt x="78" y="116"/>
                  </a:cubicBezTo>
                  <a:cubicBezTo>
                    <a:pt x="75" y="118"/>
                    <a:pt x="72" y="120"/>
                    <a:pt x="70" y="122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8" y="123"/>
                    <a:pt x="68" y="123"/>
                  </a:cubicBezTo>
                  <a:cubicBezTo>
                    <a:pt x="68" y="123"/>
                    <a:pt x="68" y="122"/>
                    <a:pt x="68" y="122"/>
                  </a:cubicBezTo>
                  <a:cubicBezTo>
                    <a:pt x="70" y="121"/>
                    <a:pt x="72" y="120"/>
                    <a:pt x="74" y="118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2" y="119"/>
                    <a:pt x="71" y="120"/>
                    <a:pt x="69" y="121"/>
                  </a:cubicBezTo>
                  <a:cubicBezTo>
                    <a:pt x="69" y="121"/>
                    <a:pt x="69" y="121"/>
                    <a:pt x="68" y="121"/>
                  </a:cubicBezTo>
                  <a:cubicBezTo>
                    <a:pt x="68" y="121"/>
                    <a:pt x="68" y="121"/>
                    <a:pt x="68" y="122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9" y="120"/>
                    <a:pt x="71" y="119"/>
                    <a:pt x="72" y="118"/>
                  </a:cubicBezTo>
                  <a:cubicBezTo>
                    <a:pt x="73" y="118"/>
                    <a:pt x="72" y="118"/>
                    <a:pt x="72" y="118"/>
                  </a:cubicBezTo>
                  <a:cubicBezTo>
                    <a:pt x="71" y="119"/>
                    <a:pt x="69" y="120"/>
                    <a:pt x="68" y="121"/>
                  </a:cubicBezTo>
                  <a:cubicBezTo>
                    <a:pt x="68" y="121"/>
                    <a:pt x="68" y="121"/>
                    <a:pt x="68" y="120"/>
                  </a:cubicBezTo>
                  <a:cubicBezTo>
                    <a:pt x="71" y="118"/>
                    <a:pt x="73" y="116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3" y="116"/>
                    <a:pt x="70" y="118"/>
                    <a:pt x="68" y="120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70" y="117"/>
                    <a:pt x="72" y="115"/>
                    <a:pt x="75" y="114"/>
                  </a:cubicBezTo>
                  <a:cubicBezTo>
                    <a:pt x="75" y="113"/>
                    <a:pt x="75" y="113"/>
                    <a:pt x="74" y="113"/>
                  </a:cubicBezTo>
                  <a:cubicBezTo>
                    <a:pt x="72" y="115"/>
                    <a:pt x="70" y="117"/>
                    <a:pt x="68" y="118"/>
                  </a:cubicBezTo>
                  <a:cubicBezTo>
                    <a:pt x="68" y="118"/>
                    <a:pt x="68" y="118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70" y="116"/>
                    <a:pt x="72" y="115"/>
                    <a:pt x="73" y="113"/>
                  </a:cubicBezTo>
                  <a:cubicBezTo>
                    <a:pt x="74" y="113"/>
                    <a:pt x="73" y="113"/>
                    <a:pt x="73" y="113"/>
                  </a:cubicBezTo>
                  <a:cubicBezTo>
                    <a:pt x="71" y="114"/>
                    <a:pt x="69" y="115"/>
                    <a:pt x="68" y="117"/>
                  </a:cubicBezTo>
                  <a:cubicBezTo>
                    <a:pt x="68" y="117"/>
                    <a:pt x="67" y="116"/>
                    <a:pt x="67" y="116"/>
                  </a:cubicBezTo>
                  <a:cubicBezTo>
                    <a:pt x="73" y="112"/>
                    <a:pt x="78" y="108"/>
                    <a:pt x="84" y="104"/>
                  </a:cubicBezTo>
                  <a:cubicBezTo>
                    <a:pt x="84" y="106"/>
                    <a:pt x="84" y="108"/>
                    <a:pt x="84" y="109"/>
                  </a:cubicBezTo>
                  <a:close/>
                  <a:moveTo>
                    <a:pt x="83" y="99"/>
                  </a:moveTo>
                  <a:cubicBezTo>
                    <a:pt x="83" y="99"/>
                    <a:pt x="83" y="99"/>
                    <a:pt x="83" y="99"/>
                  </a:cubicBezTo>
                  <a:cubicBezTo>
                    <a:pt x="81" y="100"/>
                    <a:pt x="78" y="102"/>
                    <a:pt x="76" y="104"/>
                  </a:cubicBezTo>
                  <a:cubicBezTo>
                    <a:pt x="76" y="104"/>
                    <a:pt x="77" y="104"/>
                    <a:pt x="77" y="104"/>
                  </a:cubicBezTo>
                  <a:cubicBezTo>
                    <a:pt x="79" y="102"/>
                    <a:pt x="81" y="101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100"/>
                    <a:pt x="83" y="101"/>
                    <a:pt x="84" y="102"/>
                  </a:cubicBezTo>
                  <a:cubicBezTo>
                    <a:pt x="84" y="102"/>
                    <a:pt x="83" y="102"/>
                    <a:pt x="83" y="102"/>
                  </a:cubicBezTo>
                  <a:cubicBezTo>
                    <a:pt x="83" y="102"/>
                    <a:pt x="82" y="103"/>
                    <a:pt x="81" y="104"/>
                  </a:cubicBezTo>
                  <a:cubicBezTo>
                    <a:pt x="81" y="104"/>
                    <a:pt x="81" y="104"/>
                    <a:pt x="81" y="104"/>
                  </a:cubicBezTo>
                  <a:cubicBezTo>
                    <a:pt x="82" y="103"/>
                    <a:pt x="83" y="103"/>
                    <a:pt x="84" y="102"/>
                  </a:cubicBezTo>
                  <a:cubicBezTo>
                    <a:pt x="84" y="102"/>
                    <a:pt x="84" y="102"/>
                    <a:pt x="84" y="103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0" y="105"/>
                    <a:pt x="80" y="105"/>
                    <a:pt x="80" y="105"/>
                  </a:cubicBezTo>
                  <a:cubicBezTo>
                    <a:pt x="80" y="105"/>
                    <a:pt x="80" y="105"/>
                    <a:pt x="81" y="105"/>
                  </a:cubicBezTo>
                  <a:cubicBezTo>
                    <a:pt x="82" y="104"/>
                    <a:pt x="83" y="104"/>
                    <a:pt x="84" y="103"/>
                  </a:cubicBezTo>
                  <a:cubicBezTo>
                    <a:pt x="84" y="103"/>
                    <a:pt x="84" y="104"/>
                    <a:pt x="84" y="104"/>
                  </a:cubicBezTo>
                  <a:cubicBezTo>
                    <a:pt x="78" y="108"/>
                    <a:pt x="73" y="112"/>
                    <a:pt x="67" y="116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7" y="115"/>
                    <a:pt x="67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9" y="114"/>
                    <a:pt x="70" y="113"/>
                    <a:pt x="72" y="112"/>
                  </a:cubicBezTo>
                  <a:cubicBezTo>
                    <a:pt x="72" y="112"/>
                    <a:pt x="72" y="111"/>
                    <a:pt x="72" y="111"/>
                  </a:cubicBezTo>
                  <a:cubicBezTo>
                    <a:pt x="70" y="112"/>
                    <a:pt x="69" y="113"/>
                    <a:pt x="67" y="11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71" y="112"/>
                    <a:pt x="74" y="109"/>
                    <a:pt x="77" y="107"/>
                  </a:cubicBezTo>
                  <a:cubicBezTo>
                    <a:pt x="78" y="107"/>
                    <a:pt x="77" y="106"/>
                    <a:pt x="77" y="106"/>
                  </a:cubicBezTo>
                  <a:cubicBezTo>
                    <a:pt x="74" y="109"/>
                    <a:pt x="71" y="111"/>
                    <a:pt x="67" y="114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9" y="112"/>
                    <a:pt x="70" y="111"/>
                    <a:pt x="72" y="110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0" y="110"/>
                    <a:pt x="69" y="111"/>
                    <a:pt x="67" y="112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7" y="112"/>
                    <a:pt x="67" y="112"/>
                    <a:pt x="68" y="112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9" y="111"/>
                    <a:pt x="69" y="111"/>
                    <a:pt x="70" y="110"/>
                  </a:cubicBezTo>
                  <a:cubicBezTo>
                    <a:pt x="70" y="110"/>
                    <a:pt x="71" y="109"/>
                    <a:pt x="72" y="109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1" y="109"/>
                    <a:pt x="70" y="109"/>
                    <a:pt x="69" y="110"/>
                  </a:cubicBezTo>
                  <a:cubicBezTo>
                    <a:pt x="69" y="110"/>
                    <a:pt x="68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8" y="110"/>
                    <a:pt x="68" y="110"/>
                    <a:pt x="69" y="109"/>
                  </a:cubicBezTo>
                  <a:cubicBezTo>
                    <a:pt x="70" y="109"/>
                    <a:pt x="71" y="108"/>
                    <a:pt x="72" y="107"/>
                  </a:cubicBezTo>
                  <a:cubicBezTo>
                    <a:pt x="72" y="107"/>
                    <a:pt x="72" y="107"/>
                    <a:pt x="71" y="107"/>
                  </a:cubicBezTo>
                  <a:cubicBezTo>
                    <a:pt x="71" y="108"/>
                    <a:pt x="70" y="108"/>
                    <a:pt x="69" y="109"/>
                  </a:cubicBezTo>
                  <a:cubicBezTo>
                    <a:pt x="69" y="109"/>
                    <a:pt x="68" y="109"/>
                    <a:pt x="68" y="110"/>
                  </a:cubicBezTo>
                  <a:cubicBezTo>
                    <a:pt x="68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72" y="105"/>
                    <a:pt x="78" y="102"/>
                    <a:pt x="83" y="98"/>
                  </a:cubicBezTo>
                  <a:cubicBezTo>
                    <a:pt x="83" y="98"/>
                    <a:pt x="83" y="98"/>
                    <a:pt x="83" y="99"/>
                  </a:cubicBezTo>
                  <a:close/>
                  <a:moveTo>
                    <a:pt x="83" y="93"/>
                  </a:moveTo>
                  <a:cubicBezTo>
                    <a:pt x="83" y="93"/>
                    <a:pt x="83" y="93"/>
                    <a:pt x="83" y="93"/>
                  </a:cubicBezTo>
                  <a:cubicBezTo>
                    <a:pt x="80" y="95"/>
                    <a:pt x="77" y="97"/>
                    <a:pt x="75" y="99"/>
                  </a:cubicBezTo>
                  <a:cubicBezTo>
                    <a:pt x="74" y="99"/>
                    <a:pt x="75" y="99"/>
                    <a:pt x="75" y="99"/>
                  </a:cubicBezTo>
                  <a:cubicBezTo>
                    <a:pt x="78" y="97"/>
                    <a:pt x="80" y="96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2" y="95"/>
                    <a:pt x="81" y="95"/>
                    <a:pt x="80" y="96"/>
                  </a:cubicBezTo>
                  <a:cubicBezTo>
                    <a:pt x="80" y="96"/>
                    <a:pt x="80" y="96"/>
                    <a:pt x="81" y="96"/>
                  </a:cubicBezTo>
                  <a:cubicBezTo>
                    <a:pt x="81" y="96"/>
                    <a:pt x="82" y="95"/>
                    <a:pt x="83" y="95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0" y="96"/>
                    <a:pt x="78" y="98"/>
                    <a:pt x="76" y="100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8" y="98"/>
                    <a:pt x="80" y="97"/>
                    <a:pt x="83" y="96"/>
                  </a:cubicBezTo>
                  <a:cubicBezTo>
                    <a:pt x="82" y="96"/>
                    <a:pt x="81" y="97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97"/>
                    <a:pt x="82" y="97"/>
                    <a:pt x="83" y="96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83" y="96"/>
                    <a:pt x="83" y="96"/>
                    <a:pt x="83" y="95"/>
                  </a:cubicBezTo>
                  <a:cubicBezTo>
                    <a:pt x="83" y="96"/>
                    <a:pt x="83" y="96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1" y="97"/>
                    <a:pt x="80" y="98"/>
                    <a:pt x="78" y="99"/>
                  </a:cubicBezTo>
                  <a:cubicBezTo>
                    <a:pt x="78" y="99"/>
                    <a:pt x="78" y="100"/>
                    <a:pt x="79" y="100"/>
                  </a:cubicBezTo>
                  <a:cubicBezTo>
                    <a:pt x="80" y="99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77" y="101"/>
                    <a:pt x="72" y="105"/>
                    <a:pt x="67" y="109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67" y="108"/>
                    <a:pt x="67" y="108"/>
                    <a:pt x="67" y="108"/>
                  </a:cubicBezTo>
                  <a:cubicBezTo>
                    <a:pt x="70" y="106"/>
                    <a:pt x="73" y="103"/>
                    <a:pt x="76" y="101"/>
                  </a:cubicBezTo>
                  <a:cubicBezTo>
                    <a:pt x="76" y="101"/>
                    <a:pt x="76" y="100"/>
                    <a:pt x="76" y="100"/>
                  </a:cubicBezTo>
                  <a:cubicBezTo>
                    <a:pt x="73" y="103"/>
                    <a:pt x="70" y="105"/>
                    <a:pt x="67" y="108"/>
                  </a:cubicBezTo>
                  <a:cubicBezTo>
                    <a:pt x="67" y="107"/>
                    <a:pt x="67" y="107"/>
                    <a:pt x="66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9" y="105"/>
                    <a:pt x="71" y="103"/>
                    <a:pt x="74" y="101"/>
                  </a:cubicBezTo>
                  <a:cubicBezTo>
                    <a:pt x="74" y="101"/>
                    <a:pt x="74" y="100"/>
                    <a:pt x="73" y="101"/>
                  </a:cubicBezTo>
                  <a:cubicBezTo>
                    <a:pt x="71" y="102"/>
                    <a:pt x="69" y="104"/>
                    <a:pt x="66" y="106"/>
                  </a:cubicBezTo>
                  <a:cubicBezTo>
                    <a:pt x="66" y="105"/>
                    <a:pt x="66" y="105"/>
                    <a:pt x="66" y="104"/>
                  </a:cubicBezTo>
                  <a:cubicBezTo>
                    <a:pt x="72" y="100"/>
                    <a:pt x="77" y="96"/>
                    <a:pt x="83" y="93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3"/>
                    <a:pt x="83" y="93"/>
                    <a:pt x="83" y="93"/>
                  </a:cubicBezTo>
                  <a:close/>
                  <a:moveTo>
                    <a:pt x="65" y="88"/>
                  </a:moveTo>
                  <a:cubicBezTo>
                    <a:pt x="70" y="83"/>
                    <a:pt x="75" y="79"/>
                    <a:pt x="81" y="74"/>
                  </a:cubicBezTo>
                  <a:cubicBezTo>
                    <a:pt x="81" y="74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79" y="76"/>
                    <a:pt x="77" y="77"/>
                    <a:pt x="75" y="79"/>
                  </a:cubicBezTo>
                  <a:cubicBezTo>
                    <a:pt x="75" y="79"/>
                    <a:pt x="75" y="79"/>
                    <a:pt x="76" y="79"/>
                  </a:cubicBezTo>
                  <a:cubicBezTo>
                    <a:pt x="77" y="78"/>
                    <a:pt x="79" y="76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5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7"/>
                    <a:pt x="80" y="77"/>
                    <a:pt x="79" y="78"/>
                  </a:cubicBezTo>
                  <a:cubicBezTo>
                    <a:pt x="79" y="78"/>
                    <a:pt x="79" y="78"/>
                    <a:pt x="80" y="78"/>
                  </a:cubicBezTo>
                  <a:cubicBezTo>
                    <a:pt x="80" y="78"/>
                    <a:pt x="81" y="77"/>
                    <a:pt x="81" y="77"/>
                  </a:cubicBezTo>
                  <a:cubicBezTo>
                    <a:pt x="81" y="77"/>
                    <a:pt x="81" y="77"/>
                    <a:pt x="81" y="78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6" y="82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7" y="83"/>
                    <a:pt x="78" y="81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79"/>
                    <a:pt x="81" y="79"/>
                    <a:pt x="81" y="78"/>
                  </a:cubicBezTo>
                  <a:cubicBezTo>
                    <a:pt x="81" y="79"/>
                    <a:pt x="81" y="79"/>
                    <a:pt x="81" y="80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80"/>
                    <a:pt x="80" y="80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1" y="81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2" y="81"/>
                    <a:pt x="82" y="82"/>
                    <a:pt x="82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79" y="85"/>
                    <a:pt x="77" y="86"/>
                    <a:pt x="75" y="88"/>
                  </a:cubicBezTo>
                  <a:cubicBezTo>
                    <a:pt x="75" y="88"/>
                    <a:pt x="75" y="89"/>
                    <a:pt x="75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7" y="88"/>
                    <a:pt x="77" y="88"/>
                  </a:cubicBezTo>
                  <a:cubicBezTo>
                    <a:pt x="78" y="87"/>
                    <a:pt x="80" y="86"/>
                    <a:pt x="82" y="85"/>
                  </a:cubicBezTo>
                  <a:cubicBezTo>
                    <a:pt x="82" y="85"/>
                    <a:pt x="82" y="85"/>
                    <a:pt x="81" y="85"/>
                  </a:cubicBezTo>
                  <a:cubicBezTo>
                    <a:pt x="80" y="85"/>
                    <a:pt x="79" y="86"/>
                    <a:pt x="78" y="86"/>
                  </a:cubicBezTo>
                  <a:cubicBezTo>
                    <a:pt x="79" y="85"/>
                    <a:pt x="81" y="85"/>
                    <a:pt x="82" y="84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2" y="84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1" y="86"/>
                    <a:pt x="81" y="86"/>
                    <a:pt x="80" y="86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1" y="86"/>
                    <a:pt x="81" y="86"/>
                    <a:pt x="82" y="86"/>
                  </a:cubicBezTo>
                  <a:cubicBezTo>
                    <a:pt x="82" y="87"/>
                    <a:pt x="82" y="88"/>
                    <a:pt x="82" y="89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1" y="90"/>
                    <a:pt x="79" y="91"/>
                    <a:pt x="77" y="92"/>
                  </a:cubicBezTo>
                  <a:cubicBezTo>
                    <a:pt x="77" y="92"/>
                    <a:pt x="77" y="92"/>
                    <a:pt x="78" y="92"/>
                  </a:cubicBezTo>
                  <a:cubicBezTo>
                    <a:pt x="79" y="91"/>
                    <a:pt x="81" y="90"/>
                    <a:pt x="82" y="89"/>
                  </a:cubicBezTo>
                  <a:cubicBezTo>
                    <a:pt x="82" y="90"/>
                    <a:pt x="83" y="91"/>
                    <a:pt x="83" y="92"/>
                  </a:cubicBezTo>
                  <a:cubicBezTo>
                    <a:pt x="83" y="92"/>
                    <a:pt x="82" y="92"/>
                    <a:pt x="82" y="92"/>
                  </a:cubicBezTo>
                  <a:cubicBezTo>
                    <a:pt x="77" y="96"/>
                    <a:pt x="71" y="100"/>
                    <a:pt x="66" y="104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1" y="99"/>
                    <a:pt x="77" y="95"/>
                    <a:pt x="82" y="92"/>
                  </a:cubicBezTo>
                  <a:cubicBezTo>
                    <a:pt x="83" y="92"/>
                    <a:pt x="82" y="91"/>
                    <a:pt x="82" y="91"/>
                  </a:cubicBezTo>
                  <a:cubicBezTo>
                    <a:pt x="77" y="95"/>
                    <a:pt x="71" y="98"/>
                    <a:pt x="66" y="102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0" y="98"/>
                    <a:pt x="73" y="96"/>
                    <a:pt x="77" y="93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3" y="95"/>
                    <a:pt x="69" y="98"/>
                    <a:pt x="66" y="100"/>
                  </a:cubicBezTo>
                  <a:cubicBezTo>
                    <a:pt x="66" y="100"/>
                    <a:pt x="66" y="100"/>
                    <a:pt x="66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9" y="97"/>
                    <a:pt x="72" y="95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2" y="95"/>
                    <a:pt x="69" y="97"/>
                    <a:pt x="66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6" y="99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7" y="96"/>
                    <a:pt x="68" y="96"/>
                  </a:cubicBezTo>
                  <a:cubicBezTo>
                    <a:pt x="68" y="95"/>
                    <a:pt x="69" y="95"/>
                    <a:pt x="70" y="94"/>
                  </a:cubicBezTo>
                  <a:cubicBezTo>
                    <a:pt x="71" y="93"/>
                    <a:pt x="73" y="92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1" y="93"/>
                    <a:pt x="68" y="95"/>
                    <a:pt x="65" y="97"/>
                  </a:cubicBezTo>
                  <a:cubicBezTo>
                    <a:pt x="65" y="96"/>
                    <a:pt x="65" y="95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71" y="91"/>
                    <a:pt x="76" y="87"/>
                    <a:pt x="82" y="82"/>
                  </a:cubicBezTo>
                  <a:cubicBezTo>
                    <a:pt x="82" y="82"/>
                    <a:pt x="81" y="82"/>
                    <a:pt x="81" y="82"/>
                  </a:cubicBezTo>
                  <a:cubicBezTo>
                    <a:pt x="76" y="86"/>
                    <a:pt x="71" y="90"/>
                    <a:pt x="65" y="94"/>
                  </a:cubicBezTo>
                  <a:cubicBezTo>
                    <a:pt x="65" y="94"/>
                    <a:pt x="65" y="94"/>
                    <a:pt x="65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7" y="92"/>
                    <a:pt x="69" y="90"/>
                    <a:pt x="70" y="89"/>
                  </a:cubicBezTo>
                  <a:cubicBezTo>
                    <a:pt x="71" y="88"/>
                    <a:pt x="70" y="88"/>
                    <a:pt x="70" y="88"/>
                  </a:cubicBezTo>
                  <a:cubicBezTo>
                    <a:pt x="68" y="90"/>
                    <a:pt x="67" y="91"/>
                    <a:pt x="65" y="93"/>
                  </a:cubicBezTo>
                  <a:cubicBezTo>
                    <a:pt x="65" y="93"/>
                    <a:pt x="65" y="92"/>
                    <a:pt x="65" y="92"/>
                  </a:cubicBezTo>
                  <a:cubicBezTo>
                    <a:pt x="68" y="90"/>
                    <a:pt x="71" y="87"/>
                    <a:pt x="73" y="85"/>
                  </a:cubicBezTo>
                  <a:cubicBezTo>
                    <a:pt x="74" y="85"/>
                    <a:pt x="73" y="84"/>
                    <a:pt x="73" y="84"/>
                  </a:cubicBezTo>
                  <a:cubicBezTo>
                    <a:pt x="70" y="87"/>
                    <a:pt x="68" y="89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0"/>
                    <a:pt x="65" y="90"/>
                  </a:cubicBezTo>
                  <a:cubicBezTo>
                    <a:pt x="67" y="88"/>
                    <a:pt x="69" y="86"/>
                    <a:pt x="71" y="84"/>
                  </a:cubicBezTo>
                  <a:cubicBezTo>
                    <a:pt x="71" y="84"/>
                    <a:pt x="71" y="83"/>
                    <a:pt x="70" y="84"/>
                  </a:cubicBezTo>
                  <a:cubicBezTo>
                    <a:pt x="68" y="86"/>
                    <a:pt x="67" y="88"/>
                    <a:pt x="65" y="90"/>
                  </a:cubicBezTo>
                  <a:cubicBezTo>
                    <a:pt x="65" y="89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lose/>
                  <a:moveTo>
                    <a:pt x="64" y="92"/>
                  </a:moveTo>
                  <a:cubicBezTo>
                    <a:pt x="64" y="92"/>
                    <a:pt x="64" y="92"/>
                    <a:pt x="64" y="92"/>
                  </a:cubicBezTo>
                  <a:cubicBezTo>
                    <a:pt x="64" y="92"/>
                    <a:pt x="64" y="93"/>
                    <a:pt x="64" y="93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5" y="96"/>
                    <a:pt x="65" y="99"/>
                    <a:pt x="66" y="103"/>
                  </a:cubicBezTo>
                  <a:cubicBezTo>
                    <a:pt x="65" y="103"/>
                    <a:pt x="64" y="103"/>
                    <a:pt x="63" y="103"/>
                  </a:cubicBezTo>
                  <a:cubicBezTo>
                    <a:pt x="63" y="103"/>
                    <a:pt x="62" y="103"/>
                    <a:pt x="62" y="103"/>
                  </a:cubicBezTo>
                  <a:cubicBezTo>
                    <a:pt x="62" y="103"/>
                    <a:pt x="61" y="103"/>
                    <a:pt x="61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3"/>
                    <a:pt x="58" y="104"/>
                    <a:pt x="57" y="104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2"/>
                    <a:pt x="57" y="101"/>
                    <a:pt x="57" y="100"/>
                  </a:cubicBezTo>
                  <a:cubicBezTo>
                    <a:pt x="57" y="100"/>
                    <a:pt x="57" y="100"/>
                    <a:pt x="57" y="99"/>
                  </a:cubicBezTo>
                  <a:cubicBezTo>
                    <a:pt x="57" y="98"/>
                    <a:pt x="57" y="97"/>
                    <a:pt x="57" y="95"/>
                  </a:cubicBezTo>
                  <a:cubicBezTo>
                    <a:pt x="57" y="95"/>
                    <a:pt x="57" y="93"/>
                    <a:pt x="57" y="93"/>
                  </a:cubicBezTo>
                  <a:cubicBezTo>
                    <a:pt x="58" y="93"/>
                    <a:pt x="59" y="94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6"/>
                    <a:pt x="59" y="96"/>
                    <a:pt x="60" y="96"/>
                  </a:cubicBezTo>
                  <a:cubicBezTo>
                    <a:pt x="60" y="96"/>
                    <a:pt x="60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7"/>
                    <a:pt x="62" y="97"/>
                  </a:cubicBezTo>
                  <a:cubicBezTo>
                    <a:pt x="62" y="97"/>
                    <a:pt x="62" y="96"/>
                    <a:pt x="62" y="95"/>
                  </a:cubicBezTo>
                  <a:cubicBezTo>
                    <a:pt x="62" y="95"/>
                    <a:pt x="63" y="95"/>
                    <a:pt x="63" y="95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3" y="94"/>
                    <a:pt x="63" y="94"/>
                    <a:pt x="63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2"/>
                    <a:pt x="64" y="92"/>
                    <a:pt x="64" y="91"/>
                  </a:cubicBezTo>
                  <a:cubicBezTo>
                    <a:pt x="64" y="91"/>
                    <a:pt x="64" y="92"/>
                    <a:pt x="64" y="92"/>
                  </a:cubicBezTo>
                  <a:close/>
                  <a:moveTo>
                    <a:pt x="62" y="92"/>
                  </a:moveTo>
                  <a:cubicBezTo>
                    <a:pt x="63" y="92"/>
                    <a:pt x="63" y="92"/>
                    <a:pt x="64" y="92"/>
                  </a:cubicBezTo>
                  <a:cubicBezTo>
                    <a:pt x="63" y="92"/>
                    <a:pt x="63" y="93"/>
                    <a:pt x="63" y="93"/>
                  </a:cubicBezTo>
                  <a:cubicBezTo>
                    <a:pt x="62" y="93"/>
                    <a:pt x="61" y="94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60" y="93"/>
                    <a:pt x="60" y="93"/>
                    <a:pt x="61" y="93"/>
                  </a:cubicBezTo>
                  <a:cubicBezTo>
                    <a:pt x="61" y="93"/>
                    <a:pt x="61" y="92"/>
                    <a:pt x="61" y="92"/>
                  </a:cubicBezTo>
                  <a:cubicBezTo>
                    <a:pt x="60" y="93"/>
                    <a:pt x="59" y="93"/>
                    <a:pt x="59" y="94"/>
                  </a:cubicBezTo>
                  <a:cubicBezTo>
                    <a:pt x="58" y="93"/>
                    <a:pt x="58" y="93"/>
                    <a:pt x="58" y="92"/>
                  </a:cubicBezTo>
                  <a:cubicBezTo>
                    <a:pt x="60" y="91"/>
                    <a:pt x="62" y="91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3" y="91"/>
                    <a:pt x="62" y="91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lose/>
                  <a:moveTo>
                    <a:pt x="60" y="95"/>
                  </a:moveTo>
                  <a:cubicBezTo>
                    <a:pt x="60" y="95"/>
                    <a:pt x="60" y="95"/>
                    <a:pt x="60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5"/>
                    <a:pt x="61" y="95"/>
                    <a:pt x="61" y="95"/>
                  </a:cubicBezTo>
                  <a:cubicBezTo>
                    <a:pt x="61" y="95"/>
                    <a:pt x="61" y="94"/>
                    <a:pt x="61" y="94"/>
                  </a:cubicBezTo>
                  <a:cubicBezTo>
                    <a:pt x="60" y="94"/>
                    <a:pt x="60" y="95"/>
                    <a:pt x="60" y="95"/>
                  </a:cubicBezTo>
                  <a:cubicBezTo>
                    <a:pt x="60" y="95"/>
                    <a:pt x="60" y="95"/>
                    <a:pt x="59" y="94"/>
                  </a:cubicBezTo>
                  <a:cubicBezTo>
                    <a:pt x="61" y="94"/>
                    <a:pt x="62" y="94"/>
                    <a:pt x="63" y="93"/>
                  </a:cubicBezTo>
                  <a:cubicBezTo>
                    <a:pt x="63" y="94"/>
                    <a:pt x="62" y="95"/>
                    <a:pt x="62" y="95"/>
                  </a:cubicBezTo>
                  <a:cubicBezTo>
                    <a:pt x="61" y="95"/>
                    <a:pt x="61" y="95"/>
                    <a:pt x="60" y="95"/>
                  </a:cubicBezTo>
                  <a:close/>
                  <a:moveTo>
                    <a:pt x="62" y="96"/>
                  </a:moveTo>
                  <a:cubicBezTo>
                    <a:pt x="62" y="96"/>
                    <a:pt x="61" y="96"/>
                    <a:pt x="61" y="97"/>
                  </a:cubicBezTo>
                  <a:cubicBezTo>
                    <a:pt x="61" y="97"/>
                    <a:pt x="61" y="96"/>
                    <a:pt x="60" y="96"/>
                  </a:cubicBezTo>
                  <a:cubicBezTo>
                    <a:pt x="61" y="96"/>
                    <a:pt x="61" y="96"/>
                    <a:pt x="62" y="96"/>
                  </a:cubicBezTo>
                  <a:close/>
                  <a:moveTo>
                    <a:pt x="64" y="85"/>
                  </a:moveTo>
                  <a:cubicBezTo>
                    <a:pt x="66" y="84"/>
                    <a:pt x="68" y="83"/>
                    <a:pt x="69" y="81"/>
                  </a:cubicBezTo>
                  <a:cubicBezTo>
                    <a:pt x="67" y="83"/>
                    <a:pt x="66" y="84"/>
                    <a:pt x="64" y="86"/>
                  </a:cubicBezTo>
                  <a:cubicBezTo>
                    <a:pt x="64" y="86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8"/>
                    <a:pt x="64" y="88"/>
                  </a:cubicBezTo>
                  <a:cubicBezTo>
                    <a:pt x="64" y="88"/>
                    <a:pt x="63" y="88"/>
                    <a:pt x="62" y="89"/>
                  </a:cubicBezTo>
                  <a:cubicBezTo>
                    <a:pt x="62" y="89"/>
                    <a:pt x="62" y="89"/>
                    <a:pt x="63" y="89"/>
                  </a:cubicBezTo>
                  <a:cubicBezTo>
                    <a:pt x="63" y="89"/>
                    <a:pt x="64" y="89"/>
                    <a:pt x="64" y="89"/>
                  </a:cubicBezTo>
                  <a:cubicBezTo>
                    <a:pt x="64" y="89"/>
                    <a:pt x="64" y="89"/>
                    <a:pt x="64" y="89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2" y="90"/>
                    <a:pt x="60" y="91"/>
                    <a:pt x="58" y="92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9" y="90"/>
                    <a:pt x="60" y="90"/>
                  </a:cubicBezTo>
                  <a:cubicBezTo>
                    <a:pt x="60" y="90"/>
                    <a:pt x="60" y="89"/>
                    <a:pt x="60" y="89"/>
                  </a:cubicBezTo>
                  <a:cubicBezTo>
                    <a:pt x="59" y="90"/>
                    <a:pt x="58" y="90"/>
                    <a:pt x="58" y="91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8" y="90"/>
                    <a:pt x="58" y="89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60" y="88"/>
                    <a:pt x="62" y="88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4" y="86"/>
                  </a:moveTo>
                  <a:cubicBezTo>
                    <a:pt x="62" y="87"/>
                    <a:pt x="60" y="88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9" y="88"/>
                    <a:pt x="59" y="88"/>
                  </a:cubicBezTo>
                  <a:cubicBezTo>
                    <a:pt x="60" y="87"/>
                    <a:pt x="59" y="87"/>
                    <a:pt x="59" y="87"/>
                  </a:cubicBezTo>
                  <a:cubicBezTo>
                    <a:pt x="59" y="87"/>
                    <a:pt x="58" y="87"/>
                    <a:pt x="58" y="88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60" y="86"/>
                    <a:pt x="62" y="85"/>
                    <a:pt x="64" y="84"/>
                  </a:cubicBezTo>
                  <a:cubicBezTo>
                    <a:pt x="64" y="85"/>
                    <a:pt x="64" y="86"/>
                    <a:pt x="64" y="86"/>
                  </a:cubicBezTo>
                  <a:close/>
                  <a:moveTo>
                    <a:pt x="114" y="16"/>
                  </a:moveTo>
                  <a:cubicBezTo>
                    <a:pt x="114" y="16"/>
                    <a:pt x="114" y="17"/>
                    <a:pt x="114" y="18"/>
                  </a:cubicBezTo>
                  <a:cubicBezTo>
                    <a:pt x="114" y="18"/>
                    <a:pt x="114" y="17"/>
                    <a:pt x="114" y="18"/>
                  </a:cubicBezTo>
                  <a:cubicBezTo>
                    <a:pt x="113" y="20"/>
                    <a:pt x="112" y="22"/>
                    <a:pt x="110" y="24"/>
                  </a:cubicBezTo>
                  <a:cubicBezTo>
                    <a:pt x="110" y="24"/>
                    <a:pt x="110" y="25"/>
                    <a:pt x="110" y="25"/>
                  </a:cubicBezTo>
                  <a:cubicBezTo>
                    <a:pt x="112" y="22"/>
                    <a:pt x="113" y="20"/>
                    <a:pt x="114" y="18"/>
                  </a:cubicBezTo>
                  <a:cubicBezTo>
                    <a:pt x="114" y="18"/>
                    <a:pt x="114" y="19"/>
                    <a:pt x="114" y="19"/>
                  </a:cubicBezTo>
                  <a:cubicBezTo>
                    <a:pt x="113" y="21"/>
                    <a:pt x="112" y="23"/>
                    <a:pt x="111" y="25"/>
                  </a:cubicBezTo>
                  <a:cubicBezTo>
                    <a:pt x="111" y="25"/>
                    <a:pt x="112" y="26"/>
                    <a:pt x="112" y="25"/>
                  </a:cubicBezTo>
                  <a:cubicBezTo>
                    <a:pt x="113" y="24"/>
                    <a:pt x="113" y="22"/>
                    <a:pt x="114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05" y="40"/>
                    <a:pt x="91" y="55"/>
                    <a:pt x="77" y="68"/>
                  </a:cubicBezTo>
                  <a:cubicBezTo>
                    <a:pt x="72" y="72"/>
                    <a:pt x="68" y="76"/>
                    <a:pt x="64" y="80"/>
                  </a:cubicBezTo>
                  <a:cubicBezTo>
                    <a:pt x="64" y="79"/>
                    <a:pt x="64" y="77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6"/>
                    <a:pt x="63" y="75"/>
                    <a:pt x="63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75" y="64"/>
                    <a:pt x="87" y="52"/>
                    <a:pt x="99" y="40"/>
                  </a:cubicBezTo>
                  <a:cubicBezTo>
                    <a:pt x="99" y="40"/>
                    <a:pt x="98" y="40"/>
                    <a:pt x="98" y="40"/>
                  </a:cubicBezTo>
                  <a:cubicBezTo>
                    <a:pt x="87" y="52"/>
                    <a:pt x="75" y="63"/>
                    <a:pt x="63" y="75"/>
                  </a:cubicBezTo>
                  <a:cubicBezTo>
                    <a:pt x="63" y="75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5" y="73"/>
                    <a:pt x="66" y="72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6" y="71"/>
                    <a:pt x="65" y="72"/>
                    <a:pt x="63" y="73"/>
                  </a:cubicBezTo>
                  <a:cubicBezTo>
                    <a:pt x="63" y="72"/>
                    <a:pt x="64" y="71"/>
                    <a:pt x="64" y="70"/>
                  </a:cubicBezTo>
                  <a:cubicBezTo>
                    <a:pt x="75" y="60"/>
                    <a:pt x="85" y="51"/>
                    <a:pt x="96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9" y="40"/>
                    <a:pt x="101" y="39"/>
                    <a:pt x="104" y="39"/>
                  </a:cubicBezTo>
                  <a:cubicBezTo>
                    <a:pt x="104" y="39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5" y="36"/>
                    <a:pt x="106" y="35"/>
                    <a:pt x="106" y="34"/>
                  </a:cubicBezTo>
                  <a:cubicBezTo>
                    <a:pt x="107" y="34"/>
                    <a:pt x="106" y="34"/>
                    <a:pt x="106" y="34"/>
                  </a:cubicBezTo>
                  <a:cubicBezTo>
                    <a:pt x="105" y="35"/>
                    <a:pt x="105" y="36"/>
                    <a:pt x="104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4" y="36"/>
                    <a:pt x="104" y="35"/>
                    <a:pt x="104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5" y="33"/>
                    <a:pt x="106" y="32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6" y="32"/>
                    <a:pt x="105" y="33"/>
                    <a:pt x="104" y="34"/>
                  </a:cubicBezTo>
                  <a:cubicBezTo>
                    <a:pt x="104" y="33"/>
                    <a:pt x="104" y="33"/>
                    <a:pt x="104" y="32"/>
                  </a:cubicBezTo>
                  <a:cubicBezTo>
                    <a:pt x="104" y="32"/>
                    <a:pt x="104" y="32"/>
                    <a:pt x="105" y="32"/>
                  </a:cubicBezTo>
                  <a:cubicBezTo>
                    <a:pt x="106" y="31"/>
                    <a:pt x="107" y="29"/>
                    <a:pt x="108" y="28"/>
                  </a:cubicBezTo>
                  <a:cubicBezTo>
                    <a:pt x="108" y="27"/>
                    <a:pt x="108" y="27"/>
                    <a:pt x="107" y="27"/>
                  </a:cubicBezTo>
                  <a:cubicBezTo>
                    <a:pt x="106" y="29"/>
                    <a:pt x="105" y="30"/>
                    <a:pt x="104" y="32"/>
                  </a:cubicBezTo>
                  <a:cubicBezTo>
                    <a:pt x="104" y="31"/>
                    <a:pt x="104" y="31"/>
                    <a:pt x="104" y="30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6"/>
                    <a:pt x="114" y="16"/>
                    <a:pt x="114" y="16"/>
                  </a:cubicBezTo>
                  <a:cubicBezTo>
                    <a:pt x="111" y="20"/>
                    <a:pt x="108" y="24"/>
                    <a:pt x="106" y="27"/>
                  </a:cubicBezTo>
                  <a:cubicBezTo>
                    <a:pt x="107" y="25"/>
                    <a:pt x="108" y="24"/>
                    <a:pt x="109" y="22"/>
                  </a:cubicBezTo>
                  <a:cubicBezTo>
                    <a:pt x="110" y="22"/>
                    <a:pt x="109" y="21"/>
                    <a:pt x="109" y="22"/>
                  </a:cubicBezTo>
                  <a:cubicBezTo>
                    <a:pt x="108" y="24"/>
                    <a:pt x="106" y="25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5" y="29"/>
                    <a:pt x="104" y="29"/>
                  </a:cubicBezTo>
                  <a:cubicBezTo>
                    <a:pt x="104" y="28"/>
                    <a:pt x="105" y="27"/>
                    <a:pt x="105" y="27"/>
                  </a:cubicBezTo>
                  <a:cubicBezTo>
                    <a:pt x="105" y="25"/>
                    <a:pt x="106" y="24"/>
                    <a:pt x="107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8" y="22"/>
                    <a:pt x="108" y="20"/>
                    <a:pt x="109" y="19"/>
                  </a:cubicBezTo>
                  <a:cubicBezTo>
                    <a:pt x="110" y="19"/>
                    <a:pt x="109" y="19"/>
                    <a:pt x="109" y="19"/>
                  </a:cubicBezTo>
                  <a:cubicBezTo>
                    <a:pt x="108" y="21"/>
                    <a:pt x="106" y="23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6" y="22"/>
                    <a:pt x="107" y="21"/>
                    <a:pt x="108" y="20"/>
                  </a:cubicBezTo>
                  <a:cubicBezTo>
                    <a:pt x="108" y="20"/>
                    <a:pt x="108" y="20"/>
                    <a:pt x="107" y="20"/>
                  </a:cubicBezTo>
                  <a:cubicBezTo>
                    <a:pt x="107" y="21"/>
                    <a:pt x="106" y="22"/>
                    <a:pt x="105" y="23"/>
                  </a:cubicBezTo>
                  <a:cubicBezTo>
                    <a:pt x="105" y="22"/>
                    <a:pt x="105" y="22"/>
                    <a:pt x="105" y="21"/>
                  </a:cubicBezTo>
                  <a:cubicBezTo>
                    <a:pt x="106" y="20"/>
                    <a:pt x="108" y="18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7"/>
                    <a:pt x="106" y="19"/>
                    <a:pt x="105" y="20"/>
                  </a:cubicBezTo>
                  <a:cubicBezTo>
                    <a:pt x="105" y="20"/>
                    <a:pt x="105" y="19"/>
                    <a:pt x="105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8"/>
                    <a:pt x="107" y="17"/>
                    <a:pt x="107" y="16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06" y="17"/>
                    <a:pt x="106" y="17"/>
                    <a:pt x="106" y="18"/>
                  </a:cubicBezTo>
                  <a:cubicBezTo>
                    <a:pt x="106" y="18"/>
                    <a:pt x="106" y="17"/>
                    <a:pt x="106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7"/>
                    <a:pt x="107" y="16"/>
                    <a:pt x="107" y="16"/>
                  </a:cubicBezTo>
                  <a:cubicBezTo>
                    <a:pt x="107" y="16"/>
                    <a:pt x="107" y="15"/>
                    <a:pt x="107" y="16"/>
                  </a:cubicBezTo>
                  <a:cubicBezTo>
                    <a:pt x="106" y="16"/>
                    <a:pt x="106" y="16"/>
                    <a:pt x="106" y="17"/>
                  </a:cubicBezTo>
                  <a:cubicBezTo>
                    <a:pt x="106" y="16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5"/>
                    <a:pt x="108" y="15"/>
                    <a:pt x="108" y="16"/>
                  </a:cubicBezTo>
                  <a:cubicBezTo>
                    <a:pt x="107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6"/>
                    <a:pt x="109" y="17"/>
                    <a:pt x="109" y="18"/>
                  </a:cubicBezTo>
                  <a:cubicBezTo>
                    <a:pt x="108" y="18"/>
                    <a:pt x="109" y="18"/>
                    <a:pt x="109" y="18"/>
                  </a:cubicBezTo>
                  <a:cubicBezTo>
                    <a:pt x="110" y="17"/>
                    <a:pt x="110" y="16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5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8"/>
                    <a:pt x="111" y="19"/>
                    <a:pt x="111" y="18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4" y="16"/>
                    <a:pt x="114" y="16"/>
                    <a:pt x="114" y="16"/>
                  </a:cubicBezTo>
                  <a:close/>
                  <a:moveTo>
                    <a:pt x="116" y="13"/>
                  </a:moveTo>
                  <a:cubicBezTo>
                    <a:pt x="116" y="13"/>
                    <a:pt x="116" y="13"/>
                    <a:pt x="116" y="13"/>
                  </a:cubicBezTo>
                  <a:cubicBezTo>
                    <a:pt x="115" y="14"/>
                    <a:pt x="114" y="14"/>
                    <a:pt x="113" y="15"/>
                  </a:cubicBezTo>
                  <a:cubicBezTo>
                    <a:pt x="112" y="15"/>
                    <a:pt x="112" y="15"/>
                    <a:pt x="111" y="15"/>
                  </a:cubicBezTo>
                  <a:cubicBezTo>
                    <a:pt x="113" y="14"/>
                    <a:pt x="115" y="12"/>
                    <a:pt x="117" y="11"/>
                  </a:cubicBezTo>
                  <a:cubicBezTo>
                    <a:pt x="116" y="12"/>
                    <a:pt x="116" y="12"/>
                    <a:pt x="116" y="13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6" y="9"/>
                    <a:pt x="115" y="10"/>
                    <a:pt x="114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6" y="9"/>
                    <a:pt x="117" y="9"/>
                  </a:cubicBezTo>
                  <a:cubicBezTo>
                    <a:pt x="117" y="9"/>
                    <a:pt x="117" y="10"/>
                    <a:pt x="117" y="10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5" y="12"/>
                    <a:pt x="113" y="13"/>
                    <a:pt x="111" y="1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1" y="14"/>
                    <a:pt x="110" y="14"/>
                    <a:pt x="110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9" y="14"/>
                    <a:pt x="110" y="13"/>
                    <a:pt x="111" y="12"/>
                  </a:cubicBezTo>
                  <a:cubicBezTo>
                    <a:pt x="111" y="12"/>
                    <a:pt x="111" y="11"/>
                    <a:pt x="111" y="12"/>
                  </a:cubicBezTo>
                  <a:cubicBezTo>
                    <a:pt x="110" y="12"/>
                    <a:pt x="109" y="13"/>
                    <a:pt x="108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8" y="12"/>
                    <a:pt x="109" y="10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8" y="11"/>
                    <a:pt x="107" y="13"/>
                  </a:cubicBezTo>
                  <a:cubicBezTo>
                    <a:pt x="107" y="12"/>
                    <a:pt x="107" y="12"/>
                    <a:pt x="106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10" y="9"/>
                    <a:pt x="113" y="6"/>
                    <a:pt x="116" y="3"/>
                  </a:cubicBezTo>
                  <a:cubicBezTo>
                    <a:pt x="116" y="4"/>
                    <a:pt x="117" y="5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4" y="8"/>
                    <a:pt x="110" y="11"/>
                    <a:pt x="107" y="13"/>
                  </a:cubicBezTo>
                  <a:cubicBezTo>
                    <a:pt x="107" y="14"/>
                    <a:pt x="107" y="14"/>
                    <a:pt x="108" y="14"/>
                  </a:cubicBezTo>
                  <a:cubicBezTo>
                    <a:pt x="111" y="11"/>
                    <a:pt x="114" y="9"/>
                    <a:pt x="117" y="6"/>
                  </a:cubicBezTo>
                  <a:cubicBezTo>
                    <a:pt x="117" y="7"/>
                    <a:pt x="117" y="7"/>
                    <a:pt x="117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6" name="Freeform 13203"/>
            <p:cNvSpPr>
              <a:spLocks noEditPoints="1"/>
            </p:cNvSpPr>
            <p:nvPr/>
          </p:nvSpPr>
          <p:spPr bwMode="auto">
            <a:xfrm>
              <a:off x="8568452" y="1529675"/>
              <a:ext cx="111523" cy="142602"/>
            </a:xfrm>
            <a:custGeom>
              <a:avLst/>
              <a:gdLst>
                <a:gd name="T0" fmla="*/ 1 w 26"/>
                <a:gd name="T1" fmla="*/ 22 h 33"/>
                <a:gd name="T2" fmla="*/ 6 w 26"/>
                <a:gd name="T3" fmla="*/ 30 h 33"/>
                <a:gd name="T4" fmla="*/ 11 w 26"/>
                <a:gd name="T5" fmla="*/ 32 h 33"/>
                <a:gd name="T6" fmla="*/ 22 w 26"/>
                <a:gd name="T7" fmla="*/ 5 h 33"/>
                <a:gd name="T8" fmla="*/ 12 w 26"/>
                <a:gd name="T9" fmla="*/ 0 h 33"/>
                <a:gd name="T10" fmla="*/ 1 w 26"/>
                <a:gd name="T11" fmla="*/ 13 h 33"/>
                <a:gd name="T12" fmla="*/ 1 w 26"/>
                <a:gd name="T13" fmla="*/ 15 h 33"/>
                <a:gd name="T14" fmla="*/ 23 w 26"/>
                <a:gd name="T15" fmla="*/ 22 h 33"/>
                <a:gd name="T16" fmla="*/ 23 w 26"/>
                <a:gd name="T17" fmla="*/ 22 h 33"/>
                <a:gd name="T18" fmla="*/ 16 w 26"/>
                <a:gd name="T19" fmla="*/ 29 h 33"/>
                <a:gd name="T20" fmla="*/ 21 w 26"/>
                <a:gd name="T21" fmla="*/ 26 h 33"/>
                <a:gd name="T22" fmla="*/ 9 w 26"/>
                <a:gd name="T23" fmla="*/ 31 h 33"/>
                <a:gd name="T24" fmla="*/ 9 w 26"/>
                <a:gd name="T25" fmla="*/ 31 h 33"/>
                <a:gd name="T26" fmla="*/ 23 w 26"/>
                <a:gd name="T27" fmla="*/ 21 h 33"/>
                <a:gd name="T28" fmla="*/ 20 w 26"/>
                <a:gd name="T29" fmla="*/ 20 h 33"/>
                <a:gd name="T30" fmla="*/ 24 w 26"/>
                <a:gd name="T31" fmla="*/ 18 h 33"/>
                <a:gd name="T32" fmla="*/ 24 w 26"/>
                <a:gd name="T33" fmla="*/ 20 h 33"/>
                <a:gd name="T34" fmla="*/ 8 w 26"/>
                <a:gd name="T35" fmla="*/ 30 h 33"/>
                <a:gd name="T36" fmla="*/ 7 w 26"/>
                <a:gd name="T37" fmla="*/ 30 h 33"/>
                <a:gd name="T38" fmla="*/ 6 w 26"/>
                <a:gd name="T39" fmla="*/ 30 h 33"/>
                <a:gd name="T40" fmla="*/ 6 w 26"/>
                <a:gd name="T41" fmla="*/ 29 h 33"/>
                <a:gd name="T42" fmla="*/ 24 w 26"/>
                <a:gd name="T43" fmla="*/ 16 h 33"/>
                <a:gd name="T44" fmla="*/ 19 w 26"/>
                <a:gd name="T45" fmla="*/ 16 h 33"/>
                <a:gd name="T46" fmla="*/ 24 w 26"/>
                <a:gd name="T47" fmla="*/ 12 h 33"/>
                <a:gd name="T48" fmla="*/ 24 w 26"/>
                <a:gd name="T49" fmla="*/ 14 h 33"/>
                <a:gd name="T50" fmla="*/ 24 w 26"/>
                <a:gd name="T51" fmla="*/ 14 h 33"/>
                <a:gd name="T52" fmla="*/ 5 w 26"/>
                <a:gd name="T53" fmla="*/ 29 h 33"/>
                <a:gd name="T54" fmla="*/ 5 w 26"/>
                <a:gd name="T55" fmla="*/ 28 h 33"/>
                <a:gd name="T56" fmla="*/ 4 w 26"/>
                <a:gd name="T57" fmla="*/ 27 h 33"/>
                <a:gd name="T58" fmla="*/ 23 w 26"/>
                <a:gd name="T59" fmla="*/ 9 h 33"/>
                <a:gd name="T60" fmla="*/ 24 w 26"/>
                <a:gd name="T61" fmla="*/ 9 h 33"/>
                <a:gd name="T62" fmla="*/ 3 w 26"/>
                <a:gd name="T63" fmla="*/ 26 h 33"/>
                <a:gd name="T64" fmla="*/ 3 w 26"/>
                <a:gd name="T65" fmla="*/ 25 h 33"/>
                <a:gd name="T66" fmla="*/ 22 w 26"/>
                <a:gd name="T67" fmla="*/ 6 h 33"/>
                <a:gd name="T68" fmla="*/ 2 w 26"/>
                <a:gd name="T69" fmla="*/ 23 h 33"/>
                <a:gd name="T70" fmla="*/ 2 w 26"/>
                <a:gd name="T71" fmla="*/ 23 h 33"/>
                <a:gd name="T72" fmla="*/ 22 w 26"/>
                <a:gd name="T73" fmla="*/ 6 h 33"/>
                <a:gd name="T74" fmla="*/ 21 w 26"/>
                <a:gd name="T75" fmla="*/ 5 h 33"/>
                <a:gd name="T76" fmla="*/ 19 w 26"/>
                <a:gd name="T77" fmla="*/ 3 h 33"/>
                <a:gd name="T78" fmla="*/ 19 w 26"/>
                <a:gd name="T79" fmla="*/ 4 h 33"/>
                <a:gd name="T80" fmla="*/ 20 w 26"/>
                <a:gd name="T81" fmla="*/ 4 h 33"/>
                <a:gd name="T82" fmla="*/ 16 w 26"/>
                <a:gd name="T83" fmla="*/ 8 h 33"/>
                <a:gd name="T84" fmla="*/ 2 w 26"/>
                <a:gd name="T85" fmla="*/ 21 h 33"/>
                <a:gd name="T86" fmla="*/ 2 w 26"/>
                <a:gd name="T87" fmla="*/ 20 h 33"/>
                <a:gd name="T88" fmla="*/ 1 w 26"/>
                <a:gd name="T89" fmla="*/ 19 h 33"/>
                <a:gd name="T90" fmla="*/ 2 w 26"/>
                <a:gd name="T91" fmla="*/ 7 h 33"/>
                <a:gd name="T92" fmla="*/ 6 w 26"/>
                <a:gd name="T93" fmla="*/ 4 h 33"/>
                <a:gd name="T94" fmla="*/ 3 w 26"/>
                <a:gd name="T95" fmla="*/ 6 h 33"/>
                <a:gd name="T96" fmla="*/ 4 w 26"/>
                <a:gd name="T97" fmla="*/ 7 h 33"/>
                <a:gd name="T98" fmla="*/ 2 w 26"/>
                <a:gd name="T99" fmla="*/ 9 h 33"/>
                <a:gd name="T100" fmla="*/ 1 w 26"/>
                <a:gd name="T101" fmla="*/ 12 h 33"/>
                <a:gd name="T102" fmla="*/ 1 w 26"/>
                <a:gd name="T103" fmla="*/ 11 h 33"/>
                <a:gd name="T104" fmla="*/ 14 w 26"/>
                <a:gd name="T105" fmla="*/ 1 h 33"/>
                <a:gd name="T106" fmla="*/ 14 w 26"/>
                <a:gd name="T107" fmla="*/ 1 h 33"/>
                <a:gd name="T108" fmla="*/ 16 w 26"/>
                <a:gd name="T109" fmla="*/ 1 h 33"/>
                <a:gd name="T110" fmla="*/ 12 w 26"/>
                <a:gd name="T111" fmla="*/ 7 h 33"/>
                <a:gd name="T112" fmla="*/ 1 w 26"/>
                <a:gd name="T113" fmla="*/ 17 h 33"/>
                <a:gd name="T114" fmla="*/ 1 w 26"/>
                <a:gd name="T115" fmla="*/ 17 h 33"/>
                <a:gd name="T116" fmla="*/ 3 w 26"/>
                <a:gd name="T117" fmla="*/ 14 h 33"/>
                <a:gd name="T118" fmla="*/ 16 w 26"/>
                <a:gd name="T11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33">
                  <a:moveTo>
                    <a:pt x="1" y="19"/>
                  </a:moveTo>
                  <a:cubicBezTo>
                    <a:pt x="1" y="19"/>
                    <a:pt x="1" y="20"/>
                    <a:pt x="1" y="20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6"/>
                    <a:pt x="4" y="28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8" y="31"/>
                    <a:pt x="8" y="31"/>
                  </a:cubicBezTo>
                  <a:cubicBezTo>
                    <a:pt x="9" y="32"/>
                    <a:pt x="10" y="32"/>
                    <a:pt x="10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3" y="33"/>
                    <a:pt x="15" y="32"/>
                    <a:pt x="17" y="30"/>
                  </a:cubicBezTo>
                  <a:cubicBezTo>
                    <a:pt x="22" y="26"/>
                    <a:pt x="26" y="18"/>
                    <a:pt x="25" y="12"/>
                  </a:cubicBezTo>
                  <a:cubicBezTo>
                    <a:pt x="24" y="9"/>
                    <a:pt x="23" y="7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2"/>
                    <a:pt x="16" y="1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3" y="3"/>
                    <a:pt x="2" y="7"/>
                  </a:cubicBezTo>
                  <a:cubicBezTo>
                    <a:pt x="1" y="9"/>
                    <a:pt x="1" y="11"/>
                    <a:pt x="1" y="13"/>
                  </a:cubicBezTo>
                  <a:cubicBezTo>
                    <a:pt x="0" y="15"/>
                    <a:pt x="1" y="17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lose/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lose/>
                  <a:moveTo>
                    <a:pt x="23" y="22"/>
                  </a:moveTo>
                  <a:cubicBezTo>
                    <a:pt x="23" y="22"/>
                    <a:pt x="22" y="22"/>
                    <a:pt x="22" y="22"/>
                  </a:cubicBezTo>
                  <a:cubicBezTo>
                    <a:pt x="21" y="23"/>
                    <a:pt x="20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4"/>
                    <a:pt x="21" y="23"/>
                    <a:pt x="23" y="22"/>
                  </a:cubicBezTo>
                  <a:cubicBezTo>
                    <a:pt x="22" y="24"/>
                    <a:pt x="21" y="25"/>
                    <a:pt x="20" y="26"/>
                  </a:cubicBezTo>
                  <a:cubicBezTo>
                    <a:pt x="18" y="29"/>
                    <a:pt x="16" y="31"/>
                    <a:pt x="12" y="32"/>
                  </a:cubicBezTo>
                  <a:cubicBezTo>
                    <a:pt x="14" y="31"/>
                    <a:pt x="15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4" y="30"/>
                    <a:pt x="13" y="31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4" y="30"/>
                    <a:pt x="18" y="28"/>
                    <a:pt x="21" y="26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17" y="27"/>
                    <a:pt x="14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9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1" y="30"/>
                    <a:pt x="12" y="30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2" y="29"/>
                    <a:pt x="11" y="30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4" y="28"/>
                    <a:pt x="18" y="24"/>
                    <a:pt x="23" y="21"/>
                  </a:cubicBezTo>
                  <a:cubicBezTo>
                    <a:pt x="23" y="21"/>
                    <a:pt x="23" y="21"/>
                    <a:pt x="23" y="22"/>
                  </a:cubicBezTo>
                  <a:close/>
                  <a:moveTo>
                    <a:pt x="24" y="16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3" y="17"/>
                    <a:pt x="21" y="19"/>
                    <a:pt x="20" y="20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19"/>
                    <a:pt x="23" y="18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9"/>
                    <a:pt x="21" y="21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3" y="20"/>
                    <a:pt x="24" y="19"/>
                  </a:cubicBezTo>
                  <a:cubicBezTo>
                    <a:pt x="24" y="19"/>
                    <a:pt x="24" y="19"/>
                    <a:pt x="24" y="20"/>
                  </a:cubicBezTo>
                  <a:cubicBezTo>
                    <a:pt x="18" y="23"/>
                    <a:pt x="13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0"/>
                  </a:cubicBezTo>
                  <a:cubicBezTo>
                    <a:pt x="10" y="29"/>
                    <a:pt x="11" y="27"/>
                    <a:pt x="13" y="26"/>
                  </a:cubicBezTo>
                  <a:cubicBezTo>
                    <a:pt x="14" y="26"/>
                    <a:pt x="13" y="25"/>
                    <a:pt x="13" y="26"/>
                  </a:cubicBezTo>
                  <a:cubicBezTo>
                    <a:pt x="11" y="27"/>
                    <a:pt x="9" y="29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29"/>
                    <a:pt x="9" y="28"/>
                    <a:pt x="10" y="27"/>
                  </a:cubicBezTo>
                  <a:cubicBezTo>
                    <a:pt x="11" y="27"/>
                    <a:pt x="10" y="27"/>
                    <a:pt x="10" y="27"/>
                  </a:cubicBezTo>
                  <a:cubicBezTo>
                    <a:pt x="9" y="28"/>
                    <a:pt x="8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10" y="27"/>
                    <a:pt x="13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0" y="26"/>
                    <a:pt x="8" y="28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12" y="25"/>
                    <a:pt x="19" y="20"/>
                    <a:pt x="24" y="15"/>
                  </a:cubicBezTo>
                  <a:cubicBezTo>
                    <a:pt x="24" y="15"/>
                    <a:pt x="24" y="16"/>
                    <a:pt x="24" y="16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2" y="12"/>
                    <a:pt x="20" y="14"/>
                    <a:pt x="18" y="15"/>
                  </a:cubicBezTo>
                  <a:cubicBezTo>
                    <a:pt x="18" y="16"/>
                    <a:pt x="19" y="16"/>
                    <a:pt x="19" y="16"/>
                  </a:cubicBezTo>
                  <a:cubicBezTo>
                    <a:pt x="21" y="14"/>
                    <a:pt x="22" y="13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0" y="16"/>
                    <a:pt x="18" y="17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21" y="16"/>
                    <a:pt x="22" y="15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5"/>
                    <a:pt x="22" y="16"/>
                    <a:pt x="20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18" y="20"/>
                    <a:pt x="12" y="24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7" y="27"/>
                    <a:pt x="9" y="25"/>
                    <a:pt x="11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9" y="25"/>
                    <a:pt x="7" y="26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6"/>
                    <a:pt x="9" y="24"/>
                    <a:pt x="12" y="22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9" y="24"/>
                    <a:pt x="7" y="26"/>
                    <a:pt x="5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0" y="21"/>
                    <a:pt x="17" y="15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2" y="10"/>
                    <a:pt x="20" y="11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0" y="12"/>
                    <a:pt x="22" y="11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7" y="15"/>
                    <a:pt x="10" y="20"/>
                    <a:pt x="4" y="27"/>
                  </a:cubicBezTo>
                  <a:cubicBezTo>
                    <a:pt x="4" y="26"/>
                    <a:pt x="4" y="26"/>
                    <a:pt x="3" y="26"/>
                  </a:cubicBezTo>
                  <a:cubicBezTo>
                    <a:pt x="6" y="24"/>
                    <a:pt x="8" y="22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22"/>
                    <a:pt x="5" y="23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0" y="19"/>
                    <a:pt x="16" y="14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lose/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3" y="8"/>
                  </a:cubicBezTo>
                  <a:cubicBezTo>
                    <a:pt x="16" y="13"/>
                    <a:pt x="9" y="19"/>
                    <a:pt x="3" y="24"/>
                  </a:cubicBezTo>
                  <a:cubicBezTo>
                    <a:pt x="3" y="24"/>
                    <a:pt x="2" y="24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2"/>
                    <a:pt x="6" y="21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4" y="22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7" y="17"/>
                    <a:pt x="13" y="13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8"/>
                    <a:pt x="21" y="7"/>
                    <a:pt x="22" y="6"/>
                  </a:cubicBezTo>
                  <a:close/>
                  <a:moveTo>
                    <a:pt x="21" y="6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0" y="7"/>
                    <a:pt x="19" y="7"/>
                  </a:cubicBezTo>
                  <a:cubicBezTo>
                    <a:pt x="20" y="7"/>
                    <a:pt x="20" y="6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4"/>
                    <a:pt x="17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18" y="5"/>
                    <a:pt x="16" y="7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6" y="7"/>
                    <a:pt x="18" y="6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5"/>
                    <a:pt x="17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5" y="10"/>
                    <a:pt x="8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4" y="19"/>
                    <a:pt x="5" y="17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8"/>
                    <a:pt x="3" y="19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3" y="18"/>
                    <a:pt x="5" y="16"/>
                    <a:pt x="7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5" y="16"/>
                    <a:pt x="3" y="17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7" y="13"/>
                    <a:pt x="12" y="8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4"/>
                    <a:pt x="6" y="2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9" y="3"/>
                    <a:pt x="6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3" y="8"/>
                    <a:pt x="2" y="9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3" y="11"/>
                    <a:pt x="4" y="10"/>
                    <a:pt x="5" y="9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4" y="9"/>
                    <a:pt x="2" y="10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7"/>
                    <a:pt x="8" y="4"/>
                    <a:pt x="12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1" y="2"/>
                    <a:pt x="10" y="3"/>
                    <a:pt x="8" y="5"/>
                  </a:cubicBezTo>
                  <a:cubicBezTo>
                    <a:pt x="8" y="5"/>
                    <a:pt x="8" y="6"/>
                    <a:pt x="9" y="5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0" y="5"/>
                    <a:pt x="5" y="9"/>
                    <a:pt x="1" y="14"/>
                  </a:cubicBezTo>
                  <a:cubicBezTo>
                    <a:pt x="1" y="13"/>
                    <a:pt x="1" y="13"/>
                    <a:pt x="1" y="1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3" y="4"/>
                    <a:pt x="11" y="6"/>
                  </a:cubicBezTo>
                  <a:cubicBezTo>
                    <a:pt x="11" y="6"/>
                    <a:pt x="12" y="7"/>
                    <a:pt x="12" y="7"/>
                  </a:cubicBezTo>
                  <a:cubicBezTo>
                    <a:pt x="13" y="5"/>
                    <a:pt x="15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8" y="2"/>
                    <a:pt x="18" y="3"/>
                  </a:cubicBezTo>
                  <a:cubicBezTo>
                    <a:pt x="12" y="7"/>
                    <a:pt x="7" y="12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4" y="15"/>
                    <a:pt x="5" y="14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3" y="15"/>
                    <a:pt x="2" y="16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2" y="15"/>
                    <a:pt x="4" y="1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3" y="13"/>
                    <a:pt x="3" y="14"/>
                  </a:cubicBezTo>
                  <a:cubicBezTo>
                    <a:pt x="3" y="14"/>
                    <a:pt x="3" y="13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5" y="10"/>
                    <a:pt x="10" y="5"/>
                    <a:pt x="1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7" name="Freeform 13204"/>
            <p:cNvSpPr>
              <a:spLocks/>
            </p:cNvSpPr>
            <p:nvPr/>
          </p:nvSpPr>
          <p:spPr bwMode="auto">
            <a:xfrm>
              <a:off x="8692772" y="1988563"/>
              <a:ext cx="40221" cy="25595"/>
            </a:xfrm>
            <a:custGeom>
              <a:avLst/>
              <a:gdLst>
                <a:gd name="T0" fmla="*/ 8 w 9"/>
                <a:gd name="T1" fmla="*/ 0 h 6"/>
                <a:gd name="T2" fmla="*/ 1 w 9"/>
                <a:gd name="T3" fmla="*/ 5 h 6"/>
                <a:gd name="T4" fmla="*/ 1 w 9"/>
                <a:gd name="T5" fmla="*/ 6 h 6"/>
                <a:gd name="T6" fmla="*/ 8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8" name="Freeform 13205"/>
            <p:cNvSpPr>
              <a:spLocks/>
            </p:cNvSpPr>
            <p:nvPr/>
          </p:nvSpPr>
          <p:spPr bwMode="auto">
            <a:xfrm>
              <a:off x="8654379" y="2045238"/>
              <a:ext cx="73129" cy="63989"/>
            </a:xfrm>
            <a:custGeom>
              <a:avLst/>
              <a:gdLst>
                <a:gd name="T0" fmla="*/ 17 w 17"/>
                <a:gd name="T1" fmla="*/ 0 h 15"/>
                <a:gd name="T2" fmla="*/ 17 w 17"/>
                <a:gd name="T3" fmla="*/ 0 h 15"/>
                <a:gd name="T4" fmla="*/ 0 w 17"/>
                <a:gd name="T5" fmla="*/ 15 h 15"/>
                <a:gd name="T6" fmla="*/ 0 w 17"/>
                <a:gd name="T7" fmla="*/ 15 h 15"/>
                <a:gd name="T8" fmla="*/ 17 w 1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5"/>
                    <a:pt x="6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1"/>
                    <a:pt x="12" y="6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9" name="Freeform 13206"/>
            <p:cNvSpPr>
              <a:spLocks/>
            </p:cNvSpPr>
            <p:nvPr/>
          </p:nvSpPr>
          <p:spPr bwMode="auto">
            <a:xfrm>
              <a:off x="8667177" y="2140307"/>
              <a:ext cx="65817" cy="47534"/>
            </a:xfrm>
            <a:custGeom>
              <a:avLst/>
              <a:gdLst>
                <a:gd name="T0" fmla="*/ 14 w 15"/>
                <a:gd name="T1" fmla="*/ 0 h 11"/>
                <a:gd name="T2" fmla="*/ 1 w 15"/>
                <a:gd name="T3" fmla="*/ 11 h 11"/>
                <a:gd name="T4" fmla="*/ 1 w 15"/>
                <a:gd name="T5" fmla="*/ 11 h 11"/>
                <a:gd name="T6" fmla="*/ 14 w 15"/>
                <a:gd name="T7" fmla="*/ 1 h 11"/>
                <a:gd name="T8" fmla="*/ 14 w 1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4" y="0"/>
                  </a:moveTo>
                  <a:cubicBezTo>
                    <a:pt x="10" y="4"/>
                    <a:pt x="5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5" y="8"/>
                    <a:pt x="10" y="4"/>
                    <a:pt x="14" y="1"/>
                  </a:cubicBezTo>
                  <a:cubicBezTo>
                    <a:pt x="15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0" name="Freeform 13207"/>
            <p:cNvSpPr>
              <a:spLocks/>
            </p:cNvSpPr>
            <p:nvPr/>
          </p:nvSpPr>
          <p:spPr bwMode="auto">
            <a:xfrm>
              <a:off x="8603188" y="1533332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1" name="Freeform 13208"/>
            <p:cNvSpPr>
              <a:spLocks/>
            </p:cNvSpPr>
            <p:nvPr/>
          </p:nvSpPr>
          <p:spPr bwMode="auto">
            <a:xfrm>
              <a:off x="8636096" y="1560756"/>
              <a:ext cx="27424" cy="20111"/>
            </a:xfrm>
            <a:custGeom>
              <a:avLst/>
              <a:gdLst>
                <a:gd name="T0" fmla="*/ 1 w 6"/>
                <a:gd name="T1" fmla="*/ 4 h 5"/>
                <a:gd name="T2" fmla="*/ 6 w 6"/>
                <a:gd name="T3" fmla="*/ 0 h 5"/>
                <a:gd name="T4" fmla="*/ 3 w 6"/>
                <a:gd name="T5" fmla="*/ 2 h 5"/>
                <a:gd name="T6" fmla="*/ 4 w 6"/>
                <a:gd name="T7" fmla="*/ 3 h 5"/>
                <a:gd name="T8" fmla="*/ 6 w 6"/>
                <a:gd name="T9" fmla="*/ 0 h 5"/>
                <a:gd name="T10" fmla="*/ 6 w 6"/>
                <a:gd name="T11" fmla="*/ 0 h 5"/>
                <a:gd name="T12" fmla="*/ 6 w 6"/>
                <a:gd name="T13" fmla="*/ 0 h 5"/>
                <a:gd name="T14" fmla="*/ 0 w 6"/>
                <a:gd name="T15" fmla="*/ 4 h 5"/>
                <a:gd name="T16" fmla="*/ 1 w 6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2" name="Freeform 13209"/>
            <p:cNvSpPr>
              <a:spLocks/>
            </p:cNvSpPr>
            <p:nvPr/>
          </p:nvSpPr>
          <p:spPr bwMode="auto">
            <a:xfrm>
              <a:off x="8676318" y="1690560"/>
              <a:ext cx="7313" cy="7313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0 w 2"/>
                <a:gd name="T7" fmla="*/ 1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3" name="Freeform 13210"/>
            <p:cNvSpPr>
              <a:spLocks/>
            </p:cNvSpPr>
            <p:nvPr/>
          </p:nvSpPr>
          <p:spPr bwMode="auto">
            <a:xfrm>
              <a:off x="8650722" y="1745407"/>
              <a:ext cx="20111" cy="21939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4 h 5"/>
                <a:gd name="T4" fmla="*/ 1 w 5"/>
                <a:gd name="T5" fmla="*/ 4 h 5"/>
                <a:gd name="T6" fmla="*/ 5 w 5"/>
                <a:gd name="T7" fmla="*/ 0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4" name="Freeform 13211"/>
            <p:cNvSpPr>
              <a:spLocks/>
            </p:cNvSpPr>
            <p:nvPr/>
          </p:nvSpPr>
          <p:spPr bwMode="auto">
            <a:xfrm>
              <a:off x="8645238" y="1785629"/>
              <a:ext cx="38394" cy="34737"/>
            </a:xfrm>
            <a:custGeom>
              <a:avLst/>
              <a:gdLst>
                <a:gd name="T0" fmla="*/ 8 w 9"/>
                <a:gd name="T1" fmla="*/ 0 h 8"/>
                <a:gd name="T2" fmla="*/ 0 w 9"/>
                <a:gd name="T3" fmla="*/ 7 h 8"/>
                <a:gd name="T4" fmla="*/ 0 w 9"/>
                <a:gd name="T5" fmla="*/ 8 h 8"/>
                <a:gd name="T6" fmla="*/ 9 w 9"/>
                <a:gd name="T7" fmla="*/ 0 h 8"/>
                <a:gd name="T8" fmla="*/ 8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cubicBezTo>
                    <a:pt x="6" y="3"/>
                    <a:pt x="3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6"/>
                    <a:pt x="6" y="3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5" name="Freeform 13212"/>
            <p:cNvSpPr>
              <a:spLocks/>
            </p:cNvSpPr>
            <p:nvPr/>
          </p:nvSpPr>
          <p:spPr bwMode="auto">
            <a:xfrm>
              <a:off x="8698256" y="1694217"/>
              <a:ext cx="25595" cy="25595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0 h 6"/>
                <a:gd name="T4" fmla="*/ 6 w 6"/>
                <a:gd name="T5" fmla="*/ 0 h 6"/>
                <a:gd name="T6" fmla="*/ 0 w 6"/>
                <a:gd name="T7" fmla="*/ 5 h 6"/>
                <a:gd name="T8" fmla="*/ 0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6" name="Freeform 13213"/>
            <p:cNvSpPr>
              <a:spLocks/>
            </p:cNvSpPr>
            <p:nvPr/>
          </p:nvSpPr>
          <p:spPr bwMode="auto">
            <a:xfrm>
              <a:off x="8689116" y="1694217"/>
              <a:ext cx="21939" cy="1645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3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7" name="Freeform 13214"/>
            <p:cNvSpPr>
              <a:spLocks/>
            </p:cNvSpPr>
            <p:nvPr/>
          </p:nvSpPr>
          <p:spPr bwMode="auto">
            <a:xfrm>
              <a:off x="8641582" y="1780144"/>
              <a:ext cx="69473" cy="62160"/>
            </a:xfrm>
            <a:custGeom>
              <a:avLst/>
              <a:gdLst>
                <a:gd name="T0" fmla="*/ 15 w 16"/>
                <a:gd name="T1" fmla="*/ 1 h 14"/>
                <a:gd name="T2" fmla="*/ 1 w 16"/>
                <a:gd name="T3" fmla="*/ 13 h 14"/>
                <a:gd name="T4" fmla="*/ 1 w 16"/>
                <a:gd name="T5" fmla="*/ 14 h 14"/>
                <a:gd name="T6" fmla="*/ 15 w 16"/>
                <a:gd name="T7" fmla="*/ 1 h 14"/>
                <a:gd name="T8" fmla="*/ 15 w 16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5" y="1"/>
                  </a:moveTo>
                  <a:cubicBezTo>
                    <a:pt x="10" y="5"/>
                    <a:pt x="5" y="9"/>
                    <a:pt x="1" y="13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6" y="10"/>
                    <a:pt x="11" y="5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8" name="Freeform 13215"/>
            <p:cNvSpPr>
              <a:spLocks/>
            </p:cNvSpPr>
            <p:nvPr/>
          </p:nvSpPr>
          <p:spPr bwMode="auto">
            <a:xfrm>
              <a:off x="8645238" y="1824022"/>
              <a:ext cx="25595" cy="21939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5 w 6"/>
                <a:gd name="T7" fmla="*/ 1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9" name="Freeform 13216"/>
            <p:cNvSpPr>
              <a:spLocks/>
            </p:cNvSpPr>
            <p:nvPr/>
          </p:nvSpPr>
          <p:spPr bwMode="auto">
            <a:xfrm>
              <a:off x="8818920" y="1633885"/>
              <a:ext cx="21939" cy="29252"/>
            </a:xfrm>
            <a:custGeom>
              <a:avLst/>
              <a:gdLst>
                <a:gd name="T0" fmla="*/ 4 w 5"/>
                <a:gd name="T1" fmla="*/ 0 h 7"/>
                <a:gd name="T2" fmla="*/ 0 w 5"/>
                <a:gd name="T3" fmla="*/ 6 h 7"/>
                <a:gd name="T4" fmla="*/ 0 w 5"/>
                <a:gd name="T5" fmla="*/ 6 h 7"/>
                <a:gd name="T6" fmla="*/ 5 w 5"/>
                <a:gd name="T7" fmla="*/ 0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0" name="Freeform 13217"/>
            <p:cNvSpPr>
              <a:spLocks/>
            </p:cNvSpPr>
            <p:nvPr/>
          </p:nvSpPr>
          <p:spPr bwMode="auto">
            <a:xfrm>
              <a:off x="8835375" y="1637542"/>
              <a:ext cx="27424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1 h 7"/>
                <a:gd name="T4" fmla="*/ 5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1" name="Freeform 13218"/>
            <p:cNvSpPr>
              <a:spLocks/>
            </p:cNvSpPr>
            <p:nvPr/>
          </p:nvSpPr>
          <p:spPr bwMode="auto">
            <a:xfrm>
              <a:off x="8762245" y="1728954"/>
              <a:ext cx="31081" cy="38394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0 h 9"/>
                <a:gd name="T4" fmla="*/ 6 w 7"/>
                <a:gd name="T5" fmla="*/ 0 h 9"/>
                <a:gd name="T6" fmla="*/ 0 w 7"/>
                <a:gd name="T7" fmla="*/ 8 h 9"/>
                <a:gd name="T8" fmla="*/ 0 w 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3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2" name="Freeform 13219"/>
            <p:cNvSpPr>
              <a:spLocks/>
            </p:cNvSpPr>
            <p:nvPr/>
          </p:nvSpPr>
          <p:spPr bwMode="auto">
            <a:xfrm>
              <a:off x="8775042" y="1725297"/>
              <a:ext cx="31081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8 h 8"/>
                <a:gd name="T4" fmla="*/ 1 w 7"/>
                <a:gd name="T5" fmla="*/ 8 h 8"/>
                <a:gd name="T6" fmla="*/ 6 w 7"/>
                <a:gd name="T7" fmla="*/ 1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4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3" name="Freeform 13220"/>
            <p:cNvSpPr>
              <a:spLocks/>
            </p:cNvSpPr>
            <p:nvPr/>
          </p:nvSpPr>
          <p:spPr bwMode="auto">
            <a:xfrm>
              <a:off x="8645238" y="1833163"/>
              <a:ext cx="38394" cy="34737"/>
            </a:xfrm>
            <a:custGeom>
              <a:avLst/>
              <a:gdLst>
                <a:gd name="T0" fmla="*/ 8 w 9"/>
                <a:gd name="T1" fmla="*/ 1 h 8"/>
                <a:gd name="T2" fmla="*/ 0 w 9"/>
                <a:gd name="T3" fmla="*/ 7 h 8"/>
                <a:gd name="T4" fmla="*/ 1 w 9"/>
                <a:gd name="T5" fmla="*/ 8 h 8"/>
                <a:gd name="T6" fmla="*/ 8 w 9"/>
                <a:gd name="T7" fmla="*/ 1 h 8"/>
                <a:gd name="T8" fmla="*/ 8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8" y="1"/>
                  </a:moveTo>
                  <a:cubicBezTo>
                    <a:pt x="5" y="3"/>
                    <a:pt x="3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3" y="5"/>
                    <a:pt x="6" y="3"/>
                    <a:pt x="8" y="1"/>
                  </a:cubicBezTo>
                  <a:cubicBezTo>
                    <a:pt x="9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4" name="Freeform 13221"/>
            <p:cNvSpPr>
              <a:spLocks/>
            </p:cNvSpPr>
            <p:nvPr/>
          </p:nvSpPr>
          <p:spPr bwMode="auto">
            <a:xfrm>
              <a:off x="8692772" y="1814880"/>
              <a:ext cx="25595" cy="21939"/>
            </a:xfrm>
            <a:custGeom>
              <a:avLst/>
              <a:gdLst>
                <a:gd name="T0" fmla="*/ 1 w 6"/>
                <a:gd name="T1" fmla="*/ 5 h 5"/>
                <a:gd name="T2" fmla="*/ 5 w 6"/>
                <a:gd name="T3" fmla="*/ 1 h 5"/>
                <a:gd name="T4" fmla="*/ 5 w 6"/>
                <a:gd name="T5" fmla="*/ 0 h 5"/>
                <a:gd name="T6" fmla="*/ 1 w 6"/>
                <a:gd name="T7" fmla="*/ 4 h 5"/>
                <a:gd name="T8" fmla="*/ 1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5" name="Freeform 13222"/>
            <p:cNvSpPr>
              <a:spLocks/>
            </p:cNvSpPr>
            <p:nvPr/>
          </p:nvSpPr>
          <p:spPr bwMode="auto">
            <a:xfrm>
              <a:off x="8698256" y="1842304"/>
              <a:ext cx="16455" cy="16455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6" name="Freeform 13223"/>
            <p:cNvSpPr>
              <a:spLocks/>
            </p:cNvSpPr>
            <p:nvPr/>
          </p:nvSpPr>
          <p:spPr bwMode="auto">
            <a:xfrm>
              <a:off x="8689116" y="1858758"/>
              <a:ext cx="29252" cy="25595"/>
            </a:xfrm>
            <a:custGeom>
              <a:avLst/>
              <a:gdLst>
                <a:gd name="T0" fmla="*/ 1 w 7"/>
                <a:gd name="T1" fmla="*/ 6 h 6"/>
                <a:gd name="T2" fmla="*/ 7 w 7"/>
                <a:gd name="T3" fmla="*/ 1 h 6"/>
                <a:gd name="T4" fmla="*/ 6 w 7"/>
                <a:gd name="T5" fmla="*/ 0 h 6"/>
                <a:gd name="T6" fmla="*/ 0 w 7"/>
                <a:gd name="T7" fmla="*/ 6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3" y="4"/>
                    <a:pt x="4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7" name="Freeform 13224"/>
            <p:cNvSpPr>
              <a:spLocks/>
            </p:cNvSpPr>
            <p:nvPr/>
          </p:nvSpPr>
          <p:spPr bwMode="auto">
            <a:xfrm>
              <a:off x="8727508" y="1754549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3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8" name="Freeform 13225"/>
            <p:cNvSpPr>
              <a:spLocks/>
            </p:cNvSpPr>
            <p:nvPr/>
          </p:nvSpPr>
          <p:spPr bwMode="auto">
            <a:xfrm>
              <a:off x="8645238" y="1738094"/>
              <a:ext cx="60332" cy="47534"/>
            </a:xfrm>
            <a:custGeom>
              <a:avLst/>
              <a:gdLst>
                <a:gd name="T0" fmla="*/ 10 w 14"/>
                <a:gd name="T1" fmla="*/ 3 h 11"/>
                <a:gd name="T2" fmla="*/ 14 w 14"/>
                <a:gd name="T3" fmla="*/ 0 h 11"/>
                <a:gd name="T4" fmla="*/ 13 w 14"/>
                <a:gd name="T5" fmla="*/ 0 h 11"/>
                <a:gd name="T6" fmla="*/ 10 w 14"/>
                <a:gd name="T7" fmla="*/ 3 h 11"/>
                <a:gd name="T8" fmla="*/ 9 w 14"/>
                <a:gd name="T9" fmla="*/ 3 h 11"/>
                <a:gd name="T10" fmla="*/ 9 w 14"/>
                <a:gd name="T11" fmla="*/ 3 h 11"/>
                <a:gd name="T12" fmla="*/ 1 w 14"/>
                <a:gd name="T13" fmla="*/ 11 h 11"/>
                <a:gd name="T14" fmla="*/ 1 w 14"/>
                <a:gd name="T15" fmla="*/ 11 h 11"/>
                <a:gd name="T16" fmla="*/ 10 w 14"/>
                <a:gd name="T17" fmla="*/ 3 h 11"/>
                <a:gd name="T18" fmla="*/ 10 w 14"/>
                <a:gd name="T1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1">
                  <a:moveTo>
                    <a:pt x="10" y="3"/>
                  </a:moveTo>
                  <a:cubicBezTo>
                    <a:pt x="11" y="2"/>
                    <a:pt x="12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1"/>
                    <a:pt x="11" y="2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6"/>
                    <a:pt x="4" y="8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4" y="9"/>
                    <a:pt x="7" y="6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9" name="Freeform 13226"/>
            <p:cNvSpPr>
              <a:spLocks/>
            </p:cNvSpPr>
            <p:nvPr/>
          </p:nvSpPr>
          <p:spPr bwMode="auto">
            <a:xfrm>
              <a:off x="8689116" y="1754549"/>
              <a:ext cx="21939" cy="21939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1 w 5"/>
                <a:gd name="T5" fmla="*/ 5 h 5"/>
                <a:gd name="T6" fmla="*/ 5 w 5"/>
                <a:gd name="T7" fmla="*/ 1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0" name="Freeform 13227"/>
            <p:cNvSpPr>
              <a:spLocks/>
            </p:cNvSpPr>
            <p:nvPr/>
          </p:nvSpPr>
          <p:spPr bwMode="auto">
            <a:xfrm>
              <a:off x="8787841" y="1681420"/>
              <a:ext cx="34737" cy="43878"/>
            </a:xfrm>
            <a:custGeom>
              <a:avLst/>
              <a:gdLst>
                <a:gd name="T0" fmla="*/ 7 w 8"/>
                <a:gd name="T1" fmla="*/ 0 h 10"/>
                <a:gd name="T2" fmla="*/ 0 w 8"/>
                <a:gd name="T3" fmla="*/ 9 h 10"/>
                <a:gd name="T4" fmla="*/ 1 w 8"/>
                <a:gd name="T5" fmla="*/ 9 h 10"/>
                <a:gd name="T6" fmla="*/ 8 w 8"/>
                <a:gd name="T7" fmla="*/ 1 h 10"/>
                <a:gd name="T8" fmla="*/ 7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cubicBezTo>
                    <a:pt x="5" y="3"/>
                    <a:pt x="2" y="6"/>
                    <a:pt x="0" y="9"/>
                  </a:cubicBezTo>
                  <a:cubicBezTo>
                    <a:pt x="0" y="9"/>
                    <a:pt x="0" y="10"/>
                    <a:pt x="1" y="9"/>
                  </a:cubicBezTo>
                  <a:cubicBezTo>
                    <a:pt x="3" y="6"/>
                    <a:pt x="5" y="3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1" name="Freeform 13228"/>
            <p:cNvSpPr>
              <a:spLocks/>
            </p:cNvSpPr>
            <p:nvPr/>
          </p:nvSpPr>
          <p:spPr bwMode="auto">
            <a:xfrm>
              <a:off x="8800638" y="1697873"/>
              <a:ext cx="21939" cy="21939"/>
            </a:xfrm>
            <a:custGeom>
              <a:avLst/>
              <a:gdLst>
                <a:gd name="T0" fmla="*/ 1 w 5"/>
                <a:gd name="T1" fmla="*/ 4 h 5"/>
                <a:gd name="T2" fmla="*/ 5 w 5"/>
                <a:gd name="T3" fmla="*/ 1 h 5"/>
                <a:gd name="T4" fmla="*/ 5 w 5"/>
                <a:gd name="T5" fmla="*/ 0 h 5"/>
                <a:gd name="T6" fmla="*/ 0 w 5"/>
                <a:gd name="T7" fmla="*/ 4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2" name="Freeform 13229"/>
            <p:cNvSpPr>
              <a:spLocks/>
            </p:cNvSpPr>
            <p:nvPr/>
          </p:nvSpPr>
          <p:spPr bwMode="auto">
            <a:xfrm>
              <a:off x="8701913" y="1741751"/>
              <a:ext cx="47534" cy="38394"/>
            </a:xfrm>
            <a:custGeom>
              <a:avLst/>
              <a:gdLst>
                <a:gd name="T0" fmla="*/ 1 w 11"/>
                <a:gd name="T1" fmla="*/ 9 h 9"/>
                <a:gd name="T2" fmla="*/ 11 w 11"/>
                <a:gd name="T3" fmla="*/ 1 h 9"/>
                <a:gd name="T4" fmla="*/ 10 w 11"/>
                <a:gd name="T5" fmla="*/ 0 h 9"/>
                <a:gd name="T6" fmla="*/ 1 w 11"/>
                <a:gd name="T7" fmla="*/ 9 h 9"/>
                <a:gd name="T8" fmla="*/ 1 w 1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" y="9"/>
                  </a:moveTo>
                  <a:cubicBezTo>
                    <a:pt x="4" y="6"/>
                    <a:pt x="7" y="4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7" y="3"/>
                    <a:pt x="4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3" name="Freeform 13230"/>
            <p:cNvSpPr>
              <a:spLocks/>
            </p:cNvSpPr>
            <p:nvPr/>
          </p:nvSpPr>
          <p:spPr bwMode="auto">
            <a:xfrm>
              <a:off x="8650722" y="1897152"/>
              <a:ext cx="29252" cy="25595"/>
            </a:xfrm>
            <a:custGeom>
              <a:avLst/>
              <a:gdLst>
                <a:gd name="T0" fmla="*/ 7 w 7"/>
                <a:gd name="T1" fmla="*/ 1 h 6"/>
                <a:gd name="T2" fmla="*/ 1 w 7"/>
                <a:gd name="T3" fmla="*/ 5 h 6"/>
                <a:gd name="T4" fmla="*/ 1 w 7"/>
                <a:gd name="T5" fmla="*/ 6 h 6"/>
                <a:gd name="T6" fmla="*/ 7 w 7"/>
                <a:gd name="T7" fmla="*/ 1 h 6"/>
                <a:gd name="T8" fmla="*/ 7 w 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cubicBezTo>
                    <a:pt x="5" y="2"/>
                    <a:pt x="3" y="4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4" name="Freeform 13231"/>
            <p:cNvSpPr>
              <a:spLocks/>
            </p:cNvSpPr>
            <p:nvPr/>
          </p:nvSpPr>
          <p:spPr bwMode="auto">
            <a:xfrm>
              <a:off x="8698256" y="1884353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5" name="Freeform 13232"/>
            <p:cNvSpPr>
              <a:spLocks/>
            </p:cNvSpPr>
            <p:nvPr/>
          </p:nvSpPr>
          <p:spPr bwMode="auto">
            <a:xfrm>
              <a:off x="8701913" y="1889839"/>
              <a:ext cx="21939" cy="16455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4 h 4"/>
                <a:gd name="T4" fmla="*/ 5 w 5"/>
                <a:gd name="T5" fmla="*/ 1 h 4"/>
                <a:gd name="T6" fmla="*/ 4 w 5"/>
                <a:gd name="T7" fmla="*/ 0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6" name="Freeform 13233"/>
            <p:cNvSpPr>
              <a:spLocks/>
            </p:cNvSpPr>
            <p:nvPr/>
          </p:nvSpPr>
          <p:spPr bwMode="auto">
            <a:xfrm>
              <a:off x="8711055" y="1897152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1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7" name="Freeform 13234"/>
            <p:cNvSpPr>
              <a:spLocks/>
            </p:cNvSpPr>
            <p:nvPr/>
          </p:nvSpPr>
          <p:spPr bwMode="auto">
            <a:xfrm>
              <a:off x="8654379" y="1944686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3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8" name="Freeform 13235"/>
            <p:cNvSpPr>
              <a:spLocks/>
            </p:cNvSpPr>
            <p:nvPr/>
          </p:nvSpPr>
          <p:spPr bwMode="auto">
            <a:xfrm>
              <a:off x="8705569" y="1941029"/>
              <a:ext cx="21939" cy="16455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4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9" name="Freeform 13236"/>
            <p:cNvSpPr>
              <a:spLocks/>
            </p:cNvSpPr>
            <p:nvPr/>
          </p:nvSpPr>
          <p:spPr bwMode="auto">
            <a:xfrm>
              <a:off x="8701913" y="1966625"/>
              <a:ext cx="31081" cy="21939"/>
            </a:xfrm>
            <a:custGeom>
              <a:avLst/>
              <a:gdLst>
                <a:gd name="T0" fmla="*/ 0 w 7"/>
                <a:gd name="T1" fmla="*/ 5 h 5"/>
                <a:gd name="T2" fmla="*/ 6 w 7"/>
                <a:gd name="T3" fmla="*/ 1 h 5"/>
                <a:gd name="T4" fmla="*/ 6 w 7"/>
                <a:gd name="T5" fmla="*/ 0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4"/>
                    <a:pt x="4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0" name="Freeform 13237"/>
            <p:cNvSpPr>
              <a:spLocks/>
            </p:cNvSpPr>
            <p:nvPr/>
          </p:nvSpPr>
          <p:spPr bwMode="auto">
            <a:xfrm>
              <a:off x="8701913" y="1972109"/>
              <a:ext cx="31081" cy="2559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1 h 6"/>
                <a:gd name="T4" fmla="*/ 7 w 7"/>
                <a:gd name="T5" fmla="*/ 0 h 6"/>
                <a:gd name="T6" fmla="*/ 0 w 7"/>
                <a:gd name="T7" fmla="*/ 5 h 6"/>
                <a:gd name="T8" fmla="*/ 0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1" name="Freeform 13238"/>
            <p:cNvSpPr>
              <a:spLocks/>
            </p:cNvSpPr>
            <p:nvPr/>
          </p:nvSpPr>
          <p:spPr bwMode="auto">
            <a:xfrm>
              <a:off x="8683631" y="2010502"/>
              <a:ext cx="27424" cy="21939"/>
            </a:xfrm>
            <a:custGeom>
              <a:avLst/>
              <a:gdLst>
                <a:gd name="T0" fmla="*/ 5 w 6"/>
                <a:gd name="T1" fmla="*/ 0 h 5"/>
                <a:gd name="T2" fmla="*/ 1 w 6"/>
                <a:gd name="T3" fmla="*/ 4 h 5"/>
                <a:gd name="T4" fmla="*/ 1 w 6"/>
                <a:gd name="T5" fmla="*/ 5 h 5"/>
                <a:gd name="T6" fmla="*/ 6 w 6"/>
                <a:gd name="T7" fmla="*/ 1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2" name="Freeform 13239"/>
            <p:cNvSpPr>
              <a:spLocks/>
            </p:cNvSpPr>
            <p:nvPr/>
          </p:nvSpPr>
          <p:spPr bwMode="auto">
            <a:xfrm>
              <a:off x="8711055" y="1992220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3" name="Freeform 13240"/>
            <p:cNvSpPr>
              <a:spLocks/>
            </p:cNvSpPr>
            <p:nvPr/>
          </p:nvSpPr>
          <p:spPr bwMode="auto">
            <a:xfrm>
              <a:off x="8718368" y="1975765"/>
              <a:ext cx="14626" cy="12798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3 h 3"/>
                <a:gd name="T4" fmla="*/ 1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4" name="Freeform 13241"/>
            <p:cNvSpPr>
              <a:spLocks/>
            </p:cNvSpPr>
            <p:nvPr/>
          </p:nvSpPr>
          <p:spPr bwMode="auto">
            <a:xfrm>
              <a:off x="8718368" y="2001361"/>
              <a:ext cx="18282" cy="18282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1 h 4"/>
                <a:gd name="T4" fmla="*/ 4 w 4"/>
                <a:gd name="T5" fmla="*/ 1 h 4"/>
                <a:gd name="T6" fmla="*/ 1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5" name="Freeform 13242"/>
            <p:cNvSpPr>
              <a:spLocks/>
            </p:cNvSpPr>
            <p:nvPr/>
          </p:nvSpPr>
          <p:spPr bwMode="auto">
            <a:xfrm>
              <a:off x="8623299" y="1763690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6" name="Freeform 13243"/>
            <p:cNvSpPr>
              <a:spLocks/>
            </p:cNvSpPr>
            <p:nvPr/>
          </p:nvSpPr>
          <p:spPr bwMode="auto">
            <a:xfrm>
              <a:off x="8632440" y="1862415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7" name="Freeform 13244"/>
            <p:cNvSpPr>
              <a:spLocks/>
            </p:cNvSpPr>
            <p:nvPr/>
          </p:nvSpPr>
          <p:spPr bwMode="auto">
            <a:xfrm>
              <a:off x="8632440" y="1875213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8" name="Freeform 13245"/>
            <p:cNvSpPr>
              <a:spLocks/>
            </p:cNvSpPr>
            <p:nvPr/>
          </p:nvSpPr>
          <p:spPr bwMode="auto">
            <a:xfrm>
              <a:off x="8628783" y="1957483"/>
              <a:ext cx="25595" cy="27424"/>
            </a:xfrm>
            <a:custGeom>
              <a:avLst/>
              <a:gdLst>
                <a:gd name="T0" fmla="*/ 6 w 6"/>
                <a:gd name="T1" fmla="*/ 1 h 6"/>
                <a:gd name="T2" fmla="*/ 5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6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9" name="Freeform 13246"/>
            <p:cNvSpPr>
              <a:spLocks/>
            </p:cNvSpPr>
            <p:nvPr/>
          </p:nvSpPr>
          <p:spPr bwMode="auto">
            <a:xfrm>
              <a:off x="8628783" y="1984907"/>
              <a:ext cx="25595" cy="2559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5 h 6"/>
                <a:gd name="T4" fmla="*/ 1 w 6"/>
                <a:gd name="T5" fmla="*/ 6 h 6"/>
                <a:gd name="T6" fmla="*/ 6 w 6"/>
                <a:gd name="T7" fmla="*/ 1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4"/>
                    <a:pt x="5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0" name="Freeform 13247"/>
            <p:cNvSpPr>
              <a:spLocks/>
            </p:cNvSpPr>
            <p:nvPr/>
          </p:nvSpPr>
          <p:spPr bwMode="auto">
            <a:xfrm>
              <a:off x="8610501" y="2045238"/>
              <a:ext cx="53019" cy="38394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1 h 9"/>
                <a:gd name="T8" fmla="*/ 12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1" name="Freeform 13248"/>
            <p:cNvSpPr>
              <a:spLocks/>
            </p:cNvSpPr>
            <p:nvPr/>
          </p:nvSpPr>
          <p:spPr bwMode="auto">
            <a:xfrm>
              <a:off x="8572109" y="2092772"/>
              <a:ext cx="34737" cy="25595"/>
            </a:xfrm>
            <a:custGeom>
              <a:avLst/>
              <a:gdLst>
                <a:gd name="T0" fmla="*/ 7 w 8"/>
                <a:gd name="T1" fmla="*/ 0 h 6"/>
                <a:gd name="T2" fmla="*/ 1 w 8"/>
                <a:gd name="T3" fmla="*/ 5 h 6"/>
                <a:gd name="T4" fmla="*/ 1 w 8"/>
                <a:gd name="T5" fmla="*/ 5 h 6"/>
                <a:gd name="T6" fmla="*/ 8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2" name="Freeform 13249"/>
            <p:cNvSpPr>
              <a:spLocks/>
            </p:cNvSpPr>
            <p:nvPr/>
          </p:nvSpPr>
          <p:spPr bwMode="auto">
            <a:xfrm>
              <a:off x="8623299" y="2070834"/>
              <a:ext cx="18282" cy="16455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3 h 4"/>
                <a:gd name="T4" fmla="*/ 0 w 4"/>
                <a:gd name="T5" fmla="*/ 3 h 4"/>
                <a:gd name="T6" fmla="*/ 3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3" name="Freeform 13250"/>
            <p:cNvSpPr>
              <a:spLocks/>
            </p:cNvSpPr>
            <p:nvPr/>
          </p:nvSpPr>
          <p:spPr bwMode="auto">
            <a:xfrm>
              <a:off x="8610501" y="2118368"/>
              <a:ext cx="25595" cy="21939"/>
            </a:xfrm>
            <a:custGeom>
              <a:avLst/>
              <a:gdLst>
                <a:gd name="T0" fmla="*/ 6 w 6"/>
                <a:gd name="T1" fmla="*/ 0 h 5"/>
                <a:gd name="T2" fmla="*/ 1 w 6"/>
                <a:gd name="T3" fmla="*/ 4 h 5"/>
                <a:gd name="T4" fmla="*/ 1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4" name="Freeform 13251"/>
            <p:cNvSpPr>
              <a:spLocks/>
            </p:cNvSpPr>
            <p:nvPr/>
          </p:nvSpPr>
          <p:spPr bwMode="auto">
            <a:xfrm>
              <a:off x="8654379" y="2092772"/>
              <a:ext cx="29252" cy="2559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5 h 6"/>
                <a:gd name="T4" fmla="*/ 1 w 7"/>
                <a:gd name="T5" fmla="*/ 5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5" name="Freeform 13252"/>
            <p:cNvSpPr>
              <a:spLocks/>
            </p:cNvSpPr>
            <p:nvPr/>
          </p:nvSpPr>
          <p:spPr bwMode="auto">
            <a:xfrm>
              <a:off x="8658035" y="2096429"/>
              <a:ext cx="34737" cy="31081"/>
            </a:xfrm>
            <a:custGeom>
              <a:avLst/>
              <a:gdLst>
                <a:gd name="T0" fmla="*/ 8 w 8"/>
                <a:gd name="T1" fmla="*/ 1 h 7"/>
                <a:gd name="T2" fmla="*/ 7 w 8"/>
                <a:gd name="T3" fmla="*/ 1 h 7"/>
                <a:gd name="T4" fmla="*/ 0 w 8"/>
                <a:gd name="T5" fmla="*/ 7 h 7"/>
                <a:gd name="T6" fmla="*/ 0 w 8"/>
                <a:gd name="T7" fmla="*/ 7 h 7"/>
                <a:gd name="T8" fmla="*/ 8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cubicBezTo>
                    <a:pt x="8" y="1"/>
                    <a:pt x="8" y="0"/>
                    <a:pt x="7" y="1"/>
                  </a:cubicBezTo>
                  <a:cubicBezTo>
                    <a:pt x="5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6" name="Freeform 13253"/>
            <p:cNvSpPr>
              <a:spLocks/>
            </p:cNvSpPr>
            <p:nvPr/>
          </p:nvSpPr>
          <p:spPr bwMode="auto">
            <a:xfrm>
              <a:off x="8714711" y="2101914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7" name="Freeform 13254"/>
            <p:cNvSpPr>
              <a:spLocks/>
            </p:cNvSpPr>
            <p:nvPr/>
          </p:nvSpPr>
          <p:spPr bwMode="auto">
            <a:xfrm>
              <a:off x="8615986" y="2143963"/>
              <a:ext cx="20111" cy="21939"/>
            </a:xfrm>
            <a:custGeom>
              <a:avLst/>
              <a:gdLst>
                <a:gd name="T0" fmla="*/ 0 w 5"/>
                <a:gd name="T1" fmla="*/ 4 h 5"/>
                <a:gd name="T2" fmla="*/ 5 w 5"/>
                <a:gd name="T3" fmla="*/ 0 h 5"/>
                <a:gd name="T4" fmla="*/ 5 w 5"/>
                <a:gd name="T5" fmla="*/ 0 h 5"/>
                <a:gd name="T6" fmla="*/ 0 w 5"/>
                <a:gd name="T7" fmla="*/ 4 h 5"/>
                <a:gd name="T8" fmla="*/ 0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8" name="Freeform 13255"/>
            <p:cNvSpPr>
              <a:spLocks/>
            </p:cNvSpPr>
            <p:nvPr/>
          </p:nvSpPr>
          <p:spPr bwMode="auto">
            <a:xfrm>
              <a:off x="8619643" y="2169558"/>
              <a:ext cx="21939" cy="18282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0 h 4"/>
                <a:gd name="T4" fmla="*/ 4 w 5"/>
                <a:gd name="T5" fmla="*/ 0 h 4"/>
                <a:gd name="T6" fmla="*/ 0 w 5"/>
                <a:gd name="T7" fmla="*/ 4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9" name="Freeform 13256"/>
            <p:cNvSpPr>
              <a:spLocks/>
            </p:cNvSpPr>
            <p:nvPr/>
          </p:nvSpPr>
          <p:spPr bwMode="auto">
            <a:xfrm>
              <a:off x="8623299" y="2178700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1 h 3"/>
                <a:gd name="T10" fmla="*/ 3 w 3"/>
                <a:gd name="T11" fmla="*/ 0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0" name="Freeform 13257"/>
            <p:cNvSpPr>
              <a:spLocks/>
            </p:cNvSpPr>
            <p:nvPr/>
          </p:nvSpPr>
          <p:spPr bwMode="auto">
            <a:xfrm>
              <a:off x="8667177" y="2169558"/>
              <a:ext cx="9142" cy="914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1" name="Freeform 13258"/>
            <p:cNvSpPr>
              <a:spLocks/>
            </p:cNvSpPr>
            <p:nvPr/>
          </p:nvSpPr>
          <p:spPr bwMode="auto">
            <a:xfrm>
              <a:off x="8667177" y="2156761"/>
              <a:ext cx="31081" cy="27424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5 h 6"/>
                <a:gd name="T4" fmla="*/ 0 w 7"/>
                <a:gd name="T5" fmla="*/ 6 h 6"/>
                <a:gd name="T6" fmla="*/ 6 w 7"/>
                <a:gd name="T7" fmla="*/ 1 h 6"/>
                <a:gd name="T8" fmla="*/ 6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2" name="Freeform 13259"/>
            <p:cNvSpPr>
              <a:spLocks/>
            </p:cNvSpPr>
            <p:nvPr/>
          </p:nvSpPr>
          <p:spPr bwMode="auto">
            <a:xfrm>
              <a:off x="8701913" y="2122024"/>
              <a:ext cx="25595" cy="21939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1 h 5"/>
                <a:gd name="T4" fmla="*/ 6 w 6"/>
                <a:gd name="T5" fmla="*/ 0 h 5"/>
                <a:gd name="T6" fmla="*/ 0 w 6"/>
                <a:gd name="T7" fmla="*/ 4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3" name="Freeform 13260"/>
            <p:cNvSpPr>
              <a:spLocks/>
            </p:cNvSpPr>
            <p:nvPr/>
          </p:nvSpPr>
          <p:spPr bwMode="auto">
            <a:xfrm>
              <a:off x="8610501" y="2204295"/>
              <a:ext cx="25595" cy="21939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1 h 5"/>
                <a:gd name="T4" fmla="*/ 6 w 6"/>
                <a:gd name="T5" fmla="*/ 0 h 5"/>
                <a:gd name="T6" fmla="*/ 0 w 6"/>
                <a:gd name="T7" fmla="*/ 4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4" name="Freeform 13261"/>
            <p:cNvSpPr>
              <a:spLocks/>
            </p:cNvSpPr>
            <p:nvPr/>
          </p:nvSpPr>
          <p:spPr bwMode="auto">
            <a:xfrm>
              <a:off x="8628783" y="2226234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5" name="Freeform 13262"/>
            <p:cNvSpPr>
              <a:spLocks/>
            </p:cNvSpPr>
            <p:nvPr/>
          </p:nvSpPr>
          <p:spPr bwMode="auto">
            <a:xfrm>
              <a:off x="8584906" y="2279253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1 w 4"/>
                <a:gd name="T7" fmla="*/ 3 h 3"/>
                <a:gd name="T8" fmla="*/ 1 w 4"/>
                <a:gd name="T9" fmla="*/ 3 h 3"/>
                <a:gd name="T10" fmla="*/ 1 w 4"/>
                <a:gd name="T11" fmla="*/ 2 h 3"/>
                <a:gd name="T12" fmla="*/ 4 w 4"/>
                <a:gd name="T13" fmla="*/ 1 h 3"/>
                <a:gd name="T14" fmla="*/ 3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6" name="Freeform 13263"/>
            <p:cNvSpPr>
              <a:spLocks/>
            </p:cNvSpPr>
            <p:nvPr/>
          </p:nvSpPr>
          <p:spPr bwMode="auto">
            <a:xfrm>
              <a:off x="8619643" y="2270112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7" name="Freeform 13264"/>
            <p:cNvSpPr>
              <a:spLocks/>
            </p:cNvSpPr>
            <p:nvPr/>
          </p:nvSpPr>
          <p:spPr bwMode="auto">
            <a:xfrm>
              <a:off x="8615986" y="2279253"/>
              <a:ext cx="20111" cy="16455"/>
            </a:xfrm>
            <a:custGeom>
              <a:avLst/>
              <a:gdLst>
                <a:gd name="T0" fmla="*/ 0 w 5"/>
                <a:gd name="T1" fmla="*/ 3 h 4"/>
                <a:gd name="T2" fmla="*/ 5 w 5"/>
                <a:gd name="T3" fmla="*/ 0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8" name="Freeform 13265"/>
            <p:cNvSpPr>
              <a:spLocks/>
            </p:cNvSpPr>
            <p:nvPr/>
          </p:nvSpPr>
          <p:spPr bwMode="auto">
            <a:xfrm>
              <a:off x="8619643" y="2286565"/>
              <a:ext cx="16455" cy="14626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9" name="Freeform 13266"/>
            <p:cNvSpPr>
              <a:spLocks/>
            </p:cNvSpPr>
            <p:nvPr/>
          </p:nvSpPr>
          <p:spPr bwMode="auto">
            <a:xfrm>
              <a:off x="8615986" y="2295707"/>
              <a:ext cx="20111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0" name="Freeform 13267"/>
            <p:cNvSpPr>
              <a:spLocks/>
            </p:cNvSpPr>
            <p:nvPr/>
          </p:nvSpPr>
          <p:spPr bwMode="auto">
            <a:xfrm>
              <a:off x="8615986" y="2304848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1" name="Freeform 13268"/>
            <p:cNvSpPr>
              <a:spLocks/>
            </p:cNvSpPr>
            <p:nvPr/>
          </p:nvSpPr>
          <p:spPr bwMode="auto">
            <a:xfrm>
              <a:off x="8588562" y="2396260"/>
              <a:ext cx="14626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2" name="Freeform 13269"/>
            <p:cNvSpPr>
              <a:spLocks/>
            </p:cNvSpPr>
            <p:nvPr/>
          </p:nvSpPr>
          <p:spPr bwMode="auto">
            <a:xfrm>
              <a:off x="8615986" y="2361524"/>
              <a:ext cx="20111" cy="16455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0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3" name="Freeform 13270"/>
            <p:cNvSpPr>
              <a:spLocks/>
            </p:cNvSpPr>
            <p:nvPr/>
          </p:nvSpPr>
          <p:spPr bwMode="auto">
            <a:xfrm>
              <a:off x="8615986" y="2365180"/>
              <a:ext cx="16455" cy="18282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0 h 4"/>
                <a:gd name="T4" fmla="*/ 4 w 4"/>
                <a:gd name="T5" fmla="*/ 0 h 4"/>
                <a:gd name="T6" fmla="*/ 4 w 4"/>
                <a:gd name="T7" fmla="*/ 0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4" name="Freeform 13271"/>
            <p:cNvSpPr>
              <a:spLocks/>
            </p:cNvSpPr>
            <p:nvPr/>
          </p:nvSpPr>
          <p:spPr bwMode="auto">
            <a:xfrm>
              <a:off x="8615986" y="2374321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5" name="Freeform 13272"/>
            <p:cNvSpPr>
              <a:spLocks/>
            </p:cNvSpPr>
            <p:nvPr/>
          </p:nvSpPr>
          <p:spPr bwMode="auto">
            <a:xfrm>
              <a:off x="8619643" y="2352382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6" name="Freeform 13273"/>
            <p:cNvSpPr>
              <a:spLocks/>
            </p:cNvSpPr>
            <p:nvPr/>
          </p:nvSpPr>
          <p:spPr bwMode="auto">
            <a:xfrm>
              <a:off x="8619643" y="2343241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7" name="Freeform 13274"/>
            <p:cNvSpPr>
              <a:spLocks/>
            </p:cNvSpPr>
            <p:nvPr/>
          </p:nvSpPr>
          <p:spPr bwMode="auto">
            <a:xfrm>
              <a:off x="8615986" y="2343241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8" name="Freeform 13275"/>
            <p:cNvSpPr>
              <a:spLocks/>
            </p:cNvSpPr>
            <p:nvPr/>
          </p:nvSpPr>
          <p:spPr bwMode="auto">
            <a:xfrm>
              <a:off x="8615986" y="2326787"/>
              <a:ext cx="16455" cy="1645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1 w 4"/>
                <a:gd name="T5" fmla="*/ 3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9" name="Freeform 13276"/>
            <p:cNvSpPr>
              <a:spLocks/>
            </p:cNvSpPr>
            <p:nvPr/>
          </p:nvSpPr>
          <p:spPr bwMode="auto">
            <a:xfrm>
              <a:off x="8615986" y="2317646"/>
              <a:ext cx="20111" cy="16455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1 h 4"/>
                <a:gd name="T4" fmla="*/ 4 w 5"/>
                <a:gd name="T5" fmla="*/ 1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2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0" name="Freeform 13277"/>
            <p:cNvSpPr>
              <a:spLocks/>
            </p:cNvSpPr>
            <p:nvPr/>
          </p:nvSpPr>
          <p:spPr bwMode="auto">
            <a:xfrm>
              <a:off x="8615986" y="2317646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1" name="Freeform 13278"/>
            <p:cNvSpPr>
              <a:spLocks/>
            </p:cNvSpPr>
            <p:nvPr/>
          </p:nvSpPr>
          <p:spPr bwMode="auto">
            <a:xfrm>
              <a:off x="8584906" y="2409058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2" name="Freeform 13279"/>
            <p:cNvSpPr>
              <a:spLocks/>
            </p:cNvSpPr>
            <p:nvPr/>
          </p:nvSpPr>
          <p:spPr bwMode="auto">
            <a:xfrm>
              <a:off x="8606845" y="2387119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3" name="Freeform 13280"/>
            <p:cNvSpPr>
              <a:spLocks/>
            </p:cNvSpPr>
            <p:nvPr/>
          </p:nvSpPr>
          <p:spPr bwMode="auto">
            <a:xfrm>
              <a:off x="8610501" y="2390776"/>
              <a:ext cx="21939" cy="18282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4 h 4"/>
                <a:gd name="T4" fmla="*/ 1 w 5"/>
                <a:gd name="T5" fmla="*/ 4 h 4"/>
                <a:gd name="T6" fmla="*/ 1 w 5"/>
                <a:gd name="T7" fmla="*/ 4 h 4"/>
                <a:gd name="T8" fmla="*/ 1 w 5"/>
                <a:gd name="T9" fmla="*/ 4 h 4"/>
                <a:gd name="T10" fmla="*/ 2 w 5"/>
                <a:gd name="T11" fmla="*/ 4 h 4"/>
                <a:gd name="T12" fmla="*/ 1 w 5"/>
                <a:gd name="T13" fmla="*/ 4 h 4"/>
                <a:gd name="T14" fmla="*/ 1 w 5"/>
                <a:gd name="T15" fmla="*/ 4 h 4"/>
                <a:gd name="T16" fmla="*/ 5 w 5"/>
                <a:gd name="T17" fmla="*/ 1 h 4"/>
                <a:gd name="T18" fmla="*/ 5 w 5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4" name="Freeform 13281"/>
            <p:cNvSpPr>
              <a:spLocks/>
            </p:cNvSpPr>
            <p:nvPr/>
          </p:nvSpPr>
          <p:spPr bwMode="auto">
            <a:xfrm>
              <a:off x="8584906" y="243831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5" name="Freeform 13282"/>
            <p:cNvSpPr>
              <a:spLocks/>
            </p:cNvSpPr>
            <p:nvPr/>
          </p:nvSpPr>
          <p:spPr bwMode="auto">
            <a:xfrm>
              <a:off x="8610501" y="2412714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6" name="Freeform 13283"/>
            <p:cNvSpPr>
              <a:spLocks/>
            </p:cNvSpPr>
            <p:nvPr/>
          </p:nvSpPr>
          <p:spPr bwMode="auto">
            <a:xfrm>
              <a:off x="8610501" y="2421855"/>
              <a:ext cx="18282" cy="9142"/>
            </a:xfrm>
            <a:custGeom>
              <a:avLst/>
              <a:gdLst>
                <a:gd name="T0" fmla="*/ 3 w 4"/>
                <a:gd name="T1" fmla="*/ 1 h 2"/>
                <a:gd name="T2" fmla="*/ 2 w 4"/>
                <a:gd name="T3" fmla="*/ 1 h 2"/>
                <a:gd name="T4" fmla="*/ 3 w 4"/>
                <a:gd name="T5" fmla="*/ 1 h 2"/>
                <a:gd name="T6" fmla="*/ 2 w 4"/>
                <a:gd name="T7" fmla="*/ 0 h 2"/>
                <a:gd name="T8" fmla="*/ 1 w 4"/>
                <a:gd name="T9" fmla="*/ 2 h 2"/>
                <a:gd name="T10" fmla="*/ 1 w 4"/>
                <a:gd name="T11" fmla="*/ 2 h 2"/>
                <a:gd name="T12" fmla="*/ 1 w 4"/>
                <a:gd name="T13" fmla="*/ 2 h 2"/>
                <a:gd name="T14" fmla="*/ 1 w 4"/>
                <a:gd name="T15" fmla="*/ 2 h 2"/>
                <a:gd name="T16" fmla="*/ 3 w 4"/>
                <a:gd name="T17" fmla="*/ 1 h 2"/>
                <a:gd name="T18" fmla="*/ 3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7" name="Freeform 13284"/>
            <p:cNvSpPr>
              <a:spLocks/>
            </p:cNvSpPr>
            <p:nvPr/>
          </p:nvSpPr>
          <p:spPr bwMode="auto">
            <a:xfrm>
              <a:off x="8619643" y="2434653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8" name="Freeform 13285"/>
            <p:cNvSpPr>
              <a:spLocks/>
            </p:cNvSpPr>
            <p:nvPr/>
          </p:nvSpPr>
          <p:spPr bwMode="auto">
            <a:xfrm>
              <a:off x="8575765" y="2478531"/>
              <a:ext cx="18282" cy="16455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9" name="Freeform 13286"/>
            <p:cNvSpPr>
              <a:spLocks/>
            </p:cNvSpPr>
            <p:nvPr/>
          </p:nvSpPr>
          <p:spPr bwMode="auto">
            <a:xfrm>
              <a:off x="8568452" y="2491328"/>
              <a:ext cx="29252" cy="21939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4 h 5"/>
                <a:gd name="T4" fmla="*/ 1 w 7"/>
                <a:gd name="T5" fmla="*/ 5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0" name="Freeform 13287"/>
            <p:cNvSpPr>
              <a:spLocks/>
            </p:cNvSpPr>
            <p:nvPr/>
          </p:nvSpPr>
          <p:spPr bwMode="auto">
            <a:xfrm>
              <a:off x="8572109" y="2494985"/>
              <a:ext cx="25595" cy="18282"/>
            </a:xfrm>
            <a:custGeom>
              <a:avLst/>
              <a:gdLst>
                <a:gd name="T0" fmla="*/ 5 w 6"/>
                <a:gd name="T1" fmla="*/ 1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1" name="Freeform 13288"/>
            <p:cNvSpPr>
              <a:spLocks/>
            </p:cNvSpPr>
            <p:nvPr/>
          </p:nvSpPr>
          <p:spPr bwMode="auto">
            <a:xfrm>
              <a:off x="8603188" y="2463905"/>
              <a:ext cx="25595" cy="21939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2" name="Freeform 13289"/>
            <p:cNvSpPr>
              <a:spLocks/>
            </p:cNvSpPr>
            <p:nvPr/>
          </p:nvSpPr>
          <p:spPr bwMode="auto">
            <a:xfrm>
              <a:off x="8606845" y="2473046"/>
              <a:ext cx="16455" cy="1828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3" name="Freeform 13290"/>
            <p:cNvSpPr>
              <a:spLocks/>
            </p:cNvSpPr>
            <p:nvPr/>
          </p:nvSpPr>
          <p:spPr bwMode="auto">
            <a:xfrm>
              <a:off x="8594048" y="2463905"/>
              <a:ext cx="16455" cy="14626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1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4" name="Freeform 13291"/>
            <p:cNvSpPr>
              <a:spLocks/>
            </p:cNvSpPr>
            <p:nvPr/>
          </p:nvSpPr>
          <p:spPr bwMode="auto">
            <a:xfrm>
              <a:off x="8594048" y="2494985"/>
              <a:ext cx="21939" cy="18282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5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5" name="Freeform 13292"/>
            <p:cNvSpPr>
              <a:spLocks/>
            </p:cNvSpPr>
            <p:nvPr/>
          </p:nvSpPr>
          <p:spPr bwMode="auto">
            <a:xfrm>
              <a:off x="8670834" y="2184184"/>
              <a:ext cx="21939" cy="1645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6" name="Freeform 13293"/>
            <p:cNvSpPr>
              <a:spLocks/>
            </p:cNvSpPr>
            <p:nvPr/>
          </p:nvSpPr>
          <p:spPr bwMode="auto">
            <a:xfrm>
              <a:off x="8670834" y="2191497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7" name="Freeform 13294"/>
            <p:cNvSpPr>
              <a:spLocks/>
            </p:cNvSpPr>
            <p:nvPr/>
          </p:nvSpPr>
          <p:spPr bwMode="auto">
            <a:xfrm>
              <a:off x="8698256" y="2156761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8" name="Freeform 13295"/>
            <p:cNvSpPr>
              <a:spLocks/>
            </p:cNvSpPr>
            <p:nvPr/>
          </p:nvSpPr>
          <p:spPr bwMode="auto">
            <a:xfrm>
              <a:off x="8701913" y="2165902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9" name="Freeform 13296"/>
            <p:cNvSpPr>
              <a:spLocks/>
            </p:cNvSpPr>
            <p:nvPr/>
          </p:nvSpPr>
          <p:spPr bwMode="auto">
            <a:xfrm>
              <a:off x="8705569" y="2169558"/>
              <a:ext cx="18282" cy="1462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0" name="Freeform 13297"/>
            <p:cNvSpPr>
              <a:spLocks/>
            </p:cNvSpPr>
            <p:nvPr/>
          </p:nvSpPr>
          <p:spPr bwMode="auto">
            <a:xfrm>
              <a:off x="8679974" y="2213436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1" name="Freeform 13298"/>
            <p:cNvSpPr>
              <a:spLocks/>
            </p:cNvSpPr>
            <p:nvPr/>
          </p:nvSpPr>
          <p:spPr bwMode="auto">
            <a:xfrm>
              <a:off x="8701913" y="2184184"/>
              <a:ext cx="25595" cy="20111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4 h 5"/>
                <a:gd name="T4" fmla="*/ 0 w 6"/>
                <a:gd name="T5" fmla="*/ 5 h 5"/>
                <a:gd name="T6" fmla="*/ 6 w 6"/>
                <a:gd name="T7" fmla="*/ 1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2" name="Freeform 13299"/>
            <p:cNvSpPr>
              <a:spLocks/>
            </p:cNvSpPr>
            <p:nvPr/>
          </p:nvSpPr>
          <p:spPr bwMode="auto">
            <a:xfrm>
              <a:off x="8701913" y="2191497"/>
              <a:ext cx="25595" cy="21939"/>
            </a:xfrm>
            <a:custGeom>
              <a:avLst/>
              <a:gdLst>
                <a:gd name="T0" fmla="*/ 5 w 6"/>
                <a:gd name="T1" fmla="*/ 1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5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3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3" name="Freeform 13300"/>
            <p:cNvSpPr>
              <a:spLocks/>
            </p:cNvSpPr>
            <p:nvPr/>
          </p:nvSpPr>
          <p:spPr bwMode="auto">
            <a:xfrm>
              <a:off x="8676318" y="2226234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4" name="Freeform 13301"/>
            <p:cNvSpPr>
              <a:spLocks/>
            </p:cNvSpPr>
            <p:nvPr/>
          </p:nvSpPr>
          <p:spPr bwMode="auto">
            <a:xfrm>
              <a:off x="8679974" y="2244517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0 h 3"/>
                <a:gd name="T4" fmla="*/ 3 w 4"/>
                <a:gd name="T5" fmla="*/ 0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5" name="Freeform 13302"/>
            <p:cNvSpPr>
              <a:spLocks/>
            </p:cNvSpPr>
            <p:nvPr/>
          </p:nvSpPr>
          <p:spPr bwMode="auto">
            <a:xfrm>
              <a:off x="8679974" y="2248173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6" name="Freeform 13303"/>
            <p:cNvSpPr>
              <a:spLocks/>
            </p:cNvSpPr>
            <p:nvPr/>
          </p:nvSpPr>
          <p:spPr bwMode="auto">
            <a:xfrm>
              <a:off x="8701913" y="2209780"/>
              <a:ext cx="25595" cy="21939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6 w 6"/>
                <a:gd name="T5" fmla="*/ 0 h 5"/>
                <a:gd name="T6" fmla="*/ 6 w 6"/>
                <a:gd name="T7" fmla="*/ 0 h 5"/>
                <a:gd name="T8" fmla="*/ 6 w 6"/>
                <a:gd name="T9" fmla="*/ 0 h 5"/>
                <a:gd name="T10" fmla="*/ 0 w 6"/>
                <a:gd name="T11" fmla="*/ 4 h 5"/>
                <a:gd name="T12" fmla="*/ 0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7" name="Freeform 13304"/>
            <p:cNvSpPr>
              <a:spLocks/>
            </p:cNvSpPr>
            <p:nvPr/>
          </p:nvSpPr>
          <p:spPr bwMode="auto">
            <a:xfrm>
              <a:off x="8701913" y="2218921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8" name="Freeform 13305"/>
            <p:cNvSpPr>
              <a:spLocks/>
            </p:cNvSpPr>
            <p:nvPr/>
          </p:nvSpPr>
          <p:spPr bwMode="auto">
            <a:xfrm>
              <a:off x="8705569" y="2222578"/>
              <a:ext cx="18282" cy="1645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9" name="Freeform 13306"/>
            <p:cNvSpPr>
              <a:spLocks/>
            </p:cNvSpPr>
            <p:nvPr/>
          </p:nvSpPr>
          <p:spPr bwMode="auto">
            <a:xfrm>
              <a:off x="8679974" y="2257314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0" name="Freeform 13307"/>
            <p:cNvSpPr>
              <a:spLocks/>
            </p:cNvSpPr>
            <p:nvPr/>
          </p:nvSpPr>
          <p:spPr bwMode="auto">
            <a:xfrm>
              <a:off x="8698256" y="2231718"/>
              <a:ext cx="29252" cy="2559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5 h 6"/>
                <a:gd name="T4" fmla="*/ 0 w 7"/>
                <a:gd name="T5" fmla="*/ 6 h 6"/>
                <a:gd name="T6" fmla="*/ 7 w 7"/>
                <a:gd name="T7" fmla="*/ 1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1" name="Freeform 13308"/>
            <p:cNvSpPr>
              <a:spLocks/>
            </p:cNvSpPr>
            <p:nvPr/>
          </p:nvSpPr>
          <p:spPr bwMode="auto">
            <a:xfrm>
              <a:off x="8705569" y="2239031"/>
              <a:ext cx="21939" cy="18282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1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2" name="Freeform 13309"/>
            <p:cNvSpPr>
              <a:spLocks/>
            </p:cNvSpPr>
            <p:nvPr/>
          </p:nvSpPr>
          <p:spPr bwMode="auto">
            <a:xfrm>
              <a:off x="8683631" y="2308504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3" name="Freeform 13310"/>
            <p:cNvSpPr>
              <a:spLocks/>
            </p:cNvSpPr>
            <p:nvPr/>
          </p:nvSpPr>
          <p:spPr bwMode="auto">
            <a:xfrm>
              <a:off x="8711055" y="2273768"/>
              <a:ext cx="21939" cy="21939"/>
            </a:xfrm>
            <a:custGeom>
              <a:avLst/>
              <a:gdLst>
                <a:gd name="T0" fmla="*/ 4 w 5"/>
                <a:gd name="T1" fmla="*/ 1 h 5"/>
                <a:gd name="T2" fmla="*/ 4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4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3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4" name="Freeform 13311"/>
            <p:cNvSpPr>
              <a:spLocks/>
            </p:cNvSpPr>
            <p:nvPr/>
          </p:nvSpPr>
          <p:spPr bwMode="auto">
            <a:xfrm>
              <a:off x="8711055" y="2282909"/>
              <a:ext cx="21939" cy="21939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4 h 5"/>
                <a:gd name="T4" fmla="*/ 0 w 5"/>
                <a:gd name="T5" fmla="*/ 5 h 5"/>
                <a:gd name="T6" fmla="*/ 5 w 5"/>
                <a:gd name="T7" fmla="*/ 1 h 5"/>
                <a:gd name="T8" fmla="*/ 4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5" name="Freeform 13312"/>
            <p:cNvSpPr>
              <a:spLocks/>
            </p:cNvSpPr>
            <p:nvPr/>
          </p:nvSpPr>
          <p:spPr bwMode="auto">
            <a:xfrm>
              <a:off x="8711055" y="2270112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6" name="Freeform 13313"/>
            <p:cNvSpPr>
              <a:spLocks/>
            </p:cNvSpPr>
            <p:nvPr/>
          </p:nvSpPr>
          <p:spPr bwMode="auto">
            <a:xfrm>
              <a:off x="8705569" y="2260970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7" name="Freeform 13314"/>
            <p:cNvSpPr>
              <a:spLocks/>
            </p:cNvSpPr>
            <p:nvPr/>
          </p:nvSpPr>
          <p:spPr bwMode="auto">
            <a:xfrm>
              <a:off x="8683631" y="2326787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8" name="Freeform 13315"/>
            <p:cNvSpPr>
              <a:spLocks/>
            </p:cNvSpPr>
            <p:nvPr/>
          </p:nvSpPr>
          <p:spPr bwMode="auto">
            <a:xfrm>
              <a:off x="8689116" y="2330443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9" name="Freeform 13316"/>
            <p:cNvSpPr>
              <a:spLocks/>
            </p:cNvSpPr>
            <p:nvPr/>
          </p:nvSpPr>
          <p:spPr bwMode="auto">
            <a:xfrm>
              <a:off x="8711055" y="2301191"/>
              <a:ext cx="21939" cy="16455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0" name="Freeform 13317"/>
            <p:cNvSpPr>
              <a:spLocks/>
            </p:cNvSpPr>
            <p:nvPr/>
          </p:nvSpPr>
          <p:spPr bwMode="auto">
            <a:xfrm>
              <a:off x="8711055" y="2313990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1" name="Freeform 13318"/>
            <p:cNvSpPr>
              <a:spLocks/>
            </p:cNvSpPr>
            <p:nvPr/>
          </p:nvSpPr>
          <p:spPr bwMode="auto">
            <a:xfrm>
              <a:off x="8718368" y="2317646"/>
              <a:ext cx="14626" cy="9142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2" name="Freeform 13319"/>
            <p:cNvSpPr>
              <a:spLocks/>
            </p:cNvSpPr>
            <p:nvPr/>
          </p:nvSpPr>
          <p:spPr bwMode="auto">
            <a:xfrm>
              <a:off x="8689116" y="2356039"/>
              <a:ext cx="21939" cy="18282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4 w 5"/>
                <a:gd name="T5" fmla="*/ 1 h 4"/>
                <a:gd name="T6" fmla="*/ 0 w 5"/>
                <a:gd name="T7" fmla="*/ 4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3" name="Freeform 13320"/>
            <p:cNvSpPr>
              <a:spLocks/>
            </p:cNvSpPr>
            <p:nvPr/>
          </p:nvSpPr>
          <p:spPr bwMode="auto">
            <a:xfrm>
              <a:off x="8692772" y="2368837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4" name="Freeform 13321"/>
            <p:cNvSpPr>
              <a:spLocks/>
            </p:cNvSpPr>
            <p:nvPr/>
          </p:nvSpPr>
          <p:spPr bwMode="auto">
            <a:xfrm>
              <a:off x="8714711" y="2343241"/>
              <a:ext cx="18282" cy="18282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5" name="Freeform 13323"/>
            <p:cNvSpPr>
              <a:spLocks/>
            </p:cNvSpPr>
            <p:nvPr/>
          </p:nvSpPr>
          <p:spPr bwMode="auto">
            <a:xfrm>
              <a:off x="8714711" y="2348727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6" name="Freeform 13324"/>
            <p:cNvSpPr>
              <a:spLocks/>
            </p:cNvSpPr>
            <p:nvPr/>
          </p:nvSpPr>
          <p:spPr bwMode="auto">
            <a:xfrm>
              <a:off x="8711055" y="2361524"/>
              <a:ext cx="21939" cy="16455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0 h 4"/>
                <a:gd name="T6" fmla="*/ 1 w 5"/>
                <a:gd name="T7" fmla="*/ 4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7" name="Freeform 13325"/>
            <p:cNvSpPr>
              <a:spLocks/>
            </p:cNvSpPr>
            <p:nvPr/>
          </p:nvSpPr>
          <p:spPr bwMode="auto">
            <a:xfrm>
              <a:off x="8714711" y="2365180"/>
              <a:ext cx="18282" cy="18282"/>
            </a:xfrm>
            <a:custGeom>
              <a:avLst/>
              <a:gdLst>
                <a:gd name="T0" fmla="*/ 0 w 4"/>
                <a:gd name="T1" fmla="*/ 4 h 4"/>
                <a:gd name="T2" fmla="*/ 1 w 4"/>
                <a:gd name="T3" fmla="*/ 4 h 4"/>
                <a:gd name="T4" fmla="*/ 4 w 4"/>
                <a:gd name="T5" fmla="*/ 1 h 4"/>
                <a:gd name="T6" fmla="*/ 4 w 4"/>
                <a:gd name="T7" fmla="*/ 1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8" name="Freeform 13326"/>
            <p:cNvSpPr>
              <a:spLocks/>
            </p:cNvSpPr>
            <p:nvPr/>
          </p:nvSpPr>
          <p:spPr bwMode="auto">
            <a:xfrm>
              <a:off x="8723852" y="2377978"/>
              <a:ext cx="9142" cy="548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9" name="Freeform 13327"/>
            <p:cNvSpPr>
              <a:spLocks/>
            </p:cNvSpPr>
            <p:nvPr/>
          </p:nvSpPr>
          <p:spPr bwMode="auto">
            <a:xfrm>
              <a:off x="8692772" y="2409058"/>
              <a:ext cx="21939" cy="1645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0" name="Freeform 13328"/>
            <p:cNvSpPr>
              <a:spLocks/>
            </p:cNvSpPr>
            <p:nvPr/>
          </p:nvSpPr>
          <p:spPr bwMode="auto">
            <a:xfrm>
              <a:off x="8698256" y="2416371"/>
              <a:ext cx="12798" cy="14626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2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1" name="Freeform 13329"/>
            <p:cNvSpPr>
              <a:spLocks/>
            </p:cNvSpPr>
            <p:nvPr/>
          </p:nvSpPr>
          <p:spPr bwMode="auto">
            <a:xfrm>
              <a:off x="8692772" y="2421856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2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2" name="Freeform 13330"/>
            <p:cNvSpPr>
              <a:spLocks/>
            </p:cNvSpPr>
            <p:nvPr/>
          </p:nvSpPr>
          <p:spPr bwMode="auto">
            <a:xfrm>
              <a:off x="8723852" y="2390776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3" name="Freeform 13331"/>
            <p:cNvSpPr>
              <a:spLocks/>
            </p:cNvSpPr>
            <p:nvPr/>
          </p:nvSpPr>
          <p:spPr bwMode="auto">
            <a:xfrm>
              <a:off x="8723852" y="2396261"/>
              <a:ext cx="12798" cy="12798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3 w 3"/>
                <a:gd name="T5" fmla="*/ 1 h 3"/>
                <a:gd name="T6" fmla="*/ 2 w 3"/>
                <a:gd name="T7" fmla="*/ 0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4" name="Freeform 13332"/>
            <p:cNvSpPr>
              <a:spLocks/>
            </p:cNvSpPr>
            <p:nvPr/>
          </p:nvSpPr>
          <p:spPr bwMode="auto">
            <a:xfrm>
              <a:off x="8692772" y="2438310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5 w 5"/>
                <a:gd name="T5" fmla="*/ 0 h 3"/>
                <a:gd name="T6" fmla="*/ 4 w 5"/>
                <a:gd name="T7" fmla="*/ 0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5" name="Freeform 13333"/>
            <p:cNvSpPr>
              <a:spLocks/>
            </p:cNvSpPr>
            <p:nvPr/>
          </p:nvSpPr>
          <p:spPr bwMode="auto">
            <a:xfrm>
              <a:off x="8698256" y="2438310"/>
              <a:ext cx="20111" cy="12798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1 h 3"/>
                <a:gd name="T4" fmla="*/ 4 w 5"/>
                <a:gd name="T5" fmla="*/ 1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6" name="Freeform 13334"/>
            <p:cNvSpPr>
              <a:spLocks/>
            </p:cNvSpPr>
            <p:nvPr/>
          </p:nvSpPr>
          <p:spPr bwMode="auto">
            <a:xfrm>
              <a:off x="8714711" y="2416371"/>
              <a:ext cx="21939" cy="18282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0 h 4"/>
                <a:gd name="T6" fmla="*/ 1 w 5"/>
                <a:gd name="T7" fmla="*/ 3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7" name="Freeform 13335"/>
            <p:cNvSpPr>
              <a:spLocks/>
            </p:cNvSpPr>
            <p:nvPr/>
          </p:nvSpPr>
          <p:spPr bwMode="auto">
            <a:xfrm>
              <a:off x="8718368" y="2421856"/>
              <a:ext cx="18282" cy="16455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8" name="Freeform 13336"/>
            <p:cNvSpPr>
              <a:spLocks/>
            </p:cNvSpPr>
            <p:nvPr/>
          </p:nvSpPr>
          <p:spPr bwMode="auto">
            <a:xfrm>
              <a:off x="8714711" y="2430997"/>
              <a:ext cx="18282" cy="1645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9" name="Freeform 13337"/>
            <p:cNvSpPr>
              <a:spLocks/>
            </p:cNvSpPr>
            <p:nvPr/>
          </p:nvSpPr>
          <p:spPr bwMode="auto">
            <a:xfrm>
              <a:off x="8732994" y="2447452"/>
              <a:ext cx="3656" cy="914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0" name="Freeform 13338"/>
            <p:cNvSpPr>
              <a:spLocks/>
            </p:cNvSpPr>
            <p:nvPr/>
          </p:nvSpPr>
          <p:spPr bwMode="auto">
            <a:xfrm>
              <a:off x="8701913" y="2463905"/>
              <a:ext cx="31081" cy="1828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1" name="Freeform 13339"/>
            <p:cNvSpPr>
              <a:spLocks/>
            </p:cNvSpPr>
            <p:nvPr/>
          </p:nvSpPr>
          <p:spPr bwMode="auto">
            <a:xfrm>
              <a:off x="8711055" y="2478531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2" name="Freeform 13340"/>
            <p:cNvSpPr>
              <a:spLocks/>
            </p:cNvSpPr>
            <p:nvPr/>
          </p:nvSpPr>
          <p:spPr bwMode="auto">
            <a:xfrm>
              <a:off x="8727508" y="2491329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3 w 4"/>
                <a:gd name="T5" fmla="*/ 0 h 3"/>
                <a:gd name="T6" fmla="*/ 1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3" name="Freeform 13341"/>
            <p:cNvSpPr>
              <a:spLocks/>
            </p:cNvSpPr>
            <p:nvPr/>
          </p:nvSpPr>
          <p:spPr bwMode="auto">
            <a:xfrm>
              <a:off x="8745791" y="2498642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4" name="Freeform 13342"/>
            <p:cNvSpPr>
              <a:spLocks/>
            </p:cNvSpPr>
            <p:nvPr/>
          </p:nvSpPr>
          <p:spPr bwMode="auto">
            <a:xfrm>
              <a:off x="8615986" y="1745408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3 w 4"/>
                <a:gd name="T15" fmla="*/ 1 h 2"/>
                <a:gd name="T16" fmla="*/ 3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5" name="Freeform 13343"/>
            <p:cNvSpPr>
              <a:spLocks/>
            </p:cNvSpPr>
            <p:nvPr/>
          </p:nvSpPr>
          <p:spPr bwMode="auto">
            <a:xfrm>
              <a:off x="8628783" y="1538817"/>
              <a:ext cx="16455" cy="16455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1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6" name="Freeform 13344"/>
            <p:cNvSpPr>
              <a:spLocks/>
            </p:cNvSpPr>
            <p:nvPr/>
          </p:nvSpPr>
          <p:spPr bwMode="auto">
            <a:xfrm>
              <a:off x="8711055" y="1690561"/>
              <a:ext cx="25595" cy="25595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6 h 6"/>
                <a:gd name="T4" fmla="*/ 0 w 6"/>
                <a:gd name="T5" fmla="*/ 6 h 6"/>
                <a:gd name="T6" fmla="*/ 6 w 6"/>
                <a:gd name="T7" fmla="*/ 0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7" name="Freeform 13345"/>
            <p:cNvSpPr>
              <a:spLocks/>
            </p:cNvSpPr>
            <p:nvPr/>
          </p:nvSpPr>
          <p:spPr bwMode="auto">
            <a:xfrm>
              <a:off x="8670834" y="1690561"/>
              <a:ext cx="9142" cy="7313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8" name="Freeform 13346"/>
            <p:cNvSpPr>
              <a:spLocks/>
            </p:cNvSpPr>
            <p:nvPr/>
          </p:nvSpPr>
          <p:spPr bwMode="auto">
            <a:xfrm>
              <a:off x="8771386" y="1681420"/>
              <a:ext cx="16455" cy="16455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9" name="Freeform 13347"/>
            <p:cNvSpPr>
              <a:spLocks/>
            </p:cNvSpPr>
            <p:nvPr/>
          </p:nvSpPr>
          <p:spPr bwMode="auto">
            <a:xfrm>
              <a:off x="8758589" y="1677763"/>
              <a:ext cx="47534" cy="51191"/>
            </a:xfrm>
            <a:custGeom>
              <a:avLst/>
              <a:gdLst>
                <a:gd name="T0" fmla="*/ 10 w 11"/>
                <a:gd name="T1" fmla="*/ 1 h 12"/>
                <a:gd name="T2" fmla="*/ 10 w 11"/>
                <a:gd name="T3" fmla="*/ 2 h 12"/>
                <a:gd name="T4" fmla="*/ 9 w 11"/>
                <a:gd name="T5" fmla="*/ 2 h 12"/>
                <a:gd name="T6" fmla="*/ 1 w 11"/>
                <a:gd name="T7" fmla="*/ 12 h 12"/>
                <a:gd name="T8" fmla="*/ 1 w 11"/>
                <a:gd name="T9" fmla="*/ 12 h 12"/>
                <a:gd name="T10" fmla="*/ 7 w 11"/>
                <a:gd name="T11" fmla="*/ 5 h 12"/>
                <a:gd name="T12" fmla="*/ 7 w 11"/>
                <a:gd name="T13" fmla="*/ 5 h 12"/>
                <a:gd name="T14" fmla="*/ 11 w 11"/>
                <a:gd name="T15" fmla="*/ 1 h 12"/>
                <a:gd name="T16" fmla="*/ 10 w 11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2">
                  <a:moveTo>
                    <a:pt x="10" y="1"/>
                  </a:move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7" y="5"/>
                    <a:pt x="4" y="9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3" y="10"/>
                    <a:pt x="5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4"/>
                    <a:pt x="10" y="2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0" name="Freeform 13348"/>
            <p:cNvSpPr>
              <a:spLocks/>
            </p:cNvSpPr>
            <p:nvPr/>
          </p:nvSpPr>
          <p:spPr bwMode="auto">
            <a:xfrm>
              <a:off x="8796981" y="1677763"/>
              <a:ext cx="18282" cy="20111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0 w 4"/>
                <a:gd name="T5" fmla="*/ 4 h 5"/>
                <a:gd name="T6" fmla="*/ 4 w 4"/>
                <a:gd name="T7" fmla="*/ 0 h 5"/>
                <a:gd name="T8" fmla="*/ 3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1" name="Freeform 13349"/>
            <p:cNvSpPr>
              <a:spLocks/>
            </p:cNvSpPr>
            <p:nvPr/>
          </p:nvSpPr>
          <p:spPr bwMode="auto">
            <a:xfrm>
              <a:off x="8840859" y="1555272"/>
              <a:ext cx="16455" cy="18282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3 h 4"/>
                <a:gd name="T4" fmla="*/ 0 w 4"/>
                <a:gd name="T5" fmla="*/ 4 h 4"/>
                <a:gd name="T6" fmla="*/ 3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2" name="Freeform 13350"/>
            <p:cNvSpPr>
              <a:spLocks/>
            </p:cNvSpPr>
            <p:nvPr/>
          </p:nvSpPr>
          <p:spPr bwMode="auto">
            <a:xfrm>
              <a:off x="8862798" y="1533333"/>
              <a:ext cx="12798" cy="18282"/>
            </a:xfrm>
            <a:custGeom>
              <a:avLst/>
              <a:gdLst>
                <a:gd name="T0" fmla="*/ 3 w 3"/>
                <a:gd name="T1" fmla="*/ 1 h 4"/>
                <a:gd name="T2" fmla="*/ 0 w 3"/>
                <a:gd name="T3" fmla="*/ 3 h 4"/>
                <a:gd name="T4" fmla="*/ 0 w 3"/>
                <a:gd name="T5" fmla="*/ 3 h 4"/>
                <a:gd name="T6" fmla="*/ 3 w 3"/>
                <a:gd name="T7" fmla="*/ 1 h 4"/>
                <a:gd name="T8" fmla="*/ 3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3" name="Freeform 13351"/>
            <p:cNvSpPr>
              <a:spLocks/>
            </p:cNvSpPr>
            <p:nvPr/>
          </p:nvSpPr>
          <p:spPr bwMode="auto">
            <a:xfrm>
              <a:off x="8853657" y="1533333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4" name="Freeform 13352"/>
            <p:cNvSpPr>
              <a:spLocks/>
            </p:cNvSpPr>
            <p:nvPr/>
          </p:nvSpPr>
          <p:spPr bwMode="auto">
            <a:xfrm>
              <a:off x="8844515" y="1516878"/>
              <a:ext cx="21939" cy="21939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1 w 5"/>
                <a:gd name="T5" fmla="*/ 4 h 5"/>
                <a:gd name="T6" fmla="*/ 5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5" name="Freeform 13353"/>
            <p:cNvSpPr>
              <a:spLocks/>
            </p:cNvSpPr>
            <p:nvPr/>
          </p:nvSpPr>
          <p:spPr bwMode="auto">
            <a:xfrm>
              <a:off x="8645238" y="1792943"/>
              <a:ext cx="21939" cy="21939"/>
            </a:xfrm>
            <a:custGeom>
              <a:avLst/>
              <a:gdLst>
                <a:gd name="T0" fmla="*/ 0 w 5"/>
                <a:gd name="T1" fmla="*/ 4 h 5"/>
                <a:gd name="T2" fmla="*/ 4 w 5"/>
                <a:gd name="T3" fmla="*/ 1 h 5"/>
                <a:gd name="T4" fmla="*/ 4 w 5"/>
                <a:gd name="T5" fmla="*/ 1 h 5"/>
                <a:gd name="T6" fmla="*/ 0 w 5"/>
                <a:gd name="T7" fmla="*/ 4 h 5"/>
                <a:gd name="T8" fmla="*/ 0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6" name="Freeform 13354"/>
            <p:cNvSpPr>
              <a:spLocks/>
            </p:cNvSpPr>
            <p:nvPr/>
          </p:nvSpPr>
          <p:spPr bwMode="auto">
            <a:xfrm>
              <a:off x="8689116" y="1785630"/>
              <a:ext cx="25595" cy="21939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7" name="Freeform 13355"/>
            <p:cNvSpPr>
              <a:spLocks/>
            </p:cNvSpPr>
            <p:nvPr/>
          </p:nvSpPr>
          <p:spPr bwMode="auto">
            <a:xfrm>
              <a:off x="8701913" y="1807569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8" name="Freeform 13356"/>
            <p:cNvSpPr>
              <a:spLocks/>
            </p:cNvSpPr>
            <p:nvPr/>
          </p:nvSpPr>
          <p:spPr bwMode="auto">
            <a:xfrm>
              <a:off x="8445960" y="1697874"/>
              <a:ext cx="21939" cy="21939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4 h 5"/>
                <a:gd name="T4" fmla="*/ 0 w 5"/>
                <a:gd name="T5" fmla="*/ 5 h 5"/>
                <a:gd name="T6" fmla="*/ 5 w 5"/>
                <a:gd name="T7" fmla="*/ 1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9" name="Freeform 13357"/>
            <p:cNvSpPr>
              <a:spLocks/>
            </p:cNvSpPr>
            <p:nvPr/>
          </p:nvSpPr>
          <p:spPr bwMode="auto">
            <a:xfrm>
              <a:off x="8489837" y="1703358"/>
              <a:ext cx="16455" cy="21939"/>
            </a:xfrm>
            <a:custGeom>
              <a:avLst/>
              <a:gdLst>
                <a:gd name="T0" fmla="*/ 4 w 4"/>
                <a:gd name="T1" fmla="*/ 1 h 5"/>
                <a:gd name="T2" fmla="*/ 0 w 4"/>
                <a:gd name="T3" fmla="*/ 5 h 5"/>
                <a:gd name="T4" fmla="*/ 1 w 4"/>
                <a:gd name="T5" fmla="*/ 5 h 5"/>
                <a:gd name="T6" fmla="*/ 4 w 4"/>
                <a:gd name="T7" fmla="*/ 1 h 5"/>
                <a:gd name="T8" fmla="*/ 4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0" name="Freeform 13358"/>
            <p:cNvSpPr>
              <a:spLocks/>
            </p:cNvSpPr>
            <p:nvPr/>
          </p:nvSpPr>
          <p:spPr bwMode="auto">
            <a:xfrm>
              <a:off x="8455102" y="1725297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1" name="Freeform 13359"/>
            <p:cNvSpPr>
              <a:spLocks/>
            </p:cNvSpPr>
            <p:nvPr/>
          </p:nvSpPr>
          <p:spPr bwMode="auto">
            <a:xfrm>
              <a:off x="8477040" y="1728954"/>
              <a:ext cx="9142" cy="914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2" name="Freeform 13360"/>
            <p:cNvSpPr>
              <a:spLocks/>
            </p:cNvSpPr>
            <p:nvPr/>
          </p:nvSpPr>
          <p:spPr bwMode="auto">
            <a:xfrm>
              <a:off x="8420364" y="1719813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3" name="Freeform 13361"/>
            <p:cNvSpPr>
              <a:spLocks/>
            </p:cNvSpPr>
            <p:nvPr/>
          </p:nvSpPr>
          <p:spPr bwMode="auto">
            <a:xfrm>
              <a:off x="8438647" y="1677763"/>
              <a:ext cx="16455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1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4" name="Freeform 13362"/>
            <p:cNvSpPr>
              <a:spLocks/>
            </p:cNvSpPr>
            <p:nvPr/>
          </p:nvSpPr>
          <p:spPr bwMode="auto">
            <a:xfrm>
              <a:off x="8445960" y="1681420"/>
              <a:ext cx="9142" cy="12798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0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5" name="Freeform 13363"/>
            <p:cNvSpPr>
              <a:spLocks/>
            </p:cNvSpPr>
            <p:nvPr/>
          </p:nvSpPr>
          <p:spPr bwMode="auto">
            <a:xfrm>
              <a:off x="8429506" y="1655824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6" name="Freeform 13364"/>
            <p:cNvSpPr>
              <a:spLocks/>
            </p:cNvSpPr>
            <p:nvPr/>
          </p:nvSpPr>
          <p:spPr bwMode="auto">
            <a:xfrm>
              <a:off x="8438647" y="1655824"/>
              <a:ext cx="7313" cy="365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7" name="Freeform 13365"/>
            <p:cNvSpPr>
              <a:spLocks/>
            </p:cNvSpPr>
            <p:nvPr/>
          </p:nvSpPr>
          <p:spPr bwMode="auto">
            <a:xfrm>
              <a:off x="8438647" y="1659481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8" name="Freeform 13366"/>
            <p:cNvSpPr>
              <a:spLocks/>
            </p:cNvSpPr>
            <p:nvPr/>
          </p:nvSpPr>
          <p:spPr bwMode="auto">
            <a:xfrm>
              <a:off x="8403911" y="1646684"/>
              <a:ext cx="12798" cy="9142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9" name="Freeform 13367"/>
            <p:cNvSpPr>
              <a:spLocks/>
            </p:cNvSpPr>
            <p:nvPr/>
          </p:nvSpPr>
          <p:spPr bwMode="auto">
            <a:xfrm>
              <a:off x="8394769" y="1621088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0" name="Freeform 13368"/>
            <p:cNvSpPr>
              <a:spLocks/>
            </p:cNvSpPr>
            <p:nvPr/>
          </p:nvSpPr>
          <p:spPr bwMode="auto">
            <a:xfrm>
              <a:off x="8391113" y="1599150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3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1" name="Freeform 13369"/>
            <p:cNvSpPr>
              <a:spLocks/>
            </p:cNvSpPr>
            <p:nvPr/>
          </p:nvSpPr>
          <p:spPr bwMode="auto">
            <a:xfrm>
              <a:off x="8424021" y="1611947"/>
              <a:ext cx="14626" cy="914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2" name="Freeform 13370"/>
            <p:cNvSpPr>
              <a:spLocks/>
            </p:cNvSpPr>
            <p:nvPr/>
          </p:nvSpPr>
          <p:spPr bwMode="auto">
            <a:xfrm>
              <a:off x="8416708" y="1621088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3" name="Freeform 13371"/>
            <p:cNvSpPr>
              <a:spLocks/>
            </p:cNvSpPr>
            <p:nvPr/>
          </p:nvSpPr>
          <p:spPr bwMode="auto">
            <a:xfrm>
              <a:off x="8420364" y="1624745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4" name="Freeform 13372"/>
            <p:cNvSpPr>
              <a:spLocks/>
            </p:cNvSpPr>
            <p:nvPr/>
          </p:nvSpPr>
          <p:spPr bwMode="auto">
            <a:xfrm>
              <a:off x="8424021" y="1637542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5" name="Freeform 13373"/>
            <p:cNvSpPr>
              <a:spLocks/>
            </p:cNvSpPr>
            <p:nvPr/>
          </p:nvSpPr>
          <p:spPr bwMode="auto">
            <a:xfrm>
              <a:off x="8424021" y="1668623"/>
              <a:ext cx="27424" cy="16455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3 h 4"/>
                <a:gd name="T4" fmla="*/ 1 w 6"/>
                <a:gd name="T5" fmla="*/ 3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6" name="Freeform 13374"/>
            <p:cNvSpPr>
              <a:spLocks/>
            </p:cNvSpPr>
            <p:nvPr/>
          </p:nvSpPr>
          <p:spPr bwMode="auto">
            <a:xfrm>
              <a:off x="8433163" y="1672279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1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7" name="Freeform 13375"/>
            <p:cNvSpPr>
              <a:spLocks/>
            </p:cNvSpPr>
            <p:nvPr/>
          </p:nvSpPr>
          <p:spPr bwMode="auto">
            <a:xfrm>
              <a:off x="8372830" y="1546130"/>
              <a:ext cx="18282" cy="14626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8" name="Freeform 13376"/>
            <p:cNvSpPr>
              <a:spLocks/>
            </p:cNvSpPr>
            <p:nvPr/>
          </p:nvSpPr>
          <p:spPr bwMode="auto">
            <a:xfrm>
              <a:off x="8372830" y="1526020"/>
              <a:ext cx="25595" cy="16455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1 h 4"/>
                <a:gd name="T6" fmla="*/ 0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9" name="Freeform 13377"/>
            <p:cNvSpPr>
              <a:spLocks/>
            </p:cNvSpPr>
            <p:nvPr/>
          </p:nvSpPr>
          <p:spPr bwMode="auto">
            <a:xfrm>
              <a:off x="8486181" y="1738096"/>
              <a:ext cx="29252" cy="34737"/>
            </a:xfrm>
            <a:custGeom>
              <a:avLst/>
              <a:gdLst>
                <a:gd name="T0" fmla="*/ 6 w 7"/>
                <a:gd name="T1" fmla="*/ 1 h 8"/>
                <a:gd name="T2" fmla="*/ 6 w 7"/>
                <a:gd name="T3" fmla="*/ 1 h 8"/>
                <a:gd name="T4" fmla="*/ 0 w 7"/>
                <a:gd name="T5" fmla="*/ 8 h 8"/>
                <a:gd name="T6" fmla="*/ 0 w 7"/>
                <a:gd name="T7" fmla="*/ 8 h 8"/>
                <a:gd name="T8" fmla="*/ 6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7" y="1"/>
                    <a:pt x="6" y="0"/>
                    <a:pt x="6" y="1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6"/>
                    <a:pt x="5" y="3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0" name="Freeform 13378"/>
            <p:cNvSpPr>
              <a:spLocks/>
            </p:cNvSpPr>
            <p:nvPr/>
          </p:nvSpPr>
          <p:spPr bwMode="auto">
            <a:xfrm>
              <a:off x="8489837" y="1741752"/>
              <a:ext cx="25595" cy="34737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7 h 8"/>
                <a:gd name="T4" fmla="*/ 0 w 6"/>
                <a:gd name="T5" fmla="*/ 8 h 8"/>
                <a:gd name="T6" fmla="*/ 6 w 6"/>
                <a:gd name="T7" fmla="*/ 1 h 8"/>
                <a:gd name="T8" fmla="*/ 6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5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1" name="Freeform 13379"/>
            <p:cNvSpPr>
              <a:spLocks/>
            </p:cNvSpPr>
            <p:nvPr/>
          </p:nvSpPr>
          <p:spPr bwMode="auto">
            <a:xfrm>
              <a:off x="8511776" y="1703358"/>
              <a:ext cx="21939" cy="25595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1 h 6"/>
                <a:gd name="T4" fmla="*/ 5 w 5"/>
                <a:gd name="T5" fmla="*/ 0 h 6"/>
                <a:gd name="T6" fmla="*/ 1 w 5"/>
                <a:gd name="T7" fmla="*/ 6 h 6"/>
                <a:gd name="T8" fmla="*/ 1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3" y="4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2" name="Freeform 13380"/>
            <p:cNvSpPr>
              <a:spLocks/>
            </p:cNvSpPr>
            <p:nvPr/>
          </p:nvSpPr>
          <p:spPr bwMode="auto">
            <a:xfrm>
              <a:off x="8533715" y="1697874"/>
              <a:ext cx="20111" cy="27424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1 w 5"/>
                <a:gd name="T5" fmla="*/ 6 h 6"/>
                <a:gd name="T6" fmla="*/ 5 w 5"/>
                <a:gd name="T7" fmla="*/ 1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4"/>
                    <a:pt x="3" y="3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3" name="Freeform 13381"/>
            <p:cNvSpPr>
              <a:spLocks/>
            </p:cNvSpPr>
            <p:nvPr/>
          </p:nvSpPr>
          <p:spPr bwMode="auto">
            <a:xfrm>
              <a:off x="8541028" y="1697874"/>
              <a:ext cx="21939" cy="27424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5 h 6"/>
                <a:gd name="T4" fmla="*/ 1 w 5"/>
                <a:gd name="T5" fmla="*/ 5 h 6"/>
                <a:gd name="T6" fmla="*/ 5 w 5"/>
                <a:gd name="T7" fmla="*/ 0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4" name="Freeform 13382"/>
            <p:cNvSpPr>
              <a:spLocks/>
            </p:cNvSpPr>
            <p:nvPr/>
          </p:nvSpPr>
          <p:spPr bwMode="auto">
            <a:xfrm>
              <a:off x="8550170" y="1694218"/>
              <a:ext cx="25595" cy="38394"/>
            </a:xfrm>
            <a:custGeom>
              <a:avLst/>
              <a:gdLst>
                <a:gd name="T0" fmla="*/ 6 w 6"/>
                <a:gd name="T1" fmla="*/ 1 h 9"/>
                <a:gd name="T2" fmla="*/ 3 w 6"/>
                <a:gd name="T3" fmla="*/ 4 h 9"/>
                <a:gd name="T4" fmla="*/ 5 w 6"/>
                <a:gd name="T5" fmla="*/ 1 h 9"/>
                <a:gd name="T6" fmla="*/ 5 w 6"/>
                <a:gd name="T7" fmla="*/ 0 h 9"/>
                <a:gd name="T8" fmla="*/ 0 w 6"/>
                <a:gd name="T9" fmla="*/ 8 h 9"/>
                <a:gd name="T10" fmla="*/ 0 w 6"/>
                <a:gd name="T11" fmla="*/ 9 h 9"/>
                <a:gd name="T12" fmla="*/ 2 w 6"/>
                <a:gd name="T13" fmla="*/ 6 h 9"/>
                <a:gd name="T14" fmla="*/ 3 w 6"/>
                <a:gd name="T15" fmla="*/ 6 h 9"/>
                <a:gd name="T16" fmla="*/ 6 w 6"/>
                <a:gd name="T17" fmla="*/ 1 h 9"/>
                <a:gd name="T18" fmla="*/ 6 w 6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5" y="2"/>
                    <a:pt x="4" y="3"/>
                    <a:pt x="3" y="4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5"/>
                    <a:pt x="5" y="3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5" name="Freeform 13383"/>
            <p:cNvSpPr>
              <a:spLocks/>
            </p:cNvSpPr>
            <p:nvPr/>
          </p:nvSpPr>
          <p:spPr bwMode="auto">
            <a:xfrm>
              <a:off x="8528231" y="1725297"/>
              <a:ext cx="21939" cy="25595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5 h 6"/>
                <a:gd name="T4" fmla="*/ 0 w 5"/>
                <a:gd name="T5" fmla="*/ 5 h 6"/>
                <a:gd name="T6" fmla="*/ 5 w 5"/>
                <a:gd name="T7" fmla="*/ 1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6" name="Freeform 13384"/>
            <p:cNvSpPr>
              <a:spLocks/>
            </p:cNvSpPr>
            <p:nvPr/>
          </p:nvSpPr>
          <p:spPr bwMode="auto">
            <a:xfrm>
              <a:off x="8562967" y="1710671"/>
              <a:ext cx="21939" cy="27424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5 h 6"/>
                <a:gd name="T4" fmla="*/ 0 w 5"/>
                <a:gd name="T5" fmla="*/ 5 h 6"/>
                <a:gd name="T6" fmla="*/ 4 w 5"/>
                <a:gd name="T7" fmla="*/ 0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7" name="Freeform 13385"/>
            <p:cNvSpPr>
              <a:spLocks/>
            </p:cNvSpPr>
            <p:nvPr/>
          </p:nvSpPr>
          <p:spPr bwMode="auto">
            <a:xfrm>
              <a:off x="8528231" y="1776488"/>
              <a:ext cx="12798" cy="16455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0 w 3"/>
                <a:gd name="T5" fmla="*/ 4 h 4"/>
                <a:gd name="T6" fmla="*/ 3 w 3"/>
                <a:gd name="T7" fmla="*/ 0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8" name="Freeform 13386"/>
            <p:cNvSpPr>
              <a:spLocks/>
            </p:cNvSpPr>
            <p:nvPr/>
          </p:nvSpPr>
          <p:spPr bwMode="auto">
            <a:xfrm>
              <a:off x="8528231" y="1750893"/>
              <a:ext cx="34737" cy="42050"/>
            </a:xfrm>
            <a:custGeom>
              <a:avLst/>
              <a:gdLst>
                <a:gd name="T0" fmla="*/ 7 w 8"/>
                <a:gd name="T1" fmla="*/ 0 h 10"/>
                <a:gd name="T2" fmla="*/ 0 w 8"/>
                <a:gd name="T3" fmla="*/ 10 h 10"/>
                <a:gd name="T4" fmla="*/ 1 w 8"/>
                <a:gd name="T5" fmla="*/ 10 h 10"/>
                <a:gd name="T6" fmla="*/ 8 w 8"/>
                <a:gd name="T7" fmla="*/ 0 h 10"/>
                <a:gd name="T8" fmla="*/ 7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cubicBezTo>
                    <a:pt x="5" y="3"/>
                    <a:pt x="3" y="7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3" y="7"/>
                    <a:pt x="6" y="4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9" name="Freeform 13387"/>
            <p:cNvSpPr>
              <a:spLocks/>
            </p:cNvSpPr>
            <p:nvPr/>
          </p:nvSpPr>
          <p:spPr bwMode="auto">
            <a:xfrm>
              <a:off x="8575765" y="1732610"/>
              <a:ext cx="18282" cy="27424"/>
            </a:xfrm>
            <a:custGeom>
              <a:avLst/>
              <a:gdLst>
                <a:gd name="T0" fmla="*/ 0 w 4"/>
                <a:gd name="T1" fmla="*/ 5 h 6"/>
                <a:gd name="T2" fmla="*/ 4 w 4"/>
                <a:gd name="T3" fmla="*/ 1 h 6"/>
                <a:gd name="T4" fmla="*/ 3 w 4"/>
                <a:gd name="T5" fmla="*/ 0 h 6"/>
                <a:gd name="T6" fmla="*/ 0 w 4"/>
                <a:gd name="T7" fmla="*/ 5 h 6"/>
                <a:gd name="T8" fmla="*/ 0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2" y="4"/>
                    <a:pt x="3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0" name="Freeform 13388"/>
            <p:cNvSpPr>
              <a:spLocks/>
            </p:cNvSpPr>
            <p:nvPr/>
          </p:nvSpPr>
          <p:spPr bwMode="auto">
            <a:xfrm>
              <a:off x="8575765" y="1741752"/>
              <a:ext cx="18282" cy="18282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4 h 4"/>
                <a:gd name="T4" fmla="*/ 1 w 4"/>
                <a:gd name="T5" fmla="*/ 4 h 4"/>
                <a:gd name="T6" fmla="*/ 4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1" name="Freeform 13389"/>
            <p:cNvSpPr>
              <a:spLocks/>
            </p:cNvSpPr>
            <p:nvPr/>
          </p:nvSpPr>
          <p:spPr bwMode="auto">
            <a:xfrm>
              <a:off x="8581249" y="1741752"/>
              <a:ext cx="16455" cy="21939"/>
            </a:xfrm>
            <a:custGeom>
              <a:avLst/>
              <a:gdLst>
                <a:gd name="T0" fmla="*/ 1 w 4"/>
                <a:gd name="T1" fmla="*/ 5 h 5"/>
                <a:gd name="T2" fmla="*/ 4 w 4"/>
                <a:gd name="T3" fmla="*/ 1 h 5"/>
                <a:gd name="T4" fmla="*/ 3 w 4"/>
                <a:gd name="T5" fmla="*/ 1 h 5"/>
                <a:gd name="T6" fmla="*/ 0 w 4"/>
                <a:gd name="T7" fmla="*/ 5 h 5"/>
                <a:gd name="T8" fmla="*/ 1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1" y="4"/>
                    <a:pt x="2" y="2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2" name="Freeform 13390"/>
            <p:cNvSpPr>
              <a:spLocks/>
            </p:cNvSpPr>
            <p:nvPr/>
          </p:nvSpPr>
          <p:spPr bwMode="auto">
            <a:xfrm>
              <a:off x="8546513" y="1798427"/>
              <a:ext cx="12798" cy="21939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1 w 3"/>
                <a:gd name="T5" fmla="*/ 5 h 5"/>
                <a:gd name="T6" fmla="*/ 3 w 3"/>
                <a:gd name="T7" fmla="*/ 1 h 5"/>
                <a:gd name="T8" fmla="*/ 3 w 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3" name="Freeform 13391"/>
            <p:cNvSpPr>
              <a:spLocks/>
            </p:cNvSpPr>
            <p:nvPr/>
          </p:nvSpPr>
          <p:spPr bwMode="auto">
            <a:xfrm>
              <a:off x="8546513" y="1836820"/>
              <a:ext cx="7313" cy="914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4" name="Freeform 13392"/>
            <p:cNvSpPr>
              <a:spLocks/>
            </p:cNvSpPr>
            <p:nvPr/>
          </p:nvSpPr>
          <p:spPr bwMode="auto">
            <a:xfrm>
              <a:off x="8584906" y="1763691"/>
              <a:ext cx="18282" cy="1645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0 h 4"/>
                <a:gd name="T4" fmla="*/ 3 w 4"/>
                <a:gd name="T5" fmla="*/ 0 h 4"/>
                <a:gd name="T6" fmla="*/ 1 w 4"/>
                <a:gd name="T7" fmla="*/ 4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5" name="Freeform 13393"/>
            <p:cNvSpPr>
              <a:spLocks/>
            </p:cNvSpPr>
            <p:nvPr/>
          </p:nvSpPr>
          <p:spPr bwMode="auto">
            <a:xfrm>
              <a:off x="8584906" y="1767347"/>
              <a:ext cx="18282" cy="21939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0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6" name="Freeform 13394"/>
            <p:cNvSpPr>
              <a:spLocks/>
            </p:cNvSpPr>
            <p:nvPr/>
          </p:nvSpPr>
          <p:spPr bwMode="auto">
            <a:xfrm>
              <a:off x="8584906" y="1776488"/>
              <a:ext cx="18282" cy="2193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7" name="Freeform 13395"/>
            <p:cNvSpPr>
              <a:spLocks/>
            </p:cNvSpPr>
            <p:nvPr/>
          </p:nvSpPr>
          <p:spPr bwMode="auto">
            <a:xfrm>
              <a:off x="8588562" y="1776488"/>
              <a:ext cx="18282" cy="21939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4 h 5"/>
                <a:gd name="T4" fmla="*/ 0 w 4"/>
                <a:gd name="T5" fmla="*/ 5 h 5"/>
                <a:gd name="T6" fmla="*/ 4 w 4"/>
                <a:gd name="T7" fmla="*/ 1 h 5"/>
                <a:gd name="T8" fmla="*/ 3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8" name="Freeform 13396"/>
            <p:cNvSpPr>
              <a:spLocks/>
            </p:cNvSpPr>
            <p:nvPr/>
          </p:nvSpPr>
          <p:spPr bwMode="auto">
            <a:xfrm>
              <a:off x="8588562" y="1780144"/>
              <a:ext cx="18282" cy="1828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9" name="Freeform 13397"/>
            <p:cNvSpPr>
              <a:spLocks/>
            </p:cNvSpPr>
            <p:nvPr/>
          </p:nvSpPr>
          <p:spPr bwMode="auto">
            <a:xfrm>
              <a:off x="8537372" y="1889839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0" name="Freeform 13398"/>
            <p:cNvSpPr>
              <a:spLocks/>
            </p:cNvSpPr>
            <p:nvPr/>
          </p:nvSpPr>
          <p:spPr bwMode="auto">
            <a:xfrm>
              <a:off x="8597704" y="1893495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1" name="Freeform 13399"/>
            <p:cNvSpPr>
              <a:spLocks/>
            </p:cNvSpPr>
            <p:nvPr/>
          </p:nvSpPr>
          <p:spPr bwMode="auto">
            <a:xfrm>
              <a:off x="8533715" y="1972110"/>
              <a:ext cx="25595" cy="25595"/>
            </a:xfrm>
            <a:custGeom>
              <a:avLst/>
              <a:gdLst>
                <a:gd name="T0" fmla="*/ 6 w 6"/>
                <a:gd name="T1" fmla="*/ 1 h 6"/>
                <a:gd name="T2" fmla="*/ 0 w 6"/>
                <a:gd name="T3" fmla="*/ 5 h 6"/>
                <a:gd name="T4" fmla="*/ 0 w 6"/>
                <a:gd name="T5" fmla="*/ 5 h 6"/>
                <a:gd name="T6" fmla="*/ 6 w 6"/>
                <a:gd name="T7" fmla="*/ 1 h 6"/>
                <a:gd name="T8" fmla="*/ 6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2" name="Freeform 13400"/>
            <p:cNvSpPr>
              <a:spLocks/>
            </p:cNvSpPr>
            <p:nvPr/>
          </p:nvSpPr>
          <p:spPr bwMode="auto">
            <a:xfrm>
              <a:off x="8528231" y="1992220"/>
              <a:ext cx="18282" cy="12798"/>
            </a:xfrm>
            <a:custGeom>
              <a:avLst/>
              <a:gdLst>
                <a:gd name="T0" fmla="*/ 3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3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3" name="Freeform 13401"/>
            <p:cNvSpPr>
              <a:spLocks/>
            </p:cNvSpPr>
            <p:nvPr/>
          </p:nvSpPr>
          <p:spPr bwMode="auto">
            <a:xfrm>
              <a:off x="8594048" y="1953828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4" name="Freeform 13402"/>
            <p:cNvSpPr>
              <a:spLocks/>
            </p:cNvSpPr>
            <p:nvPr/>
          </p:nvSpPr>
          <p:spPr bwMode="auto">
            <a:xfrm>
              <a:off x="8594048" y="1979423"/>
              <a:ext cx="16455" cy="18282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1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5" name="Freeform 13403"/>
            <p:cNvSpPr>
              <a:spLocks/>
            </p:cNvSpPr>
            <p:nvPr/>
          </p:nvSpPr>
          <p:spPr bwMode="auto">
            <a:xfrm>
              <a:off x="8594048" y="1988563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6" name="Freeform 13404"/>
            <p:cNvSpPr>
              <a:spLocks/>
            </p:cNvSpPr>
            <p:nvPr/>
          </p:nvSpPr>
          <p:spPr bwMode="auto">
            <a:xfrm>
              <a:off x="8594048" y="1992220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1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7" name="Freeform 13405"/>
            <p:cNvSpPr>
              <a:spLocks/>
            </p:cNvSpPr>
            <p:nvPr/>
          </p:nvSpPr>
          <p:spPr bwMode="auto">
            <a:xfrm>
              <a:off x="8597704" y="2010502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8" name="Freeform 13406"/>
            <p:cNvSpPr>
              <a:spLocks/>
            </p:cNvSpPr>
            <p:nvPr/>
          </p:nvSpPr>
          <p:spPr bwMode="auto">
            <a:xfrm>
              <a:off x="8553826" y="1966625"/>
              <a:ext cx="31081" cy="1828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9" name="Freeform 13407"/>
            <p:cNvSpPr>
              <a:spLocks/>
            </p:cNvSpPr>
            <p:nvPr/>
          </p:nvSpPr>
          <p:spPr bwMode="auto">
            <a:xfrm>
              <a:off x="8572109" y="1944686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0" name="Freeform 13408"/>
            <p:cNvSpPr>
              <a:spLocks/>
            </p:cNvSpPr>
            <p:nvPr/>
          </p:nvSpPr>
          <p:spPr bwMode="auto">
            <a:xfrm>
              <a:off x="8575765" y="1931889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1" name="Freeform 13409"/>
            <p:cNvSpPr>
              <a:spLocks/>
            </p:cNvSpPr>
            <p:nvPr/>
          </p:nvSpPr>
          <p:spPr bwMode="auto">
            <a:xfrm>
              <a:off x="8562967" y="1915434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2" name="Freeform 13410"/>
            <p:cNvSpPr>
              <a:spLocks/>
            </p:cNvSpPr>
            <p:nvPr/>
          </p:nvSpPr>
          <p:spPr bwMode="auto">
            <a:xfrm>
              <a:off x="8575765" y="1824022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3" name="Freeform 13411"/>
            <p:cNvSpPr>
              <a:spLocks/>
            </p:cNvSpPr>
            <p:nvPr/>
          </p:nvSpPr>
          <p:spPr bwMode="auto">
            <a:xfrm>
              <a:off x="8559310" y="1988563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4" name="Freeform 13412"/>
            <p:cNvSpPr>
              <a:spLocks/>
            </p:cNvSpPr>
            <p:nvPr/>
          </p:nvSpPr>
          <p:spPr bwMode="auto">
            <a:xfrm>
              <a:off x="8562967" y="1988563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5" name="Freeform 13413"/>
            <p:cNvSpPr>
              <a:spLocks/>
            </p:cNvSpPr>
            <p:nvPr/>
          </p:nvSpPr>
          <p:spPr bwMode="auto">
            <a:xfrm>
              <a:off x="8572109" y="1997705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6" name="Freeform 13414"/>
            <p:cNvSpPr>
              <a:spLocks/>
            </p:cNvSpPr>
            <p:nvPr/>
          </p:nvSpPr>
          <p:spPr bwMode="auto">
            <a:xfrm>
              <a:off x="8562967" y="1772831"/>
              <a:ext cx="9142" cy="7313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7" name="Freeform 13415"/>
            <p:cNvSpPr>
              <a:spLocks/>
            </p:cNvSpPr>
            <p:nvPr/>
          </p:nvSpPr>
          <p:spPr bwMode="auto">
            <a:xfrm>
              <a:off x="8541028" y="1745408"/>
              <a:ext cx="18282" cy="21939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1 h 5"/>
                <a:gd name="T4" fmla="*/ 4 w 4"/>
                <a:gd name="T5" fmla="*/ 0 h 5"/>
                <a:gd name="T6" fmla="*/ 0 w 4"/>
                <a:gd name="T7" fmla="*/ 4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8" name="Freeform 13416"/>
            <p:cNvSpPr>
              <a:spLocks/>
            </p:cNvSpPr>
            <p:nvPr/>
          </p:nvSpPr>
          <p:spPr bwMode="auto">
            <a:xfrm>
              <a:off x="8689116" y="1719813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3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9" name="Freeform 13417"/>
            <p:cNvSpPr>
              <a:spLocks/>
            </p:cNvSpPr>
            <p:nvPr/>
          </p:nvSpPr>
          <p:spPr bwMode="auto">
            <a:xfrm>
              <a:off x="8606845" y="1590008"/>
              <a:ext cx="16455" cy="1828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0 w 4"/>
                <a:gd name="T5" fmla="*/ 3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0" name="Freeform 13418"/>
            <p:cNvSpPr>
              <a:spLocks/>
            </p:cNvSpPr>
            <p:nvPr/>
          </p:nvSpPr>
          <p:spPr bwMode="auto">
            <a:xfrm>
              <a:off x="8606845" y="1577211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1" name="Freeform 13419"/>
            <p:cNvSpPr>
              <a:spLocks/>
            </p:cNvSpPr>
            <p:nvPr/>
          </p:nvSpPr>
          <p:spPr bwMode="auto">
            <a:xfrm>
              <a:off x="8619643" y="1608290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2" name="Freeform 13420"/>
            <p:cNvSpPr>
              <a:spLocks/>
            </p:cNvSpPr>
            <p:nvPr/>
          </p:nvSpPr>
          <p:spPr bwMode="auto">
            <a:xfrm>
              <a:off x="8623299" y="1624745"/>
              <a:ext cx="18282" cy="12798"/>
            </a:xfrm>
            <a:custGeom>
              <a:avLst/>
              <a:gdLst>
                <a:gd name="T0" fmla="*/ 1 w 4"/>
                <a:gd name="T1" fmla="*/ 2 h 3"/>
                <a:gd name="T2" fmla="*/ 4 w 4"/>
                <a:gd name="T3" fmla="*/ 0 h 3"/>
                <a:gd name="T4" fmla="*/ 3 w 4"/>
                <a:gd name="T5" fmla="*/ 0 h 3"/>
                <a:gd name="T6" fmla="*/ 1 w 4"/>
                <a:gd name="T7" fmla="*/ 2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3" name="Freeform 13421"/>
            <p:cNvSpPr>
              <a:spLocks/>
            </p:cNvSpPr>
            <p:nvPr/>
          </p:nvSpPr>
          <p:spPr bwMode="auto">
            <a:xfrm>
              <a:off x="8588562" y="2039754"/>
              <a:ext cx="9142" cy="14626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1 h 3"/>
                <a:gd name="T4" fmla="*/ 2 w 2"/>
                <a:gd name="T5" fmla="*/ 0 h 3"/>
                <a:gd name="T6" fmla="*/ 0 w 2"/>
                <a:gd name="T7" fmla="*/ 2 h 3"/>
                <a:gd name="T8" fmla="*/ 1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4" name="Freeform 13422"/>
            <p:cNvSpPr>
              <a:spLocks/>
            </p:cNvSpPr>
            <p:nvPr/>
          </p:nvSpPr>
          <p:spPr bwMode="auto">
            <a:xfrm>
              <a:off x="8619643" y="1984907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5" name="Freeform 13423"/>
            <p:cNvSpPr>
              <a:spLocks/>
            </p:cNvSpPr>
            <p:nvPr/>
          </p:nvSpPr>
          <p:spPr bwMode="auto">
            <a:xfrm>
              <a:off x="8623299" y="2019644"/>
              <a:ext cx="12798" cy="73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6" name="Freeform 13424"/>
            <p:cNvSpPr>
              <a:spLocks/>
            </p:cNvSpPr>
            <p:nvPr/>
          </p:nvSpPr>
          <p:spPr bwMode="auto">
            <a:xfrm>
              <a:off x="8619643" y="2036098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1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7" name="Freeform 13425"/>
            <p:cNvSpPr>
              <a:spLocks/>
            </p:cNvSpPr>
            <p:nvPr/>
          </p:nvSpPr>
          <p:spPr bwMode="auto">
            <a:xfrm>
              <a:off x="8615986" y="2039754"/>
              <a:ext cx="34737" cy="27424"/>
            </a:xfrm>
            <a:custGeom>
              <a:avLst/>
              <a:gdLst>
                <a:gd name="T0" fmla="*/ 7 w 8"/>
                <a:gd name="T1" fmla="*/ 0 h 6"/>
                <a:gd name="T2" fmla="*/ 1 w 8"/>
                <a:gd name="T3" fmla="*/ 5 h 6"/>
                <a:gd name="T4" fmla="*/ 1 w 8"/>
                <a:gd name="T5" fmla="*/ 6 h 6"/>
                <a:gd name="T6" fmla="*/ 8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8" name="Freeform 13426"/>
            <p:cNvSpPr>
              <a:spLocks/>
            </p:cNvSpPr>
            <p:nvPr/>
          </p:nvSpPr>
          <p:spPr bwMode="auto">
            <a:xfrm>
              <a:off x="8606845" y="2054380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9" name="Freeform 13427"/>
            <p:cNvSpPr>
              <a:spLocks/>
            </p:cNvSpPr>
            <p:nvPr/>
          </p:nvSpPr>
          <p:spPr bwMode="auto">
            <a:xfrm>
              <a:off x="8689116" y="2048896"/>
              <a:ext cx="16455" cy="18282"/>
            </a:xfrm>
            <a:custGeom>
              <a:avLst/>
              <a:gdLst>
                <a:gd name="T0" fmla="*/ 1 w 4"/>
                <a:gd name="T1" fmla="*/ 3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3 h 4"/>
                <a:gd name="T8" fmla="*/ 1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0" name="Freeform 13428"/>
            <p:cNvSpPr>
              <a:spLocks/>
            </p:cNvSpPr>
            <p:nvPr/>
          </p:nvSpPr>
          <p:spPr bwMode="auto">
            <a:xfrm>
              <a:off x="8663521" y="2045239"/>
              <a:ext cx="29252" cy="29252"/>
            </a:xfrm>
            <a:custGeom>
              <a:avLst/>
              <a:gdLst>
                <a:gd name="T0" fmla="*/ 6 w 7"/>
                <a:gd name="T1" fmla="*/ 1 h 7"/>
                <a:gd name="T2" fmla="*/ 0 w 7"/>
                <a:gd name="T3" fmla="*/ 6 h 7"/>
                <a:gd name="T4" fmla="*/ 1 w 7"/>
                <a:gd name="T5" fmla="*/ 7 h 7"/>
                <a:gd name="T6" fmla="*/ 7 w 7"/>
                <a:gd name="T7" fmla="*/ 1 h 7"/>
                <a:gd name="T8" fmla="*/ 6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4" y="3"/>
                    <a:pt x="2" y="5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1" name="Freeform 13429"/>
            <p:cNvSpPr>
              <a:spLocks/>
            </p:cNvSpPr>
            <p:nvPr/>
          </p:nvSpPr>
          <p:spPr bwMode="auto">
            <a:xfrm>
              <a:off x="8654379" y="1915434"/>
              <a:ext cx="16455" cy="16455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3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2" name="Freeform 13430"/>
            <p:cNvSpPr>
              <a:spLocks/>
            </p:cNvSpPr>
            <p:nvPr/>
          </p:nvSpPr>
          <p:spPr bwMode="auto">
            <a:xfrm>
              <a:off x="8698256" y="1884354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0 h 4"/>
                <a:gd name="T4" fmla="*/ 5 w 6"/>
                <a:gd name="T5" fmla="*/ 0 h 4"/>
                <a:gd name="T6" fmla="*/ 0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3" name="Freeform 13431"/>
            <p:cNvSpPr>
              <a:spLocks/>
            </p:cNvSpPr>
            <p:nvPr/>
          </p:nvSpPr>
          <p:spPr bwMode="auto">
            <a:xfrm>
              <a:off x="8771386" y="1745408"/>
              <a:ext cx="3656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4" name="Freeform 13432"/>
            <p:cNvSpPr>
              <a:spLocks/>
            </p:cNvSpPr>
            <p:nvPr/>
          </p:nvSpPr>
          <p:spPr bwMode="auto">
            <a:xfrm>
              <a:off x="8711055" y="1785630"/>
              <a:ext cx="12798" cy="12798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1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5" name="Freeform 13433"/>
            <p:cNvSpPr>
              <a:spLocks/>
            </p:cNvSpPr>
            <p:nvPr/>
          </p:nvSpPr>
          <p:spPr bwMode="auto">
            <a:xfrm>
              <a:off x="8714711" y="1767347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4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6" name="Freeform 13434"/>
            <p:cNvSpPr>
              <a:spLocks/>
            </p:cNvSpPr>
            <p:nvPr/>
          </p:nvSpPr>
          <p:spPr bwMode="auto">
            <a:xfrm>
              <a:off x="8711055" y="1772831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1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7" name="Freeform 13435"/>
            <p:cNvSpPr>
              <a:spLocks/>
            </p:cNvSpPr>
            <p:nvPr/>
          </p:nvSpPr>
          <p:spPr bwMode="auto">
            <a:xfrm>
              <a:off x="8736650" y="1741752"/>
              <a:ext cx="25595" cy="21939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5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8" name="Freeform 13436"/>
            <p:cNvSpPr>
              <a:spLocks/>
            </p:cNvSpPr>
            <p:nvPr/>
          </p:nvSpPr>
          <p:spPr bwMode="auto">
            <a:xfrm>
              <a:off x="8736650" y="1763691"/>
              <a:ext cx="9142" cy="12798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0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9" name="Freeform 13437"/>
            <p:cNvSpPr>
              <a:spLocks/>
            </p:cNvSpPr>
            <p:nvPr/>
          </p:nvSpPr>
          <p:spPr bwMode="auto">
            <a:xfrm>
              <a:off x="8698256" y="1849617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2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0" name="Freeform 13438"/>
            <p:cNvSpPr>
              <a:spLocks/>
            </p:cNvSpPr>
            <p:nvPr/>
          </p:nvSpPr>
          <p:spPr bwMode="auto">
            <a:xfrm>
              <a:off x="8701913" y="1858759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0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1" name="Freeform 13439"/>
            <p:cNvSpPr>
              <a:spLocks/>
            </p:cNvSpPr>
            <p:nvPr/>
          </p:nvSpPr>
          <p:spPr bwMode="auto">
            <a:xfrm>
              <a:off x="8714711" y="1944686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1 w 3"/>
                <a:gd name="T5" fmla="*/ 2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2" name="Freeform 13440"/>
            <p:cNvSpPr>
              <a:spLocks/>
            </p:cNvSpPr>
            <p:nvPr/>
          </p:nvSpPr>
          <p:spPr bwMode="auto">
            <a:xfrm>
              <a:off x="8714711" y="1962968"/>
              <a:ext cx="18282" cy="12798"/>
            </a:xfrm>
            <a:custGeom>
              <a:avLst/>
              <a:gdLst>
                <a:gd name="T0" fmla="*/ 1 w 4"/>
                <a:gd name="T1" fmla="*/ 2 h 3"/>
                <a:gd name="T2" fmla="*/ 4 w 4"/>
                <a:gd name="T3" fmla="*/ 0 h 3"/>
                <a:gd name="T4" fmla="*/ 3 w 4"/>
                <a:gd name="T5" fmla="*/ 0 h 3"/>
                <a:gd name="T6" fmla="*/ 1 w 4"/>
                <a:gd name="T7" fmla="*/ 2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3" name="Freeform 13441"/>
            <p:cNvSpPr>
              <a:spLocks/>
            </p:cNvSpPr>
            <p:nvPr/>
          </p:nvSpPr>
          <p:spPr bwMode="auto">
            <a:xfrm>
              <a:off x="8727508" y="1984907"/>
              <a:ext cx="5485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4" name="Freeform 13442"/>
            <p:cNvSpPr>
              <a:spLocks/>
            </p:cNvSpPr>
            <p:nvPr/>
          </p:nvSpPr>
          <p:spPr bwMode="auto">
            <a:xfrm>
              <a:off x="8727508" y="1988563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5" name="Freeform 13443"/>
            <p:cNvSpPr>
              <a:spLocks/>
            </p:cNvSpPr>
            <p:nvPr/>
          </p:nvSpPr>
          <p:spPr bwMode="auto">
            <a:xfrm>
              <a:off x="8736650" y="1690561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6" name="Freeform 13444"/>
            <p:cNvSpPr>
              <a:spLocks/>
            </p:cNvSpPr>
            <p:nvPr/>
          </p:nvSpPr>
          <p:spPr bwMode="auto">
            <a:xfrm>
              <a:off x="8658035" y="1728954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7" name="Freeform 13445"/>
            <p:cNvSpPr>
              <a:spLocks/>
            </p:cNvSpPr>
            <p:nvPr/>
          </p:nvSpPr>
          <p:spPr bwMode="auto">
            <a:xfrm>
              <a:off x="8676318" y="1707015"/>
              <a:ext cx="12798" cy="12798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1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8" name="Freeform 13446"/>
            <p:cNvSpPr>
              <a:spLocks/>
            </p:cNvSpPr>
            <p:nvPr/>
          </p:nvSpPr>
          <p:spPr bwMode="auto">
            <a:xfrm>
              <a:off x="8670834" y="1707015"/>
              <a:ext cx="12798" cy="9142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0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9" name="Freeform 13447"/>
            <p:cNvSpPr>
              <a:spLocks/>
            </p:cNvSpPr>
            <p:nvPr/>
          </p:nvSpPr>
          <p:spPr bwMode="auto">
            <a:xfrm>
              <a:off x="8840859" y="1573554"/>
              <a:ext cx="12798" cy="16455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4 h 4"/>
                <a:gd name="T4" fmla="*/ 1 w 3"/>
                <a:gd name="T5" fmla="*/ 4 h 4"/>
                <a:gd name="T6" fmla="*/ 2 w 3"/>
                <a:gd name="T7" fmla="*/ 1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0" name="Freeform 13448"/>
            <p:cNvSpPr>
              <a:spLocks/>
            </p:cNvSpPr>
            <p:nvPr/>
          </p:nvSpPr>
          <p:spPr bwMode="auto">
            <a:xfrm>
              <a:off x="7135114" y="4668759"/>
              <a:ext cx="73129" cy="142602"/>
            </a:xfrm>
            <a:custGeom>
              <a:avLst/>
              <a:gdLst>
                <a:gd name="T0" fmla="*/ 15 w 17"/>
                <a:gd name="T1" fmla="*/ 1 h 33"/>
                <a:gd name="T2" fmla="*/ 7 w 17"/>
                <a:gd name="T3" fmla="*/ 27 h 33"/>
                <a:gd name="T4" fmla="*/ 3 w 17"/>
                <a:gd name="T5" fmla="*/ 8 h 33"/>
                <a:gd name="T6" fmla="*/ 3 w 17"/>
                <a:gd name="T7" fmla="*/ 7 h 33"/>
                <a:gd name="T8" fmla="*/ 2 w 17"/>
                <a:gd name="T9" fmla="*/ 6 h 33"/>
                <a:gd name="T10" fmla="*/ 0 w 17"/>
                <a:gd name="T11" fmla="*/ 7 h 33"/>
                <a:gd name="T12" fmla="*/ 5 w 17"/>
                <a:gd name="T13" fmla="*/ 31 h 33"/>
                <a:gd name="T14" fmla="*/ 8 w 17"/>
                <a:gd name="T15" fmla="*/ 31 h 33"/>
                <a:gd name="T16" fmla="*/ 17 w 17"/>
                <a:gd name="T17" fmla="*/ 2 h 33"/>
                <a:gd name="T18" fmla="*/ 15 w 17"/>
                <a:gd name="T1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33">
                  <a:moveTo>
                    <a:pt x="15" y="1"/>
                  </a:moveTo>
                  <a:cubicBezTo>
                    <a:pt x="12" y="10"/>
                    <a:pt x="9" y="18"/>
                    <a:pt x="7" y="27"/>
                  </a:cubicBezTo>
                  <a:cubicBezTo>
                    <a:pt x="5" y="21"/>
                    <a:pt x="4" y="14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2" y="5"/>
                    <a:pt x="0" y="6"/>
                    <a:pt x="0" y="7"/>
                  </a:cubicBezTo>
                  <a:cubicBezTo>
                    <a:pt x="2" y="15"/>
                    <a:pt x="4" y="23"/>
                    <a:pt x="5" y="31"/>
                  </a:cubicBezTo>
                  <a:cubicBezTo>
                    <a:pt x="6" y="33"/>
                    <a:pt x="7" y="32"/>
                    <a:pt x="8" y="31"/>
                  </a:cubicBezTo>
                  <a:cubicBezTo>
                    <a:pt x="11" y="22"/>
                    <a:pt x="14" y="12"/>
                    <a:pt x="17" y="2"/>
                  </a:cubicBezTo>
                  <a:cubicBezTo>
                    <a:pt x="17" y="0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1" name="Freeform 13449"/>
            <p:cNvSpPr>
              <a:spLocks/>
            </p:cNvSpPr>
            <p:nvPr/>
          </p:nvSpPr>
          <p:spPr bwMode="auto">
            <a:xfrm>
              <a:off x="7239323" y="4668759"/>
              <a:ext cx="12798" cy="117007"/>
            </a:xfrm>
            <a:custGeom>
              <a:avLst/>
              <a:gdLst>
                <a:gd name="T0" fmla="*/ 0 w 3"/>
                <a:gd name="T1" fmla="*/ 2 h 27"/>
                <a:gd name="T2" fmla="*/ 0 w 3"/>
                <a:gd name="T3" fmla="*/ 26 h 27"/>
                <a:gd name="T4" fmla="*/ 3 w 3"/>
                <a:gd name="T5" fmla="*/ 26 h 27"/>
                <a:gd name="T6" fmla="*/ 3 w 3"/>
                <a:gd name="T7" fmla="*/ 2 h 27"/>
                <a:gd name="T8" fmla="*/ 0 w 3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7">
                  <a:moveTo>
                    <a:pt x="0" y="2"/>
                  </a:moveTo>
                  <a:cubicBezTo>
                    <a:pt x="0" y="10"/>
                    <a:pt x="0" y="18"/>
                    <a:pt x="0" y="26"/>
                  </a:cubicBezTo>
                  <a:cubicBezTo>
                    <a:pt x="0" y="27"/>
                    <a:pt x="3" y="27"/>
                    <a:pt x="3" y="26"/>
                  </a:cubicBezTo>
                  <a:cubicBezTo>
                    <a:pt x="3" y="18"/>
                    <a:pt x="3" y="10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2" name="Freeform 13450"/>
            <p:cNvSpPr>
              <a:spLocks/>
            </p:cNvSpPr>
            <p:nvPr/>
          </p:nvSpPr>
          <p:spPr bwMode="auto">
            <a:xfrm>
              <a:off x="7226526" y="4634023"/>
              <a:ext cx="21939" cy="34737"/>
            </a:xfrm>
            <a:custGeom>
              <a:avLst/>
              <a:gdLst>
                <a:gd name="T0" fmla="*/ 4 w 5"/>
                <a:gd name="T1" fmla="*/ 3 h 8"/>
                <a:gd name="T2" fmla="*/ 2 w 5"/>
                <a:gd name="T3" fmla="*/ 1 h 8"/>
                <a:gd name="T4" fmla="*/ 1 w 5"/>
                <a:gd name="T5" fmla="*/ 7 h 8"/>
                <a:gd name="T6" fmla="*/ 3 w 5"/>
                <a:gd name="T7" fmla="*/ 6 h 8"/>
                <a:gd name="T8" fmla="*/ 4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3"/>
                  </a:moveTo>
                  <a:cubicBezTo>
                    <a:pt x="5" y="2"/>
                    <a:pt x="4" y="0"/>
                    <a:pt x="2" y="1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1" y="8"/>
                    <a:pt x="3" y="8"/>
                    <a:pt x="3" y="6"/>
                  </a:cubicBezTo>
                  <a:cubicBezTo>
                    <a:pt x="2" y="5"/>
                    <a:pt x="2" y="4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3" name="Freeform 13451"/>
            <p:cNvSpPr>
              <a:spLocks/>
            </p:cNvSpPr>
            <p:nvPr/>
          </p:nvSpPr>
          <p:spPr bwMode="auto">
            <a:xfrm>
              <a:off x="7264919" y="4659618"/>
              <a:ext cx="69473" cy="151744"/>
            </a:xfrm>
            <a:custGeom>
              <a:avLst/>
              <a:gdLst>
                <a:gd name="T0" fmla="*/ 10 w 16"/>
                <a:gd name="T1" fmla="*/ 20 h 35"/>
                <a:gd name="T2" fmla="*/ 5 w 16"/>
                <a:gd name="T3" fmla="*/ 16 h 35"/>
                <a:gd name="T4" fmla="*/ 3 w 16"/>
                <a:gd name="T5" fmla="*/ 13 h 35"/>
                <a:gd name="T6" fmla="*/ 3 w 16"/>
                <a:gd name="T7" fmla="*/ 8 h 35"/>
                <a:gd name="T8" fmla="*/ 12 w 16"/>
                <a:gd name="T9" fmla="*/ 7 h 35"/>
                <a:gd name="T10" fmla="*/ 13 w 16"/>
                <a:gd name="T11" fmla="*/ 6 h 35"/>
                <a:gd name="T12" fmla="*/ 0 w 16"/>
                <a:gd name="T13" fmla="*/ 9 h 35"/>
                <a:gd name="T14" fmla="*/ 4 w 16"/>
                <a:gd name="T15" fmla="*/ 18 h 35"/>
                <a:gd name="T16" fmla="*/ 9 w 16"/>
                <a:gd name="T17" fmla="*/ 22 h 35"/>
                <a:gd name="T18" fmla="*/ 12 w 16"/>
                <a:gd name="T19" fmla="*/ 25 h 35"/>
                <a:gd name="T20" fmla="*/ 6 w 16"/>
                <a:gd name="T21" fmla="*/ 30 h 35"/>
                <a:gd name="T22" fmla="*/ 4 w 16"/>
                <a:gd name="T23" fmla="*/ 32 h 35"/>
                <a:gd name="T24" fmla="*/ 15 w 16"/>
                <a:gd name="T25" fmla="*/ 26 h 35"/>
                <a:gd name="T26" fmla="*/ 10 w 16"/>
                <a:gd name="T2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5">
                  <a:moveTo>
                    <a:pt x="10" y="20"/>
                  </a:moveTo>
                  <a:cubicBezTo>
                    <a:pt x="8" y="18"/>
                    <a:pt x="7" y="17"/>
                    <a:pt x="5" y="16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2" y="11"/>
                    <a:pt x="2" y="10"/>
                    <a:pt x="3" y="8"/>
                  </a:cubicBezTo>
                  <a:cubicBezTo>
                    <a:pt x="4" y="4"/>
                    <a:pt x="7" y="4"/>
                    <a:pt x="12" y="7"/>
                  </a:cubicBezTo>
                  <a:cubicBezTo>
                    <a:pt x="12" y="8"/>
                    <a:pt x="14" y="7"/>
                    <a:pt x="13" y="6"/>
                  </a:cubicBezTo>
                  <a:cubicBezTo>
                    <a:pt x="9" y="0"/>
                    <a:pt x="1" y="2"/>
                    <a:pt x="0" y="9"/>
                  </a:cubicBezTo>
                  <a:cubicBezTo>
                    <a:pt x="0" y="13"/>
                    <a:pt x="2" y="16"/>
                    <a:pt x="4" y="18"/>
                  </a:cubicBezTo>
                  <a:cubicBezTo>
                    <a:pt x="6" y="20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4" y="29"/>
                    <a:pt x="9" y="33"/>
                    <a:pt x="6" y="30"/>
                  </a:cubicBezTo>
                  <a:cubicBezTo>
                    <a:pt x="4" y="30"/>
                    <a:pt x="3" y="32"/>
                    <a:pt x="4" y="32"/>
                  </a:cubicBezTo>
                  <a:cubicBezTo>
                    <a:pt x="9" y="35"/>
                    <a:pt x="16" y="32"/>
                    <a:pt x="15" y="26"/>
                  </a:cubicBezTo>
                  <a:cubicBezTo>
                    <a:pt x="14" y="23"/>
                    <a:pt x="12" y="21"/>
                    <a:pt x="10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4" name="Freeform 13452"/>
            <p:cNvSpPr>
              <a:spLocks/>
            </p:cNvSpPr>
            <p:nvPr/>
          </p:nvSpPr>
          <p:spPr bwMode="auto">
            <a:xfrm>
              <a:off x="7350846" y="4694354"/>
              <a:ext cx="21939" cy="104210"/>
            </a:xfrm>
            <a:custGeom>
              <a:avLst/>
              <a:gdLst>
                <a:gd name="T0" fmla="*/ 0 w 5"/>
                <a:gd name="T1" fmla="*/ 2 h 24"/>
                <a:gd name="T2" fmla="*/ 3 w 5"/>
                <a:gd name="T3" fmla="*/ 22 h 24"/>
                <a:gd name="T4" fmla="*/ 5 w 5"/>
                <a:gd name="T5" fmla="*/ 22 h 24"/>
                <a:gd name="T6" fmla="*/ 3 w 5"/>
                <a:gd name="T7" fmla="*/ 2 h 24"/>
                <a:gd name="T8" fmla="*/ 0 w 5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0" y="2"/>
                  </a:moveTo>
                  <a:cubicBezTo>
                    <a:pt x="1" y="9"/>
                    <a:pt x="2" y="16"/>
                    <a:pt x="3" y="22"/>
                  </a:cubicBezTo>
                  <a:cubicBezTo>
                    <a:pt x="3" y="24"/>
                    <a:pt x="5" y="24"/>
                    <a:pt x="5" y="22"/>
                  </a:cubicBezTo>
                  <a:cubicBezTo>
                    <a:pt x="4" y="16"/>
                    <a:pt x="3" y="9"/>
                    <a:pt x="3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5" name="Freeform 13453"/>
            <p:cNvSpPr>
              <a:spLocks/>
            </p:cNvSpPr>
            <p:nvPr/>
          </p:nvSpPr>
          <p:spPr bwMode="auto">
            <a:xfrm>
              <a:off x="7343533" y="4655962"/>
              <a:ext cx="7313" cy="21939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2 h 5"/>
                <a:gd name="T4" fmla="*/ 0 w 2"/>
                <a:gd name="T5" fmla="*/ 3 h 5"/>
                <a:gd name="T6" fmla="*/ 2 w 2"/>
                <a:gd name="T7" fmla="*/ 3 h 5"/>
                <a:gd name="T8" fmla="*/ 2 w 2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2" y="5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6" name="Freeform 13454"/>
            <p:cNvSpPr>
              <a:spLocks noEditPoints="1"/>
            </p:cNvSpPr>
            <p:nvPr/>
          </p:nvSpPr>
          <p:spPr bwMode="auto">
            <a:xfrm>
              <a:off x="7385582" y="4672415"/>
              <a:ext cx="95068" cy="148088"/>
            </a:xfrm>
            <a:custGeom>
              <a:avLst/>
              <a:gdLst>
                <a:gd name="T0" fmla="*/ 14 w 22"/>
                <a:gd name="T1" fmla="*/ 3 h 34"/>
                <a:gd name="T2" fmla="*/ 0 w 22"/>
                <a:gd name="T3" fmla="*/ 9 h 34"/>
                <a:gd name="T4" fmla="*/ 1 w 22"/>
                <a:gd name="T5" fmla="*/ 11 h 34"/>
                <a:gd name="T6" fmla="*/ 1 w 22"/>
                <a:gd name="T7" fmla="*/ 19 h 34"/>
                <a:gd name="T8" fmla="*/ 5 w 22"/>
                <a:gd name="T9" fmla="*/ 30 h 34"/>
                <a:gd name="T10" fmla="*/ 19 w 22"/>
                <a:gd name="T11" fmla="*/ 20 h 34"/>
                <a:gd name="T12" fmla="*/ 14 w 22"/>
                <a:gd name="T13" fmla="*/ 3 h 34"/>
                <a:gd name="T14" fmla="*/ 15 w 22"/>
                <a:gd name="T15" fmla="*/ 22 h 34"/>
                <a:gd name="T16" fmla="*/ 9 w 22"/>
                <a:gd name="T17" fmla="*/ 28 h 34"/>
                <a:gd name="T18" fmla="*/ 4 w 22"/>
                <a:gd name="T19" fmla="*/ 23 h 34"/>
                <a:gd name="T20" fmla="*/ 4 w 22"/>
                <a:gd name="T21" fmla="*/ 7 h 34"/>
                <a:gd name="T22" fmla="*/ 4 w 22"/>
                <a:gd name="T23" fmla="*/ 6 h 34"/>
                <a:gd name="T24" fmla="*/ 16 w 22"/>
                <a:gd name="T25" fmla="*/ 8 h 34"/>
                <a:gd name="T26" fmla="*/ 15 w 22"/>
                <a:gd name="T27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34">
                  <a:moveTo>
                    <a:pt x="14" y="3"/>
                  </a:moveTo>
                  <a:cubicBezTo>
                    <a:pt x="8" y="0"/>
                    <a:pt x="1" y="3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0" y="14"/>
                    <a:pt x="0" y="16"/>
                    <a:pt x="1" y="19"/>
                  </a:cubicBezTo>
                  <a:cubicBezTo>
                    <a:pt x="1" y="23"/>
                    <a:pt x="2" y="28"/>
                    <a:pt x="5" y="30"/>
                  </a:cubicBezTo>
                  <a:cubicBezTo>
                    <a:pt x="10" y="34"/>
                    <a:pt x="17" y="24"/>
                    <a:pt x="19" y="20"/>
                  </a:cubicBezTo>
                  <a:cubicBezTo>
                    <a:pt x="22" y="14"/>
                    <a:pt x="20" y="6"/>
                    <a:pt x="14" y="3"/>
                  </a:cubicBezTo>
                  <a:close/>
                  <a:moveTo>
                    <a:pt x="15" y="22"/>
                  </a:moveTo>
                  <a:cubicBezTo>
                    <a:pt x="14" y="24"/>
                    <a:pt x="11" y="28"/>
                    <a:pt x="9" y="28"/>
                  </a:cubicBezTo>
                  <a:cubicBezTo>
                    <a:pt x="6" y="29"/>
                    <a:pt x="4" y="25"/>
                    <a:pt x="4" y="23"/>
                  </a:cubicBezTo>
                  <a:cubicBezTo>
                    <a:pt x="2" y="18"/>
                    <a:pt x="2" y="12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7" y="3"/>
                    <a:pt x="14" y="4"/>
                    <a:pt x="16" y="8"/>
                  </a:cubicBezTo>
                  <a:cubicBezTo>
                    <a:pt x="19" y="12"/>
                    <a:pt x="18" y="18"/>
                    <a:pt x="15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7" name="Freeform 13455"/>
            <p:cNvSpPr>
              <a:spLocks/>
            </p:cNvSpPr>
            <p:nvPr/>
          </p:nvSpPr>
          <p:spPr bwMode="auto">
            <a:xfrm>
              <a:off x="7489792" y="4685214"/>
              <a:ext cx="87755" cy="129805"/>
            </a:xfrm>
            <a:custGeom>
              <a:avLst/>
              <a:gdLst>
                <a:gd name="T0" fmla="*/ 18 w 20"/>
                <a:gd name="T1" fmla="*/ 1 h 30"/>
                <a:gd name="T2" fmla="*/ 11 w 20"/>
                <a:gd name="T3" fmla="*/ 24 h 30"/>
                <a:gd name="T4" fmla="*/ 5 w 20"/>
                <a:gd name="T5" fmla="*/ 4 h 30"/>
                <a:gd name="T6" fmla="*/ 3 w 20"/>
                <a:gd name="T7" fmla="*/ 4 h 30"/>
                <a:gd name="T8" fmla="*/ 0 w 20"/>
                <a:gd name="T9" fmla="*/ 29 h 30"/>
                <a:gd name="T10" fmla="*/ 2 w 20"/>
                <a:gd name="T11" fmla="*/ 29 h 30"/>
                <a:gd name="T12" fmla="*/ 4 w 20"/>
                <a:gd name="T13" fmla="*/ 9 h 30"/>
                <a:gd name="T14" fmla="*/ 10 w 20"/>
                <a:gd name="T15" fmla="*/ 29 h 30"/>
                <a:gd name="T16" fmla="*/ 12 w 20"/>
                <a:gd name="T17" fmla="*/ 29 h 30"/>
                <a:gd name="T18" fmla="*/ 20 w 20"/>
                <a:gd name="T19" fmla="*/ 2 h 30"/>
                <a:gd name="T20" fmla="*/ 18 w 20"/>
                <a:gd name="T2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0">
                  <a:moveTo>
                    <a:pt x="18" y="1"/>
                  </a:moveTo>
                  <a:cubicBezTo>
                    <a:pt x="14" y="9"/>
                    <a:pt x="12" y="16"/>
                    <a:pt x="11" y="24"/>
                  </a:cubicBezTo>
                  <a:cubicBezTo>
                    <a:pt x="9" y="17"/>
                    <a:pt x="7" y="10"/>
                    <a:pt x="5" y="4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12"/>
                    <a:pt x="1" y="21"/>
                    <a:pt x="0" y="29"/>
                  </a:cubicBezTo>
                  <a:cubicBezTo>
                    <a:pt x="0" y="30"/>
                    <a:pt x="2" y="30"/>
                    <a:pt x="2" y="29"/>
                  </a:cubicBezTo>
                  <a:cubicBezTo>
                    <a:pt x="3" y="22"/>
                    <a:pt x="3" y="16"/>
                    <a:pt x="4" y="9"/>
                  </a:cubicBezTo>
                  <a:cubicBezTo>
                    <a:pt x="6" y="16"/>
                    <a:pt x="8" y="22"/>
                    <a:pt x="10" y="29"/>
                  </a:cubicBezTo>
                  <a:cubicBezTo>
                    <a:pt x="11" y="30"/>
                    <a:pt x="12" y="30"/>
                    <a:pt x="12" y="29"/>
                  </a:cubicBezTo>
                  <a:cubicBezTo>
                    <a:pt x="13" y="19"/>
                    <a:pt x="16" y="11"/>
                    <a:pt x="20" y="2"/>
                  </a:cubicBezTo>
                  <a:cubicBezTo>
                    <a:pt x="20" y="1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8" name="Freeform 13456"/>
            <p:cNvSpPr>
              <a:spLocks/>
            </p:cNvSpPr>
            <p:nvPr/>
          </p:nvSpPr>
          <p:spPr bwMode="auto">
            <a:xfrm>
              <a:off x="8429506" y="1279207"/>
              <a:ext cx="69473" cy="107867"/>
            </a:xfrm>
            <a:custGeom>
              <a:avLst/>
              <a:gdLst>
                <a:gd name="T0" fmla="*/ 9 w 16"/>
                <a:gd name="T1" fmla="*/ 10 h 25"/>
                <a:gd name="T2" fmla="*/ 5 w 16"/>
                <a:gd name="T3" fmla="*/ 8 h 25"/>
                <a:gd name="T4" fmla="*/ 4 w 16"/>
                <a:gd name="T5" fmla="*/ 7 h 25"/>
                <a:gd name="T6" fmla="*/ 10 w 16"/>
                <a:gd name="T7" fmla="*/ 4 h 25"/>
                <a:gd name="T8" fmla="*/ 10 w 16"/>
                <a:gd name="T9" fmla="*/ 2 h 25"/>
                <a:gd name="T10" fmla="*/ 2 w 16"/>
                <a:gd name="T11" fmla="*/ 3 h 25"/>
                <a:gd name="T12" fmla="*/ 2 w 16"/>
                <a:gd name="T13" fmla="*/ 7 h 25"/>
                <a:gd name="T14" fmla="*/ 6 w 16"/>
                <a:gd name="T15" fmla="*/ 10 h 25"/>
                <a:gd name="T16" fmla="*/ 11 w 16"/>
                <a:gd name="T17" fmla="*/ 13 h 25"/>
                <a:gd name="T18" fmla="*/ 14 w 16"/>
                <a:gd name="T19" fmla="*/ 17 h 25"/>
                <a:gd name="T20" fmla="*/ 10 w 16"/>
                <a:gd name="T21" fmla="*/ 21 h 25"/>
                <a:gd name="T22" fmla="*/ 1 w 16"/>
                <a:gd name="T23" fmla="*/ 18 h 25"/>
                <a:gd name="T24" fmla="*/ 1 w 16"/>
                <a:gd name="T25" fmla="*/ 19 h 25"/>
                <a:gd name="T26" fmla="*/ 16 w 16"/>
                <a:gd name="T27" fmla="*/ 18 h 25"/>
                <a:gd name="T28" fmla="*/ 14 w 16"/>
                <a:gd name="T29" fmla="*/ 13 h 25"/>
                <a:gd name="T30" fmla="*/ 9 w 16"/>
                <a:gd name="T3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25">
                  <a:moveTo>
                    <a:pt x="9" y="10"/>
                  </a:moveTo>
                  <a:cubicBezTo>
                    <a:pt x="8" y="9"/>
                    <a:pt x="6" y="8"/>
                    <a:pt x="5" y="8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6" y="4"/>
                    <a:pt x="7" y="2"/>
                    <a:pt x="10" y="4"/>
                  </a:cubicBezTo>
                  <a:cubicBezTo>
                    <a:pt x="10" y="4"/>
                    <a:pt x="11" y="2"/>
                    <a:pt x="10" y="2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3" y="8"/>
                    <a:pt x="5" y="9"/>
                    <a:pt x="6" y="10"/>
                  </a:cubicBezTo>
                  <a:cubicBezTo>
                    <a:pt x="8" y="11"/>
                    <a:pt x="9" y="12"/>
                    <a:pt x="11" y="13"/>
                  </a:cubicBezTo>
                  <a:cubicBezTo>
                    <a:pt x="12" y="14"/>
                    <a:pt x="14" y="16"/>
                    <a:pt x="14" y="17"/>
                  </a:cubicBezTo>
                  <a:cubicBezTo>
                    <a:pt x="14" y="20"/>
                    <a:pt x="11" y="21"/>
                    <a:pt x="10" y="21"/>
                  </a:cubicBezTo>
                  <a:cubicBezTo>
                    <a:pt x="7" y="21"/>
                    <a:pt x="4" y="19"/>
                    <a:pt x="1" y="18"/>
                  </a:cubicBezTo>
                  <a:cubicBezTo>
                    <a:pt x="1" y="17"/>
                    <a:pt x="0" y="19"/>
                    <a:pt x="1" y="19"/>
                  </a:cubicBezTo>
                  <a:cubicBezTo>
                    <a:pt x="5" y="22"/>
                    <a:pt x="13" y="25"/>
                    <a:pt x="16" y="18"/>
                  </a:cubicBezTo>
                  <a:cubicBezTo>
                    <a:pt x="16" y="16"/>
                    <a:pt x="16" y="14"/>
                    <a:pt x="14" y="13"/>
                  </a:cubicBezTo>
                  <a:cubicBezTo>
                    <a:pt x="12" y="12"/>
                    <a:pt x="11" y="11"/>
                    <a:pt x="9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9" name="Freeform 13457"/>
            <p:cNvSpPr>
              <a:spLocks/>
            </p:cNvSpPr>
            <p:nvPr/>
          </p:nvSpPr>
          <p:spPr bwMode="auto">
            <a:xfrm>
              <a:off x="8515433" y="1273723"/>
              <a:ext cx="53019" cy="100554"/>
            </a:xfrm>
            <a:custGeom>
              <a:avLst/>
              <a:gdLst>
                <a:gd name="T0" fmla="*/ 9 w 12"/>
                <a:gd name="T1" fmla="*/ 2 h 23"/>
                <a:gd name="T2" fmla="*/ 10 w 12"/>
                <a:gd name="T3" fmla="*/ 12 h 23"/>
                <a:gd name="T4" fmla="*/ 6 w 12"/>
                <a:gd name="T5" fmla="*/ 21 h 23"/>
                <a:gd name="T6" fmla="*/ 3 w 12"/>
                <a:gd name="T7" fmla="*/ 12 h 23"/>
                <a:gd name="T8" fmla="*/ 2 w 12"/>
                <a:gd name="T9" fmla="*/ 3 h 23"/>
                <a:gd name="T10" fmla="*/ 0 w 12"/>
                <a:gd name="T11" fmla="*/ 3 h 23"/>
                <a:gd name="T12" fmla="*/ 2 w 12"/>
                <a:gd name="T13" fmla="*/ 20 h 23"/>
                <a:gd name="T14" fmla="*/ 6 w 12"/>
                <a:gd name="T15" fmla="*/ 22 h 23"/>
                <a:gd name="T16" fmla="*/ 11 w 12"/>
                <a:gd name="T17" fmla="*/ 15 h 23"/>
                <a:gd name="T18" fmla="*/ 11 w 12"/>
                <a:gd name="T19" fmla="*/ 1 h 23"/>
                <a:gd name="T20" fmla="*/ 9 w 12"/>
                <a:gd name="T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3">
                  <a:moveTo>
                    <a:pt x="9" y="2"/>
                  </a:moveTo>
                  <a:cubicBezTo>
                    <a:pt x="10" y="5"/>
                    <a:pt x="10" y="8"/>
                    <a:pt x="10" y="12"/>
                  </a:cubicBezTo>
                  <a:cubicBezTo>
                    <a:pt x="9" y="14"/>
                    <a:pt x="8" y="20"/>
                    <a:pt x="6" y="21"/>
                  </a:cubicBezTo>
                  <a:cubicBezTo>
                    <a:pt x="2" y="21"/>
                    <a:pt x="3" y="14"/>
                    <a:pt x="3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9"/>
                    <a:pt x="1" y="15"/>
                    <a:pt x="2" y="20"/>
                  </a:cubicBezTo>
                  <a:cubicBezTo>
                    <a:pt x="2" y="22"/>
                    <a:pt x="4" y="23"/>
                    <a:pt x="6" y="22"/>
                  </a:cubicBezTo>
                  <a:cubicBezTo>
                    <a:pt x="9" y="21"/>
                    <a:pt x="10" y="18"/>
                    <a:pt x="11" y="15"/>
                  </a:cubicBezTo>
                  <a:cubicBezTo>
                    <a:pt x="12" y="10"/>
                    <a:pt x="12" y="6"/>
                    <a:pt x="11" y="1"/>
                  </a:cubicBezTo>
                  <a:cubicBezTo>
                    <a:pt x="11" y="0"/>
                    <a:pt x="9" y="1"/>
                    <a:pt x="9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0" name="Freeform 13458"/>
            <p:cNvSpPr>
              <a:spLocks/>
            </p:cNvSpPr>
            <p:nvPr/>
          </p:nvSpPr>
          <p:spPr bwMode="auto">
            <a:xfrm>
              <a:off x="8572109" y="1279207"/>
              <a:ext cx="51191" cy="89584"/>
            </a:xfrm>
            <a:custGeom>
              <a:avLst/>
              <a:gdLst>
                <a:gd name="T0" fmla="*/ 8 w 12"/>
                <a:gd name="T1" fmla="*/ 11 h 21"/>
                <a:gd name="T2" fmla="*/ 5 w 12"/>
                <a:gd name="T3" fmla="*/ 8 h 21"/>
                <a:gd name="T4" fmla="*/ 4 w 12"/>
                <a:gd name="T5" fmla="*/ 5 h 21"/>
                <a:gd name="T6" fmla="*/ 8 w 12"/>
                <a:gd name="T7" fmla="*/ 4 h 21"/>
                <a:gd name="T8" fmla="*/ 9 w 12"/>
                <a:gd name="T9" fmla="*/ 2 h 21"/>
                <a:gd name="T10" fmla="*/ 3 w 12"/>
                <a:gd name="T11" fmla="*/ 8 h 21"/>
                <a:gd name="T12" fmla="*/ 8 w 12"/>
                <a:gd name="T13" fmla="*/ 13 h 21"/>
                <a:gd name="T14" fmla="*/ 8 w 12"/>
                <a:gd name="T15" fmla="*/ 19 h 21"/>
                <a:gd name="T16" fmla="*/ 1 w 12"/>
                <a:gd name="T17" fmla="*/ 19 h 21"/>
                <a:gd name="T18" fmla="*/ 1 w 12"/>
                <a:gd name="T19" fmla="*/ 21 h 21"/>
                <a:gd name="T20" fmla="*/ 11 w 12"/>
                <a:gd name="T21" fmla="*/ 16 h 21"/>
                <a:gd name="T22" fmla="*/ 8 w 12"/>
                <a:gd name="T23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1">
                  <a:moveTo>
                    <a:pt x="8" y="11"/>
                  </a:moveTo>
                  <a:cubicBezTo>
                    <a:pt x="7" y="10"/>
                    <a:pt x="6" y="9"/>
                    <a:pt x="5" y="8"/>
                  </a:cubicBezTo>
                  <a:cubicBezTo>
                    <a:pt x="4" y="7"/>
                    <a:pt x="3" y="6"/>
                    <a:pt x="4" y="5"/>
                  </a:cubicBezTo>
                  <a:cubicBezTo>
                    <a:pt x="4" y="3"/>
                    <a:pt x="6" y="2"/>
                    <a:pt x="8" y="4"/>
                  </a:cubicBezTo>
                  <a:cubicBezTo>
                    <a:pt x="9" y="4"/>
                    <a:pt x="10" y="3"/>
                    <a:pt x="9" y="2"/>
                  </a:cubicBezTo>
                  <a:cubicBezTo>
                    <a:pt x="5" y="0"/>
                    <a:pt x="1" y="3"/>
                    <a:pt x="3" y="8"/>
                  </a:cubicBezTo>
                  <a:cubicBezTo>
                    <a:pt x="4" y="10"/>
                    <a:pt x="6" y="11"/>
                    <a:pt x="8" y="13"/>
                  </a:cubicBezTo>
                  <a:cubicBezTo>
                    <a:pt x="9" y="15"/>
                    <a:pt x="11" y="17"/>
                    <a:pt x="8" y="19"/>
                  </a:cubicBezTo>
                  <a:cubicBezTo>
                    <a:pt x="7" y="20"/>
                    <a:pt x="3" y="20"/>
                    <a:pt x="1" y="19"/>
                  </a:cubicBezTo>
                  <a:cubicBezTo>
                    <a:pt x="0" y="19"/>
                    <a:pt x="0" y="21"/>
                    <a:pt x="1" y="21"/>
                  </a:cubicBezTo>
                  <a:cubicBezTo>
                    <a:pt x="5" y="21"/>
                    <a:pt x="12" y="21"/>
                    <a:pt x="11" y="16"/>
                  </a:cubicBezTo>
                  <a:cubicBezTo>
                    <a:pt x="11" y="14"/>
                    <a:pt x="9" y="12"/>
                    <a:pt x="8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1" name="Freeform 13459"/>
            <p:cNvSpPr>
              <a:spLocks/>
            </p:cNvSpPr>
            <p:nvPr/>
          </p:nvSpPr>
          <p:spPr bwMode="auto">
            <a:xfrm>
              <a:off x="8623299" y="1279207"/>
              <a:ext cx="69473" cy="104210"/>
            </a:xfrm>
            <a:custGeom>
              <a:avLst/>
              <a:gdLst>
                <a:gd name="T0" fmla="*/ 8 w 16"/>
                <a:gd name="T1" fmla="*/ 11 h 24"/>
                <a:gd name="T2" fmla="*/ 3 w 16"/>
                <a:gd name="T3" fmla="*/ 9 h 24"/>
                <a:gd name="T4" fmla="*/ 5 w 16"/>
                <a:gd name="T5" fmla="*/ 2 h 24"/>
                <a:gd name="T6" fmla="*/ 11 w 16"/>
                <a:gd name="T7" fmla="*/ 3 h 24"/>
                <a:gd name="T8" fmla="*/ 11 w 16"/>
                <a:gd name="T9" fmla="*/ 2 h 24"/>
                <a:gd name="T10" fmla="*/ 2 w 16"/>
                <a:gd name="T11" fmla="*/ 2 h 24"/>
                <a:gd name="T12" fmla="*/ 1 w 16"/>
                <a:gd name="T13" fmla="*/ 9 h 24"/>
                <a:gd name="T14" fmla="*/ 6 w 16"/>
                <a:gd name="T15" fmla="*/ 12 h 24"/>
                <a:gd name="T16" fmla="*/ 11 w 16"/>
                <a:gd name="T17" fmla="*/ 13 h 24"/>
                <a:gd name="T18" fmla="*/ 11 w 16"/>
                <a:gd name="T19" fmla="*/ 20 h 24"/>
                <a:gd name="T20" fmla="*/ 5 w 16"/>
                <a:gd name="T21" fmla="*/ 21 h 24"/>
                <a:gd name="T22" fmla="*/ 5 w 16"/>
                <a:gd name="T23" fmla="*/ 22 h 24"/>
                <a:gd name="T24" fmla="*/ 13 w 16"/>
                <a:gd name="T25" fmla="*/ 14 h 24"/>
                <a:gd name="T26" fmla="*/ 8 w 16"/>
                <a:gd name="T2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4">
                  <a:moveTo>
                    <a:pt x="8" y="11"/>
                  </a:moveTo>
                  <a:cubicBezTo>
                    <a:pt x="7" y="11"/>
                    <a:pt x="5" y="10"/>
                    <a:pt x="3" y="9"/>
                  </a:cubicBezTo>
                  <a:cubicBezTo>
                    <a:pt x="0" y="7"/>
                    <a:pt x="2" y="3"/>
                    <a:pt x="5" y="2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8" y="1"/>
                    <a:pt x="5" y="0"/>
                    <a:pt x="2" y="2"/>
                  </a:cubicBezTo>
                  <a:cubicBezTo>
                    <a:pt x="1" y="4"/>
                    <a:pt x="0" y="6"/>
                    <a:pt x="1" y="9"/>
                  </a:cubicBezTo>
                  <a:cubicBezTo>
                    <a:pt x="2" y="11"/>
                    <a:pt x="4" y="11"/>
                    <a:pt x="6" y="12"/>
                  </a:cubicBezTo>
                  <a:cubicBezTo>
                    <a:pt x="7" y="12"/>
                    <a:pt x="9" y="13"/>
                    <a:pt x="11" y="13"/>
                  </a:cubicBezTo>
                  <a:cubicBezTo>
                    <a:pt x="13" y="15"/>
                    <a:pt x="13" y="18"/>
                    <a:pt x="11" y="20"/>
                  </a:cubicBezTo>
                  <a:cubicBezTo>
                    <a:pt x="9" y="21"/>
                    <a:pt x="7" y="22"/>
                    <a:pt x="5" y="21"/>
                  </a:cubicBezTo>
                  <a:cubicBezTo>
                    <a:pt x="4" y="20"/>
                    <a:pt x="4" y="22"/>
                    <a:pt x="5" y="22"/>
                  </a:cubicBezTo>
                  <a:cubicBezTo>
                    <a:pt x="9" y="24"/>
                    <a:pt x="16" y="20"/>
                    <a:pt x="13" y="14"/>
                  </a:cubicBezTo>
                  <a:cubicBezTo>
                    <a:pt x="12" y="12"/>
                    <a:pt x="10" y="11"/>
                    <a:pt x="8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2" name="Freeform 13460"/>
            <p:cNvSpPr>
              <a:spLocks/>
            </p:cNvSpPr>
            <p:nvPr/>
          </p:nvSpPr>
          <p:spPr bwMode="auto">
            <a:xfrm>
              <a:off x="8683631" y="1270067"/>
              <a:ext cx="74958" cy="98725"/>
            </a:xfrm>
            <a:custGeom>
              <a:avLst/>
              <a:gdLst>
                <a:gd name="T0" fmla="*/ 15 w 17"/>
                <a:gd name="T1" fmla="*/ 8 h 23"/>
                <a:gd name="T2" fmla="*/ 5 w 17"/>
                <a:gd name="T3" fmla="*/ 10 h 23"/>
                <a:gd name="T4" fmla="*/ 5 w 17"/>
                <a:gd name="T5" fmla="*/ 10 h 23"/>
                <a:gd name="T6" fmla="*/ 4 w 17"/>
                <a:gd name="T7" fmla="*/ 4 h 23"/>
                <a:gd name="T8" fmla="*/ 15 w 17"/>
                <a:gd name="T9" fmla="*/ 2 h 23"/>
                <a:gd name="T10" fmla="*/ 14 w 17"/>
                <a:gd name="T11" fmla="*/ 0 h 23"/>
                <a:gd name="T12" fmla="*/ 4 w 17"/>
                <a:gd name="T13" fmla="*/ 2 h 23"/>
                <a:gd name="T14" fmla="*/ 3 w 17"/>
                <a:gd name="T15" fmla="*/ 1 h 23"/>
                <a:gd name="T16" fmla="*/ 2 w 17"/>
                <a:gd name="T17" fmla="*/ 1 h 23"/>
                <a:gd name="T18" fmla="*/ 2 w 17"/>
                <a:gd name="T19" fmla="*/ 1 h 23"/>
                <a:gd name="T20" fmla="*/ 1 w 17"/>
                <a:gd name="T21" fmla="*/ 3 h 23"/>
                <a:gd name="T22" fmla="*/ 2 w 17"/>
                <a:gd name="T23" fmla="*/ 3 h 23"/>
                <a:gd name="T24" fmla="*/ 5 w 17"/>
                <a:gd name="T25" fmla="*/ 23 h 23"/>
                <a:gd name="T26" fmla="*/ 6 w 17"/>
                <a:gd name="T27" fmla="*/ 23 h 23"/>
                <a:gd name="T28" fmla="*/ 14 w 17"/>
                <a:gd name="T29" fmla="*/ 20 h 23"/>
                <a:gd name="T30" fmla="*/ 14 w 17"/>
                <a:gd name="T31" fmla="*/ 19 h 23"/>
                <a:gd name="T32" fmla="*/ 6 w 17"/>
                <a:gd name="T33" fmla="*/ 21 h 23"/>
                <a:gd name="T34" fmla="*/ 5 w 17"/>
                <a:gd name="T35" fmla="*/ 11 h 23"/>
                <a:gd name="T36" fmla="*/ 16 w 17"/>
                <a:gd name="T37" fmla="*/ 9 h 23"/>
                <a:gd name="T38" fmla="*/ 15 w 17"/>
                <a:gd name="T3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23">
                  <a:moveTo>
                    <a:pt x="15" y="8"/>
                  </a:moveTo>
                  <a:cubicBezTo>
                    <a:pt x="12" y="9"/>
                    <a:pt x="9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8"/>
                    <a:pt x="4" y="6"/>
                    <a:pt x="4" y="4"/>
                  </a:cubicBezTo>
                  <a:cubicBezTo>
                    <a:pt x="8" y="5"/>
                    <a:pt x="12" y="4"/>
                    <a:pt x="15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1" y="3"/>
                    <a:pt x="7" y="3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10"/>
                    <a:pt x="4" y="16"/>
                    <a:pt x="5" y="23"/>
                  </a:cubicBezTo>
                  <a:cubicBezTo>
                    <a:pt x="5" y="23"/>
                    <a:pt x="6" y="23"/>
                    <a:pt x="6" y="23"/>
                  </a:cubicBezTo>
                  <a:cubicBezTo>
                    <a:pt x="9" y="22"/>
                    <a:pt x="11" y="21"/>
                    <a:pt x="14" y="20"/>
                  </a:cubicBezTo>
                  <a:cubicBezTo>
                    <a:pt x="15" y="20"/>
                    <a:pt x="15" y="18"/>
                    <a:pt x="14" y="19"/>
                  </a:cubicBezTo>
                  <a:cubicBezTo>
                    <a:pt x="11" y="19"/>
                    <a:pt x="9" y="20"/>
                    <a:pt x="6" y="21"/>
                  </a:cubicBezTo>
                  <a:cubicBezTo>
                    <a:pt x="6" y="18"/>
                    <a:pt x="5" y="15"/>
                    <a:pt x="5" y="11"/>
                  </a:cubicBezTo>
                  <a:cubicBezTo>
                    <a:pt x="9" y="11"/>
                    <a:pt x="13" y="11"/>
                    <a:pt x="16" y="9"/>
                  </a:cubicBezTo>
                  <a:cubicBezTo>
                    <a:pt x="17" y="8"/>
                    <a:pt x="16" y="7"/>
                    <a:pt x="15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3" name="Freeform 13461"/>
            <p:cNvSpPr>
              <a:spLocks/>
            </p:cNvSpPr>
            <p:nvPr/>
          </p:nvSpPr>
          <p:spPr bwMode="auto">
            <a:xfrm>
              <a:off x="8758589" y="1266410"/>
              <a:ext cx="51191" cy="107867"/>
            </a:xfrm>
            <a:custGeom>
              <a:avLst/>
              <a:gdLst>
                <a:gd name="T0" fmla="*/ 9 w 12"/>
                <a:gd name="T1" fmla="*/ 12 h 25"/>
                <a:gd name="T2" fmla="*/ 5 w 12"/>
                <a:gd name="T3" fmla="*/ 10 h 25"/>
                <a:gd name="T4" fmla="*/ 2 w 12"/>
                <a:gd name="T5" fmla="*/ 6 h 25"/>
                <a:gd name="T6" fmla="*/ 2 w 12"/>
                <a:gd name="T7" fmla="*/ 5 h 25"/>
                <a:gd name="T8" fmla="*/ 7 w 12"/>
                <a:gd name="T9" fmla="*/ 5 h 25"/>
                <a:gd name="T10" fmla="*/ 8 w 12"/>
                <a:gd name="T11" fmla="*/ 4 h 25"/>
                <a:gd name="T12" fmla="*/ 2 w 12"/>
                <a:gd name="T13" fmla="*/ 2 h 25"/>
                <a:gd name="T14" fmla="*/ 0 w 12"/>
                <a:gd name="T15" fmla="*/ 6 h 25"/>
                <a:gd name="T16" fmla="*/ 5 w 12"/>
                <a:gd name="T17" fmla="*/ 11 h 25"/>
                <a:gd name="T18" fmla="*/ 10 w 12"/>
                <a:gd name="T19" fmla="*/ 15 h 25"/>
                <a:gd name="T20" fmla="*/ 2 w 12"/>
                <a:gd name="T21" fmla="*/ 20 h 25"/>
                <a:gd name="T22" fmla="*/ 1 w 12"/>
                <a:gd name="T23" fmla="*/ 21 h 25"/>
                <a:gd name="T24" fmla="*/ 12 w 12"/>
                <a:gd name="T25" fmla="*/ 19 h 25"/>
                <a:gd name="T26" fmla="*/ 9 w 12"/>
                <a:gd name="T2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5">
                  <a:moveTo>
                    <a:pt x="9" y="12"/>
                  </a:moveTo>
                  <a:cubicBezTo>
                    <a:pt x="8" y="11"/>
                    <a:pt x="6" y="11"/>
                    <a:pt x="5" y="10"/>
                  </a:cubicBezTo>
                  <a:cubicBezTo>
                    <a:pt x="3" y="9"/>
                    <a:pt x="2" y="8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4" y="3"/>
                    <a:pt x="6" y="3"/>
                    <a:pt x="7" y="5"/>
                  </a:cubicBezTo>
                  <a:cubicBezTo>
                    <a:pt x="8" y="5"/>
                    <a:pt x="9" y="4"/>
                    <a:pt x="8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" y="9"/>
                    <a:pt x="3" y="10"/>
                    <a:pt x="5" y="11"/>
                  </a:cubicBezTo>
                  <a:cubicBezTo>
                    <a:pt x="6" y="13"/>
                    <a:pt x="9" y="14"/>
                    <a:pt x="10" y="15"/>
                  </a:cubicBezTo>
                  <a:cubicBezTo>
                    <a:pt x="12" y="20"/>
                    <a:pt x="6" y="24"/>
                    <a:pt x="2" y="20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4" y="25"/>
                    <a:pt x="11" y="24"/>
                    <a:pt x="12" y="19"/>
                  </a:cubicBezTo>
                  <a:cubicBezTo>
                    <a:pt x="12" y="16"/>
                    <a:pt x="11" y="14"/>
                    <a:pt x="9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4" name="Freeform 13462"/>
            <p:cNvSpPr>
              <a:spLocks/>
            </p:cNvSpPr>
            <p:nvPr/>
          </p:nvSpPr>
          <p:spPr bwMode="auto">
            <a:xfrm>
              <a:off x="8815264" y="1257269"/>
              <a:ext cx="63989" cy="117007"/>
            </a:xfrm>
            <a:custGeom>
              <a:avLst/>
              <a:gdLst>
                <a:gd name="T0" fmla="*/ 13 w 15"/>
                <a:gd name="T1" fmla="*/ 19 h 27"/>
                <a:gd name="T2" fmla="*/ 8 w 15"/>
                <a:gd name="T3" fmla="*/ 13 h 27"/>
                <a:gd name="T4" fmla="*/ 1 w 15"/>
                <a:gd name="T5" fmla="*/ 8 h 27"/>
                <a:gd name="T6" fmla="*/ 11 w 15"/>
                <a:gd name="T7" fmla="*/ 6 h 27"/>
                <a:gd name="T8" fmla="*/ 12 w 15"/>
                <a:gd name="T9" fmla="*/ 5 h 27"/>
                <a:gd name="T10" fmla="*/ 0 w 15"/>
                <a:gd name="T11" fmla="*/ 7 h 27"/>
                <a:gd name="T12" fmla="*/ 4 w 15"/>
                <a:gd name="T13" fmla="*/ 13 h 27"/>
                <a:gd name="T14" fmla="*/ 9 w 15"/>
                <a:gd name="T15" fmla="*/ 16 h 27"/>
                <a:gd name="T16" fmla="*/ 4 w 15"/>
                <a:gd name="T17" fmla="*/ 22 h 27"/>
                <a:gd name="T18" fmla="*/ 2 w 15"/>
                <a:gd name="T19" fmla="*/ 23 h 27"/>
                <a:gd name="T20" fmla="*/ 13 w 15"/>
                <a:gd name="T21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7">
                  <a:moveTo>
                    <a:pt x="13" y="19"/>
                  </a:moveTo>
                  <a:cubicBezTo>
                    <a:pt x="13" y="16"/>
                    <a:pt x="10" y="14"/>
                    <a:pt x="8" y="13"/>
                  </a:cubicBezTo>
                  <a:cubicBezTo>
                    <a:pt x="5" y="12"/>
                    <a:pt x="1" y="11"/>
                    <a:pt x="1" y="8"/>
                  </a:cubicBezTo>
                  <a:cubicBezTo>
                    <a:pt x="1" y="2"/>
                    <a:pt x="8" y="3"/>
                    <a:pt x="11" y="6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9" y="0"/>
                    <a:pt x="0" y="1"/>
                    <a:pt x="0" y="7"/>
                  </a:cubicBezTo>
                  <a:cubicBezTo>
                    <a:pt x="0" y="10"/>
                    <a:pt x="1" y="12"/>
                    <a:pt x="4" y="13"/>
                  </a:cubicBezTo>
                  <a:cubicBezTo>
                    <a:pt x="6" y="14"/>
                    <a:pt x="8" y="15"/>
                    <a:pt x="9" y="16"/>
                  </a:cubicBezTo>
                  <a:cubicBezTo>
                    <a:pt x="15" y="20"/>
                    <a:pt x="8" y="27"/>
                    <a:pt x="4" y="22"/>
                  </a:cubicBezTo>
                  <a:cubicBezTo>
                    <a:pt x="3" y="21"/>
                    <a:pt x="2" y="22"/>
                    <a:pt x="2" y="23"/>
                  </a:cubicBezTo>
                  <a:cubicBezTo>
                    <a:pt x="6" y="27"/>
                    <a:pt x="14" y="25"/>
                    <a:pt x="13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5" name="Freeform 13463"/>
            <p:cNvSpPr>
              <a:spLocks/>
            </p:cNvSpPr>
            <p:nvPr/>
          </p:nvSpPr>
          <p:spPr bwMode="auto">
            <a:xfrm>
              <a:off x="5239232" y="1855103"/>
              <a:ext cx="31081" cy="164541"/>
            </a:xfrm>
            <a:custGeom>
              <a:avLst/>
              <a:gdLst>
                <a:gd name="T0" fmla="*/ 5 w 7"/>
                <a:gd name="T1" fmla="*/ 1 h 38"/>
                <a:gd name="T2" fmla="*/ 0 w 7"/>
                <a:gd name="T3" fmla="*/ 36 h 38"/>
                <a:gd name="T4" fmla="*/ 2 w 7"/>
                <a:gd name="T5" fmla="*/ 36 h 38"/>
                <a:gd name="T6" fmla="*/ 7 w 7"/>
                <a:gd name="T7" fmla="*/ 1 h 38"/>
                <a:gd name="T8" fmla="*/ 5 w 7"/>
                <a:gd name="T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8">
                  <a:moveTo>
                    <a:pt x="5" y="1"/>
                  </a:moveTo>
                  <a:cubicBezTo>
                    <a:pt x="4" y="13"/>
                    <a:pt x="2" y="25"/>
                    <a:pt x="0" y="36"/>
                  </a:cubicBezTo>
                  <a:cubicBezTo>
                    <a:pt x="0" y="38"/>
                    <a:pt x="2" y="38"/>
                    <a:pt x="2" y="36"/>
                  </a:cubicBezTo>
                  <a:cubicBezTo>
                    <a:pt x="4" y="25"/>
                    <a:pt x="6" y="13"/>
                    <a:pt x="7" y="1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6" name="Freeform 13464"/>
            <p:cNvSpPr>
              <a:spLocks noEditPoints="1"/>
            </p:cNvSpPr>
            <p:nvPr/>
          </p:nvSpPr>
          <p:spPr bwMode="auto">
            <a:xfrm>
              <a:off x="5273969" y="1849617"/>
              <a:ext cx="126149" cy="160885"/>
            </a:xfrm>
            <a:custGeom>
              <a:avLst/>
              <a:gdLst>
                <a:gd name="T0" fmla="*/ 26 w 29"/>
                <a:gd name="T1" fmla="*/ 30 h 37"/>
                <a:gd name="T2" fmla="*/ 21 w 29"/>
                <a:gd name="T3" fmla="*/ 34 h 37"/>
                <a:gd name="T4" fmla="*/ 17 w 29"/>
                <a:gd name="T5" fmla="*/ 33 h 37"/>
                <a:gd name="T6" fmla="*/ 17 w 29"/>
                <a:gd name="T7" fmla="*/ 22 h 37"/>
                <a:gd name="T8" fmla="*/ 17 w 29"/>
                <a:gd name="T9" fmla="*/ 19 h 37"/>
                <a:gd name="T10" fmla="*/ 20 w 29"/>
                <a:gd name="T11" fmla="*/ 2 h 37"/>
                <a:gd name="T12" fmla="*/ 18 w 29"/>
                <a:gd name="T13" fmla="*/ 1 h 37"/>
                <a:gd name="T14" fmla="*/ 15 w 29"/>
                <a:gd name="T15" fmla="*/ 18 h 37"/>
                <a:gd name="T16" fmla="*/ 14 w 29"/>
                <a:gd name="T17" fmla="*/ 19 h 37"/>
                <a:gd name="T18" fmla="*/ 6 w 29"/>
                <a:gd name="T19" fmla="*/ 14 h 37"/>
                <a:gd name="T20" fmla="*/ 1 w 29"/>
                <a:gd name="T21" fmla="*/ 29 h 37"/>
                <a:gd name="T22" fmla="*/ 11 w 29"/>
                <a:gd name="T23" fmla="*/ 29 h 37"/>
                <a:gd name="T24" fmla="*/ 14 w 29"/>
                <a:gd name="T25" fmla="*/ 25 h 37"/>
                <a:gd name="T26" fmla="*/ 15 w 29"/>
                <a:gd name="T27" fmla="*/ 25 h 37"/>
                <a:gd name="T28" fmla="*/ 15 w 29"/>
                <a:gd name="T29" fmla="*/ 36 h 37"/>
                <a:gd name="T30" fmla="*/ 16 w 29"/>
                <a:gd name="T31" fmla="*/ 36 h 37"/>
                <a:gd name="T32" fmla="*/ 28 w 29"/>
                <a:gd name="T33" fmla="*/ 32 h 37"/>
                <a:gd name="T34" fmla="*/ 26 w 29"/>
                <a:gd name="T35" fmla="*/ 30 h 37"/>
                <a:gd name="T36" fmla="*/ 10 w 29"/>
                <a:gd name="T37" fmla="*/ 27 h 37"/>
                <a:gd name="T38" fmla="*/ 3 w 29"/>
                <a:gd name="T39" fmla="*/ 25 h 37"/>
                <a:gd name="T40" fmla="*/ 4 w 29"/>
                <a:gd name="T41" fmla="*/ 21 h 37"/>
                <a:gd name="T42" fmla="*/ 5 w 29"/>
                <a:gd name="T43" fmla="*/ 17 h 37"/>
                <a:gd name="T44" fmla="*/ 11 w 29"/>
                <a:gd name="T45" fmla="*/ 17 h 37"/>
                <a:gd name="T46" fmla="*/ 13 w 29"/>
                <a:gd name="T47" fmla="*/ 22 h 37"/>
                <a:gd name="T48" fmla="*/ 10 w 29"/>
                <a:gd name="T49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7">
                  <a:moveTo>
                    <a:pt x="26" y="30"/>
                  </a:moveTo>
                  <a:cubicBezTo>
                    <a:pt x="25" y="32"/>
                    <a:pt x="23" y="33"/>
                    <a:pt x="21" y="34"/>
                  </a:cubicBezTo>
                  <a:cubicBezTo>
                    <a:pt x="19" y="35"/>
                    <a:pt x="18" y="35"/>
                    <a:pt x="17" y="33"/>
                  </a:cubicBezTo>
                  <a:cubicBezTo>
                    <a:pt x="15" y="31"/>
                    <a:pt x="16" y="24"/>
                    <a:pt x="17" y="22"/>
                  </a:cubicBezTo>
                  <a:cubicBezTo>
                    <a:pt x="17" y="21"/>
                    <a:pt x="17" y="20"/>
                    <a:pt x="17" y="19"/>
                  </a:cubicBezTo>
                  <a:cubicBezTo>
                    <a:pt x="19" y="13"/>
                    <a:pt x="20" y="8"/>
                    <a:pt x="20" y="2"/>
                  </a:cubicBezTo>
                  <a:cubicBezTo>
                    <a:pt x="20" y="0"/>
                    <a:pt x="18" y="0"/>
                    <a:pt x="18" y="1"/>
                  </a:cubicBezTo>
                  <a:cubicBezTo>
                    <a:pt x="16" y="7"/>
                    <a:pt x="15" y="12"/>
                    <a:pt x="15" y="18"/>
                  </a:cubicBezTo>
                  <a:cubicBezTo>
                    <a:pt x="15" y="18"/>
                    <a:pt x="15" y="19"/>
                    <a:pt x="14" y="19"/>
                  </a:cubicBezTo>
                  <a:cubicBezTo>
                    <a:pt x="13" y="15"/>
                    <a:pt x="11" y="12"/>
                    <a:pt x="6" y="14"/>
                  </a:cubicBezTo>
                  <a:cubicBezTo>
                    <a:pt x="1" y="16"/>
                    <a:pt x="0" y="25"/>
                    <a:pt x="1" y="29"/>
                  </a:cubicBezTo>
                  <a:cubicBezTo>
                    <a:pt x="3" y="36"/>
                    <a:pt x="8" y="33"/>
                    <a:pt x="11" y="29"/>
                  </a:cubicBezTo>
                  <a:cubicBezTo>
                    <a:pt x="12" y="28"/>
                    <a:pt x="13" y="26"/>
                    <a:pt x="14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14" y="29"/>
                    <a:pt x="15" y="32"/>
                    <a:pt x="15" y="36"/>
                  </a:cubicBezTo>
                  <a:cubicBezTo>
                    <a:pt x="15" y="36"/>
                    <a:pt x="15" y="36"/>
                    <a:pt x="16" y="36"/>
                  </a:cubicBezTo>
                  <a:cubicBezTo>
                    <a:pt x="21" y="37"/>
                    <a:pt x="25" y="36"/>
                    <a:pt x="28" y="32"/>
                  </a:cubicBezTo>
                  <a:cubicBezTo>
                    <a:pt x="29" y="30"/>
                    <a:pt x="27" y="29"/>
                    <a:pt x="26" y="30"/>
                  </a:cubicBezTo>
                  <a:close/>
                  <a:moveTo>
                    <a:pt x="10" y="27"/>
                  </a:moveTo>
                  <a:cubicBezTo>
                    <a:pt x="8" y="30"/>
                    <a:pt x="3" y="30"/>
                    <a:pt x="3" y="25"/>
                  </a:cubicBezTo>
                  <a:cubicBezTo>
                    <a:pt x="3" y="24"/>
                    <a:pt x="3" y="22"/>
                    <a:pt x="4" y="21"/>
                  </a:cubicBezTo>
                  <a:cubicBezTo>
                    <a:pt x="4" y="19"/>
                    <a:pt x="5" y="18"/>
                    <a:pt x="5" y="17"/>
                  </a:cubicBezTo>
                  <a:cubicBezTo>
                    <a:pt x="7" y="17"/>
                    <a:pt x="9" y="17"/>
                    <a:pt x="11" y="17"/>
                  </a:cubicBezTo>
                  <a:cubicBezTo>
                    <a:pt x="12" y="18"/>
                    <a:pt x="13" y="20"/>
                    <a:pt x="13" y="22"/>
                  </a:cubicBezTo>
                  <a:cubicBezTo>
                    <a:pt x="12" y="23"/>
                    <a:pt x="11" y="25"/>
                    <a:pt x="10" y="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7" name="Freeform 13465"/>
            <p:cNvSpPr>
              <a:spLocks noEditPoints="1"/>
            </p:cNvSpPr>
            <p:nvPr/>
          </p:nvSpPr>
          <p:spPr bwMode="auto">
            <a:xfrm>
              <a:off x="5409259" y="1902637"/>
              <a:ext cx="85928" cy="111523"/>
            </a:xfrm>
            <a:custGeom>
              <a:avLst/>
              <a:gdLst>
                <a:gd name="T0" fmla="*/ 1 w 20"/>
                <a:gd name="T1" fmla="*/ 11 h 26"/>
                <a:gd name="T2" fmla="*/ 18 w 20"/>
                <a:gd name="T3" fmla="*/ 22 h 26"/>
                <a:gd name="T4" fmla="*/ 16 w 20"/>
                <a:gd name="T5" fmla="*/ 20 h 26"/>
                <a:gd name="T6" fmla="*/ 4 w 20"/>
                <a:gd name="T7" fmla="*/ 17 h 26"/>
                <a:gd name="T8" fmla="*/ 4 w 20"/>
                <a:gd name="T9" fmla="*/ 17 h 26"/>
                <a:gd name="T10" fmla="*/ 20 w 20"/>
                <a:gd name="T11" fmla="*/ 8 h 26"/>
                <a:gd name="T12" fmla="*/ 20 w 20"/>
                <a:gd name="T13" fmla="*/ 7 h 26"/>
                <a:gd name="T14" fmla="*/ 1 w 20"/>
                <a:gd name="T15" fmla="*/ 11 h 26"/>
                <a:gd name="T16" fmla="*/ 4 w 20"/>
                <a:gd name="T17" fmla="*/ 15 h 26"/>
                <a:gd name="T18" fmla="*/ 3 w 20"/>
                <a:gd name="T19" fmla="*/ 15 h 26"/>
                <a:gd name="T20" fmla="*/ 3 w 20"/>
                <a:gd name="T21" fmla="*/ 11 h 26"/>
                <a:gd name="T22" fmla="*/ 18 w 20"/>
                <a:gd name="T23" fmla="*/ 7 h 26"/>
                <a:gd name="T24" fmla="*/ 4 w 20"/>
                <a:gd name="T25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6">
                  <a:moveTo>
                    <a:pt x="1" y="11"/>
                  </a:moveTo>
                  <a:cubicBezTo>
                    <a:pt x="0" y="20"/>
                    <a:pt x="11" y="26"/>
                    <a:pt x="18" y="22"/>
                  </a:cubicBezTo>
                  <a:cubicBezTo>
                    <a:pt x="19" y="21"/>
                    <a:pt x="18" y="19"/>
                    <a:pt x="16" y="20"/>
                  </a:cubicBezTo>
                  <a:cubicBezTo>
                    <a:pt x="12" y="23"/>
                    <a:pt x="7" y="21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0" y="15"/>
                    <a:pt x="16" y="12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15" y="0"/>
                    <a:pt x="3" y="3"/>
                    <a:pt x="1" y="11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3" y="15"/>
                  </a:cubicBezTo>
                  <a:cubicBezTo>
                    <a:pt x="3" y="14"/>
                    <a:pt x="3" y="13"/>
                    <a:pt x="3" y="11"/>
                  </a:cubicBezTo>
                  <a:cubicBezTo>
                    <a:pt x="5" y="5"/>
                    <a:pt x="13" y="3"/>
                    <a:pt x="18" y="7"/>
                  </a:cubicBezTo>
                  <a:cubicBezTo>
                    <a:pt x="14" y="11"/>
                    <a:pt x="9" y="13"/>
                    <a:pt x="4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8" name="Freeform 13466"/>
            <p:cNvSpPr>
              <a:spLocks/>
            </p:cNvSpPr>
            <p:nvPr/>
          </p:nvSpPr>
          <p:spPr bwMode="auto">
            <a:xfrm>
              <a:off x="5517124" y="1909950"/>
              <a:ext cx="133462" cy="104210"/>
            </a:xfrm>
            <a:custGeom>
              <a:avLst/>
              <a:gdLst>
                <a:gd name="T0" fmla="*/ 29 w 31"/>
                <a:gd name="T1" fmla="*/ 17 h 24"/>
                <a:gd name="T2" fmla="*/ 18 w 31"/>
                <a:gd name="T3" fmla="*/ 20 h 24"/>
                <a:gd name="T4" fmla="*/ 17 w 31"/>
                <a:gd name="T5" fmla="*/ 12 h 24"/>
                <a:gd name="T6" fmla="*/ 18 w 31"/>
                <a:gd name="T7" fmla="*/ 9 h 24"/>
                <a:gd name="T8" fmla="*/ 15 w 31"/>
                <a:gd name="T9" fmla="*/ 9 h 24"/>
                <a:gd name="T10" fmla="*/ 12 w 31"/>
                <a:gd name="T11" fmla="*/ 18 h 24"/>
                <a:gd name="T12" fmla="*/ 3 w 31"/>
                <a:gd name="T13" fmla="*/ 20 h 24"/>
                <a:gd name="T14" fmla="*/ 2 w 31"/>
                <a:gd name="T15" fmla="*/ 15 h 24"/>
                <a:gd name="T16" fmla="*/ 7 w 31"/>
                <a:gd name="T17" fmla="*/ 4 h 24"/>
                <a:gd name="T18" fmla="*/ 19 w 31"/>
                <a:gd name="T19" fmla="*/ 10 h 24"/>
                <a:gd name="T20" fmla="*/ 21 w 31"/>
                <a:gd name="T21" fmla="*/ 9 h 24"/>
                <a:gd name="T22" fmla="*/ 9 w 31"/>
                <a:gd name="T23" fmla="*/ 1 h 24"/>
                <a:gd name="T24" fmla="*/ 0 w 31"/>
                <a:gd name="T25" fmla="*/ 15 h 24"/>
                <a:gd name="T26" fmla="*/ 7 w 31"/>
                <a:gd name="T27" fmla="*/ 24 h 24"/>
                <a:gd name="T28" fmla="*/ 14 w 31"/>
                <a:gd name="T29" fmla="*/ 18 h 24"/>
                <a:gd name="T30" fmla="*/ 14 w 31"/>
                <a:gd name="T31" fmla="*/ 20 h 24"/>
                <a:gd name="T32" fmla="*/ 15 w 31"/>
                <a:gd name="T33" fmla="*/ 21 h 24"/>
                <a:gd name="T34" fmla="*/ 20 w 31"/>
                <a:gd name="T35" fmla="*/ 23 h 24"/>
                <a:gd name="T36" fmla="*/ 30 w 31"/>
                <a:gd name="T37" fmla="*/ 19 h 24"/>
                <a:gd name="T38" fmla="*/ 29 w 31"/>
                <a:gd name="T3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4">
                  <a:moveTo>
                    <a:pt x="29" y="17"/>
                  </a:moveTo>
                  <a:cubicBezTo>
                    <a:pt x="27" y="18"/>
                    <a:pt x="20" y="22"/>
                    <a:pt x="18" y="20"/>
                  </a:cubicBezTo>
                  <a:cubicBezTo>
                    <a:pt x="16" y="19"/>
                    <a:pt x="17" y="15"/>
                    <a:pt x="17" y="12"/>
                  </a:cubicBezTo>
                  <a:cubicBezTo>
                    <a:pt x="17" y="11"/>
                    <a:pt x="17" y="10"/>
                    <a:pt x="18" y="9"/>
                  </a:cubicBezTo>
                  <a:cubicBezTo>
                    <a:pt x="18" y="8"/>
                    <a:pt x="16" y="7"/>
                    <a:pt x="15" y="9"/>
                  </a:cubicBezTo>
                  <a:cubicBezTo>
                    <a:pt x="15" y="12"/>
                    <a:pt x="14" y="15"/>
                    <a:pt x="12" y="18"/>
                  </a:cubicBezTo>
                  <a:cubicBezTo>
                    <a:pt x="10" y="20"/>
                    <a:pt x="6" y="24"/>
                    <a:pt x="3" y="20"/>
                  </a:cubicBezTo>
                  <a:cubicBezTo>
                    <a:pt x="2" y="19"/>
                    <a:pt x="2" y="17"/>
                    <a:pt x="2" y="15"/>
                  </a:cubicBezTo>
                  <a:cubicBezTo>
                    <a:pt x="2" y="11"/>
                    <a:pt x="3" y="6"/>
                    <a:pt x="7" y="4"/>
                  </a:cubicBezTo>
                  <a:cubicBezTo>
                    <a:pt x="12" y="1"/>
                    <a:pt x="18" y="4"/>
                    <a:pt x="19" y="10"/>
                  </a:cubicBezTo>
                  <a:cubicBezTo>
                    <a:pt x="19" y="11"/>
                    <a:pt x="22" y="11"/>
                    <a:pt x="21" y="9"/>
                  </a:cubicBezTo>
                  <a:cubicBezTo>
                    <a:pt x="20" y="4"/>
                    <a:pt x="15" y="0"/>
                    <a:pt x="9" y="1"/>
                  </a:cubicBezTo>
                  <a:cubicBezTo>
                    <a:pt x="2" y="2"/>
                    <a:pt x="0" y="9"/>
                    <a:pt x="0" y="15"/>
                  </a:cubicBezTo>
                  <a:cubicBezTo>
                    <a:pt x="0" y="19"/>
                    <a:pt x="2" y="24"/>
                    <a:pt x="7" y="24"/>
                  </a:cubicBezTo>
                  <a:cubicBezTo>
                    <a:pt x="10" y="23"/>
                    <a:pt x="13" y="21"/>
                    <a:pt x="14" y="18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7" y="23"/>
                    <a:pt x="18" y="23"/>
                    <a:pt x="20" y="23"/>
                  </a:cubicBezTo>
                  <a:cubicBezTo>
                    <a:pt x="24" y="22"/>
                    <a:pt x="27" y="20"/>
                    <a:pt x="30" y="19"/>
                  </a:cubicBezTo>
                  <a:cubicBezTo>
                    <a:pt x="31" y="19"/>
                    <a:pt x="31" y="17"/>
                    <a:pt x="29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9" name="Freeform 13467"/>
            <p:cNvSpPr>
              <a:spLocks/>
            </p:cNvSpPr>
            <p:nvPr/>
          </p:nvSpPr>
          <p:spPr bwMode="auto">
            <a:xfrm>
              <a:off x="5668868" y="1902637"/>
              <a:ext cx="85928" cy="107867"/>
            </a:xfrm>
            <a:custGeom>
              <a:avLst/>
              <a:gdLst>
                <a:gd name="T0" fmla="*/ 19 w 20"/>
                <a:gd name="T1" fmla="*/ 20 h 25"/>
                <a:gd name="T2" fmla="*/ 6 w 20"/>
                <a:gd name="T3" fmla="*/ 13 h 25"/>
                <a:gd name="T4" fmla="*/ 7 w 20"/>
                <a:gd name="T5" fmla="*/ 5 h 25"/>
                <a:gd name="T6" fmla="*/ 15 w 20"/>
                <a:gd name="T7" fmla="*/ 7 h 25"/>
                <a:gd name="T8" fmla="*/ 17 w 20"/>
                <a:gd name="T9" fmla="*/ 6 h 25"/>
                <a:gd name="T10" fmla="*/ 3 w 20"/>
                <a:gd name="T11" fmla="*/ 7 h 25"/>
                <a:gd name="T12" fmla="*/ 14 w 20"/>
                <a:gd name="T13" fmla="*/ 21 h 25"/>
                <a:gd name="T14" fmla="*/ 1 w 20"/>
                <a:gd name="T15" fmla="*/ 23 h 25"/>
                <a:gd name="T16" fmla="*/ 2 w 20"/>
                <a:gd name="T17" fmla="*/ 25 h 25"/>
                <a:gd name="T18" fmla="*/ 19 w 20"/>
                <a:gd name="T19" fmla="*/ 22 h 25"/>
                <a:gd name="T20" fmla="*/ 19 w 20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5">
                  <a:moveTo>
                    <a:pt x="19" y="20"/>
                  </a:moveTo>
                  <a:cubicBezTo>
                    <a:pt x="14" y="19"/>
                    <a:pt x="8" y="18"/>
                    <a:pt x="6" y="13"/>
                  </a:cubicBezTo>
                  <a:cubicBezTo>
                    <a:pt x="5" y="11"/>
                    <a:pt x="4" y="7"/>
                    <a:pt x="7" y="5"/>
                  </a:cubicBezTo>
                  <a:cubicBezTo>
                    <a:pt x="9" y="3"/>
                    <a:pt x="13" y="4"/>
                    <a:pt x="15" y="7"/>
                  </a:cubicBezTo>
                  <a:cubicBezTo>
                    <a:pt x="15" y="8"/>
                    <a:pt x="17" y="7"/>
                    <a:pt x="17" y="6"/>
                  </a:cubicBezTo>
                  <a:cubicBezTo>
                    <a:pt x="13" y="0"/>
                    <a:pt x="5" y="0"/>
                    <a:pt x="3" y="7"/>
                  </a:cubicBezTo>
                  <a:cubicBezTo>
                    <a:pt x="1" y="15"/>
                    <a:pt x="8" y="19"/>
                    <a:pt x="14" y="21"/>
                  </a:cubicBezTo>
                  <a:cubicBezTo>
                    <a:pt x="10" y="21"/>
                    <a:pt x="6" y="22"/>
                    <a:pt x="1" y="23"/>
                  </a:cubicBezTo>
                  <a:cubicBezTo>
                    <a:pt x="0" y="23"/>
                    <a:pt x="0" y="25"/>
                    <a:pt x="2" y="25"/>
                  </a:cubicBezTo>
                  <a:cubicBezTo>
                    <a:pt x="7" y="24"/>
                    <a:pt x="13" y="23"/>
                    <a:pt x="19" y="22"/>
                  </a:cubicBezTo>
                  <a:cubicBezTo>
                    <a:pt x="20" y="22"/>
                    <a:pt x="20" y="20"/>
                    <a:pt x="19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0" name="Freeform 13468"/>
            <p:cNvSpPr>
              <a:spLocks/>
            </p:cNvSpPr>
            <p:nvPr/>
          </p:nvSpPr>
          <p:spPr bwMode="auto">
            <a:xfrm>
              <a:off x="8027294" y="5663320"/>
              <a:ext cx="12798" cy="138946"/>
            </a:xfrm>
            <a:custGeom>
              <a:avLst/>
              <a:gdLst>
                <a:gd name="T0" fmla="*/ 1 w 3"/>
                <a:gd name="T1" fmla="*/ 1 h 32"/>
                <a:gd name="T2" fmla="*/ 1 w 3"/>
                <a:gd name="T3" fmla="*/ 31 h 32"/>
                <a:gd name="T4" fmla="*/ 2 w 3"/>
                <a:gd name="T5" fmla="*/ 31 h 32"/>
                <a:gd name="T6" fmla="*/ 3 w 3"/>
                <a:gd name="T7" fmla="*/ 1 h 32"/>
                <a:gd name="T8" fmla="*/ 1 w 3"/>
                <a:gd name="T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2">
                  <a:moveTo>
                    <a:pt x="1" y="1"/>
                  </a:moveTo>
                  <a:cubicBezTo>
                    <a:pt x="1" y="11"/>
                    <a:pt x="1" y="21"/>
                    <a:pt x="1" y="31"/>
                  </a:cubicBezTo>
                  <a:cubicBezTo>
                    <a:pt x="0" y="32"/>
                    <a:pt x="2" y="32"/>
                    <a:pt x="2" y="31"/>
                  </a:cubicBezTo>
                  <a:cubicBezTo>
                    <a:pt x="3" y="21"/>
                    <a:pt x="3" y="11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1" name="Freeform 13469"/>
            <p:cNvSpPr>
              <a:spLocks noEditPoints="1"/>
            </p:cNvSpPr>
            <p:nvPr/>
          </p:nvSpPr>
          <p:spPr bwMode="auto">
            <a:xfrm>
              <a:off x="8052889" y="5656007"/>
              <a:ext cx="104210" cy="133462"/>
            </a:xfrm>
            <a:custGeom>
              <a:avLst/>
              <a:gdLst>
                <a:gd name="T0" fmla="*/ 22 w 24"/>
                <a:gd name="T1" fmla="*/ 24 h 31"/>
                <a:gd name="T2" fmla="*/ 18 w 24"/>
                <a:gd name="T3" fmla="*/ 28 h 31"/>
                <a:gd name="T4" fmla="*/ 15 w 24"/>
                <a:gd name="T5" fmla="*/ 27 h 31"/>
                <a:gd name="T6" fmla="*/ 13 w 24"/>
                <a:gd name="T7" fmla="*/ 18 h 31"/>
                <a:gd name="T8" fmla="*/ 13 w 24"/>
                <a:gd name="T9" fmla="*/ 15 h 31"/>
                <a:gd name="T10" fmla="*/ 14 w 24"/>
                <a:gd name="T11" fmla="*/ 1 h 31"/>
                <a:gd name="T12" fmla="*/ 12 w 24"/>
                <a:gd name="T13" fmla="*/ 1 h 31"/>
                <a:gd name="T14" fmla="*/ 12 w 24"/>
                <a:gd name="T15" fmla="*/ 15 h 31"/>
                <a:gd name="T16" fmla="*/ 11 w 24"/>
                <a:gd name="T17" fmla="*/ 16 h 31"/>
                <a:gd name="T18" fmla="*/ 4 w 24"/>
                <a:gd name="T19" fmla="*/ 12 h 31"/>
                <a:gd name="T20" fmla="*/ 1 w 24"/>
                <a:gd name="T21" fmla="*/ 26 h 31"/>
                <a:gd name="T22" fmla="*/ 9 w 24"/>
                <a:gd name="T23" fmla="*/ 25 h 31"/>
                <a:gd name="T24" fmla="*/ 11 w 24"/>
                <a:gd name="T25" fmla="*/ 21 h 31"/>
                <a:gd name="T26" fmla="*/ 12 w 24"/>
                <a:gd name="T27" fmla="*/ 21 h 31"/>
                <a:gd name="T28" fmla="*/ 13 w 24"/>
                <a:gd name="T29" fmla="*/ 29 h 31"/>
                <a:gd name="T30" fmla="*/ 14 w 24"/>
                <a:gd name="T31" fmla="*/ 30 h 31"/>
                <a:gd name="T32" fmla="*/ 24 w 24"/>
                <a:gd name="T33" fmla="*/ 25 h 31"/>
                <a:gd name="T34" fmla="*/ 22 w 24"/>
                <a:gd name="T35" fmla="*/ 24 h 31"/>
                <a:gd name="T36" fmla="*/ 9 w 24"/>
                <a:gd name="T37" fmla="*/ 22 h 31"/>
                <a:gd name="T38" fmla="*/ 2 w 24"/>
                <a:gd name="T39" fmla="*/ 22 h 31"/>
                <a:gd name="T40" fmla="*/ 3 w 24"/>
                <a:gd name="T41" fmla="*/ 18 h 31"/>
                <a:gd name="T42" fmla="*/ 4 w 24"/>
                <a:gd name="T43" fmla="*/ 15 h 31"/>
                <a:gd name="T44" fmla="*/ 9 w 24"/>
                <a:gd name="T45" fmla="*/ 14 h 31"/>
                <a:gd name="T46" fmla="*/ 10 w 24"/>
                <a:gd name="T47" fmla="*/ 18 h 31"/>
                <a:gd name="T48" fmla="*/ 9 w 24"/>
                <a:gd name="T4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31">
                  <a:moveTo>
                    <a:pt x="22" y="24"/>
                  </a:moveTo>
                  <a:cubicBezTo>
                    <a:pt x="21" y="26"/>
                    <a:pt x="20" y="27"/>
                    <a:pt x="18" y="28"/>
                  </a:cubicBezTo>
                  <a:cubicBezTo>
                    <a:pt x="16" y="29"/>
                    <a:pt x="16" y="29"/>
                    <a:pt x="15" y="27"/>
                  </a:cubicBezTo>
                  <a:cubicBezTo>
                    <a:pt x="13" y="26"/>
                    <a:pt x="13" y="20"/>
                    <a:pt x="13" y="18"/>
                  </a:cubicBezTo>
                  <a:cubicBezTo>
                    <a:pt x="13" y="17"/>
                    <a:pt x="13" y="16"/>
                    <a:pt x="13" y="15"/>
                  </a:cubicBezTo>
                  <a:cubicBezTo>
                    <a:pt x="14" y="10"/>
                    <a:pt x="15" y="6"/>
                    <a:pt x="14" y="1"/>
                  </a:cubicBezTo>
                  <a:cubicBezTo>
                    <a:pt x="14" y="0"/>
                    <a:pt x="12" y="0"/>
                    <a:pt x="12" y="1"/>
                  </a:cubicBezTo>
                  <a:cubicBezTo>
                    <a:pt x="12" y="6"/>
                    <a:pt x="11" y="10"/>
                    <a:pt x="12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0" y="13"/>
                    <a:pt x="8" y="11"/>
                    <a:pt x="4" y="12"/>
                  </a:cubicBezTo>
                  <a:cubicBezTo>
                    <a:pt x="0" y="14"/>
                    <a:pt x="0" y="22"/>
                    <a:pt x="1" y="26"/>
                  </a:cubicBezTo>
                  <a:cubicBezTo>
                    <a:pt x="3" y="31"/>
                    <a:pt x="7" y="28"/>
                    <a:pt x="9" y="25"/>
                  </a:cubicBezTo>
                  <a:cubicBezTo>
                    <a:pt x="10" y="23"/>
                    <a:pt x="11" y="22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4"/>
                    <a:pt x="13" y="27"/>
                    <a:pt x="13" y="29"/>
                  </a:cubicBezTo>
                  <a:cubicBezTo>
                    <a:pt x="13" y="30"/>
                    <a:pt x="14" y="30"/>
                    <a:pt x="14" y="30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4"/>
                    <a:pt x="23" y="23"/>
                    <a:pt x="22" y="24"/>
                  </a:cubicBezTo>
                  <a:close/>
                  <a:moveTo>
                    <a:pt x="9" y="22"/>
                  </a:moveTo>
                  <a:cubicBezTo>
                    <a:pt x="7" y="25"/>
                    <a:pt x="3" y="26"/>
                    <a:pt x="2" y="22"/>
                  </a:cubicBezTo>
                  <a:cubicBezTo>
                    <a:pt x="2" y="21"/>
                    <a:pt x="2" y="19"/>
                    <a:pt x="3" y="18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5" y="15"/>
                    <a:pt x="7" y="15"/>
                    <a:pt x="9" y="14"/>
                  </a:cubicBezTo>
                  <a:cubicBezTo>
                    <a:pt x="10" y="15"/>
                    <a:pt x="10" y="17"/>
                    <a:pt x="10" y="18"/>
                  </a:cubicBezTo>
                  <a:cubicBezTo>
                    <a:pt x="10" y="20"/>
                    <a:pt x="9" y="21"/>
                    <a:pt x="9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2" name="Freeform 13470"/>
            <p:cNvSpPr>
              <a:spLocks noEditPoints="1"/>
            </p:cNvSpPr>
            <p:nvPr/>
          </p:nvSpPr>
          <p:spPr bwMode="auto">
            <a:xfrm>
              <a:off x="8164411" y="5685259"/>
              <a:ext cx="69473" cy="95068"/>
            </a:xfrm>
            <a:custGeom>
              <a:avLst/>
              <a:gdLst>
                <a:gd name="T0" fmla="*/ 0 w 16"/>
                <a:gd name="T1" fmla="*/ 11 h 22"/>
                <a:gd name="T2" fmla="*/ 15 w 16"/>
                <a:gd name="T3" fmla="*/ 18 h 22"/>
                <a:gd name="T4" fmla="*/ 14 w 16"/>
                <a:gd name="T5" fmla="*/ 17 h 22"/>
                <a:gd name="T6" fmla="*/ 3 w 16"/>
                <a:gd name="T7" fmla="*/ 15 h 22"/>
                <a:gd name="T8" fmla="*/ 4 w 16"/>
                <a:gd name="T9" fmla="*/ 15 h 22"/>
                <a:gd name="T10" fmla="*/ 15 w 16"/>
                <a:gd name="T11" fmla="*/ 6 h 22"/>
                <a:gd name="T12" fmla="*/ 15 w 16"/>
                <a:gd name="T13" fmla="*/ 5 h 22"/>
                <a:gd name="T14" fmla="*/ 0 w 16"/>
                <a:gd name="T15" fmla="*/ 11 h 22"/>
                <a:gd name="T16" fmla="*/ 3 w 16"/>
                <a:gd name="T17" fmla="*/ 13 h 22"/>
                <a:gd name="T18" fmla="*/ 3 w 16"/>
                <a:gd name="T19" fmla="*/ 13 h 22"/>
                <a:gd name="T20" fmla="*/ 2 w 16"/>
                <a:gd name="T21" fmla="*/ 10 h 22"/>
                <a:gd name="T22" fmla="*/ 14 w 16"/>
                <a:gd name="T23" fmla="*/ 6 h 22"/>
                <a:gd name="T24" fmla="*/ 3 w 16"/>
                <a:gd name="T2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2">
                  <a:moveTo>
                    <a:pt x="0" y="11"/>
                  </a:moveTo>
                  <a:cubicBezTo>
                    <a:pt x="0" y="18"/>
                    <a:pt x="10" y="22"/>
                    <a:pt x="15" y="18"/>
                  </a:cubicBezTo>
                  <a:cubicBezTo>
                    <a:pt x="16" y="17"/>
                    <a:pt x="15" y="16"/>
                    <a:pt x="14" y="17"/>
                  </a:cubicBezTo>
                  <a:cubicBezTo>
                    <a:pt x="11" y="19"/>
                    <a:pt x="6" y="18"/>
                    <a:pt x="3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8" y="13"/>
                    <a:pt x="12" y="10"/>
                    <a:pt x="15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1" y="0"/>
                    <a:pt x="1" y="3"/>
                    <a:pt x="0" y="11"/>
                  </a:cubicBezTo>
                  <a:close/>
                  <a:moveTo>
                    <a:pt x="3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3" y="5"/>
                    <a:pt x="10" y="3"/>
                    <a:pt x="14" y="6"/>
                  </a:cubicBezTo>
                  <a:cubicBezTo>
                    <a:pt x="11" y="9"/>
                    <a:pt x="7" y="11"/>
                    <a:pt x="3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3" name="Freeform 13471"/>
            <p:cNvSpPr>
              <a:spLocks/>
            </p:cNvSpPr>
            <p:nvPr/>
          </p:nvSpPr>
          <p:spPr bwMode="auto">
            <a:xfrm>
              <a:off x="8252167" y="5681602"/>
              <a:ext cx="117007" cy="95068"/>
            </a:xfrm>
            <a:custGeom>
              <a:avLst/>
              <a:gdLst>
                <a:gd name="T0" fmla="*/ 25 w 27"/>
                <a:gd name="T1" fmla="*/ 13 h 22"/>
                <a:gd name="T2" fmla="*/ 16 w 27"/>
                <a:gd name="T3" fmla="*/ 17 h 22"/>
                <a:gd name="T4" fmla="*/ 14 w 27"/>
                <a:gd name="T5" fmla="*/ 10 h 22"/>
                <a:gd name="T6" fmla="*/ 15 w 27"/>
                <a:gd name="T7" fmla="*/ 7 h 22"/>
                <a:gd name="T8" fmla="*/ 13 w 27"/>
                <a:gd name="T9" fmla="*/ 7 h 22"/>
                <a:gd name="T10" fmla="*/ 11 w 27"/>
                <a:gd name="T11" fmla="*/ 15 h 22"/>
                <a:gd name="T12" fmla="*/ 3 w 27"/>
                <a:gd name="T13" fmla="*/ 18 h 22"/>
                <a:gd name="T14" fmla="*/ 2 w 27"/>
                <a:gd name="T15" fmla="*/ 14 h 22"/>
                <a:gd name="T16" fmla="*/ 5 w 27"/>
                <a:gd name="T17" fmla="*/ 4 h 22"/>
                <a:gd name="T18" fmla="*/ 16 w 27"/>
                <a:gd name="T19" fmla="*/ 8 h 22"/>
                <a:gd name="T20" fmla="*/ 18 w 27"/>
                <a:gd name="T21" fmla="*/ 7 h 22"/>
                <a:gd name="T22" fmla="*/ 7 w 27"/>
                <a:gd name="T23" fmla="*/ 1 h 22"/>
                <a:gd name="T24" fmla="*/ 1 w 27"/>
                <a:gd name="T25" fmla="*/ 14 h 22"/>
                <a:gd name="T26" fmla="*/ 7 w 27"/>
                <a:gd name="T27" fmla="*/ 21 h 22"/>
                <a:gd name="T28" fmla="*/ 13 w 27"/>
                <a:gd name="T29" fmla="*/ 15 h 22"/>
                <a:gd name="T30" fmla="*/ 13 w 27"/>
                <a:gd name="T31" fmla="*/ 17 h 22"/>
                <a:gd name="T32" fmla="*/ 14 w 27"/>
                <a:gd name="T33" fmla="*/ 18 h 22"/>
                <a:gd name="T34" fmla="*/ 18 w 27"/>
                <a:gd name="T35" fmla="*/ 19 h 22"/>
                <a:gd name="T36" fmla="*/ 26 w 27"/>
                <a:gd name="T37" fmla="*/ 15 h 22"/>
                <a:gd name="T38" fmla="*/ 25 w 27"/>
                <a:gd name="T3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2">
                  <a:moveTo>
                    <a:pt x="25" y="13"/>
                  </a:moveTo>
                  <a:cubicBezTo>
                    <a:pt x="23" y="14"/>
                    <a:pt x="18" y="18"/>
                    <a:pt x="16" y="17"/>
                  </a:cubicBezTo>
                  <a:cubicBezTo>
                    <a:pt x="14" y="16"/>
                    <a:pt x="14" y="12"/>
                    <a:pt x="14" y="10"/>
                  </a:cubicBezTo>
                  <a:cubicBezTo>
                    <a:pt x="15" y="9"/>
                    <a:pt x="15" y="8"/>
                    <a:pt x="15" y="7"/>
                  </a:cubicBezTo>
                  <a:cubicBezTo>
                    <a:pt x="15" y="6"/>
                    <a:pt x="13" y="6"/>
                    <a:pt x="13" y="7"/>
                  </a:cubicBezTo>
                  <a:cubicBezTo>
                    <a:pt x="13" y="10"/>
                    <a:pt x="12" y="13"/>
                    <a:pt x="11" y="15"/>
                  </a:cubicBezTo>
                  <a:cubicBezTo>
                    <a:pt x="9" y="17"/>
                    <a:pt x="6" y="21"/>
                    <a:pt x="3" y="18"/>
                  </a:cubicBezTo>
                  <a:cubicBezTo>
                    <a:pt x="3" y="17"/>
                    <a:pt x="3" y="15"/>
                    <a:pt x="2" y="14"/>
                  </a:cubicBezTo>
                  <a:cubicBezTo>
                    <a:pt x="2" y="11"/>
                    <a:pt x="2" y="7"/>
                    <a:pt x="5" y="4"/>
                  </a:cubicBezTo>
                  <a:cubicBezTo>
                    <a:pt x="9" y="1"/>
                    <a:pt x="14" y="3"/>
                    <a:pt x="16" y="8"/>
                  </a:cubicBezTo>
                  <a:cubicBezTo>
                    <a:pt x="16" y="9"/>
                    <a:pt x="18" y="8"/>
                    <a:pt x="18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1" y="3"/>
                    <a:pt x="0" y="9"/>
                    <a:pt x="1" y="14"/>
                  </a:cubicBezTo>
                  <a:cubicBezTo>
                    <a:pt x="1" y="18"/>
                    <a:pt x="3" y="22"/>
                    <a:pt x="7" y="21"/>
                  </a:cubicBezTo>
                  <a:cubicBezTo>
                    <a:pt x="10" y="20"/>
                    <a:pt x="12" y="18"/>
                    <a:pt x="13" y="15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6" y="19"/>
                    <a:pt x="16" y="19"/>
                    <a:pt x="18" y="19"/>
                  </a:cubicBezTo>
                  <a:cubicBezTo>
                    <a:pt x="21" y="18"/>
                    <a:pt x="24" y="16"/>
                    <a:pt x="26" y="15"/>
                  </a:cubicBezTo>
                  <a:cubicBezTo>
                    <a:pt x="27" y="14"/>
                    <a:pt x="26" y="13"/>
                    <a:pt x="25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4" name="Freeform 13472"/>
            <p:cNvSpPr>
              <a:spLocks/>
            </p:cNvSpPr>
            <p:nvPr/>
          </p:nvSpPr>
          <p:spPr bwMode="auto">
            <a:xfrm>
              <a:off x="8381972" y="5663320"/>
              <a:ext cx="73129" cy="96897"/>
            </a:xfrm>
            <a:custGeom>
              <a:avLst/>
              <a:gdLst>
                <a:gd name="T0" fmla="*/ 15 w 17"/>
                <a:gd name="T1" fmla="*/ 15 h 22"/>
                <a:gd name="T2" fmla="*/ 4 w 17"/>
                <a:gd name="T3" fmla="*/ 11 h 22"/>
                <a:gd name="T4" fmla="*/ 4 w 17"/>
                <a:gd name="T5" fmla="*/ 4 h 22"/>
                <a:gd name="T6" fmla="*/ 11 w 17"/>
                <a:gd name="T7" fmla="*/ 5 h 22"/>
                <a:gd name="T8" fmla="*/ 12 w 17"/>
                <a:gd name="T9" fmla="*/ 4 h 22"/>
                <a:gd name="T10" fmla="*/ 1 w 17"/>
                <a:gd name="T11" fmla="*/ 6 h 22"/>
                <a:gd name="T12" fmla="*/ 12 w 17"/>
                <a:gd name="T13" fmla="*/ 16 h 22"/>
                <a:gd name="T14" fmla="*/ 1 w 17"/>
                <a:gd name="T15" fmla="*/ 20 h 22"/>
                <a:gd name="T16" fmla="*/ 2 w 17"/>
                <a:gd name="T17" fmla="*/ 21 h 22"/>
                <a:gd name="T18" fmla="*/ 16 w 17"/>
                <a:gd name="T19" fmla="*/ 17 h 22"/>
                <a:gd name="T20" fmla="*/ 15 w 17"/>
                <a:gd name="T2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2">
                  <a:moveTo>
                    <a:pt x="15" y="15"/>
                  </a:moveTo>
                  <a:cubicBezTo>
                    <a:pt x="12" y="15"/>
                    <a:pt x="7" y="14"/>
                    <a:pt x="4" y="11"/>
                  </a:cubicBezTo>
                  <a:cubicBezTo>
                    <a:pt x="3" y="9"/>
                    <a:pt x="2" y="6"/>
                    <a:pt x="4" y="4"/>
                  </a:cubicBezTo>
                  <a:cubicBezTo>
                    <a:pt x="6" y="2"/>
                    <a:pt x="9" y="3"/>
                    <a:pt x="11" y="5"/>
                  </a:cubicBezTo>
                  <a:cubicBezTo>
                    <a:pt x="11" y="6"/>
                    <a:pt x="13" y="5"/>
                    <a:pt x="12" y="4"/>
                  </a:cubicBezTo>
                  <a:cubicBezTo>
                    <a:pt x="9" y="0"/>
                    <a:pt x="2" y="1"/>
                    <a:pt x="1" y="6"/>
                  </a:cubicBezTo>
                  <a:cubicBezTo>
                    <a:pt x="0" y="13"/>
                    <a:pt x="6" y="15"/>
                    <a:pt x="12" y="16"/>
                  </a:cubicBezTo>
                  <a:cubicBezTo>
                    <a:pt x="8" y="18"/>
                    <a:pt x="5" y="19"/>
                    <a:pt x="1" y="20"/>
                  </a:cubicBezTo>
                  <a:cubicBezTo>
                    <a:pt x="0" y="20"/>
                    <a:pt x="1" y="22"/>
                    <a:pt x="2" y="21"/>
                  </a:cubicBezTo>
                  <a:cubicBezTo>
                    <a:pt x="6" y="20"/>
                    <a:pt x="11" y="18"/>
                    <a:pt x="16" y="17"/>
                  </a:cubicBezTo>
                  <a:cubicBezTo>
                    <a:pt x="17" y="17"/>
                    <a:pt x="16" y="15"/>
                    <a:pt x="15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5" name="Freeform 13473"/>
            <p:cNvSpPr>
              <a:spLocks noEditPoints="1"/>
            </p:cNvSpPr>
            <p:nvPr/>
          </p:nvSpPr>
          <p:spPr bwMode="auto">
            <a:xfrm>
              <a:off x="5217293" y="4871694"/>
              <a:ext cx="122492" cy="155401"/>
            </a:xfrm>
            <a:custGeom>
              <a:avLst/>
              <a:gdLst>
                <a:gd name="T0" fmla="*/ 16 w 28"/>
                <a:gd name="T1" fmla="*/ 16 h 36"/>
                <a:gd name="T2" fmla="*/ 13 w 28"/>
                <a:gd name="T3" fmla="*/ 4 h 36"/>
                <a:gd name="T4" fmla="*/ 2 w 28"/>
                <a:gd name="T5" fmla="*/ 13 h 36"/>
                <a:gd name="T6" fmla="*/ 4 w 28"/>
                <a:gd name="T7" fmla="*/ 12 h 36"/>
                <a:gd name="T8" fmla="*/ 8 w 28"/>
                <a:gd name="T9" fmla="*/ 5 h 36"/>
                <a:gd name="T10" fmla="*/ 11 w 28"/>
                <a:gd name="T11" fmla="*/ 34 h 36"/>
                <a:gd name="T12" fmla="*/ 13 w 28"/>
                <a:gd name="T13" fmla="*/ 34 h 36"/>
                <a:gd name="T14" fmla="*/ 13 w 28"/>
                <a:gd name="T15" fmla="*/ 33 h 36"/>
                <a:gd name="T16" fmla="*/ 26 w 28"/>
                <a:gd name="T17" fmla="*/ 23 h 36"/>
                <a:gd name="T18" fmla="*/ 16 w 28"/>
                <a:gd name="T19" fmla="*/ 16 h 36"/>
                <a:gd name="T20" fmla="*/ 14 w 28"/>
                <a:gd name="T21" fmla="*/ 8 h 36"/>
                <a:gd name="T22" fmla="*/ 13 w 28"/>
                <a:gd name="T23" fmla="*/ 17 h 36"/>
                <a:gd name="T24" fmla="*/ 11 w 28"/>
                <a:gd name="T25" fmla="*/ 18 h 36"/>
                <a:gd name="T26" fmla="*/ 10 w 28"/>
                <a:gd name="T27" fmla="*/ 5 h 36"/>
                <a:gd name="T28" fmla="*/ 14 w 28"/>
                <a:gd name="T29" fmla="*/ 8 h 36"/>
                <a:gd name="T30" fmla="*/ 13 w 28"/>
                <a:gd name="T31" fmla="*/ 31 h 36"/>
                <a:gd name="T32" fmla="*/ 13 w 28"/>
                <a:gd name="T33" fmla="*/ 31 h 36"/>
                <a:gd name="T34" fmla="*/ 11 w 28"/>
                <a:gd name="T35" fmla="*/ 21 h 36"/>
                <a:gd name="T36" fmla="*/ 14 w 28"/>
                <a:gd name="T37" fmla="*/ 19 h 36"/>
                <a:gd name="T38" fmla="*/ 24 w 28"/>
                <a:gd name="T39" fmla="*/ 22 h 36"/>
                <a:gd name="T40" fmla="*/ 13 w 28"/>
                <a:gd name="T41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6">
                  <a:moveTo>
                    <a:pt x="16" y="16"/>
                  </a:moveTo>
                  <a:cubicBezTo>
                    <a:pt x="18" y="12"/>
                    <a:pt x="18" y="7"/>
                    <a:pt x="13" y="4"/>
                  </a:cubicBezTo>
                  <a:cubicBezTo>
                    <a:pt x="7" y="0"/>
                    <a:pt x="0" y="6"/>
                    <a:pt x="2" y="13"/>
                  </a:cubicBezTo>
                  <a:cubicBezTo>
                    <a:pt x="2" y="14"/>
                    <a:pt x="4" y="14"/>
                    <a:pt x="4" y="12"/>
                  </a:cubicBezTo>
                  <a:cubicBezTo>
                    <a:pt x="2" y="9"/>
                    <a:pt x="5" y="6"/>
                    <a:pt x="8" y="5"/>
                  </a:cubicBezTo>
                  <a:cubicBezTo>
                    <a:pt x="8" y="15"/>
                    <a:pt x="9" y="25"/>
                    <a:pt x="11" y="34"/>
                  </a:cubicBezTo>
                  <a:cubicBezTo>
                    <a:pt x="11" y="36"/>
                    <a:pt x="13" y="35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9" y="36"/>
                    <a:pt x="28" y="30"/>
                    <a:pt x="26" y="23"/>
                  </a:cubicBezTo>
                  <a:cubicBezTo>
                    <a:pt x="25" y="18"/>
                    <a:pt x="20" y="16"/>
                    <a:pt x="16" y="16"/>
                  </a:cubicBezTo>
                  <a:close/>
                  <a:moveTo>
                    <a:pt x="14" y="8"/>
                  </a:moveTo>
                  <a:cubicBezTo>
                    <a:pt x="16" y="11"/>
                    <a:pt x="15" y="15"/>
                    <a:pt x="13" y="17"/>
                  </a:cubicBezTo>
                  <a:cubicBezTo>
                    <a:pt x="12" y="17"/>
                    <a:pt x="12" y="18"/>
                    <a:pt x="11" y="18"/>
                  </a:cubicBezTo>
                  <a:cubicBezTo>
                    <a:pt x="11" y="14"/>
                    <a:pt x="10" y="9"/>
                    <a:pt x="10" y="5"/>
                  </a:cubicBezTo>
                  <a:cubicBezTo>
                    <a:pt x="12" y="5"/>
                    <a:pt x="13" y="6"/>
                    <a:pt x="14" y="8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2" y="28"/>
                    <a:pt x="12" y="24"/>
                    <a:pt x="11" y="21"/>
                  </a:cubicBezTo>
                  <a:cubicBezTo>
                    <a:pt x="12" y="20"/>
                    <a:pt x="13" y="20"/>
                    <a:pt x="14" y="19"/>
                  </a:cubicBezTo>
                  <a:cubicBezTo>
                    <a:pt x="17" y="17"/>
                    <a:pt x="22" y="18"/>
                    <a:pt x="24" y="22"/>
                  </a:cubicBezTo>
                  <a:cubicBezTo>
                    <a:pt x="27" y="28"/>
                    <a:pt x="18" y="34"/>
                    <a:pt x="13" y="3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6" name="Freeform 13474"/>
            <p:cNvSpPr>
              <a:spLocks/>
            </p:cNvSpPr>
            <p:nvPr/>
          </p:nvSpPr>
          <p:spPr bwMode="auto">
            <a:xfrm>
              <a:off x="5339786" y="4884491"/>
              <a:ext cx="76786" cy="135290"/>
            </a:xfrm>
            <a:custGeom>
              <a:avLst/>
              <a:gdLst>
                <a:gd name="T0" fmla="*/ 18 w 18"/>
                <a:gd name="T1" fmla="*/ 19 h 31"/>
                <a:gd name="T2" fmla="*/ 16 w 18"/>
                <a:gd name="T3" fmla="*/ 1 h 31"/>
                <a:gd name="T4" fmla="*/ 14 w 18"/>
                <a:gd name="T5" fmla="*/ 1 h 31"/>
                <a:gd name="T6" fmla="*/ 16 w 18"/>
                <a:gd name="T7" fmla="*/ 19 h 31"/>
                <a:gd name="T8" fmla="*/ 3 w 18"/>
                <a:gd name="T9" fmla="*/ 24 h 31"/>
                <a:gd name="T10" fmla="*/ 2 w 18"/>
                <a:gd name="T11" fmla="*/ 13 h 31"/>
                <a:gd name="T12" fmla="*/ 2 w 18"/>
                <a:gd name="T13" fmla="*/ 3 h 31"/>
                <a:gd name="T14" fmla="*/ 0 w 18"/>
                <a:gd name="T15" fmla="*/ 3 h 31"/>
                <a:gd name="T16" fmla="*/ 0 w 18"/>
                <a:gd name="T17" fmla="*/ 17 h 31"/>
                <a:gd name="T18" fmla="*/ 2 w 18"/>
                <a:gd name="T19" fmla="*/ 26 h 31"/>
                <a:gd name="T20" fmla="*/ 16 w 18"/>
                <a:gd name="T21" fmla="*/ 21 h 31"/>
                <a:gd name="T22" fmla="*/ 16 w 18"/>
                <a:gd name="T23" fmla="*/ 24 h 31"/>
                <a:gd name="T24" fmla="*/ 18 w 18"/>
                <a:gd name="T25" fmla="*/ 24 h 31"/>
                <a:gd name="T26" fmla="*/ 18 w 18"/>
                <a:gd name="T27" fmla="*/ 20 h 31"/>
                <a:gd name="T28" fmla="*/ 18 w 18"/>
                <a:gd name="T2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1">
                  <a:moveTo>
                    <a:pt x="18" y="19"/>
                  </a:moveTo>
                  <a:cubicBezTo>
                    <a:pt x="17" y="13"/>
                    <a:pt x="17" y="7"/>
                    <a:pt x="16" y="1"/>
                  </a:cubicBezTo>
                  <a:cubicBezTo>
                    <a:pt x="16" y="0"/>
                    <a:pt x="14" y="0"/>
                    <a:pt x="14" y="1"/>
                  </a:cubicBezTo>
                  <a:cubicBezTo>
                    <a:pt x="15" y="7"/>
                    <a:pt x="15" y="13"/>
                    <a:pt x="16" y="19"/>
                  </a:cubicBezTo>
                  <a:cubicBezTo>
                    <a:pt x="12" y="21"/>
                    <a:pt x="7" y="28"/>
                    <a:pt x="3" y="24"/>
                  </a:cubicBezTo>
                  <a:cubicBezTo>
                    <a:pt x="2" y="22"/>
                    <a:pt x="2" y="15"/>
                    <a:pt x="2" y="13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0" y="8"/>
                    <a:pt x="0" y="12"/>
                    <a:pt x="0" y="17"/>
                  </a:cubicBezTo>
                  <a:cubicBezTo>
                    <a:pt x="0" y="20"/>
                    <a:pt x="0" y="24"/>
                    <a:pt x="2" y="26"/>
                  </a:cubicBezTo>
                  <a:cubicBezTo>
                    <a:pt x="7" y="31"/>
                    <a:pt x="12" y="23"/>
                    <a:pt x="16" y="21"/>
                  </a:cubicBezTo>
                  <a:cubicBezTo>
                    <a:pt x="16" y="22"/>
                    <a:pt x="16" y="23"/>
                    <a:pt x="16" y="24"/>
                  </a:cubicBezTo>
                  <a:cubicBezTo>
                    <a:pt x="16" y="25"/>
                    <a:pt x="18" y="25"/>
                    <a:pt x="18" y="24"/>
                  </a:cubicBezTo>
                  <a:cubicBezTo>
                    <a:pt x="18" y="23"/>
                    <a:pt x="18" y="21"/>
                    <a:pt x="18" y="20"/>
                  </a:cubicBezTo>
                  <a:cubicBezTo>
                    <a:pt x="18" y="20"/>
                    <a:pt x="18" y="20"/>
                    <a:pt x="18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7" name="Freeform 13475"/>
            <p:cNvSpPr>
              <a:spLocks/>
            </p:cNvSpPr>
            <p:nvPr/>
          </p:nvSpPr>
          <p:spPr bwMode="auto">
            <a:xfrm>
              <a:off x="5429369" y="4871694"/>
              <a:ext cx="91412" cy="151744"/>
            </a:xfrm>
            <a:custGeom>
              <a:avLst/>
              <a:gdLst>
                <a:gd name="T0" fmla="*/ 13 w 21"/>
                <a:gd name="T1" fmla="*/ 19 h 35"/>
                <a:gd name="T2" fmla="*/ 3 w 21"/>
                <a:gd name="T3" fmla="*/ 13 h 35"/>
                <a:gd name="T4" fmla="*/ 14 w 21"/>
                <a:gd name="T5" fmla="*/ 6 h 35"/>
                <a:gd name="T6" fmla="*/ 15 w 21"/>
                <a:gd name="T7" fmla="*/ 4 h 35"/>
                <a:gd name="T8" fmla="*/ 1 w 21"/>
                <a:gd name="T9" fmla="*/ 12 h 35"/>
                <a:gd name="T10" fmla="*/ 8 w 21"/>
                <a:gd name="T11" fmla="*/ 20 h 35"/>
                <a:gd name="T12" fmla="*/ 17 w 21"/>
                <a:gd name="T13" fmla="*/ 26 h 35"/>
                <a:gd name="T14" fmla="*/ 14 w 21"/>
                <a:gd name="T15" fmla="*/ 30 h 35"/>
                <a:gd name="T16" fmla="*/ 9 w 21"/>
                <a:gd name="T17" fmla="*/ 30 h 35"/>
                <a:gd name="T18" fmla="*/ 3 w 21"/>
                <a:gd name="T19" fmla="*/ 28 h 35"/>
                <a:gd name="T20" fmla="*/ 2 w 21"/>
                <a:gd name="T21" fmla="*/ 30 h 35"/>
                <a:gd name="T22" fmla="*/ 19 w 21"/>
                <a:gd name="T23" fmla="*/ 26 h 35"/>
                <a:gd name="T24" fmla="*/ 13 w 21"/>
                <a:gd name="T25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5">
                  <a:moveTo>
                    <a:pt x="13" y="19"/>
                  </a:moveTo>
                  <a:cubicBezTo>
                    <a:pt x="9" y="18"/>
                    <a:pt x="5" y="17"/>
                    <a:pt x="3" y="13"/>
                  </a:cubicBezTo>
                  <a:cubicBezTo>
                    <a:pt x="1" y="7"/>
                    <a:pt x="9" y="3"/>
                    <a:pt x="14" y="6"/>
                  </a:cubicBezTo>
                  <a:cubicBezTo>
                    <a:pt x="15" y="7"/>
                    <a:pt x="16" y="5"/>
                    <a:pt x="15" y="4"/>
                  </a:cubicBezTo>
                  <a:cubicBezTo>
                    <a:pt x="9" y="0"/>
                    <a:pt x="0" y="5"/>
                    <a:pt x="1" y="12"/>
                  </a:cubicBezTo>
                  <a:cubicBezTo>
                    <a:pt x="2" y="16"/>
                    <a:pt x="4" y="18"/>
                    <a:pt x="8" y="20"/>
                  </a:cubicBezTo>
                  <a:cubicBezTo>
                    <a:pt x="10" y="21"/>
                    <a:pt x="18" y="22"/>
                    <a:pt x="17" y="26"/>
                  </a:cubicBezTo>
                  <a:cubicBezTo>
                    <a:pt x="16" y="27"/>
                    <a:pt x="15" y="29"/>
                    <a:pt x="14" y="30"/>
                  </a:cubicBezTo>
                  <a:cubicBezTo>
                    <a:pt x="12" y="30"/>
                    <a:pt x="11" y="30"/>
                    <a:pt x="9" y="30"/>
                  </a:cubicBezTo>
                  <a:cubicBezTo>
                    <a:pt x="7" y="29"/>
                    <a:pt x="5" y="29"/>
                    <a:pt x="3" y="28"/>
                  </a:cubicBezTo>
                  <a:cubicBezTo>
                    <a:pt x="2" y="27"/>
                    <a:pt x="1" y="29"/>
                    <a:pt x="2" y="30"/>
                  </a:cubicBezTo>
                  <a:cubicBezTo>
                    <a:pt x="6" y="31"/>
                    <a:pt x="21" y="35"/>
                    <a:pt x="19" y="26"/>
                  </a:cubicBezTo>
                  <a:cubicBezTo>
                    <a:pt x="19" y="22"/>
                    <a:pt x="16" y="20"/>
                    <a:pt x="13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8" name="Freeform 13476"/>
            <p:cNvSpPr>
              <a:spLocks/>
            </p:cNvSpPr>
            <p:nvPr/>
          </p:nvSpPr>
          <p:spPr bwMode="auto">
            <a:xfrm>
              <a:off x="5551861" y="4880834"/>
              <a:ext cx="16455" cy="129805"/>
            </a:xfrm>
            <a:custGeom>
              <a:avLst/>
              <a:gdLst>
                <a:gd name="T0" fmla="*/ 3 w 4"/>
                <a:gd name="T1" fmla="*/ 2 h 30"/>
                <a:gd name="T2" fmla="*/ 1 w 4"/>
                <a:gd name="T3" fmla="*/ 1 h 30"/>
                <a:gd name="T4" fmla="*/ 2 w 4"/>
                <a:gd name="T5" fmla="*/ 28 h 30"/>
                <a:gd name="T6" fmla="*/ 4 w 4"/>
                <a:gd name="T7" fmla="*/ 28 h 30"/>
                <a:gd name="T8" fmla="*/ 3 w 4"/>
                <a:gd name="T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0">
                  <a:moveTo>
                    <a:pt x="3" y="2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0" y="10"/>
                    <a:pt x="0" y="19"/>
                    <a:pt x="2" y="28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2" y="19"/>
                    <a:pt x="2" y="10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9" name="Freeform 13477"/>
            <p:cNvSpPr>
              <a:spLocks/>
            </p:cNvSpPr>
            <p:nvPr/>
          </p:nvSpPr>
          <p:spPr bwMode="auto">
            <a:xfrm>
              <a:off x="5542719" y="4842442"/>
              <a:ext cx="16455" cy="16455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1 w 4"/>
                <a:gd name="T5" fmla="*/ 2 h 4"/>
                <a:gd name="T6" fmla="*/ 2 w 4"/>
                <a:gd name="T7" fmla="*/ 3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4"/>
                    <a:pt x="2" y="3"/>
                  </a:cubicBezTo>
                  <a:cubicBezTo>
                    <a:pt x="3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0" name="Freeform 13478"/>
            <p:cNvSpPr>
              <a:spLocks/>
            </p:cNvSpPr>
            <p:nvPr/>
          </p:nvSpPr>
          <p:spPr bwMode="auto">
            <a:xfrm>
              <a:off x="5593910" y="4875350"/>
              <a:ext cx="69473" cy="129805"/>
            </a:xfrm>
            <a:custGeom>
              <a:avLst/>
              <a:gdLst>
                <a:gd name="T0" fmla="*/ 12 w 16"/>
                <a:gd name="T1" fmla="*/ 3 h 30"/>
                <a:gd name="T2" fmla="*/ 4 w 16"/>
                <a:gd name="T3" fmla="*/ 8 h 30"/>
                <a:gd name="T4" fmla="*/ 2 w 16"/>
                <a:gd name="T5" fmla="*/ 2 h 30"/>
                <a:gd name="T6" fmla="*/ 0 w 16"/>
                <a:gd name="T7" fmla="*/ 2 h 30"/>
                <a:gd name="T8" fmla="*/ 2 w 16"/>
                <a:gd name="T9" fmla="*/ 10 h 30"/>
                <a:gd name="T10" fmla="*/ 2 w 16"/>
                <a:gd name="T11" fmla="*/ 10 h 30"/>
                <a:gd name="T12" fmla="*/ 3 w 16"/>
                <a:gd name="T13" fmla="*/ 12 h 30"/>
                <a:gd name="T14" fmla="*/ 4 w 16"/>
                <a:gd name="T15" fmla="*/ 28 h 30"/>
                <a:gd name="T16" fmla="*/ 6 w 16"/>
                <a:gd name="T17" fmla="*/ 28 h 30"/>
                <a:gd name="T18" fmla="*/ 4 w 16"/>
                <a:gd name="T19" fmla="*/ 11 h 30"/>
                <a:gd name="T20" fmla="*/ 11 w 16"/>
                <a:gd name="T21" fmla="*/ 6 h 30"/>
                <a:gd name="T22" fmla="*/ 14 w 16"/>
                <a:gd name="T23" fmla="*/ 29 h 30"/>
                <a:gd name="T24" fmla="*/ 16 w 16"/>
                <a:gd name="T25" fmla="*/ 28 h 30"/>
                <a:gd name="T26" fmla="*/ 13 w 16"/>
                <a:gd name="T27" fmla="*/ 4 h 30"/>
                <a:gd name="T28" fmla="*/ 12 w 16"/>
                <a:gd name="T2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30">
                  <a:moveTo>
                    <a:pt x="12" y="3"/>
                  </a:moveTo>
                  <a:cubicBezTo>
                    <a:pt x="9" y="5"/>
                    <a:pt x="7" y="7"/>
                    <a:pt x="4" y="8"/>
                  </a:cubicBezTo>
                  <a:cubicBezTo>
                    <a:pt x="4" y="6"/>
                    <a:pt x="3" y="4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3" y="17"/>
                    <a:pt x="4" y="22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6" y="22"/>
                    <a:pt x="5" y="16"/>
                    <a:pt x="4" y="11"/>
                  </a:cubicBezTo>
                  <a:cubicBezTo>
                    <a:pt x="7" y="9"/>
                    <a:pt x="9" y="7"/>
                    <a:pt x="11" y="6"/>
                  </a:cubicBezTo>
                  <a:cubicBezTo>
                    <a:pt x="11" y="14"/>
                    <a:pt x="12" y="21"/>
                    <a:pt x="14" y="29"/>
                  </a:cubicBezTo>
                  <a:cubicBezTo>
                    <a:pt x="14" y="30"/>
                    <a:pt x="16" y="30"/>
                    <a:pt x="16" y="28"/>
                  </a:cubicBezTo>
                  <a:cubicBezTo>
                    <a:pt x="14" y="20"/>
                    <a:pt x="13" y="12"/>
                    <a:pt x="13" y="4"/>
                  </a:cubicBezTo>
                  <a:cubicBezTo>
                    <a:pt x="13" y="3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1" name="Freeform 13479"/>
            <p:cNvSpPr>
              <a:spLocks noEditPoints="1"/>
            </p:cNvSpPr>
            <p:nvPr/>
          </p:nvSpPr>
          <p:spPr bwMode="auto">
            <a:xfrm>
              <a:off x="5676181" y="4871694"/>
              <a:ext cx="82271" cy="138946"/>
            </a:xfrm>
            <a:custGeom>
              <a:avLst/>
              <a:gdLst>
                <a:gd name="T0" fmla="*/ 16 w 19"/>
                <a:gd name="T1" fmla="*/ 26 h 32"/>
                <a:gd name="T2" fmla="*/ 7 w 19"/>
                <a:gd name="T3" fmla="*/ 27 h 32"/>
                <a:gd name="T4" fmla="*/ 4 w 19"/>
                <a:gd name="T5" fmla="*/ 22 h 32"/>
                <a:gd name="T6" fmla="*/ 4 w 19"/>
                <a:gd name="T7" fmla="*/ 20 h 32"/>
                <a:gd name="T8" fmla="*/ 4 w 19"/>
                <a:gd name="T9" fmla="*/ 20 h 32"/>
                <a:gd name="T10" fmla="*/ 14 w 19"/>
                <a:gd name="T11" fmla="*/ 3 h 32"/>
                <a:gd name="T12" fmla="*/ 2 w 19"/>
                <a:gd name="T13" fmla="*/ 7 h 32"/>
                <a:gd name="T14" fmla="*/ 6 w 19"/>
                <a:gd name="T15" fmla="*/ 28 h 32"/>
                <a:gd name="T16" fmla="*/ 18 w 19"/>
                <a:gd name="T17" fmla="*/ 27 h 32"/>
                <a:gd name="T18" fmla="*/ 16 w 19"/>
                <a:gd name="T19" fmla="*/ 26 h 32"/>
                <a:gd name="T20" fmla="*/ 4 w 19"/>
                <a:gd name="T21" fmla="*/ 11 h 32"/>
                <a:gd name="T22" fmla="*/ 7 w 19"/>
                <a:gd name="T23" fmla="*/ 4 h 32"/>
                <a:gd name="T24" fmla="*/ 11 w 19"/>
                <a:gd name="T25" fmla="*/ 10 h 32"/>
                <a:gd name="T26" fmla="*/ 4 w 19"/>
                <a:gd name="T27" fmla="*/ 18 h 32"/>
                <a:gd name="T28" fmla="*/ 4 w 19"/>
                <a:gd name="T29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32">
                  <a:moveTo>
                    <a:pt x="16" y="26"/>
                  </a:moveTo>
                  <a:cubicBezTo>
                    <a:pt x="15" y="30"/>
                    <a:pt x="10" y="29"/>
                    <a:pt x="7" y="27"/>
                  </a:cubicBezTo>
                  <a:cubicBezTo>
                    <a:pt x="6" y="26"/>
                    <a:pt x="5" y="24"/>
                    <a:pt x="4" y="22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7"/>
                    <a:pt x="19" y="9"/>
                    <a:pt x="14" y="3"/>
                  </a:cubicBezTo>
                  <a:cubicBezTo>
                    <a:pt x="10" y="0"/>
                    <a:pt x="4" y="3"/>
                    <a:pt x="2" y="7"/>
                  </a:cubicBezTo>
                  <a:cubicBezTo>
                    <a:pt x="0" y="13"/>
                    <a:pt x="1" y="24"/>
                    <a:pt x="6" y="28"/>
                  </a:cubicBezTo>
                  <a:cubicBezTo>
                    <a:pt x="9" y="32"/>
                    <a:pt x="16" y="32"/>
                    <a:pt x="18" y="27"/>
                  </a:cubicBezTo>
                  <a:cubicBezTo>
                    <a:pt x="18" y="25"/>
                    <a:pt x="16" y="25"/>
                    <a:pt x="16" y="26"/>
                  </a:cubicBezTo>
                  <a:close/>
                  <a:moveTo>
                    <a:pt x="4" y="11"/>
                  </a:moveTo>
                  <a:cubicBezTo>
                    <a:pt x="4" y="9"/>
                    <a:pt x="4" y="6"/>
                    <a:pt x="7" y="4"/>
                  </a:cubicBezTo>
                  <a:cubicBezTo>
                    <a:pt x="11" y="2"/>
                    <a:pt x="15" y="5"/>
                    <a:pt x="11" y="10"/>
                  </a:cubicBezTo>
                  <a:cubicBezTo>
                    <a:pt x="9" y="13"/>
                    <a:pt x="6" y="15"/>
                    <a:pt x="4" y="18"/>
                  </a:cubicBezTo>
                  <a:cubicBezTo>
                    <a:pt x="3" y="15"/>
                    <a:pt x="3" y="13"/>
                    <a:pt x="4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2" name="Freeform 13480"/>
            <p:cNvSpPr>
              <a:spLocks/>
            </p:cNvSpPr>
            <p:nvPr/>
          </p:nvSpPr>
          <p:spPr bwMode="auto">
            <a:xfrm>
              <a:off x="5767593" y="4871694"/>
              <a:ext cx="85928" cy="148088"/>
            </a:xfrm>
            <a:custGeom>
              <a:avLst/>
              <a:gdLst>
                <a:gd name="T0" fmla="*/ 11 w 20"/>
                <a:gd name="T1" fmla="*/ 19 h 34"/>
                <a:gd name="T2" fmla="*/ 3 w 20"/>
                <a:gd name="T3" fmla="*/ 13 h 34"/>
                <a:gd name="T4" fmla="*/ 14 w 20"/>
                <a:gd name="T5" fmla="*/ 7 h 34"/>
                <a:gd name="T6" fmla="*/ 15 w 20"/>
                <a:gd name="T7" fmla="*/ 5 h 34"/>
                <a:gd name="T8" fmla="*/ 1 w 20"/>
                <a:gd name="T9" fmla="*/ 13 h 34"/>
                <a:gd name="T10" fmla="*/ 8 w 20"/>
                <a:gd name="T11" fmla="*/ 20 h 34"/>
                <a:gd name="T12" fmla="*/ 12 w 20"/>
                <a:gd name="T13" fmla="*/ 21 h 34"/>
                <a:gd name="T14" fmla="*/ 15 w 20"/>
                <a:gd name="T15" fmla="*/ 26 h 34"/>
                <a:gd name="T16" fmla="*/ 11 w 20"/>
                <a:gd name="T17" fmla="*/ 31 h 34"/>
                <a:gd name="T18" fmla="*/ 7 w 20"/>
                <a:gd name="T19" fmla="*/ 30 h 34"/>
                <a:gd name="T20" fmla="*/ 2 w 20"/>
                <a:gd name="T21" fmla="*/ 26 h 34"/>
                <a:gd name="T22" fmla="*/ 1 w 20"/>
                <a:gd name="T23" fmla="*/ 28 h 34"/>
                <a:gd name="T24" fmla="*/ 14 w 20"/>
                <a:gd name="T25" fmla="*/ 32 h 34"/>
                <a:gd name="T26" fmla="*/ 19 w 20"/>
                <a:gd name="T27" fmla="*/ 25 h 34"/>
                <a:gd name="T28" fmla="*/ 11 w 20"/>
                <a:gd name="T29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34">
                  <a:moveTo>
                    <a:pt x="11" y="19"/>
                  </a:moveTo>
                  <a:cubicBezTo>
                    <a:pt x="8" y="18"/>
                    <a:pt x="4" y="17"/>
                    <a:pt x="3" y="13"/>
                  </a:cubicBezTo>
                  <a:cubicBezTo>
                    <a:pt x="2" y="6"/>
                    <a:pt x="10" y="3"/>
                    <a:pt x="14" y="7"/>
                  </a:cubicBezTo>
                  <a:cubicBezTo>
                    <a:pt x="15" y="7"/>
                    <a:pt x="16" y="6"/>
                    <a:pt x="15" y="5"/>
                  </a:cubicBezTo>
                  <a:cubicBezTo>
                    <a:pt x="9" y="0"/>
                    <a:pt x="0" y="5"/>
                    <a:pt x="1" y="13"/>
                  </a:cubicBezTo>
                  <a:cubicBezTo>
                    <a:pt x="2" y="17"/>
                    <a:pt x="5" y="19"/>
                    <a:pt x="8" y="20"/>
                  </a:cubicBezTo>
                  <a:cubicBezTo>
                    <a:pt x="10" y="21"/>
                    <a:pt x="11" y="21"/>
                    <a:pt x="12" y="21"/>
                  </a:cubicBezTo>
                  <a:cubicBezTo>
                    <a:pt x="15" y="23"/>
                    <a:pt x="15" y="22"/>
                    <a:pt x="15" y="26"/>
                  </a:cubicBezTo>
                  <a:cubicBezTo>
                    <a:pt x="16" y="29"/>
                    <a:pt x="15" y="31"/>
                    <a:pt x="11" y="31"/>
                  </a:cubicBezTo>
                  <a:cubicBezTo>
                    <a:pt x="10" y="31"/>
                    <a:pt x="9" y="30"/>
                    <a:pt x="7" y="30"/>
                  </a:cubicBezTo>
                  <a:cubicBezTo>
                    <a:pt x="5" y="29"/>
                    <a:pt x="4" y="28"/>
                    <a:pt x="2" y="26"/>
                  </a:cubicBezTo>
                  <a:cubicBezTo>
                    <a:pt x="1" y="26"/>
                    <a:pt x="0" y="27"/>
                    <a:pt x="1" y="28"/>
                  </a:cubicBezTo>
                  <a:cubicBezTo>
                    <a:pt x="5" y="31"/>
                    <a:pt x="10" y="34"/>
                    <a:pt x="14" y="32"/>
                  </a:cubicBezTo>
                  <a:cubicBezTo>
                    <a:pt x="17" y="31"/>
                    <a:pt x="20" y="28"/>
                    <a:pt x="19" y="25"/>
                  </a:cubicBezTo>
                  <a:cubicBezTo>
                    <a:pt x="18" y="21"/>
                    <a:pt x="14" y="20"/>
                    <a:pt x="11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3" name="Freeform 13481"/>
            <p:cNvSpPr>
              <a:spLocks/>
            </p:cNvSpPr>
            <p:nvPr/>
          </p:nvSpPr>
          <p:spPr bwMode="auto">
            <a:xfrm>
              <a:off x="5849863" y="4871694"/>
              <a:ext cx="95068" cy="129805"/>
            </a:xfrm>
            <a:custGeom>
              <a:avLst/>
              <a:gdLst>
                <a:gd name="T0" fmla="*/ 21 w 22"/>
                <a:gd name="T1" fmla="*/ 22 h 30"/>
                <a:gd name="T2" fmla="*/ 14 w 22"/>
                <a:gd name="T3" fmla="*/ 14 h 30"/>
                <a:gd name="T4" fmla="*/ 8 w 22"/>
                <a:gd name="T5" fmla="*/ 13 h 30"/>
                <a:gd name="T6" fmla="*/ 6 w 22"/>
                <a:gd name="T7" fmla="*/ 12 h 30"/>
                <a:gd name="T8" fmla="*/ 6 w 22"/>
                <a:gd name="T9" fmla="*/ 7 h 30"/>
                <a:gd name="T10" fmla="*/ 14 w 22"/>
                <a:gd name="T11" fmla="*/ 4 h 30"/>
                <a:gd name="T12" fmla="*/ 15 w 22"/>
                <a:gd name="T13" fmla="*/ 3 h 30"/>
                <a:gd name="T14" fmla="*/ 4 w 22"/>
                <a:gd name="T15" fmla="*/ 15 h 30"/>
                <a:gd name="T16" fmla="*/ 5 w 22"/>
                <a:gd name="T17" fmla="*/ 15 h 30"/>
                <a:gd name="T18" fmla="*/ 18 w 22"/>
                <a:gd name="T19" fmla="*/ 23 h 30"/>
                <a:gd name="T20" fmla="*/ 12 w 22"/>
                <a:gd name="T21" fmla="*/ 28 h 30"/>
                <a:gd name="T22" fmla="*/ 6 w 22"/>
                <a:gd name="T23" fmla="*/ 27 h 30"/>
                <a:gd name="T24" fmla="*/ 6 w 22"/>
                <a:gd name="T25" fmla="*/ 29 h 30"/>
                <a:gd name="T26" fmla="*/ 21 w 22"/>
                <a:gd name="T27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30">
                  <a:moveTo>
                    <a:pt x="21" y="22"/>
                  </a:moveTo>
                  <a:cubicBezTo>
                    <a:pt x="20" y="18"/>
                    <a:pt x="17" y="16"/>
                    <a:pt x="14" y="14"/>
                  </a:cubicBezTo>
                  <a:cubicBezTo>
                    <a:pt x="12" y="14"/>
                    <a:pt x="10" y="14"/>
                    <a:pt x="8" y="13"/>
                  </a:cubicBezTo>
                  <a:cubicBezTo>
                    <a:pt x="7" y="14"/>
                    <a:pt x="6" y="13"/>
                    <a:pt x="6" y="12"/>
                  </a:cubicBezTo>
                  <a:cubicBezTo>
                    <a:pt x="5" y="10"/>
                    <a:pt x="5" y="9"/>
                    <a:pt x="6" y="7"/>
                  </a:cubicBezTo>
                  <a:cubicBezTo>
                    <a:pt x="8" y="4"/>
                    <a:pt x="11" y="3"/>
                    <a:pt x="14" y="4"/>
                  </a:cubicBezTo>
                  <a:cubicBezTo>
                    <a:pt x="15" y="5"/>
                    <a:pt x="16" y="3"/>
                    <a:pt x="15" y="3"/>
                  </a:cubicBezTo>
                  <a:cubicBezTo>
                    <a:pt x="7" y="0"/>
                    <a:pt x="0" y="7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1" y="15"/>
                    <a:pt x="20" y="16"/>
                    <a:pt x="18" y="23"/>
                  </a:cubicBezTo>
                  <a:cubicBezTo>
                    <a:pt x="17" y="27"/>
                    <a:pt x="15" y="27"/>
                    <a:pt x="12" y="28"/>
                  </a:cubicBezTo>
                  <a:cubicBezTo>
                    <a:pt x="10" y="28"/>
                    <a:pt x="8" y="27"/>
                    <a:pt x="6" y="27"/>
                  </a:cubicBezTo>
                  <a:cubicBezTo>
                    <a:pt x="5" y="27"/>
                    <a:pt x="4" y="29"/>
                    <a:pt x="6" y="29"/>
                  </a:cubicBezTo>
                  <a:cubicBezTo>
                    <a:pt x="11" y="30"/>
                    <a:pt x="22" y="30"/>
                    <a:pt x="21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4" name="Freeform 13482"/>
            <p:cNvSpPr>
              <a:spLocks noEditPoints="1"/>
            </p:cNvSpPr>
            <p:nvPr/>
          </p:nvSpPr>
          <p:spPr bwMode="auto">
            <a:xfrm>
              <a:off x="5608536" y="2897198"/>
              <a:ext cx="102381" cy="113351"/>
            </a:xfrm>
            <a:custGeom>
              <a:avLst/>
              <a:gdLst>
                <a:gd name="T0" fmla="*/ 8 w 24"/>
                <a:gd name="T1" fmla="*/ 2 h 26"/>
                <a:gd name="T2" fmla="*/ 6 w 24"/>
                <a:gd name="T3" fmla="*/ 2 h 26"/>
                <a:gd name="T4" fmla="*/ 4 w 24"/>
                <a:gd name="T5" fmla="*/ 20 h 26"/>
                <a:gd name="T6" fmla="*/ 17 w 24"/>
                <a:gd name="T7" fmla="*/ 23 h 26"/>
                <a:gd name="T8" fmla="*/ 21 w 24"/>
                <a:gd name="T9" fmla="*/ 10 h 26"/>
                <a:gd name="T10" fmla="*/ 8 w 24"/>
                <a:gd name="T11" fmla="*/ 2 h 26"/>
                <a:gd name="T12" fmla="*/ 15 w 24"/>
                <a:gd name="T13" fmla="*/ 22 h 26"/>
                <a:gd name="T14" fmla="*/ 5 w 24"/>
                <a:gd name="T15" fmla="*/ 16 h 26"/>
                <a:gd name="T16" fmla="*/ 7 w 24"/>
                <a:gd name="T17" fmla="*/ 5 h 26"/>
                <a:gd name="T18" fmla="*/ 7 w 24"/>
                <a:gd name="T19" fmla="*/ 5 h 26"/>
                <a:gd name="T20" fmla="*/ 19 w 24"/>
                <a:gd name="T21" fmla="*/ 10 h 26"/>
                <a:gd name="T22" fmla="*/ 15 w 24"/>
                <a:gd name="T23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6">
                  <a:moveTo>
                    <a:pt x="8" y="2"/>
                  </a:moveTo>
                  <a:cubicBezTo>
                    <a:pt x="8" y="1"/>
                    <a:pt x="6" y="0"/>
                    <a:pt x="6" y="2"/>
                  </a:cubicBezTo>
                  <a:cubicBezTo>
                    <a:pt x="3" y="7"/>
                    <a:pt x="0" y="15"/>
                    <a:pt x="4" y="20"/>
                  </a:cubicBezTo>
                  <a:cubicBezTo>
                    <a:pt x="7" y="25"/>
                    <a:pt x="12" y="26"/>
                    <a:pt x="17" y="23"/>
                  </a:cubicBezTo>
                  <a:cubicBezTo>
                    <a:pt x="22" y="20"/>
                    <a:pt x="24" y="15"/>
                    <a:pt x="21" y="10"/>
                  </a:cubicBezTo>
                  <a:cubicBezTo>
                    <a:pt x="19" y="5"/>
                    <a:pt x="13" y="2"/>
                    <a:pt x="8" y="2"/>
                  </a:cubicBezTo>
                  <a:close/>
                  <a:moveTo>
                    <a:pt x="15" y="22"/>
                  </a:moveTo>
                  <a:cubicBezTo>
                    <a:pt x="10" y="24"/>
                    <a:pt x="5" y="21"/>
                    <a:pt x="5" y="16"/>
                  </a:cubicBezTo>
                  <a:cubicBezTo>
                    <a:pt x="4" y="12"/>
                    <a:pt x="6" y="8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2" y="4"/>
                    <a:pt x="17" y="6"/>
                    <a:pt x="19" y="10"/>
                  </a:cubicBezTo>
                  <a:cubicBezTo>
                    <a:pt x="22" y="15"/>
                    <a:pt x="19" y="20"/>
                    <a:pt x="15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5" name="Freeform 13483"/>
            <p:cNvSpPr>
              <a:spLocks noEditPoints="1"/>
            </p:cNvSpPr>
            <p:nvPr/>
          </p:nvSpPr>
          <p:spPr bwMode="auto">
            <a:xfrm>
              <a:off x="5707261" y="2827725"/>
              <a:ext cx="186480" cy="290690"/>
            </a:xfrm>
            <a:custGeom>
              <a:avLst/>
              <a:gdLst>
                <a:gd name="T0" fmla="*/ 41 w 43"/>
                <a:gd name="T1" fmla="*/ 35 h 67"/>
                <a:gd name="T2" fmla="*/ 29 w 43"/>
                <a:gd name="T3" fmla="*/ 26 h 67"/>
                <a:gd name="T4" fmla="*/ 29 w 43"/>
                <a:gd name="T5" fmla="*/ 24 h 67"/>
                <a:gd name="T6" fmla="*/ 38 w 43"/>
                <a:gd name="T7" fmla="*/ 24 h 67"/>
                <a:gd name="T8" fmla="*/ 38 w 43"/>
                <a:gd name="T9" fmla="*/ 22 h 67"/>
                <a:gd name="T10" fmla="*/ 29 w 43"/>
                <a:gd name="T11" fmla="*/ 22 h 67"/>
                <a:gd name="T12" fmla="*/ 30 w 43"/>
                <a:gd name="T13" fmla="*/ 16 h 67"/>
                <a:gd name="T14" fmla="*/ 28 w 43"/>
                <a:gd name="T15" fmla="*/ 1 h 67"/>
                <a:gd name="T16" fmla="*/ 26 w 43"/>
                <a:gd name="T17" fmla="*/ 2 h 67"/>
                <a:gd name="T18" fmla="*/ 27 w 43"/>
                <a:gd name="T19" fmla="*/ 22 h 67"/>
                <a:gd name="T20" fmla="*/ 19 w 43"/>
                <a:gd name="T21" fmla="*/ 21 h 67"/>
                <a:gd name="T22" fmla="*/ 19 w 43"/>
                <a:gd name="T23" fmla="*/ 21 h 67"/>
                <a:gd name="T24" fmla="*/ 11 w 43"/>
                <a:gd name="T25" fmla="*/ 16 h 67"/>
                <a:gd name="T26" fmla="*/ 3 w 43"/>
                <a:gd name="T27" fmla="*/ 19 h 67"/>
                <a:gd name="T28" fmla="*/ 3 w 43"/>
                <a:gd name="T29" fmla="*/ 20 h 67"/>
                <a:gd name="T30" fmla="*/ 3 w 43"/>
                <a:gd name="T31" fmla="*/ 20 h 67"/>
                <a:gd name="T32" fmla="*/ 3 w 43"/>
                <a:gd name="T33" fmla="*/ 22 h 67"/>
                <a:gd name="T34" fmla="*/ 3 w 43"/>
                <a:gd name="T35" fmla="*/ 33 h 67"/>
                <a:gd name="T36" fmla="*/ 1 w 43"/>
                <a:gd name="T37" fmla="*/ 35 h 67"/>
                <a:gd name="T38" fmla="*/ 3 w 43"/>
                <a:gd name="T39" fmla="*/ 36 h 67"/>
                <a:gd name="T40" fmla="*/ 3 w 43"/>
                <a:gd name="T41" fmla="*/ 66 h 67"/>
                <a:gd name="T42" fmla="*/ 5 w 43"/>
                <a:gd name="T43" fmla="*/ 66 h 67"/>
                <a:gd name="T44" fmla="*/ 5 w 43"/>
                <a:gd name="T45" fmla="*/ 37 h 67"/>
                <a:gd name="T46" fmla="*/ 21 w 43"/>
                <a:gd name="T47" fmla="*/ 26 h 67"/>
                <a:gd name="T48" fmla="*/ 20 w 43"/>
                <a:gd name="T49" fmla="*/ 23 h 67"/>
                <a:gd name="T50" fmla="*/ 27 w 43"/>
                <a:gd name="T51" fmla="*/ 24 h 67"/>
                <a:gd name="T52" fmla="*/ 28 w 43"/>
                <a:gd name="T53" fmla="*/ 31 h 67"/>
                <a:gd name="T54" fmla="*/ 42 w 43"/>
                <a:gd name="T55" fmla="*/ 37 h 67"/>
                <a:gd name="T56" fmla="*/ 41 w 43"/>
                <a:gd name="T57" fmla="*/ 35 h 67"/>
                <a:gd name="T58" fmla="*/ 18 w 43"/>
                <a:gd name="T59" fmla="*/ 29 h 67"/>
                <a:gd name="T60" fmla="*/ 5 w 43"/>
                <a:gd name="T61" fmla="*/ 35 h 67"/>
                <a:gd name="T62" fmla="*/ 5 w 43"/>
                <a:gd name="T63" fmla="*/ 24 h 67"/>
                <a:gd name="T64" fmla="*/ 5 w 43"/>
                <a:gd name="T65" fmla="*/ 23 h 67"/>
                <a:gd name="T66" fmla="*/ 5 w 43"/>
                <a:gd name="T67" fmla="*/ 22 h 67"/>
                <a:gd name="T68" fmla="*/ 5 w 43"/>
                <a:gd name="T69" fmla="*/ 21 h 67"/>
                <a:gd name="T70" fmla="*/ 10 w 43"/>
                <a:gd name="T71" fmla="*/ 18 h 67"/>
                <a:gd name="T72" fmla="*/ 15 w 43"/>
                <a:gd name="T73" fmla="*/ 20 h 67"/>
                <a:gd name="T74" fmla="*/ 18 w 43"/>
                <a:gd name="T75" fmla="*/ 2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67">
                  <a:moveTo>
                    <a:pt x="41" y="35"/>
                  </a:moveTo>
                  <a:cubicBezTo>
                    <a:pt x="34" y="38"/>
                    <a:pt x="30" y="31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32" y="24"/>
                    <a:pt x="35" y="24"/>
                    <a:pt x="38" y="24"/>
                  </a:cubicBezTo>
                  <a:cubicBezTo>
                    <a:pt x="39" y="24"/>
                    <a:pt x="39" y="21"/>
                    <a:pt x="38" y="22"/>
                  </a:cubicBezTo>
                  <a:cubicBezTo>
                    <a:pt x="35" y="22"/>
                    <a:pt x="32" y="22"/>
                    <a:pt x="29" y="22"/>
                  </a:cubicBezTo>
                  <a:cubicBezTo>
                    <a:pt x="29" y="20"/>
                    <a:pt x="29" y="18"/>
                    <a:pt x="30" y="16"/>
                  </a:cubicBezTo>
                  <a:cubicBezTo>
                    <a:pt x="30" y="11"/>
                    <a:pt x="30" y="6"/>
                    <a:pt x="28" y="1"/>
                  </a:cubicBezTo>
                  <a:cubicBezTo>
                    <a:pt x="28" y="0"/>
                    <a:pt x="26" y="1"/>
                    <a:pt x="26" y="2"/>
                  </a:cubicBezTo>
                  <a:cubicBezTo>
                    <a:pt x="29" y="8"/>
                    <a:pt x="27" y="15"/>
                    <a:pt x="27" y="22"/>
                  </a:cubicBezTo>
                  <a:cubicBezTo>
                    <a:pt x="24" y="22"/>
                    <a:pt x="22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18"/>
                    <a:pt x="14" y="16"/>
                    <a:pt x="11" y="16"/>
                  </a:cubicBezTo>
                  <a:cubicBezTo>
                    <a:pt x="8" y="15"/>
                    <a:pt x="5" y="17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1"/>
                    <a:pt x="2" y="22"/>
                    <a:pt x="3" y="22"/>
                  </a:cubicBezTo>
                  <a:cubicBezTo>
                    <a:pt x="3" y="26"/>
                    <a:pt x="3" y="30"/>
                    <a:pt x="3" y="33"/>
                  </a:cubicBezTo>
                  <a:cubicBezTo>
                    <a:pt x="2" y="32"/>
                    <a:pt x="0" y="34"/>
                    <a:pt x="1" y="35"/>
                  </a:cubicBezTo>
                  <a:cubicBezTo>
                    <a:pt x="2" y="35"/>
                    <a:pt x="2" y="36"/>
                    <a:pt x="3" y="36"/>
                  </a:cubicBezTo>
                  <a:cubicBezTo>
                    <a:pt x="3" y="46"/>
                    <a:pt x="3" y="56"/>
                    <a:pt x="3" y="66"/>
                  </a:cubicBezTo>
                  <a:cubicBezTo>
                    <a:pt x="3" y="67"/>
                    <a:pt x="5" y="67"/>
                    <a:pt x="5" y="66"/>
                  </a:cubicBezTo>
                  <a:cubicBezTo>
                    <a:pt x="5" y="56"/>
                    <a:pt x="5" y="47"/>
                    <a:pt x="5" y="37"/>
                  </a:cubicBezTo>
                  <a:cubicBezTo>
                    <a:pt x="12" y="40"/>
                    <a:pt x="22" y="35"/>
                    <a:pt x="21" y="26"/>
                  </a:cubicBezTo>
                  <a:cubicBezTo>
                    <a:pt x="21" y="25"/>
                    <a:pt x="20" y="24"/>
                    <a:pt x="20" y="23"/>
                  </a:cubicBezTo>
                  <a:cubicBezTo>
                    <a:pt x="22" y="24"/>
                    <a:pt x="24" y="24"/>
                    <a:pt x="27" y="24"/>
                  </a:cubicBezTo>
                  <a:cubicBezTo>
                    <a:pt x="27" y="27"/>
                    <a:pt x="27" y="29"/>
                    <a:pt x="28" y="31"/>
                  </a:cubicBezTo>
                  <a:cubicBezTo>
                    <a:pt x="31" y="37"/>
                    <a:pt x="37" y="39"/>
                    <a:pt x="42" y="37"/>
                  </a:cubicBezTo>
                  <a:cubicBezTo>
                    <a:pt x="43" y="36"/>
                    <a:pt x="42" y="34"/>
                    <a:pt x="41" y="35"/>
                  </a:cubicBezTo>
                  <a:close/>
                  <a:moveTo>
                    <a:pt x="18" y="29"/>
                  </a:moveTo>
                  <a:cubicBezTo>
                    <a:pt x="17" y="35"/>
                    <a:pt x="10" y="37"/>
                    <a:pt x="5" y="35"/>
                  </a:cubicBezTo>
                  <a:cubicBezTo>
                    <a:pt x="5" y="31"/>
                    <a:pt x="5" y="27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6" y="19"/>
                    <a:pt x="8" y="18"/>
                    <a:pt x="10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7" y="22"/>
                    <a:pt x="19" y="26"/>
                    <a:pt x="18" y="2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6" name="Freeform 13484"/>
            <p:cNvSpPr>
              <a:spLocks/>
            </p:cNvSpPr>
            <p:nvPr/>
          </p:nvSpPr>
          <p:spPr bwMode="auto">
            <a:xfrm>
              <a:off x="5915680" y="2889885"/>
              <a:ext cx="16455" cy="107867"/>
            </a:xfrm>
            <a:custGeom>
              <a:avLst/>
              <a:gdLst>
                <a:gd name="T0" fmla="*/ 1 w 4"/>
                <a:gd name="T1" fmla="*/ 1 h 25"/>
                <a:gd name="T2" fmla="*/ 0 w 4"/>
                <a:gd name="T3" fmla="*/ 23 h 25"/>
                <a:gd name="T4" fmla="*/ 2 w 4"/>
                <a:gd name="T5" fmla="*/ 23 h 25"/>
                <a:gd name="T6" fmla="*/ 3 w 4"/>
                <a:gd name="T7" fmla="*/ 1 h 25"/>
                <a:gd name="T8" fmla="*/ 1 w 4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5">
                  <a:moveTo>
                    <a:pt x="1" y="1"/>
                  </a:moveTo>
                  <a:cubicBezTo>
                    <a:pt x="1" y="8"/>
                    <a:pt x="1" y="15"/>
                    <a:pt x="0" y="23"/>
                  </a:cubicBezTo>
                  <a:cubicBezTo>
                    <a:pt x="0" y="24"/>
                    <a:pt x="2" y="25"/>
                    <a:pt x="2" y="23"/>
                  </a:cubicBezTo>
                  <a:cubicBezTo>
                    <a:pt x="3" y="16"/>
                    <a:pt x="4" y="9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7" name="Freeform 13485"/>
            <p:cNvSpPr>
              <a:spLocks/>
            </p:cNvSpPr>
            <p:nvPr/>
          </p:nvSpPr>
          <p:spPr bwMode="auto">
            <a:xfrm>
              <a:off x="5935791" y="2875259"/>
              <a:ext cx="104210" cy="122492"/>
            </a:xfrm>
            <a:custGeom>
              <a:avLst/>
              <a:gdLst>
                <a:gd name="T0" fmla="*/ 17 w 24"/>
                <a:gd name="T1" fmla="*/ 4 h 28"/>
                <a:gd name="T2" fmla="*/ 2 w 24"/>
                <a:gd name="T3" fmla="*/ 9 h 28"/>
                <a:gd name="T4" fmla="*/ 4 w 24"/>
                <a:gd name="T5" fmla="*/ 9 h 28"/>
                <a:gd name="T6" fmla="*/ 18 w 24"/>
                <a:gd name="T7" fmla="*/ 9 h 28"/>
                <a:gd name="T8" fmla="*/ 17 w 24"/>
                <a:gd name="T9" fmla="*/ 21 h 28"/>
                <a:gd name="T10" fmla="*/ 5 w 24"/>
                <a:gd name="T11" fmla="*/ 21 h 28"/>
                <a:gd name="T12" fmla="*/ 6 w 24"/>
                <a:gd name="T13" fmla="*/ 11 h 28"/>
                <a:gd name="T14" fmla="*/ 5 w 24"/>
                <a:gd name="T15" fmla="*/ 9 h 28"/>
                <a:gd name="T16" fmla="*/ 5 w 24"/>
                <a:gd name="T17" fmla="*/ 24 h 28"/>
                <a:gd name="T18" fmla="*/ 20 w 24"/>
                <a:gd name="T19" fmla="*/ 21 h 28"/>
                <a:gd name="T20" fmla="*/ 17 w 24"/>
                <a:gd name="T2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1" y="0"/>
                    <a:pt x="2" y="1"/>
                    <a:pt x="2" y="9"/>
                  </a:cubicBezTo>
                  <a:cubicBezTo>
                    <a:pt x="2" y="10"/>
                    <a:pt x="4" y="10"/>
                    <a:pt x="4" y="9"/>
                  </a:cubicBezTo>
                  <a:cubicBezTo>
                    <a:pt x="5" y="0"/>
                    <a:pt x="16" y="4"/>
                    <a:pt x="18" y="9"/>
                  </a:cubicBezTo>
                  <a:cubicBezTo>
                    <a:pt x="20" y="13"/>
                    <a:pt x="20" y="18"/>
                    <a:pt x="17" y="21"/>
                  </a:cubicBezTo>
                  <a:cubicBezTo>
                    <a:pt x="13" y="24"/>
                    <a:pt x="8" y="25"/>
                    <a:pt x="5" y="21"/>
                  </a:cubicBezTo>
                  <a:cubicBezTo>
                    <a:pt x="3" y="18"/>
                    <a:pt x="3" y="13"/>
                    <a:pt x="6" y="11"/>
                  </a:cubicBezTo>
                  <a:cubicBezTo>
                    <a:pt x="8" y="10"/>
                    <a:pt x="6" y="8"/>
                    <a:pt x="5" y="9"/>
                  </a:cubicBezTo>
                  <a:cubicBezTo>
                    <a:pt x="0" y="13"/>
                    <a:pt x="0" y="20"/>
                    <a:pt x="5" y="24"/>
                  </a:cubicBezTo>
                  <a:cubicBezTo>
                    <a:pt x="9" y="28"/>
                    <a:pt x="17" y="26"/>
                    <a:pt x="20" y="21"/>
                  </a:cubicBezTo>
                  <a:cubicBezTo>
                    <a:pt x="24" y="16"/>
                    <a:pt x="22" y="8"/>
                    <a:pt x="17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8" name="Freeform 13486"/>
            <p:cNvSpPr>
              <a:spLocks/>
            </p:cNvSpPr>
            <p:nvPr/>
          </p:nvSpPr>
          <p:spPr bwMode="auto">
            <a:xfrm>
              <a:off x="6036343" y="2880743"/>
              <a:ext cx="133462" cy="129805"/>
            </a:xfrm>
            <a:custGeom>
              <a:avLst/>
              <a:gdLst>
                <a:gd name="T0" fmla="*/ 29 w 31"/>
                <a:gd name="T1" fmla="*/ 18 h 30"/>
                <a:gd name="T2" fmla="*/ 20 w 31"/>
                <a:gd name="T3" fmla="*/ 23 h 30"/>
                <a:gd name="T4" fmla="*/ 14 w 31"/>
                <a:gd name="T5" fmla="*/ 5 h 30"/>
                <a:gd name="T6" fmla="*/ 3 w 31"/>
                <a:gd name="T7" fmla="*/ 8 h 30"/>
                <a:gd name="T8" fmla="*/ 4 w 31"/>
                <a:gd name="T9" fmla="*/ 2 h 30"/>
                <a:gd name="T10" fmla="*/ 2 w 31"/>
                <a:gd name="T11" fmla="*/ 1 h 30"/>
                <a:gd name="T12" fmla="*/ 0 w 31"/>
                <a:gd name="T13" fmla="*/ 11 h 30"/>
                <a:gd name="T14" fmla="*/ 0 w 31"/>
                <a:gd name="T15" fmla="*/ 11 h 30"/>
                <a:gd name="T16" fmla="*/ 0 w 31"/>
                <a:gd name="T17" fmla="*/ 13 h 30"/>
                <a:gd name="T18" fmla="*/ 4 w 31"/>
                <a:gd name="T19" fmla="*/ 28 h 30"/>
                <a:gd name="T20" fmla="*/ 6 w 31"/>
                <a:gd name="T21" fmla="*/ 28 h 30"/>
                <a:gd name="T22" fmla="*/ 3 w 31"/>
                <a:gd name="T23" fmla="*/ 12 h 30"/>
                <a:gd name="T24" fmla="*/ 11 w 31"/>
                <a:gd name="T25" fmla="*/ 5 h 30"/>
                <a:gd name="T26" fmla="*/ 15 w 31"/>
                <a:gd name="T27" fmla="*/ 11 h 30"/>
                <a:gd name="T28" fmla="*/ 18 w 31"/>
                <a:gd name="T29" fmla="*/ 25 h 30"/>
                <a:gd name="T30" fmla="*/ 19 w 31"/>
                <a:gd name="T31" fmla="*/ 26 h 30"/>
                <a:gd name="T32" fmla="*/ 30 w 31"/>
                <a:gd name="T33" fmla="*/ 19 h 30"/>
                <a:gd name="T34" fmla="*/ 29 w 31"/>
                <a:gd name="T3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30">
                  <a:moveTo>
                    <a:pt x="29" y="18"/>
                  </a:moveTo>
                  <a:cubicBezTo>
                    <a:pt x="26" y="21"/>
                    <a:pt x="23" y="22"/>
                    <a:pt x="20" y="23"/>
                  </a:cubicBezTo>
                  <a:cubicBezTo>
                    <a:pt x="19" y="17"/>
                    <a:pt x="18" y="9"/>
                    <a:pt x="14" y="5"/>
                  </a:cubicBezTo>
                  <a:cubicBezTo>
                    <a:pt x="10" y="1"/>
                    <a:pt x="6" y="4"/>
                    <a:pt x="3" y="8"/>
                  </a:cubicBezTo>
                  <a:cubicBezTo>
                    <a:pt x="3" y="6"/>
                    <a:pt x="4" y="4"/>
                    <a:pt x="4" y="2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8"/>
                    <a:pt x="1" y="23"/>
                    <a:pt x="4" y="28"/>
                  </a:cubicBezTo>
                  <a:cubicBezTo>
                    <a:pt x="4" y="30"/>
                    <a:pt x="6" y="29"/>
                    <a:pt x="6" y="28"/>
                  </a:cubicBezTo>
                  <a:cubicBezTo>
                    <a:pt x="4" y="22"/>
                    <a:pt x="3" y="17"/>
                    <a:pt x="3" y="12"/>
                  </a:cubicBezTo>
                  <a:cubicBezTo>
                    <a:pt x="4" y="9"/>
                    <a:pt x="7" y="5"/>
                    <a:pt x="11" y="5"/>
                  </a:cubicBezTo>
                  <a:cubicBezTo>
                    <a:pt x="13" y="6"/>
                    <a:pt x="14" y="9"/>
                    <a:pt x="15" y="11"/>
                  </a:cubicBezTo>
                  <a:cubicBezTo>
                    <a:pt x="16" y="15"/>
                    <a:pt x="17" y="20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ubicBezTo>
                    <a:pt x="24" y="25"/>
                    <a:pt x="27" y="23"/>
                    <a:pt x="30" y="19"/>
                  </a:cubicBezTo>
                  <a:cubicBezTo>
                    <a:pt x="31" y="18"/>
                    <a:pt x="29" y="16"/>
                    <a:pt x="29" y="1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9" name="Freeform 13487"/>
            <p:cNvSpPr>
              <a:spLocks/>
            </p:cNvSpPr>
            <p:nvPr/>
          </p:nvSpPr>
          <p:spPr bwMode="auto">
            <a:xfrm>
              <a:off x="5897397" y="2842351"/>
              <a:ext cx="31081" cy="25595"/>
            </a:xfrm>
            <a:custGeom>
              <a:avLst/>
              <a:gdLst>
                <a:gd name="T0" fmla="*/ 6 w 7"/>
                <a:gd name="T1" fmla="*/ 2 h 6"/>
                <a:gd name="T2" fmla="*/ 5 w 7"/>
                <a:gd name="T3" fmla="*/ 1 h 6"/>
                <a:gd name="T4" fmla="*/ 4 w 7"/>
                <a:gd name="T5" fmla="*/ 1 h 6"/>
                <a:gd name="T6" fmla="*/ 3 w 7"/>
                <a:gd name="T7" fmla="*/ 1 h 6"/>
                <a:gd name="T8" fmla="*/ 2 w 7"/>
                <a:gd name="T9" fmla="*/ 5 h 6"/>
                <a:gd name="T10" fmla="*/ 2 w 7"/>
                <a:gd name="T11" fmla="*/ 5 h 6"/>
                <a:gd name="T12" fmla="*/ 2 w 7"/>
                <a:gd name="T13" fmla="*/ 5 h 6"/>
                <a:gd name="T14" fmla="*/ 4 w 7"/>
                <a:gd name="T15" fmla="*/ 5 h 6"/>
                <a:gd name="T16" fmla="*/ 6 w 7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cubicBezTo>
                    <a:pt x="7" y="1"/>
                    <a:pt x="6" y="0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5" y="5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0" name="Freeform 13488"/>
            <p:cNvSpPr>
              <a:spLocks noEditPoints="1"/>
            </p:cNvSpPr>
            <p:nvPr/>
          </p:nvSpPr>
          <p:spPr bwMode="auto">
            <a:xfrm>
              <a:off x="7754886" y="3114757"/>
              <a:ext cx="89584" cy="206591"/>
            </a:xfrm>
            <a:custGeom>
              <a:avLst/>
              <a:gdLst>
                <a:gd name="T0" fmla="*/ 2 w 21"/>
                <a:gd name="T1" fmla="*/ 2 h 48"/>
                <a:gd name="T2" fmla="*/ 0 w 21"/>
                <a:gd name="T3" fmla="*/ 3 h 48"/>
                <a:gd name="T4" fmla="*/ 0 w 21"/>
                <a:gd name="T5" fmla="*/ 20 h 48"/>
                <a:gd name="T6" fmla="*/ 0 w 21"/>
                <a:gd name="T7" fmla="*/ 22 h 48"/>
                <a:gd name="T8" fmla="*/ 0 w 21"/>
                <a:gd name="T9" fmla="*/ 22 h 48"/>
                <a:gd name="T10" fmla="*/ 0 w 21"/>
                <a:gd name="T11" fmla="*/ 46 h 48"/>
                <a:gd name="T12" fmla="*/ 3 w 21"/>
                <a:gd name="T13" fmla="*/ 46 h 48"/>
                <a:gd name="T14" fmla="*/ 3 w 21"/>
                <a:gd name="T15" fmla="*/ 23 h 48"/>
                <a:gd name="T16" fmla="*/ 18 w 21"/>
                <a:gd name="T17" fmla="*/ 16 h 48"/>
                <a:gd name="T18" fmla="*/ 2 w 21"/>
                <a:gd name="T19" fmla="*/ 2 h 48"/>
                <a:gd name="T20" fmla="*/ 16 w 21"/>
                <a:gd name="T21" fmla="*/ 15 h 48"/>
                <a:gd name="T22" fmla="*/ 3 w 21"/>
                <a:gd name="T23" fmla="*/ 21 h 48"/>
                <a:gd name="T24" fmla="*/ 3 w 21"/>
                <a:gd name="T25" fmla="*/ 9 h 48"/>
                <a:gd name="T26" fmla="*/ 3 w 21"/>
                <a:gd name="T27" fmla="*/ 9 h 48"/>
                <a:gd name="T28" fmla="*/ 3 w 21"/>
                <a:gd name="T29" fmla="*/ 4 h 48"/>
                <a:gd name="T30" fmla="*/ 16 w 21"/>
                <a:gd name="T31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8">
                  <a:moveTo>
                    <a:pt x="2" y="2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8"/>
                    <a:pt x="0" y="14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0"/>
                    <a:pt x="0" y="38"/>
                    <a:pt x="0" y="46"/>
                  </a:cubicBezTo>
                  <a:cubicBezTo>
                    <a:pt x="0" y="48"/>
                    <a:pt x="3" y="48"/>
                    <a:pt x="3" y="46"/>
                  </a:cubicBezTo>
                  <a:cubicBezTo>
                    <a:pt x="3" y="39"/>
                    <a:pt x="3" y="31"/>
                    <a:pt x="3" y="23"/>
                  </a:cubicBezTo>
                  <a:cubicBezTo>
                    <a:pt x="9" y="26"/>
                    <a:pt x="17" y="22"/>
                    <a:pt x="18" y="16"/>
                  </a:cubicBezTo>
                  <a:cubicBezTo>
                    <a:pt x="21" y="7"/>
                    <a:pt x="10" y="0"/>
                    <a:pt x="2" y="2"/>
                  </a:cubicBezTo>
                  <a:close/>
                  <a:moveTo>
                    <a:pt x="16" y="15"/>
                  </a:moveTo>
                  <a:cubicBezTo>
                    <a:pt x="15" y="21"/>
                    <a:pt x="7" y="24"/>
                    <a:pt x="3" y="21"/>
                  </a:cubicBezTo>
                  <a:cubicBezTo>
                    <a:pt x="3" y="17"/>
                    <a:pt x="3" y="13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7"/>
                    <a:pt x="3" y="6"/>
                    <a:pt x="3" y="4"/>
                  </a:cubicBezTo>
                  <a:cubicBezTo>
                    <a:pt x="9" y="3"/>
                    <a:pt x="18" y="8"/>
                    <a:pt x="16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1" name="Freeform 13489"/>
            <p:cNvSpPr>
              <a:spLocks/>
            </p:cNvSpPr>
            <p:nvPr/>
          </p:nvSpPr>
          <p:spPr bwMode="auto">
            <a:xfrm>
              <a:off x="7849955" y="3114757"/>
              <a:ext cx="89584" cy="89584"/>
            </a:xfrm>
            <a:custGeom>
              <a:avLst/>
              <a:gdLst>
                <a:gd name="T0" fmla="*/ 18 w 21"/>
                <a:gd name="T1" fmla="*/ 2 h 21"/>
                <a:gd name="T2" fmla="*/ 9 w 21"/>
                <a:gd name="T3" fmla="*/ 3 h 21"/>
                <a:gd name="T4" fmla="*/ 5 w 21"/>
                <a:gd name="T5" fmla="*/ 0 h 21"/>
                <a:gd name="T6" fmla="*/ 2 w 21"/>
                <a:gd name="T7" fmla="*/ 2 h 21"/>
                <a:gd name="T8" fmla="*/ 1 w 21"/>
                <a:gd name="T9" fmla="*/ 3 h 21"/>
                <a:gd name="T10" fmla="*/ 0 w 21"/>
                <a:gd name="T11" fmla="*/ 19 h 21"/>
                <a:gd name="T12" fmla="*/ 3 w 21"/>
                <a:gd name="T13" fmla="*/ 19 h 21"/>
                <a:gd name="T14" fmla="*/ 3 w 21"/>
                <a:gd name="T15" fmla="*/ 9 h 21"/>
                <a:gd name="T16" fmla="*/ 4 w 21"/>
                <a:gd name="T17" fmla="*/ 9 h 21"/>
                <a:gd name="T18" fmla="*/ 4 w 21"/>
                <a:gd name="T19" fmla="*/ 5 h 21"/>
                <a:gd name="T20" fmla="*/ 8 w 21"/>
                <a:gd name="T21" fmla="*/ 4 h 21"/>
                <a:gd name="T22" fmla="*/ 12 w 21"/>
                <a:gd name="T23" fmla="*/ 7 h 21"/>
                <a:gd name="T24" fmla="*/ 20 w 21"/>
                <a:gd name="T25" fmla="*/ 3 h 21"/>
                <a:gd name="T26" fmla="*/ 18 w 21"/>
                <a:gd name="T2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1">
                  <a:moveTo>
                    <a:pt x="18" y="2"/>
                  </a:moveTo>
                  <a:cubicBezTo>
                    <a:pt x="16" y="5"/>
                    <a:pt x="12" y="5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8"/>
                    <a:pt x="1" y="13"/>
                    <a:pt x="0" y="19"/>
                  </a:cubicBezTo>
                  <a:cubicBezTo>
                    <a:pt x="0" y="20"/>
                    <a:pt x="2" y="21"/>
                    <a:pt x="3" y="19"/>
                  </a:cubicBezTo>
                  <a:cubicBezTo>
                    <a:pt x="3" y="16"/>
                    <a:pt x="3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7"/>
                    <a:pt x="3" y="6"/>
                    <a:pt x="4" y="5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9" y="5"/>
                    <a:pt x="10" y="6"/>
                    <a:pt x="12" y="7"/>
                  </a:cubicBezTo>
                  <a:cubicBezTo>
                    <a:pt x="15" y="7"/>
                    <a:pt x="19" y="6"/>
                    <a:pt x="20" y="3"/>
                  </a:cubicBezTo>
                  <a:cubicBezTo>
                    <a:pt x="21" y="2"/>
                    <a:pt x="19" y="0"/>
                    <a:pt x="18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2" name="Freeform 13490"/>
            <p:cNvSpPr>
              <a:spLocks/>
            </p:cNvSpPr>
            <p:nvPr/>
          </p:nvSpPr>
          <p:spPr bwMode="auto">
            <a:xfrm>
              <a:off x="7939539" y="3096475"/>
              <a:ext cx="109694" cy="113351"/>
            </a:xfrm>
            <a:custGeom>
              <a:avLst/>
              <a:gdLst>
                <a:gd name="T0" fmla="*/ 3 w 25"/>
                <a:gd name="T1" fmla="*/ 8 h 26"/>
                <a:gd name="T2" fmla="*/ 5 w 25"/>
                <a:gd name="T3" fmla="*/ 9 h 26"/>
                <a:gd name="T4" fmla="*/ 17 w 25"/>
                <a:gd name="T5" fmla="*/ 18 h 26"/>
                <a:gd name="T6" fmla="*/ 4 w 25"/>
                <a:gd name="T7" fmla="*/ 11 h 26"/>
                <a:gd name="T8" fmla="*/ 1 w 25"/>
                <a:gd name="T9" fmla="*/ 11 h 26"/>
                <a:gd name="T10" fmla="*/ 6 w 25"/>
                <a:gd name="T11" fmla="*/ 23 h 26"/>
                <a:gd name="T12" fmla="*/ 19 w 25"/>
                <a:gd name="T13" fmla="*/ 19 h 26"/>
                <a:gd name="T14" fmla="*/ 3 w 25"/>
                <a:gd name="T1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6">
                  <a:moveTo>
                    <a:pt x="3" y="8"/>
                  </a:moveTo>
                  <a:cubicBezTo>
                    <a:pt x="2" y="9"/>
                    <a:pt x="4" y="11"/>
                    <a:pt x="5" y="9"/>
                  </a:cubicBezTo>
                  <a:cubicBezTo>
                    <a:pt x="11" y="4"/>
                    <a:pt x="21" y="11"/>
                    <a:pt x="17" y="18"/>
                  </a:cubicBezTo>
                  <a:cubicBezTo>
                    <a:pt x="12" y="26"/>
                    <a:pt x="1" y="19"/>
                    <a:pt x="4" y="11"/>
                  </a:cubicBezTo>
                  <a:cubicBezTo>
                    <a:pt x="4" y="10"/>
                    <a:pt x="2" y="9"/>
                    <a:pt x="1" y="11"/>
                  </a:cubicBezTo>
                  <a:cubicBezTo>
                    <a:pt x="0" y="15"/>
                    <a:pt x="2" y="21"/>
                    <a:pt x="6" y="23"/>
                  </a:cubicBezTo>
                  <a:cubicBezTo>
                    <a:pt x="11" y="26"/>
                    <a:pt x="16" y="24"/>
                    <a:pt x="19" y="19"/>
                  </a:cubicBezTo>
                  <a:cubicBezTo>
                    <a:pt x="25" y="9"/>
                    <a:pt x="11" y="0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3" name="Freeform 13491"/>
            <p:cNvSpPr>
              <a:spLocks noEditPoints="1"/>
            </p:cNvSpPr>
            <p:nvPr/>
          </p:nvSpPr>
          <p:spPr bwMode="auto">
            <a:xfrm>
              <a:off x="8027294" y="3101960"/>
              <a:ext cx="82271" cy="241327"/>
            </a:xfrm>
            <a:custGeom>
              <a:avLst/>
              <a:gdLst>
                <a:gd name="T0" fmla="*/ 16 w 19"/>
                <a:gd name="T1" fmla="*/ 7 h 56"/>
                <a:gd name="T2" fmla="*/ 17 w 19"/>
                <a:gd name="T3" fmla="*/ 6 h 56"/>
                <a:gd name="T4" fmla="*/ 8 w 19"/>
                <a:gd name="T5" fmla="*/ 2 h 56"/>
                <a:gd name="T6" fmla="*/ 1 w 19"/>
                <a:gd name="T7" fmla="*/ 16 h 56"/>
                <a:gd name="T8" fmla="*/ 8 w 19"/>
                <a:gd name="T9" fmla="*/ 25 h 56"/>
                <a:gd name="T10" fmla="*/ 13 w 19"/>
                <a:gd name="T11" fmla="*/ 23 h 56"/>
                <a:gd name="T12" fmla="*/ 13 w 19"/>
                <a:gd name="T13" fmla="*/ 29 h 56"/>
                <a:gd name="T14" fmla="*/ 1 w 19"/>
                <a:gd name="T15" fmla="*/ 41 h 56"/>
                <a:gd name="T16" fmla="*/ 11 w 19"/>
                <a:gd name="T17" fmla="*/ 56 h 56"/>
                <a:gd name="T18" fmla="*/ 18 w 19"/>
                <a:gd name="T19" fmla="*/ 46 h 56"/>
                <a:gd name="T20" fmla="*/ 16 w 19"/>
                <a:gd name="T21" fmla="*/ 7 h 56"/>
                <a:gd name="T22" fmla="*/ 12 w 19"/>
                <a:gd name="T23" fmla="*/ 19 h 56"/>
                <a:gd name="T24" fmla="*/ 8 w 19"/>
                <a:gd name="T25" fmla="*/ 23 h 56"/>
                <a:gd name="T26" fmla="*/ 4 w 19"/>
                <a:gd name="T27" fmla="*/ 20 h 56"/>
                <a:gd name="T28" fmla="*/ 4 w 19"/>
                <a:gd name="T29" fmla="*/ 13 h 56"/>
                <a:gd name="T30" fmla="*/ 7 w 19"/>
                <a:gd name="T31" fmla="*/ 6 h 56"/>
                <a:gd name="T32" fmla="*/ 14 w 19"/>
                <a:gd name="T33" fmla="*/ 5 h 56"/>
                <a:gd name="T34" fmla="*/ 14 w 19"/>
                <a:gd name="T35" fmla="*/ 6 h 56"/>
                <a:gd name="T36" fmla="*/ 13 w 19"/>
                <a:gd name="T37" fmla="*/ 17 h 56"/>
                <a:gd name="T38" fmla="*/ 12 w 19"/>
                <a:gd name="T39" fmla="*/ 19 h 56"/>
                <a:gd name="T40" fmla="*/ 10 w 19"/>
                <a:gd name="T41" fmla="*/ 53 h 56"/>
                <a:gd name="T42" fmla="*/ 5 w 19"/>
                <a:gd name="T43" fmla="*/ 49 h 56"/>
                <a:gd name="T44" fmla="*/ 14 w 19"/>
                <a:gd name="T45" fmla="*/ 32 h 56"/>
                <a:gd name="T46" fmla="*/ 15 w 19"/>
                <a:gd name="T47" fmla="*/ 39 h 56"/>
                <a:gd name="T48" fmla="*/ 16 w 19"/>
                <a:gd name="T49" fmla="*/ 47 h 56"/>
                <a:gd name="T50" fmla="*/ 10 w 19"/>
                <a:gd name="T51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56">
                  <a:moveTo>
                    <a:pt x="16" y="7"/>
                  </a:moveTo>
                  <a:cubicBezTo>
                    <a:pt x="17" y="7"/>
                    <a:pt x="18" y="7"/>
                    <a:pt x="17" y="6"/>
                  </a:cubicBezTo>
                  <a:cubicBezTo>
                    <a:pt x="16" y="2"/>
                    <a:pt x="12" y="0"/>
                    <a:pt x="8" y="2"/>
                  </a:cubicBezTo>
                  <a:cubicBezTo>
                    <a:pt x="3" y="4"/>
                    <a:pt x="1" y="11"/>
                    <a:pt x="1" y="16"/>
                  </a:cubicBezTo>
                  <a:cubicBezTo>
                    <a:pt x="1" y="21"/>
                    <a:pt x="4" y="26"/>
                    <a:pt x="8" y="25"/>
                  </a:cubicBezTo>
                  <a:cubicBezTo>
                    <a:pt x="10" y="25"/>
                    <a:pt x="12" y="24"/>
                    <a:pt x="13" y="23"/>
                  </a:cubicBezTo>
                  <a:cubicBezTo>
                    <a:pt x="13" y="25"/>
                    <a:pt x="13" y="27"/>
                    <a:pt x="13" y="29"/>
                  </a:cubicBezTo>
                  <a:cubicBezTo>
                    <a:pt x="7" y="30"/>
                    <a:pt x="1" y="34"/>
                    <a:pt x="1" y="41"/>
                  </a:cubicBezTo>
                  <a:cubicBezTo>
                    <a:pt x="0" y="47"/>
                    <a:pt x="5" y="55"/>
                    <a:pt x="11" y="56"/>
                  </a:cubicBezTo>
                  <a:cubicBezTo>
                    <a:pt x="18" y="56"/>
                    <a:pt x="19" y="51"/>
                    <a:pt x="18" y="46"/>
                  </a:cubicBezTo>
                  <a:cubicBezTo>
                    <a:pt x="16" y="33"/>
                    <a:pt x="15" y="20"/>
                    <a:pt x="16" y="7"/>
                  </a:cubicBezTo>
                  <a:close/>
                  <a:moveTo>
                    <a:pt x="12" y="19"/>
                  </a:moveTo>
                  <a:cubicBezTo>
                    <a:pt x="13" y="21"/>
                    <a:pt x="10" y="23"/>
                    <a:pt x="8" y="23"/>
                  </a:cubicBezTo>
                  <a:cubicBezTo>
                    <a:pt x="6" y="23"/>
                    <a:pt x="5" y="21"/>
                    <a:pt x="4" y="20"/>
                  </a:cubicBezTo>
                  <a:cubicBezTo>
                    <a:pt x="3" y="18"/>
                    <a:pt x="3" y="15"/>
                    <a:pt x="4" y="13"/>
                  </a:cubicBezTo>
                  <a:cubicBezTo>
                    <a:pt x="4" y="10"/>
                    <a:pt x="5" y="7"/>
                    <a:pt x="7" y="6"/>
                  </a:cubicBezTo>
                  <a:cubicBezTo>
                    <a:pt x="9" y="4"/>
                    <a:pt x="12" y="3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3" y="10"/>
                    <a:pt x="13" y="13"/>
                    <a:pt x="13" y="17"/>
                  </a:cubicBezTo>
                  <a:cubicBezTo>
                    <a:pt x="12" y="17"/>
                    <a:pt x="11" y="18"/>
                    <a:pt x="12" y="19"/>
                  </a:cubicBezTo>
                  <a:close/>
                  <a:moveTo>
                    <a:pt x="10" y="53"/>
                  </a:moveTo>
                  <a:cubicBezTo>
                    <a:pt x="8" y="52"/>
                    <a:pt x="6" y="51"/>
                    <a:pt x="5" y="49"/>
                  </a:cubicBezTo>
                  <a:cubicBezTo>
                    <a:pt x="0" y="41"/>
                    <a:pt x="6" y="33"/>
                    <a:pt x="14" y="32"/>
                  </a:cubicBezTo>
                  <a:cubicBezTo>
                    <a:pt x="14" y="34"/>
                    <a:pt x="14" y="36"/>
                    <a:pt x="15" y="39"/>
                  </a:cubicBezTo>
                  <a:cubicBezTo>
                    <a:pt x="15" y="41"/>
                    <a:pt x="15" y="44"/>
                    <a:pt x="16" y="47"/>
                  </a:cubicBezTo>
                  <a:cubicBezTo>
                    <a:pt x="17" y="50"/>
                    <a:pt x="16" y="52"/>
                    <a:pt x="10" y="5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4" name="Freeform 13492"/>
            <p:cNvSpPr>
              <a:spLocks/>
            </p:cNvSpPr>
            <p:nvPr/>
          </p:nvSpPr>
          <p:spPr bwMode="auto">
            <a:xfrm>
              <a:off x="8122362" y="3087334"/>
              <a:ext cx="85928" cy="100554"/>
            </a:xfrm>
            <a:custGeom>
              <a:avLst/>
              <a:gdLst>
                <a:gd name="T0" fmla="*/ 18 w 20"/>
                <a:gd name="T1" fmla="*/ 4 h 23"/>
                <a:gd name="T2" fmla="*/ 12 w 20"/>
                <a:gd name="T3" fmla="*/ 6 h 23"/>
                <a:gd name="T4" fmla="*/ 9 w 20"/>
                <a:gd name="T5" fmla="*/ 2 h 23"/>
                <a:gd name="T6" fmla="*/ 5 w 20"/>
                <a:gd name="T7" fmla="*/ 1 h 23"/>
                <a:gd name="T8" fmla="*/ 3 w 20"/>
                <a:gd name="T9" fmla="*/ 3 h 23"/>
                <a:gd name="T10" fmla="*/ 4 w 20"/>
                <a:gd name="T11" fmla="*/ 2 h 23"/>
                <a:gd name="T12" fmla="*/ 1 w 20"/>
                <a:gd name="T13" fmla="*/ 2 h 23"/>
                <a:gd name="T14" fmla="*/ 3 w 20"/>
                <a:gd name="T15" fmla="*/ 21 h 23"/>
                <a:gd name="T16" fmla="*/ 5 w 20"/>
                <a:gd name="T17" fmla="*/ 21 h 23"/>
                <a:gd name="T18" fmla="*/ 5 w 20"/>
                <a:gd name="T19" fmla="*/ 9 h 23"/>
                <a:gd name="T20" fmla="*/ 8 w 20"/>
                <a:gd name="T21" fmla="*/ 5 h 23"/>
                <a:gd name="T22" fmla="*/ 10 w 20"/>
                <a:gd name="T23" fmla="*/ 8 h 23"/>
                <a:gd name="T24" fmla="*/ 20 w 20"/>
                <a:gd name="T25" fmla="*/ 6 h 23"/>
                <a:gd name="T26" fmla="*/ 18 w 20"/>
                <a:gd name="T2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3">
                  <a:moveTo>
                    <a:pt x="18" y="4"/>
                  </a:moveTo>
                  <a:cubicBezTo>
                    <a:pt x="17" y="7"/>
                    <a:pt x="14" y="8"/>
                    <a:pt x="12" y="6"/>
                  </a:cubicBezTo>
                  <a:cubicBezTo>
                    <a:pt x="10" y="5"/>
                    <a:pt x="10" y="3"/>
                    <a:pt x="9" y="2"/>
                  </a:cubicBezTo>
                  <a:cubicBezTo>
                    <a:pt x="8" y="1"/>
                    <a:pt x="6" y="0"/>
                    <a:pt x="5" y="1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1" y="1"/>
                    <a:pt x="1" y="2"/>
                  </a:cubicBezTo>
                  <a:cubicBezTo>
                    <a:pt x="0" y="9"/>
                    <a:pt x="1" y="15"/>
                    <a:pt x="3" y="21"/>
                  </a:cubicBezTo>
                  <a:cubicBezTo>
                    <a:pt x="3" y="23"/>
                    <a:pt x="5" y="22"/>
                    <a:pt x="5" y="21"/>
                  </a:cubicBezTo>
                  <a:cubicBezTo>
                    <a:pt x="5" y="17"/>
                    <a:pt x="5" y="13"/>
                    <a:pt x="5" y="9"/>
                  </a:cubicBezTo>
                  <a:cubicBezTo>
                    <a:pt x="5" y="6"/>
                    <a:pt x="5" y="2"/>
                    <a:pt x="8" y="5"/>
                  </a:cubicBezTo>
                  <a:cubicBezTo>
                    <a:pt x="9" y="6"/>
                    <a:pt x="9" y="7"/>
                    <a:pt x="10" y="8"/>
                  </a:cubicBezTo>
                  <a:cubicBezTo>
                    <a:pt x="13" y="11"/>
                    <a:pt x="18" y="9"/>
                    <a:pt x="20" y="6"/>
                  </a:cubicBezTo>
                  <a:cubicBezTo>
                    <a:pt x="20" y="4"/>
                    <a:pt x="18" y="3"/>
                    <a:pt x="1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5" name="Freeform 13493"/>
            <p:cNvSpPr>
              <a:spLocks noEditPoints="1"/>
            </p:cNvSpPr>
            <p:nvPr/>
          </p:nvSpPr>
          <p:spPr bwMode="auto">
            <a:xfrm>
              <a:off x="8217431" y="3080022"/>
              <a:ext cx="82271" cy="124320"/>
            </a:xfrm>
            <a:custGeom>
              <a:avLst/>
              <a:gdLst>
                <a:gd name="T0" fmla="*/ 16 w 19"/>
                <a:gd name="T1" fmla="*/ 22 h 29"/>
                <a:gd name="T2" fmla="*/ 5 w 19"/>
                <a:gd name="T3" fmla="*/ 19 h 29"/>
                <a:gd name="T4" fmla="*/ 17 w 19"/>
                <a:gd name="T5" fmla="*/ 8 h 29"/>
                <a:gd name="T6" fmla="*/ 6 w 19"/>
                <a:gd name="T7" fmla="*/ 3 h 29"/>
                <a:gd name="T8" fmla="*/ 2 w 19"/>
                <a:gd name="T9" fmla="*/ 19 h 29"/>
                <a:gd name="T10" fmla="*/ 2 w 19"/>
                <a:gd name="T11" fmla="*/ 19 h 29"/>
                <a:gd name="T12" fmla="*/ 3 w 19"/>
                <a:gd name="T13" fmla="*/ 21 h 29"/>
                <a:gd name="T14" fmla="*/ 18 w 19"/>
                <a:gd name="T15" fmla="*/ 24 h 29"/>
                <a:gd name="T16" fmla="*/ 16 w 19"/>
                <a:gd name="T17" fmla="*/ 22 h 29"/>
                <a:gd name="T18" fmla="*/ 6 w 19"/>
                <a:gd name="T19" fmla="*/ 6 h 29"/>
                <a:gd name="T20" fmla="*/ 13 w 19"/>
                <a:gd name="T21" fmla="*/ 5 h 29"/>
                <a:gd name="T22" fmla="*/ 13 w 19"/>
                <a:gd name="T23" fmla="*/ 12 h 29"/>
                <a:gd name="T24" fmla="*/ 4 w 19"/>
                <a:gd name="T25" fmla="*/ 17 h 29"/>
                <a:gd name="T26" fmla="*/ 6 w 19"/>
                <a:gd name="T2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9">
                  <a:moveTo>
                    <a:pt x="16" y="22"/>
                  </a:moveTo>
                  <a:cubicBezTo>
                    <a:pt x="12" y="26"/>
                    <a:pt x="7" y="24"/>
                    <a:pt x="5" y="19"/>
                  </a:cubicBezTo>
                  <a:cubicBezTo>
                    <a:pt x="10" y="18"/>
                    <a:pt x="17" y="15"/>
                    <a:pt x="17" y="8"/>
                  </a:cubicBezTo>
                  <a:cubicBezTo>
                    <a:pt x="16" y="2"/>
                    <a:pt x="10" y="0"/>
                    <a:pt x="6" y="3"/>
                  </a:cubicBezTo>
                  <a:cubicBezTo>
                    <a:pt x="1" y="7"/>
                    <a:pt x="0" y="13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3" y="21"/>
                  </a:cubicBezTo>
                  <a:cubicBezTo>
                    <a:pt x="6" y="27"/>
                    <a:pt x="13" y="29"/>
                    <a:pt x="18" y="24"/>
                  </a:cubicBezTo>
                  <a:cubicBezTo>
                    <a:pt x="19" y="23"/>
                    <a:pt x="17" y="21"/>
                    <a:pt x="16" y="22"/>
                  </a:cubicBezTo>
                  <a:close/>
                  <a:moveTo>
                    <a:pt x="6" y="6"/>
                  </a:moveTo>
                  <a:cubicBezTo>
                    <a:pt x="8" y="5"/>
                    <a:pt x="11" y="3"/>
                    <a:pt x="13" y="5"/>
                  </a:cubicBezTo>
                  <a:cubicBezTo>
                    <a:pt x="15" y="7"/>
                    <a:pt x="14" y="10"/>
                    <a:pt x="13" y="12"/>
                  </a:cubicBezTo>
                  <a:cubicBezTo>
                    <a:pt x="11" y="15"/>
                    <a:pt x="7" y="16"/>
                    <a:pt x="4" y="17"/>
                  </a:cubicBezTo>
                  <a:cubicBezTo>
                    <a:pt x="3" y="13"/>
                    <a:pt x="3" y="9"/>
                    <a:pt x="6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6" name="Freeform 13494"/>
            <p:cNvSpPr>
              <a:spLocks/>
            </p:cNvSpPr>
            <p:nvPr/>
          </p:nvSpPr>
          <p:spPr bwMode="auto">
            <a:xfrm>
              <a:off x="8299701" y="3074536"/>
              <a:ext cx="85928" cy="144431"/>
            </a:xfrm>
            <a:custGeom>
              <a:avLst/>
              <a:gdLst>
                <a:gd name="T0" fmla="*/ 10 w 20"/>
                <a:gd name="T1" fmla="*/ 12 h 33"/>
                <a:gd name="T2" fmla="*/ 7 w 20"/>
                <a:gd name="T3" fmla="*/ 12 h 33"/>
                <a:gd name="T4" fmla="*/ 12 w 20"/>
                <a:gd name="T5" fmla="*/ 5 h 33"/>
                <a:gd name="T6" fmla="*/ 13 w 20"/>
                <a:gd name="T7" fmla="*/ 3 h 33"/>
                <a:gd name="T8" fmla="*/ 5 w 20"/>
                <a:gd name="T9" fmla="*/ 14 h 33"/>
                <a:gd name="T10" fmla="*/ 6 w 20"/>
                <a:gd name="T11" fmla="*/ 14 h 33"/>
                <a:gd name="T12" fmla="*/ 17 w 20"/>
                <a:gd name="T13" fmla="*/ 22 h 33"/>
                <a:gd name="T14" fmla="*/ 13 w 20"/>
                <a:gd name="T15" fmla="*/ 29 h 33"/>
                <a:gd name="T16" fmla="*/ 4 w 20"/>
                <a:gd name="T17" fmla="*/ 25 h 33"/>
                <a:gd name="T18" fmla="*/ 2 w 20"/>
                <a:gd name="T19" fmla="*/ 24 h 33"/>
                <a:gd name="T20" fmla="*/ 8 w 20"/>
                <a:gd name="T21" fmla="*/ 32 h 33"/>
                <a:gd name="T22" fmla="*/ 18 w 20"/>
                <a:gd name="T23" fmla="*/ 26 h 33"/>
                <a:gd name="T24" fmla="*/ 17 w 20"/>
                <a:gd name="T25" fmla="*/ 15 h 33"/>
                <a:gd name="T26" fmla="*/ 10 w 20"/>
                <a:gd name="T27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3">
                  <a:moveTo>
                    <a:pt x="10" y="12"/>
                  </a:moveTo>
                  <a:cubicBezTo>
                    <a:pt x="9" y="12"/>
                    <a:pt x="8" y="12"/>
                    <a:pt x="7" y="12"/>
                  </a:cubicBezTo>
                  <a:cubicBezTo>
                    <a:pt x="2" y="10"/>
                    <a:pt x="8" y="4"/>
                    <a:pt x="12" y="5"/>
                  </a:cubicBezTo>
                  <a:cubicBezTo>
                    <a:pt x="14" y="5"/>
                    <a:pt x="14" y="3"/>
                    <a:pt x="13" y="3"/>
                  </a:cubicBezTo>
                  <a:cubicBezTo>
                    <a:pt x="6" y="0"/>
                    <a:pt x="0" y="8"/>
                    <a:pt x="5" y="14"/>
                  </a:cubicBezTo>
                  <a:cubicBezTo>
                    <a:pt x="5" y="14"/>
                    <a:pt x="6" y="15"/>
                    <a:pt x="6" y="14"/>
                  </a:cubicBezTo>
                  <a:cubicBezTo>
                    <a:pt x="11" y="13"/>
                    <a:pt x="17" y="16"/>
                    <a:pt x="17" y="22"/>
                  </a:cubicBezTo>
                  <a:cubicBezTo>
                    <a:pt x="17" y="25"/>
                    <a:pt x="15" y="27"/>
                    <a:pt x="13" y="29"/>
                  </a:cubicBezTo>
                  <a:cubicBezTo>
                    <a:pt x="10" y="31"/>
                    <a:pt x="3" y="31"/>
                    <a:pt x="4" y="25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1" y="28"/>
                    <a:pt x="4" y="32"/>
                    <a:pt x="8" y="32"/>
                  </a:cubicBezTo>
                  <a:cubicBezTo>
                    <a:pt x="13" y="33"/>
                    <a:pt x="16" y="30"/>
                    <a:pt x="18" y="26"/>
                  </a:cubicBezTo>
                  <a:cubicBezTo>
                    <a:pt x="20" y="23"/>
                    <a:pt x="20" y="18"/>
                    <a:pt x="17" y="15"/>
                  </a:cubicBezTo>
                  <a:cubicBezTo>
                    <a:pt x="15" y="13"/>
                    <a:pt x="13" y="12"/>
                    <a:pt x="1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7" name="Freeform 13495"/>
            <p:cNvSpPr>
              <a:spLocks/>
            </p:cNvSpPr>
            <p:nvPr/>
          </p:nvSpPr>
          <p:spPr bwMode="auto">
            <a:xfrm>
              <a:off x="8381972" y="3083678"/>
              <a:ext cx="82271" cy="117007"/>
            </a:xfrm>
            <a:custGeom>
              <a:avLst/>
              <a:gdLst>
                <a:gd name="T0" fmla="*/ 13 w 19"/>
                <a:gd name="T1" fmla="*/ 10 h 27"/>
                <a:gd name="T2" fmla="*/ 9 w 19"/>
                <a:gd name="T3" fmla="*/ 8 h 27"/>
                <a:gd name="T4" fmla="*/ 3 w 19"/>
                <a:gd name="T5" fmla="*/ 6 h 27"/>
                <a:gd name="T6" fmla="*/ 11 w 19"/>
                <a:gd name="T7" fmla="*/ 5 h 27"/>
                <a:gd name="T8" fmla="*/ 12 w 19"/>
                <a:gd name="T9" fmla="*/ 3 h 27"/>
                <a:gd name="T10" fmla="*/ 3 w 19"/>
                <a:gd name="T11" fmla="*/ 2 h 27"/>
                <a:gd name="T12" fmla="*/ 2 w 19"/>
                <a:gd name="T13" fmla="*/ 10 h 27"/>
                <a:gd name="T14" fmla="*/ 7 w 19"/>
                <a:gd name="T15" fmla="*/ 11 h 27"/>
                <a:gd name="T16" fmla="*/ 15 w 19"/>
                <a:gd name="T17" fmla="*/ 15 h 27"/>
                <a:gd name="T18" fmla="*/ 6 w 19"/>
                <a:gd name="T19" fmla="*/ 21 h 27"/>
                <a:gd name="T20" fmla="*/ 4 w 19"/>
                <a:gd name="T21" fmla="*/ 22 h 27"/>
                <a:gd name="T22" fmla="*/ 17 w 19"/>
                <a:gd name="T23" fmla="*/ 20 h 27"/>
                <a:gd name="T24" fmla="*/ 13 w 19"/>
                <a:gd name="T2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7">
                  <a:moveTo>
                    <a:pt x="13" y="10"/>
                  </a:moveTo>
                  <a:cubicBezTo>
                    <a:pt x="12" y="9"/>
                    <a:pt x="11" y="9"/>
                    <a:pt x="9" y="8"/>
                  </a:cubicBezTo>
                  <a:cubicBezTo>
                    <a:pt x="7" y="8"/>
                    <a:pt x="4" y="9"/>
                    <a:pt x="3" y="6"/>
                  </a:cubicBezTo>
                  <a:cubicBezTo>
                    <a:pt x="3" y="2"/>
                    <a:pt x="9" y="3"/>
                    <a:pt x="11" y="5"/>
                  </a:cubicBezTo>
                  <a:cubicBezTo>
                    <a:pt x="12" y="5"/>
                    <a:pt x="13" y="3"/>
                    <a:pt x="12" y="3"/>
                  </a:cubicBezTo>
                  <a:cubicBezTo>
                    <a:pt x="9" y="1"/>
                    <a:pt x="5" y="0"/>
                    <a:pt x="3" y="2"/>
                  </a:cubicBezTo>
                  <a:cubicBezTo>
                    <a:pt x="1" y="4"/>
                    <a:pt x="0" y="8"/>
                    <a:pt x="2" y="10"/>
                  </a:cubicBezTo>
                  <a:cubicBezTo>
                    <a:pt x="4" y="11"/>
                    <a:pt x="5" y="11"/>
                    <a:pt x="7" y="11"/>
                  </a:cubicBezTo>
                  <a:cubicBezTo>
                    <a:pt x="10" y="11"/>
                    <a:pt x="13" y="12"/>
                    <a:pt x="15" y="15"/>
                  </a:cubicBezTo>
                  <a:cubicBezTo>
                    <a:pt x="17" y="21"/>
                    <a:pt x="9" y="26"/>
                    <a:pt x="6" y="21"/>
                  </a:cubicBezTo>
                  <a:cubicBezTo>
                    <a:pt x="5" y="19"/>
                    <a:pt x="3" y="20"/>
                    <a:pt x="4" y="22"/>
                  </a:cubicBezTo>
                  <a:cubicBezTo>
                    <a:pt x="7" y="27"/>
                    <a:pt x="16" y="26"/>
                    <a:pt x="17" y="20"/>
                  </a:cubicBezTo>
                  <a:cubicBezTo>
                    <a:pt x="19" y="16"/>
                    <a:pt x="16" y="12"/>
                    <a:pt x="13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8" name="Freeform 13496"/>
            <p:cNvSpPr>
              <a:spLocks noEditPoints="1"/>
            </p:cNvSpPr>
            <p:nvPr/>
          </p:nvSpPr>
          <p:spPr bwMode="auto">
            <a:xfrm>
              <a:off x="7749402" y="1979423"/>
              <a:ext cx="138946" cy="230358"/>
            </a:xfrm>
            <a:custGeom>
              <a:avLst/>
              <a:gdLst>
                <a:gd name="T0" fmla="*/ 9 w 32"/>
                <a:gd name="T1" fmla="*/ 3 h 53"/>
                <a:gd name="T2" fmla="*/ 1 w 32"/>
                <a:gd name="T3" fmla="*/ 19 h 53"/>
                <a:gd name="T4" fmla="*/ 2 w 32"/>
                <a:gd name="T5" fmla="*/ 24 h 53"/>
                <a:gd name="T6" fmla="*/ 7 w 32"/>
                <a:gd name="T7" fmla="*/ 32 h 53"/>
                <a:gd name="T8" fmla="*/ 8 w 32"/>
                <a:gd name="T9" fmla="*/ 34 h 53"/>
                <a:gd name="T10" fmla="*/ 8 w 32"/>
                <a:gd name="T11" fmla="*/ 36 h 53"/>
                <a:gd name="T12" fmla="*/ 9 w 32"/>
                <a:gd name="T13" fmla="*/ 38 h 53"/>
                <a:gd name="T14" fmla="*/ 8 w 32"/>
                <a:gd name="T15" fmla="*/ 39 h 53"/>
                <a:gd name="T16" fmla="*/ 8 w 32"/>
                <a:gd name="T17" fmla="*/ 40 h 53"/>
                <a:gd name="T18" fmla="*/ 8 w 32"/>
                <a:gd name="T19" fmla="*/ 41 h 53"/>
                <a:gd name="T20" fmla="*/ 21 w 32"/>
                <a:gd name="T21" fmla="*/ 43 h 53"/>
                <a:gd name="T22" fmla="*/ 14 w 32"/>
                <a:gd name="T23" fmla="*/ 45 h 53"/>
                <a:gd name="T24" fmla="*/ 9 w 32"/>
                <a:gd name="T25" fmla="*/ 41 h 53"/>
                <a:gd name="T26" fmla="*/ 20 w 32"/>
                <a:gd name="T27" fmla="*/ 39 h 53"/>
                <a:gd name="T28" fmla="*/ 14 w 32"/>
                <a:gd name="T29" fmla="*/ 41 h 53"/>
                <a:gd name="T30" fmla="*/ 9 w 32"/>
                <a:gd name="T31" fmla="*/ 39 h 53"/>
                <a:gd name="T32" fmla="*/ 15 w 32"/>
                <a:gd name="T33" fmla="*/ 39 h 53"/>
                <a:gd name="T34" fmla="*/ 9 w 32"/>
                <a:gd name="T35" fmla="*/ 36 h 53"/>
                <a:gd name="T36" fmla="*/ 13 w 32"/>
                <a:gd name="T37" fmla="*/ 36 h 53"/>
                <a:gd name="T38" fmla="*/ 8 w 32"/>
                <a:gd name="T39" fmla="*/ 33 h 53"/>
                <a:gd name="T40" fmla="*/ 12 w 32"/>
                <a:gd name="T41" fmla="*/ 32 h 53"/>
                <a:gd name="T42" fmla="*/ 6 w 32"/>
                <a:gd name="T43" fmla="*/ 29 h 53"/>
                <a:gd name="T44" fmla="*/ 5 w 32"/>
                <a:gd name="T45" fmla="*/ 28 h 53"/>
                <a:gd name="T46" fmla="*/ 17 w 32"/>
                <a:gd name="T47" fmla="*/ 30 h 53"/>
                <a:gd name="T48" fmla="*/ 2 w 32"/>
                <a:gd name="T49" fmla="*/ 19 h 53"/>
                <a:gd name="T50" fmla="*/ 18 w 32"/>
                <a:gd name="T51" fmla="*/ 3 h 53"/>
                <a:gd name="T52" fmla="*/ 23 w 32"/>
                <a:gd name="T53" fmla="*/ 32 h 53"/>
                <a:gd name="T54" fmla="*/ 21 w 32"/>
                <a:gd name="T55" fmla="*/ 40 h 53"/>
                <a:gd name="T56" fmla="*/ 20 w 32"/>
                <a:gd name="T57" fmla="*/ 46 h 53"/>
                <a:gd name="T58" fmla="*/ 11 w 32"/>
                <a:gd name="T59" fmla="*/ 47 h 53"/>
                <a:gd name="T60" fmla="*/ 12 w 32"/>
                <a:gd name="T61" fmla="*/ 47 h 53"/>
                <a:gd name="T62" fmla="*/ 16 w 32"/>
                <a:gd name="T63" fmla="*/ 47 h 53"/>
                <a:gd name="T64" fmla="*/ 9 w 32"/>
                <a:gd name="T65" fmla="*/ 44 h 53"/>
                <a:gd name="T66" fmla="*/ 18 w 32"/>
                <a:gd name="T67" fmla="*/ 49 h 53"/>
                <a:gd name="T68" fmla="*/ 14 w 32"/>
                <a:gd name="T69" fmla="*/ 50 h 53"/>
                <a:gd name="T70" fmla="*/ 17 w 32"/>
                <a:gd name="T71" fmla="*/ 52 h 53"/>
                <a:gd name="T72" fmla="*/ 20 w 32"/>
                <a:gd name="T73" fmla="*/ 48 h 53"/>
                <a:gd name="T74" fmla="*/ 21 w 32"/>
                <a:gd name="T75" fmla="*/ 39 h 53"/>
                <a:gd name="T76" fmla="*/ 21 w 32"/>
                <a:gd name="T77" fmla="*/ 39 h 53"/>
                <a:gd name="T78" fmla="*/ 30 w 32"/>
                <a:gd name="T79" fmla="*/ 21 h 53"/>
                <a:gd name="T80" fmla="*/ 10 w 32"/>
                <a:gd name="T81" fmla="*/ 46 h 53"/>
                <a:gd name="T82" fmla="*/ 10 w 32"/>
                <a:gd name="T83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53">
                  <a:moveTo>
                    <a:pt x="25" y="5"/>
                  </a:moveTo>
                  <a:cubicBezTo>
                    <a:pt x="20" y="1"/>
                    <a:pt x="14" y="0"/>
                    <a:pt x="9" y="3"/>
                  </a:cubicBezTo>
                  <a:cubicBezTo>
                    <a:pt x="3" y="6"/>
                    <a:pt x="0" y="12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3"/>
                    <a:pt x="2" y="24"/>
                  </a:cubicBezTo>
                  <a:cubicBezTo>
                    <a:pt x="3" y="25"/>
                    <a:pt x="4" y="27"/>
                    <a:pt x="4" y="28"/>
                  </a:cubicBezTo>
                  <a:cubicBezTo>
                    <a:pt x="5" y="29"/>
                    <a:pt x="6" y="31"/>
                    <a:pt x="7" y="32"/>
                  </a:cubicBezTo>
                  <a:cubicBezTo>
                    <a:pt x="7" y="32"/>
                    <a:pt x="6" y="32"/>
                    <a:pt x="7" y="33"/>
                  </a:cubicBezTo>
                  <a:cubicBezTo>
                    <a:pt x="7" y="33"/>
                    <a:pt x="7" y="34"/>
                    <a:pt x="8" y="34"/>
                  </a:cubicBezTo>
                  <a:cubicBezTo>
                    <a:pt x="8" y="34"/>
                    <a:pt x="8" y="35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8" y="40"/>
                    <a:pt x="8" y="40"/>
                    <a:pt x="9" y="40"/>
                  </a:cubicBezTo>
                  <a:cubicBezTo>
                    <a:pt x="8" y="40"/>
                    <a:pt x="8" y="40"/>
                    <a:pt x="8" y="41"/>
                  </a:cubicBezTo>
                  <a:cubicBezTo>
                    <a:pt x="7" y="43"/>
                    <a:pt x="10" y="45"/>
                    <a:pt x="12" y="45"/>
                  </a:cubicBezTo>
                  <a:cubicBezTo>
                    <a:pt x="15" y="46"/>
                    <a:pt x="19" y="46"/>
                    <a:pt x="21" y="43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19" y="45"/>
                    <a:pt x="16" y="45"/>
                    <a:pt x="14" y="45"/>
                  </a:cubicBezTo>
                  <a:cubicBezTo>
                    <a:pt x="12" y="45"/>
                    <a:pt x="8" y="44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2" y="43"/>
                    <a:pt x="17" y="43"/>
                    <a:pt x="20" y="40"/>
                  </a:cubicBezTo>
                  <a:cubicBezTo>
                    <a:pt x="21" y="40"/>
                    <a:pt x="20" y="39"/>
                    <a:pt x="20" y="39"/>
                  </a:cubicBezTo>
                  <a:cubicBezTo>
                    <a:pt x="16" y="42"/>
                    <a:pt x="13" y="42"/>
                    <a:pt x="10" y="40"/>
                  </a:cubicBezTo>
                  <a:cubicBezTo>
                    <a:pt x="11" y="40"/>
                    <a:pt x="13" y="41"/>
                    <a:pt x="14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3" y="40"/>
                    <a:pt x="11" y="39"/>
                    <a:pt x="9" y="39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11" y="38"/>
                    <a:pt x="13" y="39"/>
                    <a:pt x="15" y="39"/>
                  </a:cubicBezTo>
                  <a:cubicBezTo>
                    <a:pt x="16" y="38"/>
                    <a:pt x="16" y="38"/>
                    <a:pt x="15" y="38"/>
                  </a:cubicBezTo>
                  <a:cubicBezTo>
                    <a:pt x="13" y="38"/>
                    <a:pt x="11" y="37"/>
                    <a:pt x="9" y="36"/>
                  </a:cubicBezTo>
                  <a:cubicBezTo>
                    <a:pt x="9" y="36"/>
                    <a:pt x="9" y="35"/>
                    <a:pt x="9" y="35"/>
                  </a:cubicBezTo>
                  <a:cubicBezTo>
                    <a:pt x="10" y="35"/>
                    <a:pt x="11" y="36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1" y="35"/>
                    <a:pt x="10" y="34"/>
                    <a:pt x="8" y="33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9" y="32"/>
                    <a:pt x="10" y="32"/>
                    <a:pt x="12" y="32"/>
                  </a:cubicBezTo>
                  <a:cubicBezTo>
                    <a:pt x="13" y="32"/>
                    <a:pt x="13" y="31"/>
                    <a:pt x="12" y="31"/>
                  </a:cubicBezTo>
                  <a:cubicBezTo>
                    <a:pt x="10" y="31"/>
                    <a:pt x="8" y="30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8"/>
                    <a:pt x="6" y="28"/>
                    <a:pt x="5" y="28"/>
                  </a:cubicBezTo>
                  <a:cubicBezTo>
                    <a:pt x="8" y="30"/>
                    <a:pt x="13" y="31"/>
                    <a:pt x="17" y="31"/>
                  </a:cubicBezTo>
                  <a:cubicBezTo>
                    <a:pt x="17" y="31"/>
                    <a:pt x="17" y="30"/>
                    <a:pt x="17" y="30"/>
                  </a:cubicBezTo>
                  <a:cubicBezTo>
                    <a:pt x="11" y="31"/>
                    <a:pt x="6" y="28"/>
                    <a:pt x="4" y="24"/>
                  </a:cubicBezTo>
                  <a:cubicBezTo>
                    <a:pt x="3" y="22"/>
                    <a:pt x="2" y="21"/>
                    <a:pt x="2" y="19"/>
                  </a:cubicBezTo>
                  <a:cubicBezTo>
                    <a:pt x="1" y="15"/>
                    <a:pt x="2" y="10"/>
                    <a:pt x="6" y="6"/>
                  </a:cubicBezTo>
                  <a:cubicBezTo>
                    <a:pt x="9" y="3"/>
                    <a:pt x="13" y="2"/>
                    <a:pt x="18" y="3"/>
                  </a:cubicBezTo>
                  <a:cubicBezTo>
                    <a:pt x="26" y="4"/>
                    <a:pt x="31" y="13"/>
                    <a:pt x="29" y="22"/>
                  </a:cubicBezTo>
                  <a:cubicBezTo>
                    <a:pt x="28" y="26"/>
                    <a:pt x="25" y="29"/>
                    <a:pt x="23" y="32"/>
                  </a:cubicBezTo>
                  <a:cubicBezTo>
                    <a:pt x="21" y="34"/>
                    <a:pt x="20" y="36"/>
                    <a:pt x="20" y="39"/>
                  </a:cubicBezTo>
                  <a:cubicBezTo>
                    <a:pt x="20" y="39"/>
                    <a:pt x="20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2"/>
                    <a:pt x="22" y="44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8" y="49"/>
                    <a:pt x="14" y="49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7"/>
                    <a:pt x="15" y="48"/>
                    <a:pt x="16" y="48"/>
                  </a:cubicBezTo>
                  <a:cubicBezTo>
                    <a:pt x="17" y="48"/>
                    <a:pt x="17" y="47"/>
                    <a:pt x="16" y="47"/>
                  </a:cubicBezTo>
                  <a:cubicBezTo>
                    <a:pt x="14" y="47"/>
                    <a:pt x="11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8" y="44"/>
                    <a:pt x="8" y="45"/>
                  </a:cubicBezTo>
                  <a:cubicBezTo>
                    <a:pt x="10" y="49"/>
                    <a:pt x="14" y="50"/>
                    <a:pt x="18" y="49"/>
                  </a:cubicBezTo>
                  <a:cubicBezTo>
                    <a:pt x="18" y="50"/>
                    <a:pt x="17" y="51"/>
                    <a:pt x="16" y="51"/>
                  </a:cubicBezTo>
                  <a:cubicBezTo>
                    <a:pt x="15" y="52"/>
                    <a:pt x="14" y="51"/>
                    <a:pt x="14" y="50"/>
                  </a:cubicBezTo>
                  <a:cubicBezTo>
                    <a:pt x="14" y="49"/>
                    <a:pt x="13" y="49"/>
                    <a:pt x="13" y="50"/>
                  </a:cubicBezTo>
                  <a:cubicBezTo>
                    <a:pt x="13" y="52"/>
                    <a:pt x="15" y="53"/>
                    <a:pt x="17" y="52"/>
                  </a:cubicBezTo>
                  <a:cubicBezTo>
                    <a:pt x="18" y="52"/>
                    <a:pt x="19" y="50"/>
                    <a:pt x="19" y="48"/>
                  </a:cubicBezTo>
                  <a:cubicBezTo>
                    <a:pt x="19" y="48"/>
                    <a:pt x="19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2" y="45"/>
                    <a:pt x="23" y="42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5"/>
                    <a:pt x="24" y="32"/>
                    <a:pt x="26" y="29"/>
                  </a:cubicBezTo>
                  <a:cubicBezTo>
                    <a:pt x="28" y="27"/>
                    <a:pt x="30" y="24"/>
                    <a:pt x="30" y="21"/>
                  </a:cubicBezTo>
                  <a:cubicBezTo>
                    <a:pt x="32" y="15"/>
                    <a:pt x="30" y="9"/>
                    <a:pt x="25" y="5"/>
                  </a:cubicBezTo>
                  <a:close/>
                  <a:moveTo>
                    <a:pt x="10" y="46"/>
                  </a:move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7"/>
                  </a:cubicBezTo>
                  <a:cubicBezTo>
                    <a:pt x="10" y="46"/>
                    <a:pt x="10" y="46"/>
                    <a:pt x="10" y="4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9" name="Freeform 13497"/>
            <p:cNvSpPr>
              <a:spLocks/>
            </p:cNvSpPr>
            <p:nvPr/>
          </p:nvSpPr>
          <p:spPr bwMode="auto">
            <a:xfrm>
              <a:off x="7771341" y="1928232"/>
              <a:ext cx="25595" cy="56676"/>
            </a:xfrm>
            <a:custGeom>
              <a:avLst/>
              <a:gdLst>
                <a:gd name="T0" fmla="*/ 6 w 6"/>
                <a:gd name="T1" fmla="*/ 13 h 13"/>
                <a:gd name="T2" fmla="*/ 1 w 6"/>
                <a:gd name="T3" fmla="*/ 0 h 13"/>
                <a:gd name="T4" fmla="*/ 0 w 6"/>
                <a:gd name="T5" fmla="*/ 1 h 13"/>
                <a:gd name="T6" fmla="*/ 5 w 6"/>
                <a:gd name="T7" fmla="*/ 13 h 13"/>
                <a:gd name="T8" fmla="*/ 6 w 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cubicBezTo>
                    <a:pt x="4" y="8"/>
                    <a:pt x="3" y="4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5"/>
                    <a:pt x="3" y="9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0" name="Freeform 13498"/>
            <p:cNvSpPr>
              <a:spLocks/>
            </p:cNvSpPr>
            <p:nvPr/>
          </p:nvSpPr>
          <p:spPr bwMode="auto">
            <a:xfrm>
              <a:off x="7740260" y="1937373"/>
              <a:ext cx="40221" cy="51191"/>
            </a:xfrm>
            <a:custGeom>
              <a:avLst/>
              <a:gdLst>
                <a:gd name="T0" fmla="*/ 8 w 9"/>
                <a:gd name="T1" fmla="*/ 11 h 12"/>
                <a:gd name="T2" fmla="*/ 9 w 9"/>
                <a:gd name="T3" fmla="*/ 11 h 12"/>
                <a:gd name="T4" fmla="*/ 1 w 9"/>
                <a:gd name="T5" fmla="*/ 1 h 12"/>
                <a:gd name="T6" fmla="*/ 0 w 9"/>
                <a:gd name="T7" fmla="*/ 1 h 12"/>
                <a:gd name="T8" fmla="*/ 8 w 9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11"/>
                  </a:moveTo>
                  <a:cubicBezTo>
                    <a:pt x="8" y="12"/>
                    <a:pt x="9" y="11"/>
                    <a:pt x="9" y="11"/>
                  </a:cubicBezTo>
                  <a:cubicBezTo>
                    <a:pt x="6" y="8"/>
                    <a:pt x="3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3" y="5"/>
                    <a:pt x="5" y="8"/>
                    <a:pt x="8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1" name="Freeform 13499"/>
            <p:cNvSpPr>
              <a:spLocks/>
            </p:cNvSpPr>
            <p:nvPr/>
          </p:nvSpPr>
          <p:spPr bwMode="auto">
            <a:xfrm>
              <a:off x="7679929" y="1975766"/>
              <a:ext cx="65817" cy="38394"/>
            </a:xfrm>
            <a:custGeom>
              <a:avLst/>
              <a:gdLst>
                <a:gd name="T0" fmla="*/ 14 w 15"/>
                <a:gd name="T1" fmla="*/ 9 h 9"/>
                <a:gd name="T2" fmla="*/ 14 w 15"/>
                <a:gd name="T3" fmla="*/ 8 h 9"/>
                <a:gd name="T4" fmla="*/ 1 w 15"/>
                <a:gd name="T5" fmla="*/ 0 h 9"/>
                <a:gd name="T6" fmla="*/ 1 w 15"/>
                <a:gd name="T7" fmla="*/ 1 h 9"/>
                <a:gd name="T8" fmla="*/ 14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4" y="9"/>
                  </a:moveTo>
                  <a:cubicBezTo>
                    <a:pt x="15" y="9"/>
                    <a:pt x="15" y="8"/>
                    <a:pt x="14" y="8"/>
                  </a:cubicBezTo>
                  <a:cubicBezTo>
                    <a:pt x="10" y="6"/>
                    <a:pt x="5" y="4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4"/>
                    <a:pt x="9" y="7"/>
                    <a:pt x="1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2" name="Freeform 13500"/>
            <p:cNvSpPr>
              <a:spLocks/>
            </p:cNvSpPr>
            <p:nvPr/>
          </p:nvSpPr>
          <p:spPr bwMode="auto">
            <a:xfrm>
              <a:off x="7672616" y="2019644"/>
              <a:ext cx="60332" cy="34737"/>
            </a:xfrm>
            <a:custGeom>
              <a:avLst/>
              <a:gdLst>
                <a:gd name="T0" fmla="*/ 14 w 14"/>
                <a:gd name="T1" fmla="*/ 7 h 8"/>
                <a:gd name="T2" fmla="*/ 1 w 14"/>
                <a:gd name="T3" fmla="*/ 1 h 8"/>
                <a:gd name="T4" fmla="*/ 0 w 14"/>
                <a:gd name="T5" fmla="*/ 2 h 8"/>
                <a:gd name="T6" fmla="*/ 13 w 14"/>
                <a:gd name="T7" fmla="*/ 8 h 8"/>
                <a:gd name="T8" fmla="*/ 14 w 1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7"/>
                  </a:moveTo>
                  <a:cubicBezTo>
                    <a:pt x="9" y="6"/>
                    <a:pt x="5" y="4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4" y="5"/>
                    <a:pt x="8" y="7"/>
                    <a:pt x="13" y="8"/>
                  </a:cubicBezTo>
                  <a:cubicBezTo>
                    <a:pt x="14" y="8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3" name="Freeform 13501"/>
            <p:cNvSpPr>
              <a:spLocks/>
            </p:cNvSpPr>
            <p:nvPr/>
          </p:nvSpPr>
          <p:spPr bwMode="auto">
            <a:xfrm>
              <a:off x="7831672" y="1941029"/>
              <a:ext cx="25595" cy="43878"/>
            </a:xfrm>
            <a:custGeom>
              <a:avLst/>
              <a:gdLst>
                <a:gd name="T0" fmla="*/ 1 w 6"/>
                <a:gd name="T1" fmla="*/ 9 h 10"/>
                <a:gd name="T2" fmla="*/ 6 w 6"/>
                <a:gd name="T3" fmla="*/ 1 h 10"/>
                <a:gd name="T4" fmla="*/ 5 w 6"/>
                <a:gd name="T5" fmla="*/ 1 h 10"/>
                <a:gd name="T6" fmla="*/ 1 w 6"/>
                <a:gd name="T7" fmla="*/ 8 h 10"/>
                <a:gd name="T8" fmla="*/ 1 w 6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1" y="9"/>
                  </a:moveTo>
                  <a:cubicBezTo>
                    <a:pt x="3" y="7"/>
                    <a:pt x="5" y="4"/>
                    <a:pt x="6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4" y="4"/>
                    <a:pt x="3" y="6"/>
                    <a:pt x="1" y="8"/>
                  </a:cubicBezTo>
                  <a:cubicBezTo>
                    <a:pt x="0" y="9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4" name="Freeform 13502"/>
            <p:cNvSpPr>
              <a:spLocks/>
            </p:cNvSpPr>
            <p:nvPr/>
          </p:nvSpPr>
          <p:spPr bwMode="auto">
            <a:xfrm>
              <a:off x="7870066" y="1975766"/>
              <a:ext cx="43878" cy="29252"/>
            </a:xfrm>
            <a:custGeom>
              <a:avLst/>
              <a:gdLst>
                <a:gd name="T0" fmla="*/ 1 w 10"/>
                <a:gd name="T1" fmla="*/ 7 h 7"/>
                <a:gd name="T2" fmla="*/ 9 w 10"/>
                <a:gd name="T3" fmla="*/ 1 h 7"/>
                <a:gd name="T4" fmla="*/ 9 w 10"/>
                <a:gd name="T5" fmla="*/ 1 h 7"/>
                <a:gd name="T6" fmla="*/ 1 w 10"/>
                <a:gd name="T7" fmla="*/ 6 h 7"/>
                <a:gd name="T8" fmla="*/ 1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4" y="5"/>
                    <a:pt x="7" y="4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ubicBezTo>
                    <a:pt x="6" y="3"/>
                    <a:pt x="4" y="5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5" name="Freeform 13503"/>
            <p:cNvSpPr>
              <a:spLocks/>
            </p:cNvSpPr>
            <p:nvPr/>
          </p:nvSpPr>
          <p:spPr bwMode="auto">
            <a:xfrm>
              <a:off x="7892005" y="2023301"/>
              <a:ext cx="56676" cy="21939"/>
            </a:xfrm>
            <a:custGeom>
              <a:avLst/>
              <a:gdLst>
                <a:gd name="T0" fmla="*/ 12 w 13"/>
                <a:gd name="T1" fmla="*/ 0 h 5"/>
                <a:gd name="T2" fmla="*/ 1 w 13"/>
                <a:gd name="T3" fmla="*/ 4 h 5"/>
                <a:gd name="T4" fmla="*/ 1 w 13"/>
                <a:gd name="T5" fmla="*/ 5 h 5"/>
                <a:gd name="T6" fmla="*/ 13 w 13"/>
                <a:gd name="T7" fmla="*/ 1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9" y="2"/>
                    <a:pt x="5" y="3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5" y="4"/>
                    <a:pt x="9" y="3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6" name="Freeform 13504"/>
            <p:cNvSpPr>
              <a:spLocks/>
            </p:cNvSpPr>
            <p:nvPr/>
          </p:nvSpPr>
          <p:spPr bwMode="auto">
            <a:xfrm>
              <a:off x="7888348" y="2092774"/>
              <a:ext cx="60332" cy="16455"/>
            </a:xfrm>
            <a:custGeom>
              <a:avLst/>
              <a:gdLst>
                <a:gd name="T0" fmla="*/ 13 w 14"/>
                <a:gd name="T1" fmla="*/ 0 h 4"/>
                <a:gd name="T2" fmla="*/ 1 w 14"/>
                <a:gd name="T3" fmla="*/ 3 h 4"/>
                <a:gd name="T4" fmla="*/ 1 w 14"/>
                <a:gd name="T5" fmla="*/ 4 h 4"/>
                <a:gd name="T6" fmla="*/ 13 w 14"/>
                <a:gd name="T7" fmla="*/ 1 h 4"/>
                <a:gd name="T8" fmla="*/ 13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3" y="0"/>
                  </a:moveTo>
                  <a:cubicBezTo>
                    <a:pt x="9" y="1"/>
                    <a:pt x="5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5" y="3"/>
                    <a:pt x="9" y="2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7" name="Freeform 13505"/>
            <p:cNvSpPr>
              <a:spLocks/>
            </p:cNvSpPr>
            <p:nvPr/>
          </p:nvSpPr>
          <p:spPr bwMode="auto">
            <a:xfrm>
              <a:off x="7679929" y="2092774"/>
              <a:ext cx="69473" cy="16455"/>
            </a:xfrm>
            <a:custGeom>
              <a:avLst/>
              <a:gdLst>
                <a:gd name="T0" fmla="*/ 15 w 16"/>
                <a:gd name="T1" fmla="*/ 3 h 4"/>
                <a:gd name="T2" fmla="*/ 1 w 16"/>
                <a:gd name="T3" fmla="*/ 0 h 4"/>
                <a:gd name="T4" fmla="*/ 1 w 16"/>
                <a:gd name="T5" fmla="*/ 1 h 4"/>
                <a:gd name="T6" fmla="*/ 15 w 16"/>
                <a:gd name="T7" fmla="*/ 4 h 4"/>
                <a:gd name="T8" fmla="*/ 15 w 1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5" y="3"/>
                  </a:moveTo>
                  <a:cubicBezTo>
                    <a:pt x="11" y="2"/>
                    <a:pt x="6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6" y="2"/>
                    <a:pt x="10" y="3"/>
                    <a:pt x="15" y="4"/>
                  </a:cubicBezTo>
                  <a:cubicBezTo>
                    <a:pt x="16" y="4"/>
                    <a:pt x="16" y="3"/>
                    <a:pt x="1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8" name="Freeform 13506"/>
            <p:cNvSpPr>
              <a:spLocks/>
            </p:cNvSpPr>
            <p:nvPr/>
          </p:nvSpPr>
          <p:spPr bwMode="auto">
            <a:xfrm>
              <a:off x="7784138" y="2045239"/>
              <a:ext cx="60332" cy="60332"/>
            </a:xfrm>
            <a:custGeom>
              <a:avLst/>
              <a:gdLst>
                <a:gd name="T0" fmla="*/ 11 w 14"/>
                <a:gd name="T1" fmla="*/ 0 h 14"/>
                <a:gd name="T2" fmla="*/ 8 w 14"/>
                <a:gd name="T3" fmla="*/ 0 h 14"/>
                <a:gd name="T4" fmla="*/ 7 w 14"/>
                <a:gd name="T5" fmla="*/ 1 h 14"/>
                <a:gd name="T6" fmla="*/ 7 w 14"/>
                <a:gd name="T7" fmla="*/ 3 h 14"/>
                <a:gd name="T8" fmla="*/ 5 w 14"/>
                <a:gd name="T9" fmla="*/ 2 h 14"/>
                <a:gd name="T10" fmla="*/ 3 w 14"/>
                <a:gd name="T11" fmla="*/ 1 h 14"/>
                <a:gd name="T12" fmla="*/ 1 w 14"/>
                <a:gd name="T13" fmla="*/ 3 h 14"/>
                <a:gd name="T14" fmla="*/ 4 w 14"/>
                <a:gd name="T15" fmla="*/ 14 h 14"/>
                <a:gd name="T16" fmla="*/ 5 w 14"/>
                <a:gd name="T17" fmla="*/ 13 h 14"/>
                <a:gd name="T18" fmla="*/ 2 w 14"/>
                <a:gd name="T19" fmla="*/ 5 h 14"/>
                <a:gd name="T20" fmla="*/ 5 w 14"/>
                <a:gd name="T21" fmla="*/ 3 h 14"/>
                <a:gd name="T22" fmla="*/ 5 w 14"/>
                <a:gd name="T23" fmla="*/ 3 h 14"/>
                <a:gd name="T24" fmla="*/ 5 w 14"/>
                <a:gd name="T25" fmla="*/ 4 h 14"/>
                <a:gd name="T26" fmla="*/ 6 w 14"/>
                <a:gd name="T27" fmla="*/ 5 h 14"/>
                <a:gd name="T28" fmla="*/ 7 w 14"/>
                <a:gd name="T29" fmla="*/ 4 h 14"/>
                <a:gd name="T30" fmla="*/ 9 w 14"/>
                <a:gd name="T31" fmla="*/ 1 h 14"/>
                <a:gd name="T32" fmla="*/ 10 w 14"/>
                <a:gd name="T33" fmla="*/ 11 h 14"/>
                <a:gd name="T34" fmla="*/ 11 w 14"/>
                <a:gd name="T35" fmla="*/ 11 h 14"/>
                <a:gd name="T36" fmla="*/ 11 w 14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4">
                  <a:moveTo>
                    <a:pt x="11" y="0"/>
                  </a:moveTo>
                  <a:cubicBezTo>
                    <a:pt x="10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7"/>
                    <a:pt x="2" y="11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3" y="11"/>
                    <a:pt x="2" y="7"/>
                    <a:pt x="2" y="5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8" y="3"/>
                    <a:pt x="7" y="1"/>
                    <a:pt x="9" y="1"/>
                  </a:cubicBezTo>
                  <a:cubicBezTo>
                    <a:pt x="13" y="1"/>
                    <a:pt x="10" y="9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8"/>
                    <a:pt x="14" y="3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9" name="Freeform 13507"/>
            <p:cNvSpPr>
              <a:spLocks/>
            </p:cNvSpPr>
            <p:nvPr/>
          </p:nvSpPr>
          <p:spPr bwMode="auto">
            <a:xfrm>
              <a:off x="7796936" y="2083632"/>
              <a:ext cx="31081" cy="9142"/>
            </a:xfrm>
            <a:custGeom>
              <a:avLst/>
              <a:gdLst>
                <a:gd name="T0" fmla="*/ 6 w 7"/>
                <a:gd name="T1" fmla="*/ 0 h 2"/>
                <a:gd name="T2" fmla="*/ 1 w 7"/>
                <a:gd name="T3" fmla="*/ 0 h 2"/>
                <a:gd name="T4" fmla="*/ 1 w 7"/>
                <a:gd name="T5" fmla="*/ 1 h 2"/>
                <a:gd name="T6" fmla="*/ 6 w 7"/>
                <a:gd name="T7" fmla="*/ 1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4" y="1"/>
                    <a:pt x="3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0" name="Freeform 13508"/>
            <p:cNvSpPr>
              <a:spLocks/>
            </p:cNvSpPr>
            <p:nvPr/>
          </p:nvSpPr>
          <p:spPr bwMode="auto">
            <a:xfrm>
              <a:off x="7802420" y="2092774"/>
              <a:ext cx="16455" cy="3656"/>
            </a:xfrm>
            <a:custGeom>
              <a:avLst/>
              <a:gdLst>
                <a:gd name="T0" fmla="*/ 1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1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1" name="Freeform 13509"/>
            <p:cNvSpPr>
              <a:spLocks/>
            </p:cNvSpPr>
            <p:nvPr/>
          </p:nvSpPr>
          <p:spPr bwMode="auto">
            <a:xfrm>
              <a:off x="7849955" y="2019644"/>
              <a:ext cx="16455" cy="60332"/>
            </a:xfrm>
            <a:custGeom>
              <a:avLst/>
              <a:gdLst>
                <a:gd name="T0" fmla="*/ 2 w 4"/>
                <a:gd name="T1" fmla="*/ 14 h 14"/>
                <a:gd name="T2" fmla="*/ 1 w 4"/>
                <a:gd name="T3" fmla="*/ 0 h 14"/>
                <a:gd name="T4" fmla="*/ 0 w 4"/>
                <a:gd name="T5" fmla="*/ 0 h 14"/>
                <a:gd name="T6" fmla="*/ 1 w 4"/>
                <a:gd name="T7" fmla="*/ 13 h 14"/>
                <a:gd name="T8" fmla="*/ 2 w 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2" y="14"/>
                  </a:moveTo>
                  <a:cubicBezTo>
                    <a:pt x="4" y="10"/>
                    <a:pt x="4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4"/>
                    <a:pt x="3" y="9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2" name="Freeform 13510"/>
            <p:cNvSpPr>
              <a:spLocks noEditPoints="1"/>
            </p:cNvSpPr>
            <p:nvPr/>
          </p:nvSpPr>
          <p:spPr bwMode="auto">
            <a:xfrm>
              <a:off x="8056546" y="2143964"/>
              <a:ext cx="243156" cy="402212"/>
            </a:xfrm>
            <a:custGeom>
              <a:avLst/>
              <a:gdLst>
                <a:gd name="T0" fmla="*/ 30 w 56"/>
                <a:gd name="T1" fmla="*/ 28 h 93"/>
                <a:gd name="T2" fmla="*/ 43 w 56"/>
                <a:gd name="T3" fmla="*/ 11 h 93"/>
                <a:gd name="T4" fmla="*/ 26 w 56"/>
                <a:gd name="T5" fmla="*/ 0 h 93"/>
                <a:gd name="T6" fmla="*/ 15 w 56"/>
                <a:gd name="T7" fmla="*/ 13 h 93"/>
                <a:gd name="T8" fmla="*/ 21 w 56"/>
                <a:gd name="T9" fmla="*/ 54 h 93"/>
                <a:gd name="T10" fmla="*/ 11 w 56"/>
                <a:gd name="T11" fmla="*/ 63 h 93"/>
                <a:gd name="T12" fmla="*/ 9 w 56"/>
                <a:gd name="T13" fmla="*/ 73 h 93"/>
                <a:gd name="T14" fmla="*/ 16 w 56"/>
                <a:gd name="T15" fmla="*/ 84 h 93"/>
                <a:gd name="T16" fmla="*/ 27 w 56"/>
                <a:gd name="T17" fmla="*/ 88 h 93"/>
                <a:gd name="T18" fmla="*/ 35 w 56"/>
                <a:gd name="T19" fmla="*/ 92 h 93"/>
                <a:gd name="T20" fmla="*/ 42 w 56"/>
                <a:gd name="T21" fmla="*/ 86 h 93"/>
                <a:gd name="T22" fmla="*/ 51 w 56"/>
                <a:gd name="T23" fmla="*/ 68 h 93"/>
                <a:gd name="T24" fmla="*/ 19 w 56"/>
                <a:gd name="T25" fmla="*/ 29 h 93"/>
                <a:gd name="T26" fmla="*/ 26 w 56"/>
                <a:gd name="T27" fmla="*/ 23 h 93"/>
                <a:gd name="T28" fmla="*/ 25 w 56"/>
                <a:gd name="T29" fmla="*/ 27 h 93"/>
                <a:gd name="T30" fmla="*/ 29 w 56"/>
                <a:gd name="T31" fmla="*/ 27 h 93"/>
                <a:gd name="T32" fmla="*/ 33 w 56"/>
                <a:gd name="T33" fmla="*/ 27 h 93"/>
                <a:gd name="T34" fmla="*/ 39 w 56"/>
                <a:gd name="T35" fmla="*/ 28 h 93"/>
                <a:gd name="T36" fmla="*/ 39 w 56"/>
                <a:gd name="T37" fmla="*/ 28 h 93"/>
                <a:gd name="T38" fmla="*/ 16 w 56"/>
                <a:gd name="T39" fmla="*/ 7 h 93"/>
                <a:gd name="T40" fmla="*/ 15 w 56"/>
                <a:gd name="T41" fmla="*/ 13 h 93"/>
                <a:gd name="T42" fmla="*/ 3 w 56"/>
                <a:gd name="T43" fmla="*/ 36 h 93"/>
                <a:gd name="T44" fmla="*/ 3 w 56"/>
                <a:gd name="T45" fmla="*/ 40 h 93"/>
                <a:gd name="T46" fmla="*/ 7 w 56"/>
                <a:gd name="T47" fmla="*/ 41 h 93"/>
                <a:gd name="T48" fmla="*/ 9 w 56"/>
                <a:gd name="T49" fmla="*/ 43 h 93"/>
                <a:gd name="T50" fmla="*/ 11 w 56"/>
                <a:gd name="T51" fmla="*/ 45 h 93"/>
                <a:gd name="T52" fmla="*/ 15 w 56"/>
                <a:gd name="T53" fmla="*/ 47 h 93"/>
                <a:gd name="T54" fmla="*/ 17 w 56"/>
                <a:gd name="T55" fmla="*/ 48 h 93"/>
                <a:gd name="T56" fmla="*/ 16 w 56"/>
                <a:gd name="T57" fmla="*/ 52 h 93"/>
                <a:gd name="T58" fmla="*/ 24 w 56"/>
                <a:gd name="T59" fmla="*/ 49 h 93"/>
                <a:gd name="T60" fmla="*/ 29 w 56"/>
                <a:gd name="T61" fmla="*/ 49 h 93"/>
                <a:gd name="T62" fmla="*/ 36 w 56"/>
                <a:gd name="T63" fmla="*/ 51 h 93"/>
                <a:gd name="T64" fmla="*/ 37 w 56"/>
                <a:gd name="T65" fmla="*/ 52 h 93"/>
                <a:gd name="T66" fmla="*/ 39 w 56"/>
                <a:gd name="T67" fmla="*/ 57 h 93"/>
                <a:gd name="T68" fmla="*/ 38 w 56"/>
                <a:gd name="T69" fmla="*/ 61 h 93"/>
                <a:gd name="T70" fmla="*/ 11 w 56"/>
                <a:gd name="T71" fmla="*/ 67 h 93"/>
                <a:gd name="T72" fmla="*/ 11 w 56"/>
                <a:gd name="T73" fmla="*/ 74 h 93"/>
                <a:gd name="T74" fmla="*/ 10 w 56"/>
                <a:gd name="T75" fmla="*/ 77 h 93"/>
                <a:gd name="T76" fmla="*/ 12 w 56"/>
                <a:gd name="T77" fmla="*/ 77 h 93"/>
                <a:gd name="T78" fmla="*/ 15 w 56"/>
                <a:gd name="T79" fmla="*/ 78 h 93"/>
                <a:gd name="T80" fmla="*/ 20 w 56"/>
                <a:gd name="T81" fmla="*/ 79 h 93"/>
                <a:gd name="T82" fmla="*/ 22 w 56"/>
                <a:gd name="T83" fmla="*/ 83 h 93"/>
                <a:gd name="T84" fmla="*/ 23 w 56"/>
                <a:gd name="T85" fmla="*/ 83 h 93"/>
                <a:gd name="T86" fmla="*/ 24 w 56"/>
                <a:gd name="T87" fmla="*/ 83 h 93"/>
                <a:gd name="T88" fmla="*/ 27 w 56"/>
                <a:gd name="T89" fmla="*/ 83 h 93"/>
                <a:gd name="T90" fmla="*/ 30 w 56"/>
                <a:gd name="T91" fmla="*/ 86 h 93"/>
                <a:gd name="T92" fmla="*/ 33 w 56"/>
                <a:gd name="T93" fmla="*/ 87 h 93"/>
                <a:gd name="T94" fmla="*/ 35 w 56"/>
                <a:gd name="T95" fmla="*/ 87 h 93"/>
                <a:gd name="T96" fmla="*/ 38 w 56"/>
                <a:gd name="T97" fmla="*/ 86 h 93"/>
                <a:gd name="T98" fmla="*/ 40 w 56"/>
                <a:gd name="T99" fmla="*/ 78 h 93"/>
                <a:gd name="T100" fmla="*/ 44 w 56"/>
                <a:gd name="T101" fmla="*/ 77 h 93"/>
                <a:gd name="T102" fmla="*/ 40 w 56"/>
                <a:gd name="T103" fmla="*/ 73 h 93"/>
                <a:gd name="T104" fmla="*/ 30 w 56"/>
                <a:gd name="T105" fmla="*/ 83 h 93"/>
                <a:gd name="T106" fmla="*/ 12 w 56"/>
                <a:gd name="T107" fmla="*/ 76 h 93"/>
                <a:gd name="T108" fmla="*/ 38 w 56"/>
                <a:gd name="T109" fmla="*/ 62 h 93"/>
                <a:gd name="T110" fmla="*/ 32 w 56"/>
                <a:gd name="T111" fmla="*/ 48 h 93"/>
                <a:gd name="T112" fmla="*/ 17 w 56"/>
                <a:gd name="T113" fmla="*/ 14 h 93"/>
                <a:gd name="T114" fmla="*/ 21 w 56"/>
                <a:gd name="T115" fmla="*/ 3 h 93"/>
                <a:gd name="T116" fmla="*/ 42 w 56"/>
                <a:gd name="T117" fmla="*/ 13 h 93"/>
                <a:gd name="T118" fmla="*/ 28 w 56"/>
                <a:gd name="T119" fmla="*/ 21 h 93"/>
                <a:gd name="T120" fmla="*/ 39 w 56"/>
                <a:gd name="T121" fmla="*/ 38 h 93"/>
                <a:gd name="T122" fmla="*/ 48 w 56"/>
                <a:gd name="T123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" h="93">
                  <a:moveTo>
                    <a:pt x="55" y="54"/>
                  </a:moveTo>
                  <a:cubicBezTo>
                    <a:pt x="55" y="54"/>
                    <a:pt x="55" y="54"/>
                    <a:pt x="55" y="54"/>
                  </a:cubicBezTo>
                  <a:cubicBezTo>
                    <a:pt x="55" y="48"/>
                    <a:pt x="52" y="43"/>
                    <a:pt x="48" y="40"/>
                  </a:cubicBezTo>
                  <a:cubicBezTo>
                    <a:pt x="40" y="34"/>
                    <a:pt x="30" y="40"/>
                    <a:pt x="22" y="35"/>
                  </a:cubicBezTo>
                  <a:cubicBezTo>
                    <a:pt x="21" y="34"/>
                    <a:pt x="19" y="33"/>
                    <a:pt x="19" y="31"/>
                  </a:cubicBezTo>
                  <a:cubicBezTo>
                    <a:pt x="20" y="28"/>
                    <a:pt x="27" y="28"/>
                    <a:pt x="30" y="28"/>
                  </a:cubicBezTo>
                  <a:cubicBezTo>
                    <a:pt x="33" y="28"/>
                    <a:pt x="36" y="28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7"/>
                    <a:pt x="41" y="25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3" y="24"/>
                    <a:pt x="43" y="23"/>
                  </a:cubicBezTo>
                  <a:cubicBezTo>
                    <a:pt x="43" y="19"/>
                    <a:pt x="43" y="15"/>
                    <a:pt x="43" y="11"/>
                  </a:cubicBezTo>
                  <a:cubicBezTo>
                    <a:pt x="43" y="11"/>
                    <a:pt x="43" y="10"/>
                    <a:pt x="43" y="10"/>
                  </a:cubicBezTo>
                  <a:cubicBezTo>
                    <a:pt x="40" y="9"/>
                    <a:pt x="36" y="9"/>
                    <a:pt x="32" y="9"/>
                  </a:cubicBezTo>
                  <a:cubicBezTo>
                    <a:pt x="32" y="9"/>
                    <a:pt x="30" y="10"/>
                    <a:pt x="29" y="10"/>
                  </a:cubicBezTo>
                  <a:cubicBezTo>
                    <a:pt x="28" y="10"/>
                    <a:pt x="28" y="9"/>
                    <a:pt x="28" y="8"/>
                  </a:cubicBezTo>
                  <a:cubicBezTo>
                    <a:pt x="28" y="6"/>
                    <a:pt x="27" y="3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ubicBezTo>
                    <a:pt x="23" y="1"/>
                    <a:pt x="20" y="2"/>
                    <a:pt x="17" y="2"/>
                  </a:cubicBezTo>
                  <a:cubicBezTo>
                    <a:pt x="16" y="3"/>
                    <a:pt x="15" y="5"/>
                    <a:pt x="14" y="6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9"/>
                    <a:pt x="13" y="10"/>
                    <a:pt x="14" y="11"/>
                  </a:cubicBezTo>
                  <a:cubicBezTo>
                    <a:pt x="14" y="11"/>
                    <a:pt x="15" y="13"/>
                    <a:pt x="15" y="13"/>
                  </a:cubicBezTo>
                  <a:cubicBezTo>
                    <a:pt x="12" y="14"/>
                    <a:pt x="10" y="16"/>
                    <a:pt x="8" y="18"/>
                  </a:cubicBezTo>
                  <a:cubicBezTo>
                    <a:pt x="6" y="20"/>
                    <a:pt x="5" y="23"/>
                    <a:pt x="4" y="26"/>
                  </a:cubicBezTo>
                  <a:cubicBezTo>
                    <a:pt x="0" y="34"/>
                    <a:pt x="1" y="44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0"/>
                    <a:pt x="9" y="50"/>
                    <a:pt x="9" y="50"/>
                  </a:cubicBezTo>
                  <a:cubicBezTo>
                    <a:pt x="12" y="53"/>
                    <a:pt x="17" y="53"/>
                    <a:pt x="21" y="54"/>
                  </a:cubicBezTo>
                  <a:cubicBezTo>
                    <a:pt x="26" y="55"/>
                    <a:pt x="36" y="55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4" y="63"/>
                    <a:pt x="31" y="64"/>
                    <a:pt x="28" y="64"/>
                  </a:cubicBezTo>
                  <a:cubicBezTo>
                    <a:pt x="23" y="65"/>
                    <a:pt x="17" y="64"/>
                    <a:pt x="12" y="63"/>
                  </a:cubicBezTo>
                  <a:cubicBezTo>
                    <a:pt x="12" y="63"/>
                    <a:pt x="11" y="62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0" y="65"/>
                    <a:pt x="9" y="67"/>
                    <a:pt x="9" y="69"/>
                  </a:cubicBezTo>
                  <a:cubicBezTo>
                    <a:pt x="9" y="69"/>
                    <a:pt x="8" y="69"/>
                    <a:pt x="8" y="70"/>
                  </a:cubicBezTo>
                  <a:cubicBezTo>
                    <a:pt x="8" y="71"/>
                    <a:pt x="9" y="72"/>
                    <a:pt x="9" y="73"/>
                  </a:cubicBezTo>
                  <a:cubicBezTo>
                    <a:pt x="8" y="73"/>
                    <a:pt x="8" y="73"/>
                    <a:pt x="9" y="73"/>
                  </a:cubicBezTo>
                  <a:cubicBezTo>
                    <a:pt x="9" y="74"/>
                    <a:pt x="9" y="75"/>
                    <a:pt x="9" y="76"/>
                  </a:cubicBezTo>
                  <a:cubicBezTo>
                    <a:pt x="9" y="77"/>
                    <a:pt x="8" y="78"/>
                    <a:pt x="8" y="79"/>
                  </a:cubicBezTo>
                  <a:cubicBezTo>
                    <a:pt x="8" y="80"/>
                    <a:pt x="8" y="81"/>
                    <a:pt x="8" y="81"/>
                  </a:cubicBezTo>
                  <a:cubicBezTo>
                    <a:pt x="9" y="82"/>
                    <a:pt x="10" y="82"/>
                    <a:pt x="11" y="83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5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8" y="84"/>
                    <a:pt x="21" y="84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4"/>
                    <a:pt x="23" y="84"/>
                    <a:pt x="24" y="84"/>
                  </a:cubicBezTo>
                  <a:cubicBezTo>
                    <a:pt x="24" y="84"/>
                    <a:pt x="25" y="84"/>
                    <a:pt x="26" y="84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7" y="89"/>
                    <a:pt x="28" y="91"/>
                    <a:pt x="28" y="92"/>
                  </a:cubicBezTo>
                  <a:cubicBezTo>
                    <a:pt x="28" y="93"/>
                    <a:pt x="28" y="93"/>
                    <a:pt x="29" y="93"/>
                  </a:cubicBezTo>
                  <a:cubicBezTo>
                    <a:pt x="29" y="93"/>
                    <a:pt x="29" y="93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2" y="93"/>
                    <a:pt x="33" y="93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6" y="93"/>
                    <a:pt x="36" y="93"/>
                    <a:pt x="36" y="92"/>
                  </a:cubicBezTo>
                  <a:cubicBezTo>
                    <a:pt x="37" y="92"/>
                    <a:pt x="38" y="92"/>
                    <a:pt x="39" y="92"/>
                  </a:cubicBezTo>
                  <a:cubicBezTo>
                    <a:pt x="41" y="91"/>
                    <a:pt x="41" y="88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3" y="86"/>
                    <a:pt x="42" y="85"/>
                  </a:cubicBezTo>
                  <a:cubicBezTo>
                    <a:pt x="42" y="83"/>
                    <a:pt x="41" y="82"/>
                    <a:pt x="40" y="80"/>
                  </a:cubicBezTo>
                  <a:cubicBezTo>
                    <a:pt x="51" y="75"/>
                    <a:pt x="56" y="65"/>
                    <a:pt x="55" y="54"/>
                  </a:cubicBezTo>
                  <a:close/>
                  <a:moveTo>
                    <a:pt x="50" y="71"/>
                  </a:moveTo>
                  <a:cubicBezTo>
                    <a:pt x="50" y="70"/>
                    <a:pt x="50" y="69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7"/>
                    <a:pt x="53" y="65"/>
                    <a:pt x="53" y="64"/>
                  </a:cubicBezTo>
                  <a:cubicBezTo>
                    <a:pt x="52" y="66"/>
                    <a:pt x="51" y="69"/>
                    <a:pt x="50" y="71"/>
                  </a:cubicBezTo>
                  <a:close/>
                  <a:moveTo>
                    <a:pt x="19" y="28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7"/>
                    <a:pt x="20" y="25"/>
                    <a:pt x="21" y="25"/>
                  </a:cubicBezTo>
                  <a:cubicBezTo>
                    <a:pt x="20" y="26"/>
                    <a:pt x="20" y="27"/>
                    <a:pt x="19" y="28"/>
                  </a:cubicBezTo>
                  <a:close/>
                  <a:moveTo>
                    <a:pt x="20" y="28"/>
                  </a:moveTo>
                  <a:cubicBezTo>
                    <a:pt x="21" y="27"/>
                    <a:pt x="22" y="25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3"/>
                    <a:pt x="25" y="23"/>
                    <a:pt x="26" y="23"/>
                  </a:cubicBezTo>
                  <a:cubicBezTo>
                    <a:pt x="26" y="23"/>
                    <a:pt x="26" y="23"/>
                    <a:pt x="27" y="23"/>
                  </a:cubicBezTo>
                  <a:cubicBezTo>
                    <a:pt x="26" y="24"/>
                    <a:pt x="25" y="25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1" y="28"/>
                    <a:pt x="20" y="28"/>
                  </a:cubicBezTo>
                  <a:close/>
                  <a:moveTo>
                    <a:pt x="27" y="27"/>
                  </a:moveTo>
                  <a:cubicBezTo>
                    <a:pt x="26" y="27"/>
                    <a:pt x="26" y="27"/>
                    <a:pt x="25" y="27"/>
                  </a:cubicBezTo>
                  <a:cubicBezTo>
                    <a:pt x="26" y="25"/>
                    <a:pt x="27" y="24"/>
                    <a:pt x="28" y="22"/>
                  </a:cubicBezTo>
                  <a:cubicBezTo>
                    <a:pt x="29" y="22"/>
                    <a:pt x="30" y="22"/>
                    <a:pt x="31" y="22"/>
                  </a:cubicBezTo>
                  <a:cubicBezTo>
                    <a:pt x="29" y="24"/>
                    <a:pt x="28" y="25"/>
                    <a:pt x="28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32" y="27"/>
                  </a:moveTo>
                  <a:cubicBezTo>
                    <a:pt x="31" y="27"/>
                    <a:pt x="30" y="27"/>
                    <a:pt x="29" y="27"/>
                  </a:cubicBezTo>
                  <a:cubicBezTo>
                    <a:pt x="30" y="25"/>
                    <a:pt x="31" y="24"/>
                    <a:pt x="32" y="2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2"/>
                    <a:pt x="34" y="22"/>
                    <a:pt x="35" y="22"/>
                  </a:cubicBezTo>
                  <a:cubicBezTo>
                    <a:pt x="34" y="24"/>
                    <a:pt x="33" y="25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lose/>
                  <a:moveTo>
                    <a:pt x="33" y="27"/>
                  </a:moveTo>
                  <a:cubicBezTo>
                    <a:pt x="34" y="25"/>
                    <a:pt x="35" y="24"/>
                    <a:pt x="36" y="22"/>
                  </a:cubicBezTo>
                  <a:cubicBezTo>
                    <a:pt x="37" y="23"/>
                    <a:pt x="38" y="23"/>
                    <a:pt x="38" y="23"/>
                  </a:cubicBezTo>
                  <a:cubicBezTo>
                    <a:pt x="38" y="24"/>
                    <a:pt x="37" y="25"/>
                    <a:pt x="36" y="27"/>
                  </a:cubicBezTo>
                  <a:cubicBezTo>
                    <a:pt x="36" y="27"/>
                    <a:pt x="36" y="27"/>
                    <a:pt x="37" y="27"/>
                  </a:cubicBezTo>
                  <a:cubicBezTo>
                    <a:pt x="35" y="27"/>
                    <a:pt x="34" y="27"/>
                    <a:pt x="33" y="27"/>
                  </a:cubicBezTo>
                  <a:close/>
                  <a:moveTo>
                    <a:pt x="39" y="28"/>
                  </a:moveTo>
                  <a:cubicBezTo>
                    <a:pt x="39" y="28"/>
                    <a:pt x="38" y="28"/>
                    <a:pt x="37" y="28"/>
                  </a:cubicBezTo>
                  <a:cubicBezTo>
                    <a:pt x="37" y="27"/>
                    <a:pt x="38" y="27"/>
                    <a:pt x="38" y="27"/>
                  </a:cubicBezTo>
                  <a:cubicBezTo>
                    <a:pt x="38" y="26"/>
                    <a:pt x="39" y="25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1" y="23"/>
                  </a:cubicBezTo>
                  <a:cubicBezTo>
                    <a:pt x="40" y="25"/>
                    <a:pt x="40" y="26"/>
                    <a:pt x="39" y="28"/>
                  </a:cubicBezTo>
                  <a:close/>
                  <a:moveTo>
                    <a:pt x="15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6" y="7"/>
                    <a:pt x="16" y="5"/>
                  </a:cubicBezTo>
                  <a:cubicBezTo>
                    <a:pt x="16" y="6"/>
                    <a:pt x="17" y="7"/>
                    <a:pt x="17" y="7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8"/>
                    <a:pt x="15" y="9"/>
                    <a:pt x="15" y="10"/>
                  </a:cubicBezTo>
                  <a:close/>
                  <a:moveTo>
                    <a:pt x="17" y="8"/>
                  </a:move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6" y="12"/>
                    <a:pt x="15" y="13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6" y="9"/>
                    <a:pt x="17" y="8"/>
                  </a:cubicBezTo>
                  <a:close/>
                  <a:moveTo>
                    <a:pt x="3" y="31"/>
                  </a:moveTo>
                  <a:cubicBezTo>
                    <a:pt x="3" y="32"/>
                    <a:pt x="4" y="33"/>
                    <a:pt x="4" y="35"/>
                  </a:cubicBezTo>
                  <a:cubicBezTo>
                    <a:pt x="4" y="35"/>
                    <a:pt x="3" y="36"/>
                    <a:pt x="3" y="36"/>
                  </a:cubicBezTo>
                  <a:cubicBezTo>
                    <a:pt x="3" y="34"/>
                    <a:pt x="3" y="33"/>
                    <a:pt x="3" y="31"/>
                  </a:cubicBezTo>
                  <a:close/>
                  <a:moveTo>
                    <a:pt x="3" y="38"/>
                  </a:moveTo>
                  <a:cubicBezTo>
                    <a:pt x="3" y="38"/>
                    <a:pt x="3" y="38"/>
                    <a:pt x="3" y="38"/>
                  </a:cubicBezTo>
                  <a:cubicBezTo>
                    <a:pt x="4" y="37"/>
                    <a:pt x="4" y="37"/>
                    <a:pt x="4" y="36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5" y="39"/>
                    <a:pt x="4" y="39"/>
                    <a:pt x="3" y="40"/>
                  </a:cubicBezTo>
                  <a:cubicBezTo>
                    <a:pt x="3" y="39"/>
                    <a:pt x="3" y="39"/>
                    <a:pt x="3" y="38"/>
                  </a:cubicBezTo>
                  <a:close/>
                  <a:moveTo>
                    <a:pt x="4" y="43"/>
                  </a:moveTo>
                  <a:cubicBezTo>
                    <a:pt x="4" y="42"/>
                    <a:pt x="4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1"/>
                    <a:pt x="5" y="40"/>
                    <a:pt x="6" y="39"/>
                  </a:cubicBezTo>
                  <a:cubicBezTo>
                    <a:pt x="6" y="40"/>
                    <a:pt x="7" y="40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5" y="43"/>
                    <a:pt x="4" y="43"/>
                    <a:pt x="4" y="43"/>
                  </a:cubicBezTo>
                  <a:close/>
                  <a:moveTo>
                    <a:pt x="5" y="44"/>
                  </a:moveTo>
                  <a:cubicBezTo>
                    <a:pt x="5" y="44"/>
                    <a:pt x="5" y="44"/>
                    <a:pt x="5" y="44"/>
                  </a:cubicBezTo>
                  <a:cubicBezTo>
                    <a:pt x="6" y="43"/>
                    <a:pt x="7" y="43"/>
                    <a:pt x="8" y="42"/>
                  </a:cubicBezTo>
                  <a:cubicBezTo>
                    <a:pt x="8" y="42"/>
                    <a:pt x="9" y="43"/>
                    <a:pt x="9" y="43"/>
                  </a:cubicBezTo>
                  <a:cubicBezTo>
                    <a:pt x="8" y="44"/>
                    <a:pt x="7" y="45"/>
                    <a:pt x="6" y="46"/>
                  </a:cubicBezTo>
                  <a:cubicBezTo>
                    <a:pt x="6" y="45"/>
                    <a:pt x="6" y="45"/>
                    <a:pt x="5" y="44"/>
                  </a:cubicBezTo>
                  <a:close/>
                  <a:moveTo>
                    <a:pt x="8" y="48"/>
                  </a:moveTo>
                  <a:cubicBezTo>
                    <a:pt x="8" y="48"/>
                    <a:pt x="8" y="47"/>
                    <a:pt x="7" y="47"/>
                  </a:cubicBezTo>
                  <a:cubicBezTo>
                    <a:pt x="8" y="46"/>
                    <a:pt x="9" y="45"/>
                    <a:pt x="10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0" y="46"/>
                    <a:pt x="9" y="47"/>
                    <a:pt x="8" y="48"/>
                  </a:cubicBezTo>
                  <a:close/>
                  <a:moveTo>
                    <a:pt x="9" y="49"/>
                  </a:moveTo>
                  <a:cubicBezTo>
                    <a:pt x="10" y="48"/>
                    <a:pt x="11" y="47"/>
                    <a:pt x="12" y="46"/>
                  </a:cubicBezTo>
                  <a:cubicBezTo>
                    <a:pt x="12" y="46"/>
                    <a:pt x="12" y="45"/>
                    <a:pt x="12" y="45"/>
                  </a:cubicBezTo>
                  <a:cubicBezTo>
                    <a:pt x="13" y="46"/>
                    <a:pt x="14" y="46"/>
                    <a:pt x="15" y="47"/>
                  </a:cubicBezTo>
                  <a:cubicBezTo>
                    <a:pt x="14" y="48"/>
                    <a:pt x="13" y="49"/>
                    <a:pt x="12" y="50"/>
                  </a:cubicBezTo>
                  <a:cubicBezTo>
                    <a:pt x="11" y="50"/>
                    <a:pt x="10" y="49"/>
                    <a:pt x="9" y="49"/>
                  </a:cubicBezTo>
                  <a:close/>
                  <a:moveTo>
                    <a:pt x="13" y="51"/>
                  </a:moveTo>
                  <a:cubicBezTo>
                    <a:pt x="14" y="50"/>
                    <a:pt x="15" y="49"/>
                    <a:pt x="15" y="48"/>
                  </a:cubicBezTo>
                  <a:cubicBezTo>
                    <a:pt x="16" y="48"/>
                    <a:pt x="16" y="47"/>
                    <a:pt x="16" y="47"/>
                  </a:cubicBezTo>
                  <a:cubicBezTo>
                    <a:pt x="16" y="47"/>
                    <a:pt x="16" y="47"/>
                    <a:pt x="17" y="48"/>
                  </a:cubicBezTo>
                  <a:cubicBezTo>
                    <a:pt x="17" y="48"/>
                    <a:pt x="17" y="48"/>
                    <a:pt x="18" y="48"/>
                  </a:cubicBezTo>
                  <a:cubicBezTo>
                    <a:pt x="17" y="49"/>
                    <a:pt x="16" y="50"/>
                    <a:pt x="14" y="51"/>
                  </a:cubicBezTo>
                  <a:cubicBezTo>
                    <a:pt x="14" y="51"/>
                    <a:pt x="13" y="51"/>
                    <a:pt x="13" y="51"/>
                  </a:cubicBezTo>
                  <a:close/>
                  <a:moveTo>
                    <a:pt x="19" y="52"/>
                  </a:moveTo>
                  <a:cubicBezTo>
                    <a:pt x="18" y="52"/>
                    <a:pt x="17" y="52"/>
                    <a:pt x="17" y="52"/>
                  </a:cubicBezTo>
                  <a:cubicBezTo>
                    <a:pt x="17" y="52"/>
                    <a:pt x="16" y="52"/>
                    <a:pt x="16" y="52"/>
                  </a:cubicBezTo>
                  <a:cubicBezTo>
                    <a:pt x="17" y="51"/>
                    <a:pt x="18" y="49"/>
                    <a:pt x="19" y="48"/>
                  </a:cubicBezTo>
                  <a:cubicBezTo>
                    <a:pt x="20" y="48"/>
                    <a:pt x="21" y="48"/>
                    <a:pt x="22" y="48"/>
                  </a:cubicBezTo>
                  <a:cubicBezTo>
                    <a:pt x="21" y="50"/>
                    <a:pt x="20" y="51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lose/>
                  <a:moveTo>
                    <a:pt x="20" y="53"/>
                  </a:moveTo>
                  <a:cubicBezTo>
                    <a:pt x="21" y="51"/>
                    <a:pt x="23" y="50"/>
                    <a:pt x="24" y="4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8"/>
                    <a:pt x="26" y="48"/>
                    <a:pt x="28" y="49"/>
                  </a:cubicBezTo>
                  <a:cubicBezTo>
                    <a:pt x="27" y="50"/>
                    <a:pt x="25" y="52"/>
                    <a:pt x="24" y="53"/>
                  </a:cubicBezTo>
                  <a:cubicBezTo>
                    <a:pt x="23" y="53"/>
                    <a:pt x="21" y="53"/>
                    <a:pt x="20" y="53"/>
                  </a:cubicBezTo>
                  <a:close/>
                  <a:moveTo>
                    <a:pt x="25" y="53"/>
                  </a:moveTo>
                  <a:cubicBezTo>
                    <a:pt x="27" y="52"/>
                    <a:pt x="28" y="50"/>
                    <a:pt x="29" y="49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1" y="51"/>
                    <a:pt x="30" y="52"/>
                    <a:pt x="28" y="54"/>
                  </a:cubicBezTo>
                  <a:cubicBezTo>
                    <a:pt x="27" y="54"/>
                    <a:pt x="26" y="53"/>
                    <a:pt x="25" y="53"/>
                  </a:cubicBezTo>
                  <a:close/>
                  <a:moveTo>
                    <a:pt x="30" y="54"/>
                  </a:moveTo>
                  <a:cubicBezTo>
                    <a:pt x="31" y="53"/>
                    <a:pt x="32" y="51"/>
                    <a:pt x="34" y="50"/>
                  </a:cubicBezTo>
                  <a:cubicBezTo>
                    <a:pt x="35" y="50"/>
                    <a:pt x="36" y="50"/>
                    <a:pt x="36" y="51"/>
                  </a:cubicBezTo>
                  <a:cubicBezTo>
                    <a:pt x="35" y="52"/>
                    <a:pt x="34" y="54"/>
                    <a:pt x="33" y="55"/>
                  </a:cubicBezTo>
                  <a:cubicBezTo>
                    <a:pt x="32" y="55"/>
                    <a:pt x="31" y="54"/>
                    <a:pt x="30" y="54"/>
                  </a:cubicBezTo>
                  <a:close/>
                  <a:moveTo>
                    <a:pt x="36" y="57"/>
                  </a:moveTo>
                  <a:cubicBezTo>
                    <a:pt x="35" y="56"/>
                    <a:pt x="34" y="56"/>
                    <a:pt x="34" y="56"/>
                  </a:cubicBezTo>
                  <a:cubicBezTo>
                    <a:pt x="35" y="54"/>
                    <a:pt x="36" y="53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8" y="52"/>
                    <a:pt x="38" y="53"/>
                    <a:pt x="39" y="54"/>
                  </a:cubicBezTo>
                  <a:cubicBezTo>
                    <a:pt x="38" y="55"/>
                    <a:pt x="37" y="56"/>
                    <a:pt x="36" y="57"/>
                  </a:cubicBezTo>
                  <a:close/>
                  <a:moveTo>
                    <a:pt x="36" y="58"/>
                  </a:moveTo>
                  <a:cubicBezTo>
                    <a:pt x="37" y="57"/>
                    <a:pt x="38" y="56"/>
                    <a:pt x="39" y="55"/>
                  </a:cubicBezTo>
                  <a:cubicBezTo>
                    <a:pt x="39" y="55"/>
                    <a:pt x="39" y="56"/>
                    <a:pt x="39" y="56"/>
                  </a:cubicBezTo>
                  <a:cubicBezTo>
                    <a:pt x="39" y="56"/>
                    <a:pt x="39" y="57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8" y="58"/>
                    <a:pt x="38" y="59"/>
                    <a:pt x="37" y="59"/>
                  </a:cubicBezTo>
                  <a:cubicBezTo>
                    <a:pt x="37" y="59"/>
                    <a:pt x="37" y="58"/>
                    <a:pt x="36" y="58"/>
                  </a:cubicBezTo>
                  <a:close/>
                  <a:moveTo>
                    <a:pt x="39" y="59"/>
                  </a:moveTo>
                  <a:cubicBezTo>
                    <a:pt x="39" y="60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8" y="60"/>
                    <a:pt x="38" y="60"/>
                  </a:cubicBezTo>
                  <a:cubicBezTo>
                    <a:pt x="38" y="60"/>
                    <a:pt x="39" y="59"/>
                    <a:pt x="39" y="59"/>
                  </a:cubicBezTo>
                  <a:close/>
                  <a:moveTo>
                    <a:pt x="10" y="71"/>
                  </a:moveTo>
                  <a:cubicBezTo>
                    <a:pt x="10" y="71"/>
                    <a:pt x="10" y="70"/>
                    <a:pt x="10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9"/>
                    <a:pt x="10" y="68"/>
                    <a:pt x="11" y="67"/>
                  </a:cubicBezTo>
                  <a:cubicBezTo>
                    <a:pt x="11" y="68"/>
                    <a:pt x="11" y="70"/>
                    <a:pt x="10" y="71"/>
                  </a:cubicBezTo>
                  <a:cubicBezTo>
                    <a:pt x="10" y="71"/>
                    <a:pt x="10" y="71"/>
                    <a:pt x="10" y="71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3"/>
                    <a:pt x="10" y="74"/>
                    <a:pt x="11" y="74"/>
                  </a:cubicBezTo>
                  <a:cubicBezTo>
                    <a:pt x="10" y="74"/>
                    <a:pt x="10" y="75"/>
                    <a:pt x="10" y="75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0" y="75"/>
                    <a:pt x="10" y="74"/>
                    <a:pt x="10" y="73"/>
                  </a:cubicBezTo>
                  <a:close/>
                  <a:moveTo>
                    <a:pt x="10" y="77"/>
                  </a:move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7"/>
                    <a:pt x="10" y="78"/>
                    <a:pt x="10" y="78"/>
                  </a:cubicBezTo>
                  <a:cubicBezTo>
                    <a:pt x="10" y="78"/>
                    <a:pt x="10" y="78"/>
                    <a:pt x="10" y="77"/>
                  </a:cubicBezTo>
                  <a:close/>
                  <a:moveTo>
                    <a:pt x="10" y="81"/>
                  </a:moveTo>
                  <a:cubicBezTo>
                    <a:pt x="10" y="79"/>
                    <a:pt x="11" y="78"/>
                    <a:pt x="12" y="77"/>
                  </a:cubicBezTo>
                  <a:cubicBezTo>
                    <a:pt x="12" y="77"/>
                    <a:pt x="13" y="77"/>
                    <a:pt x="14" y="77"/>
                  </a:cubicBezTo>
                  <a:cubicBezTo>
                    <a:pt x="13" y="79"/>
                    <a:pt x="12" y="80"/>
                    <a:pt x="11" y="81"/>
                  </a:cubicBezTo>
                  <a:cubicBezTo>
                    <a:pt x="11" y="81"/>
                    <a:pt x="10" y="81"/>
                    <a:pt x="10" y="81"/>
                  </a:cubicBezTo>
                  <a:close/>
                  <a:moveTo>
                    <a:pt x="16" y="82"/>
                  </a:moveTo>
                  <a:cubicBezTo>
                    <a:pt x="15" y="82"/>
                    <a:pt x="14" y="82"/>
                    <a:pt x="12" y="82"/>
                  </a:cubicBezTo>
                  <a:cubicBezTo>
                    <a:pt x="13" y="80"/>
                    <a:pt x="14" y="79"/>
                    <a:pt x="15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78"/>
                    <a:pt x="17" y="78"/>
                    <a:pt x="18" y="78"/>
                  </a:cubicBezTo>
                  <a:cubicBezTo>
                    <a:pt x="17" y="80"/>
                    <a:pt x="17" y="81"/>
                    <a:pt x="16" y="82"/>
                  </a:cubicBezTo>
                  <a:close/>
                  <a:moveTo>
                    <a:pt x="17" y="83"/>
                  </a:moveTo>
                  <a:cubicBezTo>
                    <a:pt x="18" y="81"/>
                    <a:pt x="19" y="80"/>
                    <a:pt x="19" y="79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80"/>
                    <a:pt x="20" y="81"/>
                    <a:pt x="20" y="82"/>
                  </a:cubicBezTo>
                  <a:cubicBezTo>
                    <a:pt x="20" y="82"/>
                    <a:pt x="20" y="83"/>
                    <a:pt x="20" y="83"/>
                  </a:cubicBezTo>
                  <a:cubicBezTo>
                    <a:pt x="19" y="83"/>
                    <a:pt x="18" y="83"/>
                    <a:pt x="17" y="83"/>
                  </a:cubicBezTo>
                  <a:close/>
                  <a:moveTo>
                    <a:pt x="23" y="83"/>
                  </a:moveTo>
                  <a:cubicBezTo>
                    <a:pt x="23" y="83"/>
                    <a:pt x="22" y="83"/>
                    <a:pt x="22" y="83"/>
                  </a:cubicBezTo>
                  <a:cubicBezTo>
                    <a:pt x="22" y="83"/>
                    <a:pt x="21" y="83"/>
                    <a:pt x="21" y="83"/>
                  </a:cubicBezTo>
                  <a:cubicBezTo>
                    <a:pt x="21" y="81"/>
                    <a:pt x="22" y="80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79"/>
                    <a:pt x="24" y="79"/>
                    <a:pt x="25" y="79"/>
                  </a:cubicBezTo>
                  <a:cubicBezTo>
                    <a:pt x="24" y="80"/>
                    <a:pt x="23" y="81"/>
                    <a:pt x="23" y="83"/>
                  </a:cubicBezTo>
                  <a:close/>
                  <a:moveTo>
                    <a:pt x="24" y="83"/>
                  </a:moveTo>
                  <a:cubicBezTo>
                    <a:pt x="25" y="81"/>
                    <a:pt x="25" y="80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28" y="79"/>
                    <a:pt x="28" y="80"/>
                    <a:pt x="28" y="80"/>
                  </a:cubicBezTo>
                  <a:cubicBezTo>
                    <a:pt x="27" y="82"/>
                    <a:pt x="26" y="83"/>
                    <a:pt x="24" y="83"/>
                  </a:cubicBezTo>
                  <a:close/>
                  <a:moveTo>
                    <a:pt x="27" y="83"/>
                  </a:moveTo>
                  <a:cubicBezTo>
                    <a:pt x="28" y="83"/>
                    <a:pt x="28" y="81"/>
                    <a:pt x="29" y="80"/>
                  </a:cubicBezTo>
                  <a:cubicBezTo>
                    <a:pt x="29" y="81"/>
                    <a:pt x="29" y="82"/>
                    <a:pt x="29" y="82"/>
                  </a:cubicBezTo>
                  <a:cubicBezTo>
                    <a:pt x="29" y="82"/>
                    <a:pt x="29" y="83"/>
                    <a:pt x="29" y="83"/>
                  </a:cubicBezTo>
                  <a:cubicBezTo>
                    <a:pt x="29" y="83"/>
                    <a:pt x="28" y="84"/>
                    <a:pt x="28" y="85"/>
                  </a:cubicBezTo>
                  <a:cubicBezTo>
                    <a:pt x="28" y="84"/>
                    <a:pt x="28" y="84"/>
                    <a:pt x="27" y="83"/>
                  </a:cubicBezTo>
                  <a:close/>
                  <a:moveTo>
                    <a:pt x="29" y="90"/>
                  </a:moveTo>
                  <a:cubicBezTo>
                    <a:pt x="29" y="89"/>
                    <a:pt x="28" y="88"/>
                    <a:pt x="28" y="88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8" y="86"/>
                    <a:pt x="28" y="86"/>
                    <a:pt x="29" y="86"/>
                  </a:cubicBezTo>
                  <a:cubicBezTo>
                    <a:pt x="29" y="85"/>
                    <a:pt x="29" y="85"/>
                    <a:pt x="29" y="84"/>
                  </a:cubicBezTo>
                  <a:cubicBezTo>
                    <a:pt x="30" y="85"/>
                    <a:pt x="30" y="86"/>
                    <a:pt x="30" y="86"/>
                  </a:cubicBezTo>
                  <a:cubicBezTo>
                    <a:pt x="29" y="87"/>
                    <a:pt x="29" y="89"/>
                    <a:pt x="29" y="90"/>
                  </a:cubicBezTo>
                  <a:close/>
                  <a:moveTo>
                    <a:pt x="31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0"/>
                    <a:pt x="30" y="89"/>
                    <a:pt x="31" y="87"/>
                  </a:cubicBezTo>
                  <a:cubicBezTo>
                    <a:pt x="32" y="87"/>
                    <a:pt x="32" y="87"/>
                    <a:pt x="33" y="87"/>
                  </a:cubicBezTo>
                  <a:cubicBezTo>
                    <a:pt x="32" y="88"/>
                    <a:pt x="32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lose/>
                  <a:moveTo>
                    <a:pt x="35" y="91"/>
                  </a:moveTo>
                  <a:cubicBezTo>
                    <a:pt x="34" y="91"/>
                    <a:pt x="33" y="92"/>
                    <a:pt x="32" y="92"/>
                  </a:cubicBezTo>
                  <a:cubicBezTo>
                    <a:pt x="33" y="90"/>
                    <a:pt x="34" y="89"/>
                    <a:pt x="35" y="87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5" y="87"/>
                    <a:pt x="36" y="87"/>
                    <a:pt x="37" y="87"/>
                  </a:cubicBezTo>
                  <a:cubicBezTo>
                    <a:pt x="36" y="88"/>
                    <a:pt x="36" y="90"/>
                    <a:pt x="35" y="91"/>
                  </a:cubicBezTo>
                  <a:close/>
                  <a:moveTo>
                    <a:pt x="40" y="89"/>
                  </a:moveTo>
                  <a:cubicBezTo>
                    <a:pt x="39" y="91"/>
                    <a:pt x="38" y="91"/>
                    <a:pt x="37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7" y="89"/>
                    <a:pt x="38" y="88"/>
                    <a:pt x="38" y="86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9" y="86"/>
                    <a:pt x="40" y="86"/>
                    <a:pt x="41" y="86"/>
                  </a:cubicBezTo>
                  <a:cubicBezTo>
                    <a:pt x="40" y="87"/>
                    <a:pt x="40" y="88"/>
                    <a:pt x="40" y="89"/>
                  </a:cubicBezTo>
                  <a:close/>
                  <a:moveTo>
                    <a:pt x="44" y="77"/>
                  </a:moveTo>
                  <a:cubicBezTo>
                    <a:pt x="43" y="77"/>
                    <a:pt x="41" y="78"/>
                    <a:pt x="40" y="79"/>
                  </a:cubicBezTo>
                  <a:cubicBezTo>
                    <a:pt x="40" y="79"/>
                    <a:pt x="40" y="79"/>
                    <a:pt x="40" y="78"/>
                  </a:cubicBezTo>
                  <a:cubicBezTo>
                    <a:pt x="40" y="78"/>
                    <a:pt x="41" y="78"/>
                    <a:pt x="41" y="78"/>
                  </a:cubicBezTo>
                  <a:cubicBezTo>
                    <a:pt x="41" y="77"/>
                    <a:pt x="42" y="76"/>
                    <a:pt x="42" y="74"/>
                  </a:cubicBezTo>
                  <a:cubicBezTo>
                    <a:pt x="43" y="74"/>
                    <a:pt x="43" y="74"/>
                    <a:pt x="42" y="74"/>
                  </a:cubicBezTo>
                  <a:cubicBezTo>
                    <a:pt x="43" y="74"/>
                    <a:pt x="43" y="73"/>
                    <a:pt x="44" y="73"/>
                  </a:cubicBezTo>
                  <a:cubicBezTo>
                    <a:pt x="44" y="73"/>
                    <a:pt x="45" y="73"/>
                    <a:pt x="46" y="72"/>
                  </a:cubicBezTo>
                  <a:cubicBezTo>
                    <a:pt x="45" y="74"/>
                    <a:pt x="44" y="75"/>
                    <a:pt x="44" y="77"/>
                  </a:cubicBezTo>
                  <a:close/>
                  <a:moveTo>
                    <a:pt x="40" y="77"/>
                  </a:moveTo>
                  <a:cubicBezTo>
                    <a:pt x="40" y="76"/>
                    <a:pt x="40" y="76"/>
                    <a:pt x="40" y="76"/>
                  </a:cubicBezTo>
                  <a:cubicBezTo>
                    <a:pt x="40" y="75"/>
                    <a:pt x="40" y="75"/>
                    <a:pt x="41" y="74"/>
                  </a:cubicBezTo>
                  <a:cubicBezTo>
                    <a:pt x="41" y="75"/>
                    <a:pt x="40" y="76"/>
                    <a:pt x="40" y="77"/>
                  </a:cubicBezTo>
                  <a:close/>
                  <a:moveTo>
                    <a:pt x="43" y="72"/>
                  </a:moveTo>
                  <a:cubicBezTo>
                    <a:pt x="43" y="73"/>
                    <a:pt x="42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4"/>
                    <a:pt x="38" y="74"/>
                    <a:pt x="38" y="75"/>
                  </a:cubicBezTo>
                  <a:cubicBezTo>
                    <a:pt x="39" y="78"/>
                    <a:pt x="40" y="82"/>
                    <a:pt x="41" y="85"/>
                  </a:cubicBezTo>
                  <a:cubicBezTo>
                    <a:pt x="40" y="85"/>
                    <a:pt x="39" y="85"/>
                    <a:pt x="37" y="85"/>
                  </a:cubicBezTo>
                  <a:cubicBezTo>
                    <a:pt x="36" y="85"/>
                    <a:pt x="34" y="86"/>
                    <a:pt x="32" y="86"/>
                  </a:cubicBezTo>
                  <a:cubicBezTo>
                    <a:pt x="30" y="86"/>
                    <a:pt x="31" y="84"/>
                    <a:pt x="30" y="83"/>
                  </a:cubicBezTo>
                  <a:cubicBezTo>
                    <a:pt x="30" y="81"/>
                    <a:pt x="30" y="80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8"/>
                    <a:pt x="29" y="78"/>
                    <a:pt x="29" y="78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4" y="78"/>
                    <a:pt x="19" y="78"/>
                    <a:pt x="14" y="76"/>
                  </a:cubicBezTo>
                  <a:cubicBezTo>
                    <a:pt x="13" y="76"/>
                    <a:pt x="13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1" y="75"/>
                  </a:cubicBezTo>
                  <a:cubicBezTo>
                    <a:pt x="11" y="74"/>
                    <a:pt x="12" y="72"/>
                    <a:pt x="12" y="71"/>
                  </a:cubicBezTo>
                  <a:cubicBezTo>
                    <a:pt x="12" y="69"/>
                    <a:pt x="12" y="67"/>
                    <a:pt x="12" y="64"/>
                  </a:cubicBezTo>
                  <a:cubicBezTo>
                    <a:pt x="17" y="65"/>
                    <a:pt x="21" y="66"/>
                    <a:pt x="26" y="66"/>
                  </a:cubicBezTo>
                  <a:cubicBezTo>
                    <a:pt x="30" y="66"/>
                    <a:pt x="35" y="65"/>
                    <a:pt x="38" y="62"/>
                  </a:cubicBezTo>
                  <a:cubicBezTo>
                    <a:pt x="40" y="61"/>
                    <a:pt x="41" y="58"/>
                    <a:pt x="40" y="55"/>
                  </a:cubicBezTo>
                  <a:cubicBezTo>
                    <a:pt x="40" y="55"/>
                    <a:pt x="40" y="54"/>
                    <a:pt x="40" y="54"/>
                  </a:cubicBezTo>
                  <a:cubicBezTo>
                    <a:pt x="40" y="54"/>
                    <a:pt x="40" y="54"/>
                    <a:pt x="40" y="53"/>
                  </a:cubicBezTo>
                  <a:cubicBezTo>
                    <a:pt x="38" y="51"/>
                    <a:pt x="36" y="50"/>
                    <a:pt x="34" y="49"/>
                  </a:cubicBez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27" y="47"/>
                    <a:pt x="21" y="48"/>
                    <a:pt x="16" y="46"/>
                  </a:cubicBezTo>
                  <a:cubicBezTo>
                    <a:pt x="12" y="45"/>
                    <a:pt x="8" y="41"/>
                    <a:pt x="6" y="37"/>
                  </a:cubicBezTo>
                  <a:cubicBezTo>
                    <a:pt x="4" y="33"/>
                    <a:pt x="4" y="28"/>
                    <a:pt x="6" y="24"/>
                  </a:cubicBezTo>
                  <a:cubicBezTo>
                    <a:pt x="6" y="22"/>
                    <a:pt x="8" y="21"/>
                    <a:pt x="9" y="19"/>
                  </a:cubicBezTo>
                  <a:cubicBezTo>
                    <a:pt x="11" y="17"/>
                    <a:pt x="13" y="15"/>
                    <a:pt x="15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8" y="9"/>
                    <a:pt x="18" y="6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9" y="3"/>
                    <a:pt x="20" y="3"/>
                    <a:pt x="21" y="3"/>
                  </a:cubicBezTo>
                  <a:cubicBezTo>
                    <a:pt x="23" y="2"/>
                    <a:pt x="25" y="1"/>
                    <a:pt x="26" y="2"/>
                  </a:cubicBezTo>
                  <a:cubicBezTo>
                    <a:pt x="26" y="3"/>
                    <a:pt x="26" y="6"/>
                    <a:pt x="27" y="6"/>
                  </a:cubicBezTo>
                  <a:cubicBezTo>
                    <a:pt x="27" y="8"/>
                    <a:pt x="27" y="9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0"/>
                    <a:pt x="37" y="9"/>
                    <a:pt x="41" y="11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4"/>
                    <a:pt x="42" y="15"/>
                    <a:pt x="42" y="16"/>
                  </a:cubicBezTo>
                  <a:cubicBezTo>
                    <a:pt x="42" y="18"/>
                    <a:pt x="42" y="20"/>
                    <a:pt x="41" y="22"/>
                  </a:cubicBezTo>
                  <a:cubicBezTo>
                    <a:pt x="40" y="22"/>
                    <a:pt x="38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4" y="21"/>
                    <a:pt x="32" y="21"/>
                    <a:pt x="30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5" y="22"/>
                    <a:pt x="21" y="23"/>
                    <a:pt x="19" y="25"/>
                  </a:cubicBezTo>
                  <a:cubicBezTo>
                    <a:pt x="17" y="27"/>
                    <a:pt x="17" y="29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4"/>
                    <a:pt x="23" y="37"/>
                    <a:pt x="26" y="38"/>
                  </a:cubicBezTo>
                  <a:cubicBezTo>
                    <a:pt x="30" y="39"/>
                    <a:pt x="35" y="38"/>
                    <a:pt x="39" y="38"/>
                  </a:cubicBezTo>
                  <a:cubicBezTo>
                    <a:pt x="45" y="39"/>
                    <a:pt x="49" y="42"/>
                    <a:pt x="52" y="47"/>
                  </a:cubicBezTo>
                  <a:cubicBezTo>
                    <a:pt x="54" y="51"/>
                    <a:pt x="54" y="55"/>
                    <a:pt x="53" y="60"/>
                  </a:cubicBezTo>
                  <a:cubicBezTo>
                    <a:pt x="52" y="63"/>
                    <a:pt x="51" y="67"/>
                    <a:pt x="48" y="69"/>
                  </a:cubicBezTo>
                  <a:cubicBezTo>
                    <a:pt x="47" y="70"/>
                    <a:pt x="45" y="72"/>
                    <a:pt x="43" y="72"/>
                  </a:cubicBezTo>
                  <a:close/>
                  <a:moveTo>
                    <a:pt x="47" y="71"/>
                  </a:move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9" y="71"/>
                  </a:cubicBezTo>
                  <a:cubicBezTo>
                    <a:pt x="48" y="71"/>
                    <a:pt x="48" y="72"/>
                    <a:pt x="48" y="73"/>
                  </a:cubicBezTo>
                  <a:cubicBezTo>
                    <a:pt x="47" y="74"/>
                    <a:pt x="46" y="75"/>
                    <a:pt x="46" y="75"/>
                  </a:cubicBezTo>
                  <a:cubicBezTo>
                    <a:pt x="46" y="74"/>
                    <a:pt x="47" y="73"/>
                    <a:pt x="47" y="72"/>
                  </a:cubicBezTo>
                  <a:cubicBezTo>
                    <a:pt x="47" y="72"/>
                    <a:pt x="47" y="72"/>
                    <a:pt x="47" y="7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3" name="Freeform 13511"/>
            <p:cNvSpPr>
              <a:spLocks/>
            </p:cNvSpPr>
            <p:nvPr/>
          </p:nvSpPr>
          <p:spPr bwMode="auto">
            <a:xfrm>
              <a:off x="8069343" y="2231720"/>
              <a:ext cx="82271" cy="102381"/>
            </a:xfrm>
            <a:custGeom>
              <a:avLst/>
              <a:gdLst>
                <a:gd name="T0" fmla="*/ 18 w 19"/>
                <a:gd name="T1" fmla="*/ 23 h 24"/>
                <a:gd name="T2" fmla="*/ 8 w 19"/>
                <a:gd name="T3" fmla="*/ 1 h 24"/>
                <a:gd name="T4" fmla="*/ 7 w 19"/>
                <a:gd name="T5" fmla="*/ 0 h 24"/>
                <a:gd name="T6" fmla="*/ 18 w 19"/>
                <a:gd name="T7" fmla="*/ 24 h 24"/>
                <a:gd name="T8" fmla="*/ 18 w 19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18" y="23"/>
                  </a:moveTo>
                  <a:cubicBezTo>
                    <a:pt x="7" y="22"/>
                    <a:pt x="2" y="10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0" y="10"/>
                    <a:pt x="6" y="23"/>
                    <a:pt x="18" y="24"/>
                  </a:cubicBezTo>
                  <a:cubicBezTo>
                    <a:pt x="19" y="24"/>
                    <a:pt x="19" y="23"/>
                    <a:pt x="18" y="2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4" name="Freeform 13512"/>
            <p:cNvSpPr>
              <a:spLocks/>
            </p:cNvSpPr>
            <p:nvPr/>
          </p:nvSpPr>
          <p:spPr bwMode="auto">
            <a:xfrm>
              <a:off x="8208289" y="2343241"/>
              <a:ext cx="43878" cy="95068"/>
            </a:xfrm>
            <a:custGeom>
              <a:avLst/>
              <a:gdLst>
                <a:gd name="T0" fmla="*/ 1 w 10"/>
                <a:gd name="T1" fmla="*/ 1 h 22"/>
                <a:gd name="T2" fmla="*/ 0 w 10"/>
                <a:gd name="T3" fmla="*/ 2 h 22"/>
                <a:gd name="T4" fmla="*/ 9 w 10"/>
                <a:gd name="T5" fmla="*/ 11 h 22"/>
                <a:gd name="T6" fmla="*/ 1 w 10"/>
                <a:gd name="T7" fmla="*/ 21 h 22"/>
                <a:gd name="T8" fmla="*/ 1 w 10"/>
                <a:gd name="T9" fmla="*/ 22 h 22"/>
                <a:gd name="T10" fmla="*/ 10 w 10"/>
                <a:gd name="T11" fmla="*/ 12 h 22"/>
                <a:gd name="T12" fmla="*/ 1 w 10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2">
                  <a:moveTo>
                    <a:pt x="1" y="1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5" y="3"/>
                    <a:pt x="8" y="6"/>
                    <a:pt x="9" y="11"/>
                  </a:cubicBezTo>
                  <a:cubicBezTo>
                    <a:pt x="9" y="16"/>
                    <a:pt x="6" y="20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7" y="22"/>
                    <a:pt x="10" y="17"/>
                    <a:pt x="10" y="12"/>
                  </a:cubicBezTo>
                  <a:cubicBezTo>
                    <a:pt x="10" y="6"/>
                    <a:pt x="6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5" name="Freeform 13513"/>
            <p:cNvSpPr>
              <a:spLocks/>
            </p:cNvSpPr>
            <p:nvPr/>
          </p:nvSpPr>
          <p:spPr bwMode="auto">
            <a:xfrm>
              <a:off x="8233884" y="2313990"/>
              <a:ext cx="47534" cy="42050"/>
            </a:xfrm>
            <a:custGeom>
              <a:avLst/>
              <a:gdLst>
                <a:gd name="T0" fmla="*/ 10 w 11"/>
                <a:gd name="T1" fmla="*/ 9 h 10"/>
                <a:gd name="T2" fmla="*/ 1 w 11"/>
                <a:gd name="T3" fmla="*/ 1 h 10"/>
                <a:gd name="T4" fmla="*/ 1 w 11"/>
                <a:gd name="T5" fmla="*/ 2 h 10"/>
                <a:gd name="T6" fmla="*/ 9 w 11"/>
                <a:gd name="T7" fmla="*/ 9 h 10"/>
                <a:gd name="T8" fmla="*/ 10 w 11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cubicBezTo>
                    <a:pt x="9" y="4"/>
                    <a:pt x="5" y="2"/>
                    <a:pt x="1" y="1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" y="3"/>
                    <a:pt x="8" y="5"/>
                    <a:pt x="9" y="9"/>
                  </a:cubicBezTo>
                  <a:cubicBezTo>
                    <a:pt x="10" y="10"/>
                    <a:pt x="11" y="9"/>
                    <a:pt x="1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6" name="Freeform 13514"/>
            <p:cNvSpPr>
              <a:spLocks/>
            </p:cNvSpPr>
            <p:nvPr/>
          </p:nvSpPr>
          <p:spPr bwMode="auto">
            <a:xfrm>
              <a:off x="8113221" y="2438310"/>
              <a:ext cx="18282" cy="40221"/>
            </a:xfrm>
            <a:custGeom>
              <a:avLst/>
              <a:gdLst>
                <a:gd name="T0" fmla="*/ 3 w 4"/>
                <a:gd name="T1" fmla="*/ 7 h 9"/>
                <a:gd name="T2" fmla="*/ 2 w 4"/>
                <a:gd name="T3" fmla="*/ 1 h 9"/>
                <a:gd name="T4" fmla="*/ 1 w 4"/>
                <a:gd name="T5" fmla="*/ 1 h 9"/>
                <a:gd name="T6" fmla="*/ 0 w 4"/>
                <a:gd name="T7" fmla="*/ 7 h 9"/>
                <a:gd name="T8" fmla="*/ 4 w 4"/>
                <a:gd name="T9" fmla="*/ 8 h 9"/>
                <a:gd name="T10" fmla="*/ 3 w 4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3" y="7"/>
                  </a:moveTo>
                  <a:cubicBezTo>
                    <a:pt x="0" y="8"/>
                    <a:pt x="2" y="2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2" y="9"/>
                    <a:pt x="4" y="8"/>
                  </a:cubicBezTo>
                  <a:cubicBezTo>
                    <a:pt x="4" y="8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7" name="Freeform 13515"/>
            <p:cNvSpPr>
              <a:spLocks/>
            </p:cNvSpPr>
            <p:nvPr/>
          </p:nvSpPr>
          <p:spPr bwMode="auto">
            <a:xfrm>
              <a:off x="8135160" y="2175044"/>
              <a:ext cx="21939" cy="43878"/>
            </a:xfrm>
            <a:custGeom>
              <a:avLst/>
              <a:gdLst>
                <a:gd name="T0" fmla="*/ 1 w 5"/>
                <a:gd name="T1" fmla="*/ 9 h 10"/>
                <a:gd name="T2" fmla="*/ 3 w 5"/>
                <a:gd name="T3" fmla="*/ 1 h 10"/>
                <a:gd name="T4" fmla="*/ 1 w 5"/>
                <a:gd name="T5" fmla="*/ 1 h 10"/>
                <a:gd name="T6" fmla="*/ 1 w 5"/>
                <a:gd name="T7" fmla="*/ 8 h 10"/>
                <a:gd name="T8" fmla="*/ 1 w 5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1" y="9"/>
                  </a:moveTo>
                  <a:cubicBezTo>
                    <a:pt x="5" y="10"/>
                    <a:pt x="3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2" y="2"/>
                    <a:pt x="3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8" name="Freeform 13516"/>
            <p:cNvSpPr>
              <a:spLocks/>
            </p:cNvSpPr>
            <p:nvPr/>
          </p:nvSpPr>
          <p:spPr bwMode="auto">
            <a:xfrm>
              <a:off x="8169897" y="2463905"/>
              <a:ext cx="25595" cy="21939"/>
            </a:xfrm>
            <a:custGeom>
              <a:avLst/>
              <a:gdLst>
                <a:gd name="T0" fmla="*/ 1 w 6"/>
                <a:gd name="T1" fmla="*/ 1 h 5"/>
                <a:gd name="T2" fmla="*/ 2 w 6"/>
                <a:gd name="T3" fmla="*/ 2 h 5"/>
                <a:gd name="T4" fmla="*/ 4 w 6"/>
                <a:gd name="T5" fmla="*/ 4 h 5"/>
                <a:gd name="T6" fmla="*/ 5 w 6"/>
                <a:gd name="T7" fmla="*/ 4 h 5"/>
                <a:gd name="T8" fmla="*/ 1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6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9" name="Freeform 13517"/>
            <p:cNvSpPr>
              <a:spLocks/>
            </p:cNvSpPr>
            <p:nvPr/>
          </p:nvSpPr>
          <p:spPr bwMode="auto">
            <a:xfrm>
              <a:off x="8217431" y="2187842"/>
              <a:ext cx="16455" cy="12798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3 h 3"/>
                <a:gd name="T4" fmla="*/ 4 w 4"/>
                <a:gd name="T5" fmla="*/ 2 h 3"/>
                <a:gd name="T6" fmla="*/ 0 w 4"/>
                <a:gd name="T7" fmla="*/ 1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2" y="2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3" y="1"/>
                    <a:pt x="2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0" name="Freeform 13518"/>
            <p:cNvSpPr>
              <a:spLocks noEditPoints="1"/>
            </p:cNvSpPr>
            <p:nvPr/>
          </p:nvSpPr>
          <p:spPr bwMode="auto">
            <a:xfrm>
              <a:off x="5641444" y="3694309"/>
              <a:ext cx="212075" cy="332739"/>
            </a:xfrm>
            <a:custGeom>
              <a:avLst/>
              <a:gdLst>
                <a:gd name="T0" fmla="*/ 33 w 49"/>
                <a:gd name="T1" fmla="*/ 24 h 77"/>
                <a:gd name="T2" fmla="*/ 49 w 49"/>
                <a:gd name="T3" fmla="*/ 15 h 77"/>
                <a:gd name="T4" fmla="*/ 38 w 49"/>
                <a:gd name="T5" fmla="*/ 1 h 77"/>
                <a:gd name="T6" fmla="*/ 26 w 49"/>
                <a:gd name="T7" fmla="*/ 8 h 77"/>
                <a:gd name="T8" fmla="*/ 18 w 49"/>
                <a:gd name="T9" fmla="*/ 42 h 77"/>
                <a:gd name="T10" fmla="*/ 8 w 49"/>
                <a:gd name="T11" fmla="*/ 46 h 77"/>
                <a:gd name="T12" fmla="*/ 3 w 49"/>
                <a:gd name="T13" fmla="*/ 53 h 77"/>
                <a:gd name="T14" fmla="*/ 6 w 49"/>
                <a:gd name="T15" fmla="*/ 63 h 77"/>
                <a:gd name="T16" fmla="*/ 13 w 49"/>
                <a:gd name="T17" fmla="*/ 70 h 77"/>
                <a:gd name="T18" fmla="*/ 18 w 49"/>
                <a:gd name="T19" fmla="*/ 76 h 77"/>
                <a:gd name="T20" fmla="*/ 25 w 49"/>
                <a:gd name="T21" fmla="*/ 73 h 77"/>
                <a:gd name="T22" fmla="*/ 38 w 49"/>
                <a:gd name="T23" fmla="*/ 62 h 77"/>
                <a:gd name="T24" fmla="*/ 24 w 49"/>
                <a:gd name="T25" fmla="*/ 21 h 77"/>
                <a:gd name="T26" fmla="*/ 32 w 49"/>
                <a:gd name="T27" fmla="*/ 19 h 77"/>
                <a:gd name="T28" fmla="*/ 30 w 49"/>
                <a:gd name="T29" fmla="*/ 22 h 77"/>
                <a:gd name="T30" fmla="*/ 33 w 49"/>
                <a:gd name="T31" fmla="*/ 23 h 77"/>
                <a:gd name="T32" fmla="*/ 36 w 49"/>
                <a:gd name="T33" fmla="*/ 24 h 77"/>
                <a:gd name="T34" fmla="*/ 41 w 49"/>
                <a:gd name="T35" fmla="*/ 27 h 77"/>
                <a:gd name="T36" fmla="*/ 41 w 49"/>
                <a:gd name="T37" fmla="*/ 27 h 77"/>
                <a:gd name="T38" fmla="*/ 29 w 49"/>
                <a:gd name="T39" fmla="*/ 4 h 77"/>
                <a:gd name="T40" fmla="*/ 27 w 49"/>
                <a:gd name="T41" fmla="*/ 7 h 77"/>
                <a:gd name="T42" fmla="*/ 10 w 49"/>
                <a:gd name="T43" fmla="*/ 22 h 77"/>
                <a:gd name="T44" fmla="*/ 9 w 49"/>
                <a:gd name="T45" fmla="*/ 25 h 77"/>
                <a:gd name="T46" fmla="*/ 12 w 49"/>
                <a:gd name="T47" fmla="*/ 27 h 77"/>
                <a:gd name="T48" fmla="*/ 12 w 49"/>
                <a:gd name="T49" fmla="*/ 29 h 77"/>
                <a:gd name="T50" fmla="*/ 14 w 49"/>
                <a:gd name="T51" fmla="*/ 31 h 77"/>
                <a:gd name="T52" fmla="*/ 16 w 49"/>
                <a:gd name="T53" fmla="*/ 34 h 77"/>
                <a:gd name="T54" fmla="*/ 17 w 49"/>
                <a:gd name="T55" fmla="*/ 35 h 77"/>
                <a:gd name="T56" fmla="*/ 15 w 49"/>
                <a:gd name="T57" fmla="*/ 38 h 77"/>
                <a:gd name="T58" fmla="*/ 22 w 49"/>
                <a:gd name="T59" fmla="*/ 38 h 77"/>
                <a:gd name="T60" fmla="*/ 27 w 49"/>
                <a:gd name="T61" fmla="*/ 40 h 77"/>
                <a:gd name="T62" fmla="*/ 31 w 49"/>
                <a:gd name="T63" fmla="*/ 44 h 77"/>
                <a:gd name="T64" fmla="*/ 32 w 49"/>
                <a:gd name="T65" fmla="*/ 45 h 77"/>
                <a:gd name="T66" fmla="*/ 32 w 49"/>
                <a:gd name="T67" fmla="*/ 49 h 77"/>
                <a:gd name="T68" fmla="*/ 29 w 49"/>
                <a:gd name="T69" fmla="*/ 52 h 77"/>
                <a:gd name="T70" fmla="*/ 6 w 49"/>
                <a:gd name="T71" fmla="*/ 49 h 77"/>
                <a:gd name="T72" fmla="*/ 4 w 49"/>
                <a:gd name="T73" fmla="*/ 54 h 77"/>
                <a:gd name="T74" fmla="*/ 3 w 49"/>
                <a:gd name="T75" fmla="*/ 56 h 77"/>
                <a:gd name="T76" fmla="*/ 4 w 49"/>
                <a:gd name="T77" fmla="*/ 56 h 77"/>
                <a:gd name="T78" fmla="*/ 7 w 49"/>
                <a:gd name="T79" fmla="*/ 59 h 77"/>
                <a:gd name="T80" fmla="*/ 10 w 49"/>
                <a:gd name="T81" fmla="*/ 60 h 77"/>
                <a:gd name="T82" fmla="*/ 11 w 49"/>
                <a:gd name="T83" fmla="*/ 64 h 77"/>
                <a:gd name="T84" fmla="*/ 11 w 49"/>
                <a:gd name="T85" fmla="*/ 65 h 77"/>
                <a:gd name="T86" fmla="*/ 12 w 49"/>
                <a:gd name="T87" fmla="*/ 65 h 77"/>
                <a:gd name="T88" fmla="*/ 15 w 49"/>
                <a:gd name="T89" fmla="*/ 67 h 77"/>
                <a:gd name="T90" fmla="*/ 16 w 49"/>
                <a:gd name="T91" fmla="*/ 70 h 77"/>
                <a:gd name="T92" fmla="*/ 18 w 49"/>
                <a:gd name="T93" fmla="*/ 71 h 77"/>
                <a:gd name="T94" fmla="*/ 19 w 49"/>
                <a:gd name="T95" fmla="*/ 71 h 77"/>
                <a:gd name="T96" fmla="*/ 22 w 49"/>
                <a:gd name="T97" fmla="*/ 72 h 77"/>
                <a:gd name="T98" fmla="*/ 26 w 49"/>
                <a:gd name="T99" fmla="*/ 67 h 77"/>
                <a:gd name="T100" fmla="*/ 29 w 49"/>
                <a:gd name="T101" fmla="*/ 66 h 77"/>
                <a:gd name="T102" fmla="*/ 28 w 49"/>
                <a:gd name="T103" fmla="*/ 63 h 77"/>
                <a:gd name="T104" fmla="*/ 17 w 49"/>
                <a:gd name="T105" fmla="*/ 67 h 77"/>
                <a:gd name="T106" fmla="*/ 5 w 49"/>
                <a:gd name="T107" fmla="*/ 56 h 77"/>
                <a:gd name="T108" fmla="*/ 29 w 49"/>
                <a:gd name="T109" fmla="*/ 53 h 77"/>
                <a:gd name="T110" fmla="*/ 29 w 49"/>
                <a:gd name="T111" fmla="*/ 40 h 77"/>
                <a:gd name="T112" fmla="*/ 28 w 49"/>
                <a:gd name="T113" fmla="*/ 9 h 77"/>
                <a:gd name="T114" fmla="*/ 34 w 49"/>
                <a:gd name="T115" fmla="*/ 1 h 77"/>
                <a:gd name="T116" fmla="*/ 47 w 49"/>
                <a:gd name="T117" fmla="*/ 16 h 77"/>
                <a:gd name="T118" fmla="*/ 34 w 49"/>
                <a:gd name="T119" fmla="*/ 18 h 77"/>
                <a:gd name="T120" fmla="*/ 38 w 49"/>
                <a:gd name="T121" fmla="*/ 35 h 77"/>
                <a:gd name="T122" fmla="*/ 35 w 49"/>
                <a:gd name="T123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" h="77"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6" y="47"/>
                    <a:pt x="46" y="43"/>
                    <a:pt x="44" y="39"/>
                  </a:cubicBezTo>
                  <a:cubicBezTo>
                    <a:pt x="39" y="32"/>
                    <a:pt x="30" y="33"/>
                    <a:pt x="25" y="27"/>
                  </a:cubicBezTo>
                  <a:cubicBezTo>
                    <a:pt x="24" y="26"/>
                    <a:pt x="24" y="24"/>
                    <a:pt x="24" y="23"/>
                  </a:cubicBezTo>
                  <a:cubicBezTo>
                    <a:pt x="26" y="21"/>
                    <a:pt x="31" y="23"/>
                    <a:pt x="33" y="24"/>
                  </a:cubicBezTo>
                  <a:cubicBezTo>
                    <a:pt x="36" y="25"/>
                    <a:pt x="38" y="2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6"/>
                    <a:pt x="43" y="25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5" y="24"/>
                    <a:pt x="45" y="24"/>
                  </a:cubicBezTo>
                  <a:cubicBezTo>
                    <a:pt x="46" y="21"/>
                    <a:pt x="48" y="18"/>
                    <a:pt x="49" y="15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7" y="12"/>
                    <a:pt x="44" y="11"/>
                    <a:pt x="41" y="10"/>
                  </a:cubicBezTo>
                  <a:cubicBezTo>
                    <a:pt x="40" y="10"/>
                    <a:pt x="39" y="10"/>
                    <a:pt x="39" y="9"/>
                  </a:cubicBezTo>
                  <a:cubicBezTo>
                    <a:pt x="38" y="9"/>
                    <a:pt x="38" y="9"/>
                    <a:pt x="38" y="8"/>
                  </a:cubicBezTo>
                  <a:cubicBezTo>
                    <a:pt x="38" y="6"/>
                    <a:pt x="39" y="4"/>
                    <a:pt x="39" y="2"/>
                  </a:cubicBezTo>
                  <a:cubicBezTo>
                    <a:pt x="39" y="1"/>
                    <a:pt x="39" y="1"/>
                    <a:pt x="38" y="1"/>
                  </a:cubicBezTo>
                  <a:cubicBezTo>
                    <a:pt x="36" y="1"/>
                    <a:pt x="33" y="0"/>
                    <a:pt x="31" y="0"/>
                  </a:cubicBezTo>
                  <a:cubicBezTo>
                    <a:pt x="30" y="0"/>
                    <a:pt x="28" y="2"/>
                    <a:pt x="28" y="2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4"/>
                    <a:pt x="26" y="5"/>
                    <a:pt x="26" y="6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3" y="8"/>
                    <a:pt x="21" y="9"/>
                    <a:pt x="19" y="10"/>
                  </a:cubicBezTo>
                  <a:cubicBezTo>
                    <a:pt x="17" y="11"/>
                    <a:pt x="15" y="12"/>
                    <a:pt x="14" y="14"/>
                  </a:cubicBezTo>
                  <a:cubicBezTo>
                    <a:pt x="8" y="19"/>
                    <a:pt x="6" y="27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5"/>
                    <a:pt x="10" y="35"/>
                  </a:cubicBezTo>
                  <a:cubicBezTo>
                    <a:pt x="12" y="38"/>
                    <a:pt x="15" y="40"/>
                    <a:pt x="18" y="42"/>
                  </a:cubicBezTo>
                  <a:cubicBezTo>
                    <a:pt x="22" y="44"/>
                    <a:pt x="30" y="47"/>
                    <a:pt x="28" y="52"/>
                  </a:cubicBezTo>
                  <a:cubicBezTo>
                    <a:pt x="28" y="52"/>
                    <a:pt x="28" y="52"/>
                    <a:pt x="28" y="53"/>
                  </a:cubicBezTo>
                  <a:cubicBezTo>
                    <a:pt x="26" y="53"/>
                    <a:pt x="23" y="52"/>
                    <a:pt x="21" y="52"/>
                  </a:cubicBezTo>
                  <a:cubicBezTo>
                    <a:pt x="17" y="51"/>
                    <a:pt x="12" y="49"/>
                    <a:pt x="9" y="46"/>
                  </a:cubicBezTo>
                  <a:cubicBezTo>
                    <a:pt x="9" y="46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5" y="48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4"/>
                    <a:pt x="2" y="55"/>
                  </a:cubicBezTo>
                  <a:cubicBezTo>
                    <a:pt x="2" y="56"/>
                    <a:pt x="1" y="57"/>
                    <a:pt x="1" y="57"/>
                  </a:cubicBezTo>
                  <a:cubicBezTo>
                    <a:pt x="1" y="58"/>
                    <a:pt x="0" y="59"/>
                    <a:pt x="0" y="59"/>
                  </a:cubicBezTo>
                  <a:cubicBezTo>
                    <a:pt x="0" y="60"/>
                    <a:pt x="1" y="60"/>
                    <a:pt x="2" y="61"/>
                  </a:cubicBezTo>
                  <a:cubicBezTo>
                    <a:pt x="3" y="62"/>
                    <a:pt x="4" y="62"/>
                    <a:pt x="5" y="63"/>
                  </a:cubicBezTo>
                  <a:cubicBezTo>
                    <a:pt x="5" y="63"/>
                    <a:pt x="5" y="63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9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6"/>
                    <a:pt x="13" y="67"/>
                    <a:pt x="14" y="67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1"/>
                    <a:pt x="12" y="73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5" y="75"/>
                    <a:pt x="16" y="76"/>
                    <a:pt x="18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6"/>
                    <a:pt x="18" y="76"/>
                    <a:pt x="19" y="76"/>
                  </a:cubicBezTo>
                  <a:cubicBezTo>
                    <a:pt x="20" y="77"/>
                    <a:pt x="20" y="77"/>
                    <a:pt x="21" y="77"/>
                  </a:cubicBezTo>
                  <a:cubicBezTo>
                    <a:pt x="23" y="77"/>
                    <a:pt x="24" y="74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6" y="73"/>
                    <a:pt x="26" y="73"/>
                  </a:cubicBezTo>
                  <a:cubicBezTo>
                    <a:pt x="26" y="71"/>
                    <a:pt x="26" y="69"/>
                    <a:pt x="26" y="68"/>
                  </a:cubicBezTo>
                  <a:cubicBezTo>
                    <a:pt x="35" y="67"/>
                    <a:pt x="43" y="61"/>
                    <a:pt x="45" y="52"/>
                  </a:cubicBezTo>
                  <a:close/>
                  <a:moveTo>
                    <a:pt x="36" y="63"/>
                  </a:moveTo>
                  <a:cubicBezTo>
                    <a:pt x="36" y="63"/>
                    <a:pt x="37" y="62"/>
                    <a:pt x="37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9" y="61"/>
                    <a:pt x="40" y="60"/>
                    <a:pt x="41" y="59"/>
                  </a:cubicBezTo>
                  <a:cubicBezTo>
                    <a:pt x="39" y="61"/>
                    <a:pt x="38" y="62"/>
                    <a:pt x="36" y="63"/>
                  </a:cubicBezTo>
                  <a:close/>
                  <a:moveTo>
                    <a:pt x="24" y="21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0"/>
                    <a:pt x="26" y="19"/>
                    <a:pt x="28" y="19"/>
                  </a:cubicBezTo>
                  <a:cubicBezTo>
                    <a:pt x="27" y="19"/>
                    <a:pt x="25" y="20"/>
                    <a:pt x="24" y="21"/>
                  </a:cubicBezTo>
                  <a:close/>
                  <a:moveTo>
                    <a:pt x="26" y="21"/>
                  </a:moveTo>
                  <a:cubicBezTo>
                    <a:pt x="27" y="20"/>
                    <a:pt x="28" y="19"/>
                    <a:pt x="29" y="19"/>
                  </a:cubicBezTo>
                  <a:cubicBezTo>
                    <a:pt x="29" y="19"/>
                    <a:pt x="29" y="18"/>
                    <a:pt x="29" y="18"/>
                  </a:cubicBezTo>
                  <a:cubicBezTo>
                    <a:pt x="30" y="18"/>
                    <a:pt x="31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0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8" y="21"/>
                    <a:pt x="27" y="21"/>
                    <a:pt x="26" y="21"/>
                  </a:cubicBezTo>
                  <a:close/>
                  <a:moveTo>
                    <a:pt x="31" y="22"/>
                  </a:moveTo>
                  <a:cubicBezTo>
                    <a:pt x="31" y="22"/>
                    <a:pt x="30" y="22"/>
                    <a:pt x="30" y="22"/>
                  </a:cubicBezTo>
                  <a:cubicBezTo>
                    <a:pt x="31" y="21"/>
                    <a:pt x="32" y="20"/>
                    <a:pt x="34" y="19"/>
                  </a:cubicBezTo>
                  <a:cubicBezTo>
                    <a:pt x="34" y="19"/>
                    <a:pt x="35" y="19"/>
                    <a:pt x="36" y="20"/>
                  </a:cubicBezTo>
                  <a:cubicBezTo>
                    <a:pt x="34" y="20"/>
                    <a:pt x="33" y="21"/>
                    <a:pt x="32" y="22"/>
                  </a:cubicBezTo>
                  <a:cubicBezTo>
                    <a:pt x="32" y="22"/>
                    <a:pt x="31" y="22"/>
                    <a:pt x="31" y="22"/>
                  </a:cubicBezTo>
                  <a:close/>
                  <a:moveTo>
                    <a:pt x="35" y="24"/>
                  </a:moveTo>
                  <a:cubicBezTo>
                    <a:pt x="34" y="23"/>
                    <a:pt x="34" y="23"/>
                    <a:pt x="33" y="23"/>
                  </a:cubicBezTo>
                  <a:cubicBezTo>
                    <a:pt x="34" y="22"/>
                    <a:pt x="35" y="21"/>
                    <a:pt x="36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8" y="21"/>
                    <a:pt x="39" y="21"/>
                  </a:cubicBezTo>
                  <a:cubicBezTo>
                    <a:pt x="38" y="22"/>
                    <a:pt x="36" y="22"/>
                    <a:pt x="35" y="23"/>
                  </a:cubicBezTo>
                  <a:cubicBezTo>
                    <a:pt x="35" y="23"/>
                    <a:pt x="35" y="24"/>
                    <a:pt x="35" y="24"/>
                  </a:cubicBezTo>
                  <a:close/>
                  <a:moveTo>
                    <a:pt x="36" y="24"/>
                  </a:moveTo>
                  <a:cubicBezTo>
                    <a:pt x="37" y="23"/>
                    <a:pt x="39" y="22"/>
                    <a:pt x="40" y="21"/>
                  </a:cubicBezTo>
                  <a:cubicBezTo>
                    <a:pt x="40" y="22"/>
                    <a:pt x="41" y="22"/>
                    <a:pt x="42" y="22"/>
                  </a:cubicBezTo>
                  <a:cubicBezTo>
                    <a:pt x="40" y="23"/>
                    <a:pt x="40" y="24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8" y="25"/>
                    <a:pt x="37" y="24"/>
                    <a:pt x="36" y="24"/>
                  </a:cubicBezTo>
                  <a:close/>
                  <a:moveTo>
                    <a:pt x="41" y="27"/>
                  </a:moveTo>
                  <a:cubicBezTo>
                    <a:pt x="40" y="26"/>
                    <a:pt x="40" y="26"/>
                    <a:pt x="39" y="26"/>
                  </a:cubicBezTo>
                  <a:cubicBezTo>
                    <a:pt x="39" y="26"/>
                    <a:pt x="39" y="26"/>
                    <a:pt x="40" y="26"/>
                  </a:cubicBezTo>
                  <a:cubicBezTo>
                    <a:pt x="40" y="25"/>
                    <a:pt x="41" y="24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5"/>
                    <a:pt x="41" y="26"/>
                    <a:pt x="41" y="27"/>
                  </a:cubicBezTo>
                  <a:close/>
                  <a:moveTo>
                    <a:pt x="27" y="5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9" y="3"/>
                    <a:pt x="29" y="2"/>
                  </a:cubicBezTo>
                  <a:cubicBezTo>
                    <a:pt x="29" y="3"/>
                    <a:pt x="29" y="3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4"/>
                    <a:pt x="27" y="5"/>
                  </a:cubicBezTo>
                  <a:close/>
                  <a:moveTo>
                    <a:pt x="29" y="5"/>
                  </a:moveTo>
                  <a:cubicBezTo>
                    <a:pt x="29" y="5"/>
                    <a:pt x="29" y="5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28" y="5"/>
                    <a:pt x="29" y="5"/>
                  </a:cubicBezTo>
                  <a:close/>
                  <a:moveTo>
                    <a:pt x="12" y="18"/>
                  </a:moveTo>
                  <a:cubicBezTo>
                    <a:pt x="11" y="19"/>
                    <a:pt x="11" y="20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10" y="21"/>
                    <a:pt x="11" y="19"/>
                    <a:pt x="12" y="18"/>
                  </a:cubicBezTo>
                  <a:close/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10" y="23"/>
                    <a:pt x="10" y="23"/>
                    <a:pt x="11" y="22"/>
                  </a:cubicBezTo>
                  <a:cubicBezTo>
                    <a:pt x="11" y="23"/>
                    <a:pt x="11" y="24"/>
                    <a:pt x="11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lose/>
                  <a:moveTo>
                    <a:pt x="9" y="28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7"/>
                    <a:pt x="12" y="27"/>
                  </a:cubicBezTo>
                  <a:cubicBezTo>
                    <a:pt x="11" y="27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lose/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1" y="28"/>
                    <a:pt x="12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1" y="30"/>
                    <a:pt x="10" y="30"/>
                    <a:pt x="9" y="31"/>
                  </a:cubicBezTo>
                  <a:cubicBezTo>
                    <a:pt x="9" y="30"/>
                    <a:pt x="9" y="30"/>
                    <a:pt x="9" y="29"/>
                  </a:cubicBezTo>
                  <a:close/>
                  <a:moveTo>
                    <a:pt x="10" y="33"/>
                  </a:moveTo>
                  <a:cubicBezTo>
                    <a:pt x="10" y="33"/>
                    <a:pt x="10" y="32"/>
                    <a:pt x="10" y="32"/>
                  </a:cubicBezTo>
                  <a:cubicBezTo>
                    <a:pt x="11" y="31"/>
                    <a:pt x="12" y="31"/>
                    <a:pt x="13" y="30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2" y="32"/>
                    <a:pt x="11" y="33"/>
                    <a:pt x="10" y="33"/>
                  </a:cubicBezTo>
                  <a:close/>
                  <a:moveTo>
                    <a:pt x="11" y="34"/>
                  </a:moveTo>
                  <a:cubicBezTo>
                    <a:pt x="12" y="33"/>
                    <a:pt x="13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5" y="33"/>
                    <a:pt x="16" y="34"/>
                  </a:cubicBezTo>
                  <a:cubicBezTo>
                    <a:pt x="15" y="35"/>
                    <a:pt x="13" y="35"/>
                    <a:pt x="12" y="36"/>
                  </a:cubicBezTo>
                  <a:cubicBezTo>
                    <a:pt x="12" y="35"/>
                    <a:pt x="11" y="35"/>
                    <a:pt x="11" y="34"/>
                  </a:cubicBezTo>
                  <a:close/>
                  <a:moveTo>
                    <a:pt x="13" y="36"/>
                  </a:moveTo>
                  <a:cubicBezTo>
                    <a:pt x="14" y="36"/>
                    <a:pt x="15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7" y="36"/>
                    <a:pt x="15" y="37"/>
                    <a:pt x="14" y="38"/>
                  </a:cubicBezTo>
                  <a:cubicBezTo>
                    <a:pt x="14" y="37"/>
                    <a:pt x="13" y="37"/>
                    <a:pt x="13" y="36"/>
                  </a:cubicBezTo>
                  <a:close/>
                  <a:moveTo>
                    <a:pt x="17" y="40"/>
                  </a:moveTo>
                  <a:cubicBezTo>
                    <a:pt x="17" y="39"/>
                    <a:pt x="16" y="39"/>
                    <a:pt x="16" y="39"/>
                  </a:cubicBezTo>
                  <a:cubicBezTo>
                    <a:pt x="16" y="39"/>
                    <a:pt x="15" y="38"/>
                    <a:pt x="15" y="38"/>
                  </a:cubicBezTo>
                  <a:cubicBezTo>
                    <a:pt x="16" y="38"/>
                    <a:pt x="17" y="37"/>
                    <a:pt x="19" y="36"/>
                  </a:cubicBezTo>
                  <a:cubicBezTo>
                    <a:pt x="20" y="37"/>
                    <a:pt x="20" y="37"/>
                    <a:pt x="21" y="37"/>
                  </a:cubicBezTo>
                  <a:cubicBezTo>
                    <a:pt x="20" y="38"/>
                    <a:pt x="19" y="39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8" y="40"/>
                  </a:moveTo>
                  <a:cubicBezTo>
                    <a:pt x="20" y="40"/>
                    <a:pt x="21" y="39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4" y="39"/>
                    <a:pt x="25" y="39"/>
                  </a:cubicBezTo>
                  <a:cubicBezTo>
                    <a:pt x="24" y="40"/>
                    <a:pt x="22" y="41"/>
                    <a:pt x="21" y="42"/>
                  </a:cubicBezTo>
                  <a:cubicBezTo>
                    <a:pt x="20" y="41"/>
                    <a:pt x="19" y="41"/>
                    <a:pt x="18" y="40"/>
                  </a:cubicBezTo>
                  <a:close/>
                  <a:moveTo>
                    <a:pt x="22" y="42"/>
                  </a:moveTo>
                  <a:cubicBezTo>
                    <a:pt x="24" y="42"/>
                    <a:pt x="25" y="41"/>
                    <a:pt x="27" y="40"/>
                  </a:cubicBezTo>
                  <a:cubicBezTo>
                    <a:pt x="27" y="40"/>
                    <a:pt x="28" y="41"/>
                    <a:pt x="29" y="41"/>
                  </a:cubicBezTo>
                  <a:cubicBezTo>
                    <a:pt x="27" y="42"/>
                    <a:pt x="26" y="43"/>
                    <a:pt x="24" y="44"/>
                  </a:cubicBezTo>
                  <a:cubicBezTo>
                    <a:pt x="23" y="43"/>
                    <a:pt x="23" y="43"/>
                    <a:pt x="22" y="42"/>
                  </a:cubicBezTo>
                  <a:close/>
                  <a:moveTo>
                    <a:pt x="25" y="44"/>
                  </a:moveTo>
                  <a:cubicBezTo>
                    <a:pt x="27" y="43"/>
                    <a:pt x="28" y="43"/>
                    <a:pt x="30" y="42"/>
                  </a:cubicBezTo>
                  <a:cubicBezTo>
                    <a:pt x="30" y="43"/>
                    <a:pt x="31" y="43"/>
                    <a:pt x="31" y="44"/>
                  </a:cubicBezTo>
                  <a:cubicBezTo>
                    <a:pt x="30" y="45"/>
                    <a:pt x="29" y="45"/>
                    <a:pt x="27" y="46"/>
                  </a:cubicBezTo>
                  <a:cubicBezTo>
                    <a:pt x="26" y="45"/>
                    <a:pt x="26" y="45"/>
                    <a:pt x="25" y="44"/>
                  </a:cubicBezTo>
                  <a:close/>
                  <a:moveTo>
                    <a:pt x="29" y="48"/>
                  </a:moveTo>
                  <a:cubicBezTo>
                    <a:pt x="29" y="48"/>
                    <a:pt x="28" y="47"/>
                    <a:pt x="28" y="47"/>
                  </a:cubicBezTo>
                  <a:cubicBezTo>
                    <a:pt x="29" y="46"/>
                    <a:pt x="31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1" y="47"/>
                    <a:pt x="30" y="48"/>
                    <a:pt x="29" y="48"/>
                  </a:cubicBezTo>
                  <a:close/>
                  <a:moveTo>
                    <a:pt x="29" y="49"/>
                  </a:moveTo>
                  <a:cubicBezTo>
                    <a:pt x="30" y="49"/>
                    <a:pt x="31" y="48"/>
                    <a:pt x="32" y="48"/>
                  </a:cubicBezTo>
                  <a:cubicBezTo>
                    <a:pt x="32" y="48"/>
                    <a:pt x="32" y="48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1" y="50"/>
                    <a:pt x="30" y="50"/>
                    <a:pt x="30" y="51"/>
                  </a:cubicBezTo>
                  <a:cubicBezTo>
                    <a:pt x="30" y="50"/>
                    <a:pt x="29" y="50"/>
                    <a:pt x="29" y="49"/>
                  </a:cubicBezTo>
                  <a:close/>
                  <a:moveTo>
                    <a:pt x="31" y="51"/>
                  </a:moveTo>
                  <a:cubicBezTo>
                    <a:pt x="31" y="51"/>
                    <a:pt x="30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4" y="51"/>
                  </a:moveTo>
                  <a:cubicBezTo>
                    <a:pt x="4" y="51"/>
                    <a:pt x="5" y="51"/>
                    <a:pt x="5" y="51"/>
                  </a:cubicBezTo>
                  <a:cubicBezTo>
                    <a:pt x="5" y="51"/>
                    <a:pt x="5" y="51"/>
                    <a:pt x="5" y="50"/>
                  </a:cubicBezTo>
                  <a:cubicBezTo>
                    <a:pt x="5" y="50"/>
                    <a:pt x="6" y="49"/>
                    <a:pt x="6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1"/>
                    <a:pt x="5" y="51"/>
                    <a:pt x="4" y="51"/>
                  </a:cubicBezTo>
                  <a:close/>
                  <a:moveTo>
                    <a:pt x="4" y="53"/>
                  </a:moveTo>
                  <a:cubicBezTo>
                    <a:pt x="4" y="53"/>
                    <a:pt x="4" y="53"/>
                    <a:pt x="5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5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lose/>
                  <a:moveTo>
                    <a:pt x="3" y="56"/>
                  </a:move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3" y="56"/>
                    <a:pt x="3" y="57"/>
                    <a:pt x="2" y="57"/>
                  </a:cubicBezTo>
                  <a:cubicBezTo>
                    <a:pt x="2" y="57"/>
                    <a:pt x="2" y="57"/>
                    <a:pt x="3" y="56"/>
                  </a:cubicBezTo>
                  <a:close/>
                  <a:moveTo>
                    <a:pt x="2" y="59"/>
                  </a:moveTo>
                  <a:cubicBezTo>
                    <a:pt x="2" y="58"/>
                    <a:pt x="3" y="57"/>
                    <a:pt x="4" y="56"/>
                  </a:cubicBezTo>
                  <a:cubicBezTo>
                    <a:pt x="5" y="57"/>
                    <a:pt x="5" y="57"/>
                    <a:pt x="6" y="58"/>
                  </a:cubicBezTo>
                  <a:cubicBezTo>
                    <a:pt x="5" y="59"/>
                    <a:pt x="4" y="59"/>
                    <a:pt x="2" y="60"/>
                  </a:cubicBezTo>
                  <a:cubicBezTo>
                    <a:pt x="2" y="60"/>
                    <a:pt x="2" y="59"/>
                    <a:pt x="2" y="59"/>
                  </a:cubicBezTo>
                  <a:close/>
                  <a:moveTo>
                    <a:pt x="6" y="62"/>
                  </a:moveTo>
                  <a:cubicBezTo>
                    <a:pt x="5" y="62"/>
                    <a:pt x="4" y="61"/>
                    <a:pt x="3" y="61"/>
                  </a:cubicBezTo>
                  <a:cubicBezTo>
                    <a:pt x="4" y="60"/>
                    <a:pt x="6" y="59"/>
                    <a:pt x="7" y="59"/>
                  </a:cubicBezTo>
                  <a:cubicBezTo>
                    <a:pt x="7" y="59"/>
                    <a:pt x="7" y="58"/>
                    <a:pt x="7" y="58"/>
                  </a:cubicBezTo>
                  <a:cubicBezTo>
                    <a:pt x="8" y="59"/>
                    <a:pt x="8" y="59"/>
                    <a:pt x="9" y="60"/>
                  </a:cubicBezTo>
                  <a:cubicBezTo>
                    <a:pt x="8" y="61"/>
                    <a:pt x="7" y="61"/>
                    <a:pt x="6" y="62"/>
                  </a:cubicBezTo>
                  <a:close/>
                  <a:moveTo>
                    <a:pt x="7" y="63"/>
                  </a:moveTo>
                  <a:cubicBezTo>
                    <a:pt x="8" y="62"/>
                    <a:pt x="9" y="61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1"/>
                    <a:pt x="11" y="61"/>
                    <a:pt x="11" y="61"/>
                  </a:cubicBezTo>
                  <a:cubicBezTo>
                    <a:pt x="10" y="62"/>
                    <a:pt x="9" y="63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8" y="63"/>
                    <a:pt x="7" y="63"/>
                    <a:pt x="7" y="63"/>
                  </a:cubicBezTo>
                  <a:close/>
                  <a:moveTo>
                    <a:pt x="11" y="65"/>
                  </a:moveTo>
                  <a:cubicBezTo>
                    <a:pt x="11" y="64"/>
                    <a:pt x="11" y="64"/>
                    <a:pt x="11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3"/>
                    <a:pt x="11" y="62"/>
                    <a:pt x="12" y="62"/>
                  </a:cubicBezTo>
                  <a:cubicBezTo>
                    <a:pt x="12" y="62"/>
                    <a:pt x="12" y="62"/>
                    <a:pt x="12" y="61"/>
                  </a:cubicBezTo>
                  <a:cubicBezTo>
                    <a:pt x="12" y="62"/>
                    <a:pt x="12" y="62"/>
                    <a:pt x="13" y="62"/>
                  </a:cubicBezTo>
                  <a:cubicBezTo>
                    <a:pt x="13" y="62"/>
                    <a:pt x="13" y="62"/>
                    <a:pt x="14" y="62"/>
                  </a:cubicBezTo>
                  <a:cubicBezTo>
                    <a:pt x="13" y="63"/>
                    <a:pt x="12" y="64"/>
                    <a:pt x="11" y="65"/>
                  </a:cubicBezTo>
                  <a:close/>
                  <a:moveTo>
                    <a:pt x="12" y="65"/>
                  </a:moveTo>
                  <a:cubicBezTo>
                    <a:pt x="13" y="64"/>
                    <a:pt x="14" y="63"/>
                    <a:pt x="15" y="63"/>
                  </a:cubicBezTo>
                  <a:cubicBezTo>
                    <a:pt x="15" y="63"/>
                    <a:pt x="15" y="62"/>
                    <a:pt x="15" y="62"/>
                  </a:cubicBezTo>
                  <a:cubicBezTo>
                    <a:pt x="16" y="63"/>
                    <a:pt x="16" y="63"/>
                    <a:pt x="17" y="63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4" y="65"/>
                    <a:pt x="13" y="65"/>
                    <a:pt x="12" y="65"/>
                  </a:cubicBezTo>
                  <a:close/>
                  <a:moveTo>
                    <a:pt x="15" y="67"/>
                  </a:moveTo>
                  <a:cubicBezTo>
                    <a:pt x="15" y="66"/>
                    <a:pt x="16" y="65"/>
                    <a:pt x="17" y="65"/>
                  </a:cubicBezTo>
                  <a:cubicBezTo>
                    <a:pt x="16" y="65"/>
                    <a:pt x="16" y="66"/>
                    <a:pt x="16" y="66"/>
                  </a:cubicBezTo>
                  <a:cubicBezTo>
                    <a:pt x="16" y="66"/>
                    <a:pt x="16" y="67"/>
                    <a:pt x="16" y="67"/>
                  </a:cubicBezTo>
                  <a:cubicBezTo>
                    <a:pt x="15" y="67"/>
                    <a:pt x="15" y="67"/>
                    <a:pt x="14" y="68"/>
                  </a:cubicBezTo>
                  <a:cubicBezTo>
                    <a:pt x="14" y="67"/>
                    <a:pt x="14" y="67"/>
                    <a:pt x="15" y="67"/>
                  </a:cubicBezTo>
                  <a:close/>
                  <a:moveTo>
                    <a:pt x="14" y="72"/>
                  </a:moveTo>
                  <a:cubicBezTo>
                    <a:pt x="14" y="71"/>
                    <a:pt x="14" y="71"/>
                    <a:pt x="14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5" y="69"/>
                    <a:pt x="15" y="69"/>
                  </a:cubicBezTo>
                  <a:cubicBezTo>
                    <a:pt x="15" y="68"/>
                    <a:pt x="15" y="68"/>
                    <a:pt x="16" y="68"/>
                  </a:cubicBezTo>
                  <a:cubicBezTo>
                    <a:pt x="16" y="68"/>
                    <a:pt x="16" y="69"/>
                    <a:pt x="16" y="70"/>
                  </a:cubicBezTo>
                  <a:cubicBezTo>
                    <a:pt x="15" y="70"/>
                    <a:pt x="14" y="71"/>
                    <a:pt x="14" y="72"/>
                  </a:cubicBezTo>
                  <a:close/>
                  <a:moveTo>
                    <a:pt x="15" y="74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3"/>
                    <a:pt x="15" y="72"/>
                    <a:pt x="16" y="70"/>
                  </a:cubicBezTo>
                  <a:cubicBezTo>
                    <a:pt x="17" y="71"/>
                    <a:pt x="17" y="71"/>
                    <a:pt x="18" y="71"/>
                  </a:cubicBezTo>
                  <a:cubicBezTo>
                    <a:pt x="17" y="72"/>
                    <a:pt x="16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lose/>
                  <a:moveTo>
                    <a:pt x="18" y="75"/>
                  </a:moveTo>
                  <a:cubicBezTo>
                    <a:pt x="17" y="75"/>
                    <a:pt x="17" y="75"/>
                    <a:pt x="16" y="74"/>
                  </a:cubicBezTo>
                  <a:cubicBezTo>
                    <a:pt x="17" y="73"/>
                    <a:pt x="18" y="73"/>
                    <a:pt x="19" y="72"/>
                  </a:cubicBezTo>
                  <a:cubicBezTo>
                    <a:pt x="19" y="72"/>
                    <a:pt x="19" y="71"/>
                    <a:pt x="19" y="71"/>
                  </a:cubicBezTo>
                  <a:cubicBezTo>
                    <a:pt x="20" y="72"/>
                    <a:pt x="20" y="72"/>
                    <a:pt x="21" y="72"/>
                  </a:cubicBezTo>
                  <a:cubicBezTo>
                    <a:pt x="20" y="73"/>
                    <a:pt x="19" y="74"/>
                    <a:pt x="18" y="75"/>
                  </a:cubicBezTo>
                  <a:close/>
                  <a:moveTo>
                    <a:pt x="22" y="75"/>
                  </a:moveTo>
                  <a:cubicBezTo>
                    <a:pt x="21" y="76"/>
                    <a:pt x="21" y="76"/>
                    <a:pt x="19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20" y="74"/>
                    <a:pt x="21" y="73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2"/>
                    <a:pt x="23" y="73"/>
                    <a:pt x="24" y="73"/>
                  </a:cubicBezTo>
                  <a:cubicBezTo>
                    <a:pt x="23" y="73"/>
                    <a:pt x="23" y="74"/>
                    <a:pt x="22" y="75"/>
                  </a:cubicBezTo>
                  <a:close/>
                  <a:moveTo>
                    <a:pt x="29" y="66"/>
                  </a:moveTo>
                  <a:cubicBezTo>
                    <a:pt x="28" y="66"/>
                    <a:pt x="27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5"/>
                    <a:pt x="28" y="65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1" y="64"/>
                    <a:pt x="32" y="63"/>
                    <a:pt x="32" y="63"/>
                  </a:cubicBezTo>
                  <a:cubicBezTo>
                    <a:pt x="31" y="64"/>
                    <a:pt x="30" y="65"/>
                    <a:pt x="29" y="66"/>
                  </a:cubicBezTo>
                  <a:close/>
                  <a:moveTo>
                    <a:pt x="26" y="65"/>
                  </a:moveTo>
                  <a:cubicBezTo>
                    <a:pt x="26" y="65"/>
                    <a:pt x="26" y="64"/>
                    <a:pt x="26" y="64"/>
                  </a:cubicBezTo>
                  <a:cubicBezTo>
                    <a:pt x="27" y="64"/>
                    <a:pt x="27" y="64"/>
                    <a:pt x="28" y="63"/>
                  </a:cubicBezTo>
                  <a:cubicBezTo>
                    <a:pt x="27" y="64"/>
                    <a:pt x="27" y="64"/>
                    <a:pt x="26" y="65"/>
                  </a:cubicBezTo>
                  <a:close/>
                  <a:moveTo>
                    <a:pt x="30" y="63"/>
                  </a:moveTo>
                  <a:cubicBezTo>
                    <a:pt x="30" y="63"/>
                    <a:pt x="29" y="63"/>
                    <a:pt x="28" y="63"/>
                  </a:cubicBezTo>
                  <a:cubicBezTo>
                    <a:pt x="28" y="63"/>
                    <a:pt x="28" y="63"/>
                    <a:pt x="27" y="63"/>
                  </a:cubicBezTo>
                  <a:cubicBezTo>
                    <a:pt x="27" y="62"/>
                    <a:pt x="26" y="62"/>
                    <a:pt x="26" y="63"/>
                  </a:cubicBezTo>
                  <a:cubicBezTo>
                    <a:pt x="25" y="66"/>
                    <a:pt x="25" y="69"/>
                    <a:pt x="25" y="72"/>
                  </a:cubicBezTo>
                  <a:cubicBezTo>
                    <a:pt x="24" y="72"/>
                    <a:pt x="23" y="71"/>
                    <a:pt x="22" y="71"/>
                  </a:cubicBezTo>
                  <a:cubicBezTo>
                    <a:pt x="20" y="71"/>
                    <a:pt x="19" y="70"/>
                    <a:pt x="17" y="70"/>
                  </a:cubicBezTo>
                  <a:cubicBezTo>
                    <a:pt x="16" y="69"/>
                    <a:pt x="17" y="68"/>
                    <a:pt x="17" y="67"/>
                  </a:cubicBezTo>
                  <a:cubicBezTo>
                    <a:pt x="17" y="66"/>
                    <a:pt x="17" y="65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2"/>
                    <a:pt x="18" y="62"/>
                    <a:pt x="17" y="62"/>
                  </a:cubicBezTo>
                  <a:cubicBezTo>
                    <a:pt x="13" y="61"/>
                    <a:pt x="9" y="59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4"/>
                    <a:pt x="6" y="53"/>
                    <a:pt x="6" y="52"/>
                  </a:cubicBezTo>
                  <a:cubicBezTo>
                    <a:pt x="7" y="50"/>
                    <a:pt x="8" y="49"/>
                    <a:pt x="8" y="47"/>
                  </a:cubicBezTo>
                  <a:cubicBezTo>
                    <a:pt x="11" y="49"/>
                    <a:pt x="15" y="51"/>
                    <a:pt x="19" y="52"/>
                  </a:cubicBezTo>
                  <a:cubicBezTo>
                    <a:pt x="22" y="53"/>
                    <a:pt x="26" y="54"/>
                    <a:pt x="29" y="53"/>
                  </a:cubicBezTo>
                  <a:cubicBezTo>
                    <a:pt x="31" y="53"/>
                    <a:pt x="33" y="51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7"/>
                    <a:pt x="33" y="47"/>
                    <a:pt x="33" y="47"/>
                  </a:cubicBezTo>
                  <a:cubicBezTo>
                    <a:pt x="33" y="45"/>
                    <a:pt x="32" y="43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9" y="40"/>
                    <a:pt x="29" y="40"/>
                  </a:cubicBezTo>
                  <a:cubicBezTo>
                    <a:pt x="25" y="38"/>
                    <a:pt x="21" y="37"/>
                    <a:pt x="17" y="34"/>
                  </a:cubicBezTo>
                  <a:cubicBezTo>
                    <a:pt x="14" y="32"/>
                    <a:pt x="12" y="28"/>
                    <a:pt x="12" y="24"/>
                  </a:cubicBezTo>
                  <a:cubicBezTo>
                    <a:pt x="12" y="20"/>
                    <a:pt x="13" y="16"/>
                    <a:pt x="15" y="14"/>
                  </a:cubicBezTo>
                  <a:cubicBezTo>
                    <a:pt x="17" y="12"/>
                    <a:pt x="18" y="11"/>
                    <a:pt x="20" y="10"/>
                  </a:cubicBezTo>
                  <a:cubicBezTo>
                    <a:pt x="22" y="9"/>
                    <a:pt x="24" y="9"/>
                    <a:pt x="26" y="9"/>
                  </a:cubicBezTo>
                  <a:cubicBezTo>
                    <a:pt x="27" y="9"/>
                    <a:pt x="27" y="9"/>
                    <a:pt x="28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30" y="5"/>
                    <a:pt x="30" y="3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3" y="1"/>
                    <a:pt x="34" y="1"/>
                  </a:cubicBezTo>
                  <a:cubicBezTo>
                    <a:pt x="35" y="2"/>
                    <a:pt x="37" y="1"/>
                    <a:pt x="38" y="2"/>
                  </a:cubicBezTo>
                  <a:cubicBezTo>
                    <a:pt x="38" y="3"/>
                    <a:pt x="37" y="5"/>
                    <a:pt x="37" y="6"/>
                  </a:cubicBezTo>
                  <a:cubicBezTo>
                    <a:pt x="37" y="7"/>
                    <a:pt x="37" y="8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40" y="11"/>
                    <a:pt x="45" y="11"/>
                    <a:pt x="47" y="14"/>
                  </a:cubicBezTo>
                  <a:cubicBezTo>
                    <a:pt x="48" y="15"/>
                    <a:pt x="48" y="15"/>
                    <a:pt x="47" y="16"/>
                  </a:cubicBezTo>
                  <a:cubicBezTo>
                    <a:pt x="47" y="17"/>
                    <a:pt x="47" y="18"/>
                    <a:pt x="46" y="18"/>
                  </a:cubicBezTo>
                  <a:cubicBezTo>
                    <a:pt x="46" y="20"/>
                    <a:pt x="45" y="22"/>
                    <a:pt x="44" y="23"/>
                  </a:cubicBezTo>
                  <a:cubicBezTo>
                    <a:pt x="43" y="22"/>
                    <a:pt x="42" y="21"/>
                    <a:pt x="40" y="21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7" y="19"/>
                    <a:pt x="35" y="18"/>
                  </a:cubicBezTo>
                  <a:cubicBezTo>
                    <a:pt x="35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1" y="17"/>
                    <a:pt x="28" y="17"/>
                    <a:pt x="26" y="18"/>
                  </a:cubicBezTo>
                  <a:cubicBezTo>
                    <a:pt x="24" y="19"/>
                    <a:pt x="23" y="21"/>
                    <a:pt x="23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6"/>
                    <a:pt x="25" y="29"/>
                    <a:pt x="27" y="30"/>
                  </a:cubicBezTo>
                  <a:cubicBezTo>
                    <a:pt x="30" y="32"/>
                    <a:pt x="34" y="33"/>
                    <a:pt x="38" y="35"/>
                  </a:cubicBezTo>
                  <a:cubicBezTo>
                    <a:pt x="42" y="37"/>
                    <a:pt x="44" y="41"/>
                    <a:pt x="45" y="45"/>
                  </a:cubicBezTo>
                  <a:cubicBezTo>
                    <a:pt x="45" y="49"/>
                    <a:pt x="44" y="53"/>
                    <a:pt x="42" y="56"/>
                  </a:cubicBezTo>
                  <a:cubicBezTo>
                    <a:pt x="40" y="58"/>
                    <a:pt x="38" y="60"/>
                    <a:pt x="35" y="62"/>
                  </a:cubicBezTo>
                  <a:cubicBezTo>
                    <a:pt x="34" y="62"/>
                    <a:pt x="32" y="63"/>
                    <a:pt x="30" y="63"/>
                  </a:cubicBezTo>
                  <a:close/>
                  <a:moveTo>
                    <a:pt x="34" y="63"/>
                  </a:moveTo>
                  <a:cubicBezTo>
                    <a:pt x="34" y="63"/>
                    <a:pt x="34" y="63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4" y="64"/>
                    <a:pt x="34" y="64"/>
                    <a:pt x="33" y="65"/>
                  </a:cubicBezTo>
                  <a:cubicBezTo>
                    <a:pt x="33" y="65"/>
                    <a:pt x="32" y="65"/>
                    <a:pt x="31" y="66"/>
                  </a:cubicBezTo>
                  <a:cubicBezTo>
                    <a:pt x="32" y="65"/>
                    <a:pt x="33" y="64"/>
                    <a:pt x="34" y="64"/>
                  </a:cubicBezTo>
                  <a:cubicBezTo>
                    <a:pt x="34" y="63"/>
                    <a:pt x="34" y="63"/>
                    <a:pt x="34" y="6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1" name="Freeform 13519"/>
            <p:cNvSpPr>
              <a:spLocks/>
            </p:cNvSpPr>
            <p:nvPr/>
          </p:nvSpPr>
          <p:spPr bwMode="auto">
            <a:xfrm>
              <a:off x="5694464" y="3741843"/>
              <a:ext cx="47534" cy="100554"/>
            </a:xfrm>
            <a:custGeom>
              <a:avLst/>
              <a:gdLst>
                <a:gd name="T0" fmla="*/ 10 w 11"/>
                <a:gd name="T1" fmla="*/ 22 h 23"/>
                <a:gd name="T2" fmla="*/ 9 w 11"/>
                <a:gd name="T3" fmla="*/ 2 h 23"/>
                <a:gd name="T4" fmla="*/ 8 w 11"/>
                <a:gd name="T5" fmla="*/ 1 h 23"/>
                <a:gd name="T6" fmla="*/ 10 w 11"/>
                <a:gd name="T7" fmla="*/ 23 h 23"/>
                <a:gd name="T8" fmla="*/ 10 w 1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3">
                  <a:moveTo>
                    <a:pt x="10" y="22"/>
                  </a:moveTo>
                  <a:cubicBezTo>
                    <a:pt x="2" y="18"/>
                    <a:pt x="1" y="7"/>
                    <a:pt x="9" y="2"/>
                  </a:cubicBezTo>
                  <a:cubicBezTo>
                    <a:pt x="9" y="1"/>
                    <a:pt x="9" y="0"/>
                    <a:pt x="8" y="1"/>
                  </a:cubicBezTo>
                  <a:cubicBezTo>
                    <a:pt x="0" y="6"/>
                    <a:pt x="1" y="18"/>
                    <a:pt x="10" y="23"/>
                  </a:cubicBezTo>
                  <a:cubicBezTo>
                    <a:pt x="10" y="23"/>
                    <a:pt x="11" y="22"/>
                    <a:pt x="10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2" name="Freeform 13520"/>
            <p:cNvSpPr>
              <a:spLocks/>
            </p:cNvSpPr>
            <p:nvPr/>
          </p:nvSpPr>
          <p:spPr bwMode="auto">
            <a:xfrm>
              <a:off x="5751139" y="3867991"/>
              <a:ext cx="54847" cy="76786"/>
            </a:xfrm>
            <a:custGeom>
              <a:avLst/>
              <a:gdLst>
                <a:gd name="T0" fmla="*/ 7 w 13"/>
                <a:gd name="T1" fmla="*/ 0 h 18"/>
                <a:gd name="T2" fmla="*/ 7 w 13"/>
                <a:gd name="T3" fmla="*/ 1 h 18"/>
                <a:gd name="T4" fmla="*/ 10 w 13"/>
                <a:gd name="T5" fmla="*/ 11 h 18"/>
                <a:gd name="T6" fmla="*/ 1 w 13"/>
                <a:gd name="T7" fmla="*/ 16 h 18"/>
                <a:gd name="T8" fmla="*/ 1 w 13"/>
                <a:gd name="T9" fmla="*/ 17 h 18"/>
                <a:gd name="T10" fmla="*/ 11 w 13"/>
                <a:gd name="T11" fmla="*/ 12 h 18"/>
                <a:gd name="T12" fmla="*/ 7 w 1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8">
                  <a:moveTo>
                    <a:pt x="7" y="0"/>
                  </a:moveTo>
                  <a:cubicBezTo>
                    <a:pt x="7" y="0"/>
                    <a:pt x="6" y="1"/>
                    <a:pt x="7" y="1"/>
                  </a:cubicBezTo>
                  <a:cubicBezTo>
                    <a:pt x="9" y="3"/>
                    <a:pt x="11" y="7"/>
                    <a:pt x="10" y="11"/>
                  </a:cubicBezTo>
                  <a:cubicBezTo>
                    <a:pt x="9" y="15"/>
                    <a:pt x="5" y="17"/>
                    <a:pt x="1" y="16"/>
                  </a:cubicBezTo>
                  <a:cubicBezTo>
                    <a:pt x="1" y="16"/>
                    <a:pt x="0" y="17"/>
                    <a:pt x="1" y="17"/>
                  </a:cubicBezTo>
                  <a:cubicBezTo>
                    <a:pt x="5" y="18"/>
                    <a:pt x="10" y="16"/>
                    <a:pt x="11" y="12"/>
                  </a:cubicBezTo>
                  <a:cubicBezTo>
                    <a:pt x="13" y="8"/>
                    <a:pt x="11" y="3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3" name="Freeform 13521"/>
            <p:cNvSpPr>
              <a:spLocks/>
            </p:cNvSpPr>
            <p:nvPr/>
          </p:nvSpPr>
          <p:spPr bwMode="auto">
            <a:xfrm>
              <a:off x="5805986" y="3849709"/>
              <a:ext cx="27424" cy="43878"/>
            </a:xfrm>
            <a:custGeom>
              <a:avLst/>
              <a:gdLst>
                <a:gd name="T0" fmla="*/ 6 w 6"/>
                <a:gd name="T1" fmla="*/ 10 h 10"/>
                <a:gd name="T2" fmla="*/ 1 w 6"/>
                <a:gd name="T3" fmla="*/ 1 h 10"/>
                <a:gd name="T4" fmla="*/ 1 w 6"/>
                <a:gd name="T5" fmla="*/ 2 h 10"/>
                <a:gd name="T6" fmla="*/ 5 w 6"/>
                <a:gd name="T7" fmla="*/ 10 h 10"/>
                <a:gd name="T8" fmla="*/ 6 w 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6" y="6"/>
                    <a:pt x="4" y="3"/>
                    <a:pt x="1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5" y="6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4" name="Freeform 13522"/>
            <p:cNvSpPr>
              <a:spLocks/>
            </p:cNvSpPr>
            <p:nvPr/>
          </p:nvSpPr>
          <p:spPr bwMode="auto">
            <a:xfrm>
              <a:off x="5668868" y="3910041"/>
              <a:ext cx="12798" cy="34737"/>
            </a:xfrm>
            <a:custGeom>
              <a:avLst/>
              <a:gdLst>
                <a:gd name="T0" fmla="*/ 2 w 3"/>
                <a:gd name="T1" fmla="*/ 7 h 8"/>
                <a:gd name="T2" fmla="*/ 3 w 3"/>
                <a:gd name="T3" fmla="*/ 1 h 8"/>
                <a:gd name="T4" fmla="*/ 2 w 3"/>
                <a:gd name="T5" fmla="*/ 1 h 8"/>
                <a:gd name="T6" fmla="*/ 0 w 3"/>
                <a:gd name="T7" fmla="*/ 6 h 8"/>
                <a:gd name="T8" fmla="*/ 2 w 3"/>
                <a:gd name="T9" fmla="*/ 8 h 8"/>
                <a:gd name="T10" fmla="*/ 2 w 3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2" y="7"/>
                  </a:moveTo>
                  <a:cubicBezTo>
                    <a:pt x="0" y="7"/>
                    <a:pt x="3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3" y="7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5" name="Freeform 13524"/>
            <p:cNvSpPr>
              <a:spLocks/>
            </p:cNvSpPr>
            <p:nvPr/>
          </p:nvSpPr>
          <p:spPr bwMode="auto">
            <a:xfrm>
              <a:off x="5763936" y="3716247"/>
              <a:ext cx="16455" cy="34737"/>
            </a:xfrm>
            <a:custGeom>
              <a:avLst/>
              <a:gdLst>
                <a:gd name="T0" fmla="*/ 0 w 4"/>
                <a:gd name="T1" fmla="*/ 6 h 8"/>
                <a:gd name="T2" fmla="*/ 4 w 4"/>
                <a:gd name="T3" fmla="*/ 0 h 8"/>
                <a:gd name="T4" fmla="*/ 3 w 4"/>
                <a:gd name="T5" fmla="*/ 0 h 8"/>
                <a:gd name="T6" fmla="*/ 1 w 4"/>
                <a:gd name="T7" fmla="*/ 6 h 8"/>
                <a:gd name="T8" fmla="*/ 0 w 4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6"/>
                  </a:moveTo>
                  <a:cubicBezTo>
                    <a:pt x="3" y="8"/>
                    <a:pt x="4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2" y="6"/>
                    <a:pt x="1" y="6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6" name="Freeform 13525"/>
            <p:cNvSpPr>
              <a:spLocks/>
            </p:cNvSpPr>
            <p:nvPr/>
          </p:nvSpPr>
          <p:spPr bwMode="auto">
            <a:xfrm>
              <a:off x="5710917" y="3953918"/>
              <a:ext cx="18282" cy="18282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1 h 4"/>
                <a:gd name="T4" fmla="*/ 2 w 4"/>
                <a:gd name="T5" fmla="*/ 3 h 4"/>
                <a:gd name="T6" fmla="*/ 3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2"/>
                    <a:pt x="2" y="3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7" name="Freeform 13526"/>
            <p:cNvSpPr>
              <a:spLocks/>
            </p:cNvSpPr>
            <p:nvPr/>
          </p:nvSpPr>
          <p:spPr bwMode="auto">
            <a:xfrm>
              <a:off x="5833409" y="3745499"/>
              <a:ext cx="12798" cy="14626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3 h 3"/>
                <a:gd name="T4" fmla="*/ 3 w 3"/>
                <a:gd name="T5" fmla="*/ 2 h 3"/>
                <a:gd name="T6" fmla="*/ 0 w 3"/>
                <a:gd name="T7" fmla="*/ 1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8" name="Freeform 13527"/>
            <p:cNvSpPr>
              <a:spLocks noEditPoints="1"/>
            </p:cNvSpPr>
            <p:nvPr/>
          </p:nvSpPr>
          <p:spPr bwMode="auto">
            <a:xfrm>
              <a:off x="9338139" y="4595629"/>
              <a:ext cx="276064" cy="310800"/>
            </a:xfrm>
            <a:custGeom>
              <a:avLst/>
              <a:gdLst>
                <a:gd name="T0" fmla="*/ 29 w 64"/>
                <a:gd name="T1" fmla="*/ 47 h 72"/>
                <a:gd name="T2" fmla="*/ 32 w 64"/>
                <a:gd name="T3" fmla="*/ 44 h 72"/>
                <a:gd name="T4" fmla="*/ 40 w 64"/>
                <a:gd name="T5" fmla="*/ 45 h 72"/>
                <a:gd name="T6" fmla="*/ 59 w 64"/>
                <a:gd name="T7" fmla="*/ 11 h 72"/>
                <a:gd name="T8" fmla="*/ 21 w 64"/>
                <a:gd name="T9" fmla="*/ 15 h 72"/>
                <a:gd name="T10" fmla="*/ 24 w 64"/>
                <a:gd name="T11" fmla="*/ 37 h 72"/>
                <a:gd name="T12" fmla="*/ 24 w 64"/>
                <a:gd name="T13" fmla="*/ 38 h 72"/>
                <a:gd name="T14" fmla="*/ 6 w 64"/>
                <a:gd name="T15" fmla="*/ 58 h 72"/>
                <a:gd name="T16" fmla="*/ 1 w 64"/>
                <a:gd name="T17" fmla="*/ 64 h 72"/>
                <a:gd name="T18" fmla="*/ 6 w 64"/>
                <a:gd name="T19" fmla="*/ 71 h 72"/>
                <a:gd name="T20" fmla="*/ 4 w 64"/>
                <a:gd name="T21" fmla="*/ 68 h 72"/>
                <a:gd name="T22" fmla="*/ 2 w 64"/>
                <a:gd name="T23" fmla="*/ 64 h 72"/>
                <a:gd name="T24" fmla="*/ 4 w 64"/>
                <a:gd name="T25" fmla="*/ 67 h 72"/>
                <a:gd name="T26" fmla="*/ 3 w 64"/>
                <a:gd name="T27" fmla="*/ 63 h 72"/>
                <a:gd name="T28" fmla="*/ 6 w 64"/>
                <a:gd name="T29" fmla="*/ 66 h 72"/>
                <a:gd name="T30" fmla="*/ 4 w 64"/>
                <a:gd name="T31" fmla="*/ 63 h 72"/>
                <a:gd name="T32" fmla="*/ 5 w 64"/>
                <a:gd name="T33" fmla="*/ 65 h 72"/>
                <a:gd name="T34" fmla="*/ 6 w 64"/>
                <a:gd name="T35" fmla="*/ 64 h 72"/>
                <a:gd name="T36" fmla="*/ 5 w 64"/>
                <a:gd name="T37" fmla="*/ 61 h 72"/>
                <a:gd name="T38" fmla="*/ 7 w 64"/>
                <a:gd name="T39" fmla="*/ 63 h 72"/>
                <a:gd name="T40" fmla="*/ 5 w 64"/>
                <a:gd name="T41" fmla="*/ 60 h 72"/>
                <a:gd name="T42" fmla="*/ 9 w 64"/>
                <a:gd name="T43" fmla="*/ 63 h 72"/>
                <a:gd name="T44" fmla="*/ 6 w 64"/>
                <a:gd name="T45" fmla="*/ 59 h 72"/>
                <a:gd name="T46" fmla="*/ 9 w 64"/>
                <a:gd name="T47" fmla="*/ 62 h 72"/>
                <a:gd name="T48" fmla="*/ 7 w 64"/>
                <a:gd name="T49" fmla="*/ 58 h 72"/>
                <a:gd name="T50" fmla="*/ 11 w 64"/>
                <a:gd name="T51" fmla="*/ 61 h 72"/>
                <a:gd name="T52" fmla="*/ 8 w 64"/>
                <a:gd name="T53" fmla="*/ 57 h 72"/>
                <a:gd name="T54" fmla="*/ 12 w 64"/>
                <a:gd name="T55" fmla="*/ 59 h 72"/>
                <a:gd name="T56" fmla="*/ 9 w 64"/>
                <a:gd name="T57" fmla="*/ 56 h 72"/>
                <a:gd name="T58" fmla="*/ 12 w 64"/>
                <a:gd name="T59" fmla="*/ 58 h 72"/>
                <a:gd name="T60" fmla="*/ 10 w 64"/>
                <a:gd name="T61" fmla="*/ 55 h 72"/>
                <a:gd name="T62" fmla="*/ 13 w 64"/>
                <a:gd name="T63" fmla="*/ 57 h 72"/>
                <a:gd name="T64" fmla="*/ 13 w 64"/>
                <a:gd name="T65" fmla="*/ 56 h 72"/>
                <a:gd name="T66" fmla="*/ 14 w 64"/>
                <a:gd name="T67" fmla="*/ 55 h 72"/>
                <a:gd name="T68" fmla="*/ 14 w 64"/>
                <a:gd name="T69" fmla="*/ 55 h 72"/>
                <a:gd name="T70" fmla="*/ 13 w 64"/>
                <a:gd name="T71" fmla="*/ 52 h 72"/>
                <a:gd name="T72" fmla="*/ 15 w 64"/>
                <a:gd name="T73" fmla="*/ 54 h 72"/>
                <a:gd name="T74" fmla="*/ 14 w 64"/>
                <a:gd name="T75" fmla="*/ 50 h 72"/>
                <a:gd name="T76" fmla="*/ 16 w 64"/>
                <a:gd name="T77" fmla="*/ 52 h 72"/>
                <a:gd name="T78" fmla="*/ 15 w 64"/>
                <a:gd name="T79" fmla="*/ 49 h 72"/>
                <a:gd name="T80" fmla="*/ 18 w 64"/>
                <a:gd name="T81" fmla="*/ 51 h 72"/>
                <a:gd name="T82" fmla="*/ 16 w 64"/>
                <a:gd name="T83" fmla="*/ 48 h 72"/>
                <a:gd name="T84" fmla="*/ 19 w 64"/>
                <a:gd name="T85" fmla="*/ 50 h 72"/>
                <a:gd name="T86" fmla="*/ 17 w 64"/>
                <a:gd name="T87" fmla="*/ 46 h 72"/>
                <a:gd name="T88" fmla="*/ 20 w 64"/>
                <a:gd name="T89" fmla="*/ 48 h 72"/>
                <a:gd name="T90" fmla="*/ 19 w 64"/>
                <a:gd name="T91" fmla="*/ 45 h 72"/>
                <a:gd name="T92" fmla="*/ 22 w 64"/>
                <a:gd name="T93" fmla="*/ 47 h 72"/>
                <a:gd name="T94" fmla="*/ 20 w 64"/>
                <a:gd name="T95" fmla="*/ 43 h 72"/>
                <a:gd name="T96" fmla="*/ 23 w 64"/>
                <a:gd name="T97" fmla="*/ 46 h 72"/>
                <a:gd name="T98" fmla="*/ 20 w 64"/>
                <a:gd name="T99" fmla="*/ 43 h 72"/>
                <a:gd name="T100" fmla="*/ 23 w 64"/>
                <a:gd name="T101" fmla="*/ 45 h 72"/>
                <a:gd name="T102" fmla="*/ 21 w 64"/>
                <a:gd name="T103" fmla="*/ 42 h 72"/>
                <a:gd name="T104" fmla="*/ 8 w 64"/>
                <a:gd name="T105" fmla="*/ 69 h 72"/>
                <a:gd name="T106" fmla="*/ 3 w 64"/>
                <a:gd name="T107" fmla="*/ 70 h 72"/>
                <a:gd name="T108" fmla="*/ 3 w 64"/>
                <a:gd name="T109" fmla="*/ 68 h 72"/>
                <a:gd name="T110" fmla="*/ 47 w 64"/>
                <a:gd name="T111" fmla="*/ 3 h 72"/>
                <a:gd name="T112" fmla="*/ 59 w 64"/>
                <a:gd name="T113" fmla="*/ 12 h 72"/>
                <a:gd name="T114" fmla="*/ 40 w 64"/>
                <a:gd name="T115" fmla="*/ 44 h 72"/>
                <a:gd name="T116" fmla="*/ 21 w 64"/>
                <a:gd name="T117" fmla="*/ 26 h 72"/>
                <a:gd name="T118" fmla="*/ 22 w 64"/>
                <a:gd name="T119" fmla="*/ 41 h 72"/>
                <a:gd name="T120" fmla="*/ 28 w 64"/>
                <a:gd name="T121" fmla="*/ 40 h 72"/>
                <a:gd name="T122" fmla="*/ 32 w 64"/>
                <a:gd name="T123" fmla="*/ 43 h 72"/>
                <a:gd name="T124" fmla="*/ 25 w 64"/>
                <a:gd name="T125" fmla="*/ 3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" h="72">
                  <a:moveTo>
                    <a:pt x="9" y="70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5" y="44"/>
                    <a:pt x="37" y="45"/>
                    <a:pt x="40" y="45"/>
                  </a:cubicBezTo>
                  <a:cubicBezTo>
                    <a:pt x="47" y="45"/>
                    <a:pt x="54" y="42"/>
                    <a:pt x="59" y="37"/>
                  </a:cubicBezTo>
                  <a:cubicBezTo>
                    <a:pt x="64" y="32"/>
                    <a:pt x="64" y="26"/>
                    <a:pt x="63" y="22"/>
                  </a:cubicBezTo>
                  <a:cubicBezTo>
                    <a:pt x="63" y="18"/>
                    <a:pt x="61" y="14"/>
                    <a:pt x="59" y="11"/>
                  </a:cubicBezTo>
                  <a:cubicBezTo>
                    <a:pt x="58" y="8"/>
                    <a:pt x="55" y="6"/>
                    <a:pt x="52" y="4"/>
                  </a:cubicBezTo>
                  <a:cubicBezTo>
                    <a:pt x="50" y="3"/>
                    <a:pt x="49" y="3"/>
                    <a:pt x="47" y="2"/>
                  </a:cubicBezTo>
                  <a:cubicBezTo>
                    <a:pt x="36" y="0"/>
                    <a:pt x="25" y="5"/>
                    <a:pt x="21" y="15"/>
                  </a:cubicBezTo>
                  <a:cubicBezTo>
                    <a:pt x="20" y="18"/>
                    <a:pt x="19" y="22"/>
                    <a:pt x="20" y="26"/>
                  </a:cubicBezTo>
                  <a:cubicBezTo>
                    <a:pt x="20" y="30"/>
                    <a:pt x="22" y="33"/>
                    <a:pt x="24" y="36"/>
                  </a:cubicBezTo>
                  <a:cubicBezTo>
                    <a:pt x="24" y="36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4"/>
                    <a:pt x="0" y="65"/>
                    <a:pt x="1" y="66"/>
                  </a:cubicBezTo>
                  <a:cubicBezTo>
                    <a:pt x="1" y="68"/>
                    <a:pt x="2" y="70"/>
                    <a:pt x="3" y="70"/>
                  </a:cubicBezTo>
                  <a:cubicBezTo>
                    <a:pt x="4" y="71"/>
                    <a:pt x="5" y="72"/>
                    <a:pt x="6" y="71"/>
                  </a:cubicBezTo>
                  <a:cubicBezTo>
                    <a:pt x="7" y="71"/>
                    <a:pt x="8" y="71"/>
                    <a:pt x="9" y="70"/>
                  </a:cubicBezTo>
                  <a:close/>
                  <a:moveTo>
                    <a:pt x="3" y="68"/>
                  </a:moveTo>
                  <a:cubicBezTo>
                    <a:pt x="3" y="68"/>
                    <a:pt x="3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3" y="66"/>
                    <a:pt x="2" y="65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5"/>
                    <a:pt x="3" y="66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5" y="66"/>
                    <a:pt x="5" y="66"/>
                  </a:cubicBezTo>
                  <a:cubicBezTo>
                    <a:pt x="5" y="66"/>
                    <a:pt x="4" y="66"/>
                    <a:pt x="4" y="66"/>
                  </a:cubicBezTo>
                  <a:cubicBezTo>
                    <a:pt x="4" y="65"/>
                    <a:pt x="3" y="64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6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2"/>
                    <a:pt x="6" y="63"/>
                    <a:pt x="6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3"/>
                    <a:pt x="7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6" y="62"/>
                    <a:pt x="6" y="61"/>
                    <a:pt x="5" y="61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7" y="62"/>
                    <a:pt x="8" y="63"/>
                  </a:cubicBezTo>
                  <a:cubicBezTo>
                    <a:pt x="8" y="63"/>
                    <a:pt x="8" y="63"/>
                    <a:pt x="9" y="63"/>
                  </a:cubicBezTo>
                  <a:cubicBezTo>
                    <a:pt x="9" y="63"/>
                    <a:pt x="9" y="63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1"/>
                    <a:pt x="7" y="60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60"/>
                    <a:pt x="8" y="61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8" y="60"/>
                    <a:pt x="8" y="59"/>
                    <a:pt x="7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9" y="60"/>
                    <a:pt x="10" y="61"/>
                  </a:cubicBezTo>
                  <a:cubicBezTo>
                    <a:pt x="10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0"/>
                    <a:pt x="9" y="58"/>
                    <a:pt x="8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8"/>
                    <a:pt x="10" y="59"/>
                    <a:pt x="11" y="59"/>
                  </a:cubicBezTo>
                  <a:cubicBezTo>
                    <a:pt x="11" y="60"/>
                    <a:pt x="12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8"/>
                    <a:pt x="10" y="57"/>
                    <a:pt x="9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6"/>
                    <a:pt x="11" y="57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1" y="57"/>
                    <a:pt x="11" y="56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5"/>
                    <a:pt x="12" y="56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5"/>
                    <a:pt x="12" y="55"/>
                    <a:pt x="11" y="54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3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3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5" y="52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1"/>
                    <a:pt x="15" y="51"/>
                    <a:pt x="15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0"/>
                    <a:pt x="17" y="51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7" y="50"/>
                    <a:pt x="16" y="49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9"/>
                    <a:pt x="18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49"/>
                    <a:pt x="17" y="48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8" y="47"/>
                    <a:pt x="19" y="48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9" y="47"/>
                    <a:pt x="18" y="47"/>
                    <a:pt x="18" y="46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6"/>
                    <a:pt x="20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1" y="47"/>
                  </a:cubicBezTo>
                  <a:cubicBezTo>
                    <a:pt x="21" y="46"/>
                    <a:pt x="20" y="45"/>
                    <a:pt x="19" y="44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5"/>
                    <a:pt x="21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3" y="46"/>
                    <a:pt x="23" y="46"/>
                  </a:cubicBezTo>
                  <a:cubicBezTo>
                    <a:pt x="22" y="46"/>
                    <a:pt x="22" y="45"/>
                    <a:pt x="22" y="45"/>
                  </a:cubicBezTo>
                  <a:cubicBezTo>
                    <a:pt x="21" y="45"/>
                    <a:pt x="21" y="44"/>
                    <a:pt x="21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2" y="44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4"/>
                    <a:pt x="23" y="44"/>
                  </a:cubicBezTo>
                  <a:cubicBezTo>
                    <a:pt x="23" y="44"/>
                    <a:pt x="22" y="43"/>
                    <a:pt x="21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4"/>
                    <a:pt x="25" y="46"/>
                    <a:pt x="28" y="47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7" y="70"/>
                    <a:pt x="6" y="71"/>
                  </a:cubicBezTo>
                  <a:cubicBezTo>
                    <a:pt x="5" y="71"/>
                    <a:pt x="4" y="70"/>
                    <a:pt x="3" y="70"/>
                  </a:cubicBezTo>
                  <a:cubicBezTo>
                    <a:pt x="2" y="69"/>
                    <a:pt x="2" y="68"/>
                    <a:pt x="1" y="66"/>
                  </a:cubicBezTo>
                  <a:cubicBezTo>
                    <a:pt x="1" y="66"/>
                    <a:pt x="1" y="66"/>
                    <a:pt x="1" y="65"/>
                  </a:cubicBezTo>
                  <a:cubicBezTo>
                    <a:pt x="2" y="66"/>
                    <a:pt x="2" y="67"/>
                    <a:pt x="3" y="68"/>
                  </a:cubicBezTo>
                  <a:close/>
                  <a:moveTo>
                    <a:pt x="21" y="26"/>
                  </a:moveTo>
                  <a:cubicBezTo>
                    <a:pt x="20" y="22"/>
                    <a:pt x="21" y="19"/>
                    <a:pt x="22" y="15"/>
                  </a:cubicBezTo>
                  <a:cubicBezTo>
                    <a:pt x="26" y="6"/>
                    <a:pt x="36" y="1"/>
                    <a:pt x="47" y="3"/>
                  </a:cubicBezTo>
                  <a:cubicBezTo>
                    <a:pt x="48" y="4"/>
                    <a:pt x="50" y="4"/>
                    <a:pt x="51" y="5"/>
                  </a:cubicBezTo>
                  <a:cubicBezTo>
                    <a:pt x="53" y="6"/>
                    <a:pt x="54" y="7"/>
                    <a:pt x="55" y="8"/>
                  </a:cubicBezTo>
                  <a:cubicBezTo>
                    <a:pt x="57" y="9"/>
                    <a:pt x="58" y="10"/>
                    <a:pt x="59" y="12"/>
                  </a:cubicBezTo>
                  <a:cubicBezTo>
                    <a:pt x="61" y="15"/>
                    <a:pt x="62" y="18"/>
                    <a:pt x="62" y="22"/>
                  </a:cubicBezTo>
                  <a:cubicBezTo>
                    <a:pt x="63" y="26"/>
                    <a:pt x="63" y="31"/>
                    <a:pt x="58" y="36"/>
                  </a:cubicBezTo>
                  <a:cubicBezTo>
                    <a:pt x="54" y="41"/>
                    <a:pt x="46" y="44"/>
                    <a:pt x="40" y="44"/>
                  </a:cubicBezTo>
                  <a:cubicBezTo>
                    <a:pt x="35" y="44"/>
                    <a:pt x="31" y="42"/>
                    <a:pt x="28" y="40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3" y="33"/>
                    <a:pt x="21" y="30"/>
                    <a:pt x="21" y="26"/>
                  </a:cubicBezTo>
                  <a:close/>
                  <a:moveTo>
                    <a:pt x="31" y="44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6" y="45"/>
                    <a:pt x="24" y="43"/>
                    <a:pt x="22" y="41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6" y="41"/>
                    <a:pt x="28" y="43"/>
                    <a:pt x="31" y="44"/>
                  </a:cubicBezTo>
                  <a:close/>
                  <a:moveTo>
                    <a:pt x="28" y="40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9" y="41"/>
                    <a:pt x="30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9" y="42"/>
                    <a:pt x="26" y="40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9"/>
                    <a:pt x="27" y="40"/>
                    <a:pt x="28" y="4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9" name="Freeform 13528"/>
            <p:cNvSpPr>
              <a:spLocks noEditPoints="1"/>
            </p:cNvSpPr>
            <p:nvPr/>
          </p:nvSpPr>
          <p:spPr bwMode="auto">
            <a:xfrm>
              <a:off x="9442348" y="4615739"/>
              <a:ext cx="151744" cy="157228"/>
            </a:xfrm>
            <a:custGeom>
              <a:avLst/>
              <a:gdLst>
                <a:gd name="T0" fmla="*/ 35 w 35"/>
                <a:gd name="T1" fmla="*/ 17 h 36"/>
                <a:gd name="T2" fmla="*/ 32 w 35"/>
                <a:gd name="T3" fmla="*/ 9 h 36"/>
                <a:gd name="T4" fmla="*/ 25 w 35"/>
                <a:gd name="T5" fmla="*/ 3 h 36"/>
                <a:gd name="T6" fmla="*/ 22 w 35"/>
                <a:gd name="T7" fmla="*/ 2 h 36"/>
                <a:gd name="T8" fmla="*/ 2 w 35"/>
                <a:gd name="T9" fmla="*/ 12 h 36"/>
                <a:gd name="T10" fmla="*/ 0 w 35"/>
                <a:gd name="T11" fmla="*/ 21 h 36"/>
                <a:gd name="T12" fmla="*/ 4 w 35"/>
                <a:gd name="T13" fmla="*/ 28 h 36"/>
                <a:gd name="T14" fmla="*/ 7 w 35"/>
                <a:gd name="T15" fmla="*/ 32 h 36"/>
                <a:gd name="T16" fmla="*/ 16 w 35"/>
                <a:gd name="T17" fmla="*/ 35 h 36"/>
                <a:gd name="T18" fmla="*/ 31 w 35"/>
                <a:gd name="T19" fmla="*/ 29 h 36"/>
                <a:gd name="T20" fmla="*/ 35 w 35"/>
                <a:gd name="T21" fmla="*/ 17 h 36"/>
                <a:gd name="T22" fmla="*/ 1 w 35"/>
                <a:gd name="T23" fmla="*/ 21 h 36"/>
                <a:gd name="T24" fmla="*/ 2 w 35"/>
                <a:gd name="T25" fmla="*/ 12 h 36"/>
                <a:gd name="T26" fmla="*/ 21 w 35"/>
                <a:gd name="T27" fmla="*/ 3 h 36"/>
                <a:gd name="T28" fmla="*/ 25 w 35"/>
                <a:gd name="T29" fmla="*/ 4 h 36"/>
                <a:gd name="T30" fmla="*/ 28 w 35"/>
                <a:gd name="T31" fmla="*/ 6 h 36"/>
                <a:gd name="T32" fmla="*/ 31 w 35"/>
                <a:gd name="T33" fmla="*/ 9 h 36"/>
                <a:gd name="T34" fmla="*/ 34 w 35"/>
                <a:gd name="T35" fmla="*/ 17 h 36"/>
                <a:gd name="T36" fmla="*/ 31 w 35"/>
                <a:gd name="T37" fmla="*/ 29 h 36"/>
                <a:gd name="T38" fmla="*/ 16 w 35"/>
                <a:gd name="T39" fmla="*/ 35 h 36"/>
                <a:gd name="T40" fmla="*/ 7 w 35"/>
                <a:gd name="T41" fmla="*/ 31 h 36"/>
                <a:gd name="T42" fmla="*/ 4 w 35"/>
                <a:gd name="T43" fmla="*/ 28 h 36"/>
                <a:gd name="T44" fmla="*/ 1 w 35"/>
                <a:gd name="T45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36">
                  <a:moveTo>
                    <a:pt x="35" y="17"/>
                  </a:moveTo>
                  <a:cubicBezTo>
                    <a:pt x="34" y="14"/>
                    <a:pt x="33" y="11"/>
                    <a:pt x="32" y="9"/>
                  </a:cubicBezTo>
                  <a:cubicBezTo>
                    <a:pt x="30" y="6"/>
                    <a:pt x="28" y="5"/>
                    <a:pt x="25" y="3"/>
                  </a:cubicBezTo>
                  <a:cubicBezTo>
                    <a:pt x="24" y="3"/>
                    <a:pt x="23" y="2"/>
                    <a:pt x="22" y="2"/>
                  </a:cubicBezTo>
                  <a:cubicBezTo>
                    <a:pt x="13" y="0"/>
                    <a:pt x="5" y="4"/>
                    <a:pt x="2" y="12"/>
                  </a:cubicBezTo>
                  <a:cubicBezTo>
                    <a:pt x="0" y="14"/>
                    <a:pt x="0" y="18"/>
                    <a:pt x="0" y="21"/>
                  </a:cubicBezTo>
                  <a:cubicBezTo>
                    <a:pt x="1" y="24"/>
                    <a:pt x="2" y="26"/>
                    <a:pt x="4" y="28"/>
                  </a:cubicBezTo>
                  <a:cubicBezTo>
                    <a:pt x="5" y="30"/>
                    <a:pt x="6" y="31"/>
                    <a:pt x="7" y="32"/>
                  </a:cubicBezTo>
                  <a:cubicBezTo>
                    <a:pt x="9" y="34"/>
                    <a:pt x="12" y="35"/>
                    <a:pt x="16" y="35"/>
                  </a:cubicBezTo>
                  <a:cubicBezTo>
                    <a:pt x="22" y="36"/>
                    <a:pt x="28" y="33"/>
                    <a:pt x="31" y="29"/>
                  </a:cubicBezTo>
                  <a:cubicBezTo>
                    <a:pt x="35" y="25"/>
                    <a:pt x="35" y="20"/>
                    <a:pt x="35" y="17"/>
                  </a:cubicBezTo>
                  <a:close/>
                  <a:moveTo>
                    <a:pt x="1" y="21"/>
                  </a:moveTo>
                  <a:cubicBezTo>
                    <a:pt x="1" y="18"/>
                    <a:pt x="1" y="15"/>
                    <a:pt x="2" y="12"/>
                  </a:cubicBezTo>
                  <a:cubicBezTo>
                    <a:pt x="5" y="5"/>
                    <a:pt x="13" y="1"/>
                    <a:pt x="21" y="3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29" y="7"/>
                    <a:pt x="30" y="8"/>
                    <a:pt x="31" y="9"/>
                  </a:cubicBezTo>
                  <a:cubicBezTo>
                    <a:pt x="32" y="12"/>
                    <a:pt x="33" y="14"/>
                    <a:pt x="34" y="17"/>
                  </a:cubicBezTo>
                  <a:cubicBezTo>
                    <a:pt x="34" y="20"/>
                    <a:pt x="34" y="25"/>
                    <a:pt x="31" y="29"/>
                  </a:cubicBezTo>
                  <a:cubicBezTo>
                    <a:pt x="27" y="32"/>
                    <a:pt x="21" y="35"/>
                    <a:pt x="16" y="35"/>
                  </a:cubicBezTo>
                  <a:cubicBezTo>
                    <a:pt x="13" y="34"/>
                    <a:pt x="10" y="33"/>
                    <a:pt x="7" y="31"/>
                  </a:cubicBezTo>
                  <a:cubicBezTo>
                    <a:pt x="6" y="30"/>
                    <a:pt x="5" y="29"/>
                    <a:pt x="4" y="28"/>
                  </a:cubicBezTo>
                  <a:cubicBezTo>
                    <a:pt x="3" y="26"/>
                    <a:pt x="2" y="23"/>
                    <a:pt x="1" y="2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0" name="Freeform 13529"/>
            <p:cNvSpPr>
              <a:spLocks/>
            </p:cNvSpPr>
            <p:nvPr/>
          </p:nvSpPr>
          <p:spPr bwMode="auto">
            <a:xfrm>
              <a:off x="9575810" y="4677900"/>
              <a:ext cx="9142" cy="12798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1 h 3"/>
                <a:gd name="T4" fmla="*/ 1 w 2"/>
                <a:gd name="T5" fmla="*/ 0 h 3"/>
                <a:gd name="T6" fmla="*/ 0 w 2"/>
                <a:gd name="T7" fmla="*/ 1 h 3"/>
                <a:gd name="T8" fmla="*/ 0 w 2"/>
                <a:gd name="T9" fmla="*/ 1 h 3"/>
                <a:gd name="T10" fmla="*/ 1 w 2"/>
                <a:gd name="T11" fmla="*/ 3 h 3"/>
                <a:gd name="T12" fmla="*/ 1 w 2"/>
                <a:gd name="T13" fmla="*/ 3 h 3"/>
                <a:gd name="T14" fmla="*/ 1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1" name="Freeform 13530"/>
            <p:cNvSpPr>
              <a:spLocks/>
            </p:cNvSpPr>
            <p:nvPr/>
          </p:nvSpPr>
          <p:spPr bwMode="auto">
            <a:xfrm>
              <a:off x="9502681" y="4698011"/>
              <a:ext cx="76786" cy="62160"/>
            </a:xfrm>
            <a:custGeom>
              <a:avLst/>
              <a:gdLst>
                <a:gd name="T0" fmla="*/ 1 w 18"/>
                <a:gd name="T1" fmla="*/ 12 h 14"/>
                <a:gd name="T2" fmla="*/ 1 w 18"/>
                <a:gd name="T3" fmla="*/ 12 h 14"/>
                <a:gd name="T4" fmla="*/ 0 w 18"/>
                <a:gd name="T5" fmla="*/ 13 h 14"/>
                <a:gd name="T6" fmla="*/ 1 w 18"/>
                <a:gd name="T7" fmla="*/ 13 h 14"/>
                <a:gd name="T8" fmla="*/ 12 w 18"/>
                <a:gd name="T9" fmla="*/ 11 h 14"/>
                <a:gd name="T10" fmla="*/ 18 w 18"/>
                <a:gd name="T11" fmla="*/ 0 h 14"/>
                <a:gd name="T12" fmla="*/ 18 w 18"/>
                <a:gd name="T13" fmla="*/ 0 h 14"/>
                <a:gd name="T14" fmla="*/ 17 w 18"/>
                <a:gd name="T15" fmla="*/ 0 h 14"/>
                <a:gd name="T16" fmla="*/ 12 w 18"/>
                <a:gd name="T17" fmla="*/ 10 h 14"/>
                <a:gd name="T18" fmla="*/ 1 w 18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5" y="14"/>
                    <a:pt x="9" y="13"/>
                    <a:pt x="12" y="11"/>
                  </a:cubicBezTo>
                  <a:cubicBezTo>
                    <a:pt x="16" y="8"/>
                    <a:pt x="18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5" y="8"/>
                    <a:pt x="12" y="10"/>
                  </a:cubicBezTo>
                  <a:cubicBezTo>
                    <a:pt x="9" y="12"/>
                    <a:pt x="5" y="13"/>
                    <a:pt x="1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2" name="Freeform 13531"/>
            <p:cNvSpPr>
              <a:spLocks/>
            </p:cNvSpPr>
            <p:nvPr/>
          </p:nvSpPr>
          <p:spPr bwMode="auto">
            <a:xfrm>
              <a:off x="9458803" y="4634022"/>
              <a:ext cx="69473" cy="69473"/>
            </a:xfrm>
            <a:custGeom>
              <a:avLst/>
              <a:gdLst>
                <a:gd name="T0" fmla="*/ 1 w 16"/>
                <a:gd name="T1" fmla="*/ 16 h 16"/>
                <a:gd name="T2" fmla="*/ 1 w 16"/>
                <a:gd name="T3" fmla="*/ 16 h 16"/>
                <a:gd name="T4" fmla="*/ 1 w 16"/>
                <a:gd name="T5" fmla="*/ 14 h 16"/>
                <a:gd name="T6" fmla="*/ 4 w 16"/>
                <a:gd name="T7" fmla="*/ 5 h 16"/>
                <a:gd name="T8" fmla="*/ 15 w 16"/>
                <a:gd name="T9" fmla="*/ 1 h 16"/>
                <a:gd name="T10" fmla="*/ 16 w 16"/>
                <a:gd name="T11" fmla="*/ 1 h 16"/>
                <a:gd name="T12" fmla="*/ 16 w 16"/>
                <a:gd name="T13" fmla="*/ 0 h 16"/>
                <a:gd name="T14" fmla="*/ 15 w 16"/>
                <a:gd name="T15" fmla="*/ 0 h 16"/>
                <a:gd name="T16" fmla="*/ 3 w 16"/>
                <a:gd name="T17" fmla="*/ 5 h 16"/>
                <a:gd name="T18" fmla="*/ 0 w 16"/>
                <a:gd name="T19" fmla="*/ 15 h 16"/>
                <a:gd name="T20" fmla="*/ 1 w 16"/>
                <a:gd name="T21" fmla="*/ 16 h 16"/>
                <a:gd name="T22" fmla="*/ 1 w 16"/>
                <a:gd name="T23" fmla="*/ 16 h 16"/>
                <a:gd name="T24" fmla="*/ 1 w 16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1"/>
                    <a:pt x="2" y="8"/>
                    <a:pt x="4" y="5"/>
                  </a:cubicBezTo>
                  <a:cubicBezTo>
                    <a:pt x="7" y="2"/>
                    <a:pt x="11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0"/>
                    <a:pt x="6" y="2"/>
                    <a:pt x="3" y="5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3" name="Freeform 13532"/>
            <p:cNvSpPr>
              <a:spLocks noEditPoints="1"/>
            </p:cNvSpPr>
            <p:nvPr/>
          </p:nvSpPr>
          <p:spPr bwMode="auto">
            <a:xfrm>
              <a:off x="9436864" y="4612083"/>
              <a:ext cx="164541" cy="164541"/>
            </a:xfrm>
            <a:custGeom>
              <a:avLst/>
              <a:gdLst>
                <a:gd name="T0" fmla="*/ 19 w 38"/>
                <a:gd name="T1" fmla="*/ 38 h 38"/>
                <a:gd name="T2" fmla="*/ 33 w 38"/>
                <a:gd name="T3" fmla="*/ 31 h 38"/>
                <a:gd name="T4" fmla="*/ 37 w 38"/>
                <a:gd name="T5" fmla="*/ 17 h 38"/>
                <a:gd name="T6" fmla="*/ 37 w 38"/>
                <a:gd name="T7" fmla="*/ 17 h 38"/>
                <a:gd name="T8" fmla="*/ 31 w 38"/>
                <a:gd name="T9" fmla="*/ 6 h 38"/>
                <a:gd name="T10" fmla="*/ 27 w 38"/>
                <a:gd name="T11" fmla="*/ 3 h 38"/>
                <a:gd name="T12" fmla="*/ 8 w 38"/>
                <a:gd name="T13" fmla="*/ 4 h 38"/>
                <a:gd name="T14" fmla="*/ 0 w 38"/>
                <a:gd name="T15" fmla="*/ 16 h 38"/>
                <a:gd name="T16" fmla="*/ 0 w 38"/>
                <a:gd name="T17" fmla="*/ 21 h 38"/>
                <a:gd name="T18" fmla="*/ 7 w 38"/>
                <a:gd name="T19" fmla="*/ 33 h 38"/>
                <a:gd name="T20" fmla="*/ 19 w 38"/>
                <a:gd name="T21" fmla="*/ 38 h 38"/>
                <a:gd name="T22" fmla="*/ 19 w 38"/>
                <a:gd name="T23" fmla="*/ 37 h 38"/>
                <a:gd name="T24" fmla="*/ 19 w 38"/>
                <a:gd name="T25" fmla="*/ 37 h 38"/>
                <a:gd name="T26" fmla="*/ 7 w 38"/>
                <a:gd name="T27" fmla="*/ 32 h 38"/>
                <a:gd name="T28" fmla="*/ 1 w 38"/>
                <a:gd name="T29" fmla="*/ 21 h 38"/>
                <a:gd name="T30" fmla="*/ 1 w 38"/>
                <a:gd name="T31" fmla="*/ 16 h 38"/>
                <a:gd name="T32" fmla="*/ 8 w 38"/>
                <a:gd name="T33" fmla="*/ 5 h 38"/>
                <a:gd name="T34" fmla="*/ 27 w 38"/>
                <a:gd name="T35" fmla="*/ 4 h 38"/>
                <a:gd name="T36" fmla="*/ 30 w 38"/>
                <a:gd name="T37" fmla="*/ 7 h 38"/>
                <a:gd name="T38" fmla="*/ 36 w 38"/>
                <a:gd name="T39" fmla="*/ 17 h 38"/>
                <a:gd name="T40" fmla="*/ 36 w 38"/>
                <a:gd name="T41" fmla="*/ 17 h 38"/>
                <a:gd name="T42" fmla="*/ 32 w 38"/>
                <a:gd name="T43" fmla="*/ 31 h 38"/>
                <a:gd name="T44" fmla="*/ 19 w 38"/>
                <a:gd name="T4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38">
                  <a:moveTo>
                    <a:pt x="19" y="38"/>
                  </a:moveTo>
                  <a:cubicBezTo>
                    <a:pt x="24" y="38"/>
                    <a:pt x="29" y="36"/>
                    <a:pt x="33" y="31"/>
                  </a:cubicBezTo>
                  <a:cubicBezTo>
                    <a:pt x="36" y="27"/>
                    <a:pt x="38" y="22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3"/>
                    <a:pt x="34" y="9"/>
                    <a:pt x="31" y="6"/>
                  </a:cubicBezTo>
                  <a:cubicBezTo>
                    <a:pt x="30" y="5"/>
                    <a:pt x="28" y="4"/>
                    <a:pt x="27" y="3"/>
                  </a:cubicBezTo>
                  <a:cubicBezTo>
                    <a:pt x="21" y="0"/>
                    <a:pt x="13" y="1"/>
                    <a:pt x="8" y="4"/>
                  </a:cubicBezTo>
                  <a:cubicBezTo>
                    <a:pt x="4" y="7"/>
                    <a:pt x="1" y="11"/>
                    <a:pt x="0" y="16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1" y="26"/>
                    <a:pt x="3" y="30"/>
                    <a:pt x="7" y="33"/>
                  </a:cubicBezTo>
                  <a:cubicBezTo>
                    <a:pt x="10" y="36"/>
                    <a:pt x="14" y="38"/>
                    <a:pt x="19" y="38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5" y="37"/>
                    <a:pt x="10" y="35"/>
                    <a:pt x="7" y="32"/>
                  </a:cubicBezTo>
                  <a:cubicBezTo>
                    <a:pt x="4" y="29"/>
                    <a:pt x="1" y="25"/>
                    <a:pt x="1" y="21"/>
                  </a:cubicBezTo>
                  <a:cubicBezTo>
                    <a:pt x="0" y="19"/>
                    <a:pt x="1" y="18"/>
                    <a:pt x="1" y="16"/>
                  </a:cubicBezTo>
                  <a:cubicBezTo>
                    <a:pt x="2" y="12"/>
                    <a:pt x="4" y="8"/>
                    <a:pt x="8" y="5"/>
                  </a:cubicBezTo>
                  <a:cubicBezTo>
                    <a:pt x="14" y="1"/>
                    <a:pt x="21" y="1"/>
                    <a:pt x="27" y="4"/>
                  </a:cubicBezTo>
                  <a:cubicBezTo>
                    <a:pt x="28" y="5"/>
                    <a:pt x="29" y="6"/>
                    <a:pt x="30" y="7"/>
                  </a:cubicBezTo>
                  <a:cubicBezTo>
                    <a:pt x="34" y="9"/>
                    <a:pt x="36" y="13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22"/>
                    <a:pt x="36" y="27"/>
                    <a:pt x="32" y="31"/>
                  </a:cubicBezTo>
                  <a:cubicBezTo>
                    <a:pt x="29" y="35"/>
                    <a:pt x="24" y="37"/>
                    <a:pt x="19" y="3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4" name="Freeform 13533"/>
            <p:cNvSpPr>
              <a:spLocks noEditPoints="1"/>
            </p:cNvSpPr>
            <p:nvPr/>
          </p:nvSpPr>
          <p:spPr bwMode="auto">
            <a:xfrm>
              <a:off x="6425757" y="3513313"/>
              <a:ext cx="259610" cy="190137"/>
            </a:xfrm>
            <a:custGeom>
              <a:avLst/>
              <a:gdLst>
                <a:gd name="T0" fmla="*/ 37 w 60"/>
                <a:gd name="T1" fmla="*/ 25 h 44"/>
                <a:gd name="T2" fmla="*/ 35 w 60"/>
                <a:gd name="T3" fmla="*/ 23 h 44"/>
                <a:gd name="T4" fmla="*/ 34 w 60"/>
                <a:gd name="T5" fmla="*/ 17 h 44"/>
                <a:gd name="T6" fmla="*/ 6 w 60"/>
                <a:gd name="T7" fmla="*/ 6 h 44"/>
                <a:gd name="T8" fmla="*/ 14 w 60"/>
                <a:gd name="T9" fmla="*/ 35 h 44"/>
                <a:gd name="T10" fmla="*/ 30 w 60"/>
                <a:gd name="T11" fmla="*/ 30 h 44"/>
                <a:gd name="T12" fmla="*/ 31 w 60"/>
                <a:gd name="T13" fmla="*/ 30 h 44"/>
                <a:gd name="T14" fmla="*/ 49 w 60"/>
                <a:gd name="T15" fmla="*/ 41 h 44"/>
                <a:gd name="T16" fmla="*/ 54 w 60"/>
                <a:gd name="T17" fmla="*/ 44 h 44"/>
                <a:gd name="T18" fmla="*/ 60 w 60"/>
                <a:gd name="T19" fmla="*/ 39 h 44"/>
                <a:gd name="T20" fmla="*/ 57 w 60"/>
                <a:gd name="T21" fmla="*/ 42 h 44"/>
                <a:gd name="T22" fmla="*/ 55 w 60"/>
                <a:gd name="T23" fmla="*/ 43 h 44"/>
                <a:gd name="T24" fmla="*/ 56 w 60"/>
                <a:gd name="T25" fmla="*/ 41 h 44"/>
                <a:gd name="T26" fmla="*/ 54 w 60"/>
                <a:gd name="T27" fmla="*/ 43 h 44"/>
                <a:gd name="T28" fmla="*/ 55 w 60"/>
                <a:gd name="T29" fmla="*/ 40 h 44"/>
                <a:gd name="T30" fmla="*/ 53 w 60"/>
                <a:gd name="T31" fmla="*/ 42 h 44"/>
                <a:gd name="T32" fmla="*/ 54 w 60"/>
                <a:gd name="T33" fmla="*/ 41 h 44"/>
                <a:gd name="T34" fmla="*/ 54 w 60"/>
                <a:gd name="T35" fmla="*/ 40 h 44"/>
                <a:gd name="T36" fmla="*/ 52 w 60"/>
                <a:gd name="T37" fmla="*/ 42 h 44"/>
                <a:gd name="T38" fmla="*/ 53 w 60"/>
                <a:gd name="T39" fmla="*/ 40 h 44"/>
                <a:gd name="T40" fmla="*/ 51 w 60"/>
                <a:gd name="T41" fmla="*/ 41 h 44"/>
                <a:gd name="T42" fmla="*/ 53 w 60"/>
                <a:gd name="T43" fmla="*/ 38 h 44"/>
                <a:gd name="T44" fmla="*/ 50 w 60"/>
                <a:gd name="T45" fmla="*/ 41 h 44"/>
                <a:gd name="T46" fmla="*/ 52 w 60"/>
                <a:gd name="T47" fmla="*/ 38 h 44"/>
                <a:gd name="T48" fmla="*/ 49 w 60"/>
                <a:gd name="T49" fmla="*/ 40 h 44"/>
                <a:gd name="T50" fmla="*/ 51 w 60"/>
                <a:gd name="T51" fmla="*/ 37 h 44"/>
                <a:gd name="T52" fmla="*/ 48 w 60"/>
                <a:gd name="T53" fmla="*/ 40 h 44"/>
                <a:gd name="T54" fmla="*/ 50 w 60"/>
                <a:gd name="T55" fmla="*/ 36 h 44"/>
                <a:gd name="T56" fmla="*/ 47 w 60"/>
                <a:gd name="T57" fmla="*/ 39 h 44"/>
                <a:gd name="T58" fmla="*/ 48 w 60"/>
                <a:gd name="T59" fmla="*/ 36 h 44"/>
                <a:gd name="T60" fmla="*/ 46 w 60"/>
                <a:gd name="T61" fmla="*/ 38 h 44"/>
                <a:gd name="T62" fmla="*/ 47 w 60"/>
                <a:gd name="T63" fmla="*/ 36 h 44"/>
                <a:gd name="T64" fmla="*/ 47 w 60"/>
                <a:gd name="T65" fmla="*/ 36 h 44"/>
                <a:gd name="T66" fmla="*/ 46 w 60"/>
                <a:gd name="T67" fmla="*/ 36 h 44"/>
                <a:gd name="T68" fmla="*/ 46 w 60"/>
                <a:gd name="T69" fmla="*/ 35 h 44"/>
                <a:gd name="T70" fmla="*/ 43 w 60"/>
                <a:gd name="T71" fmla="*/ 37 h 44"/>
                <a:gd name="T72" fmla="*/ 45 w 60"/>
                <a:gd name="T73" fmla="*/ 34 h 44"/>
                <a:gd name="T74" fmla="*/ 42 w 60"/>
                <a:gd name="T75" fmla="*/ 36 h 44"/>
                <a:gd name="T76" fmla="*/ 43 w 60"/>
                <a:gd name="T77" fmla="*/ 34 h 44"/>
                <a:gd name="T78" fmla="*/ 41 w 60"/>
                <a:gd name="T79" fmla="*/ 35 h 44"/>
                <a:gd name="T80" fmla="*/ 42 w 60"/>
                <a:gd name="T81" fmla="*/ 33 h 44"/>
                <a:gd name="T82" fmla="*/ 40 w 60"/>
                <a:gd name="T83" fmla="*/ 35 h 44"/>
                <a:gd name="T84" fmla="*/ 41 w 60"/>
                <a:gd name="T85" fmla="*/ 32 h 44"/>
                <a:gd name="T86" fmla="*/ 39 w 60"/>
                <a:gd name="T87" fmla="*/ 34 h 44"/>
                <a:gd name="T88" fmla="*/ 40 w 60"/>
                <a:gd name="T89" fmla="*/ 32 h 44"/>
                <a:gd name="T90" fmla="*/ 37 w 60"/>
                <a:gd name="T91" fmla="*/ 33 h 44"/>
                <a:gd name="T92" fmla="*/ 38 w 60"/>
                <a:gd name="T93" fmla="*/ 31 h 44"/>
                <a:gd name="T94" fmla="*/ 36 w 60"/>
                <a:gd name="T95" fmla="*/ 32 h 44"/>
                <a:gd name="T96" fmla="*/ 37 w 60"/>
                <a:gd name="T97" fmla="*/ 30 h 44"/>
                <a:gd name="T98" fmla="*/ 35 w 60"/>
                <a:gd name="T99" fmla="*/ 32 h 44"/>
                <a:gd name="T100" fmla="*/ 37 w 60"/>
                <a:gd name="T101" fmla="*/ 30 h 44"/>
                <a:gd name="T102" fmla="*/ 34 w 60"/>
                <a:gd name="T103" fmla="*/ 31 h 44"/>
                <a:gd name="T104" fmla="*/ 57 w 60"/>
                <a:gd name="T105" fmla="*/ 38 h 44"/>
                <a:gd name="T106" fmla="*/ 59 w 60"/>
                <a:gd name="T107" fmla="*/ 42 h 44"/>
                <a:gd name="T108" fmla="*/ 57 w 60"/>
                <a:gd name="T109" fmla="*/ 42 h 44"/>
                <a:gd name="T110" fmla="*/ 1 w 60"/>
                <a:gd name="T111" fmla="*/ 17 h 44"/>
                <a:gd name="T112" fmla="*/ 6 w 60"/>
                <a:gd name="T113" fmla="*/ 7 h 44"/>
                <a:gd name="T114" fmla="*/ 34 w 60"/>
                <a:gd name="T115" fmla="*/ 17 h 44"/>
                <a:gd name="T116" fmla="*/ 23 w 60"/>
                <a:gd name="T117" fmla="*/ 34 h 44"/>
                <a:gd name="T118" fmla="*/ 33 w 60"/>
                <a:gd name="T119" fmla="*/ 31 h 44"/>
                <a:gd name="T120" fmla="*/ 33 w 60"/>
                <a:gd name="T121" fmla="*/ 27 h 44"/>
                <a:gd name="T122" fmla="*/ 34 w 60"/>
                <a:gd name="T123" fmla="*/ 23 h 44"/>
                <a:gd name="T124" fmla="*/ 31 w 60"/>
                <a:gd name="T12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" h="44">
                  <a:moveTo>
                    <a:pt x="58" y="37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1"/>
                    <a:pt x="35" y="19"/>
                    <a:pt x="34" y="17"/>
                  </a:cubicBezTo>
                  <a:cubicBezTo>
                    <a:pt x="34" y="11"/>
                    <a:pt x="30" y="6"/>
                    <a:pt x="26" y="3"/>
                  </a:cubicBezTo>
                  <a:cubicBezTo>
                    <a:pt x="21" y="0"/>
                    <a:pt x="16" y="1"/>
                    <a:pt x="13" y="2"/>
                  </a:cubicBezTo>
                  <a:cubicBezTo>
                    <a:pt x="10" y="3"/>
                    <a:pt x="8" y="4"/>
                    <a:pt x="6" y="6"/>
                  </a:cubicBezTo>
                  <a:cubicBezTo>
                    <a:pt x="3" y="8"/>
                    <a:pt x="2" y="11"/>
                    <a:pt x="1" y="13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0" y="26"/>
                    <a:pt x="5" y="34"/>
                    <a:pt x="14" y="35"/>
                  </a:cubicBezTo>
                  <a:cubicBezTo>
                    <a:pt x="17" y="36"/>
                    <a:pt x="20" y="36"/>
                    <a:pt x="23" y="35"/>
                  </a:cubicBezTo>
                  <a:cubicBezTo>
                    <a:pt x="26" y="34"/>
                    <a:pt x="28" y="32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5" y="44"/>
                    <a:pt x="56" y="44"/>
                    <a:pt x="57" y="44"/>
                  </a:cubicBezTo>
                  <a:cubicBezTo>
                    <a:pt x="58" y="44"/>
                    <a:pt x="59" y="43"/>
                    <a:pt x="59" y="42"/>
                  </a:cubicBezTo>
                  <a:cubicBezTo>
                    <a:pt x="60" y="41"/>
                    <a:pt x="60" y="40"/>
                    <a:pt x="60" y="39"/>
                  </a:cubicBezTo>
                  <a:cubicBezTo>
                    <a:pt x="59" y="38"/>
                    <a:pt x="59" y="38"/>
                    <a:pt x="58" y="37"/>
                  </a:cubicBezTo>
                  <a:close/>
                  <a:moveTo>
                    <a:pt x="57" y="42"/>
                  </a:moveTo>
                  <a:cubicBezTo>
                    <a:pt x="57" y="42"/>
                    <a:pt x="57" y="42"/>
                    <a:pt x="57" y="42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7" y="42"/>
                    <a:pt x="57" y="42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6" y="42"/>
                    <a:pt x="56" y="42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5" y="42"/>
                    <a:pt x="55" y="42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1"/>
                    <a:pt x="55" y="41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1"/>
                    <a:pt x="53" y="41"/>
                    <a:pt x="53" y="40"/>
                  </a:cubicBezTo>
                  <a:cubicBezTo>
                    <a:pt x="54" y="40"/>
                    <a:pt x="54" y="40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40"/>
                    <a:pt x="52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2" y="40"/>
                    <a:pt x="52" y="40"/>
                    <a:pt x="53" y="39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9"/>
                    <a:pt x="51" y="40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0"/>
                    <a:pt x="51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9"/>
                    <a:pt x="50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0" y="39"/>
                    <a:pt x="50" y="38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8"/>
                    <a:pt x="49" y="39"/>
                    <a:pt x="48" y="40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39"/>
                    <a:pt x="49" y="38"/>
                    <a:pt x="50" y="37"/>
                  </a:cubicBezTo>
                  <a:cubicBezTo>
                    <a:pt x="50" y="37"/>
                    <a:pt x="50" y="37"/>
                    <a:pt x="50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7"/>
                    <a:pt x="48" y="38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8"/>
                    <a:pt x="48" y="38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47" y="37"/>
                    <a:pt x="47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6" y="36"/>
                    <a:pt x="46" y="37"/>
                    <a:pt x="45" y="3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6" y="36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5" y="36"/>
                    <a:pt x="45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4" y="34"/>
                    <a:pt x="44" y="35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5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5"/>
                    <a:pt x="42" y="35"/>
                    <a:pt x="42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4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1" y="34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1" y="34"/>
                    <a:pt x="41" y="33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3"/>
                    <a:pt x="40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1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3"/>
                    <a:pt x="39" y="33"/>
                    <a:pt x="38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3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7" y="32"/>
                    <a:pt x="37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2"/>
                    <a:pt x="37" y="31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6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1"/>
                    <a:pt x="36" y="31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29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5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6" y="30"/>
                    <a:pt x="37" y="28"/>
                    <a:pt x="37" y="26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8" y="38"/>
                  </a:cubicBezTo>
                  <a:cubicBezTo>
                    <a:pt x="58" y="38"/>
                    <a:pt x="59" y="39"/>
                    <a:pt x="59" y="39"/>
                  </a:cubicBezTo>
                  <a:cubicBezTo>
                    <a:pt x="59" y="40"/>
                    <a:pt x="59" y="41"/>
                    <a:pt x="59" y="42"/>
                  </a:cubicBezTo>
                  <a:cubicBezTo>
                    <a:pt x="58" y="42"/>
                    <a:pt x="57" y="43"/>
                    <a:pt x="56" y="44"/>
                  </a:cubicBezTo>
                  <a:cubicBezTo>
                    <a:pt x="56" y="44"/>
                    <a:pt x="56" y="44"/>
                    <a:pt x="55" y="44"/>
                  </a:cubicBezTo>
                  <a:cubicBezTo>
                    <a:pt x="56" y="43"/>
                    <a:pt x="57" y="43"/>
                    <a:pt x="57" y="42"/>
                  </a:cubicBezTo>
                  <a:close/>
                  <a:moveTo>
                    <a:pt x="23" y="34"/>
                  </a:moveTo>
                  <a:cubicBezTo>
                    <a:pt x="20" y="35"/>
                    <a:pt x="17" y="35"/>
                    <a:pt x="14" y="35"/>
                  </a:cubicBezTo>
                  <a:cubicBezTo>
                    <a:pt x="6" y="33"/>
                    <a:pt x="1" y="26"/>
                    <a:pt x="1" y="17"/>
                  </a:cubicBezTo>
                  <a:cubicBezTo>
                    <a:pt x="1" y="16"/>
                    <a:pt x="2" y="15"/>
                    <a:pt x="2" y="14"/>
                  </a:cubicBezTo>
                  <a:cubicBezTo>
                    <a:pt x="2" y="12"/>
                    <a:pt x="3" y="11"/>
                    <a:pt x="3" y="10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8" y="5"/>
                    <a:pt x="11" y="3"/>
                    <a:pt x="13" y="2"/>
                  </a:cubicBezTo>
                  <a:cubicBezTo>
                    <a:pt x="16" y="1"/>
                    <a:pt x="21" y="1"/>
                    <a:pt x="25" y="4"/>
                  </a:cubicBezTo>
                  <a:cubicBezTo>
                    <a:pt x="30" y="6"/>
                    <a:pt x="33" y="12"/>
                    <a:pt x="34" y="17"/>
                  </a:cubicBezTo>
                  <a:cubicBezTo>
                    <a:pt x="34" y="21"/>
                    <a:pt x="34" y="24"/>
                    <a:pt x="32" y="27"/>
                  </a:cubicBezTo>
                  <a:cubicBezTo>
                    <a:pt x="31" y="28"/>
                    <a:pt x="30" y="29"/>
                    <a:pt x="29" y="30"/>
                  </a:cubicBezTo>
                  <a:cubicBezTo>
                    <a:pt x="28" y="32"/>
                    <a:pt x="25" y="33"/>
                    <a:pt x="23" y="34"/>
                  </a:cubicBezTo>
                  <a:close/>
                  <a:moveTo>
                    <a:pt x="35" y="24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7" y="27"/>
                    <a:pt x="35" y="30"/>
                    <a:pt x="33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3" y="28"/>
                    <a:pt x="34" y="26"/>
                    <a:pt x="35" y="24"/>
                  </a:cubicBezTo>
                  <a:close/>
                  <a:moveTo>
                    <a:pt x="33" y="27"/>
                  </a:moveTo>
                  <a:cubicBezTo>
                    <a:pt x="32" y="27"/>
                    <a:pt x="32" y="27"/>
                    <a:pt x="32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4" y="25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6"/>
                    <a:pt x="33" y="28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8"/>
                    <a:pt x="32" y="28"/>
                    <a:pt x="33" y="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5" name="Freeform 13534"/>
            <p:cNvSpPr>
              <a:spLocks noEditPoints="1"/>
            </p:cNvSpPr>
            <p:nvPr/>
          </p:nvSpPr>
          <p:spPr bwMode="auto">
            <a:xfrm>
              <a:off x="6442212" y="3529767"/>
              <a:ext cx="117007" cy="120664"/>
            </a:xfrm>
            <a:custGeom>
              <a:avLst/>
              <a:gdLst>
                <a:gd name="T0" fmla="*/ 10 w 27"/>
                <a:gd name="T1" fmla="*/ 1 h 28"/>
                <a:gd name="T2" fmla="*/ 4 w 27"/>
                <a:gd name="T3" fmla="*/ 5 h 28"/>
                <a:gd name="T4" fmla="*/ 1 w 27"/>
                <a:gd name="T5" fmla="*/ 11 h 28"/>
                <a:gd name="T6" fmla="*/ 0 w 27"/>
                <a:gd name="T7" fmla="*/ 14 h 28"/>
                <a:gd name="T8" fmla="*/ 10 w 27"/>
                <a:gd name="T9" fmla="*/ 28 h 28"/>
                <a:gd name="T10" fmla="*/ 18 w 27"/>
                <a:gd name="T11" fmla="*/ 27 h 28"/>
                <a:gd name="T12" fmla="*/ 23 w 27"/>
                <a:gd name="T13" fmla="*/ 24 h 28"/>
                <a:gd name="T14" fmla="*/ 25 w 27"/>
                <a:gd name="T15" fmla="*/ 21 h 28"/>
                <a:gd name="T16" fmla="*/ 27 w 27"/>
                <a:gd name="T17" fmla="*/ 13 h 28"/>
                <a:gd name="T18" fmla="*/ 20 w 27"/>
                <a:gd name="T19" fmla="*/ 2 h 28"/>
                <a:gd name="T20" fmla="*/ 10 w 27"/>
                <a:gd name="T21" fmla="*/ 1 h 28"/>
                <a:gd name="T22" fmla="*/ 18 w 27"/>
                <a:gd name="T23" fmla="*/ 27 h 28"/>
                <a:gd name="T24" fmla="*/ 11 w 27"/>
                <a:gd name="T25" fmla="*/ 27 h 28"/>
                <a:gd name="T26" fmla="*/ 1 w 27"/>
                <a:gd name="T27" fmla="*/ 14 h 28"/>
                <a:gd name="T28" fmla="*/ 1 w 27"/>
                <a:gd name="T29" fmla="*/ 11 h 28"/>
                <a:gd name="T30" fmla="*/ 2 w 27"/>
                <a:gd name="T31" fmla="*/ 8 h 28"/>
                <a:gd name="T32" fmla="*/ 5 w 27"/>
                <a:gd name="T33" fmla="*/ 5 h 28"/>
                <a:gd name="T34" fmla="*/ 10 w 27"/>
                <a:gd name="T35" fmla="*/ 2 h 28"/>
                <a:gd name="T36" fmla="*/ 20 w 27"/>
                <a:gd name="T37" fmla="*/ 3 h 28"/>
                <a:gd name="T38" fmla="*/ 26 w 27"/>
                <a:gd name="T39" fmla="*/ 13 h 28"/>
                <a:gd name="T40" fmla="*/ 25 w 27"/>
                <a:gd name="T41" fmla="*/ 21 h 28"/>
                <a:gd name="T42" fmla="*/ 23 w 27"/>
                <a:gd name="T43" fmla="*/ 23 h 28"/>
                <a:gd name="T44" fmla="*/ 18 w 27"/>
                <a:gd name="T45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28">
                  <a:moveTo>
                    <a:pt x="10" y="1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2" y="6"/>
                    <a:pt x="1" y="8"/>
                    <a:pt x="1" y="11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0" y="20"/>
                    <a:pt x="4" y="26"/>
                    <a:pt x="10" y="28"/>
                  </a:cubicBezTo>
                  <a:cubicBezTo>
                    <a:pt x="13" y="28"/>
                    <a:pt x="15" y="28"/>
                    <a:pt x="18" y="27"/>
                  </a:cubicBezTo>
                  <a:cubicBezTo>
                    <a:pt x="20" y="27"/>
                    <a:pt x="22" y="25"/>
                    <a:pt x="23" y="24"/>
                  </a:cubicBezTo>
                  <a:cubicBezTo>
                    <a:pt x="24" y="23"/>
                    <a:pt x="25" y="22"/>
                    <a:pt x="25" y="21"/>
                  </a:cubicBezTo>
                  <a:cubicBezTo>
                    <a:pt x="27" y="19"/>
                    <a:pt x="27" y="16"/>
                    <a:pt x="27" y="13"/>
                  </a:cubicBezTo>
                  <a:cubicBezTo>
                    <a:pt x="26" y="9"/>
                    <a:pt x="23" y="5"/>
                    <a:pt x="20" y="2"/>
                  </a:cubicBezTo>
                  <a:cubicBezTo>
                    <a:pt x="16" y="0"/>
                    <a:pt x="12" y="1"/>
                    <a:pt x="10" y="1"/>
                  </a:cubicBezTo>
                  <a:close/>
                  <a:moveTo>
                    <a:pt x="18" y="27"/>
                  </a:moveTo>
                  <a:cubicBezTo>
                    <a:pt x="15" y="27"/>
                    <a:pt x="13" y="28"/>
                    <a:pt x="11" y="27"/>
                  </a:cubicBezTo>
                  <a:cubicBezTo>
                    <a:pt x="4" y="26"/>
                    <a:pt x="0" y="20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8" y="3"/>
                    <a:pt x="10" y="2"/>
                  </a:cubicBezTo>
                  <a:cubicBezTo>
                    <a:pt x="13" y="1"/>
                    <a:pt x="16" y="1"/>
                    <a:pt x="20" y="3"/>
                  </a:cubicBezTo>
                  <a:cubicBezTo>
                    <a:pt x="23" y="5"/>
                    <a:pt x="26" y="9"/>
                    <a:pt x="26" y="13"/>
                  </a:cubicBezTo>
                  <a:cubicBezTo>
                    <a:pt x="26" y="16"/>
                    <a:pt x="26" y="18"/>
                    <a:pt x="25" y="21"/>
                  </a:cubicBezTo>
                  <a:cubicBezTo>
                    <a:pt x="24" y="22"/>
                    <a:pt x="24" y="22"/>
                    <a:pt x="23" y="23"/>
                  </a:cubicBezTo>
                  <a:cubicBezTo>
                    <a:pt x="21" y="25"/>
                    <a:pt x="20" y="26"/>
                    <a:pt x="18" y="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6" name="Freeform 13535"/>
            <p:cNvSpPr>
              <a:spLocks/>
            </p:cNvSpPr>
            <p:nvPr/>
          </p:nvSpPr>
          <p:spPr bwMode="auto">
            <a:xfrm>
              <a:off x="6476948" y="3542565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2 w 2"/>
                <a:gd name="T11" fmla="*/ 1 h 1"/>
                <a:gd name="T12" fmla="*/ 2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7" name="Freeform 13536"/>
            <p:cNvSpPr>
              <a:spLocks/>
            </p:cNvSpPr>
            <p:nvPr/>
          </p:nvSpPr>
          <p:spPr bwMode="auto">
            <a:xfrm>
              <a:off x="6495230" y="3542565"/>
              <a:ext cx="56676" cy="53019"/>
            </a:xfrm>
            <a:custGeom>
              <a:avLst/>
              <a:gdLst>
                <a:gd name="T0" fmla="*/ 12 w 13"/>
                <a:gd name="T1" fmla="*/ 12 h 12"/>
                <a:gd name="T2" fmla="*/ 12 w 13"/>
                <a:gd name="T3" fmla="*/ 12 h 12"/>
                <a:gd name="T4" fmla="*/ 12 w 13"/>
                <a:gd name="T5" fmla="*/ 12 h 12"/>
                <a:gd name="T6" fmla="*/ 13 w 13"/>
                <a:gd name="T7" fmla="*/ 12 h 12"/>
                <a:gd name="T8" fmla="*/ 9 w 13"/>
                <a:gd name="T9" fmla="*/ 3 h 12"/>
                <a:gd name="T10" fmla="*/ 0 w 13"/>
                <a:gd name="T11" fmla="*/ 0 h 12"/>
                <a:gd name="T12" fmla="*/ 0 w 13"/>
                <a:gd name="T13" fmla="*/ 1 h 12"/>
                <a:gd name="T14" fmla="*/ 0 w 13"/>
                <a:gd name="T15" fmla="*/ 1 h 12"/>
                <a:gd name="T16" fmla="*/ 9 w 13"/>
                <a:gd name="T17" fmla="*/ 3 h 12"/>
                <a:gd name="T18" fmla="*/ 12 w 1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2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8"/>
                    <a:pt x="11" y="5"/>
                    <a:pt x="9" y="3"/>
                  </a:cubicBezTo>
                  <a:cubicBezTo>
                    <a:pt x="7" y="1"/>
                    <a:pt x="3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6" y="1"/>
                    <a:pt x="9" y="3"/>
                  </a:cubicBezTo>
                  <a:cubicBezTo>
                    <a:pt x="11" y="6"/>
                    <a:pt x="12" y="9"/>
                    <a:pt x="12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8" name="Freeform 13537"/>
            <p:cNvSpPr>
              <a:spLocks/>
            </p:cNvSpPr>
            <p:nvPr/>
          </p:nvSpPr>
          <p:spPr bwMode="auto">
            <a:xfrm>
              <a:off x="6451353" y="3595583"/>
              <a:ext cx="65817" cy="47534"/>
            </a:xfrm>
            <a:custGeom>
              <a:avLst/>
              <a:gdLst>
                <a:gd name="T0" fmla="*/ 14 w 15"/>
                <a:gd name="T1" fmla="*/ 9 h 11"/>
                <a:gd name="T2" fmla="*/ 14 w 15"/>
                <a:gd name="T3" fmla="*/ 9 h 11"/>
                <a:gd name="T4" fmla="*/ 13 w 15"/>
                <a:gd name="T5" fmla="*/ 9 h 11"/>
                <a:gd name="T6" fmla="*/ 6 w 15"/>
                <a:gd name="T7" fmla="*/ 8 h 11"/>
                <a:gd name="T8" fmla="*/ 1 w 15"/>
                <a:gd name="T9" fmla="*/ 0 h 11"/>
                <a:gd name="T10" fmla="*/ 1 w 15"/>
                <a:gd name="T11" fmla="*/ 0 h 11"/>
                <a:gd name="T12" fmla="*/ 0 w 15"/>
                <a:gd name="T13" fmla="*/ 0 h 11"/>
                <a:gd name="T14" fmla="*/ 0 w 15"/>
                <a:gd name="T15" fmla="*/ 0 h 11"/>
                <a:gd name="T16" fmla="*/ 6 w 15"/>
                <a:gd name="T17" fmla="*/ 9 h 11"/>
                <a:gd name="T18" fmla="*/ 13 w 15"/>
                <a:gd name="T19" fmla="*/ 10 h 11"/>
                <a:gd name="T20" fmla="*/ 15 w 15"/>
                <a:gd name="T21" fmla="*/ 9 h 11"/>
                <a:gd name="T22" fmla="*/ 15 w 15"/>
                <a:gd name="T23" fmla="*/ 9 h 11"/>
                <a:gd name="T24" fmla="*/ 14 w 15"/>
                <a:gd name="T2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3" y="9"/>
                  </a:cubicBezTo>
                  <a:cubicBezTo>
                    <a:pt x="11" y="10"/>
                    <a:pt x="8" y="10"/>
                    <a:pt x="6" y="8"/>
                  </a:cubicBezTo>
                  <a:cubicBezTo>
                    <a:pt x="3" y="6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3" y="7"/>
                    <a:pt x="6" y="9"/>
                  </a:cubicBezTo>
                  <a:cubicBezTo>
                    <a:pt x="8" y="10"/>
                    <a:pt x="11" y="11"/>
                    <a:pt x="13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9" name="Freeform 13538"/>
            <p:cNvSpPr>
              <a:spLocks noEditPoints="1"/>
            </p:cNvSpPr>
            <p:nvPr/>
          </p:nvSpPr>
          <p:spPr bwMode="auto">
            <a:xfrm>
              <a:off x="6434899" y="3526110"/>
              <a:ext cx="129805" cy="129805"/>
            </a:xfrm>
            <a:custGeom>
              <a:avLst/>
              <a:gdLst>
                <a:gd name="T0" fmla="*/ 30 w 30"/>
                <a:gd name="T1" fmla="*/ 13 h 30"/>
                <a:gd name="T2" fmla="*/ 23 w 30"/>
                <a:gd name="T3" fmla="*/ 3 h 30"/>
                <a:gd name="T4" fmla="*/ 11 w 30"/>
                <a:gd name="T5" fmla="*/ 1 h 30"/>
                <a:gd name="T6" fmla="*/ 11 w 30"/>
                <a:gd name="T7" fmla="*/ 1 h 30"/>
                <a:gd name="T8" fmla="*/ 3 w 30"/>
                <a:gd name="T9" fmla="*/ 8 h 30"/>
                <a:gd name="T10" fmla="*/ 2 w 30"/>
                <a:gd name="T11" fmla="*/ 11 h 30"/>
                <a:gd name="T12" fmla="*/ 5 w 30"/>
                <a:gd name="T13" fmla="*/ 26 h 30"/>
                <a:gd name="T14" fmla="*/ 15 w 30"/>
                <a:gd name="T15" fmla="*/ 30 h 30"/>
                <a:gd name="T16" fmla="*/ 20 w 30"/>
                <a:gd name="T17" fmla="*/ 30 h 30"/>
                <a:gd name="T18" fmla="*/ 28 w 30"/>
                <a:gd name="T19" fmla="*/ 23 h 30"/>
                <a:gd name="T20" fmla="*/ 30 w 30"/>
                <a:gd name="T21" fmla="*/ 13 h 30"/>
                <a:gd name="T22" fmla="*/ 29 w 30"/>
                <a:gd name="T23" fmla="*/ 13 h 30"/>
                <a:gd name="T24" fmla="*/ 29 w 30"/>
                <a:gd name="T25" fmla="*/ 13 h 30"/>
                <a:gd name="T26" fmla="*/ 27 w 30"/>
                <a:gd name="T27" fmla="*/ 22 h 30"/>
                <a:gd name="T28" fmla="*/ 19 w 30"/>
                <a:gd name="T29" fmla="*/ 29 h 30"/>
                <a:gd name="T30" fmla="*/ 15 w 30"/>
                <a:gd name="T31" fmla="*/ 30 h 30"/>
                <a:gd name="T32" fmla="*/ 6 w 30"/>
                <a:gd name="T33" fmla="*/ 25 h 30"/>
                <a:gd name="T34" fmla="*/ 2 w 30"/>
                <a:gd name="T35" fmla="*/ 11 h 30"/>
                <a:gd name="T36" fmla="*/ 4 w 30"/>
                <a:gd name="T37" fmla="*/ 8 h 30"/>
                <a:gd name="T38" fmla="*/ 11 w 30"/>
                <a:gd name="T39" fmla="*/ 2 h 30"/>
                <a:gd name="T40" fmla="*/ 11 w 30"/>
                <a:gd name="T41" fmla="*/ 2 h 30"/>
                <a:gd name="T42" fmla="*/ 22 w 30"/>
                <a:gd name="T43" fmla="*/ 3 h 30"/>
                <a:gd name="T44" fmla="*/ 29 w 30"/>
                <a:gd name="T4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30">
                  <a:moveTo>
                    <a:pt x="30" y="13"/>
                  </a:moveTo>
                  <a:cubicBezTo>
                    <a:pt x="29" y="9"/>
                    <a:pt x="27" y="5"/>
                    <a:pt x="23" y="3"/>
                  </a:cubicBezTo>
                  <a:cubicBezTo>
                    <a:pt x="19" y="1"/>
                    <a:pt x="15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3"/>
                    <a:pt x="5" y="5"/>
                    <a:pt x="3" y="8"/>
                  </a:cubicBezTo>
                  <a:cubicBezTo>
                    <a:pt x="3" y="9"/>
                    <a:pt x="2" y="10"/>
                    <a:pt x="2" y="11"/>
                  </a:cubicBezTo>
                  <a:cubicBezTo>
                    <a:pt x="0" y="16"/>
                    <a:pt x="2" y="22"/>
                    <a:pt x="5" y="26"/>
                  </a:cubicBezTo>
                  <a:cubicBezTo>
                    <a:pt x="8" y="29"/>
                    <a:pt x="12" y="30"/>
                    <a:pt x="15" y="30"/>
                  </a:cubicBezTo>
                  <a:cubicBezTo>
                    <a:pt x="17" y="30"/>
                    <a:pt x="18" y="30"/>
                    <a:pt x="20" y="30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30" y="20"/>
                    <a:pt x="30" y="16"/>
                    <a:pt x="30" y="13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0" y="16"/>
                    <a:pt x="29" y="19"/>
                    <a:pt x="27" y="22"/>
                  </a:cubicBezTo>
                  <a:cubicBezTo>
                    <a:pt x="25" y="26"/>
                    <a:pt x="23" y="28"/>
                    <a:pt x="19" y="29"/>
                  </a:cubicBezTo>
                  <a:cubicBezTo>
                    <a:pt x="18" y="29"/>
                    <a:pt x="17" y="30"/>
                    <a:pt x="15" y="30"/>
                  </a:cubicBezTo>
                  <a:cubicBezTo>
                    <a:pt x="12" y="30"/>
                    <a:pt x="8" y="28"/>
                    <a:pt x="6" y="25"/>
                  </a:cubicBezTo>
                  <a:cubicBezTo>
                    <a:pt x="2" y="22"/>
                    <a:pt x="1" y="16"/>
                    <a:pt x="2" y="11"/>
                  </a:cubicBezTo>
                  <a:cubicBezTo>
                    <a:pt x="3" y="10"/>
                    <a:pt x="3" y="9"/>
                    <a:pt x="4" y="8"/>
                  </a:cubicBezTo>
                  <a:cubicBezTo>
                    <a:pt x="6" y="5"/>
                    <a:pt x="8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19" y="1"/>
                    <a:pt x="22" y="3"/>
                  </a:cubicBezTo>
                  <a:cubicBezTo>
                    <a:pt x="26" y="5"/>
                    <a:pt x="29" y="9"/>
                    <a:pt x="29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0" name="Freeform 13539"/>
            <p:cNvSpPr>
              <a:spLocks noEditPoints="1"/>
            </p:cNvSpPr>
            <p:nvPr/>
          </p:nvSpPr>
          <p:spPr bwMode="auto">
            <a:xfrm>
              <a:off x="6681711" y="2239031"/>
              <a:ext cx="149915" cy="177340"/>
            </a:xfrm>
            <a:custGeom>
              <a:avLst/>
              <a:gdLst>
                <a:gd name="T0" fmla="*/ 16 w 35"/>
                <a:gd name="T1" fmla="*/ 0 h 41"/>
                <a:gd name="T2" fmla="*/ 5 w 35"/>
                <a:gd name="T3" fmla="*/ 6 h 41"/>
                <a:gd name="T4" fmla="*/ 11 w 35"/>
                <a:gd name="T5" fmla="*/ 14 h 41"/>
                <a:gd name="T6" fmla="*/ 15 w 35"/>
                <a:gd name="T7" fmla="*/ 6 h 41"/>
                <a:gd name="T8" fmla="*/ 17 w 35"/>
                <a:gd name="T9" fmla="*/ 23 h 41"/>
                <a:gd name="T10" fmla="*/ 9 w 35"/>
                <a:gd name="T11" fmla="*/ 32 h 41"/>
                <a:gd name="T12" fmla="*/ 12 w 35"/>
                <a:gd name="T13" fmla="*/ 41 h 41"/>
                <a:gd name="T14" fmla="*/ 21 w 35"/>
                <a:gd name="T15" fmla="*/ 36 h 41"/>
                <a:gd name="T16" fmla="*/ 32 w 35"/>
                <a:gd name="T17" fmla="*/ 18 h 41"/>
                <a:gd name="T18" fmla="*/ 6 w 35"/>
                <a:gd name="T19" fmla="*/ 7 h 41"/>
                <a:gd name="T20" fmla="*/ 4 w 35"/>
                <a:gd name="T21" fmla="*/ 9 h 41"/>
                <a:gd name="T22" fmla="*/ 4 w 35"/>
                <a:gd name="T23" fmla="*/ 9 h 41"/>
                <a:gd name="T24" fmla="*/ 4 w 35"/>
                <a:gd name="T25" fmla="*/ 10 h 41"/>
                <a:gd name="T26" fmla="*/ 2 w 35"/>
                <a:gd name="T27" fmla="*/ 13 h 41"/>
                <a:gd name="T28" fmla="*/ 4 w 35"/>
                <a:gd name="T29" fmla="*/ 12 h 41"/>
                <a:gd name="T30" fmla="*/ 4 w 35"/>
                <a:gd name="T31" fmla="*/ 14 h 41"/>
                <a:gd name="T32" fmla="*/ 5 w 35"/>
                <a:gd name="T33" fmla="*/ 13 h 41"/>
                <a:gd name="T34" fmla="*/ 7 w 35"/>
                <a:gd name="T35" fmla="*/ 14 h 41"/>
                <a:gd name="T36" fmla="*/ 7 w 35"/>
                <a:gd name="T37" fmla="*/ 13 h 41"/>
                <a:gd name="T38" fmla="*/ 10 w 35"/>
                <a:gd name="T39" fmla="*/ 14 h 41"/>
                <a:gd name="T40" fmla="*/ 9 w 35"/>
                <a:gd name="T41" fmla="*/ 12 h 41"/>
                <a:gd name="T42" fmla="*/ 15 w 35"/>
                <a:gd name="T43" fmla="*/ 5 h 41"/>
                <a:gd name="T44" fmla="*/ 16 w 35"/>
                <a:gd name="T45" fmla="*/ 5 h 41"/>
                <a:gd name="T46" fmla="*/ 17 w 35"/>
                <a:gd name="T47" fmla="*/ 5 h 41"/>
                <a:gd name="T48" fmla="*/ 21 w 35"/>
                <a:gd name="T49" fmla="*/ 4 h 41"/>
                <a:gd name="T50" fmla="*/ 20 w 35"/>
                <a:gd name="T51" fmla="*/ 6 h 41"/>
                <a:gd name="T52" fmla="*/ 23 w 35"/>
                <a:gd name="T53" fmla="*/ 4 h 41"/>
                <a:gd name="T54" fmla="*/ 21 w 35"/>
                <a:gd name="T55" fmla="*/ 7 h 41"/>
                <a:gd name="T56" fmla="*/ 25 w 35"/>
                <a:gd name="T57" fmla="*/ 6 h 41"/>
                <a:gd name="T58" fmla="*/ 27 w 35"/>
                <a:gd name="T59" fmla="*/ 9 h 41"/>
                <a:gd name="T60" fmla="*/ 24 w 35"/>
                <a:gd name="T61" fmla="*/ 13 h 41"/>
                <a:gd name="T62" fmla="*/ 24 w 35"/>
                <a:gd name="T63" fmla="*/ 10 h 41"/>
                <a:gd name="T64" fmla="*/ 26 w 35"/>
                <a:gd name="T65" fmla="*/ 8 h 41"/>
                <a:gd name="T66" fmla="*/ 24 w 35"/>
                <a:gd name="T67" fmla="*/ 14 h 41"/>
                <a:gd name="T68" fmla="*/ 26 w 35"/>
                <a:gd name="T69" fmla="*/ 15 h 41"/>
                <a:gd name="T70" fmla="*/ 24 w 35"/>
                <a:gd name="T71" fmla="*/ 14 h 41"/>
                <a:gd name="T72" fmla="*/ 25 w 35"/>
                <a:gd name="T73" fmla="*/ 16 h 41"/>
                <a:gd name="T74" fmla="*/ 23 w 35"/>
                <a:gd name="T75" fmla="*/ 17 h 41"/>
                <a:gd name="T76" fmla="*/ 12 w 35"/>
                <a:gd name="T77" fmla="*/ 30 h 41"/>
                <a:gd name="T78" fmla="*/ 14 w 35"/>
                <a:gd name="T79" fmla="*/ 26 h 41"/>
                <a:gd name="T80" fmla="*/ 12 w 35"/>
                <a:gd name="T81" fmla="*/ 34 h 41"/>
                <a:gd name="T82" fmla="*/ 10 w 35"/>
                <a:gd name="T83" fmla="*/ 32 h 41"/>
                <a:gd name="T84" fmla="*/ 10 w 35"/>
                <a:gd name="T85" fmla="*/ 36 h 41"/>
                <a:gd name="T86" fmla="*/ 13 w 35"/>
                <a:gd name="T87" fmla="*/ 36 h 41"/>
                <a:gd name="T88" fmla="*/ 11 w 35"/>
                <a:gd name="T89" fmla="*/ 39 h 41"/>
                <a:gd name="T90" fmla="*/ 11 w 35"/>
                <a:gd name="T91" fmla="*/ 40 h 41"/>
                <a:gd name="T92" fmla="*/ 14 w 35"/>
                <a:gd name="T93" fmla="*/ 37 h 41"/>
                <a:gd name="T94" fmla="*/ 13 w 35"/>
                <a:gd name="T95" fmla="*/ 39 h 41"/>
                <a:gd name="T96" fmla="*/ 16 w 35"/>
                <a:gd name="T97" fmla="*/ 38 h 41"/>
                <a:gd name="T98" fmla="*/ 16 w 35"/>
                <a:gd name="T99" fmla="*/ 37 h 41"/>
                <a:gd name="T100" fmla="*/ 16 w 35"/>
                <a:gd name="T101" fmla="*/ 38 h 41"/>
                <a:gd name="T102" fmla="*/ 18 w 35"/>
                <a:gd name="T103" fmla="*/ 38 h 41"/>
                <a:gd name="T104" fmla="*/ 20 w 35"/>
                <a:gd name="T105" fmla="*/ 36 h 41"/>
                <a:gd name="T106" fmla="*/ 24 w 35"/>
                <a:gd name="T107" fmla="*/ 24 h 41"/>
                <a:gd name="T108" fmla="*/ 14 w 35"/>
                <a:gd name="T109" fmla="*/ 28 h 41"/>
                <a:gd name="T110" fmla="*/ 27 w 35"/>
                <a:gd name="T111" fmla="*/ 8 h 41"/>
                <a:gd name="T112" fmla="*/ 13 w 35"/>
                <a:gd name="T113" fmla="*/ 11 h 41"/>
                <a:gd name="T114" fmla="*/ 17 w 35"/>
                <a:gd name="T115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" h="41">
                  <a:moveTo>
                    <a:pt x="30" y="3"/>
                  </a:moveTo>
                  <a:cubicBezTo>
                    <a:pt x="28" y="1"/>
                    <a:pt x="25" y="0"/>
                    <a:pt x="21" y="0"/>
                  </a:cubicBezTo>
                  <a:cubicBezTo>
                    <a:pt x="20" y="0"/>
                    <a:pt x="18" y="0"/>
                    <a:pt x="16" y="0"/>
                  </a:cubicBezTo>
                  <a:cubicBezTo>
                    <a:pt x="15" y="0"/>
                    <a:pt x="13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2" y="9"/>
                    <a:pt x="0" y="12"/>
                    <a:pt x="1" y="15"/>
                  </a:cubicBezTo>
                  <a:cubicBezTo>
                    <a:pt x="1" y="15"/>
                    <a:pt x="5" y="15"/>
                    <a:pt x="6" y="15"/>
                  </a:cubicBezTo>
                  <a:cubicBezTo>
                    <a:pt x="7" y="15"/>
                    <a:pt x="10" y="14"/>
                    <a:pt x="11" y="14"/>
                  </a:cubicBezTo>
                  <a:cubicBezTo>
                    <a:pt x="12" y="13"/>
                    <a:pt x="13" y="12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9"/>
                    <a:pt x="13" y="7"/>
                    <a:pt x="15" y="6"/>
                  </a:cubicBezTo>
                  <a:cubicBezTo>
                    <a:pt x="17" y="5"/>
                    <a:pt x="20" y="6"/>
                    <a:pt x="21" y="8"/>
                  </a:cubicBezTo>
                  <a:cubicBezTo>
                    <a:pt x="23" y="9"/>
                    <a:pt x="23" y="11"/>
                    <a:pt x="23" y="12"/>
                  </a:cubicBezTo>
                  <a:cubicBezTo>
                    <a:pt x="23" y="16"/>
                    <a:pt x="20" y="20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3" y="25"/>
                    <a:pt x="10" y="28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5"/>
                    <a:pt x="9" y="38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2" y="41"/>
                  </a:cubicBezTo>
                  <a:cubicBezTo>
                    <a:pt x="14" y="40"/>
                    <a:pt x="16" y="39"/>
                    <a:pt x="18" y="39"/>
                  </a:cubicBezTo>
                  <a:cubicBezTo>
                    <a:pt x="20" y="38"/>
                    <a:pt x="20" y="37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5"/>
                    <a:pt x="21" y="35"/>
                  </a:cubicBezTo>
                  <a:cubicBezTo>
                    <a:pt x="18" y="32"/>
                    <a:pt x="21" y="28"/>
                    <a:pt x="24" y="25"/>
                  </a:cubicBezTo>
                  <a:cubicBezTo>
                    <a:pt x="27" y="23"/>
                    <a:pt x="30" y="21"/>
                    <a:pt x="32" y="18"/>
                  </a:cubicBezTo>
                  <a:cubicBezTo>
                    <a:pt x="35" y="13"/>
                    <a:pt x="34" y="7"/>
                    <a:pt x="30" y="3"/>
                  </a:cubicBezTo>
                  <a:close/>
                  <a:moveTo>
                    <a:pt x="8" y="4"/>
                  </a:moveTo>
                  <a:cubicBezTo>
                    <a:pt x="7" y="5"/>
                    <a:pt x="6" y="6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6" y="6"/>
                    <a:pt x="8" y="4"/>
                  </a:cubicBezTo>
                  <a:close/>
                  <a:moveTo>
                    <a:pt x="3" y="10"/>
                  </a:moveTo>
                  <a:cubicBezTo>
                    <a:pt x="4" y="10"/>
                    <a:pt x="4" y="10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3" y="11"/>
                    <a:pt x="3" y="11"/>
                    <a:pt x="3" y="10"/>
                  </a:cubicBezTo>
                  <a:close/>
                  <a:moveTo>
                    <a:pt x="2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lose/>
                  <a:moveTo>
                    <a:pt x="4" y="14"/>
                  </a:moveTo>
                  <a:cubicBezTo>
                    <a:pt x="3" y="14"/>
                    <a:pt x="3" y="15"/>
                    <a:pt x="2" y="15"/>
                  </a:cubicBezTo>
                  <a:cubicBezTo>
                    <a:pt x="3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7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6" y="14"/>
                    <a:pt x="6" y="13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7" y="13"/>
                    <a:pt x="7" y="13"/>
                    <a:pt x="7" y="14"/>
                  </a:cubicBezTo>
                  <a:close/>
                  <a:moveTo>
                    <a:pt x="10" y="14"/>
                  </a:moveTo>
                  <a:cubicBezTo>
                    <a:pt x="10" y="13"/>
                    <a:pt x="9" y="14"/>
                    <a:pt x="8" y="14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1" y="12"/>
                    <a:pt x="11" y="13"/>
                    <a:pt x="10" y="14"/>
                  </a:cubicBezTo>
                  <a:close/>
                  <a:moveTo>
                    <a:pt x="15" y="5"/>
                  </a:moveTo>
                  <a:cubicBezTo>
                    <a:pt x="15" y="5"/>
                    <a:pt x="15" y="5"/>
                    <a:pt x="16" y="5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7" y="4"/>
                    <a:pt x="17" y="5"/>
                    <a:pt x="16" y="5"/>
                  </a:cubicBezTo>
                  <a:cubicBezTo>
                    <a:pt x="16" y="5"/>
                    <a:pt x="15" y="5"/>
                    <a:pt x="15" y="5"/>
                  </a:cubicBezTo>
                  <a:close/>
                  <a:moveTo>
                    <a:pt x="19" y="5"/>
                  </a:moveTo>
                  <a:cubicBezTo>
                    <a:pt x="18" y="5"/>
                    <a:pt x="18" y="5"/>
                    <a:pt x="17" y="5"/>
                  </a:cubicBezTo>
                  <a:cubicBezTo>
                    <a:pt x="18" y="5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0" y="4"/>
                    <a:pt x="19" y="5"/>
                    <a:pt x="19" y="5"/>
                  </a:cubicBezTo>
                  <a:close/>
                  <a:moveTo>
                    <a:pt x="21" y="6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2" y="5"/>
                    <a:pt x="21" y="6"/>
                    <a:pt x="21" y="6"/>
                  </a:cubicBezTo>
                  <a:close/>
                  <a:moveTo>
                    <a:pt x="22" y="8"/>
                  </a:moveTo>
                  <a:cubicBezTo>
                    <a:pt x="22" y="8"/>
                    <a:pt x="22" y="7"/>
                    <a:pt x="21" y="7"/>
                  </a:cubicBezTo>
                  <a:cubicBezTo>
                    <a:pt x="22" y="6"/>
                    <a:pt x="23" y="6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6"/>
                  </a:cubicBezTo>
                  <a:cubicBezTo>
                    <a:pt x="24" y="7"/>
                    <a:pt x="23" y="7"/>
                    <a:pt x="22" y="8"/>
                  </a:cubicBezTo>
                  <a:close/>
                  <a:moveTo>
                    <a:pt x="24" y="11"/>
                  </a:moveTo>
                  <a:cubicBezTo>
                    <a:pt x="25" y="10"/>
                    <a:pt x="26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2"/>
                    <a:pt x="25" y="12"/>
                    <a:pt x="24" y="13"/>
                  </a:cubicBezTo>
                  <a:cubicBezTo>
                    <a:pt x="24" y="12"/>
                    <a:pt x="24" y="12"/>
                    <a:pt x="24" y="11"/>
                  </a:cubicBezTo>
                  <a:close/>
                  <a:moveTo>
                    <a:pt x="24" y="10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8"/>
                    <a:pt x="25" y="7"/>
                    <a:pt x="26" y="6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6" y="9"/>
                    <a:pt x="25" y="9"/>
                    <a:pt x="24" y="10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3"/>
                    <a:pt x="26" y="13"/>
                    <a:pt x="27" y="12"/>
                  </a:cubicBezTo>
                  <a:cubicBezTo>
                    <a:pt x="27" y="13"/>
                    <a:pt x="26" y="14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4" y="16"/>
                    <a:pt x="24" y="16"/>
                  </a:cubicBezTo>
                  <a:cubicBezTo>
                    <a:pt x="24" y="15"/>
                    <a:pt x="24" y="15"/>
                    <a:pt x="24" y="14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6"/>
                    <a:pt x="25" y="16"/>
                  </a:cubicBezTo>
                  <a:cubicBezTo>
                    <a:pt x="24" y="17"/>
                    <a:pt x="24" y="18"/>
                    <a:pt x="23" y="19"/>
                  </a:cubicBezTo>
                  <a:cubicBezTo>
                    <a:pt x="22" y="19"/>
                    <a:pt x="21" y="20"/>
                    <a:pt x="21" y="20"/>
                  </a:cubicBezTo>
                  <a:cubicBezTo>
                    <a:pt x="22" y="19"/>
                    <a:pt x="22" y="18"/>
                    <a:pt x="23" y="17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7"/>
                    <a:pt x="13" y="27"/>
                  </a:cubicBezTo>
                  <a:cubicBezTo>
                    <a:pt x="13" y="28"/>
                    <a:pt x="12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1" y="31"/>
                    <a:pt x="11" y="31"/>
                  </a:cubicBezTo>
                  <a:cubicBezTo>
                    <a:pt x="11" y="29"/>
                    <a:pt x="12" y="27"/>
                    <a:pt x="14" y="26"/>
                  </a:cubicBezTo>
                  <a:close/>
                  <a:moveTo>
                    <a:pt x="10" y="32"/>
                  </a:moveTo>
                  <a:cubicBezTo>
                    <a:pt x="11" y="32"/>
                    <a:pt x="11" y="31"/>
                    <a:pt x="12" y="31"/>
                  </a:cubicBezTo>
                  <a:cubicBezTo>
                    <a:pt x="12" y="32"/>
                    <a:pt x="12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5"/>
                    <a:pt x="10" y="35"/>
                  </a:cubicBezTo>
                  <a:cubicBezTo>
                    <a:pt x="10" y="34"/>
                    <a:pt x="10" y="33"/>
                    <a:pt x="10" y="32"/>
                  </a:cubicBezTo>
                  <a:close/>
                  <a:moveTo>
                    <a:pt x="11" y="38"/>
                  </a:moveTo>
                  <a:cubicBezTo>
                    <a:pt x="10" y="38"/>
                    <a:pt x="10" y="37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5"/>
                    <a:pt x="12" y="34"/>
                  </a:cubicBezTo>
                  <a:cubicBezTo>
                    <a:pt x="12" y="35"/>
                    <a:pt x="12" y="35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7"/>
                    <a:pt x="11" y="37"/>
                    <a:pt x="11" y="38"/>
                  </a:cubicBezTo>
                  <a:close/>
                  <a:moveTo>
                    <a:pt x="11" y="40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8"/>
                    <a:pt x="12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2" y="39"/>
                    <a:pt x="11" y="40"/>
                  </a:cubicBezTo>
                  <a:close/>
                  <a:moveTo>
                    <a:pt x="13" y="39"/>
                  </a:moveTo>
                  <a:cubicBezTo>
                    <a:pt x="13" y="40"/>
                    <a:pt x="12" y="40"/>
                    <a:pt x="12" y="40"/>
                  </a:cubicBezTo>
                  <a:cubicBezTo>
                    <a:pt x="13" y="39"/>
                    <a:pt x="13" y="38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5" y="37"/>
                    <a:pt x="15" y="37"/>
                  </a:cubicBezTo>
                  <a:cubicBezTo>
                    <a:pt x="14" y="38"/>
                    <a:pt x="14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9"/>
                    <a:pt x="16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8"/>
                    <a:pt x="16" y="38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6"/>
                    <a:pt x="18" y="36"/>
                  </a:cubicBezTo>
                  <a:cubicBezTo>
                    <a:pt x="17" y="37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9" y="37"/>
                  </a:move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20" y="36"/>
                    <a:pt x="19" y="37"/>
                    <a:pt x="19" y="37"/>
                  </a:cubicBezTo>
                  <a:close/>
                  <a:moveTo>
                    <a:pt x="31" y="17"/>
                  </a:moveTo>
                  <a:cubicBezTo>
                    <a:pt x="29" y="20"/>
                    <a:pt x="26" y="22"/>
                    <a:pt x="24" y="24"/>
                  </a:cubicBezTo>
                  <a:cubicBezTo>
                    <a:pt x="20" y="27"/>
                    <a:pt x="18" y="31"/>
                    <a:pt x="20" y="35"/>
                  </a:cubicBezTo>
                  <a:cubicBezTo>
                    <a:pt x="18" y="35"/>
                    <a:pt x="16" y="36"/>
                    <a:pt x="14" y="37"/>
                  </a:cubicBezTo>
                  <a:cubicBezTo>
                    <a:pt x="13" y="34"/>
                    <a:pt x="12" y="31"/>
                    <a:pt x="14" y="28"/>
                  </a:cubicBezTo>
                  <a:cubicBezTo>
                    <a:pt x="15" y="25"/>
                    <a:pt x="17" y="23"/>
                    <a:pt x="20" y="21"/>
                  </a:cubicBezTo>
                  <a:cubicBezTo>
                    <a:pt x="25" y="18"/>
                    <a:pt x="29" y="15"/>
                    <a:pt x="28" y="10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5"/>
                    <a:pt x="22" y="2"/>
                    <a:pt x="18" y="3"/>
                  </a:cubicBezTo>
                  <a:cubicBezTo>
                    <a:pt x="14" y="4"/>
                    <a:pt x="11" y="8"/>
                    <a:pt x="13" y="11"/>
                  </a:cubicBezTo>
                  <a:cubicBezTo>
                    <a:pt x="10" y="12"/>
                    <a:pt x="8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6"/>
                    <a:pt x="11" y="1"/>
                    <a:pt x="17" y="1"/>
                  </a:cubicBezTo>
                  <a:cubicBezTo>
                    <a:pt x="24" y="0"/>
                    <a:pt x="31" y="3"/>
                    <a:pt x="32" y="9"/>
                  </a:cubicBezTo>
                  <a:cubicBezTo>
                    <a:pt x="33" y="12"/>
                    <a:pt x="33" y="15"/>
                    <a:pt x="31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1" name="Freeform 13540"/>
            <p:cNvSpPr>
              <a:spLocks noEditPoints="1"/>
            </p:cNvSpPr>
            <p:nvPr/>
          </p:nvSpPr>
          <p:spPr bwMode="auto">
            <a:xfrm>
              <a:off x="6729245" y="2409058"/>
              <a:ext cx="54847" cy="47534"/>
            </a:xfrm>
            <a:custGeom>
              <a:avLst/>
              <a:gdLst>
                <a:gd name="T0" fmla="*/ 11 w 13"/>
                <a:gd name="T1" fmla="*/ 1 h 11"/>
                <a:gd name="T2" fmla="*/ 9 w 13"/>
                <a:gd name="T3" fmla="*/ 0 h 11"/>
                <a:gd name="T4" fmla="*/ 5 w 13"/>
                <a:gd name="T5" fmla="*/ 1 h 11"/>
                <a:gd name="T6" fmla="*/ 2 w 13"/>
                <a:gd name="T7" fmla="*/ 3 h 11"/>
                <a:gd name="T8" fmla="*/ 0 w 13"/>
                <a:gd name="T9" fmla="*/ 7 h 11"/>
                <a:gd name="T10" fmla="*/ 1 w 13"/>
                <a:gd name="T11" fmla="*/ 9 h 11"/>
                <a:gd name="T12" fmla="*/ 4 w 13"/>
                <a:gd name="T13" fmla="*/ 11 h 11"/>
                <a:gd name="T14" fmla="*/ 6 w 13"/>
                <a:gd name="T15" fmla="*/ 11 h 11"/>
                <a:gd name="T16" fmla="*/ 7 w 13"/>
                <a:gd name="T17" fmla="*/ 10 h 11"/>
                <a:gd name="T18" fmla="*/ 9 w 13"/>
                <a:gd name="T19" fmla="*/ 9 h 11"/>
                <a:gd name="T20" fmla="*/ 11 w 13"/>
                <a:gd name="T21" fmla="*/ 8 h 11"/>
                <a:gd name="T22" fmla="*/ 11 w 13"/>
                <a:gd name="T23" fmla="*/ 7 h 11"/>
                <a:gd name="T24" fmla="*/ 13 w 13"/>
                <a:gd name="T25" fmla="*/ 4 h 11"/>
                <a:gd name="T26" fmla="*/ 11 w 13"/>
                <a:gd name="T27" fmla="*/ 2 h 11"/>
                <a:gd name="T28" fmla="*/ 11 w 13"/>
                <a:gd name="T29" fmla="*/ 1 h 11"/>
                <a:gd name="T30" fmla="*/ 1 w 13"/>
                <a:gd name="T31" fmla="*/ 5 h 11"/>
                <a:gd name="T32" fmla="*/ 1 w 13"/>
                <a:gd name="T33" fmla="*/ 5 h 11"/>
                <a:gd name="T34" fmla="*/ 3 w 13"/>
                <a:gd name="T35" fmla="*/ 3 h 11"/>
                <a:gd name="T36" fmla="*/ 3 w 13"/>
                <a:gd name="T37" fmla="*/ 4 h 11"/>
                <a:gd name="T38" fmla="*/ 3 w 13"/>
                <a:gd name="T39" fmla="*/ 4 h 11"/>
                <a:gd name="T40" fmla="*/ 1 w 13"/>
                <a:gd name="T41" fmla="*/ 6 h 11"/>
                <a:gd name="T42" fmla="*/ 1 w 13"/>
                <a:gd name="T43" fmla="*/ 5 h 11"/>
                <a:gd name="T44" fmla="*/ 1 w 13"/>
                <a:gd name="T45" fmla="*/ 7 h 11"/>
                <a:gd name="T46" fmla="*/ 3 w 13"/>
                <a:gd name="T47" fmla="*/ 5 h 11"/>
                <a:gd name="T48" fmla="*/ 4 w 13"/>
                <a:gd name="T49" fmla="*/ 7 h 11"/>
                <a:gd name="T50" fmla="*/ 2 w 13"/>
                <a:gd name="T51" fmla="*/ 9 h 11"/>
                <a:gd name="T52" fmla="*/ 1 w 13"/>
                <a:gd name="T53" fmla="*/ 7 h 11"/>
                <a:gd name="T54" fmla="*/ 2 w 13"/>
                <a:gd name="T55" fmla="*/ 9 h 11"/>
                <a:gd name="T56" fmla="*/ 4 w 13"/>
                <a:gd name="T57" fmla="*/ 7 h 11"/>
                <a:gd name="T58" fmla="*/ 6 w 13"/>
                <a:gd name="T59" fmla="*/ 8 h 11"/>
                <a:gd name="T60" fmla="*/ 4 w 13"/>
                <a:gd name="T61" fmla="*/ 10 h 11"/>
                <a:gd name="T62" fmla="*/ 2 w 13"/>
                <a:gd name="T63" fmla="*/ 9 h 11"/>
                <a:gd name="T64" fmla="*/ 6 w 13"/>
                <a:gd name="T65" fmla="*/ 10 h 11"/>
                <a:gd name="T66" fmla="*/ 6 w 13"/>
                <a:gd name="T67" fmla="*/ 10 h 11"/>
                <a:gd name="T68" fmla="*/ 5 w 13"/>
                <a:gd name="T69" fmla="*/ 10 h 11"/>
                <a:gd name="T70" fmla="*/ 6 w 13"/>
                <a:gd name="T71" fmla="*/ 8 h 11"/>
                <a:gd name="T72" fmla="*/ 8 w 13"/>
                <a:gd name="T73" fmla="*/ 9 h 11"/>
                <a:gd name="T74" fmla="*/ 8 w 13"/>
                <a:gd name="T75" fmla="*/ 9 h 11"/>
                <a:gd name="T76" fmla="*/ 6 w 13"/>
                <a:gd name="T77" fmla="*/ 10 h 11"/>
                <a:gd name="T78" fmla="*/ 12 w 13"/>
                <a:gd name="T79" fmla="*/ 5 h 11"/>
                <a:gd name="T80" fmla="*/ 7 w 13"/>
                <a:gd name="T81" fmla="*/ 8 h 11"/>
                <a:gd name="T82" fmla="*/ 4 w 13"/>
                <a:gd name="T83" fmla="*/ 5 h 11"/>
                <a:gd name="T84" fmla="*/ 4 w 13"/>
                <a:gd name="T85" fmla="*/ 2 h 11"/>
                <a:gd name="T86" fmla="*/ 7 w 13"/>
                <a:gd name="T87" fmla="*/ 1 h 11"/>
                <a:gd name="T88" fmla="*/ 10 w 13"/>
                <a:gd name="T89" fmla="*/ 2 h 11"/>
                <a:gd name="T90" fmla="*/ 11 w 13"/>
                <a:gd name="T91" fmla="*/ 3 h 11"/>
                <a:gd name="T92" fmla="*/ 12 w 13"/>
                <a:gd name="T9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11">
                  <a:moveTo>
                    <a:pt x="11" y="1"/>
                  </a:moveTo>
                  <a:cubicBezTo>
                    <a:pt x="11" y="1"/>
                    <a:pt x="10" y="0"/>
                    <a:pt x="9" y="0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10"/>
                    <a:pt x="8" y="9"/>
                    <a:pt x="9" y="9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2" y="7"/>
                    <a:pt x="13" y="5"/>
                    <a:pt x="13" y="4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  <a:moveTo>
                    <a:pt x="1" y="7"/>
                  </a:moveTo>
                  <a:cubicBezTo>
                    <a:pt x="1" y="7"/>
                    <a:pt x="2" y="6"/>
                    <a:pt x="3" y="5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3" y="7"/>
                    <a:pt x="2" y="8"/>
                    <a:pt x="2" y="9"/>
                  </a:cubicBezTo>
                  <a:cubicBezTo>
                    <a:pt x="1" y="8"/>
                    <a:pt x="1" y="8"/>
                    <a:pt x="1" y="7"/>
                  </a:cubicBezTo>
                  <a:close/>
                  <a:moveTo>
                    <a:pt x="2" y="9"/>
                  </a:moveTo>
                  <a:cubicBezTo>
                    <a:pt x="3" y="8"/>
                    <a:pt x="3" y="8"/>
                    <a:pt x="4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0"/>
                    <a:pt x="3" y="9"/>
                    <a:pt x="2" y="9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6" y="10"/>
                  </a:lnTo>
                  <a:close/>
                  <a:moveTo>
                    <a:pt x="12" y="5"/>
                  </a:moveTo>
                  <a:cubicBezTo>
                    <a:pt x="11" y="6"/>
                    <a:pt x="9" y="8"/>
                    <a:pt x="7" y="8"/>
                  </a:cubicBezTo>
                  <a:cubicBezTo>
                    <a:pt x="5" y="8"/>
                    <a:pt x="4" y="6"/>
                    <a:pt x="4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2" y="3"/>
                    <a:pt x="12" y="4"/>
                    <a:pt x="1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2" name="Freeform 13541"/>
            <p:cNvSpPr>
              <a:spLocks noEditPoints="1"/>
            </p:cNvSpPr>
            <p:nvPr/>
          </p:nvSpPr>
          <p:spPr bwMode="auto">
            <a:xfrm>
              <a:off x="4751092" y="1842304"/>
              <a:ext cx="151744" cy="177340"/>
            </a:xfrm>
            <a:custGeom>
              <a:avLst/>
              <a:gdLst>
                <a:gd name="T0" fmla="*/ 17 w 35"/>
                <a:gd name="T1" fmla="*/ 0 h 41"/>
                <a:gd name="T2" fmla="*/ 5 w 35"/>
                <a:gd name="T3" fmla="*/ 7 h 41"/>
                <a:gd name="T4" fmla="*/ 11 w 35"/>
                <a:gd name="T5" fmla="*/ 14 h 41"/>
                <a:gd name="T6" fmla="*/ 15 w 35"/>
                <a:gd name="T7" fmla="*/ 7 h 41"/>
                <a:gd name="T8" fmla="*/ 17 w 35"/>
                <a:gd name="T9" fmla="*/ 23 h 41"/>
                <a:gd name="T10" fmla="*/ 9 w 35"/>
                <a:gd name="T11" fmla="*/ 33 h 41"/>
                <a:gd name="T12" fmla="*/ 12 w 35"/>
                <a:gd name="T13" fmla="*/ 41 h 41"/>
                <a:gd name="T14" fmla="*/ 21 w 35"/>
                <a:gd name="T15" fmla="*/ 36 h 41"/>
                <a:gd name="T16" fmla="*/ 32 w 35"/>
                <a:gd name="T17" fmla="*/ 18 h 41"/>
                <a:gd name="T18" fmla="*/ 6 w 35"/>
                <a:gd name="T19" fmla="*/ 8 h 41"/>
                <a:gd name="T20" fmla="*/ 4 w 35"/>
                <a:gd name="T21" fmla="*/ 9 h 41"/>
                <a:gd name="T22" fmla="*/ 4 w 35"/>
                <a:gd name="T23" fmla="*/ 10 h 41"/>
                <a:gd name="T24" fmla="*/ 5 w 35"/>
                <a:gd name="T25" fmla="*/ 10 h 41"/>
                <a:gd name="T26" fmla="*/ 2 w 35"/>
                <a:gd name="T27" fmla="*/ 13 h 41"/>
                <a:gd name="T28" fmla="*/ 4 w 35"/>
                <a:gd name="T29" fmla="*/ 13 h 41"/>
                <a:gd name="T30" fmla="*/ 4 w 35"/>
                <a:gd name="T31" fmla="*/ 15 h 41"/>
                <a:gd name="T32" fmla="*/ 6 w 35"/>
                <a:gd name="T33" fmla="*/ 13 h 41"/>
                <a:gd name="T34" fmla="*/ 7 w 35"/>
                <a:gd name="T35" fmla="*/ 14 h 41"/>
                <a:gd name="T36" fmla="*/ 7 w 35"/>
                <a:gd name="T37" fmla="*/ 13 h 41"/>
                <a:gd name="T38" fmla="*/ 10 w 35"/>
                <a:gd name="T39" fmla="*/ 14 h 41"/>
                <a:gd name="T40" fmla="*/ 9 w 35"/>
                <a:gd name="T41" fmla="*/ 13 h 41"/>
                <a:gd name="T42" fmla="*/ 15 w 35"/>
                <a:gd name="T43" fmla="*/ 6 h 41"/>
                <a:gd name="T44" fmla="*/ 16 w 35"/>
                <a:gd name="T45" fmla="*/ 5 h 41"/>
                <a:gd name="T46" fmla="*/ 18 w 35"/>
                <a:gd name="T47" fmla="*/ 5 h 41"/>
                <a:gd name="T48" fmla="*/ 21 w 35"/>
                <a:gd name="T49" fmla="*/ 4 h 41"/>
                <a:gd name="T50" fmla="*/ 21 w 35"/>
                <a:gd name="T51" fmla="*/ 7 h 41"/>
                <a:gd name="T52" fmla="*/ 22 w 35"/>
                <a:gd name="T53" fmla="*/ 4 h 41"/>
                <a:gd name="T54" fmla="*/ 23 w 35"/>
                <a:gd name="T55" fmla="*/ 8 h 41"/>
                <a:gd name="T56" fmla="*/ 24 w 35"/>
                <a:gd name="T57" fmla="*/ 5 h 41"/>
                <a:gd name="T58" fmla="*/ 24 w 35"/>
                <a:gd name="T59" fmla="*/ 11 h 41"/>
                <a:gd name="T60" fmla="*/ 27 w 35"/>
                <a:gd name="T61" fmla="*/ 12 h 41"/>
                <a:gd name="T62" fmla="*/ 24 w 35"/>
                <a:gd name="T63" fmla="*/ 10 h 41"/>
                <a:gd name="T64" fmla="*/ 26 w 35"/>
                <a:gd name="T65" fmla="*/ 7 h 41"/>
                <a:gd name="T66" fmla="*/ 24 w 35"/>
                <a:gd name="T67" fmla="*/ 14 h 41"/>
                <a:gd name="T68" fmla="*/ 27 w 35"/>
                <a:gd name="T69" fmla="*/ 13 h 41"/>
                <a:gd name="T70" fmla="*/ 24 w 35"/>
                <a:gd name="T71" fmla="*/ 16 h 41"/>
                <a:gd name="T72" fmla="*/ 23 w 35"/>
                <a:gd name="T73" fmla="*/ 17 h 41"/>
                <a:gd name="T74" fmla="*/ 21 w 35"/>
                <a:gd name="T75" fmla="*/ 20 h 41"/>
                <a:gd name="T76" fmla="*/ 13 w 35"/>
                <a:gd name="T77" fmla="*/ 27 h 41"/>
                <a:gd name="T78" fmla="*/ 11 w 35"/>
                <a:gd name="T79" fmla="*/ 31 h 41"/>
                <a:gd name="T80" fmla="*/ 12 w 35"/>
                <a:gd name="T81" fmla="*/ 31 h 41"/>
                <a:gd name="T82" fmla="*/ 10 w 35"/>
                <a:gd name="T83" fmla="*/ 36 h 41"/>
                <a:gd name="T84" fmla="*/ 10 w 35"/>
                <a:gd name="T85" fmla="*/ 37 h 41"/>
                <a:gd name="T86" fmla="*/ 13 w 35"/>
                <a:gd name="T87" fmla="*/ 36 h 41"/>
                <a:gd name="T88" fmla="*/ 11 w 35"/>
                <a:gd name="T89" fmla="*/ 40 h 41"/>
                <a:gd name="T90" fmla="*/ 13 w 35"/>
                <a:gd name="T91" fmla="*/ 37 h 41"/>
                <a:gd name="T92" fmla="*/ 12 w 35"/>
                <a:gd name="T93" fmla="*/ 40 h 41"/>
                <a:gd name="T94" fmla="*/ 15 w 35"/>
                <a:gd name="T95" fmla="*/ 37 h 41"/>
                <a:gd name="T96" fmla="*/ 17 w 35"/>
                <a:gd name="T97" fmla="*/ 39 h 41"/>
                <a:gd name="T98" fmla="*/ 15 w 35"/>
                <a:gd name="T99" fmla="*/ 39 h 41"/>
                <a:gd name="T100" fmla="*/ 18 w 35"/>
                <a:gd name="T101" fmla="*/ 37 h 41"/>
                <a:gd name="T102" fmla="*/ 19 w 35"/>
                <a:gd name="T103" fmla="*/ 38 h 41"/>
                <a:gd name="T104" fmla="*/ 19 w 35"/>
                <a:gd name="T105" fmla="*/ 36 h 41"/>
                <a:gd name="T106" fmla="*/ 31 w 35"/>
                <a:gd name="T107" fmla="*/ 18 h 41"/>
                <a:gd name="T108" fmla="*/ 14 w 35"/>
                <a:gd name="T109" fmla="*/ 37 h 41"/>
                <a:gd name="T110" fmla="*/ 28 w 35"/>
                <a:gd name="T111" fmla="*/ 10 h 41"/>
                <a:gd name="T112" fmla="*/ 18 w 35"/>
                <a:gd name="T113" fmla="*/ 3 h 41"/>
                <a:gd name="T114" fmla="*/ 5 w 35"/>
                <a:gd name="T115" fmla="*/ 12 h 41"/>
                <a:gd name="T116" fmla="*/ 31 w 35"/>
                <a:gd name="T117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" h="41">
                  <a:moveTo>
                    <a:pt x="30" y="4"/>
                  </a:moveTo>
                  <a:cubicBezTo>
                    <a:pt x="28" y="2"/>
                    <a:pt x="25" y="0"/>
                    <a:pt x="22" y="0"/>
                  </a:cubicBezTo>
                  <a:cubicBezTo>
                    <a:pt x="20" y="0"/>
                    <a:pt x="18" y="0"/>
                    <a:pt x="17" y="0"/>
                  </a:cubicBezTo>
                  <a:cubicBezTo>
                    <a:pt x="15" y="0"/>
                    <a:pt x="13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8" y="4"/>
                    <a:pt x="6" y="5"/>
                    <a:pt x="5" y="7"/>
                  </a:cubicBezTo>
                  <a:cubicBezTo>
                    <a:pt x="2" y="9"/>
                    <a:pt x="0" y="12"/>
                    <a:pt x="1" y="15"/>
                  </a:cubicBezTo>
                  <a:cubicBezTo>
                    <a:pt x="1" y="16"/>
                    <a:pt x="6" y="15"/>
                    <a:pt x="6" y="15"/>
                  </a:cubicBezTo>
                  <a:cubicBezTo>
                    <a:pt x="7" y="15"/>
                    <a:pt x="10" y="15"/>
                    <a:pt x="11" y="14"/>
                  </a:cubicBezTo>
                  <a:cubicBezTo>
                    <a:pt x="12" y="13"/>
                    <a:pt x="14" y="13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9"/>
                    <a:pt x="13" y="7"/>
                    <a:pt x="15" y="7"/>
                  </a:cubicBezTo>
                  <a:cubicBezTo>
                    <a:pt x="17" y="5"/>
                    <a:pt x="20" y="6"/>
                    <a:pt x="21" y="8"/>
                  </a:cubicBezTo>
                  <a:cubicBezTo>
                    <a:pt x="23" y="9"/>
                    <a:pt x="23" y="11"/>
                    <a:pt x="23" y="13"/>
                  </a:cubicBezTo>
                  <a:cubicBezTo>
                    <a:pt x="24" y="17"/>
                    <a:pt x="21" y="20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3" y="25"/>
                    <a:pt x="10" y="29"/>
                    <a:pt x="9" y="32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9" y="35"/>
                    <a:pt x="9" y="38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2" y="41"/>
                    <a:pt x="12" y="41"/>
                  </a:cubicBezTo>
                  <a:cubicBezTo>
                    <a:pt x="14" y="40"/>
                    <a:pt x="16" y="40"/>
                    <a:pt x="18" y="39"/>
                  </a:cubicBezTo>
                  <a:cubicBezTo>
                    <a:pt x="20" y="38"/>
                    <a:pt x="20" y="37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19" y="32"/>
                    <a:pt x="21" y="28"/>
                    <a:pt x="24" y="25"/>
                  </a:cubicBezTo>
                  <a:cubicBezTo>
                    <a:pt x="27" y="23"/>
                    <a:pt x="30" y="21"/>
                    <a:pt x="32" y="18"/>
                  </a:cubicBezTo>
                  <a:cubicBezTo>
                    <a:pt x="35" y="13"/>
                    <a:pt x="34" y="7"/>
                    <a:pt x="30" y="4"/>
                  </a:cubicBezTo>
                  <a:close/>
                  <a:moveTo>
                    <a:pt x="8" y="5"/>
                  </a:moveTo>
                  <a:cubicBezTo>
                    <a:pt x="7" y="6"/>
                    <a:pt x="6" y="7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6" y="6"/>
                    <a:pt x="8" y="5"/>
                  </a:cubicBezTo>
                  <a:close/>
                  <a:moveTo>
                    <a:pt x="3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lose/>
                  <a:moveTo>
                    <a:pt x="2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4" y="12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ubicBezTo>
                    <a:pt x="2" y="14"/>
                    <a:pt x="2" y="14"/>
                    <a:pt x="2" y="13"/>
                  </a:cubicBezTo>
                  <a:close/>
                  <a:moveTo>
                    <a:pt x="4" y="15"/>
                  </a:moveTo>
                  <a:cubicBezTo>
                    <a:pt x="3" y="15"/>
                    <a:pt x="3" y="15"/>
                    <a:pt x="2" y="15"/>
                  </a:cubicBezTo>
                  <a:cubicBezTo>
                    <a:pt x="3" y="14"/>
                    <a:pt x="4" y="14"/>
                    <a:pt x="5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5" y="14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5" y="15"/>
                  </a:cubicBezTo>
                  <a:cubicBezTo>
                    <a:pt x="6" y="14"/>
                    <a:pt x="6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lose/>
                  <a:moveTo>
                    <a:pt x="10" y="14"/>
                  </a:moveTo>
                  <a:cubicBezTo>
                    <a:pt x="10" y="14"/>
                    <a:pt x="9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2" y="13"/>
                    <a:pt x="11" y="13"/>
                    <a:pt x="10" y="14"/>
                  </a:cubicBezTo>
                  <a:close/>
                  <a:moveTo>
                    <a:pt x="15" y="6"/>
                  </a:moveTo>
                  <a:cubicBezTo>
                    <a:pt x="15" y="5"/>
                    <a:pt x="15" y="5"/>
                    <a:pt x="16" y="5"/>
                  </a:cubicBezTo>
                  <a:cubicBezTo>
                    <a:pt x="16" y="5"/>
                    <a:pt x="17" y="4"/>
                    <a:pt x="18" y="4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5" y="5"/>
                    <a:pt x="15" y="6"/>
                  </a:cubicBezTo>
                  <a:close/>
                  <a:moveTo>
                    <a:pt x="19" y="6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0" y="5"/>
                    <a:pt x="20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21" y="7"/>
                  </a:moveTo>
                  <a:cubicBezTo>
                    <a:pt x="21" y="6"/>
                    <a:pt x="20" y="6"/>
                    <a:pt x="20" y="6"/>
                  </a:cubicBezTo>
                  <a:cubicBezTo>
                    <a:pt x="20" y="5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2" y="5"/>
                    <a:pt x="22" y="6"/>
                    <a:pt x="21" y="7"/>
                  </a:cubicBezTo>
                  <a:close/>
                  <a:moveTo>
                    <a:pt x="23" y="8"/>
                  </a:moveTo>
                  <a:cubicBezTo>
                    <a:pt x="22" y="8"/>
                    <a:pt x="22" y="7"/>
                    <a:pt x="22" y="7"/>
                  </a:cubicBezTo>
                  <a:cubicBezTo>
                    <a:pt x="22" y="6"/>
                    <a:pt x="23" y="6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7"/>
                    <a:pt x="23" y="7"/>
                    <a:pt x="23" y="8"/>
                  </a:cubicBezTo>
                  <a:close/>
                  <a:moveTo>
                    <a:pt x="24" y="11"/>
                  </a:moveTo>
                  <a:cubicBezTo>
                    <a:pt x="25" y="10"/>
                    <a:pt x="26" y="10"/>
                    <a:pt x="27" y="9"/>
                  </a:cubicBezTo>
                  <a:cubicBezTo>
                    <a:pt x="27" y="10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3"/>
                    <a:pt x="24" y="13"/>
                  </a:cubicBezTo>
                  <a:cubicBezTo>
                    <a:pt x="24" y="12"/>
                    <a:pt x="24" y="12"/>
                    <a:pt x="24" y="11"/>
                  </a:cubicBezTo>
                  <a:close/>
                  <a:moveTo>
                    <a:pt x="24" y="10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3" y="9"/>
                    <a:pt x="23" y="9"/>
                  </a:cubicBezTo>
                  <a:cubicBezTo>
                    <a:pt x="24" y="8"/>
                    <a:pt x="25" y="7"/>
                    <a:pt x="26" y="7"/>
                  </a:cubicBezTo>
                  <a:cubicBezTo>
                    <a:pt x="26" y="7"/>
                    <a:pt x="26" y="8"/>
                    <a:pt x="27" y="8"/>
                  </a:cubicBezTo>
                  <a:cubicBezTo>
                    <a:pt x="26" y="9"/>
                    <a:pt x="25" y="10"/>
                    <a:pt x="24" y="10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3"/>
                    <a:pt x="27" y="13"/>
                  </a:cubicBezTo>
                  <a:cubicBezTo>
                    <a:pt x="27" y="14"/>
                    <a:pt x="26" y="14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4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5" y="17"/>
                    <a:pt x="24" y="18"/>
                    <a:pt x="23" y="19"/>
                  </a:cubicBezTo>
                  <a:cubicBezTo>
                    <a:pt x="22" y="19"/>
                    <a:pt x="22" y="20"/>
                    <a:pt x="21" y="20"/>
                  </a:cubicBezTo>
                  <a:cubicBezTo>
                    <a:pt x="22" y="19"/>
                    <a:pt x="23" y="18"/>
                    <a:pt x="23" y="17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7"/>
                    <a:pt x="13" y="27"/>
                  </a:cubicBezTo>
                  <a:cubicBezTo>
                    <a:pt x="13" y="28"/>
                    <a:pt x="13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1" y="31"/>
                    <a:pt x="11" y="31"/>
                  </a:cubicBezTo>
                  <a:cubicBezTo>
                    <a:pt x="11" y="29"/>
                    <a:pt x="13" y="27"/>
                    <a:pt x="14" y="26"/>
                  </a:cubicBezTo>
                  <a:close/>
                  <a:moveTo>
                    <a:pt x="10" y="33"/>
                  </a:moveTo>
                  <a:cubicBezTo>
                    <a:pt x="11" y="32"/>
                    <a:pt x="12" y="32"/>
                    <a:pt x="12" y="31"/>
                  </a:cubicBezTo>
                  <a:cubicBezTo>
                    <a:pt x="12" y="32"/>
                    <a:pt x="12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10" y="35"/>
                    <a:pt x="10" y="34"/>
                    <a:pt x="10" y="33"/>
                  </a:cubicBezTo>
                  <a:close/>
                  <a:moveTo>
                    <a:pt x="11" y="38"/>
                  </a:moveTo>
                  <a:cubicBezTo>
                    <a:pt x="11" y="38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7"/>
                    <a:pt x="11" y="38"/>
                    <a:pt x="11" y="38"/>
                  </a:cubicBezTo>
                  <a:close/>
                  <a:moveTo>
                    <a:pt x="11" y="40"/>
                  </a:moveTo>
                  <a:cubicBezTo>
                    <a:pt x="11" y="40"/>
                    <a:pt x="11" y="39"/>
                    <a:pt x="11" y="39"/>
                  </a:cubicBezTo>
                  <a:cubicBezTo>
                    <a:pt x="12" y="38"/>
                    <a:pt x="12" y="38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2" y="39"/>
                    <a:pt x="11" y="40"/>
                  </a:cubicBez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2" y="40"/>
                  </a:cubicBezTo>
                  <a:cubicBezTo>
                    <a:pt x="13" y="39"/>
                    <a:pt x="13" y="39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5" y="37"/>
                    <a:pt x="15" y="37"/>
                  </a:cubicBezTo>
                  <a:cubicBezTo>
                    <a:pt x="15" y="38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17" y="39"/>
                  </a:moveTo>
                  <a:cubicBezTo>
                    <a:pt x="17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5" y="39"/>
                    <a:pt x="15" y="39"/>
                  </a:cubicBezTo>
                  <a:cubicBezTo>
                    <a:pt x="15" y="39"/>
                    <a:pt x="16" y="38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7" y="37"/>
                    <a:pt x="17" y="38"/>
                    <a:pt x="17" y="38"/>
                  </a:cubicBezTo>
                  <a:cubicBezTo>
                    <a:pt x="17" y="38"/>
                    <a:pt x="17" y="39"/>
                    <a:pt x="17" y="39"/>
                  </a:cubicBezTo>
                  <a:close/>
                  <a:moveTo>
                    <a:pt x="19" y="38"/>
                  </a:moveTo>
                  <a:cubicBezTo>
                    <a:pt x="19" y="38"/>
                    <a:pt x="18" y="38"/>
                    <a:pt x="18" y="38"/>
                  </a:cubicBezTo>
                  <a:cubicBezTo>
                    <a:pt x="18" y="38"/>
                    <a:pt x="19" y="37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lose/>
                  <a:moveTo>
                    <a:pt x="31" y="18"/>
                  </a:moveTo>
                  <a:cubicBezTo>
                    <a:pt x="29" y="20"/>
                    <a:pt x="26" y="22"/>
                    <a:pt x="24" y="24"/>
                  </a:cubicBezTo>
                  <a:cubicBezTo>
                    <a:pt x="21" y="27"/>
                    <a:pt x="18" y="32"/>
                    <a:pt x="20" y="35"/>
                  </a:cubicBezTo>
                  <a:cubicBezTo>
                    <a:pt x="18" y="36"/>
                    <a:pt x="16" y="36"/>
                    <a:pt x="14" y="37"/>
                  </a:cubicBezTo>
                  <a:cubicBezTo>
                    <a:pt x="13" y="34"/>
                    <a:pt x="13" y="31"/>
                    <a:pt x="14" y="29"/>
                  </a:cubicBezTo>
                  <a:cubicBezTo>
                    <a:pt x="15" y="26"/>
                    <a:pt x="17" y="24"/>
                    <a:pt x="20" y="22"/>
                  </a:cubicBezTo>
                  <a:cubicBezTo>
                    <a:pt x="25" y="19"/>
                    <a:pt x="29" y="15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7" y="8"/>
                  </a:cubicBezTo>
                  <a:cubicBezTo>
                    <a:pt x="26" y="5"/>
                    <a:pt x="23" y="3"/>
                    <a:pt x="18" y="3"/>
                  </a:cubicBezTo>
                  <a:cubicBezTo>
                    <a:pt x="14" y="4"/>
                    <a:pt x="11" y="8"/>
                    <a:pt x="13" y="11"/>
                  </a:cubicBezTo>
                  <a:cubicBezTo>
                    <a:pt x="10" y="12"/>
                    <a:pt x="8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7"/>
                    <a:pt x="11" y="2"/>
                    <a:pt x="18" y="1"/>
                  </a:cubicBezTo>
                  <a:cubicBezTo>
                    <a:pt x="24" y="0"/>
                    <a:pt x="31" y="3"/>
                    <a:pt x="33" y="9"/>
                  </a:cubicBezTo>
                  <a:cubicBezTo>
                    <a:pt x="33" y="12"/>
                    <a:pt x="33" y="15"/>
                    <a:pt x="31" y="18"/>
                  </a:cubicBezTo>
                  <a:close/>
                </a:path>
              </a:pathLst>
            </a:custGeom>
            <a:solidFill>
              <a:srgbClr val="484849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3" name="Freeform 13542"/>
            <p:cNvSpPr>
              <a:spLocks noEditPoints="1"/>
            </p:cNvSpPr>
            <p:nvPr/>
          </p:nvSpPr>
          <p:spPr bwMode="auto">
            <a:xfrm>
              <a:off x="4798626" y="2010502"/>
              <a:ext cx="56676" cy="47534"/>
            </a:xfrm>
            <a:custGeom>
              <a:avLst/>
              <a:gdLst>
                <a:gd name="T0" fmla="*/ 11 w 13"/>
                <a:gd name="T1" fmla="*/ 2 h 11"/>
                <a:gd name="T2" fmla="*/ 9 w 13"/>
                <a:gd name="T3" fmla="*/ 0 h 11"/>
                <a:gd name="T4" fmla="*/ 5 w 13"/>
                <a:gd name="T5" fmla="*/ 1 h 11"/>
                <a:gd name="T6" fmla="*/ 3 w 13"/>
                <a:gd name="T7" fmla="*/ 3 h 11"/>
                <a:gd name="T8" fmla="*/ 0 w 13"/>
                <a:gd name="T9" fmla="*/ 7 h 11"/>
                <a:gd name="T10" fmla="*/ 1 w 13"/>
                <a:gd name="T11" fmla="*/ 9 h 11"/>
                <a:gd name="T12" fmla="*/ 4 w 13"/>
                <a:gd name="T13" fmla="*/ 11 h 11"/>
                <a:gd name="T14" fmla="*/ 6 w 13"/>
                <a:gd name="T15" fmla="*/ 11 h 11"/>
                <a:gd name="T16" fmla="*/ 7 w 13"/>
                <a:gd name="T17" fmla="*/ 11 h 11"/>
                <a:gd name="T18" fmla="*/ 9 w 13"/>
                <a:gd name="T19" fmla="*/ 9 h 11"/>
                <a:gd name="T20" fmla="*/ 11 w 13"/>
                <a:gd name="T21" fmla="*/ 8 h 11"/>
                <a:gd name="T22" fmla="*/ 11 w 13"/>
                <a:gd name="T23" fmla="*/ 8 h 11"/>
                <a:gd name="T24" fmla="*/ 13 w 13"/>
                <a:gd name="T25" fmla="*/ 4 h 11"/>
                <a:gd name="T26" fmla="*/ 12 w 13"/>
                <a:gd name="T27" fmla="*/ 2 h 11"/>
                <a:gd name="T28" fmla="*/ 11 w 13"/>
                <a:gd name="T29" fmla="*/ 2 h 11"/>
                <a:gd name="T30" fmla="*/ 1 w 13"/>
                <a:gd name="T31" fmla="*/ 5 h 11"/>
                <a:gd name="T32" fmla="*/ 1 w 13"/>
                <a:gd name="T33" fmla="*/ 5 h 11"/>
                <a:gd name="T34" fmla="*/ 3 w 13"/>
                <a:gd name="T35" fmla="*/ 4 h 11"/>
                <a:gd name="T36" fmla="*/ 3 w 13"/>
                <a:gd name="T37" fmla="*/ 4 h 11"/>
                <a:gd name="T38" fmla="*/ 3 w 13"/>
                <a:gd name="T39" fmla="*/ 4 h 11"/>
                <a:gd name="T40" fmla="*/ 1 w 13"/>
                <a:gd name="T41" fmla="*/ 6 h 11"/>
                <a:gd name="T42" fmla="*/ 1 w 13"/>
                <a:gd name="T43" fmla="*/ 5 h 11"/>
                <a:gd name="T44" fmla="*/ 1 w 13"/>
                <a:gd name="T45" fmla="*/ 8 h 11"/>
                <a:gd name="T46" fmla="*/ 3 w 13"/>
                <a:gd name="T47" fmla="*/ 5 h 11"/>
                <a:gd name="T48" fmla="*/ 4 w 13"/>
                <a:gd name="T49" fmla="*/ 7 h 11"/>
                <a:gd name="T50" fmla="*/ 2 w 13"/>
                <a:gd name="T51" fmla="*/ 9 h 11"/>
                <a:gd name="T52" fmla="*/ 1 w 13"/>
                <a:gd name="T53" fmla="*/ 8 h 11"/>
                <a:gd name="T54" fmla="*/ 2 w 13"/>
                <a:gd name="T55" fmla="*/ 9 h 11"/>
                <a:gd name="T56" fmla="*/ 4 w 13"/>
                <a:gd name="T57" fmla="*/ 8 h 11"/>
                <a:gd name="T58" fmla="*/ 6 w 13"/>
                <a:gd name="T59" fmla="*/ 8 h 11"/>
                <a:gd name="T60" fmla="*/ 4 w 13"/>
                <a:gd name="T61" fmla="*/ 10 h 11"/>
                <a:gd name="T62" fmla="*/ 2 w 13"/>
                <a:gd name="T63" fmla="*/ 9 h 11"/>
                <a:gd name="T64" fmla="*/ 7 w 13"/>
                <a:gd name="T65" fmla="*/ 10 h 11"/>
                <a:gd name="T66" fmla="*/ 7 w 13"/>
                <a:gd name="T67" fmla="*/ 10 h 11"/>
                <a:gd name="T68" fmla="*/ 5 w 13"/>
                <a:gd name="T69" fmla="*/ 10 h 11"/>
                <a:gd name="T70" fmla="*/ 7 w 13"/>
                <a:gd name="T71" fmla="*/ 9 h 11"/>
                <a:gd name="T72" fmla="*/ 8 w 13"/>
                <a:gd name="T73" fmla="*/ 9 h 11"/>
                <a:gd name="T74" fmla="*/ 8 w 13"/>
                <a:gd name="T75" fmla="*/ 9 h 11"/>
                <a:gd name="T76" fmla="*/ 7 w 13"/>
                <a:gd name="T77" fmla="*/ 10 h 11"/>
                <a:gd name="T78" fmla="*/ 12 w 13"/>
                <a:gd name="T79" fmla="*/ 5 h 11"/>
                <a:gd name="T80" fmla="*/ 7 w 13"/>
                <a:gd name="T81" fmla="*/ 8 h 11"/>
                <a:gd name="T82" fmla="*/ 4 w 13"/>
                <a:gd name="T83" fmla="*/ 5 h 11"/>
                <a:gd name="T84" fmla="*/ 4 w 13"/>
                <a:gd name="T85" fmla="*/ 3 h 11"/>
                <a:gd name="T86" fmla="*/ 7 w 13"/>
                <a:gd name="T87" fmla="*/ 1 h 11"/>
                <a:gd name="T88" fmla="*/ 10 w 13"/>
                <a:gd name="T89" fmla="*/ 2 h 11"/>
                <a:gd name="T90" fmla="*/ 11 w 13"/>
                <a:gd name="T91" fmla="*/ 3 h 11"/>
                <a:gd name="T92" fmla="*/ 12 w 13"/>
                <a:gd name="T9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11">
                  <a:moveTo>
                    <a:pt x="11" y="2"/>
                  </a:moveTo>
                  <a:cubicBezTo>
                    <a:pt x="11" y="1"/>
                    <a:pt x="10" y="0"/>
                    <a:pt x="9" y="0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3" y="6"/>
                    <a:pt x="13" y="4"/>
                  </a:cubicBezTo>
                  <a:cubicBezTo>
                    <a:pt x="13" y="4"/>
                    <a:pt x="12" y="3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lose/>
                  <a:moveTo>
                    <a:pt x="1" y="8"/>
                  </a:moveTo>
                  <a:cubicBezTo>
                    <a:pt x="2" y="7"/>
                    <a:pt x="2" y="6"/>
                    <a:pt x="3" y="5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2" y="9"/>
                  </a:moveTo>
                  <a:cubicBezTo>
                    <a:pt x="3" y="9"/>
                    <a:pt x="4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3" y="10"/>
                    <a:pt x="3" y="10"/>
                    <a:pt x="2" y="9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6" y="10"/>
                    <a:pt x="6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7" y="10"/>
                  </a:lnTo>
                  <a:close/>
                  <a:moveTo>
                    <a:pt x="12" y="5"/>
                  </a:moveTo>
                  <a:cubicBezTo>
                    <a:pt x="11" y="7"/>
                    <a:pt x="9" y="8"/>
                    <a:pt x="7" y="8"/>
                  </a:cubicBezTo>
                  <a:cubicBezTo>
                    <a:pt x="5" y="8"/>
                    <a:pt x="4" y="6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2" y="4"/>
                    <a:pt x="12" y="4"/>
                    <a:pt x="12" y="5"/>
                  </a:cubicBezTo>
                  <a:close/>
                </a:path>
              </a:pathLst>
            </a:custGeom>
            <a:solidFill>
              <a:srgbClr val="484849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25" name="组合 4424"/>
          <p:cNvGrpSpPr/>
          <p:nvPr/>
        </p:nvGrpSpPr>
        <p:grpSpPr>
          <a:xfrm>
            <a:off x="5703390" y="1847548"/>
            <a:ext cx="4497070" cy="1510030"/>
            <a:chOff x="1489" y="793"/>
            <a:chExt cx="7082" cy="2378"/>
          </a:xfrm>
        </p:grpSpPr>
        <p:cxnSp>
          <p:nvCxnSpPr>
            <p:cNvPr id="4437" name="直接连接符 4436"/>
            <p:cNvCxnSpPr/>
            <p:nvPr/>
          </p:nvCxnSpPr>
          <p:spPr>
            <a:xfrm>
              <a:off x="1673" y="823"/>
              <a:ext cx="1062" cy="0"/>
            </a:xfrm>
            <a:prstGeom prst="line">
              <a:avLst/>
            </a:prstGeom>
            <a:ln w="57150">
              <a:solidFill>
                <a:srgbClr val="CC4A4A"/>
              </a:solidFill>
            </a:ln>
          </p:spPr>
          <p:style>
            <a:lnRef idx="1">
              <a:srgbClr val="354B5E"/>
            </a:lnRef>
            <a:fillRef idx="0">
              <a:srgbClr val="354B5E"/>
            </a:fillRef>
            <a:effectRef idx="0">
              <a:srgbClr val="354B5E"/>
            </a:effectRef>
            <a:fontRef idx="minor">
              <a:srgbClr val="000000"/>
            </a:fontRef>
          </p:style>
        </p:cxnSp>
        <p:sp>
          <p:nvSpPr>
            <p:cNvPr id="4438" name="矩形 4437"/>
            <p:cNvSpPr/>
            <p:nvPr/>
          </p:nvSpPr>
          <p:spPr>
            <a:xfrm>
              <a:off x="1489" y="793"/>
              <a:ext cx="3886" cy="2084"/>
            </a:xfrm>
            <a:prstGeom prst="rect">
              <a:avLst/>
            </a:prstGeom>
          </p:spPr>
          <p:txBody>
            <a:bodyPr wrap="non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r>
                <a:rPr lang="en-US" altLang="zh-CN" sz="8000" b="1" dirty="0" smtClean="0">
                  <a:solidFill>
                    <a:srgbClr val="CC4A4A"/>
                  </a:solidFill>
                </a:rPr>
                <a:t>2020</a:t>
              </a:r>
              <a:endParaRPr lang="en-US" altLang="zh-CN" sz="8000" b="1" dirty="0">
                <a:solidFill>
                  <a:srgbClr val="CC4A4A"/>
                </a:solidFill>
              </a:endParaRPr>
            </a:p>
          </p:txBody>
        </p:sp>
        <p:sp>
          <p:nvSpPr>
            <p:cNvPr id="4439" name="矩形 4438"/>
            <p:cNvSpPr/>
            <p:nvPr/>
          </p:nvSpPr>
          <p:spPr>
            <a:xfrm>
              <a:off x="5224" y="1682"/>
              <a:ext cx="3347" cy="1018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r>
                <a:rPr lang="en-US" altLang="zh-CN" sz="3600" b="1" dirty="0" smtClean="0">
                  <a:solidFill>
                    <a:srgbClr val="CC4A4A"/>
                  </a:solidFill>
                  <a:latin typeface="微软雅黑" panose="020B0503020204020204" charset="-122"/>
                </a:rPr>
                <a:t>REPORT</a:t>
              </a:r>
              <a:endParaRPr lang="zh-CN" altLang="en-US" sz="3600" b="1" dirty="0">
                <a:solidFill>
                  <a:srgbClr val="CC4A4A"/>
                </a:solidFill>
                <a:latin typeface="微软雅黑" panose="020B0503020204020204" charset="-122"/>
              </a:endParaRPr>
            </a:p>
          </p:txBody>
        </p:sp>
        <p:sp>
          <p:nvSpPr>
            <p:cNvPr id="4440" name="矩形 4439"/>
            <p:cNvSpPr/>
            <p:nvPr/>
          </p:nvSpPr>
          <p:spPr>
            <a:xfrm>
              <a:off x="1564" y="2589"/>
              <a:ext cx="6635" cy="582"/>
            </a:xfrm>
            <a:prstGeom prst="rect">
              <a:avLst/>
            </a:prstGeom>
            <a:solidFill>
              <a:srgbClr val="CC4A4A"/>
            </a:solidFill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r>
                <a:rPr lang="en-US" altLang="zh-CN" dirty="0" smtClean="0">
                  <a:solidFill>
                    <a:srgbClr val="FFFFFF"/>
                  </a:solidFill>
                </a:rPr>
                <a:t>2020  </a:t>
              </a:r>
              <a:r>
                <a:rPr lang="en-US" altLang="zh-CN" dirty="0" smtClean="0">
                  <a:solidFill>
                    <a:srgbClr val="FFFFFF"/>
                  </a:solidFill>
                </a:rPr>
                <a:t>Personal  Year-end  Work Report</a:t>
              </a:r>
              <a:endParaRPr lang="en-US" altLang="zh-CN" dirty="0">
                <a:solidFill>
                  <a:srgbClr val="FFFFFF"/>
                </a:solidFill>
              </a:endParaRPr>
            </a:p>
          </p:txBody>
        </p:sp>
        <p:sp>
          <p:nvSpPr>
            <p:cNvPr id="4441" name="文本框 4440"/>
            <p:cNvSpPr txBox="1"/>
            <p:nvPr/>
          </p:nvSpPr>
          <p:spPr>
            <a:xfrm>
              <a:off x="5254" y="1261"/>
              <a:ext cx="3167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r>
                <a:rPr lang="zh-CN" altLang="en-US" sz="2000" dirty="0" smtClean="0"/>
                <a:t>工作总结计划</a:t>
              </a:r>
              <a:endParaRPr lang="zh-CN" altLang="en-US" sz="2000" dirty="0"/>
            </a:p>
          </p:txBody>
        </p:sp>
      </p:grpSp>
      <p:sp>
        <p:nvSpPr>
          <p:cNvPr id="4426" name="标题 3"/>
          <p:cNvSpPr>
            <a:spLocks noGrp="1"/>
          </p:cNvSpPr>
          <p:nvPr/>
        </p:nvSpPr>
        <p:spPr>
          <a:xfrm>
            <a:off x="5672911" y="3662378"/>
            <a:ext cx="5813696" cy="1080770"/>
          </a:xfrm>
        </p:spPr>
        <p:txBody>
          <a:bodyPr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9pPr>
          </a:lstStyle>
          <a:p>
            <a:r>
              <a:rPr lang="zh-CN" altLang="en-US" sz="4400" b="1" dirty="0" smtClean="0">
                <a:solidFill>
                  <a:srgbClr val="D3381C"/>
                </a:solidFill>
              </a:rPr>
              <a:t>工作总结计划</a:t>
            </a:r>
            <a:r>
              <a:rPr lang="en-US" altLang="zh-CN" sz="4400" b="1" dirty="0" smtClean="0">
                <a:solidFill>
                  <a:srgbClr val="D3381C"/>
                </a:solidFill>
              </a:rPr>
              <a:t>PPT</a:t>
            </a:r>
            <a:r>
              <a:rPr lang="zh-CN" altLang="en-US" sz="4400" b="1" dirty="0" smtClean="0">
                <a:solidFill>
                  <a:srgbClr val="D3381C"/>
                </a:solidFill>
              </a:rPr>
              <a:t>模板</a:t>
            </a:r>
            <a:endParaRPr lang="zh-CN" altLang="en-US" sz="4400" b="1" dirty="0">
              <a:solidFill>
                <a:srgbClr val="D3381C"/>
              </a:solidFill>
            </a:endParaRPr>
          </a:p>
        </p:txBody>
      </p:sp>
      <p:grpSp>
        <p:nvGrpSpPr>
          <p:cNvPr id="4427" name="组合 4426"/>
          <p:cNvGrpSpPr/>
          <p:nvPr/>
        </p:nvGrpSpPr>
        <p:grpSpPr>
          <a:xfrm>
            <a:off x="5838645" y="4574238"/>
            <a:ext cx="2228215" cy="425450"/>
            <a:chOff x="4654427" y="4718860"/>
            <a:chExt cx="1663809" cy="317821"/>
          </a:xfrm>
        </p:grpSpPr>
        <p:grpSp>
          <p:nvGrpSpPr>
            <p:cNvPr id="4433" name="组合 4432"/>
            <p:cNvGrpSpPr/>
            <p:nvPr/>
          </p:nvGrpSpPr>
          <p:grpSpPr>
            <a:xfrm>
              <a:off x="4654427" y="4718860"/>
              <a:ext cx="276971" cy="276971"/>
              <a:chOff x="3725237" y="4930504"/>
              <a:chExt cx="531780" cy="531780"/>
            </a:xfrm>
          </p:grpSpPr>
          <p:sp>
            <p:nvSpPr>
              <p:cNvPr id="4435" name="圆角矩形 2"/>
              <p:cNvSpPr/>
              <p:nvPr/>
            </p:nvSpPr>
            <p:spPr>
              <a:xfrm>
                <a:off x="3725237" y="4930504"/>
                <a:ext cx="531780" cy="531780"/>
              </a:xfrm>
              <a:prstGeom prst="ellipse">
                <a:avLst/>
              </a:prstGeom>
              <a:solidFill>
                <a:srgbClr val="D3381C"/>
              </a:solidFill>
              <a:ln w="25400" cap="flat" cmpd="sng" algn="ctr">
                <a:noFill/>
                <a:prstDash val="solid"/>
                <a:miter lim="800000"/>
              </a:ln>
              <a:effectLst>
                <a:outerShdw blurRad="177800" dist="101600" dir="8100000" algn="tr" rotWithShape="0">
                  <a:prstClr val="black">
                    <a:alpha val="30000"/>
                  </a:prstClr>
                </a:outerShdw>
              </a:effectLst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4436" name="student-graduation-cap-shape_52041"/>
              <p:cNvSpPr>
                <a:spLocks noChangeAspect="1"/>
              </p:cNvSpPr>
              <p:nvPr/>
            </p:nvSpPr>
            <p:spPr bwMode="auto">
              <a:xfrm>
                <a:off x="3875605" y="5054575"/>
                <a:ext cx="219840" cy="264806"/>
              </a:xfrm>
              <a:custGeom>
                <a:avLst/>
                <a:gdLst>
                  <a:gd name="connsiteX0" fmla="*/ 56671 w 279400"/>
                  <a:gd name="connsiteY0" fmla="*/ 192087 h 336550"/>
                  <a:gd name="connsiteX1" fmla="*/ 224047 w 279400"/>
                  <a:gd name="connsiteY1" fmla="*/ 192087 h 336550"/>
                  <a:gd name="connsiteX2" fmla="*/ 279400 w 279400"/>
                  <a:gd name="connsiteY2" fmla="*/ 247752 h 336550"/>
                  <a:gd name="connsiteX3" fmla="*/ 279400 w 279400"/>
                  <a:gd name="connsiteY3" fmla="*/ 336550 h 336550"/>
                  <a:gd name="connsiteX4" fmla="*/ 176602 w 279400"/>
                  <a:gd name="connsiteY4" fmla="*/ 336550 h 336550"/>
                  <a:gd name="connsiteX5" fmla="*/ 158151 w 279400"/>
                  <a:gd name="connsiteY5" fmla="*/ 245101 h 336550"/>
                  <a:gd name="connsiteX6" fmla="*/ 151562 w 279400"/>
                  <a:gd name="connsiteY6" fmla="*/ 239800 h 336550"/>
                  <a:gd name="connsiteX7" fmla="*/ 167377 w 279400"/>
                  <a:gd name="connsiteY7" fmla="*/ 213293 h 336550"/>
                  <a:gd name="connsiteX8" fmla="*/ 167377 w 279400"/>
                  <a:gd name="connsiteY8" fmla="*/ 209317 h 336550"/>
                  <a:gd name="connsiteX9" fmla="*/ 163423 w 279400"/>
                  <a:gd name="connsiteY9" fmla="*/ 207991 h 336550"/>
                  <a:gd name="connsiteX10" fmla="*/ 121249 w 279400"/>
                  <a:gd name="connsiteY10" fmla="*/ 207991 h 336550"/>
                  <a:gd name="connsiteX11" fmla="*/ 118613 w 279400"/>
                  <a:gd name="connsiteY11" fmla="*/ 209317 h 336550"/>
                  <a:gd name="connsiteX12" fmla="*/ 118613 w 279400"/>
                  <a:gd name="connsiteY12" fmla="*/ 213293 h 336550"/>
                  <a:gd name="connsiteX13" fmla="*/ 134429 w 279400"/>
                  <a:gd name="connsiteY13" fmla="*/ 239800 h 336550"/>
                  <a:gd name="connsiteX14" fmla="*/ 126521 w 279400"/>
                  <a:gd name="connsiteY14" fmla="*/ 245101 h 336550"/>
                  <a:gd name="connsiteX15" fmla="*/ 110706 w 279400"/>
                  <a:gd name="connsiteY15" fmla="*/ 336550 h 336550"/>
                  <a:gd name="connsiteX16" fmla="*/ 0 w 279400"/>
                  <a:gd name="connsiteY16" fmla="*/ 336550 h 336550"/>
                  <a:gd name="connsiteX17" fmla="*/ 0 w 279400"/>
                  <a:gd name="connsiteY17" fmla="*/ 247752 h 336550"/>
                  <a:gd name="connsiteX18" fmla="*/ 56671 w 279400"/>
                  <a:gd name="connsiteY18" fmla="*/ 192087 h 336550"/>
                  <a:gd name="connsiteX19" fmla="*/ 138907 w 279400"/>
                  <a:gd name="connsiteY19" fmla="*/ 0 h 336550"/>
                  <a:gd name="connsiteX20" fmla="*/ 219076 w 279400"/>
                  <a:gd name="connsiteY20" fmla="*/ 80169 h 336550"/>
                  <a:gd name="connsiteX21" fmla="*/ 138907 w 279400"/>
                  <a:gd name="connsiteY21" fmla="*/ 160338 h 336550"/>
                  <a:gd name="connsiteX22" fmla="*/ 58738 w 279400"/>
                  <a:gd name="connsiteY22" fmla="*/ 80169 h 336550"/>
                  <a:gd name="connsiteX23" fmla="*/ 138907 w 279400"/>
                  <a:gd name="connsiteY23" fmla="*/ 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79400" h="336550">
                    <a:moveTo>
                      <a:pt x="56671" y="192087"/>
                    </a:moveTo>
                    <a:cubicBezTo>
                      <a:pt x="56671" y="192087"/>
                      <a:pt x="56671" y="192087"/>
                      <a:pt x="224047" y="192087"/>
                    </a:cubicBezTo>
                    <a:cubicBezTo>
                      <a:pt x="254360" y="192087"/>
                      <a:pt x="279400" y="217269"/>
                      <a:pt x="279400" y="247752"/>
                    </a:cubicBezTo>
                    <a:cubicBezTo>
                      <a:pt x="279400" y="247752"/>
                      <a:pt x="279400" y="247752"/>
                      <a:pt x="279400" y="336550"/>
                    </a:cubicBezTo>
                    <a:cubicBezTo>
                      <a:pt x="279400" y="336550"/>
                      <a:pt x="279400" y="336550"/>
                      <a:pt x="176602" y="336550"/>
                    </a:cubicBezTo>
                    <a:cubicBezTo>
                      <a:pt x="176602" y="336550"/>
                      <a:pt x="176602" y="336550"/>
                      <a:pt x="158151" y="245101"/>
                    </a:cubicBezTo>
                    <a:cubicBezTo>
                      <a:pt x="158151" y="242450"/>
                      <a:pt x="154197" y="239800"/>
                      <a:pt x="151562" y="239800"/>
                    </a:cubicBezTo>
                    <a:cubicBezTo>
                      <a:pt x="151562" y="239800"/>
                      <a:pt x="151562" y="239800"/>
                      <a:pt x="167377" y="213293"/>
                    </a:cubicBezTo>
                    <a:cubicBezTo>
                      <a:pt x="167377" y="211967"/>
                      <a:pt x="167377" y="210642"/>
                      <a:pt x="167377" y="209317"/>
                    </a:cubicBezTo>
                    <a:cubicBezTo>
                      <a:pt x="166059" y="207991"/>
                      <a:pt x="164741" y="207991"/>
                      <a:pt x="163423" y="207991"/>
                    </a:cubicBezTo>
                    <a:cubicBezTo>
                      <a:pt x="163423" y="207991"/>
                      <a:pt x="163423" y="207991"/>
                      <a:pt x="121249" y="207991"/>
                    </a:cubicBezTo>
                    <a:cubicBezTo>
                      <a:pt x="119931" y="207991"/>
                      <a:pt x="118613" y="207991"/>
                      <a:pt x="118613" y="209317"/>
                    </a:cubicBezTo>
                    <a:cubicBezTo>
                      <a:pt x="117296" y="210642"/>
                      <a:pt x="117296" y="211967"/>
                      <a:pt x="118613" y="213293"/>
                    </a:cubicBezTo>
                    <a:cubicBezTo>
                      <a:pt x="118613" y="213293"/>
                      <a:pt x="118613" y="213293"/>
                      <a:pt x="134429" y="239800"/>
                    </a:cubicBezTo>
                    <a:cubicBezTo>
                      <a:pt x="130475" y="239800"/>
                      <a:pt x="127839" y="242450"/>
                      <a:pt x="126521" y="245101"/>
                    </a:cubicBezTo>
                    <a:cubicBezTo>
                      <a:pt x="126521" y="245101"/>
                      <a:pt x="126521" y="245101"/>
                      <a:pt x="110706" y="336550"/>
                    </a:cubicBezTo>
                    <a:cubicBezTo>
                      <a:pt x="110706" y="336550"/>
                      <a:pt x="110706" y="336550"/>
                      <a:pt x="0" y="336550"/>
                    </a:cubicBezTo>
                    <a:cubicBezTo>
                      <a:pt x="0" y="336550"/>
                      <a:pt x="0" y="336550"/>
                      <a:pt x="0" y="247752"/>
                    </a:cubicBezTo>
                    <a:cubicBezTo>
                      <a:pt x="0" y="217269"/>
                      <a:pt x="25040" y="192087"/>
                      <a:pt x="56671" y="192087"/>
                    </a:cubicBezTo>
                    <a:close/>
                    <a:moveTo>
                      <a:pt x="138907" y="0"/>
                    </a:moveTo>
                    <a:cubicBezTo>
                      <a:pt x="183183" y="0"/>
                      <a:pt x="219076" y="35893"/>
                      <a:pt x="219076" y="80169"/>
                    </a:cubicBezTo>
                    <a:cubicBezTo>
                      <a:pt x="219076" y="124445"/>
                      <a:pt x="183183" y="160338"/>
                      <a:pt x="138907" y="160338"/>
                    </a:cubicBezTo>
                    <a:cubicBezTo>
                      <a:pt x="94631" y="160338"/>
                      <a:pt x="58738" y="124445"/>
                      <a:pt x="58738" y="80169"/>
                    </a:cubicBezTo>
                    <a:cubicBezTo>
                      <a:pt x="58738" y="35893"/>
                      <a:pt x="94631" y="0"/>
                      <a:pt x="138907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4434" name="文本框 22"/>
            <p:cNvSpPr txBox="1"/>
            <p:nvPr/>
          </p:nvSpPr>
          <p:spPr>
            <a:xfrm>
              <a:off x="4925563" y="4806871"/>
              <a:ext cx="1392673" cy="2298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ysClr val="windowText" lastClr="000000">
                      <a:lumMod val="75000"/>
                      <a:lumOff val="25000"/>
                    </a:sysClr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汇报人：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lumMod val="75000"/>
                    <a:lumOff val="25000"/>
                  </a:sysClr>
                </a:solidFill>
                <a:effectLst/>
                <a:uLnTx/>
                <a:uFillTx/>
                <a:latin typeface="Arial" panose="020B0604020202020204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4428" name="组合 4427"/>
          <p:cNvGrpSpPr/>
          <p:nvPr/>
        </p:nvGrpSpPr>
        <p:grpSpPr>
          <a:xfrm>
            <a:off x="7856040" y="4611068"/>
            <a:ext cx="2700020" cy="388620"/>
            <a:chOff x="6395842" y="4718860"/>
            <a:chExt cx="2016134" cy="290158"/>
          </a:xfrm>
        </p:grpSpPr>
        <p:grpSp>
          <p:nvGrpSpPr>
            <p:cNvPr id="4429" name="组合 4428"/>
            <p:cNvGrpSpPr/>
            <p:nvPr/>
          </p:nvGrpSpPr>
          <p:grpSpPr>
            <a:xfrm>
              <a:off x="6395842" y="4718860"/>
              <a:ext cx="276971" cy="276971"/>
              <a:chOff x="6392770" y="4930504"/>
              <a:chExt cx="531780" cy="531780"/>
            </a:xfrm>
          </p:grpSpPr>
          <p:sp>
            <p:nvSpPr>
              <p:cNvPr id="4431" name="圆角矩形 2"/>
              <p:cNvSpPr/>
              <p:nvPr/>
            </p:nvSpPr>
            <p:spPr>
              <a:xfrm>
                <a:off x="6392770" y="4930504"/>
                <a:ext cx="531780" cy="531780"/>
              </a:xfrm>
              <a:prstGeom prst="ellipse">
                <a:avLst/>
              </a:prstGeom>
              <a:solidFill>
                <a:srgbClr val="D3381C"/>
              </a:solidFill>
              <a:ln w="25400" cap="flat" cmpd="sng" algn="ctr">
                <a:noFill/>
                <a:prstDash val="solid"/>
                <a:miter lim="800000"/>
              </a:ln>
              <a:effectLst>
                <a:outerShdw blurRad="177800" dist="101600" dir="8100000" algn="tr" rotWithShape="0">
                  <a:prstClr val="black">
                    <a:alpha val="30000"/>
                  </a:prstClr>
                </a:outerShdw>
              </a:effectLst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4432" name="student-graduation-cap-shape_52041"/>
              <p:cNvSpPr>
                <a:spLocks noChangeAspect="1"/>
              </p:cNvSpPr>
              <p:nvPr/>
            </p:nvSpPr>
            <p:spPr bwMode="auto">
              <a:xfrm>
                <a:off x="6527005" y="5064598"/>
                <a:ext cx="256066" cy="264808"/>
              </a:xfrm>
              <a:custGeom>
                <a:avLst/>
                <a:gdLst>
                  <a:gd name="connsiteX0" fmla="*/ 233363 w 325438"/>
                  <a:gd name="connsiteY0" fmla="*/ 249238 h 336550"/>
                  <a:gd name="connsiteX1" fmla="*/ 279401 w 325438"/>
                  <a:gd name="connsiteY1" fmla="*/ 249238 h 336550"/>
                  <a:gd name="connsiteX2" fmla="*/ 279401 w 325438"/>
                  <a:gd name="connsiteY2" fmla="*/ 290513 h 336550"/>
                  <a:gd name="connsiteX3" fmla="*/ 233363 w 325438"/>
                  <a:gd name="connsiteY3" fmla="*/ 290513 h 336550"/>
                  <a:gd name="connsiteX4" fmla="*/ 171450 w 325438"/>
                  <a:gd name="connsiteY4" fmla="*/ 249238 h 336550"/>
                  <a:gd name="connsiteX5" fmla="*/ 217488 w 325438"/>
                  <a:gd name="connsiteY5" fmla="*/ 249238 h 336550"/>
                  <a:gd name="connsiteX6" fmla="*/ 217488 w 325438"/>
                  <a:gd name="connsiteY6" fmla="*/ 290513 h 336550"/>
                  <a:gd name="connsiteX7" fmla="*/ 171450 w 325438"/>
                  <a:gd name="connsiteY7" fmla="*/ 290513 h 336550"/>
                  <a:gd name="connsiteX8" fmla="*/ 107950 w 325438"/>
                  <a:gd name="connsiteY8" fmla="*/ 249238 h 336550"/>
                  <a:gd name="connsiteX9" fmla="*/ 155575 w 325438"/>
                  <a:gd name="connsiteY9" fmla="*/ 249238 h 336550"/>
                  <a:gd name="connsiteX10" fmla="*/ 155575 w 325438"/>
                  <a:gd name="connsiteY10" fmla="*/ 290513 h 336550"/>
                  <a:gd name="connsiteX11" fmla="*/ 107950 w 325438"/>
                  <a:gd name="connsiteY11" fmla="*/ 290513 h 336550"/>
                  <a:gd name="connsiteX12" fmla="*/ 46038 w 325438"/>
                  <a:gd name="connsiteY12" fmla="*/ 249238 h 336550"/>
                  <a:gd name="connsiteX13" fmla="*/ 93663 w 325438"/>
                  <a:gd name="connsiteY13" fmla="*/ 249238 h 336550"/>
                  <a:gd name="connsiteX14" fmla="*/ 93663 w 325438"/>
                  <a:gd name="connsiteY14" fmla="*/ 290513 h 336550"/>
                  <a:gd name="connsiteX15" fmla="*/ 46038 w 325438"/>
                  <a:gd name="connsiteY15" fmla="*/ 290513 h 336550"/>
                  <a:gd name="connsiteX16" fmla="*/ 233363 w 325438"/>
                  <a:gd name="connsiteY16" fmla="*/ 195263 h 336550"/>
                  <a:gd name="connsiteX17" fmla="*/ 279401 w 325438"/>
                  <a:gd name="connsiteY17" fmla="*/ 195263 h 336550"/>
                  <a:gd name="connsiteX18" fmla="*/ 279401 w 325438"/>
                  <a:gd name="connsiteY18" fmla="*/ 234951 h 336550"/>
                  <a:gd name="connsiteX19" fmla="*/ 233363 w 325438"/>
                  <a:gd name="connsiteY19" fmla="*/ 234951 h 336550"/>
                  <a:gd name="connsiteX20" fmla="*/ 171450 w 325438"/>
                  <a:gd name="connsiteY20" fmla="*/ 195263 h 336550"/>
                  <a:gd name="connsiteX21" fmla="*/ 217488 w 325438"/>
                  <a:gd name="connsiteY21" fmla="*/ 195263 h 336550"/>
                  <a:gd name="connsiteX22" fmla="*/ 217488 w 325438"/>
                  <a:gd name="connsiteY22" fmla="*/ 234951 h 336550"/>
                  <a:gd name="connsiteX23" fmla="*/ 171450 w 325438"/>
                  <a:gd name="connsiteY23" fmla="*/ 234951 h 336550"/>
                  <a:gd name="connsiteX24" fmla="*/ 107950 w 325438"/>
                  <a:gd name="connsiteY24" fmla="*/ 195263 h 336550"/>
                  <a:gd name="connsiteX25" fmla="*/ 155575 w 325438"/>
                  <a:gd name="connsiteY25" fmla="*/ 195263 h 336550"/>
                  <a:gd name="connsiteX26" fmla="*/ 155575 w 325438"/>
                  <a:gd name="connsiteY26" fmla="*/ 234951 h 336550"/>
                  <a:gd name="connsiteX27" fmla="*/ 107950 w 325438"/>
                  <a:gd name="connsiteY27" fmla="*/ 234951 h 336550"/>
                  <a:gd name="connsiteX28" fmla="*/ 46038 w 325438"/>
                  <a:gd name="connsiteY28" fmla="*/ 195263 h 336550"/>
                  <a:gd name="connsiteX29" fmla="*/ 93663 w 325438"/>
                  <a:gd name="connsiteY29" fmla="*/ 195263 h 336550"/>
                  <a:gd name="connsiteX30" fmla="*/ 93663 w 325438"/>
                  <a:gd name="connsiteY30" fmla="*/ 234951 h 336550"/>
                  <a:gd name="connsiteX31" fmla="*/ 46038 w 325438"/>
                  <a:gd name="connsiteY31" fmla="*/ 234951 h 336550"/>
                  <a:gd name="connsiteX32" fmla="*/ 233363 w 325438"/>
                  <a:gd name="connsiteY32" fmla="*/ 139700 h 336550"/>
                  <a:gd name="connsiteX33" fmla="*/ 279401 w 325438"/>
                  <a:gd name="connsiteY33" fmla="*/ 139700 h 336550"/>
                  <a:gd name="connsiteX34" fmla="*/ 279401 w 325438"/>
                  <a:gd name="connsiteY34" fmla="*/ 180975 h 336550"/>
                  <a:gd name="connsiteX35" fmla="*/ 233363 w 325438"/>
                  <a:gd name="connsiteY35" fmla="*/ 180975 h 336550"/>
                  <a:gd name="connsiteX36" fmla="*/ 171450 w 325438"/>
                  <a:gd name="connsiteY36" fmla="*/ 139700 h 336550"/>
                  <a:gd name="connsiteX37" fmla="*/ 217488 w 325438"/>
                  <a:gd name="connsiteY37" fmla="*/ 139700 h 336550"/>
                  <a:gd name="connsiteX38" fmla="*/ 217488 w 325438"/>
                  <a:gd name="connsiteY38" fmla="*/ 180975 h 336550"/>
                  <a:gd name="connsiteX39" fmla="*/ 171450 w 325438"/>
                  <a:gd name="connsiteY39" fmla="*/ 180975 h 336550"/>
                  <a:gd name="connsiteX40" fmla="*/ 107950 w 325438"/>
                  <a:gd name="connsiteY40" fmla="*/ 139700 h 336550"/>
                  <a:gd name="connsiteX41" fmla="*/ 155575 w 325438"/>
                  <a:gd name="connsiteY41" fmla="*/ 139700 h 336550"/>
                  <a:gd name="connsiteX42" fmla="*/ 155575 w 325438"/>
                  <a:gd name="connsiteY42" fmla="*/ 180975 h 336550"/>
                  <a:gd name="connsiteX43" fmla="*/ 107950 w 325438"/>
                  <a:gd name="connsiteY43" fmla="*/ 180975 h 336550"/>
                  <a:gd name="connsiteX44" fmla="*/ 49167 w 325438"/>
                  <a:gd name="connsiteY44" fmla="*/ 38100 h 336550"/>
                  <a:gd name="connsiteX45" fmla="*/ 25400 w 325438"/>
                  <a:gd name="connsiteY45" fmla="*/ 61753 h 336550"/>
                  <a:gd name="connsiteX46" fmla="*/ 25400 w 325438"/>
                  <a:gd name="connsiteY46" fmla="*/ 289085 h 336550"/>
                  <a:gd name="connsiteX47" fmla="*/ 49167 w 325438"/>
                  <a:gd name="connsiteY47" fmla="*/ 312738 h 336550"/>
                  <a:gd name="connsiteX48" fmla="*/ 276271 w 325438"/>
                  <a:gd name="connsiteY48" fmla="*/ 312738 h 336550"/>
                  <a:gd name="connsiteX49" fmla="*/ 300038 w 325438"/>
                  <a:gd name="connsiteY49" fmla="*/ 289085 h 336550"/>
                  <a:gd name="connsiteX50" fmla="*/ 300038 w 325438"/>
                  <a:gd name="connsiteY50" fmla="*/ 61753 h 336550"/>
                  <a:gd name="connsiteX51" fmla="*/ 276271 w 325438"/>
                  <a:gd name="connsiteY51" fmla="*/ 38100 h 336550"/>
                  <a:gd name="connsiteX52" fmla="*/ 269669 w 325438"/>
                  <a:gd name="connsiteY52" fmla="*/ 38100 h 336550"/>
                  <a:gd name="connsiteX53" fmla="*/ 269669 w 325438"/>
                  <a:gd name="connsiteY53" fmla="*/ 63067 h 336550"/>
                  <a:gd name="connsiteX54" fmla="*/ 276271 w 325438"/>
                  <a:gd name="connsiteY54" fmla="*/ 74894 h 336550"/>
                  <a:gd name="connsiteX55" fmla="*/ 260427 w 325438"/>
                  <a:gd name="connsiteY55" fmla="*/ 90662 h 336550"/>
                  <a:gd name="connsiteX56" fmla="*/ 244582 w 325438"/>
                  <a:gd name="connsiteY56" fmla="*/ 74894 h 336550"/>
                  <a:gd name="connsiteX57" fmla="*/ 249864 w 325438"/>
                  <a:gd name="connsiteY57" fmla="*/ 63067 h 336550"/>
                  <a:gd name="connsiteX58" fmla="*/ 249864 w 325438"/>
                  <a:gd name="connsiteY58" fmla="*/ 38100 h 336550"/>
                  <a:gd name="connsiteX59" fmla="*/ 231379 w 325438"/>
                  <a:gd name="connsiteY59" fmla="*/ 38100 h 336550"/>
                  <a:gd name="connsiteX60" fmla="*/ 231379 w 325438"/>
                  <a:gd name="connsiteY60" fmla="*/ 63067 h 336550"/>
                  <a:gd name="connsiteX61" fmla="*/ 236660 w 325438"/>
                  <a:gd name="connsiteY61" fmla="*/ 74894 h 336550"/>
                  <a:gd name="connsiteX62" fmla="*/ 220816 w 325438"/>
                  <a:gd name="connsiteY62" fmla="*/ 90662 h 336550"/>
                  <a:gd name="connsiteX63" fmla="*/ 204971 w 325438"/>
                  <a:gd name="connsiteY63" fmla="*/ 74894 h 336550"/>
                  <a:gd name="connsiteX64" fmla="*/ 210253 w 325438"/>
                  <a:gd name="connsiteY64" fmla="*/ 63067 h 336550"/>
                  <a:gd name="connsiteX65" fmla="*/ 210253 w 325438"/>
                  <a:gd name="connsiteY65" fmla="*/ 38100 h 336550"/>
                  <a:gd name="connsiteX66" fmla="*/ 191767 w 325438"/>
                  <a:gd name="connsiteY66" fmla="*/ 38100 h 336550"/>
                  <a:gd name="connsiteX67" fmla="*/ 191767 w 325438"/>
                  <a:gd name="connsiteY67" fmla="*/ 63067 h 336550"/>
                  <a:gd name="connsiteX68" fmla="*/ 198369 w 325438"/>
                  <a:gd name="connsiteY68" fmla="*/ 74894 h 336550"/>
                  <a:gd name="connsiteX69" fmla="*/ 182525 w 325438"/>
                  <a:gd name="connsiteY69" fmla="*/ 90662 h 336550"/>
                  <a:gd name="connsiteX70" fmla="*/ 166680 w 325438"/>
                  <a:gd name="connsiteY70" fmla="*/ 74894 h 336550"/>
                  <a:gd name="connsiteX71" fmla="*/ 171962 w 325438"/>
                  <a:gd name="connsiteY71" fmla="*/ 63067 h 336550"/>
                  <a:gd name="connsiteX72" fmla="*/ 171962 w 325438"/>
                  <a:gd name="connsiteY72" fmla="*/ 38100 h 336550"/>
                  <a:gd name="connsiteX73" fmla="*/ 153476 w 325438"/>
                  <a:gd name="connsiteY73" fmla="*/ 38100 h 336550"/>
                  <a:gd name="connsiteX74" fmla="*/ 153476 w 325438"/>
                  <a:gd name="connsiteY74" fmla="*/ 63067 h 336550"/>
                  <a:gd name="connsiteX75" fmla="*/ 158758 w 325438"/>
                  <a:gd name="connsiteY75" fmla="*/ 74894 h 336550"/>
                  <a:gd name="connsiteX76" fmla="*/ 142913 w 325438"/>
                  <a:gd name="connsiteY76" fmla="*/ 90662 h 336550"/>
                  <a:gd name="connsiteX77" fmla="*/ 127069 w 325438"/>
                  <a:gd name="connsiteY77" fmla="*/ 74894 h 336550"/>
                  <a:gd name="connsiteX78" fmla="*/ 133671 w 325438"/>
                  <a:gd name="connsiteY78" fmla="*/ 63067 h 336550"/>
                  <a:gd name="connsiteX79" fmla="*/ 133671 w 325438"/>
                  <a:gd name="connsiteY79" fmla="*/ 38100 h 336550"/>
                  <a:gd name="connsiteX80" fmla="*/ 115186 w 325438"/>
                  <a:gd name="connsiteY80" fmla="*/ 38100 h 336550"/>
                  <a:gd name="connsiteX81" fmla="*/ 115186 w 325438"/>
                  <a:gd name="connsiteY81" fmla="*/ 63067 h 336550"/>
                  <a:gd name="connsiteX82" fmla="*/ 120467 w 325438"/>
                  <a:gd name="connsiteY82" fmla="*/ 74894 h 336550"/>
                  <a:gd name="connsiteX83" fmla="*/ 104623 w 325438"/>
                  <a:gd name="connsiteY83" fmla="*/ 90662 h 336550"/>
                  <a:gd name="connsiteX84" fmla="*/ 88778 w 325438"/>
                  <a:gd name="connsiteY84" fmla="*/ 74894 h 336550"/>
                  <a:gd name="connsiteX85" fmla="*/ 94060 w 325438"/>
                  <a:gd name="connsiteY85" fmla="*/ 63067 h 336550"/>
                  <a:gd name="connsiteX86" fmla="*/ 94060 w 325438"/>
                  <a:gd name="connsiteY86" fmla="*/ 38100 h 336550"/>
                  <a:gd name="connsiteX87" fmla="*/ 75574 w 325438"/>
                  <a:gd name="connsiteY87" fmla="*/ 38100 h 336550"/>
                  <a:gd name="connsiteX88" fmla="*/ 75574 w 325438"/>
                  <a:gd name="connsiteY88" fmla="*/ 63067 h 336550"/>
                  <a:gd name="connsiteX89" fmla="*/ 80856 w 325438"/>
                  <a:gd name="connsiteY89" fmla="*/ 74894 h 336550"/>
                  <a:gd name="connsiteX90" fmla="*/ 65011 w 325438"/>
                  <a:gd name="connsiteY90" fmla="*/ 90662 h 336550"/>
                  <a:gd name="connsiteX91" fmla="*/ 49167 w 325438"/>
                  <a:gd name="connsiteY91" fmla="*/ 74894 h 336550"/>
                  <a:gd name="connsiteX92" fmla="*/ 55769 w 325438"/>
                  <a:gd name="connsiteY92" fmla="*/ 63067 h 336550"/>
                  <a:gd name="connsiteX93" fmla="*/ 55769 w 325438"/>
                  <a:gd name="connsiteY93" fmla="*/ 38100 h 336550"/>
                  <a:gd name="connsiteX94" fmla="*/ 49167 w 325438"/>
                  <a:gd name="connsiteY94" fmla="*/ 38100 h 336550"/>
                  <a:gd name="connsiteX95" fmla="*/ 65315 w 325438"/>
                  <a:gd name="connsiteY95" fmla="*/ 4763 h 336550"/>
                  <a:gd name="connsiteX96" fmla="*/ 61913 w 325438"/>
                  <a:gd name="connsiteY96" fmla="*/ 10110 h 336550"/>
                  <a:gd name="connsiteX97" fmla="*/ 61913 w 325438"/>
                  <a:gd name="connsiteY97" fmla="*/ 75616 h 336550"/>
                  <a:gd name="connsiteX98" fmla="*/ 65315 w 325438"/>
                  <a:gd name="connsiteY98" fmla="*/ 80963 h 336550"/>
                  <a:gd name="connsiteX99" fmla="*/ 69851 w 325438"/>
                  <a:gd name="connsiteY99" fmla="*/ 75616 h 336550"/>
                  <a:gd name="connsiteX100" fmla="*/ 69851 w 325438"/>
                  <a:gd name="connsiteY100" fmla="*/ 10110 h 336550"/>
                  <a:gd name="connsiteX101" fmla="*/ 65315 w 325438"/>
                  <a:gd name="connsiteY101" fmla="*/ 4763 h 336550"/>
                  <a:gd name="connsiteX102" fmla="*/ 104776 w 325438"/>
                  <a:gd name="connsiteY102" fmla="*/ 4763 h 336550"/>
                  <a:gd name="connsiteX103" fmla="*/ 100013 w 325438"/>
                  <a:gd name="connsiteY103" fmla="*/ 10110 h 336550"/>
                  <a:gd name="connsiteX104" fmla="*/ 100013 w 325438"/>
                  <a:gd name="connsiteY104" fmla="*/ 75616 h 336550"/>
                  <a:gd name="connsiteX105" fmla="*/ 104776 w 325438"/>
                  <a:gd name="connsiteY105" fmla="*/ 80963 h 336550"/>
                  <a:gd name="connsiteX106" fmla="*/ 109538 w 325438"/>
                  <a:gd name="connsiteY106" fmla="*/ 75616 h 336550"/>
                  <a:gd name="connsiteX107" fmla="*/ 109538 w 325438"/>
                  <a:gd name="connsiteY107" fmla="*/ 10110 h 336550"/>
                  <a:gd name="connsiteX108" fmla="*/ 104776 w 325438"/>
                  <a:gd name="connsiteY108" fmla="*/ 4763 h 336550"/>
                  <a:gd name="connsiteX109" fmla="*/ 142876 w 325438"/>
                  <a:gd name="connsiteY109" fmla="*/ 4763 h 336550"/>
                  <a:gd name="connsiteX110" fmla="*/ 138113 w 325438"/>
                  <a:gd name="connsiteY110" fmla="*/ 10110 h 336550"/>
                  <a:gd name="connsiteX111" fmla="*/ 138113 w 325438"/>
                  <a:gd name="connsiteY111" fmla="*/ 75616 h 336550"/>
                  <a:gd name="connsiteX112" fmla="*/ 142876 w 325438"/>
                  <a:gd name="connsiteY112" fmla="*/ 80963 h 336550"/>
                  <a:gd name="connsiteX113" fmla="*/ 147638 w 325438"/>
                  <a:gd name="connsiteY113" fmla="*/ 75616 h 336550"/>
                  <a:gd name="connsiteX114" fmla="*/ 147638 w 325438"/>
                  <a:gd name="connsiteY114" fmla="*/ 10110 h 336550"/>
                  <a:gd name="connsiteX115" fmla="*/ 142876 w 325438"/>
                  <a:gd name="connsiteY115" fmla="*/ 4763 h 336550"/>
                  <a:gd name="connsiteX116" fmla="*/ 182563 w 325438"/>
                  <a:gd name="connsiteY116" fmla="*/ 4763 h 336550"/>
                  <a:gd name="connsiteX117" fmla="*/ 177800 w 325438"/>
                  <a:gd name="connsiteY117" fmla="*/ 10110 h 336550"/>
                  <a:gd name="connsiteX118" fmla="*/ 177800 w 325438"/>
                  <a:gd name="connsiteY118" fmla="*/ 75616 h 336550"/>
                  <a:gd name="connsiteX119" fmla="*/ 182563 w 325438"/>
                  <a:gd name="connsiteY119" fmla="*/ 80963 h 336550"/>
                  <a:gd name="connsiteX120" fmla="*/ 187325 w 325438"/>
                  <a:gd name="connsiteY120" fmla="*/ 75616 h 336550"/>
                  <a:gd name="connsiteX121" fmla="*/ 187325 w 325438"/>
                  <a:gd name="connsiteY121" fmla="*/ 10110 h 336550"/>
                  <a:gd name="connsiteX122" fmla="*/ 182563 w 325438"/>
                  <a:gd name="connsiteY122" fmla="*/ 4763 h 336550"/>
                  <a:gd name="connsiteX123" fmla="*/ 220663 w 325438"/>
                  <a:gd name="connsiteY123" fmla="*/ 4763 h 336550"/>
                  <a:gd name="connsiteX124" fmla="*/ 215900 w 325438"/>
                  <a:gd name="connsiteY124" fmla="*/ 10110 h 336550"/>
                  <a:gd name="connsiteX125" fmla="*/ 215900 w 325438"/>
                  <a:gd name="connsiteY125" fmla="*/ 75616 h 336550"/>
                  <a:gd name="connsiteX126" fmla="*/ 220663 w 325438"/>
                  <a:gd name="connsiteY126" fmla="*/ 80963 h 336550"/>
                  <a:gd name="connsiteX127" fmla="*/ 225425 w 325438"/>
                  <a:gd name="connsiteY127" fmla="*/ 75616 h 336550"/>
                  <a:gd name="connsiteX128" fmla="*/ 225425 w 325438"/>
                  <a:gd name="connsiteY128" fmla="*/ 10110 h 336550"/>
                  <a:gd name="connsiteX129" fmla="*/ 220663 w 325438"/>
                  <a:gd name="connsiteY129" fmla="*/ 4763 h 336550"/>
                  <a:gd name="connsiteX130" fmla="*/ 260124 w 325438"/>
                  <a:gd name="connsiteY130" fmla="*/ 4763 h 336550"/>
                  <a:gd name="connsiteX131" fmla="*/ 255588 w 325438"/>
                  <a:gd name="connsiteY131" fmla="*/ 10110 h 336550"/>
                  <a:gd name="connsiteX132" fmla="*/ 255588 w 325438"/>
                  <a:gd name="connsiteY132" fmla="*/ 75616 h 336550"/>
                  <a:gd name="connsiteX133" fmla="*/ 260124 w 325438"/>
                  <a:gd name="connsiteY133" fmla="*/ 80963 h 336550"/>
                  <a:gd name="connsiteX134" fmla="*/ 263526 w 325438"/>
                  <a:gd name="connsiteY134" fmla="*/ 75616 h 336550"/>
                  <a:gd name="connsiteX135" fmla="*/ 263526 w 325438"/>
                  <a:gd name="connsiteY135" fmla="*/ 10110 h 336550"/>
                  <a:gd name="connsiteX136" fmla="*/ 260124 w 325438"/>
                  <a:gd name="connsiteY136" fmla="*/ 4763 h 336550"/>
                  <a:gd name="connsiteX137" fmla="*/ 64823 w 325438"/>
                  <a:gd name="connsiteY137" fmla="*/ 0 h 336550"/>
                  <a:gd name="connsiteX138" fmla="*/ 75406 w 325438"/>
                  <a:gd name="connsiteY138" fmla="*/ 10517 h 336550"/>
                  <a:gd name="connsiteX139" fmla="*/ 75406 w 325438"/>
                  <a:gd name="connsiteY139" fmla="*/ 14461 h 336550"/>
                  <a:gd name="connsiteX140" fmla="*/ 93927 w 325438"/>
                  <a:gd name="connsiteY140" fmla="*/ 14461 h 336550"/>
                  <a:gd name="connsiteX141" fmla="*/ 93927 w 325438"/>
                  <a:gd name="connsiteY141" fmla="*/ 10517 h 336550"/>
                  <a:gd name="connsiteX142" fmla="*/ 104511 w 325438"/>
                  <a:gd name="connsiteY142" fmla="*/ 0 h 336550"/>
                  <a:gd name="connsiteX143" fmla="*/ 115094 w 325438"/>
                  <a:gd name="connsiteY143" fmla="*/ 10517 h 336550"/>
                  <a:gd name="connsiteX144" fmla="*/ 115094 w 325438"/>
                  <a:gd name="connsiteY144" fmla="*/ 14461 h 336550"/>
                  <a:gd name="connsiteX145" fmla="*/ 133615 w 325438"/>
                  <a:gd name="connsiteY145" fmla="*/ 14461 h 336550"/>
                  <a:gd name="connsiteX146" fmla="*/ 133615 w 325438"/>
                  <a:gd name="connsiteY146" fmla="*/ 10517 h 336550"/>
                  <a:gd name="connsiteX147" fmla="*/ 142875 w 325438"/>
                  <a:gd name="connsiteY147" fmla="*/ 0 h 336550"/>
                  <a:gd name="connsiteX148" fmla="*/ 153459 w 325438"/>
                  <a:gd name="connsiteY148" fmla="*/ 10517 h 336550"/>
                  <a:gd name="connsiteX149" fmla="*/ 153459 w 325438"/>
                  <a:gd name="connsiteY149" fmla="*/ 14461 h 336550"/>
                  <a:gd name="connsiteX150" fmla="*/ 171980 w 325438"/>
                  <a:gd name="connsiteY150" fmla="*/ 14461 h 336550"/>
                  <a:gd name="connsiteX151" fmla="*/ 171980 w 325438"/>
                  <a:gd name="connsiteY151" fmla="*/ 10517 h 336550"/>
                  <a:gd name="connsiteX152" fmla="*/ 182563 w 325438"/>
                  <a:gd name="connsiteY152" fmla="*/ 0 h 336550"/>
                  <a:gd name="connsiteX153" fmla="*/ 191823 w 325438"/>
                  <a:gd name="connsiteY153" fmla="*/ 10517 h 336550"/>
                  <a:gd name="connsiteX154" fmla="*/ 191823 w 325438"/>
                  <a:gd name="connsiteY154" fmla="*/ 14461 h 336550"/>
                  <a:gd name="connsiteX155" fmla="*/ 210344 w 325438"/>
                  <a:gd name="connsiteY155" fmla="*/ 14461 h 336550"/>
                  <a:gd name="connsiteX156" fmla="*/ 210344 w 325438"/>
                  <a:gd name="connsiteY156" fmla="*/ 10517 h 336550"/>
                  <a:gd name="connsiteX157" fmla="*/ 220927 w 325438"/>
                  <a:gd name="connsiteY157" fmla="*/ 0 h 336550"/>
                  <a:gd name="connsiteX158" fmla="*/ 231511 w 325438"/>
                  <a:gd name="connsiteY158" fmla="*/ 10517 h 336550"/>
                  <a:gd name="connsiteX159" fmla="*/ 231511 w 325438"/>
                  <a:gd name="connsiteY159" fmla="*/ 14461 h 336550"/>
                  <a:gd name="connsiteX160" fmla="*/ 250032 w 325438"/>
                  <a:gd name="connsiteY160" fmla="*/ 14461 h 336550"/>
                  <a:gd name="connsiteX161" fmla="*/ 250032 w 325438"/>
                  <a:gd name="connsiteY161" fmla="*/ 10517 h 336550"/>
                  <a:gd name="connsiteX162" fmla="*/ 260615 w 325438"/>
                  <a:gd name="connsiteY162" fmla="*/ 0 h 336550"/>
                  <a:gd name="connsiteX163" fmla="*/ 269875 w 325438"/>
                  <a:gd name="connsiteY163" fmla="*/ 10517 h 336550"/>
                  <a:gd name="connsiteX164" fmla="*/ 269875 w 325438"/>
                  <a:gd name="connsiteY164" fmla="*/ 14461 h 336550"/>
                  <a:gd name="connsiteX165" fmla="*/ 276490 w 325438"/>
                  <a:gd name="connsiteY165" fmla="*/ 14461 h 336550"/>
                  <a:gd name="connsiteX166" fmla="*/ 325438 w 325438"/>
                  <a:gd name="connsiteY166" fmla="*/ 61789 h 336550"/>
                  <a:gd name="connsiteX167" fmla="*/ 325438 w 325438"/>
                  <a:gd name="connsiteY167" fmla="*/ 289223 h 336550"/>
                  <a:gd name="connsiteX168" fmla="*/ 276490 w 325438"/>
                  <a:gd name="connsiteY168" fmla="*/ 336550 h 336550"/>
                  <a:gd name="connsiteX169" fmla="*/ 48948 w 325438"/>
                  <a:gd name="connsiteY169" fmla="*/ 336550 h 336550"/>
                  <a:gd name="connsiteX170" fmla="*/ 0 w 325438"/>
                  <a:gd name="connsiteY170" fmla="*/ 289223 h 336550"/>
                  <a:gd name="connsiteX171" fmla="*/ 0 w 325438"/>
                  <a:gd name="connsiteY171" fmla="*/ 61789 h 336550"/>
                  <a:gd name="connsiteX172" fmla="*/ 48948 w 325438"/>
                  <a:gd name="connsiteY172" fmla="*/ 14461 h 336550"/>
                  <a:gd name="connsiteX173" fmla="*/ 55563 w 325438"/>
                  <a:gd name="connsiteY173" fmla="*/ 14461 h 336550"/>
                  <a:gd name="connsiteX174" fmla="*/ 55563 w 325438"/>
                  <a:gd name="connsiteY174" fmla="*/ 10517 h 336550"/>
                  <a:gd name="connsiteX175" fmla="*/ 64823 w 325438"/>
                  <a:gd name="connsiteY175" fmla="*/ 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</a:cxnLst>
                <a:rect l="l" t="t" r="r" b="b"/>
                <a:pathLst>
                  <a:path w="325438" h="336550">
                    <a:moveTo>
                      <a:pt x="233363" y="249238"/>
                    </a:moveTo>
                    <a:lnTo>
                      <a:pt x="279401" y="249238"/>
                    </a:lnTo>
                    <a:lnTo>
                      <a:pt x="279401" y="290513"/>
                    </a:lnTo>
                    <a:lnTo>
                      <a:pt x="233363" y="290513"/>
                    </a:lnTo>
                    <a:close/>
                    <a:moveTo>
                      <a:pt x="171450" y="249238"/>
                    </a:moveTo>
                    <a:lnTo>
                      <a:pt x="217488" y="249238"/>
                    </a:lnTo>
                    <a:lnTo>
                      <a:pt x="217488" y="290513"/>
                    </a:lnTo>
                    <a:lnTo>
                      <a:pt x="171450" y="290513"/>
                    </a:lnTo>
                    <a:close/>
                    <a:moveTo>
                      <a:pt x="107950" y="249238"/>
                    </a:moveTo>
                    <a:lnTo>
                      <a:pt x="155575" y="249238"/>
                    </a:lnTo>
                    <a:lnTo>
                      <a:pt x="155575" y="290513"/>
                    </a:lnTo>
                    <a:lnTo>
                      <a:pt x="107950" y="290513"/>
                    </a:lnTo>
                    <a:close/>
                    <a:moveTo>
                      <a:pt x="46038" y="249238"/>
                    </a:moveTo>
                    <a:lnTo>
                      <a:pt x="93663" y="249238"/>
                    </a:lnTo>
                    <a:lnTo>
                      <a:pt x="93663" y="290513"/>
                    </a:lnTo>
                    <a:lnTo>
                      <a:pt x="46038" y="290513"/>
                    </a:lnTo>
                    <a:close/>
                    <a:moveTo>
                      <a:pt x="233363" y="195263"/>
                    </a:moveTo>
                    <a:lnTo>
                      <a:pt x="279401" y="195263"/>
                    </a:lnTo>
                    <a:lnTo>
                      <a:pt x="279401" y="234951"/>
                    </a:lnTo>
                    <a:lnTo>
                      <a:pt x="233363" y="234951"/>
                    </a:lnTo>
                    <a:close/>
                    <a:moveTo>
                      <a:pt x="171450" y="195263"/>
                    </a:moveTo>
                    <a:lnTo>
                      <a:pt x="217488" y="195263"/>
                    </a:lnTo>
                    <a:lnTo>
                      <a:pt x="217488" y="234951"/>
                    </a:lnTo>
                    <a:lnTo>
                      <a:pt x="171450" y="234951"/>
                    </a:lnTo>
                    <a:close/>
                    <a:moveTo>
                      <a:pt x="107950" y="195263"/>
                    </a:moveTo>
                    <a:lnTo>
                      <a:pt x="155575" y="195263"/>
                    </a:lnTo>
                    <a:lnTo>
                      <a:pt x="155575" y="234951"/>
                    </a:lnTo>
                    <a:lnTo>
                      <a:pt x="107950" y="234951"/>
                    </a:lnTo>
                    <a:close/>
                    <a:moveTo>
                      <a:pt x="46038" y="195263"/>
                    </a:moveTo>
                    <a:lnTo>
                      <a:pt x="93663" y="195263"/>
                    </a:lnTo>
                    <a:lnTo>
                      <a:pt x="93663" y="234951"/>
                    </a:lnTo>
                    <a:lnTo>
                      <a:pt x="46038" y="234951"/>
                    </a:lnTo>
                    <a:close/>
                    <a:moveTo>
                      <a:pt x="233363" y="139700"/>
                    </a:moveTo>
                    <a:lnTo>
                      <a:pt x="279401" y="139700"/>
                    </a:lnTo>
                    <a:lnTo>
                      <a:pt x="279401" y="180975"/>
                    </a:lnTo>
                    <a:lnTo>
                      <a:pt x="233363" y="180975"/>
                    </a:lnTo>
                    <a:close/>
                    <a:moveTo>
                      <a:pt x="171450" y="139700"/>
                    </a:moveTo>
                    <a:lnTo>
                      <a:pt x="217488" y="139700"/>
                    </a:lnTo>
                    <a:lnTo>
                      <a:pt x="217488" y="180975"/>
                    </a:lnTo>
                    <a:lnTo>
                      <a:pt x="171450" y="180975"/>
                    </a:lnTo>
                    <a:close/>
                    <a:moveTo>
                      <a:pt x="107950" y="139700"/>
                    </a:moveTo>
                    <a:lnTo>
                      <a:pt x="155575" y="139700"/>
                    </a:lnTo>
                    <a:lnTo>
                      <a:pt x="155575" y="180975"/>
                    </a:lnTo>
                    <a:lnTo>
                      <a:pt x="107950" y="180975"/>
                    </a:lnTo>
                    <a:close/>
                    <a:moveTo>
                      <a:pt x="49167" y="38100"/>
                    </a:moveTo>
                    <a:cubicBezTo>
                      <a:pt x="35963" y="38100"/>
                      <a:pt x="25400" y="48613"/>
                      <a:pt x="25400" y="61753"/>
                    </a:cubicBezTo>
                    <a:cubicBezTo>
                      <a:pt x="25400" y="61753"/>
                      <a:pt x="25400" y="61753"/>
                      <a:pt x="25400" y="289085"/>
                    </a:cubicBezTo>
                    <a:cubicBezTo>
                      <a:pt x="25400" y="302226"/>
                      <a:pt x="35963" y="312738"/>
                      <a:pt x="49167" y="312738"/>
                    </a:cubicBezTo>
                    <a:cubicBezTo>
                      <a:pt x="49167" y="312738"/>
                      <a:pt x="49167" y="312738"/>
                      <a:pt x="276271" y="312738"/>
                    </a:cubicBezTo>
                    <a:cubicBezTo>
                      <a:pt x="289475" y="312738"/>
                      <a:pt x="300038" y="302226"/>
                      <a:pt x="300038" y="289085"/>
                    </a:cubicBezTo>
                    <a:cubicBezTo>
                      <a:pt x="300038" y="289085"/>
                      <a:pt x="300038" y="289085"/>
                      <a:pt x="300038" y="61753"/>
                    </a:cubicBezTo>
                    <a:cubicBezTo>
                      <a:pt x="300038" y="48613"/>
                      <a:pt x="289475" y="38100"/>
                      <a:pt x="276271" y="38100"/>
                    </a:cubicBezTo>
                    <a:cubicBezTo>
                      <a:pt x="276271" y="38100"/>
                      <a:pt x="276271" y="38100"/>
                      <a:pt x="269669" y="38100"/>
                    </a:cubicBezTo>
                    <a:cubicBezTo>
                      <a:pt x="269669" y="38100"/>
                      <a:pt x="269669" y="38100"/>
                      <a:pt x="269669" y="63067"/>
                    </a:cubicBezTo>
                    <a:cubicBezTo>
                      <a:pt x="273631" y="65695"/>
                      <a:pt x="276271" y="70951"/>
                      <a:pt x="276271" y="74894"/>
                    </a:cubicBezTo>
                    <a:cubicBezTo>
                      <a:pt x="276271" y="84092"/>
                      <a:pt x="268349" y="90662"/>
                      <a:pt x="260427" y="90662"/>
                    </a:cubicBezTo>
                    <a:cubicBezTo>
                      <a:pt x="251184" y="90662"/>
                      <a:pt x="244582" y="84092"/>
                      <a:pt x="244582" y="74894"/>
                    </a:cubicBezTo>
                    <a:cubicBezTo>
                      <a:pt x="244582" y="70951"/>
                      <a:pt x="245903" y="65695"/>
                      <a:pt x="249864" y="63067"/>
                    </a:cubicBezTo>
                    <a:cubicBezTo>
                      <a:pt x="249864" y="63067"/>
                      <a:pt x="249864" y="63067"/>
                      <a:pt x="249864" y="38100"/>
                    </a:cubicBezTo>
                    <a:cubicBezTo>
                      <a:pt x="249864" y="38100"/>
                      <a:pt x="249864" y="38100"/>
                      <a:pt x="231379" y="38100"/>
                    </a:cubicBezTo>
                    <a:cubicBezTo>
                      <a:pt x="231379" y="38100"/>
                      <a:pt x="231379" y="38100"/>
                      <a:pt x="231379" y="63067"/>
                    </a:cubicBezTo>
                    <a:cubicBezTo>
                      <a:pt x="234019" y="65695"/>
                      <a:pt x="236660" y="70951"/>
                      <a:pt x="236660" y="74894"/>
                    </a:cubicBezTo>
                    <a:cubicBezTo>
                      <a:pt x="236660" y="84092"/>
                      <a:pt x="230058" y="90662"/>
                      <a:pt x="220816" y="90662"/>
                    </a:cubicBezTo>
                    <a:cubicBezTo>
                      <a:pt x="212893" y="90662"/>
                      <a:pt x="204971" y="84092"/>
                      <a:pt x="204971" y="74894"/>
                    </a:cubicBezTo>
                    <a:cubicBezTo>
                      <a:pt x="204971" y="70951"/>
                      <a:pt x="207612" y="65695"/>
                      <a:pt x="210253" y="63067"/>
                    </a:cubicBezTo>
                    <a:cubicBezTo>
                      <a:pt x="210253" y="63067"/>
                      <a:pt x="210253" y="63067"/>
                      <a:pt x="210253" y="38100"/>
                    </a:cubicBezTo>
                    <a:cubicBezTo>
                      <a:pt x="210253" y="38100"/>
                      <a:pt x="210253" y="38100"/>
                      <a:pt x="191767" y="38100"/>
                    </a:cubicBezTo>
                    <a:cubicBezTo>
                      <a:pt x="191767" y="38100"/>
                      <a:pt x="191767" y="38100"/>
                      <a:pt x="191767" y="63067"/>
                    </a:cubicBezTo>
                    <a:cubicBezTo>
                      <a:pt x="195728" y="65695"/>
                      <a:pt x="198369" y="70951"/>
                      <a:pt x="198369" y="74894"/>
                    </a:cubicBezTo>
                    <a:cubicBezTo>
                      <a:pt x="198369" y="84092"/>
                      <a:pt x="190447" y="90662"/>
                      <a:pt x="182525" y="90662"/>
                    </a:cubicBezTo>
                    <a:cubicBezTo>
                      <a:pt x="173282" y="90662"/>
                      <a:pt x="166680" y="84092"/>
                      <a:pt x="166680" y="74894"/>
                    </a:cubicBezTo>
                    <a:cubicBezTo>
                      <a:pt x="166680" y="70951"/>
                      <a:pt x="168001" y="65695"/>
                      <a:pt x="171962" y="63067"/>
                    </a:cubicBezTo>
                    <a:cubicBezTo>
                      <a:pt x="171962" y="63067"/>
                      <a:pt x="171962" y="63067"/>
                      <a:pt x="171962" y="38100"/>
                    </a:cubicBezTo>
                    <a:cubicBezTo>
                      <a:pt x="171962" y="38100"/>
                      <a:pt x="171962" y="38100"/>
                      <a:pt x="153476" y="38100"/>
                    </a:cubicBezTo>
                    <a:cubicBezTo>
                      <a:pt x="153476" y="38100"/>
                      <a:pt x="153476" y="38100"/>
                      <a:pt x="153476" y="63067"/>
                    </a:cubicBezTo>
                    <a:cubicBezTo>
                      <a:pt x="157438" y="65695"/>
                      <a:pt x="158758" y="70951"/>
                      <a:pt x="158758" y="74894"/>
                    </a:cubicBezTo>
                    <a:cubicBezTo>
                      <a:pt x="158758" y="84092"/>
                      <a:pt x="152156" y="90662"/>
                      <a:pt x="142913" y="90662"/>
                    </a:cubicBezTo>
                    <a:cubicBezTo>
                      <a:pt x="134991" y="90662"/>
                      <a:pt x="127069" y="84092"/>
                      <a:pt x="127069" y="74894"/>
                    </a:cubicBezTo>
                    <a:cubicBezTo>
                      <a:pt x="127069" y="70951"/>
                      <a:pt x="129710" y="65695"/>
                      <a:pt x="133671" y="63067"/>
                    </a:cubicBezTo>
                    <a:cubicBezTo>
                      <a:pt x="133671" y="63067"/>
                      <a:pt x="133671" y="63067"/>
                      <a:pt x="133671" y="38100"/>
                    </a:cubicBezTo>
                    <a:cubicBezTo>
                      <a:pt x="133671" y="38100"/>
                      <a:pt x="133671" y="38100"/>
                      <a:pt x="115186" y="38100"/>
                    </a:cubicBezTo>
                    <a:cubicBezTo>
                      <a:pt x="115186" y="38100"/>
                      <a:pt x="115186" y="38100"/>
                      <a:pt x="115186" y="63067"/>
                    </a:cubicBezTo>
                    <a:cubicBezTo>
                      <a:pt x="117826" y="65695"/>
                      <a:pt x="120467" y="70951"/>
                      <a:pt x="120467" y="74894"/>
                    </a:cubicBezTo>
                    <a:cubicBezTo>
                      <a:pt x="120467" y="84092"/>
                      <a:pt x="112545" y="90662"/>
                      <a:pt x="104623" y="90662"/>
                    </a:cubicBezTo>
                    <a:cubicBezTo>
                      <a:pt x="95380" y="90662"/>
                      <a:pt x="88778" y="84092"/>
                      <a:pt x="88778" y="74894"/>
                    </a:cubicBezTo>
                    <a:cubicBezTo>
                      <a:pt x="88778" y="70951"/>
                      <a:pt x="91419" y="65695"/>
                      <a:pt x="94060" y="63067"/>
                    </a:cubicBezTo>
                    <a:cubicBezTo>
                      <a:pt x="94060" y="63067"/>
                      <a:pt x="94060" y="63067"/>
                      <a:pt x="94060" y="38100"/>
                    </a:cubicBezTo>
                    <a:cubicBezTo>
                      <a:pt x="94060" y="38100"/>
                      <a:pt x="94060" y="38100"/>
                      <a:pt x="75574" y="38100"/>
                    </a:cubicBezTo>
                    <a:cubicBezTo>
                      <a:pt x="75574" y="38100"/>
                      <a:pt x="75574" y="38100"/>
                      <a:pt x="75574" y="63067"/>
                    </a:cubicBezTo>
                    <a:cubicBezTo>
                      <a:pt x="79535" y="65695"/>
                      <a:pt x="80856" y="70951"/>
                      <a:pt x="80856" y="74894"/>
                    </a:cubicBezTo>
                    <a:cubicBezTo>
                      <a:pt x="80856" y="84092"/>
                      <a:pt x="74254" y="90662"/>
                      <a:pt x="65011" y="90662"/>
                    </a:cubicBezTo>
                    <a:cubicBezTo>
                      <a:pt x="57089" y="90662"/>
                      <a:pt x="49167" y="84092"/>
                      <a:pt x="49167" y="74894"/>
                    </a:cubicBezTo>
                    <a:cubicBezTo>
                      <a:pt x="49167" y="70951"/>
                      <a:pt x="51808" y="65695"/>
                      <a:pt x="55769" y="63067"/>
                    </a:cubicBezTo>
                    <a:cubicBezTo>
                      <a:pt x="55769" y="63067"/>
                      <a:pt x="55769" y="63067"/>
                      <a:pt x="55769" y="38100"/>
                    </a:cubicBezTo>
                    <a:cubicBezTo>
                      <a:pt x="55769" y="38100"/>
                      <a:pt x="55769" y="38100"/>
                      <a:pt x="49167" y="38100"/>
                    </a:cubicBezTo>
                    <a:close/>
                    <a:moveTo>
                      <a:pt x="65315" y="4763"/>
                    </a:moveTo>
                    <a:cubicBezTo>
                      <a:pt x="63047" y="4763"/>
                      <a:pt x="61913" y="7437"/>
                      <a:pt x="61913" y="10110"/>
                    </a:cubicBezTo>
                    <a:lnTo>
                      <a:pt x="61913" y="75616"/>
                    </a:lnTo>
                    <a:cubicBezTo>
                      <a:pt x="61913" y="79626"/>
                      <a:pt x="63047" y="80963"/>
                      <a:pt x="65315" y="80963"/>
                    </a:cubicBezTo>
                    <a:cubicBezTo>
                      <a:pt x="68717" y="80963"/>
                      <a:pt x="69851" y="79626"/>
                      <a:pt x="69851" y="75616"/>
                    </a:cubicBezTo>
                    <a:cubicBezTo>
                      <a:pt x="69851" y="75616"/>
                      <a:pt x="69851" y="75616"/>
                      <a:pt x="69851" y="10110"/>
                    </a:cubicBezTo>
                    <a:cubicBezTo>
                      <a:pt x="69851" y="7437"/>
                      <a:pt x="68717" y="4763"/>
                      <a:pt x="65315" y="4763"/>
                    </a:cubicBezTo>
                    <a:close/>
                    <a:moveTo>
                      <a:pt x="104776" y="4763"/>
                    </a:moveTo>
                    <a:cubicBezTo>
                      <a:pt x="102394" y="4763"/>
                      <a:pt x="100013" y="7437"/>
                      <a:pt x="100013" y="10110"/>
                    </a:cubicBezTo>
                    <a:lnTo>
                      <a:pt x="100013" y="75616"/>
                    </a:lnTo>
                    <a:cubicBezTo>
                      <a:pt x="100013" y="79626"/>
                      <a:pt x="102394" y="80963"/>
                      <a:pt x="104776" y="80963"/>
                    </a:cubicBezTo>
                    <a:cubicBezTo>
                      <a:pt x="107157" y="80963"/>
                      <a:pt x="109538" y="79626"/>
                      <a:pt x="109538" y="75616"/>
                    </a:cubicBezTo>
                    <a:cubicBezTo>
                      <a:pt x="109538" y="75616"/>
                      <a:pt x="109538" y="75616"/>
                      <a:pt x="109538" y="10110"/>
                    </a:cubicBezTo>
                    <a:cubicBezTo>
                      <a:pt x="109538" y="7437"/>
                      <a:pt x="107157" y="4763"/>
                      <a:pt x="104776" y="4763"/>
                    </a:cubicBezTo>
                    <a:close/>
                    <a:moveTo>
                      <a:pt x="142876" y="4763"/>
                    </a:moveTo>
                    <a:cubicBezTo>
                      <a:pt x="140494" y="4763"/>
                      <a:pt x="138113" y="7437"/>
                      <a:pt x="138113" y="10110"/>
                    </a:cubicBezTo>
                    <a:lnTo>
                      <a:pt x="138113" y="75616"/>
                    </a:lnTo>
                    <a:cubicBezTo>
                      <a:pt x="138113" y="79626"/>
                      <a:pt x="140494" y="80963"/>
                      <a:pt x="142876" y="80963"/>
                    </a:cubicBezTo>
                    <a:cubicBezTo>
                      <a:pt x="145257" y="80963"/>
                      <a:pt x="147638" y="79626"/>
                      <a:pt x="147638" y="75616"/>
                    </a:cubicBezTo>
                    <a:cubicBezTo>
                      <a:pt x="147638" y="75616"/>
                      <a:pt x="147638" y="75616"/>
                      <a:pt x="147638" y="10110"/>
                    </a:cubicBezTo>
                    <a:cubicBezTo>
                      <a:pt x="147638" y="7437"/>
                      <a:pt x="145257" y="4763"/>
                      <a:pt x="142876" y="4763"/>
                    </a:cubicBezTo>
                    <a:close/>
                    <a:moveTo>
                      <a:pt x="182563" y="4763"/>
                    </a:moveTo>
                    <a:cubicBezTo>
                      <a:pt x="180181" y="4763"/>
                      <a:pt x="177800" y="7437"/>
                      <a:pt x="177800" y="10110"/>
                    </a:cubicBezTo>
                    <a:lnTo>
                      <a:pt x="177800" y="75616"/>
                    </a:lnTo>
                    <a:cubicBezTo>
                      <a:pt x="177800" y="79626"/>
                      <a:pt x="180181" y="80963"/>
                      <a:pt x="182563" y="80963"/>
                    </a:cubicBezTo>
                    <a:cubicBezTo>
                      <a:pt x="184944" y="80963"/>
                      <a:pt x="187325" y="79626"/>
                      <a:pt x="187325" y="75616"/>
                    </a:cubicBezTo>
                    <a:cubicBezTo>
                      <a:pt x="187325" y="75616"/>
                      <a:pt x="187325" y="75616"/>
                      <a:pt x="187325" y="10110"/>
                    </a:cubicBezTo>
                    <a:cubicBezTo>
                      <a:pt x="187325" y="7437"/>
                      <a:pt x="184944" y="4763"/>
                      <a:pt x="182563" y="4763"/>
                    </a:cubicBezTo>
                    <a:close/>
                    <a:moveTo>
                      <a:pt x="220663" y="4763"/>
                    </a:moveTo>
                    <a:cubicBezTo>
                      <a:pt x="218281" y="4763"/>
                      <a:pt x="215900" y="7437"/>
                      <a:pt x="215900" y="10110"/>
                    </a:cubicBezTo>
                    <a:lnTo>
                      <a:pt x="215900" y="75616"/>
                    </a:lnTo>
                    <a:cubicBezTo>
                      <a:pt x="215900" y="79626"/>
                      <a:pt x="218281" y="80963"/>
                      <a:pt x="220663" y="80963"/>
                    </a:cubicBezTo>
                    <a:cubicBezTo>
                      <a:pt x="223044" y="80963"/>
                      <a:pt x="225425" y="79626"/>
                      <a:pt x="225425" y="75616"/>
                    </a:cubicBezTo>
                    <a:cubicBezTo>
                      <a:pt x="225425" y="75616"/>
                      <a:pt x="225425" y="75616"/>
                      <a:pt x="225425" y="10110"/>
                    </a:cubicBezTo>
                    <a:cubicBezTo>
                      <a:pt x="225425" y="7437"/>
                      <a:pt x="223044" y="4763"/>
                      <a:pt x="220663" y="4763"/>
                    </a:cubicBezTo>
                    <a:close/>
                    <a:moveTo>
                      <a:pt x="260124" y="4763"/>
                    </a:moveTo>
                    <a:cubicBezTo>
                      <a:pt x="256722" y="4763"/>
                      <a:pt x="255588" y="7437"/>
                      <a:pt x="255588" y="10110"/>
                    </a:cubicBezTo>
                    <a:lnTo>
                      <a:pt x="255588" y="75616"/>
                    </a:lnTo>
                    <a:cubicBezTo>
                      <a:pt x="255588" y="79626"/>
                      <a:pt x="256722" y="80963"/>
                      <a:pt x="260124" y="80963"/>
                    </a:cubicBezTo>
                    <a:cubicBezTo>
                      <a:pt x="262392" y="80963"/>
                      <a:pt x="263526" y="79626"/>
                      <a:pt x="263526" y="75616"/>
                    </a:cubicBezTo>
                    <a:cubicBezTo>
                      <a:pt x="263526" y="75616"/>
                      <a:pt x="263526" y="75616"/>
                      <a:pt x="263526" y="10110"/>
                    </a:cubicBezTo>
                    <a:cubicBezTo>
                      <a:pt x="263526" y="7437"/>
                      <a:pt x="262392" y="4763"/>
                      <a:pt x="260124" y="4763"/>
                    </a:cubicBezTo>
                    <a:close/>
                    <a:moveTo>
                      <a:pt x="64823" y="0"/>
                    </a:moveTo>
                    <a:cubicBezTo>
                      <a:pt x="71438" y="0"/>
                      <a:pt x="75406" y="3944"/>
                      <a:pt x="75406" y="10517"/>
                    </a:cubicBezTo>
                    <a:cubicBezTo>
                      <a:pt x="75406" y="10517"/>
                      <a:pt x="75406" y="10517"/>
                      <a:pt x="75406" y="14461"/>
                    </a:cubicBezTo>
                    <a:cubicBezTo>
                      <a:pt x="75406" y="14461"/>
                      <a:pt x="75406" y="14461"/>
                      <a:pt x="93927" y="14461"/>
                    </a:cubicBezTo>
                    <a:cubicBezTo>
                      <a:pt x="93927" y="14461"/>
                      <a:pt x="93927" y="14461"/>
                      <a:pt x="93927" y="10517"/>
                    </a:cubicBezTo>
                    <a:cubicBezTo>
                      <a:pt x="93927" y="3944"/>
                      <a:pt x="99219" y="0"/>
                      <a:pt x="104511" y="0"/>
                    </a:cubicBezTo>
                    <a:cubicBezTo>
                      <a:pt x="109802" y="0"/>
                      <a:pt x="115094" y="3944"/>
                      <a:pt x="115094" y="10517"/>
                    </a:cubicBezTo>
                    <a:cubicBezTo>
                      <a:pt x="115094" y="10517"/>
                      <a:pt x="115094" y="10517"/>
                      <a:pt x="115094" y="14461"/>
                    </a:cubicBezTo>
                    <a:cubicBezTo>
                      <a:pt x="115094" y="14461"/>
                      <a:pt x="115094" y="14461"/>
                      <a:pt x="133615" y="14461"/>
                    </a:cubicBezTo>
                    <a:cubicBezTo>
                      <a:pt x="133615" y="14461"/>
                      <a:pt x="133615" y="14461"/>
                      <a:pt x="133615" y="10517"/>
                    </a:cubicBezTo>
                    <a:cubicBezTo>
                      <a:pt x="133615" y="3944"/>
                      <a:pt x="137584" y="0"/>
                      <a:pt x="142875" y="0"/>
                    </a:cubicBezTo>
                    <a:cubicBezTo>
                      <a:pt x="149490" y="0"/>
                      <a:pt x="153459" y="3944"/>
                      <a:pt x="153459" y="10517"/>
                    </a:cubicBezTo>
                    <a:cubicBezTo>
                      <a:pt x="153459" y="10517"/>
                      <a:pt x="153459" y="10517"/>
                      <a:pt x="153459" y="14461"/>
                    </a:cubicBezTo>
                    <a:cubicBezTo>
                      <a:pt x="153459" y="14461"/>
                      <a:pt x="153459" y="14461"/>
                      <a:pt x="171980" y="14461"/>
                    </a:cubicBezTo>
                    <a:cubicBezTo>
                      <a:pt x="171980" y="14461"/>
                      <a:pt x="171980" y="14461"/>
                      <a:pt x="171980" y="10517"/>
                    </a:cubicBezTo>
                    <a:cubicBezTo>
                      <a:pt x="171980" y="3944"/>
                      <a:pt x="175948" y="0"/>
                      <a:pt x="182563" y="0"/>
                    </a:cubicBezTo>
                    <a:cubicBezTo>
                      <a:pt x="187855" y="0"/>
                      <a:pt x="191823" y="3944"/>
                      <a:pt x="191823" y="10517"/>
                    </a:cubicBezTo>
                    <a:cubicBezTo>
                      <a:pt x="191823" y="10517"/>
                      <a:pt x="191823" y="10517"/>
                      <a:pt x="191823" y="14461"/>
                    </a:cubicBezTo>
                    <a:cubicBezTo>
                      <a:pt x="191823" y="14461"/>
                      <a:pt x="191823" y="14461"/>
                      <a:pt x="210344" y="14461"/>
                    </a:cubicBezTo>
                    <a:cubicBezTo>
                      <a:pt x="210344" y="14461"/>
                      <a:pt x="210344" y="14461"/>
                      <a:pt x="210344" y="10517"/>
                    </a:cubicBezTo>
                    <a:cubicBezTo>
                      <a:pt x="210344" y="3944"/>
                      <a:pt x="215636" y="0"/>
                      <a:pt x="220927" y="0"/>
                    </a:cubicBezTo>
                    <a:cubicBezTo>
                      <a:pt x="226219" y="0"/>
                      <a:pt x="231511" y="3944"/>
                      <a:pt x="231511" y="10517"/>
                    </a:cubicBezTo>
                    <a:cubicBezTo>
                      <a:pt x="231511" y="10517"/>
                      <a:pt x="231511" y="10517"/>
                      <a:pt x="231511" y="14461"/>
                    </a:cubicBezTo>
                    <a:cubicBezTo>
                      <a:pt x="231511" y="14461"/>
                      <a:pt x="231511" y="14461"/>
                      <a:pt x="250032" y="14461"/>
                    </a:cubicBezTo>
                    <a:cubicBezTo>
                      <a:pt x="250032" y="14461"/>
                      <a:pt x="250032" y="14461"/>
                      <a:pt x="250032" y="10517"/>
                    </a:cubicBezTo>
                    <a:cubicBezTo>
                      <a:pt x="250032" y="3944"/>
                      <a:pt x="254000" y="0"/>
                      <a:pt x="260615" y="0"/>
                    </a:cubicBezTo>
                    <a:cubicBezTo>
                      <a:pt x="265907" y="0"/>
                      <a:pt x="269875" y="3944"/>
                      <a:pt x="269875" y="10517"/>
                    </a:cubicBezTo>
                    <a:cubicBezTo>
                      <a:pt x="269875" y="10517"/>
                      <a:pt x="269875" y="10517"/>
                      <a:pt x="269875" y="14461"/>
                    </a:cubicBezTo>
                    <a:cubicBezTo>
                      <a:pt x="269875" y="14461"/>
                      <a:pt x="269875" y="14461"/>
                      <a:pt x="276490" y="14461"/>
                    </a:cubicBezTo>
                    <a:cubicBezTo>
                      <a:pt x="302948" y="14461"/>
                      <a:pt x="325438" y="35496"/>
                      <a:pt x="325438" y="61789"/>
                    </a:cubicBezTo>
                    <a:cubicBezTo>
                      <a:pt x="325438" y="61789"/>
                      <a:pt x="325438" y="61789"/>
                      <a:pt x="325438" y="289223"/>
                    </a:cubicBezTo>
                    <a:cubicBezTo>
                      <a:pt x="325438" y="315516"/>
                      <a:pt x="302948" y="336550"/>
                      <a:pt x="276490" y="336550"/>
                    </a:cubicBezTo>
                    <a:cubicBezTo>
                      <a:pt x="276490" y="336550"/>
                      <a:pt x="276490" y="336550"/>
                      <a:pt x="48948" y="336550"/>
                    </a:cubicBezTo>
                    <a:cubicBezTo>
                      <a:pt x="22490" y="336550"/>
                      <a:pt x="0" y="315516"/>
                      <a:pt x="0" y="289223"/>
                    </a:cubicBezTo>
                    <a:cubicBezTo>
                      <a:pt x="0" y="289223"/>
                      <a:pt x="0" y="289223"/>
                      <a:pt x="0" y="61789"/>
                    </a:cubicBezTo>
                    <a:cubicBezTo>
                      <a:pt x="0" y="35496"/>
                      <a:pt x="22490" y="14461"/>
                      <a:pt x="48948" y="14461"/>
                    </a:cubicBezTo>
                    <a:cubicBezTo>
                      <a:pt x="48948" y="14461"/>
                      <a:pt x="48948" y="14461"/>
                      <a:pt x="55563" y="14461"/>
                    </a:cubicBezTo>
                    <a:cubicBezTo>
                      <a:pt x="55563" y="14461"/>
                      <a:pt x="55563" y="14461"/>
                      <a:pt x="55563" y="10517"/>
                    </a:cubicBezTo>
                    <a:cubicBezTo>
                      <a:pt x="55563" y="3944"/>
                      <a:pt x="59531" y="0"/>
                      <a:pt x="64823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4430" name="文本框 27"/>
            <p:cNvSpPr txBox="1"/>
            <p:nvPr/>
          </p:nvSpPr>
          <p:spPr>
            <a:xfrm>
              <a:off x="6669040" y="4779208"/>
              <a:ext cx="1742936" cy="2298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ysClr val="windowText" lastClr="000000">
                      <a:lumMod val="75000"/>
                      <a:lumOff val="25000"/>
                    </a:sysClr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时间：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lumMod val="75000"/>
                    <a:lumOff val="25000"/>
                  </a:sysClr>
                </a:solidFill>
                <a:effectLst/>
                <a:uLnTx/>
                <a:uFillTx/>
                <a:latin typeface="Arial" panose="020B0604020202020204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8937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111750" y="1400444"/>
            <a:ext cx="2172970" cy="4104640"/>
            <a:chOff x="7805" y="2792"/>
            <a:chExt cx="3422" cy="6464"/>
          </a:xfrm>
        </p:grpSpPr>
        <p:grpSp>
          <p:nvGrpSpPr>
            <p:cNvPr id="3" name="组合 2"/>
            <p:cNvGrpSpPr/>
            <p:nvPr/>
          </p:nvGrpSpPr>
          <p:grpSpPr>
            <a:xfrm>
              <a:off x="9515" y="2792"/>
              <a:ext cx="1711" cy="1361"/>
              <a:chOff x="4398956" y="1772816"/>
              <a:chExt cx="1086317" cy="864096"/>
            </a:xfrm>
          </p:grpSpPr>
          <p:sp>
            <p:nvSpPr>
              <p:cNvPr id="19" name="椭圆 18"/>
              <p:cNvSpPr/>
              <p:nvPr/>
            </p:nvSpPr>
            <p:spPr>
              <a:xfrm>
                <a:off x="4621177" y="1772816"/>
                <a:ext cx="864096" cy="864096"/>
              </a:xfrm>
              <a:prstGeom prst="ellipse">
                <a:avLst/>
              </a:prstGeom>
              <a:solidFill>
                <a:srgbClr val="D3381C"/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3381C"/>
                  </a:solidFill>
                </a:endParaRPr>
              </a:p>
            </p:txBody>
          </p:sp>
          <p:sp>
            <p:nvSpPr>
              <p:cNvPr id="20" name="椭圆 19"/>
              <p:cNvSpPr/>
              <p:nvPr/>
            </p:nvSpPr>
            <p:spPr>
              <a:xfrm>
                <a:off x="4398956" y="1772816"/>
                <a:ext cx="864096" cy="86409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3381C"/>
                  </a:solidFill>
                </a:endParaRPr>
              </a:p>
            </p:txBody>
          </p:sp>
          <p:sp>
            <p:nvSpPr>
              <p:cNvPr id="21" name="TextBox 46"/>
              <p:cNvSpPr txBox="1"/>
              <p:nvPr/>
            </p:nvSpPr>
            <p:spPr>
              <a:xfrm>
                <a:off x="4500607" y="1943254"/>
                <a:ext cx="66079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zh-CN" sz="2800" b="1" dirty="0">
                    <a:solidFill>
                      <a:srgbClr val="D3381C"/>
                    </a:solidFill>
                    <a:effectLst>
                      <a:innerShdw blurRad="63500" dist="50800" dir="18900000">
                        <a:prstClr val="black">
                          <a:alpha val="50000"/>
                        </a:prstClr>
                      </a:innerShdw>
                    </a:effectLst>
                    <a:latin typeface="Arial" panose="020B0604020202020204" pitchFamily="34" charset="0"/>
                    <a:cs typeface="Arial" panose="020B0604020202020204" pitchFamily="34" charset="0"/>
                  </a:rPr>
                  <a:t>01</a:t>
                </a:r>
                <a:endParaRPr lang="zh-CN" altLang="en-US" sz="2800" b="1" dirty="0">
                  <a:solidFill>
                    <a:srgbClr val="D3381C"/>
                  </a:solidFill>
                  <a:effectLst>
                    <a:innerShdw blurRad="63500" dist="50800" dir="18900000">
                      <a:prstClr val="black">
                        <a:alpha val="50000"/>
                      </a:prstClr>
                    </a:innerShd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7805" y="4493"/>
              <a:ext cx="1711" cy="1361"/>
              <a:chOff x="4398956" y="1772816"/>
              <a:chExt cx="1086317" cy="864096"/>
            </a:xfrm>
          </p:grpSpPr>
          <p:sp>
            <p:nvSpPr>
              <p:cNvPr id="16" name="椭圆 15"/>
              <p:cNvSpPr/>
              <p:nvPr/>
            </p:nvSpPr>
            <p:spPr>
              <a:xfrm>
                <a:off x="4621177" y="1772816"/>
                <a:ext cx="864096" cy="864096"/>
              </a:xfrm>
              <a:prstGeom prst="ellipse">
                <a:avLst/>
              </a:prstGeom>
              <a:solidFill>
                <a:srgbClr val="D3381C"/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3381C"/>
                  </a:solidFill>
                </a:endParaRPr>
              </a:p>
            </p:txBody>
          </p:sp>
          <p:sp>
            <p:nvSpPr>
              <p:cNvPr id="17" name="椭圆 16"/>
              <p:cNvSpPr/>
              <p:nvPr/>
            </p:nvSpPr>
            <p:spPr>
              <a:xfrm>
                <a:off x="4398956" y="1772816"/>
                <a:ext cx="864096" cy="86409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3381C"/>
                  </a:solidFill>
                </a:endParaRPr>
              </a:p>
            </p:txBody>
          </p:sp>
          <p:sp>
            <p:nvSpPr>
              <p:cNvPr id="18" name="TextBox 50"/>
              <p:cNvSpPr txBox="1"/>
              <p:nvPr/>
            </p:nvSpPr>
            <p:spPr>
              <a:xfrm>
                <a:off x="4500607" y="1943254"/>
                <a:ext cx="66079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zh-CN" sz="2800" b="1" dirty="0">
                    <a:solidFill>
                      <a:srgbClr val="D3381C"/>
                    </a:solidFill>
                    <a:effectLst>
                      <a:innerShdw blurRad="63500" dist="50800" dir="18900000">
                        <a:prstClr val="black">
                          <a:alpha val="50000"/>
                        </a:prstClr>
                      </a:innerShdw>
                    </a:effectLst>
                    <a:latin typeface="Arial" panose="020B0604020202020204" pitchFamily="34" charset="0"/>
                    <a:cs typeface="Arial" panose="020B0604020202020204" pitchFamily="34" charset="0"/>
                  </a:rPr>
                  <a:t>02</a:t>
                </a:r>
                <a:endParaRPr lang="zh-CN" altLang="en-US" sz="2800" b="1" dirty="0">
                  <a:solidFill>
                    <a:srgbClr val="D3381C"/>
                  </a:solidFill>
                  <a:effectLst>
                    <a:innerShdw blurRad="63500" dist="50800" dir="18900000">
                      <a:prstClr val="black">
                        <a:alpha val="50000"/>
                      </a:prstClr>
                    </a:innerShd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>
              <a:off x="9515" y="6193"/>
              <a:ext cx="1712" cy="1362"/>
              <a:chOff x="4398395" y="1772816"/>
              <a:chExt cx="1086878" cy="86490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4621177" y="1772816"/>
                <a:ext cx="864096" cy="864096"/>
              </a:xfrm>
              <a:prstGeom prst="ellipse">
                <a:avLst/>
              </a:prstGeom>
              <a:solidFill>
                <a:srgbClr val="D3381C"/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3381C"/>
                  </a:solidFill>
                </a:endParaRPr>
              </a:p>
            </p:txBody>
          </p:sp>
          <p:sp>
            <p:nvSpPr>
              <p:cNvPr id="14" name="椭圆 13"/>
              <p:cNvSpPr/>
              <p:nvPr/>
            </p:nvSpPr>
            <p:spPr>
              <a:xfrm>
                <a:off x="4398395" y="1773451"/>
                <a:ext cx="864038" cy="864270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3381C"/>
                  </a:solidFill>
                </a:endParaRPr>
              </a:p>
            </p:txBody>
          </p:sp>
          <p:sp>
            <p:nvSpPr>
              <p:cNvPr id="15" name="TextBox 54"/>
              <p:cNvSpPr txBox="1"/>
              <p:nvPr/>
            </p:nvSpPr>
            <p:spPr>
              <a:xfrm>
                <a:off x="4500607" y="1943254"/>
                <a:ext cx="66079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zh-CN" sz="2800" b="1" dirty="0">
                    <a:solidFill>
                      <a:srgbClr val="D3381C"/>
                    </a:solidFill>
                    <a:effectLst>
                      <a:innerShdw blurRad="63500" dist="50800" dir="18900000">
                        <a:prstClr val="black">
                          <a:alpha val="50000"/>
                        </a:prstClr>
                      </a:innerShdw>
                    </a:effectLst>
                    <a:latin typeface="Arial" panose="020B0604020202020204" pitchFamily="34" charset="0"/>
                    <a:cs typeface="Arial" panose="020B0604020202020204" pitchFamily="34" charset="0"/>
                  </a:rPr>
                  <a:t>03</a:t>
                </a:r>
                <a:endParaRPr lang="zh-CN" altLang="en-US" sz="2800" b="1" dirty="0">
                  <a:solidFill>
                    <a:srgbClr val="D3381C"/>
                  </a:solidFill>
                  <a:effectLst>
                    <a:innerShdw blurRad="63500" dist="50800" dir="18900000">
                      <a:prstClr val="black">
                        <a:alpha val="50000"/>
                      </a:prstClr>
                    </a:innerShd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7805" y="7895"/>
              <a:ext cx="1711" cy="1361"/>
              <a:chOff x="4398956" y="1772816"/>
              <a:chExt cx="1086317" cy="864096"/>
            </a:xfrm>
          </p:grpSpPr>
          <p:sp>
            <p:nvSpPr>
              <p:cNvPr id="10" name="椭圆 9"/>
              <p:cNvSpPr/>
              <p:nvPr/>
            </p:nvSpPr>
            <p:spPr>
              <a:xfrm>
                <a:off x="4621177" y="1772816"/>
                <a:ext cx="864096" cy="864096"/>
              </a:xfrm>
              <a:prstGeom prst="ellipse">
                <a:avLst/>
              </a:prstGeom>
              <a:solidFill>
                <a:srgbClr val="D3381C"/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3381C"/>
                  </a:solidFill>
                </a:endParaRPr>
              </a:p>
            </p:txBody>
          </p:sp>
          <p:sp>
            <p:nvSpPr>
              <p:cNvPr id="11" name="椭圆 10"/>
              <p:cNvSpPr/>
              <p:nvPr/>
            </p:nvSpPr>
            <p:spPr>
              <a:xfrm>
                <a:off x="4398956" y="1772816"/>
                <a:ext cx="864096" cy="86409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3381C"/>
                  </a:solidFill>
                </a:endParaRPr>
              </a:p>
            </p:txBody>
          </p:sp>
          <p:sp>
            <p:nvSpPr>
              <p:cNvPr id="12" name="TextBox 58"/>
              <p:cNvSpPr txBox="1"/>
              <p:nvPr/>
            </p:nvSpPr>
            <p:spPr>
              <a:xfrm>
                <a:off x="4500607" y="1943254"/>
                <a:ext cx="66079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zh-CN" sz="2800" b="1" dirty="0">
                    <a:solidFill>
                      <a:srgbClr val="D3381C"/>
                    </a:solidFill>
                    <a:effectLst>
                      <a:innerShdw blurRad="63500" dist="50800" dir="18900000">
                        <a:prstClr val="black">
                          <a:alpha val="50000"/>
                        </a:prstClr>
                      </a:innerShdw>
                    </a:effectLst>
                    <a:latin typeface="Arial" panose="020B0604020202020204" pitchFamily="34" charset="0"/>
                    <a:cs typeface="Arial" panose="020B0604020202020204" pitchFamily="34" charset="0"/>
                  </a:rPr>
                  <a:t>04</a:t>
                </a:r>
                <a:endParaRPr lang="zh-CN" altLang="en-US" sz="2800" b="1" dirty="0">
                  <a:solidFill>
                    <a:srgbClr val="D3381C"/>
                  </a:solidFill>
                  <a:effectLst>
                    <a:innerShdw blurRad="63500" dist="50800" dir="18900000">
                      <a:prstClr val="black">
                        <a:alpha val="50000"/>
                      </a:prstClr>
                    </a:innerShd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" name="圆角右箭头 6"/>
            <p:cNvSpPr/>
            <p:nvPr/>
          </p:nvSpPr>
          <p:spPr>
            <a:xfrm rot="16200000" flipH="1">
              <a:off x="8286" y="3301"/>
              <a:ext cx="866" cy="892"/>
            </a:xfrm>
            <a:prstGeom prst="bentArrow">
              <a:avLst>
                <a:gd name="adj1" fmla="val 27164"/>
                <a:gd name="adj2" fmla="val 30194"/>
                <a:gd name="adj3" fmla="val 24567"/>
                <a:gd name="adj4" fmla="val 39854"/>
              </a:avLst>
            </a:pr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8" name="圆角右箭头 7"/>
            <p:cNvSpPr/>
            <p:nvPr/>
          </p:nvSpPr>
          <p:spPr>
            <a:xfrm rot="16200000" flipH="1">
              <a:off x="8286" y="6721"/>
              <a:ext cx="866" cy="892"/>
            </a:xfrm>
            <a:prstGeom prst="bentArrow">
              <a:avLst>
                <a:gd name="adj1" fmla="val 27164"/>
                <a:gd name="adj2" fmla="val 30194"/>
                <a:gd name="adj3" fmla="val 24567"/>
                <a:gd name="adj4" fmla="val 39854"/>
              </a:avLst>
            </a:pr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9" name="圆角右箭头 8"/>
            <p:cNvSpPr/>
            <p:nvPr/>
          </p:nvSpPr>
          <p:spPr>
            <a:xfrm rot="5400000">
              <a:off x="9846" y="5027"/>
              <a:ext cx="866" cy="892"/>
            </a:xfrm>
            <a:prstGeom prst="bentArrow">
              <a:avLst>
                <a:gd name="adj1" fmla="val 27164"/>
                <a:gd name="adj2" fmla="val 30194"/>
                <a:gd name="adj3" fmla="val 24567"/>
                <a:gd name="adj4" fmla="val 39854"/>
              </a:avLst>
            </a:pr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rgbClr val="D3381C"/>
                </a:solidFill>
              </a:endParaRPr>
            </a:p>
          </p:txBody>
        </p:sp>
      </p:grpSp>
      <p:sp>
        <p:nvSpPr>
          <p:cNvPr id="22" name="íṧ1íḓe"/>
          <p:cNvSpPr/>
          <p:nvPr/>
        </p:nvSpPr>
        <p:spPr bwMode="auto">
          <a:xfrm>
            <a:off x="7404673" y="1731915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23" name="îŝľïḑê"/>
          <p:cNvSpPr txBox="1"/>
          <p:nvPr/>
        </p:nvSpPr>
        <p:spPr bwMode="auto">
          <a:xfrm>
            <a:off x="7404673" y="1344317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24" name="íṧ1íḓe"/>
          <p:cNvSpPr/>
          <p:nvPr/>
        </p:nvSpPr>
        <p:spPr bwMode="auto">
          <a:xfrm>
            <a:off x="7404673" y="4158675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25" name="îŝľïḑê"/>
          <p:cNvSpPr txBox="1"/>
          <p:nvPr/>
        </p:nvSpPr>
        <p:spPr bwMode="auto">
          <a:xfrm>
            <a:off x="7404673" y="3771077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26" name="íṧ1íḓe"/>
          <p:cNvSpPr/>
          <p:nvPr/>
        </p:nvSpPr>
        <p:spPr bwMode="auto">
          <a:xfrm>
            <a:off x="1065024" y="4940214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27" name="îŝľïḑê"/>
          <p:cNvSpPr txBox="1"/>
          <p:nvPr/>
        </p:nvSpPr>
        <p:spPr bwMode="auto">
          <a:xfrm>
            <a:off x="1065024" y="4552616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28" name="íṧ1íḓe"/>
          <p:cNvSpPr/>
          <p:nvPr/>
        </p:nvSpPr>
        <p:spPr bwMode="auto">
          <a:xfrm>
            <a:off x="944048" y="2816403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29" name="îŝľïḑê"/>
          <p:cNvSpPr txBox="1"/>
          <p:nvPr/>
        </p:nvSpPr>
        <p:spPr bwMode="auto">
          <a:xfrm>
            <a:off x="944048" y="2428805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442490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圆角矩形 4"/>
          <p:cNvSpPr/>
          <p:nvPr/>
        </p:nvSpPr>
        <p:spPr>
          <a:xfrm>
            <a:off x="2634005" y="1232500"/>
            <a:ext cx="5184577" cy="4393001"/>
          </a:xfrm>
          <a:custGeom>
            <a:avLst/>
            <a:gdLst/>
            <a:ahLst/>
            <a:cxnLst/>
            <a:rect l="l" t="t" r="r" b="b"/>
            <a:pathLst>
              <a:path w="5184577" h="4393001">
                <a:moveTo>
                  <a:pt x="4403506" y="0"/>
                </a:moveTo>
                <a:lnTo>
                  <a:pt x="5124711" y="0"/>
                </a:lnTo>
                <a:cubicBezTo>
                  <a:pt x="5157774" y="0"/>
                  <a:pt x="5184577" y="26803"/>
                  <a:pt x="5184577" y="59866"/>
                </a:cubicBezTo>
                <a:lnTo>
                  <a:pt x="5184577" y="781071"/>
                </a:lnTo>
                <a:cubicBezTo>
                  <a:pt x="5184577" y="814134"/>
                  <a:pt x="5157774" y="840937"/>
                  <a:pt x="5124711" y="840937"/>
                </a:cubicBezTo>
                <a:lnTo>
                  <a:pt x="4664938" y="840937"/>
                </a:lnTo>
                <a:cubicBezTo>
                  <a:pt x="4185839" y="895314"/>
                  <a:pt x="4145316" y="1091500"/>
                  <a:pt x="4089942" y="1309197"/>
                </a:cubicBezTo>
                <a:lnTo>
                  <a:pt x="4089942" y="1853568"/>
                </a:lnTo>
                <a:cubicBezTo>
                  <a:pt x="4170377" y="2163348"/>
                  <a:pt x="4313555" y="2364450"/>
                  <a:pt x="4678179" y="2410673"/>
                </a:cubicBezTo>
                <a:lnTo>
                  <a:pt x="5110624" y="2410673"/>
                </a:lnTo>
                <a:cubicBezTo>
                  <a:pt x="5143687" y="2410673"/>
                  <a:pt x="5170490" y="2437476"/>
                  <a:pt x="5170490" y="2470539"/>
                </a:cubicBezTo>
                <a:lnTo>
                  <a:pt x="5170490" y="3191744"/>
                </a:lnTo>
                <a:cubicBezTo>
                  <a:pt x="5170490" y="3224807"/>
                  <a:pt x="5143687" y="3251610"/>
                  <a:pt x="5110624" y="3251610"/>
                </a:cubicBezTo>
                <a:lnTo>
                  <a:pt x="4389419" y="3251610"/>
                </a:lnTo>
                <a:cubicBezTo>
                  <a:pt x="4356356" y="3251610"/>
                  <a:pt x="4329553" y="3224807"/>
                  <a:pt x="4329553" y="3191744"/>
                </a:cubicBezTo>
                <a:lnTo>
                  <a:pt x="4329553" y="2772506"/>
                </a:lnTo>
                <a:cubicBezTo>
                  <a:pt x="4256602" y="2282831"/>
                  <a:pt x="3986395" y="2079206"/>
                  <a:pt x="3740179" y="2062445"/>
                </a:cubicBezTo>
                <a:lnTo>
                  <a:pt x="3357903" y="2062445"/>
                </a:lnTo>
                <a:cubicBezTo>
                  <a:pt x="3019306" y="2153584"/>
                  <a:pt x="2902030" y="2383129"/>
                  <a:pt x="2850730" y="2570508"/>
                </a:cubicBezTo>
                <a:lnTo>
                  <a:pt x="2850730" y="3050226"/>
                </a:lnTo>
                <a:lnTo>
                  <a:pt x="2851893" y="3048315"/>
                </a:lnTo>
                <a:cubicBezTo>
                  <a:pt x="2985393" y="3377292"/>
                  <a:pt x="3166461" y="3537242"/>
                  <a:pt x="3516064" y="3552064"/>
                </a:cubicBezTo>
                <a:lnTo>
                  <a:pt x="3934932" y="3552064"/>
                </a:lnTo>
                <a:cubicBezTo>
                  <a:pt x="3967995" y="3552064"/>
                  <a:pt x="3994798" y="3578867"/>
                  <a:pt x="3994798" y="3611930"/>
                </a:cubicBezTo>
                <a:lnTo>
                  <a:pt x="3994798" y="4333135"/>
                </a:lnTo>
                <a:cubicBezTo>
                  <a:pt x="3994798" y="4366198"/>
                  <a:pt x="3967995" y="4393001"/>
                  <a:pt x="3934932" y="4393001"/>
                </a:cubicBezTo>
                <a:lnTo>
                  <a:pt x="3213727" y="4393001"/>
                </a:lnTo>
                <a:cubicBezTo>
                  <a:pt x="3180664" y="4393001"/>
                  <a:pt x="3153861" y="4366198"/>
                  <a:pt x="3153861" y="4333135"/>
                </a:cubicBezTo>
                <a:lnTo>
                  <a:pt x="3153861" y="3960529"/>
                </a:lnTo>
                <a:cubicBezTo>
                  <a:pt x="3090810" y="3564784"/>
                  <a:pt x="2926264" y="3476650"/>
                  <a:pt x="2730976" y="3450465"/>
                </a:cubicBezTo>
                <a:lnTo>
                  <a:pt x="1781144" y="3450465"/>
                </a:lnTo>
                <a:cubicBezTo>
                  <a:pt x="1735868" y="3450465"/>
                  <a:pt x="1699164" y="3413761"/>
                  <a:pt x="1699164" y="3368485"/>
                </a:cubicBezTo>
                <a:lnTo>
                  <a:pt x="1699164" y="2779756"/>
                </a:lnTo>
                <a:cubicBezTo>
                  <a:pt x="1615849" y="2517843"/>
                  <a:pt x="1570079" y="2309549"/>
                  <a:pt x="1276826" y="2240843"/>
                </a:cubicBezTo>
                <a:lnTo>
                  <a:pt x="107651" y="2240843"/>
                </a:lnTo>
                <a:cubicBezTo>
                  <a:pt x="48197" y="2240843"/>
                  <a:pt x="0" y="2192646"/>
                  <a:pt x="0" y="2133192"/>
                </a:cubicBezTo>
                <a:lnTo>
                  <a:pt x="0" y="836326"/>
                </a:lnTo>
                <a:cubicBezTo>
                  <a:pt x="0" y="776872"/>
                  <a:pt x="48197" y="728675"/>
                  <a:pt x="107651" y="728675"/>
                </a:cubicBezTo>
                <a:lnTo>
                  <a:pt x="1404517" y="728675"/>
                </a:lnTo>
                <a:cubicBezTo>
                  <a:pt x="1463971" y="728675"/>
                  <a:pt x="1512168" y="776872"/>
                  <a:pt x="1512168" y="836326"/>
                </a:cubicBezTo>
                <a:lnTo>
                  <a:pt x="1512168" y="1827522"/>
                </a:lnTo>
                <a:cubicBezTo>
                  <a:pt x="1604420" y="2199887"/>
                  <a:pt x="1771219" y="2228626"/>
                  <a:pt x="1978744" y="2298090"/>
                </a:cubicBezTo>
                <a:lnTo>
                  <a:pt x="1978292" y="2298899"/>
                </a:lnTo>
                <a:lnTo>
                  <a:pt x="2543225" y="2298899"/>
                </a:lnTo>
                <a:cubicBezTo>
                  <a:pt x="2797103" y="2193307"/>
                  <a:pt x="3017493" y="2049585"/>
                  <a:pt x="3058719" y="1733395"/>
                </a:cubicBezTo>
                <a:lnTo>
                  <a:pt x="3058719" y="1104635"/>
                </a:lnTo>
                <a:cubicBezTo>
                  <a:pt x="3058719" y="1064090"/>
                  <a:pt x="3091587" y="1031222"/>
                  <a:pt x="3132132" y="1031222"/>
                </a:cubicBezTo>
                <a:lnTo>
                  <a:pt x="3766965" y="1031222"/>
                </a:lnTo>
                <a:lnTo>
                  <a:pt x="3761504" y="1026514"/>
                </a:lnTo>
                <a:cubicBezTo>
                  <a:pt x="4071764" y="957577"/>
                  <a:pt x="4317808" y="800290"/>
                  <a:pt x="4343640" y="435501"/>
                </a:cubicBezTo>
                <a:lnTo>
                  <a:pt x="4343640" y="59866"/>
                </a:lnTo>
                <a:cubicBezTo>
                  <a:pt x="4343640" y="26803"/>
                  <a:pt x="4370443" y="0"/>
                  <a:pt x="4403506" y="0"/>
                </a:cubicBezTo>
                <a:close/>
              </a:path>
            </a:pathLst>
          </a:custGeom>
          <a:solidFill>
            <a:srgbClr val="D3381C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3" name="圆角矩形 2"/>
          <p:cNvSpPr/>
          <p:nvPr/>
        </p:nvSpPr>
        <p:spPr>
          <a:xfrm>
            <a:off x="2719966" y="2062213"/>
            <a:ext cx="1316855" cy="1316855"/>
          </a:xfrm>
          <a:prstGeom prst="roundRect">
            <a:avLst>
              <a:gd name="adj" fmla="val 7119"/>
            </a:avLst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4" name="圆角矩形 3"/>
          <p:cNvSpPr/>
          <p:nvPr/>
        </p:nvSpPr>
        <p:spPr>
          <a:xfrm>
            <a:off x="4405737" y="3617359"/>
            <a:ext cx="991478" cy="991478"/>
          </a:xfrm>
          <a:prstGeom prst="roundRect">
            <a:avLst>
              <a:gd name="adj" fmla="val 7119"/>
            </a:avLst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5" name="圆角矩形 4"/>
          <p:cNvSpPr/>
          <p:nvPr/>
        </p:nvSpPr>
        <p:spPr>
          <a:xfrm>
            <a:off x="5773889" y="2364949"/>
            <a:ext cx="847462" cy="847462"/>
          </a:xfrm>
          <a:prstGeom prst="roundRect">
            <a:avLst>
              <a:gd name="adj" fmla="val 7119"/>
            </a:avLst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6" name="圆角矩形 5"/>
          <p:cNvSpPr/>
          <p:nvPr/>
        </p:nvSpPr>
        <p:spPr>
          <a:xfrm>
            <a:off x="7056648" y="1311978"/>
            <a:ext cx="677662" cy="677662"/>
          </a:xfrm>
          <a:prstGeom prst="roundRect">
            <a:avLst>
              <a:gd name="adj" fmla="val 7119"/>
            </a:avLst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7" name="圆角矩形 6"/>
          <p:cNvSpPr/>
          <p:nvPr/>
        </p:nvSpPr>
        <p:spPr>
          <a:xfrm>
            <a:off x="7042134" y="3739298"/>
            <a:ext cx="677662" cy="677662"/>
          </a:xfrm>
          <a:prstGeom prst="roundRect">
            <a:avLst>
              <a:gd name="adj" fmla="val 7119"/>
            </a:avLst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8" name="圆角矩形 7"/>
          <p:cNvSpPr/>
          <p:nvPr/>
        </p:nvSpPr>
        <p:spPr>
          <a:xfrm>
            <a:off x="5867108" y="4877203"/>
            <a:ext cx="677662" cy="677662"/>
          </a:xfrm>
          <a:prstGeom prst="roundRect">
            <a:avLst>
              <a:gd name="adj" fmla="val 7119"/>
            </a:avLst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9" name="Rectangle 42"/>
          <p:cNvSpPr/>
          <p:nvPr/>
        </p:nvSpPr>
        <p:spPr>
          <a:xfrm flipH="1">
            <a:off x="2719964" y="2605783"/>
            <a:ext cx="1316855" cy="324011"/>
          </a:xfrm>
          <a:prstGeom prst="rect">
            <a:avLst/>
          </a:prstGeom>
          <a:noFill/>
          <a:ln w="12700" cap="flat" cmpd="sng" algn="ctr">
            <a:noFill/>
            <a:prstDash val="solid"/>
          </a:ln>
          <a:effectLst/>
        </p:spPr>
        <p:txBody>
          <a:bodyPr lIns="91440" tIns="0" rIns="91440" bIns="0" rtlCol="0" anchor="t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1400" b="1" dirty="0">
                <a:solidFill>
                  <a:srgbClr val="D3381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YOUR TEXT</a:t>
            </a:r>
            <a:endParaRPr lang="zh-CN" altLang="en-US" sz="1400" b="1" dirty="0">
              <a:solidFill>
                <a:srgbClr val="D3381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Freeform 126"/>
          <p:cNvSpPr>
            <a:spLocks noEditPoints="1"/>
          </p:cNvSpPr>
          <p:nvPr/>
        </p:nvSpPr>
        <p:spPr bwMode="auto">
          <a:xfrm>
            <a:off x="7204754" y="1475390"/>
            <a:ext cx="352425" cy="350838"/>
          </a:xfrm>
          <a:custGeom>
            <a:avLst/>
            <a:gdLst>
              <a:gd name="T0" fmla="*/ 0 w 222"/>
              <a:gd name="T1" fmla="*/ 110 h 221"/>
              <a:gd name="T2" fmla="*/ 28 w 222"/>
              <a:gd name="T3" fmla="*/ 110 h 221"/>
              <a:gd name="T4" fmla="*/ 28 w 222"/>
              <a:gd name="T5" fmla="*/ 193 h 221"/>
              <a:gd name="T6" fmla="*/ 112 w 222"/>
              <a:gd name="T7" fmla="*/ 193 h 221"/>
              <a:gd name="T8" fmla="*/ 112 w 222"/>
              <a:gd name="T9" fmla="*/ 221 h 221"/>
              <a:gd name="T10" fmla="*/ 28 w 222"/>
              <a:gd name="T11" fmla="*/ 221 h 221"/>
              <a:gd name="T12" fmla="*/ 14 w 222"/>
              <a:gd name="T13" fmla="*/ 217 h 221"/>
              <a:gd name="T14" fmla="*/ 4 w 222"/>
              <a:gd name="T15" fmla="*/ 207 h 221"/>
              <a:gd name="T16" fmla="*/ 0 w 222"/>
              <a:gd name="T17" fmla="*/ 193 h 221"/>
              <a:gd name="T18" fmla="*/ 0 w 222"/>
              <a:gd name="T19" fmla="*/ 110 h 221"/>
              <a:gd name="T20" fmla="*/ 83 w 222"/>
              <a:gd name="T21" fmla="*/ 27 h 221"/>
              <a:gd name="T22" fmla="*/ 83 w 222"/>
              <a:gd name="T23" fmla="*/ 138 h 221"/>
              <a:gd name="T24" fmla="*/ 195 w 222"/>
              <a:gd name="T25" fmla="*/ 138 h 221"/>
              <a:gd name="T26" fmla="*/ 195 w 222"/>
              <a:gd name="T27" fmla="*/ 27 h 221"/>
              <a:gd name="T28" fmla="*/ 83 w 222"/>
              <a:gd name="T29" fmla="*/ 27 h 221"/>
              <a:gd name="T30" fmla="*/ 83 w 222"/>
              <a:gd name="T31" fmla="*/ 0 h 221"/>
              <a:gd name="T32" fmla="*/ 195 w 222"/>
              <a:gd name="T33" fmla="*/ 0 h 221"/>
              <a:gd name="T34" fmla="*/ 208 w 222"/>
              <a:gd name="T35" fmla="*/ 3 h 221"/>
              <a:gd name="T36" fmla="*/ 218 w 222"/>
              <a:gd name="T37" fmla="*/ 12 h 221"/>
              <a:gd name="T38" fmla="*/ 222 w 222"/>
              <a:gd name="T39" fmla="*/ 27 h 221"/>
              <a:gd name="T40" fmla="*/ 222 w 222"/>
              <a:gd name="T41" fmla="*/ 138 h 221"/>
              <a:gd name="T42" fmla="*/ 218 w 222"/>
              <a:gd name="T43" fmla="*/ 152 h 221"/>
              <a:gd name="T44" fmla="*/ 208 w 222"/>
              <a:gd name="T45" fmla="*/ 162 h 221"/>
              <a:gd name="T46" fmla="*/ 195 w 222"/>
              <a:gd name="T47" fmla="*/ 165 h 221"/>
              <a:gd name="T48" fmla="*/ 83 w 222"/>
              <a:gd name="T49" fmla="*/ 165 h 221"/>
              <a:gd name="T50" fmla="*/ 69 w 222"/>
              <a:gd name="T51" fmla="*/ 162 h 221"/>
              <a:gd name="T52" fmla="*/ 59 w 222"/>
              <a:gd name="T53" fmla="*/ 152 h 221"/>
              <a:gd name="T54" fmla="*/ 55 w 222"/>
              <a:gd name="T55" fmla="*/ 138 h 221"/>
              <a:gd name="T56" fmla="*/ 55 w 222"/>
              <a:gd name="T57" fmla="*/ 27 h 221"/>
              <a:gd name="T58" fmla="*/ 59 w 222"/>
              <a:gd name="T59" fmla="*/ 12 h 221"/>
              <a:gd name="T60" fmla="*/ 69 w 222"/>
              <a:gd name="T61" fmla="*/ 3 h 221"/>
              <a:gd name="T62" fmla="*/ 83 w 222"/>
              <a:gd name="T63" fmla="*/ 0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2" h="221">
                <a:moveTo>
                  <a:pt x="0" y="110"/>
                </a:moveTo>
                <a:lnTo>
                  <a:pt x="28" y="110"/>
                </a:lnTo>
                <a:lnTo>
                  <a:pt x="28" y="193"/>
                </a:lnTo>
                <a:lnTo>
                  <a:pt x="112" y="193"/>
                </a:lnTo>
                <a:lnTo>
                  <a:pt x="112" y="221"/>
                </a:lnTo>
                <a:lnTo>
                  <a:pt x="28" y="221"/>
                </a:lnTo>
                <a:lnTo>
                  <a:pt x="14" y="217"/>
                </a:lnTo>
                <a:lnTo>
                  <a:pt x="4" y="207"/>
                </a:lnTo>
                <a:lnTo>
                  <a:pt x="0" y="193"/>
                </a:lnTo>
                <a:lnTo>
                  <a:pt x="0" y="110"/>
                </a:lnTo>
                <a:close/>
                <a:moveTo>
                  <a:pt x="83" y="27"/>
                </a:moveTo>
                <a:lnTo>
                  <a:pt x="83" y="138"/>
                </a:lnTo>
                <a:lnTo>
                  <a:pt x="195" y="138"/>
                </a:lnTo>
                <a:lnTo>
                  <a:pt x="195" y="27"/>
                </a:lnTo>
                <a:lnTo>
                  <a:pt x="83" y="27"/>
                </a:lnTo>
                <a:close/>
                <a:moveTo>
                  <a:pt x="83" y="0"/>
                </a:moveTo>
                <a:lnTo>
                  <a:pt x="195" y="0"/>
                </a:lnTo>
                <a:lnTo>
                  <a:pt x="208" y="3"/>
                </a:lnTo>
                <a:lnTo>
                  <a:pt x="218" y="12"/>
                </a:lnTo>
                <a:lnTo>
                  <a:pt x="222" y="27"/>
                </a:lnTo>
                <a:lnTo>
                  <a:pt x="222" y="138"/>
                </a:lnTo>
                <a:lnTo>
                  <a:pt x="218" y="152"/>
                </a:lnTo>
                <a:lnTo>
                  <a:pt x="208" y="162"/>
                </a:lnTo>
                <a:lnTo>
                  <a:pt x="195" y="165"/>
                </a:lnTo>
                <a:lnTo>
                  <a:pt x="83" y="165"/>
                </a:lnTo>
                <a:lnTo>
                  <a:pt x="69" y="162"/>
                </a:lnTo>
                <a:lnTo>
                  <a:pt x="59" y="152"/>
                </a:lnTo>
                <a:lnTo>
                  <a:pt x="55" y="138"/>
                </a:lnTo>
                <a:lnTo>
                  <a:pt x="55" y="27"/>
                </a:lnTo>
                <a:lnTo>
                  <a:pt x="59" y="12"/>
                </a:lnTo>
                <a:lnTo>
                  <a:pt x="69" y="3"/>
                </a:lnTo>
                <a:lnTo>
                  <a:pt x="83" y="0"/>
                </a:lnTo>
                <a:close/>
              </a:path>
            </a:pathLst>
          </a:custGeom>
          <a:solidFill>
            <a:srgbClr val="D3381C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127"/>
          <p:cNvSpPr/>
          <p:nvPr/>
        </p:nvSpPr>
        <p:spPr bwMode="auto">
          <a:xfrm>
            <a:off x="4709587" y="3936094"/>
            <a:ext cx="396875" cy="354013"/>
          </a:xfrm>
          <a:custGeom>
            <a:avLst/>
            <a:gdLst>
              <a:gd name="T0" fmla="*/ 129 w 250"/>
              <a:gd name="T1" fmla="*/ 0 h 223"/>
              <a:gd name="T2" fmla="*/ 136 w 250"/>
              <a:gd name="T3" fmla="*/ 5 h 223"/>
              <a:gd name="T4" fmla="*/ 247 w 250"/>
              <a:gd name="T5" fmla="*/ 116 h 223"/>
              <a:gd name="T6" fmla="*/ 249 w 250"/>
              <a:gd name="T7" fmla="*/ 120 h 223"/>
              <a:gd name="T8" fmla="*/ 250 w 250"/>
              <a:gd name="T9" fmla="*/ 122 h 223"/>
              <a:gd name="T10" fmla="*/ 250 w 250"/>
              <a:gd name="T11" fmla="*/ 123 h 223"/>
              <a:gd name="T12" fmla="*/ 249 w 250"/>
              <a:gd name="T13" fmla="*/ 126 h 223"/>
              <a:gd name="T14" fmla="*/ 246 w 250"/>
              <a:gd name="T15" fmla="*/ 127 h 223"/>
              <a:gd name="T16" fmla="*/ 242 w 250"/>
              <a:gd name="T17" fmla="*/ 127 h 223"/>
              <a:gd name="T18" fmla="*/ 219 w 250"/>
              <a:gd name="T19" fmla="*/ 127 h 223"/>
              <a:gd name="T20" fmla="*/ 219 w 250"/>
              <a:gd name="T21" fmla="*/ 213 h 223"/>
              <a:gd name="T22" fmla="*/ 219 w 250"/>
              <a:gd name="T23" fmla="*/ 216 h 223"/>
              <a:gd name="T24" fmla="*/ 219 w 250"/>
              <a:gd name="T25" fmla="*/ 218 h 223"/>
              <a:gd name="T26" fmla="*/ 218 w 250"/>
              <a:gd name="T27" fmla="*/ 221 h 223"/>
              <a:gd name="T28" fmla="*/ 217 w 250"/>
              <a:gd name="T29" fmla="*/ 222 h 223"/>
              <a:gd name="T30" fmla="*/ 214 w 250"/>
              <a:gd name="T31" fmla="*/ 223 h 223"/>
              <a:gd name="T32" fmla="*/ 210 w 250"/>
              <a:gd name="T33" fmla="*/ 223 h 223"/>
              <a:gd name="T34" fmla="*/ 154 w 250"/>
              <a:gd name="T35" fmla="*/ 223 h 223"/>
              <a:gd name="T36" fmla="*/ 154 w 250"/>
              <a:gd name="T37" fmla="*/ 137 h 223"/>
              <a:gd name="T38" fmla="*/ 97 w 250"/>
              <a:gd name="T39" fmla="*/ 137 h 223"/>
              <a:gd name="T40" fmla="*/ 97 w 250"/>
              <a:gd name="T41" fmla="*/ 223 h 223"/>
              <a:gd name="T42" fmla="*/ 43 w 250"/>
              <a:gd name="T43" fmla="*/ 223 h 223"/>
              <a:gd name="T44" fmla="*/ 38 w 250"/>
              <a:gd name="T45" fmla="*/ 223 h 223"/>
              <a:gd name="T46" fmla="*/ 36 w 250"/>
              <a:gd name="T47" fmla="*/ 222 h 223"/>
              <a:gd name="T48" fmla="*/ 33 w 250"/>
              <a:gd name="T49" fmla="*/ 221 h 223"/>
              <a:gd name="T50" fmla="*/ 32 w 250"/>
              <a:gd name="T51" fmla="*/ 219 h 223"/>
              <a:gd name="T52" fmla="*/ 32 w 250"/>
              <a:gd name="T53" fmla="*/ 217 h 223"/>
              <a:gd name="T54" fmla="*/ 32 w 250"/>
              <a:gd name="T55" fmla="*/ 216 h 223"/>
              <a:gd name="T56" fmla="*/ 32 w 250"/>
              <a:gd name="T57" fmla="*/ 213 h 223"/>
              <a:gd name="T58" fmla="*/ 32 w 250"/>
              <a:gd name="T59" fmla="*/ 127 h 223"/>
              <a:gd name="T60" fmla="*/ 9 w 250"/>
              <a:gd name="T61" fmla="*/ 127 h 223"/>
              <a:gd name="T62" fmla="*/ 5 w 250"/>
              <a:gd name="T63" fmla="*/ 127 h 223"/>
              <a:gd name="T64" fmla="*/ 2 w 250"/>
              <a:gd name="T65" fmla="*/ 126 h 223"/>
              <a:gd name="T66" fmla="*/ 1 w 250"/>
              <a:gd name="T67" fmla="*/ 123 h 223"/>
              <a:gd name="T68" fmla="*/ 0 w 250"/>
              <a:gd name="T69" fmla="*/ 122 h 223"/>
              <a:gd name="T70" fmla="*/ 1 w 250"/>
              <a:gd name="T71" fmla="*/ 120 h 223"/>
              <a:gd name="T72" fmla="*/ 4 w 250"/>
              <a:gd name="T73" fmla="*/ 116 h 223"/>
              <a:gd name="T74" fmla="*/ 115 w 250"/>
              <a:gd name="T75" fmla="*/ 5 h 223"/>
              <a:gd name="T76" fmla="*/ 122 w 250"/>
              <a:gd name="T77" fmla="*/ 0 h 223"/>
              <a:gd name="T78" fmla="*/ 129 w 250"/>
              <a:gd name="T79" fmla="*/ 0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0" h="223">
                <a:moveTo>
                  <a:pt x="129" y="0"/>
                </a:moveTo>
                <a:lnTo>
                  <a:pt x="136" y="5"/>
                </a:lnTo>
                <a:lnTo>
                  <a:pt x="247" y="116"/>
                </a:lnTo>
                <a:lnTo>
                  <a:pt x="249" y="120"/>
                </a:lnTo>
                <a:lnTo>
                  <a:pt x="250" y="122"/>
                </a:lnTo>
                <a:lnTo>
                  <a:pt x="250" y="123"/>
                </a:lnTo>
                <a:lnTo>
                  <a:pt x="249" y="126"/>
                </a:lnTo>
                <a:lnTo>
                  <a:pt x="246" y="127"/>
                </a:lnTo>
                <a:lnTo>
                  <a:pt x="242" y="127"/>
                </a:lnTo>
                <a:lnTo>
                  <a:pt x="219" y="127"/>
                </a:lnTo>
                <a:lnTo>
                  <a:pt x="219" y="213"/>
                </a:lnTo>
                <a:lnTo>
                  <a:pt x="219" y="216"/>
                </a:lnTo>
                <a:lnTo>
                  <a:pt x="219" y="218"/>
                </a:lnTo>
                <a:lnTo>
                  <a:pt x="218" y="221"/>
                </a:lnTo>
                <a:lnTo>
                  <a:pt x="217" y="222"/>
                </a:lnTo>
                <a:lnTo>
                  <a:pt x="214" y="223"/>
                </a:lnTo>
                <a:lnTo>
                  <a:pt x="210" y="223"/>
                </a:lnTo>
                <a:lnTo>
                  <a:pt x="154" y="223"/>
                </a:lnTo>
                <a:lnTo>
                  <a:pt x="154" y="137"/>
                </a:lnTo>
                <a:lnTo>
                  <a:pt x="97" y="137"/>
                </a:lnTo>
                <a:lnTo>
                  <a:pt x="97" y="223"/>
                </a:lnTo>
                <a:lnTo>
                  <a:pt x="43" y="223"/>
                </a:lnTo>
                <a:lnTo>
                  <a:pt x="38" y="223"/>
                </a:lnTo>
                <a:lnTo>
                  <a:pt x="36" y="222"/>
                </a:lnTo>
                <a:lnTo>
                  <a:pt x="33" y="221"/>
                </a:lnTo>
                <a:lnTo>
                  <a:pt x="32" y="219"/>
                </a:lnTo>
                <a:lnTo>
                  <a:pt x="32" y="217"/>
                </a:lnTo>
                <a:lnTo>
                  <a:pt x="32" y="216"/>
                </a:lnTo>
                <a:lnTo>
                  <a:pt x="32" y="213"/>
                </a:lnTo>
                <a:lnTo>
                  <a:pt x="32" y="127"/>
                </a:lnTo>
                <a:lnTo>
                  <a:pt x="9" y="127"/>
                </a:lnTo>
                <a:lnTo>
                  <a:pt x="5" y="127"/>
                </a:lnTo>
                <a:lnTo>
                  <a:pt x="2" y="126"/>
                </a:lnTo>
                <a:lnTo>
                  <a:pt x="1" y="123"/>
                </a:lnTo>
                <a:lnTo>
                  <a:pt x="0" y="122"/>
                </a:lnTo>
                <a:lnTo>
                  <a:pt x="1" y="120"/>
                </a:lnTo>
                <a:lnTo>
                  <a:pt x="4" y="116"/>
                </a:lnTo>
                <a:lnTo>
                  <a:pt x="115" y="5"/>
                </a:lnTo>
                <a:lnTo>
                  <a:pt x="122" y="0"/>
                </a:lnTo>
                <a:lnTo>
                  <a:pt x="129" y="0"/>
                </a:lnTo>
                <a:close/>
              </a:path>
            </a:pathLst>
          </a:custGeom>
          <a:solidFill>
            <a:srgbClr val="D3381C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128"/>
          <p:cNvSpPr>
            <a:spLocks noEditPoints="1"/>
          </p:cNvSpPr>
          <p:nvPr/>
        </p:nvSpPr>
        <p:spPr bwMode="auto">
          <a:xfrm>
            <a:off x="6032110" y="5042205"/>
            <a:ext cx="347663" cy="347663"/>
          </a:xfrm>
          <a:custGeom>
            <a:avLst/>
            <a:gdLst>
              <a:gd name="T0" fmla="*/ 86 w 219"/>
              <a:gd name="T1" fmla="*/ 26 h 219"/>
              <a:gd name="T2" fmla="*/ 66 w 219"/>
              <a:gd name="T3" fmla="*/ 29 h 219"/>
              <a:gd name="T4" fmla="*/ 50 w 219"/>
              <a:gd name="T5" fmla="*/ 37 h 219"/>
              <a:gd name="T6" fmla="*/ 37 w 219"/>
              <a:gd name="T7" fmla="*/ 50 h 219"/>
              <a:gd name="T8" fmla="*/ 29 w 219"/>
              <a:gd name="T9" fmla="*/ 67 h 219"/>
              <a:gd name="T10" fmla="*/ 27 w 219"/>
              <a:gd name="T11" fmla="*/ 86 h 219"/>
              <a:gd name="T12" fmla="*/ 29 w 219"/>
              <a:gd name="T13" fmla="*/ 105 h 219"/>
              <a:gd name="T14" fmla="*/ 38 w 219"/>
              <a:gd name="T15" fmla="*/ 122 h 219"/>
              <a:gd name="T16" fmla="*/ 52 w 219"/>
              <a:gd name="T17" fmla="*/ 134 h 219"/>
              <a:gd name="T18" fmla="*/ 69 w 219"/>
              <a:gd name="T19" fmla="*/ 143 h 219"/>
              <a:gd name="T20" fmla="*/ 88 w 219"/>
              <a:gd name="T21" fmla="*/ 147 h 219"/>
              <a:gd name="T22" fmla="*/ 107 w 219"/>
              <a:gd name="T23" fmla="*/ 145 h 219"/>
              <a:gd name="T24" fmla="*/ 123 w 219"/>
              <a:gd name="T25" fmla="*/ 136 h 219"/>
              <a:gd name="T26" fmla="*/ 136 w 219"/>
              <a:gd name="T27" fmla="*/ 123 h 219"/>
              <a:gd name="T28" fmla="*/ 144 w 219"/>
              <a:gd name="T29" fmla="*/ 106 h 219"/>
              <a:gd name="T30" fmla="*/ 147 w 219"/>
              <a:gd name="T31" fmla="*/ 88 h 219"/>
              <a:gd name="T32" fmla="*/ 144 w 219"/>
              <a:gd name="T33" fmla="*/ 69 h 219"/>
              <a:gd name="T34" fmla="*/ 136 w 219"/>
              <a:gd name="T35" fmla="*/ 52 h 219"/>
              <a:gd name="T36" fmla="*/ 121 w 219"/>
              <a:gd name="T37" fmla="*/ 38 h 219"/>
              <a:gd name="T38" fmla="*/ 105 w 219"/>
              <a:gd name="T39" fmla="*/ 29 h 219"/>
              <a:gd name="T40" fmla="*/ 86 w 219"/>
              <a:gd name="T41" fmla="*/ 26 h 219"/>
              <a:gd name="T42" fmla="*/ 86 w 219"/>
              <a:gd name="T43" fmla="*/ 0 h 219"/>
              <a:gd name="T44" fmla="*/ 109 w 219"/>
              <a:gd name="T45" fmla="*/ 2 h 219"/>
              <a:gd name="T46" fmla="*/ 129 w 219"/>
              <a:gd name="T47" fmla="*/ 11 h 219"/>
              <a:gd name="T48" fmla="*/ 147 w 219"/>
              <a:gd name="T49" fmla="*/ 26 h 219"/>
              <a:gd name="T50" fmla="*/ 161 w 219"/>
              <a:gd name="T51" fmla="*/ 43 h 219"/>
              <a:gd name="T52" fmla="*/ 170 w 219"/>
              <a:gd name="T53" fmla="*/ 65 h 219"/>
              <a:gd name="T54" fmla="*/ 174 w 219"/>
              <a:gd name="T55" fmla="*/ 88 h 219"/>
              <a:gd name="T56" fmla="*/ 170 w 219"/>
              <a:gd name="T57" fmla="*/ 111 h 219"/>
              <a:gd name="T58" fmla="*/ 161 w 219"/>
              <a:gd name="T59" fmla="*/ 132 h 219"/>
              <a:gd name="T60" fmla="*/ 214 w 219"/>
              <a:gd name="T61" fmla="*/ 184 h 219"/>
              <a:gd name="T62" fmla="*/ 216 w 219"/>
              <a:gd name="T63" fmla="*/ 188 h 219"/>
              <a:gd name="T64" fmla="*/ 218 w 219"/>
              <a:gd name="T65" fmla="*/ 192 h 219"/>
              <a:gd name="T66" fmla="*/ 219 w 219"/>
              <a:gd name="T67" fmla="*/ 195 h 219"/>
              <a:gd name="T68" fmla="*/ 218 w 219"/>
              <a:gd name="T69" fmla="*/ 199 h 219"/>
              <a:gd name="T70" fmla="*/ 215 w 219"/>
              <a:gd name="T71" fmla="*/ 201 h 219"/>
              <a:gd name="T72" fmla="*/ 202 w 219"/>
              <a:gd name="T73" fmla="*/ 215 h 219"/>
              <a:gd name="T74" fmla="*/ 200 w 219"/>
              <a:gd name="T75" fmla="*/ 218 h 219"/>
              <a:gd name="T76" fmla="*/ 196 w 219"/>
              <a:gd name="T77" fmla="*/ 219 h 219"/>
              <a:gd name="T78" fmla="*/ 191 w 219"/>
              <a:gd name="T79" fmla="*/ 219 h 219"/>
              <a:gd name="T80" fmla="*/ 187 w 219"/>
              <a:gd name="T81" fmla="*/ 218 h 219"/>
              <a:gd name="T82" fmla="*/ 184 w 219"/>
              <a:gd name="T83" fmla="*/ 215 h 219"/>
              <a:gd name="T84" fmla="*/ 132 w 219"/>
              <a:gd name="T85" fmla="*/ 163 h 219"/>
              <a:gd name="T86" fmla="*/ 111 w 219"/>
              <a:gd name="T87" fmla="*/ 170 h 219"/>
              <a:gd name="T88" fmla="*/ 88 w 219"/>
              <a:gd name="T89" fmla="*/ 174 h 219"/>
              <a:gd name="T90" fmla="*/ 65 w 219"/>
              <a:gd name="T91" fmla="*/ 170 h 219"/>
              <a:gd name="T92" fmla="*/ 44 w 219"/>
              <a:gd name="T93" fmla="*/ 161 h 219"/>
              <a:gd name="T94" fmla="*/ 27 w 219"/>
              <a:gd name="T95" fmla="*/ 147 h 219"/>
              <a:gd name="T96" fmla="*/ 12 w 219"/>
              <a:gd name="T97" fmla="*/ 129 h 219"/>
              <a:gd name="T98" fmla="*/ 2 w 219"/>
              <a:gd name="T99" fmla="*/ 109 h 219"/>
              <a:gd name="T100" fmla="*/ 0 w 219"/>
              <a:gd name="T101" fmla="*/ 86 h 219"/>
              <a:gd name="T102" fmla="*/ 2 w 219"/>
              <a:gd name="T103" fmla="*/ 63 h 219"/>
              <a:gd name="T104" fmla="*/ 11 w 219"/>
              <a:gd name="T105" fmla="*/ 42 h 219"/>
              <a:gd name="T106" fmla="*/ 25 w 219"/>
              <a:gd name="T107" fmla="*/ 24 h 219"/>
              <a:gd name="T108" fmla="*/ 42 w 219"/>
              <a:gd name="T109" fmla="*/ 11 h 219"/>
              <a:gd name="T110" fmla="*/ 62 w 219"/>
              <a:gd name="T111" fmla="*/ 2 h 219"/>
              <a:gd name="T112" fmla="*/ 86 w 219"/>
              <a:gd name="T113" fmla="*/ 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19" h="219">
                <a:moveTo>
                  <a:pt x="86" y="26"/>
                </a:moveTo>
                <a:lnTo>
                  <a:pt x="66" y="29"/>
                </a:lnTo>
                <a:lnTo>
                  <a:pt x="50" y="37"/>
                </a:lnTo>
                <a:lnTo>
                  <a:pt x="37" y="50"/>
                </a:lnTo>
                <a:lnTo>
                  <a:pt x="29" y="67"/>
                </a:lnTo>
                <a:lnTo>
                  <a:pt x="27" y="86"/>
                </a:lnTo>
                <a:lnTo>
                  <a:pt x="29" y="105"/>
                </a:lnTo>
                <a:lnTo>
                  <a:pt x="38" y="122"/>
                </a:lnTo>
                <a:lnTo>
                  <a:pt x="52" y="134"/>
                </a:lnTo>
                <a:lnTo>
                  <a:pt x="69" y="143"/>
                </a:lnTo>
                <a:lnTo>
                  <a:pt x="88" y="147"/>
                </a:lnTo>
                <a:lnTo>
                  <a:pt x="107" y="145"/>
                </a:lnTo>
                <a:lnTo>
                  <a:pt x="123" y="136"/>
                </a:lnTo>
                <a:lnTo>
                  <a:pt x="136" y="123"/>
                </a:lnTo>
                <a:lnTo>
                  <a:pt x="144" y="106"/>
                </a:lnTo>
                <a:lnTo>
                  <a:pt x="147" y="88"/>
                </a:lnTo>
                <a:lnTo>
                  <a:pt x="144" y="69"/>
                </a:lnTo>
                <a:lnTo>
                  <a:pt x="136" y="52"/>
                </a:lnTo>
                <a:lnTo>
                  <a:pt x="121" y="38"/>
                </a:lnTo>
                <a:lnTo>
                  <a:pt x="105" y="29"/>
                </a:lnTo>
                <a:lnTo>
                  <a:pt x="86" y="26"/>
                </a:lnTo>
                <a:close/>
                <a:moveTo>
                  <a:pt x="86" y="0"/>
                </a:moveTo>
                <a:lnTo>
                  <a:pt x="109" y="2"/>
                </a:lnTo>
                <a:lnTo>
                  <a:pt x="129" y="11"/>
                </a:lnTo>
                <a:lnTo>
                  <a:pt x="147" y="26"/>
                </a:lnTo>
                <a:lnTo>
                  <a:pt x="161" y="43"/>
                </a:lnTo>
                <a:lnTo>
                  <a:pt x="170" y="65"/>
                </a:lnTo>
                <a:lnTo>
                  <a:pt x="174" y="88"/>
                </a:lnTo>
                <a:lnTo>
                  <a:pt x="170" y="111"/>
                </a:lnTo>
                <a:lnTo>
                  <a:pt x="161" y="132"/>
                </a:lnTo>
                <a:lnTo>
                  <a:pt x="214" y="184"/>
                </a:lnTo>
                <a:lnTo>
                  <a:pt x="216" y="188"/>
                </a:lnTo>
                <a:lnTo>
                  <a:pt x="218" y="192"/>
                </a:lnTo>
                <a:lnTo>
                  <a:pt x="219" y="195"/>
                </a:lnTo>
                <a:lnTo>
                  <a:pt x="218" y="199"/>
                </a:lnTo>
                <a:lnTo>
                  <a:pt x="215" y="201"/>
                </a:lnTo>
                <a:lnTo>
                  <a:pt x="202" y="215"/>
                </a:lnTo>
                <a:lnTo>
                  <a:pt x="200" y="218"/>
                </a:lnTo>
                <a:lnTo>
                  <a:pt x="196" y="219"/>
                </a:lnTo>
                <a:lnTo>
                  <a:pt x="191" y="219"/>
                </a:lnTo>
                <a:lnTo>
                  <a:pt x="187" y="218"/>
                </a:lnTo>
                <a:lnTo>
                  <a:pt x="184" y="215"/>
                </a:lnTo>
                <a:lnTo>
                  <a:pt x="132" y="163"/>
                </a:lnTo>
                <a:lnTo>
                  <a:pt x="111" y="170"/>
                </a:lnTo>
                <a:lnTo>
                  <a:pt x="88" y="174"/>
                </a:lnTo>
                <a:lnTo>
                  <a:pt x="65" y="170"/>
                </a:lnTo>
                <a:lnTo>
                  <a:pt x="44" y="161"/>
                </a:lnTo>
                <a:lnTo>
                  <a:pt x="27" y="147"/>
                </a:lnTo>
                <a:lnTo>
                  <a:pt x="12" y="129"/>
                </a:lnTo>
                <a:lnTo>
                  <a:pt x="2" y="109"/>
                </a:lnTo>
                <a:lnTo>
                  <a:pt x="0" y="86"/>
                </a:lnTo>
                <a:lnTo>
                  <a:pt x="2" y="63"/>
                </a:lnTo>
                <a:lnTo>
                  <a:pt x="11" y="42"/>
                </a:lnTo>
                <a:lnTo>
                  <a:pt x="25" y="24"/>
                </a:lnTo>
                <a:lnTo>
                  <a:pt x="42" y="11"/>
                </a:lnTo>
                <a:lnTo>
                  <a:pt x="62" y="2"/>
                </a:lnTo>
                <a:lnTo>
                  <a:pt x="86" y="0"/>
                </a:lnTo>
                <a:close/>
              </a:path>
            </a:pathLst>
          </a:custGeom>
          <a:solidFill>
            <a:srgbClr val="D3381C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140"/>
          <p:cNvSpPr>
            <a:spLocks noEditPoints="1"/>
          </p:cNvSpPr>
          <p:nvPr/>
        </p:nvSpPr>
        <p:spPr bwMode="auto">
          <a:xfrm>
            <a:off x="7255555" y="3862229"/>
            <a:ext cx="250825" cy="431800"/>
          </a:xfrm>
          <a:custGeom>
            <a:avLst/>
            <a:gdLst>
              <a:gd name="T0" fmla="*/ 63 w 158"/>
              <a:gd name="T1" fmla="*/ 108 h 272"/>
              <a:gd name="T2" fmla="*/ 56 w 158"/>
              <a:gd name="T3" fmla="*/ 118 h 272"/>
              <a:gd name="T4" fmla="*/ 40 w 158"/>
              <a:gd name="T5" fmla="*/ 140 h 272"/>
              <a:gd name="T6" fmla="*/ 24 w 158"/>
              <a:gd name="T7" fmla="*/ 174 h 272"/>
              <a:gd name="T8" fmla="*/ 23 w 158"/>
              <a:gd name="T9" fmla="*/ 200 h 272"/>
              <a:gd name="T10" fmla="*/ 28 w 158"/>
              <a:gd name="T11" fmla="*/ 209 h 272"/>
              <a:gd name="T12" fmla="*/ 38 w 158"/>
              <a:gd name="T13" fmla="*/ 212 h 272"/>
              <a:gd name="T14" fmla="*/ 45 w 158"/>
              <a:gd name="T15" fmla="*/ 210 h 272"/>
              <a:gd name="T16" fmla="*/ 51 w 158"/>
              <a:gd name="T17" fmla="*/ 207 h 272"/>
              <a:gd name="T18" fmla="*/ 54 w 158"/>
              <a:gd name="T19" fmla="*/ 198 h 272"/>
              <a:gd name="T20" fmla="*/ 56 w 158"/>
              <a:gd name="T21" fmla="*/ 167 h 272"/>
              <a:gd name="T22" fmla="*/ 67 w 158"/>
              <a:gd name="T23" fmla="*/ 123 h 272"/>
              <a:gd name="T24" fmla="*/ 69 w 158"/>
              <a:gd name="T25" fmla="*/ 112 h 272"/>
              <a:gd name="T26" fmla="*/ 67 w 158"/>
              <a:gd name="T27" fmla="*/ 109 h 272"/>
              <a:gd name="T28" fmla="*/ 78 w 158"/>
              <a:gd name="T29" fmla="*/ 0 h 272"/>
              <a:gd name="T30" fmla="*/ 81 w 158"/>
              <a:gd name="T31" fmla="*/ 1 h 272"/>
              <a:gd name="T32" fmla="*/ 87 w 158"/>
              <a:gd name="T33" fmla="*/ 34 h 272"/>
              <a:gd name="T34" fmla="*/ 106 w 158"/>
              <a:gd name="T35" fmla="*/ 81 h 272"/>
              <a:gd name="T36" fmla="*/ 129 w 158"/>
              <a:gd name="T37" fmla="*/ 118 h 272"/>
              <a:gd name="T38" fmla="*/ 150 w 158"/>
              <a:gd name="T39" fmla="*/ 153 h 272"/>
              <a:gd name="T40" fmla="*/ 158 w 158"/>
              <a:gd name="T41" fmla="*/ 194 h 272"/>
              <a:gd name="T42" fmla="*/ 146 w 158"/>
              <a:gd name="T43" fmla="*/ 233 h 272"/>
              <a:gd name="T44" fmla="*/ 118 w 158"/>
              <a:gd name="T45" fmla="*/ 260 h 272"/>
              <a:gd name="T46" fmla="*/ 78 w 158"/>
              <a:gd name="T47" fmla="*/ 272 h 272"/>
              <a:gd name="T48" fmla="*/ 40 w 158"/>
              <a:gd name="T49" fmla="*/ 260 h 272"/>
              <a:gd name="T50" fmla="*/ 10 w 158"/>
              <a:gd name="T51" fmla="*/ 233 h 272"/>
              <a:gd name="T52" fmla="*/ 0 w 158"/>
              <a:gd name="T53" fmla="*/ 194 h 272"/>
              <a:gd name="T54" fmla="*/ 8 w 158"/>
              <a:gd name="T55" fmla="*/ 153 h 272"/>
              <a:gd name="T56" fmla="*/ 27 w 158"/>
              <a:gd name="T57" fmla="*/ 118 h 272"/>
              <a:gd name="T58" fmla="*/ 50 w 158"/>
              <a:gd name="T59" fmla="*/ 81 h 272"/>
              <a:gd name="T60" fmla="*/ 70 w 158"/>
              <a:gd name="T61" fmla="*/ 34 h 272"/>
              <a:gd name="T62" fmla="*/ 77 w 158"/>
              <a:gd name="T63" fmla="*/ 1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8" h="272">
                <a:moveTo>
                  <a:pt x="65" y="108"/>
                </a:moveTo>
                <a:lnTo>
                  <a:pt x="63" y="108"/>
                </a:lnTo>
                <a:lnTo>
                  <a:pt x="61" y="110"/>
                </a:lnTo>
                <a:lnTo>
                  <a:pt x="56" y="118"/>
                </a:lnTo>
                <a:lnTo>
                  <a:pt x="50" y="126"/>
                </a:lnTo>
                <a:lnTo>
                  <a:pt x="40" y="140"/>
                </a:lnTo>
                <a:lnTo>
                  <a:pt x="31" y="155"/>
                </a:lnTo>
                <a:lnTo>
                  <a:pt x="24" y="174"/>
                </a:lnTo>
                <a:lnTo>
                  <a:pt x="22" y="195"/>
                </a:lnTo>
                <a:lnTo>
                  <a:pt x="23" y="200"/>
                </a:lnTo>
                <a:lnTo>
                  <a:pt x="26" y="205"/>
                </a:lnTo>
                <a:lnTo>
                  <a:pt x="28" y="209"/>
                </a:lnTo>
                <a:lnTo>
                  <a:pt x="33" y="212"/>
                </a:lnTo>
                <a:lnTo>
                  <a:pt x="38" y="212"/>
                </a:lnTo>
                <a:lnTo>
                  <a:pt x="42" y="212"/>
                </a:lnTo>
                <a:lnTo>
                  <a:pt x="45" y="210"/>
                </a:lnTo>
                <a:lnTo>
                  <a:pt x="49" y="209"/>
                </a:lnTo>
                <a:lnTo>
                  <a:pt x="51" y="207"/>
                </a:lnTo>
                <a:lnTo>
                  <a:pt x="52" y="203"/>
                </a:lnTo>
                <a:lnTo>
                  <a:pt x="54" y="198"/>
                </a:lnTo>
                <a:lnTo>
                  <a:pt x="55" y="192"/>
                </a:lnTo>
                <a:lnTo>
                  <a:pt x="56" y="167"/>
                </a:lnTo>
                <a:lnTo>
                  <a:pt x="61" y="144"/>
                </a:lnTo>
                <a:lnTo>
                  <a:pt x="67" y="123"/>
                </a:lnTo>
                <a:lnTo>
                  <a:pt x="69" y="114"/>
                </a:lnTo>
                <a:lnTo>
                  <a:pt x="69" y="112"/>
                </a:lnTo>
                <a:lnTo>
                  <a:pt x="69" y="110"/>
                </a:lnTo>
                <a:lnTo>
                  <a:pt x="67" y="109"/>
                </a:lnTo>
                <a:lnTo>
                  <a:pt x="65" y="108"/>
                </a:lnTo>
                <a:close/>
                <a:moveTo>
                  <a:pt x="78" y="0"/>
                </a:moveTo>
                <a:lnTo>
                  <a:pt x="79" y="0"/>
                </a:lnTo>
                <a:lnTo>
                  <a:pt x="81" y="1"/>
                </a:lnTo>
                <a:lnTo>
                  <a:pt x="82" y="3"/>
                </a:lnTo>
                <a:lnTo>
                  <a:pt x="87" y="34"/>
                </a:lnTo>
                <a:lnTo>
                  <a:pt x="96" y="59"/>
                </a:lnTo>
                <a:lnTo>
                  <a:pt x="106" y="81"/>
                </a:lnTo>
                <a:lnTo>
                  <a:pt x="118" y="100"/>
                </a:lnTo>
                <a:lnTo>
                  <a:pt x="129" y="118"/>
                </a:lnTo>
                <a:lnTo>
                  <a:pt x="141" y="136"/>
                </a:lnTo>
                <a:lnTo>
                  <a:pt x="150" y="153"/>
                </a:lnTo>
                <a:lnTo>
                  <a:pt x="155" y="172"/>
                </a:lnTo>
                <a:lnTo>
                  <a:pt x="158" y="194"/>
                </a:lnTo>
                <a:lnTo>
                  <a:pt x="155" y="214"/>
                </a:lnTo>
                <a:lnTo>
                  <a:pt x="146" y="233"/>
                </a:lnTo>
                <a:lnTo>
                  <a:pt x="134" y="249"/>
                </a:lnTo>
                <a:lnTo>
                  <a:pt x="118" y="260"/>
                </a:lnTo>
                <a:lnTo>
                  <a:pt x="100" y="269"/>
                </a:lnTo>
                <a:lnTo>
                  <a:pt x="78" y="272"/>
                </a:lnTo>
                <a:lnTo>
                  <a:pt x="58" y="269"/>
                </a:lnTo>
                <a:lnTo>
                  <a:pt x="40" y="260"/>
                </a:lnTo>
                <a:lnTo>
                  <a:pt x="23" y="249"/>
                </a:lnTo>
                <a:lnTo>
                  <a:pt x="10" y="233"/>
                </a:lnTo>
                <a:lnTo>
                  <a:pt x="2" y="214"/>
                </a:lnTo>
                <a:lnTo>
                  <a:pt x="0" y="194"/>
                </a:lnTo>
                <a:lnTo>
                  <a:pt x="1" y="172"/>
                </a:lnTo>
                <a:lnTo>
                  <a:pt x="8" y="153"/>
                </a:lnTo>
                <a:lnTo>
                  <a:pt x="17" y="136"/>
                </a:lnTo>
                <a:lnTo>
                  <a:pt x="27" y="118"/>
                </a:lnTo>
                <a:lnTo>
                  <a:pt x="38" y="100"/>
                </a:lnTo>
                <a:lnTo>
                  <a:pt x="50" y="81"/>
                </a:lnTo>
                <a:lnTo>
                  <a:pt x="61" y="59"/>
                </a:lnTo>
                <a:lnTo>
                  <a:pt x="70" y="34"/>
                </a:lnTo>
                <a:lnTo>
                  <a:pt x="76" y="3"/>
                </a:lnTo>
                <a:lnTo>
                  <a:pt x="77" y="1"/>
                </a:lnTo>
                <a:lnTo>
                  <a:pt x="78" y="0"/>
                </a:lnTo>
                <a:close/>
              </a:path>
            </a:pathLst>
          </a:custGeom>
          <a:solidFill>
            <a:srgbClr val="D3381C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116"/>
          <p:cNvSpPr/>
          <p:nvPr/>
        </p:nvSpPr>
        <p:spPr bwMode="auto">
          <a:xfrm>
            <a:off x="5992382" y="2631364"/>
            <a:ext cx="352425" cy="393700"/>
          </a:xfrm>
          <a:custGeom>
            <a:avLst/>
            <a:gdLst>
              <a:gd name="T0" fmla="*/ 180 w 222"/>
              <a:gd name="T1" fmla="*/ 0 h 248"/>
              <a:gd name="T2" fmla="*/ 196 w 222"/>
              <a:gd name="T3" fmla="*/ 2 h 248"/>
              <a:gd name="T4" fmla="*/ 209 w 222"/>
              <a:gd name="T5" fmla="*/ 11 h 248"/>
              <a:gd name="T6" fmla="*/ 218 w 222"/>
              <a:gd name="T7" fmla="*/ 24 h 248"/>
              <a:gd name="T8" fmla="*/ 222 w 222"/>
              <a:gd name="T9" fmla="*/ 41 h 248"/>
              <a:gd name="T10" fmla="*/ 218 w 222"/>
              <a:gd name="T11" fmla="*/ 57 h 248"/>
              <a:gd name="T12" fmla="*/ 209 w 222"/>
              <a:gd name="T13" fmla="*/ 70 h 248"/>
              <a:gd name="T14" fmla="*/ 196 w 222"/>
              <a:gd name="T15" fmla="*/ 79 h 248"/>
              <a:gd name="T16" fmla="*/ 180 w 222"/>
              <a:gd name="T17" fmla="*/ 83 h 248"/>
              <a:gd name="T18" fmla="*/ 167 w 222"/>
              <a:gd name="T19" fmla="*/ 80 h 248"/>
              <a:gd name="T20" fmla="*/ 155 w 222"/>
              <a:gd name="T21" fmla="*/ 74 h 248"/>
              <a:gd name="T22" fmla="*/ 82 w 222"/>
              <a:gd name="T23" fmla="*/ 117 h 248"/>
              <a:gd name="T24" fmla="*/ 84 w 222"/>
              <a:gd name="T25" fmla="*/ 124 h 248"/>
              <a:gd name="T26" fmla="*/ 82 w 222"/>
              <a:gd name="T27" fmla="*/ 130 h 248"/>
              <a:gd name="T28" fmla="*/ 155 w 222"/>
              <a:gd name="T29" fmla="*/ 174 h 248"/>
              <a:gd name="T30" fmla="*/ 167 w 222"/>
              <a:gd name="T31" fmla="*/ 167 h 248"/>
              <a:gd name="T32" fmla="*/ 180 w 222"/>
              <a:gd name="T33" fmla="*/ 165 h 248"/>
              <a:gd name="T34" fmla="*/ 196 w 222"/>
              <a:gd name="T35" fmla="*/ 169 h 248"/>
              <a:gd name="T36" fmla="*/ 209 w 222"/>
              <a:gd name="T37" fmla="*/ 178 h 248"/>
              <a:gd name="T38" fmla="*/ 218 w 222"/>
              <a:gd name="T39" fmla="*/ 190 h 248"/>
              <a:gd name="T40" fmla="*/ 222 w 222"/>
              <a:gd name="T41" fmla="*/ 207 h 248"/>
              <a:gd name="T42" fmla="*/ 218 w 222"/>
              <a:gd name="T43" fmla="*/ 224 h 248"/>
              <a:gd name="T44" fmla="*/ 209 w 222"/>
              <a:gd name="T45" fmla="*/ 237 h 248"/>
              <a:gd name="T46" fmla="*/ 196 w 222"/>
              <a:gd name="T47" fmla="*/ 246 h 248"/>
              <a:gd name="T48" fmla="*/ 180 w 222"/>
              <a:gd name="T49" fmla="*/ 248 h 248"/>
              <a:gd name="T50" fmla="*/ 164 w 222"/>
              <a:gd name="T51" fmla="*/ 246 h 248"/>
              <a:gd name="T52" fmla="*/ 152 w 222"/>
              <a:gd name="T53" fmla="*/ 237 h 248"/>
              <a:gd name="T54" fmla="*/ 143 w 222"/>
              <a:gd name="T55" fmla="*/ 224 h 248"/>
              <a:gd name="T56" fmla="*/ 139 w 222"/>
              <a:gd name="T57" fmla="*/ 207 h 248"/>
              <a:gd name="T58" fmla="*/ 140 w 222"/>
              <a:gd name="T59" fmla="*/ 201 h 248"/>
              <a:gd name="T60" fmla="*/ 67 w 222"/>
              <a:gd name="T61" fmla="*/ 157 h 248"/>
              <a:gd name="T62" fmla="*/ 55 w 222"/>
              <a:gd name="T63" fmla="*/ 164 h 248"/>
              <a:gd name="T64" fmla="*/ 41 w 222"/>
              <a:gd name="T65" fmla="*/ 165 h 248"/>
              <a:gd name="T66" fmla="*/ 26 w 222"/>
              <a:gd name="T67" fmla="*/ 162 h 248"/>
              <a:gd name="T68" fmla="*/ 12 w 222"/>
              <a:gd name="T69" fmla="*/ 153 h 248"/>
              <a:gd name="T70" fmla="*/ 3 w 222"/>
              <a:gd name="T71" fmla="*/ 140 h 248"/>
              <a:gd name="T72" fmla="*/ 0 w 222"/>
              <a:gd name="T73" fmla="*/ 124 h 248"/>
              <a:gd name="T74" fmla="*/ 3 w 222"/>
              <a:gd name="T75" fmla="*/ 107 h 248"/>
              <a:gd name="T76" fmla="*/ 12 w 222"/>
              <a:gd name="T77" fmla="*/ 94 h 248"/>
              <a:gd name="T78" fmla="*/ 26 w 222"/>
              <a:gd name="T79" fmla="*/ 85 h 248"/>
              <a:gd name="T80" fmla="*/ 41 w 222"/>
              <a:gd name="T81" fmla="*/ 83 h 248"/>
              <a:gd name="T82" fmla="*/ 55 w 222"/>
              <a:gd name="T83" fmla="*/ 84 h 248"/>
              <a:gd name="T84" fmla="*/ 67 w 222"/>
              <a:gd name="T85" fmla="*/ 91 h 248"/>
              <a:gd name="T86" fmla="*/ 140 w 222"/>
              <a:gd name="T87" fmla="*/ 47 h 248"/>
              <a:gd name="T88" fmla="*/ 139 w 222"/>
              <a:gd name="T89" fmla="*/ 41 h 248"/>
              <a:gd name="T90" fmla="*/ 143 w 222"/>
              <a:gd name="T91" fmla="*/ 24 h 248"/>
              <a:gd name="T92" fmla="*/ 152 w 222"/>
              <a:gd name="T93" fmla="*/ 11 h 248"/>
              <a:gd name="T94" fmla="*/ 164 w 222"/>
              <a:gd name="T95" fmla="*/ 2 h 248"/>
              <a:gd name="T96" fmla="*/ 180 w 222"/>
              <a:gd name="T97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2" h="248">
                <a:moveTo>
                  <a:pt x="180" y="0"/>
                </a:moveTo>
                <a:lnTo>
                  <a:pt x="196" y="2"/>
                </a:lnTo>
                <a:lnTo>
                  <a:pt x="209" y="11"/>
                </a:lnTo>
                <a:lnTo>
                  <a:pt x="218" y="24"/>
                </a:lnTo>
                <a:lnTo>
                  <a:pt x="222" y="41"/>
                </a:lnTo>
                <a:lnTo>
                  <a:pt x="218" y="57"/>
                </a:lnTo>
                <a:lnTo>
                  <a:pt x="209" y="70"/>
                </a:lnTo>
                <a:lnTo>
                  <a:pt x="196" y="79"/>
                </a:lnTo>
                <a:lnTo>
                  <a:pt x="180" y="83"/>
                </a:lnTo>
                <a:lnTo>
                  <a:pt x="167" y="80"/>
                </a:lnTo>
                <a:lnTo>
                  <a:pt x="155" y="74"/>
                </a:lnTo>
                <a:lnTo>
                  <a:pt x="82" y="117"/>
                </a:lnTo>
                <a:lnTo>
                  <a:pt x="84" y="124"/>
                </a:lnTo>
                <a:lnTo>
                  <a:pt x="82" y="130"/>
                </a:lnTo>
                <a:lnTo>
                  <a:pt x="155" y="174"/>
                </a:lnTo>
                <a:lnTo>
                  <a:pt x="167" y="167"/>
                </a:lnTo>
                <a:lnTo>
                  <a:pt x="180" y="165"/>
                </a:lnTo>
                <a:lnTo>
                  <a:pt x="196" y="169"/>
                </a:lnTo>
                <a:lnTo>
                  <a:pt x="209" y="178"/>
                </a:lnTo>
                <a:lnTo>
                  <a:pt x="218" y="190"/>
                </a:lnTo>
                <a:lnTo>
                  <a:pt x="222" y="207"/>
                </a:lnTo>
                <a:lnTo>
                  <a:pt x="218" y="224"/>
                </a:lnTo>
                <a:lnTo>
                  <a:pt x="209" y="237"/>
                </a:lnTo>
                <a:lnTo>
                  <a:pt x="196" y="246"/>
                </a:lnTo>
                <a:lnTo>
                  <a:pt x="180" y="248"/>
                </a:lnTo>
                <a:lnTo>
                  <a:pt x="164" y="246"/>
                </a:lnTo>
                <a:lnTo>
                  <a:pt x="152" y="237"/>
                </a:lnTo>
                <a:lnTo>
                  <a:pt x="143" y="224"/>
                </a:lnTo>
                <a:lnTo>
                  <a:pt x="139" y="207"/>
                </a:lnTo>
                <a:lnTo>
                  <a:pt x="140" y="201"/>
                </a:lnTo>
                <a:lnTo>
                  <a:pt x="67" y="157"/>
                </a:lnTo>
                <a:lnTo>
                  <a:pt x="55" y="164"/>
                </a:lnTo>
                <a:lnTo>
                  <a:pt x="41" y="165"/>
                </a:lnTo>
                <a:lnTo>
                  <a:pt x="26" y="162"/>
                </a:lnTo>
                <a:lnTo>
                  <a:pt x="12" y="153"/>
                </a:lnTo>
                <a:lnTo>
                  <a:pt x="3" y="140"/>
                </a:lnTo>
                <a:lnTo>
                  <a:pt x="0" y="124"/>
                </a:lnTo>
                <a:lnTo>
                  <a:pt x="3" y="107"/>
                </a:lnTo>
                <a:lnTo>
                  <a:pt x="12" y="94"/>
                </a:lnTo>
                <a:lnTo>
                  <a:pt x="26" y="85"/>
                </a:lnTo>
                <a:lnTo>
                  <a:pt x="41" y="83"/>
                </a:lnTo>
                <a:lnTo>
                  <a:pt x="55" y="84"/>
                </a:lnTo>
                <a:lnTo>
                  <a:pt x="67" y="91"/>
                </a:lnTo>
                <a:lnTo>
                  <a:pt x="140" y="47"/>
                </a:lnTo>
                <a:lnTo>
                  <a:pt x="139" y="41"/>
                </a:lnTo>
                <a:lnTo>
                  <a:pt x="143" y="24"/>
                </a:lnTo>
                <a:lnTo>
                  <a:pt x="152" y="11"/>
                </a:lnTo>
                <a:lnTo>
                  <a:pt x="164" y="2"/>
                </a:lnTo>
                <a:lnTo>
                  <a:pt x="180" y="0"/>
                </a:lnTo>
                <a:close/>
              </a:path>
            </a:pathLst>
          </a:custGeom>
          <a:solidFill>
            <a:srgbClr val="D3381C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íṧ1íḓe"/>
          <p:cNvSpPr/>
          <p:nvPr/>
        </p:nvSpPr>
        <p:spPr bwMode="auto">
          <a:xfrm>
            <a:off x="8003961" y="1505777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36" name="îŝľïḑê"/>
          <p:cNvSpPr txBox="1"/>
          <p:nvPr/>
        </p:nvSpPr>
        <p:spPr bwMode="auto">
          <a:xfrm>
            <a:off x="8003961" y="1118179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37" name="íṧ1íḓe"/>
          <p:cNvSpPr/>
          <p:nvPr/>
        </p:nvSpPr>
        <p:spPr bwMode="auto">
          <a:xfrm>
            <a:off x="7042134" y="2696122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38" name="îŝľïḑê"/>
          <p:cNvSpPr txBox="1"/>
          <p:nvPr/>
        </p:nvSpPr>
        <p:spPr bwMode="auto">
          <a:xfrm>
            <a:off x="7042134" y="2308524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39" name="íṧ1íḓe"/>
          <p:cNvSpPr/>
          <p:nvPr/>
        </p:nvSpPr>
        <p:spPr bwMode="auto">
          <a:xfrm>
            <a:off x="7933217" y="3886467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40" name="îŝľïḑê"/>
          <p:cNvSpPr txBox="1"/>
          <p:nvPr/>
        </p:nvSpPr>
        <p:spPr bwMode="auto">
          <a:xfrm>
            <a:off x="7933217" y="3498869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41" name="íṧ1íḓe"/>
          <p:cNvSpPr/>
          <p:nvPr/>
        </p:nvSpPr>
        <p:spPr bwMode="auto">
          <a:xfrm>
            <a:off x="6768725" y="5389869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42" name="îŝľïḑê"/>
          <p:cNvSpPr txBox="1"/>
          <p:nvPr/>
        </p:nvSpPr>
        <p:spPr bwMode="auto">
          <a:xfrm>
            <a:off x="6768725" y="5002271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43" name="íṧ1íḓe"/>
          <p:cNvSpPr/>
          <p:nvPr/>
        </p:nvSpPr>
        <p:spPr bwMode="auto">
          <a:xfrm>
            <a:off x="1544483" y="4701733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44" name="îŝľïḑê"/>
          <p:cNvSpPr txBox="1"/>
          <p:nvPr/>
        </p:nvSpPr>
        <p:spPr bwMode="auto">
          <a:xfrm>
            <a:off x="1544483" y="4314135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609662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>
            <a:off x="8379565" y="5480512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2" name="同心圆 11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343988" y="6140296"/>
            <a:ext cx="840048" cy="840048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5" name="同心圆 14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248763" y="6560321"/>
            <a:ext cx="1186992" cy="1186992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8" name="同心圆 17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0344478" y="6307230"/>
            <a:ext cx="914117" cy="914117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1" name="同心圆 20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2" name="椭圆 21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1022605" y="6718578"/>
            <a:ext cx="784900" cy="784900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4" name="同心圆 23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5" name="椭圆 24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5283453" y="6037941"/>
            <a:ext cx="336551" cy="336551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7" name="同心圆 26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4241920" y="5767621"/>
            <a:ext cx="705216" cy="705216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0" name="同心圆 29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31" name="椭圆 30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1284613" y="5107309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3" name="同心圆 32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2591325" y="6272924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9" name="同心圆 38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0" name="椭圆 39"/>
            <p:cNvSpPr/>
            <p:nvPr/>
          </p:nvSpPr>
          <p:spPr>
            <a:xfrm>
              <a:off x="392112" y="760412"/>
              <a:ext cx="3825873" cy="3825873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1700854" y="6140299"/>
            <a:ext cx="693375" cy="69337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2" name="同心圆 41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3" name="椭圆 42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388875" y="6560322"/>
            <a:ext cx="422372" cy="422372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5" name="同心圆 44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6" name="椭圆 45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56994" y="6315988"/>
            <a:ext cx="211185" cy="21118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8" name="同心圆 47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9" name="椭圆 48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sp>
        <p:nvSpPr>
          <p:cNvPr id="85" name="Rectangle 4"/>
          <p:cNvSpPr txBox="1">
            <a:spLocks noChangeArrowheads="1"/>
          </p:cNvSpPr>
          <p:nvPr/>
        </p:nvSpPr>
        <p:spPr bwMode="auto">
          <a:xfrm>
            <a:off x="4505611" y="4290339"/>
            <a:ext cx="3262621" cy="10620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0" tIns="45699" rIns="91400" bIns="45699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anose="02010609030101010101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 lvl="0">
              <a:defRPr/>
            </a:pPr>
            <a:r>
              <a:rPr lang="zh-CN" altLang="en-US" sz="3600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工作完成情况</a:t>
            </a:r>
          </a:p>
        </p:txBody>
      </p:sp>
      <p:grpSp>
        <p:nvGrpSpPr>
          <p:cNvPr id="73" name="组合 72"/>
          <p:cNvGrpSpPr/>
          <p:nvPr/>
        </p:nvGrpSpPr>
        <p:grpSpPr>
          <a:xfrm>
            <a:off x="4817627" y="1600053"/>
            <a:ext cx="2476755" cy="2859972"/>
            <a:chOff x="1267713" y="896144"/>
            <a:chExt cx="1858140" cy="2145641"/>
          </a:xfrm>
        </p:grpSpPr>
        <p:grpSp>
          <p:nvGrpSpPr>
            <p:cNvPr id="77" name="组合 76"/>
            <p:cNvGrpSpPr/>
            <p:nvPr/>
          </p:nvGrpSpPr>
          <p:grpSpPr>
            <a:xfrm>
              <a:off x="1267713" y="896144"/>
              <a:ext cx="1858140" cy="2145641"/>
              <a:chOff x="789153" y="2729597"/>
              <a:chExt cx="1202093" cy="1388087"/>
            </a:xfrm>
          </p:grpSpPr>
          <p:grpSp>
            <p:nvGrpSpPr>
              <p:cNvPr id="79" name="组合 78"/>
              <p:cNvGrpSpPr/>
              <p:nvPr/>
            </p:nvGrpSpPr>
            <p:grpSpPr>
              <a:xfrm>
                <a:off x="789153" y="2729597"/>
                <a:ext cx="1202093" cy="1388087"/>
                <a:chOff x="3273692" y="1099961"/>
                <a:chExt cx="1202093" cy="1388087"/>
              </a:xfrm>
            </p:grpSpPr>
            <p:sp>
              <p:nvSpPr>
                <p:cNvPr id="81" name="Freeform 14"/>
                <p:cNvSpPr/>
                <p:nvPr/>
              </p:nvSpPr>
              <p:spPr bwMode="auto">
                <a:xfrm>
                  <a:off x="3345550" y="1141029"/>
                  <a:ext cx="529701" cy="237166"/>
                </a:xfrm>
                <a:custGeom>
                  <a:avLst/>
                  <a:gdLst>
                    <a:gd name="T0" fmla="*/ 0 w 516"/>
                    <a:gd name="T1" fmla="*/ 231 h 231"/>
                    <a:gd name="T2" fmla="*/ 398 w 516"/>
                    <a:gd name="T3" fmla="*/ 0 h 231"/>
                    <a:gd name="T4" fmla="*/ 516 w 516"/>
                    <a:gd name="T5" fmla="*/ 0 h 231"/>
                    <a:gd name="T6" fmla="*/ 516 w 516"/>
                    <a:gd name="T7" fmla="*/ 231 h 231"/>
                    <a:gd name="T8" fmla="*/ 0 w 516"/>
                    <a:gd name="T9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6" h="231">
                      <a:moveTo>
                        <a:pt x="0" y="231"/>
                      </a:moveTo>
                      <a:lnTo>
                        <a:pt x="398" y="0"/>
                      </a:lnTo>
                      <a:lnTo>
                        <a:pt x="516" y="0"/>
                      </a:lnTo>
                      <a:lnTo>
                        <a:pt x="516" y="231"/>
                      </a:lnTo>
                      <a:lnTo>
                        <a:pt x="0" y="231"/>
                      </a:lnTo>
                      <a:close/>
                    </a:path>
                  </a:pathLst>
                </a:custGeom>
                <a:solidFill>
                  <a:srgbClr val="5F6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82" name="Freeform 15"/>
                <p:cNvSpPr/>
                <p:nvPr/>
              </p:nvSpPr>
              <p:spPr bwMode="auto">
                <a:xfrm>
                  <a:off x="3273692" y="1099961"/>
                  <a:ext cx="1202093" cy="1388087"/>
                </a:xfrm>
                <a:custGeom>
                  <a:avLst/>
                  <a:gdLst>
                    <a:gd name="T0" fmla="*/ 0 w 1171"/>
                    <a:gd name="T1" fmla="*/ 1014 h 1352"/>
                    <a:gd name="T2" fmla="*/ 0 w 1171"/>
                    <a:gd name="T3" fmla="*/ 338 h 1352"/>
                    <a:gd name="T4" fmla="*/ 586 w 1171"/>
                    <a:gd name="T5" fmla="*/ 0 h 1352"/>
                    <a:gd name="T6" fmla="*/ 1171 w 1171"/>
                    <a:gd name="T7" fmla="*/ 338 h 1352"/>
                    <a:gd name="T8" fmla="*/ 1171 w 1171"/>
                    <a:gd name="T9" fmla="*/ 1014 h 1352"/>
                    <a:gd name="T10" fmla="*/ 586 w 1171"/>
                    <a:gd name="T11" fmla="*/ 1352 h 1352"/>
                    <a:gd name="T12" fmla="*/ 0 w 1171"/>
                    <a:gd name="T13" fmla="*/ 1014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1" h="1352">
                      <a:moveTo>
                        <a:pt x="0" y="1014"/>
                      </a:moveTo>
                      <a:lnTo>
                        <a:pt x="0" y="338"/>
                      </a:lnTo>
                      <a:lnTo>
                        <a:pt x="586" y="0"/>
                      </a:lnTo>
                      <a:lnTo>
                        <a:pt x="1171" y="338"/>
                      </a:lnTo>
                      <a:lnTo>
                        <a:pt x="1171" y="1014"/>
                      </a:lnTo>
                      <a:lnTo>
                        <a:pt x="586" y="1352"/>
                      </a:lnTo>
                      <a:lnTo>
                        <a:pt x="0" y="1014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228600" sx="102000" sy="102000" algn="ctr" rotWithShape="0">
                    <a:prstClr val="black">
                      <a:alpha val="28000"/>
                    </a:prstClr>
                  </a:outerShdw>
                </a:effec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83" name="Freeform 16"/>
                <p:cNvSpPr/>
                <p:nvPr/>
              </p:nvSpPr>
              <p:spPr bwMode="auto">
                <a:xfrm>
                  <a:off x="3345551" y="1141029"/>
                  <a:ext cx="408568" cy="441478"/>
                </a:xfrm>
                <a:custGeom>
                  <a:avLst/>
                  <a:gdLst>
                    <a:gd name="T0" fmla="*/ 0 w 398"/>
                    <a:gd name="T1" fmla="*/ 430 h 430"/>
                    <a:gd name="T2" fmla="*/ 398 w 398"/>
                    <a:gd name="T3" fmla="*/ 430 h 430"/>
                    <a:gd name="T4" fmla="*/ 398 w 398"/>
                    <a:gd name="T5" fmla="*/ 0 h 430"/>
                    <a:gd name="T6" fmla="*/ 0 w 398"/>
                    <a:gd name="T7" fmla="*/ 231 h 430"/>
                    <a:gd name="T8" fmla="*/ 0 w 398"/>
                    <a:gd name="T9" fmla="*/ 430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8" h="430">
                      <a:moveTo>
                        <a:pt x="0" y="430"/>
                      </a:moveTo>
                      <a:lnTo>
                        <a:pt x="398" y="430"/>
                      </a:lnTo>
                      <a:lnTo>
                        <a:pt x="398" y="0"/>
                      </a:lnTo>
                      <a:lnTo>
                        <a:pt x="0" y="231"/>
                      </a:lnTo>
                      <a:lnTo>
                        <a:pt x="0" y="43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8575">
                  <a:noFill/>
                </a:ln>
                <a:effectLst>
                  <a:outerShdw blurRad="279400" dist="76200" dir="2700000" sx="101000" sy="101000" algn="tl" rotWithShape="0">
                    <a:prstClr val="black">
                      <a:alpha val="2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24" tIns="45712" rIns="91424" bIns="45712" rtlCol="0" anchor="ctr"/>
                <a:lstStyle/>
                <a:p>
                  <a:pPr algn="ctr"/>
                  <a:endParaRPr lang="zh-CN" altLang="en-US" sz="2400" dirty="0"/>
                </a:p>
              </p:txBody>
            </p:sp>
          </p:grpSp>
          <p:sp>
            <p:nvSpPr>
              <p:cNvPr id="80" name="TextBox 79"/>
              <p:cNvSpPr txBox="1"/>
              <p:nvPr/>
            </p:nvSpPr>
            <p:spPr>
              <a:xfrm>
                <a:off x="910248" y="2851002"/>
                <a:ext cx="948647" cy="4232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5067" dirty="0">
                    <a:solidFill>
                      <a:srgbClr val="FFFFFF"/>
                    </a:solidFill>
                    <a:latin typeface="Agency FB" panose="020B0503020202020204" pitchFamily="34" charset="0"/>
                  </a:rPr>
                  <a:t>03</a:t>
                </a:r>
                <a:endParaRPr lang="zh-CN" altLang="en-US" sz="5067" dirty="0">
                  <a:solidFill>
                    <a:srgbClr val="FFFFFF"/>
                  </a:solidFill>
                  <a:latin typeface="Agency FB" panose="020B0503020202020204" pitchFamily="34" charset="0"/>
                </a:endParaRPr>
              </a:p>
            </p:txBody>
          </p:sp>
        </p:grpSp>
        <p:grpSp>
          <p:nvGrpSpPr>
            <p:cNvPr id="84" name="组合 83"/>
            <p:cNvGrpSpPr/>
            <p:nvPr/>
          </p:nvGrpSpPr>
          <p:grpSpPr>
            <a:xfrm>
              <a:off x="1709723" y="1575989"/>
              <a:ext cx="881192" cy="881320"/>
              <a:chOff x="5699322" y="3963624"/>
              <a:chExt cx="132182" cy="132201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90" name="Freeform 412"/>
              <p:cNvSpPr>
                <a:spLocks noEditPoints="1"/>
              </p:cNvSpPr>
              <p:nvPr/>
            </p:nvSpPr>
            <p:spPr bwMode="auto">
              <a:xfrm>
                <a:off x="5781489" y="3963624"/>
                <a:ext cx="50015" cy="50022"/>
              </a:xfrm>
              <a:custGeom>
                <a:avLst/>
                <a:gdLst>
                  <a:gd name="T0" fmla="*/ 105 w 108"/>
                  <a:gd name="T1" fmla="*/ 44 h 108"/>
                  <a:gd name="T2" fmla="*/ 89 w 108"/>
                  <a:gd name="T3" fmla="*/ 41 h 108"/>
                  <a:gd name="T4" fmla="*/ 88 w 108"/>
                  <a:gd name="T5" fmla="*/ 38 h 108"/>
                  <a:gd name="T6" fmla="*/ 97 w 108"/>
                  <a:gd name="T7" fmla="*/ 25 h 108"/>
                  <a:gd name="T8" fmla="*/ 96 w 108"/>
                  <a:gd name="T9" fmla="*/ 20 h 108"/>
                  <a:gd name="T10" fmla="*/ 87 w 108"/>
                  <a:gd name="T11" fmla="*/ 11 h 108"/>
                  <a:gd name="T12" fmla="*/ 83 w 108"/>
                  <a:gd name="T13" fmla="*/ 11 h 108"/>
                  <a:gd name="T14" fmla="*/ 69 w 108"/>
                  <a:gd name="T15" fmla="*/ 20 h 108"/>
                  <a:gd name="T16" fmla="*/ 66 w 108"/>
                  <a:gd name="T17" fmla="*/ 19 h 108"/>
                  <a:gd name="T18" fmla="*/ 64 w 108"/>
                  <a:gd name="T19" fmla="*/ 3 h 108"/>
                  <a:gd name="T20" fmla="*/ 60 w 108"/>
                  <a:gd name="T21" fmla="*/ 0 h 108"/>
                  <a:gd name="T22" fmla="*/ 48 w 108"/>
                  <a:gd name="T23" fmla="*/ 0 h 108"/>
                  <a:gd name="T24" fmla="*/ 44 w 108"/>
                  <a:gd name="T25" fmla="*/ 3 h 108"/>
                  <a:gd name="T26" fmla="*/ 41 w 108"/>
                  <a:gd name="T27" fmla="*/ 19 h 108"/>
                  <a:gd name="T28" fmla="*/ 38 w 108"/>
                  <a:gd name="T29" fmla="*/ 20 h 108"/>
                  <a:gd name="T30" fmla="*/ 25 w 108"/>
                  <a:gd name="T31" fmla="*/ 11 h 108"/>
                  <a:gd name="T32" fmla="*/ 20 w 108"/>
                  <a:gd name="T33" fmla="*/ 11 h 108"/>
                  <a:gd name="T34" fmla="*/ 11 w 108"/>
                  <a:gd name="T35" fmla="*/ 20 h 108"/>
                  <a:gd name="T36" fmla="*/ 11 w 108"/>
                  <a:gd name="T37" fmla="*/ 25 h 108"/>
                  <a:gd name="T38" fmla="*/ 20 w 108"/>
                  <a:gd name="T39" fmla="*/ 38 h 108"/>
                  <a:gd name="T40" fmla="*/ 19 w 108"/>
                  <a:gd name="T41" fmla="*/ 41 h 108"/>
                  <a:gd name="T42" fmla="*/ 3 w 108"/>
                  <a:gd name="T43" fmla="*/ 44 h 108"/>
                  <a:gd name="T44" fmla="*/ 0 w 108"/>
                  <a:gd name="T45" fmla="*/ 48 h 108"/>
                  <a:gd name="T46" fmla="*/ 0 w 108"/>
                  <a:gd name="T47" fmla="*/ 60 h 108"/>
                  <a:gd name="T48" fmla="*/ 3 w 108"/>
                  <a:gd name="T49" fmla="*/ 64 h 108"/>
                  <a:gd name="T50" fmla="*/ 19 w 108"/>
                  <a:gd name="T51" fmla="*/ 67 h 108"/>
                  <a:gd name="T52" fmla="*/ 20 w 108"/>
                  <a:gd name="T53" fmla="*/ 69 h 108"/>
                  <a:gd name="T54" fmla="*/ 11 w 108"/>
                  <a:gd name="T55" fmla="*/ 83 h 108"/>
                  <a:gd name="T56" fmla="*/ 11 w 108"/>
                  <a:gd name="T57" fmla="*/ 88 h 108"/>
                  <a:gd name="T58" fmla="*/ 20 w 108"/>
                  <a:gd name="T59" fmla="*/ 96 h 108"/>
                  <a:gd name="T60" fmla="*/ 25 w 108"/>
                  <a:gd name="T61" fmla="*/ 97 h 108"/>
                  <a:gd name="T62" fmla="*/ 38 w 108"/>
                  <a:gd name="T63" fmla="*/ 88 h 108"/>
                  <a:gd name="T64" fmla="*/ 41 w 108"/>
                  <a:gd name="T65" fmla="*/ 89 h 108"/>
                  <a:gd name="T66" fmla="*/ 44 w 108"/>
                  <a:gd name="T67" fmla="*/ 105 h 108"/>
                  <a:gd name="T68" fmla="*/ 48 w 108"/>
                  <a:gd name="T69" fmla="*/ 108 h 108"/>
                  <a:gd name="T70" fmla="*/ 60 w 108"/>
                  <a:gd name="T71" fmla="*/ 108 h 108"/>
                  <a:gd name="T72" fmla="*/ 64 w 108"/>
                  <a:gd name="T73" fmla="*/ 105 h 108"/>
                  <a:gd name="T74" fmla="*/ 66 w 108"/>
                  <a:gd name="T75" fmla="*/ 89 h 108"/>
                  <a:gd name="T76" fmla="*/ 69 w 108"/>
                  <a:gd name="T77" fmla="*/ 88 h 108"/>
                  <a:gd name="T78" fmla="*/ 83 w 108"/>
                  <a:gd name="T79" fmla="*/ 97 h 108"/>
                  <a:gd name="T80" fmla="*/ 87 w 108"/>
                  <a:gd name="T81" fmla="*/ 96 h 108"/>
                  <a:gd name="T82" fmla="*/ 96 w 108"/>
                  <a:gd name="T83" fmla="*/ 88 h 108"/>
                  <a:gd name="T84" fmla="*/ 97 w 108"/>
                  <a:gd name="T85" fmla="*/ 83 h 108"/>
                  <a:gd name="T86" fmla="*/ 88 w 108"/>
                  <a:gd name="T87" fmla="*/ 69 h 108"/>
                  <a:gd name="T88" fmla="*/ 89 w 108"/>
                  <a:gd name="T89" fmla="*/ 67 h 108"/>
                  <a:gd name="T90" fmla="*/ 105 w 108"/>
                  <a:gd name="T91" fmla="*/ 64 h 108"/>
                  <a:gd name="T92" fmla="*/ 108 w 108"/>
                  <a:gd name="T93" fmla="*/ 60 h 108"/>
                  <a:gd name="T94" fmla="*/ 108 w 108"/>
                  <a:gd name="T95" fmla="*/ 48 h 108"/>
                  <a:gd name="T96" fmla="*/ 105 w 108"/>
                  <a:gd name="T97" fmla="*/ 44 h 108"/>
                  <a:gd name="T98" fmla="*/ 54 w 108"/>
                  <a:gd name="T99" fmla="*/ 71 h 108"/>
                  <a:gd name="T100" fmla="*/ 37 w 108"/>
                  <a:gd name="T101" fmla="*/ 54 h 108"/>
                  <a:gd name="T102" fmla="*/ 54 w 108"/>
                  <a:gd name="T103" fmla="*/ 37 h 108"/>
                  <a:gd name="T104" fmla="*/ 71 w 108"/>
                  <a:gd name="T105" fmla="*/ 54 h 108"/>
                  <a:gd name="T106" fmla="*/ 54 w 108"/>
                  <a:gd name="T107" fmla="*/ 7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08">
                    <a:moveTo>
                      <a:pt x="105" y="44"/>
                    </a:moveTo>
                    <a:cubicBezTo>
                      <a:pt x="89" y="41"/>
                      <a:pt x="89" y="41"/>
                      <a:pt x="89" y="41"/>
                    </a:cubicBezTo>
                    <a:cubicBezTo>
                      <a:pt x="87" y="41"/>
                      <a:pt x="87" y="40"/>
                      <a:pt x="88" y="38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3"/>
                      <a:pt x="97" y="21"/>
                      <a:pt x="96" y="20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6" y="10"/>
                      <a:pt x="84" y="10"/>
                      <a:pt x="83" y="11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8" y="21"/>
                      <a:pt x="67" y="21"/>
                      <a:pt x="66" y="19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3" y="1"/>
                      <a:pt x="62" y="0"/>
                      <a:pt x="60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6" y="0"/>
                      <a:pt x="44" y="1"/>
                      <a:pt x="44" y="3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21"/>
                      <a:pt x="40" y="21"/>
                      <a:pt x="38" y="2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3" y="10"/>
                      <a:pt x="21" y="10"/>
                      <a:pt x="20" y="1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1"/>
                      <a:pt x="10" y="23"/>
                      <a:pt x="11" y="25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40"/>
                      <a:pt x="21" y="41"/>
                      <a:pt x="19" y="41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1" y="45"/>
                      <a:pt x="0" y="46"/>
                      <a:pt x="0" y="48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2"/>
                      <a:pt x="1" y="63"/>
                      <a:pt x="3" y="64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1" y="67"/>
                      <a:pt x="21" y="68"/>
                      <a:pt x="20" y="69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0" y="84"/>
                      <a:pt x="10" y="86"/>
                      <a:pt x="11" y="88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1" y="97"/>
                      <a:pt x="23" y="98"/>
                      <a:pt x="25" y="97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40" y="87"/>
                      <a:pt x="41" y="87"/>
                      <a:pt x="41" y="89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44" y="106"/>
                      <a:pt x="46" y="108"/>
                      <a:pt x="48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2" y="108"/>
                      <a:pt x="63" y="106"/>
                      <a:pt x="64" y="105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7" y="87"/>
                      <a:pt x="68" y="87"/>
                      <a:pt x="69" y="88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4" y="98"/>
                      <a:pt x="86" y="97"/>
                      <a:pt x="87" y="96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7" y="86"/>
                      <a:pt x="98" y="84"/>
                      <a:pt x="97" y="83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7" y="68"/>
                      <a:pt x="87" y="67"/>
                      <a:pt x="89" y="67"/>
                    </a:cubicBezTo>
                    <a:cubicBezTo>
                      <a:pt x="105" y="64"/>
                      <a:pt x="105" y="64"/>
                      <a:pt x="105" y="64"/>
                    </a:cubicBezTo>
                    <a:cubicBezTo>
                      <a:pt x="106" y="63"/>
                      <a:pt x="108" y="62"/>
                      <a:pt x="108" y="60"/>
                    </a:cubicBezTo>
                    <a:cubicBezTo>
                      <a:pt x="108" y="48"/>
                      <a:pt x="108" y="48"/>
                      <a:pt x="108" y="48"/>
                    </a:cubicBezTo>
                    <a:cubicBezTo>
                      <a:pt x="108" y="46"/>
                      <a:pt x="106" y="45"/>
                      <a:pt x="105" y="44"/>
                    </a:cubicBezTo>
                    <a:close/>
                    <a:moveTo>
                      <a:pt x="54" y="71"/>
                    </a:moveTo>
                    <a:cubicBezTo>
                      <a:pt x="45" y="71"/>
                      <a:pt x="37" y="63"/>
                      <a:pt x="37" y="54"/>
                    </a:cubicBezTo>
                    <a:cubicBezTo>
                      <a:pt x="37" y="45"/>
                      <a:pt x="45" y="37"/>
                      <a:pt x="54" y="37"/>
                    </a:cubicBezTo>
                    <a:cubicBezTo>
                      <a:pt x="63" y="37"/>
                      <a:pt x="71" y="45"/>
                      <a:pt x="71" y="54"/>
                    </a:cubicBezTo>
                    <a:cubicBezTo>
                      <a:pt x="71" y="63"/>
                      <a:pt x="63" y="71"/>
                      <a:pt x="54" y="71"/>
                    </a:cubicBez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413"/>
              <p:cNvSpPr>
                <a:spLocks noEditPoints="1"/>
              </p:cNvSpPr>
              <p:nvPr/>
            </p:nvSpPr>
            <p:spPr bwMode="auto">
              <a:xfrm>
                <a:off x="5699322" y="3996972"/>
                <a:ext cx="98839" cy="98853"/>
              </a:xfrm>
              <a:custGeom>
                <a:avLst/>
                <a:gdLst>
                  <a:gd name="T0" fmla="*/ 210 w 216"/>
                  <a:gd name="T1" fmla="*/ 89 h 216"/>
                  <a:gd name="T2" fmla="*/ 178 w 216"/>
                  <a:gd name="T3" fmla="*/ 83 h 216"/>
                  <a:gd name="T4" fmla="*/ 176 w 216"/>
                  <a:gd name="T5" fmla="*/ 77 h 216"/>
                  <a:gd name="T6" fmla="*/ 194 w 216"/>
                  <a:gd name="T7" fmla="*/ 49 h 216"/>
                  <a:gd name="T8" fmla="*/ 193 w 216"/>
                  <a:gd name="T9" fmla="*/ 41 h 216"/>
                  <a:gd name="T10" fmla="*/ 175 w 216"/>
                  <a:gd name="T11" fmla="*/ 23 h 216"/>
                  <a:gd name="T12" fmla="*/ 167 w 216"/>
                  <a:gd name="T13" fmla="*/ 22 h 216"/>
                  <a:gd name="T14" fmla="*/ 139 w 216"/>
                  <a:gd name="T15" fmla="*/ 40 h 216"/>
                  <a:gd name="T16" fmla="*/ 133 w 216"/>
                  <a:gd name="T17" fmla="*/ 38 h 216"/>
                  <a:gd name="T18" fmla="*/ 127 w 216"/>
                  <a:gd name="T19" fmla="*/ 6 h 216"/>
                  <a:gd name="T20" fmla="*/ 121 w 216"/>
                  <a:gd name="T21" fmla="*/ 0 h 216"/>
                  <a:gd name="T22" fmla="*/ 95 w 216"/>
                  <a:gd name="T23" fmla="*/ 0 h 216"/>
                  <a:gd name="T24" fmla="*/ 89 w 216"/>
                  <a:gd name="T25" fmla="*/ 6 h 216"/>
                  <a:gd name="T26" fmla="*/ 83 w 216"/>
                  <a:gd name="T27" fmla="*/ 38 h 216"/>
                  <a:gd name="T28" fmla="*/ 77 w 216"/>
                  <a:gd name="T29" fmla="*/ 40 h 216"/>
                  <a:gd name="T30" fmla="*/ 49 w 216"/>
                  <a:gd name="T31" fmla="*/ 22 h 216"/>
                  <a:gd name="T32" fmla="*/ 41 w 216"/>
                  <a:gd name="T33" fmla="*/ 23 h 216"/>
                  <a:gd name="T34" fmla="*/ 23 w 216"/>
                  <a:gd name="T35" fmla="*/ 41 h 216"/>
                  <a:gd name="T36" fmla="*/ 22 w 216"/>
                  <a:gd name="T37" fmla="*/ 49 h 216"/>
                  <a:gd name="T38" fmla="*/ 40 w 216"/>
                  <a:gd name="T39" fmla="*/ 77 h 216"/>
                  <a:gd name="T40" fmla="*/ 38 w 216"/>
                  <a:gd name="T41" fmla="*/ 83 h 216"/>
                  <a:gd name="T42" fmla="*/ 6 w 216"/>
                  <a:gd name="T43" fmla="*/ 89 h 216"/>
                  <a:gd name="T44" fmla="*/ 0 w 216"/>
                  <a:gd name="T45" fmla="*/ 95 h 216"/>
                  <a:gd name="T46" fmla="*/ 0 w 216"/>
                  <a:gd name="T47" fmla="*/ 121 h 216"/>
                  <a:gd name="T48" fmla="*/ 6 w 216"/>
                  <a:gd name="T49" fmla="*/ 127 h 216"/>
                  <a:gd name="T50" fmla="*/ 38 w 216"/>
                  <a:gd name="T51" fmla="*/ 133 h 216"/>
                  <a:gd name="T52" fmla="*/ 40 w 216"/>
                  <a:gd name="T53" fmla="*/ 139 h 216"/>
                  <a:gd name="T54" fmla="*/ 22 w 216"/>
                  <a:gd name="T55" fmla="*/ 167 h 216"/>
                  <a:gd name="T56" fmla="*/ 23 w 216"/>
                  <a:gd name="T57" fmla="*/ 175 h 216"/>
                  <a:gd name="T58" fmla="*/ 41 w 216"/>
                  <a:gd name="T59" fmla="*/ 193 h 216"/>
                  <a:gd name="T60" fmla="*/ 49 w 216"/>
                  <a:gd name="T61" fmla="*/ 194 h 216"/>
                  <a:gd name="T62" fmla="*/ 77 w 216"/>
                  <a:gd name="T63" fmla="*/ 176 h 216"/>
                  <a:gd name="T64" fmla="*/ 83 w 216"/>
                  <a:gd name="T65" fmla="*/ 178 h 216"/>
                  <a:gd name="T66" fmla="*/ 89 w 216"/>
                  <a:gd name="T67" fmla="*/ 210 h 216"/>
                  <a:gd name="T68" fmla="*/ 95 w 216"/>
                  <a:gd name="T69" fmla="*/ 216 h 216"/>
                  <a:gd name="T70" fmla="*/ 121 w 216"/>
                  <a:gd name="T71" fmla="*/ 216 h 216"/>
                  <a:gd name="T72" fmla="*/ 127 w 216"/>
                  <a:gd name="T73" fmla="*/ 210 h 216"/>
                  <a:gd name="T74" fmla="*/ 133 w 216"/>
                  <a:gd name="T75" fmla="*/ 178 h 216"/>
                  <a:gd name="T76" fmla="*/ 139 w 216"/>
                  <a:gd name="T77" fmla="*/ 176 h 216"/>
                  <a:gd name="T78" fmla="*/ 167 w 216"/>
                  <a:gd name="T79" fmla="*/ 194 h 216"/>
                  <a:gd name="T80" fmla="*/ 175 w 216"/>
                  <a:gd name="T81" fmla="*/ 193 h 216"/>
                  <a:gd name="T82" fmla="*/ 193 w 216"/>
                  <a:gd name="T83" fmla="*/ 175 h 216"/>
                  <a:gd name="T84" fmla="*/ 194 w 216"/>
                  <a:gd name="T85" fmla="*/ 167 h 216"/>
                  <a:gd name="T86" fmla="*/ 176 w 216"/>
                  <a:gd name="T87" fmla="*/ 139 h 216"/>
                  <a:gd name="T88" fmla="*/ 178 w 216"/>
                  <a:gd name="T89" fmla="*/ 133 h 216"/>
                  <a:gd name="T90" fmla="*/ 210 w 216"/>
                  <a:gd name="T91" fmla="*/ 127 h 216"/>
                  <a:gd name="T92" fmla="*/ 216 w 216"/>
                  <a:gd name="T93" fmla="*/ 121 h 216"/>
                  <a:gd name="T94" fmla="*/ 216 w 216"/>
                  <a:gd name="T95" fmla="*/ 95 h 216"/>
                  <a:gd name="T96" fmla="*/ 210 w 216"/>
                  <a:gd name="T97" fmla="*/ 89 h 216"/>
                  <a:gd name="T98" fmla="*/ 108 w 216"/>
                  <a:gd name="T99" fmla="*/ 147 h 216"/>
                  <a:gd name="T100" fmla="*/ 69 w 216"/>
                  <a:gd name="T101" fmla="*/ 108 h 216"/>
                  <a:gd name="T102" fmla="*/ 108 w 216"/>
                  <a:gd name="T103" fmla="*/ 69 h 216"/>
                  <a:gd name="T104" fmla="*/ 147 w 216"/>
                  <a:gd name="T105" fmla="*/ 108 h 216"/>
                  <a:gd name="T106" fmla="*/ 108 w 216"/>
                  <a:gd name="T107" fmla="*/ 14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6" h="216">
                    <a:moveTo>
                      <a:pt x="210" y="89"/>
                    </a:moveTo>
                    <a:cubicBezTo>
                      <a:pt x="178" y="83"/>
                      <a:pt x="178" y="83"/>
                      <a:pt x="178" y="83"/>
                    </a:cubicBezTo>
                    <a:cubicBezTo>
                      <a:pt x="175" y="82"/>
                      <a:pt x="174" y="80"/>
                      <a:pt x="176" y="77"/>
                    </a:cubicBezTo>
                    <a:cubicBezTo>
                      <a:pt x="194" y="49"/>
                      <a:pt x="194" y="49"/>
                      <a:pt x="194" y="49"/>
                    </a:cubicBezTo>
                    <a:cubicBezTo>
                      <a:pt x="196" y="47"/>
                      <a:pt x="195" y="43"/>
                      <a:pt x="193" y="41"/>
                    </a:cubicBezTo>
                    <a:cubicBezTo>
                      <a:pt x="175" y="23"/>
                      <a:pt x="175" y="23"/>
                      <a:pt x="175" y="23"/>
                    </a:cubicBezTo>
                    <a:cubicBezTo>
                      <a:pt x="173" y="21"/>
                      <a:pt x="169" y="20"/>
                      <a:pt x="167" y="22"/>
                    </a:cubicBezTo>
                    <a:cubicBezTo>
                      <a:pt x="139" y="40"/>
                      <a:pt x="139" y="40"/>
                      <a:pt x="139" y="40"/>
                    </a:cubicBezTo>
                    <a:cubicBezTo>
                      <a:pt x="137" y="42"/>
                      <a:pt x="134" y="41"/>
                      <a:pt x="133" y="38"/>
                    </a:cubicBezTo>
                    <a:cubicBezTo>
                      <a:pt x="127" y="6"/>
                      <a:pt x="127" y="6"/>
                      <a:pt x="127" y="6"/>
                    </a:cubicBezTo>
                    <a:cubicBezTo>
                      <a:pt x="127" y="3"/>
                      <a:pt x="124" y="0"/>
                      <a:pt x="121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2" y="0"/>
                      <a:pt x="89" y="3"/>
                      <a:pt x="89" y="6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2" y="41"/>
                      <a:pt x="80" y="42"/>
                      <a:pt x="77" y="40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7" y="20"/>
                      <a:pt x="43" y="21"/>
                      <a:pt x="41" y="2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3"/>
                      <a:pt x="20" y="47"/>
                      <a:pt x="22" y="49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42" y="80"/>
                      <a:pt x="41" y="82"/>
                      <a:pt x="38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3" y="89"/>
                      <a:pt x="0" y="92"/>
                      <a:pt x="0" y="95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4"/>
                      <a:pt x="3" y="127"/>
                      <a:pt x="6" y="127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41" y="134"/>
                      <a:pt x="42" y="137"/>
                      <a:pt x="40" y="139"/>
                    </a:cubicBezTo>
                    <a:cubicBezTo>
                      <a:pt x="22" y="167"/>
                      <a:pt x="22" y="167"/>
                      <a:pt x="22" y="167"/>
                    </a:cubicBezTo>
                    <a:cubicBezTo>
                      <a:pt x="20" y="169"/>
                      <a:pt x="21" y="173"/>
                      <a:pt x="23" y="175"/>
                    </a:cubicBezTo>
                    <a:cubicBezTo>
                      <a:pt x="41" y="193"/>
                      <a:pt x="41" y="193"/>
                      <a:pt x="41" y="193"/>
                    </a:cubicBezTo>
                    <a:cubicBezTo>
                      <a:pt x="43" y="195"/>
                      <a:pt x="47" y="196"/>
                      <a:pt x="49" y="194"/>
                    </a:cubicBezTo>
                    <a:cubicBezTo>
                      <a:pt x="77" y="176"/>
                      <a:pt x="77" y="176"/>
                      <a:pt x="77" y="176"/>
                    </a:cubicBezTo>
                    <a:cubicBezTo>
                      <a:pt x="80" y="174"/>
                      <a:pt x="82" y="175"/>
                      <a:pt x="83" y="178"/>
                    </a:cubicBezTo>
                    <a:cubicBezTo>
                      <a:pt x="89" y="210"/>
                      <a:pt x="89" y="210"/>
                      <a:pt x="89" y="210"/>
                    </a:cubicBezTo>
                    <a:cubicBezTo>
                      <a:pt x="89" y="213"/>
                      <a:pt x="92" y="216"/>
                      <a:pt x="95" y="216"/>
                    </a:cubicBezTo>
                    <a:cubicBezTo>
                      <a:pt x="121" y="216"/>
                      <a:pt x="121" y="216"/>
                      <a:pt x="121" y="216"/>
                    </a:cubicBezTo>
                    <a:cubicBezTo>
                      <a:pt x="124" y="216"/>
                      <a:pt x="127" y="213"/>
                      <a:pt x="127" y="210"/>
                    </a:cubicBezTo>
                    <a:cubicBezTo>
                      <a:pt x="133" y="178"/>
                      <a:pt x="133" y="178"/>
                      <a:pt x="133" y="178"/>
                    </a:cubicBezTo>
                    <a:cubicBezTo>
                      <a:pt x="134" y="175"/>
                      <a:pt x="137" y="174"/>
                      <a:pt x="139" y="176"/>
                    </a:cubicBezTo>
                    <a:cubicBezTo>
                      <a:pt x="167" y="194"/>
                      <a:pt x="167" y="194"/>
                      <a:pt x="167" y="194"/>
                    </a:cubicBezTo>
                    <a:cubicBezTo>
                      <a:pt x="169" y="196"/>
                      <a:pt x="173" y="195"/>
                      <a:pt x="175" y="193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5" y="173"/>
                      <a:pt x="196" y="169"/>
                      <a:pt x="194" y="167"/>
                    </a:cubicBezTo>
                    <a:cubicBezTo>
                      <a:pt x="176" y="139"/>
                      <a:pt x="176" y="139"/>
                      <a:pt x="176" y="139"/>
                    </a:cubicBezTo>
                    <a:cubicBezTo>
                      <a:pt x="174" y="137"/>
                      <a:pt x="175" y="134"/>
                      <a:pt x="178" y="133"/>
                    </a:cubicBezTo>
                    <a:cubicBezTo>
                      <a:pt x="210" y="127"/>
                      <a:pt x="210" y="127"/>
                      <a:pt x="210" y="127"/>
                    </a:cubicBezTo>
                    <a:cubicBezTo>
                      <a:pt x="213" y="127"/>
                      <a:pt x="216" y="124"/>
                      <a:pt x="216" y="121"/>
                    </a:cubicBezTo>
                    <a:cubicBezTo>
                      <a:pt x="216" y="95"/>
                      <a:pt x="216" y="95"/>
                      <a:pt x="216" y="95"/>
                    </a:cubicBezTo>
                    <a:cubicBezTo>
                      <a:pt x="216" y="92"/>
                      <a:pt x="213" y="89"/>
                      <a:pt x="210" y="89"/>
                    </a:cubicBezTo>
                    <a:close/>
                    <a:moveTo>
                      <a:pt x="108" y="147"/>
                    </a:moveTo>
                    <a:cubicBezTo>
                      <a:pt x="86" y="147"/>
                      <a:pt x="69" y="130"/>
                      <a:pt x="69" y="108"/>
                    </a:cubicBezTo>
                    <a:cubicBezTo>
                      <a:pt x="69" y="87"/>
                      <a:pt x="86" y="69"/>
                      <a:pt x="108" y="69"/>
                    </a:cubicBezTo>
                    <a:cubicBezTo>
                      <a:pt x="130" y="69"/>
                      <a:pt x="147" y="87"/>
                      <a:pt x="147" y="108"/>
                    </a:cubicBezTo>
                    <a:cubicBezTo>
                      <a:pt x="147" y="130"/>
                      <a:pt x="130" y="147"/>
                      <a:pt x="108" y="147"/>
                    </a:cubicBez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0793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flip dir="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8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8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7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00"/>
                            </p:stCondLst>
                            <p:childTnLst>
                              <p:par>
                                <p:cTn id="14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6" presetClass="emph" presetSubtype="0" repeatCount="3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8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26" presetClass="emph" presetSubtype="0" repeatCount="3000" fill="hold" nodeType="withEffect">
                                  <p:stCondLst>
                                    <p:cond delay="7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1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2" presetID="26" presetClass="emph" presetSubtype="0" repeatCount="3000" fill="hold" nodeType="withEffect">
                                  <p:stCondLst>
                                    <p:cond delay="4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 tmFilter="0, 0; .2, .5; .8, .5; 1, 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4" dur="250" autoRev="1" fill="hold"/>
                                        <p:tgtEl>
                                          <p:spTgt spid="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26" presetClass="emph" presetSubtype="0" repeatCount="3000" fill="hold" nodeType="withEffect">
                                  <p:stCondLst>
                                    <p:cond delay="8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图表 3"/>
          <p:cNvGraphicFramePr/>
          <p:nvPr>
            <p:extLst>
              <p:ext uri="{D42A27DB-BD31-4B8C-83A1-F6EECF244321}">
                <p14:modId xmlns:p14="http://schemas.microsoft.com/office/powerpoint/2010/main" val="1226343253"/>
              </p:ext>
            </p:extLst>
          </p:nvPr>
        </p:nvGraphicFramePr>
        <p:xfrm>
          <a:off x="4690726" y="2520390"/>
          <a:ext cx="2880320" cy="19202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下箭头 4"/>
          <p:cNvSpPr/>
          <p:nvPr/>
        </p:nvSpPr>
        <p:spPr>
          <a:xfrm>
            <a:off x="6101294" y="4141609"/>
            <a:ext cx="216024" cy="648072"/>
          </a:xfrm>
          <a:prstGeom prst="downArrow">
            <a:avLst/>
          </a:prstGeom>
          <a:solidFill>
            <a:srgbClr val="D3381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6" name="下箭头 5"/>
          <p:cNvSpPr/>
          <p:nvPr/>
        </p:nvSpPr>
        <p:spPr>
          <a:xfrm flipV="1">
            <a:off x="5974170" y="2146593"/>
            <a:ext cx="216024" cy="648072"/>
          </a:xfrm>
          <a:prstGeom prst="downArrow">
            <a:avLst/>
          </a:prstGeom>
          <a:solidFill>
            <a:srgbClr val="D3381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7" name="下箭头 6"/>
          <p:cNvSpPr/>
          <p:nvPr/>
        </p:nvSpPr>
        <p:spPr>
          <a:xfrm rot="16200000" flipV="1">
            <a:off x="5050766" y="3213673"/>
            <a:ext cx="216024" cy="648072"/>
          </a:xfrm>
          <a:prstGeom prst="downArrow">
            <a:avLst/>
          </a:prstGeom>
          <a:solidFill>
            <a:srgbClr val="D3381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8" name="下箭头 7"/>
          <p:cNvSpPr/>
          <p:nvPr/>
        </p:nvSpPr>
        <p:spPr>
          <a:xfrm rot="5400000" flipH="1" flipV="1">
            <a:off x="7030986" y="3099373"/>
            <a:ext cx="216024" cy="648072"/>
          </a:xfrm>
          <a:prstGeom prst="downArrow">
            <a:avLst/>
          </a:prstGeom>
          <a:solidFill>
            <a:srgbClr val="D3381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9" name="椭圆 8"/>
          <p:cNvSpPr/>
          <p:nvPr/>
        </p:nvSpPr>
        <p:spPr>
          <a:xfrm>
            <a:off x="5830154" y="1570510"/>
            <a:ext cx="504056" cy="504056"/>
          </a:xfrm>
          <a:prstGeom prst="ellipse">
            <a:avLst/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>
            <a:off x="5974170" y="4870197"/>
            <a:ext cx="504056" cy="504056"/>
          </a:xfrm>
          <a:prstGeom prst="ellipse">
            <a:avLst/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1" name="椭圆 10"/>
          <p:cNvSpPr/>
          <p:nvPr/>
        </p:nvSpPr>
        <p:spPr>
          <a:xfrm>
            <a:off x="7520246" y="3157702"/>
            <a:ext cx="504056" cy="504056"/>
          </a:xfrm>
          <a:prstGeom prst="ellipse">
            <a:avLst/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2" name="椭圆 11"/>
          <p:cNvSpPr/>
          <p:nvPr/>
        </p:nvSpPr>
        <p:spPr>
          <a:xfrm>
            <a:off x="4210966" y="3285681"/>
            <a:ext cx="504056" cy="504056"/>
          </a:xfrm>
          <a:prstGeom prst="ellipse">
            <a:avLst/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3" name="Freeform 17"/>
          <p:cNvSpPr>
            <a:spLocks noEditPoints="1"/>
          </p:cNvSpPr>
          <p:nvPr/>
        </p:nvSpPr>
        <p:spPr bwMode="auto">
          <a:xfrm>
            <a:off x="6136344" y="4967049"/>
            <a:ext cx="177800" cy="310357"/>
          </a:xfrm>
          <a:custGeom>
            <a:avLst/>
            <a:gdLst>
              <a:gd name="T0" fmla="*/ 0 w 224"/>
              <a:gd name="T1" fmla="*/ 129 h 391"/>
              <a:gd name="T2" fmla="*/ 16 w 224"/>
              <a:gd name="T3" fmla="*/ 129 h 391"/>
              <a:gd name="T4" fmla="*/ 16 w 224"/>
              <a:gd name="T5" fmla="*/ 201 h 391"/>
              <a:gd name="T6" fmla="*/ 20 w 224"/>
              <a:gd name="T7" fmla="*/ 231 h 391"/>
              <a:gd name="T8" fmla="*/ 34 w 224"/>
              <a:gd name="T9" fmla="*/ 257 h 391"/>
              <a:gd name="T10" fmla="*/ 54 w 224"/>
              <a:gd name="T11" fmla="*/ 277 h 391"/>
              <a:gd name="T12" fmla="*/ 82 w 224"/>
              <a:gd name="T13" fmla="*/ 291 h 391"/>
              <a:gd name="T14" fmla="*/ 112 w 224"/>
              <a:gd name="T15" fmla="*/ 297 h 391"/>
              <a:gd name="T16" fmla="*/ 142 w 224"/>
              <a:gd name="T17" fmla="*/ 291 h 391"/>
              <a:gd name="T18" fmla="*/ 168 w 224"/>
              <a:gd name="T19" fmla="*/ 277 h 391"/>
              <a:gd name="T20" fmla="*/ 188 w 224"/>
              <a:gd name="T21" fmla="*/ 257 h 391"/>
              <a:gd name="T22" fmla="*/ 202 w 224"/>
              <a:gd name="T23" fmla="*/ 231 h 391"/>
              <a:gd name="T24" fmla="*/ 208 w 224"/>
              <a:gd name="T25" fmla="*/ 201 h 391"/>
              <a:gd name="T26" fmla="*/ 208 w 224"/>
              <a:gd name="T27" fmla="*/ 129 h 391"/>
              <a:gd name="T28" fmla="*/ 224 w 224"/>
              <a:gd name="T29" fmla="*/ 129 h 391"/>
              <a:gd name="T30" fmla="*/ 224 w 224"/>
              <a:gd name="T31" fmla="*/ 201 h 391"/>
              <a:gd name="T32" fmla="*/ 218 w 224"/>
              <a:gd name="T33" fmla="*/ 235 h 391"/>
              <a:gd name="T34" fmla="*/ 204 w 224"/>
              <a:gd name="T35" fmla="*/ 263 h 391"/>
              <a:gd name="T36" fmla="*/ 182 w 224"/>
              <a:gd name="T37" fmla="*/ 287 h 391"/>
              <a:gd name="T38" fmla="*/ 152 w 224"/>
              <a:gd name="T39" fmla="*/ 305 h 391"/>
              <a:gd name="T40" fmla="*/ 120 w 224"/>
              <a:gd name="T41" fmla="*/ 311 h 391"/>
              <a:gd name="T42" fmla="*/ 120 w 224"/>
              <a:gd name="T43" fmla="*/ 375 h 391"/>
              <a:gd name="T44" fmla="*/ 176 w 224"/>
              <a:gd name="T45" fmla="*/ 375 h 391"/>
              <a:gd name="T46" fmla="*/ 176 w 224"/>
              <a:gd name="T47" fmla="*/ 391 h 391"/>
              <a:gd name="T48" fmla="*/ 48 w 224"/>
              <a:gd name="T49" fmla="*/ 391 h 391"/>
              <a:gd name="T50" fmla="*/ 48 w 224"/>
              <a:gd name="T51" fmla="*/ 375 h 391"/>
              <a:gd name="T52" fmla="*/ 104 w 224"/>
              <a:gd name="T53" fmla="*/ 375 h 391"/>
              <a:gd name="T54" fmla="*/ 104 w 224"/>
              <a:gd name="T55" fmla="*/ 311 h 391"/>
              <a:gd name="T56" fmla="*/ 70 w 224"/>
              <a:gd name="T57" fmla="*/ 305 h 391"/>
              <a:gd name="T58" fmla="*/ 42 w 224"/>
              <a:gd name="T59" fmla="*/ 287 h 391"/>
              <a:gd name="T60" fmla="*/ 20 w 224"/>
              <a:gd name="T61" fmla="*/ 263 h 391"/>
              <a:gd name="T62" fmla="*/ 4 w 224"/>
              <a:gd name="T63" fmla="*/ 235 h 391"/>
              <a:gd name="T64" fmla="*/ 0 w 224"/>
              <a:gd name="T65" fmla="*/ 201 h 391"/>
              <a:gd name="T66" fmla="*/ 0 w 224"/>
              <a:gd name="T67" fmla="*/ 129 h 391"/>
              <a:gd name="T68" fmla="*/ 112 w 224"/>
              <a:gd name="T69" fmla="*/ 0 h 391"/>
              <a:gd name="T70" fmla="*/ 136 w 224"/>
              <a:gd name="T71" fmla="*/ 4 h 391"/>
              <a:gd name="T72" fmla="*/ 156 w 224"/>
              <a:gd name="T73" fmla="*/ 18 h 391"/>
              <a:gd name="T74" fmla="*/ 170 w 224"/>
              <a:gd name="T75" fmla="*/ 38 h 391"/>
              <a:gd name="T76" fmla="*/ 176 w 224"/>
              <a:gd name="T77" fmla="*/ 64 h 391"/>
              <a:gd name="T78" fmla="*/ 176 w 224"/>
              <a:gd name="T79" fmla="*/ 201 h 391"/>
              <a:gd name="T80" fmla="*/ 170 w 224"/>
              <a:gd name="T81" fmla="*/ 225 h 391"/>
              <a:gd name="T82" fmla="*/ 156 w 224"/>
              <a:gd name="T83" fmla="*/ 245 h 391"/>
              <a:gd name="T84" fmla="*/ 136 w 224"/>
              <a:gd name="T85" fmla="*/ 259 h 391"/>
              <a:gd name="T86" fmla="*/ 112 w 224"/>
              <a:gd name="T87" fmla="*/ 265 h 391"/>
              <a:gd name="T88" fmla="*/ 86 w 224"/>
              <a:gd name="T89" fmla="*/ 259 h 391"/>
              <a:gd name="T90" fmla="*/ 66 w 224"/>
              <a:gd name="T91" fmla="*/ 245 h 391"/>
              <a:gd name="T92" fmla="*/ 52 w 224"/>
              <a:gd name="T93" fmla="*/ 225 h 391"/>
              <a:gd name="T94" fmla="*/ 48 w 224"/>
              <a:gd name="T95" fmla="*/ 201 h 391"/>
              <a:gd name="T96" fmla="*/ 48 w 224"/>
              <a:gd name="T97" fmla="*/ 64 h 391"/>
              <a:gd name="T98" fmla="*/ 52 w 224"/>
              <a:gd name="T99" fmla="*/ 38 h 391"/>
              <a:gd name="T100" fmla="*/ 66 w 224"/>
              <a:gd name="T101" fmla="*/ 18 h 391"/>
              <a:gd name="T102" fmla="*/ 86 w 224"/>
              <a:gd name="T103" fmla="*/ 4 h 391"/>
              <a:gd name="T104" fmla="*/ 112 w 224"/>
              <a:gd name="T105" fmla="*/ 0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4" h="391">
                <a:moveTo>
                  <a:pt x="0" y="129"/>
                </a:moveTo>
                <a:lnTo>
                  <a:pt x="16" y="129"/>
                </a:lnTo>
                <a:lnTo>
                  <a:pt x="16" y="201"/>
                </a:lnTo>
                <a:lnTo>
                  <a:pt x="20" y="231"/>
                </a:lnTo>
                <a:lnTo>
                  <a:pt x="34" y="257"/>
                </a:lnTo>
                <a:lnTo>
                  <a:pt x="54" y="277"/>
                </a:lnTo>
                <a:lnTo>
                  <a:pt x="82" y="291"/>
                </a:lnTo>
                <a:lnTo>
                  <a:pt x="112" y="297"/>
                </a:lnTo>
                <a:lnTo>
                  <a:pt x="142" y="291"/>
                </a:lnTo>
                <a:lnTo>
                  <a:pt x="168" y="277"/>
                </a:lnTo>
                <a:lnTo>
                  <a:pt x="188" y="257"/>
                </a:lnTo>
                <a:lnTo>
                  <a:pt x="202" y="231"/>
                </a:lnTo>
                <a:lnTo>
                  <a:pt x="208" y="201"/>
                </a:lnTo>
                <a:lnTo>
                  <a:pt x="208" y="129"/>
                </a:lnTo>
                <a:lnTo>
                  <a:pt x="224" y="129"/>
                </a:lnTo>
                <a:lnTo>
                  <a:pt x="224" y="201"/>
                </a:lnTo>
                <a:lnTo>
                  <a:pt x="218" y="235"/>
                </a:lnTo>
                <a:lnTo>
                  <a:pt x="204" y="263"/>
                </a:lnTo>
                <a:lnTo>
                  <a:pt x="182" y="287"/>
                </a:lnTo>
                <a:lnTo>
                  <a:pt x="152" y="305"/>
                </a:lnTo>
                <a:lnTo>
                  <a:pt x="120" y="311"/>
                </a:lnTo>
                <a:lnTo>
                  <a:pt x="120" y="375"/>
                </a:lnTo>
                <a:lnTo>
                  <a:pt x="176" y="375"/>
                </a:lnTo>
                <a:lnTo>
                  <a:pt x="176" y="391"/>
                </a:lnTo>
                <a:lnTo>
                  <a:pt x="48" y="391"/>
                </a:lnTo>
                <a:lnTo>
                  <a:pt x="48" y="375"/>
                </a:lnTo>
                <a:lnTo>
                  <a:pt x="104" y="375"/>
                </a:lnTo>
                <a:lnTo>
                  <a:pt x="104" y="311"/>
                </a:lnTo>
                <a:lnTo>
                  <a:pt x="70" y="305"/>
                </a:lnTo>
                <a:lnTo>
                  <a:pt x="42" y="287"/>
                </a:lnTo>
                <a:lnTo>
                  <a:pt x="20" y="263"/>
                </a:lnTo>
                <a:lnTo>
                  <a:pt x="4" y="235"/>
                </a:lnTo>
                <a:lnTo>
                  <a:pt x="0" y="201"/>
                </a:lnTo>
                <a:lnTo>
                  <a:pt x="0" y="129"/>
                </a:lnTo>
                <a:close/>
                <a:moveTo>
                  <a:pt x="112" y="0"/>
                </a:moveTo>
                <a:lnTo>
                  <a:pt x="136" y="4"/>
                </a:lnTo>
                <a:lnTo>
                  <a:pt x="156" y="18"/>
                </a:lnTo>
                <a:lnTo>
                  <a:pt x="170" y="38"/>
                </a:lnTo>
                <a:lnTo>
                  <a:pt x="176" y="64"/>
                </a:lnTo>
                <a:lnTo>
                  <a:pt x="176" y="201"/>
                </a:lnTo>
                <a:lnTo>
                  <a:pt x="170" y="225"/>
                </a:lnTo>
                <a:lnTo>
                  <a:pt x="156" y="245"/>
                </a:lnTo>
                <a:lnTo>
                  <a:pt x="136" y="259"/>
                </a:lnTo>
                <a:lnTo>
                  <a:pt x="112" y="265"/>
                </a:lnTo>
                <a:lnTo>
                  <a:pt x="86" y="259"/>
                </a:lnTo>
                <a:lnTo>
                  <a:pt x="66" y="245"/>
                </a:lnTo>
                <a:lnTo>
                  <a:pt x="52" y="225"/>
                </a:lnTo>
                <a:lnTo>
                  <a:pt x="48" y="201"/>
                </a:lnTo>
                <a:lnTo>
                  <a:pt x="48" y="64"/>
                </a:lnTo>
                <a:lnTo>
                  <a:pt x="52" y="38"/>
                </a:lnTo>
                <a:lnTo>
                  <a:pt x="66" y="18"/>
                </a:lnTo>
                <a:lnTo>
                  <a:pt x="86" y="4"/>
                </a:lnTo>
                <a:lnTo>
                  <a:pt x="112" y="0"/>
                </a:lnTo>
                <a:close/>
              </a:path>
            </a:pathLst>
          </a:custGeom>
          <a:solidFill>
            <a:srgbClr val="D3381C"/>
          </a:solidFill>
          <a:ln w="0">
            <a:solidFill>
              <a:srgbClr val="D3381C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9"/>
          <p:cNvSpPr>
            <a:spLocks noEditPoints="1"/>
          </p:cNvSpPr>
          <p:nvPr/>
        </p:nvSpPr>
        <p:spPr bwMode="auto">
          <a:xfrm>
            <a:off x="7613524" y="3265058"/>
            <a:ext cx="317500" cy="316707"/>
          </a:xfrm>
          <a:custGeom>
            <a:avLst/>
            <a:gdLst>
              <a:gd name="T0" fmla="*/ 288 w 400"/>
              <a:gd name="T1" fmla="*/ 104 h 399"/>
              <a:gd name="T2" fmla="*/ 192 w 400"/>
              <a:gd name="T3" fmla="*/ 315 h 399"/>
              <a:gd name="T4" fmla="*/ 192 w 400"/>
              <a:gd name="T5" fmla="*/ 199 h 399"/>
              <a:gd name="T6" fmla="*/ 76 w 400"/>
              <a:gd name="T7" fmla="*/ 199 h 399"/>
              <a:gd name="T8" fmla="*/ 288 w 400"/>
              <a:gd name="T9" fmla="*/ 104 h 399"/>
              <a:gd name="T10" fmla="*/ 200 w 400"/>
              <a:gd name="T11" fmla="*/ 16 h 399"/>
              <a:gd name="T12" fmla="*/ 158 w 400"/>
              <a:gd name="T13" fmla="*/ 20 h 399"/>
              <a:gd name="T14" fmla="*/ 118 w 400"/>
              <a:gd name="T15" fmla="*/ 34 h 399"/>
              <a:gd name="T16" fmla="*/ 84 w 400"/>
              <a:gd name="T17" fmla="*/ 56 h 399"/>
              <a:gd name="T18" fmla="*/ 56 w 400"/>
              <a:gd name="T19" fmla="*/ 84 h 399"/>
              <a:gd name="T20" fmla="*/ 34 w 400"/>
              <a:gd name="T21" fmla="*/ 118 h 399"/>
              <a:gd name="T22" fmla="*/ 20 w 400"/>
              <a:gd name="T23" fmla="*/ 157 h 399"/>
              <a:gd name="T24" fmla="*/ 16 w 400"/>
              <a:gd name="T25" fmla="*/ 199 h 399"/>
              <a:gd name="T26" fmla="*/ 20 w 400"/>
              <a:gd name="T27" fmla="*/ 243 h 399"/>
              <a:gd name="T28" fmla="*/ 34 w 400"/>
              <a:gd name="T29" fmla="*/ 281 h 399"/>
              <a:gd name="T30" fmla="*/ 56 w 400"/>
              <a:gd name="T31" fmla="*/ 315 h 399"/>
              <a:gd name="T32" fmla="*/ 84 w 400"/>
              <a:gd name="T33" fmla="*/ 343 h 399"/>
              <a:gd name="T34" fmla="*/ 118 w 400"/>
              <a:gd name="T35" fmla="*/ 365 h 399"/>
              <a:gd name="T36" fmla="*/ 158 w 400"/>
              <a:gd name="T37" fmla="*/ 379 h 399"/>
              <a:gd name="T38" fmla="*/ 200 w 400"/>
              <a:gd name="T39" fmla="*/ 383 h 399"/>
              <a:gd name="T40" fmla="*/ 242 w 400"/>
              <a:gd name="T41" fmla="*/ 379 h 399"/>
              <a:gd name="T42" fmla="*/ 280 w 400"/>
              <a:gd name="T43" fmla="*/ 365 h 399"/>
              <a:gd name="T44" fmla="*/ 314 w 400"/>
              <a:gd name="T45" fmla="*/ 343 h 399"/>
              <a:gd name="T46" fmla="*/ 342 w 400"/>
              <a:gd name="T47" fmla="*/ 315 h 399"/>
              <a:gd name="T48" fmla="*/ 364 w 400"/>
              <a:gd name="T49" fmla="*/ 281 h 399"/>
              <a:gd name="T50" fmla="*/ 378 w 400"/>
              <a:gd name="T51" fmla="*/ 243 h 399"/>
              <a:gd name="T52" fmla="*/ 384 w 400"/>
              <a:gd name="T53" fmla="*/ 199 h 399"/>
              <a:gd name="T54" fmla="*/ 378 w 400"/>
              <a:gd name="T55" fmla="*/ 157 h 399"/>
              <a:gd name="T56" fmla="*/ 364 w 400"/>
              <a:gd name="T57" fmla="*/ 118 h 399"/>
              <a:gd name="T58" fmla="*/ 342 w 400"/>
              <a:gd name="T59" fmla="*/ 84 h 399"/>
              <a:gd name="T60" fmla="*/ 314 w 400"/>
              <a:gd name="T61" fmla="*/ 56 h 399"/>
              <a:gd name="T62" fmla="*/ 280 w 400"/>
              <a:gd name="T63" fmla="*/ 34 h 399"/>
              <a:gd name="T64" fmla="*/ 242 w 400"/>
              <a:gd name="T65" fmla="*/ 20 h 399"/>
              <a:gd name="T66" fmla="*/ 200 w 400"/>
              <a:gd name="T67" fmla="*/ 16 h 399"/>
              <a:gd name="T68" fmla="*/ 200 w 400"/>
              <a:gd name="T69" fmla="*/ 0 h 399"/>
              <a:gd name="T70" fmla="*/ 246 w 400"/>
              <a:gd name="T71" fmla="*/ 4 h 399"/>
              <a:gd name="T72" fmla="*/ 288 w 400"/>
              <a:gd name="T73" fmla="*/ 20 h 399"/>
              <a:gd name="T74" fmla="*/ 324 w 400"/>
              <a:gd name="T75" fmla="*/ 44 h 399"/>
              <a:gd name="T76" fmla="*/ 356 w 400"/>
              <a:gd name="T77" fmla="*/ 74 h 399"/>
              <a:gd name="T78" fmla="*/ 378 w 400"/>
              <a:gd name="T79" fmla="*/ 112 h 399"/>
              <a:gd name="T80" fmla="*/ 394 w 400"/>
              <a:gd name="T81" fmla="*/ 155 h 399"/>
              <a:gd name="T82" fmla="*/ 400 w 400"/>
              <a:gd name="T83" fmla="*/ 199 h 399"/>
              <a:gd name="T84" fmla="*/ 394 w 400"/>
              <a:gd name="T85" fmla="*/ 245 h 399"/>
              <a:gd name="T86" fmla="*/ 378 w 400"/>
              <a:gd name="T87" fmla="*/ 287 h 399"/>
              <a:gd name="T88" fmla="*/ 356 w 400"/>
              <a:gd name="T89" fmla="*/ 325 h 399"/>
              <a:gd name="T90" fmla="*/ 324 w 400"/>
              <a:gd name="T91" fmla="*/ 355 h 399"/>
              <a:gd name="T92" fmla="*/ 288 w 400"/>
              <a:gd name="T93" fmla="*/ 379 h 399"/>
              <a:gd name="T94" fmla="*/ 246 w 400"/>
              <a:gd name="T95" fmla="*/ 395 h 399"/>
              <a:gd name="T96" fmla="*/ 200 w 400"/>
              <a:gd name="T97" fmla="*/ 399 h 399"/>
              <a:gd name="T98" fmla="*/ 154 w 400"/>
              <a:gd name="T99" fmla="*/ 395 h 399"/>
              <a:gd name="T100" fmla="*/ 112 w 400"/>
              <a:gd name="T101" fmla="*/ 379 h 399"/>
              <a:gd name="T102" fmla="*/ 74 w 400"/>
              <a:gd name="T103" fmla="*/ 355 h 399"/>
              <a:gd name="T104" fmla="*/ 44 w 400"/>
              <a:gd name="T105" fmla="*/ 325 h 399"/>
              <a:gd name="T106" fmla="*/ 20 w 400"/>
              <a:gd name="T107" fmla="*/ 287 h 399"/>
              <a:gd name="T108" fmla="*/ 4 w 400"/>
              <a:gd name="T109" fmla="*/ 245 h 399"/>
              <a:gd name="T110" fmla="*/ 0 w 400"/>
              <a:gd name="T111" fmla="*/ 199 h 399"/>
              <a:gd name="T112" fmla="*/ 4 w 400"/>
              <a:gd name="T113" fmla="*/ 155 h 399"/>
              <a:gd name="T114" fmla="*/ 20 w 400"/>
              <a:gd name="T115" fmla="*/ 112 h 399"/>
              <a:gd name="T116" fmla="*/ 44 w 400"/>
              <a:gd name="T117" fmla="*/ 74 h 399"/>
              <a:gd name="T118" fmla="*/ 74 w 400"/>
              <a:gd name="T119" fmla="*/ 44 h 399"/>
              <a:gd name="T120" fmla="*/ 112 w 400"/>
              <a:gd name="T121" fmla="*/ 20 h 399"/>
              <a:gd name="T122" fmla="*/ 154 w 400"/>
              <a:gd name="T123" fmla="*/ 4 h 399"/>
              <a:gd name="T124" fmla="*/ 200 w 400"/>
              <a:gd name="T125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0" h="399">
                <a:moveTo>
                  <a:pt x="288" y="104"/>
                </a:moveTo>
                <a:lnTo>
                  <a:pt x="192" y="315"/>
                </a:lnTo>
                <a:lnTo>
                  <a:pt x="192" y="199"/>
                </a:lnTo>
                <a:lnTo>
                  <a:pt x="76" y="199"/>
                </a:lnTo>
                <a:lnTo>
                  <a:pt x="288" y="104"/>
                </a:lnTo>
                <a:close/>
                <a:moveTo>
                  <a:pt x="200" y="16"/>
                </a:moveTo>
                <a:lnTo>
                  <a:pt x="158" y="20"/>
                </a:lnTo>
                <a:lnTo>
                  <a:pt x="118" y="34"/>
                </a:lnTo>
                <a:lnTo>
                  <a:pt x="84" y="56"/>
                </a:lnTo>
                <a:lnTo>
                  <a:pt x="56" y="84"/>
                </a:lnTo>
                <a:lnTo>
                  <a:pt x="34" y="118"/>
                </a:lnTo>
                <a:lnTo>
                  <a:pt x="20" y="157"/>
                </a:lnTo>
                <a:lnTo>
                  <a:pt x="16" y="199"/>
                </a:lnTo>
                <a:lnTo>
                  <a:pt x="20" y="243"/>
                </a:lnTo>
                <a:lnTo>
                  <a:pt x="34" y="281"/>
                </a:lnTo>
                <a:lnTo>
                  <a:pt x="56" y="315"/>
                </a:lnTo>
                <a:lnTo>
                  <a:pt x="84" y="343"/>
                </a:lnTo>
                <a:lnTo>
                  <a:pt x="118" y="365"/>
                </a:lnTo>
                <a:lnTo>
                  <a:pt x="158" y="379"/>
                </a:lnTo>
                <a:lnTo>
                  <a:pt x="200" y="383"/>
                </a:lnTo>
                <a:lnTo>
                  <a:pt x="242" y="379"/>
                </a:lnTo>
                <a:lnTo>
                  <a:pt x="280" y="365"/>
                </a:lnTo>
                <a:lnTo>
                  <a:pt x="314" y="343"/>
                </a:lnTo>
                <a:lnTo>
                  <a:pt x="342" y="315"/>
                </a:lnTo>
                <a:lnTo>
                  <a:pt x="364" y="281"/>
                </a:lnTo>
                <a:lnTo>
                  <a:pt x="378" y="243"/>
                </a:lnTo>
                <a:lnTo>
                  <a:pt x="384" y="199"/>
                </a:lnTo>
                <a:lnTo>
                  <a:pt x="378" y="157"/>
                </a:lnTo>
                <a:lnTo>
                  <a:pt x="364" y="118"/>
                </a:lnTo>
                <a:lnTo>
                  <a:pt x="342" y="84"/>
                </a:lnTo>
                <a:lnTo>
                  <a:pt x="314" y="56"/>
                </a:lnTo>
                <a:lnTo>
                  <a:pt x="280" y="34"/>
                </a:lnTo>
                <a:lnTo>
                  <a:pt x="242" y="20"/>
                </a:lnTo>
                <a:lnTo>
                  <a:pt x="200" y="16"/>
                </a:lnTo>
                <a:close/>
                <a:moveTo>
                  <a:pt x="200" y="0"/>
                </a:moveTo>
                <a:lnTo>
                  <a:pt x="246" y="4"/>
                </a:lnTo>
                <a:lnTo>
                  <a:pt x="288" y="20"/>
                </a:lnTo>
                <a:lnTo>
                  <a:pt x="324" y="44"/>
                </a:lnTo>
                <a:lnTo>
                  <a:pt x="356" y="74"/>
                </a:lnTo>
                <a:lnTo>
                  <a:pt x="378" y="112"/>
                </a:lnTo>
                <a:lnTo>
                  <a:pt x="394" y="155"/>
                </a:lnTo>
                <a:lnTo>
                  <a:pt x="400" y="199"/>
                </a:lnTo>
                <a:lnTo>
                  <a:pt x="394" y="245"/>
                </a:lnTo>
                <a:lnTo>
                  <a:pt x="378" y="287"/>
                </a:lnTo>
                <a:lnTo>
                  <a:pt x="356" y="325"/>
                </a:lnTo>
                <a:lnTo>
                  <a:pt x="324" y="355"/>
                </a:lnTo>
                <a:lnTo>
                  <a:pt x="288" y="379"/>
                </a:lnTo>
                <a:lnTo>
                  <a:pt x="246" y="395"/>
                </a:lnTo>
                <a:lnTo>
                  <a:pt x="200" y="399"/>
                </a:lnTo>
                <a:lnTo>
                  <a:pt x="154" y="395"/>
                </a:lnTo>
                <a:lnTo>
                  <a:pt x="112" y="379"/>
                </a:lnTo>
                <a:lnTo>
                  <a:pt x="74" y="355"/>
                </a:lnTo>
                <a:lnTo>
                  <a:pt x="44" y="325"/>
                </a:lnTo>
                <a:lnTo>
                  <a:pt x="20" y="287"/>
                </a:lnTo>
                <a:lnTo>
                  <a:pt x="4" y="245"/>
                </a:lnTo>
                <a:lnTo>
                  <a:pt x="0" y="199"/>
                </a:lnTo>
                <a:lnTo>
                  <a:pt x="4" y="155"/>
                </a:lnTo>
                <a:lnTo>
                  <a:pt x="20" y="112"/>
                </a:lnTo>
                <a:lnTo>
                  <a:pt x="44" y="74"/>
                </a:lnTo>
                <a:lnTo>
                  <a:pt x="74" y="44"/>
                </a:lnTo>
                <a:lnTo>
                  <a:pt x="112" y="20"/>
                </a:lnTo>
                <a:lnTo>
                  <a:pt x="154" y="4"/>
                </a:lnTo>
                <a:lnTo>
                  <a:pt x="200" y="0"/>
                </a:lnTo>
                <a:close/>
              </a:path>
            </a:pathLst>
          </a:custGeom>
          <a:solidFill>
            <a:srgbClr val="D3381C"/>
          </a:solidFill>
          <a:ln w="0">
            <a:solidFill>
              <a:srgbClr val="D3381C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47"/>
          <p:cNvSpPr>
            <a:spLocks noEditPoints="1"/>
          </p:cNvSpPr>
          <p:nvPr/>
        </p:nvSpPr>
        <p:spPr bwMode="auto">
          <a:xfrm>
            <a:off x="5923432" y="1663391"/>
            <a:ext cx="317500" cy="318294"/>
          </a:xfrm>
          <a:custGeom>
            <a:avLst/>
            <a:gdLst>
              <a:gd name="T0" fmla="*/ 216 w 400"/>
              <a:gd name="T1" fmla="*/ 240 h 401"/>
              <a:gd name="T2" fmla="*/ 200 w 400"/>
              <a:gd name="T3" fmla="*/ 224 h 401"/>
              <a:gd name="T4" fmla="*/ 158 w 400"/>
              <a:gd name="T5" fmla="*/ 70 h 401"/>
              <a:gd name="T6" fmla="*/ 64 w 400"/>
              <a:gd name="T7" fmla="*/ 142 h 401"/>
              <a:gd name="T8" fmla="*/ 50 w 400"/>
              <a:gd name="T9" fmla="*/ 262 h 401"/>
              <a:gd name="T10" fmla="*/ 120 w 400"/>
              <a:gd name="T11" fmla="*/ 355 h 401"/>
              <a:gd name="T12" fmla="*/ 240 w 400"/>
              <a:gd name="T13" fmla="*/ 371 h 401"/>
              <a:gd name="T14" fmla="*/ 334 w 400"/>
              <a:gd name="T15" fmla="*/ 298 h 401"/>
              <a:gd name="T16" fmla="*/ 350 w 400"/>
              <a:gd name="T17" fmla="*/ 178 h 401"/>
              <a:gd name="T18" fmla="*/ 278 w 400"/>
              <a:gd name="T19" fmla="*/ 86 h 401"/>
              <a:gd name="T20" fmla="*/ 200 w 400"/>
              <a:gd name="T21" fmla="*/ 48 h 401"/>
              <a:gd name="T22" fmla="*/ 320 w 400"/>
              <a:gd name="T23" fmla="*/ 98 h 401"/>
              <a:gd name="T24" fmla="*/ 372 w 400"/>
              <a:gd name="T25" fmla="*/ 220 h 401"/>
              <a:gd name="T26" fmla="*/ 320 w 400"/>
              <a:gd name="T27" fmla="*/ 343 h 401"/>
              <a:gd name="T28" fmla="*/ 308 w 400"/>
              <a:gd name="T29" fmla="*/ 353 h 401"/>
              <a:gd name="T30" fmla="*/ 200 w 400"/>
              <a:gd name="T31" fmla="*/ 393 h 401"/>
              <a:gd name="T32" fmla="*/ 90 w 400"/>
              <a:gd name="T33" fmla="*/ 353 h 401"/>
              <a:gd name="T34" fmla="*/ 78 w 400"/>
              <a:gd name="T35" fmla="*/ 343 h 401"/>
              <a:gd name="T36" fmla="*/ 28 w 400"/>
              <a:gd name="T37" fmla="*/ 220 h 401"/>
              <a:gd name="T38" fmla="*/ 78 w 400"/>
              <a:gd name="T39" fmla="*/ 98 h 401"/>
              <a:gd name="T40" fmla="*/ 200 w 400"/>
              <a:gd name="T41" fmla="*/ 48 h 401"/>
              <a:gd name="T42" fmla="*/ 302 w 400"/>
              <a:gd name="T43" fmla="*/ 18 h 401"/>
              <a:gd name="T44" fmla="*/ 292 w 400"/>
              <a:gd name="T45" fmla="*/ 22 h 401"/>
              <a:gd name="T46" fmla="*/ 380 w 400"/>
              <a:gd name="T47" fmla="*/ 96 h 401"/>
              <a:gd name="T48" fmla="*/ 382 w 400"/>
              <a:gd name="T49" fmla="*/ 88 h 401"/>
              <a:gd name="T50" fmla="*/ 368 w 400"/>
              <a:gd name="T51" fmla="*/ 40 h 401"/>
              <a:gd name="T52" fmla="*/ 320 w 400"/>
              <a:gd name="T53" fmla="*/ 16 h 401"/>
              <a:gd name="T54" fmla="*/ 46 w 400"/>
              <a:gd name="T55" fmla="*/ 26 h 401"/>
              <a:gd name="T56" fmla="*/ 16 w 400"/>
              <a:gd name="T57" fmla="*/ 80 h 401"/>
              <a:gd name="T58" fmla="*/ 20 w 400"/>
              <a:gd name="T59" fmla="*/ 96 h 401"/>
              <a:gd name="T60" fmla="*/ 108 w 400"/>
              <a:gd name="T61" fmla="*/ 24 h 401"/>
              <a:gd name="T62" fmla="*/ 102 w 400"/>
              <a:gd name="T63" fmla="*/ 20 h 401"/>
              <a:gd name="T64" fmla="*/ 80 w 400"/>
              <a:gd name="T65" fmla="*/ 16 h 401"/>
              <a:gd name="T66" fmla="*/ 364 w 400"/>
              <a:gd name="T67" fmla="*/ 14 h 401"/>
              <a:gd name="T68" fmla="*/ 398 w 400"/>
              <a:gd name="T69" fmla="*/ 64 h 401"/>
              <a:gd name="T70" fmla="*/ 394 w 400"/>
              <a:gd name="T71" fmla="*/ 110 h 401"/>
              <a:gd name="T72" fmla="*/ 264 w 400"/>
              <a:gd name="T73" fmla="*/ 20 h 401"/>
              <a:gd name="T74" fmla="*/ 286 w 400"/>
              <a:gd name="T75" fmla="*/ 8 h 401"/>
              <a:gd name="T76" fmla="*/ 80 w 400"/>
              <a:gd name="T77" fmla="*/ 0 h 401"/>
              <a:gd name="T78" fmla="*/ 126 w 400"/>
              <a:gd name="T79" fmla="*/ 14 h 401"/>
              <a:gd name="T80" fmla="*/ 12 w 400"/>
              <a:gd name="T81" fmla="*/ 124 h 401"/>
              <a:gd name="T82" fmla="*/ 2 w 400"/>
              <a:gd name="T83" fmla="*/ 96 h 401"/>
              <a:gd name="T84" fmla="*/ 8 w 400"/>
              <a:gd name="T85" fmla="*/ 46 h 401"/>
              <a:gd name="T86" fmla="*/ 54 w 400"/>
              <a:gd name="T87" fmla="*/ 4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0" h="401">
                <a:moveTo>
                  <a:pt x="200" y="96"/>
                </a:moveTo>
                <a:lnTo>
                  <a:pt x="216" y="96"/>
                </a:lnTo>
                <a:lnTo>
                  <a:pt x="216" y="240"/>
                </a:lnTo>
                <a:lnTo>
                  <a:pt x="120" y="240"/>
                </a:lnTo>
                <a:lnTo>
                  <a:pt x="120" y="224"/>
                </a:lnTo>
                <a:lnTo>
                  <a:pt x="200" y="224"/>
                </a:lnTo>
                <a:lnTo>
                  <a:pt x="200" y="96"/>
                </a:lnTo>
                <a:close/>
                <a:moveTo>
                  <a:pt x="200" y="64"/>
                </a:moveTo>
                <a:lnTo>
                  <a:pt x="158" y="70"/>
                </a:lnTo>
                <a:lnTo>
                  <a:pt x="120" y="86"/>
                </a:lnTo>
                <a:lnTo>
                  <a:pt x="90" y="110"/>
                </a:lnTo>
                <a:lnTo>
                  <a:pt x="64" y="142"/>
                </a:lnTo>
                <a:lnTo>
                  <a:pt x="50" y="178"/>
                </a:lnTo>
                <a:lnTo>
                  <a:pt x="44" y="220"/>
                </a:lnTo>
                <a:lnTo>
                  <a:pt x="50" y="262"/>
                </a:lnTo>
                <a:lnTo>
                  <a:pt x="64" y="298"/>
                </a:lnTo>
                <a:lnTo>
                  <a:pt x="90" y="331"/>
                </a:lnTo>
                <a:lnTo>
                  <a:pt x="120" y="355"/>
                </a:lnTo>
                <a:lnTo>
                  <a:pt x="158" y="371"/>
                </a:lnTo>
                <a:lnTo>
                  <a:pt x="200" y="377"/>
                </a:lnTo>
                <a:lnTo>
                  <a:pt x="240" y="371"/>
                </a:lnTo>
                <a:lnTo>
                  <a:pt x="278" y="355"/>
                </a:lnTo>
                <a:lnTo>
                  <a:pt x="310" y="331"/>
                </a:lnTo>
                <a:lnTo>
                  <a:pt x="334" y="298"/>
                </a:lnTo>
                <a:lnTo>
                  <a:pt x="350" y="262"/>
                </a:lnTo>
                <a:lnTo>
                  <a:pt x="356" y="220"/>
                </a:lnTo>
                <a:lnTo>
                  <a:pt x="350" y="178"/>
                </a:lnTo>
                <a:lnTo>
                  <a:pt x="334" y="142"/>
                </a:lnTo>
                <a:lnTo>
                  <a:pt x="310" y="110"/>
                </a:lnTo>
                <a:lnTo>
                  <a:pt x="278" y="86"/>
                </a:lnTo>
                <a:lnTo>
                  <a:pt x="240" y="70"/>
                </a:lnTo>
                <a:lnTo>
                  <a:pt x="200" y="64"/>
                </a:lnTo>
                <a:close/>
                <a:moveTo>
                  <a:pt x="200" y="48"/>
                </a:moveTo>
                <a:lnTo>
                  <a:pt x="246" y="54"/>
                </a:lnTo>
                <a:lnTo>
                  <a:pt x="286" y="72"/>
                </a:lnTo>
                <a:lnTo>
                  <a:pt x="320" y="98"/>
                </a:lnTo>
                <a:lnTo>
                  <a:pt x="348" y="134"/>
                </a:lnTo>
                <a:lnTo>
                  <a:pt x="366" y="174"/>
                </a:lnTo>
                <a:lnTo>
                  <a:pt x="372" y="220"/>
                </a:lnTo>
                <a:lnTo>
                  <a:pt x="366" y="266"/>
                </a:lnTo>
                <a:lnTo>
                  <a:pt x="348" y="306"/>
                </a:lnTo>
                <a:lnTo>
                  <a:pt x="320" y="343"/>
                </a:lnTo>
                <a:lnTo>
                  <a:pt x="368" y="389"/>
                </a:lnTo>
                <a:lnTo>
                  <a:pt x="356" y="401"/>
                </a:lnTo>
                <a:lnTo>
                  <a:pt x="308" y="353"/>
                </a:lnTo>
                <a:lnTo>
                  <a:pt x="276" y="375"/>
                </a:lnTo>
                <a:lnTo>
                  <a:pt x="240" y="389"/>
                </a:lnTo>
                <a:lnTo>
                  <a:pt x="200" y="393"/>
                </a:lnTo>
                <a:lnTo>
                  <a:pt x="160" y="389"/>
                </a:lnTo>
                <a:lnTo>
                  <a:pt x="122" y="375"/>
                </a:lnTo>
                <a:lnTo>
                  <a:pt x="90" y="353"/>
                </a:lnTo>
                <a:lnTo>
                  <a:pt x="44" y="399"/>
                </a:lnTo>
                <a:lnTo>
                  <a:pt x="32" y="389"/>
                </a:lnTo>
                <a:lnTo>
                  <a:pt x="78" y="343"/>
                </a:lnTo>
                <a:lnTo>
                  <a:pt x="52" y="306"/>
                </a:lnTo>
                <a:lnTo>
                  <a:pt x="34" y="266"/>
                </a:lnTo>
                <a:lnTo>
                  <a:pt x="28" y="220"/>
                </a:lnTo>
                <a:lnTo>
                  <a:pt x="34" y="174"/>
                </a:lnTo>
                <a:lnTo>
                  <a:pt x="52" y="134"/>
                </a:lnTo>
                <a:lnTo>
                  <a:pt x="78" y="98"/>
                </a:lnTo>
                <a:lnTo>
                  <a:pt x="112" y="72"/>
                </a:lnTo>
                <a:lnTo>
                  <a:pt x="154" y="54"/>
                </a:lnTo>
                <a:lnTo>
                  <a:pt x="200" y="48"/>
                </a:lnTo>
                <a:close/>
                <a:moveTo>
                  <a:pt x="320" y="16"/>
                </a:moveTo>
                <a:lnTo>
                  <a:pt x="310" y="16"/>
                </a:lnTo>
                <a:lnTo>
                  <a:pt x="302" y="18"/>
                </a:lnTo>
                <a:lnTo>
                  <a:pt x="298" y="20"/>
                </a:lnTo>
                <a:lnTo>
                  <a:pt x="294" y="22"/>
                </a:lnTo>
                <a:lnTo>
                  <a:pt x="292" y="22"/>
                </a:lnTo>
                <a:lnTo>
                  <a:pt x="292" y="24"/>
                </a:lnTo>
                <a:lnTo>
                  <a:pt x="292" y="24"/>
                </a:lnTo>
                <a:lnTo>
                  <a:pt x="380" y="96"/>
                </a:lnTo>
                <a:lnTo>
                  <a:pt x="380" y="96"/>
                </a:lnTo>
                <a:lnTo>
                  <a:pt x="382" y="92"/>
                </a:lnTo>
                <a:lnTo>
                  <a:pt x="382" y="88"/>
                </a:lnTo>
                <a:lnTo>
                  <a:pt x="384" y="80"/>
                </a:lnTo>
                <a:lnTo>
                  <a:pt x="380" y="58"/>
                </a:lnTo>
                <a:lnTo>
                  <a:pt x="368" y="40"/>
                </a:lnTo>
                <a:lnTo>
                  <a:pt x="352" y="26"/>
                </a:lnTo>
                <a:lnTo>
                  <a:pt x="336" y="18"/>
                </a:lnTo>
                <a:lnTo>
                  <a:pt x="320" y="16"/>
                </a:lnTo>
                <a:close/>
                <a:moveTo>
                  <a:pt x="80" y="16"/>
                </a:moveTo>
                <a:lnTo>
                  <a:pt x="64" y="18"/>
                </a:lnTo>
                <a:lnTo>
                  <a:pt x="46" y="26"/>
                </a:lnTo>
                <a:lnTo>
                  <a:pt x="30" y="40"/>
                </a:lnTo>
                <a:lnTo>
                  <a:pt x="20" y="58"/>
                </a:lnTo>
                <a:lnTo>
                  <a:pt x="16" y="80"/>
                </a:lnTo>
                <a:lnTo>
                  <a:pt x="16" y="88"/>
                </a:lnTo>
                <a:lnTo>
                  <a:pt x="18" y="92"/>
                </a:lnTo>
                <a:lnTo>
                  <a:pt x="20" y="96"/>
                </a:lnTo>
                <a:lnTo>
                  <a:pt x="20" y="96"/>
                </a:lnTo>
                <a:lnTo>
                  <a:pt x="108" y="24"/>
                </a:lnTo>
                <a:lnTo>
                  <a:pt x="108" y="24"/>
                </a:lnTo>
                <a:lnTo>
                  <a:pt x="106" y="22"/>
                </a:lnTo>
                <a:lnTo>
                  <a:pt x="104" y="22"/>
                </a:lnTo>
                <a:lnTo>
                  <a:pt x="102" y="20"/>
                </a:lnTo>
                <a:lnTo>
                  <a:pt x="96" y="18"/>
                </a:lnTo>
                <a:lnTo>
                  <a:pt x="90" y="16"/>
                </a:lnTo>
                <a:lnTo>
                  <a:pt x="80" y="16"/>
                </a:lnTo>
                <a:close/>
                <a:moveTo>
                  <a:pt x="320" y="0"/>
                </a:moveTo>
                <a:lnTo>
                  <a:pt x="344" y="4"/>
                </a:lnTo>
                <a:lnTo>
                  <a:pt x="364" y="14"/>
                </a:lnTo>
                <a:lnTo>
                  <a:pt x="380" y="28"/>
                </a:lnTo>
                <a:lnTo>
                  <a:pt x="390" y="46"/>
                </a:lnTo>
                <a:lnTo>
                  <a:pt x="398" y="64"/>
                </a:lnTo>
                <a:lnTo>
                  <a:pt x="400" y="80"/>
                </a:lnTo>
                <a:lnTo>
                  <a:pt x="398" y="96"/>
                </a:lnTo>
                <a:lnTo>
                  <a:pt x="394" y="110"/>
                </a:lnTo>
                <a:lnTo>
                  <a:pt x="390" y="120"/>
                </a:lnTo>
                <a:lnTo>
                  <a:pt x="388" y="124"/>
                </a:lnTo>
                <a:lnTo>
                  <a:pt x="264" y="20"/>
                </a:lnTo>
                <a:lnTo>
                  <a:pt x="266" y="18"/>
                </a:lnTo>
                <a:lnTo>
                  <a:pt x="274" y="14"/>
                </a:lnTo>
                <a:lnTo>
                  <a:pt x="286" y="8"/>
                </a:lnTo>
                <a:lnTo>
                  <a:pt x="302" y="2"/>
                </a:lnTo>
                <a:lnTo>
                  <a:pt x="320" y="0"/>
                </a:lnTo>
                <a:close/>
                <a:moveTo>
                  <a:pt x="80" y="0"/>
                </a:moveTo>
                <a:lnTo>
                  <a:pt x="98" y="2"/>
                </a:lnTo>
                <a:lnTo>
                  <a:pt x="114" y="8"/>
                </a:lnTo>
                <a:lnTo>
                  <a:pt x="126" y="14"/>
                </a:lnTo>
                <a:lnTo>
                  <a:pt x="132" y="18"/>
                </a:lnTo>
                <a:lnTo>
                  <a:pt x="136" y="20"/>
                </a:lnTo>
                <a:lnTo>
                  <a:pt x="12" y="124"/>
                </a:lnTo>
                <a:lnTo>
                  <a:pt x="10" y="120"/>
                </a:lnTo>
                <a:lnTo>
                  <a:pt x="6" y="110"/>
                </a:lnTo>
                <a:lnTo>
                  <a:pt x="2" y="96"/>
                </a:lnTo>
                <a:lnTo>
                  <a:pt x="0" y="80"/>
                </a:lnTo>
                <a:lnTo>
                  <a:pt x="2" y="64"/>
                </a:lnTo>
                <a:lnTo>
                  <a:pt x="8" y="46"/>
                </a:lnTo>
                <a:lnTo>
                  <a:pt x="18" y="28"/>
                </a:lnTo>
                <a:lnTo>
                  <a:pt x="34" y="14"/>
                </a:lnTo>
                <a:lnTo>
                  <a:pt x="54" y="4"/>
                </a:lnTo>
                <a:lnTo>
                  <a:pt x="80" y="0"/>
                </a:lnTo>
                <a:close/>
              </a:path>
            </a:pathLst>
          </a:custGeom>
          <a:solidFill>
            <a:srgbClr val="D3381C"/>
          </a:solidFill>
          <a:ln w="0">
            <a:solidFill>
              <a:srgbClr val="D3381C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57"/>
          <p:cNvSpPr>
            <a:spLocks noEditPoints="1"/>
          </p:cNvSpPr>
          <p:nvPr/>
        </p:nvSpPr>
        <p:spPr bwMode="auto">
          <a:xfrm>
            <a:off x="4304244" y="3378562"/>
            <a:ext cx="317500" cy="318294"/>
          </a:xfrm>
          <a:custGeom>
            <a:avLst/>
            <a:gdLst>
              <a:gd name="T0" fmla="*/ 118 w 400"/>
              <a:gd name="T1" fmla="*/ 34 h 401"/>
              <a:gd name="T2" fmla="*/ 34 w 400"/>
              <a:gd name="T3" fmla="*/ 118 h 401"/>
              <a:gd name="T4" fmla="*/ 22 w 400"/>
              <a:gd name="T5" fmla="*/ 243 h 401"/>
              <a:gd name="T6" fmla="*/ 84 w 400"/>
              <a:gd name="T7" fmla="*/ 343 h 401"/>
              <a:gd name="T8" fmla="*/ 88 w 400"/>
              <a:gd name="T9" fmla="*/ 347 h 401"/>
              <a:gd name="T10" fmla="*/ 114 w 400"/>
              <a:gd name="T11" fmla="*/ 363 h 401"/>
              <a:gd name="T12" fmla="*/ 132 w 400"/>
              <a:gd name="T13" fmla="*/ 371 h 401"/>
              <a:gd name="T14" fmla="*/ 132 w 400"/>
              <a:gd name="T15" fmla="*/ 371 h 401"/>
              <a:gd name="T16" fmla="*/ 88 w 400"/>
              <a:gd name="T17" fmla="*/ 345 h 401"/>
              <a:gd name="T18" fmla="*/ 98 w 400"/>
              <a:gd name="T19" fmla="*/ 337 h 401"/>
              <a:gd name="T20" fmla="*/ 150 w 400"/>
              <a:gd name="T21" fmla="*/ 321 h 401"/>
              <a:gd name="T22" fmla="*/ 160 w 400"/>
              <a:gd name="T23" fmla="*/ 287 h 401"/>
              <a:gd name="T24" fmla="*/ 150 w 400"/>
              <a:gd name="T25" fmla="*/ 265 h 401"/>
              <a:gd name="T26" fmla="*/ 150 w 400"/>
              <a:gd name="T27" fmla="*/ 255 h 401"/>
              <a:gd name="T28" fmla="*/ 146 w 400"/>
              <a:gd name="T29" fmla="*/ 241 h 401"/>
              <a:gd name="T30" fmla="*/ 130 w 400"/>
              <a:gd name="T31" fmla="*/ 204 h 401"/>
              <a:gd name="T32" fmla="*/ 126 w 400"/>
              <a:gd name="T33" fmla="*/ 198 h 401"/>
              <a:gd name="T34" fmla="*/ 122 w 400"/>
              <a:gd name="T35" fmla="*/ 184 h 401"/>
              <a:gd name="T36" fmla="*/ 126 w 400"/>
              <a:gd name="T37" fmla="*/ 170 h 401"/>
              <a:gd name="T38" fmla="*/ 128 w 400"/>
              <a:gd name="T39" fmla="*/ 164 h 401"/>
              <a:gd name="T40" fmla="*/ 122 w 400"/>
              <a:gd name="T41" fmla="*/ 120 h 401"/>
              <a:gd name="T42" fmla="*/ 156 w 400"/>
              <a:gd name="T43" fmla="*/ 66 h 401"/>
              <a:gd name="T44" fmla="*/ 228 w 400"/>
              <a:gd name="T45" fmla="*/ 58 h 401"/>
              <a:gd name="T46" fmla="*/ 272 w 400"/>
              <a:gd name="T47" fmla="*/ 98 h 401"/>
              <a:gd name="T48" fmla="*/ 274 w 400"/>
              <a:gd name="T49" fmla="*/ 152 h 401"/>
              <a:gd name="T50" fmla="*/ 274 w 400"/>
              <a:gd name="T51" fmla="*/ 168 h 401"/>
              <a:gd name="T52" fmla="*/ 280 w 400"/>
              <a:gd name="T53" fmla="*/ 178 h 401"/>
              <a:gd name="T54" fmla="*/ 278 w 400"/>
              <a:gd name="T55" fmla="*/ 194 h 401"/>
              <a:gd name="T56" fmla="*/ 274 w 400"/>
              <a:gd name="T57" fmla="*/ 200 h 401"/>
              <a:gd name="T58" fmla="*/ 262 w 400"/>
              <a:gd name="T59" fmla="*/ 229 h 401"/>
              <a:gd name="T60" fmla="*/ 254 w 400"/>
              <a:gd name="T61" fmla="*/ 251 h 401"/>
              <a:gd name="T62" fmla="*/ 252 w 400"/>
              <a:gd name="T63" fmla="*/ 265 h 401"/>
              <a:gd name="T64" fmla="*/ 244 w 400"/>
              <a:gd name="T65" fmla="*/ 277 h 401"/>
              <a:gd name="T66" fmla="*/ 246 w 400"/>
              <a:gd name="T67" fmla="*/ 313 h 401"/>
              <a:gd name="T68" fmla="*/ 284 w 400"/>
              <a:gd name="T69" fmla="*/ 331 h 401"/>
              <a:gd name="T70" fmla="*/ 344 w 400"/>
              <a:gd name="T71" fmla="*/ 313 h 401"/>
              <a:gd name="T72" fmla="*/ 384 w 400"/>
              <a:gd name="T73" fmla="*/ 200 h 401"/>
              <a:gd name="T74" fmla="*/ 344 w 400"/>
              <a:gd name="T75" fmla="*/ 84 h 401"/>
              <a:gd name="T76" fmla="*/ 242 w 400"/>
              <a:gd name="T77" fmla="*/ 20 h 401"/>
              <a:gd name="T78" fmla="*/ 246 w 400"/>
              <a:gd name="T79" fmla="*/ 6 h 401"/>
              <a:gd name="T80" fmla="*/ 356 w 400"/>
              <a:gd name="T81" fmla="*/ 74 h 401"/>
              <a:gd name="T82" fmla="*/ 400 w 400"/>
              <a:gd name="T83" fmla="*/ 200 h 401"/>
              <a:gd name="T84" fmla="*/ 356 w 400"/>
              <a:gd name="T85" fmla="*/ 325 h 401"/>
              <a:gd name="T86" fmla="*/ 246 w 400"/>
              <a:gd name="T87" fmla="*/ 395 h 401"/>
              <a:gd name="T88" fmla="*/ 112 w 400"/>
              <a:gd name="T89" fmla="*/ 381 h 401"/>
              <a:gd name="T90" fmla="*/ 20 w 400"/>
              <a:gd name="T91" fmla="*/ 289 h 401"/>
              <a:gd name="T92" fmla="*/ 6 w 400"/>
              <a:gd name="T93" fmla="*/ 154 h 401"/>
              <a:gd name="T94" fmla="*/ 74 w 400"/>
              <a:gd name="T95" fmla="*/ 44 h 401"/>
              <a:gd name="T96" fmla="*/ 200 w 400"/>
              <a:gd name="T97" fmla="*/ 0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0" h="401">
                <a:moveTo>
                  <a:pt x="200" y="16"/>
                </a:moveTo>
                <a:lnTo>
                  <a:pt x="158" y="20"/>
                </a:lnTo>
                <a:lnTo>
                  <a:pt x="118" y="34"/>
                </a:lnTo>
                <a:lnTo>
                  <a:pt x="84" y="56"/>
                </a:lnTo>
                <a:lnTo>
                  <a:pt x="56" y="84"/>
                </a:lnTo>
                <a:lnTo>
                  <a:pt x="34" y="118"/>
                </a:lnTo>
                <a:lnTo>
                  <a:pt x="20" y="158"/>
                </a:lnTo>
                <a:lnTo>
                  <a:pt x="16" y="200"/>
                </a:lnTo>
                <a:lnTo>
                  <a:pt x="22" y="243"/>
                </a:lnTo>
                <a:lnTo>
                  <a:pt x="36" y="283"/>
                </a:lnTo>
                <a:lnTo>
                  <a:pt x="58" y="317"/>
                </a:lnTo>
                <a:lnTo>
                  <a:pt x="84" y="343"/>
                </a:lnTo>
                <a:lnTo>
                  <a:pt x="84" y="343"/>
                </a:lnTo>
                <a:lnTo>
                  <a:pt x="86" y="343"/>
                </a:lnTo>
                <a:lnTo>
                  <a:pt x="88" y="347"/>
                </a:lnTo>
                <a:lnTo>
                  <a:pt x="92" y="349"/>
                </a:lnTo>
                <a:lnTo>
                  <a:pt x="98" y="353"/>
                </a:lnTo>
                <a:lnTo>
                  <a:pt x="114" y="363"/>
                </a:lnTo>
                <a:lnTo>
                  <a:pt x="116" y="363"/>
                </a:lnTo>
                <a:lnTo>
                  <a:pt x="124" y="367"/>
                </a:lnTo>
                <a:lnTo>
                  <a:pt x="132" y="371"/>
                </a:lnTo>
                <a:lnTo>
                  <a:pt x="136" y="373"/>
                </a:lnTo>
                <a:lnTo>
                  <a:pt x="164" y="381"/>
                </a:lnTo>
                <a:lnTo>
                  <a:pt x="132" y="371"/>
                </a:lnTo>
                <a:lnTo>
                  <a:pt x="116" y="363"/>
                </a:lnTo>
                <a:lnTo>
                  <a:pt x="92" y="349"/>
                </a:lnTo>
                <a:lnTo>
                  <a:pt x="88" y="345"/>
                </a:lnTo>
                <a:lnTo>
                  <a:pt x="86" y="343"/>
                </a:lnTo>
                <a:lnTo>
                  <a:pt x="84" y="343"/>
                </a:lnTo>
                <a:lnTo>
                  <a:pt x="98" y="337"/>
                </a:lnTo>
                <a:lnTo>
                  <a:pt x="118" y="331"/>
                </a:lnTo>
                <a:lnTo>
                  <a:pt x="138" y="325"/>
                </a:lnTo>
                <a:lnTo>
                  <a:pt x="150" y="321"/>
                </a:lnTo>
                <a:lnTo>
                  <a:pt x="156" y="313"/>
                </a:lnTo>
                <a:lnTo>
                  <a:pt x="158" y="301"/>
                </a:lnTo>
                <a:lnTo>
                  <a:pt x="160" y="287"/>
                </a:lnTo>
                <a:lnTo>
                  <a:pt x="158" y="277"/>
                </a:lnTo>
                <a:lnTo>
                  <a:pt x="158" y="273"/>
                </a:lnTo>
                <a:lnTo>
                  <a:pt x="150" y="265"/>
                </a:lnTo>
                <a:lnTo>
                  <a:pt x="150" y="265"/>
                </a:lnTo>
                <a:lnTo>
                  <a:pt x="150" y="261"/>
                </a:lnTo>
                <a:lnTo>
                  <a:pt x="150" y="255"/>
                </a:lnTo>
                <a:lnTo>
                  <a:pt x="148" y="251"/>
                </a:lnTo>
                <a:lnTo>
                  <a:pt x="146" y="245"/>
                </a:lnTo>
                <a:lnTo>
                  <a:pt x="146" y="241"/>
                </a:lnTo>
                <a:lnTo>
                  <a:pt x="140" y="229"/>
                </a:lnTo>
                <a:lnTo>
                  <a:pt x="134" y="216"/>
                </a:lnTo>
                <a:lnTo>
                  <a:pt x="130" y="204"/>
                </a:lnTo>
                <a:lnTo>
                  <a:pt x="130" y="200"/>
                </a:lnTo>
                <a:lnTo>
                  <a:pt x="128" y="200"/>
                </a:lnTo>
                <a:lnTo>
                  <a:pt x="126" y="198"/>
                </a:lnTo>
                <a:lnTo>
                  <a:pt x="124" y="194"/>
                </a:lnTo>
                <a:lnTo>
                  <a:pt x="122" y="190"/>
                </a:lnTo>
                <a:lnTo>
                  <a:pt x="122" y="184"/>
                </a:lnTo>
                <a:lnTo>
                  <a:pt x="122" y="178"/>
                </a:lnTo>
                <a:lnTo>
                  <a:pt x="124" y="174"/>
                </a:lnTo>
                <a:lnTo>
                  <a:pt x="126" y="170"/>
                </a:lnTo>
                <a:lnTo>
                  <a:pt x="128" y="168"/>
                </a:lnTo>
                <a:lnTo>
                  <a:pt x="130" y="168"/>
                </a:lnTo>
                <a:lnTo>
                  <a:pt x="128" y="164"/>
                </a:lnTo>
                <a:lnTo>
                  <a:pt x="126" y="152"/>
                </a:lnTo>
                <a:lnTo>
                  <a:pt x="124" y="136"/>
                </a:lnTo>
                <a:lnTo>
                  <a:pt x="122" y="120"/>
                </a:lnTo>
                <a:lnTo>
                  <a:pt x="126" y="96"/>
                </a:lnTo>
                <a:lnTo>
                  <a:pt x="138" y="78"/>
                </a:lnTo>
                <a:lnTo>
                  <a:pt x="156" y="66"/>
                </a:lnTo>
                <a:lnTo>
                  <a:pt x="178" y="58"/>
                </a:lnTo>
                <a:lnTo>
                  <a:pt x="204" y="56"/>
                </a:lnTo>
                <a:lnTo>
                  <a:pt x="228" y="58"/>
                </a:lnTo>
                <a:lnTo>
                  <a:pt x="250" y="66"/>
                </a:lnTo>
                <a:lnTo>
                  <a:pt x="264" y="80"/>
                </a:lnTo>
                <a:lnTo>
                  <a:pt x="272" y="98"/>
                </a:lnTo>
                <a:lnTo>
                  <a:pt x="276" y="120"/>
                </a:lnTo>
                <a:lnTo>
                  <a:pt x="276" y="136"/>
                </a:lnTo>
                <a:lnTo>
                  <a:pt x="274" y="152"/>
                </a:lnTo>
                <a:lnTo>
                  <a:pt x="274" y="164"/>
                </a:lnTo>
                <a:lnTo>
                  <a:pt x="274" y="168"/>
                </a:lnTo>
                <a:lnTo>
                  <a:pt x="274" y="168"/>
                </a:lnTo>
                <a:lnTo>
                  <a:pt x="276" y="170"/>
                </a:lnTo>
                <a:lnTo>
                  <a:pt x="278" y="174"/>
                </a:lnTo>
                <a:lnTo>
                  <a:pt x="280" y="178"/>
                </a:lnTo>
                <a:lnTo>
                  <a:pt x="280" y="184"/>
                </a:lnTo>
                <a:lnTo>
                  <a:pt x="280" y="190"/>
                </a:lnTo>
                <a:lnTo>
                  <a:pt x="278" y="194"/>
                </a:lnTo>
                <a:lnTo>
                  <a:pt x="276" y="198"/>
                </a:lnTo>
                <a:lnTo>
                  <a:pt x="274" y="200"/>
                </a:lnTo>
                <a:lnTo>
                  <a:pt x="274" y="200"/>
                </a:lnTo>
                <a:lnTo>
                  <a:pt x="272" y="204"/>
                </a:lnTo>
                <a:lnTo>
                  <a:pt x="268" y="214"/>
                </a:lnTo>
                <a:lnTo>
                  <a:pt x="262" y="229"/>
                </a:lnTo>
                <a:lnTo>
                  <a:pt x="258" y="241"/>
                </a:lnTo>
                <a:lnTo>
                  <a:pt x="256" y="245"/>
                </a:lnTo>
                <a:lnTo>
                  <a:pt x="254" y="251"/>
                </a:lnTo>
                <a:lnTo>
                  <a:pt x="252" y="255"/>
                </a:lnTo>
                <a:lnTo>
                  <a:pt x="252" y="261"/>
                </a:lnTo>
                <a:lnTo>
                  <a:pt x="252" y="265"/>
                </a:lnTo>
                <a:lnTo>
                  <a:pt x="252" y="265"/>
                </a:lnTo>
                <a:lnTo>
                  <a:pt x="244" y="273"/>
                </a:lnTo>
                <a:lnTo>
                  <a:pt x="244" y="277"/>
                </a:lnTo>
                <a:lnTo>
                  <a:pt x="242" y="287"/>
                </a:lnTo>
                <a:lnTo>
                  <a:pt x="244" y="301"/>
                </a:lnTo>
                <a:lnTo>
                  <a:pt x="246" y="313"/>
                </a:lnTo>
                <a:lnTo>
                  <a:pt x="252" y="321"/>
                </a:lnTo>
                <a:lnTo>
                  <a:pt x="264" y="325"/>
                </a:lnTo>
                <a:lnTo>
                  <a:pt x="284" y="331"/>
                </a:lnTo>
                <a:lnTo>
                  <a:pt x="304" y="337"/>
                </a:lnTo>
                <a:lnTo>
                  <a:pt x="318" y="341"/>
                </a:lnTo>
                <a:lnTo>
                  <a:pt x="344" y="313"/>
                </a:lnTo>
                <a:lnTo>
                  <a:pt x="366" y="281"/>
                </a:lnTo>
                <a:lnTo>
                  <a:pt x="378" y="243"/>
                </a:lnTo>
                <a:lnTo>
                  <a:pt x="384" y="200"/>
                </a:lnTo>
                <a:lnTo>
                  <a:pt x="378" y="158"/>
                </a:lnTo>
                <a:lnTo>
                  <a:pt x="364" y="118"/>
                </a:lnTo>
                <a:lnTo>
                  <a:pt x="344" y="84"/>
                </a:lnTo>
                <a:lnTo>
                  <a:pt x="314" y="56"/>
                </a:lnTo>
                <a:lnTo>
                  <a:pt x="280" y="34"/>
                </a:lnTo>
                <a:lnTo>
                  <a:pt x="242" y="20"/>
                </a:lnTo>
                <a:lnTo>
                  <a:pt x="200" y="16"/>
                </a:lnTo>
                <a:close/>
                <a:moveTo>
                  <a:pt x="200" y="0"/>
                </a:moveTo>
                <a:lnTo>
                  <a:pt x="246" y="6"/>
                </a:lnTo>
                <a:lnTo>
                  <a:pt x="288" y="20"/>
                </a:lnTo>
                <a:lnTo>
                  <a:pt x="324" y="44"/>
                </a:lnTo>
                <a:lnTo>
                  <a:pt x="356" y="74"/>
                </a:lnTo>
                <a:lnTo>
                  <a:pt x="380" y="112"/>
                </a:lnTo>
                <a:lnTo>
                  <a:pt x="394" y="154"/>
                </a:lnTo>
                <a:lnTo>
                  <a:pt x="400" y="200"/>
                </a:lnTo>
                <a:lnTo>
                  <a:pt x="394" y="247"/>
                </a:lnTo>
                <a:lnTo>
                  <a:pt x="380" y="289"/>
                </a:lnTo>
                <a:lnTo>
                  <a:pt x="356" y="325"/>
                </a:lnTo>
                <a:lnTo>
                  <a:pt x="324" y="357"/>
                </a:lnTo>
                <a:lnTo>
                  <a:pt x="288" y="381"/>
                </a:lnTo>
                <a:lnTo>
                  <a:pt x="246" y="395"/>
                </a:lnTo>
                <a:lnTo>
                  <a:pt x="200" y="401"/>
                </a:lnTo>
                <a:lnTo>
                  <a:pt x="154" y="395"/>
                </a:lnTo>
                <a:lnTo>
                  <a:pt x="112" y="381"/>
                </a:lnTo>
                <a:lnTo>
                  <a:pt x="74" y="357"/>
                </a:lnTo>
                <a:lnTo>
                  <a:pt x="44" y="325"/>
                </a:lnTo>
                <a:lnTo>
                  <a:pt x="20" y="289"/>
                </a:lnTo>
                <a:lnTo>
                  <a:pt x="6" y="247"/>
                </a:lnTo>
                <a:lnTo>
                  <a:pt x="0" y="200"/>
                </a:lnTo>
                <a:lnTo>
                  <a:pt x="6" y="154"/>
                </a:lnTo>
                <a:lnTo>
                  <a:pt x="20" y="112"/>
                </a:lnTo>
                <a:lnTo>
                  <a:pt x="44" y="74"/>
                </a:lnTo>
                <a:lnTo>
                  <a:pt x="74" y="44"/>
                </a:lnTo>
                <a:lnTo>
                  <a:pt x="112" y="20"/>
                </a:lnTo>
                <a:lnTo>
                  <a:pt x="154" y="6"/>
                </a:lnTo>
                <a:lnTo>
                  <a:pt x="200" y="0"/>
                </a:lnTo>
                <a:close/>
              </a:path>
            </a:pathLst>
          </a:custGeom>
          <a:solidFill>
            <a:srgbClr val="D3381C"/>
          </a:solidFill>
          <a:ln w="0">
            <a:solidFill>
              <a:srgbClr val="D3381C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TextBox 65"/>
          <p:cNvSpPr txBox="1"/>
          <p:nvPr/>
        </p:nvSpPr>
        <p:spPr>
          <a:xfrm>
            <a:off x="5636462" y="3251054"/>
            <a:ext cx="97074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ctr"/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TEXT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空心弧 7"/>
          <p:cNvSpPr/>
          <p:nvPr/>
        </p:nvSpPr>
        <p:spPr>
          <a:xfrm rot="350506">
            <a:off x="5001380" y="2381674"/>
            <a:ext cx="790946" cy="963770"/>
          </a:xfrm>
          <a:custGeom>
            <a:avLst/>
            <a:gdLst/>
            <a:ahLst/>
            <a:cxnLst/>
            <a:rect l="l" t="t" r="r" b="b"/>
            <a:pathLst>
              <a:path w="790946" h="963770">
                <a:moveTo>
                  <a:pt x="582091" y="8357"/>
                </a:moveTo>
                <a:cubicBezTo>
                  <a:pt x="623974" y="1987"/>
                  <a:pt x="668071" y="-1237"/>
                  <a:pt x="713095" y="439"/>
                </a:cubicBezTo>
                <a:cubicBezTo>
                  <a:pt x="738823" y="1398"/>
                  <a:pt x="764854" y="3955"/>
                  <a:pt x="790946" y="8439"/>
                </a:cubicBezTo>
                <a:cubicBezTo>
                  <a:pt x="601419" y="120008"/>
                  <a:pt x="542027" y="142299"/>
                  <a:pt x="464999" y="276347"/>
                </a:cubicBezTo>
                <a:lnTo>
                  <a:pt x="425247" y="234713"/>
                </a:lnTo>
                <a:cubicBezTo>
                  <a:pt x="233539" y="423736"/>
                  <a:pt x="125812" y="681729"/>
                  <a:pt x="126257" y="950860"/>
                </a:cubicBezTo>
                <a:lnTo>
                  <a:pt x="72" y="963770"/>
                </a:lnTo>
                <a:cubicBezTo>
                  <a:pt x="-3379" y="655666"/>
                  <a:pt x="118741" y="359548"/>
                  <a:pt x="338364" y="143713"/>
                </a:cubicBezTo>
                <a:lnTo>
                  <a:pt x="299758" y="103279"/>
                </a:lnTo>
                <a:cubicBezTo>
                  <a:pt x="350730" y="74890"/>
                  <a:pt x="456442" y="27467"/>
                  <a:pt x="582091" y="8357"/>
                </a:cubicBezTo>
                <a:close/>
              </a:path>
            </a:pathLst>
          </a:custGeom>
          <a:solidFill>
            <a:srgbClr val="D3381C"/>
          </a:solidFill>
          <a:ln w="12700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01600" dist="38100" dir="8160000" algn="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3" name="空心弧 7"/>
          <p:cNvSpPr/>
          <p:nvPr/>
        </p:nvSpPr>
        <p:spPr>
          <a:xfrm rot="16647790" flipH="1" flipV="1">
            <a:off x="6357677" y="2246697"/>
            <a:ext cx="790946" cy="963770"/>
          </a:xfrm>
          <a:custGeom>
            <a:avLst/>
            <a:gdLst/>
            <a:ahLst/>
            <a:cxnLst/>
            <a:rect l="l" t="t" r="r" b="b"/>
            <a:pathLst>
              <a:path w="790946" h="963770">
                <a:moveTo>
                  <a:pt x="582091" y="8357"/>
                </a:moveTo>
                <a:cubicBezTo>
                  <a:pt x="623974" y="1987"/>
                  <a:pt x="668071" y="-1237"/>
                  <a:pt x="713095" y="439"/>
                </a:cubicBezTo>
                <a:cubicBezTo>
                  <a:pt x="738823" y="1398"/>
                  <a:pt x="764854" y="3955"/>
                  <a:pt x="790946" y="8439"/>
                </a:cubicBezTo>
                <a:cubicBezTo>
                  <a:pt x="601419" y="120008"/>
                  <a:pt x="542027" y="142299"/>
                  <a:pt x="464999" y="276347"/>
                </a:cubicBezTo>
                <a:lnTo>
                  <a:pt x="425247" y="234713"/>
                </a:lnTo>
                <a:cubicBezTo>
                  <a:pt x="233539" y="423736"/>
                  <a:pt x="125812" y="681729"/>
                  <a:pt x="126257" y="950860"/>
                </a:cubicBezTo>
                <a:lnTo>
                  <a:pt x="72" y="963770"/>
                </a:lnTo>
                <a:cubicBezTo>
                  <a:pt x="-3379" y="655666"/>
                  <a:pt x="118741" y="359548"/>
                  <a:pt x="338364" y="143713"/>
                </a:cubicBezTo>
                <a:lnTo>
                  <a:pt x="299758" y="103279"/>
                </a:lnTo>
                <a:cubicBezTo>
                  <a:pt x="350730" y="74890"/>
                  <a:pt x="456442" y="27467"/>
                  <a:pt x="582091" y="8357"/>
                </a:cubicBezTo>
                <a:close/>
              </a:path>
            </a:pathLst>
          </a:custGeom>
          <a:solidFill>
            <a:srgbClr val="D3381C"/>
          </a:solidFill>
          <a:ln w="12700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01600" dist="38100" dir="8160000" algn="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4" name="空心弧 7"/>
          <p:cNvSpPr/>
          <p:nvPr/>
        </p:nvSpPr>
        <p:spPr>
          <a:xfrm rot="308105" flipH="1" flipV="1">
            <a:off x="6474383" y="3638839"/>
            <a:ext cx="790946" cy="963770"/>
          </a:xfrm>
          <a:custGeom>
            <a:avLst/>
            <a:gdLst/>
            <a:ahLst/>
            <a:cxnLst/>
            <a:rect l="l" t="t" r="r" b="b"/>
            <a:pathLst>
              <a:path w="790946" h="963770">
                <a:moveTo>
                  <a:pt x="582091" y="8357"/>
                </a:moveTo>
                <a:cubicBezTo>
                  <a:pt x="623974" y="1987"/>
                  <a:pt x="668071" y="-1237"/>
                  <a:pt x="713095" y="439"/>
                </a:cubicBezTo>
                <a:cubicBezTo>
                  <a:pt x="738823" y="1398"/>
                  <a:pt x="764854" y="3955"/>
                  <a:pt x="790946" y="8439"/>
                </a:cubicBezTo>
                <a:cubicBezTo>
                  <a:pt x="601419" y="120008"/>
                  <a:pt x="542027" y="142299"/>
                  <a:pt x="464999" y="276347"/>
                </a:cubicBezTo>
                <a:lnTo>
                  <a:pt x="425247" y="234713"/>
                </a:lnTo>
                <a:cubicBezTo>
                  <a:pt x="233539" y="423736"/>
                  <a:pt x="125812" y="681729"/>
                  <a:pt x="126257" y="950860"/>
                </a:cubicBezTo>
                <a:lnTo>
                  <a:pt x="72" y="963770"/>
                </a:lnTo>
                <a:cubicBezTo>
                  <a:pt x="-3379" y="655666"/>
                  <a:pt x="118741" y="359548"/>
                  <a:pt x="338364" y="143713"/>
                </a:cubicBezTo>
                <a:lnTo>
                  <a:pt x="299758" y="103279"/>
                </a:lnTo>
                <a:cubicBezTo>
                  <a:pt x="350730" y="74890"/>
                  <a:pt x="456442" y="27467"/>
                  <a:pt x="582091" y="8357"/>
                </a:cubicBezTo>
                <a:close/>
              </a:path>
            </a:pathLst>
          </a:custGeom>
          <a:solidFill>
            <a:srgbClr val="D3381C"/>
          </a:solidFill>
          <a:ln w="12700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01600" dist="38100" dir="8160000" algn="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5" name="空心弧 7"/>
          <p:cNvSpPr/>
          <p:nvPr/>
        </p:nvSpPr>
        <p:spPr>
          <a:xfrm rot="5610603" flipH="1" flipV="1">
            <a:off x="5143463" y="3735638"/>
            <a:ext cx="790946" cy="963770"/>
          </a:xfrm>
          <a:custGeom>
            <a:avLst/>
            <a:gdLst/>
            <a:ahLst/>
            <a:cxnLst/>
            <a:rect l="l" t="t" r="r" b="b"/>
            <a:pathLst>
              <a:path w="790946" h="963770">
                <a:moveTo>
                  <a:pt x="582091" y="8357"/>
                </a:moveTo>
                <a:cubicBezTo>
                  <a:pt x="623974" y="1987"/>
                  <a:pt x="668071" y="-1237"/>
                  <a:pt x="713095" y="439"/>
                </a:cubicBezTo>
                <a:cubicBezTo>
                  <a:pt x="738823" y="1398"/>
                  <a:pt x="764854" y="3955"/>
                  <a:pt x="790946" y="8439"/>
                </a:cubicBezTo>
                <a:cubicBezTo>
                  <a:pt x="601419" y="120008"/>
                  <a:pt x="542027" y="142299"/>
                  <a:pt x="464999" y="276347"/>
                </a:cubicBezTo>
                <a:lnTo>
                  <a:pt x="425247" y="234713"/>
                </a:lnTo>
                <a:cubicBezTo>
                  <a:pt x="233539" y="423736"/>
                  <a:pt x="125812" y="681729"/>
                  <a:pt x="126257" y="950860"/>
                </a:cubicBezTo>
                <a:lnTo>
                  <a:pt x="72" y="963770"/>
                </a:lnTo>
                <a:cubicBezTo>
                  <a:pt x="-3379" y="655666"/>
                  <a:pt x="118741" y="359548"/>
                  <a:pt x="338364" y="143713"/>
                </a:cubicBezTo>
                <a:lnTo>
                  <a:pt x="299758" y="103279"/>
                </a:lnTo>
                <a:cubicBezTo>
                  <a:pt x="350730" y="74890"/>
                  <a:pt x="456442" y="27467"/>
                  <a:pt x="582091" y="8357"/>
                </a:cubicBezTo>
                <a:close/>
              </a:path>
            </a:pathLst>
          </a:custGeom>
          <a:solidFill>
            <a:srgbClr val="D3381C"/>
          </a:solidFill>
          <a:ln w="12700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01600" dist="38100" dir="8160000" algn="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6" name="íṧ1íḓe"/>
          <p:cNvSpPr/>
          <p:nvPr/>
        </p:nvSpPr>
        <p:spPr bwMode="auto">
          <a:xfrm>
            <a:off x="8219916" y="3623495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27" name="îŝľïḑê"/>
          <p:cNvSpPr txBox="1"/>
          <p:nvPr/>
        </p:nvSpPr>
        <p:spPr bwMode="auto">
          <a:xfrm>
            <a:off x="8219916" y="3235897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28" name="íṧ1íḓe"/>
          <p:cNvSpPr/>
          <p:nvPr/>
        </p:nvSpPr>
        <p:spPr bwMode="auto">
          <a:xfrm>
            <a:off x="5923432" y="990036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29" name="îŝľïḑê"/>
          <p:cNvSpPr txBox="1"/>
          <p:nvPr/>
        </p:nvSpPr>
        <p:spPr bwMode="auto">
          <a:xfrm>
            <a:off x="5923432" y="602438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30" name="íṧ1íḓe"/>
          <p:cNvSpPr/>
          <p:nvPr/>
        </p:nvSpPr>
        <p:spPr bwMode="auto">
          <a:xfrm>
            <a:off x="5923432" y="5962175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31" name="îŝľïḑê"/>
          <p:cNvSpPr txBox="1"/>
          <p:nvPr/>
        </p:nvSpPr>
        <p:spPr bwMode="auto">
          <a:xfrm>
            <a:off x="5923432" y="5574577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32" name="íṧ1íḓe"/>
          <p:cNvSpPr/>
          <p:nvPr/>
        </p:nvSpPr>
        <p:spPr bwMode="auto">
          <a:xfrm>
            <a:off x="1050095" y="4049356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33" name="îŝľïḑê"/>
          <p:cNvSpPr txBox="1"/>
          <p:nvPr/>
        </p:nvSpPr>
        <p:spPr bwMode="auto">
          <a:xfrm>
            <a:off x="1050095" y="3661758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0599075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9"/>
          <p:cNvSpPr/>
          <p:nvPr/>
        </p:nvSpPr>
        <p:spPr bwMode="auto">
          <a:xfrm rot="5400000">
            <a:off x="3916617" y="3403977"/>
            <a:ext cx="1481138" cy="565150"/>
          </a:xfrm>
          <a:custGeom>
            <a:avLst/>
            <a:gdLst>
              <a:gd name="T0" fmla="*/ 465 w 933"/>
              <a:gd name="T1" fmla="*/ 356 h 356"/>
              <a:gd name="T2" fmla="*/ 0 w 933"/>
              <a:gd name="T3" fmla="*/ 178 h 356"/>
              <a:gd name="T4" fmla="*/ 465 w 933"/>
              <a:gd name="T5" fmla="*/ 0 h 356"/>
              <a:gd name="T6" fmla="*/ 933 w 933"/>
              <a:gd name="T7" fmla="*/ 178 h 356"/>
              <a:gd name="T8" fmla="*/ 465 w 933"/>
              <a:gd name="T9" fmla="*/ 356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3" h="356">
                <a:moveTo>
                  <a:pt x="465" y="356"/>
                </a:moveTo>
                <a:lnTo>
                  <a:pt x="0" y="178"/>
                </a:lnTo>
                <a:lnTo>
                  <a:pt x="465" y="0"/>
                </a:lnTo>
                <a:lnTo>
                  <a:pt x="933" y="178"/>
                </a:lnTo>
                <a:lnTo>
                  <a:pt x="465" y="35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3" name="Freeform 70"/>
          <p:cNvSpPr/>
          <p:nvPr/>
        </p:nvSpPr>
        <p:spPr bwMode="auto">
          <a:xfrm rot="5400000">
            <a:off x="3776917" y="2803902"/>
            <a:ext cx="738188" cy="1022350"/>
          </a:xfrm>
          <a:custGeom>
            <a:avLst/>
            <a:gdLst>
              <a:gd name="T0" fmla="*/ 465 w 465"/>
              <a:gd name="T1" fmla="*/ 178 h 644"/>
              <a:gd name="T2" fmla="*/ 0 w 465"/>
              <a:gd name="T3" fmla="*/ 0 h 644"/>
              <a:gd name="T4" fmla="*/ 0 w 465"/>
              <a:gd name="T5" fmla="*/ 364 h 644"/>
              <a:gd name="T6" fmla="*/ 465 w 465"/>
              <a:gd name="T7" fmla="*/ 644 h 644"/>
              <a:gd name="T8" fmla="*/ 465 w 465"/>
              <a:gd name="T9" fmla="*/ 178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644">
                <a:moveTo>
                  <a:pt x="465" y="178"/>
                </a:moveTo>
                <a:lnTo>
                  <a:pt x="0" y="0"/>
                </a:lnTo>
                <a:lnTo>
                  <a:pt x="0" y="364"/>
                </a:lnTo>
                <a:lnTo>
                  <a:pt x="465" y="644"/>
                </a:lnTo>
                <a:lnTo>
                  <a:pt x="465" y="178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4" name="Freeform 71"/>
          <p:cNvSpPr/>
          <p:nvPr/>
        </p:nvSpPr>
        <p:spPr bwMode="auto">
          <a:xfrm rot="5400000">
            <a:off x="3774536" y="3544471"/>
            <a:ext cx="742950" cy="1022350"/>
          </a:xfrm>
          <a:custGeom>
            <a:avLst/>
            <a:gdLst>
              <a:gd name="T0" fmla="*/ 0 w 468"/>
              <a:gd name="T1" fmla="*/ 178 h 644"/>
              <a:gd name="T2" fmla="*/ 468 w 468"/>
              <a:gd name="T3" fmla="*/ 0 h 644"/>
              <a:gd name="T4" fmla="*/ 468 w 468"/>
              <a:gd name="T5" fmla="*/ 364 h 644"/>
              <a:gd name="T6" fmla="*/ 0 w 468"/>
              <a:gd name="T7" fmla="*/ 644 h 644"/>
              <a:gd name="T8" fmla="*/ 0 w 468"/>
              <a:gd name="T9" fmla="*/ 178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8" h="644">
                <a:moveTo>
                  <a:pt x="0" y="178"/>
                </a:moveTo>
                <a:lnTo>
                  <a:pt x="468" y="0"/>
                </a:lnTo>
                <a:lnTo>
                  <a:pt x="468" y="364"/>
                </a:lnTo>
                <a:lnTo>
                  <a:pt x="0" y="644"/>
                </a:lnTo>
                <a:lnTo>
                  <a:pt x="0" y="178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5" name="Freeform 72"/>
          <p:cNvSpPr/>
          <p:nvPr/>
        </p:nvSpPr>
        <p:spPr bwMode="auto">
          <a:xfrm rot="5400000">
            <a:off x="4422236" y="3507958"/>
            <a:ext cx="2371725" cy="355600"/>
          </a:xfrm>
          <a:custGeom>
            <a:avLst/>
            <a:gdLst>
              <a:gd name="T0" fmla="*/ 746 w 1494"/>
              <a:gd name="T1" fmla="*/ 224 h 224"/>
              <a:gd name="T2" fmla="*/ 0 w 1494"/>
              <a:gd name="T3" fmla="*/ 112 h 224"/>
              <a:gd name="T4" fmla="*/ 746 w 1494"/>
              <a:gd name="T5" fmla="*/ 0 h 224"/>
              <a:gd name="T6" fmla="*/ 1494 w 1494"/>
              <a:gd name="T7" fmla="*/ 112 h 224"/>
              <a:gd name="T8" fmla="*/ 746 w 1494"/>
              <a:gd name="T9" fmla="*/ 224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4" h="224">
                <a:moveTo>
                  <a:pt x="746" y="224"/>
                </a:moveTo>
                <a:lnTo>
                  <a:pt x="0" y="112"/>
                </a:lnTo>
                <a:lnTo>
                  <a:pt x="746" y="0"/>
                </a:lnTo>
                <a:lnTo>
                  <a:pt x="1494" y="112"/>
                </a:lnTo>
                <a:lnTo>
                  <a:pt x="746" y="22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6" name="Freeform 73"/>
          <p:cNvSpPr/>
          <p:nvPr/>
        </p:nvSpPr>
        <p:spPr bwMode="auto">
          <a:xfrm rot="5400000">
            <a:off x="4525424" y="2601496"/>
            <a:ext cx="1184275" cy="981075"/>
          </a:xfrm>
          <a:custGeom>
            <a:avLst/>
            <a:gdLst>
              <a:gd name="T0" fmla="*/ 746 w 746"/>
              <a:gd name="T1" fmla="*/ 112 h 618"/>
              <a:gd name="T2" fmla="*/ 0 w 746"/>
              <a:gd name="T3" fmla="*/ 0 h 618"/>
              <a:gd name="T4" fmla="*/ 0 w 746"/>
              <a:gd name="T5" fmla="*/ 394 h 618"/>
              <a:gd name="T6" fmla="*/ 746 w 746"/>
              <a:gd name="T7" fmla="*/ 618 h 618"/>
              <a:gd name="T8" fmla="*/ 746 w 746"/>
              <a:gd name="T9" fmla="*/ 112 h 6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6" h="618">
                <a:moveTo>
                  <a:pt x="746" y="112"/>
                </a:moveTo>
                <a:lnTo>
                  <a:pt x="0" y="0"/>
                </a:lnTo>
                <a:lnTo>
                  <a:pt x="0" y="394"/>
                </a:lnTo>
                <a:lnTo>
                  <a:pt x="746" y="618"/>
                </a:lnTo>
                <a:lnTo>
                  <a:pt x="746" y="112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7" name="Freeform 74"/>
          <p:cNvSpPr/>
          <p:nvPr/>
        </p:nvSpPr>
        <p:spPr bwMode="auto">
          <a:xfrm rot="5400000">
            <a:off x="4523836" y="3787358"/>
            <a:ext cx="1187450" cy="981075"/>
          </a:xfrm>
          <a:custGeom>
            <a:avLst/>
            <a:gdLst>
              <a:gd name="T0" fmla="*/ 0 w 748"/>
              <a:gd name="T1" fmla="*/ 112 h 618"/>
              <a:gd name="T2" fmla="*/ 748 w 748"/>
              <a:gd name="T3" fmla="*/ 0 h 618"/>
              <a:gd name="T4" fmla="*/ 748 w 748"/>
              <a:gd name="T5" fmla="*/ 394 h 618"/>
              <a:gd name="T6" fmla="*/ 0 w 748"/>
              <a:gd name="T7" fmla="*/ 618 h 618"/>
              <a:gd name="T8" fmla="*/ 0 w 748"/>
              <a:gd name="T9" fmla="*/ 112 h 6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8" h="618">
                <a:moveTo>
                  <a:pt x="0" y="112"/>
                </a:moveTo>
                <a:lnTo>
                  <a:pt x="748" y="0"/>
                </a:lnTo>
                <a:lnTo>
                  <a:pt x="748" y="394"/>
                </a:lnTo>
                <a:lnTo>
                  <a:pt x="0" y="618"/>
                </a:lnTo>
                <a:lnTo>
                  <a:pt x="0" y="112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8" name="Freeform 75"/>
          <p:cNvSpPr/>
          <p:nvPr/>
        </p:nvSpPr>
        <p:spPr bwMode="auto">
          <a:xfrm rot="5400000">
            <a:off x="6940010" y="3404770"/>
            <a:ext cx="1481138" cy="563563"/>
          </a:xfrm>
          <a:custGeom>
            <a:avLst/>
            <a:gdLst>
              <a:gd name="T0" fmla="*/ 465 w 933"/>
              <a:gd name="T1" fmla="*/ 0 h 355"/>
              <a:gd name="T2" fmla="*/ 0 w 933"/>
              <a:gd name="T3" fmla="*/ 177 h 355"/>
              <a:gd name="T4" fmla="*/ 465 w 933"/>
              <a:gd name="T5" fmla="*/ 355 h 355"/>
              <a:gd name="T6" fmla="*/ 933 w 933"/>
              <a:gd name="T7" fmla="*/ 177 h 355"/>
              <a:gd name="T8" fmla="*/ 465 w 933"/>
              <a:gd name="T9" fmla="*/ 0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3" h="355">
                <a:moveTo>
                  <a:pt x="465" y="0"/>
                </a:moveTo>
                <a:lnTo>
                  <a:pt x="0" y="177"/>
                </a:lnTo>
                <a:lnTo>
                  <a:pt x="465" y="355"/>
                </a:lnTo>
                <a:lnTo>
                  <a:pt x="933" y="177"/>
                </a:lnTo>
                <a:lnTo>
                  <a:pt x="465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9" name="Freeform 76"/>
          <p:cNvSpPr/>
          <p:nvPr/>
        </p:nvSpPr>
        <p:spPr bwMode="auto">
          <a:xfrm rot="5400000">
            <a:off x="7823455" y="2803902"/>
            <a:ext cx="738188" cy="1022350"/>
          </a:xfrm>
          <a:custGeom>
            <a:avLst/>
            <a:gdLst>
              <a:gd name="T0" fmla="*/ 465 w 465"/>
              <a:gd name="T1" fmla="*/ 467 h 644"/>
              <a:gd name="T2" fmla="*/ 0 w 465"/>
              <a:gd name="T3" fmla="*/ 644 h 644"/>
              <a:gd name="T4" fmla="*/ 0 w 465"/>
              <a:gd name="T5" fmla="*/ 280 h 644"/>
              <a:gd name="T6" fmla="*/ 465 w 465"/>
              <a:gd name="T7" fmla="*/ 0 h 644"/>
              <a:gd name="T8" fmla="*/ 465 w 465"/>
              <a:gd name="T9" fmla="*/ 467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644">
                <a:moveTo>
                  <a:pt x="465" y="467"/>
                </a:moveTo>
                <a:lnTo>
                  <a:pt x="0" y="644"/>
                </a:lnTo>
                <a:lnTo>
                  <a:pt x="0" y="280"/>
                </a:lnTo>
                <a:lnTo>
                  <a:pt x="465" y="0"/>
                </a:lnTo>
                <a:lnTo>
                  <a:pt x="465" y="467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10" name="Freeform 77"/>
          <p:cNvSpPr/>
          <p:nvPr/>
        </p:nvSpPr>
        <p:spPr bwMode="auto">
          <a:xfrm rot="5400000">
            <a:off x="7821074" y="3544471"/>
            <a:ext cx="742950" cy="1022350"/>
          </a:xfrm>
          <a:custGeom>
            <a:avLst/>
            <a:gdLst>
              <a:gd name="T0" fmla="*/ 0 w 468"/>
              <a:gd name="T1" fmla="*/ 467 h 644"/>
              <a:gd name="T2" fmla="*/ 468 w 468"/>
              <a:gd name="T3" fmla="*/ 644 h 644"/>
              <a:gd name="T4" fmla="*/ 468 w 468"/>
              <a:gd name="T5" fmla="*/ 280 h 644"/>
              <a:gd name="T6" fmla="*/ 0 w 468"/>
              <a:gd name="T7" fmla="*/ 0 h 644"/>
              <a:gd name="T8" fmla="*/ 0 w 468"/>
              <a:gd name="T9" fmla="*/ 467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8" h="644">
                <a:moveTo>
                  <a:pt x="0" y="467"/>
                </a:moveTo>
                <a:lnTo>
                  <a:pt x="468" y="644"/>
                </a:lnTo>
                <a:lnTo>
                  <a:pt x="468" y="280"/>
                </a:lnTo>
                <a:lnTo>
                  <a:pt x="0" y="0"/>
                </a:lnTo>
                <a:lnTo>
                  <a:pt x="0" y="467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11" name="Freeform 78"/>
          <p:cNvSpPr/>
          <p:nvPr/>
        </p:nvSpPr>
        <p:spPr bwMode="auto">
          <a:xfrm rot="5400000">
            <a:off x="5543011" y="3507958"/>
            <a:ext cx="2371725" cy="355600"/>
          </a:xfrm>
          <a:custGeom>
            <a:avLst/>
            <a:gdLst>
              <a:gd name="T0" fmla="*/ 746 w 1494"/>
              <a:gd name="T1" fmla="*/ 0 h 224"/>
              <a:gd name="T2" fmla="*/ 0 w 1494"/>
              <a:gd name="T3" fmla="*/ 111 h 224"/>
              <a:gd name="T4" fmla="*/ 746 w 1494"/>
              <a:gd name="T5" fmla="*/ 224 h 224"/>
              <a:gd name="T6" fmla="*/ 1494 w 1494"/>
              <a:gd name="T7" fmla="*/ 111 h 224"/>
              <a:gd name="T8" fmla="*/ 746 w 1494"/>
              <a:gd name="T9" fmla="*/ 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4" h="224">
                <a:moveTo>
                  <a:pt x="746" y="0"/>
                </a:moveTo>
                <a:lnTo>
                  <a:pt x="0" y="111"/>
                </a:lnTo>
                <a:lnTo>
                  <a:pt x="746" y="224"/>
                </a:lnTo>
                <a:lnTo>
                  <a:pt x="1494" y="111"/>
                </a:lnTo>
                <a:lnTo>
                  <a:pt x="74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12" name="Freeform 79"/>
          <p:cNvSpPr/>
          <p:nvPr/>
        </p:nvSpPr>
        <p:spPr bwMode="auto">
          <a:xfrm rot="5400000">
            <a:off x="6628067" y="2602289"/>
            <a:ext cx="1184275" cy="979488"/>
          </a:xfrm>
          <a:custGeom>
            <a:avLst/>
            <a:gdLst>
              <a:gd name="T0" fmla="*/ 746 w 746"/>
              <a:gd name="T1" fmla="*/ 506 h 617"/>
              <a:gd name="T2" fmla="*/ 0 w 746"/>
              <a:gd name="T3" fmla="*/ 617 h 617"/>
              <a:gd name="T4" fmla="*/ 0 w 746"/>
              <a:gd name="T5" fmla="*/ 224 h 617"/>
              <a:gd name="T6" fmla="*/ 746 w 746"/>
              <a:gd name="T7" fmla="*/ 0 h 617"/>
              <a:gd name="T8" fmla="*/ 746 w 746"/>
              <a:gd name="T9" fmla="*/ 506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6" h="617">
                <a:moveTo>
                  <a:pt x="746" y="506"/>
                </a:moveTo>
                <a:lnTo>
                  <a:pt x="0" y="617"/>
                </a:lnTo>
                <a:lnTo>
                  <a:pt x="0" y="224"/>
                </a:lnTo>
                <a:lnTo>
                  <a:pt x="746" y="0"/>
                </a:lnTo>
                <a:lnTo>
                  <a:pt x="746" y="506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13" name="Freeform 80"/>
          <p:cNvSpPr/>
          <p:nvPr/>
        </p:nvSpPr>
        <p:spPr bwMode="auto">
          <a:xfrm rot="5400000">
            <a:off x="6626480" y="3788152"/>
            <a:ext cx="1187450" cy="979488"/>
          </a:xfrm>
          <a:custGeom>
            <a:avLst/>
            <a:gdLst>
              <a:gd name="T0" fmla="*/ 0 w 748"/>
              <a:gd name="T1" fmla="*/ 506 h 617"/>
              <a:gd name="T2" fmla="*/ 748 w 748"/>
              <a:gd name="T3" fmla="*/ 617 h 617"/>
              <a:gd name="T4" fmla="*/ 748 w 748"/>
              <a:gd name="T5" fmla="*/ 224 h 617"/>
              <a:gd name="T6" fmla="*/ 0 w 748"/>
              <a:gd name="T7" fmla="*/ 0 h 617"/>
              <a:gd name="T8" fmla="*/ 0 w 748"/>
              <a:gd name="T9" fmla="*/ 506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8" h="617">
                <a:moveTo>
                  <a:pt x="0" y="506"/>
                </a:moveTo>
                <a:lnTo>
                  <a:pt x="748" y="617"/>
                </a:lnTo>
                <a:lnTo>
                  <a:pt x="748" y="224"/>
                </a:lnTo>
                <a:lnTo>
                  <a:pt x="0" y="0"/>
                </a:lnTo>
                <a:lnTo>
                  <a:pt x="0" y="506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14" name="Freeform 81"/>
          <p:cNvSpPr/>
          <p:nvPr/>
        </p:nvSpPr>
        <p:spPr bwMode="auto">
          <a:xfrm rot="5400000">
            <a:off x="5347748" y="2360195"/>
            <a:ext cx="1630363" cy="1017588"/>
          </a:xfrm>
          <a:custGeom>
            <a:avLst/>
            <a:gdLst>
              <a:gd name="T0" fmla="*/ 1027 w 1027"/>
              <a:gd name="T1" fmla="*/ 641 h 641"/>
              <a:gd name="T2" fmla="*/ 0 w 1027"/>
              <a:gd name="T3" fmla="*/ 532 h 641"/>
              <a:gd name="T4" fmla="*/ 0 w 1027"/>
              <a:gd name="T5" fmla="*/ 111 h 641"/>
              <a:gd name="T6" fmla="*/ 1027 w 1027"/>
              <a:gd name="T7" fmla="*/ 0 h 641"/>
              <a:gd name="T8" fmla="*/ 1027 w 1027"/>
              <a:gd name="T9" fmla="*/ 641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7" h="641">
                <a:moveTo>
                  <a:pt x="1027" y="641"/>
                </a:moveTo>
                <a:lnTo>
                  <a:pt x="0" y="532"/>
                </a:lnTo>
                <a:lnTo>
                  <a:pt x="0" y="111"/>
                </a:lnTo>
                <a:lnTo>
                  <a:pt x="1027" y="0"/>
                </a:lnTo>
                <a:lnTo>
                  <a:pt x="1027" y="641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15" name="Freeform 82"/>
          <p:cNvSpPr/>
          <p:nvPr/>
        </p:nvSpPr>
        <p:spPr bwMode="auto">
          <a:xfrm rot="5400000">
            <a:off x="5346161" y="3992146"/>
            <a:ext cx="1633538" cy="1017588"/>
          </a:xfrm>
          <a:custGeom>
            <a:avLst/>
            <a:gdLst>
              <a:gd name="T0" fmla="*/ 0 w 1029"/>
              <a:gd name="T1" fmla="*/ 641 h 641"/>
              <a:gd name="T2" fmla="*/ 1029 w 1029"/>
              <a:gd name="T3" fmla="*/ 532 h 641"/>
              <a:gd name="T4" fmla="*/ 1029 w 1029"/>
              <a:gd name="T5" fmla="*/ 111 h 641"/>
              <a:gd name="T6" fmla="*/ 0 w 1029"/>
              <a:gd name="T7" fmla="*/ 0 h 641"/>
              <a:gd name="T8" fmla="*/ 0 w 1029"/>
              <a:gd name="T9" fmla="*/ 641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9" h="641">
                <a:moveTo>
                  <a:pt x="0" y="641"/>
                </a:moveTo>
                <a:lnTo>
                  <a:pt x="1029" y="532"/>
                </a:lnTo>
                <a:lnTo>
                  <a:pt x="1029" y="111"/>
                </a:lnTo>
                <a:lnTo>
                  <a:pt x="0" y="0"/>
                </a:lnTo>
                <a:lnTo>
                  <a:pt x="0" y="641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16" name="Freeform 83"/>
          <p:cNvSpPr/>
          <p:nvPr/>
        </p:nvSpPr>
        <p:spPr bwMode="auto">
          <a:xfrm rot="5400000">
            <a:off x="8325899" y="3314283"/>
            <a:ext cx="12700" cy="742950"/>
          </a:xfrm>
          <a:custGeom>
            <a:avLst/>
            <a:gdLst>
              <a:gd name="T0" fmla="*/ 8 w 8"/>
              <a:gd name="T1" fmla="*/ 468 h 468"/>
              <a:gd name="T2" fmla="*/ 0 w 8"/>
              <a:gd name="T3" fmla="*/ 468 h 468"/>
              <a:gd name="T4" fmla="*/ 0 w 8"/>
              <a:gd name="T5" fmla="*/ 2 h 468"/>
              <a:gd name="T6" fmla="*/ 3 w 8"/>
              <a:gd name="T7" fmla="*/ 0 h 468"/>
              <a:gd name="T8" fmla="*/ 8 w 8"/>
              <a:gd name="T9" fmla="*/ 2 h 468"/>
              <a:gd name="T10" fmla="*/ 8 w 8"/>
              <a:gd name="T11" fmla="*/ 468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68">
                <a:moveTo>
                  <a:pt x="8" y="468"/>
                </a:moveTo>
                <a:lnTo>
                  <a:pt x="0" y="468"/>
                </a:lnTo>
                <a:lnTo>
                  <a:pt x="0" y="2"/>
                </a:lnTo>
                <a:lnTo>
                  <a:pt x="3" y="0"/>
                </a:lnTo>
                <a:lnTo>
                  <a:pt x="8" y="2"/>
                </a:lnTo>
                <a:lnTo>
                  <a:pt x="8" y="468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17" name="Freeform 84"/>
          <p:cNvSpPr/>
          <p:nvPr/>
        </p:nvSpPr>
        <p:spPr bwMode="auto">
          <a:xfrm rot="5400000">
            <a:off x="7301961" y="3284120"/>
            <a:ext cx="12700" cy="803275"/>
          </a:xfrm>
          <a:custGeom>
            <a:avLst/>
            <a:gdLst>
              <a:gd name="T0" fmla="*/ 8 w 8"/>
              <a:gd name="T1" fmla="*/ 506 h 506"/>
              <a:gd name="T2" fmla="*/ 0 w 8"/>
              <a:gd name="T3" fmla="*/ 506 h 506"/>
              <a:gd name="T4" fmla="*/ 0 w 8"/>
              <a:gd name="T5" fmla="*/ 1 h 506"/>
              <a:gd name="T6" fmla="*/ 3 w 8"/>
              <a:gd name="T7" fmla="*/ 0 h 506"/>
              <a:gd name="T8" fmla="*/ 8 w 8"/>
              <a:gd name="T9" fmla="*/ 1 h 506"/>
              <a:gd name="T10" fmla="*/ 8 w 8"/>
              <a:gd name="T11" fmla="*/ 506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506">
                <a:moveTo>
                  <a:pt x="8" y="506"/>
                </a:moveTo>
                <a:lnTo>
                  <a:pt x="0" y="506"/>
                </a:lnTo>
                <a:lnTo>
                  <a:pt x="0" y="1"/>
                </a:lnTo>
                <a:lnTo>
                  <a:pt x="3" y="0"/>
                </a:lnTo>
                <a:lnTo>
                  <a:pt x="8" y="1"/>
                </a:lnTo>
                <a:lnTo>
                  <a:pt x="8" y="506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18" name="Freeform 85"/>
          <p:cNvSpPr/>
          <p:nvPr/>
        </p:nvSpPr>
        <p:spPr bwMode="auto">
          <a:xfrm rot="5400000">
            <a:off x="3999961" y="3314283"/>
            <a:ext cx="12700" cy="742950"/>
          </a:xfrm>
          <a:custGeom>
            <a:avLst/>
            <a:gdLst>
              <a:gd name="T0" fmla="*/ 8 w 8"/>
              <a:gd name="T1" fmla="*/ 0 h 468"/>
              <a:gd name="T2" fmla="*/ 0 w 8"/>
              <a:gd name="T3" fmla="*/ 0 h 468"/>
              <a:gd name="T4" fmla="*/ 0 w 8"/>
              <a:gd name="T5" fmla="*/ 467 h 468"/>
              <a:gd name="T6" fmla="*/ 3 w 8"/>
              <a:gd name="T7" fmla="*/ 468 h 468"/>
              <a:gd name="T8" fmla="*/ 8 w 8"/>
              <a:gd name="T9" fmla="*/ 467 h 468"/>
              <a:gd name="T10" fmla="*/ 8 w 8"/>
              <a:gd name="T11" fmla="*/ 0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68">
                <a:moveTo>
                  <a:pt x="8" y="0"/>
                </a:moveTo>
                <a:lnTo>
                  <a:pt x="0" y="0"/>
                </a:lnTo>
                <a:lnTo>
                  <a:pt x="0" y="467"/>
                </a:lnTo>
                <a:lnTo>
                  <a:pt x="3" y="468"/>
                </a:lnTo>
                <a:lnTo>
                  <a:pt x="8" y="467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19" name="Freeform 86"/>
          <p:cNvSpPr/>
          <p:nvPr/>
        </p:nvSpPr>
        <p:spPr bwMode="auto">
          <a:xfrm rot="5400000">
            <a:off x="5022311" y="3284120"/>
            <a:ext cx="12700" cy="803275"/>
          </a:xfrm>
          <a:custGeom>
            <a:avLst/>
            <a:gdLst>
              <a:gd name="T0" fmla="*/ 8 w 8"/>
              <a:gd name="T1" fmla="*/ 0 h 506"/>
              <a:gd name="T2" fmla="*/ 0 w 8"/>
              <a:gd name="T3" fmla="*/ 0 h 506"/>
              <a:gd name="T4" fmla="*/ 0 w 8"/>
              <a:gd name="T5" fmla="*/ 504 h 506"/>
              <a:gd name="T6" fmla="*/ 3 w 8"/>
              <a:gd name="T7" fmla="*/ 506 h 506"/>
              <a:gd name="T8" fmla="*/ 8 w 8"/>
              <a:gd name="T9" fmla="*/ 504 h 506"/>
              <a:gd name="T10" fmla="*/ 8 w 8"/>
              <a:gd name="T11" fmla="*/ 0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506">
                <a:moveTo>
                  <a:pt x="8" y="0"/>
                </a:moveTo>
                <a:lnTo>
                  <a:pt x="0" y="0"/>
                </a:lnTo>
                <a:lnTo>
                  <a:pt x="0" y="504"/>
                </a:lnTo>
                <a:lnTo>
                  <a:pt x="3" y="506"/>
                </a:lnTo>
                <a:lnTo>
                  <a:pt x="8" y="504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20" name="Freeform 87"/>
          <p:cNvSpPr/>
          <p:nvPr/>
        </p:nvSpPr>
        <p:spPr bwMode="auto">
          <a:xfrm rot="5400000">
            <a:off x="6156580" y="3176964"/>
            <a:ext cx="12700" cy="1017588"/>
          </a:xfrm>
          <a:custGeom>
            <a:avLst/>
            <a:gdLst>
              <a:gd name="T0" fmla="*/ 8 w 8"/>
              <a:gd name="T1" fmla="*/ 640 h 641"/>
              <a:gd name="T2" fmla="*/ 3 w 8"/>
              <a:gd name="T3" fmla="*/ 641 h 641"/>
              <a:gd name="T4" fmla="*/ 0 w 8"/>
              <a:gd name="T5" fmla="*/ 640 h 641"/>
              <a:gd name="T6" fmla="*/ 0 w 8"/>
              <a:gd name="T7" fmla="*/ 0 h 641"/>
              <a:gd name="T8" fmla="*/ 3 w 8"/>
              <a:gd name="T9" fmla="*/ 0 h 641"/>
              <a:gd name="T10" fmla="*/ 8 w 8"/>
              <a:gd name="T11" fmla="*/ 0 h 641"/>
              <a:gd name="T12" fmla="*/ 8 w 8"/>
              <a:gd name="T13" fmla="*/ 640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641">
                <a:moveTo>
                  <a:pt x="8" y="640"/>
                </a:moveTo>
                <a:lnTo>
                  <a:pt x="3" y="641"/>
                </a:lnTo>
                <a:lnTo>
                  <a:pt x="0" y="640"/>
                </a:lnTo>
                <a:lnTo>
                  <a:pt x="0" y="0"/>
                </a:lnTo>
                <a:lnTo>
                  <a:pt x="3" y="0"/>
                </a:lnTo>
                <a:lnTo>
                  <a:pt x="8" y="0"/>
                </a:lnTo>
                <a:lnTo>
                  <a:pt x="8" y="640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21" name="Freeform 88"/>
          <p:cNvSpPr/>
          <p:nvPr/>
        </p:nvSpPr>
        <p:spPr bwMode="auto">
          <a:xfrm rot="5400000">
            <a:off x="7736936" y="3460333"/>
            <a:ext cx="1481138" cy="452438"/>
          </a:xfrm>
          <a:custGeom>
            <a:avLst/>
            <a:gdLst>
              <a:gd name="T0" fmla="*/ 465 w 933"/>
              <a:gd name="T1" fmla="*/ 0 h 285"/>
              <a:gd name="T2" fmla="*/ 0 w 933"/>
              <a:gd name="T3" fmla="*/ 280 h 285"/>
              <a:gd name="T4" fmla="*/ 0 w 933"/>
              <a:gd name="T5" fmla="*/ 285 h 285"/>
              <a:gd name="T6" fmla="*/ 465 w 933"/>
              <a:gd name="T7" fmla="*/ 10 h 285"/>
              <a:gd name="T8" fmla="*/ 933 w 933"/>
              <a:gd name="T9" fmla="*/ 285 h 285"/>
              <a:gd name="T10" fmla="*/ 933 w 933"/>
              <a:gd name="T11" fmla="*/ 280 h 285"/>
              <a:gd name="T12" fmla="*/ 465 w 933"/>
              <a:gd name="T13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3" h="285">
                <a:moveTo>
                  <a:pt x="465" y="0"/>
                </a:moveTo>
                <a:lnTo>
                  <a:pt x="0" y="280"/>
                </a:lnTo>
                <a:lnTo>
                  <a:pt x="0" y="285"/>
                </a:lnTo>
                <a:lnTo>
                  <a:pt x="465" y="10"/>
                </a:lnTo>
                <a:lnTo>
                  <a:pt x="933" y="285"/>
                </a:lnTo>
                <a:lnTo>
                  <a:pt x="933" y="280"/>
                </a:lnTo>
                <a:lnTo>
                  <a:pt x="465" y="0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22" name="Freeform 89"/>
          <p:cNvSpPr/>
          <p:nvPr/>
        </p:nvSpPr>
        <p:spPr bwMode="auto">
          <a:xfrm rot="5400000">
            <a:off x="7086060" y="3541295"/>
            <a:ext cx="1481138" cy="290513"/>
          </a:xfrm>
          <a:custGeom>
            <a:avLst/>
            <a:gdLst>
              <a:gd name="T0" fmla="*/ 0 w 933"/>
              <a:gd name="T1" fmla="*/ 183 h 183"/>
              <a:gd name="T2" fmla="*/ 462 w 933"/>
              <a:gd name="T3" fmla="*/ 7 h 183"/>
              <a:gd name="T4" fmla="*/ 470 w 933"/>
              <a:gd name="T5" fmla="*/ 7 h 183"/>
              <a:gd name="T6" fmla="*/ 933 w 933"/>
              <a:gd name="T7" fmla="*/ 183 h 183"/>
              <a:gd name="T8" fmla="*/ 933 w 933"/>
              <a:gd name="T9" fmla="*/ 178 h 183"/>
              <a:gd name="T10" fmla="*/ 470 w 933"/>
              <a:gd name="T11" fmla="*/ 0 h 183"/>
              <a:gd name="T12" fmla="*/ 462 w 933"/>
              <a:gd name="T13" fmla="*/ 0 h 183"/>
              <a:gd name="T14" fmla="*/ 0 w 933"/>
              <a:gd name="T15" fmla="*/ 178 h 183"/>
              <a:gd name="T16" fmla="*/ 0 w 933"/>
              <a:gd name="T17" fmla="*/ 183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3" h="183">
                <a:moveTo>
                  <a:pt x="0" y="183"/>
                </a:moveTo>
                <a:lnTo>
                  <a:pt x="462" y="7"/>
                </a:lnTo>
                <a:lnTo>
                  <a:pt x="470" y="7"/>
                </a:lnTo>
                <a:lnTo>
                  <a:pt x="933" y="183"/>
                </a:lnTo>
                <a:lnTo>
                  <a:pt x="933" y="178"/>
                </a:lnTo>
                <a:lnTo>
                  <a:pt x="470" y="0"/>
                </a:lnTo>
                <a:lnTo>
                  <a:pt x="462" y="0"/>
                </a:lnTo>
                <a:lnTo>
                  <a:pt x="0" y="178"/>
                </a:lnTo>
                <a:lnTo>
                  <a:pt x="0" y="183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23" name="Freeform 90"/>
          <p:cNvSpPr/>
          <p:nvPr/>
        </p:nvSpPr>
        <p:spPr bwMode="auto">
          <a:xfrm rot="5400000">
            <a:off x="6339936" y="3501608"/>
            <a:ext cx="2371725" cy="368300"/>
          </a:xfrm>
          <a:custGeom>
            <a:avLst/>
            <a:gdLst>
              <a:gd name="T0" fmla="*/ 746 w 1494"/>
              <a:gd name="T1" fmla="*/ 0 h 232"/>
              <a:gd name="T2" fmla="*/ 0 w 1494"/>
              <a:gd name="T3" fmla="*/ 224 h 232"/>
              <a:gd name="T4" fmla="*/ 0 w 1494"/>
              <a:gd name="T5" fmla="*/ 232 h 232"/>
              <a:gd name="T6" fmla="*/ 746 w 1494"/>
              <a:gd name="T7" fmla="*/ 10 h 232"/>
              <a:gd name="T8" fmla="*/ 1494 w 1494"/>
              <a:gd name="T9" fmla="*/ 232 h 232"/>
              <a:gd name="T10" fmla="*/ 1494 w 1494"/>
              <a:gd name="T11" fmla="*/ 224 h 232"/>
              <a:gd name="T12" fmla="*/ 746 w 1494"/>
              <a:gd name="T13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94" h="232">
                <a:moveTo>
                  <a:pt x="746" y="0"/>
                </a:moveTo>
                <a:lnTo>
                  <a:pt x="0" y="224"/>
                </a:lnTo>
                <a:lnTo>
                  <a:pt x="0" y="232"/>
                </a:lnTo>
                <a:lnTo>
                  <a:pt x="746" y="10"/>
                </a:lnTo>
                <a:lnTo>
                  <a:pt x="1494" y="232"/>
                </a:lnTo>
                <a:lnTo>
                  <a:pt x="1494" y="224"/>
                </a:lnTo>
                <a:lnTo>
                  <a:pt x="746" y="0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24" name="Freeform 91"/>
          <p:cNvSpPr/>
          <p:nvPr/>
        </p:nvSpPr>
        <p:spPr bwMode="auto">
          <a:xfrm rot="5400000">
            <a:off x="5641436" y="3588921"/>
            <a:ext cx="2371725" cy="193675"/>
          </a:xfrm>
          <a:custGeom>
            <a:avLst/>
            <a:gdLst>
              <a:gd name="T0" fmla="*/ 743 w 1494"/>
              <a:gd name="T1" fmla="*/ 0 h 122"/>
              <a:gd name="T2" fmla="*/ 0 w 1494"/>
              <a:gd name="T3" fmla="*/ 113 h 122"/>
              <a:gd name="T4" fmla="*/ 0 w 1494"/>
              <a:gd name="T5" fmla="*/ 122 h 122"/>
              <a:gd name="T6" fmla="*/ 743 w 1494"/>
              <a:gd name="T7" fmla="*/ 11 h 122"/>
              <a:gd name="T8" fmla="*/ 751 w 1494"/>
              <a:gd name="T9" fmla="*/ 11 h 122"/>
              <a:gd name="T10" fmla="*/ 1494 w 1494"/>
              <a:gd name="T11" fmla="*/ 122 h 122"/>
              <a:gd name="T12" fmla="*/ 1494 w 1494"/>
              <a:gd name="T13" fmla="*/ 113 h 122"/>
              <a:gd name="T14" fmla="*/ 751 w 1494"/>
              <a:gd name="T15" fmla="*/ 0 h 122"/>
              <a:gd name="T16" fmla="*/ 743 w 1494"/>
              <a:gd name="T17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94" h="122">
                <a:moveTo>
                  <a:pt x="743" y="0"/>
                </a:moveTo>
                <a:lnTo>
                  <a:pt x="0" y="113"/>
                </a:lnTo>
                <a:lnTo>
                  <a:pt x="0" y="122"/>
                </a:lnTo>
                <a:lnTo>
                  <a:pt x="743" y="11"/>
                </a:lnTo>
                <a:lnTo>
                  <a:pt x="751" y="11"/>
                </a:lnTo>
                <a:lnTo>
                  <a:pt x="1494" y="122"/>
                </a:lnTo>
                <a:lnTo>
                  <a:pt x="1494" y="113"/>
                </a:lnTo>
                <a:lnTo>
                  <a:pt x="751" y="0"/>
                </a:lnTo>
                <a:lnTo>
                  <a:pt x="743" y="0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25" name="Freeform 92"/>
          <p:cNvSpPr/>
          <p:nvPr/>
        </p:nvSpPr>
        <p:spPr bwMode="auto">
          <a:xfrm rot="5400000">
            <a:off x="3120486" y="3460333"/>
            <a:ext cx="1481138" cy="452438"/>
          </a:xfrm>
          <a:custGeom>
            <a:avLst/>
            <a:gdLst>
              <a:gd name="T0" fmla="*/ 465 w 933"/>
              <a:gd name="T1" fmla="*/ 285 h 285"/>
              <a:gd name="T2" fmla="*/ 0 w 933"/>
              <a:gd name="T3" fmla="*/ 5 h 285"/>
              <a:gd name="T4" fmla="*/ 0 w 933"/>
              <a:gd name="T5" fmla="*/ 0 h 285"/>
              <a:gd name="T6" fmla="*/ 465 w 933"/>
              <a:gd name="T7" fmla="*/ 275 h 285"/>
              <a:gd name="T8" fmla="*/ 933 w 933"/>
              <a:gd name="T9" fmla="*/ 0 h 285"/>
              <a:gd name="T10" fmla="*/ 933 w 933"/>
              <a:gd name="T11" fmla="*/ 5 h 285"/>
              <a:gd name="T12" fmla="*/ 465 w 933"/>
              <a:gd name="T13" fmla="*/ 285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3" h="285">
                <a:moveTo>
                  <a:pt x="465" y="285"/>
                </a:moveTo>
                <a:lnTo>
                  <a:pt x="0" y="5"/>
                </a:lnTo>
                <a:lnTo>
                  <a:pt x="0" y="0"/>
                </a:lnTo>
                <a:lnTo>
                  <a:pt x="465" y="275"/>
                </a:lnTo>
                <a:lnTo>
                  <a:pt x="933" y="0"/>
                </a:lnTo>
                <a:lnTo>
                  <a:pt x="933" y="5"/>
                </a:lnTo>
                <a:lnTo>
                  <a:pt x="465" y="285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26" name="Freeform 93"/>
          <p:cNvSpPr/>
          <p:nvPr/>
        </p:nvSpPr>
        <p:spPr bwMode="auto">
          <a:xfrm rot="5400000">
            <a:off x="3771360" y="3541295"/>
            <a:ext cx="1481138" cy="290513"/>
          </a:xfrm>
          <a:custGeom>
            <a:avLst/>
            <a:gdLst>
              <a:gd name="T0" fmla="*/ 0 w 933"/>
              <a:gd name="T1" fmla="*/ 0 h 183"/>
              <a:gd name="T2" fmla="*/ 462 w 933"/>
              <a:gd name="T3" fmla="*/ 176 h 183"/>
              <a:gd name="T4" fmla="*/ 470 w 933"/>
              <a:gd name="T5" fmla="*/ 176 h 183"/>
              <a:gd name="T6" fmla="*/ 933 w 933"/>
              <a:gd name="T7" fmla="*/ 0 h 183"/>
              <a:gd name="T8" fmla="*/ 933 w 933"/>
              <a:gd name="T9" fmla="*/ 5 h 183"/>
              <a:gd name="T10" fmla="*/ 470 w 933"/>
              <a:gd name="T11" fmla="*/ 183 h 183"/>
              <a:gd name="T12" fmla="*/ 462 w 933"/>
              <a:gd name="T13" fmla="*/ 183 h 183"/>
              <a:gd name="T14" fmla="*/ 0 w 933"/>
              <a:gd name="T15" fmla="*/ 5 h 183"/>
              <a:gd name="T16" fmla="*/ 0 w 933"/>
              <a:gd name="T17" fmla="*/ 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3" h="183">
                <a:moveTo>
                  <a:pt x="0" y="0"/>
                </a:moveTo>
                <a:lnTo>
                  <a:pt x="462" y="176"/>
                </a:lnTo>
                <a:lnTo>
                  <a:pt x="470" y="176"/>
                </a:lnTo>
                <a:lnTo>
                  <a:pt x="933" y="0"/>
                </a:lnTo>
                <a:lnTo>
                  <a:pt x="933" y="5"/>
                </a:lnTo>
                <a:lnTo>
                  <a:pt x="470" y="183"/>
                </a:lnTo>
                <a:lnTo>
                  <a:pt x="462" y="183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27" name="Freeform 94"/>
          <p:cNvSpPr/>
          <p:nvPr/>
        </p:nvSpPr>
        <p:spPr bwMode="auto">
          <a:xfrm rot="5400000">
            <a:off x="3626104" y="3500814"/>
            <a:ext cx="2371725" cy="369888"/>
          </a:xfrm>
          <a:custGeom>
            <a:avLst/>
            <a:gdLst>
              <a:gd name="T0" fmla="*/ 746 w 1494"/>
              <a:gd name="T1" fmla="*/ 233 h 233"/>
              <a:gd name="T2" fmla="*/ 0 w 1494"/>
              <a:gd name="T3" fmla="*/ 9 h 233"/>
              <a:gd name="T4" fmla="*/ 0 w 1494"/>
              <a:gd name="T5" fmla="*/ 0 h 233"/>
              <a:gd name="T6" fmla="*/ 746 w 1494"/>
              <a:gd name="T7" fmla="*/ 222 h 233"/>
              <a:gd name="T8" fmla="*/ 1494 w 1494"/>
              <a:gd name="T9" fmla="*/ 0 h 233"/>
              <a:gd name="T10" fmla="*/ 1494 w 1494"/>
              <a:gd name="T11" fmla="*/ 9 h 233"/>
              <a:gd name="T12" fmla="*/ 746 w 1494"/>
              <a:gd name="T13" fmla="*/ 2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94" h="233">
                <a:moveTo>
                  <a:pt x="746" y="233"/>
                </a:moveTo>
                <a:lnTo>
                  <a:pt x="0" y="9"/>
                </a:lnTo>
                <a:lnTo>
                  <a:pt x="0" y="0"/>
                </a:lnTo>
                <a:lnTo>
                  <a:pt x="746" y="222"/>
                </a:lnTo>
                <a:lnTo>
                  <a:pt x="1494" y="0"/>
                </a:lnTo>
                <a:lnTo>
                  <a:pt x="1494" y="9"/>
                </a:lnTo>
                <a:lnTo>
                  <a:pt x="746" y="233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28" name="Freeform 95"/>
          <p:cNvSpPr/>
          <p:nvPr/>
        </p:nvSpPr>
        <p:spPr bwMode="auto">
          <a:xfrm rot="5400000">
            <a:off x="4325399" y="3588921"/>
            <a:ext cx="2371725" cy="193675"/>
          </a:xfrm>
          <a:custGeom>
            <a:avLst/>
            <a:gdLst>
              <a:gd name="T0" fmla="*/ 743 w 1494"/>
              <a:gd name="T1" fmla="*/ 122 h 122"/>
              <a:gd name="T2" fmla="*/ 0 w 1494"/>
              <a:gd name="T3" fmla="*/ 9 h 122"/>
              <a:gd name="T4" fmla="*/ 0 w 1494"/>
              <a:gd name="T5" fmla="*/ 0 h 122"/>
              <a:gd name="T6" fmla="*/ 743 w 1494"/>
              <a:gd name="T7" fmla="*/ 112 h 122"/>
              <a:gd name="T8" fmla="*/ 751 w 1494"/>
              <a:gd name="T9" fmla="*/ 112 h 122"/>
              <a:gd name="T10" fmla="*/ 1494 w 1494"/>
              <a:gd name="T11" fmla="*/ 0 h 122"/>
              <a:gd name="T12" fmla="*/ 1494 w 1494"/>
              <a:gd name="T13" fmla="*/ 9 h 122"/>
              <a:gd name="T14" fmla="*/ 751 w 1494"/>
              <a:gd name="T15" fmla="*/ 122 h 122"/>
              <a:gd name="T16" fmla="*/ 743 w 1494"/>
              <a:gd name="T17" fmla="*/ 12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94" h="122">
                <a:moveTo>
                  <a:pt x="743" y="122"/>
                </a:moveTo>
                <a:lnTo>
                  <a:pt x="0" y="9"/>
                </a:lnTo>
                <a:lnTo>
                  <a:pt x="0" y="0"/>
                </a:lnTo>
                <a:lnTo>
                  <a:pt x="743" y="112"/>
                </a:lnTo>
                <a:lnTo>
                  <a:pt x="751" y="112"/>
                </a:lnTo>
                <a:lnTo>
                  <a:pt x="1494" y="0"/>
                </a:lnTo>
                <a:lnTo>
                  <a:pt x="1494" y="9"/>
                </a:lnTo>
                <a:lnTo>
                  <a:pt x="751" y="122"/>
                </a:lnTo>
                <a:lnTo>
                  <a:pt x="743" y="122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29" name="Freeform 96"/>
          <p:cNvSpPr/>
          <p:nvPr/>
        </p:nvSpPr>
        <p:spPr bwMode="auto">
          <a:xfrm rot="5400000">
            <a:off x="4942142" y="3588126"/>
            <a:ext cx="3263900" cy="195263"/>
          </a:xfrm>
          <a:custGeom>
            <a:avLst/>
            <a:gdLst>
              <a:gd name="T0" fmla="*/ 1027 w 2056"/>
              <a:gd name="T1" fmla="*/ 0 h 123"/>
              <a:gd name="T2" fmla="*/ 0 w 2056"/>
              <a:gd name="T3" fmla="*/ 111 h 123"/>
              <a:gd name="T4" fmla="*/ 0 w 2056"/>
              <a:gd name="T5" fmla="*/ 123 h 123"/>
              <a:gd name="T6" fmla="*/ 1027 w 2056"/>
              <a:gd name="T7" fmla="*/ 14 h 123"/>
              <a:gd name="T8" fmla="*/ 2056 w 2056"/>
              <a:gd name="T9" fmla="*/ 123 h 123"/>
              <a:gd name="T10" fmla="*/ 2056 w 2056"/>
              <a:gd name="T11" fmla="*/ 111 h 123"/>
              <a:gd name="T12" fmla="*/ 1027 w 2056"/>
              <a:gd name="T13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56" h="123">
                <a:moveTo>
                  <a:pt x="1027" y="0"/>
                </a:moveTo>
                <a:lnTo>
                  <a:pt x="0" y="111"/>
                </a:lnTo>
                <a:lnTo>
                  <a:pt x="0" y="123"/>
                </a:lnTo>
                <a:lnTo>
                  <a:pt x="1027" y="14"/>
                </a:lnTo>
                <a:lnTo>
                  <a:pt x="2056" y="123"/>
                </a:lnTo>
                <a:lnTo>
                  <a:pt x="2056" y="111"/>
                </a:lnTo>
                <a:lnTo>
                  <a:pt x="1027" y="0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30" name="Freeform 97"/>
          <p:cNvSpPr/>
          <p:nvPr/>
        </p:nvSpPr>
        <p:spPr bwMode="auto">
          <a:xfrm rot="5400000">
            <a:off x="4116642" y="3591301"/>
            <a:ext cx="3263900" cy="188913"/>
          </a:xfrm>
          <a:custGeom>
            <a:avLst/>
            <a:gdLst>
              <a:gd name="T0" fmla="*/ 1027 w 2056"/>
              <a:gd name="T1" fmla="*/ 119 h 119"/>
              <a:gd name="T2" fmla="*/ 0 w 2056"/>
              <a:gd name="T3" fmla="*/ 10 h 119"/>
              <a:gd name="T4" fmla="*/ 0 w 2056"/>
              <a:gd name="T5" fmla="*/ 0 h 119"/>
              <a:gd name="T6" fmla="*/ 1027 w 2056"/>
              <a:gd name="T7" fmla="*/ 104 h 119"/>
              <a:gd name="T8" fmla="*/ 2056 w 2056"/>
              <a:gd name="T9" fmla="*/ 0 h 119"/>
              <a:gd name="T10" fmla="*/ 2056 w 2056"/>
              <a:gd name="T11" fmla="*/ 10 h 119"/>
              <a:gd name="T12" fmla="*/ 1027 w 2056"/>
              <a:gd name="T13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56" h="119">
                <a:moveTo>
                  <a:pt x="1027" y="119"/>
                </a:moveTo>
                <a:lnTo>
                  <a:pt x="0" y="10"/>
                </a:lnTo>
                <a:lnTo>
                  <a:pt x="0" y="0"/>
                </a:lnTo>
                <a:lnTo>
                  <a:pt x="1027" y="104"/>
                </a:lnTo>
                <a:lnTo>
                  <a:pt x="2056" y="0"/>
                </a:lnTo>
                <a:lnTo>
                  <a:pt x="2056" y="10"/>
                </a:lnTo>
                <a:lnTo>
                  <a:pt x="1027" y="119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grpSp>
        <p:nvGrpSpPr>
          <p:cNvPr id="31" name="Group 155"/>
          <p:cNvGrpSpPr/>
          <p:nvPr/>
        </p:nvGrpSpPr>
        <p:grpSpPr>
          <a:xfrm>
            <a:off x="975791" y="3107072"/>
            <a:ext cx="305291" cy="300428"/>
            <a:chOff x="6297613" y="1392238"/>
            <a:chExt cx="498475" cy="490537"/>
          </a:xfrm>
          <a:solidFill>
            <a:srgbClr val="D3381C"/>
          </a:solidFill>
        </p:grpSpPr>
        <p:sp>
          <p:nvSpPr>
            <p:cNvPr id="48" name="Freeform 156"/>
            <p:cNvSpPr/>
            <p:nvPr/>
          </p:nvSpPr>
          <p:spPr bwMode="auto">
            <a:xfrm>
              <a:off x="6570663" y="1454150"/>
              <a:ext cx="160338" cy="160337"/>
            </a:xfrm>
            <a:custGeom>
              <a:avLst/>
              <a:gdLst>
                <a:gd name="T0" fmla="*/ 38 w 42"/>
                <a:gd name="T1" fmla="*/ 40 h 42"/>
                <a:gd name="T2" fmla="*/ 38 w 42"/>
                <a:gd name="T3" fmla="*/ 40 h 42"/>
                <a:gd name="T4" fmla="*/ 40 w 42"/>
                <a:gd name="T5" fmla="*/ 42 h 42"/>
                <a:gd name="T6" fmla="*/ 42 w 42"/>
                <a:gd name="T7" fmla="*/ 40 h 42"/>
                <a:gd name="T8" fmla="*/ 42 w 42"/>
                <a:gd name="T9" fmla="*/ 40 h 42"/>
                <a:gd name="T10" fmla="*/ 2 w 42"/>
                <a:gd name="T11" fmla="*/ 0 h 42"/>
                <a:gd name="T12" fmla="*/ 2 w 42"/>
                <a:gd name="T13" fmla="*/ 0 h 42"/>
                <a:gd name="T14" fmla="*/ 0 w 42"/>
                <a:gd name="T15" fmla="*/ 2 h 42"/>
                <a:gd name="T16" fmla="*/ 2 w 42"/>
                <a:gd name="T17" fmla="*/ 4 h 42"/>
                <a:gd name="T18" fmla="*/ 2 w 42"/>
                <a:gd name="T19" fmla="*/ 4 h 42"/>
                <a:gd name="T20" fmla="*/ 38 w 42"/>
                <a:gd name="T2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2">
                  <a:moveTo>
                    <a:pt x="38" y="40"/>
                  </a:move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9" y="42"/>
                    <a:pt x="40" y="42"/>
                  </a:cubicBezTo>
                  <a:cubicBezTo>
                    <a:pt x="41" y="42"/>
                    <a:pt x="42" y="41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18"/>
                    <a:pt x="2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2" y="4"/>
                    <a:pt x="38" y="20"/>
                    <a:pt x="3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9" name="Freeform 157"/>
            <p:cNvSpPr>
              <a:spLocks noEditPoints="1"/>
            </p:cNvSpPr>
            <p:nvPr/>
          </p:nvSpPr>
          <p:spPr bwMode="auto">
            <a:xfrm>
              <a:off x="6297613" y="1392238"/>
              <a:ext cx="498475" cy="490537"/>
            </a:xfrm>
            <a:custGeom>
              <a:avLst/>
              <a:gdLst>
                <a:gd name="T0" fmla="*/ 37 w 130"/>
                <a:gd name="T1" fmla="*/ 4 h 128"/>
                <a:gd name="T2" fmla="*/ 29 w 130"/>
                <a:gd name="T3" fmla="*/ 0 h 128"/>
                <a:gd name="T4" fmla="*/ 24 w 130"/>
                <a:gd name="T5" fmla="*/ 1 h 128"/>
                <a:gd name="T6" fmla="*/ 17 w 130"/>
                <a:gd name="T7" fmla="*/ 12 h 128"/>
                <a:gd name="T8" fmla="*/ 17 w 130"/>
                <a:gd name="T9" fmla="*/ 67 h 128"/>
                <a:gd name="T10" fmla="*/ 5 w 130"/>
                <a:gd name="T11" fmla="*/ 80 h 128"/>
                <a:gd name="T12" fmla="*/ 5 w 130"/>
                <a:gd name="T13" fmla="*/ 96 h 128"/>
                <a:gd name="T14" fmla="*/ 33 w 130"/>
                <a:gd name="T15" fmla="*/ 124 h 128"/>
                <a:gd name="T16" fmla="*/ 41 w 130"/>
                <a:gd name="T17" fmla="*/ 128 h 128"/>
                <a:gd name="T18" fmla="*/ 49 w 130"/>
                <a:gd name="T19" fmla="*/ 124 h 128"/>
                <a:gd name="T20" fmla="*/ 62 w 130"/>
                <a:gd name="T21" fmla="*/ 112 h 128"/>
                <a:gd name="T22" fmla="*/ 117 w 130"/>
                <a:gd name="T23" fmla="*/ 112 h 128"/>
                <a:gd name="T24" fmla="*/ 128 w 130"/>
                <a:gd name="T25" fmla="*/ 105 h 128"/>
                <a:gd name="T26" fmla="*/ 125 w 130"/>
                <a:gd name="T27" fmla="*/ 92 h 128"/>
                <a:gd name="T28" fmla="*/ 37 w 130"/>
                <a:gd name="T29" fmla="*/ 4 h 128"/>
                <a:gd name="T30" fmla="*/ 56 w 130"/>
                <a:gd name="T31" fmla="*/ 106 h 128"/>
                <a:gd name="T32" fmla="*/ 44 w 130"/>
                <a:gd name="T33" fmla="*/ 119 h 128"/>
                <a:gd name="T34" fmla="*/ 41 w 130"/>
                <a:gd name="T35" fmla="*/ 120 h 128"/>
                <a:gd name="T36" fmla="*/ 38 w 130"/>
                <a:gd name="T37" fmla="*/ 119 h 128"/>
                <a:gd name="T38" fmla="*/ 10 w 130"/>
                <a:gd name="T39" fmla="*/ 91 h 128"/>
                <a:gd name="T40" fmla="*/ 9 w 130"/>
                <a:gd name="T41" fmla="*/ 88 h 128"/>
                <a:gd name="T42" fmla="*/ 10 w 130"/>
                <a:gd name="T43" fmla="*/ 85 h 128"/>
                <a:gd name="T44" fmla="*/ 23 w 130"/>
                <a:gd name="T45" fmla="*/ 73 h 128"/>
                <a:gd name="T46" fmla="*/ 23 w 130"/>
                <a:gd name="T47" fmla="*/ 73 h 128"/>
                <a:gd name="T48" fmla="*/ 56 w 130"/>
                <a:gd name="T49" fmla="*/ 106 h 128"/>
                <a:gd name="T50" fmla="*/ 56 w 130"/>
                <a:gd name="T51" fmla="*/ 106 h 128"/>
                <a:gd name="T52" fmla="*/ 62 w 130"/>
                <a:gd name="T53" fmla="*/ 104 h 128"/>
                <a:gd name="T54" fmla="*/ 60 w 130"/>
                <a:gd name="T55" fmla="*/ 104 h 128"/>
                <a:gd name="T56" fmla="*/ 25 w 130"/>
                <a:gd name="T57" fmla="*/ 69 h 128"/>
                <a:gd name="T58" fmla="*/ 25 w 130"/>
                <a:gd name="T59" fmla="*/ 67 h 128"/>
                <a:gd name="T60" fmla="*/ 25 w 130"/>
                <a:gd name="T61" fmla="*/ 19 h 128"/>
                <a:gd name="T62" fmla="*/ 110 w 130"/>
                <a:gd name="T63" fmla="*/ 104 h 128"/>
                <a:gd name="T64" fmla="*/ 62 w 130"/>
                <a:gd name="T65" fmla="*/ 104 h 128"/>
                <a:gd name="T66" fmla="*/ 121 w 130"/>
                <a:gd name="T67" fmla="*/ 102 h 128"/>
                <a:gd name="T68" fmla="*/ 117 w 130"/>
                <a:gd name="T69" fmla="*/ 104 h 128"/>
                <a:gd name="T70" fmla="*/ 116 w 130"/>
                <a:gd name="T71" fmla="*/ 104 h 128"/>
                <a:gd name="T72" fmla="*/ 25 w 130"/>
                <a:gd name="T73" fmla="*/ 13 h 128"/>
                <a:gd name="T74" fmla="*/ 25 w 130"/>
                <a:gd name="T75" fmla="*/ 12 h 128"/>
                <a:gd name="T76" fmla="*/ 27 w 130"/>
                <a:gd name="T77" fmla="*/ 8 h 128"/>
                <a:gd name="T78" fmla="*/ 29 w 130"/>
                <a:gd name="T79" fmla="*/ 8 h 128"/>
                <a:gd name="T80" fmla="*/ 32 w 130"/>
                <a:gd name="T81" fmla="*/ 9 h 128"/>
                <a:gd name="T82" fmla="*/ 120 w 130"/>
                <a:gd name="T83" fmla="*/ 97 h 128"/>
                <a:gd name="T84" fmla="*/ 121 w 130"/>
                <a:gd name="T85" fmla="*/ 10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28">
                  <a:moveTo>
                    <a:pt x="37" y="4"/>
                  </a:moveTo>
                  <a:cubicBezTo>
                    <a:pt x="35" y="1"/>
                    <a:pt x="32" y="0"/>
                    <a:pt x="29" y="0"/>
                  </a:cubicBezTo>
                  <a:cubicBezTo>
                    <a:pt x="27" y="0"/>
                    <a:pt x="26" y="0"/>
                    <a:pt x="24" y="1"/>
                  </a:cubicBezTo>
                  <a:cubicBezTo>
                    <a:pt x="20" y="3"/>
                    <a:pt x="17" y="7"/>
                    <a:pt x="17" y="12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0" y="84"/>
                    <a:pt x="0" y="92"/>
                    <a:pt x="5" y="96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5" y="127"/>
                    <a:pt x="38" y="128"/>
                    <a:pt x="41" y="128"/>
                  </a:cubicBezTo>
                  <a:cubicBezTo>
                    <a:pt x="44" y="128"/>
                    <a:pt x="47" y="127"/>
                    <a:pt x="49" y="124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22" y="112"/>
                    <a:pt x="126" y="109"/>
                    <a:pt x="128" y="105"/>
                  </a:cubicBezTo>
                  <a:cubicBezTo>
                    <a:pt x="130" y="100"/>
                    <a:pt x="129" y="95"/>
                    <a:pt x="125" y="92"/>
                  </a:cubicBezTo>
                  <a:lnTo>
                    <a:pt x="37" y="4"/>
                  </a:lnTo>
                  <a:close/>
                  <a:moveTo>
                    <a:pt x="56" y="106"/>
                  </a:moveTo>
                  <a:cubicBezTo>
                    <a:pt x="44" y="119"/>
                    <a:pt x="44" y="119"/>
                    <a:pt x="44" y="119"/>
                  </a:cubicBezTo>
                  <a:cubicBezTo>
                    <a:pt x="43" y="120"/>
                    <a:pt x="42" y="120"/>
                    <a:pt x="41" y="120"/>
                  </a:cubicBezTo>
                  <a:cubicBezTo>
                    <a:pt x="40" y="120"/>
                    <a:pt x="39" y="120"/>
                    <a:pt x="38" y="119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9" y="88"/>
                  </a:cubicBezTo>
                  <a:cubicBezTo>
                    <a:pt x="9" y="87"/>
                    <a:pt x="9" y="86"/>
                    <a:pt x="10" y="85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lose/>
                  <a:moveTo>
                    <a:pt x="62" y="104"/>
                  </a:moveTo>
                  <a:cubicBezTo>
                    <a:pt x="61" y="104"/>
                    <a:pt x="61" y="104"/>
                    <a:pt x="60" y="104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8"/>
                    <a:pt x="25" y="68"/>
                    <a:pt x="25" y="6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110" y="104"/>
                    <a:pt x="110" y="104"/>
                    <a:pt x="110" y="104"/>
                  </a:cubicBezTo>
                  <a:lnTo>
                    <a:pt x="62" y="104"/>
                  </a:lnTo>
                  <a:close/>
                  <a:moveTo>
                    <a:pt x="121" y="102"/>
                  </a:moveTo>
                  <a:cubicBezTo>
                    <a:pt x="120" y="103"/>
                    <a:pt x="119" y="104"/>
                    <a:pt x="117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6" y="9"/>
                    <a:pt x="27" y="8"/>
                  </a:cubicBezTo>
                  <a:cubicBezTo>
                    <a:pt x="28" y="8"/>
                    <a:pt x="28" y="8"/>
                    <a:pt x="29" y="8"/>
                  </a:cubicBezTo>
                  <a:cubicBezTo>
                    <a:pt x="30" y="8"/>
                    <a:pt x="31" y="8"/>
                    <a:pt x="32" y="9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1" y="98"/>
                    <a:pt x="121" y="100"/>
                    <a:pt x="121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0" name="Freeform 158"/>
            <p:cNvSpPr/>
            <p:nvPr/>
          </p:nvSpPr>
          <p:spPr bwMode="auto">
            <a:xfrm>
              <a:off x="6562726" y="1392238"/>
              <a:ext cx="230188" cy="230187"/>
            </a:xfrm>
            <a:custGeom>
              <a:avLst/>
              <a:gdLst>
                <a:gd name="T0" fmla="*/ 4 w 60"/>
                <a:gd name="T1" fmla="*/ 8 h 60"/>
                <a:gd name="T2" fmla="*/ 4 w 60"/>
                <a:gd name="T3" fmla="*/ 8 h 60"/>
                <a:gd name="T4" fmla="*/ 52 w 60"/>
                <a:gd name="T5" fmla="*/ 56 h 60"/>
                <a:gd name="T6" fmla="*/ 52 w 60"/>
                <a:gd name="T7" fmla="*/ 56 h 60"/>
                <a:gd name="T8" fmla="*/ 56 w 60"/>
                <a:gd name="T9" fmla="*/ 60 h 60"/>
                <a:gd name="T10" fmla="*/ 60 w 60"/>
                <a:gd name="T11" fmla="*/ 56 h 60"/>
                <a:gd name="T12" fmla="*/ 60 w 60"/>
                <a:gd name="T13" fmla="*/ 56 h 60"/>
                <a:gd name="T14" fmla="*/ 4 w 60"/>
                <a:gd name="T15" fmla="*/ 0 h 60"/>
                <a:gd name="T16" fmla="*/ 4 w 60"/>
                <a:gd name="T17" fmla="*/ 0 h 60"/>
                <a:gd name="T18" fmla="*/ 0 w 60"/>
                <a:gd name="T19" fmla="*/ 4 h 60"/>
                <a:gd name="T20" fmla="*/ 4 w 60"/>
                <a:gd name="T21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0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0" y="8"/>
                    <a:pt x="52" y="30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8"/>
                    <a:pt x="54" y="60"/>
                    <a:pt x="56" y="60"/>
                  </a:cubicBezTo>
                  <a:cubicBezTo>
                    <a:pt x="58" y="60"/>
                    <a:pt x="60" y="58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25"/>
                    <a:pt x="3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grpSp>
        <p:nvGrpSpPr>
          <p:cNvPr id="32" name="Group 161"/>
          <p:cNvGrpSpPr/>
          <p:nvPr/>
        </p:nvGrpSpPr>
        <p:grpSpPr>
          <a:xfrm>
            <a:off x="2360953" y="2017031"/>
            <a:ext cx="282929" cy="300430"/>
            <a:chOff x="6881813" y="2154238"/>
            <a:chExt cx="461963" cy="490538"/>
          </a:xfrm>
          <a:solidFill>
            <a:srgbClr val="D3381C"/>
          </a:solidFill>
        </p:grpSpPr>
        <p:sp>
          <p:nvSpPr>
            <p:cNvPr id="45" name="Freeform 22"/>
            <p:cNvSpPr>
              <a:spLocks noEditPoints="1"/>
            </p:cNvSpPr>
            <p:nvPr/>
          </p:nvSpPr>
          <p:spPr bwMode="auto">
            <a:xfrm>
              <a:off x="6881813" y="2154238"/>
              <a:ext cx="461963" cy="490538"/>
            </a:xfrm>
            <a:custGeom>
              <a:avLst/>
              <a:gdLst>
                <a:gd name="T0" fmla="*/ 104 w 120"/>
                <a:gd name="T1" fmla="*/ 0 h 128"/>
                <a:gd name="T2" fmla="*/ 16 w 120"/>
                <a:gd name="T3" fmla="*/ 0 h 128"/>
                <a:gd name="T4" fmla="*/ 0 w 120"/>
                <a:gd name="T5" fmla="*/ 16 h 128"/>
                <a:gd name="T6" fmla="*/ 0 w 120"/>
                <a:gd name="T7" fmla="*/ 112 h 128"/>
                <a:gd name="T8" fmla="*/ 16 w 120"/>
                <a:gd name="T9" fmla="*/ 128 h 128"/>
                <a:gd name="T10" fmla="*/ 104 w 120"/>
                <a:gd name="T11" fmla="*/ 128 h 128"/>
                <a:gd name="T12" fmla="*/ 120 w 120"/>
                <a:gd name="T13" fmla="*/ 112 h 128"/>
                <a:gd name="T14" fmla="*/ 120 w 120"/>
                <a:gd name="T15" fmla="*/ 16 h 128"/>
                <a:gd name="T16" fmla="*/ 104 w 120"/>
                <a:gd name="T17" fmla="*/ 0 h 128"/>
                <a:gd name="T18" fmla="*/ 112 w 120"/>
                <a:gd name="T19" fmla="*/ 112 h 128"/>
                <a:gd name="T20" fmla="*/ 104 w 120"/>
                <a:gd name="T21" fmla="*/ 120 h 128"/>
                <a:gd name="T22" fmla="*/ 16 w 120"/>
                <a:gd name="T23" fmla="*/ 120 h 128"/>
                <a:gd name="T24" fmla="*/ 8 w 120"/>
                <a:gd name="T25" fmla="*/ 112 h 128"/>
                <a:gd name="T26" fmla="*/ 8 w 120"/>
                <a:gd name="T27" fmla="*/ 16 h 128"/>
                <a:gd name="T28" fmla="*/ 16 w 120"/>
                <a:gd name="T29" fmla="*/ 8 h 128"/>
                <a:gd name="T30" fmla="*/ 104 w 120"/>
                <a:gd name="T31" fmla="*/ 8 h 128"/>
                <a:gd name="T32" fmla="*/ 112 w 120"/>
                <a:gd name="T33" fmla="*/ 16 h 128"/>
                <a:gd name="T34" fmla="*/ 112 w 120"/>
                <a:gd name="T35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28">
                  <a:moveTo>
                    <a:pt x="10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21"/>
                    <a:pt x="7" y="128"/>
                    <a:pt x="16" y="128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13" y="128"/>
                    <a:pt x="120" y="121"/>
                    <a:pt x="120" y="112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7"/>
                    <a:pt x="113" y="0"/>
                    <a:pt x="104" y="0"/>
                  </a:cubicBezTo>
                  <a:close/>
                  <a:moveTo>
                    <a:pt x="112" y="112"/>
                  </a:moveTo>
                  <a:cubicBezTo>
                    <a:pt x="112" y="116"/>
                    <a:pt x="108" y="120"/>
                    <a:pt x="104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2" y="120"/>
                    <a:pt x="8" y="116"/>
                    <a:pt x="8" y="1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8" y="8"/>
                    <a:pt x="112" y="12"/>
                    <a:pt x="112" y="16"/>
                  </a:cubicBezTo>
                  <a:lnTo>
                    <a:pt x="11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6" name="Freeform 23"/>
            <p:cNvSpPr>
              <a:spLocks noEditPoints="1"/>
            </p:cNvSpPr>
            <p:nvPr/>
          </p:nvSpPr>
          <p:spPr bwMode="auto">
            <a:xfrm>
              <a:off x="6942138" y="2214563"/>
              <a:ext cx="339725" cy="307975"/>
            </a:xfrm>
            <a:custGeom>
              <a:avLst/>
              <a:gdLst>
                <a:gd name="T0" fmla="*/ 84 w 88"/>
                <a:gd name="T1" fmla="*/ 0 h 80"/>
                <a:gd name="T2" fmla="*/ 4 w 88"/>
                <a:gd name="T3" fmla="*/ 0 h 80"/>
                <a:gd name="T4" fmla="*/ 0 w 88"/>
                <a:gd name="T5" fmla="*/ 4 h 80"/>
                <a:gd name="T6" fmla="*/ 0 w 88"/>
                <a:gd name="T7" fmla="*/ 76 h 80"/>
                <a:gd name="T8" fmla="*/ 4 w 88"/>
                <a:gd name="T9" fmla="*/ 80 h 80"/>
                <a:gd name="T10" fmla="*/ 84 w 88"/>
                <a:gd name="T11" fmla="*/ 80 h 80"/>
                <a:gd name="T12" fmla="*/ 88 w 88"/>
                <a:gd name="T13" fmla="*/ 76 h 80"/>
                <a:gd name="T14" fmla="*/ 88 w 88"/>
                <a:gd name="T15" fmla="*/ 4 h 80"/>
                <a:gd name="T16" fmla="*/ 84 w 88"/>
                <a:gd name="T17" fmla="*/ 0 h 80"/>
                <a:gd name="T18" fmla="*/ 84 w 88"/>
                <a:gd name="T19" fmla="*/ 4 h 80"/>
                <a:gd name="T20" fmla="*/ 84 w 88"/>
                <a:gd name="T21" fmla="*/ 59 h 80"/>
                <a:gd name="T22" fmla="*/ 71 w 88"/>
                <a:gd name="T23" fmla="*/ 45 h 80"/>
                <a:gd name="T24" fmla="*/ 68 w 88"/>
                <a:gd name="T25" fmla="*/ 44 h 80"/>
                <a:gd name="T26" fmla="*/ 65 w 88"/>
                <a:gd name="T27" fmla="*/ 45 h 80"/>
                <a:gd name="T28" fmla="*/ 55 w 88"/>
                <a:gd name="T29" fmla="*/ 57 h 80"/>
                <a:gd name="T30" fmla="*/ 23 w 88"/>
                <a:gd name="T31" fmla="*/ 21 h 80"/>
                <a:gd name="T32" fmla="*/ 20 w 88"/>
                <a:gd name="T33" fmla="*/ 20 h 80"/>
                <a:gd name="T34" fmla="*/ 17 w 88"/>
                <a:gd name="T35" fmla="*/ 21 h 80"/>
                <a:gd name="T36" fmla="*/ 4 w 88"/>
                <a:gd name="T37" fmla="*/ 36 h 80"/>
                <a:gd name="T38" fmla="*/ 4 w 88"/>
                <a:gd name="T39" fmla="*/ 4 h 80"/>
                <a:gd name="T40" fmla="*/ 84 w 88"/>
                <a:gd name="T41" fmla="*/ 4 h 80"/>
                <a:gd name="T42" fmla="*/ 4 w 88"/>
                <a:gd name="T43" fmla="*/ 42 h 80"/>
                <a:gd name="T44" fmla="*/ 20 w 88"/>
                <a:gd name="T45" fmla="*/ 24 h 80"/>
                <a:gd name="T46" fmla="*/ 52 w 88"/>
                <a:gd name="T47" fmla="*/ 61 h 80"/>
                <a:gd name="T48" fmla="*/ 55 w 88"/>
                <a:gd name="T49" fmla="*/ 63 h 80"/>
                <a:gd name="T50" fmla="*/ 66 w 88"/>
                <a:gd name="T51" fmla="*/ 76 h 80"/>
                <a:gd name="T52" fmla="*/ 4 w 88"/>
                <a:gd name="T53" fmla="*/ 76 h 80"/>
                <a:gd name="T54" fmla="*/ 4 w 88"/>
                <a:gd name="T55" fmla="*/ 42 h 80"/>
                <a:gd name="T56" fmla="*/ 71 w 88"/>
                <a:gd name="T57" fmla="*/ 76 h 80"/>
                <a:gd name="T58" fmla="*/ 57 w 88"/>
                <a:gd name="T59" fmla="*/ 60 h 80"/>
                <a:gd name="T60" fmla="*/ 68 w 88"/>
                <a:gd name="T61" fmla="*/ 48 h 80"/>
                <a:gd name="T62" fmla="*/ 84 w 88"/>
                <a:gd name="T63" fmla="*/ 66 h 80"/>
                <a:gd name="T64" fmla="*/ 84 w 88"/>
                <a:gd name="T65" fmla="*/ 76 h 80"/>
                <a:gd name="T66" fmla="*/ 71 w 88"/>
                <a:gd name="T67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80">
                  <a:moveTo>
                    <a:pt x="8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2" y="80"/>
                    <a:pt x="4" y="8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6" y="80"/>
                    <a:pt x="88" y="78"/>
                    <a:pt x="88" y="7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6" y="0"/>
                    <a:pt x="84" y="0"/>
                  </a:cubicBezTo>
                  <a:close/>
                  <a:moveTo>
                    <a:pt x="84" y="4"/>
                  </a:moveTo>
                  <a:cubicBezTo>
                    <a:pt x="84" y="59"/>
                    <a:pt x="84" y="59"/>
                    <a:pt x="84" y="59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0" y="44"/>
                    <a:pt x="69" y="44"/>
                    <a:pt x="68" y="44"/>
                  </a:cubicBezTo>
                  <a:cubicBezTo>
                    <a:pt x="67" y="44"/>
                    <a:pt x="66" y="44"/>
                    <a:pt x="65" y="45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1" y="20"/>
                    <a:pt x="20" y="20"/>
                  </a:cubicBezTo>
                  <a:cubicBezTo>
                    <a:pt x="19" y="20"/>
                    <a:pt x="18" y="20"/>
                    <a:pt x="17" y="21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4" y="4"/>
                  </a:lnTo>
                  <a:close/>
                  <a:moveTo>
                    <a:pt x="4" y="42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4" y="76"/>
                    <a:pt x="4" y="76"/>
                    <a:pt x="4" y="76"/>
                  </a:cubicBezTo>
                  <a:lnTo>
                    <a:pt x="4" y="42"/>
                  </a:lnTo>
                  <a:close/>
                  <a:moveTo>
                    <a:pt x="71" y="76"/>
                  </a:moveTo>
                  <a:cubicBezTo>
                    <a:pt x="57" y="60"/>
                    <a:pt x="57" y="60"/>
                    <a:pt x="57" y="60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4" y="76"/>
                    <a:pt x="84" y="76"/>
                    <a:pt x="84" y="76"/>
                  </a:cubicBezTo>
                  <a:lnTo>
                    <a:pt x="71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7" name="Freeform 24"/>
            <p:cNvSpPr>
              <a:spLocks noEditPoints="1"/>
            </p:cNvSpPr>
            <p:nvPr/>
          </p:nvSpPr>
          <p:spPr bwMode="auto">
            <a:xfrm>
              <a:off x="7127875" y="2260600"/>
              <a:ext cx="92075" cy="92075"/>
            </a:xfrm>
            <a:custGeom>
              <a:avLst/>
              <a:gdLst>
                <a:gd name="T0" fmla="*/ 12 w 24"/>
                <a:gd name="T1" fmla="*/ 24 h 24"/>
                <a:gd name="T2" fmla="*/ 24 w 24"/>
                <a:gd name="T3" fmla="*/ 12 h 24"/>
                <a:gd name="T4" fmla="*/ 12 w 24"/>
                <a:gd name="T5" fmla="*/ 0 h 24"/>
                <a:gd name="T6" fmla="*/ 0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20 w 24"/>
                <a:gd name="T13" fmla="*/ 12 h 24"/>
                <a:gd name="T14" fmla="*/ 12 w 24"/>
                <a:gd name="T15" fmla="*/ 20 h 24"/>
                <a:gd name="T16" fmla="*/ 4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lose/>
                  <a:moveTo>
                    <a:pt x="12" y="4"/>
                  </a:move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grpSp>
        <p:nvGrpSpPr>
          <p:cNvPr id="33" name="Group 171"/>
          <p:cNvGrpSpPr/>
          <p:nvPr/>
        </p:nvGrpSpPr>
        <p:grpSpPr>
          <a:xfrm>
            <a:off x="7148891" y="1966801"/>
            <a:ext cx="303346" cy="300430"/>
            <a:chOff x="7219950" y="3429000"/>
            <a:chExt cx="495300" cy="490538"/>
          </a:xfrm>
          <a:solidFill>
            <a:srgbClr val="D3381C"/>
          </a:solidFill>
        </p:grpSpPr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7219950" y="3475038"/>
              <a:ext cx="452438" cy="444500"/>
            </a:xfrm>
            <a:custGeom>
              <a:avLst/>
              <a:gdLst>
                <a:gd name="T0" fmla="*/ 84 w 118"/>
                <a:gd name="T1" fmla="*/ 3 h 116"/>
                <a:gd name="T2" fmla="*/ 77 w 118"/>
                <a:gd name="T3" fmla="*/ 0 h 116"/>
                <a:gd name="T4" fmla="*/ 70 w 118"/>
                <a:gd name="T5" fmla="*/ 3 h 116"/>
                <a:gd name="T6" fmla="*/ 64 w 118"/>
                <a:gd name="T7" fmla="*/ 9 h 116"/>
                <a:gd name="T8" fmla="*/ 61 w 118"/>
                <a:gd name="T9" fmla="*/ 16 h 116"/>
                <a:gd name="T10" fmla="*/ 62 w 118"/>
                <a:gd name="T11" fmla="*/ 21 h 116"/>
                <a:gd name="T12" fmla="*/ 8 w 118"/>
                <a:gd name="T13" fmla="*/ 43 h 116"/>
                <a:gd name="T14" fmla="*/ 1 w 118"/>
                <a:gd name="T15" fmla="*/ 51 h 116"/>
                <a:gd name="T16" fmla="*/ 5 w 118"/>
                <a:gd name="T17" fmla="*/ 62 h 116"/>
                <a:gd name="T18" fmla="*/ 55 w 118"/>
                <a:gd name="T19" fmla="*/ 112 h 116"/>
                <a:gd name="T20" fmla="*/ 64 w 118"/>
                <a:gd name="T21" fmla="*/ 116 h 116"/>
                <a:gd name="T22" fmla="*/ 64 w 118"/>
                <a:gd name="T23" fmla="*/ 116 h 116"/>
                <a:gd name="T24" fmla="*/ 66 w 118"/>
                <a:gd name="T25" fmla="*/ 116 h 116"/>
                <a:gd name="T26" fmla="*/ 75 w 118"/>
                <a:gd name="T27" fmla="*/ 108 h 116"/>
                <a:gd name="T28" fmla="*/ 96 w 118"/>
                <a:gd name="T29" fmla="*/ 55 h 116"/>
                <a:gd name="T30" fmla="*/ 102 w 118"/>
                <a:gd name="T31" fmla="*/ 57 h 116"/>
                <a:gd name="T32" fmla="*/ 109 w 118"/>
                <a:gd name="T33" fmla="*/ 54 h 116"/>
                <a:gd name="T34" fmla="*/ 115 w 118"/>
                <a:gd name="T35" fmla="*/ 48 h 116"/>
                <a:gd name="T36" fmla="*/ 118 w 118"/>
                <a:gd name="T37" fmla="*/ 41 h 116"/>
                <a:gd name="T38" fmla="*/ 115 w 118"/>
                <a:gd name="T39" fmla="*/ 34 h 116"/>
                <a:gd name="T40" fmla="*/ 84 w 118"/>
                <a:gd name="T41" fmla="*/ 3 h 116"/>
                <a:gd name="T42" fmla="*/ 68 w 118"/>
                <a:gd name="T43" fmla="*/ 105 h 116"/>
                <a:gd name="T44" fmla="*/ 65 w 118"/>
                <a:gd name="T45" fmla="*/ 108 h 116"/>
                <a:gd name="T46" fmla="*/ 64 w 118"/>
                <a:gd name="T47" fmla="*/ 108 h 116"/>
                <a:gd name="T48" fmla="*/ 61 w 118"/>
                <a:gd name="T49" fmla="*/ 107 h 116"/>
                <a:gd name="T50" fmla="*/ 10 w 118"/>
                <a:gd name="T51" fmla="*/ 56 h 116"/>
                <a:gd name="T52" fmla="*/ 9 w 118"/>
                <a:gd name="T53" fmla="*/ 53 h 116"/>
                <a:gd name="T54" fmla="*/ 11 w 118"/>
                <a:gd name="T55" fmla="*/ 50 h 116"/>
                <a:gd name="T56" fmla="*/ 36 w 118"/>
                <a:gd name="T57" fmla="*/ 40 h 116"/>
                <a:gd name="T58" fmla="*/ 87 w 118"/>
                <a:gd name="T59" fmla="*/ 58 h 116"/>
                <a:gd name="T60" fmla="*/ 68 w 118"/>
                <a:gd name="T61" fmla="*/ 105 h 116"/>
                <a:gd name="T62" fmla="*/ 109 w 118"/>
                <a:gd name="T63" fmla="*/ 42 h 116"/>
                <a:gd name="T64" fmla="*/ 103 w 118"/>
                <a:gd name="T65" fmla="*/ 48 h 116"/>
                <a:gd name="T66" fmla="*/ 100 w 118"/>
                <a:gd name="T67" fmla="*/ 48 h 116"/>
                <a:gd name="T68" fmla="*/ 93 w 118"/>
                <a:gd name="T69" fmla="*/ 41 h 116"/>
                <a:gd name="T70" fmla="*/ 88 w 118"/>
                <a:gd name="T71" fmla="*/ 55 h 116"/>
                <a:gd name="T72" fmla="*/ 88 w 118"/>
                <a:gd name="T73" fmla="*/ 54 h 116"/>
                <a:gd name="T74" fmla="*/ 53 w 118"/>
                <a:gd name="T75" fmla="*/ 39 h 116"/>
                <a:gd name="T76" fmla="*/ 42 w 118"/>
                <a:gd name="T77" fmla="*/ 38 h 116"/>
                <a:gd name="T78" fmla="*/ 76 w 118"/>
                <a:gd name="T79" fmla="*/ 24 h 116"/>
                <a:gd name="T80" fmla="*/ 70 w 118"/>
                <a:gd name="T81" fmla="*/ 17 h 116"/>
                <a:gd name="T82" fmla="*/ 70 w 118"/>
                <a:gd name="T83" fmla="*/ 14 h 116"/>
                <a:gd name="T84" fmla="*/ 75 w 118"/>
                <a:gd name="T85" fmla="*/ 9 h 116"/>
                <a:gd name="T86" fmla="*/ 78 w 118"/>
                <a:gd name="T87" fmla="*/ 9 h 116"/>
                <a:gd name="T88" fmla="*/ 109 w 118"/>
                <a:gd name="T89" fmla="*/ 39 h 116"/>
                <a:gd name="T90" fmla="*/ 109 w 118"/>
                <a:gd name="T9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8" h="116">
                  <a:moveTo>
                    <a:pt x="84" y="3"/>
                  </a:moveTo>
                  <a:cubicBezTo>
                    <a:pt x="82" y="1"/>
                    <a:pt x="79" y="0"/>
                    <a:pt x="77" y="0"/>
                  </a:cubicBezTo>
                  <a:cubicBezTo>
                    <a:pt x="74" y="0"/>
                    <a:pt x="71" y="1"/>
                    <a:pt x="70" y="3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2" y="10"/>
                    <a:pt x="61" y="13"/>
                    <a:pt x="61" y="16"/>
                  </a:cubicBezTo>
                  <a:cubicBezTo>
                    <a:pt x="61" y="18"/>
                    <a:pt x="62" y="19"/>
                    <a:pt x="62" y="21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5" y="44"/>
                    <a:pt x="2" y="48"/>
                    <a:pt x="1" y="51"/>
                  </a:cubicBezTo>
                  <a:cubicBezTo>
                    <a:pt x="0" y="55"/>
                    <a:pt x="2" y="59"/>
                    <a:pt x="5" y="62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8" y="115"/>
                    <a:pt x="61" y="116"/>
                    <a:pt x="64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5" y="116"/>
                    <a:pt x="66" y="116"/>
                    <a:pt x="66" y="116"/>
                  </a:cubicBezTo>
                  <a:cubicBezTo>
                    <a:pt x="70" y="115"/>
                    <a:pt x="74" y="112"/>
                    <a:pt x="75" y="108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8" y="56"/>
                    <a:pt x="100" y="57"/>
                    <a:pt x="102" y="57"/>
                  </a:cubicBezTo>
                  <a:cubicBezTo>
                    <a:pt x="105" y="57"/>
                    <a:pt x="107" y="56"/>
                    <a:pt x="109" y="54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17" y="46"/>
                    <a:pt x="118" y="44"/>
                    <a:pt x="118" y="41"/>
                  </a:cubicBezTo>
                  <a:cubicBezTo>
                    <a:pt x="118" y="38"/>
                    <a:pt x="117" y="36"/>
                    <a:pt x="115" y="34"/>
                  </a:cubicBezTo>
                  <a:lnTo>
                    <a:pt x="84" y="3"/>
                  </a:lnTo>
                  <a:close/>
                  <a:moveTo>
                    <a:pt x="68" y="105"/>
                  </a:moveTo>
                  <a:cubicBezTo>
                    <a:pt x="67" y="107"/>
                    <a:pt x="66" y="108"/>
                    <a:pt x="65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8"/>
                    <a:pt x="62" y="108"/>
                    <a:pt x="61" y="107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6"/>
                    <a:pt x="9" y="54"/>
                    <a:pt x="9" y="53"/>
                  </a:cubicBezTo>
                  <a:cubicBezTo>
                    <a:pt x="9" y="52"/>
                    <a:pt x="10" y="51"/>
                    <a:pt x="11" y="5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53" y="46"/>
                    <a:pt x="70" y="40"/>
                    <a:pt x="87" y="58"/>
                  </a:cubicBezTo>
                  <a:lnTo>
                    <a:pt x="68" y="105"/>
                  </a:lnTo>
                  <a:close/>
                  <a:moveTo>
                    <a:pt x="109" y="42"/>
                  </a:moveTo>
                  <a:cubicBezTo>
                    <a:pt x="103" y="48"/>
                    <a:pt x="103" y="48"/>
                    <a:pt x="103" y="48"/>
                  </a:cubicBezTo>
                  <a:cubicBezTo>
                    <a:pt x="103" y="49"/>
                    <a:pt x="101" y="49"/>
                    <a:pt x="100" y="48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76" y="42"/>
                    <a:pt x="64" y="41"/>
                    <a:pt x="53" y="39"/>
                  </a:cubicBezTo>
                  <a:cubicBezTo>
                    <a:pt x="49" y="39"/>
                    <a:pt x="46" y="38"/>
                    <a:pt x="42" y="38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9" y="16"/>
                    <a:pt x="69" y="15"/>
                    <a:pt x="70" y="14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6" y="8"/>
                    <a:pt x="77" y="8"/>
                    <a:pt x="78" y="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10" y="40"/>
                    <a:pt x="110" y="42"/>
                    <a:pt x="10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0" name="Freeform 33"/>
            <p:cNvSpPr>
              <a:spLocks noEditPoints="1"/>
            </p:cNvSpPr>
            <p:nvPr/>
          </p:nvSpPr>
          <p:spPr bwMode="auto">
            <a:xfrm>
              <a:off x="7439025" y="3675063"/>
              <a:ext cx="76200" cy="76200"/>
            </a:xfrm>
            <a:custGeom>
              <a:avLst/>
              <a:gdLst>
                <a:gd name="T0" fmla="*/ 10 w 20"/>
                <a:gd name="T1" fmla="*/ 20 h 20"/>
                <a:gd name="T2" fmla="*/ 20 w 20"/>
                <a:gd name="T3" fmla="*/ 10 h 20"/>
                <a:gd name="T4" fmla="*/ 10 w 20"/>
                <a:gd name="T5" fmla="*/ 0 h 20"/>
                <a:gd name="T6" fmla="*/ 0 w 20"/>
                <a:gd name="T7" fmla="*/ 10 h 20"/>
                <a:gd name="T8" fmla="*/ 10 w 20"/>
                <a:gd name="T9" fmla="*/ 20 h 20"/>
                <a:gd name="T10" fmla="*/ 10 w 20"/>
                <a:gd name="T11" fmla="*/ 4 h 20"/>
                <a:gd name="T12" fmla="*/ 16 w 20"/>
                <a:gd name="T13" fmla="*/ 10 h 20"/>
                <a:gd name="T14" fmla="*/ 10 w 20"/>
                <a:gd name="T15" fmla="*/ 16 h 20"/>
                <a:gd name="T16" fmla="*/ 4 w 20"/>
                <a:gd name="T17" fmla="*/ 10 h 20"/>
                <a:gd name="T18" fmla="*/ 10 w 20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39050" y="3429000"/>
              <a:ext cx="76200" cy="76200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0 w 20"/>
                <a:gd name="T11" fmla="*/ 16 h 20"/>
                <a:gd name="T12" fmla="*/ 4 w 20"/>
                <a:gd name="T13" fmla="*/ 10 h 20"/>
                <a:gd name="T14" fmla="*/ 10 w 20"/>
                <a:gd name="T15" fmla="*/ 4 h 20"/>
                <a:gd name="T16" fmla="*/ 16 w 20"/>
                <a:gd name="T17" fmla="*/ 10 h 20"/>
                <a:gd name="T18" fmla="*/ 10 w 20"/>
                <a:gd name="T1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0" y="16"/>
                  </a:move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2" name="Freeform 35"/>
            <p:cNvSpPr>
              <a:spLocks noEditPoints="1"/>
            </p:cNvSpPr>
            <p:nvPr/>
          </p:nvSpPr>
          <p:spPr bwMode="auto">
            <a:xfrm>
              <a:off x="7346950" y="3659188"/>
              <a:ext cx="61913" cy="61913"/>
            </a:xfrm>
            <a:custGeom>
              <a:avLst/>
              <a:gdLst>
                <a:gd name="T0" fmla="*/ 0 w 16"/>
                <a:gd name="T1" fmla="*/ 8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0 w 16"/>
                <a:gd name="T9" fmla="*/ 8 h 16"/>
                <a:gd name="T10" fmla="*/ 8 w 16"/>
                <a:gd name="T11" fmla="*/ 4 h 16"/>
                <a:gd name="T12" fmla="*/ 12 w 16"/>
                <a:gd name="T13" fmla="*/ 8 h 16"/>
                <a:gd name="T14" fmla="*/ 8 w 16"/>
                <a:gd name="T15" fmla="*/ 12 h 16"/>
                <a:gd name="T16" fmla="*/ 4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3" name="Oval 36"/>
            <p:cNvSpPr>
              <a:spLocks noChangeArrowheads="1"/>
            </p:cNvSpPr>
            <p:nvPr/>
          </p:nvSpPr>
          <p:spPr bwMode="auto">
            <a:xfrm>
              <a:off x="7408863" y="3767138"/>
              <a:ext cx="30163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4" name="Oval 37"/>
            <p:cNvSpPr>
              <a:spLocks noChangeArrowheads="1"/>
            </p:cNvSpPr>
            <p:nvPr/>
          </p:nvSpPr>
          <p:spPr bwMode="auto">
            <a:xfrm>
              <a:off x="7653338" y="3536950"/>
              <a:ext cx="31750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grpSp>
        <p:nvGrpSpPr>
          <p:cNvPr id="34" name="Group 182"/>
          <p:cNvGrpSpPr/>
          <p:nvPr/>
        </p:nvGrpSpPr>
        <p:grpSpPr>
          <a:xfrm>
            <a:off x="8718055" y="3117731"/>
            <a:ext cx="380956" cy="373700"/>
            <a:chOff x="6786562" y="796925"/>
            <a:chExt cx="500063" cy="490538"/>
          </a:xfrm>
          <a:solidFill>
            <a:srgbClr val="D3381C"/>
          </a:solidFill>
        </p:grpSpPr>
        <p:sp>
          <p:nvSpPr>
            <p:cNvPr id="35" name="Freeform 27"/>
            <p:cNvSpPr>
              <a:spLocks noEditPoints="1"/>
            </p:cNvSpPr>
            <p:nvPr/>
          </p:nvSpPr>
          <p:spPr bwMode="auto">
            <a:xfrm>
              <a:off x="6786562" y="796925"/>
              <a:ext cx="500063" cy="490538"/>
            </a:xfrm>
            <a:custGeom>
              <a:avLst/>
              <a:gdLst>
                <a:gd name="T0" fmla="*/ 127 w 130"/>
                <a:gd name="T1" fmla="*/ 42 h 128"/>
                <a:gd name="T2" fmla="*/ 87 w 130"/>
                <a:gd name="T3" fmla="*/ 2 h 128"/>
                <a:gd name="T4" fmla="*/ 79 w 130"/>
                <a:gd name="T5" fmla="*/ 0 h 128"/>
                <a:gd name="T6" fmla="*/ 75 w 130"/>
                <a:gd name="T7" fmla="*/ 2 h 128"/>
                <a:gd name="T8" fmla="*/ 73 w 130"/>
                <a:gd name="T9" fmla="*/ 6 h 128"/>
                <a:gd name="T10" fmla="*/ 64 w 130"/>
                <a:gd name="T11" fmla="*/ 21 h 128"/>
                <a:gd name="T12" fmla="*/ 41 w 130"/>
                <a:gd name="T13" fmla="*/ 37 h 128"/>
                <a:gd name="T14" fmla="*/ 15 w 130"/>
                <a:gd name="T15" fmla="*/ 55 h 128"/>
                <a:gd name="T16" fmla="*/ 1 w 130"/>
                <a:gd name="T17" fmla="*/ 78 h 128"/>
                <a:gd name="T18" fmla="*/ 3 w 130"/>
                <a:gd name="T19" fmla="*/ 86 h 128"/>
                <a:gd name="T20" fmla="*/ 43 w 130"/>
                <a:gd name="T21" fmla="*/ 126 h 128"/>
                <a:gd name="T22" fmla="*/ 51 w 130"/>
                <a:gd name="T23" fmla="*/ 128 h 128"/>
                <a:gd name="T24" fmla="*/ 55 w 130"/>
                <a:gd name="T25" fmla="*/ 126 h 128"/>
                <a:gd name="T26" fmla="*/ 57 w 130"/>
                <a:gd name="T27" fmla="*/ 122 h 128"/>
                <a:gd name="T28" fmla="*/ 66 w 130"/>
                <a:gd name="T29" fmla="*/ 107 h 128"/>
                <a:gd name="T30" fmla="*/ 89 w 130"/>
                <a:gd name="T31" fmla="*/ 91 h 128"/>
                <a:gd name="T32" fmla="*/ 115 w 130"/>
                <a:gd name="T33" fmla="*/ 73 h 128"/>
                <a:gd name="T34" fmla="*/ 129 w 130"/>
                <a:gd name="T35" fmla="*/ 50 h 128"/>
                <a:gd name="T36" fmla="*/ 127 w 130"/>
                <a:gd name="T37" fmla="*/ 42 h 128"/>
                <a:gd name="T38" fmla="*/ 49 w 130"/>
                <a:gd name="T39" fmla="*/ 120 h 128"/>
                <a:gd name="T40" fmla="*/ 9 w 130"/>
                <a:gd name="T41" fmla="*/ 80 h 128"/>
                <a:gd name="T42" fmla="*/ 81 w 130"/>
                <a:gd name="T43" fmla="*/ 8 h 128"/>
                <a:gd name="T44" fmla="*/ 121 w 130"/>
                <a:gd name="T45" fmla="*/ 48 h 128"/>
                <a:gd name="T46" fmla="*/ 49 w 130"/>
                <a:gd name="T47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28">
                  <a:moveTo>
                    <a:pt x="127" y="42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5" y="0"/>
                    <a:pt x="82" y="0"/>
                    <a:pt x="79" y="0"/>
                  </a:cubicBezTo>
                  <a:cubicBezTo>
                    <a:pt x="78" y="1"/>
                    <a:pt x="76" y="1"/>
                    <a:pt x="75" y="2"/>
                  </a:cubicBezTo>
                  <a:cubicBezTo>
                    <a:pt x="74" y="3"/>
                    <a:pt x="74" y="4"/>
                    <a:pt x="73" y="6"/>
                  </a:cubicBezTo>
                  <a:cubicBezTo>
                    <a:pt x="72" y="12"/>
                    <a:pt x="68" y="17"/>
                    <a:pt x="64" y="21"/>
                  </a:cubicBezTo>
                  <a:cubicBezTo>
                    <a:pt x="58" y="27"/>
                    <a:pt x="50" y="32"/>
                    <a:pt x="41" y="37"/>
                  </a:cubicBezTo>
                  <a:cubicBezTo>
                    <a:pt x="32" y="42"/>
                    <a:pt x="23" y="48"/>
                    <a:pt x="15" y="55"/>
                  </a:cubicBezTo>
                  <a:cubicBezTo>
                    <a:pt x="8" y="62"/>
                    <a:pt x="4" y="69"/>
                    <a:pt x="1" y="78"/>
                  </a:cubicBezTo>
                  <a:cubicBezTo>
                    <a:pt x="0" y="80"/>
                    <a:pt x="1" y="84"/>
                    <a:pt x="3" y="8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5" y="128"/>
                    <a:pt x="48" y="128"/>
                    <a:pt x="51" y="128"/>
                  </a:cubicBezTo>
                  <a:cubicBezTo>
                    <a:pt x="52" y="127"/>
                    <a:pt x="54" y="127"/>
                    <a:pt x="55" y="126"/>
                  </a:cubicBezTo>
                  <a:cubicBezTo>
                    <a:pt x="56" y="125"/>
                    <a:pt x="56" y="124"/>
                    <a:pt x="57" y="122"/>
                  </a:cubicBezTo>
                  <a:cubicBezTo>
                    <a:pt x="58" y="116"/>
                    <a:pt x="62" y="111"/>
                    <a:pt x="66" y="107"/>
                  </a:cubicBezTo>
                  <a:cubicBezTo>
                    <a:pt x="72" y="101"/>
                    <a:pt x="80" y="96"/>
                    <a:pt x="89" y="91"/>
                  </a:cubicBezTo>
                  <a:cubicBezTo>
                    <a:pt x="98" y="86"/>
                    <a:pt x="107" y="80"/>
                    <a:pt x="115" y="73"/>
                  </a:cubicBezTo>
                  <a:cubicBezTo>
                    <a:pt x="122" y="66"/>
                    <a:pt x="126" y="59"/>
                    <a:pt x="129" y="50"/>
                  </a:cubicBezTo>
                  <a:cubicBezTo>
                    <a:pt x="130" y="48"/>
                    <a:pt x="129" y="44"/>
                    <a:pt x="127" y="42"/>
                  </a:cubicBezTo>
                  <a:close/>
                  <a:moveTo>
                    <a:pt x="49" y="120"/>
                  </a:moveTo>
                  <a:cubicBezTo>
                    <a:pt x="36" y="107"/>
                    <a:pt x="22" y="93"/>
                    <a:pt x="9" y="80"/>
                  </a:cubicBezTo>
                  <a:cubicBezTo>
                    <a:pt x="20" y="43"/>
                    <a:pt x="70" y="45"/>
                    <a:pt x="81" y="8"/>
                  </a:cubicBezTo>
                  <a:cubicBezTo>
                    <a:pt x="94" y="21"/>
                    <a:pt x="108" y="35"/>
                    <a:pt x="121" y="48"/>
                  </a:cubicBezTo>
                  <a:cubicBezTo>
                    <a:pt x="110" y="85"/>
                    <a:pt x="60" y="83"/>
                    <a:pt x="49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6" name="Freeform 28"/>
            <p:cNvSpPr>
              <a:spLocks noEditPoints="1"/>
            </p:cNvSpPr>
            <p:nvPr/>
          </p:nvSpPr>
          <p:spPr bwMode="auto">
            <a:xfrm>
              <a:off x="6967538" y="969963"/>
              <a:ext cx="134938" cy="138113"/>
            </a:xfrm>
            <a:custGeom>
              <a:avLst/>
              <a:gdLst>
                <a:gd name="T0" fmla="*/ 28 w 35"/>
                <a:gd name="T1" fmla="*/ 12 h 36"/>
                <a:gd name="T2" fmla="*/ 20 w 35"/>
                <a:gd name="T3" fmla="*/ 13 h 36"/>
                <a:gd name="T4" fmla="*/ 10 w 35"/>
                <a:gd name="T5" fmla="*/ 7 h 36"/>
                <a:gd name="T6" fmla="*/ 15 w 35"/>
                <a:gd name="T7" fmla="*/ 6 h 36"/>
                <a:gd name="T8" fmla="*/ 19 w 35"/>
                <a:gd name="T9" fmla="*/ 6 h 36"/>
                <a:gd name="T10" fmla="*/ 20 w 35"/>
                <a:gd name="T11" fmla="*/ 2 h 36"/>
                <a:gd name="T12" fmla="*/ 13 w 35"/>
                <a:gd name="T13" fmla="*/ 1 h 36"/>
                <a:gd name="T14" fmla="*/ 6 w 35"/>
                <a:gd name="T15" fmla="*/ 4 h 36"/>
                <a:gd name="T16" fmla="*/ 5 w 35"/>
                <a:gd name="T17" fmla="*/ 3 h 36"/>
                <a:gd name="T18" fmla="*/ 3 w 35"/>
                <a:gd name="T19" fmla="*/ 5 h 36"/>
                <a:gd name="T20" fmla="*/ 4 w 35"/>
                <a:gd name="T21" fmla="*/ 6 h 36"/>
                <a:gd name="T22" fmla="*/ 1 w 35"/>
                <a:gd name="T23" fmla="*/ 15 h 36"/>
                <a:gd name="T24" fmla="*/ 3 w 35"/>
                <a:gd name="T25" fmla="*/ 22 h 36"/>
                <a:gd name="T26" fmla="*/ 18 w 35"/>
                <a:gd name="T27" fmla="*/ 21 h 36"/>
                <a:gd name="T28" fmla="*/ 23 w 35"/>
                <a:gd name="T29" fmla="*/ 31 h 36"/>
                <a:gd name="T30" fmla="*/ 19 w 35"/>
                <a:gd name="T31" fmla="*/ 30 h 36"/>
                <a:gd name="T32" fmla="*/ 16 w 35"/>
                <a:gd name="T33" fmla="*/ 28 h 36"/>
                <a:gd name="T34" fmla="*/ 13 w 35"/>
                <a:gd name="T35" fmla="*/ 31 h 36"/>
                <a:gd name="T36" fmla="*/ 17 w 35"/>
                <a:gd name="T37" fmla="*/ 35 h 36"/>
                <a:gd name="T38" fmla="*/ 25 w 35"/>
                <a:gd name="T39" fmla="*/ 36 h 36"/>
                <a:gd name="T40" fmla="*/ 31 w 35"/>
                <a:gd name="T41" fmla="*/ 35 h 36"/>
                <a:gd name="T42" fmla="*/ 33 w 35"/>
                <a:gd name="T43" fmla="*/ 34 h 36"/>
                <a:gd name="T44" fmla="*/ 33 w 35"/>
                <a:gd name="T45" fmla="*/ 32 h 36"/>
                <a:gd name="T46" fmla="*/ 34 w 35"/>
                <a:gd name="T47" fmla="*/ 26 h 36"/>
                <a:gd name="T48" fmla="*/ 35 w 35"/>
                <a:gd name="T49" fmla="*/ 18 h 36"/>
                <a:gd name="T50" fmla="*/ 10 w 35"/>
                <a:gd name="T51" fmla="*/ 17 h 36"/>
                <a:gd name="T52" fmla="*/ 6 w 35"/>
                <a:gd name="T53" fmla="*/ 15 h 36"/>
                <a:gd name="T54" fmla="*/ 7 w 35"/>
                <a:gd name="T55" fmla="*/ 11 h 36"/>
                <a:gd name="T56" fmla="*/ 14 w 35"/>
                <a:gd name="T57" fmla="*/ 16 h 36"/>
                <a:gd name="T58" fmla="*/ 29 w 35"/>
                <a:gd name="T59" fmla="*/ 25 h 36"/>
                <a:gd name="T60" fmla="*/ 21 w 35"/>
                <a:gd name="T61" fmla="*/ 20 h 36"/>
                <a:gd name="T62" fmla="*/ 25 w 35"/>
                <a:gd name="T63" fmla="*/ 18 h 36"/>
                <a:gd name="T64" fmla="*/ 28 w 35"/>
                <a:gd name="T65" fmla="*/ 20 h 36"/>
                <a:gd name="T66" fmla="*/ 29 w 35"/>
                <a:gd name="T6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6">
                  <a:moveTo>
                    <a:pt x="32" y="15"/>
                  </a:moveTo>
                  <a:cubicBezTo>
                    <a:pt x="31" y="14"/>
                    <a:pt x="30" y="13"/>
                    <a:pt x="28" y="12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3" y="12"/>
                    <a:pt x="22" y="12"/>
                    <a:pt x="20" y="13"/>
                  </a:cubicBezTo>
                  <a:cubicBezTo>
                    <a:pt x="19" y="13"/>
                    <a:pt x="18" y="14"/>
                    <a:pt x="16" y="15"/>
                  </a:cubicBezTo>
                  <a:cubicBezTo>
                    <a:pt x="14" y="12"/>
                    <a:pt x="12" y="10"/>
                    <a:pt x="10" y="7"/>
                  </a:cubicBezTo>
                  <a:cubicBezTo>
                    <a:pt x="11" y="7"/>
                    <a:pt x="12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19" y="1"/>
                    <a:pt x="18" y="1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9"/>
                    <a:pt x="2" y="10"/>
                  </a:cubicBezTo>
                  <a:cubicBezTo>
                    <a:pt x="1" y="12"/>
                    <a:pt x="1" y="13"/>
                    <a:pt x="1" y="15"/>
                  </a:cubicBezTo>
                  <a:cubicBezTo>
                    <a:pt x="0" y="16"/>
                    <a:pt x="1" y="17"/>
                    <a:pt x="1" y="18"/>
                  </a:cubicBezTo>
                  <a:cubicBezTo>
                    <a:pt x="1" y="20"/>
                    <a:pt x="2" y="21"/>
                    <a:pt x="3" y="22"/>
                  </a:cubicBezTo>
                  <a:cubicBezTo>
                    <a:pt x="5" y="23"/>
                    <a:pt x="8" y="24"/>
                    <a:pt x="10" y="24"/>
                  </a:cubicBezTo>
                  <a:cubicBezTo>
                    <a:pt x="13" y="23"/>
                    <a:pt x="15" y="23"/>
                    <a:pt x="18" y="21"/>
                  </a:cubicBezTo>
                  <a:cubicBezTo>
                    <a:pt x="21" y="24"/>
                    <a:pt x="23" y="27"/>
                    <a:pt x="25" y="29"/>
                  </a:cubicBezTo>
                  <a:cubicBezTo>
                    <a:pt x="24" y="30"/>
                    <a:pt x="24" y="30"/>
                    <a:pt x="23" y="31"/>
                  </a:cubicBezTo>
                  <a:cubicBezTo>
                    <a:pt x="22" y="31"/>
                    <a:pt x="21" y="31"/>
                    <a:pt x="21" y="31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5" y="28"/>
                    <a:pt x="15" y="29"/>
                    <a:pt x="14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3" y="32"/>
                    <a:pt x="13" y="33"/>
                    <a:pt x="14" y="33"/>
                  </a:cubicBezTo>
                  <a:cubicBezTo>
                    <a:pt x="15" y="34"/>
                    <a:pt x="16" y="35"/>
                    <a:pt x="17" y="35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6"/>
                    <a:pt x="23" y="36"/>
                    <a:pt x="25" y="36"/>
                  </a:cubicBezTo>
                  <a:cubicBezTo>
                    <a:pt x="26" y="35"/>
                    <a:pt x="27" y="34"/>
                    <a:pt x="29" y="33"/>
                  </a:cubicBezTo>
                  <a:cubicBezTo>
                    <a:pt x="30" y="33"/>
                    <a:pt x="30" y="34"/>
                    <a:pt x="31" y="35"/>
                  </a:cubicBezTo>
                  <a:cubicBezTo>
                    <a:pt x="31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4"/>
                  </a:cubicBezTo>
                  <a:cubicBezTo>
                    <a:pt x="33" y="34"/>
                    <a:pt x="34" y="34"/>
                    <a:pt x="34" y="33"/>
                  </a:cubicBezTo>
                  <a:cubicBezTo>
                    <a:pt x="34" y="33"/>
                    <a:pt x="33" y="32"/>
                    <a:pt x="33" y="32"/>
                  </a:cubicBezTo>
                  <a:cubicBezTo>
                    <a:pt x="32" y="32"/>
                    <a:pt x="32" y="31"/>
                    <a:pt x="31" y="30"/>
                  </a:cubicBezTo>
                  <a:cubicBezTo>
                    <a:pt x="32" y="29"/>
                    <a:pt x="33" y="27"/>
                    <a:pt x="34" y="26"/>
                  </a:cubicBezTo>
                  <a:cubicBezTo>
                    <a:pt x="35" y="24"/>
                    <a:pt x="35" y="23"/>
                    <a:pt x="35" y="21"/>
                  </a:cubicBezTo>
                  <a:cubicBezTo>
                    <a:pt x="35" y="20"/>
                    <a:pt x="35" y="19"/>
                    <a:pt x="35" y="18"/>
                  </a:cubicBezTo>
                  <a:cubicBezTo>
                    <a:pt x="34" y="17"/>
                    <a:pt x="33" y="16"/>
                    <a:pt x="32" y="15"/>
                  </a:cubicBezTo>
                  <a:close/>
                  <a:moveTo>
                    <a:pt x="10" y="17"/>
                  </a:moveTo>
                  <a:cubicBezTo>
                    <a:pt x="9" y="17"/>
                    <a:pt x="8" y="17"/>
                    <a:pt x="7" y="16"/>
                  </a:cubicBezTo>
                  <a:cubicBezTo>
                    <a:pt x="7" y="16"/>
                    <a:pt x="6" y="15"/>
                    <a:pt x="6" y="15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2"/>
                    <a:pt x="7" y="11"/>
                  </a:cubicBezTo>
                  <a:cubicBezTo>
                    <a:pt x="7" y="11"/>
                    <a:pt x="7" y="10"/>
                    <a:pt x="8" y="9"/>
                  </a:cubicBezTo>
                  <a:cubicBezTo>
                    <a:pt x="10" y="11"/>
                    <a:pt x="12" y="14"/>
                    <a:pt x="14" y="16"/>
                  </a:cubicBezTo>
                  <a:cubicBezTo>
                    <a:pt x="12" y="17"/>
                    <a:pt x="11" y="17"/>
                    <a:pt x="10" y="17"/>
                  </a:cubicBezTo>
                  <a:close/>
                  <a:moveTo>
                    <a:pt x="29" y="25"/>
                  </a:moveTo>
                  <a:cubicBezTo>
                    <a:pt x="28" y="26"/>
                    <a:pt x="28" y="27"/>
                    <a:pt x="27" y="27"/>
                  </a:cubicBezTo>
                  <a:cubicBezTo>
                    <a:pt x="25" y="25"/>
                    <a:pt x="23" y="22"/>
                    <a:pt x="21" y="20"/>
                  </a:cubicBezTo>
                  <a:cubicBezTo>
                    <a:pt x="21" y="20"/>
                    <a:pt x="22" y="19"/>
                    <a:pt x="23" y="19"/>
                  </a:cubicBezTo>
                  <a:cubicBezTo>
                    <a:pt x="23" y="19"/>
                    <a:pt x="24" y="19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7" y="19"/>
                    <a:pt x="28" y="19"/>
                    <a:pt x="28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30" y="22"/>
                    <a:pt x="30" y="23"/>
                    <a:pt x="29" y="23"/>
                  </a:cubicBezTo>
                  <a:cubicBezTo>
                    <a:pt x="29" y="24"/>
                    <a:pt x="29" y="25"/>
                    <a:pt x="2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7" name="Freeform 29"/>
            <p:cNvSpPr/>
            <p:nvPr/>
          </p:nvSpPr>
          <p:spPr bwMode="auto">
            <a:xfrm>
              <a:off x="6956425" y="1135063"/>
              <a:ext cx="73025" cy="79375"/>
            </a:xfrm>
            <a:custGeom>
              <a:avLst/>
              <a:gdLst>
                <a:gd name="T0" fmla="*/ 16 w 19"/>
                <a:gd name="T1" fmla="*/ 1 h 21"/>
                <a:gd name="T2" fmla="*/ 16 w 19"/>
                <a:gd name="T3" fmla="*/ 1 h 21"/>
                <a:gd name="T4" fmla="*/ 9 w 19"/>
                <a:gd name="T5" fmla="*/ 7 h 21"/>
                <a:gd name="T6" fmla="*/ 3 w 19"/>
                <a:gd name="T7" fmla="*/ 14 h 21"/>
                <a:gd name="T8" fmla="*/ 0 w 19"/>
                <a:gd name="T9" fmla="*/ 17 h 21"/>
                <a:gd name="T10" fmla="*/ 0 w 19"/>
                <a:gd name="T11" fmla="*/ 17 h 21"/>
                <a:gd name="T12" fmla="*/ 0 w 19"/>
                <a:gd name="T13" fmla="*/ 20 h 21"/>
                <a:gd name="T14" fmla="*/ 3 w 19"/>
                <a:gd name="T15" fmla="*/ 20 h 21"/>
                <a:gd name="T16" fmla="*/ 3 w 19"/>
                <a:gd name="T17" fmla="*/ 20 h 21"/>
                <a:gd name="T18" fmla="*/ 6 w 19"/>
                <a:gd name="T19" fmla="*/ 16 h 21"/>
                <a:gd name="T20" fmla="*/ 11 w 19"/>
                <a:gd name="T21" fmla="*/ 10 h 21"/>
                <a:gd name="T22" fmla="*/ 18 w 19"/>
                <a:gd name="T23" fmla="*/ 4 h 21"/>
                <a:gd name="T24" fmla="*/ 18 w 19"/>
                <a:gd name="T25" fmla="*/ 4 h 21"/>
                <a:gd name="T26" fmla="*/ 19 w 19"/>
                <a:gd name="T27" fmla="*/ 4 h 21"/>
                <a:gd name="T28" fmla="*/ 19 w 19"/>
                <a:gd name="T29" fmla="*/ 1 h 21"/>
                <a:gd name="T30" fmla="*/ 16 w 19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1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3" y="3"/>
                    <a:pt x="11" y="5"/>
                    <a:pt x="9" y="7"/>
                  </a:cubicBezTo>
                  <a:cubicBezTo>
                    <a:pt x="6" y="9"/>
                    <a:pt x="5" y="11"/>
                    <a:pt x="3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4"/>
                    <a:pt x="9" y="12"/>
                    <a:pt x="11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3"/>
                    <a:pt x="19" y="2"/>
                    <a:pt x="19" y="1"/>
                  </a:cubicBezTo>
                  <a:cubicBezTo>
                    <a:pt x="18" y="0"/>
                    <a:pt x="17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8" name="Freeform 30"/>
            <p:cNvSpPr/>
            <p:nvPr/>
          </p:nvSpPr>
          <p:spPr bwMode="auto">
            <a:xfrm>
              <a:off x="7043738" y="873125"/>
              <a:ext cx="77788" cy="80963"/>
            </a:xfrm>
            <a:custGeom>
              <a:avLst/>
              <a:gdLst>
                <a:gd name="T0" fmla="*/ 8 w 20"/>
                <a:gd name="T1" fmla="*/ 11 h 21"/>
                <a:gd name="T2" fmla="*/ 1 w 20"/>
                <a:gd name="T3" fmla="*/ 17 h 21"/>
                <a:gd name="T4" fmla="*/ 0 w 20"/>
                <a:gd name="T5" fmla="*/ 17 h 21"/>
                <a:gd name="T6" fmla="*/ 0 w 20"/>
                <a:gd name="T7" fmla="*/ 20 h 21"/>
                <a:gd name="T8" fmla="*/ 3 w 20"/>
                <a:gd name="T9" fmla="*/ 20 h 21"/>
                <a:gd name="T10" fmla="*/ 3 w 20"/>
                <a:gd name="T11" fmla="*/ 20 h 21"/>
                <a:gd name="T12" fmla="*/ 10 w 20"/>
                <a:gd name="T13" fmla="*/ 14 h 21"/>
                <a:gd name="T14" fmla="*/ 16 w 20"/>
                <a:gd name="T15" fmla="*/ 7 h 21"/>
                <a:gd name="T16" fmla="*/ 19 w 20"/>
                <a:gd name="T17" fmla="*/ 3 h 21"/>
                <a:gd name="T18" fmla="*/ 19 w 20"/>
                <a:gd name="T19" fmla="*/ 3 h 21"/>
                <a:gd name="T20" fmla="*/ 19 w 20"/>
                <a:gd name="T21" fmla="*/ 0 h 21"/>
                <a:gd name="T22" fmla="*/ 16 w 20"/>
                <a:gd name="T23" fmla="*/ 0 h 21"/>
                <a:gd name="T24" fmla="*/ 16 w 20"/>
                <a:gd name="T25" fmla="*/ 1 h 21"/>
                <a:gd name="T26" fmla="*/ 13 w 20"/>
                <a:gd name="T27" fmla="*/ 5 h 21"/>
                <a:gd name="T28" fmla="*/ 8 w 20"/>
                <a:gd name="T2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8" y="11"/>
                  </a:moveTo>
                  <a:cubicBezTo>
                    <a:pt x="5" y="13"/>
                    <a:pt x="3" y="15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6" y="18"/>
                    <a:pt x="8" y="16"/>
                    <a:pt x="10" y="14"/>
                  </a:cubicBezTo>
                  <a:cubicBezTo>
                    <a:pt x="13" y="12"/>
                    <a:pt x="14" y="9"/>
                    <a:pt x="16" y="7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10" y="9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sp>
        <p:nvSpPr>
          <p:cNvPr id="51" name="íṧ1íḓe"/>
          <p:cNvSpPr/>
          <p:nvPr/>
        </p:nvSpPr>
        <p:spPr bwMode="auto">
          <a:xfrm>
            <a:off x="8793751" y="4136628"/>
            <a:ext cx="2128249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52" name="îŝľïḑê"/>
          <p:cNvSpPr txBox="1"/>
          <p:nvPr/>
        </p:nvSpPr>
        <p:spPr bwMode="auto">
          <a:xfrm>
            <a:off x="8793751" y="3749030"/>
            <a:ext cx="2128249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53" name="íṧ1íḓe"/>
          <p:cNvSpPr/>
          <p:nvPr/>
        </p:nvSpPr>
        <p:spPr bwMode="auto">
          <a:xfrm>
            <a:off x="7787730" y="2172929"/>
            <a:ext cx="2128249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54" name="îŝľïḑê"/>
          <p:cNvSpPr txBox="1"/>
          <p:nvPr/>
        </p:nvSpPr>
        <p:spPr bwMode="auto">
          <a:xfrm>
            <a:off x="7787730" y="1785331"/>
            <a:ext cx="2128249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55" name="íṧ1íḓe"/>
          <p:cNvSpPr/>
          <p:nvPr/>
        </p:nvSpPr>
        <p:spPr bwMode="auto">
          <a:xfrm>
            <a:off x="1798561" y="2844024"/>
            <a:ext cx="2128249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56" name="îŝľïḑê"/>
          <p:cNvSpPr txBox="1"/>
          <p:nvPr/>
        </p:nvSpPr>
        <p:spPr bwMode="auto">
          <a:xfrm>
            <a:off x="1798561" y="2456426"/>
            <a:ext cx="2128249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59" name="íṧ1íḓe"/>
          <p:cNvSpPr/>
          <p:nvPr/>
        </p:nvSpPr>
        <p:spPr bwMode="auto">
          <a:xfrm>
            <a:off x="884603" y="4115132"/>
            <a:ext cx="2128249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60" name="îŝľïḑê"/>
          <p:cNvSpPr txBox="1"/>
          <p:nvPr/>
        </p:nvSpPr>
        <p:spPr bwMode="auto">
          <a:xfrm>
            <a:off x="884603" y="3727534"/>
            <a:ext cx="2128249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690113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5"/>
          <p:cNvSpPr/>
          <p:nvPr/>
        </p:nvSpPr>
        <p:spPr bwMode="auto">
          <a:xfrm>
            <a:off x="5411248" y="1267565"/>
            <a:ext cx="3024570" cy="3208686"/>
          </a:xfrm>
          <a:custGeom>
            <a:avLst/>
            <a:gdLst>
              <a:gd name="T0" fmla="*/ 453 w 958"/>
              <a:gd name="T1" fmla="*/ 0 h 1016"/>
              <a:gd name="T2" fmla="*/ 215 w 958"/>
              <a:gd name="T3" fmla="*/ 59 h 1016"/>
              <a:gd name="T4" fmla="*/ 304 w 958"/>
              <a:gd name="T5" fmla="*/ 119 h 1016"/>
              <a:gd name="T6" fmla="*/ 486 w 958"/>
              <a:gd name="T7" fmla="*/ 514 h 1016"/>
              <a:gd name="T8" fmla="*/ 410 w 958"/>
              <a:gd name="T9" fmla="*/ 778 h 1016"/>
              <a:gd name="T10" fmla="*/ 0 w 958"/>
              <a:gd name="T11" fmla="*/ 732 h 1016"/>
              <a:gd name="T12" fmla="*/ 209 w 958"/>
              <a:gd name="T13" fmla="*/ 960 h 1016"/>
              <a:gd name="T14" fmla="*/ 454 w 958"/>
              <a:gd name="T15" fmla="*/ 1016 h 1016"/>
              <a:gd name="T16" fmla="*/ 722 w 958"/>
              <a:gd name="T17" fmla="*/ 933 h 1016"/>
              <a:gd name="T18" fmla="*/ 958 w 958"/>
              <a:gd name="T19" fmla="*/ 505 h 1016"/>
              <a:gd name="T20" fmla="*/ 453 w 958"/>
              <a:gd name="T21" fmla="*/ 0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58" h="1016">
                <a:moveTo>
                  <a:pt x="453" y="0"/>
                </a:moveTo>
                <a:cubicBezTo>
                  <a:pt x="367" y="0"/>
                  <a:pt x="286" y="22"/>
                  <a:pt x="215" y="59"/>
                </a:cubicBezTo>
                <a:cubicBezTo>
                  <a:pt x="247" y="76"/>
                  <a:pt x="276" y="96"/>
                  <a:pt x="304" y="119"/>
                </a:cubicBezTo>
                <a:cubicBezTo>
                  <a:pt x="416" y="212"/>
                  <a:pt x="497" y="358"/>
                  <a:pt x="486" y="514"/>
                </a:cubicBezTo>
                <a:cubicBezTo>
                  <a:pt x="480" y="602"/>
                  <a:pt x="481" y="677"/>
                  <a:pt x="410" y="778"/>
                </a:cubicBezTo>
                <a:cubicBezTo>
                  <a:pt x="154" y="1002"/>
                  <a:pt x="0" y="732"/>
                  <a:pt x="0" y="732"/>
                </a:cubicBezTo>
                <a:cubicBezTo>
                  <a:pt x="27" y="877"/>
                  <a:pt x="209" y="960"/>
                  <a:pt x="209" y="960"/>
                </a:cubicBezTo>
                <a:cubicBezTo>
                  <a:pt x="278" y="996"/>
                  <a:pt x="370" y="1016"/>
                  <a:pt x="454" y="1016"/>
                </a:cubicBezTo>
                <a:cubicBezTo>
                  <a:pt x="553" y="1016"/>
                  <a:pt x="644" y="982"/>
                  <a:pt x="722" y="933"/>
                </a:cubicBezTo>
                <a:cubicBezTo>
                  <a:pt x="864" y="843"/>
                  <a:pt x="958" y="685"/>
                  <a:pt x="958" y="505"/>
                </a:cubicBezTo>
                <a:cubicBezTo>
                  <a:pt x="958" y="226"/>
                  <a:pt x="732" y="0"/>
                  <a:pt x="453" y="0"/>
                </a:cubicBez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4" name="Freeform 26"/>
          <p:cNvSpPr>
            <a:spLocks noEditPoints="1"/>
          </p:cNvSpPr>
          <p:nvPr/>
        </p:nvSpPr>
        <p:spPr bwMode="auto">
          <a:xfrm>
            <a:off x="3764879" y="1280907"/>
            <a:ext cx="3215357" cy="2977874"/>
          </a:xfrm>
          <a:custGeom>
            <a:avLst/>
            <a:gdLst>
              <a:gd name="T0" fmla="*/ 692 w 1018"/>
              <a:gd name="T1" fmla="*/ 395 h 943"/>
              <a:gd name="T2" fmla="*/ 694 w 1018"/>
              <a:gd name="T3" fmla="*/ 397 h 943"/>
              <a:gd name="T4" fmla="*/ 694 w 1018"/>
              <a:gd name="T5" fmla="*/ 397 h 943"/>
              <a:gd name="T6" fmla="*/ 739 w 1018"/>
              <a:gd name="T7" fmla="*/ 393 h 943"/>
              <a:gd name="T8" fmla="*/ 972 w 1018"/>
              <a:gd name="T9" fmla="*/ 627 h 943"/>
              <a:gd name="T10" fmla="*/ 872 w 1018"/>
              <a:gd name="T11" fmla="*/ 818 h 943"/>
              <a:gd name="T12" fmla="*/ 872 w 1018"/>
              <a:gd name="T13" fmla="*/ 818 h 943"/>
              <a:gd name="T14" fmla="*/ 931 w 1018"/>
              <a:gd name="T15" fmla="*/ 774 h 943"/>
              <a:gd name="T16" fmla="*/ 1007 w 1018"/>
              <a:gd name="T17" fmla="*/ 510 h 943"/>
              <a:gd name="T18" fmla="*/ 825 w 1018"/>
              <a:gd name="T19" fmla="*/ 115 h 943"/>
              <a:gd name="T20" fmla="*/ 736 w 1018"/>
              <a:gd name="T21" fmla="*/ 55 h 943"/>
              <a:gd name="T22" fmla="*/ 735 w 1018"/>
              <a:gd name="T23" fmla="*/ 56 h 943"/>
              <a:gd name="T24" fmla="*/ 504 w 1018"/>
              <a:gd name="T25" fmla="*/ 0 h 943"/>
              <a:gd name="T26" fmla="*/ 0 w 1018"/>
              <a:gd name="T27" fmla="*/ 504 h 943"/>
              <a:gd name="T28" fmla="*/ 237 w 1018"/>
              <a:gd name="T29" fmla="*/ 932 h 943"/>
              <a:gd name="T30" fmla="*/ 257 w 1018"/>
              <a:gd name="T31" fmla="*/ 943 h 943"/>
              <a:gd name="T32" fmla="*/ 255 w 1018"/>
              <a:gd name="T33" fmla="*/ 898 h 943"/>
              <a:gd name="T34" fmla="*/ 692 w 1018"/>
              <a:gd name="T35" fmla="*/ 395 h 943"/>
              <a:gd name="T36" fmla="*/ 963 w 1018"/>
              <a:gd name="T37" fmla="*/ 713 h 943"/>
              <a:gd name="T38" fmla="*/ 963 w 1018"/>
              <a:gd name="T39" fmla="*/ 714 h 943"/>
              <a:gd name="T40" fmla="*/ 963 w 1018"/>
              <a:gd name="T41" fmla="*/ 713 h 9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18" h="943">
                <a:moveTo>
                  <a:pt x="692" y="395"/>
                </a:moveTo>
                <a:cubicBezTo>
                  <a:pt x="692" y="395"/>
                  <a:pt x="694" y="397"/>
                  <a:pt x="694" y="397"/>
                </a:cubicBezTo>
                <a:cubicBezTo>
                  <a:pt x="694" y="397"/>
                  <a:pt x="694" y="397"/>
                  <a:pt x="694" y="397"/>
                </a:cubicBezTo>
                <a:cubicBezTo>
                  <a:pt x="708" y="394"/>
                  <a:pt x="723" y="393"/>
                  <a:pt x="739" y="393"/>
                </a:cubicBezTo>
                <a:cubicBezTo>
                  <a:pt x="868" y="393"/>
                  <a:pt x="972" y="498"/>
                  <a:pt x="972" y="627"/>
                </a:cubicBezTo>
                <a:cubicBezTo>
                  <a:pt x="972" y="706"/>
                  <a:pt x="933" y="776"/>
                  <a:pt x="872" y="818"/>
                </a:cubicBezTo>
                <a:cubicBezTo>
                  <a:pt x="872" y="818"/>
                  <a:pt x="872" y="818"/>
                  <a:pt x="872" y="818"/>
                </a:cubicBezTo>
                <a:cubicBezTo>
                  <a:pt x="891" y="806"/>
                  <a:pt x="911" y="792"/>
                  <a:pt x="931" y="774"/>
                </a:cubicBezTo>
                <a:cubicBezTo>
                  <a:pt x="1002" y="673"/>
                  <a:pt x="1001" y="598"/>
                  <a:pt x="1007" y="510"/>
                </a:cubicBezTo>
                <a:cubicBezTo>
                  <a:pt x="1018" y="354"/>
                  <a:pt x="937" y="208"/>
                  <a:pt x="825" y="115"/>
                </a:cubicBezTo>
                <a:cubicBezTo>
                  <a:pt x="797" y="92"/>
                  <a:pt x="768" y="72"/>
                  <a:pt x="736" y="55"/>
                </a:cubicBezTo>
                <a:cubicBezTo>
                  <a:pt x="735" y="56"/>
                  <a:pt x="735" y="56"/>
                  <a:pt x="735" y="56"/>
                </a:cubicBezTo>
                <a:cubicBezTo>
                  <a:pt x="666" y="20"/>
                  <a:pt x="588" y="0"/>
                  <a:pt x="504" y="0"/>
                </a:cubicBezTo>
                <a:cubicBezTo>
                  <a:pt x="226" y="0"/>
                  <a:pt x="0" y="226"/>
                  <a:pt x="0" y="504"/>
                </a:cubicBezTo>
                <a:cubicBezTo>
                  <a:pt x="0" y="685"/>
                  <a:pt x="95" y="843"/>
                  <a:pt x="237" y="932"/>
                </a:cubicBezTo>
                <a:cubicBezTo>
                  <a:pt x="244" y="936"/>
                  <a:pt x="250" y="940"/>
                  <a:pt x="257" y="943"/>
                </a:cubicBezTo>
                <a:cubicBezTo>
                  <a:pt x="256" y="928"/>
                  <a:pt x="255" y="913"/>
                  <a:pt x="255" y="898"/>
                </a:cubicBezTo>
                <a:cubicBezTo>
                  <a:pt x="255" y="643"/>
                  <a:pt x="449" y="433"/>
                  <a:pt x="692" y="395"/>
                </a:cubicBezTo>
                <a:close/>
                <a:moveTo>
                  <a:pt x="963" y="713"/>
                </a:moveTo>
                <a:cubicBezTo>
                  <a:pt x="963" y="714"/>
                  <a:pt x="963" y="714"/>
                  <a:pt x="963" y="714"/>
                </a:cubicBezTo>
                <a:cubicBezTo>
                  <a:pt x="963" y="714"/>
                  <a:pt x="963" y="713"/>
                  <a:pt x="963" y="713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5" name="Freeform 27"/>
          <p:cNvSpPr/>
          <p:nvPr/>
        </p:nvSpPr>
        <p:spPr bwMode="auto">
          <a:xfrm>
            <a:off x="4570719" y="2528358"/>
            <a:ext cx="3222027" cy="3199347"/>
          </a:xfrm>
          <a:custGeom>
            <a:avLst/>
            <a:gdLst>
              <a:gd name="T0" fmla="*/ 325 w 1020"/>
              <a:gd name="T1" fmla="*/ 421 h 1013"/>
              <a:gd name="T2" fmla="*/ 249 w 1020"/>
              <a:gd name="T3" fmla="*/ 230 h 1013"/>
              <a:gd name="T4" fmla="*/ 439 w 1020"/>
              <a:gd name="T5" fmla="*/ 2 h 1013"/>
              <a:gd name="T6" fmla="*/ 437 w 1020"/>
              <a:gd name="T7" fmla="*/ 0 h 1013"/>
              <a:gd name="T8" fmla="*/ 0 w 1020"/>
              <a:gd name="T9" fmla="*/ 503 h 1013"/>
              <a:gd name="T10" fmla="*/ 510 w 1020"/>
              <a:gd name="T11" fmla="*/ 1013 h 1013"/>
              <a:gd name="T12" fmla="*/ 1020 w 1020"/>
              <a:gd name="T13" fmla="*/ 503 h 1013"/>
              <a:gd name="T14" fmla="*/ 325 w 1020"/>
              <a:gd name="T15" fmla="*/ 421 h 10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0" h="1013">
                <a:moveTo>
                  <a:pt x="325" y="421"/>
                </a:moveTo>
                <a:cubicBezTo>
                  <a:pt x="325" y="421"/>
                  <a:pt x="249" y="349"/>
                  <a:pt x="249" y="230"/>
                </a:cubicBezTo>
                <a:cubicBezTo>
                  <a:pt x="249" y="116"/>
                  <a:pt x="322" y="34"/>
                  <a:pt x="439" y="2"/>
                </a:cubicBezTo>
                <a:cubicBezTo>
                  <a:pt x="439" y="2"/>
                  <a:pt x="437" y="0"/>
                  <a:pt x="437" y="0"/>
                </a:cubicBezTo>
                <a:cubicBezTo>
                  <a:pt x="194" y="38"/>
                  <a:pt x="0" y="248"/>
                  <a:pt x="0" y="503"/>
                </a:cubicBezTo>
                <a:cubicBezTo>
                  <a:pt x="0" y="785"/>
                  <a:pt x="228" y="1013"/>
                  <a:pt x="510" y="1013"/>
                </a:cubicBezTo>
                <a:cubicBezTo>
                  <a:pt x="792" y="1013"/>
                  <a:pt x="1020" y="785"/>
                  <a:pt x="1020" y="503"/>
                </a:cubicBezTo>
                <a:cubicBezTo>
                  <a:pt x="1020" y="503"/>
                  <a:pt x="679" y="804"/>
                  <a:pt x="325" y="42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6" name="TextBox 41"/>
          <p:cNvSpPr txBox="1"/>
          <p:nvPr/>
        </p:nvSpPr>
        <p:spPr>
          <a:xfrm>
            <a:off x="4741198" y="3182536"/>
            <a:ext cx="693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b="1" dirty="0" smtClean="0">
                <a:solidFill>
                  <a:schemeClr val="bg1">
                    <a:lumMod val="95000"/>
                  </a:schemeClr>
                </a:solidFill>
                <a:latin typeface="PT Sans" panose="020B0503020203020204" pitchFamily="34" charset="0"/>
              </a:rPr>
              <a:t>01</a:t>
            </a:r>
            <a:endParaRPr lang="id-ID" sz="3200" b="1" dirty="0">
              <a:solidFill>
                <a:schemeClr val="bg1">
                  <a:lumMod val="95000"/>
                </a:schemeClr>
              </a:solidFill>
              <a:latin typeface="PT Sans" panose="020B0503020203020204" pitchFamily="34" charset="0"/>
            </a:endParaRPr>
          </a:p>
        </p:txBody>
      </p:sp>
      <p:sp>
        <p:nvSpPr>
          <p:cNvPr id="7" name="TextBox 42"/>
          <p:cNvSpPr txBox="1"/>
          <p:nvPr/>
        </p:nvSpPr>
        <p:spPr>
          <a:xfrm>
            <a:off x="6181732" y="2057640"/>
            <a:ext cx="693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b="1" dirty="0" smtClean="0">
                <a:solidFill>
                  <a:schemeClr val="bg1">
                    <a:lumMod val="95000"/>
                  </a:schemeClr>
                </a:solidFill>
                <a:latin typeface="PT Sans" panose="020B0503020203020204" pitchFamily="34" charset="0"/>
              </a:rPr>
              <a:t>02</a:t>
            </a:r>
            <a:endParaRPr lang="id-ID" sz="3200" b="1" dirty="0">
              <a:solidFill>
                <a:schemeClr val="bg1">
                  <a:lumMod val="95000"/>
                </a:schemeClr>
              </a:solidFill>
              <a:latin typeface="PT Sans" panose="020B0503020203020204" pitchFamily="34" charset="0"/>
            </a:endParaRPr>
          </a:p>
        </p:txBody>
      </p:sp>
      <p:sp>
        <p:nvSpPr>
          <p:cNvPr id="8" name="TextBox 43"/>
          <p:cNvSpPr txBox="1"/>
          <p:nvPr/>
        </p:nvSpPr>
        <p:spPr>
          <a:xfrm>
            <a:off x="6181732" y="3871268"/>
            <a:ext cx="693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b="1" dirty="0" smtClean="0">
                <a:solidFill>
                  <a:schemeClr val="bg1">
                    <a:lumMod val="95000"/>
                  </a:schemeClr>
                </a:solidFill>
                <a:latin typeface="PT Sans" panose="020B0503020203020204" pitchFamily="34" charset="0"/>
              </a:rPr>
              <a:t>03</a:t>
            </a:r>
            <a:endParaRPr lang="id-ID" sz="3200" b="1" dirty="0">
              <a:solidFill>
                <a:schemeClr val="bg1">
                  <a:lumMod val="95000"/>
                </a:schemeClr>
              </a:solidFill>
              <a:latin typeface="PT Sans" panose="020B0503020203020204" pitchFamily="34" charset="0"/>
            </a:endParaRPr>
          </a:p>
        </p:txBody>
      </p:sp>
      <p:sp>
        <p:nvSpPr>
          <p:cNvPr id="9" name="TextBox 44"/>
          <p:cNvSpPr txBox="1"/>
          <p:nvPr/>
        </p:nvSpPr>
        <p:spPr>
          <a:xfrm>
            <a:off x="5706554" y="4562782"/>
            <a:ext cx="1273682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d-ID" sz="1865" dirty="0" smtClean="0">
                <a:solidFill>
                  <a:schemeClr val="bg1">
                    <a:lumMod val="95000"/>
                  </a:schemeClr>
                </a:solidFill>
              </a:rPr>
              <a:t>Content</a:t>
            </a:r>
            <a:r>
              <a:rPr lang="id-ID" sz="1865" b="1" dirty="0" smtClean="0">
                <a:solidFill>
                  <a:schemeClr val="bg1">
                    <a:lumMod val="95000"/>
                  </a:schemeClr>
                </a:solidFill>
              </a:rPr>
              <a:t> 01</a:t>
            </a:r>
            <a:endParaRPr lang="id-ID" sz="1865" b="1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0" name="TextBox 45"/>
          <p:cNvSpPr txBox="1"/>
          <p:nvPr/>
        </p:nvSpPr>
        <p:spPr>
          <a:xfrm>
            <a:off x="5723186" y="4890706"/>
            <a:ext cx="1535690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d-ID" sz="1050" dirty="0">
                <a:solidFill>
                  <a:schemeClr val="bg1">
                    <a:lumMod val="95000"/>
                  </a:schemeClr>
                </a:solidFill>
              </a:rPr>
              <a:t>Suitable for all category</a:t>
            </a:r>
            <a:r>
              <a:rPr lang="en-US" sz="1050" dirty="0">
                <a:solidFill>
                  <a:schemeClr val="bg1">
                    <a:lumMod val="95000"/>
                  </a:schemeClr>
                </a:solidFill>
              </a:rPr>
              <a:t>, Lorem Ipsum is not simply random text</a:t>
            </a:r>
            <a:r>
              <a:rPr lang="en-US" sz="1050" dirty="0" smtClean="0">
                <a:solidFill>
                  <a:schemeClr val="bg1">
                    <a:lumMod val="95000"/>
                  </a:schemeClr>
                </a:solidFill>
              </a:rPr>
              <a:t>.</a:t>
            </a:r>
            <a:endParaRPr lang="en-US" sz="1050" b="1" dirty="0">
              <a:solidFill>
                <a:schemeClr val="bg1">
                  <a:lumMod val="95000"/>
                </a:schemeClr>
              </a:solidFill>
              <a:latin typeface="Signika Negative" pitchFamily="2" charset="0"/>
            </a:endParaRPr>
          </a:p>
        </p:txBody>
      </p:sp>
      <p:sp>
        <p:nvSpPr>
          <p:cNvPr id="11" name="TextBox 46"/>
          <p:cNvSpPr txBox="1"/>
          <p:nvPr/>
        </p:nvSpPr>
        <p:spPr>
          <a:xfrm>
            <a:off x="3917695" y="2011484"/>
            <a:ext cx="1259640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d-ID" sz="1865" dirty="0" smtClean="0">
                <a:solidFill>
                  <a:schemeClr val="bg1">
                    <a:lumMod val="95000"/>
                  </a:schemeClr>
                </a:solidFill>
              </a:rPr>
              <a:t>Content</a:t>
            </a:r>
            <a:r>
              <a:rPr lang="id-ID" sz="1865" b="1" dirty="0" smtClean="0">
                <a:solidFill>
                  <a:schemeClr val="bg1">
                    <a:lumMod val="95000"/>
                  </a:schemeClr>
                </a:solidFill>
              </a:rPr>
              <a:t> 0</a:t>
            </a:r>
            <a:r>
              <a:rPr lang="en-US" sz="1865" b="1" dirty="0" smtClean="0">
                <a:solidFill>
                  <a:schemeClr val="bg1">
                    <a:lumMod val="95000"/>
                  </a:schemeClr>
                </a:solidFill>
              </a:rPr>
              <a:t>2</a:t>
            </a:r>
            <a:endParaRPr lang="id-ID" sz="1865" b="1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2" name="TextBox 47"/>
          <p:cNvSpPr txBox="1"/>
          <p:nvPr/>
        </p:nvSpPr>
        <p:spPr>
          <a:xfrm>
            <a:off x="3934327" y="2339408"/>
            <a:ext cx="1535690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d-ID" sz="1050" dirty="0" smtClean="0">
                <a:solidFill>
                  <a:schemeClr val="bg1">
                    <a:lumMod val="95000"/>
                  </a:schemeClr>
                </a:solidFill>
              </a:rPr>
              <a:t>Suitable for all category</a:t>
            </a:r>
            <a:r>
              <a:rPr lang="en-US" sz="1050" dirty="0" smtClean="0">
                <a:solidFill>
                  <a:schemeClr val="bg1">
                    <a:lumMod val="95000"/>
                  </a:schemeClr>
                </a:solidFill>
              </a:rPr>
              <a:t>, </a:t>
            </a:r>
            <a:r>
              <a:rPr lang="en-US" sz="1050" dirty="0" err="1" smtClean="0">
                <a:solidFill>
                  <a:schemeClr val="bg1">
                    <a:lumMod val="95000"/>
                  </a:schemeClr>
                </a:solidFill>
              </a:rPr>
              <a:t>Lorem</a:t>
            </a:r>
            <a:r>
              <a:rPr lang="en-US" sz="1050" dirty="0" smtClean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en-US" sz="1050" dirty="0" err="1" smtClean="0">
                <a:solidFill>
                  <a:schemeClr val="bg1">
                    <a:lumMod val="95000"/>
                  </a:schemeClr>
                </a:solidFill>
              </a:rPr>
              <a:t>Ipsum</a:t>
            </a:r>
            <a:r>
              <a:rPr lang="en-US" sz="1050" dirty="0" smtClean="0">
                <a:solidFill>
                  <a:schemeClr val="bg1">
                    <a:lumMod val="95000"/>
                  </a:schemeClr>
                </a:solidFill>
              </a:rPr>
              <a:t> is not simply random text.</a:t>
            </a:r>
            <a:endParaRPr lang="en-US" sz="1050" b="1" dirty="0">
              <a:solidFill>
                <a:schemeClr val="bg1">
                  <a:lumMod val="95000"/>
                </a:schemeClr>
              </a:solidFill>
              <a:latin typeface="Signika Negative" pitchFamily="2" charset="0"/>
            </a:endParaRPr>
          </a:p>
        </p:txBody>
      </p:sp>
      <p:sp>
        <p:nvSpPr>
          <p:cNvPr id="13" name="TextBox 48"/>
          <p:cNvSpPr txBox="1"/>
          <p:nvPr/>
        </p:nvSpPr>
        <p:spPr>
          <a:xfrm>
            <a:off x="6937527" y="2700320"/>
            <a:ext cx="1259640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d-ID" sz="1865" dirty="0" smtClean="0">
                <a:solidFill>
                  <a:schemeClr val="bg1"/>
                </a:solidFill>
              </a:rPr>
              <a:t>Content</a:t>
            </a:r>
            <a:r>
              <a:rPr lang="id-ID" sz="1865" b="1" dirty="0" smtClean="0">
                <a:solidFill>
                  <a:schemeClr val="bg1"/>
                </a:solidFill>
              </a:rPr>
              <a:t> 0</a:t>
            </a:r>
            <a:r>
              <a:rPr lang="en-US" sz="1865" b="1" dirty="0">
                <a:solidFill>
                  <a:schemeClr val="bg1"/>
                </a:solidFill>
              </a:rPr>
              <a:t>3</a:t>
            </a:r>
            <a:endParaRPr lang="id-ID" sz="1865" b="1" dirty="0">
              <a:solidFill>
                <a:schemeClr val="bg1"/>
              </a:solidFill>
            </a:endParaRPr>
          </a:p>
        </p:txBody>
      </p:sp>
      <p:sp>
        <p:nvSpPr>
          <p:cNvPr id="14" name="TextBox 49"/>
          <p:cNvSpPr txBox="1"/>
          <p:nvPr/>
        </p:nvSpPr>
        <p:spPr>
          <a:xfrm>
            <a:off x="6954159" y="3028244"/>
            <a:ext cx="1535690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d-ID" sz="1050" dirty="0">
                <a:solidFill>
                  <a:schemeClr val="bg1"/>
                </a:solidFill>
              </a:rPr>
              <a:t>Suitable for all category</a:t>
            </a:r>
            <a:r>
              <a:rPr lang="en-US" sz="1050" dirty="0">
                <a:solidFill>
                  <a:schemeClr val="bg1"/>
                </a:solidFill>
              </a:rPr>
              <a:t>, Lorem Ipsum is not simply random text</a:t>
            </a:r>
            <a:r>
              <a:rPr lang="en-US" sz="1050" dirty="0" smtClean="0">
                <a:solidFill>
                  <a:schemeClr val="bg1"/>
                </a:solidFill>
              </a:rPr>
              <a:t>.</a:t>
            </a:r>
            <a:endParaRPr lang="en-US" sz="1050" b="1" dirty="0">
              <a:solidFill>
                <a:schemeClr val="bg1"/>
              </a:solidFill>
              <a:latin typeface="Signika Negative" pitchFamily="2" charset="0"/>
            </a:endParaRPr>
          </a:p>
        </p:txBody>
      </p:sp>
      <p:sp>
        <p:nvSpPr>
          <p:cNvPr id="15" name="Freeform 50"/>
          <p:cNvSpPr>
            <a:spLocks noEditPoints="1"/>
          </p:cNvSpPr>
          <p:nvPr/>
        </p:nvSpPr>
        <p:spPr bwMode="auto">
          <a:xfrm>
            <a:off x="7165121" y="2057641"/>
            <a:ext cx="747328" cy="525950"/>
          </a:xfrm>
          <a:custGeom>
            <a:avLst/>
            <a:gdLst>
              <a:gd name="T0" fmla="*/ 0 w 530"/>
              <a:gd name="T1" fmla="*/ 373 h 373"/>
              <a:gd name="T2" fmla="*/ 530 w 530"/>
              <a:gd name="T3" fmla="*/ 373 h 373"/>
              <a:gd name="T4" fmla="*/ 530 w 530"/>
              <a:gd name="T5" fmla="*/ 0 h 373"/>
              <a:gd name="T6" fmla="*/ 0 w 530"/>
              <a:gd name="T7" fmla="*/ 0 h 373"/>
              <a:gd name="T8" fmla="*/ 0 w 530"/>
              <a:gd name="T9" fmla="*/ 373 h 373"/>
              <a:gd name="T10" fmla="*/ 510 w 530"/>
              <a:gd name="T11" fmla="*/ 36 h 373"/>
              <a:gd name="T12" fmla="*/ 343 w 530"/>
              <a:gd name="T13" fmla="*/ 183 h 373"/>
              <a:gd name="T14" fmla="*/ 510 w 530"/>
              <a:gd name="T15" fmla="*/ 337 h 373"/>
              <a:gd name="T16" fmla="*/ 510 w 530"/>
              <a:gd name="T17" fmla="*/ 354 h 373"/>
              <a:gd name="T18" fmla="*/ 321 w 530"/>
              <a:gd name="T19" fmla="*/ 200 h 373"/>
              <a:gd name="T20" fmla="*/ 264 w 530"/>
              <a:gd name="T21" fmla="*/ 248 h 373"/>
              <a:gd name="T22" fmla="*/ 206 w 530"/>
              <a:gd name="T23" fmla="*/ 200 h 373"/>
              <a:gd name="T24" fmla="*/ 17 w 530"/>
              <a:gd name="T25" fmla="*/ 354 h 373"/>
              <a:gd name="T26" fmla="*/ 17 w 530"/>
              <a:gd name="T27" fmla="*/ 337 h 373"/>
              <a:gd name="T28" fmla="*/ 187 w 530"/>
              <a:gd name="T29" fmla="*/ 183 h 373"/>
              <a:gd name="T30" fmla="*/ 17 w 530"/>
              <a:gd name="T31" fmla="*/ 36 h 373"/>
              <a:gd name="T32" fmla="*/ 17 w 530"/>
              <a:gd name="T33" fmla="*/ 19 h 373"/>
              <a:gd name="T34" fmla="*/ 264 w 530"/>
              <a:gd name="T35" fmla="*/ 195 h 373"/>
              <a:gd name="T36" fmla="*/ 510 w 530"/>
              <a:gd name="T37" fmla="*/ 19 h 373"/>
              <a:gd name="T38" fmla="*/ 510 w 530"/>
              <a:gd name="T39" fmla="*/ 36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30" h="373">
                <a:moveTo>
                  <a:pt x="0" y="373"/>
                </a:moveTo>
                <a:lnTo>
                  <a:pt x="530" y="373"/>
                </a:lnTo>
                <a:lnTo>
                  <a:pt x="530" y="0"/>
                </a:lnTo>
                <a:lnTo>
                  <a:pt x="0" y="0"/>
                </a:lnTo>
                <a:lnTo>
                  <a:pt x="0" y="373"/>
                </a:lnTo>
                <a:close/>
                <a:moveTo>
                  <a:pt x="510" y="36"/>
                </a:moveTo>
                <a:lnTo>
                  <a:pt x="343" y="183"/>
                </a:lnTo>
                <a:lnTo>
                  <a:pt x="510" y="337"/>
                </a:lnTo>
                <a:lnTo>
                  <a:pt x="510" y="354"/>
                </a:lnTo>
                <a:lnTo>
                  <a:pt x="321" y="200"/>
                </a:lnTo>
                <a:lnTo>
                  <a:pt x="264" y="248"/>
                </a:lnTo>
                <a:lnTo>
                  <a:pt x="206" y="200"/>
                </a:lnTo>
                <a:lnTo>
                  <a:pt x="17" y="354"/>
                </a:lnTo>
                <a:lnTo>
                  <a:pt x="17" y="337"/>
                </a:lnTo>
                <a:lnTo>
                  <a:pt x="187" y="183"/>
                </a:lnTo>
                <a:lnTo>
                  <a:pt x="17" y="36"/>
                </a:lnTo>
                <a:lnTo>
                  <a:pt x="17" y="19"/>
                </a:lnTo>
                <a:lnTo>
                  <a:pt x="264" y="195"/>
                </a:lnTo>
                <a:lnTo>
                  <a:pt x="510" y="19"/>
                </a:lnTo>
                <a:lnTo>
                  <a:pt x="510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sp>
        <p:nvSpPr>
          <p:cNvPr id="16" name="Freeform 51"/>
          <p:cNvSpPr>
            <a:spLocks noEditPoints="1"/>
          </p:cNvSpPr>
          <p:nvPr/>
        </p:nvSpPr>
        <p:spPr bwMode="auto">
          <a:xfrm>
            <a:off x="5304091" y="1516707"/>
            <a:ext cx="708543" cy="707220"/>
          </a:xfrm>
          <a:custGeom>
            <a:avLst/>
            <a:gdLst>
              <a:gd name="T0" fmla="*/ 120 w 223"/>
              <a:gd name="T1" fmla="*/ 86 h 223"/>
              <a:gd name="T2" fmla="*/ 120 w 223"/>
              <a:gd name="T3" fmla="*/ 69 h 223"/>
              <a:gd name="T4" fmla="*/ 163 w 223"/>
              <a:gd name="T5" fmla="*/ 69 h 223"/>
              <a:gd name="T6" fmla="*/ 163 w 223"/>
              <a:gd name="T7" fmla="*/ 0 h 223"/>
              <a:gd name="T8" fmla="*/ 60 w 223"/>
              <a:gd name="T9" fmla="*/ 0 h 223"/>
              <a:gd name="T10" fmla="*/ 60 w 223"/>
              <a:gd name="T11" fmla="*/ 69 h 223"/>
              <a:gd name="T12" fmla="*/ 103 w 223"/>
              <a:gd name="T13" fmla="*/ 69 h 223"/>
              <a:gd name="T14" fmla="*/ 103 w 223"/>
              <a:gd name="T15" fmla="*/ 86 h 223"/>
              <a:gd name="T16" fmla="*/ 43 w 223"/>
              <a:gd name="T17" fmla="*/ 86 h 223"/>
              <a:gd name="T18" fmla="*/ 43 w 223"/>
              <a:gd name="T19" fmla="*/ 78 h 223"/>
              <a:gd name="T20" fmla="*/ 18 w 223"/>
              <a:gd name="T21" fmla="*/ 78 h 223"/>
              <a:gd name="T22" fmla="*/ 18 w 223"/>
              <a:gd name="T23" fmla="*/ 86 h 223"/>
              <a:gd name="T24" fmla="*/ 0 w 223"/>
              <a:gd name="T25" fmla="*/ 86 h 223"/>
              <a:gd name="T26" fmla="*/ 0 w 223"/>
              <a:gd name="T27" fmla="*/ 223 h 223"/>
              <a:gd name="T28" fmla="*/ 223 w 223"/>
              <a:gd name="T29" fmla="*/ 223 h 223"/>
              <a:gd name="T30" fmla="*/ 223 w 223"/>
              <a:gd name="T31" fmla="*/ 86 h 223"/>
              <a:gd name="T32" fmla="*/ 120 w 223"/>
              <a:gd name="T33" fmla="*/ 86 h 223"/>
              <a:gd name="T34" fmla="*/ 69 w 223"/>
              <a:gd name="T35" fmla="*/ 9 h 223"/>
              <a:gd name="T36" fmla="*/ 155 w 223"/>
              <a:gd name="T37" fmla="*/ 9 h 223"/>
              <a:gd name="T38" fmla="*/ 155 w 223"/>
              <a:gd name="T39" fmla="*/ 60 h 223"/>
              <a:gd name="T40" fmla="*/ 69 w 223"/>
              <a:gd name="T41" fmla="*/ 60 h 223"/>
              <a:gd name="T42" fmla="*/ 69 w 223"/>
              <a:gd name="T43" fmla="*/ 9 h 223"/>
              <a:gd name="T44" fmla="*/ 112 w 223"/>
              <a:gd name="T45" fmla="*/ 198 h 223"/>
              <a:gd name="T46" fmla="*/ 69 w 223"/>
              <a:gd name="T47" fmla="*/ 155 h 223"/>
              <a:gd name="T48" fmla="*/ 112 w 223"/>
              <a:gd name="T49" fmla="*/ 112 h 223"/>
              <a:gd name="T50" fmla="*/ 155 w 223"/>
              <a:gd name="T51" fmla="*/ 155 h 223"/>
              <a:gd name="T52" fmla="*/ 112 w 223"/>
              <a:gd name="T53" fmla="*/ 198 h 223"/>
              <a:gd name="T54" fmla="*/ 206 w 223"/>
              <a:gd name="T55" fmla="*/ 112 h 223"/>
              <a:gd name="T56" fmla="*/ 180 w 223"/>
              <a:gd name="T57" fmla="*/ 112 h 223"/>
              <a:gd name="T58" fmla="*/ 180 w 223"/>
              <a:gd name="T59" fmla="*/ 103 h 223"/>
              <a:gd name="T60" fmla="*/ 206 w 223"/>
              <a:gd name="T61" fmla="*/ 103 h 223"/>
              <a:gd name="T62" fmla="*/ 206 w 223"/>
              <a:gd name="T63" fmla="*/ 112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3" h="223">
                <a:moveTo>
                  <a:pt x="120" y="86"/>
                </a:moveTo>
                <a:cubicBezTo>
                  <a:pt x="120" y="69"/>
                  <a:pt x="120" y="69"/>
                  <a:pt x="120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0"/>
                  <a:pt x="163" y="0"/>
                  <a:pt x="16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69"/>
                  <a:pt x="60" y="69"/>
                  <a:pt x="60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86"/>
                  <a:pt x="103" y="86"/>
                  <a:pt x="10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43" y="78"/>
                  <a:pt x="43" y="78"/>
                  <a:pt x="43" y="78"/>
                </a:cubicBezTo>
                <a:cubicBezTo>
                  <a:pt x="18" y="78"/>
                  <a:pt x="18" y="78"/>
                  <a:pt x="18" y="78"/>
                </a:cubicBezTo>
                <a:cubicBezTo>
                  <a:pt x="18" y="86"/>
                  <a:pt x="18" y="86"/>
                  <a:pt x="18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223"/>
                  <a:pt x="0" y="223"/>
                  <a:pt x="0" y="223"/>
                </a:cubicBezTo>
                <a:cubicBezTo>
                  <a:pt x="223" y="223"/>
                  <a:pt x="223" y="223"/>
                  <a:pt x="223" y="223"/>
                </a:cubicBezTo>
                <a:cubicBezTo>
                  <a:pt x="223" y="86"/>
                  <a:pt x="223" y="86"/>
                  <a:pt x="223" y="86"/>
                </a:cubicBezTo>
                <a:cubicBezTo>
                  <a:pt x="120" y="86"/>
                  <a:pt x="120" y="86"/>
                  <a:pt x="120" y="86"/>
                </a:cubicBezTo>
                <a:moveTo>
                  <a:pt x="69" y="9"/>
                </a:moveTo>
                <a:cubicBezTo>
                  <a:pt x="155" y="9"/>
                  <a:pt x="155" y="9"/>
                  <a:pt x="155" y="9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69" y="60"/>
                  <a:pt x="69" y="60"/>
                  <a:pt x="69" y="60"/>
                </a:cubicBezTo>
                <a:lnTo>
                  <a:pt x="69" y="9"/>
                </a:lnTo>
                <a:close/>
                <a:moveTo>
                  <a:pt x="112" y="198"/>
                </a:moveTo>
                <a:cubicBezTo>
                  <a:pt x="88" y="198"/>
                  <a:pt x="69" y="178"/>
                  <a:pt x="69" y="155"/>
                </a:cubicBezTo>
                <a:cubicBezTo>
                  <a:pt x="69" y="131"/>
                  <a:pt x="88" y="112"/>
                  <a:pt x="112" y="112"/>
                </a:cubicBezTo>
                <a:cubicBezTo>
                  <a:pt x="136" y="112"/>
                  <a:pt x="155" y="131"/>
                  <a:pt x="155" y="155"/>
                </a:cubicBezTo>
                <a:cubicBezTo>
                  <a:pt x="155" y="178"/>
                  <a:pt x="136" y="198"/>
                  <a:pt x="112" y="198"/>
                </a:cubicBezTo>
                <a:moveTo>
                  <a:pt x="206" y="112"/>
                </a:moveTo>
                <a:cubicBezTo>
                  <a:pt x="180" y="112"/>
                  <a:pt x="180" y="112"/>
                  <a:pt x="180" y="112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206" y="103"/>
                  <a:pt x="206" y="103"/>
                  <a:pt x="206" y="103"/>
                </a:cubicBezTo>
                <a:lnTo>
                  <a:pt x="206" y="1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id-ID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/>
          </a:p>
        </p:txBody>
      </p:sp>
      <p:grpSp>
        <p:nvGrpSpPr>
          <p:cNvPr id="17" name="Group 52"/>
          <p:cNvGrpSpPr/>
          <p:nvPr/>
        </p:nvGrpSpPr>
        <p:grpSpPr>
          <a:xfrm flipH="1">
            <a:off x="4805972" y="4042963"/>
            <a:ext cx="898644" cy="911404"/>
            <a:chOff x="1909763" y="950913"/>
            <a:chExt cx="782637" cy="793750"/>
          </a:xfrm>
          <a:solidFill>
            <a:schemeClr val="bg1"/>
          </a:solidFill>
        </p:grpSpPr>
        <p:sp>
          <p:nvSpPr>
            <p:cNvPr id="18" name="Freeform 59"/>
            <p:cNvSpPr>
              <a:spLocks noEditPoints="1"/>
            </p:cNvSpPr>
            <p:nvPr/>
          </p:nvSpPr>
          <p:spPr bwMode="auto">
            <a:xfrm>
              <a:off x="1909763" y="1204913"/>
              <a:ext cx="539750" cy="539750"/>
            </a:xfrm>
            <a:custGeom>
              <a:avLst/>
              <a:gdLst>
                <a:gd name="T0" fmla="*/ 0 w 340"/>
                <a:gd name="T1" fmla="*/ 340 h 340"/>
                <a:gd name="T2" fmla="*/ 340 w 340"/>
                <a:gd name="T3" fmla="*/ 340 h 340"/>
                <a:gd name="T4" fmla="*/ 340 w 340"/>
                <a:gd name="T5" fmla="*/ 0 h 340"/>
                <a:gd name="T6" fmla="*/ 0 w 340"/>
                <a:gd name="T7" fmla="*/ 0 h 340"/>
                <a:gd name="T8" fmla="*/ 0 w 340"/>
                <a:gd name="T9" fmla="*/ 340 h 340"/>
                <a:gd name="T10" fmla="*/ 304 w 340"/>
                <a:gd name="T11" fmla="*/ 251 h 340"/>
                <a:gd name="T12" fmla="*/ 35 w 340"/>
                <a:gd name="T13" fmla="*/ 251 h 340"/>
                <a:gd name="T14" fmla="*/ 35 w 340"/>
                <a:gd name="T15" fmla="*/ 36 h 340"/>
                <a:gd name="T16" fmla="*/ 304 w 340"/>
                <a:gd name="T17" fmla="*/ 36 h 340"/>
                <a:gd name="T18" fmla="*/ 304 w 340"/>
                <a:gd name="T19" fmla="*/ 25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0" h="340">
                  <a:moveTo>
                    <a:pt x="0" y="340"/>
                  </a:moveTo>
                  <a:lnTo>
                    <a:pt x="340" y="340"/>
                  </a:lnTo>
                  <a:lnTo>
                    <a:pt x="340" y="0"/>
                  </a:lnTo>
                  <a:lnTo>
                    <a:pt x="0" y="0"/>
                  </a:lnTo>
                  <a:lnTo>
                    <a:pt x="0" y="340"/>
                  </a:lnTo>
                  <a:close/>
                  <a:moveTo>
                    <a:pt x="304" y="251"/>
                  </a:moveTo>
                  <a:lnTo>
                    <a:pt x="35" y="251"/>
                  </a:lnTo>
                  <a:lnTo>
                    <a:pt x="35" y="36"/>
                  </a:lnTo>
                  <a:lnTo>
                    <a:pt x="304" y="36"/>
                  </a:lnTo>
                  <a:lnTo>
                    <a:pt x="304" y="2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9" name="Freeform 60"/>
            <p:cNvSpPr/>
            <p:nvPr/>
          </p:nvSpPr>
          <p:spPr bwMode="auto">
            <a:xfrm>
              <a:off x="2060575" y="950913"/>
              <a:ext cx="631825" cy="569913"/>
            </a:xfrm>
            <a:custGeom>
              <a:avLst/>
              <a:gdLst>
                <a:gd name="T0" fmla="*/ 334 w 398"/>
                <a:gd name="T1" fmla="*/ 0 h 359"/>
                <a:gd name="T2" fmla="*/ 0 w 398"/>
                <a:gd name="T3" fmla="*/ 64 h 359"/>
                <a:gd name="T4" fmla="*/ 15 w 398"/>
                <a:gd name="T5" fmla="*/ 143 h 359"/>
                <a:gd name="T6" fmla="*/ 51 w 398"/>
                <a:gd name="T7" fmla="*/ 143 h 359"/>
                <a:gd name="T8" fmla="*/ 41 w 398"/>
                <a:gd name="T9" fmla="*/ 93 h 359"/>
                <a:gd name="T10" fmla="*/ 305 w 398"/>
                <a:gd name="T11" fmla="*/ 40 h 359"/>
                <a:gd name="T12" fmla="*/ 346 w 398"/>
                <a:gd name="T13" fmla="*/ 251 h 359"/>
                <a:gd name="T14" fmla="*/ 262 w 398"/>
                <a:gd name="T15" fmla="*/ 268 h 359"/>
                <a:gd name="T16" fmla="*/ 262 w 398"/>
                <a:gd name="T17" fmla="*/ 359 h 359"/>
                <a:gd name="T18" fmla="*/ 398 w 398"/>
                <a:gd name="T19" fmla="*/ 332 h 359"/>
                <a:gd name="T20" fmla="*/ 334 w 398"/>
                <a:gd name="T2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8" h="359">
                  <a:moveTo>
                    <a:pt x="334" y="0"/>
                  </a:moveTo>
                  <a:lnTo>
                    <a:pt x="0" y="64"/>
                  </a:lnTo>
                  <a:lnTo>
                    <a:pt x="15" y="143"/>
                  </a:lnTo>
                  <a:lnTo>
                    <a:pt x="51" y="143"/>
                  </a:lnTo>
                  <a:lnTo>
                    <a:pt x="41" y="93"/>
                  </a:lnTo>
                  <a:lnTo>
                    <a:pt x="305" y="40"/>
                  </a:lnTo>
                  <a:lnTo>
                    <a:pt x="346" y="251"/>
                  </a:lnTo>
                  <a:lnTo>
                    <a:pt x="262" y="268"/>
                  </a:lnTo>
                  <a:lnTo>
                    <a:pt x="262" y="359"/>
                  </a:lnTo>
                  <a:lnTo>
                    <a:pt x="398" y="332"/>
                  </a:lnTo>
                  <a:lnTo>
                    <a:pt x="3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id-ID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sp>
        <p:nvSpPr>
          <p:cNvPr id="20" name="íṧ1íḓe"/>
          <p:cNvSpPr/>
          <p:nvPr/>
        </p:nvSpPr>
        <p:spPr bwMode="auto">
          <a:xfrm>
            <a:off x="8633275" y="2445238"/>
            <a:ext cx="2788258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21" name="îŝľïḑê"/>
          <p:cNvSpPr txBox="1"/>
          <p:nvPr/>
        </p:nvSpPr>
        <p:spPr bwMode="auto">
          <a:xfrm>
            <a:off x="8633275" y="2057640"/>
            <a:ext cx="2788258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22" name="íṧ1íḓe"/>
          <p:cNvSpPr/>
          <p:nvPr/>
        </p:nvSpPr>
        <p:spPr bwMode="auto">
          <a:xfrm>
            <a:off x="7551084" y="5617724"/>
            <a:ext cx="2788258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23" name="îŝľïḑê"/>
          <p:cNvSpPr txBox="1"/>
          <p:nvPr/>
        </p:nvSpPr>
        <p:spPr bwMode="auto">
          <a:xfrm>
            <a:off x="7551084" y="5230126"/>
            <a:ext cx="2788258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24" name="íṧ1íḓe"/>
          <p:cNvSpPr/>
          <p:nvPr/>
        </p:nvSpPr>
        <p:spPr bwMode="auto">
          <a:xfrm>
            <a:off x="1214480" y="3363328"/>
            <a:ext cx="2788258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25" name="îŝľïḑê"/>
          <p:cNvSpPr txBox="1"/>
          <p:nvPr/>
        </p:nvSpPr>
        <p:spPr bwMode="auto">
          <a:xfrm>
            <a:off x="1214480" y="2975730"/>
            <a:ext cx="2788258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 sz="20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2770712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25614a77-0ddb-4449-a9ba-0f861133a66f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/>
        </p:nvGrpSpPr>
        <p:grpSpPr>
          <a:xfrm>
            <a:off x="545306" y="1264875"/>
            <a:ext cx="10847389" cy="4751584"/>
            <a:chOff x="673099" y="1256408"/>
            <a:chExt cx="10847389" cy="4751584"/>
          </a:xfrm>
        </p:grpSpPr>
        <p:sp>
          <p:nvSpPr>
            <p:cNvPr id="3" name="îslidè"/>
            <p:cNvSpPr/>
            <p:nvPr/>
          </p:nvSpPr>
          <p:spPr bwMode="auto">
            <a:xfrm>
              <a:off x="6892297" y="4688413"/>
              <a:ext cx="1322336" cy="1319579"/>
            </a:xfrm>
            <a:custGeom>
              <a:avLst/>
              <a:gdLst>
                <a:gd name="T0" fmla="*/ 259 w 453"/>
                <a:gd name="T1" fmla="*/ 452 h 452"/>
                <a:gd name="T2" fmla="*/ 269 w 453"/>
                <a:gd name="T3" fmla="*/ 393 h 452"/>
                <a:gd name="T4" fmla="*/ 314 w 453"/>
                <a:gd name="T5" fmla="*/ 374 h 452"/>
                <a:gd name="T6" fmla="*/ 363 w 453"/>
                <a:gd name="T7" fmla="*/ 409 h 452"/>
                <a:gd name="T8" fmla="*/ 409 w 453"/>
                <a:gd name="T9" fmla="*/ 363 h 452"/>
                <a:gd name="T10" fmla="*/ 375 w 453"/>
                <a:gd name="T11" fmla="*/ 313 h 452"/>
                <a:gd name="T12" fmla="*/ 393 w 453"/>
                <a:gd name="T13" fmla="*/ 269 h 452"/>
                <a:gd name="T14" fmla="*/ 453 w 453"/>
                <a:gd name="T15" fmla="*/ 258 h 452"/>
                <a:gd name="T16" fmla="*/ 452 w 453"/>
                <a:gd name="T17" fmla="*/ 193 h 452"/>
                <a:gd name="T18" fmla="*/ 393 w 453"/>
                <a:gd name="T19" fmla="*/ 183 h 452"/>
                <a:gd name="T20" fmla="*/ 391 w 453"/>
                <a:gd name="T21" fmla="*/ 178 h 452"/>
                <a:gd name="T22" fmla="*/ 391 w 453"/>
                <a:gd name="T23" fmla="*/ 178 h 452"/>
                <a:gd name="T24" fmla="*/ 384 w 453"/>
                <a:gd name="T25" fmla="*/ 161 h 452"/>
                <a:gd name="T26" fmla="*/ 381 w 453"/>
                <a:gd name="T27" fmla="*/ 152 h 452"/>
                <a:gd name="T28" fmla="*/ 381 w 453"/>
                <a:gd name="T29" fmla="*/ 152 h 452"/>
                <a:gd name="T30" fmla="*/ 375 w 453"/>
                <a:gd name="T31" fmla="*/ 139 h 452"/>
                <a:gd name="T32" fmla="*/ 409 w 453"/>
                <a:gd name="T33" fmla="*/ 89 h 452"/>
                <a:gd name="T34" fmla="*/ 363 w 453"/>
                <a:gd name="T35" fmla="*/ 43 h 452"/>
                <a:gd name="T36" fmla="*/ 314 w 453"/>
                <a:gd name="T37" fmla="*/ 78 h 452"/>
                <a:gd name="T38" fmla="*/ 269 w 453"/>
                <a:gd name="T39" fmla="*/ 59 h 452"/>
                <a:gd name="T40" fmla="*/ 259 w 453"/>
                <a:gd name="T41" fmla="*/ 0 h 452"/>
                <a:gd name="T42" fmla="*/ 194 w 453"/>
                <a:gd name="T43" fmla="*/ 0 h 452"/>
                <a:gd name="T44" fmla="*/ 183 w 453"/>
                <a:gd name="T45" fmla="*/ 59 h 452"/>
                <a:gd name="T46" fmla="*/ 139 w 453"/>
                <a:gd name="T47" fmla="*/ 78 h 452"/>
                <a:gd name="T48" fmla="*/ 90 w 453"/>
                <a:gd name="T49" fmla="*/ 43 h 452"/>
                <a:gd name="T50" fmla="*/ 43 w 453"/>
                <a:gd name="T51" fmla="*/ 89 h 452"/>
                <a:gd name="T52" fmla="*/ 78 w 453"/>
                <a:gd name="T53" fmla="*/ 139 h 452"/>
                <a:gd name="T54" fmla="*/ 59 w 453"/>
                <a:gd name="T55" fmla="*/ 183 h 452"/>
                <a:gd name="T56" fmla="*/ 0 w 453"/>
                <a:gd name="T57" fmla="*/ 193 h 452"/>
                <a:gd name="T58" fmla="*/ 0 w 453"/>
                <a:gd name="T59" fmla="*/ 259 h 452"/>
                <a:gd name="T60" fmla="*/ 60 w 453"/>
                <a:gd name="T61" fmla="*/ 269 h 452"/>
                <a:gd name="T62" fmla="*/ 78 w 453"/>
                <a:gd name="T63" fmla="*/ 314 h 452"/>
                <a:gd name="T64" fmla="*/ 44 w 453"/>
                <a:gd name="T65" fmla="*/ 363 h 452"/>
                <a:gd name="T66" fmla="*/ 90 w 453"/>
                <a:gd name="T67" fmla="*/ 409 h 452"/>
                <a:gd name="T68" fmla="*/ 139 w 453"/>
                <a:gd name="T69" fmla="*/ 374 h 452"/>
                <a:gd name="T70" fmla="*/ 184 w 453"/>
                <a:gd name="T71" fmla="*/ 393 h 452"/>
                <a:gd name="T72" fmla="*/ 194 w 453"/>
                <a:gd name="T73" fmla="*/ 452 h 452"/>
                <a:gd name="T74" fmla="*/ 259 w 453"/>
                <a:gd name="T75" fmla="*/ 452 h 452"/>
                <a:gd name="T76" fmla="*/ 346 w 453"/>
                <a:gd name="T77" fmla="*/ 210 h 452"/>
                <a:gd name="T78" fmla="*/ 243 w 453"/>
                <a:gd name="T79" fmla="*/ 346 h 452"/>
                <a:gd name="T80" fmla="*/ 106 w 453"/>
                <a:gd name="T81" fmla="*/ 242 h 452"/>
                <a:gd name="T82" fmla="*/ 210 w 453"/>
                <a:gd name="T83" fmla="*/ 106 h 452"/>
                <a:gd name="T84" fmla="*/ 266 w 453"/>
                <a:gd name="T85" fmla="*/ 111 h 452"/>
                <a:gd name="T86" fmla="*/ 266 w 453"/>
                <a:gd name="T87" fmla="*/ 111 h 452"/>
                <a:gd name="T88" fmla="*/ 312 w 453"/>
                <a:gd name="T89" fmla="*/ 140 h 452"/>
                <a:gd name="T90" fmla="*/ 331 w 453"/>
                <a:gd name="T91" fmla="*/ 165 h 452"/>
                <a:gd name="T92" fmla="*/ 346 w 453"/>
                <a:gd name="T93" fmla="*/ 21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3" h="452">
                  <a:moveTo>
                    <a:pt x="259" y="452"/>
                  </a:moveTo>
                  <a:cubicBezTo>
                    <a:pt x="269" y="393"/>
                    <a:pt x="269" y="393"/>
                    <a:pt x="269" y="393"/>
                  </a:cubicBezTo>
                  <a:cubicBezTo>
                    <a:pt x="314" y="374"/>
                    <a:pt x="314" y="374"/>
                    <a:pt x="314" y="374"/>
                  </a:cubicBezTo>
                  <a:cubicBezTo>
                    <a:pt x="363" y="409"/>
                    <a:pt x="363" y="409"/>
                    <a:pt x="363" y="409"/>
                  </a:cubicBezTo>
                  <a:cubicBezTo>
                    <a:pt x="409" y="363"/>
                    <a:pt x="409" y="363"/>
                    <a:pt x="409" y="363"/>
                  </a:cubicBezTo>
                  <a:cubicBezTo>
                    <a:pt x="375" y="313"/>
                    <a:pt x="375" y="313"/>
                    <a:pt x="375" y="313"/>
                  </a:cubicBezTo>
                  <a:cubicBezTo>
                    <a:pt x="393" y="269"/>
                    <a:pt x="393" y="269"/>
                    <a:pt x="393" y="269"/>
                  </a:cubicBezTo>
                  <a:cubicBezTo>
                    <a:pt x="453" y="258"/>
                    <a:pt x="453" y="258"/>
                    <a:pt x="453" y="258"/>
                  </a:cubicBezTo>
                  <a:cubicBezTo>
                    <a:pt x="452" y="193"/>
                    <a:pt x="452" y="193"/>
                    <a:pt x="452" y="193"/>
                  </a:cubicBezTo>
                  <a:cubicBezTo>
                    <a:pt x="393" y="183"/>
                    <a:pt x="393" y="183"/>
                    <a:pt x="393" y="183"/>
                  </a:cubicBezTo>
                  <a:cubicBezTo>
                    <a:pt x="391" y="178"/>
                    <a:pt x="391" y="178"/>
                    <a:pt x="391" y="178"/>
                  </a:cubicBezTo>
                  <a:cubicBezTo>
                    <a:pt x="391" y="178"/>
                    <a:pt x="391" y="178"/>
                    <a:pt x="391" y="178"/>
                  </a:cubicBezTo>
                  <a:cubicBezTo>
                    <a:pt x="384" y="161"/>
                    <a:pt x="384" y="161"/>
                    <a:pt x="384" y="161"/>
                  </a:cubicBezTo>
                  <a:cubicBezTo>
                    <a:pt x="381" y="152"/>
                    <a:pt x="381" y="152"/>
                    <a:pt x="381" y="152"/>
                  </a:cubicBezTo>
                  <a:cubicBezTo>
                    <a:pt x="381" y="152"/>
                    <a:pt x="381" y="152"/>
                    <a:pt x="381" y="152"/>
                  </a:cubicBezTo>
                  <a:cubicBezTo>
                    <a:pt x="375" y="139"/>
                    <a:pt x="375" y="139"/>
                    <a:pt x="375" y="139"/>
                  </a:cubicBezTo>
                  <a:cubicBezTo>
                    <a:pt x="409" y="89"/>
                    <a:pt x="409" y="89"/>
                    <a:pt x="409" y="89"/>
                  </a:cubicBezTo>
                  <a:cubicBezTo>
                    <a:pt x="363" y="43"/>
                    <a:pt x="363" y="43"/>
                    <a:pt x="363" y="43"/>
                  </a:cubicBezTo>
                  <a:cubicBezTo>
                    <a:pt x="314" y="78"/>
                    <a:pt x="314" y="78"/>
                    <a:pt x="314" y="78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39" y="78"/>
                    <a:pt x="139" y="78"/>
                    <a:pt x="139" y="78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78" y="314"/>
                    <a:pt x="78" y="314"/>
                    <a:pt x="78" y="314"/>
                  </a:cubicBezTo>
                  <a:cubicBezTo>
                    <a:pt x="44" y="363"/>
                    <a:pt x="44" y="363"/>
                    <a:pt x="44" y="363"/>
                  </a:cubicBezTo>
                  <a:cubicBezTo>
                    <a:pt x="90" y="409"/>
                    <a:pt x="90" y="409"/>
                    <a:pt x="90" y="409"/>
                  </a:cubicBezTo>
                  <a:cubicBezTo>
                    <a:pt x="139" y="374"/>
                    <a:pt x="139" y="374"/>
                    <a:pt x="139" y="374"/>
                  </a:cubicBezTo>
                  <a:cubicBezTo>
                    <a:pt x="184" y="393"/>
                    <a:pt x="184" y="393"/>
                    <a:pt x="184" y="393"/>
                  </a:cubicBezTo>
                  <a:cubicBezTo>
                    <a:pt x="194" y="452"/>
                    <a:pt x="194" y="452"/>
                    <a:pt x="194" y="452"/>
                  </a:cubicBezTo>
                  <a:cubicBezTo>
                    <a:pt x="259" y="452"/>
                    <a:pt x="259" y="452"/>
                    <a:pt x="259" y="452"/>
                  </a:cubicBezTo>
                  <a:close/>
                  <a:moveTo>
                    <a:pt x="346" y="210"/>
                  </a:moveTo>
                  <a:cubicBezTo>
                    <a:pt x="355" y="276"/>
                    <a:pt x="309" y="337"/>
                    <a:pt x="243" y="346"/>
                  </a:cubicBezTo>
                  <a:cubicBezTo>
                    <a:pt x="177" y="355"/>
                    <a:pt x="115" y="308"/>
                    <a:pt x="106" y="242"/>
                  </a:cubicBezTo>
                  <a:cubicBezTo>
                    <a:pt x="97" y="176"/>
                    <a:pt x="144" y="115"/>
                    <a:pt x="210" y="106"/>
                  </a:cubicBezTo>
                  <a:cubicBezTo>
                    <a:pt x="229" y="103"/>
                    <a:pt x="248" y="105"/>
                    <a:pt x="266" y="111"/>
                  </a:cubicBezTo>
                  <a:cubicBezTo>
                    <a:pt x="266" y="111"/>
                    <a:pt x="266" y="111"/>
                    <a:pt x="266" y="111"/>
                  </a:cubicBezTo>
                  <a:cubicBezTo>
                    <a:pt x="283" y="117"/>
                    <a:pt x="299" y="127"/>
                    <a:pt x="312" y="140"/>
                  </a:cubicBezTo>
                  <a:cubicBezTo>
                    <a:pt x="319" y="148"/>
                    <a:pt x="326" y="156"/>
                    <a:pt x="331" y="165"/>
                  </a:cubicBezTo>
                  <a:cubicBezTo>
                    <a:pt x="339" y="179"/>
                    <a:pt x="344" y="194"/>
                    <a:pt x="346" y="210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" name="ïṧlîḋê"/>
            <p:cNvSpPr/>
            <p:nvPr/>
          </p:nvSpPr>
          <p:spPr bwMode="auto">
            <a:xfrm>
              <a:off x="6886783" y="1697645"/>
              <a:ext cx="1318199" cy="1319579"/>
            </a:xfrm>
            <a:custGeom>
              <a:avLst/>
              <a:gdLst>
                <a:gd name="T0" fmla="*/ 259 w 452"/>
                <a:gd name="T1" fmla="*/ 452 h 452"/>
                <a:gd name="T2" fmla="*/ 269 w 452"/>
                <a:gd name="T3" fmla="*/ 393 h 452"/>
                <a:gd name="T4" fmla="*/ 314 w 452"/>
                <a:gd name="T5" fmla="*/ 374 h 452"/>
                <a:gd name="T6" fmla="*/ 363 w 452"/>
                <a:gd name="T7" fmla="*/ 409 h 452"/>
                <a:gd name="T8" fmla="*/ 409 w 452"/>
                <a:gd name="T9" fmla="*/ 363 h 452"/>
                <a:gd name="T10" fmla="*/ 375 w 452"/>
                <a:gd name="T11" fmla="*/ 313 h 452"/>
                <a:gd name="T12" fmla="*/ 393 w 452"/>
                <a:gd name="T13" fmla="*/ 269 h 452"/>
                <a:gd name="T14" fmla="*/ 452 w 452"/>
                <a:gd name="T15" fmla="*/ 259 h 452"/>
                <a:gd name="T16" fmla="*/ 452 w 452"/>
                <a:gd name="T17" fmla="*/ 193 h 452"/>
                <a:gd name="T18" fmla="*/ 393 w 452"/>
                <a:gd name="T19" fmla="*/ 183 h 452"/>
                <a:gd name="T20" fmla="*/ 391 w 452"/>
                <a:gd name="T21" fmla="*/ 178 h 452"/>
                <a:gd name="T22" fmla="*/ 391 w 452"/>
                <a:gd name="T23" fmla="*/ 178 h 452"/>
                <a:gd name="T24" fmla="*/ 384 w 452"/>
                <a:gd name="T25" fmla="*/ 161 h 452"/>
                <a:gd name="T26" fmla="*/ 380 w 452"/>
                <a:gd name="T27" fmla="*/ 152 h 452"/>
                <a:gd name="T28" fmla="*/ 380 w 452"/>
                <a:gd name="T29" fmla="*/ 152 h 452"/>
                <a:gd name="T30" fmla="*/ 375 w 452"/>
                <a:gd name="T31" fmla="*/ 139 h 452"/>
                <a:gd name="T32" fmla="*/ 409 w 452"/>
                <a:gd name="T33" fmla="*/ 89 h 452"/>
                <a:gd name="T34" fmla="*/ 363 w 452"/>
                <a:gd name="T35" fmla="*/ 43 h 452"/>
                <a:gd name="T36" fmla="*/ 314 w 452"/>
                <a:gd name="T37" fmla="*/ 78 h 452"/>
                <a:gd name="T38" fmla="*/ 269 w 452"/>
                <a:gd name="T39" fmla="*/ 59 h 452"/>
                <a:gd name="T40" fmla="*/ 259 w 452"/>
                <a:gd name="T41" fmla="*/ 0 h 452"/>
                <a:gd name="T42" fmla="*/ 193 w 452"/>
                <a:gd name="T43" fmla="*/ 0 h 452"/>
                <a:gd name="T44" fmla="*/ 183 w 452"/>
                <a:gd name="T45" fmla="*/ 59 h 452"/>
                <a:gd name="T46" fmla="*/ 138 w 452"/>
                <a:gd name="T47" fmla="*/ 78 h 452"/>
                <a:gd name="T48" fmla="*/ 89 w 452"/>
                <a:gd name="T49" fmla="*/ 43 h 452"/>
                <a:gd name="T50" fmla="*/ 43 w 452"/>
                <a:gd name="T51" fmla="*/ 89 h 452"/>
                <a:gd name="T52" fmla="*/ 78 w 452"/>
                <a:gd name="T53" fmla="*/ 139 h 452"/>
                <a:gd name="T54" fmla="*/ 59 w 452"/>
                <a:gd name="T55" fmla="*/ 183 h 452"/>
                <a:gd name="T56" fmla="*/ 0 w 452"/>
                <a:gd name="T57" fmla="*/ 193 h 452"/>
                <a:gd name="T58" fmla="*/ 0 w 452"/>
                <a:gd name="T59" fmla="*/ 259 h 452"/>
                <a:gd name="T60" fmla="*/ 60 w 452"/>
                <a:gd name="T61" fmla="*/ 269 h 452"/>
                <a:gd name="T62" fmla="*/ 78 w 452"/>
                <a:gd name="T63" fmla="*/ 314 h 452"/>
                <a:gd name="T64" fmla="*/ 43 w 452"/>
                <a:gd name="T65" fmla="*/ 363 h 452"/>
                <a:gd name="T66" fmla="*/ 90 w 452"/>
                <a:gd name="T67" fmla="*/ 409 h 452"/>
                <a:gd name="T68" fmla="*/ 139 w 452"/>
                <a:gd name="T69" fmla="*/ 374 h 452"/>
                <a:gd name="T70" fmla="*/ 183 w 452"/>
                <a:gd name="T71" fmla="*/ 393 h 452"/>
                <a:gd name="T72" fmla="*/ 194 w 452"/>
                <a:gd name="T73" fmla="*/ 452 h 452"/>
                <a:gd name="T74" fmla="*/ 259 w 452"/>
                <a:gd name="T75" fmla="*/ 452 h 452"/>
                <a:gd name="T76" fmla="*/ 346 w 452"/>
                <a:gd name="T77" fmla="*/ 210 h 452"/>
                <a:gd name="T78" fmla="*/ 243 w 452"/>
                <a:gd name="T79" fmla="*/ 346 h 452"/>
                <a:gd name="T80" fmla="*/ 106 w 452"/>
                <a:gd name="T81" fmla="*/ 242 h 452"/>
                <a:gd name="T82" fmla="*/ 210 w 452"/>
                <a:gd name="T83" fmla="*/ 106 h 452"/>
                <a:gd name="T84" fmla="*/ 266 w 452"/>
                <a:gd name="T85" fmla="*/ 111 h 452"/>
                <a:gd name="T86" fmla="*/ 266 w 452"/>
                <a:gd name="T87" fmla="*/ 111 h 452"/>
                <a:gd name="T88" fmla="*/ 312 w 452"/>
                <a:gd name="T89" fmla="*/ 140 h 452"/>
                <a:gd name="T90" fmla="*/ 331 w 452"/>
                <a:gd name="T91" fmla="*/ 165 h 452"/>
                <a:gd name="T92" fmla="*/ 346 w 452"/>
                <a:gd name="T93" fmla="*/ 21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2" h="452">
                  <a:moveTo>
                    <a:pt x="259" y="452"/>
                  </a:moveTo>
                  <a:cubicBezTo>
                    <a:pt x="269" y="393"/>
                    <a:pt x="269" y="393"/>
                    <a:pt x="269" y="393"/>
                  </a:cubicBezTo>
                  <a:cubicBezTo>
                    <a:pt x="314" y="374"/>
                    <a:pt x="314" y="374"/>
                    <a:pt x="314" y="374"/>
                  </a:cubicBezTo>
                  <a:cubicBezTo>
                    <a:pt x="363" y="409"/>
                    <a:pt x="363" y="409"/>
                    <a:pt x="363" y="409"/>
                  </a:cubicBezTo>
                  <a:cubicBezTo>
                    <a:pt x="409" y="363"/>
                    <a:pt x="409" y="363"/>
                    <a:pt x="409" y="363"/>
                  </a:cubicBezTo>
                  <a:cubicBezTo>
                    <a:pt x="375" y="313"/>
                    <a:pt x="375" y="313"/>
                    <a:pt x="375" y="313"/>
                  </a:cubicBezTo>
                  <a:cubicBezTo>
                    <a:pt x="393" y="269"/>
                    <a:pt x="393" y="269"/>
                    <a:pt x="393" y="269"/>
                  </a:cubicBezTo>
                  <a:cubicBezTo>
                    <a:pt x="452" y="259"/>
                    <a:pt x="452" y="259"/>
                    <a:pt x="452" y="259"/>
                  </a:cubicBezTo>
                  <a:cubicBezTo>
                    <a:pt x="452" y="193"/>
                    <a:pt x="452" y="193"/>
                    <a:pt x="452" y="193"/>
                  </a:cubicBezTo>
                  <a:cubicBezTo>
                    <a:pt x="393" y="183"/>
                    <a:pt x="393" y="183"/>
                    <a:pt x="393" y="183"/>
                  </a:cubicBezTo>
                  <a:cubicBezTo>
                    <a:pt x="391" y="178"/>
                    <a:pt x="391" y="178"/>
                    <a:pt x="391" y="178"/>
                  </a:cubicBezTo>
                  <a:cubicBezTo>
                    <a:pt x="391" y="178"/>
                    <a:pt x="391" y="178"/>
                    <a:pt x="391" y="178"/>
                  </a:cubicBezTo>
                  <a:cubicBezTo>
                    <a:pt x="384" y="161"/>
                    <a:pt x="384" y="161"/>
                    <a:pt x="384" y="161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80" y="152"/>
                    <a:pt x="380" y="152"/>
                    <a:pt x="380" y="152"/>
                  </a:cubicBezTo>
                  <a:cubicBezTo>
                    <a:pt x="375" y="139"/>
                    <a:pt x="375" y="139"/>
                    <a:pt x="375" y="139"/>
                  </a:cubicBezTo>
                  <a:cubicBezTo>
                    <a:pt x="409" y="89"/>
                    <a:pt x="409" y="89"/>
                    <a:pt x="409" y="89"/>
                  </a:cubicBezTo>
                  <a:cubicBezTo>
                    <a:pt x="363" y="43"/>
                    <a:pt x="363" y="43"/>
                    <a:pt x="363" y="43"/>
                  </a:cubicBezTo>
                  <a:cubicBezTo>
                    <a:pt x="314" y="78"/>
                    <a:pt x="314" y="78"/>
                    <a:pt x="314" y="78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78" y="314"/>
                    <a:pt x="78" y="314"/>
                    <a:pt x="78" y="314"/>
                  </a:cubicBezTo>
                  <a:cubicBezTo>
                    <a:pt x="43" y="363"/>
                    <a:pt x="43" y="363"/>
                    <a:pt x="43" y="363"/>
                  </a:cubicBezTo>
                  <a:cubicBezTo>
                    <a:pt x="90" y="409"/>
                    <a:pt x="90" y="409"/>
                    <a:pt x="90" y="409"/>
                  </a:cubicBezTo>
                  <a:cubicBezTo>
                    <a:pt x="139" y="374"/>
                    <a:pt x="139" y="374"/>
                    <a:pt x="139" y="374"/>
                  </a:cubicBezTo>
                  <a:cubicBezTo>
                    <a:pt x="183" y="393"/>
                    <a:pt x="183" y="393"/>
                    <a:pt x="183" y="393"/>
                  </a:cubicBezTo>
                  <a:cubicBezTo>
                    <a:pt x="194" y="452"/>
                    <a:pt x="194" y="452"/>
                    <a:pt x="194" y="452"/>
                  </a:cubicBezTo>
                  <a:cubicBezTo>
                    <a:pt x="259" y="452"/>
                    <a:pt x="259" y="452"/>
                    <a:pt x="259" y="452"/>
                  </a:cubicBezTo>
                  <a:close/>
                  <a:moveTo>
                    <a:pt x="346" y="210"/>
                  </a:moveTo>
                  <a:cubicBezTo>
                    <a:pt x="355" y="276"/>
                    <a:pt x="309" y="337"/>
                    <a:pt x="243" y="346"/>
                  </a:cubicBezTo>
                  <a:cubicBezTo>
                    <a:pt x="176" y="355"/>
                    <a:pt x="115" y="308"/>
                    <a:pt x="106" y="242"/>
                  </a:cubicBezTo>
                  <a:cubicBezTo>
                    <a:pt x="97" y="176"/>
                    <a:pt x="144" y="115"/>
                    <a:pt x="210" y="106"/>
                  </a:cubicBezTo>
                  <a:cubicBezTo>
                    <a:pt x="229" y="103"/>
                    <a:pt x="248" y="105"/>
                    <a:pt x="266" y="111"/>
                  </a:cubicBezTo>
                  <a:cubicBezTo>
                    <a:pt x="266" y="111"/>
                    <a:pt x="266" y="111"/>
                    <a:pt x="266" y="111"/>
                  </a:cubicBezTo>
                  <a:cubicBezTo>
                    <a:pt x="283" y="117"/>
                    <a:pt x="299" y="127"/>
                    <a:pt x="312" y="140"/>
                  </a:cubicBezTo>
                  <a:cubicBezTo>
                    <a:pt x="319" y="148"/>
                    <a:pt x="326" y="156"/>
                    <a:pt x="331" y="165"/>
                  </a:cubicBezTo>
                  <a:cubicBezTo>
                    <a:pt x="339" y="179"/>
                    <a:pt x="344" y="194"/>
                    <a:pt x="346" y="210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5" name="ïślíḑé"/>
            <p:cNvSpPr/>
            <p:nvPr/>
          </p:nvSpPr>
          <p:spPr bwMode="auto">
            <a:xfrm>
              <a:off x="5491368" y="2763512"/>
              <a:ext cx="2177235" cy="2178615"/>
            </a:xfrm>
            <a:custGeom>
              <a:avLst/>
              <a:gdLst>
                <a:gd name="T0" fmla="*/ 427 w 746"/>
                <a:gd name="T1" fmla="*/ 746 h 746"/>
                <a:gd name="T2" fmla="*/ 444 w 746"/>
                <a:gd name="T3" fmla="*/ 648 h 746"/>
                <a:gd name="T4" fmla="*/ 518 w 746"/>
                <a:gd name="T5" fmla="*/ 618 h 746"/>
                <a:gd name="T6" fmla="*/ 599 w 746"/>
                <a:gd name="T7" fmla="*/ 675 h 746"/>
                <a:gd name="T8" fmla="*/ 675 w 746"/>
                <a:gd name="T9" fmla="*/ 598 h 746"/>
                <a:gd name="T10" fmla="*/ 618 w 746"/>
                <a:gd name="T11" fmla="*/ 517 h 746"/>
                <a:gd name="T12" fmla="*/ 649 w 746"/>
                <a:gd name="T13" fmla="*/ 444 h 746"/>
                <a:gd name="T14" fmla="*/ 746 w 746"/>
                <a:gd name="T15" fmla="*/ 427 h 746"/>
                <a:gd name="T16" fmla="*/ 746 w 746"/>
                <a:gd name="T17" fmla="*/ 319 h 746"/>
                <a:gd name="T18" fmla="*/ 648 w 746"/>
                <a:gd name="T19" fmla="*/ 302 h 746"/>
                <a:gd name="T20" fmla="*/ 645 w 746"/>
                <a:gd name="T21" fmla="*/ 294 h 746"/>
                <a:gd name="T22" fmla="*/ 645 w 746"/>
                <a:gd name="T23" fmla="*/ 294 h 746"/>
                <a:gd name="T24" fmla="*/ 633 w 746"/>
                <a:gd name="T25" fmla="*/ 266 h 746"/>
                <a:gd name="T26" fmla="*/ 628 w 746"/>
                <a:gd name="T27" fmla="*/ 252 h 746"/>
                <a:gd name="T28" fmla="*/ 628 w 746"/>
                <a:gd name="T29" fmla="*/ 252 h 746"/>
                <a:gd name="T30" fmla="*/ 618 w 746"/>
                <a:gd name="T31" fmla="*/ 229 h 746"/>
                <a:gd name="T32" fmla="*/ 675 w 746"/>
                <a:gd name="T33" fmla="*/ 147 h 746"/>
                <a:gd name="T34" fmla="*/ 599 w 746"/>
                <a:gd name="T35" fmla="*/ 71 h 746"/>
                <a:gd name="T36" fmla="*/ 518 w 746"/>
                <a:gd name="T37" fmla="*/ 128 h 746"/>
                <a:gd name="T38" fmla="*/ 444 w 746"/>
                <a:gd name="T39" fmla="*/ 97 h 746"/>
                <a:gd name="T40" fmla="*/ 427 w 746"/>
                <a:gd name="T41" fmla="*/ 0 h 746"/>
                <a:gd name="T42" fmla="*/ 319 w 746"/>
                <a:gd name="T43" fmla="*/ 0 h 746"/>
                <a:gd name="T44" fmla="*/ 302 w 746"/>
                <a:gd name="T45" fmla="*/ 98 h 746"/>
                <a:gd name="T46" fmla="*/ 229 w 746"/>
                <a:gd name="T47" fmla="*/ 128 h 746"/>
                <a:gd name="T48" fmla="*/ 148 w 746"/>
                <a:gd name="T49" fmla="*/ 71 h 746"/>
                <a:gd name="T50" fmla="*/ 71 w 746"/>
                <a:gd name="T51" fmla="*/ 147 h 746"/>
                <a:gd name="T52" fmla="*/ 129 w 746"/>
                <a:gd name="T53" fmla="*/ 229 h 746"/>
                <a:gd name="T54" fmla="*/ 98 w 746"/>
                <a:gd name="T55" fmla="*/ 302 h 746"/>
                <a:gd name="T56" fmla="*/ 0 w 746"/>
                <a:gd name="T57" fmla="*/ 319 h 746"/>
                <a:gd name="T58" fmla="*/ 0 w 746"/>
                <a:gd name="T59" fmla="*/ 427 h 746"/>
                <a:gd name="T60" fmla="*/ 98 w 746"/>
                <a:gd name="T61" fmla="*/ 444 h 746"/>
                <a:gd name="T62" fmla="*/ 129 w 746"/>
                <a:gd name="T63" fmla="*/ 518 h 746"/>
                <a:gd name="T64" fmla="*/ 72 w 746"/>
                <a:gd name="T65" fmla="*/ 599 h 746"/>
                <a:gd name="T66" fmla="*/ 148 w 746"/>
                <a:gd name="T67" fmla="*/ 675 h 746"/>
                <a:gd name="T68" fmla="*/ 229 w 746"/>
                <a:gd name="T69" fmla="*/ 618 h 746"/>
                <a:gd name="T70" fmla="*/ 303 w 746"/>
                <a:gd name="T71" fmla="*/ 648 h 746"/>
                <a:gd name="T72" fmla="*/ 320 w 746"/>
                <a:gd name="T73" fmla="*/ 746 h 746"/>
                <a:gd name="T74" fmla="*/ 427 w 746"/>
                <a:gd name="T75" fmla="*/ 746 h 746"/>
                <a:gd name="T76" fmla="*/ 571 w 746"/>
                <a:gd name="T77" fmla="*/ 346 h 746"/>
                <a:gd name="T78" fmla="*/ 400 w 746"/>
                <a:gd name="T79" fmla="*/ 571 h 746"/>
                <a:gd name="T80" fmla="*/ 175 w 746"/>
                <a:gd name="T81" fmla="*/ 400 h 746"/>
                <a:gd name="T82" fmla="*/ 346 w 746"/>
                <a:gd name="T83" fmla="*/ 175 h 746"/>
                <a:gd name="T84" fmla="*/ 438 w 746"/>
                <a:gd name="T85" fmla="*/ 184 h 746"/>
                <a:gd name="T86" fmla="*/ 438 w 746"/>
                <a:gd name="T87" fmla="*/ 184 h 746"/>
                <a:gd name="T88" fmla="*/ 514 w 746"/>
                <a:gd name="T89" fmla="*/ 232 h 746"/>
                <a:gd name="T90" fmla="*/ 546 w 746"/>
                <a:gd name="T91" fmla="*/ 273 h 746"/>
                <a:gd name="T92" fmla="*/ 571 w 746"/>
                <a:gd name="T93" fmla="*/ 346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6" h="746">
                  <a:moveTo>
                    <a:pt x="427" y="746"/>
                  </a:moveTo>
                  <a:cubicBezTo>
                    <a:pt x="444" y="648"/>
                    <a:pt x="444" y="648"/>
                    <a:pt x="444" y="648"/>
                  </a:cubicBezTo>
                  <a:cubicBezTo>
                    <a:pt x="518" y="618"/>
                    <a:pt x="518" y="618"/>
                    <a:pt x="518" y="618"/>
                  </a:cubicBezTo>
                  <a:cubicBezTo>
                    <a:pt x="599" y="675"/>
                    <a:pt x="599" y="675"/>
                    <a:pt x="599" y="675"/>
                  </a:cubicBezTo>
                  <a:cubicBezTo>
                    <a:pt x="675" y="598"/>
                    <a:pt x="675" y="598"/>
                    <a:pt x="675" y="598"/>
                  </a:cubicBezTo>
                  <a:cubicBezTo>
                    <a:pt x="618" y="517"/>
                    <a:pt x="618" y="517"/>
                    <a:pt x="618" y="517"/>
                  </a:cubicBezTo>
                  <a:cubicBezTo>
                    <a:pt x="649" y="444"/>
                    <a:pt x="649" y="444"/>
                    <a:pt x="649" y="444"/>
                  </a:cubicBezTo>
                  <a:cubicBezTo>
                    <a:pt x="746" y="427"/>
                    <a:pt x="746" y="427"/>
                    <a:pt x="746" y="427"/>
                  </a:cubicBezTo>
                  <a:cubicBezTo>
                    <a:pt x="746" y="319"/>
                    <a:pt x="746" y="319"/>
                    <a:pt x="746" y="319"/>
                  </a:cubicBezTo>
                  <a:cubicBezTo>
                    <a:pt x="648" y="302"/>
                    <a:pt x="648" y="302"/>
                    <a:pt x="648" y="302"/>
                  </a:cubicBezTo>
                  <a:cubicBezTo>
                    <a:pt x="645" y="294"/>
                    <a:pt x="645" y="294"/>
                    <a:pt x="645" y="294"/>
                  </a:cubicBezTo>
                  <a:cubicBezTo>
                    <a:pt x="645" y="294"/>
                    <a:pt x="645" y="294"/>
                    <a:pt x="645" y="294"/>
                  </a:cubicBezTo>
                  <a:cubicBezTo>
                    <a:pt x="633" y="266"/>
                    <a:pt x="633" y="266"/>
                    <a:pt x="633" y="266"/>
                  </a:cubicBezTo>
                  <a:cubicBezTo>
                    <a:pt x="628" y="252"/>
                    <a:pt x="628" y="252"/>
                    <a:pt x="628" y="252"/>
                  </a:cubicBezTo>
                  <a:cubicBezTo>
                    <a:pt x="628" y="252"/>
                    <a:pt x="628" y="252"/>
                    <a:pt x="628" y="252"/>
                  </a:cubicBezTo>
                  <a:cubicBezTo>
                    <a:pt x="618" y="229"/>
                    <a:pt x="618" y="229"/>
                    <a:pt x="618" y="229"/>
                  </a:cubicBezTo>
                  <a:cubicBezTo>
                    <a:pt x="675" y="147"/>
                    <a:pt x="675" y="147"/>
                    <a:pt x="675" y="147"/>
                  </a:cubicBezTo>
                  <a:cubicBezTo>
                    <a:pt x="599" y="71"/>
                    <a:pt x="599" y="71"/>
                    <a:pt x="599" y="71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444" y="97"/>
                    <a:pt x="444" y="97"/>
                    <a:pt x="444" y="97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02" y="98"/>
                    <a:pt x="302" y="98"/>
                    <a:pt x="302" y="98"/>
                  </a:cubicBezTo>
                  <a:cubicBezTo>
                    <a:pt x="229" y="128"/>
                    <a:pt x="229" y="128"/>
                    <a:pt x="229" y="128"/>
                  </a:cubicBezTo>
                  <a:cubicBezTo>
                    <a:pt x="148" y="71"/>
                    <a:pt x="148" y="71"/>
                    <a:pt x="148" y="71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129" y="229"/>
                    <a:pt x="129" y="229"/>
                    <a:pt x="129" y="229"/>
                  </a:cubicBezTo>
                  <a:cubicBezTo>
                    <a:pt x="98" y="302"/>
                    <a:pt x="98" y="302"/>
                    <a:pt x="98" y="302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98" y="444"/>
                    <a:pt x="98" y="444"/>
                    <a:pt x="98" y="444"/>
                  </a:cubicBezTo>
                  <a:cubicBezTo>
                    <a:pt x="129" y="518"/>
                    <a:pt x="129" y="518"/>
                    <a:pt x="129" y="518"/>
                  </a:cubicBezTo>
                  <a:cubicBezTo>
                    <a:pt x="72" y="599"/>
                    <a:pt x="72" y="599"/>
                    <a:pt x="72" y="599"/>
                  </a:cubicBezTo>
                  <a:cubicBezTo>
                    <a:pt x="148" y="675"/>
                    <a:pt x="148" y="675"/>
                    <a:pt x="148" y="675"/>
                  </a:cubicBezTo>
                  <a:cubicBezTo>
                    <a:pt x="229" y="618"/>
                    <a:pt x="229" y="618"/>
                    <a:pt x="229" y="618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20" y="746"/>
                    <a:pt x="320" y="746"/>
                    <a:pt x="320" y="746"/>
                  </a:cubicBezTo>
                  <a:cubicBezTo>
                    <a:pt x="427" y="746"/>
                    <a:pt x="427" y="746"/>
                    <a:pt x="427" y="746"/>
                  </a:cubicBezTo>
                  <a:close/>
                  <a:moveTo>
                    <a:pt x="571" y="346"/>
                  </a:moveTo>
                  <a:cubicBezTo>
                    <a:pt x="586" y="455"/>
                    <a:pt x="509" y="556"/>
                    <a:pt x="400" y="571"/>
                  </a:cubicBezTo>
                  <a:cubicBezTo>
                    <a:pt x="291" y="586"/>
                    <a:pt x="190" y="509"/>
                    <a:pt x="175" y="400"/>
                  </a:cubicBezTo>
                  <a:cubicBezTo>
                    <a:pt x="160" y="291"/>
                    <a:pt x="237" y="190"/>
                    <a:pt x="346" y="175"/>
                  </a:cubicBezTo>
                  <a:cubicBezTo>
                    <a:pt x="378" y="171"/>
                    <a:pt x="410" y="174"/>
                    <a:pt x="438" y="184"/>
                  </a:cubicBezTo>
                  <a:cubicBezTo>
                    <a:pt x="438" y="184"/>
                    <a:pt x="438" y="184"/>
                    <a:pt x="438" y="184"/>
                  </a:cubicBezTo>
                  <a:cubicBezTo>
                    <a:pt x="467" y="194"/>
                    <a:pt x="493" y="210"/>
                    <a:pt x="514" y="232"/>
                  </a:cubicBezTo>
                  <a:cubicBezTo>
                    <a:pt x="527" y="244"/>
                    <a:pt x="537" y="258"/>
                    <a:pt x="546" y="273"/>
                  </a:cubicBezTo>
                  <a:cubicBezTo>
                    <a:pt x="559" y="295"/>
                    <a:pt x="568" y="320"/>
                    <a:pt x="571" y="346"/>
                  </a:cubicBezTo>
                  <a:close/>
                </a:path>
              </a:pathLst>
            </a:custGeom>
            <a:solidFill>
              <a:srgbClr val="D3381C"/>
            </a:solidFill>
            <a:ln w="38100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iṣ1ïďê"/>
            <p:cNvSpPr/>
            <p:nvPr/>
          </p:nvSpPr>
          <p:spPr bwMode="auto">
            <a:xfrm>
              <a:off x="6230442" y="3417096"/>
              <a:ext cx="703223" cy="809397"/>
            </a:xfrm>
            <a:custGeom>
              <a:avLst/>
              <a:gdLst>
                <a:gd name="T0" fmla="*/ 120 w 241"/>
                <a:gd name="T1" fmla="*/ 0 h 277"/>
                <a:gd name="T2" fmla="*/ 187 w 241"/>
                <a:gd name="T3" fmla="*/ 66 h 277"/>
                <a:gd name="T4" fmla="*/ 120 w 241"/>
                <a:gd name="T5" fmla="*/ 132 h 277"/>
                <a:gd name="T6" fmla="*/ 54 w 241"/>
                <a:gd name="T7" fmla="*/ 66 h 277"/>
                <a:gd name="T8" fmla="*/ 120 w 241"/>
                <a:gd name="T9" fmla="*/ 0 h 277"/>
                <a:gd name="T10" fmla="*/ 49 w 241"/>
                <a:gd name="T11" fmla="*/ 148 h 277"/>
                <a:gd name="T12" fmla="*/ 79 w 241"/>
                <a:gd name="T13" fmla="*/ 148 h 277"/>
                <a:gd name="T14" fmla="*/ 106 w 241"/>
                <a:gd name="T15" fmla="*/ 193 h 277"/>
                <a:gd name="T16" fmla="*/ 134 w 241"/>
                <a:gd name="T17" fmla="*/ 193 h 277"/>
                <a:gd name="T18" fmla="*/ 161 w 241"/>
                <a:gd name="T19" fmla="*/ 148 h 277"/>
                <a:gd name="T20" fmla="*/ 192 w 241"/>
                <a:gd name="T21" fmla="*/ 148 h 277"/>
                <a:gd name="T22" fmla="*/ 241 w 241"/>
                <a:gd name="T23" fmla="*/ 197 h 277"/>
                <a:gd name="T24" fmla="*/ 241 w 241"/>
                <a:gd name="T25" fmla="*/ 277 h 277"/>
                <a:gd name="T26" fmla="*/ 0 w 241"/>
                <a:gd name="T27" fmla="*/ 277 h 277"/>
                <a:gd name="T28" fmla="*/ 0 w 241"/>
                <a:gd name="T29" fmla="*/ 197 h 277"/>
                <a:gd name="T30" fmla="*/ 49 w 241"/>
                <a:gd name="T31" fmla="*/ 14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277">
                  <a:moveTo>
                    <a:pt x="120" y="0"/>
                  </a:moveTo>
                  <a:cubicBezTo>
                    <a:pt x="157" y="0"/>
                    <a:pt x="187" y="29"/>
                    <a:pt x="187" y="66"/>
                  </a:cubicBezTo>
                  <a:cubicBezTo>
                    <a:pt x="187" y="102"/>
                    <a:pt x="157" y="132"/>
                    <a:pt x="120" y="132"/>
                  </a:cubicBezTo>
                  <a:cubicBezTo>
                    <a:pt x="84" y="132"/>
                    <a:pt x="54" y="102"/>
                    <a:pt x="54" y="66"/>
                  </a:cubicBezTo>
                  <a:cubicBezTo>
                    <a:pt x="54" y="29"/>
                    <a:pt x="84" y="0"/>
                    <a:pt x="120" y="0"/>
                  </a:cubicBezTo>
                  <a:close/>
                  <a:moveTo>
                    <a:pt x="49" y="148"/>
                  </a:moveTo>
                  <a:cubicBezTo>
                    <a:pt x="79" y="148"/>
                    <a:pt x="79" y="148"/>
                    <a:pt x="79" y="148"/>
                  </a:cubicBezTo>
                  <a:cubicBezTo>
                    <a:pt x="106" y="193"/>
                    <a:pt x="106" y="193"/>
                    <a:pt x="106" y="193"/>
                  </a:cubicBezTo>
                  <a:cubicBezTo>
                    <a:pt x="114" y="206"/>
                    <a:pt x="127" y="206"/>
                    <a:pt x="134" y="193"/>
                  </a:cubicBezTo>
                  <a:cubicBezTo>
                    <a:pt x="161" y="148"/>
                    <a:pt x="161" y="148"/>
                    <a:pt x="161" y="148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219" y="148"/>
                    <a:pt x="241" y="171"/>
                    <a:pt x="241" y="197"/>
                  </a:cubicBezTo>
                  <a:cubicBezTo>
                    <a:pt x="241" y="277"/>
                    <a:pt x="241" y="277"/>
                    <a:pt x="241" y="277"/>
                  </a:cubicBezTo>
                  <a:cubicBezTo>
                    <a:pt x="202" y="277"/>
                    <a:pt x="39" y="277"/>
                    <a:pt x="0" y="277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171"/>
                    <a:pt x="22" y="148"/>
                    <a:pt x="49" y="148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ïśḻïḋé"/>
            <p:cNvSpPr/>
            <p:nvPr/>
          </p:nvSpPr>
          <p:spPr bwMode="auto">
            <a:xfrm>
              <a:off x="3977368" y="1256408"/>
              <a:ext cx="2261347" cy="2254452"/>
            </a:xfrm>
            <a:custGeom>
              <a:avLst/>
              <a:gdLst>
                <a:gd name="T0" fmla="*/ 630 w 775"/>
                <a:gd name="T1" fmla="*/ 746 h 772"/>
                <a:gd name="T2" fmla="*/ 628 w 775"/>
                <a:gd name="T3" fmla="*/ 747 h 772"/>
                <a:gd name="T4" fmla="*/ 533 w 775"/>
                <a:gd name="T5" fmla="*/ 772 h 772"/>
                <a:gd name="T6" fmla="*/ 385 w 775"/>
                <a:gd name="T7" fmla="*/ 641 h 772"/>
                <a:gd name="T8" fmla="*/ 418 w 775"/>
                <a:gd name="T9" fmla="*/ 537 h 772"/>
                <a:gd name="T10" fmla="*/ 421 w 775"/>
                <a:gd name="T11" fmla="*/ 529 h 772"/>
                <a:gd name="T12" fmla="*/ 34 w 775"/>
                <a:gd name="T13" fmla="*/ 159 h 772"/>
                <a:gd name="T14" fmla="*/ 37 w 775"/>
                <a:gd name="T15" fmla="*/ 37 h 772"/>
                <a:gd name="T16" fmla="*/ 37 w 775"/>
                <a:gd name="T17" fmla="*/ 37 h 772"/>
                <a:gd name="T18" fmla="*/ 159 w 775"/>
                <a:gd name="T19" fmla="*/ 34 h 772"/>
                <a:gd name="T20" fmla="*/ 527 w 775"/>
                <a:gd name="T21" fmla="*/ 419 h 772"/>
                <a:gd name="T22" fmla="*/ 540 w 775"/>
                <a:gd name="T23" fmla="*/ 416 h 772"/>
                <a:gd name="T24" fmla="*/ 643 w 775"/>
                <a:gd name="T25" fmla="*/ 382 h 772"/>
                <a:gd name="T26" fmla="*/ 775 w 775"/>
                <a:gd name="T27" fmla="*/ 530 h 772"/>
                <a:gd name="T28" fmla="*/ 749 w 775"/>
                <a:gd name="T29" fmla="*/ 625 h 772"/>
                <a:gd name="T30" fmla="*/ 749 w 775"/>
                <a:gd name="T31" fmla="*/ 627 h 772"/>
                <a:gd name="T32" fmla="*/ 745 w 775"/>
                <a:gd name="T33" fmla="*/ 623 h 772"/>
                <a:gd name="T34" fmla="*/ 646 w 775"/>
                <a:gd name="T35" fmla="*/ 524 h 772"/>
                <a:gd name="T36" fmla="*/ 567 w 775"/>
                <a:gd name="T37" fmla="*/ 564 h 772"/>
                <a:gd name="T38" fmla="*/ 527 w 775"/>
                <a:gd name="T39" fmla="*/ 644 h 772"/>
                <a:gd name="T40" fmla="*/ 625 w 775"/>
                <a:gd name="T41" fmla="*/ 742 h 772"/>
                <a:gd name="T42" fmla="*/ 630 w 775"/>
                <a:gd name="T43" fmla="*/ 746 h 772"/>
                <a:gd name="T44" fmla="*/ 129 w 775"/>
                <a:gd name="T45" fmla="*/ 129 h 772"/>
                <a:gd name="T46" fmla="*/ 71 w 775"/>
                <a:gd name="T47" fmla="*/ 129 h 772"/>
                <a:gd name="T48" fmla="*/ 71 w 775"/>
                <a:gd name="T49" fmla="*/ 70 h 772"/>
                <a:gd name="T50" fmla="*/ 129 w 775"/>
                <a:gd name="T51" fmla="*/ 70 h 772"/>
                <a:gd name="T52" fmla="*/ 129 w 775"/>
                <a:gd name="T53" fmla="*/ 129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772">
                  <a:moveTo>
                    <a:pt x="630" y="746"/>
                  </a:moveTo>
                  <a:cubicBezTo>
                    <a:pt x="628" y="747"/>
                    <a:pt x="628" y="747"/>
                    <a:pt x="628" y="747"/>
                  </a:cubicBezTo>
                  <a:cubicBezTo>
                    <a:pt x="533" y="772"/>
                    <a:pt x="533" y="772"/>
                    <a:pt x="533" y="772"/>
                  </a:cubicBezTo>
                  <a:cubicBezTo>
                    <a:pt x="385" y="641"/>
                    <a:pt x="385" y="641"/>
                    <a:pt x="385" y="641"/>
                  </a:cubicBezTo>
                  <a:cubicBezTo>
                    <a:pt x="418" y="537"/>
                    <a:pt x="418" y="537"/>
                    <a:pt x="418" y="537"/>
                  </a:cubicBezTo>
                  <a:cubicBezTo>
                    <a:pt x="421" y="529"/>
                    <a:pt x="421" y="529"/>
                    <a:pt x="421" y="529"/>
                  </a:cubicBezTo>
                  <a:cubicBezTo>
                    <a:pt x="34" y="159"/>
                    <a:pt x="34" y="159"/>
                    <a:pt x="34" y="159"/>
                  </a:cubicBezTo>
                  <a:cubicBezTo>
                    <a:pt x="0" y="127"/>
                    <a:pt x="4" y="70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70" y="4"/>
                    <a:pt x="127" y="0"/>
                    <a:pt x="159" y="34"/>
                  </a:cubicBezTo>
                  <a:cubicBezTo>
                    <a:pt x="527" y="419"/>
                    <a:pt x="527" y="419"/>
                    <a:pt x="527" y="419"/>
                  </a:cubicBezTo>
                  <a:cubicBezTo>
                    <a:pt x="540" y="416"/>
                    <a:pt x="540" y="416"/>
                    <a:pt x="540" y="416"/>
                  </a:cubicBezTo>
                  <a:cubicBezTo>
                    <a:pt x="643" y="382"/>
                    <a:pt x="643" y="382"/>
                    <a:pt x="643" y="382"/>
                  </a:cubicBezTo>
                  <a:cubicBezTo>
                    <a:pt x="775" y="530"/>
                    <a:pt x="775" y="530"/>
                    <a:pt x="775" y="530"/>
                  </a:cubicBezTo>
                  <a:cubicBezTo>
                    <a:pt x="749" y="625"/>
                    <a:pt x="749" y="625"/>
                    <a:pt x="749" y="625"/>
                  </a:cubicBezTo>
                  <a:cubicBezTo>
                    <a:pt x="749" y="627"/>
                    <a:pt x="749" y="627"/>
                    <a:pt x="749" y="627"/>
                  </a:cubicBezTo>
                  <a:cubicBezTo>
                    <a:pt x="745" y="623"/>
                    <a:pt x="745" y="623"/>
                    <a:pt x="745" y="623"/>
                  </a:cubicBezTo>
                  <a:cubicBezTo>
                    <a:pt x="646" y="524"/>
                    <a:pt x="646" y="524"/>
                    <a:pt x="646" y="524"/>
                  </a:cubicBezTo>
                  <a:cubicBezTo>
                    <a:pt x="567" y="564"/>
                    <a:pt x="567" y="564"/>
                    <a:pt x="567" y="564"/>
                  </a:cubicBezTo>
                  <a:cubicBezTo>
                    <a:pt x="527" y="644"/>
                    <a:pt x="527" y="644"/>
                    <a:pt x="527" y="644"/>
                  </a:cubicBezTo>
                  <a:cubicBezTo>
                    <a:pt x="625" y="742"/>
                    <a:pt x="625" y="742"/>
                    <a:pt x="625" y="742"/>
                  </a:cubicBezTo>
                  <a:cubicBezTo>
                    <a:pt x="630" y="746"/>
                    <a:pt x="630" y="746"/>
                    <a:pt x="630" y="746"/>
                  </a:cubicBezTo>
                  <a:close/>
                  <a:moveTo>
                    <a:pt x="129" y="129"/>
                  </a:moveTo>
                  <a:cubicBezTo>
                    <a:pt x="113" y="145"/>
                    <a:pt x="87" y="145"/>
                    <a:pt x="71" y="129"/>
                  </a:cubicBezTo>
                  <a:cubicBezTo>
                    <a:pt x="55" y="113"/>
                    <a:pt x="55" y="86"/>
                    <a:pt x="71" y="70"/>
                  </a:cubicBezTo>
                  <a:cubicBezTo>
                    <a:pt x="87" y="54"/>
                    <a:pt x="113" y="54"/>
                    <a:pt x="129" y="70"/>
                  </a:cubicBezTo>
                  <a:cubicBezTo>
                    <a:pt x="145" y="86"/>
                    <a:pt x="145" y="113"/>
                    <a:pt x="129" y="129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îsliďè"/>
            <p:cNvSpPr/>
            <p:nvPr/>
          </p:nvSpPr>
          <p:spPr bwMode="auto">
            <a:xfrm>
              <a:off x="7403877" y="2087251"/>
              <a:ext cx="299176" cy="563737"/>
            </a:xfrm>
            <a:custGeom>
              <a:avLst/>
              <a:gdLst>
                <a:gd name="T0" fmla="*/ 21 w 51"/>
                <a:gd name="T1" fmla="*/ 72 h 94"/>
                <a:gd name="T2" fmla="*/ 22 w 51"/>
                <a:gd name="T3" fmla="*/ 50 h 94"/>
                <a:gd name="T4" fmla="*/ 7 w 51"/>
                <a:gd name="T5" fmla="*/ 40 h 94"/>
                <a:gd name="T6" fmla="*/ 3 w 51"/>
                <a:gd name="T7" fmla="*/ 26 h 94"/>
                <a:gd name="T8" fmla="*/ 9 w 51"/>
                <a:gd name="T9" fmla="*/ 11 h 94"/>
                <a:gd name="T10" fmla="*/ 23 w 51"/>
                <a:gd name="T11" fmla="*/ 5 h 94"/>
                <a:gd name="T12" fmla="*/ 23 w 51"/>
                <a:gd name="T13" fmla="*/ 0 h 94"/>
                <a:gd name="T14" fmla="*/ 31 w 51"/>
                <a:gd name="T15" fmla="*/ 0 h 94"/>
                <a:gd name="T16" fmla="*/ 31 w 51"/>
                <a:gd name="T17" fmla="*/ 5 h 94"/>
                <a:gd name="T18" fmla="*/ 44 w 51"/>
                <a:gd name="T19" fmla="*/ 11 h 94"/>
                <a:gd name="T20" fmla="*/ 50 w 51"/>
                <a:gd name="T21" fmla="*/ 24 h 94"/>
                <a:gd name="T22" fmla="*/ 37 w 51"/>
                <a:gd name="T23" fmla="*/ 25 h 94"/>
                <a:gd name="T24" fmla="*/ 30 w 51"/>
                <a:gd name="T25" fmla="*/ 17 h 94"/>
                <a:gd name="T26" fmla="*/ 30 w 51"/>
                <a:gd name="T27" fmla="*/ 37 h 94"/>
                <a:gd name="T28" fmla="*/ 47 w 51"/>
                <a:gd name="T29" fmla="*/ 47 h 94"/>
                <a:gd name="T30" fmla="*/ 51 w 51"/>
                <a:gd name="T31" fmla="*/ 61 h 94"/>
                <a:gd name="T32" fmla="*/ 45 w 51"/>
                <a:gd name="T33" fmla="*/ 76 h 94"/>
                <a:gd name="T34" fmla="*/ 29 w 51"/>
                <a:gd name="T35" fmla="*/ 84 h 94"/>
                <a:gd name="T36" fmla="*/ 28 w 51"/>
                <a:gd name="T37" fmla="*/ 94 h 94"/>
                <a:gd name="T38" fmla="*/ 21 w 51"/>
                <a:gd name="T39" fmla="*/ 94 h 94"/>
                <a:gd name="T40" fmla="*/ 21 w 51"/>
                <a:gd name="T41" fmla="*/ 84 h 94"/>
                <a:gd name="T42" fmla="*/ 6 w 51"/>
                <a:gd name="T43" fmla="*/ 77 h 94"/>
                <a:gd name="T44" fmla="*/ 0 w 51"/>
                <a:gd name="T45" fmla="*/ 61 h 94"/>
                <a:gd name="T46" fmla="*/ 14 w 51"/>
                <a:gd name="T47" fmla="*/ 60 h 94"/>
                <a:gd name="T48" fmla="*/ 16 w 51"/>
                <a:gd name="T49" fmla="*/ 67 h 94"/>
                <a:gd name="T50" fmla="*/ 21 w 51"/>
                <a:gd name="T51" fmla="*/ 72 h 94"/>
                <a:gd name="T52" fmla="*/ 23 w 51"/>
                <a:gd name="T53" fmla="*/ 17 h 94"/>
                <a:gd name="T54" fmla="*/ 18 w 51"/>
                <a:gd name="T55" fmla="*/ 20 h 94"/>
                <a:gd name="T56" fmla="*/ 16 w 51"/>
                <a:gd name="T57" fmla="*/ 25 h 94"/>
                <a:gd name="T58" fmla="*/ 17 w 51"/>
                <a:gd name="T59" fmla="*/ 31 h 94"/>
                <a:gd name="T60" fmla="*/ 22 w 51"/>
                <a:gd name="T61" fmla="*/ 35 h 94"/>
                <a:gd name="T62" fmla="*/ 23 w 51"/>
                <a:gd name="T63" fmla="*/ 17 h 94"/>
                <a:gd name="T64" fmla="*/ 29 w 51"/>
                <a:gd name="T65" fmla="*/ 72 h 94"/>
                <a:gd name="T66" fmla="*/ 35 w 51"/>
                <a:gd name="T67" fmla="*/ 69 h 94"/>
                <a:gd name="T68" fmla="*/ 38 w 51"/>
                <a:gd name="T69" fmla="*/ 62 h 94"/>
                <a:gd name="T70" fmla="*/ 36 w 51"/>
                <a:gd name="T71" fmla="*/ 56 h 94"/>
                <a:gd name="T72" fmla="*/ 29 w 51"/>
                <a:gd name="T73" fmla="*/ 52 h 94"/>
                <a:gd name="T74" fmla="*/ 29 w 51"/>
                <a:gd name="T75" fmla="*/ 7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1" h="94">
                  <a:moveTo>
                    <a:pt x="21" y="72"/>
                  </a:moveTo>
                  <a:cubicBezTo>
                    <a:pt x="22" y="50"/>
                    <a:pt x="22" y="50"/>
                    <a:pt x="22" y="50"/>
                  </a:cubicBezTo>
                  <a:cubicBezTo>
                    <a:pt x="15" y="47"/>
                    <a:pt x="10" y="44"/>
                    <a:pt x="7" y="40"/>
                  </a:cubicBezTo>
                  <a:cubicBezTo>
                    <a:pt x="4" y="36"/>
                    <a:pt x="3" y="31"/>
                    <a:pt x="3" y="26"/>
                  </a:cubicBezTo>
                  <a:cubicBezTo>
                    <a:pt x="3" y="20"/>
                    <a:pt x="5" y="15"/>
                    <a:pt x="9" y="11"/>
                  </a:cubicBezTo>
                  <a:cubicBezTo>
                    <a:pt x="12" y="8"/>
                    <a:pt x="17" y="6"/>
                    <a:pt x="23" y="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6" y="6"/>
                    <a:pt x="41" y="8"/>
                    <a:pt x="44" y="11"/>
                  </a:cubicBezTo>
                  <a:cubicBezTo>
                    <a:pt x="47" y="15"/>
                    <a:pt x="49" y="19"/>
                    <a:pt x="50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1"/>
                    <a:pt x="34" y="18"/>
                    <a:pt x="30" y="1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8" y="40"/>
                    <a:pt x="44" y="43"/>
                    <a:pt x="47" y="47"/>
                  </a:cubicBezTo>
                  <a:cubicBezTo>
                    <a:pt x="50" y="50"/>
                    <a:pt x="51" y="55"/>
                    <a:pt x="51" y="61"/>
                  </a:cubicBezTo>
                  <a:cubicBezTo>
                    <a:pt x="51" y="67"/>
                    <a:pt x="49" y="72"/>
                    <a:pt x="45" y="76"/>
                  </a:cubicBezTo>
                  <a:cubicBezTo>
                    <a:pt x="41" y="81"/>
                    <a:pt x="36" y="83"/>
                    <a:pt x="29" y="8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1" y="94"/>
                    <a:pt x="21" y="94"/>
                    <a:pt x="21" y="9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15" y="83"/>
                    <a:pt x="10" y="81"/>
                    <a:pt x="6" y="77"/>
                  </a:cubicBezTo>
                  <a:cubicBezTo>
                    <a:pt x="3" y="73"/>
                    <a:pt x="1" y="68"/>
                    <a:pt x="0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2"/>
                    <a:pt x="15" y="65"/>
                    <a:pt x="16" y="67"/>
                  </a:cubicBezTo>
                  <a:cubicBezTo>
                    <a:pt x="18" y="69"/>
                    <a:pt x="19" y="71"/>
                    <a:pt x="21" y="72"/>
                  </a:cubicBezTo>
                  <a:close/>
                  <a:moveTo>
                    <a:pt x="23" y="17"/>
                  </a:moveTo>
                  <a:cubicBezTo>
                    <a:pt x="21" y="17"/>
                    <a:pt x="19" y="18"/>
                    <a:pt x="18" y="20"/>
                  </a:cubicBezTo>
                  <a:cubicBezTo>
                    <a:pt x="16" y="22"/>
                    <a:pt x="16" y="23"/>
                    <a:pt x="16" y="25"/>
                  </a:cubicBezTo>
                  <a:cubicBezTo>
                    <a:pt x="16" y="27"/>
                    <a:pt x="16" y="29"/>
                    <a:pt x="17" y="31"/>
                  </a:cubicBezTo>
                  <a:cubicBezTo>
                    <a:pt x="18" y="32"/>
                    <a:pt x="20" y="34"/>
                    <a:pt x="22" y="35"/>
                  </a:cubicBezTo>
                  <a:lnTo>
                    <a:pt x="23" y="17"/>
                  </a:lnTo>
                  <a:close/>
                  <a:moveTo>
                    <a:pt x="29" y="72"/>
                  </a:moveTo>
                  <a:cubicBezTo>
                    <a:pt x="32" y="72"/>
                    <a:pt x="34" y="71"/>
                    <a:pt x="35" y="69"/>
                  </a:cubicBezTo>
                  <a:cubicBezTo>
                    <a:pt x="37" y="67"/>
                    <a:pt x="38" y="65"/>
                    <a:pt x="38" y="62"/>
                  </a:cubicBezTo>
                  <a:cubicBezTo>
                    <a:pt x="38" y="60"/>
                    <a:pt x="38" y="58"/>
                    <a:pt x="36" y="56"/>
                  </a:cubicBezTo>
                  <a:cubicBezTo>
                    <a:pt x="35" y="54"/>
                    <a:pt x="33" y="53"/>
                    <a:pt x="29" y="52"/>
                  </a:cubicBezTo>
                  <a:lnTo>
                    <a:pt x="29" y="72"/>
                  </a:ln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îşḷíḍè"/>
            <p:cNvSpPr/>
            <p:nvPr/>
          </p:nvSpPr>
          <p:spPr bwMode="auto">
            <a:xfrm>
              <a:off x="7348855" y="5100861"/>
              <a:ext cx="409223" cy="494684"/>
            </a:xfrm>
            <a:custGeom>
              <a:avLst/>
              <a:gdLst>
                <a:gd name="T0" fmla="*/ 186 w 498"/>
                <a:gd name="T1" fmla="*/ 490 h 602"/>
                <a:gd name="T2" fmla="*/ 412 w 498"/>
                <a:gd name="T3" fmla="*/ 138 h 602"/>
                <a:gd name="T4" fmla="*/ 422 w 498"/>
                <a:gd name="T5" fmla="*/ 150 h 602"/>
                <a:gd name="T6" fmla="*/ 440 w 498"/>
                <a:gd name="T7" fmla="*/ 180 h 602"/>
                <a:gd name="T8" fmla="*/ 192 w 498"/>
                <a:gd name="T9" fmla="*/ 516 h 602"/>
                <a:gd name="T10" fmla="*/ 102 w 498"/>
                <a:gd name="T11" fmla="*/ 550 h 602"/>
                <a:gd name="T12" fmla="*/ 62 w 498"/>
                <a:gd name="T13" fmla="*/ 568 h 602"/>
                <a:gd name="T14" fmla="*/ 42 w 498"/>
                <a:gd name="T15" fmla="*/ 572 h 602"/>
                <a:gd name="T16" fmla="*/ 38 w 498"/>
                <a:gd name="T17" fmla="*/ 570 h 602"/>
                <a:gd name="T18" fmla="*/ 32 w 498"/>
                <a:gd name="T19" fmla="*/ 560 h 602"/>
                <a:gd name="T20" fmla="*/ 30 w 498"/>
                <a:gd name="T21" fmla="*/ 536 h 602"/>
                <a:gd name="T22" fmla="*/ 32 w 498"/>
                <a:gd name="T23" fmla="*/ 502 h 602"/>
                <a:gd name="T24" fmla="*/ 34 w 498"/>
                <a:gd name="T25" fmla="*/ 502 h 602"/>
                <a:gd name="T26" fmla="*/ 34 w 498"/>
                <a:gd name="T27" fmla="*/ 500 h 602"/>
                <a:gd name="T28" fmla="*/ 48 w 498"/>
                <a:gd name="T29" fmla="*/ 500 h 602"/>
                <a:gd name="T30" fmla="*/ 56 w 498"/>
                <a:gd name="T31" fmla="*/ 504 h 602"/>
                <a:gd name="T32" fmla="*/ 76 w 498"/>
                <a:gd name="T33" fmla="*/ 516 h 602"/>
                <a:gd name="T34" fmla="*/ 90 w 498"/>
                <a:gd name="T35" fmla="*/ 530 h 602"/>
                <a:gd name="T36" fmla="*/ 100 w 498"/>
                <a:gd name="T37" fmla="*/ 540 h 602"/>
                <a:gd name="T38" fmla="*/ 102 w 498"/>
                <a:gd name="T39" fmla="*/ 550 h 602"/>
                <a:gd name="T40" fmla="*/ 288 w 498"/>
                <a:gd name="T41" fmla="*/ 72 h 602"/>
                <a:gd name="T42" fmla="*/ 308 w 498"/>
                <a:gd name="T43" fmla="*/ 76 h 602"/>
                <a:gd name="T44" fmla="*/ 334 w 498"/>
                <a:gd name="T45" fmla="*/ 86 h 602"/>
                <a:gd name="T46" fmla="*/ 70 w 498"/>
                <a:gd name="T47" fmla="*/ 396 h 602"/>
                <a:gd name="T48" fmla="*/ 288 w 498"/>
                <a:gd name="T49" fmla="*/ 72 h 602"/>
                <a:gd name="T50" fmla="*/ 130 w 498"/>
                <a:gd name="T51" fmla="*/ 480 h 602"/>
                <a:gd name="T52" fmla="*/ 130 w 498"/>
                <a:gd name="T53" fmla="*/ 444 h 602"/>
                <a:gd name="T54" fmla="*/ 130 w 498"/>
                <a:gd name="T55" fmla="*/ 442 h 602"/>
                <a:gd name="T56" fmla="*/ 118 w 498"/>
                <a:gd name="T57" fmla="*/ 442 h 602"/>
                <a:gd name="T58" fmla="*/ 356 w 498"/>
                <a:gd name="T59" fmla="*/ 96 h 602"/>
                <a:gd name="T60" fmla="*/ 378 w 498"/>
                <a:gd name="T61" fmla="*/ 108 h 602"/>
                <a:gd name="T62" fmla="*/ 396 w 498"/>
                <a:gd name="T63" fmla="*/ 122 h 602"/>
                <a:gd name="T64" fmla="*/ 130 w 498"/>
                <a:gd name="T65" fmla="*/ 480 h 602"/>
                <a:gd name="T66" fmla="*/ 432 w 498"/>
                <a:gd name="T67" fmla="*/ 38 h 602"/>
                <a:gd name="T68" fmla="*/ 388 w 498"/>
                <a:gd name="T69" fmla="*/ 14 h 602"/>
                <a:gd name="T70" fmla="*/ 350 w 498"/>
                <a:gd name="T71" fmla="*/ 2 h 602"/>
                <a:gd name="T72" fmla="*/ 322 w 498"/>
                <a:gd name="T73" fmla="*/ 0 h 602"/>
                <a:gd name="T74" fmla="*/ 308 w 498"/>
                <a:gd name="T75" fmla="*/ 4 h 602"/>
                <a:gd name="T76" fmla="*/ 260 w 498"/>
                <a:gd name="T77" fmla="*/ 70 h 602"/>
                <a:gd name="T78" fmla="*/ 8 w 498"/>
                <a:gd name="T79" fmla="*/ 408 h 602"/>
                <a:gd name="T80" fmla="*/ 2 w 498"/>
                <a:gd name="T81" fmla="*/ 450 h 602"/>
                <a:gd name="T82" fmla="*/ 0 w 498"/>
                <a:gd name="T83" fmla="*/ 516 h 602"/>
                <a:gd name="T84" fmla="*/ 0 w 498"/>
                <a:gd name="T85" fmla="*/ 538 h 602"/>
                <a:gd name="T86" fmla="*/ 6 w 498"/>
                <a:gd name="T87" fmla="*/ 578 h 602"/>
                <a:gd name="T88" fmla="*/ 12 w 498"/>
                <a:gd name="T89" fmla="*/ 598 h 602"/>
                <a:gd name="T90" fmla="*/ 14 w 498"/>
                <a:gd name="T91" fmla="*/ 602 h 602"/>
                <a:gd name="T92" fmla="*/ 24 w 498"/>
                <a:gd name="T93" fmla="*/ 602 h 602"/>
                <a:gd name="T94" fmla="*/ 62 w 498"/>
                <a:gd name="T95" fmla="*/ 596 h 602"/>
                <a:gd name="T96" fmla="*/ 448 w 498"/>
                <a:gd name="T97" fmla="*/ 210 h 602"/>
                <a:gd name="T98" fmla="*/ 478 w 498"/>
                <a:gd name="T99" fmla="*/ 168 h 602"/>
                <a:gd name="T100" fmla="*/ 496 w 498"/>
                <a:gd name="T101" fmla="*/ 144 h 602"/>
                <a:gd name="T102" fmla="*/ 498 w 498"/>
                <a:gd name="T103" fmla="*/ 128 h 602"/>
                <a:gd name="T104" fmla="*/ 488 w 498"/>
                <a:gd name="T105" fmla="*/ 100 h 602"/>
                <a:gd name="T106" fmla="*/ 466 w 498"/>
                <a:gd name="T107" fmla="*/ 68 h 602"/>
                <a:gd name="T108" fmla="*/ 432 w 498"/>
                <a:gd name="T109" fmla="*/ 38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8" h="602">
                  <a:moveTo>
                    <a:pt x="192" y="516"/>
                  </a:moveTo>
                  <a:lnTo>
                    <a:pt x="186" y="490"/>
                  </a:lnTo>
                  <a:lnTo>
                    <a:pt x="144" y="500"/>
                  </a:lnTo>
                  <a:lnTo>
                    <a:pt x="412" y="138"/>
                  </a:lnTo>
                  <a:lnTo>
                    <a:pt x="412" y="138"/>
                  </a:lnTo>
                  <a:lnTo>
                    <a:pt x="422" y="150"/>
                  </a:lnTo>
                  <a:lnTo>
                    <a:pt x="428" y="160"/>
                  </a:lnTo>
                  <a:lnTo>
                    <a:pt x="440" y="180"/>
                  </a:lnTo>
                  <a:lnTo>
                    <a:pt x="192" y="516"/>
                  </a:lnTo>
                  <a:lnTo>
                    <a:pt x="192" y="516"/>
                  </a:lnTo>
                  <a:close/>
                  <a:moveTo>
                    <a:pt x="102" y="550"/>
                  </a:moveTo>
                  <a:lnTo>
                    <a:pt x="102" y="550"/>
                  </a:lnTo>
                  <a:lnTo>
                    <a:pt x="80" y="560"/>
                  </a:lnTo>
                  <a:lnTo>
                    <a:pt x="62" y="568"/>
                  </a:lnTo>
                  <a:lnTo>
                    <a:pt x="52" y="570"/>
                  </a:lnTo>
                  <a:lnTo>
                    <a:pt x="42" y="572"/>
                  </a:lnTo>
                  <a:lnTo>
                    <a:pt x="42" y="572"/>
                  </a:lnTo>
                  <a:lnTo>
                    <a:pt x="38" y="570"/>
                  </a:lnTo>
                  <a:lnTo>
                    <a:pt x="36" y="568"/>
                  </a:lnTo>
                  <a:lnTo>
                    <a:pt x="32" y="560"/>
                  </a:lnTo>
                  <a:lnTo>
                    <a:pt x="32" y="550"/>
                  </a:lnTo>
                  <a:lnTo>
                    <a:pt x="30" y="536"/>
                  </a:lnTo>
                  <a:lnTo>
                    <a:pt x="32" y="512"/>
                  </a:lnTo>
                  <a:lnTo>
                    <a:pt x="32" y="502"/>
                  </a:lnTo>
                  <a:lnTo>
                    <a:pt x="34" y="502"/>
                  </a:lnTo>
                  <a:lnTo>
                    <a:pt x="34" y="502"/>
                  </a:lnTo>
                  <a:lnTo>
                    <a:pt x="34" y="500"/>
                  </a:lnTo>
                  <a:lnTo>
                    <a:pt x="34" y="500"/>
                  </a:lnTo>
                  <a:lnTo>
                    <a:pt x="40" y="500"/>
                  </a:lnTo>
                  <a:lnTo>
                    <a:pt x="48" y="500"/>
                  </a:lnTo>
                  <a:lnTo>
                    <a:pt x="56" y="504"/>
                  </a:lnTo>
                  <a:lnTo>
                    <a:pt x="56" y="504"/>
                  </a:lnTo>
                  <a:lnTo>
                    <a:pt x="66" y="508"/>
                  </a:lnTo>
                  <a:lnTo>
                    <a:pt x="76" y="516"/>
                  </a:lnTo>
                  <a:lnTo>
                    <a:pt x="76" y="516"/>
                  </a:lnTo>
                  <a:lnTo>
                    <a:pt x="90" y="530"/>
                  </a:lnTo>
                  <a:lnTo>
                    <a:pt x="100" y="540"/>
                  </a:lnTo>
                  <a:lnTo>
                    <a:pt x="100" y="540"/>
                  </a:lnTo>
                  <a:lnTo>
                    <a:pt x="102" y="546"/>
                  </a:lnTo>
                  <a:lnTo>
                    <a:pt x="102" y="550"/>
                  </a:lnTo>
                  <a:lnTo>
                    <a:pt x="102" y="550"/>
                  </a:lnTo>
                  <a:close/>
                  <a:moveTo>
                    <a:pt x="288" y="72"/>
                  </a:moveTo>
                  <a:lnTo>
                    <a:pt x="288" y="72"/>
                  </a:lnTo>
                  <a:lnTo>
                    <a:pt x="308" y="76"/>
                  </a:lnTo>
                  <a:lnTo>
                    <a:pt x="334" y="84"/>
                  </a:lnTo>
                  <a:lnTo>
                    <a:pt x="334" y="86"/>
                  </a:lnTo>
                  <a:lnTo>
                    <a:pt x="70" y="444"/>
                  </a:lnTo>
                  <a:lnTo>
                    <a:pt x="70" y="396"/>
                  </a:lnTo>
                  <a:lnTo>
                    <a:pt x="46" y="398"/>
                  </a:lnTo>
                  <a:lnTo>
                    <a:pt x="288" y="72"/>
                  </a:lnTo>
                  <a:lnTo>
                    <a:pt x="288" y="72"/>
                  </a:lnTo>
                  <a:close/>
                  <a:moveTo>
                    <a:pt x="130" y="480"/>
                  </a:moveTo>
                  <a:lnTo>
                    <a:pt x="130" y="480"/>
                  </a:lnTo>
                  <a:lnTo>
                    <a:pt x="130" y="444"/>
                  </a:lnTo>
                  <a:lnTo>
                    <a:pt x="130" y="444"/>
                  </a:lnTo>
                  <a:lnTo>
                    <a:pt x="130" y="442"/>
                  </a:lnTo>
                  <a:lnTo>
                    <a:pt x="126" y="442"/>
                  </a:lnTo>
                  <a:lnTo>
                    <a:pt x="118" y="442"/>
                  </a:lnTo>
                  <a:lnTo>
                    <a:pt x="92" y="452"/>
                  </a:lnTo>
                  <a:lnTo>
                    <a:pt x="356" y="96"/>
                  </a:lnTo>
                  <a:lnTo>
                    <a:pt x="356" y="96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96" y="122"/>
                  </a:lnTo>
                  <a:lnTo>
                    <a:pt x="130" y="480"/>
                  </a:lnTo>
                  <a:lnTo>
                    <a:pt x="130" y="480"/>
                  </a:lnTo>
                  <a:close/>
                  <a:moveTo>
                    <a:pt x="432" y="38"/>
                  </a:moveTo>
                  <a:lnTo>
                    <a:pt x="432" y="38"/>
                  </a:lnTo>
                  <a:lnTo>
                    <a:pt x="410" y="24"/>
                  </a:lnTo>
                  <a:lnTo>
                    <a:pt x="388" y="14"/>
                  </a:lnTo>
                  <a:lnTo>
                    <a:pt x="368" y="6"/>
                  </a:lnTo>
                  <a:lnTo>
                    <a:pt x="350" y="2"/>
                  </a:lnTo>
                  <a:lnTo>
                    <a:pt x="334" y="0"/>
                  </a:lnTo>
                  <a:lnTo>
                    <a:pt x="322" y="0"/>
                  </a:lnTo>
                  <a:lnTo>
                    <a:pt x="314" y="0"/>
                  </a:lnTo>
                  <a:lnTo>
                    <a:pt x="308" y="4"/>
                  </a:lnTo>
                  <a:lnTo>
                    <a:pt x="290" y="28"/>
                  </a:lnTo>
                  <a:lnTo>
                    <a:pt x="260" y="70"/>
                  </a:lnTo>
                  <a:lnTo>
                    <a:pt x="16" y="398"/>
                  </a:lnTo>
                  <a:lnTo>
                    <a:pt x="8" y="408"/>
                  </a:lnTo>
                  <a:lnTo>
                    <a:pt x="8" y="408"/>
                  </a:lnTo>
                  <a:lnTo>
                    <a:pt x="2" y="450"/>
                  </a:lnTo>
                  <a:lnTo>
                    <a:pt x="0" y="492"/>
                  </a:lnTo>
                  <a:lnTo>
                    <a:pt x="0" y="516"/>
                  </a:lnTo>
                  <a:lnTo>
                    <a:pt x="0" y="538"/>
                  </a:lnTo>
                  <a:lnTo>
                    <a:pt x="0" y="538"/>
                  </a:lnTo>
                  <a:lnTo>
                    <a:pt x="2" y="560"/>
                  </a:lnTo>
                  <a:lnTo>
                    <a:pt x="6" y="578"/>
                  </a:lnTo>
                  <a:lnTo>
                    <a:pt x="10" y="594"/>
                  </a:lnTo>
                  <a:lnTo>
                    <a:pt x="12" y="598"/>
                  </a:lnTo>
                  <a:lnTo>
                    <a:pt x="14" y="602"/>
                  </a:lnTo>
                  <a:lnTo>
                    <a:pt x="14" y="602"/>
                  </a:lnTo>
                  <a:lnTo>
                    <a:pt x="18" y="602"/>
                  </a:lnTo>
                  <a:lnTo>
                    <a:pt x="24" y="602"/>
                  </a:lnTo>
                  <a:lnTo>
                    <a:pt x="40" y="600"/>
                  </a:lnTo>
                  <a:lnTo>
                    <a:pt x="62" y="596"/>
                  </a:lnTo>
                  <a:lnTo>
                    <a:pt x="196" y="548"/>
                  </a:lnTo>
                  <a:lnTo>
                    <a:pt x="448" y="210"/>
                  </a:lnTo>
                  <a:lnTo>
                    <a:pt x="452" y="204"/>
                  </a:lnTo>
                  <a:lnTo>
                    <a:pt x="478" y="168"/>
                  </a:lnTo>
                  <a:lnTo>
                    <a:pt x="496" y="144"/>
                  </a:lnTo>
                  <a:lnTo>
                    <a:pt x="496" y="144"/>
                  </a:lnTo>
                  <a:lnTo>
                    <a:pt x="498" y="138"/>
                  </a:lnTo>
                  <a:lnTo>
                    <a:pt x="498" y="128"/>
                  </a:lnTo>
                  <a:lnTo>
                    <a:pt x="494" y="114"/>
                  </a:lnTo>
                  <a:lnTo>
                    <a:pt x="488" y="100"/>
                  </a:lnTo>
                  <a:lnTo>
                    <a:pt x="478" y="84"/>
                  </a:lnTo>
                  <a:lnTo>
                    <a:pt x="466" y="68"/>
                  </a:lnTo>
                  <a:lnTo>
                    <a:pt x="450" y="52"/>
                  </a:lnTo>
                  <a:lnTo>
                    <a:pt x="432" y="38"/>
                  </a:lnTo>
                  <a:lnTo>
                    <a:pt x="432" y="38"/>
                  </a:ln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ïSļiḍè"/>
            <p:cNvSpPr txBox="1"/>
            <p:nvPr/>
          </p:nvSpPr>
          <p:spPr bwMode="auto">
            <a:xfrm>
              <a:off x="673099" y="2087251"/>
              <a:ext cx="3589337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 lnSpcReduction="10000"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11" name="ís1ïdé"/>
            <p:cNvSpPr/>
            <p:nvPr/>
          </p:nvSpPr>
          <p:spPr bwMode="auto">
            <a:xfrm>
              <a:off x="673099" y="2529057"/>
              <a:ext cx="3589337" cy="866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 lnSpcReduction="10000"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Copy paste fonts. Choose the only option to retain text.</a:t>
              </a:r>
            </a:p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……</a:t>
              </a:r>
            </a:p>
          </p:txBody>
        </p:sp>
        <p:sp>
          <p:nvSpPr>
            <p:cNvPr id="12" name="ïŝlídê"/>
            <p:cNvSpPr txBox="1"/>
            <p:nvPr/>
          </p:nvSpPr>
          <p:spPr bwMode="auto">
            <a:xfrm>
              <a:off x="8524875" y="1372997"/>
              <a:ext cx="2994026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13" name="íṧľîďe"/>
            <p:cNvSpPr/>
            <p:nvPr/>
          </p:nvSpPr>
          <p:spPr bwMode="auto">
            <a:xfrm>
              <a:off x="8524875" y="1814803"/>
              <a:ext cx="2994026" cy="699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Supporting text here. </a:t>
              </a:r>
            </a:p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……</a:t>
              </a:r>
            </a:p>
          </p:txBody>
        </p:sp>
        <p:sp>
          <p:nvSpPr>
            <p:cNvPr id="14" name="îṧľîḑé"/>
            <p:cNvSpPr txBox="1"/>
            <p:nvPr/>
          </p:nvSpPr>
          <p:spPr bwMode="auto">
            <a:xfrm>
              <a:off x="7886700" y="3082689"/>
              <a:ext cx="2994026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15" name="ïŝlîďê"/>
            <p:cNvSpPr/>
            <p:nvPr/>
          </p:nvSpPr>
          <p:spPr bwMode="auto">
            <a:xfrm>
              <a:off x="7886700" y="3524495"/>
              <a:ext cx="2994026" cy="699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Supporting text here. </a:t>
              </a:r>
            </a:p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……</a:t>
              </a:r>
            </a:p>
          </p:txBody>
        </p:sp>
        <p:sp>
          <p:nvSpPr>
            <p:cNvPr id="16" name="íšḷíḓe"/>
            <p:cNvSpPr txBox="1"/>
            <p:nvPr/>
          </p:nvSpPr>
          <p:spPr bwMode="auto">
            <a:xfrm>
              <a:off x="8524875" y="4688413"/>
              <a:ext cx="2994026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17" name="îŝ1îḋe"/>
            <p:cNvSpPr/>
            <p:nvPr/>
          </p:nvSpPr>
          <p:spPr bwMode="auto">
            <a:xfrm>
              <a:off x="8524875" y="5130219"/>
              <a:ext cx="2994026" cy="699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Supporting text here. </a:t>
              </a:r>
            </a:p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……</a:t>
              </a:r>
            </a:p>
          </p:txBody>
        </p:sp>
        <p:cxnSp>
          <p:nvCxnSpPr>
            <p:cNvPr id="18" name="直接连接符 17"/>
            <p:cNvCxnSpPr/>
            <p:nvPr/>
          </p:nvCxnSpPr>
          <p:spPr>
            <a:xfrm>
              <a:off x="8353425" y="2763512"/>
              <a:ext cx="3167063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/>
            <p:cNvCxnSpPr/>
            <p:nvPr/>
          </p:nvCxnSpPr>
          <p:spPr>
            <a:xfrm>
              <a:off x="7886700" y="4506587"/>
              <a:ext cx="3633788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85942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>
            <a:off x="8379565" y="5480512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2" name="同心圆 11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343988" y="6140296"/>
            <a:ext cx="840048" cy="840048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5" name="同心圆 14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248763" y="6560321"/>
            <a:ext cx="1186992" cy="1186992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8" name="同心圆 17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0344478" y="6307230"/>
            <a:ext cx="914117" cy="914117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1" name="同心圆 20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2" name="椭圆 21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1022605" y="6718578"/>
            <a:ext cx="784900" cy="784900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4" name="同心圆 23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5" name="椭圆 24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5283453" y="6037941"/>
            <a:ext cx="336551" cy="336551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7" name="同心圆 26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4241920" y="5767621"/>
            <a:ext cx="705216" cy="705216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0" name="同心圆 29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31" name="椭圆 30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1284613" y="5107309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3" name="同心圆 32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5892863" y="5765079"/>
            <a:ext cx="297348" cy="297348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6" name="同心圆 35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37" name="椭圆 36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2591325" y="6272924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9" name="同心圆 38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0" name="椭圆 39"/>
            <p:cNvSpPr/>
            <p:nvPr/>
          </p:nvSpPr>
          <p:spPr>
            <a:xfrm>
              <a:off x="392112" y="760412"/>
              <a:ext cx="3825873" cy="3825873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1700854" y="6140299"/>
            <a:ext cx="693375" cy="69337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2" name="同心圆 41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3" name="椭圆 42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388875" y="6560322"/>
            <a:ext cx="422372" cy="422372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5" name="同心圆 44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6" name="椭圆 45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56994" y="6315988"/>
            <a:ext cx="211185" cy="21118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8" name="同心圆 47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9" name="椭圆 48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sp>
        <p:nvSpPr>
          <p:cNvPr id="85" name="Rectangle 4"/>
          <p:cNvSpPr txBox="1">
            <a:spLocks noChangeArrowheads="1"/>
          </p:cNvSpPr>
          <p:nvPr/>
        </p:nvSpPr>
        <p:spPr bwMode="auto">
          <a:xfrm>
            <a:off x="4547274" y="4279931"/>
            <a:ext cx="3167977" cy="10620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0" tIns="45699" rIns="91400" bIns="45699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anose="02010609030101010101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 lvl="0">
              <a:defRPr/>
            </a:pPr>
            <a:r>
              <a:rPr lang="zh-CN" altLang="en-US" sz="3600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工作存在不足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4799059" y="1621282"/>
            <a:ext cx="2476755" cy="2859972"/>
            <a:chOff x="1267713" y="896144"/>
            <a:chExt cx="1858140" cy="2145641"/>
          </a:xfrm>
        </p:grpSpPr>
        <p:grpSp>
          <p:nvGrpSpPr>
            <p:cNvPr id="77" name="组合 76"/>
            <p:cNvGrpSpPr/>
            <p:nvPr/>
          </p:nvGrpSpPr>
          <p:grpSpPr>
            <a:xfrm>
              <a:off x="1267713" y="896144"/>
              <a:ext cx="1858140" cy="2145641"/>
              <a:chOff x="789153" y="2729597"/>
              <a:chExt cx="1202093" cy="1388087"/>
            </a:xfrm>
          </p:grpSpPr>
          <p:grpSp>
            <p:nvGrpSpPr>
              <p:cNvPr id="79" name="组合 78"/>
              <p:cNvGrpSpPr/>
              <p:nvPr/>
            </p:nvGrpSpPr>
            <p:grpSpPr>
              <a:xfrm>
                <a:off x="789153" y="2729597"/>
                <a:ext cx="1202093" cy="1388087"/>
                <a:chOff x="3273692" y="1099961"/>
                <a:chExt cx="1202093" cy="1388087"/>
              </a:xfrm>
            </p:grpSpPr>
            <p:sp>
              <p:nvSpPr>
                <p:cNvPr id="81" name="Freeform 14"/>
                <p:cNvSpPr/>
                <p:nvPr/>
              </p:nvSpPr>
              <p:spPr bwMode="auto">
                <a:xfrm>
                  <a:off x="3345550" y="1141029"/>
                  <a:ext cx="529701" cy="237166"/>
                </a:xfrm>
                <a:custGeom>
                  <a:avLst/>
                  <a:gdLst>
                    <a:gd name="T0" fmla="*/ 0 w 516"/>
                    <a:gd name="T1" fmla="*/ 231 h 231"/>
                    <a:gd name="T2" fmla="*/ 398 w 516"/>
                    <a:gd name="T3" fmla="*/ 0 h 231"/>
                    <a:gd name="T4" fmla="*/ 516 w 516"/>
                    <a:gd name="T5" fmla="*/ 0 h 231"/>
                    <a:gd name="T6" fmla="*/ 516 w 516"/>
                    <a:gd name="T7" fmla="*/ 231 h 231"/>
                    <a:gd name="T8" fmla="*/ 0 w 516"/>
                    <a:gd name="T9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6" h="231">
                      <a:moveTo>
                        <a:pt x="0" y="231"/>
                      </a:moveTo>
                      <a:lnTo>
                        <a:pt x="398" y="0"/>
                      </a:lnTo>
                      <a:lnTo>
                        <a:pt x="516" y="0"/>
                      </a:lnTo>
                      <a:lnTo>
                        <a:pt x="516" y="231"/>
                      </a:lnTo>
                      <a:lnTo>
                        <a:pt x="0" y="231"/>
                      </a:lnTo>
                      <a:close/>
                    </a:path>
                  </a:pathLst>
                </a:custGeom>
                <a:solidFill>
                  <a:srgbClr val="5F6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82" name="Freeform 15"/>
                <p:cNvSpPr/>
                <p:nvPr/>
              </p:nvSpPr>
              <p:spPr bwMode="auto">
                <a:xfrm>
                  <a:off x="3273692" y="1099961"/>
                  <a:ext cx="1202093" cy="1388087"/>
                </a:xfrm>
                <a:custGeom>
                  <a:avLst/>
                  <a:gdLst>
                    <a:gd name="T0" fmla="*/ 0 w 1171"/>
                    <a:gd name="T1" fmla="*/ 1014 h 1352"/>
                    <a:gd name="T2" fmla="*/ 0 w 1171"/>
                    <a:gd name="T3" fmla="*/ 338 h 1352"/>
                    <a:gd name="T4" fmla="*/ 586 w 1171"/>
                    <a:gd name="T5" fmla="*/ 0 h 1352"/>
                    <a:gd name="T6" fmla="*/ 1171 w 1171"/>
                    <a:gd name="T7" fmla="*/ 338 h 1352"/>
                    <a:gd name="T8" fmla="*/ 1171 w 1171"/>
                    <a:gd name="T9" fmla="*/ 1014 h 1352"/>
                    <a:gd name="T10" fmla="*/ 586 w 1171"/>
                    <a:gd name="T11" fmla="*/ 1352 h 1352"/>
                    <a:gd name="T12" fmla="*/ 0 w 1171"/>
                    <a:gd name="T13" fmla="*/ 1014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1" h="1352">
                      <a:moveTo>
                        <a:pt x="0" y="1014"/>
                      </a:moveTo>
                      <a:lnTo>
                        <a:pt x="0" y="338"/>
                      </a:lnTo>
                      <a:lnTo>
                        <a:pt x="586" y="0"/>
                      </a:lnTo>
                      <a:lnTo>
                        <a:pt x="1171" y="338"/>
                      </a:lnTo>
                      <a:lnTo>
                        <a:pt x="1171" y="1014"/>
                      </a:lnTo>
                      <a:lnTo>
                        <a:pt x="586" y="1352"/>
                      </a:lnTo>
                      <a:lnTo>
                        <a:pt x="0" y="1014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228600" sx="102000" sy="102000" algn="ctr" rotWithShape="0">
                    <a:prstClr val="black">
                      <a:alpha val="28000"/>
                    </a:prstClr>
                  </a:outerShdw>
                </a:effec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83" name="Freeform 16"/>
                <p:cNvSpPr/>
                <p:nvPr/>
              </p:nvSpPr>
              <p:spPr bwMode="auto">
                <a:xfrm>
                  <a:off x="3345551" y="1141029"/>
                  <a:ext cx="408568" cy="441478"/>
                </a:xfrm>
                <a:custGeom>
                  <a:avLst/>
                  <a:gdLst>
                    <a:gd name="T0" fmla="*/ 0 w 398"/>
                    <a:gd name="T1" fmla="*/ 430 h 430"/>
                    <a:gd name="T2" fmla="*/ 398 w 398"/>
                    <a:gd name="T3" fmla="*/ 430 h 430"/>
                    <a:gd name="T4" fmla="*/ 398 w 398"/>
                    <a:gd name="T5" fmla="*/ 0 h 430"/>
                    <a:gd name="T6" fmla="*/ 0 w 398"/>
                    <a:gd name="T7" fmla="*/ 231 h 430"/>
                    <a:gd name="T8" fmla="*/ 0 w 398"/>
                    <a:gd name="T9" fmla="*/ 430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8" h="430">
                      <a:moveTo>
                        <a:pt x="0" y="430"/>
                      </a:moveTo>
                      <a:lnTo>
                        <a:pt x="398" y="430"/>
                      </a:lnTo>
                      <a:lnTo>
                        <a:pt x="398" y="0"/>
                      </a:lnTo>
                      <a:lnTo>
                        <a:pt x="0" y="231"/>
                      </a:lnTo>
                      <a:lnTo>
                        <a:pt x="0" y="43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8575">
                  <a:noFill/>
                </a:ln>
                <a:effectLst>
                  <a:outerShdw blurRad="279400" dist="76200" dir="2700000" sx="101000" sy="101000" algn="tl" rotWithShape="0">
                    <a:prstClr val="black">
                      <a:alpha val="2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24" tIns="45712" rIns="91424" bIns="45712" rtlCol="0" anchor="ctr"/>
                <a:lstStyle/>
                <a:p>
                  <a:pPr algn="ctr"/>
                  <a:endParaRPr lang="zh-CN" altLang="en-US" sz="2400" dirty="0"/>
                </a:p>
              </p:txBody>
            </p:sp>
          </p:grpSp>
          <p:sp>
            <p:nvSpPr>
              <p:cNvPr id="80" name="TextBox 79"/>
              <p:cNvSpPr txBox="1"/>
              <p:nvPr/>
            </p:nvSpPr>
            <p:spPr>
              <a:xfrm>
                <a:off x="898882" y="2854876"/>
                <a:ext cx="948647" cy="4232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5067" dirty="0">
                    <a:solidFill>
                      <a:srgbClr val="FFFFFF"/>
                    </a:solidFill>
                    <a:latin typeface="Agency FB" panose="020B0503020202020204" pitchFamily="34" charset="0"/>
                  </a:rPr>
                  <a:t>04</a:t>
                </a:r>
                <a:endParaRPr lang="zh-CN" altLang="en-US" sz="5067" dirty="0">
                  <a:solidFill>
                    <a:srgbClr val="FFFFFF"/>
                  </a:solidFill>
                  <a:latin typeface="Agency FB" panose="020B0503020202020204" pitchFamily="34" charset="0"/>
                </a:endParaRPr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1829594" y="1606277"/>
              <a:ext cx="832603" cy="813867"/>
              <a:chOff x="5710238" y="3049588"/>
              <a:chExt cx="771526" cy="754062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75" name="Freeform 355"/>
              <p:cNvSpPr/>
              <p:nvPr/>
            </p:nvSpPr>
            <p:spPr bwMode="auto">
              <a:xfrm>
                <a:off x="6026151" y="3049588"/>
                <a:ext cx="106363" cy="125413"/>
              </a:xfrm>
              <a:custGeom>
                <a:avLst/>
                <a:gdLst>
                  <a:gd name="T0" fmla="*/ 11 w 28"/>
                  <a:gd name="T1" fmla="*/ 32 h 33"/>
                  <a:gd name="T2" fmla="*/ 26 w 28"/>
                  <a:gd name="T3" fmla="*/ 19 h 33"/>
                  <a:gd name="T4" fmla="*/ 17 w 28"/>
                  <a:gd name="T5" fmla="*/ 1 h 33"/>
                  <a:gd name="T6" fmla="*/ 1 w 28"/>
                  <a:gd name="T7" fmla="*/ 14 h 33"/>
                  <a:gd name="T8" fmla="*/ 11 w 28"/>
                  <a:gd name="T9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3">
                    <a:moveTo>
                      <a:pt x="11" y="32"/>
                    </a:moveTo>
                    <a:cubicBezTo>
                      <a:pt x="18" y="33"/>
                      <a:pt x="24" y="27"/>
                      <a:pt x="26" y="19"/>
                    </a:cubicBezTo>
                    <a:cubicBezTo>
                      <a:pt x="28" y="10"/>
                      <a:pt x="24" y="2"/>
                      <a:pt x="17" y="1"/>
                    </a:cubicBezTo>
                    <a:cubicBezTo>
                      <a:pt x="10" y="0"/>
                      <a:pt x="3" y="6"/>
                      <a:pt x="1" y="14"/>
                    </a:cubicBezTo>
                    <a:cubicBezTo>
                      <a:pt x="0" y="22"/>
                      <a:pt x="4" y="30"/>
                      <a:pt x="11" y="32"/>
                    </a:cubicBez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76" name="Freeform 356"/>
              <p:cNvSpPr/>
              <p:nvPr/>
            </p:nvSpPr>
            <p:spPr bwMode="auto">
              <a:xfrm>
                <a:off x="5797551" y="3160713"/>
                <a:ext cx="479425" cy="498475"/>
              </a:xfrm>
              <a:custGeom>
                <a:avLst/>
                <a:gdLst>
                  <a:gd name="T0" fmla="*/ 27 w 126"/>
                  <a:gd name="T1" fmla="*/ 32 h 131"/>
                  <a:gd name="T2" fmla="*/ 40 w 126"/>
                  <a:gd name="T3" fmla="*/ 22 h 131"/>
                  <a:gd name="T4" fmla="*/ 26 w 126"/>
                  <a:gd name="T5" fmla="*/ 62 h 131"/>
                  <a:gd name="T6" fmla="*/ 26 w 126"/>
                  <a:gd name="T7" fmla="*/ 62 h 131"/>
                  <a:gd name="T8" fmla="*/ 36 w 126"/>
                  <a:gd name="T9" fmla="*/ 66 h 131"/>
                  <a:gd name="T10" fmla="*/ 31 w 126"/>
                  <a:gd name="T11" fmla="*/ 91 h 131"/>
                  <a:gd name="T12" fmla="*/ 17 w 126"/>
                  <a:gd name="T13" fmla="*/ 123 h 131"/>
                  <a:gd name="T14" fmla="*/ 32 w 126"/>
                  <a:gd name="T15" fmla="*/ 131 h 131"/>
                  <a:gd name="T16" fmla="*/ 51 w 126"/>
                  <a:gd name="T17" fmla="*/ 88 h 131"/>
                  <a:gd name="T18" fmla="*/ 54 w 126"/>
                  <a:gd name="T19" fmla="*/ 74 h 131"/>
                  <a:gd name="T20" fmla="*/ 75 w 126"/>
                  <a:gd name="T21" fmla="*/ 75 h 131"/>
                  <a:gd name="T22" fmla="*/ 73 w 126"/>
                  <a:gd name="T23" fmla="*/ 79 h 131"/>
                  <a:gd name="T24" fmla="*/ 70 w 126"/>
                  <a:gd name="T25" fmla="*/ 96 h 131"/>
                  <a:gd name="T26" fmla="*/ 86 w 126"/>
                  <a:gd name="T27" fmla="*/ 100 h 131"/>
                  <a:gd name="T28" fmla="*/ 92 w 126"/>
                  <a:gd name="T29" fmla="*/ 80 h 131"/>
                  <a:gd name="T30" fmla="*/ 95 w 126"/>
                  <a:gd name="T31" fmla="*/ 69 h 131"/>
                  <a:gd name="T32" fmla="*/ 86 w 126"/>
                  <a:gd name="T33" fmla="*/ 57 h 131"/>
                  <a:gd name="T34" fmla="*/ 86 w 126"/>
                  <a:gd name="T35" fmla="*/ 57 h 131"/>
                  <a:gd name="T36" fmla="*/ 85 w 126"/>
                  <a:gd name="T37" fmla="*/ 57 h 131"/>
                  <a:gd name="T38" fmla="*/ 84 w 126"/>
                  <a:gd name="T39" fmla="*/ 57 h 131"/>
                  <a:gd name="T40" fmla="*/ 81 w 126"/>
                  <a:gd name="T41" fmla="*/ 56 h 131"/>
                  <a:gd name="T42" fmla="*/ 76 w 126"/>
                  <a:gd name="T43" fmla="*/ 56 h 131"/>
                  <a:gd name="T44" fmla="*/ 66 w 126"/>
                  <a:gd name="T45" fmla="*/ 55 h 131"/>
                  <a:gd name="T46" fmla="*/ 74 w 126"/>
                  <a:gd name="T47" fmla="*/ 27 h 131"/>
                  <a:gd name="T48" fmla="*/ 78 w 126"/>
                  <a:gd name="T49" fmla="*/ 33 h 131"/>
                  <a:gd name="T50" fmla="*/ 83 w 126"/>
                  <a:gd name="T51" fmla="*/ 39 h 131"/>
                  <a:gd name="T52" fmla="*/ 84 w 126"/>
                  <a:gd name="T53" fmla="*/ 40 h 131"/>
                  <a:gd name="T54" fmla="*/ 91 w 126"/>
                  <a:gd name="T55" fmla="*/ 45 h 131"/>
                  <a:gd name="T56" fmla="*/ 91 w 126"/>
                  <a:gd name="T57" fmla="*/ 45 h 131"/>
                  <a:gd name="T58" fmla="*/ 91 w 126"/>
                  <a:gd name="T59" fmla="*/ 45 h 131"/>
                  <a:gd name="T60" fmla="*/ 92 w 126"/>
                  <a:gd name="T61" fmla="*/ 45 h 131"/>
                  <a:gd name="T62" fmla="*/ 95 w 126"/>
                  <a:gd name="T63" fmla="*/ 45 h 131"/>
                  <a:gd name="T64" fmla="*/ 126 w 126"/>
                  <a:gd name="T65" fmla="*/ 45 h 131"/>
                  <a:gd name="T66" fmla="*/ 126 w 126"/>
                  <a:gd name="T67" fmla="*/ 28 h 131"/>
                  <a:gd name="T68" fmla="*/ 95 w 126"/>
                  <a:gd name="T69" fmla="*/ 29 h 131"/>
                  <a:gd name="T70" fmla="*/ 94 w 126"/>
                  <a:gd name="T71" fmla="*/ 29 h 131"/>
                  <a:gd name="T72" fmla="*/ 91 w 126"/>
                  <a:gd name="T73" fmla="*/ 24 h 131"/>
                  <a:gd name="T74" fmla="*/ 81 w 126"/>
                  <a:gd name="T75" fmla="*/ 12 h 131"/>
                  <a:gd name="T76" fmla="*/ 75 w 126"/>
                  <a:gd name="T77" fmla="*/ 9 h 131"/>
                  <a:gd name="T78" fmla="*/ 74 w 126"/>
                  <a:gd name="T79" fmla="*/ 8 h 131"/>
                  <a:gd name="T80" fmla="*/ 76 w 126"/>
                  <a:gd name="T81" fmla="*/ 14 h 131"/>
                  <a:gd name="T82" fmla="*/ 71 w 126"/>
                  <a:gd name="T83" fmla="*/ 16 h 131"/>
                  <a:gd name="T84" fmla="*/ 71 w 126"/>
                  <a:gd name="T85" fmla="*/ 21 h 131"/>
                  <a:gd name="T86" fmla="*/ 61 w 126"/>
                  <a:gd name="T87" fmla="*/ 37 h 131"/>
                  <a:gd name="T88" fmla="*/ 68 w 126"/>
                  <a:gd name="T89" fmla="*/ 12 h 131"/>
                  <a:gd name="T90" fmla="*/ 69 w 126"/>
                  <a:gd name="T91" fmla="*/ 11 h 131"/>
                  <a:gd name="T92" fmla="*/ 70 w 126"/>
                  <a:gd name="T93" fmla="*/ 6 h 131"/>
                  <a:gd name="T94" fmla="*/ 68 w 126"/>
                  <a:gd name="T95" fmla="*/ 5 h 131"/>
                  <a:gd name="T96" fmla="*/ 65 w 126"/>
                  <a:gd name="T97" fmla="*/ 10 h 131"/>
                  <a:gd name="T98" fmla="*/ 65 w 126"/>
                  <a:gd name="T99" fmla="*/ 11 h 131"/>
                  <a:gd name="T100" fmla="*/ 57 w 126"/>
                  <a:gd name="T101" fmla="*/ 35 h 131"/>
                  <a:gd name="T102" fmla="*/ 58 w 126"/>
                  <a:gd name="T103" fmla="*/ 17 h 131"/>
                  <a:gd name="T104" fmla="*/ 61 w 126"/>
                  <a:gd name="T105" fmla="*/ 12 h 131"/>
                  <a:gd name="T106" fmla="*/ 59 w 126"/>
                  <a:gd name="T107" fmla="*/ 8 h 131"/>
                  <a:gd name="T108" fmla="*/ 63 w 126"/>
                  <a:gd name="T109" fmla="*/ 4 h 131"/>
                  <a:gd name="T110" fmla="*/ 53 w 126"/>
                  <a:gd name="T111" fmla="*/ 1 h 131"/>
                  <a:gd name="T112" fmla="*/ 44 w 126"/>
                  <a:gd name="T113" fmla="*/ 1 h 131"/>
                  <a:gd name="T114" fmla="*/ 18 w 126"/>
                  <a:gd name="T115" fmla="*/ 19 h 131"/>
                  <a:gd name="T116" fmla="*/ 0 w 126"/>
                  <a:gd name="T117" fmla="*/ 49 h 131"/>
                  <a:gd name="T118" fmla="*/ 15 w 126"/>
                  <a:gd name="T119" fmla="*/ 57 h 131"/>
                  <a:gd name="T120" fmla="*/ 27 w 126"/>
                  <a:gd name="T121" fmla="*/ 3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6" h="131">
                    <a:moveTo>
                      <a:pt x="27" y="3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35" y="36"/>
                      <a:pt x="30" y="49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9" y="64"/>
                      <a:pt x="33" y="65"/>
                      <a:pt x="36" y="66"/>
                    </a:cubicBezTo>
                    <a:cubicBezTo>
                      <a:pt x="35" y="75"/>
                      <a:pt x="33" y="85"/>
                      <a:pt x="31" y="91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37" y="119"/>
                      <a:pt x="46" y="107"/>
                      <a:pt x="51" y="88"/>
                    </a:cubicBezTo>
                    <a:cubicBezTo>
                      <a:pt x="52" y="83"/>
                      <a:pt x="53" y="78"/>
                      <a:pt x="54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0" y="96"/>
                      <a:pt x="70" y="96"/>
                      <a:pt x="70" y="96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88" y="95"/>
                      <a:pt x="90" y="88"/>
                      <a:pt x="92" y="80"/>
                    </a:cubicBezTo>
                    <a:cubicBezTo>
                      <a:pt x="95" y="69"/>
                      <a:pt x="95" y="69"/>
                      <a:pt x="95" y="69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2" y="56"/>
                      <a:pt x="69" y="56"/>
                      <a:pt x="66" y="55"/>
                    </a:cubicBezTo>
                    <a:cubicBezTo>
                      <a:pt x="69" y="46"/>
                      <a:pt x="72" y="36"/>
                      <a:pt x="74" y="27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126" y="45"/>
                      <a:pt x="126" y="45"/>
                      <a:pt x="126" y="45"/>
                    </a:cubicBezTo>
                    <a:cubicBezTo>
                      <a:pt x="126" y="39"/>
                      <a:pt x="126" y="34"/>
                      <a:pt x="126" y="28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0" y="10"/>
                      <a:pt x="78" y="9"/>
                      <a:pt x="75" y="9"/>
                    </a:cubicBezTo>
                    <a:cubicBezTo>
                      <a:pt x="75" y="8"/>
                      <a:pt x="75" y="8"/>
                      <a:pt x="74" y="8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0" y="3"/>
                      <a:pt x="56" y="2"/>
                      <a:pt x="53" y="1"/>
                    </a:cubicBezTo>
                    <a:cubicBezTo>
                      <a:pt x="48" y="0"/>
                      <a:pt x="47" y="0"/>
                      <a:pt x="44" y="1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7" y="34"/>
                      <a:pt x="6" y="39"/>
                      <a:pt x="0" y="49"/>
                    </a:cubicBezTo>
                    <a:cubicBezTo>
                      <a:pt x="5" y="52"/>
                      <a:pt x="10" y="55"/>
                      <a:pt x="15" y="57"/>
                    </a:cubicBezTo>
                    <a:cubicBezTo>
                      <a:pt x="19" y="49"/>
                      <a:pt x="27" y="35"/>
                      <a:pt x="27" y="32"/>
                    </a:cubicBez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78" name="Freeform 357"/>
              <p:cNvSpPr>
                <a:spLocks noEditPoints="1"/>
              </p:cNvSpPr>
              <p:nvPr/>
            </p:nvSpPr>
            <p:spPr bwMode="auto">
              <a:xfrm>
                <a:off x="5710238" y="3370263"/>
                <a:ext cx="169863" cy="155575"/>
              </a:xfrm>
              <a:custGeom>
                <a:avLst/>
                <a:gdLst>
                  <a:gd name="T0" fmla="*/ 5 w 45"/>
                  <a:gd name="T1" fmla="*/ 33 h 41"/>
                  <a:gd name="T2" fmla="*/ 7 w 45"/>
                  <a:gd name="T3" fmla="*/ 32 h 41"/>
                  <a:gd name="T4" fmla="*/ 7 w 45"/>
                  <a:gd name="T5" fmla="*/ 32 h 41"/>
                  <a:gd name="T6" fmla="*/ 29 w 45"/>
                  <a:gd name="T7" fmla="*/ 39 h 41"/>
                  <a:gd name="T8" fmla="*/ 29 w 45"/>
                  <a:gd name="T9" fmla="*/ 39 h 41"/>
                  <a:gd name="T10" fmla="*/ 30 w 45"/>
                  <a:gd name="T11" fmla="*/ 41 h 41"/>
                  <a:gd name="T12" fmla="*/ 32 w 45"/>
                  <a:gd name="T13" fmla="*/ 41 h 41"/>
                  <a:gd name="T14" fmla="*/ 33 w 45"/>
                  <a:gd name="T15" fmla="*/ 40 h 41"/>
                  <a:gd name="T16" fmla="*/ 33 w 45"/>
                  <a:gd name="T17" fmla="*/ 40 h 41"/>
                  <a:gd name="T18" fmla="*/ 38 w 45"/>
                  <a:gd name="T19" fmla="*/ 37 h 41"/>
                  <a:gd name="T20" fmla="*/ 44 w 45"/>
                  <a:gd name="T21" fmla="*/ 18 h 41"/>
                  <a:gd name="T22" fmla="*/ 41 w 45"/>
                  <a:gd name="T23" fmla="*/ 13 h 41"/>
                  <a:gd name="T24" fmla="*/ 36 w 45"/>
                  <a:gd name="T25" fmla="*/ 11 h 41"/>
                  <a:gd name="T26" fmla="*/ 36 w 45"/>
                  <a:gd name="T27" fmla="*/ 11 h 41"/>
                  <a:gd name="T28" fmla="*/ 32 w 45"/>
                  <a:gd name="T29" fmla="*/ 4 h 41"/>
                  <a:gd name="T30" fmla="*/ 25 w 45"/>
                  <a:gd name="T31" fmla="*/ 1 h 41"/>
                  <a:gd name="T32" fmla="*/ 17 w 45"/>
                  <a:gd name="T33" fmla="*/ 5 h 41"/>
                  <a:gd name="T34" fmla="*/ 17 w 45"/>
                  <a:gd name="T35" fmla="*/ 6 h 41"/>
                  <a:gd name="T36" fmla="*/ 12 w 45"/>
                  <a:gd name="T37" fmla="*/ 4 h 41"/>
                  <a:gd name="T38" fmla="*/ 7 w 45"/>
                  <a:gd name="T39" fmla="*/ 7 h 41"/>
                  <a:gd name="T40" fmla="*/ 1 w 45"/>
                  <a:gd name="T41" fmla="*/ 25 h 41"/>
                  <a:gd name="T42" fmla="*/ 3 w 45"/>
                  <a:gd name="T43" fmla="*/ 30 h 41"/>
                  <a:gd name="T44" fmla="*/ 3 w 45"/>
                  <a:gd name="T45" fmla="*/ 31 h 41"/>
                  <a:gd name="T46" fmla="*/ 3 w 45"/>
                  <a:gd name="T47" fmla="*/ 32 h 41"/>
                  <a:gd name="T48" fmla="*/ 5 w 45"/>
                  <a:gd name="T49" fmla="*/ 33 h 41"/>
                  <a:gd name="T50" fmla="*/ 20 w 45"/>
                  <a:gd name="T51" fmla="*/ 6 h 41"/>
                  <a:gd name="T52" fmla="*/ 24 w 45"/>
                  <a:gd name="T53" fmla="*/ 4 h 41"/>
                  <a:gd name="T54" fmla="*/ 31 w 45"/>
                  <a:gd name="T55" fmla="*/ 7 h 41"/>
                  <a:gd name="T56" fmla="*/ 33 w 45"/>
                  <a:gd name="T57" fmla="*/ 10 h 41"/>
                  <a:gd name="T58" fmla="*/ 33 w 45"/>
                  <a:gd name="T59" fmla="*/ 10 h 41"/>
                  <a:gd name="T60" fmla="*/ 20 w 45"/>
                  <a:gd name="T61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5" h="41">
                    <a:moveTo>
                      <a:pt x="5" y="33"/>
                    </a:moveTo>
                    <a:cubicBezTo>
                      <a:pt x="6" y="33"/>
                      <a:pt x="7" y="33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40"/>
                      <a:pt x="29" y="40"/>
                      <a:pt x="30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3" y="41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5" y="40"/>
                      <a:pt x="37" y="39"/>
                      <a:pt x="38" y="37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5" y="16"/>
                      <a:pt x="43" y="14"/>
                      <a:pt x="41" y="13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7" y="8"/>
                      <a:pt x="35" y="4"/>
                      <a:pt x="32" y="4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2" y="0"/>
                      <a:pt x="18" y="2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7" y="4"/>
                      <a:pt x="7" y="7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1" y="30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2" y="31"/>
                      <a:pt x="3" y="32"/>
                      <a:pt x="3" y="32"/>
                    </a:cubicBezTo>
                    <a:lnTo>
                      <a:pt x="5" y="33"/>
                    </a:lnTo>
                    <a:close/>
                    <a:moveTo>
                      <a:pt x="20" y="6"/>
                    </a:moveTo>
                    <a:cubicBezTo>
                      <a:pt x="21" y="4"/>
                      <a:pt x="22" y="4"/>
                      <a:pt x="24" y="4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3" y="7"/>
                      <a:pt x="33" y="8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87" name="Freeform 358"/>
              <p:cNvSpPr/>
              <p:nvPr/>
            </p:nvSpPr>
            <p:spPr bwMode="auto">
              <a:xfrm>
                <a:off x="5721351" y="3340100"/>
                <a:ext cx="760413" cy="463550"/>
              </a:xfrm>
              <a:custGeom>
                <a:avLst/>
                <a:gdLst>
                  <a:gd name="T0" fmla="*/ 479 w 479"/>
                  <a:gd name="T1" fmla="*/ 0 h 292"/>
                  <a:gd name="T2" fmla="*/ 395 w 479"/>
                  <a:gd name="T3" fmla="*/ 33 h 292"/>
                  <a:gd name="T4" fmla="*/ 412 w 479"/>
                  <a:gd name="T5" fmla="*/ 45 h 292"/>
                  <a:gd name="T6" fmla="*/ 307 w 479"/>
                  <a:gd name="T7" fmla="*/ 158 h 292"/>
                  <a:gd name="T8" fmla="*/ 213 w 479"/>
                  <a:gd name="T9" fmla="*/ 148 h 292"/>
                  <a:gd name="T10" fmla="*/ 139 w 479"/>
                  <a:gd name="T11" fmla="*/ 225 h 292"/>
                  <a:gd name="T12" fmla="*/ 62 w 479"/>
                  <a:gd name="T13" fmla="*/ 187 h 292"/>
                  <a:gd name="T14" fmla="*/ 0 w 479"/>
                  <a:gd name="T15" fmla="*/ 266 h 292"/>
                  <a:gd name="T16" fmla="*/ 33 w 479"/>
                  <a:gd name="T17" fmla="*/ 292 h 292"/>
                  <a:gd name="T18" fmla="*/ 74 w 479"/>
                  <a:gd name="T19" fmla="*/ 242 h 292"/>
                  <a:gd name="T20" fmla="*/ 148 w 479"/>
                  <a:gd name="T21" fmla="*/ 278 h 292"/>
                  <a:gd name="T22" fmla="*/ 230 w 479"/>
                  <a:gd name="T23" fmla="*/ 194 h 292"/>
                  <a:gd name="T24" fmla="*/ 323 w 479"/>
                  <a:gd name="T25" fmla="*/ 204 h 292"/>
                  <a:gd name="T26" fmla="*/ 448 w 479"/>
                  <a:gd name="T27" fmla="*/ 72 h 292"/>
                  <a:gd name="T28" fmla="*/ 472 w 479"/>
                  <a:gd name="T29" fmla="*/ 88 h 292"/>
                  <a:gd name="T30" fmla="*/ 479 w 479"/>
                  <a:gd name="T31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9" h="292">
                    <a:moveTo>
                      <a:pt x="479" y="0"/>
                    </a:moveTo>
                    <a:lnTo>
                      <a:pt x="395" y="33"/>
                    </a:lnTo>
                    <a:lnTo>
                      <a:pt x="412" y="45"/>
                    </a:lnTo>
                    <a:lnTo>
                      <a:pt x="307" y="158"/>
                    </a:lnTo>
                    <a:lnTo>
                      <a:pt x="213" y="148"/>
                    </a:lnTo>
                    <a:lnTo>
                      <a:pt x="139" y="225"/>
                    </a:lnTo>
                    <a:lnTo>
                      <a:pt x="62" y="187"/>
                    </a:lnTo>
                    <a:lnTo>
                      <a:pt x="0" y="266"/>
                    </a:lnTo>
                    <a:lnTo>
                      <a:pt x="33" y="292"/>
                    </a:lnTo>
                    <a:lnTo>
                      <a:pt x="74" y="242"/>
                    </a:lnTo>
                    <a:lnTo>
                      <a:pt x="148" y="278"/>
                    </a:lnTo>
                    <a:lnTo>
                      <a:pt x="230" y="194"/>
                    </a:lnTo>
                    <a:lnTo>
                      <a:pt x="323" y="204"/>
                    </a:lnTo>
                    <a:lnTo>
                      <a:pt x="448" y="72"/>
                    </a:lnTo>
                    <a:lnTo>
                      <a:pt x="472" y="88"/>
                    </a:lnTo>
                    <a:lnTo>
                      <a:pt x="479" y="0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38410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flip dir="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6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6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7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00"/>
                            </p:stCondLst>
                            <p:childTnLst>
                              <p:par>
                                <p:cTn id="14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6" presetClass="emph" presetSubtype="0" repeatCount="3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4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26" presetClass="emph" presetSubtype="0" repeatCount="3000" fill="hold" nodeType="withEffect">
                                  <p:stCondLst>
                                    <p:cond delay="7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26" presetClass="emph" presetSubtype="0" repeatCount="3000" fill="hold" nodeType="withEffect">
                                  <p:stCondLst>
                                    <p:cond delay="4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26" presetClass="emph" presetSubtype="0" repeatCount="3000" fill="hold" nodeType="withEffect">
                                  <p:stCondLst>
                                    <p:cond delay="8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3fb4c1f5-d9a5-468d-bade-8e2cce316ea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/>
        </p:nvGrpSpPr>
        <p:grpSpPr>
          <a:xfrm>
            <a:off x="666750" y="1043802"/>
            <a:ext cx="10858500" cy="4770397"/>
            <a:chOff x="660400" y="1368226"/>
            <a:chExt cx="10858500" cy="4770397"/>
          </a:xfrm>
        </p:grpSpPr>
        <p:grpSp>
          <p:nvGrpSpPr>
            <p:cNvPr id="3" name="iSlîďè"/>
            <p:cNvGrpSpPr/>
            <p:nvPr/>
          </p:nvGrpSpPr>
          <p:grpSpPr>
            <a:xfrm>
              <a:off x="5126236" y="2842874"/>
              <a:ext cx="1963749" cy="3014796"/>
              <a:chOff x="2043906" y="2184400"/>
              <a:chExt cx="2185988" cy="3355982"/>
            </a:xfrm>
          </p:grpSpPr>
          <p:grpSp>
            <p:nvGrpSpPr>
              <p:cNvPr id="47" name="ïṣḷïḑé"/>
              <p:cNvGrpSpPr>
                <a:grpSpLocks noChangeAspect="1"/>
              </p:cNvGrpSpPr>
              <p:nvPr/>
            </p:nvGrpSpPr>
            <p:grpSpPr bwMode="auto">
              <a:xfrm>
                <a:off x="2043906" y="2184400"/>
                <a:ext cx="2185988" cy="2435225"/>
                <a:chOff x="1068" y="723"/>
                <a:chExt cx="1377" cy="1534"/>
              </a:xfrm>
            </p:grpSpPr>
            <p:sp>
              <p:nvSpPr>
                <p:cNvPr id="65" name="ïṥliďê"/>
                <p:cNvSpPr/>
                <p:nvPr/>
              </p:nvSpPr>
              <p:spPr bwMode="auto">
                <a:xfrm>
                  <a:off x="1068" y="723"/>
                  <a:ext cx="1377" cy="1534"/>
                </a:xfrm>
                <a:custGeom>
                  <a:avLst/>
                  <a:gdLst>
                    <a:gd name="T0" fmla="*/ 290 w 580"/>
                    <a:gd name="T1" fmla="*/ 0 h 646"/>
                    <a:gd name="T2" fmla="*/ 290 w 580"/>
                    <a:gd name="T3" fmla="*/ 0 h 646"/>
                    <a:gd name="T4" fmla="*/ 290 w 580"/>
                    <a:gd name="T5" fmla="*/ 0 h 646"/>
                    <a:gd name="T6" fmla="*/ 289 w 580"/>
                    <a:gd name="T7" fmla="*/ 0 h 646"/>
                    <a:gd name="T8" fmla="*/ 289 w 580"/>
                    <a:gd name="T9" fmla="*/ 0 h 646"/>
                    <a:gd name="T10" fmla="*/ 0 w 580"/>
                    <a:gd name="T11" fmla="*/ 290 h 646"/>
                    <a:gd name="T12" fmla="*/ 58 w 580"/>
                    <a:gd name="T13" fmla="*/ 464 h 646"/>
                    <a:gd name="T14" fmla="*/ 175 w 580"/>
                    <a:gd name="T15" fmla="*/ 646 h 646"/>
                    <a:gd name="T16" fmla="*/ 405 w 580"/>
                    <a:gd name="T17" fmla="*/ 646 h 646"/>
                    <a:gd name="T18" fmla="*/ 521 w 580"/>
                    <a:gd name="T19" fmla="*/ 464 h 646"/>
                    <a:gd name="T20" fmla="*/ 580 w 580"/>
                    <a:gd name="T21" fmla="*/ 290 h 646"/>
                    <a:gd name="T22" fmla="*/ 290 w 580"/>
                    <a:gd name="T23" fmla="*/ 0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0" h="646">
                      <a:moveTo>
                        <a:pt x="290" y="0"/>
                      </a:moveTo>
                      <a:cubicBezTo>
                        <a:pt x="290" y="0"/>
                        <a:pt x="290" y="0"/>
                        <a:pt x="290" y="0"/>
                      </a:cubicBezTo>
                      <a:cubicBezTo>
                        <a:pt x="290" y="0"/>
                        <a:pt x="290" y="0"/>
                        <a:pt x="290" y="0"/>
                      </a:cubicBezTo>
                      <a:cubicBezTo>
                        <a:pt x="290" y="0"/>
                        <a:pt x="290" y="0"/>
                        <a:pt x="289" y="0"/>
                      </a:cubicBezTo>
                      <a:cubicBezTo>
                        <a:pt x="289" y="0"/>
                        <a:pt x="289" y="0"/>
                        <a:pt x="289" y="0"/>
                      </a:cubicBezTo>
                      <a:cubicBezTo>
                        <a:pt x="129" y="0"/>
                        <a:pt x="0" y="130"/>
                        <a:pt x="0" y="290"/>
                      </a:cubicBezTo>
                      <a:cubicBezTo>
                        <a:pt x="0" y="355"/>
                        <a:pt x="21" y="416"/>
                        <a:pt x="58" y="464"/>
                      </a:cubicBezTo>
                      <a:cubicBezTo>
                        <a:pt x="84" y="499"/>
                        <a:pt x="164" y="583"/>
                        <a:pt x="175" y="646"/>
                      </a:cubicBezTo>
                      <a:cubicBezTo>
                        <a:pt x="405" y="646"/>
                        <a:pt x="405" y="646"/>
                        <a:pt x="405" y="646"/>
                      </a:cubicBezTo>
                      <a:cubicBezTo>
                        <a:pt x="415" y="583"/>
                        <a:pt x="495" y="499"/>
                        <a:pt x="521" y="464"/>
                      </a:cubicBezTo>
                      <a:cubicBezTo>
                        <a:pt x="558" y="416"/>
                        <a:pt x="580" y="355"/>
                        <a:pt x="580" y="290"/>
                      </a:cubicBezTo>
                      <a:cubicBezTo>
                        <a:pt x="580" y="130"/>
                        <a:pt x="450" y="0"/>
                        <a:pt x="290" y="0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66" name="îsļíďè"/>
                <p:cNvSpPr/>
                <p:nvPr/>
              </p:nvSpPr>
              <p:spPr bwMode="auto">
                <a:xfrm>
                  <a:off x="1555" y="1599"/>
                  <a:ext cx="401" cy="658"/>
                </a:xfrm>
                <a:custGeom>
                  <a:avLst/>
                  <a:gdLst>
                    <a:gd name="T0" fmla="*/ 165 w 169"/>
                    <a:gd name="T1" fmla="*/ 0 h 277"/>
                    <a:gd name="T2" fmla="*/ 161 w 169"/>
                    <a:gd name="T3" fmla="*/ 3 h 277"/>
                    <a:gd name="T4" fmla="*/ 159 w 169"/>
                    <a:gd name="T5" fmla="*/ 10 h 277"/>
                    <a:gd name="T6" fmla="*/ 129 w 169"/>
                    <a:gd name="T7" fmla="*/ 10 h 277"/>
                    <a:gd name="T8" fmla="*/ 123 w 169"/>
                    <a:gd name="T9" fmla="*/ 6 h 277"/>
                    <a:gd name="T10" fmla="*/ 46 w 169"/>
                    <a:gd name="T11" fmla="*/ 6 h 277"/>
                    <a:gd name="T12" fmla="*/ 41 w 169"/>
                    <a:gd name="T13" fmla="*/ 10 h 277"/>
                    <a:gd name="T14" fmla="*/ 10 w 169"/>
                    <a:gd name="T15" fmla="*/ 10 h 277"/>
                    <a:gd name="T16" fmla="*/ 9 w 169"/>
                    <a:gd name="T17" fmla="*/ 3 h 277"/>
                    <a:gd name="T18" fmla="*/ 4 w 169"/>
                    <a:gd name="T19" fmla="*/ 0 h 277"/>
                    <a:gd name="T20" fmla="*/ 1 w 169"/>
                    <a:gd name="T21" fmla="*/ 5 h 277"/>
                    <a:gd name="T22" fmla="*/ 47 w 169"/>
                    <a:gd name="T23" fmla="*/ 201 h 277"/>
                    <a:gd name="T24" fmla="*/ 41 w 169"/>
                    <a:gd name="T25" fmla="*/ 277 h 277"/>
                    <a:gd name="T26" fmla="*/ 128 w 169"/>
                    <a:gd name="T27" fmla="*/ 277 h 277"/>
                    <a:gd name="T28" fmla="*/ 122 w 169"/>
                    <a:gd name="T29" fmla="*/ 201 h 277"/>
                    <a:gd name="T30" fmla="*/ 168 w 169"/>
                    <a:gd name="T31" fmla="*/ 5 h 277"/>
                    <a:gd name="T32" fmla="*/ 165 w 169"/>
                    <a:gd name="T33" fmla="*/ 0 h 277"/>
                    <a:gd name="T34" fmla="*/ 101 w 169"/>
                    <a:gd name="T35" fmla="*/ 180 h 277"/>
                    <a:gd name="T36" fmla="*/ 69 w 169"/>
                    <a:gd name="T37" fmla="*/ 180 h 277"/>
                    <a:gd name="T38" fmla="*/ 69 w 169"/>
                    <a:gd name="T39" fmla="*/ 112 h 277"/>
                    <a:gd name="T40" fmla="*/ 101 w 169"/>
                    <a:gd name="T41" fmla="*/ 112 h 277"/>
                    <a:gd name="T42" fmla="*/ 101 w 169"/>
                    <a:gd name="T43" fmla="*/ 180 h 277"/>
                    <a:gd name="T44" fmla="*/ 119 w 169"/>
                    <a:gd name="T45" fmla="*/ 180 h 277"/>
                    <a:gd name="T46" fmla="*/ 113 w 169"/>
                    <a:gd name="T47" fmla="*/ 180 h 277"/>
                    <a:gd name="T48" fmla="*/ 113 w 169"/>
                    <a:gd name="T49" fmla="*/ 100 h 277"/>
                    <a:gd name="T50" fmla="*/ 107 w 169"/>
                    <a:gd name="T51" fmla="*/ 94 h 277"/>
                    <a:gd name="T52" fmla="*/ 101 w 169"/>
                    <a:gd name="T53" fmla="*/ 100 h 277"/>
                    <a:gd name="T54" fmla="*/ 101 w 169"/>
                    <a:gd name="T55" fmla="*/ 104 h 277"/>
                    <a:gd name="T56" fmla="*/ 69 w 169"/>
                    <a:gd name="T57" fmla="*/ 104 h 277"/>
                    <a:gd name="T58" fmla="*/ 69 w 169"/>
                    <a:gd name="T59" fmla="*/ 100 h 277"/>
                    <a:gd name="T60" fmla="*/ 63 w 169"/>
                    <a:gd name="T61" fmla="*/ 94 h 277"/>
                    <a:gd name="T62" fmla="*/ 57 w 169"/>
                    <a:gd name="T63" fmla="*/ 100 h 277"/>
                    <a:gd name="T64" fmla="*/ 57 w 169"/>
                    <a:gd name="T65" fmla="*/ 180 h 277"/>
                    <a:gd name="T66" fmla="*/ 50 w 169"/>
                    <a:gd name="T67" fmla="*/ 180 h 277"/>
                    <a:gd name="T68" fmla="*/ 11 w 169"/>
                    <a:gd name="T69" fmla="*/ 14 h 277"/>
                    <a:gd name="T70" fmla="*/ 41 w 169"/>
                    <a:gd name="T71" fmla="*/ 14 h 277"/>
                    <a:gd name="T72" fmla="*/ 46 w 169"/>
                    <a:gd name="T73" fmla="*/ 18 h 277"/>
                    <a:gd name="T74" fmla="*/ 123 w 169"/>
                    <a:gd name="T75" fmla="*/ 18 h 277"/>
                    <a:gd name="T76" fmla="*/ 129 w 169"/>
                    <a:gd name="T77" fmla="*/ 14 h 277"/>
                    <a:gd name="T78" fmla="*/ 158 w 169"/>
                    <a:gd name="T79" fmla="*/ 14 h 277"/>
                    <a:gd name="T80" fmla="*/ 119 w 169"/>
                    <a:gd name="T81" fmla="*/ 18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69" h="277">
                      <a:moveTo>
                        <a:pt x="165" y="0"/>
                      </a:moveTo>
                      <a:cubicBezTo>
                        <a:pt x="163" y="0"/>
                        <a:pt x="161" y="1"/>
                        <a:pt x="161" y="3"/>
                      </a:cubicBezTo>
                      <a:cubicBezTo>
                        <a:pt x="159" y="10"/>
                        <a:pt x="159" y="10"/>
                        <a:pt x="159" y="10"/>
                      </a:cubicBezTo>
                      <a:cubicBezTo>
                        <a:pt x="129" y="10"/>
                        <a:pt x="129" y="10"/>
                        <a:pt x="129" y="10"/>
                      </a:cubicBezTo>
                      <a:cubicBezTo>
                        <a:pt x="128" y="8"/>
                        <a:pt x="126" y="6"/>
                        <a:pt x="123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4" y="6"/>
                        <a:pt x="41" y="8"/>
                        <a:pt x="41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1"/>
                        <a:pt x="6" y="0"/>
                        <a:pt x="4" y="0"/>
                      </a:cubicBezTo>
                      <a:cubicBezTo>
                        <a:pt x="2" y="1"/>
                        <a:pt x="0" y="3"/>
                        <a:pt x="1" y="5"/>
                      </a:cubicBezTo>
                      <a:cubicBezTo>
                        <a:pt x="47" y="201"/>
                        <a:pt x="47" y="201"/>
                        <a:pt x="47" y="201"/>
                      </a:cubicBezTo>
                      <a:cubicBezTo>
                        <a:pt x="41" y="277"/>
                        <a:pt x="41" y="277"/>
                        <a:pt x="41" y="277"/>
                      </a:cubicBezTo>
                      <a:cubicBezTo>
                        <a:pt x="128" y="277"/>
                        <a:pt x="128" y="277"/>
                        <a:pt x="128" y="277"/>
                      </a:cubicBezTo>
                      <a:cubicBezTo>
                        <a:pt x="122" y="201"/>
                        <a:pt x="122" y="201"/>
                        <a:pt x="122" y="201"/>
                      </a:cubicBezTo>
                      <a:cubicBezTo>
                        <a:pt x="168" y="5"/>
                        <a:pt x="168" y="5"/>
                        <a:pt x="168" y="5"/>
                      </a:cubicBezTo>
                      <a:cubicBezTo>
                        <a:pt x="169" y="3"/>
                        <a:pt x="168" y="1"/>
                        <a:pt x="165" y="0"/>
                      </a:cubicBezTo>
                      <a:close/>
                      <a:moveTo>
                        <a:pt x="101" y="180"/>
                      </a:moveTo>
                      <a:cubicBezTo>
                        <a:pt x="69" y="180"/>
                        <a:pt x="69" y="180"/>
                        <a:pt x="69" y="180"/>
                      </a:cubicBezTo>
                      <a:cubicBezTo>
                        <a:pt x="69" y="112"/>
                        <a:pt x="69" y="112"/>
                        <a:pt x="69" y="112"/>
                      </a:cubicBezTo>
                      <a:cubicBezTo>
                        <a:pt x="101" y="112"/>
                        <a:pt x="101" y="112"/>
                        <a:pt x="101" y="112"/>
                      </a:cubicBezTo>
                      <a:lnTo>
                        <a:pt x="101" y="180"/>
                      </a:lnTo>
                      <a:close/>
                      <a:moveTo>
                        <a:pt x="119" y="180"/>
                      </a:moveTo>
                      <a:cubicBezTo>
                        <a:pt x="113" y="180"/>
                        <a:pt x="113" y="180"/>
                        <a:pt x="113" y="180"/>
                      </a:cubicBezTo>
                      <a:cubicBezTo>
                        <a:pt x="113" y="100"/>
                        <a:pt x="113" y="100"/>
                        <a:pt x="113" y="100"/>
                      </a:cubicBezTo>
                      <a:cubicBezTo>
                        <a:pt x="113" y="97"/>
                        <a:pt x="110" y="94"/>
                        <a:pt x="107" y="94"/>
                      </a:cubicBezTo>
                      <a:cubicBezTo>
                        <a:pt x="103" y="94"/>
                        <a:pt x="101" y="97"/>
                        <a:pt x="101" y="100"/>
                      </a:cubicBezTo>
                      <a:cubicBezTo>
                        <a:pt x="101" y="104"/>
                        <a:pt x="101" y="104"/>
                        <a:pt x="101" y="104"/>
                      </a:cubicBezTo>
                      <a:cubicBezTo>
                        <a:pt x="69" y="104"/>
                        <a:pt x="69" y="104"/>
                        <a:pt x="69" y="104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97"/>
                        <a:pt x="66" y="94"/>
                        <a:pt x="63" y="94"/>
                      </a:cubicBezTo>
                      <a:cubicBezTo>
                        <a:pt x="59" y="94"/>
                        <a:pt x="57" y="97"/>
                        <a:pt x="57" y="100"/>
                      </a:cubicBezTo>
                      <a:cubicBezTo>
                        <a:pt x="57" y="180"/>
                        <a:pt x="57" y="180"/>
                        <a:pt x="57" y="180"/>
                      </a:cubicBezTo>
                      <a:cubicBezTo>
                        <a:pt x="50" y="180"/>
                        <a:pt x="50" y="180"/>
                        <a:pt x="50" y="180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1" y="16"/>
                        <a:pt x="44" y="18"/>
                        <a:pt x="46" y="18"/>
                      </a:cubicBezTo>
                      <a:cubicBezTo>
                        <a:pt x="123" y="18"/>
                        <a:pt x="123" y="18"/>
                        <a:pt x="123" y="18"/>
                      </a:cubicBezTo>
                      <a:cubicBezTo>
                        <a:pt x="126" y="18"/>
                        <a:pt x="128" y="16"/>
                        <a:pt x="129" y="14"/>
                      </a:cubicBezTo>
                      <a:cubicBezTo>
                        <a:pt x="158" y="14"/>
                        <a:pt x="158" y="14"/>
                        <a:pt x="158" y="14"/>
                      </a:cubicBezTo>
                      <a:lnTo>
                        <a:pt x="119" y="180"/>
                      </a:lnTo>
                      <a:close/>
                    </a:path>
                  </a:pathLst>
                </a:custGeom>
                <a:solidFill>
                  <a:srgbClr val="D338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  <p:grpSp>
            <p:nvGrpSpPr>
              <p:cNvPr id="48" name="îśľíḓè"/>
              <p:cNvGrpSpPr>
                <a:grpSpLocks noChangeAspect="1"/>
              </p:cNvGrpSpPr>
              <p:nvPr/>
            </p:nvGrpSpPr>
            <p:grpSpPr bwMode="auto">
              <a:xfrm>
                <a:off x="2590803" y="4610106"/>
                <a:ext cx="1092200" cy="930276"/>
                <a:chOff x="3594" y="2904"/>
                <a:chExt cx="688" cy="586"/>
              </a:xfrm>
            </p:grpSpPr>
            <p:sp>
              <p:nvSpPr>
                <p:cNvPr id="49" name="íşlîḋè"/>
                <p:cNvSpPr/>
                <p:nvPr/>
              </p:nvSpPr>
              <p:spPr bwMode="auto">
                <a:xfrm>
                  <a:off x="3653" y="2907"/>
                  <a:ext cx="570" cy="497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50" name="iSḷiḍê"/>
                <p:cNvSpPr/>
                <p:nvPr/>
              </p:nvSpPr>
              <p:spPr bwMode="auto">
                <a:xfrm>
                  <a:off x="3653" y="3404"/>
                  <a:ext cx="570" cy="62"/>
                </a:xfrm>
                <a:custGeom>
                  <a:avLst/>
                  <a:gdLst>
                    <a:gd name="T0" fmla="*/ 0 w 570"/>
                    <a:gd name="T1" fmla="*/ 0 h 62"/>
                    <a:gd name="T2" fmla="*/ 570 w 570"/>
                    <a:gd name="T3" fmla="*/ 0 h 62"/>
                    <a:gd name="T4" fmla="*/ 527 w 570"/>
                    <a:gd name="T5" fmla="*/ 62 h 62"/>
                    <a:gd name="T6" fmla="*/ 43 w 570"/>
                    <a:gd name="T7" fmla="*/ 62 h 62"/>
                    <a:gd name="T8" fmla="*/ 0 w 570"/>
                    <a:gd name="T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0" h="62">
                      <a:moveTo>
                        <a:pt x="0" y="0"/>
                      </a:moveTo>
                      <a:lnTo>
                        <a:pt x="570" y="0"/>
                      </a:lnTo>
                      <a:lnTo>
                        <a:pt x="527" y="62"/>
                      </a:lnTo>
                      <a:lnTo>
                        <a:pt x="43" y="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51" name="iŝļïdé"/>
                <p:cNvSpPr/>
                <p:nvPr/>
              </p:nvSpPr>
              <p:spPr bwMode="auto">
                <a:xfrm>
                  <a:off x="3594" y="2904"/>
                  <a:ext cx="688" cy="126"/>
                </a:xfrm>
                <a:custGeom>
                  <a:avLst/>
                  <a:gdLst>
                    <a:gd name="T0" fmla="*/ 290 w 290"/>
                    <a:gd name="T1" fmla="*/ 20 h 53"/>
                    <a:gd name="T2" fmla="*/ 267 w 290"/>
                    <a:gd name="T3" fmla="*/ 41 h 53"/>
                    <a:gd name="T4" fmla="*/ 23 w 290"/>
                    <a:gd name="T5" fmla="*/ 52 h 53"/>
                    <a:gd name="T6" fmla="*/ 0 w 290"/>
                    <a:gd name="T7" fmla="*/ 33 h 53"/>
                    <a:gd name="T8" fmla="*/ 0 w 290"/>
                    <a:gd name="T9" fmla="*/ 33 h 53"/>
                    <a:gd name="T10" fmla="*/ 23 w 290"/>
                    <a:gd name="T11" fmla="*/ 12 h 53"/>
                    <a:gd name="T12" fmla="*/ 267 w 290"/>
                    <a:gd name="T13" fmla="*/ 1 h 53"/>
                    <a:gd name="T14" fmla="*/ 290 w 290"/>
                    <a:gd name="T15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3">
                      <a:moveTo>
                        <a:pt x="290" y="20"/>
                      </a:moveTo>
                      <a:cubicBezTo>
                        <a:pt x="290" y="31"/>
                        <a:pt x="280" y="40"/>
                        <a:pt x="267" y="4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3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3"/>
                        <a:pt x="23" y="12"/>
                      </a:cubicBezTo>
                      <a:cubicBezTo>
                        <a:pt x="267" y="1"/>
                        <a:pt x="267" y="1"/>
                        <a:pt x="267" y="1"/>
                      </a:cubicBezTo>
                      <a:cubicBezTo>
                        <a:pt x="280" y="0"/>
                        <a:pt x="290" y="9"/>
                        <a:pt x="290" y="20"/>
                      </a:cubicBezTo>
                      <a:close/>
                    </a:path>
                  </a:pathLst>
                </a:custGeom>
                <a:solidFill>
                  <a:srgbClr val="D338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40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52" name="îṧļiḋé"/>
                <p:cNvSpPr/>
                <p:nvPr/>
              </p:nvSpPr>
              <p:spPr bwMode="auto">
                <a:xfrm>
                  <a:off x="3594" y="3030"/>
                  <a:ext cx="688" cy="123"/>
                </a:xfrm>
                <a:custGeom>
                  <a:avLst/>
                  <a:gdLst>
                    <a:gd name="T0" fmla="*/ 290 w 290"/>
                    <a:gd name="T1" fmla="*/ 19 h 52"/>
                    <a:gd name="T2" fmla="*/ 267 w 290"/>
                    <a:gd name="T3" fmla="*/ 40 h 52"/>
                    <a:gd name="T4" fmla="*/ 23 w 290"/>
                    <a:gd name="T5" fmla="*/ 52 h 52"/>
                    <a:gd name="T6" fmla="*/ 0 w 290"/>
                    <a:gd name="T7" fmla="*/ 33 h 52"/>
                    <a:gd name="T8" fmla="*/ 0 w 290"/>
                    <a:gd name="T9" fmla="*/ 33 h 52"/>
                    <a:gd name="T10" fmla="*/ 23 w 290"/>
                    <a:gd name="T11" fmla="*/ 12 h 52"/>
                    <a:gd name="T12" fmla="*/ 267 w 290"/>
                    <a:gd name="T13" fmla="*/ 0 h 52"/>
                    <a:gd name="T14" fmla="*/ 290 w 290"/>
                    <a:gd name="T15" fmla="*/ 1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2">
                      <a:moveTo>
                        <a:pt x="290" y="19"/>
                      </a:moveTo>
                      <a:cubicBezTo>
                        <a:pt x="290" y="30"/>
                        <a:pt x="280" y="40"/>
                        <a:pt x="267" y="40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2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2"/>
                        <a:pt x="23" y="12"/>
                      </a:cubicBezTo>
                      <a:cubicBezTo>
                        <a:pt x="267" y="0"/>
                        <a:pt x="267" y="0"/>
                        <a:pt x="267" y="0"/>
                      </a:cubicBezTo>
                      <a:cubicBezTo>
                        <a:pt x="280" y="0"/>
                        <a:pt x="290" y="8"/>
                        <a:pt x="290" y="19"/>
                      </a:cubicBezTo>
                      <a:close/>
                    </a:path>
                  </a:pathLst>
                </a:custGeom>
                <a:solidFill>
                  <a:srgbClr val="D338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325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53" name="ïs1iḍé"/>
                <p:cNvSpPr/>
                <p:nvPr/>
              </p:nvSpPr>
              <p:spPr bwMode="auto">
                <a:xfrm>
                  <a:off x="3594" y="3153"/>
                  <a:ext cx="688" cy="126"/>
                </a:xfrm>
                <a:custGeom>
                  <a:avLst/>
                  <a:gdLst>
                    <a:gd name="T0" fmla="*/ 290 w 290"/>
                    <a:gd name="T1" fmla="*/ 20 h 53"/>
                    <a:gd name="T2" fmla="*/ 267 w 290"/>
                    <a:gd name="T3" fmla="*/ 41 h 53"/>
                    <a:gd name="T4" fmla="*/ 23 w 290"/>
                    <a:gd name="T5" fmla="*/ 52 h 53"/>
                    <a:gd name="T6" fmla="*/ 0 w 290"/>
                    <a:gd name="T7" fmla="*/ 33 h 53"/>
                    <a:gd name="T8" fmla="*/ 0 w 290"/>
                    <a:gd name="T9" fmla="*/ 33 h 53"/>
                    <a:gd name="T10" fmla="*/ 23 w 290"/>
                    <a:gd name="T11" fmla="*/ 12 h 53"/>
                    <a:gd name="T12" fmla="*/ 267 w 290"/>
                    <a:gd name="T13" fmla="*/ 1 h 53"/>
                    <a:gd name="T14" fmla="*/ 290 w 290"/>
                    <a:gd name="T15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3">
                      <a:moveTo>
                        <a:pt x="290" y="20"/>
                      </a:moveTo>
                      <a:cubicBezTo>
                        <a:pt x="290" y="31"/>
                        <a:pt x="280" y="40"/>
                        <a:pt x="267" y="4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3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3"/>
                        <a:pt x="23" y="12"/>
                      </a:cubicBezTo>
                      <a:cubicBezTo>
                        <a:pt x="267" y="1"/>
                        <a:pt x="267" y="1"/>
                        <a:pt x="267" y="1"/>
                      </a:cubicBezTo>
                      <a:cubicBezTo>
                        <a:pt x="280" y="0"/>
                        <a:pt x="290" y="9"/>
                        <a:pt x="290" y="20"/>
                      </a:cubicBezTo>
                      <a:close/>
                    </a:path>
                  </a:pathLst>
                </a:custGeom>
                <a:solidFill>
                  <a:srgbClr val="D338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40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54" name="işļïde"/>
                <p:cNvSpPr/>
                <p:nvPr/>
              </p:nvSpPr>
              <p:spPr bwMode="auto">
                <a:xfrm>
                  <a:off x="3594" y="3279"/>
                  <a:ext cx="688" cy="125"/>
                </a:xfrm>
                <a:custGeom>
                  <a:avLst/>
                  <a:gdLst>
                    <a:gd name="T0" fmla="*/ 290 w 290"/>
                    <a:gd name="T1" fmla="*/ 20 h 53"/>
                    <a:gd name="T2" fmla="*/ 267 w 290"/>
                    <a:gd name="T3" fmla="*/ 41 h 53"/>
                    <a:gd name="T4" fmla="*/ 23 w 290"/>
                    <a:gd name="T5" fmla="*/ 52 h 53"/>
                    <a:gd name="T6" fmla="*/ 0 w 290"/>
                    <a:gd name="T7" fmla="*/ 33 h 53"/>
                    <a:gd name="T8" fmla="*/ 0 w 290"/>
                    <a:gd name="T9" fmla="*/ 33 h 53"/>
                    <a:gd name="T10" fmla="*/ 23 w 290"/>
                    <a:gd name="T11" fmla="*/ 12 h 53"/>
                    <a:gd name="T12" fmla="*/ 267 w 290"/>
                    <a:gd name="T13" fmla="*/ 1 h 53"/>
                    <a:gd name="T14" fmla="*/ 290 w 290"/>
                    <a:gd name="T15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0" h="53">
                      <a:moveTo>
                        <a:pt x="290" y="20"/>
                      </a:moveTo>
                      <a:cubicBezTo>
                        <a:pt x="290" y="31"/>
                        <a:pt x="280" y="40"/>
                        <a:pt x="267" y="4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10" y="53"/>
                        <a:pt x="0" y="44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10" y="13"/>
                        <a:pt x="23" y="12"/>
                      </a:cubicBezTo>
                      <a:cubicBezTo>
                        <a:pt x="267" y="1"/>
                        <a:pt x="267" y="1"/>
                        <a:pt x="267" y="1"/>
                      </a:cubicBezTo>
                      <a:cubicBezTo>
                        <a:pt x="280" y="0"/>
                        <a:pt x="290" y="9"/>
                        <a:pt x="290" y="20"/>
                      </a:cubicBezTo>
                      <a:close/>
                    </a:path>
                  </a:pathLst>
                </a:custGeom>
                <a:solidFill>
                  <a:srgbClr val="D338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40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55" name="íSḷïḍé"/>
                <p:cNvSpPr/>
                <p:nvPr/>
              </p:nvSpPr>
              <p:spPr bwMode="auto">
                <a:xfrm>
                  <a:off x="3902" y="2904"/>
                  <a:ext cx="380" cy="112"/>
                </a:xfrm>
                <a:custGeom>
                  <a:avLst/>
                  <a:gdLst>
                    <a:gd name="T0" fmla="*/ 137 w 160"/>
                    <a:gd name="T1" fmla="*/ 1 h 47"/>
                    <a:gd name="T2" fmla="*/ 0 w 160"/>
                    <a:gd name="T3" fmla="*/ 7 h 47"/>
                    <a:gd name="T4" fmla="*/ 15 w 160"/>
                    <a:gd name="T5" fmla="*/ 26 h 47"/>
                    <a:gd name="T6" fmla="*/ 0 w 160"/>
                    <a:gd name="T7" fmla="*/ 47 h 47"/>
                    <a:gd name="T8" fmla="*/ 137 w 160"/>
                    <a:gd name="T9" fmla="*/ 41 h 47"/>
                    <a:gd name="T10" fmla="*/ 160 w 160"/>
                    <a:gd name="T11" fmla="*/ 20 h 47"/>
                    <a:gd name="T12" fmla="*/ 137 w 160"/>
                    <a:gd name="T1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7"/>
                        <a:pt x="15" y="15"/>
                        <a:pt x="15" y="26"/>
                      </a:cubicBezTo>
                      <a:cubicBezTo>
                        <a:pt x="15" y="37"/>
                        <a:pt x="8" y="47"/>
                        <a:pt x="0" y="47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50" y="40"/>
                        <a:pt x="160" y="31"/>
                        <a:pt x="160" y="20"/>
                      </a:cubicBezTo>
                      <a:cubicBezTo>
                        <a:pt x="160" y="9"/>
                        <a:pt x="150" y="0"/>
                        <a:pt x="137" y="1"/>
                      </a:cubicBezTo>
                      <a:close/>
                    </a:path>
                  </a:pathLst>
                </a:custGeom>
                <a:solidFill>
                  <a:srgbClr val="D338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56" name="íš1íďe"/>
                <p:cNvSpPr/>
                <p:nvPr/>
              </p:nvSpPr>
              <p:spPr bwMode="auto">
                <a:xfrm>
                  <a:off x="3902" y="3030"/>
                  <a:ext cx="380" cy="111"/>
                </a:xfrm>
                <a:custGeom>
                  <a:avLst/>
                  <a:gdLst>
                    <a:gd name="T0" fmla="*/ 137 w 160"/>
                    <a:gd name="T1" fmla="*/ 0 h 47"/>
                    <a:gd name="T2" fmla="*/ 0 w 160"/>
                    <a:gd name="T3" fmla="*/ 7 h 47"/>
                    <a:gd name="T4" fmla="*/ 15 w 160"/>
                    <a:gd name="T5" fmla="*/ 26 h 47"/>
                    <a:gd name="T6" fmla="*/ 0 w 160"/>
                    <a:gd name="T7" fmla="*/ 47 h 47"/>
                    <a:gd name="T8" fmla="*/ 137 w 160"/>
                    <a:gd name="T9" fmla="*/ 40 h 47"/>
                    <a:gd name="T10" fmla="*/ 160 w 160"/>
                    <a:gd name="T11" fmla="*/ 19 h 47"/>
                    <a:gd name="T12" fmla="*/ 137 w 160"/>
                    <a:gd name="T1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0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6"/>
                        <a:pt x="15" y="15"/>
                        <a:pt x="15" y="26"/>
                      </a:cubicBezTo>
                      <a:cubicBezTo>
                        <a:pt x="15" y="37"/>
                        <a:pt x="8" y="46"/>
                        <a:pt x="0" y="47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50" y="40"/>
                        <a:pt x="160" y="30"/>
                        <a:pt x="160" y="19"/>
                      </a:cubicBezTo>
                      <a:cubicBezTo>
                        <a:pt x="160" y="8"/>
                        <a:pt x="150" y="0"/>
                        <a:pt x="137" y="0"/>
                      </a:cubicBezTo>
                      <a:close/>
                    </a:path>
                  </a:pathLst>
                </a:custGeom>
                <a:solidFill>
                  <a:srgbClr val="D338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57" name="iš1ïḓe"/>
                <p:cNvSpPr/>
                <p:nvPr/>
              </p:nvSpPr>
              <p:spPr bwMode="auto">
                <a:xfrm>
                  <a:off x="3902" y="3153"/>
                  <a:ext cx="380" cy="111"/>
                </a:xfrm>
                <a:custGeom>
                  <a:avLst/>
                  <a:gdLst>
                    <a:gd name="T0" fmla="*/ 137 w 160"/>
                    <a:gd name="T1" fmla="*/ 1 h 47"/>
                    <a:gd name="T2" fmla="*/ 0 w 160"/>
                    <a:gd name="T3" fmla="*/ 7 h 47"/>
                    <a:gd name="T4" fmla="*/ 15 w 160"/>
                    <a:gd name="T5" fmla="*/ 27 h 47"/>
                    <a:gd name="T6" fmla="*/ 0 w 160"/>
                    <a:gd name="T7" fmla="*/ 47 h 47"/>
                    <a:gd name="T8" fmla="*/ 137 w 160"/>
                    <a:gd name="T9" fmla="*/ 41 h 47"/>
                    <a:gd name="T10" fmla="*/ 160 w 160"/>
                    <a:gd name="T11" fmla="*/ 20 h 47"/>
                    <a:gd name="T12" fmla="*/ 137 w 160"/>
                    <a:gd name="T1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7"/>
                        <a:pt x="15" y="16"/>
                        <a:pt x="15" y="27"/>
                      </a:cubicBezTo>
                      <a:cubicBezTo>
                        <a:pt x="15" y="38"/>
                        <a:pt x="8" y="47"/>
                        <a:pt x="0" y="47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50" y="40"/>
                        <a:pt x="160" y="31"/>
                        <a:pt x="160" y="20"/>
                      </a:cubicBezTo>
                      <a:cubicBezTo>
                        <a:pt x="160" y="9"/>
                        <a:pt x="150" y="0"/>
                        <a:pt x="137" y="1"/>
                      </a:cubicBezTo>
                      <a:close/>
                    </a:path>
                  </a:pathLst>
                </a:custGeom>
                <a:solidFill>
                  <a:srgbClr val="D338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58" name="ï$ļîḓe"/>
                <p:cNvSpPr/>
                <p:nvPr/>
              </p:nvSpPr>
              <p:spPr bwMode="auto">
                <a:xfrm>
                  <a:off x="3902" y="3279"/>
                  <a:ext cx="380" cy="111"/>
                </a:xfrm>
                <a:custGeom>
                  <a:avLst/>
                  <a:gdLst>
                    <a:gd name="T0" fmla="*/ 137 w 160"/>
                    <a:gd name="T1" fmla="*/ 1 h 47"/>
                    <a:gd name="T2" fmla="*/ 0 w 160"/>
                    <a:gd name="T3" fmla="*/ 7 h 47"/>
                    <a:gd name="T4" fmla="*/ 15 w 160"/>
                    <a:gd name="T5" fmla="*/ 26 h 47"/>
                    <a:gd name="T6" fmla="*/ 0 w 160"/>
                    <a:gd name="T7" fmla="*/ 47 h 47"/>
                    <a:gd name="T8" fmla="*/ 137 w 160"/>
                    <a:gd name="T9" fmla="*/ 41 h 47"/>
                    <a:gd name="T10" fmla="*/ 160 w 160"/>
                    <a:gd name="T11" fmla="*/ 20 h 47"/>
                    <a:gd name="T12" fmla="*/ 137 w 160"/>
                    <a:gd name="T1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47">
                      <a:moveTo>
                        <a:pt x="137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7"/>
                        <a:pt x="15" y="15"/>
                        <a:pt x="15" y="26"/>
                      </a:cubicBezTo>
                      <a:cubicBezTo>
                        <a:pt x="15" y="37"/>
                        <a:pt x="8" y="47"/>
                        <a:pt x="0" y="47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50" y="40"/>
                        <a:pt x="160" y="31"/>
                        <a:pt x="160" y="20"/>
                      </a:cubicBezTo>
                      <a:cubicBezTo>
                        <a:pt x="160" y="9"/>
                        <a:pt x="150" y="0"/>
                        <a:pt x="137" y="1"/>
                      </a:cubicBezTo>
                      <a:close/>
                    </a:path>
                  </a:pathLst>
                </a:custGeom>
                <a:solidFill>
                  <a:srgbClr val="D338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59" name="íṧļiḓè"/>
                <p:cNvSpPr/>
                <p:nvPr/>
              </p:nvSpPr>
              <p:spPr bwMode="auto">
                <a:xfrm>
                  <a:off x="3902" y="3376"/>
                  <a:ext cx="321" cy="28"/>
                </a:xfrm>
                <a:custGeom>
                  <a:avLst/>
                  <a:gdLst>
                    <a:gd name="T0" fmla="*/ 0 w 321"/>
                    <a:gd name="T1" fmla="*/ 28 h 28"/>
                    <a:gd name="T2" fmla="*/ 321 w 321"/>
                    <a:gd name="T3" fmla="*/ 28 h 28"/>
                    <a:gd name="T4" fmla="*/ 321 w 321"/>
                    <a:gd name="T5" fmla="*/ 0 h 28"/>
                    <a:gd name="T6" fmla="*/ 0 w 321"/>
                    <a:gd name="T7" fmla="*/ 14 h 28"/>
                    <a:gd name="T8" fmla="*/ 0 w 321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28">
                      <a:moveTo>
                        <a:pt x="0" y="28"/>
                      </a:moveTo>
                      <a:lnTo>
                        <a:pt x="321" y="28"/>
                      </a:lnTo>
                      <a:lnTo>
                        <a:pt x="321" y="0"/>
                      </a:lnTo>
                      <a:lnTo>
                        <a:pt x="0" y="14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60" name="íśļîḑê"/>
                <p:cNvSpPr/>
                <p:nvPr/>
              </p:nvSpPr>
              <p:spPr bwMode="auto">
                <a:xfrm>
                  <a:off x="3902" y="3250"/>
                  <a:ext cx="321" cy="45"/>
                </a:xfrm>
                <a:custGeom>
                  <a:avLst/>
                  <a:gdLst>
                    <a:gd name="T0" fmla="*/ 0 w 321"/>
                    <a:gd name="T1" fmla="*/ 45 h 45"/>
                    <a:gd name="T2" fmla="*/ 321 w 321"/>
                    <a:gd name="T3" fmla="*/ 31 h 45"/>
                    <a:gd name="T4" fmla="*/ 321 w 321"/>
                    <a:gd name="T5" fmla="*/ 0 h 45"/>
                    <a:gd name="T6" fmla="*/ 0 w 321"/>
                    <a:gd name="T7" fmla="*/ 17 h 45"/>
                    <a:gd name="T8" fmla="*/ 0 w 321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45">
                      <a:moveTo>
                        <a:pt x="0" y="45"/>
                      </a:moveTo>
                      <a:lnTo>
                        <a:pt x="321" y="31"/>
                      </a:lnTo>
                      <a:lnTo>
                        <a:pt x="321" y="0"/>
                      </a:lnTo>
                      <a:lnTo>
                        <a:pt x="0" y="17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61" name="iŝľïďè"/>
                <p:cNvSpPr/>
                <p:nvPr/>
              </p:nvSpPr>
              <p:spPr bwMode="auto">
                <a:xfrm>
                  <a:off x="3902" y="3001"/>
                  <a:ext cx="321" cy="45"/>
                </a:xfrm>
                <a:custGeom>
                  <a:avLst/>
                  <a:gdLst>
                    <a:gd name="T0" fmla="*/ 0 w 321"/>
                    <a:gd name="T1" fmla="*/ 15 h 45"/>
                    <a:gd name="T2" fmla="*/ 0 w 321"/>
                    <a:gd name="T3" fmla="*/ 45 h 45"/>
                    <a:gd name="T4" fmla="*/ 321 w 321"/>
                    <a:gd name="T5" fmla="*/ 29 h 45"/>
                    <a:gd name="T6" fmla="*/ 321 w 321"/>
                    <a:gd name="T7" fmla="*/ 0 h 45"/>
                    <a:gd name="T8" fmla="*/ 0 w 321"/>
                    <a:gd name="T9" fmla="*/ 1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45">
                      <a:moveTo>
                        <a:pt x="0" y="15"/>
                      </a:moveTo>
                      <a:lnTo>
                        <a:pt x="0" y="45"/>
                      </a:lnTo>
                      <a:lnTo>
                        <a:pt x="321" y="29"/>
                      </a:lnTo>
                      <a:lnTo>
                        <a:pt x="321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62" name="îṩ1ïďé"/>
                <p:cNvSpPr/>
                <p:nvPr/>
              </p:nvSpPr>
              <p:spPr bwMode="auto">
                <a:xfrm>
                  <a:off x="3902" y="3127"/>
                  <a:ext cx="321" cy="43"/>
                </a:xfrm>
                <a:custGeom>
                  <a:avLst/>
                  <a:gdLst>
                    <a:gd name="T0" fmla="*/ 0 w 321"/>
                    <a:gd name="T1" fmla="*/ 43 h 43"/>
                    <a:gd name="T2" fmla="*/ 321 w 321"/>
                    <a:gd name="T3" fmla="*/ 28 h 43"/>
                    <a:gd name="T4" fmla="*/ 321 w 321"/>
                    <a:gd name="T5" fmla="*/ 0 h 43"/>
                    <a:gd name="T6" fmla="*/ 0 w 321"/>
                    <a:gd name="T7" fmla="*/ 14 h 43"/>
                    <a:gd name="T8" fmla="*/ 0 w 32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43">
                      <a:moveTo>
                        <a:pt x="0" y="43"/>
                      </a:moveTo>
                      <a:lnTo>
                        <a:pt x="321" y="28"/>
                      </a:lnTo>
                      <a:lnTo>
                        <a:pt x="321" y="0"/>
                      </a:lnTo>
                      <a:lnTo>
                        <a:pt x="0" y="1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63" name="íṩlîďê"/>
                <p:cNvSpPr/>
                <p:nvPr/>
              </p:nvSpPr>
              <p:spPr bwMode="auto">
                <a:xfrm>
                  <a:off x="3717" y="3466"/>
                  <a:ext cx="439" cy="24"/>
                </a:xfrm>
                <a:custGeom>
                  <a:avLst/>
                  <a:gdLst>
                    <a:gd name="T0" fmla="*/ 0 w 185"/>
                    <a:gd name="T1" fmla="*/ 0 h 10"/>
                    <a:gd name="T2" fmla="*/ 0 w 185"/>
                    <a:gd name="T3" fmla="*/ 0 h 10"/>
                    <a:gd name="T4" fmla="*/ 46 w 185"/>
                    <a:gd name="T5" fmla="*/ 10 h 10"/>
                    <a:gd name="T6" fmla="*/ 140 w 185"/>
                    <a:gd name="T7" fmla="*/ 10 h 10"/>
                    <a:gd name="T8" fmla="*/ 185 w 185"/>
                    <a:gd name="T9" fmla="*/ 0 h 10"/>
                    <a:gd name="T10" fmla="*/ 185 w 185"/>
                    <a:gd name="T11" fmla="*/ 0 h 10"/>
                    <a:gd name="T12" fmla="*/ 0 w 185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5" h="1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5"/>
                        <a:pt x="21" y="10"/>
                        <a:pt x="46" y="10"/>
                      </a:cubicBezTo>
                      <a:cubicBezTo>
                        <a:pt x="140" y="10"/>
                        <a:pt x="140" y="10"/>
                        <a:pt x="140" y="10"/>
                      </a:cubicBezTo>
                      <a:cubicBezTo>
                        <a:pt x="165" y="10"/>
                        <a:pt x="185" y="5"/>
                        <a:pt x="185" y="0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  <p:sp>
              <p:nvSpPr>
                <p:cNvPr id="64" name="íṧlîḑé"/>
                <p:cNvSpPr/>
                <p:nvPr/>
              </p:nvSpPr>
              <p:spPr bwMode="auto">
                <a:xfrm>
                  <a:off x="3902" y="3404"/>
                  <a:ext cx="321" cy="62"/>
                </a:xfrm>
                <a:custGeom>
                  <a:avLst/>
                  <a:gdLst>
                    <a:gd name="T0" fmla="*/ 0 w 321"/>
                    <a:gd name="T1" fmla="*/ 62 h 62"/>
                    <a:gd name="T2" fmla="*/ 278 w 321"/>
                    <a:gd name="T3" fmla="*/ 62 h 62"/>
                    <a:gd name="T4" fmla="*/ 321 w 321"/>
                    <a:gd name="T5" fmla="*/ 0 h 62"/>
                    <a:gd name="T6" fmla="*/ 0 w 321"/>
                    <a:gd name="T7" fmla="*/ 0 h 62"/>
                    <a:gd name="T8" fmla="*/ 0 w 321"/>
                    <a:gd name="T9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62">
                      <a:moveTo>
                        <a:pt x="0" y="62"/>
                      </a:moveTo>
                      <a:lnTo>
                        <a:pt x="278" y="62"/>
                      </a:lnTo>
                      <a:lnTo>
                        <a:pt x="321" y="0"/>
                      </a:lnTo>
                      <a:lnTo>
                        <a:pt x="0" y="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/>
                </a:p>
              </p:txBody>
            </p:sp>
          </p:grpSp>
        </p:grpSp>
        <p:sp>
          <p:nvSpPr>
            <p:cNvPr id="4" name="i$1îdé"/>
            <p:cNvSpPr/>
            <p:nvPr/>
          </p:nvSpPr>
          <p:spPr bwMode="auto">
            <a:xfrm>
              <a:off x="4677691" y="2327247"/>
              <a:ext cx="2870655" cy="2715654"/>
            </a:xfrm>
            <a:custGeom>
              <a:avLst/>
              <a:gdLst>
                <a:gd name="T0" fmla="*/ 843 w 1158"/>
                <a:gd name="T1" fmla="*/ 1095 h 1095"/>
                <a:gd name="T2" fmla="*/ 1158 w 1158"/>
                <a:gd name="T3" fmla="*/ 579 h 1095"/>
                <a:gd name="T4" fmla="*/ 579 w 1158"/>
                <a:gd name="T5" fmla="*/ 0 h 1095"/>
                <a:gd name="T6" fmla="*/ 0 w 1158"/>
                <a:gd name="T7" fmla="*/ 579 h 1095"/>
                <a:gd name="T8" fmla="*/ 315 w 1158"/>
                <a:gd name="T9" fmla="*/ 1095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8" h="1095">
                  <a:moveTo>
                    <a:pt x="843" y="1095"/>
                  </a:moveTo>
                  <a:cubicBezTo>
                    <a:pt x="1030" y="999"/>
                    <a:pt x="1158" y="804"/>
                    <a:pt x="1158" y="579"/>
                  </a:cubicBezTo>
                  <a:cubicBezTo>
                    <a:pt x="1158" y="260"/>
                    <a:pt x="899" y="0"/>
                    <a:pt x="579" y="0"/>
                  </a:cubicBezTo>
                  <a:cubicBezTo>
                    <a:pt x="259" y="0"/>
                    <a:pt x="0" y="260"/>
                    <a:pt x="0" y="579"/>
                  </a:cubicBezTo>
                  <a:cubicBezTo>
                    <a:pt x="0" y="804"/>
                    <a:pt x="128" y="999"/>
                    <a:pt x="315" y="1095"/>
                  </a:cubicBezTo>
                </a:path>
              </a:pathLst>
            </a:custGeom>
            <a:noFill/>
            <a:ln w="25400" cap="flat">
              <a:solidFill>
                <a:srgbClr val="D3381C"/>
              </a:solidFill>
              <a:prstDash val="solid"/>
              <a:miter lim="800000"/>
              <a:headEnd type="oval"/>
              <a:tailEnd type="oval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5" name="îŝliḓe"/>
            <p:cNvSpPr/>
            <p:nvPr/>
          </p:nvSpPr>
          <p:spPr>
            <a:xfrm>
              <a:off x="4867399" y="4543485"/>
              <a:ext cx="473089" cy="473089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62500" lnSpcReduction="20000"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Impact" panose="020B0806030902050204" pitchFamily="34" charset="0"/>
                </a:rPr>
                <a:t>01</a:t>
              </a:r>
            </a:p>
          </p:txBody>
        </p:sp>
        <p:sp>
          <p:nvSpPr>
            <p:cNvPr id="6" name="îşliďe"/>
            <p:cNvSpPr/>
            <p:nvPr/>
          </p:nvSpPr>
          <p:spPr>
            <a:xfrm>
              <a:off x="4458427" y="3321807"/>
              <a:ext cx="473089" cy="473089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62500" lnSpcReduction="20000"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dirty="0">
                  <a:solidFill>
                    <a:schemeClr val="accent1"/>
                  </a:solidFill>
                  <a:latin typeface="Impact" panose="020B0806030902050204" pitchFamily="34" charset="0"/>
                </a:rPr>
                <a:t>02</a:t>
              </a:r>
            </a:p>
          </p:txBody>
        </p:sp>
        <p:sp>
          <p:nvSpPr>
            <p:cNvPr id="7" name="ïṣḻïḑè"/>
            <p:cNvSpPr/>
            <p:nvPr/>
          </p:nvSpPr>
          <p:spPr>
            <a:xfrm>
              <a:off x="5205678" y="2272934"/>
              <a:ext cx="473089" cy="473089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62500" lnSpcReduction="20000"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Impact" panose="020B0806030902050204" pitchFamily="34" charset="0"/>
                </a:rPr>
                <a:t>03</a:t>
              </a:r>
            </a:p>
          </p:txBody>
        </p:sp>
        <p:sp>
          <p:nvSpPr>
            <p:cNvPr id="8" name="íṧľîdê"/>
            <p:cNvSpPr/>
            <p:nvPr/>
          </p:nvSpPr>
          <p:spPr>
            <a:xfrm>
              <a:off x="6495431" y="2261938"/>
              <a:ext cx="473089" cy="473089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62500" lnSpcReduction="20000"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>
                  <a:solidFill>
                    <a:schemeClr val="tx1">
                      <a:lumMod val="50000"/>
                      <a:lumOff val="50000"/>
                    </a:schemeClr>
                  </a:solidFill>
                  <a:latin typeface="Impact" panose="020B0806030902050204" pitchFamily="34" charset="0"/>
                </a:rPr>
                <a:t>04</a:t>
              </a:r>
            </a:p>
          </p:txBody>
        </p:sp>
        <p:sp>
          <p:nvSpPr>
            <p:cNvPr id="9" name="îṩ1ïďé"/>
            <p:cNvSpPr/>
            <p:nvPr/>
          </p:nvSpPr>
          <p:spPr>
            <a:xfrm>
              <a:off x="7260484" y="3297196"/>
              <a:ext cx="473089" cy="473089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62500" lnSpcReduction="20000"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>
                  <a:solidFill>
                    <a:schemeClr val="tx1">
                      <a:lumMod val="50000"/>
                      <a:lumOff val="50000"/>
                    </a:schemeClr>
                  </a:solidFill>
                  <a:latin typeface="Impact" panose="020B0806030902050204" pitchFamily="34" charset="0"/>
                </a:rPr>
                <a:t>05</a:t>
              </a:r>
            </a:p>
          </p:txBody>
        </p:sp>
        <p:sp>
          <p:nvSpPr>
            <p:cNvPr id="10" name="íşľídè"/>
            <p:cNvSpPr/>
            <p:nvPr/>
          </p:nvSpPr>
          <p:spPr>
            <a:xfrm>
              <a:off x="6872983" y="4525681"/>
              <a:ext cx="473089" cy="473089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62500" lnSpcReduction="20000"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>
                  <a:solidFill>
                    <a:schemeClr val="tx1">
                      <a:lumMod val="50000"/>
                      <a:lumOff val="50000"/>
                    </a:schemeClr>
                  </a:solidFill>
                  <a:latin typeface="Impact" panose="020B0806030902050204" pitchFamily="34" charset="0"/>
                </a:rPr>
                <a:t>06</a:t>
              </a:r>
            </a:p>
          </p:txBody>
        </p:sp>
        <p:grpSp>
          <p:nvGrpSpPr>
            <p:cNvPr id="11" name="islidè"/>
            <p:cNvGrpSpPr/>
            <p:nvPr/>
          </p:nvGrpSpPr>
          <p:grpSpPr>
            <a:xfrm>
              <a:off x="7838300" y="1368226"/>
              <a:ext cx="3680600" cy="1308761"/>
              <a:chOff x="7838300" y="1368226"/>
              <a:chExt cx="3680600" cy="1308761"/>
            </a:xfrm>
          </p:grpSpPr>
          <p:sp>
            <p:nvSpPr>
              <p:cNvPr id="42" name="íśḷiḓê"/>
              <p:cNvSpPr/>
              <p:nvPr/>
            </p:nvSpPr>
            <p:spPr bwMode="auto">
              <a:xfrm>
                <a:off x="7857583" y="1446277"/>
                <a:ext cx="354658" cy="312462"/>
              </a:xfrm>
              <a:custGeom>
                <a:avLst/>
                <a:gdLst>
                  <a:gd name="T0" fmla="*/ 0 w 6165"/>
                  <a:gd name="T1" fmla="*/ 90 h 5440"/>
                  <a:gd name="T2" fmla="*/ 363 w 6165"/>
                  <a:gd name="T3" fmla="*/ 4624 h 5440"/>
                  <a:gd name="T4" fmla="*/ 907 w 6165"/>
                  <a:gd name="T5" fmla="*/ 4624 h 5440"/>
                  <a:gd name="T6" fmla="*/ 2901 w 6165"/>
                  <a:gd name="T7" fmla="*/ 90 h 5440"/>
                  <a:gd name="T8" fmla="*/ 861 w 6165"/>
                  <a:gd name="T9" fmla="*/ 4080 h 5440"/>
                  <a:gd name="T10" fmla="*/ 363 w 6165"/>
                  <a:gd name="T11" fmla="*/ 3581 h 5440"/>
                  <a:gd name="T12" fmla="*/ 907 w 6165"/>
                  <a:gd name="T13" fmla="*/ 3581 h 5440"/>
                  <a:gd name="T14" fmla="*/ 861 w 6165"/>
                  <a:gd name="T15" fmla="*/ 3082 h 5440"/>
                  <a:gd name="T16" fmla="*/ 363 w 6165"/>
                  <a:gd name="T17" fmla="*/ 2584 h 5440"/>
                  <a:gd name="T18" fmla="*/ 907 w 6165"/>
                  <a:gd name="T19" fmla="*/ 2584 h 5440"/>
                  <a:gd name="T20" fmla="*/ 861 w 6165"/>
                  <a:gd name="T21" fmla="*/ 2085 h 5440"/>
                  <a:gd name="T22" fmla="*/ 363 w 6165"/>
                  <a:gd name="T23" fmla="*/ 1586 h 5440"/>
                  <a:gd name="T24" fmla="*/ 907 w 6165"/>
                  <a:gd name="T25" fmla="*/ 1586 h 5440"/>
                  <a:gd name="T26" fmla="*/ 861 w 6165"/>
                  <a:gd name="T27" fmla="*/ 1088 h 5440"/>
                  <a:gd name="T28" fmla="*/ 363 w 6165"/>
                  <a:gd name="T29" fmla="*/ 589 h 5440"/>
                  <a:gd name="T30" fmla="*/ 907 w 6165"/>
                  <a:gd name="T31" fmla="*/ 589 h 5440"/>
                  <a:gd name="T32" fmla="*/ 1677 w 6165"/>
                  <a:gd name="T33" fmla="*/ 4080 h 5440"/>
                  <a:gd name="T34" fmla="*/ 1179 w 6165"/>
                  <a:gd name="T35" fmla="*/ 3581 h 5440"/>
                  <a:gd name="T36" fmla="*/ 1723 w 6165"/>
                  <a:gd name="T37" fmla="*/ 3581 h 5440"/>
                  <a:gd name="T38" fmla="*/ 1677 w 6165"/>
                  <a:gd name="T39" fmla="*/ 3082 h 5440"/>
                  <a:gd name="T40" fmla="*/ 1179 w 6165"/>
                  <a:gd name="T41" fmla="*/ 2584 h 5440"/>
                  <a:gd name="T42" fmla="*/ 1723 w 6165"/>
                  <a:gd name="T43" fmla="*/ 2584 h 5440"/>
                  <a:gd name="T44" fmla="*/ 1677 w 6165"/>
                  <a:gd name="T45" fmla="*/ 2085 h 5440"/>
                  <a:gd name="T46" fmla="*/ 1179 w 6165"/>
                  <a:gd name="T47" fmla="*/ 1586 h 5440"/>
                  <a:gd name="T48" fmla="*/ 1723 w 6165"/>
                  <a:gd name="T49" fmla="*/ 1586 h 5440"/>
                  <a:gd name="T50" fmla="*/ 1677 w 6165"/>
                  <a:gd name="T51" fmla="*/ 1088 h 5440"/>
                  <a:gd name="T52" fmla="*/ 1179 w 6165"/>
                  <a:gd name="T53" fmla="*/ 589 h 5440"/>
                  <a:gd name="T54" fmla="*/ 1723 w 6165"/>
                  <a:gd name="T55" fmla="*/ 589 h 5440"/>
                  <a:gd name="T56" fmla="*/ 2493 w 6165"/>
                  <a:gd name="T57" fmla="*/ 4080 h 5440"/>
                  <a:gd name="T58" fmla="*/ 1995 w 6165"/>
                  <a:gd name="T59" fmla="*/ 3581 h 5440"/>
                  <a:gd name="T60" fmla="*/ 2539 w 6165"/>
                  <a:gd name="T61" fmla="*/ 3581 h 5440"/>
                  <a:gd name="T62" fmla="*/ 2493 w 6165"/>
                  <a:gd name="T63" fmla="*/ 3082 h 5440"/>
                  <a:gd name="T64" fmla="*/ 1995 w 6165"/>
                  <a:gd name="T65" fmla="*/ 2584 h 5440"/>
                  <a:gd name="T66" fmla="*/ 2539 w 6165"/>
                  <a:gd name="T67" fmla="*/ 2584 h 5440"/>
                  <a:gd name="T68" fmla="*/ 2493 w 6165"/>
                  <a:gd name="T69" fmla="*/ 2085 h 5440"/>
                  <a:gd name="T70" fmla="*/ 1995 w 6165"/>
                  <a:gd name="T71" fmla="*/ 1586 h 5440"/>
                  <a:gd name="T72" fmla="*/ 2539 w 6165"/>
                  <a:gd name="T73" fmla="*/ 1586 h 5440"/>
                  <a:gd name="T74" fmla="*/ 2493 w 6165"/>
                  <a:gd name="T75" fmla="*/ 1088 h 5440"/>
                  <a:gd name="T76" fmla="*/ 1995 w 6165"/>
                  <a:gd name="T77" fmla="*/ 589 h 5440"/>
                  <a:gd name="T78" fmla="*/ 2539 w 6165"/>
                  <a:gd name="T79" fmla="*/ 589 h 5440"/>
                  <a:gd name="T80" fmla="*/ 3379 w 6165"/>
                  <a:gd name="T81" fmla="*/ 1845 h 5440"/>
                  <a:gd name="T82" fmla="*/ 3627 w 6165"/>
                  <a:gd name="T83" fmla="*/ 5440 h 5440"/>
                  <a:gd name="T84" fmla="*/ 4080 w 6165"/>
                  <a:gd name="T85" fmla="*/ 4624 h 5440"/>
                  <a:gd name="T86" fmla="*/ 6165 w 6165"/>
                  <a:gd name="T87" fmla="*/ 5440 h 5440"/>
                  <a:gd name="T88" fmla="*/ 4171 w 6165"/>
                  <a:gd name="T89" fmla="*/ 4216 h 5440"/>
                  <a:gd name="T90" fmla="*/ 3627 w 6165"/>
                  <a:gd name="T91" fmla="*/ 4216 h 5440"/>
                  <a:gd name="T92" fmla="*/ 4125 w 6165"/>
                  <a:gd name="T93" fmla="*/ 3717 h 5440"/>
                  <a:gd name="T94" fmla="*/ 4171 w 6165"/>
                  <a:gd name="T95" fmla="*/ 3218 h 5440"/>
                  <a:gd name="T96" fmla="*/ 3627 w 6165"/>
                  <a:gd name="T97" fmla="*/ 3218 h 5440"/>
                  <a:gd name="T98" fmla="*/ 4125 w 6165"/>
                  <a:gd name="T99" fmla="*/ 2720 h 5440"/>
                  <a:gd name="T100" fmla="*/ 4987 w 6165"/>
                  <a:gd name="T101" fmla="*/ 4216 h 5440"/>
                  <a:gd name="T102" fmla="*/ 4443 w 6165"/>
                  <a:gd name="T103" fmla="*/ 4216 h 5440"/>
                  <a:gd name="T104" fmla="*/ 4941 w 6165"/>
                  <a:gd name="T105" fmla="*/ 3717 h 5440"/>
                  <a:gd name="T106" fmla="*/ 4987 w 6165"/>
                  <a:gd name="T107" fmla="*/ 3218 h 5440"/>
                  <a:gd name="T108" fmla="*/ 4443 w 6165"/>
                  <a:gd name="T109" fmla="*/ 3218 h 5440"/>
                  <a:gd name="T110" fmla="*/ 4941 w 6165"/>
                  <a:gd name="T111" fmla="*/ 2720 h 5440"/>
                  <a:gd name="T112" fmla="*/ 5803 w 6165"/>
                  <a:gd name="T113" fmla="*/ 4216 h 5440"/>
                  <a:gd name="T114" fmla="*/ 5259 w 6165"/>
                  <a:gd name="T115" fmla="*/ 4216 h 5440"/>
                  <a:gd name="T116" fmla="*/ 5757 w 6165"/>
                  <a:gd name="T117" fmla="*/ 3717 h 5440"/>
                  <a:gd name="T118" fmla="*/ 5803 w 6165"/>
                  <a:gd name="T119" fmla="*/ 3218 h 5440"/>
                  <a:gd name="T120" fmla="*/ 5259 w 6165"/>
                  <a:gd name="T121" fmla="*/ 3218 h 5440"/>
                  <a:gd name="T122" fmla="*/ 5757 w 6165"/>
                  <a:gd name="T123" fmla="*/ 2720 h 5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65" h="5440">
                    <a:moveTo>
                      <a:pt x="2811" y="0"/>
                    </a:moveTo>
                    <a:lnTo>
                      <a:pt x="91" y="0"/>
                    </a:lnTo>
                    <a:cubicBezTo>
                      <a:pt x="41" y="0"/>
                      <a:pt x="0" y="40"/>
                      <a:pt x="0" y="90"/>
                    </a:cubicBezTo>
                    <a:lnTo>
                      <a:pt x="0" y="5440"/>
                    </a:lnTo>
                    <a:lnTo>
                      <a:pt x="363" y="5440"/>
                    </a:lnTo>
                    <a:lnTo>
                      <a:pt x="363" y="4624"/>
                    </a:lnTo>
                    <a:cubicBezTo>
                      <a:pt x="363" y="4574"/>
                      <a:pt x="403" y="4533"/>
                      <a:pt x="453" y="4533"/>
                    </a:cubicBezTo>
                    <a:lnTo>
                      <a:pt x="816" y="4533"/>
                    </a:lnTo>
                    <a:cubicBezTo>
                      <a:pt x="866" y="4533"/>
                      <a:pt x="907" y="4574"/>
                      <a:pt x="907" y="4624"/>
                    </a:cubicBezTo>
                    <a:lnTo>
                      <a:pt x="907" y="5440"/>
                    </a:lnTo>
                    <a:lnTo>
                      <a:pt x="2901" y="5440"/>
                    </a:lnTo>
                    <a:lnTo>
                      <a:pt x="2901" y="90"/>
                    </a:lnTo>
                    <a:cubicBezTo>
                      <a:pt x="2901" y="40"/>
                      <a:pt x="2861" y="0"/>
                      <a:pt x="2811" y="0"/>
                    </a:cubicBezTo>
                    <a:close/>
                    <a:moveTo>
                      <a:pt x="907" y="4034"/>
                    </a:moveTo>
                    <a:cubicBezTo>
                      <a:pt x="907" y="4059"/>
                      <a:pt x="886" y="4080"/>
                      <a:pt x="861" y="4080"/>
                    </a:cubicBezTo>
                    <a:lnTo>
                      <a:pt x="408" y="4080"/>
                    </a:lnTo>
                    <a:cubicBezTo>
                      <a:pt x="383" y="4080"/>
                      <a:pt x="363" y="4059"/>
                      <a:pt x="363" y="4034"/>
                    </a:cubicBezTo>
                    <a:lnTo>
                      <a:pt x="363" y="3581"/>
                    </a:lnTo>
                    <a:cubicBezTo>
                      <a:pt x="363" y="3556"/>
                      <a:pt x="383" y="3536"/>
                      <a:pt x="408" y="3536"/>
                    </a:cubicBezTo>
                    <a:lnTo>
                      <a:pt x="861" y="3536"/>
                    </a:lnTo>
                    <a:cubicBezTo>
                      <a:pt x="886" y="3536"/>
                      <a:pt x="907" y="3556"/>
                      <a:pt x="907" y="3581"/>
                    </a:cubicBezTo>
                    <a:lnTo>
                      <a:pt x="907" y="4034"/>
                    </a:lnTo>
                    <a:close/>
                    <a:moveTo>
                      <a:pt x="907" y="3037"/>
                    </a:moveTo>
                    <a:cubicBezTo>
                      <a:pt x="907" y="3062"/>
                      <a:pt x="886" y="3082"/>
                      <a:pt x="861" y="3082"/>
                    </a:cubicBezTo>
                    <a:lnTo>
                      <a:pt x="408" y="3082"/>
                    </a:lnTo>
                    <a:cubicBezTo>
                      <a:pt x="383" y="3082"/>
                      <a:pt x="363" y="3062"/>
                      <a:pt x="363" y="3037"/>
                    </a:cubicBezTo>
                    <a:lnTo>
                      <a:pt x="363" y="2584"/>
                    </a:lnTo>
                    <a:cubicBezTo>
                      <a:pt x="363" y="2559"/>
                      <a:pt x="383" y="2538"/>
                      <a:pt x="408" y="2538"/>
                    </a:cubicBezTo>
                    <a:lnTo>
                      <a:pt x="861" y="2538"/>
                    </a:lnTo>
                    <a:cubicBezTo>
                      <a:pt x="886" y="2538"/>
                      <a:pt x="907" y="2559"/>
                      <a:pt x="907" y="2584"/>
                    </a:cubicBezTo>
                    <a:lnTo>
                      <a:pt x="907" y="3037"/>
                    </a:lnTo>
                    <a:close/>
                    <a:moveTo>
                      <a:pt x="907" y="2040"/>
                    </a:moveTo>
                    <a:cubicBezTo>
                      <a:pt x="907" y="2065"/>
                      <a:pt x="886" y="2085"/>
                      <a:pt x="861" y="2085"/>
                    </a:cubicBezTo>
                    <a:lnTo>
                      <a:pt x="408" y="2085"/>
                    </a:lnTo>
                    <a:cubicBezTo>
                      <a:pt x="383" y="2085"/>
                      <a:pt x="363" y="2065"/>
                      <a:pt x="363" y="2040"/>
                    </a:cubicBezTo>
                    <a:lnTo>
                      <a:pt x="363" y="1586"/>
                    </a:lnTo>
                    <a:cubicBezTo>
                      <a:pt x="363" y="1561"/>
                      <a:pt x="383" y="1541"/>
                      <a:pt x="408" y="1541"/>
                    </a:cubicBezTo>
                    <a:lnTo>
                      <a:pt x="861" y="1541"/>
                    </a:lnTo>
                    <a:cubicBezTo>
                      <a:pt x="886" y="1541"/>
                      <a:pt x="907" y="1561"/>
                      <a:pt x="907" y="1586"/>
                    </a:cubicBezTo>
                    <a:lnTo>
                      <a:pt x="907" y="2040"/>
                    </a:lnTo>
                    <a:close/>
                    <a:moveTo>
                      <a:pt x="907" y="1042"/>
                    </a:moveTo>
                    <a:cubicBezTo>
                      <a:pt x="907" y="1067"/>
                      <a:pt x="886" y="1088"/>
                      <a:pt x="861" y="1088"/>
                    </a:cubicBezTo>
                    <a:lnTo>
                      <a:pt x="408" y="1088"/>
                    </a:lnTo>
                    <a:cubicBezTo>
                      <a:pt x="383" y="1088"/>
                      <a:pt x="363" y="1067"/>
                      <a:pt x="363" y="1042"/>
                    </a:cubicBezTo>
                    <a:lnTo>
                      <a:pt x="363" y="589"/>
                    </a:lnTo>
                    <a:cubicBezTo>
                      <a:pt x="363" y="564"/>
                      <a:pt x="383" y="544"/>
                      <a:pt x="408" y="544"/>
                    </a:cubicBezTo>
                    <a:lnTo>
                      <a:pt x="861" y="544"/>
                    </a:lnTo>
                    <a:cubicBezTo>
                      <a:pt x="886" y="544"/>
                      <a:pt x="907" y="564"/>
                      <a:pt x="907" y="589"/>
                    </a:cubicBezTo>
                    <a:lnTo>
                      <a:pt x="907" y="1042"/>
                    </a:lnTo>
                    <a:close/>
                    <a:moveTo>
                      <a:pt x="1723" y="4034"/>
                    </a:moveTo>
                    <a:cubicBezTo>
                      <a:pt x="1723" y="4059"/>
                      <a:pt x="1702" y="4080"/>
                      <a:pt x="1677" y="4080"/>
                    </a:cubicBezTo>
                    <a:lnTo>
                      <a:pt x="1224" y="4080"/>
                    </a:lnTo>
                    <a:cubicBezTo>
                      <a:pt x="1199" y="4080"/>
                      <a:pt x="1179" y="4059"/>
                      <a:pt x="1179" y="4034"/>
                    </a:cubicBezTo>
                    <a:lnTo>
                      <a:pt x="1179" y="3581"/>
                    </a:lnTo>
                    <a:cubicBezTo>
                      <a:pt x="1179" y="3556"/>
                      <a:pt x="1199" y="3536"/>
                      <a:pt x="1224" y="3536"/>
                    </a:cubicBezTo>
                    <a:lnTo>
                      <a:pt x="1677" y="3536"/>
                    </a:lnTo>
                    <a:cubicBezTo>
                      <a:pt x="1702" y="3536"/>
                      <a:pt x="1723" y="3556"/>
                      <a:pt x="1723" y="3581"/>
                    </a:cubicBezTo>
                    <a:lnTo>
                      <a:pt x="1723" y="4034"/>
                    </a:lnTo>
                    <a:close/>
                    <a:moveTo>
                      <a:pt x="1723" y="3037"/>
                    </a:moveTo>
                    <a:cubicBezTo>
                      <a:pt x="1723" y="3062"/>
                      <a:pt x="1702" y="3082"/>
                      <a:pt x="1677" y="3082"/>
                    </a:cubicBezTo>
                    <a:lnTo>
                      <a:pt x="1224" y="3082"/>
                    </a:lnTo>
                    <a:cubicBezTo>
                      <a:pt x="1199" y="3082"/>
                      <a:pt x="1179" y="3062"/>
                      <a:pt x="1179" y="3037"/>
                    </a:cubicBezTo>
                    <a:lnTo>
                      <a:pt x="1179" y="2584"/>
                    </a:lnTo>
                    <a:cubicBezTo>
                      <a:pt x="1179" y="2559"/>
                      <a:pt x="1199" y="2538"/>
                      <a:pt x="1224" y="2538"/>
                    </a:cubicBezTo>
                    <a:lnTo>
                      <a:pt x="1677" y="2538"/>
                    </a:lnTo>
                    <a:cubicBezTo>
                      <a:pt x="1702" y="2538"/>
                      <a:pt x="1723" y="2559"/>
                      <a:pt x="1723" y="2584"/>
                    </a:cubicBezTo>
                    <a:lnTo>
                      <a:pt x="1723" y="3037"/>
                    </a:lnTo>
                    <a:close/>
                    <a:moveTo>
                      <a:pt x="1723" y="2040"/>
                    </a:moveTo>
                    <a:cubicBezTo>
                      <a:pt x="1723" y="2065"/>
                      <a:pt x="1702" y="2085"/>
                      <a:pt x="1677" y="2085"/>
                    </a:cubicBezTo>
                    <a:lnTo>
                      <a:pt x="1224" y="2085"/>
                    </a:lnTo>
                    <a:cubicBezTo>
                      <a:pt x="1199" y="2085"/>
                      <a:pt x="1179" y="2065"/>
                      <a:pt x="1179" y="2040"/>
                    </a:cubicBezTo>
                    <a:lnTo>
                      <a:pt x="1179" y="1586"/>
                    </a:lnTo>
                    <a:cubicBezTo>
                      <a:pt x="1179" y="1561"/>
                      <a:pt x="1199" y="1541"/>
                      <a:pt x="1224" y="1541"/>
                    </a:cubicBezTo>
                    <a:lnTo>
                      <a:pt x="1677" y="1541"/>
                    </a:lnTo>
                    <a:cubicBezTo>
                      <a:pt x="1702" y="1541"/>
                      <a:pt x="1723" y="1561"/>
                      <a:pt x="1723" y="1586"/>
                    </a:cubicBezTo>
                    <a:lnTo>
                      <a:pt x="1723" y="2040"/>
                    </a:lnTo>
                    <a:close/>
                    <a:moveTo>
                      <a:pt x="1723" y="1042"/>
                    </a:moveTo>
                    <a:cubicBezTo>
                      <a:pt x="1723" y="1067"/>
                      <a:pt x="1702" y="1088"/>
                      <a:pt x="1677" y="1088"/>
                    </a:cubicBezTo>
                    <a:lnTo>
                      <a:pt x="1224" y="1088"/>
                    </a:lnTo>
                    <a:cubicBezTo>
                      <a:pt x="1199" y="1088"/>
                      <a:pt x="1179" y="1067"/>
                      <a:pt x="1179" y="1042"/>
                    </a:cubicBezTo>
                    <a:lnTo>
                      <a:pt x="1179" y="589"/>
                    </a:lnTo>
                    <a:cubicBezTo>
                      <a:pt x="1179" y="564"/>
                      <a:pt x="1199" y="544"/>
                      <a:pt x="1224" y="544"/>
                    </a:cubicBezTo>
                    <a:lnTo>
                      <a:pt x="1677" y="544"/>
                    </a:lnTo>
                    <a:cubicBezTo>
                      <a:pt x="1702" y="544"/>
                      <a:pt x="1723" y="564"/>
                      <a:pt x="1723" y="589"/>
                    </a:cubicBezTo>
                    <a:lnTo>
                      <a:pt x="1723" y="1042"/>
                    </a:lnTo>
                    <a:close/>
                    <a:moveTo>
                      <a:pt x="2539" y="4034"/>
                    </a:moveTo>
                    <a:cubicBezTo>
                      <a:pt x="2539" y="4059"/>
                      <a:pt x="2518" y="4080"/>
                      <a:pt x="2493" y="4080"/>
                    </a:cubicBezTo>
                    <a:lnTo>
                      <a:pt x="2040" y="4080"/>
                    </a:lnTo>
                    <a:cubicBezTo>
                      <a:pt x="2015" y="4080"/>
                      <a:pt x="1995" y="4059"/>
                      <a:pt x="1995" y="4034"/>
                    </a:cubicBezTo>
                    <a:lnTo>
                      <a:pt x="1995" y="3581"/>
                    </a:lnTo>
                    <a:cubicBezTo>
                      <a:pt x="1995" y="3556"/>
                      <a:pt x="2015" y="3536"/>
                      <a:pt x="2040" y="3536"/>
                    </a:cubicBezTo>
                    <a:lnTo>
                      <a:pt x="2493" y="3536"/>
                    </a:lnTo>
                    <a:cubicBezTo>
                      <a:pt x="2518" y="3536"/>
                      <a:pt x="2539" y="3556"/>
                      <a:pt x="2539" y="3581"/>
                    </a:cubicBezTo>
                    <a:lnTo>
                      <a:pt x="2539" y="4034"/>
                    </a:lnTo>
                    <a:close/>
                    <a:moveTo>
                      <a:pt x="2539" y="3037"/>
                    </a:moveTo>
                    <a:cubicBezTo>
                      <a:pt x="2539" y="3062"/>
                      <a:pt x="2518" y="3082"/>
                      <a:pt x="2493" y="3082"/>
                    </a:cubicBezTo>
                    <a:lnTo>
                      <a:pt x="2040" y="3082"/>
                    </a:lnTo>
                    <a:cubicBezTo>
                      <a:pt x="2015" y="3082"/>
                      <a:pt x="1995" y="3062"/>
                      <a:pt x="1995" y="3037"/>
                    </a:cubicBezTo>
                    <a:lnTo>
                      <a:pt x="1995" y="2584"/>
                    </a:lnTo>
                    <a:cubicBezTo>
                      <a:pt x="1995" y="2559"/>
                      <a:pt x="2015" y="2538"/>
                      <a:pt x="2040" y="2538"/>
                    </a:cubicBezTo>
                    <a:lnTo>
                      <a:pt x="2493" y="2538"/>
                    </a:lnTo>
                    <a:cubicBezTo>
                      <a:pt x="2518" y="2538"/>
                      <a:pt x="2539" y="2559"/>
                      <a:pt x="2539" y="2584"/>
                    </a:cubicBezTo>
                    <a:lnTo>
                      <a:pt x="2539" y="3037"/>
                    </a:lnTo>
                    <a:close/>
                    <a:moveTo>
                      <a:pt x="2539" y="2040"/>
                    </a:moveTo>
                    <a:cubicBezTo>
                      <a:pt x="2539" y="2065"/>
                      <a:pt x="2518" y="2085"/>
                      <a:pt x="2493" y="2085"/>
                    </a:cubicBezTo>
                    <a:lnTo>
                      <a:pt x="2040" y="2085"/>
                    </a:lnTo>
                    <a:cubicBezTo>
                      <a:pt x="2015" y="2085"/>
                      <a:pt x="1995" y="2065"/>
                      <a:pt x="1995" y="2040"/>
                    </a:cubicBezTo>
                    <a:lnTo>
                      <a:pt x="1995" y="1586"/>
                    </a:lnTo>
                    <a:cubicBezTo>
                      <a:pt x="1995" y="1561"/>
                      <a:pt x="2015" y="1541"/>
                      <a:pt x="2040" y="1541"/>
                    </a:cubicBezTo>
                    <a:lnTo>
                      <a:pt x="2493" y="1541"/>
                    </a:lnTo>
                    <a:cubicBezTo>
                      <a:pt x="2518" y="1541"/>
                      <a:pt x="2539" y="1561"/>
                      <a:pt x="2539" y="1586"/>
                    </a:cubicBezTo>
                    <a:lnTo>
                      <a:pt x="2539" y="2040"/>
                    </a:lnTo>
                    <a:close/>
                    <a:moveTo>
                      <a:pt x="2539" y="1042"/>
                    </a:moveTo>
                    <a:cubicBezTo>
                      <a:pt x="2539" y="1067"/>
                      <a:pt x="2518" y="1088"/>
                      <a:pt x="2493" y="1088"/>
                    </a:cubicBezTo>
                    <a:lnTo>
                      <a:pt x="2040" y="1088"/>
                    </a:lnTo>
                    <a:cubicBezTo>
                      <a:pt x="2015" y="1088"/>
                      <a:pt x="1995" y="1067"/>
                      <a:pt x="1995" y="1042"/>
                    </a:cubicBezTo>
                    <a:lnTo>
                      <a:pt x="1995" y="589"/>
                    </a:lnTo>
                    <a:cubicBezTo>
                      <a:pt x="1995" y="564"/>
                      <a:pt x="2015" y="544"/>
                      <a:pt x="2040" y="544"/>
                    </a:cubicBezTo>
                    <a:lnTo>
                      <a:pt x="2493" y="544"/>
                    </a:lnTo>
                    <a:cubicBezTo>
                      <a:pt x="2518" y="544"/>
                      <a:pt x="2539" y="564"/>
                      <a:pt x="2539" y="589"/>
                    </a:cubicBezTo>
                    <a:lnTo>
                      <a:pt x="2539" y="1042"/>
                    </a:lnTo>
                    <a:close/>
                    <a:moveTo>
                      <a:pt x="6099" y="2610"/>
                    </a:moveTo>
                    <a:lnTo>
                      <a:pt x="3379" y="1845"/>
                    </a:lnTo>
                    <a:cubicBezTo>
                      <a:pt x="3321" y="1829"/>
                      <a:pt x="3264" y="1873"/>
                      <a:pt x="3264" y="1933"/>
                    </a:cubicBezTo>
                    <a:lnTo>
                      <a:pt x="3264" y="5440"/>
                    </a:lnTo>
                    <a:lnTo>
                      <a:pt x="3627" y="5440"/>
                    </a:lnTo>
                    <a:lnTo>
                      <a:pt x="3627" y="4714"/>
                    </a:lnTo>
                    <a:cubicBezTo>
                      <a:pt x="3627" y="4664"/>
                      <a:pt x="3667" y="4624"/>
                      <a:pt x="3717" y="4624"/>
                    </a:cubicBezTo>
                    <a:lnTo>
                      <a:pt x="4080" y="4624"/>
                    </a:lnTo>
                    <a:cubicBezTo>
                      <a:pt x="4130" y="4624"/>
                      <a:pt x="4171" y="4664"/>
                      <a:pt x="4171" y="4714"/>
                    </a:cubicBezTo>
                    <a:lnTo>
                      <a:pt x="4171" y="5440"/>
                    </a:lnTo>
                    <a:lnTo>
                      <a:pt x="6165" y="5440"/>
                    </a:lnTo>
                    <a:lnTo>
                      <a:pt x="6165" y="2698"/>
                    </a:lnTo>
                    <a:cubicBezTo>
                      <a:pt x="6165" y="2657"/>
                      <a:pt x="6138" y="2621"/>
                      <a:pt x="6099" y="2610"/>
                    </a:cubicBezTo>
                    <a:close/>
                    <a:moveTo>
                      <a:pt x="4171" y="4216"/>
                    </a:moveTo>
                    <a:cubicBezTo>
                      <a:pt x="4171" y="4241"/>
                      <a:pt x="4150" y="4261"/>
                      <a:pt x="4125" y="4261"/>
                    </a:cubicBezTo>
                    <a:lnTo>
                      <a:pt x="3672" y="4261"/>
                    </a:lnTo>
                    <a:cubicBezTo>
                      <a:pt x="3647" y="4261"/>
                      <a:pt x="3627" y="4241"/>
                      <a:pt x="3627" y="4216"/>
                    </a:cubicBezTo>
                    <a:lnTo>
                      <a:pt x="3627" y="3762"/>
                    </a:lnTo>
                    <a:cubicBezTo>
                      <a:pt x="3627" y="3737"/>
                      <a:pt x="3647" y="3717"/>
                      <a:pt x="3672" y="3717"/>
                    </a:cubicBezTo>
                    <a:lnTo>
                      <a:pt x="4125" y="3717"/>
                    </a:lnTo>
                    <a:cubicBezTo>
                      <a:pt x="4150" y="3717"/>
                      <a:pt x="4171" y="3737"/>
                      <a:pt x="4171" y="3762"/>
                    </a:cubicBezTo>
                    <a:lnTo>
                      <a:pt x="4171" y="4216"/>
                    </a:lnTo>
                    <a:close/>
                    <a:moveTo>
                      <a:pt x="4171" y="3218"/>
                    </a:moveTo>
                    <a:cubicBezTo>
                      <a:pt x="4171" y="3243"/>
                      <a:pt x="4150" y="3264"/>
                      <a:pt x="4125" y="3264"/>
                    </a:cubicBezTo>
                    <a:lnTo>
                      <a:pt x="3672" y="3264"/>
                    </a:lnTo>
                    <a:cubicBezTo>
                      <a:pt x="3647" y="3264"/>
                      <a:pt x="3627" y="3243"/>
                      <a:pt x="3627" y="3218"/>
                    </a:cubicBezTo>
                    <a:lnTo>
                      <a:pt x="3627" y="2765"/>
                    </a:lnTo>
                    <a:cubicBezTo>
                      <a:pt x="3627" y="2740"/>
                      <a:pt x="3647" y="2720"/>
                      <a:pt x="3672" y="2720"/>
                    </a:cubicBezTo>
                    <a:lnTo>
                      <a:pt x="4125" y="2720"/>
                    </a:lnTo>
                    <a:cubicBezTo>
                      <a:pt x="4150" y="2720"/>
                      <a:pt x="4171" y="2740"/>
                      <a:pt x="4171" y="2765"/>
                    </a:cubicBezTo>
                    <a:lnTo>
                      <a:pt x="4171" y="3218"/>
                    </a:lnTo>
                    <a:close/>
                    <a:moveTo>
                      <a:pt x="4987" y="4216"/>
                    </a:moveTo>
                    <a:cubicBezTo>
                      <a:pt x="4987" y="4241"/>
                      <a:pt x="4966" y="4261"/>
                      <a:pt x="4941" y="4261"/>
                    </a:cubicBezTo>
                    <a:lnTo>
                      <a:pt x="4488" y="4261"/>
                    </a:lnTo>
                    <a:cubicBezTo>
                      <a:pt x="4463" y="4261"/>
                      <a:pt x="4443" y="4241"/>
                      <a:pt x="4443" y="4216"/>
                    </a:cubicBezTo>
                    <a:lnTo>
                      <a:pt x="4443" y="3762"/>
                    </a:lnTo>
                    <a:cubicBezTo>
                      <a:pt x="4443" y="3737"/>
                      <a:pt x="4463" y="3717"/>
                      <a:pt x="4488" y="3717"/>
                    </a:cubicBezTo>
                    <a:lnTo>
                      <a:pt x="4941" y="3717"/>
                    </a:lnTo>
                    <a:cubicBezTo>
                      <a:pt x="4966" y="3717"/>
                      <a:pt x="4987" y="3737"/>
                      <a:pt x="4987" y="3762"/>
                    </a:cubicBezTo>
                    <a:lnTo>
                      <a:pt x="4987" y="4216"/>
                    </a:lnTo>
                    <a:close/>
                    <a:moveTo>
                      <a:pt x="4987" y="3218"/>
                    </a:moveTo>
                    <a:cubicBezTo>
                      <a:pt x="4987" y="3243"/>
                      <a:pt x="4966" y="3264"/>
                      <a:pt x="4941" y="3264"/>
                    </a:cubicBezTo>
                    <a:lnTo>
                      <a:pt x="4488" y="3264"/>
                    </a:lnTo>
                    <a:cubicBezTo>
                      <a:pt x="4463" y="3264"/>
                      <a:pt x="4443" y="3243"/>
                      <a:pt x="4443" y="3218"/>
                    </a:cubicBezTo>
                    <a:lnTo>
                      <a:pt x="4443" y="2765"/>
                    </a:lnTo>
                    <a:cubicBezTo>
                      <a:pt x="4443" y="2740"/>
                      <a:pt x="4463" y="2720"/>
                      <a:pt x="4488" y="2720"/>
                    </a:cubicBezTo>
                    <a:lnTo>
                      <a:pt x="4941" y="2720"/>
                    </a:lnTo>
                    <a:cubicBezTo>
                      <a:pt x="4966" y="2720"/>
                      <a:pt x="4987" y="2740"/>
                      <a:pt x="4987" y="2765"/>
                    </a:cubicBezTo>
                    <a:lnTo>
                      <a:pt x="4987" y="3218"/>
                    </a:lnTo>
                    <a:close/>
                    <a:moveTo>
                      <a:pt x="5803" y="4216"/>
                    </a:moveTo>
                    <a:cubicBezTo>
                      <a:pt x="5803" y="4241"/>
                      <a:pt x="5782" y="4261"/>
                      <a:pt x="5757" y="4261"/>
                    </a:cubicBezTo>
                    <a:lnTo>
                      <a:pt x="5304" y="4261"/>
                    </a:lnTo>
                    <a:cubicBezTo>
                      <a:pt x="5279" y="4261"/>
                      <a:pt x="5259" y="4241"/>
                      <a:pt x="5259" y="4216"/>
                    </a:cubicBezTo>
                    <a:lnTo>
                      <a:pt x="5259" y="3762"/>
                    </a:lnTo>
                    <a:cubicBezTo>
                      <a:pt x="5259" y="3737"/>
                      <a:pt x="5279" y="3717"/>
                      <a:pt x="5304" y="3717"/>
                    </a:cubicBezTo>
                    <a:lnTo>
                      <a:pt x="5757" y="3717"/>
                    </a:lnTo>
                    <a:cubicBezTo>
                      <a:pt x="5782" y="3717"/>
                      <a:pt x="5803" y="3737"/>
                      <a:pt x="5803" y="3762"/>
                    </a:cubicBezTo>
                    <a:lnTo>
                      <a:pt x="5803" y="4216"/>
                    </a:lnTo>
                    <a:close/>
                    <a:moveTo>
                      <a:pt x="5803" y="3218"/>
                    </a:moveTo>
                    <a:cubicBezTo>
                      <a:pt x="5803" y="3243"/>
                      <a:pt x="5782" y="3264"/>
                      <a:pt x="5757" y="3264"/>
                    </a:cubicBezTo>
                    <a:lnTo>
                      <a:pt x="5304" y="3264"/>
                    </a:lnTo>
                    <a:cubicBezTo>
                      <a:pt x="5279" y="3264"/>
                      <a:pt x="5259" y="3243"/>
                      <a:pt x="5259" y="3218"/>
                    </a:cubicBezTo>
                    <a:lnTo>
                      <a:pt x="5259" y="2765"/>
                    </a:lnTo>
                    <a:cubicBezTo>
                      <a:pt x="5259" y="2740"/>
                      <a:pt x="5279" y="2720"/>
                      <a:pt x="5304" y="2720"/>
                    </a:cubicBezTo>
                    <a:lnTo>
                      <a:pt x="5757" y="2720"/>
                    </a:lnTo>
                    <a:cubicBezTo>
                      <a:pt x="5782" y="2720"/>
                      <a:pt x="5803" y="2740"/>
                      <a:pt x="5803" y="2765"/>
                    </a:cubicBezTo>
                    <a:lnTo>
                      <a:pt x="5803" y="3218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43" name="ïṧliḑé"/>
              <p:cNvGrpSpPr/>
              <p:nvPr/>
            </p:nvGrpSpPr>
            <p:grpSpPr>
              <a:xfrm>
                <a:off x="8084242" y="1368226"/>
                <a:ext cx="3421582" cy="1308761"/>
                <a:chOff x="8211000" y="1130300"/>
                <a:chExt cx="3307900" cy="1308761"/>
              </a:xfrm>
            </p:grpSpPr>
            <p:sp>
              <p:nvSpPr>
                <p:cNvPr id="45" name="î$ḷiḑê"/>
                <p:cNvSpPr txBox="1"/>
                <p:nvPr/>
              </p:nvSpPr>
              <p:spPr bwMode="auto">
                <a:xfrm>
                  <a:off x="8211000" y="1130300"/>
                  <a:ext cx="3307900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  <p:sp>
              <p:nvSpPr>
                <p:cNvPr id="46" name="ïSļïḋè"/>
                <p:cNvSpPr/>
                <p:nvPr/>
              </p:nvSpPr>
              <p:spPr bwMode="auto">
                <a:xfrm>
                  <a:off x="8211000" y="1572106"/>
                  <a:ext cx="3307900" cy="8669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 algn="r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 algn="r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  <p:cxnSp>
            <p:nvCxnSpPr>
              <p:cNvPr id="44" name="直接连接符 43"/>
              <p:cNvCxnSpPr/>
              <p:nvPr/>
            </p:nvCxnSpPr>
            <p:spPr>
              <a:xfrm>
                <a:off x="7838300" y="1810031"/>
                <a:ext cx="3680600" cy="0"/>
              </a:xfrm>
              <a:prstGeom prst="line">
                <a:avLst/>
              </a:prstGeom>
              <a:ln w="3175" cap="rnd">
                <a:solidFill>
                  <a:schemeClr val="bg1">
                    <a:lumMod val="85000"/>
                  </a:schemeClr>
                </a:solidFill>
                <a:round/>
                <a:headEnd type="none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" name="íŝḷidê"/>
            <p:cNvGrpSpPr/>
            <p:nvPr/>
          </p:nvGrpSpPr>
          <p:grpSpPr>
            <a:xfrm>
              <a:off x="660400" y="1368226"/>
              <a:ext cx="3680600" cy="1308761"/>
              <a:chOff x="660400" y="1368226"/>
              <a:chExt cx="3680600" cy="1308761"/>
            </a:xfrm>
          </p:grpSpPr>
          <p:grpSp>
            <p:nvGrpSpPr>
              <p:cNvPr id="37" name="îš1îḋê"/>
              <p:cNvGrpSpPr/>
              <p:nvPr/>
            </p:nvGrpSpPr>
            <p:grpSpPr>
              <a:xfrm>
                <a:off x="660400" y="1368226"/>
                <a:ext cx="3421582" cy="1308761"/>
                <a:chOff x="8211000" y="1130300"/>
                <a:chExt cx="3307900" cy="1308761"/>
              </a:xfrm>
            </p:grpSpPr>
            <p:sp>
              <p:nvSpPr>
                <p:cNvPr id="40" name="íşļîḑè"/>
                <p:cNvSpPr txBox="1"/>
                <p:nvPr/>
              </p:nvSpPr>
              <p:spPr bwMode="auto">
                <a:xfrm>
                  <a:off x="8211000" y="1130300"/>
                  <a:ext cx="3307900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  <p:sp>
              <p:nvSpPr>
                <p:cNvPr id="41" name="ïş1îďê"/>
                <p:cNvSpPr/>
                <p:nvPr/>
              </p:nvSpPr>
              <p:spPr bwMode="auto">
                <a:xfrm>
                  <a:off x="8211000" y="1572106"/>
                  <a:ext cx="3307900" cy="8669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  <p:cxnSp>
            <p:nvCxnSpPr>
              <p:cNvPr id="38" name="直接连接符 37"/>
              <p:cNvCxnSpPr/>
              <p:nvPr/>
            </p:nvCxnSpPr>
            <p:spPr>
              <a:xfrm>
                <a:off x="660400" y="1810031"/>
                <a:ext cx="3680600" cy="0"/>
              </a:xfrm>
              <a:prstGeom prst="line">
                <a:avLst/>
              </a:prstGeom>
              <a:ln w="3175" cap="rnd">
                <a:solidFill>
                  <a:schemeClr val="bg1">
                    <a:lumMod val="85000"/>
                  </a:schemeClr>
                </a:solidFill>
                <a:round/>
                <a:headEnd type="none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ïṥľîḓè"/>
              <p:cNvSpPr/>
              <p:nvPr/>
            </p:nvSpPr>
            <p:spPr bwMode="auto">
              <a:xfrm>
                <a:off x="3982380" y="1446277"/>
                <a:ext cx="358620" cy="315953"/>
              </a:xfrm>
              <a:custGeom>
                <a:avLst/>
                <a:gdLst>
                  <a:gd name="T0" fmla="*/ 0 w 6165"/>
                  <a:gd name="T1" fmla="*/ 90 h 5440"/>
                  <a:gd name="T2" fmla="*/ 363 w 6165"/>
                  <a:gd name="T3" fmla="*/ 4624 h 5440"/>
                  <a:gd name="T4" fmla="*/ 907 w 6165"/>
                  <a:gd name="T5" fmla="*/ 4624 h 5440"/>
                  <a:gd name="T6" fmla="*/ 2901 w 6165"/>
                  <a:gd name="T7" fmla="*/ 90 h 5440"/>
                  <a:gd name="T8" fmla="*/ 861 w 6165"/>
                  <a:gd name="T9" fmla="*/ 4080 h 5440"/>
                  <a:gd name="T10" fmla="*/ 363 w 6165"/>
                  <a:gd name="T11" fmla="*/ 3581 h 5440"/>
                  <a:gd name="T12" fmla="*/ 907 w 6165"/>
                  <a:gd name="T13" fmla="*/ 3581 h 5440"/>
                  <a:gd name="T14" fmla="*/ 861 w 6165"/>
                  <a:gd name="T15" fmla="*/ 3082 h 5440"/>
                  <a:gd name="T16" fmla="*/ 363 w 6165"/>
                  <a:gd name="T17" fmla="*/ 2584 h 5440"/>
                  <a:gd name="T18" fmla="*/ 907 w 6165"/>
                  <a:gd name="T19" fmla="*/ 2584 h 5440"/>
                  <a:gd name="T20" fmla="*/ 861 w 6165"/>
                  <a:gd name="T21" fmla="*/ 2085 h 5440"/>
                  <a:gd name="T22" fmla="*/ 363 w 6165"/>
                  <a:gd name="T23" fmla="*/ 1586 h 5440"/>
                  <a:gd name="T24" fmla="*/ 907 w 6165"/>
                  <a:gd name="T25" fmla="*/ 1586 h 5440"/>
                  <a:gd name="T26" fmla="*/ 861 w 6165"/>
                  <a:gd name="T27" fmla="*/ 1088 h 5440"/>
                  <a:gd name="T28" fmla="*/ 363 w 6165"/>
                  <a:gd name="T29" fmla="*/ 589 h 5440"/>
                  <a:gd name="T30" fmla="*/ 907 w 6165"/>
                  <a:gd name="T31" fmla="*/ 589 h 5440"/>
                  <a:gd name="T32" fmla="*/ 1677 w 6165"/>
                  <a:gd name="T33" fmla="*/ 4080 h 5440"/>
                  <a:gd name="T34" fmla="*/ 1179 w 6165"/>
                  <a:gd name="T35" fmla="*/ 3581 h 5440"/>
                  <a:gd name="T36" fmla="*/ 1723 w 6165"/>
                  <a:gd name="T37" fmla="*/ 3581 h 5440"/>
                  <a:gd name="T38" fmla="*/ 1677 w 6165"/>
                  <a:gd name="T39" fmla="*/ 3082 h 5440"/>
                  <a:gd name="T40" fmla="*/ 1179 w 6165"/>
                  <a:gd name="T41" fmla="*/ 2584 h 5440"/>
                  <a:gd name="T42" fmla="*/ 1723 w 6165"/>
                  <a:gd name="T43" fmla="*/ 2584 h 5440"/>
                  <a:gd name="T44" fmla="*/ 1677 w 6165"/>
                  <a:gd name="T45" fmla="*/ 2085 h 5440"/>
                  <a:gd name="T46" fmla="*/ 1179 w 6165"/>
                  <a:gd name="T47" fmla="*/ 1586 h 5440"/>
                  <a:gd name="T48" fmla="*/ 1723 w 6165"/>
                  <a:gd name="T49" fmla="*/ 1586 h 5440"/>
                  <a:gd name="T50" fmla="*/ 1677 w 6165"/>
                  <a:gd name="T51" fmla="*/ 1088 h 5440"/>
                  <a:gd name="T52" fmla="*/ 1179 w 6165"/>
                  <a:gd name="T53" fmla="*/ 589 h 5440"/>
                  <a:gd name="T54" fmla="*/ 1723 w 6165"/>
                  <a:gd name="T55" fmla="*/ 589 h 5440"/>
                  <a:gd name="T56" fmla="*/ 2493 w 6165"/>
                  <a:gd name="T57" fmla="*/ 4080 h 5440"/>
                  <a:gd name="T58" fmla="*/ 1995 w 6165"/>
                  <a:gd name="T59" fmla="*/ 3581 h 5440"/>
                  <a:gd name="T60" fmla="*/ 2539 w 6165"/>
                  <a:gd name="T61" fmla="*/ 3581 h 5440"/>
                  <a:gd name="T62" fmla="*/ 2493 w 6165"/>
                  <a:gd name="T63" fmla="*/ 3082 h 5440"/>
                  <a:gd name="T64" fmla="*/ 1995 w 6165"/>
                  <a:gd name="T65" fmla="*/ 2584 h 5440"/>
                  <a:gd name="T66" fmla="*/ 2539 w 6165"/>
                  <a:gd name="T67" fmla="*/ 2584 h 5440"/>
                  <a:gd name="T68" fmla="*/ 2493 w 6165"/>
                  <a:gd name="T69" fmla="*/ 2085 h 5440"/>
                  <a:gd name="T70" fmla="*/ 1995 w 6165"/>
                  <a:gd name="T71" fmla="*/ 1586 h 5440"/>
                  <a:gd name="T72" fmla="*/ 2539 w 6165"/>
                  <a:gd name="T73" fmla="*/ 1586 h 5440"/>
                  <a:gd name="T74" fmla="*/ 2493 w 6165"/>
                  <a:gd name="T75" fmla="*/ 1088 h 5440"/>
                  <a:gd name="T76" fmla="*/ 1995 w 6165"/>
                  <a:gd name="T77" fmla="*/ 589 h 5440"/>
                  <a:gd name="T78" fmla="*/ 2539 w 6165"/>
                  <a:gd name="T79" fmla="*/ 589 h 5440"/>
                  <a:gd name="T80" fmla="*/ 3379 w 6165"/>
                  <a:gd name="T81" fmla="*/ 1845 h 5440"/>
                  <a:gd name="T82" fmla="*/ 3627 w 6165"/>
                  <a:gd name="T83" fmla="*/ 5440 h 5440"/>
                  <a:gd name="T84" fmla="*/ 4080 w 6165"/>
                  <a:gd name="T85" fmla="*/ 4624 h 5440"/>
                  <a:gd name="T86" fmla="*/ 6165 w 6165"/>
                  <a:gd name="T87" fmla="*/ 5440 h 5440"/>
                  <a:gd name="T88" fmla="*/ 4171 w 6165"/>
                  <a:gd name="T89" fmla="*/ 4216 h 5440"/>
                  <a:gd name="T90" fmla="*/ 3627 w 6165"/>
                  <a:gd name="T91" fmla="*/ 4216 h 5440"/>
                  <a:gd name="T92" fmla="*/ 4125 w 6165"/>
                  <a:gd name="T93" fmla="*/ 3717 h 5440"/>
                  <a:gd name="T94" fmla="*/ 4171 w 6165"/>
                  <a:gd name="T95" fmla="*/ 3218 h 5440"/>
                  <a:gd name="T96" fmla="*/ 3627 w 6165"/>
                  <a:gd name="T97" fmla="*/ 3218 h 5440"/>
                  <a:gd name="T98" fmla="*/ 4125 w 6165"/>
                  <a:gd name="T99" fmla="*/ 2720 h 5440"/>
                  <a:gd name="T100" fmla="*/ 4987 w 6165"/>
                  <a:gd name="T101" fmla="*/ 4216 h 5440"/>
                  <a:gd name="T102" fmla="*/ 4443 w 6165"/>
                  <a:gd name="T103" fmla="*/ 4216 h 5440"/>
                  <a:gd name="T104" fmla="*/ 4941 w 6165"/>
                  <a:gd name="T105" fmla="*/ 3717 h 5440"/>
                  <a:gd name="T106" fmla="*/ 4987 w 6165"/>
                  <a:gd name="T107" fmla="*/ 3218 h 5440"/>
                  <a:gd name="T108" fmla="*/ 4443 w 6165"/>
                  <a:gd name="T109" fmla="*/ 3218 h 5440"/>
                  <a:gd name="T110" fmla="*/ 4941 w 6165"/>
                  <a:gd name="T111" fmla="*/ 2720 h 5440"/>
                  <a:gd name="T112" fmla="*/ 5803 w 6165"/>
                  <a:gd name="T113" fmla="*/ 4216 h 5440"/>
                  <a:gd name="T114" fmla="*/ 5259 w 6165"/>
                  <a:gd name="T115" fmla="*/ 4216 h 5440"/>
                  <a:gd name="T116" fmla="*/ 5757 w 6165"/>
                  <a:gd name="T117" fmla="*/ 3717 h 5440"/>
                  <a:gd name="T118" fmla="*/ 5803 w 6165"/>
                  <a:gd name="T119" fmla="*/ 3218 h 5440"/>
                  <a:gd name="T120" fmla="*/ 5259 w 6165"/>
                  <a:gd name="T121" fmla="*/ 3218 h 5440"/>
                  <a:gd name="T122" fmla="*/ 5757 w 6165"/>
                  <a:gd name="T123" fmla="*/ 2720 h 5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65" h="5440">
                    <a:moveTo>
                      <a:pt x="2811" y="0"/>
                    </a:moveTo>
                    <a:lnTo>
                      <a:pt x="91" y="0"/>
                    </a:lnTo>
                    <a:cubicBezTo>
                      <a:pt x="41" y="0"/>
                      <a:pt x="0" y="40"/>
                      <a:pt x="0" y="90"/>
                    </a:cubicBezTo>
                    <a:lnTo>
                      <a:pt x="0" y="5440"/>
                    </a:lnTo>
                    <a:lnTo>
                      <a:pt x="363" y="5440"/>
                    </a:lnTo>
                    <a:lnTo>
                      <a:pt x="363" y="4624"/>
                    </a:lnTo>
                    <a:cubicBezTo>
                      <a:pt x="363" y="4574"/>
                      <a:pt x="403" y="4533"/>
                      <a:pt x="453" y="4533"/>
                    </a:cubicBezTo>
                    <a:lnTo>
                      <a:pt x="816" y="4533"/>
                    </a:lnTo>
                    <a:cubicBezTo>
                      <a:pt x="866" y="4533"/>
                      <a:pt x="907" y="4574"/>
                      <a:pt x="907" y="4624"/>
                    </a:cubicBezTo>
                    <a:lnTo>
                      <a:pt x="907" y="5440"/>
                    </a:lnTo>
                    <a:lnTo>
                      <a:pt x="2901" y="5440"/>
                    </a:lnTo>
                    <a:lnTo>
                      <a:pt x="2901" y="90"/>
                    </a:lnTo>
                    <a:cubicBezTo>
                      <a:pt x="2901" y="40"/>
                      <a:pt x="2861" y="0"/>
                      <a:pt x="2811" y="0"/>
                    </a:cubicBezTo>
                    <a:close/>
                    <a:moveTo>
                      <a:pt x="907" y="4034"/>
                    </a:moveTo>
                    <a:cubicBezTo>
                      <a:pt x="907" y="4059"/>
                      <a:pt x="886" y="4080"/>
                      <a:pt x="861" y="4080"/>
                    </a:cubicBezTo>
                    <a:lnTo>
                      <a:pt x="408" y="4080"/>
                    </a:lnTo>
                    <a:cubicBezTo>
                      <a:pt x="383" y="4080"/>
                      <a:pt x="363" y="4059"/>
                      <a:pt x="363" y="4034"/>
                    </a:cubicBezTo>
                    <a:lnTo>
                      <a:pt x="363" y="3581"/>
                    </a:lnTo>
                    <a:cubicBezTo>
                      <a:pt x="363" y="3556"/>
                      <a:pt x="383" y="3536"/>
                      <a:pt x="408" y="3536"/>
                    </a:cubicBezTo>
                    <a:lnTo>
                      <a:pt x="861" y="3536"/>
                    </a:lnTo>
                    <a:cubicBezTo>
                      <a:pt x="886" y="3536"/>
                      <a:pt x="907" y="3556"/>
                      <a:pt x="907" y="3581"/>
                    </a:cubicBezTo>
                    <a:lnTo>
                      <a:pt x="907" y="4034"/>
                    </a:lnTo>
                    <a:close/>
                    <a:moveTo>
                      <a:pt x="907" y="3037"/>
                    </a:moveTo>
                    <a:cubicBezTo>
                      <a:pt x="907" y="3062"/>
                      <a:pt x="886" y="3082"/>
                      <a:pt x="861" y="3082"/>
                    </a:cubicBezTo>
                    <a:lnTo>
                      <a:pt x="408" y="3082"/>
                    </a:lnTo>
                    <a:cubicBezTo>
                      <a:pt x="383" y="3082"/>
                      <a:pt x="363" y="3062"/>
                      <a:pt x="363" y="3037"/>
                    </a:cubicBezTo>
                    <a:lnTo>
                      <a:pt x="363" y="2584"/>
                    </a:lnTo>
                    <a:cubicBezTo>
                      <a:pt x="363" y="2559"/>
                      <a:pt x="383" y="2538"/>
                      <a:pt x="408" y="2538"/>
                    </a:cubicBezTo>
                    <a:lnTo>
                      <a:pt x="861" y="2538"/>
                    </a:lnTo>
                    <a:cubicBezTo>
                      <a:pt x="886" y="2538"/>
                      <a:pt x="907" y="2559"/>
                      <a:pt x="907" y="2584"/>
                    </a:cubicBezTo>
                    <a:lnTo>
                      <a:pt x="907" y="3037"/>
                    </a:lnTo>
                    <a:close/>
                    <a:moveTo>
                      <a:pt x="907" y="2040"/>
                    </a:moveTo>
                    <a:cubicBezTo>
                      <a:pt x="907" y="2065"/>
                      <a:pt x="886" y="2085"/>
                      <a:pt x="861" y="2085"/>
                    </a:cubicBezTo>
                    <a:lnTo>
                      <a:pt x="408" y="2085"/>
                    </a:lnTo>
                    <a:cubicBezTo>
                      <a:pt x="383" y="2085"/>
                      <a:pt x="363" y="2065"/>
                      <a:pt x="363" y="2040"/>
                    </a:cubicBezTo>
                    <a:lnTo>
                      <a:pt x="363" y="1586"/>
                    </a:lnTo>
                    <a:cubicBezTo>
                      <a:pt x="363" y="1561"/>
                      <a:pt x="383" y="1541"/>
                      <a:pt x="408" y="1541"/>
                    </a:cubicBezTo>
                    <a:lnTo>
                      <a:pt x="861" y="1541"/>
                    </a:lnTo>
                    <a:cubicBezTo>
                      <a:pt x="886" y="1541"/>
                      <a:pt x="907" y="1561"/>
                      <a:pt x="907" y="1586"/>
                    </a:cubicBezTo>
                    <a:lnTo>
                      <a:pt x="907" y="2040"/>
                    </a:lnTo>
                    <a:close/>
                    <a:moveTo>
                      <a:pt x="907" y="1042"/>
                    </a:moveTo>
                    <a:cubicBezTo>
                      <a:pt x="907" y="1067"/>
                      <a:pt x="886" y="1088"/>
                      <a:pt x="861" y="1088"/>
                    </a:cubicBezTo>
                    <a:lnTo>
                      <a:pt x="408" y="1088"/>
                    </a:lnTo>
                    <a:cubicBezTo>
                      <a:pt x="383" y="1088"/>
                      <a:pt x="363" y="1067"/>
                      <a:pt x="363" y="1042"/>
                    </a:cubicBezTo>
                    <a:lnTo>
                      <a:pt x="363" y="589"/>
                    </a:lnTo>
                    <a:cubicBezTo>
                      <a:pt x="363" y="564"/>
                      <a:pt x="383" y="544"/>
                      <a:pt x="408" y="544"/>
                    </a:cubicBezTo>
                    <a:lnTo>
                      <a:pt x="861" y="544"/>
                    </a:lnTo>
                    <a:cubicBezTo>
                      <a:pt x="886" y="544"/>
                      <a:pt x="907" y="564"/>
                      <a:pt x="907" y="589"/>
                    </a:cubicBezTo>
                    <a:lnTo>
                      <a:pt x="907" y="1042"/>
                    </a:lnTo>
                    <a:close/>
                    <a:moveTo>
                      <a:pt x="1723" y="4034"/>
                    </a:moveTo>
                    <a:cubicBezTo>
                      <a:pt x="1723" y="4059"/>
                      <a:pt x="1702" y="4080"/>
                      <a:pt x="1677" y="4080"/>
                    </a:cubicBezTo>
                    <a:lnTo>
                      <a:pt x="1224" y="4080"/>
                    </a:lnTo>
                    <a:cubicBezTo>
                      <a:pt x="1199" y="4080"/>
                      <a:pt x="1179" y="4059"/>
                      <a:pt x="1179" y="4034"/>
                    </a:cubicBezTo>
                    <a:lnTo>
                      <a:pt x="1179" y="3581"/>
                    </a:lnTo>
                    <a:cubicBezTo>
                      <a:pt x="1179" y="3556"/>
                      <a:pt x="1199" y="3536"/>
                      <a:pt x="1224" y="3536"/>
                    </a:cubicBezTo>
                    <a:lnTo>
                      <a:pt x="1677" y="3536"/>
                    </a:lnTo>
                    <a:cubicBezTo>
                      <a:pt x="1702" y="3536"/>
                      <a:pt x="1723" y="3556"/>
                      <a:pt x="1723" y="3581"/>
                    </a:cubicBezTo>
                    <a:lnTo>
                      <a:pt x="1723" y="4034"/>
                    </a:lnTo>
                    <a:close/>
                    <a:moveTo>
                      <a:pt x="1723" y="3037"/>
                    </a:moveTo>
                    <a:cubicBezTo>
                      <a:pt x="1723" y="3062"/>
                      <a:pt x="1702" y="3082"/>
                      <a:pt x="1677" y="3082"/>
                    </a:cubicBezTo>
                    <a:lnTo>
                      <a:pt x="1224" y="3082"/>
                    </a:lnTo>
                    <a:cubicBezTo>
                      <a:pt x="1199" y="3082"/>
                      <a:pt x="1179" y="3062"/>
                      <a:pt x="1179" y="3037"/>
                    </a:cubicBezTo>
                    <a:lnTo>
                      <a:pt x="1179" y="2584"/>
                    </a:lnTo>
                    <a:cubicBezTo>
                      <a:pt x="1179" y="2559"/>
                      <a:pt x="1199" y="2538"/>
                      <a:pt x="1224" y="2538"/>
                    </a:cubicBezTo>
                    <a:lnTo>
                      <a:pt x="1677" y="2538"/>
                    </a:lnTo>
                    <a:cubicBezTo>
                      <a:pt x="1702" y="2538"/>
                      <a:pt x="1723" y="2559"/>
                      <a:pt x="1723" y="2584"/>
                    </a:cubicBezTo>
                    <a:lnTo>
                      <a:pt x="1723" y="3037"/>
                    </a:lnTo>
                    <a:close/>
                    <a:moveTo>
                      <a:pt x="1723" y="2040"/>
                    </a:moveTo>
                    <a:cubicBezTo>
                      <a:pt x="1723" y="2065"/>
                      <a:pt x="1702" y="2085"/>
                      <a:pt x="1677" y="2085"/>
                    </a:cubicBezTo>
                    <a:lnTo>
                      <a:pt x="1224" y="2085"/>
                    </a:lnTo>
                    <a:cubicBezTo>
                      <a:pt x="1199" y="2085"/>
                      <a:pt x="1179" y="2065"/>
                      <a:pt x="1179" y="2040"/>
                    </a:cubicBezTo>
                    <a:lnTo>
                      <a:pt x="1179" y="1586"/>
                    </a:lnTo>
                    <a:cubicBezTo>
                      <a:pt x="1179" y="1561"/>
                      <a:pt x="1199" y="1541"/>
                      <a:pt x="1224" y="1541"/>
                    </a:cubicBezTo>
                    <a:lnTo>
                      <a:pt x="1677" y="1541"/>
                    </a:lnTo>
                    <a:cubicBezTo>
                      <a:pt x="1702" y="1541"/>
                      <a:pt x="1723" y="1561"/>
                      <a:pt x="1723" y="1586"/>
                    </a:cubicBezTo>
                    <a:lnTo>
                      <a:pt x="1723" y="2040"/>
                    </a:lnTo>
                    <a:close/>
                    <a:moveTo>
                      <a:pt x="1723" y="1042"/>
                    </a:moveTo>
                    <a:cubicBezTo>
                      <a:pt x="1723" y="1067"/>
                      <a:pt x="1702" y="1088"/>
                      <a:pt x="1677" y="1088"/>
                    </a:cubicBezTo>
                    <a:lnTo>
                      <a:pt x="1224" y="1088"/>
                    </a:lnTo>
                    <a:cubicBezTo>
                      <a:pt x="1199" y="1088"/>
                      <a:pt x="1179" y="1067"/>
                      <a:pt x="1179" y="1042"/>
                    </a:cubicBezTo>
                    <a:lnTo>
                      <a:pt x="1179" y="589"/>
                    </a:lnTo>
                    <a:cubicBezTo>
                      <a:pt x="1179" y="564"/>
                      <a:pt x="1199" y="544"/>
                      <a:pt x="1224" y="544"/>
                    </a:cubicBezTo>
                    <a:lnTo>
                      <a:pt x="1677" y="544"/>
                    </a:lnTo>
                    <a:cubicBezTo>
                      <a:pt x="1702" y="544"/>
                      <a:pt x="1723" y="564"/>
                      <a:pt x="1723" y="589"/>
                    </a:cubicBezTo>
                    <a:lnTo>
                      <a:pt x="1723" y="1042"/>
                    </a:lnTo>
                    <a:close/>
                    <a:moveTo>
                      <a:pt x="2539" y="4034"/>
                    </a:moveTo>
                    <a:cubicBezTo>
                      <a:pt x="2539" y="4059"/>
                      <a:pt x="2518" y="4080"/>
                      <a:pt x="2493" y="4080"/>
                    </a:cubicBezTo>
                    <a:lnTo>
                      <a:pt x="2040" y="4080"/>
                    </a:lnTo>
                    <a:cubicBezTo>
                      <a:pt x="2015" y="4080"/>
                      <a:pt x="1995" y="4059"/>
                      <a:pt x="1995" y="4034"/>
                    </a:cubicBezTo>
                    <a:lnTo>
                      <a:pt x="1995" y="3581"/>
                    </a:lnTo>
                    <a:cubicBezTo>
                      <a:pt x="1995" y="3556"/>
                      <a:pt x="2015" y="3536"/>
                      <a:pt x="2040" y="3536"/>
                    </a:cubicBezTo>
                    <a:lnTo>
                      <a:pt x="2493" y="3536"/>
                    </a:lnTo>
                    <a:cubicBezTo>
                      <a:pt x="2518" y="3536"/>
                      <a:pt x="2539" y="3556"/>
                      <a:pt x="2539" y="3581"/>
                    </a:cubicBezTo>
                    <a:lnTo>
                      <a:pt x="2539" y="4034"/>
                    </a:lnTo>
                    <a:close/>
                    <a:moveTo>
                      <a:pt x="2539" y="3037"/>
                    </a:moveTo>
                    <a:cubicBezTo>
                      <a:pt x="2539" y="3062"/>
                      <a:pt x="2518" y="3082"/>
                      <a:pt x="2493" y="3082"/>
                    </a:cubicBezTo>
                    <a:lnTo>
                      <a:pt x="2040" y="3082"/>
                    </a:lnTo>
                    <a:cubicBezTo>
                      <a:pt x="2015" y="3082"/>
                      <a:pt x="1995" y="3062"/>
                      <a:pt x="1995" y="3037"/>
                    </a:cubicBezTo>
                    <a:lnTo>
                      <a:pt x="1995" y="2584"/>
                    </a:lnTo>
                    <a:cubicBezTo>
                      <a:pt x="1995" y="2559"/>
                      <a:pt x="2015" y="2538"/>
                      <a:pt x="2040" y="2538"/>
                    </a:cubicBezTo>
                    <a:lnTo>
                      <a:pt x="2493" y="2538"/>
                    </a:lnTo>
                    <a:cubicBezTo>
                      <a:pt x="2518" y="2538"/>
                      <a:pt x="2539" y="2559"/>
                      <a:pt x="2539" y="2584"/>
                    </a:cubicBezTo>
                    <a:lnTo>
                      <a:pt x="2539" y="3037"/>
                    </a:lnTo>
                    <a:close/>
                    <a:moveTo>
                      <a:pt x="2539" y="2040"/>
                    </a:moveTo>
                    <a:cubicBezTo>
                      <a:pt x="2539" y="2065"/>
                      <a:pt x="2518" y="2085"/>
                      <a:pt x="2493" y="2085"/>
                    </a:cubicBezTo>
                    <a:lnTo>
                      <a:pt x="2040" y="2085"/>
                    </a:lnTo>
                    <a:cubicBezTo>
                      <a:pt x="2015" y="2085"/>
                      <a:pt x="1995" y="2065"/>
                      <a:pt x="1995" y="2040"/>
                    </a:cubicBezTo>
                    <a:lnTo>
                      <a:pt x="1995" y="1586"/>
                    </a:lnTo>
                    <a:cubicBezTo>
                      <a:pt x="1995" y="1561"/>
                      <a:pt x="2015" y="1541"/>
                      <a:pt x="2040" y="1541"/>
                    </a:cubicBezTo>
                    <a:lnTo>
                      <a:pt x="2493" y="1541"/>
                    </a:lnTo>
                    <a:cubicBezTo>
                      <a:pt x="2518" y="1541"/>
                      <a:pt x="2539" y="1561"/>
                      <a:pt x="2539" y="1586"/>
                    </a:cubicBezTo>
                    <a:lnTo>
                      <a:pt x="2539" y="2040"/>
                    </a:lnTo>
                    <a:close/>
                    <a:moveTo>
                      <a:pt x="2539" y="1042"/>
                    </a:moveTo>
                    <a:cubicBezTo>
                      <a:pt x="2539" y="1067"/>
                      <a:pt x="2518" y="1088"/>
                      <a:pt x="2493" y="1088"/>
                    </a:cubicBezTo>
                    <a:lnTo>
                      <a:pt x="2040" y="1088"/>
                    </a:lnTo>
                    <a:cubicBezTo>
                      <a:pt x="2015" y="1088"/>
                      <a:pt x="1995" y="1067"/>
                      <a:pt x="1995" y="1042"/>
                    </a:cubicBezTo>
                    <a:lnTo>
                      <a:pt x="1995" y="589"/>
                    </a:lnTo>
                    <a:cubicBezTo>
                      <a:pt x="1995" y="564"/>
                      <a:pt x="2015" y="544"/>
                      <a:pt x="2040" y="544"/>
                    </a:cubicBezTo>
                    <a:lnTo>
                      <a:pt x="2493" y="544"/>
                    </a:lnTo>
                    <a:cubicBezTo>
                      <a:pt x="2518" y="544"/>
                      <a:pt x="2539" y="564"/>
                      <a:pt x="2539" y="589"/>
                    </a:cubicBezTo>
                    <a:lnTo>
                      <a:pt x="2539" y="1042"/>
                    </a:lnTo>
                    <a:close/>
                    <a:moveTo>
                      <a:pt x="6099" y="2610"/>
                    </a:moveTo>
                    <a:lnTo>
                      <a:pt x="3379" y="1845"/>
                    </a:lnTo>
                    <a:cubicBezTo>
                      <a:pt x="3321" y="1829"/>
                      <a:pt x="3264" y="1873"/>
                      <a:pt x="3264" y="1933"/>
                    </a:cubicBezTo>
                    <a:lnTo>
                      <a:pt x="3264" y="5440"/>
                    </a:lnTo>
                    <a:lnTo>
                      <a:pt x="3627" y="5440"/>
                    </a:lnTo>
                    <a:lnTo>
                      <a:pt x="3627" y="4714"/>
                    </a:lnTo>
                    <a:cubicBezTo>
                      <a:pt x="3627" y="4664"/>
                      <a:pt x="3667" y="4624"/>
                      <a:pt x="3717" y="4624"/>
                    </a:cubicBezTo>
                    <a:lnTo>
                      <a:pt x="4080" y="4624"/>
                    </a:lnTo>
                    <a:cubicBezTo>
                      <a:pt x="4130" y="4624"/>
                      <a:pt x="4171" y="4664"/>
                      <a:pt x="4171" y="4714"/>
                    </a:cubicBezTo>
                    <a:lnTo>
                      <a:pt x="4171" y="5440"/>
                    </a:lnTo>
                    <a:lnTo>
                      <a:pt x="6165" y="5440"/>
                    </a:lnTo>
                    <a:lnTo>
                      <a:pt x="6165" y="2698"/>
                    </a:lnTo>
                    <a:cubicBezTo>
                      <a:pt x="6165" y="2657"/>
                      <a:pt x="6138" y="2621"/>
                      <a:pt x="6099" y="2610"/>
                    </a:cubicBezTo>
                    <a:close/>
                    <a:moveTo>
                      <a:pt x="4171" y="4216"/>
                    </a:moveTo>
                    <a:cubicBezTo>
                      <a:pt x="4171" y="4241"/>
                      <a:pt x="4150" y="4261"/>
                      <a:pt x="4125" y="4261"/>
                    </a:cubicBezTo>
                    <a:lnTo>
                      <a:pt x="3672" y="4261"/>
                    </a:lnTo>
                    <a:cubicBezTo>
                      <a:pt x="3647" y="4261"/>
                      <a:pt x="3627" y="4241"/>
                      <a:pt x="3627" y="4216"/>
                    </a:cubicBezTo>
                    <a:lnTo>
                      <a:pt x="3627" y="3762"/>
                    </a:lnTo>
                    <a:cubicBezTo>
                      <a:pt x="3627" y="3737"/>
                      <a:pt x="3647" y="3717"/>
                      <a:pt x="3672" y="3717"/>
                    </a:cubicBezTo>
                    <a:lnTo>
                      <a:pt x="4125" y="3717"/>
                    </a:lnTo>
                    <a:cubicBezTo>
                      <a:pt x="4150" y="3717"/>
                      <a:pt x="4171" y="3737"/>
                      <a:pt x="4171" y="3762"/>
                    </a:cubicBezTo>
                    <a:lnTo>
                      <a:pt x="4171" y="4216"/>
                    </a:lnTo>
                    <a:close/>
                    <a:moveTo>
                      <a:pt x="4171" y="3218"/>
                    </a:moveTo>
                    <a:cubicBezTo>
                      <a:pt x="4171" y="3243"/>
                      <a:pt x="4150" y="3264"/>
                      <a:pt x="4125" y="3264"/>
                    </a:cubicBezTo>
                    <a:lnTo>
                      <a:pt x="3672" y="3264"/>
                    </a:lnTo>
                    <a:cubicBezTo>
                      <a:pt x="3647" y="3264"/>
                      <a:pt x="3627" y="3243"/>
                      <a:pt x="3627" y="3218"/>
                    </a:cubicBezTo>
                    <a:lnTo>
                      <a:pt x="3627" y="2765"/>
                    </a:lnTo>
                    <a:cubicBezTo>
                      <a:pt x="3627" y="2740"/>
                      <a:pt x="3647" y="2720"/>
                      <a:pt x="3672" y="2720"/>
                    </a:cubicBezTo>
                    <a:lnTo>
                      <a:pt x="4125" y="2720"/>
                    </a:lnTo>
                    <a:cubicBezTo>
                      <a:pt x="4150" y="2720"/>
                      <a:pt x="4171" y="2740"/>
                      <a:pt x="4171" y="2765"/>
                    </a:cubicBezTo>
                    <a:lnTo>
                      <a:pt x="4171" y="3218"/>
                    </a:lnTo>
                    <a:close/>
                    <a:moveTo>
                      <a:pt x="4987" y="4216"/>
                    </a:moveTo>
                    <a:cubicBezTo>
                      <a:pt x="4987" y="4241"/>
                      <a:pt x="4966" y="4261"/>
                      <a:pt x="4941" y="4261"/>
                    </a:cubicBezTo>
                    <a:lnTo>
                      <a:pt x="4488" y="4261"/>
                    </a:lnTo>
                    <a:cubicBezTo>
                      <a:pt x="4463" y="4261"/>
                      <a:pt x="4443" y="4241"/>
                      <a:pt x="4443" y="4216"/>
                    </a:cubicBezTo>
                    <a:lnTo>
                      <a:pt x="4443" y="3762"/>
                    </a:lnTo>
                    <a:cubicBezTo>
                      <a:pt x="4443" y="3737"/>
                      <a:pt x="4463" y="3717"/>
                      <a:pt x="4488" y="3717"/>
                    </a:cubicBezTo>
                    <a:lnTo>
                      <a:pt x="4941" y="3717"/>
                    </a:lnTo>
                    <a:cubicBezTo>
                      <a:pt x="4966" y="3717"/>
                      <a:pt x="4987" y="3737"/>
                      <a:pt x="4987" y="3762"/>
                    </a:cubicBezTo>
                    <a:lnTo>
                      <a:pt x="4987" y="4216"/>
                    </a:lnTo>
                    <a:close/>
                    <a:moveTo>
                      <a:pt x="4987" y="3218"/>
                    </a:moveTo>
                    <a:cubicBezTo>
                      <a:pt x="4987" y="3243"/>
                      <a:pt x="4966" y="3264"/>
                      <a:pt x="4941" y="3264"/>
                    </a:cubicBezTo>
                    <a:lnTo>
                      <a:pt x="4488" y="3264"/>
                    </a:lnTo>
                    <a:cubicBezTo>
                      <a:pt x="4463" y="3264"/>
                      <a:pt x="4443" y="3243"/>
                      <a:pt x="4443" y="3218"/>
                    </a:cubicBezTo>
                    <a:lnTo>
                      <a:pt x="4443" y="2765"/>
                    </a:lnTo>
                    <a:cubicBezTo>
                      <a:pt x="4443" y="2740"/>
                      <a:pt x="4463" y="2720"/>
                      <a:pt x="4488" y="2720"/>
                    </a:cubicBezTo>
                    <a:lnTo>
                      <a:pt x="4941" y="2720"/>
                    </a:lnTo>
                    <a:cubicBezTo>
                      <a:pt x="4966" y="2720"/>
                      <a:pt x="4987" y="2740"/>
                      <a:pt x="4987" y="2765"/>
                    </a:cubicBezTo>
                    <a:lnTo>
                      <a:pt x="4987" y="3218"/>
                    </a:lnTo>
                    <a:close/>
                    <a:moveTo>
                      <a:pt x="5803" y="4216"/>
                    </a:moveTo>
                    <a:cubicBezTo>
                      <a:pt x="5803" y="4241"/>
                      <a:pt x="5782" y="4261"/>
                      <a:pt x="5757" y="4261"/>
                    </a:cubicBezTo>
                    <a:lnTo>
                      <a:pt x="5304" y="4261"/>
                    </a:lnTo>
                    <a:cubicBezTo>
                      <a:pt x="5279" y="4261"/>
                      <a:pt x="5259" y="4241"/>
                      <a:pt x="5259" y="4216"/>
                    </a:cubicBezTo>
                    <a:lnTo>
                      <a:pt x="5259" y="3762"/>
                    </a:lnTo>
                    <a:cubicBezTo>
                      <a:pt x="5259" y="3737"/>
                      <a:pt x="5279" y="3717"/>
                      <a:pt x="5304" y="3717"/>
                    </a:cubicBezTo>
                    <a:lnTo>
                      <a:pt x="5757" y="3717"/>
                    </a:lnTo>
                    <a:cubicBezTo>
                      <a:pt x="5782" y="3717"/>
                      <a:pt x="5803" y="3737"/>
                      <a:pt x="5803" y="3762"/>
                    </a:cubicBezTo>
                    <a:lnTo>
                      <a:pt x="5803" y="4216"/>
                    </a:lnTo>
                    <a:close/>
                    <a:moveTo>
                      <a:pt x="5803" y="3218"/>
                    </a:moveTo>
                    <a:cubicBezTo>
                      <a:pt x="5803" y="3243"/>
                      <a:pt x="5782" y="3264"/>
                      <a:pt x="5757" y="3264"/>
                    </a:cubicBezTo>
                    <a:lnTo>
                      <a:pt x="5304" y="3264"/>
                    </a:lnTo>
                    <a:cubicBezTo>
                      <a:pt x="5279" y="3264"/>
                      <a:pt x="5259" y="3243"/>
                      <a:pt x="5259" y="3218"/>
                    </a:cubicBezTo>
                    <a:lnTo>
                      <a:pt x="5259" y="2765"/>
                    </a:lnTo>
                    <a:cubicBezTo>
                      <a:pt x="5259" y="2740"/>
                      <a:pt x="5279" y="2720"/>
                      <a:pt x="5304" y="2720"/>
                    </a:cubicBezTo>
                    <a:lnTo>
                      <a:pt x="5757" y="2720"/>
                    </a:lnTo>
                    <a:cubicBezTo>
                      <a:pt x="5782" y="2720"/>
                      <a:pt x="5803" y="2740"/>
                      <a:pt x="5803" y="2765"/>
                    </a:cubicBezTo>
                    <a:lnTo>
                      <a:pt x="5803" y="3218"/>
                    </a:lnTo>
                    <a:close/>
                  </a:path>
                </a:pathLst>
              </a:custGeom>
              <a:solidFill>
                <a:srgbClr val="D3381C"/>
              </a:solidFill>
              <a:ln w="9525">
                <a:solidFill>
                  <a:srgbClr val="000000"/>
                </a:solidFill>
                <a:round/>
              </a:ln>
              <a:extLst/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3" name="iŝľîdè"/>
            <p:cNvGrpSpPr/>
            <p:nvPr/>
          </p:nvGrpSpPr>
          <p:grpSpPr>
            <a:xfrm>
              <a:off x="660400" y="3099044"/>
              <a:ext cx="3680600" cy="1308761"/>
              <a:chOff x="660400" y="3099044"/>
              <a:chExt cx="3680600" cy="1308761"/>
            </a:xfrm>
          </p:grpSpPr>
          <p:sp>
            <p:nvSpPr>
              <p:cNvPr id="32" name="î$ḻíďê"/>
              <p:cNvSpPr/>
              <p:nvPr/>
            </p:nvSpPr>
            <p:spPr bwMode="auto">
              <a:xfrm>
                <a:off x="3982380" y="3144191"/>
                <a:ext cx="358620" cy="345366"/>
              </a:xfrm>
              <a:custGeom>
                <a:avLst/>
                <a:gdLst>
                  <a:gd name="connsiteX0" fmla="*/ 216243 w 609050"/>
                  <a:gd name="connsiteY0" fmla="*/ 412730 h 586540"/>
                  <a:gd name="connsiteX1" fmla="*/ 216243 w 609050"/>
                  <a:gd name="connsiteY1" fmla="*/ 456594 h 586540"/>
                  <a:gd name="connsiteX2" fmla="*/ 293953 w 609050"/>
                  <a:gd name="connsiteY2" fmla="*/ 456594 h 586540"/>
                  <a:gd name="connsiteX3" fmla="*/ 293953 w 609050"/>
                  <a:gd name="connsiteY3" fmla="*/ 412730 h 586540"/>
                  <a:gd name="connsiteX4" fmla="*/ 69884 w 609050"/>
                  <a:gd name="connsiteY4" fmla="*/ 412730 h 586540"/>
                  <a:gd name="connsiteX5" fmla="*/ 69884 w 609050"/>
                  <a:gd name="connsiteY5" fmla="*/ 456594 h 586540"/>
                  <a:gd name="connsiteX6" fmla="*/ 147595 w 609050"/>
                  <a:gd name="connsiteY6" fmla="*/ 456594 h 586540"/>
                  <a:gd name="connsiteX7" fmla="*/ 147595 w 609050"/>
                  <a:gd name="connsiteY7" fmla="*/ 412730 h 586540"/>
                  <a:gd name="connsiteX8" fmla="*/ 460769 w 609050"/>
                  <a:gd name="connsiteY8" fmla="*/ 376268 h 586540"/>
                  <a:gd name="connsiteX9" fmla="*/ 460769 w 609050"/>
                  <a:gd name="connsiteY9" fmla="*/ 414786 h 586540"/>
                  <a:gd name="connsiteX10" fmla="*/ 555916 w 609050"/>
                  <a:gd name="connsiteY10" fmla="*/ 414786 h 586540"/>
                  <a:gd name="connsiteX11" fmla="*/ 555916 w 609050"/>
                  <a:gd name="connsiteY11" fmla="*/ 376268 h 586540"/>
                  <a:gd name="connsiteX12" fmla="*/ 216243 w 609050"/>
                  <a:gd name="connsiteY12" fmla="*/ 339670 h 586540"/>
                  <a:gd name="connsiteX13" fmla="*/ 216243 w 609050"/>
                  <a:gd name="connsiteY13" fmla="*/ 383533 h 586540"/>
                  <a:gd name="connsiteX14" fmla="*/ 293953 w 609050"/>
                  <a:gd name="connsiteY14" fmla="*/ 383533 h 586540"/>
                  <a:gd name="connsiteX15" fmla="*/ 293953 w 609050"/>
                  <a:gd name="connsiteY15" fmla="*/ 339670 h 586540"/>
                  <a:gd name="connsiteX16" fmla="*/ 69884 w 609050"/>
                  <a:gd name="connsiteY16" fmla="*/ 339670 h 586540"/>
                  <a:gd name="connsiteX17" fmla="*/ 69884 w 609050"/>
                  <a:gd name="connsiteY17" fmla="*/ 383533 h 586540"/>
                  <a:gd name="connsiteX18" fmla="*/ 147595 w 609050"/>
                  <a:gd name="connsiteY18" fmla="*/ 383533 h 586540"/>
                  <a:gd name="connsiteX19" fmla="*/ 147595 w 609050"/>
                  <a:gd name="connsiteY19" fmla="*/ 339670 h 586540"/>
                  <a:gd name="connsiteX20" fmla="*/ 460769 w 609050"/>
                  <a:gd name="connsiteY20" fmla="*/ 303071 h 586540"/>
                  <a:gd name="connsiteX21" fmla="*/ 460769 w 609050"/>
                  <a:gd name="connsiteY21" fmla="*/ 341726 h 586540"/>
                  <a:gd name="connsiteX22" fmla="*/ 555916 w 609050"/>
                  <a:gd name="connsiteY22" fmla="*/ 341726 h 586540"/>
                  <a:gd name="connsiteX23" fmla="*/ 555916 w 609050"/>
                  <a:gd name="connsiteY23" fmla="*/ 303071 h 586540"/>
                  <a:gd name="connsiteX24" fmla="*/ 216243 w 609050"/>
                  <a:gd name="connsiteY24" fmla="*/ 266609 h 586540"/>
                  <a:gd name="connsiteX25" fmla="*/ 216243 w 609050"/>
                  <a:gd name="connsiteY25" fmla="*/ 310473 h 586540"/>
                  <a:gd name="connsiteX26" fmla="*/ 293953 w 609050"/>
                  <a:gd name="connsiteY26" fmla="*/ 310473 h 586540"/>
                  <a:gd name="connsiteX27" fmla="*/ 293953 w 609050"/>
                  <a:gd name="connsiteY27" fmla="*/ 266609 h 586540"/>
                  <a:gd name="connsiteX28" fmla="*/ 69884 w 609050"/>
                  <a:gd name="connsiteY28" fmla="*/ 266609 h 586540"/>
                  <a:gd name="connsiteX29" fmla="*/ 69884 w 609050"/>
                  <a:gd name="connsiteY29" fmla="*/ 310473 h 586540"/>
                  <a:gd name="connsiteX30" fmla="*/ 147595 w 609050"/>
                  <a:gd name="connsiteY30" fmla="*/ 310473 h 586540"/>
                  <a:gd name="connsiteX31" fmla="*/ 147595 w 609050"/>
                  <a:gd name="connsiteY31" fmla="*/ 266609 h 586540"/>
                  <a:gd name="connsiteX32" fmla="*/ 460769 w 609050"/>
                  <a:gd name="connsiteY32" fmla="*/ 230010 h 586540"/>
                  <a:gd name="connsiteX33" fmla="*/ 460769 w 609050"/>
                  <a:gd name="connsiteY33" fmla="*/ 268528 h 586540"/>
                  <a:gd name="connsiteX34" fmla="*/ 555916 w 609050"/>
                  <a:gd name="connsiteY34" fmla="*/ 268528 h 586540"/>
                  <a:gd name="connsiteX35" fmla="*/ 555916 w 609050"/>
                  <a:gd name="connsiteY35" fmla="*/ 230010 h 586540"/>
                  <a:gd name="connsiteX36" fmla="*/ 216243 w 609050"/>
                  <a:gd name="connsiteY36" fmla="*/ 193549 h 586540"/>
                  <a:gd name="connsiteX37" fmla="*/ 216243 w 609050"/>
                  <a:gd name="connsiteY37" fmla="*/ 237412 h 586540"/>
                  <a:gd name="connsiteX38" fmla="*/ 293953 w 609050"/>
                  <a:gd name="connsiteY38" fmla="*/ 237412 h 586540"/>
                  <a:gd name="connsiteX39" fmla="*/ 293953 w 609050"/>
                  <a:gd name="connsiteY39" fmla="*/ 193549 h 586540"/>
                  <a:gd name="connsiteX40" fmla="*/ 69884 w 609050"/>
                  <a:gd name="connsiteY40" fmla="*/ 193549 h 586540"/>
                  <a:gd name="connsiteX41" fmla="*/ 69884 w 609050"/>
                  <a:gd name="connsiteY41" fmla="*/ 237412 h 586540"/>
                  <a:gd name="connsiteX42" fmla="*/ 147595 w 609050"/>
                  <a:gd name="connsiteY42" fmla="*/ 237412 h 586540"/>
                  <a:gd name="connsiteX43" fmla="*/ 147595 w 609050"/>
                  <a:gd name="connsiteY43" fmla="*/ 193549 h 586540"/>
                  <a:gd name="connsiteX44" fmla="*/ 460769 w 609050"/>
                  <a:gd name="connsiteY44" fmla="*/ 156950 h 586540"/>
                  <a:gd name="connsiteX45" fmla="*/ 460769 w 609050"/>
                  <a:gd name="connsiteY45" fmla="*/ 195468 h 586540"/>
                  <a:gd name="connsiteX46" fmla="*/ 555916 w 609050"/>
                  <a:gd name="connsiteY46" fmla="*/ 195468 h 586540"/>
                  <a:gd name="connsiteX47" fmla="*/ 555916 w 609050"/>
                  <a:gd name="connsiteY47" fmla="*/ 156950 h 586540"/>
                  <a:gd name="connsiteX48" fmla="*/ 192926 w 609050"/>
                  <a:gd name="connsiteY48" fmla="*/ 96251 h 586540"/>
                  <a:gd name="connsiteX49" fmla="*/ 361366 w 609050"/>
                  <a:gd name="connsiteY49" fmla="*/ 96251 h 586540"/>
                  <a:gd name="connsiteX50" fmla="*/ 361366 w 609050"/>
                  <a:gd name="connsiteY50" fmla="*/ 114880 h 586540"/>
                  <a:gd name="connsiteX51" fmla="*/ 192926 w 609050"/>
                  <a:gd name="connsiteY51" fmla="*/ 114880 h 586540"/>
                  <a:gd name="connsiteX52" fmla="*/ 192926 w 609050"/>
                  <a:gd name="connsiteY52" fmla="*/ 49819 h 586540"/>
                  <a:gd name="connsiteX53" fmla="*/ 361366 w 609050"/>
                  <a:gd name="connsiteY53" fmla="*/ 49819 h 586540"/>
                  <a:gd name="connsiteX54" fmla="*/ 361366 w 609050"/>
                  <a:gd name="connsiteY54" fmla="*/ 68307 h 586540"/>
                  <a:gd name="connsiteX55" fmla="*/ 192926 w 609050"/>
                  <a:gd name="connsiteY55" fmla="*/ 68307 h 586540"/>
                  <a:gd name="connsiteX56" fmla="*/ 166130 w 609050"/>
                  <a:gd name="connsiteY56" fmla="*/ 25222 h 586540"/>
                  <a:gd name="connsiteX57" fmla="*/ 166130 w 609050"/>
                  <a:gd name="connsiteY57" fmla="*/ 155716 h 586540"/>
                  <a:gd name="connsiteX58" fmla="*/ 338987 w 609050"/>
                  <a:gd name="connsiteY58" fmla="*/ 155716 h 586540"/>
                  <a:gd name="connsiteX59" fmla="*/ 338987 w 609050"/>
                  <a:gd name="connsiteY59" fmla="*/ 341040 h 586540"/>
                  <a:gd name="connsiteX60" fmla="*/ 338987 w 609050"/>
                  <a:gd name="connsiteY60" fmla="*/ 531710 h 586540"/>
                  <a:gd name="connsiteX61" fmla="*/ 366721 w 609050"/>
                  <a:gd name="connsiteY61" fmla="*/ 531710 h 586540"/>
                  <a:gd name="connsiteX62" fmla="*/ 366721 w 609050"/>
                  <a:gd name="connsiteY62" fmla="*/ 341040 h 586540"/>
                  <a:gd name="connsiteX63" fmla="*/ 366721 w 609050"/>
                  <a:gd name="connsiteY63" fmla="*/ 155305 h 586540"/>
                  <a:gd name="connsiteX64" fmla="*/ 388002 w 609050"/>
                  <a:gd name="connsiteY64" fmla="*/ 143517 h 586540"/>
                  <a:gd name="connsiteX65" fmla="*/ 388002 w 609050"/>
                  <a:gd name="connsiteY65" fmla="*/ 25222 h 586540"/>
                  <a:gd name="connsiteX66" fmla="*/ 140867 w 609050"/>
                  <a:gd name="connsiteY66" fmla="*/ 0 h 586540"/>
                  <a:gd name="connsiteX67" fmla="*/ 413402 w 609050"/>
                  <a:gd name="connsiteY67" fmla="*/ 0 h 586540"/>
                  <a:gd name="connsiteX68" fmla="*/ 413402 w 609050"/>
                  <a:gd name="connsiteY68" fmla="*/ 129398 h 586540"/>
                  <a:gd name="connsiteX69" fmla="*/ 432486 w 609050"/>
                  <a:gd name="connsiteY69" fmla="*/ 118843 h 586540"/>
                  <a:gd name="connsiteX70" fmla="*/ 584199 w 609050"/>
                  <a:gd name="connsiteY70" fmla="*/ 118843 h 586540"/>
                  <a:gd name="connsiteX71" fmla="*/ 584199 w 609050"/>
                  <a:gd name="connsiteY71" fmla="*/ 531710 h 586540"/>
                  <a:gd name="connsiteX72" fmla="*/ 609050 w 609050"/>
                  <a:gd name="connsiteY72" fmla="*/ 531710 h 586540"/>
                  <a:gd name="connsiteX73" fmla="*/ 609050 w 609050"/>
                  <a:gd name="connsiteY73" fmla="*/ 586540 h 586540"/>
                  <a:gd name="connsiteX74" fmla="*/ 0 w 609050"/>
                  <a:gd name="connsiteY74" fmla="*/ 586540 h 586540"/>
                  <a:gd name="connsiteX75" fmla="*/ 0 w 609050"/>
                  <a:gd name="connsiteY75" fmla="*/ 531710 h 586540"/>
                  <a:gd name="connsiteX76" fmla="*/ 24851 w 609050"/>
                  <a:gd name="connsiteY76" fmla="*/ 531710 h 586540"/>
                  <a:gd name="connsiteX77" fmla="*/ 24851 w 609050"/>
                  <a:gd name="connsiteY77" fmla="*/ 155716 h 586540"/>
                  <a:gd name="connsiteX78" fmla="*/ 140867 w 609050"/>
                  <a:gd name="connsiteY78" fmla="*/ 155716 h 58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609050" h="586540">
                    <a:moveTo>
                      <a:pt x="216243" y="412730"/>
                    </a:moveTo>
                    <a:lnTo>
                      <a:pt x="216243" y="456594"/>
                    </a:lnTo>
                    <a:lnTo>
                      <a:pt x="293953" y="456594"/>
                    </a:lnTo>
                    <a:lnTo>
                      <a:pt x="293953" y="412730"/>
                    </a:lnTo>
                    <a:close/>
                    <a:moveTo>
                      <a:pt x="69884" y="412730"/>
                    </a:moveTo>
                    <a:lnTo>
                      <a:pt x="69884" y="456594"/>
                    </a:lnTo>
                    <a:lnTo>
                      <a:pt x="147595" y="456594"/>
                    </a:lnTo>
                    <a:lnTo>
                      <a:pt x="147595" y="412730"/>
                    </a:lnTo>
                    <a:close/>
                    <a:moveTo>
                      <a:pt x="460769" y="376268"/>
                    </a:moveTo>
                    <a:lnTo>
                      <a:pt x="460769" y="414786"/>
                    </a:lnTo>
                    <a:lnTo>
                      <a:pt x="555916" y="414786"/>
                    </a:lnTo>
                    <a:lnTo>
                      <a:pt x="555916" y="376268"/>
                    </a:lnTo>
                    <a:close/>
                    <a:moveTo>
                      <a:pt x="216243" y="339670"/>
                    </a:moveTo>
                    <a:lnTo>
                      <a:pt x="216243" y="383533"/>
                    </a:lnTo>
                    <a:lnTo>
                      <a:pt x="293953" y="383533"/>
                    </a:lnTo>
                    <a:lnTo>
                      <a:pt x="293953" y="339670"/>
                    </a:lnTo>
                    <a:close/>
                    <a:moveTo>
                      <a:pt x="69884" y="339670"/>
                    </a:moveTo>
                    <a:lnTo>
                      <a:pt x="69884" y="383533"/>
                    </a:lnTo>
                    <a:lnTo>
                      <a:pt x="147595" y="383533"/>
                    </a:lnTo>
                    <a:lnTo>
                      <a:pt x="147595" y="339670"/>
                    </a:lnTo>
                    <a:close/>
                    <a:moveTo>
                      <a:pt x="460769" y="303071"/>
                    </a:moveTo>
                    <a:lnTo>
                      <a:pt x="460769" y="341726"/>
                    </a:lnTo>
                    <a:lnTo>
                      <a:pt x="555916" y="341726"/>
                    </a:lnTo>
                    <a:lnTo>
                      <a:pt x="555916" y="303071"/>
                    </a:lnTo>
                    <a:close/>
                    <a:moveTo>
                      <a:pt x="216243" y="266609"/>
                    </a:moveTo>
                    <a:lnTo>
                      <a:pt x="216243" y="310473"/>
                    </a:lnTo>
                    <a:lnTo>
                      <a:pt x="293953" y="310473"/>
                    </a:lnTo>
                    <a:lnTo>
                      <a:pt x="293953" y="266609"/>
                    </a:lnTo>
                    <a:close/>
                    <a:moveTo>
                      <a:pt x="69884" y="266609"/>
                    </a:moveTo>
                    <a:lnTo>
                      <a:pt x="69884" y="310473"/>
                    </a:lnTo>
                    <a:lnTo>
                      <a:pt x="147595" y="310473"/>
                    </a:lnTo>
                    <a:lnTo>
                      <a:pt x="147595" y="266609"/>
                    </a:lnTo>
                    <a:close/>
                    <a:moveTo>
                      <a:pt x="460769" y="230010"/>
                    </a:moveTo>
                    <a:lnTo>
                      <a:pt x="460769" y="268528"/>
                    </a:lnTo>
                    <a:lnTo>
                      <a:pt x="555916" y="268528"/>
                    </a:lnTo>
                    <a:lnTo>
                      <a:pt x="555916" y="230010"/>
                    </a:lnTo>
                    <a:close/>
                    <a:moveTo>
                      <a:pt x="216243" y="193549"/>
                    </a:moveTo>
                    <a:lnTo>
                      <a:pt x="216243" y="237412"/>
                    </a:lnTo>
                    <a:lnTo>
                      <a:pt x="293953" y="237412"/>
                    </a:lnTo>
                    <a:lnTo>
                      <a:pt x="293953" y="193549"/>
                    </a:lnTo>
                    <a:close/>
                    <a:moveTo>
                      <a:pt x="69884" y="193549"/>
                    </a:moveTo>
                    <a:lnTo>
                      <a:pt x="69884" y="237412"/>
                    </a:lnTo>
                    <a:lnTo>
                      <a:pt x="147595" y="237412"/>
                    </a:lnTo>
                    <a:lnTo>
                      <a:pt x="147595" y="193549"/>
                    </a:lnTo>
                    <a:close/>
                    <a:moveTo>
                      <a:pt x="460769" y="156950"/>
                    </a:moveTo>
                    <a:lnTo>
                      <a:pt x="460769" y="195468"/>
                    </a:lnTo>
                    <a:lnTo>
                      <a:pt x="555916" y="195468"/>
                    </a:lnTo>
                    <a:lnTo>
                      <a:pt x="555916" y="156950"/>
                    </a:lnTo>
                    <a:close/>
                    <a:moveTo>
                      <a:pt x="192926" y="96251"/>
                    </a:moveTo>
                    <a:lnTo>
                      <a:pt x="361366" y="96251"/>
                    </a:lnTo>
                    <a:lnTo>
                      <a:pt x="361366" y="114880"/>
                    </a:lnTo>
                    <a:lnTo>
                      <a:pt x="192926" y="114880"/>
                    </a:lnTo>
                    <a:close/>
                    <a:moveTo>
                      <a:pt x="192926" y="49819"/>
                    </a:moveTo>
                    <a:lnTo>
                      <a:pt x="361366" y="49819"/>
                    </a:lnTo>
                    <a:lnTo>
                      <a:pt x="361366" y="68307"/>
                    </a:lnTo>
                    <a:lnTo>
                      <a:pt x="192926" y="68307"/>
                    </a:lnTo>
                    <a:close/>
                    <a:moveTo>
                      <a:pt x="166130" y="25222"/>
                    </a:moveTo>
                    <a:lnTo>
                      <a:pt x="166130" y="155716"/>
                    </a:lnTo>
                    <a:lnTo>
                      <a:pt x="338987" y="155716"/>
                    </a:lnTo>
                    <a:lnTo>
                      <a:pt x="338987" y="341040"/>
                    </a:lnTo>
                    <a:lnTo>
                      <a:pt x="338987" y="531710"/>
                    </a:lnTo>
                    <a:lnTo>
                      <a:pt x="366721" y="531710"/>
                    </a:lnTo>
                    <a:lnTo>
                      <a:pt x="366721" y="341040"/>
                    </a:lnTo>
                    <a:lnTo>
                      <a:pt x="366721" y="155305"/>
                    </a:lnTo>
                    <a:lnTo>
                      <a:pt x="388002" y="143517"/>
                    </a:lnTo>
                    <a:lnTo>
                      <a:pt x="388002" y="25222"/>
                    </a:lnTo>
                    <a:close/>
                    <a:moveTo>
                      <a:pt x="140867" y="0"/>
                    </a:moveTo>
                    <a:lnTo>
                      <a:pt x="413402" y="0"/>
                    </a:lnTo>
                    <a:lnTo>
                      <a:pt x="413402" y="129398"/>
                    </a:lnTo>
                    <a:lnTo>
                      <a:pt x="432486" y="118843"/>
                    </a:lnTo>
                    <a:lnTo>
                      <a:pt x="584199" y="118843"/>
                    </a:lnTo>
                    <a:lnTo>
                      <a:pt x="584199" y="531710"/>
                    </a:lnTo>
                    <a:lnTo>
                      <a:pt x="609050" y="531710"/>
                    </a:lnTo>
                    <a:lnTo>
                      <a:pt x="609050" y="586540"/>
                    </a:lnTo>
                    <a:lnTo>
                      <a:pt x="0" y="586540"/>
                    </a:lnTo>
                    <a:lnTo>
                      <a:pt x="0" y="531710"/>
                    </a:lnTo>
                    <a:lnTo>
                      <a:pt x="24851" y="531710"/>
                    </a:lnTo>
                    <a:lnTo>
                      <a:pt x="24851" y="155716"/>
                    </a:lnTo>
                    <a:lnTo>
                      <a:pt x="140867" y="155716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rmAutofit lnSpcReduction="100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33" name="í$1ïḍé"/>
              <p:cNvGrpSpPr/>
              <p:nvPr/>
            </p:nvGrpSpPr>
            <p:grpSpPr>
              <a:xfrm>
                <a:off x="660400" y="3099044"/>
                <a:ext cx="3421582" cy="1308761"/>
                <a:chOff x="8211000" y="1130300"/>
                <a:chExt cx="3307900" cy="1308761"/>
              </a:xfrm>
            </p:grpSpPr>
            <p:sp>
              <p:nvSpPr>
                <p:cNvPr id="35" name="ïṥḷidê"/>
                <p:cNvSpPr txBox="1"/>
                <p:nvPr/>
              </p:nvSpPr>
              <p:spPr bwMode="auto">
                <a:xfrm>
                  <a:off x="8211000" y="1130300"/>
                  <a:ext cx="3307900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  <p:sp>
              <p:nvSpPr>
                <p:cNvPr id="36" name="iṩḷide"/>
                <p:cNvSpPr/>
                <p:nvPr/>
              </p:nvSpPr>
              <p:spPr bwMode="auto">
                <a:xfrm>
                  <a:off x="8211000" y="1572106"/>
                  <a:ext cx="3307900" cy="8669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  <p:cxnSp>
            <p:nvCxnSpPr>
              <p:cNvPr id="34" name="直接连接符 33"/>
              <p:cNvCxnSpPr/>
              <p:nvPr/>
            </p:nvCxnSpPr>
            <p:spPr>
              <a:xfrm>
                <a:off x="660400" y="3540849"/>
                <a:ext cx="3680600" cy="0"/>
              </a:xfrm>
              <a:prstGeom prst="line">
                <a:avLst/>
              </a:prstGeom>
              <a:ln w="3175" cap="rnd">
                <a:solidFill>
                  <a:schemeClr val="bg1">
                    <a:lumMod val="85000"/>
                  </a:schemeClr>
                </a:solidFill>
                <a:round/>
                <a:headEnd type="none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" name="iSḻîďe"/>
            <p:cNvGrpSpPr/>
            <p:nvPr/>
          </p:nvGrpSpPr>
          <p:grpSpPr>
            <a:xfrm>
              <a:off x="660400" y="4829862"/>
              <a:ext cx="3680600" cy="1308761"/>
              <a:chOff x="660400" y="1560626"/>
              <a:chExt cx="3680600" cy="1308761"/>
            </a:xfrm>
          </p:grpSpPr>
          <p:sp>
            <p:nvSpPr>
              <p:cNvPr id="27" name="îṧḷíḋê"/>
              <p:cNvSpPr/>
              <p:nvPr/>
            </p:nvSpPr>
            <p:spPr bwMode="auto">
              <a:xfrm>
                <a:off x="3982380" y="1635343"/>
                <a:ext cx="358620" cy="315953"/>
              </a:xfrm>
              <a:custGeom>
                <a:avLst/>
                <a:gdLst>
                  <a:gd name="T0" fmla="*/ 0 w 6165"/>
                  <a:gd name="T1" fmla="*/ 90 h 5440"/>
                  <a:gd name="T2" fmla="*/ 363 w 6165"/>
                  <a:gd name="T3" fmla="*/ 4624 h 5440"/>
                  <a:gd name="T4" fmla="*/ 907 w 6165"/>
                  <a:gd name="T5" fmla="*/ 4624 h 5440"/>
                  <a:gd name="T6" fmla="*/ 2901 w 6165"/>
                  <a:gd name="T7" fmla="*/ 90 h 5440"/>
                  <a:gd name="T8" fmla="*/ 861 w 6165"/>
                  <a:gd name="T9" fmla="*/ 4080 h 5440"/>
                  <a:gd name="T10" fmla="*/ 363 w 6165"/>
                  <a:gd name="T11" fmla="*/ 3581 h 5440"/>
                  <a:gd name="T12" fmla="*/ 907 w 6165"/>
                  <a:gd name="T13" fmla="*/ 3581 h 5440"/>
                  <a:gd name="T14" fmla="*/ 861 w 6165"/>
                  <a:gd name="T15" fmla="*/ 3082 h 5440"/>
                  <a:gd name="T16" fmla="*/ 363 w 6165"/>
                  <a:gd name="T17" fmla="*/ 2584 h 5440"/>
                  <a:gd name="T18" fmla="*/ 907 w 6165"/>
                  <a:gd name="T19" fmla="*/ 2584 h 5440"/>
                  <a:gd name="T20" fmla="*/ 861 w 6165"/>
                  <a:gd name="T21" fmla="*/ 2085 h 5440"/>
                  <a:gd name="T22" fmla="*/ 363 w 6165"/>
                  <a:gd name="T23" fmla="*/ 1586 h 5440"/>
                  <a:gd name="T24" fmla="*/ 907 w 6165"/>
                  <a:gd name="T25" fmla="*/ 1586 h 5440"/>
                  <a:gd name="T26" fmla="*/ 861 w 6165"/>
                  <a:gd name="T27" fmla="*/ 1088 h 5440"/>
                  <a:gd name="T28" fmla="*/ 363 w 6165"/>
                  <a:gd name="T29" fmla="*/ 589 h 5440"/>
                  <a:gd name="T30" fmla="*/ 907 w 6165"/>
                  <a:gd name="T31" fmla="*/ 589 h 5440"/>
                  <a:gd name="T32" fmla="*/ 1677 w 6165"/>
                  <a:gd name="T33" fmla="*/ 4080 h 5440"/>
                  <a:gd name="T34" fmla="*/ 1179 w 6165"/>
                  <a:gd name="T35" fmla="*/ 3581 h 5440"/>
                  <a:gd name="T36" fmla="*/ 1723 w 6165"/>
                  <a:gd name="T37" fmla="*/ 3581 h 5440"/>
                  <a:gd name="T38" fmla="*/ 1677 w 6165"/>
                  <a:gd name="T39" fmla="*/ 3082 h 5440"/>
                  <a:gd name="T40" fmla="*/ 1179 w 6165"/>
                  <a:gd name="T41" fmla="*/ 2584 h 5440"/>
                  <a:gd name="T42" fmla="*/ 1723 w 6165"/>
                  <a:gd name="T43" fmla="*/ 2584 h 5440"/>
                  <a:gd name="T44" fmla="*/ 1677 w 6165"/>
                  <a:gd name="T45" fmla="*/ 2085 h 5440"/>
                  <a:gd name="T46" fmla="*/ 1179 w 6165"/>
                  <a:gd name="T47" fmla="*/ 1586 h 5440"/>
                  <a:gd name="T48" fmla="*/ 1723 w 6165"/>
                  <a:gd name="T49" fmla="*/ 1586 h 5440"/>
                  <a:gd name="T50" fmla="*/ 1677 w 6165"/>
                  <a:gd name="T51" fmla="*/ 1088 h 5440"/>
                  <a:gd name="T52" fmla="*/ 1179 w 6165"/>
                  <a:gd name="T53" fmla="*/ 589 h 5440"/>
                  <a:gd name="T54" fmla="*/ 1723 w 6165"/>
                  <a:gd name="T55" fmla="*/ 589 h 5440"/>
                  <a:gd name="T56" fmla="*/ 2493 w 6165"/>
                  <a:gd name="T57" fmla="*/ 4080 h 5440"/>
                  <a:gd name="T58" fmla="*/ 1995 w 6165"/>
                  <a:gd name="T59" fmla="*/ 3581 h 5440"/>
                  <a:gd name="T60" fmla="*/ 2539 w 6165"/>
                  <a:gd name="T61" fmla="*/ 3581 h 5440"/>
                  <a:gd name="T62" fmla="*/ 2493 w 6165"/>
                  <a:gd name="T63" fmla="*/ 3082 h 5440"/>
                  <a:gd name="T64" fmla="*/ 1995 w 6165"/>
                  <a:gd name="T65" fmla="*/ 2584 h 5440"/>
                  <a:gd name="T66" fmla="*/ 2539 w 6165"/>
                  <a:gd name="T67" fmla="*/ 2584 h 5440"/>
                  <a:gd name="T68" fmla="*/ 2493 w 6165"/>
                  <a:gd name="T69" fmla="*/ 2085 h 5440"/>
                  <a:gd name="T70" fmla="*/ 1995 w 6165"/>
                  <a:gd name="T71" fmla="*/ 1586 h 5440"/>
                  <a:gd name="T72" fmla="*/ 2539 w 6165"/>
                  <a:gd name="T73" fmla="*/ 1586 h 5440"/>
                  <a:gd name="T74" fmla="*/ 2493 w 6165"/>
                  <a:gd name="T75" fmla="*/ 1088 h 5440"/>
                  <a:gd name="T76" fmla="*/ 1995 w 6165"/>
                  <a:gd name="T77" fmla="*/ 589 h 5440"/>
                  <a:gd name="T78" fmla="*/ 2539 w 6165"/>
                  <a:gd name="T79" fmla="*/ 589 h 5440"/>
                  <a:gd name="T80" fmla="*/ 3379 w 6165"/>
                  <a:gd name="T81" fmla="*/ 1845 h 5440"/>
                  <a:gd name="T82" fmla="*/ 3627 w 6165"/>
                  <a:gd name="T83" fmla="*/ 5440 h 5440"/>
                  <a:gd name="T84" fmla="*/ 4080 w 6165"/>
                  <a:gd name="T85" fmla="*/ 4624 h 5440"/>
                  <a:gd name="T86" fmla="*/ 6165 w 6165"/>
                  <a:gd name="T87" fmla="*/ 5440 h 5440"/>
                  <a:gd name="T88" fmla="*/ 4171 w 6165"/>
                  <a:gd name="T89" fmla="*/ 4216 h 5440"/>
                  <a:gd name="T90" fmla="*/ 3627 w 6165"/>
                  <a:gd name="T91" fmla="*/ 4216 h 5440"/>
                  <a:gd name="T92" fmla="*/ 4125 w 6165"/>
                  <a:gd name="T93" fmla="*/ 3717 h 5440"/>
                  <a:gd name="T94" fmla="*/ 4171 w 6165"/>
                  <a:gd name="T95" fmla="*/ 3218 h 5440"/>
                  <a:gd name="T96" fmla="*/ 3627 w 6165"/>
                  <a:gd name="T97" fmla="*/ 3218 h 5440"/>
                  <a:gd name="T98" fmla="*/ 4125 w 6165"/>
                  <a:gd name="T99" fmla="*/ 2720 h 5440"/>
                  <a:gd name="T100" fmla="*/ 4987 w 6165"/>
                  <a:gd name="T101" fmla="*/ 4216 h 5440"/>
                  <a:gd name="T102" fmla="*/ 4443 w 6165"/>
                  <a:gd name="T103" fmla="*/ 4216 h 5440"/>
                  <a:gd name="T104" fmla="*/ 4941 w 6165"/>
                  <a:gd name="T105" fmla="*/ 3717 h 5440"/>
                  <a:gd name="T106" fmla="*/ 4987 w 6165"/>
                  <a:gd name="T107" fmla="*/ 3218 h 5440"/>
                  <a:gd name="T108" fmla="*/ 4443 w 6165"/>
                  <a:gd name="T109" fmla="*/ 3218 h 5440"/>
                  <a:gd name="T110" fmla="*/ 4941 w 6165"/>
                  <a:gd name="T111" fmla="*/ 2720 h 5440"/>
                  <a:gd name="T112" fmla="*/ 5803 w 6165"/>
                  <a:gd name="T113" fmla="*/ 4216 h 5440"/>
                  <a:gd name="T114" fmla="*/ 5259 w 6165"/>
                  <a:gd name="T115" fmla="*/ 4216 h 5440"/>
                  <a:gd name="T116" fmla="*/ 5757 w 6165"/>
                  <a:gd name="T117" fmla="*/ 3717 h 5440"/>
                  <a:gd name="T118" fmla="*/ 5803 w 6165"/>
                  <a:gd name="T119" fmla="*/ 3218 h 5440"/>
                  <a:gd name="T120" fmla="*/ 5259 w 6165"/>
                  <a:gd name="T121" fmla="*/ 3218 h 5440"/>
                  <a:gd name="T122" fmla="*/ 5757 w 6165"/>
                  <a:gd name="T123" fmla="*/ 2720 h 5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65" h="5440">
                    <a:moveTo>
                      <a:pt x="2811" y="0"/>
                    </a:moveTo>
                    <a:lnTo>
                      <a:pt x="91" y="0"/>
                    </a:lnTo>
                    <a:cubicBezTo>
                      <a:pt x="41" y="0"/>
                      <a:pt x="0" y="40"/>
                      <a:pt x="0" y="90"/>
                    </a:cubicBezTo>
                    <a:lnTo>
                      <a:pt x="0" y="5440"/>
                    </a:lnTo>
                    <a:lnTo>
                      <a:pt x="363" y="5440"/>
                    </a:lnTo>
                    <a:lnTo>
                      <a:pt x="363" y="4624"/>
                    </a:lnTo>
                    <a:cubicBezTo>
                      <a:pt x="363" y="4574"/>
                      <a:pt x="403" y="4533"/>
                      <a:pt x="453" y="4533"/>
                    </a:cubicBezTo>
                    <a:lnTo>
                      <a:pt x="816" y="4533"/>
                    </a:lnTo>
                    <a:cubicBezTo>
                      <a:pt x="866" y="4533"/>
                      <a:pt x="907" y="4574"/>
                      <a:pt x="907" y="4624"/>
                    </a:cubicBezTo>
                    <a:lnTo>
                      <a:pt x="907" y="5440"/>
                    </a:lnTo>
                    <a:lnTo>
                      <a:pt x="2901" y="5440"/>
                    </a:lnTo>
                    <a:lnTo>
                      <a:pt x="2901" y="90"/>
                    </a:lnTo>
                    <a:cubicBezTo>
                      <a:pt x="2901" y="40"/>
                      <a:pt x="2861" y="0"/>
                      <a:pt x="2811" y="0"/>
                    </a:cubicBezTo>
                    <a:close/>
                    <a:moveTo>
                      <a:pt x="907" y="4034"/>
                    </a:moveTo>
                    <a:cubicBezTo>
                      <a:pt x="907" y="4059"/>
                      <a:pt x="886" y="4080"/>
                      <a:pt x="861" y="4080"/>
                    </a:cubicBezTo>
                    <a:lnTo>
                      <a:pt x="408" y="4080"/>
                    </a:lnTo>
                    <a:cubicBezTo>
                      <a:pt x="383" y="4080"/>
                      <a:pt x="363" y="4059"/>
                      <a:pt x="363" y="4034"/>
                    </a:cubicBezTo>
                    <a:lnTo>
                      <a:pt x="363" y="3581"/>
                    </a:lnTo>
                    <a:cubicBezTo>
                      <a:pt x="363" y="3556"/>
                      <a:pt x="383" y="3536"/>
                      <a:pt x="408" y="3536"/>
                    </a:cubicBezTo>
                    <a:lnTo>
                      <a:pt x="861" y="3536"/>
                    </a:lnTo>
                    <a:cubicBezTo>
                      <a:pt x="886" y="3536"/>
                      <a:pt x="907" y="3556"/>
                      <a:pt x="907" y="3581"/>
                    </a:cubicBezTo>
                    <a:lnTo>
                      <a:pt x="907" y="4034"/>
                    </a:lnTo>
                    <a:close/>
                    <a:moveTo>
                      <a:pt x="907" y="3037"/>
                    </a:moveTo>
                    <a:cubicBezTo>
                      <a:pt x="907" y="3062"/>
                      <a:pt x="886" y="3082"/>
                      <a:pt x="861" y="3082"/>
                    </a:cubicBezTo>
                    <a:lnTo>
                      <a:pt x="408" y="3082"/>
                    </a:lnTo>
                    <a:cubicBezTo>
                      <a:pt x="383" y="3082"/>
                      <a:pt x="363" y="3062"/>
                      <a:pt x="363" y="3037"/>
                    </a:cubicBezTo>
                    <a:lnTo>
                      <a:pt x="363" y="2584"/>
                    </a:lnTo>
                    <a:cubicBezTo>
                      <a:pt x="363" y="2559"/>
                      <a:pt x="383" y="2538"/>
                      <a:pt x="408" y="2538"/>
                    </a:cubicBezTo>
                    <a:lnTo>
                      <a:pt x="861" y="2538"/>
                    </a:lnTo>
                    <a:cubicBezTo>
                      <a:pt x="886" y="2538"/>
                      <a:pt x="907" y="2559"/>
                      <a:pt x="907" y="2584"/>
                    </a:cubicBezTo>
                    <a:lnTo>
                      <a:pt x="907" y="3037"/>
                    </a:lnTo>
                    <a:close/>
                    <a:moveTo>
                      <a:pt x="907" y="2040"/>
                    </a:moveTo>
                    <a:cubicBezTo>
                      <a:pt x="907" y="2065"/>
                      <a:pt x="886" y="2085"/>
                      <a:pt x="861" y="2085"/>
                    </a:cubicBezTo>
                    <a:lnTo>
                      <a:pt x="408" y="2085"/>
                    </a:lnTo>
                    <a:cubicBezTo>
                      <a:pt x="383" y="2085"/>
                      <a:pt x="363" y="2065"/>
                      <a:pt x="363" y="2040"/>
                    </a:cubicBezTo>
                    <a:lnTo>
                      <a:pt x="363" y="1586"/>
                    </a:lnTo>
                    <a:cubicBezTo>
                      <a:pt x="363" y="1561"/>
                      <a:pt x="383" y="1541"/>
                      <a:pt x="408" y="1541"/>
                    </a:cubicBezTo>
                    <a:lnTo>
                      <a:pt x="861" y="1541"/>
                    </a:lnTo>
                    <a:cubicBezTo>
                      <a:pt x="886" y="1541"/>
                      <a:pt x="907" y="1561"/>
                      <a:pt x="907" y="1586"/>
                    </a:cubicBezTo>
                    <a:lnTo>
                      <a:pt x="907" y="2040"/>
                    </a:lnTo>
                    <a:close/>
                    <a:moveTo>
                      <a:pt x="907" y="1042"/>
                    </a:moveTo>
                    <a:cubicBezTo>
                      <a:pt x="907" y="1067"/>
                      <a:pt x="886" y="1088"/>
                      <a:pt x="861" y="1088"/>
                    </a:cubicBezTo>
                    <a:lnTo>
                      <a:pt x="408" y="1088"/>
                    </a:lnTo>
                    <a:cubicBezTo>
                      <a:pt x="383" y="1088"/>
                      <a:pt x="363" y="1067"/>
                      <a:pt x="363" y="1042"/>
                    </a:cubicBezTo>
                    <a:lnTo>
                      <a:pt x="363" y="589"/>
                    </a:lnTo>
                    <a:cubicBezTo>
                      <a:pt x="363" y="564"/>
                      <a:pt x="383" y="544"/>
                      <a:pt x="408" y="544"/>
                    </a:cubicBezTo>
                    <a:lnTo>
                      <a:pt x="861" y="544"/>
                    </a:lnTo>
                    <a:cubicBezTo>
                      <a:pt x="886" y="544"/>
                      <a:pt x="907" y="564"/>
                      <a:pt x="907" y="589"/>
                    </a:cubicBezTo>
                    <a:lnTo>
                      <a:pt x="907" y="1042"/>
                    </a:lnTo>
                    <a:close/>
                    <a:moveTo>
                      <a:pt x="1723" y="4034"/>
                    </a:moveTo>
                    <a:cubicBezTo>
                      <a:pt x="1723" y="4059"/>
                      <a:pt x="1702" y="4080"/>
                      <a:pt x="1677" y="4080"/>
                    </a:cubicBezTo>
                    <a:lnTo>
                      <a:pt x="1224" y="4080"/>
                    </a:lnTo>
                    <a:cubicBezTo>
                      <a:pt x="1199" y="4080"/>
                      <a:pt x="1179" y="4059"/>
                      <a:pt x="1179" y="4034"/>
                    </a:cubicBezTo>
                    <a:lnTo>
                      <a:pt x="1179" y="3581"/>
                    </a:lnTo>
                    <a:cubicBezTo>
                      <a:pt x="1179" y="3556"/>
                      <a:pt x="1199" y="3536"/>
                      <a:pt x="1224" y="3536"/>
                    </a:cubicBezTo>
                    <a:lnTo>
                      <a:pt x="1677" y="3536"/>
                    </a:lnTo>
                    <a:cubicBezTo>
                      <a:pt x="1702" y="3536"/>
                      <a:pt x="1723" y="3556"/>
                      <a:pt x="1723" y="3581"/>
                    </a:cubicBezTo>
                    <a:lnTo>
                      <a:pt x="1723" y="4034"/>
                    </a:lnTo>
                    <a:close/>
                    <a:moveTo>
                      <a:pt x="1723" y="3037"/>
                    </a:moveTo>
                    <a:cubicBezTo>
                      <a:pt x="1723" y="3062"/>
                      <a:pt x="1702" y="3082"/>
                      <a:pt x="1677" y="3082"/>
                    </a:cubicBezTo>
                    <a:lnTo>
                      <a:pt x="1224" y="3082"/>
                    </a:lnTo>
                    <a:cubicBezTo>
                      <a:pt x="1199" y="3082"/>
                      <a:pt x="1179" y="3062"/>
                      <a:pt x="1179" y="3037"/>
                    </a:cubicBezTo>
                    <a:lnTo>
                      <a:pt x="1179" y="2584"/>
                    </a:lnTo>
                    <a:cubicBezTo>
                      <a:pt x="1179" y="2559"/>
                      <a:pt x="1199" y="2538"/>
                      <a:pt x="1224" y="2538"/>
                    </a:cubicBezTo>
                    <a:lnTo>
                      <a:pt x="1677" y="2538"/>
                    </a:lnTo>
                    <a:cubicBezTo>
                      <a:pt x="1702" y="2538"/>
                      <a:pt x="1723" y="2559"/>
                      <a:pt x="1723" y="2584"/>
                    </a:cubicBezTo>
                    <a:lnTo>
                      <a:pt x="1723" y="3037"/>
                    </a:lnTo>
                    <a:close/>
                    <a:moveTo>
                      <a:pt x="1723" y="2040"/>
                    </a:moveTo>
                    <a:cubicBezTo>
                      <a:pt x="1723" y="2065"/>
                      <a:pt x="1702" y="2085"/>
                      <a:pt x="1677" y="2085"/>
                    </a:cubicBezTo>
                    <a:lnTo>
                      <a:pt x="1224" y="2085"/>
                    </a:lnTo>
                    <a:cubicBezTo>
                      <a:pt x="1199" y="2085"/>
                      <a:pt x="1179" y="2065"/>
                      <a:pt x="1179" y="2040"/>
                    </a:cubicBezTo>
                    <a:lnTo>
                      <a:pt x="1179" y="1586"/>
                    </a:lnTo>
                    <a:cubicBezTo>
                      <a:pt x="1179" y="1561"/>
                      <a:pt x="1199" y="1541"/>
                      <a:pt x="1224" y="1541"/>
                    </a:cubicBezTo>
                    <a:lnTo>
                      <a:pt x="1677" y="1541"/>
                    </a:lnTo>
                    <a:cubicBezTo>
                      <a:pt x="1702" y="1541"/>
                      <a:pt x="1723" y="1561"/>
                      <a:pt x="1723" y="1586"/>
                    </a:cubicBezTo>
                    <a:lnTo>
                      <a:pt x="1723" y="2040"/>
                    </a:lnTo>
                    <a:close/>
                    <a:moveTo>
                      <a:pt x="1723" y="1042"/>
                    </a:moveTo>
                    <a:cubicBezTo>
                      <a:pt x="1723" y="1067"/>
                      <a:pt x="1702" y="1088"/>
                      <a:pt x="1677" y="1088"/>
                    </a:cubicBezTo>
                    <a:lnTo>
                      <a:pt x="1224" y="1088"/>
                    </a:lnTo>
                    <a:cubicBezTo>
                      <a:pt x="1199" y="1088"/>
                      <a:pt x="1179" y="1067"/>
                      <a:pt x="1179" y="1042"/>
                    </a:cubicBezTo>
                    <a:lnTo>
                      <a:pt x="1179" y="589"/>
                    </a:lnTo>
                    <a:cubicBezTo>
                      <a:pt x="1179" y="564"/>
                      <a:pt x="1199" y="544"/>
                      <a:pt x="1224" y="544"/>
                    </a:cubicBezTo>
                    <a:lnTo>
                      <a:pt x="1677" y="544"/>
                    </a:lnTo>
                    <a:cubicBezTo>
                      <a:pt x="1702" y="544"/>
                      <a:pt x="1723" y="564"/>
                      <a:pt x="1723" y="589"/>
                    </a:cubicBezTo>
                    <a:lnTo>
                      <a:pt x="1723" y="1042"/>
                    </a:lnTo>
                    <a:close/>
                    <a:moveTo>
                      <a:pt x="2539" y="4034"/>
                    </a:moveTo>
                    <a:cubicBezTo>
                      <a:pt x="2539" y="4059"/>
                      <a:pt x="2518" y="4080"/>
                      <a:pt x="2493" y="4080"/>
                    </a:cubicBezTo>
                    <a:lnTo>
                      <a:pt x="2040" y="4080"/>
                    </a:lnTo>
                    <a:cubicBezTo>
                      <a:pt x="2015" y="4080"/>
                      <a:pt x="1995" y="4059"/>
                      <a:pt x="1995" y="4034"/>
                    </a:cubicBezTo>
                    <a:lnTo>
                      <a:pt x="1995" y="3581"/>
                    </a:lnTo>
                    <a:cubicBezTo>
                      <a:pt x="1995" y="3556"/>
                      <a:pt x="2015" y="3536"/>
                      <a:pt x="2040" y="3536"/>
                    </a:cubicBezTo>
                    <a:lnTo>
                      <a:pt x="2493" y="3536"/>
                    </a:lnTo>
                    <a:cubicBezTo>
                      <a:pt x="2518" y="3536"/>
                      <a:pt x="2539" y="3556"/>
                      <a:pt x="2539" y="3581"/>
                    </a:cubicBezTo>
                    <a:lnTo>
                      <a:pt x="2539" y="4034"/>
                    </a:lnTo>
                    <a:close/>
                    <a:moveTo>
                      <a:pt x="2539" y="3037"/>
                    </a:moveTo>
                    <a:cubicBezTo>
                      <a:pt x="2539" y="3062"/>
                      <a:pt x="2518" y="3082"/>
                      <a:pt x="2493" y="3082"/>
                    </a:cubicBezTo>
                    <a:lnTo>
                      <a:pt x="2040" y="3082"/>
                    </a:lnTo>
                    <a:cubicBezTo>
                      <a:pt x="2015" y="3082"/>
                      <a:pt x="1995" y="3062"/>
                      <a:pt x="1995" y="3037"/>
                    </a:cubicBezTo>
                    <a:lnTo>
                      <a:pt x="1995" y="2584"/>
                    </a:lnTo>
                    <a:cubicBezTo>
                      <a:pt x="1995" y="2559"/>
                      <a:pt x="2015" y="2538"/>
                      <a:pt x="2040" y="2538"/>
                    </a:cubicBezTo>
                    <a:lnTo>
                      <a:pt x="2493" y="2538"/>
                    </a:lnTo>
                    <a:cubicBezTo>
                      <a:pt x="2518" y="2538"/>
                      <a:pt x="2539" y="2559"/>
                      <a:pt x="2539" y="2584"/>
                    </a:cubicBezTo>
                    <a:lnTo>
                      <a:pt x="2539" y="3037"/>
                    </a:lnTo>
                    <a:close/>
                    <a:moveTo>
                      <a:pt x="2539" y="2040"/>
                    </a:moveTo>
                    <a:cubicBezTo>
                      <a:pt x="2539" y="2065"/>
                      <a:pt x="2518" y="2085"/>
                      <a:pt x="2493" y="2085"/>
                    </a:cubicBezTo>
                    <a:lnTo>
                      <a:pt x="2040" y="2085"/>
                    </a:lnTo>
                    <a:cubicBezTo>
                      <a:pt x="2015" y="2085"/>
                      <a:pt x="1995" y="2065"/>
                      <a:pt x="1995" y="2040"/>
                    </a:cubicBezTo>
                    <a:lnTo>
                      <a:pt x="1995" y="1586"/>
                    </a:lnTo>
                    <a:cubicBezTo>
                      <a:pt x="1995" y="1561"/>
                      <a:pt x="2015" y="1541"/>
                      <a:pt x="2040" y="1541"/>
                    </a:cubicBezTo>
                    <a:lnTo>
                      <a:pt x="2493" y="1541"/>
                    </a:lnTo>
                    <a:cubicBezTo>
                      <a:pt x="2518" y="1541"/>
                      <a:pt x="2539" y="1561"/>
                      <a:pt x="2539" y="1586"/>
                    </a:cubicBezTo>
                    <a:lnTo>
                      <a:pt x="2539" y="2040"/>
                    </a:lnTo>
                    <a:close/>
                    <a:moveTo>
                      <a:pt x="2539" y="1042"/>
                    </a:moveTo>
                    <a:cubicBezTo>
                      <a:pt x="2539" y="1067"/>
                      <a:pt x="2518" y="1088"/>
                      <a:pt x="2493" y="1088"/>
                    </a:cubicBezTo>
                    <a:lnTo>
                      <a:pt x="2040" y="1088"/>
                    </a:lnTo>
                    <a:cubicBezTo>
                      <a:pt x="2015" y="1088"/>
                      <a:pt x="1995" y="1067"/>
                      <a:pt x="1995" y="1042"/>
                    </a:cubicBezTo>
                    <a:lnTo>
                      <a:pt x="1995" y="589"/>
                    </a:lnTo>
                    <a:cubicBezTo>
                      <a:pt x="1995" y="564"/>
                      <a:pt x="2015" y="544"/>
                      <a:pt x="2040" y="544"/>
                    </a:cubicBezTo>
                    <a:lnTo>
                      <a:pt x="2493" y="544"/>
                    </a:lnTo>
                    <a:cubicBezTo>
                      <a:pt x="2518" y="544"/>
                      <a:pt x="2539" y="564"/>
                      <a:pt x="2539" y="589"/>
                    </a:cubicBezTo>
                    <a:lnTo>
                      <a:pt x="2539" y="1042"/>
                    </a:lnTo>
                    <a:close/>
                    <a:moveTo>
                      <a:pt x="6099" y="2610"/>
                    </a:moveTo>
                    <a:lnTo>
                      <a:pt x="3379" y="1845"/>
                    </a:lnTo>
                    <a:cubicBezTo>
                      <a:pt x="3321" y="1829"/>
                      <a:pt x="3264" y="1873"/>
                      <a:pt x="3264" y="1933"/>
                    </a:cubicBezTo>
                    <a:lnTo>
                      <a:pt x="3264" y="5440"/>
                    </a:lnTo>
                    <a:lnTo>
                      <a:pt x="3627" y="5440"/>
                    </a:lnTo>
                    <a:lnTo>
                      <a:pt x="3627" y="4714"/>
                    </a:lnTo>
                    <a:cubicBezTo>
                      <a:pt x="3627" y="4664"/>
                      <a:pt x="3667" y="4624"/>
                      <a:pt x="3717" y="4624"/>
                    </a:cubicBezTo>
                    <a:lnTo>
                      <a:pt x="4080" y="4624"/>
                    </a:lnTo>
                    <a:cubicBezTo>
                      <a:pt x="4130" y="4624"/>
                      <a:pt x="4171" y="4664"/>
                      <a:pt x="4171" y="4714"/>
                    </a:cubicBezTo>
                    <a:lnTo>
                      <a:pt x="4171" y="5440"/>
                    </a:lnTo>
                    <a:lnTo>
                      <a:pt x="6165" y="5440"/>
                    </a:lnTo>
                    <a:lnTo>
                      <a:pt x="6165" y="2698"/>
                    </a:lnTo>
                    <a:cubicBezTo>
                      <a:pt x="6165" y="2657"/>
                      <a:pt x="6138" y="2621"/>
                      <a:pt x="6099" y="2610"/>
                    </a:cubicBezTo>
                    <a:close/>
                    <a:moveTo>
                      <a:pt x="4171" y="4216"/>
                    </a:moveTo>
                    <a:cubicBezTo>
                      <a:pt x="4171" y="4241"/>
                      <a:pt x="4150" y="4261"/>
                      <a:pt x="4125" y="4261"/>
                    </a:cubicBezTo>
                    <a:lnTo>
                      <a:pt x="3672" y="4261"/>
                    </a:lnTo>
                    <a:cubicBezTo>
                      <a:pt x="3647" y="4261"/>
                      <a:pt x="3627" y="4241"/>
                      <a:pt x="3627" y="4216"/>
                    </a:cubicBezTo>
                    <a:lnTo>
                      <a:pt x="3627" y="3762"/>
                    </a:lnTo>
                    <a:cubicBezTo>
                      <a:pt x="3627" y="3737"/>
                      <a:pt x="3647" y="3717"/>
                      <a:pt x="3672" y="3717"/>
                    </a:cubicBezTo>
                    <a:lnTo>
                      <a:pt x="4125" y="3717"/>
                    </a:lnTo>
                    <a:cubicBezTo>
                      <a:pt x="4150" y="3717"/>
                      <a:pt x="4171" y="3737"/>
                      <a:pt x="4171" y="3762"/>
                    </a:cubicBezTo>
                    <a:lnTo>
                      <a:pt x="4171" y="4216"/>
                    </a:lnTo>
                    <a:close/>
                    <a:moveTo>
                      <a:pt x="4171" y="3218"/>
                    </a:moveTo>
                    <a:cubicBezTo>
                      <a:pt x="4171" y="3243"/>
                      <a:pt x="4150" y="3264"/>
                      <a:pt x="4125" y="3264"/>
                    </a:cubicBezTo>
                    <a:lnTo>
                      <a:pt x="3672" y="3264"/>
                    </a:lnTo>
                    <a:cubicBezTo>
                      <a:pt x="3647" y="3264"/>
                      <a:pt x="3627" y="3243"/>
                      <a:pt x="3627" y="3218"/>
                    </a:cubicBezTo>
                    <a:lnTo>
                      <a:pt x="3627" y="2765"/>
                    </a:lnTo>
                    <a:cubicBezTo>
                      <a:pt x="3627" y="2740"/>
                      <a:pt x="3647" y="2720"/>
                      <a:pt x="3672" y="2720"/>
                    </a:cubicBezTo>
                    <a:lnTo>
                      <a:pt x="4125" y="2720"/>
                    </a:lnTo>
                    <a:cubicBezTo>
                      <a:pt x="4150" y="2720"/>
                      <a:pt x="4171" y="2740"/>
                      <a:pt x="4171" y="2765"/>
                    </a:cubicBezTo>
                    <a:lnTo>
                      <a:pt x="4171" y="3218"/>
                    </a:lnTo>
                    <a:close/>
                    <a:moveTo>
                      <a:pt x="4987" y="4216"/>
                    </a:moveTo>
                    <a:cubicBezTo>
                      <a:pt x="4987" y="4241"/>
                      <a:pt x="4966" y="4261"/>
                      <a:pt x="4941" y="4261"/>
                    </a:cubicBezTo>
                    <a:lnTo>
                      <a:pt x="4488" y="4261"/>
                    </a:lnTo>
                    <a:cubicBezTo>
                      <a:pt x="4463" y="4261"/>
                      <a:pt x="4443" y="4241"/>
                      <a:pt x="4443" y="4216"/>
                    </a:cubicBezTo>
                    <a:lnTo>
                      <a:pt x="4443" y="3762"/>
                    </a:lnTo>
                    <a:cubicBezTo>
                      <a:pt x="4443" y="3737"/>
                      <a:pt x="4463" y="3717"/>
                      <a:pt x="4488" y="3717"/>
                    </a:cubicBezTo>
                    <a:lnTo>
                      <a:pt x="4941" y="3717"/>
                    </a:lnTo>
                    <a:cubicBezTo>
                      <a:pt x="4966" y="3717"/>
                      <a:pt x="4987" y="3737"/>
                      <a:pt x="4987" y="3762"/>
                    </a:cubicBezTo>
                    <a:lnTo>
                      <a:pt x="4987" y="4216"/>
                    </a:lnTo>
                    <a:close/>
                    <a:moveTo>
                      <a:pt x="4987" y="3218"/>
                    </a:moveTo>
                    <a:cubicBezTo>
                      <a:pt x="4987" y="3243"/>
                      <a:pt x="4966" y="3264"/>
                      <a:pt x="4941" y="3264"/>
                    </a:cubicBezTo>
                    <a:lnTo>
                      <a:pt x="4488" y="3264"/>
                    </a:lnTo>
                    <a:cubicBezTo>
                      <a:pt x="4463" y="3264"/>
                      <a:pt x="4443" y="3243"/>
                      <a:pt x="4443" y="3218"/>
                    </a:cubicBezTo>
                    <a:lnTo>
                      <a:pt x="4443" y="2765"/>
                    </a:lnTo>
                    <a:cubicBezTo>
                      <a:pt x="4443" y="2740"/>
                      <a:pt x="4463" y="2720"/>
                      <a:pt x="4488" y="2720"/>
                    </a:cubicBezTo>
                    <a:lnTo>
                      <a:pt x="4941" y="2720"/>
                    </a:lnTo>
                    <a:cubicBezTo>
                      <a:pt x="4966" y="2720"/>
                      <a:pt x="4987" y="2740"/>
                      <a:pt x="4987" y="2765"/>
                    </a:cubicBezTo>
                    <a:lnTo>
                      <a:pt x="4987" y="3218"/>
                    </a:lnTo>
                    <a:close/>
                    <a:moveTo>
                      <a:pt x="5803" y="4216"/>
                    </a:moveTo>
                    <a:cubicBezTo>
                      <a:pt x="5803" y="4241"/>
                      <a:pt x="5782" y="4261"/>
                      <a:pt x="5757" y="4261"/>
                    </a:cubicBezTo>
                    <a:lnTo>
                      <a:pt x="5304" y="4261"/>
                    </a:lnTo>
                    <a:cubicBezTo>
                      <a:pt x="5279" y="4261"/>
                      <a:pt x="5259" y="4241"/>
                      <a:pt x="5259" y="4216"/>
                    </a:cubicBezTo>
                    <a:lnTo>
                      <a:pt x="5259" y="3762"/>
                    </a:lnTo>
                    <a:cubicBezTo>
                      <a:pt x="5259" y="3737"/>
                      <a:pt x="5279" y="3717"/>
                      <a:pt x="5304" y="3717"/>
                    </a:cubicBezTo>
                    <a:lnTo>
                      <a:pt x="5757" y="3717"/>
                    </a:lnTo>
                    <a:cubicBezTo>
                      <a:pt x="5782" y="3717"/>
                      <a:pt x="5803" y="3737"/>
                      <a:pt x="5803" y="3762"/>
                    </a:cubicBezTo>
                    <a:lnTo>
                      <a:pt x="5803" y="4216"/>
                    </a:lnTo>
                    <a:close/>
                    <a:moveTo>
                      <a:pt x="5803" y="3218"/>
                    </a:moveTo>
                    <a:cubicBezTo>
                      <a:pt x="5803" y="3243"/>
                      <a:pt x="5782" y="3264"/>
                      <a:pt x="5757" y="3264"/>
                    </a:cubicBezTo>
                    <a:lnTo>
                      <a:pt x="5304" y="3264"/>
                    </a:lnTo>
                    <a:cubicBezTo>
                      <a:pt x="5279" y="3264"/>
                      <a:pt x="5259" y="3243"/>
                      <a:pt x="5259" y="3218"/>
                    </a:cubicBezTo>
                    <a:lnTo>
                      <a:pt x="5259" y="2765"/>
                    </a:lnTo>
                    <a:cubicBezTo>
                      <a:pt x="5259" y="2740"/>
                      <a:pt x="5279" y="2720"/>
                      <a:pt x="5304" y="2720"/>
                    </a:cubicBezTo>
                    <a:lnTo>
                      <a:pt x="5757" y="2720"/>
                    </a:lnTo>
                    <a:cubicBezTo>
                      <a:pt x="5782" y="2720"/>
                      <a:pt x="5803" y="2740"/>
                      <a:pt x="5803" y="2765"/>
                    </a:cubicBezTo>
                    <a:lnTo>
                      <a:pt x="5803" y="3218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8" name="iŝ1iḑê"/>
              <p:cNvGrpSpPr/>
              <p:nvPr/>
            </p:nvGrpSpPr>
            <p:grpSpPr>
              <a:xfrm>
                <a:off x="660400" y="1560626"/>
                <a:ext cx="3421582" cy="1308761"/>
                <a:chOff x="8211000" y="1130300"/>
                <a:chExt cx="3307900" cy="1308761"/>
              </a:xfrm>
            </p:grpSpPr>
            <p:sp>
              <p:nvSpPr>
                <p:cNvPr id="30" name="ïslïḋe"/>
                <p:cNvSpPr txBox="1"/>
                <p:nvPr/>
              </p:nvSpPr>
              <p:spPr bwMode="auto">
                <a:xfrm>
                  <a:off x="8211000" y="1130300"/>
                  <a:ext cx="3307900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  <p:sp>
              <p:nvSpPr>
                <p:cNvPr id="31" name="î$líḋe"/>
                <p:cNvSpPr/>
                <p:nvPr/>
              </p:nvSpPr>
              <p:spPr bwMode="auto">
                <a:xfrm>
                  <a:off x="8211000" y="1572106"/>
                  <a:ext cx="3307900" cy="8669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  <p:cxnSp>
            <p:nvCxnSpPr>
              <p:cNvPr id="29" name="直接连接符 28"/>
              <p:cNvCxnSpPr/>
              <p:nvPr/>
            </p:nvCxnSpPr>
            <p:spPr>
              <a:xfrm>
                <a:off x="660400" y="2002431"/>
                <a:ext cx="3680600" cy="0"/>
              </a:xfrm>
              <a:prstGeom prst="line">
                <a:avLst/>
              </a:prstGeom>
              <a:ln w="3175" cap="rnd">
                <a:solidFill>
                  <a:schemeClr val="bg1">
                    <a:lumMod val="85000"/>
                  </a:schemeClr>
                </a:solidFill>
                <a:round/>
                <a:headEnd type="none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ïṥlîḓê"/>
            <p:cNvGrpSpPr/>
            <p:nvPr/>
          </p:nvGrpSpPr>
          <p:grpSpPr>
            <a:xfrm>
              <a:off x="7838300" y="3099044"/>
              <a:ext cx="3680600" cy="1308761"/>
              <a:chOff x="7838300" y="3099044"/>
              <a:chExt cx="3680600" cy="1308761"/>
            </a:xfrm>
          </p:grpSpPr>
          <p:sp>
            <p:nvSpPr>
              <p:cNvPr id="22" name="íṧḻîḑe"/>
              <p:cNvSpPr/>
              <p:nvPr/>
            </p:nvSpPr>
            <p:spPr bwMode="auto">
              <a:xfrm>
                <a:off x="7857583" y="3177095"/>
                <a:ext cx="354658" cy="312462"/>
              </a:xfrm>
              <a:custGeom>
                <a:avLst/>
                <a:gdLst>
                  <a:gd name="T0" fmla="*/ 0 w 6165"/>
                  <a:gd name="T1" fmla="*/ 90 h 5440"/>
                  <a:gd name="T2" fmla="*/ 363 w 6165"/>
                  <a:gd name="T3" fmla="*/ 4624 h 5440"/>
                  <a:gd name="T4" fmla="*/ 907 w 6165"/>
                  <a:gd name="T5" fmla="*/ 4624 h 5440"/>
                  <a:gd name="T6" fmla="*/ 2901 w 6165"/>
                  <a:gd name="T7" fmla="*/ 90 h 5440"/>
                  <a:gd name="T8" fmla="*/ 861 w 6165"/>
                  <a:gd name="T9" fmla="*/ 4080 h 5440"/>
                  <a:gd name="T10" fmla="*/ 363 w 6165"/>
                  <a:gd name="T11" fmla="*/ 3581 h 5440"/>
                  <a:gd name="T12" fmla="*/ 907 w 6165"/>
                  <a:gd name="T13" fmla="*/ 3581 h 5440"/>
                  <a:gd name="T14" fmla="*/ 861 w 6165"/>
                  <a:gd name="T15" fmla="*/ 3082 h 5440"/>
                  <a:gd name="T16" fmla="*/ 363 w 6165"/>
                  <a:gd name="T17" fmla="*/ 2584 h 5440"/>
                  <a:gd name="T18" fmla="*/ 907 w 6165"/>
                  <a:gd name="T19" fmla="*/ 2584 h 5440"/>
                  <a:gd name="T20" fmla="*/ 861 w 6165"/>
                  <a:gd name="T21" fmla="*/ 2085 h 5440"/>
                  <a:gd name="T22" fmla="*/ 363 w 6165"/>
                  <a:gd name="T23" fmla="*/ 1586 h 5440"/>
                  <a:gd name="T24" fmla="*/ 907 w 6165"/>
                  <a:gd name="T25" fmla="*/ 1586 h 5440"/>
                  <a:gd name="T26" fmla="*/ 861 w 6165"/>
                  <a:gd name="T27" fmla="*/ 1088 h 5440"/>
                  <a:gd name="T28" fmla="*/ 363 w 6165"/>
                  <a:gd name="T29" fmla="*/ 589 h 5440"/>
                  <a:gd name="T30" fmla="*/ 907 w 6165"/>
                  <a:gd name="T31" fmla="*/ 589 h 5440"/>
                  <a:gd name="T32" fmla="*/ 1677 w 6165"/>
                  <a:gd name="T33" fmla="*/ 4080 h 5440"/>
                  <a:gd name="T34" fmla="*/ 1179 w 6165"/>
                  <a:gd name="T35" fmla="*/ 3581 h 5440"/>
                  <a:gd name="T36" fmla="*/ 1723 w 6165"/>
                  <a:gd name="T37" fmla="*/ 3581 h 5440"/>
                  <a:gd name="T38" fmla="*/ 1677 w 6165"/>
                  <a:gd name="T39" fmla="*/ 3082 h 5440"/>
                  <a:gd name="T40" fmla="*/ 1179 w 6165"/>
                  <a:gd name="T41" fmla="*/ 2584 h 5440"/>
                  <a:gd name="T42" fmla="*/ 1723 w 6165"/>
                  <a:gd name="T43" fmla="*/ 2584 h 5440"/>
                  <a:gd name="T44" fmla="*/ 1677 w 6165"/>
                  <a:gd name="T45" fmla="*/ 2085 h 5440"/>
                  <a:gd name="T46" fmla="*/ 1179 w 6165"/>
                  <a:gd name="T47" fmla="*/ 1586 h 5440"/>
                  <a:gd name="T48" fmla="*/ 1723 w 6165"/>
                  <a:gd name="T49" fmla="*/ 1586 h 5440"/>
                  <a:gd name="T50" fmla="*/ 1677 w 6165"/>
                  <a:gd name="T51" fmla="*/ 1088 h 5440"/>
                  <a:gd name="T52" fmla="*/ 1179 w 6165"/>
                  <a:gd name="T53" fmla="*/ 589 h 5440"/>
                  <a:gd name="T54" fmla="*/ 1723 w 6165"/>
                  <a:gd name="T55" fmla="*/ 589 h 5440"/>
                  <a:gd name="T56" fmla="*/ 2493 w 6165"/>
                  <a:gd name="T57" fmla="*/ 4080 h 5440"/>
                  <a:gd name="T58" fmla="*/ 1995 w 6165"/>
                  <a:gd name="T59" fmla="*/ 3581 h 5440"/>
                  <a:gd name="T60" fmla="*/ 2539 w 6165"/>
                  <a:gd name="T61" fmla="*/ 3581 h 5440"/>
                  <a:gd name="T62" fmla="*/ 2493 w 6165"/>
                  <a:gd name="T63" fmla="*/ 3082 h 5440"/>
                  <a:gd name="T64" fmla="*/ 1995 w 6165"/>
                  <a:gd name="T65" fmla="*/ 2584 h 5440"/>
                  <a:gd name="T66" fmla="*/ 2539 w 6165"/>
                  <a:gd name="T67" fmla="*/ 2584 h 5440"/>
                  <a:gd name="T68" fmla="*/ 2493 w 6165"/>
                  <a:gd name="T69" fmla="*/ 2085 h 5440"/>
                  <a:gd name="T70" fmla="*/ 1995 w 6165"/>
                  <a:gd name="T71" fmla="*/ 1586 h 5440"/>
                  <a:gd name="T72" fmla="*/ 2539 w 6165"/>
                  <a:gd name="T73" fmla="*/ 1586 h 5440"/>
                  <a:gd name="T74" fmla="*/ 2493 w 6165"/>
                  <a:gd name="T75" fmla="*/ 1088 h 5440"/>
                  <a:gd name="T76" fmla="*/ 1995 w 6165"/>
                  <a:gd name="T77" fmla="*/ 589 h 5440"/>
                  <a:gd name="T78" fmla="*/ 2539 w 6165"/>
                  <a:gd name="T79" fmla="*/ 589 h 5440"/>
                  <a:gd name="T80" fmla="*/ 3379 w 6165"/>
                  <a:gd name="T81" fmla="*/ 1845 h 5440"/>
                  <a:gd name="T82" fmla="*/ 3627 w 6165"/>
                  <a:gd name="T83" fmla="*/ 5440 h 5440"/>
                  <a:gd name="T84" fmla="*/ 4080 w 6165"/>
                  <a:gd name="T85" fmla="*/ 4624 h 5440"/>
                  <a:gd name="T86" fmla="*/ 6165 w 6165"/>
                  <a:gd name="T87" fmla="*/ 5440 h 5440"/>
                  <a:gd name="T88" fmla="*/ 4171 w 6165"/>
                  <a:gd name="T89" fmla="*/ 4216 h 5440"/>
                  <a:gd name="T90" fmla="*/ 3627 w 6165"/>
                  <a:gd name="T91" fmla="*/ 4216 h 5440"/>
                  <a:gd name="T92" fmla="*/ 4125 w 6165"/>
                  <a:gd name="T93" fmla="*/ 3717 h 5440"/>
                  <a:gd name="T94" fmla="*/ 4171 w 6165"/>
                  <a:gd name="T95" fmla="*/ 3218 h 5440"/>
                  <a:gd name="T96" fmla="*/ 3627 w 6165"/>
                  <a:gd name="T97" fmla="*/ 3218 h 5440"/>
                  <a:gd name="T98" fmla="*/ 4125 w 6165"/>
                  <a:gd name="T99" fmla="*/ 2720 h 5440"/>
                  <a:gd name="T100" fmla="*/ 4987 w 6165"/>
                  <a:gd name="T101" fmla="*/ 4216 h 5440"/>
                  <a:gd name="T102" fmla="*/ 4443 w 6165"/>
                  <a:gd name="T103" fmla="*/ 4216 h 5440"/>
                  <a:gd name="T104" fmla="*/ 4941 w 6165"/>
                  <a:gd name="T105" fmla="*/ 3717 h 5440"/>
                  <a:gd name="T106" fmla="*/ 4987 w 6165"/>
                  <a:gd name="T107" fmla="*/ 3218 h 5440"/>
                  <a:gd name="T108" fmla="*/ 4443 w 6165"/>
                  <a:gd name="T109" fmla="*/ 3218 h 5440"/>
                  <a:gd name="T110" fmla="*/ 4941 w 6165"/>
                  <a:gd name="T111" fmla="*/ 2720 h 5440"/>
                  <a:gd name="T112" fmla="*/ 5803 w 6165"/>
                  <a:gd name="T113" fmla="*/ 4216 h 5440"/>
                  <a:gd name="T114" fmla="*/ 5259 w 6165"/>
                  <a:gd name="T115" fmla="*/ 4216 h 5440"/>
                  <a:gd name="T116" fmla="*/ 5757 w 6165"/>
                  <a:gd name="T117" fmla="*/ 3717 h 5440"/>
                  <a:gd name="T118" fmla="*/ 5803 w 6165"/>
                  <a:gd name="T119" fmla="*/ 3218 h 5440"/>
                  <a:gd name="T120" fmla="*/ 5259 w 6165"/>
                  <a:gd name="T121" fmla="*/ 3218 h 5440"/>
                  <a:gd name="T122" fmla="*/ 5757 w 6165"/>
                  <a:gd name="T123" fmla="*/ 2720 h 5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65" h="5440">
                    <a:moveTo>
                      <a:pt x="2811" y="0"/>
                    </a:moveTo>
                    <a:lnTo>
                      <a:pt x="91" y="0"/>
                    </a:lnTo>
                    <a:cubicBezTo>
                      <a:pt x="41" y="0"/>
                      <a:pt x="0" y="40"/>
                      <a:pt x="0" y="90"/>
                    </a:cubicBezTo>
                    <a:lnTo>
                      <a:pt x="0" y="5440"/>
                    </a:lnTo>
                    <a:lnTo>
                      <a:pt x="363" y="5440"/>
                    </a:lnTo>
                    <a:lnTo>
                      <a:pt x="363" y="4624"/>
                    </a:lnTo>
                    <a:cubicBezTo>
                      <a:pt x="363" y="4574"/>
                      <a:pt x="403" y="4533"/>
                      <a:pt x="453" y="4533"/>
                    </a:cubicBezTo>
                    <a:lnTo>
                      <a:pt x="816" y="4533"/>
                    </a:lnTo>
                    <a:cubicBezTo>
                      <a:pt x="866" y="4533"/>
                      <a:pt x="907" y="4574"/>
                      <a:pt x="907" y="4624"/>
                    </a:cubicBezTo>
                    <a:lnTo>
                      <a:pt x="907" y="5440"/>
                    </a:lnTo>
                    <a:lnTo>
                      <a:pt x="2901" y="5440"/>
                    </a:lnTo>
                    <a:lnTo>
                      <a:pt x="2901" y="90"/>
                    </a:lnTo>
                    <a:cubicBezTo>
                      <a:pt x="2901" y="40"/>
                      <a:pt x="2861" y="0"/>
                      <a:pt x="2811" y="0"/>
                    </a:cubicBezTo>
                    <a:close/>
                    <a:moveTo>
                      <a:pt x="907" y="4034"/>
                    </a:moveTo>
                    <a:cubicBezTo>
                      <a:pt x="907" y="4059"/>
                      <a:pt x="886" y="4080"/>
                      <a:pt x="861" y="4080"/>
                    </a:cubicBezTo>
                    <a:lnTo>
                      <a:pt x="408" y="4080"/>
                    </a:lnTo>
                    <a:cubicBezTo>
                      <a:pt x="383" y="4080"/>
                      <a:pt x="363" y="4059"/>
                      <a:pt x="363" y="4034"/>
                    </a:cubicBezTo>
                    <a:lnTo>
                      <a:pt x="363" y="3581"/>
                    </a:lnTo>
                    <a:cubicBezTo>
                      <a:pt x="363" y="3556"/>
                      <a:pt x="383" y="3536"/>
                      <a:pt x="408" y="3536"/>
                    </a:cubicBezTo>
                    <a:lnTo>
                      <a:pt x="861" y="3536"/>
                    </a:lnTo>
                    <a:cubicBezTo>
                      <a:pt x="886" y="3536"/>
                      <a:pt x="907" y="3556"/>
                      <a:pt x="907" y="3581"/>
                    </a:cubicBezTo>
                    <a:lnTo>
                      <a:pt x="907" y="4034"/>
                    </a:lnTo>
                    <a:close/>
                    <a:moveTo>
                      <a:pt x="907" y="3037"/>
                    </a:moveTo>
                    <a:cubicBezTo>
                      <a:pt x="907" y="3062"/>
                      <a:pt x="886" y="3082"/>
                      <a:pt x="861" y="3082"/>
                    </a:cubicBezTo>
                    <a:lnTo>
                      <a:pt x="408" y="3082"/>
                    </a:lnTo>
                    <a:cubicBezTo>
                      <a:pt x="383" y="3082"/>
                      <a:pt x="363" y="3062"/>
                      <a:pt x="363" y="3037"/>
                    </a:cubicBezTo>
                    <a:lnTo>
                      <a:pt x="363" y="2584"/>
                    </a:lnTo>
                    <a:cubicBezTo>
                      <a:pt x="363" y="2559"/>
                      <a:pt x="383" y="2538"/>
                      <a:pt x="408" y="2538"/>
                    </a:cubicBezTo>
                    <a:lnTo>
                      <a:pt x="861" y="2538"/>
                    </a:lnTo>
                    <a:cubicBezTo>
                      <a:pt x="886" y="2538"/>
                      <a:pt x="907" y="2559"/>
                      <a:pt x="907" y="2584"/>
                    </a:cubicBezTo>
                    <a:lnTo>
                      <a:pt x="907" y="3037"/>
                    </a:lnTo>
                    <a:close/>
                    <a:moveTo>
                      <a:pt x="907" y="2040"/>
                    </a:moveTo>
                    <a:cubicBezTo>
                      <a:pt x="907" y="2065"/>
                      <a:pt x="886" y="2085"/>
                      <a:pt x="861" y="2085"/>
                    </a:cubicBezTo>
                    <a:lnTo>
                      <a:pt x="408" y="2085"/>
                    </a:lnTo>
                    <a:cubicBezTo>
                      <a:pt x="383" y="2085"/>
                      <a:pt x="363" y="2065"/>
                      <a:pt x="363" y="2040"/>
                    </a:cubicBezTo>
                    <a:lnTo>
                      <a:pt x="363" y="1586"/>
                    </a:lnTo>
                    <a:cubicBezTo>
                      <a:pt x="363" y="1561"/>
                      <a:pt x="383" y="1541"/>
                      <a:pt x="408" y="1541"/>
                    </a:cubicBezTo>
                    <a:lnTo>
                      <a:pt x="861" y="1541"/>
                    </a:lnTo>
                    <a:cubicBezTo>
                      <a:pt x="886" y="1541"/>
                      <a:pt x="907" y="1561"/>
                      <a:pt x="907" y="1586"/>
                    </a:cubicBezTo>
                    <a:lnTo>
                      <a:pt x="907" y="2040"/>
                    </a:lnTo>
                    <a:close/>
                    <a:moveTo>
                      <a:pt x="907" y="1042"/>
                    </a:moveTo>
                    <a:cubicBezTo>
                      <a:pt x="907" y="1067"/>
                      <a:pt x="886" y="1088"/>
                      <a:pt x="861" y="1088"/>
                    </a:cubicBezTo>
                    <a:lnTo>
                      <a:pt x="408" y="1088"/>
                    </a:lnTo>
                    <a:cubicBezTo>
                      <a:pt x="383" y="1088"/>
                      <a:pt x="363" y="1067"/>
                      <a:pt x="363" y="1042"/>
                    </a:cubicBezTo>
                    <a:lnTo>
                      <a:pt x="363" y="589"/>
                    </a:lnTo>
                    <a:cubicBezTo>
                      <a:pt x="363" y="564"/>
                      <a:pt x="383" y="544"/>
                      <a:pt x="408" y="544"/>
                    </a:cubicBezTo>
                    <a:lnTo>
                      <a:pt x="861" y="544"/>
                    </a:lnTo>
                    <a:cubicBezTo>
                      <a:pt x="886" y="544"/>
                      <a:pt x="907" y="564"/>
                      <a:pt x="907" y="589"/>
                    </a:cubicBezTo>
                    <a:lnTo>
                      <a:pt x="907" y="1042"/>
                    </a:lnTo>
                    <a:close/>
                    <a:moveTo>
                      <a:pt x="1723" y="4034"/>
                    </a:moveTo>
                    <a:cubicBezTo>
                      <a:pt x="1723" y="4059"/>
                      <a:pt x="1702" y="4080"/>
                      <a:pt x="1677" y="4080"/>
                    </a:cubicBezTo>
                    <a:lnTo>
                      <a:pt x="1224" y="4080"/>
                    </a:lnTo>
                    <a:cubicBezTo>
                      <a:pt x="1199" y="4080"/>
                      <a:pt x="1179" y="4059"/>
                      <a:pt x="1179" y="4034"/>
                    </a:cubicBezTo>
                    <a:lnTo>
                      <a:pt x="1179" y="3581"/>
                    </a:lnTo>
                    <a:cubicBezTo>
                      <a:pt x="1179" y="3556"/>
                      <a:pt x="1199" y="3536"/>
                      <a:pt x="1224" y="3536"/>
                    </a:cubicBezTo>
                    <a:lnTo>
                      <a:pt x="1677" y="3536"/>
                    </a:lnTo>
                    <a:cubicBezTo>
                      <a:pt x="1702" y="3536"/>
                      <a:pt x="1723" y="3556"/>
                      <a:pt x="1723" y="3581"/>
                    </a:cubicBezTo>
                    <a:lnTo>
                      <a:pt x="1723" y="4034"/>
                    </a:lnTo>
                    <a:close/>
                    <a:moveTo>
                      <a:pt x="1723" y="3037"/>
                    </a:moveTo>
                    <a:cubicBezTo>
                      <a:pt x="1723" y="3062"/>
                      <a:pt x="1702" y="3082"/>
                      <a:pt x="1677" y="3082"/>
                    </a:cubicBezTo>
                    <a:lnTo>
                      <a:pt x="1224" y="3082"/>
                    </a:lnTo>
                    <a:cubicBezTo>
                      <a:pt x="1199" y="3082"/>
                      <a:pt x="1179" y="3062"/>
                      <a:pt x="1179" y="3037"/>
                    </a:cubicBezTo>
                    <a:lnTo>
                      <a:pt x="1179" y="2584"/>
                    </a:lnTo>
                    <a:cubicBezTo>
                      <a:pt x="1179" y="2559"/>
                      <a:pt x="1199" y="2538"/>
                      <a:pt x="1224" y="2538"/>
                    </a:cubicBezTo>
                    <a:lnTo>
                      <a:pt x="1677" y="2538"/>
                    </a:lnTo>
                    <a:cubicBezTo>
                      <a:pt x="1702" y="2538"/>
                      <a:pt x="1723" y="2559"/>
                      <a:pt x="1723" y="2584"/>
                    </a:cubicBezTo>
                    <a:lnTo>
                      <a:pt x="1723" y="3037"/>
                    </a:lnTo>
                    <a:close/>
                    <a:moveTo>
                      <a:pt x="1723" y="2040"/>
                    </a:moveTo>
                    <a:cubicBezTo>
                      <a:pt x="1723" y="2065"/>
                      <a:pt x="1702" y="2085"/>
                      <a:pt x="1677" y="2085"/>
                    </a:cubicBezTo>
                    <a:lnTo>
                      <a:pt x="1224" y="2085"/>
                    </a:lnTo>
                    <a:cubicBezTo>
                      <a:pt x="1199" y="2085"/>
                      <a:pt x="1179" y="2065"/>
                      <a:pt x="1179" y="2040"/>
                    </a:cubicBezTo>
                    <a:lnTo>
                      <a:pt x="1179" y="1586"/>
                    </a:lnTo>
                    <a:cubicBezTo>
                      <a:pt x="1179" y="1561"/>
                      <a:pt x="1199" y="1541"/>
                      <a:pt x="1224" y="1541"/>
                    </a:cubicBezTo>
                    <a:lnTo>
                      <a:pt x="1677" y="1541"/>
                    </a:lnTo>
                    <a:cubicBezTo>
                      <a:pt x="1702" y="1541"/>
                      <a:pt x="1723" y="1561"/>
                      <a:pt x="1723" y="1586"/>
                    </a:cubicBezTo>
                    <a:lnTo>
                      <a:pt x="1723" y="2040"/>
                    </a:lnTo>
                    <a:close/>
                    <a:moveTo>
                      <a:pt x="1723" y="1042"/>
                    </a:moveTo>
                    <a:cubicBezTo>
                      <a:pt x="1723" y="1067"/>
                      <a:pt x="1702" y="1088"/>
                      <a:pt x="1677" y="1088"/>
                    </a:cubicBezTo>
                    <a:lnTo>
                      <a:pt x="1224" y="1088"/>
                    </a:lnTo>
                    <a:cubicBezTo>
                      <a:pt x="1199" y="1088"/>
                      <a:pt x="1179" y="1067"/>
                      <a:pt x="1179" y="1042"/>
                    </a:cubicBezTo>
                    <a:lnTo>
                      <a:pt x="1179" y="589"/>
                    </a:lnTo>
                    <a:cubicBezTo>
                      <a:pt x="1179" y="564"/>
                      <a:pt x="1199" y="544"/>
                      <a:pt x="1224" y="544"/>
                    </a:cubicBezTo>
                    <a:lnTo>
                      <a:pt x="1677" y="544"/>
                    </a:lnTo>
                    <a:cubicBezTo>
                      <a:pt x="1702" y="544"/>
                      <a:pt x="1723" y="564"/>
                      <a:pt x="1723" y="589"/>
                    </a:cubicBezTo>
                    <a:lnTo>
                      <a:pt x="1723" y="1042"/>
                    </a:lnTo>
                    <a:close/>
                    <a:moveTo>
                      <a:pt x="2539" y="4034"/>
                    </a:moveTo>
                    <a:cubicBezTo>
                      <a:pt x="2539" y="4059"/>
                      <a:pt x="2518" y="4080"/>
                      <a:pt x="2493" y="4080"/>
                    </a:cubicBezTo>
                    <a:lnTo>
                      <a:pt x="2040" y="4080"/>
                    </a:lnTo>
                    <a:cubicBezTo>
                      <a:pt x="2015" y="4080"/>
                      <a:pt x="1995" y="4059"/>
                      <a:pt x="1995" y="4034"/>
                    </a:cubicBezTo>
                    <a:lnTo>
                      <a:pt x="1995" y="3581"/>
                    </a:lnTo>
                    <a:cubicBezTo>
                      <a:pt x="1995" y="3556"/>
                      <a:pt x="2015" y="3536"/>
                      <a:pt x="2040" y="3536"/>
                    </a:cubicBezTo>
                    <a:lnTo>
                      <a:pt x="2493" y="3536"/>
                    </a:lnTo>
                    <a:cubicBezTo>
                      <a:pt x="2518" y="3536"/>
                      <a:pt x="2539" y="3556"/>
                      <a:pt x="2539" y="3581"/>
                    </a:cubicBezTo>
                    <a:lnTo>
                      <a:pt x="2539" y="4034"/>
                    </a:lnTo>
                    <a:close/>
                    <a:moveTo>
                      <a:pt x="2539" y="3037"/>
                    </a:moveTo>
                    <a:cubicBezTo>
                      <a:pt x="2539" y="3062"/>
                      <a:pt x="2518" y="3082"/>
                      <a:pt x="2493" y="3082"/>
                    </a:cubicBezTo>
                    <a:lnTo>
                      <a:pt x="2040" y="3082"/>
                    </a:lnTo>
                    <a:cubicBezTo>
                      <a:pt x="2015" y="3082"/>
                      <a:pt x="1995" y="3062"/>
                      <a:pt x="1995" y="3037"/>
                    </a:cubicBezTo>
                    <a:lnTo>
                      <a:pt x="1995" y="2584"/>
                    </a:lnTo>
                    <a:cubicBezTo>
                      <a:pt x="1995" y="2559"/>
                      <a:pt x="2015" y="2538"/>
                      <a:pt x="2040" y="2538"/>
                    </a:cubicBezTo>
                    <a:lnTo>
                      <a:pt x="2493" y="2538"/>
                    </a:lnTo>
                    <a:cubicBezTo>
                      <a:pt x="2518" y="2538"/>
                      <a:pt x="2539" y="2559"/>
                      <a:pt x="2539" y="2584"/>
                    </a:cubicBezTo>
                    <a:lnTo>
                      <a:pt x="2539" y="3037"/>
                    </a:lnTo>
                    <a:close/>
                    <a:moveTo>
                      <a:pt x="2539" y="2040"/>
                    </a:moveTo>
                    <a:cubicBezTo>
                      <a:pt x="2539" y="2065"/>
                      <a:pt x="2518" y="2085"/>
                      <a:pt x="2493" y="2085"/>
                    </a:cubicBezTo>
                    <a:lnTo>
                      <a:pt x="2040" y="2085"/>
                    </a:lnTo>
                    <a:cubicBezTo>
                      <a:pt x="2015" y="2085"/>
                      <a:pt x="1995" y="2065"/>
                      <a:pt x="1995" y="2040"/>
                    </a:cubicBezTo>
                    <a:lnTo>
                      <a:pt x="1995" y="1586"/>
                    </a:lnTo>
                    <a:cubicBezTo>
                      <a:pt x="1995" y="1561"/>
                      <a:pt x="2015" y="1541"/>
                      <a:pt x="2040" y="1541"/>
                    </a:cubicBezTo>
                    <a:lnTo>
                      <a:pt x="2493" y="1541"/>
                    </a:lnTo>
                    <a:cubicBezTo>
                      <a:pt x="2518" y="1541"/>
                      <a:pt x="2539" y="1561"/>
                      <a:pt x="2539" y="1586"/>
                    </a:cubicBezTo>
                    <a:lnTo>
                      <a:pt x="2539" y="2040"/>
                    </a:lnTo>
                    <a:close/>
                    <a:moveTo>
                      <a:pt x="2539" y="1042"/>
                    </a:moveTo>
                    <a:cubicBezTo>
                      <a:pt x="2539" y="1067"/>
                      <a:pt x="2518" y="1088"/>
                      <a:pt x="2493" y="1088"/>
                    </a:cubicBezTo>
                    <a:lnTo>
                      <a:pt x="2040" y="1088"/>
                    </a:lnTo>
                    <a:cubicBezTo>
                      <a:pt x="2015" y="1088"/>
                      <a:pt x="1995" y="1067"/>
                      <a:pt x="1995" y="1042"/>
                    </a:cubicBezTo>
                    <a:lnTo>
                      <a:pt x="1995" y="589"/>
                    </a:lnTo>
                    <a:cubicBezTo>
                      <a:pt x="1995" y="564"/>
                      <a:pt x="2015" y="544"/>
                      <a:pt x="2040" y="544"/>
                    </a:cubicBezTo>
                    <a:lnTo>
                      <a:pt x="2493" y="544"/>
                    </a:lnTo>
                    <a:cubicBezTo>
                      <a:pt x="2518" y="544"/>
                      <a:pt x="2539" y="564"/>
                      <a:pt x="2539" y="589"/>
                    </a:cubicBezTo>
                    <a:lnTo>
                      <a:pt x="2539" y="1042"/>
                    </a:lnTo>
                    <a:close/>
                    <a:moveTo>
                      <a:pt x="6099" y="2610"/>
                    </a:moveTo>
                    <a:lnTo>
                      <a:pt x="3379" y="1845"/>
                    </a:lnTo>
                    <a:cubicBezTo>
                      <a:pt x="3321" y="1829"/>
                      <a:pt x="3264" y="1873"/>
                      <a:pt x="3264" y="1933"/>
                    </a:cubicBezTo>
                    <a:lnTo>
                      <a:pt x="3264" y="5440"/>
                    </a:lnTo>
                    <a:lnTo>
                      <a:pt x="3627" y="5440"/>
                    </a:lnTo>
                    <a:lnTo>
                      <a:pt x="3627" y="4714"/>
                    </a:lnTo>
                    <a:cubicBezTo>
                      <a:pt x="3627" y="4664"/>
                      <a:pt x="3667" y="4624"/>
                      <a:pt x="3717" y="4624"/>
                    </a:cubicBezTo>
                    <a:lnTo>
                      <a:pt x="4080" y="4624"/>
                    </a:lnTo>
                    <a:cubicBezTo>
                      <a:pt x="4130" y="4624"/>
                      <a:pt x="4171" y="4664"/>
                      <a:pt x="4171" y="4714"/>
                    </a:cubicBezTo>
                    <a:lnTo>
                      <a:pt x="4171" y="5440"/>
                    </a:lnTo>
                    <a:lnTo>
                      <a:pt x="6165" y="5440"/>
                    </a:lnTo>
                    <a:lnTo>
                      <a:pt x="6165" y="2698"/>
                    </a:lnTo>
                    <a:cubicBezTo>
                      <a:pt x="6165" y="2657"/>
                      <a:pt x="6138" y="2621"/>
                      <a:pt x="6099" y="2610"/>
                    </a:cubicBezTo>
                    <a:close/>
                    <a:moveTo>
                      <a:pt x="4171" y="4216"/>
                    </a:moveTo>
                    <a:cubicBezTo>
                      <a:pt x="4171" y="4241"/>
                      <a:pt x="4150" y="4261"/>
                      <a:pt x="4125" y="4261"/>
                    </a:cubicBezTo>
                    <a:lnTo>
                      <a:pt x="3672" y="4261"/>
                    </a:lnTo>
                    <a:cubicBezTo>
                      <a:pt x="3647" y="4261"/>
                      <a:pt x="3627" y="4241"/>
                      <a:pt x="3627" y="4216"/>
                    </a:cubicBezTo>
                    <a:lnTo>
                      <a:pt x="3627" y="3762"/>
                    </a:lnTo>
                    <a:cubicBezTo>
                      <a:pt x="3627" y="3737"/>
                      <a:pt x="3647" y="3717"/>
                      <a:pt x="3672" y="3717"/>
                    </a:cubicBezTo>
                    <a:lnTo>
                      <a:pt x="4125" y="3717"/>
                    </a:lnTo>
                    <a:cubicBezTo>
                      <a:pt x="4150" y="3717"/>
                      <a:pt x="4171" y="3737"/>
                      <a:pt x="4171" y="3762"/>
                    </a:cubicBezTo>
                    <a:lnTo>
                      <a:pt x="4171" y="4216"/>
                    </a:lnTo>
                    <a:close/>
                    <a:moveTo>
                      <a:pt x="4171" y="3218"/>
                    </a:moveTo>
                    <a:cubicBezTo>
                      <a:pt x="4171" y="3243"/>
                      <a:pt x="4150" y="3264"/>
                      <a:pt x="4125" y="3264"/>
                    </a:cubicBezTo>
                    <a:lnTo>
                      <a:pt x="3672" y="3264"/>
                    </a:lnTo>
                    <a:cubicBezTo>
                      <a:pt x="3647" y="3264"/>
                      <a:pt x="3627" y="3243"/>
                      <a:pt x="3627" y="3218"/>
                    </a:cubicBezTo>
                    <a:lnTo>
                      <a:pt x="3627" y="2765"/>
                    </a:lnTo>
                    <a:cubicBezTo>
                      <a:pt x="3627" y="2740"/>
                      <a:pt x="3647" y="2720"/>
                      <a:pt x="3672" y="2720"/>
                    </a:cubicBezTo>
                    <a:lnTo>
                      <a:pt x="4125" y="2720"/>
                    </a:lnTo>
                    <a:cubicBezTo>
                      <a:pt x="4150" y="2720"/>
                      <a:pt x="4171" y="2740"/>
                      <a:pt x="4171" y="2765"/>
                    </a:cubicBezTo>
                    <a:lnTo>
                      <a:pt x="4171" y="3218"/>
                    </a:lnTo>
                    <a:close/>
                    <a:moveTo>
                      <a:pt x="4987" y="4216"/>
                    </a:moveTo>
                    <a:cubicBezTo>
                      <a:pt x="4987" y="4241"/>
                      <a:pt x="4966" y="4261"/>
                      <a:pt x="4941" y="4261"/>
                    </a:cubicBezTo>
                    <a:lnTo>
                      <a:pt x="4488" y="4261"/>
                    </a:lnTo>
                    <a:cubicBezTo>
                      <a:pt x="4463" y="4261"/>
                      <a:pt x="4443" y="4241"/>
                      <a:pt x="4443" y="4216"/>
                    </a:cubicBezTo>
                    <a:lnTo>
                      <a:pt x="4443" y="3762"/>
                    </a:lnTo>
                    <a:cubicBezTo>
                      <a:pt x="4443" y="3737"/>
                      <a:pt x="4463" y="3717"/>
                      <a:pt x="4488" y="3717"/>
                    </a:cubicBezTo>
                    <a:lnTo>
                      <a:pt x="4941" y="3717"/>
                    </a:lnTo>
                    <a:cubicBezTo>
                      <a:pt x="4966" y="3717"/>
                      <a:pt x="4987" y="3737"/>
                      <a:pt x="4987" y="3762"/>
                    </a:cubicBezTo>
                    <a:lnTo>
                      <a:pt x="4987" y="4216"/>
                    </a:lnTo>
                    <a:close/>
                    <a:moveTo>
                      <a:pt x="4987" y="3218"/>
                    </a:moveTo>
                    <a:cubicBezTo>
                      <a:pt x="4987" y="3243"/>
                      <a:pt x="4966" y="3264"/>
                      <a:pt x="4941" y="3264"/>
                    </a:cubicBezTo>
                    <a:lnTo>
                      <a:pt x="4488" y="3264"/>
                    </a:lnTo>
                    <a:cubicBezTo>
                      <a:pt x="4463" y="3264"/>
                      <a:pt x="4443" y="3243"/>
                      <a:pt x="4443" y="3218"/>
                    </a:cubicBezTo>
                    <a:lnTo>
                      <a:pt x="4443" y="2765"/>
                    </a:lnTo>
                    <a:cubicBezTo>
                      <a:pt x="4443" y="2740"/>
                      <a:pt x="4463" y="2720"/>
                      <a:pt x="4488" y="2720"/>
                    </a:cubicBezTo>
                    <a:lnTo>
                      <a:pt x="4941" y="2720"/>
                    </a:lnTo>
                    <a:cubicBezTo>
                      <a:pt x="4966" y="2720"/>
                      <a:pt x="4987" y="2740"/>
                      <a:pt x="4987" y="2765"/>
                    </a:cubicBezTo>
                    <a:lnTo>
                      <a:pt x="4987" y="3218"/>
                    </a:lnTo>
                    <a:close/>
                    <a:moveTo>
                      <a:pt x="5803" y="4216"/>
                    </a:moveTo>
                    <a:cubicBezTo>
                      <a:pt x="5803" y="4241"/>
                      <a:pt x="5782" y="4261"/>
                      <a:pt x="5757" y="4261"/>
                    </a:cubicBezTo>
                    <a:lnTo>
                      <a:pt x="5304" y="4261"/>
                    </a:lnTo>
                    <a:cubicBezTo>
                      <a:pt x="5279" y="4261"/>
                      <a:pt x="5259" y="4241"/>
                      <a:pt x="5259" y="4216"/>
                    </a:cubicBezTo>
                    <a:lnTo>
                      <a:pt x="5259" y="3762"/>
                    </a:lnTo>
                    <a:cubicBezTo>
                      <a:pt x="5259" y="3737"/>
                      <a:pt x="5279" y="3717"/>
                      <a:pt x="5304" y="3717"/>
                    </a:cubicBezTo>
                    <a:lnTo>
                      <a:pt x="5757" y="3717"/>
                    </a:lnTo>
                    <a:cubicBezTo>
                      <a:pt x="5782" y="3717"/>
                      <a:pt x="5803" y="3737"/>
                      <a:pt x="5803" y="3762"/>
                    </a:cubicBezTo>
                    <a:lnTo>
                      <a:pt x="5803" y="4216"/>
                    </a:lnTo>
                    <a:close/>
                    <a:moveTo>
                      <a:pt x="5803" y="3218"/>
                    </a:moveTo>
                    <a:cubicBezTo>
                      <a:pt x="5803" y="3243"/>
                      <a:pt x="5782" y="3264"/>
                      <a:pt x="5757" y="3264"/>
                    </a:cubicBezTo>
                    <a:lnTo>
                      <a:pt x="5304" y="3264"/>
                    </a:lnTo>
                    <a:cubicBezTo>
                      <a:pt x="5279" y="3264"/>
                      <a:pt x="5259" y="3243"/>
                      <a:pt x="5259" y="3218"/>
                    </a:cubicBezTo>
                    <a:lnTo>
                      <a:pt x="5259" y="2765"/>
                    </a:lnTo>
                    <a:cubicBezTo>
                      <a:pt x="5259" y="2740"/>
                      <a:pt x="5279" y="2720"/>
                      <a:pt x="5304" y="2720"/>
                    </a:cubicBezTo>
                    <a:lnTo>
                      <a:pt x="5757" y="2720"/>
                    </a:lnTo>
                    <a:cubicBezTo>
                      <a:pt x="5782" y="2720"/>
                      <a:pt x="5803" y="2740"/>
                      <a:pt x="5803" y="2765"/>
                    </a:cubicBezTo>
                    <a:lnTo>
                      <a:pt x="5803" y="3218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3" name="iṥḻidè"/>
              <p:cNvGrpSpPr/>
              <p:nvPr/>
            </p:nvGrpSpPr>
            <p:grpSpPr>
              <a:xfrm>
                <a:off x="8084242" y="3099044"/>
                <a:ext cx="3421582" cy="1308761"/>
                <a:chOff x="8211000" y="1130300"/>
                <a:chExt cx="3307900" cy="1308761"/>
              </a:xfrm>
            </p:grpSpPr>
            <p:sp>
              <p:nvSpPr>
                <p:cNvPr id="25" name="îṧḻiḍè"/>
                <p:cNvSpPr txBox="1"/>
                <p:nvPr/>
              </p:nvSpPr>
              <p:spPr bwMode="auto">
                <a:xfrm>
                  <a:off x="8211000" y="1130300"/>
                  <a:ext cx="3307900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  <p:sp>
              <p:nvSpPr>
                <p:cNvPr id="26" name="iṣľiḓê"/>
                <p:cNvSpPr/>
                <p:nvPr/>
              </p:nvSpPr>
              <p:spPr bwMode="auto">
                <a:xfrm>
                  <a:off x="8211000" y="1572106"/>
                  <a:ext cx="3307900" cy="8669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 algn="r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 algn="r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  <p:cxnSp>
            <p:nvCxnSpPr>
              <p:cNvPr id="24" name="直接连接符 23"/>
              <p:cNvCxnSpPr/>
              <p:nvPr/>
            </p:nvCxnSpPr>
            <p:spPr>
              <a:xfrm>
                <a:off x="7838300" y="3540849"/>
                <a:ext cx="3680600" cy="0"/>
              </a:xfrm>
              <a:prstGeom prst="line">
                <a:avLst/>
              </a:prstGeom>
              <a:ln w="3175" cap="rnd">
                <a:solidFill>
                  <a:schemeClr val="bg1">
                    <a:lumMod val="85000"/>
                  </a:schemeClr>
                </a:solidFill>
                <a:round/>
                <a:headEnd type="none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isḷïḓè"/>
            <p:cNvGrpSpPr/>
            <p:nvPr/>
          </p:nvGrpSpPr>
          <p:grpSpPr>
            <a:xfrm>
              <a:off x="7838300" y="4829862"/>
              <a:ext cx="3680600" cy="1308761"/>
              <a:chOff x="7838300" y="1560626"/>
              <a:chExt cx="3680600" cy="1308761"/>
            </a:xfrm>
          </p:grpSpPr>
          <p:sp>
            <p:nvSpPr>
              <p:cNvPr id="17" name="îSḻiḑê"/>
              <p:cNvSpPr/>
              <p:nvPr/>
            </p:nvSpPr>
            <p:spPr bwMode="auto">
              <a:xfrm>
                <a:off x="7857583" y="1638677"/>
                <a:ext cx="354658" cy="312462"/>
              </a:xfrm>
              <a:custGeom>
                <a:avLst/>
                <a:gdLst>
                  <a:gd name="T0" fmla="*/ 0 w 6165"/>
                  <a:gd name="T1" fmla="*/ 90 h 5440"/>
                  <a:gd name="T2" fmla="*/ 363 w 6165"/>
                  <a:gd name="T3" fmla="*/ 4624 h 5440"/>
                  <a:gd name="T4" fmla="*/ 907 w 6165"/>
                  <a:gd name="T5" fmla="*/ 4624 h 5440"/>
                  <a:gd name="T6" fmla="*/ 2901 w 6165"/>
                  <a:gd name="T7" fmla="*/ 90 h 5440"/>
                  <a:gd name="T8" fmla="*/ 861 w 6165"/>
                  <a:gd name="T9" fmla="*/ 4080 h 5440"/>
                  <a:gd name="T10" fmla="*/ 363 w 6165"/>
                  <a:gd name="T11" fmla="*/ 3581 h 5440"/>
                  <a:gd name="T12" fmla="*/ 907 w 6165"/>
                  <a:gd name="T13" fmla="*/ 3581 h 5440"/>
                  <a:gd name="T14" fmla="*/ 861 w 6165"/>
                  <a:gd name="T15" fmla="*/ 3082 h 5440"/>
                  <a:gd name="T16" fmla="*/ 363 w 6165"/>
                  <a:gd name="T17" fmla="*/ 2584 h 5440"/>
                  <a:gd name="T18" fmla="*/ 907 w 6165"/>
                  <a:gd name="T19" fmla="*/ 2584 h 5440"/>
                  <a:gd name="T20" fmla="*/ 861 w 6165"/>
                  <a:gd name="T21" fmla="*/ 2085 h 5440"/>
                  <a:gd name="T22" fmla="*/ 363 w 6165"/>
                  <a:gd name="T23" fmla="*/ 1586 h 5440"/>
                  <a:gd name="T24" fmla="*/ 907 w 6165"/>
                  <a:gd name="T25" fmla="*/ 1586 h 5440"/>
                  <a:gd name="T26" fmla="*/ 861 w 6165"/>
                  <a:gd name="T27" fmla="*/ 1088 h 5440"/>
                  <a:gd name="T28" fmla="*/ 363 w 6165"/>
                  <a:gd name="T29" fmla="*/ 589 h 5440"/>
                  <a:gd name="T30" fmla="*/ 907 w 6165"/>
                  <a:gd name="T31" fmla="*/ 589 h 5440"/>
                  <a:gd name="T32" fmla="*/ 1677 w 6165"/>
                  <a:gd name="T33" fmla="*/ 4080 h 5440"/>
                  <a:gd name="T34" fmla="*/ 1179 w 6165"/>
                  <a:gd name="T35" fmla="*/ 3581 h 5440"/>
                  <a:gd name="T36" fmla="*/ 1723 w 6165"/>
                  <a:gd name="T37" fmla="*/ 3581 h 5440"/>
                  <a:gd name="T38" fmla="*/ 1677 w 6165"/>
                  <a:gd name="T39" fmla="*/ 3082 h 5440"/>
                  <a:gd name="T40" fmla="*/ 1179 w 6165"/>
                  <a:gd name="T41" fmla="*/ 2584 h 5440"/>
                  <a:gd name="T42" fmla="*/ 1723 w 6165"/>
                  <a:gd name="T43" fmla="*/ 2584 h 5440"/>
                  <a:gd name="T44" fmla="*/ 1677 w 6165"/>
                  <a:gd name="T45" fmla="*/ 2085 h 5440"/>
                  <a:gd name="T46" fmla="*/ 1179 w 6165"/>
                  <a:gd name="T47" fmla="*/ 1586 h 5440"/>
                  <a:gd name="T48" fmla="*/ 1723 w 6165"/>
                  <a:gd name="T49" fmla="*/ 1586 h 5440"/>
                  <a:gd name="T50" fmla="*/ 1677 w 6165"/>
                  <a:gd name="T51" fmla="*/ 1088 h 5440"/>
                  <a:gd name="T52" fmla="*/ 1179 w 6165"/>
                  <a:gd name="T53" fmla="*/ 589 h 5440"/>
                  <a:gd name="T54" fmla="*/ 1723 w 6165"/>
                  <a:gd name="T55" fmla="*/ 589 h 5440"/>
                  <a:gd name="T56" fmla="*/ 2493 w 6165"/>
                  <a:gd name="T57" fmla="*/ 4080 h 5440"/>
                  <a:gd name="T58" fmla="*/ 1995 w 6165"/>
                  <a:gd name="T59" fmla="*/ 3581 h 5440"/>
                  <a:gd name="T60" fmla="*/ 2539 w 6165"/>
                  <a:gd name="T61" fmla="*/ 3581 h 5440"/>
                  <a:gd name="T62" fmla="*/ 2493 w 6165"/>
                  <a:gd name="T63" fmla="*/ 3082 h 5440"/>
                  <a:gd name="T64" fmla="*/ 1995 w 6165"/>
                  <a:gd name="T65" fmla="*/ 2584 h 5440"/>
                  <a:gd name="T66" fmla="*/ 2539 w 6165"/>
                  <a:gd name="T67" fmla="*/ 2584 h 5440"/>
                  <a:gd name="T68" fmla="*/ 2493 w 6165"/>
                  <a:gd name="T69" fmla="*/ 2085 h 5440"/>
                  <a:gd name="T70" fmla="*/ 1995 w 6165"/>
                  <a:gd name="T71" fmla="*/ 1586 h 5440"/>
                  <a:gd name="T72" fmla="*/ 2539 w 6165"/>
                  <a:gd name="T73" fmla="*/ 1586 h 5440"/>
                  <a:gd name="T74" fmla="*/ 2493 w 6165"/>
                  <a:gd name="T75" fmla="*/ 1088 h 5440"/>
                  <a:gd name="T76" fmla="*/ 1995 w 6165"/>
                  <a:gd name="T77" fmla="*/ 589 h 5440"/>
                  <a:gd name="T78" fmla="*/ 2539 w 6165"/>
                  <a:gd name="T79" fmla="*/ 589 h 5440"/>
                  <a:gd name="T80" fmla="*/ 3379 w 6165"/>
                  <a:gd name="T81" fmla="*/ 1845 h 5440"/>
                  <a:gd name="T82" fmla="*/ 3627 w 6165"/>
                  <a:gd name="T83" fmla="*/ 5440 h 5440"/>
                  <a:gd name="T84" fmla="*/ 4080 w 6165"/>
                  <a:gd name="T85" fmla="*/ 4624 h 5440"/>
                  <a:gd name="T86" fmla="*/ 6165 w 6165"/>
                  <a:gd name="T87" fmla="*/ 5440 h 5440"/>
                  <a:gd name="T88" fmla="*/ 4171 w 6165"/>
                  <a:gd name="T89" fmla="*/ 4216 h 5440"/>
                  <a:gd name="T90" fmla="*/ 3627 w 6165"/>
                  <a:gd name="T91" fmla="*/ 4216 h 5440"/>
                  <a:gd name="T92" fmla="*/ 4125 w 6165"/>
                  <a:gd name="T93" fmla="*/ 3717 h 5440"/>
                  <a:gd name="T94" fmla="*/ 4171 w 6165"/>
                  <a:gd name="T95" fmla="*/ 3218 h 5440"/>
                  <a:gd name="T96" fmla="*/ 3627 w 6165"/>
                  <a:gd name="T97" fmla="*/ 3218 h 5440"/>
                  <a:gd name="T98" fmla="*/ 4125 w 6165"/>
                  <a:gd name="T99" fmla="*/ 2720 h 5440"/>
                  <a:gd name="T100" fmla="*/ 4987 w 6165"/>
                  <a:gd name="T101" fmla="*/ 4216 h 5440"/>
                  <a:gd name="T102" fmla="*/ 4443 w 6165"/>
                  <a:gd name="T103" fmla="*/ 4216 h 5440"/>
                  <a:gd name="T104" fmla="*/ 4941 w 6165"/>
                  <a:gd name="T105" fmla="*/ 3717 h 5440"/>
                  <a:gd name="T106" fmla="*/ 4987 w 6165"/>
                  <a:gd name="T107" fmla="*/ 3218 h 5440"/>
                  <a:gd name="T108" fmla="*/ 4443 w 6165"/>
                  <a:gd name="T109" fmla="*/ 3218 h 5440"/>
                  <a:gd name="T110" fmla="*/ 4941 w 6165"/>
                  <a:gd name="T111" fmla="*/ 2720 h 5440"/>
                  <a:gd name="T112" fmla="*/ 5803 w 6165"/>
                  <a:gd name="T113" fmla="*/ 4216 h 5440"/>
                  <a:gd name="T114" fmla="*/ 5259 w 6165"/>
                  <a:gd name="T115" fmla="*/ 4216 h 5440"/>
                  <a:gd name="T116" fmla="*/ 5757 w 6165"/>
                  <a:gd name="T117" fmla="*/ 3717 h 5440"/>
                  <a:gd name="T118" fmla="*/ 5803 w 6165"/>
                  <a:gd name="T119" fmla="*/ 3218 h 5440"/>
                  <a:gd name="T120" fmla="*/ 5259 w 6165"/>
                  <a:gd name="T121" fmla="*/ 3218 h 5440"/>
                  <a:gd name="T122" fmla="*/ 5757 w 6165"/>
                  <a:gd name="T123" fmla="*/ 2720 h 5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65" h="5440">
                    <a:moveTo>
                      <a:pt x="2811" y="0"/>
                    </a:moveTo>
                    <a:lnTo>
                      <a:pt x="91" y="0"/>
                    </a:lnTo>
                    <a:cubicBezTo>
                      <a:pt x="41" y="0"/>
                      <a:pt x="0" y="40"/>
                      <a:pt x="0" y="90"/>
                    </a:cubicBezTo>
                    <a:lnTo>
                      <a:pt x="0" y="5440"/>
                    </a:lnTo>
                    <a:lnTo>
                      <a:pt x="363" y="5440"/>
                    </a:lnTo>
                    <a:lnTo>
                      <a:pt x="363" y="4624"/>
                    </a:lnTo>
                    <a:cubicBezTo>
                      <a:pt x="363" y="4574"/>
                      <a:pt x="403" y="4533"/>
                      <a:pt x="453" y="4533"/>
                    </a:cubicBezTo>
                    <a:lnTo>
                      <a:pt x="816" y="4533"/>
                    </a:lnTo>
                    <a:cubicBezTo>
                      <a:pt x="866" y="4533"/>
                      <a:pt x="907" y="4574"/>
                      <a:pt x="907" y="4624"/>
                    </a:cubicBezTo>
                    <a:lnTo>
                      <a:pt x="907" y="5440"/>
                    </a:lnTo>
                    <a:lnTo>
                      <a:pt x="2901" y="5440"/>
                    </a:lnTo>
                    <a:lnTo>
                      <a:pt x="2901" y="90"/>
                    </a:lnTo>
                    <a:cubicBezTo>
                      <a:pt x="2901" y="40"/>
                      <a:pt x="2861" y="0"/>
                      <a:pt x="2811" y="0"/>
                    </a:cubicBezTo>
                    <a:close/>
                    <a:moveTo>
                      <a:pt x="907" y="4034"/>
                    </a:moveTo>
                    <a:cubicBezTo>
                      <a:pt x="907" y="4059"/>
                      <a:pt x="886" y="4080"/>
                      <a:pt x="861" y="4080"/>
                    </a:cubicBezTo>
                    <a:lnTo>
                      <a:pt x="408" y="4080"/>
                    </a:lnTo>
                    <a:cubicBezTo>
                      <a:pt x="383" y="4080"/>
                      <a:pt x="363" y="4059"/>
                      <a:pt x="363" y="4034"/>
                    </a:cubicBezTo>
                    <a:lnTo>
                      <a:pt x="363" y="3581"/>
                    </a:lnTo>
                    <a:cubicBezTo>
                      <a:pt x="363" y="3556"/>
                      <a:pt x="383" y="3536"/>
                      <a:pt x="408" y="3536"/>
                    </a:cubicBezTo>
                    <a:lnTo>
                      <a:pt x="861" y="3536"/>
                    </a:lnTo>
                    <a:cubicBezTo>
                      <a:pt x="886" y="3536"/>
                      <a:pt x="907" y="3556"/>
                      <a:pt x="907" y="3581"/>
                    </a:cubicBezTo>
                    <a:lnTo>
                      <a:pt x="907" y="4034"/>
                    </a:lnTo>
                    <a:close/>
                    <a:moveTo>
                      <a:pt x="907" y="3037"/>
                    </a:moveTo>
                    <a:cubicBezTo>
                      <a:pt x="907" y="3062"/>
                      <a:pt x="886" y="3082"/>
                      <a:pt x="861" y="3082"/>
                    </a:cubicBezTo>
                    <a:lnTo>
                      <a:pt x="408" y="3082"/>
                    </a:lnTo>
                    <a:cubicBezTo>
                      <a:pt x="383" y="3082"/>
                      <a:pt x="363" y="3062"/>
                      <a:pt x="363" y="3037"/>
                    </a:cubicBezTo>
                    <a:lnTo>
                      <a:pt x="363" y="2584"/>
                    </a:lnTo>
                    <a:cubicBezTo>
                      <a:pt x="363" y="2559"/>
                      <a:pt x="383" y="2538"/>
                      <a:pt x="408" y="2538"/>
                    </a:cubicBezTo>
                    <a:lnTo>
                      <a:pt x="861" y="2538"/>
                    </a:lnTo>
                    <a:cubicBezTo>
                      <a:pt x="886" y="2538"/>
                      <a:pt x="907" y="2559"/>
                      <a:pt x="907" y="2584"/>
                    </a:cubicBezTo>
                    <a:lnTo>
                      <a:pt x="907" y="3037"/>
                    </a:lnTo>
                    <a:close/>
                    <a:moveTo>
                      <a:pt x="907" y="2040"/>
                    </a:moveTo>
                    <a:cubicBezTo>
                      <a:pt x="907" y="2065"/>
                      <a:pt x="886" y="2085"/>
                      <a:pt x="861" y="2085"/>
                    </a:cubicBezTo>
                    <a:lnTo>
                      <a:pt x="408" y="2085"/>
                    </a:lnTo>
                    <a:cubicBezTo>
                      <a:pt x="383" y="2085"/>
                      <a:pt x="363" y="2065"/>
                      <a:pt x="363" y="2040"/>
                    </a:cubicBezTo>
                    <a:lnTo>
                      <a:pt x="363" y="1586"/>
                    </a:lnTo>
                    <a:cubicBezTo>
                      <a:pt x="363" y="1561"/>
                      <a:pt x="383" y="1541"/>
                      <a:pt x="408" y="1541"/>
                    </a:cubicBezTo>
                    <a:lnTo>
                      <a:pt x="861" y="1541"/>
                    </a:lnTo>
                    <a:cubicBezTo>
                      <a:pt x="886" y="1541"/>
                      <a:pt x="907" y="1561"/>
                      <a:pt x="907" y="1586"/>
                    </a:cubicBezTo>
                    <a:lnTo>
                      <a:pt x="907" y="2040"/>
                    </a:lnTo>
                    <a:close/>
                    <a:moveTo>
                      <a:pt x="907" y="1042"/>
                    </a:moveTo>
                    <a:cubicBezTo>
                      <a:pt x="907" y="1067"/>
                      <a:pt x="886" y="1088"/>
                      <a:pt x="861" y="1088"/>
                    </a:cubicBezTo>
                    <a:lnTo>
                      <a:pt x="408" y="1088"/>
                    </a:lnTo>
                    <a:cubicBezTo>
                      <a:pt x="383" y="1088"/>
                      <a:pt x="363" y="1067"/>
                      <a:pt x="363" y="1042"/>
                    </a:cubicBezTo>
                    <a:lnTo>
                      <a:pt x="363" y="589"/>
                    </a:lnTo>
                    <a:cubicBezTo>
                      <a:pt x="363" y="564"/>
                      <a:pt x="383" y="544"/>
                      <a:pt x="408" y="544"/>
                    </a:cubicBezTo>
                    <a:lnTo>
                      <a:pt x="861" y="544"/>
                    </a:lnTo>
                    <a:cubicBezTo>
                      <a:pt x="886" y="544"/>
                      <a:pt x="907" y="564"/>
                      <a:pt x="907" y="589"/>
                    </a:cubicBezTo>
                    <a:lnTo>
                      <a:pt x="907" y="1042"/>
                    </a:lnTo>
                    <a:close/>
                    <a:moveTo>
                      <a:pt x="1723" y="4034"/>
                    </a:moveTo>
                    <a:cubicBezTo>
                      <a:pt x="1723" y="4059"/>
                      <a:pt x="1702" y="4080"/>
                      <a:pt x="1677" y="4080"/>
                    </a:cubicBezTo>
                    <a:lnTo>
                      <a:pt x="1224" y="4080"/>
                    </a:lnTo>
                    <a:cubicBezTo>
                      <a:pt x="1199" y="4080"/>
                      <a:pt x="1179" y="4059"/>
                      <a:pt x="1179" y="4034"/>
                    </a:cubicBezTo>
                    <a:lnTo>
                      <a:pt x="1179" y="3581"/>
                    </a:lnTo>
                    <a:cubicBezTo>
                      <a:pt x="1179" y="3556"/>
                      <a:pt x="1199" y="3536"/>
                      <a:pt x="1224" y="3536"/>
                    </a:cubicBezTo>
                    <a:lnTo>
                      <a:pt x="1677" y="3536"/>
                    </a:lnTo>
                    <a:cubicBezTo>
                      <a:pt x="1702" y="3536"/>
                      <a:pt x="1723" y="3556"/>
                      <a:pt x="1723" y="3581"/>
                    </a:cubicBezTo>
                    <a:lnTo>
                      <a:pt x="1723" y="4034"/>
                    </a:lnTo>
                    <a:close/>
                    <a:moveTo>
                      <a:pt x="1723" y="3037"/>
                    </a:moveTo>
                    <a:cubicBezTo>
                      <a:pt x="1723" y="3062"/>
                      <a:pt x="1702" y="3082"/>
                      <a:pt x="1677" y="3082"/>
                    </a:cubicBezTo>
                    <a:lnTo>
                      <a:pt x="1224" y="3082"/>
                    </a:lnTo>
                    <a:cubicBezTo>
                      <a:pt x="1199" y="3082"/>
                      <a:pt x="1179" y="3062"/>
                      <a:pt x="1179" y="3037"/>
                    </a:cubicBezTo>
                    <a:lnTo>
                      <a:pt x="1179" y="2584"/>
                    </a:lnTo>
                    <a:cubicBezTo>
                      <a:pt x="1179" y="2559"/>
                      <a:pt x="1199" y="2538"/>
                      <a:pt x="1224" y="2538"/>
                    </a:cubicBezTo>
                    <a:lnTo>
                      <a:pt x="1677" y="2538"/>
                    </a:lnTo>
                    <a:cubicBezTo>
                      <a:pt x="1702" y="2538"/>
                      <a:pt x="1723" y="2559"/>
                      <a:pt x="1723" y="2584"/>
                    </a:cubicBezTo>
                    <a:lnTo>
                      <a:pt x="1723" y="3037"/>
                    </a:lnTo>
                    <a:close/>
                    <a:moveTo>
                      <a:pt x="1723" y="2040"/>
                    </a:moveTo>
                    <a:cubicBezTo>
                      <a:pt x="1723" y="2065"/>
                      <a:pt x="1702" y="2085"/>
                      <a:pt x="1677" y="2085"/>
                    </a:cubicBezTo>
                    <a:lnTo>
                      <a:pt x="1224" y="2085"/>
                    </a:lnTo>
                    <a:cubicBezTo>
                      <a:pt x="1199" y="2085"/>
                      <a:pt x="1179" y="2065"/>
                      <a:pt x="1179" y="2040"/>
                    </a:cubicBezTo>
                    <a:lnTo>
                      <a:pt x="1179" y="1586"/>
                    </a:lnTo>
                    <a:cubicBezTo>
                      <a:pt x="1179" y="1561"/>
                      <a:pt x="1199" y="1541"/>
                      <a:pt x="1224" y="1541"/>
                    </a:cubicBezTo>
                    <a:lnTo>
                      <a:pt x="1677" y="1541"/>
                    </a:lnTo>
                    <a:cubicBezTo>
                      <a:pt x="1702" y="1541"/>
                      <a:pt x="1723" y="1561"/>
                      <a:pt x="1723" y="1586"/>
                    </a:cubicBezTo>
                    <a:lnTo>
                      <a:pt x="1723" y="2040"/>
                    </a:lnTo>
                    <a:close/>
                    <a:moveTo>
                      <a:pt x="1723" y="1042"/>
                    </a:moveTo>
                    <a:cubicBezTo>
                      <a:pt x="1723" y="1067"/>
                      <a:pt x="1702" y="1088"/>
                      <a:pt x="1677" y="1088"/>
                    </a:cubicBezTo>
                    <a:lnTo>
                      <a:pt x="1224" y="1088"/>
                    </a:lnTo>
                    <a:cubicBezTo>
                      <a:pt x="1199" y="1088"/>
                      <a:pt x="1179" y="1067"/>
                      <a:pt x="1179" y="1042"/>
                    </a:cubicBezTo>
                    <a:lnTo>
                      <a:pt x="1179" y="589"/>
                    </a:lnTo>
                    <a:cubicBezTo>
                      <a:pt x="1179" y="564"/>
                      <a:pt x="1199" y="544"/>
                      <a:pt x="1224" y="544"/>
                    </a:cubicBezTo>
                    <a:lnTo>
                      <a:pt x="1677" y="544"/>
                    </a:lnTo>
                    <a:cubicBezTo>
                      <a:pt x="1702" y="544"/>
                      <a:pt x="1723" y="564"/>
                      <a:pt x="1723" y="589"/>
                    </a:cubicBezTo>
                    <a:lnTo>
                      <a:pt x="1723" y="1042"/>
                    </a:lnTo>
                    <a:close/>
                    <a:moveTo>
                      <a:pt x="2539" y="4034"/>
                    </a:moveTo>
                    <a:cubicBezTo>
                      <a:pt x="2539" y="4059"/>
                      <a:pt x="2518" y="4080"/>
                      <a:pt x="2493" y="4080"/>
                    </a:cubicBezTo>
                    <a:lnTo>
                      <a:pt x="2040" y="4080"/>
                    </a:lnTo>
                    <a:cubicBezTo>
                      <a:pt x="2015" y="4080"/>
                      <a:pt x="1995" y="4059"/>
                      <a:pt x="1995" y="4034"/>
                    </a:cubicBezTo>
                    <a:lnTo>
                      <a:pt x="1995" y="3581"/>
                    </a:lnTo>
                    <a:cubicBezTo>
                      <a:pt x="1995" y="3556"/>
                      <a:pt x="2015" y="3536"/>
                      <a:pt x="2040" y="3536"/>
                    </a:cubicBezTo>
                    <a:lnTo>
                      <a:pt x="2493" y="3536"/>
                    </a:lnTo>
                    <a:cubicBezTo>
                      <a:pt x="2518" y="3536"/>
                      <a:pt x="2539" y="3556"/>
                      <a:pt x="2539" y="3581"/>
                    </a:cubicBezTo>
                    <a:lnTo>
                      <a:pt x="2539" y="4034"/>
                    </a:lnTo>
                    <a:close/>
                    <a:moveTo>
                      <a:pt x="2539" y="3037"/>
                    </a:moveTo>
                    <a:cubicBezTo>
                      <a:pt x="2539" y="3062"/>
                      <a:pt x="2518" y="3082"/>
                      <a:pt x="2493" y="3082"/>
                    </a:cubicBezTo>
                    <a:lnTo>
                      <a:pt x="2040" y="3082"/>
                    </a:lnTo>
                    <a:cubicBezTo>
                      <a:pt x="2015" y="3082"/>
                      <a:pt x="1995" y="3062"/>
                      <a:pt x="1995" y="3037"/>
                    </a:cubicBezTo>
                    <a:lnTo>
                      <a:pt x="1995" y="2584"/>
                    </a:lnTo>
                    <a:cubicBezTo>
                      <a:pt x="1995" y="2559"/>
                      <a:pt x="2015" y="2538"/>
                      <a:pt x="2040" y="2538"/>
                    </a:cubicBezTo>
                    <a:lnTo>
                      <a:pt x="2493" y="2538"/>
                    </a:lnTo>
                    <a:cubicBezTo>
                      <a:pt x="2518" y="2538"/>
                      <a:pt x="2539" y="2559"/>
                      <a:pt x="2539" y="2584"/>
                    </a:cubicBezTo>
                    <a:lnTo>
                      <a:pt x="2539" y="3037"/>
                    </a:lnTo>
                    <a:close/>
                    <a:moveTo>
                      <a:pt x="2539" y="2040"/>
                    </a:moveTo>
                    <a:cubicBezTo>
                      <a:pt x="2539" y="2065"/>
                      <a:pt x="2518" y="2085"/>
                      <a:pt x="2493" y="2085"/>
                    </a:cubicBezTo>
                    <a:lnTo>
                      <a:pt x="2040" y="2085"/>
                    </a:lnTo>
                    <a:cubicBezTo>
                      <a:pt x="2015" y="2085"/>
                      <a:pt x="1995" y="2065"/>
                      <a:pt x="1995" y="2040"/>
                    </a:cubicBezTo>
                    <a:lnTo>
                      <a:pt x="1995" y="1586"/>
                    </a:lnTo>
                    <a:cubicBezTo>
                      <a:pt x="1995" y="1561"/>
                      <a:pt x="2015" y="1541"/>
                      <a:pt x="2040" y="1541"/>
                    </a:cubicBezTo>
                    <a:lnTo>
                      <a:pt x="2493" y="1541"/>
                    </a:lnTo>
                    <a:cubicBezTo>
                      <a:pt x="2518" y="1541"/>
                      <a:pt x="2539" y="1561"/>
                      <a:pt x="2539" y="1586"/>
                    </a:cubicBezTo>
                    <a:lnTo>
                      <a:pt x="2539" y="2040"/>
                    </a:lnTo>
                    <a:close/>
                    <a:moveTo>
                      <a:pt x="2539" y="1042"/>
                    </a:moveTo>
                    <a:cubicBezTo>
                      <a:pt x="2539" y="1067"/>
                      <a:pt x="2518" y="1088"/>
                      <a:pt x="2493" y="1088"/>
                    </a:cubicBezTo>
                    <a:lnTo>
                      <a:pt x="2040" y="1088"/>
                    </a:lnTo>
                    <a:cubicBezTo>
                      <a:pt x="2015" y="1088"/>
                      <a:pt x="1995" y="1067"/>
                      <a:pt x="1995" y="1042"/>
                    </a:cubicBezTo>
                    <a:lnTo>
                      <a:pt x="1995" y="589"/>
                    </a:lnTo>
                    <a:cubicBezTo>
                      <a:pt x="1995" y="564"/>
                      <a:pt x="2015" y="544"/>
                      <a:pt x="2040" y="544"/>
                    </a:cubicBezTo>
                    <a:lnTo>
                      <a:pt x="2493" y="544"/>
                    </a:lnTo>
                    <a:cubicBezTo>
                      <a:pt x="2518" y="544"/>
                      <a:pt x="2539" y="564"/>
                      <a:pt x="2539" y="589"/>
                    </a:cubicBezTo>
                    <a:lnTo>
                      <a:pt x="2539" y="1042"/>
                    </a:lnTo>
                    <a:close/>
                    <a:moveTo>
                      <a:pt x="6099" y="2610"/>
                    </a:moveTo>
                    <a:lnTo>
                      <a:pt x="3379" y="1845"/>
                    </a:lnTo>
                    <a:cubicBezTo>
                      <a:pt x="3321" y="1829"/>
                      <a:pt x="3264" y="1873"/>
                      <a:pt x="3264" y="1933"/>
                    </a:cubicBezTo>
                    <a:lnTo>
                      <a:pt x="3264" y="5440"/>
                    </a:lnTo>
                    <a:lnTo>
                      <a:pt x="3627" y="5440"/>
                    </a:lnTo>
                    <a:lnTo>
                      <a:pt x="3627" y="4714"/>
                    </a:lnTo>
                    <a:cubicBezTo>
                      <a:pt x="3627" y="4664"/>
                      <a:pt x="3667" y="4624"/>
                      <a:pt x="3717" y="4624"/>
                    </a:cubicBezTo>
                    <a:lnTo>
                      <a:pt x="4080" y="4624"/>
                    </a:lnTo>
                    <a:cubicBezTo>
                      <a:pt x="4130" y="4624"/>
                      <a:pt x="4171" y="4664"/>
                      <a:pt x="4171" y="4714"/>
                    </a:cubicBezTo>
                    <a:lnTo>
                      <a:pt x="4171" y="5440"/>
                    </a:lnTo>
                    <a:lnTo>
                      <a:pt x="6165" y="5440"/>
                    </a:lnTo>
                    <a:lnTo>
                      <a:pt x="6165" y="2698"/>
                    </a:lnTo>
                    <a:cubicBezTo>
                      <a:pt x="6165" y="2657"/>
                      <a:pt x="6138" y="2621"/>
                      <a:pt x="6099" y="2610"/>
                    </a:cubicBezTo>
                    <a:close/>
                    <a:moveTo>
                      <a:pt x="4171" y="4216"/>
                    </a:moveTo>
                    <a:cubicBezTo>
                      <a:pt x="4171" y="4241"/>
                      <a:pt x="4150" y="4261"/>
                      <a:pt x="4125" y="4261"/>
                    </a:cubicBezTo>
                    <a:lnTo>
                      <a:pt x="3672" y="4261"/>
                    </a:lnTo>
                    <a:cubicBezTo>
                      <a:pt x="3647" y="4261"/>
                      <a:pt x="3627" y="4241"/>
                      <a:pt x="3627" y="4216"/>
                    </a:cubicBezTo>
                    <a:lnTo>
                      <a:pt x="3627" y="3762"/>
                    </a:lnTo>
                    <a:cubicBezTo>
                      <a:pt x="3627" y="3737"/>
                      <a:pt x="3647" y="3717"/>
                      <a:pt x="3672" y="3717"/>
                    </a:cubicBezTo>
                    <a:lnTo>
                      <a:pt x="4125" y="3717"/>
                    </a:lnTo>
                    <a:cubicBezTo>
                      <a:pt x="4150" y="3717"/>
                      <a:pt x="4171" y="3737"/>
                      <a:pt x="4171" y="3762"/>
                    </a:cubicBezTo>
                    <a:lnTo>
                      <a:pt x="4171" y="4216"/>
                    </a:lnTo>
                    <a:close/>
                    <a:moveTo>
                      <a:pt x="4171" y="3218"/>
                    </a:moveTo>
                    <a:cubicBezTo>
                      <a:pt x="4171" y="3243"/>
                      <a:pt x="4150" y="3264"/>
                      <a:pt x="4125" y="3264"/>
                    </a:cubicBezTo>
                    <a:lnTo>
                      <a:pt x="3672" y="3264"/>
                    </a:lnTo>
                    <a:cubicBezTo>
                      <a:pt x="3647" y="3264"/>
                      <a:pt x="3627" y="3243"/>
                      <a:pt x="3627" y="3218"/>
                    </a:cubicBezTo>
                    <a:lnTo>
                      <a:pt x="3627" y="2765"/>
                    </a:lnTo>
                    <a:cubicBezTo>
                      <a:pt x="3627" y="2740"/>
                      <a:pt x="3647" y="2720"/>
                      <a:pt x="3672" y="2720"/>
                    </a:cubicBezTo>
                    <a:lnTo>
                      <a:pt x="4125" y="2720"/>
                    </a:lnTo>
                    <a:cubicBezTo>
                      <a:pt x="4150" y="2720"/>
                      <a:pt x="4171" y="2740"/>
                      <a:pt x="4171" y="2765"/>
                    </a:cubicBezTo>
                    <a:lnTo>
                      <a:pt x="4171" y="3218"/>
                    </a:lnTo>
                    <a:close/>
                    <a:moveTo>
                      <a:pt x="4987" y="4216"/>
                    </a:moveTo>
                    <a:cubicBezTo>
                      <a:pt x="4987" y="4241"/>
                      <a:pt x="4966" y="4261"/>
                      <a:pt x="4941" y="4261"/>
                    </a:cubicBezTo>
                    <a:lnTo>
                      <a:pt x="4488" y="4261"/>
                    </a:lnTo>
                    <a:cubicBezTo>
                      <a:pt x="4463" y="4261"/>
                      <a:pt x="4443" y="4241"/>
                      <a:pt x="4443" y="4216"/>
                    </a:cubicBezTo>
                    <a:lnTo>
                      <a:pt x="4443" y="3762"/>
                    </a:lnTo>
                    <a:cubicBezTo>
                      <a:pt x="4443" y="3737"/>
                      <a:pt x="4463" y="3717"/>
                      <a:pt x="4488" y="3717"/>
                    </a:cubicBezTo>
                    <a:lnTo>
                      <a:pt x="4941" y="3717"/>
                    </a:lnTo>
                    <a:cubicBezTo>
                      <a:pt x="4966" y="3717"/>
                      <a:pt x="4987" y="3737"/>
                      <a:pt x="4987" y="3762"/>
                    </a:cubicBezTo>
                    <a:lnTo>
                      <a:pt x="4987" y="4216"/>
                    </a:lnTo>
                    <a:close/>
                    <a:moveTo>
                      <a:pt x="4987" y="3218"/>
                    </a:moveTo>
                    <a:cubicBezTo>
                      <a:pt x="4987" y="3243"/>
                      <a:pt x="4966" y="3264"/>
                      <a:pt x="4941" y="3264"/>
                    </a:cubicBezTo>
                    <a:lnTo>
                      <a:pt x="4488" y="3264"/>
                    </a:lnTo>
                    <a:cubicBezTo>
                      <a:pt x="4463" y="3264"/>
                      <a:pt x="4443" y="3243"/>
                      <a:pt x="4443" y="3218"/>
                    </a:cubicBezTo>
                    <a:lnTo>
                      <a:pt x="4443" y="2765"/>
                    </a:lnTo>
                    <a:cubicBezTo>
                      <a:pt x="4443" y="2740"/>
                      <a:pt x="4463" y="2720"/>
                      <a:pt x="4488" y="2720"/>
                    </a:cubicBezTo>
                    <a:lnTo>
                      <a:pt x="4941" y="2720"/>
                    </a:lnTo>
                    <a:cubicBezTo>
                      <a:pt x="4966" y="2720"/>
                      <a:pt x="4987" y="2740"/>
                      <a:pt x="4987" y="2765"/>
                    </a:cubicBezTo>
                    <a:lnTo>
                      <a:pt x="4987" y="3218"/>
                    </a:lnTo>
                    <a:close/>
                    <a:moveTo>
                      <a:pt x="5803" y="4216"/>
                    </a:moveTo>
                    <a:cubicBezTo>
                      <a:pt x="5803" y="4241"/>
                      <a:pt x="5782" y="4261"/>
                      <a:pt x="5757" y="4261"/>
                    </a:cubicBezTo>
                    <a:lnTo>
                      <a:pt x="5304" y="4261"/>
                    </a:lnTo>
                    <a:cubicBezTo>
                      <a:pt x="5279" y="4261"/>
                      <a:pt x="5259" y="4241"/>
                      <a:pt x="5259" y="4216"/>
                    </a:cubicBezTo>
                    <a:lnTo>
                      <a:pt x="5259" y="3762"/>
                    </a:lnTo>
                    <a:cubicBezTo>
                      <a:pt x="5259" y="3737"/>
                      <a:pt x="5279" y="3717"/>
                      <a:pt x="5304" y="3717"/>
                    </a:cubicBezTo>
                    <a:lnTo>
                      <a:pt x="5757" y="3717"/>
                    </a:lnTo>
                    <a:cubicBezTo>
                      <a:pt x="5782" y="3717"/>
                      <a:pt x="5803" y="3737"/>
                      <a:pt x="5803" y="3762"/>
                    </a:cubicBezTo>
                    <a:lnTo>
                      <a:pt x="5803" y="4216"/>
                    </a:lnTo>
                    <a:close/>
                    <a:moveTo>
                      <a:pt x="5803" y="3218"/>
                    </a:moveTo>
                    <a:cubicBezTo>
                      <a:pt x="5803" y="3243"/>
                      <a:pt x="5782" y="3264"/>
                      <a:pt x="5757" y="3264"/>
                    </a:cubicBezTo>
                    <a:lnTo>
                      <a:pt x="5304" y="3264"/>
                    </a:lnTo>
                    <a:cubicBezTo>
                      <a:pt x="5279" y="3264"/>
                      <a:pt x="5259" y="3243"/>
                      <a:pt x="5259" y="3218"/>
                    </a:cubicBezTo>
                    <a:lnTo>
                      <a:pt x="5259" y="2765"/>
                    </a:lnTo>
                    <a:cubicBezTo>
                      <a:pt x="5259" y="2740"/>
                      <a:pt x="5279" y="2720"/>
                      <a:pt x="5304" y="2720"/>
                    </a:cubicBezTo>
                    <a:lnTo>
                      <a:pt x="5757" y="2720"/>
                    </a:lnTo>
                    <a:cubicBezTo>
                      <a:pt x="5782" y="2720"/>
                      <a:pt x="5803" y="2740"/>
                      <a:pt x="5803" y="2765"/>
                    </a:cubicBezTo>
                    <a:lnTo>
                      <a:pt x="5803" y="3218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18" name="îṡliďe"/>
              <p:cNvGrpSpPr/>
              <p:nvPr/>
            </p:nvGrpSpPr>
            <p:grpSpPr>
              <a:xfrm>
                <a:off x="8084242" y="1560626"/>
                <a:ext cx="3421582" cy="1308761"/>
                <a:chOff x="8211000" y="1130300"/>
                <a:chExt cx="3307900" cy="1308761"/>
              </a:xfrm>
            </p:grpSpPr>
            <p:sp>
              <p:nvSpPr>
                <p:cNvPr id="20" name="îSlîḑê"/>
                <p:cNvSpPr txBox="1"/>
                <p:nvPr/>
              </p:nvSpPr>
              <p:spPr bwMode="auto">
                <a:xfrm>
                  <a:off x="8211000" y="1130300"/>
                  <a:ext cx="3307900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  <p:sp>
              <p:nvSpPr>
                <p:cNvPr id="21" name="îṧ1îďè"/>
                <p:cNvSpPr/>
                <p:nvPr/>
              </p:nvSpPr>
              <p:spPr bwMode="auto">
                <a:xfrm>
                  <a:off x="8211000" y="1572106"/>
                  <a:ext cx="3307900" cy="8669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 algn="r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 algn="r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</p:grpSp>
          <p:cxnSp>
            <p:nvCxnSpPr>
              <p:cNvPr id="19" name="直接连接符 18"/>
              <p:cNvCxnSpPr/>
              <p:nvPr/>
            </p:nvCxnSpPr>
            <p:spPr>
              <a:xfrm>
                <a:off x="7838300" y="2002431"/>
                <a:ext cx="3680600" cy="0"/>
              </a:xfrm>
              <a:prstGeom prst="line">
                <a:avLst/>
              </a:prstGeom>
              <a:ln w="3175" cap="rnd">
                <a:solidFill>
                  <a:schemeClr val="bg1">
                    <a:lumMod val="85000"/>
                  </a:schemeClr>
                </a:solidFill>
                <a:round/>
                <a:headEnd type="none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50411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3099648" y="2018742"/>
            <a:ext cx="4959380" cy="3128092"/>
            <a:chOff x="4043772" y="2134572"/>
            <a:chExt cx="4104456" cy="2588855"/>
          </a:xfrm>
        </p:grpSpPr>
        <p:sp>
          <p:nvSpPr>
            <p:cNvPr id="2" name="矩形 5"/>
            <p:cNvSpPr/>
            <p:nvPr/>
          </p:nvSpPr>
          <p:spPr>
            <a:xfrm rot="14179741">
              <a:off x="5818647" y="3061241"/>
              <a:ext cx="796886" cy="732083"/>
            </a:xfrm>
            <a:custGeom>
              <a:avLst/>
              <a:gdLst>
                <a:gd name="connsiteX0" fmla="*/ 0 w 1080120"/>
                <a:gd name="connsiteY0" fmla="*/ 0 h 1407198"/>
                <a:gd name="connsiteX1" fmla="*/ 1080120 w 1080120"/>
                <a:gd name="connsiteY1" fmla="*/ 0 h 1407198"/>
                <a:gd name="connsiteX2" fmla="*/ 1080120 w 1080120"/>
                <a:gd name="connsiteY2" fmla="*/ 1407198 h 1407198"/>
                <a:gd name="connsiteX3" fmla="*/ 0 w 1080120"/>
                <a:gd name="connsiteY3" fmla="*/ 1407198 h 1407198"/>
                <a:gd name="connsiteX4" fmla="*/ 0 w 1080120"/>
                <a:gd name="connsiteY4" fmla="*/ 0 h 1407198"/>
                <a:gd name="connsiteX0-1" fmla="*/ 0 w 1080120"/>
                <a:gd name="connsiteY0-2" fmla="*/ 0 h 1407198"/>
                <a:gd name="connsiteX1-3" fmla="*/ 1080120 w 1080120"/>
                <a:gd name="connsiteY1-4" fmla="*/ 0 h 1407198"/>
                <a:gd name="connsiteX2-5" fmla="*/ 1080120 w 1080120"/>
                <a:gd name="connsiteY2-6" fmla="*/ 1407198 h 1407198"/>
                <a:gd name="connsiteX3-7" fmla="*/ 0 w 1080120"/>
                <a:gd name="connsiteY3-8" fmla="*/ 1407198 h 1407198"/>
                <a:gd name="connsiteX4-9" fmla="*/ 0 w 1080120"/>
                <a:gd name="connsiteY4-10" fmla="*/ 0 h 1407198"/>
                <a:gd name="connsiteX0-11" fmla="*/ 0 w 1080120"/>
                <a:gd name="connsiteY0-12" fmla="*/ 0 h 1407198"/>
                <a:gd name="connsiteX1-13" fmla="*/ 1080120 w 1080120"/>
                <a:gd name="connsiteY1-14" fmla="*/ 0 h 1407198"/>
                <a:gd name="connsiteX2-15" fmla="*/ 1080120 w 1080120"/>
                <a:gd name="connsiteY2-16" fmla="*/ 1407198 h 1407198"/>
                <a:gd name="connsiteX3-17" fmla="*/ 0 w 1080120"/>
                <a:gd name="connsiteY3-18" fmla="*/ 1407198 h 1407198"/>
                <a:gd name="connsiteX4-19" fmla="*/ 0 w 1080120"/>
                <a:gd name="connsiteY4-20" fmla="*/ 0 h 1407198"/>
                <a:gd name="connsiteX0-21" fmla="*/ 0 w 1080120"/>
                <a:gd name="connsiteY0-22" fmla="*/ 0 h 1407198"/>
                <a:gd name="connsiteX1-23" fmla="*/ 1080120 w 1080120"/>
                <a:gd name="connsiteY1-24" fmla="*/ 0 h 1407198"/>
                <a:gd name="connsiteX2-25" fmla="*/ 1080120 w 1080120"/>
                <a:gd name="connsiteY2-26" fmla="*/ 1407198 h 1407198"/>
                <a:gd name="connsiteX3-27" fmla="*/ 0 w 1080120"/>
                <a:gd name="connsiteY3-28" fmla="*/ 1407198 h 1407198"/>
                <a:gd name="connsiteX4-29" fmla="*/ 0 w 1080120"/>
                <a:gd name="connsiteY4-30" fmla="*/ 0 h 1407198"/>
                <a:gd name="connsiteX0-31" fmla="*/ 0 w 1080120"/>
                <a:gd name="connsiteY0-32" fmla="*/ 0 h 1407198"/>
                <a:gd name="connsiteX1-33" fmla="*/ 1080120 w 1080120"/>
                <a:gd name="connsiteY1-34" fmla="*/ 0 h 1407198"/>
                <a:gd name="connsiteX2-35" fmla="*/ 1080120 w 1080120"/>
                <a:gd name="connsiteY2-36" fmla="*/ 1407198 h 1407198"/>
                <a:gd name="connsiteX3-37" fmla="*/ 0 w 1080120"/>
                <a:gd name="connsiteY3-38" fmla="*/ 1407198 h 1407198"/>
                <a:gd name="connsiteX4-39" fmla="*/ 0 w 1080120"/>
                <a:gd name="connsiteY4-40" fmla="*/ 0 h 1407198"/>
                <a:gd name="connsiteX0-41" fmla="*/ 0 w 1080120"/>
                <a:gd name="connsiteY0-42" fmla="*/ 0 h 1407198"/>
                <a:gd name="connsiteX1-43" fmla="*/ 1080120 w 1080120"/>
                <a:gd name="connsiteY1-44" fmla="*/ 0 h 1407198"/>
                <a:gd name="connsiteX2-45" fmla="*/ 1080120 w 1080120"/>
                <a:gd name="connsiteY2-46" fmla="*/ 1407198 h 1407198"/>
                <a:gd name="connsiteX3-47" fmla="*/ 0 w 1080120"/>
                <a:gd name="connsiteY3-48" fmla="*/ 1407198 h 1407198"/>
                <a:gd name="connsiteX4-49" fmla="*/ 0 w 1080120"/>
                <a:gd name="connsiteY4-50" fmla="*/ 0 h 1407198"/>
                <a:gd name="connsiteX0-51" fmla="*/ 0 w 1080120"/>
                <a:gd name="connsiteY0-52" fmla="*/ 0 h 1407198"/>
                <a:gd name="connsiteX1-53" fmla="*/ 1080120 w 1080120"/>
                <a:gd name="connsiteY1-54" fmla="*/ 0 h 1407198"/>
                <a:gd name="connsiteX2-55" fmla="*/ 1080120 w 1080120"/>
                <a:gd name="connsiteY2-56" fmla="*/ 1407198 h 1407198"/>
                <a:gd name="connsiteX3-57" fmla="*/ 0 w 1080120"/>
                <a:gd name="connsiteY3-58" fmla="*/ 1407198 h 1407198"/>
                <a:gd name="connsiteX4-59" fmla="*/ 0 w 1080120"/>
                <a:gd name="connsiteY4-60" fmla="*/ 0 h 140719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80120" h="1407198">
                  <a:moveTo>
                    <a:pt x="0" y="0"/>
                  </a:moveTo>
                  <a:lnTo>
                    <a:pt x="1080120" y="0"/>
                  </a:lnTo>
                  <a:cubicBezTo>
                    <a:pt x="831575" y="585667"/>
                    <a:pt x="892944" y="1005638"/>
                    <a:pt x="1080120" y="1407198"/>
                  </a:cubicBezTo>
                  <a:lnTo>
                    <a:pt x="0" y="1407198"/>
                  </a:lnTo>
                  <a:cubicBezTo>
                    <a:pt x="171833" y="1017912"/>
                    <a:pt x="260819" y="542709"/>
                    <a:pt x="0" y="0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5"/>
            <p:cNvSpPr/>
            <p:nvPr/>
          </p:nvSpPr>
          <p:spPr>
            <a:xfrm rot="19358775">
              <a:off x="6734440" y="3253589"/>
              <a:ext cx="796886" cy="732083"/>
            </a:xfrm>
            <a:custGeom>
              <a:avLst/>
              <a:gdLst>
                <a:gd name="connsiteX0" fmla="*/ 0 w 1080120"/>
                <a:gd name="connsiteY0" fmla="*/ 0 h 1407198"/>
                <a:gd name="connsiteX1" fmla="*/ 1080120 w 1080120"/>
                <a:gd name="connsiteY1" fmla="*/ 0 h 1407198"/>
                <a:gd name="connsiteX2" fmla="*/ 1080120 w 1080120"/>
                <a:gd name="connsiteY2" fmla="*/ 1407198 h 1407198"/>
                <a:gd name="connsiteX3" fmla="*/ 0 w 1080120"/>
                <a:gd name="connsiteY3" fmla="*/ 1407198 h 1407198"/>
                <a:gd name="connsiteX4" fmla="*/ 0 w 1080120"/>
                <a:gd name="connsiteY4" fmla="*/ 0 h 1407198"/>
                <a:gd name="connsiteX0-1" fmla="*/ 0 w 1080120"/>
                <a:gd name="connsiteY0-2" fmla="*/ 0 h 1407198"/>
                <a:gd name="connsiteX1-3" fmla="*/ 1080120 w 1080120"/>
                <a:gd name="connsiteY1-4" fmla="*/ 0 h 1407198"/>
                <a:gd name="connsiteX2-5" fmla="*/ 1080120 w 1080120"/>
                <a:gd name="connsiteY2-6" fmla="*/ 1407198 h 1407198"/>
                <a:gd name="connsiteX3-7" fmla="*/ 0 w 1080120"/>
                <a:gd name="connsiteY3-8" fmla="*/ 1407198 h 1407198"/>
                <a:gd name="connsiteX4-9" fmla="*/ 0 w 1080120"/>
                <a:gd name="connsiteY4-10" fmla="*/ 0 h 1407198"/>
                <a:gd name="connsiteX0-11" fmla="*/ 0 w 1080120"/>
                <a:gd name="connsiteY0-12" fmla="*/ 0 h 1407198"/>
                <a:gd name="connsiteX1-13" fmla="*/ 1080120 w 1080120"/>
                <a:gd name="connsiteY1-14" fmla="*/ 0 h 1407198"/>
                <a:gd name="connsiteX2-15" fmla="*/ 1080120 w 1080120"/>
                <a:gd name="connsiteY2-16" fmla="*/ 1407198 h 1407198"/>
                <a:gd name="connsiteX3-17" fmla="*/ 0 w 1080120"/>
                <a:gd name="connsiteY3-18" fmla="*/ 1407198 h 1407198"/>
                <a:gd name="connsiteX4-19" fmla="*/ 0 w 1080120"/>
                <a:gd name="connsiteY4-20" fmla="*/ 0 h 1407198"/>
                <a:gd name="connsiteX0-21" fmla="*/ 0 w 1080120"/>
                <a:gd name="connsiteY0-22" fmla="*/ 0 h 1407198"/>
                <a:gd name="connsiteX1-23" fmla="*/ 1080120 w 1080120"/>
                <a:gd name="connsiteY1-24" fmla="*/ 0 h 1407198"/>
                <a:gd name="connsiteX2-25" fmla="*/ 1080120 w 1080120"/>
                <a:gd name="connsiteY2-26" fmla="*/ 1407198 h 1407198"/>
                <a:gd name="connsiteX3-27" fmla="*/ 0 w 1080120"/>
                <a:gd name="connsiteY3-28" fmla="*/ 1407198 h 1407198"/>
                <a:gd name="connsiteX4-29" fmla="*/ 0 w 1080120"/>
                <a:gd name="connsiteY4-30" fmla="*/ 0 h 1407198"/>
                <a:gd name="connsiteX0-31" fmla="*/ 0 w 1080120"/>
                <a:gd name="connsiteY0-32" fmla="*/ 0 h 1407198"/>
                <a:gd name="connsiteX1-33" fmla="*/ 1080120 w 1080120"/>
                <a:gd name="connsiteY1-34" fmla="*/ 0 h 1407198"/>
                <a:gd name="connsiteX2-35" fmla="*/ 1080120 w 1080120"/>
                <a:gd name="connsiteY2-36" fmla="*/ 1407198 h 1407198"/>
                <a:gd name="connsiteX3-37" fmla="*/ 0 w 1080120"/>
                <a:gd name="connsiteY3-38" fmla="*/ 1407198 h 1407198"/>
                <a:gd name="connsiteX4-39" fmla="*/ 0 w 1080120"/>
                <a:gd name="connsiteY4-40" fmla="*/ 0 h 1407198"/>
                <a:gd name="connsiteX0-41" fmla="*/ 0 w 1080120"/>
                <a:gd name="connsiteY0-42" fmla="*/ 0 h 1407198"/>
                <a:gd name="connsiteX1-43" fmla="*/ 1080120 w 1080120"/>
                <a:gd name="connsiteY1-44" fmla="*/ 0 h 1407198"/>
                <a:gd name="connsiteX2-45" fmla="*/ 1080120 w 1080120"/>
                <a:gd name="connsiteY2-46" fmla="*/ 1407198 h 1407198"/>
                <a:gd name="connsiteX3-47" fmla="*/ 0 w 1080120"/>
                <a:gd name="connsiteY3-48" fmla="*/ 1407198 h 1407198"/>
                <a:gd name="connsiteX4-49" fmla="*/ 0 w 1080120"/>
                <a:gd name="connsiteY4-50" fmla="*/ 0 h 1407198"/>
                <a:gd name="connsiteX0-51" fmla="*/ 0 w 1080120"/>
                <a:gd name="connsiteY0-52" fmla="*/ 0 h 1407198"/>
                <a:gd name="connsiteX1-53" fmla="*/ 1080120 w 1080120"/>
                <a:gd name="connsiteY1-54" fmla="*/ 0 h 1407198"/>
                <a:gd name="connsiteX2-55" fmla="*/ 1080120 w 1080120"/>
                <a:gd name="connsiteY2-56" fmla="*/ 1407198 h 1407198"/>
                <a:gd name="connsiteX3-57" fmla="*/ 0 w 1080120"/>
                <a:gd name="connsiteY3-58" fmla="*/ 1407198 h 1407198"/>
                <a:gd name="connsiteX4-59" fmla="*/ 0 w 1080120"/>
                <a:gd name="connsiteY4-60" fmla="*/ 0 h 140719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80120" h="1407198">
                  <a:moveTo>
                    <a:pt x="0" y="0"/>
                  </a:moveTo>
                  <a:lnTo>
                    <a:pt x="1080120" y="0"/>
                  </a:lnTo>
                  <a:cubicBezTo>
                    <a:pt x="831575" y="585667"/>
                    <a:pt x="892944" y="1005638"/>
                    <a:pt x="1080120" y="1407198"/>
                  </a:cubicBezTo>
                  <a:lnTo>
                    <a:pt x="0" y="1407198"/>
                  </a:lnTo>
                  <a:cubicBezTo>
                    <a:pt x="171833" y="1017912"/>
                    <a:pt x="260819" y="542709"/>
                    <a:pt x="0" y="0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4" name="矩形 5"/>
            <p:cNvSpPr/>
            <p:nvPr/>
          </p:nvSpPr>
          <p:spPr>
            <a:xfrm rot="18719445">
              <a:off x="4701554" y="2943074"/>
              <a:ext cx="796886" cy="732083"/>
            </a:xfrm>
            <a:custGeom>
              <a:avLst/>
              <a:gdLst>
                <a:gd name="connsiteX0" fmla="*/ 0 w 1080120"/>
                <a:gd name="connsiteY0" fmla="*/ 0 h 1407198"/>
                <a:gd name="connsiteX1" fmla="*/ 1080120 w 1080120"/>
                <a:gd name="connsiteY1" fmla="*/ 0 h 1407198"/>
                <a:gd name="connsiteX2" fmla="*/ 1080120 w 1080120"/>
                <a:gd name="connsiteY2" fmla="*/ 1407198 h 1407198"/>
                <a:gd name="connsiteX3" fmla="*/ 0 w 1080120"/>
                <a:gd name="connsiteY3" fmla="*/ 1407198 h 1407198"/>
                <a:gd name="connsiteX4" fmla="*/ 0 w 1080120"/>
                <a:gd name="connsiteY4" fmla="*/ 0 h 1407198"/>
                <a:gd name="connsiteX0-1" fmla="*/ 0 w 1080120"/>
                <a:gd name="connsiteY0-2" fmla="*/ 0 h 1407198"/>
                <a:gd name="connsiteX1-3" fmla="*/ 1080120 w 1080120"/>
                <a:gd name="connsiteY1-4" fmla="*/ 0 h 1407198"/>
                <a:gd name="connsiteX2-5" fmla="*/ 1080120 w 1080120"/>
                <a:gd name="connsiteY2-6" fmla="*/ 1407198 h 1407198"/>
                <a:gd name="connsiteX3-7" fmla="*/ 0 w 1080120"/>
                <a:gd name="connsiteY3-8" fmla="*/ 1407198 h 1407198"/>
                <a:gd name="connsiteX4-9" fmla="*/ 0 w 1080120"/>
                <a:gd name="connsiteY4-10" fmla="*/ 0 h 1407198"/>
                <a:gd name="connsiteX0-11" fmla="*/ 0 w 1080120"/>
                <a:gd name="connsiteY0-12" fmla="*/ 0 h 1407198"/>
                <a:gd name="connsiteX1-13" fmla="*/ 1080120 w 1080120"/>
                <a:gd name="connsiteY1-14" fmla="*/ 0 h 1407198"/>
                <a:gd name="connsiteX2-15" fmla="*/ 1080120 w 1080120"/>
                <a:gd name="connsiteY2-16" fmla="*/ 1407198 h 1407198"/>
                <a:gd name="connsiteX3-17" fmla="*/ 0 w 1080120"/>
                <a:gd name="connsiteY3-18" fmla="*/ 1407198 h 1407198"/>
                <a:gd name="connsiteX4-19" fmla="*/ 0 w 1080120"/>
                <a:gd name="connsiteY4-20" fmla="*/ 0 h 1407198"/>
                <a:gd name="connsiteX0-21" fmla="*/ 0 w 1080120"/>
                <a:gd name="connsiteY0-22" fmla="*/ 0 h 1407198"/>
                <a:gd name="connsiteX1-23" fmla="*/ 1080120 w 1080120"/>
                <a:gd name="connsiteY1-24" fmla="*/ 0 h 1407198"/>
                <a:gd name="connsiteX2-25" fmla="*/ 1080120 w 1080120"/>
                <a:gd name="connsiteY2-26" fmla="*/ 1407198 h 1407198"/>
                <a:gd name="connsiteX3-27" fmla="*/ 0 w 1080120"/>
                <a:gd name="connsiteY3-28" fmla="*/ 1407198 h 1407198"/>
                <a:gd name="connsiteX4-29" fmla="*/ 0 w 1080120"/>
                <a:gd name="connsiteY4-30" fmla="*/ 0 h 1407198"/>
                <a:gd name="connsiteX0-31" fmla="*/ 0 w 1080120"/>
                <a:gd name="connsiteY0-32" fmla="*/ 0 h 1407198"/>
                <a:gd name="connsiteX1-33" fmla="*/ 1080120 w 1080120"/>
                <a:gd name="connsiteY1-34" fmla="*/ 0 h 1407198"/>
                <a:gd name="connsiteX2-35" fmla="*/ 1080120 w 1080120"/>
                <a:gd name="connsiteY2-36" fmla="*/ 1407198 h 1407198"/>
                <a:gd name="connsiteX3-37" fmla="*/ 0 w 1080120"/>
                <a:gd name="connsiteY3-38" fmla="*/ 1407198 h 1407198"/>
                <a:gd name="connsiteX4-39" fmla="*/ 0 w 1080120"/>
                <a:gd name="connsiteY4-40" fmla="*/ 0 h 1407198"/>
                <a:gd name="connsiteX0-41" fmla="*/ 0 w 1080120"/>
                <a:gd name="connsiteY0-42" fmla="*/ 0 h 1407198"/>
                <a:gd name="connsiteX1-43" fmla="*/ 1080120 w 1080120"/>
                <a:gd name="connsiteY1-44" fmla="*/ 0 h 1407198"/>
                <a:gd name="connsiteX2-45" fmla="*/ 1080120 w 1080120"/>
                <a:gd name="connsiteY2-46" fmla="*/ 1407198 h 1407198"/>
                <a:gd name="connsiteX3-47" fmla="*/ 0 w 1080120"/>
                <a:gd name="connsiteY3-48" fmla="*/ 1407198 h 1407198"/>
                <a:gd name="connsiteX4-49" fmla="*/ 0 w 1080120"/>
                <a:gd name="connsiteY4-50" fmla="*/ 0 h 1407198"/>
                <a:gd name="connsiteX0-51" fmla="*/ 0 w 1080120"/>
                <a:gd name="connsiteY0-52" fmla="*/ 0 h 1407198"/>
                <a:gd name="connsiteX1-53" fmla="*/ 1080120 w 1080120"/>
                <a:gd name="connsiteY1-54" fmla="*/ 0 h 1407198"/>
                <a:gd name="connsiteX2-55" fmla="*/ 1080120 w 1080120"/>
                <a:gd name="connsiteY2-56" fmla="*/ 1407198 h 1407198"/>
                <a:gd name="connsiteX3-57" fmla="*/ 0 w 1080120"/>
                <a:gd name="connsiteY3-58" fmla="*/ 1407198 h 1407198"/>
                <a:gd name="connsiteX4-59" fmla="*/ 0 w 1080120"/>
                <a:gd name="connsiteY4-60" fmla="*/ 0 h 140719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80120" h="1407198">
                  <a:moveTo>
                    <a:pt x="0" y="0"/>
                  </a:moveTo>
                  <a:lnTo>
                    <a:pt x="1080120" y="0"/>
                  </a:lnTo>
                  <a:cubicBezTo>
                    <a:pt x="831575" y="585667"/>
                    <a:pt x="892944" y="1005638"/>
                    <a:pt x="1080120" y="1407198"/>
                  </a:cubicBezTo>
                  <a:lnTo>
                    <a:pt x="0" y="1407198"/>
                  </a:lnTo>
                  <a:cubicBezTo>
                    <a:pt x="171833" y="1017912"/>
                    <a:pt x="260819" y="542709"/>
                    <a:pt x="0" y="0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4043772" y="2397408"/>
              <a:ext cx="1080120" cy="1080120"/>
              <a:chOff x="1057027" y="2420888"/>
              <a:chExt cx="864096" cy="864096"/>
            </a:xfrm>
          </p:grpSpPr>
          <p:sp>
            <p:nvSpPr>
              <p:cNvPr id="27" name="椭圆 26"/>
              <p:cNvSpPr/>
              <p:nvPr/>
            </p:nvSpPr>
            <p:spPr>
              <a:xfrm>
                <a:off x="1057027" y="2420888"/>
                <a:ext cx="864096" cy="864096"/>
              </a:xfrm>
              <a:prstGeom prst="ellipse">
                <a:avLst/>
              </a:prstGeom>
              <a:gradFill>
                <a:gsLst>
                  <a:gs pos="0">
                    <a:srgbClr val="D3D3D3"/>
                  </a:gs>
                  <a:gs pos="100000">
                    <a:srgbClr val="F9F9F9"/>
                  </a:gs>
                </a:gsLst>
                <a:lin ang="16200000" scaled="0"/>
              </a:gradFill>
              <a:ln>
                <a:noFill/>
              </a:ln>
              <a:effectLst>
                <a:outerShdw blurRad="190500" dist="1143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28" name="椭圆 27"/>
              <p:cNvSpPr/>
              <p:nvPr/>
            </p:nvSpPr>
            <p:spPr>
              <a:xfrm>
                <a:off x="1097531" y="2461084"/>
                <a:ext cx="783704" cy="783704"/>
              </a:xfrm>
              <a:prstGeom prst="ellipse">
                <a:avLst/>
              </a:prstGeom>
              <a:gradFill>
                <a:gsLst>
                  <a:gs pos="0">
                    <a:srgbClr val="D3D3D3"/>
                  </a:gs>
                  <a:gs pos="100000">
                    <a:srgbClr val="F9F9F9"/>
                  </a:gs>
                </a:gsLst>
                <a:lin ang="5400000" scaled="0"/>
              </a:gradFill>
              <a:ln>
                <a:noFill/>
              </a:ln>
              <a:effectLst>
                <a:outerShdw blurRad="190500" dist="1143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</p:grpSp>
        <p:sp>
          <p:nvSpPr>
            <p:cNvPr id="6" name="Freeform 92"/>
            <p:cNvSpPr>
              <a:spLocks noEditPoints="1"/>
            </p:cNvSpPr>
            <p:nvPr/>
          </p:nvSpPr>
          <p:spPr bwMode="auto">
            <a:xfrm>
              <a:off x="4403812" y="2815340"/>
              <a:ext cx="365887" cy="374156"/>
            </a:xfrm>
            <a:custGeom>
              <a:avLst/>
              <a:gdLst>
                <a:gd name="T0" fmla="*/ 161 w 195"/>
                <a:gd name="T1" fmla="*/ 101 h 200"/>
                <a:gd name="T2" fmla="*/ 152 w 195"/>
                <a:gd name="T3" fmla="*/ 99 h 200"/>
                <a:gd name="T4" fmla="*/ 159 w 195"/>
                <a:gd name="T5" fmla="*/ 87 h 200"/>
                <a:gd name="T6" fmla="*/ 161 w 195"/>
                <a:gd name="T7" fmla="*/ 87 h 200"/>
                <a:gd name="T8" fmla="*/ 184 w 195"/>
                <a:gd name="T9" fmla="*/ 46 h 200"/>
                <a:gd name="T10" fmla="*/ 164 w 195"/>
                <a:gd name="T11" fmla="*/ 23 h 200"/>
                <a:gd name="T12" fmla="*/ 164 w 195"/>
                <a:gd name="T13" fmla="*/ 9 h 200"/>
                <a:gd name="T14" fmla="*/ 195 w 195"/>
                <a:gd name="T15" fmla="*/ 46 h 200"/>
                <a:gd name="T16" fmla="*/ 161 w 195"/>
                <a:gd name="T17" fmla="*/ 101 h 200"/>
                <a:gd name="T18" fmla="*/ 98 w 195"/>
                <a:gd name="T19" fmla="*/ 130 h 200"/>
                <a:gd name="T20" fmla="*/ 36 w 195"/>
                <a:gd name="T21" fmla="*/ 40 h 200"/>
                <a:gd name="T22" fmla="*/ 36 w 195"/>
                <a:gd name="T23" fmla="*/ 0 h 200"/>
                <a:gd name="T24" fmla="*/ 160 w 195"/>
                <a:gd name="T25" fmla="*/ 0 h 200"/>
                <a:gd name="T26" fmla="*/ 160 w 195"/>
                <a:gd name="T27" fmla="*/ 40 h 200"/>
                <a:gd name="T28" fmla="*/ 98 w 195"/>
                <a:gd name="T29" fmla="*/ 130 h 200"/>
                <a:gd name="T30" fmla="*/ 67 w 195"/>
                <a:gd name="T31" fmla="*/ 12 h 200"/>
                <a:gd name="T32" fmla="*/ 52 w 195"/>
                <a:gd name="T33" fmla="*/ 12 h 200"/>
                <a:gd name="T34" fmla="*/ 99 w 195"/>
                <a:gd name="T35" fmla="*/ 119 h 200"/>
                <a:gd name="T36" fmla="*/ 67 w 195"/>
                <a:gd name="T37" fmla="*/ 12 h 200"/>
                <a:gd name="T38" fmla="*/ 34 w 195"/>
                <a:gd name="T39" fmla="*/ 87 h 200"/>
                <a:gd name="T40" fmla="*/ 36 w 195"/>
                <a:gd name="T41" fmla="*/ 87 h 200"/>
                <a:gd name="T42" fmla="*/ 43 w 195"/>
                <a:gd name="T43" fmla="*/ 99 h 200"/>
                <a:gd name="T44" fmla="*/ 34 w 195"/>
                <a:gd name="T45" fmla="*/ 101 h 200"/>
                <a:gd name="T46" fmla="*/ 0 w 195"/>
                <a:gd name="T47" fmla="*/ 46 h 200"/>
                <a:gd name="T48" fmla="*/ 31 w 195"/>
                <a:gd name="T49" fmla="*/ 9 h 200"/>
                <a:gd name="T50" fmla="*/ 31 w 195"/>
                <a:gd name="T51" fmla="*/ 23 h 200"/>
                <a:gd name="T52" fmla="*/ 11 w 195"/>
                <a:gd name="T53" fmla="*/ 46 h 200"/>
                <a:gd name="T54" fmla="*/ 34 w 195"/>
                <a:gd name="T55" fmla="*/ 87 h 200"/>
                <a:gd name="T56" fmla="*/ 87 w 195"/>
                <a:gd name="T57" fmla="*/ 147 h 200"/>
                <a:gd name="T58" fmla="*/ 97 w 195"/>
                <a:gd name="T59" fmla="*/ 136 h 200"/>
                <a:gd name="T60" fmla="*/ 108 w 195"/>
                <a:gd name="T61" fmla="*/ 147 h 200"/>
                <a:gd name="T62" fmla="*/ 97 w 195"/>
                <a:gd name="T63" fmla="*/ 157 h 200"/>
                <a:gd name="T64" fmla="*/ 87 w 195"/>
                <a:gd name="T65" fmla="*/ 147 h 200"/>
                <a:gd name="T66" fmla="*/ 128 w 195"/>
                <a:gd name="T67" fmla="*/ 170 h 200"/>
                <a:gd name="T68" fmla="*/ 118 w 195"/>
                <a:gd name="T69" fmla="*/ 180 h 200"/>
                <a:gd name="T70" fmla="*/ 78 w 195"/>
                <a:gd name="T71" fmla="*/ 180 h 200"/>
                <a:gd name="T72" fmla="*/ 68 w 195"/>
                <a:gd name="T73" fmla="*/ 170 h 200"/>
                <a:gd name="T74" fmla="*/ 78 w 195"/>
                <a:gd name="T75" fmla="*/ 160 h 200"/>
                <a:gd name="T76" fmla="*/ 118 w 195"/>
                <a:gd name="T77" fmla="*/ 160 h 200"/>
                <a:gd name="T78" fmla="*/ 128 w 195"/>
                <a:gd name="T79" fmla="*/ 170 h 200"/>
                <a:gd name="T80" fmla="*/ 58 w 195"/>
                <a:gd name="T81" fmla="*/ 184 h 200"/>
                <a:gd name="T82" fmla="*/ 134 w 195"/>
                <a:gd name="T83" fmla="*/ 184 h 200"/>
                <a:gd name="T84" fmla="*/ 144 w 195"/>
                <a:gd name="T85" fmla="*/ 200 h 200"/>
                <a:gd name="T86" fmla="*/ 48 w 195"/>
                <a:gd name="T87" fmla="*/ 200 h 200"/>
                <a:gd name="T88" fmla="*/ 58 w 195"/>
                <a:gd name="T89" fmla="*/ 18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200">
                  <a:moveTo>
                    <a:pt x="161" y="101"/>
                  </a:moveTo>
                  <a:cubicBezTo>
                    <a:pt x="158" y="101"/>
                    <a:pt x="155" y="100"/>
                    <a:pt x="152" y="99"/>
                  </a:cubicBezTo>
                  <a:cubicBezTo>
                    <a:pt x="155" y="96"/>
                    <a:pt x="157" y="92"/>
                    <a:pt x="159" y="87"/>
                  </a:cubicBezTo>
                  <a:cubicBezTo>
                    <a:pt x="159" y="87"/>
                    <a:pt x="160" y="87"/>
                    <a:pt x="161" y="87"/>
                  </a:cubicBezTo>
                  <a:cubicBezTo>
                    <a:pt x="176" y="87"/>
                    <a:pt x="184" y="64"/>
                    <a:pt x="184" y="46"/>
                  </a:cubicBezTo>
                  <a:cubicBezTo>
                    <a:pt x="184" y="31"/>
                    <a:pt x="175" y="23"/>
                    <a:pt x="164" y="23"/>
                  </a:cubicBezTo>
                  <a:cubicBezTo>
                    <a:pt x="164" y="18"/>
                    <a:pt x="164" y="13"/>
                    <a:pt x="164" y="9"/>
                  </a:cubicBezTo>
                  <a:cubicBezTo>
                    <a:pt x="181" y="9"/>
                    <a:pt x="195" y="23"/>
                    <a:pt x="195" y="46"/>
                  </a:cubicBezTo>
                  <a:cubicBezTo>
                    <a:pt x="195" y="71"/>
                    <a:pt x="182" y="101"/>
                    <a:pt x="161" y="101"/>
                  </a:cubicBezTo>
                  <a:close/>
                  <a:moveTo>
                    <a:pt x="98" y="130"/>
                  </a:moveTo>
                  <a:cubicBezTo>
                    <a:pt x="65" y="130"/>
                    <a:pt x="36" y="90"/>
                    <a:pt x="36" y="40"/>
                  </a:cubicBezTo>
                  <a:cubicBezTo>
                    <a:pt x="36" y="37"/>
                    <a:pt x="36" y="3"/>
                    <a:pt x="3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0" y="3"/>
                    <a:pt x="160" y="37"/>
                    <a:pt x="160" y="40"/>
                  </a:cubicBezTo>
                  <a:cubicBezTo>
                    <a:pt x="160" y="90"/>
                    <a:pt x="131" y="130"/>
                    <a:pt x="98" y="130"/>
                  </a:cubicBezTo>
                  <a:close/>
                  <a:moveTo>
                    <a:pt x="67" y="12"/>
                  </a:move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0" y="116"/>
                    <a:pt x="99" y="119"/>
                  </a:cubicBezTo>
                  <a:cubicBezTo>
                    <a:pt x="62" y="92"/>
                    <a:pt x="67" y="12"/>
                    <a:pt x="67" y="12"/>
                  </a:cubicBezTo>
                  <a:close/>
                  <a:moveTo>
                    <a:pt x="34" y="87"/>
                  </a:moveTo>
                  <a:cubicBezTo>
                    <a:pt x="35" y="87"/>
                    <a:pt x="36" y="87"/>
                    <a:pt x="36" y="87"/>
                  </a:cubicBezTo>
                  <a:cubicBezTo>
                    <a:pt x="38" y="92"/>
                    <a:pt x="40" y="96"/>
                    <a:pt x="43" y="99"/>
                  </a:cubicBezTo>
                  <a:cubicBezTo>
                    <a:pt x="40" y="100"/>
                    <a:pt x="37" y="101"/>
                    <a:pt x="34" y="101"/>
                  </a:cubicBezTo>
                  <a:cubicBezTo>
                    <a:pt x="13" y="101"/>
                    <a:pt x="0" y="71"/>
                    <a:pt x="0" y="46"/>
                  </a:cubicBezTo>
                  <a:cubicBezTo>
                    <a:pt x="0" y="23"/>
                    <a:pt x="14" y="9"/>
                    <a:pt x="31" y="9"/>
                  </a:cubicBezTo>
                  <a:cubicBezTo>
                    <a:pt x="31" y="13"/>
                    <a:pt x="31" y="18"/>
                    <a:pt x="31" y="23"/>
                  </a:cubicBezTo>
                  <a:cubicBezTo>
                    <a:pt x="20" y="23"/>
                    <a:pt x="11" y="31"/>
                    <a:pt x="11" y="46"/>
                  </a:cubicBezTo>
                  <a:cubicBezTo>
                    <a:pt x="11" y="64"/>
                    <a:pt x="19" y="87"/>
                    <a:pt x="34" y="87"/>
                  </a:cubicBezTo>
                  <a:close/>
                  <a:moveTo>
                    <a:pt x="87" y="147"/>
                  </a:moveTo>
                  <a:cubicBezTo>
                    <a:pt x="87" y="141"/>
                    <a:pt x="91" y="136"/>
                    <a:pt x="97" y="136"/>
                  </a:cubicBezTo>
                  <a:cubicBezTo>
                    <a:pt x="103" y="136"/>
                    <a:pt x="108" y="141"/>
                    <a:pt x="108" y="147"/>
                  </a:cubicBezTo>
                  <a:cubicBezTo>
                    <a:pt x="108" y="153"/>
                    <a:pt x="103" y="157"/>
                    <a:pt x="97" y="157"/>
                  </a:cubicBezTo>
                  <a:cubicBezTo>
                    <a:pt x="91" y="157"/>
                    <a:pt x="87" y="153"/>
                    <a:pt x="87" y="147"/>
                  </a:cubicBezTo>
                  <a:close/>
                  <a:moveTo>
                    <a:pt x="128" y="170"/>
                  </a:moveTo>
                  <a:cubicBezTo>
                    <a:pt x="128" y="176"/>
                    <a:pt x="123" y="180"/>
                    <a:pt x="118" y="180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72" y="180"/>
                    <a:pt x="68" y="176"/>
                    <a:pt x="68" y="170"/>
                  </a:cubicBezTo>
                  <a:cubicBezTo>
                    <a:pt x="68" y="165"/>
                    <a:pt x="72" y="160"/>
                    <a:pt x="78" y="160"/>
                  </a:cubicBezTo>
                  <a:cubicBezTo>
                    <a:pt x="118" y="160"/>
                    <a:pt x="118" y="160"/>
                    <a:pt x="118" y="160"/>
                  </a:cubicBezTo>
                  <a:cubicBezTo>
                    <a:pt x="123" y="160"/>
                    <a:pt x="128" y="165"/>
                    <a:pt x="128" y="170"/>
                  </a:cubicBezTo>
                  <a:close/>
                  <a:moveTo>
                    <a:pt x="58" y="184"/>
                  </a:moveTo>
                  <a:cubicBezTo>
                    <a:pt x="134" y="184"/>
                    <a:pt x="134" y="184"/>
                    <a:pt x="134" y="184"/>
                  </a:cubicBezTo>
                  <a:cubicBezTo>
                    <a:pt x="143" y="184"/>
                    <a:pt x="144" y="195"/>
                    <a:pt x="144" y="200"/>
                  </a:cubicBezTo>
                  <a:cubicBezTo>
                    <a:pt x="102" y="200"/>
                    <a:pt x="88" y="200"/>
                    <a:pt x="48" y="200"/>
                  </a:cubicBezTo>
                  <a:cubicBezTo>
                    <a:pt x="48" y="195"/>
                    <a:pt x="48" y="184"/>
                    <a:pt x="58" y="184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7" name="椭圆 6"/>
            <p:cNvSpPr/>
            <p:nvPr/>
          </p:nvSpPr>
          <p:spPr>
            <a:xfrm>
              <a:off x="4381353" y="2134572"/>
              <a:ext cx="360040" cy="360040"/>
            </a:xfrm>
            <a:prstGeom prst="ellipse">
              <a:avLst/>
            </a:pr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标题 4"/>
            <p:cNvSpPr txBox="1"/>
            <p:nvPr/>
          </p:nvSpPr>
          <p:spPr>
            <a:xfrm>
              <a:off x="4355646" y="2145274"/>
              <a:ext cx="445798" cy="360041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altLang="zh-CN" sz="1400" b="1" dirty="0" smtClean="0">
                  <a:solidFill>
                    <a:schemeClr val="bg1"/>
                  </a:solidFill>
                  <a:latin typeface="方正兰亭黑简体" panose="02000000000000000000" pitchFamily="2" charset="-122"/>
                  <a:ea typeface="方正兰亭黑简体" panose="02000000000000000000" pitchFamily="2" charset="-122"/>
                </a:rPr>
                <a:t>01</a:t>
              </a: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5051884" y="3244461"/>
              <a:ext cx="1080120" cy="1080120"/>
              <a:chOff x="1057027" y="2420888"/>
              <a:chExt cx="864096" cy="864096"/>
            </a:xfrm>
          </p:grpSpPr>
          <p:sp>
            <p:nvSpPr>
              <p:cNvPr id="25" name="椭圆 24"/>
              <p:cNvSpPr/>
              <p:nvPr/>
            </p:nvSpPr>
            <p:spPr>
              <a:xfrm>
                <a:off x="1057027" y="2420888"/>
                <a:ext cx="864096" cy="864096"/>
              </a:xfrm>
              <a:prstGeom prst="ellipse">
                <a:avLst/>
              </a:prstGeom>
              <a:gradFill>
                <a:gsLst>
                  <a:gs pos="0">
                    <a:srgbClr val="D3D3D3"/>
                  </a:gs>
                  <a:gs pos="100000">
                    <a:srgbClr val="F9F9F9"/>
                  </a:gs>
                </a:gsLst>
                <a:lin ang="16200000" scaled="0"/>
              </a:gradFill>
              <a:ln>
                <a:noFill/>
              </a:ln>
              <a:effectLst>
                <a:outerShdw blurRad="190500" dist="1143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26" name="椭圆 25"/>
              <p:cNvSpPr/>
              <p:nvPr/>
            </p:nvSpPr>
            <p:spPr>
              <a:xfrm>
                <a:off x="1097531" y="2461084"/>
                <a:ext cx="783704" cy="783704"/>
              </a:xfrm>
              <a:prstGeom prst="ellipse">
                <a:avLst/>
              </a:prstGeom>
              <a:gradFill>
                <a:gsLst>
                  <a:gs pos="0">
                    <a:srgbClr val="D3D3D3"/>
                  </a:gs>
                  <a:gs pos="100000">
                    <a:srgbClr val="F9F9F9"/>
                  </a:gs>
                </a:gsLst>
                <a:lin ang="5400000" scaled="0"/>
              </a:gradFill>
              <a:ln>
                <a:noFill/>
              </a:ln>
              <a:effectLst>
                <a:outerShdw blurRad="190500" dist="1143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</p:grpSp>
        <p:sp>
          <p:nvSpPr>
            <p:cNvPr id="10" name="Freeform 61"/>
            <p:cNvSpPr>
              <a:spLocks noEditPoints="1"/>
            </p:cNvSpPr>
            <p:nvPr/>
          </p:nvSpPr>
          <p:spPr bwMode="auto">
            <a:xfrm>
              <a:off x="5458948" y="3581270"/>
              <a:ext cx="359346" cy="347434"/>
            </a:xfrm>
            <a:custGeom>
              <a:avLst/>
              <a:gdLst>
                <a:gd name="T0" fmla="*/ 186 w 200"/>
                <a:gd name="T1" fmla="*/ 114 h 192"/>
                <a:gd name="T2" fmla="*/ 182 w 200"/>
                <a:gd name="T3" fmla="*/ 154 h 192"/>
                <a:gd name="T4" fmla="*/ 149 w 200"/>
                <a:gd name="T5" fmla="*/ 191 h 192"/>
                <a:gd name="T6" fmla="*/ 68 w 200"/>
                <a:gd name="T7" fmla="*/ 172 h 192"/>
                <a:gd name="T8" fmla="*/ 68 w 200"/>
                <a:gd name="T9" fmla="*/ 171 h 192"/>
                <a:gd name="T10" fmla="*/ 68 w 200"/>
                <a:gd name="T11" fmla="*/ 191 h 192"/>
                <a:gd name="T12" fmla="*/ 48 w 200"/>
                <a:gd name="T13" fmla="*/ 191 h 192"/>
                <a:gd name="T14" fmla="*/ 28 w 200"/>
                <a:gd name="T15" fmla="*/ 191 h 192"/>
                <a:gd name="T16" fmla="*/ 20 w 200"/>
                <a:gd name="T17" fmla="*/ 191 h 192"/>
                <a:gd name="T18" fmla="*/ 0 w 200"/>
                <a:gd name="T19" fmla="*/ 171 h 192"/>
                <a:gd name="T20" fmla="*/ 0 w 200"/>
                <a:gd name="T21" fmla="*/ 79 h 192"/>
                <a:gd name="T22" fmla="*/ 20 w 200"/>
                <a:gd name="T23" fmla="*/ 59 h 192"/>
                <a:gd name="T24" fmla="*/ 28 w 200"/>
                <a:gd name="T25" fmla="*/ 59 h 192"/>
                <a:gd name="T26" fmla="*/ 48 w 200"/>
                <a:gd name="T27" fmla="*/ 59 h 192"/>
                <a:gd name="T28" fmla="*/ 68 w 200"/>
                <a:gd name="T29" fmla="*/ 59 h 192"/>
                <a:gd name="T30" fmla="*/ 68 w 200"/>
                <a:gd name="T31" fmla="*/ 79 h 192"/>
                <a:gd name="T32" fmla="*/ 68 w 200"/>
                <a:gd name="T33" fmla="*/ 79 h 192"/>
                <a:gd name="T34" fmla="*/ 125 w 200"/>
                <a:gd name="T35" fmla="*/ 1 h 192"/>
                <a:gd name="T36" fmla="*/ 153 w 200"/>
                <a:gd name="T37" fmla="*/ 67 h 192"/>
                <a:gd name="T38" fmla="*/ 197 w 200"/>
                <a:gd name="T39" fmla="*/ 89 h 192"/>
                <a:gd name="T40" fmla="*/ 186 w 200"/>
                <a:gd name="T41" fmla="*/ 114 h 192"/>
                <a:gd name="T42" fmla="*/ 138 w 200"/>
                <a:gd name="T43" fmla="*/ 78 h 192"/>
                <a:gd name="T44" fmla="*/ 132 w 200"/>
                <a:gd name="T45" fmla="*/ 13 h 192"/>
                <a:gd name="T46" fmla="*/ 68 w 200"/>
                <a:gd name="T47" fmla="*/ 94 h 192"/>
                <a:gd name="T48" fmla="*/ 68 w 200"/>
                <a:gd name="T49" fmla="*/ 101 h 192"/>
                <a:gd name="T50" fmla="*/ 68 w 200"/>
                <a:gd name="T51" fmla="*/ 157 h 192"/>
                <a:gd name="T52" fmla="*/ 148 w 200"/>
                <a:gd name="T53" fmla="*/ 179 h 192"/>
                <a:gd name="T54" fmla="*/ 165 w 200"/>
                <a:gd name="T55" fmla="*/ 150 h 192"/>
                <a:gd name="T56" fmla="*/ 170 w 200"/>
                <a:gd name="T57" fmla="*/ 113 h 192"/>
                <a:gd name="T58" fmla="*/ 182 w 200"/>
                <a:gd name="T59" fmla="*/ 92 h 192"/>
                <a:gd name="T60" fmla="*/ 138 w 200"/>
                <a:gd name="T61" fmla="*/ 7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92">
                  <a:moveTo>
                    <a:pt x="186" y="114"/>
                  </a:moveTo>
                  <a:cubicBezTo>
                    <a:pt x="200" y="118"/>
                    <a:pt x="196" y="152"/>
                    <a:pt x="182" y="154"/>
                  </a:cubicBezTo>
                  <a:cubicBezTo>
                    <a:pt x="185" y="163"/>
                    <a:pt x="186" y="192"/>
                    <a:pt x="149" y="191"/>
                  </a:cubicBezTo>
                  <a:cubicBezTo>
                    <a:pt x="105" y="191"/>
                    <a:pt x="97" y="172"/>
                    <a:pt x="68" y="172"/>
                  </a:cubicBezTo>
                  <a:cubicBezTo>
                    <a:pt x="68" y="171"/>
                    <a:pt x="68" y="171"/>
                    <a:pt x="68" y="171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0" y="191"/>
                    <a:pt x="20" y="191"/>
                    <a:pt x="20" y="191"/>
                  </a:cubicBezTo>
                  <a:cubicBezTo>
                    <a:pt x="9" y="191"/>
                    <a:pt x="0" y="182"/>
                    <a:pt x="0" y="1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68"/>
                    <a:pt x="9" y="59"/>
                    <a:pt x="20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115" y="60"/>
                    <a:pt x="113" y="2"/>
                    <a:pt x="125" y="1"/>
                  </a:cubicBezTo>
                  <a:cubicBezTo>
                    <a:pt x="196" y="0"/>
                    <a:pt x="153" y="67"/>
                    <a:pt x="153" y="67"/>
                  </a:cubicBezTo>
                  <a:cubicBezTo>
                    <a:pt x="153" y="67"/>
                    <a:pt x="193" y="54"/>
                    <a:pt x="197" y="89"/>
                  </a:cubicBezTo>
                  <a:cubicBezTo>
                    <a:pt x="196" y="99"/>
                    <a:pt x="197" y="105"/>
                    <a:pt x="186" y="114"/>
                  </a:cubicBezTo>
                  <a:close/>
                  <a:moveTo>
                    <a:pt x="138" y="78"/>
                  </a:moveTo>
                  <a:cubicBezTo>
                    <a:pt x="138" y="78"/>
                    <a:pt x="171" y="12"/>
                    <a:pt x="132" y="13"/>
                  </a:cubicBezTo>
                  <a:cubicBezTo>
                    <a:pt x="125" y="13"/>
                    <a:pt x="128" y="74"/>
                    <a:pt x="68" y="94"/>
                  </a:cubicBezTo>
                  <a:cubicBezTo>
                    <a:pt x="68" y="93"/>
                    <a:pt x="68" y="96"/>
                    <a:pt x="68" y="101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91" y="157"/>
                    <a:pt x="118" y="179"/>
                    <a:pt x="148" y="179"/>
                  </a:cubicBezTo>
                  <a:cubicBezTo>
                    <a:pt x="173" y="179"/>
                    <a:pt x="170" y="158"/>
                    <a:pt x="165" y="150"/>
                  </a:cubicBezTo>
                  <a:cubicBezTo>
                    <a:pt x="185" y="144"/>
                    <a:pt x="180" y="116"/>
                    <a:pt x="170" y="113"/>
                  </a:cubicBezTo>
                  <a:cubicBezTo>
                    <a:pt x="179" y="102"/>
                    <a:pt x="181" y="99"/>
                    <a:pt x="182" y="92"/>
                  </a:cubicBezTo>
                  <a:cubicBezTo>
                    <a:pt x="179" y="68"/>
                    <a:pt x="138" y="78"/>
                    <a:pt x="138" y="78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4864989" y="3693552"/>
              <a:ext cx="360040" cy="360040"/>
            </a:xfrm>
            <a:prstGeom prst="ellipse">
              <a:avLst/>
            </a:pr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标题 4"/>
            <p:cNvSpPr txBox="1"/>
            <p:nvPr/>
          </p:nvSpPr>
          <p:spPr>
            <a:xfrm>
              <a:off x="4822110" y="3704254"/>
              <a:ext cx="445798" cy="360041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altLang="zh-CN" sz="1400" b="1" dirty="0" smtClean="0">
                  <a:solidFill>
                    <a:schemeClr val="bg1"/>
                  </a:solidFill>
                  <a:latin typeface="方正兰亭黑简体" panose="02000000000000000000" pitchFamily="2" charset="-122"/>
                  <a:ea typeface="方正兰亭黑简体" panose="02000000000000000000" pitchFamily="2" charset="-122"/>
                </a:rPr>
                <a:t>02</a:t>
              </a:r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6246652" y="2494612"/>
              <a:ext cx="1080120" cy="1080120"/>
              <a:chOff x="1057027" y="2420888"/>
              <a:chExt cx="864096" cy="864096"/>
            </a:xfrm>
          </p:grpSpPr>
          <p:sp>
            <p:nvSpPr>
              <p:cNvPr id="23" name="椭圆 22"/>
              <p:cNvSpPr/>
              <p:nvPr/>
            </p:nvSpPr>
            <p:spPr>
              <a:xfrm>
                <a:off x="1057027" y="2420888"/>
                <a:ext cx="864096" cy="864096"/>
              </a:xfrm>
              <a:prstGeom prst="ellipse">
                <a:avLst/>
              </a:prstGeom>
              <a:gradFill>
                <a:gsLst>
                  <a:gs pos="0">
                    <a:srgbClr val="D3D3D3"/>
                  </a:gs>
                  <a:gs pos="100000">
                    <a:srgbClr val="F9F9F9"/>
                  </a:gs>
                </a:gsLst>
                <a:lin ang="16200000" scaled="0"/>
              </a:gradFill>
              <a:ln>
                <a:noFill/>
              </a:ln>
              <a:effectLst>
                <a:outerShdw blurRad="190500" dist="1143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24" name="椭圆 23"/>
              <p:cNvSpPr/>
              <p:nvPr/>
            </p:nvSpPr>
            <p:spPr>
              <a:xfrm>
                <a:off x="1097531" y="2461084"/>
                <a:ext cx="783704" cy="783704"/>
              </a:xfrm>
              <a:prstGeom prst="ellipse">
                <a:avLst/>
              </a:prstGeom>
              <a:gradFill>
                <a:gsLst>
                  <a:gs pos="0">
                    <a:srgbClr val="D3D3D3"/>
                  </a:gs>
                  <a:gs pos="100000">
                    <a:srgbClr val="F9F9F9"/>
                  </a:gs>
                </a:gsLst>
                <a:lin ang="5400000" scaled="0"/>
              </a:gradFill>
              <a:ln>
                <a:noFill/>
              </a:ln>
              <a:effectLst>
                <a:outerShdw blurRad="190500" dist="1143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</p:grpSp>
        <p:sp>
          <p:nvSpPr>
            <p:cNvPr id="14" name="Freeform 34"/>
            <p:cNvSpPr>
              <a:spLocks noEditPoints="1"/>
            </p:cNvSpPr>
            <p:nvPr/>
          </p:nvSpPr>
          <p:spPr bwMode="auto">
            <a:xfrm>
              <a:off x="6615580" y="2807022"/>
              <a:ext cx="372014" cy="374081"/>
            </a:xfrm>
            <a:custGeom>
              <a:avLst/>
              <a:gdLst>
                <a:gd name="T0" fmla="*/ 180 w 199"/>
                <a:gd name="T1" fmla="*/ 80 h 199"/>
                <a:gd name="T2" fmla="*/ 118 w 199"/>
                <a:gd name="T3" fmla="*/ 19 h 199"/>
                <a:gd name="T4" fmla="*/ 137 w 199"/>
                <a:gd name="T5" fmla="*/ 0 h 199"/>
                <a:gd name="T6" fmla="*/ 199 w 199"/>
                <a:gd name="T7" fmla="*/ 62 h 199"/>
                <a:gd name="T8" fmla="*/ 180 w 199"/>
                <a:gd name="T9" fmla="*/ 80 h 199"/>
                <a:gd name="T10" fmla="*/ 162 w 199"/>
                <a:gd name="T11" fmla="*/ 98 h 199"/>
                <a:gd name="T12" fmla="*/ 160 w 199"/>
                <a:gd name="T13" fmla="*/ 99 h 199"/>
                <a:gd name="T14" fmla="*/ 149 w 199"/>
                <a:gd name="T15" fmla="*/ 99 h 199"/>
                <a:gd name="T16" fmla="*/ 137 w 199"/>
                <a:gd name="T17" fmla="*/ 99 h 199"/>
                <a:gd name="T18" fmla="*/ 124 w 199"/>
                <a:gd name="T19" fmla="*/ 149 h 199"/>
                <a:gd name="T20" fmla="*/ 25 w 199"/>
                <a:gd name="T21" fmla="*/ 199 h 199"/>
                <a:gd name="T22" fmla="*/ 13 w 199"/>
                <a:gd name="T23" fmla="*/ 199 h 199"/>
                <a:gd name="T24" fmla="*/ 52 w 199"/>
                <a:gd name="T25" fmla="*/ 159 h 199"/>
                <a:gd name="T26" fmla="*/ 62 w 199"/>
                <a:gd name="T27" fmla="*/ 161 h 199"/>
                <a:gd name="T28" fmla="*/ 87 w 199"/>
                <a:gd name="T29" fmla="*/ 137 h 199"/>
                <a:gd name="T30" fmla="*/ 62 w 199"/>
                <a:gd name="T31" fmla="*/ 112 h 199"/>
                <a:gd name="T32" fmla="*/ 37 w 199"/>
                <a:gd name="T33" fmla="*/ 137 h 199"/>
                <a:gd name="T34" fmla="*/ 40 w 199"/>
                <a:gd name="T35" fmla="*/ 147 h 199"/>
                <a:gd name="T36" fmla="*/ 0 w 199"/>
                <a:gd name="T37" fmla="*/ 186 h 199"/>
                <a:gd name="T38" fmla="*/ 0 w 199"/>
                <a:gd name="T39" fmla="*/ 174 h 199"/>
                <a:gd name="T40" fmla="*/ 50 w 199"/>
                <a:gd name="T41" fmla="*/ 75 h 199"/>
                <a:gd name="T42" fmla="*/ 100 w 199"/>
                <a:gd name="T43" fmla="*/ 62 h 199"/>
                <a:gd name="T44" fmla="*/ 100 w 199"/>
                <a:gd name="T45" fmla="*/ 50 h 199"/>
                <a:gd name="T46" fmla="*/ 100 w 199"/>
                <a:gd name="T47" fmla="*/ 38 h 199"/>
                <a:gd name="T48" fmla="*/ 100 w 199"/>
                <a:gd name="T49" fmla="*/ 37 h 199"/>
                <a:gd name="T50" fmla="*/ 106 w 199"/>
                <a:gd name="T51" fmla="*/ 31 h 199"/>
                <a:gd name="T52" fmla="*/ 167 w 199"/>
                <a:gd name="T53" fmla="*/ 93 h 199"/>
                <a:gd name="T54" fmla="*/ 162 w 199"/>
                <a:gd name="T55" fmla="*/ 9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9" h="199">
                  <a:moveTo>
                    <a:pt x="180" y="80"/>
                  </a:moveTo>
                  <a:cubicBezTo>
                    <a:pt x="118" y="19"/>
                    <a:pt x="118" y="19"/>
                    <a:pt x="118" y="19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99" y="62"/>
                    <a:pt x="199" y="62"/>
                    <a:pt x="199" y="62"/>
                  </a:cubicBezTo>
                  <a:lnTo>
                    <a:pt x="180" y="80"/>
                  </a:lnTo>
                  <a:close/>
                  <a:moveTo>
                    <a:pt x="162" y="98"/>
                  </a:moveTo>
                  <a:cubicBezTo>
                    <a:pt x="161" y="99"/>
                    <a:pt x="161" y="99"/>
                    <a:pt x="160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37" y="99"/>
                    <a:pt x="137" y="99"/>
                    <a:pt x="137" y="99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25" y="199"/>
                    <a:pt x="25" y="199"/>
                    <a:pt x="25" y="199"/>
                  </a:cubicBezTo>
                  <a:cubicBezTo>
                    <a:pt x="13" y="199"/>
                    <a:pt x="13" y="199"/>
                    <a:pt x="13" y="199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61"/>
                    <a:pt x="59" y="161"/>
                    <a:pt x="62" y="161"/>
                  </a:cubicBezTo>
                  <a:cubicBezTo>
                    <a:pt x="76" y="161"/>
                    <a:pt x="87" y="150"/>
                    <a:pt x="87" y="137"/>
                  </a:cubicBezTo>
                  <a:cubicBezTo>
                    <a:pt x="87" y="123"/>
                    <a:pt x="76" y="112"/>
                    <a:pt x="62" y="112"/>
                  </a:cubicBezTo>
                  <a:cubicBezTo>
                    <a:pt x="49" y="112"/>
                    <a:pt x="37" y="123"/>
                    <a:pt x="37" y="137"/>
                  </a:cubicBezTo>
                  <a:cubicBezTo>
                    <a:pt x="37" y="140"/>
                    <a:pt x="38" y="144"/>
                    <a:pt x="40" y="14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67" y="93"/>
                    <a:pt x="167" y="93"/>
                    <a:pt x="167" y="93"/>
                  </a:cubicBezTo>
                  <a:lnTo>
                    <a:pt x="162" y="98"/>
                  </a:ln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6161133" y="2458713"/>
              <a:ext cx="360040" cy="360040"/>
            </a:xfrm>
            <a:prstGeom prst="ellipse">
              <a:avLst/>
            </a:pr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标题 4"/>
            <p:cNvSpPr txBox="1"/>
            <p:nvPr/>
          </p:nvSpPr>
          <p:spPr>
            <a:xfrm>
              <a:off x="6118254" y="2469415"/>
              <a:ext cx="445798" cy="360041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altLang="zh-CN" sz="1400" b="1" dirty="0" smtClean="0">
                  <a:solidFill>
                    <a:schemeClr val="bg1"/>
                  </a:solidFill>
                  <a:latin typeface="方正兰亭黑简体" panose="02000000000000000000" pitchFamily="2" charset="-122"/>
                  <a:ea typeface="方正兰亭黑简体" panose="02000000000000000000" pitchFamily="2" charset="-122"/>
                </a:rPr>
                <a:t>03</a:t>
              </a:r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7005236" y="3643307"/>
              <a:ext cx="1080120" cy="1080120"/>
              <a:chOff x="1057027" y="2420888"/>
              <a:chExt cx="864096" cy="864096"/>
            </a:xfrm>
          </p:grpSpPr>
          <p:sp>
            <p:nvSpPr>
              <p:cNvPr id="21" name="椭圆 20"/>
              <p:cNvSpPr/>
              <p:nvPr/>
            </p:nvSpPr>
            <p:spPr>
              <a:xfrm>
                <a:off x="1057027" y="2420888"/>
                <a:ext cx="864096" cy="864096"/>
              </a:xfrm>
              <a:prstGeom prst="ellipse">
                <a:avLst/>
              </a:prstGeom>
              <a:gradFill>
                <a:gsLst>
                  <a:gs pos="0">
                    <a:srgbClr val="D3D3D3"/>
                  </a:gs>
                  <a:gs pos="100000">
                    <a:srgbClr val="F9F9F9"/>
                  </a:gs>
                </a:gsLst>
                <a:lin ang="16200000" scaled="0"/>
              </a:gradFill>
              <a:ln>
                <a:noFill/>
              </a:ln>
              <a:effectLst>
                <a:outerShdw blurRad="190500" dist="1143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22" name="椭圆 21"/>
              <p:cNvSpPr/>
              <p:nvPr/>
            </p:nvSpPr>
            <p:spPr>
              <a:xfrm>
                <a:off x="1097531" y="2461084"/>
                <a:ext cx="783704" cy="783704"/>
              </a:xfrm>
              <a:prstGeom prst="ellipse">
                <a:avLst/>
              </a:prstGeom>
              <a:gradFill>
                <a:gsLst>
                  <a:gs pos="0">
                    <a:srgbClr val="D3D3D3"/>
                  </a:gs>
                  <a:gs pos="100000">
                    <a:srgbClr val="F9F9F9"/>
                  </a:gs>
                </a:gsLst>
                <a:lin ang="5400000" scaled="0"/>
              </a:gradFill>
              <a:ln>
                <a:noFill/>
              </a:ln>
              <a:effectLst>
                <a:outerShdw blurRad="190500" dist="1143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</p:grpSp>
        <p:sp>
          <p:nvSpPr>
            <p:cNvPr id="18" name="Freeform 71"/>
            <p:cNvSpPr>
              <a:spLocks noEditPoints="1"/>
            </p:cNvSpPr>
            <p:nvPr/>
          </p:nvSpPr>
          <p:spPr bwMode="auto">
            <a:xfrm>
              <a:off x="7326772" y="3961823"/>
              <a:ext cx="405851" cy="396931"/>
            </a:xfrm>
            <a:custGeom>
              <a:avLst/>
              <a:gdLst>
                <a:gd name="T0" fmla="*/ 160 w 200"/>
                <a:gd name="T1" fmla="*/ 194 h 196"/>
                <a:gd name="T2" fmla="*/ 120 w 200"/>
                <a:gd name="T3" fmla="*/ 154 h 196"/>
                <a:gd name="T4" fmla="*/ 160 w 200"/>
                <a:gd name="T5" fmla="*/ 114 h 196"/>
                <a:gd name="T6" fmla="*/ 200 w 200"/>
                <a:gd name="T7" fmla="*/ 154 h 196"/>
                <a:gd name="T8" fmla="*/ 160 w 200"/>
                <a:gd name="T9" fmla="*/ 194 h 196"/>
                <a:gd name="T10" fmla="*/ 184 w 200"/>
                <a:gd name="T11" fmla="*/ 148 h 196"/>
                <a:gd name="T12" fmla="*/ 168 w 200"/>
                <a:gd name="T13" fmla="*/ 148 h 196"/>
                <a:gd name="T14" fmla="*/ 168 w 200"/>
                <a:gd name="T15" fmla="*/ 132 h 196"/>
                <a:gd name="T16" fmla="*/ 152 w 200"/>
                <a:gd name="T17" fmla="*/ 132 h 196"/>
                <a:gd name="T18" fmla="*/ 152 w 200"/>
                <a:gd name="T19" fmla="*/ 148 h 196"/>
                <a:gd name="T20" fmla="*/ 136 w 200"/>
                <a:gd name="T21" fmla="*/ 148 h 196"/>
                <a:gd name="T22" fmla="*/ 136 w 200"/>
                <a:gd name="T23" fmla="*/ 164 h 196"/>
                <a:gd name="T24" fmla="*/ 152 w 200"/>
                <a:gd name="T25" fmla="*/ 164 h 196"/>
                <a:gd name="T26" fmla="*/ 152 w 200"/>
                <a:gd name="T27" fmla="*/ 180 h 196"/>
                <a:gd name="T28" fmla="*/ 168 w 200"/>
                <a:gd name="T29" fmla="*/ 180 h 196"/>
                <a:gd name="T30" fmla="*/ 168 w 200"/>
                <a:gd name="T31" fmla="*/ 164 h 196"/>
                <a:gd name="T32" fmla="*/ 184 w 200"/>
                <a:gd name="T33" fmla="*/ 164 h 196"/>
                <a:gd name="T34" fmla="*/ 184 w 200"/>
                <a:gd name="T35" fmla="*/ 148 h 196"/>
                <a:gd name="T36" fmla="*/ 80 w 200"/>
                <a:gd name="T37" fmla="*/ 128 h 196"/>
                <a:gd name="T38" fmla="*/ 16 w 200"/>
                <a:gd name="T39" fmla="*/ 64 h 196"/>
                <a:gd name="T40" fmla="*/ 80 w 200"/>
                <a:gd name="T41" fmla="*/ 0 h 196"/>
                <a:gd name="T42" fmla="*/ 144 w 200"/>
                <a:gd name="T43" fmla="*/ 64 h 196"/>
                <a:gd name="T44" fmla="*/ 80 w 200"/>
                <a:gd name="T45" fmla="*/ 128 h 196"/>
                <a:gd name="T46" fmla="*/ 70 w 200"/>
                <a:gd name="T47" fmla="*/ 17 h 196"/>
                <a:gd name="T48" fmla="*/ 31 w 200"/>
                <a:gd name="T49" fmla="*/ 64 h 196"/>
                <a:gd name="T50" fmla="*/ 80 w 200"/>
                <a:gd name="T51" fmla="*/ 113 h 196"/>
                <a:gd name="T52" fmla="*/ 129 w 200"/>
                <a:gd name="T53" fmla="*/ 64 h 196"/>
                <a:gd name="T54" fmla="*/ 70 w 200"/>
                <a:gd name="T55" fmla="*/ 17 h 196"/>
                <a:gd name="T56" fmla="*/ 40 w 200"/>
                <a:gd name="T57" fmla="*/ 132 h 196"/>
                <a:gd name="T58" fmla="*/ 113 w 200"/>
                <a:gd name="T59" fmla="*/ 132 h 196"/>
                <a:gd name="T60" fmla="*/ 108 w 200"/>
                <a:gd name="T61" fmla="*/ 154 h 196"/>
                <a:gd name="T62" fmla="*/ 129 w 200"/>
                <a:gd name="T63" fmla="*/ 196 h 196"/>
                <a:gd name="T64" fmla="*/ 0 w 200"/>
                <a:gd name="T65" fmla="*/ 196 h 196"/>
                <a:gd name="T66" fmla="*/ 20 w 200"/>
                <a:gd name="T67" fmla="*/ 148 h 196"/>
                <a:gd name="T68" fmla="*/ 40 w 200"/>
                <a:gd name="T69" fmla="*/ 13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96">
                  <a:moveTo>
                    <a:pt x="160" y="194"/>
                  </a:moveTo>
                  <a:cubicBezTo>
                    <a:pt x="138" y="194"/>
                    <a:pt x="120" y="176"/>
                    <a:pt x="120" y="154"/>
                  </a:cubicBezTo>
                  <a:cubicBezTo>
                    <a:pt x="120" y="132"/>
                    <a:pt x="138" y="114"/>
                    <a:pt x="160" y="114"/>
                  </a:cubicBezTo>
                  <a:cubicBezTo>
                    <a:pt x="182" y="114"/>
                    <a:pt x="200" y="132"/>
                    <a:pt x="200" y="154"/>
                  </a:cubicBezTo>
                  <a:cubicBezTo>
                    <a:pt x="200" y="176"/>
                    <a:pt x="182" y="194"/>
                    <a:pt x="160" y="194"/>
                  </a:cubicBezTo>
                  <a:close/>
                  <a:moveTo>
                    <a:pt x="184" y="148"/>
                  </a:moveTo>
                  <a:cubicBezTo>
                    <a:pt x="168" y="148"/>
                    <a:pt x="168" y="148"/>
                    <a:pt x="168" y="148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52" y="164"/>
                    <a:pt x="152" y="164"/>
                    <a:pt x="152" y="164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68" y="180"/>
                    <a:pt x="168" y="180"/>
                    <a:pt x="168" y="180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84" y="164"/>
                    <a:pt x="184" y="164"/>
                    <a:pt x="184" y="164"/>
                  </a:cubicBezTo>
                  <a:lnTo>
                    <a:pt x="184" y="148"/>
                  </a:lnTo>
                  <a:close/>
                  <a:moveTo>
                    <a:pt x="80" y="128"/>
                  </a:moveTo>
                  <a:cubicBezTo>
                    <a:pt x="45" y="128"/>
                    <a:pt x="16" y="99"/>
                    <a:pt x="16" y="64"/>
                  </a:cubicBezTo>
                  <a:cubicBezTo>
                    <a:pt x="16" y="29"/>
                    <a:pt x="45" y="0"/>
                    <a:pt x="80" y="0"/>
                  </a:cubicBezTo>
                  <a:cubicBezTo>
                    <a:pt x="116" y="0"/>
                    <a:pt x="144" y="29"/>
                    <a:pt x="144" y="64"/>
                  </a:cubicBezTo>
                  <a:cubicBezTo>
                    <a:pt x="144" y="99"/>
                    <a:pt x="116" y="128"/>
                    <a:pt x="80" y="128"/>
                  </a:cubicBezTo>
                  <a:close/>
                  <a:moveTo>
                    <a:pt x="70" y="17"/>
                  </a:moveTo>
                  <a:cubicBezTo>
                    <a:pt x="50" y="24"/>
                    <a:pt x="74" y="49"/>
                    <a:pt x="31" y="64"/>
                  </a:cubicBezTo>
                  <a:cubicBezTo>
                    <a:pt x="31" y="91"/>
                    <a:pt x="53" y="113"/>
                    <a:pt x="80" y="113"/>
                  </a:cubicBezTo>
                  <a:cubicBezTo>
                    <a:pt x="107" y="113"/>
                    <a:pt x="129" y="91"/>
                    <a:pt x="129" y="64"/>
                  </a:cubicBezTo>
                  <a:cubicBezTo>
                    <a:pt x="104" y="43"/>
                    <a:pt x="62" y="53"/>
                    <a:pt x="70" y="17"/>
                  </a:cubicBezTo>
                  <a:close/>
                  <a:moveTo>
                    <a:pt x="40" y="132"/>
                  </a:moveTo>
                  <a:cubicBezTo>
                    <a:pt x="113" y="132"/>
                    <a:pt x="113" y="132"/>
                    <a:pt x="113" y="132"/>
                  </a:cubicBezTo>
                  <a:cubicBezTo>
                    <a:pt x="110" y="139"/>
                    <a:pt x="108" y="146"/>
                    <a:pt x="108" y="154"/>
                  </a:cubicBezTo>
                  <a:cubicBezTo>
                    <a:pt x="108" y="171"/>
                    <a:pt x="117" y="187"/>
                    <a:pt x="129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5" y="132"/>
                    <a:pt x="40" y="132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7745309" y="3549536"/>
              <a:ext cx="360040" cy="360040"/>
            </a:xfrm>
            <a:prstGeom prst="ellipse">
              <a:avLst/>
            </a:prstGeom>
            <a:solidFill>
              <a:srgbClr val="D338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标题 4"/>
            <p:cNvSpPr txBox="1"/>
            <p:nvPr/>
          </p:nvSpPr>
          <p:spPr>
            <a:xfrm>
              <a:off x="7702430" y="3560238"/>
              <a:ext cx="445798" cy="360041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altLang="zh-CN" sz="1400" b="1" dirty="0" smtClean="0">
                  <a:solidFill>
                    <a:schemeClr val="bg1"/>
                  </a:solidFill>
                  <a:latin typeface="方正兰亭黑简体" panose="02000000000000000000" pitchFamily="2" charset="-122"/>
                  <a:ea typeface="方正兰亭黑简体" panose="02000000000000000000" pitchFamily="2" charset="-122"/>
                </a:rPr>
                <a:t>04</a:t>
              </a:r>
            </a:p>
          </p:txBody>
        </p:sp>
      </p:grpSp>
      <p:sp>
        <p:nvSpPr>
          <p:cNvPr id="30" name="ïSļiḍè"/>
          <p:cNvSpPr txBox="1"/>
          <p:nvPr/>
        </p:nvSpPr>
        <p:spPr bwMode="auto">
          <a:xfrm>
            <a:off x="2732282" y="908963"/>
            <a:ext cx="3589337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31" name="ís1ïdé"/>
          <p:cNvSpPr/>
          <p:nvPr/>
        </p:nvSpPr>
        <p:spPr bwMode="auto">
          <a:xfrm>
            <a:off x="2732282" y="1350769"/>
            <a:ext cx="3589337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32" name="ïSļiḍè"/>
          <p:cNvSpPr txBox="1"/>
          <p:nvPr/>
        </p:nvSpPr>
        <p:spPr bwMode="auto">
          <a:xfrm>
            <a:off x="6992343" y="1486976"/>
            <a:ext cx="3589337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33" name="ís1ïdé"/>
          <p:cNvSpPr/>
          <p:nvPr/>
        </p:nvSpPr>
        <p:spPr bwMode="auto">
          <a:xfrm>
            <a:off x="6992343" y="1928782"/>
            <a:ext cx="3589337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34" name="ïSļiḍè"/>
          <p:cNvSpPr txBox="1"/>
          <p:nvPr/>
        </p:nvSpPr>
        <p:spPr bwMode="auto">
          <a:xfrm>
            <a:off x="8071196" y="4235901"/>
            <a:ext cx="3589337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35" name="ís1ïdé"/>
          <p:cNvSpPr/>
          <p:nvPr/>
        </p:nvSpPr>
        <p:spPr bwMode="auto">
          <a:xfrm>
            <a:off x="8071196" y="4677707"/>
            <a:ext cx="3589337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36" name="ïSļiḍè"/>
          <p:cNvSpPr txBox="1"/>
          <p:nvPr/>
        </p:nvSpPr>
        <p:spPr bwMode="auto">
          <a:xfrm>
            <a:off x="755166" y="4186577"/>
            <a:ext cx="3589337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37" name="ís1ïdé"/>
          <p:cNvSpPr/>
          <p:nvPr/>
        </p:nvSpPr>
        <p:spPr bwMode="auto">
          <a:xfrm>
            <a:off x="755166" y="4628383"/>
            <a:ext cx="3589337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</p:spTree>
    <p:extLst>
      <p:ext uri="{BB962C8B-B14F-4D97-AF65-F5344CB8AC3E}">
        <p14:creationId xmlns:p14="http://schemas.microsoft.com/office/powerpoint/2010/main" val="255571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" name="组合 175"/>
          <p:cNvGrpSpPr/>
          <p:nvPr/>
        </p:nvGrpSpPr>
        <p:grpSpPr>
          <a:xfrm>
            <a:off x="1052703" y="3638341"/>
            <a:ext cx="1602296" cy="1850212"/>
            <a:chOff x="789153" y="2729597"/>
            <a:chExt cx="1202093" cy="1388087"/>
          </a:xfrm>
        </p:grpSpPr>
        <p:grpSp>
          <p:nvGrpSpPr>
            <p:cNvPr id="105" name="组合 104"/>
            <p:cNvGrpSpPr/>
            <p:nvPr/>
          </p:nvGrpSpPr>
          <p:grpSpPr>
            <a:xfrm>
              <a:off x="789153" y="2729597"/>
              <a:ext cx="1202093" cy="1388087"/>
              <a:chOff x="3273692" y="1099961"/>
              <a:chExt cx="1202093" cy="1388087"/>
            </a:xfrm>
          </p:grpSpPr>
          <p:sp>
            <p:nvSpPr>
              <p:cNvPr id="11" name="Freeform 14"/>
              <p:cNvSpPr/>
              <p:nvPr/>
            </p:nvSpPr>
            <p:spPr bwMode="auto">
              <a:xfrm>
                <a:off x="3345550" y="1141029"/>
                <a:ext cx="529701" cy="237166"/>
              </a:xfrm>
              <a:custGeom>
                <a:avLst/>
                <a:gdLst>
                  <a:gd name="T0" fmla="*/ 0 w 516"/>
                  <a:gd name="T1" fmla="*/ 231 h 231"/>
                  <a:gd name="T2" fmla="*/ 398 w 516"/>
                  <a:gd name="T3" fmla="*/ 0 h 231"/>
                  <a:gd name="T4" fmla="*/ 516 w 516"/>
                  <a:gd name="T5" fmla="*/ 0 h 231"/>
                  <a:gd name="T6" fmla="*/ 516 w 516"/>
                  <a:gd name="T7" fmla="*/ 231 h 231"/>
                  <a:gd name="T8" fmla="*/ 0 w 516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231">
                    <a:moveTo>
                      <a:pt x="0" y="231"/>
                    </a:moveTo>
                    <a:lnTo>
                      <a:pt x="398" y="0"/>
                    </a:lnTo>
                    <a:lnTo>
                      <a:pt x="516" y="0"/>
                    </a:lnTo>
                    <a:lnTo>
                      <a:pt x="516" y="231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5F6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" name="Freeform 15"/>
              <p:cNvSpPr/>
              <p:nvPr/>
            </p:nvSpPr>
            <p:spPr bwMode="auto">
              <a:xfrm>
                <a:off x="3273692" y="1099961"/>
                <a:ext cx="1202093" cy="1388087"/>
              </a:xfrm>
              <a:custGeom>
                <a:avLst/>
                <a:gdLst>
                  <a:gd name="T0" fmla="*/ 0 w 1171"/>
                  <a:gd name="T1" fmla="*/ 1014 h 1352"/>
                  <a:gd name="T2" fmla="*/ 0 w 1171"/>
                  <a:gd name="T3" fmla="*/ 338 h 1352"/>
                  <a:gd name="T4" fmla="*/ 586 w 1171"/>
                  <a:gd name="T5" fmla="*/ 0 h 1352"/>
                  <a:gd name="T6" fmla="*/ 1171 w 1171"/>
                  <a:gd name="T7" fmla="*/ 338 h 1352"/>
                  <a:gd name="T8" fmla="*/ 1171 w 1171"/>
                  <a:gd name="T9" fmla="*/ 1014 h 1352"/>
                  <a:gd name="T10" fmla="*/ 586 w 1171"/>
                  <a:gd name="T11" fmla="*/ 1352 h 1352"/>
                  <a:gd name="T12" fmla="*/ 0 w 1171"/>
                  <a:gd name="T13" fmla="*/ 1014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1" h="1352">
                    <a:moveTo>
                      <a:pt x="0" y="1014"/>
                    </a:moveTo>
                    <a:lnTo>
                      <a:pt x="0" y="338"/>
                    </a:lnTo>
                    <a:lnTo>
                      <a:pt x="586" y="0"/>
                    </a:lnTo>
                    <a:lnTo>
                      <a:pt x="1171" y="338"/>
                    </a:lnTo>
                    <a:lnTo>
                      <a:pt x="1171" y="1014"/>
                    </a:lnTo>
                    <a:lnTo>
                      <a:pt x="586" y="1352"/>
                    </a:lnTo>
                    <a:lnTo>
                      <a:pt x="0" y="10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228600" sx="102000" sy="102000" algn="ctr" rotWithShape="0">
                  <a:prstClr val="black">
                    <a:alpha val="28000"/>
                  </a:prstClr>
                </a:outerShdw>
              </a:effec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" name="Freeform 16"/>
              <p:cNvSpPr/>
              <p:nvPr/>
            </p:nvSpPr>
            <p:spPr bwMode="auto">
              <a:xfrm>
                <a:off x="3345551" y="1141029"/>
                <a:ext cx="408568" cy="441478"/>
              </a:xfrm>
              <a:custGeom>
                <a:avLst/>
                <a:gdLst>
                  <a:gd name="T0" fmla="*/ 0 w 398"/>
                  <a:gd name="T1" fmla="*/ 430 h 430"/>
                  <a:gd name="T2" fmla="*/ 398 w 398"/>
                  <a:gd name="T3" fmla="*/ 430 h 430"/>
                  <a:gd name="T4" fmla="*/ 398 w 398"/>
                  <a:gd name="T5" fmla="*/ 0 h 430"/>
                  <a:gd name="T6" fmla="*/ 0 w 398"/>
                  <a:gd name="T7" fmla="*/ 231 h 430"/>
                  <a:gd name="T8" fmla="*/ 0 w 398"/>
                  <a:gd name="T9" fmla="*/ 43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430">
                    <a:moveTo>
                      <a:pt x="0" y="430"/>
                    </a:moveTo>
                    <a:lnTo>
                      <a:pt x="398" y="430"/>
                    </a:lnTo>
                    <a:lnTo>
                      <a:pt x="398" y="0"/>
                    </a:lnTo>
                    <a:lnTo>
                      <a:pt x="0" y="231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C00000"/>
              </a:solidFill>
              <a:ln w="28575">
                <a:noFill/>
              </a:ln>
              <a:effectLst>
                <a:outerShdw blurRad="279400" dist="76200" dir="2700000" sx="101000" sy="101000" algn="tl" rotWithShape="0">
                  <a:prstClr val="black">
                    <a:alpha val="2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4" tIns="45712" rIns="91424" bIns="45712" rtlCol="0" anchor="ctr"/>
              <a:lstStyle/>
              <a:p>
                <a:pPr algn="ctr"/>
                <a:endParaRPr lang="zh-CN" altLang="en-US" sz="2400" dirty="0"/>
              </a:p>
            </p:txBody>
          </p:sp>
        </p:grpSp>
        <p:sp>
          <p:nvSpPr>
            <p:cNvPr id="175" name="TextBox 174"/>
            <p:cNvSpPr txBox="1"/>
            <p:nvPr/>
          </p:nvSpPr>
          <p:spPr>
            <a:xfrm>
              <a:off x="939986" y="2889012"/>
              <a:ext cx="948647" cy="3463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rgbClr val="FFFFFF"/>
                  </a:solidFill>
                  <a:latin typeface="Agency FB" panose="020B0503020202020204" pitchFamily="34" charset="0"/>
                </a:rPr>
                <a:t>01</a:t>
              </a:r>
              <a:endParaRPr lang="zh-CN" altLang="en-US" sz="2400" dirty="0">
                <a:solidFill>
                  <a:srgbClr val="FFFFFF"/>
                </a:solidFill>
                <a:latin typeface="Agency FB" panose="020B0503020202020204" pitchFamily="34" charset="0"/>
              </a:endParaRPr>
            </a:p>
          </p:txBody>
        </p:sp>
      </p:grpSp>
      <p:grpSp>
        <p:nvGrpSpPr>
          <p:cNvPr id="177" name="组合 176"/>
          <p:cNvGrpSpPr/>
          <p:nvPr/>
        </p:nvGrpSpPr>
        <p:grpSpPr>
          <a:xfrm>
            <a:off x="3185646" y="3638341"/>
            <a:ext cx="1602296" cy="1850212"/>
            <a:chOff x="789153" y="2729597"/>
            <a:chExt cx="1202093" cy="1388087"/>
          </a:xfrm>
        </p:grpSpPr>
        <p:grpSp>
          <p:nvGrpSpPr>
            <p:cNvPr id="178" name="组合 177"/>
            <p:cNvGrpSpPr/>
            <p:nvPr/>
          </p:nvGrpSpPr>
          <p:grpSpPr>
            <a:xfrm>
              <a:off x="789153" y="2729597"/>
              <a:ext cx="1202093" cy="1388087"/>
              <a:chOff x="3273692" y="1099961"/>
              <a:chExt cx="1202093" cy="1388087"/>
            </a:xfrm>
          </p:grpSpPr>
          <p:sp>
            <p:nvSpPr>
              <p:cNvPr id="180" name="Freeform 14"/>
              <p:cNvSpPr/>
              <p:nvPr/>
            </p:nvSpPr>
            <p:spPr bwMode="auto">
              <a:xfrm>
                <a:off x="3345550" y="1141029"/>
                <a:ext cx="529701" cy="237166"/>
              </a:xfrm>
              <a:custGeom>
                <a:avLst/>
                <a:gdLst>
                  <a:gd name="T0" fmla="*/ 0 w 516"/>
                  <a:gd name="T1" fmla="*/ 231 h 231"/>
                  <a:gd name="T2" fmla="*/ 398 w 516"/>
                  <a:gd name="T3" fmla="*/ 0 h 231"/>
                  <a:gd name="T4" fmla="*/ 516 w 516"/>
                  <a:gd name="T5" fmla="*/ 0 h 231"/>
                  <a:gd name="T6" fmla="*/ 516 w 516"/>
                  <a:gd name="T7" fmla="*/ 231 h 231"/>
                  <a:gd name="T8" fmla="*/ 0 w 516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231">
                    <a:moveTo>
                      <a:pt x="0" y="231"/>
                    </a:moveTo>
                    <a:lnTo>
                      <a:pt x="398" y="0"/>
                    </a:lnTo>
                    <a:lnTo>
                      <a:pt x="516" y="0"/>
                    </a:lnTo>
                    <a:lnTo>
                      <a:pt x="516" y="231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5F6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5"/>
              <p:cNvSpPr/>
              <p:nvPr/>
            </p:nvSpPr>
            <p:spPr bwMode="auto">
              <a:xfrm>
                <a:off x="3273692" y="1099961"/>
                <a:ext cx="1202093" cy="1388087"/>
              </a:xfrm>
              <a:custGeom>
                <a:avLst/>
                <a:gdLst>
                  <a:gd name="T0" fmla="*/ 0 w 1171"/>
                  <a:gd name="T1" fmla="*/ 1014 h 1352"/>
                  <a:gd name="T2" fmla="*/ 0 w 1171"/>
                  <a:gd name="T3" fmla="*/ 338 h 1352"/>
                  <a:gd name="T4" fmla="*/ 586 w 1171"/>
                  <a:gd name="T5" fmla="*/ 0 h 1352"/>
                  <a:gd name="T6" fmla="*/ 1171 w 1171"/>
                  <a:gd name="T7" fmla="*/ 338 h 1352"/>
                  <a:gd name="T8" fmla="*/ 1171 w 1171"/>
                  <a:gd name="T9" fmla="*/ 1014 h 1352"/>
                  <a:gd name="T10" fmla="*/ 586 w 1171"/>
                  <a:gd name="T11" fmla="*/ 1352 h 1352"/>
                  <a:gd name="T12" fmla="*/ 0 w 1171"/>
                  <a:gd name="T13" fmla="*/ 1014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1" h="1352">
                    <a:moveTo>
                      <a:pt x="0" y="1014"/>
                    </a:moveTo>
                    <a:lnTo>
                      <a:pt x="0" y="338"/>
                    </a:lnTo>
                    <a:lnTo>
                      <a:pt x="586" y="0"/>
                    </a:lnTo>
                    <a:lnTo>
                      <a:pt x="1171" y="338"/>
                    </a:lnTo>
                    <a:lnTo>
                      <a:pt x="1171" y="1014"/>
                    </a:lnTo>
                    <a:lnTo>
                      <a:pt x="586" y="1352"/>
                    </a:lnTo>
                    <a:lnTo>
                      <a:pt x="0" y="10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228600" sx="102000" sy="102000" algn="ctr" rotWithShape="0">
                  <a:prstClr val="black">
                    <a:alpha val="28000"/>
                  </a:prstClr>
                </a:outerShdw>
              </a:effec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6"/>
              <p:cNvSpPr/>
              <p:nvPr/>
            </p:nvSpPr>
            <p:spPr bwMode="auto">
              <a:xfrm>
                <a:off x="3345551" y="1141029"/>
                <a:ext cx="408568" cy="441478"/>
              </a:xfrm>
              <a:custGeom>
                <a:avLst/>
                <a:gdLst>
                  <a:gd name="T0" fmla="*/ 0 w 398"/>
                  <a:gd name="T1" fmla="*/ 430 h 430"/>
                  <a:gd name="T2" fmla="*/ 398 w 398"/>
                  <a:gd name="T3" fmla="*/ 430 h 430"/>
                  <a:gd name="T4" fmla="*/ 398 w 398"/>
                  <a:gd name="T5" fmla="*/ 0 h 430"/>
                  <a:gd name="T6" fmla="*/ 0 w 398"/>
                  <a:gd name="T7" fmla="*/ 231 h 430"/>
                  <a:gd name="T8" fmla="*/ 0 w 398"/>
                  <a:gd name="T9" fmla="*/ 43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430">
                    <a:moveTo>
                      <a:pt x="0" y="430"/>
                    </a:moveTo>
                    <a:lnTo>
                      <a:pt x="398" y="430"/>
                    </a:lnTo>
                    <a:lnTo>
                      <a:pt x="398" y="0"/>
                    </a:lnTo>
                    <a:lnTo>
                      <a:pt x="0" y="231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C00000"/>
              </a:solidFill>
              <a:ln w="28575">
                <a:noFill/>
              </a:ln>
              <a:effectLst>
                <a:outerShdw blurRad="279400" dist="76200" dir="2700000" sx="101000" sy="101000" algn="tl" rotWithShape="0">
                  <a:prstClr val="black">
                    <a:alpha val="2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4" tIns="45712" rIns="91424" bIns="45712" rtlCol="0" anchor="ctr"/>
              <a:lstStyle/>
              <a:p>
                <a:pPr algn="ctr"/>
                <a:endParaRPr lang="zh-CN" altLang="en-US" sz="2400" dirty="0"/>
              </a:p>
            </p:txBody>
          </p:sp>
        </p:grpSp>
        <p:sp>
          <p:nvSpPr>
            <p:cNvPr id="179" name="TextBox 178"/>
            <p:cNvSpPr txBox="1"/>
            <p:nvPr/>
          </p:nvSpPr>
          <p:spPr>
            <a:xfrm>
              <a:off x="921462" y="2901723"/>
              <a:ext cx="948647" cy="3463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rgbClr val="FFFFFF"/>
                  </a:solidFill>
                  <a:latin typeface="Agency FB" panose="020B0503020202020204" pitchFamily="34" charset="0"/>
                </a:rPr>
                <a:t>02</a:t>
              </a:r>
              <a:endParaRPr lang="zh-CN" altLang="en-US" sz="2400" dirty="0">
                <a:solidFill>
                  <a:srgbClr val="FFFFFF"/>
                </a:solidFill>
                <a:latin typeface="Agency FB" panose="020B0503020202020204" pitchFamily="34" charset="0"/>
              </a:endParaRPr>
            </a:p>
          </p:txBody>
        </p:sp>
      </p:grpSp>
      <p:grpSp>
        <p:nvGrpSpPr>
          <p:cNvPr id="183" name="组合 182"/>
          <p:cNvGrpSpPr/>
          <p:nvPr/>
        </p:nvGrpSpPr>
        <p:grpSpPr>
          <a:xfrm>
            <a:off x="5318589" y="3638341"/>
            <a:ext cx="1602296" cy="1850212"/>
            <a:chOff x="789153" y="2729597"/>
            <a:chExt cx="1202093" cy="1388087"/>
          </a:xfrm>
        </p:grpSpPr>
        <p:grpSp>
          <p:nvGrpSpPr>
            <p:cNvPr id="184" name="组合 183"/>
            <p:cNvGrpSpPr/>
            <p:nvPr/>
          </p:nvGrpSpPr>
          <p:grpSpPr>
            <a:xfrm>
              <a:off x="789153" y="2729597"/>
              <a:ext cx="1202093" cy="1388087"/>
              <a:chOff x="3273692" y="1099961"/>
              <a:chExt cx="1202093" cy="1388087"/>
            </a:xfrm>
          </p:grpSpPr>
          <p:sp>
            <p:nvSpPr>
              <p:cNvPr id="186" name="Freeform 14"/>
              <p:cNvSpPr/>
              <p:nvPr/>
            </p:nvSpPr>
            <p:spPr bwMode="auto">
              <a:xfrm>
                <a:off x="3345550" y="1141029"/>
                <a:ext cx="529701" cy="237166"/>
              </a:xfrm>
              <a:custGeom>
                <a:avLst/>
                <a:gdLst>
                  <a:gd name="T0" fmla="*/ 0 w 516"/>
                  <a:gd name="T1" fmla="*/ 231 h 231"/>
                  <a:gd name="T2" fmla="*/ 398 w 516"/>
                  <a:gd name="T3" fmla="*/ 0 h 231"/>
                  <a:gd name="T4" fmla="*/ 516 w 516"/>
                  <a:gd name="T5" fmla="*/ 0 h 231"/>
                  <a:gd name="T6" fmla="*/ 516 w 516"/>
                  <a:gd name="T7" fmla="*/ 231 h 231"/>
                  <a:gd name="T8" fmla="*/ 0 w 516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231">
                    <a:moveTo>
                      <a:pt x="0" y="231"/>
                    </a:moveTo>
                    <a:lnTo>
                      <a:pt x="398" y="0"/>
                    </a:lnTo>
                    <a:lnTo>
                      <a:pt x="516" y="0"/>
                    </a:lnTo>
                    <a:lnTo>
                      <a:pt x="516" y="231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5F6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5"/>
              <p:cNvSpPr/>
              <p:nvPr/>
            </p:nvSpPr>
            <p:spPr bwMode="auto">
              <a:xfrm>
                <a:off x="3273692" y="1099961"/>
                <a:ext cx="1202093" cy="1388087"/>
              </a:xfrm>
              <a:custGeom>
                <a:avLst/>
                <a:gdLst>
                  <a:gd name="T0" fmla="*/ 0 w 1171"/>
                  <a:gd name="T1" fmla="*/ 1014 h 1352"/>
                  <a:gd name="T2" fmla="*/ 0 w 1171"/>
                  <a:gd name="T3" fmla="*/ 338 h 1352"/>
                  <a:gd name="T4" fmla="*/ 586 w 1171"/>
                  <a:gd name="T5" fmla="*/ 0 h 1352"/>
                  <a:gd name="T6" fmla="*/ 1171 w 1171"/>
                  <a:gd name="T7" fmla="*/ 338 h 1352"/>
                  <a:gd name="T8" fmla="*/ 1171 w 1171"/>
                  <a:gd name="T9" fmla="*/ 1014 h 1352"/>
                  <a:gd name="T10" fmla="*/ 586 w 1171"/>
                  <a:gd name="T11" fmla="*/ 1352 h 1352"/>
                  <a:gd name="T12" fmla="*/ 0 w 1171"/>
                  <a:gd name="T13" fmla="*/ 1014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1" h="1352">
                    <a:moveTo>
                      <a:pt x="0" y="1014"/>
                    </a:moveTo>
                    <a:lnTo>
                      <a:pt x="0" y="338"/>
                    </a:lnTo>
                    <a:lnTo>
                      <a:pt x="586" y="0"/>
                    </a:lnTo>
                    <a:lnTo>
                      <a:pt x="1171" y="338"/>
                    </a:lnTo>
                    <a:lnTo>
                      <a:pt x="1171" y="1014"/>
                    </a:lnTo>
                    <a:lnTo>
                      <a:pt x="586" y="1352"/>
                    </a:lnTo>
                    <a:lnTo>
                      <a:pt x="0" y="10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228600" sx="102000" sy="102000" algn="ctr" rotWithShape="0">
                  <a:prstClr val="black">
                    <a:alpha val="28000"/>
                  </a:prstClr>
                </a:outerShdw>
              </a:effec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6"/>
              <p:cNvSpPr/>
              <p:nvPr/>
            </p:nvSpPr>
            <p:spPr bwMode="auto">
              <a:xfrm>
                <a:off x="3345551" y="1141029"/>
                <a:ext cx="408568" cy="441478"/>
              </a:xfrm>
              <a:custGeom>
                <a:avLst/>
                <a:gdLst>
                  <a:gd name="T0" fmla="*/ 0 w 398"/>
                  <a:gd name="T1" fmla="*/ 430 h 430"/>
                  <a:gd name="T2" fmla="*/ 398 w 398"/>
                  <a:gd name="T3" fmla="*/ 430 h 430"/>
                  <a:gd name="T4" fmla="*/ 398 w 398"/>
                  <a:gd name="T5" fmla="*/ 0 h 430"/>
                  <a:gd name="T6" fmla="*/ 0 w 398"/>
                  <a:gd name="T7" fmla="*/ 231 h 430"/>
                  <a:gd name="T8" fmla="*/ 0 w 398"/>
                  <a:gd name="T9" fmla="*/ 43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430">
                    <a:moveTo>
                      <a:pt x="0" y="430"/>
                    </a:moveTo>
                    <a:lnTo>
                      <a:pt x="398" y="430"/>
                    </a:lnTo>
                    <a:lnTo>
                      <a:pt x="398" y="0"/>
                    </a:lnTo>
                    <a:lnTo>
                      <a:pt x="0" y="231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C00000"/>
              </a:solidFill>
              <a:ln w="28575">
                <a:noFill/>
              </a:ln>
              <a:effectLst>
                <a:outerShdw blurRad="279400" dist="76200" dir="2700000" sx="101000" sy="101000" algn="tl" rotWithShape="0">
                  <a:prstClr val="black">
                    <a:alpha val="2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4" tIns="45712" rIns="91424" bIns="45712" rtlCol="0" anchor="ctr"/>
              <a:lstStyle/>
              <a:p>
                <a:pPr algn="ctr"/>
                <a:endParaRPr lang="zh-CN" altLang="en-US" sz="2400" dirty="0"/>
              </a:p>
            </p:txBody>
          </p:sp>
        </p:grpSp>
        <p:sp>
          <p:nvSpPr>
            <p:cNvPr id="185" name="TextBox 184"/>
            <p:cNvSpPr txBox="1"/>
            <p:nvPr/>
          </p:nvSpPr>
          <p:spPr>
            <a:xfrm>
              <a:off x="891594" y="2889012"/>
              <a:ext cx="948647" cy="3463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rgbClr val="FFFFFF"/>
                  </a:solidFill>
                  <a:latin typeface="Agency FB" panose="020B0503020202020204" pitchFamily="34" charset="0"/>
                </a:rPr>
                <a:t>03</a:t>
              </a:r>
              <a:endParaRPr lang="zh-CN" altLang="en-US" sz="2400" dirty="0">
                <a:solidFill>
                  <a:srgbClr val="FFFFFF"/>
                </a:solidFill>
                <a:latin typeface="Agency FB" panose="020B0503020202020204" pitchFamily="34" charset="0"/>
              </a:endParaRPr>
            </a:p>
          </p:txBody>
        </p:sp>
      </p:grpSp>
      <p:grpSp>
        <p:nvGrpSpPr>
          <p:cNvPr id="189" name="组合 188"/>
          <p:cNvGrpSpPr/>
          <p:nvPr/>
        </p:nvGrpSpPr>
        <p:grpSpPr>
          <a:xfrm>
            <a:off x="7451530" y="3638341"/>
            <a:ext cx="1602296" cy="1850212"/>
            <a:chOff x="789153" y="2729597"/>
            <a:chExt cx="1202093" cy="1388087"/>
          </a:xfrm>
        </p:grpSpPr>
        <p:grpSp>
          <p:nvGrpSpPr>
            <p:cNvPr id="190" name="组合 189"/>
            <p:cNvGrpSpPr/>
            <p:nvPr/>
          </p:nvGrpSpPr>
          <p:grpSpPr>
            <a:xfrm>
              <a:off x="789153" y="2729597"/>
              <a:ext cx="1202093" cy="1388087"/>
              <a:chOff x="3273692" y="1099961"/>
              <a:chExt cx="1202093" cy="1388087"/>
            </a:xfrm>
          </p:grpSpPr>
          <p:sp>
            <p:nvSpPr>
              <p:cNvPr id="192" name="Freeform 14"/>
              <p:cNvSpPr/>
              <p:nvPr/>
            </p:nvSpPr>
            <p:spPr bwMode="auto">
              <a:xfrm>
                <a:off x="3345550" y="1141029"/>
                <a:ext cx="529701" cy="237166"/>
              </a:xfrm>
              <a:custGeom>
                <a:avLst/>
                <a:gdLst>
                  <a:gd name="T0" fmla="*/ 0 w 516"/>
                  <a:gd name="T1" fmla="*/ 231 h 231"/>
                  <a:gd name="T2" fmla="*/ 398 w 516"/>
                  <a:gd name="T3" fmla="*/ 0 h 231"/>
                  <a:gd name="T4" fmla="*/ 516 w 516"/>
                  <a:gd name="T5" fmla="*/ 0 h 231"/>
                  <a:gd name="T6" fmla="*/ 516 w 516"/>
                  <a:gd name="T7" fmla="*/ 231 h 231"/>
                  <a:gd name="T8" fmla="*/ 0 w 516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231">
                    <a:moveTo>
                      <a:pt x="0" y="231"/>
                    </a:moveTo>
                    <a:lnTo>
                      <a:pt x="398" y="0"/>
                    </a:lnTo>
                    <a:lnTo>
                      <a:pt x="516" y="0"/>
                    </a:lnTo>
                    <a:lnTo>
                      <a:pt x="516" y="231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5F6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15"/>
              <p:cNvSpPr/>
              <p:nvPr/>
            </p:nvSpPr>
            <p:spPr bwMode="auto">
              <a:xfrm>
                <a:off x="3273692" y="1099961"/>
                <a:ext cx="1202093" cy="1388087"/>
              </a:xfrm>
              <a:custGeom>
                <a:avLst/>
                <a:gdLst>
                  <a:gd name="T0" fmla="*/ 0 w 1171"/>
                  <a:gd name="T1" fmla="*/ 1014 h 1352"/>
                  <a:gd name="T2" fmla="*/ 0 w 1171"/>
                  <a:gd name="T3" fmla="*/ 338 h 1352"/>
                  <a:gd name="T4" fmla="*/ 586 w 1171"/>
                  <a:gd name="T5" fmla="*/ 0 h 1352"/>
                  <a:gd name="T6" fmla="*/ 1171 w 1171"/>
                  <a:gd name="T7" fmla="*/ 338 h 1352"/>
                  <a:gd name="T8" fmla="*/ 1171 w 1171"/>
                  <a:gd name="T9" fmla="*/ 1014 h 1352"/>
                  <a:gd name="T10" fmla="*/ 586 w 1171"/>
                  <a:gd name="T11" fmla="*/ 1352 h 1352"/>
                  <a:gd name="T12" fmla="*/ 0 w 1171"/>
                  <a:gd name="T13" fmla="*/ 1014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1" h="1352">
                    <a:moveTo>
                      <a:pt x="0" y="1014"/>
                    </a:moveTo>
                    <a:lnTo>
                      <a:pt x="0" y="338"/>
                    </a:lnTo>
                    <a:lnTo>
                      <a:pt x="586" y="0"/>
                    </a:lnTo>
                    <a:lnTo>
                      <a:pt x="1171" y="338"/>
                    </a:lnTo>
                    <a:lnTo>
                      <a:pt x="1171" y="1014"/>
                    </a:lnTo>
                    <a:lnTo>
                      <a:pt x="586" y="1352"/>
                    </a:lnTo>
                    <a:lnTo>
                      <a:pt x="0" y="10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228600" sx="102000" sy="102000" algn="ctr" rotWithShape="0">
                  <a:prstClr val="black">
                    <a:alpha val="28000"/>
                  </a:prstClr>
                </a:outerShdw>
              </a:effec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16"/>
              <p:cNvSpPr/>
              <p:nvPr/>
            </p:nvSpPr>
            <p:spPr bwMode="auto">
              <a:xfrm>
                <a:off x="3345551" y="1141029"/>
                <a:ext cx="408568" cy="441478"/>
              </a:xfrm>
              <a:custGeom>
                <a:avLst/>
                <a:gdLst>
                  <a:gd name="T0" fmla="*/ 0 w 398"/>
                  <a:gd name="T1" fmla="*/ 430 h 430"/>
                  <a:gd name="T2" fmla="*/ 398 w 398"/>
                  <a:gd name="T3" fmla="*/ 430 h 430"/>
                  <a:gd name="T4" fmla="*/ 398 w 398"/>
                  <a:gd name="T5" fmla="*/ 0 h 430"/>
                  <a:gd name="T6" fmla="*/ 0 w 398"/>
                  <a:gd name="T7" fmla="*/ 231 h 430"/>
                  <a:gd name="T8" fmla="*/ 0 w 398"/>
                  <a:gd name="T9" fmla="*/ 43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430">
                    <a:moveTo>
                      <a:pt x="0" y="430"/>
                    </a:moveTo>
                    <a:lnTo>
                      <a:pt x="398" y="430"/>
                    </a:lnTo>
                    <a:lnTo>
                      <a:pt x="398" y="0"/>
                    </a:lnTo>
                    <a:lnTo>
                      <a:pt x="0" y="231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C00000"/>
              </a:solidFill>
              <a:ln w="28575">
                <a:noFill/>
              </a:ln>
              <a:effectLst>
                <a:outerShdw blurRad="279400" dist="76200" dir="2700000" sx="101000" sy="101000" algn="tl" rotWithShape="0">
                  <a:prstClr val="black">
                    <a:alpha val="2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4" tIns="45712" rIns="91424" bIns="45712" rtlCol="0" anchor="ctr"/>
              <a:lstStyle/>
              <a:p>
                <a:pPr algn="ctr"/>
                <a:endParaRPr lang="zh-CN" altLang="en-US" sz="2400" dirty="0"/>
              </a:p>
            </p:txBody>
          </p:sp>
        </p:grpSp>
        <p:sp>
          <p:nvSpPr>
            <p:cNvPr id="191" name="TextBox 190"/>
            <p:cNvSpPr txBox="1"/>
            <p:nvPr/>
          </p:nvSpPr>
          <p:spPr>
            <a:xfrm>
              <a:off x="900490" y="2883858"/>
              <a:ext cx="948647" cy="3463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rgbClr val="FFFFFF"/>
                  </a:solidFill>
                  <a:latin typeface="Agency FB" panose="020B0503020202020204" pitchFamily="34" charset="0"/>
                </a:rPr>
                <a:t>04</a:t>
              </a:r>
              <a:endParaRPr lang="zh-CN" altLang="en-US" sz="2400" dirty="0">
                <a:solidFill>
                  <a:srgbClr val="FFFFFF"/>
                </a:solidFill>
                <a:latin typeface="Agency FB" panose="020B0503020202020204" pitchFamily="34" charset="0"/>
              </a:endParaRPr>
            </a:p>
          </p:txBody>
        </p:sp>
      </p:grpSp>
      <p:grpSp>
        <p:nvGrpSpPr>
          <p:cNvPr id="195" name="组合 194"/>
          <p:cNvGrpSpPr/>
          <p:nvPr/>
        </p:nvGrpSpPr>
        <p:grpSpPr>
          <a:xfrm>
            <a:off x="9584471" y="3638341"/>
            <a:ext cx="1602296" cy="1850212"/>
            <a:chOff x="789153" y="2729597"/>
            <a:chExt cx="1202093" cy="1388087"/>
          </a:xfrm>
        </p:grpSpPr>
        <p:grpSp>
          <p:nvGrpSpPr>
            <p:cNvPr id="196" name="组合 195"/>
            <p:cNvGrpSpPr/>
            <p:nvPr/>
          </p:nvGrpSpPr>
          <p:grpSpPr>
            <a:xfrm>
              <a:off x="789153" y="2729597"/>
              <a:ext cx="1202093" cy="1388087"/>
              <a:chOff x="3273692" y="1099961"/>
              <a:chExt cx="1202093" cy="1388087"/>
            </a:xfrm>
          </p:grpSpPr>
          <p:sp>
            <p:nvSpPr>
              <p:cNvPr id="198" name="Freeform 14"/>
              <p:cNvSpPr/>
              <p:nvPr/>
            </p:nvSpPr>
            <p:spPr bwMode="auto">
              <a:xfrm>
                <a:off x="3345550" y="1141029"/>
                <a:ext cx="529701" cy="237166"/>
              </a:xfrm>
              <a:custGeom>
                <a:avLst/>
                <a:gdLst>
                  <a:gd name="T0" fmla="*/ 0 w 516"/>
                  <a:gd name="T1" fmla="*/ 231 h 231"/>
                  <a:gd name="T2" fmla="*/ 398 w 516"/>
                  <a:gd name="T3" fmla="*/ 0 h 231"/>
                  <a:gd name="T4" fmla="*/ 516 w 516"/>
                  <a:gd name="T5" fmla="*/ 0 h 231"/>
                  <a:gd name="T6" fmla="*/ 516 w 516"/>
                  <a:gd name="T7" fmla="*/ 231 h 231"/>
                  <a:gd name="T8" fmla="*/ 0 w 516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231">
                    <a:moveTo>
                      <a:pt x="0" y="231"/>
                    </a:moveTo>
                    <a:lnTo>
                      <a:pt x="398" y="0"/>
                    </a:lnTo>
                    <a:lnTo>
                      <a:pt x="516" y="0"/>
                    </a:lnTo>
                    <a:lnTo>
                      <a:pt x="516" y="231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5F6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15"/>
              <p:cNvSpPr/>
              <p:nvPr/>
            </p:nvSpPr>
            <p:spPr bwMode="auto">
              <a:xfrm>
                <a:off x="3273692" y="1099961"/>
                <a:ext cx="1202093" cy="1388087"/>
              </a:xfrm>
              <a:custGeom>
                <a:avLst/>
                <a:gdLst>
                  <a:gd name="T0" fmla="*/ 0 w 1171"/>
                  <a:gd name="T1" fmla="*/ 1014 h 1352"/>
                  <a:gd name="T2" fmla="*/ 0 w 1171"/>
                  <a:gd name="T3" fmla="*/ 338 h 1352"/>
                  <a:gd name="T4" fmla="*/ 586 w 1171"/>
                  <a:gd name="T5" fmla="*/ 0 h 1352"/>
                  <a:gd name="T6" fmla="*/ 1171 w 1171"/>
                  <a:gd name="T7" fmla="*/ 338 h 1352"/>
                  <a:gd name="T8" fmla="*/ 1171 w 1171"/>
                  <a:gd name="T9" fmla="*/ 1014 h 1352"/>
                  <a:gd name="T10" fmla="*/ 586 w 1171"/>
                  <a:gd name="T11" fmla="*/ 1352 h 1352"/>
                  <a:gd name="T12" fmla="*/ 0 w 1171"/>
                  <a:gd name="T13" fmla="*/ 1014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1" h="1352">
                    <a:moveTo>
                      <a:pt x="0" y="1014"/>
                    </a:moveTo>
                    <a:lnTo>
                      <a:pt x="0" y="338"/>
                    </a:lnTo>
                    <a:lnTo>
                      <a:pt x="586" y="0"/>
                    </a:lnTo>
                    <a:lnTo>
                      <a:pt x="1171" y="338"/>
                    </a:lnTo>
                    <a:lnTo>
                      <a:pt x="1171" y="1014"/>
                    </a:lnTo>
                    <a:lnTo>
                      <a:pt x="586" y="1352"/>
                    </a:lnTo>
                    <a:lnTo>
                      <a:pt x="0" y="10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228600" sx="102000" sy="102000" algn="ctr" rotWithShape="0">
                  <a:prstClr val="black">
                    <a:alpha val="28000"/>
                  </a:prstClr>
                </a:outerShdw>
              </a:effec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16"/>
              <p:cNvSpPr/>
              <p:nvPr/>
            </p:nvSpPr>
            <p:spPr bwMode="auto">
              <a:xfrm>
                <a:off x="3345551" y="1141029"/>
                <a:ext cx="408568" cy="441478"/>
              </a:xfrm>
              <a:custGeom>
                <a:avLst/>
                <a:gdLst>
                  <a:gd name="T0" fmla="*/ 0 w 398"/>
                  <a:gd name="T1" fmla="*/ 430 h 430"/>
                  <a:gd name="T2" fmla="*/ 398 w 398"/>
                  <a:gd name="T3" fmla="*/ 430 h 430"/>
                  <a:gd name="T4" fmla="*/ 398 w 398"/>
                  <a:gd name="T5" fmla="*/ 0 h 430"/>
                  <a:gd name="T6" fmla="*/ 0 w 398"/>
                  <a:gd name="T7" fmla="*/ 231 h 430"/>
                  <a:gd name="T8" fmla="*/ 0 w 398"/>
                  <a:gd name="T9" fmla="*/ 43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430">
                    <a:moveTo>
                      <a:pt x="0" y="430"/>
                    </a:moveTo>
                    <a:lnTo>
                      <a:pt x="398" y="430"/>
                    </a:lnTo>
                    <a:lnTo>
                      <a:pt x="398" y="0"/>
                    </a:lnTo>
                    <a:lnTo>
                      <a:pt x="0" y="231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C00000"/>
              </a:solidFill>
              <a:ln w="28575">
                <a:noFill/>
              </a:ln>
              <a:effectLst>
                <a:outerShdw blurRad="279400" dist="76200" dir="2700000" sx="101000" sy="101000" algn="tl" rotWithShape="0">
                  <a:prstClr val="black">
                    <a:alpha val="2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4" tIns="45712" rIns="91424" bIns="45712" rtlCol="0" anchor="ctr"/>
              <a:lstStyle/>
              <a:p>
                <a:pPr algn="ctr"/>
                <a:endParaRPr lang="zh-CN" altLang="en-US" sz="2400" dirty="0"/>
              </a:p>
            </p:txBody>
          </p:sp>
        </p:grpSp>
        <p:sp>
          <p:nvSpPr>
            <p:cNvPr id="197" name="TextBox 196"/>
            <p:cNvSpPr txBox="1"/>
            <p:nvPr/>
          </p:nvSpPr>
          <p:spPr>
            <a:xfrm>
              <a:off x="916389" y="2889012"/>
              <a:ext cx="948647" cy="3463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rgbClr val="FFFFFF"/>
                  </a:solidFill>
                  <a:latin typeface="Agency FB" panose="020B0503020202020204" pitchFamily="34" charset="0"/>
                </a:rPr>
                <a:t>05</a:t>
              </a:r>
              <a:endParaRPr lang="zh-CN" altLang="en-US" sz="2400" dirty="0">
                <a:solidFill>
                  <a:srgbClr val="FFFFFF"/>
                </a:solidFill>
                <a:latin typeface="Agency FB" panose="020B0503020202020204" pitchFamily="34" charset="0"/>
              </a:endParaRPr>
            </a:p>
          </p:txBody>
        </p:sp>
      </p:grpSp>
      <p:sp>
        <p:nvSpPr>
          <p:cNvPr id="201" name="Freeform 21"/>
          <p:cNvSpPr>
            <a:spLocks noEditPoints="1"/>
          </p:cNvSpPr>
          <p:nvPr/>
        </p:nvSpPr>
        <p:spPr bwMode="auto">
          <a:xfrm>
            <a:off x="1525412" y="4298922"/>
            <a:ext cx="615864" cy="637556"/>
          </a:xfrm>
          <a:custGeom>
            <a:avLst/>
            <a:gdLst>
              <a:gd name="T0" fmla="*/ 24 w 60"/>
              <a:gd name="T1" fmla="*/ 7 h 62"/>
              <a:gd name="T2" fmla="*/ 38 w 60"/>
              <a:gd name="T3" fmla="*/ 7 h 62"/>
              <a:gd name="T4" fmla="*/ 47 w 60"/>
              <a:gd name="T5" fmla="*/ 7 h 62"/>
              <a:gd name="T6" fmla="*/ 47 w 60"/>
              <a:gd name="T7" fmla="*/ 18 h 62"/>
              <a:gd name="T8" fmla="*/ 47 w 60"/>
              <a:gd name="T9" fmla="*/ 7 h 62"/>
              <a:gd name="T10" fmla="*/ 20 w 60"/>
              <a:gd name="T11" fmla="*/ 37 h 62"/>
              <a:gd name="T12" fmla="*/ 21 w 60"/>
              <a:gd name="T13" fmla="*/ 58 h 62"/>
              <a:gd name="T14" fmla="*/ 15 w 60"/>
              <a:gd name="T15" fmla="*/ 40 h 62"/>
              <a:gd name="T16" fmla="*/ 12 w 60"/>
              <a:gd name="T17" fmla="*/ 58 h 62"/>
              <a:gd name="T18" fmla="*/ 7 w 60"/>
              <a:gd name="T19" fmla="*/ 37 h 62"/>
              <a:gd name="T20" fmla="*/ 2 w 60"/>
              <a:gd name="T21" fmla="*/ 36 h 62"/>
              <a:gd name="T22" fmla="*/ 7 w 60"/>
              <a:gd name="T23" fmla="*/ 19 h 62"/>
              <a:gd name="T24" fmla="*/ 14 w 60"/>
              <a:gd name="T25" fmla="*/ 24 h 62"/>
              <a:gd name="T26" fmla="*/ 21 w 60"/>
              <a:gd name="T27" fmla="*/ 19 h 62"/>
              <a:gd name="T28" fmla="*/ 29 w 60"/>
              <a:gd name="T29" fmla="*/ 16 h 62"/>
              <a:gd name="T30" fmla="*/ 30 w 60"/>
              <a:gd name="T31" fmla="*/ 19 h 62"/>
              <a:gd name="T32" fmla="*/ 30 w 60"/>
              <a:gd name="T33" fmla="*/ 32 h 62"/>
              <a:gd name="T34" fmla="*/ 31 w 60"/>
              <a:gd name="T35" fmla="*/ 32 h 62"/>
              <a:gd name="T36" fmla="*/ 31 w 60"/>
              <a:gd name="T37" fmla="*/ 32 h 62"/>
              <a:gd name="T38" fmla="*/ 32 w 60"/>
              <a:gd name="T39" fmla="*/ 19 h 62"/>
              <a:gd name="T40" fmla="*/ 32 w 60"/>
              <a:gd name="T41" fmla="*/ 16 h 62"/>
              <a:gd name="T42" fmla="*/ 40 w 60"/>
              <a:gd name="T43" fmla="*/ 19 h 62"/>
              <a:gd name="T44" fmla="*/ 47 w 60"/>
              <a:gd name="T45" fmla="*/ 24 h 62"/>
              <a:gd name="T46" fmla="*/ 54 w 60"/>
              <a:gd name="T47" fmla="*/ 19 h 62"/>
              <a:gd name="T48" fmla="*/ 58 w 60"/>
              <a:gd name="T49" fmla="*/ 35 h 62"/>
              <a:gd name="T50" fmla="*/ 53 w 60"/>
              <a:gd name="T51" fmla="*/ 37 h 62"/>
              <a:gd name="T52" fmla="*/ 54 w 60"/>
              <a:gd name="T53" fmla="*/ 58 h 62"/>
              <a:gd name="T54" fmla="*/ 48 w 60"/>
              <a:gd name="T55" fmla="*/ 40 h 62"/>
              <a:gd name="T56" fmla="*/ 45 w 60"/>
              <a:gd name="T57" fmla="*/ 58 h 62"/>
              <a:gd name="T58" fmla="*/ 40 w 60"/>
              <a:gd name="T59" fmla="*/ 37 h 62"/>
              <a:gd name="T60" fmla="*/ 38 w 60"/>
              <a:gd name="T61" fmla="*/ 38 h 62"/>
              <a:gd name="T62" fmla="*/ 33 w 60"/>
              <a:gd name="T63" fmla="*/ 62 h 62"/>
              <a:gd name="T64" fmla="*/ 29 w 60"/>
              <a:gd name="T65" fmla="*/ 41 h 62"/>
              <a:gd name="T66" fmla="*/ 22 w 60"/>
              <a:gd name="T67" fmla="*/ 62 h 62"/>
              <a:gd name="T68" fmla="*/ 20 w 60"/>
              <a:gd name="T69" fmla="*/ 36 h 62"/>
              <a:gd name="T70" fmla="*/ 9 w 60"/>
              <a:gd name="T71" fmla="*/ 13 h 62"/>
              <a:gd name="T72" fmla="*/ 20 w 60"/>
              <a:gd name="T73" fmla="*/ 13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" h="62">
                <a:moveTo>
                  <a:pt x="31" y="0"/>
                </a:moveTo>
                <a:cubicBezTo>
                  <a:pt x="27" y="0"/>
                  <a:pt x="24" y="4"/>
                  <a:pt x="24" y="7"/>
                </a:cubicBezTo>
                <a:cubicBezTo>
                  <a:pt x="24" y="11"/>
                  <a:pt x="27" y="14"/>
                  <a:pt x="31" y="14"/>
                </a:cubicBezTo>
                <a:cubicBezTo>
                  <a:pt x="35" y="14"/>
                  <a:pt x="38" y="11"/>
                  <a:pt x="38" y="7"/>
                </a:cubicBezTo>
                <a:cubicBezTo>
                  <a:pt x="38" y="4"/>
                  <a:pt x="35" y="0"/>
                  <a:pt x="31" y="0"/>
                </a:cubicBezTo>
                <a:close/>
                <a:moveTo>
                  <a:pt x="47" y="7"/>
                </a:moveTo>
                <a:cubicBezTo>
                  <a:pt x="44" y="7"/>
                  <a:pt x="41" y="10"/>
                  <a:pt x="41" y="13"/>
                </a:cubicBezTo>
                <a:cubicBezTo>
                  <a:pt x="41" y="16"/>
                  <a:pt x="44" y="18"/>
                  <a:pt x="47" y="18"/>
                </a:cubicBezTo>
                <a:cubicBezTo>
                  <a:pt x="50" y="18"/>
                  <a:pt x="53" y="16"/>
                  <a:pt x="53" y="13"/>
                </a:cubicBezTo>
                <a:cubicBezTo>
                  <a:pt x="53" y="10"/>
                  <a:pt x="50" y="7"/>
                  <a:pt x="47" y="7"/>
                </a:cubicBezTo>
                <a:close/>
                <a:moveTo>
                  <a:pt x="20" y="36"/>
                </a:move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58"/>
                  <a:pt x="21" y="58"/>
                  <a:pt x="21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5" y="40"/>
                  <a:pt x="15" y="40"/>
                  <a:pt x="15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58"/>
                  <a:pt x="12" y="58"/>
                  <a:pt x="12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7" y="37"/>
                  <a:pt x="7" y="37"/>
                  <a:pt x="7" y="37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34"/>
                  <a:pt x="0" y="34"/>
                  <a:pt x="0" y="34"/>
                </a:cubicBezTo>
                <a:cubicBezTo>
                  <a:pt x="7" y="19"/>
                  <a:pt x="7" y="19"/>
                  <a:pt x="7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4" y="24"/>
                  <a:pt x="14" y="24"/>
                  <a:pt x="14" y="24"/>
                </a:cubicBezTo>
                <a:cubicBezTo>
                  <a:pt x="18" y="19"/>
                  <a:pt x="18" y="19"/>
                  <a:pt x="18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2" y="16"/>
                  <a:pt x="22" y="16"/>
                  <a:pt x="22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7"/>
                  <a:pt x="29" y="17"/>
                  <a:pt x="29" y="17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30"/>
                  <a:pt x="28" y="30"/>
                  <a:pt x="28" y="30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3"/>
                  <a:pt x="30" y="33"/>
                  <a:pt x="30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6"/>
                  <a:pt x="32" y="16"/>
                  <a:pt x="32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40" y="19"/>
                  <a:pt x="40" y="19"/>
                  <a:pt x="40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7" y="24"/>
                  <a:pt x="47" y="24"/>
                  <a:pt x="47" y="24"/>
                </a:cubicBezTo>
                <a:cubicBezTo>
                  <a:pt x="51" y="19"/>
                  <a:pt x="51" y="19"/>
                  <a:pt x="51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60" y="33"/>
                  <a:pt x="60" y="33"/>
                  <a:pt x="60" y="33"/>
                </a:cubicBezTo>
                <a:cubicBezTo>
                  <a:pt x="58" y="35"/>
                  <a:pt x="58" y="35"/>
                  <a:pt x="58" y="35"/>
                </a:cubicBezTo>
                <a:cubicBezTo>
                  <a:pt x="54" y="28"/>
                  <a:pt x="54" y="28"/>
                  <a:pt x="54" y="28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58"/>
                  <a:pt x="54" y="58"/>
                  <a:pt x="54" y="58"/>
                </a:cubicBezTo>
                <a:cubicBezTo>
                  <a:pt x="49" y="58"/>
                  <a:pt x="49" y="58"/>
                  <a:pt x="49" y="58"/>
                </a:cubicBezTo>
                <a:cubicBezTo>
                  <a:pt x="48" y="40"/>
                  <a:pt x="48" y="40"/>
                  <a:pt x="48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5" y="58"/>
                  <a:pt x="45" y="58"/>
                  <a:pt x="45" y="58"/>
                </a:cubicBezTo>
                <a:cubicBezTo>
                  <a:pt x="40" y="58"/>
                  <a:pt x="40" y="58"/>
                  <a:pt x="40" y="58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36"/>
                  <a:pt x="40" y="36"/>
                  <a:pt x="40" y="36"/>
                </a:cubicBezTo>
                <a:cubicBezTo>
                  <a:pt x="38" y="38"/>
                  <a:pt x="38" y="38"/>
                  <a:pt x="38" y="38"/>
                </a:cubicBezTo>
                <a:cubicBezTo>
                  <a:pt x="39" y="62"/>
                  <a:pt x="39" y="62"/>
                  <a:pt x="39" y="62"/>
                </a:cubicBezTo>
                <a:cubicBezTo>
                  <a:pt x="33" y="62"/>
                  <a:pt x="33" y="62"/>
                  <a:pt x="33" y="62"/>
                </a:cubicBezTo>
                <a:cubicBezTo>
                  <a:pt x="32" y="41"/>
                  <a:pt x="32" y="41"/>
                  <a:pt x="32" y="41"/>
                </a:cubicBezTo>
                <a:cubicBezTo>
                  <a:pt x="29" y="41"/>
                  <a:pt x="29" y="41"/>
                  <a:pt x="29" y="41"/>
                </a:cubicBezTo>
                <a:cubicBezTo>
                  <a:pt x="28" y="62"/>
                  <a:pt x="28" y="62"/>
                  <a:pt x="28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3" y="38"/>
                  <a:pt x="23" y="38"/>
                  <a:pt x="23" y="38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14" y="7"/>
                </a:moveTo>
                <a:cubicBezTo>
                  <a:pt x="11" y="7"/>
                  <a:pt x="9" y="10"/>
                  <a:pt x="9" y="13"/>
                </a:cubicBezTo>
                <a:cubicBezTo>
                  <a:pt x="9" y="16"/>
                  <a:pt x="11" y="18"/>
                  <a:pt x="14" y="18"/>
                </a:cubicBezTo>
                <a:cubicBezTo>
                  <a:pt x="17" y="18"/>
                  <a:pt x="20" y="16"/>
                  <a:pt x="20" y="13"/>
                </a:cubicBezTo>
                <a:cubicBezTo>
                  <a:pt x="20" y="10"/>
                  <a:pt x="17" y="7"/>
                  <a:pt x="14" y="7"/>
                </a:cubicBez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121883" tIns="60941" rIns="121883" bIns="60941" numCol="1" anchor="t" anchorCtr="0" compatLnSpc="1"/>
          <a:lstStyle/>
          <a:p>
            <a:endParaRPr lang="zh-CN" altLang="en-US" sz="2400"/>
          </a:p>
        </p:txBody>
      </p:sp>
      <p:grpSp>
        <p:nvGrpSpPr>
          <p:cNvPr id="202" name="组合 201"/>
          <p:cNvGrpSpPr/>
          <p:nvPr/>
        </p:nvGrpSpPr>
        <p:grpSpPr>
          <a:xfrm>
            <a:off x="3658353" y="4270739"/>
            <a:ext cx="600976" cy="649227"/>
            <a:chOff x="2782033" y="2877344"/>
            <a:chExt cx="571561" cy="617451"/>
          </a:xfrm>
          <a:solidFill>
            <a:srgbClr val="D3381C"/>
          </a:solidFill>
        </p:grpSpPr>
        <p:sp>
          <p:nvSpPr>
            <p:cNvPr id="203" name="Freeform 884"/>
            <p:cNvSpPr>
              <a:spLocks noEditPoints="1"/>
            </p:cNvSpPr>
            <p:nvPr/>
          </p:nvSpPr>
          <p:spPr bwMode="auto">
            <a:xfrm>
              <a:off x="2946844" y="2877344"/>
              <a:ext cx="406750" cy="411147"/>
            </a:xfrm>
            <a:custGeom>
              <a:avLst/>
              <a:gdLst>
                <a:gd name="T0" fmla="*/ 90 w 174"/>
                <a:gd name="T1" fmla="*/ 14 h 176"/>
                <a:gd name="T2" fmla="*/ 90 w 174"/>
                <a:gd name="T3" fmla="*/ 0 h 176"/>
                <a:gd name="T4" fmla="*/ 80 w 174"/>
                <a:gd name="T5" fmla="*/ 0 h 176"/>
                <a:gd name="T6" fmla="*/ 80 w 174"/>
                <a:gd name="T7" fmla="*/ 14 h 176"/>
                <a:gd name="T8" fmla="*/ 0 w 174"/>
                <a:gd name="T9" fmla="*/ 14 h 176"/>
                <a:gd name="T10" fmla="*/ 0 w 174"/>
                <a:gd name="T11" fmla="*/ 40 h 176"/>
                <a:gd name="T12" fmla="*/ 9 w 174"/>
                <a:gd name="T13" fmla="*/ 40 h 176"/>
                <a:gd name="T14" fmla="*/ 9 w 174"/>
                <a:gd name="T15" fmla="*/ 138 h 176"/>
                <a:gd name="T16" fmla="*/ 70 w 174"/>
                <a:gd name="T17" fmla="*/ 138 h 176"/>
                <a:gd name="T18" fmla="*/ 33 w 174"/>
                <a:gd name="T19" fmla="*/ 168 h 176"/>
                <a:gd name="T20" fmla="*/ 39 w 174"/>
                <a:gd name="T21" fmla="*/ 176 h 176"/>
                <a:gd name="T22" fmla="*/ 86 w 174"/>
                <a:gd name="T23" fmla="*/ 138 h 176"/>
                <a:gd name="T24" fmla="*/ 86 w 174"/>
                <a:gd name="T25" fmla="*/ 138 h 176"/>
                <a:gd name="T26" fmla="*/ 133 w 174"/>
                <a:gd name="T27" fmla="*/ 176 h 176"/>
                <a:gd name="T28" fmla="*/ 140 w 174"/>
                <a:gd name="T29" fmla="*/ 168 h 176"/>
                <a:gd name="T30" fmla="*/ 102 w 174"/>
                <a:gd name="T31" fmla="*/ 138 h 176"/>
                <a:gd name="T32" fmla="*/ 164 w 174"/>
                <a:gd name="T33" fmla="*/ 138 h 176"/>
                <a:gd name="T34" fmla="*/ 164 w 174"/>
                <a:gd name="T35" fmla="*/ 40 h 176"/>
                <a:gd name="T36" fmla="*/ 174 w 174"/>
                <a:gd name="T37" fmla="*/ 40 h 176"/>
                <a:gd name="T38" fmla="*/ 174 w 174"/>
                <a:gd name="T39" fmla="*/ 14 h 176"/>
                <a:gd name="T40" fmla="*/ 90 w 174"/>
                <a:gd name="T41" fmla="*/ 14 h 176"/>
                <a:gd name="T42" fmla="*/ 154 w 174"/>
                <a:gd name="T43" fmla="*/ 128 h 176"/>
                <a:gd name="T44" fmla="*/ 19 w 174"/>
                <a:gd name="T45" fmla="*/ 128 h 176"/>
                <a:gd name="T46" fmla="*/ 19 w 174"/>
                <a:gd name="T47" fmla="*/ 40 h 176"/>
                <a:gd name="T48" fmla="*/ 154 w 174"/>
                <a:gd name="T49" fmla="*/ 40 h 176"/>
                <a:gd name="T50" fmla="*/ 154 w 174"/>
                <a:gd name="T51" fmla="*/ 128 h 176"/>
                <a:gd name="T52" fmla="*/ 51 w 174"/>
                <a:gd name="T53" fmla="*/ 105 h 176"/>
                <a:gd name="T54" fmla="*/ 51 w 174"/>
                <a:gd name="T55" fmla="*/ 79 h 176"/>
                <a:gd name="T56" fmla="*/ 77 w 174"/>
                <a:gd name="T57" fmla="*/ 79 h 176"/>
                <a:gd name="T58" fmla="*/ 51 w 174"/>
                <a:gd name="T59" fmla="*/ 53 h 176"/>
                <a:gd name="T60" fmla="*/ 25 w 174"/>
                <a:gd name="T61" fmla="*/ 79 h 176"/>
                <a:gd name="T62" fmla="*/ 51 w 174"/>
                <a:gd name="T63" fmla="*/ 105 h 176"/>
                <a:gd name="T64" fmla="*/ 59 w 174"/>
                <a:gd name="T65" fmla="*/ 112 h 176"/>
                <a:gd name="T66" fmla="*/ 85 w 174"/>
                <a:gd name="T67" fmla="*/ 86 h 176"/>
                <a:gd name="T68" fmla="*/ 59 w 174"/>
                <a:gd name="T69" fmla="*/ 86 h 176"/>
                <a:gd name="T70" fmla="*/ 59 w 174"/>
                <a:gd name="T71" fmla="*/ 112 h 176"/>
                <a:gd name="T72" fmla="*/ 138 w 174"/>
                <a:gd name="T73" fmla="*/ 59 h 176"/>
                <a:gd name="T74" fmla="*/ 105 w 174"/>
                <a:gd name="T75" fmla="*/ 59 h 176"/>
                <a:gd name="T76" fmla="*/ 105 w 174"/>
                <a:gd name="T77" fmla="*/ 69 h 176"/>
                <a:gd name="T78" fmla="*/ 138 w 174"/>
                <a:gd name="T79" fmla="*/ 69 h 176"/>
                <a:gd name="T80" fmla="*/ 138 w 174"/>
                <a:gd name="T81" fmla="*/ 59 h 176"/>
                <a:gd name="T82" fmla="*/ 138 w 174"/>
                <a:gd name="T83" fmla="*/ 77 h 176"/>
                <a:gd name="T84" fmla="*/ 105 w 174"/>
                <a:gd name="T85" fmla="*/ 77 h 176"/>
                <a:gd name="T86" fmla="*/ 105 w 174"/>
                <a:gd name="T87" fmla="*/ 87 h 176"/>
                <a:gd name="T88" fmla="*/ 138 w 174"/>
                <a:gd name="T89" fmla="*/ 87 h 176"/>
                <a:gd name="T90" fmla="*/ 138 w 174"/>
                <a:gd name="T91" fmla="*/ 77 h 176"/>
                <a:gd name="T92" fmla="*/ 138 w 174"/>
                <a:gd name="T93" fmla="*/ 96 h 176"/>
                <a:gd name="T94" fmla="*/ 105 w 174"/>
                <a:gd name="T95" fmla="*/ 96 h 176"/>
                <a:gd name="T96" fmla="*/ 105 w 174"/>
                <a:gd name="T97" fmla="*/ 106 h 176"/>
                <a:gd name="T98" fmla="*/ 138 w 174"/>
                <a:gd name="T99" fmla="*/ 106 h 176"/>
                <a:gd name="T100" fmla="*/ 138 w 174"/>
                <a:gd name="T101" fmla="*/ 9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4" h="176">
                  <a:moveTo>
                    <a:pt x="90" y="14"/>
                  </a:moveTo>
                  <a:cubicBezTo>
                    <a:pt x="90" y="0"/>
                    <a:pt x="90" y="0"/>
                    <a:pt x="9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33" y="168"/>
                    <a:pt x="33" y="168"/>
                    <a:pt x="33" y="168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133" y="176"/>
                    <a:pt x="133" y="176"/>
                    <a:pt x="133" y="176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02" y="138"/>
                    <a:pt x="102" y="138"/>
                    <a:pt x="102" y="138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74" y="14"/>
                    <a:pt x="174" y="14"/>
                    <a:pt x="174" y="14"/>
                  </a:cubicBezTo>
                  <a:lnTo>
                    <a:pt x="90" y="14"/>
                  </a:lnTo>
                  <a:close/>
                  <a:moveTo>
                    <a:pt x="154" y="128"/>
                  </a:moveTo>
                  <a:cubicBezTo>
                    <a:pt x="19" y="128"/>
                    <a:pt x="19" y="128"/>
                    <a:pt x="19" y="128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54" y="40"/>
                    <a:pt x="154" y="40"/>
                    <a:pt x="154" y="40"/>
                  </a:cubicBezTo>
                  <a:lnTo>
                    <a:pt x="154" y="128"/>
                  </a:lnTo>
                  <a:close/>
                  <a:moveTo>
                    <a:pt x="51" y="105"/>
                  </a:moveTo>
                  <a:cubicBezTo>
                    <a:pt x="51" y="79"/>
                    <a:pt x="51" y="79"/>
                    <a:pt x="51" y="79"/>
                  </a:cubicBezTo>
                  <a:cubicBezTo>
                    <a:pt x="77" y="79"/>
                    <a:pt x="77" y="79"/>
                    <a:pt x="77" y="79"/>
                  </a:cubicBezTo>
                  <a:cubicBezTo>
                    <a:pt x="77" y="65"/>
                    <a:pt x="66" y="53"/>
                    <a:pt x="51" y="53"/>
                  </a:cubicBezTo>
                  <a:cubicBezTo>
                    <a:pt x="37" y="53"/>
                    <a:pt x="25" y="65"/>
                    <a:pt x="25" y="79"/>
                  </a:cubicBezTo>
                  <a:cubicBezTo>
                    <a:pt x="25" y="94"/>
                    <a:pt x="37" y="105"/>
                    <a:pt x="51" y="105"/>
                  </a:cubicBezTo>
                  <a:close/>
                  <a:moveTo>
                    <a:pt x="59" y="112"/>
                  </a:moveTo>
                  <a:cubicBezTo>
                    <a:pt x="73" y="112"/>
                    <a:pt x="85" y="101"/>
                    <a:pt x="85" y="86"/>
                  </a:cubicBezTo>
                  <a:cubicBezTo>
                    <a:pt x="59" y="86"/>
                    <a:pt x="59" y="86"/>
                    <a:pt x="59" y="86"/>
                  </a:cubicBezTo>
                  <a:lnTo>
                    <a:pt x="59" y="112"/>
                  </a:lnTo>
                  <a:close/>
                  <a:moveTo>
                    <a:pt x="138" y="59"/>
                  </a:moveTo>
                  <a:cubicBezTo>
                    <a:pt x="105" y="59"/>
                    <a:pt x="105" y="59"/>
                    <a:pt x="105" y="5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38" y="69"/>
                    <a:pt x="138" y="69"/>
                    <a:pt x="138" y="69"/>
                  </a:cubicBezTo>
                  <a:lnTo>
                    <a:pt x="138" y="59"/>
                  </a:lnTo>
                  <a:close/>
                  <a:moveTo>
                    <a:pt x="138" y="77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38" y="87"/>
                    <a:pt x="138" y="87"/>
                    <a:pt x="138" y="87"/>
                  </a:cubicBezTo>
                  <a:lnTo>
                    <a:pt x="138" y="77"/>
                  </a:lnTo>
                  <a:close/>
                  <a:moveTo>
                    <a:pt x="138" y="96"/>
                  </a:moveTo>
                  <a:cubicBezTo>
                    <a:pt x="105" y="96"/>
                    <a:pt x="105" y="96"/>
                    <a:pt x="105" y="96"/>
                  </a:cubicBezTo>
                  <a:cubicBezTo>
                    <a:pt x="105" y="106"/>
                    <a:pt x="105" y="106"/>
                    <a:pt x="105" y="106"/>
                  </a:cubicBezTo>
                  <a:cubicBezTo>
                    <a:pt x="138" y="106"/>
                    <a:pt x="138" y="106"/>
                    <a:pt x="138" y="106"/>
                  </a:cubicBezTo>
                  <a:lnTo>
                    <a:pt x="138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24" tIns="45712" rIns="91424" bIns="45712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40"/>
            <p:cNvSpPr>
              <a:spLocks noEditPoints="1"/>
            </p:cNvSpPr>
            <p:nvPr/>
          </p:nvSpPr>
          <p:spPr bwMode="auto">
            <a:xfrm>
              <a:off x="2782033" y="2992399"/>
              <a:ext cx="317694" cy="502396"/>
            </a:xfrm>
            <a:custGeom>
              <a:avLst/>
              <a:gdLst>
                <a:gd name="T0" fmla="*/ 253 w 490"/>
                <a:gd name="T1" fmla="*/ 737 h 775"/>
                <a:gd name="T2" fmla="*/ 211 w 490"/>
                <a:gd name="T3" fmla="*/ 775 h 775"/>
                <a:gd name="T4" fmla="*/ 175 w 490"/>
                <a:gd name="T5" fmla="*/ 762 h 775"/>
                <a:gd name="T6" fmla="*/ 161 w 490"/>
                <a:gd name="T7" fmla="*/ 762 h 775"/>
                <a:gd name="T8" fmla="*/ 125 w 490"/>
                <a:gd name="T9" fmla="*/ 775 h 775"/>
                <a:gd name="T10" fmla="*/ 84 w 490"/>
                <a:gd name="T11" fmla="*/ 737 h 775"/>
                <a:gd name="T12" fmla="*/ 76 w 490"/>
                <a:gd name="T13" fmla="*/ 475 h 775"/>
                <a:gd name="T14" fmla="*/ 65 w 490"/>
                <a:gd name="T15" fmla="*/ 474 h 775"/>
                <a:gd name="T16" fmla="*/ 21 w 490"/>
                <a:gd name="T17" fmla="*/ 441 h 775"/>
                <a:gd name="T18" fmla="*/ 19 w 490"/>
                <a:gd name="T19" fmla="*/ 217 h 775"/>
                <a:gd name="T20" fmla="*/ 48 w 490"/>
                <a:gd name="T21" fmla="*/ 192 h 775"/>
                <a:gd name="T22" fmla="*/ 121 w 490"/>
                <a:gd name="T23" fmla="*/ 183 h 775"/>
                <a:gd name="T24" fmla="*/ 132 w 490"/>
                <a:gd name="T25" fmla="*/ 189 h 775"/>
                <a:gd name="T26" fmla="*/ 168 w 490"/>
                <a:gd name="T27" fmla="*/ 243 h 775"/>
                <a:gd name="T28" fmla="*/ 204 w 490"/>
                <a:gd name="T29" fmla="*/ 189 h 775"/>
                <a:gd name="T30" fmla="*/ 216 w 490"/>
                <a:gd name="T31" fmla="*/ 183 h 775"/>
                <a:gd name="T32" fmla="*/ 257 w 490"/>
                <a:gd name="T33" fmla="*/ 188 h 775"/>
                <a:gd name="T34" fmla="*/ 293 w 490"/>
                <a:gd name="T35" fmla="*/ 205 h 775"/>
                <a:gd name="T36" fmla="*/ 331 w 490"/>
                <a:gd name="T37" fmla="*/ 251 h 775"/>
                <a:gd name="T38" fmla="*/ 339 w 490"/>
                <a:gd name="T39" fmla="*/ 259 h 775"/>
                <a:gd name="T40" fmla="*/ 355 w 490"/>
                <a:gd name="T41" fmla="*/ 261 h 775"/>
                <a:gd name="T42" fmla="*/ 362 w 490"/>
                <a:gd name="T43" fmla="*/ 256 h 775"/>
                <a:gd name="T44" fmla="*/ 406 w 490"/>
                <a:gd name="T45" fmla="*/ 223 h 775"/>
                <a:gd name="T46" fmla="*/ 452 w 490"/>
                <a:gd name="T47" fmla="*/ 284 h 775"/>
                <a:gd name="T48" fmla="*/ 405 w 490"/>
                <a:gd name="T49" fmla="*/ 318 h 775"/>
                <a:gd name="T50" fmla="*/ 357 w 490"/>
                <a:gd name="T51" fmla="*/ 346 h 775"/>
                <a:gd name="T52" fmla="*/ 321 w 490"/>
                <a:gd name="T53" fmla="*/ 343 h 775"/>
                <a:gd name="T54" fmla="*/ 275 w 490"/>
                <a:gd name="T55" fmla="*/ 302 h 775"/>
                <a:gd name="T56" fmla="*/ 265 w 490"/>
                <a:gd name="T57" fmla="*/ 291 h 775"/>
                <a:gd name="T58" fmla="*/ 253 w 490"/>
                <a:gd name="T59" fmla="*/ 737 h 775"/>
                <a:gd name="T60" fmla="*/ 170 w 490"/>
                <a:gd name="T61" fmla="*/ 1 h 775"/>
                <a:gd name="T62" fmla="*/ 236 w 490"/>
                <a:gd name="T63" fmla="*/ 74 h 775"/>
                <a:gd name="T64" fmla="*/ 167 w 490"/>
                <a:gd name="T65" fmla="*/ 159 h 775"/>
                <a:gd name="T66" fmla="*/ 100 w 490"/>
                <a:gd name="T67" fmla="*/ 71 h 775"/>
                <a:gd name="T68" fmla="*/ 170 w 490"/>
                <a:gd name="T69" fmla="*/ 1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0" h="775">
                  <a:moveTo>
                    <a:pt x="253" y="737"/>
                  </a:moveTo>
                  <a:cubicBezTo>
                    <a:pt x="252" y="758"/>
                    <a:pt x="230" y="775"/>
                    <a:pt x="211" y="775"/>
                  </a:cubicBezTo>
                  <a:cubicBezTo>
                    <a:pt x="198" y="775"/>
                    <a:pt x="182" y="770"/>
                    <a:pt x="175" y="762"/>
                  </a:cubicBezTo>
                  <a:cubicBezTo>
                    <a:pt x="172" y="757"/>
                    <a:pt x="165" y="757"/>
                    <a:pt x="161" y="762"/>
                  </a:cubicBezTo>
                  <a:cubicBezTo>
                    <a:pt x="155" y="770"/>
                    <a:pt x="138" y="775"/>
                    <a:pt x="125" y="775"/>
                  </a:cubicBezTo>
                  <a:cubicBezTo>
                    <a:pt x="106" y="775"/>
                    <a:pt x="85" y="758"/>
                    <a:pt x="84" y="737"/>
                  </a:cubicBezTo>
                  <a:cubicBezTo>
                    <a:pt x="76" y="475"/>
                    <a:pt x="76" y="475"/>
                    <a:pt x="76" y="475"/>
                  </a:cubicBezTo>
                  <a:cubicBezTo>
                    <a:pt x="65" y="474"/>
                    <a:pt x="65" y="474"/>
                    <a:pt x="65" y="474"/>
                  </a:cubicBezTo>
                  <a:cubicBezTo>
                    <a:pt x="47" y="472"/>
                    <a:pt x="24" y="459"/>
                    <a:pt x="21" y="441"/>
                  </a:cubicBezTo>
                  <a:cubicBezTo>
                    <a:pt x="0" y="331"/>
                    <a:pt x="4" y="332"/>
                    <a:pt x="19" y="217"/>
                  </a:cubicBezTo>
                  <a:cubicBezTo>
                    <a:pt x="21" y="209"/>
                    <a:pt x="31" y="194"/>
                    <a:pt x="48" y="192"/>
                  </a:cubicBezTo>
                  <a:cubicBezTo>
                    <a:pt x="121" y="183"/>
                    <a:pt x="121" y="183"/>
                    <a:pt x="121" y="183"/>
                  </a:cubicBezTo>
                  <a:cubicBezTo>
                    <a:pt x="125" y="183"/>
                    <a:pt x="130" y="185"/>
                    <a:pt x="132" y="189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85"/>
                    <a:pt x="211" y="183"/>
                    <a:pt x="216" y="183"/>
                  </a:cubicBezTo>
                  <a:cubicBezTo>
                    <a:pt x="257" y="188"/>
                    <a:pt x="257" y="188"/>
                    <a:pt x="257" y="188"/>
                  </a:cubicBezTo>
                  <a:cubicBezTo>
                    <a:pt x="278" y="191"/>
                    <a:pt x="285" y="196"/>
                    <a:pt x="293" y="205"/>
                  </a:cubicBezTo>
                  <a:cubicBezTo>
                    <a:pt x="307" y="223"/>
                    <a:pt x="320" y="239"/>
                    <a:pt x="331" y="251"/>
                  </a:cubicBezTo>
                  <a:cubicBezTo>
                    <a:pt x="334" y="254"/>
                    <a:pt x="336" y="257"/>
                    <a:pt x="339" y="259"/>
                  </a:cubicBezTo>
                  <a:cubicBezTo>
                    <a:pt x="343" y="264"/>
                    <a:pt x="350" y="264"/>
                    <a:pt x="355" y="261"/>
                  </a:cubicBezTo>
                  <a:cubicBezTo>
                    <a:pt x="357" y="259"/>
                    <a:pt x="360" y="258"/>
                    <a:pt x="362" y="256"/>
                  </a:cubicBezTo>
                  <a:cubicBezTo>
                    <a:pt x="373" y="248"/>
                    <a:pt x="393" y="233"/>
                    <a:pt x="406" y="223"/>
                  </a:cubicBezTo>
                  <a:cubicBezTo>
                    <a:pt x="442" y="195"/>
                    <a:pt x="490" y="255"/>
                    <a:pt x="452" y="284"/>
                  </a:cubicBezTo>
                  <a:cubicBezTo>
                    <a:pt x="438" y="294"/>
                    <a:pt x="418" y="310"/>
                    <a:pt x="405" y="318"/>
                  </a:cubicBezTo>
                  <a:cubicBezTo>
                    <a:pt x="386" y="332"/>
                    <a:pt x="369" y="342"/>
                    <a:pt x="357" y="346"/>
                  </a:cubicBezTo>
                  <a:cubicBezTo>
                    <a:pt x="346" y="351"/>
                    <a:pt x="332" y="351"/>
                    <a:pt x="321" y="343"/>
                  </a:cubicBezTo>
                  <a:cubicBezTo>
                    <a:pt x="305" y="333"/>
                    <a:pt x="291" y="320"/>
                    <a:pt x="275" y="302"/>
                  </a:cubicBezTo>
                  <a:cubicBezTo>
                    <a:pt x="272" y="299"/>
                    <a:pt x="269" y="295"/>
                    <a:pt x="265" y="291"/>
                  </a:cubicBezTo>
                  <a:cubicBezTo>
                    <a:pt x="253" y="737"/>
                    <a:pt x="253" y="737"/>
                    <a:pt x="253" y="737"/>
                  </a:cubicBezTo>
                  <a:close/>
                  <a:moveTo>
                    <a:pt x="170" y="1"/>
                  </a:moveTo>
                  <a:cubicBezTo>
                    <a:pt x="207" y="2"/>
                    <a:pt x="237" y="34"/>
                    <a:pt x="236" y="74"/>
                  </a:cubicBezTo>
                  <a:cubicBezTo>
                    <a:pt x="235" y="113"/>
                    <a:pt x="204" y="160"/>
                    <a:pt x="167" y="159"/>
                  </a:cubicBezTo>
                  <a:cubicBezTo>
                    <a:pt x="129" y="159"/>
                    <a:pt x="100" y="110"/>
                    <a:pt x="100" y="71"/>
                  </a:cubicBezTo>
                  <a:cubicBezTo>
                    <a:pt x="101" y="32"/>
                    <a:pt x="132" y="0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3" tIns="60941" rIns="121883" bIns="60941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05" name="组合 204"/>
          <p:cNvGrpSpPr/>
          <p:nvPr/>
        </p:nvGrpSpPr>
        <p:grpSpPr>
          <a:xfrm>
            <a:off x="5791295" y="4327067"/>
            <a:ext cx="625373" cy="625464"/>
            <a:chOff x="5699322" y="3963624"/>
            <a:chExt cx="132182" cy="132201"/>
          </a:xfrm>
          <a:solidFill>
            <a:srgbClr val="D3381C"/>
          </a:solidFill>
        </p:grpSpPr>
        <p:sp>
          <p:nvSpPr>
            <p:cNvPr id="206" name="Freeform 412"/>
            <p:cNvSpPr>
              <a:spLocks noEditPoints="1"/>
            </p:cNvSpPr>
            <p:nvPr/>
          </p:nvSpPr>
          <p:spPr bwMode="auto">
            <a:xfrm>
              <a:off x="5781489" y="3963624"/>
              <a:ext cx="50015" cy="50022"/>
            </a:xfrm>
            <a:custGeom>
              <a:avLst/>
              <a:gdLst>
                <a:gd name="T0" fmla="*/ 105 w 108"/>
                <a:gd name="T1" fmla="*/ 44 h 108"/>
                <a:gd name="T2" fmla="*/ 89 w 108"/>
                <a:gd name="T3" fmla="*/ 41 h 108"/>
                <a:gd name="T4" fmla="*/ 88 w 108"/>
                <a:gd name="T5" fmla="*/ 38 h 108"/>
                <a:gd name="T6" fmla="*/ 97 w 108"/>
                <a:gd name="T7" fmla="*/ 25 h 108"/>
                <a:gd name="T8" fmla="*/ 96 w 108"/>
                <a:gd name="T9" fmla="*/ 20 h 108"/>
                <a:gd name="T10" fmla="*/ 87 w 108"/>
                <a:gd name="T11" fmla="*/ 11 h 108"/>
                <a:gd name="T12" fmla="*/ 83 w 108"/>
                <a:gd name="T13" fmla="*/ 11 h 108"/>
                <a:gd name="T14" fmla="*/ 69 w 108"/>
                <a:gd name="T15" fmla="*/ 20 h 108"/>
                <a:gd name="T16" fmla="*/ 66 w 108"/>
                <a:gd name="T17" fmla="*/ 19 h 108"/>
                <a:gd name="T18" fmla="*/ 64 w 108"/>
                <a:gd name="T19" fmla="*/ 3 h 108"/>
                <a:gd name="T20" fmla="*/ 60 w 108"/>
                <a:gd name="T21" fmla="*/ 0 h 108"/>
                <a:gd name="T22" fmla="*/ 48 w 108"/>
                <a:gd name="T23" fmla="*/ 0 h 108"/>
                <a:gd name="T24" fmla="*/ 44 w 108"/>
                <a:gd name="T25" fmla="*/ 3 h 108"/>
                <a:gd name="T26" fmla="*/ 41 w 108"/>
                <a:gd name="T27" fmla="*/ 19 h 108"/>
                <a:gd name="T28" fmla="*/ 38 w 108"/>
                <a:gd name="T29" fmla="*/ 20 h 108"/>
                <a:gd name="T30" fmla="*/ 25 w 108"/>
                <a:gd name="T31" fmla="*/ 11 h 108"/>
                <a:gd name="T32" fmla="*/ 20 w 108"/>
                <a:gd name="T33" fmla="*/ 11 h 108"/>
                <a:gd name="T34" fmla="*/ 11 w 108"/>
                <a:gd name="T35" fmla="*/ 20 h 108"/>
                <a:gd name="T36" fmla="*/ 11 w 108"/>
                <a:gd name="T37" fmla="*/ 25 h 108"/>
                <a:gd name="T38" fmla="*/ 20 w 108"/>
                <a:gd name="T39" fmla="*/ 38 h 108"/>
                <a:gd name="T40" fmla="*/ 19 w 108"/>
                <a:gd name="T41" fmla="*/ 41 h 108"/>
                <a:gd name="T42" fmla="*/ 3 w 108"/>
                <a:gd name="T43" fmla="*/ 44 h 108"/>
                <a:gd name="T44" fmla="*/ 0 w 108"/>
                <a:gd name="T45" fmla="*/ 48 h 108"/>
                <a:gd name="T46" fmla="*/ 0 w 108"/>
                <a:gd name="T47" fmla="*/ 60 h 108"/>
                <a:gd name="T48" fmla="*/ 3 w 108"/>
                <a:gd name="T49" fmla="*/ 64 h 108"/>
                <a:gd name="T50" fmla="*/ 19 w 108"/>
                <a:gd name="T51" fmla="*/ 67 h 108"/>
                <a:gd name="T52" fmla="*/ 20 w 108"/>
                <a:gd name="T53" fmla="*/ 69 h 108"/>
                <a:gd name="T54" fmla="*/ 11 w 108"/>
                <a:gd name="T55" fmla="*/ 83 h 108"/>
                <a:gd name="T56" fmla="*/ 11 w 108"/>
                <a:gd name="T57" fmla="*/ 88 h 108"/>
                <a:gd name="T58" fmla="*/ 20 w 108"/>
                <a:gd name="T59" fmla="*/ 96 h 108"/>
                <a:gd name="T60" fmla="*/ 25 w 108"/>
                <a:gd name="T61" fmla="*/ 97 h 108"/>
                <a:gd name="T62" fmla="*/ 38 w 108"/>
                <a:gd name="T63" fmla="*/ 88 h 108"/>
                <a:gd name="T64" fmla="*/ 41 w 108"/>
                <a:gd name="T65" fmla="*/ 89 h 108"/>
                <a:gd name="T66" fmla="*/ 44 w 108"/>
                <a:gd name="T67" fmla="*/ 105 h 108"/>
                <a:gd name="T68" fmla="*/ 48 w 108"/>
                <a:gd name="T69" fmla="*/ 108 h 108"/>
                <a:gd name="T70" fmla="*/ 60 w 108"/>
                <a:gd name="T71" fmla="*/ 108 h 108"/>
                <a:gd name="T72" fmla="*/ 64 w 108"/>
                <a:gd name="T73" fmla="*/ 105 h 108"/>
                <a:gd name="T74" fmla="*/ 66 w 108"/>
                <a:gd name="T75" fmla="*/ 89 h 108"/>
                <a:gd name="T76" fmla="*/ 69 w 108"/>
                <a:gd name="T77" fmla="*/ 88 h 108"/>
                <a:gd name="T78" fmla="*/ 83 w 108"/>
                <a:gd name="T79" fmla="*/ 97 h 108"/>
                <a:gd name="T80" fmla="*/ 87 w 108"/>
                <a:gd name="T81" fmla="*/ 96 h 108"/>
                <a:gd name="T82" fmla="*/ 96 w 108"/>
                <a:gd name="T83" fmla="*/ 88 h 108"/>
                <a:gd name="T84" fmla="*/ 97 w 108"/>
                <a:gd name="T85" fmla="*/ 83 h 108"/>
                <a:gd name="T86" fmla="*/ 88 w 108"/>
                <a:gd name="T87" fmla="*/ 69 h 108"/>
                <a:gd name="T88" fmla="*/ 89 w 108"/>
                <a:gd name="T89" fmla="*/ 67 h 108"/>
                <a:gd name="T90" fmla="*/ 105 w 108"/>
                <a:gd name="T91" fmla="*/ 64 h 108"/>
                <a:gd name="T92" fmla="*/ 108 w 108"/>
                <a:gd name="T93" fmla="*/ 60 h 108"/>
                <a:gd name="T94" fmla="*/ 108 w 108"/>
                <a:gd name="T95" fmla="*/ 48 h 108"/>
                <a:gd name="T96" fmla="*/ 105 w 108"/>
                <a:gd name="T97" fmla="*/ 44 h 108"/>
                <a:gd name="T98" fmla="*/ 54 w 108"/>
                <a:gd name="T99" fmla="*/ 71 h 108"/>
                <a:gd name="T100" fmla="*/ 37 w 108"/>
                <a:gd name="T101" fmla="*/ 54 h 108"/>
                <a:gd name="T102" fmla="*/ 54 w 108"/>
                <a:gd name="T103" fmla="*/ 37 h 108"/>
                <a:gd name="T104" fmla="*/ 71 w 108"/>
                <a:gd name="T105" fmla="*/ 54 h 108"/>
                <a:gd name="T106" fmla="*/ 54 w 108"/>
                <a:gd name="T107" fmla="*/ 7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" h="108">
                  <a:moveTo>
                    <a:pt x="105" y="44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87" y="41"/>
                    <a:pt x="87" y="40"/>
                    <a:pt x="88" y="38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8" y="23"/>
                    <a:pt x="97" y="21"/>
                    <a:pt x="96" y="20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6" y="10"/>
                    <a:pt x="84" y="10"/>
                    <a:pt x="83" y="1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8" y="21"/>
                    <a:pt x="67" y="21"/>
                    <a:pt x="66" y="19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3" y="1"/>
                    <a:pt x="62" y="0"/>
                    <a:pt x="6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6" y="0"/>
                    <a:pt x="44" y="1"/>
                    <a:pt x="44" y="3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1"/>
                    <a:pt x="40" y="21"/>
                    <a:pt x="38" y="2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10"/>
                    <a:pt x="20" y="1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1"/>
                    <a:pt x="10" y="23"/>
                    <a:pt x="11" y="25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40"/>
                    <a:pt x="21" y="41"/>
                    <a:pt x="19" y="41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1" y="45"/>
                    <a:pt x="0" y="46"/>
                    <a:pt x="0" y="4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1" y="63"/>
                    <a:pt x="3" y="64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1" y="67"/>
                    <a:pt x="21" y="68"/>
                    <a:pt x="20" y="69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0" y="84"/>
                    <a:pt x="10" y="86"/>
                    <a:pt x="11" y="88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1" y="97"/>
                    <a:pt x="23" y="98"/>
                    <a:pt x="25" y="97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0" y="87"/>
                    <a:pt x="41" y="87"/>
                    <a:pt x="41" y="89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4" y="106"/>
                    <a:pt x="46" y="108"/>
                    <a:pt x="48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2" y="108"/>
                    <a:pt x="63" y="106"/>
                    <a:pt x="64" y="10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87"/>
                    <a:pt x="68" y="87"/>
                    <a:pt x="69" y="8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8"/>
                    <a:pt x="86" y="97"/>
                    <a:pt x="87" y="96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7" y="86"/>
                    <a:pt x="98" y="84"/>
                    <a:pt x="97" y="83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8"/>
                    <a:pt x="87" y="67"/>
                    <a:pt x="89" y="67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6" y="63"/>
                    <a:pt x="108" y="62"/>
                    <a:pt x="108" y="60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8" y="46"/>
                    <a:pt x="106" y="45"/>
                    <a:pt x="105" y="44"/>
                  </a:cubicBezTo>
                  <a:close/>
                  <a:moveTo>
                    <a:pt x="54" y="71"/>
                  </a:moveTo>
                  <a:cubicBezTo>
                    <a:pt x="45" y="71"/>
                    <a:pt x="37" y="63"/>
                    <a:pt x="37" y="54"/>
                  </a:cubicBezTo>
                  <a:cubicBezTo>
                    <a:pt x="37" y="45"/>
                    <a:pt x="45" y="37"/>
                    <a:pt x="54" y="37"/>
                  </a:cubicBezTo>
                  <a:cubicBezTo>
                    <a:pt x="63" y="37"/>
                    <a:pt x="71" y="45"/>
                    <a:pt x="71" y="54"/>
                  </a:cubicBezTo>
                  <a:cubicBezTo>
                    <a:pt x="71" y="63"/>
                    <a:pt x="63" y="71"/>
                    <a:pt x="54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24" tIns="45712" rIns="91424" bIns="45712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413"/>
            <p:cNvSpPr>
              <a:spLocks noEditPoints="1"/>
            </p:cNvSpPr>
            <p:nvPr/>
          </p:nvSpPr>
          <p:spPr bwMode="auto">
            <a:xfrm>
              <a:off x="5699322" y="3996972"/>
              <a:ext cx="98839" cy="98853"/>
            </a:xfrm>
            <a:custGeom>
              <a:avLst/>
              <a:gdLst>
                <a:gd name="T0" fmla="*/ 210 w 216"/>
                <a:gd name="T1" fmla="*/ 89 h 216"/>
                <a:gd name="T2" fmla="*/ 178 w 216"/>
                <a:gd name="T3" fmla="*/ 83 h 216"/>
                <a:gd name="T4" fmla="*/ 176 w 216"/>
                <a:gd name="T5" fmla="*/ 77 h 216"/>
                <a:gd name="T6" fmla="*/ 194 w 216"/>
                <a:gd name="T7" fmla="*/ 49 h 216"/>
                <a:gd name="T8" fmla="*/ 193 w 216"/>
                <a:gd name="T9" fmla="*/ 41 h 216"/>
                <a:gd name="T10" fmla="*/ 175 w 216"/>
                <a:gd name="T11" fmla="*/ 23 h 216"/>
                <a:gd name="T12" fmla="*/ 167 w 216"/>
                <a:gd name="T13" fmla="*/ 22 h 216"/>
                <a:gd name="T14" fmla="*/ 139 w 216"/>
                <a:gd name="T15" fmla="*/ 40 h 216"/>
                <a:gd name="T16" fmla="*/ 133 w 216"/>
                <a:gd name="T17" fmla="*/ 38 h 216"/>
                <a:gd name="T18" fmla="*/ 127 w 216"/>
                <a:gd name="T19" fmla="*/ 6 h 216"/>
                <a:gd name="T20" fmla="*/ 121 w 216"/>
                <a:gd name="T21" fmla="*/ 0 h 216"/>
                <a:gd name="T22" fmla="*/ 95 w 216"/>
                <a:gd name="T23" fmla="*/ 0 h 216"/>
                <a:gd name="T24" fmla="*/ 89 w 216"/>
                <a:gd name="T25" fmla="*/ 6 h 216"/>
                <a:gd name="T26" fmla="*/ 83 w 216"/>
                <a:gd name="T27" fmla="*/ 38 h 216"/>
                <a:gd name="T28" fmla="*/ 77 w 216"/>
                <a:gd name="T29" fmla="*/ 40 h 216"/>
                <a:gd name="T30" fmla="*/ 49 w 216"/>
                <a:gd name="T31" fmla="*/ 22 h 216"/>
                <a:gd name="T32" fmla="*/ 41 w 216"/>
                <a:gd name="T33" fmla="*/ 23 h 216"/>
                <a:gd name="T34" fmla="*/ 23 w 216"/>
                <a:gd name="T35" fmla="*/ 41 h 216"/>
                <a:gd name="T36" fmla="*/ 22 w 216"/>
                <a:gd name="T37" fmla="*/ 49 h 216"/>
                <a:gd name="T38" fmla="*/ 40 w 216"/>
                <a:gd name="T39" fmla="*/ 77 h 216"/>
                <a:gd name="T40" fmla="*/ 38 w 216"/>
                <a:gd name="T41" fmla="*/ 83 h 216"/>
                <a:gd name="T42" fmla="*/ 6 w 216"/>
                <a:gd name="T43" fmla="*/ 89 h 216"/>
                <a:gd name="T44" fmla="*/ 0 w 216"/>
                <a:gd name="T45" fmla="*/ 95 h 216"/>
                <a:gd name="T46" fmla="*/ 0 w 216"/>
                <a:gd name="T47" fmla="*/ 121 h 216"/>
                <a:gd name="T48" fmla="*/ 6 w 216"/>
                <a:gd name="T49" fmla="*/ 127 h 216"/>
                <a:gd name="T50" fmla="*/ 38 w 216"/>
                <a:gd name="T51" fmla="*/ 133 h 216"/>
                <a:gd name="T52" fmla="*/ 40 w 216"/>
                <a:gd name="T53" fmla="*/ 139 h 216"/>
                <a:gd name="T54" fmla="*/ 22 w 216"/>
                <a:gd name="T55" fmla="*/ 167 h 216"/>
                <a:gd name="T56" fmla="*/ 23 w 216"/>
                <a:gd name="T57" fmla="*/ 175 h 216"/>
                <a:gd name="T58" fmla="*/ 41 w 216"/>
                <a:gd name="T59" fmla="*/ 193 h 216"/>
                <a:gd name="T60" fmla="*/ 49 w 216"/>
                <a:gd name="T61" fmla="*/ 194 h 216"/>
                <a:gd name="T62" fmla="*/ 77 w 216"/>
                <a:gd name="T63" fmla="*/ 176 h 216"/>
                <a:gd name="T64" fmla="*/ 83 w 216"/>
                <a:gd name="T65" fmla="*/ 178 h 216"/>
                <a:gd name="T66" fmla="*/ 89 w 216"/>
                <a:gd name="T67" fmla="*/ 210 h 216"/>
                <a:gd name="T68" fmla="*/ 95 w 216"/>
                <a:gd name="T69" fmla="*/ 216 h 216"/>
                <a:gd name="T70" fmla="*/ 121 w 216"/>
                <a:gd name="T71" fmla="*/ 216 h 216"/>
                <a:gd name="T72" fmla="*/ 127 w 216"/>
                <a:gd name="T73" fmla="*/ 210 h 216"/>
                <a:gd name="T74" fmla="*/ 133 w 216"/>
                <a:gd name="T75" fmla="*/ 178 h 216"/>
                <a:gd name="T76" fmla="*/ 139 w 216"/>
                <a:gd name="T77" fmla="*/ 176 h 216"/>
                <a:gd name="T78" fmla="*/ 167 w 216"/>
                <a:gd name="T79" fmla="*/ 194 h 216"/>
                <a:gd name="T80" fmla="*/ 175 w 216"/>
                <a:gd name="T81" fmla="*/ 193 h 216"/>
                <a:gd name="T82" fmla="*/ 193 w 216"/>
                <a:gd name="T83" fmla="*/ 175 h 216"/>
                <a:gd name="T84" fmla="*/ 194 w 216"/>
                <a:gd name="T85" fmla="*/ 167 h 216"/>
                <a:gd name="T86" fmla="*/ 176 w 216"/>
                <a:gd name="T87" fmla="*/ 139 h 216"/>
                <a:gd name="T88" fmla="*/ 178 w 216"/>
                <a:gd name="T89" fmla="*/ 133 h 216"/>
                <a:gd name="T90" fmla="*/ 210 w 216"/>
                <a:gd name="T91" fmla="*/ 127 h 216"/>
                <a:gd name="T92" fmla="*/ 216 w 216"/>
                <a:gd name="T93" fmla="*/ 121 h 216"/>
                <a:gd name="T94" fmla="*/ 216 w 216"/>
                <a:gd name="T95" fmla="*/ 95 h 216"/>
                <a:gd name="T96" fmla="*/ 210 w 216"/>
                <a:gd name="T97" fmla="*/ 89 h 216"/>
                <a:gd name="T98" fmla="*/ 108 w 216"/>
                <a:gd name="T99" fmla="*/ 147 h 216"/>
                <a:gd name="T100" fmla="*/ 69 w 216"/>
                <a:gd name="T101" fmla="*/ 108 h 216"/>
                <a:gd name="T102" fmla="*/ 108 w 216"/>
                <a:gd name="T103" fmla="*/ 69 h 216"/>
                <a:gd name="T104" fmla="*/ 147 w 216"/>
                <a:gd name="T105" fmla="*/ 108 h 216"/>
                <a:gd name="T106" fmla="*/ 108 w 216"/>
                <a:gd name="T107" fmla="*/ 14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216">
                  <a:moveTo>
                    <a:pt x="210" y="89"/>
                  </a:moveTo>
                  <a:cubicBezTo>
                    <a:pt x="178" y="83"/>
                    <a:pt x="178" y="83"/>
                    <a:pt x="178" y="83"/>
                  </a:cubicBezTo>
                  <a:cubicBezTo>
                    <a:pt x="175" y="82"/>
                    <a:pt x="174" y="80"/>
                    <a:pt x="176" y="77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6" y="47"/>
                    <a:pt x="195" y="43"/>
                    <a:pt x="193" y="41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3" y="21"/>
                    <a:pt x="169" y="20"/>
                    <a:pt x="167" y="22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37" y="42"/>
                    <a:pt x="134" y="41"/>
                    <a:pt x="133" y="38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3"/>
                    <a:pt x="124" y="0"/>
                    <a:pt x="121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2" y="0"/>
                    <a:pt x="89" y="3"/>
                    <a:pt x="89" y="6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2" y="41"/>
                    <a:pt x="80" y="42"/>
                    <a:pt x="77" y="40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7" y="20"/>
                    <a:pt x="43" y="21"/>
                    <a:pt x="41" y="23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1" y="43"/>
                    <a:pt x="20" y="47"/>
                    <a:pt x="22" y="4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2" y="80"/>
                    <a:pt x="41" y="82"/>
                    <a:pt x="38" y="83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3" y="89"/>
                    <a:pt x="0" y="92"/>
                    <a:pt x="0" y="9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4"/>
                    <a:pt x="3" y="127"/>
                    <a:pt x="6" y="127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41" y="134"/>
                    <a:pt x="42" y="137"/>
                    <a:pt x="40" y="139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20" y="169"/>
                    <a:pt x="21" y="173"/>
                    <a:pt x="23" y="175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43" y="195"/>
                    <a:pt x="47" y="196"/>
                    <a:pt x="49" y="194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80" y="174"/>
                    <a:pt x="82" y="175"/>
                    <a:pt x="83" y="178"/>
                  </a:cubicBezTo>
                  <a:cubicBezTo>
                    <a:pt x="89" y="210"/>
                    <a:pt x="89" y="210"/>
                    <a:pt x="89" y="210"/>
                  </a:cubicBezTo>
                  <a:cubicBezTo>
                    <a:pt x="89" y="213"/>
                    <a:pt x="92" y="216"/>
                    <a:pt x="95" y="216"/>
                  </a:cubicBezTo>
                  <a:cubicBezTo>
                    <a:pt x="121" y="216"/>
                    <a:pt x="121" y="216"/>
                    <a:pt x="121" y="216"/>
                  </a:cubicBezTo>
                  <a:cubicBezTo>
                    <a:pt x="124" y="216"/>
                    <a:pt x="127" y="213"/>
                    <a:pt x="127" y="210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4" y="175"/>
                    <a:pt x="137" y="174"/>
                    <a:pt x="139" y="176"/>
                  </a:cubicBezTo>
                  <a:cubicBezTo>
                    <a:pt x="167" y="194"/>
                    <a:pt x="167" y="194"/>
                    <a:pt x="167" y="194"/>
                  </a:cubicBezTo>
                  <a:cubicBezTo>
                    <a:pt x="169" y="196"/>
                    <a:pt x="173" y="195"/>
                    <a:pt x="175" y="193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195" y="173"/>
                    <a:pt x="196" y="169"/>
                    <a:pt x="194" y="167"/>
                  </a:cubicBezTo>
                  <a:cubicBezTo>
                    <a:pt x="176" y="139"/>
                    <a:pt x="176" y="139"/>
                    <a:pt x="176" y="139"/>
                  </a:cubicBezTo>
                  <a:cubicBezTo>
                    <a:pt x="174" y="137"/>
                    <a:pt x="175" y="134"/>
                    <a:pt x="178" y="133"/>
                  </a:cubicBezTo>
                  <a:cubicBezTo>
                    <a:pt x="210" y="127"/>
                    <a:pt x="210" y="127"/>
                    <a:pt x="210" y="127"/>
                  </a:cubicBezTo>
                  <a:cubicBezTo>
                    <a:pt x="213" y="127"/>
                    <a:pt x="216" y="124"/>
                    <a:pt x="216" y="121"/>
                  </a:cubicBezTo>
                  <a:cubicBezTo>
                    <a:pt x="216" y="95"/>
                    <a:pt x="216" y="95"/>
                    <a:pt x="216" y="95"/>
                  </a:cubicBezTo>
                  <a:cubicBezTo>
                    <a:pt x="216" y="92"/>
                    <a:pt x="213" y="89"/>
                    <a:pt x="210" y="89"/>
                  </a:cubicBezTo>
                  <a:close/>
                  <a:moveTo>
                    <a:pt x="108" y="147"/>
                  </a:moveTo>
                  <a:cubicBezTo>
                    <a:pt x="86" y="147"/>
                    <a:pt x="69" y="130"/>
                    <a:pt x="69" y="108"/>
                  </a:cubicBezTo>
                  <a:cubicBezTo>
                    <a:pt x="69" y="87"/>
                    <a:pt x="86" y="69"/>
                    <a:pt x="108" y="69"/>
                  </a:cubicBezTo>
                  <a:cubicBezTo>
                    <a:pt x="130" y="69"/>
                    <a:pt x="147" y="87"/>
                    <a:pt x="147" y="108"/>
                  </a:cubicBezTo>
                  <a:cubicBezTo>
                    <a:pt x="147" y="130"/>
                    <a:pt x="130" y="147"/>
                    <a:pt x="10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24" tIns="45712" rIns="91424" bIns="45712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08" name="组合 207"/>
          <p:cNvGrpSpPr/>
          <p:nvPr/>
        </p:nvGrpSpPr>
        <p:grpSpPr>
          <a:xfrm>
            <a:off x="7987961" y="4303784"/>
            <a:ext cx="647257" cy="632693"/>
            <a:chOff x="5710238" y="3049588"/>
            <a:chExt cx="771526" cy="754062"/>
          </a:xfrm>
          <a:solidFill>
            <a:srgbClr val="D3381C"/>
          </a:solidFill>
        </p:grpSpPr>
        <p:sp>
          <p:nvSpPr>
            <p:cNvPr id="209" name="Freeform 355"/>
            <p:cNvSpPr/>
            <p:nvPr/>
          </p:nvSpPr>
          <p:spPr bwMode="auto">
            <a:xfrm>
              <a:off x="6026151" y="3049588"/>
              <a:ext cx="106363" cy="125413"/>
            </a:xfrm>
            <a:custGeom>
              <a:avLst/>
              <a:gdLst>
                <a:gd name="T0" fmla="*/ 11 w 28"/>
                <a:gd name="T1" fmla="*/ 32 h 33"/>
                <a:gd name="T2" fmla="*/ 26 w 28"/>
                <a:gd name="T3" fmla="*/ 19 h 33"/>
                <a:gd name="T4" fmla="*/ 17 w 28"/>
                <a:gd name="T5" fmla="*/ 1 h 33"/>
                <a:gd name="T6" fmla="*/ 1 w 28"/>
                <a:gd name="T7" fmla="*/ 14 h 33"/>
                <a:gd name="T8" fmla="*/ 11 w 28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11" y="32"/>
                  </a:moveTo>
                  <a:cubicBezTo>
                    <a:pt x="18" y="33"/>
                    <a:pt x="24" y="27"/>
                    <a:pt x="26" y="19"/>
                  </a:cubicBezTo>
                  <a:cubicBezTo>
                    <a:pt x="28" y="10"/>
                    <a:pt x="24" y="2"/>
                    <a:pt x="17" y="1"/>
                  </a:cubicBezTo>
                  <a:cubicBezTo>
                    <a:pt x="10" y="0"/>
                    <a:pt x="3" y="6"/>
                    <a:pt x="1" y="14"/>
                  </a:cubicBezTo>
                  <a:cubicBezTo>
                    <a:pt x="0" y="22"/>
                    <a:pt x="4" y="30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10" name="Freeform 356"/>
            <p:cNvSpPr/>
            <p:nvPr/>
          </p:nvSpPr>
          <p:spPr bwMode="auto">
            <a:xfrm>
              <a:off x="5797551" y="3160713"/>
              <a:ext cx="479425" cy="498475"/>
            </a:xfrm>
            <a:custGeom>
              <a:avLst/>
              <a:gdLst>
                <a:gd name="T0" fmla="*/ 27 w 126"/>
                <a:gd name="T1" fmla="*/ 32 h 131"/>
                <a:gd name="T2" fmla="*/ 40 w 126"/>
                <a:gd name="T3" fmla="*/ 22 h 131"/>
                <a:gd name="T4" fmla="*/ 26 w 126"/>
                <a:gd name="T5" fmla="*/ 62 h 131"/>
                <a:gd name="T6" fmla="*/ 26 w 126"/>
                <a:gd name="T7" fmla="*/ 62 h 131"/>
                <a:gd name="T8" fmla="*/ 36 w 126"/>
                <a:gd name="T9" fmla="*/ 66 h 131"/>
                <a:gd name="T10" fmla="*/ 31 w 126"/>
                <a:gd name="T11" fmla="*/ 91 h 131"/>
                <a:gd name="T12" fmla="*/ 17 w 126"/>
                <a:gd name="T13" fmla="*/ 123 h 131"/>
                <a:gd name="T14" fmla="*/ 32 w 126"/>
                <a:gd name="T15" fmla="*/ 131 h 131"/>
                <a:gd name="T16" fmla="*/ 51 w 126"/>
                <a:gd name="T17" fmla="*/ 88 h 131"/>
                <a:gd name="T18" fmla="*/ 54 w 126"/>
                <a:gd name="T19" fmla="*/ 74 h 131"/>
                <a:gd name="T20" fmla="*/ 75 w 126"/>
                <a:gd name="T21" fmla="*/ 75 h 131"/>
                <a:gd name="T22" fmla="*/ 73 w 126"/>
                <a:gd name="T23" fmla="*/ 79 h 131"/>
                <a:gd name="T24" fmla="*/ 70 w 126"/>
                <a:gd name="T25" fmla="*/ 96 h 131"/>
                <a:gd name="T26" fmla="*/ 86 w 126"/>
                <a:gd name="T27" fmla="*/ 100 h 131"/>
                <a:gd name="T28" fmla="*/ 92 w 126"/>
                <a:gd name="T29" fmla="*/ 80 h 131"/>
                <a:gd name="T30" fmla="*/ 95 w 126"/>
                <a:gd name="T31" fmla="*/ 69 h 131"/>
                <a:gd name="T32" fmla="*/ 86 w 126"/>
                <a:gd name="T33" fmla="*/ 57 h 131"/>
                <a:gd name="T34" fmla="*/ 86 w 126"/>
                <a:gd name="T35" fmla="*/ 57 h 131"/>
                <a:gd name="T36" fmla="*/ 85 w 126"/>
                <a:gd name="T37" fmla="*/ 57 h 131"/>
                <a:gd name="T38" fmla="*/ 84 w 126"/>
                <a:gd name="T39" fmla="*/ 57 h 131"/>
                <a:gd name="T40" fmla="*/ 81 w 126"/>
                <a:gd name="T41" fmla="*/ 56 h 131"/>
                <a:gd name="T42" fmla="*/ 76 w 126"/>
                <a:gd name="T43" fmla="*/ 56 h 131"/>
                <a:gd name="T44" fmla="*/ 66 w 126"/>
                <a:gd name="T45" fmla="*/ 55 h 131"/>
                <a:gd name="T46" fmla="*/ 74 w 126"/>
                <a:gd name="T47" fmla="*/ 27 h 131"/>
                <a:gd name="T48" fmla="*/ 78 w 126"/>
                <a:gd name="T49" fmla="*/ 33 h 131"/>
                <a:gd name="T50" fmla="*/ 83 w 126"/>
                <a:gd name="T51" fmla="*/ 39 h 131"/>
                <a:gd name="T52" fmla="*/ 84 w 126"/>
                <a:gd name="T53" fmla="*/ 40 h 131"/>
                <a:gd name="T54" fmla="*/ 91 w 126"/>
                <a:gd name="T55" fmla="*/ 45 h 131"/>
                <a:gd name="T56" fmla="*/ 91 w 126"/>
                <a:gd name="T57" fmla="*/ 45 h 131"/>
                <a:gd name="T58" fmla="*/ 91 w 126"/>
                <a:gd name="T59" fmla="*/ 45 h 131"/>
                <a:gd name="T60" fmla="*/ 92 w 126"/>
                <a:gd name="T61" fmla="*/ 45 h 131"/>
                <a:gd name="T62" fmla="*/ 95 w 126"/>
                <a:gd name="T63" fmla="*/ 45 h 131"/>
                <a:gd name="T64" fmla="*/ 126 w 126"/>
                <a:gd name="T65" fmla="*/ 45 h 131"/>
                <a:gd name="T66" fmla="*/ 126 w 126"/>
                <a:gd name="T67" fmla="*/ 28 h 131"/>
                <a:gd name="T68" fmla="*/ 95 w 126"/>
                <a:gd name="T69" fmla="*/ 29 h 131"/>
                <a:gd name="T70" fmla="*/ 94 w 126"/>
                <a:gd name="T71" fmla="*/ 29 h 131"/>
                <a:gd name="T72" fmla="*/ 91 w 126"/>
                <a:gd name="T73" fmla="*/ 24 h 131"/>
                <a:gd name="T74" fmla="*/ 81 w 126"/>
                <a:gd name="T75" fmla="*/ 12 h 131"/>
                <a:gd name="T76" fmla="*/ 75 w 126"/>
                <a:gd name="T77" fmla="*/ 9 h 131"/>
                <a:gd name="T78" fmla="*/ 74 w 126"/>
                <a:gd name="T79" fmla="*/ 8 h 131"/>
                <a:gd name="T80" fmla="*/ 76 w 126"/>
                <a:gd name="T81" fmla="*/ 14 h 131"/>
                <a:gd name="T82" fmla="*/ 71 w 126"/>
                <a:gd name="T83" fmla="*/ 16 h 131"/>
                <a:gd name="T84" fmla="*/ 71 w 126"/>
                <a:gd name="T85" fmla="*/ 21 h 131"/>
                <a:gd name="T86" fmla="*/ 61 w 126"/>
                <a:gd name="T87" fmla="*/ 37 h 131"/>
                <a:gd name="T88" fmla="*/ 68 w 126"/>
                <a:gd name="T89" fmla="*/ 12 h 131"/>
                <a:gd name="T90" fmla="*/ 69 w 126"/>
                <a:gd name="T91" fmla="*/ 11 h 131"/>
                <a:gd name="T92" fmla="*/ 70 w 126"/>
                <a:gd name="T93" fmla="*/ 6 h 131"/>
                <a:gd name="T94" fmla="*/ 68 w 126"/>
                <a:gd name="T95" fmla="*/ 5 h 131"/>
                <a:gd name="T96" fmla="*/ 65 w 126"/>
                <a:gd name="T97" fmla="*/ 10 h 131"/>
                <a:gd name="T98" fmla="*/ 65 w 126"/>
                <a:gd name="T99" fmla="*/ 11 h 131"/>
                <a:gd name="T100" fmla="*/ 57 w 126"/>
                <a:gd name="T101" fmla="*/ 35 h 131"/>
                <a:gd name="T102" fmla="*/ 58 w 126"/>
                <a:gd name="T103" fmla="*/ 17 h 131"/>
                <a:gd name="T104" fmla="*/ 61 w 126"/>
                <a:gd name="T105" fmla="*/ 12 h 131"/>
                <a:gd name="T106" fmla="*/ 59 w 126"/>
                <a:gd name="T107" fmla="*/ 8 h 131"/>
                <a:gd name="T108" fmla="*/ 63 w 126"/>
                <a:gd name="T109" fmla="*/ 4 h 131"/>
                <a:gd name="T110" fmla="*/ 53 w 126"/>
                <a:gd name="T111" fmla="*/ 1 h 131"/>
                <a:gd name="T112" fmla="*/ 44 w 126"/>
                <a:gd name="T113" fmla="*/ 1 h 131"/>
                <a:gd name="T114" fmla="*/ 18 w 126"/>
                <a:gd name="T115" fmla="*/ 19 h 131"/>
                <a:gd name="T116" fmla="*/ 0 w 126"/>
                <a:gd name="T117" fmla="*/ 49 h 131"/>
                <a:gd name="T118" fmla="*/ 15 w 126"/>
                <a:gd name="T119" fmla="*/ 57 h 131"/>
                <a:gd name="T120" fmla="*/ 27 w 126"/>
                <a:gd name="T121" fmla="*/ 3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131">
                  <a:moveTo>
                    <a:pt x="27" y="3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35" y="36"/>
                    <a:pt x="30" y="49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9" y="64"/>
                    <a:pt x="33" y="65"/>
                    <a:pt x="36" y="66"/>
                  </a:cubicBezTo>
                  <a:cubicBezTo>
                    <a:pt x="35" y="75"/>
                    <a:pt x="33" y="85"/>
                    <a:pt x="31" y="91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32" y="131"/>
                    <a:pt x="32" y="131"/>
                    <a:pt x="32" y="131"/>
                  </a:cubicBezTo>
                  <a:cubicBezTo>
                    <a:pt x="37" y="119"/>
                    <a:pt x="46" y="107"/>
                    <a:pt x="51" y="88"/>
                  </a:cubicBezTo>
                  <a:cubicBezTo>
                    <a:pt x="52" y="83"/>
                    <a:pt x="53" y="78"/>
                    <a:pt x="54" y="74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8" y="95"/>
                    <a:pt x="90" y="88"/>
                    <a:pt x="92" y="80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2" y="56"/>
                    <a:pt x="69" y="56"/>
                    <a:pt x="66" y="55"/>
                  </a:cubicBezTo>
                  <a:cubicBezTo>
                    <a:pt x="69" y="46"/>
                    <a:pt x="72" y="36"/>
                    <a:pt x="74" y="27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6" y="39"/>
                    <a:pt x="126" y="34"/>
                    <a:pt x="126" y="2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0" y="10"/>
                    <a:pt x="78" y="9"/>
                    <a:pt x="75" y="9"/>
                  </a:cubicBezTo>
                  <a:cubicBezTo>
                    <a:pt x="75" y="8"/>
                    <a:pt x="75" y="8"/>
                    <a:pt x="74" y="8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0" y="3"/>
                    <a:pt x="56" y="2"/>
                    <a:pt x="53" y="1"/>
                  </a:cubicBezTo>
                  <a:cubicBezTo>
                    <a:pt x="48" y="0"/>
                    <a:pt x="47" y="0"/>
                    <a:pt x="44" y="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7" y="34"/>
                    <a:pt x="6" y="39"/>
                    <a:pt x="0" y="49"/>
                  </a:cubicBezTo>
                  <a:cubicBezTo>
                    <a:pt x="5" y="52"/>
                    <a:pt x="10" y="55"/>
                    <a:pt x="15" y="57"/>
                  </a:cubicBezTo>
                  <a:cubicBezTo>
                    <a:pt x="19" y="49"/>
                    <a:pt x="27" y="35"/>
                    <a:pt x="27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11" name="Freeform 357"/>
            <p:cNvSpPr>
              <a:spLocks noEditPoints="1"/>
            </p:cNvSpPr>
            <p:nvPr/>
          </p:nvSpPr>
          <p:spPr bwMode="auto">
            <a:xfrm>
              <a:off x="5710238" y="3370263"/>
              <a:ext cx="169863" cy="155575"/>
            </a:xfrm>
            <a:custGeom>
              <a:avLst/>
              <a:gdLst>
                <a:gd name="T0" fmla="*/ 5 w 45"/>
                <a:gd name="T1" fmla="*/ 33 h 41"/>
                <a:gd name="T2" fmla="*/ 7 w 45"/>
                <a:gd name="T3" fmla="*/ 32 h 41"/>
                <a:gd name="T4" fmla="*/ 7 w 45"/>
                <a:gd name="T5" fmla="*/ 32 h 41"/>
                <a:gd name="T6" fmla="*/ 29 w 45"/>
                <a:gd name="T7" fmla="*/ 39 h 41"/>
                <a:gd name="T8" fmla="*/ 29 w 45"/>
                <a:gd name="T9" fmla="*/ 39 h 41"/>
                <a:gd name="T10" fmla="*/ 30 w 45"/>
                <a:gd name="T11" fmla="*/ 41 h 41"/>
                <a:gd name="T12" fmla="*/ 32 w 45"/>
                <a:gd name="T13" fmla="*/ 41 h 41"/>
                <a:gd name="T14" fmla="*/ 33 w 45"/>
                <a:gd name="T15" fmla="*/ 40 h 41"/>
                <a:gd name="T16" fmla="*/ 33 w 45"/>
                <a:gd name="T17" fmla="*/ 40 h 41"/>
                <a:gd name="T18" fmla="*/ 38 w 45"/>
                <a:gd name="T19" fmla="*/ 37 h 41"/>
                <a:gd name="T20" fmla="*/ 44 w 45"/>
                <a:gd name="T21" fmla="*/ 18 h 41"/>
                <a:gd name="T22" fmla="*/ 41 w 45"/>
                <a:gd name="T23" fmla="*/ 13 h 41"/>
                <a:gd name="T24" fmla="*/ 36 w 45"/>
                <a:gd name="T25" fmla="*/ 11 h 41"/>
                <a:gd name="T26" fmla="*/ 36 w 45"/>
                <a:gd name="T27" fmla="*/ 11 h 41"/>
                <a:gd name="T28" fmla="*/ 32 w 45"/>
                <a:gd name="T29" fmla="*/ 4 h 41"/>
                <a:gd name="T30" fmla="*/ 25 w 45"/>
                <a:gd name="T31" fmla="*/ 1 h 41"/>
                <a:gd name="T32" fmla="*/ 17 w 45"/>
                <a:gd name="T33" fmla="*/ 5 h 41"/>
                <a:gd name="T34" fmla="*/ 17 w 45"/>
                <a:gd name="T35" fmla="*/ 6 h 41"/>
                <a:gd name="T36" fmla="*/ 12 w 45"/>
                <a:gd name="T37" fmla="*/ 4 h 41"/>
                <a:gd name="T38" fmla="*/ 7 w 45"/>
                <a:gd name="T39" fmla="*/ 7 h 41"/>
                <a:gd name="T40" fmla="*/ 1 w 45"/>
                <a:gd name="T41" fmla="*/ 25 h 41"/>
                <a:gd name="T42" fmla="*/ 3 w 45"/>
                <a:gd name="T43" fmla="*/ 30 h 41"/>
                <a:gd name="T44" fmla="*/ 3 w 45"/>
                <a:gd name="T45" fmla="*/ 31 h 41"/>
                <a:gd name="T46" fmla="*/ 3 w 45"/>
                <a:gd name="T47" fmla="*/ 32 h 41"/>
                <a:gd name="T48" fmla="*/ 5 w 45"/>
                <a:gd name="T49" fmla="*/ 33 h 41"/>
                <a:gd name="T50" fmla="*/ 20 w 45"/>
                <a:gd name="T51" fmla="*/ 6 h 41"/>
                <a:gd name="T52" fmla="*/ 24 w 45"/>
                <a:gd name="T53" fmla="*/ 4 h 41"/>
                <a:gd name="T54" fmla="*/ 31 w 45"/>
                <a:gd name="T55" fmla="*/ 7 h 41"/>
                <a:gd name="T56" fmla="*/ 33 w 45"/>
                <a:gd name="T57" fmla="*/ 10 h 41"/>
                <a:gd name="T58" fmla="*/ 33 w 45"/>
                <a:gd name="T59" fmla="*/ 10 h 41"/>
                <a:gd name="T60" fmla="*/ 20 w 45"/>
                <a:gd name="T61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41">
                  <a:moveTo>
                    <a:pt x="5" y="33"/>
                  </a:moveTo>
                  <a:cubicBezTo>
                    <a:pt x="6" y="33"/>
                    <a:pt x="7" y="33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9" y="40"/>
                    <a:pt x="30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3" y="41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5" y="40"/>
                    <a:pt x="37" y="39"/>
                    <a:pt x="38" y="37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6"/>
                    <a:pt x="43" y="14"/>
                    <a:pt x="41" y="13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8"/>
                    <a:pt x="35" y="4"/>
                    <a:pt x="32" y="4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2" y="0"/>
                    <a:pt x="18" y="2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3"/>
                    <a:pt x="7" y="4"/>
                    <a:pt x="7" y="7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7"/>
                    <a:pt x="1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1"/>
                    <a:pt x="3" y="32"/>
                    <a:pt x="3" y="32"/>
                  </a:cubicBezTo>
                  <a:lnTo>
                    <a:pt x="5" y="33"/>
                  </a:lnTo>
                  <a:close/>
                  <a:moveTo>
                    <a:pt x="20" y="6"/>
                  </a:moveTo>
                  <a:cubicBezTo>
                    <a:pt x="21" y="4"/>
                    <a:pt x="22" y="4"/>
                    <a:pt x="24" y="4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3" y="7"/>
                    <a:pt x="33" y="8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20" y="6"/>
                    <a:pt x="20" y="6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12" name="Freeform 358"/>
            <p:cNvSpPr/>
            <p:nvPr/>
          </p:nvSpPr>
          <p:spPr bwMode="auto">
            <a:xfrm>
              <a:off x="5721351" y="3340100"/>
              <a:ext cx="760413" cy="463550"/>
            </a:xfrm>
            <a:custGeom>
              <a:avLst/>
              <a:gdLst>
                <a:gd name="T0" fmla="*/ 479 w 479"/>
                <a:gd name="T1" fmla="*/ 0 h 292"/>
                <a:gd name="T2" fmla="*/ 395 w 479"/>
                <a:gd name="T3" fmla="*/ 33 h 292"/>
                <a:gd name="T4" fmla="*/ 412 w 479"/>
                <a:gd name="T5" fmla="*/ 45 h 292"/>
                <a:gd name="T6" fmla="*/ 307 w 479"/>
                <a:gd name="T7" fmla="*/ 158 h 292"/>
                <a:gd name="T8" fmla="*/ 213 w 479"/>
                <a:gd name="T9" fmla="*/ 148 h 292"/>
                <a:gd name="T10" fmla="*/ 139 w 479"/>
                <a:gd name="T11" fmla="*/ 225 h 292"/>
                <a:gd name="T12" fmla="*/ 62 w 479"/>
                <a:gd name="T13" fmla="*/ 187 h 292"/>
                <a:gd name="T14" fmla="*/ 0 w 479"/>
                <a:gd name="T15" fmla="*/ 266 h 292"/>
                <a:gd name="T16" fmla="*/ 33 w 479"/>
                <a:gd name="T17" fmla="*/ 292 h 292"/>
                <a:gd name="T18" fmla="*/ 74 w 479"/>
                <a:gd name="T19" fmla="*/ 242 h 292"/>
                <a:gd name="T20" fmla="*/ 148 w 479"/>
                <a:gd name="T21" fmla="*/ 278 h 292"/>
                <a:gd name="T22" fmla="*/ 230 w 479"/>
                <a:gd name="T23" fmla="*/ 194 h 292"/>
                <a:gd name="T24" fmla="*/ 323 w 479"/>
                <a:gd name="T25" fmla="*/ 204 h 292"/>
                <a:gd name="T26" fmla="*/ 448 w 479"/>
                <a:gd name="T27" fmla="*/ 72 h 292"/>
                <a:gd name="T28" fmla="*/ 472 w 479"/>
                <a:gd name="T29" fmla="*/ 88 h 292"/>
                <a:gd name="T30" fmla="*/ 479 w 479"/>
                <a:gd name="T3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9" h="292">
                  <a:moveTo>
                    <a:pt x="479" y="0"/>
                  </a:moveTo>
                  <a:lnTo>
                    <a:pt x="395" y="33"/>
                  </a:lnTo>
                  <a:lnTo>
                    <a:pt x="412" y="45"/>
                  </a:lnTo>
                  <a:lnTo>
                    <a:pt x="307" y="158"/>
                  </a:lnTo>
                  <a:lnTo>
                    <a:pt x="213" y="148"/>
                  </a:lnTo>
                  <a:lnTo>
                    <a:pt x="139" y="225"/>
                  </a:lnTo>
                  <a:lnTo>
                    <a:pt x="62" y="187"/>
                  </a:lnTo>
                  <a:lnTo>
                    <a:pt x="0" y="266"/>
                  </a:lnTo>
                  <a:lnTo>
                    <a:pt x="33" y="292"/>
                  </a:lnTo>
                  <a:lnTo>
                    <a:pt x="74" y="242"/>
                  </a:lnTo>
                  <a:lnTo>
                    <a:pt x="148" y="278"/>
                  </a:lnTo>
                  <a:lnTo>
                    <a:pt x="230" y="194"/>
                  </a:lnTo>
                  <a:lnTo>
                    <a:pt x="323" y="204"/>
                  </a:lnTo>
                  <a:lnTo>
                    <a:pt x="448" y="72"/>
                  </a:lnTo>
                  <a:lnTo>
                    <a:pt x="472" y="88"/>
                  </a:lnTo>
                  <a:lnTo>
                    <a:pt x="47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13" name="组合 212"/>
          <p:cNvGrpSpPr/>
          <p:nvPr/>
        </p:nvGrpSpPr>
        <p:grpSpPr>
          <a:xfrm>
            <a:off x="10120747" y="4288927"/>
            <a:ext cx="647412" cy="618869"/>
            <a:chOff x="3294063" y="754063"/>
            <a:chExt cx="5600701" cy="5353051"/>
          </a:xfrm>
          <a:solidFill>
            <a:srgbClr val="D3381C"/>
          </a:solidFill>
        </p:grpSpPr>
        <p:sp>
          <p:nvSpPr>
            <p:cNvPr id="214" name="Freeform 458"/>
            <p:cNvSpPr/>
            <p:nvPr/>
          </p:nvSpPr>
          <p:spPr bwMode="auto">
            <a:xfrm>
              <a:off x="8235951" y="3122613"/>
              <a:ext cx="658813" cy="307975"/>
            </a:xfrm>
            <a:custGeom>
              <a:avLst/>
              <a:gdLst>
                <a:gd name="T0" fmla="*/ 135 w 175"/>
                <a:gd name="T1" fmla="*/ 0 h 82"/>
                <a:gd name="T2" fmla="*/ 175 w 175"/>
                <a:gd name="T3" fmla="*/ 41 h 82"/>
                <a:gd name="T4" fmla="*/ 135 w 175"/>
                <a:gd name="T5" fmla="*/ 82 h 82"/>
                <a:gd name="T6" fmla="*/ 41 w 175"/>
                <a:gd name="T7" fmla="*/ 82 h 82"/>
                <a:gd name="T8" fmla="*/ 0 w 175"/>
                <a:gd name="T9" fmla="*/ 41 h 82"/>
                <a:gd name="T10" fmla="*/ 12 w 175"/>
                <a:gd name="T11" fmla="*/ 12 h 82"/>
                <a:gd name="T12" fmla="*/ 41 w 175"/>
                <a:gd name="T13" fmla="*/ 0 h 82"/>
                <a:gd name="T14" fmla="*/ 135 w 175"/>
                <a:gd name="T1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82">
                  <a:moveTo>
                    <a:pt x="135" y="0"/>
                  </a:moveTo>
                  <a:cubicBezTo>
                    <a:pt x="157" y="0"/>
                    <a:pt x="175" y="19"/>
                    <a:pt x="175" y="41"/>
                  </a:cubicBezTo>
                  <a:cubicBezTo>
                    <a:pt x="175" y="64"/>
                    <a:pt x="157" y="82"/>
                    <a:pt x="135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19" y="82"/>
                    <a:pt x="0" y="64"/>
                    <a:pt x="0" y="41"/>
                  </a:cubicBezTo>
                  <a:cubicBezTo>
                    <a:pt x="0" y="30"/>
                    <a:pt x="5" y="20"/>
                    <a:pt x="12" y="12"/>
                  </a:cubicBezTo>
                  <a:cubicBezTo>
                    <a:pt x="20" y="5"/>
                    <a:pt x="30" y="0"/>
                    <a:pt x="41" y="0"/>
                  </a:cubicBez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15" name="Freeform 459"/>
            <p:cNvSpPr/>
            <p:nvPr/>
          </p:nvSpPr>
          <p:spPr bwMode="auto">
            <a:xfrm>
              <a:off x="7646988" y="1539876"/>
              <a:ext cx="571500" cy="587375"/>
            </a:xfrm>
            <a:custGeom>
              <a:avLst/>
              <a:gdLst>
                <a:gd name="T0" fmla="*/ 136 w 152"/>
                <a:gd name="T1" fmla="*/ 16 h 156"/>
                <a:gd name="T2" fmla="*/ 136 w 152"/>
                <a:gd name="T3" fmla="*/ 74 h 156"/>
                <a:gd name="T4" fmla="*/ 70 w 152"/>
                <a:gd name="T5" fmla="*/ 140 h 156"/>
                <a:gd name="T6" fmla="*/ 12 w 152"/>
                <a:gd name="T7" fmla="*/ 140 h 156"/>
                <a:gd name="T8" fmla="*/ 0 w 152"/>
                <a:gd name="T9" fmla="*/ 111 h 156"/>
                <a:gd name="T10" fmla="*/ 12 w 152"/>
                <a:gd name="T11" fmla="*/ 82 h 156"/>
                <a:gd name="T12" fmla="*/ 78 w 152"/>
                <a:gd name="T13" fmla="*/ 16 h 156"/>
                <a:gd name="T14" fmla="*/ 136 w 152"/>
                <a:gd name="T15" fmla="*/ 1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156">
                  <a:moveTo>
                    <a:pt x="136" y="16"/>
                  </a:moveTo>
                  <a:cubicBezTo>
                    <a:pt x="152" y="32"/>
                    <a:pt x="152" y="58"/>
                    <a:pt x="136" y="74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54" y="156"/>
                    <a:pt x="28" y="156"/>
                    <a:pt x="12" y="140"/>
                  </a:cubicBezTo>
                  <a:cubicBezTo>
                    <a:pt x="4" y="132"/>
                    <a:pt x="0" y="121"/>
                    <a:pt x="0" y="111"/>
                  </a:cubicBezTo>
                  <a:cubicBezTo>
                    <a:pt x="0" y="100"/>
                    <a:pt x="4" y="90"/>
                    <a:pt x="12" y="8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94" y="0"/>
                    <a:pt x="120" y="0"/>
                    <a:pt x="13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16" name="Freeform 460"/>
            <p:cNvSpPr>
              <a:spLocks noEditPoints="1"/>
            </p:cNvSpPr>
            <p:nvPr/>
          </p:nvSpPr>
          <p:spPr bwMode="auto">
            <a:xfrm>
              <a:off x="4170363" y="1525588"/>
              <a:ext cx="3863975" cy="3567113"/>
            </a:xfrm>
            <a:custGeom>
              <a:avLst/>
              <a:gdLst>
                <a:gd name="T0" fmla="*/ 1028 w 1028"/>
                <a:gd name="T1" fmla="*/ 514 h 949"/>
                <a:gd name="T2" fmla="*/ 787 w 1028"/>
                <a:gd name="T3" fmla="*/ 949 h 949"/>
                <a:gd name="T4" fmla="*/ 241 w 1028"/>
                <a:gd name="T5" fmla="*/ 949 h 949"/>
                <a:gd name="T6" fmla="*/ 0 w 1028"/>
                <a:gd name="T7" fmla="*/ 514 h 949"/>
                <a:gd name="T8" fmla="*/ 514 w 1028"/>
                <a:gd name="T9" fmla="*/ 0 h 949"/>
                <a:gd name="T10" fmla="*/ 1028 w 1028"/>
                <a:gd name="T11" fmla="*/ 514 h 949"/>
                <a:gd name="T12" fmla="*/ 714 w 1028"/>
                <a:gd name="T13" fmla="*/ 345 h 949"/>
                <a:gd name="T14" fmla="*/ 714 w 1028"/>
                <a:gd name="T15" fmla="*/ 251 h 949"/>
                <a:gd name="T16" fmla="*/ 632 w 1028"/>
                <a:gd name="T17" fmla="*/ 187 h 949"/>
                <a:gd name="T18" fmla="*/ 563 w 1028"/>
                <a:gd name="T19" fmla="*/ 187 h 949"/>
                <a:gd name="T20" fmla="*/ 563 w 1028"/>
                <a:gd name="T21" fmla="*/ 153 h 949"/>
                <a:gd name="T22" fmla="*/ 466 w 1028"/>
                <a:gd name="T23" fmla="*/ 153 h 949"/>
                <a:gd name="T24" fmla="*/ 466 w 1028"/>
                <a:gd name="T25" fmla="*/ 187 h 949"/>
                <a:gd name="T26" fmla="*/ 397 w 1028"/>
                <a:gd name="T27" fmla="*/ 187 h 949"/>
                <a:gd name="T28" fmla="*/ 316 w 1028"/>
                <a:gd name="T29" fmla="*/ 251 h 949"/>
                <a:gd name="T30" fmla="*/ 316 w 1028"/>
                <a:gd name="T31" fmla="*/ 438 h 949"/>
                <a:gd name="T32" fmla="*/ 397 w 1028"/>
                <a:gd name="T33" fmla="*/ 503 h 949"/>
                <a:gd name="T34" fmla="*/ 466 w 1028"/>
                <a:gd name="T35" fmla="*/ 503 h 949"/>
                <a:gd name="T36" fmla="*/ 466 w 1028"/>
                <a:gd name="T37" fmla="*/ 701 h 949"/>
                <a:gd name="T38" fmla="*/ 440 w 1028"/>
                <a:gd name="T39" fmla="*/ 701 h 949"/>
                <a:gd name="T40" fmla="*/ 389 w 1028"/>
                <a:gd name="T41" fmla="*/ 661 h 949"/>
                <a:gd name="T42" fmla="*/ 389 w 1028"/>
                <a:gd name="T43" fmla="*/ 602 h 949"/>
                <a:gd name="T44" fmla="*/ 315 w 1028"/>
                <a:gd name="T45" fmla="*/ 602 h 949"/>
                <a:gd name="T46" fmla="*/ 315 w 1028"/>
                <a:gd name="T47" fmla="*/ 696 h 949"/>
                <a:gd name="T48" fmla="*/ 396 w 1028"/>
                <a:gd name="T49" fmla="*/ 760 h 949"/>
                <a:gd name="T50" fmla="*/ 466 w 1028"/>
                <a:gd name="T51" fmla="*/ 760 h 949"/>
                <a:gd name="T52" fmla="*/ 466 w 1028"/>
                <a:gd name="T53" fmla="*/ 796 h 949"/>
                <a:gd name="T54" fmla="*/ 563 w 1028"/>
                <a:gd name="T55" fmla="*/ 796 h 949"/>
                <a:gd name="T56" fmla="*/ 563 w 1028"/>
                <a:gd name="T57" fmla="*/ 760 h 949"/>
                <a:gd name="T58" fmla="*/ 632 w 1028"/>
                <a:gd name="T59" fmla="*/ 760 h 949"/>
                <a:gd name="T60" fmla="*/ 713 w 1028"/>
                <a:gd name="T61" fmla="*/ 696 h 949"/>
                <a:gd name="T62" fmla="*/ 713 w 1028"/>
                <a:gd name="T63" fmla="*/ 509 h 949"/>
                <a:gd name="T64" fmla="*/ 632 w 1028"/>
                <a:gd name="T65" fmla="*/ 444 h 949"/>
                <a:gd name="T66" fmla="*/ 563 w 1028"/>
                <a:gd name="T67" fmla="*/ 444 h 949"/>
                <a:gd name="T68" fmla="*/ 563 w 1028"/>
                <a:gd name="T69" fmla="*/ 246 h 949"/>
                <a:gd name="T70" fmla="*/ 588 w 1028"/>
                <a:gd name="T71" fmla="*/ 246 h 949"/>
                <a:gd name="T72" fmla="*/ 639 w 1028"/>
                <a:gd name="T73" fmla="*/ 286 h 949"/>
                <a:gd name="T74" fmla="*/ 639 w 1028"/>
                <a:gd name="T75" fmla="*/ 345 h 949"/>
                <a:gd name="T76" fmla="*/ 714 w 1028"/>
                <a:gd name="T77" fmla="*/ 345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28" h="949">
                  <a:moveTo>
                    <a:pt x="1028" y="514"/>
                  </a:moveTo>
                  <a:cubicBezTo>
                    <a:pt x="1028" y="697"/>
                    <a:pt x="932" y="858"/>
                    <a:pt x="787" y="949"/>
                  </a:cubicBezTo>
                  <a:cubicBezTo>
                    <a:pt x="241" y="949"/>
                    <a:pt x="241" y="949"/>
                    <a:pt x="241" y="949"/>
                  </a:cubicBezTo>
                  <a:cubicBezTo>
                    <a:pt x="97" y="858"/>
                    <a:pt x="0" y="697"/>
                    <a:pt x="0" y="514"/>
                  </a:cubicBezTo>
                  <a:cubicBezTo>
                    <a:pt x="0" y="230"/>
                    <a:pt x="231" y="0"/>
                    <a:pt x="514" y="0"/>
                  </a:cubicBezTo>
                  <a:cubicBezTo>
                    <a:pt x="798" y="0"/>
                    <a:pt x="1028" y="230"/>
                    <a:pt x="1028" y="514"/>
                  </a:cubicBezTo>
                  <a:close/>
                  <a:moveTo>
                    <a:pt x="714" y="345"/>
                  </a:moveTo>
                  <a:cubicBezTo>
                    <a:pt x="714" y="251"/>
                    <a:pt x="714" y="251"/>
                    <a:pt x="714" y="251"/>
                  </a:cubicBezTo>
                  <a:cubicBezTo>
                    <a:pt x="714" y="216"/>
                    <a:pt x="677" y="187"/>
                    <a:pt x="632" y="187"/>
                  </a:cubicBezTo>
                  <a:cubicBezTo>
                    <a:pt x="563" y="187"/>
                    <a:pt x="563" y="187"/>
                    <a:pt x="563" y="187"/>
                  </a:cubicBezTo>
                  <a:cubicBezTo>
                    <a:pt x="563" y="153"/>
                    <a:pt x="563" y="153"/>
                    <a:pt x="563" y="153"/>
                  </a:cubicBezTo>
                  <a:cubicBezTo>
                    <a:pt x="466" y="153"/>
                    <a:pt x="466" y="153"/>
                    <a:pt x="466" y="153"/>
                  </a:cubicBezTo>
                  <a:cubicBezTo>
                    <a:pt x="466" y="187"/>
                    <a:pt x="466" y="187"/>
                    <a:pt x="466" y="187"/>
                  </a:cubicBezTo>
                  <a:cubicBezTo>
                    <a:pt x="397" y="187"/>
                    <a:pt x="397" y="187"/>
                    <a:pt x="397" y="187"/>
                  </a:cubicBezTo>
                  <a:cubicBezTo>
                    <a:pt x="352" y="187"/>
                    <a:pt x="316" y="216"/>
                    <a:pt x="316" y="251"/>
                  </a:cubicBezTo>
                  <a:cubicBezTo>
                    <a:pt x="316" y="438"/>
                    <a:pt x="316" y="438"/>
                    <a:pt x="316" y="438"/>
                  </a:cubicBezTo>
                  <a:cubicBezTo>
                    <a:pt x="316" y="474"/>
                    <a:pt x="352" y="503"/>
                    <a:pt x="397" y="503"/>
                  </a:cubicBezTo>
                  <a:cubicBezTo>
                    <a:pt x="466" y="503"/>
                    <a:pt x="466" y="503"/>
                    <a:pt x="466" y="503"/>
                  </a:cubicBezTo>
                  <a:cubicBezTo>
                    <a:pt x="466" y="701"/>
                    <a:pt x="466" y="701"/>
                    <a:pt x="466" y="701"/>
                  </a:cubicBezTo>
                  <a:cubicBezTo>
                    <a:pt x="440" y="701"/>
                    <a:pt x="440" y="701"/>
                    <a:pt x="440" y="701"/>
                  </a:cubicBezTo>
                  <a:cubicBezTo>
                    <a:pt x="412" y="701"/>
                    <a:pt x="389" y="683"/>
                    <a:pt x="389" y="661"/>
                  </a:cubicBezTo>
                  <a:cubicBezTo>
                    <a:pt x="389" y="602"/>
                    <a:pt x="389" y="602"/>
                    <a:pt x="389" y="602"/>
                  </a:cubicBezTo>
                  <a:cubicBezTo>
                    <a:pt x="315" y="602"/>
                    <a:pt x="315" y="602"/>
                    <a:pt x="315" y="602"/>
                  </a:cubicBezTo>
                  <a:cubicBezTo>
                    <a:pt x="315" y="696"/>
                    <a:pt x="315" y="696"/>
                    <a:pt x="315" y="696"/>
                  </a:cubicBezTo>
                  <a:cubicBezTo>
                    <a:pt x="315" y="731"/>
                    <a:pt x="351" y="760"/>
                    <a:pt x="396" y="760"/>
                  </a:cubicBezTo>
                  <a:cubicBezTo>
                    <a:pt x="466" y="760"/>
                    <a:pt x="466" y="760"/>
                    <a:pt x="466" y="760"/>
                  </a:cubicBezTo>
                  <a:cubicBezTo>
                    <a:pt x="466" y="796"/>
                    <a:pt x="466" y="796"/>
                    <a:pt x="466" y="796"/>
                  </a:cubicBezTo>
                  <a:cubicBezTo>
                    <a:pt x="563" y="796"/>
                    <a:pt x="563" y="796"/>
                    <a:pt x="563" y="796"/>
                  </a:cubicBezTo>
                  <a:cubicBezTo>
                    <a:pt x="563" y="760"/>
                    <a:pt x="563" y="760"/>
                    <a:pt x="563" y="760"/>
                  </a:cubicBezTo>
                  <a:cubicBezTo>
                    <a:pt x="632" y="760"/>
                    <a:pt x="632" y="760"/>
                    <a:pt x="632" y="760"/>
                  </a:cubicBezTo>
                  <a:cubicBezTo>
                    <a:pt x="677" y="760"/>
                    <a:pt x="713" y="731"/>
                    <a:pt x="713" y="696"/>
                  </a:cubicBezTo>
                  <a:cubicBezTo>
                    <a:pt x="713" y="509"/>
                    <a:pt x="713" y="509"/>
                    <a:pt x="713" y="509"/>
                  </a:cubicBezTo>
                  <a:cubicBezTo>
                    <a:pt x="713" y="473"/>
                    <a:pt x="677" y="444"/>
                    <a:pt x="632" y="444"/>
                  </a:cubicBezTo>
                  <a:cubicBezTo>
                    <a:pt x="563" y="444"/>
                    <a:pt x="563" y="444"/>
                    <a:pt x="563" y="444"/>
                  </a:cubicBezTo>
                  <a:cubicBezTo>
                    <a:pt x="563" y="246"/>
                    <a:pt x="563" y="246"/>
                    <a:pt x="563" y="246"/>
                  </a:cubicBezTo>
                  <a:cubicBezTo>
                    <a:pt x="588" y="246"/>
                    <a:pt x="588" y="246"/>
                    <a:pt x="588" y="246"/>
                  </a:cubicBezTo>
                  <a:cubicBezTo>
                    <a:pt x="617" y="246"/>
                    <a:pt x="639" y="264"/>
                    <a:pt x="639" y="286"/>
                  </a:cubicBezTo>
                  <a:cubicBezTo>
                    <a:pt x="639" y="345"/>
                    <a:pt x="639" y="345"/>
                    <a:pt x="639" y="345"/>
                  </a:cubicBezTo>
                  <a:lnTo>
                    <a:pt x="714" y="3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17" name="Freeform 461"/>
            <p:cNvSpPr/>
            <p:nvPr/>
          </p:nvSpPr>
          <p:spPr bwMode="auto">
            <a:xfrm>
              <a:off x="5187951" y="5254626"/>
              <a:ext cx="1827213" cy="209550"/>
            </a:xfrm>
            <a:custGeom>
              <a:avLst/>
              <a:gdLst>
                <a:gd name="T0" fmla="*/ 436 w 486"/>
                <a:gd name="T1" fmla="*/ 0 h 56"/>
                <a:gd name="T2" fmla="*/ 486 w 486"/>
                <a:gd name="T3" fmla="*/ 28 h 56"/>
                <a:gd name="T4" fmla="*/ 436 w 486"/>
                <a:gd name="T5" fmla="*/ 56 h 56"/>
                <a:gd name="T6" fmla="*/ 51 w 486"/>
                <a:gd name="T7" fmla="*/ 56 h 56"/>
                <a:gd name="T8" fmla="*/ 0 w 486"/>
                <a:gd name="T9" fmla="*/ 28 h 56"/>
                <a:gd name="T10" fmla="*/ 15 w 486"/>
                <a:gd name="T11" fmla="*/ 8 h 56"/>
                <a:gd name="T12" fmla="*/ 51 w 486"/>
                <a:gd name="T13" fmla="*/ 0 h 56"/>
                <a:gd name="T14" fmla="*/ 436 w 486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6" h="56">
                  <a:moveTo>
                    <a:pt x="436" y="0"/>
                  </a:moveTo>
                  <a:cubicBezTo>
                    <a:pt x="464" y="0"/>
                    <a:pt x="486" y="13"/>
                    <a:pt x="486" y="28"/>
                  </a:cubicBezTo>
                  <a:cubicBezTo>
                    <a:pt x="486" y="44"/>
                    <a:pt x="464" y="56"/>
                    <a:pt x="436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23" y="56"/>
                    <a:pt x="0" y="44"/>
                    <a:pt x="0" y="28"/>
                  </a:cubicBezTo>
                  <a:cubicBezTo>
                    <a:pt x="0" y="20"/>
                    <a:pt x="6" y="13"/>
                    <a:pt x="15" y="8"/>
                  </a:cubicBezTo>
                  <a:cubicBezTo>
                    <a:pt x="24" y="3"/>
                    <a:pt x="37" y="0"/>
                    <a:pt x="51" y="0"/>
                  </a:cubicBezTo>
                  <a:lnTo>
                    <a:pt x="4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18" name="Freeform 462"/>
            <p:cNvSpPr/>
            <p:nvPr/>
          </p:nvSpPr>
          <p:spPr bwMode="auto">
            <a:xfrm>
              <a:off x="5368926" y="5576888"/>
              <a:ext cx="1470025" cy="211138"/>
            </a:xfrm>
            <a:custGeom>
              <a:avLst/>
              <a:gdLst>
                <a:gd name="T0" fmla="*/ 341 w 391"/>
                <a:gd name="T1" fmla="*/ 0 h 56"/>
                <a:gd name="T2" fmla="*/ 391 w 391"/>
                <a:gd name="T3" fmla="*/ 28 h 56"/>
                <a:gd name="T4" fmla="*/ 341 w 391"/>
                <a:gd name="T5" fmla="*/ 56 h 56"/>
                <a:gd name="T6" fmla="*/ 50 w 391"/>
                <a:gd name="T7" fmla="*/ 56 h 56"/>
                <a:gd name="T8" fmla="*/ 0 w 391"/>
                <a:gd name="T9" fmla="*/ 28 h 56"/>
                <a:gd name="T10" fmla="*/ 14 w 391"/>
                <a:gd name="T11" fmla="*/ 8 h 56"/>
                <a:gd name="T12" fmla="*/ 50 w 391"/>
                <a:gd name="T13" fmla="*/ 0 h 56"/>
                <a:gd name="T14" fmla="*/ 341 w 391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1" h="56">
                  <a:moveTo>
                    <a:pt x="341" y="0"/>
                  </a:moveTo>
                  <a:cubicBezTo>
                    <a:pt x="369" y="0"/>
                    <a:pt x="391" y="12"/>
                    <a:pt x="391" y="28"/>
                  </a:cubicBezTo>
                  <a:cubicBezTo>
                    <a:pt x="391" y="43"/>
                    <a:pt x="369" y="56"/>
                    <a:pt x="341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22" y="56"/>
                    <a:pt x="0" y="43"/>
                    <a:pt x="0" y="28"/>
                  </a:cubicBezTo>
                  <a:cubicBezTo>
                    <a:pt x="0" y="20"/>
                    <a:pt x="5" y="13"/>
                    <a:pt x="14" y="8"/>
                  </a:cubicBezTo>
                  <a:cubicBezTo>
                    <a:pt x="24" y="3"/>
                    <a:pt x="36" y="0"/>
                    <a:pt x="50" y="0"/>
                  </a:cubicBezTo>
                  <a:lnTo>
                    <a:pt x="3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19" name="Freeform 463"/>
            <p:cNvSpPr/>
            <p:nvPr/>
          </p:nvSpPr>
          <p:spPr bwMode="auto">
            <a:xfrm>
              <a:off x="5556251" y="5895976"/>
              <a:ext cx="1090613" cy="211138"/>
            </a:xfrm>
            <a:custGeom>
              <a:avLst/>
              <a:gdLst>
                <a:gd name="T0" fmla="*/ 240 w 290"/>
                <a:gd name="T1" fmla="*/ 0 h 56"/>
                <a:gd name="T2" fmla="*/ 290 w 290"/>
                <a:gd name="T3" fmla="*/ 28 h 56"/>
                <a:gd name="T4" fmla="*/ 240 w 290"/>
                <a:gd name="T5" fmla="*/ 56 h 56"/>
                <a:gd name="T6" fmla="*/ 50 w 290"/>
                <a:gd name="T7" fmla="*/ 56 h 56"/>
                <a:gd name="T8" fmla="*/ 0 w 290"/>
                <a:gd name="T9" fmla="*/ 28 h 56"/>
                <a:gd name="T10" fmla="*/ 15 w 290"/>
                <a:gd name="T11" fmla="*/ 8 h 56"/>
                <a:gd name="T12" fmla="*/ 50 w 290"/>
                <a:gd name="T13" fmla="*/ 0 h 56"/>
                <a:gd name="T14" fmla="*/ 240 w 290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0" h="56">
                  <a:moveTo>
                    <a:pt x="240" y="0"/>
                  </a:moveTo>
                  <a:cubicBezTo>
                    <a:pt x="268" y="0"/>
                    <a:pt x="290" y="12"/>
                    <a:pt x="290" y="28"/>
                  </a:cubicBezTo>
                  <a:cubicBezTo>
                    <a:pt x="290" y="43"/>
                    <a:pt x="268" y="56"/>
                    <a:pt x="24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23" y="56"/>
                    <a:pt x="0" y="43"/>
                    <a:pt x="0" y="28"/>
                  </a:cubicBezTo>
                  <a:cubicBezTo>
                    <a:pt x="0" y="20"/>
                    <a:pt x="6" y="13"/>
                    <a:pt x="15" y="8"/>
                  </a:cubicBezTo>
                  <a:cubicBezTo>
                    <a:pt x="24" y="3"/>
                    <a:pt x="37" y="0"/>
                    <a:pt x="50" y="0"/>
                  </a:cubicBezTo>
                  <a:lnTo>
                    <a:pt x="2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20" name="Freeform 464"/>
            <p:cNvSpPr/>
            <p:nvPr/>
          </p:nvSpPr>
          <p:spPr bwMode="auto">
            <a:xfrm>
              <a:off x="6286501" y="3416301"/>
              <a:ext cx="285750" cy="744538"/>
            </a:xfrm>
            <a:custGeom>
              <a:avLst/>
              <a:gdLst>
                <a:gd name="T0" fmla="*/ 76 w 76"/>
                <a:gd name="T1" fmla="*/ 41 h 198"/>
                <a:gd name="T2" fmla="*/ 76 w 76"/>
                <a:gd name="T3" fmla="*/ 158 h 198"/>
                <a:gd name="T4" fmla="*/ 25 w 76"/>
                <a:gd name="T5" fmla="*/ 198 h 198"/>
                <a:gd name="T6" fmla="*/ 0 w 76"/>
                <a:gd name="T7" fmla="*/ 198 h 198"/>
                <a:gd name="T8" fmla="*/ 0 w 76"/>
                <a:gd name="T9" fmla="*/ 0 h 198"/>
                <a:gd name="T10" fmla="*/ 25 w 76"/>
                <a:gd name="T11" fmla="*/ 0 h 198"/>
                <a:gd name="T12" fmla="*/ 76 w 76"/>
                <a:gd name="T13" fmla="*/ 4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98">
                  <a:moveTo>
                    <a:pt x="76" y="41"/>
                  </a:moveTo>
                  <a:cubicBezTo>
                    <a:pt x="76" y="158"/>
                    <a:pt x="76" y="158"/>
                    <a:pt x="76" y="158"/>
                  </a:cubicBezTo>
                  <a:cubicBezTo>
                    <a:pt x="76" y="180"/>
                    <a:pt x="53" y="198"/>
                    <a:pt x="25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3" y="0"/>
                    <a:pt x="76" y="18"/>
                    <a:pt x="7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21" name="Freeform 465"/>
            <p:cNvSpPr/>
            <p:nvPr/>
          </p:nvSpPr>
          <p:spPr bwMode="auto">
            <a:xfrm>
              <a:off x="5948363" y="754063"/>
              <a:ext cx="307975" cy="658813"/>
            </a:xfrm>
            <a:custGeom>
              <a:avLst/>
              <a:gdLst>
                <a:gd name="T0" fmla="*/ 82 w 82"/>
                <a:gd name="T1" fmla="*/ 41 h 175"/>
                <a:gd name="T2" fmla="*/ 82 w 82"/>
                <a:gd name="T3" fmla="*/ 134 h 175"/>
                <a:gd name="T4" fmla="*/ 41 w 82"/>
                <a:gd name="T5" fmla="*/ 175 h 175"/>
                <a:gd name="T6" fmla="*/ 12 w 82"/>
                <a:gd name="T7" fmla="*/ 163 h 175"/>
                <a:gd name="T8" fmla="*/ 0 w 82"/>
                <a:gd name="T9" fmla="*/ 134 h 175"/>
                <a:gd name="T10" fmla="*/ 0 w 82"/>
                <a:gd name="T11" fmla="*/ 41 h 175"/>
                <a:gd name="T12" fmla="*/ 41 w 82"/>
                <a:gd name="T13" fmla="*/ 0 h 175"/>
                <a:gd name="T14" fmla="*/ 82 w 82"/>
                <a:gd name="T15" fmla="*/ 4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175">
                  <a:moveTo>
                    <a:pt x="82" y="41"/>
                  </a:moveTo>
                  <a:cubicBezTo>
                    <a:pt x="82" y="134"/>
                    <a:pt x="82" y="134"/>
                    <a:pt x="82" y="134"/>
                  </a:cubicBezTo>
                  <a:cubicBezTo>
                    <a:pt x="82" y="157"/>
                    <a:pt x="64" y="175"/>
                    <a:pt x="41" y="175"/>
                  </a:cubicBezTo>
                  <a:cubicBezTo>
                    <a:pt x="30" y="175"/>
                    <a:pt x="20" y="171"/>
                    <a:pt x="12" y="163"/>
                  </a:cubicBezTo>
                  <a:cubicBezTo>
                    <a:pt x="5" y="156"/>
                    <a:pt x="0" y="146"/>
                    <a:pt x="0" y="13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2" y="19"/>
                    <a:pt x="82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22" name="Freeform 466"/>
            <p:cNvSpPr/>
            <p:nvPr/>
          </p:nvSpPr>
          <p:spPr bwMode="auto">
            <a:xfrm>
              <a:off x="5635626" y="2449513"/>
              <a:ext cx="285750" cy="744538"/>
            </a:xfrm>
            <a:custGeom>
              <a:avLst/>
              <a:gdLst>
                <a:gd name="T0" fmla="*/ 76 w 76"/>
                <a:gd name="T1" fmla="*/ 0 h 198"/>
                <a:gd name="T2" fmla="*/ 76 w 76"/>
                <a:gd name="T3" fmla="*/ 198 h 198"/>
                <a:gd name="T4" fmla="*/ 51 w 76"/>
                <a:gd name="T5" fmla="*/ 198 h 198"/>
                <a:gd name="T6" fmla="*/ 0 w 76"/>
                <a:gd name="T7" fmla="*/ 157 h 198"/>
                <a:gd name="T8" fmla="*/ 0 w 76"/>
                <a:gd name="T9" fmla="*/ 40 h 198"/>
                <a:gd name="T10" fmla="*/ 51 w 76"/>
                <a:gd name="T11" fmla="*/ 0 h 198"/>
                <a:gd name="T12" fmla="*/ 76 w 76"/>
                <a:gd name="T1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98">
                  <a:moveTo>
                    <a:pt x="76" y="0"/>
                  </a:moveTo>
                  <a:cubicBezTo>
                    <a:pt x="76" y="198"/>
                    <a:pt x="76" y="198"/>
                    <a:pt x="76" y="198"/>
                  </a:cubicBezTo>
                  <a:cubicBezTo>
                    <a:pt x="51" y="198"/>
                    <a:pt x="51" y="198"/>
                    <a:pt x="51" y="198"/>
                  </a:cubicBezTo>
                  <a:cubicBezTo>
                    <a:pt x="23" y="198"/>
                    <a:pt x="0" y="180"/>
                    <a:pt x="0" y="15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23" y="0"/>
                    <a:pt x="51" y="0"/>
                  </a:cubicBez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23" name="Freeform 467"/>
            <p:cNvSpPr/>
            <p:nvPr/>
          </p:nvSpPr>
          <p:spPr bwMode="auto">
            <a:xfrm>
              <a:off x="3951288" y="1539876"/>
              <a:ext cx="571500" cy="587375"/>
            </a:xfrm>
            <a:custGeom>
              <a:avLst/>
              <a:gdLst>
                <a:gd name="T0" fmla="*/ 140 w 152"/>
                <a:gd name="T1" fmla="*/ 82 h 156"/>
                <a:gd name="T2" fmla="*/ 152 w 152"/>
                <a:gd name="T3" fmla="*/ 111 h 156"/>
                <a:gd name="T4" fmla="*/ 140 w 152"/>
                <a:gd name="T5" fmla="*/ 140 h 156"/>
                <a:gd name="T6" fmla="*/ 82 w 152"/>
                <a:gd name="T7" fmla="*/ 140 h 156"/>
                <a:gd name="T8" fmla="*/ 16 w 152"/>
                <a:gd name="T9" fmla="*/ 74 h 156"/>
                <a:gd name="T10" fmla="*/ 16 w 152"/>
                <a:gd name="T11" fmla="*/ 16 h 156"/>
                <a:gd name="T12" fmla="*/ 74 w 152"/>
                <a:gd name="T13" fmla="*/ 16 h 156"/>
                <a:gd name="T14" fmla="*/ 140 w 152"/>
                <a:gd name="T15" fmla="*/ 8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156">
                  <a:moveTo>
                    <a:pt x="140" y="82"/>
                  </a:moveTo>
                  <a:cubicBezTo>
                    <a:pt x="148" y="90"/>
                    <a:pt x="152" y="100"/>
                    <a:pt x="152" y="111"/>
                  </a:cubicBezTo>
                  <a:cubicBezTo>
                    <a:pt x="152" y="121"/>
                    <a:pt x="148" y="132"/>
                    <a:pt x="140" y="140"/>
                  </a:cubicBezTo>
                  <a:cubicBezTo>
                    <a:pt x="124" y="156"/>
                    <a:pt x="98" y="156"/>
                    <a:pt x="82" y="140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0" y="58"/>
                    <a:pt x="0" y="32"/>
                    <a:pt x="16" y="16"/>
                  </a:cubicBezTo>
                  <a:cubicBezTo>
                    <a:pt x="32" y="0"/>
                    <a:pt x="58" y="0"/>
                    <a:pt x="74" y="16"/>
                  </a:cubicBezTo>
                  <a:lnTo>
                    <a:pt x="140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24" name="Freeform 468"/>
            <p:cNvSpPr/>
            <p:nvPr/>
          </p:nvSpPr>
          <p:spPr bwMode="auto">
            <a:xfrm>
              <a:off x="3294063" y="3122613"/>
              <a:ext cx="657225" cy="307975"/>
            </a:xfrm>
            <a:custGeom>
              <a:avLst/>
              <a:gdLst>
                <a:gd name="T0" fmla="*/ 134 w 175"/>
                <a:gd name="T1" fmla="*/ 0 h 82"/>
                <a:gd name="T2" fmla="*/ 175 w 175"/>
                <a:gd name="T3" fmla="*/ 41 h 82"/>
                <a:gd name="T4" fmla="*/ 134 w 175"/>
                <a:gd name="T5" fmla="*/ 82 h 82"/>
                <a:gd name="T6" fmla="*/ 41 w 175"/>
                <a:gd name="T7" fmla="*/ 82 h 82"/>
                <a:gd name="T8" fmla="*/ 0 w 175"/>
                <a:gd name="T9" fmla="*/ 41 h 82"/>
                <a:gd name="T10" fmla="*/ 12 w 175"/>
                <a:gd name="T11" fmla="*/ 12 h 82"/>
                <a:gd name="T12" fmla="*/ 41 w 175"/>
                <a:gd name="T13" fmla="*/ 0 h 82"/>
                <a:gd name="T14" fmla="*/ 134 w 175"/>
                <a:gd name="T1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82">
                  <a:moveTo>
                    <a:pt x="134" y="0"/>
                  </a:moveTo>
                  <a:cubicBezTo>
                    <a:pt x="156" y="0"/>
                    <a:pt x="175" y="19"/>
                    <a:pt x="175" y="41"/>
                  </a:cubicBezTo>
                  <a:cubicBezTo>
                    <a:pt x="175" y="64"/>
                    <a:pt x="156" y="82"/>
                    <a:pt x="134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18" y="82"/>
                    <a:pt x="0" y="64"/>
                    <a:pt x="0" y="41"/>
                  </a:cubicBezTo>
                  <a:cubicBezTo>
                    <a:pt x="0" y="30"/>
                    <a:pt x="4" y="20"/>
                    <a:pt x="12" y="12"/>
                  </a:cubicBezTo>
                  <a:cubicBezTo>
                    <a:pt x="19" y="5"/>
                    <a:pt x="29" y="0"/>
                    <a:pt x="41" y="0"/>
                  </a:cubicBezTo>
                  <a:lnTo>
                    <a:pt x="1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pPr defTabSz="912684"/>
              <a:endParaRPr lang="zh-CN" altLang="en-US" sz="1867">
                <a:solidFill>
                  <a:prstClr val="black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sp>
        <p:nvSpPr>
          <p:cNvPr id="225" name="六边形 224"/>
          <p:cNvSpPr/>
          <p:nvPr/>
        </p:nvSpPr>
        <p:spPr>
          <a:xfrm>
            <a:off x="6192467" y="2351764"/>
            <a:ext cx="366256" cy="366256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254000" dist="127000" dir="8100000" algn="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26" name="六边形 225"/>
          <p:cNvSpPr/>
          <p:nvPr/>
        </p:nvSpPr>
        <p:spPr>
          <a:xfrm>
            <a:off x="5797477" y="2509501"/>
            <a:ext cx="183129" cy="183129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254000" dist="127000" dir="8100000" algn="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27" name="六边形 226"/>
          <p:cNvSpPr/>
          <p:nvPr/>
        </p:nvSpPr>
        <p:spPr>
          <a:xfrm>
            <a:off x="6872233" y="2347973"/>
            <a:ext cx="183129" cy="183129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254000" dist="127000" dir="8100000" algn="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28" name="六边形 227"/>
          <p:cNvSpPr/>
          <p:nvPr/>
        </p:nvSpPr>
        <p:spPr>
          <a:xfrm>
            <a:off x="4835615" y="2175397"/>
            <a:ext cx="333836" cy="333836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317500" dist="190500" dir="8100000" algn="tr" rotWithShape="0">
              <a:prstClr val="black">
                <a:alpha val="5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29" name="六边形 228"/>
          <p:cNvSpPr/>
          <p:nvPr/>
        </p:nvSpPr>
        <p:spPr>
          <a:xfrm>
            <a:off x="5237121" y="2141605"/>
            <a:ext cx="366256" cy="366256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254000" dist="127000" dir="8100000" algn="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30" name="六边形 229"/>
          <p:cNvSpPr/>
          <p:nvPr/>
        </p:nvSpPr>
        <p:spPr>
          <a:xfrm>
            <a:off x="5550128" y="2523506"/>
            <a:ext cx="183129" cy="183129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254000" dist="127000" dir="8100000" algn="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31" name="六边形 230"/>
          <p:cNvSpPr/>
          <p:nvPr/>
        </p:nvSpPr>
        <p:spPr>
          <a:xfrm>
            <a:off x="7063888" y="2276853"/>
            <a:ext cx="429403" cy="429403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317500" dist="190500" dir="8100000" algn="tr" rotWithShape="0">
              <a:prstClr val="black">
                <a:alpha val="5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32" name="六边形 231"/>
          <p:cNvSpPr/>
          <p:nvPr/>
        </p:nvSpPr>
        <p:spPr>
          <a:xfrm>
            <a:off x="4399159" y="2351591"/>
            <a:ext cx="366256" cy="366256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254000" dist="127000" dir="8100000" algn="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33" name="六边形 232"/>
          <p:cNvSpPr/>
          <p:nvPr/>
        </p:nvSpPr>
        <p:spPr>
          <a:xfrm>
            <a:off x="4018997" y="2526513"/>
            <a:ext cx="183129" cy="183129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254000" dist="127000" dir="8100000" algn="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34" name="六边形 233"/>
          <p:cNvSpPr/>
          <p:nvPr/>
        </p:nvSpPr>
        <p:spPr>
          <a:xfrm>
            <a:off x="6485824" y="2107305"/>
            <a:ext cx="366256" cy="366256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254000" dist="127000" dir="8100000" algn="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35" name="六边形 234"/>
          <p:cNvSpPr/>
          <p:nvPr/>
        </p:nvSpPr>
        <p:spPr>
          <a:xfrm>
            <a:off x="5043997" y="2422320"/>
            <a:ext cx="183129" cy="183129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254000" dist="127000" dir="8100000" algn="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grpSp>
        <p:nvGrpSpPr>
          <p:cNvPr id="236" name="组合 235"/>
          <p:cNvGrpSpPr/>
          <p:nvPr/>
        </p:nvGrpSpPr>
        <p:grpSpPr>
          <a:xfrm>
            <a:off x="4899807" y="483510"/>
            <a:ext cx="2111455" cy="183130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37" name="同心圆 236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38" name="椭圆 237"/>
            <p:cNvSpPr/>
            <p:nvPr/>
          </p:nvSpPr>
          <p:spPr>
            <a:xfrm>
              <a:off x="392113" y="760413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sp>
        <p:nvSpPr>
          <p:cNvPr id="239" name="矩形 238"/>
          <p:cNvSpPr/>
          <p:nvPr/>
        </p:nvSpPr>
        <p:spPr>
          <a:xfrm>
            <a:off x="5344573" y="878730"/>
            <a:ext cx="1485596" cy="666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44569">
              <a:defRPr/>
            </a:pPr>
            <a:r>
              <a:rPr lang="zh-CN" altLang="en-US" sz="3733" b="1" kern="0" dirty="0" smtClean="0">
                <a:solidFill>
                  <a:srgbClr val="D3381C"/>
                </a:solidFill>
                <a:latin typeface="微软雅黑" panose="020B0503020204020204" charset="-122"/>
                <a:ea typeface="微软雅黑" panose="020B0503020204020204" charset="-122"/>
              </a:rPr>
              <a:t>目录</a:t>
            </a:r>
            <a:endParaRPr lang="zh-CN" altLang="en-US" sz="3733" b="1" kern="0" dirty="0">
              <a:solidFill>
                <a:srgbClr val="D3381C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40" name="六边形 239"/>
          <p:cNvSpPr/>
          <p:nvPr/>
        </p:nvSpPr>
        <p:spPr>
          <a:xfrm>
            <a:off x="7639540" y="2523506"/>
            <a:ext cx="183129" cy="183129"/>
          </a:xfrm>
          <a:prstGeom prst="hexagon">
            <a:avLst/>
          </a:prstGeom>
          <a:solidFill>
            <a:srgbClr val="D3381C"/>
          </a:solidFill>
          <a:ln>
            <a:noFill/>
          </a:ln>
          <a:effectLst>
            <a:outerShdw blurRad="254000" dist="127000" dir="8100000" algn="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41" name="Rectangle 4"/>
          <p:cNvSpPr txBox="1">
            <a:spLocks noChangeArrowheads="1"/>
          </p:cNvSpPr>
          <p:nvPr/>
        </p:nvSpPr>
        <p:spPr bwMode="auto">
          <a:xfrm>
            <a:off x="5039879" y="1374316"/>
            <a:ext cx="1829380" cy="5078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0" tIns="45699" rIns="91400" bIns="45699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anose="02010609030101010101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>
              <a:defRPr/>
            </a:pPr>
            <a:r>
              <a:rPr lang="en-US" altLang="zh-CN" sz="1200" b="0" kern="0" dirty="0">
                <a:solidFill>
                  <a:schemeClr val="accent3">
                    <a:lumMod val="75000"/>
                  </a:schemeClr>
                </a:solidFill>
                <a:latin typeface="Arial" panose="020B0604020202020204"/>
                <a:ea typeface="微软雅黑" panose="020B0503020204020204" charset="-122"/>
              </a:rPr>
              <a:t>CATALOG</a:t>
            </a:r>
            <a:endParaRPr lang="zh-CN" altLang="en-US" sz="1200" b="0" kern="0" dirty="0">
              <a:solidFill>
                <a:schemeClr val="accent3">
                  <a:lumMod val="75000"/>
                </a:schemeClr>
              </a:solidFill>
              <a:latin typeface="Arial" panose="020B0604020202020204"/>
              <a:ea typeface="微软雅黑" panose="020B0503020204020204" charset="-122"/>
            </a:endParaRPr>
          </a:p>
        </p:txBody>
      </p:sp>
      <p:sp>
        <p:nvSpPr>
          <p:cNvPr id="242" name="Rectangle 4"/>
          <p:cNvSpPr txBox="1">
            <a:spLocks noChangeArrowheads="1"/>
          </p:cNvSpPr>
          <p:nvPr/>
        </p:nvSpPr>
        <p:spPr bwMode="auto">
          <a:xfrm>
            <a:off x="918654" y="5613108"/>
            <a:ext cx="1829380" cy="5078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0" tIns="45699" rIns="91400" bIns="45699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anose="02010609030101010101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 lvl="0">
              <a:defRPr/>
            </a:pPr>
            <a:r>
              <a:rPr lang="zh-CN" altLang="en-US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年度工作概述</a:t>
            </a:r>
          </a:p>
        </p:txBody>
      </p:sp>
      <p:sp>
        <p:nvSpPr>
          <p:cNvPr id="244" name="Rectangle 4"/>
          <p:cNvSpPr txBox="1">
            <a:spLocks noChangeArrowheads="1"/>
          </p:cNvSpPr>
          <p:nvPr/>
        </p:nvSpPr>
        <p:spPr bwMode="auto">
          <a:xfrm>
            <a:off x="3051596" y="5613108"/>
            <a:ext cx="1829380" cy="5078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0" tIns="45699" rIns="91400" bIns="45699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anose="02010609030101010101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 lvl="0">
              <a:defRPr/>
            </a:pPr>
            <a:r>
              <a:rPr lang="zh-CN" altLang="en-US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工作成果展示 </a:t>
            </a:r>
          </a:p>
        </p:txBody>
      </p:sp>
      <p:sp>
        <p:nvSpPr>
          <p:cNvPr id="246" name="Rectangle 4"/>
          <p:cNvSpPr txBox="1">
            <a:spLocks noChangeArrowheads="1"/>
          </p:cNvSpPr>
          <p:nvPr/>
        </p:nvSpPr>
        <p:spPr bwMode="auto">
          <a:xfrm>
            <a:off x="5184537" y="5613108"/>
            <a:ext cx="1829380" cy="5078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0" tIns="45699" rIns="91400" bIns="45699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anose="02010609030101010101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 lvl="0">
              <a:defRPr/>
            </a:pPr>
            <a:r>
              <a:rPr lang="zh-CN" altLang="en-US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工作完成情况</a:t>
            </a:r>
          </a:p>
        </p:txBody>
      </p:sp>
      <p:sp>
        <p:nvSpPr>
          <p:cNvPr id="248" name="Rectangle 4"/>
          <p:cNvSpPr txBox="1">
            <a:spLocks noChangeArrowheads="1"/>
          </p:cNvSpPr>
          <p:nvPr/>
        </p:nvSpPr>
        <p:spPr bwMode="auto">
          <a:xfrm>
            <a:off x="7317480" y="5613108"/>
            <a:ext cx="1829380" cy="5078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0" tIns="45699" rIns="91400" bIns="45699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anose="02010609030101010101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 lvl="0">
              <a:defRPr/>
            </a:pPr>
            <a:r>
              <a:rPr lang="zh-CN" altLang="en-US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工作存在不足</a:t>
            </a:r>
          </a:p>
        </p:txBody>
      </p:sp>
      <p:sp>
        <p:nvSpPr>
          <p:cNvPr id="250" name="Rectangle 4"/>
          <p:cNvSpPr txBox="1">
            <a:spLocks noChangeArrowheads="1"/>
          </p:cNvSpPr>
          <p:nvPr/>
        </p:nvSpPr>
        <p:spPr bwMode="auto">
          <a:xfrm>
            <a:off x="9550846" y="5613108"/>
            <a:ext cx="1829380" cy="5078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0" tIns="45699" rIns="91400" bIns="45699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anose="02010609030101010101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 lvl="0">
              <a:defRPr/>
            </a:pPr>
            <a:r>
              <a:rPr lang="zh-CN" altLang="en-US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明年工作计划</a:t>
            </a:r>
          </a:p>
        </p:txBody>
      </p:sp>
    </p:spTree>
    <p:extLst>
      <p:ext uri="{BB962C8B-B14F-4D97-AF65-F5344CB8AC3E}">
        <p14:creationId xmlns:p14="http://schemas.microsoft.com/office/powerpoint/2010/main" val="3238039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75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7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7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55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5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7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31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3850"/>
                            </p:stCondLst>
                            <p:childTnLst>
                              <p:par>
                                <p:cTn id="10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7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350"/>
                            </p:stCondLst>
                            <p:childTnLst>
                              <p:par>
                                <p:cTn id="1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7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6850"/>
                            </p:stCondLst>
                            <p:childTnLst>
                              <p:par>
                                <p:cTn id="1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7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8350"/>
                            </p:stCondLst>
                            <p:childTnLst>
                              <p:par>
                                <p:cTn id="1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7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1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9" grpId="0"/>
      <p:bldP spid="240" grpId="0" animBg="1"/>
      <p:bldP spid="241" grpId="0"/>
      <p:bldP spid="242" grpId="0"/>
      <p:bldP spid="244" grpId="0"/>
      <p:bldP spid="246" grpId="0"/>
      <p:bldP spid="248" grpId="0"/>
      <p:bldP spid="25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淘宝店chenying0907出品 98"/>
          <p:cNvGrpSpPr/>
          <p:nvPr/>
        </p:nvGrpSpPr>
        <p:grpSpPr>
          <a:xfrm>
            <a:off x="5610032" y="1619254"/>
            <a:ext cx="994969" cy="308076"/>
            <a:chOff x="4053045" y="1333596"/>
            <a:chExt cx="746324" cy="231057"/>
          </a:xfrm>
        </p:grpSpPr>
        <p:sp>
          <p:nvSpPr>
            <p:cNvPr id="37" name="淘宝店chenying0907出品 37"/>
            <p:cNvSpPr/>
            <p:nvPr/>
          </p:nvSpPr>
          <p:spPr bwMode="auto">
            <a:xfrm>
              <a:off x="4065711" y="1333596"/>
              <a:ext cx="733658" cy="230912"/>
            </a:xfrm>
            <a:custGeom>
              <a:avLst/>
              <a:gdLst>
                <a:gd name="T0" fmla="*/ 498 w 498"/>
                <a:gd name="T1" fmla="*/ 77 h 157"/>
                <a:gd name="T2" fmla="*/ 422 w 498"/>
                <a:gd name="T3" fmla="*/ 155 h 157"/>
                <a:gd name="T4" fmla="*/ 77 w 498"/>
                <a:gd name="T5" fmla="*/ 157 h 157"/>
                <a:gd name="T6" fmla="*/ 0 w 498"/>
                <a:gd name="T7" fmla="*/ 80 h 157"/>
                <a:gd name="T8" fmla="*/ 0 w 498"/>
                <a:gd name="T9" fmla="*/ 80 h 157"/>
                <a:gd name="T10" fmla="*/ 76 w 498"/>
                <a:gd name="T11" fmla="*/ 3 h 157"/>
                <a:gd name="T12" fmla="*/ 421 w 498"/>
                <a:gd name="T13" fmla="*/ 0 h 157"/>
                <a:gd name="T14" fmla="*/ 498 w 498"/>
                <a:gd name="T15" fmla="*/ 7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8" h="157">
                  <a:moveTo>
                    <a:pt x="498" y="77"/>
                  </a:moveTo>
                  <a:cubicBezTo>
                    <a:pt x="498" y="120"/>
                    <a:pt x="464" y="154"/>
                    <a:pt x="422" y="155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35" y="157"/>
                    <a:pt x="0" y="123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8"/>
                    <a:pt x="34" y="3"/>
                    <a:pt x="76" y="3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63" y="0"/>
                    <a:pt x="498" y="34"/>
                    <a:pt x="498" y="77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500"/>
            </a:p>
          </p:txBody>
        </p:sp>
        <p:sp>
          <p:nvSpPr>
            <p:cNvPr id="38" name="淘宝店chenying0907出品 30"/>
            <p:cNvSpPr txBox="1"/>
            <p:nvPr/>
          </p:nvSpPr>
          <p:spPr>
            <a:xfrm>
              <a:off x="4053045" y="1339591"/>
              <a:ext cx="265011" cy="225062"/>
            </a:xfrm>
            <a:prstGeom prst="rect">
              <a:avLst/>
            </a:prstGeom>
            <a:noFill/>
          </p:spPr>
          <p:txBody>
            <a:bodyPr wrap="none" lIns="68580" tIns="34290" rIns="68580" bIns="34290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500" dirty="0">
                  <a:solidFill>
                    <a:schemeClr val="bg1"/>
                  </a:solidFill>
                  <a:latin typeface="Arial Unicode MS" panose="020B0604020202020204" charset="-122"/>
                  <a:ea typeface="Arial Unicode MS" panose="020B0604020202020204" charset="-122"/>
                  <a:cs typeface="Arial Unicode MS" panose="020B0604020202020204" charset="-122"/>
                </a:rPr>
                <a:t>01</a:t>
              </a:r>
              <a:endParaRPr lang="zh-CN" altLang="en-US" sz="1500" dirty="0">
                <a:solidFill>
                  <a:schemeClr val="bg1"/>
                </a:solidFill>
                <a:latin typeface="Arial Unicode MS" panose="020B0604020202020204" charset="-122"/>
                <a:ea typeface="Arial Unicode MS" panose="020B0604020202020204" charset="-122"/>
                <a:cs typeface="Arial Unicode MS" panose="020B0604020202020204" charset="-122"/>
              </a:endParaRPr>
            </a:p>
          </p:txBody>
        </p:sp>
      </p:grpSp>
      <p:grpSp>
        <p:nvGrpSpPr>
          <p:cNvPr id="3" name="淘宝店chenying0907出品 99"/>
          <p:cNvGrpSpPr/>
          <p:nvPr/>
        </p:nvGrpSpPr>
        <p:grpSpPr>
          <a:xfrm>
            <a:off x="5497026" y="2516919"/>
            <a:ext cx="986086" cy="306584"/>
            <a:chOff x="3968280" y="2006846"/>
            <a:chExt cx="739661" cy="229938"/>
          </a:xfrm>
        </p:grpSpPr>
        <p:sp>
          <p:nvSpPr>
            <p:cNvPr id="35" name="淘宝店chenying0907出品 33"/>
            <p:cNvSpPr/>
            <p:nvPr/>
          </p:nvSpPr>
          <p:spPr bwMode="auto">
            <a:xfrm>
              <a:off x="3968280" y="2006846"/>
              <a:ext cx="735606" cy="229938"/>
            </a:xfrm>
            <a:custGeom>
              <a:avLst/>
              <a:gdLst>
                <a:gd name="T0" fmla="*/ 499 w 499"/>
                <a:gd name="T1" fmla="*/ 77 h 156"/>
                <a:gd name="T2" fmla="*/ 422 w 499"/>
                <a:gd name="T3" fmla="*/ 154 h 156"/>
                <a:gd name="T4" fmla="*/ 78 w 499"/>
                <a:gd name="T5" fmla="*/ 156 h 156"/>
                <a:gd name="T6" fmla="*/ 1 w 499"/>
                <a:gd name="T7" fmla="*/ 80 h 156"/>
                <a:gd name="T8" fmla="*/ 1 w 499"/>
                <a:gd name="T9" fmla="*/ 80 h 156"/>
                <a:gd name="T10" fmla="*/ 77 w 499"/>
                <a:gd name="T11" fmla="*/ 2 h 156"/>
                <a:gd name="T12" fmla="*/ 421 w 499"/>
                <a:gd name="T13" fmla="*/ 0 h 156"/>
                <a:gd name="T14" fmla="*/ 499 w 499"/>
                <a:gd name="T15" fmla="*/ 7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9" h="156">
                  <a:moveTo>
                    <a:pt x="499" y="77"/>
                  </a:moveTo>
                  <a:cubicBezTo>
                    <a:pt x="499" y="119"/>
                    <a:pt x="465" y="154"/>
                    <a:pt x="422" y="154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36" y="156"/>
                    <a:pt x="1" y="122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37"/>
                    <a:pt x="35" y="2"/>
                    <a:pt x="77" y="2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64" y="0"/>
                    <a:pt x="499" y="34"/>
                    <a:pt x="499" y="77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500"/>
            </a:p>
          </p:txBody>
        </p:sp>
        <p:sp>
          <p:nvSpPr>
            <p:cNvPr id="36" name="淘宝店chenying0907出品 91"/>
            <p:cNvSpPr txBox="1"/>
            <p:nvPr/>
          </p:nvSpPr>
          <p:spPr>
            <a:xfrm>
              <a:off x="4442930" y="2010266"/>
              <a:ext cx="265011" cy="225062"/>
            </a:xfrm>
            <a:prstGeom prst="rect">
              <a:avLst/>
            </a:prstGeom>
            <a:noFill/>
          </p:spPr>
          <p:txBody>
            <a:bodyPr wrap="none" lIns="68580" tIns="34290" rIns="68580" bIns="34290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500" dirty="0">
                  <a:solidFill>
                    <a:schemeClr val="bg1"/>
                  </a:solidFill>
                  <a:latin typeface="Arial Unicode MS" panose="020B0604020202020204" charset="-122"/>
                  <a:ea typeface="Arial Unicode MS" panose="020B0604020202020204" charset="-122"/>
                  <a:cs typeface="Arial Unicode MS" panose="020B0604020202020204" charset="-122"/>
                </a:rPr>
                <a:t>02</a:t>
              </a:r>
              <a:endParaRPr lang="zh-CN" altLang="en-US" sz="1500" dirty="0">
                <a:solidFill>
                  <a:schemeClr val="bg1"/>
                </a:solidFill>
                <a:latin typeface="Arial Unicode MS" panose="020B0604020202020204" charset="-122"/>
                <a:ea typeface="Arial Unicode MS" panose="020B0604020202020204" charset="-122"/>
                <a:cs typeface="Arial Unicode MS" panose="020B0604020202020204" charset="-122"/>
              </a:endParaRPr>
            </a:p>
          </p:txBody>
        </p:sp>
      </p:grpSp>
      <p:grpSp>
        <p:nvGrpSpPr>
          <p:cNvPr id="4" name="淘宝店chenying0907出品 100"/>
          <p:cNvGrpSpPr/>
          <p:nvPr/>
        </p:nvGrpSpPr>
        <p:grpSpPr>
          <a:xfrm>
            <a:off x="5570506" y="3378451"/>
            <a:ext cx="1034495" cy="318036"/>
            <a:chOff x="4023397" y="2652995"/>
            <a:chExt cx="775972" cy="238527"/>
          </a:xfrm>
        </p:grpSpPr>
        <p:sp>
          <p:nvSpPr>
            <p:cNvPr id="33" name="淘宝店chenying0907出品 36"/>
            <p:cNvSpPr/>
            <p:nvPr/>
          </p:nvSpPr>
          <p:spPr bwMode="auto">
            <a:xfrm>
              <a:off x="4065711" y="2660610"/>
              <a:ext cx="733658" cy="230912"/>
            </a:xfrm>
            <a:custGeom>
              <a:avLst/>
              <a:gdLst>
                <a:gd name="T0" fmla="*/ 498 w 498"/>
                <a:gd name="T1" fmla="*/ 77 h 157"/>
                <a:gd name="T2" fmla="*/ 422 w 498"/>
                <a:gd name="T3" fmla="*/ 154 h 157"/>
                <a:gd name="T4" fmla="*/ 77 w 498"/>
                <a:gd name="T5" fmla="*/ 156 h 157"/>
                <a:gd name="T6" fmla="*/ 0 w 498"/>
                <a:gd name="T7" fmla="*/ 80 h 157"/>
                <a:gd name="T8" fmla="*/ 0 w 498"/>
                <a:gd name="T9" fmla="*/ 80 h 157"/>
                <a:gd name="T10" fmla="*/ 76 w 498"/>
                <a:gd name="T11" fmla="*/ 2 h 157"/>
                <a:gd name="T12" fmla="*/ 421 w 498"/>
                <a:gd name="T13" fmla="*/ 0 h 157"/>
                <a:gd name="T14" fmla="*/ 498 w 498"/>
                <a:gd name="T15" fmla="*/ 7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8" h="157">
                  <a:moveTo>
                    <a:pt x="498" y="77"/>
                  </a:moveTo>
                  <a:cubicBezTo>
                    <a:pt x="498" y="119"/>
                    <a:pt x="464" y="154"/>
                    <a:pt x="422" y="154"/>
                  </a:cubicBezTo>
                  <a:cubicBezTo>
                    <a:pt x="77" y="156"/>
                    <a:pt x="77" y="156"/>
                    <a:pt x="77" y="156"/>
                  </a:cubicBezTo>
                  <a:cubicBezTo>
                    <a:pt x="35" y="157"/>
                    <a:pt x="0" y="122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7"/>
                    <a:pt x="34" y="2"/>
                    <a:pt x="76" y="2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63" y="0"/>
                    <a:pt x="498" y="34"/>
                    <a:pt x="498" y="77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500"/>
            </a:p>
          </p:txBody>
        </p:sp>
        <p:sp>
          <p:nvSpPr>
            <p:cNvPr id="34" name="淘宝店chenying0907出品 92"/>
            <p:cNvSpPr txBox="1"/>
            <p:nvPr/>
          </p:nvSpPr>
          <p:spPr>
            <a:xfrm>
              <a:off x="4023397" y="2652995"/>
              <a:ext cx="265011" cy="225062"/>
            </a:xfrm>
            <a:prstGeom prst="rect">
              <a:avLst/>
            </a:prstGeom>
            <a:noFill/>
          </p:spPr>
          <p:txBody>
            <a:bodyPr wrap="none" lIns="68580" tIns="34290" rIns="68580" bIns="34290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500" dirty="0">
                  <a:solidFill>
                    <a:schemeClr val="bg1"/>
                  </a:solidFill>
                  <a:latin typeface="Arial Unicode MS" panose="020B0604020202020204" charset="-122"/>
                  <a:ea typeface="Arial Unicode MS" panose="020B0604020202020204" charset="-122"/>
                  <a:cs typeface="Arial Unicode MS" panose="020B0604020202020204" charset="-122"/>
                </a:rPr>
                <a:t>03</a:t>
              </a:r>
              <a:endParaRPr lang="zh-CN" altLang="en-US" sz="1500" dirty="0">
                <a:solidFill>
                  <a:schemeClr val="bg1"/>
                </a:solidFill>
                <a:latin typeface="Arial Unicode MS" panose="020B0604020202020204" charset="-122"/>
                <a:ea typeface="Arial Unicode MS" panose="020B0604020202020204" charset="-122"/>
                <a:cs typeface="Arial Unicode MS" panose="020B0604020202020204" charset="-122"/>
              </a:endParaRPr>
            </a:p>
          </p:txBody>
        </p:sp>
      </p:grpSp>
      <p:grpSp>
        <p:nvGrpSpPr>
          <p:cNvPr id="5" name="淘宝店chenying0907出品 101"/>
          <p:cNvGrpSpPr/>
          <p:nvPr/>
        </p:nvGrpSpPr>
        <p:grpSpPr>
          <a:xfrm>
            <a:off x="5497029" y="4193034"/>
            <a:ext cx="980681" cy="307883"/>
            <a:chOff x="3968280" y="3320219"/>
            <a:chExt cx="735606" cy="230912"/>
          </a:xfrm>
        </p:grpSpPr>
        <p:sp>
          <p:nvSpPr>
            <p:cNvPr id="31" name="淘宝店chenying0907出品 35"/>
            <p:cNvSpPr/>
            <p:nvPr/>
          </p:nvSpPr>
          <p:spPr bwMode="auto">
            <a:xfrm>
              <a:off x="3968280" y="3320219"/>
              <a:ext cx="735606" cy="230912"/>
            </a:xfrm>
            <a:custGeom>
              <a:avLst/>
              <a:gdLst>
                <a:gd name="T0" fmla="*/ 499 w 499"/>
                <a:gd name="T1" fmla="*/ 77 h 157"/>
                <a:gd name="T2" fmla="*/ 422 w 499"/>
                <a:gd name="T3" fmla="*/ 155 h 157"/>
                <a:gd name="T4" fmla="*/ 78 w 499"/>
                <a:gd name="T5" fmla="*/ 157 h 157"/>
                <a:gd name="T6" fmla="*/ 1 w 499"/>
                <a:gd name="T7" fmla="*/ 80 h 157"/>
                <a:gd name="T8" fmla="*/ 1 w 499"/>
                <a:gd name="T9" fmla="*/ 80 h 157"/>
                <a:gd name="T10" fmla="*/ 77 w 499"/>
                <a:gd name="T11" fmla="*/ 3 h 157"/>
                <a:gd name="T12" fmla="*/ 421 w 499"/>
                <a:gd name="T13" fmla="*/ 1 h 157"/>
                <a:gd name="T14" fmla="*/ 499 w 499"/>
                <a:gd name="T15" fmla="*/ 7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9" h="157">
                  <a:moveTo>
                    <a:pt x="499" y="77"/>
                  </a:moveTo>
                  <a:cubicBezTo>
                    <a:pt x="499" y="120"/>
                    <a:pt x="465" y="155"/>
                    <a:pt x="422" y="155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36" y="157"/>
                    <a:pt x="1" y="123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38"/>
                    <a:pt x="35" y="3"/>
                    <a:pt x="77" y="3"/>
                  </a:cubicBezTo>
                  <a:cubicBezTo>
                    <a:pt x="421" y="1"/>
                    <a:pt x="421" y="1"/>
                    <a:pt x="421" y="1"/>
                  </a:cubicBezTo>
                  <a:cubicBezTo>
                    <a:pt x="464" y="0"/>
                    <a:pt x="499" y="35"/>
                    <a:pt x="499" y="77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500"/>
            </a:p>
          </p:txBody>
        </p:sp>
        <p:sp>
          <p:nvSpPr>
            <p:cNvPr id="32" name="淘宝店chenying0907出品 93"/>
            <p:cNvSpPr txBox="1"/>
            <p:nvPr/>
          </p:nvSpPr>
          <p:spPr>
            <a:xfrm>
              <a:off x="4432540" y="3325616"/>
              <a:ext cx="265011" cy="225062"/>
            </a:xfrm>
            <a:prstGeom prst="rect">
              <a:avLst/>
            </a:prstGeom>
            <a:noFill/>
          </p:spPr>
          <p:txBody>
            <a:bodyPr wrap="none" lIns="68580" tIns="34290" rIns="68580" bIns="34290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500" dirty="0">
                  <a:solidFill>
                    <a:schemeClr val="bg1"/>
                  </a:solidFill>
                  <a:latin typeface="Arial Unicode MS" panose="020B0604020202020204" charset="-122"/>
                  <a:ea typeface="Arial Unicode MS" panose="020B0604020202020204" charset="-122"/>
                  <a:cs typeface="Arial Unicode MS" panose="020B0604020202020204" charset="-122"/>
                </a:rPr>
                <a:t>04</a:t>
              </a:r>
              <a:endParaRPr lang="zh-CN" altLang="en-US" sz="1500" dirty="0">
                <a:solidFill>
                  <a:schemeClr val="bg1"/>
                </a:solidFill>
                <a:latin typeface="Arial Unicode MS" panose="020B0604020202020204" charset="-122"/>
                <a:ea typeface="Arial Unicode MS" panose="020B0604020202020204" charset="-122"/>
                <a:cs typeface="Arial Unicode MS" panose="020B0604020202020204" charset="-122"/>
              </a:endParaRPr>
            </a:p>
          </p:txBody>
        </p:sp>
      </p:grpSp>
      <p:grpSp>
        <p:nvGrpSpPr>
          <p:cNvPr id="6" name="淘宝店chenying0907出品 102"/>
          <p:cNvGrpSpPr/>
          <p:nvPr/>
        </p:nvGrpSpPr>
        <p:grpSpPr>
          <a:xfrm>
            <a:off x="5604160" y="5160793"/>
            <a:ext cx="985254" cy="318036"/>
            <a:chOff x="4048640" y="3989751"/>
            <a:chExt cx="739037" cy="238527"/>
          </a:xfrm>
        </p:grpSpPr>
        <p:sp>
          <p:nvSpPr>
            <p:cNvPr id="29" name="淘宝店chenying0907出品 34"/>
            <p:cNvSpPr/>
            <p:nvPr/>
          </p:nvSpPr>
          <p:spPr bwMode="auto">
            <a:xfrm>
              <a:off x="4053045" y="3997366"/>
              <a:ext cx="734632" cy="230912"/>
            </a:xfrm>
            <a:custGeom>
              <a:avLst/>
              <a:gdLst>
                <a:gd name="T0" fmla="*/ 499 w 499"/>
                <a:gd name="T1" fmla="*/ 77 h 157"/>
                <a:gd name="T2" fmla="*/ 422 w 499"/>
                <a:gd name="T3" fmla="*/ 154 h 157"/>
                <a:gd name="T4" fmla="*/ 78 w 499"/>
                <a:gd name="T5" fmla="*/ 156 h 157"/>
                <a:gd name="T6" fmla="*/ 0 w 499"/>
                <a:gd name="T7" fmla="*/ 80 h 157"/>
                <a:gd name="T8" fmla="*/ 0 w 499"/>
                <a:gd name="T9" fmla="*/ 80 h 157"/>
                <a:gd name="T10" fmla="*/ 77 w 499"/>
                <a:gd name="T11" fmla="*/ 2 h 157"/>
                <a:gd name="T12" fmla="*/ 421 w 499"/>
                <a:gd name="T13" fmla="*/ 0 h 157"/>
                <a:gd name="T14" fmla="*/ 499 w 499"/>
                <a:gd name="T15" fmla="*/ 7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9" h="157">
                  <a:moveTo>
                    <a:pt x="499" y="77"/>
                  </a:moveTo>
                  <a:cubicBezTo>
                    <a:pt x="499" y="119"/>
                    <a:pt x="465" y="154"/>
                    <a:pt x="422" y="154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35" y="157"/>
                    <a:pt x="1" y="122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7"/>
                    <a:pt x="34" y="3"/>
                    <a:pt x="77" y="2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64" y="0"/>
                    <a:pt x="498" y="34"/>
                    <a:pt x="499" y="77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500"/>
            </a:p>
          </p:txBody>
        </p:sp>
        <p:sp>
          <p:nvSpPr>
            <p:cNvPr id="30" name="淘宝店chenying0907出品 94"/>
            <p:cNvSpPr txBox="1"/>
            <p:nvPr/>
          </p:nvSpPr>
          <p:spPr>
            <a:xfrm>
              <a:off x="4048640" y="3989751"/>
              <a:ext cx="265011" cy="225062"/>
            </a:xfrm>
            <a:prstGeom prst="rect">
              <a:avLst/>
            </a:prstGeom>
            <a:noFill/>
          </p:spPr>
          <p:txBody>
            <a:bodyPr wrap="none" lIns="68580" tIns="34290" rIns="68580" bIns="34290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500" dirty="0">
                  <a:solidFill>
                    <a:schemeClr val="bg1"/>
                  </a:solidFill>
                  <a:latin typeface="Arial Unicode MS" panose="020B0604020202020204" charset="-122"/>
                  <a:ea typeface="Arial Unicode MS" panose="020B0604020202020204" charset="-122"/>
                  <a:cs typeface="Arial Unicode MS" panose="020B0604020202020204" charset="-122"/>
                </a:rPr>
                <a:t>05</a:t>
              </a:r>
              <a:endParaRPr lang="zh-CN" altLang="en-US" sz="1500" dirty="0">
                <a:solidFill>
                  <a:schemeClr val="bg1"/>
                </a:solidFill>
                <a:latin typeface="Arial Unicode MS" panose="020B0604020202020204" charset="-122"/>
                <a:ea typeface="Arial Unicode MS" panose="020B0604020202020204" charset="-122"/>
                <a:cs typeface="Arial Unicode MS" panose="020B0604020202020204" charset="-122"/>
              </a:endParaRPr>
            </a:p>
          </p:txBody>
        </p:sp>
      </p:grpSp>
      <p:grpSp>
        <p:nvGrpSpPr>
          <p:cNvPr id="7" name="淘宝店chenying0907出品 71"/>
          <p:cNvGrpSpPr/>
          <p:nvPr/>
        </p:nvGrpSpPr>
        <p:grpSpPr>
          <a:xfrm>
            <a:off x="5925608" y="1219345"/>
            <a:ext cx="1162202" cy="1162352"/>
            <a:chOff x="819328" y="1120779"/>
            <a:chExt cx="1127886" cy="1127885"/>
          </a:xfrm>
        </p:grpSpPr>
        <p:sp>
          <p:nvSpPr>
            <p:cNvPr id="27" name="Oval 1"/>
            <p:cNvSpPr/>
            <p:nvPr/>
          </p:nvSpPr>
          <p:spPr bwMode="auto">
            <a:xfrm>
              <a:off x="819328" y="1120779"/>
              <a:ext cx="1127886" cy="1127885"/>
            </a:xfrm>
            <a:prstGeom prst="ellipse">
              <a:avLst/>
            </a:prstGeom>
            <a:gradFill>
              <a:gsLst>
                <a:gs pos="0">
                  <a:schemeClr val="bg1">
                    <a:lumMod val="85000"/>
                  </a:schemeClr>
                </a:gs>
                <a:gs pos="1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1594000" scaled="0"/>
            </a:gradFill>
            <a:ln w="190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AU" sz="1300" kern="0">
                <a:solidFill>
                  <a:srgbClr val="FFFFFF"/>
                </a:solidFill>
                <a:latin typeface="Open Sans"/>
                <a:ea typeface="MS PGothic" pitchFamily="34" charset="-128"/>
              </a:endParaRPr>
            </a:p>
          </p:txBody>
        </p:sp>
        <p:sp>
          <p:nvSpPr>
            <p:cNvPr id="28" name="Oval 1"/>
            <p:cNvSpPr/>
            <p:nvPr/>
          </p:nvSpPr>
          <p:spPr bwMode="auto">
            <a:xfrm>
              <a:off x="899592" y="1201043"/>
              <a:ext cx="967359" cy="96735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AU" sz="1300" kern="0">
                <a:solidFill>
                  <a:srgbClr val="FFFFFF"/>
                </a:solidFill>
                <a:latin typeface="Open Sans"/>
                <a:ea typeface="MS PGothic" pitchFamily="34" charset="-128"/>
              </a:endParaRPr>
            </a:p>
          </p:txBody>
        </p:sp>
      </p:grpSp>
      <p:grpSp>
        <p:nvGrpSpPr>
          <p:cNvPr id="8" name="淘宝店chenying0907出品 86"/>
          <p:cNvGrpSpPr/>
          <p:nvPr/>
        </p:nvGrpSpPr>
        <p:grpSpPr>
          <a:xfrm>
            <a:off x="5012155" y="2048067"/>
            <a:ext cx="1162202" cy="1162352"/>
            <a:chOff x="819328" y="1120779"/>
            <a:chExt cx="1127886" cy="1127885"/>
          </a:xfrm>
        </p:grpSpPr>
        <p:sp>
          <p:nvSpPr>
            <p:cNvPr id="25" name="Oval 1"/>
            <p:cNvSpPr/>
            <p:nvPr/>
          </p:nvSpPr>
          <p:spPr bwMode="auto">
            <a:xfrm>
              <a:off x="819328" y="1120779"/>
              <a:ext cx="1127886" cy="1127885"/>
            </a:xfrm>
            <a:prstGeom prst="ellipse">
              <a:avLst/>
            </a:prstGeom>
            <a:gradFill>
              <a:gsLst>
                <a:gs pos="0">
                  <a:schemeClr val="bg1">
                    <a:lumMod val="85000"/>
                  </a:schemeClr>
                </a:gs>
                <a:gs pos="1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1594000" scaled="0"/>
            </a:gradFill>
            <a:ln w="190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AU" sz="1300" kern="0">
                <a:solidFill>
                  <a:srgbClr val="FFFFFF"/>
                </a:solidFill>
                <a:latin typeface="Open Sans"/>
                <a:ea typeface="MS PGothic" pitchFamily="34" charset="-128"/>
              </a:endParaRPr>
            </a:p>
          </p:txBody>
        </p:sp>
        <p:sp>
          <p:nvSpPr>
            <p:cNvPr id="26" name="Oval 1"/>
            <p:cNvSpPr/>
            <p:nvPr/>
          </p:nvSpPr>
          <p:spPr bwMode="auto">
            <a:xfrm>
              <a:off x="899592" y="1201043"/>
              <a:ext cx="967359" cy="96735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AU" sz="1300" kern="0">
                <a:solidFill>
                  <a:srgbClr val="FFFFFF"/>
                </a:solidFill>
                <a:latin typeface="Open Sans"/>
                <a:ea typeface="MS PGothic" pitchFamily="34" charset="-128"/>
              </a:endParaRPr>
            </a:p>
          </p:txBody>
        </p:sp>
      </p:grpSp>
      <p:grpSp>
        <p:nvGrpSpPr>
          <p:cNvPr id="9" name="淘宝店chenying0907出品 89"/>
          <p:cNvGrpSpPr/>
          <p:nvPr/>
        </p:nvGrpSpPr>
        <p:grpSpPr>
          <a:xfrm>
            <a:off x="6008313" y="2903835"/>
            <a:ext cx="1162202" cy="1162352"/>
            <a:chOff x="819328" y="1120779"/>
            <a:chExt cx="1127886" cy="1127885"/>
          </a:xfrm>
        </p:grpSpPr>
        <p:sp>
          <p:nvSpPr>
            <p:cNvPr id="23" name="Oval 1"/>
            <p:cNvSpPr/>
            <p:nvPr/>
          </p:nvSpPr>
          <p:spPr bwMode="auto">
            <a:xfrm>
              <a:off x="819328" y="1120779"/>
              <a:ext cx="1127886" cy="1127885"/>
            </a:xfrm>
            <a:prstGeom prst="ellipse">
              <a:avLst/>
            </a:prstGeom>
            <a:gradFill>
              <a:gsLst>
                <a:gs pos="0">
                  <a:schemeClr val="bg1">
                    <a:lumMod val="85000"/>
                  </a:schemeClr>
                </a:gs>
                <a:gs pos="1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1594000" scaled="0"/>
            </a:gradFill>
            <a:ln w="190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AU" sz="1300" kern="0">
                <a:solidFill>
                  <a:srgbClr val="FFFFFF"/>
                </a:solidFill>
                <a:latin typeface="Open Sans"/>
                <a:ea typeface="MS PGothic" pitchFamily="34" charset="-128"/>
              </a:endParaRPr>
            </a:p>
          </p:txBody>
        </p:sp>
        <p:sp>
          <p:nvSpPr>
            <p:cNvPr id="24" name="Oval 1"/>
            <p:cNvSpPr/>
            <p:nvPr/>
          </p:nvSpPr>
          <p:spPr bwMode="auto">
            <a:xfrm>
              <a:off x="899592" y="1201043"/>
              <a:ext cx="967359" cy="96735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AU" sz="1300" kern="0">
                <a:solidFill>
                  <a:srgbClr val="FFFFFF"/>
                </a:solidFill>
                <a:latin typeface="Open Sans"/>
                <a:ea typeface="MS PGothic" pitchFamily="34" charset="-128"/>
              </a:endParaRPr>
            </a:p>
          </p:txBody>
        </p:sp>
      </p:grpSp>
      <p:grpSp>
        <p:nvGrpSpPr>
          <p:cNvPr id="10" name="淘宝店chenying0907出品 92"/>
          <p:cNvGrpSpPr/>
          <p:nvPr/>
        </p:nvGrpSpPr>
        <p:grpSpPr>
          <a:xfrm>
            <a:off x="5005571" y="3771832"/>
            <a:ext cx="1162202" cy="1162352"/>
            <a:chOff x="819328" y="1120779"/>
            <a:chExt cx="1127886" cy="1127885"/>
          </a:xfrm>
        </p:grpSpPr>
        <p:sp>
          <p:nvSpPr>
            <p:cNvPr id="21" name="Oval 1"/>
            <p:cNvSpPr/>
            <p:nvPr/>
          </p:nvSpPr>
          <p:spPr bwMode="auto">
            <a:xfrm>
              <a:off x="819328" y="1120779"/>
              <a:ext cx="1127886" cy="1127885"/>
            </a:xfrm>
            <a:prstGeom prst="ellipse">
              <a:avLst/>
            </a:prstGeom>
            <a:gradFill>
              <a:gsLst>
                <a:gs pos="0">
                  <a:schemeClr val="bg1">
                    <a:lumMod val="85000"/>
                  </a:schemeClr>
                </a:gs>
                <a:gs pos="1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1594000" scaled="0"/>
            </a:gradFill>
            <a:ln w="190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AU" sz="1300" kern="0">
                <a:solidFill>
                  <a:srgbClr val="FFFFFF"/>
                </a:solidFill>
                <a:latin typeface="Open Sans"/>
                <a:ea typeface="MS PGothic" pitchFamily="34" charset="-128"/>
              </a:endParaRPr>
            </a:p>
          </p:txBody>
        </p:sp>
        <p:sp>
          <p:nvSpPr>
            <p:cNvPr id="22" name="Oval 1"/>
            <p:cNvSpPr/>
            <p:nvPr/>
          </p:nvSpPr>
          <p:spPr bwMode="auto">
            <a:xfrm>
              <a:off x="899592" y="1201043"/>
              <a:ext cx="967359" cy="96735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AU" sz="1300" kern="0">
                <a:solidFill>
                  <a:srgbClr val="FFFFFF"/>
                </a:solidFill>
                <a:latin typeface="Open Sans"/>
                <a:ea typeface="MS PGothic" pitchFamily="34" charset="-128"/>
              </a:endParaRPr>
            </a:p>
          </p:txBody>
        </p:sp>
      </p:grpSp>
      <p:grpSp>
        <p:nvGrpSpPr>
          <p:cNvPr id="11" name="淘宝店chenying0907出品 95"/>
          <p:cNvGrpSpPr/>
          <p:nvPr/>
        </p:nvGrpSpPr>
        <p:grpSpPr>
          <a:xfrm>
            <a:off x="5987366" y="4615371"/>
            <a:ext cx="1162202" cy="1162352"/>
            <a:chOff x="819328" y="1120779"/>
            <a:chExt cx="1127886" cy="1127885"/>
          </a:xfrm>
        </p:grpSpPr>
        <p:sp>
          <p:nvSpPr>
            <p:cNvPr id="19" name="Oval 1"/>
            <p:cNvSpPr/>
            <p:nvPr/>
          </p:nvSpPr>
          <p:spPr bwMode="auto">
            <a:xfrm>
              <a:off x="819328" y="1120779"/>
              <a:ext cx="1127886" cy="1127885"/>
            </a:xfrm>
            <a:prstGeom prst="ellipse">
              <a:avLst/>
            </a:prstGeom>
            <a:gradFill>
              <a:gsLst>
                <a:gs pos="0">
                  <a:schemeClr val="bg1">
                    <a:lumMod val="85000"/>
                  </a:schemeClr>
                </a:gs>
                <a:gs pos="1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1594000" scaled="0"/>
            </a:gradFill>
            <a:ln w="190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AU" sz="1300" kern="0">
                <a:solidFill>
                  <a:srgbClr val="FFFFFF"/>
                </a:solidFill>
                <a:latin typeface="Open Sans"/>
                <a:ea typeface="MS PGothic" pitchFamily="34" charset="-128"/>
              </a:endParaRPr>
            </a:p>
          </p:txBody>
        </p:sp>
        <p:sp>
          <p:nvSpPr>
            <p:cNvPr id="20" name="Oval 1"/>
            <p:cNvSpPr/>
            <p:nvPr/>
          </p:nvSpPr>
          <p:spPr bwMode="auto">
            <a:xfrm>
              <a:off x="899592" y="1201043"/>
              <a:ext cx="967359" cy="96735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AU" sz="1300" kern="0">
                <a:solidFill>
                  <a:srgbClr val="FFFFFF"/>
                </a:solidFill>
                <a:latin typeface="Open Sans"/>
                <a:ea typeface="MS PGothic" pitchFamily="34" charset="-128"/>
              </a:endParaRPr>
            </a:p>
          </p:txBody>
        </p:sp>
      </p:grpSp>
      <p:sp>
        <p:nvSpPr>
          <p:cNvPr id="12" name="淘宝店chenying0907出品 63"/>
          <p:cNvSpPr>
            <a:spLocks noChangeAspect="1" noEditPoints="1"/>
          </p:cNvSpPr>
          <p:nvPr/>
        </p:nvSpPr>
        <p:spPr bwMode="auto">
          <a:xfrm>
            <a:off x="6149689" y="1400483"/>
            <a:ext cx="674384" cy="766077"/>
          </a:xfrm>
          <a:custGeom>
            <a:avLst/>
            <a:gdLst>
              <a:gd name="T0" fmla="*/ 319 w 352"/>
              <a:gd name="T1" fmla="*/ 209 h 400"/>
              <a:gd name="T2" fmla="*/ 238 w 352"/>
              <a:gd name="T3" fmla="*/ 134 h 400"/>
              <a:gd name="T4" fmla="*/ 251 w 352"/>
              <a:gd name="T5" fmla="*/ 134 h 400"/>
              <a:gd name="T6" fmla="*/ 313 w 352"/>
              <a:gd name="T7" fmla="*/ 114 h 400"/>
              <a:gd name="T8" fmla="*/ 283 w 352"/>
              <a:gd name="T9" fmla="*/ 96 h 400"/>
              <a:gd name="T10" fmla="*/ 292 w 352"/>
              <a:gd name="T11" fmla="*/ 82 h 400"/>
              <a:gd name="T12" fmla="*/ 289 w 352"/>
              <a:gd name="T13" fmla="*/ 75 h 400"/>
              <a:gd name="T14" fmla="*/ 237 w 352"/>
              <a:gd name="T15" fmla="*/ 97 h 400"/>
              <a:gd name="T16" fmla="*/ 231 w 352"/>
              <a:gd name="T17" fmla="*/ 16 h 400"/>
              <a:gd name="T18" fmla="*/ 142 w 352"/>
              <a:gd name="T19" fmla="*/ 17 h 400"/>
              <a:gd name="T20" fmla="*/ 136 w 352"/>
              <a:gd name="T21" fmla="*/ 108 h 400"/>
              <a:gd name="T22" fmla="*/ 121 w 352"/>
              <a:gd name="T23" fmla="*/ 112 h 400"/>
              <a:gd name="T24" fmla="*/ 111 w 352"/>
              <a:gd name="T25" fmla="*/ 119 h 400"/>
              <a:gd name="T26" fmla="*/ 127 w 352"/>
              <a:gd name="T27" fmla="*/ 130 h 400"/>
              <a:gd name="T28" fmla="*/ 34 w 352"/>
              <a:gd name="T29" fmla="*/ 214 h 400"/>
              <a:gd name="T30" fmla="*/ 149 w 352"/>
              <a:gd name="T31" fmla="*/ 391 h 400"/>
              <a:gd name="T32" fmla="*/ 343 w 352"/>
              <a:gd name="T33" fmla="*/ 268 h 400"/>
              <a:gd name="T34" fmla="*/ 303 w 352"/>
              <a:gd name="T35" fmla="*/ 109 h 400"/>
              <a:gd name="T36" fmla="*/ 251 w 352"/>
              <a:gd name="T37" fmla="*/ 123 h 400"/>
              <a:gd name="T38" fmla="*/ 243 w 352"/>
              <a:gd name="T39" fmla="*/ 122 h 400"/>
              <a:gd name="T40" fmla="*/ 280 w 352"/>
              <a:gd name="T41" fmla="*/ 85 h 400"/>
              <a:gd name="T42" fmla="*/ 239 w 352"/>
              <a:gd name="T43" fmla="*/ 111 h 400"/>
              <a:gd name="T44" fmla="*/ 280 w 352"/>
              <a:gd name="T45" fmla="*/ 85 h 400"/>
              <a:gd name="T46" fmla="*/ 218 w 352"/>
              <a:gd name="T47" fmla="*/ 315 h 400"/>
              <a:gd name="T48" fmla="*/ 183 w 352"/>
              <a:gd name="T49" fmla="*/ 326 h 400"/>
              <a:gd name="T50" fmla="*/ 169 w 352"/>
              <a:gd name="T51" fmla="*/ 344 h 400"/>
              <a:gd name="T52" fmla="*/ 147 w 352"/>
              <a:gd name="T53" fmla="*/ 322 h 400"/>
              <a:gd name="T54" fmla="*/ 122 w 352"/>
              <a:gd name="T55" fmla="*/ 300 h 400"/>
              <a:gd name="T56" fmla="*/ 155 w 352"/>
              <a:gd name="T57" fmla="*/ 280 h 400"/>
              <a:gd name="T58" fmla="*/ 169 w 352"/>
              <a:gd name="T59" fmla="*/ 301 h 400"/>
              <a:gd name="T60" fmla="*/ 142 w 352"/>
              <a:gd name="T61" fmla="*/ 258 h 400"/>
              <a:gd name="T62" fmla="*/ 122 w 352"/>
              <a:gd name="T63" fmla="*/ 225 h 400"/>
              <a:gd name="T64" fmla="*/ 169 w 352"/>
              <a:gd name="T65" fmla="*/ 184 h 400"/>
              <a:gd name="T66" fmla="*/ 183 w 352"/>
              <a:gd name="T67" fmla="*/ 175 h 400"/>
              <a:gd name="T68" fmla="*/ 215 w 352"/>
              <a:gd name="T69" fmla="*/ 194 h 400"/>
              <a:gd name="T70" fmla="*/ 195 w 352"/>
              <a:gd name="T71" fmla="*/ 223 h 400"/>
              <a:gd name="T72" fmla="*/ 183 w 352"/>
              <a:gd name="T73" fmla="*/ 209 h 400"/>
              <a:gd name="T74" fmla="*/ 221 w 352"/>
              <a:gd name="T75" fmla="*/ 252 h 400"/>
              <a:gd name="T76" fmla="*/ 230 w 352"/>
              <a:gd name="T77" fmla="*/ 301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2" h="400">
                <a:moveTo>
                  <a:pt x="343" y="268"/>
                </a:moveTo>
                <a:cubicBezTo>
                  <a:pt x="339" y="245"/>
                  <a:pt x="331" y="231"/>
                  <a:pt x="319" y="209"/>
                </a:cubicBezTo>
                <a:cubicBezTo>
                  <a:pt x="308" y="192"/>
                  <a:pt x="288" y="172"/>
                  <a:pt x="273" y="160"/>
                </a:cubicBezTo>
                <a:cubicBezTo>
                  <a:pt x="262" y="151"/>
                  <a:pt x="249" y="143"/>
                  <a:pt x="238" y="134"/>
                </a:cubicBezTo>
                <a:cubicBezTo>
                  <a:pt x="241" y="134"/>
                  <a:pt x="241" y="134"/>
                  <a:pt x="241" y="134"/>
                </a:cubicBezTo>
                <a:cubicBezTo>
                  <a:pt x="251" y="134"/>
                  <a:pt x="251" y="134"/>
                  <a:pt x="251" y="134"/>
                </a:cubicBezTo>
                <a:cubicBezTo>
                  <a:pt x="258" y="134"/>
                  <a:pt x="266" y="134"/>
                  <a:pt x="274" y="133"/>
                </a:cubicBezTo>
                <a:cubicBezTo>
                  <a:pt x="283" y="132"/>
                  <a:pt x="306" y="128"/>
                  <a:pt x="313" y="114"/>
                </a:cubicBezTo>
                <a:cubicBezTo>
                  <a:pt x="318" y="104"/>
                  <a:pt x="314" y="99"/>
                  <a:pt x="311" y="97"/>
                </a:cubicBezTo>
                <a:cubicBezTo>
                  <a:pt x="306" y="93"/>
                  <a:pt x="295" y="94"/>
                  <a:pt x="283" y="96"/>
                </a:cubicBezTo>
                <a:cubicBezTo>
                  <a:pt x="288" y="92"/>
                  <a:pt x="291" y="88"/>
                  <a:pt x="292" y="84"/>
                </a:cubicBezTo>
                <a:cubicBezTo>
                  <a:pt x="292" y="84"/>
                  <a:pt x="292" y="83"/>
                  <a:pt x="292" y="82"/>
                </a:cubicBezTo>
                <a:cubicBezTo>
                  <a:pt x="292" y="80"/>
                  <a:pt x="292" y="78"/>
                  <a:pt x="290" y="76"/>
                </a:cubicBezTo>
                <a:cubicBezTo>
                  <a:pt x="289" y="75"/>
                  <a:pt x="289" y="75"/>
                  <a:pt x="289" y="75"/>
                </a:cubicBezTo>
                <a:cubicBezTo>
                  <a:pt x="287" y="74"/>
                  <a:pt x="287" y="74"/>
                  <a:pt x="287" y="74"/>
                </a:cubicBezTo>
                <a:cubicBezTo>
                  <a:pt x="272" y="72"/>
                  <a:pt x="251" y="83"/>
                  <a:pt x="237" y="97"/>
                </a:cubicBezTo>
                <a:cubicBezTo>
                  <a:pt x="252" y="77"/>
                  <a:pt x="280" y="51"/>
                  <a:pt x="285" y="30"/>
                </a:cubicBezTo>
                <a:cubicBezTo>
                  <a:pt x="266" y="29"/>
                  <a:pt x="247" y="25"/>
                  <a:pt x="231" y="16"/>
                </a:cubicBezTo>
                <a:cubicBezTo>
                  <a:pt x="216" y="8"/>
                  <a:pt x="209" y="0"/>
                  <a:pt x="191" y="3"/>
                </a:cubicBezTo>
                <a:cubicBezTo>
                  <a:pt x="174" y="5"/>
                  <a:pt x="158" y="13"/>
                  <a:pt x="142" y="17"/>
                </a:cubicBezTo>
                <a:cubicBezTo>
                  <a:pt x="124" y="22"/>
                  <a:pt x="108" y="15"/>
                  <a:pt x="90" y="18"/>
                </a:cubicBezTo>
                <a:cubicBezTo>
                  <a:pt x="87" y="49"/>
                  <a:pt x="125" y="79"/>
                  <a:pt x="136" y="108"/>
                </a:cubicBezTo>
                <a:cubicBezTo>
                  <a:pt x="131" y="109"/>
                  <a:pt x="126" y="110"/>
                  <a:pt x="121" y="112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18" y="113"/>
                  <a:pt x="115" y="114"/>
                  <a:pt x="114" y="116"/>
                </a:cubicBezTo>
                <a:cubicBezTo>
                  <a:pt x="111" y="119"/>
                  <a:pt x="111" y="119"/>
                  <a:pt x="111" y="119"/>
                </a:cubicBezTo>
                <a:cubicBezTo>
                  <a:pt x="113" y="123"/>
                  <a:pt x="113" y="123"/>
                  <a:pt x="113" y="123"/>
                </a:cubicBezTo>
                <a:cubicBezTo>
                  <a:pt x="116" y="127"/>
                  <a:pt x="120" y="129"/>
                  <a:pt x="127" y="130"/>
                </a:cubicBezTo>
                <a:cubicBezTo>
                  <a:pt x="113" y="139"/>
                  <a:pt x="96" y="149"/>
                  <a:pt x="84" y="159"/>
                </a:cubicBezTo>
                <a:cubicBezTo>
                  <a:pt x="69" y="172"/>
                  <a:pt x="46" y="198"/>
                  <a:pt x="34" y="214"/>
                </a:cubicBezTo>
                <a:cubicBezTo>
                  <a:pt x="13" y="240"/>
                  <a:pt x="0" y="275"/>
                  <a:pt x="6" y="307"/>
                </a:cubicBezTo>
                <a:cubicBezTo>
                  <a:pt x="18" y="370"/>
                  <a:pt x="92" y="391"/>
                  <a:pt x="149" y="391"/>
                </a:cubicBezTo>
                <a:cubicBezTo>
                  <a:pt x="212" y="391"/>
                  <a:pt x="293" y="400"/>
                  <a:pt x="335" y="348"/>
                </a:cubicBezTo>
                <a:cubicBezTo>
                  <a:pt x="352" y="327"/>
                  <a:pt x="347" y="295"/>
                  <a:pt x="343" y="268"/>
                </a:cubicBezTo>
                <a:close/>
                <a:moveTo>
                  <a:pt x="305" y="105"/>
                </a:moveTo>
                <a:cubicBezTo>
                  <a:pt x="305" y="105"/>
                  <a:pt x="305" y="106"/>
                  <a:pt x="303" y="109"/>
                </a:cubicBezTo>
                <a:cubicBezTo>
                  <a:pt x="299" y="117"/>
                  <a:pt x="284" y="121"/>
                  <a:pt x="273" y="123"/>
                </a:cubicBezTo>
                <a:cubicBezTo>
                  <a:pt x="266" y="124"/>
                  <a:pt x="258" y="124"/>
                  <a:pt x="251" y="123"/>
                </a:cubicBezTo>
                <a:cubicBezTo>
                  <a:pt x="243" y="123"/>
                  <a:pt x="243" y="123"/>
                  <a:pt x="243" y="123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63" y="112"/>
                  <a:pt x="300" y="101"/>
                  <a:pt x="305" y="105"/>
                </a:cubicBezTo>
                <a:close/>
                <a:moveTo>
                  <a:pt x="280" y="85"/>
                </a:moveTo>
                <a:cubicBezTo>
                  <a:pt x="275" y="90"/>
                  <a:pt x="260" y="99"/>
                  <a:pt x="251" y="104"/>
                </a:cubicBezTo>
                <a:cubicBezTo>
                  <a:pt x="247" y="106"/>
                  <a:pt x="243" y="108"/>
                  <a:pt x="239" y="111"/>
                </a:cubicBezTo>
                <a:cubicBezTo>
                  <a:pt x="239" y="111"/>
                  <a:pt x="239" y="111"/>
                  <a:pt x="239" y="111"/>
                </a:cubicBezTo>
                <a:cubicBezTo>
                  <a:pt x="249" y="98"/>
                  <a:pt x="267" y="86"/>
                  <a:pt x="280" y="85"/>
                </a:cubicBezTo>
                <a:close/>
                <a:moveTo>
                  <a:pt x="230" y="301"/>
                </a:moveTo>
                <a:cubicBezTo>
                  <a:pt x="227" y="306"/>
                  <a:pt x="223" y="311"/>
                  <a:pt x="218" y="315"/>
                </a:cubicBezTo>
                <a:cubicBezTo>
                  <a:pt x="213" y="319"/>
                  <a:pt x="208" y="322"/>
                  <a:pt x="203" y="323"/>
                </a:cubicBezTo>
                <a:cubicBezTo>
                  <a:pt x="197" y="325"/>
                  <a:pt x="191" y="326"/>
                  <a:pt x="183" y="326"/>
                </a:cubicBezTo>
                <a:cubicBezTo>
                  <a:pt x="183" y="344"/>
                  <a:pt x="183" y="344"/>
                  <a:pt x="183" y="344"/>
                </a:cubicBezTo>
                <a:cubicBezTo>
                  <a:pt x="169" y="344"/>
                  <a:pt x="169" y="344"/>
                  <a:pt x="169" y="344"/>
                </a:cubicBezTo>
                <a:cubicBezTo>
                  <a:pt x="169" y="326"/>
                  <a:pt x="169" y="326"/>
                  <a:pt x="169" y="326"/>
                </a:cubicBezTo>
                <a:cubicBezTo>
                  <a:pt x="160" y="326"/>
                  <a:pt x="152" y="324"/>
                  <a:pt x="147" y="322"/>
                </a:cubicBezTo>
                <a:cubicBezTo>
                  <a:pt x="141" y="320"/>
                  <a:pt x="136" y="317"/>
                  <a:pt x="132" y="313"/>
                </a:cubicBezTo>
                <a:cubicBezTo>
                  <a:pt x="127" y="309"/>
                  <a:pt x="124" y="305"/>
                  <a:pt x="122" y="300"/>
                </a:cubicBezTo>
                <a:cubicBezTo>
                  <a:pt x="120" y="296"/>
                  <a:pt x="118" y="291"/>
                  <a:pt x="117" y="284"/>
                </a:cubicBezTo>
                <a:cubicBezTo>
                  <a:pt x="155" y="280"/>
                  <a:pt x="155" y="280"/>
                  <a:pt x="155" y="280"/>
                </a:cubicBezTo>
                <a:cubicBezTo>
                  <a:pt x="156" y="286"/>
                  <a:pt x="158" y="291"/>
                  <a:pt x="160" y="293"/>
                </a:cubicBezTo>
                <a:cubicBezTo>
                  <a:pt x="162" y="296"/>
                  <a:pt x="165" y="299"/>
                  <a:pt x="169" y="301"/>
                </a:cubicBezTo>
                <a:cubicBezTo>
                  <a:pt x="169" y="267"/>
                  <a:pt x="169" y="267"/>
                  <a:pt x="169" y="267"/>
                </a:cubicBezTo>
                <a:cubicBezTo>
                  <a:pt x="156" y="264"/>
                  <a:pt x="147" y="261"/>
                  <a:pt x="142" y="258"/>
                </a:cubicBezTo>
                <a:cubicBezTo>
                  <a:pt x="137" y="255"/>
                  <a:pt x="132" y="251"/>
                  <a:pt x="128" y="246"/>
                </a:cubicBezTo>
                <a:cubicBezTo>
                  <a:pt x="124" y="240"/>
                  <a:pt x="122" y="233"/>
                  <a:pt x="122" y="225"/>
                </a:cubicBezTo>
                <a:cubicBezTo>
                  <a:pt x="122" y="213"/>
                  <a:pt x="126" y="204"/>
                  <a:pt x="134" y="196"/>
                </a:cubicBezTo>
                <a:cubicBezTo>
                  <a:pt x="142" y="189"/>
                  <a:pt x="154" y="185"/>
                  <a:pt x="169" y="184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83" y="175"/>
                  <a:pt x="183" y="175"/>
                  <a:pt x="183" y="175"/>
                </a:cubicBezTo>
                <a:cubicBezTo>
                  <a:pt x="183" y="184"/>
                  <a:pt x="183" y="184"/>
                  <a:pt x="183" y="184"/>
                </a:cubicBezTo>
                <a:cubicBezTo>
                  <a:pt x="197" y="185"/>
                  <a:pt x="208" y="188"/>
                  <a:pt x="215" y="194"/>
                </a:cubicBezTo>
                <a:cubicBezTo>
                  <a:pt x="223" y="200"/>
                  <a:pt x="228" y="208"/>
                  <a:pt x="230" y="218"/>
                </a:cubicBezTo>
                <a:cubicBezTo>
                  <a:pt x="195" y="223"/>
                  <a:pt x="195" y="223"/>
                  <a:pt x="195" y="223"/>
                </a:cubicBezTo>
                <a:cubicBezTo>
                  <a:pt x="193" y="219"/>
                  <a:pt x="191" y="216"/>
                  <a:pt x="190" y="214"/>
                </a:cubicBezTo>
                <a:cubicBezTo>
                  <a:pt x="189" y="212"/>
                  <a:pt x="186" y="211"/>
                  <a:pt x="183" y="209"/>
                </a:cubicBezTo>
                <a:cubicBezTo>
                  <a:pt x="183" y="236"/>
                  <a:pt x="183" y="236"/>
                  <a:pt x="183" y="236"/>
                </a:cubicBezTo>
                <a:cubicBezTo>
                  <a:pt x="202" y="241"/>
                  <a:pt x="215" y="247"/>
                  <a:pt x="221" y="252"/>
                </a:cubicBezTo>
                <a:cubicBezTo>
                  <a:pt x="230" y="260"/>
                  <a:pt x="234" y="270"/>
                  <a:pt x="234" y="282"/>
                </a:cubicBezTo>
                <a:cubicBezTo>
                  <a:pt x="234" y="288"/>
                  <a:pt x="233" y="295"/>
                  <a:pt x="230" y="301"/>
                </a:cubicBez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500"/>
          </a:p>
        </p:txBody>
      </p:sp>
      <p:sp>
        <p:nvSpPr>
          <p:cNvPr id="13" name="淘宝店chenying0907出品 910"/>
          <p:cNvSpPr/>
          <p:nvPr/>
        </p:nvSpPr>
        <p:spPr bwMode="auto">
          <a:xfrm>
            <a:off x="5267095" y="2290618"/>
            <a:ext cx="722434" cy="729057"/>
          </a:xfrm>
          <a:custGeom>
            <a:avLst/>
            <a:gdLst>
              <a:gd name="T0" fmla="*/ 140 w 280"/>
              <a:gd name="T1" fmla="*/ 0 h 283"/>
              <a:gd name="T2" fmla="*/ 0 w 280"/>
              <a:gd name="T3" fmla="*/ 122 h 283"/>
              <a:gd name="T4" fmla="*/ 34 w 280"/>
              <a:gd name="T5" fmla="*/ 104 h 283"/>
              <a:gd name="T6" fmla="*/ 70 w 280"/>
              <a:gd name="T7" fmla="*/ 124 h 283"/>
              <a:gd name="T8" fmla="*/ 105 w 280"/>
              <a:gd name="T9" fmla="*/ 104 h 283"/>
              <a:gd name="T10" fmla="*/ 135 w 280"/>
              <a:gd name="T11" fmla="*/ 117 h 283"/>
              <a:gd name="T12" fmla="*/ 135 w 280"/>
              <a:gd name="T13" fmla="*/ 194 h 283"/>
              <a:gd name="T14" fmla="*/ 129 w 280"/>
              <a:gd name="T15" fmla="*/ 194 h 283"/>
              <a:gd name="T16" fmla="*/ 129 w 280"/>
              <a:gd name="T17" fmla="*/ 222 h 283"/>
              <a:gd name="T18" fmla="*/ 129 w 280"/>
              <a:gd name="T19" fmla="*/ 250 h 283"/>
              <a:gd name="T20" fmla="*/ 127 w 280"/>
              <a:gd name="T21" fmla="*/ 259 h 283"/>
              <a:gd name="T22" fmla="*/ 117 w 280"/>
              <a:gd name="T23" fmla="*/ 264 h 283"/>
              <a:gd name="T24" fmla="*/ 113 w 280"/>
              <a:gd name="T25" fmla="*/ 264 h 283"/>
              <a:gd name="T26" fmla="*/ 107 w 280"/>
              <a:gd name="T27" fmla="*/ 261 h 283"/>
              <a:gd name="T28" fmla="*/ 105 w 280"/>
              <a:gd name="T29" fmla="*/ 257 h 283"/>
              <a:gd name="T30" fmla="*/ 104 w 280"/>
              <a:gd name="T31" fmla="*/ 251 h 283"/>
              <a:gd name="T32" fmla="*/ 101 w 280"/>
              <a:gd name="T33" fmla="*/ 244 h 283"/>
              <a:gd name="T34" fmla="*/ 93 w 280"/>
              <a:gd name="T35" fmla="*/ 240 h 283"/>
              <a:gd name="T36" fmla="*/ 86 w 280"/>
              <a:gd name="T37" fmla="*/ 243 h 283"/>
              <a:gd name="T38" fmla="*/ 83 w 280"/>
              <a:gd name="T39" fmla="*/ 251 h 283"/>
              <a:gd name="T40" fmla="*/ 85 w 280"/>
              <a:gd name="T41" fmla="*/ 264 h 283"/>
              <a:gd name="T42" fmla="*/ 91 w 280"/>
              <a:gd name="T43" fmla="*/ 274 h 283"/>
              <a:gd name="T44" fmla="*/ 107 w 280"/>
              <a:gd name="T45" fmla="*/ 282 h 283"/>
              <a:gd name="T46" fmla="*/ 117 w 280"/>
              <a:gd name="T47" fmla="*/ 283 h 283"/>
              <a:gd name="T48" fmla="*/ 117 w 280"/>
              <a:gd name="T49" fmla="*/ 283 h 283"/>
              <a:gd name="T50" fmla="*/ 117 w 280"/>
              <a:gd name="T51" fmla="*/ 283 h 283"/>
              <a:gd name="T52" fmla="*/ 117 w 280"/>
              <a:gd name="T53" fmla="*/ 283 h 283"/>
              <a:gd name="T54" fmla="*/ 117 w 280"/>
              <a:gd name="T55" fmla="*/ 283 h 283"/>
              <a:gd name="T56" fmla="*/ 117 w 280"/>
              <a:gd name="T57" fmla="*/ 283 h 283"/>
              <a:gd name="T58" fmla="*/ 117 w 280"/>
              <a:gd name="T59" fmla="*/ 283 h 283"/>
              <a:gd name="T60" fmla="*/ 117 w 280"/>
              <a:gd name="T61" fmla="*/ 283 h 283"/>
              <a:gd name="T62" fmla="*/ 143 w 280"/>
              <a:gd name="T63" fmla="*/ 272 h 283"/>
              <a:gd name="T64" fmla="*/ 151 w 280"/>
              <a:gd name="T65" fmla="*/ 250 h 283"/>
              <a:gd name="T66" fmla="*/ 151 w 280"/>
              <a:gd name="T67" fmla="*/ 250 h 283"/>
              <a:gd name="T68" fmla="*/ 151 w 280"/>
              <a:gd name="T69" fmla="*/ 250 h 283"/>
              <a:gd name="T70" fmla="*/ 151 w 280"/>
              <a:gd name="T71" fmla="*/ 222 h 283"/>
              <a:gd name="T72" fmla="*/ 151 w 280"/>
              <a:gd name="T73" fmla="*/ 194 h 283"/>
              <a:gd name="T74" fmla="*/ 145 w 280"/>
              <a:gd name="T75" fmla="*/ 194 h 283"/>
              <a:gd name="T76" fmla="*/ 145 w 280"/>
              <a:gd name="T77" fmla="*/ 117 h 283"/>
              <a:gd name="T78" fmla="*/ 175 w 280"/>
              <a:gd name="T79" fmla="*/ 105 h 283"/>
              <a:gd name="T80" fmla="*/ 210 w 280"/>
              <a:gd name="T81" fmla="*/ 124 h 283"/>
              <a:gd name="T82" fmla="*/ 246 w 280"/>
              <a:gd name="T83" fmla="*/ 105 h 283"/>
              <a:gd name="T84" fmla="*/ 280 w 280"/>
              <a:gd name="T85" fmla="*/ 123 h 283"/>
              <a:gd name="T86" fmla="*/ 140 w 280"/>
              <a:gd name="T87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0" h="283">
                <a:moveTo>
                  <a:pt x="140" y="0"/>
                </a:moveTo>
                <a:cubicBezTo>
                  <a:pt x="68" y="0"/>
                  <a:pt x="9" y="54"/>
                  <a:pt x="0" y="122"/>
                </a:cubicBezTo>
                <a:cubicBezTo>
                  <a:pt x="7" y="112"/>
                  <a:pt x="20" y="104"/>
                  <a:pt x="34" y="104"/>
                </a:cubicBezTo>
                <a:cubicBezTo>
                  <a:pt x="50" y="104"/>
                  <a:pt x="63" y="112"/>
                  <a:pt x="70" y="124"/>
                </a:cubicBezTo>
                <a:cubicBezTo>
                  <a:pt x="76" y="113"/>
                  <a:pt x="89" y="104"/>
                  <a:pt x="105" y="104"/>
                </a:cubicBezTo>
                <a:cubicBezTo>
                  <a:pt x="117" y="104"/>
                  <a:pt x="128" y="110"/>
                  <a:pt x="135" y="117"/>
                </a:cubicBezTo>
                <a:cubicBezTo>
                  <a:pt x="135" y="194"/>
                  <a:pt x="135" y="194"/>
                  <a:pt x="135" y="194"/>
                </a:cubicBezTo>
                <a:cubicBezTo>
                  <a:pt x="129" y="194"/>
                  <a:pt x="129" y="194"/>
                  <a:pt x="129" y="194"/>
                </a:cubicBezTo>
                <a:cubicBezTo>
                  <a:pt x="129" y="194"/>
                  <a:pt x="129" y="208"/>
                  <a:pt x="129" y="222"/>
                </a:cubicBezTo>
                <a:cubicBezTo>
                  <a:pt x="129" y="236"/>
                  <a:pt x="129" y="250"/>
                  <a:pt x="129" y="250"/>
                </a:cubicBezTo>
                <a:cubicBezTo>
                  <a:pt x="129" y="252"/>
                  <a:pt x="129" y="256"/>
                  <a:pt x="127" y="259"/>
                </a:cubicBezTo>
                <a:cubicBezTo>
                  <a:pt x="125" y="262"/>
                  <a:pt x="122" y="264"/>
                  <a:pt x="117" y="264"/>
                </a:cubicBezTo>
                <a:cubicBezTo>
                  <a:pt x="116" y="264"/>
                  <a:pt x="115" y="264"/>
                  <a:pt x="113" y="264"/>
                </a:cubicBezTo>
                <a:cubicBezTo>
                  <a:pt x="111" y="263"/>
                  <a:pt x="109" y="262"/>
                  <a:pt x="107" y="261"/>
                </a:cubicBezTo>
                <a:cubicBezTo>
                  <a:pt x="106" y="259"/>
                  <a:pt x="106" y="258"/>
                  <a:pt x="105" y="257"/>
                </a:cubicBezTo>
                <a:cubicBezTo>
                  <a:pt x="104" y="255"/>
                  <a:pt x="104" y="253"/>
                  <a:pt x="104" y="251"/>
                </a:cubicBezTo>
                <a:cubicBezTo>
                  <a:pt x="104" y="248"/>
                  <a:pt x="103" y="245"/>
                  <a:pt x="101" y="244"/>
                </a:cubicBezTo>
                <a:cubicBezTo>
                  <a:pt x="99" y="242"/>
                  <a:pt x="96" y="240"/>
                  <a:pt x="93" y="240"/>
                </a:cubicBezTo>
                <a:cubicBezTo>
                  <a:pt x="90" y="240"/>
                  <a:pt x="88" y="242"/>
                  <a:pt x="86" y="243"/>
                </a:cubicBezTo>
                <a:cubicBezTo>
                  <a:pt x="84" y="245"/>
                  <a:pt x="83" y="248"/>
                  <a:pt x="83" y="251"/>
                </a:cubicBezTo>
                <a:cubicBezTo>
                  <a:pt x="83" y="256"/>
                  <a:pt x="83" y="260"/>
                  <a:pt x="85" y="264"/>
                </a:cubicBezTo>
                <a:cubicBezTo>
                  <a:pt x="86" y="267"/>
                  <a:pt x="88" y="271"/>
                  <a:pt x="91" y="274"/>
                </a:cubicBezTo>
                <a:cubicBezTo>
                  <a:pt x="96" y="278"/>
                  <a:pt x="102" y="281"/>
                  <a:pt x="107" y="282"/>
                </a:cubicBezTo>
                <a:cubicBezTo>
                  <a:pt x="112" y="283"/>
                  <a:pt x="116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29" y="283"/>
                  <a:pt x="137" y="278"/>
                  <a:pt x="143" y="272"/>
                </a:cubicBezTo>
                <a:cubicBezTo>
                  <a:pt x="148" y="265"/>
                  <a:pt x="150" y="257"/>
                  <a:pt x="151" y="250"/>
                </a:cubicBezTo>
                <a:cubicBezTo>
                  <a:pt x="151" y="250"/>
                  <a:pt x="151" y="250"/>
                  <a:pt x="151" y="250"/>
                </a:cubicBezTo>
                <a:cubicBezTo>
                  <a:pt x="151" y="250"/>
                  <a:pt x="151" y="250"/>
                  <a:pt x="151" y="250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1" y="194"/>
                  <a:pt x="151" y="194"/>
                  <a:pt x="151" y="194"/>
                </a:cubicBezTo>
                <a:cubicBezTo>
                  <a:pt x="145" y="194"/>
                  <a:pt x="145" y="194"/>
                  <a:pt x="145" y="194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52" y="109"/>
                  <a:pt x="163" y="104"/>
                  <a:pt x="175" y="105"/>
                </a:cubicBezTo>
                <a:cubicBezTo>
                  <a:pt x="191" y="105"/>
                  <a:pt x="204" y="113"/>
                  <a:pt x="210" y="124"/>
                </a:cubicBezTo>
                <a:cubicBezTo>
                  <a:pt x="217" y="113"/>
                  <a:pt x="230" y="105"/>
                  <a:pt x="246" y="105"/>
                </a:cubicBezTo>
                <a:cubicBezTo>
                  <a:pt x="260" y="105"/>
                  <a:pt x="273" y="112"/>
                  <a:pt x="280" y="123"/>
                </a:cubicBezTo>
                <a:cubicBezTo>
                  <a:pt x="271" y="54"/>
                  <a:pt x="212" y="0"/>
                  <a:pt x="140" y="0"/>
                </a:cubicBez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500"/>
          </a:p>
        </p:txBody>
      </p:sp>
      <p:sp>
        <p:nvSpPr>
          <p:cNvPr id="14" name="淘宝店chenying0907出品 307"/>
          <p:cNvSpPr>
            <a:spLocks noChangeAspect="1" noEditPoints="1"/>
          </p:cNvSpPr>
          <p:nvPr/>
        </p:nvSpPr>
        <p:spPr bwMode="auto">
          <a:xfrm>
            <a:off x="6183749" y="3177753"/>
            <a:ext cx="506814" cy="740501"/>
          </a:xfrm>
          <a:custGeom>
            <a:avLst/>
            <a:gdLst>
              <a:gd name="T0" fmla="*/ 151 w 243"/>
              <a:gd name="T1" fmla="*/ 4 h 354"/>
              <a:gd name="T2" fmla="*/ 236 w 243"/>
              <a:gd name="T3" fmla="*/ 91 h 354"/>
              <a:gd name="T4" fmla="*/ 212 w 243"/>
              <a:gd name="T5" fmla="*/ 202 h 354"/>
              <a:gd name="T6" fmla="*/ 201 w 243"/>
              <a:gd name="T7" fmla="*/ 243 h 354"/>
              <a:gd name="T8" fmla="*/ 199 w 243"/>
              <a:gd name="T9" fmla="*/ 276 h 354"/>
              <a:gd name="T10" fmla="*/ 183 w 243"/>
              <a:gd name="T11" fmla="*/ 322 h 354"/>
              <a:gd name="T12" fmla="*/ 143 w 243"/>
              <a:gd name="T13" fmla="*/ 354 h 354"/>
              <a:gd name="T14" fmla="*/ 63 w 243"/>
              <a:gd name="T15" fmla="*/ 328 h 354"/>
              <a:gd name="T16" fmla="*/ 43 w 243"/>
              <a:gd name="T17" fmla="*/ 281 h 354"/>
              <a:gd name="T18" fmla="*/ 43 w 243"/>
              <a:gd name="T19" fmla="*/ 253 h 354"/>
              <a:gd name="T20" fmla="*/ 39 w 243"/>
              <a:gd name="T21" fmla="*/ 231 h 354"/>
              <a:gd name="T22" fmla="*/ 10 w 243"/>
              <a:gd name="T23" fmla="*/ 163 h 354"/>
              <a:gd name="T24" fmla="*/ 74 w 243"/>
              <a:gd name="T25" fmla="*/ 10 h 354"/>
              <a:gd name="T26" fmla="*/ 114 w 243"/>
              <a:gd name="T27" fmla="*/ 0 h 354"/>
              <a:gd name="T28" fmla="*/ 121 w 243"/>
              <a:gd name="T29" fmla="*/ 245 h 354"/>
              <a:gd name="T30" fmla="*/ 180 w 243"/>
              <a:gd name="T31" fmla="*/ 233 h 354"/>
              <a:gd name="T32" fmla="*/ 205 w 243"/>
              <a:gd name="T33" fmla="*/ 168 h 354"/>
              <a:gd name="T34" fmla="*/ 182 w 243"/>
              <a:gd name="T35" fmla="*/ 44 h 354"/>
              <a:gd name="T36" fmla="*/ 26 w 243"/>
              <a:gd name="T37" fmla="*/ 138 h 354"/>
              <a:gd name="T38" fmla="*/ 62 w 243"/>
              <a:gd name="T39" fmla="*/ 235 h 354"/>
              <a:gd name="T40" fmla="*/ 121 w 243"/>
              <a:gd name="T41" fmla="*/ 245 h 354"/>
              <a:gd name="T42" fmla="*/ 74 w 243"/>
              <a:gd name="T43" fmla="*/ 254 h 354"/>
              <a:gd name="T44" fmla="*/ 74 w 243"/>
              <a:gd name="T45" fmla="*/ 274 h 354"/>
              <a:gd name="T46" fmla="*/ 169 w 243"/>
              <a:gd name="T47" fmla="*/ 274 h 354"/>
              <a:gd name="T48" fmla="*/ 169 w 243"/>
              <a:gd name="T49" fmla="*/ 254 h 354"/>
              <a:gd name="T50" fmla="*/ 121 w 243"/>
              <a:gd name="T51" fmla="*/ 283 h 354"/>
              <a:gd name="T52" fmla="*/ 64 w 243"/>
              <a:gd name="T53" fmla="*/ 289 h 354"/>
              <a:gd name="T54" fmla="*/ 140 w 243"/>
              <a:gd name="T55" fmla="*/ 303 h 354"/>
              <a:gd name="T56" fmla="*/ 178 w 243"/>
              <a:gd name="T57" fmla="*/ 297 h 354"/>
              <a:gd name="T58" fmla="*/ 121 w 243"/>
              <a:gd name="T59" fmla="*/ 283 h 354"/>
              <a:gd name="T60" fmla="*/ 100 w 243"/>
              <a:gd name="T61" fmla="*/ 332 h 354"/>
              <a:gd name="T62" fmla="*/ 159 w 243"/>
              <a:gd name="T63" fmla="*/ 313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3" h="354">
                <a:moveTo>
                  <a:pt x="128" y="0"/>
                </a:moveTo>
                <a:cubicBezTo>
                  <a:pt x="136" y="1"/>
                  <a:pt x="144" y="2"/>
                  <a:pt x="151" y="4"/>
                </a:cubicBezTo>
                <a:cubicBezTo>
                  <a:pt x="172" y="9"/>
                  <a:pt x="190" y="20"/>
                  <a:pt x="205" y="35"/>
                </a:cubicBezTo>
                <a:cubicBezTo>
                  <a:pt x="221" y="51"/>
                  <a:pt x="231" y="69"/>
                  <a:pt x="236" y="91"/>
                </a:cubicBezTo>
                <a:cubicBezTo>
                  <a:pt x="243" y="121"/>
                  <a:pt x="240" y="149"/>
                  <a:pt x="225" y="177"/>
                </a:cubicBezTo>
                <a:cubicBezTo>
                  <a:pt x="221" y="185"/>
                  <a:pt x="216" y="194"/>
                  <a:pt x="212" y="202"/>
                </a:cubicBezTo>
                <a:cubicBezTo>
                  <a:pt x="206" y="214"/>
                  <a:pt x="203" y="226"/>
                  <a:pt x="202" y="238"/>
                </a:cubicBezTo>
                <a:cubicBezTo>
                  <a:pt x="202" y="240"/>
                  <a:pt x="201" y="241"/>
                  <a:pt x="201" y="243"/>
                </a:cubicBezTo>
                <a:cubicBezTo>
                  <a:pt x="200" y="246"/>
                  <a:pt x="200" y="255"/>
                  <a:pt x="200" y="258"/>
                </a:cubicBezTo>
                <a:cubicBezTo>
                  <a:pt x="202" y="264"/>
                  <a:pt x="201" y="270"/>
                  <a:pt x="199" y="276"/>
                </a:cubicBezTo>
                <a:cubicBezTo>
                  <a:pt x="198" y="278"/>
                  <a:pt x="198" y="279"/>
                  <a:pt x="199" y="281"/>
                </a:cubicBezTo>
                <a:cubicBezTo>
                  <a:pt x="205" y="297"/>
                  <a:pt x="198" y="314"/>
                  <a:pt x="183" y="322"/>
                </a:cubicBezTo>
                <a:cubicBezTo>
                  <a:pt x="181" y="322"/>
                  <a:pt x="180" y="324"/>
                  <a:pt x="180" y="325"/>
                </a:cubicBezTo>
                <a:cubicBezTo>
                  <a:pt x="173" y="342"/>
                  <a:pt x="161" y="353"/>
                  <a:pt x="143" y="354"/>
                </a:cubicBezTo>
                <a:cubicBezTo>
                  <a:pt x="127" y="354"/>
                  <a:pt x="111" y="354"/>
                  <a:pt x="96" y="353"/>
                </a:cubicBezTo>
                <a:cubicBezTo>
                  <a:pt x="80" y="352"/>
                  <a:pt x="69" y="342"/>
                  <a:pt x="63" y="328"/>
                </a:cubicBezTo>
                <a:cubicBezTo>
                  <a:pt x="62" y="324"/>
                  <a:pt x="60" y="322"/>
                  <a:pt x="57" y="321"/>
                </a:cubicBezTo>
                <a:cubicBezTo>
                  <a:pt x="43" y="313"/>
                  <a:pt x="37" y="296"/>
                  <a:pt x="43" y="281"/>
                </a:cubicBezTo>
                <a:cubicBezTo>
                  <a:pt x="44" y="279"/>
                  <a:pt x="44" y="278"/>
                  <a:pt x="43" y="276"/>
                </a:cubicBezTo>
                <a:cubicBezTo>
                  <a:pt x="40" y="268"/>
                  <a:pt x="40" y="261"/>
                  <a:pt x="43" y="253"/>
                </a:cubicBezTo>
                <a:cubicBezTo>
                  <a:pt x="43" y="252"/>
                  <a:pt x="43" y="250"/>
                  <a:pt x="43" y="248"/>
                </a:cubicBezTo>
                <a:cubicBezTo>
                  <a:pt x="41" y="242"/>
                  <a:pt x="40" y="237"/>
                  <a:pt x="39" y="231"/>
                </a:cubicBezTo>
                <a:cubicBezTo>
                  <a:pt x="37" y="218"/>
                  <a:pt x="32" y="206"/>
                  <a:pt x="26" y="195"/>
                </a:cubicBezTo>
                <a:cubicBezTo>
                  <a:pt x="21" y="184"/>
                  <a:pt x="15" y="174"/>
                  <a:pt x="10" y="163"/>
                </a:cubicBezTo>
                <a:cubicBezTo>
                  <a:pt x="2" y="143"/>
                  <a:pt x="0" y="121"/>
                  <a:pt x="4" y="100"/>
                </a:cubicBezTo>
                <a:cubicBezTo>
                  <a:pt x="11" y="57"/>
                  <a:pt x="35" y="27"/>
                  <a:pt x="74" y="10"/>
                </a:cubicBezTo>
                <a:cubicBezTo>
                  <a:pt x="86" y="4"/>
                  <a:pt x="98" y="1"/>
                  <a:pt x="111" y="1"/>
                </a:cubicBezTo>
                <a:cubicBezTo>
                  <a:pt x="112" y="0"/>
                  <a:pt x="113" y="0"/>
                  <a:pt x="114" y="0"/>
                </a:cubicBezTo>
                <a:lnTo>
                  <a:pt x="128" y="0"/>
                </a:lnTo>
                <a:close/>
                <a:moveTo>
                  <a:pt x="121" y="245"/>
                </a:moveTo>
                <a:cubicBezTo>
                  <a:pt x="136" y="245"/>
                  <a:pt x="151" y="245"/>
                  <a:pt x="167" y="245"/>
                </a:cubicBezTo>
                <a:cubicBezTo>
                  <a:pt x="176" y="245"/>
                  <a:pt x="179" y="242"/>
                  <a:pt x="180" y="233"/>
                </a:cubicBezTo>
                <a:cubicBezTo>
                  <a:pt x="182" y="223"/>
                  <a:pt x="184" y="213"/>
                  <a:pt x="187" y="203"/>
                </a:cubicBezTo>
                <a:cubicBezTo>
                  <a:pt x="192" y="191"/>
                  <a:pt x="199" y="180"/>
                  <a:pt x="205" y="168"/>
                </a:cubicBezTo>
                <a:cubicBezTo>
                  <a:pt x="212" y="156"/>
                  <a:pt x="216" y="143"/>
                  <a:pt x="217" y="128"/>
                </a:cubicBezTo>
                <a:cubicBezTo>
                  <a:pt x="220" y="94"/>
                  <a:pt x="208" y="66"/>
                  <a:pt x="182" y="44"/>
                </a:cubicBezTo>
                <a:cubicBezTo>
                  <a:pt x="149" y="17"/>
                  <a:pt x="106" y="15"/>
                  <a:pt x="70" y="37"/>
                </a:cubicBezTo>
                <a:cubicBezTo>
                  <a:pt x="35" y="58"/>
                  <a:pt x="19" y="98"/>
                  <a:pt x="26" y="138"/>
                </a:cubicBezTo>
                <a:cubicBezTo>
                  <a:pt x="28" y="152"/>
                  <a:pt x="35" y="165"/>
                  <a:pt x="42" y="177"/>
                </a:cubicBezTo>
                <a:cubicBezTo>
                  <a:pt x="52" y="195"/>
                  <a:pt x="60" y="214"/>
                  <a:pt x="62" y="235"/>
                </a:cubicBezTo>
                <a:cubicBezTo>
                  <a:pt x="62" y="242"/>
                  <a:pt x="66" y="245"/>
                  <a:pt x="73" y="245"/>
                </a:cubicBezTo>
                <a:cubicBezTo>
                  <a:pt x="89" y="245"/>
                  <a:pt x="105" y="245"/>
                  <a:pt x="121" y="245"/>
                </a:cubicBezTo>
                <a:moveTo>
                  <a:pt x="121" y="254"/>
                </a:moveTo>
                <a:cubicBezTo>
                  <a:pt x="105" y="254"/>
                  <a:pt x="89" y="254"/>
                  <a:pt x="74" y="254"/>
                </a:cubicBezTo>
                <a:cubicBezTo>
                  <a:pt x="69" y="254"/>
                  <a:pt x="65" y="256"/>
                  <a:pt x="64" y="260"/>
                </a:cubicBezTo>
                <a:cubicBezTo>
                  <a:pt x="61" y="267"/>
                  <a:pt x="66" y="274"/>
                  <a:pt x="74" y="274"/>
                </a:cubicBezTo>
                <a:cubicBezTo>
                  <a:pt x="96" y="274"/>
                  <a:pt x="118" y="274"/>
                  <a:pt x="140" y="274"/>
                </a:cubicBezTo>
                <a:cubicBezTo>
                  <a:pt x="149" y="274"/>
                  <a:pt x="159" y="274"/>
                  <a:pt x="169" y="274"/>
                </a:cubicBezTo>
                <a:cubicBezTo>
                  <a:pt x="173" y="274"/>
                  <a:pt x="176" y="272"/>
                  <a:pt x="178" y="268"/>
                </a:cubicBezTo>
                <a:cubicBezTo>
                  <a:pt x="181" y="261"/>
                  <a:pt x="176" y="254"/>
                  <a:pt x="169" y="254"/>
                </a:cubicBezTo>
                <a:cubicBezTo>
                  <a:pt x="153" y="254"/>
                  <a:pt x="137" y="254"/>
                  <a:pt x="121" y="254"/>
                </a:cubicBezTo>
                <a:moveTo>
                  <a:pt x="121" y="283"/>
                </a:moveTo>
                <a:cubicBezTo>
                  <a:pt x="105" y="283"/>
                  <a:pt x="89" y="283"/>
                  <a:pt x="74" y="283"/>
                </a:cubicBezTo>
                <a:cubicBezTo>
                  <a:pt x="69" y="283"/>
                  <a:pt x="65" y="285"/>
                  <a:pt x="64" y="289"/>
                </a:cubicBezTo>
                <a:cubicBezTo>
                  <a:pt x="61" y="296"/>
                  <a:pt x="66" y="303"/>
                  <a:pt x="74" y="303"/>
                </a:cubicBezTo>
                <a:cubicBezTo>
                  <a:pt x="96" y="303"/>
                  <a:pt x="118" y="303"/>
                  <a:pt x="140" y="303"/>
                </a:cubicBezTo>
                <a:cubicBezTo>
                  <a:pt x="149" y="303"/>
                  <a:pt x="159" y="303"/>
                  <a:pt x="169" y="303"/>
                </a:cubicBezTo>
                <a:cubicBezTo>
                  <a:pt x="173" y="303"/>
                  <a:pt x="176" y="301"/>
                  <a:pt x="178" y="297"/>
                </a:cubicBezTo>
                <a:cubicBezTo>
                  <a:pt x="181" y="290"/>
                  <a:pt x="176" y="283"/>
                  <a:pt x="169" y="283"/>
                </a:cubicBezTo>
                <a:cubicBezTo>
                  <a:pt x="153" y="283"/>
                  <a:pt x="137" y="283"/>
                  <a:pt x="121" y="283"/>
                </a:cubicBezTo>
                <a:moveTo>
                  <a:pt x="82" y="313"/>
                </a:moveTo>
                <a:cubicBezTo>
                  <a:pt x="82" y="323"/>
                  <a:pt x="90" y="331"/>
                  <a:pt x="100" y="332"/>
                </a:cubicBezTo>
                <a:cubicBezTo>
                  <a:pt x="114" y="332"/>
                  <a:pt x="128" y="332"/>
                  <a:pt x="142" y="332"/>
                </a:cubicBezTo>
                <a:cubicBezTo>
                  <a:pt x="152" y="331"/>
                  <a:pt x="159" y="323"/>
                  <a:pt x="159" y="313"/>
                </a:cubicBezTo>
                <a:lnTo>
                  <a:pt x="82" y="313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500"/>
          </a:p>
        </p:txBody>
      </p:sp>
      <p:sp>
        <p:nvSpPr>
          <p:cNvPr id="15" name="淘宝店chenying0907出品 266"/>
          <p:cNvSpPr>
            <a:spLocks noChangeAspect="1" noEditPoints="1"/>
          </p:cNvSpPr>
          <p:nvPr/>
        </p:nvSpPr>
        <p:spPr bwMode="auto">
          <a:xfrm>
            <a:off x="5289257" y="4042285"/>
            <a:ext cx="675324" cy="739999"/>
          </a:xfrm>
          <a:custGeom>
            <a:avLst/>
            <a:gdLst>
              <a:gd name="T0" fmla="*/ 62 w 183"/>
              <a:gd name="T1" fmla="*/ 22 h 200"/>
              <a:gd name="T2" fmla="*/ 36 w 183"/>
              <a:gd name="T3" fmla="*/ 11 h 200"/>
              <a:gd name="T4" fmla="*/ 0 w 183"/>
              <a:gd name="T5" fmla="*/ 48 h 200"/>
              <a:gd name="T6" fmla="*/ 9 w 183"/>
              <a:gd name="T7" fmla="*/ 73 h 200"/>
              <a:gd name="T8" fmla="*/ 62 w 183"/>
              <a:gd name="T9" fmla="*/ 22 h 200"/>
              <a:gd name="T10" fmla="*/ 147 w 183"/>
              <a:gd name="T11" fmla="*/ 11 h 200"/>
              <a:gd name="T12" fmla="*/ 119 w 183"/>
              <a:gd name="T13" fmla="*/ 23 h 200"/>
              <a:gd name="T14" fmla="*/ 170 w 183"/>
              <a:gd name="T15" fmla="*/ 76 h 200"/>
              <a:gd name="T16" fmla="*/ 183 w 183"/>
              <a:gd name="T17" fmla="*/ 48 h 200"/>
              <a:gd name="T18" fmla="*/ 147 w 183"/>
              <a:gd name="T19" fmla="*/ 11 h 200"/>
              <a:gd name="T20" fmla="*/ 169 w 183"/>
              <a:gd name="T21" fmla="*/ 103 h 200"/>
              <a:gd name="T22" fmla="*/ 96 w 183"/>
              <a:gd name="T23" fmla="*/ 23 h 200"/>
              <a:gd name="T24" fmla="*/ 96 w 183"/>
              <a:gd name="T25" fmla="*/ 6 h 200"/>
              <a:gd name="T26" fmla="*/ 98 w 183"/>
              <a:gd name="T27" fmla="*/ 6 h 200"/>
              <a:gd name="T28" fmla="*/ 102 w 183"/>
              <a:gd name="T29" fmla="*/ 3 h 200"/>
              <a:gd name="T30" fmla="*/ 98 w 183"/>
              <a:gd name="T31" fmla="*/ 0 h 200"/>
              <a:gd name="T32" fmla="*/ 81 w 183"/>
              <a:gd name="T33" fmla="*/ 0 h 200"/>
              <a:gd name="T34" fmla="*/ 78 w 183"/>
              <a:gd name="T35" fmla="*/ 3 h 200"/>
              <a:gd name="T36" fmla="*/ 81 w 183"/>
              <a:gd name="T37" fmla="*/ 6 h 200"/>
              <a:gd name="T38" fmla="*/ 84 w 183"/>
              <a:gd name="T39" fmla="*/ 6 h 200"/>
              <a:gd name="T40" fmla="*/ 84 w 183"/>
              <a:gd name="T41" fmla="*/ 23 h 200"/>
              <a:gd name="T42" fmla="*/ 9 w 183"/>
              <a:gd name="T43" fmla="*/ 103 h 200"/>
              <a:gd name="T44" fmla="*/ 38 w 183"/>
              <a:gd name="T45" fmla="*/ 164 h 200"/>
              <a:gd name="T46" fmla="*/ 29 w 183"/>
              <a:gd name="T47" fmla="*/ 190 h 200"/>
              <a:gd name="T48" fmla="*/ 33 w 183"/>
              <a:gd name="T49" fmla="*/ 198 h 200"/>
              <a:gd name="T50" fmla="*/ 35 w 183"/>
              <a:gd name="T51" fmla="*/ 199 h 200"/>
              <a:gd name="T52" fmla="*/ 43 w 183"/>
              <a:gd name="T53" fmla="*/ 196 h 200"/>
              <a:gd name="T54" fmla="*/ 53 w 183"/>
              <a:gd name="T55" fmla="*/ 174 h 200"/>
              <a:gd name="T56" fmla="*/ 89 w 183"/>
              <a:gd name="T57" fmla="*/ 183 h 200"/>
              <a:gd name="T58" fmla="*/ 125 w 183"/>
              <a:gd name="T59" fmla="*/ 174 h 200"/>
              <a:gd name="T60" fmla="*/ 136 w 183"/>
              <a:gd name="T61" fmla="*/ 196 h 200"/>
              <a:gd name="T62" fmla="*/ 144 w 183"/>
              <a:gd name="T63" fmla="*/ 199 h 200"/>
              <a:gd name="T64" fmla="*/ 146 w 183"/>
              <a:gd name="T65" fmla="*/ 198 h 200"/>
              <a:gd name="T66" fmla="*/ 149 w 183"/>
              <a:gd name="T67" fmla="*/ 190 h 200"/>
              <a:gd name="T68" fmla="*/ 141 w 183"/>
              <a:gd name="T69" fmla="*/ 164 h 200"/>
              <a:gd name="T70" fmla="*/ 169 w 183"/>
              <a:gd name="T71" fmla="*/ 103 h 200"/>
              <a:gd name="T72" fmla="*/ 89 w 183"/>
              <a:gd name="T73" fmla="*/ 167 h 200"/>
              <a:gd name="T74" fmla="*/ 25 w 183"/>
              <a:gd name="T75" fmla="*/ 103 h 200"/>
              <a:gd name="T76" fmla="*/ 89 w 183"/>
              <a:gd name="T77" fmla="*/ 39 h 200"/>
              <a:gd name="T78" fmla="*/ 153 w 183"/>
              <a:gd name="T79" fmla="*/ 103 h 200"/>
              <a:gd name="T80" fmla="*/ 89 w 183"/>
              <a:gd name="T81" fmla="*/ 167 h 200"/>
              <a:gd name="T82" fmla="*/ 97 w 183"/>
              <a:gd name="T83" fmla="*/ 111 h 200"/>
              <a:gd name="T84" fmla="*/ 100 w 183"/>
              <a:gd name="T85" fmla="*/ 103 h 200"/>
              <a:gd name="T86" fmla="*/ 91 w 183"/>
              <a:gd name="T87" fmla="*/ 92 h 200"/>
              <a:gd name="T88" fmla="*/ 91 w 183"/>
              <a:gd name="T89" fmla="*/ 55 h 200"/>
              <a:gd name="T90" fmla="*/ 89 w 183"/>
              <a:gd name="T91" fmla="*/ 53 h 200"/>
              <a:gd name="T92" fmla="*/ 87 w 183"/>
              <a:gd name="T93" fmla="*/ 55 h 200"/>
              <a:gd name="T94" fmla="*/ 87 w 183"/>
              <a:gd name="T95" fmla="*/ 92 h 200"/>
              <a:gd name="T96" fmla="*/ 78 w 183"/>
              <a:gd name="T97" fmla="*/ 103 h 200"/>
              <a:gd name="T98" fmla="*/ 89 w 183"/>
              <a:gd name="T99" fmla="*/ 114 h 200"/>
              <a:gd name="T100" fmla="*/ 93 w 183"/>
              <a:gd name="T101" fmla="*/ 113 h 200"/>
              <a:gd name="T102" fmla="*/ 104 w 183"/>
              <a:gd name="T103" fmla="*/ 131 h 200"/>
              <a:gd name="T104" fmla="*/ 107 w 183"/>
              <a:gd name="T105" fmla="*/ 132 h 200"/>
              <a:gd name="T106" fmla="*/ 108 w 183"/>
              <a:gd name="T107" fmla="*/ 129 h 200"/>
              <a:gd name="T108" fmla="*/ 97 w 183"/>
              <a:gd name="T109" fmla="*/ 11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3" h="200">
                <a:moveTo>
                  <a:pt x="62" y="22"/>
                </a:moveTo>
                <a:cubicBezTo>
                  <a:pt x="56" y="15"/>
                  <a:pt x="46" y="11"/>
                  <a:pt x="36" y="11"/>
                </a:cubicBezTo>
                <a:cubicBezTo>
                  <a:pt x="16" y="11"/>
                  <a:pt x="0" y="28"/>
                  <a:pt x="0" y="48"/>
                </a:cubicBezTo>
                <a:cubicBezTo>
                  <a:pt x="0" y="57"/>
                  <a:pt x="3" y="66"/>
                  <a:pt x="9" y="73"/>
                </a:cubicBezTo>
                <a:cubicBezTo>
                  <a:pt x="18" y="49"/>
                  <a:pt x="38" y="30"/>
                  <a:pt x="62" y="22"/>
                </a:cubicBezTo>
                <a:close/>
                <a:moveTo>
                  <a:pt x="147" y="11"/>
                </a:moveTo>
                <a:cubicBezTo>
                  <a:pt x="136" y="11"/>
                  <a:pt x="126" y="16"/>
                  <a:pt x="119" y="23"/>
                </a:cubicBezTo>
                <a:cubicBezTo>
                  <a:pt x="143" y="32"/>
                  <a:pt x="162" y="52"/>
                  <a:pt x="170" y="76"/>
                </a:cubicBezTo>
                <a:cubicBezTo>
                  <a:pt x="178" y="69"/>
                  <a:pt x="183" y="59"/>
                  <a:pt x="183" y="48"/>
                </a:cubicBezTo>
                <a:cubicBezTo>
                  <a:pt x="183" y="28"/>
                  <a:pt x="167" y="11"/>
                  <a:pt x="147" y="11"/>
                </a:cubicBezTo>
                <a:close/>
                <a:moveTo>
                  <a:pt x="169" y="103"/>
                </a:moveTo>
                <a:cubicBezTo>
                  <a:pt x="169" y="61"/>
                  <a:pt x="137" y="26"/>
                  <a:pt x="96" y="23"/>
                </a:cubicBezTo>
                <a:cubicBezTo>
                  <a:pt x="96" y="6"/>
                  <a:pt x="96" y="6"/>
                  <a:pt x="96" y="6"/>
                </a:cubicBezTo>
                <a:cubicBezTo>
                  <a:pt x="98" y="6"/>
                  <a:pt x="98" y="6"/>
                  <a:pt x="98" y="6"/>
                </a:cubicBezTo>
                <a:cubicBezTo>
                  <a:pt x="100" y="6"/>
                  <a:pt x="102" y="5"/>
                  <a:pt x="102" y="3"/>
                </a:cubicBezTo>
                <a:cubicBezTo>
                  <a:pt x="102" y="1"/>
                  <a:pt x="100" y="0"/>
                  <a:pt x="98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0" y="0"/>
                  <a:pt x="78" y="1"/>
                  <a:pt x="78" y="3"/>
                </a:cubicBezTo>
                <a:cubicBezTo>
                  <a:pt x="78" y="5"/>
                  <a:pt x="80" y="6"/>
                  <a:pt x="81" y="6"/>
                </a:cubicBezTo>
                <a:cubicBezTo>
                  <a:pt x="84" y="6"/>
                  <a:pt x="84" y="6"/>
                  <a:pt x="84" y="6"/>
                </a:cubicBezTo>
                <a:cubicBezTo>
                  <a:pt x="84" y="23"/>
                  <a:pt x="84" y="23"/>
                  <a:pt x="84" y="23"/>
                </a:cubicBezTo>
                <a:cubicBezTo>
                  <a:pt x="42" y="25"/>
                  <a:pt x="9" y="60"/>
                  <a:pt x="9" y="103"/>
                </a:cubicBezTo>
                <a:cubicBezTo>
                  <a:pt x="9" y="127"/>
                  <a:pt x="20" y="150"/>
                  <a:pt x="38" y="164"/>
                </a:cubicBezTo>
                <a:cubicBezTo>
                  <a:pt x="29" y="190"/>
                  <a:pt x="29" y="190"/>
                  <a:pt x="29" y="190"/>
                </a:cubicBezTo>
                <a:cubicBezTo>
                  <a:pt x="28" y="194"/>
                  <a:pt x="30" y="197"/>
                  <a:pt x="33" y="198"/>
                </a:cubicBezTo>
                <a:cubicBezTo>
                  <a:pt x="35" y="199"/>
                  <a:pt x="35" y="199"/>
                  <a:pt x="35" y="199"/>
                </a:cubicBezTo>
                <a:cubicBezTo>
                  <a:pt x="38" y="200"/>
                  <a:pt x="41" y="199"/>
                  <a:pt x="43" y="196"/>
                </a:cubicBezTo>
                <a:cubicBezTo>
                  <a:pt x="53" y="174"/>
                  <a:pt x="53" y="174"/>
                  <a:pt x="53" y="174"/>
                </a:cubicBezTo>
                <a:cubicBezTo>
                  <a:pt x="64" y="180"/>
                  <a:pt x="76" y="183"/>
                  <a:pt x="89" y="183"/>
                </a:cubicBezTo>
                <a:cubicBezTo>
                  <a:pt x="102" y="183"/>
                  <a:pt x="114" y="180"/>
                  <a:pt x="125" y="174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7" y="199"/>
                  <a:pt x="141" y="200"/>
                  <a:pt x="144" y="199"/>
                </a:cubicBezTo>
                <a:cubicBezTo>
                  <a:pt x="146" y="198"/>
                  <a:pt x="146" y="198"/>
                  <a:pt x="146" y="198"/>
                </a:cubicBezTo>
                <a:cubicBezTo>
                  <a:pt x="149" y="197"/>
                  <a:pt x="150" y="194"/>
                  <a:pt x="149" y="190"/>
                </a:cubicBezTo>
                <a:cubicBezTo>
                  <a:pt x="141" y="164"/>
                  <a:pt x="141" y="164"/>
                  <a:pt x="141" y="164"/>
                </a:cubicBezTo>
                <a:cubicBezTo>
                  <a:pt x="158" y="149"/>
                  <a:pt x="169" y="127"/>
                  <a:pt x="169" y="103"/>
                </a:cubicBezTo>
                <a:close/>
                <a:moveTo>
                  <a:pt x="89" y="167"/>
                </a:moveTo>
                <a:cubicBezTo>
                  <a:pt x="54" y="167"/>
                  <a:pt x="25" y="138"/>
                  <a:pt x="25" y="103"/>
                </a:cubicBezTo>
                <a:cubicBezTo>
                  <a:pt x="25" y="67"/>
                  <a:pt x="54" y="39"/>
                  <a:pt x="89" y="39"/>
                </a:cubicBezTo>
                <a:cubicBezTo>
                  <a:pt x="124" y="39"/>
                  <a:pt x="153" y="67"/>
                  <a:pt x="153" y="103"/>
                </a:cubicBezTo>
                <a:cubicBezTo>
                  <a:pt x="153" y="138"/>
                  <a:pt x="124" y="167"/>
                  <a:pt x="89" y="167"/>
                </a:cubicBezTo>
                <a:close/>
                <a:moveTo>
                  <a:pt x="97" y="111"/>
                </a:moveTo>
                <a:cubicBezTo>
                  <a:pt x="99" y="109"/>
                  <a:pt x="100" y="106"/>
                  <a:pt x="100" y="103"/>
                </a:cubicBezTo>
                <a:cubicBezTo>
                  <a:pt x="100" y="97"/>
                  <a:pt x="96" y="93"/>
                  <a:pt x="91" y="92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0" y="53"/>
                  <a:pt x="89" y="53"/>
                </a:cubicBezTo>
                <a:cubicBezTo>
                  <a:pt x="88" y="53"/>
                  <a:pt x="87" y="54"/>
                  <a:pt x="87" y="55"/>
                </a:cubicBezTo>
                <a:cubicBezTo>
                  <a:pt x="87" y="92"/>
                  <a:pt x="87" y="92"/>
                  <a:pt x="87" y="92"/>
                </a:cubicBezTo>
                <a:cubicBezTo>
                  <a:pt x="82" y="93"/>
                  <a:pt x="78" y="97"/>
                  <a:pt x="78" y="103"/>
                </a:cubicBezTo>
                <a:cubicBezTo>
                  <a:pt x="78" y="109"/>
                  <a:pt x="83" y="114"/>
                  <a:pt x="89" y="114"/>
                </a:cubicBezTo>
                <a:cubicBezTo>
                  <a:pt x="90" y="114"/>
                  <a:pt x="92" y="114"/>
                  <a:pt x="93" y="113"/>
                </a:cubicBezTo>
                <a:cubicBezTo>
                  <a:pt x="104" y="131"/>
                  <a:pt x="104" y="131"/>
                  <a:pt x="104" y="131"/>
                </a:cubicBezTo>
                <a:cubicBezTo>
                  <a:pt x="105" y="132"/>
                  <a:pt x="106" y="133"/>
                  <a:pt x="107" y="132"/>
                </a:cubicBezTo>
                <a:cubicBezTo>
                  <a:pt x="108" y="131"/>
                  <a:pt x="109" y="130"/>
                  <a:pt x="108" y="129"/>
                </a:cubicBezTo>
                <a:lnTo>
                  <a:pt x="97" y="111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500"/>
          </a:p>
        </p:txBody>
      </p:sp>
      <p:grpSp>
        <p:nvGrpSpPr>
          <p:cNvPr id="16" name="淘宝店chenying0907出品 58"/>
          <p:cNvGrpSpPr>
            <a:grpSpLocks noChangeAspect="1"/>
          </p:cNvGrpSpPr>
          <p:nvPr/>
        </p:nvGrpSpPr>
        <p:grpSpPr>
          <a:xfrm>
            <a:off x="6243463" y="4918251"/>
            <a:ext cx="650007" cy="556592"/>
            <a:chOff x="2162176" y="-104775"/>
            <a:chExt cx="1655763" cy="1417638"/>
          </a:xfrm>
          <a:solidFill>
            <a:srgbClr val="D3381C"/>
          </a:solidFill>
        </p:grpSpPr>
        <p:sp>
          <p:nvSpPr>
            <p:cNvPr id="17" name="淘宝店chenying0907出品 3767"/>
            <p:cNvSpPr/>
            <p:nvPr/>
          </p:nvSpPr>
          <p:spPr bwMode="auto">
            <a:xfrm>
              <a:off x="2311401" y="104775"/>
              <a:ext cx="1370013" cy="1208088"/>
            </a:xfrm>
            <a:custGeom>
              <a:avLst/>
              <a:gdLst>
                <a:gd name="T0" fmla="*/ 231 w 431"/>
                <a:gd name="T1" fmla="*/ 6 h 380"/>
                <a:gd name="T2" fmla="*/ 190 w 431"/>
                <a:gd name="T3" fmla="*/ 7 h 380"/>
                <a:gd name="T4" fmla="*/ 20 w 431"/>
                <a:gd name="T5" fmla="*/ 106 h 380"/>
                <a:gd name="T6" fmla="*/ 0 w 431"/>
                <a:gd name="T7" fmla="*/ 142 h 380"/>
                <a:gd name="T8" fmla="*/ 0 w 431"/>
                <a:gd name="T9" fmla="*/ 357 h 380"/>
                <a:gd name="T10" fmla="*/ 24 w 431"/>
                <a:gd name="T11" fmla="*/ 380 h 380"/>
                <a:gd name="T12" fmla="*/ 124 w 431"/>
                <a:gd name="T13" fmla="*/ 380 h 380"/>
                <a:gd name="T14" fmla="*/ 148 w 431"/>
                <a:gd name="T15" fmla="*/ 357 h 380"/>
                <a:gd name="T16" fmla="*/ 148 w 431"/>
                <a:gd name="T17" fmla="*/ 258 h 380"/>
                <a:gd name="T18" fmla="*/ 171 w 431"/>
                <a:gd name="T19" fmla="*/ 235 h 380"/>
                <a:gd name="T20" fmla="*/ 260 w 431"/>
                <a:gd name="T21" fmla="*/ 235 h 380"/>
                <a:gd name="T22" fmla="*/ 283 w 431"/>
                <a:gd name="T23" fmla="*/ 258 h 380"/>
                <a:gd name="T24" fmla="*/ 283 w 431"/>
                <a:gd name="T25" fmla="*/ 357 h 380"/>
                <a:gd name="T26" fmla="*/ 307 w 431"/>
                <a:gd name="T27" fmla="*/ 380 h 380"/>
                <a:gd name="T28" fmla="*/ 407 w 431"/>
                <a:gd name="T29" fmla="*/ 380 h 380"/>
                <a:gd name="T30" fmla="*/ 431 w 431"/>
                <a:gd name="T31" fmla="*/ 357 h 380"/>
                <a:gd name="T32" fmla="*/ 431 w 431"/>
                <a:gd name="T33" fmla="*/ 142 h 380"/>
                <a:gd name="T34" fmla="*/ 410 w 431"/>
                <a:gd name="T35" fmla="*/ 107 h 380"/>
                <a:gd name="T36" fmla="*/ 231 w 431"/>
                <a:gd name="T37" fmla="*/ 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1" h="380">
                  <a:moveTo>
                    <a:pt x="231" y="6"/>
                  </a:moveTo>
                  <a:cubicBezTo>
                    <a:pt x="220" y="0"/>
                    <a:pt x="201" y="0"/>
                    <a:pt x="190" y="7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9" y="113"/>
                    <a:pt x="0" y="129"/>
                    <a:pt x="0" y="142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70"/>
                    <a:pt x="10" y="380"/>
                    <a:pt x="24" y="380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37" y="380"/>
                    <a:pt x="148" y="370"/>
                    <a:pt x="148" y="357"/>
                  </a:cubicBezTo>
                  <a:cubicBezTo>
                    <a:pt x="148" y="258"/>
                    <a:pt x="148" y="258"/>
                    <a:pt x="148" y="258"/>
                  </a:cubicBezTo>
                  <a:cubicBezTo>
                    <a:pt x="148" y="245"/>
                    <a:pt x="158" y="235"/>
                    <a:pt x="171" y="235"/>
                  </a:cubicBezTo>
                  <a:cubicBezTo>
                    <a:pt x="260" y="235"/>
                    <a:pt x="260" y="235"/>
                    <a:pt x="260" y="235"/>
                  </a:cubicBezTo>
                  <a:cubicBezTo>
                    <a:pt x="273" y="235"/>
                    <a:pt x="283" y="245"/>
                    <a:pt x="283" y="258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3" y="370"/>
                    <a:pt x="294" y="380"/>
                    <a:pt x="307" y="380"/>
                  </a:cubicBezTo>
                  <a:cubicBezTo>
                    <a:pt x="407" y="380"/>
                    <a:pt x="407" y="380"/>
                    <a:pt x="407" y="380"/>
                  </a:cubicBezTo>
                  <a:cubicBezTo>
                    <a:pt x="420" y="380"/>
                    <a:pt x="431" y="370"/>
                    <a:pt x="431" y="357"/>
                  </a:cubicBezTo>
                  <a:cubicBezTo>
                    <a:pt x="431" y="142"/>
                    <a:pt x="431" y="142"/>
                    <a:pt x="431" y="142"/>
                  </a:cubicBezTo>
                  <a:cubicBezTo>
                    <a:pt x="431" y="129"/>
                    <a:pt x="422" y="113"/>
                    <a:pt x="410" y="107"/>
                  </a:cubicBezTo>
                  <a:lnTo>
                    <a:pt x="23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500">
                <a:solidFill>
                  <a:schemeClr val="bg1"/>
                </a:solidFill>
              </a:endParaRPr>
            </a:p>
          </p:txBody>
        </p:sp>
        <p:sp>
          <p:nvSpPr>
            <p:cNvPr id="18" name="淘宝店chenying0907出品 3768"/>
            <p:cNvSpPr/>
            <p:nvPr/>
          </p:nvSpPr>
          <p:spPr bwMode="auto">
            <a:xfrm>
              <a:off x="2162176" y="-104775"/>
              <a:ext cx="1655763" cy="552450"/>
            </a:xfrm>
            <a:custGeom>
              <a:avLst/>
              <a:gdLst>
                <a:gd name="T0" fmla="*/ 516 w 521"/>
                <a:gd name="T1" fmla="*/ 165 h 174"/>
                <a:gd name="T2" fmla="*/ 487 w 521"/>
                <a:gd name="T3" fmla="*/ 167 h 174"/>
                <a:gd name="T4" fmla="*/ 276 w 521"/>
                <a:gd name="T5" fmla="*/ 45 h 174"/>
                <a:gd name="T6" fmla="*/ 235 w 521"/>
                <a:gd name="T7" fmla="*/ 45 h 174"/>
                <a:gd name="T8" fmla="*/ 34 w 521"/>
                <a:gd name="T9" fmla="*/ 167 h 174"/>
                <a:gd name="T10" fmla="*/ 5 w 521"/>
                <a:gd name="T11" fmla="*/ 165 h 174"/>
                <a:gd name="T12" fmla="*/ 16 w 521"/>
                <a:gd name="T13" fmla="*/ 138 h 174"/>
                <a:gd name="T14" fmla="*/ 235 w 521"/>
                <a:gd name="T15" fmla="*/ 7 h 174"/>
                <a:gd name="T16" fmla="*/ 276 w 521"/>
                <a:gd name="T17" fmla="*/ 6 h 174"/>
                <a:gd name="T18" fmla="*/ 504 w 521"/>
                <a:gd name="T19" fmla="*/ 139 h 174"/>
                <a:gd name="T20" fmla="*/ 516 w 521"/>
                <a:gd name="T21" fmla="*/ 16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1" h="174">
                  <a:moveTo>
                    <a:pt x="516" y="165"/>
                  </a:moveTo>
                  <a:cubicBezTo>
                    <a:pt x="512" y="173"/>
                    <a:pt x="499" y="174"/>
                    <a:pt x="487" y="167"/>
                  </a:cubicBezTo>
                  <a:cubicBezTo>
                    <a:pt x="276" y="45"/>
                    <a:pt x="276" y="45"/>
                    <a:pt x="276" y="45"/>
                  </a:cubicBezTo>
                  <a:cubicBezTo>
                    <a:pt x="265" y="38"/>
                    <a:pt x="247" y="38"/>
                    <a:pt x="235" y="45"/>
                  </a:cubicBezTo>
                  <a:cubicBezTo>
                    <a:pt x="34" y="167"/>
                    <a:pt x="34" y="167"/>
                    <a:pt x="34" y="167"/>
                  </a:cubicBezTo>
                  <a:cubicBezTo>
                    <a:pt x="22" y="174"/>
                    <a:pt x="9" y="173"/>
                    <a:pt x="5" y="165"/>
                  </a:cubicBezTo>
                  <a:cubicBezTo>
                    <a:pt x="0" y="157"/>
                    <a:pt x="5" y="145"/>
                    <a:pt x="16" y="138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46" y="0"/>
                    <a:pt x="265" y="0"/>
                    <a:pt x="276" y="6"/>
                  </a:cubicBezTo>
                  <a:cubicBezTo>
                    <a:pt x="504" y="139"/>
                    <a:pt x="504" y="139"/>
                    <a:pt x="504" y="139"/>
                  </a:cubicBezTo>
                  <a:cubicBezTo>
                    <a:pt x="515" y="145"/>
                    <a:pt x="521" y="157"/>
                    <a:pt x="516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500">
                <a:solidFill>
                  <a:schemeClr val="bg1"/>
                </a:solidFill>
              </a:endParaRPr>
            </a:p>
          </p:txBody>
        </p:sp>
      </p:grpSp>
      <p:sp>
        <p:nvSpPr>
          <p:cNvPr id="39" name="ïSļiḍè"/>
          <p:cNvSpPr txBox="1"/>
          <p:nvPr/>
        </p:nvSpPr>
        <p:spPr bwMode="auto">
          <a:xfrm>
            <a:off x="7386500" y="1294359"/>
            <a:ext cx="3589337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0" name="ís1ïdé"/>
          <p:cNvSpPr/>
          <p:nvPr/>
        </p:nvSpPr>
        <p:spPr bwMode="auto">
          <a:xfrm>
            <a:off x="7386500" y="1736165"/>
            <a:ext cx="3589337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41" name="ïSļiḍè"/>
          <p:cNvSpPr txBox="1"/>
          <p:nvPr/>
        </p:nvSpPr>
        <p:spPr bwMode="auto">
          <a:xfrm>
            <a:off x="7386500" y="3019675"/>
            <a:ext cx="3589337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2" name="ís1ïdé"/>
          <p:cNvSpPr/>
          <p:nvPr/>
        </p:nvSpPr>
        <p:spPr bwMode="auto">
          <a:xfrm>
            <a:off x="7386500" y="3461481"/>
            <a:ext cx="3589337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43" name="ïSļiḍè"/>
          <p:cNvSpPr txBox="1"/>
          <p:nvPr/>
        </p:nvSpPr>
        <p:spPr bwMode="auto">
          <a:xfrm>
            <a:off x="7386500" y="4615371"/>
            <a:ext cx="3589337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4" name="ís1ïdé"/>
          <p:cNvSpPr/>
          <p:nvPr/>
        </p:nvSpPr>
        <p:spPr bwMode="auto">
          <a:xfrm>
            <a:off x="7386500" y="5057177"/>
            <a:ext cx="3589337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45" name="ïSļiḍè"/>
          <p:cNvSpPr txBox="1"/>
          <p:nvPr/>
        </p:nvSpPr>
        <p:spPr bwMode="auto">
          <a:xfrm>
            <a:off x="1410283" y="2031531"/>
            <a:ext cx="3589337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6" name="ís1ïdé"/>
          <p:cNvSpPr/>
          <p:nvPr/>
        </p:nvSpPr>
        <p:spPr bwMode="auto">
          <a:xfrm>
            <a:off x="1410283" y="2473337"/>
            <a:ext cx="3589337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47" name="ïSļiḍè"/>
          <p:cNvSpPr txBox="1"/>
          <p:nvPr/>
        </p:nvSpPr>
        <p:spPr bwMode="auto">
          <a:xfrm>
            <a:off x="1410283" y="3627227"/>
            <a:ext cx="3589337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8" name="ís1ïdé"/>
          <p:cNvSpPr/>
          <p:nvPr/>
        </p:nvSpPr>
        <p:spPr bwMode="auto">
          <a:xfrm>
            <a:off x="1410283" y="4069033"/>
            <a:ext cx="3589337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</p:spTree>
    <p:extLst>
      <p:ext uri="{BB962C8B-B14F-4D97-AF65-F5344CB8AC3E}">
        <p14:creationId xmlns:p14="http://schemas.microsoft.com/office/powerpoint/2010/main" val="4012071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淘宝店chenying0907出品 7"/>
          <p:cNvGrpSpPr/>
          <p:nvPr/>
        </p:nvGrpSpPr>
        <p:grpSpPr>
          <a:xfrm>
            <a:off x="413967" y="1542216"/>
            <a:ext cx="3728003" cy="3824368"/>
            <a:chOff x="844825" y="1701788"/>
            <a:chExt cx="3728488" cy="3824368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121" name="弧形 120"/>
            <p:cNvSpPr/>
            <p:nvPr/>
          </p:nvSpPr>
          <p:spPr>
            <a:xfrm>
              <a:off x="844825" y="3311729"/>
              <a:ext cx="2214427" cy="2214427"/>
            </a:xfrm>
            <a:prstGeom prst="arc">
              <a:avLst>
                <a:gd name="adj1" fmla="val 13652451"/>
                <a:gd name="adj2" fmla="val 19019399"/>
              </a:avLst>
            </a:prstGeom>
            <a:noFill/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2" name="弧形 121"/>
            <p:cNvSpPr/>
            <p:nvPr/>
          </p:nvSpPr>
          <p:spPr>
            <a:xfrm flipV="1">
              <a:off x="2358886" y="1701788"/>
              <a:ext cx="2214427" cy="2214427"/>
            </a:xfrm>
            <a:prstGeom prst="arc">
              <a:avLst>
                <a:gd name="adj1" fmla="val 13652451"/>
                <a:gd name="adj2" fmla="val 18688162"/>
              </a:avLst>
            </a:prstGeom>
            <a:noFill/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3" name="等腰三角形 122"/>
            <p:cNvSpPr/>
            <p:nvPr/>
          </p:nvSpPr>
          <p:spPr>
            <a:xfrm rot="13500000">
              <a:off x="1040770" y="3587394"/>
              <a:ext cx="226358" cy="172471"/>
            </a:xfrm>
            <a:prstGeom prst="triangle">
              <a:avLst/>
            </a:prstGeom>
            <a:solidFill>
              <a:srgbClr val="D3381C"/>
            </a:solidFill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4" name="等腰三角形 123"/>
            <p:cNvSpPr/>
            <p:nvPr/>
          </p:nvSpPr>
          <p:spPr>
            <a:xfrm rot="2700000">
              <a:off x="4143947" y="3473682"/>
              <a:ext cx="226358" cy="172471"/>
            </a:xfrm>
            <a:prstGeom prst="triangle">
              <a:avLst/>
            </a:prstGeom>
            <a:solidFill>
              <a:srgbClr val="D3381C"/>
            </a:solidFill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7" name="淘宝店chenying0907出品 12"/>
          <p:cNvGrpSpPr/>
          <p:nvPr/>
        </p:nvGrpSpPr>
        <p:grpSpPr>
          <a:xfrm>
            <a:off x="3966814" y="1542216"/>
            <a:ext cx="3728003" cy="3824368"/>
            <a:chOff x="844825" y="1701788"/>
            <a:chExt cx="3728488" cy="3824368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117" name="弧形 116"/>
            <p:cNvSpPr/>
            <p:nvPr/>
          </p:nvSpPr>
          <p:spPr>
            <a:xfrm>
              <a:off x="844825" y="3311729"/>
              <a:ext cx="2214427" cy="2214427"/>
            </a:xfrm>
            <a:prstGeom prst="arc">
              <a:avLst>
                <a:gd name="adj1" fmla="val 13652451"/>
                <a:gd name="adj2" fmla="val 19019399"/>
              </a:avLst>
            </a:prstGeom>
            <a:noFill/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8" name="弧形 117"/>
            <p:cNvSpPr/>
            <p:nvPr/>
          </p:nvSpPr>
          <p:spPr>
            <a:xfrm flipV="1">
              <a:off x="2358886" y="1701788"/>
              <a:ext cx="2214427" cy="2214427"/>
            </a:xfrm>
            <a:prstGeom prst="arc">
              <a:avLst>
                <a:gd name="adj1" fmla="val 13652451"/>
                <a:gd name="adj2" fmla="val 18688162"/>
              </a:avLst>
            </a:prstGeom>
            <a:noFill/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9" name="等腰三角形 118"/>
            <p:cNvSpPr/>
            <p:nvPr/>
          </p:nvSpPr>
          <p:spPr>
            <a:xfrm rot="13500000">
              <a:off x="1040770" y="3587394"/>
              <a:ext cx="226358" cy="172471"/>
            </a:xfrm>
            <a:prstGeom prst="triangle">
              <a:avLst/>
            </a:prstGeom>
            <a:solidFill>
              <a:srgbClr val="D3381C"/>
            </a:solidFill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0" name="等腰三角形 119"/>
            <p:cNvSpPr/>
            <p:nvPr/>
          </p:nvSpPr>
          <p:spPr>
            <a:xfrm rot="2700000">
              <a:off x="4143947" y="3473682"/>
              <a:ext cx="226358" cy="172471"/>
            </a:xfrm>
            <a:prstGeom prst="triangle">
              <a:avLst/>
            </a:prstGeom>
            <a:solidFill>
              <a:srgbClr val="D3381C"/>
            </a:solidFill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8" name="淘宝店chenying0907出品 17"/>
          <p:cNvGrpSpPr/>
          <p:nvPr/>
        </p:nvGrpSpPr>
        <p:grpSpPr>
          <a:xfrm>
            <a:off x="7474297" y="1542216"/>
            <a:ext cx="3728003" cy="3824368"/>
            <a:chOff x="844825" y="1701788"/>
            <a:chExt cx="3728488" cy="3824368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113" name="弧形 112"/>
            <p:cNvSpPr/>
            <p:nvPr/>
          </p:nvSpPr>
          <p:spPr>
            <a:xfrm>
              <a:off x="844825" y="3311729"/>
              <a:ext cx="2214427" cy="2214427"/>
            </a:xfrm>
            <a:prstGeom prst="arc">
              <a:avLst>
                <a:gd name="adj1" fmla="val 13652451"/>
                <a:gd name="adj2" fmla="val 19019399"/>
              </a:avLst>
            </a:prstGeom>
            <a:noFill/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4" name="弧形 113"/>
            <p:cNvSpPr/>
            <p:nvPr/>
          </p:nvSpPr>
          <p:spPr>
            <a:xfrm flipV="1">
              <a:off x="2358886" y="1701788"/>
              <a:ext cx="2214427" cy="2214427"/>
            </a:xfrm>
            <a:prstGeom prst="arc">
              <a:avLst>
                <a:gd name="adj1" fmla="val 13652451"/>
                <a:gd name="adj2" fmla="val 18688162"/>
              </a:avLst>
            </a:prstGeom>
            <a:noFill/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5" name="等腰三角形 114"/>
            <p:cNvSpPr/>
            <p:nvPr/>
          </p:nvSpPr>
          <p:spPr>
            <a:xfrm rot="13500000">
              <a:off x="1040770" y="3587394"/>
              <a:ext cx="226358" cy="172471"/>
            </a:xfrm>
            <a:prstGeom prst="triangle">
              <a:avLst/>
            </a:prstGeom>
            <a:solidFill>
              <a:srgbClr val="D3381C"/>
            </a:solidFill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6" name="等腰三角形 115"/>
            <p:cNvSpPr/>
            <p:nvPr/>
          </p:nvSpPr>
          <p:spPr>
            <a:xfrm rot="2700000">
              <a:off x="4143947" y="3473682"/>
              <a:ext cx="226358" cy="172471"/>
            </a:xfrm>
            <a:prstGeom prst="triangle">
              <a:avLst/>
            </a:prstGeom>
            <a:solidFill>
              <a:srgbClr val="D3381C"/>
            </a:solidFill>
            <a:ln w="2857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9" name="淘宝店chenying0907出品 40"/>
          <p:cNvGrpSpPr/>
          <p:nvPr/>
        </p:nvGrpSpPr>
        <p:grpSpPr>
          <a:xfrm>
            <a:off x="8434041" y="2708040"/>
            <a:ext cx="227203" cy="290604"/>
            <a:chOff x="1605187" y="572440"/>
            <a:chExt cx="563561" cy="720725"/>
          </a:xfrm>
          <a:solidFill>
            <a:srgbClr val="D3381C"/>
          </a:solidFill>
        </p:grpSpPr>
        <p:sp>
          <p:nvSpPr>
            <p:cNvPr id="110" name="淘宝店chenying0907出品 32"/>
            <p:cNvSpPr/>
            <p:nvPr/>
          </p:nvSpPr>
          <p:spPr bwMode="auto">
            <a:xfrm>
              <a:off x="1814739" y="572440"/>
              <a:ext cx="142875" cy="720725"/>
            </a:xfrm>
            <a:custGeom>
              <a:avLst/>
              <a:gdLst>
                <a:gd name="T0" fmla="*/ 64 w 64"/>
                <a:gd name="T1" fmla="*/ 289 h 321"/>
                <a:gd name="T2" fmla="*/ 32 w 64"/>
                <a:gd name="T3" fmla="*/ 321 h 321"/>
                <a:gd name="T4" fmla="*/ 0 w 64"/>
                <a:gd name="T5" fmla="*/ 289 h 321"/>
                <a:gd name="T6" fmla="*/ 0 w 64"/>
                <a:gd name="T7" fmla="*/ 32 h 321"/>
                <a:gd name="T8" fmla="*/ 32 w 64"/>
                <a:gd name="T9" fmla="*/ 0 h 321"/>
                <a:gd name="T10" fmla="*/ 64 w 64"/>
                <a:gd name="T11" fmla="*/ 32 h 321"/>
                <a:gd name="T12" fmla="*/ 64 w 64"/>
                <a:gd name="T13" fmla="*/ 289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21">
                  <a:moveTo>
                    <a:pt x="64" y="289"/>
                  </a:moveTo>
                  <a:cubicBezTo>
                    <a:pt x="64" y="307"/>
                    <a:pt x="49" y="321"/>
                    <a:pt x="32" y="321"/>
                  </a:cubicBezTo>
                  <a:cubicBezTo>
                    <a:pt x="14" y="321"/>
                    <a:pt x="0" y="307"/>
                    <a:pt x="0" y="28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49" y="0"/>
                    <a:pt x="64" y="14"/>
                    <a:pt x="64" y="32"/>
                  </a:cubicBezTo>
                  <a:lnTo>
                    <a:pt x="64" y="2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111" name="淘宝店chenying0907出品 33"/>
            <p:cNvSpPr/>
            <p:nvPr/>
          </p:nvSpPr>
          <p:spPr bwMode="auto">
            <a:xfrm>
              <a:off x="1605187" y="1012177"/>
              <a:ext cx="141288" cy="280988"/>
            </a:xfrm>
            <a:custGeom>
              <a:avLst/>
              <a:gdLst>
                <a:gd name="T0" fmla="*/ 63 w 63"/>
                <a:gd name="T1" fmla="*/ 93 h 125"/>
                <a:gd name="T2" fmla="*/ 32 w 63"/>
                <a:gd name="T3" fmla="*/ 125 h 125"/>
                <a:gd name="T4" fmla="*/ 0 w 63"/>
                <a:gd name="T5" fmla="*/ 93 h 125"/>
                <a:gd name="T6" fmla="*/ 0 w 63"/>
                <a:gd name="T7" fmla="*/ 32 h 125"/>
                <a:gd name="T8" fmla="*/ 32 w 63"/>
                <a:gd name="T9" fmla="*/ 0 h 125"/>
                <a:gd name="T10" fmla="*/ 63 w 63"/>
                <a:gd name="T11" fmla="*/ 32 h 125"/>
                <a:gd name="T12" fmla="*/ 63 w 63"/>
                <a:gd name="T13" fmla="*/ 9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25">
                  <a:moveTo>
                    <a:pt x="63" y="93"/>
                  </a:moveTo>
                  <a:cubicBezTo>
                    <a:pt x="63" y="111"/>
                    <a:pt x="49" y="125"/>
                    <a:pt x="32" y="125"/>
                  </a:cubicBezTo>
                  <a:cubicBezTo>
                    <a:pt x="14" y="125"/>
                    <a:pt x="0" y="111"/>
                    <a:pt x="0" y="9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49" y="0"/>
                    <a:pt x="63" y="14"/>
                    <a:pt x="63" y="32"/>
                  </a:cubicBezTo>
                  <a:lnTo>
                    <a:pt x="6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112" name="淘宝店chenying0907出品 34"/>
            <p:cNvSpPr/>
            <p:nvPr/>
          </p:nvSpPr>
          <p:spPr bwMode="auto">
            <a:xfrm>
              <a:off x="2025873" y="804215"/>
              <a:ext cx="142875" cy="488950"/>
            </a:xfrm>
            <a:custGeom>
              <a:avLst/>
              <a:gdLst>
                <a:gd name="T0" fmla="*/ 64 w 64"/>
                <a:gd name="T1" fmla="*/ 186 h 218"/>
                <a:gd name="T2" fmla="*/ 32 w 64"/>
                <a:gd name="T3" fmla="*/ 218 h 218"/>
                <a:gd name="T4" fmla="*/ 0 w 64"/>
                <a:gd name="T5" fmla="*/ 186 h 218"/>
                <a:gd name="T6" fmla="*/ 0 w 64"/>
                <a:gd name="T7" fmla="*/ 32 h 218"/>
                <a:gd name="T8" fmla="*/ 32 w 64"/>
                <a:gd name="T9" fmla="*/ 0 h 218"/>
                <a:gd name="T10" fmla="*/ 64 w 64"/>
                <a:gd name="T11" fmla="*/ 32 h 218"/>
                <a:gd name="T12" fmla="*/ 64 w 64"/>
                <a:gd name="T13" fmla="*/ 18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218">
                  <a:moveTo>
                    <a:pt x="64" y="186"/>
                  </a:moveTo>
                  <a:cubicBezTo>
                    <a:pt x="64" y="204"/>
                    <a:pt x="49" y="218"/>
                    <a:pt x="32" y="218"/>
                  </a:cubicBezTo>
                  <a:cubicBezTo>
                    <a:pt x="14" y="218"/>
                    <a:pt x="0" y="204"/>
                    <a:pt x="0" y="18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49" y="0"/>
                    <a:pt x="64" y="14"/>
                    <a:pt x="64" y="32"/>
                  </a:cubicBezTo>
                  <a:lnTo>
                    <a:pt x="64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</p:grpSp>
      <p:sp>
        <p:nvSpPr>
          <p:cNvPr id="60" name="淘宝店chenying0907出品 223"/>
          <p:cNvSpPr/>
          <p:nvPr/>
        </p:nvSpPr>
        <p:spPr bwMode="auto">
          <a:xfrm>
            <a:off x="6472223" y="4013583"/>
            <a:ext cx="259538" cy="210519"/>
          </a:xfrm>
          <a:custGeom>
            <a:avLst/>
            <a:gdLst>
              <a:gd name="T0" fmla="*/ 107 w 107"/>
              <a:gd name="T1" fmla="*/ 10 h 87"/>
              <a:gd name="T2" fmla="*/ 95 w 107"/>
              <a:gd name="T3" fmla="*/ 13 h 87"/>
              <a:gd name="T4" fmla="*/ 104 w 107"/>
              <a:gd name="T5" fmla="*/ 1 h 87"/>
              <a:gd name="T6" fmla="*/ 90 w 107"/>
              <a:gd name="T7" fmla="*/ 7 h 87"/>
              <a:gd name="T8" fmla="*/ 74 w 107"/>
              <a:gd name="T9" fmla="*/ 0 h 87"/>
              <a:gd name="T10" fmla="*/ 52 w 107"/>
              <a:gd name="T11" fmla="*/ 22 h 87"/>
              <a:gd name="T12" fmla="*/ 53 w 107"/>
              <a:gd name="T13" fmla="*/ 27 h 87"/>
              <a:gd name="T14" fmla="*/ 7 w 107"/>
              <a:gd name="T15" fmla="*/ 4 h 87"/>
              <a:gd name="T16" fmla="*/ 4 w 107"/>
              <a:gd name="T17" fmla="*/ 15 h 87"/>
              <a:gd name="T18" fmla="*/ 14 w 107"/>
              <a:gd name="T19" fmla="*/ 33 h 87"/>
              <a:gd name="T20" fmla="*/ 4 w 107"/>
              <a:gd name="T21" fmla="*/ 30 h 87"/>
              <a:gd name="T22" fmla="*/ 4 w 107"/>
              <a:gd name="T23" fmla="*/ 31 h 87"/>
              <a:gd name="T24" fmla="*/ 22 w 107"/>
              <a:gd name="T25" fmla="*/ 52 h 87"/>
              <a:gd name="T26" fmla="*/ 16 w 107"/>
              <a:gd name="T27" fmla="*/ 53 h 87"/>
              <a:gd name="T28" fmla="*/ 12 w 107"/>
              <a:gd name="T29" fmla="*/ 53 h 87"/>
              <a:gd name="T30" fmla="*/ 32 w 107"/>
              <a:gd name="T31" fmla="*/ 68 h 87"/>
              <a:gd name="T32" fmla="*/ 5 w 107"/>
              <a:gd name="T33" fmla="*/ 77 h 87"/>
              <a:gd name="T34" fmla="*/ 0 w 107"/>
              <a:gd name="T35" fmla="*/ 77 h 87"/>
              <a:gd name="T36" fmla="*/ 33 w 107"/>
              <a:gd name="T37" fmla="*/ 87 h 87"/>
              <a:gd name="T38" fmla="*/ 96 w 107"/>
              <a:gd name="T39" fmla="*/ 24 h 87"/>
              <a:gd name="T40" fmla="*/ 96 w 107"/>
              <a:gd name="T41" fmla="*/ 21 h 87"/>
              <a:gd name="T42" fmla="*/ 107 w 107"/>
              <a:gd name="T43" fmla="*/ 1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7" h="87">
                <a:moveTo>
                  <a:pt x="107" y="10"/>
                </a:moveTo>
                <a:cubicBezTo>
                  <a:pt x="103" y="12"/>
                  <a:pt x="99" y="13"/>
                  <a:pt x="95" y="13"/>
                </a:cubicBezTo>
                <a:cubicBezTo>
                  <a:pt x="99" y="11"/>
                  <a:pt x="103" y="6"/>
                  <a:pt x="104" y="1"/>
                </a:cubicBezTo>
                <a:cubicBezTo>
                  <a:pt x="100" y="4"/>
                  <a:pt x="95" y="6"/>
                  <a:pt x="90" y="7"/>
                </a:cubicBezTo>
                <a:cubicBezTo>
                  <a:pt x="86" y="2"/>
                  <a:pt x="80" y="0"/>
                  <a:pt x="74" y="0"/>
                </a:cubicBezTo>
                <a:cubicBezTo>
                  <a:pt x="62" y="0"/>
                  <a:pt x="52" y="9"/>
                  <a:pt x="52" y="22"/>
                </a:cubicBezTo>
                <a:cubicBezTo>
                  <a:pt x="52" y="23"/>
                  <a:pt x="52" y="25"/>
                  <a:pt x="53" y="27"/>
                </a:cubicBezTo>
                <a:cubicBezTo>
                  <a:pt x="34" y="26"/>
                  <a:pt x="18" y="17"/>
                  <a:pt x="7" y="4"/>
                </a:cubicBezTo>
                <a:cubicBezTo>
                  <a:pt x="5" y="7"/>
                  <a:pt x="4" y="11"/>
                  <a:pt x="4" y="15"/>
                </a:cubicBezTo>
                <a:cubicBezTo>
                  <a:pt x="4" y="22"/>
                  <a:pt x="8" y="29"/>
                  <a:pt x="14" y="33"/>
                </a:cubicBezTo>
                <a:cubicBezTo>
                  <a:pt x="10" y="33"/>
                  <a:pt x="7" y="32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41"/>
                  <a:pt x="12" y="50"/>
                  <a:pt x="22" y="52"/>
                </a:cubicBezTo>
                <a:cubicBezTo>
                  <a:pt x="20" y="53"/>
                  <a:pt x="18" y="53"/>
                  <a:pt x="16" y="53"/>
                </a:cubicBezTo>
                <a:cubicBezTo>
                  <a:pt x="14" y="53"/>
                  <a:pt x="13" y="53"/>
                  <a:pt x="12" y="53"/>
                </a:cubicBezTo>
                <a:cubicBezTo>
                  <a:pt x="15" y="61"/>
                  <a:pt x="23" y="68"/>
                  <a:pt x="32" y="68"/>
                </a:cubicBezTo>
                <a:cubicBezTo>
                  <a:pt x="25" y="74"/>
                  <a:pt x="15" y="77"/>
                  <a:pt x="5" y="77"/>
                </a:cubicBezTo>
                <a:cubicBezTo>
                  <a:pt x="3" y="77"/>
                  <a:pt x="1" y="77"/>
                  <a:pt x="0" y="77"/>
                </a:cubicBezTo>
                <a:cubicBezTo>
                  <a:pt x="9" y="83"/>
                  <a:pt x="21" y="87"/>
                  <a:pt x="33" y="87"/>
                </a:cubicBezTo>
                <a:cubicBezTo>
                  <a:pt x="74" y="87"/>
                  <a:pt x="96" y="53"/>
                  <a:pt x="96" y="24"/>
                </a:cubicBezTo>
                <a:cubicBezTo>
                  <a:pt x="96" y="23"/>
                  <a:pt x="96" y="22"/>
                  <a:pt x="96" y="21"/>
                </a:cubicBezTo>
                <a:cubicBezTo>
                  <a:pt x="101" y="18"/>
                  <a:pt x="104" y="14"/>
                  <a:pt x="107" y="10"/>
                </a:cubicBezTo>
                <a:close/>
              </a:path>
            </a:pathLst>
          </a:custGeom>
          <a:solidFill>
            <a:srgbClr val="D3381C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srgbClr val="D3381C"/>
              </a:solidFill>
            </a:endParaRPr>
          </a:p>
        </p:txBody>
      </p:sp>
      <p:grpSp>
        <p:nvGrpSpPr>
          <p:cNvPr id="61" name="淘宝店chenying0907出品 45"/>
          <p:cNvGrpSpPr/>
          <p:nvPr/>
        </p:nvGrpSpPr>
        <p:grpSpPr>
          <a:xfrm>
            <a:off x="4901134" y="2763068"/>
            <a:ext cx="266245" cy="265000"/>
            <a:chOff x="-136302" y="1682102"/>
            <a:chExt cx="660400" cy="657225"/>
          </a:xfrm>
          <a:solidFill>
            <a:srgbClr val="D3381C"/>
          </a:solidFill>
        </p:grpSpPr>
        <p:sp>
          <p:nvSpPr>
            <p:cNvPr id="108" name="淘宝店chenying0907出品 36"/>
            <p:cNvSpPr/>
            <p:nvPr/>
          </p:nvSpPr>
          <p:spPr bwMode="auto">
            <a:xfrm>
              <a:off x="214536" y="1682102"/>
              <a:ext cx="309562" cy="309563"/>
            </a:xfrm>
            <a:custGeom>
              <a:avLst/>
              <a:gdLst>
                <a:gd name="T0" fmla="*/ 0 w 138"/>
                <a:gd name="T1" fmla="*/ 0 h 138"/>
                <a:gd name="T2" fmla="*/ 0 w 138"/>
                <a:gd name="T3" fmla="*/ 138 h 138"/>
                <a:gd name="T4" fmla="*/ 138 w 138"/>
                <a:gd name="T5" fmla="*/ 138 h 138"/>
                <a:gd name="T6" fmla="*/ 0 w 138"/>
                <a:gd name="T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34" y="63"/>
                    <a:pt x="74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109" name="淘宝店chenying0907出品 37"/>
            <p:cNvSpPr/>
            <p:nvPr/>
          </p:nvSpPr>
          <p:spPr bwMode="auto">
            <a:xfrm>
              <a:off x="-136302" y="1682102"/>
              <a:ext cx="660399" cy="657225"/>
            </a:xfrm>
            <a:custGeom>
              <a:avLst/>
              <a:gdLst>
                <a:gd name="T0" fmla="*/ 139 w 294"/>
                <a:gd name="T1" fmla="*/ 154 h 293"/>
                <a:gd name="T2" fmla="*/ 139 w 294"/>
                <a:gd name="T3" fmla="*/ 0 h 293"/>
                <a:gd name="T4" fmla="*/ 0 w 294"/>
                <a:gd name="T5" fmla="*/ 146 h 293"/>
                <a:gd name="T6" fmla="*/ 147 w 294"/>
                <a:gd name="T7" fmla="*/ 293 h 293"/>
                <a:gd name="T8" fmla="*/ 294 w 294"/>
                <a:gd name="T9" fmla="*/ 154 h 293"/>
                <a:gd name="T10" fmla="*/ 139 w 294"/>
                <a:gd name="T11" fmla="*/ 15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293">
                  <a:moveTo>
                    <a:pt x="139" y="154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61" y="4"/>
                    <a:pt x="0" y="68"/>
                    <a:pt x="0" y="146"/>
                  </a:cubicBezTo>
                  <a:cubicBezTo>
                    <a:pt x="0" y="227"/>
                    <a:pt x="66" y="293"/>
                    <a:pt x="147" y="293"/>
                  </a:cubicBezTo>
                  <a:cubicBezTo>
                    <a:pt x="226" y="293"/>
                    <a:pt x="289" y="232"/>
                    <a:pt x="294" y="154"/>
                  </a:cubicBezTo>
                  <a:lnTo>
                    <a:pt x="139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</p:grpSp>
      <p:grpSp>
        <p:nvGrpSpPr>
          <p:cNvPr id="62" name="淘宝店chenying0907出品 48"/>
          <p:cNvGrpSpPr/>
          <p:nvPr/>
        </p:nvGrpSpPr>
        <p:grpSpPr>
          <a:xfrm>
            <a:off x="1388083" y="2772312"/>
            <a:ext cx="265904" cy="255752"/>
            <a:chOff x="9791183" y="5224427"/>
            <a:chExt cx="645684" cy="620952"/>
          </a:xfrm>
          <a:solidFill>
            <a:srgbClr val="D3381C"/>
          </a:solidFill>
        </p:grpSpPr>
        <p:sp>
          <p:nvSpPr>
            <p:cNvPr id="106" name="Oval 131"/>
            <p:cNvSpPr>
              <a:spLocks noChangeArrowheads="1"/>
            </p:cNvSpPr>
            <p:nvPr/>
          </p:nvSpPr>
          <p:spPr bwMode="auto">
            <a:xfrm>
              <a:off x="9968745" y="5224427"/>
              <a:ext cx="290558" cy="29427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107" name="淘宝店chenying0907出品 134"/>
            <p:cNvSpPr/>
            <p:nvPr/>
          </p:nvSpPr>
          <p:spPr bwMode="auto">
            <a:xfrm>
              <a:off x="9791183" y="5564604"/>
              <a:ext cx="645684" cy="280775"/>
            </a:xfrm>
            <a:custGeom>
              <a:avLst/>
              <a:gdLst>
                <a:gd name="T0" fmla="*/ 35 w 200"/>
                <a:gd name="T1" fmla="*/ 87 h 87"/>
                <a:gd name="T2" fmla="*/ 35 w 200"/>
                <a:gd name="T3" fmla="*/ 72 h 87"/>
                <a:gd name="T4" fmla="*/ 46 w 200"/>
                <a:gd name="T5" fmla="*/ 72 h 87"/>
                <a:gd name="T6" fmla="*/ 46 w 200"/>
                <a:gd name="T7" fmla="*/ 87 h 87"/>
                <a:gd name="T8" fmla="*/ 155 w 200"/>
                <a:gd name="T9" fmla="*/ 87 h 87"/>
                <a:gd name="T10" fmla="*/ 155 w 200"/>
                <a:gd name="T11" fmla="*/ 72 h 87"/>
                <a:gd name="T12" fmla="*/ 166 w 200"/>
                <a:gd name="T13" fmla="*/ 72 h 87"/>
                <a:gd name="T14" fmla="*/ 166 w 200"/>
                <a:gd name="T15" fmla="*/ 87 h 87"/>
                <a:gd name="T16" fmla="*/ 199 w 200"/>
                <a:gd name="T17" fmla="*/ 87 h 87"/>
                <a:gd name="T18" fmla="*/ 200 w 200"/>
                <a:gd name="T19" fmla="*/ 43 h 87"/>
                <a:gd name="T20" fmla="*/ 156 w 200"/>
                <a:gd name="T21" fmla="*/ 0 h 87"/>
                <a:gd name="T22" fmla="*/ 156 w 200"/>
                <a:gd name="T23" fmla="*/ 0 h 87"/>
                <a:gd name="T24" fmla="*/ 156 w 200"/>
                <a:gd name="T25" fmla="*/ 0 h 87"/>
                <a:gd name="T26" fmla="*/ 140 w 200"/>
                <a:gd name="T27" fmla="*/ 0 h 87"/>
                <a:gd name="T28" fmla="*/ 100 w 200"/>
                <a:gd name="T29" fmla="*/ 80 h 87"/>
                <a:gd name="T30" fmla="*/ 60 w 200"/>
                <a:gd name="T31" fmla="*/ 0 h 87"/>
                <a:gd name="T32" fmla="*/ 45 w 200"/>
                <a:gd name="T33" fmla="*/ 0 h 87"/>
                <a:gd name="T34" fmla="*/ 45 w 200"/>
                <a:gd name="T35" fmla="*/ 0 h 87"/>
                <a:gd name="T36" fmla="*/ 44 w 200"/>
                <a:gd name="T37" fmla="*/ 0 h 87"/>
                <a:gd name="T38" fmla="*/ 1 w 200"/>
                <a:gd name="T39" fmla="*/ 43 h 87"/>
                <a:gd name="T40" fmla="*/ 0 w 200"/>
                <a:gd name="T41" fmla="*/ 87 h 87"/>
                <a:gd name="T42" fmla="*/ 35 w 200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87">
                  <a:moveTo>
                    <a:pt x="35" y="87"/>
                  </a:moveTo>
                  <a:cubicBezTo>
                    <a:pt x="35" y="72"/>
                    <a:pt x="35" y="72"/>
                    <a:pt x="35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155" y="87"/>
                    <a:pt x="155" y="87"/>
                    <a:pt x="155" y="87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47"/>
                    <a:pt x="200" y="43"/>
                    <a:pt x="200" y="43"/>
                  </a:cubicBezTo>
                  <a:cubicBezTo>
                    <a:pt x="200" y="19"/>
                    <a:pt x="180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ubicBezTo>
                    <a:pt x="20" y="0"/>
                    <a:pt x="1" y="19"/>
                    <a:pt x="1" y="43"/>
                  </a:cubicBezTo>
                  <a:cubicBezTo>
                    <a:pt x="1" y="43"/>
                    <a:pt x="0" y="47"/>
                    <a:pt x="0" y="87"/>
                  </a:cubicBezTo>
                  <a:lnTo>
                    <a:pt x="35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</p:grpSp>
      <p:grpSp>
        <p:nvGrpSpPr>
          <p:cNvPr id="63" name="淘宝店chenying0907出品 51"/>
          <p:cNvGrpSpPr/>
          <p:nvPr/>
        </p:nvGrpSpPr>
        <p:grpSpPr>
          <a:xfrm>
            <a:off x="2928145" y="3911324"/>
            <a:ext cx="213511" cy="316417"/>
            <a:chOff x="1788812" y="2276750"/>
            <a:chExt cx="392114" cy="581025"/>
          </a:xfrm>
          <a:solidFill>
            <a:srgbClr val="D3381C"/>
          </a:solidFill>
        </p:grpSpPr>
        <p:sp>
          <p:nvSpPr>
            <p:cNvPr id="103" name="淘宝店chenying0907出品 9"/>
            <p:cNvSpPr>
              <a:spLocks noEditPoints="1"/>
            </p:cNvSpPr>
            <p:nvPr/>
          </p:nvSpPr>
          <p:spPr bwMode="auto">
            <a:xfrm>
              <a:off x="1788812" y="2276750"/>
              <a:ext cx="392114" cy="430215"/>
            </a:xfrm>
            <a:custGeom>
              <a:avLst/>
              <a:gdLst>
                <a:gd name="T0" fmla="*/ 108 w 149"/>
                <a:gd name="T1" fmla="*/ 163 h 163"/>
                <a:gd name="T2" fmla="*/ 35 w 149"/>
                <a:gd name="T3" fmla="*/ 163 h 163"/>
                <a:gd name="T4" fmla="*/ 35 w 149"/>
                <a:gd name="T5" fmla="*/ 158 h 163"/>
                <a:gd name="T6" fmla="*/ 30 w 149"/>
                <a:gd name="T7" fmla="*/ 142 h 163"/>
                <a:gd name="T8" fmla="*/ 21 w 149"/>
                <a:gd name="T9" fmla="*/ 127 h 163"/>
                <a:gd name="T10" fmla="*/ 0 w 149"/>
                <a:gd name="T11" fmla="*/ 74 h 163"/>
                <a:gd name="T12" fmla="*/ 74 w 149"/>
                <a:gd name="T13" fmla="*/ 0 h 163"/>
                <a:gd name="T14" fmla="*/ 149 w 149"/>
                <a:gd name="T15" fmla="*/ 74 h 163"/>
                <a:gd name="T16" fmla="*/ 127 w 149"/>
                <a:gd name="T17" fmla="*/ 127 h 163"/>
                <a:gd name="T18" fmla="*/ 118 w 149"/>
                <a:gd name="T19" fmla="*/ 142 h 163"/>
                <a:gd name="T20" fmla="*/ 114 w 149"/>
                <a:gd name="T21" fmla="*/ 158 h 163"/>
                <a:gd name="T22" fmla="*/ 113 w 149"/>
                <a:gd name="T23" fmla="*/ 163 h 163"/>
                <a:gd name="T24" fmla="*/ 108 w 149"/>
                <a:gd name="T25" fmla="*/ 163 h 163"/>
                <a:gd name="T26" fmla="*/ 46 w 149"/>
                <a:gd name="T27" fmla="*/ 151 h 163"/>
                <a:gd name="T28" fmla="*/ 103 w 149"/>
                <a:gd name="T29" fmla="*/ 151 h 163"/>
                <a:gd name="T30" fmla="*/ 108 w 149"/>
                <a:gd name="T31" fmla="*/ 136 h 163"/>
                <a:gd name="T32" fmla="*/ 117 w 149"/>
                <a:gd name="T33" fmla="*/ 120 h 163"/>
                <a:gd name="T34" fmla="*/ 136 w 149"/>
                <a:gd name="T35" fmla="*/ 74 h 163"/>
                <a:gd name="T36" fmla="*/ 74 w 149"/>
                <a:gd name="T37" fmla="*/ 12 h 163"/>
                <a:gd name="T38" fmla="*/ 12 w 149"/>
                <a:gd name="T39" fmla="*/ 74 h 163"/>
                <a:gd name="T40" fmla="*/ 31 w 149"/>
                <a:gd name="T41" fmla="*/ 120 h 163"/>
                <a:gd name="T42" fmla="*/ 41 w 149"/>
                <a:gd name="T43" fmla="*/ 136 h 163"/>
                <a:gd name="T44" fmla="*/ 46 w 149"/>
                <a:gd name="T45" fmla="*/ 15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9" h="163">
                  <a:moveTo>
                    <a:pt x="108" y="163"/>
                  </a:moveTo>
                  <a:cubicBezTo>
                    <a:pt x="35" y="163"/>
                    <a:pt x="35" y="163"/>
                    <a:pt x="35" y="163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34" y="153"/>
                    <a:pt x="32" y="144"/>
                    <a:pt x="30" y="142"/>
                  </a:cubicBezTo>
                  <a:cubicBezTo>
                    <a:pt x="28" y="137"/>
                    <a:pt x="24" y="132"/>
                    <a:pt x="21" y="127"/>
                  </a:cubicBezTo>
                  <a:cubicBezTo>
                    <a:pt x="11" y="112"/>
                    <a:pt x="0" y="95"/>
                    <a:pt x="0" y="74"/>
                  </a:cubicBezTo>
                  <a:cubicBezTo>
                    <a:pt x="0" y="33"/>
                    <a:pt x="33" y="0"/>
                    <a:pt x="74" y="0"/>
                  </a:cubicBezTo>
                  <a:cubicBezTo>
                    <a:pt x="115" y="0"/>
                    <a:pt x="149" y="33"/>
                    <a:pt x="149" y="74"/>
                  </a:cubicBezTo>
                  <a:cubicBezTo>
                    <a:pt x="149" y="95"/>
                    <a:pt x="138" y="112"/>
                    <a:pt x="127" y="127"/>
                  </a:cubicBezTo>
                  <a:cubicBezTo>
                    <a:pt x="124" y="132"/>
                    <a:pt x="121" y="137"/>
                    <a:pt x="118" y="142"/>
                  </a:cubicBezTo>
                  <a:cubicBezTo>
                    <a:pt x="117" y="144"/>
                    <a:pt x="115" y="153"/>
                    <a:pt x="114" y="158"/>
                  </a:cubicBezTo>
                  <a:cubicBezTo>
                    <a:pt x="113" y="163"/>
                    <a:pt x="113" y="163"/>
                    <a:pt x="113" y="163"/>
                  </a:cubicBezTo>
                  <a:lnTo>
                    <a:pt x="108" y="163"/>
                  </a:lnTo>
                  <a:close/>
                  <a:moveTo>
                    <a:pt x="46" y="151"/>
                  </a:moveTo>
                  <a:cubicBezTo>
                    <a:pt x="103" y="151"/>
                    <a:pt x="103" y="151"/>
                    <a:pt x="103" y="151"/>
                  </a:cubicBezTo>
                  <a:cubicBezTo>
                    <a:pt x="104" y="146"/>
                    <a:pt x="105" y="139"/>
                    <a:pt x="108" y="136"/>
                  </a:cubicBezTo>
                  <a:cubicBezTo>
                    <a:pt x="111" y="130"/>
                    <a:pt x="114" y="125"/>
                    <a:pt x="117" y="120"/>
                  </a:cubicBezTo>
                  <a:cubicBezTo>
                    <a:pt x="127" y="106"/>
                    <a:pt x="136" y="92"/>
                    <a:pt x="136" y="74"/>
                  </a:cubicBezTo>
                  <a:cubicBezTo>
                    <a:pt x="136" y="40"/>
                    <a:pt x="109" y="12"/>
                    <a:pt x="74" y="12"/>
                  </a:cubicBezTo>
                  <a:cubicBezTo>
                    <a:pt x="40" y="12"/>
                    <a:pt x="12" y="40"/>
                    <a:pt x="12" y="74"/>
                  </a:cubicBezTo>
                  <a:cubicBezTo>
                    <a:pt x="12" y="92"/>
                    <a:pt x="21" y="106"/>
                    <a:pt x="31" y="120"/>
                  </a:cubicBezTo>
                  <a:cubicBezTo>
                    <a:pt x="35" y="125"/>
                    <a:pt x="38" y="130"/>
                    <a:pt x="41" y="136"/>
                  </a:cubicBezTo>
                  <a:cubicBezTo>
                    <a:pt x="43" y="139"/>
                    <a:pt x="45" y="146"/>
                    <a:pt x="46" y="1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104" name="淘宝店chenying0907出品 10"/>
            <p:cNvSpPr/>
            <p:nvPr/>
          </p:nvSpPr>
          <p:spPr bwMode="auto">
            <a:xfrm>
              <a:off x="1884062" y="2729186"/>
              <a:ext cx="195263" cy="128589"/>
            </a:xfrm>
            <a:custGeom>
              <a:avLst/>
              <a:gdLst>
                <a:gd name="T0" fmla="*/ 0 w 74"/>
                <a:gd name="T1" fmla="*/ 0 h 49"/>
                <a:gd name="T2" fmla="*/ 0 w 74"/>
                <a:gd name="T3" fmla="*/ 20 h 49"/>
                <a:gd name="T4" fmla="*/ 37 w 74"/>
                <a:gd name="T5" fmla="*/ 49 h 49"/>
                <a:gd name="T6" fmla="*/ 41 w 74"/>
                <a:gd name="T7" fmla="*/ 49 h 49"/>
                <a:gd name="T8" fmla="*/ 74 w 74"/>
                <a:gd name="T9" fmla="*/ 20 h 49"/>
                <a:gd name="T10" fmla="*/ 74 w 74"/>
                <a:gd name="T11" fmla="*/ 0 h 49"/>
                <a:gd name="T12" fmla="*/ 0 w 74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49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36"/>
                    <a:pt x="17" y="49"/>
                    <a:pt x="37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61" y="49"/>
                    <a:pt x="74" y="36"/>
                    <a:pt x="74" y="20"/>
                  </a:cubicBezTo>
                  <a:cubicBezTo>
                    <a:pt x="74" y="0"/>
                    <a:pt x="74" y="0"/>
                    <a:pt x="7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105" name="淘宝店chenying0907出品 11"/>
            <p:cNvSpPr/>
            <p:nvPr/>
          </p:nvSpPr>
          <p:spPr bwMode="auto">
            <a:xfrm>
              <a:off x="1872946" y="2459307"/>
              <a:ext cx="223838" cy="179388"/>
            </a:xfrm>
            <a:custGeom>
              <a:avLst/>
              <a:gdLst>
                <a:gd name="T0" fmla="*/ 83 w 85"/>
                <a:gd name="T1" fmla="*/ 9 h 68"/>
                <a:gd name="T2" fmla="*/ 62 w 85"/>
                <a:gd name="T3" fmla="*/ 66 h 68"/>
                <a:gd name="T4" fmla="*/ 62 w 85"/>
                <a:gd name="T5" fmla="*/ 68 h 68"/>
                <a:gd name="T6" fmla="*/ 52 w 85"/>
                <a:gd name="T7" fmla="*/ 68 h 68"/>
                <a:gd name="T8" fmla="*/ 53 w 85"/>
                <a:gd name="T9" fmla="*/ 66 h 68"/>
                <a:gd name="T10" fmla="*/ 67 w 85"/>
                <a:gd name="T11" fmla="*/ 17 h 68"/>
                <a:gd name="T12" fmla="*/ 67 w 85"/>
                <a:gd name="T13" fmla="*/ 17 h 68"/>
                <a:gd name="T14" fmla="*/ 66 w 85"/>
                <a:gd name="T15" fmla="*/ 17 h 68"/>
                <a:gd name="T16" fmla="*/ 55 w 85"/>
                <a:gd name="T17" fmla="*/ 13 h 68"/>
                <a:gd name="T18" fmla="*/ 44 w 85"/>
                <a:gd name="T19" fmla="*/ 17 h 68"/>
                <a:gd name="T20" fmla="*/ 30 w 85"/>
                <a:gd name="T21" fmla="*/ 12 h 68"/>
                <a:gd name="T22" fmla="*/ 17 w 85"/>
                <a:gd name="T23" fmla="*/ 16 h 68"/>
                <a:gd name="T24" fmla="*/ 30 w 85"/>
                <a:gd name="T25" fmla="*/ 66 h 68"/>
                <a:gd name="T26" fmla="*/ 31 w 85"/>
                <a:gd name="T27" fmla="*/ 68 h 68"/>
                <a:gd name="T28" fmla="*/ 21 w 85"/>
                <a:gd name="T29" fmla="*/ 68 h 68"/>
                <a:gd name="T30" fmla="*/ 21 w 85"/>
                <a:gd name="T31" fmla="*/ 66 h 68"/>
                <a:gd name="T32" fmla="*/ 2 w 85"/>
                <a:gd name="T33" fmla="*/ 9 h 68"/>
                <a:gd name="T34" fmla="*/ 2 w 85"/>
                <a:gd name="T35" fmla="*/ 9 h 68"/>
                <a:gd name="T36" fmla="*/ 1 w 85"/>
                <a:gd name="T37" fmla="*/ 8 h 68"/>
                <a:gd name="T38" fmla="*/ 1 w 85"/>
                <a:gd name="T39" fmla="*/ 8 h 68"/>
                <a:gd name="T40" fmla="*/ 1 w 85"/>
                <a:gd name="T41" fmla="*/ 7 h 68"/>
                <a:gd name="T42" fmla="*/ 2 w 85"/>
                <a:gd name="T43" fmla="*/ 1 h 68"/>
                <a:gd name="T44" fmla="*/ 9 w 85"/>
                <a:gd name="T45" fmla="*/ 3 h 68"/>
                <a:gd name="T46" fmla="*/ 9 w 85"/>
                <a:gd name="T47" fmla="*/ 3 h 68"/>
                <a:gd name="T48" fmla="*/ 16 w 85"/>
                <a:gd name="T49" fmla="*/ 7 h 68"/>
                <a:gd name="T50" fmla="*/ 27 w 85"/>
                <a:gd name="T51" fmla="*/ 2 h 68"/>
                <a:gd name="T52" fmla="*/ 31 w 85"/>
                <a:gd name="T53" fmla="*/ 1 h 68"/>
                <a:gd name="T54" fmla="*/ 34 w 85"/>
                <a:gd name="T55" fmla="*/ 3 h 68"/>
                <a:gd name="T56" fmla="*/ 43 w 85"/>
                <a:gd name="T57" fmla="*/ 8 h 68"/>
                <a:gd name="T58" fmla="*/ 52 w 85"/>
                <a:gd name="T59" fmla="*/ 3 h 68"/>
                <a:gd name="T60" fmla="*/ 55 w 85"/>
                <a:gd name="T61" fmla="*/ 1 h 68"/>
                <a:gd name="T62" fmla="*/ 59 w 85"/>
                <a:gd name="T63" fmla="*/ 3 h 68"/>
                <a:gd name="T64" fmla="*/ 66 w 85"/>
                <a:gd name="T65" fmla="*/ 8 h 68"/>
                <a:gd name="T66" fmla="*/ 66 w 85"/>
                <a:gd name="T67" fmla="*/ 8 h 68"/>
                <a:gd name="T68" fmla="*/ 76 w 85"/>
                <a:gd name="T69" fmla="*/ 3 h 68"/>
                <a:gd name="T70" fmla="*/ 82 w 85"/>
                <a:gd name="T71" fmla="*/ 2 h 68"/>
                <a:gd name="T72" fmla="*/ 83 w 85"/>
                <a:gd name="T7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" h="68">
                  <a:moveTo>
                    <a:pt x="83" y="9"/>
                  </a:moveTo>
                  <a:cubicBezTo>
                    <a:pt x="71" y="25"/>
                    <a:pt x="64" y="44"/>
                    <a:pt x="62" y="66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5" y="48"/>
                    <a:pt x="59" y="32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3" y="17"/>
                    <a:pt x="59" y="16"/>
                    <a:pt x="55" y="13"/>
                  </a:cubicBezTo>
                  <a:cubicBezTo>
                    <a:pt x="52" y="16"/>
                    <a:pt x="48" y="17"/>
                    <a:pt x="44" y="17"/>
                  </a:cubicBezTo>
                  <a:cubicBezTo>
                    <a:pt x="39" y="17"/>
                    <a:pt x="34" y="16"/>
                    <a:pt x="30" y="12"/>
                  </a:cubicBezTo>
                  <a:cubicBezTo>
                    <a:pt x="26" y="15"/>
                    <a:pt x="21" y="17"/>
                    <a:pt x="17" y="16"/>
                  </a:cubicBezTo>
                  <a:cubicBezTo>
                    <a:pt x="28" y="38"/>
                    <a:pt x="30" y="59"/>
                    <a:pt x="30" y="66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58"/>
                    <a:pt x="17" y="3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5" y="0"/>
                    <a:pt x="7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5"/>
                    <a:pt x="14" y="7"/>
                    <a:pt x="16" y="7"/>
                  </a:cubicBezTo>
                  <a:cubicBezTo>
                    <a:pt x="20" y="7"/>
                    <a:pt x="23" y="6"/>
                    <a:pt x="27" y="2"/>
                  </a:cubicBezTo>
                  <a:cubicBezTo>
                    <a:pt x="28" y="1"/>
                    <a:pt x="29" y="1"/>
                    <a:pt x="31" y="1"/>
                  </a:cubicBezTo>
                  <a:cubicBezTo>
                    <a:pt x="32" y="1"/>
                    <a:pt x="33" y="2"/>
                    <a:pt x="34" y="3"/>
                  </a:cubicBezTo>
                  <a:cubicBezTo>
                    <a:pt x="37" y="6"/>
                    <a:pt x="40" y="8"/>
                    <a:pt x="43" y="8"/>
                  </a:cubicBezTo>
                  <a:cubicBezTo>
                    <a:pt x="47" y="8"/>
                    <a:pt x="50" y="5"/>
                    <a:pt x="52" y="3"/>
                  </a:cubicBezTo>
                  <a:cubicBezTo>
                    <a:pt x="53" y="2"/>
                    <a:pt x="54" y="1"/>
                    <a:pt x="55" y="1"/>
                  </a:cubicBezTo>
                  <a:cubicBezTo>
                    <a:pt x="57" y="1"/>
                    <a:pt x="58" y="2"/>
                    <a:pt x="59" y="3"/>
                  </a:cubicBezTo>
                  <a:cubicBezTo>
                    <a:pt x="61" y="6"/>
                    <a:pt x="63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70" y="8"/>
                    <a:pt x="73" y="6"/>
                    <a:pt x="76" y="3"/>
                  </a:cubicBezTo>
                  <a:cubicBezTo>
                    <a:pt x="78" y="1"/>
                    <a:pt x="81" y="1"/>
                    <a:pt x="82" y="2"/>
                  </a:cubicBezTo>
                  <a:cubicBezTo>
                    <a:pt x="84" y="4"/>
                    <a:pt x="85" y="7"/>
                    <a:pt x="83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rgbClr val="D3381C"/>
                </a:solidFill>
              </a:endParaRPr>
            </a:p>
          </p:txBody>
        </p:sp>
      </p:grpSp>
      <p:grpSp>
        <p:nvGrpSpPr>
          <p:cNvPr id="64" name="淘宝店chenying0907出品 55"/>
          <p:cNvGrpSpPr/>
          <p:nvPr/>
        </p:nvGrpSpPr>
        <p:grpSpPr>
          <a:xfrm>
            <a:off x="10059874" y="3885780"/>
            <a:ext cx="331551" cy="347615"/>
            <a:chOff x="7002627" y="828237"/>
            <a:chExt cx="444697" cy="466185"/>
          </a:xfrm>
          <a:solidFill>
            <a:srgbClr val="D3381C"/>
          </a:solidFill>
        </p:grpSpPr>
        <p:sp>
          <p:nvSpPr>
            <p:cNvPr id="95" name="淘宝店chenying0907出品 11"/>
            <p:cNvSpPr/>
            <p:nvPr/>
          </p:nvSpPr>
          <p:spPr bwMode="auto">
            <a:xfrm>
              <a:off x="7133420" y="1073942"/>
              <a:ext cx="88753" cy="87818"/>
            </a:xfrm>
            <a:custGeom>
              <a:avLst/>
              <a:gdLst>
                <a:gd name="T0" fmla="*/ 24 w 40"/>
                <a:gd name="T1" fmla="*/ 1 h 40"/>
                <a:gd name="T2" fmla="*/ 20 w 40"/>
                <a:gd name="T3" fmla="*/ 0 h 40"/>
                <a:gd name="T4" fmla="*/ 0 w 40"/>
                <a:gd name="T5" fmla="*/ 20 h 40"/>
                <a:gd name="T6" fmla="*/ 20 w 40"/>
                <a:gd name="T7" fmla="*/ 40 h 40"/>
                <a:gd name="T8" fmla="*/ 40 w 40"/>
                <a:gd name="T9" fmla="*/ 20 h 40"/>
                <a:gd name="T10" fmla="*/ 39 w 40"/>
                <a:gd name="T11" fmla="*/ 15 h 40"/>
                <a:gd name="T12" fmla="*/ 15 w 40"/>
                <a:gd name="T13" fmla="*/ 26 h 40"/>
                <a:gd name="T14" fmla="*/ 24 w 40"/>
                <a:gd name="T15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0">
                  <a:moveTo>
                    <a:pt x="24" y="1"/>
                  </a:moveTo>
                  <a:cubicBezTo>
                    <a:pt x="23" y="1"/>
                    <a:pt x="2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ubicBezTo>
                    <a:pt x="31" y="40"/>
                    <a:pt x="40" y="31"/>
                    <a:pt x="40" y="20"/>
                  </a:cubicBezTo>
                  <a:cubicBezTo>
                    <a:pt x="40" y="18"/>
                    <a:pt x="40" y="17"/>
                    <a:pt x="39" y="15"/>
                  </a:cubicBezTo>
                  <a:cubicBezTo>
                    <a:pt x="15" y="26"/>
                    <a:pt x="15" y="26"/>
                    <a:pt x="15" y="26"/>
                  </a:cubicBezTo>
                  <a:lnTo>
                    <a:pt x="2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96" name="淘宝店chenying0907出品 12"/>
            <p:cNvSpPr/>
            <p:nvPr/>
          </p:nvSpPr>
          <p:spPr bwMode="auto">
            <a:xfrm>
              <a:off x="7002627" y="943149"/>
              <a:ext cx="351273" cy="351273"/>
            </a:xfrm>
            <a:custGeom>
              <a:avLst/>
              <a:gdLst>
                <a:gd name="T0" fmla="*/ 131 w 159"/>
                <a:gd name="T1" fmla="*/ 41 h 159"/>
                <a:gd name="T2" fmla="*/ 144 w 159"/>
                <a:gd name="T3" fmla="*/ 79 h 159"/>
                <a:gd name="T4" fmla="*/ 79 w 159"/>
                <a:gd name="T5" fmla="*/ 144 h 159"/>
                <a:gd name="T6" fmla="*/ 15 w 159"/>
                <a:gd name="T7" fmla="*/ 79 h 159"/>
                <a:gd name="T8" fmla="*/ 79 w 159"/>
                <a:gd name="T9" fmla="*/ 15 h 159"/>
                <a:gd name="T10" fmla="*/ 112 w 159"/>
                <a:gd name="T11" fmla="*/ 24 h 159"/>
                <a:gd name="T12" fmla="*/ 122 w 159"/>
                <a:gd name="T13" fmla="*/ 13 h 159"/>
                <a:gd name="T14" fmla="*/ 79 w 159"/>
                <a:gd name="T15" fmla="*/ 0 h 159"/>
                <a:gd name="T16" fmla="*/ 0 w 159"/>
                <a:gd name="T17" fmla="*/ 79 h 159"/>
                <a:gd name="T18" fmla="*/ 79 w 159"/>
                <a:gd name="T19" fmla="*/ 159 h 159"/>
                <a:gd name="T20" fmla="*/ 159 w 159"/>
                <a:gd name="T21" fmla="*/ 79 h 159"/>
                <a:gd name="T22" fmla="*/ 141 w 159"/>
                <a:gd name="T23" fmla="*/ 30 h 159"/>
                <a:gd name="T24" fmla="*/ 131 w 159"/>
                <a:gd name="T25" fmla="*/ 4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159">
                  <a:moveTo>
                    <a:pt x="131" y="41"/>
                  </a:moveTo>
                  <a:cubicBezTo>
                    <a:pt x="139" y="52"/>
                    <a:pt x="144" y="65"/>
                    <a:pt x="144" y="79"/>
                  </a:cubicBezTo>
                  <a:cubicBezTo>
                    <a:pt x="144" y="115"/>
                    <a:pt x="115" y="144"/>
                    <a:pt x="79" y="144"/>
                  </a:cubicBezTo>
                  <a:cubicBezTo>
                    <a:pt x="44" y="144"/>
                    <a:pt x="15" y="115"/>
                    <a:pt x="15" y="79"/>
                  </a:cubicBezTo>
                  <a:cubicBezTo>
                    <a:pt x="15" y="44"/>
                    <a:pt x="44" y="15"/>
                    <a:pt x="79" y="15"/>
                  </a:cubicBezTo>
                  <a:cubicBezTo>
                    <a:pt x="91" y="15"/>
                    <a:pt x="103" y="18"/>
                    <a:pt x="112" y="24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10" y="5"/>
                    <a:pt x="95" y="0"/>
                    <a:pt x="79" y="0"/>
                  </a:cubicBezTo>
                  <a:cubicBezTo>
                    <a:pt x="35" y="0"/>
                    <a:pt x="0" y="35"/>
                    <a:pt x="0" y="79"/>
                  </a:cubicBezTo>
                  <a:cubicBezTo>
                    <a:pt x="0" y="123"/>
                    <a:pt x="35" y="159"/>
                    <a:pt x="79" y="159"/>
                  </a:cubicBezTo>
                  <a:cubicBezTo>
                    <a:pt x="123" y="159"/>
                    <a:pt x="159" y="123"/>
                    <a:pt x="159" y="79"/>
                  </a:cubicBezTo>
                  <a:cubicBezTo>
                    <a:pt x="159" y="61"/>
                    <a:pt x="152" y="43"/>
                    <a:pt x="141" y="30"/>
                  </a:cubicBezTo>
                  <a:lnTo>
                    <a:pt x="13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97" name="淘宝店chenying0907出品 13"/>
            <p:cNvSpPr/>
            <p:nvPr/>
          </p:nvSpPr>
          <p:spPr bwMode="auto">
            <a:xfrm>
              <a:off x="7177329" y="1049652"/>
              <a:ext cx="66331" cy="68199"/>
            </a:xfrm>
            <a:custGeom>
              <a:avLst/>
              <a:gdLst>
                <a:gd name="T0" fmla="*/ 71 w 71"/>
                <a:gd name="T1" fmla="*/ 30 h 73"/>
                <a:gd name="T2" fmla="*/ 38 w 71"/>
                <a:gd name="T3" fmla="*/ 0 h 73"/>
                <a:gd name="T4" fmla="*/ 19 w 71"/>
                <a:gd name="T5" fmla="*/ 19 h 73"/>
                <a:gd name="T6" fmla="*/ 0 w 71"/>
                <a:gd name="T7" fmla="*/ 73 h 73"/>
                <a:gd name="T8" fmla="*/ 55 w 71"/>
                <a:gd name="T9" fmla="*/ 49 h 73"/>
                <a:gd name="T10" fmla="*/ 71 w 71"/>
                <a:gd name="T11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73">
                  <a:moveTo>
                    <a:pt x="71" y="30"/>
                  </a:moveTo>
                  <a:lnTo>
                    <a:pt x="38" y="0"/>
                  </a:lnTo>
                  <a:lnTo>
                    <a:pt x="19" y="19"/>
                  </a:lnTo>
                  <a:lnTo>
                    <a:pt x="0" y="73"/>
                  </a:lnTo>
                  <a:lnTo>
                    <a:pt x="55" y="49"/>
                  </a:lnTo>
                  <a:lnTo>
                    <a:pt x="71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98" name="淘宝店chenying0907出品 14"/>
            <p:cNvSpPr/>
            <p:nvPr/>
          </p:nvSpPr>
          <p:spPr bwMode="auto">
            <a:xfrm>
              <a:off x="7219370" y="916990"/>
              <a:ext cx="143873" cy="152281"/>
            </a:xfrm>
            <a:custGeom>
              <a:avLst/>
              <a:gdLst>
                <a:gd name="T0" fmla="*/ 121 w 154"/>
                <a:gd name="T1" fmla="*/ 0 h 163"/>
                <a:gd name="T2" fmla="*/ 0 w 154"/>
                <a:gd name="T3" fmla="*/ 132 h 163"/>
                <a:gd name="T4" fmla="*/ 33 w 154"/>
                <a:gd name="T5" fmla="*/ 163 h 163"/>
                <a:gd name="T6" fmla="*/ 154 w 154"/>
                <a:gd name="T7" fmla="*/ 31 h 163"/>
                <a:gd name="T8" fmla="*/ 121 w 154"/>
                <a:gd name="T9" fmla="*/ 35 h 163"/>
                <a:gd name="T10" fmla="*/ 121 w 154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163">
                  <a:moveTo>
                    <a:pt x="121" y="0"/>
                  </a:moveTo>
                  <a:lnTo>
                    <a:pt x="0" y="132"/>
                  </a:lnTo>
                  <a:lnTo>
                    <a:pt x="33" y="163"/>
                  </a:lnTo>
                  <a:lnTo>
                    <a:pt x="154" y="31"/>
                  </a:lnTo>
                  <a:lnTo>
                    <a:pt x="121" y="35"/>
                  </a:lnTo>
                  <a:lnTo>
                    <a:pt x="1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99" name="淘宝店chenying0907出品 15"/>
            <p:cNvSpPr/>
            <p:nvPr/>
          </p:nvSpPr>
          <p:spPr bwMode="auto">
            <a:xfrm>
              <a:off x="7338952" y="883357"/>
              <a:ext cx="56988" cy="59791"/>
            </a:xfrm>
            <a:custGeom>
              <a:avLst/>
              <a:gdLst>
                <a:gd name="T0" fmla="*/ 14 w 61"/>
                <a:gd name="T1" fmla="*/ 48 h 64"/>
                <a:gd name="T2" fmla="*/ 14 w 61"/>
                <a:gd name="T3" fmla="*/ 12 h 64"/>
                <a:gd name="T4" fmla="*/ 0 w 61"/>
                <a:gd name="T5" fmla="*/ 0 h 64"/>
                <a:gd name="T6" fmla="*/ 0 w 61"/>
                <a:gd name="T7" fmla="*/ 0 h 64"/>
                <a:gd name="T8" fmla="*/ 0 w 61"/>
                <a:gd name="T9" fmla="*/ 64 h 64"/>
                <a:gd name="T10" fmla="*/ 61 w 61"/>
                <a:gd name="T11" fmla="*/ 55 h 64"/>
                <a:gd name="T12" fmla="*/ 61 w 61"/>
                <a:gd name="T13" fmla="*/ 55 h 64"/>
                <a:gd name="T14" fmla="*/ 50 w 61"/>
                <a:gd name="T15" fmla="*/ 43 h 64"/>
                <a:gd name="T16" fmla="*/ 14 w 61"/>
                <a:gd name="T17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4">
                  <a:moveTo>
                    <a:pt x="14" y="48"/>
                  </a:moveTo>
                  <a:lnTo>
                    <a:pt x="14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50" y="43"/>
                  </a:lnTo>
                  <a:lnTo>
                    <a:pt x="1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100" name="淘宝店chenying0907出品 16"/>
            <p:cNvSpPr/>
            <p:nvPr/>
          </p:nvSpPr>
          <p:spPr bwMode="auto">
            <a:xfrm>
              <a:off x="7363242" y="855330"/>
              <a:ext cx="59791" cy="61660"/>
            </a:xfrm>
            <a:custGeom>
              <a:avLst/>
              <a:gdLst>
                <a:gd name="T0" fmla="*/ 14 w 64"/>
                <a:gd name="T1" fmla="*/ 49 h 66"/>
                <a:gd name="T2" fmla="*/ 14 w 64"/>
                <a:gd name="T3" fmla="*/ 11 h 66"/>
                <a:gd name="T4" fmla="*/ 2 w 64"/>
                <a:gd name="T5" fmla="*/ 0 h 66"/>
                <a:gd name="T6" fmla="*/ 2 w 64"/>
                <a:gd name="T7" fmla="*/ 0 h 66"/>
                <a:gd name="T8" fmla="*/ 0 w 64"/>
                <a:gd name="T9" fmla="*/ 66 h 66"/>
                <a:gd name="T10" fmla="*/ 64 w 64"/>
                <a:gd name="T11" fmla="*/ 56 h 66"/>
                <a:gd name="T12" fmla="*/ 64 w 64"/>
                <a:gd name="T13" fmla="*/ 56 h 66"/>
                <a:gd name="T14" fmla="*/ 50 w 64"/>
                <a:gd name="T15" fmla="*/ 44 h 66"/>
                <a:gd name="T16" fmla="*/ 14 w 64"/>
                <a:gd name="T17" fmla="*/ 4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66">
                  <a:moveTo>
                    <a:pt x="14" y="49"/>
                  </a:moveTo>
                  <a:lnTo>
                    <a:pt x="14" y="1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50" y="44"/>
                  </a:lnTo>
                  <a:lnTo>
                    <a:pt x="14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101" name="淘宝店chenying0907出品 17"/>
            <p:cNvSpPr/>
            <p:nvPr/>
          </p:nvSpPr>
          <p:spPr bwMode="auto">
            <a:xfrm>
              <a:off x="7067089" y="1009479"/>
              <a:ext cx="220480" cy="218612"/>
            </a:xfrm>
            <a:custGeom>
              <a:avLst/>
              <a:gdLst>
                <a:gd name="T0" fmla="*/ 50 w 100"/>
                <a:gd name="T1" fmla="*/ 0 h 99"/>
                <a:gd name="T2" fmla="*/ 0 w 100"/>
                <a:gd name="T3" fmla="*/ 49 h 99"/>
                <a:gd name="T4" fmla="*/ 50 w 100"/>
                <a:gd name="T5" fmla="*/ 99 h 99"/>
                <a:gd name="T6" fmla="*/ 100 w 100"/>
                <a:gd name="T7" fmla="*/ 49 h 99"/>
                <a:gd name="T8" fmla="*/ 92 w 100"/>
                <a:gd name="T9" fmla="*/ 22 h 99"/>
                <a:gd name="T10" fmla="*/ 83 w 100"/>
                <a:gd name="T11" fmla="*/ 32 h 99"/>
                <a:gd name="T12" fmla="*/ 81 w 100"/>
                <a:gd name="T13" fmla="*/ 34 h 99"/>
                <a:gd name="T14" fmla="*/ 85 w 100"/>
                <a:gd name="T15" fmla="*/ 49 h 99"/>
                <a:gd name="T16" fmla="*/ 50 w 100"/>
                <a:gd name="T17" fmla="*/ 84 h 99"/>
                <a:gd name="T18" fmla="*/ 15 w 100"/>
                <a:gd name="T19" fmla="*/ 49 h 99"/>
                <a:gd name="T20" fmla="*/ 50 w 100"/>
                <a:gd name="T21" fmla="*/ 15 h 99"/>
                <a:gd name="T22" fmla="*/ 62 w 100"/>
                <a:gd name="T23" fmla="*/ 17 h 99"/>
                <a:gd name="T24" fmla="*/ 64 w 100"/>
                <a:gd name="T25" fmla="*/ 14 h 99"/>
                <a:gd name="T26" fmla="*/ 73 w 100"/>
                <a:gd name="T27" fmla="*/ 5 h 99"/>
                <a:gd name="T28" fmla="*/ 50 w 100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99">
                  <a:moveTo>
                    <a:pt x="50" y="0"/>
                  </a:moveTo>
                  <a:cubicBezTo>
                    <a:pt x="23" y="0"/>
                    <a:pt x="0" y="22"/>
                    <a:pt x="0" y="49"/>
                  </a:cubicBezTo>
                  <a:cubicBezTo>
                    <a:pt x="0" y="77"/>
                    <a:pt x="23" y="99"/>
                    <a:pt x="50" y="99"/>
                  </a:cubicBezTo>
                  <a:cubicBezTo>
                    <a:pt x="78" y="99"/>
                    <a:pt x="100" y="77"/>
                    <a:pt x="100" y="49"/>
                  </a:cubicBezTo>
                  <a:cubicBezTo>
                    <a:pt x="100" y="39"/>
                    <a:pt x="97" y="30"/>
                    <a:pt x="92" y="2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4" y="39"/>
                    <a:pt x="85" y="44"/>
                    <a:pt x="85" y="49"/>
                  </a:cubicBezTo>
                  <a:cubicBezTo>
                    <a:pt x="85" y="69"/>
                    <a:pt x="69" y="84"/>
                    <a:pt x="50" y="84"/>
                  </a:cubicBezTo>
                  <a:cubicBezTo>
                    <a:pt x="31" y="84"/>
                    <a:pt x="15" y="69"/>
                    <a:pt x="15" y="49"/>
                  </a:cubicBezTo>
                  <a:cubicBezTo>
                    <a:pt x="15" y="30"/>
                    <a:pt x="31" y="15"/>
                    <a:pt x="50" y="15"/>
                  </a:cubicBezTo>
                  <a:cubicBezTo>
                    <a:pt x="54" y="15"/>
                    <a:pt x="59" y="15"/>
                    <a:pt x="62" y="17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66" y="2"/>
                    <a:pt x="58" y="0"/>
                    <a:pt x="5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  <p:sp>
          <p:nvSpPr>
            <p:cNvPr id="102" name="淘宝店chenying0907出品 18"/>
            <p:cNvSpPr/>
            <p:nvPr/>
          </p:nvSpPr>
          <p:spPr bwMode="auto">
            <a:xfrm>
              <a:off x="7389401" y="828237"/>
              <a:ext cx="57923" cy="59791"/>
            </a:xfrm>
            <a:custGeom>
              <a:avLst/>
              <a:gdLst>
                <a:gd name="T0" fmla="*/ 50 w 62"/>
                <a:gd name="T1" fmla="*/ 43 h 64"/>
                <a:gd name="T2" fmla="*/ 15 w 62"/>
                <a:gd name="T3" fmla="*/ 47 h 64"/>
                <a:gd name="T4" fmla="*/ 15 w 62"/>
                <a:gd name="T5" fmla="*/ 12 h 64"/>
                <a:gd name="T6" fmla="*/ 0 w 62"/>
                <a:gd name="T7" fmla="*/ 0 h 64"/>
                <a:gd name="T8" fmla="*/ 0 w 62"/>
                <a:gd name="T9" fmla="*/ 0 h 64"/>
                <a:gd name="T10" fmla="*/ 0 w 62"/>
                <a:gd name="T11" fmla="*/ 64 h 64"/>
                <a:gd name="T12" fmla="*/ 62 w 62"/>
                <a:gd name="T13" fmla="*/ 55 h 64"/>
                <a:gd name="T14" fmla="*/ 62 w 62"/>
                <a:gd name="T15" fmla="*/ 55 h 64"/>
                <a:gd name="T16" fmla="*/ 50 w 62"/>
                <a:gd name="T17" fmla="*/ 4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4">
                  <a:moveTo>
                    <a:pt x="50" y="43"/>
                  </a:moveTo>
                  <a:lnTo>
                    <a:pt x="15" y="47"/>
                  </a:lnTo>
                  <a:lnTo>
                    <a:pt x="15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rgbClr val="D3381C"/>
                </a:solidFill>
              </a:endParaRPr>
            </a:p>
          </p:txBody>
        </p:sp>
      </p:grpSp>
      <p:grpSp>
        <p:nvGrpSpPr>
          <p:cNvPr id="65" name="淘宝店chenying0907出品 75"/>
          <p:cNvGrpSpPr/>
          <p:nvPr/>
        </p:nvGrpSpPr>
        <p:grpSpPr>
          <a:xfrm>
            <a:off x="1141156" y="3281689"/>
            <a:ext cx="759758" cy="739233"/>
            <a:chOff x="978372" y="2390051"/>
            <a:chExt cx="694540" cy="675688"/>
          </a:xfrm>
        </p:grpSpPr>
        <p:grpSp>
          <p:nvGrpSpPr>
            <p:cNvPr id="91" name="淘宝店chenying0907出品 71"/>
            <p:cNvGrpSpPr/>
            <p:nvPr/>
          </p:nvGrpSpPr>
          <p:grpSpPr>
            <a:xfrm>
              <a:off x="997223" y="2390051"/>
              <a:ext cx="675689" cy="675688"/>
              <a:chOff x="819328" y="1120779"/>
              <a:chExt cx="1127886" cy="1127885"/>
            </a:xfrm>
          </p:grpSpPr>
          <p:sp>
            <p:nvSpPr>
              <p:cNvPr id="93" name="Oval 1"/>
              <p:cNvSpPr/>
              <p:nvPr/>
            </p:nvSpPr>
            <p:spPr bwMode="auto">
              <a:xfrm>
                <a:off x="819328" y="1120779"/>
                <a:ext cx="1127886" cy="1127885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21594000" scaled="0"/>
              </a:gradFill>
              <a:ln w="25400" cap="flat" cmpd="sng" algn="ctr">
                <a:noFill/>
                <a:prstDash val="solid"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  <p:sp>
            <p:nvSpPr>
              <p:cNvPr id="94" name="Oval 1"/>
              <p:cNvSpPr/>
              <p:nvPr/>
            </p:nvSpPr>
            <p:spPr bwMode="auto">
              <a:xfrm>
                <a:off x="899592" y="1201043"/>
                <a:ext cx="967359" cy="967358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</p:grpSp>
        <p:sp>
          <p:nvSpPr>
            <p:cNvPr id="92" name="淘宝店chenying0907出品 74"/>
            <p:cNvSpPr/>
            <p:nvPr/>
          </p:nvSpPr>
          <p:spPr>
            <a:xfrm>
              <a:off x="978372" y="2474643"/>
              <a:ext cx="682862" cy="47824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800" b="1" dirty="0">
                  <a:solidFill>
                    <a:srgbClr val="D3381C"/>
                  </a:solidFill>
                  <a:latin typeface="Agency FB" panose="020B0503020202020204" pitchFamily="34" charset="0"/>
                  <a:ea typeface="微软雅黑" panose="020B0503020204020204" pitchFamily="34" charset="-122"/>
                </a:rPr>
                <a:t>01</a:t>
              </a:r>
            </a:p>
          </p:txBody>
        </p:sp>
      </p:grpSp>
      <p:grpSp>
        <p:nvGrpSpPr>
          <p:cNvPr id="66" name="淘宝店chenying0907出品 76"/>
          <p:cNvGrpSpPr/>
          <p:nvPr/>
        </p:nvGrpSpPr>
        <p:grpSpPr>
          <a:xfrm>
            <a:off x="2634481" y="2905769"/>
            <a:ext cx="759758" cy="739233"/>
            <a:chOff x="978372" y="2390051"/>
            <a:chExt cx="694540" cy="675688"/>
          </a:xfrm>
        </p:grpSpPr>
        <p:grpSp>
          <p:nvGrpSpPr>
            <p:cNvPr id="87" name="淘宝店chenying0907出品 77"/>
            <p:cNvGrpSpPr/>
            <p:nvPr/>
          </p:nvGrpSpPr>
          <p:grpSpPr>
            <a:xfrm>
              <a:off x="997223" y="2390051"/>
              <a:ext cx="675689" cy="675688"/>
              <a:chOff x="819328" y="1120779"/>
              <a:chExt cx="1127886" cy="1127885"/>
            </a:xfrm>
          </p:grpSpPr>
          <p:sp>
            <p:nvSpPr>
              <p:cNvPr id="89" name="Oval 1"/>
              <p:cNvSpPr/>
              <p:nvPr/>
            </p:nvSpPr>
            <p:spPr bwMode="auto">
              <a:xfrm>
                <a:off x="819328" y="1120779"/>
                <a:ext cx="1127886" cy="1127885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21594000" scaled="0"/>
              </a:gradFill>
              <a:ln w="25400" cap="flat" cmpd="sng" algn="ctr">
                <a:noFill/>
                <a:prstDash val="solid"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  <p:sp>
            <p:nvSpPr>
              <p:cNvPr id="90" name="Oval 1"/>
              <p:cNvSpPr/>
              <p:nvPr/>
            </p:nvSpPr>
            <p:spPr bwMode="auto">
              <a:xfrm>
                <a:off x="899592" y="1201043"/>
                <a:ext cx="967359" cy="967358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</p:grpSp>
        <p:sp>
          <p:nvSpPr>
            <p:cNvPr id="88" name="淘宝店chenying0907出品 78"/>
            <p:cNvSpPr/>
            <p:nvPr/>
          </p:nvSpPr>
          <p:spPr>
            <a:xfrm>
              <a:off x="978372" y="2474643"/>
              <a:ext cx="682862" cy="47824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800" b="1" dirty="0">
                  <a:solidFill>
                    <a:srgbClr val="D3381C"/>
                  </a:solidFill>
                  <a:latin typeface="Agency FB" panose="020B0503020202020204" pitchFamily="34" charset="0"/>
                  <a:ea typeface="微软雅黑" panose="020B0503020204020204" pitchFamily="34" charset="-122"/>
                </a:rPr>
                <a:t>02</a:t>
              </a:r>
            </a:p>
          </p:txBody>
        </p:sp>
      </p:grpSp>
      <p:grpSp>
        <p:nvGrpSpPr>
          <p:cNvPr id="67" name="淘宝店chenying0907出品 81"/>
          <p:cNvGrpSpPr/>
          <p:nvPr/>
        </p:nvGrpSpPr>
        <p:grpSpPr>
          <a:xfrm>
            <a:off x="4645900" y="3241049"/>
            <a:ext cx="759758" cy="739233"/>
            <a:chOff x="978372" y="2390051"/>
            <a:chExt cx="694540" cy="675688"/>
          </a:xfrm>
        </p:grpSpPr>
        <p:grpSp>
          <p:nvGrpSpPr>
            <p:cNvPr id="83" name="淘宝店chenying0907出品 82"/>
            <p:cNvGrpSpPr/>
            <p:nvPr/>
          </p:nvGrpSpPr>
          <p:grpSpPr>
            <a:xfrm>
              <a:off x="997223" y="2390051"/>
              <a:ext cx="675689" cy="675688"/>
              <a:chOff x="819328" y="1120779"/>
              <a:chExt cx="1127886" cy="1127885"/>
            </a:xfrm>
          </p:grpSpPr>
          <p:sp>
            <p:nvSpPr>
              <p:cNvPr id="85" name="Oval 1"/>
              <p:cNvSpPr/>
              <p:nvPr/>
            </p:nvSpPr>
            <p:spPr bwMode="auto">
              <a:xfrm>
                <a:off x="819328" y="1120779"/>
                <a:ext cx="1127886" cy="1127885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21594000" scaled="0"/>
              </a:gradFill>
              <a:ln w="25400" cap="flat" cmpd="sng" algn="ctr">
                <a:noFill/>
                <a:prstDash val="solid"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  <p:sp>
            <p:nvSpPr>
              <p:cNvPr id="86" name="Oval 1"/>
              <p:cNvSpPr/>
              <p:nvPr/>
            </p:nvSpPr>
            <p:spPr bwMode="auto">
              <a:xfrm>
                <a:off x="899592" y="1201043"/>
                <a:ext cx="967359" cy="967358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</p:grpSp>
        <p:sp>
          <p:nvSpPr>
            <p:cNvPr id="84" name="淘宝店chenying0907出品 83"/>
            <p:cNvSpPr/>
            <p:nvPr/>
          </p:nvSpPr>
          <p:spPr>
            <a:xfrm>
              <a:off x="978372" y="2474643"/>
              <a:ext cx="682862" cy="47824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800" b="1" dirty="0">
                  <a:solidFill>
                    <a:srgbClr val="D3381C"/>
                  </a:solidFill>
                  <a:latin typeface="Agency FB" panose="020B0503020202020204" pitchFamily="34" charset="0"/>
                  <a:ea typeface="微软雅黑" panose="020B0503020204020204" pitchFamily="34" charset="-122"/>
                </a:rPr>
                <a:t>03</a:t>
              </a:r>
            </a:p>
          </p:txBody>
        </p:sp>
      </p:grpSp>
      <p:grpSp>
        <p:nvGrpSpPr>
          <p:cNvPr id="68" name="淘宝店chenying0907出品 86"/>
          <p:cNvGrpSpPr/>
          <p:nvPr/>
        </p:nvGrpSpPr>
        <p:grpSpPr>
          <a:xfrm>
            <a:off x="6169701" y="2895609"/>
            <a:ext cx="759758" cy="739233"/>
            <a:chOff x="978372" y="2390051"/>
            <a:chExt cx="694540" cy="675688"/>
          </a:xfrm>
        </p:grpSpPr>
        <p:grpSp>
          <p:nvGrpSpPr>
            <p:cNvPr id="79" name="淘宝店chenying0907出品 87"/>
            <p:cNvGrpSpPr/>
            <p:nvPr/>
          </p:nvGrpSpPr>
          <p:grpSpPr>
            <a:xfrm>
              <a:off x="997223" y="2390051"/>
              <a:ext cx="675689" cy="675688"/>
              <a:chOff x="819328" y="1120779"/>
              <a:chExt cx="1127886" cy="1127885"/>
            </a:xfrm>
          </p:grpSpPr>
          <p:sp>
            <p:nvSpPr>
              <p:cNvPr id="81" name="Oval 1"/>
              <p:cNvSpPr/>
              <p:nvPr/>
            </p:nvSpPr>
            <p:spPr bwMode="auto">
              <a:xfrm>
                <a:off x="819328" y="1120779"/>
                <a:ext cx="1127886" cy="1127885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21594000" scaled="0"/>
              </a:gradFill>
              <a:ln w="25400" cap="flat" cmpd="sng" algn="ctr">
                <a:noFill/>
                <a:prstDash val="solid"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  <p:sp>
            <p:nvSpPr>
              <p:cNvPr id="82" name="Oval 1"/>
              <p:cNvSpPr/>
              <p:nvPr/>
            </p:nvSpPr>
            <p:spPr bwMode="auto">
              <a:xfrm>
                <a:off x="899592" y="1201043"/>
                <a:ext cx="967359" cy="967358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</p:grpSp>
        <p:sp>
          <p:nvSpPr>
            <p:cNvPr id="80" name="淘宝店chenying0907出品 88"/>
            <p:cNvSpPr/>
            <p:nvPr/>
          </p:nvSpPr>
          <p:spPr>
            <a:xfrm>
              <a:off x="978372" y="2474643"/>
              <a:ext cx="682862" cy="47824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800" b="1" dirty="0">
                  <a:solidFill>
                    <a:srgbClr val="D3381C"/>
                  </a:solidFill>
                  <a:latin typeface="Agency FB" panose="020B0503020202020204" pitchFamily="34" charset="0"/>
                  <a:ea typeface="微软雅黑" panose="020B0503020204020204" pitchFamily="34" charset="-122"/>
                </a:rPr>
                <a:t>04</a:t>
              </a:r>
            </a:p>
          </p:txBody>
        </p:sp>
      </p:grpSp>
      <p:grpSp>
        <p:nvGrpSpPr>
          <p:cNvPr id="69" name="淘宝店chenying0907出品 91"/>
          <p:cNvGrpSpPr/>
          <p:nvPr/>
        </p:nvGrpSpPr>
        <p:grpSpPr>
          <a:xfrm>
            <a:off x="8150643" y="3241049"/>
            <a:ext cx="759758" cy="739233"/>
            <a:chOff x="978372" y="2390051"/>
            <a:chExt cx="694540" cy="675688"/>
          </a:xfrm>
        </p:grpSpPr>
        <p:grpSp>
          <p:nvGrpSpPr>
            <p:cNvPr id="75" name="淘宝店chenying0907出品 92"/>
            <p:cNvGrpSpPr/>
            <p:nvPr/>
          </p:nvGrpSpPr>
          <p:grpSpPr>
            <a:xfrm>
              <a:off x="997223" y="2390051"/>
              <a:ext cx="675689" cy="675688"/>
              <a:chOff x="819328" y="1120779"/>
              <a:chExt cx="1127886" cy="1127885"/>
            </a:xfrm>
          </p:grpSpPr>
          <p:sp>
            <p:nvSpPr>
              <p:cNvPr id="77" name="Oval 1"/>
              <p:cNvSpPr/>
              <p:nvPr/>
            </p:nvSpPr>
            <p:spPr bwMode="auto">
              <a:xfrm>
                <a:off x="819328" y="1120779"/>
                <a:ext cx="1127886" cy="1127885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21594000" scaled="0"/>
              </a:gradFill>
              <a:ln w="25400" cap="flat" cmpd="sng" algn="ctr">
                <a:noFill/>
                <a:prstDash val="solid"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  <p:sp>
            <p:nvSpPr>
              <p:cNvPr id="78" name="Oval 1"/>
              <p:cNvSpPr/>
              <p:nvPr/>
            </p:nvSpPr>
            <p:spPr bwMode="auto">
              <a:xfrm>
                <a:off x="899592" y="1201043"/>
                <a:ext cx="967359" cy="967358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</p:grpSp>
        <p:sp>
          <p:nvSpPr>
            <p:cNvPr id="76" name="淘宝店chenying0907出品 93"/>
            <p:cNvSpPr/>
            <p:nvPr/>
          </p:nvSpPr>
          <p:spPr>
            <a:xfrm>
              <a:off x="978372" y="2474643"/>
              <a:ext cx="682862" cy="47824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800" b="1" dirty="0">
                  <a:solidFill>
                    <a:srgbClr val="D3381C"/>
                  </a:solidFill>
                  <a:latin typeface="Agency FB" panose="020B0503020202020204" pitchFamily="34" charset="0"/>
                  <a:ea typeface="微软雅黑" panose="020B0503020204020204" pitchFamily="34" charset="-122"/>
                </a:rPr>
                <a:t>05</a:t>
              </a:r>
            </a:p>
          </p:txBody>
        </p:sp>
      </p:grpSp>
      <p:grpSp>
        <p:nvGrpSpPr>
          <p:cNvPr id="70" name="淘宝店chenying0907出品 96"/>
          <p:cNvGrpSpPr/>
          <p:nvPr/>
        </p:nvGrpSpPr>
        <p:grpSpPr>
          <a:xfrm>
            <a:off x="9725238" y="2895609"/>
            <a:ext cx="759758" cy="739233"/>
            <a:chOff x="978372" y="2390051"/>
            <a:chExt cx="694540" cy="675688"/>
          </a:xfrm>
        </p:grpSpPr>
        <p:grpSp>
          <p:nvGrpSpPr>
            <p:cNvPr id="71" name="淘宝店chenying0907出品 97"/>
            <p:cNvGrpSpPr/>
            <p:nvPr/>
          </p:nvGrpSpPr>
          <p:grpSpPr>
            <a:xfrm>
              <a:off x="997223" y="2390051"/>
              <a:ext cx="675689" cy="675688"/>
              <a:chOff x="819328" y="1120779"/>
              <a:chExt cx="1127886" cy="1127885"/>
            </a:xfrm>
          </p:grpSpPr>
          <p:sp>
            <p:nvSpPr>
              <p:cNvPr id="73" name="Oval 1"/>
              <p:cNvSpPr/>
              <p:nvPr/>
            </p:nvSpPr>
            <p:spPr bwMode="auto">
              <a:xfrm>
                <a:off x="819328" y="1120779"/>
                <a:ext cx="1127886" cy="1127885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21594000" scaled="0"/>
              </a:gradFill>
              <a:ln w="25400" cap="flat" cmpd="sng" algn="ctr">
                <a:noFill/>
                <a:prstDash val="solid"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  <p:sp>
            <p:nvSpPr>
              <p:cNvPr id="74" name="Oval 1"/>
              <p:cNvSpPr/>
              <p:nvPr/>
            </p:nvSpPr>
            <p:spPr bwMode="auto">
              <a:xfrm>
                <a:off x="899592" y="1201043"/>
                <a:ext cx="967359" cy="967358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AU" sz="1300" kern="0">
                  <a:solidFill>
                    <a:srgbClr val="D3381C"/>
                  </a:solidFill>
                  <a:latin typeface="Open Sans"/>
                  <a:ea typeface="MS PGothic" pitchFamily="34" charset="-128"/>
                </a:endParaRPr>
              </a:p>
            </p:txBody>
          </p:sp>
        </p:grpSp>
        <p:sp>
          <p:nvSpPr>
            <p:cNvPr id="72" name="淘宝店chenying0907出品 98"/>
            <p:cNvSpPr/>
            <p:nvPr/>
          </p:nvSpPr>
          <p:spPr>
            <a:xfrm>
              <a:off x="978372" y="2474643"/>
              <a:ext cx="682862" cy="47824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800" b="1" dirty="0">
                  <a:solidFill>
                    <a:srgbClr val="D3381C"/>
                  </a:solidFill>
                  <a:latin typeface="Agency FB" panose="020B0503020202020204" pitchFamily="34" charset="0"/>
                  <a:ea typeface="微软雅黑" panose="020B0503020204020204" pitchFamily="34" charset="-122"/>
                </a:rPr>
                <a:t>06</a:t>
              </a:r>
            </a:p>
          </p:txBody>
        </p:sp>
      </p:grpSp>
      <p:sp>
        <p:nvSpPr>
          <p:cNvPr id="125" name="ïSļiḍè"/>
          <p:cNvSpPr txBox="1"/>
          <p:nvPr/>
        </p:nvSpPr>
        <p:spPr bwMode="auto">
          <a:xfrm>
            <a:off x="913033" y="4145612"/>
            <a:ext cx="242860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126" name="ís1ïdé"/>
          <p:cNvSpPr/>
          <p:nvPr/>
        </p:nvSpPr>
        <p:spPr bwMode="auto">
          <a:xfrm>
            <a:off x="913033" y="4587418"/>
            <a:ext cx="2428608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127" name="ïSļiḍè"/>
          <p:cNvSpPr txBox="1"/>
          <p:nvPr/>
        </p:nvSpPr>
        <p:spPr bwMode="auto">
          <a:xfrm>
            <a:off x="4377518" y="4145612"/>
            <a:ext cx="242860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128" name="ís1ïdé"/>
          <p:cNvSpPr/>
          <p:nvPr/>
        </p:nvSpPr>
        <p:spPr bwMode="auto">
          <a:xfrm>
            <a:off x="4377518" y="4587418"/>
            <a:ext cx="2428608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129" name="ïSļiḍè"/>
          <p:cNvSpPr txBox="1"/>
          <p:nvPr/>
        </p:nvSpPr>
        <p:spPr bwMode="auto">
          <a:xfrm>
            <a:off x="7624300" y="4145612"/>
            <a:ext cx="242860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130" name="ís1ïdé"/>
          <p:cNvSpPr/>
          <p:nvPr/>
        </p:nvSpPr>
        <p:spPr bwMode="auto">
          <a:xfrm>
            <a:off x="7624300" y="4587418"/>
            <a:ext cx="2428608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131" name="ïSļiḍè"/>
          <p:cNvSpPr txBox="1"/>
          <p:nvPr/>
        </p:nvSpPr>
        <p:spPr bwMode="auto">
          <a:xfrm>
            <a:off x="2613969" y="1197407"/>
            <a:ext cx="242860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132" name="ís1ïdé"/>
          <p:cNvSpPr/>
          <p:nvPr/>
        </p:nvSpPr>
        <p:spPr bwMode="auto">
          <a:xfrm>
            <a:off x="2613969" y="1639213"/>
            <a:ext cx="2428608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133" name="ïSļiḍè"/>
          <p:cNvSpPr txBox="1"/>
          <p:nvPr/>
        </p:nvSpPr>
        <p:spPr bwMode="auto">
          <a:xfrm>
            <a:off x="6078454" y="1197407"/>
            <a:ext cx="242860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134" name="ís1ïdé"/>
          <p:cNvSpPr/>
          <p:nvPr/>
        </p:nvSpPr>
        <p:spPr bwMode="auto">
          <a:xfrm>
            <a:off x="6078454" y="1639213"/>
            <a:ext cx="2428608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135" name="ïSļiḍè"/>
          <p:cNvSpPr txBox="1"/>
          <p:nvPr/>
        </p:nvSpPr>
        <p:spPr bwMode="auto">
          <a:xfrm>
            <a:off x="9325236" y="1197407"/>
            <a:ext cx="242860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136" name="ís1ïdé"/>
          <p:cNvSpPr/>
          <p:nvPr/>
        </p:nvSpPr>
        <p:spPr bwMode="auto">
          <a:xfrm>
            <a:off x="9325236" y="1639213"/>
            <a:ext cx="2428608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</p:spTree>
    <p:extLst>
      <p:ext uri="{BB962C8B-B14F-4D97-AF65-F5344CB8AC3E}">
        <p14:creationId xmlns:p14="http://schemas.microsoft.com/office/powerpoint/2010/main" val="2599372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>
            <a:off x="8379565" y="5480512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2" name="同心圆 11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343988" y="6140296"/>
            <a:ext cx="840048" cy="840048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5" name="同心圆 14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248763" y="6560321"/>
            <a:ext cx="1186992" cy="1186992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8" name="同心圆 17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0344478" y="6307230"/>
            <a:ext cx="914117" cy="914117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1" name="同心圆 20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2" name="椭圆 21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1022605" y="6718578"/>
            <a:ext cx="784900" cy="784900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4" name="同心圆 23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5" name="椭圆 24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5283453" y="6037941"/>
            <a:ext cx="336551" cy="336551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7" name="同心圆 26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4241920" y="5767621"/>
            <a:ext cx="705216" cy="705216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0" name="同心圆 29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31" name="椭圆 30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1284613" y="5107309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3" name="同心圆 32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5892863" y="5765079"/>
            <a:ext cx="297348" cy="297348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6" name="同心圆 35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37" name="椭圆 36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2591325" y="6272924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9" name="同心圆 38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0" name="椭圆 39"/>
            <p:cNvSpPr/>
            <p:nvPr/>
          </p:nvSpPr>
          <p:spPr>
            <a:xfrm>
              <a:off x="392112" y="760412"/>
              <a:ext cx="3825873" cy="3825873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1700854" y="6140299"/>
            <a:ext cx="693375" cy="69337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2" name="同心圆 41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3" name="椭圆 42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388875" y="6560322"/>
            <a:ext cx="422372" cy="422372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5" name="同心圆 44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6" name="椭圆 45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56994" y="6315988"/>
            <a:ext cx="211185" cy="21118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8" name="同心圆 47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9" name="椭圆 48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sp>
        <p:nvSpPr>
          <p:cNvPr id="85" name="Rectangle 4"/>
          <p:cNvSpPr txBox="1">
            <a:spLocks noChangeArrowheads="1"/>
          </p:cNvSpPr>
          <p:nvPr/>
        </p:nvSpPr>
        <p:spPr bwMode="auto">
          <a:xfrm>
            <a:off x="4594528" y="4333995"/>
            <a:ext cx="3045097" cy="10620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0" tIns="45699" rIns="91400" bIns="45699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anose="02010609030101010101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 lvl="0">
              <a:defRPr/>
            </a:pPr>
            <a:r>
              <a:rPr lang="zh-CN" altLang="en-US" sz="3600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明年工作计划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4860979" y="1659193"/>
            <a:ext cx="2476755" cy="2859972"/>
            <a:chOff x="1267713" y="896144"/>
            <a:chExt cx="1858140" cy="2145641"/>
          </a:xfrm>
        </p:grpSpPr>
        <p:grpSp>
          <p:nvGrpSpPr>
            <p:cNvPr id="77" name="组合 76"/>
            <p:cNvGrpSpPr/>
            <p:nvPr/>
          </p:nvGrpSpPr>
          <p:grpSpPr>
            <a:xfrm>
              <a:off x="1267713" y="896144"/>
              <a:ext cx="1858140" cy="2145641"/>
              <a:chOff x="789153" y="2729597"/>
              <a:chExt cx="1202093" cy="1388087"/>
            </a:xfrm>
          </p:grpSpPr>
          <p:grpSp>
            <p:nvGrpSpPr>
              <p:cNvPr id="79" name="组合 78"/>
              <p:cNvGrpSpPr/>
              <p:nvPr/>
            </p:nvGrpSpPr>
            <p:grpSpPr>
              <a:xfrm>
                <a:off x="789153" y="2729597"/>
                <a:ext cx="1202093" cy="1388087"/>
                <a:chOff x="3273692" y="1099961"/>
                <a:chExt cx="1202093" cy="1388087"/>
              </a:xfrm>
            </p:grpSpPr>
            <p:sp>
              <p:nvSpPr>
                <p:cNvPr id="81" name="Freeform 14"/>
                <p:cNvSpPr/>
                <p:nvPr/>
              </p:nvSpPr>
              <p:spPr bwMode="auto">
                <a:xfrm>
                  <a:off x="3345550" y="1141029"/>
                  <a:ext cx="529701" cy="237166"/>
                </a:xfrm>
                <a:custGeom>
                  <a:avLst/>
                  <a:gdLst>
                    <a:gd name="T0" fmla="*/ 0 w 516"/>
                    <a:gd name="T1" fmla="*/ 231 h 231"/>
                    <a:gd name="T2" fmla="*/ 398 w 516"/>
                    <a:gd name="T3" fmla="*/ 0 h 231"/>
                    <a:gd name="T4" fmla="*/ 516 w 516"/>
                    <a:gd name="T5" fmla="*/ 0 h 231"/>
                    <a:gd name="T6" fmla="*/ 516 w 516"/>
                    <a:gd name="T7" fmla="*/ 231 h 231"/>
                    <a:gd name="T8" fmla="*/ 0 w 516"/>
                    <a:gd name="T9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6" h="231">
                      <a:moveTo>
                        <a:pt x="0" y="231"/>
                      </a:moveTo>
                      <a:lnTo>
                        <a:pt x="398" y="0"/>
                      </a:lnTo>
                      <a:lnTo>
                        <a:pt x="516" y="0"/>
                      </a:lnTo>
                      <a:lnTo>
                        <a:pt x="516" y="231"/>
                      </a:lnTo>
                      <a:lnTo>
                        <a:pt x="0" y="231"/>
                      </a:lnTo>
                      <a:close/>
                    </a:path>
                  </a:pathLst>
                </a:custGeom>
                <a:solidFill>
                  <a:srgbClr val="5F6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82" name="Freeform 15"/>
                <p:cNvSpPr/>
                <p:nvPr/>
              </p:nvSpPr>
              <p:spPr bwMode="auto">
                <a:xfrm>
                  <a:off x="3273692" y="1099961"/>
                  <a:ext cx="1202093" cy="1388087"/>
                </a:xfrm>
                <a:custGeom>
                  <a:avLst/>
                  <a:gdLst>
                    <a:gd name="T0" fmla="*/ 0 w 1171"/>
                    <a:gd name="T1" fmla="*/ 1014 h 1352"/>
                    <a:gd name="T2" fmla="*/ 0 w 1171"/>
                    <a:gd name="T3" fmla="*/ 338 h 1352"/>
                    <a:gd name="T4" fmla="*/ 586 w 1171"/>
                    <a:gd name="T5" fmla="*/ 0 h 1352"/>
                    <a:gd name="T6" fmla="*/ 1171 w 1171"/>
                    <a:gd name="T7" fmla="*/ 338 h 1352"/>
                    <a:gd name="T8" fmla="*/ 1171 w 1171"/>
                    <a:gd name="T9" fmla="*/ 1014 h 1352"/>
                    <a:gd name="T10" fmla="*/ 586 w 1171"/>
                    <a:gd name="T11" fmla="*/ 1352 h 1352"/>
                    <a:gd name="T12" fmla="*/ 0 w 1171"/>
                    <a:gd name="T13" fmla="*/ 1014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1" h="1352">
                      <a:moveTo>
                        <a:pt x="0" y="1014"/>
                      </a:moveTo>
                      <a:lnTo>
                        <a:pt x="0" y="338"/>
                      </a:lnTo>
                      <a:lnTo>
                        <a:pt x="586" y="0"/>
                      </a:lnTo>
                      <a:lnTo>
                        <a:pt x="1171" y="338"/>
                      </a:lnTo>
                      <a:lnTo>
                        <a:pt x="1171" y="1014"/>
                      </a:lnTo>
                      <a:lnTo>
                        <a:pt x="586" y="1352"/>
                      </a:lnTo>
                      <a:lnTo>
                        <a:pt x="0" y="1014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228600" sx="102000" sy="102000" algn="ctr" rotWithShape="0">
                    <a:prstClr val="black">
                      <a:alpha val="28000"/>
                    </a:prstClr>
                  </a:outerShdw>
                </a:effec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83" name="Freeform 16"/>
                <p:cNvSpPr/>
                <p:nvPr/>
              </p:nvSpPr>
              <p:spPr bwMode="auto">
                <a:xfrm>
                  <a:off x="3345551" y="1141029"/>
                  <a:ext cx="408568" cy="441478"/>
                </a:xfrm>
                <a:custGeom>
                  <a:avLst/>
                  <a:gdLst>
                    <a:gd name="T0" fmla="*/ 0 w 398"/>
                    <a:gd name="T1" fmla="*/ 430 h 430"/>
                    <a:gd name="T2" fmla="*/ 398 w 398"/>
                    <a:gd name="T3" fmla="*/ 430 h 430"/>
                    <a:gd name="T4" fmla="*/ 398 w 398"/>
                    <a:gd name="T5" fmla="*/ 0 h 430"/>
                    <a:gd name="T6" fmla="*/ 0 w 398"/>
                    <a:gd name="T7" fmla="*/ 231 h 430"/>
                    <a:gd name="T8" fmla="*/ 0 w 398"/>
                    <a:gd name="T9" fmla="*/ 430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8" h="430">
                      <a:moveTo>
                        <a:pt x="0" y="430"/>
                      </a:moveTo>
                      <a:lnTo>
                        <a:pt x="398" y="430"/>
                      </a:lnTo>
                      <a:lnTo>
                        <a:pt x="398" y="0"/>
                      </a:lnTo>
                      <a:lnTo>
                        <a:pt x="0" y="231"/>
                      </a:lnTo>
                      <a:lnTo>
                        <a:pt x="0" y="43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8575">
                  <a:noFill/>
                </a:ln>
                <a:effectLst>
                  <a:outerShdw blurRad="279400" dist="76200" dir="2700000" sx="101000" sy="101000" algn="tl" rotWithShape="0">
                    <a:prstClr val="black">
                      <a:alpha val="2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24" tIns="45712" rIns="91424" bIns="45712" rtlCol="0" anchor="ctr"/>
                <a:lstStyle/>
                <a:p>
                  <a:pPr algn="ctr"/>
                  <a:endParaRPr lang="zh-CN" altLang="en-US" sz="2400" dirty="0"/>
                </a:p>
              </p:txBody>
            </p:sp>
          </p:grpSp>
          <p:sp>
            <p:nvSpPr>
              <p:cNvPr id="80" name="TextBox 79"/>
              <p:cNvSpPr txBox="1"/>
              <p:nvPr/>
            </p:nvSpPr>
            <p:spPr>
              <a:xfrm>
                <a:off x="892056" y="2853065"/>
                <a:ext cx="948647" cy="4232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5067" dirty="0">
                    <a:solidFill>
                      <a:srgbClr val="FFFFFF"/>
                    </a:solidFill>
                    <a:latin typeface="Agency FB" panose="020B0503020202020204" pitchFamily="34" charset="0"/>
                  </a:rPr>
                  <a:t>05</a:t>
                </a:r>
                <a:endParaRPr lang="zh-CN" altLang="en-US" sz="5067" dirty="0">
                  <a:solidFill>
                    <a:srgbClr val="FFFFFF"/>
                  </a:solidFill>
                  <a:latin typeface="Agency FB" panose="020B0503020202020204" pitchFamily="34" charset="0"/>
                </a:endParaRPr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>
              <a:off x="1784254" y="1556803"/>
              <a:ext cx="898649" cy="859029"/>
              <a:chOff x="3294063" y="754063"/>
              <a:chExt cx="5600701" cy="5353051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84" name="Freeform 458"/>
              <p:cNvSpPr/>
              <p:nvPr/>
            </p:nvSpPr>
            <p:spPr bwMode="auto">
              <a:xfrm>
                <a:off x="8235951" y="3122613"/>
                <a:ext cx="658813" cy="307975"/>
              </a:xfrm>
              <a:custGeom>
                <a:avLst/>
                <a:gdLst>
                  <a:gd name="T0" fmla="*/ 135 w 175"/>
                  <a:gd name="T1" fmla="*/ 0 h 82"/>
                  <a:gd name="T2" fmla="*/ 175 w 175"/>
                  <a:gd name="T3" fmla="*/ 41 h 82"/>
                  <a:gd name="T4" fmla="*/ 135 w 175"/>
                  <a:gd name="T5" fmla="*/ 82 h 82"/>
                  <a:gd name="T6" fmla="*/ 41 w 175"/>
                  <a:gd name="T7" fmla="*/ 82 h 82"/>
                  <a:gd name="T8" fmla="*/ 0 w 175"/>
                  <a:gd name="T9" fmla="*/ 41 h 82"/>
                  <a:gd name="T10" fmla="*/ 12 w 175"/>
                  <a:gd name="T11" fmla="*/ 12 h 82"/>
                  <a:gd name="T12" fmla="*/ 41 w 175"/>
                  <a:gd name="T13" fmla="*/ 0 h 82"/>
                  <a:gd name="T14" fmla="*/ 135 w 175"/>
                  <a:gd name="T1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82">
                    <a:moveTo>
                      <a:pt x="135" y="0"/>
                    </a:moveTo>
                    <a:cubicBezTo>
                      <a:pt x="157" y="0"/>
                      <a:pt x="175" y="19"/>
                      <a:pt x="175" y="41"/>
                    </a:cubicBezTo>
                    <a:cubicBezTo>
                      <a:pt x="175" y="64"/>
                      <a:pt x="157" y="82"/>
                      <a:pt x="135" y="82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19" y="82"/>
                      <a:pt x="0" y="64"/>
                      <a:pt x="0" y="41"/>
                    </a:cubicBezTo>
                    <a:cubicBezTo>
                      <a:pt x="0" y="30"/>
                      <a:pt x="5" y="20"/>
                      <a:pt x="12" y="12"/>
                    </a:cubicBezTo>
                    <a:cubicBezTo>
                      <a:pt x="20" y="5"/>
                      <a:pt x="30" y="0"/>
                      <a:pt x="41" y="0"/>
                    </a:cubicBez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88" name="Freeform 459"/>
              <p:cNvSpPr/>
              <p:nvPr/>
            </p:nvSpPr>
            <p:spPr bwMode="auto">
              <a:xfrm>
                <a:off x="7646988" y="1539876"/>
                <a:ext cx="571500" cy="587375"/>
              </a:xfrm>
              <a:custGeom>
                <a:avLst/>
                <a:gdLst>
                  <a:gd name="T0" fmla="*/ 136 w 152"/>
                  <a:gd name="T1" fmla="*/ 16 h 156"/>
                  <a:gd name="T2" fmla="*/ 136 w 152"/>
                  <a:gd name="T3" fmla="*/ 74 h 156"/>
                  <a:gd name="T4" fmla="*/ 70 w 152"/>
                  <a:gd name="T5" fmla="*/ 140 h 156"/>
                  <a:gd name="T6" fmla="*/ 12 w 152"/>
                  <a:gd name="T7" fmla="*/ 140 h 156"/>
                  <a:gd name="T8" fmla="*/ 0 w 152"/>
                  <a:gd name="T9" fmla="*/ 111 h 156"/>
                  <a:gd name="T10" fmla="*/ 12 w 152"/>
                  <a:gd name="T11" fmla="*/ 82 h 156"/>
                  <a:gd name="T12" fmla="*/ 78 w 152"/>
                  <a:gd name="T13" fmla="*/ 16 h 156"/>
                  <a:gd name="T14" fmla="*/ 136 w 152"/>
                  <a:gd name="T15" fmla="*/ 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56">
                    <a:moveTo>
                      <a:pt x="136" y="16"/>
                    </a:moveTo>
                    <a:cubicBezTo>
                      <a:pt x="152" y="32"/>
                      <a:pt x="152" y="58"/>
                      <a:pt x="136" y="74"/>
                    </a:cubicBezTo>
                    <a:cubicBezTo>
                      <a:pt x="70" y="140"/>
                      <a:pt x="70" y="140"/>
                      <a:pt x="70" y="140"/>
                    </a:cubicBezTo>
                    <a:cubicBezTo>
                      <a:pt x="54" y="156"/>
                      <a:pt x="28" y="156"/>
                      <a:pt x="12" y="140"/>
                    </a:cubicBezTo>
                    <a:cubicBezTo>
                      <a:pt x="4" y="132"/>
                      <a:pt x="0" y="121"/>
                      <a:pt x="0" y="111"/>
                    </a:cubicBezTo>
                    <a:cubicBezTo>
                      <a:pt x="0" y="100"/>
                      <a:pt x="4" y="90"/>
                      <a:pt x="12" y="82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94" y="0"/>
                      <a:pt x="120" y="0"/>
                      <a:pt x="136" y="16"/>
                    </a:cubicBez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89" name="Freeform 460"/>
              <p:cNvSpPr>
                <a:spLocks noEditPoints="1"/>
              </p:cNvSpPr>
              <p:nvPr/>
            </p:nvSpPr>
            <p:spPr bwMode="auto">
              <a:xfrm>
                <a:off x="4170363" y="1525588"/>
                <a:ext cx="3863975" cy="3567113"/>
              </a:xfrm>
              <a:custGeom>
                <a:avLst/>
                <a:gdLst>
                  <a:gd name="T0" fmla="*/ 1028 w 1028"/>
                  <a:gd name="T1" fmla="*/ 514 h 949"/>
                  <a:gd name="T2" fmla="*/ 787 w 1028"/>
                  <a:gd name="T3" fmla="*/ 949 h 949"/>
                  <a:gd name="T4" fmla="*/ 241 w 1028"/>
                  <a:gd name="T5" fmla="*/ 949 h 949"/>
                  <a:gd name="T6" fmla="*/ 0 w 1028"/>
                  <a:gd name="T7" fmla="*/ 514 h 949"/>
                  <a:gd name="T8" fmla="*/ 514 w 1028"/>
                  <a:gd name="T9" fmla="*/ 0 h 949"/>
                  <a:gd name="T10" fmla="*/ 1028 w 1028"/>
                  <a:gd name="T11" fmla="*/ 514 h 949"/>
                  <a:gd name="T12" fmla="*/ 714 w 1028"/>
                  <a:gd name="T13" fmla="*/ 345 h 949"/>
                  <a:gd name="T14" fmla="*/ 714 w 1028"/>
                  <a:gd name="T15" fmla="*/ 251 h 949"/>
                  <a:gd name="T16" fmla="*/ 632 w 1028"/>
                  <a:gd name="T17" fmla="*/ 187 h 949"/>
                  <a:gd name="T18" fmla="*/ 563 w 1028"/>
                  <a:gd name="T19" fmla="*/ 187 h 949"/>
                  <a:gd name="T20" fmla="*/ 563 w 1028"/>
                  <a:gd name="T21" fmla="*/ 153 h 949"/>
                  <a:gd name="T22" fmla="*/ 466 w 1028"/>
                  <a:gd name="T23" fmla="*/ 153 h 949"/>
                  <a:gd name="T24" fmla="*/ 466 w 1028"/>
                  <a:gd name="T25" fmla="*/ 187 h 949"/>
                  <a:gd name="T26" fmla="*/ 397 w 1028"/>
                  <a:gd name="T27" fmla="*/ 187 h 949"/>
                  <a:gd name="T28" fmla="*/ 316 w 1028"/>
                  <a:gd name="T29" fmla="*/ 251 h 949"/>
                  <a:gd name="T30" fmla="*/ 316 w 1028"/>
                  <a:gd name="T31" fmla="*/ 438 h 949"/>
                  <a:gd name="T32" fmla="*/ 397 w 1028"/>
                  <a:gd name="T33" fmla="*/ 503 h 949"/>
                  <a:gd name="T34" fmla="*/ 466 w 1028"/>
                  <a:gd name="T35" fmla="*/ 503 h 949"/>
                  <a:gd name="T36" fmla="*/ 466 w 1028"/>
                  <a:gd name="T37" fmla="*/ 701 h 949"/>
                  <a:gd name="T38" fmla="*/ 440 w 1028"/>
                  <a:gd name="T39" fmla="*/ 701 h 949"/>
                  <a:gd name="T40" fmla="*/ 389 w 1028"/>
                  <a:gd name="T41" fmla="*/ 661 h 949"/>
                  <a:gd name="T42" fmla="*/ 389 w 1028"/>
                  <a:gd name="T43" fmla="*/ 602 h 949"/>
                  <a:gd name="T44" fmla="*/ 315 w 1028"/>
                  <a:gd name="T45" fmla="*/ 602 h 949"/>
                  <a:gd name="T46" fmla="*/ 315 w 1028"/>
                  <a:gd name="T47" fmla="*/ 696 h 949"/>
                  <a:gd name="T48" fmla="*/ 396 w 1028"/>
                  <a:gd name="T49" fmla="*/ 760 h 949"/>
                  <a:gd name="T50" fmla="*/ 466 w 1028"/>
                  <a:gd name="T51" fmla="*/ 760 h 949"/>
                  <a:gd name="T52" fmla="*/ 466 w 1028"/>
                  <a:gd name="T53" fmla="*/ 796 h 949"/>
                  <a:gd name="T54" fmla="*/ 563 w 1028"/>
                  <a:gd name="T55" fmla="*/ 796 h 949"/>
                  <a:gd name="T56" fmla="*/ 563 w 1028"/>
                  <a:gd name="T57" fmla="*/ 760 h 949"/>
                  <a:gd name="T58" fmla="*/ 632 w 1028"/>
                  <a:gd name="T59" fmla="*/ 760 h 949"/>
                  <a:gd name="T60" fmla="*/ 713 w 1028"/>
                  <a:gd name="T61" fmla="*/ 696 h 949"/>
                  <a:gd name="T62" fmla="*/ 713 w 1028"/>
                  <a:gd name="T63" fmla="*/ 509 h 949"/>
                  <a:gd name="T64" fmla="*/ 632 w 1028"/>
                  <a:gd name="T65" fmla="*/ 444 h 949"/>
                  <a:gd name="T66" fmla="*/ 563 w 1028"/>
                  <a:gd name="T67" fmla="*/ 444 h 949"/>
                  <a:gd name="T68" fmla="*/ 563 w 1028"/>
                  <a:gd name="T69" fmla="*/ 246 h 949"/>
                  <a:gd name="T70" fmla="*/ 588 w 1028"/>
                  <a:gd name="T71" fmla="*/ 246 h 949"/>
                  <a:gd name="T72" fmla="*/ 639 w 1028"/>
                  <a:gd name="T73" fmla="*/ 286 h 949"/>
                  <a:gd name="T74" fmla="*/ 639 w 1028"/>
                  <a:gd name="T75" fmla="*/ 345 h 949"/>
                  <a:gd name="T76" fmla="*/ 714 w 1028"/>
                  <a:gd name="T77" fmla="*/ 345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28" h="949">
                    <a:moveTo>
                      <a:pt x="1028" y="514"/>
                    </a:moveTo>
                    <a:cubicBezTo>
                      <a:pt x="1028" y="697"/>
                      <a:pt x="932" y="858"/>
                      <a:pt x="787" y="949"/>
                    </a:cubicBezTo>
                    <a:cubicBezTo>
                      <a:pt x="241" y="949"/>
                      <a:pt x="241" y="949"/>
                      <a:pt x="241" y="949"/>
                    </a:cubicBezTo>
                    <a:cubicBezTo>
                      <a:pt x="97" y="858"/>
                      <a:pt x="0" y="697"/>
                      <a:pt x="0" y="514"/>
                    </a:cubicBezTo>
                    <a:cubicBezTo>
                      <a:pt x="0" y="230"/>
                      <a:pt x="231" y="0"/>
                      <a:pt x="514" y="0"/>
                    </a:cubicBezTo>
                    <a:cubicBezTo>
                      <a:pt x="798" y="0"/>
                      <a:pt x="1028" y="230"/>
                      <a:pt x="1028" y="514"/>
                    </a:cubicBezTo>
                    <a:close/>
                    <a:moveTo>
                      <a:pt x="714" y="345"/>
                    </a:moveTo>
                    <a:cubicBezTo>
                      <a:pt x="714" y="251"/>
                      <a:pt x="714" y="251"/>
                      <a:pt x="714" y="251"/>
                    </a:cubicBezTo>
                    <a:cubicBezTo>
                      <a:pt x="714" y="216"/>
                      <a:pt x="677" y="187"/>
                      <a:pt x="632" y="187"/>
                    </a:cubicBezTo>
                    <a:cubicBezTo>
                      <a:pt x="563" y="187"/>
                      <a:pt x="563" y="187"/>
                      <a:pt x="563" y="187"/>
                    </a:cubicBezTo>
                    <a:cubicBezTo>
                      <a:pt x="563" y="153"/>
                      <a:pt x="563" y="153"/>
                      <a:pt x="563" y="153"/>
                    </a:cubicBezTo>
                    <a:cubicBezTo>
                      <a:pt x="466" y="153"/>
                      <a:pt x="466" y="153"/>
                      <a:pt x="466" y="153"/>
                    </a:cubicBezTo>
                    <a:cubicBezTo>
                      <a:pt x="466" y="187"/>
                      <a:pt x="466" y="187"/>
                      <a:pt x="466" y="187"/>
                    </a:cubicBezTo>
                    <a:cubicBezTo>
                      <a:pt x="397" y="187"/>
                      <a:pt x="397" y="187"/>
                      <a:pt x="397" y="187"/>
                    </a:cubicBezTo>
                    <a:cubicBezTo>
                      <a:pt x="352" y="187"/>
                      <a:pt x="316" y="216"/>
                      <a:pt x="316" y="251"/>
                    </a:cubicBezTo>
                    <a:cubicBezTo>
                      <a:pt x="316" y="438"/>
                      <a:pt x="316" y="438"/>
                      <a:pt x="316" y="438"/>
                    </a:cubicBezTo>
                    <a:cubicBezTo>
                      <a:pt x="316" y="474"/>
                      <a:pt x="352" y="503"/>
                      <a:pt x="397" y="503"/>
                    </a:cubicBezTo>
                    <a:cubicBezTo>
                      <a:pt x="466" y="503"/>
                      <a:pt x="466" y="503"/>
                      <a:pt x="466" y="503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40" y="701"/>
                      <a:pt x="440" y="701"/>
                      <a:pt x="440" y="701"/>
                    </a:cubicBezTo>
                    <a:cubicBezTo>
                      <a:pt x="412" y="701"/>
                      <a:pt x="389" y="683"/>
                      <a:pt x="389" y="661"/>
                    </a:cubicBezTo>
                    <a:cubicBezTo>
                      <a:pt x="389" y="602"/>
                      <a:pt x="389" y="602"/>
                      <a:pt x="389" y="602"/>
                    </a:cubicBezTo>
                    <a:cubicBezTo>
                      <a:pt x="315" y="602"/>
                      <a:pt x="315" y="602"/>
                      <a:pt x="315" y="602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5" y="731"/>
                      <a:pt x="351" y="760"/>
                      <a:pt x="396" y="760"/>
                    </a:cubicBezTo>
                    <a:cubicBezTo>
                      <a:pt x="466" y="760"/>
                      <a:pt x="466" y="760"/>
                      <a:pt x="466" y="760"/>
                    </a:cubicBezTo>
                    <a:cubicBezTo>
                      <a:pt x="466" y="796"/>
                      <a:pt x="466" y="796"/>
                      <a:pt x="466" y="796"/>
                    </a:cubicBezTo>
                    <a:cubicBezTo>
                      <a:pt x="563" y="796"/>
                      <a:pt x="563" y="796"/>
                      <a:pt x="563" y="796"/>
                    </a:cubicBezTo>
                    <a:cubicBezTo>
                      <a:pt x="563" y="760"/>
                      <a:pt x="563" y="760"/>
                      <a:pt x="563" y="760"/>
                    </a:cubicBezTo>
                    <a:cubicBezTo>
                      <a:pt x="632" y="760"/>
                      <a:pt x="632" y="760"/>
                      <a:pt x="632" y="760"/>
                    </a:cubicBezTo>
                    <a:cubicBezTo>
                      <a:pt x="677" y="760"/>
                      <a:pt x="713" y="731"/>
                      <a:pt x="713" y="696"/>
                    </a:cubicBezTo>
                    <a:cubicBezTo>
                      <a:pt x="713" y="509"/>
                      <a:pt x="713" y="509"/>
                      <a:pt x="713" y="509"/>
                    </a:cubicBezTo>
                    <a:cubicBezTo>
                      <a:pt x="713" y="473"/>
                      <a:pt x="677" y="444"/>
                      <a:pt x="632" y="444"/>
                    </a:cubicBezTo>
                    <a:cubicBezTo>
                      <a:pt x="563" y="444"/>
                      <a:pt x="563" y="444"/>
                      <a:pt x="563" y="444"/>
                    </a:cubicBezTo>
                    <a:cubicBezTo>
                      <a:pt x="563" y="246"/>
                      <a:pt x="563" y="246"/>
                      <a:pt x="563" y="246"/>
                    </a:cubicBezTo>
                    <a:cubicBezTo>
                      <a:pt x="588" y="246"/>
                      <a:pt x="588" y="246"/>
                      <a:pt x="588" y="246"/>
                    </a:cubicBezTo>
                    <a:cubicBezTo>
                      <a:pt x="617" y="246"/>
                      <a:pt x="639" y="264"/>
                      <a:pt x="639" y="286"/>
                    </a:cubicBezTo>
                    <a:cubicBezTo>
                      <a:pt x="639" y="345"/>
                      <a:pt x="639" y="345"/>
                      <a:pt x="639" y="345"/>
                    </a:cubicBezTo>
                    <a:lnTo>
                      <a:pt x="714" y="345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90" name="Freeform 461"/>
              <p:cNvSpPr/>
              <p:nvPr/>
            </p:nvSpPr>
            <p:spPr bwMode="auto">
              <a:xfrm>
                <a:off x="5187951" y="5254626"/>
                <a:ext cx="1827213" cy="209550"/>
              </a:xfrm>
              <a:custGeom>
                <a:avLst/>
                <a:gdLst>
                  <a:gd name="T0" fmla="*/ 436 w 486"/>
                  <a:gd name="T1" fmla="*/ 0 h 56"/>
                  <a:gd name="T2" fmla="*/ 486 w 486"/>
                  <a:gd name="T3" fmla="*/ 28 h 56"/>
                  <a:gd name="T4" fmla="*/ 436 w 486"/>
                  <a:gd name="T5" fmla="*/ 56 h 56"/>
                  <a:gd name="T6" fmla="*/ 51 w 486"/>
                  <a:gd name="T7" fmla="*/ 56 h 56"/>
                  <a:gd name="T8" fmla="*/ 0 w 486"/>
                  <a:gd name="T9" fmla="*/ 28 h 56"/>
                  <a:gd name="T10" fmla="*/ 15 w 486"/>
                  <a:gd name="T11" fmla="*/ 8 h 56"/>
                  <a:gd name="T12" fmla="*/ 51 w 486"/>
                  <a:gd name="T13" fmla="*/ 0 h 56"/>
                  <a:gd name="T14" fmla="*/ 436 w 486"/>
                  <a:gd name="T1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6" h="56">
                    <a:moveTo>
                      <a:pt x="436" y="0"/>
                    </a:moveTo>
                    <a:cubicBezTo>
                      <a:pt x="464" y="0"/>
                      <a:pt x="486" y="13"/>
                      <a:pt x="486" y="28"/>
                    </a:cubicBezTo>
                    <a:cubicBezTo>
                      <a:pt x="486" y="44"/>
                      <a:pt x="464" y="56"/>
                      <a:pt x="436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23" y="56"/>
                      <a:pt x="0" y="44"/>
                      <a:pt x="0" y="28"/>
                    </a:cubicBezTo>
                    <a:cubicBezTo>
                      <a:pt x="0" y="20"/>
                      <a:pt x="6" y="13"/>
                      <a:pt x="15" y="8"/>
                    </a:cubicBezTo>
                    <a:cubicBezTo>
                      <a:pt x="24" y="3"/>
                      <a:pt x="37" y="0"/>
                      <a:pt x="51" y="0"/>
                    </a:cubicBezTo>
                    <a:lnTo>
                      <a:pt x="436" y="0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91" name="Freeform 462"/>
              <p:cNvSpPr/>
              <p:nvPr/>
            </p:nvSpPr>
            <p:spPr bwMode="auto">
              <a:xfrm>
                <a:off x="5368926" y="5576888"/>
                <a:ext cx="1470025" cy="211138"/>
              </a:xfrm>
              <a:custGeom>
                <a:avLst/>
                <a:gdLst>
                  <a:gd name="T0" fmla="*/ 341 w 391"/>
                  <a:gd name="T1" fmla="*/ 0 h 56"/>
                  <a:gd name="T2" fmla="*/ 391 w 391"/>
                  <a:gd name="T3" fmla="*/ 28 h 56"/>
                  <a:gd name="T4" fmla="*/ 341 w 391"/>
                  <a:gd name="T5" fmla="*/ 56 h 56"/>
                  <a:gd name="T6" fmla="*/ 50 w 391"/>
                  <a:gd name="T7" fmla="*/ 56 h 56"/>
                  <a:gd name="T8" fmla="*/ 0 w 391"/>
                  <a:gd name="T9" fmla="*/ 28 h 56"/>
                  <a:gd name="T10" fmla="*/ 14 w 391"/>
                  <a:gd name="T11" fmla="*/ 8 h 56"/>
                  <a:gd name="T12" fmla="*/ 50 w 391"/>
                  <a:gd name="T13" fmla="*/ 0 h 56"/>
                  <a:gd name="T14" fmla="*/ 341 w 391"/>
                  <a:gd name="T1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1" h="56">
                    <a:moveTo>
                      <a:pt x="341" y="0"/>
                    </a:moveTo>
                    <a:cubicBezTo>
                      <a:pt x="369" y="0"/>
                      <a:pt x="391" y="12"/>
                      <a:pt x="391" y="28"/>
                    </a:cubicBezTo>
                    <a:cubicBezTo>
                      <a:pt x="391" y="43"/>
                      <a:pt x="369" y="56"/>
                      <a:pt x="341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22" y="56"/>
                      <a:pt x="0" y="43"/>
                      <a:pt x="0" y="28"/>
                    </a:cubicBezTo>
                    <a:cubicBezTo>
                      <a:pt x="0" y="20"/>
                      <a:pt x="5" y="13"/>
                      <a:pt x="14" y="8"/>
                    </a:cubicBezTo>
                    <a:cubicBezTo>
                      <a:pt x="24" y="3"/>
                      <a:pt x="36" y="0"/>
                      <a:pt x="50" y="0"/>
                    </a:cubicBez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92" name="Freeform 463"/>
              <p:cNvSpPr/>
              <p:nvPr/>
            </p:nvSpPr>
            <p:spPr bwMode="auto">
              <a:xfrm>
                <a:off x="5556251" y="5895976"/>
                <a:ext cx="1090613" cy="211138"/>
              </a:xfrm>
              <a:custGeom>
                <a:avLst/>
                <a:gdLst>
                  <a:gd name="T0" fmla="*/ 240 w 290"/>
                  <a:gd name="T1" fmla="*/ 0 h 56"/>
                  <a:gd name="T2" fmla="*/ 290 w 290"/>
                  <a:gd name="T3" fmla="*/ 28 h 56"/>
                  <a:gd name="T4" fmla="*/ 240 w 290"/>
                  <a:gd name="T5" fmla="*/ 56 h 56"/>
                  <a:gd name="T6" fmla="*/ 50 w 290"/>
                  <a:gd name="T7" fmla="*/ 56 h 56"/>
                  <a:gd name="T8" fmla="*/ 0 w 290"/>
                  <a:gd name="T9" fmla="*/ 28 h 56"/>
                  <a:gd name="T10" fmla="*/ 15 w 290"/>
                  <a:gd name="T11" fmla="*/ 8 h 56"/>
                  <a:gd name="T12" fmla="*/ 50 w 290"/>
                  <a:gd name="T13" fmla="*/ 0 h 56"/>
                  <a:gd name="T14" fmla="*/ 240 w 290"/>
                  <a:gd name="T1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0" h="56">
                    <a:moveTo>
                      <a:pt x="240" y="0"/>
                    </a:moveTo>
                    <a:cubicBezTo>
                      <a:pt x="268" y="0"/>
                      <a:pt x="290" y="12"/>
                      <a:pt x="290" y="28"/>
                    </a:cubicBezTo>
                    <a:cubicBezTo>
                      <a:pt x="290" y="43"/>
                      <a:pt x="268" y="56"/>
                      <a:pt x="24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23" y="56"/>
                      <a:pt x="0" y="43"/>
                      <a:pt x="0" y="28"/>
                    </a:cubicBezTo>
                    <a:cubicBezTo>
                      <a:pt x="0" y="20"/>
                      <a:pt x="6" y="13"/>
                      <a:pt x="15" y="8"/>
                    </a:cubicBezTo>
                    <a:cubicBezTo>
                      <a:pt x="24" y="3"/>
                      <a:pt x="37" y="0"/>
                      <a:pt x="50" y="0"/>
                    </a:cubicBez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93" name="Freeform 464"/>
              <p:cNvSpPr/>
              <p:nvPr/>
            </p:nvSpPr>
            <p:spPr bwMode="auto">
              <a:xfrm>
                <a:off x="6286501" y="3416301"/>
                <a:ext cx="285750" cy="744538"/>
              </a:xfrm>
              <a:custGeom>
                <a:avLst/>
                <a:gdLst>
                  <a:gd name="T0" fmla="*/ 76 w 76"/>
                  <a:gd name="T1" fmla="*/ 41 h 198"/>
                  <a:gd name="T2" fmla="*/ 76 w 76"/>
                  <a:gd name="T3" fmla="*/ 158 h 198"/>
                  <a:gd name="T4" fmla="*/ 25 w 76"/>
                  <a:gd name="T5" fmla="*/ 198 h 198"/>
                  <a:gd name="T6" fmla="*/ 0 w 76"/>
                  <a:gd name="T7" fmla="*/ 198 h 198"/>
                  <a:gd name="T8" fmla="*/ 0 w 76"/>
                  <a:gd name="T9" fmla="*/ 0 h 198"/>
                  <a:gd name="T10" fmla="*/ 25 w 76"/>
                  <a:gd name="T11" fmla="*/ 0 h 198"/>
                  <a:gd name="T12" fmla="*/ 76 w 76"/>
                  <a:gd name="T13" fmla="*/ 4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98">
                    <a:moveTo>
                      <a:pt x="76" y="41"/>
                    </a:moveTo>
                    <a:cubicBezTo>
                      <a:pt x="76" y="158"/>
                      <a:pt x="76" y="158"/>
                      <a:pt x="76" y="158"/>
                    </a:cubicBezTo>
                    <a:cubicBezTo>
                      <a:pt x="76" y="180"/>
                      <a:pt x="53" y="198"/>
                      <a:pt x="25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53" y="0"/>
                      <a:pt x="76" y="18"/>
                      <a:pt x="76" y="41"/>
                    </a:cubicBez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94" name="Freeform 465"/>
              <p:cNvSpPr/>
              <p:nvPr/>
            </p:nvSpPr>
            <p:spPr bwMode="auto">
              <a:xfrm>
                <a:off x="5948363" y="754063"/>
                <a:ext cx="307975" cy="658813"/>
              </a:xfrm>
              <a:custGeom>
                <a:avLst/>
                <a:gdLst>
                  <a:gd name="T0" fmla="*/ 82 w 82"/>
                  <a:gd name="T1" fmla="*/ 41 h 175"/>
                  <a:gd name="T2" fmla="*/ 82 w 82"/>
                  <a:gd name="T3" fmla="*/ 134 h 175"/>
                  <a:gd name="T4" fmla="*/ 41 w 82"/>
                  <a:gd name="T5" fmla="*/ 175 h 175"/>
                  <a:gd name="T6" fmla="*/ 12 w 82"/>
                  <a:gd name="T7" fmla="*/ 163 h 175"/>
                  <a:gd name="T8" fmla="*/ 0 w 82"/>
                  <a:gd name="T9" fmla="*/ 134 h 175"/>
                  <a:gd name="T10" fmla="*/ 0 w 82"/>
                  <a:gd name="T11" fmla="*/ 41 h 175"/>
                  <a:gd name="T12" fmla="*/ 41 w 82"/>
                  <a:gd name="T13" fmla="*/ 0 h 175"/>
                  <a:gd name="T14" fmla="*/ 82 w 82"/>
                  <a:gd name="T15" fmla="*/ 41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175">
                    <a:moveTo>
                      <a:pt x="82" y="41"/>
                    </a:moveTo>
                    <a:cubicBezTo>
                      <a:pt x="82" y="134"/>
                      <a:pt x="82" y="134"/>
                      <a:pt x="82" y="134"/>
                    </a:cubicBezTo>
                    <a:cubicBezTo>
                      <a:pt x="82" y="157"/>
                      <a:pt x="64" y="175"/>
                      <a:pt x="41" y="175"/>
                    </a:cubicBezTo>
                    <a:cubicBezTo>
                      <a:pt x="30" y="175"/>
                      <a:pt x="20" y="171"/>
                      <a:pt x="12" y="163"/>
                    </a:cubicBezTo>
                    <a:cubicBezTo>
                      <a:pt x="5" y="156"/>
                      <a:pt x="0" y="146"/>
                      <a:pt x="0" y="134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9" y="0"/>
                      <a:pt x="41" y="0"/>
                    </a:cubicBezTo>
                    <a:cubicBezTo>
                      <a:pt x="64" y="0"/>
                      <a:pt x="82" y="19"/>
                      <a:pt x="82" y="41"/>
                    </a:cubicBez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95" name="Freeform 466"/>
              <p:cNvSpPr/>
              <p:nvPr/>
            </p:nvSpPr>
            <p:spPr bwMode="auto">
              <a:xfrm>
                <a:off x="5635626" y="2449513"/>
                <a:ext cx="285750" cy="744538"/>
              </a:xfrm>
              <a:custGeom>
                <a:avLst/>
                <a:gdLst>
                  <a:gd name="T0" fmla="*/ 76 w 76"/>
                  <a:gd name="T1" fmla="*/ 0 h 198"/>
                  <a:gd name="T2" fmla="*/ 76 w 76"/>
                  <a:gd name="T3" fmla="*/ 198 h 198"/>
                  <a:gd name="T4" fmla="*/ 51 w 76"/>
                  <a:gd name="T5" fmla="*/ 198 h 198"/>
                  <a:gd name="T6" fmla="*/ 0 w 76"/>
                  <a:gd name="T7" fmla="*/ 157 h 198"/>
                  <a:gd name="T8" fmla="*/ 0 w 76"/>
                  <a:gd name="T9" fmla="*/ 40 h 198"/>
                  <a:gd name="T10" fmla="*/ 51 w 76"/>
                  <a:gd name="T11" fmla="*/ 0 h 198"/>
                  <a:gd name="T12" fmla="*/ 76 w 76"/>
                  <a:gd name="T13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98">
                    <a:moveTo>
                      <a:pt x="76" y="0"/>
                    </a:moveTo>
                    <a:cubicBezTo>
                      <a:pt x="76" y="198"/>
                      <a:pt x="76" y="198"/>
                      <a:pt x="76" y="198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23" y="198"/>
                      <a:pt x="0" y="180"/>
                      <a:pt x="0" y="157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18"/>
                      <a:pt x="23" y="0"/>
                      <a:pt x="51" y="0"/>
                    </a:cubicBez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96" name="Freeform 467"/>
              <p:cNvSpPr/>
              <p:nvPr/>
            </p:nvSpPr>
            <p:spPr bwMode="auto">
              <a:xfrm>
                <a:off x="3951288" y="1539876"/>
                <a:ext cx="571500" cy="587375"/>
              </a:xfrm>
              <a:custGeom>
                <a:avLst/>
                <a:gdLst>
                  <a:gd name="T0" fmla="*/ 140 w 152"/>
                  <a:gd name="T1" fmla="*/ 82 h 156"/>
                  <a:gd name="T2" fmla="*/ 152 w 152"/>
                  <a:gd name="T3" fmla="*/ 111 h 156"/>
                  <a:gd name="T4" fmla="*/ 140 w 152"/>
                  <a:gd name="T5" fmla="*/ 140 h 156"/>
                  <a:gd name="T6" fmla="*/ 82 w 152"/>
                  <a:gd name="T7" fmla="*/ 140 h 156"/>
                  <a:gd name="T8" fmla="*/ 16 w 152"/>
                  <a:gd name="T9" fmla="*/ 74 h 156"/>
                  <a:gd name="T10" fmla="*/ 16 w 152"/>
                  <a:gd name="T11" fmla="*/ 16 h 156"/>
                  <a:gd name="T12" fmla="*/ 74 w 152"/>
                  <a:gd name="T13" fmla="*/ 16 h 156"/>
                  <a:gd name="T14" fmla="*/ 140 w 152"/>
                  <a:gd name="T15" fmla="*/ 8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56">
                    <a:moveTo>
                      <a:pt x="140" y="82"/>
                    </a:moveTo>
                    <a:cubicBezTo>
                      <a:pt x="148" y="90"/>
                      <a:pt x="152" y="100"/>
                      <a:pt x="152" y="111"/>
                    </a:cubicBezTo>
                    <a:cubicBezTo>
                      <a:pt x="152" y="121"/>
                      <a:pt x="148" y="132"/>
                      <a:pt x="140" y="140"/>
                    </a:cubicBezTo>
                    <a:cubicBezTo>
                      <a:pt x="124" y="156"/>
                      <a:pt x="98" y="156"/>
                      <a:pt x="82" y="140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0" y="58"/>
                      <a:pt x="0" y="32"/>
                      <a:pt x="16" y="16"/>
                    </a:cubicBezTo>
                    <a:cubicBezTo>
                      <a:pt x="32" y="0"/>
                      <a:pt x="58" y="0"/>
                      <a:pt x="74" y="16"/>
                    </a:cubicBezTo>
                    <a:lnTo>
                      <a:pt x="140" y="82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  <p:sp>
            <p:nvSpPr>
              <p:cNvPr id="97" name="Freeform 468"/>
              <p:cNvSpPr/>
              <p:nvPr/>
            </p:nvSpPr>
            <p:spPr bwMode="auto">
              <a:xfrm>
                <a:off x="3294063" y="3122613"/>
                <a:ext cx="657225" cy="307975"/>
              </a:xfrm>
              <a:custGeom>
                <a:avLst/>
                <a:gdLst>
                  <a:gd name="T0" fmla="*/ 134 w 175"/>
                  <a:gd name="T1" fmla="*/ 0 h 82"/>
                  <a:gd name="T2" fmla="*/ 175 w 175"/>
                  <a:gd name="T3" fmla="*/ 41 h 82"/>
                  <a:gd name="T4" fmla="*/ 134 w 175"/>
                  <a:gd name="T5" fmla="*/ 82 h 82"/>
                  <a:gd name="T6" fmla="*/ 41 w 175"/>
                  <a:gd name="T7" fmla="*/ 82 h 82"/>
                  <a:gd name="T8" fmla="*/ 0 w 175"/>
                  <a:gd name="T9" fmla="*/ 41 h 82"/>
                  <a:gd name="T10" fmla="*/ 12 w 175"/>
                  <a:gd name="T11" fmla="*/ 12 h 82"/>
                  <a:gd name="T12" fmla="*/ 41 w 175"/>
                  <a:gd name="T13" fmla="*/ 0 h 82"/>
                  <a:gd name="T14" fmla="*/ 134 w 175"/>
                  <a:gd name="T1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82">
                    <a:moveTo>
                      <a:pt x="134" y="0"/>
                    </a:moveTo>
                    <a:cubicBezTo>
                      <a:pt x="156" y="0"/>
                      <a:pt x="175" y="19"/>
                      <a:pt x="175" y="41"/>
                    </a:cubicBezTo>
                    <a:cubicBezTo>
                      <a:pt x="175" y="64"/>
                      <a:pt x="156" y="82"/>
                      <a:pt x="134" y="82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18" y="82"/>
                      <a:pt x="0" y="64"/>
                      <a:pt x="0" y="41"/>
                    </a:cubicBezTo>
                    <a:cubicBezTo>
                      <a:pt x="0" y="30"/>
                      <a:pt x="4" y="20"/>
                      <a:pt x="12" y="12"/>
                    </a:cubicBezTo>
                    <a:cubicBezTo>
                      <a:pt x="19" y="5"/>
                      <a:pt x="29" y="0"/>
                      <a:pt x="41" y="0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defTabSz="912684"/>
                <a:endParaRPr lang="zh-CN" altLang="en-US" sz="1867">
                  <a:solidFill>
                    <a:prstClr val="black"/>
                  </a:solidFill>
                  <a:latin typeface="Calibri"/>
                  <a:ea typeface="宋体" panose="02010600030101010101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0860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flip dir="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7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00"/>
                            </p:stCondLst>
                            <p:childTnLst>
                              <p:par>
                                <p:cTn id="14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6" presetClass="emph" presetSubtype="0" repeatCount="3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4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26" presetClass="emph" presetSubtype="0" repeatCount="3000" fill="hold" nodeType="withEffect">
                                  <p:stCondLst>
                                    <p:cond delay="7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26" presetClass="emph" presetSubtype="0" repeatCount="3000" fill="hold" nodeType="withEffect">
                                  <p:stCondLst>
                                    <p:cond delay="4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26" presetClass="emph" presetSubtype="0" repeatCount="3000" fill="hold" nodeType="withEffect">
                                  <p:stCondLst>
                                    <p:cond delay="8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淘宝店chenying0907出品 1"/>
          <p:cNvGrpSpPr/>
          <p:nvPr/>
        </p:nvGrpSpPr>
        <p:grpSpPr>
          <a:xfrm>
            <a:off x="2096993" y="3824777"/>
            <a:ext cx="1787971" cy="1788203"/>
            <a:chOff x="1853993" y="4170080"/>
            <a:chExt cx="1787971" cy="1788203"/>
          </a:xfrm>
        </p:grpSpPr>
        <p:sp>
          <p:nvSpPr>
            <p:cNvPr id="38" name="Oval 1"/>
            <p:cNvSpPr/>
            <p:nvPr/>
          </p:nvSpPr>
          <p:spPr bwMode="auto">
            <a:xfrm>
              <a:off x="1853993" y="4170080"/>
              <a:ext cx="1787971" cy="1788203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85000"/>
                  </a:sysClr>
                </a:gs>
                <a:gs pos="1000">
                  <a:sysClr val="window" lastClr="FFFFFF"/>
                </a:gs>
                <a:gs pos="100000">
                  <a:sysClr val="window" lastClr="FFFFFF">
                    <a:lumMod val="85000"/>
                  </a:sys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>
              <a:outerShdw blurRad="254000" dist="127000" dir="8160000" algn="t" rotWithShape="0">
                <a:prstClr val="black">
                  <a:alpha val="34000"/>
                </a:prstClr>
              </a:outerShdw>
            </a:effectLst>
          </p:spPr>
          <p:txBody>
            <a:bodyPr lIns="121908" tIns="60954" rIns="121908" bIns="60954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en Sans"/>
                <a:ea typeface="MS PGothic" pitchFamily="34" charset="-128"/>
                <a:cs typeface="+mn-cs"/>
              </a:endParaRPr>
            </a:p>
          </p:txBody>
        </p:sp>
        <p:sp>
          <p:nvSpPr>
            <p:cNvPr id="39" name="淘宝店chenying0907出品 70"/>
            <p:cNvSpPr/>
            <p:nvPr/>
          </p:nvSpPr>
          <p:spPr>
            <a:xfrm>
              <a:off x="2244908" y="4930538"/>
              <a:ext cx="434678" cy="523220"/>
            </a:xfrm>
            <a:prstGeom prst="rect">
              <a:avLst/>
            </a:prstGeom>
          </p:spPr>
          <p:txBody>
            <a:bodyPr wrap="none" lIns="91431" tIns="45715" rIns="91431" bIns="45715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Agency FB" panose="020B0503020202020204" pitchFamily="34" charset="0"/>
                  <a:ea typeface="微软雅黑" panose="020B0503020204020204" pitchFamily="34" charset="-122"/>
                  <a:cs typeface="+mn-cs"/>
                </a:rPr>
                <a:t>01</a:t>
              </a:r>
              <a:endPara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Calibri"/>
                <a:ea typeface="微软雅黑"/>
                <a:cs typeface="+mn-cs"/>
              </a:endParaRPr>
            </a:p>
          </p:txBody>
        </p:sp>
        <p:sp>
          <p:nvSpPr>
            <p:cNvPr id="40" name="弧形 39"/>
            <p:cNvSpPr/>
            <p:nvPr/>
          </p:nvSpPr>
          <p:spPr>
            <a:xfrm>
              <a:off x="2028442" y="4341242"/>
              <a:ext cx="1428021" cy="1428207"/>
            </a:xfrm>
            <a:prstGeom prst="arc">
              <a:avLst>
                <a:gd name="adj1" fmla="val 2212195"/>
                <a:gd name="adj2" fmla="val 0"/>
              </a:avLst>
            </a:prstGeom>
            <a:noFill/>
            <a:ln w="19050" cap="flat" cmpd="sng" algn="ctr">
              <a:solidFill>
                <a:srgbClr val="C00000"/>
              </a:solidFill>
              <a:prstDash val="solid"/>
              <a:headEnd type="oval" w="med" len="med"/>
              <a:tailEnd type="oval" w="med" len="med"/>
            </a:ln>
            <a:effectLst/>
          </p:spPr>
          <p:txBody>
            <a:bodyPr lIns="91431" tIns="45715" rIns="91431" bIns="45715" rtlCol="0" anchor="ctr"/>
            <a:lstStyle>
              <a:defPPr>
                <a:defRPr lang="zh-CN">
                  <a:solidFill>
                    <a:schemeClr val="tx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>
                    <a:lumMod val="50000"/>
                    <a:lumOff val="50000"/>
                  </a:sysClr>
                </a:solidFill>
                <a:effectLst/>
                <a:uLnTx/>
                <a:uFillTx/>
                <a:latin typeface="Calibri"/>
                <a:ea typeface="微软雅黑"/>
                <a:cs typeface="+mn-cs"/>
              </a:endParaRPr>
            </a:p>
          </p:txBody>
        </p:sp>
        <p:sp>
          <p:nvSpPr>
            <p:cNvPr id="41" name="AutoShape 97"/>
            <p:cNvSpPr/>
            <p:nvPr/>
          </p:nvSpPr>
          <p:spPr bwMode="auto">
            <a:xfrm>
              <a:off x="2696536" y="4816274"/>
              <a:ext cx="511224" cy="50951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535" y="6463"/>
                  </a:moveTo>
                  <a:cubicBezTo>
                    <a:pt x="385" y="6463"/>
                    <a:pt x="262" y="6412"/>
                    <a:pt x="155" y="6305"/>
                  </a:cubicBezTo>
                  <a:cubicBezTo>
                    <a:pt x="48" y="6201"/>
                    <a:pt x="0" y="6075"/>
                    <a:pt x="0" y="5925"/>
                  </a:cubicBezTo>
                  <a:lnTo>
                    <a:pt x="0" y="538"/>
                  </a:lnTo>
                  <a:cubicBezTo>
                    <a:pt x="0" y="388"/>
                    <a:pt x="48" y="265"/>
                    <a:pt x="155" y="158"/>
                  </a:cubicBezTo>
                  <a:cubicBezTo>
                    <a:pt x="262" y="51"/>
                    <a:pt x="385" y="0"/>
                    <a:pt x="535" y="0"/>
                  </a:cubicBezTo>
                  <a:lnTo>
                    <a:pt x="5925" y="0"/>
                  </a:lnTo>
                  <a:cubicBezTo>
                    <a:pt x="6072" y="0"/>
                    <a:pt x="6201" y="51"/>
                    <a:pt x="6319" y="158"/>
                  </a:cubicBezTo>
                  <a:cubicBezTo>
                    <a:pt x="6432" y="264"/>
                    <a:pt x="6486" y="388"/>
                    <a:pt x="6486" y="538"/>
                  </a:cubicBezTo>
                  <a:lnTo>
                    <a:pt x="6486" y="5925"/>
                  </a:lnTo>
                  <a:cubicBezTo>
                    <a:pt x="6486" y="6075"/>
                    <a:pt x="6432" y="6201"/>
                    <a:pt x="6319" y="6305"/>
                  </a:cubicBezTo>
                  <a:cubicBezTo>
                    <a:pt x="6201" y="6412"/>
                    <a:pt x="6072" y="6463"/>
                    <a:pt x="5925" y="6463"/>
                  </a:cubicBezTo>
                  <a:lnTo>
                    <a:pt x="535" y="6463"/>
                  </a:lnTo>
                  <a:close/>
                  <a:moveTo>
                    <a:pt x="21058" y="8105"/>
                  </a:moveTo>
                  <a:cubicBezTo>
                    <a:pt x="21205" y="8105"/>
                    <a:pt x="21335" y="8156"/>
                    <a:pt x="21438" y="8257"/>
                  </a:cubicBezTo>
                  <a:cubicBezTo>
                    <a:pt x="21542" y="8358"/>
                    <a:pt x="21599" y="8487"/>
                    <a:pt x="21599" y="8643"/>
                  </a:cubicBezTo>
                  <a:lnTo>
                    <a:pt x="21599" y="12613"/>
                  </a:lnTo>
                  <a:cubicBezTo>
                    <a:pt x="21599" y="13854"/>
                    <a:pt x="21314" y="15020"/>
                    <a:pt x="20750" y="16114"/>
                  </a:cubicBezTo>
                  <a:cubicBezTo>
                    <a:pt x="20183" y="17209"/>
                    <a:pt x="19411" y="18159"/>
                    <a:pt x="18432" y="18968"/>
                  </a:cubicBezTo>
                  <a:cubicBezTo>
                    <a:pt x="17453" y="19774"/>
                    <a:pt x="16313" y="20416"/>
                    <a:pt x="15000" y="20891"/>
                  </a:cubicBezTo>
                  <a:cubicBezTo>
                    <a:pt x="13690" y="21363"/>
                    <a:pt x="12291" y="21599"/>
                    <a:pt x="10802" y="21599"/>
                  </a:cubicBezTo>
                  <a:cubicBezTo>
                    <a:pt x="9297" y="21599"/>
                    <a:pt x="7891" y="21363"/>
                    <a:pt x="6587" y="20891"/>
                  </a:cubicBezTo>
                  <a:cubicBezTo>
                    <a:pt x="5283" y="20416"/>
                    <a:pt x="4140" y="19774"/>
                    <a:pt x="3161" y="18968"/>
                  </a:cubicBezTo>
                  <a:cubicBezTo>
                    <a:pt x="2182" y="18159"/>
                    <a:pt x="1410" y="17212"/>
                    <a:pt x="843" y="16120"/>
                  </a:cubicBezTo>
                  <a:cubicBezTo>
                    <a:pt x="279" y="15032"/>
                    <a:pt x="0" y="13866"/>
                    <a:pt x="0" y="12613"/>
                  </a:cubicBezTo>
                  <a:lnTo>
                    <a:pt x="0" y="8643"/>
                  </a:lnTo>
                  <a:cubicBezTo>
                    <a:pt x="0" y="8496"/>
                    <a:pt x="48" y="8369"/>
                    <a:pt x="155" y="8263"/>
                  </a:cubicBezTo>
                  <a:cubicBezTo>
                    <a:pt x="262" y="8159"/>
                    <a:pt x="385" y="8104"/>
                    <a:pt x="535" y="8104"/>
                  </a:cubicBezTo>
                  <a:lnTo>
                    <a:pt x="5925" y="8104"/>
                  </a:lnTo>
                  <a:cubicBezTo>
                    <a:pt x="6072" y="8104"/>
                    <a:pt x="6201" y="8156"/>
                    <a:pt x="6319" y="8257"/>
                  </a:cubicBezTo>
                  <a:cubicBezTo>
                    <a:pt x="6432" y="8358"/>
                    <a:pt x="6486" y="8487"/>
                    <a:pt x="6486" y="8643"/>
                  </a:cubicBezTo>
                  <a:lnTo>
                    <a:pt x="6486" y="12613"/>
                  </a:lnTo>
                  <a:cubicBezTo>
                    <a:pt x="6486" y="12881"/>
                    <a:pt x="6596" y="13154"/>
                    <a:pt x="6800" y="13439"/>
                  </a:cubicBezTo>
                  <a:cubicBezTo>
                    <a:pt x="7005" y="13725"/>
                    <a:pt x="7298" y="13992"/>
                    <a:pt x="7676" y="14246"/>
                  </a:cubicBezTo>
                  <a:cubicBezTo>
                    <a:pt x="8050" y="14499"/>
                    <a:pt x="8505" y="14704"/>
                    <a:pt x="9032" y="14865"/>
                  </a:cubicBezTo>
                  <a:cubicBezTo>
                    <a:pt x="9561" y="15029"/>
                    <a:pt x="10152" y="15107"/>
                    <a:pt x="10802" y="15107"/>
                  </a:cubicBezTo>
                  <a:cubicBezTo>
                    <a:pt x="11447" y="15107"/>
                    <a:pt x="12038" y="15029"/>
                    <a:pt x="12576" y="14865"/>
                  </a:cubicBezTo>
                  <a:cubicBezTo>
                    <a:pt x="13112" y="14704"/>
                    <a:pt x="13566" y="14499"/>
                    <a:pt x="13944" y="14246"/>
                  </a:cubicBezTo>
                  <a:cubicBezTo>
                    <a:pt x="14321" y="13992"/>
                    <a:pt x="14615" y="13722"/>
                    <a:pt x="14822" y="13439"/>
                  </a:cubicBezTo>
                  <a:cubicBezTo>
                    <a:pt x="15029" y="13154"/>
                    <a:pt x="15130" y="12881"/>
                    <a:pt x="15130" y="12613"/>
                  </a:cubicBezTo>
                  <a:lnTo>
                    <a:pt x="15130" y="8643"/>
                  </a:lnTo>
                  <a:cubicBezTo>
                    <a:pt x="15130" y="8286"/>
                    <a:pt x="15311" y="8104"/>
                    <a:pt x="15671" y="8104"/>
                  </a:cubicBezTo>
                  <a:lnTo>
                    <a:pt x="21058" y="8104"/>
                  </a:lnTo>
                  <a:close/>
                  <a:moveTo>
                    <a:pt x="21058" y="2"/>
                  </a:moveTo>
                  <a:cubicBezTo>
                    <a:pt x="21205" y="2"/>
                    <a:pt x="21335" y="54"/>
                    <a:pt x="21438" y="161"/>
                  </a:cubicBezTo>
                  <a:cubicBezTo>
                    <a:pt x="21542" y="267"/>
                    <a:pt x="21599" y="391"/>
                    <a:pt x="21599" y="541"/>
                  </a:cubicBezTo>
                  <a:lnTo>
                    <a:pt x="21599" y="5928"/>
                  </a:lnTo>
                  <a:cubicBezTo>
                    <a:pt x="21599" y="6077"/>
                    <a:pt x="21542" y="6204"/>
                    <a:pt x="21438" y="6308"/>
                  </a:cubicBezTo>
                  <a:cubicBezTo>
                    <a:pt x="21335" y="6414"/>
                    <a:pt x="21205" y="6466"/>
                    <a:pt x="21058" y="6466"/>
                  </a:cubicBezTo>
                  <a:lnTo>
                    <a:pt x="15671" y="6466"/>
                  </a:lnTo>
                  <a:cubicBezTo>
                    <a:pt x="15311" y="6466"/>
                    <a:pt x="15130" y="6288"/>
                    <a:pt x="15130" y="5928"/>
                  </a:cubicBezTo>
                  <a:lnTo>
                    <a:pt x="15130" y="541"/>
                  </a:lnTo>
                  <a:cubicBezTo>
                    <a:pt x="15130" y="391"/>
                    <a:pt x="15182" y="267"/>
                    <a:pt x="15282" y="161"/>
                  </a:cubicBezTo>
                  <a:cubicBezTo>
                    <a:pt x="15383" y="54"/>
                    <a:pt x="15513" y="2"/>
                    <a:pt x="15671" y="2"/>
                  </a:cubicBezTo>
                  <a:lnTo>
                    <a:pt x="21058" y="2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ffectLst/>
          </p:spPr>
          <p:txBody>
            <a:bodyPr lIns="50784" tIns="50784" rIns="50784" bIns="50784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65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2900" b="0" i="0" u="none" strike="noStrike" kern="120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ea typeface="微软雅黑"/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23" name="淘宝店chenying0907出品 3"/>
          <p:cNvGrpSpPr/>
          <p:nvPr/>
        </p:nvGrpSpPr>
        <p:grpSpPr>
          <a:xfrm>
            <a:off x="4331902" y="2932464"/>
            <a:ext cx="1787971" cy="1788203"/>
            <a:chOff x="4088902" y="3277767"/>
            <a:chExt cx="1787971" cy="1788203"/>
          </a:xfrm>
        </p:grpSpPr>
        <p:sp>
          <p:nvSpPr>
            <p:cNvPr id="34" name="Oval 1"/>
            <p:cNvSpPr/>
            <p:nvPr/>
          </p:nvSpPr>
          <p:spPr bwMode="auto">
            <a:xfrm>
              <a:off x="4088902" y="3277767"/>
              <a:ext cx="1787971" cy="1788203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85000"/>
                  </a:sysClr>
                </a:gs>
                <a:gs pos="1000">
                  <a:sysClr val="window" lastClr="FFFFFF"/>
                </a:gs>
                <a:gs pos="100000">
                  <a:sysClr val="window" lastClr="FFFFFF">
                    <a:lumMod val="85000"/>
                  </a:sysClr>
                </a:gs>
              </a:gsLst>
              <a:lin ang="16200000" scaled="1"/>
              <a:tileRect/>
            </a:gradFill>
            <a:ln w="25400" cap="flat" cmpd="sng" algn="ctr">
              <a:solidFill>
                <a:sysClr val="window" lastClr="FFFFFF">
                  <a:lumMod val="85000"/>
                </a:sysClr>
              </a:solidFill>
              <a:prstDash val="solid"/>
            </a:ln>
            <a:effectLst>
              <a:outerShdw blurRad="254000" dist="127000" dir="8160000" algn="t" rotWithShape="0">
                <a:prstClr val="black">
                  <a:alpha val="34000"/>
                </a:prstClr>
              </a:outerShdw>
            </a:effectLst>
          </p:spPr>
          <p:txBody>
            <a:bodyPr lIns="121908" tIns="60954" rIns="121908" bIns="60954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en Sans"/>
                <a:ea typeface="MS PGothic" pitchFamily="34" charset="-128"/>
                <a:cs typeface="+mn-cs"/>
              </a:endParaRPr>
            </a:p>
          </p:txBody>
        </p:sp>
        <p:sp>
          <p:nvSpPr>
            <p:cNvPr id="35" name="淘宝店chenying0907出品 73"/>
            <p:cNvSpPr/>
            <p:nvPr/>
          </p:nvSpPr>
          <p:spPr>
            <a:xfrm>
              <a:off x="4402207" y="4170081"/>
              <a:ext cx="509475" cy="523220"/>
            </a:xfrm>
            <a:prstGeom prst="rect">
              <a:avLst/>
            </a:prstGeom>
            <a:ln>
              <a:noFill/>
            </a:ln>
          </p:spPr>
          <p:txBody>
            <a:bodyPr wrap="none" lIns="91431" tIns="45715" rIns="91431" bIns="45715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Agency FB" panose="020B0503020202020204" pitchFamily="34" charset="0"/>
                  <a:ea typeface="微软雅黑" panose="020B0503020204020204" pitchFamily="34" charset="-122"/>
                  <a:cs typeface="+mn-cs"/>
                </a:rPr>
                <a:t>02</a:t>
              </a:r>
              <a:endPara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Calibri"/>
                <a:ea typeface="微软雅黑"/>
                <a:cs typeface="+mn-cs"/>
              </a:endParaRPr>
            </a:p>
          </p:txBody>
        </p:sp>
        <p:sp>
          <p:nvSpPr>
            <p:cNvPr id="36" name="弧形 35"/>
            <p:cNvSpPr/>
            <p:nvPr/>
          </p:nvSpPr>
          <p:spPr>
            <a:xfrm>
              <a:off x="4254517" y="3466600"/>
              <a:ext cx="1428021" cy="1428207"/>
            </a:xfrm>
            <a:prstGeom prst="arc">
              <a:avLst>
                <a:gd name="adj1" fmla="val 2212195"/>
                <a:gd name="adj2" fmla="val 0"/>
              </a:avLst>
            </a:prstGeom>
            <a:noFill/>
            <a:ln w="19050" cap="flat" cmpd="sng" algn="ctr">
              <a:solidFill>
                <a:srgbClr val="C00000"/>
              </a:solidFill>
              <a:prstDash val="solid"/>
              <a:headEnd type="oval" w="med" len="med"/>
              <a:tailEnd type="oval" w="med" len="med"/>
            </a:ln>
            <a:effectLst/>
          </p:spPr>
          <p:txBody>
            <a:bodyPr lIns="91431" tIns="45715" rIns="91431" bIns="45715" rtlCol="0" anchor="ctr"/>
            <a:lstStyle>
              <a:defPPr>
                <a:defRPr lang="zh-CN">
                  <a:solidFill>
                    <a:schemeClr val="tx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>
                    <a:lumMod val="50000"/>
                    <a:lumOff val="50000"/>
                  </a:sysClr>
                </a:solidFill>
                <a:effectLst/>
                <a:uLnTx/>
                <a:uFillTx/>
                <a:latin typeface="Calibri"/>
                <a:ea typeface="微软雅黑"/>
                <a:cs typeface="+mn-cs"/>
              </a:endParaRPr>
            </a:p>
          </p:txBody>
        </p:sp>
        <p:sp>
          <p:nvSpPr>
            <p:cNvPr id="37" name="淘宝店chenying0907出品 145"/>
            <p:cNvSpPr>
              <a:spLocks noChangeArrowheads="1"/>
            </p:cNvSpPr>
            <p:nvPr/>
          </p:nvSpPr>
          <p:spPr bwMode="auto">
            <a:xfrm>
              <a:off x="4982887" y="3931673"/>
              <a:ext cx="546967" cy="546897"/>
            </a:xfrm>
            <a:custGeom>
              <a:avLst/>
              <a:gdLst>
                <a:gd name="T0" fmla="*/ 83990 w 444"/>
                <a:gd name="T1" fmla="*/ 478860 h 445"/>
                <a:gd name="T2" fmla="*/ 83990 w 444"/>
                <a:gd name="T3" fmla="*/ 478860 h 445"/>
                <a:gd name="T4" fmla="*/ 148782 w 444"/>
                <a:gd name="T5" fmla="*/ 531535 h 445"/>
                <a:gd name="T6" fmla="*/ 201576 w 444"/>
                <a:gd name="T7" fmla="*/ 478860 h 445"/>
                <a:gd name="T8" fmla="*/ 148782 w 444"/>
                <a:gd name="T9" fmla="*/ 414214 h 445"/>
                <a:gd name="T10" fmla="*/ 83990 w 444"/>
                <a:gd name="T11" fmla="*/ 478860 h 445"/>
                <a:gd name="T12" fmla="*/ 382754 w 444"/>
                <a:gd name="T13" fmla="*/ 478860 h 445"/>
                <a:gd name="T14" fmla="*/ 382754 w 444"/>
                <a:gd name="T15" fmla="*/ 478860 h 445"/>
                <a:gd name="T16" fmla="*/ 446346 w 444"/>
                <a:gd name="T17" fmla="*/ 531535 h 445"/>
                <a:gd name="T18" fmla="*/ 500340 w 444"/>
                <a:gd name="T19" fmla="*/ 478860 h 445"/>
                <a:gd name="T20" fmla="*/ 446346 w 444"/>
                <a:gd name="T21" fmla="*/ 414214 h 445"/>
                <a:gd name="T22" fmla="*/ 382754 w 444"/>
                <a:gd name="T23" fmla="*/ 478860 h 445"/>
                <a:gd name="T24" fmla="*/ 190777 w 444"/>
                <a:gd name="T25" fmla="*/ 339991 h 445"/>
                <a:gd name="T26" fmla="*/ 190777 w 444"/>
                <a:gd name="T27" fmla="*/ 339991 h 445"/>
                <a:gd name="T28" fmla="*/ 520737 w 444"/>
                <a:gd name="T29" fmla="*/ 244219 h 445"/>
                <a:gd name="T30" fmla="*/ 531536 w 444"/>
                <a:gd name="T31" fmla="*/ 223867 h 445"/>
                <a:gd name="T32" fmla="*/ 531536 w 444"/>
                <a:gd name="T33" fmla="*/ 64646 h 445"/>
                <a:gd name="T34" fmla="*/ 117586 w 444"/>
                <a:gd name="T35" fmla="*/ 64646 h 445"/>
                <a:gd name="T36" fmla="*/ 117586 w 444"/>
                <a:gd name="T37" fmla="*/ 11972 h 445"/>
                <a:gd name="T38" fmla="*/ 106787 w 444"/>
                <a:gd name="T39" fmla="*/ 0 h 445"/>
                <a:gd name="T40" fmla="*/ 10799 w 444"/>
                <a:gd name="T41" fmla="*/ 0 h 445"/>
                <a:gd name="T42" fmla="*/ 0 w 444"/>
                <a:gd name="T43" fmla="*/ 11972 h 445"/>
                <a:gd name="T44" fmla="*/ 0 w 444"/>
                <a:gd name="T45" fmla="*/ 64646 h 445"/>
                <a:gd name="T46" fmla="*/ 53994 w 444"/>
                <a:gd name="T47" fmla="*/ 64646 h 445"/>
                <a:gd name="T48" fmla="*/ 117586 w 444"/>
                <a:gd name="T49" fmla="*/ 329216 h 445"/>
                <a:gd name="T50" fmla="*/ 117586 w 444"/>
                <a:gd name="T51" fmla="*/ 361539 h 445"/>
                <a:gd name="T52" fmla="*/ 117586 w 444"/>
                <a:gd name="T53" fmla="*/ 404637 h 445"/>
                <a:gd name="T54" fmla="*/ 127185 w 444"/>
                <a:gd name="T55" fmla="*/ 414214 h 445"/>
                <a:gd name="T56" fmla="*/ 148782 w 444"/>
                <a:gd name="T57" fmla="*/ 414214 h 445"/>
                <a:gd name="T58" fmla="*/ 446346 w 444"/>
                <a:gd name="T59" fmla="*/ 414214 h 445"/>
                <a:gd name="T60" fmla="*/ 520737 w 444"/>
                <a:gd name="T61" fmla="*/ 414214 h 445"/>
                <a:gd name="T62" fmla="*/ 531536 w 444"/>
                <a:gd name="T63" fmla="*/ 404637 h 445"/>
                <a:gd name="T64" fmla="*/ 531536 w 444"/>
                <a:gd name="T65" fmla="*/ 361539 h 445"/>
                <a:gd name="T66" fmla="*/ 201576 w 444"/>
                <a:gd name="T67" fmla="*/ 361539 h 445"/>
                <a:gd name="T68" fmla="*/ 190777 w 444"/>
                <a:gd name="T69" fmla="*/ 339991 h 4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44" h="445">
                  <a:moveTo>
                    <a:pt x="70" y="400"/>
                  </a:moveTo>
                  <a:lnTo>
                    <a:pt x="70" y="400"/>
                  </a:lnTo>
                  <a:cubicBezTo>
                    <a:pt x="70" y="426"/>
                    <a:pt x="98" y="444"/>
                    <a:pt x="124" y="444"/>
                  </a:cubicBezTo>
                  <a:cubicBezTo>
                    <a:pt x="151" y="444"/>
                    <a:pt x="168" y="426"/>
                    <a:pt x="168" y="400"/>
                  </a:cubicBezTo>
                  <a:cubicBezTo>
                    <a:pt x="168" y="373"/>
                    <a:pt x="151" y="346"/>
                    <a:pt x="124" y="346"/>
                  </a:cubicBezTo>
                  <a:cubicBezTo>
                    <a:pt x="98" y="346"/>
                    <a:pt x="70" y="373"/>
                    <a:pt x="70" y="400"/>
                  </a:cubicBezTo>
                  <a:close/>
                  <a:moveTo>
                    <a:pt x="319" y="400"/>
                  </a:moveTo>
                  <a:lnTo>
                    <a:pt x="319" y="400"/>
                  </a:lnTo>
                  <a:cubicBezTo>
                    <a:pt x="319" y="426"/>
                    <a:pt x="345" y="444"/>
                    <a:pt x="372" y="444"/>
                  </a:cubicBezTo>
                  <a:cubicBezTo>
                    <a:pt x="399" y="444"/>
                    <a:pt x="417" y="426"/>
                    <a:pt x="417" y="400"/>
                  </a:cubicBezTo>
                  <a:cubicBezTo>
                    <a:pt x="417" y="373"/>
                    <a:pt x="399" y="346"/>
                    <a:pt x="372" y="346"/>
                  </a:cubicBezTo>
                  <a:cubicBezTo>
                    <a:pt x="345" y="346"/>
                    <a:pt x="319" y="373"/>
                    <a:pt x="319" y="400"/>
                  </a:cubicBezTo>
                  <a:close/>
                  <a:moveTo>
                    <a:pt x="159" y="284"/>
                  </a:moveTo>
                  <a:lnTo>
                    <a:pt x="159" y="284"/>
                  </a:lnTo>
                  <a:cubicBezTo>
                    <a:pt x="434" y="204"/>
                    <a:pt x="434" y="204"/>
                    <a:pt x="434" y="204"/>
                  </a:cubicBezTo>
                  <a:cubicBezTo>
                    <a:pt x="443" y="204"/>
                    <a:pt x="443" y="195"/>
                    <a:pt x="443" y="187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10"/>
                    <a:pt x="98" y="10"/>
                    <a:pt x="98" y="10"/>
                  </a:cubicBezTo>
                  <a:lnTo>
                    <a:pt x="89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10"/>
                    <a:pt x="0" y="1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98" y="275"/>
                    <a:pt x="98" y="275"/>
                    <a:pt x="98" y="275"/>
                  </a:cubicBezTo>
                  <a:cubicBezTo>
                    <a:pt x="98" y="302"/>
                    <a:pt x="98" y="302"/>
                    <a:pt x="98" y="302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98" y="346"/>
                    <a:pt x="106" y="346"/>
                    <a:pt x="106" y="346"/>
                  </a:cubicBezTo>
                  <a:cubicBezTo>
                    <a:pt x="124" y="346"/>
                    <a:pt x="124" y="346"/>
                    <a:pt x="124" y="346"/>
                  </a:cubicBezTo>
                  <a:cubicBezTo>
                    <a:pt x="372" y="346"/>
                    <a:pt x="372" y="346"/>
                    <a:pt x="372" y="346"/>
                  </a:cubicBezTo>
                  <a:cubicBezTo>
                    <a:pt x="434" y="346"/>
                    <a:pt x="434" y="346"/>
                    <a:pt x="434" y="346"/>
                  </a:cubicBezTo>
                  <a:cubicBezTo>
                    <a:pt x="443" y="346"/>
                    <a:pt x="443" y="346"/>
                    <a:pt x="443" y="338"/>
                  </a:cubicBezTo>
                  <a:cubicBezTo>
                    <a:pt x="443" y="302"/>
                    <a:pt x="443" y="302"/>
                    <a:pt x="443" y="302"/>
                  </a:cubicBezTo>
                  <a:cubicBezTo>
                    <a:pt x="168" y="302"/>
                    <a:pt x="168" y="302"/>
                    <a:pt x="168" y="302"/>
                  </a:cubicBezTo>
                  <a:cubicBezTo>
                    <a:pt x="133" y="302"/>
                    <a:pt x="133" y="284"/>
                    <a:pt x="159" y="284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ffectLst/>
          </p:spPr>
          <p:txBody>
            <a:bodyPr wrap="none" lIns="45715" tIns="22858" rIns="45715" bIns="22858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微软雅黑"/>
                <a:cs typeface="+mn-cs"/>
              </a:endParaRPr>
            </a:p>
          </p:txBody>
        </p:sp>
      </p:grpSp>
      <p:grpSp>
        <p:nvGrpSpPr>
          <p:cNvPr id="24" name="淘宝店chenying0907出品 4"/>
          <p:cNvGrpSpPr/>
          <p:nvPr/>
        </p:nvGrpSpPr>
        <p:grpSpPr>
          <a:xfrm>
            <a:off x="6151630" y="2101995"/>
            <a:ext cx="1787971" cy="1788203"/>
            <a:chOff x="5908630" y="2447298"/>
            <a:chExt cx="1787971" cy="1788203"/>
          </a:xfrm>
        </p:grpSpPr>
        <p:sp>
          <p:nvSpPr>
            <p:cNvPr id="30" name="Oval 1"/>
            <p:cNvSpPr/>
            <p:nvPr/>
          </p:nvSpPr>
          <p:spPr bwMode="auto">
            <a:xfrm>
              <a:off x="5908630" y="2447298"/>
              <a:ext cx="1787971" cy="1788203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85000"/>
                  </a:sysClr>
                </a:gs>
                <a:gs pos="1000">
                  <a:sysClr val="window" lastClr="FFFFFF"/>
                </a:gs>
                <a:gs pos="100000">
                  <a:sysClr val="window" lastClr="FFFFFF">
                    <a:lumMod val="85000"/>
                  </a:sysClr>
                </a:gs>
              </a:gsLst>
              <a:lin ang="16200000" scaled="1"/>
              <a:tileRect/>
            </a:gradFill>
            <a:ln w="25400" cap="flat" cmpd="sng" algn="ctr">
              <a:solidFill>
                <a:sysClr val="window" lastClr="FFFFFF">
                  <a:lumMod val="85000"/>
                </a:sysClr>
              </a:solidFill>
              <a:prstDash val="solid"/>
            </a:ln>
            <a:effectLst>
              <a:outerShdw blurRad="254000" dist="127000" dir="8160000" algn="t" rotWithShape="0">
                <a:prstClr val="black">
                  <a:alpha val="34000"/>
                </a:prstClr>
              </a:outerShdw>
            </a:effectLst>
          </p:spPr>
          <p:txBody>
            <a:bodyPr lIns="121908" tIns="60954" rIns="121908" bIns="60954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en Sans"/>
                <a:ea typeface="MS PGothic" pitchFamily="34" charset="-128"/>
                <a:cs typeface="+mn-cs"/>
              </a:endParaRPr>
            </a:p>
          </p:txBody>
        </p:sp>
        <p:sp>
          <p:nvSpPr>
            <p:cNvPr id="31" name="淘宝店chenying0907出品 76"/>
            <p:cNvSpPr/>
            <p:nvPr/>
          </p:nvSpPr>
          <p:spPr>
            <a:xfrm>
              <a:off x="6201775" y="3257597"/>
              <a:ext cx="515886" cy="523220"/>
            </a:xfrm>
            <a:prstGeom prst="rect">
              <a:avLst/>
            </a:prstGeom>
          </p:spPr>
          <p:txBody>
            <a:bodyPr wrap="none" lIns="91431" tIns="45715" rIns="91431" bIns="45715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Agency FB" panose="020B0503020202020204" pitchFamily="34" charset="0"/>
                  <a:ea typeface="微软雅黑" panose="020B0503020204020204" pitchFamily="34" charset="-122"/>
                  <a:cs typeface="+mn-cs"/>
                </a:rPr>
                <a:t>03</a:t>
              </a:r>
              <a:endPara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Calibri"/>
                <a:ea typeface="微软雅黑"/>
                <a:cs typeface="+mn-cs"/>
              </a:endParaRPr>
            </a:p>
          </p:txBody>
        </p:sp>
        <p:sp>
          <p:nvSpPr>
            <p:cNvPr id="32" name="弧形 31"/>
            <p:cNvSpPr/>
            <p:nvPr/>
          </p:nvSpPr>
          <p:spPr>
            <a:xfrm>
              <a:off x="6074246" y="2627296"/>
              <a:ext cx="1428021" cy="1428207"/>
            </a:xfrm>
            <a:prstGeom prst="arc">
              <a:avLst>
                <a:gd name="adj1" fmla="val 2212195"/>
                <a:gd name="adj2" fmla="val 0"/>
              </a:avLst>
            </a:prstGeom>
            <a:noFill/>
            <a:ln w="19050" cap="flat" cmpd="sng" algn="ctr">
              <a:solidFill>
                <a:srgbClr val="C00000"/>
              </a:solidFill>
              <a:prstDash val="solid"/>
              <a:headEnd type="oval" w="med" len="med"/>
              <a:tailEnd type="oval" w="med" len="med"/>
            </a:ln>
            <a:effectLst/>
          </p:spPr>
          <p:txBody>
            <a:bodyPr lIns="91431" tIns="45715" rIns="91431" bIns="45715" rtlCol="0" anchor="ctr"/>
            <a:lstStyle>
              <a:defPPr>
                <a:defRPr lang="zh-CN">
                  <a:solidFill>
                    <a:schemeClr val="tx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>
                    <a:lumMod val="50000"/>
                    <a:lumOff val="50000"/>
                  </a:sysClr>
                </a:solidFill>
                <a:effectLst/>
                <a:uLnTx/>
                <a:uFillTx/>
                <a:latin typeface="Calibri"/>
                <a:ea typeface="微软雅黑"/>
                <a:cs typeface="+mn-cs"/>
              </a:endParaRPr>
            </a:p>
          </p:txBody>
        </p:sp>
        <p:sp>
          <p:nvSpPr>
            <p:cNvPr id="33" name="淘宝店chenying0907出品 119"/>
            <p:cNvSpPr>
              <a:spLocks noChangeArrowheads="1"/>
            </p:cNvSpPr>
            <p:nvPr/>
          </p:nvSpPr>
          <p:spPr bwMode="auto">
            <a:xfrm>
              <a:off x="6718403" y="3123447"/>
              <a:ext cx="571151" cy="510161"/>
            </a:xfrm>
            <a:custGeom>
              <a:avLst/>
              <a:gdLst>
                <a:gd name="T0" fmla="*/ 531268 w 497"/>
                <a:gd name="T1" fmla="*/ 83989 h 444"/>
                <a:gd name="T2" fmla="*/ 531268 w 497"/>
                <a:gd name="T3" fmla="*/ 83989 h 444"/>
                <a:gd name="T4" fmla="*/ 510880 w 497"/>
                <a:gd name="T5" fmla="*/ 83989 h 444"/>
                <a:gd name="T6" fmla="*/ 510880 w 497"/>
                <a:gd name="T7" fmla="*/ 531532 h 444"/>
                <a:gd name="T8" fmla="*/ 531268 w 497"/>
                <a:gd name="T9" fmla="*/ 531532 h 444"/>
                <a:gd name="T10" fmla="*/ 594828 w 497"/>
                <a:gd name="T11" fmla="*/ 477539 h 444"/>
                <a:gd name="T12" fmla="*/ 594828 w 497"/>
                <a:gd name="T13" fmla="*/ 148781 h 444"/>
                <a:gd name="T14" fmla="*/ 531268 w 497"/>
                <a:gd name="T15" fmla="*/ 83989 h 444"/>
                <a:gd name="T16" fmla="*/ 0 w 497"/>
                <a:gd name="T17" fmla="*/ 148781 h 444"/>
                <a:gd name="T18" fmla="*/ 0 w 497"/>
                <a:gd name="T19" fmla="*/ 148781 h 444"/>
                <a:gd name="T20" fmla="*/ 0 w 497"/>
                <a:gd name="T21" fmla="*/ 477539 h 444"/>
                <a:gd name="T22" fmla="*/ 63560 w 497"/>
                <a:gd name="T23" fmla="*/ 531532 h 444"/>
                <a:gd name="T24" fmla="*/ 85147 w 497"/>
                <a:gd name="T25" fmla="*/ 531532 h 444"/>
                <a:gd name="T26" fmla="*/ 85147 w 497"/>
                <a:gd name="T27" fmla="*/ 83989 h 444"/>
                <a:gd name="T28" fmla="*/ 63560 w 497"/>
                <a:gd name="T29" fmla="*/ 83989 h 444"/>
                <a:gd name="T30" fmla="*/ 0 w 497"/>
                <a:gd name="T31" fmla="*/ 148781 h 444"/>
                <a:gd name="T32" fmla="*/ 404147 w 497"/>
                <a:gd name="T33" fmla="*/ 31196 h 444"/>
                <a:gd name="T34" fmla="*/ 404147 w 497"/>
                <a:gd name="T35" fmla="*/ 31196 h 444"/>
                <a:gd name="T36" fmla="*/ 297414 w 497"/>
                <a:gd name="T37" fmla="*/ 0 h 444"/>
                <a:gd name="T38" fmla="*/ 191880 w 497"/>
                <a:gd name="T39" fmla="*/ 31196 h 444"/>
                <a:gd name="T40" fmla="*/ 191880 w 497"/>
                <a:gd name="T41" fmla="*/ 83989 h 444"/>
                <a:gd name="T42" fmla="*/ 128320 w 497"/>
                <a:gd name="T43" fmla="*/ 83989 h 444"/>
                <a:gd name="T44" fmla="*/ 128320 w 497"/>
                <a:gd name="T45" fmla="*/ 531532 h 444"/>
                <a:gd name="T46" fmla="*/ 467707 w 497"/>
                <a:gd name="T47" fmla="*/ 531532 h 444"/>
                <a:gd name="T48" fmla="*/ 467707 w 497"/>
                <a:gd name="T49" fmla="*/ 83989 h 444"/>
                <a:gd name="T50" fmla="*/ 404147 w 497"/>
                <a:gd name="T51" fmla="*/ 83989 h 444"/>
                <a:gd name="T52" fmla="*/ 404147 w 497"/>
                <a:gd name="T53" fmla="*/ 31196 h 444"/>
                <a:gd name="T54" fmla="*/ 360974 w 497"/>
                <a:gd name="T55" fmla="*/ 83989 h 444"/>
                <a:gd name="T56" fmla="*/ 360974 w 497"/>
                <a:gd name="T57" fmla="*/ 83989 h 444"/>
                <a:gd name="T58" fmla="*/ 233854 w 497"/>
                <a:gd name="T59" fmla="*/ 83989 h 444"/>
                <a:gd name="T60" fmla="*/ 233854 w 497"/>
                <a:gd name="T61" fmla="*/ 52793 h 444"/>
                <a:gd name="T62" fmla="*/ 297414 w 497"/>
                <a:gd name="T63" fmla="*/ 31196 h 444"/>
                <a:gd name="T64" fmla="*/ 360974 w 497"/>
                <a:gd name="T65" fmla="*/ 52793 h 444"/>
                <a:gd name="T66" fmla="*/ 360974 w 497"/>
                <a:gd name="T67" fmla="*/ 83989 h 4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7" h="444">
                  <a:moveTo>
                    <a:pt x="443" y="70"/>
                  </a:moveTo>
                  <a:lnTo>
                    <a:pt x="443" y="70"/>
                  </a:lnTo>
                  <a:cubicBezTo>
                    <a:pt x="426" y="70"/>
                    <a:pt x="426" y="70"/>
                    <a:pt x="426" y="70"/>
                  </a:cubicBezTo>
                  <a:cubicBezTo>
                    <a:pt x="426" y="443"/>
                    <a:pt x="426" y="443"/>
                    <a:pt x="426" y="443"/>
                  </a:cubicBezTo>
                  <a:cubicBezTo>
                    <a:pt x="443" y="443"/>
                    <a:pt x="443" y="443"/>
                    <a:pt x="443" y="443"/>
                  </a:cubicBezTo>
                  <a:cubicBezTo>
                    <a:pt x="479" y="443"/>
                    <a:pt x="496" y="425"/>
                    <a:pt x="496" y="398"/>
                  </a:cubicBezTo>
                  <a:cubicBezTo>
                    <a:pt x="496" y="124"/>
                    <a:pt x="496" y="124"/>
                    <a:pt x="496" y="124"/>
                  </a:cubicBezTo>
                  <a:cubicBezTo>
                    <a:pt x="496" y="97"/>
                    <a:pt x="479" y="70"/>
                    <a:pt x="443" y="70"/>
                  </a:cubicBezTo>
                  <a:close/>
                  <a:moveTo>
                    <a:pt x="0" y="124"/>
                  </a:moveTo>
                  <a:lnTo>
                    <a:pt x="0" y="124"/>
                  </a:lnTo>
                  <a:cubicBezTo>
                    <a:pt x="0" y="398"/>
                    <a:pt x="0" y="398"/>
                    <a:pt x="0" y="398"/>
                  </a:cubicBezTo>
                  <a:cubicBezTo>
                    <a:pt x="0" y="425"/>
                    <a:pt x="26" y="443"/>
                    <a:pt x="53" y="443"/>
                  </a:cubicBezTo>
                  <a:cubicBezTo>
                    <a:pt x="71" y="443"/>
                    <a:pt x="71" y="443"/>
                    <a:pt x="71" y="443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26" y="70"/>
                    <a:pt x="0" y="97"/>
                    <a:pt x="0" y="124"/>
                  </a:cubicBezTo>
                  <a:close/>
                  <a:moveTo>
                    <a:pt x="337" y="26"/>
                  </a:moveTo>
                  <a:lnTo>
                    <a:pt x="337" y="26"/>
                  </a:lnTo>
                  <a:cubicBezTo>
                    <a:pt x="319" y="17"/>
                    <a:pt x="292" y="0"/>
                    <a:pt x="248" y="0"/>
                  </a:cubicBezTo>
                  <a:cubicBezTo>
                    <a:pt x="204" y="0"/>
                    <a:pt x="177" y="17"/>
                    <a:pt x="160" y="26"/>
                  </a:cubicBezTo>
                  <a:cubicBezTo>
                    <a:pt x="160" y="70"/>
                    <a:pt x="160" y="70"/>
                    <a:pt x="160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443"/>
                    <a:pt x="107" y="443"/>
                    <a:pt x="107" y="443"/>
                  </a:cubicBezTo>
                  <a:cubicBezTo>
                    <a:pt x="390" y="443"/>
                    <a:pt x="390" y="443"/>
                    <a:pt x="390" y="443"/>
                  </a:cubicBezTo>
                  <a:cubicBezTo>
                    <a:pt x="390" y="70"/>
                    <a:pt x="390" y="70"/>
                    <a:pt x="390" y="70"/>
                  </a:cubicBezTo>
                  <a:cubicBezTo>
                    <a:pt x="337" y="70"/>
                    <a:pt x="337" y="70"/>
                    <a:pt x="337" y="70"/>
                  </a:cubicBezTo>
                  <a:lnTo>
                    <a:pt x="337" y="26"/>
                  </a:lnTo>
                  <a:close/>
                  <a:moveTo>
                    <a:pt x="301" y="70"/>
                  </a:moveTo>
                  <a:lnTo>
                    <a:pt x="301" y="70"/>
                  </a:lnTo>
                  <a:cubicBezTo>
                    <a:pt x="195" y="70"/>
                    <a:pt x="195" y="70"/>
                    <a:pt x="195" y="70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204" y="35"/>
                    <a:pt x="222" y="26"/>
                    <a:pt x="248" y="26"/>
                  </a:cubicBezTo>
                  <a:cubicBezTo>
                    <a:pt x="275" y="26"/>
                    <a:pt x="292" y="35"/>
                    <a:pt x="301" y="44"/>
                  </a:cubicBezTo>
                  <a:lnTo>
                    <a:pt x="301" y="7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ffectLst/>
          </p:spPr>
          <p:txBody>
            <a:bodyPr wrap="none" lIns="45715" tIns="22858" rIns="45715" bIns="22858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微软雅黑"/>
                <a:cs typeface="+mn-cs"/>
              </a:endParaRPr>
            </a:p>
          </p:txBody>
        </p:sp>
      </p:grpSp>
      <p:grpSp>
        <p:nvGrpSpPr>
          <p:cNvPr id="25" name="淘宝店chenying0907出品 5"/>
          <p:cNvGrpSpPr/>
          <p:nvPr/>
        </p:nvGrpSpPr>
        <p:grpSpPr>
          <a:xfrm>
            <a:off x="8307036" y="1245021"/>
            <a:ext cx="1787971" cy="1788203"/>
            <a:chOff x="8064036" y="1590324"/>
            <a:chExt cx="1787971" cy="1788203"/>
          </a:xfrm>
        </p:grpSpPr>
        <p:sp>
          <p:nvSpPr>
            <p:cNvPr id="26" name="Oval 1"/>
            <p:cNvSpPr/>
            <p:nvPr/>
          </p:nvSpPr>
          <p:spPr bwMode="auto">
            <a:xfrm>
              <a:off x="8064036" y="1590324"/>
              <a:ext cx="1787971" cy="1788203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85000"/>
                  </a:sysClr>
                </a:gs>
                <a:gs pos="1000">
                  <a:sysClr val="window" lastClr="FFFFFF"/>
                </a:gs>
                <a:gs pos="100000">
                  <a:sysClr val="window" lastClr="FFFFFF">
                    <a:lumMod val="85000"/>
                  </a:sysClr>
                </a:gs>
              </a:gsLst>
              <a:lin ang="16200000" scaled="1"/>
              <a:tileRect/>
            </a:gradFill>
            <a:ln w="25400" cap="flat" cmpd="sng" algn="ctr">
              <a:solidFill>
                <a:sysClr val="window" lastClr="FFFFFF">
                  <a:lumMod val="85000"/>
                </a:sysClr>
              </a:solidFill>
              <a:prstDash val="solid"/>
            </a:ln>
            <a:effectLst>
              <a:outerShdw blurRad="254000" dist="127000" dir="8160000" algn="t" rotWithShape="0">
                <a:prstClr val="black">
                  <a:alpha val="34000"/>
                </a:prstClr>
              </a:outerShdw>
            </a:effectLst>
          </p:spPr>
          <p:txBody>
            <a:bodyPr lIns="121908" tIns="60954" rIns="121908" bIns="60954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en Sans"/>
                <a:ea typeface="MS PGothic" pitchFamily="34" charset="-128"/>
                <a:cs typeface="+mn-cs"/>
              </a:endParaRPr>
            </a:p>
          </p:txBody>
        </p:sp>
        <p:sp>
          <p:nvSpPr>
            <p:cNvPr id="27" name="弧形 26"/>
            <p:cNvSpPr/>
            <p:nvPr/>
          </p:nvSpPr>
          <p:spPr>
            <a:xfrm>
              <a:off x="8229652" y="1778824"/>
              <a:ext cx="1428021" cy="1428207"/>
            </a:xfrm>
            <a:prstGeom prst="arc">
              <a:avLst>
                <a:gd name="adj1" fmla="val 2212195"/>
                <a:gd name="adj2" fmla="val 0"/>
              </a:avLst>
            </a:prstGeom>
            <a:noFill/>
            <a:ln w="19050" cap="flat" cmpd="sng" algn="ctr">
              <a:solidFill>
                <a:srgbClr val="C00000"/>
              </a:solidFill>
              <a:prstDash val="solid"/>
              <a:headEnd type="oval" w="med" len="med"/>
              <a:tailEnd type="oval" w="med" len="med"/>
            </a:ln>
            <a:effectLst/>
          </p:spPr>
          <p:txBody>
            <a:bodyPr lIns="91431" tIns="45715" rIns="91431" bIns="45715" rtlCol="0" anchor="ctr"/>
            <a:lstStyle>
              <a:defPPr>
                <a:defRPr lang="zh-CN">
                  <a:solidFill>
                    <a:schemeClr val="tx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>
                    <a:lumMod val="50000"/>
                    <a:lumOff val="50000"/>
                  </a:sysClr>
                </a:solidFill>
                <a:effectLst/>
                <a:uLnTx/>
                <a:uFillTx/>
                <a:latin typeface="Calibri"/>
                <a:ea typeface="微软雅黑"/>
                <a:cs typeface="+mn-cs"/>
              </a:endParaRPr>
            </a:p>
          </p:txBody>
        </p:sp>
        <p:sp>
          <p:nvSpPr>
            <p:cNvPr id="28" name="淘宝店chenying0907出品 79"/>
            <p:cNvSpPr/>
            <p:nvPr/>
          </p:nvSpPr>
          <p:spPr>
            <a:xfrm>
              <a:off x="8340580" y="2327320"/>
              <a:ext cx="513749" cy="523220"/>
            </a:xfrm>
            <a:prstGeom prst="rect">
              <a:avLst/>
            </a:prstGeom>
          </p:spPr>
          <p:txBody>
            <a:bodyPr wrap="none" lIns="91431" tIns="45715" rIns="91431" bIns="45715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Agency FB" panose="020B0503020202020204" pitchFamily="34" charset="0"/>
                  <a:ea typeface="微软雅黑" panose="020B0503020204020204" pitchFamily="34" charset="-122"/>
                  <a:cs typeface="+mn-cs"/>
                </a:rPr>
                <a:t>04</a:t>
              </a:r>
              <a:endPara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Calibri"/>
                <a:ea typeface="微软雅黑"/>
                <a:cs typeface="+mn-cs"/>
              </a:endParaRPr>
            </a:p>
          </p:txBody>
        </p:sp>
        <p:sp>
          <p:nvSpPr>
            <p:cNvPr id="29" name="淘宝店chenying0907出品 101"/>
            <p:cNvSpPr>
              <a:spLocks noEditPoints="1"/>
            </p:cNvSpPr>
            <p:nvPr/>
          </p:nvSpPr>
          <p:spPr bwMode="auto">
            <a:xfrm>
              <a:off x="8783156" y="2249238"/>
              <a:ext cx="735399" cy="487376"/>
            </a:xfrm>
            <a:custGeom>
              <a:avLst/>
              <a:gdLst/>
              <a:ahLst/>
              <a:cxnLst>
                <a:cxn ang="0">
                  <a:pos x="77" y="43"/>
                </a:cxn>
                <a:cxn ang="0">
                  <a:pos x="77" y="47"/>
                </a:cxn>
                <a:cxn ang="0">
                  <a:pos x="70" y="51"/>
                </a:cxn>
                <a:cxn ang="0">
                  <a:pos x="6" y="51"/>
                </a:cxn>
                <a:cxn ang="0">
                  <a:pos x="0" y="47"/>
                </a:cxn>
                <a:cxn ang="0">
                  <a:pos x="0" y="43"/>
                </a:cxn>
                <a:cxn ang="0">
                  <a:pos x="6" y="43"/>
                </a:cxn>
                <a:cxn ang="0">
                  <a:pos x="70" y="43"/>
                </a:cxn>
                <a:cxn ang="0">
                  <a:pos x="77" y="43"/>
                </a:cxn>
                <a:cxn ang="0">
                  <a:pos x="10" y="34"/>
                </a:cxn>
                <a:cxn ang="0">
                  <a:pos x="10" y="6"/>
                </a:cxn>
                <a:cxn ang="0">
                  <a:pos x="16" y="0"/>
                </a:cxn>
                <a:cxn ang="0">
                  <a:pos x="60" y="0"/>
                </a:cxn>
                <a:cxn ang="0">
                  <a:pos x="67" y="6"/>
                </a:cxn>
                <a:cxn ang="0">
                  <a:pos x="67" y="34"/>
                </a:cxn>
                <a:cxn ang="0">
                  <a:pos x="60" y="41"/>
                </a:cxn>
                <a:cxn ang="0">
                  <a:pos x="16" y="41"/>
                </a:cxn>
                <a:cxn ang="0">
                  <a:pos x="10" y="34"/>
                </a:cxn>
                <a:cxn ang="0">
                  <a:pos x="15" y="34"/>
                </a:cxn>
                <a:cxn ang="0">
                  <a:pos x="16" y="36"/>
                </a:cxn>
                <a:cxn ang="0">
                  <a:pos x="60" y="36"/>
                </a:cxn>
                <a:cxn ang="0">
                  <a:pos x="61" y="34"/>
                </a:cxn>
                <a:cxn ang="0">
                  <a:pos x="61" y="6"/>
                </a:cxn>
                <a:cxn ang="0">
                  <a:pos x="60" y="5"/>
                </a:cxn>
                <a:cxn ang="0">
                  <a:pos x="16" y="5"/>
                </a:cxn>
                <a:cxn ang="0">
                  <a:pos x="15" y="6"/>
                </a:cxn>
                <a:cxn ang="0">
                  <a:pos x="15" y="34"/>
                </a:cxn>
                <a:cxn ang="0">
                  <a:pos x="42" y="47"/>
                </a:cxn>
                <a:cxn ang="0">
                  <a:pos x="42" y="46"/>
                </a:cxn>
                <a:cxn ang="0">
                  <a:pos x="35" y="46"/>
                </a:cxn>
                <a:cxn ang="0">
                  <a:pos x="34" y="47"/>
                </a:cxn>
                <a:cxn ang="0">
                  <a:pos x="35" y="47"/>
                </a:cxn>
                <a:cxn ang="0">
                  <a:pos x="42" y="47"/>
                </a:cxn>
                <a:cxn ang="0">
                  <a:pos x="42" y="47"/>
                </a:cxn>
              </a:cxnLst>
              <a:rect l="0" t="0" r="r" b="b"/>
              <a:pathLst>
                <a:path w="77" h="51">
                  <a:moveTo>
                    <a:pt x="77" y="43"/>
                  </a:moveTo>
                  <a:cubicBezTo>
                    <a:pt x="77" y="47"/>
                    <a:pt x="77" y="47"/>
                    <a:pt x="77" y="47"/>
                  </a:cubicBezTo>
                  <a:cubicBezTo>
                    <a:pt x="77" y="49"/>
                    <a:pt x="74" y="51"/>
                    <a:pt x="70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3" y="51"/>
                    <a:pt x="0" y="49"/>
                    <a:pt x="0" y="4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0" y="43"/>
                    <a:pt x="70" y="43"/>
                    <a:pt x="70" y="43"/>
                  </a:cubicBezTo>
                  <a:lnTo>
                    <a:pt x="77" y="43"/>
                  </a:lnTo>
                  <a:close/>
                  <a:moveTo>
                    <a:pt x="10" y="34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2"/>
                    <a:pt x="13" y="0"/>
                    <a:pt x="16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7" y="2"/>
                    <a:pt x="67" y="6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8"/>
                    <a:pt x="64" y="41"/>
                    <a:pt x="60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1"/>
                    <a:pt x="10" y="38"/>
                    <a:pt x="10" y="34"/>
                  </a:cubicBezTo>
                  <a:close/>
                  <a:moveTo>
                    <a:pt x="15" y="34"/>
                  </a:moveTo>
                  <a:cubicBezTo>
                    <a:pt x="15" y="35"/>
                    <a:pt x="16" y="36"/>
                    <a:pt x="16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1" y="36"/>
                    <a:pt x="61" y="35"/>
                    <a:pt x="61" y="3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1" y="5"/>
                    <a:pt x="60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5" y="5"/>
                    <a:pt x="15" y="6"/>
                  </a:cubicBezTo>
                  <a:lnTo>
                    <a:pt x="15" y="34"/>
                  </a:lnTo>
                  <a:close/>
                  <a:moveTo>
                    <a:pt x="42" y="47"/>
                  </a:moveTo>
                  <a:cubicBezTo>
                    <a:pt x="42" y="46"/>
                    <a:pt x="42" y="46"/>
                    <a:pt x="42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4" y="46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7"/>
                    <a:pt x="42" y="47"/>
                    <a:pt x="42" y="47"/>
                  </a:cubicBezTo>
                  <a:close/>
                </a:path>
              </a:pathLst>
            </a:custGeom>
            <a:solidFill>
              <a:srgbClr val="C00000"/>
            </a:solidFill>
            <a:ln w="9525">
              <a:noFill/>
              <a:round/>
            </a:ln>
          </p:spPr>
          <p:txBody>
            <a:bodyPr vert="horz" wrap="square" lIns="91431" tIns="45715" rIns="91431" bIns="45715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微软雅黑"/>
                <a:cs typeface="+mn-cs"/>
              </a:endParaRPr>
            </a:p>
          </p:txBody>
        </p:sp>
      </p:grpSp>
      <p:sp>
        <p:nvSpPr>
          <p:cNvPr id="42" name="ïSļiḍè"/>
          <p:cNvSpPr txBox="1"/>
          <p:nvPr/>
        </p:nvSpPr>
        <p:spPr bwMode="auto">
          <a:xfrm>
            <a:off x="3723022" y="5185740"/>
            <a:ext cx="242860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3" name="ís1ïdé"/>
          <p:cNvSpPr/>
          <p:nvPr/>
        </p:nvSpPr>
        <p:spPr bwMode="auto">
          <a:xfrm>
            <a:off x="3723022" y="5627546"/>
            <a:ext cx="2428608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44" name="ïSļiḍè"/>
          <p:cNvSpPr txBox="1"/>
          <p:nvPr/>
        </p:nvSpPr>
        <p:spPr bwMode="auto">
          <a:xfrm>
            <a:off x="7472065" y="3838786"/>
            <a:ext cx="242860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5" name="ís1ïdé"/>
          <p:cNvSpPr/>
          <p:nvPr/>
        </p:nvSpPr>
        <p:spPr bwMode="auto">
          <a:xfrm>
            <a:off x="7472065" y="4280592"/>
            <a:ext cx="2428608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46" name="ïSļiḍè"/>
          <p:cNvSpPr txBox="1"/>
          <p:nvPr/>
        </p:nvSpPr>
        <p:spPr bwMode="auto">
          <a:xfrm>
            <a:off x="2310861" y="1786304"/>
            <a:ext cx="242860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7" name="ís1ïdé"/>
          <p:cNvSpPr/>
          <p:nvPr/>
        </p:nvSpPr>
        <p:spPr bwMode="auto">
          <a:xfrm>
            <a:off x="2310861" y="2228110"/>
            <a:ext cx="2428608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48" name="ïSļiḍè"/>
          <p:cNvSpPr txBox="1"/>
          <p:nvPr/>
        </p:nvSpPr>
        <p:spPr bwMode="auto">
          <a:xfrm>
            <a:off x="6059904" y="439350"/>
            <a:ext cx="242860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9" name="ís1ïdé"/>
          <p:cNvSpPr/>
          <p:nvPr/>
        </p:nvSpPr>
        <p:spPr bwMode="auto">
          <a:xfrm>
            <a:off x="6059904" y="881156"/>
            <a:ext cx="2428608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</p:spTree>
    <p:extLst>
      <p:ext uri="{BB962C8B-B14F-4D97-AF65-F5344CB8AC3E}">
        <p14:creationId xmlns:p14="http://schemas.microsoft.com/office/powerpoint/2010/main" val="2834676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6397" y="1258942"/>
            <a:ext cx="4299206" cy="4340116"/>
          </a:xfrm>
          <a:prstGeom prst="rect">
            <a:avLst/>
          </a:prstGeom>
        </p:spPr>
      </p:pic>
      <p:sp>
        <p:nvSpPr>
          <p:cNvPr id="22" name="Freeform 7"/>
          <p:cNvSpPr/>
          <p:nvPr/>
        </p:nvSpPr>
        <p:spPr bwMode="auto">
          <a:xfrm>
            <a:off x="5541106" y="1560917"/>
            <a:ext cx="1286299" cy="1228040"/>
          </a:xfrm>
          <a:custGeom>
            <a:avLst/>
            <a:gdLst>
              <a:gd name="T0" fmla="*/ 551 w 1102"/>
              <a:gd name="T1" fmla="*/ 1051 h 1051"/>
              <a:gd name="T2" fmla="*/ 544 w 1102"/>
              <a:gd name="T3" fmla="*/ 1051 h 1051"/>
              <a:gd name="T4" fmla="*/ 188 w 1102"/>
              <a:gd name="T5" fmla="*/ 629 h 1051"/>
              <a:gd name="T6" fmla="*/ 1 w 1102"/>
              <a:gd name="T7" fmla="*/ 109 h 1051"/>
              <a:gd name="T8" fmla="*/ 8 w 1102"/>
              <a:gd name="T9" fmla="*/ 97 h 1051"/>
              <a:gd name="T10" fmla="*/ 551 w 1102"/>
              <a:gd name="T11" fmla="*/ 0 h 1051"/>
              <a:gd name="T12" fmla="*/ 1094 w 1102"/>
              <a:gd name="T13" fmla="*/ 97 h 1051"/>
              <a:gd name="T14" fmla="*/ 1101 w 1102"/>
              <a:gd name="T15" fmla="*/ 109 h 1051"/>
              <a:gd name="T16" fmla="*/ 914 w 1102"/>
              <a:gd name="T17" fmla="*/ 629 h 1051"/>
              <a:gd name="T18" fmla="*/ 558 w 1102"/>
              <a:gd name="T19" fmla="*/ 1051 h 1051"/>
              <a:gd name="T20" fmla="*/ 551 w 1102"/>
              <a:gd name="T21" fmla="*/ 1051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02" h="1051">
                <a:moveTo>
                  <a:pt x="551" y="1051"/>
                </a:moveTo>
                <a:cubicBezTo>
                  <a:pt x="548" y="1051"/>
                  <a:pt x="545" y="1051"/>
                  <a:pt x="544" y="1051"/>
                </a:cubicBezTo>
                <a:cubicBezTo>
                  <a:pt x="527" y="1041"/>
                  <a:pt x="372" y="948"/>
                  <a:pt x="188" y="629"/>
                </a:cubicBezTo>
                <a:cubicBezTo>
                  <a:pt x="4" y="309"/>
                  <a:pt x="0" y="129"/>
                  <a:pt x="1" y="109"/>
                </a:cubicBezTo>
                <a:cubicBezTo>
                  <a:pt x="2" y="106"/>
                  <a:pt x="5" y="100"/>
                  <a:pt x="8" y="97"/>
                </a:cubicBezTo>
                <a:cubicBezTo>
                  <a:pt x="24" y="87"/>
                  <a:pt x="182" y="0"/>
                  <a:pt x="551" y="0"/>
                </a:cubicBezTo>
                <a:cubicBezTo>
                  <a:pt x="927" y="0"/>
                  <a:pt x="1082" y="90"/>
                  <a:pt x="1094" y="97"/>
                </a:cubicBezTo>
                <a:cubicBezTo>
                  <a:pt x="1097" y="100"/>
                  <a:pt x="1100" y="106"/>
                  <a:pt x="1101" y="109"/>
                </a:cubicBezTo>
                <a:cubicBezTo>
                  <a:pt x="1102" y="129"/>
                  <a:pt x="1098" y="309"/>
                  <a:pt x="914" y="629"/>
                </a:cubicBezTo>
                <a:cubicBezTo>
                  <a:pt x="726" y="954"/>
                  <a:pt x="571" y="1043"/>
                  <a:pt x="558" y="1051"/>
                </a:cubicBezTo>
                <a:cubicBezTo>
                  <a:pt x="557" y="1051"/>
                  <a:pt x="554" y="1051"/>
                  <a:pt x="551" y="1051"/>
                </a:cubicBezTo>
                <a:close/>
              </a:path>
            </a:pathLst>
          </a:custGeom>
          <a:gradFill>
            <a:gsLst>
              <a:gs pos="0">
                <a:sysClr val="window" lastClr="FFFFFF">
                  <a:lumMod val="85000"/>
                </a:sysClr>
              </a:gs>
              <a:gs pos="1000">
                <a:sysClr val="window" lastClr="FFFFFF"/>
              </a:gs>
              <a:gs pos="100000">
                <a:sysClr val="window" lastClr="FFFFFF">
                  <a:lumMod val="85000"/>
                </a:sysClr>
              </a:gs>
            </a:gsLst>
            <a:lin ang="16200000" scaled="1"/>
          </a:gradFill>
          <a:ln>
            <a:noFill/>
          </a:ln>
        </p:spPr>
        <p:txBody>
          <a:bodyPr vert="horz" wrap="square" lIns="91431" tIns="45715" rIns="91431" bIns="45715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9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23" name="文本框 68"/>
          <p:cNvSpPr txBox="1"/>
          <p:nvPr/>
        </p:nvSpPr>
        <p:spPr>
          <a:xfrm>
            <a:off x="5999405" y="2258106"/>
            <a:ext cx="457158" cy="384711"/>
          </a:xfrm>
          <a:prstGeom prst="rect">
            <a:avLst/>
          </a:prstGeom>
          <a:noFill/>
        </p:spPr>
        <p:txBody>
          <a:bodyPr wrap="none" lIns="91431" tIns="45715" rIns="91431" bIns="45715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900" dirty="0">
                <a:latin typeface="Arial" panose="020B0604020202020204" pitchFamily="34" charset="0"/>
                <a:ea typeface="Microsoft YaHei UI" panose="020B0503020204020204" pitchFamily="34" charset="-122"/>
                <a:cs typeface="Arial" panose="020B0604020202020204" pitchFamily="34" charset="0"/>
              </a:rPr>
              <a:t>02</a:t>
            </a:r>
            <a:endParaRPr lang="zh-CN" altLang="en-US" sz="1900" dirty="0">
              <a:latin typeface="Arial" panose="020B0604020202020204" pitchFamily="34" charset="0"/>
              <a:ea typeface="Microsoft YaHei UI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4" name="Freeform 6"/>
          <p:cNvSpPr/>
          <p:nvPr/>
        </p:nvSpPr>
        <p:spPr bwMode="auto">
          <a:xfrm>
            <a:off x="6666481" y="1956668"/>
            <a:ext cx="1285197" cy="1228040"/>
          </a:xfrm>
          <a:custGeom>
            <a:avLst/>
            <a:gdLst>
              <a:gd name="T0" fmla="*/ 550 w 1101"/>
              <a:gd name="T1" fmla="*/ 1051 h 1051"/>
              <a:gd name="T2" fmla="*/ 7 w 1101"/>
              <a:gd name="T3" fmla="*/ 954 h 1051"/>
              <a:gd name="T4" fmla="*/ 0 w 1101"/>
              <a:gd name="T5" fmla="*/ 942 h 1051"/>
              <a:gd name="T6" fmla="*/ 187 w 1101"/>
              <a:gd name="T7" fmla="*/ 422 h 1051"/>
              <a:gd name="T8" fmla="*/ 543 w 1101"/>
              <a:gd name="T9" fmla="*/ 0 h 1051"/>
              <a:gd name="T10" fmla="*/ 550 w 1101"/>
              <a:gd name="T11" fmla="*/ 0 h 1051"/>
              <a:gd name="T12" fmla="*/ 557 w 1101"/>
              <a:gd name="T13" fmla="*/ 0 h 1051"/>
              <a:gd name="T14" fmla="*/ 913 w 1101"/>
              <a:gd name="T15" fmla="*/ 422 h 1051"/>
              <a:gd name="T16" fmla="*/ 1101 w 1101"/>
              <a:gd name="T17" fmla="*/ 941 h 1051"/>
              <a:gd name="T18" fmla="*/ 1094 w 1101"/>
              <a:gd name="T19" fmla="*/ 954 h 1051"/>
              <a:gd name="T20" fmla="*/ 550 w 1101"/>
              <a:gd name="T21" fmla="*/ 1051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01" h="1051">
                <a:moveTo>
                  <a:pt x="550" y="1051"/>
                </a:moveTo>
                <a:cubicBezTo>
                  <a:pt x="174" y="1051"/>
                  <a:pt x="19" y="961"/>
                  <a:pt x="7" y="954"/>
                </a:cubicBezTo>
                <a:cubicBezTo>
                  <a:pt x="4" y="951"/>
                  <a:pt x="1" y="945"/>
                  <a:pt x="0" y="942"/>
                </a:cubicBezTo>
                <a:cubicBezTo>
                  <a:pt x="0" y="922"/>
                  <a:pt x="3" y="742"/>
                  <a:pt x="187" y="422"/>
                </a:cubicBezTo>
                <a:cubicBezTo>
                  <a:pt x="371" y="103"/>
                  <a:pt x="526" y="10"/>
                  <a:pt x="543" y="0"/>
                </a:cubicBezTo>
                <a:cubicBezTo>
                  <a:pt x="544" y="0"/>
                  <a:pt x="547" y="0"/>
                  <a:pt x="550" y="0"/>
                </a:cubicBezTo>
                <a:cubicBezTo>
                  <a:pt x="553" y="0"/>
                  <a:pt x="556" y="0"/>
                  <a:pt x="557" y="0"/>
                </a:cubicBezTo>
                <a:cubicBezTo>
                  <a:pt x="574" y="10"/>
                  <a:pt x="729" y="103"/>
                  <a:pt x="913" y="422"/>
                </a:cubicBezTo>
                <a:cubicBezTo>
                  <a:pt x="1101" y="748"/>
                  <a:pt x="1101" y="927"/>
                  <a:pt x="1101" y="941"/>
                </a:cubicBezTo>
                <a:cubicBezTo>
                  <a:pt x="1099" y="945"/>
                  <a:pt x="1096" y="951"/>
                  <a:pt x="1094" y="954"/>
                </a:cubicBezTo>
                <a:cubicBezTo>
                  <a:pt x="1077" y="964"/>
                  <a:pt x="919" y="1051"/>
                  <a:pt x="550" y="1051"/>
                </a:cubicBezTo>
                <a:close/>
              </a:path>
            </a:pathLst>
          </a:custGeom>
          <a:gradFill>
            <a:gsLst>
              <a:gs pos="0">
                <a:sysClr val="window" lastClr="FFFFFF">
                  <a:lumMod val="85000"/>
                </a:sysClr>
              </a:gs>
              <a:gs pos="1000">
                <a:sysClr val="window" lastClr="FFFFFF"/>
              </a:gs>
              <a:gs pos="100000">
                <a:sysClr val="window" lastClr="FFFFFF">
                  <a:lumMod val="85000"/>
                </a:sysClr>
              </a:gs>
            </a:gsLst>
            <a:lin ang="16200000" scaled="1"/>
          </a:gradFill>
          <a:ln>
            <a:noFill/>
          </a:ln>
        </p:spPr>
        <p:txBody>
          <a:bodyPr vert="horz" wrap="square" lIns="91431" tIns="45715" rIns="91431" bIns="45715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9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25" name="文本框 69"/>
          <p:cNvSpPr txBox="1"/>
          <p:nvPr/>
        </p:nvSpPr>
        <p:spPr>
          <a:xfrm>
            <a:off x="7128085" y="2258106"/>
            <a:ext cx="457158" cy="384711"/>
          </a:xfrm>
          <a:prstGeom prst="rect">
            <a:avLst/>
          </a:prstGeom>
          <a:noFill/>
        </p:spPr>
        <p:txBody>
          <a:bodyPr wrap="none" lIns="91431" tIns="45715" rIns="91431" bIns="45715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900" dirty="0">
                <a:latin typeface="Arial" panose="020B0604020202020204" pitchFamily="34" charset="0"/>
                <a:ea typeface="Microsoft YaHei UI" panose="020B0503020204020204" pitchFamily="34" charset="-122"/>
                <a:cs typeface="Arial" panose="020B0604020202020204" pitchFamily="34" charset="0"/>
              </a:rPr>
              <a:t>03</a:t>
            </a:r>
            <a:endParaRPr lang="zh-CN" altLang="en-US" sz="1900" dirty="0">
              <a:latin typeface="Arial" panose="020B0604020202020204" pitchFamily="34" charset="0"/>
              <a:ea typeface="Microsoft YaHei UI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6" name="Freeform 9"/>
          <p:cNvSpPr/>
          <p:nvPr/>
        </p:nvSpPr>
        <p:spPr bwMode="auto">
          <a:xfrm>
            <a:off x="4419040" y="1962179"/>
            <a:ext cx="1286299" cy="1228040"/>
          </a:xfrm>
          <a:custGeom>
            <a:avLst/>
            <a:gdLst>
              <a:gd name="T0" fmla="*/ 551 w 1102"/>
              <a:gd name="T1" fmla="*/ 1051 h 1051"/>
              <a:gd name="T2" fmla="*/ 7 w 1102"/>
              <a:gd name="T3" fmla="*/ 954 h 1051"/>
              <a:gd name="T4" fmla="*/ 1 w 1102"/>
              <a:gd name="T5" fmla="*/ 942 h 1051"/>
              <a:gd name="T6" fmla="*/ 188 w 1102"/>
              <a:gd name="T7" fmla="*/ 423 h 1051"/>
              <a:gd name="T8" fmla="*/ 544 w 1102"/>
              <a:gd name="T9" fmla="*/ 1 h 1051"/>
              <a:gd name="T10" fmla="*/ 551 w 1102"/>
              <a:gd name="T11" fmla="*/ 0 h 1051"/>
              <a:gd name="T12" fmla="*/ 558 w 1102"/>
              <a:gd name="T13" fmla="*/ 1 h 1051"/>
              <a:gd name="T14" fmla="*/ 914 w 1102"/>
              <a:gd name="T15" fmla="*/ 423 h 1051"/>
              <a:gd name="T16" fmla="*/ 1101 w 1102"/>
              <a:gd name="T17" fmla="*/ 942 h 1051"/>
              <a:gd name="T18" fmla="*/ 1094 w 1102"/>
              <a:gd name="T19" fmla="*/ 954 h 1051"/>
              <a:gd name="T20" fmla="*/ 551 w 1102"/>
              <a:gd name="T21" fmla="*/ 1051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02" h="1051">
                <a:moveTo>
                  <a:pt x="551" y="1051"/>
                </a:moveTo>
                <a:cubicBezTo>
                  <a:pt x="182" y="1051"/>
                  <a:pt x="24" y="964"/>
                  <a:pt x="7" y="954"/>
                </a:cubicBezTo>
                <a:cubicBezTo>
                  <a:pt x="5" y="951"/>
                  <a:pt x="2" y="945"/>
                  <a:pt x="1" y="942"/>
                </a:cubicBezTo>
                <a:cubicBezTo>
                  <a:pt x="0" y="922"/>
                  <a:pt x="4" y="742"/>
                  <a:pt x="188" y="423"/>
                </a:cubicBezTo>
                <a:cubicBezTo>
                  <a:pt x="372" y="104"/>
                  <a:pt x="527" y="10"/>
                  <a:pt x="544" y="1"/>
                </a:cubicBezTo>
                <a:cubicBezTo>
                  <a:pt x="545" y="0"/>
                  <a:pt x="548" y="0"/>
                  <a:pt x="551" y="0"/>
                </a:cubicBezTo>
                <a:cubicBezTo>
                  <a:pt x="554" y="0"/>
                  <a:pt x="557" y="0"/>
                  <a:pt x="558" y="1"/>
                </a:cubicBezTo>
                <a:cubicBezTo>
                  <a:pt x="575" y="10"/>
                  <a:pt x="729" y="104"/>
                  <a:pt x="914" y="423"/>
                </a:cubicBezTo>
                <a:cubicBezTo>
                  <a:pt x="1102" y="748"/>
                  <a:pt x="1102" y="927"/>
                  <a:pt x="1101" y="942"/>
                </a:cubicBezTo>
                <a:cubicBezTo>
                  <a:pt x="1100" y="945"/>
                  <a:pt x="1097" y="951"/>
                  <a:pt x="1094" y="954"/>
                </a:cubicBezTo>
                <a:cubicBezTo>
                  <a:pt x="1078" y="964"/>
                  <a:pt x="920" y="1051"/>
                  <a:pt x="551" y="1051"/>
                </a:cubicBezTo>
                <a:close/>
              </a:path>
            </a:pathLst>
          </a:custGeom>
          <a:gradFill>
            <a:gsLst>
              <a:gs pos="0">
                <a:sysClr val="window" lastClr="FFFFFF">
                  <a:lumMod val="85000"/>
                </a:sysClr>
              </a:gs>
              <a:gs pos="1000">
                <a:sysClr val="window" lastClr="FFFFFF"/>
              </a:gs>
              <a:gs pos="100000">
                <a:sysClr val="window" lastClr="FFFFFF">
                  <a:lumMod val="85000"/>
                </a:sysClr>
              </a:gs>
            </a:gsLst>
            <a:lin ang="16200000" scaled="1"/>
          </a:gradFill>
          <a:ln>
            <a:noFill/>
          </a:ln>
        </p:spPr>
        <p:txBody>
          <a:bodyPr vert="horz" wrap="square" lIns="91431" tIns="45715" rIns="91431" bIns="45715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9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27" name="文本框 60"/>
          <p:cNvSpPr txBox="1"/>
          <p:nvPr/>
        </p:nvSpPr>
        <p:spPr>
          <a:xfrm>
            <a:off x="4877338" y="2258106"/>
            <a:ext cx="457158" cy="384711"/>
          </a:xfrm>
          <a:prstGeom prst="rect">
            <a:avLst/>
          </a:prstGeom>
          <a:noFill/>
        </p:spPr>
        <p:txBody>
          <a:bodyPr wrap="none" lIns="91431" tIns="45715" rIns="91431" bIns="45715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900" dirty="0">
                <a:latin typeface="Arial" panose="020B0604020202020204" pitchFamily="34" charset="0"/>
                <a:ea typeface="Microsoft YaHei UI" panose="020B0503020204020204" pitchFamily="34" charset="-122"/>
                <a:cs typeface="Arial" panose="020B0604020202020204" pitchFamily="34" charset="0"/>
              </a:rPr>
              <a:t>01</a:t>
            </a:r>
            <a:endParaRPr lang="zh-CN" altLang="en-US" sz="1900" dirty="0">
              <a:latin typeface="Arial" panose="020B0604020202020204" pitchFamily="34" charset="0"/>
              <a:ea typeface="Microsoft YaHei UI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8" name="Freeform 11"/>
          <p:cNvSpPr/>
          <p:nvPr/>
        </p:nvSpPr>
        <p:spPr bwMode="auto">
          <a:xfrm>
            <a:off x="4421246" y="3508807"/>
            <a:ext cx="1285197" cy="1228040"/>
          </a:xfrm>
          <a:custGeom>
            <a:avLst/>
            <a:gdLst>
              <a:gd name="T0" fmla="*/ 551 w 1101"/>
              <a:gd name="T1" fmla="*/ 1051 h 1051"/>
              <a:gd name="T2" fmla="*/ 544 w 1101"/>
              <a:gd name="T3" fmla="*/ 1051 h 1051"/>
              <a:gd name="T4" fmla="*/ 188 w 1101"/>
              <a:gd name="T5" fmla="*/ 629 h 1051"/>
              <a:gd name="T6" fmla="*/ 0 w 1101"/>
              <a:gd name="T7" fmla="*/ 109 h 1051"/>
              <a:gd name="T8" fmla="*/ 7 w 1101"/>
              <a:gd name="T9" fmla="*/ 97 h 1051"/>
              <a:gd name="T10" fmla="*/ 551 w 1101"/>
              <a:gd name="T11" fmla="*/ 0 h 1051"/>
              <a:gd name="T12" fmla="*/ 1094 w 1101"/>
              <a:gd name="T13" fmla="*/ 97 h 1051"/>
              <a:gd name="T14" fmla="*/ 1101 w 1101"/>
              <a:gd name="T15" fmla="*/ 109 h 1051"/>
              <a:gd name="T16" fmla="*/ 914 w 1101"/>
              <a:gd name="T17" fmla="*/ 629 h 1051"/>
              <a:gd name="T18" fmla="*/ 558 w 1101"/>
              <a:gd name="T19" fmla="*/ 1051 h 1051"/>
              <a:gd name="T20" fmla="*/ 551 w 1101"/>
              <a:gd name="T21" fmla="*/ 1051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01" h="1051">
                <a:moveTo>
                  <a:pt x="551" y="1051"/>
                </a:moveTo>
                <a:cubicBezTo>
                  <a:pt x="548" y="1051"/>
                  <a:pt x="545" y="1051"/>
                  <a:pt x="544" y="1051"/>
                </a:cubicBezTo>
                <a:cubicBezTo>
                  <a:pt x="527" y="1041"/>
                  <a:pt x="372" y="948"/>
                  <a:pt x="188" y="629"/>
                </a:cubicBezTo>
                <a:cubicBezTo>
                  <a:pt x="0" y="303"/>
                  <a:pt x="0" y="124"/>
                  <a:pt x="0" y="109"/>
                </a:cubicBezTo>
                <a:cubicBezTo>
                  <a:pt x="1" y="106"/>
                  <a:pt x="5" y="100"/>
                  <a:pt x="7" y="97"/>
                </a:cubicBezTo>
                <a:cubicBezTo>
                  <a:pt x="24" y="87"/>
                  <a:pt x="182" y="0"/>
                  <a:pt x="551" y="0"/>
                </a:cubicBezTo>
                <a:cubicBezTo>
                  <a:pt x="919" y="0"/>
                  <a:pt x="1077" y="87"/>
                  <a:pt x="1094" y="97"/>
                </a:cubicBezTo>
                <a:cubicBezTo>
                  <a:pt x="1097" y="100"/>
                  <a:pt x="1100" y="106"/>
                  <a:pt x="1101" y="109"/>
                </a:cubicBezTo>
                <a:cubicBezTo>
                  <a:pt x="1101" y="129"/>
                  <a:pt x="1098" y="309"/>
                  <a:pt x="914" y="629"/>
                </a:cubicBezTo>
                <a:cubicBezTo>
                  <a:pt x="729" y="948"/>
                  <a:pt x="575" y="1041"/>
                  <a:pt x="558" y="1051"/>
                </a:cubicBezTo>
                <a:cubicBezTo>
                  <a:pt x="556" y="1051"/>
                  <a:pt x="554" y="1051"/>
                  <a:pt x="551" y="1051"/>
                </a:cubicBezTo>
                <a:close/>
              </a:path>
            </a:pathLst>
          </a:custGeom>
          <a:gradFill>
            <a:gsLst>
              <a:gs pos="0">
                <a:sysClr val="window" lastClr="FFFFFF">
                  <a:lumMod val="85000"/>
                </a:sysClr>
              </a:gs>
              <a:gs pos="1000">
                <a:sysClr val="window" lastClr="FFFFFF"/>
              </a:gs>
              <a:gs pos="100000">
                <a:sysClr val="window" lastClr="FFFFFF">
                  <a:lumMod val="85000"/>
                </a:sysClr>
              </a:gs>
            </a:gsLst>
            <a:lin ang="16200000" scaled="1"/>
          </a:gradFill>
          <a:ln>
            <a:noFill/>
          </a:ln>
        </p:spPr>
        <p:txBody>
          <a:bodyPr vert="horz" wrap="square" lIns="91431" tIns="45715" rIns="91431" bIns="45715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9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29" name="文本框 89"/>
          <p:cNvSpPr txBox="1"/>
          <p:nvPr/>
        </p:nvSpPr>
        <p:spPr>
          <a:xfrm>
            <a:off x="4877338" y="4081607"/>
            <a:ext cx="457158" cy="384711"/>
          </a:xfrm>
          <a:prstGeom prst="rect">
            <a:avLst/>
          </a:prstGeom>
          <a:noFill/>
        </p:spPr>
        <p:txBody>
          <a:bodyPr wrap="none" lIns="91431" tIns="45715" rIns="91431" bIns="45715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900" dirty="0">
                <a:latin typeface="Arial" panose="020B0604020202020204" pitchFamily="34" charset="0"/>
                <a:ea typeface="Microsoft YaHei UI" panose="020B0503020204020204" pitchFamily="34" charset="-122"/>
                <a:cs typeface="Arial" panose="020B0604020202020204" pitchFamily="34" charset="0"/>
              </a:rPr>
              <a:t>06</a:t>
            </a:r>
            <a:endParaRPr lang="zh-CN" altLang="en-US" sz="1900" dirty="0">
              <a:latin typeface="Arial" panose="020B0604020202020204" pitchFamily="34" charset="0"/>
              <a:ea typeface="Microsoft YaHei UI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0" name="Freeform 10"/>
          <p:cNvSpPr/>
          <p:nvPr/>
        </p:nvSpPr>
        <p:spPr bwMode="auto">
          <a:xfrm>
            <a:off x="5545515" y="3907863"/>
            <a:ext cx="1285197" cy="1226939"/>
          </a:xfrm>
          <a:custGeom>
            <a:avLst/>
            <a:gdLst>
              <a:gd name="T0" fmla="*/ 551 w 1101"/>
              <a:gd name="T1" fmla="*/ 1051 h 1051"/>
              <a:gd name="T2" fmla="*/ 7 w 1101"/>
              <a:gd name="T3" fmla="*/ 954 h 1051"/>
              <a:gd name="T4" fmla="*/ 0 w 1101"/>
              <a:gd name="T5" fmla="*/ 942 h 1051"/>
              <a:gd name="T6" fmla="*/ 188 w 1101"/>
              <a:gd name="T7" fmla="*/ 422 h 1051"/>
              <a:gd name="T8" fmla="*/ 544 w 1101"/>
              <a:gd name="T9" fmla="*/ 0 h 1051"/>
              <a:gd name="T10" fmla="*/ 551 w 1101"/>
              <a:gd name="T11" fmla="*/ 0 h 1051"/>
              <a:gd name="T12" fmla="*/ 558 w 1101"/>
              <a:gd name="T13" fmla="*/ 0 h 1051"/>
              <a:gd name="T14" fmla="*/ 914 w 1101"/>
              <a:gd name="T15" fmla="*/ 422 h 1051"/>
              <a:gd name="T16" fmla="*/ 1101 w 1101"/>
              <a:gd name="T17" fmla="*/ 942 h 1051"/>
              <a:gd name="T18" fmla="*/ 1094 w 1101"/>
              <a:gd name="T19" fmla="*/ 954 h 1051"/>
              <a:gd name="T20" fmla="*/ 551 w 1101"/>
              <a:gd name="T21" fmla="*/ 1051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01" h="1051">
                <a:moveTo>
                  <a:pt x="551" y="1051"/>
                </a:moveTo>
                <a:cubicBezTo>
                  <a:pt x="182" y="1051"/>
                  <a:pt x="24" y="964"/>
                  <a:pt x="7" y="954"/>
                </a:cubicBezTo>
                <a:cubicBezTo>
                  <a:pt x="5" y="951"/>
                  <a:pt x="2" y="945"/>
                  <a:pt x="0" y="942"/>
                </a:cubicBezTo>
                <a:cubicBezTo>
                  <a:pt x="0" y="922"/>
                  <a:pt x="4" y="742"/>
                  <a:pt x="188" y="422"/>
                </a:cubicBezTo>
                <a:cubicBezTo>
                  <a:pt x="372" y="103"/>
                  <a:pt x="527" y="10"/>
                  <a:pt x="544" y="0"/>
                </a:cubicBezTo>
                <a:cubicBezTo>
                  <a:pt x="545" y="0"/>
                  <a:pt x="548" y="0"/>
                  <a:pt x="551" y="0"/>
                </a:cubicBezTo>
                <a:cubicBezTo>
                  <a:pt x="554" y="0"/>
                  <a:pt x="556" y="0"/>
                  <a:pt x="558" y="0"/>
                </a:cubicBezTo>
                <a:cubicBezTo>
                  <a:pt x="575" y="10"/>
                  <a:pt x="729" y="103"/>
                  <a:pt x="914" y="422"/>
                </a:cubicBezTo>
                <a:cubicBezTo>
                  <a:pt x="1098" y="742"/>
                  <a:pt x="1101" y="922"/>
                  <a:pt x="1101" y="942"/>
                </a:cubicBezTo>
                <a:cubicBezTo>
                  <a:pt x="1100" y="945"/>
                  <a:pt x="1097" y="951"/>
                  <a:pt x="1094" y="954"/>
                </a:cubicBezTo>
                <a:cubicBezTo>
                  <a:pt x="1077" y="964"/>
                  <a:pt x="920" y="1051"/>
                  <a:pt x="551" y="1051"/>
                </a:cubicBezTo>
                <a:close/>
              </a:path>
            </a:pathLst>
          </a:custGeom>
          <a:gradFill>
            <a:gsLst>
              <a:gs pos="0">
                <a:sysClr val="window" lastClr="FFFFFF">
                  <a:lumMod val="85000"/>
                </a:sysClr>
              </a:gs>
              <a:gs pos="1000">
                <a:sysClr val="window" lastClr="FFFFFF"/>
              </a:gs>
              <a:gs pos="100000">
                <a:sysClr val="window" lastClr="FFFFFF">
                  <a:lumMod val="85000"/>
                </a:sysClr>
              </a:gs>
            </a:gsLst>
            <a:lin ang="16200000" scaled="1"/>
          </a:gradFill>
          <a:ln>
            <a:noFill/>
          </a:ln>
        </p:spPr>
        <p:txBody>
          <a:bodyPr vert="horz" wrap="square" lIns="91431" tIns="45715" rIns="91431" bIns="45715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9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31" name="文本框 91"/>
          <p:cNvSpPr txBox="1"/>
          <p:nvPr/>
        </p:nvSpPr>
        <p:spPr>
          <a:xfrm>
            <a:off x="5999405" y="4081607"/>
            <a:ext cx="457158" cy="384711"/>
          </a:xfrm>
          <a:prstGeom prst="rect">
            <a:avLst/>
          </a:prstGeom>
          <a:noFill/>
        </p:spPr>
        <p:txBody>
          <a:bodyPr wrap="none" lIns="91431" tIns="45715" rIns="91431" bIns="45715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900" dirty="0">
                <a:latin typeface="Arial" panose="020B0604020202020204" pitchFamily="34" charset="0"/>
                <a:ea typeface="Microsoft YaHei UI" panose="020B0503020204020204" pitchFamily="34" charset="-122"/>
                <a:cs typeface="Arial" panose="020B0604020202020204" pitchFamily="34" charset="0"/>
              </a:rPr>
              <a:t>05</a:t>
            </a:r>
            <a:endParaRPr lang="zh-CN" altLang="en-US" sz="1900" dirty="0">
              <a:latin typeface="Arial" panose="020B0604020202020204" pitchFamily="34" charset="0"/>
              <a:ea typeface="Microsoft YaHei UI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2" name="Freeform 8"/>
          <p:cNvSpPr/>
          <p:nvPr/>
        </p:nvSpPr>
        <p:spPr bwMode="auto">
          <a:xfrm>
            <a:off x="6667582" y="3505497"/>
            <a:ext cx="1286299" cy="1228040"/>
          </a:xfrm>
          <a:custGeom>
            <a:avLst/>
            <a:gdLst>
              <a:gd name="T0" fmla="*/ 551 w 1102"/>
              <a:gd name="T1" fmla="*/ 1051 h 1051"/>
              <a:gd name="T2" fmla="*/ 544 w 1102"/>
              <a:gd name="T3" fmla="*/ 1050 h 1051"/>
              <a:gd name="T4" fmla="*/ 188 w 1102"/>
              <a:gd name="T5" fmla="*/ 628 h 1051"/>
              <a:gd name="T6" fmla="*/ 1 w 1102"/>
              <a:gd name="T7" fmla="*/ 109 h 1051"/>
              <a:gd name="T8" fmla="*/ 7 w 1102"/>
              <a:gd name="T9" fmla="*/ 97 h 1051"/>
              <a:gd name="T10" fmla="*/ 551 w 1102"/>
              <a:gd name="T11" fmla="*/ 0 h 1051"/>
              <a:gd name="T12" fmla="*/ 1094 w 1102"/>
              <a:gd name="T13" fmla="*/ 97 h 1051"/>
              <a:gd name="T14" fmla="*/ 1101 w 1102"/>
              <a:gd name="T15" fmla="*/ 109 h 1051"/>
              <a:gd name="T16" fmla="*/ 914 w 1102"/>
              <a:gd name="T17" fmla="*/ 628 h 1051"/>
              <a:gd name="T18" fmla="*/ 558 w 1102"/>
              <a:gd name="T19" fmla="*/ 1050 h 1051"/>
              <a:gd name="T20" fmla="*/ 551 w 1102"/>
              <a:gd name="T21" fmla="*/ 1051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02" h="1051">
                <a:moveTo>
                  <a:pt x="551" y="1051"/>
                </a:moveTo>
                <a:cubicBezTo>
                  <a:pt x="548" y="1051"/>
                  <a:pt x="545" y="1051"/>
                  <a:pt x="544" y="1050"/>
                </a:cubicBezTo>
                <a:cubicBezTo>
                  <a:pt x="527" y="1041"/>
                  <a:pt x="372" y="947"/>
                  <a:pt x="188" y="628"/>
                </a:cubicBezTo>
                <a:cubicBezTo>
                  <a:pt x="4" y="309"/>
                  <a:pt x="0" y="129"/>
                  <a:pt x="1" y="109"/>
                </a:cubicBezTo>
                <a:cubicBezTo>
                  <a:pt x="2" y="106"/>
                  <a:pt x="5" y="100"/>
                  <a:pt x="7" y="97"/>
                </a:cubicBezTo>
                <a:cubicBezTo>
                  <a:pt x="24" y="87"/>
                  <a:pt x="182" y="0"/>
                  <a:pt x="551" y="0"/>
                </a:cubicBezTo>
                <a:cubicBezTo>
                  <a:pt x="920" y="0"/>
                  <a:pt x="1078" y="87"/>
                  <a:pt x="1094" y="97"/>
                </a:cubicBezTo>
                <a:cubicBezTo>
                  <a:pt x="1097" y="100"/>
                  <a:pt x="1100" y="106"/>
                  <a:pt x="1101" y="109"/>
                </a:cubicBezTo>
                <a:cubicBezTo>
                  <a:pt x="1102" y="128"/>
                  <a:pt x="1098" y="309"/>
                  <a:pt x="914" y="628"/>
                </a:cubicBezTo>
                <a:cubicBezTo>
                  <a:pt x="730" y="947"/>
                  <a:pt x="575" y="1041"/>
                  <a:pt x="558" y="1050"/>
                </a:cubicBezTo>
                <a:cubicBezTo>
                  <a:pt x="557" y="1051"/>
                  <a:pt x="554" y="1051"/>
                  <a:pt x="551" y="1051"/>
                </a:cubicBezTo>
                <a:close/>
              </a:path>
            </a:pathLst>
          </a:custGeom>
          <a:gradFill>
            <a:gsLst>
              <a:gs pos="0">
                <a:sysClr val="window" lastClr="FFFFFF">
                  <a:lumMod val="85000"/>
                </a:sysClr>
              </a:gs>
              <a:gs pos="1000">
                <a:sysClr val="window" lastClr="FFFFFF"/>
              </a:gs>
              <a:gs pos="100000">
                <a:sysClr val="window" lastClr="FFFFFF">
                  <a:lumMod val="85000"/>
                </a:sysClr>
              </a:gs>
            </a:gsLst>
            <a:lin ang="16200000" scaled="1"/>
          </a:gradFill>
          <a:ln>
            <a:noFill/>
          </a:ln>
        </p:spPr>
        <p:txBody>
          <a:bodyPr vert="horz" wrap="square" lIns="91431" tIns="45715" rIns="91431" bIns="45715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9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33" name="文本框 92"/>
          <p:cNvSpPr txBox="1"/>
          <p:nvPr/>
        </p:nvSpPr>
        <p:spPr>
          <a:xfrm>
            <a:off x="7053508" y="4066346"/>
            <a:ext cx="457158" cy="384711"/>
          </a:xfrm>
          <a:prstGeom prst="rect">
            <a:avLst/>
          </a:prstGeom>
          <a:noFill/>
        </p:spPr>
        <p:txBody>
          <a:bodyPr wrap="none" lIns="91431" tIns="45715" rIns="91431" bIns="45715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900" dirty="0">
                <a:latin typeface="Arial" panose="020B0604020202020204" pitchFamily="34" charset="0"/>
                <a:ea typeface="Microsoft YaHei UI" panose="020B0503020204020204" pitchFamily="34" charset="-122"/>
                <a:cs typeface="Arial" panose="020B0604020202020204" pitchFamily="34" charset="0"/>
              </a:rPr>
              <a:t>04</a:t>
            </a:r>
            <a:endParaRPr lang="zh-CN" altLang="en-US" sz="1900" dirty="0">
              <a:latin typeface="Arial" panose="020B0604020202020204" pitchFamily="34" charset="0"/>
              <a:ea typeface="Microsoft YaHei UI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4" name="Freeform 119"/>
          <p:cNvSpPr>
            <a:spLocks noChangeArrowheads="1"/>
          </p:cNvSpPr>
          <p:nvPr/>
        </p:nvSpPr>
        <p:spPr bwMode="auto">
          <a:xfrm>
            <a:off x="4825637" y="2627161"/>
            <a:ext cx="482235" cy="430739"/>
          </a:xfrm>
          <a:custGeom>
            <a:avLst/>
            <a:gdLst>
              <a:gd name="T0" fmla="*/ 531268 w 497"/>
              <a:gd name="T1" fmla="*/ 83989 h 444"/>
              <a:gd name="T2" fmla="*/ 531268 w 497"/>
              <a:gd name="T3" fmla="*/ 83989 h 444"/>
              <a:gd name="T4" fmla="*/ 510880 w 497"/>
              <a:gd name="T5" fmla="*/ 83989 h 444"/>
              <a:gd name="T6" fmla="*/ 510880 w 497"/>
              <a:gd name="T7" fmla="*/ 531532 h 444"/>
              <a:gd name="T8" fmla="*/ 531268 w 497"/>
              <a:gd name="T9" fmla="*/ 531532 h 444"/>
              <a:gd name="T10" fmla="*/ 594828 w 497"/>
              <a:gd name="T11" fmla="*/ 477539 h 444"/>
              <a:gd name="T12" fmla="*/ 594828 w 497"/>
              <a:gd name="T13" fmla="*/ 148781 h 444"/>
              <a:gd name="T14" fmla="*/ 531268 w 497"/>
              <a:gd name="T15" fmla="*/ 83989 h 444"/>
              <a:gd name="T16" fmla="*/ 0 w 497"/>
              <a:gd name="T17" fmla="*/ 148781 h 444"/>
              <a:gd name="T18" fmla="*/ 0 w 497"/>
              <a:gd name="T19" fmla="*/ 148781 h 444"/>
              <a:gd name="T20" fmla="*/ 0 w 497"/>
              <a:gd name="T21" fmla="*/ 477539 h 444"/>
              <a:gd name="T22" fmla="*/ 63560 w 497"/>
              <a:gd name="T23" fmla="*/ 531532 h 444"/>
              <a:gd name="T24" fmla="*/ 85147 w 497"/>
              <a:gd name="T25" fmla="*/ 531532 h 444"/>
              <a:gd name="T26" fmla="*/ 85147 w 497"/>
              <a:gd name="T27" fmla="*/ 83989 h 444"/>
              <a:gd name="T28" fmla="*/ 63560 w 497"/>
              <a:gd name="T29" fmla="*/ 83989 h 444"/>
              <a:gd name="T30" fmla="*/ 0 w 497"/>
              <a:gd name="T31" fmla="*/ 148781 h 444"/>
              <a:gd name="T32" fmla="*/ 404147 w 497"/>
              <a:gd name="T33" fmla="*/ 31196 h 444"/>
              <a:gd name="T34" fmla="*/ 404147 w 497"/>
              <a:gd name="T35" fmla="*/ 31196 h 444"/>
              <a:gd name="T36" fmla="*/ 297414 w 497"/>
              <a:gd name="T37" fmla="*/ 0 h 444"/>
              <a:gd name="T38" fmla="*/ 191880 w 497"/>
              <a:gd name="T39" fmla="*/ 31196 h 444"/>
              <a:gd name="T40" fmla="*/ 191880 w 497"/>
              <a:gd name="T41" fmla="*/ 83989 h 444"/>
              <a:gd name="T42" fmla="*/ 128320 w 497"/>
              <a:gd name="T43" fmla="*/ 83989 h 444"/>
              <a:gd name="T44" fmla="*/ 128320 w 497"/>
              <a:gd name="T45" fmla="*/ 531532 h 444"/>
              <a:gd name="T46" fmla="*/ 467707 w 497"/>
              <a:gd name="T47" fmla="*/ 531532 h 444"/>
              <a:gd name="T48" fmla="*/ 467707 w 497"/>
              <a:gd name="T49" fmla="*/ 83989 h 444"/>
              <a:gd name="T50" fmla="*/ 404147 w 497"/>
              <a:gd name="T51" fmla="*/ 83989 h 444"/>
              <a:gd name="T52" fmla="*/ 404147 w 497"/>
              <a:gd name="T53" fmla="*/ 31196 h 444"/>
              <a:gd name="T54" fmla="*/ 360974 w 497"/>
              <a:gd name="T55" fmla="*/ 83989 h 444"/>
              <a:gd name="T56" fmla="*/ 360974 w 497"/>
              <a:gd name="T57" fmla="*/ 83989 h 444"/>
              <a:gd name="T58" fmla="*/ 233854 w 497"/>
              <a:gd name="T59" fmla="*/ 83989 h 444"/>
              <a:gd name="T60" fmla="*/ 233854 w 497"/>
              <a:gd name="T61" fmla="*/ 52793 h 444"/>
              <a:gd name="T62" fmla="*/ 297414 w 497"/>
              <a:gd name="T63" fmla="*/ 31196 h 444"/>
              <a:gd name="T64" fmla="*/ 360974 w 497"/>
              <a:gd name="T65" fmla="*/ 52793 h 444"/>
              <a:gd name="T66" fmla="*/ 360974 w 497"/>
              <a:gd name="T67" fmla="*/ 83989 h 4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4">
                <a:moveTo>
                  <a:pt x="443" y="70"/>
                </a:moveTo>
                <a:lnTo>
                  <a:pt x="443" y="70"/>
                </a:lnTo>
                <a:cubicBezTo>
                  <a:pt x="426" y="70"/>
                  <a:pt x="426" y="70"/>
                  <a:pt x="426" y="70"/>
                </a:cubicBezTo>
                <a:cubicBezTo>
                  <a:pt x="426" y="443"/>
                  <a:pt x="426" y="443"/>
                  <a:pt x="426" y="443"/>
                </a:cubicBezTo>
                <a:cubicBezTo>
                  <a:pt x="443" y="443"/>
                  <a:pt x="443" y="443"/>
                  <a:pt x="443" y="443"/>
                </a:cubicBezTo>
                <a:cubicBezTo>
                  <a:pt x="479" y="443"/>
                  <a:pt x="496" y="425"/>
                  <a:pt x="496" y="398"/>
                </a:cubicBezTo>
                <a:cubicBezTo>
                  <a:pt x="496" y="124"/>
                  <a:pt x="496" y="124"/>
                  <a:pt x="496" y="124"/>
                </a:cubicBezTo>
                <a:cubicBezTo>
                  <a:pt x="496" y="97"/>
                  <a:pt x="479" y="70"/>
                  <a:pt x="443" y="70"/>
                </a:cubicBezTo>
                <a:close/>
                <a:moveTo>
                  <a:pt x="0" y="124"/>
                </a:moveTo>
                <a:lnTo>
                  <a:pt x="0" y="124"/>
                </a:lnTo>
                <a:cubicBezTo>
                  <a:pt x="0" y="398"/>
                  <a:pt x="0" y="398"/>
                  <a:pt x="0" y="398"/>
                </a:cubicBezTo>
                <a:cubicBezTo>
                  <a:pt x="0" y="425"/>
                  <a:pt x="26" y="443"/>
                  <a:pt x="53" y="443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71" y="70"/>
                  <a:pt x="71" y="70"/>
                  <a:pt x="71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26" y="70"/>
                  <a:pt x="0" y="97"/>
                  <a:pt x="0" y="124"/>
                </a:cubicBezTo>
                <a:close/>
                <a:moveTo>
                  <a:pt x="337" y="26"/>
                </a:moveTo>
                <a:lnTo>
                  <a:pt x="337" y="26"/>
                </a:lnTo>
                <a:cubicBezTo>
                  <a:pt x="319" y="17"/>
                  <a:pt x="292" y="0"/>
                  <a:pt x="248" y="0"/>
                </a:cubicBezTo>
                <a:cubicBezTo>
                  <a:pt x="204" y="0"/>
                  <a:pt x="177" y="17"/>
                  <a:pt x="160" y="2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443"/>
                  <a:pt x="107" y="443"/>
                  <a:pt x="107" y="443"/>
                </a:cubicBezTo>
                <a:cubicBezTo>
                  <a:pt x="390" y="443"/>
                  <a:pt x="390" y="443"/>
                  <a:pt x="390" y="443"/>
                </a:cubicBezTo>
                <a:cubicBezTo>
                  <a:pt x="390" y="70"/>
                  <a:pt x="390" y="70"/>
                  <a:pt x="390" y="70"/>
                </a:cubicBezTo>
                <a:cubicBezTo>
                  <a:pt x="337" y="70"/>
                  <a:pt x="337" y="70"/>
                  <a:pt x="337" y="70"/>
                </a:cubicBezTo>
                <a:lnTo>
                  <a:pt x="337" y="26"/>
                </a:lnTo>
                <a:close/>
                <a:moveTo>
                  <a:pt x="301" y="70"/>
                </a:moveTo>
                <a:lnTo>
                  <a:pt x="301" y="70"/>
                </a:lnTo>
                <a:cubicBezTo>
                  <a:pt x="195" y="70"/>
                  <a:pt x="195" y="70"/>
                  <a:pt x="195" y="70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204" y="35"/>
                  <a:pt x="222" y="26"/>
                  <a:pt x="248" y="26"/>
                </a:cubicBezTo>
                <a:cubicBezTo>
                  <a:pt x="275" y="26"/>
                  <a:pt x="292" y="35"/>
                  <a:pt x="301" y="44"/>
                </a:cubicBezTo>
                <a:lnTo>
                  <a:pt x="301" y="7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ffectLst/>
        </p:spPr>
        <p:txBody>
          <a:bodyPr wrap="none" lIns="45715" tIns="22858" rIns="45715" bIns="22858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35" name="Freeform 23"/>
          <p:cNvSpPr>
            <a:spLocks noChangeArrowheads="1"/>
          </p:cNvSpPr>
          <p:nvPr/>
        </p:nvSpPr>
        <p:spPr bwMode="auto">
          <a:xfrm>
            <a:off x="6042659" y="1797535"/>
            <a:ext cx="389359" cy="382053"/>
          </a:xfrm>
          <a:custGeom>
            <a:avLst/>
            <a:gdLst>
              <a:gd name="T0" fmla="*/ 498453 w 427"/>
              <a:gd name="T1" fmla="*/ 63687 h 417"/>
              <a:gd name="T2" fmla="*/ 498453 w 427"/>
              <a:gd name="T3" fmla="*/ 63687 h 417"/>
              <a:gd name="T4" fmla="*/ 424164 w 427"/>
              <a:gd name="T5" fmla="*/ 10815 h 417"/>
              <a:gd name="T6" fmla="*/ 393011 w 427"/>
              <a:gd name="T7" fmla="*/ 0 h 417"/>
              <a:gd name="T8" fmla="*/ 106640 w 427"/>
              <a:gd name="T9" fmla="*/ 0 h 417"/>
              <a:gd name="T10" fmla="*/ 74289 w 427"/>
              <a:gd name="T11" fmla="*/ 10815 h 417"/>
              <a:gd name="T12" fmla="*/ 10784 w 427"/>
              <a:gd name="T13" fmla="*/ 63687 h 417"/>
              <a:gd name="T14" fmla="*/ 0 w 427"/>
              <a:gd name="T15" fmla="*/ 96132 h 417"/>
              <a:gd name="T16" fmla="*/ 52721 w 427"/>
              <a:gd name="T17" fmla="*/ 479457 h 417"/>
              <a:gd name="T18" fmla="*/ 86271 w 427"/>
              <a:gd name="T19" fmla="*/ 499885 h 417"/>
              <a:gd name="T20" fmla="*/ 424164 w 427"/>
              <a:gd name="T21" fmla="*/ 499885 h 417"/>
              <a:gd name="T22" fmla="*/ 456516 w 427"/>
              <a:gd name="T23" fmla="*/ 479457 h 417"/>
              <a:gd name="T24" fmla="*/ 510435 w 427"/>
              <a:gd name="T25" fmla="*/ 96132 h 417"/>
              <a:gd name="T26" fmla="*/ 498453 w 427"/>
              <a:gd name="T27" fmla="*/ 63687 h 417"/>
              <a:gd name="T28" fmla="*/ 255217 w 427"/>
              <a:gd name="T29" fmla="*/ 319638 h 417"/>
              <a:gd name="T30" fmla="*/ 255217 w 427"/>
              <a:gd name="T31" fmla="*/ 319638 h 417"/>
              <a:gd name="T32" fmla="*/ 128208 w 427"/>
              <a:gd name="T33" fmla="*/ 149004 h 417"/>
              <a:gd name="T34" fmla="*/ 191713 w 427"/>
              <a:gd name="T35" fmla="*/ 149004 h 417"/>
              <a:gd name="T36" fmla="*/ 255217 w 427"/>
              <a:gd name="T37" fmla="*/ 266766 h 417"/>
              <a:gd name="T38" fmla="*/ 318722 w 427"/>
              <a:gd name="T39" fmla="*/ 149004 h 417"/>
              <a:gd name="T40" fmla="*/ 371443 w 427"/>
              <a:gd name="T41" fmla="*/ 149004 h 417"/>
              <a:gd name="T42" fmla="*/ 255217 w 427"/>
              <a:gd name="T43" fmla="*/ 319638 h 417"/>
              <a:gd name="T44" fmla="*/ 43135 w 427"/>
              <a:gd name="T45" fmla="*/ 96132 h 417"/>
              <a:gd name="T46" fmla="*/ 43135 w 427"/>
              <a:gd name="T47" fmla="*/ 96132 h 417"/>
              <a:gd name="T48" fmla="*/ 106640 w 427"/>
              <a:gd name="T49" fmla="*/ 32444 h 417"/>
              <a:gd name="T50" fmla="*/ 393011 w 427"/>
              <a:gd name="T51" fmla="*/ 32444 h 417"/>
              <a:gd name="T52" fmla="*/ 468498 w 427"/>
              <a:gd name="T53" fmla="*/ 96132 h 417"/>
              <a:gd name="T54" fmla="*/ 43135 w 427"/>
              <a:gd name="T55" fmla="*/ 96132 h 4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27" h="417">
                <a:moveTo>
                  <a:pt x="416" y="53"/>
                </a:moveTo>
                <a:lnTo>
                  <a:pt x="416" y="53"/>
                </a:lnTo>
                <a:cubicBezTo>
                  <a:pt x="408" y="44"/>
                  <a:pt x="363" y="9"/>
                  <a:pt x="354" y="9"/>
                </a:cubicBezTo>
                <a:cubicBezTo>
                  <a:pt x="354" y="0"/>
                  <a:pt x="337" y="0"/>
                  <a:pt x="32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72" y="0"/>
                  <a:pt x="62" y="9"/>
                </a:cubicBezTo>
                <a:cubicBezTo>
                  <a:pt x="62" y="9"/>
                  <a:pt x="18" y="44"/>
                  <a:pt x="9" y="53"/>
                </a:cubicBezTo>
                <a:cubicBezTo>
                  <a:pt x="0" y="53"/>
                  <a:pt x="0" y="62"/>
                  <a:pt x="0" y="80"/>
                </a:cubicBezTo>
                <a:cubicBezTo>
                  <a:pt x="0" y="88"/>
                  <a:pt x="44" y="399"/>
                  <a:pt x="44" y="399"/>
                </a:cubicBezTo>
                <a:cubicBezTo>
                  <a:pt x="53" y="407"/>
                  <a:pt x="62" y="416"/>
                  <a:pt x="72" y="416"/>
                </a:cubicBezTo>
                <a:cubicBezTo>
                  <a:pt x="354" y="416"/>
                  <a:pt x="354" y="416"/>
                  <a:pt x="354" y="416"/>
                </a:cubicBezTo>
                <a:cubicBezTo>
                  <a:pt x="363" y="416"/>
                  <a:pt x="372" y="407"/>
                  <a:pt x="381" y="399"/>
                </a:cubicBezTo>
                <a:cubicBezTo>
                  <a:pt x="381" y="399"/>
                  <a:pt x="426" y="88"/>
                  <a:pt x="426" y="80"/>
                </a:cubicBezTo>
                <a:cubicBezTo>
                  <a:pt x="426" y="62"/>
                  <a:pt x="416" y="53"/>
                  <a:pt x="416" y="53"/>
                </a:cubicBezTo>
                <a:close/>
                <a:moveTo>
                  <a:pt x="213" y="266"/>
                </a:moveTo>
                <a:lnTo>
                  <a:pt x="213" y="266"/>
                </a:lnTo>
                <a:cubicBezTo>
                  <a:pt x="133" y="266"/>
                  <a:pt x="116" y="150"/>
                  <a:pt x="107" y="12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59"/>
                  <a:pt x="178" y="222"/>
                  <a:pt x="213" y="222"/>
                </a:cubicBezTo>
                <a:cubicBezTo>
                  <a:pt x="248" y="222"/>
                  <a:pt x="257" y="159"/>
                  <a:pt x="266" y="124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310" y="150"/>
                  <a:pt x="293" y="266"/>
                  <a:pt x="213" y="266"/>
                </a:cubicBezTo>
                <a:close/>
                <a:moveTo>
                  <a:pt x="36" y="80"/>
                </a:moveTo>
                <a:lnTo>
                  <a:pt x="36" y="80"/>
                </a:lnTo>
                <a:cubicBezTo>
                  <a:pt x="89" y="27"/>
                  <a:pt x="89" y="27"/>
                  <a:pt x="89" y="27"/>
                </a:cubicBezTo>
                <a:cubicBezTo>
                  <a:pt x="328" y="27"/>
                  <a:pt x="328" y="27"/>
                  <a:pt x="328" y="27"/>
                </a:cubicBezTo>
                <a:cubicBezTo>
                  <a:pt x="391" y="80"/>
                  <a:pt x="391" y="80"/>
                  <a:pt x="391" y="80"/>
                </a:cubicBezTo>
                <a:lnTo>
                  <a:pt x="36" y="8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ffectLst/>
        </p:spPr>
        <p:txBody>
          <a:bodyPr wrap="none" lIns="45715" tIns="22858" rIns="45715" bIns="22858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36" name="Freeform 79"/>
          <p:cNvSpPr>
            <a:spLocks noChangeArrowheads="1"/>
          </p:cNvSpPr>
          <p:nvPr/>
        </p:nvSpPr>
        <p:spPr bwMode="auto">
          <a:xfrm>
            <a:off x="6917509" y="2627161"/>
            <a:ext cx="421151" cy="422259"/>
          </a:xfrm>
          <a:custGeom>
            <a:avLst/>
            <a:gdLst>
              <a:gd name="T0" fmla="*/ 286865 w 479"/>
              <a:gd name="T1" fmla="*/ 0 h 479"/>
              <a:gd name="T2" fmla="*/ 286865 w 479"/>
              <a:gd name="T3" fmla="*/ 0 h 479"/>
              <a:gd name="T4" fmla="*/ 0 w 479"/>
              <a:gd name="T5" fmla="*/ 286865 h 479"/>
              <a:gd name="T6" fmla="*/ 286865 w 479"/>
              <a:gd name="T7" fmla="*/ 573730 h 479"/>
              <a:gd name="T8" fmla="*/ 573730 w 479"/>
              <a:gd name="T9" fmla="*/ 286865 h 479"/>
              <a:gd name="T10" fmla="*/ 286865 w 479"/>
              <a:gd name="T11" fmla="*/ 0 h 479"/>
              <a:gd name="T12" fmla="*/ 531720 w 479"/>
              <a:gd name="T13" fmla="*/ 286865 h 479"/>
              <a:gd name="T14" fmla="*/ 531720 w 479"/>
              <a:gd name="T15" fmla="*/ 286865 h 479"/>
              <a:gd name="T16" fmla="*/ 478908 w 479"/>
              <a:gd name="T17" fmla="*/ 435699 h 479"/>
              <a:gd name="T18" fmla="*/ 468106 w 479"/>
              <a:gd name="T19" fmla="*/ 393689 h 479"/>
              <a:gd name="T20" fmla="*/ 478908 w 479"/>
              <a:gd name="T21" fmla="*/ 308470 h 479"/>
              <a:gd name="T22" fmla="*/ 446501 w 479"/>
              <a:gd name="T23" fmla="*/ 244855 h 479"/>
              <a:gd name="T24" fmla="*/ 382887 w 479"/>
              <a:gd name="T25" fmla="*/ 213648 h 479"/>
              <a:gd name="T26" fmla="*/ 415294 w 479"/>
              <a:gd name="T27" fmla="*/ 105624 h 479"/>
              <a:gd name="T28" fmla="*/ 351680 w 479"/>
              <a:gd name="T29" fmla="*/ 74417 h 479"/>
              <a:gd name="T30" fmla="*/ 361282 w 479"/>
              <a:gd name="T31" fmla="*/ 63614 h 479"/>
              <a:gd name="T32" fmla="*/ 531720 w 479"/>
              <a:gd name="T33" fmla="*/ 286865 h 479"/>
              <a:gd name="T34" fmla="*/ 254458 w 479"/>
              <a:gd name="T35" fmla="*/ 52812 h 479"/>
              <a:gd name="T36" fmla="*/ 254458 w 479"/>
              <a:gd name="T37" fmla="*/ 52812 h 479"/>
              <a:gd name="T38" fmla="*/ 223250 w 479"/>
              <a:gd name="T39" fmla="*/ 74417 h 479"/>
              <a:gd name="T40" fmla="*/ 180041 w 479"/>
              <a:gd name="T41" fmla="*/ 105624 h 479"/>
              <a:gd name="T42" fmla="*/ 138031 w 479"/>
              <a:gd name="T43" fmla="*/ 159636 h 479"/>
              <a:gd name="T44" fmla="*/ 159636 w 479"/>
              <a:gd name="T45" fmla="*/ 190843 h 479"/>
              <a:gd name="T46" fmla="*/ 212448 w 479"/>
              <a:gd name="T47" fmla="*/ 190843 h 479"/>
              <a:gd name="T48" fmla="*/ 297667 w 479"/>
              <a:gd name="T49" fmla="*/ 286865 h 479"/>
              <a:gd name="T50" fmla="*/ 223250 w 479"/>
              <a:gd name="T51" fmla="*/ 350479 h 479"/>
              <a:gd name="T52" fmla="*/ 212448 w 479"/>
              <a:gd name="T53" fmla="*/ 404491 h 479"/>
              <a:gd name="T54" fmla="*/ 212448 w 479"/>
              <a:gd name="T55" fmla="*/ 468106 h 479"/>
              <a:gd name="T56" fmla="*/ 159636 w 479"/>
              <a:gd name="T57" fmla="*/ 414094 h 479"/>
              <a:gd name="T58" fmla="*/ 148834 w 479"/>
              <a:gd name="T59" fmla="*/ 340877 h 479"/>
              <a:gd name="T60" fmla="*/ 105624 w 479"/>
              <a:gd name="T61" fmla="*/ 286865 h 479"/>
              <a:gd name="T62" fmla="*/ 127229 w 479"/>
              <a:gd name="T63" fmla="*/ 223250 h 479"/>
              <a:gd name="T64" fmla="*/ 63614 w 479"/>
              <a:gd name="T65" fmla="*/ 202846 h 479"/>
              <a:gd name="T66" fmla="*/ 254458 w 479"/>
              <a:gd name="T67" fmla="*/ 52812 h 479"/>
              <a:gd name="T68" fmla="*/ 212448 w 479"/>
              <a:gd name="T69" fmla="*/ 520918 h 479"/>
              <a:gd name="T70" fmla="*/ 212448 w 479"/>
              <a:gd name="T71" fmla="*/ 520918 h 479"/>
              <a:gd name="T72" fmla="*/ 244855 w 479"/>
              <a:gd name="T73" fmla="*/ 499313 h 479"/>
              <a:gd name="T74" fmla="*/ 286865 w 479"/>
              <a:gd name="T75" fmla="*/ 488510 h 479"/>
              <a:gd name="T76" fmla="*/ 351680 w 479"/>
              <a:gd name="T77" fmla="*/ 468106 h 479"/>
              <a:gd name="T78" fmla="*/ 424896 w 479"/>
              <a:gd name="T79" fmla="*/ 488510 h 479"/>
              <a:gd name="T80" fmla="*/ 286865 w 479"/>
              <a:gd name="T81" fmla="*/ 531720 h 479"/>
              <a:gd name="T82" fmla="*/ 212448 w 479"/>
              <a:gd name="T83" fmla="*/ 520918 h 4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9" h="479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6"/>
                  <a:pt x="0" y="239"/>
                </a:cubicBezTo>
                <a:cubicBezTo>
                  <a:pt x="0" y="372"/>
                  <a:pt x="106" y="478"/>
                  <a:pt x="239" y="478"/>
                </a:cubicBezTo>
                <a:cubicBezTo>
                  <a:pt x="372" y="478"/>
                  <a:pt x="478" y="372"/>
                  <a:pt x="478" y="239"/>
                </a:cubicBezTo>
                <a:cubicBezTo>
                  <a:pt x="478" y="106"/>
                  <a:pt x="372" y="0"/>
                  <a:pt x="239" y="0"/>
                </a:cubicBezTo>
                <a:close/>
                <a:moveTo>
                  <a:pt x="443" y="239"/>
                </a:moveTo>
                <a:lnTo>
                  <a:pt x="443" y="239"/>
                </a:lnTo>
                <a:cubicBezTo>
                  <a:pt x="443" y="292"/>
                  <a:pt x="425" y="328"/>
                  <a:pt x="399" y="363"/>
                </a:cubicBezTo>
                <a:cubicBezTo>
                  <a:pt x="390" y="363"/>
                  <a:pt x="381" y="345"/>
                  <a:pt x="390" y="328"/>
                </a:cubicBezTo>
                <a:cubicBezTo>
                  <a:pt x="399" y="310"/>
                  <a:pt x="399" y="275"/>
                  <a:pt x="399" y="257"/>
                </a:cubicBezTo>
                <a:cubicBezTo>
                  <a:pt x="399" y="239"/>
                  <a:pt x="390" y="204"/>
                  <a:pt x="372" y="204"/>
                </a:cubicBezTo>
                <a:cubicBezTo>
                  <a:pt x="346" y="204"/>
                  <a:pt x="337" y="204"/>
                  <a:pt x="319" y="178"/>
                </a:cubicBezTo>
                <a:cubicBezTo>
                  <a:pt x="301" y="124"/>
                  <a:pt x="372" y="115"/>
                  <a:pt x="346" y="88"/>
                </a:cubicBezTo>
                <a:cubicBezTo>
                  <a:pt x="337" y="80"/>
                  <a:pt x="301" y="115"/>
                  <a:pt x="293" y="62"/>
                </a:cubicBezTo>
                <a:lnTo>
                  <a:pt x="301" y="53"/>
                </a:lnTo>
                <a:cubicBezTo>
                  <a:pt x="381" y="80"/>
                  <a:pt x="443" y="150"/>
                  <a:pt x="443" y="239"/>
                </a:cubicBezTo>
                <a:close/>
                <a:moveTo>
                  <a:pt x="212" y="44"/>
                </a:moveTo>
                <a:lnTo>
                  <a:pt x="212" y="44"/>
                </a:lnTo>
                <a:cubicBezTo>
                  <a:pt x="204" y="53"/>
                  <a:pt x="194" y="53"/>
                  <a:pt x="186" y="62"/>
                </a:cubicBezTo>
                <a:cubicBezTo>
                  <a:pt x="168" y="80"/>
                  <a:pt x="159" y="71"/>
                  <a:pt x="150" y="88"/>
                </a:cubicBezTo>
                <a:cubicBezTo>
                  <a:pt x="141" y="106"/>
                  <a:pt x="115" y="124"/>
                  <a:pt x="115" y="133"/>
                </a:cubicBezTo>
                <a:cubicBezTo>
                  <a:pt x="115" y="142"/>
                  <a:pt x="133" y="159"/>
                  <a:pt x="133" y="159"/>
                </a:cubicBezTo>
                <a:cubicBezTo>
                  <a:pt x="141" y="150"/>
                  <a:pt x="159" y="150"/>
                  <a:pt x="177" y="159"/>
                </a:cubicBezTo>
                <a:cubicBezTo>
                  <a:pt x="186" y="159"/>
                  <a:pt x="275" y="169"/>
                  <a:pt x="248" y="239"/>
                </a:cubicBezTo>
                <a:cubicBezTo>
                  <a:pt x="239" y="266"/>
                  <a:pt x="194" y="257"/>
                  <a:pt x="186" y="292"/>
                </a:cubicBezTo>
                <a:cubicBezTo>
                  <a:pt x="186" y="301"/>
                  <a:pt x="186" y="328"/>
                  <a:pt x="177" y="337"/>
                </a:cubicBezTo>
                <a:cubicBezTo>
                  <a:pt x="177" y="345"/>
                  <a:pt x="186" y="390"/>
                  <a:pt x="177" y="390"/>
                </a:cubicBezTo>
                <a:cubicBezTo>
                  <a:pt x="168" y="390"/>
                  <a:pt x="133" y="345"/>
                  <a:pt x="133" y="345"/>
                </a:cubicBezTo>
                <a:cubicBezTo>
                  <a:pt x="133" y="337"/>
                  <a:pt x="124" y="310"/>
                  <a:pt x="124" y="284"/>
                </a:cubicBezTo>
                <a:cubicBezTo>
                  <a:pt x="124" y="266"/>
                  <a:pt x="88" y="266"/>
                  <a:pt x="88" y="239"/>
                </a:cubicBezTo>
                <a:cubicBezTo>
                  <a:pt x="88" y="213"/>
                  <a:pt x="106" y="195"/>
                  <a:pt x="106" y="186"/>
                </a:cubicBezTo>
                <a:cubicBezTo>
                  <a:pt x="97" y="169"/>
                  <a:pt x="62" y="169"/>
                  <a:pt x="53" y="169"/>
                </a:cubicBezTo>
                <a:cubicBezTo>
                  <a:pt x="80" y="97"/>
                  <a:pt x="141" y="53"/>
                  <a:pt x="212" y="44"/>
                </a:cubicBezTo>
                <a:close/>
                <a:moveTo>
                  <a:pt x="177" y="434"/>
                </a:moveTo>
                <a:lnTo>
                  <a:pt x="177" y="434"/>
                </a:lnTo>
                <a:cubicBezTo>
                  <a:pt x="186" y="425"/>
                  <a:pt x="186" y="416"/>
                  <a:pt x="204" y="416"/>
                </a:cubicBezTo>
                <a:cubicBezTo>
                  <a:pt x="212" y="416"/>
                  <a:pt x="221" y="416"/>
                  <a:pt x="239" y="407"/>
                </a:cubicBezTo>
                <a:cubicBezTo>
                  <a:pt x="248" y="407"/>
                  <a:pt x="275" y="398"/>
                  <a:pt x="293" y="390"/>
                </a:cubicBezTo>
                <a:cubicBezTo>
                  <a:pt x="310" y="390"/>
                  <a:pt x="346" y="398"/>
                  <a:pt x="354" y="407"/>
                </a:cubicBezTo>
                <a:cubicBezTo>
                  <a:pt x="319" y="434"/>
                  <a:pt x="284" y="443"/>
                  <a:pt x="239" y="443"/>
                </a:cubicBezTo>
                <a:cubicBezTo>
                  <a:pt x="221" y="443"/>
                  <a:pt x="194" y="443"/>
                  <a:pt x="177" y="434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ffectLst/>
        </p:spPr>
        <p:txBody>
          <a:bodyPr wrap="none" lIns="45715" tIns="22858" rIns="45715" bIns="22858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37" name="Freeform 70"/>
          <p:cNvSpPr>
            <a:spLocks noChangeArrowheads="1"/>
          </p:cNvSpPr>
          <p:nvPr/>
        </p:nvSpPr>
        <p:spPr bwMode="auto">
          <a:xfrm>
            <a:off x="4856938" y="3677623"/>
            <a:ext cx="450933" cy="403984"/>
          </a:xfrm>
          <a:custGeom>
            <a:avLst/>
            <a:gdLst>
              <a:gd name="T0" fmla="*/ 170295 w 497"/>
              <a:gd name="T1" fmla="*/ 329219 h 445"/>
              <a:gd name="T2" fmla="*/ 170295 w 497"/>
              <a:gd name="T3" fmla="*/ 329219 h 445"/>
              <a:gd name="T4" fmla="*/ 170295 w 497"/>
              <a:gd name="T5" fmla="*/ 149645 h 445"/>
              <a:gd name="T6" fmla="*/ 63561 w 497"/>
              <a:gd name="T7" fmla="*/ 149645 h 445"/>
              <a:gd name="T8" fmla="*/ 0 w 497"/>
              <a:gd name="T9" fmla="*/ 213094 h 445"/>
              <a:gd name="T10" fmla="*/ 0 w 497"/>
              <a:gd name="T11" fmla="*/ 381894 h 445"/>
              <a:gd name="T12" fmla="*/ 63561 w 497"/>
              <a:gd name="T13" fmla="*/ 446541 h 445"/>
              <a:gd name="T14" fmla="*/ 85147 w 497"/>
              <a:gd name="T15" fmla="*/ 446541 h 445"/>
              <a:gd name="T16" fmla="*/ 85147 w 497"/>
              <a:gd name="T17" fmla="*/ 531539 h 445"/>
              <a:gd name="T18" fmla="*/ 181088 w 497"/>
              <a:gd name="T19" fmla="*/ 446541 h 445"/>
              <a:gd name="T20" fmla="*/ 328597 w 497"/>
              <a:gd name="T21" fmla="*/ 446541 h 445"/>
              <a:gd name="T22" fmla="*/ 382563 w 497"/>
              <a:gd name="T23" fmla="*/ 381894 h 445"/>
              <a:gd name="T24" fmla="*/ 382563 w 497"/>
              <a:gd name="T25" fmla="*/ 329219 h 445"/>
              <a:gd name="T26" fmla="*/ 382563 w 497"/>
              <a:gd name="T27" fmla="*/ 329219 h 445"/>
              <a:gd name="T28" fmla="*/ 170295 w 497"/>
              <a:gd name="T29" fmla="*/ 329219 h 445"/>
              <a:gd name="T30" fmla="*/ 531271 w 497"/>
              <a:gd name="T31" fmla="*/ 0 h 445"/>
              <a:gd name="T32" fmla="*/ 531271 w 497"/>
              <a:gd name="T33" fmla="*/ 0 h 445"/>
              <a:gd name="T34" fmla="*/ 265036 w 497"/>
              <a:gd name="T35" fmla="*/ 0 h 445"/>
              <a:gd name="T36" fmla="*/ 212269 w 497"/>
              <a:gd name="T37" fmla="*/ 64647 h 445"/>
              <a:gd name="T38" fmla="*/ 212269 w 497"/>
              <a:gd name="T39" fmla="*/ 296896 h 445"/>
              <a:gd name="T40" fmla="*/ 414943 w 497"/>
              <a:gd name="T41" fmla="*/ 296896 h 445"/>
              <a:gd name="T42" fmla="*/ 509684 w 497"/>
              <a:gd name="T43" fmla="*/ 381894 h 445"/>
              <a:gd name="T44" fmla="*/ 509684 w 497"/>
              <a:gd name="T45" fmla="*/ 296896 h 445"/>
              <a:gd name="T46" fmla="*/ 531271 w 497"/>
              <a:gd name="T47" fmla="*/ 296896 h 445"/>
              <a:gd name="T48" fmla="*/ 594832 w 497"/>
              <a:gd name="T49" fmla="*/ 233446 h 445"/>
              <a:gd name="T50" fmla="*/ 594832 w 497"/>
              <a:gd name="T51" fmla="*/ 64647 h 445"/>
              <a:gd name="T52" fmla="*/ 531271 w 497"/>
              <a:gd name="T53" fmla="*/ 0 h 4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7" h="445">
                <a:moveTo>
                  <a:pt x="142" y="275"/>
                </a:moveTo>
                <a:lnTo>
                  <a:pt x="142" y="275"/>
                </a:lnTo>
                <a:cubicBezTo>
                  <a:pt x="142" y="125"/>
                  <a:pt x="142" y="125"/>
                  <a:pt x="14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18" y="125"/>
                  <a:pt x="0" y="151"/>
                  <a:pt x="0" y="178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54"/>
                  <a:pt x="18" y="373"/>
                  <a:pt x="53" y="373"/>
                </a:cubicBezTo>
                <a:cubicBezTo>
                  <a:pt x="71" y="373"/>
                  <a:pt x="71" y="373"/>
                  <a:pt x="71" y="373"/>
                </a:cubicBezTo>
                <a:cubicBezTo>
                  <a:pt x="71" y="444"/>
                  <a:pt x="71" y="444"/>
                  <a:pt x="71" y="444"/>
                </a:cubicBezTo>
                <a:cubicBezTo>
                  <a:pt x="151" y="373"/>
                  <a:pt x="151" y="373"/>
                  <a:pt x="151" y="373"/>
                </a:cubicBezTo>
                <a:cubicBezTo>
                  <a:pt x="274" y="373"/>
                  <a:pt x="274" y="373"/>
                  <a:pt x="274" y="373"/>
                </a:cubicBezTo>
                <a:cubicBezTo>
                  <a:pt x="302" y="373"/>
                  <a:pt x="319" y="354"/>
                  <a:pt x="319" y="319"/>
                </a:cubicBezTo>
                <a:cubicBezTo>
                  <a:pt x="319" y="275"/>
                  <a:pt x="319" y="275"/>
                  <a:pt x="319" y="275"/>
                </a:cubicBezTo>
                <a:lnTo>
                  <a:pt x="142" y="275"/>
                </a:lnTo>
                <a:close/>
                <a:moveTo>
                  <a:pt x="443" y="0"/>
                </a:moveTo>
                <a:lnTo>
                  <a:pt x="443" y="0"/>
                </a:lnTo>
                <a:cubicBezTo>
                  <a:pt x="221" y="0"/>
                  <a:pt x="221" y="0"/>
                  <a:pt x="221" y="0"/>
                </a:cubicBezTo>
                <a:cubicBezTo>
                  <a:pt x="195" y="0"/>
                  <a:pt x="177" y="27"/>
                  <a:pt x="177" y="54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346" y="248"/>
                  <a:pt x="346" y="248"/>
                  <a:pt x="346" y="248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43" y="248"/>
                  <a:pt x="443" y="248"/>
                  <a:pt x="443" y="248"/>
                </a:cubicBezTo>
                <a:cubicBezTo>
                  <a:pt x="470" y="248"/>
                  <a:pt x="496" y="231"/>
                  <a:pt x="496" y="195"/>
                </a:cubicBezTo>
                <a:cubicBezTo>
                  <a:pt x="496" y="54"/>
                  <a:pt x="496" y="54"/>
                  <a:pt x="496" y="54"/>
                </a:cubicBezTo>
                <a:cubicBezTo>
                  <a:pt x="496" y="27"/>
                  <a:pt x="470" y="0"/>
                  <a:pt x="443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ffectLst/>
        </p:spPr>
        <p:txBody>
          <a:bodyPr wrap="none" lIns="45715" tIns="22858" rIns="45715" bIns="22858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38" name="Freeform 111"/>
          <p:cNvSpPr>
            <a:spLocks noChangeArrowheads="1"/>
          </p:cNvSpPr>
          <p:nvPr/>
        </p:nvSpPr>
        <p:spPr bwMode="auto">
          <a:xfrm>
            <a:off x="6023978" y="4521332"/>
            <a:ext cx="329685" cy="403168"/>
          </a:xfrm>
          <a:custGeom>
            <a:avLst/>
            <a:gdLst>
              <a:gd name="T0" fmla="*/ 416411 w 355"/>
              <a:gd name="T1" fmla="*/ 339721 h 435"/>
              <a:gd name="T2" fmla="*/ 416411 w 355"/>
              <a:gd name="T3" fmla="*/ 339721 h 435"/>
              <a:gd name="T4" fmla="*/ 214223 w 355"/>
              <a:gd name="T5" fmla="*/ 414148 h 435"/>
              <a:gd name="T6" fmla="*/ 10832 w 355"/>
              <a:gd name="T7" fmla="*/ 339721 h 435"/>
              <a:gd name="T8" fmla="*/ 0 w 355"/>
              <a:gd name="T9" fmla="*/ 339721 h 435"/>
              <a:gd name="T10" fmla="*/ 0 w 355"/>
              <a:gd name="T11" fmla="*/ 403344 h 435"/>
              <a:gd name="T12" fmla="*/ 214223 w 355"/>
              <a:gd name="T13" fmla="*/ 520986 h 435"/>
              <a:gd name="T14" fmla="*/ 426039 w 355"/>
              <a:gd name="T15" fmla="*/ 403344 h 435"/>
              <a:gd name="T16" fmla="*/ 426039 w 355"/>
              <a:gd name="T17" fmla="*/ 339721 h 435"/>
              <a:gd name="T18" fmla="*/ 416411 w 355"/>
              <a:gd name="T19" fmla="*/ 339721 h 435"/>
              <a:gd name="T20" fmla="*/ 416411 w 355"/>
              <a:gd name="T21" fmla="*/ 192068 h 435"/>
              <a:gd name="T22" fmla="*/ 416411 w 355"/>
              <a:gd name="T23" fmla="*/ 192068 h 435"/>
              <a:gd name="T24" fmla="*/ 214223 w 355"/>
              <a:gd name="T25" fmla="*/ 255691 h 435"/>
              <a:gd name="T26" fmla="*/ 10832 w 355"/>
              <a:gd name="T27" fmla="*/ 192068 h 435"/>
              <a:gd name="T28" fmla="*/ 0 w 355"/>
              <a:gd name="T29" fmla="*/ 192068 h 435"/>
              <a:gd name="T30" fmla="*/ 0 w 355"/>
              <a:gd name="T31" fmla="*/ 266495 h 435"/>
              <a:gd name="T32" fmla="*/ 214223 w 355"/>
              <a:gd name="T33" fmla="*/ 350525 h 435"/>
              <a:gd name="T34" fmla="*/ 426039 w 355"/>
              <a:gd name="T35" fmla="*/ 266495 h 435"/>
              <a:gd name="T36" fmla="*/ 426039 w 355"/>
              <a:gd name="T37" fmla="*/ 192068 h 435"/>
              <a:gd name="T38" fmla="*/ 416411 w 355"/>
              <a:gd name="T39" fmla="*/ 192068 h 435"/>
              <a:gd name="T40" fmla="*/ 214223 w 355"/>
              <a:gd name="T41" fmla="*/ 0 h 435"/>
              <a:gd name="T42" fmla="*/ 214223 w 355"/>
              <a:gd name="T43" fmla="*/ 0 h 435"/>
              <a:gd name="T44" fmla="*/ 0 w 355"/>
              <a:gd name="T45" fmla="*/ 74427 h 435"/>
              <a:gd name="T46" fmla="*/ 0 w 355"/>
              <a:gd name="T47" fmla="*/ 116441 h 435"/>
              <a:gd name="T48" fmla="*/ 214223 w 355"/>
              <a:gd name="T49" fmla="*/ 192068 h 435"/>
              <a:gd name="T50" fmla="*/ 426039 w 355"/>
              <a:gd name="T51" fmla="*/ 116441 h 435"/>
              <a:gd name="T52" fmla="*/ 426039 w 355"/>
              <a:gd name="T53" fmla="*/ 74427 h 435"/>
              <a:gd name="T54" fmla="*/ 214223 w 355"/>
              <a:gd name="T55" fmla="*/ 0 h 43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55" h="435">
                <a:moveTo>
                  <a:pt x="346" y="283"/>
                </a:moveTo>
                <a:lnTo>
                  <a:pt x="346" y="283"/>
                </a:lnTo>
                <a:cubicBezTo>
                  <a:pt x="328" y="319"/>
                  <a:pt x="257" y="345"/>
                  <a:pt x="178" y="345"/>
                </a:cubicBezTo>
                <a:cubicBezTo>
                  <a:pt x="97" y="345"/>
                  <a:pt x="36" y="319"/>
                  <a:pt x="9" y="283"/>
                </a:cubicBezTo>
                <a:cubicBezTo>
                  <a:pt x="9" y="275"/>
                  <a:pt x="0" y="283"/>
                  <a:pt x="0" y="283"/>
                </a:cubicBezTo>
                <a:cubicBezTo>
                  <a:pt x="0" y="292"/>
                  <a:pt x="0" y="336"/>
                  <a:pt x="0" y="336"/>
                </a:cubicBezTo>
                <a:cubicBezTo>
                  <a:pt x="0" y="381"/>
                  <a:pt x="80" y="434"/>
                  <a:pt x="178" y="434"/>
                </a:cubicBezTo>
                <a:cubicBezTo>
                  <a:pt x="275" y="434"/>
                  <a:pt x="354" y="381"/>
                  <a:pt x="354" y="336"/>
                </a:cubicBezTo>
                <a:cubicBezTo>
                  <a:pt x="354" y="336"/>
                  <a:pt x="354" y="292"/>
                  <a:pt x="354" y="283"/>
                </a:cubicBezTo>
                <a:cubicBezTo>
                  <a:pt x="354" y="283"/>
                  <a:pt x="346" y="275"/>
                  <a:pt x="346" y="283"/>
                </a:cubicBezTo>
                <a:close/>
                <a:moveTo>
                  <a:pt x="346" y="160"/>
                </a:moveTo>
                <a:lnTo>
                  <a:pt x="346" y="160"/>
                </a:lnTo>
                <a:cubicBezTo>
                  <a:pt x="328" y="186"/>
                  <a:pt x="257" y="213"/>
                  <a:pt x="178" y="213"/>
                </a:cubicBezTo>
                <a:cubicBezTo>
                  <a:pt x="97" y="213"/>
                  <a:pt x="36" y="186"/>
                  <a:pt x="9" y="160"/>
                </a:cubicBezTo>
                <a:cubicBezTo>
                  <a:pt x="9" y="151"/>
                  <a:pt x="0" y="160"/>
                  <a:pt x="0" y="160"/>
                </a:cubicBezTo>
                <a:lnTo>
                  <a:pt x="0" y="222"/>
                </a:lnTo>
                <a:cubicBezTo>
                  <a:pt x="0" y="257"/>
                  <a:pt x="80" y="292"/>
                  <a:pt x="178" y="292"/>
                </a:cubicBezTo>
                <a:cubicBezTo>
                  <a:pt x="275" y="292"/>
                  <a:pt x="354" y="257"/>
                  <a:pt x="354" y="222"/>
                </a:cubicBezTo>
                <a:lnTo>
                  <a:pt x="354" y="160"/>
                </a:lnTo>
                <a:cubicBezTo>
                  <a:pt x="354" y="160"/>
                  <a:pt x="346" y="151"/>
                  <a:pt x="346" y="160"/>
                </a:cubicBezTo>
                <a:close/>
                <a:moveTo>
                  <a:pt x="178" y="0"/>
                </a:moveTo>
                <a:lnTo>
                  <a:pt x="178" y="0"/>
                </a:lnTo>
                <a:cubicBezTo>
                  <a:pt x="80" y="0"/>
                  <a:pt x="0" y="26"/>
                  <a:pt x="0" y="62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33"/>
                  <a:pt x="80" y="160"/>
                  <a:pt x="178" y="160"/>
                </a:cubicBezTo>
                <a:cubicBezTo>
                  <a:pt x="275" y="160"/>
                  <a:pt x="354" y="133"/>
                  <a:pt x="354" y="97"/>
                </a:cubicBezTo>
                <a:cubicBezTo>
                  <a:pt x="354" y="62"/>
                  <a:pt x="354" y="62"/>
                  <a:pt x="354" y="62"/>
                </a:cubicBezTo>
                <a:cubicBezTo>
                  <a:pt x="354" y="26"/>
                  <a:pt x="275" y="0"/>
                  <a:pt x="178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ffectLst/>
        </p:spPr>
        <p:txBody>
          <a:bodyPr wrap="none" lIns="45715" tIns="22858" rIns="45715" bIns="22858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39" name="Freeform 74"/>
          <p:cNvSpPr>
            <a:spLocks noChangeArrowheads="1"/>
          </p:cNvSpPr>
          <p:nvPr/>
        </p:nvSpPr>
        <p:spPr bwMode="auto">
          <a:xfrm>
            <a:off x="7072212" y="3677623"/>
            <a:ext cx="434703" cy="384829"/>
          </a:xfrm>
          <a:custGeom>
            <a:avLst/>
            <a:gdLst>
              <a:gd name="T0" fmla="*/ 541820 w 461"/>
              <a:gd name="T1" fmla="*/ 255464 h 409"/>
              <a:gd name="T2" fmla="*/ 541820 w 461"/>
              <a:gd name="T3" fmla="*/ 255464 h 409"/>
              <a:gd name="T4" fmla="*/ 296740 w 461"/>
              <a:gd name="T5" fmla="*/ 20389 h 409"/>
              <a:gd name="T6" fmla="*/ 254692 w 461"/>
              <a:gd name="T7" fmla="*/ 20389 h 409"/>
              <a:gd name="T8" fmla="*/ 10812 w 461"/>
              <a:gd name="T9" fmla="*/ 255464 h 409"/>
              <a:gd name="T10" fmla="*/ 21625 w 461"/>
              <a:gd name="T11" fmla="*/ 275853 h 409"/>
              <a:gd name="T12" fmla="*/ 74485 w 461"/>
              <a:gd name="T13" fmla="*/ 275853 h 409"/>
              <a:gd name="T14" fmla="*/ 74485 w 461"/>
              <a:gd name="T15" fmla="*/ 467750 h 409"/>
              <a:gd name="T16" fmla="*/ 94909 w 461"/>
              <a:gd name="T17" fmla="*/ 489339 h 409"/>
              <a:gd name="T18" fmla="*/ 212643 w 461"/>
              <a:gd name="T19" fmla="*/ 489339 h 409"/>
              <a:gd name="T20" fmla="*/ 212643 w 461"/>
              <a:gd name="T21" fmla="*/ 297441 h 409"/>
              <a:gd name="T22" fmla="*/ 339989 w 461"/>
              <a:gd name="T23" fmla="*/ 297441 h 409"/>
              <a:gd name="T24" fmla="*/ 339989 w 461"/>
              <a:gd name="T25" fmla="*/ 489339 h 409"/>
              <a:gd name="T26" fmla="*/ 457724 w 461"/>
              <a:gd name="T27" fmla="*/ 489339 h 409"/>
              <a:gd name="T28" fmla="*/ 478147 w 461"/>
              <a:gd name="T29" fmla="*/ 467750 h 409"/>
              <a:gd name="T30" fmla="*/ 478147 w 461"/>
              <a:gd name="T31" fmla="*/ 275853 h 409"/>
              <a:gd name="T32" fmla="*/ 532209 w 461"/>
              <a:gd name="T33" fmla="*/ 275853 h 409"/>
              <a:gd name="T34" fmla="*/ 541820 w 461"/>
              <a:gd name="T35" fmla="*/ 255464 h 4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1" h="409">
                <a:moveTo>
                  <a:pt x="451" y="213"/>
                </a:moveTo>
                <a:lnTo>
                  <a:pt x="451" y="213"/>
                </a:lnTo>
                <a:cubicBezTo>
                  <a:pt x="247" y="17"/>
                  <a:pt x="247" y="17"/>
                  <a:pt x="247" y="17"/>
                </a:cubicBezTo>
                <a:cubicBezTo>
                  <a:pt x="238" y="0"/>
                  <a:pt x="221" y="0"/>
                  <a:pt x="212" y="1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1"/>
                  <a:pt x="9" y="230"/>
                  <a:pt x="18" y="230"/>
                </a:cubicBezTo>
                <a:cubicBezTo>
                  <a:pt x="62" y="230"/>
                  <a:pt x="62" y="230"/>
                  <a:pt x="62" y="230"/>
                </a:cubicBezTo>
                <a:cubicBezTo>
                  <a:pt x="62" y="390"/>
                  <a:pt x="62" y="390"/>
                  <a:pt x="62" y="390"/>
                </a:cubicBezTo>
                <a:cubicBezTo>
                  <a:pt x="62" y="399"/>
                  <a:pt x="62" y="408"/>
                  <a:pt x="79" y="408"/>
                </a:cubicBezTo>
                <a:cubicBezTo>
                  <a:pt x="177" y="408"/>
                  <a:pt x="177" y="408"/>
                  <a:pt x="177" y="40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283" y="248"/>
                  <a:pt x="283" y="248"/>
                  <a:pt x="283" y="248"/>
                </a:cubicBezTo>
                <a:cubicBezTo>
                  <a:pt x="283" y="408"/>
                  <a:pt x="283" y="408"/>
                  <a:pt x="283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98" y="408"/>
                  <a:pt x="398" y="399"/>
                  <a:pt x="398" y="390"/>
                </a:cubicBezTo>
                <a:cubicBezTo>
                  <a:pt x="398" y="230"/>
                  <a:pt x="398" y="230"/>
                  <a:pt x="398" y="230"/>
                </a:cubicBezTo>
                <a:cubicBezTo>
                  <a:pt x="443" y="230"/>
                  <a:pt x="443" y="230"/>
                  <a:pt x="443" y="230"/>
                </a:cubicBezTo>
                <a:cubicBezTo>
                  <a:pt x="451" y="230"/>
                  <a:pt x="460" y="221"/>
                  <a:pt x="451" y="213"/>
                </a:cubicBezTo>
              </a:path>
            </a:pathLst>
          </a:custGeom>
          <a:solidFill>
            <a:srgbClr val="C00000"/>
          </a:solidFill>
          <a:ln>
            <a:noFill/>
          </a:ln>
          <a:effectLst/>
        </p:spPr>
        <p:txBody>
          <a:bodyPr wrap="none" lIns="45715" tIns="22858" rIns="45715" bIns="22858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微软雅黑"/>
              <a:cs typeface="+mn-cs"/>
            </a:endParaRPr>
          </a:p>
        </p:txBody>
      </p:sp>
      <p:sp>
        <p:nvSpPr>
          <p:cNvPr id="40" name="ïSļiḍè"/>
          <p:cNvSpPr txBox="1"/>
          <p:nvPr/>
        </p:nvSpPr>
        <p:spPr bwMode="auto">
          <a:xfrm>
            <a:off x="8041782" y="1709394"/>
            <a:ext cx="3844959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1" name="ís1ïdé"/>
          <p:cNvSpPr/>
          <p:nvPr/>
        </p:nvSpPr>
        <p:spPr bwMode="auto">
          <a:xfrm>
            <a:off x="8041782" y="2151200"/>
            <a:ext cx="3844959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42" name="ïSļiḍè"/>
          <p:cNvSpPr txBox="1"/>
          <p:nvPr/>
        </p:nvSpPr>
        <p:spPr bwMode="auto">
          <a:xfrm>
            <a:off x="8041782" y="3686960"/>
            <a:ext cx="3844959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3" name="ís1ïdé"/>
          <p:cNvSpPr/>
          <p:nvPr/>
        </p:nvSpPr>
        <p:spPr bwMode="auto">
          <a:xfrm>
            <a:off x="8041782" y="4128766"/>
            <a:ext cx="3844959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44" name="ïSļiḍè"/>
          <p:cNvSpPr txBox="1"/>
          <p:nvPr/>
        </p:nvSpPr>
        <p:spPr bwMode="auto">
          <a:xfrm>
            <a:off x="5999405" y="5294386"/>
            <a:ext cx="3844959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5" name="ís1ïdé"/>
          <p:cNvSpPr/>
          <p:nvPr/>
        </p:nvSpPr>
        <p:spPr bwMode="auto">
          <a:xfrm>
            <a:off x="5999405" y="5736192"/>
            <a:ext cx="3844959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46" name="ïSļiḍè"/>
          <p:cNvSpPr txBox="1"/>
          <p:nvPr/>
        </p:nvSpPr>
        <p:spPr bwMode="auto">
          <a:xfrm>
            <a:off x="667249" y="3860704"/>
            <a:ext cx="3844959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7" name="ís1ïdé"/>
          <p:cNvSpPr/>
          <p:nvPr/>
        </p:nvSpPr>
        <p:spPr bwMode="auto">
          <a:xfrm>
            <a:off x="667249" y="4302510"/>
            <a:ext cx="3844959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48" name="ïSļiḍè"/>
          <p:cNvSpPr txBox="1"/>
          <p:nvPr/>
        </p:nvSpPr>
        <p:spPr bwMode="auto">
          <a:xfrm>
            <a:off x="667249" y="2233355"/>
            <a:ext cx="3844959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49" name="ís1ïdé"/>
          <p:cNvSpPr/>
          <p:nvPr/>
        </p:nvSpPr>
        <p:spPr bwMode="auto">
          <a:xfrm>
            <a:off x="667249" y="2675161"/>
            <a:ext cx="3844959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  <p:sp>
        <p:nvSpPr>
          <p:cNvPr id="50" name="ïSļiḍè"/>
          <p:cNvSpPr txBox="1"/>
          <p:nvPr/>
        </p:nvSpPr>
        <p:spPr bwMode="auto">
          <a:xfrm>
            <a:off x="2611604" y="589761"/>
            <a:ext cx="3844959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Text here</a:t>
            </a:r>
          </a:p>
        </p:txBody>
      </p:sp>
      <p:sp>
        <p:nvSpPr>
          <p:cNvPr id="51" name="ís1ïdé"/>
          <p:cNvSpPr/>
          <p:nvPr/>
        </p:nvSpPr>
        <p:spPr bwMode="auto">
          <a:xfrm>
            <a:off x="2611604" y="1031567"/>
            <a:ext cx="3844959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……</a:t>
            </a:r>
          </a:p>
        </p:txBody>
      </p:sp>
    </p:spTree>
    <p:extLst>
      <p:ext uri="{BB962C8B-B14F-4D97-AF65-F5344CB8AC3E}">
        <p14:creationId xmlns:p14="http://schemas.microsoft.com/office/powerpoint/2010/main" val="305346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20890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/>
        </p:nvGrpSpPr>
        <p:grpSpPr>
          <a:xfrm>
            <a:off x="530562" y="1139598"/>
            <a:ext cx="10858501" cy="4578804"/>
            <a:chOff x="660399" y="1296389"/>
            <a:chExt cx="10858501" cy="4578804"/>
          </a:xfrm>
        </p:grpSpPr>
        <p:grpSp>
          <p:nvGrpSpPr>
            <p:cNvPr id="3" name="işḷîḓê"/>
            <p:cNvGrpSpPr/>
            <p:nvPr/>
          </p:nvGrpSpPr>
          <p:grpSpPr>
            <a:xfrm>
              <a:off x="7395309" y="1296389"/>
              <a:ext cx="3820160" cy="1155195"/>
              <a:chOff x="673100" y="3694742"/>
              <a:chExt cx="4681220" cy="1155195"/>
            </a:xfrm>
          </p:grpSpPr>
          <p:sp>
            <p:nvSpPr>
              <p:cNvPr id="41" name="ïṩlîḓè"/>
              <p:cNvSpPr/>
              <p:nvPr/>
            </p:nvSpPr>
            <p:spPr bwMode="auto">
              <a:xfrm>
                <a:off x="673103" y="4136546"/>
                <a:ext cx="4681217" cy="7133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925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>
                    <a:latin typeface="微软雅黑" panose="020B0503020204020204" charset="-122"/>
                    <a:ea typeface="微软雅黑" panose="020B0503020204020204" charset="-122"/>
                  </a:rPr>
                  <a:t>Copy paste fonts. Choose the only option to retain text.</a:t>
                </a:r>
              </a:p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>
                    <a:latin typeface="微软雅黑" panose="020B0503020204020204" charset="-122"/>
                    <a:ea typeface="微软雅黑" panose="020B0503020204020204" charset="-122"/>
                  </a:rPr>
                  <a:t>……</a:t>
                </a:r>
              </a:p>
            </p:txBody>
          </p:sp>
          <p:sp>
            <p:nvSpPr>
              <p:cNvPr id="42" name="ïṧḷiḋè"/>
              <p:cNvSpPr txBox="1"/>
              <p:nvPr/>
            </p:nvSpPr>
            <p:spPr bwMode="auto">
              <a:xfrm>
                <a:off x="673100" y="3694742"/>
                <a:ext cx="4681220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spcBef>
                    <a:spcPct val="0"/>
                  </a:spcBef>
                </a:pPr>
                <a:r>
                  <a:rPr lang="en-US" altLang="zh-CN" sz="2000" b="1" dirty="0">
                    <a:latin typeface="微软雅黑" panose="020B0503020204020204" charset="-122"/>
                    <a:ea typeface="微软雅黑" panose="020B0503020204020204" charset="-122"/>
                  </a:rPr>
                  <a:t>Text here</a:t>
                </a:r>
              </a:p>
            </p:txBody>
          </p:sp>
        </p:grpSp>
        <p:grpSp>
          <p:nvGrpSpPr>
            <p:cNvPr id="4" name="í$lîḋê"/>
            <p:cNvGrpSpPr/>
            <p:nvPr/>
          </p:nvGrpSpPr>
          <p:grpSpPr>
            <a:xfrm>
              <a:off x="660399" y="2137023"/>
              <a:ext cx="6092138" cy="3738170"/>
              <a:chOff x="660399" y="2308068"/>
              <a:chExt cx="6092138" cy="3738170"/>
            </a:xfrm>
          </p:grpSpPr>
          <p:grpSp>
            <p:nvGrpSpPr>
              <p:cNvPr id="30" name="ïŝḷîďê"/>
              <p:cNvGrpSpPr/>
              <p:nvPr/>
            </p:nvGrpSpPr>
            <p:grpSpPr>
              <a:xfrm>
                <a:off x="660400" y="2308068"/>
                <a:ext cx="3378614" cy="1303661"/>
                <a:chOff x="660400" y="2346532"/>
                <a:chExt cx="3131556" cy="1303661"/>
              </a:xfrm>
            </p:grpSpPr>
            <p:sp>
              <p:nvSpPr>
                <p:cNvPr id="39" name="îṣļïḓê"/>
                <p:cNvSpPr/>
                <p:nvPr/>
              </p:nvSpPr>
              <p:spPr bwMode="auto">
                <a:xfrm>
                  <a:off x="660402" y="2788336"/>
                  <a:ext cx="3131554" cy="8618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spcBef>
                      <a:spcPct val="0"/>
                    </a:spcBef>
                    <a:buFont typeface="Arial" panose="020B0604020202020204" pitchFamily="34" charset="0"/>
                    <a:buChar char="•"/>
                  </a:pPr>
                  <a:r>
                    <a:rPr lang="en-US" altLang="zh-CN" sz="1100" dirty="0">
                      <a:latin typeface="微软雅黑" panose="020B0503020204020204" charset="-122"/>
                      <a:ea typeface="微软雅黑" panose="020B0503020204020204" charset="-122"/>
                    </a:rPr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50000"/>
                    </a:lnSpc>
                    <a:spcBef>
                      <a:spcPct val="0"/>
                    </a:spcBef>
                    <a:buFont typeface="Arial" panose="020B0604020202020204" pitchFamily="34" charset="0"/>
                    <a:buChar char="•"/>
                  </a:pPr>
                  <a:r>
                    <a:rPr lang="en-US" altLang="zh-CN" sz="1100" dirty="0">
                      <a:latin typeface="微软雅黑" panose="020B0503020204020204" charset="-122"/>
                      <a:ea typeface="微软雅黑" panose="020B0503020204020204" charset="-122"/>
                    </a:rPr>
                    <a:t>……</a:t>
                  </a:r>
                </a:p>
              </p:txBody>
            </p:sp>
            <p:sp>
              <p:nvSpPr>
                <p:cNvPr id="40" name="iṧḻïḍe"/>
                <p:cNvSpPr txBox="1"/>
                <p:nvPr/>
              </p:nvSpPr>
              <p:spPr bwMode="auto">
                <a:xfrm>
                  <a:off x="660400" y="2346532"/>
                  <a:ext cx="3131556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spcBef>
                      <a:spcPct val="0"/>
                    </a:spcBef>
                  </a:pPr>
                  <a:r>
                    <a:rPr lang="en-US" altLang="zh-CN" sz="2000" b="1" dirty="0">
                      <a:latin typeface="微软雅黑" panose="020B0503020204020204" charset="-122"/>
                      <a:ea typeface="微软雅黑" panose="020B0503020204020204" charset="-122"/>
                    </a:rPr>
                    <a:t>Text here</a:t>
                  </a:r>
                </a:p>
              </p:txBody>
            </p:sp>
          </p:grpSp>
          <p:grpSp>
            <p:nvGrpSpPr>
              <p:cNvPr id="31" name="îS1ïďè"/>
              <p:cNvGrpSpPr/>
              <p:nvPr/>
            </p:nvGrpSpPr>
            <p:grpSpPr>
              <a:xfrm>
                <a:off x="660400" y="3714785"/>
                <a:ext cx="4728468" cy="1114199"/>
                <a:chOff x="660400" y="3491803"/>
                <a:chExt cx="3820160" cy="1114199"/>
              </a:xfrm>
            </p:grpSpPr>
            <p:sp>
              <p:nvSpPr>
                <p:cNvPr id="37" name="ísļïḓè"/>
                <p:cNvSpPr/>
                <p:nvPr/>
              </p:nvSpPr>
              <p:spPr bwMode="auto">
                <a:xfrm>
                  <a:off x="660402" y="3933608"/>
                  <a:ext cx="3820158" cy="6723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spcBef>
                      <a:spcPct val="0"/>
                    </a:spcBef>
                    <a:buFont typeface="Arial" panose="020B0604020202020204" pitchFamily="34" charset="0"/>
                    <a:buChar char="•"/>
                  </a:pPr>
                  <a:r>
                    <a:rPr lang="en-US" altLang="zh-CN" sz="1100" dirty="0">
                      <a:latin typeface="微软雅黑" panose="020B0503020204020204" charset="-122"/>
                      <a:ea typeface="微软雅黑" panose="020B0503020204020204" charset="-122"/>
                    </a:rPr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50000"/>
                    </a:lnSpc>
                    <a:spcBef>
                      <a:spcPct val="0"/>
                    </a:spcBef>
                    <a:buFont typeface="Arial" panose="020B0604020202020204" pitchFamily="34" charset="0"/>
                    <a:buChar char="•"/>
                  </a:pPr>
                  <a:r>
                    <a:rPr lang="en-US" altLang="zh-CN" sz="1100" dirty="0">
                      <a:latin typeface="微软雅黑" panose="020B0503020204020204" charset="-122"/>
                      <a:ea typeface="微软雅黑" panose="020B0503020204020204" charset="-122"/>
                    </a:rPr>
                    <a:t>……</a:t>
                  </a:r>
                </a:p>
              </p:txBody>
            </p:sp>
            <p:sp>
              <p:nvSpPr>
                <p:cNvPr id="38" name="iṧḷíďê"/>
                <p:cNvSpPr txBox="1"/>
                <p:nvPr/>
              </p:nvSpPr>
              <p:spPr bwMode="auto">
                <a:xfrm>
                  <a:off x="660400" y="3491803"/>
                  <a:ext cx="3820160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spcBef>
                      <a:spcPct val="0"/>
                    </a:spcBef>
                  </a:pPr>
                  <a:r>
                    <a:rPr lang="en-US" altLang="zh-CN" sz="2000" b="1" dirty="0">
                      <a:latin typeface="微软雅黑" panose="020B0503020204020204" charset="-122"/>
                      <a:ea typeface="微软雅黑" panose="020B0503020204020204" charset="-122"/>
                    </a:rPr>
                    <a:t>Text here</a:t>
                  </a:r>
                </a:p>
              </p:txBody>
            </p:sp>
          </p:grpSp>
          <p:grpSp>
            <p:nvGrpSpPr>
              <p:cNvPr id="32" name="íśļiḋé"/>
              <p:cNvGrpSpPr/>
              <p:nvPr/>
            </p:nvGrpSpPr>
            <p:grpSpPr>
              <a:xfrm>
                <a:off x="660399" y="4932039"/>
                <a:ext cx="6092138" cy="1114199"/>
                <a:chOff x="660400" y="4932039"/>
                <a:chExt cx="3820160" cy="1114199"/>
              </a:xfrm>
            </p:grpSpPr>
            <p:sp>
              <p:nvSpPr>
                <p:cNvPr id="35" name="íṩ1îḍé"/>
                <p:cNvSpPr/>
                <p:nvPr/>
              </p:nvSpPr>
              <p:spPr bwMode="auto">
                <a:xfrm>
                  <a:off x="660402" y="5373844"/>
                  <a:ext cx="3820158" cy="6723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spcBef>
                      <a:spcPct val="0"/>
                    </a:spcBef>
                    <a:buFont typeface="Arial" panose="020B0604020202020204" pitchFamily="34" charset="0"/>
                    <a:buChar char="•"/>
                  </a:pPr>
                  <a:r>
                    <a:rPr lang="en-US" altLang="zh-CN" sz="1100" dirty="0">
                      <a:latin typeface="微软雅黑" panose="020B0503020204020204" charset="-122"/>
                      <a:ea typeface="微软雅黑" panose="020B0503020204020204" charset="-122"/>
                    </a:rPr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50000"/>
                    </a:lnSpc>
                    <a:spcBef>
                      <a:spcPct val="0"/>
                    </a:spcBef>
                    <a:buFont typeface="Arial" panose="020B0604020202020204" pitchFamily="34" charset="0"/>
                    <a:buChar char="•"/>
                  </a:pPr>
                  <a:r>
                    <a:rPr lang="en-US" altLang="zh-CN" sz="1100" dirty="0">
                      <a:latin typeface="微软雅黑" panose="020B0503020204020204" charset="-122"/>
                      <a:ea typeface="微软雅黑" panose="020B0503020204020204" charset="-122"/>
                    </a:rPr>
                    <a:t>……</a:t>
                  </a:r>
                </a:p>
              </p:txBody>
            </p:sp>
            <p:sp>
              <p:nvSpPr>
                <p:cNvPr id="36" name="iśľîdé"/>
                <p:cNvSpPr txBox="1"/>
                <p:nvPr/>
              </p:nvSpPr>
              <p:spPr bwMode="auto">
                <a:xfrm>
                  <a:off x="660400" y="4932039"/>
                  <a:ext cx="3820160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spcBef>
                      <a:spcPct val="0"/>
                    </a:spcBef>
                  </a:pPr>
                  <a:r>
                    <a:rPr lang="en-US" altLang="zh-CN" sz="2000" b="1" dirty="0">
                      <a:latin typeface="微软雅黑" panose="020B0503020204020204" charset="-122"/>
                      <a:ea typeface="微软雅黑" panose="020B0503020204020204" charset="-122"/>
                    </a:rPr>
                    <a:t>Text here</a:t>
                  </a:r>
                </a:p>
              </p:txBody>
            </p:sp>
          </p:grpSp>
          <p:cxnSp>
            <p:nvCxnSpPr>
              <p:cNvPr id="33" name="直接连接符 32"/>
              <p:cNvCxnSpPr/>
              <p:nvPr/>
            </p:nvCxnSpPr>
            <p:spPr>
              <a:xfrm>
                <a:off x="660400" y="3663257"/>
                <a:ext cx="2987869" cy="0"/>
              </a:xfrm>
              <a:prstGeom prst="line">
                <a:avLst/>
              </a:prstGeom>
              <a:ln w="31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/>
              <p:cNvCxnSpPr/>
              <p:nvPr/>
            </p:nvCxnSpPr>
            <p:spPr>
              <a:xfrm>
                <a:off x="660400" y="4880512"/>
                <a:ext cx="3678335" cy="0"/>
              </a:xfrm>
              <a:prstGeom prst="line">
                <a:avLst/>
              </a:prstGeom>
              <a:ln w="31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" name="íŝḷïḑè"/>
            <p:cNvSpPr/>
            <p:nvPr/>
          </p:nvSpPr>
          <p:spPr>
            <a:xfrm>
              <a:off x="4208437" y="2768644"/>
              <a:ext cx="592454" cy="648228"/>
            </a:xfrm>
            <a:prstGeom prst="rect">
              <a:avLst/>
            </a:prstGeom>
            <a:solidFill>
              <a:srgbClr val="D3381C"/>
            </a:solidFill>
            <a:ln w="12700" cap="flat">
              <a:noFill/>
              <a:miter lim="400000"/>
            </a:ln>
            <a:effectLst/>
          </p:spPr>
          <p:txBody>
            <a:bodyPr wrap="square" lIns="90000" tIns="46800" rIns="90000" bIns="46800" numCol="1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</a:defRPr>
              </a:pPr>
              <a:r>
                <a:rPr lang="en-US" altLang="zh-CN" sz="2800" b="1" dirty="0">
                  <a:latin typeface="微软雅黑" panose="020B0503020204020204" charset="-122"/>
                  <a:ea typeface="微软雅黑" panose="020B0503020204020204" charset="-122"/>
                </a:rPr>
                <a:t>1</a:t>
              </a:r>
              <a:endParaRPr sz="2800" b="1" dirty="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" name="išḻiḋé"/>
            <p:cNvSpPr/>
            <p:nvPr/>
          </p:nvSpPr>
          <p:spPr>
            <a:xfrm>
              <a:off x="4178417" y="2376297"/>
              <a:ext cx="1267729" cy="143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5" extrusionOk="0">
                  <a:moveTo>
                    <a:pt x="9959" y="21394"/>
                  </a:moveTo>
                  <a:lnTo>
                    <a:pt x="894" y="16867"/>
                  </a:lnTo>
                  <a:cubicBezTo>
                    <a:pt x="639" y="16746"/>
                    <a:pt x="423" y="16570"/>
                    <a:pt x="267" y="16355"/>
                  </a:cubicBezTo>
                  <a:cubicBezTo>
                    <a:pt x="112" y="16144"/>
                    <a:pt x="21" y="15901"/>
                    <a:pt x="0" y="15650"/>
                  </a:cubicBezTo>
                  <a:lnTo>
                    <a:pt x="0" y="15204"/>
                  </a:lnTo>
                  <a:lnTo>
                    <a:pt x="4900" y="15204"/>
                  </a:lnTo>
                  <a:cubicBezTo>
                    <a:pt x="7542" y="14971"/>
                    <a:pt x="9522" y="12961"/>
                    <a:pt x="9421" y="10615"/>
                  </a:cubicBezTo>
                  <a:cubicBezTo>
                    <a:pt x="9326" y="8405"/>
                    <a:pt x="7391" y="6600"/>
                    <a:pt x="4900" y="6397"/>
                  </a:cubicBezTo>
                  <a:lnTo>
                    <a:pt x="27" y="6397"/>
                  </a:lnTo>
                  <a:lnTo>
                    <a:pt x="27" y="5923"/>
                  </a:lnTo>
                  <a:cubicBezTo>
                    <a:pt x="85" y="5665"/>
                    <a:pt x="211" y="5422"/>
                    <a:pt x="397" y="5217"/>
                  </a:cubicBezTo>
                  <a:cubicBezTo>
                    <a:pt x="575" y="5018"/>
                    <a:pt x="804" y="4859"/>
                    <a:pt x="1063" y="4752"/>
                  </a:cubicBezTo>
                  <a:lnTo>
                    <a:pt x="10162" y="171"/>
                  </a:lnTo>
                  <a:cubicBezTo>
                    <a:pt x="10359" y="70"/>
                    <a:pt x="10581" y="12"/>
                    <a:pt x="10809" y="2"/>
                  </a:cubicBezTo>
                  <a:cubicBezTo>
                    <a:pt x="11087" y="-11"/>
                    <a:pt x="11364" y="48"/>
                    <a:pt x="11606" y="171"/>
                  </a:cubicBezTo>
                  <a:lnTo>
                    <a:pt x="20633" y="4823"/>
                  </a:lnTo>
                  <a:cubicBezTo>
                    <a:pt x="20937" y="4962"/>
                    <a:pt x="21189" y="5176"/>
                    <a:pt x="21361" y="5438"/>
                  </a:cubicBezTo>
                  <a:cubicBezTo>
                    <a:pt x="21505" y="5658"/>
                    <a:pt x="21587" y="5906"/>
                    <a:pt x="21600" y="6161"/>
                  </a:cubicBezTo>
                  <a:lnTo>
                    <a:pt x="21600" y="15566"/>
                  </a:lnTo>
                  <a:cubicBezTo>
                    <a:pt x="21586" y="15801"/>
                    <a:pt x="21504" y="16029"/>
                    <a:pt x="21364" y="16228"/>
                  </a:cubicBezTo>
                  <a:cubicBezTo>
                    <a:pt x="21201" y="16460"/>
                    <a:pt x="20966" y="16645"/>
                    <a:pt x="20686" y="16760"/>
                  </a:cubicBezTo>
                  <a:lnTo>
                    <a:pt x="11713" y="21383"/>
                  </a:lnTo>
                  <a:cubicBezTo>
                    <a:pt x="11433" y="21519"/>
                    <a:pt x="11119" y="21589"/>
                    <a:pt x="10800" y="21585"/>
                  </a:cubicBezTo>
                  <a:cubicBezTo>
                    <a:pt x="10506" y="21582"/>
                    <a:pt x="10218" y="21516"/>
                    <a:pt x="9959" y="2139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000000"/>
                  </a:solidFill>
                </a:defRPr>
              </a:pPr>
              <a:endParaRPr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" name="ïsḻíďè"/>
            <p:cNvSpPr/>
            <p:nvPr/>
          </p:nvSpPr>
          <p:spPr>
            <a:xfrm>
              <a:off x="4817111" y="2378411"/>
              <a:ext cx="628814" cy="14324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595" extrusionOk="0">
                  <a:moveTo>
                    <a:pt x="0" y="4"/>
                  </a:moveTo>
                  <a:lnTo>
                    <a:pt x="38" y="21595"/>
                  </a:lnTo>
                  <a:cubicBezTo>
                    <a:pt x="429" y="21576"/>
                    <a:pt x="813" y="21536"/>
                    <a:pt x="1181" y="21474"/>
                  </a:cubicBezTo>
                  <a:cubicBezTo>
                    <a:pt x="1609" y="21403"/>
                    <a:pt x="2011" y="21305"/>
                    <a:pt x="2374" y="21182"/>
                  </a:cubicBezTo>
                  <a:lnTo>
                    <a:pt x="19601" y="16781"/>
                  </a:lnTo>
                  <a:cubicBezTo>
                    <a:pt x="20180" y="16663"/>
                    <a:pt x="20673" y="16477"/>
                    <a:pt x="21025" y="16244"/>
                  </a:cubicBezTo>
                  <a:cubicBezTo>
                    <a:pt x="21401" y="15993"/>
                    <a:pt x="21600" y="15699"/>
                    <a:pt x="21595" y="15399"/>
                  </a:cubicBezTo>
                  <a:lnTo>
                    <a:pt x="21561" y="6225"/>
                  </a:lnTo>
                  <a:cubicBezTo>
                    <a:pt x="21577" y="5922"/>
                    <a:pt x="21395" y="5623"/>
                    <a:pt x="21034" y="5364"/>
                  </a:cubicBezTo>
                  <a:cubicBezTo>
                    <a:pt x="20684" y="5112"/>
                    <a:pt x="20180" y="4908"/>
                    <a:pt x="19579" y="4776"/>
                  </a:cubicBezTo>
                  <a:lnTo>
                    <a:pt x="1486" y="160"/>
                  </a:lnTo>
                  <a:cubicBezTo>
                    <a:pt x="1247" y="95"/>
                    <a:pt x="983" y="48"/>
                    <a:pt x="707" y="23"/>
                  </a:cubicBezTo>
                  <a:cubicBezTo>
                    <a:pt x="474" y="1"/>
                    <a:pt x="236" y="-5"/>
                    <a:pt x="0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000000"/>
                  </a:solidFill>
                </a:defRPr>
              </a:pPr>
              <a:endParaRPr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8" name="î$ḷïḍè"/>
            <p:cNvSpPr/>
            <p:nvPr/>
          </p:nvSpPr>
          <p:spPr>
            <a:xfrm>
              <a:off x="5479447" y="3485935"/>
              <a:ext cx="592453" cy="648229"/>
            </a:xfrm>
            <a:prstGeom prst="rect">
              <a:avLst/>
            </a:prstGeom>
            <a:solidFill>
              <a:srgbClr val="D3381C"/>
            </a:solidFill>
            <a:ln w="12700" cap="flat">
              <a:noFill/>
              <a:miter lim="400000"/>
            </a:ln>
            <a:effectLst/>
          </p:spPr>
          <p:txBody>
            <a:bodyPr wrap="square" lIns="90000" tIns="46800" rIns="90000" bIns="46800" numCol="1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</a:defRPr>
              </a:pPr>
              <a:r>
                <a:rPr lang="en-US" altLang="zh-CN" sz="2800" b="1" dirty="0">
                  <a:latin typeface="微软雅黑" panose="020B0503020204020204" charset="-122"/>
                  <a:ea typeface="微软雅黑" panose="020B0503020204020204" charset="-122"/>
                </a:rPr>
                <a:t>3</a:t>
              </a:r>
              <a:endParaRPr sz="2800" b="1" dirty="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9" name="ïṩľíḓe"/>
            <p:cNvSpPr/>
            <p:nvPr/>
          </p:nvSpPr>
          <p:spPr>
            <a:xfrm>
              <a:off x="5449426" y="3093587"/>
              <a:ext cx="1267729" cy="143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5" extrusionOk="0">
                  <a:moveTo>
                    <a:pt x="9959" y="21394"/>
                  </a:moveTo>
                  <a:lnTo>
                    <a:pt x="894" y="16867"/>
                  </a:lnTo>
                  <a:cubicBezTo>
                    <a:pt x="639" y="16746"/>
                    <a:pt x="423" y="16570"/>
                    <a:pt x="267" y="16355"/>
                  </a:cubicBezTo>
                  <a:cubicBezTo>
                    <a:pt x="112" y="16144"/>
                    <a:pt x="21" y="15901"/>
                    <a:pt x="0" y="15650"/>
                  </a:cubicBezTo>
                  <a:lnTo>
                    <a:pt x="0" y="15204"/>
                  </a:lnTo>
                  <a:lnTo>
                    <a:pt x="4900" y="15204"/>
                  </a:lnTo>
                  <a:cubicBezTo>
                    <a:pt x="7542" y="14971"/>
                    <a:pt x="9522" y="12961"/>
                    <a:pt x="9421" y="10615"/>
                  </a:cubicBezTo>
                  <a:cubicBezTo>
                    <a:pt x="9326" y="8405"/>
                    <a:pt x="7391" y="6600"/>
                    <a:pt x="4900" y="6397"/>
                  </a:cubicBezTo>
                  <a:lnTo>
                    <a:pt x="27" y="6397"/>
                  </a:lnTo>
                  <a:lnTo>
                    <a:pt x="27" y="5923"/>
                  </a:lnTo>
                  <a:cubicBezTo>
                    <a:pt x="85" y="5665"/>
                    <a:pt x="211" y="5422"/>
                    <a:pt x="397" y="5217"/>
                  </a:cubicBezTo>
                  <a:cubicBezTo>
                    <a:pt x="575" y="5018"/>
                    <a:pt x="804" y="4859"/>
                    <a:pt x="1063" y="4752"/>
                  </a:cubicBezTo>
                  <a:lnTo>
                    <a:pt x="10162" y="171"/>
                  </a:lnTo>
                  <a:cubicBezTo>
                    <a:pt x="10359" y="70"/>
                    <a:pt x="10581" y="12"/>
                    <a:pt x="10809" y="2"/>
                  </a:cubicBezTo>
                  <a:cubicBezTo>
                    <a:pt x="11087" y="-11"/>
                    <a:pt x="11364" y="48"/>
                    <a:pt x="11606" y="171"/>
                  </a:cubicBezTo>
                  <a:lnTo>
                    <a:pt x="20633" y="4823"/>
                  </a:lnTo>
                  <a:cubicBezTo>
                    <a:pt x="20937" y="4962"/>
                    <a:pt x="21189" y="5176"/>
                    <a:pt x="21361" y="5438"/>
                  </a:cubicBezTo>
                  <a:cubicBezTo>
                    <a:pt x="21505" y="5658"/>
                    <a:pt x="21587" y="5906"/>
                    <a:pt x="21600" y="6161"/>
                  </a:cubicBezTo>
                  <a:lnTo>
                    <a:pt x="21600" y="15566"/>
                  </a:lnTo>
                  <a:cubicBezTo>
                    <a:pt x="21586" y="15801"/>
                    <a:pt x="21504" y="16029"/>
                    <a:pt x="21364" y="16228"/>
                  </a:cubicBezTo>
                  <a:cubicBezTo>
                    <a:pt x="21201" y="16460"/>
                    <a:pt x="20966" y="16645"/>
                    <a:pt x="20686" y="16760"/>
                  </a:cubicBezTo>
                  <a:lnTo>
                    <a:pt x="11713" y="21383"/>
                  </a:lnTo>
                  <a:cubicBezTo>
                    <a:pt x="11433" y="21519"/>
                    <a:pt x="11119" y="21589"/>
                    <a:pt x="10800" y="21585"/>
                  </a:cubicBezTo>
                  <a:cubicBezTo>
                    <a:pt x="10506" y="21582"/>
                    <a:pt x="10218" y="21516"/>
                    <a:pt x="9959" y="2139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000000"/>
                  </a:solidFill>
                </a:defRPr>
              </a:pPr>
              <a:endParaRPr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0" name="ïş1ïḋe"/>
            <p:cNvSpPr/>
            <p:nvPr/>
          </p:nvSpPr>
          <p:spPr>
            <a:xfrm>
              <a:off x="6088120" y="3095702"/>
              <a:ext cx="628814" cy="14324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595" extrusionOk="0">
                  <a:moveTo>
                    <a:pt x="0" y="4"/>
                  </a:moveTo>
                  <a:lnTo>
                    <a:pt x="38" y="21595"/>
                  </a:lnTo>
                  <a:cubicBezTo>
                    <a:pt x="429" y="21576"/>
                    <a:pt x="813" y="21536"/>
                    <a:pt x="1181" y="21474"/>
                  </a:cubicBezTo>
                  <a:cubicBezTo>
                    <a:pt x="1609" y="21403"/>
                    <a:pt x="2011" y="21305"/>
                    <a:pt x="2374" y="21182"/>
                  </a:cubicBezTo>
                  <a:lnTo>
                    <a:pt x="19601" y="16781"/>
                  </a:lnTo>
                  <a:cubicBezTo>
                    <a:pt x="20180" y="16663"/>
                    <a:pt x="20673" y="16477"/>
                    <a:pt x="21025" y="16244"/>
                  </a:cubicBezTo>
                  <a:cubicBezTo>
                    <a:pt x="21401" y="15993"/>
                    <a:pt x="21600" y="15699"/>
                    <a:pt x="21595" y="15399"/>
                  </a:cubicBezTo>
                  <a:lnTo>
                    <a:pt x="21561" y="6225"/>
                  </a:lnTo>
                  <a:cubicBezTo>
                    <a:pt x="21577" y="5922"/>
                    <a:pt x="21395" y="5623"/>
                    <a:pt x="21034" y="5364"/>
                  </a:cubicBezTo>
                  <a:cubicBezTo>
                    <a:pt x="20684" y="5112"/>
                    <a:pt x="20180" y="4908"/>
                    <a:pt x="19579" y="4776"/>
                  </a:cubicBezTo>
                  <a:lnTo>
                    <a:pt x="1486" y="160"/>
                  </a:lnTo>
                  <a:cubicBezTo>
                    <a:pt x="1247" y="95"/>
                    <a:pt x="983" y="48"/>
                    <a:pt x="707" y="23"/>
                  </a:cubicBezTo>
                  <a:cubicBezTo>
                    <a:pt x="474" y="1"/>
                    <a:pt x="236" y="-5"/>
                    <a:pt x="0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000000"/>
                  </a:solidFill>
                </a:defRPr>
              </a:pPr>
              <a:endParaRPr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1" name="îślíḍe"/>
            <p:cNvSpPr/>
            <p:nvPr/>
          </p:nvSpPr>
          <p:spPr>
            <a:xfrm>
              <a:off x="6763176" y="4201568"/>
              <a:ext cx="592453" cy="648229"/>
            </a:xfrm>
            <a:prstGeom prst="rect">
              <a:avLst/>
            </a:prstGeom>
            <a:solidFill>
              <a:srgbClr val="D3381C"/>
            </a:solidFill>
            <a:ln w="12700" cap="flat">
              <a:noFill/>
              <a:miter lim="400000"/>
            </a:ln>
            <a:effectLst/>
          </p:spPr>
          <p:txBody>
            <a:bodyPr wrap="square" lIns="90000" tIns="46800" rIns="90000" bIns="46800" numCol="1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</a:defRPr>
              </a:pPr>
              <a:r>
                <a:rPr lang="en-US" altLang="zh-CN" sz="2800" b="1" dirty="0">
                  <a:latin typeface="微软雅黑" panose="020B0503020204020204" charset="-122"/>
                  <a:ea typeface="微软雅黑" panose="020B0503020204020204" charset="-122"/>
                </a:rPr>
                <a:t>4</a:t>
              </a:r>
              <a:endParaRPr sz="2800" b="1" dirty="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2" name="ïślíďe"/>
            <p:cNvSpPr/>
            <p:nvPr/>
          </p:nvSpPr>
          <p:spPr>
            <a:xfrm>
              <a:off x="6733154" y="3809221"/>
              <a:ext cx="1267729" cy="143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5" extrusionOk="0">
                  <a:moveTo>
                    <a:pt x="9959" y="21394"/>
                  </a:moveTo>
                  <a:lnTo>
                    <a:pt x="894" y="16867"/>
                  </a:lnTo>
                  <a:cubicBezTo>
                    <a:pt x="639" y="16746"/>
                    <a:pt x="423" y="16570"/>
                    <a:pt x="267" y="16355"/>
                  </a:cubicBezTo>
                  <a:cubicBezTo>
                    <a:pt x="112" y="16144"/>
                    <a:pt x="21" y="15901"/>
                    <a:pt x="0" y="15650"/>
                  </a:cubicBezTo>
                  <a:lnTo>
                    <a:pt x="0" y="15204"/>
                  </a:lnTo>
                  <a:lnTo>
                    <a:pt x="4900" y="15204"/>
                  </a:lnTo>
                  <a:cubicBezTo>
                    <a:pt x="7542" y="14971"/>
                    <a:pt x="9522" y="12961"/>
                    <a:pt x="9421" y="10615"/>
                  </a:cubicBezTo>
                  <a:cubicBezTo>
                    <a:pt x="9326" y="8405"/>
                    <a:pt x="7391" y="6600"/>
                    <a:pt x="4900" y="6397"/>
                  </a:cubicBezTo>
                  <a:lnTo>
                    <a:pt x="27" y="6397"/>
                  </a:lnTo>
                  <a:lnTo>
                    <a:pt x="27" y="5923"/>
                  </a:lnTo>
                  <a:cubicBezTo>
                    <a:pt x="85" y="5665"/>
                    <a:pt x="211" y="5422"/>
                    <a:pt x="397" y="5217"/>
                  </a:cubicBezTo>
                  <a:cubicBezTo>
                    <a:pt x="575" y="5018"/>
                    <a:pt x="804" y="4859"/>
                    <a:pt x="1063" y="4752"/>
                  </a:cubicBezTo>
                  <a:lnTo>
                    <a:pt x="10162" y="171"/>
                  </a:lnTo>
                  <a:cubicBezTo>
                    <a:pt x="10359" y="70"/>
                    <a:pt x="10581" y="12"/>
                    <a:pt x="10809" y="2"/>
                  </a:cubicBezTo>
                  <a:cubicBezTo>
                    <a:pt x="11087" y="-11"/>
                    <a:pt x="11364" y="48"/>
                    <a:pt x="11606" y="171"/>
                  </a:cubicBezTo>
                  <a:lnTo>
                    <a:pt x="20633" y="4823"/>
                  </a:lnTo>
                  <a:cubicBezTo>
                    <a:pt x="20937" y="4962"/>
                    <a:pt x="21189" y="5176"/>
                    <a:pt x="21361" y="5438"/>
                  </a:cubicBezTo>
                  <a:cubicBezTo>
                    <a:pt x="21505" y="5658"/>
                    <a:pt x="21587" y="5906"/>
                    <a:pt x="21600" y="6161"/>
                  </a:cubicBezTo>
                  <a:lnTo>
                    <a:pt x="21600" y="15566"/>
                  </a:lnTo>
                  <a:cubicBezTo>
                    <a:pt x="21586" y="15801"/>
                    <a:pt x="21504" y="16029"/>
                    <a:pt x="21364" y="16228"/>
                  </a:cubicBezTo>
                  <a:cubicBezTo>
                    <a:pt x="21201" y="16460"/>
                    <a:pt x="20966" y="16645"/>
                    <a:pt x="20686" y="16760"/>
                  </a:cubicBezTo>
                  <a:lnTo>
                    <a:pt x="11713" y="21383"/>
                  </a:lnTo>
                  <a:cubicBezTo>
                    <a:pt x="11433" y="21519"/>
                    <a:pt x="11119" y="21589"/>
                    <a:pt x="10800" y="21585"/>
                  </a:cubicBezTo>
                  <a:cubicBezTo>
                    <a:pt x="10506" y="21582"/>
                    <a:pt x="10218" y="21516"/>
                    <a:pt x="9959" y="2139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000000"/>
                  </a:solidFill>
                </a:defRPr>
              </a:pPr>
              <a:endParaRPr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3" name="îṣlïďê"/>
            <p:cNvSpPr/>
            <p:nvPr/>
          </p:nvSpPr>
          <p:spPr>
            <a:xfrm>
              <a:off x="7371847" y="3811335"/>
              <a:ext cx="628814" cy="14324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595" extrusionOk="0">
                  <a:moveTo>
                    <a:pt x="0" y="4"/>
                  </a:moveTo>
                  <a:lnTo>
                    <a:pt x="38" y="21595"/>
                  </a:lnTo>
                  <a:cubicBezTo>
                    <a:pt x="429" y="21576"/>
                    <a:pt x="813" y="21536"/>
                    <a:pt x="1181" y="21474"/>
                  </a:cubicBezTo>
                  <a:cubicBezTo>
                    <a:pt x="1609" y="21403"/>
                    <a:pt x="2011" y="21305"/>
                    <a:pt x="2374" y="21182"/>
                  </a:cubicBezTo>
                  <a:lnTo>
                    <a:pt x="19601" y="16781"/>
                  </a:lnTo>
                  <a:cubicBezTo>
                    <a:pt x="20180" y="16663"/>
                    <a:pt x="20673" y="16477"/>
                    <a:pt x="21025" y="16244"/>
                  </a:cubicBezTo>
                  <a:cubicBezTo>
                    <a:pt x="21401" y="15993"/>
                    <a:pt x="21600" y="15699"/>
                    <a:pt x="21595" y="15399"/>
                  </a:cubicBezTo>
                  <a:lnTo>
                    <a:pt x="21561" y="6225"/>
                  </a:lnTo>
                  <a:cubicBezTo>
                    <a:pt x="21577" y="5922"/>
                    <a:pt x="21395" y="5623"/>
                    <a:pt x="21034" y="5364"/>
                  </a:cubicBezTo>
                  <a:cubicBezTo>
                    <a:pt x="20684" y="5112"/>
                    <a:pt x="20180" y="4908"/>
                    <a:pt x="19579" y="4776"/>
                  </a:cubicBezTo>
                  <a:lnTo>
                    <a:pt x="1486" y="160"/>
                  </a:lnTo>
                  <a:cubicBezTo>
                    <a:pt x="1247" y="95"/>
                    <a:pt x="983" y="48"/>
                    <a:pt x="707" y="23"/>
                  </a:cubicBezTo>
                  <a:cubicBezTo>
                    <a:pt x="474" y="1"/>
                    <a:pt x="236" y="-5"/>
                    <a:pt x="0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000000"/>
                  </a:solidFill>
                </a:defRPr>
              </a:pPr>
              <a:endParaRPr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4" name="ïŝlíde"/>
            <p:cNvSpPr/>
            <p:nvPr/>
          </p:nvSpPr>
          <p:spPr bwMode="auto">
            <a:xfrm>
              <a:off x="4925490" y="2896440"/>
              <a:ext cx="412056" cy="396409"/>
            </a:xfrm>
            <a:custGeom>
              <a:avLst/>
              <a:gdLst>
                <a:gd name="connsiteX0" fmla="*/ 195114 w 608814"/>
                <a:gd name="connsiteY0" fmla="*/ 351627 h 585693"/>
                <a:gd name="connsiteX1" fmla="*/ 258290 w 608814"/>
                <a:gd name="connsiteY1" fmla="*/ 351627 h 585693"/>
                <a:gd name="connsiteX2" fmla="*/ 282731 w 608814"/>
                <a:gd name="connsiteY2" fmla="*/ 376018 h 585693"/>
                <a:gd name="connsiteX3" fmla="*/ 282731 w 608814"/>
                <a:gd name="connsiteY3" fmla="*/ 561210 h 585693"/>
                <a:gd name="connsiteX4" fmla="*/ 258290 w 608814"/>
                <a:gd name="connsiteY4" fmla="*/ 585693 h 585693"/>
                <a:gd name="connsiteX5" fmla="*/ 195114 w 608814"/>
                <a:gd name="connsiteY5" fmla="*/ 585693 h 585693"/>
                <a:gd name="connsiteX6" fmla="*/ 170673 w 608814"/>
                <a:gd name="connsiteY6" fmla="*/ 561210 h 585693"/>
                <a:gd name="connsiteX7" fmla="*/ 170673 w 608814"/>
                <a:gd name="connsiteY7" fmla="*/ 376018 h 585693"/>
                <a:gd name="connsiteX8" fmla="*/ 195114 w 608814"/>
                <a:gd name="connsiteY8" fmla="*/ 351627 h 585693"/>
                <a:gd name="connsiteX9" fmla="*/ 358100 w 608814"/>
                <a:gd name="connsiteY9" fmla="*/ 249872 h 585693"/>
                <a:gd name="connsiteX10" fmla="*/ 421316 w 608814"/>
                <a:gd name="connsiteY10" fmla="*/ 249872 h 585693"/>
                <a:gd name="connsiteX11" fmla="*/ 445737 w 608814"/>
                <a:gd name="connsiteY11" fmla="*/ 274267 h 585693"/>
                <a:gd name="connsiteX12" fmla="*/ 445737 w 608814"/>
                <a:gd name="connsiteY12" fmla="*/ 561206 h 585693"/>
                <a:gd name="connsiteX13" fmla="*/ 421316 w 608814"/>
                <a:gd name="connsiteY13" fmla="*/ 585693 h 585693"/>
                <a:gd name="connsiteX14" fmla="*/ 358100 w 608814"/>
                <a:gd name="connsiteY14" fmla="*/ 585693 h 585693"/>
                <a:gd name="connsiteX15" fmla="*/ 333679 w 608814"/>
                <a:gd name="connsiteY15" fmla="*/ 561206 h 585693"/>
                <a:gd name="connsiteX16" fmla="*/ 333679 w 608814"/>
                <a:gd name="connsiteY16" fmla="*/ 274267 h 585693"/>
                <a:gd name="connsiteX17" fmla="*/ 358100 w 608814"/>
                <a:gd name="connsiteY17" fmla="*/ 249872 h 585693"/>
                <a:gd name="connsiteX18" fmla="*/ 140260 w 608814"/>
                <a:gd name="connsiteY18" fmla="*/ 224680 h 585693"/>
                <a:gd name="connsiteX19" fmla="*/ 191844 w 608814"/>
                <a:gd name="connsiteY19" fmla="*/ 276122 h 585693"/>
                <a:gd name="connsiteX20" fmla="*/ 140260 w 608814"/>
                <a:gd name="connsiteY20" fmla="*/ 327564 h 585693"/>
                <a:gd name="connsiteX21" fmla="*/ 88676 w 608814"/>
                <a:gd name="connsiteY21" fmla="*/ 276122 h 585693"/>
                <a:gd name="connsiteX22" fmla="*/ 140260 w 608814"/>
                <a:gd name="connsiteY22" fmla="*/ 224680 h 585693"/>
                <a:gd name="connsiteX23" fmla="*/ 521177 w 608814"/>
                <a:gd name="connsiteY23" fmla="*/ 148117 h 585693"/>
                <a:gd name="connsiteX24" fmla="*/ 584301 w 608814"/>
                <a:gd name="connsiteY24" fmla="*/ 148117 h 585693"/>
                <a:gd name="connsiteX25" fmla="*/ 608814 w 608814"/>
                <a:gd name="connsiteY25" fmla="*/ 172601 h 585693"/>
                <a:gd name="connsiteX26" fmla="*/ 608814 w 608814"/>
                <a:gd name="connsiteY26" fmla="*/ 561209 h 585693"/>
                <a:gd name="connsiteX27" fmla="*/ 584301 w 608814"/>
                <a:gd name="connsiteY27" fmla="*/ 585693 h 585693"/>
                <a:gd name="connsiteX28" fmla="*/ 521177 w 608814"/>
                <a:gd name="connsiteY28" fmla="*/ 585693 h 585693"/>
                <a:gd name="connsiteX29" fmla="*/ 496756 w 608814"/>
                <a:gd name="connsiteY29" fmla="*/ 561209 h 585693"/>
                <a:gd name="connsiteX30" fmla="*/ 496756 w 608814"/>
                <a:gd name="connsiteY30" fmla="*/ 172601 h 585693"/>
                <a:gd name="connsiteX31" fmla="*/ 521177 w 608814"/>
                <a:gd name="connsiteY31" fmla="*/ 148117 h 585693"/>
                <a:gd name="connsiteX32" fmla="*/ 116229 w 608814"/>
                <a:gd name="connsiteY32" fmla="*/ 131322 h 585693"/>
                <a:gd name="connsiteX33" fmla="*/ 164246 w 608814"/>
                <a:gd name="connsiteY33" fmla="*/ 131322 h 585693"/>
                <a:gd name="connsiteX34" fmla="*/ 184061 w 608814"/>
                <a:gd name="connsiteY34" fmla="*/ 151113 h 585693"/>
                <a:gd name="connsiteX35" fmla="*/ 184061 w 608814"/>
                <a:gd name="connsiteY35" fmla="*/ 171457 h 585693"/>
                <a:gd name="connsiteX36" fmla="*/ 208669 w 608814"/>
                <a:gd name="connsiteY36" fmla="*/ 186094 h 585693"/>
                <a:gd name="connsiteX37" fmla="*/ 226641 w 608814"/>
                <a:gd name="connsiteY37" fmla="*/ 175692 h 585693"/>
                <a:gd name="connsiteX38" fmla="*/ 253737 w 608814"/>
                <a:gd name="connsiteY38" fmla="*/ 182964 h 585693"/>
                <a:gd name="connsiteX39" fmla="*/ 277792 w 608814"/>
                <a:gd name="connsiteY39" fmla="*/ 224572 h 585693"/>
                <a:gd name="connsiteX40" fmla="*/ 279727 w 608814"/>
                <a:gd name="connsiteY40" fmla="*/ 239577 h 585693"/>
                <a:gd name="connsiteX41" fmla="*/ 270511 w 608814"/>
                <a:gd name="connsiteY41" fmla="*/ 251544 h 585693"/>
                <a:gd name="connsiteX42" fmla="*/ 252355 w 608814"/>
                <a:gd name="connsiteY42" fmla="*/ 262038 h 585693"/>
                <a:gd name="connsiteX43" fmla="*/ 253829 w 608814"/>
                <a:gd name="connsiteY43" fmla="*/ 276122 h 585693"/>
                <a:gd name="connsiteX44" fmla="*/ 252355 w 608814"/>
                <a:gd name="connsiteY44" fmla="*/ 290206 h 585693"/>
                <a:gd name="connsiteX45" fmla="*/ 270511 w 608814"/>
                <a:gd name="connsiteY45" fmla="*/ 300700 h 585693"/>
                <a:gd name="connsiteX46" fmla="*/ 278714 w 608814"/>
                <a:gd name="connsiteY46" fmla="*/ 325094 h 585693"/>
                <a:gd name="connsiteX47" fmla="*/ 258253 w 608814"/>
                <a:gd name="connsiteY47" fmla="*/ 321136 h 585693"/>
                <a:gd name="connsiteX48" fmla="*/ 195858 w 608814"/>
                <a:gd name="connsiteY48" fmla="*/ 321136 h 585693"/>
                <a:gd name="connsiteX49" fmla="*/ 212171 w 608814"/>
                <a:gd name="connsiteY49" fmla="*/ 276122 h 585693"/>
                <a:gd name="connsiteX50" fmla="*/ 140191 w 608814"/>
                <a:gd name="connsiteY50" fmla="*/ 204320 h 585693"/>
                <a:gd name="connsiteX51" fmla="*/ 68304 w 608814"/>
                <a:gd name="connsiteY51" fmla="*/ 276122 h 585693"/>
                <a:gd name="connsiteX52" fmla="*/ 140191 w 608814"/>
                <a:gd name="connsiteY52" fmla="*/ 348016 h 585693"/>
                <a:gd name="connsiteX53" fmla="*/ 148486 w 608814"/>
                <a:gd name="connsiteY53" fmla="*/ 347095 h 585693"/>
                <a:gd name="connsiteX54" fmla="*/ 140099 w 608814"/>
                <a:gd name="connsiteY54" fmla="*/ 376000 h 585693"/>
                <a:gd name="connsiteX55" fmla="*/ 140099 w 608814"/>
                <a:gd name="connsiteY55" fmla="*/ 420922 h 585693"/>
                <a:gd name="connsiteX56" fmla="*/ 116229 w 608814"/>
                <a:gd name="connsiteY56" fmla="*/ 420922 h 585693"/>
                <a:gd name="connsiteX57" fmla="*/ 96413 w 608814"/>
                <a:gd name="connsiteY57" fmla="*/ 401131 h 585693"/>
                <a:gd name="connsiteX58" fmla="*/ 96413 w 608814"/>
                <a:gd name="connsiteY58" fmla="*/ 380787 h 585693"/>
                <a:gd name="connsiteX59" fmla="*/ 71806 w 608814"/>
                <a:gd name="connsiteY59" fmla="*/ 366150 h 585693"/>
                <a:gd name="connsiteX60" fmla="*/ 53742 w 608814"/>
                <a:gd name="connsiteY60" fmla="*/ 376552 h 585693"/>
                <a:gd name="connsiteX61" fmla="*/ 38719 w 608814"/>
                <a:gd name="connsiteY61" fmla="*/ 378577 h 585693"/>
                <a:gd name="connsiteX62" fmla="*/ 26738 w 608814"/>
                <a:gd name="connsiteY62" fmla="*/ 369372 h 585693"/>
                <a:gd name="connsiteX63" fmla="*/ 2683 w 608814"/>
                <a:gd name="connsiteY63" fmla="*/ 327764 h 585693"/>
                <a:gd name="connsiteX64" fmla="*/ 9872 w 608814"/>
                <a:gd name="connsiteY64" fmla="*/ 300700 h 585693"/>
                <a:gd name="connsiteX65" fmla="*/ 28120 w 608814"/>
                <a:gd name="connsiteY65" fmla="*/ 290206 h 585693"/>
                <a:gd name="connsiteX66" fmla="*/ 26645 w 608814"/>
                <a:gd name="connsiteY66" fmla="*/ 276122 h 585693"/>
                <a:gd name="connsiteX67" fmla="*/ 28120 w 608814"/>
                <a:gd name="connsiteY67" fmla="*/ 262038 h 585693"/>
                <a:gd name="connsiteX68" fmla="*/ 9872 w 608814"/>
                <a:gd name="connsiteY68" fmla="*/ 251544 h 585693"/>
                <a:gd name="connsiteX69" fmla="*/ 2683 w 608814"/>
                <a:gd name="connsiteY69" fmla="*/ 224572 h 585693"/>
                <a:gd name="connsiteX70" fmla="*/ 26738 w 608814"/>
                <a:gd name="connsiteY70" fmla="*/ 182964 h 585693"/>
                <a:gd name="connsiteX71" fmla="*/ 38719 w 608814"/>
                <a:gd name="connsiteY71" fmla="*/ 173759 h 585693"/>
                <a:gd name="connsiteX72" fmla="*/ 53742 w 608814"/>
                <a:gd name="connsiteY72" fmla="*/ 175692 h 585693"/>
                <a:gd name="connsiteX73" fmla="*/ 71806 w 608814"/>
                <a:gd name="connsiteY73" fmla="*/ 186094 h 585693"/>
                <a:gd name="connsiteX74" fmla="*/ 96413 w 608814"/>
                <a:gd name="connsiteY74" fmla="*/ 171457 h 585693"/>
                <a:gd name="connsiteX75" fmla="*/ 96413 w 608814"/>
                <a:gd name="connsiteY75" fmla="*/ 151113 h 585693"/>
                <a:gd name="connsiteX76" fmla="*/ 116229 w 608814"/>
                <a:gd name="connsiteY76" fmla="*/ 131322 h 585693"/>
                <a:gd name="connsiteX77" fmla="*/ 445756 w 608814"/>
                <a:gd name="connsiteY77" fmla="*/ 83476 h 585693"/>
                <a:gd name="connsiteX78" fmla="*/ 414140 w 608814"/>
                <a:gd name="connsiteY78" fmla="*/ 115044 h 585693"/>
                <a:gd name="connsiteX79" fmla="*/ 445756 w 608814"/>
                <a:gd name="connsiteY79" fmla="*/ 146520 h 585693"/>
                <a:gd name="connsiteX80" fmla="*/ 477371 w 608814"/>
                <a:gd name="connsiteY80" fmla="*/ 115044 h 585693"/>
                <a:gd name="connsiteX81" fmla="*/ 445756 w 608814"/>
                <a:gd name="connsiteY81" fmla="*/ 83476 h 585693"/>
                <a:gd name="connsiteX82" fmla="*/ 426676 w 608814"/>
                <a:gd name="connsiteY82" fmla="*/ 0 h 585693"/>
                <a:gd name="connsiteX83" fmla="*/ 464835 w 608814"/>
                <a:gd name="connsiteY83" fmla="*/ 0 h 585693"/>
                <a:gd name="connsiteX84" fmla="*/ 480597 w 608814"/>
                <a:gd name="connsiteY84" fmla="*/ 15738 h 585693"/>
                <a:gd name="connsiteX85" fmla="*/ 480597 w 608814"/>
                <a:gd name="connsiteY85" fmla="*/ 31936 h 585693"/>
                <a:gd name="connsiteX86" fmla="*/ 500138 w 608814"/>
                <a:gd name="connsiteY86" fmla="*/ 43533 h 585693"/>
                <a:gd name="connsiteX87" fmla="*/ 514425 w 608814"/>
                <a:gd name="connsiteY87" fmla="*/ 35249 h 585693"/>
                <a:gd name="connsiteX88" fmla="*/ 535901 w 608814"/>
                <a:gd name="connsiteY88" fmla="*/ 40956 h 585693"/>
                <a:gd name="connsiteX89" fmla="*/ 554981 w 608814"/>
                <a:gd name="connsiteY89" fmla="*/ 73996 h 585693"/>
                <a:gd name="connsiteX90" fmla="*/ 556640 w 608814"/>
                <a:gd name="connsiteY90" fmla="*/ 85961 h 585693"/>
                <a:gd name="connsiteX91" fmla="*/ 549266 w 608814"/>
                <a:gd name="connsiteY91" fmla="*/ 95440 h 585693"/>
                <a:gd name="connsiteX92" fmla="*/ 534887 w 608814"/>
                <a:gd name="connsiteY92" fmla="*/ 103815 h 585693"/>
                <a:gd name="connsiteX93" fmla="*/ 535993 w 608814"/>
                <a:gd name="connsiteY93" fmla="*/ 115044 h 585693"/>
                <a:gd name="connsiteX94" fmla="*/ 535717 w 608814"/>
                <a:gd name="connsiteY94" fmla="*/ 117621 h 585693"/>
                <a:gd name="connsiteX95" fmla="*/ 521153 w 608814"/>
                <a:gd name="connsiteY95" fmla="*/ 117621 h 585693"/>
                <a:gd name="connsiteX96" fmla="*/ 466126 w 608814"/>
                <a:gd name="connsiteY96" fmla="*/ 172565 h 585693"/>
                <a:gd name="connsiteX97" fmla="*/ 466126 w 608814"/>
                <a:gd name="connsiteY97" fmla="*/ 229719 h 585693"/>
                <a:gd name="connsiteX98" fmla="*/ 466126 w 608814"/>
                <a:gd name="connsiteY98" fmla="*/ 242604 h 585693"/>
                <a:gd name="connsiteX99" fmla="*/ 453590 w 608814"/>
                <a:gd name="connsiteY99" fmla="*/ 229995 h 585693"/>
                <a:gd name="connsiteX100" fmla="*/ 421330 w 608814"/>
                <a:gd name="connsiteY100" fmla="*/ 219319 h 585693"/>
                <a:gd name="connsiteX101" fmla="*/ 411928 w 608814"/>
                <a:gd name="connsiteY101" fmla="*/ 219319 h 585693"/>
                <a:gd name="connsiteX102" fmla="*/ 410914 w 608814"/>
                <a:gd name="connsiteY102" fmla="*/ 214257 h 585693"/>
                <a:gd name="connsiteX103" fmla="*/ 410914 w 608814"/>
                <a:gd name="connsiteY103" fmla="*/ 198059 h 585693"/>
                <a:gd name="connsiteX104" fmla="*/ 391373 w 608814"/>
                <a:gd name="connsiteY104" fmla="*/ 186463 h 585693"/>
                <a:gd name="connsiteX105" fmla="*/ 377086 w 608814"/>
                <a:gd name="connsiteY105" fmla="*/ 194746 h 585693"/>
                <a:gd name="connsiteX106" fmla="*/ 365104 w 608814"/>
                <a:gd name="connsiteY106" fmla="*/ 196310 h 585693"/>
                <a:gd name="connsiteX107" fmla="*/ 355610 w 608814"/>
                <a:gd name="connsiteY107" fmla="*/ 189040 h 585693"/>
                <a:gd name="connsiteX108" fmla="*/ 336530 w 608814"/>
                <a:gd name="connsiteY108" fmla="*/ 155999 h 585693"/>
                <a:gd name="connsiteX109" fmla="*/ 342245 w 608814"/>
                <a:gd name="connsiteY109" fmla="*/ 134463 h 585693"/>
                <a:gd name="connsiteX110" fmla="*/ 356716 w 608814"/>
                <a:gd name="connsiteY110" fmla="*/ 126180 h 585693"/>
                <a:gd name="connsiteX111" fmla="*/ 355518 w 608814"/>
                <a:gd name="connsiteY111" fmla="*/ 115044 h 585693"/>
                <a:gd name="connsiteX112" fmla="*/ 356716 w 608814"/>
                <a:gd name="connsiteY112" fmla="*/ 103815 h 585693"/>
                <a:gd name="connsiteX113" fmla="*/ 342245 w 608814"/>
                <a:gd name="connsiteY113" fmla="*/ 95440 h 585693"/>
                <a:gd name="connsiteX114" fmla="*/ 336530 w 608814"/>
                <a:gd name="connsiteY114" fmla="*/ 73996 h 585693"/>
                <a:gd name="connsiteX115" fmla="*/ 355610 w 608814"/>
                <a:gd name="connsiteY115" fmla="*/ 40956 h 585693"/>
                <a:gd name="connsiteX116" fmla="*/ 365104 w 608814"/>
                <a:gd name="connsiteY116" fmla="*/ 33685 h 585693"/>
                <a:gd name="connsiteX117" fmla="*/ 377086 w 608814"/>
                <a:gd name="connsiteY117" fmla="*/ 35249 h 585693"/>
                <a:gd name="connsiteX118" fmla="*/ 391373 w 608814"/>
                <a:gd name="connsiteY118" fmla="*/ 43533 h 585693"/>
                <a:gd name="connsiteX119" fmla="*/ 410914 w 608814"/>
                <a:gd name="connsiteY119" fmla="*/ 31936 h 585693"/>
                <a:gd name="connsiteX120" fmla="*/ 410914 w 608814"/>
                <a:gd name="connsiteY120" fmla="*/ 15738 h 585693"/>
                <a:gd name="connsiteX121" fmla="*/ 426676 w 608814"/>
                <a:gd name="connsiteY121" fmla="*/ 0 h 58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08814" h="585693">
                  <a:moveTo>
                    <a:pt x="195114" y="351627"/>
                  </a:moveTo>
                  <a:lnTo>
                    <a:pt x="258290" y="351627"/>
                  </a:lnTo>
                  <a:cubicBezTo>
                    <a:pt x="271848" y="351627"/>
                    <a:pt x="282731" y="362580"/>
                    <a:pt x="282731" y="376018"/>
                  </a:cubicBezTo>
                  <a:lnTo>
                    <a:pt x="282731" y="561210"/>
                  </a:lnTo>
                  <a:cubicBezTo>
                    <a:pt x="282731" y="574740"/>
                    <a:pt x="271848" y="585693"/>
                    <a:pt x="258290" y="585693"/>
                  </a:cubicBezTo>
                  <a:lnTo>
                    <a:pt x="195114" y="585693"/>
                  </a:lnTo>
                  <a:cubicBezTo>
                    <a:pt x="181556" y="585693"/>
                    <a:pt x="170673" y="574740"/>
                    <a:pt x="170673" y="561210"/>
                  </a:cubicBezTo>
                  <a:lnTo>
                    <a:pt x="170673" y="376018"/>
                  </a:lnTo>
                  <a:cubicBezTo>
                    <a:pt x="170673" y="362580"/>
                    <a:pt x="181556" y="351627"/>
                    <a:pt x="195114" y="351627"/>
                  </a:cubicBezTo>
                  <a:close/>
                  <a:moveTo>
                    <a:pt x="358100" y="249872"/>
                  </a:moveTo>
                  <a:lnTo>
                    <a:pt x="421316" y="249872"/>
                  </a:lnTo>
                  <a:cubicBezTo>
                    <a:pt x="434771" y="249872"/>
                    <a:pt x="445737" y="260735"/>
                    <a:pt x="445737" y="274267"/>
                  </a:cubicBezTo>
                  <a:lnTo>
                    <a:pt x="445737" y="561206"/>
                  </a:lnTo>
                  <a:cubicBezTo>
                    <a:pt x="445737" y="574738"/>
                    <a:pt x="434771" y="585693"/>
                    <a:pt x="421316" y="585693"/>
                  </a:cubicBezTo>
                  <a:lnTo>
                    <a:pt x="358100" y="585693"/>
                  </a:lnTo>
                  <a:cubicBezTo>
                    <a:pt x="344645" y="585693"/>
                    <a:pt x="333679" y="574738"/>
                    <a:pt x="333679" y="561206"/>
                  </a:cubicBezTo>
                  <a:lnTo>
                    <a:pt x="333679" y="274267"/>
                  </a:lnTo>
                  <a:cubicBezTo>
                    <a:pt x="333679" y="260735"/>
                    <a:pt x="344645" y="249872"/>
                    <a:pt x="358100" y="249872"/>
                  </a:cubicBezTo>
                  <a:close/>
                  <a:moveTo>
                    <a:pt x="140260" y="224680"/>
                  </a:moveTo>
                  <a:cubicBezTo>
                    <a:pt x="168749" y="224680"/>
                    <a:pt x="191844" y="247711"/>
                    <a:pt x="191844" y="276122"/>
                  </a:cubicBezTo>
                  <a:cubicBezTo>
                    <a:pt x="191844" y="304533"/>
                    <a:pt x="168749" y="327564"/>
                    <a:pt x="140260" y="327564"/>
                  </a:cubicBezTo>
                  <a:cubicBezTo>
                    <a:pt x="111771" y="327564"/>
                    <a:pt x="88676" y="304533"/>
                    <a:pt x="88676" y="276122"/>
                  </a:cubicBezTo>
                  <a:cubicBezTo>
                    <a:pt x="88676" y="247711"/>
                    <a:pt x="111771" y="224680"/>
                    <a:pt x="140260" y="224680"/>
                  </a:cubicBezTo>
                  <a:close/>
                  <a:moveTo>
                    <a:pt x="521177" y="148117"/>
                  </a:moveTo>
                  <a:lnTo>
                    <a:pt x="584301" y="148117"/>
                  </a:lnTo>
                  <a:cubicBezTo>
                    <a:pt x="597848" y="148117"/>
                    <a:pt x="608814" y="159070"/>
                    <a:pt x="608814" y="172601"/>
                  </a:cubicBezTo>
                  <a:lnTo>
                    <a:pt x="608814" y="561209"/>
                  </a:lnTo>
                  <a:cubicBezTo>
                    <a:pt x="608814" y="574740"/>
                    <a:pt x="597848" y="585693"/>
                    <a:pt x="584301" y="585693"/>
                  </a:cubicBezTo>
                  <a:lnTo>
                    <a:pt x="521177" y="585693"/>
                  </a:lnTo>
                  <a:cubicBezTo>
                    <a:pt x="507722" y="585693"/>
                    <a:pt x="496756" y="574740"/>
                    <a:pt x="496756" y="561209"/>
                  </a:cubicBezTo>
                  <a:lnTo>
                    <a:pt x="496756" y="172601"/>
                  </a:lnTo>
                  <a:cubicBezTo>
                    <a:pt x="496756" y="159070"/>
                    <a:pt x="507722" y="148117"/>
                    <a:pt x="521177" y="148117"/>
                  </a:cubicBezTo>
                  <a:close/>
                  <a:moveTo>
                    <a:pt x="116229" y="131322"/>
                  </a:moveTo>
                  <a:lnTo>
                    <a:pt x="164246" y="131322"/>
                  </a:lnTo>
                  <a:cubicBezTo>
                    <a:pt x="175214" y="131322"/>
                    <a:pt x="184061" y="140159"/>
                    <a:pt x="184061" y="151113"/>
                  </a:cubicBezTo>
                  <a:lnTo>
                    <a:pt x="184061" y="171457"/>
                  </a:lnTo>
                  <a:cubicBezTo>
                    <a:pt x="193001" y="175231"/>
                    <a:pt x="201019" y="180386"/>
                    <a:pt x="208669" y="186094"/>
                  </a:cubicBezTo>
                  <a:lnTo>
                    <a:pt x="226641" y="175692"/>
                  </a:lnTo>
                  <a:cubicBezTo>
                    <a:pt x="236134" y="170261"/>
                    <a:pt x="248300" y="173482"/>
                    <a:pt x="253737" y="182964"/>
                  </a:cubicBezTo>
                  <a:lnTo>
                    <a:pt x="277792" y="224572"/>
                  </a:lnTo>
                  <a:cubicBezTo>
                    <a:pt x="280465" y="229083"/>
                    <a:pt x="281110" y="234514"/>
                    <a:pt x="279727" y="239577"/>
                  </a:cubicBezTo>
                  <a:cubicBezTo>
                    <a:pt x="278437" y="244640"/>
                    <a:pt x="275119" y="248966"/>
                    <a:pt x="270511" y="251544"/>
                  </a:cubicBezTo>
                  <a:lnTo>
                    <a:pt x="252355" y="262038"/>
                  </a:lnTo>
                  <a:cubicBezTo>
                    <a:pt x="253000" y="266733"/>
                    <a:pt x="253829" y="271335"/>
                    <a:pt x="253829" y="276122"/>
                  </a:cubicBezTo>
                  <a:cubicBezTo>
                    <a:pt x="253829" y="281001"/>
                    <a:pt x="253000" y="285604"/>
                    <a:pt x="252355" y="290206"/>
                  </a:cubicBezTo>
                  <a:lnTo>
                    <a:pt x="270511" y="300700"/>
                  </a:lnTo>
                  <a:cubicBezTo>
                    <a:pt x="279174" y="305671"/>
                    <a:pt x="282308" y="316165"/>
                    <a:pt x="278714" y="325094"/>
                  </a:cubicBezTo>
                  <a:cubicBezTo>
                    <a:pt x="272354" y="322609"/>
                    <a:pt x="265442" y="321136"/>
                    <a:pt x="258253" y="321136"/>
                  </a:cubicBezTo>
                  <a:lnTo>
                    <a:pt x="195858" y="321136"/>
                  </a:lnTo>
                  <a:cubicBezTo>
                    <a:pt x="205904" y="308709"/>
                    <a:pt x="212171" y="293244"/>
                    <a:pt x="212171" y="276122"/>
                  </a:cubicBezTo>
                  <a:cubicBezTo>
                    <a:pt x="212171" y="236539"/>
                    <a:pt x="179914" y="204320"/>
                    <a:pt x="140191" y="204320"/>
                  </a:cubicBezTo>
                  <a:cubicBezTo>
                    <a:pt x="100561" y="204320"/>
                    <a:pt x="68304" y="236539"/>
                    <a:pt x="68304" y="276122"/>
                  </a:cubicBezTo>
                  <a:cubicBezTo>
                    <a:pt x="68304" y="315797"/>
                    <a:pt x="100561" y="348016"/>
                    <a:pt x="140191" y="348016"/>
                  </a:cubicBezTo>
                  <a:cubicBezTo>
                    <a:pt x="143048" y="348016"/>
                    <a:pt x="145721" y="347463"/>
                    <a:pt x="148486" y="347095"/>
                  </a:cubicBezTo>
                  <a:cubicBezTo>
                    <a:pt x="143233" y="355564"/>
                    <a:pt x="140099" y="365414"/>
                    <a:pt x="140099" y="376000"/>
                  </a:cubicBezTo>
                  <a:lnTo>
                    <a:pt x="140099" y="420922"/>
                  </a:lnTo>
                  <a:lnTo>
                    <a:pt x="116229" y="420922"/>
                  </a:lnTo>
                  <a:cubicBezTo>
                    <a:pt x="105261" y="420922"/>
                    <a:pt x="96413" y="412085"/>
                    <a:pt x="96413" y="401131"/>
                  </a:cubicBezTo>
                  <a:lnTo>
                    <a:pt x="96413" y="380787"/>
                  </a:lnTo>
                  <a:cubicBezTo>
                    <a:pt x="87474" y="377013"/>
                    <a:pt x="79455" y="371950"/>
                    <a:pt x="71806" y="366150"/>
                  </a:cubicBezTo>
                  <a:lnTo>
                    <a:pt x="53742" y="376552"/>
                  </a:lnTo>
                  <a:cubicBezTo>
                    <a:pt x="49226" y="379222"/>
                    <a:pt x="43788" y="379866"/>
                    <a:pt x="38719" y="378577"/>
                  </a:cubicBezTo>
                  <a:cubicBezTo>
                    <a:pt x="33650" y="377197"/>
                    <a:pt x="29318" y="373883"/>
                    <a:pt x="26738" y="369372"/>
                  </a:cubicBezTo>
                  <a:lnTo>
                    <a:pt x="2683" y="327764"/>
                  </a:lnTo>
                  <a:cubicBezTo>
                    <a:pt x="-2847" y="318282"/>
                    <a:pt x="471" y="306131"/>
                    <a:pt x="9872" y="300700"/>
                  </a:cubicBezTo>
                  <a:lnTo>
                    <a:pt x="28120" y="290206"/>
                  </a:lnTo>
                  <a:cubicBezTo>
                    <a:pt x="27475" y="285604"/>
                    <a:pt x="26645" y="281001"/>
                    <a:pt x="26645" y="276122"/>
                  </a:cubicBezTo>
                  <a:cubicBezTo>
                    <a:pt x="26645" y="271335"/>
                    <a:pt x="27475" y="266733"/>
                    <a:pt x="28120" y="262038"/>
                  </a:cubicBezTo>
                  <a:lnTo>
                    <a:pt x="9872" y="251544"/>
                  </a:lnTo>
                  <a:cubicBezTo>
                    <a:pt x="471" y="246113"/>
                    <a:pt x="-2847" y="233962"/>
                    <a:pt x="2683" y="224572"/>
                  </a:cubicBezTo>
                  <a:lnTo>
                    <a:pt x="26738" y="182964"/>
                  </a:lnTo>
                  <a:cubicBezTo>
                    <a:pt x="29318" y="178361"/>
                    <a:pt x="33650" y="175139"/>
                    <a:pt x="38719" y="173759"/>
                  </a:cubicBezTo>
                  <a:cubicBezTo>
                    <a:pt x="43788" y="172378"/>
                    <a:pt x="49226" y="173114"/>
                    <a:pt x="53742" y="175692"/>
                  </a:cubicBezTo>
                  <a:lnTo>
                    <a:pt x="71806" y="186094"/>
                  </a:lnTo>
                  <a:cubicBezTo>
                    <a:pt x="79455" y="180386"/>
                    <a:pt x="87474" y="175231"/>
                    <a:pt x="96413" y="171457"/>
                  </a:cubicBezTo>
                  <a:lnTo>
                    <a:pt x="96413" y="151113"/>
                  </a:lnTo>
                  <a:cubicBezTo>
                    <a:pt x="96413" y="140159"/>
                    <a:pt x="105261" y="131322"/>
                    <a:pt x="116229" y="131322"/>
                  </a:cubicBezTo>
                  <a:close/>
                  <a:moveTo>
                    <a:pt x="445756" y="83476"/>
                  </a:moveTo>
                  <a:cubicBezTo>
                    <a:pt x="428335" y="83476"/>
                    <a:pt x="414140" y="97557"/>
                    <a:pt x="414140" y="115044"/>
                  </a:cubicBezTo>
                  <a:cubicBezTo>
                    <a:pt x="414140" y="132438"/>
                    <a:pt x="428335" y="146520"/>
                    <a:pt x="445756" y="146520"/>
                  </a:cubicBezTo>
                  <a:cubicBezTo>
                    <a:pt x="463176" y="146520"/>
                    <a:pt x="477371" y="132438"/>
                    <a:pt x="477371" y="115044"/>
                  </a:cubicBezTo>
                  <a:cubicBezTo>
                    <a:pt x="477371" y="97557"/>
                    <a:pt x="463176" y="83476"/>
                    <a:pt x="445756" y="83476"/>
                  </a:cubicBezTo>
                  <a:close/>
                  <a:moveTo>
                    <a:pt x="426676" y="0"/>
                  </a:moveTo>
                  <a:lnTo>
                    <a:pt x="464835" y="0"/>
                  </a:lnTo>
                  <a:cubicBezTo>
                    <a:pt x="473500" y="0"/>
                    <a:pt x="480597" y="7087"/>
                    <a:pt x="480597" y="15738"/>
                  </a:cubicBezTo>
                  <a:lnTo>
                    <a:pt x="480597" y="31936"/>
                  </a:lnTo>
                  <a:cubicBezTo>
                    <a:pt x="487694" y="34881"/>
                    <a:pt x="494054" y="38931"/>
                    <a:pt x="500138" y="43533"/>
                  </a:cubicBezTo>
                  <a:lnTo>
                    <a:pt x="514425" y="35249"/>
                  </a:lnTo>
                  <a:cubicBezTo>
                    <a:pt x="521983" y="30924"/>
                    <a:pt x="531569" y="33501"/>
                    <a:pt x="535901" y="40956"/>
                  </a:cubicBezTo>
                  <a:lnTo>
                    <a:pt x="554981" y="73996"/>
                  </a:lnTo>
                  <a:cubicBezTo>
                    <a:pt x="557101" y="77585"/>
                    <a:pt x="557654" y="81911"/>
                    <a:pt x="556640" y="85961"/>
                  </a:cubicBezTo>
                  <a:cubicBezTo>
                    <a:pt x="555534" y="89918"/>
                    <a:pt x="552861" y="93415"/>
                    <a:pt x="549266" y="95440"/>
                  </a:cubicBezTo>
                  <a:lnTo>
                    <a:pt x="534887" y="103815"/>
                  </a:lnTo>
                  <a:cubicBezTo>
                    <a:pt x="535348" y="107497"/>
                    <a:pt x="535993" y="111178"/>
                    <a:pt x="535993" y="115044"/>
                  </a:cubicBezTo>
                  <a:cubicBezTo>
                    <a:pt x="535993" y="115872"/>
                    <a:pt x="535809" y="116700"/>
                    <a:pt x="535717" y="117621"/>
                  </a:cubicBezTo>
                  <a:lnTo>
                    <a:pt x="521153" y="117621"/>
                  </a:lnTo>
                  <a:cubicBezTo>
                    <a:pt x="490828" y="117621"/>
                    <a:pt x="466126" y="142286"/>
                    <a:pt x="466126" y="172565"/>
                  </a:cubicBezTo>
                  <a:lnTo>
                    <a:pt x="466126" y="229719"/>
                  </a:lnTo>
                  <a:lnTo>
                    <a:pt x="466126" y="242604"/>
                  </a:lnTo>
                  <a:cubicBezTo>
                    <a:pt x="462715" y="237726"/>
                    <a:pt x="458383" y="233493"/>
                    <a:pt x="453590" y="229995"/>
                  </a:cubicBezTo>
                  <a:cubicBezTo>
                    <a:pt x="444465" y="223369"/>
                    <a:pt x="433404" y="219319"/>
                    <a:pt x="421330" y="219319"/>
                  </a:cubicBezTo>
                  <a:lnTo>
                    <a:pt x="411928" y="219319"/>
                  </a:lnTo>
                  <a:cubicBezTo>
                    <a:pt x="411375" y="217755"/>
                    <a:pt x="410914" y="216098"/>
                    <a:pt x="410914" y="214257"/>
                  </a:cubicBezTo>
                  <a:lnTo>
                    <a:pt x="410914" y="198059"/>
                  </a:lnTo>
                  <a:cubicBezTo>
                    <a:pt x="403817" y="195114"/>
                    <a:pt x="397457" y="191064"/>
                    <a:pt x="391373" y="186463"/>
                  </a:cubicBezTo>
                  <a:lnTo>
                    <a:pt x="377086" y="194746"/>
                  </a:lnTo>
                  <a:cubicBezTo>
                    <a:pt x="373492" y="196863"/>
                    <a:pt x="369160" y="197415"/>
                    <a:pt x="365104" y="196310"/>
                  </a:cubicBezTo>
                  <a:cubicBezTo>
                    <a:pt x="361140" y="195206"/>
                    <a:pt x="357638" y="192629"/>
                    <a:pt x="355610" y="189040"/>
                  </a:cubicBezTo>
                  <a:lnTo>
                    <a:pt x="336530" y="155999"/>
                  </a:lnTo>
                  <a:cubicBezTo>
                    <a:pt x="332198" y="148452"/>
                    <a:pt x="334687" y="138881"/>
                    <a:pt x="342245" y="134463"/>
                  </a:cubicBezTo>
                  <a:lnTo>
                    <a:pt x="356716" y="126180"/>
                  </a:lnTo>
                  <a:cubicBezTo>
                    <a:pt x="356163" y="122498"/>
                    <a:pt x="355518" y="118817"/>
                    <a:pt x="355518" y="115044"/>
                  </a:cubicBezTo>
                  <a:cubicBezTo>
                    <a:pt x="355518" y="111178"/>
                    <a:pt x="356163" y="107497"/>
                    <a:pt x="356716" y="103815"/>
                  </a:cubicBezTo>
                  <a:lnTo>
                    <a:pt x="342245" y="95440"/>
                  </a:lnTo>
                  <a:cubicBezTo>
                    <a:pt x="334687" y="91115"/>
                    <a:pt x="332198" y="81543"/>
                    <a:pt x="336530" y="73996"/>
                  </a:cubicBezTo>
                  <a:lnTo>
                    <a:pt x="355610" y="40956"/>
                  </a:lnTo>
                  <a:cubicBezTo>
                    <a:pt x="357638" y="37366"/>
                    <a:pt x="361140" y="34789"/>
                    <a:pt x="365104" y="33685"/>
                  </a:cubicBezTo>
                  <a:cubicBezTo>
                    <a:pt x="369160" y="32580"/>
                    <a:pt x="373492" y="33133"/>
                    <a:pt x="377086" y="35249"/>
                  </a:cubicBezTo>
                  <a:lnTo>
                    <a:pt x="391373" y="43533"/>
                  </a:lnTo>
                  <a:cubicBezTo>
                    <a:pt x="397457" y="38931"/>
                    <a:pt x="403817" y="34881"/>
                    <a:pt x="410914" y="31936"/>
                  </a:cubicBezTo>
                  <a:lnTo>
                    <a:pt x="410914" y="15738"/>
                  </a:lnTo>
                  <a:cubicBezTo>
                    <a:pt x="410914" y="7087"/>
                    <a:pt x="418011" y="0"/>
                    <a:pt x="426676" y="0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</p:sp>
        <p:grpSp>
          <p:nvGrpSpPr>
            <p:cNvPr id="15" name="îṧľïdè"/>
            <p:cNvGrpSpPr/>
            <p:nvPr/>
          </p:nvGrpSpPr>
          <p:grpSpPr>
            <a:xfrm>
              <a:off x="6088120" y="2020596"/>
              <a:ext cx="1267729" cy="1434583"/>
              <a:chOff x="6088120" y="2020596"/>
              <a:chExt cx="1267729" cy="1434583"/>
            </a:xfrm>
          </p:grpSpPr>
          <p:sp>
            <p:nvSpPr>
              <p:cNvPr id="26" name="ïŝ1ïḋe"/>
              <p:cNvSpPr/>
              <p:nvPr/>
            </p:nvSpPr>
            <p:spPr>
              <a:xfrm>
                <a:off x="6118142" y="2412943"/>
                <a:ext cx="592454" cy="648228"/>
              </a:xfrm>
              <a:prstGeom prst="rect">
                <a:avLst/>
              </a:prstGeom>
              <a:solidFill>
                <a:srgbClr val="D3381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0000" tIns="46800" rIns="90000" bIns="46800" numCol="1" anchor="ctr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 sz="3200" cap="none">
                    <a:solidFill>
                      <a:srgbClr val="FFFFFF"/>
                    </a:solidFill>
                  </a:defRPr>
                </a:pPr>
                <a:r>
                  <a:rPr lang="en-US" altLang="zh-CN" sz="2800" b="1" dirty="0">
                    <a:latin typeface="微软雅黑" panose="020B0503020204020204" charset="-122"/>
                    <a:ea typeface="微软雅黑" panose="020B0503020204020204" charset="-122"/>
                  </a:rPr>
                  <a:t>2</a:t>
                </a:r>
                <a:endParaRPr sz="2800" b="1" dirty="0"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" name="îṧḷïďé"/>
              <p:cNvSpPr/>
              <p:nvPr/>
            </p:nvSpPr>
            <p:spPr>
              <a:xfrm>
                <a:off x="6088120" y="2020596"/>
                <a:ext cx="1267729" cy="14329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5" extrusionOk="0">
                    <a:moveTo>
                      <a:pt x="9959" y="21394"/>
                    </a:moveTo>
                    <a:lnTo>
                      <a:pt x="894" y="16867"/>
                    </a:lnTo>
                    <a:cubicBezTo>
                      <a:pt x="639" y="16746"/>
                      <a:pt x="423" y="16570"/>
                      <a:pt x="267" y="16355"/>
                    </a:cubicBezTo>
                    <a:cubicBezTo>
                      <a:pt x="112" y="16144"/>
                      <a:pt x="21" y="15901"/>
                      <a:pt x="0" y="15650"/>
                    </a:cubicBezTo>
                    <a:lnTo>
                      <a:pt x="0" y="15204"/>
                    </a:lnTo>
                    <a:lnTo>
                      <a:pt x="4900" y="15204"/>
                    </a:lnTo>
                    <a:cubicBezTo>
                      <a:pt x="7542" y="14971"/>
                      <a:pt x="9522" y="12961"/>
                      <a:pt x="9421" y="10615"/>
                    </a:cubicBezTo>
                    <a:cubicBezTo>
                      <a:pt x="9326" y="8405"/>
                      <a:pt x="7391" y="6600"/>
                      <a:pt x="4900" y="6397"/>
                    </a:cubicBezTo>
                    <a:lnTo>
                      <a:pt x="27" y="6397"/>
                    </a:lnTo>
                    <a:lnTo>
                      <a:pt x="27" y="5923"/>
                    </a:lnTo>
                    <a:cubicBezTo>
                      <a:pt x="85" y="5665"/>
                      <a:pt x="211" y="5422"/>
                      <a:pt x="397" y="5217"/>
                    </a:cubicBezTo>
                    <a:cubicBezTo>
                      <a:pt x="575" y="5018"/>
                      <a:pt x="804" y="4859"/>
                      <a:pt x="1063" y="4752"/>
                    </a:cubicBezTo>
                    <a:lnTo>
                      <a:pt x="10162" y="171"/>
                    </a:lnTo>
                    <a:cubicBezTo>
                      <a:pt x="10359" y="70"/>
                      <a:pt x="10581" y="12"/>
                      <a:pt x="10809" y="2"/>
                    </a:cubicBezTo>
                    <a:cubicBezTo>
                      <a:pt x="11087" y="-11"/>
                      <a:pt x="11364" y="48"/>
                      <a:pt x="11606" y="171"/>
                    </a:cubicBezTo>
                    <a:lnTo>
                      <a:pt x="20633" y="4823"/>
                    </a:lnTo>
                    <a:cubicBezTo>
                      <a:pt x="20937" y="4962"/>
                      <a:pt x="21189" y="5176"/>
                      <a:pt x="21361" y="5438"/>
                    </a:cubicBezTo>
                    <a:cubicBezTo>
                      <a:pt x="21505" y="5658"/>
                      <a:pt x="21587" y="5906"/>
                      <a:pt x="21600" y="6161"/>
                    </a:cubicBezTo>
                    <a:lnTo>
                      <a:pt x="21600" y="15566"/>
                    </a:lnTo>
                    <a:cubicBezTo>
                      <a:pt x="21586" y="15801"/>
                      <a:pt x="21504" y="16029"/>
                      <a:pt x="21364" y="16228"/>
                    </a:cubicBezTo>
                    <a:cubicBezTo>
                      <a:pt x="21201" y="16460"/>
                      <a:pt x="20966" y="16645"/>
                      <a:pt x="20686" y="16760"/>
                    </a:cubicBezTo>
                    <a:lnTo>
                      <a:pt x="11713" y="21383"/>
                    </a:lnTo>
                    <a:cubicBezTo>
                      <a:pt x="11433" y="21519"/>
                      <a:pt x="11119" y="21589"/>
                      <a:pt x="10800" y="21585"/>
                    </a:cubicBezTo>
                    <a:cubicBezTo>
                      <a:pt x="10506" y="21582"/>
                      <a:pt x="10218" y="21516"/>
                      <a:pt x="9959" y="213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 sz="3200" cap="none">
                    <a:solidFill>
                      <a:srgbClr val="000000"/>
                    </a:solidFill>
                  </a:defRPr>
                </a:pPr>
                <a:endParaRPr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8" name="iśḻîďe"/>
              <p:cNvSpPr/>
              <p:nvPr/>
            </p:nvSpPr>
            <p:spPr>
              <a:xfrm>
                <a:off x="6726814" y="2022710"/>
                <a:ext cx="628814" cy="14324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595" extrusionOk="0">
                    <a:moveTo>
                      <a:pt x="0" y="4"/>
                    </a:moveTo>
                    <a:lnTo>
                      <a:pt x="38" y="21595"/>
                    </a:lnTo>
                    <a:cubicBezTo>
                      <a:pt x="429" y="21576"/>
                      <a:pt x="813" y="21536"/>
                      <a:pt x="1181" y="21474"/>
                    </a:cubicBezTo>
                    <a:cubicBezTo>
                      <a:pt x="1609" y="21403"/>
                      <a:pt x="2011" y="21305"/>
                      <a:pt x="2374" y="21182"/>
                    </a:cubicBezTo>
                    <a:lnTo>
                      <a:pt x="19601" y="16781"/>
                    </a:lnTo>
                    <a:cubicBezTo>
                      <a:pt x="20180" y="16663"/>
                      <a:pt x="20673" y="16477"/>
                      <a:pt x="21025" y="16244"/>
                    </a:cubicBezTo>
                    <a:cubicBezTo>
                      <a:pt x="21401" y="15993"/>
                      <a:pt x="21600" y="15699"/>
                      <a:pt x="21595" y="15399"/>
                    </a:cubicBezTo>
                    <a:lnTo>
                      <a:pt x="21561" y="6225"/>
                    </a:lnTo>
                    <a:cubicBezTo>
                      <a:pt x="21577" y="5922"/>
                      <a:pt x="21395" y="5623"/>
                      <a:pt x="21034" y="5364"/>
                    </a:cubicBezTo>
                    <a:cubicBezTo>
                      <a:pt x="20684" y="5112"/>
                      <a:pt x="20180" y="4908"/>
                      <a:pt x="19579" y="4776"/>
                    </a:cubicBezTo>
                    <a:lnTo>
                      <a:pt x="1486" y="160"/>
                    </a:lnTo>
                    <a:cubicBezTo>
                      <a:pt x="1247" y="95"/>
                      <a:pt x="983" y="48"/>
                      <a:pt x="707" y="23"/>
                    </a:cubicBezTo>
                    <a:cubicBezTo>
                      <a:pt x="474" y="1"/>
                      <a:pt x="236" y="-5"/>
                      <a:pt x="0" y="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 sz="3200" cap="none">
                    <a:solidFill>
                      <a:srgbClr val="000000"/>
                    </a:solidFill>
                  </a:defRPr>
                </a:pPr>
                <a:endParaRPr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9" name="iṩļiḓe"/>
              <p:cNvSpPr/>
              <p:nvPr/>
            </p:nvSpPr>
            <p:spPr bwMode="auto">
              <a:xfrm>
                <a:off x="6835195" y="2533305"/>
                <a:ext cx="412051" cy="411279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</p:grpSp>
        <p:sp>
          <p:nvSpPr>
            <p:cNvPr id="16" name="ïş1idé"/>
            <p:cNvSpPr/>
            <p:nvPr/>
          </p:nvSpPr>
          <p:spPr bwMode="auto">
            <a:xfrm>
              <a:off x="7480230" y="4329431"/>
              <a:ext cx="412049" cy="396276"/>
            </a:xfrm>
            <a:custGeom>
              <a:avLst/>
              <a:gdLst>
                <a:gd name="connsiteX0" fmla="*/ 61288 w 609549"/>
                <a:gd name="connsiteY0" fmla="*/ 383285 h 586216"/>
                <a:gd name="connsiteX1" fmla="*/ 71162 w 609549"/>
                <a:gd name="connsiteY1" fmla="*/ 387101 h 586216"/>
                <a:gd name="connsiteX2" fmla="*/ 120018 w 609549"/>
                <a:gd name="connsiteY2" fmla="*/ 435892 h 586216"/>
                <a:gd name="connsiteX3" fmla="*/ 120018 w 609549"/>
                <a:gd name="connsiteY3" fmla="*/ 454200 h 586216"/>
                <a:gd name="connsiteX4" fmla="*/ 56639 w 609549"/>
                <a:gd name="connsiteY4" fmla="*/ 517543 h 586216"/>
                <a:gd name="connsiteX5" fmla="*/ 35592 w 609549"/>
                <a:gd name="connsiteY5" fmla="*/ 513644 h 586216"/>
                <a:gd name="connsiteX6" fmla="*/ 51877 w 609549"/>
                <a:gd name="connsiteY6" fmla="*/ 388099 h 586216"/>
                <a:gd name="connsiteX7" fmla="*/ 61288 w 609549"/>
                <a:gd name="connsiteY7" fmla="*/ 383285 h 586216"/>
                <a:gd name="connsiteX8" fmla="*/ 235245 w 609549"/>
                <a:gd name="connsiteY8" fmla="*/ 302810 h 586216"/>
                <a:gd name="connsiteX9" fmla="*/ 306042 w 609549"/>
                <a:gd name="connsiteY9" fmla="*/ 373466 h 586216"/>
                <a:gd name="connsiteX10" fmla="*/ 258717 w 609549"/>
                <a:gd name="connsiteY10" fmla="*/ 420680 h 586216"/>
                <a:gd name="connsiteX11" fmla="*/ 230246 w 609549"/>
                <a:gd name="connsiteY11" fmla="*/ 550152 h 586216"/>
                <a:gd name="connsiteX12" fmla="*/ 92223 w 609549"/>
                <a:gd name="connsiteY12" fmla="*/ 575305 h 586216"/>
                <a:gd name="connsiteX13" fmla="*/ 88748 w 609549"/>
                <a:gd name="connsiteY13" fmla="*/ 556143 h 586216"/>
                <a:gd name="connsiteX14" fmla="*/ 165115 w 609549"/>
                <a:gd name="connsiteY14" fmla="*/ 479877 h 586216"/>
                <a:gd name="connsiteX15" fmla="*/ 165115 w 609549"/>
                <a:gd name="connsiteY15" fmla="*/ 446308 h 586216"/>
                <a:gd name="connsiteX16" fmla="*/ 88700 w 609549"/>
                <a:gd name="connsiteY16" fmla="*/ 369995 h 586216"/>
                <a:gd name="connsiteX17" fmla="*/ 92128 w 609549"/>
                <a:gd name="connsiteY17" fmla="*/ 350976 h 586216"/>
                <a:gd name="connsiteX18" fmla="*/ 189111 w 609549"/>
                <a:gd name="connsiteY18" fmla="*/ 348884 h 586216"/>
                <a:gd name="connsiteX19" fmla="*/ 257958 w 609549"/>
                <a:gd name="connsiteY19" fmla="*/ 161679 h 586216"/>
                <a:gd name="connsiteX20" fmla="*/ 317251 w 609549"/>
                <a:gd name="connsiteY20" fmla="*/ 220879 h 586216"/>
                <a:gd name="connsiteX21" fmla="*/ 388070 w 609549"/>
                <a:gd name="connsiteY21" fmla="*/ 291586 h 586216"/>
                <a:gd name="connsiteX22" fmla="*/ 604906 w 609549"/>
                <a:gd name="connsiteY22" fmla="*/ 508130 h 586216"/>
                <a:gd name="connsiteX23" fmla="*/ 604906 w 609549"/>
                <a:gd name="connsiteY23" fmla="*/ 530526 h 586216"/>
                <a:gd name="connsiteX24" fmla="*/ 556567 w 609549"/>
                <a:gd name="connsiteY24" fmla="*/ 578789 h 586216"/>
                <a:gd name="connsiteX25" fmla="*/ 545327 w 609549"/>
                <a:gd name="connsiteY25" fmla="*/ 583449 h 586216"/>
                <a:gd name="connsiteX26" fmla="*/ 534135 w 609549"/>
                <a:gd name="connsiteY26" fmla="*/ 578789 h 586216"/>
                <a:gd name="connsiteX27" fmla="*/ 317251 w 609549"/>
                <a:gd name="connsiteY27" fmla="*/ 362293 h 586216"/>
                <a:gd name="connsiteX28" fmla="*/ 246481 w 609549"/>
                <a:gd name="connsiteY28" fmla="*/ 291586 h 586216"/>
                <a:gd name="connsiteX29" fmla="*/ 187140 w 609549"/>
                <a:gd name="connsiteY29" fmla="*/ 232339 h 586216"/>
                <a:gd name="connsiteX30" fmla="*/ 58606 w 609549"/>
                <a:gd name="connsiteY30" fmla="*/ 160814 h 586216"/>
                <a:gd name="connsiteX31" fmla="*/ 126401 w 609549"/>
                <a:gd name="connsiteY31" fmla="*/ 228498 h 586216"/>
                <a:gd name="connsiteX32" fmla="*/ 111975 w 609549"/>
                <a:gd name="connsiteY32" fmla="*/ 242899 h 586216"/>
                <a:gd name="connsiteX33" fmla="*/ 119307 w 609549"/>
                <a:gd name="connsiteY33" fmla="*/ 250219 h 586216"/>
                <a:gd name="connsiteX34" fmla="*/ 119307 w 609549"/>
                <a:gd name="connsiteY34" fmla="*/ 277692 h 586216"/>
                <a:gd name="connsiteX35" fmla="*/ 115641 w 609549"/>
                <a:gd name="connsiteY35" fmla="*/ 281352 h 586216"/>
                <a:gd name="connsiteX36" fmla="*/ 88123 w 609549"/>
                <a:gd name="connsiteY36" fmla="*/ 281352 h 586216"/>
                <a:gd name="connsiteX37" fmla="*/ 5712 w 609549"/>
                <a:gd name="connsiteY37" fmla="*/ 199029 h 586216"/>
                <a:gd name="connsiteX38" fmla="*/ 5712 w 609549"/>
                <a:gd name="connsiteY38" fmla="*/ 171604 h 586216"/>
                <a:gd name="connsiteX39" fmla="*/ 9378 w 609549"/>
                <a:gd name="connsiteY39" fmla="*/ 167944 h 586216"/>
                <a:gd name="connsiteX40" fmla="*/ 36849 w 609549"/>
                <a:gd name="connsiteY40" fmla="*/ 167944 h 586216"/>
                <a:gd name="connsiteX41" fmla="*/ 44180 w 609549"/>
                <a:gd name="connsiteY41" fmla="*/ 175264 h 586216"/>
                <a:gd name="connsiteX42" fmla="*/ 585775 w 609549"/>
                <a:gd name="connsiteY42" fmla="*/ 66370 h 586216"/>
                <a:gd name="connsiteX43" fmla="*/ 595263 w 609549"/>
                <a:gd name="connsiteY43" fmla="*/ 73839 h 586216"/>
                <a:gd name="connsiteX44" fmla="*/ 578978 w 609549"/>
                <a:gd name="connsiteY44" fmla="*/ 199341 h 586216"/>
                <a:gd name="connsiteX45" fmla="*/ 559693 w 609549"/>
                <a:gd name="connsiteY45" fmla="*/ 200387 h 586216"/>
                <a:gd name="connsiteX46" fmla="*/ 510789 w 609549"/>
                <a:gd name="connsiteY46" fmla="*/ 151612 h 586216"/>
                <a:gd name="connsiteX47" fmla="*/ 510789 w 609549"/>
                <a:gd name="connsiteY47" fmla="*/ 133262 h 586216"/>
                <a:gd name="connsiteX48" fmla="*/ 574216 w 609549"/>
                <a:gd name="connsiteY48" fmla="*/ 69988 h 586216"/>
                <a:gd name="connsiteX49" fmla="*/ 585775 w 609549"/>
                <a:gd name="connsiteY49" fmla="*/ 66370 h 586216"/>
                <a:gd name="connsiteX50" fmla="*/ 158702 w 609549"/>
                <a:gd name="connsiteY50" fmla="*/ 26758 h 586216"/>
                <a:gd name="connsiteX51" fmla="*/ 172463 w 609549"/>
                <a:gd name="connsiteY51" fmla="*/ 32464 h 586216"/>
                <a:gd name="connsiteX52" fmla="*/ 179701 w 609549"/>
                <a:gd name="connsiteY52" fmla="*/ 39691 h 586216"/>
                <a:gd name="connsiteX53" fmla="*/ 246935 w 609549"/>
                <a:gd name="connsiteY53" fmla="*/ 106831 h 586216"/>
                <a:gd name="connsiteX54" fmla="*/ 254886 w 609549"/>
                <a:gd name="connsiteY54" fmla="*/ 114819 h 586216"/>
                <a:gd name="connsiteX55" fmla="*/ 257600 w 609549"/>
                <a:gd name="connsiteY55" fmla="*/ 138879 h 586216"/>
                <a:gd name="connsiteX56" fmla="*/ 254886 w 609549"/>
                <a:gd name="connsiteY56" fmla="*/ 142255 h 586216"/>
                <a:gd name="connsiteX57" fmla="*/ 252315 w 609549"/>
                <a:gd name="connsiteY57" fmla="*/ 144823 h 586216"/>
                <a:gd name="connsiteX58" fmla="*/ 246696 w 609549"/>
                <a:gd name="connsiteY58" fmla="*/ 150434 h 586216"/>
                <a:gd name="connsiteX59" fmla="*/ 175892 w 609549"/>
                <a:gd name="connsiteY59" fmla="*/ 221140 h 586216"/>
                <a:gd name="connsiteX60" fmla="*/ 172463 w 609549"/>
                <a:gd name="connsiteY60" fmla="*/ 224611 h 586216"/>
                <a:gd name="connsiteX61" fmla="*/ 170130 w 609549"/>
                <a:gd name="connsiteY61" fmla="*/ 226560 h 586216"/>
                <a:gd name="connsiteX62" fmla="*/ 162274 w 609549"/>
                <a:gd name="connsiteY62" fmla="*/ 229936 h 586216"/>
                <a:gd name="connsiteX63" fmla="*/ 158702 w 609549"/>
                <a:gd name="connsiteY63" fmla="*/ 230269 h 586216"/>
                <a:gd name="connsiteX64" fmla="*/ 144942 w 609549"/>
                <a:gd name="connsiteY64" fmla="*/ 224611 h 586216"/>
                <a:gd name="connsiteX65" fmla="*/ 137609 w 609549"/>
                <a:gd name="connsiteY65" fmla="*/ 217288 h 586216"/>
                <a:gd name="connsiteX66" fmla="*/ 69804 w 609549"/>
                <a:gd name="connsiteY66" fmla="*/ 149578 h 586216"/>
                <a:gd name="connsiteX67" fmla="*/ 62519 w 609549"/>
                <a:gd name="connsiteY67" fmla="*/ 142255 h 586216"/>
                <a:gd name="connsiteX68" fmla="*/ 62519 w 609549"/>
                <a:gd name="connsiteY68" fmla="*/ 114819 h 586216"/>
                <a:gd name="connsiteX69" fmla="*/ 144942 w 609549"/>
                <a:gd name="connsiteY69" fmla="*/ 32464 h 586216"/>
                <a:gd name="connsiteX70" fmla="*/ 158702 w 609549"/>
                <a:gd name="connsiteY70" fmla="*/ 26758 h 586216"/>
                <a:gd name="connsiteX71" fmla="*/ 254809 w 609549"/>
                <a:gd name="connsiteY71" fmla="*/ 6542 h 586216"/>
                <a:gd name="connsiteX72" fmla="*/ 321015 w 609549"/>
                <a:gd name="connsiteY72" fmla="*/ 29913 h 586216"/>
                <a:gd name="connsiteX73" fmla="*/ 260017 w 609549"/>
                <a:gd name="connsiteY73" fmla="*/ 97465 h 586216"/>
                <a:gd name="connsiteX74" fmla="*/ 193067 w 609549"/>
                <a:gd name="connsiteY74" fmla="*/ 30626 h 586216"/>
                <a:gd name="connsiteX75" fmla="*/ 254809 w 609549"/>
                <a:gd name="connsiteY75" fmla="*/ 6542 h 586216"/>
                <a:gd name="connsiteX76" fmla="*/ 503105 w 609549"/>
                <a:gd name="connsiteY76" fmla="*/ 953 h 586216"/>
                <a:gd name="connsiteX77" fmla="*/ 538560 w 609549"/>
                <a:gd name="connsiteY77" fmla="*/ 10911 h 586216"/>
                <a:gd name="connsiteX78" fmla="*/ 542083 w 609549"/>
                <a:gd name="connsiteY78" fmla="*/ 30073 h 586216"/>
                <a:gd name="connsiteX79" fmla="*/ 465709 w 609549"/>
                <a:gd name="connsiteY79" fmla="*/ 106341 h 586216"/>
                <a:gd name="connsiteX80" fmla="*/ 465709 w 609549"/>
                <a:gd name="connsiteY80" fmla="*/ 139911 h 586216"/>
                <a:gd name="connsiteX81" fmla="*/ 542131 w 609549"/>
                <a:gd name="connsiteY81" fmla="*/ 216227 h 586216"/>
                <a:gd name="connsiteX82" fmla="*/ 538655 w 609549"/>
                <a:gd name="connsiteY82" fmla="*/ 235246 h 586216"/>
                <a:gd name="connsiteX83" fmla="*/ 442187 w 609549"/>
                <a:gd name="connsiteY83" fmla="*/ 237528 h 586216"/>
                <a:gd name="connsiteX84" fmla="*/ 399238 w 609549"/>
                <a:gd name="connsiteY84" fmla="*/ 280370 h 586216"/>
                <a:gd name="connsiteX85" fmla="*/ 328482 w 609549"/>
                <a:gd name="connsiteY85" fmla="*/ 209712 h 586216"/>
                <a:gd name="connsiteX86" fmla="*/ 372240 w 609549"/>
                <a:gd name="connsiteY86" fmla="*/ 166015 h 586216"/>
                <a:gd name="connsiteX87" fmla="*/ 400571 w 609549"/>
                <a:gd name="connsiteY87" fmla="*/ 36064 h 586216"/>
                <a:gd name="connsiteX88" fmla="*/ 503105 w 609549"/>
                <a:gd name="connsiteY88" fmla="*/ 953 h 58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09549" h="586216">
                  <a:moveTo>
                    <a:pt x="61288" y="383285"/>
                  </a:moveTo>
                  <a:cubicBezTo>
                    <a:pt x="64829" y="383106"/>
                    <a:pt x="68448" y="384367"/>
                    <a:pt x="71162" y="387101"/>
                  </a:cubicBezTo>
                  <a:lnTo>
                    <a:pt x="120018" y="435892"/>
                  </a:lnTo>
                  <a:cubicBezTo>
                    <a:pt x="125113" y="440933"/>
                    <a:pt x="125113" y="449160"/>
                    <a:pt x="120018" y="454200"/>
                  </a:cubicBezTo>
                  <a:lnTo>
                    <a:pt x="56639" y="517543"/>
                  </a:lnTo>
                  <a:cubicBezTo>
                    <a:pt x="50211" y="523963"/>
                    <a:pt x="39211" y="522013"/>
                    <a:pt x="35592" y="513644"/>
                  </a:cubicBezTo>
                  <a:cubicBezTo>
                    <a:pt x="17783" y="472794"/>
                    <a:pt x="23211" y="424288"/>
                    <a:pt x="51877" y="388099"/>
                  </a:cubicBezTo>
                  <a:cubicBezTo>
                    <a:pt x="54282" y="385079"/>
                    <a:pt x="57746" y="383463"/>
                    <a:pt x="61288" y="383285"/>
                  </a:cubicBezTo>
                  <a:close/>
                  <a:moveTo>
                    <a:pt x="235245" y="302810"/>
                  </a:moveTo>
                  <a:lnTo>
                    <a:pt x="306042" y="373466"/>
                  </a:lnTo>
                  <a:lnTo>
                    <a:pt x="258717" y="420680"/>
                  </a:lnTo>
                  <a:cubicBezTo>
                    <a:pt x="274667" y="464329"/>
                    <a:pt x="265192" y="515300"/>
                    <a:pt x="230246" y="550152"/>
                  </a:cubicBezTo>
                  <a:cubicBezTo>
                    <a:pt x="192919" y="587430"/>
                    <a:pt x="137644" y="595798"/>
                    <a:pt x="92223" y="575305"/>
                  </a:cubicBezTo>
                  <a:cubicBezTo>
                    <a:pt x="84701" y="571882"/>
                    <a:pt x="82892" y="561992"/>
                    <a:pt x="88748" y="556143"/>
                  </a:cubicBezTo>
                  <a:lnTo>
                    <a:pt x="165115" y="479877"/>
                  </a:lnTo>
                  <a:cubicBezTo>
                    <a:pt x="174399" y="470605"/>
                    <a:pt x="174399" y="455580"/>
                    <a:pt x="165115" y="446308"/>
                  </a:cubicBezTo>
                  <a:lnTo>
                    <a:pt x="88700" y="369995"/>
                  </a:lnTo>
                  <a:cubicBezTo>
                    <a:pt x="82844" y="364194"/>
                    <a:pt x="84653" y="354399"/>
                    <a:pt x="92128" y="350976"/>
                  </a:cubicBezTo>
                  <a:cubicBezTo>
                    <a:pt x="122789" y="337092"/>
                    <a:pt x="157973" y="336379"/>
                    <a:pt x="189111" y="348884"/>
                  </a:cubicBezTo>
                  <a:close/>
                  <a:moveTo>
                    <a:pt x="257958" y="161679"/>
                  </a:moveTo>
                  <a:lnTo>
                    <a:pt x="317251" y="220879"/>
                  </a:lnTo>
                  <a:lnTo>
                    <a:pt x="388070" y="291586"/>
                  </a:lnTo>
                  <a:lnTo>
                    <a:pt x="604906" y="508130"/>
                  </a:lnTo>
                  <a:cubicBezTo>
                    <a:pt x="611097" y="514311"/>
                    <a:pt x="611097" y="524344"/>
                    <a:pt x="604906" y="530526"/>
                  </a:cubicBezTo>
                  <a:lnTo>
                    <a:pt x="556567" y="578789"/>
                  </a:lnTo>
                  <a:cubicBezTo>
                    <a:pt x="553471" y="581880"/>
                    <a:pt x="549423" y="583449"/>
                    <a:pt x="545327" y="583449"/>
                  </a:cubicBezTo>
                  <a:cubicBezTo>
                    <a:pt x="541279" y="583449"/>
                    <a:pt x="537231" y="581880"/>
                    <a:pt x="534135" y="578789"/>
                  </a:cubicBezTo>
                  <a:lnTo>
                    <a:pt x="317251" y="362293"/>
                  </a:lnTo>
                  <a:lnTo>
                    <a:pt x="246481" y="291586"/>
                  </a:lnTo>
                  <a:lnTo>
                    <a:pt x="187140" y="232339"/>
                  </a:lnTo>
                  <a:close/>
                  <a:moveTo>
                    <a:pt x="58606" y="160814"/>
                  </a:moveTo>
                  <a:lnTo>
                    <a:pt x="126401" y="228498"/>
                  </a:lnTo>
                  <a:lnTo>
                    <a:pt x="111975" y="242899"/>
                  </a:lnTo>
                  <a:lnTo>
                    <a:pt x="119307" y="250219"/>
                  </a:lnTo>
                  <a:cubicBezTo>
                    <a:pt x="126877" y="257824"/>
                    <a:pt x="126877" y="270087"/>
                    <a:pt x="119307" y="277692"/>
                  </a:cubicBezTo>
                  <a:lnTo>
                    <a:pt x="115641" y="281352"/>
                  </a:lnTo>
                  <a:cubicBezTo>
                    <a:pt x="108024" y="288909"/>
                    <a:pt x="95741" y="288909"/>
                    <a:pt x="88123" y="281352"/>
                  </a:cubicBezTo>
                  <a:lnTo>
                    <a:pt x="5712" y="199029"/>
                  </a:lnTo>
                  <a:cubicBezTo>
                    <a:pt x="-1905" y="191424"/>
                    <a:pt x="-1905" y="179161"/>
                    <a:pt x="5712" y="171604"/>
                  </a:cubicBezTo>
                  <a:lnTo>
                    <a:pt x="9378" y="167944"/>
                  </a:lnTo>
                  <a:cubicBezTo>
                    <a:pt x="16948" y="160339"/>
                    <a:pt x="29231" y="160339"/>
                    <a:pt x="36849" y="167944"/>
                  </a:cubicBezTo>
                  <a:lnTo>
                    <a:pt x="44180" y="175264"/>
                  </a:lnTo>
                  <a:close/>
                  <a:moveTo>
                    <a:pt x="585775" y="66370"/>
                  </a:moveTo>
                  <a:cubicBezTo>
                    <a:pt x="589775" y="67101"/>
                    <a:pt x="593430" y="69680"/>
                    <a:pt x="595263" y="73839"/>
                  </a:cubicBezTo>
                  <a:cubicBezTo>
                    <a:pt x="613072" y="114675"/>
                    <a:pt x="607644" y="163212"/>
                    <a:pt x="578978" y="199341"/>
                  </a:cubicBezTo>
                  <a:cubicBezTo>
                    <a:pt x="574168" y="205379"/>
                    <a:pt x="565121" y="205854"/>
                    <a:pt x="559693" y="200387"/>
                  </a:cubicBezTo>
                  <a:lnTo>
                    <a:pt x="510789" y="151612"/>
                  </a:lnTo>
                  <a:cubicBezTo>
                    <a:pt x="505742" y="146526"/>
                    <a:pt x="505742" y="138349"/>
                    <a:pt x="510789" y="133262"/>
                  </a:cubicBezTo>
                  <a:lnTo>
                    <a:pt x="574216" y="69988"/>
                  </a:lnTo>
                  <a:cubicBezTo>
                    <a:pt x="577430" y="66756"/>
                    <a:pt x="581775" y="65639"/>
                    <a:pt x="585775" y="66370"/>
                  </a:cubicBezTo>
                  <a:close/>
                  <a:moveTo>
                    <a:pt x="158702" y="26758"/>
                  </a:moveTo>
                  <a:cubicBezTo>
                    <a:pt x="163655" y="26758"/>
                    <a:pt x="168654" y="28660"/>
                    <a:pt x="172463" y="32464"/>
                  </a:cubicBezTo>
                  <a:lnTo>
                    <a:pt x="179701" y="39691"/>
                  </a:lnTo>
                  <a:lnTo>
                    <a:pt x="246935" y="106831"/>
                  </a:lnTo>
                  <a:lnTo>
                    <a:pt x="254886" y="114819"/>
                  </a:lnTo>
                  <a:cubicBezTo>
                    <a:pt x="261457" y="121334"/>
                    <a:pt x="262362" y="131414"/>
                    <a:pt x="257600" y="138879"/>
                  </a:cubicBezTo>
                  <a:cubicBezTo>
                    <a:pt x="256839" y="140068"/>
                    <a:pt x="255934" y="141209"/>
                    <a:pt x="254886" y="142255"/>
                  </a:cubicBezTo>
                  <a:lnTo>
                    <a:pt x="252315" y="144823"/>
                  </a:lnTo>
                  <a:lnTo>
                    <a:pt x="246696" y="150434"/>
                  </a:lnTo>
                  <a:lnTo>
                    <a:pt x="175892" y="221140"/>
                  </a:lnTo>
                  <a:lnTo>
                    <a:pt x="172463" y="224611"/>
                  </a:lnTo>
                  <a:cubicBezTo>
                    <a:pt x="171702" y="225324"/>
                    <a:pt x="170940" y="225990"/>
                    <a:pt x="170130" y="226560"/>
                  </a:cubicBezTo>
                  <a:cubicBezTo>
                    <a:pt x="167749" y="228319"/>
                    <a:pt x="165083" y="229413"/>
                    <a:pt x="162274" y="229936"/>
                  </a:cubicBezTo>
                  <a:cubicBezTo>
                    <a:pt x="161083" y="230174"/>
                    <a:pt x="159893" y="230269"/>
                    <a:pt x="158702" y="230269"/>
                  </a:cubicBezTo>
                  <a:cubicBezTo>
                    <a:pt x="153703" y="230269"/>
                    <a:pt x="148751" y="228367"/>
                    <a:pt x="144942" y="224611"/>
                  </a:cubicBezTo>
                  <a:lnTo>
                    <a:pt x="137609" y="217288"/>
                  </a:lnTo>
                  <a:lnTo>
                    <a:pt x="69804" y="149578"/>
                  </a:lnTo>
                  <a:lnTo>
                    <a:pt x="62519" y="142255"/>
                  </a:lnTo>
                  <a:cubicBezTo>
                    <a:pt x="54900" y="134647"/>
                    <a:pt x="54900" y="122380"/>
                    <a:pt x="62519" y="114819"/>
                  </a:cubicBezTo>
                  <a:lnTo>
                    <a:pt x="144942" y="32464"/>
                  </a:lnTo>
                  <a:cubicBezTo>
                    <a:pt x="148751" y="28660"/>
                    <a:pt x="153750" y="26758"/>
                    <a:pt x="158702" y="26758"/>
                  </a:cubicBezTo>
                  <a:close/>
                  <a:moveTo>
                    <a:pt x="254809" y="6542"/>
                  </a:moveTo>
                  <a:cubicBezTo>
                    <a:pt x="277279" y="4029"/>
                    <a:pt x="300492" y="9424"/>
                    <a:pt x="321015" y="29913"/>
                  </a:cubicBezTo>
                  <a:cubicBezTo>
                    <a:pt x="380347" y="89193"/>
                    <a:pt x="337205" y="46124"/>
                    <a:pt x="260017" y="97465"/>
                  </a:cubicBezTo>
                  <a:lnTo>
                    <a:pt x="193067" y="30626"/>
                  </a:lnTo>
                  <a:cubicBezTo>
                    <a:pt x="210614" y="19479"/>
                    <a:pt x="232340" y="9056"/>
                    <a:pt x="254809" y="6542"/>
                  </a:cubicBezTo>
                  <a:close/>
                  <a:moveTo>
                    <a:pt x="503105" y="953"/>
                  </a:moveTo>
                  <a:cubicBezTo>
                    <a:pt x="515252" y="2468"/>
                    <a:pt x="527216" y="5788"/>
                    <a:pt x="538560" y="10911"/>
                  </a:cubicBezTo>
                  <a:cubicBezTo>
                    <a:pt x="546131" y="14334"/>
                    <a:pt x="547940" y="24224"/>
                    <a:pt x="542083" y="30073"/>
                  </a:cubicBezTo>
                  <a:lnTo>
                    <a:pt x="465709" y="106341"/>
                  </a:lnTo>
                  <a:cubicBezTo>
                    <a:pt x="456424" y="115613"/>
                    <a:pt x="456424" y="130639"/>
                    <a:pt x="465709" y="139911"/>
                  </a:cubicBezTo>
                  <a:lnTo>
                    <a:pt x="542131" y="216227"/>
                  </a:lnTo>
                  <a:cubicBezTo>
                    <a:pt x="547940" y="222028"/>
                    <a:pt x="546178" y="231823"/>
                    <a:pt x="538655" y="235246"/>
                  </a:cubicBezTo>
                  <a:cubicBezTo>
                    <a:pt x="508181" y="249035"/>
                    <a:pt x="473184" y="249844"/>
                    <a:pt x="442187" y="237528"/>
                  </a:cubicBezTo>
                  <a:lnTo>
                    <a:pt x="399238" y="280370"/>
                  </a:lnTo>
                  <a:lnTo>
                    <a:pt x="328482" y="209712"/>
                  </a:lnTo>
                  <a:lnTo>
                    <a:pt x="372240" y="166015"/>
                  </a:lnTo>
                  <a:cubicBezTo>
                    <a:pt x="356051" y="122270"/>
                    <a:pt x="365527" y="71060"/>
                    <a:pt x="400571" y="36064"/>
                  </a:cubicBezTo>
                  <a:cubicBezTo>
                    <a:pt x="428569" y="8106"/>
                    <a:pt x="466664" y="-3592"/>
                    <a:pt x="503105" y="953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</p:sp>
        <p:sp>
          <p:nvSpPr>
            <p:cNvPr id="17" name="ïslíḑé"/>
            <p:cNvSpPr/>
            <p:nvPr/>
          </p:nvSpPr>
          <p:spPr bwMode="auto">
            <a:xfrm>
              <a:off x="6171792" y="3625176"/>
              <a:ext cx="461471" cy="373519"/>
            </a:xfrm>
            <a:custGeom>
              <a:avLst/>
              <a:gdLst>
                <a:gd name="connsiteX0" fmla="*/ 355420 w 607568"/>
                <a:gd name="connsiteY0" fmla="*/ 250307 h 491771"/>
                <a:gd name="connsiteX1" fmla="*/ 352312 w 607568"/>
                <a:gd name="connsiteY1" fmla="*/ 251812 h 491771"/>
                <a:gd name="connsiteX2" fmla="*/ 321042 w 607568"/>
                <a:gd name="connsiteY2" fmla="*/ 289814 h 491771"/>
                <a:gd name="connsiteX3" fmla="*/ 321513 w 607568"/>
                <a:gd name="connsiteY3" fmla="*/ 295364 h 491771"/>
                <a:gd name="connsiteX4" fmla="*/ 369736 w 607568"/>
                <a:gd name="connsiteY4" fmla="*/ 338257 h 491771"/>
                <a:gd name="connsiteX5" fmla="*/ 371997 w 607568"/>
                <a:gd name="connsiteY5" fmla="*/ 339104 h 491771"/>
                <a:gd name="connsiteX6" fmla="*/ 373127 w 607568"/>
                <a:gd name="connsiteY6" fmla="*/ 338916 h 491771"/>
                <a:gd name="connsiteX7" fmla="*/ 375293 w 607568"/>
                <a:gd name="connsiteY7" fmla="*/ 336282 h 491771"/>
                <a:gd name="connsiteX8" fmla="*/ 383676 w 607568"/>
                <a:gd name="connsiteY8" fmla="*/ 279467 h 491771"/>
                <a:gd name="connsiteX9" fmla="*/ 376424 w 607568"/>
                <a:gd name="connsiteY9" fmla="*/ 263287 h 491771"/>
                <a:gd name="connsiteX10" fmla="*/ 357681 w 607568"/>
                <a:gd name="connsiteY10" fmla="*/ 250965 h 491771"/>
                <a:gd name="connsiteX11" fmla="*/ 355420 w 607568"/>
                <a:gd name="connsiteY11" fmla="*/ 250307 h 491771"/>
                <a:gd name="connsiteX12" fmla="*/ 258879 w 607568"/>
                <a:gd name="connsiteY12" fmla="*/ 250307 h 491771"/>
                <a:gd name="connsiteX13" fmla="*/ 256712 w 607568"/>
                <a:gd name="connsiteY13" fmla="*/ 250965 h 491771"/>
                <a:gd name="connsiteX14" fmla="*/ 237969 w 607568"/>
                <a:gd name="connsiteY14" fmla="*/ 263287 h 491771"/>
                <a:gd name="connsiteX15" fmla="*/ 230717 w 607568"/>
                <a:gd name="connsiteY15" fmla="*/ 279467 h 491771"/>
                <a:gd name="connsiteX16" fmla="*/ 239100 w 607568"/>
                <a:gd name="connsiteY16" fmla="*/ 336282 h 491771"/>
                <a:gd name="connsiteX17" fmla="*/ 241266 w 607568"/>
                <a:gd name="connsiteY17" fmla="*/ 338916 h 491771"/>
                <a:gd name="connsiteX18" fmla="*/ 242396 w 607568"/>
                <a:gd name="connsiteY18" fmla="*/ 339104 h 491771"/>
                <a:gd name="connsiteX19" fmla="*/ 244657 w 607568"/>
                <a:gd name="connsiteY19" fmla="*/ 338257 h 491771"/>
                <a:gd name="connsiteX20" fmla="*/ 292880 w 607568"/>
                <a:gd name="connsiteY20" fmla="*/ 295364 h 491771"/>
                <a:gd name="connsiteX21" fmla="*/ 293351 w 607568"/>
                <a:gd name="connsiteY21" fmla="*/ 289814 h 491771"/>
                <a:gd name="connsiteX22" fmla="*/ 261987 w 607568"/>
                <a:gd name="connsiteY22" fmla="*/ 251812 h 491771"/>
                <a:gd name="connsiteX23" fmla="*/ 258879 w 607568"/>
                <a:gd name="connsiteY23" fmla="*/ 250307 h 491771"/>
                <a:gd name="connsiteX24" fmla="*/ 500465 w 607568"/>
                <a:gd name="connsiteY24" fmla="*/ 66049 h 491771"/>
                <a:gd name="connsiteX25" fmla="*/ 565743 w 607568"/>
                <a:gd name="connsiteY25" fmla="*/ 130673 h 491771"/>
                <a:gd name="connsiteX26" fmla="*/ 566120 w 607568"/>
                <a:gd name="connsiteY26" fmla="*/ 130673 h 491771"/>
                <a:gd name="connsiteX27" fmla="*/ 580250 w 607568"/>
                <a:gd name="connsiteY27" fmla="*/ 160962 h 491771"/>
                <a:gd name="connsiteX28" fmla="*/ 560939 w 607568"/>
                <a:gd name="connsiteY28" fmla="*/ 182503 h 491771"/>
                <a:gd name="connsiteX29" fmla="*/ 531927 w 607568"/>
                <a:gd name="connsiteY29" fmla="*/ 223799 h 491771"/>
                <a:gd name="connsiteX30" fmla="*/ 528253 w 607568"/>
                <a:gd name="connsiteY30" fmla="*/ 234240 h 491771"/>
                <a:gd name="connsiteX31" fmla="*/ 530797 w 607568"/>
                <a:gd name="connsiteY31" fmla="*/ 246281 h 491771"/>
                <a:gd name="connsiteX32" fmla="*/ 545868 w 607568"/>
                <a:gd name="connsiteY32" fmla="*/ 261143 h 491771"/>
                <a:gd name="connsiteX33" fmla="*/ 558961 w 607568"/>
                <a:gd name="connsiteY33" fmla="*/ 263777 h 491771"/>
                <a:gd name="connsiteX34" fmla="*/ 597299 w 607568"/>
                <a:gd name="connsiteY34" fmla="*/ 301968 h 491771"/>
                <a:gd name="connsiteX35" fmla="*/ 607002 w 607568"/>
                <a:gd name="connsiteY35" fmla="*/ 350788 h 491771"/>
                <a:gd name="connsiteX36" fmla="*/ 601256 w 607568"/>
                <a:gd name="connsiteY36" fmla="*/ 373835 h 491771"/>
                <a:gd name="connsiteX37" fmla="*/ 579685 w 607568"/>
                <a:gd name="connsiteY37" fmla="*/ 384088 h 491771"/>
                <a:gd name="connsiteX38" fmla="*/ 490386 w 607568"/>
                <a:gd name="connsiteY38" fmla="*/ 384088 h 491771"/>
                <a:gd name="connsiteX39" fmla="*/ 467685 w 607568"/>
                <a:gd name="connsiteY39" fmla="*/ 310058 h 491771"/>
                <a:gd name="connsiteX40" fmla="*/ 431702 w 607568"/>
                <a:gd name="connsiteY40" fmla="*/ 267445 h 491771"/>
                <a:gd name="connsiteX41" fmla="*/ 441969 w 607568"/>
                <a:gd name="connsiteY41" fmla="*/ 263777 h 491771"/>
                <a:gd name="connsiteX42" fmla="*/ 455157 w 607568"/>
                <a:gd name="connsiteY42" fmla="*/ 261237 h 491771"/>
                <a:gd name="connsiteX43" fmla="*/ 470228 w 607568"/>
                <a:gd name="connsiteY43" fmla="*/ 246281 h 491771"/>
                <a:gd name="connsiteX44" fmla="*/ 472677 w 607568"/>
                <a:gd name="connsiteY44" fmla="*/ 234240 h 491771"/>
                <a:gd name="connsiteX45" fmla="*/ 469098 w 607568"/>
                <a:gd name="connsiteY45" fmla="*/ 223893 h 491771"/>
                <a:gd name="connsiteX46" fmla="*/ 439991 w 607568"/>
                <a:gd name="connsiteY46" fmla="*/ 182503 h 491771"/>
                <a:gd name="connsiteX47" fmla="*/ 426144 w 607568"/>
                <a:gd name="connsiteY47" fmla="*/ 172720 h 491771"/>
                <a:gd name="connsiteX48" fmla="*/ 441404 w 607568"/>
                <a:gd name="connsiteY48" fmla="*/ 143278 h 491771"/>
                <a:gd name="connsiteX49" fmla="*/ 439708 w 607568"/>
                <a:gd name="connsiteY49" fmla="*/ 107438 h 491771"/>
                <a:gd name="connsiteX50" fmla="*/ 500465 w 607568"/>
                <a:gd name="connsiteY50" fmla="*/ 66049 h 491771"/>
                <a:gd name="connsiteX51" fmla="*/ 107100 w 607568"/>
                <a:gd name="connsiteY51" fmla="*/ 66049 h 491771"/>
                <a:gd name="connsiteX52" fmla="*/ 171341 w 607568"/>
                <a:gd name="connsiteY52" fmla="*/ 123618 h 491771"/>
                <a:gd name="connsiteX53" fmla="*/ 172849 w 607568"/>
                <a:gd name="connsiteY53" fmla="*/ 143278 h 491771"/>
                <a:gd name="connsiteX54" fmla="*/ 184246 w 607568"/>
                <a:gd name="connsiteY54" fmla="*/ 168205 h 491771"/>
                <a:gd name="connsiteX55" fmla="*/ 167574 w 607568"/>
                <a:gd name="connsiteY55" fmla="*/ 182503 h 491771"/>
                <a:gd name="connsiteX56" fmla="*/ 138468 w 607568"/>
                <a:gd name="connsiteY56" fmla="*/ 223799 h 491771"/>
                <a:gd name="connsiteX57" fmla="*/ 134794 w 607568"/>
                <a:gd name="connsiteY57" fmla="*/ 234240 h 491771"/>
                <a:gd name="connsiteX58" fmla="*/ 137337 w 607568"/>
                <a:gd name="connsiteY58" fmla="*/ 246281 h 491771"/>
                <a:gd name="connsiteX59" fmla="*/ 152408 w 607568"/>
                <a:gd name="connsiteY59" fmla="*/ 261143 h 491771"/>
                <a:gd name="connsiteX60" fmla="*/ 165596 w 607568"/>
                <a:gd name="connsiteY60" fmla="*/ 263777 h 491771"/>
                <a:gd name="connsiteX61" fmla="*/ 179442 w 607568"/>
                <a:gd name="connsiteY61" fmla="*/ 268856 h 491771"/>
                <a:gd name="connsiteX62" fmla="*/ 146662 w 607568"/>
                <a:gd name="connsiteY62" fmla="*/ 310058 h 491771"/>
                <a:gd name="connsiteX63" fmla="*/ 123867 w 607568"/>
                <a:gd name="connsiteY63" fmla="*/ 384088 h 491771"/>
                <a:gd name="connsiteX64" fmla="*/ 27883 w 607568"/>
                <a:gd name="connsiteY64" fmla="*/ 384088 h 491771"/>
                <a:gd name="connsiteX65" fmla="*/ 6312 w 607568"/>
                <a:gd name="connsiteY65" fmla="*/ 373835 h 491771"/>
                <a:gd name="connsiteX66" fmla="*/ 566 w 607568"/>
                <a:gd name="connsiteY66" fmla="*/ 350788 h 491771"/>
                <a:gd name="connsiteX67" fmla="*/ 10268 w 607568"/>
                <a:gd name="connsiteY67" fmla="*/ 301968 h 491771"/>
                <a:gd name="connsiteX68" fmla="*/ 48606 w 607568"/>
                <a:gd name="connsiteY68" fmla="*/ 263777 h 491771"/>
                <a:gd name="connsiteX69" fmla="*/ 61699 w 607568"/>
                <a:gd name="connsiteY69" fmla="*/ 261237 h 491771"/>
                <a:gd name="connsiteX70" fmla="*/ 76770 w 607568"/>
                <a:gd name="connsiteY70" fmla="*/ 246281 h 491771"/>
                <a:gd name="connsiteX71" fmla="*/ 79313 w 607568"/>
                <a:gd name="connsiteY71" fmla="*/ 234240 h 491771"/>
                <a:gd name="connsiteX72" fmla="*/ 75639 w 607568"/>
                <a:gd name="connsiteY72" fmla="*/ 223893 h 491771"/>
                <a:gd name="connsiteX73" fmla="*/ 46628 w 607568"/>
                <a:gd name="connsiteY73" fmla="*/ 182503 h 491771"/>
                <a:gd name="connsiteX74" fmla="*/ 27318 w 607568"/>
                <a:gd name="connsiteY74" fmla="*/ 160962 h 491771"/>
                <a:gd name="connsiteX75" fmla="*/ 41447 w 607568"/>
                <a:gd name="connsiteY75" fmla="*/ 130673 h 491771"/>
                <a:gd name="connsiteX76" fmla="*/ 41824 w 607568"/>
                <a:gd name="connsiteY76" fmla="*/ 130673 h 491771"/>
                <a:gd name="connsiteX77" fmla="*/ 107100 w 607568"/>
                <a:gd name="connsiteY77" fmla="*/ 66049 h 491771"/>
                <a:gd name="connsiteX78" fmla="*/ 298626 w 607568"/>
                <a:gd name="connsiteY78" fmla="*/ 0 h 491771"/>
                <a:gd name="connsiteX79" fmla="*/ 315956 w 607568"/>
                <a:gd name="connsiteY79" fmla="*/ 0 h 491771"/>
                <a:gd name="connsiteX80" fmla="*/ 401854 w 607568"/>
                <a:gd name="connsiteY80" fmla="*/ 85787 h 491771"/>
                <a:gd name="connsiteX81" fmla="*/ 401854 w 607568"/>
                <a:gd name="connsiteY81" fmla="*/ 95476 h 491771"/>
                <a:gd name="connsiteX82" fmla="*/ 421633 w 607568"/>
                <a:gd name="connsiteY82" fmla="*/ 138840 h 491771"/>
                <a:gd name="connsiteX83" fmla="*/ 417960 w 607568"/>
                <a:gd name="connsiteY83" fmla="*/ 149281 h 491771"/>
                <a:gd name="connsiteX84" fmla="*/ 417112 w 607568"/>
                <a:gd name="connsiteY84" fmla="*/ 151068 h 491771"/>
                <a:gd name="connsiteX85" fmla="*/ 411273 w 607568"/>
                <a:gd name="connsiteY85" fmla="*/ 159534 h 491771"/>
                <a:gd name="connsiteX86" fmla="*/ 410896 w 607568"/>
                <a:gd name="connsiteY86" fmla="*/ 159910 h 491771"/>
                <a:gd name="connsiteX87" fmla="*/ 394037 w 607568"/>
                <a:gd name="connsiteY87" fmla="*/ 169787 h 491771"/>
                <a:gd name="connsiteX88" fmla="*/ 384900 w 607568"/>
                <a:gd name="connsiteY88" fmla="*/ 189541 h 491771"/>
                <a:gd name="connsiteX89" fmla="*/ 384712 w 607568"/>
                <a:gd name="connsiteY89" fmla="*/ 189823 h 491771"/>
                <a:gd name="connsiteX90" fmla="*/ 373316 w 607568"/>
                <a:gd name="connsiteY90" fmla="*/ 207131 h 491771"/>
                <a:gd name="connsiteX91" fmla="*/ 372750 w 607568"/>
                <a:gd name="connsiteY91" fmla="*/ 207789 h 491771"/>
                <a:gd name="connsiteX92" fmla="*/ 359847 w 607568"/>
                <a:gd name="connsiteY92" fmla="*/ 222275 h 491771"/>
                <a:gd name="connsiteX93" fmla="*/ 359188 w 607568"/>
                <a:gd name="connsiteY93" fmla="*/ 222934 h 491771"/>
                <a:gd name="connsiteX94" fmla="*/ 345154 w 607568"/>
                <a:gd name="connsiteY94" fmla="*/ 234598 h 491771"/>
                <a:gd name="connsiteX95" fmla="*/ 345625 w 607568"/>
                <a:gd name="connsiteY95" fmla="*/ 236855 h 491771"/>
                <a:gd name="connsiteX96" fmla="*/ 348639 w 607568"/>
                <a:gd name="connsiteY96" fmla="*/ 235538 h 491771"/>
                <a:gd name="connsiteX97" fmla="*/ 355514 w 607568"/>
                <a:gd name="connsiteY97" fmla="*/ 234033 h 491771"/>
                <a:gd name="connsiteX98" fmla="*/ 366628 w 607568"/>
                <a:gd name="connsiteY98" fmla="*/ 237326 h 491771"/>
                <a:gd name="connsiteX99" fmla="*/ 385371 w 607568"/>
                <a:gd name="connsiteY99" fmla="*/ 249648 h 491771"/>
                <a:gd name="connsiteX100" fmla="*/ 399876 w 607568"/>
                <a:gd name="connsiteY100" fmla="*/ 279373 h 491771"/>
                <a:gd name="connsiteX101" fmla="*/ 430016 w 607568"/>
                <a:gd name="connsiteY101" fmla="*/ 289814 h 491771"/>
                <a:gd name="connsiteX102" fmla="*/ 448382 w 607568"/>
                <a:gd name="connsiteY102" fmla="*/ 316058 h 491771"/>
                <a:gd name="connsiteX103" fmla="*/ 481630 w 607568"/>
                <a:gd name="connsiteY103" fmla="*/ 424515 h 491771"/>
                <a:gd name="connsiteX104" fmla="*/ 483891 w 607568"/>
                <a:gd name="connsiteY104" fmla="*/ 436461 h 491771"/>
                <a:gd name="connsiteX105" fmla="*/ 473718 w 607568"/>
                <a:gd name="connsiteY105" fmla="*/ 470700 h 491771"/>
                <a:gd name="connsiteX106" fmla="*/ 443956 w 607568"/>
                <a:gd name="connsiteY106" fmla="*/ 490360 h 491771"/>
                <a:gd name="connsiteX107" fmla="*/ 431805 w 607568"/>
                <a:gd name="connsiteY107" fmla="*/ 491771 h 491771"/>
                <a:gd name="connsiteX108" fmla="*/ 325375 w 607568"/>
                <a:gd name="connsiteY108" fmla="*/ 491771 h 491771"/>
                <a:gd name="connsiteX109" fmla="*/ 337430 w 607568"/>
                <a:gd name="connsiteY109" fmla="*/ 415296 h 491771"/>
                <a:gd name="connsiteX110" fmla="*/ 334605 w 607568"/>
                <a:gd name="connsiteY110" fmla="*/ 389052 h 491771"/>
                <a:gd name="connsiteX111" fmla="*/ 323962 w 607568"/>
                <a:gd name="connsiteY111" fmla="*/ 360927 h 491771"/>
                <a:gd name="connsiteX112" fmla="*/ 337430 w 607568"/>
                <a:gd name="connsiteY112" fmla="*/ 347476 h 491771"/>
                <a:gd name="connsiteX113" fmla="*/ 307196 w 607568"/>
                <a:gd name="connsiteY113" fmla="*/ 317281 h 491771"/>
                <a:gd name="connsiteX114" fmla="*/ 276868 w 607568"/>
                <a:gd name="connsiteY114" fmla="*/ 347476 h 491771"/>
                <a:gd name="connsiteX115" fmla="*/ 290337 w 607568"/>
                <a:gd name="connsiteY115" fmla="*/ 360927 h 491771"/>
                <a:gd name="connsiteX116" fmla="*/ 279694 w 607568"/>
                <a:gd name="connsiteY116" fmla="*/ 389052 h 491771"/>
                <a:gd name="connsiteX117" fmla="*/ 276963 w 607568"/>
                <a:gd name="connsiteY117" fmla="*/ 415296 h 491771"/>
                <a:gd name="connsiteX118" fmla="*/ 288736 w 607568"/>
                <a:gd name="connsiteY118" fmla="*/ 491771 h 491771"/>
                <a:gd name="connsiteX119" fmla="*/ 182493 w 607568"/>
                <a:gd name="connsiteY119" fmla="*/ 491771 h 491771"/>
                <a:gd name="connsiteX120" fmla="*/ 170437 w 607568"/>
                <a:gd name="connsiteY120" fmla="*/ 490360 h 491771"/>
                <a:gd name="connsiteX121" fmla="*/ 140675 w 607568"/>
                <a:gd name="connsiteY121" fmla="*/ 470700 h 491771"/>
                <a:gd name="connsiteX122" fmla="*/ 132669 w 607568"/>
                <a:gd name="connsiteY122" fmla="*/ 424515 h 491771"/>
                <a:gd name="connsiteX123" fmla="*/ 166011 w 607568"/>
                <a:gd name="connsiteY123" fmla="*/ 316058 h 491771"/>
                <a:gd name="connsiteX124" fmla="*/ 184377 w 607568"/>
                <a:gd name="connsiteY124" fmla="*/ 289814 h 491771"/>
                <a:gd name="connsiteX125" fmla="*/ 214517 w 607568"/>
                <a:gd name="connsiteY125" fmla="*/ 279373 h 491771"/>
                <a:gd name="connsiteX126" fmla="*/ 214517 w 607568"/>
                <a:gd name="connsiteY126" fmla="*/ 279279 h 491771"/>
                <a:gd name="connsiteX127" fmla="*/ 229022 w 607568"/>
                <a:gd name="connsiteY127" fmla="*/ 249648 h 491771"/>
                <a:gd name="connsiteX128" fmla="*/ 247765 w 607568"/>
                <a:gd name="connsiteY128" fmla="*/ 237326 h 491771"/>
                <a:gd name="connsiteX129" fmla="*/ 258879 w 607568"/>
                <a:gd name="connsiteY129" fmla="*/ 234033 h 491771"/>
                <a:gd name="connsiteX130" fmla="*/ 265754 w 607568"/>
                <a:gd name="connsiteY130" fmla="*/ 235538 h 491771"/>
                <a:gd name="connsiteX131" fmla="*/ 268768 w 607568"/>
                <a:gd name="connsiteY131" fmla="*/ 236855 h 491771"/>
                <a:gd name="connsiteX132" fmla="*/ 269239 w 607568"/>
                <a:gd name="connsiteY132" fmla="*/ 234598 h 491771"/>
                <a:gd name="connsiteX133" fmla="*/ 255205 w 607568"/>
                <a:gd name="connsiteY133" fmla="*/ 222934 h 491771"/>
                <a:gd name="connsiteX134" fmla="*/ 254546 w 607568"/>
                <a:gd name="connsiteY134" fmla="*/ 222275 h 491771"/>
                <a:gd name="connsiteX135" fmla="*/ 241548 w 607568"/>
                <a:gd name="connsiteY135" fmla="*/ 207789 h 491771"/>
                <a:gd name="connsiteX136" fmla="*/ 241077 w 607568"/>
                <a:gd name="connsiteY136" fmla="*/ 207225 h 491771"/>
                <a:gd name="connsiteX137" fmla="*/ 229681 w 607568"/>
                <a:gd name="connsiteY137" fmla="*/ 189823 h 491771"/>
                <a:gd name="connsiteX138" fmla="*/ 229493 w 607568"/>
                <a:gd name="connsiteY138" fmla="*/ 189635 h 491771"/>
                <a:gd name="connsiteX139" fmla="*/ 220356 w 607568"/>
                <a:gd name="connsiteY139" fmla="*/ 169787 h 491771"/>
                <a:gd name="connsiteX140" fmla="*/ 203497 w 607568"/>
                <a:gd name="connsiteY140" fmla="*/ 159910 h 491771"/>
                <a:gd name="connsiteX141" fmla="*/ 203120 w 607568"/>
                <a:gd name="connsiteY141" fmla="*/ 159534 h 491771"/>
                <a:gd name="connsiteX142" fmla="*/ 197281 w 607568"/>
                <a:gd name="connsiteY142" fmla="*/ 151068 h 491771"/>
                <a:gd name="connsiteX143" fmla="*/ 196433 w 607568"/>
                <a:gd name="connsiteY143" fmla="*/ 149281 h 491771"/>
                <a:gd name="connsiteX144" fmla="*/ 192666 w 607568"/>
                <a:gd name="connsiteY144" fmla="*/ 138840 h 491771"/>
                <a:gd name="connsiteX145" fmla="*/ 212727 w 607568"/>
                <a:gd name="connsiteY145" fmla="*/ 95476 h 491771"/>
                <a:gd name="connsiteX146" fmla="*/ 212727 w 607568"/>
                <a:gd name="connsiteY146" fmla="*/ 85787 h 491771"/>
                <a:gd name="connsiteX147" fmla="*/ 298626 w 607568"/>
                <a:gd name="connsiteY147" fmla="*/ 0 h 49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607568" h="491771">
                  <a:moveTo>
                    <a:pt x="355420" y="250307"/>
                  </a:moveTo>
                  <a:cubicBezTo>
                    <a:pt x="354290" y="250307"/>
                    <a:pt x="353160" y="250871"/>
                    <a:pt x="352312" y="251812"/>
                  </a:cubicBezTo>
                  <a:lnTo>
                    <a:pt x="321042" y="289814"/>
                  </a:lnTo>
                  <a:cubicBezTo>
                    <a:pt x="319723" y="291507"/>
                    <a:pt x="319912" y="293953"/>
                    <a:pt x="321513" y="295364"/>
                  </a:cubicBezTo>
                  <a:lnTo>
                    <a:pt x="369736" y="338257"/>
                  </a:lnTo>
                  <a:cubicBezTo>
                    <a:pt x="370396" y="338822"/>
                    <a:pt x="371149" y="339104"/>
                    <a:pt x="371997" y="339104"/>
                  </a:cubicBezTo>
                  <a:cubicBezTo>
                    <a:pt x="372374" y="339104"/>
                    <a:pt x="372750" y="339010"/>
                    <a:pt x="373127" y="338916"/>
                  </a:cubicBezTo>
                  <a:cubicBezTo>
                    <a:pt x="374257" y="338539"/>
                    <a:pt x="375105" y="337505"/>
                    <a:pt x="375293" y="336282"/>
                  </a:cubicBezTo>
                  <a:lnTo>
                    <a:pt x="383676" y="279467"/>
                  </a:lnTo>
                  <a:cubicBezTo>
                    <a:pt x="384618" y="273164"/>
                    <a:pt x="381792" y="266768"/>
                    <a:pt x="376424" y="263287"/>
                  </a:cubicBezTo>
                  <a:lnTo>
                    <a:pt x="357681" y="250965"/>
                  </a:lnTo>
                  <a:cubicBezTo>
                    <a:pt x="357021" y="250495"/>
                    <a:pt x="356174" y="250307"/>
                    <a:pt x="355420" y="250307"/>
                  </a:cubicBezTo>
                  <a:close/>
                  <a:moveTo>
                    <a:pt x="258879" y="250307"/>
                  </a:moveTo>
                  <a:cubicBezTo>
                    <a:pt x="258125" y="250307"/>
                    <a:pt x="257372" y="250495"/>
                    <a:pt x="256712" y="250965"/>
                  </a:cubicBezTo>
                  <a:lnTo>
                    <a:pt x="237969" y="263287"/>
                  </a:lnTo>
                  <a:cubicBezTo>
                    <a:pt x="232601" y="266768"/>
                    <a:pt x="229775" y="273164"/>
                    <a:pt x="230717" y="279467"/>
                  </a:cubicBezTo>
                  <a:lnTo>
                    <a:pt x="239100" y="336282"/>
                  </a:lnTo>
                  <a:cubicBezTo>
                    <a:pt x="239288" y="337505"/>
                    <a:pt x="240136" y="338539"/>
                    <a:pt x="241266" y="338916"/>
                  </a:cubicBezTo>
                  <a:cubicBezTo>
                    <a:pt x="241643" y="339010"/>
                    <a:pt x="242019" y="339104"/>
                    <a:pt x="242396" y="339104"/>
                  </a:cubicBezTo>
                  <a:cubicBezTo>
                    <a:pt x="243244" y="339104"/>
                    <a:pt x="243997" y="338822"/>
                    <a:pt x="244657" y="338257"/>
                  </a:cubicBezTo>
                  <a:lnTo>
                    <a:pt x="292880" y="295364"/>
                  </a:lnTo>
                  <a:cubicBezTo>
                    <a:pt x="294481" y="293953"/>
                    <a:pt x="294670" y="291507"/>
                    <a:pt x="293351" y="289814"/>
                  </a:cubicBezTo>
                  <a:lnTo>
                    <a:pt x="261987" y="251812"/>
                  </a:lnTo>
                  <a:cubicBezTo>
                    <a:pt x="261233" y="250871"/>
                    <a:pt x="260103" y="250307"/>
                    <a:pt x="258879" y="250307"/>
                  </a:cubicBezTo>
                  <a:close/>
                  <a:moveTo>
                    <a:pt x="500465" y="66049"/>
                  </a:moveTo>
                  <a:cubicBezTo>
                    <a:pt x="548129" y="66049"/>
                    <a:pt x="562447" y="93516"/>
                    <a:pt x="565743" y="130673"/>
                  </a:cubicBezTo>
                  <a:cubicBezTo>
                    <a:pt x="565932" y="130673"/>
                    <a:pt x="566026" y="130673"/>
                    <a:pt x="566120" y="130673"/>
                  </a:cubicBezTo>
                  <a:cubicBezTo>
                    <a:pt x="577141" y="133118"/>
                    <a:pt x="583358" y="146664"/>
                    <a:pt x="580250" y="160962"/>
                  </a:cubicBezTo>
                  <a:cubicBezTo>
                    <a:pt x="577706" y="172532"/>
                    <a:pt x="569700" y="180904"/>
                    <a:pt x="560939" y="182503"/>
                  </a:cubicBezTo>
                  <a:cubicBezTo>
                    <a:pt x="554628" y="199529"/>
                    <a:pt x="543796" y="214016"/>
                    <a:pt x="531927" y="223799"/>
                  </a:cubicBezTo>
                  <a:cubicBezTo>
                    <a:pt x="528913" y="226338"/>
                    <a:pt x="527500" y="230383"/>
                    <a:pt x="528253" y="234240"/>
                  </a:cubicBezTo>
                  <a:lnTo>
                    <a:pt x="530797" y="246281"/>
                  </a:lnTo>
                  <a:cubicBezTo>
                    <a:pt x="532304" y="253806"/>
                    <a:pt x="538238" y="259732"/>
                    <a:pt x="545868" y="261143"/>
                  </a:cubicBezTo>
                  <a:lnTo>
                    <a:pt x="558961" y="263777"/>
                  </a:lnTo>
                  <a:cubicBezTo>
                    <a:pt x="578366" y="267634"/>
                    <a:pt x="593437" y="282684"/>
                    <a:pt x="597299" y="301968"/>
                  </a:cubicBezTo>
                  <a:lnTo>
                    <a:pt x="607002" y="350788"/>
                  </a:lnTo>
                  <a:cubicBezTo>
                    <a:pt x="608697" y="358972"/>
                    <a:pt x="606531" y="367438"/>
                    <a:pt x="601256" y="373835"/>
                  </a:cubicBezTo>
                  <a:cubicBezTo>
                    <a:pt x="595981" y="380325"/>
                    <a:pt x="588068" y="384088"/>
                    <a:pt x="579685" y="384088"/>
                  </a:cubicBezTo>
                  <a:lnTo>
                    <a:pt x="490386" y="384088"/>
                  </a:lnTo>
                  <a:lnTo>
                    <a:pt x="467685" y="310058"/>
                  </a:lnTo>
                  <a:cubicBezTo>
                    <a:pt x="461845" y="291150"/>
                    <a:pt x="448563" y="276194"/>
                    <a:pt x="431702" y="267445"/>
                  </a:cubicBezTo>
                  <a:cubicBezTo>
                    <a:pt x="434999" y="265940"/>
                    <a:pt x="438295" y="264529"/>
                    <a:pt x="441969" y="263777"/>
                  </a:cubicBezTo>
                  <a:lnTo>
                    <a:pt x="455157" y="261237"/>
                  </a:lnTo>
                  <a:cubicBezTo>
                    <a:pt x="462692" y="259732"/>
                    <a:pt x="468627" y="253806"/>
                    <a:pt x="470228" y="246281"/>
                  </a:cubicBezTo>
                  <a:lnTo>
                    <a:pt x="472677" y="234240"/>
                  </a:lnTo>
                  <a:cubicBezTo>
                    <a:pt x="473525" y="230383"/>
                    <a:pt x="472112" y="226338"/>
                    <a:pt x="469098" y="223893"/>
                  </a:cubicBezTo>
                  <a:cubicBezTo>
                    <a:pt x="457229" y="214016"/>
                    <a:pt x="446302" y="199529"/>
                    <a:pt x="439991" y="182503"/>
                  </a:cubicBezTo>
                  <a:cubicBezTo>
                    <a:pt x="434716" y="181563"/>
                    <a:pt x="429818" y="177894"/>
                    <a:pt x="426144" y="172720"/>
                  </a:cubicBezTo>
                  <a:cubicBezTo>
                    <a:pt x="433303" y="164725"/>
                    <a:pt x="438861" y="154754"/>
                    <a:pt x="441404" y="143278"/>
                  </a:cubicBezTo>
                  <a:cubicBezTo>
                    <a:pt x="444324" y="130485"/>
                    <a:pt x="443476" y="118068"/>
                    <a:pt x="439708" y="107438"/>
                  </a:cubicBezTo>
                  <a:cubicBezTo>
                    <a:pt x="447244" y="82699"/>
                    <a:pt x="464200" y="66049"/>
                    <a:pt x="500465" y="66049"/>
                  </a:cubicBezTo>
                  <a:close/>
                  <a:moveTo>
                    <a:pt x="107100" y="66049"/>
                  </a:moveTo>
                  <a:cubicBezTo>
                    <a:pt x="151561" y="66049"/>
                    <a:pt x="166820" y="90130"/>
                    <a:pt x="171341" y="123618"/>
                  </a:cubicBezTo>
                  <a:cubicBezTo>
                    <a:pt x="170965" y="129920"/>
                    <a:pt x="171436" y="136505"/>
                    <a:pt x="172849" y="143278"/>
                  </a:cubicBezTo>
                  <a:cubicBezTo>
                    <a:pt x="174921" y="152590"/>
                    <a:pt x="178971" y="161056"/>
                    <a:pt x="184246" y="168205"/>
                  </a:cubicBezTo>
                  <a:cubicBezTo>
                    <a:pt x="180573" y="175919"/>
                    <a:pt x="174356" y="181281"/>
                    <a:pt x="167574" y="182503"/>
                  </a:cubicBezTo>
                  <a:cubicBezTo>
                    <a:pt x="161263" y="199529"/>
                    <a:pt x="150336" y="214016"/>
                    <a:pt x="138468" y="223799"/>
                  </a:cubicBezTo>
                  <a:cubicBezTo>
                    <a:pt x="135453" y="226338"/>
                    <a:pt x="134040" y="230383"/>
                    <a:pt x="134794" y="234240"/>
                  </a:cubicBezTo>
                  <a:lnTo>
                    <a:pt x="137337" y="246281"/>
                  </a:lnTo>
                  <a:cubicBezTo>
                    <a:pt x="138939" y="253806"/>
                    <a:pt x="144873" y="259732"/>
                    <a:pt x="152408" y="261143"/>
                  </a:cubicBezTo>
                  <a:lnTo>
                    <a:pt x="165596" y="263777"/>
                  </a:lnTo>
                  <a:cubicBezTo>
                    <a:pt x="170494" y="264812"/>
                    <a:pt x="175203" y="266505"/>
                    <a:pt x="179442" y="268856"/>
                  </a:cubicBezTo>
                  <a:cubicBezTo>
                    <a:pt x="164088" y="277793"/>
                    <a:pt x="152126" y="292279"/>
                    <a:pt x="146662" y="310058"/>
                  </a:cubicBezTo>
                  <a:lnTo>
                    <a:pt x="123867" y="384088"/>
                  </a:lnTo>
                  <a:lnTo>
                    <a:pt x="27883" y="384088"/>
                  </a:lnTo>
                  <a:cubicBezTo>
                    <a:pt x="19499" y="384088"/>
                    <a:pt x="11587" y="380325"/>
                    <a:pt x="6312" y="373835"/>
                  </a:cubicBezTo>
                  <a:cubicBezTo>
                    <a:pt x="1037" y="367438"/>
                    <a:pt x="-1129" y="358972"/>
                    <a:pt x="566" y="350788"/>
                  </a:cubicBezTo>
                  <a:lnTo>
                    <a:pt x="10268" y="301968"/>
                  </a:lnTo>
                  <a:cubicBezTo>
                    <a:pt x="14130" y="282684"/>
                    <a:pt x="29202" y="267634"/>
                    <a:pt x="48606" y="263777"/>
                  </a:cubicBezTo>
                  <a:lnTo>
                    <a:pt x="61699" y="261237"/>
                  </a:lnTo>
                  <a:cubicBezTo>
                    <a:pt x="69328" y="259732"/>
                    <a:pt x="75263" y="253806"/>
                    <a:pt x="76770" y="246281"/>
                  </a:cubicBezTo>
                  <a:lnTo>
                    <a:pt x="79313" y="234240"/>
                  </a:lnTo>
                  <a:cubicBezTo>
                    <a:pt x="80067" y="230383"/>
                    <a:pt x="78654" y="226338"/>
                    <a:pt x="75639" y="223893"/>
                  </a:cubicBezTo>
                  <a:cubicBezTo>
                    <a:pt x="63771" y="214016"/>
                    <a:pt x="52939" y="199623"/>
                    <a:pt x="46628" y="182503"/>
                  </a:cubicBezTo>
                  <a:cubicBezTo>
                    <a:pt x="37867" y="180904"/>
                    <a:pt x="29861" y="172532"/>
                    <a:pt x="27318" y="160962"/>
                  </a:cubicBezTo>
                  <a:cubicBezTo>
                    <a:pt x="24115" y="146664"/>
                    <a:pt x="30426" y="133118"/>
                    <a:pt x="41447" y="130673"/>
                  </a:cubicBezTo>
                  <a:cubicBezTo>
                    <a:pt x="41541" y="130673"/>
                    <a:pt x="41729" y="130673"/>
                    <a:pt x="41824" y="130673"/>
                  </a:cubicBezTo>
                  <a:cubicBezTo>
                    <a:pt x="45403" y="93516"/>
                    <a:pt x="60192" y="66049"/>
                    <a:pt x="107100" y="66049"/>
                  </a:cubicBezTo>
                  <a:close/>
                  <a:moveTo>
                    <a:pt x="298626" y="0"/>
                  </a:moveTo>
                  <a:lnTo>
                    <a:pt x="315956" y="0"/>
                  </a:lnTo>
                  <a:cubicBezTo>
                    <a:pt x="363426" y="0"/>
                    <a:pt x="401854" y="38378"/>
                    <a:pt x="401854" y="85787"/>
                  </a:cubicBezTo>
                  <a:lnTo>
                    <a:pt x="401854" y="95476"/>
                  </a:lnTo>
                  <a:cubicBezTo>
                    <a:pt x="417301" y="99238"/>
                    <a:pt x="426154" y="118522"/>
                    <a:pt x="421633" y="138840"/>
                  </a:cubicBezTo>
                  <a:cubicBezTo>
                    <a:pt x="420880" y="142602"/>
                    <a:pt x="419467" y="146083"/>
                    <a:pt x="417960" y="149281"/>
                  </a:cubicBezTo>
                  <a:cubicBezTo>
                    <a:pt x="417677" y="149939"/>
                    <a:pt x="417395" y="150504"/>
                    <a:pt x="417112" y="151068"/>
                  </a:cubicBezTo>
                  <a:cubicBezTo>
                    <a:pt x="415417" y="154172"/>
                    <a:pt x="413533" y="157088"/>
                    <a:pt x="411273" y="159534"/>
                  </a:cubicBezTo>
                  <a:cubicBezTo>
                    <a:pt x="411179" y="159628"/>
                    <a:pt x="410990" y="159816"/>
                    <a:pt x="410896" y="159910"/>
                  </a:cubicBezTo>
                  <a:cubicBezTo>
                    <a:pt x="406092" y="165084"/>
                    <a:pt x="400159" y="168658"/>
                    <a:pt x="394037" y="169787"/>
                  </a:cubicBezTo>
                  <a:cubicBezTo>
                    <a:pt x="391494" y="176654"/>
                    <a:pt x="388385" y="183332"/>
                    <a:pt x="384900" y="189541"/>
                  </a:cubicBezTo>
                  <a:cubicBezTo>
                    <a:pt x="384806" y="189635"/>
                    <a:pt x="384806" y="189729"/>
                    <a:pt x="384712" y="189823"/>
                  </a:cubicBezTo>
                  <a:cubicBezTo>
                    <a:pt x="381227" y="196031"/>
                    <a:pt x="377460" y="201769"/>
                    <a:pt x="373316" y="207131"/>
                  </a:cubicBezTo>
                  <a:cubicBezTo>
                    <a:pt x="373127" y="207413"/>
                    <a:pt x="372939" y="207601"/>
                    <a:pt x="372750" y="207789"/>
                  </a:cubicBezTo>
                  <a:cubicBezTo>
                    <a:pt x="368700" y="213057"/>
                    <a:pt x="364368" y="217948"/>
                    <a:pt x="359847" y="222275"/>
                  </a:cubicBezTo>
                  <a:cubicBezTo>
                    <a:pt x="359658" y="222463"/>
                    <a:pt x="359376" y="222651"/>
                    <a:pt x="359188" y="222934"/>
                  </a:cubicBezTo>
                  <a:cubicBezTo>
                    <a:pt x="354667" y="227261"/>
                    <a:pt x="349957" y="231211"/>
                    <a:pt x="345154" y="234598"/>
                  </a:cubicBezTo>
                  <a:lnTo>
                    <a:pt x="345625" y="236855"/>
                  </a:lnTo>
                  <a:cubicBezTo>
                    <a:pt x="346567" y="236385"/>
                    <a:pt x="347603" y="235915"/>
                    <a:pt x="348639" y="235538"/>
                  </a:cubicBezTo>
                  <a:cubicBezTo>
                    <a:pt x="350899" y="234786"/>
                    <a:pt x="353065" y="234033"/>
                    <a:pt x="355514" y="234033"/>
                  </a:cubicBezTo>
                  <a:cubicBezTo>
                    <a:pt x="359470" y="234033"/>
                    <a:pt x="363238" y="235162"/>
                    <a:pt x="366628" y="237326"/>
                  </a:cubicBezTo>
                  <a:cubicBezTo>
                    <a:pt x="366628" y="237326"/>
                    <a:pt x="380756" y="246450"/>
                    <a:pt x="385371" y="249648"/>
                  </a:cubicBezTo>
                  <a:cubicBezTo>
                    <a:pt x="401854" y="261030"/>
                    <a:pt x="399876" y="279373"/>
                    <a:pt x="399876" y="279373"/>
                  </a:cubicBezTo>
                  <a:cubicBezTo>
                    <a:pt x="410990" y="279655"/>
                    <a:pt x="421822" y="283041"/>
                    <a:pt x="430016" y="289814"/>
                  </a:cubicBezTo>
                  <a:cubicBezTo>
                    <a:pt x="445180" y="302324"/>
                    <a:pt x="447535" y="313330"/>
                    <a:pt x="448382" y="316058"/>
                  </a:cubicBezTo>
                  <a:lnTo>
                    <a:pt x="481630" y="424515"/>
                  </a:lnTo>
                  <a:cubicBezTo>
                    <a:pt x="482855" y="428371"/>
                    <a:pt x="483608" y="432416"/>
                    <a:pt x="483891" y="436461"/>
                  </a:cubicBezTo>
                  <a:cubicBezTo>
                    <a:pt x="484644" y="448595"/>
                    <a:pt x="481159" y="460730"/>
                    <a:pt x="473718" y="470700"/>
                  </a:cubicBezTo>
                  <a:cubicBezTo>
                    <a:pt x="466372" y="480671"/>
                    <a:pt x="455823" y="487538"/>
                    <a:pt x="443956" y="490360"/>
                  </a:cubicBezTo>
                  <a:cubicBezTo>
                    <a:pt x="440000" y="491301"/>
                    <a:pt x="435950" y="491771"/>
                    <a:pt x="431805" y="491771"/>
                  </a:cubicBezTo>
                  <a:lnTo>
                    <a:pt x="325375" y="491771"/>
                  </a:lnTo>
                  <a:lnTo>
                    <a:pt x="337430" y="415296"/>
                  </a:lnTo>
                  <a:cubicBezTo>
                    <a:pt x="338749" y="406454"/>
                    <a:pt x="337807" y="397424"/>
                    <a:pt x="334605" y="389052"/>
                  </a:cubicBezTo>
                  <a:lnTo>
                    <a:pt x="323962" y="360927"/>
                  </a:lnTo>
                  <a:lnTo>
                    <a:pt x="337430" y="347476"/>
                  </a:lnTo>
                  <a:lnTo>
                    <a:pt x="307196" y="317281"/>
                  </a:lnTo>
                  <a:lnTo>
                    <a:pt x="276868" y="347476"/>
                  </a:lnTo>
                  <a:lnTo>
                    <a:pt x="290337" y="360927"/>
                  </a:lnTo>
                  <a:lnTo>
                    <a:pt x="279694" y="389052"/>
                  </a:lnTo>
                  <a:cubicBezTo>
                    <a:pt x="276586" y="397424"/>
                    <a:pt x="275644" y="406454"/>
                    <a:pt x="276963" y="415296"/>
                  </a:cubicBezTo>
                  <a:lnTo>
                    <a:pt x="288736" y="491771"/>
                  </a:lnTo>
                  <a:lnTo>
                    <a:pt x="182493" y="491771"/>
                  </a:lnTo>
                  <a:cubicBezTo>
                    <a:pt x="178443" y="491771"/>
                    <a:pt x="174299" y="491301"/>
                    <a:pt x="170437" y="490360"/>
                  </a:cubicBezTo>
                  <a:cubicBezTo>
                    <a:pt x="158570" y="487538"/>
                    <a:pt x="148021" y="480671"/>
                    <a:pt x="140675" y="470700"/>
                  </a:cubicBezTo>
                  <a:cubicBezTo>
                    <a:pt x="130785" y="457343"/>
                    <a:pt x="127865" y="440223"/>
                    <a:pt x="132669" y="424515"/>
                  </a:cubicBezTo>
                  <a:lnTo>
                    <a:pt x="166011" y="316058"/>
                  </a:lnTo>
                  <a:cubicBezTo>
                    <a:pt x="166858" y="313330"/>
                    <a:pt x="170908" y="300631"/>
                    <a:pt x="184377" y="289814"/>
                  </a:cubicBezTo>
                  <a:cubicBezTo>
                    <a:pt x="192666" y="283229"/>
                    <a:pt x="203403" y="279655"/>
                    <a:pt x="214517" y="279373"/>
                  </a:cubicBezTo>
                  <a:lnTo>
                    <a:pt x="214517" y="279279"/>
                  </a:lnTo>
                  <a:cubicBezTo>
                    <a:pt x="214140" y="273447"/>
                    <a:pt x="211880" y="260654"/>
                    <a:pt x="229022" y="249648"/>
                  </a:cubicBezTo>
                  <a:cubicBezTo>
                    <a:pt x="233731" y="246638"/>
                    <a:pt x="247765" y="237326"/>
                    <a:pt x="247765" y="237326"/>
                  </a:cubicBezTo>
                  <a:cubicBezTo>
                    <a:pt x="251061" y="235162"/>
                    <a:pt x="254923" y="234033"/>
                    <a:pt x="258879" y="234033"/>
                  </a:cubicBezTo>
                  <a:cubicBezTo>
                    <a:pt x="261328" y="234033"/>
                    <a:pt x="263494" y="234786"/>
                    <a:pt x="265754" y="235538"/>
                  </a:cubicBezTo>
                  <a:cubicBezTo>
                    <a:pt x="266790" y="236009"/>
                    <a:pt x="267826" y="236385"/>
                    <a:pt x="268768" y="236855"/>
                  </a:cubicBezTo>
                  <a:lnTo>
                    <a:pt x="269239" y="234598"/>
                  </a:lnTo>
                  <a:cubicBezTo>
                    <a:pt x="264436" y="231211"/>
                    <a:pt x="259726" y="227261"/>
                    <a:pt x="255205" y="222934"/>
                  </a:cubicBezTo>
                  <a:cubicBezTo>
                    <a:pt x="254923" y="222651"/>
                    <a:pt x="254735" y="222463"/>
                    <a:pt x="254546" y="222275"/>
                  </a:cubicBezTo>
                  <a:cubicBezTo>
                    <a:pt x="250025" y="217948"/>
                    <a:pt x="245693" y="213057"/>
                    <a:pt x="241548" y="207789"/>
                  </a:cubicBezTo>
                  <a:cubicBezTo>
                    <a:pt x="241454" y="207601"/>
                    <a:pt x="241266" y="207413"/>
                    <a:pt x="241077" y="207225"/>
                  </a:cubicBezTo>
                  <a:cubicBezTo>
                    <a:pt x="236933" y="201769"/>
                    <a:pt x="233072" y="196031"/>
                    <a:pt x="229681" y="189823"/>
                  </a:cubicBezTo>
                  <a:cubicBezTo>
                    <a:pt x="229587" y="189729"/>
                    <a:pt x="229587" y="189635"/>
                    <a:pt x="229493" y="189635"/>
                  </a:cubicBezTo>
                  <a:cubicBezTo>
                    <a:pt x="226008" y="183332"/>
                    <a:pt x="222899" y="176654"/>
                    <a:pt x="220356" y="169787"/>
                  </a:cubicBezTo>
                  <a:cubicBezTo>
                    <a:pt x="214140" y="168658"/>
                    <a:pt x="208301" y="165084"/>
                    <a:pt x="203497" y="159910"/>
                  </a:cubicBezTo>
                  <a:cubicBezTo>
                    <a:pt x="203309" y="159722"/>
                    <a:pt x="203214" y="159628"/>
                    <a:pt x="203120" y="159534"/>
                  </a:cubicBezTo>
                  <a:cubicBezTo>
                    <a:pt x="200860" y="157088"/>
                    <a:pt x="198976" y="154172"/>
                    <a:pt x="197281" y="151068"/>
                  </a:cubicBezTo>
                  <a:cubicBezTo>
                    <a:pt x="196998" y="150504"/>
                    <a:pt x="196716" y="149939"/>
                    <a:pt x="196433" y="149281"/>
                  </a:cubicBezTo>
                  <a:cubicBezTo>
                    <a:pt x="194832" y="146083"/>
                    <a:pt x="193513" y="142602"/>
                    <a:pt x="192666" y="138840"/>
                  </a:cubicBezTo>
                  <a:cubicBezTo>
                    <a:pt x="188145" y="118428"/>
                    <a:pt x="197092" y="99050"/>
                    <a:pt x="212727" y="95476"/>
                  </a:cubicBezTo>
                  <a:lnTo>
                    <a:pt x="212727" y="85787"/>
                  </a:lnTo>
                  <a:cubicBezTo>
                    <a:pt x="212727" y="38378"/>
                    <a:pt x="251155" y="0"/>
                    <a:pt x="298626" y="0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grpSp>
          <p:nvGrpSpPr>
            <p:cNvPr id="18" name="ïšḷïḑé"/>
            <p:cNvGrpSpPr/>
            <p:nvPr/>
          </p:nvGrpSpPr>
          <p:grpSpPr>
            <a:xfrm>
              <a:off x="7365287" y="2723392"/>
              <a:ext cx="1267729" cy="1434583"/>
              <a:chOff x="6088120" y="2020596"/>
              <a:chExt cx="1267729" cy="1434583"/>
            </a:xfrm>
          </p:grpSpPr>
          <p:sp>
            <p:nvSpPr>
              <p:cNvPr id="22" name="ïS1iḓe"/>
              <p:cNvSpPr/>
              <p:nvPr/>
            </p:nvSpPr>
            <p:spPr>
              <a:xfrm>
                <a:off x="6118142" y="2412943"/>
                <a:ext cx="592454" cy="648228"/>
              </a:xfrm>
              <a:prstGeom prst="rect">
                <a:avLst/>
              </a:prstGeom>
              <a:solidFill>
                <a:srgbClr val="D3381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0000" tIns="46800" rIns="90000" bIns="46800" numCol="1" anchor="ctr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 sz="3200" cap="none">
                    <a:solidFill>
                      <a:srgbClr val="FFFFFF"/>
                    </a:solidFill>
                  </a:defRPr>
                </a:pPr>
                <a:r>
                  <a:rPr lang="en-US" altLang="zh-CN" sz="2800" b="1" dirty="0">
                    <a:latin typeface="微软雅黑" panose="020B0503020204020204" charset="-122"/>
                    <a:ea typeface="微软雅黑" panose="020B0503020204020204" charset="-122"/>
                  </a:rPr>
                  <a:t>5</a:t>
                </a:r>
                <a:endParaRPr sz="2800" b="1" dirty="0"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3" name="íŝḷîḓé"/>
              <p:cNvSpPr/>
              <p:nvPr/>
            </p:nvSpPr>
            <p:spPr>
              <a:xfrm>
                <a:off x="6088120" y="2020596"/>
                <a:ext cx="1267729" cy="14329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5" extrusionOk="0">
                    <a:moveTo>
                      <a:pt x="9959" y="21394"/>
                    </a:moveTo>
                    <a:lnTo>
                      <a:pt x="894" y="16867"/>
                    </a:lnTo>
                    <a:cubicBezTo>
                      <a:pt x="639" y="16746"/>
                      <a:pt x="423" y="16570"/>
                      <a:pt x="267" y="16355"/>
                    </a:cubicBezTo>
                    <a:cubicBezTo>
                      <a:pt x="112" y="16144"/>
                      <a:pt x="21" y="15901"/>
                      <a:pt x="0" y="15650"/>
                    </a:cubicBezTo>
                    <a:lnTo>
                      <a:pt x="0" y="15204"/>
                    </a:lnTo>
                    <a:lnTo>
                      <a:pt x="4900" y="15204"/>
                    </a:lnTo>
                    <a:cubicBezTo>
                      <a:pt x="7542" y="14971"/>
                      <a:pt x="9522" y="12961"/>
                      <a:pt x="9421" y="10615"/>
                    </a:cubicBezTo>
                    <a:cubicBezTo>
                      <a:pt x="9326" y="8405"/>
                      <a:pt x="7391" y="6600"/>
                      <a:pt x="4900" y="6397"/>
                    </a:cubicBezTo>
                    <a:lnTo>
                      <a:pt x="27" y="6397"/>
                    </a:lnTo>
                    <a:lnTo>
                      <a:pt x="27" y="5923"/>
                    </a:lnTo>
                    <a:cubicBezTo>
                      <a:pt x="85" y="5665"/>
                      <a:pt x="211" y="5422"/>
                      <a:pt x="397" y="5217"/>
                    </a:cubicBezTo>
                    <a:cubicBezTo>
                      <a:pt x="575" y="5018"/>
                      <a:pt x="804" y="4859"/>
                      <a:pt x="1063" y="4752"/>
                    </a:cubicBezTo>
                    <a:lnTo>
                      <a:pt x="10162" y="171"/>
                    </a:lnTo>
                    <a:cubicBezTo>
                      <a:pt x="10359" y="70"/>
                      <a:pt x="10581" y="12"/>
                      <a:pt x="10809" y="2"/>
                    </a:cubicBezTo>
                    <a:cubicBezTo>
                      <a:pt x="11087" y="-11"/>
                      <a:pt x="11364" y="48"/>
                      <a:pt x="11606" y="171"/>
                    </a:cubicBezTo>
                    <a:lnTo>
                      <a:pt x="20633" y="4823"/>
                    </a:lnTo>
                    <a:cubicBezTo>
                      <a:pt x="20937" y="4962"/>
                      <a:pt x="21189" y="5176"/>
                      <a:pt x="21361" y="5438"/>
                    </a:cubicBezTo>
                    <a:cubicBezTo>
                      <a:pt x="21505" y="5658"/>
                      <a:pt x="21587" y="5906"/>
                      <a:pt x="21600" y="6161"/>
                    </a:cubicBezTo>
                    <a:lnTo>
                      <a:pt x="21600" y="15566"/>
                    </a:lnTo>
                    <a:cubicBezTo>
                      <a:pt x="21586" y="15801"/>
                      <a:pt x="21504" y="16029"/>
                      <a:pt x="21364" y="16228"/>
                    </a:cubicBezTo>
                    <a:cubicBezTo>
                      <a:pt x="21201" y="16460"/>
                      <a:pt x="20966" y="16645"/>
                      <a:pt x="20686" y="16760"/>
                    </a:cubicBezTo>
                    <a:lnTo>
                      <a:pt x="11713" y="21383"/>
                    </a:lnTo>
                    <a:cubicBezTo>
                      <a:pt x="11433" y="21519"/>
                      <a:pt x="11119" y="21589"/>
                      <a:pt x="10800" y="21585"/>
                    </a:cubicBezTo>
                    <a:cubicBezTo>
                      <a:pt x="10506" y="21582"/>
                      <a:pt x="10218" y="21516"/>
                      <a:pt x="9959" y="213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 sz="3200" cap="none">
                    <a:solidFill>
                      <a:srgbClr val="000000"/>
                    </a:solidFill>
                  </a:defRPr>
                </a:pPr>
                <a:endParaRPr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4" name="ï$ḷiḍé"/>
              <p:cNvSpPr/>
              <p:nvPr/>
            </p:nvSpPr>
            <p:spPr>
              <a:xfrm>
                <a:off x="6726814" y="2022710"/>
                <a:ext cx="628814" cy="14324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595" extrusionOk="0">
                    <a:moveTo>
                      <a:pt x="0" y="4"/>
                    </a:moveTo>
                    <a:lnTo>
                      <a:pt x="38" y="21595"/>
                    </a:lnTo>
                    <a:cubicBezTo>
                      <a:pt x="429" y="21576"/>
                      <a:pt x="813" y="21536"/>
                      <a:pt x="1181" y="21474"/>
                    </a:cubicBezTo>
                    <a:cubicBezTo>
                      <a:pt x="1609" y="21403"/>
                      <a:pt x="2011" y="21305"/>
                      <a:pt x="2374" y="21182"/>
                    </a:cubicBezTo>
                    <a:lnTo>
                      <a:pt x="19601" y="16781"/>
                    </a:lnTo>
                    <a:cubicBezTo>
                      <a:pt x="20180" y="16663"/>
                      <a:pt x="20673" y="16477"/>
                      <a:pt x="21025" y="16244"/>
                    </a:cubicBezTo>
                    <a:cubicBezTo>
                      <a:pt x="21401" y="15993"/>
                      <a:pt x="21600" y="15699"/>
                      <a:pt x="21595" y="15399"/>
                    </a:cubicBezTo>
                    <a:lnTo>
                      <a:pt x="21561" y="6225"/>
                    </a:lnTo>
                    <a:cubicBezTo>
                      <a:pt x="21577" y="5922"/>
                      <a:pt x="21395" y="5623"/>
                      <a:pt x="21034" y="5364"/>
                    </a:cubicBezTo>
                    <a:cubicBezTo>
                      <a:pt x="20684" y="5112"/>
                      <a:pt x="20180" y="4908"/>
                      <a:pt x="19579" y="4776"/>
                    </a:cubicBezTo>
                    <a:lnTo>
                      <a:pt x="1486" y="160"/>
                    </a:lnTo>
                    <a:cubicBezTo>
                      <a:pt x="1247" y="95"/>
                      <a:pt x="983" y="48"/>
                      <a:pt x="707" y="23"/>
                    </a:cubicBezTo>
                    <a:cubicBezTo>
                      <a:pt x="474" y="1"/>
                      <a:pt x="236" y="-5"/>
                      <a:pt x="0" y="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 sz="3200" cap="none">
                    <a:solidFill>
                      <a:srgbClr val="000000"/>
                    </a:solidFill>
                  </a:defRPr>
                </a:pPr>
                <a:endParaRPr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5" name="íṣḻïďe"/>
              <p:cNvSpPr/>
              <p:nvPr/>
            </p:nvSpPr>
            <p:spPr bwMode="auto">
              <a:xfrm>
                <a:off x="6835195" y="2533305"/>
                <a:ext cx="412051" cy="411279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</p:grpSp>
        <p:grpSp>
          <p:nvGrpSpPr>
            <p:cNvPr id="19" name="ïṥlïḋè"/>
            <p:cNvGrpSpPr/>
            <p:nvPr/>
          </p:nvGrpSpPr>
          <p:grpSpPr>
            <a:xfrm>
              <a:off x="8663038" y="2876058"/>
              <a:ext cx="2855862" cy="1453373"/>
              <a:chOff x="673100" y="3694742"/>
              <a:chExt cx="4681220" cy="1453373"/>
            </a:xfrm>
          </p:grpSpPr>
          <p:sp>
            <p:nvSpPr>
              <p:cNvPr id="20" name="iṡḷidé"/>
              <p:cNvSpPr/>
              <p:nvPr/>
            </p:nvSpPr>
            <p:spPr bwMode="auto">
              <a:xfrm>
                <a:off x="673103" y="4136546"/>
                <a:ext cx="4681217" cy="10115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>
                    <a:latin typeface="微软雅黑" panose="020B0503020204020204" charset="-122"/>
                    <a:ea typeface="微软雅黑" panose="020B0503020204020204" charset="-122"/>
                  </a:rPr>
                  <a:t>Copy paste fonts. Choose the only option to retain text.</a:t>
                </a:r>
              </a:p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>
                    <a:latin typeface="微软雅黑" panose="020B0503020204020204" charset="-122"/>
                    <a:ea typeface="微软雅黑" panose="020B0503020204020204" charset="-122"/>
                  </a:rPr>
                  <a:t>……</a:t>
                </a:r>
              </a:p>
            </p:txBody>
          </p:sp>
          <p:sp>
            <p:nvSpPr>
              <p:cNvPr id="21" name="íşḷiḓê"/>
              <p:cNvSpPr txBox="1"/>
              <p:nvPr/>
            </p:nvSpPr>
            <p:spPr bwMode="auto">
              <a:xfrm>
                <a:off x="673100" y="3694742"/>
                <a:ext cx="4681220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spcBef>
                    <a:spcPct val="0"/>
                  </a:spcBef>
                </a:pPr>
                <a:r>
                  <a:rPr lang="en-US" altLang="zh-CN" sz="2000" b="1" dirty="0">
                    <a:latin typeface="微软雅黑" panose="020B0503020204020204" charset="-122"/>
                    <a:ea typeface="微软雅黑" panose="020B0503020204020204" charset="-122"/>
                  </a:rPr>
                  <a:t>Text here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37110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97828" y="1573094"/>
            <a:ext cx="4462277" cy="4039230"/>
            <a:chOff x="4092927" y="1087242"/>
            <a:chExt cx="5630971" cy="5097126"/>
          </a:xfrm>
        </p:grpSpPr>
        <p:sp>
          <p:nvSpPr>
            <p:cNvPr id="5" name="Freeform 9102"/>
            <p:cNvSpPr>
              <a:spLocks/>
            </p:cNvSpPr>
            <p:nvPr/>
          </p:nvSpPr>
          <p:spPr bwMode="auto">
            <a:xfrm>
              <a:off x="8992603" y="2096430"/>
              <a:ext cx="731295" cy="416838"/>
            </a:xfrm>
            <a:custGeom>
              <a:avLst/>
              <a:gdLst>
                <a:gd name="T0" fmla="*/ 168 w 169"/>
                <a:gd name="T1" fmla="*/ 91 h 96"/>
                <a:gd name="T2" fmla="*/ 163 w 169"/>
                <a:gd name="T3" fmla="*/ 91 h 96"/>
                <a:gd name="T4" fmla="*/ 150 w 169"/>
                <a:gd name="T5" fmla="*/ 88 h 96"/>
                <a:gd name="T6" fmla="*/ 137 w 169"/>
                <a:gd name="T7" fmla="*/ 88 h 96"/>
                <a:gd name="T8" fmla="*/ 123 w 169"/>
                <a:gd name="T9" fmla="*/ 91 h 96"/>
                <a:gd name="T10" fmla="*/ 123 w 169"/>
                <a:gd name="T11" fmla="*/ 91 h 96"/>
                <a:gd name="T12" fmla="*/ 109 w 169"/>
                <a:gd name="T13" fmla="*/ 88 h 96"/>
                <a:gd name="T14" fmla="*/ 95 w 169"/>
                <a:gd name="T15" fmla="*/ 91 h 96"/>
                <a:gd name="T16" fmla="*/ 95 w 169"/>
                <a:gd name="T17" fmla="*/ 91 h 96"/>
                <a:gd name="T18" fmla="*/ 81 w 169"/>
                <a:gd name="T19" fmla="*/ 88 h 96"/>
                <a:gd name="T20" fmla="*/ 68 w 169"/>
                <a:gd name="T21" fmla="*/ 88 h 96"/>
                <a:gd name="T22" fmla="*/ 54 w 169"/>
                <a:gd name="T23" fmla="*/ 91 h 96"/>
                <a:gd name="T24" fmla="*/ 53 w 169"/>
                <a:gd name="T25" fmla="*/ 91 h 96"/>
                <a:gd name="T26" fmla="*/ 39 w 169"/>
                <a:gd name="T27" fmla="*/ 89 h 96"/>
                <a:gd name="T28" fmla="*/ 26 w 169"/>
                <a:gd name="T29" fmla="*/ 91 h 96"/>
                <a:gd name="T30" fmla="*/ 26 w 169"/>
                <a:gd name="T31" fmla="*/ 91 h 96"/>
                <a:gd name="T32" fmla="*/ 12 w 169"/>
                <a:gd name="T33" fmla="*/ 88 h 96"/>
                <a:gd name="T34" fmla="*/ 5 w 169"/>
                <a:gd name="T35" fmla="*/ 84 h 96"/>
                <a:gd name="T36" fmla="*/ 5 w 169"/>
                <a:gd name="T37" fmla="*/ 83 h 96"/>
                <a:gd name="T38" fmla="*/ 7 w 169"/>
                <a:gd name="T39" fmla="*/ 71 h 96"/>
                <a:gd name="T40" fmla="*/ 6 w 169"/>
                <a:gd name="T41" fmla="*/ 59 h 96"/>
                <a:gd name="T42" fmla="*/ 5 w 169"/>
                <a:gd name="T43" fmla="*/ 47 h 96"/>
                <a:gd name="T44" fmla="*/ 5 w 169"/>
                <a:gd name="T45" fmla="*/ 47 h 96"/>
                <a:gd name="T46" fmla="*/ 7 w 169"/>
                <a:gd name="T47" fmla="*/ 35 h 96"/>
                <a:gd name="T48" fmla="*/ 7 w 169"/>
                <a:gd name="T49" fmla="*/ 25 h 96"/>
                <a:gd name="T50" fmla="*/ 5 w 169"/>
                <a:gd name="T51" fmla="*/ 21 h 96"/>
                <a:gd name="T52" fmla="*/ 8 w 169"/>
                <a:gd name="T53" fmla="*/ 15 h 96"/>
                <a:gd name="T54" fmla="*/ 6 w 169"/>
                <a:gd name="T55" fmla="*/ 10 h 96"/>
                <a:gd name="T56" fmla="*/ 5 w 169"/>
                <a:gd name="T57" fmla="*/ 0 h 96"/>
                <a:gd name="T58" fmla="*/ 2 w 169"/>
                <a:gd name="T59" fmla="*/ 11 h 96"/>
                <a:gd name="T60" fmla="*/ 4 w 169"/>
                <a:gd name="T61" fmla="*/ 12 h 96"/>
                <a:gd name="T62" fmla="*/ 1 w 169"/>
                <a:gd name="T63" fmla="*/ 15 h 96"/>
                <a:gd name="T64" fmla="*/ 4 w 169"/>
                <a:gd name="T65" fmla="*/ 25 h 96"/>
                <a:gd name="T66" fmla="*/ 4 w 169"/>
                <a:gd name="T67" fmla="*/ 25 h 96"/>
                <a:gd name="T68" fmla="*/ 1 w 169"/>
                <a:gd name="T69" fmla="*/ 36 h 96"/>
                <a:gd name="T70" fmla="*/ 1 w 169"/>
                <a:gd name="T71" fmla="*/ 47 h 96"/>
                <a:gd name="T72" fmla="*/ 4 w 169"/>
                <a:gd name="T73" fmla="*/ 59 h 96"/>
                <a:gd name="T74" fmla="*/ 4 w 169"/>
                <a:gd name="T75" fmla="*/ 59 h 96"/>
                <a:gd name="T76" fmla="*/ 1 w 169"/>
                <a:gd name="T77" fmla="*/ 71 h 96"/>
                <a:gd name="T78" fmla="*/ 4 w 169"/>
                <a:gd name="T79" fmla="*/ 83 h 96"/>
                <a:gd name="T80" fmla="*/ 4 w 169"/>
                <a:gd name="T81" fmla="*/ 84 h 96"/>
                <a:gd name="T82" fmla="*/ 1 w 169"/>
                <a:gd name="T83" fmla="*/ 92 h 96"/>
                <a:gd name="T84" fmla="*/ 5 w 169"/>
                <a:gd name="T85" fmla="*/ 96 h 96"/>
                <a:gd name="T86" fmla="*/ 12 w 169"/>
                <a:gd name="T87" fmla="*/ 94 h 96"/>
                <a:gd name="T88" fmla="*/ 26 w 169"/>
                <a:gd name="T89" fmla="*/ 92 h 96"/>
                <a:gd name="T90" fmla="*/ 26 w 169"/>
                <a:gd name="T91" fmla="*/ 92 h 96"/>
                <a:gd name="T92" fmla="*/ 40 w 169"/>
                <a:gd name="T93" fmla="*/ 95 h 96"/>
                <a:gd name="T94" fmla="*/ 53 w 169"/>
                <a:gd name="T95" fmla="*/ 94 h 96"/>
                <a:gd name="T96" fmla="*/ 67 w 169"/>
                <a:gd name="T97" fmla="*/ 92 h 96"/>
                <a:gd name="T98" fmla="*/ 68 w 169"/>
                <a:gd name="T99" fmla="*/ 94 h 96"/>
                <a:gd name="T100" fmla="*/ 81 w 169"/>
                <a:gd name="T101" fmla="*/ 94 h 96"/>
                <a:gd name="T102" fmla="*/ 95 w 169"/>
                <a:gd name="T103" fmla="*/ 92 h 96"/>
                <a:gd name="T104" fmla="*/ 95 w 169"/>
                <a:gd name="T105" fmla="*/ 92 h 96"/>
                <a:gd name="T106" fmla="*/ 109 w 169"/>
                <a:gd name="T107" fmla="*/ 94 h 96"/>
                <a:gd name="T108" fmla="*/ 123 w 169"/>
                <a:gd name="T109" fmla="*/ 94 h 96"/>
                <a:gd name="T110" fmla="*/ 132 w 169"/>
                <a:gd name="T111" fmla="*/ 92 h 96"/>
                <a:gd name="T112" fmla="*/ 137 w 169"/>
                <a:gd name="T113" fmla="*/ 94 h 96"/>
                <a:gd name="T114" fmla="*/ 150 w 169"/>
                <a:gd name="T115" fmla="*/ 94 h 96"/>
                <a:gd name="T116" fmla="*/ 165 w 169"/>
                <a:gd name="T117" fmla="*/ 92 h 96"/>
                <a:gd name="T118" fmla="*/ 168 w 169"/>
                <a:gd name="T119" fmla="*/ 92 h 96"/>
                <a:gd name="T120" fmla="*/ 169 w 169"/>
                <a:gd name="T121" fmla="*/ 9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9" h="96">
                  <a:moveTo>
                    <a:pt x="169" y="91"/>
                  </a:moveTo>
                  <a:cubicBezTo>
                    <a:pt x="169" y="91"/>
                    <a:pt x="168" y="91"/>
                    <a:pt x="168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5" y="91"/>
                    <a:pt x="163" y="91"/>
                    <a:pt x="160" y="90"/>
                  </a:cubicBezTo>
                  <a:cubicBezTo>
                    <a:pt x="160" y="90"/>
                    <a:pt x="159" y="90"/>
                    <a:pt x="160" y="90"/>
                  </a:cubicBezTo>
                  <a:cubicBezTo>
                    <a:pt x="161" y="91"/>
                    <a:pt x="162" y="91"/>
                    <a:pt x="163" y="91"/>
                  </a:cubicBezTo>
                  <a:cubicBezTo>
                    <a:pt x="159" y="91"/>
                    <a:pt x="155" y="91"/>
                    <a:pt x="151" y="91"/>
                  </a:cubicBezTo>
                  <a:cubicBezTo>
                    <a:pt x="151" y="90"/>
                    <a:pt x="151" y="89"/>
                    <a:pt x="151" y="88"/>
                  </a:cubicBezTo>
                  <a:cubicBezTo>
                    <a:pt x="151" y="88"/>
                    <a:pt x="150" y="88"/>
                    <a:pt x="150" y="88"/>
                  </a:cubicBezTo>
                  <a:cubicBezTo>
                    <a:pt x="150" y="89"/>
                    <a:pt x="150" y="90"/>
                    <a:pt x="150" y="91"/>
                  </a:cubicBezTo>
                  <a:cubicBezTo>
                    <a:pt x="146" y="91"/>
                    <a:pt x="141" y="91"/>
                    <a:pt x="137" y="91"/>
                  </a:cubicBezTo>
                  <a:cubicBezTo>
                    <a:pt x="137" y="90"/>
                    <a:pt x="137" y="89"/>
                    <a:pt x="137" y="88"/>
                  </a:cubicBezTo>
                  <a:cubicBezTo>
                    <a:pt x="137" y="88"/>
                    <a:pt x="136" y="88"/>
                    <a:pt x="136" y="88"/>
                  </a:cubicBezTo>
                  <a:cubicBezTo>
                    <a:pt x="136" y="89"/>
                    <a:pt x="136" y="90"/>
                    <a:pt x="136" y="91"/>
                  </a:cubicBezTo>
                  <a:cubicBezTo>
                    <a:pt x="132" y="91"/>
                    <a:pt x="128" y="91"/>
                    <a:pt x="123" y="91"/>
                  </a:cubicBezTo>
                  <a:cubicBezTo>
                    <a:pt x="123" y="90"/>
                    <a:pt x="123" y="89"/>
                    <a:pt x="123" y="88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9"/>
                    <a:pt x="123" y="90"/>
                    <a:pt x="123" y="91"/>
                  </a:cubicBezTo>
                  <a:cubicBezTo>
                    <a:pt x="118" y="91"/>
                    <a:pt x="114" y="91"/>
                    <a:pt x="109" y="91"/>
                  </a:cubicBezTo>
                  <a:cubicBezTo>
                    <a:pt x="109" y="90"/>
                    <a:pt x="109" y="89"/>
                    <a:pt x="109" y="88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09" y="89"/>
                    <a:pt x="109" y="90"/>
                    <a:pt x="109" y="91"/>
                  </a:cubicBezTo>
                  <a:cubicBezTo>
                    <a:pt x="107" y="91"/>
                    <a:pt x="105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cubicBezTo>
                    <a:pt x="95" y="90"/>
                    <a:pt x="95" y="89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9"/>
                    <a:pt x="95" y="90"/>
                    <a:pt x="95" y="91"/>
                  </a:cubicBezTo>
                  <a:cubicBezTo>
                    <a:pt x="90" y="91"/>
                    <a:pt x="86" y="91"/>
                    <a:pt x="81" y="91"/>
                  </a:cubicBezTo>
                  <a:cubicBezTo>
                    <a:pt x="81" y="90"/>
                    <a:pt x="81" y="89"/>
                    <a:pt x="81" y="88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1" y="89"/>
                    <a:pt x="81" y="90"/>
                    <a:pt x="81" y="91"/>
                  </a:cubicBezTo>
                  <a:cubicBezTo>
                    <a:pt x="77" y="91"/>
                    <a:pt x="72" y="91"/>
                    <a:pt x="68" y="91"/>
                  </a:cubicBezTo>
                  <a:cubicBezTo>
                    <a:pt x="68" y="90"/>
                    <a:pt x="68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7" y="89"/>
                    <a:pt x="67" y="90"/>
                    <a:pt x="67" y="91"/>
                  </a:cubicBezTo>
                  <a:cubicBezTo>
                    <a:pt x="63" y="91"/>
                    <a:pt x="58" y="91"/>
                    <a:pt x="54" y="91"/>
                  </a:cubicBezTo>
                  <a:cubicBezTo>
                    <a:pt x="54" y="90"/>
                    <a:pt x="54" y="89"/>
                    <a:pt x="54" y="88"/>
                  </a:cubicBezTo>
                  <a:cubicBezTo>
                    <a:pt x="54" y="88"/>
                    <a:pt x="53" y="88"/>
                    <a:pt x="53" y="88"/>
                  </a:cubicBezTo>
                  <a:cubicBezTo>
                    <a:pt x="53" y="89"/>
                    <a:pt x="53" y="90"/>
                    <a:pt x="53" y="91"/>
                  </a:cubicBezTo>
                  <a:cubicBezTo>
                    <a:pt x="49" y="91"/>
                    <a:pt x="44" y="91"/>
                    <a:pt x="40" y="91"/>
                  </a:cubicBezTo>
                  <a:cubicBezTo>
                    <a:pt x="40" y="90"/>
                    <a:pt x="40" y="90"/>
                    <a:pt x="40" y="89"/>
                  </a:cubicBezTo>
                  <a:cubicBezTo>
                    <a:pt x="40" y="88"/>
                    <a:pt x="39" y="88"/>
                    <a:pt x="39" y="89"/>
                  </a:cubicBezTo>
                  <a:cubicBezTo>
                    <a:pt x="39" y="90"/>
                    <a:pt x="39" y="90"/>
                    <a:pt x="39" y="91"/>
                  </a:cubicBezTo>
                  <a:cubicBezTo>
                    <a:pt x="39" y="91"/>
                    <a:pt x="38" y="91"/>
                    <a:pt x="38" y="91"/>
                  </a:cubicBezTo>
                  <a:cubicBezTo>
                    <a:pt x="34" y="91"/>
                    <a:pt x="30" y="91"/>
                    <a:pt x="26" y="91"/>
                  </a:cubicBezTo>
                  <a:cubicBezTo>
                    <a:pt x="26" y="90"/>
                    <a:pt x="26" y="89"/>
                    <a:pt x="26" y="89"/>
                  </a:cubicBezTo>
                  <a:cubicBezTo>
                    <a:pt x="26" y="88"/>
                    <a:pt x="26" y="88"/>
                    <a:pt x="26" y="89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1" y="91"/>
                    <a:pt x="17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9"/>
                    <a:pt x="12" y="90"/>
                    <a:pt x="12" y="91"/>
                  </a:cubicBezTo>
                  <a:cubicBezTo>
                    <a:pt x="9" y="91"/>
                    <a:pt x="7" y="91"/>
                    <a:pt x="5" y="91"/>
                  </a:cubicBezTo>
                  <a:cubicBezTo>
                    <a:pt x="5" y="89"/>
                    <a:pt x="5" y="86"/>
                    <a:pt x="5" y="84"/>
                  </a:cubicBezTo>
                  <a:cubicBezTo>
                    <a:pt x="5" y="84"/>
                    <a:pt x="6" y="84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ubicBezTo>
                    <a:pt x="6" y="83"/>
                    <a:pt x="5" y="83"/>
                    <a:pt x="5" y="83"/>
                  </a:cubicBezTo>
                  <a:cubicBezTo>
                    <a:pt x="5" y="79"/>
                    <a:pt x="5" y="75"/>
                    <a:pt x="5" y="71"/>
                  </a:cubicBezTo>
                  <a:cubicBezTo>
                    <a:pt x="6" y="71"/>
                    <a:pt x="6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6" y="71"/>
                    <a:pt x="6" y="71"/>
                    <a:pt x="5" y="71"/>
                  </a:cubicBezTo>
                  <a:cubicBezTo>
                    <a:pt x="5" y="67"/>
                    <a:pt x="5" y="63"/>
                    <a:pt x="5" y="59"/>
                  </a:cubicBezTo>
                  <a:cubicBezTo>
                    <a:pt x="5" y="59"/>
                    <a:pt x="6" y="59"/>
                    <a:pt x="6" y="59"/>
                  </a:cubicBezTo>
                  <a:cubicBezTo>
                    <a:pt x="7" y="59"/>
                    <a:pt x="7" y="59"/>
                    <a:pt x="6" y="59"/>
                  </a:cubicBezTo>
                  <a:cubicBezTo>
                    <a:pt x="6" y="59"/>
                    <a:pt x="5" y="59"/>
                    <a:pt x="5" y="59"/>
                  </a:cubicBezTo>
                  <a:cubicBezTo>
                    <a:pt x="5" y="55"/>
                    <a:pt x="5" y="51"/>
                    <a:pt x="5" y="47"/>
                  </a:cubicBezTo>
                  <a:cubicBezTo>
                    <a:pt x="5" y="47"/>
                    <a:pt x="6" y="47"/>
                    <a:pt x="6" y="47"/>
                  </a:cubicBezTo>
                  <a:cubicBezTo>
                    <a:pt x="7" y="47"/>
                    <a:pt x="7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3"/>
                    <a:pt x="5" y="40"/>
                    <a:pt x="5" y="36"/>
                  </a:cubicBezTo>
                  <a:cubicBezTo>
                    <a:pt x="5" y="36"/>
                    <a:pt x="6" y="36"/>
                    <a:pt x="7" y="36"/>
                  </a:cubicBezTo>
                  <a:cubicBezTo>
                    <a:pt x="7" y="36"/>
                    <a:pt x="7" y="35"/>
                    <a:pt x="7" y="35"/>
                  </a:cubicBezTo>
                  <a:cubicBezTo>
                    <a:pt x="6" y="35"/>
                    <a:pt x="5" y="35"/>
                    <a:pt x="5" y="35"/>
                  </a:cubicBezTo>
                  <a:cubicBezTo>
                    <a:pt x="5" y="32"/>
                    <a:pt x="5" y="29"/>
                    <a:pt x="5" y="25"/>
                  </a:cubicBezTo>
                  <a:cubicBezTo>
                    <a:pt x="5" y="25"/>
                    <a:pt x="6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5" y="24"/>
                    <a:pt x="5" y="22"/>
                    <a:pt x="5" y="21"/>
                  </a:cubicBezTo>
                  <a:cubicBezTo>
                    <a:pt x="5" y="19"/>
                    <a:pt x="5" y="17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6" y="7"/>
                    <a:pt x="5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4"/>
                    <a:pt x="3" y="7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8"/>
                    <a:pt x="4" y="6"/>
                    <a:pt x="4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4" y="18"/>
                    <a:pt x="4" y="22"/>
                    <a:pt x="4" y="25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1" y="25"/>
                    <a:pt x="1" y="25"/>
                    <a:pt x="2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9"/>
                    <a:pt x="4" y="32"/>
                    <a:pt x="4" y="35"/>
                  </a:cubicBezTo>
                  <a:cubicBezTo>
                    <a:pt x="3" y="35"/>
                    <a:pt x="2" y="35"/>
                    <a:pt x="1" y="35"/>
                  </a:cubicBezTo>
                  <a:cubicBezTo>
                    <a:pt x="1" y="35"/>
                    <a:pt x="1" y="36"/>
                    <a:pt x="1" y="36"/>
                  </a:cubicBezTo>
                  <a:cubicBezTo>
                    <a:pt x="2" y="36"/>
                    <a:pt x="3" y="36"/>
                    <a:pt x="4" y="36"/>
                  </a:cubicBezTo>
                  <a:cubicBezTo>
                    <a:pt x="4" y="40"/>
                    <a:pt x="4" y="43"/>
                    <a:pt x="4" y="47"/>
                  </a:cubicBezTo>
                  <a:cubicBezTo>
                    <a:pt x="3" y="47"/>
                    <a:pt x="2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4" y="51"/>
                    <a:pt x="4" y="55"/>
                    <a:pt x="4" y="59"/>
                  </a:cubicBezTo>
                  <a:cubicBezTo>
                    <a:pt x="3" y="59"/>
                    <a:pt x="2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59"/>
                    <a:pt x="3" y="59"/>
                    <a:pt x="4" y="59"/>
                  </a:cubicBezTo>
                  <a:cubicBezTo>
                    <a:pt x="4" y="63"/>
                    <a:pt x="4" y="67"/>
                    <a:pt x="4" y="71"/>
                  </a:cubicBezTo>
                  <a:cubicBezTo>
                    <a:pt x="3" y="71"/>
                    <a:pt x="2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2" y="71"/>
                    <a:pt x="3" y="71"/>
                    <a:pt x="4" y="71"/>
                  </a:cubicBezTo>
                  <a:cubicBezTo>
                    <a:pt x="4" y="72"/>
                    <a:pt x="4" y="74"/>
                    <a:pt x="4" y="75"/>
                  </a:cubicBezTo>
                  <a:cubicBezTo>
                    <a:pt x="4" y="78"/>
                    <a:pt x="4" y="80"/>
                    <a:pt x="4" y="83"/>
                  </a:cubicBezTo>
                  <a:cubicBezTo>
                    <a:pt x="3" y="83"/>
                    <a:pt x="2" y="83"/>
                    <a:pt x="1" y="83"/>
                  </a:cubicBezTo>
                  <a:cubicBezTo>
                    <a:pt x="0" y="83"/>
                    <a:pt x="0" y="84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4" y="86"/>
                    <a:pt x="4" y="89"/>
                    <a:pt x="4" y="91"/>
                  </a:cubicBezTo>
                  <a:cubicBezTo>
                    <a:pt x="3" y="91"/>
                    <a:pt x="2" y="91"/>
                    <a:pt x="1" y="91"/>
                  </a:cubicBezTo>
                  <a:cubicBezTo>
                    <a:pt x="1" y="91"/>
                    <a:pt x="1" y="92"/>
                    <a:pt x="1" y="92"/>
                  </a:cubicBezTo>
                  <a:cubicBezTo>
                    <a:pt x="2" y="92"/>
                    <a:pt x="3" y="92"/>
                    <a:pt x="4" y="92"/>
                  </a:cubicBezTo>
                  <a:cubicBezTo>
                    <a:pt x="4" y="93"/>
                    <a:pt x="4" y="94"/>
                    <a:pt x="4" y="96"/>
                  </a:cubicBezTo>
                  <a:cubicBezTo>
                    <a:pt x="4" y="96"/>
                    <a:pt x="5" y="96"/>
                    <a:pt x="5" y="96"/>
                  </a:cubicBezTo>
                  <a:cubicBezTo>
                    <a:pt x="5" y="94"/>
                    <a:pt x="5" y="93"/>
                    <a:pt x="5" y="92"/>
                  </a:cubicBezTo>
                  <a:cubicBezTo>
                    <a:pt x="7" y="92"/>
                    <a:pt x="9" y="92"/>
                    <a:pt x="12" y="92"/>
                  </a:cubicBezTo>
                  <a:cubicBezTo>
                    <a:pt x="12" y="92"/>
                    <a:pt x="12" y="93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3"/>
                    <a:pt x="12" y="92"/>
                    <a:pt x="12" y="92"/>
                  </a:cubicBezTo>
                  <a:cubicBezTo>
                    <a:pt x="17" y="92"/>
                    <a:pt x="21" y="92"/>
                    <a:pt x="26" y="92"/>
                  </a:cubicBezTo>
                  <a:cubicBezTo>
                    <a:pt x="26" y="93"/>
                    <a:pt x="26" y="93"/>
                    <a:pt x="26" y="94"/>
                  </a:cubicBezTo>
                  <a:cubicBezTo>
                    <a:pt x="26" y="95"/>
                    <a:pt x="26" y="95"/>
                    <a:pt x="26" y="94"/>
                  </a:cubicBezTo>
                  <a:cubicBezTo>
                    <a:pt x="26" y="93"/>
                    <a:pt x="26" y="93"/>
                    <a:pt x="26" y="92"/>
                  </a:cubicBezTo>
                  <a:cubicBezTo>
                    <a:pt x="30" y="92"/>
                    <a:pt x="35" y="92"/>
                    <a:pt x="39" y="92"/>
                  </a:cubicBezTo>
                  <a:cubicBezTo>
                    <a:pt x="39" y="93"/>
                    <a:pt x="39" y="94"/>
                    <a:pt x="39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0" y="94"/>
                    <a:pt x="40" y="93"/>
                    <a:pt x="40" y="92"/>
                  </a:cubicBezTo>
                  <a:cubicBezTo>
                    <a:pt x="44" y="92"/>
                    <a:pt x="49" y="92"/>
                    <a:pt x="53" y="92"/>
                  </a:cubicBezTo>
                  <a:cubicBezTo>
                    <a:pt x="53" y="92"/>
                    <a:pt x="53" y="93"/>
                    <a:pt x="53" y="94"/>
                  </a:cubicBezTo>
                  <a:cubicBezTo>
                    <a:pt x="53" y="94"/>
                    <a:pt x="54" y="94"/>
                    <a:pt x="54" y="94"/>
                  </a:cubicBezTo>
                  <a:cubicBezTo>
                    <a:pt x="54" y="93"/>
                    <a:pt x="54" y="92"/>
                    <a:pt x="54" y="92"/>
                  </a:cubicBezTo>
                  <a:cubicBezTo>
                    <a:pt x="58" y="92"/>
                    <a:pt x="62" y="92"/>
                    <a:pt x="6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7" y="93"/>
                    <a:pt x="67" y="94"/>
                  </a:cubicBezTo>
                  <a:cubicBezTo>
                    <a:pt x="67" y="94"/>
                    <a:pt x="68" y="94"/>
                    <a:pt x="68" y="94"/>
                  </a:cubicBezTo>
                  <a:cubicBezTo>
                    <a:pt x="68" y="93"/>
                    <a:pt x="68" y="92"/>
                    <a:pt x="68" y="92"/>
                  </a:cubicBezTo>
                  <a:cubicBezTo>
                    <a:pt x="72" y="92"/>
                    <a:pt x="77" y="92"/>
                    <a:pt x="81" y="92"/>
                  </a:cubicBezTo>
                  <a:cubicBezTo>
                    <a:pt x="81" y="92"/>
                    <a:pt x="81" y="93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3"/>
                    <a:pt x="81" y="92"/>
                    <a:pt x="81" y="92"/>
                  </a:cubicBezTo>
                  <a:cubicBezTo>
                    <a:pt x="86" y="92"/>
                    <a:pt x="90" y="92"/>
                    <a:pt x="95" y="92"/>
                  </a:cubicBezTo>
                  <a:cubicBezTo>
                    <a:pt x="95" y="92"/>
                    <a:pt x="95" y="93"/>
                    <a:pt x="95" y="94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95" y="93"/>
                    <a:pt x="95" y="92"/>
                    <a:pt x="95" y="92"/>
                  </a:cubicBezTo>
                  <a:cubicBezTo>
                    <a:pt x="100" y="92"/>
                    <a:pt x="104" y="92"/>
                    <a:pt x="109" y="92"/>
                  </a:cubicBezTo>
                  <a:cubicBezTo>
                    <a:pt x="109" y="92"/>
                    <a:pt x="109" y="93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3"/>
                    <a:pt x="109" y="92"/>
                    <a:pt x="109" y="92"/>
                  </a:cubicBezTo>
                  <a:cubicBezTo>
                    <a:pt x="114" y="92"/>
                    <a:pt x="118" y="92"/>
                    <a:pt x="123" y="92"/>
                  </a:cubicBezTo>
                  <a:cubicBezTo>
                    <a:pt x="123" y="92"/>
                    <a:pt x="123" y="93"/>
                    <a:pt x="123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3" y="93"/>
                    <a:pt x="123" y="92"/>
                    <a:pt x="123" y="92"/>
                  </a:cubicBezTo>
                  <a:cubicBezTo>
                    <a:pt x="126" y="92"/>
                    <a:pt x="129" y="92"/>
                    <a:pt x="132" y="92"/>
                  </a:cubicBezTo>
                  <a:cubicBezTo>
                    <a:pt x="133" y="92"/>
                    <a:pt x="135" y="92"/>
                    <a:pt x="136" y="92"/>
                  </a:cubicBezTo>
                  <a:cubicBezTo>
                    <a:pt x="136" y="92"/>
                    <a:pt x="136" y="93"/>
                    <a:pt x="136" y="94"/>
                  </a:cubicBezTo>
                  <a:cubicBezTo>
                    <a:pt x="136" y="94"/>
                    <a:pt x="137" y="94"/>
                    <a:pt x="137" y="94"/>
                  </a:cubicBezTo>
                  <a:cubicBezTo>
                    <a:pt x="137" y="93"/>
                    <a:pt x="137" y="92"/>
                    <a:pt x="137" y="92"/>
                  </a:cubicBezTo>
                  <a:cubicBezTo>
                    <a:pt x="141" y="92"/>
                    <a:pt x="146" y="92"/>
                    <a:pt x="150" y="92"/>
                  </a:cubicBezTo>
                  <a:cubicBezTo>
                    <a:pt x="150" y="92"/>
                    <a:pt x="150" y="93"/>
                    <a:pt x="150" y="94"/>
                  </a:cubicBezTo>
                  <a:cubicBezTo>
                    <a:pt x="150" y="94"/>
                    <a:pt x="151" y="94"/>
                    <a:pt x="151" y="94"/>
                  </a:cubicBezTo>
                  <a:cubicBezTo>
                    <a:pt x="151" y="93"/>
                    <a:pt x="151" y="92"/>
                    <a:pt x="151" y="92"/>
                  </a:cubicBezTo>
                  <a:cubicBezTo>
                    <a:pt x="156" y="92"/>
                    <a:pt x="160" y="92"/>
                    <a:pt x="165" y="92"/>
                  </a:cubicBezTo>
                  <a:cubicBezTo>
                    <a:pt x="163" y="92"/>
                    <a:pt x="161" y="93"/>
                    <a:pt x="159" y="94"/>
                  </a:cubicBezTo>
                  <a:cubicBezTo>
                    <a:pt x="159" y="94"/>
                    <a:pt x="159" y="95"/>
                    <a:pt x="160" y="94"/>
                  </a:cubicBezTo>
                  <a:cubicBezTo>
                    <a:pt x="162" y="93"/>
                    <a:pt x="165" y="92"/>
                    <a:pt x="168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68" y="92"/>
                    <a:pt x="169" y="92"/>
                  </a:cubicBezTo>
                  <a:cubicBezTo>
                    <a:pt x="169" y="92"/>
                    <a:pt x="169" y="91"/>
                    <a:pt x="169" y="9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103"/>
            <p:cNvSpPr>
              <a:spLocks noEditPoints="1"/>
            </p:cNvSpPr>
            <p:nvPr/>
          </p:nvSpPr>
          <p:spPr bwMode="auto">
            <a:xfrm>
              <a:off x="9420411" y="2162247"/>
              <a:ext cx="120664" cy="307144"/>
            </a:xfrm>
            <a:custGeom>
              <a:avLst/>
              <a:gdLst>
                <a:gd name="T0" fmla="*/ 4 w 28"/>
                <a:gd name="T1" fmla="*/ 71 h 71"/>
                <a:gd name="T2" fmla="*/ 9 w 28"/>
                <a:gd name="T3" fmla="*/ 71 h 71"/>
                <a:gd name="T4" fmla="*/ 28 w 28"/>
                <a:gd name="T5" fmla="*/ 64 h 71"/>
                <a:gd name="T6" fmla="*/ 7 w 28"/>
                <a:gd name="T7" fmla="*/ 0 h 71"/>
                <a:gd name="T8" fmla="*/ 1 w 28"/>
                <a:gd name="T9" fmla="*/ 4 h 71"/>
                <a:gd name="T10" fmla="*/ 1 w 28"/>
                <a:gd name="T11" fmla="*/ 8 h 71"/>
                <a:gd name="T12" fmla="*/ 1 w 28"/>
                <a:gd name="T13" fmla="*/ 36 h 71"/>
                <a:gd name="T14" fmla="*/ 1 w 28"/>
                <a:gd name="T15" fmla="*/ 43 h 71"/>
                <a:gd name="T16" fmla="*/ 1 w 28"/>
                <a:gd name="T17" fmla="*/ 50 h 71"/>
                <a:gd name="T18" fmla="*/ 1 w 28"/>
                <a:gd name="T19" fmla="*/ 59 h 71"/>
                <a:gd name="T20" fmla="*/ 1 w 28"/>
                <a:gd name="T21" fmla="*/ 65 h 71"/>
                <a:gd name="T22" fmla="*/ 1 w 28"/>
                <a:gd name="T23" fmla="*/ 69 h 71"/>
                <a:gd name="T24" fmla="*/ 23 w 28"/>
                <a:gd name="T25" fmla="*/ 47 h 71"/>
                <a:gd name="T26" fmla="*/ 23 w 28"/>
                <a:gd name="T27" fmla="*/ 42 h 71"/>
                <a:gd name="T28" fmla="*/ 23 w 28"/>
                <a:gd name="T29" fmla="*/ 23 h 71"/>
                <a:gd name="T30" fmla="*/ 1 w 28"/>
                <a:gd name="T31" fmla="*/ 5 h 71"/>
                <a:gd name="T32" fmla="*/ 1 w 28"/>
                <a:gd name="T33" fmla="*/ 7 h 71"/>
                <a:gd name="T34" fmla="*/ 13 w 28"/>
                <a:gd name="T35" fmla="*/ 5 h 71"/>
                <a:gd name="T36" fmla="*/ 1 w 28"/>
                <a:gd name="T37" fmla="*/ 13 h 71"/>
                <a:gd name="T38" fmla="*/ 10 w 28"/>
                <a:gd name="T39" fmla="*/ 5 h 71"/>
                <a:gd name="T40" fmla="*/ 1 w 28"/>
                <a:gd name="T41" fmla="*/ 17 h 71"/>
                <a:gd name="T42" fmla="*/ 8 w 28"/>
                <a:gd name="T43" fmla="*/ 0 h 71"/>
                <a:gd name="T44" fmla="*/ 11 w 28"/>
                <a:gd name="T45" fmla="*/ 4 h 71"/>
                <a:gd name="T46" fmla="*/ 1 w 28"/>
                <a:gd name="T47" fmla="*/ 25 h 71"/>
                <a:gd name="T48" fmla="*/ 23 w 28"/>
                <a:gd name="T49" fmla="*/ 7 h 71"/>
                <a:gd name="T50" fmla="*/ 23 w 28"/>
                <a:gd name="T51" fmla="*/ 14 h 71"/>
                <a:gd name="T52" fmla="*/ 23 w 28"/>
                <a:gd name="T53" fmla="*/ 5 h 71"/>
                <a:gd name="T54" fmla="*/ 23 w 28"/>
                <a:gd name="T55" fmla="*/ 5 h 71"/>
                <a:gd name="T56" fmla="*/ 23 w 28"/>
                <a:gd name="T57" fmla="*/ 17 h 71"/>
                <a:gd name="T58" fmla="*/ 23 w 28"/>
                <a:gd name="T59" fmla="*/ 26 h 71"/>
                <a:gd name="T60" fmla="*/ 1 w 28"/>
                <a:gd name="T61" fmla="*/ 47 h 71"/>
                <a:gd name="T62" fmla="*/ 1 w 28"/>
                <a:gd name="T63" fmla="*/ 48 h 71"/>
                <a:gd name="T64" fmla="*/ 1 w 28"/>
                <a:gd name="T65" fmla="*/ 55 h 71"/>
                <a:gd name="T66" fmla="*/ 23 w 28"/>
                <a:gd name="T67" fmla="*/ 53 h 71"/>
                <a:gd name="T68" fmla="*/ 23 w 28"/>
                <a:gd name="T69" fmla="*/ 49 h 71"/>
                <a:gd name="T70" fmla="*/ 23 w 28"/>
                <a:gd name="T71" fmla="*/ 37 h 71"/>
                <a:gd name="T72" fmla="*/ 23 w 28"/>
                <a:gd name="T73" fmla="*/ 31 h 71"/>
                <a:gd name="T74" fmla="*/ 23 w 28"/>
                <a:gd name="T75" fmla="*/ 28 h 71"/>
                <a:gd name="T76" fmla="*/ 23 w 28"/>
                <a:gd name="T77" fmla="*/ 12 h 71"/>
                <a:gd name="T78" fmla="*/ 28 w 28"/>
                <a:gd name="T79" fmla="*/ 64 h 71"/>
                <a:gd name="T80" fmla="*/ 23 w 28"/>
                <a:gd name="T81" fmla="*/ 66 h 71"/>
                <a:gd name="T82" fmla="*/ 23 w 28"/>
                <a:gd name="T83" fmla="*/ 62 h 71"/>
                <a:gd name="T84" fmla="*/ 23 w 28"/>
                <a:gd name="T85" fmla="*/ 58 h 71"/>
                <a:gd name="T86" fmla="*/ 23 w 28"/>
                <a:gd name="T87" fmla="*/ 54 h 71"/>
                <a:gd name="T88" fmla="*/ 18 w 28"/>
                <a:gd name="T89" fmla="*/ 70 h 71"/>
                <a:gd name="T90" fmla="*/ 23 w 28"/>
                <a:gd name="T91" fmla="*/ 64 h 71"/>
                <a:gd name="T92" fmla="*/ 23 w 28"/>
                <a:gd name="T93" fmla="*/ 68 h 71"/>
                <a:gd name="T94" fmla="*/ 4 w 28"/>
                <a:gd name="T95" fmla="*/ 70 h 71"/>
                <a:gd name="T96" fmla="*/ 7 w 28"/>
                <a:gd name="T97" fmla="*/ 70 h 71"/>
                <a:gd name="T98" fmla="*/ 7 w 28"/>
                <a:gd name="T99" fmla="*/ 70 h 71"/>
                <a:gd name="T100" fmla="*/ 23 w 28"/>
                <a:gd name="T101" fmla="*/ 61 h 71"/>
                <a:gd name="T102" fmla="*/ 23 w 28"/>
                <a:gd name="T103" fmla="*/ 5 h 71"/>
                <a:gd name="T104" fmla="*/ 23 w 28"/>
                <a:gd name="T105" fmla="*/ 18 h 71"/>
                <a:gd name="T106" fmla="*/ 23 w 28"/>
                <a:gd name="T107" fmla="*/ 21 h 71"/>
                <a:gd name="T108" fmla="*/ 23 w 28"/>
                <a:gd name="T109" fmla="*/ 25 h 71"/>
                <a:gd name="T110" fmla="*/ 22 w 28"/>
                <a:gd name="T111" fmla="*/ 33 h 71"/>
                <a:gd name="T112" fmla="*/ 23 w 28"/>
                <a:gd name="T113" fmla="*/ 39 h 71"/>
                <a:gd name="T114" fmla="*/ 23 w 28"/>
                <a:gd name="T115" fmla="*/ 43 h 71"/>
                <a:gd name="T116" fmla="*/ 23 w 28"/>
                <a:gd name="T117" fmla="*/ 47 h 71"/>
                <a:gd name="T118" fmla="*/ 23 w 28"/>
                <a:gd name="T119" fmla="*/ 51 h 71"/>
                <a:gd name="T120" fmla="*/ 23 w 28"/>
                <a:gd name="T121" fmla="*/ 5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" h="71">
                  <a:moveTo>
                    <a:pt x="1" y="71"/>
                  </a:move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5" y="71"/>
                    <a:pt x="6" y="71"/>
                    <a:pt x="6" y="71"/>
                  </a:cubicBezTo>
                  <a:cubicBezTo>
                    <a:pt x="6" y="71"/>
                    <a:pt x="6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4" y="71"/>
                    <a:pt x="19" y="71"/>
                    <a:pt x="23" y="71"/>
                  </a:cubicBezTo>
                  <a:cubicBezTo>
                    <a:pt x="24" y="71"/>
                    <a:pt x="24" y="70"/>
                    <a:pt x="24" y="70"/>
                  </a:cubicBezTo>
                  <a:cubicBezTo>
                    <a:pt x="25" y="68"/>
                    <a:pt x="27" y="66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47"/>
                    <a:pt x="28" y="31"/>
                    <a:pt x="28" y="14"/>
                  </a:cubicBezTo>
                  <a:cubicBezTo>
                    <a:pt x="28" y="9"/>
                    <a:pt x="28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2"/>
                    <a:pt x="1" y="16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" y="24"/>
                    <a:pt x="1" y="29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5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9"/>
                    <a:pt x="1" y="39"/>
                  </a:cubicBezTo>
                  <a:cubicBezTo>
                    <a:pt x="1" y="40"/>
                    <a:pt x="1" y="42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5"/>
                    <a:pt x="1" y="46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9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3"/>
                    <a:pt x="1" y="55"/>
                    <a:pt x="1" y="56"/>
                  </a:cubicBezTo>
                  <a:cubicBezTo>
                    <a:pt x="1" y="57"/>
                    <a:pt x="1" y="58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60"/>
                    <a:pt x="1" y="62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71"/>
                    <a:pt x="1" y="71"/>
                  </a:cubicBezTo>
                  <a:close/>
                  <a:moveTo>
                    <a:pt x="1" y="66"/>
                  </a:moveTo>
                  <a:cubicBezTo>
                    <a:pt x="8" y="59"/>
                    <a:pt x="16" y="53"/>
                    <a:pt x="23" y="47"/>
                  </a:cubicBezTo>
                  <a:cubicBezTo>
                    <a:pt x="23" y="48"/>
                    <a:pt x="23" y="48"/>
                    <a:pt x="23" y="49"/>
                  </a:cubicBezTo>
                  <a:cubicBezTo>
                    <a:pt x="16" y="55"/>
                    <a:pt x="8" y="61"/>
                    <a:pt x="1" y="67"/>
                  </a:cubicBezTo>
                  <a:cubicBezTo>
                    <a:pt x="1" y="67"/>
                    <a:pt x="1" y="66"/>
                    <a:pt x="1" y="66"/>
                  </a:cubicBezTo>
                  <a:close/>
                  <a:moveTo>
                    <a:pt x="1" y="59"/>
                  </a:moveTo>
                  <a:cubicBezTo>
                    <a:pt x="9" y="53"/>
                    <a:pt x="16" y="47"/>
                    <a:pt x="23" y="40"/>
                  </a:cubicBezTo>
                  <a:cubicBezTo>
                    <a:pt x="23" y="41"/>
                    <a:pt x="23" y="41"/>
                    <a:pt x="23" y="42"/>
                  </a:cubicBezTo>
                  <a:cubicBezTo>
                    <a:pt x="16" y="48"/>
                    <a:pt x="8" y="54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lose/>
                  <a:moveTo>
                    <a:pt x="1" y="38"/>
                  </a:moveTo>
                  <a:cubicBezTo>
                    <a:pt x="8" y="33"/>
                    <a:pt x="16" y="27"/>
                    <a:pt x="23" y="21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6" y="29"/>
                    <a:pt x="8" y="35"/>
                    <a:pt x="1" y="40"/>
                  </a:cubicBezTo>
                  <a:cubicBezTo>
                    <a:pt x="1" y="40"/>
                    <a:pt x="1" y="39"/>
                    <a:pt x="1" y="38"/>
                  </a:cubicBezTo>
                  <a:close/>
                  <a:moveTo>
                    <a:pt x="1" y="5"/>
                  </a:moveTo>
                  <a:cubicBezTo>
                    <a:pt x="2" y="5"/>
                    <a:pt x="3" y="5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  <a:moveTo>
                    <a:pt x="1" y="7"/>
                  </a:move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5" y="6"/>
                    <a:pt x="3" y="7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lose/>
                  <a:moveTo>
                    <a:pt x="13" y="5"/>
                  </a:moveTo>
                  <a:cubicBezTo>
                    <a:pt x="9" y="7"/>
                    <a:pt x="5" y="10"/>
                    <a:pt x="1" y="13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9"/>
                    <a:pt x="8" y="7"/>
                    <a:pt x="11" y="5"/>
                  </a:cubicBezTo>
                  <a:cubicBezTo>
                    <a:pt x="11" y="5"/>
                    <a:pt x="12" y="5"/>
                    <a:pt x="13" y="5"/>
                  </a:cubicBezTo>
                  <a:close/>
                  <a:moveTo>
                    <a:pt x="1" y="13"/>
                  </a:moveTo>
                  <a:cubicBezTo>
                    <a:pt x="5" y="10"/>
                    <a:pt x="9" y="8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0" y="8"/>
                    <a:pt x="6" y="11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lose/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7" y="6"/>
                    <a:pt x="4" y="8"/>
                    <a:pt x="1" y="10"/>
                  </a:cubicBezTo>
                  <a:close/>
                  <a:moveTo>
                    <a:pt x="1" y="16"/>
                  </a:moveTo>
                  <a:cubicBezTo>
                    <a:pt x="6" y="12"/>
                    <a:pt x="11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8" y="5"/>
                    <a:pt x="19" y="5"/>
                  </a:cubicBezTo>
                  <a:cubicBezTo>
                    <a:pt x="13" y="9"/>
                    <a:pt x="7" y="13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4"/>
                    <a:pt x="5" y="4"/>
                    <a:pt x="2" y="4"/>
                  </a:cubicBezTo>
                  <a:cubicBezTo>
                    <a:pt x="4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4" y="0"/>
                    <a:pt x="21" y="0"/>
                    <a:pt x="28" y="0"/>
                  </a:cubicBezTo>
                  <a:cubicBezTo>
                    <a:pt x="26" y="1"/>
                    <a:pt x="2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5" y="4"/>
                    <a:pt x="11" y="4"/>
                  </a:cubicBezTo>
                  <a:close/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8" y="20"/>
                    <a:pt x="16" y="15"/>
                    <a:pt x="23" y="9"/>
                  </a:cubicBezTo>
                  <a:cubicBezTo>
                    <a:pt x="23" y="10"/>
                    <a:pt x="23" y="11"/>
                    <a:pt x="23" y="12"/>
                  </a:cubicBezTo>
                  <a:cubicBezTo>
                    <a:pt x="16" y="17"/>
                    <a:pt x="8" y="22"/>
                    <a:pt x="1" y="27"/>
                  </a:cubicBezTo>
                  <a:cubicBezTo>
                    <a:pt x="1" y="27"/>
                    <a:pt x="1" y="26"/>
                    <a:pt x="1" y="25"/>
                  </a:cubicBezTo>
                  <a:close/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15" y="14"/>
                    <a:pt x="8" y="20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8" y="17"/>
                    <a:pt x="16" y="12"/>
                    <a:pt x="23" y="7"/>
                  </a:cubicBezTo>
                  <a:cubicBezTo>
                    <a:pt x="23" y="8"/>
                    <a:pt x="23" y="8"/>
                    <a:pt x="23" y="9"/>
                  </a:cubicBezTo>
                  <a:close/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8" y="23"/>
                    <a:pt x="16" y="17"/>
                    <a:pt x="23" y="12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6" y="19"/>
                    <a:pt x="8" y="25"/>
                    <a:pt x="1" y="30"/>
                  </a:cubicBezTo>
                  <a:cubicBezTo>
                    <a:pt x="1" y="29"/>
                    <a:pt x="1" y="29"/>
                    <a:pt x="1" y="28"/>
                  </a:cubicBezTo>
                  <a:close/>
                  <a:moveTo>
                    <a:pt x="23" y="5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23" y="5"/>
                  </a:move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12"/>
                    <a:pt x="8" y="17"/>
                    <a:pt x="1" y="22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8" y="15"/>
                    <a:pt x="16" y="10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8" y="25"/>
                    <a:pt x="16" y="20"/>
                    <a:pt x="23" y="15"/>
                  </a:cubicBezTo>
                  <a:cubicBezTo>
                    <a:pt x="23" y="15"/>
                    <a:pt x="23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5" y="22"/>
                    <a:pt x="8" y="27"/>
                    <a:pt x="1" y="33"/>
                  </a:cubicBezTo>
                  <a:cubicBezTo>
                    <a:pt x="1" y="32"/>
                    <a:pt x="1" y="31"/>
                    <a:pt x="1" y="31"/>
                  </a:cubicBezTo>
                  <a:close/>
                  <a:moveTo>
                    <a:pt x="23" y="28"/>
                  </a:moveTo>
                  <a:cubicBezTo>
                    <a:pt x="16" y="33"/>
                    <a:pt x="8" y="39"/>
                    <a:pt x="1" y="45"/>
                  </a:cubicBezTo>
                  <a:cubicBezTo>
                    <a:pt x="1" y="44"/>
                    <a:pt x="1" y="44"/>
                    <a:pt x="1" y="43"/>
                  </a:cubicBezTo>
                  <a:cubicBezTo>
                    <a:pt x="8" y="38"/>
                    <a:pt x="16" y="32"/>
                    <a:pt x="23" y="26"/>
                  </a:cubicBezTo>
                  <a:cubicBezTo>
                    <a:pt x="23" y="27"/>
                    <a:pt x="23" y="27"/>
                    <a:pt x="23" y="28"/>
                  </a:cubicBezTo>
                  <a:close/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9" y="40"/>
                    <a:pt x="16" y="34"/>
                    <a:pt x="23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6" y="35"/>
                    <a:pt x="8" y="41"/>
                    <a:pt x="1" y="47"/>
                  </a:cubicBezTo>
                  <a:cubicBezTo>
                    <a:pt x="1" y="47"/>
                    <a:pt x="1" y="46"/>
                    <a:pt x="1" y="45"/>
                  </a:cubicBezTo>
                  <a:close/>
                  <a:moveTo>
                    <a:pt x="1" y="48"/>
                  </a:moveTo>
                  <a:cubicBezTo>
                    <a:pt x="8" y="42"/>
                    <a:pt x="16" y="36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16" y="37"/>
                    <a:pt x="8" y="43"/>
                    <a:pt x="1" y="49"/>
                  </a:cubicBezTo>
                  <a:cubicBezTo>
                    <a:pt x="1" y="49"/>
                    <a:pt x="1" y="48"/>
                    <a:pt x="1" y="48"/>
                  </a:cubicBezTo>
                  <a:close/>
                  <a:moveTo>
                    <a:pt x="23" y="35"/>
                  </a:moveTo>
                  <a:cubicBezTo>
                    <a:pt x="16" y="41"/>
                    <a:pt x="8" y="48"/>
                    <a:pt x="1" y="55"/>
                  </a:cubicBezTo>
                  <a:cubicBezTo>
                    <a:pt x="1" y="54"/>
                    <a:pt x="1" y="53"/>
                    <a:pt x="1" y="52"/>
                  </a:cubicBezTo>
                  <a:cubicBezTo>
                    <a:pt x="8" y="46"/>
                    <a:pt x="16" y="40"/>
                    <a:pt x="23" y="34"/>
                  </a:cubicBezTo>
                  <a:cubicBezTo>
                    <a:pt x="23" y="34"/>
                    <a:pt x="23" y="34"/>
                    <a:pt x="23" y="35"/>
                  </a:cubicBezTo>
                  <a:close/>
                  <a:moveTo>
                    <a:pt x="1" y="55"/>
                  </a:moveTo>
                  <a:cubicBezTo>
                    <a:pt x="1" y="55"/>
                    <a:pt x="1" y="55"/>
                    <a:pt x="1" y="55"/>
                  </a:cubicBezTo>
                  <a:cubicBezTo>
                    <a:pt x="8" y="49"/>
                    <a:pt x="16" y="42"/>
                    <a:pt x="23" y="36"/>
                  </a:cubicBezTo>
                  <a:cubicBezTo>
                    <a:pt x="23" y="36"/>
                    <a:pt x="23" y="37"/>
                    <a:pt x="23" y="37"/>
                  </a:cubicBezTo>
                  <a:cubicBezTo>
                    <a:pt x="16" y="44"/>
                    <a:pt x="8" y="50"/>
                    <a:pt x="1" y="56"/>
                  </a:cubicBezTo>
                  <a:cubicBezTo>
                    <a:pt x="1" y="56"/>
                    <a:pt x="1" y="56"/>
                    <a:pt x="1" y="55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0"/>
                    <a:pt x="23" y="50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7"/>
                    <a:pt x="23" y="46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3"/>
                    <a:pt x="23" y="43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1"/>
                    <a:pt x="23" y="39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3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0"/>
                    <a:pt x="23" y="30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24" y="29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3"/>
                    <a:pt x="23" y="21"/>
                    <a:pt x="23" y="19"/>
                  </a:cubicBezTo>
                  <a:cubicBezTo>
                    <a:pt x="23" y="17"/>
                    <a:pt x="23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3" y="7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5" y="3"/>
                    <a:pt x="27" y="2"/>
                    <a:pt x="28" y="0"/>
                  </a:cubicBezTo>
                  <a:cubicBezTo>
                    <a:pt x="28" y="17"/>
                    <a:pt x="28" y="33"/>
                    <a:pt x="28" y="50"/>
                  </a:cubicBezTo>
                  <a:cubicBezTo>
                    <a:pt x="28" y="54"/>
                    <a:pt x="28" y="59"/>
                    <a:pt x="28" y="64"/>
                  </a:cubicBezTo>
                  <a:cubicBezTo>
                    <a:pt x="27" y="66"/>
                    <a:pt x="25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6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3" y="65"/>
                    <a:pt x="23" y="65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59"/>
                    <a:pt x="23" y="59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7"/>
                  </a:cubicBezTo>
                  <a:cubicBezTo>
                    <a:pt x="23" y="57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lose/>
                  <a:moveTo>
                    <a:pt x="18" y="70"/>
                  </a:moveTo>
                  <a:cubicBezTo>
                    <a:pt x="20" y="69"/>
                    <a:pt x="21" y="68"/>
                    <a:pt x="23" y="66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2" y="68"/>
                    <a:pt x="21" y="69"/>
                    <a:pt x="20" y="70"/>
                  </a:cubicBezTo>
                  <a:cubicBezTo>
                    <a:pt x="19" y="70"/>
                    <a:pt x="19" y="70"/>
                    <a:pt x="18" y="70"/>
                  </a:cubicBezTo>
                  <a:close/>
                  <a:moveTo>
                    <a:pt x="15" y="70"/>
                  </a:moveTo>
                  <a:cubicBezTo>
                    <a:pt x="18" y="68"/>
                    <a:pt x="20" y="66"/>
                    <a:pt x="23" y="64"/>
                  </a:cubicBezTo>
                  <a:cubicBezTo>
                    <a:pt x="23" y="65"/>
                    <a:pt x="23" y="65"/>
                    <a:pt x="23" y="66"/>
                  </a:cubicBezTo>
                  <a:cubicBezTo>
                    <a:pt x="21" y="67"/>
                    <a:pt x="19" y="69"/>
                    <a:pt x="17" y="70"/>
                  </a:cubicBezTo>
                  <a:cubicBezTo>
                    <a:pt x="17" y="70"/>
                    <a:pt x="16" y="70"/>
                    <a:pt x="15" y="70"/>
                  </a:cubicBezTo>
                  <a:close/>
                  <a:moveTo>
                    <a:pt x="23" y="64"/>
                  </a:moveTo>
                  <a:cubicBezTo>
                    <a:pt x="20" y="66"/>
                    <a:pt x="17" y="68"/>
                    <a:pt x="15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4" y="70"/>
                    <a:pt x="14" y="70"/>
                    <a:pt x="13" y="70"/>
                  </a:cubicBezTo>
                  <a:cubicBezTo>
                    <a:pt x="16" y="68"/>
                    <a:pt x="19" y="65"/>
                    <a:pt x="23" y="62"/>
                  </a:cubicBezTo>
                  <a:cubicBezTo>
                    <a:pt x="23" y="63"/>
                    <a:pt x="23" y="63"/>
                    <a:pt x="23" y="64"/>
                  </a:cubicBezTo>
                  <a:close/>
                  <a:moveTo>
                    <a:pt x="23" y="68"/>
                  </a:moveTo>
                  <a:cubicBezTo>
                    <a:pt x="23" y="69"/>
                    <a:pt x="23" y="69"/>
                    <a:pt x="23" y="70"/>
                  </a:cubicBezTo>
                  <a:cubicBezTo>
                    <a:pt x="22" y="70"/>
                    <a:pt x="21" y="70"/>
                    <a:pt x="20" y="70"/>
                  </a:cubicBezTo>
                  <a:cubicBezTo>
                    <a:pt x="21" y="69"/>
                    <a:pt x="22" y="69"/>
                    <a:pt x="23" y="68"/>
                  </a:cubicBezTo>
                  <a:close/>
                  <a:moveTo>
                    <a:pt x="23" y="56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17" y="61"/>
                    <a:pt x="10" y="65"/>
                    <a:pt x="4" y="70"/>
                  </a:cubicBezTo>
                  <a:cubicBezTo>
                    <a:pt x="3" y="70"/>
                    <a:pt x="3" y="70"/>
                    <a:pt x="2" y="70"/>
                  </a:cubicBezTo>
                  <a:cubicBezTo>
                    <a:pt x="9" y="65"/>
                    <a:pt x="16" y="59"/>
                    <a:pt x="23" y="54"/>
                  </a:cubicBezTo>
                  <a:cubicBezTo>
                    <a:pt x="23" y="55"/>
                    <a:pt x="23" y="55"/>
                    <a:pt x="23" y="56"/>
                  </a:cubicBezTo>
                  <a:close/>
                  <a:moveTo>
                    <a:pt x="23" y="56"/>
                  </a:moveTo>
                  <a:cubicBezTo>
                    <a:pt x="23" y="57"/>
                    <a:pt x="23" y="57"/>
                    <a:pt x="23" y="58"/>
                  </a:cubicBezTo>
                  <a:cubicBezTo>
                    <a:pt x="17" y="62"/>
                    <a:pt x="12" y="66"/>
                    <a:pt x="7" y="70"/>
                  </a:cubicBezTo>
                  <a:cubicBezTo>
                    <a:pt x="6" y="70"/>
                    <a:pt x="5" y="70"/>
                    <a:pt x="5" y="70"/>
                  </a:cubicBezTo>
                  <a:cubicBezTo>
                    <a:pt x="11" y="66"/>
                    <a:pt x="17" y="61"/>
                    <a:pt x="23" y="56"/>
                  </a:cubicBezTo>
                  <a:close/>
                  <a:moveTo>
                    <a:pt x="23" y="58"/>
                  </a:moveTo>
                  <a:cubicBezTo>
                    <a:pt x="23" y="59"/>
                    <a:pt x="23" y="59"/>
                    <a:pt x="23" y="60"/>
                  </a:cubicBezTo>
                  <a:cubicBezTo>
                    <a:pt x="18" y="63"/>
                    <a:pt x="14" y="67"/>
                    <a:pt x="9" y="70"/>
                  </a:cubicBezTo>
                  <a:cubicBezTo>
                    <a:pt x="9" y="70"/>
                    <a:pt x="8" y="70"/>
                    <a:pt x="7" y="70"/>
                  </a:cubicBezTo>
                  <a:cubicBezTo>
                    <a:pt x="12" y="66"/>
                    <a:pt x="18" y="62"/>
                    <a:pt x="23" y="58"/>
                  </a:cubicBezTo>
                  <a:close/>
                  <a:moveTo>
                    <a:pt x="23" y="61"/>
                  </a:moveTo>
                  <a:cubicBezTo>
                    <a:pt x="23" y="61"/>
                    <a:pt x="23" y="61"/>
                    <a:pt x="23" y="62"/>
                  </a:cubicBezTo>
                  <a:cubicBezTo>
                    <a:pt x="19" y="64"/>
                    <a:pt x="16" y="67"/>
                    <a:pt x="12" y="70"/>
                  </a:cubicBezTo>
                  <a:cubicBezTo>
                    <a:pt x="12" y="70"/>
                    <a:pt x="11" y="70"/>
                    <a:pt x="10" y="70"/>
                  </a:cubicBezTo>
                  <a:cubicBezTo>
                    <a:pt x="14" y="67"/>
                    <a:pt x="19" y="64"/>
                    <a:pt x="23" y="61"/>
                  </a:cubicBezTo>
                  <a:close/>
                  <a:moveTo>
                    <a:pt x="1" y="19"/>
                  </a:moveTo>
                  <a:cubicBezTo>
                    <a:pt x="1" y="18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7" y="13"/>
                    <a:pt x="13" y="9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15" y="9"/>
                    <a:pt x="8" y="14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1" y="33"/>
                  </a:moveTo>
                  <a:cubicBezTo>
                    <a:pt x="8" y="28"/>
                    <a:pt x="16" y="22"/>
                    <a:pt x="23" y="17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16" y="24"/>
                    <a:pt x="8" y="30"/>
                    <a:pt x="1" y="35"/>
                  </a:cubicBezTo>
                  <a:cubicBezTo>
                    <a:pt x="1" y="35"/>
                    <a:pt x="1" y="34"/>
                    <a:pt x="1" y="33"/>
                  </a:cubicBezTo>
                  <a:close/>
                  <a:moveTo>
                    <a:pt x="1" y="36"/>
                  </a:moveTo>
                  <a:cubicBezTo>
                    <a:pt x="8" y="30"/>
                    <a:pt x="16" y="25"/>
                    <a:pt x="23" y="19"/>
                  </a:cubicBezTo>
                  <a:cubicBezTo>
                    <a:pt x="23" y="19"/>
                    <a:pt x="23" y="20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15" y="26"/>
                    <a:pt x="8" y="32"/>
                    <a:pt x="1" y="38"/>
                  </a:cubicBezTo>
                  <a:cubicBezTo>
                    <a:pt x="1" y="37"/>
                    <a:pt x="1" y="36"/>
                    <a:pt x="1" y="36"/>
                  </a:cubicBezTo>
                  <a:close/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8" y="35"/>
                    <a:pt x="16" y="29"/>
                    <a:pt x="23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16" y="31"/>
                    <a:pt x="8" y="37"/>
                    <a:pt x="1" y="43"/>
                  </a:cubicBezTo>
                  <a:cubicBezTo>
                    <a:pt x="1" y="42"/>
                    <a:pt x="1" y="41"/>
                    <a:pt x="1" y="41"/>
                  </a:cubicBezTo>
                  <a:close/>
                  <a:moveTo>
                    <a:pt x="1" y="50"/>
                  </a:moveTo>
                  <a:cubicBezTo>
                    <a:pt x="8" y="44"/>
                    <a:pt x="16" y="38"/>
                    <a:pt x="23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3"/>
                    <a:pt x="23" y="33"/>
                    <a:pt x="22" y="33"/>
                  </a:cubicBezTo>
                  <a:cubicBezTo>
                    <a:pt x="15" y="39"/>
                    <a:pt x="8" y="46"/>
                    <a:pt x="1" y="52"/>
                  </a:cubicBezTo>
                  <a:cubicBezTo>
                    <a:pt x="1" y="51"/>
                    <a:pt x="1" y="51"/>
                    <a:pt x="1" y="50"/>
                  </a:cubicBezTo>
                  <a:close/>
                  <a:moveTo>
                    <a:pt x="1" y="57"/>
                  </a:moveTo>
                  <a:cubicBezTo>
                    <a:pt x="1" y="57"/>
                    <a:pt x="1" y="57"/>
                    <a:pt x="1" y="57"/>
                  </a:cubicBezTo>
                  <a:cubicBezTo>
                    <a:pt x="9" y="51"/>
                    <a:pt x="16" y="44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16" y="46"/>
                    <a:pt x="9" y="53"/>
                    <a:pt x="1" y="58"/>
                  </a:cubicBezTo>
                  <a:cubicBezTo>
                    <a:pt x="1" y="58"/>
                    <a:pt x="1" y="57"/>
                    <a:pt x="1" y="57"/>
                  </a:cubicBezTo>
                  <a:close/>
                  <a:moveTo>
                    <a:pt x="1" y="61"/>
                  </a:moveTo>
                  <a:cubicBezTo>
                    <a:pt x="1" y="61"/>
                    <a:pt x="1" y="61"/>
                    <a:pt x="1" y="61"/>
                  </a:cubicBezTo>
                  <a:cubicBezTo>
                    <a:pt x="8" y="55"/>
                    <a:pt x="16" y="49"/>
                    <a:pt x="23" y="43"/>
                  </a:cubicBezTo>
                  <a:cubicBezTo>
                    <a:pt x="23" y="43"/>
                    <a:pt x="23" y="44"/>
                    <a:pt x="23" y="44"/>
                  </a:cubicBezTo>
                  <a:cubicBezTo>
                    <a:pt x="16" y="50"/>
                    <a:pt x="8" y="56"/>
                    <a:pt x="1" y="63"/>
                  </a:cubicBezTo>
                  <a:cubicBezTo>
                    <a:pt x="1" y="62"/>
                    <a:pt x="1" y="62"/>
                    <a:pt x="1" y="61"/>
                  </a:cubicBezTo>
                  <a:close/>
                  <a:moveTo>
                    <a:pt x="1" y="63"/>
                  </a:moveTo>
                  <a:cubicBezTo>
                    <a:pt x="8" y="57"/>
                    <a:pt x="16" y="51"/>
                    <a:pt x="23" y="45"/>
                  </a:cubicBezTo>
                  <a:cubicBezTo>
                    <a:pt x="23" y="45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15" y="53"/>
                    <a:pt x="8" y="59"/>
                    <a:pt x="1" y="65"/>
                  </a:cubicBezTo>
                  <a:cubicBezTo>
                    <a:pt x="1" y="64"/>
                    <a:pt x="1" y="64"/>
                    <a:pt x="1" y="63"/>
                  </a:cubicBezTo>
                  <a:close/>
                  <a:moveTo>
                    <a:pt x="1" y="68"/>
                  </a:moveTo>
                  <a:cubicBezTo>
                    <a:pt x="8" y="62"/>
                    <a:pt x="16" y="55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16" y="57"/>
                    <a:pt x="8" y="63"/>
                    <a:pt x="1" y="69"/>
                  </a:cubicBezTo>
                  <a:cubicBezTo>
                    <a:pt x="1" y="68"/>
                    <a:pt x="1" y="68"/>
                    <a:pt x="1" y="68"/>
                  </a:cubicBezTo>
                  <a:close/>
                  <a:moveTo>
                    <a:pt x="1" y="70"/>
                  </a:moveTo>
                  <a:cubicBezTo>
                    <a:pt x="1" y="70"/>
                    <a:pt x="1" y="70"/>
                    <a:pt x="1" y="69"/>
                  </a:cubicBezTo>
                  <a:cubicBezTo>
                    <a:pt x="8" y="64"/>
                    <a:pt x="16" y="58"/>
                    <a:pt x="23" y="52"/>
                  </a:cubicBezTo>
                  <a:cubicBezTo>
                    <a:pt x="23" y="52"/>
                    <a:pt x="23" y="53"/>
                    <a:pt x="23" y="54"/>
                  </a:cubicBezTo>
                  <a:cubicBezTo>
                    <a:pt x="16" y="59"/>
                    <a:pt x="9" y="65"/>
                    <a:pt x="2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104"/>
            <p:cNvSpPr>
              <a:spLocks noEditPoints="1"/>
            </p:cNvSpPr>
            <p:nvPr/>
          </p:nvSpPr>
          <p:spPr bwMode="auto">
            <a:xfrm>
              <a:off x="9034652" y="2286567"/>
              <a:ext cx="113351" cy="182824"/>
            </a:xfrm>
            <a:custGeom>
              <a:avLst/>
              <a:gdLst>
                <a:gd name="T0" fmla="*/ 0 w 26"/>
                <a:gd name="T1" fmla="*/ 39 h 42"/>
                <a:gd name="T2" fmla="*/ 20 w 26"/>
                <a:gd name="T3" fmla="*/ 25 h 42"/>
                <a:gd name="T4" fmla="*/ 0 w 26"/>
                <a:gd name="T5" fmla="*/ 41 h 42"/>
                <a:gd name="T6" fmla="*/ 11 w 26"/>
                <a:gd name="T7" fmla="*/ 41 h 42"/>
                <a:gd name="T8" fmla="*/ 16 w 26"/>
                <a:gd name="T9" fmla="*/ 41 h 42"/>
                <a:gd name="T10" fmla="*/ 21 w 26"/>
                <a:gd name="T11" fmla="*/ 41 h 42"/>
                <a:gd name="T12" fmla="*/ 26 w 26"/>
                <a:gd name="T13" fmla="*/ 36 h 42"/>
                <a:gd name="T14" fmla="*/ 26 w 26"/>
                <a:gd name="T15" fmla="*/ 0 h 42"/>
                <a:gd name="T16" fmla="*/ 7 w 26"/>
                <a:gd name="T17" fmla="*/ 1 h 42"/>
                <a:gd name="T18" fmla="*/ 0 w 26"/>
                <a:gd name="T19" fmla="*/ 5 h 42"/>
                <a:gd name="T20" fmla="*/ 0 w 26"/>
                <a:gd name="T21" fmla="*/ 12 h 42"/>
                <a:gd name="T22" fmla="*/ 0 w 26"/>
                <a:gd name="T23" fmla="*/ 22 h 42"/>
                <a:gd name="T24" fmla="*/ 0 w 26"/>
                <a:gd name="T25" fmla="*/ 35 h 42"/>
                <a:gd name="T26" fmla="*/ 4 w 26"/>
                <a:gd name="T27" fmla="*/ 6 h 42"/>
                <a:gd name="T28" fmla="*/ 0 w 26"/>
                <a:gd name="T29" fmla="*/ 9 h 42"/>
                <a:gd name="T30" fmla="*/ 3 w 26"/>
                <a:gd name="T31" fmla="*/ 6 h 42"/>
                <a:gd name="T32" fmla="*/ 0 w 26"/>
                <a:gd name="T33" fmla="*/ 7 h 42"/>
                <a:gd name="T34" fmla="*/ 0 w 26"/>
                <a:gd name="T35" fmla="*/ 7 h 42"/>
                <a:gd name="T36" fmla="*/ 6 w 26"/>
                <a:gd name="T37" fmla="*/ 5 h 42"/>
                <a:gd name="T38" fmla="*/ 0 w 26"/>
                <a:gd name="T39" fmla="*/ 19 h 42"/>
                <a:gd name="T40" fmla="*/ 15 w 26"/>
                <a:gd name="T41" fmla="*/ 5 h 42"/>
                <a:gd name="T42" fmla="*/ 12 w 26"/>
                <a:gd name="T43" fmla="*/ 6 h 42"/>
                <a:gd name="T44" fmla="*/ 0 w 26"/>
                <a:gd name="T45" fmla="*/ 15 h 42"/>
                <a:gd name="T46" fmla="*/ 10 w 26"/>
                <a:gd name="T47" fmla="*/ 5 h 42"/>
                <a:gd name="T48" fmla="*/ 0 w 26"/>
                <a:gd name="T49" fmla="*/ 12 h 42"/>
                <a:gd name="T50" fmla="*/ 0 w 26"/>
                <a:gd name="T51" fmla="*/ 14 h 42"/>
                <a:gd name="T52" fmla="*/ 18 w 26"/>
                <a:gd name="T53" fmla="*/ 5 h 42"/>
                <a:gd name="T54" fmla="*/ 26 w 26"/>
                <a:gd name="T55" fmla="*/ 36 h 42"/>
                <a:gd name="T56" fmla="*/ 21 w 26"/>
                <a:gd name="T57" fmla="*/ 37 h 42"/>
                <a:gd name="T58" fmla="*/ 21 w 26"/>
                <a:gd name="T59" fmla="*/ 30 h 42"/>
                <a:gd name="T60" fmla="*/ 21 w 26"/>
                <a:gd name="T61" fmla="*/ 18 h 42"/>
                <a:gd name="T62" fmla="*/ 21 w 26"/>
                <a:gd name="T63" fmla="*/ 10 h 42"/>
                <a:gd name="T64" fmla="*/ 21 w 26"/>
                <a:gd name="T65" fmla="*/ 5 h 42"/>
                <a:gd name="T66" fmla="*/ 20 w 26"/>
                <a:gd name="T67" fmla="*/ 37 h 42"/>
                <a:gd name="T68" fmla="*/ 9 w 26"/>
                <a:gd name="T69" fmla="*/ 41 h 42"/>
                <a:gd name="T70" fmla="*/ 9 w 26"/>
                <a:gd name="T71" fmla="*/ 41 h 42"/>
                <a:gd name="T72" fmla="*/ 5 w 26"/>
                <a:gd name="T73" fmla="*/ 41 h 42"/>
                <a:gd name="T74" fmla="*/ 14 w 26"/>
                <a:gd name="T75" fmla="*/ 41 h 42"/>
                <a:gd name="T76" fmla="*/ 20 w 26"/>
                <a:gd name="T77" fmla="*/ 41 h 42"/>
                <a:gd name="T78" fmla="*/ 0 w 26"/>
                <a:gd name="T79" fmla="*/ 31 h 42"/>
                <a:gd name="T80" fmla="*/ 0 w 26"/>
                <a:gd name="T81" fmla="*/ 31 h 42"/>
                <a:gd name="T82" fmla="*/ 0 w 26"/>
                <a:gd name="T83" fmla="*/ 24 h 42"/>
                <a:gd name="T84" fmla="*/ 0 w 26"/>
                <a:gd name="T85" fmla="*/ 26 h 42"/>
                <a:gd name="T86" fmla="*/ 0 w 26"/>
                <a:gd name="T87" fmla="*/ 26 h 42"/>
                <a:gd name="T88" fmla="*/ 19 w 26"/>
                <a:gd name="T89" fmla="*/ 6 h 42"/>
                <a:gd name="T90" fmla="*/ 0 w 26"/>
                <a:gd name="T91" fmla="*/ 29 h 42"/>
                <a:gd name="T92" fmla="*/ 0 w 26"/>
                <a:gd name="T93" fmla="*/ 29 h 42"/>
                <a:gd name="T94" fmla="*/ 0 w 26"/>
                <a:gd name="T95" fmla="*/ 34 h 42"/>
                <a:gd name="T96" fmla="*/ 0 w 26"/>
                <a:gd name="T97" fmla="*/ 36 h 42"/>
                <a:gd name="T98" fmla="*/ 0 w 26"/>
                <a:gd name="T99" fmla="*/ 38 h 42"/>
                <a:gd name="T100" fmla="*/ 20 w 26"/>
                <a:gd name="T101" fmla="*/ 29 h 42"/>
                <a:gd name="T102" fmla="*/ 20 w 26"/>
                <a:gd name="T103" fmla="*/ 29 h 42"/>
                <a:gd name="T104" fmla="*/ 9 w 26"/>
                <a:gd name="T105" fmla="*/ 41 h 42"/>
                <a:gd name="T106" fmla="*/ 20 w 26"/>
                <a:gd name="T107" fmla="*/ 39 h 42"/>
                <a:gd name="T108" fmla="*/ 17 w 26"/>
                <a:gd name="T109" fmla="*/ 41 h 42"/>
                <a:gd name="T110" fmla="*/ 25 w 26"/>
                <a:gd name="T111" fmla="*/ 1 h 42"/>
                <a:gd name="T112" fmla="*/ 16 w 26"/>
                <a:gd name="T113" fmla="*/ 5 h 42"/>
                <a:gd name="T114" fmla="*/ 20 w 26"/>
                <a:gd name="T115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42">
                  <a:moveTo>
                    <a:pt x="0" y="36"/>
                  </a:move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7" y="35"/>
                    <a:pt x="14" y="30"/>
                    <a:pt x="20" y="25"/>
                  </a:cubicBezTo>
                  <a:cubicBezTo>
                    <a:pt x="20" y="26"/>
                    <a:pt x="20" y="26"/>
                    <a:pt x="20" y="27"/>
                  </a:cubicBezTo>
                  <a:cubicBezTo>
                    <a:pt x="14" y="31"/>
                    <a:pt x="7" y="3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1"/>
                    <a:pt x="4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9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3" y="41"/>
                    <a:pt x="14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1"/>
                    <a:pt x="19" y="41"/>
                    <a:pt x="20" y="41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0"/>
                    <a:pt x="24" y="38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24"/>
                    <a:pt x="26" y="1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3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0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0" y="28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5"/>
                    <a:pt x="0" y="36"/>
                    <a:pt x="0" y="36"/>
                  </a:cubicBezTo>
                  <a:close/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3" y="7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4" y="7"/>
                    <a:pt x="2" y="9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2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2" y="7"/>
                    <a:pt x="1" y="8"/>
                    <a:pt x="0" y="9"/>
                  </a:cubicBezTo>
                  <a:close/>
                  <a:moveTo>
                    <a:pt x="0" y="7"/>
                  </a:move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6"/>
                    <a:pt x="1" y="7"/>
                    <a:pt x="0" y="7"/>
                  </a:cubicBezTo>
                  <a:close/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9"/>
                    <a:pt x="4" y="7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5" y="8"/>
                    <a:pt x="3" y="10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lose/>
                  <a:moveTo>
                    <a:pt x="0" y="19"/>
                  </a:moveTo>
                  <a:cubicBezTo>
                    <a:pt x="0" y="19"/>
                    <a:pt x="0" y="18"/>
                    <a:pt x="0" y="18"/>
                  </a:cubicBezTo>
                  <a:cubicBezTo>
                    <a:pt x="5" y="14"/>
                    <a:pt x="9" y="10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0" y="10"/>
                    <a:pt x="5" y="15"/>
                    <a:pt x="0" y="19"/>
                  </a:cubicBezTo>
                  <a:close/>
                  <a:moveTo>
                    <a:pt x="0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4" y="12"/>
                    <a:pt x="8" y="9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9" y="9"/>
                    <a:pt x="4" y="13"/>
                    <a:pt x="0" y="17"/>
                  </a:cubicBezTo>
                  <a:close/>
                  <a:moveTo>
                    <a:pt x="0" y="15"/>
                  </a:move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1"/>
                    <a:pt x="7" y="8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8" y="9"/>
                    <a:pt x="4" y="12"/>
                    <a:pt x="0" y="15"/>
                  </a:cubicBez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2"/>
                  </a:cubicBezTo>
                  <a:cubicBezTo>
                    <a:pt x="3" y="10"/>
                    <a:pt x="6" y="8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8"/>
                    <a:pt x="3" y="11"/>
                    <a:pt x="0" y="14"/>
                  </a:cubicBezTo>
                  <a:close/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15"/>
                    <a:pt x="11" y="10"/>
                    <a:pt x="16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2" y="11"/>
                    <a:pt x="6" y="16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lose/>
                  <a:moveTo>
                    <a:pt x="26" y="1"/>
                  </a:moveTo>
                  <a:cubicBezTo>
                    <a:pt x="26" y="13"/>
                    <a:pt x="26" y="24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4" y="38"/>
                    <a:pt x="22" y="39"/>
                    <a:pt x="21" y="41"/>
                  </a:cubicBezTo>
                  <a:cubicBezTo>
                    <a:pt x="21" y="40"/>
                    <a:pt x="21" y="39"/>
                    <a:pt x="21" y="38"/>
                  </a:cubicBezTo>
                  <a:cubicBezTo>
                    <a:pt x="21" y="38"/>
                    <a:pt x="21" y="38"/>
                    <a:pt x="21" y="37"/>
                  </a:cubicBezTo>
                  <a:cubicBezTo>
                    <a:pt x="21" y="37"/>
                    <a:pt x="21" y="36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1" y="32"/>
                    <a:pt x="21" y="31"/>
                  </a:cubicBezTo>
                  <a:cubicBezTo>
                    <a:pt x="21" y="31"/>
                    <a:pt x="21" y="31"/>
                    <a:pt x="21" y="30"/>
                  </a:cubicBezTo>
                  <a:cubicBezTo>
                    <a:pt x="21" y="29"/>
                    <a:pt x="21" y="27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2"/>
                    <a:pt x="21" y="20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6"/>
                    <a:pt x="21" y="15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4" y="3"/>
                    <a:pt x="26" y="1"/>
                  </a:cubicBezTo>
                  <a:close/>
                  <a:moveTo>
                    <a:pt x="14" y="41"/>
                  </a:moveTo>
                  <a:cubicBezTo>
                    <a:pt x="16" y="39"/>
                    <a:pt x="18" y="38"/>
                    <a:pt x="20" y="37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19" y="39"/>
                    <a:pt x="17" y="40"/>
                    <a:pt x="16" y="41"/>
                  </a:cubicBezTo>
                  <a:cubicBezTo>
                    <a:pt x="15" y="41"/>
                    <a:pt x="15" y="41"/>
                    <a:pt x="14" y="41"/>
                  </a:cubicBezTo>
                  <a:close/>
                  <a:moveTo>
                    <a:pt x="9" y="41"/>
                  </a:moveTo>
                  <a:cubicBezTo>
                    <a:pt x="13" y="38"/>
                    <a:pt x="17" y="36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7"/>
                    <a:pt x="14" y="39"/>
                    <a:pt x="11" y="41"/>
                  </a:cubicBezTo>
                  <a:cubicBezTo>
                    <a:pt x="10" y="41"/>
                    <a:pt x="10" y="41"/>
                    <a:pt x="9" y="41"/>
                  </a:cubicBezTo>
                  <a:close/>
                  <a:moveTo>
                    <a:pt x="3" y="41"/>
                  </a:moveTo>
                  <a:cubicBezTo>
                    <a:pt x="9" y="37"/>
                    <a:pt x="15" y="33"/>
                    <a:pt x="20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5" y="34"/>
                    <a:pt x="10" y="37"/>
                    <a:pt x="5" y="41"/>
                  </a:cubicBezTo>
                  <a:cubicBezTo>
                    <a:pt x="5" y="41"/>
                    <a:pt x="4" y="41"/>
                    <a:pt x="3" y="41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6"/>
                    <a:pt x="20" y="36"/>
                  </a:cubicBezTo>
                  <a:cubicBezTo>
                    <a:pt x="18" y="38"/>
                    <a:pt x="16" y="39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41"/>
                    <a:pt x="12" y="41"/>
                    <a:pt x="12" y="41"/>
                  </a:cubicBezTo>
                  <a:cubicBezTo>
                    <a:pt x="15" y="39"/>
                    <a:pt x="18" y="37"/>
                    <a:pt x="20" y="35"/>
                  </a:cubicBezTo>
                  <a:close/>
                  <a:moveTo>
                    <a:pt x="20" y="41"/>
                  </a:moveTo>
                  <a:cubicBezTo>
                    <a:pt x="20" y="41"/>
                    <a:pt x="19" y="41"/>
                    <a:pt x="19" y="41"/>
                  </a:cubicBezTo>
                  <a:cubicBezTo>
                    <a:pt x="19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1"/>
                  </a:cubicBezTo>
                  <a:close/>
                  <a:moveTo>
                    <a:pt x="0" y="31"/>
                  </a:moveTo>
                  <a:cubicBezTo>
                    <a:pt x="7" y="25"/>
                    <a:pt x="14" y="19"/>
                    <a:pt x="20" y="14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14" y="21"/>
                    <a:pt x="7" y="27"/>
                    <a:pt x="0" y="32"/>
                  </a:cubicBezTo>
                  <a:cubicBezTo>
                    <a:pt x="0" y="32"/>
                    <a:pt x="0" y="31"/>
                    <a:pt x="0" y="31"/>
                  </a:cubicBezTo>
                  <a:close/>
                  <a:moveTo>
                    <a:pt x="20" y="6"/>
                  </a:moveTo>
                  <a:cubicBezTo>
                    <a:pt x="20" y="6"/>
                    <a:pt x="20" y="7"/>
                    <a:pt x="20" y="7"/>
                  </a:cubicBezTo>
                  <a:cubicBezTo>
                    <a:pt x="14" y="13"/>
                    <a:pt x="7" y="20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18"/>
                    <a:pt x="14" y="12"/>
                    <a:pt x="20" y="6"/>
                  </a:cubicBezTo>
                  <a:close/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7" y="20"/>
                    <a:pt x="14" y="14"/>
                    <a:pt x="20" y="8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14" y="16"/>
                    <a:pt x="7" y="22"/>
                    <a:pt x="0" y="28"/>
                  </a:cubicBezTo>
                  <a:cubicBezTo>
                    <a:pt x="0" y="27"/>
                    <a:pt x="0" y="27"/>
                    <a:pt x="0" y="26"/>
                  </a:cubicBezTo>
                  <a:close/>
                  <a:moveTo>
                    <a:pt x="20" y="6"/>
                  </a:moveTo>
                  <a:cubicBezTo>
                    <a:pt x="14" y="12"/>
                    <a:pt x="7" y="18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6" y="17"/>
                    <a:pt x="13" y="11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0" y="29"/>
                  </a:moveTo>
                  <a:cubicBezTo>
                    <a:pt x="7" y="23"/>
                    <a:pt x="14" y="17"/>
                    <a:pt x="20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4" y="19"/>
                    <a:pt x="7" y="24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lose/>
                  <a:moveTo>
                    <a:pt x="0" y="33"/>
                  </a:moveTo>
                  <a:cubicBezTo>
                    <a:pt x="7" y="27"/>
                    <a:pt x="14" y="22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4" y="23"/>
                    <a:pt x="7" y="29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lose/>
                  <a:moveTo>
                    <a:pt x="20" y="23"/>
                  </a:moveTo>
                  <a:cubicBezTo>
                    <a:pt x="14" y="28"/>
                    <a:pt x="7" y="32"/>
                    <a:pt x="0" y="37"/>
                  </a:cubicBezTo>
                  <a:cubicBezTo>
                    <a:pt x="0" y="37"/>
                    <a:pt x="0" y="37"/>
                    <a:pt x="0" y="36"/>
                  </a:cubicBezTo>
                  <a:cubicBezTo>
                    <a:pt x="7" y="31"/>
                    <a:pt x="14" y="26"/>
                    <a:pt x="20" y="21"/>
                  </a:cubicBezTo>
                  <a:cubicBezTo>
                    <a:pt x="20" y="22"/>
                    <a:pt x="20" y="22"/>
                    <a:pt x="20" y="23"/>
                  </a:cubicBezTo>
                  <a:close/>
                  <a:moveTo>
                    <a:pt x="0" y="39"/>
                  </a:moveTo>
                  <a:cubicBezTo>
                    <a:pt x="0" y="39"/>
                    <a:pt x="0" y="38"/>
                    <a:pt x="0" y="38"/>
                  </a:cubicBezTo>
                  <a:cubicBezTo>
                    <a:pt x="7" y="33"/>
                    <a:pt x="14" y="28"/>
                    <a:pt x="20" y="23"/>
                  </a:cubicBezTo>
                  <a:cubicBezTo>
                    <a:pt x="20" y="24"/>
                    <a:pt x="20" y="24"/>
                    <a:pt x="20" y="25"/>
                  </a:cubicBezTo>
                  <a:cubicBezTo>
                    <a:pt x="14" y="29"/>
                    <a:pt x="7" y="34"/>
                    <a:pt x="0" y="39"/>
                  </a:cubicBezTo>
                  <a:close/>
                  <a:moveTo>
                    <a:pt x="20" y="29"/>
                  </a:moveTo>
                  <a:cubicBezTo>
                    <a:pt x="14" y="33"/>
                    <a:pt x="8" y="37"/>
                    <a:pt x="2" y="41"/>
                  </a:cubicBezTo>
                  <a:cubicBezTo>
                    <a:pt x="2" y="41"/>
                    <a:pt x="2" y="41"/>
                    <a:pt x="1" y="41"/>
                  </a:cubicBezTo>
                  <a:cubicBezTo>
                    <a:pt x="8" y="36"/>
                    <a:pt x="14" y="32"/>
                    <a:pt x="20" y="27"/>
                  </a:cubicBezTo>
                  <a:cubicBezTo>
                    <a:pt x="20" y="28"/>
                    <a:pt x="20" y="28"/>
                    <a:pt x="20" y="29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3"/>
                  </a:cubicBezTo>
                  <a:cubicBezTo>
                    <a:pt x="16" y="35"/>
                    <a:pt x="13" y="38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11" y="38"/>
                    <a:pt x="16" y="34"/>
                    <a:pt x="20" y="31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19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0"/>
                    <a:pt x="19" y="39"/>
                    <a:pt x="20" y="38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13" y="1"/>
                    <a:pt x="19" y="1"/>
                    <a:pt x="25" y="1"/>
                  </a:cubicBezTo>
                  <a:cubicBezTo>
                    <a:pt x="24" y="2"/>
                    <a:pt x="22" y="4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19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1" y="5"/>
                    <a:pt x="6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lose/>
                  <a:moveTo>
                    <a:pt x="0" y="35"/>
                  </a:moveTo>
                  <a:cubicBezTo>
                    <a:pt x="7" y="29"/>
                    <a:pt x="14" y="24"/>
                    <a:pt x="20" y="18"/>
                  </a:cubicBezTo>
                  <a:cubicBezTo>
                    <a:pt x="20" y="19"/>
                    <a:pt x="20" y="20"/>
                    <a:pt x="20" y="21"/>
                  </a:cubicBezTo>
                  <a:cubicBezTo>
                    <a:pt x="14" y="26"/>
                    <a:pt x="7" y="31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105"/>
            <p:cNvSpPr>
              <a:spLocks noEditPoints="1"/>
            </p:cNvSpPr>
            <p:nvPr/>
          </p:nvSpPr>
          <p:spPr bwMode="auto">
            <a:xfrm>
              <a:off x="9160801" y="2273768"/>
              <a:ext cx="117007" cy="195622"/>
            </a:xfrm>
            <a:custGeom>
              <a:avLst/>
              <a:gdLst>
                <a:gd name="T0" fmla="*/ 0 w 27"/>
                <a:gd name="T1" fmla="*/ 23 h 45"/>
                <a:gd name="T2" fmla="*/ 0 w 27"/>
                <a:gd name="T3" fmla="*/ 37 h 45"/>
                <a:gd name="T4" fmla="*/ 0 w 27"/>
                <a:gd name="T5" fmla="*/ 43 h 45"/>
                <a:gd name="T6" fmla="*/ 0 w 27"/>
                <a:gd name="T7" fmla="*/ 45 h 45"/>
                <a:gd name="T8" fmla="*/ 5 w 27"/>
                <a:gd name="T9" fmla="*/ 45 h 45"/>
                <a:gd name="T10" fmla="*/ 21 w 27"/>
                <a:gd name="T11" fmla="*/ 45 h 45"/>
                <a:gd name="T12" fmla="*/ 22 w 27"/>
                <a:gd name="T13" fmla="*/ 45 h 45"/>
                <a:gd name="T14" fmla="*/ 27 w 27"/>
                <a:gd name="T15" fmla="*/ 0 h 45"/>
                <a:gd name="T16" fmla="*/ 7 w 27"/>
                <a:gd name="T17" fmla="*/ 0 h 45"/>
                <a:gd name="T18" fmla="*/ 0 w 27"/>
                <a:gd name="T19" fmla="*/ 4 h 45"/>
                <a:gd name="T20" fmla="*/ 0 w 27"/>
                <a:gd name="T21" fmla="*/ 10 h 45"/>
                <a:gd name="T22" fmla="*/ 19 w 27"/>
                <a:gd name="T23" fmla="*/ 5 h 45"/>
                <a:gd name="T24" fmla="*/ 16 w 27"/>
                <a:gd name="T25" fmla="*/ 5 h 45"/>
                <a:gd name="T26" fmla="*/ 22 w 27"/>
                <a:gd name="T27" fmla="*/ 36 h 45"/>
                <a:gd name="T28" fmla="*/ 21 w 27"/>
                <a:gd name="T29" fmla="*/ 4 h 45"/>
                <a:gd name="T30" fmla="*/ 18 w 27"/>
                <a:gd name="T31" fmla="*/ 44 h 45"/>
                <a:gd name="T32" fmla="*/ 19 w 27"/>
                <a:gd name="T33" fmla="*/ 44 h 45"/>
                <a:gd name="T34" fmla="*/ 21 w 27"/>
                <a:gd name="T35" fmla="*/ 40 h 45"/>
                <a:gd name="T36" fmla="*/ 5 w 27"/>
                <a:gd name="T37" fmla="*/ 44 h 45"/>
                <a:gd name="T38" fmla="*/ 5 w 27"/>
                <a:gd name="T39" fmla="*/ 44 h 45"/>
                <a:gd name="T40" fmla="*/ 1 w 27"/>
                <a:gd name="T41" fmla="*/ 22 h 45"/>
                <a:gd name="T42" fmla="*/ 21 w 27"/>
                <a:gd name="T43" fmla="*/ 26 h 45"/>
                <a:gd name="T44" fmla="*/ 21 w 27"/>
                <a:gd name="T45" fmla="*/ 8 h 45"/>
                <a:gd name="T46" fmla="*/ 1 w 27"/>
                <a:gd name="T47" fmla="*/ 24 h 45"/>
                <a:gd name="T48" fmla="*/ 1 w 27"/>
                <a:gd name="T49" fmla="*/ 24 h 45"/>
                <a:gd name="T50" fmla="*/ 21 w 27"/>
                <a:gd name="T51" fmla="*/ 15 h 45"/>
                <a:gd name="T52" fmla="*/ 1 w 27"/>
                <a:gd name="T53" fmla="*/ 32 h 45"/>
                <a:gd name="T54" fmla="*/ 1 w 27"/>
                <a:gd name="T55" fmla="*/ 33 h 45"/>
                <a:gd name="T56" fmla="*/ 1 w 27"/>
                <a:gd name="T57" fmla="*/ 34 h 45"/>
                <a:gd name="T58" fmla="*/ 1 w 27"/>
                <a:gd name="T59" fmla="*/ 42 h 45"/>
                <a:gd name="T60" fmla="*/ 21 w 27"/>
                <a:gd name="T61" fmla="*/ 15 h 45"/>
                <a:gd name="T62" fmla="*/ 1 w 27"/>
                <a:gd name="T63" fmla="*/ 29 h 45"/>
                <a:gd name="T64" fmla="*/ 21 w 27"/>
                <a:gd name="T65" fmla="*/ 23 h 45"/>
                <a:gd name="T66" fmla="*/ 21 w 27"/>
                <a:gd name="T67" fmla="*/ 23 h 45"/>
                <a:gd name="T68" fmla="*/ 1 w 27"/>
                <a:gd name="T69" fmla="*/ 41 h 45"/>
                <a:gd name="T70" fmla="*/ 1 w 27"/>
                <a:gd name="T71" fmla="*/ 42 h 45"/>
                <a:gd name="T72" fmla="*/ 2 w 27"/>
                <a:gd name="T73" fmla="*/ 44 h 45"/>
                <a:gd name="T74" fmla="*/ 21 w 27"/>
                <a:gd name="T75" fmla="*/ 38 h 45"/>
                <a:gd name="T76" fmla="*/ 10 w 27"/>
                <a:gd name="T77" fmla="*/ 44 h 45"/>
                <a:gd name="T78" fmla="*/ 21 w 27"/>
                <a:gd name="T79" fmla="*/ 5 h 45"/>
                <a:gd name="T80" fmla="*/ 1 w 27"/>
                <a:gd name="T81" fmla="*/ 18 h 45"/>
                <a:gd name="T82" fmla="*/ 21 w 27"/>
                <a:gd name="T83" fmla="*/ 5 h 45"/>
                <a:gd name="T84" fmla="*/ 9 w 27"/>
                <a:gd name="T85" fmla="*/ 44 h 45"/>
                <a:gd name="T86" fmla="*/ 21 w 27"/>
                <a:gd name="T87" fmla="*/ 40 h 45"/>
                <a:gd name="T88" fmla="*/ 15 w 27"/>
                <a:gd name="T89" fmla="*/ 44 h 45"/>
                <a:gd name="T90" fmla="*/ 20 w 27"/>
                <a:gd name="T91" fmla="*/ 44 h 45"/>
                <a:gd name="T92" fmla="*/ 21 w 27"/>
                <a:gd name="T93" fmla="*/ 4 h 45"/>
                <a:gd name="T94" fmla="*/ 1 w 27"/>
                <a:gd name="T95" fmla="*/ 7 h 45"/>
                <a:gd name="T96" fmla="*/ 1 w 27"/>
                <a:gd name="T97" fmla="*/ 7 h 45"/>
                <a:gd name="T98" fmla="*/ 2 w 27"/>
                <a:gd name="T99" fmla="*/ 5 h 45"/>
                <a:gd name="T100" fmla="*/ 5 w 27"/>
                <a:gd name="T101" fmla="*/ 5 h 45"/>
                <a:gd name="T102" fmla="*/ 1 w 27"/>
                <a:gd name="T103" fmla="*/ 10 h 45"/>
                <a:gd name="T104" fmla="*/ 1 w 27"/>
                <a:gd name="T105" fmla="*/ 11 h 45"/>
                <a:gd name="T106" fmla="*/ 11 w 27"/>
                <a:gd name="T107" fmla="*/ 5 h 45"/>
                <a:gd name="T108" fmla="*/ 1 w 27"/>
                <a:gd name="T109" fmla="*/ 12 h 45"/>
                <a:gd name="T110" fmla="*/ 15 w 27"/>
                <a:gd name="T11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45"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9" y="45"/>
                    <a:pt x="13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3"/>
                    <a:pt x="25" y="41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26"/>
                    <a:pt x="27" y="13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0" y="0"/>
                    <a:pt x="1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lose/>
                  <a:moveTo>
                    <a:pt x="16" y="5"/>
                  </a:moveTo>
                  <a:cubicBezTo>
                    <a:pt x="17" y="5"/>
                    <a:pt x="18" y="5"/>
                    <a:pt x="19" y="5"/>
                  </a:cubicBezTo>
                  <a:cubicBezTo>
                    <a:pt x="13" y="9"/>
                    <a:pt x="7" y="13"/>
                    <a:pt x="1" y="18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6" y="12"/>
                    <a:pt x="11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26" y="39"/>
                  </a:moveTo>
                  <a:cubicBezTo>
                    <a:pt x="25" y="41"/>
                    <a:pt x="23" y="42"/>
                    <a:pt x="22" y="44"/>
                  </a:cubicBezTo>
                  <a:cubicBezTo>
                    <a:pt x="22" y="42"/>
                    <a:pt x="22" y="39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3"/>
                    <a:pt x="22" y="30"/>
                    <a:pt x="22" y="27"/>
                  </a:cubicBezTo>
                  <a:cubicBezTo>
                    <a:pt x="22" y="27"/>
                    <a:pt x="22" y="26"/>
                    <a:pt x="22" y="26"/>
                  </a:cubicBezTo>
                  <a:cubicBezTo>
                    <a:pt x="22" y="19"/>
                    <a:pt x="21" y="1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3" y="3"/>
                    <a:pt x="25" y="2"/>
                    <a:pt x="26" y="0"/>
                  </a:cubicBezTo>
                  <a:cubicBezTo>
                    <a:pt x="26" y="13"/>
                    <a:pt x="26" y="26"/>
                    <a:pt x="26" y="39"/>
                  </a:cubicBezTo>
                  <a:close/>
                  <a:moveTo>
                    <a:pt x="19" y="44"/>
                  </a:moveTo>
                  <a:cubicBezTo>
                    <a:pt x="18" y="44"/>
                    <a:pt x="18" y="44"/>
                    <a:pt x="18" y="44"/>
                  </a:cubicBezTo>
                  <a:cubicBezTo>
                    <a:pt x="19" y="43"/>
                    <a:pt x="20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0" y="43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lose/>
                  <a:moveTo>
                    <a:pt x="14" y="44"/>
                  </a:moveTo>
                  <a:cubicBezTo>
                    <a:pt x="14" y="44"/>
                    <a:pt x="13" y="44"/>
                    <a:pt x="12" y="44"/>
                  </a:cubicBezTo>
                  <a:cubicBezTo>
                    <a:pt x="15" y="42"/>
                    <a:pt x="18" y="40"/>
                    <a:pt x="21" y="38"/>
                  </a:cubicBezTo>
                  <a:cubicBezTo>
                    <a:pt x="21" y="39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9" y="41"/>
                    <a:pt x="17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lose/>
                  <a:moveTo>
                    <a:pt x="5" y="44"/>
                  </a:moveTo>
                  <a:cubicBezTo>
                    <a:pt x="5" y="44"/>
                    <a:pt x="4" y="44"/>
                    <a:pt x="3" y="44"/>
                  </a:cubicBezTo>
                  <a:cubicBezTo>
                    <a:pt x="9" y="40"/>
                    <a:pt x="16" y="37"/>
                    <a:pt x="21" y="32"/>
                  </a:cubicBezTo>
                  <a:cubicBezTo>
                    <a:pt x="21" y="33"/>
                    <a:pt x="21" y="34"/>
                    <a:pt x="21" y="35"/>
                  </a:cubicBezTo>
                  <a:cubicBezTo>
                    <a:pt x="16" y="38"/>
                    <a:pt x="11" y="41"/>
                    <a:pt x="5" y="44"/>
                  </a:cubicBezTo>
                  <a:close/>
                  <a:moveTo>
                    <a:pt x="1" y="21"/>
                  </a:moveTo>
                  <a:cubicBezTo>
                    <a:pt x="8" y="16"/>
                    <a:pt x="14" y="11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14" y="12"/>
                    <a:pt x="7" y="17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lose/>
                  <a:moveTo>
                    <a:pt x="1" y="39"/>
                  </a:moveTo>
                  <a:cubicBezTo>
                    <a:pt x="7" y="34"/>
                    <a:pt x="14" y="29"/>
                    <a:pt x="21" y="25"/>
                  </a:cubicBezTo>
                  <a:cubicBezTo>
                    <a:pt x="21" y="25"/>
                    <a:pt x="21" y="26"/>
                    <a:pt x="21" y="26"/>
                  </a:cubicBezTo>
                  <a:cubicBezTo>
                    <a:pt x="14" y="31"/>
                    <a:pt x="8" y="35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close/>
                  <a:moveTo>
                    <a:pt x="1" y="23"/>
                  </a:moveTo>
                  <a:cubicBezTo>
                    <a:pt x="7" y="18"/>
                    <a:pt x="14" y="13"/>
                    <a:pt x="21" y="8"/>
                  </a:cubicBezTo>
                  <a:cubicBezTo>
                    <a:pt x="21" y="8"/>
                    <a:pt x="21" y="9"/>
                    <a:pt x="21" y="10"/>
                  </a:cubicBezTo>
                  <a:cubicBezTo>
                    <a:pt x="14" y="15"/>
                    <a:pt x="8" y="19"/>
                    <a:pt x="1" y="24"/>
                  </a:cubicBezTo>
                  <a:cubicBezTo>
                    <a:pt x="1" y="24"/>
                    <a:pt x="1" y="23"/>
                    <a:pt x="1" y="23"/>
                  </a:cubicBezTo>
                  <a:close/>
                  <a:moveTo>
                    <a:pt x="1" y="24"/>
                  </a:moveTo>
                  <a:cubicBezTo>
                    <a:pt x="8" y="20"/>
                    <a:pt x="14" y="15"/>
                    <a:pt x="21" y="10"/>
                  </a:cubicBezTo>
                  <a:cubicBezTo>
                    <a:pt x="21" y="11"/>
                    <a:pt x="21" y="12"/>
                    <a:pt x="21" y="13"/>
                  </a:cubicBezTo>
                  <a:cubicBezTo>
                    <a:pt x="14" y="17"/>
                    <a:pt x="7" y="22"/>
                    <a:pt x="1" y="26"/>
                  </a:cubicBezTo>
                  <a:cubicBezTo>
                    <a:pt x="1" y="26"/>
                    <a:pt x="1" y="25"/>
                    <a:pt x="1" y="24"/>
                  </a:cubicBezTo>
                  <a:close/>
                  <a:moveTo>
                    <a:pt x="1" y="27"/>
                  </a:moveTo>
                  <a:cubicBezTo>
                    <a:pt x="7" y="22"/>
                    <a:pt x="14" y="18"/>
                    <a:pt x="21" y="13"/>
                  </a:cubicBezTo>
                  <a:cubicBezTo>
                    <a:pt x="21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4" y="19"/>
                    <a:pt x="7" y="23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lose/>
                  <a:moveTo>
                    <a:pt x="21" y="19"/>
                  </a:moveTo>
                  <a:cubicBezTo>
                    <a:pt x="14" y="23"/>
                    <a:pt x="7" y="28"/>
                    <a:pt x="1" y="32"/>
                  </a:cubicBezTo>
                  <a:cubicBezTo>
                    <a:pt x="1" y="32"/>
                    <a:pt x="1" y="31"/>
                    <a:pt x="1" y="31"/>
                  </a:cubicBezTo>
                  <a:cubicBezTo>
                    <a:pt x="7" y="26"/>
                    <a:pt x="14" y="22"/>
                    <a:pt x="21" y="17"/>
                  </a:cubicBezTo>
                  <a:cubicBezTo>
                    <a:pt x="21" y="18"/>
                    <a:pt x="21" y="18"/>
                    <a:pt x="21" y="19"/>
                  </a:cubicBezTo>
                  <a:close/>
                  <a:moveTo>
                    <a:pt x="1" y="33"/>
                  </a:moveTo>
                  <a:cubicBezTo>
                    <a:pt x="7" y="28"/>
                    <a:pt x="14" y="24"/>
                    <a:pt x="21" y="19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4" y="25"/>
                    <a:pt x="7" y="30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lose/>
                  <a:moveTo>
                    <a:pt x="21" y="30"/>
                  </a:moveTo>
                  <a:cubicBezTo>
                    <a:pt x="14" y="35"/>
                    <a:pt x="8" y="39"/>
                    <a:pt x="1" y="44"/>
                  </a:cubicBezTo>
                  <a:cubicBezTo>
                    <a:pt x="1" y="43"/>
                    <a:pt x="1" y="43"/>
                    <a:pt x="1" y="42"/>
                  </a:cubicBezTo>
                  <a:cubicBezTo>
                    <a:pt x="8" y="38"/>
                    <a:pt x="14" y="33"/>
                    <a:pt x="21" y="29"/>
                  </a:cubicBezTo>
                  <a:cubicBezTo>
                    <a:pt x="21" y="29"/>
                    <a:pt x="21" y="30"/>
                    <a:pt x="21" y="30"/>
                  </a:cubicBezTo>
                  <a:close/>
                  <a:moveTo>
                    <a:pt x="1" y="29"/>
                  </a:moveTo>
                  <a:cubicBezTo>
                    <a:pt x="7" y="24"/>
                    <a:pt x="14" y="19"/>
                    <a:pt x="21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4" y="21"/>
                    <a:pt x="7" y="26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lose/>
                  <a:moveTo>
                    <a:pt x="1" y="35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8" y="30"/>
                    <a:pt x="14" y="26"/>
                    <a:pt x="21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14" y="27"/>
                    <a:pt x="7" y="31"/>
                    <a:pt x="1" y="36"/>
                  </a:cubicBezTo>
                  <a:cubicBezTo>
                    <a:pt x="1" y="36"/>
                    <a:pt x="1" y="35"/>
                    <a:pt x="1" y="35"/>
                  </a:cubicBezTo>
                  <a:close/>
                  <a:moveTo>
                    <a:pt x="1" y="37"/>
                  </a:moveTo>
                  <a:cubicBezTo>
                    <a:pt x="7" y="32"/>
                    <a:pt x="14" y="27"/>
                    <a:pt x="21" y="23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14" y="29"/>
                    <a:pt x="7" y="33"/>
                    <a:pt x="1" y="38"/>
                  </a:cubicBezTo>
                  <a:cubicBezTo>
                    <a:pt x="1" y="38"/>
                    <a:pt x="1" y="37"/>
                    <a:pt x="1" y="37"/>
                  </a:cubicBezTo>
                  <a:close/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8" y="36"/>
                    <a:pt x="14" y="31"/>
                    <a:pt x="21" y="27"/>
                  </a:cubicBezTo>
                  <a:cubicBezTo>
                    <a:pt x="21" y="27"/>
                    <a:pt x="21" y="28"/>
                    <a:pt x="21" y="28"/>
                  </a:cubicBezTo>
                  <a:cubicBezTo>
                    <a:pt x="14" y="33"/>
                    <a:pt x="8" y="37"/>
                    <a:pt x="1" y="42"/>
                  </a:cubicBezTo>
                  <a:cubicBezTo>
                    <a:pt x="1" y="41"/>
                    <a:pt x="1" y="41"/>
                    <a:pt x="1" y="41"/>
                  </a:cubicBezTo>
                  <a:close/>
                  <a:moveTo>
                    <a:pt x="21" y="30"/>
                  </a:moveTo>
                  <a:cubicBezTo>
                    <a:pt x="21" y="31"/>
                    <a:pt x="21" y="31"/>
                    <a:pt x="21" y="32"/>
                  </a:cubicBezTo>
                  <a:cubicBezTo>
                    <a:pt x="15" y="36"/>
                    <a:pt x="9" y="40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1" y="44"/>
                    <a:pt x="1" y="44"/>
                  </a:cubicBezTo>
                  <a:cubicBezTo>
                    <a:pt x="8" y="40"/>
                    <a:pt x="15" y="35"/>
                    <a:pt x="21" y="30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  <a:cubicBezTo>
                    <a:pt x="18" y="40"/>
                    <a:pt x="15" y="42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4"/>
                    <a:pt x="10" y="44"/>
                    <a:pt x="10" y="44"/>
                  </a:cubicBezTo>
                  <a:cubicBezTo>
                    <a:pt x="14" y="42"/>
                    <a:pt x="17" y="39"/>
                    <a:pt x="21" y="37"/>
                  </a:cubicBezTo>
                  <a:cubicBezTo>
                    <a:pt x="21" y="37"/>
                    <a:pt x="21" y="38"/>
                    <a:pt x="21" y="38"/>
                  </a:cubicBezTo>
                  <a:close/>
                  <a:moveTo>
                    <a:pt x="21" y="5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10"/>
                    <a:pt x="8" y="15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3" y="9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6"/>
                    <a:pt x="21" y="36"/>
                  </a:cubicBezTo>
                  <a:cubicBezTo>
                    <a:pt x="17" y="39"/>
                    <a:pt x="13" y="41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4"/>
                    <a:pt x="6" y="44"/>
                  </a:cubicBezTo>
                  <a:cubicBezTo>
                    <a:pt x="11" y="41"/>
                    <a:pt x="17" y="38"/>
                    <a:pt x="21" y="35"/>
                  </a:cubicBezTo>
                  <a:close/>
                  <a:moveTo>
                    <a:pt x="15" y="44"/>
                  </a:moveTo>
                  <a:cubicBezTo>
                    <a:pt x="17" y="43"/>
                    <a:pt x="19" y="41"/>
                    <a:pt x="21" y="40"/>
                  </a:cubicBezTo>
                  <a:cubicBezTo>
                    <a:pt x="21" y="40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8" y="43"/>
                    <a:pt x="17" y="44"/>
                  </a:cubicBezTo>
                  <a:cubicBezTo>
                    <a:pt x="16" y="44"/>
                    <a:pt x="16" y="44"/>
                    <a:pt x="15" y="44"/>
                  </a:cubicBezTo>
                  <a:close/>
                  <a:moveTo>
                    <a:pt x="20" y="44"/>
                  </a:moveTo>
                  <a:cubicBezTo>
                    <a:pt x="20" y="44"/>
                    <a:pt x="21" y="43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1" y="44"/>
                    <a:pt x="20" y="44"/>
                    <a:pt x="20" y="44"/>
                  </a:cubicBezTo>
                  <a:close/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3" y="0"/>
                    <a:pt x="20" y="0"/>
                    <a:pt x="26" y="0"/>
                  </a:cubicBezTo>
                  <a:cubicBezTo>
                    <a:pt x="24" y="1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4" y="4"/>
                    <a:pt x="8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lose/>
                  <a:moveTo>
                    <a:pt x="1" y="7"/>
                  </a:move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1" y="6"/>
                  </a:move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lose/>
                  <a:moveTo>
                    <a:pt x="1" y="8"/>
                  </a:moveTo>
                  <a:cubicBezTo>
                    <a:pt x="2" y="7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5" y="6"/>
                    <a:pt x="3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lose/>
                  <a:moveTo>
                    <a:pt x="1" y="10"/>
                  </a:moveTo>
                  <a:cubicBezTo>
                    <a:pt x="3" y="8"/>
                    <a:pt x="5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7" y="7"/>
                    <a:pt x="4" y="9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7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9" y="8"/>
                    <a:pt x="5" y="11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5" y="11"/>
                    <a:pt x="9" y="8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0" y="8"/>
                    <a:pt x="6" y="12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106"/>
            <p:cNvSpPr>
              <a:spLocks noEditPoints="1"/>
            </p:cNvSpPr>
            <p:nvPr/>
          </p:nvSpPr>
          <p:spPr bwMode="auto">
            <a:xfrm>
              <a:off x="9290605" y="2200639"/>
              <a:ext cx="117007" cy="268751"/>
            </a:xfrm>
            <a:custGeom>
              <a:avLst/>
              <a:gdLst>
                <a:gd name="T0" fmla="*/ 1 w 27"/>
                <a:gd name="T1" fmla="*/ 61 h 62"/>
                <a:gd name="T2" fmla="*/ 27 w 27"/>
                <a:gd name="T3" fmla="*/ 56 h 62"/>
                <a:gd name="T4" fmla="*/ 27 w 27"/>
                <a:gd name="T5" fmla="*/ 1 h 62"/>
                <a:gd name="T6" fmla="*/ 8 w 27"/>
                <a:gd name="T7" fmla="*/ 1 h 62"/>
                <a:gd name="T8" fmla="*/ 0 w 27"/>
                <a:gd name="T9" fmla="*/ 6 h 62"/>
                <a:gd name="T10" fmla="*/ 0 w 27"/>
                <a:gd name="T11" fmla="*/ 9 h 62"/>
                <a:gd name="T12" fmla="*/ 0 w 27"/>
                <a:gd name="T13" fmla="*/ 16 h 62"/>
                <a:gd name="T14" fmla="*/ 0 w 27"/>
                <a:gd name="T15" fmla="*/ 25 h 62"/>
                <a:gd name="T16" fmla="*/ 0 w 27"/>
                <a:gd name="T17" fmla="*/ 35 h 62"/>
                <a:gd name="T18" fmla="*/ 0 w 27"/>
                <a:gd name="T19" fmla="*/ 49 h 62"/>
                <a:gd name="T20" fmla="*/ 5 w 27"/>
                <a:gd name="T21" fmla="*/ 6 h 62"/>
                <a:gd name="T22" fmla="*/ 1 w 27"/>
                <a:gd name="T23" fmla="*/ 11 h 62"/>
                <a:gd name="T24" fmla="*/ 1 w 27"/>
                <a:gd name="T25" fmla="*/ 11 h 62"/>
                <a:gd name="T26" fmla="*/ 1 w 27"/>
                <a:gd name="T27" fmla="*/ 14 h 62"/>
                <a:gd name="T28" fmla="*/ 15 w 27"/>
                <a:gd name="T29" fmla="*/ 6 h 62"/>
                <a:gd name="T30" fmla="*/ 16 w 27"/>
                <a:gd name="T31" fmla="*/ 6 h 62"/>
                <a:gd name="T32" fmla="*/ 21 w 27"/>
                <a:gd name="T33" fmla="*/ 58 h 62"/>
                <a:gd name="T34" fmla="*/ 21 w 27"/>
                <a:gd name="T35" fmla="*/ 53 h 62"/>
                <a:gd name="T36" fmla="*/ 8 w 27"/>
                <a:gd name="T37" fmla="*/ 61 h 62"/>
                <a:gd name="T38" fmla="*/ 8 w 27"/>
                <a:gd name="T39" fmla="*/ 61 h 62"/>
                <a:gd name="T40" fmla="*/ 5 w 27"/>
                <a:gd name="T41" fmla="*/ 61 h 62"/>
                <a:gd name="T42" fmla="*/ 3 w 27"/>
                <a:gd name="T43" fmla="*/ 61 h 62"/>
                <a:gd name="T44" fmla="*/ 21 w 27"/>
                <a:gd name="T45" fmla="*/ 49 h 62"/>
                <a:gd name="T46" fmla="*/ 21 w 27"/>
                <a:gd name="T47" fmla="*/ 47 h 62"/>
                <a:gd name="T48" fmla="*/ 12 w 27"/>
                <a:gd name="T49" fmla="*/ 61 h 62"/>
                <a:gd name="T50" fmla="*/ 16 w 27"/>
                <a:gd name="T51" fmla="*/ 61 h 62"/>
                <a:gd name="T52" fmla="*/ 21 w 27"/>
                <a:gd name="T53" fmla="*/ 61 h 62"/>
                <a:gd name="T54" fmla="*/ 21 w 27"/>
                <a:gd name="T55" fmla="*/ 35 h 62"/>
                <a:gd name="T56" fmla="*/ 1 w 27"/>
                <a:gd name="T57" fmla="*/ 37 h 62"/>
                <a:gd name="T58" fmla="*/ 1 w 27"/>
                <a:gd name="T59" fmla="*/ 39 h 62"/>
                <a:gd name="T60" fmla="*/ 1 w 27"/>
                <a:gd name="T61" fmla="*/ 41 h 62"/>
                <a:gd name="T62" fmla="*/ 21 w 27"/>
                <a:gd name="T63" fmla="*/ 25 h 62"/>
                <a:gd name="T64" fmla="*/ 19 w 27"/>
                <a:gd name="T65" fmla="*/ 6 h 62"/>
                <a:gd name="T66" fmla="*/ 21 w 27"/>
                <a:gd name="T67" fmla="*/ 6 h 62"/>
                <a:gd name="T68" fmla="*/ 1 w 27"/>
                <a:gd name="T69" fmla="*/ 23 h 62"/>
                <a:gd name="T70" fmla="*/ 1 w 27"/>
                <a:gd name="T71" fmla="*/ 23 h 62"/>
                <a:gd name="T72" fmla="*/ 1 w 27"/>
                <a:gd name="T73" fmla="*/ 27 h 62"/>
                <a:gd name="T74" fmla="*/ 1 w 27"/>
                <a:gd name="T75" fmla="*/ 30 h 62"/>
                <a:gd name="T76" fmla="*/ 1 w 27"/>
                <a:gd name="T77" fmla="*/ 32 h 62"/>
                <a:gd name="T78" fmla="*/ 1 w 27"/>
                <a:gd name="T79" fmla="*/ 35 h 62"/>
                <a:gd name="T80" fmla="*/ 21 w 27"/>
                <a:gd name="T81" fmla="*/ 27 h 62"/>
                <a:gd name="T82" fmla="*/ 1 w 27"/>
                <a:gd name="T83" fmla="*/ 48 h 62"/>
                <a:gd name="T84" fmla="*/ 21 w 27"/>
                <a:gd name="T85" fmla="*/ 33 h 62"/>
                <a:gd name="T86" fmla="*/ 1 w 27"/>
                <a:gd name="T87" fmla="*/ 55 h 62"/>
                <a:gd name="T88" fmla="*/ 21 w 27"/>
                <a:gd name="T89" fmla="*/ 42 h 62"/>
                <a:gd name="T90" fmla="*/ 27 w 27"/>
                <a:gd name="T91" fmla="*/ 1 h 62"/>
                <a:gd name="T92" fmla="*/ 22 w 27"/>
                <a:gd name="T93" fmla="*/ 42 h 62"/>
                <a:gd name="T94" fmla="*/ 22 w 27"/>
                <a:gd name="T95" fmla="*/ 22 h 62"/>
                <a:gd name="T96" fmla="*/ 22 w 27"/>
                <a:gd name="T97" fmla="*/ 7 h 62"/>
                <a:gd name="T98" fmla="*/ 22 w 27"/>
                <a:gd name="T99" fmla="*/ 5 h 62"/>
                <a:gd name="T100" fmla="*/ 7 w 27"/>
                <a:gd name="T101" fmla="*/ 1 h 62"/>
                <a:gd name="T102" fmla="*/ 1 w 27"/>
                <a:gd name="T103" fmla="*/ 6 h 62"/>
                <a:gd name="T104" fmla="*/ 3 w 27"/>
                <a:gd name="T105" fmla="*/ 6 h 62"/>
                <a:gd name="T106" fmla="*/ 1 w 27"/>
                <a:gd name="T107" fmla="*/ 33 h 62"/>
                <a:gd name="T108" fmla="*/ 1 w 27"/>
                <a:gd name="T109" fmla="*/ 46 h 62"/>
                <a:gd name="T110" fmla="*/ 1 w 27"/>
                <a:gd name="T111" fmla="*/ 46 h 62"/>
                <a:gd name="T112" fmla="*/ 1 w 27"/>
                <a:gd name="T11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62">
                  <a:moveTo>
                    <a:pt x="0" y="60"/>
                  </a:moveTo>
                  <a:cubicBezTo>
                    <a:pt x="0" y="60"/>
                    <a:pt x="0" y="60"/>
                    <a:pt x="0" y="61"/>
                  </a:cubicBezTo>
                  <a:cubicBezTo>
                    <a:pt x="0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7" y="62"/>
                    <a:pt x="13" y="62"/>
                    <a:pt x="18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0"/>
                    <a:pt x="25" y="58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41"/>
                    <a:pt x="27" y="26"/>
                    <a:pt x="27" y="12"/>
                  </a:cubicBezTo>
                  <a:cubicBezTo>
                    <a:pt x="27" y="8"/>
                    <a:pt x="27" y="4"/>
                    <a:pt x="27" y="1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0" y="1"/>
                    <a:pt x="14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0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3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44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9"/>
                  </a:cubicBezTo>
                  <a:cubicBezTo>
                    <a:pt x="0" y="52"/>
                    <a:pt x="0" y="56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60"/>
                    <a:pt x="0" y="60"/>
                  </a:cubicBezTo>
                  <a:close/>
                  <a:moveTo>
                    <a:pt x="1" y="9"/>
                  </a:moveTo>
                  <a:cubicBezTo>
                    <a:pt x="2" y="8"/>
                    <a:pt x="4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7"/>
                    <a:pt x="3" y="8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lose/>
                  <a:moveTo>
                    <a:pt x="1" y="11"/>
                  </a:moveTo>
                  <a:cubicBezTo>
                    <a:pt x="3" y="9"/>
                    <a:pt x="5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8"/>
                    <a:pt x="4" y="10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lose/>
                  <a:moveTo>
                    <a:pt x="1" y="13"/>
                  </a:moveTo>
                  <a:cubicBezTo>
                    <a:pt x="4" y="10"/>
                    <a:pt x="7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8" y="8"/>
                    <a:pt x="5" y="11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lose/>
                  <a:moveTo>
                    <a:pt x="1" y="14"/>
                  </a:moveTo>
                  <a:cubicBezTo>
                    <a:pt x="5" y="11"/>
                    <a:pt x="9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0" y="9"/>
                    <a:pt x="6" y="12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  <a:moveTo>
                    <a:pt x="1" y="16"/>
                  </a:moveTo>
                  <a:cubicBezTo>
                    <a:pt x="6" y="12"/>
                    <a:pt x="11" y="9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2" y="10"/>
                    <a:pt x="6" y="14"/>
                    <a:pt x="1" y="18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17" y="61"/>
                  </a:moveTo>
                  <a:cubicBezTo>
                    <a:pt x="18" y="60"/>
                    <a:pt x="20" y="59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0" y="60"/>
                    <a:pt x="19" y="60"/>
                    <a:pt x="19" y="61"/>
                  </a:cubicBezTo>
                  <a:cubicBezTo>
                    <a:pt x="18" y="61"/>
                    <a:pt x="17" y="61"/>
                    <a:pt x="17" y="61"/>
                  </a:cubicBezTo>
                  <a:close/>
                  <a:moveTo>
                    <a:pt x="13" y="61"/>
                  </a:moveTo>
                  <a:cubicBezTo>
                    <a:pt x="15" y="59"/>
                    <a:pt x="18" y="56"/>
                    <a:pt x="21" y="53"/>
                  </a:cubicBezTo>
                  <a:cubicBezTo>
                    <a:pt x="21" y="54"/>
                    <a:pt x="21" y="54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9" y="57"/>
                    <a:pt x="16" y="59"/>
                    <a:pt x="14" y="61"/>
                  </a:cubicBezTo>
                  <a:cubicBezTo>
                    <a:pt x="14" y="61"/>
                    <a:pt x="13" y="61"/>
                    <a:pt x="13" y="61"/>
                  </a:cubicBezTo>
                  <a:close/>
                  <a:moveTo>
                    <a:pt x="8" y="61"/>
                  </a:moveTo>
                  <a:cubicBezTo>
                    <a:pt x="12" y="57"/>
                    <a:pt x="17" y="53"/>
                    <a:pt x="21" y="49"/>
                  </a:cubicBezTo>
                  <a:cubicBezTo>
                    <a:pt x="21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7" y="54"/>
                    <a:pt x="14" y="58"/>
                    <a:pt x="10" y="61"/>
                  </a:cubicBezTo>
                  <a:cubicBezTo>
                    <a:pt x="9" y="61"/>
                    <a:pt x="9" y="61"/>
                    <a:pt x="8" y="61"/>
                  </a:cubicBezTo>
                  <a:close/>
                  <a:moveTo>
                    <a:pt x="3" y="61"/>
                  </a:moveTo>
                  <a:cubicBezTo>
                    <a:pt x="9" y="56"/>
                    <a:pt x="15" y="50"/>
                    <a:pt x="21" y="45"/>
                  </a:cubicBezTo>
                  <a:cubicBezTo>
                    <a:pt x="21" y="46"/>
                    <a:pt x="21" y="46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16" y="52"/>
                    <a:pt x="10" y="56"/>
                    <a:pt x="5" y="61"/>
                  </a:cubicBezTo>
                  <a:cubicBezTo>
                    <a:pt x="4" y="61"/>
                    <a:pt x="4" y="61"/>
                    <a:pt x="3" y="61"/>
                  </a:cubicBezTo>
                  <a:close/>
                  <a:moveTo>
                    <a:pt x="21" y="44"/>
                  </a:moveTo>
                  <a:cubicBezTo>
                    <a:pt x="21" y="44"/>
                    <a:pt x="21" y="44"/>
                    <a:pt x="21" y="45"/>
                  </a:cubicBezTo>
                  <a:cubicBezTo>
                    <a:pt x="15" y="50"/>
                    <a:pt x="9" y="55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2" y="61"/>
                    <a:pt x="2" y="61"/>
                    <a:pt x="1" y="61"/>
                  </a:cubicBezTo>
                  <a:cubicBezTo>
                    <a:pt x="8" y="55"/>
                    <a:pt x="15" y="49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lose/>
                  <a:moveTo>
                    <a:pt x="21" y="47"/>
                  </a:moveTo>
                  <a:cubicBezTo>
                    <a:pt x="21" y="48"/>
                    <a:pt x="21" y="48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7" y="53"/>
                    <a:pt x="12" y="57"/>
                    <a:pt x="8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11" y="56"/>
                    <a:pt x="16" y="52"/>
                    <a:pt x="21" y="47"/>
                  </a:cubicBezTo>
                  <a:close/>
                  <a:moveTo>
                    <a:pt x="21" y="51"/>
                  </a:moveTo>
                  <a:cubicBezTo>
                    <a:pt x="21" y="52"/>
                    <a:pt x="21" y="52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18" y="56"/>
                    <a:pt x="15" y="58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61"/>
                    <a:pt x="11" y="61"/>
                    <a:pt x="10" y="61"/>
                  </a:cubicBezTo>
                  <a:cubicBezTo>
                    <a:pt x="14" y="58"/>
                    <a:pt x="18" y="55"/>
                    <a:pt x="21" y="51"/>
                  </a:cubicBezTo>
                  <a:close/>
                  <a:moveTo>
                    <a:pt x="21" y="55"/>
                  </a:moveTo>
                  <a:cubicBezTo>
                    <a:pt x="21" y="56"/>
                    <a:pt x="21" y="56"/>
                    <a:pt x="21" y="57"/>
                  </a:cubicBezTo>
                  <a:cubicBezTo>
                    <a:pt x="20" y="58"/>
                    <a:pt x="18" y="60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1"/>
                    <a:pt x="15" y="61"/>
                  </a:cubicBezTo>
                  <a:cubicBezTo>
                    <a:pt x="17" y="59"/>
                    <a:pt x="19" y="57"/>
                    <a:pt x="21" y="55"/>
                  </a:cubicBezTo>
                  <a:close/>
                  <a:moveTo>
                    <a:pt x="21" y="60"/>
                  </a:moveTo>
                  <a:cubicBezTo>
                    <a:pt x="21" y="60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0" y="61"/>
                    <a:pt x="19" y="61"/>
                  </a:cubicBezTo>
                  <a:cubicBezTo>
                    <a:pt x="20" y="61"/>
                    <a:pt x="21" y="60"/>
                    <a:pt x="21" y="60"/>
                  </a:cubicBezTo>
                  <a:close/>
                  <a:moveTo>
                    <a:pt x="1" y="53"/>
                  </a:moveTo>
                  <a:cubicBezTo>
                    <a:pt x="8" y="47"/>
                    <a:pt x="14" y="41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4" y="42"/>
                    <a:pt x="8" y="48"/>
                    <a:pt x="1" y="55"/>
                  </a:cubicBezTo>
                  <a:cubicBezTo>
                    <a:pt x="1" y="54"/>
                    <a:pt x="1" y="53"/>
                    <a:pt x="1" y="53"/>
                  </a:cubicBezTo>
                  <a:close/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8" y="31"/>
                    <a:pt x="14" y="25"/>
                    <a:pt x="21" y="19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4" y="27"/>
                    <a:pt x="8" y="33"/>
                    <a:pt x="1" y="39"/>
                  </a:cubicBezTo>
                  <a:cubicBezTo>
                    <a:pt x="1" y="38"/>
                    <a:pt x="1" y="38"/>
                    <a:pt x="1" y="37"/>
                  </a:cubicBezTo>
                  <a:close/>
                  <a:moveTo>
                    <a:pt x="1" y="39"/>
                  </a:moveTo>
                  <a:cubicBezTo>
                    <a:pt x="8" y="33"/>
                    <a:pt x="14" y="27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4" y="29"/>
                    <a:pt x="8" y="35"/>
                    <a:pt x="1" y="41"/>
                  </a:cubicBezTo>
                  <a:cubicBezTo>
                    <a:pt x="1" y="41"/>
                    <a:pt x="1" y="40"/>
                    <a:pt x="1" y="39"/>
                  </a:cubicBezTo>
                  <a:close/>
                  <a:moveTo>
                    <a:pt x="1" y="42"/>
                  </a:moveTo>
                  <a:cubicBezTo>
                    <a:pt x="8" y="36"/>
                    <a:pt x="14" y="29"/>
                    <a:pt x="21" y="23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4" y="31"/>
                    <a:pt x="8" y="37"/>
                    <a:pt x="1" y="43"/>
                  </a:cubicBezTo>
                  <a:cubicBezTo>
                    <a:pt x="1" y="43"/>
                    <a:pt x="1" y="42"/>
                    <a:pt x="1" y="42"/>
                  </a:cubicBezTo>
                  <a:close/>
                  <a:moveTo>
                    <a:pt x="1" y="19"/>
                  </a:moveTo>
                  <a:cubicBezTo>
                    <a:pt x="7" y="14"/>
                    <a:pt x="13" y="10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14" y="11"/>
                    <a:pt x="7" y="16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lose/>
                  <a:moveTo>
                    <a:pt x="1" y="21"/>
                  </a:moveTo>
                  <a:cubicBezTo>
                    <a:pt x="8" y="16"/>
                    <a:pt x="14" y="11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14" y="12"/>
                    <a:pt x="8" y="18"/>
                    <a:pt x="1" y="23"/>
                  </a:cubicBezTo>
                  <a:cubicBezTo>
                    <a:pt x="1" y="22"/>
                    <a:pt x="1" y="22"/>
                    <a:pt x="1" y="21"/>
                  </a:cubicBezTo>
                  <a:close/>
                  <a:moveTo>
                    <a:pt x="1" y="23"/>
                  </a:moveTo>
                  <a:cubicBezTo>
                    <a:pt x="8" y="18"/>
                    <a:pt x="14" y="13"/>
                    <a:pt x="21" y="7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4" y="14"/>
                    <a:pt x="8" y="20"/>
                    <a:pt x="1" y="25"/>
                  </a:cubicBezTo>
                  <a:cubicBezTo>
                    <a:pt x="1" y="24"/>
                    <a:pt x="1" y="24"/>
                    <a:pt x="1" y="23"/>
                  </a:cubicBezTo>
                  <a:close/>
                  <a:moveTo>
                    <a:pt x="1" y="26"/>
                  </a:moveTo>
                  <a:cubicBezTo>
                    <a:pt x="8" y="20"/>
                    <a:pt x="14" y="15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4" y="16"/>
                    <a:pt x="8" y="22"/>
                    <a:pt x="1" y="27"/>
                  </a:cubicBezTo>
                  <a:cubicBezTo>
                    <a:pt x="1" y="27"/>
                    <a:pt x="1" y="26"/>
                    <a:pt x="1" y="26"/>
                  </a:cubicBezTo>
                  <a:close/>
                  <a:moveTo>
                    <a:pt x="1" y="28"/>
                  </a:moveTo>
                  <a:cubicBezTo>
                    <a:pt x="8" y="22"/>
                    <a:pt x="14" y="17"/>
                    <a:pt x="21" y="11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14" y="19"/>
                    <a:pt x="8" y="24"/>
                    <a:pt x="1" y="30"/>
                  </a:cubicBezTo>
                  <a:cubicBezTo>
                    <a:pt x="1" y="29"/>
                    <a:pt x="1" y="28"/>
                    <a:pt x="1" y="28"/>
                  </a:cubicBezTo>
                  <a:close/>
                  <a:moveTo>
                    <a:pt x="1" y="30"/>
                  </a:moveTo>
                  <a:cubicBezTo>
                    <a:pt x="8" y="25"/>
                    <a:pt x="14" y="19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14" y="21"/>
                    <a:pt x="8" y="26"/>
                    <a:pt x="1" y="32"/>
                  </a:cubicBezTo>
                  <a:cubicBezTo>
                    <a:pt x="1" y="31"/>
                    <a:pt x="1" y="31"/>
                    <a:pt x="1" y="30"/>
                  </a:cubicBezTo>
                  <a:close/>
                  <a:moveTo>
                    <a:pt x="21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14" y="25"/>
                    <a:pt x="8" y="31"/>
                    <a:pt x="1" y="37"/>
                  </a:cubicBezTo>
                  <a:cubicBezTo>
                    <a:pt x="1" y="36"/>
                    <a:pt x="1" y="35"/>
                    <a:pt x="1" y="35"/>
                  </a:cubicBezTo>
                  <a:cubicBezTo>
                    <a:pt x="8" y="29"/>
                    <a:pt x="14" y="23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lose/>
                  <a:moveTo>
                    <a:pt x="1" y="44"/>
                  </a:moveTo>
                  <a:cubicBezTo>
                    <a:pt x="8" y="38"/>
                    <a:pt x="14" y="32"/>
                    <a:pt x="21" y="26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14" y="33"/>
                    <a:pt x="8" y="40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lose/>
                  <a:moveTo>
                    <a:pt x="21" y="32"/>
                  </a:moveTo>
                  <a:cubicBezTo>
                    <a:pt x="14" y="38"/>
                    <a:pt x="8" y="44"/>
                    <a:pt x="1" y="50"/>
                  </a:cubicBezTo>
                  <a:cubicBezTo>
                    <a:pt x="1" y="49"/>
                    <a:pt x="1" y="49"/>
                    <a:pt x="1" y="48"/>
                  </a:cubicBezTo>
                  <a:cubicBezTo>
                    <a:pt x="8" y="43"/>
                    <a:pt x="15" y="37"/>
                    <a:pt x="21" y="30"/>
                  </a:cubicBezTo>
                  <a:cubicBezTo>
                    <a:pt x="21" y="31"/>
                    <a:pt x="21" y="31"/>
                    <a:pt x="21" y="32"/>
                  </a:cubicBezTo>
                  <a:close/>
                  <a:moveTo>
                    <a:pt x="1" y="50"/>
                  </a:moveTo>
                  <a:cubicBezTo>
                    <a:pt x="1" y="50"/>
                    <a:pt x="1" y="50"/>
                    <a:pt x="1" y="50"/>
                  </a:cubicBezTo>
                  <a:cubicBezTo>
                    <a:pt x="8" y="45"/>
                    <a:pt x="14" y="39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4" y="40"/>
                    <a:pt x="8" y="46"/>
                    <a:pt x="1" y="52"/>
                  </a:cubicBezTo>
                  <a:cubicBezTo>
                    <a:pt x="1" y="52"/>
                    <a:pt x="1" y="51"/>
                    <a:pt x="1" y="50"/>
                  </a:cubicBezTo>
                  <a:close/>
                  <a:moveTo>
                    <a:pt x="1" y="55"/>
                  </a:moveTo>
                  <a:cubicBezTo>
                    <a:pt x="8" y="49"/>
                    <a:pt x="14" y="43"/>
                    <a:pt x="21" y="37"/>
                  </a:cubicBezTo>
                  <a:cubicBezTo>
                    <a:pt x="21" y="37"/>
                    <a:pt x="21" y="38"/>
                    <a:pt x="21" y="38"/>
                  </a:cubicBezTo>
                  <a:cubicBezTo>
                    <a:pt x="14" y="44"/>
                    <a:pt x="8" y="50"/>
                    <a:pt x="1" y="57"/>
                  </a:cubicBezTo>
                  <a:cubicBezTo>
                    <a:pt x="1" y="56"/>
                    <a:pt x="1" y="56"/>
                    <a:pt x="1" y="55"/>
                  </a:cubicBezTo>
                  <a:close/>
                  <a:moveTo>
                    <a:pt x="21" y="42"/>
                  </a:moveTo>
                  <a:cubicBezTo>
                    <a:pt x="14" y="48"/>
                    <a:pt x="8" y="55"/>
                    <a:pt x="1" y="61"/>
                  </a:cubicBezTo>
                  <a:cubicBezTo>
                    <a:pt x="1" y="60"/>
                    <a:pt x="1" y="60"/>
                    <a:pt x="1" y="59"/>
                  </a:cubicBezTo>
                  <a:cubicBezTo>
                    <a:pt x="8" y="53"/>
                    <a:pt x="14" y="47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lose/>
                  <a:moveTo>
                    <a:pt x="27" y="1"/>
                  </a:moveTo>
                  <a:cubicBezTo>
                    <a:pt x="27" y="15"/>
                    <a:pt x="27" y="29"/>
                    <a:pt x="27" y="43"/>
                  </a:cubicBezTo>
                  <a:cubicBezTo>
                    <a:pt x="27" y="47"/>
                    <a:pt x="27" y="51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5" y="57"/>
                    <a:pt x="23" y="59"/>
                    <a:pt x="22" y="61"/>
                  </a:cubicBezTo>
                  <a:cubicBezTo>
                    <a:pt x="22" y="55"/>
                    <a:pt x="22" y="48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0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28"/>
                    <a:pt x="22" y="23"/>
                  </a:cubicBezTo>
                  <a:cubicBezTo>
                    <a:pt x="22" y="23"/>
                    <a:pt x="22" y="23"/>
                    <a:pt x="22" y="22"/>
                  </a:cubicBezTo>
                  <a:cubicBezTo>
                    <a:pt x="22" y="20"/>
                    <a:pt x="22" y="18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1"/>
                    <a:pt x="22" y="9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4"/>
                    <a:pt x="25" y="3"/>
                    <a:pt x="27" y="1"/>
                  </a:cubicBezTo>
                  <a:close/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15" y="5"/>
                    <a:pt x="8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4" y="1"/>
                    <a:pt x="20" y="1"/>
                    <a:pt x="26" y="1"/>
                  </a:cubicBezTo>
                  <a:cubicBezTo>
                    <a:pt x="25" y="2"/>
                    <a:pt x="23" y="4"/>
                    <a:pt x="22" y="5"/>
                  </a:cubicBezTo>
                  <a:close/>
                  <a:moveTo>
                    <a:pt x="2" y="6"/>
                  </a:moveTo>
                  <a:cubicBezTo>
                    <a:pt x="2" y="6"/>
                    <a:pt x="1" y="6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lose/>
                  <a:moveTo>
                    <a:pt x="1" y="7"/>
                  </a:moveTo>
                  <a:cubicBezTo>
                    <a:pt x="2" y="7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lose/>
                  <a:moveTo>
                    <a:pt x="1" y="33"/>
                  </a:moveTo>
                  <a:cubicBezTo>
                    <a:pt x="8" y="27"/>
                    <a:pt x="14" y="21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14" y="23"/>
                    <a:pt x="8" y="29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lose/>
                  <a:moveTo>
                    <a:pt x="1" y="46"/>
                  </a:moveTo>
                  <a:cubicBezTo>
                    <a:pt x="8" y="40"/>
                    <a:pt x="14" y="34"/>
                    <a:pt x="21" y="28"/>
                  </a:cubicBezTo>
                  <a:cubicBezTo>
                    <a:pt x="21" y="29"/>
                    <a:pt x="21" y="29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5" y="36"/>
                    <a:pt x="8" y="42"/>
                    <a:pt x="1" y="48"/>
                  </a:cubicBezTo>
                  <a:cubicBezTo>
                    <a:pt x="1" y="47"/>
                    <a:pt x="1" y="47"/>
                    <a:pt x="1" y="46"/>
                  </a:cubicBezTo>
                  <a:close/>
                  <a:moveTo>
                    <a:pt x="1" y="57"/>
                  </a:moveTo>
                  <a:cubicBezTo>
                    <a:pt x="1" y="57"/>
                    <a:pt x="1" y="57"/>
                    <a:pt x="1" y="57"/>
                  </a:cubicBezTo>
                  <a:cubicBezTo>
                    <a:pt x="8" y="51"/>
                    <a:pt x="14" y="45"/>
                    <a:pt x="21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14" y="46"/>
                    <a:pt x="8" y="52"/>
                    <a:pt x="1" y="59"/>
                  </a:cubicBezTo>
                  <a:cubicBezTo>
                    <a:pt x="1" y="58"/>
                    <a:pt x="1" y="58"/>
                    <a:pt x="1" y="5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107"/>
            <p:cNvSpPr>
              <a:spLocks noEditPoints="1"/>
            </p:cNvSpPr>
            <p:nvPr/>
          </p:nvSpPr>
          <p:spPr bwMode="auto">
            <a:xfrm>
              <a:off x="9553871" y="2109227"/>
              <a:ext cx="126149" cy="360163"/>
            </a:xfrm>
            <a:custGeom>
              <a:avLst/>
              <a:gdLst>
                <a:gd name="T0" fmla="*/ 0 w 29"/>
                <a:gd name="T1" fmla="*/ 83 h 83"/>
                <a:gd name="T2" fmla="*/ 4 w 29"/>
                <a:gd name="T3" fmla="*/ 83 h 83"/>
                <a:gd name="T4" fmla="*/ 23 w 29"/>
                <a:gd name="T5" fmla="*/ 83 h 83"/>
                <a:gd name="T6" fmla="*/ 29 w 29"/>
                <a:gd name="T7" fmla="*/ 0 h 83"/>
                <a:gd name="T8" fmla="*/ 6 w 29"/>
                <a:gd name="T9" fmla="*/ 0 h 83"/>
                <a:gd name="T10" fmla="*/ 0 w 29"/>
                <a:gd name="T11" fmla="*/ 5 h 83"/>
                <a:gd name="T12" fmla="*/ 0 w 29"/>
                <a:gd name="T13" fmla="*/ 9 h 83"/>
                <a:gd name="T14" fmla="*/ 0 w 29"/>
                <a:gd name="T15" fmla="*/ 21 h 83"/>
                <a:gd name="T16" fmla="*/ 0 w 29"/>
                <a:gd name="T17" fmla="*/ 31 h 83"/>
                <a:gd name="T18" fmla="*/ 0 w 29"/>
                <a:gd name="T19" fmla="*/ 55 h 83"/>
                <a:gd name="T20" fmla="*/ 0 w 29"/>
                <a:gd name="T21" fmla="*/ 63 h 83"/>
                <a:gd name="T22" fmla="*/ 0 w 29"/>
                <a:gd name="T23" fmla="*/ 72 h 83"/>
                <a:gd name="T24" fmla="*/ 1 w 29"/>
                <a:gd name="T25" fmla="*/ 61 h 83"/>
                <a:gd name="T26" fmla="*/ 18 w 29"/>
                <a:gd name="T27" fmla="*/ 5 h 83"/>
                <a:gd name="T28" fmla="*/ 1 w 29"/>
                <a:gd name="T29" fmla="*/ 24 h 83"/>
                <a:gd name="T30" fmla="*/ 1 w 29"/>
                <a:gd name="T31" fmla="*/ 24 h 83"/>
                <a:gd name="T32" fmla="*/ 22 w 29"/>
                <a:gd name="T33" fmla="*/ 5 h 83"/>
                <a:gd name="T34" fmla="*/ 22 w 29"/>
                <a:gd name="T35" fmla="*/ 15 h 83"/>
                <a:gd name="T36" fmla="*/ 22 w 29"/>
                <a:gd name="T37" fmla="*/ 8 h 83"/>
                <a:gd name="T38" fmla="*/ 1 w 29"/>
                <a:gd name="T39" fmla="*/ 33 h 83"/>
                <a:gd name="T40" fmla="*/ 1 w 29"/>
                <a:gd name="T41" fmla="*/ 36 h 83"/>
                <a:gd name="T42" fmla="*/ 22 w 29"/>
                <a:gd name="T43" fmla="*/ 31 h 83"/>
                <a:gd name="T44" fmla="*/ 22 w 29"/>
                <a:gd name="T45" fmla="*/ 29 h 83"/>
                <a:gd name="T46" fmla="*/ 22 w 29"/>
                <a:gd name="T47" fmla="*/ 22 h 83"/>
                <a:gd name="T48" fmla="*/ 1 w 29"/>
                <a:gd name="T49" fmla="*/ 44 h 83"/>
                <a:gd name="T50" fmla="*/ 1 w 29"/>
                <a:gd name="T51" fmla="*/ 53 h 83"/>
                <a:gd name="T52" fmla="*/ 22 w 29"/>
                <a:gd name="T53" fmla="*/ 33 h 83"/>
                <a:gd name="T54" fmla="*/ 22 w 29"/>
                <a:gd name="T55" fmla="*/ 45 h 83"/>
                <a:gd name="T56" fmla="*/ 1 w 29"/>
                <a:gd name="T57" fmla="*/ 64 h 83"/>
                <a:gd name="T58" fmla="*/ 1 w 29"/>
                <a:gd name="T59" fmla="*/ 69 h 83"/>
                <a:gd name="T60" fmla="*/ 23 w 29"/>
                <a:gd name="T61" fmla="*/ 46 h 83"/>
                <a:gd name="T62" fmla="*/ 23 w 29"/>
                <a:gd name="T63" fmla="*/ 39 h 83"/>
                <a:gd name="T64" fmla="*/ 23 w 29"/>
                <a:gd name="T65" fmla="*/ 33 h 83"/>
                <a:gd name="T66" fmla="*/ 23 w 29"/>
                <a:gd name="T67" fmla="*/ 26 h 83"/>
                <a:gd name="T68" fmla="*/ 23 w 29"/>
                <a:gd name="T69" fmla="*/ 21 h 83"/>
                <a:gd name="T70" fmla="*/ 23 w 29"/>
                <a:gd name="T71" fmla="*/ 12 h 83"/>
                <a:gd name="T72" fmla="*/ 29 w 29"/>
                <a:gd name="T73" fmla="*/ 58 h 83"/>
                <a:gd name="T74" fmla="*/ 23 w 29"/>
                <a:gd name="T75" fmla="*/ 63 h 83"/>
                <a:gd name="T76" fmla="*/ 23 w 29"/>
                <a:gd name="T77" fmla="*/ 54 h 83"/>
                <a:gd name="T78" fmla="*/ 22 w 29"/>
                <a:gd name="T79" fmla="*/ 76 h 83"/>
                <a:gd name="T80" fmla="*/ 22 w 29"/>
                <a:gd name="T81" fmla="*/ 78 h 83"/>
                <a:gd name="T82" fmla="*/ 2 w 29"/>
                <a:gd name="T83" fmla="*/ 83 h 83"/>
                <a:gd name="T84" fmla="*/ 22 w 29"/>
                <a:gd name="T85" fmla="*/ 57 h 83"/>
                <a:gd name="T86" fmla="*/ 22 w 29"/>
                <a:gd name="T87" fmla="*/ 58 h 83"/>
                <a:gd name="T88" fmla="*/ 22 w 29"/>
                <a:gd name="T89" fmla="*/ 63 h 83"/>
                <a:gd name="T90" fmla="*/ 22 w 29"/>
                <a:gd name="T91" fmla="*/ 71 h 83"/>
                <a:gd name="T92" fmla="*/ 22 w 29"/>
                <a:gd name="T93" fmla="*/ 72 h 83"/>
                <a:gd name="T94" fmla="*/ 22 w 29"/>
                <a:gd name="T95" fmla="*/ 72 h 83"/>
                <a:gd name="T96" fmla="*/ 17 w 29"/>
                <a:gd name="T97" fmla="*/ 82 h 83"/>
                <a:gd name="T98" fmla="*/ 22 w 29"/>
                <a:gd name="T99" fmla="*/ 54 h 83"/>
                <a:gd name="T100" fmla="*/ 22 w 29"/>
                <a:gd name="T101" fmla="*/ 68 h 83"/>
                <a:gd name="T102" fmla="*/ 29 w 29"/>
                <a:gd name="T103" fmla="*/ 1 h 83"/>
                <a:gd name="T104" fmla="*/ 1 w 29"/>
                <a:gd name="T105" fmla="*/ 5 h 83"/>
                <a:gd name="T106" fmla="*/ 7 w 29"/>
                <a:gd name="T107" fmla="*/ 5 h 83"/>
                <a:gd name="T108" fmla="*/ 9 w 29"/>
                <a:gd name="T109" fmla="*/ 5 h 83"/>
                <a:gd name="T110" fmla="*/ 10 w 29"/>
                <a:gd name="T111" fmla="*/ 5 h 83"/>
                <a:gd name="T112" fmla="*/ 12 w 29"/>
                <a:gd name="T113" fmla="*/ 5 h 83"/>
                <a:gd name="T114" fmla="*/ 1 w 29"/>
                <a:gd name="T115" fmla="*/ 7 h 83"/>
                <a:gd name="T116" fmla="*/ 1 w 29"/>
                <a:gd name="T117" fmla="*/ 8 h 83"/>
                <a:gd name="T118" fmla="*/ 1 w 29"/>
                <a:gd name="T119" fmla="*/ 21 h 83"/>
                <a:gd name="T120" fmla="*/ 1 w 29"/>
                <a:gd name="T121" fmla="*/ 39 h 83"/>
                <a:gd name="T122" fmla="*/ 1 w 29"/>
                <a:gd name="T123" fmla="*/ 58 h 83"/>
                <a:gd name="T124" fmla="*/ 1 w 29"/>
                <a:gd name="T125" fmla="*/ 7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83">
                  <a:moveTo>
                    <a:pt x="0" y="75"/>
                  </a:moveTo>
                  <a:cubicBezTo>
                    <a:pt x="0" y="75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0" y="80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1" y="83"/>
                    <a:pt x="2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10" y="83"/>
                    <a:pt x="16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5" y="80"/>
                    <a:pt x="27" y="77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55"/>
                    <a:pt x="29" y="36"/>
                    <a:pt x="29" y="17"/>
                  </a:cubicBezTo>
                  <a:cubicBezTo>
                    <a:pt x="29" y="11"/>
                    <a:pt x="29" y="6"/>
                    <a:pt x="29" y="1"/>
                  </a:cubicBezTo>
                  <a:cubicBezTo>
                    <a:pt x="29" y="1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1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3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0" y="26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0" y="39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6"/>
                    <a:pt x="0" y="51"/>
                    <a:pt x="0" y="55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1"/>
                    <a:pt x="0" y="61"/>
                  </a:cubicBezTo>
                  <a:cubicBezTo>
                    <a:pt x="0" y="61"/>
                    <a:pt x="0" y="62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0" y="64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0" y="69"/>
                    <a:pt x="0" y="70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lose/>
                  <a:moveTo>
                    <a:pt x="1" y="61"/>
                  </a:moveTo>
                  <a:cubicBezTo>
                    <a:pt x="8" y="53"/>
                    <a:pt x="15" y="46"/>
                    <a:pt x="22" y="39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15" y="48"/>
                    <a:pt x="8" y="55"/>
                    <a:pt x="1" y="62"/>
                  </a:cubicBezTo>
                  <a:cubicBezTo>
                    <a:pt x="1" y="62"/>
                    <a:pt x="1" y="61"/>
                    <a:pt x="1" y="61"/>
                  </a:cubicBezTo>
                  <a:close/>
                  <a:moveTo>
                    <a:pt x="17" y="5"/>
                  </a:moveTo>
                  <a:cubicBezTo>
                    <a:pt x="17" y="5"/>
                    <a:pt x="18" y="5"/>
                    <a:pt x="18" y="5"/>
                  </a:cubicBezTo>
                  <a:cubicBezTo>
                    <a:pt x="12" y="11"/>
                    <a:pt x="6" y="17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6" y="16"/>
                    <a:pt x="11" y="11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lose/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7" y="18"/>
                    <a:pt x="13" y="11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14" y="12"/>
                    <a:pt x="7" y="19"/>
                    <a:pt x="1" y="26"/>
                  </a:cubicBezTo>
                  <a:cubicBezTo>
                    <a:pt x="1" y="25"/>
                    <a:pt x="1" y="24"/>
                    <a:pt x="1" y="24"/>
                  </a:cubicBezTo>
                  <a:close/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8" y="20"/>
                    <a:pt x="15" y="13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6" y="13"/>
                    <a:pt x="8" y="21"/>
                    <a:pt x="1" y="28"/>
                  </a:cubicBezTo>
                  <a:cubicBezTo>
                    <a:pt x="1" y="28"/>
                    <a:pt x="1" y="27"/>
                    <a:pt x="1" y="26"/>
                  </a:cubicBezTo>
                  <a:close/>
                  <a:moveTo>
                    <a:pt x="1" y="34"/>
                  </a:moveTo>
                  <a:cubicBezTo>
                    <a:pt x="8" y="27"/>
                    <a:pt x="15" y="20"/>
                    <a:pt x="22" y="13"/>
                  </a:cubicBezTo>
                  <a:cubicBezTo>
                    <a:pt x="22" y="13"/>
                    <a:pt x="22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5" y="22"/>
                    <a:pt x="8" y="29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lose/>
                  <a:moveTo>
                    <a:pt x="1" y="29"/>
                  </a:moveTo>
                  <a:cubicBezTo>
                    <a:pt x="8" y="22"/>
                    <a:pt x="16" y="14"/>
                    <a:pt x="22" y="6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5" y="16"/>
                    <a:pt x="8" y="24"/>
                    <a:pt x="1" y="31"/>
                  </a:cubicBezTo>
                  <a:cubicBezTo>
                    <a:pt x="1" y="30"/>
                    <a:pt x="1" y="29"/>
                    <a:pt x="1" y="29"/>
                  </a:cubicBezTo>
                  <a:close/>
                  <a:moveTo>
                    <a:pt x="1" y="31"/>
                  </a:moveTo>
                  <a:cubicBezTo>
                    <a:pt x="8" y="24"/>
                    <a:pt x="15" y="17"/>
                    <a:pt x="22" y="9"/>
                  </a:cubicBezTo>
                  <a:cubicBezTo>
                    <a:pt x="22" y="10"/>
                    <a:pt x="22" y="11"/>
                    <a:pt x="22" y="12"/>
                  </a:cubicBezTo>
                  <a:cubicBezTo>
                    <a:pt x="15" y="19"/>
                    <a:pt x="8" y="26"/>
                    <a:pt x="1" y="33"/>
                  </a:cubicBezTo>
                  <a:cubicBezTo>
                    <a:pt x="1" y="33"/>
                    <a:pt x="1" y="32"/>
                    <a:pt x="1" y="31"/>
                  </a:cubicBezTo>
                  <a:close/>
                  <a:moveTo>
                    <a:pt x="1" y="36"/>
                  </a:moveTo>
                  <a:cubicBezTo>
                    <a:pt x="8" y="30"/>
                    <a:pt x="15" y="23"/>
                    <a:pt x="22" y="15"/>
                  </a:cubicBezTo>
                  <a:cubicBezTo>
                    <a:pt x="22" y="16"/>
                    <a:pt x="22" y="17"/>
                    <a:pt x="22" y="18"/>
                  </a:cubicBezTo>
                  <a:cubicBezTo>
                    <a:pt x="15" y="25"/>
                    <a:pt x="8" y="31"/>
                    <a:pt x="1" y="38"/>
                  </a:cubicBezTo>
                  <a:cubicBezTo>
                    <a:pt x="1" y="38"/>
                    <a:pt x="1" y="37"/>
                    <a:pt x="1" y="36"/>
                  </a:cubicBezTo>
                  <a:close/>
                  <a:moveTo>
                    <a:pt x="22" y="31"/>
                  </a:moveTo>
                  <a:cubicBezTo>
                    <a:pt x="15" y="38"/>
                    <a:pt x="8" y="45"/>
                    <a:pt x="1" y="52"/>
                  </a:cubicBezTo>
                  <a:cubicBezTo>
                    <a:pt x="1" y="52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8" y="44"/>
                    <a:pt x="15" y="37"/>
                    <a:pt x="22" y="30"/>
                  </a:cubicBezTo>
                  <a:cubicBezTo>
                    <a:pt x="22" y="30"/>
                    <a:pt x="22" y="30"/>
                    <a:pt x="22" y="31"/>
                  </a:cubicBezTo>
                  <a:close/>
                  <a:moveTo>
                    <a:pt x="22" y="29"/>
                  </a:moveTo>
                  <a:cubicBezTo>
                    <a:pt x="15" y="36"/>
                    <a:pt x="8" y="43"/>
                    <a:pt x="1" y="50"/>
                  </a:cubicBezTo>
                  <a:cubicBezTo>
                    <a:pt x="1" y="49"/>
                    <a:pt x="1" y="49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8" y="41"/>
                    <a:pt x="15" y="34"/>
                    <a:pt x="22" y="27"/>
                  </a:cubicBezTo>
                  <a:cubicBezTo>
                    <a:pt x="22" y="28"/>
                    <a:pt x="22" y="28"/>
                    <a:pt x="22" y="29"/>
                  </a:cubicBezTo>
                  <a:close/>
                  <a:moveTo>
                    <a:pt x="22" y="26"/>
                  </a:moveTo>
                  <a:cubicBezTo>
                    <a:pt x="15" y="34"/>
                    <a:pt x="8" y="41"/>
                    <a:pt x="1" y="48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8" y="39"/>
                    <a:pt x="15" y="32"/>
                    <a:pt x="22" y="25"/>
                  </a:cubicBezTo>
                  <a:cubicBezTo>
                    <a:pt x="22" y="25"/>
                    <a:pt x="22" y="26"/>
                    <a:pt x="22" y="26"/>
                  </a:cubicBezTo>
                  <a:close/>
                  <a:moveTo>
                    <a:pt x="22" y="22"/>
                  </a:moveTo>
                  <a:cubicBezTo>
                    <a:pt x="15" y="29"/>
                    <a:pt x="8" y="36"/>
                    <a:pt x="1" y="43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8" y="35"/>
                    <a:pt x="15" y="28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lose/>
                  <a:moveTo>
                    <a:pt x="1" y="44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8" y="37"/>
                    <a:pt x="15" y="30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15" y="31"/>
                    <a:pt x="8" y="38"/>
                    <a:pt x="1" y="46"/>
                  </a:cubicBezTo>
                  <a:cubicBezTo>
                    <a:pt x="1" y="45"/>
                    <a:pt x="1" y="44"/>
                    <a:pt x="1" y="44"/>
                  </a:cubicBezTo>
                  <a:close/>
                  <a:moveTo>
                    <a:pt x="1" y="53"/>
                  </a:moveTo>
                  <a:cubicBezTo>
                    <a:pt x="1" y="53"/>
                    <a:pt x="1" y="53"/>
                    <a:pt x="1" y="53"/>
                  </a:cubicBezTo>
                  <a:cubicBezTo>
                    <a:pt x="8" y="46"/>
                    <a:pt x="15" y="39"/>
                    <a:pt x="22" y="31"/>
                  </a:cubicBezTo>
                  <a:cubicBezTo>
                    <a:pt x="22" y="32"/>
                    <a:pt x="22" y="32"/>
                    <a:pt x="22" y="33"/>
                  </a:cubicBezTo>
                  <a:cubicBezTo>
                    <a:pt x="15" y="40"/>
                    <a:pt x="8" y="47"/>
                    <a:pt x="1" y="55"/>
                  </a:cubicBezTo>
                  <a:cubicBezTo>
                    <a:pt x="1" y="54"/>
                    <a:pt x="1" y="54"/>
                    <a:pt x="1" y="53"/>
                  </a:cubicBezTo>
                  <a:close/>
                  <a:moveTo>
                    <a:pt x="1" y="56"/>
                  </a:moveTo>
                  <a:cubicBezTo>
                    <a:pt x="8" y="48"/>
                    <a:pt x="15" y="41"/>
                    <a:pt x="22" y="33"/>
                  </a:cubicBezTo>
                  <a:cubicBezTo>
                    <a:pt x="22" y="34"/>
                    <a:pt x="22" y="35"/>
                    <a:pt x="22" y="36"/>
                  </a:cubicBezTo>
                  <a:cubicBezTo>
                    <a:pt x="15" y="43"/>
                    <a:pt x="8" y="50"/>
                    <a:pt x="1" y="57"/>
                  </a:cubicBezTo>
                  <a:cubicBezTo>
                    <a:pt x="1" y="57"/>
                    <a:pt x="1" y="56"/>
                    <a:pt x="1" y="56"/>
                  </a:cubicBezTo>
                  <a:close/>
                  <a:moveTo>
                    <a:pt x="1" y="65"/>
                  </a:moveTo>
                  <a:cubicBezTo>
                    <a:pt x="8" y="58"/>
                    <a:pt x="15" y="51"/>
                    <a:pt x="22" y="44"/>
                  </a:cubicBezTo>
                  <a:cubicBezTo>
                    <a:pt x="22" y="44"/>
                    <a:pt x="22" y="45"/>
                    <a:pt x="22" y="45"/>
                  </a:cubicBezTo>
                  <a:cubicBezTo>
                    <a:pt x="15" y="53"/>
                    <a:pt x="8" y="60"/>
                    <a:pt x="1" y="67"/>
                  </a:cubicBezTo>
                  <a:cubicBezTo>
                    <a:pt x="1" y="66"/>
                    <a:pt x="1" y="66"/>
                    <a:pt x="1" y="65"/>
                  </a:cubicBezTo>
                  <a:close/>
                  <a:moveTo>
                    <a:pt x="1" y="63"/>
                  </a:moveTo>
                  <a:cubicBezTo>
                    <a:pt x="8" y="56"/>
                    <a:pt x="15" y="49"/>
                    <a:pt x="22" y="41"/>
                  </a:cubicBezTo>
                  <a:cubicBezTo>
                    <a:pt x="22" y="42"/>
                    <a:pt x="22" y="43"/>
                    <a:pt x="22" y="43"/>
                  </a:cubicBezTo>
                  <a:cubicBezTo>
                    <a:pt x="15" y="50"/>
                    <a:pt x="8" y="57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lose/>
                  <a:moveTo>
                    <a:pt x="1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8" y="60"/>
                    <a:pt x="15" y="53"/>
                    <a:pt x="22" y="46"/>
                  </a:cubicBezTo>
                  <a:cubicBezTo>
                    <a:pt x="22" y="47"/>
                    <a:pt x="22" y="47"/>
                    <a:pt x="22" y="48"/>
                  </a:cubicBezTo>
                  <a:cubicBezTo>
                    <a:pt x="15" y="55"/>
                    <a:pt x="8" y="62"/>
                    <a:pt x="1" y="69"/>
                  </a:cubicBezTo>
                  <a:cubicBezTo>
                    <a:pt x="1" y="68"/>
                    <a:pt x="1" y="68"/>
                    <a:pt x="1" y="67"/>
                  </a:cubicBezTo>
                  <a:close/>
                  <a:moveTo>
                    <a:pt x="23" y="50"/>
                  </a:moveTo>
                  <a:cubicBezTo>
                    <a:pt x="23" y="49"/>
                    <a:pt x="23" y="49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7"/>
                    <a:pt x="23" y="46"/>
                    <a:pt x="23" y="46"/>
                  </a:cubicBezTo>
                  <a:cubicBezTo>
                    <a:pt x="23" y="46"/>
                    <a:pt x="23" y="46"/>
                    <a:pt x="23" y="45"/>
                  </a:cubicBezTo>
                  <a:cubicBezTo>
                    <a:pt x="23" y="44"/>
                    <a:pt x="23" y="42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0"/>
                  </a:cubicBezTo>
                  <a:cubicBezTo>
                    <a:pt x="23" y="40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7"/>
                    <a:pt x="23" y="37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1"/>
                    <a:pt x="23" y="30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8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3" y="16"/>
                    <a:pt x="23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0"/>
                    <a:pt x="23" y="7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4"/>
                    <a:pt x="27" y="2"/>
                    <a:pt x="29" y="1"/>
                  </a:cubicBezTo>
                  <a:cubicBezTo>
                    <a:pt x="29" y="20"/>
                    <a:pt x="29" y="39"/>
                    <a:pt x="29" y="58"/>
                  </a:cubicBezTo>
                  <a:cubicBezTo>
                    <a:pt x="29" y="64"/>
                    <a:pt x="29" y="69"/>
                    <a:pt x="29" y="75"/>
                  </a:cubicBezTo>
                  <a:cubicBezTo>
                    <a:pt x="27" y="77"/>
                    <a:pt x="25" y="80"/>
                    <a:pt x="23" y="82"/>
                  </a:cubicBezTo>
                  <a:cubicBezTo>
                    <a:pt x="23" y="77"/>
                    <a:pt x="23" y="71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5"/>
                    <a:pt x="23" y="64"/>
                    <a:pt x="23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2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0"/>
                    <a:pt x="23" y="60"/>
                  </a:cubicBezTo>
                  <a:cubicBezTo>
                    <a:pt x="23" y="58"/>
                    <a:pt x="23" y="57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4"/>
                    <a:pt x="23" y="54"/>
                  </a:cubicBezTo>
                  <a:cubicBezTo>
                    <a:pt x="23" y="54"/>
                    <a:pt x="23" y="53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lose/>
                  <a:moveTo>
                    <a:pt x="22" y="76"/>
                  </a:moveTo>
                  <a:cubicBezTo>
                    <a:pt x="20" y="78"/>
                    <a:pt x="17" y="80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4" y="83"/>
                    <a:pt x="13" y="83"/>
                    <a:pt x="13" y="83"/>
                  </a:cubicBezTo>
                  <a:cubicBezTo>
                    <a:pt x="16" y="80"/>
                    <a:pt x="19" y="77"/>
                    <a:pt x="22" y="74"/>
                  </a:cubicBezTo>
                  <a:cubicBezTo>
                    <a:pt x="22" y="75"/>
                    <a:pt x="22" y="76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0" y="79"/>
                    <a:pt x="19" y="81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6" y="82"/>
                    <a:pt x="16" y="82"/>
                    <a:pt x="15" y="82"/>
                  </a:cubicBezTo>
                  <a:cubicBezTo>
                    <a:pt x="18" y="80"/>
                    <a:pt x="20" y="78"/>
                    <a:pt x="22" y="76"/>
                  </a:cubicBezTo>
                  <a:cubicBezTo>
                    <a:pt x="23" y="76"/>
                    <a:pt x="22" y="76"/>
                    <a:pt x="22" y="76"/>
                  </a:cubicBezTo>
                  <a:close/>
                  <a:moveTo>
                    <a:pt x="2" y="83"/>
                  </a:moveTo>
                  <a:cubicBezTo>
                    <a:pt x="9" y="76"/>
                    <a:pt x="16" y="70"/>
                    <a:pt x="22" y="63"/>
                  </a:cubicBezTo>
                  <a:cubicBezTo>
                    <a:pt x="22" y="64"/>
                    <a:pt x="22" y="65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16" y="72"/>
                    <a:pt x="10" y="77"/>
                    <a:pt x="4" y="83"/>
                  </a:cubicBezTo>
                  <a:cubicBezTo>
                    <a:pt x="3" y="83"/>
                    <a:pt x="3" y="83"/>
                    <a:pt x="2" y="83"/>
                  </a:cubicBezTo>
                  <a:close/>
                  <a:moveTo>
                    <a:pt x="22" y="57"/>
                  </a:moveTo>
                  <a:cubicBezTo>
                    <a:pt x="15" y="65"/>
                    <a:pt x="8" y="72"/>
                    <a:pt x="1" y="79"/>
                  </a:cubicBezTo>
                  <a:cubicBezTo>
                    <a:pt x="1" y="78"/>
                    <a:pt x="1" y="77"/>
                    <a:pt x="1" y="77"/>
                  </a:cubicBezTo>
                  <a:cubicBezTo>
                    <a:pt x="8" y="70"/>
                    <a:pt x="15" y="62"/>
                    <a:pt x="22" y="55"/>
                  </a:cubicBezTo>
                  <a:cubicBezTo>
                    <a:pt x="22" y="56"/>
                    <a:pt x="22" y="57"/>
                    <a:pt x="22" y="57"/>
                  </a:cubicBezTo>
                  <a:close/>
                  <a:moveTo>
                    <a:pt x="1" y="80"/>
                  </a:moveTo>
                  <a:cubicBezTo>
                    <a:pt x="8" y="72"/>
                    <a:pt x="15" y="65"/>
                    <a:pt x="22" y="58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15" y="67"/>
                    <a:pt x="8" y="74"/>
                    <a:pt x="1" y="81"/>
                  </a:cubicBezTo>
                  <a:cubicBezTo>
                    <a:pt x="1" y="81"/>
                    <a:pt x="1" y="80"/>
                    <a:pt x="1" y="80"/>
                  </a:cubicBezTo>
                  <a:close/>
                  <a:moveTo>
                    <a:pt x="1" y="82"/>
                  </a:moveTo>
                  <a:cubicBezTo>
                    <a:pt x="8" y="75"/>
                    <a:pt x="15" y="68"/>
                    <a:pt x="22" y="61"/>
                  </a:cubicBezTo>
                  <a:cubicBezTo>
                    <a:pt x="22" y="62"/>
                    <a:pt x="22" y="62"/>
                    <a:pt x="22" y="63"/>
                  </a:cubicBezTo>
                  <a:cubicBezTo>
                    <a:pt x="16" y="69"/>
                    <a:pt x="9" y="76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1" y="82"/>
                    <a:pt x="1" y="82"/>
                  </a:cubicBezTo>
                  <a:close/>
                  <a:moveTo>
                    <a:pt x="22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18" y="75"/>
                    <a:pt x="14" y="79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7" y="83"/>
                  </a:cubicBezTo>
                  <a:cubicBezTo>
                    <a:pt x="12" y="78"/>
                    <a:pt x="17" y="74"/>
                    <a:pt x="22" y="69"/>
                  </a:cubicBezTo>
                  <a:cubicBezTo>
                    <a:pt x="22" y="70"/>
                    <a:pt x="22" y="71"/>
                    <a:pt x="22" y="71"/>
                  </a:cubicBezTo>
                  <a:close/>
                  <a:moveTo>
                    <a:pt x="22" y="72"/>
                  </a:moveTo>
                  <a:cubicBezTo>
                    <a:pt x="22" y="73"/>
                    <a:pt x="22" y="73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19" y="77"/>
                    <a:pt x="16" y="80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1" y="83"/>
                    <a:pt x="11" y="83"/>
                    <a:pt x="10" y="83"/>
                  </a:cubicBezTo>
                  <a:cubicBezTo>
                    <a:pt x="14" y="79"/>
                    <a:pt x="18" y="76"/>
                    <a:pt x="22" y="72"/>
                  </a:cubicBezTo>
                  <a:close/>
                  <a:moveTo>
                    <a:pt x="22" y="78"/>
                  </a:moveTo>
                  <a:cubicBezTo>
                    <a:pt x="22" y="78"/>
                    <a:pt x="22" y="79"/>
                    <a:pt x="22" y="79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1" y="80"/>
                    <a:pt x="20" y="81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19" y="81"/>
                    <a:pt x="21" y="79"/>
                    <a:pt x="22" y="78"/>
                  </a:cubicBezTo>
                  <a:close/>
                  <a:moveTo>
                    <a:pt x="22" y="80"/>
                  </a:moveTo>
                  <a:cubicBezTo>
                    <a:pt x="22" y="81"/>
                    <a:pt x="22" y="81"/>
                    <a:pt x="22" y="82"/>
                  </a:cubicBezTo>
                  <a:cubicBezTo>
                    <a:pt x="22" y="82"/>
                    <a:pt x="21" y="82"/>
                    <a:pt x="20" y="82"/>
                  </a:cubicBezTo>
                  <a:cubicBezTo>
                    <a:pt x="21" y="81"/>
                    <a:pt x="22" y="81"/>
                    <a:pt x="22" y="80"/>
                  </a:cubicBezTo>
                  <a:close/>
                  <a:moveTo>
                    <a:pt x="22" y="54"/>
                  </a:moveTo>
                  <a:cubicBezTo>
                    <a:pt x="15" y="62"/>
                    <a:pt x="8" y="69"/>
                    <a:pt x="1" y="76"/>
                  </a:cubicBezTo>
                  <a:cubicBezTo>
                    <a:pt x="1" y="75"/>
                    <a:pt x="1" y="75"/>
                    <a:pt x="1" y="74"/>
                  </a:cubicBezTo>
                  <a:cubicBezTo>
                    <a:pt x="8" y="67"/>
                    <a:pt x="15" y="60"/>
                    <a:pt x="22" y="53"/>
                  </a:cubicBezTo>
                  <a:cubicBezTo>
                    <a:pt x="22" y="53"/>
                    <a:pt x="22" y="54"/>
                    <a:pt x="22" y="54"/>
                  </a:cubicBezTo>
                  <a:close/>
                  <a:moveTo>
                    <a:pt x="22" y="66"/>
                  </a:moveTo>
                  <a:cubicBezTo>
                    <a:pt x="22" y="67"/>
                    <a:pt x="22" y="68"/>
                    <a:pt x="22" y="68"/>
                  </a:cubicBezTo>
                  <a:cubicBezTo>
                    <a:pt x="22" y="68"/>
                    <a:pt x="22" y="68"/>
                    <a:pt x="22" y="69"/>
                  </a:cubicBezTo>
                  <a:cubicBezTo>
                    <a:pt x="17" y="73"/>
                    <a:pt x="12" y="78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6" y="83"/>
                    <a:pt x="5" y="83"/>
                    <a:pt x="4" y="83"/>
                  </a:cubicBezTo>
                  <a:cubicBezTo>
                    <a:pt x="10" y="77"/>
                    <a:pt x="16" y="72"/>
                    <a:pt x="22" y="66"/>
                  </a:cubicBezTo>
                  <a:close/>
                  <a:moveTo>
                    <a:pt x="29" y="1"/>
                  </a:moveTo>
                  <a:cubicBezTo>
                    <a:pt x="27" y="2"/>
                    <a:pt x="25" y="3"/>
                    <a:pt x="23" y="5"/>
                  </a:cubicBezTo>
                  <a:cubicBezTo>
                    <a:pt x="17" y="5"/>
                    <a:pt x="11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4" y="1"/>
                    <a:pt x="21" y="1"/>
                    <a:pt x="29" y="1"/>
                  </a:cubicBezTo>
                  <a:close/>
                  <a:moveTo>
                    <a:pt x="1" y="9"/>
                  </a:moveTo>
                  <a:cubicBezTo>
                    <a:pt x="2" y="8"/>
                    <a:pt x="4" y="7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5" y="7"/>
                    <a:pt x="3" y="9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lose/>
                  <a:moveTo>
                    <a:pt x="1" y="12"/>
                  </a:moveTo>
                  <a:cubicBezTo>
                    <a:pt x="3" y="9"/>
                    <a:pt x="5" y="7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6" y="8"/>
                    <a:pt x="3" y="11"/>
                    <a:pt x="1" y="14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4" y="11"/>
                    <a:pt x="7" y="8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8" y="9"/>
                    <a:pt x="4" y="12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  <a:moveTo>
                    <a:pt x="1" y="16"/>
                  </a:moveTo>
                  <a:cubicBezTo>
                    <a:pt x="4" y="13"/>
                    <a:pt x="8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9" y="10"/>
                    <a:pt x="5" y="14"/>
                    <a:pt x="1" y="18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1" y="5"/>
                  </a:moveTo>
                  <a:cubicBezTo>
                    <a:pt x="1" y="5"/>
                    <a:pt x="2" y="5"/>
                    <a:pt x="3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lose/>
                  <a:moveTo>
                    <a:pt x="1" y="8"/>
                  </a:moveTo>
                  <a:cubicBezTo>
                    <a:pt x="1" y="7"/>
                    <a:pt x="2" y="6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6"/>
                    <a:pt x="2" y="8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5" y="14"/>
                    <a:pt x="10" y="10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1" y="10"/>
                    <a:pt x="6" y="15"/>
                    <a:pt x="1" y="21"/>
                  </a:cubicBezTo>
                  <a:cubicBezTo>
                    <a:pt x="1" y="20"/>
                    <a:pt x="1" y="19"/>
                    <a:pt x="1" y="19"/>
                  </a:cubicBezTo>
                  <a:close/>
                  <a:moveTo>
                    <a:pt x="1" y="39"/>
                  </a:moveTo>
                  <a:cubicBezTo>
                    <a:pt x="8" y="32"/>
                    <a:pt x="15" y="25"/>
                    <a:pt x="22" y="18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15" y="27"/>
                    <a:pt x="8" y="34"/>
                    <a:pt x="1" y="41"/>
                  </a:cubicBezTo>
                  <a:cubicBezTo>
                    <a:pt x="1" y="40"/>
                    <a:pt x="1" y="39"/>
                    <a:pt x="1" y="39"/>
                  </a:cubicBezTo>
                  <a:close/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8" y="51"/>
                    <a:pt x="15" y="43"/>
                    <a:pt x="22" y="36"/>
                  </a:cubicBezTo>
                  <a:cubicBezTo>
                    <a:pt x="22" y="37"/>
                    <a:pt x="22" y="38"/>
                    <a:pt x="22" y="38"/>
                  </a:cubicBezTo>
                  <a:cubicBezTo>
                    <a:pt x="15" y="46"/>
                    <a:pt x="8" y="53"/>
                    <a:pt x="1" y="60"/>
                  </a:cubicBezTo>
                  <a:cubicBezTo>
                    <a:pt x="1" y="59"/>
                    <a:pt x="1" y="59"/>
                    <a:pt x="1" y="58"/>
                  </a:cubicBezTo>
                  <a:close/>
                  <a:moveTo>
                    <a:pt x="1" y="70"/>
                  </a:moveTo>
                  <a:cubicBezTo>
                    <a:pt x="8" y="63"/>
                    <a:pt x="15" y="56"/>
                    <a:pt x="22" y="49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15" y="57"/>
                    <a:pt x="8" y="64"/>
                    <a:pt x="1" y="71"/>
                  </a:cubicBezTo>
                  <a:cubicBezTo>
                    <a:pt x="1" y="71"/>
                    <a:pt x="1" y="70"/>
                    <a:pt x="1" y="70"/>
                  </a:cubicBezTo>
                  <a:close/>
                  <a:moveTo>
                    <a:pt x="1" y="72"/>
                  </a:moveTo>
                  <a:cubicBezTo>
                    <a:pt x="8" y="65"/>
                    <a:pt x="15" y="58"/>
                    <a:pt x="22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15" y="59"/>
                    <a:pt x="8" y="66"/>
                    <a:pt x="1" y="74"/>
                  </a:cubicBezTo>
                  <a:cubicBezTo>
                    <a:pt x="1" y="73"/>
                    <a:pt x="1" y="73"/>
                    <a:pt x="1" y="7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108"/>
            <p:cNvSpPr>
              <a:spLocks/>
            </p:cNvSpPr>
            <p:nvPr/>
          </p:nvSpPr>
          <p:spPr bwMode="auto">
            <a:xfrm>
              <a:off x="8992603" y="2096430"/>
              <a:ext cx="731295" cy="416838"/>
            </a:xfrm>
            <a:custGeom>
              <a:avLst/>
              <a:gdLst>
                <a:gd name="T0" fmla="*/ 168 w 169"/>
                <a:gd name="T1" fmla="*/ 91 h 96"/>
                <a:gd name="T2" fmla="*/ 163 w 169"/>
                <a:gd name="T3" fmla="*/ 91 h 96"/>
                <a:gd name="T4" fmla="*/ 150 w 169"/>
                <a:gd name="T5" fmla="*/ 88 h 96"/>
                <a:gd name="T6" fmla="*/ 137 w 169"/>
                <a:gd name="T7" fmla="*/ 88 h 96"/>
                <a:gd name="T8" fmla="*/ 123 w 169"/>
                <a:gd name="T9" fmla="*/ 91 h 96"/>
                <a:gd name="T10" fmla="*/ 123 w 169"/>
                <a:gd name="T11" fmla="*/ 91 h 96"/>
                <a:gd name="T12" fmla="*/ 109 w 169"/>
                <a:gd name="T13" fmla="*/ 88 h 96"/>
                <a:gd name="T14" fmla="*/ 95 w 169"/>
                <a:gd name="T15" fmla="*/ 91 h 96"/>
                <a:gd name="T16" fmla="*/ 95 w 169"/>
                <a:gd name="T17" fmla="*/ 91 h 96"/>
                <a:gd name="T18" fmla="*/ 81 w 169"/>
                <a:gd name="T19" fmla="*/ 88 h 96"/>
                <a:gd name="T20" fmla="*/ 68 w 169"/>
                <a:gd name="T21" fmla="*/ 88 h 96"/>
                <a:gd name="T22" fmla="*/ 54 w 169"/>
                <a:gd name="T23" fmla="*/ 91 h 96"/>
                <a:gd name="T24" fmla="*/ 53 w 169"/>
                <a:gd name="T25" fmla="*/ 91 h 96"/>
                <a:gd name="T26" fmla="*/ 39 w 169"/>
                <a:gd name="T27" fmla="*/ 89 h 96"/>
                <a:gd name="T28" fmla="*/ 26 w 169"/>
                <a:gd name="T29" fmla="*/ 91 h 96"/>
                <a:gd name="T30" fmla="*/ 26 w 169"/>
                <a:gd name="T31" fmla="*/ 91 h 96"/>
                <a:gd name="T32" fmla="*/ 12 w 169"/>
                <a:gd name="T33" fmla="*/ 88 h 96"/>
                <a:gd name="T34" fmla="*/ 5 w 169"/>
                <a:gd name="T35" fmla="*/ 84 h 96"/>
                <a:gd name="T36" fmla="*/ 5 w 169"/>
                <a:gd name="T37" fmla="*/ 83 h 96"/>
                <a:gd name="T38" fmla="*/ 7 w 169"/>
                <a:gd name="T39" fmla="*/ 71 h 96"/>
                <a:gd name="T40" fmla="*/ 6 w 169"/>
                <a:gd name="T41" fmla="*/ 59 h 96"/>
                <a:gd name="T42" fmla="*/ 5 w 169"/>
                <a:gd name="T43" fmla="*/ 47 h 96"/>
                <a:gd name="T44" fmla="*/ 5 w 169"/>
                <a:gd name="T45" fmla="*/ 47 h 96"/>
                <a:gd name="T46" fmla="*/ 7 w 169"/>
                <a:gd name="T47" fmla="*/ 35 h 96"/>
                <a:gd name="T48" fmla="*/ 7 w 169"/>
                <a:gd name="T49" fmla="*/ 25 h 96"/>
                <a:gd name="T50" fmla="*/ 5 w 169"/>
                <a:gd name="T51" fmla="*/ 21 h 96"/>
                <a:gd name="T52" fmla="*/ 8 w 169"/>
                <a:gd name="T53" fmla="*/ 15 h 96"/>
                <a:gd name="T54" fmla="*/ 6 w 169"/>
                <a:gd name="T55" fmla="*/ 10 h 96"/>
                <a:gd name="T56" fmla="*/ 5 w 169"/>
                <a:gd name="T57" fmla="*/ 0 h 96"/>
                <a:gd name="T58" fmla="*/ 2 w 169"/>
                <a:gd name="T59" fmla="*/ 11 h 96"/>
                <a:gd name="T60" fmla="*/ 4 w 169"/>
                <a:gd name="T61" fmla="*/ 12 h 96"/>
                <a:gd name="T62" fmla="*/ 1 w 169"/>
                <a:gd name="T63" fmla="*/ 15 h 96"/>
                <a:gd name="T64" fmla="*/ 4 w 169"/>
                <a:gd name="T65" fmla="*/ 25 h 96"/>
                <a:gd name="T66" fmla="*/ 4 w 169"/>
                <a:gd name="T67" fmla="*/ 25 h 96"/>
                <a:gd name="T68" fmla="*/ 1 w 169"/>
                <a:gd name="T69" fmla="*/ 36 h 96"/>
                <a:gd name="T70" fmla="*/ 1 w 169"/>
                <a:gd name="T71" fmla="*/ 47 h 96"/>
                <a:gd name="T72" fmla="*/ 4 w 169"/>
                <a:gd name="T73" fmla="*/ 59 h 96"/>
                <a:gd name="T74" fmla="*/ 4 w 169"/>
                <a:gd name="T75" fmla="*/ 59 h 96"/>
                <a:gd name="T76" fmla="*/ 1 w 169"/>
                <a:gd name="T77" fmla="*/ 71 h 96"/>
                <a:gd name="T78" fmla="*/ 4 w 169"/>
                <a:gd name="T79" fmla="*/ 83 h 96"/>
                <a:gd name="T80" fmla="*/ 4 w 169"/>
                <a:gd name="T81" fmla="*/ 84 h 96"/>
                <a:gd name="T82" fmla="*/ 1 w 169"/>
                <a:gd name="T83" fmla="*/ 92 h 96"/>
                <a:gd name="T84" fmla="*/ 5 w 169"/>
                <a:gd name="T85" fmla="*/ 96 h 96"/>
                <a:gd name="T86" fmla="*/ 12 w 169"/>
                <a:gd name="T87" fmla="*/ 94 h 96"/>
                <a:gd name="T88" fmla="*/ 26 w 169"/>
                <a:gd name="T89" fmla="*/ 92 h 96"/>
                <a:gd name="T90" fmla="*/ 26 w 169"/>
                <a:gd name="T91" fmla="*/ 92 h 96"/>
                <a:gd name="T92" fmla="*/ 40 w 169"/>
                <a:gd name="T93" fmla="*/ 95 h 96"/>
                <a:gd name="T94" fmla="*/ 53 w 169"/>
                <a:gd name="T95" fmla="*/ 94 h 96"/>
                <a:gd name="T96" fmla="*/ 67 w 169"/>
                <a:gd name="T97" fmla="*/ 92 h 96"/>
                <a:gd name="T98" fmla="*/ 68 w 169"/>
                <a:gd name="T99" fmla="*/ 94 h 96"/>
                <a:gd name="T100" fmla="*/ 81 w 169"/>
                <a:gd name="T101" fmla="*/ 94 h 96"/>
                <a:gd name="T102" fmla="*/ 95 w 169"/>
                <a:gd name="T103" fmla="*/ 92 h 96"/>
                <a:gd name="T104" fmla="*/ 95 w 169"/>
                <a:gd name="T105" fmla="*/ 92 h 96"/>
                <a:gd name="T106" fmla="*/ 109 w 169"/>
                <a:gd name="T107" fmla="*/ 94 h 96"/>
                <a:gd name="T108" fmla="*/ 123 w 169"/>
                <a:gd name="T109" fmla="*/ 94 h 96"/>
                <a:gd name="T110" fmla="*/ 132 w 169"/>
                <a:gd name="T111" fmla="*/ 92 h 96"/>
                <a:gd name="T112" fmla="*/ 137 w 169"/>
                <a:gd name="T113" fmla="*/ 94 h 96"/>
                <a:gd name="T114" fmla="*/ 150 w 169"/>
                <a:gd name="T115" fmla="*/ 94 h 96"/>
                <a:gd name="T116" fmla="*/ 165 w 169"/>
                <a:gd name="T117" fmla="*/ 92 h 96"/>
                <a:gd name="T118" fmla="*/ 168 w 169"/>
                <a:gd name="T119" fmla="*/ 92 h 96"/>
                <a:gd name="T120" fmla="*/ 169 w 169"/>
                <a:gd name="T121" fmla="*/ 9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9" h="96">
                  <a:moveTo>
                    <a:pt x="169" y="91"/>
                  </a:moveTo>
                  <a:cubicBezTo>
                    <a:pt x="169" y="91"/>
                    <a:pt x="168" y="91"/>
                    <a:pt x="168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5" y="91"/>
                    <a:pt x="163" y="91"/>
                    <a:pt x="160" y="90"/>
                  </a:cubicBezTo>
                  <a:cubicBezTo>
                    <a:pt x="160" y="90"/>
                    <a:pt x="159" y="90"/>
                    <a:pt x="160" y="90"/>
                  </a:cubicBezTo>
                  <a:cubicBezTo>
                    <a:pt x="161" y="91"/>
                    <a:pt x="162" y="91"/>
                    <a:pt x="163" y="91"/>
                  </a:cubicBezTo>
                  <a:cubicBezTo>
                    <a:pt x="159" y="91"/>
                    <a:pt x="155" y="91"/>
                    <a:pt x="151" y="91"/>
                  </a:cubicBezTo>
                  <a:cubicBezTo>
                    <a:pt x="151" y="90"/>
                    <a:pt x="151" y="89"/>
                    <a:pt x="151" y="88"/>
                  </a:cubicBezTo>
                  <a:cubicBezTo>
                    <a:pt x="151" y="88"/>
                    <a:pt x="150" y="88"/>
                    <a:pt x="150" y="88"/>
                  </a:cubicBezTo>
                  <a:cubicBezTo>
                    <a:pt x="150" y="89"/>
                    <a:pt x="150" y="90"/>
                    <a:pt x="150" y="91"/>
                  </a:cubicBezTo>
                  <a:cubicBezTo>
                    <a:pt x="146" y="91"/>
                    <a:pt x="141" y="91"/>
                    <a:pt x="137" y="91"/>
                  </a:cubicBezTo>
                  <a:cubicBezTo>
                    <a:pt x="137" y="90"/>
                    <a:pt x="137" y="89"/>
                    <a:pt x="137" y="88"/>
                  </a:cubicBezTo>
                  <a:cubicBezTo>
                    <a:pt x="137" y="88"/>
                    <a:pt x="136" y="88"/>
                    <a:pt x="136" y="88"/>
                  </a:cubicBezTo>
                  <a:cubicBezTo>
                    <a:pt x="136" y="89"/>
                    <a:pt x="136" y="90"/>
                    <a:pt x="136" y="91"/>
                  </a:cubicBezTo>
                  <a:cubicBezTo>
                    <a:pt x="132" y="91"/>
                    <a:pt x="128" y="91"/>
                    <a:pt x="123" y="91"/>
                  </a:cubicBezTo>
                  <a:cubicBezTo>
                    <a:pt x="123" y="90"/>
                    <a:pt x="123" y="89"/>
                    <a:pt x="123" y="88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9"/>
                    <a:pt x="123" y="90"/>
                    <a:pt x="123" y="91"/>
                  </a:cubicBezTo>
                  <a:cubicBezTo>
                    <a:pt x="118" y="91"/>
                    <a:pt x="114" y="91"/>
                    <a:pt x="109" y="91"/>
                  </a:cubicBezTo>
                  <a:cubicBezTo>
                    <a:pt x="109" y="90"/>
                    <a:pt x="109" y="89"/>
                    <a:pt x="109" y="88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09" y="89"/>
                    <a:pt x="109" y="90"/>
                    <a:pt x="109" y="91"/>
                  </a:cubicBezTo>
                  <a:cubicBezTo>
                    <a:pt x="107" y="91"/>
                    <a:pt x="105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cubicBezTo>
                    <a:pt x="95" y="90"/>
                    <a:pt x="95" y="89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9"/>
                    <a:pt x="95" y="90"/>
                    <a:pt x="95" y="91"/>
                  </a:cubicBezTo>
                  <a:cubicBezTo>
                    <a:pt x="90" y="91"/>
                    <a:pt x="86" y="91"/>
                    <a:pt x="81" y="91"/>
                  </a:cubicBezTo>
                  <a:cubicBezTo>
                    <a:pt x="81" y="90"/>
                    <a:pt x="81" y="89"/>
                    <a:pt x="81" y="88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1" y="89"/>
                    <a:pt x="81" y="90"/>
                    <a:pt x="81" y="91"/>
                  </a:cubicBezTo>
                  <a:cubicBezTo>
                    <a:pt x="77" y="91"/>
                    <a:pt x="72" y="91"/>
                    <a:pt x="68" y="91"/>
                  </a:cubicBezTo>
                  <a:cubicBezTo>
                    <a:pt x="68" y="90"/>
                    <a:pt x="68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7" y="89"/>
                    <a:pt x="67" y="90"/>
                    <a:pt x="67" y="91"/>
                  </a:cubicBezTo>
                  <a:cubicBezTo>
                    <a:pt x="63" y="91"/>
                    <a:pt x="58" y="91"/>
                    <a:pt x="54" y="91"/>
                  </a:cubicBezTo>
                  <a:cubicBezTo>
                    <a:pt x="54" y="90"/>
                    <a:pt x="54" y="89"/>
                    <a:pt x="54" y="88"/>
                  </a:cubicBezTo>
                  <a:cubicBezTo>
                    <a:pt x="54" y="88"/>
                    <a:pt x="53" y="88"/>
                    <a:pt x="53" y="88"/>
                  </a:cubicBezTo>
                  <a:cubicBezTo>
                    <a:pt x="53" y="89"/>
                    <a:pt x="53" y="90"/>
                    <a:pt x="53" y="91"/>
                  </a:cubicBezTo>
                  <a:cubicBezTo>
                    <a:pt x="49" y="91"/>
                    <a:pt x="44" y="91"/>
                    <a:pt x="40" y="91"/>
                  </a:cubicBezTo>
                  <a:cubicBezTo>
                    <a:pt x="40" y="90"/>
                    <a:pt x="40" y="90"/>
                    <a:pt x="40" y="89"/>
                  </a:cubicBezTo>
                  <a:cubicBezTo>
                    <a:pt x="40" y="88"/>
                    <a:pt x="39" y="88"/>
                    <a:pt x="39" y="89"/>
                  </a:cubicBezTo>
                  <a:cubicBezTo>
                    <a:pt x="39" y="90"/>
                    <a:pt x="39" y="90"/>
                    <a:pt x="39" y="91"/>
                  </a:cubicBezTo>
                  <a:cubicBezTo>
                    <a:pt x="39" y="91"/>
                    <a:pt x="38" y="91"/>
                    <a:pt x="38" y="91"/>
                  </a:cubicBezTo>
                  <a:cubicBezTo>
                    <a:pt x="34" y="91"/>
                    <a:pt x="30" y="91"/>
                    <a:pt x="26" y="91"/>
                  </a:cubicBezTo>
                  <a:cubicBezTo>
                    <a:pt x="26" y="90"/>
                    <a:pt x="26" y="89"/>
                    <a:pt x="26" y="89"/>
                  </a:cubicBezTo>
                  <a:cubicBezTo>
                    <a:pt x="26" y="88"/>
                    <a:pt x="26" y="88"/>
                    <a:pt x="26" y="89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1" y="91"/>
                    <a:pt x="17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9"/>
                    <a:pt x="12" y="90"/>
                    <a:pt x="12" y="91"/>
                  </a:cubicBezTo>
                  <a:cubicBezTo>
                    <a:pt x="9" y="91"/>
                    <a:pt x="7" y="91"/>
                    <a:pt x="5" y="91"/>
                  </a:cubicBezTo>
                  <a:cubicBezTo>
                    <a:pt x="5" y="89"/>
                    <a:pt x="5" y="86"/>
                    <a:pt x="5" y="84"/>
                  </a:cubicBezTo>
                  <a:cubicBezTo>
                    <a:pt x="5" y="84"/>
                    <a:pt x="6" y="84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ubicBezTo>
                    <a:pt x="6" y="83"/>
                    <a:pt x="5" y="83"/>
                    <a:pt x="5" y="83"/>
                  </a:cubicBezTo>
                  <a:cubicBezTo>
                    <a:pt x="5" y="79"/>
                    <a:pt x="5" y="75"/>
                    <a:pt x="5" y="71"/>
                  </a:cubicBezTo>
                  <a:cubicBezTo>
                    <a:pt x="6" y="71"/>
                    <a:pt x="6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6" y="71"/>
                    <a:pt x="6" y="71"/>
                    <a:pt x="5" y="71"/>
                  </a:cubicBezTo>
                  <a:cubicBezTo>
                    <a:pt x="5" y="67"/>
                    <a:pt x="5" y="63"/>
                    <a:pt x="5" y="59"/>
                  </a:cubicBezTo>
                  <a:cubicBezTo>
                    <a:pt x="5" y="59"/>
                    <a:pt x="6" y="59"/>
                    <a:pt x="6" y="59"/>
                  </a:cubicBezTo>
                  <a:cubicBezTo>
                    <a:pt x="7" y="59"/>
                    <a:pt x="7" y="59"/>
                    <a:pt x="6" y="59"/>
                  </a:cubicBezTo>
                  <a:cubicBezTo>
                    <a:pt x="6" y="59"/>
                    <a:pt x="5" y="59"/>
                    <a:pt x="5" y="59"/>
                  </a:cubicBezTo>
                  <a:cubicBezTo>
                    <a:pt x="5" y="55"/>
                    <a:pt x="5" y="51"/>
                    <a:pt x="5" y="47"/>
                  </a:cubicBezTo>
                  <a:cubicBezTo>
                    <a:pt x="5" y="47"/>
                    <a:pt x="6" y="47"/>
                    <a:pt x="6" y="47"/>
                  </a:cubicBezTo>
                  <a:cubicBezTo>
                    <a:pt x="7" y="47"/>
                    <a:pt x="7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3"/>
                    <a:pt x="5" y="40"/>
                    <a:pt x="5" y="36"/>
                  </a:cubicBezTo>
                  <a:cubicBezTo>
                    <a:pt x="5" y="36"/>
                    <a:pt x="6" y="36"/>
                    <a:pt x="7" y="36"/>
                  </a:cubicBezTo>
                  <a:cubicBezTo>
                    <a:pt x="7" y="36"/>
                    <a:pt x="7" y="35"/>
                    <a:pt x="7" y="35"/>
                  </a:cubicBezTo>
                  <a:cubicBezTo>
                    <a:pt x="6" y="35"/>
                    <a:pt x="5" y="35"/>
                    <a:pt x="5" y="35"/>
                  </a:cubicBezTo>
                  <a:cubicBezTo>
                    <a:pt x="5" y="32"/>
                    <a:pt x="5" y="29"/>
                    <a:pt x="5" y="25"/>
                  </a:cubicBezTo>
                  <a:cubicBezTo>
                    <a:pt x="5" y="25"/>
                    <a:pt x="6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5" y="24"/>
                    <a:pt x="5" y="22"/>
                    <a:pt x="5" y="21"/>
                  </a:cubicBezTo>
                  <a:cubicBezTo>
                    <a:pt x="5" y="19"/>
                    <a:pt x="5" y="17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6" y="7"/>
                    <a:pt x="5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4"/>
                    <a:pt x="3" y="7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8"/>
                    <a:pt x="4" y="6"/>
                    <a:pt x="4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4" y="18"/>
                    <a:pt x="4" y="22"/>
                    <a:pt x="4" y="25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1" y="25"/>
                    <a:pt x="1" y="25"/>
                    <a:pt x="2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9"/>
                    <a:pt x="4" y="32"/>
                    <a:pt x="4" y="35"/>
                  </a:cubicBezTo>
                  <a:cubicBezTo>
                    <a:pt x="3" y="35"/>
                    <a:pt x="2" y="35"/>
                    <a:pt x="1" y="35"/>
                  </a:cubicBezTo>
                  <a:cubicBezTo>
                    <a:pt x="1" y="35"/>
                    <a:pt x="1" y="36"/>
                    <a:pt x="1" y="36"/>
                  </a:cubicBezTo>
                  <a:cubicBezTo>
                    <a:pt x="2" y="36"/>
                    <a:pt x="3" y="36"/>
                    <a:pt x="4" y="36"/>
                  </a:cubicBezTo>
                  <a:cubicBezTo>
                    <a:pt x="4" y="40"/>
                    <a:pt x="4" y="43"/>
                    <a:pt x="4" y="47"/>
                  </a:cubicBezTo>
                  <a:cubicBezTo>
                    <a:pt x="3" y="47"/>
                    <a:pt x="2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4" y="51"/>
                    <a:pt x="4" y="55"/>
                    <a:pt x="4" y="59"/>
                  </a:cubicBezTo>
                  <a:cubicBezTo>
                    <a:pt x="3" y="59"/>
                    <a:pt x="2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59"/>
                    <a:pt x="3" y="59"/>
                    <a:pt x="4" y="59"/>
                  </a:cubicBezTo>
                  <a:cubicBezTo>
                    <a:pt x="4" y="63"/>
                    <a:pt x="4" y="67"/>
                    <a:pt x="4" y="71"/>
                  </a:cubicBezTo>
                  <a:cubicBezTo>
                    <a:pt x="3" y="71"/>
                    <a:pt x="2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2" y="71"/>
                    <a:pt x="3" y="71"/>
                    <a:pt x="4" y="71"/>
                  </a:cubicBezTo>
                  <a:cubicBezTo>
                    <a:pt x="4" y="72"/>
                    <a:pt x="4" y="74"/>
                    <a:pt x="4" y="75"/>
                  </a:cubicBezTo>
                  <a:cubicBezTo>
                    <a:pt x="4" y="78"/>
                    <a:pt x="4" y="80"/>
                    <a:pt x="4" y="83"/>
                  </a:cubicBezTo>
                  <a:cubicBezTo>
                    <a:pt x="3" y="83"/>
                    <a:pt x="2" y="83"/>
                    <a:pt x="1" y="83"/>
                  </a:cubicBezTo>
                  <a:cubicBezTo>
                    <a:pt x="0" y="83"/>
                    <a:pt x="0" y="84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4" y="86"/>
                    <a:pt x="4" y="89"/>
                    <a:pt x="4" y="91"/>
                  </a:cubicBezTo>
                  <a:cubicBezTo>
                    <a:pt x="3" y="91"/>
                    <a:pt x="2" y="91"/>
                    <a:pt x="1" y="91"/>
                  </a:cubicBezTo>
                  <a:cubicBezTo>
                    <a:pt x="1" y="91"/>
                    <a:pt x="1" y="92"/>
                    <a:pt x="1" y="92"/>
                  </a:cubicBezTo>
                  <a:cubicBezTo>
                    <a:pt x="2" y="92"/>
                    <a:pt x="3" y="92"/>
                    <a:pt x="4" y="92"/>
                  </a:cubicBezTo>
                  <a:cubicBezTo>
                    <a:pt x="4" y="93"/>
                    <a:pt x="4" y="94"/>
                    <a:pt x="4" y="96"/>
                  </a:cubicBezTo>
                  <a:cubicBezTo>
                    <a:pt x="4" y="96"/>
                    <a:pt x="5" y="96"/>
                    <a:pt x="5" y="96"/>
                  </a:cubicBezTo>
                  <a:cubicBezTo>
                    <a:pt x="5" y="94"/>
                    <a:pt x="5" y="93"/>
                    <a:pt x="5" y="92"/>
                  </a:cubicBezTo>
                  <a:cubicBezTo>
                    <a:pt x="7" y="92"/>
                    <a:pt x="9" y="92"/>
                    <a:pt x="12" y="92"/>
                  </a:cubicBezTo>
                  <a:cubicBezTo>
                    <a:pt x="12" y="92"/>
                    <a:pt x="12" y="93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3"/>
                    <a:pt x="12" y="92"/>
                    <a:pt x="12" y="92"/>
                  </a:cubicBezTo>
                  <a:cubicBezTo>
                    <a:pt x="17" y="92"/>
                    <a:pt x="21" y="92"/>
                    <a:pt x="26" y="92"/>
                  </a:cubicBezTo>
                  <a:cubicBezTo>
                    <a:pt x="26" y="93"/>
                    <a:pt x="26" y="93"/>
                    <a:pt x="26" y="94"/>
                  </a:cubicBezTo>
                  <a:cubicBezTo>
                    <a:pt x="26" y="95"/>
                    <a:pt x="26" y="95"/>
                    <a:pt x="26" y="94"/>
                  </a:cubicBezTo>
                  <a:cubicBezTo>
                    <a:pt x="26" y="93"/>
                    <a:pt x="26" y="93"/>
                    <a:pt x="26" y="92"/>
                  </a:cubicBezTo>
                  <a:cubicBezTo>
                    <a:pt x="30" y="92"/>
                    <a:pt x="35" y="92"/>
                    <a:pt x="39" y="92"/>
                  </a:cubicBezTo>
                  <a:cubicBezTo>
                    <a:pt x="39" y="93"/>
                    <a:pt x="39" y="94"/>
                    <a:pt x="39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0" y="94"/>
                    <a:pt x="40" y="93"/>
                    <a:pt x="40" y="92"/>
                  </a:cubicBezTo>
                  <a:cubicBezTo>
                    <a:pt x="44" y="92"/>
                    <a:pt x="49" y="92"/>
                    <a:pt x="53" y="92"/>
                  </a:cubicBezTo>
                  <a:cubicBezTo>
                    <a:pt x="53" y="92"/>
                    <a:pt x="53" y="93"/>
                    <a:pt x="53" y="94"/>
                  </a:cubicBezTo>
                  <a:cubicBezTo>
                    <a:pt x="53" y="94"/>
                    <a:pt x="54" y="94"/>
                    <a:pt x="54" y="94"/>
                  </a:cubicBezTo>
                  <a:cubicBezTo>
                    <a:pt x="54" y="93"/>
                    <a:pt x="54" y="92"/>
                    <a:pt x="54" y="92"/>
                  </a:cubicBezTo>
                  <a:cubicBezTo>
                    <a:pt x="58" y="92"/>
                    <a:pt x="62" y="92"/>
                    <a:pt x="6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7" y="93"/>
                    <a:pt x="67" y="94"/>
                  </a:cubicBezTo>
                  <a:cubicBezTo>
                    <a:pt x="67" y="94"/>
                    <a:pt x="68" y="94"/>
                    <a:pt x="68" y="94"/>
                  </a:cubicBezTo>
                  <a:cubicBezTo>
                    <a:pt x="68" y="93"/>
                    <a:pt x="68" y="92"/>
                    <a:pt x="68" y="92"/>
                  </a:cubicBezTo>
                  <a:cubicBezTo>
                    <a:pt x="72" y="92"/>
                    <a:pt x="77" y="92"/>
                    <a:pt x="81" y="92"/>
                  </a:cubicBezTo>
                  <a:cubicBezTo>
                    <a:pt x="81" y="92"/>
                    <a:pt x="81" y="93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3"/>
                    <a:pt x="81" y="92"/>
                    <a:pt x="81" y="92"/>
                  </a:cubicBezTo>
                  <a:cubicBezTo>
                    <a:pt x="86" y="92"/>
                    <a:pt x="90" y="92"/>
                    <a:pt x="95" y="92"/>
                  </a:cubicBezTo>
                  <a:cubicBezTo>
                    <a:pt x="95" y="92"/>
                    <a:pt x="95" y="93"/>
                    <a:pt x="95" y="94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95" y="93"/>
                    <a:pt x="95" y="92"/>
                    <a:pt x="95" y="92"/>
                  </a:cubicBezTo>
                  <a:cubicBezTo>
                    <a:pt x="100" y="92"/>
                    <a:pt x="104" y="92"/>
                    <a:pt x="109" y="92"/>
                  </a:cubicBezTo>
                  <a:cubicBezTo>
                    <a:pt x="109" y="92"/>
                    <a:pt x="109" y="93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3"/>
                    <a:pt x="109" y="92"/>
                    <a:pt x="109" y="92"/>
                  </a:cubicBezTo>
                  <a:cubicBezTo>
                    <a:pt x="114" y="92"/>
                    <a:pt x="118" y="92"/>
                    <a:pt x="123" y="92"/>
                  </a:cubicBezTo>
                  <a:cubicBezTo>
                    <a:pt x="123" y="92"/>
                    <a:pt x="123" y="93"/>
                    <a:pt x="123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3" y="93"/>
                    <a:pt x="123" y="92"/>
                    <a:pt x="123" y="92"/>
                  </a:cubicBezTo>
                  <a:cubicBezTo>
                    <a:pt x="126" y="92"/>
                    <a:pt x="129" y="92"/>
                    <a:pt x="132" y="92"/>
                  </a:cubicBezTo>
                  <a:cubicBezTo>
                    <a:pt x="133" y="92"/>
                    <a:pt x="135" y="92"/>
                    <a:pt x="136" y="92"/>
                  </a:cubicBezTo>
                  <a:cubicBezTo>
                    <a:pt x="136" y="92"/>
                    <a:pt x="136" y="93"/>
                    <a:pt x="136" y="94"/>
                  </a:cubicBezTo>
                  <a:cubicBezTo>
                    <a:pt x="136" y="94"/>
                    <a:pt x="137" y="94"/>
                    <a:pt x="137" y="94"/>
                  </a:cubicBezTo>
                  <a:cubicBezTo>
                    <a:pt x="137" y="93"/>
                    <a:pt x="137" y="92"/>
                    <a:pt x="137" y="92"/>
                  </a:cubicBezTo>
                  <a:cubicBezTo>
                    <a:pt x="141" y="92"/>
                    <a:pt x="146" y="92"/>
                    <a:pt x="150" y="92"/>
                  </a:cubicBezTo>
                  <a:cubicBezTo>
                    <a:pt x="150" y="92"/>
                    <a:pt x="150" y="93"/>
                    <a:pt x="150" y="94"/>
                  </a:cubicBezTo>
                  <a:cubicBezTo>
                    <a:pt x="150" y="94"/>
                    <a:pt x="151" y="94"/>
                    <a:pt x="151" y="94"/>
                  </a:cubicBezTo>
                  <a:cubicBezTo>
                    <a:pt x="151" y="93"/>
                    <a:pt x="151" y="92"/>
                    <a:pt x="151" y="92"/>
                  </a:cubicBezTo>
                  <a:cubicBezTo>
                    <a:pt x="156" y="92"/>
                    <a:pt x="160" y="92"/>
                    <a:pt x="165" y="92"/>
                  </a:cubicBezTo>
                  <a:cubicBezTo>
                    <a:pt x="163" y="92"/>
                    <a:pt x="161" y="93"/>
                    <a:pt x="159" y="94"/>
                  </a:cubicBezTo>
                  <a:cubicBezTo>
                    <a:pt x="159" y="94"/>
                    <a:pt x="159" y="95"/>
                    <a:pt x="160" y="94"/>
                  </a:cubicBezTo>
                  <a:cubicBezTo>
                    <a:pt x="162" y="93"/>
                    <a:pt x="165" y="92"/>
                    <a:pt x="168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68" y="92"/>
                    <a:pt x="169" y="92"/>
                  </a:cubicBezTo>
                  <a:cubicBezTo>
                    <a:pt x="169" y="92"/>
                    <a:pt x="169" y="91"/>
                    <a:pt x="169" y="9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109"/>
            <p:cNvSpPr>
              <a:spLocks noEditPoints="1"/>
            </p:cNvSpPr>
            <p:nvPr/>
          </p:nvSpPr>
          <p:spPr bwMode="auto">
            <a:xfrm>
              <a:off x="9420411" y="2162247"/>
              <a:ext cx="120664" cy="307144"/>
            </a:xfrm>
            <a:custGeom>
              <a:avLst/>
              <a:gdLst>
                <a:gd name="T0" fmla="*/ 4 w 28"/>
                <a:gd name="T1" fmla="*/ 71 h 71"/>
                <a:gd name="T2" fmla="*/ 9 w 28"/>
                <a:gd name="T3" fmla="*/ 71 h 71"/>
                <a:gd name="T4" fmla="*/ 28 w 28"/>
                <a:gd name="T5" fmla="*/ 64 h 71"/>
                <a:gd name="T6" fmla="*/ 7 w 28"/>
                <a:gd name="T7" fmla="*/ 0 h 71"/>
                <a:gd name="T8" fmla="*/ 1 w 28"/>
                <a:gd name="T9" fmla="*/ 4 h 71"/>
                <a:gd name="T10" fmla="*/ 1 w 28"/>
                <a:gd name="T11" fmla="*/ 8 h 71"/>
                <a:gd name="T12" fmla="*/ 1 w 28"/>
                <a:gd name="T13" fmla="*/ 36 h 71"/>
                <a:gd name="T14" fmla="*/ 1 w 28"/>
                <a:gd name="T15" fmla="*/ 43 h 71"/>
                <a:gd name="T16" fmla="*/ 1 w 28"/>
                <a:gd name="T17" fmla="*/ 50 h 71"/>
                <a:gd name="T18" fmla="*/ 1 w 28"/>
                <a:gd name="T19" fmla="*/ 59 h 71"/>
                <a:gd name="T20" fmla="*/ 1 w 28"/>
                <a:gd name="T21" fmla="*/ 65 h 71"/>
                <a:gd name="T22" fmla="*/ 1 w 28"/>
                <a:gd name="T23" fmla="*/ 69 h 71"/>
                <a:gd name="T24" fmla="*/ 23 w 28"/>
                <a:gd name="T25" fmla="*/ 47 h 71"/>
                <a:gd name="T26" fmla="*/ 23 w 28"/>
                <a:gd name="T27" fmla="*/ 42 h 71"/>
                <a:gd name="T28" fmla="*/ 23 w 28"/>
                <a:gd name="T29" fmla="*/ 23 h 71"/>
                <a:gd name="T30" fmla="*/ 1 w 28"/>
                <a:gd name="T31" fmla="*/ 5 h 71"/>
                <a:gd name="T32" fmla="*/ 1 w 28"/>
                <a:gd name="T33" fmla="*/ 7 h 71"/>
                <a:gd name="T34" fmla="*/ 13 w 28"/>
                <a:gd name="T35" fmla="*/ 5 h 71"/>
                <a:gd name="T36" fmla="*/ 1 w 28"/>
                <a:gd name="T37" fmla="*/ 13 h 71"/>
                <a:gd name="T38" fmla="*/ 10 w 28"/>
                <a:gd name="T39" fmla="*/ 5 h 71"/>
                <a:gd name="T40" fmla="*/ 1 w 28"/>
                <a:gd name="T41" fmla="*/ 17 h 71"/>
                <a:gd name="T42" fmla="*/ 8 w 28"/>
                <a:gd name="T43" fmla="*/ 0 h 71"/>
                <a:gd name="T44" fmla="*/ 11 w 28"/>
                <a:gd name="T45" fmla="*/ 4 h 71"/>
                <a:gd name="T46" fmla="*/ 1 w 28"/>
                <a:gd name="T47" fmla="*/ 25 h 71"/>
                <a:gd name="T48" fmla="*/ 23 w 28"/>
                <a:gd name="T49" fmla="*/ 7 h 71"/>
                <a:gd name="T50" fmla="*/ 23 w 28"/>
                <a:gd name="T51" fmla="*/ 14 h 71"/>
                <a:gd name="T52" fmla="*/ 23 w 28"/>
                <a:gd name="T53" fmla="*/ 5 h 71"/>
                <a:gd name="T54" fmla="*/ 23 w 28"/>
                <a:gd name="T55" fmla="*/ 5 h 71"/>
                <a:gd name="T56" fmla="*/ 23 w 28"/>
                <a:gd name="T57" fmla="*/ 17 h 71"/>
                <a:gd name="T58" fmla="*/ 23 w 28"/>
                <a:gd name="T59" fmla="*/ 26 h 71"/>
                <a:gd name="T60" fmla="*/ 1 w 28"/>
                <a:gd name="T61" fmla="*/ 47 h 71"/>
                <a:gd name="T62" fmla="*/ 1 w 28"/>
                <a:gd name="T63" fmla="*/ 48 h 71"/>
                <a:gd name="T64" fmla="*/ 1 w 28"/>
                <a:gd name="T65" fmla="*/ 55 h 71"/>
                <a:gd name="T66" fmla="*/ 23 w 28"/>
                <a:gd name="T67" fmla="*/ 53 h 71"/>
                <a:gd name="T68" fmla="*/ 23 w 28"/>
                <a:gd name="T69" fmla="*/ 49 h 71"/>
                <a:gd name="T70" fmla="*/ 23 w 28"/>
                <a:gd name="T71" fmla="*/ 37 h 71"/>
                <a:gd name="T72" fmla="*/ 23 w 28"/>
                <a:gd name="T73" fmla="*/ 31 h 71"/>
                <a:gd name="T74" fmla="*/ 23 w 28"/>
                <a:gd name="T75" fmla="*/ 28 h 71"/>
                <a:gd name="T76" fmla="*/ 23 w 28"/>
                <a:gd name="T77" fmla="*/ 12 h 71"/>
                <a:gd name="T78" fmla="*/ 28 w 28"/>
                <a:gd name="T79" fmla="*/ 64 h 71"/>
                <a:gd name="T80" fmla="*/ 23 w 28"/>
                <a:gd name="T81" fmla="*/ 66 h 71"/>
                <a:gd name="T82" fmla="*/ 23 w 28"/>
                <a:gd name="T83" fmla="*/ 62 h 71"/>
                <a:gd name="T84" fmla="*/ 23 w 28"/>
                <a:gd name="T85" fmla="*/ 58 h 71"/>
                <a:gd name="T86" fmla="*/ 23 w 28"/>
                <a:gd name="T87" fmla="*/ 54 h 71"/>
                <a:gd name="T88" fmla="*/ 18 w 28"/>
                <a:gd name="T89" fmla="*/ 70 h 71"/>
                <a:gd name="T90" fmla="*/ 23 w 28"/>
                <a:gd name="T91" fmla="*/ 64 h 71"/>
                <a:gd name="T92" fmla="*/ 23 w 28"/>
                <a:gd name="T93" fmla="*/ 68 h 71"/>
                <a:gd name="T94" fmla="*/ 4 w 28"/>
                <a:gd name="T95" fmla="*/ 70 h 71"/>
                <a:gd name="T96" fmla="*/ 7 w 28"/>
                <a:gd name="T97" fmla="*/ 70 h 71"/>
                <a:gd name="T98" fmla="*/ 7 w 28"/>
                <a:gd name="T99" fmla="*/ 70 h 71"/>
                <a:gd name="T100" fmla="*/ 23 w 28"/>
                <a:gd name="T101" fmla="*/ 61 h 71"/>
                <a:gd name="T102" fmla="*/ 23 w 28"/>
                <a:gd name="T103" fmla="*/ 5 h 71"/>
                <a:gd name="T104" fmla="*/ 23 w 28"/>
                <a:gd name="T105" fmla="*/ 18 h 71"/>
                <a:gd name="T106" fmla="*/ 23 w 28"/>
                <a:gd name="T107" fmla="*/ 21 h 71"/>
                <a:gd name="T108" fmla="*/ 23 w 28"/>
                <a:gd name="T109" fmla="*/ 25 h 71"/>
                <a:gd name="T110" fmla="*/ 22 w 28"/>
                <a:gd name="T111" fmla="*/ 33 h 71"/>
                <a:gd name="T112" fmla="*/ 23 w 28"/>
                <a:gd name="T113" fmla="*/ 39 h 71"/>
                <a:gd name="T114" fmla="*/ 23 w 28"/>
                <a:gd name="T115" fmla="*/ 43 h 71"/>
                <a:gd name="T116" fmla="*/ 23 w 28"/>
                <a:gd name="T117" fmla="*/ 47 h 71"/>
                <a:gd name="T118" fmla="*/ 23 w 28"/>
                <a:gd name="T119" fmla="*/ 51 h 71"/>
                <a:gd name="T120" fmla="*/ 23 w 28"/>
                <a:gd name="T121" fmla="*/ 5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" h="71">
                  <a:moveTo>
                    <a:pt x="1" y="71"/>
                  </a:move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5" y="71"/>
                    <a:pt x="6" y="71"/>
                    <a:pt x="6" y="71"/>
                  </a:cubicBezTo>
                  <a:cubicBezTo>
                    <a:pt x="6" y="71"/>
                    <a:pt x="6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4" y="71"/>
                    <a:pt x="19" y="71"/>
                    <a:pt x="23" y="71"/>
                  </a:cubicBezTo>
                  <a:cubicBezTo>
                    <a:pt x="24" y="71"/>
                    <a:pt x="24" y="70"/>
                    <a:pt x="24" y="70"/>
                  </a:cubicBezTo>
                  <a:cubicBezTo>
                    <a:pt x="25" y="68"/>
                    <a:pt x="27" y="66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47"/>
                    <a:pt x="28" y="31"/>
                    <a:pt x="28" y="14"/>
                  </a:cubicBezTo>
                  <a:cubicBezTo>
                    <a:pt x="28" y="9"/>
                    <a:pt x="28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2"/>
                    <a:pt x="1" y="16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" y="24"/>
                    <a:pt x="1" y="29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5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9"/>
                    <a:pt x="1" y="39"/>
                  </a:cubicBezTo>
                  <a:cubicBezTo>
                    <a:pt x="1" y="40"/>
                    <a:pt x="1" y="42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5"/>
                    <a:pt x="1" y="46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9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3"/>
                    <a:pt x="1" y="55"/>
                    <a:pt x="1" y="56"/>
                  </a:cubicBezTo>
                  <a:cubicBezTo>
                    <a:pt x="1" y="57"/>
                    <a:pt x="1" y="58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60"/>
                    <a:pt x="1" y="62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71"/>
                    <a:pt x="1" y="71"/>
                  </a:cubicBezTo>
                  <a:close/>
                  <a:moveTo>
                    <a:pt x="1" y="66"/>
                  </a:moveTo>
                  <a:cubicBezTo>
                    <a:pt x="8" y="59"/>
                    <a:pt x="16" y="53"/>
                    <a:pt x="23" y="47"/>
                  </a:cubicBezTo>
                  <a:cubicBezTo>
                    <a:pt x="23" y="48"/>
                    <a:pt x="23" y="48"/>
                    <a:pt x="23" y="49"/>
                  </a:cubicBezTo>
                  <a:cubicBezTo>
                    <a:pt x="16" y="55"/>
                    <a:pt x="8" y="61"/>
                    <a:pt x="1" y="67"/>
                  </a:cubicBezTo>
                  <a:cubicBezTo>
                    <a:pt x="1" y="67"/>
                    <a:pt x="1" y="66"/>
                    <a:pt x="1" y="66"/>
                  </a:cubicBezTo>
                  <a:close/>
                  <a:moveTo>
                    <a:pt x="1" y="59"/>
                  </a:moveTo>
                  <a:cubicBezTo>
                    <a:pt x="9" y="53"/>
                    <a:pt x="16" y="47"/>
                    <a:pt x="23" y="40"/>
                  </a:cubicBezTo>
                  <a:cubicBezTo>
                    <a:pt x="23" y="41"/>
                    <a:pt x="23" y="41"/>
                    <a:pt x="23" y="42"/>
                  </a:cubicBezTo>
                  <a:cubicBezTo>
                    <a:pt x="16" y="48"/>
                    <a:pt x="8" y="54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lose/>
                  <a:moveTo>
                    <a:pt x="1" y="38"/>
                  </a:moveTo>
                  <a:cubicBezTo>
                    <a:pt x="8" y="33"/>
                    <a:pt x="16" y="27"/>
                    <a:pt x="23" y="21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6" y="29"/>
                    <a:pt x="8" y="35"/>
                    <a:pt x="1" y="40"/>
                  </a:cubicBezTo>
                  <a:cubicBezTo>
                    <a:pt x="1" y="40"/>
                    <a:pt x="1" y="39"/>
                    <a:pt x="1" y="38"/>
                  </a:cubicBezTo>
                  <a:close/>
                  <a:moveTo>
                    <a:pt x="1" y="5"/>
                  </a:moveTo>
                  <a:cubicBezTo>
                    <a:pt x="2" y="5"/>
                    <a:pt x="3" y="5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  <a:moveTo>
                    <a:pt x="1" y="7"/>
                  </a:move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5" y="6"/>
                    <a:pt x="3" y="7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lose/>
                  <a:moveTo>
                    <a:pt x="13" y="5"/>
                  </a:moveTo>
                  <a:cubicBezTo>
                    <a:pt x="9" y="7"/>
                    <a:pt x="5" y="10"/>
                    <a:pt x="1" y="13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9"/>
                    <a:pt x="8" y="7"/>
                    <a:pt x="11" y="5"/>
                  </a:cubicBezTo>
                  <a:cubicBezTo>
                    <a:pt x="11" y="5"/>
                    <a:pt x="12" y="5"/>
                    <a:pt x="13" y="5"/>
                  </a:cubicBezTo>
                  <a:close/>
                  <a:moveTo>
                    <a:pt x="1" y="13"/>
                  </a:moveTo>
                  <a:cubicBezTo>
                    <a:pt x="5" y="10"/>
                    <a:pt x="9" y="8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0" y="8"/>
                    <a:pt x="6" y="11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lose/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7" y="6"/>
                    <a:pt x="4" y="8"/>
                    <a:pt x="1" y="10"/>
                  </a:cubicBezTo>
                  <a:close/>
                  <a:moveTo>
                    <a:pt x="1" y="16"/>
                  </a:moveTo>
                  <a:cubicBezTo>
                    <a:pt x="6" y="12"/>
                    <a:pt x="11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8" y="5"/>
                    <a:pt x="19" y="5"/>
                  </a:cubicBezTo>
                  <a:cubicBezTo>
                    <a:pt x="13" y="9"/>
                    <a:pt x="7" y="13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4"/>
                    <a:pt x="5" y="4"/>
                    <a:pt x="2" y="4"/>
                  </a:cubicBezTo>
                  <a:cubicBezTo>
                    <a:pt x="4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4" y="0"/>
                    <a:pt x="21" y="0"/>
                    <a:pt x="28" y="0"/>
                  </a:cubicBezTo>
                  <a:cubicBezTo>
                    <a:pt x="26" y="1"/>
                    <a:pt x="25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5" y="4"/>
                    <a:pt x="11" y="4"/>
                  </a:cubicBezTo>
                  <a:close/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8" y="20"/>
                    <a:pt x="16" y="15"/>
                    <a:pt x="23" y="9"/>
                  </a:cubicBezTo>
                  <a:cubicBezTo>
                    <a:pt x="23" y="10"/>
                    <a:pt x="23" y="11"/>
                    <a:pt x="23" y="12"/>
                  </a:cubicBezTo>
                  <a:cubicBezTo>
                    <a:pt x="16" y="17"/>
                    <a:pt x="8" y="22"/>
                    <a:pt x="1" y="27"/>
                  </a:cubicBezTo>
                  <a:cubicBezTo>
                    <a:pt x="1" y="27"/>
                    <a:pt x="1" y="26"/>
                    <a:pt x="1" y="25"/>
                  </a:cubicBezTo>
                  <a:close/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15" y="14"/>
                    <a:pt x="8" y="20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8" y="17"/>
                    <a:pt x="16" y="12"/>
                    <a:pt x="23" y="7"/>
                  </a:cubicBezTo>
                  <a:cubicBezTo>
                    <a:pt x="23" y="8"/>
                    <a:pt x="23" y="8"/>
                    <a:pt x="23" y="9"/>
                  </a:cubicBezTo>
                  <a:close/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8" y="23"/>
                    <a:pt x="16" y="17"/>
                    <a:pt x="23" y="12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6" y="19"/>
                    <a:pt x="8" y="25"/>
                    <a:pt x="1" y="30"/>
                  </a:cubicBezTo>
                  <a:cubicBezTo>
                    <a:pt x="1" y="29"/>
                    <a:pt x="1" y="29"/>
                    <a:pt x="1" y="28"/>
                  </a:cubicBezTo>
                  <a:close/>
                  <a:moveTo>
                    <a:pt x="23" y="5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23" y="5"/>
                  </a:move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6" y="12"/>
                    <a:pt x="8" y="17"/>
                    <a:pt x="1" y="22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8" y="15"/>
                    <a:pt x="16" y="10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8" y="25"/>
                    <a:pt x="16" y="20"/>
                    <a:pt x="23" y="15"/>
                  </a:cubicBezTo>
                  <a:cubicBezTo>
                    <a:pt x="23" y="15"/>
                    <a:pt x="23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5" y="22"/>
                    <a:pt x="8" y="27"/>
                    <a:pt x="1" y="33"/>
                  </a:cubicBezTo>
                  <a:cubicBezTo>
                    <a:pt x="1" y="32"/>
                    <a:pt x="1" y="31"/>
                    <a:pt x="1" y="31"/>
                  </a:cubicBezTo>
                  <a:close/>
                  <a:moveTo>
                    <a:pt x="23" y="28"/>
                  </a:moveTo>
                  <a:cubicBezTo>
                    <a:pt x="16" y="33"/>
                    <a:pt x="8" y="39"/>
                    <a:pt x="1" y="45"/>
                  </a:cubicBezTo>
                  <a:cubicBezTo>
                    <a:pt x="1" y="44"/>
                    <a:pt x="1" y="44"/>
                    <a:pt x="1" y="43"/>
                  </a:cubicBezTo>
                  <a:cubicBezTo>
                    <a:pt x="8" y="38"/>
                    <a:pt x="16" y="32"/>
                    <a:pt x="23" y="26"/>
                  </a:cubicBezTo>
                  <a:cubicBezTo>
                    <a:pt x="23" y="27"/>
                    <a:pt x="23" y="27"/>
                    <a:pt x="23" y="28"/>
                  </a:cubicBezTo>
                  <a:close/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9" y="40"/>
                    <a:pt x="16" y="34"/>
                    <a:pt x="23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6" y="35"/>
                    <a:pt x="8" y="41"/>
                    <a:pt x="1" y="47"/>
                  </a:cubicBezTo>
                  <a:cubicBezTo>
                    <a:pt x="1" y="47"/>
                    <a:pt x="1" y="46"/>
                    <a:pt x="1" y="45"/>
                  </a:cubicBezTo>
                  <a:close/>
                  <a:moveTo>
                    <a:pt x="1" y="48"/>
                  </a:moveTo>
                  <a:cubicBezTo>
                    <a:pt x="8" y="42"/>
                    <a:pt x="16" y="36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16" y="37"/>
                    <a:pt x="8" y="43"/>
                    <a:pt x="1" y="49"/>
                  </a:cubicBezTo>
                  <a:cubicBezTo>
                    <a:pt x="1" y="49"/>
                    <a:pt x="1" y="48"/>
                    <a:pt x="1" y="48"/>
                  </a:cubicBezTo>
                  <a:close/>
                  <a:moveTo>
                    <a:pt x="23" y="35"/>
                  </a:moveTo>
                  <a:cubicBezTo>
                    <a:pt x="16" y="41"/>
                    <a:pt x="8" y="48"/>
                    <a:pt x="1" y="55"/>
                  </a:cubicBezTo>
                  <a:cubicBezTo>
                    <a:pt x="1" y="54"/>
                    <a:pt x="1" y="53"/>
                    <a:pt x="1" y="52"/>
                  </a:cubicBezTo>
                  <a:cubicBezTo>
                    <a:pt x="8" y="46"/>
                    <a:pt x="16" y="40"/>
                    <a:pt x="23" y="34"/>
                  </a:cubicBezTo>
                  <a:cubicBezTo>
                    <a:pt x="23" y="34"/>
                    <a:pt x="23" y="34"/>
                    <a:pt x="23" y="35"/>
                  </a:cubicBezTo>
                  <a:close/>
                  <a:moveTo>
                    <a:pt x="1" y="55"/>
                  </a:moveTo>
                  <a:cubicBezTo>
                    <a:pt x="1" y="55"/>
                    <a:pt x="1" y="55"/>
                    <a:pt x="1" y="55"/>
                  </a:cubicBezTo>
                  <a:cubicBezTo>
                    <a:pt x="8" y="49"/>
                    <a:pt x="16" y="42"/>
                    <a:pt x="23" y="36"/>
                  </a:cubicBezTo>
                  <a:cubicBezTo>
                    <a:pt x="23" y="36"/>
                    <a:pt x="23" y="37"/>
                    <a:pt x="23" y="37"/>
                  </a:cubicBezTo>
                  <a:cubicBezTo>
                    <a:pt x="16" y="44"/>
                    <a:pt x="8" y="50"/>
                    <a:pt x="1" y="56"/>
                  </a:cubicBezTo>
                  <a:cubicBezTo>
                    <a:pt x="1" y="56"/>
                    <a:pt x="1" y="56"/>
                    <a:pt x="1" y="55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0"/>
                    <a:pt x="23" y="50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7"/>
                    <a:pt x="23" y="46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3"/>
                    <a:pt x="23" y="43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1"/>
                    <a:pt x="23" y="39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3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0"/>
                    <a:pt x="23" y="30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24" y="29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3"/>
                    <a:pt x="23" y="21"/>
                    <a:pt x="23" y="19"/>
                  </a:cubicBezTo>
                  <a:cubicBezTo>
                    <a:pt x="23" y="17"/>
                    <a:pt x="23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3" y="7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5" y="3"/>
                    <a:pt x="27" y="2"/>
                    <a:pt x="28" y="0"/>
                  </a:cubicBezTo>
                  <a:cubicBezTo>
                    <a:pt x="28" y="17"/>
                    <a:pt x="28" y="33"/>
                    <a:pt x="28" y="50"/>
                  </a:cubicBezTo>
                  <a:cubicBezTo>
                    <a:pt x="28" y="54"/>
                    <a:pt x="28" y="59"/>
                    <a:pt x="28" y="64"/>
                  </a:cubicBezTo>
                  <a:cubicBezTo>
                    <a:pt x="27" y="66"/>
                    <a:pt x="25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6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3" y="65"/>
                    <a:pt x="23" y="65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59"/>
                    <a:pt x="23" y="59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7"/>
                  </a:cubicBezTo>
                  <a:cubicBezTo>
                    <a:pt x="23" y="57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lose/>
                  <a:moveTo>
                    <a:pt x="18" y="70"/>
                  </a:moveTo>
                  <a:cubicBezTo>
                    <a:pt x="20" y="69"/>
                    <a:pt x="21" y="68"/>
                    <a:pt x="23" y="66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2" y="68"/>
                    <a:pt x="21" y="69"/>
                    <a:pt x="20" y="70"/>
                  </a:cubicBezTo>
                  <a:cubicBezTo>
                    <a:pt x="19" y="70"/>
                    <a:pt x="19" y="70"/>
                    <a:pt x="18" y="70"/>
                  </a:cubicBezTo>
                  <a:close/>
                  <a:moveTo>
                    <a:pt x="15" y="70"/>
                  </a:moveTo>
                  <a:cubicBezTo>
                    <a:pt x="18" y="68"/>
                    <a:pt x="20" y="66"/>
                    <a:pt x="23" y="64"/>
                  </a:cubicBezTo>
                  <a:cubicBezTo>
                    <a:pt x="23" y="65"/>
                    <a:pt x="23" y="65"/>
                    <a:pt x="23" y="66"/>
                  </a:cubicBezTo>
                  <a:cubicBezTo>
                    <a:pt x="21" y="67"/>
                    <a:pt x="19" y="69"/>
                    <a:pt x="17" y="70"/>
                  </a:cubicBezTo>
                  <a:cubicBezTo>
                    <a:pt x="17" y="70"/>
                    <a:pt x="16" y="70"/>
                    <a:pt x="15" y="70"/>
                  </a:cubicBezTo>
                  <a:close/>
                  <a:moveTo>
                    <a:pt x="23" y="64"/>
                  </a:moveTo>
                  <a:cubicBezTo>
                    <a:pt x="20" y="66"/>
                    <a:pt x="17" y="68"/>
                    <a:pt x="15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4" y="70"/>
                    <a:pt x="14" y="70"/>
                    <a:pt x="13" y="70"/>
                  </a:cubicBezTo>
                  <a:cubicBezTo>
                    <a:pt x="16" y="68"/>
                    <a:pt x="19" y="65"/>
                    <a:pt x="23" y="62"/>
                  </a:cubicBezTo>
                  <a:cubicBezTo>
                    <a:pt x="23" y="63"/>
                    <a:pt x="23" y="63"/>
                    <a:pt x="23" y="64"/>
                  </a:cubicBezTo>
                  <a:close/>
                  <a:moveTo>
                    <a:pt x="23" y="68"/>
                  </a:moveTo>
                  <a:cubicBezTo>
                    <a:pt x="23" y="69"/>
                    <a:pt x="23" y="69"/>
                    <a:pt x="23" y="70"/>
                  </a:cubicBezTo>
                  <a:cubicBezTo>
                    <a:pt x="22" y="70"/>
                    <a:pt x="21" y="70"/>
                    <a:pt x="20" y="70"/>
                  </a:cubicBezTo>
                  <a:cubicBezTo>
                    <a:pt x="21" y="69"/>
                    <a:pt x="22" y="69"/>
                    <a:pt x="23" y="68"/>
                  </a:cubicBezTo>
                  <a:close/>
                  <a:moveTo>
                    <a:pt x="23" y="56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17" y="61"/>
                    <a:pt x="10" y="65"/>
                    <a:pt x="4" y="70"/>
                  </a:cubicBezTo>
                  <a:cubicBezTo>
                    <a:pt x="3" y="70"/>
                    <a:pt x="3" y="70"/>
                    <a:pt x="2" y="70"/>
                  </a:cubicBezTo>
                  <a:cubicBezTo>
                    <a:pt x="9" y="65"/>
                    <a:pt x="16" y="59"/>
                    <a:pt x="23" y="54"/>
                  </a:cubicBezTo>
                  <a:cubicBezTo>
                    <a:pt x="23" y="55"/>
                    <a:pt x="23" y="55"/>
                    <a:pt x="23" y="56"/>
                  </a:cubicBezTo>
                  <a:close/>
                  <a:moveTo>
                    <a:pt x="23" y="56"/>
                  </a:moveTo>
                  <a:cubicBezTo>
                    <a:pt x="23" y="57"/>
                    <a:pt x="23" y="57"/>
                    <a:pt x="23" y="58"/>
                  </a:cubicBezTo>
                  <a:cubicBezTo>
                    <a:pt x="17" y="62"/>
                    <a:pt x="12" y="66"/>
                    <a:pt x="7" y="70"/>
                  </a:cubicBezTo>
                  <a:cubicBezTo>
                    <a:pt x="6" y="70"/>
                    <a:pt x="5" y="70"/>
                    <a:pt x="5" y="70"/>
                  </a:cubicBezTo>
                  <a:cubicBezTo>
                    <a:pt x="11" y="66"/>
                    <a:pt x="17" y="61"/>
                    <a:pt x="23" y="56"/>
                  </a:cubicBezTo>
                  <a:close/>
                  <a:moveTo>
                    <a:pt x="23" y="58"/>
                  </a:moveTo>
                  <a:cubicBezTo>
                    <a:pt x="23" y="59"/>
                    <a:pt x="23" y="59"/>
                    <a:pt x="23" y="60"/>
                  </a:cubicBezTo>
                  <a:cubicBezTo>
                    <a:pt x="18" y="63"/>
                    <a:pt x="14" y="67"/>
                    <a:pt x="9" y="70"/>
                  </a:cubicBezTo>
                  <a:cubicBezTo>
                    <a:pt x="9" y="70"/>
                    <a:pt x="8" y="70"/>
                    <a:pt x="7" y="70"/>
                  </a:cubicBezTo>
                  <a:cubicBezTo>
                    <a:pt x="12" y="66"/>
                    <a:pt x="18" y="62"/>
                    <a:pt x="23" y="58"/>
                  </a:cubicBezTo>
                  <a:close/>
                  <a:moveTo>
                    <a:pt x="23" y="61"/>
                  </a:moveTo>
                  <a:cubicBezTo>
                    <a:pt x="23" y="61"/>
                    <a:pt x="23" y="61"/>
                    <a:pt x="23" y="62"/>
                  </a:cubicBezTo>
                  <a:cubicBezTo>
                    <a:pt x="19" y="64"/>
                    <a:pt x="16" y="67"/>
                    <a:pt x="12" y="70"/>
                  </a:cubicBezTo>
                  <a:cubicBezTo>
                    <a:pt x="12" y="70"/>
                    <a:pt x="11" y="70"/>
                    <a:pt x="10" y="70"/>
                  </a:cubicBezTo>
                  <a:cubicBezTo>
                    <a:pt x="14" y="67"/>
                    <a:pt x="19" y="64"/>
                    <a:pt x="23" y="61"/>
                  </a:cubicBezTo>
                  <a:close/>
                  <a:moveTo>
                    <a:pt x="1" y="19"/>
                  </a:moveTo>
                  <a:cubicBezTo>
                    <a:pt x="1" y="18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7" y="13"/>
                    <a:pt x="13" y="9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15" y="9"/>
                    <a:pt x="8" y="14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1" y="33"/>
                  </a:moveTo>
                  <a:cubicBezTo>
                    <a:pt x="8" y="28"/>
                    <a:pt x="16" y="22"/>
                    <a:pt x="23" y="17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16" y="24"/>
                    <a:pt x="8" y="30"/>
                    <a:pt x="1" y="35"/>
                  </a:cubicBezTo>
                  <a:cubicBezTo>
                    <a:pt x="1" y="35"/>
                    <a:pt x="1" y="34"/>
                    <a:pt x="1" y="33"/>
                  </a:cubicBezTo>
                  <a:close/>
                  <a:moveTo>
                    <a:pt x="1" y="36"/>
                  </a:moveTo>
                  <a:cubicBezTo>
                    <a:pt x="8" y="30"/>
                    <a:pt x="16" y="25"/>
                    <a:pt x="23" y="19"/>
                  </a:cubicBezTo>
                  <a:cubicBezTo>
                    <a:pt x="23" y="19"/>
                    <a:pt x="23" y="20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15" y="26"/>
                    <a:pt x="8" y="32"/>
                    <a:pt x="1" y="38"/>
                  </a:cubicBezTo>
                  <a:cubicBezTo>
                    <a:pt x="1" y="37"/>
                    <a:pt x="1" y="36"/>
                    <a:pt x="1" y="36"/>
                  </a:cubicBezTo>
                  <a:close/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8" y="35"/>
                    <a:pt x="16" y="29"/>
                    <a:pt x="23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16" y="31"/>
                    <a:pt x="8" y="37"/>
                    <a:pt x="1" y="43"/>
                  </a:cubicBezTo>
                  <a:cubicBezTo>
                    <a:pt x="1" y="42"/>
                    <a:pt x="1" y="41"/>
                    <a:pt x="1" y="41"/>
                  </a:cubicBezTo>
                  <a:close/>
                  <a:moveTo>
                    <a:pt x="1" y="50"/>
                  </a:moveTo>
                  <a:cubicBezTo>
                    <a:pt x="8" y="44"/>
                    <a:pt x="16" y="38"/>
                    <a:pt x="23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3"/>
                    <a:pt x="23" y="33"/>
                    <a:pt x="22" y="33"/>
                  </a:cubicBezTo>
                  <a:cubicBezTo>
                    <a:pt x="15" y="39"/>
                    <a:pt x="8" y="46"/>
                    <a:pt x="1" y="52"/>
                  </a:cubicBezTo>
                  <a:cubicBezTo>
                    <a:pt x="1" y="51"/>
                    <a:pt x="1" y="51"/>
                    <a:pt x="1" y="50"/>
                  </a:cubicBezTo>
                  <a:close/>
                  <a:moveTo>
                    <a:pt x="1" y="57"/>
                  </a:moveTo>
                  <a:cubicBezTo>
                    <a:pt x="1" y="57"/>
                    <a:pt x="1" y="57"/>
                    <a:pt x="1" y="57"/>
                  </a:cubicBezTo>
                  <a:cubicBezTo>
                    <a:pt x="9" y="51"/>
                    <a:pt x="16" y="44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16" y="46"/>
                    <a:pt x="9" y="53"/>
                    <a:pt x="1" y="58"/>
                  </a:cubicBezTo>
                  <a:cubicBezTo>
                    <a:pt x="1" y="58"/>
                    <a:pt x="1" y="57"/>
                    <a:pt x="1" y="57"/>
                  </a:cubicBezTo>
                  <a:close/>
                  <a:moveTo>
                    <a:pt x="1" y="61"/>
                  </a:moveTo>
                  <a:cubicBezTo>
                    <a:pt x="1" y="61"/>
                    <a:pt x="1" y="61"/>
                    <a:pt x="1" y="61"/>
                  </a:cubicBezTo>
                  <a:cubicBezTo>
                    <a:pt x="8" y="55"/>
                    <a:pt x="16" y="49"/>
                    <a:pt x="23" y="43"/>
                  </a:cubicBezTo>
                  <a:cubicBezTo>
                    <a:pt x="23" y="43"/>
                    <a:pt x="23" y="44"/>
                    <a:pt x="23" y="44"/>
                  </a:cubicBezTo>
                  <a:cubicBezTo>
                    <a:pt x="16" y="50"/>
                    <a:pt x="8" y="56"/>
                    <a:pt x="1" y="63"/>
                  </a:cubicBezTo>
                  <a:cubicBezTo>
                    <a:pt x="1" y="62"/>
                    <a:pt x="1" y="62"/>
                    <a:pt x="1" y="61"/>
                  </a:cubicBezTo>
                  <a:close/>
                  <a:moveTo>
                    <a:pt x="1" y="63"/>
                  </a:moveTo>
                  <a:cubicBezTo>
                    <a:pt x="8" y="57"/>
                    <a:pt x="16" y="51"/>
                    <a:pt x="23" y="45"/>
                  </a:cubicBezTo>
                  <a:cubicBezTo>
                    <a:pt x="23" y="45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15" y="53"/>
                    <a:pt x="8" y="59"/>
                    <a:pt x="1" y="65"/>
                  </a:cubicBezTo>
                  <a:cubicBezTo>
                    <a:pt x="1" y="64"/>
                    <a:pt x="1" y="64"/>
                    <a:pt x="1" y="63"/>
                  </a:cubicBezTo>
                  <a:close/>
                  <a:moveTo>
                    <a:pt x="1" y="68"/>
                  </a:moveTo>
                  <a:cubicBezTo>
                    <a:pt x="8" y="62"/>
                    <a:pt x="16" y="55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16" y="57"/>
                    <a:pt x="8" y="63"/>
                    <a:pt x="1" y="69"/>
                  </a:cubicBezTo>
                  <a:cubicBezTo>
                    <a:pt x="1" y="68"/>
                    <a:pt x="1" y="68"/>
                    <a:pt x="1" y="68"/>
                  </a:cubicBezTo>
                  <a:close/>
                  <a:moveTo>
                    <a:pt x="1" y="70"/>
                  </a:moveTo>
                  <a:cubicBezTo>
                    <a:pt x="1" y="70"/>
                    <a:pt x="1" y="70"/>
                    <a:pt x="1" y="69"/>
                  </a:cubicBezTo>
                  <a:cubicBezTo>
                    <a:pt x="8" y="64"/>
                    <a:pt x="16" y="58"/>
                    <a:pt x="23" y="52"/>
                  </a:cubicBezTo>
                  <a:cubicBezTo>
                    <a:pt x="23" y="52"/>
                    <a:pt x="23" y="53"/>
                    <a:pt x="23" y="54"/>
                  </a:cubicBezTo>
                  <a:cubicBezTo>
                    <a:pt x="16" y="59"/>
                    <a:pt x="9" y="65"/>
                    <a:pt x="2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110"/>
            <p:cNvSpPr>
              <a:spLocks noEditPoints="1"/>
            </p:cNvSpPr>
            <p:nvPr/>
          </p:nvSpPr>
          <p:spPr bwMode="auto">
            <a:xfrm>
              <a:off x="9034652" y="2286567"/>
              <a:ext cx="113351" cy="182824"/>
            </a:xfrm>
            <a:custGeom>
              <a:avLst/>
              <a:gdLst>
                <a:gd name="T0" fmla="*/ 0 w 26"/>
                <a:gd name="T1" fmla="*/ 39 h 42"/>
                <a:gd name="T2" fmla="*/ 20 w 26"/>
                <a:gd name="T3" fmla="*/ 25 h 42"/>
                <a:gd name="T4" fmla="*/ 0 w 26"/>
                <a:gd name="T5" fmla="*/ 41 h 42"/>
                <a:gd name="T6" fmla="*/ 11 w 26"/>
                <a:gd name="T7" fmla="*/ 41 h 42"/>
                <a:gd name="T8" fmla="*/ 16 w 26"/>
                <a:gd name="T9" fmla="*/ 41 h 42"/>
                <a:gd name="T10" fmla="*/ 21 w 26"/>
                <a:gd name="T11" fmla="*/ 41 h 42"/>
                <a:gd name="T12" fmla="*/ 26 w 26"/>
                <a:gd name="T13" fmla="*/ 36 h 42"/>
                <a:gd name="T14" fmla="*/ 26 w 26"/>
                <a:gd name="T15" fmla="*/ 0 h 42"/>
                <a:gd name="T16" fmla="*/ 7 w 26"/>
                <a:gd name="T17" fmla="*/ 1 h 42"/>
                <a:gd name="T18" fmla="*/ 0 w 26"/>
                <a:gd name="T19" fmla="*/ 5 h 42"/>
                <a:gd name="T20" fmla="*/ 0 w 26"/>
                <a:gd name="T21" fmla="*/ 12 h 42"/>
                <a:gd name="T22" fmla="*/ 0 w 26"/>
                <a:gd name="T23" fmla="*/ 22 h 42"/>
                <a:gd name="T24" fmla="*/ 0 w 26"/>
                <a:gd name="T25" fmla="*/ 35 h 42"/>
                <a:gd name="T26" fmla="*/ 4 w 26"/>
                <a:gd name="T27" fmla="*/ 6 h 42"/>
                <a:gd name="T28" fmla="*/ 0 w 26"/>
                <a:gd name="T29" fmla="*/ 9 h 42"/>
                <a:gd name="T30" fmla="*/ 3 w 26"/>
                <a:gd name="T31" fmla="*/ 6 h 42"/>
                <a:gd name="T32" fmla="*/ 0 w 26"/>
                <a:gd name="T33" fmla="*/ 7 h 42"/>
                <a:gd name="T34" fmla="*/ 0 w 26"/>
                <a:gd name="T35" fmla="*/ 7 h 42"/>
                <a:gd name="T36" fmla="*/ 6 w 26"/>
                <a:gd name="T37" fmla="*/ 5 h 42"/>
                <a:gd name="T38" fmla="*/ 0 w 26"/>
                <a:gd name="T39" fmla="*/ 19 h 42"/>
                <a:gd name="T40" fmla="*/ 15 w 26"/>
                <a:gd name="T41" fmla="*/ 5 h 42"/>
                <a:gd name="T42" fmla="*/ 12 w 26"/>
                <a:gd name="T43" fmla="*/ 6 h 42"/>
                <a:gd name="T44" fmla="*/ 0 w 26"/>
                <a:gd name="T45" fmla="*/ 15 h 42"/>
                <a:gd name="T46" fmla="*/ 10 w 26"/>
                <a:gd name="T47" fmla="*/ 5 h 42"/>
                <a:gd name="T48" fmla="*/ 0 w 26"/>
                <a:gd name="T49" fmla="*/ 12 h 42"/>
                <a:gd name="T50" fmla="*/ 0 w 26"/>
                <a:gd name="T51" fmla="*/ 14 h 42"/>
                <a:gd name="T52" fmla="*/ 18 w 26"/>
                <a:gd name="T53" fmla="*/ 5 h 42"/>
                <a:gd name="T54" fmla="*/ 26 w 26"/>
                <a:gd name="T55" fmla="*/ 36 h 42"/>
                <a:gd name="T56" fmla="*/ 21 w 26"/>
                <a:gd name="T57" fmla="*/ 37 h 42"/>
                <a:gd name="T58" fmla="*/ 21 w 26"/>
                <a:gd name="T59" fmla="*/ 30 h 42"/>
                <a:gd name="T60" fmla="*/ 21 w 26"/>
                <a:gd name="T61" fmla="*/ 18 h 42"/>
                <a:gd name="T62" fmla="*/ 21 w 26"/>
                <a:gd name="T63" fmla="*/ 10 h 42"/>
                <a:gd name="T64" fmla="*/ 21 w 26"/>
                <a:gd name="T65" fmla="*/ 5 h 42"/>
                <a:gd name="T66" fmla="*/ 20 w 26"/>
                <a:gd name="T67" fmla="*/ 37 h 42"/>
                <a:gd name="T68" fmla="*/ 9 w 26"/>
                <a:gd name="T69" fmla="*/ 41 h 42"/>
                <a:gd name="T70" fmla="*/ 9 w 26"/>
                <a:gd name="T71" fmla="*/ 41 h 42"/>
                <a:gd name="T72" fmla="*/ 5 w 26"/>
                <a:gd name="T73" fmla="*/ 41 h 42"/>
                <a:gd name="T74" fmla="*/ 14 w 26"/>
                <a:gd name="T75" fmla="*/ 41 h 42"/>
                <a:gd name="T76" fmla="*/ 20 w 26"/>
                <a:gd name="T77" fmla="*/ 41 h 42"/>
                <a:gd name="T78" fmla="*/ 0 w 26"/>
                <a:gd name="T79" fmla="*/ 31 h 42"/>
                <a:gd name="T80" fmla="*/ 0 w 26"/>
                <a:gd name="T81" fmla="*/ 31 h 42"/>
                <a:gd name="T82" fmla="*/ 0 w 26"/>
                <a:gd name="T83" fmla="*/ 24 h 42"/>
                <a:gd name="T84" fmla="*/ 0 w 26"/>
                <a:gd name="T85" fmla="*/ 26 h 42"/>
                <a:gd name="T86" fmla="*/ 0 w 26"/>
                <a:gd name="T87" fmla="*/ 26 h 42"/>
                <a:gd name="T88" fmla="*/ 19 w 26"/>
                <a:gd name="T89" fmla="*/ 6 h 42"/>
                <a:gd name="T90" fmla="*/ 0 w 26"/>
                <a:gd name="T91" fmla="*/ 29 h 42"/>
                <a:gd name="T92" fmla="*/ 0 w 26"/>
                <a:gd name="T93" fmla="*/ 29 h 42"/>
                <a:gd name="T94" fmla="*/ 0 w 26"/>
                <a:gd name="T95" fmla="*/ 34 h 42"/>
                <a:gd name="T96" fmla="*/ 0 w 26"/>
                <a:gd name="T97" fmla="*/ 36 h 42"/>
                <a:gd name="T98" fmla="*/ 0 w 26"/>
                <a:gd name="T99" fmla="*/ 38 h 42"/>
                <a:gd name="T100" fmla="*/ 20 w 26"/>
                <a:gd name="T101" fmla="*/ 29 h 42"/>
                <a:gd name="T102" fmla="*/ 20 w 26"/>
                <a:gd name="T103" fmla="*/ 29 h 42"/>
                <a:gd name="T104" fmla="*/ 9 w 26"/>
                <a:gd name="T105" fmla="*/ 41 h 42"/>
                <a:gd name="T106" fmla="*/ 20 w 26"/>
                <a:gd name="T107" fmla="*/ 39 h 42"/>
                <a:gd name="T108" fmla="*/ 17 w 26"/>
                <a:gd name="T109" fmla="*/ 41 h 42"/>
                <a:gd name="T110" fmla="*/ 25 w 26"/>
                <a:gd name="T111" fmla="*/ 1 h 42"/>
                <a:gd name="T112" fmla="*/ 16 w 26"/>
                <a:gd name="T113" fmla="*/ 5 h 42"/>
                <a:gd name="T114" fmla="*/ 20 w 26"/>
                <a:gd name="T115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42">
                  <a:moveTo>
                    <a:pt x="0" y="36"/>
                  </a:move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7" y="35"/>
                    <a:pt x="14" y="30"/>
                    <a:pt x="20" y="25"/>
                  </a:cubicBezTo>
                  <a:cubicBezTo>
                    <a:pt x="20" y="26"/>
                    <a:pt x="20" y="26"/>
                    <a:pt x="20" y="27"/>
                  </a:cubicBezTo>
                  <a:cubicBezTo>
                    <a:pt x="14" y="31"/>
                    <a:pt x="7" y="36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1"/>
                    <a:pt x="4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9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3" y="41"/>
                    <a:pt x="14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1"/>
                    <a:pt x="19" y="41"/>
                    <a:pt x="20" y="41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0"/>
                    <a:pt x="24" y="38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24"/>
                    <a:pt x="26" y="1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3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0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0" y="28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5"/>
                    <a:pt x="0" y="36"/>
                    <a:pt x="0" y="36"/>
                  </a:cubicBezTo>
                  <a:close/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3" y="7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4" y="7"/>
                    <a:pt x="2" y="9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2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2" y="7"/>
                    <a:pt x="1" y="8"/>
                    <a:pt x="0" y="9"/>
                  </a:cubicBezTo>
                  <a:close/>
                  <a:moveTo>
                    <a:pt x="0" y="7"/>
                  </a:move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6"/>
                    <a:pt x="1" y="7"/>
                    <a:pt x="0" y="7"/>
                  </a:cubicBezTo>
                  <a:close/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9"/>
                    <a:pt x="4" y="7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5" y="8"/>
                    <a:pt x="3" y="10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lose/>
                  <a:moveTo>
                    <a:pt x="0" y="19"/>
                  </a:moveTo>
                  <a:cubicBezTo>
                    <a:pt x="0" y="19"/>
                    <a:pt x="0" y="18"/>
                    <a:pt x="0" y="18"/>
                  </a:cubicBezTo>
                  <a:cubicBezTo>
                    <a:pt x="5" y="14"/>
                    <a:pt x="9" y="10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0" y="10"/>
                    <a:pt x="5" y="15"/>
                    <a:pt x="0" y="19"/>
                  </a:cubicBezTo>
                  <a:close/>
                  <a:moveTo>
                    <a:pt x="0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4" y="12"/>
                    <a:pt x="8" y="9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9" y="9"/>
                    <a:pt x="4" y="13"/>
                    <a:pt x="0" y="17"/>
                  </a:cubicBezTo>
                  <a:close/>
                  <a:moveTo>
                    <a:pt x="0" y="15"/>
                  </a:move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1"/>
                    <a:pt x="7" y="8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8" y="9"/>
                    <a:pt x="4" y="12"/>
                    <a:pt x="0" y="15"/>
                  </a:cubicBez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2"/>
                  </a:cubicBezTo>
                  <a:cubicBezTo>
                    <a:pt x="3" y="10"/>
                    <a:pt x="6" y="8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8"/>
                    <a:pt x="3" y="11"/>
                    <a:pt x="0" y="14"/>
                  </a:cubicBezTo>
                  <a:close/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15"/>
                    <a:pt x="11" y="10"/>
                    <a:pt x="16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2" y="11"/>
                    <a:pt x="6" y="16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lose/>
                  <a:moveTo>
                    <a:pt x="26" y="1"/>
                  </a:moveTo>
                  <a:cubicBezTo>
                    <a:pt x="26" y="13"/>
                    <a:pt x="26" y="24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4" y="38"/>
                    <a:pt x="22" y="39"/>
                    <a:pt x="21" y="41"/>
                  </a:cubicBezTo>
                  <a:cubicBezTo>
                    <a:pt x="21" y="40"/>
                    <a:pt x="21" y="39"/>
                    <a:pt x="21" y="38"/>
                  </a:cubicBezTo>
                  <a:cubicBezTo>
                    <a:pt x="21" y="38"/>
                    <a:pt x="21" y="38"/>
                    <a:pt x="21" y="37"/>
                  </a:cubicBezTo>
                  <a:cubicBezTo>
                    <a:pt x="21" y="37"/>
                    <a:pt x="21" y="36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1" y="32"/>
                    <a:pt x="21" y="31"/>
                  </a:cubicBezTo>
                  <a:cubicBezTo>
                    <a:pt x="21" y="31"/>
                    <a:pt x="21" y="31"/>
                    <a:pt x="21" y="30"/>
                  </a:cubicBezTo>
                  <a:cubicBezTo>
                    <a:pt x="21" y="29"/>
                    <a:pt x="21" y="27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2"/>
                    <a:pt x="21" y="20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6"/>
                    <a:pt x="21" y="15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4" y="3"/>
                    <a:pt x="26" y="1"/>
                  </a:cubicBezTo>
                  <a:close/>
                  <a:moveTo>
                    <a:pt x="14" y="41"/>
                  </a:moveTo>
                  <a:cubicBezTo>
                    <a:pt x="16" y="39"/>
                    <a:pt x="18" y="38"/>
                    <a:pt x="20" y="37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19" y="39"/>
                    <a:pt x="17" y="40"/>
                    <a:pt x="16" y="41"/>
                  </a:cubicBezTo>
                  <a:cubicBezTo>
                    <a:pt x="15" y="41"/>
                    <a:pt x="15" y="41"/>
                    <a:pt x="14" y="41"/>
                  </a:cubicBezTo>
                  <a:close/>
                  <a:moveTo>
                    <a:pt x="9" y="41"/>
                  </a:moveTo>
                  <a:cubicBezTo>
                    <a:pt x="13" y="38"/>
                    <a:pt x="17" y="36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7"/>
                    <a:pt x="14" y="39"/>
                    <a:pt x="11" y="41"/>
                  </a:cubicBezTo>
                  <a:cubicBezTo>
                    <a:pt x="10" y="41"/>
                    <a:pt x="10" y="41"/>
                    <a:pt x="9" y="41"/>
                  </a:cubicBezTo>
                  <a:close/>
                  <a:moveTo>
                    <a:pt x="3" y="41"/>
                  </a:moveTo>
                  <a:cubicBezTo>
                    <a:pt x="9" y="37"/>
                    <a:pt x="15" y="33"/>
                    <a:pt x="20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5" y="34"/>
                    <a:pt x="10" y="37"/>
                    <a:pt x="5" y="41"/>
                  </a:cubicBezTo>
                  <a:cubicBezTo>
                    <a:pt x="5" y="41"/>
                    <a:pt x="4" y="41"/>
                    <a:pt x="3" y="41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6"/>
                    <a:pt x="20" y="36"/>
                  </a:cubicBezTo>
                  <a:cubicBezTo>
                    <a:pt x="18" y="38"/>
                    <a:pt x="16" y="39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41"/>
                    <a:pt x="12" y="41"/>
                    <a:pt x="12" y="41"/>
                  </a:cubicBezTo>
                  <a:cubicBezTo>
                    <a:pt x="15" y="39"/>
                    <a:pt x="18" y="37"/>
                    <a:pt x="20" y="35"/>
                  </a:cubicBezTo>
                  <a:close/>
                  <a:moveTo>
                    <a:pt x="20" y="41"/>
                  </a:moveTo>
                  <a:cubicBezTo>
                    <a:pt x="20" y="41"/>
                    <a:pt x="19" y="41"/>
                    <a:pt x="19" y="41"/>
                  </a:cubicBezTo>
                  <a:cubicBezTo>
                    <a:pt x="19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1"/>
                  </a:cubicBezTo>
                  <a:close/>
                  <a:moveTo>
                    <a:pt x="0" y="31"/>
                  </a:moveTo>
                  <a:cubicBezTo>
                    <a:pt x="7" y="25"/>
                    <a:pt x="14" y="19"/>
                    <a:pt x="20" y="14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14" y="21"/>
                    <a:pt x="7" y="27"/>
                    <a:pt x="0" y="32"/>
                  </a:cubicBezTo>
                  <a:cubicBezTo>
                    <a:pt x="0" y="32"/>
                    <a:pt x="0" y="31"/>
                    <a:pt x="0" y="31"/>
                  </a:cubicBezTo>
                  <a:close/>
                  <a:moveTo>
                    <a:pt x="20" y="6"/>
                  </a:moveTo>
                  <a:cubicBezTo>
                    <a:pt x="20" y="6"/>
                    <a:pt x="20" y="7"/>
                    <a:pt x="20" y="7"/>
                  </a:cubicBezTo>
                  <a:cubicBezTo>
                    <a:pt x="14" y="13"/>
                    <a:pt x="7" y="20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18"/>
                    <a:pt x="14" y="12"/>
                    <a:pt x="20" y="6"/>
                  </a:cubicBezTo>
                  <a:close/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7" y="20"/>
                    <a:pt x="14" y="14"/>
                    <a:pt x="20" y="8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14" y="16"/>
                    <a:pt x="7" y="22"/>
                    <a:pt x="0" y="28"/>
                  </a:cubicBezTo>
                  <a:cubicBezTo>
                    <a:pt x="0" y="27"/>
                    <a:pt x="0" y="27"/>
                    <a:pt x="0" y="26"/>
                  </a:cubicBezTo>
                  <a:close/>
                  <a:moveTo>
                    <a:pt x="20" y="6"/>
                  </a:moveTo>
                  <a:cubicBezTo>
                    <a:pt x="14" y="12"/>
                    <a:pt x="7" y="18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6" y="17"/>
                    <a:pt x="13" y="11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0" y="29"/>
                  </a:moveTo>
                  <a:cubicBezTo>
                    <a:pt x="7" y="23"/>
                    <a:pt x="14" y="17"/>
                    <a:pt x="20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4" y="19"/>
                    <a:pt x="7" y="24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lose/>
                  <a:moveTo>
                    <a:pt x="0" y="33"/>
                  </a:moveTo>
                  <a:cubicBezTo>
                    <a:pt x="7" y="27"/>
                    <a:pt x="14" y="22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4" y="23"/>
                    <a:pt x="7" y="29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lose/>
                  <a:moveTo>
                    <a:pt x="20" y="23"/>
                  </a:moveTo>
                  <a:cubicBezTo>
                    <a:pt x="14" y="28"/>
                    <a:pt x="7" y="32"/>
                    <a:pt x="0" y="37"/>
                  </a:cubicBezTo>
                  <a:cubicBezTo>
                    <a:pt x="0" y="37"/>
                    <a:pt x="0" y="37"/>
                    <a:pt x="0" y="36"/>
                  </a:cubicBezTo>
                  <a:cubicBezTo>
                    <a:pt x="7" y="31"/>
                    <a:pt x="14" y="26"/>
                    <a:pt x="20" y="21"/>
                  </a:cubicBezTo>
                  <a:cubicBezTo>
                    <a:pt x="20" y="22"/>
                    <a:pt x="20" y="22"/>
                    <a:pt x="20" y="23"/>
                  </a:cubicBezTo>
                  <a:close/>
                  <a:moveTo>
                    <a:pt x="0" y="39"/>
                  </a:moveTo>
                  <a:cubicBezTo>
                    <a:pt x="0" y="39"/>
                    <a:pt x="0" y="38"/>
                    <a:pt x="0" y="38"/>
                  </a:cubicBezTo>
                  <a:cubicBezTo>
                    <a:pt x="7" y="33"/>
                    <a:pt x="14" y="28"/>
                    <a:pt x="20" y="23"/>
                  </a:cubicBezTo>
                  <a:cubicBezTo>
                    <a:pt x="20" y="24"/>
                    <a:pt x="20" y="24"/>
                    <a:pt x="20" y="25"/>
                  </a:cubicBezTo>
                  <a:cubicBezTo>
                    <a:pt x="14" y="29"/>
                    <a:pt x="7" y="34"/>
                    <a:pt x="0" y="39"/>
                  </a:cubicBezTo>
                  <a:close/>
                  <a:moveTo>
                    <a:pt x="20" y="29"/>
                  </a:moveTo>
                  <a:cubicBezTo>
                    <a:pt x="14" y="33"/>
                    <a:pt x="8" y="37"/>
                    <a:pt x="2" y="41"/>
                  </a:cubicBezTo>
                  <a:cubicBezTo>
                    <a:pt x="2" y="41"/>
                    <a:pt x="2" y="41"/>
                    <a:pt x="1" y="41"/>
                  </a:cubicBezTo>
                  <a:cubicBezTo>
                    <a:pt x="8" y="36"/>
                    <a:pt x="14" y="32"/>
                    <a:pt x="20" y="27"/>
                  </a:cubicBezTo>
                  <a:cubicBezTo>
                    <a:pt x="20" y="28"/>
                    <a:pt x="20" y="28"/>
                    <a:pt x="20" y="29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3"/>
                  </a:cubicBezTo>
                  <a:cubicBezTo>
                    <a:pt x="16" y="35"/>
                    <a:pt x="13" y="38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11" y="38"/>
                    <a:pt x="16" y="34"/>
                    <a:pt x="20" y="31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19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0"/>
                    <a:pt x="19" y="39"/>
                    <a:pt x="20" y="38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13" y="1"/>
                    <a:pt x="19" y="1"/>
                    <a:pt x="25" y="1"/>
                  </a:cubicBezTo>
                  <a:cubicBezTo>
                    <a:pt x="24" y="2"/>
                    <a:pt x="22" y="4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19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1" y="5"/>
                    <a:pt x="6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lose/>
                  <a:moveTo>
                    <a:pt x="0" y="35"/>
                  </a:moveTo>
                  <a:cubicBezTo>
                    <a:pt x="7" y="29"/>
                    <a:pt x="14" y="24"/>
                    <a:pt x="20" y="18"/>
                  </a:cubicBezTo>
                  <a:cubicBezTo>
                    <a:pt x="20" y="19"/>
                    <a:pt x="20" y="20"/>
                    <a:pt x="20" y="21"/>
                  </a:cubicBezTo>
                  <a:cubicBezTo>
                    <a:pt x="14" y="26"/>
                    <a:pt x="7" y="31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111"/>
            <p:cNvSpPr>
              <a:spLocks noEditPoints="1"/>
            </p:cNvSpPr>
            <p:nvPr/>
          </p:nvSpPr>
          <p:spPr bwMode="auto">
            <a:xfrm>
              <a:off x="9160801" y="2273768"/>
              <a:ext cx="117007" cy="195622"/>
            </a:xfrm>
            <a:custGeom>
              <a:avLst/>
              <a:gdLst>
                <a:gd name="T0" fmla="*/ 0 w 27"/>
                <a:gd name="T1" fmla="*/ 23 h 45"/>
                <a:gd name="T2" fmla="*/ 0 w 27"/>
                <a:gd name="T3" fmla="*/ 37 h 45"/>
                <a:gd name="T4" fmla="*/ 0 w 27"/>
                <a:gd name="T5" fmla="*/ 43 h 45"/>
                <a:gd name="T6" fmla="*/ 0 w 27"/>
                <a:gd name="T7" fmla="*/ 45 h 45"/>
                <a:gd name="T8" fmla="*/ 5 w 27"/>
                <a:gd name="T9" fmla="*/ 45 h 45"/>
                <a:gd name="T10" fmla="*/ 21 w 27"/>
                <a:gd name="T11" fmla="*/ 45 h 45"/>
                <a:gd name="T12" fmla="*/ 22 w 27"/>
                <a:gd name="T13" fmla="*/ 45 h 45"/>
                <a:gd name="T14" fmla="*/ 27 w 27"/>
                <a:gd name="T15" fmla="*/ 0 h 45"/>
                <a:gd name="T16" fmla="*/ 7 w 27"/>
                <a:gd name="T17" fmla="*/ 0 h 45"/>
                <a:gd name="T18" fmla="*/ 0 w 27"/>
                <a:gd name="T19" fmla="*/ 4 h 45"/>
                <a:gd name="T20" fmla="*/ 0 w 27"/>
                <a:gd name="T21" fmla="*/ 10 h 45"/>
                <a:gd name="T22" fmla="*/ 19 w 27"/>
                <a:gd name="T23" fmla="*/ 5 h 45"/>
                <a:gd name="T24" fmla="*/ 16 w 27"/>
                <a:gd name="T25" fmla="*/ 5 h 45"/>
                <a:gd name="T26" fmla="*/ 22 w 27"/>
                <a:gd name="T27" fmla="*/ 36 h 45"/>
                <a:gd name="T28" fmla="*/ 21 w 27"/>
                <a:gd name="T29" fmla="*/ 4 h 45"/>
                <a:gd name="T30" fmla="*/ 18 w 27"/>
                <a:gd name="T31" fmla="*/ 44 h 45"/>
                <a:gd name="T32" fmla="*/ 19 w 27"/>
                <a:gd name="T33" fmla="*/ 44 h 45"/>
                <a:gd name="T34" fmla="*/ 21 w 27"/>
                <a:gd name="T35" fmla="*/ 40 h 45"/>
                <a:gd name="T36" fmla="*/ 5 w 27"/>
                <a:gd name="T37" fmla="*/ 44 h 45"/>
                <a:gd name="T38" fmla="*/ 5 w 27"/>
                <a:gd name="T39" fmla="*/ 44 h 45"/>
                <a:gd name="T40" fmla="*/ 1 w 27"/>
                <a:gd name="T41" fmla="*/ 22 h 45"/>
                <a:gd name="T42" fmla="*/ 21 w 27"/>
                <a:gd name="T43" fmla="*/ 26 h 45"/>
                <a:gd name="T44" fmla="*/ 21 w 27"/>
                <a:gd name="T45" fmla="*/ 8 h 45"/>
                <a:gd name="T46" fmla="*/ 1 w 27"/>
                <a:gd name="T47" fmla="*/ 24 h 45"/>
                <a:gd name="T48" fmla="*/ 1 w 27"/>
                <a:gd name="T49" fmla="*/ 24 h 45"/>
                <a:gd name="T50" fmla="*/ 21 w 27"/>
                <a:gd name="T51" fmla="*/ 15 h 45"/>
                <a:gd name="T52" fmla="*/ 1 w 27"/>
                <a:gd name="T53" fmla="*/ 32 h 45"/>
                <a:gd name="T54" fmla="*/ 1 w 27"/>
                <a:gd name="T55" fmla="*/ 33 h 45"/>
                <a:gd name="T56" fmla="*/ 1 w 27"/>
                <a:gd name="T57" fmla="*/ 34 h 45"/>
                <a:gd name="T58" fmla="*/ 1 w 27"/>
                <a:gd name="T59" fmla="*/ 42 h 45"/>
                <a:gd name="T60" fmla="*/ 21 w 27"/>
                <a:gd name="T61" fmla="*/ 15 h 45"/>
                <a:gd name="T62" fmla="*/ 1 w 27"/>
                <a:gd name="T63" fmla="*/ 29 h 45"/>
                <a:gd name="T64" fmla="*/ 21 w 27"/>
                <a:gd name="T65" fmla="*/ 23 h 45"/>
                <a:gd name="T66" fmla="*/ 21 w 27"/>
                <a:gd name="T67" fmla="*/ 23 h 45"/>
                <a:gd name="T68" fmla="*/ 1 w 27"/>
                <a:gd name="T69" fmla="*/ 41 h 45"/>
                <a:gd name="T70" fmla="*/ 1 w 27"/>
                <a:gd name="T71" fmla="*/ 42 h 45"/>
                <a:gd name="T72" fmla="*/ 2 w 27"/>
                <a:gd name="T73" fmla="*/ 44 h 45"/>
                <a:gd name="T74" fmla="*/ 21 w 27"/>
                <a:gd name="T75" fmla="*/ 38 h 45"/>
                <a:gd name="T76" fmla="*/ 10 w 27"/>
                <a:gd name="T77" fmla="*/ 44 h 45"/>
                <a:gd name="T78" fmla="*/ 21 w 27"/>
                <a:gd name="T79" fmla="*/ 5 h 45"/>
                <a:gd name="T80" fmla="*/ 1 w 27"/>
                <a:gd name="T81" fmla="*/ 18 h 45"/>
                <a:gd name="T82" fmla="*/ 21 w 27"/>
                <a:gd name="T83" fmla="*/ 5 h 45"/>
                <a:gd name="T84" fmla="*/ 9 w 27"/>
                <a:gd name="T85" fmla="*/ 44 h 45"/>
                <a:gd name="T86" fmla="*/ 21 w 27"/>
                <a:gd name="T87" fmla="*/ 40 h 45"/>
                <a:gd name="T88" fmla="*/ 15 w 27"/>
                <a:gd name="T89" fmla="*/ 44 h 45"/>
                <a:gd name="T90" fmla="*/ 20 w 27"/>
                <a:gd name="T91" fmla="*/ 44 h 45"/>
                <a:gd name="T92" fmla="*/ 21 w 27"/>
                <a:gd name="T93" fmla="*/ 4 h 45"/>
                <a:gd name="T94" fmla="*/ 1 w 27"/>
                <a:gd name="T95" fmla="*/ 7 h 45"/>
                <a:gd name="T96" fmla="*/ 1 w 27"/>
                <a:gd name="T97" fmla="*/ 7 h 45"/>
                <a:gd name="T98" fmla="*/ 2 w 27"/>
                <a:gd name="T99" fmla="*/ 5 h 45"/>
                <a:gd name="T100" fmla="*/ 5 w 27"/>
                <a:gd name="T101" fmla="*/ 5 h 45"/>
                <a:gd name="T102" fmla="*/ 1 w 27"/>
                <a:gd name="T103" fmla="*/ 10 h 45"/>
                <a:gd name="T104" fmla="*/ 1 w 27"/>
                <a:gd name="T105" fmla="*/ 11 h 45"/>
                <a:gd name="T106" fmla="*/ 11 w 27"/>
                <a:gd name="T107" fmla="*/ 5 h 45"/>
                <a:gd name="T108" fmla="*/ 1 w 27"/>
                <a:gd name="T109" fmla="*/ 12 h 45"/>
                <a:gd name="T110" fmla="*/ 15 w 27"/>
                <a:gd name="T11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45"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9" y="45"/>
                    <a:pt x="13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3"/>
                    <a:pt x="25" y="41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26"/>
                    <a:pt x="27" y="13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0" y="0"/>
                    <a:pt x="1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lose/>
                  <a:moveTo>
                    <a:pt x="16" y="5"/>
                  </a:moveTo>
                  <a:cubicBezTo>
                    <a:pt x="17" y="5"/>
                    <a:pt x="18" y="5"/>
                    <a:pt x="19" y="5"/>
                  </a:cubicBezTo>
                  <a:cubicBezTo>
                    <a:pt x="13" y="9"/>
                    <a:pt x="7" y="13"/>
                    <a:pt x="1" y="18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6" y="12"/>
                    <a:pt x="11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26" y="39"/>
                  </a:moveTo>
                  <a:cubicBezTo>
                    <a:pt x="25" y="41"/>
                    <a:pt x="23" y="42"/>
                    <a:pt x="22" y="44"/>
                  </a:cubicBezTo>
                  <a:cubicBezTo>
                    <a:pt x="22" y="42"/>
                    <a:pt x="22" y="39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3"/>
                    <a:pt x="22" y="30"/>
                    <a:pt x="22" y="27"/>
                  </a:cubicBezTo>
                  <a:cubicBezTo>
                    <a:pt x="22" y="27"/>
                    <a:pt x="22" y="26"/>
                    <a:pt x="22" y="26"/>
                  </a:cubicBezTo>
                  <a:cubicBezTo>
                    <a:pt x="22" y="19"/>
                    <a:pt x="21" y="1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3" y="3"/>
                    <a:pt x="25" y="2"/>
                    <a:pt x="26" y="0"/>
                  </a:cubicBezTo>
                  <a:cubicBezTo>
                    <a:pt x="26" y="13"/>
                    <a:pt x="26" y="26"/>
                    <a:pt x="26" y="39"/>
                  </a:cubicBezTo>
                  <a:close/>
                  <a:moveTo>
                    <a:pt x="19" y="44"/>
                  </a:moveTo>
                  <a:cubicBezTo>
                    <a:pt x="18" y="44"/>
                    <a:pt x="18" y="44"/>
                    <a:pt x="18" y="44"/>
                  </a:cubicBezTo>
                  <a:cubicBezTo>
                    <a:pt x="19" y="43"/>
                    <a:pt x="20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0" y="43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lose/>
                  <a:moveTo>
                    <a:pt x="14" y="44"/>
                  </a:moveTo>
                  <a:cubicBezTo>
                    <a:pt x="14" y="44"/>
                    <a:pt x="13" y="44"/>
                    <a:pt x="12" y="44"/>
                  </a:cubicBezTo>
                  <a:cubicBezTo>
                    <a:pt x="15" y="42"/>
                    <a:pt x="18" y="40"/>
                    <a:pt x="21" y="38"/>
                  </a:cubicBezTo>
                  <a:cubicBezTo>
                    <a:pt x="21" y="39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9" y="41"/>
                    <a:pt x="17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lose/>
                  <a:moveTo>
                    <a:pt x="5" y="44"/>
                  </a:moveTo>
                  <a:cubicBezTo>
                    <a:pt x="5" y="44"/>
                    <a:pt x="4" y="44"/>
                    <a:pt x="3" y="44"/>
                  </a:cubicBezTo>
                  <a:cubicBezTo>
                    <a:pt x="9" y="40"/>
                    <a:pt x="16" y="37"/>
                    <a:pt x="21" y="32"/>
                  </a:cubicBezTo>
                  <a:cubicBezTo>
                    <a:pt x="21" y="33"/>
                    <a:pt x="21" y="34"/>
                    <a:pt x="21" y="35"/>
                  </a:cubicBezTo>
                  <a:cubicBezTo>
                    <a:pt x="16" y="38"/>
                    <a:pt x="11" y="41"/>
                    <a:pt x="5" y="44"/>
                  </a:cubicBezTo>
                  <a:close/>
                  <a:moveTo>
                    <a:pt x="1" y="21"/>
                  </a:moveTo>
                  <a:cubicBezTo>
                    <a:pt x="8" y="16"/>
                    <a:pt x="14" y="11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14" y="12"/>
                    <a:pt x="7" y="17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lose/>
                  <a:moveTo>
                    <a:pt x="1" y="39"/>
                  </a:moveTo>
                  <a:cubicBezTo>
                    <a:pt x="7" y="34"/>
                    <a:pt x="14" y="29"/>
                    <a:pt x="21" y="25"/>
                  </a:cubicBezTo>
                  <a:cubicBezTo>
                    <a:pt x="21" y="25"/>
                    <a:pt x="21" y="26"/>
                    <a:pt x="21" y="26"/>
                  </a:cubicBezTo>
                  <a:cubicBezTo>
                    <a:pt x="14" y="31"/>
                    <a:pt x="8" y="35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close/>
                  <a:moveTo>
                    <a:pt x="1" y="23"/>
                  </a:moveTo>
                  <a:cubicBezTo>
                    <a:pt x="7" y="18"/>
                    <a:pt x="14" y="13"/>
                    <a:pt x="21" y="8"/>
                  </a:cubicBezTo>
                  <a:cubicBezTo>
                    <a:pt x="21" y="8"/>
                    <a:pt x="21" y="9"/>
                    <a:pt x="21" y="10"/>
                  </a:cubicBezTo>
                  <a:cubicBezTo>
                    <a:pt x="14" y="15"/>
                    <a:pt x="8" y="19"/>
                    <a:pt x="1" y="24"/>
                  </a:cubicBezTo>
                  <a:cubicBezTo>
                    <a:pt x="1" y="24"/>
                    <a:pt x="1" y="23"/>
                    <a:pt x="1" y="23"/>
                  </a:cubicBezTo>
                  <a:close/>
                  <a:moveTo>
                    <a:pt x="1" y="24"/>
                  </a:moveTo>
                  <a:cubicBezTo>
                    <a:pt x="8" y="20"/>
                    <a:pt x="14" y="15"/>
                    <a:pt x="21" y="10"/>
                  </a:cubicBezTo>
                  <a:cubicBezTo>
                    <a:pt x="21" y="11"/>
                    <a:pt x="21" y="12"/>
                    <a:pt x="21" y="13"/>
                  </a:cubicBezTo>
                  <a:cubicBezTo>
                    <a:pt x="14" y="17"/>
                    <a:pt x="7" y="22"/>
                    <a:pt x="1" y="26"/>
                  </a:cubicBezTo>
                  <a:cubicBezTo>
                    <a:pt x="1" y="26"/>
                    <a:pt x="1" y="25"/>
                    <a:pt x="1" y="24"/>
                  </a:cubicBezTo>
                  <a:close/>
                  <a:moveTo>
                    <a:pt x="1" y="27"/>
                  </a:moveTo>
                  <a:cubicBezTo>
                    <a:pt x="7" y="22"/>
                    <a:pt x="14" y="18"/>
                    <a:pt x="21" y="13"/>
                  </a:cubicBezTo>
                  <a:cubicBezTo>
                    <a:pt x="21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4" y="19"/>
                    <a:pt x="7" y="23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lose/>
                  <a:moveTo>
                    <a:pt x="21" y="19"/>
                  </a:moveTo>
                  <a:cubicBezTo>
                    <a:pt x="14" y="23"/>
                    <a:pt x="7" y="28"/>
                    <a:pt x="1" y="32"/>
                  </a:cubicBezTo>
                  <a:cubicBezTo>
                    <a:pt x="1" y="32"/>
                    <a:pt x="1" y="31"/>
                    <a:pt x="1" y="31"/>
                  </a:cubicBezTo>
                  <a:cubicBezTo>
                    <a:pt x="7" y="26"/>
                    <a:pt x="14" y="22"/>
                    <a:pt x="21" y="17"/>
                  </a:cubicBezTo>
                  <a:cubicBezTo>
                    <a:pt x="21" y="18"/>
                    <a:pt x="21" y="18"/>
                    <a:pt x="21" y="19"/>
                  </a:cubicBezTo>
                  <a:close/>
                  <a:moveTo>
                    <a:pt x="1" y="33"/>
                  </a:moveTo>
                  <a:cubicBezTo>
                    <a:pt x="7" y="28"/>
                    <a:pt x="14" y="24"/>
                    <a:pt x="21" y="19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4" y="25"/>
                    <a:pt x="7" y="30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lose/>
                  <a:moveTo>
                    <a:pt x="21" y="30"/>
                  </a:moveTo>
                  <a:cubicBezTo>
                    <a:pt x="14" y="35"/>
                    <a:pt x="8" y="39"/>
                    <a:pt x="1" y="44"/>
                  </a:cubicBezTo>
                  <a:cubicBezTo>
                    <a:pt x="1" y="43"/>
                    <a:pt x="1" y="43"/>
                    <a:pt x="1" y="42"/>
                  </a:cubicBezTo>
                  <a:cubicBezTo>
                    <a:pt x="8" y="38"/>
                    <a:pt x="14" y="33"/>
                    <a:pt x="21" y="29"/>
                  </a:cubicBezTo>
                  <a:cubicBezTo>
                    <a:pt x="21" y="29"/>
                    <a:pt x="21" y="30"/>
                    <a:pt x="21" y="30"/>
                  </a:cubicBezTo>
                  <a:close/>
                  <a:moveTo>
                    <a:pt x="1" y="29"/>
                  </a:moveTo>
                  <a:cubicBezTo>
                    <a:pt x="7" y="24"/>
                    <a:pt x="14" y="19"/>
                    <a:pt x="21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4" y="21"/>
                    <a:pt x="7" y="26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lose/>
                  <a:moveTo>
                    <a:pt x="1" y="35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8" y="30"/>
                    <a:pt x="14" y="26"/>
                    <a:pt x="21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14" y="27"/>
                    <a:pt x="7" y="31"/>
                    <a:pt x="1" y="36"/>
                  </a:cubicBezTo>
                  <a:cubicBezTo>
                    <a:pt x="1" y="36"/>
                    <a:pt x="1" y="35"/>
                    <a:pt x="1" y="35"/>
                  </a:cubicBezTo>
                  <a:close/>
                  <a:moveTo>
                    <a:pt x="1" y="37"/>
                  </a:moveTo>
                  <a:cubicBezTo>
                    <a:pt x="7" y="32"/>
                    <a:pt x="14" y="27"/>
                    <a:pt x="21" y="23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14" y="29"/>
                    <a:pt x="7" y="33"/>
                    <a:pt x="1" y="38"/>
                  </a:cubicBezTo>
                  <a:cubicBezTo>
                    <a:pt x="1" y="38"/>
                    <a:pt x="1" y="37"/>
                    <a:pt x="1" y="37"/>
                  </a:cubicBezTo>
                  <a:close/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8" y="36"/>
                    <a:pt x="14" y="31"/>
                    <a:pt x="21" y="27"/>
                  </a:cubicBezTo>
                  <a:cubicBezTo>
                    <a:pt x="21" y="27"/>
                    <a:pt x="21" y="28"/>
                    <a:pt x="21" y="28"/>
                  </a:cubicBezTo>
                  <a:cubicBezTo>
                    <a:pt x="14" y="33"/>
                    <a:pt x="8" y="37"/>
                    <a:pt x="1" y="42"/>
                  </a:cubicBezTo>
                  <a:cubicBezTo>
                    <a:pt x="1" y="41"/>
                    <a:pt x="1" y="41"/>
                    <a:pt x="1" y="41"/>
                  </a:cubicBezTo>
                  <a:close/>
                  <a:moveTo>
                    <a:pt x="21" y="30"/>
                  </a:moveTo>
                  <a:cubicBezTo>
                    <a:pt x="21" y="31"/>
                    <a:pt x="21" y="31"/>
                    <a:pt x="21" y="32"/>
                  </a:cubicBezTo>
                  <a:cubicBezTo>
                    <a:pt x="15" y="36"/>
                    <a:pt x="9" y="40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1" y="44"/>
                    <a:pt x="1" y="44"/>
                  </a:cubicBezTo>
                  <a:cubicBezTo>
                    <a:pt x="8" y="40"/>
                    <a:pt x="15" y="35"/>
                    <a:pt x="21" y="30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  <a:cubicBezTo>
                    <a:pt x="18" y="40"/>
                    <a:pt x="15" y="42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4"/>
                    <a:pt x="10" y="44"/>
                    <a:pt x="10" y="44"/>
                  </a:cubicBezTo>
                  <a:cubicBezTo>
                    <a:pt x="14" y="42"/>
                    <a:pt x="17" y="39"/>
                    <a:pt x="21" y="37"/>
                  </a:cubicBezTo>
                  <a:cubicBezTo>
                    <a:pt x="21" y="37"/>
                    <a:pt x="21" y="38"/>
                    <a:pt x="21" y="38"/>
                  </a:cubicBezTo>
                  <a:close/>
                  <a:moveTo>
                    <a:pt x="21" y="5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10"/>
                    <a:pt x="8" y="15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3" y="9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6"/>
                    <a:pt x="21" y="36"/>
                  </a:cubicBezTo>
                  <a:cubicBezTo>
                    <a:pt x="17" y="39"/>
                    <a:pt x="13" y="41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4"/>
                    <a:pt x="6" y="44"/>
                  </a:cubicBezTo>
                  <a:cubicBezTo>
                    <a:pt x="11" y="41"/>
                    <a:pt x="17" y="38"/>
                    <a:pt x="21" y="35"/>
                  </a:cubicBezTo>
                  <a:close/>
                  <a:moveTo>
                    <a:pt x="15" y="44"/>
                  </a:moveTo>
                  <a:cubicBezTo>
                    <a:pt x="17" y="43"/>
                    <a:pt x="19" y="41"/>
                    <a:pt x="21" y="40"/>
                  </a:cubicBezTo>
                  <a:cubicBezTo>
                    <a:pt x="21" y="40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8" y="43"/>
                    <a:pt x="17" y="44"/>
                  </a:cubicBezTo>
                  <a:cubicBezTo>
                    <a:pt x="16" y="44"/>
                    <a:pt x="16" y="44"/>
                    <a:pt x="15" y="44"/>
                  </a:cubicBezTo>
                  <a:close/>
                  <a:moveTo>
                    <a:pt x="20" y="44"/>
                  </a:moveTo>
                  <a:cubicBezTo>
                    <a:pt x="20" y="44"/>
                    <a:pt x="21" y="43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1" y="44"/>
                    <a:pt x="20" y="44"/>
                    <a:pt x="20" y="44"/>
                  </a:cubicBezTo>
                  <a:close/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3" y="0"/>
                    <a:pt x="20" y="0"/>
                    <a:pt x="26" y="0"/>
                  </a:cubicBezTo>
                  <a:cubicBezTo>
                    <a:pt x="24" y="1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4" y="4"/>
                    <a:pt x="8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lose/>
                  <a:moveTo>
                    <a:pt x="1" y="7"/>
                  </a:move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1" y="6"/>
                  </a:move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lose/>
                  <a:moveTo>
                    <a:pt x="1" y="8"/>
                  </a:moveTo>
                  <a:cubicBezTo>
                    <a:pt x="2" y="7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5" y="6"/>
                    <a:pt x="3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lose/>
                  <a:moveTo>
                    <a:pt x="1" y="10"/>
                  </a:moveTo>
                  <a:cubicBezTo>
                    <a:pt x="3" y="8"/>
                    <a:pt x="5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7" y="7"/>
                    <a:pt x="4" y="9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7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9" y="8"/>
                    <a:pt x="5" y="11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5" y="11"/>
                    <a:pt x="9" y="8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0" y="8"/>
                    <a:pt x="6" y="12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112"/>
            <p:cNvSpPr>
              <a:spLocks noEditPoints="1"/>
            </p:cNvSpPr>
            <p:nvPr/>
          </p:nvSpPr>
          <p:spPr bwMode="auto">
            <a:xfrm>
              <a:off x="9290605" y="2200639"/>
              <a:ext cx="117007" cy="268751"/>
            </a:xfrm>
            <a:custGeom>
              <a:avLst/>
              <a:gdLst>
                <a:gd name="T0" fmla="*/ 1 w 27"/>
                <a:gd name="T1" fmla="*/ 61 h 62"/>
                <a:gd name="T2" fmla="*/ 27 w 27"/>
                <a:gd name="T3" fmla="*/ 56 h 62"/>
                <a:gd name="T4" fmla="*/ 27 w 27"/>
                <a:gd name="T5" fmla="*/ 1 h 62"/>
                <a:gd name="T6" fmla="*/ 8 w 27"/>
                <a:gd name="T7" fmla="*/ 1 h 62"/>
                <a:gd name="T8" fmla="*/ 0 w 27"/>
                <a:gd name="T9" fmla="*/ 6 h 62"/>
                <a:gd name="T10" fmla="*/ 0 w 27"/>
                <a:gd name="T11" fmla="*/ 9 h 62"/>
                <a:gd name="T12" fmla="*/ 0 w 27"/>
                <a:gd name="T13" fmla="*/ 16 h 62"/>
                <a:gd name="T14" fmla="*/ 0 w 27"/>
                <a:gd name="T15" fmla="*/ 25 h 62"/>
                <a:gd name="T16" fmla="*/ 0 w 27"/>
                <a:gd name="T17" fmla="*/ 35 h 62"/>
                <a:gd name="T18" fmla="*/ 0 w 27"/>
                <a:gd name="T19" fmla="*/ 49 h 62"/>
                <a:gd name="T20" fmla="*/ 5 w 27"/>
                <a:gd name="T21" fmla="*/ 6 h 62"/>
                <a:gd name="T22" fmla="*/ 1 w 27"/>
                <a:gd name="T23" fmla="*/ 11 h 62"/>
                <a:gd name="T24" fmla="*/ 1 w 27"/>
                <a:gd name="T25" fmla="*/ 11 h 62"/>
                <a:gd name="T26" fmla="*/ 1 w 27"/>
                <a:gd name="T27" fmla="*/ 14 h 62"/>
                <a:gd name="T28" fmla="*/ 15 w 27"/>
                <a:gd name="T29" fmla="*/ 6 h 62"/>
                <a:gd name="T30" fmla="*/ 16 w 27"/>
                <a:gd name="T31" fmla="*/ 6 h 62"/>
                <a:gd name="T32" fmla="*/ 21 w 27"/>
                <a:gd name="T33" fmla="*/ 58 h 62"/>
                <a:gd name="T34" fmla="*/ 21 w 27"/>
                <a:gd name="T35" fmla="*/ 53 h 62"/>
                <a:gd name="T36" fmla="*/ 8 w 27"/>
                <a:gd name="T37" fmla="*/ 61 h 62"/>
                <a:gd name="T38" fmla="*/ 8 w 27"/>
                <a:gd name="T39" fmla="*/ 61 h 62"/>
                <a:gd name="T40" fmla="*/ 5 w 27"/>
                <a:gd name="T41" fmla="*/ 61 h 62"/>
                <a:gd name="T42" fmla="*/ 3 w 27"/>
                <a:gd name="T43" fmla="*/ 61 h 62"/>
                <a:gd name="T44" fmla="*/ 21 w 27"/>
                <a:gd name="T45" fmla="*/ 49 h 62"/>
                <a:gd name="T46" fmla="*/ 21 w 27"/>
                <a:gd name="T47" fmla="*/ 47 h 62"/>
                <a:gd name="T48" fmla="*/ 12 w 27"/>
                <a:gd name="T49" fmla="*/ 61 h 62"/>
                <a:gd name="T50" fmla="*/ 16 w 27"/>
                <a:gd name="T51" fmla="*/ 61 h 62"/>
                <a:gd name="T52" fmla="*/ 21 w 27"/>
                <a:gd name="T53" fmla="*/ 61 h 62"/>
                <a:gd name="T54" fmla="*/ 21 w 27"/>
                <a:gd name="T55" fmla="*/ 35 h 62"/>
                <a:gd name="T56" fmla="*/ 1 w 27"/>
                <a:gd name="T57" fmla="*/ 37 h 62"/>
                <a:gd name="T58" fmla="*/ 1 w 27"/>
                <a:gd name="T59" fmla="*/ 39 h 62"/>
                <a:gd name="T60" fmla="*/ 1 w 27"/>
                <a:gd name="T61" fmla="*/ 41 h 62"/>
                <a:gd name="T62" fmla="*/ 21 w 27"/>
                <a:gd name="T63" fmla="*/ 25 h 62"/>
                <a:gd name="T64" fmla="*/ 19 w 27"/>
                <a:gd name="T65" fmla="*/ 6 h 62"/>
                <a:gd name="T66" fmla="*/ 21 w 27"/>
                <a:gd name="T67" fmla="*/ 6 h 62"/>
                <a:gd name="T68" fmla="*/ 1 w 27"/>
                <a:gd name="T69" fmla="*/ 23 h 62"/>
                <a:gd name="T70" fmla="*/ 1 w 27"/>
                <a:gd name="T71" fmla="*/ 23 h 62"/>
                <a:gd name="T72" fmla="*/ 1 w 27"/>
                <a:gd name="T73" fmla="*/ 27 h 62"/>
                <a:gd name="T74" fmla="*/ 1 w 27"/>
                <a:gd name="T75" fmla="*/ 30 h 62"/>
                <a:gd name="T76" fmla="*/ 1 w 27"/>
                <a:gd name="T77" fmla="*/ 32 h 62"/>
                <a:gd name="T78" fmla="*/ 1 w 27"/>
                <a:gd name="T79" fmla="*/ 35 h 62"/>
                <a:gd name="T80" fmla="*/ 21 w 27"/>
                <a:gd name="T81" fmla="*/ 27 h 62"/>
                <a:gd name="T82" fmla="*/ 1 w 27"/>
                <a:gd name="T83" fmla="*/ 48 h 62"/>
                <a:gd name="T84" fmla="*/ 21 w 27"/>
                <a:gd name="T85" fmla="*/ 33 h 62"/>
                <a:gd name="T86" fmla="*/ 1 w 27"/>
                <a:gd name="T87" fmla="*/ 55 h 62"/>
                <a:gd name="T88" fmla="*/ 21 w 27"/>
                <a:gd name="T89" fmla="*/ 42 h 62"/>
                <a:gd name="T90" fmla="*/ 27 w 27"/>
                <a:gd name="T91" fmla="*/ 1 h 62"/>
                <a:gd name="T92" fmla="*/ 22 w 27"/>
                <a:gd name="T93" fmla="*/ 42 h 62"/>
                <a:gd name="T94" fmla="*/ 22 w 27"/>
                <a:gd name="T95" fmla="*/ 22 h 62"/>
                <a:gd name="T96" fmla="*/ 22 w 27"/>
                <a:gd name="T97" fmla="*/ 7 h 62"/>
                <a:gd name="T98" fmla="*/ 22 w 27"/>
                <a:gd name="T99" fmla="*/ 5 h 62"/>
                <a:gd name="T100" fmla="*/ 7 w 27"/>
                <a:gd name="T101" fmla="*/ 1 h 62"/>
                <a:gd name="T102" fmla="*/ 1 w 27"/>
                <a:gd name="T103" fmla="*/ 6 h 62"/>
                <a:gd name="T104" fmla="*/ 3 w 27"/>
                <a:gd name="T105" fmla="*/ 6 h 62"/>
                <a:gd name="T106" fmla="*/ 1 w 27"/>
                <a:gd name="T107" fmla="*/ 33 h 62"/>
                <a:gd name="T108" fmla="*/ 1 w 27"/>
                <a:gd name="T109" fmla="*/ 46 h 62"/>
                <a:gd name="T110" fmla="*/ 1 w 27"/>
                <a:gd name="T111" fmla="*/ 46 h 62"/>
                <a:gd name="T112" fmla="*/ 1 w 27"/>
                <a:gd name="T11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62">
                  <a:moveTo>
                    <a:pt x="0" y="60"/>
                  </a:moveTo>
                  <a:cubicBezTo>
                    <a:pt x="0" y="60"/>
                    <a:pt x="0" y="60"/>
                    <a:pt x="0" y="61"/>
                  </a:cubicBezTo>
                  <a:cubicBezTo>
                    <a:pt x="0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7" y="62"/>
                    <a:pt x="13" y="62"/>
                    <a:pt x="18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0"/>
                    <a:pt x="25" y="58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41"/>
                    <a:pt x="27" y="26"/>
                    <a:pt x="27" y="12"/>
                  </a:cubicBezTo>
                  <a:cubicBezTo>
                    <a:pt x="27" y="8"/>
                    <a:pt x="27" y="4"/>
                    <a:pt x="27" y="1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0" y="1"/>
                    <a:pt x="14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0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3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44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9"/>
                  </a:cubicBezTo>
                  <a:cubicBezTo>
                    <a:pt x="0" y="52"/>
                    <a:pt x="0" y="56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60"/>
                    <a:pt x="0" y="60"/>
                  </a:cubicBezTo>
                  <a:close/>
                  <a:moveTo>
                    <a:pt x="1" y="9"/>
                  </a:moveTo>
                  <a:cubicBezTo>
                    <a:pt x="2" y="8"/>
                    <a:pt x="4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7"/>
                    <a:pt x="3" y="8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lose/>
                  <a:moveTo>
                    <a:pt x="1" y="11"/>
                  </a:moveTo>
                  <a:cubicBezTo>
                    <a:pt x="3" y="9"/>
                    <a:pt x="5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8"/>
                    <a:pt x="4" y="10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lose/>
                  <a:moveTo>
                    <a:pt x="1" y="13"/>
                  </a:moveTo>
                  <a:cubicBezTo>
                    <a:pt x="4" y="10"/>
                    <a:pt x="7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8" y="8"/>
                    <a:pt x="5" y="11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lose/>
                  <a:moveTo>
                    <a:pt x="1" y="14"/>
                  </a:moveTo>
                  <a:cubicBezTo>
                    <a:pt x="5" y="11"/>
                    <a:pt x="9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0" y="9"/>
                    <a:pt x="6" y="12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  <a:moveTo>
                    <a:pt x="1" y="16"/>
                  </a:moveTo>
                  <a:cubicBezTo>
                    <a:pt x="6" y="12"/>
                    <a:pt x="11" y="9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2" y="10"/>
                    <a:pt x="6" y="14"/>
                    <a:pt x="1" y="18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17" y="61"/>
                  </a:moveTo>
                  <a:cubicBezTo>
                    <a:pt x="18" y="60"/>
                    <a:pt x="20" y="59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0" y="60"/>
                    <a:pt x="19" y="60"/>
                    <a:pt x="19" y="61"/>
                  </a:cubicBezTo>
                  <a:cubicBezTo>
                    <a:pt x="18" y="61"/>
                    <a:pt x="17" y="61"/>
                    <a:pt x="17" y="61"/>
                  </a:cubicBezTo>
                  <a:close/>
                  <a:moveTo>
                    <a:pt x="13" y="61"/>
                  </a:moveTo>
                  <a:cubicBezTo>
                    <a:pt x="15" y="59"/>
                    <a:pt x="18" y="56"/>
                    <a:pt x="21" y="53"/>
                  </a:cubicBezTo>
                  <a:cubicBezTo>
                    <a:pt x="21" y="54"/>
                    <a:pt x="21" y="54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9" y="57"/>
                    <a:pt x="16" y="59"/>
                    <a:pt x="14" y="61"/>
                  </a:cubicBezTo>
                  <a:cubicBezTo>
                    <a:pt x="14" y="61"/>
                    <a:pt x="13" y="61"/>
                    <a:pt x="13" y="61"/>
                  </a:cubicBezTo>
                  <a:close/>
                  <a:moveTo>
                    <a:pt x="8" y="61"/>
                  </a:moveTo>
                  <a:cubicBezTo>
                    <a:pt x="12" y="57"/>
                    <a:pt x="17" y="53"/>
                    <a:pt x="21" y="49"/>
                  </a:cubicBezTo>
                  <a:cubicBezTo>
                    <a:pt x="21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7" y="54"/>
                    <a:pt x="14" y="58"/>
                    <a:pt x="10" y="61"/>
                  </a:cubicBezTo>
                  <a:cubicBezTo>
                    <a:pt x="9" y="61"/>
                    <a:pt x="9" y="61"/>
                    <a:pt x="8" y="61"/>
                  </a:cubicBezTo>
                  <a:close/>
                  <a:moveTo>
                    <a:pt x="3" y="61"/>
                  </a:moveTo>
                  <a:cubicBezTo>
                    <a:pt x="9" y="56"/>
                    <a:pt x="15" y="50"/>
                    <a:pt x="21" y="45"/>
                  </a:cubicBezTo>
                  <a:cubicBezTo>
                    <a:pt x="21" y="46"/>
                    <a:pt x="21" y="46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16" y="52"/>
                    <a:pt x="10" y="56"/>
                    <a:pt x="5" y="61"/>
                  </a:cubicBezTo>
                  <a:cubicBezTo>
                    <a:pt x="4" y="61"/>
                    <a:pt x="4" y="61"/>
                    <a:pt x="3" y="61"/>
                  </a:cubicBezTo>
                  <a:close/>
                  <a:moveTo>
                    <a:pt x="21" y="44"/>
                  </a:moveTo>
                  <a:cubicBezTo>
                    <a:pt x="21" y="44"/>
                    <a:pt x="21" y="44"/>
                    <a:pt x="21" y="45"/>
                  </a:cubicBezTo>
                  <a:cubicBezTo>
                    <a:pt x="15" y="50"/>
                    <a:pt x="9" y="55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2" y="61"/>
                    <a:pt x="2" y="61"/>
                    <a:pt x="1" y="61"/>
                  </a:cubicBezTo>
                  <a:cubicBezTo>
                    <a:pt x="8" y="55"/>
                    <a:pt x="15" y="49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lose/>
                  <a:moveTo>
                    <a:pt x="21" y="47"/>
                  </a:moveTo>
                  <a:cubicBezTo>
                    <a:pt x="21" y="48"/>
                    <a:pt x="21" y="48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7" y="53"/>
                    <a:pt x="12" y="57"/>
                    <a:pt x="8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11" y="56"/>
                    <a:pt x="16" y="52"/>
                    <a:pt x="21" y="47"/>
                  </a:cubicBezTo>
                  <a:close/>
                  <a:moveTo>
                    <a:pt x="21" y="51"/>
                  </a:moveTo>
                  <a:cubicBezTo>
                    <a:pt x="21" y="52"/>
                    <a:pt x="21" y="52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18" y="56"/>
                    <a:pt x="15" y="58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61"/>
                    <a:pt x="11" y="61"/>
                    <a:pt x="10" y="61"/>
                  </a:cubicBezTo>
                  <a:cubicBezTo>
                    <a:pt x="14" y="58"/>
                    <a:pt x="18" y="55"/>
                    <a:pt x="21" y="51"/>
                  </a:cubicBezTo>
                  <a:close/>
                  <a:moveTo>
                    <a:pt x="21" y="55"/>
                  </a:moveTo>
                  <a:cubicBezTo>
                    <a:pt x="21" y="56"/>
                    <a:pt x="21" y="56"/>
                    <a:pt x="21" y="57"/>
                  </a:cubicBezTo>
                  <a:cubicBezTo>
                    <a:pt x="20" y="58"/>
                    <a:pt x="18" y="60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1"/>
                    <a:pt x="15" y="61"/>
                  </a:cubicBezTo>
                  <a:cubicBezTo>
                    <a:pt x="17" y="59"/>
                    <a:pt x="19" y="57"/>
                    <a:pt x="21" y="55"/>
                  </a:cubicBezTo>
                  <a:close/>
                  <a:moveTo>
                    <a:pt x="21" y="60"/>
                  </a:moveTo>
                  <a:cubicBezTo>
                    <a:pt x="21" y="60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0" y="61"/>
                    <a:pt x="19" y="61"/>
                  </a:cubicBezTo>
                  <a:cubicBezTo>
                    <a:pt x="20" y="61"/>
                    <a:pt x="21" y="60"/>
                    <a:pt x="21" y="60"/>
                  </a:cubicBezTo>
                  <a:close/>
                  <a:moveTo>
                    <a:pt x="1" y="53"/>
                  </a:moveTo>
                  <a:cubicBezTo>
                    <a:pt x="8" y="47"/>
                    <a:pt x="14" y="41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4" y="42"/>
                    <a:pt x="8" y="48"/>
                    <a:pt x="1" y="55"/>
                  </a:cubicBezTo>
                  <a:cubicBezTo>
                    <a:pt x="1" y="54"/>
                    <a:pt x="1" y="53"/>
                    <a:pt x="1" y="53"/>
                  </a:cubicBezTo>
                  <a:close/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8" y="31"/>
                    <a:pt x="14" y="25"/>
                    <a:pt x="21" y="19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4" y="27"/>
                    <a:pt x="8" y="33"/>
                    <a:pt x="1" y="39"/>
                  </a:cubicBezTo>
                  <a:cubicBezTo>
                    <a:pt x="1" y="38"/>
                    <a:pt x="1" y="38"/>
                    <a:pt x="1" y="37"/>
                  </a:cubicBezTo>
                  <a:close/>
                  <a:moveTo>
                    <a:pt x="1" y="39"/>
                  </a:moveTo>
                  <a:cubicBezTo>
                    <a:pt x="8" y="33"/>
                    <a:pt x="14" y="27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4" y="29"/>
                    <a:pt x="8" y="35"/>
                    <a:pt x="1" y="41"/>
                  </a:cubicBezTo>
                  <a:cubicBezTo>
                    <a:pt x="1" y="41"/>
                    <a:pt x="1" y="40"/>
                    <a:pt x="1" y="39"/>
                  </a:cubicBezTo>
                  <a:close/>
                  <a:moveTo>
                    <a:pt x="1" y="42"/>
                  </a:moveTo>
                  <a:cubicBezTo>
                    <a:pt x="8" y="36"/>
                    <a:pt x="14" y="29"/>
                    <a:pt x="21" y="23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4" y="31"/>
                    <a:pt x="8" y="37"/>
                    <a:pt x="1" y="43"/>
                  </a:cubicBezTo>
                  <a:cubicBezTo>
                    <a:pt x="1" y="43"/>
                    <a:pt x="1" y="42"/>
                    <a:pt x="1" y="42"/>
                  </a:cubicBezTo>
                  <a:close/>
                  <a:moveTo>
                    <a:pt x="1" y="19"/>
                  </a:moveTo>
                  <a:cubicBezTo>
                    <a:pt x="7" y="14"/>
                    <a:pt x="13" y="10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14" y="11"/>
                    <a:pt x="7" y="16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lose/>
                  <a:moveTo>
                    <a:pt x="1" y="21"/>
                  </a:moveTo>
                  <a:cubicBezTo>
                    <a:pt x="8" y="16"/>
                    <a:pt x="14" y="11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14" y="12"/>
                    <a:pt x="8" y="18"/>
                    <a:pt x="1" y="23"/>
                  </a:cubicBezTo>
                  <a:cubicBezTo>
                    <a:pt x="1" y="22"/>
                    <a:pt x="1" y="22"/>
                    <a:pt x="1" y="21"/>
                  </a:cubicBezTo>
                  <a:close/>
                  <a:moveTo>
                    <a:pt x="1" y="23"/>
                  </a:moveTo>
                  <a:cubicBezTo>
                    <a:pt x="8" y="18"/>
                    <a:pt x="14" y="13"/>
                    <a:pt x="21" y="7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4" y="14"/>
                    <a:pt x="8" y="20"/>
                    <a:pt x="1" y="25"/>
                  </a:cubicBezTo>
                  <a:cubicBezTo>
                    <a:pt x="1" y="24"/>
                    <a:pt x="1" y="24"/>
                    <a:pt x="1" y="23"/>
                  </a:cubicBezTo>
                  <a:close/>
                  <a:moveTo>
                    <a:pt x="1" y="26"/>
                  </a:moveTo>
                  <a:cubicBezTo>
                    <a:pt x="8" y="20"/>
                    <a:pt x="14" y="15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4" y="16"/>
                    <a:pt x="8" y="22"/>
                    <a:pt x="1" y="27"/>
                  </a:cubicBezTo>
                  <a:cubicBezTo>
                    <a:pt x="1" y="27"/>
                    <a:pt x="1" y="26"/>
                    <a:pt x="1" y="26"/>
                  </a:cubicBezTo>
                  <a:close/>
                  <a:moveTo>
                    <a:pt x="1" y="28"/>
                  </a:moveTo>
                  <a:cubicBezTo>
                    <a:pt x="8" y="22"/>
                    <a:pt x="14" y="17"/>
                    <a:pt x="21" y="11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14" y="19"/>
                    <a:pt x="8" y="24"/>
                    <a:pt x="1" y="30"/>
                  </a:cubicBezTo>
                  <a:cubicBezTo>
                    <a:pt x="1" y="29"/>
                    <a:pt x="1" y="28"/>
                    <a:pt x="1" y="28"/>
                  </a:cubicBezTo>
                  <a:close/>
                  <a:moveTo>
                    <a:pt x="1" y="30"/>
                  </a:moveTo>
                  <a:cubicBezTo>
                    <a:pt x="8" y="25"/>
                    <a:pt x="14" y="19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14" y="21"/>
                    <a:pt x="8" y="26"/>
                    <a:pt x="1" y="32"/>
                  </a:cubicBezTo>
                  <a:cubicBezTo>
                    <a:pt x="1" y="31"/>
                    <a:pt x="1" y="31"/>
                    <a:pt x="1" y="30"/>
                  </a:cubicBezTo>
                  <a:close/>
                  <a:moveTo>
                    <a:pt x="21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14" y="25"/>
                    <a:pt x="8" y="31"/>
                    <a:pt x="1" y="37"/>
                  </a:cubicBezTo>
                  <a:cubicBezTo>
                    <a:pt x="1" y="36"/>
                    <a:pt x="1" y="35"/>
                    <a:pt x="1" y="35"/>
                  </a:cubicBezTo>
                  <a:cubicBezTo>
                    <a:pt x="8" y="29"/>
                    <a:pt x="14" y="23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lose/>
                  <a:moveTo>
                    <a:pt x="1" y="44"/>
                  </a:moveTo>
                  <a:cubicBezTo>
                    <a:pt x="8" y="38"/>
                    <a:pt x="14" y="32"/>
                    <a:pt x="21" y="26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14" y="33"/>
                    <a:pt x="8" y="40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lose/>
                  <a:moveTo>
                    <a:pt x="21" y="32"/>
                  </a:moveTo>
                  <a:cubicBezTo>
                    <a:pt x="14" y="38"/>
                    <a:pt x="8" y="44"/>
                    <a:pt x="1" y="50"/>
                  </a:cubicBezTo>
                  <a:cubicBezTo>
                    <a:pt x="1" y="49"/>
                    <a:pt x="1" y="49"/>
                    <a:pt x="1" y="48"/>
                  </a:cubicBezTo>
                  <a:cubicBezTo>
                    <a:pt x="8" y="43"/>
                    <a:pt x="15" y="37"/>
                    <a:pt x="21" y="30"/>
                  </a:cubicBezTo>
                  <a:cubicBezTo>
                    <a:pt x="21" y="31"/>
                    <a:pt x="21" y="31"/>
                    <a:pt x="21" y="32"/>
                  </a:cubicBezTo>
                  <a:close/>
                  <a:moveTo>
                    <a:pt x="1" y="50"/>
                  </a:moveTo>
                  <a:cubicBezTo>
                    <a:pt x="1" y="50"/>
                    <a:pt x="1" y="50"/>
                    <a:pt x="1" y="50"/>
                  </a:cubicBezTo>
                  <a:cubicBezTo>
                    <a:pt x="8" y="45"/>
                    <a:pt x="14" y="39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4" y="40"/>
                    <a:pt x="8" y="46"/>
                    <a:pt x="1" y="52"/>
                  </a:cubicBezTo>
                  <a:cubicBezTo>
                    <a:pt x="1" y="52"/>
                    <a:pt x="1" y="51"/>
                    <a:pt x="1" y="50"/>
                  </a:cubicBezTo>
                  <a:close/>
                  <a:moveTo>
                    <a:pt x="1" y="55"/>
                  </a:moveTo>
                  <a:cubicBezTo>
                    <a:pt x="8" y="49"/>
                    <a:pt x="14" y="43"/>
                    <a:pt x="21" y="37"/>
                  </a:cubicBezTo>
                  <a:cubicBezTo>
                    <a:pt x="21" y="37"/>
                    <a:pt x="21" y="38"/>
                    <a:pt x="21" y="38"/>
                  </a:cubicBezTo>
                  <a:cubicBezTo>
                    <a:pt x="14" y="44"/>
                    <a:pt x="8" y="50"/>
                    <a:pt x="1" y="57"/>
                  </a:cubicBezTo>
                  <a:cubicBezTo>
                    <a:pt x="1" y="56"/>
                    <a:pt x="1" y="56"/>
                    <a:pt x="1" y="55"/>
                  </a:cubicBezTo>
                  <a:close/>
                  <a:moveTo>
                    <a:pt x="21" y="42"/>
                  </a:moveTo>
                  <a:cubicBezTo>
                    <a:pt x="14" y="48"/>
                    <a:pt x="8" y="55"/>
                    <a:pt x="1" y="61"/>
                  </a:cubicBezTo>
                  <a:cubicBezTo>
                    <a:pt x="1" y="60"/>
                    <a:pt x="1" y="60"/>
                    <a:pt x="1" y="59"/>
                  </a:cubicBezTo>
                  <a:cubicBezTo>
                    <a:pt x="8" y="53"/>
                    <a:pt x="14" y="47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lose/>
                  <a:moveTo>
                    <a:pt x="27" y="1"/>
                  </a:moveTo>
                  <a:cubicBezTo>
                    <a:pt x="27" y="15"/>
                    <a:pt x="27" y="29"/>
                    <a:pt x="27" y="43"/>
                  </a:cubicBezTo>
                  <a:cubicBezTo>
                    <a:pt x="27" y="47"/>
                    <a:pt x="27" y="51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5" y="57"/>
                    <a:pt x="23" y="59"/>
                    <a:pt x="22" y="61"/>
                  </a:cubicBezTo>
                  <a:cubicBezTo>
                    <a:pt x="22" y="55"/>
                    <a:pt x="22" y="48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0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28"/>
                    <a:pt x="22" y="23"/>
                  </a:cubicBezTo>
                  <a:cubicBezTo>
                    <a:pt x="22" y="23"/>
                    <a:pt x="22" y="23"/>
                    <a:pt x="22" y="22"/>
                  </a:cubicBezTo>
                  <a:cubicBezTo>
                    <a:pt x="22" y="20"/>
                    <a:pt x="22" y="18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1"/>
                    <a:pt x="22" y="9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4"/>
                    <a:pt x="25" y="3"/>
                    <a:pt x="27" y="1"/>
                  </a:cubicBezTo>
                  <a:close/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15" y="5"/>
                    <a:pt x="8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4" y="1"/>
                    <a:pt x="20" y="1"/>
                    <a:pt x="26" y="1"/>
                  </a:cubicBezTo>
                  <a:cubicBezTo>
                    <a:pt x="25" y="2"/>
                    <a:pt x="23" y="4"/>
                    <a:pt x="22" y="5"/>
                  </a:cubicBezTo>
                  <a:close/>
                  <a:moveTo>
                    <a:pt x="2" y="6"/>
                  </a:moveTo>
                  <a:cubicBezTo>
                    <a:pt x="2" y="6"/>
                    <a:pt x="1" y="6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lose/>
                  <a:moveTo>
                    <a:pt x="1" y="7"/>
                  </a:moveTo>
                  <a:cubicBezTo>
                    <a:pt x="2" y="7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lose/>
                  <a:moveTo>
                    <a:pt x="1" y="33"/>
                  </a:moveTo>
                  <a:cubicBezTo>
                    <a:pt x="8" y="27"/>
                    <a:pt x="14" y="21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14" y="23"/>
                    <a:pt x="8" y="29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lose/>
                  <a:moveTo>
                    <a:pt x="1" y="46"/>
                  </a:moveTo>
                  <a:cubicBezTo>
                    <a:pt x="8" y="40"/>
                    <a:pt x="14" y="34"/>
                    <a:pt x="21" y="28"/>
                  </a:cubicBezTo>
                  <a:cubicBezTo>
                    <a:pt x="21" y="29"/>
                    <a:pt x="21" y="29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5" y="36"/>
                    <a:pt x="8" y="42"/>
                    <a:pt x="1" y="48"/>
                  </a:cubicBezTo>
                  <a:cubicBezTo>
                    <a:pt x="1" y="47"/>
                    <a:pt x="1" y="47"/>
                    <a:pt x="1" y="46"/>
                  </a:cubicBezTo>
                  <a:close/>
                  <a:moveTo>
                    <a:pt x="1" y="57"/>
                  </a:moveTo>
                  <a:cubicBezTo>
                    <a:pt x="1" y="57"/>
                    <a:pt x="1" y="57"/>
                    <a:pt x="1" y="57"/>
                  </a:cubicBezTo>
                  <a:cubicBezTo>
                    <a:pt x="8" y="51"/>
                    <a:pt x="14" y="45"/>
                    <a:pt x="21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14" y="46"/>
                    <a:pt x="8" y="52"/>
                    <a:pt x="1" y="59"/>
                  </a:cubicBezTo>
                  <a:cubicBezTo>
                    <a:pt x="1" y="58"/>
                    <a:pt x="1" y="58"/>
                    <a:pt x="1" y="5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113"/>
            <p:cNvSpPr>
              <a:spLocks noEditPoints="1"/>
            </p:cNvSpPr>
            <p:nvPr/>
          </p:nvSpPr>
          <p:spPr bwMode="auto">
            <a:xfrm>
              <a:off x="9553871" y="2109227"/>
              <a:ext cx="126149" cy="360163"/>
            </a:xfrm>
            <a:custGeom>
              <a:avLst/>
              <a:gdLst>
                <a:gd name="T0" fmla="*/ 0 w 29"/>
                <a:gd name="T1" fmla="*/ 83 h 83"/>
                <a:gd name="T2" fmla="*/ 4 w 29"/>
                <a:gd name="T3" fmla="*/ 83 h 83"/>
                <a:gd name="T4" fmla="*/ 23 w 29"/>
                <a:gd name="T5" fmla="*/ 83 h 83"/>
                <a:gd name="T6" fmla="*/ 29 w 29"/>
                <a:gd name="T7" fmla="*/ 0 h 83"/>
                <a:gd name="T8" fmla="*/ 6 w 29"/>
                <a:gd name="T9" fmla="*/ 0 h 83"/>
                <a:gd name="T10" fmla="*/ 0 w 29"/>
                <a:gd name="T11" fmla="*/ 5 h 83"/>
                <a:gd name="T12" fmla="*/ 0 w 29"/>
                <a:gd name="T13" fmla="*/ 9 h 83"/>
                <a:gd name="T14" fmla="*/ 0 w 29"/>
                <a:gd name="T15" fmla="*/ 21 h 83"/>
                <a:gd name="T16" fmla="*/ 0 w 29"/>
                <a:gd name="T17" fmla="*/ 31 h 83"/>
                <a:gd name="T18" fmla="*/ 0 w 29"/>
                <a:gd name="T19" fmla="*/ 55 h 83"/>
                <a:gd name="T20" fmla="*/ 0 w 29"/>
                <a:gd name="T21" fmla="*/ 63 h 83"/>
                <a:gd name="T22" fmla="*/ 0 w 29"/>
                <a:gd name="T23" fmla="*/ 72 h 83"/>
                <a:gd name="T24" fmla="*/ 1 w 29"/>
                <a:gd name="T25" fmla="*/ 61 h 83"/>
                <a:gd name="T26" fmla="*/ 18 w 29"/>
                <a:gd name="T27" fmla="*/ 5 h 83"/>
                <a:gd name="T28" fmla="*/ 1 w 29"/>
                <a:gd name="T29" fmla="*/ 24 h 83"/>
                <a:gd name="T30" fmla="*/ 1 w 29"/>
                <a:gd name="T31" fmla="*/ 24 h 83"/>
                <a:gd name="T32" fmla="*/ 22 w 29"/>
                <a:gd name="T33" fmla="*/ 5 h 83"/>
                <a:gd name="T34" fmla="*/ 22 w 29"/>
                <a:gd name="T35" fmla="*/ 15 h 83"/>
                <a:gd name="T36" fmla="*/ 22 w 29"/>
                <a:gd name="T37" fmla="*/ 8 h 83"/>
                <a:gd name="T38" fmla="*/ 1 w 29"/>
                <a:gd name="T39" fmla="*/ 33 h 83"/>
                <a:gd name="T40" fmla="*/ 1 w 29"/>
                <a:gd name="T41" fmla="*/ 36 h 83"/>
                <a:gd name="T42" fmla="*/ 22 w 29"/>
                <a:gd name="T43" fmla="*/ 31 h 83"/>
                <a:gd name="T44" fmla="*/ 22 w 29"/>
                <a:gd name="T45" fmla="*/ 29 h 83"/>
                <a:gd name="T46" fmla="*/ 22 w 29"/>
                <a:gd name="T47" fmla="*/ 22 h 83"/>
                <a:gd name="T48" fmla="*/ 1 w 29"/>
                <a:gd name="T49" fmla="*/ 44 h 83"/>
                <a:gd name="T50" fmla="*/ 1 w 29"/>
                <a:gd name="T51" fmla="*/ 53 h 83"/>
                <a:gd name="T52" fmla="*/ 22 w 29"/>
                <a:gd name="T53" fmla="*/ 33 h 83"/>
                <a:gd name="T54" fmla="*/ 22 w 29"/>
                <a:gd name="T55" fmla="*/ 45 h 83"/>
                <a:gd name="T56" fmla="*/ 1 w 29"/>
                <a:gd name="T57" fmla="*/ 64 h 83"/>
                <a:gd name="T58" fmla="*/ 1 w 29"/>
                <a:gd name="T59" fmla="*/ 69 h 83"/>
                <a:gd name="T60" fmla="*/ 23 w 29"/>
                <a:gd name="T61" fmla="*/ 46 h 83"/>
                <a:gd name="T62" fmla="*/ 23 w 29"/>
                <a:gd name="T63" fmla="*/ 39 h 83"/>
                <a:gd name="T64" fmla="*/ 23 w 29"/>
                <a:gd name="T65" fmla="*/ 33 h 83"/>
                <a:gd name="T66" fmla="*/ 23 w 29"/>
                <a:gd name="T67" fmla="*/ 26 h 83"/>
                <a:gd name="T68" fmla="*/ 23 w 29"/>
                <a:gd name="T69" fmla="*/ 21 h 83"/>
                <a:gd name="T70" fmla="*/ 23 w 29"/>
                <a:gd name="T71" fmla="*/ 12 h 83"/>
                <a:gd name="T72" fmla="*/ 29 w 29"/>
                <a:gd name="T73" fmla="*/ 58 h 83"/>
                <a:gd name="T74" fmla="*/ 23 w 29"/>
                <a:gd name="T75" fmla="*/ 63 h 83"/>
                <a:gd name="T76" fmla="*/ 23 w 29"/>
                <a:gd name="T77" fmla="*/ 54 h 83"/>
                <a:gd name="T78" fmla="*/ 22 w 29"/>
                <a:gd name="T79" fmla="*/ 76 h 83"/>
                <a:gd name="T80" fmla="*/ 22 w 29"/>
                <a:gd name="T81" fmla="*/ 78 h 83"/>
                <a:gd name="T82" fmla="*/ 2 w 29"/>
                <a:gd name="T83" fmla="*/ 83 h 83"/>
                <a:gd name="T84" fmla="*/ 22 w 29"/>
                <a:gd name="T85" fmla="*/ 57 h 83"/>
                <a:gd name="T86" fmla="*/ 22 w 29"/>
                <a:gd name="T87" fmla="*/ 58 h 83"/>
                <a:gd name="T88" fmla="*/ 22 w 29"/>
                <a:gd name="T89" fmla="*/ 63 h 83"/>
                <a:gd name="T90" fmla="*/ 22 w 29"/>
                <a:gd name="T91" fmla="*/ 71 h 83"/>
                <a:gd name="T92" fmla="*/ 22 w 29"/>
                <a:gd name="T93" fmla="*/ 72 h 83"/>
                <a:gd name="T94" fmla="*/ 22 w 29"/>
                <a:gd name="T95" fmla="*/ 72 h 83"/>
                <a:gd name="T96" fmla="*/ 17 w 29"/>
                <a:gd name="T97" fmla="*/ 82 h 83"/>
                <a:gd name="T98" fmla="*/ 22 w 29"/>
                <a:gd name="T99" fmla="*/ 54 h 83"/>
                <a:gd name="T100" fmla="*/ 22 w 29"/>
                <a:gd name="T101" fmla="*/ 68 h 83"/>
                <a:gd name="T102" fmla="*/ 29 w 29"/>
                <a:gd name="T103" fmla="*/ 1 h 83"/>
                <a:gd name="T104" fmla="*/ 1 w 29"/>
                <a:gd name="T105" fmla="*/ 5 h 83"/>
                <a:gd name="T106" fmla="*/ 7 w 29"/>
                <a:gd name="T107" fmla="*/ 5 h 83"/>
                <a:gd name="T108" fmla="*/ 9 w 29"/>
                <a:gd name="T109" fmla="*/ 5 h 83"/>
                <a:gd name="T110" fmla="*/ 10 w 29"/>
                <a:gd name="T111" fmla="*/ 5 h 83"/>
                <a:gd name="T112" fmla="*/ 12 w 29"/>
                <a:gd name="T113" fmla="*/ 5 h 83"/>
                <a:gd name="T114" fmla="*/ 1 w 29"/>
                <a:gd name="T115" fmla="*/ 7 h 83"/>
                <a:gd name="T116" fmla="*/ 1 w 29"/>
                <a:gd name="T117" fmla="*/ 8 h 83"/>
                <a:gd name="T118" fmla="*/ 1 w 29"/>
                <a:gd name="T119" fmla="*/ 21 h 83"/>
                <a:gd name="T120" fmla="*/ 1 w 29"/>
                <a:gd name="T121" fmla="*/ 39 h 83"/>
                <a:gd name="T122" fmla="*/ 1 w 29"/>
                <a:gd name="T123" fmla="*/ 58 h 83"/>
                <a:gd name="T124" fmla="*/ 1 w 29"/>
                <a:gd name="T125" fmla="*/ 7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83">
                  <a:moveTo>
                    <a:pt x="0" y="75"/>
                  </a:moveTo>
                  <a:cubicBezTo>
                    <a:pt x="0" y="75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0" y="80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1" y="83"/>
                    <a:pt x="2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10" y="83"/>
                    <a:pt x="16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5" y="80"/>
                    <a:pt x="27" y="77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55"/>
                    <a:pt x="29" y="36"/>
                    <a:pt x="29" y="17"/>
                  </a:cubicBezTo>
                  <a:cubicBezTo>
                    <a:pt x="29" y="11"/>
                    <a:pt x="29" y="6"/>
                    <a:pt x="29" y="1"/>
                  </a:cubicBezTo>
                  <a:cubicBezTo>
                    <a:pt x="29" y="1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1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3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0" y="26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0" y="39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6"/>
                    <a:pt x="0" y="51"/>
                    <a:pt x="0" y="55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1"/>
                    <a:pt x="0" y="61"/>
                  </a:cubicBezTo>
                  <a:cubicBezTo>
                    <a:pt x="0" y="61"/>
                    <a:pt x="0" y="62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0" y="64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0" y="69"/>
                    <a:pt x="0" y="70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lose/>
                  <a:moveTo>
                    <a:pt x="1" y="61"/>
                  </a:moveTo>
                  <a:cubicBezTo>
                    <a:pt x="8" y="53"/>
                    <a:pt x="15" y="46"/>
                    <a:pt x="22" y="39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15" y="48"/>
                    <a:pt x="8" y="55"/>
                    <a:pt x="1" y="62"/>
                  </a:cubicBezTo>
                  <a:cubicBezTo>
                    <a:pt x="1" y="62"/>
                    <a:pt x="1" y="61"/>
                    <a:pt x="1" y="61"/>
                  </a:cubicBezTo>
                  <a:close/>
                  <a:moveTo>
                    <a:pt x="17" y="5"/>
                  </a:moveTo>
                  <a:cubicBezTo>
                    <a:pt x="17" y="5"/>
                    <a:pt x="18" y="5"/>
                    <a:pt x="18" y="5"/>
                  </a:cubicBezTo>
                  <a:cubicBezTo>
                    <a:pt x="12" y="11"/>
                    <a:pt x="6" y="17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6" y="16"/>
                    <a:pt x="11" y="11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lose/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7" y="18"/>
                    <a:pt x="13" y="11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14" y="12"/>
                    <a:pt x="7" y="19"/>
                    <a:pt x="1" y="26"/>
                  </a:cubicBezTo>
                  <a:cubicBezTo>
                    <a:pt x="1" y="25"/>
                    <a:pt x="1" y="24"/>
                    <a:pt x="1" y="24"/>
                  </a:cubicBezTo>
                  <a:close/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8" y="20"/>
                    <a:pt x="15" y="13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6" y="13"/>
                    <a:pt x="8" y="21"/>
                    <a:pt x="1" y="28"/>
                  </a:cubicBezTo>
                  <a:cubicBezTo>
                    <a:pt x="1" y="28"/>
                    <a:pt x="1" y="27"/>
                    <a:pt x="1" y="26"/>
                  </a:cubicBezTo>
                  <a:close/>
                  <a:moveTo>
                    <a:pt x="1" y="34"/>
                  </a:moveTo>
                  <a:cubicBezTo>
                    <a:pt x="8" y="27"/>
                    <a:pt x="15" y="20"/>
                    <a:pt x="22" y="13"/>
                  </a:cubicBezTo>
                  <a:cubicBezTo>
                    <a:pt x="22" y="13"/>
                    <a:pt x="22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5" y="22"/>
                    <a:pt x="8" y="29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lose/>
                  <a:moveTo>
                    <a:pt x="1" y="29"/>
                  </a:moveTo>
                  <a:cubicBezTo>
                    <a:pt x="8" y="22"/>
                    <a:pt x="16" y="14"/>
                    <a:pt x="22" y="6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5" y="16"/>
                    <a:pt x="8" y="24"/>
                    <a:pt x="1" y="31"/>
                  </a:cubicBezTo>
                  <a:cubicBezTo>
                    <a:pt x="1" y="30"/>
                    <a:pt x="1" y="29"/>
                    <a:pt x="1" y="29"/>
                  </a:cubicBezTo>
                  <a:close/>
                  <a:moveTo>
                    <a:pt x="1" y="31"/>
                  </a:moveTo>
                  <a:cubicBezTo>
                    <a:pt x="8" y="24"/>
                    <a:pt x="15" y="17"/>
                    <a:pt x="22" y="9"/>
                  </a:cubicBezTo>
                  <a:cubicBezTo>
                    <a:pt x="22" y="10"/>
                    <a:pt x="22" y="11"/>
                    <a:pt x="22" y="12"/>
                  </a:cubicBezTo>
                  <a:cubicBezTo>
                    <a:pt x="15" y="19"/>
                    <a:pt x="8" y="26"/>
                    <a:pt x="1" y="33"/>
                  </a:cubicBezTo>
                  <a:cubicBezTo>
                    <a:pt x="1" y="33"/>
                    <a:pt x="1" y="32"/>
                    <a:pt x="1" y="31"/>
                  </a:cubicBezTo>
                  <a:close/>
                  <a:moveTo>
                    <a:pt x="1" y="36"/>
                  </a:moveTo>
                  <a:cubicBezTo>
                    <a:pt x="8" y="30"/>
                    <a:pt x="15" y="23"/>
                    <a:pt x="22" y="15"/>
                  </a:cubicBezTo>
                  <a:cubicBezTo>
                    <a:pt x="22" y="16"/>
                    <a:pt x="22" y="17"/>
                    <a:pt x="22" y="18"/>
                  </a:cubicBezTo>
                  <a:cubicBezTo>
                    <a:pt x="15" y="25"/>
                    <a:pt x="8" y="31"/>
                    <a:pt x="1" y="38"/>
                  </a:cubicBezTo>
                  <a:cubicBezTo>
                    <a:pt x="1" y="38"/>
                    <a:pt x="1" y="37"/>
                    <a:pt x="1" y="36"/>
                  </a:cubicBezTo>
                  <a:close/>
                  <a:moveTo>
                    <a:pt x="22" y="31"/>
                  </a:moveTo>
                  <a:cubicBezTo>
                    <a:pt x="15" y="38"/>
                    <a:pt x="8" y="45"/>
                    <a:pt x="1" y="52"/>
                  </a:cubicBezTo>
                  <a:cubicBezTo>
                    <a:pt x="1" y="52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8" y="44"/>
                    <a:pt x="15" y="37"/>
                    <a:pt x="22" y="30"/>
                  </a:cubicBezTo>
                  <a:cubicBezTo>
                    <a:pt x="22" y="30"/>
                    <a:pt x="22" y="30"/>
                    <a:pt x="22" y="31"/>
                  </a:cubicBezTo>
                  <a:close/>
                  <a:moveTo>
                    <a:pt x="22" y="29"/>
                  </a:moveTo>
                  <a:cubicBezTo>
                    <a:pt x="15" y="36"/>
                    <a:pt x="8" y="43"/>
                    <a:pt x="1" y="50"/>
                  </a:cubicBezTo>
                  <a:cubicBezTo>
                    <a:pt x="1" y="49"/>
                    <a:pt x="1" y="49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8" y="41"/>
                    <a:pt x="15" y="34"/>
                    <a:pt x="22" y="27"/>
                  </a:cubicBezTo>
                  <a:cubicBezTo>
                    <a:pt x="22" y="28"/>
                    <a:pt x="22" y="28"/>
                    <a:pt x="22" y="29"/>
                  </a:cubicBezTo>
                  <a:close/>
                  <a:moveTo>
                    <a:pt x="22" y="26"/>
                  </a:moveTo>
                  <a:cubicBezTo>
                    <a:pt x="15" y="34"/>
                    <a:pt x="8" y="41"/>
                    <a:pt x="1" y="48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8" y="39"/>
                    <a:pt x="15" y="32"/>
                    <a:pt x="22" y="25"/>
                  </a:cubicBezTo>
                  <a:cubicBezTo>
                    <a:pt x="22" y="25"/>
                    <a:pt x="22" y="26"/>
                    <a:pt x="22" y="26"/>
                  </a:cubicBezTo>
                  <a:close/>
                  <a:moveTo>
                    <a:pt x="22" y="22"/>
                  </a:moveTo>
                  <a:cubicBezTo>
                    <a:pt x="15" y="29"/>
                    <a:pt x="8" y="36"/>
                    <a:pt x="1" y="43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8" y="35"/>
                    <a:pt x="15" y="28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lose/>
                  <a:moveTo>
                    <a:pt x="1" y="44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8" y="37"/>
                    <a:pt x="15" y="30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15" y="31"/>
                    <a:pt x="8" y="38"/>
                    <a:pt x="1" y="46"/>
                  </a:cubicBezTo>
                  <a:cubicBezTo>
                    <a:pt x="1" y="45"/>
                    <a:pt x="1" y="44"/>
                    <a:pt x="1" y="44"/>
                  </a:cubicBezTo>
                  <a:close/>
                  <a:moveTo>
                    <a:pt x="1" y="53"/>
                  </a:moveTo>
                  <a:cubicBezTo>
                    <a:pt x="1" y="53"/>
                    <a:pt x="1" y="53"/>
                    <a:pt x="1" y="53"/>
                  </a:cubicBezTo>
                  <a:cubicBezTo>
                    <a:pt x="8" y="46"/>
                    <a:pt x="15" y="39"/>
                    <a:pt x="22" y="31"/>
                  </a:cubicBezTo>
                  <a:cubicBezTo>
                    <a:pt x="22" y="32"/>
                    <a:pt x="22" y="32"/>
                    <a:pt x="22" y="33"/>
                  </a:cubicBezTo>
                  <a:cubicBezTo>
                    <a:pt x="15" y="40"/>
                    <a:pt x="8" y="47"/>
                    <a:pt x="1" y="55"/>
                  </a:cubicBezTo>
                  <a:cubicBezTo>
                    <a:pt x="1" y="54"/>
                    <a:pt x="1" y="54"/>
                    <a:pt x="1" y="53"/>
                  </a:cubicBezTo>
                  <a:close/>
                  <a:moveTo>
                    <a:pt x="1" y="56"/>
                  </a:moveTo>
                  <a:cubicBezTo>
                    <a:pt x="8" y="48"/>
                    <a:pt x="15" y="41"/>
                    <a:pt x="22" y="33"/>
                  </a:cubicBezTo>
                  <a:cubicBezTo>
                    <a:pt x="22" y="34"/>
                    <a:pt x="22" y="35"/>
                    <a:pt x="22" y="36"/>
                  </a:cubicBezTo>
                  <a:cubicBezTo>
                    <a:pt x="15" y="43"/>
                    <a:pt x="8" y="50"/>
                    <a:pt x="1" y="57"/>
                  </a:cubicBezTo>
                  <a:cubicBezTo>
                    <a:pt x="1" y="57"/>
                    <a:pt x="1" y="56"/>
                    <a:pt x="1" y="56"/>
                  </a:cubicBezTo>
                  <a:close/>
                  <a:moveTo>
                    <a:pt x="1" y="65"/>
                  </a:moveTo>
                  <a:cubicBezTo>
                    <a:pt x="8" y="58"/>
                    <a:pt x="15" y="51"/>
                    <a:pt x="22" y="44"/>
                  </a:cubicBezTo>
                  <a:cubicBezTo>
                    <a:pt x="22" y="44"/>
                    <a:pt x="22" y="45"/>
                    <a:pt x="22" y="45"/>
                  </a:cubicBezTo>
                  <a:cubicBezTo>
                    <a:pt x="15" y="53"/>
                    <a:pt x="8" y="60"/>
                    <a:pt x="1" y="67"/>
                  </a:cubicBezTo>
                  <a:cubicBezTo>
                    <a:pt x="1" y="66"/>
                    <a:pt x="1" y="66"/>
                    <a:pt x="1" y="65"/>
                  </a:cubicBezTo>
                  <a:close/>
                  <a:moveTo>
                    <a:pt x="1" y="63"/>
                  </a:moveTo>
                  <a:cubicBezTo>
                    <a:pt x="8" y="56"/>
                    <a:pt x="15" y="49"/>
                    <a:pt x="22" y="41"/>
                  </a:cubicBezTo>
                  <a:cubicBezTo>
                    <a:pt x="22" y="42"/>
                    <a:pt x="22" y="43"/>
                    <a:pt x="22" y="43"/>
                  </a:cubicBezTo>
                  <a:cubicBezTo>
                    <a:pt x="15" y="50"/>
                    <a:pt x="8" y="57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lose/>
                  <a:moveTo>
                    <a:pt x="1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8" y="60"/>
                    <a:pt x="15" y="53"/>
                    <a:pt x="22" y="46"/>
                  </a:cubicBezTo>
                  <a:cubicBezTo>
                    <a:pt x="22" y="47"/>
                    <a:pt x="22" y="47"/>
                    <a:pt x="22" y="48"/>
                  </a:cubicBezTo>
                  <a:cubicBezTo>
                    <a:pt x="15" y="55"/>
                    <a:pt x="8" y="62"/>
                    <a:pt x="1" y="69"/>
                  </a:cubicBezTo>
                  <a:cubicBezTo>
                    <a:pt x="1" y="68"/>
                    <a:pt x="1" y="68"/>
                    <a:pt x="1" y="67"/>
                  </a:cubicBezTo>
                  <a:close/>
                  <a:moveTo>
                    <a:pt x="23" y="50"/>
                  </a:moveTo>
                  <a:cubicBezTo>
                    <a:pt x="23" y="49"/>
                    <a:pt x="23" y="49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7"/>
                    <a:pt x="23" y="46"/>
                    <a:pt x="23" y="46"/>
                  </a:cubicBezTo>
                  <a:cubicBezTo>
                    <a:pt x="23" y="46"/>
                    <a:pt x="23" y="46"/>
                    <a:pt x="23" y="45"/>
                  </a:cubicBezTo>
                  <a:cubicBezTo>
                    <a:pt x="23" y="44"/>
                    <a:pt x="23" y="42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0"/>
                  </a:cubicBezTo>
                  <a:cubicBezTo>
                    <a:pt x="23" y="40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7"/>
                    <a:pt x="23" y="37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1"/>
                    <a:pt x="23" y="30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8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3" y="16"/>
                    <a:pt x="23" y="14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0"/>
                    <a:pt x="23" y="7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4"/>
                    <a:pt x="27" y="2"/>
                    <a:pt x="29" y="1"/>
                  </a:cubicBezTo>
                  <a:cubicBezTo>
                    <a:pt x="29" y="20"/>
                    <a:pt x="29" y="39"/>
                    <a:pt x="29" y="58"/>
                  </a:cubicBezTo>
                  <a:cubicBezTo>
                    <a:pt x="29" y="64"/>
                    <a:pt x="29" y="69"/>
                    <a:pt x="29" y="75"/>
                  </a:cubicBezTo>
                  <a:cubicBezTo>
                    <a:pt x="27" y="77"/>
                    <a:pt x="25" y="80"/>
                    <a:pt x="23" y="82"/>
                  </a:cubicBezTo>
                  <a:cubicBezTo>
                    <a:pt x="23" y="77"/>
                    <a:pt x="23" y="71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5"/>
                    <a:pt x="23" y="64"/>
                    <a:pt x="23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2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0"/>
                    <a:pt x="23" y="60"/>
                  </a:cubicBezTo>
                  <a:cubicBezTo>
                    <a:pt x="23" y="58"/>
                    <a:pt x="23" y="57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4"/>
                    <a:pt x="23" y="54"/>
                  </a:cubicBezTo>
                  <a:cubicBezTo>
                    <a:pt x="23" y="54"/>
                    <a:pt x="23" y="53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lose/>
                  <a:moveTo>
                    <a:pt x="22" y="76"/>
                  </a:moveTo>
                  <a:cubicBezTo>
                    <a:pt x="20" y="78"/>
                    <a:pt x="17" y="80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4" y="83"/>
                    <a:pt x="13" y="83"/>
                    <a:pt x="13" y="83"/>
                  </a:cubicBezTo>
                  <a:cubicBezTo>
                    <a:pt x="16" y="80"/>
                    <a:pt x="19" y="77"/>
                    <a:pt x="22" y="74"/>
                  </a:cubicBezTo>
                  <a:cubicBezTo>
                    <a:pt x="22" y="75"/>
                    <a:pt x="22" y="76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0" y="79"/>
                    <a:pt x="19" y="81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6" y="82"/>
                    <a:pt x="16" y="82"/>
                    <a:pt x="15" y="82"/>
                  </a:cubicBezTo>
                  <a:cubicBezTo>
                    <a:pt x="18" y="80"/>
                    <a:pt x="20" y="78"/>
                    <a:pt x="22" y="76"/>
                  </a:cubicBezTo>
                  <a:cubicBezTo>
                    <a:pt x="23" y="76"/>
                    <a:pt x="22" y="76"/>
                    <a:pt x="22" y="76"/>
                  </a:cubicBezTo>
                  <a:close/>
                  <a:moveTo>
                    <a:pt x="2" y="83"/>
                  </a:moveTo>
                  <a:cubicBezTo>
                    <a:pt x="9" y="76"/>
                    <a:pt x="16" y="70"/>
                    <a:pt x="22" y="63"/>
                  </a:cubicBezTo>
                  <a:cubicBezTo>
                    <a:pt x="22" y="64"/>
                    <a:pt x="22" y="65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16" y="72"/>
                    <a:pt x="10" y="77"/>
                    <a:pt x="4" y="83"/>
                  </a:cubicBezTo>
                  <a:cubicBezTo>
                    <a:pt x="3" y="83"/>
                    <a:pt x="3" y="83"/>
                    <a:pt x="2" y="83"/>
                  </a:cubicBezTo>
                  <a:close/>
                  <a:moveTo>
                    <a:pt x="22" y="57"/>
                  </a:moveTo>
                  <a:cubicBezTo>
                    <a:pt x="15" y="65"/>
                    <a:pt x="8" y="72"/>
                    <a:pt x="1" y="79"/>
                  </a:cubicBezTo>
                  <a:cubicBezTo>
                    <a:pt x="1" y="78"/>
                    <a:pt x="1" y="77"/>
                    <a:pt x="1" y="77"/>
                  </a:cubicBezTo>
                  <a:cubicBezTo>
                    <a:pt x="8" y="70"/>
                    <a:pt x="15" y="62"/>
                    <a:pt x="22" y="55"/>
                  </a:cubicBezTo>
                  <a:cubicBezTo>
                    <a:pt x="22" y="56"/>
                    <a:pt x="22" y="57"/>
                    <a:pt x="22" y="57"/>
                  </a:cubicBezTo>
                  <a:close/>
                  <a:moveTo>
                    <a:pt x="1" y="80"/>
                  </a:moveTo>
                  <a:cubicBezTo>
                    <a:pt x="8" y="72"/>
                    <a:pt x="15" y="65"/>
                    <a:pt x="22" y="58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15" y="67"/>
                    <a:pt x="8" y="74"/>
                    <a:pt x="1" y="81"/>
                  </a:cubicBezTo>
                  <a:cubicBezTo>
                    <a:pt x="1" y="81"/>
                    <a:pt x="1" y="80"/>
                    <a:pt x="1" y="80"/>
                  </a:cubicBezTo>
                  <a:close/>
                  <a:moveTo>
                    <a:pt x="1" y="82"/>
                  </a:moveTo>
                  <a:cubicBezTo>
                    <a:pt x="8" y="75"/>
                    <a:pt x="15" y="68"/>
                    <a:pt x="22" y="61"/>
                  </a:cubicBezTo>
                  <a:cubicBezTo>
                    <a:pt x="22" y="62"/>
                    <a:pt x="22" y="62"/>
                    <a:pt x="22" y="63"/>
                  </a:cubicBezTo>
                  <a:cubicBezTo>
                    <a:pt x="16" y="69"/>
                    <a:pt x="9" y="76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1" y="82"/>
                    <a:pt x="1" y="82"/>
                  </a:cubicBezTo>
                  <a:close/>
                  <a:moveTo>
                    <a:pt x="22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18" y="75"/>
                    <a:pt x="14" y="79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7" y="83"/>
                  </a:cubicBezTo>
                  <a:cubicBezTo>
                    <a:pt x="12" y="78"/>
                    <a:pt x="17" y="74"/>
                    <a:pt x="22" y="69"/>
                  </a:cubicBezTo>
                  <a:cubicBezTo>
                    <a:pt x="22" y="70"/>
                    <a:pt x="22" y="71"/>
                    <a:pt x="22" y="71"/>
                  </a:cubicBezTo>
                  <a:close/>
                  <a:moveTo>
                    <a:pt x="22" y="72"/>
                  </a:moveTo>
                  <a:cubicBezTo>
                    <a:pt x="22" y="73"/>
                    <a:pt x="22" y="73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19" y="77"/>
                    <a:pt x="16" y="80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1" y="83"/>
                    <a:pt x="11" y="83"/>
                    <a:pt x="10" y="83"/>
                  </a:cubicBezTo>
                  <a:cubicBezTo>
                    <a:pt x="14" y="79"/>
                    <a:pt x="18" y="76"/>
                    <a:pt x="22" y="72"/>
                  </a:cubicBezTo>
                  <a:close/>
                  <a:moveTo>
                    <a:pt x="22" y="78"/>
                  </a:moveTo>
                  <a:cubicBezTo>
                    <a:pt x="22" y="78"/>
                    <a:pt x="22" y="79"/>
                    <a:pt x="22" y="79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1" y="80"/>
                    <a:pt x="20" y="81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19" y="81"/>
                    <a:pt x="21" y="79"/>
                    <a:pt x="22" y="78"/>
                  </a:cubicBezTo>
                  <a:close/>
                  <a:moveTo>
                    <a:pt x="22" y="80"/>
                  </a:moveTo>
                  <a:cubicBezTo>
                    <a:pt x="22" y="81"/>
                    <a:pt x="22" y="81"/>
                    <a:pt x="22" y="82"/>
                  </a:cubicBezTo>
                  <a:cubicBezTo>
                    <a:pt x="22" y="82"/>
                    <a:pt x="21" y="82"/>
                    <a:pt x="20" y="82"/>
                  </a:cubicBezTo>
                  <a:cubicBezTo>
                    <a:pt x="21" y="81"/>
                    <a:pt x="22" y="81"/>
                    <a:pt x="22" y="80"/>
                  </a:cubicBezTo>
                  <a:close/>
                  <a:moveTo>
                    <a:pt x="22" y="54"/>
                  </a:moveTo>
                  <a:cubicBezTo>
                    <a:pt x="15" y="62"/>
                    <a:pt x="8" y="69"/>
                    <a:pt x="1" y="76"/>
                  </a:cubicBezTo>
                  <a:cubicBezTo>
                    <a:pt x="1" y="75"/>
                    <a:pt x="1" y="75"/>
                    <a:pt x="1" y="74"/>
                  </a:cubicBezTo>
                  <a:cubicBezTo>
                    <a:pt x="8" y="67"/>
                    <a:pt x="15" y="60"/>
                    <a:pt x="22" y="53"/>
                  </a:cubicBezTo>
                  <a:cubicBezTo>
                    <a:pt x="22" y="53"/>
                    <a:pt x="22" y="54"/>
                    <a:pt x="22" y="54"/>
                  </a:cubicBezTo>
                  <a:close/>
                  <a:moveTo>
                    <a:pt x="22" y="66"/>
                  </a:moveTo>
                  <a:cubicBezTo>
                    <a:pt x="22" y="67"/>
                    <a:pt x="22" y="68"/>
                    <a:pt x="22" y="68"/>
                  </a:cubicBezTo>
                  <a:cubicBezTo>
                    <a:pt x="22" y="68"/>
                    <a:pt x="22" y="68"/>
                    <a:pt x="22" y="69"/>
                  </a:cubicBezTo>
                  <a:cubicBezTo>
                    <a:pt x="17" y="73"/>
                    <a:pt x="12" y="78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6" y="83"/>
                    <a:pt x="5" y="83"/>
                    <a:pt x="4" y="83"/>
                  </a:cubicBezTo>
                  <a:cubicBezTo>
                    <a:pt x="10" y="77"/>
                    <a:pt x="16" y="72"/>
                    <a:pt x="22" y="66"/>
                  </a:cubicBezTo>
                  <a:close/>
                  <a:moveTo>
                    <a:pt x="29" y="1"/>
                  </a:moveTo>
                  <a:cubicBezTo>
                    <a:pt x="27" y="2"/>
                    <a:pt x="25" y="3"/>
                    <a:pt x="23" y="5"/>
                  </a:cubicBezTo>
                  <a:cubicBezTo>
                    <a:pt x="17" y="5"/>
                    <a:pt x="11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4" y="1"/>
                    <a:pt x="21" y="1"/>
                    <a:pt x="29" y="1"/>
                  </a:cubicBezTo>
                  <a:close/>
                  <a:moveTo>
                    <a:pt x="1" y="9"/>
                  </a:moveTo>
                  <a:cubicBezTo>
                    <a:pt x="2" y="8"/>
                    <a:pt x="4" y="7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5" y="7"/>
                    <a:pt x="3" y="9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lose/>
                  <a:moveTo>
                    <a:pt x="1" y="12"/>
                  </a:moveTo>
                  <a:cubicBezTo>
                    <a:pt x="3" y="9"/>
                    <a:pt x="5" y="7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6" y="8"/>
                    <a:pt x="3" y="11"/>
                    <a:pt x="1" y="14"/>
                  </a:cubicBezTo>
                  <a:cubicBezTo>
                    <a:pt x="1" y="13"/>
                    <a:pt x="1" y="12"/>
                    <a:pt x="1" y="12"/>
                  </a:cubicBezTo>
                  <a:close/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4" y="11"/>
                    <a:pt x="7" y="8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8" y="9"/>
                    <a:pt x="4" y="12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  <a:moveTo>
                    <a:pt x="1" y="16"/>
                  </a:moveTo>
                  <a:cubicBezTo>
                    <a:pt x="4" y="13"/>
                    <a:pt x="8" y="9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9" y="10"/>
                    <a:pt x="5" y="14"/>
                    <a:pt x="1" y="18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1" y="5"/>
                  </a:moveTo>
                  <a:cubicBezTo>
                    <a:pt x="1" y="5"/>
                    <a:pt x="2" y="5"/>
                    <a:pt x="3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lose/>
                  <a:moveTo>
                    <a:pt x="1" y="8"/>
                  </a:moveTo>
                  <a:cubicBezTo>
                    <a:pt x="1" y="7"/>
                    <a:pt x="2" y="6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6"/>
                    <a:pt x="2" y="8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5" y="14"/>
                    <a:pt x="10" y="10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1" y="10"/>
                    <a:pt x="6" y="15"/>
                    <a:pt x="1" y="21"/>
                  </a:cubicBezTo>
                  <a:cubicBezTo>
                    <a:pt x="1" y="20"/>
                    <a:pt x="1" y="19"/>
                    <a:pt x="1" y="19"/>
                  </a:cubicBezTo>
                  <a:close/>
                  <a:moveTo>
                    <a:pt x="1" y="39"/>
                  </a:moveTo>
                  <a:cubicBezTo>
                    <a:pt x="8" y="32"/>
                    <a:pt x="15" y="25"/>
                    <a:pt x="22" y="18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15" y="27"/>
                    <a:pt x="8" y="34"/>
                    <a:pt x="1" y="41"/>
                  </a:cubicBezTo>
                  <a:cubicBezTo>
                    <a:pt x="1" y="40"/>
                    <a:pt x="1" y="39"/>
                    <a:pt x="1" y="39"/>
                  </a:cubicBezTo>
                  <a:close/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8" y="51"/>
                    <a:pt x="15" y="43"/>
                    <a:pt x="22" y="36"/>
                  </a:cubicBezTo>
                  <a:cubicBezTo>
                    <a:pt x="22" y="37"/>
                    <a:pt x="22" y="38"/>
                    <a:pt x="22" y="38"/>
                  </a:cubicBezTo>
                  <a:cubicBezTo>
                    <a:pt x="15" y="46"/>
                    <a:pt x="8" y="53"/>
                    <a:pt x="1" y="60"/>
                  </a:cubicBezTo>
                  <a:cubicBezTo>
                    <a:pt x="1" y="59"/>
                    <a:pt x="1" y="59"/>
                    <a:pt x="1" y="58"/>
                  </a:cubicBezTo>
                  <a:close/>
                  <a:moveTo>
                    <a:pt x="1" y="70"/>
                  </a:moveTo>
                  <a:cubicBezTo>
                    <a:pt x="8" y="63"/>
                    <a:pt x="15" y="56"/>
                    <a:pt x="22" y="49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15" y="57"/>
                    <a:pt x="8" y="64"/>
                    <a:pt x="1" y="71"/>
                  </a:cubicBezTo>
                  <a:cubicBezTo>
                    <a:pt x="1" y="71"/>
                    <a:pt x="1" y="70"/>
                    <a:pt x="1" y="70"/>
                  </a:cubicBezTo>
                  <a:close/>
                  <a:moveTo>
                    <a:pt x="1" y="72"/>
                  </a:moveTo>
                  <a:cubicBezTo>
                    <a:pt x="8" y="65"/>
                    <a:pt x="15" y="58"/>
                    <a:pt x="22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15" y="59"/>
                    <a:pt x="8" y="66"/>
                    <a:pt x="1" y="74"/>
                  </a:cubicBezTo>
                  <a:cubicBezTo>
                    <a:pt x="1" y="73"/>
                    <a:pt x="1" y="73"/>
                    <a:pt x="1" y="7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114"/>
            <p:cNvSpPr>
              <a:spLocks noEditPoints="1"/>
            </p:cNvSpPr>
            <p:nvPr/>
          </p:nvSpPr>
          <p:spPr bwMode="auto">
            <a:xfrm>
              <a:off x="7049187" y="4988701"/>
              <a:ext cx="151744" cy="73129"/>
            </a:xfrm>
            <a:custGeom>
              <a:avLst/>
              <a:gdLst>
                <a:gd name="T0" fmla="*/ 0 w 35"/>
                <a:gd name="T1" fmla="*/ 2 h 17"/>
                <a:gd name="T2" fmla="*/ 0 w 35"/>
                <a:gd name="T3" fmla="*/ 2 h 17"/>
                <a:gd name="T4" fmla="*/ 0 w 35"/>
                <a:gd name="T5" fmla="*/ 17 h 17"/>
                <a:gd name="T6" fmla="*/ 1 w 35"/>
                <a:gd name="T7" fmla="*/ 17 h 17"/>
                <a:gd name="T8" fmla="*/ 1 w 35"/>
                <a:gd name="T9" fmla="*/ 2 h 17"/>
                <a:gd name="T10" fmla="*/ 32 w 35"/>
                <a:gd name="T11" fmla="*/ 2 h 17"/>
                <a:gd name="T12" fmla="*/ 32 w 35"/>
                <a:gd name="T13" fmla="*/ 2 h 17"/>
                <a:gd name="T14" fmla="*/ 32 w 35"/>
                <a:gd name="T15" fmla="*/ 2 h 17"/>
                <a:gd name="T16" fmla="*/ 32 w 35"/>
                <a:gd name="T17" fmla="*/ 2 h 17"/>
                <a:gd name="T18" fmla="*/ 32 w 35"/>
                <a:gd name="T19" fmla="*/ 2 h 17"/>
                <a:gd name="T20" fmla="*/ 32 w 35"/>
                <a:gd name="T21" fmla="*/ 17 h 17"/>
                <a:gd name="T22" fmla="*/ 0 w 35"/>
                <a:gd name="T23" fmla="*/ 17 h 17"/>
                <a:gd name="T24" fmla="*/ 0 w 35"/>
                <a:gd name="T25" fmla="*/ 17 h 17"/>
                <a:gd name="T26" fmla="*/ 32 w 35"/>
                <a:gd name="T27" fmla="*/ 17 h 17"/>
                <a:gd name="T28" fmla="*/ 32 w 35"/>
                <a:gd name="T29" fmla="*/ 17 h 17"/>
                <a:gd name="T30" fmla="*/ 33 w 35"/>
                <a:gd name="T31" fmla="*/ 17 h 17"/>
                <a:gd name="T32" fmla="*/ 33 w 35"/>
                <a:gd name="T33" fmla="*/ 17 h 17"/>
                <a:gd name="T34" fmla="*/ 33 w 35"/>
                <a:gd name="T35" fmla="*/ 17 h 17"/>
                <a:gd name="T36" fmla="*/ 35 w 35"/>
                <a:gd name="T37" fmla="*/ 16 h 17"/>
                <a:gd name="T38" fmla="*/ 35 w 35"/>
                <a:gd name="T39" fmla="*/ 15 h 17"/>
                <a:gd name="T40" fmla="*/ 35 w 35"/>
                <a:gd name="T41" fmla="*/ 15 h 17"/>
                <a:gd name="T42" fmla="*/ 35 w 35"/>
                <a:gd name="T43" fmla="*/ 1 h 17"/>
                <a:gd name="T44" fmla="*/ 35 w 35"/>
                <a:gd name="T45" fmla="*/ 1 h 17"/>
                <a:gd name="T46" fmla="*/ 34 w 35"/>
                <a:gd name="T47" fmla="*/ 0 h 17"/>
                <a:gd name="T48" fmla="*/ 34 w 35"/>
                <a:gd name="T49" fmla="*/ 0 h 17"/>
                <a:gd name="T50" fmla="*/ 4 w 35"/>
                <a:gd name="T51" fmla="*/ 0 h 17"/>
                <a:gd name="T52" fmla="*/ 4 w 35"/>
                <a:gd name="T53" fmla="*/ 0 h 17"/>
                <a:gd name="T54" fmla="*/ 0 w 35"/>
                <a:gd name="T55" fmla="*/ 2 h 17"/>
                <a:gd name="T56" fmla="*/ 0 w 35"/>
                <a:gd name="T57" fmla="*/ 2 h 17"/>
                <a:gd name="T58" fmla="*/ 0 w 35"/>
                <a:gd name="T59" fmla="*/ 2 h 17"/>
                <a:gd name="T60" fmla="*/ 34 w 35"/>
                <a:gd name="T61" fmla="*/ 15 h 17"/>
                <a:gd name="T62" fmla="*/ 33 w 35"/>
                <a:gd name="T63" fmla="*/ 17 h 17"/>
                <a:gd name="T64" fmla="*/ 32 w 35"/>
                <a:gd name="T65" fmla="*/ 2 h 17"/>
                <a:gd name="T66" fmla="*/ 32 w 35"/>
                <a:gd name="T67" fmla="*/ 2 h 17"/>
                <a:gd name="T68" fmla="*/ 32 w 35"/>
                <a:gd name="T69" fmla="*/ 2 h 17"/>
                <a:gd name="T70" fmla="*/ 34 w 35"/>
                <a:gd name="T71" fmla="*/ 1 h 17"/>
                <a:gd name="T72" fmla="*/ 34 w 35"/>
                <a:gd name="T73" fmla="*/ 15 h 17"/>
                <a:gd name="T74" fmla="*/ 34 w 35"/>
                <a:gd name="T75" fmla="*/ 15 h 17"/>
                <a:gd name="T76" fmla="*/ 4 w 35"/>
                <a:gd name="T77" fmla="*/ 1 h 17"/>
                <a:gd name="T78" fmla="*/ 4 w 35"/>
                <a:gd name="T79" fmla="*/ 1 h 17"/>
                <a:gd name="T80" fmla="*/ 34 w 35"/>
                <a:gd name="T81" fmla="*/ 1 h 17"/>
                <a:gd name="T82" fmla="*/ 32 w 35"/>
                <a:gd name="T83" fmla="*/ 2 h 17"/>
                <a:gd name="T84" fmla="*/ 1 w 35"/>
                <a:gd name="T85" fmla="*/ 2 h 17"/>
                <a:gd name="T86" fmla="*/ 4 w 35"/>
                <a:gd name="T8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2" y="12"/>
                    <a:pt x="3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4" y="16"/>
                    <a:pt x="35" y="16"/>
                  </a:cubicBezTo>
                  <a:cubicBezTo>
                    <a:pt x="35" y="16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34" y="15"/>
                  </a:moveTo>
                  <a:cubicBezTo>
                    <a:pt x="34" y="16"/>
                    <a:pt x="33" y="16"/>
                    <a:pt x="33" y="17"/>
                  </a:cubicBezTo>
                  <a:cubicBezTo>
                    <a:pt x="33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4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2"/>
                    <a:pt x="3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9115"/>
            <p:cNvSpPr>
              <a:spLocks noEditPoints="1"/>
            </p:cNvSpPr>
            <p:nvPr/>
          </p:nvSpPr>
          <p:spPr bwMode="auto">
            <a:xfrm>
              <a:off x="7049187" y="5087426"/>
              <a:ext cx="151744" cy="74958"/>
            </a:xfrm>
            <a:custGeom>
              <a:avLst/>
              <a:gdLst>
                <a:gd name="T0" fmla="*/ 0 w 35"/>
                <a:gd name="T1" fmla="*/ 2 h 17"/>
                <a:gd name="T2" fmla="*/ 1 w 35"/>
                <a:gd name="T3" fmla="*/ 16 h 17"/>
                <a:gd name="T4" fmla="*/ 1 w 35"/>
                <a:gd name="T5" fmla="*/ 14 h 17"/>
                <a:gd name="T6" fmla="*/ 11 w 35"/>
                <a:gd name="T7" fmla="*/ 2 h 17"/>
                <a:gd name="T8" fmla="*/ 4 w 35"/>
                <a:gd name="T9" fmla="*/ 16 h 17"/>
                <a:gd name="T10" fmla="*/ 4 w 35"/>
                <a:gd name="T11" fmla="*/ 17 h 17"/>
                <a:gd name="T12" fmla="*/ 0 w 35"/>
                <a:gd name="T13" fmla="*/ 17 h 17"/>
                <a:gd name="T14" fmla="*/ 13 w 35"/>
                <a:gd name="T15" fmla="*/ 17 h 17"/>
                <a:gd name="T16" fmla="*/ 32 w 35"/>
                <a:gd name="T17" fmla="*/ 17 h 17"/>
                <a:gd name="T18" fmla="*/ 33 w 35"/>
                <a:gd name="T19" fmla="*/ 17 h 17"/>
                <a:gd name="T20" fmla="*/ 33 w 35"/>
                <a:gd name="T21" fmla="*/ 17 h 17"/>
                <a:gd name="T22" fmla="*/ 35 w 35"/>
                <a:gd name="T23" fmla="*/ 15 h 17"/>
                <a:gd name="T24" fmla="*/ 35 w 35"/>
                <a:gd name="T25" fmla="*/ 0 h 17"/>
                <a:gd name="T26" fmla="*/ 34 w 35"/>
                <a:gd name="T27" fmla="*/ 0 h 17"/>
                <a:gd name="T28" fmla="*/ 4 w 35"/>
                <a:gd name="T29" fmla="*/ 0 h 17"/>
                <a:gd name="T30" fmla="*/ 0 w 35"/>
                <a:gd name="T31" fmla="*/ 1 h 17"/>
                <a:gd name="T32" fmla="*/ 0 w 35"/>
                <a:gd name="T33" fmla="*/ 2 h 17"/>
                <a:gd name="T34" fmla="*/ 1 w 35"/>
                <a:gd name="T35" fmla="*/ 10 h 17"/>
                <a:gd name="T36" fmla="*/ 7 w 35"/>
                <a:gd name="T37" fmla="*/ 2 h 17"/>
                <a:gd name="T38" fmla="*/ 1 w 35"/>
                <a:gd name="T39" fmla="*/ 14 h 17"/>
                <a:gd name="T40" fmla="*/ 9 w 35"/>
                <a:gd name="T41" fmla="*/ 17 h 17"/>
                <a:gd name="T42" fmla="*/ 16 w 35"/>
                <a:gd name="T43" fmla="*/ 2 h 17"/>
                <a:gd name="T44" fmla="*/ 27 w 35"/>
                <a:gd name="T45" fmla="*/ 17 h 17"/>
                <a:gd name="T46" fmla="*/ 32 w 35"/>
                <a:gd name="T47" fmla="*/ 10 h 17"/>
                <a:gd name="T48" fmla="*/ 23 w 35"/>
                <a:gd name="T49" fmla="*/ 17 h 17"/>
                <a:gd name="T50" fmla="*/ 32 w 35"/>
                <a:gd name="T51" fmla="*/ 4 h 17"/>
                <a:gd name="T52" fmla="*/ 14 w 35"/>
                <a:gd name="T53" fmla="*/ 17 h 17"/>
                <a:gd name="T54" fmla="*/ 24 w 35"/>
                <a:gd name="T55" fmla="*/ 2 h 17"/>
                <a:gd name="T56" fmla="*/ 9 w 35"/>
                <a:gd name="T57" fmla="*/ 17 h 17"/>
                <a:gd name="T58" fmla="*/ 29 w 35"/>
                <a:gd name="T59" fmla="*/ 2 h 17"/>
                <a:gd name="T60" fmla="*/ 19 w 35"/>
                <a:gd name="T61" fmla="*/ 16 h 17"/>
                <a:gd name="T62" fmla="*/ 32 w 35"/>
                <a:gd name="T63" fmla="*/ 2 h 17"/>
                <a:gd name="T64" fmla="*/ 32 w 35"/>
                <a:gd name="T65" fmla="*/ 2 h 17"/>
                <a:gd name="T66" fmla="*/ 32 w 35"/>
                <a:gd name="T67" fmla="*/ 2 h 17"/>
                <a:gd name="T68" fmla="*/ 27 w 35"/>
                <a:gd name="T69" fmla="*/ 17 h 17"/>
                <a:gd name="T70" fmla="*/ 33 w 35"/>
                <a:gd name="T71" fmla="*/ 16 h 17"/>
                <a:gd name="T72" fmla="*/ 32 w 35"/>
                <a:gd name="T73" fmla="*/ 2 h 17"/>
                <a:gd name="T74" fmla="*/ 34 w 35"/>
                <a:gd name="T75" fmla="*/ 1 h 17"/>
                <a:gd name="T76" fmla="*/ 34 w 35"/>
                <a:gd name="T77" fmla="*/ 15 h 17"/>
                <a:gd name="T78" fmla="*/ 4 w 35"/>
                <a:gd name="T79" fmla="*/ 0 h 17"/>
                <a:gd name="T80" fmla="*/ 32 w 35"/>
                <a:gd name="T81" fmla="*/ 1 h 17"/>
                <a:gd name="T82" fmla="*/ 29 w 35"/>
                <a:gd name="T83" fmla="*/ 1 h 17"/>
                <a:gd name="T84" fmla="*/ 19 w 35"/>
                <a:gd name="T85" fmla="*/ 1 h 17"/>
                <a:gd name="T86" fmla="*/ 15 w 35"/>
                <a:gd name="T87" fmla="*/ 1 h 17"/>
                <a:gd name="T88" fmla="*/ 4 w 35"/>
                <a:gd name="T89" fmla="*/ 0 h 17"/>
                <a:gd name="T90" fmla="*/ 7 w 35"/>
                <a:gd name="T91" fmla="*/ 2 h 17"/>
                <a:gd name="T92" fmla="*/ 1 w 35"/>
                <a:gd name="T93" fmla="*/ 6 h 17"/>
                <a:gd name="T94" fmla="*/ 4 w 35"/>
                <a:gd name="T95" fmla="*/ 2 h 17"/>
                <a:gd name="T96" fmla="*/ 1 w 35"/>
                <a:gd name="T9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0"/>
                    <a:pt x="8" y="6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7"/>
                    <a:pt x="8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1" y="14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3" y="7"/>
                    <a:pt x="5" y="5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6"/>
                    <a:pt x="4" y="10"/>
                    <a:pt x="1" y="14"/>
                  </a:cubicBezTo>
                  <a:close/>
                  <a:moveTo>
                    <a:pt x="19" y="2"/>
                  </a:moveTo>
                  <a:cubicBezTo>
                    <a:pt x="16" y="7"/>
                    <a:pt x="12" y="12"/>
                    <a:pt x="9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2"/>
                    <a:pt x="12" y="7"/>
                    <a:pt x="16" y="2"/>
                  </a:cubicBezTo>
                  <a:lnTo>
                    <a:pt x="19" y="2"/>
                  </a:lnTo>
                  <a:close/>
                  <a:moveTo>
                    <a:pt x="27" y="17"/>
                  </a:moveTo>
                  <a:cubicBezTo>
                    <a:pt x="29" y="14"/>
                    <a:pt x="30" y="12"/>
                    <a:pt x="32" y="10"/>
                  </a:cubicBezTo>
                  <a:cubicBezTo>
                    <a:pt x="32" y="10"/>
                    <a:pt x="32" y="9"/>
                    <a:pt x="32" y="10"/>
                  </a:cubicBezTo>
                  <a:cubicBezTo>
                    <a:pt x="30" y="12"/>
                    <a:pt x="28" y="14"/>
                    <a:pt x="27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6" y="12"/>
                    <a:pt x="29" y="8"/>
                    <a:pt x="32" y="4"/>
                  </a:cubicBezTo>
                  <a:cubicBezTo>
                    <a:pt x="32" y="4"/>
                    <a:pt x="32" y="3"/>
                    <a:pt x="32" y="4"/>
                  </a:cubicBezTo>
                  <a:cubicBezTo>
                    <a:pt x="29" y="8"/>
                    <a:pt x="26" y="12"/>
                    <a:pt x="2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1" y="7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7"/>
                    <a:pt x="17" y="12"/>
                    <a:pt x="13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3" y="12"/>
                    <a:pt x="16" y="7"/>
                    <a:pt x="2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5" y="7"/>
                    <a:pt x="22" y="11"/>
                    <a:pt x="18" y="16"/>
                  </a:cubicBezTo>
                  <a:cubicBezTo>
                    <a:pt x="18" y="16"/>
                    <a:pt x="19" y="17"/>
                    <a:pt x="19" y="16"/>
                  </a:cubicBezTo>
                  <a:cubicBezTo>
                    <a:pt x="22" y="11"/>
                    <a:pt x="26" y="7"/>
                    <a:pt x="29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2" y="12"/>
                    <a:pt x="32" y="17"/>
                  </a:cubicBezTo>
                  <a:lnTo>
                    <a:pt x="27" y="17"/>
                  </a:lnTo>
                  <a:close/>
                  <a:moveTo>
                    <a:pt x="34" y="15"/>
                  </a:moveTo>
                  <a:cubicBezTo>
                    <a:pt x="34" y="15"/>
                    <a:pt x="33" y="16"/>
                    <a:pt x="33" y="16"/>
                  </a:cubicBezTo>
                  <a:cubicBezTo>
                    <a:pt x="33" y="11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7"/>
                    <a:pt x="1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9116"/>
            <p:cNvSpPr>
              <a:spLocks noEditPoints="1"/>
            </p:cNvSpPr>
            <p:nvPr/>
          </p:nvSpPr>
          <p:spPr bwMode="auto">
            <a:xfrm>
              <a:off x="7049187" y="5378115"/>
              <a:ext cx="151744" cy="78615"/>
            </a:xfrm>
            <a:custGeom>
              <a:avLst/>
              <a:gdLst>
                <a:gd name="T0" fmla="*/ 34 w 35"/>
                <a:gd name="T1" fmla="*/ 1 h 18"/>
                <a:gd name="T2" fmla="*/ 0 w 35"/>
                <a:gd name="T3" fmla="*/ 2 h 18"/>
                <a:gd name="T4" fmla="*/ 0 w 35"/>
                <a:gd name="T5" fmla="*/ 14 h 18"/>
                <a:gd name="T6" fmla="*/ 0 w 35"/>
                <a:gd name="T7" fmla="*/ 17 h 18"/>
                <a:gd name="T8" fmla="*/ 10 w 35"/>
                <a:gd name="T9" fmla="*/ 3 h 18"/>
                <a:gd name="T10" fmla="*/ 9 w 35"/>
                <a:gd name="T11" fmla="*/ 3 h 18"/>
                <a:gd name="T12" fmla="*/ 2 w 35"/>
                <a:gd name="T13" fmla="*/ 17 h 18"/>
                <a:gd name="T14" fmla="*/ 12 w 35"/>
                <a:gd name="T15" fmla="*/ 18 h 18"/>
                <a:gd name="T16" fmla="*/ 25 w 35"/>
                <a:gd name="T17" fmla="*/ 18 h 18"/>
                <a:gd name="T18" fmla="*/ 31 w 35"/>
                <a:gd name="T19" fmla="*/ 18 h 18"/>
                <a:gd name="T20" fmla="*/ 33 w 35"/>
                <a:gd name="T21" fmla="*/ 17 h 18"/>
                <a:gd name="T22" fmla="*/ 35 w 35"/>
                <a:gd name="T23" fmla="*/ 16 h 18"/>
                <a:gd name="T24" fmla="*/ 4 w 35"/>
                <a:gd name="T25" fmla="*/ 1 h 18"/>
                <a:gd name="T26" fmla="*/ 2 w 35"/>
                <a:gd name="T27" fmla="*/ 2 h 18"/>
                <a:gd name="T28" fmla="*/ 31 w 35"/>
                <a:gd name="T29" fmla="*/ 17 h 18"/>
                <a:gd name="T30" fmla="*/ 32 w 35"/>
                <a:gd name="T31" fmla="*/ 14 h 18"/>
                <a:gd name="T32" fmla="*/ 32 w 35"/>
                <a:gd name="T33" fmla="*/ 14 h 18"/>
                <a:gd name="T34" fmla="*/ 28 w 35"/>
                <a:gd name="T35" fmla="*/ 17 h 18"/>
                <a:gd name="T36" fmla="*/ 27 w 35"/>
                <a:gd name="T37" fmla="*/ 17 h 18"/>
                <a:gd name="T38" fmla="*/ 32 w 35"/>
                <a:gd name="T39" fmla="*/ 10 h 18"/>
                <a:gd name="T40" fmla="*/ 32 w 35"/>
                <a:gd name="T41" fmla="*/ 5 h 18"/>
                <a:gd name="T42" fmla="*/ 23 w 35"/>
                <a:gd name="T43" fmla="*/ 17 h 18"/>
                <a:gd name="T44" fmla="*/ 31 w 35"/>
                <a:gd name="T45" fmla="*/ 2 h 18"/>
                <a:gd name="T46" fmla="*/ 22 w 35"/>
                <a:gd name="T47" fmla="*/ 17 h 18"/>
                <a:gd name="T48" fmla="*/ 29 w 35"/>
                <a:gd name="T49" fmla="*/ 2 h 18"/>
                <a:gd name="T50" fmla="*/ 16 w 35"/>
                <a:gd name="T51" fmla="*/ 17 h 18"/>
                <a:gd name="T52" fmla="*/ 17 w 35"/>
                <a:gd name="T53" fmla="*/ 17 h 18"/>
                <a:gd name="T54" fmla="*/ 10 w 35"/>
                <a:gd name="T55" fmla="*/ 17 h 18"/>
                <a:gd name="T56" fmla="*/ 12 w 35"/>
                <a:gd name="T57" fmla="*/ 17 h 18"/>
                <a:gd name="T58" fmla="*/ 18 w 35"/>
                <a:gd name="T59" fmla="*/ 2 h 18"/>
                <a:gd name="T60" fmla="*/ 17 w 35"/>
                <a:gd name="T61" fmla="*/ 2 h 18"/>
                <a:gd name="T62" fmla="*/ 7 w 35"/>
                <a:gd name="T63" fmla="*/ 17 h 18"/>
                <a:gd name="T64" fmla="*/ 22 w 35"/>
                <a:gd name="T65" fmla="*/ 2 h 18"/>
                <a:gd name="T66" fmla="*/ 12 w 35"/>
                <a:gd name="T67" fmla="*/ 17 h 18"/>
                <a:gd name="T68" fmla="*/ 29 w 35"/>
                <a:gd name="T69" fmla="*/ 2 h 18"/>
                <a:gd name="T70" fmla="*/ 18 w 35"/>
                <a:gd name="T71" fmla="*/ 17 h 18"/>
                <a:gd name="T72" fmla="*/ 1 w 35"/>
                <a:gd name="T73" fmla="*/ 5 h 18"/>
                <a:gd name="T74" fmla="*/ 1 w 35"/>
                <a:gd name="T75" fmla="*/ 7 h 18"/>
                <a:gd name="T76" fmla="*/ 1 w 35"/>
                <a:gd name="T77" fmla="*/ 9 h 18"/>
                <a:gd name="T78" fmla="*/ 5 w 35"/>
                <a:gd name="T79" fmla="*/ 3 h 18"/>
                <a:gd name="T80" fmla="*/ 1 w 35"/>
                <a:gd name="T81" fmla="*/ 9 h 18"/>
                <a:gd name="T82" fmla="*/ 2 w 35"/>
                <a:gd name="T83" fmla="*/ 2 h 18"/>
                <a:gd name="T84" fmla="*/ 7 w 35"/>
                <a:gd name="T85" fmla="*/ 2 h 18"/>
                <a:gd name="T86" fmla="*/ 12 w 35"/>
                <a:gd name="T87" fmla="*/ 2 h 18"/>
                <a:gd name="T88" fmla="*/ 6 w 35"/>
                <a:gd name="T89" fmla="*/ 17 h 18"/>
                <a:gd name="T90" fmla="*/ 14 w 35"/>
                <a:gd name="T91" fmla="*/ 3 h 18"/>
                <a:gd name="T92" fmla="*/ 13 w 35"/>
                <a:gd name="T93" fmla="*/ 3 h 18"/>
                <a:gd name="T94" fmla="*/ 33 w 35"/>
                <a:gd name="T95" fmla="*/ 17 h 18"/>
                <a:gd name="T96" fmla="*/ 33 w 35"/>
                <a:gd name="T97" fmla="*/ 14 h 18"/>
                <a:gd name="T98" fmla="*/ 33 w 35"/>
                <a:gd name="T99" fmla="*/ 12 h 18"/>
                <a:gd name="T100" fmla="*/ 32 w 35"/>
                <a:gd name="T101" fmla="*/ 5 h 18"/>
                <a:gd name="T102" fmla="*/ 32 w 35"/>
                <a:gd name="T103" fmla="*/ 2 h 18"/>
                <a:gd name="T104" fmla="*/ 34 w 35"/>
                <a:gd name="T10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18">
                  <a:moveTo>
                    <a:pt x="35" y="1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4" y="12"/>
                    <a:pt x="7" y="7"/>
                    <a:pt x="10" y="3"/>
                  </a:cubicBezTo>
                  <a:cubicBezTo>
                    <a:pt x="10" y="3"/>
                    <a:pt x="10" y="2"/>
                    <a:pt x="10" y="3"/>
                  </a:cubicBezTo>
                  <a:cubicBezTo>
                    <a:pt x="7" y="7"/>
                    <a:pt x="4" y="11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0"/>
                    <a:pt x="6" y="6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7"/>
                    <a:pt x="5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4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5"/>
                  </a:cubicBezTo>
                  <a:lnTo>
                    <a:pt x="35" y="1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2"/>
                    <a:pt x="3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lose/>
                  <a:moveTo>
                    <a:pt x="32" y="16"/>
                  </a:moveTo>
                  <a:cubicBezTo>
                    <a:pt x="32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2" y="16"/>
                    <a:pt x="32" y="15"/>
                  </a:cubicBezTo>
                  <a:cubicBezTo>
                    <a:pt x="32" y="15"/>
                    <a:pt x="32" y="15"/>
                    <a:pt x="32" y="16"/>
                  </a:cubicBezTo>
                  <a:close/>
                  <a:moveTo>
                    <a:pt x="32" y="14"/>
                  </a:moveTo>
                  <a:cubicBezTo>
                    <a:pt x="31" y="15"/>
                    <a:pt x="31" y="16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6"/>
                    <a:pt x="31" y="14"/>
                    <a:pt x="32" y="13"/>
                  </a:cubicBezTo>
                  <a:cubicBezTo>
                    <a:pt x="32" y="13"/>
                    <a:pt x="32" y="14"/>
                    <a:pt x="32" y="14"/>
                  </a:cubicBezTo>
                  <a:close/>
                  <a:moveTo>
                    <a:pt x="27" y="17"/>
                  </a:moveTo>
                  <a:cubicBezTo>
                    <a:pt x="29" y="15"/>
                    <a:pt x="30" y="13"/>
                    <a:pt x="32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1" y="14"/>
                    <a:pt x="30" y="15"/>
                    <a:pt x="28" y="17"/>
                  </a:cubicBezTo>
                  <a:lnTo>
                    <a:pt x="27" y="17"/>
                  </a:ln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ubicBezTo>
                    <a:pt x="30" y="12"/>
                    <a:pt x="28" y="15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4"/>
                    <a:pt x="30" y="11"/>
                    <a:pt x="32" y="8"/>
                  </a:cubicBezTo>
                  <a:cubicBezTo>
                    <a:pt x="32" y="9"/>
                    <a:pt x="32" y="9"/>
                    <a:pt x="32" y="10"/>
                  </a:cubicBezTo>
                  <a:close/>
                  <a:moveTo>
                    <a:pt x="32" y="8"/>
                  </a:moveTo>
                  <a:cubicBezTo>
                    <a:pt x="30" y="11"/>
                    <a:pt x="27" y="14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3"/>
                    <a:pt x="29" y="9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lose/>
                  <a:moveTo>
                    <a:pt x="32" y="5"/>
                  </a:moveTo>
                  <a:cubicBezTo>
                    <a:pt x="29" y="9"/>
                    <a:pt x="26" y="13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6" y="12"/>
                    <a:pt x="29" y="8"/>
                    <a:pt x="32" y="3"/>
                  </a:cubicBezTo>
                  <a:cubicBezTo>
                    <a:pt x="32" y="3"/>
                    <a:pt x="32" y="4"/>
                    <a:pt x="32" y="5"/>
                  </a:cubicBezTo>
                  <a:close/>
                  <a:moveTo>
                    <a:pt x="21" y="17"/>
                  </a:moveTo>
                  <a:cubicBezTo>
                    <a:pt x="24" y="12"/>
                    <a:pt x="28" y="7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9" y="7"/>
                    <a:pt x="25" y="12"/>
                    <a:pt x="22" y="17"/>
                  </a:cubicBezTo>
                  <a:lnTo>
                    <a:pt x="21" y="17"/>
                  </a:lnTo>
                  <a:close/>
                  <a:moveTo>
                    <a:pt x="19" y="17"/>
                  </a:moveTo>
                  <a:cubicBezTo>
                    <a:pt x="22" y="12"/>
                    <a:pt x="26" y="7"/>
                    <a:pt x="29" y="3"/>
                  </a:cubicBezTo>
                  <a:cubicBezTo>
                    <a:pt x="29" y="3"/>
                    <a:pt x="29" y="2"/>
                    <a:pt x="2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7"/>
                    <a:pt x="24" y="12"/>
                    <a:pt x="20" y="17"/>
                  </a:cubicBezTo>
                  <a:lnTo>
                    <a:pt x="19" y="17"/>
                  </a:lnTo>
                  <a:close/>
                  <a:moveTo>
                    <a:pt x="16" y="17"/>
                  </a:moveTo>
                  <a:cubicBezTo>
                    <a:pt x="20" y="12"/>
                    <a:pt x="23" y="7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4" y="7"/>
                    <a:pt x="21" y="12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lnTo>
                    <a:pt x="16" y="17"/>
                  </a:lnTo>
                  <a:close/>
                  <a:moveTo>
                    <a:pt x="10" y="17"/>
                  </a:moveTo>
                  <a:cubicBezTo>
                    <a:pt x="14" y="13"/>
                    <a:pt x="17" y="8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7"/>
                    <a:pt x="15" y="12"/>
                    <a:pt x="12" y="17"/>
                  </a:cubicBezTo>
                  <a:lnTo>
                    <a:pt x="10" y="17"/>
                  </a:lnTo>
                  <a:close/>
                  <a:moveTo>
                    <a:pt x="9" y="17"/>
                  </a:moveTo>
                  <a:cubicBezTo>
                    <a:pt x="12" y="12"/>
                    <a:pt x="15" y="7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8"/>
                    <a:pt x="13" y="12"/>
                    <a:pt x="10" y="17"/>
                  </a:cubicBezTo>
                  <a:lnTo>
                    <a:pt x="9" y="17"/>
                  </a:lnTo>
                  <a:close/>
                  <a:moveTo>
                    <a:pt x="17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4" y="7"/>
                    <a:pt x="11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0" y="12"/>
                    <a:pt x="13" y="7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22" y="3"/>
                  </a:moveTo>
                  <a:cubicBezTo>
                    <a:pt x="22" y="3"/>
                    <a:pt x="22" y="2"/>
                    <a:pt x="22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7"/>
                    <a:pt x="19" y="12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12"/>
                    <a:pt x="19" y="7"/>
                    <a:pt x="22" y="3"/>
                  </a:cubicBezTo>
                  <a:close/>
                  <a:moveTo>
                    <a:pt x="28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5" y="7"/>
                    <a:pt x="22" y="12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1" y="12"/>
                    <a:pt x="24" y="7"/>
                    <a:pt x="28" y="2"/>
                  </a:cubicBezTo>
                  <a:close/>
                  <a:moveTo>
                    <a:pt x="3" y="2"/>
                  </a:moveTo>
                  <a:cubicBezTo>
                    <a:pt x="2" y="4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lnTo>
                    <a:pt x="3" y="2"/>
                  </a:ln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2" y="7"/>
                    <a:pt x="1" y="9"/>
                  </a:cubicBezTo>
                  <a:lnTo>
                    <a:pt x="1" y="7"/>
                  </a:lnTo>
                  <a:close/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2" y="7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3" y="8"/>
                    <a:pt x="1" y="11"/>
                  </a:cubicBezTo>
                  <a:lnTo>
                    <a:pt x="1" y="9"/>
                  </a:lnTo>
                  <a:close/>
                  <a:moveTo>
                    <a:pt x="2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2" y="2"/>
                  </a:lnTo>
                  <a:close/>
                  <a:moveTo>
                    <a:pt x="1" y="13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9"/>
                    <a:pt x="5" y="6"/>
                    <a:pt x="7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10"/>
                    <a:pt x="1" y="13"/>
                  </a:cubicBezTo>
                  <a:close/>
                  <a:moveTo>
                    <a:pt x="13" y="3"/>
                  </a:moveTo>
                  <a:cubicBezTo>
                    <a:pt x="13" y="3"/>
                    <a:pt x="13" y="2"/>
                    <a:pt x="12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3" y="7"/>
                    <a:pt x="10" y="12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2"/>
                    <a:pt x="11" y="8"/>
                    <a:pt x="14" y="3"/>
                  </a:cubicBezTo>
                  <a:cubicBezTo>
                    <a:pt x="15" y="3"/>
                    <a:pt x="14" y="2"/>
                    <a:pt x="14" y="3"/>
                  </a:cubicBezTo>
                  <a:cubicBezTo>
                    <a:pt x="11" y="7"/>
                    <a:pt x="7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6" y="12"/>
                    <a:pt x="9" y="7"/>
                    <a:pt x="13" y="3"/>
                  </a:cubicBezTo>
                  <a:close/>
                  <a:moveTo>
                    <a:pt x="32" y="17"/>
                  </a:moveTo>
                  <a:cubicBezTo>
                    <a:pt x="32" y="17"/>
                    <a:pt x="32" y="17"/>
                    <a:pt x="32" y="16"/>
                  </a:cubicBezTo>
                  <a:cubicBezTo>
                    <a:pt x="32" y="17"/>
                    <a:pt x="32" y="17"/>
                    <a:pt x="32" y="17"/>
                  </a:cubicBezTo>
                  <a:close/>
                  <a:moveTo>
                    <a:pt x="33" y="17"/>
                  </a:move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0"/>
                    <a:pt x="32" y="9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7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4"/>
                    <a:pt x="32" y="4"/>
                  </a:cubicBezTo>
                  <a:cubicBezTo>
                    <a:pt x="32" y="4"/>
                    <a:pt x="32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4" y="2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3" y="17"/>
                    <a:pt x="3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9117"/>
            <p:cNvSpPr>
              <a:spLocks noEditPoints="1"/>
            </p:cNvSpPr>
            <p:nvPr/>
          </p:nvSpPr>
          <p:spPr bwMode="auto">
            <a:xfrm>
              <a:off x="7049187" y="5478669"/>
              <a:ext cx="151744" cy="73129"/>
            </a:xfrm>
            <a:custGeom>
              <a:avLst/>
              <a:gdLst>
                <a:gd name="T0" fmla="*/ 34 w 35"/>
                <a:gd name="T1" fmla="*/ 0 h 17"/>
                <a:gd name="T2" fmla="*/ 0 w 35"/>
                <a:gd name="T3" fmla="*/ 2 h 17"/>
                <a:gd name="T4" fmla="*/ 0 w 35"/>
                <a:gd name="T5" fmla="*/ 4 h 17"/>
                <a:gd name="T6" fmla="*/ 0 w 35"/>
                <a:gd name="T7" fmla="*/ 10 h 17"/>
                <a:gd name="T8" fmla="*/ 0 w 35"/>
                <a:gd name="T9" fmla="*/ 13 h 17"/>
                <a:gd name="T10" fmla="*/ 0 w 35"/>
                <a:gd name="T11" fmla="*/ 16 h 17"/>
                <a:gd name="T12" fmla="*/ 15 w 35"/>
                <a:gd name="T13" fmla="*/ 2 h 17"/>
                <a:gd name="T14" fmla="*/ 0 w 35"/>
                <a:gd name="T15" fmla="*/ 17 h 17"/>
                <a:gd name="T16" fmla="*/ 1 w 35"/>
                <a:gd name="T17" fmla="*/ 17 h 17"/>
                <a:gd name="T18" fmla="*/ 6 w 35"/>
                <a:gd name="T19" fmla="*/ 17 h 17"/>
                <a:gd name="T20" fmla="*/ 18 w 35"/>
                <a:gd name="T21" fmla="*/ 17 h 17"/>
                <a:gd name="T22" fmla="*/ 32 w 35"/>
                <a:gd name="T23" fmla="*/ 17 h 17"/>
                <a:gd name="T24" fmla="*/ 33 w 35"/>
                <a:gd name="T25" fmla="*/ 17 h 17"/>
                <a:gd name="T26" fmla="*/ 35 w 35"/>
                <a:gd name="T27" fmla="*/ 1 h 17"/>
                <a:gd name="T28" fmla="*/ 32 w 35"/>
                <a:gd name="T29" fmla="*/ 2 h 17"/>
                <a:gd name="T30" fmla="*/ 4 w 35"/>
                <a:gd name="T31" fmla="*/ 0 h 17"/>
                <a:gd name="T32" fmla="*/ 30 w 35"/>
                <a:gd name="T33" fmla="*/ 17 h 17"/>
                <a:gd name="T34" fmla="*/ 30 w 35"/>
                <a:gd name="T35" fmla="*/ 17 h 17"/>
                <a:gd name="T36" fmla="*/ 32 w 35"/>
                <a:gd name="T37" fmla="*/ 15 h 17"/>
                <a:gd name="T38" fmla="*/ 27 w 35"/>
                <a:gd name="T39" fmla="*/ 17 h 17"/>
                <a:gd name="T40" fmla="*/ 27 w 35"/>
                <a:gd name="T41" fmla="*/ 16 h 17"/>
                <a:gd name="T42" fmla="*/ 32 w 35"/>
                <a:gd name="T43" fmla="*/ 11 h 17"/>
                <a:gd name="T44" fmla="*/ 25 w 35"/>
                <a:gd name="T45" fmla="*/ 17 h 17"/>
                <a:gd name="T46" fmla="*/ 17 w 35"/>
                <a:gd name="T47" fmla="*/ 17 h 17"/>
                <a:gd name="T48" fmla="*/ 32 w 35"/>
                <a:gd name="T49" fmla="*/ 2 h 17"/>
                <a:gd name="T50" fmla="*/ 32 w 35"/>
                <a:gd name="T51" fmla="*/ 2 h 17"/>
                <a:gd name="T52" fmla="*/ 15 w 35"/>
                <a:gd name="T53" fmla="*/ 17 h 17"/>
                <a:gd name="T54" fmla="*/ 17 w 35"/>
                <a:gd name="T55" fmla="*/ 17 h 17"/>
                <a:gd name="T56" fmla="*/ 26 w 35"/>
                <a:gd name="T57" fmla="*/ 2 h 17"/>
                <a:gd name="T58" fmla="*/ 10 w 35"/>
                <a:gd name="T59" fmla="*/ 17 h 17"/>
                <a:gd name="T60" fmla="*/ 12 w 35"/>
                <a:gd name="T61" fmla="*/ 17 h 17"/>
                <a:gd name="T62" fmla="*/ 24 w 35"/>
                <a:gd name="T63" fmla="*/ 2 h 17"/>
                <a:gd name="T64" fmla="*/ 19 w 35"/>
                <a:gd name="T65" fmla="*/ 2 h 17"/>
                <a:gd name="T66" fmla="*/ 21 w 35"/>
                <a:gd name="T67" fmla="*/ 2 h 17"/>
                <a:gd name="T68" fmla="*/ 8 w 35"/>
                <a:gd name="T69" fmla="*/ 17 h 17"/>
                <a:gd name="T70" fmla="*/ 32 w 35"/>
                <a:gd name="T71" fmla="*/ 4 h 17"/>
                <a:gd name="T72" fmla="*/ 19 w 35"/>
                <a:gd name="T73" fmla="*/ 17 h 17"/>
                <a:gd name="T74" fmla="*/ 32 w 35"/>
                <a:gd name="T75" fmla="*/ 6 h 17"/>
                <a:gd name="T76" fmla="*/ 32 w 35"/>
                <a:gd name="T77" fmla="*/ 5 h 17"/>
                <a:gd name="T78" fmla="*/ 23 w 35"/>
                <a:gd name="T79" fmla="*/ 17 h 17"/>
                <a:gd name="T80" fmla="*/ 1 w 35"/>
                <a:gd name="T81" fmla="*/ 5 h 17"/>
                <a:gd name="T82" fmla="*/ 1 w 35"/>
                <a:gd name="T83" fmla="*/ 4 h 17"/>
                <a:gd name="T84" fmla="*/ 1 w 35"/>
                <a:gd name="T85" fmla="*/ 6 h 17"/>
                <a:gd name="T86" fmla="*/ 5 w 35"/>
                <a:gd name="T87" fmla="*/ 2 h 17"/>
                <a:gd name="T88" fmla="*/ 1 w 35"/>
                <a:gd name="T89" fmla="*/ 7 h 17"/>
                <a:gd name="T90" fmla="*/ 2 w 35"/>
                <a:gd name="T91" fmla="*/ 2 h 17"/>
                <a:gd name="T92" fmla="*/ 7 w 35"/>
                <a:gd name="T93" fmla="*/ 2 h 17"/>
                <a:gd name="T94" fmla="*/ 1 w 35"/>
                <a:gd name="T95" fmla="*/ 11 h 17"/>
                <a:gd name="T96" fmla="*/ 1 w 35"/>
                <a:gd name="T97" fmla="*/ 10 h 17"/>
                <a:gd name="T98" fmla="*/ 1 w 35"/>
                <a:gd name="T99" fmla="*/ 12 h 17"/>
                <a:gd name="T100" fmla="*/ 11 w 35"/>
                <a:gd name="T101" fmla="*/ 2 h 17"/>
                <a:gd name="T102" fmla="*/ 1 w 35"/>
                <a:gd name="T103" fmla="*/ 13 h 17"/>
                <a:gd name="T104" fmla="*/ 13 w 35"/>
                <a:gd name="T105" fmla="*/ 2 h 17"/>
                <a:gd name="T106" fmla="*/ 17 w 35"/>
                <a:gd name="T107" fmla="*/ 2 h 17"/>
                <a:gd name="T108" fmla="*/ 2 w 35"/>
                <a:gd name="T109" fmla="*/ 17 h 17"/>
                <a:gd name="T110" fmla="*/ 32 w 35"/>
                <a:gd name="T111" fmla="*/ 17 h 17"/>
                <a:gd name="T112" fmla="*/ 33 w 35"/>
                <a:gd name="T113" fmla="*/ 12 h 17"/>
                <a:gd name="T114" fmla="*/ 32 w 35"/>
                <a:gd name="T115" fmla="*/ 8 h 17"/>
                <a:gd name="T116" fmla="*/ 32 w 35"/>
                <a:gd name="T117" fmla="*/ 2 h 17"/>
                <a:gd name="T118" fmla="*/ 34 w 35"/>
                <a:gd name="T11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" h="17">
                  <a:moveTo>
                    <a:pt x="35" y="1"/>
                  </a:moveTo>
                  <a:cubicBezTo>
                    <a:pt x="35" y="1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5" y="11"/>
                    <a:pt x="10" y="7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7"/>
                    <a:pt x="6" y="12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lnTo>
                    <a:pt x="35" y="1"/>
                  </a:lnTo>
                  <a:close/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1"/>
                    <a:pt x="3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1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6"/>
                    <a:pt x="31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0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5"/>
                    <a:pt x="31" y="14"/>
                    <a:pt x="32" y="13"/>
                  </a:cubicBezTo>
                  <a:cubicBezTo>
                    <a:pt x="32" y="13"/>
                    <a:pt x="32" y="14"/>
                    <a:pt x="32" y="15"/>
                  </a:cubicBezTo>
                  <a:close/>
                  <a:moveTo>
                    <a:pt x="32" y="12"/>
                  </a:moveTo>
                  <a:cubicBezTo>
                    <a:pt x="31" y="14"/>
                    <a:pt x="29" y="15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5"/>
                    <a:pt x="30" y="13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32" y="11"/>
                  </a:moveTo>
                  <a:cubicBezTo>
                    <a:pt x="30" y="13"/>
                    <a:pt x="28" y="15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4"/>
                    <a:pt x="30" y="12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lose/>
                  <a:moveTo>
                    <a:pt x="32" y="9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0" y="12"/>
                    <a:pt x="27" y="14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6" y="14"/>
                    <a:pt x="29" y="11"/>
                    <a:pt x="32" y="8"/>
                  </a:cubicBezTo>
                  <a:cubicBezTo>
                    <a:pt x="32" y="9"/>
                    <a:pt x="32" y="9"/>
                    <a:pt x="32" y="9"/>
                  </a:cubicBezTo>
                  <a:close/>
                  <a:moveTo>
                    <a:pt x="17" y="17"/>
                  </a:moveTo>
                  <a:cubicBezTo>
                    <a:pt x="22" y="12"/>
                    <a:pt x="27" y="7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7" y="7"/>
                    <a:pt x="23" y="12"/>
                    <a:pt x="18" y="17"/>
                  </a:cubicBezTo>
                  <a:lnTo>
                    <a:pt x="17" y="17"/>
                  </a:lnTo>
                  <a:close/>
                  <a:moveTo>
                    <a:pt x="15" y="17"/>
                  </a:moveTo>
                  <a:cubicBezTo>
                    <a:pt x="19" y="12"/>
                    <a:pt x="24" y="7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6" y="7"/>
                    <a:pt x="21" y="12"/>
                    <a:pt x="17" y="17"/>
                  </a:cubicBezTo>
                  <a:lnTo>
                    <a:pt x="15" y="17"/>
                  </a:lnTo>
                  <a:close/>
                  <a:moveTo>
                    <a:pt x="12" y="17"/>
                  </a:moveTo>
                  <a:cubicBezTo>
                    <a:pt x="17" y="12"/>
                    <a:pt x="22" y="7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7"/>
                    <a:pt x="19" y="12"/>
                    <a:pt x="14" y="17"/>
                  </a:cubicBezTo>
                  <a:lnTo>
                    <a:pt x="12" y="17"/>
                  </a:lnTo>
                  <a:close/>
                  <a:moveTo>
                    <a:pt x="10" y="17"/>
                  </a:moveTo>
                  <a:cubicBezTo>
                    <a:pt x="15" y="12"/>
                    <a:pt x="20" y="7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1" y="7"/>
                    <a:pt x="16" y="12"/>
                    <a:pt x="12" y="17"/>
                  </a:cubicBezTo>
                  <a:lnTo>
                    <a:pt x="10" y="17"/>
                  </a:lnTo>
                  <a:close/>
                  <a:moveTo>
                    <a:pt x="8" y="17"/>
                  </a:moveTo>
                  <a:cubicBezTo>
                    <a:pt x="13" y="12"/>
                    <a:pt x="18" y="7"/>
                    <a:pt x="22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9" y="7"/>
                    <a:pt x="14" y="12"/>
                    <a:pt x="9" y="17"/>
                  </a:cubicBezTo>
                  <a:lnTo>
                    <a:pt x="8" y="17"/>
                  </a:lnTo>
                  <a:close/>
                  <a:moveTo>
                    <a:pt x="4" y="17"/>
                  </a:moveTo>
                  <a:cubicBezTo>
                    <a:pt x="9" y="12"/>
                    <a:pt x="14" y="7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5" y="7"/>
                    <a:pt x="11" y="12"/>
                    <a:pt x="6" y="17"/>
                  </a:cubicBezTo>
                  <a:lnTo>
                    <a:pt x="4" y="17"/>
                  </a:lnTo>
                  <a:close/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7" y="7"/>
                    <a:pt x="12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1" y="12"/>
                    <a:pt x="16" y="7"/>
                    <a:pt x="21" y="2"/>
                  </a:cubicBezTo>
                  <a:close/>
                  <a:moveTo>
                    <a:pt x="32" y="3"/>
                  </a:moveTo>
                  <a:cubicBezTo>
                    <a:pt x="32" y="3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8" y="8"/>
                    <a:pt x="24" y="12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3" y="12"/>
                    <a:pt x="28" y="8"/>
                    <a:pt x="32" y="3"/>
                  </a:cubicBezTo>
                  <a:close/>
                  <a:moveTo>
                    <a:pt x="32" y="5"/>
                  </a:moveTo>
                  <a:cubicBezTo>
                    <a:pt x="32" y="5"/>
                    <a:pt x="32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10"/>
                    <a:pt x="25" y="13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4" y="13"/>
                    <a:pt x="28" y="9"/>
                    <a:pt x="32" y="5"/>
                  </a:cubicBezTo>
                  <a:close/>
                  <a:moveTo>
                    <a:pt x="32" y="6"/>
                  </a:moveTo>
                  <a:cubicBezTo>
                    <a:pt x="32" y="7"/>
                    <a:pt x="32" y="7"/>
                    <a:pt x="32" y="8"/>
                  </a:cubicBezTo>
                  <a:cubicBezTo>
                    <a:pt x="29" y="11"/>
                    <a:pt x="26" y="14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5" y="13"/>
                    <a:pt x="29" y="10"/>
                    <a:pt x="32" y="6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3"/>
                    <a:pt x="2" y="5"/>
                    <a:pt x="1" y="6"/>
                  </a:cubicBezTo>
                  <a:lnTo>
                    <a:pt x="1" y="5"/>
                  </a:lnTo>
                  <a:close/>
                  <a:moveTo>
                    <a:pt x="1" y="7"/>
                  </a:moveTo>
                  <a:cubicBezTo>
                    <a:pt x="2" y="5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3" y="6"/>
                    <a:pt x="1" y="8"/>
                  </a:cubicBezTo>
                  <a:lnTo>
                    <a:pt x="1" y="7"/>
                  </a:lnTo>
                  <a:close/>
                  <a:moveTo>
                    <a:pt x="2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2" y="2"/>
                  </a:ln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5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4"/>
                    <a:pt x="3" y="7"/>
                    <a:pt x="1" y="9"/>
                  </a:cubicBezTo>
                  <a:lnTo>
                    <a:pt x="1" y="8"/>
                  </a:lnTo>
                  <a:close/>
                  <a:moveTo>
                    <a:pt x="1" y="11"/>
                  </a:moveTo>
                  <a:cubicBezTo>
                    <a:pt x="4" y="8"/>
                    <a:pt x="7" y="5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5"/>
                    <a:pt x="4" y="8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7"/>
                    <a:pt x="6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5"/>
                    <a:pt x="4" y="9"/>
                    <a:pt x="1" y="12"/>
                  </a:cubicBezTo>
                  <a:lnTo>
                    <a:pt x="1" y="11"/>
                  </a:lnTo>
                  <a:close/>
                  <a:moveTo>
                    <a:pt x="1" y="13"/>
                  </a:moveTo>
                  <a:cubicBezTo>
                    <a:pt x="4" y="9"/>
                    <a:pt x="8" y="6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8" y="6"/>
                    <a:pt x="5" y="10"/>
                    <a:pt x="1" y="14"/>
                  </a:cubicBezTo>
                  <a:lnTo>
                    <a:pt x="1" y="13"/>
                  </a:lnTo>
                  <a:close/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5" y="10"/>
                    <a:pt x="9" y="6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7"/>
                    <a:pt x="5" y="11"/>
                    <a:pt x="1" y="16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3" y="7"/>
                    <a:pt x="8" y="12"/>
                    <a:pt x="4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7" y="12"/>
                    <a:pt x="12" y="7"/>
                    <a:pt x="17" y="2"/>
                  </a:cubicBezTo>
                  <a:close/>
                  <a:moveTo>
                    <a:pt x="31" y="17"/>
                  </a:moveTo>
                  <a:cubicBezTo>
                    <a:pt x="31" y="16"/>
                    <a:pt x="32" y="16"/>
                    <a:pt x="32" y="15"/>
                  </a:cubicBezTo>
                  <a:cubicBezTo>
                    <a:pt x="32" y="16"/>
                    <a:pt x="32" y="16"/>
                    <a:pt x="32" y="17"/>
                  </a:cubicBezTo>
                  <a:lnTo>
                    <a:pt x="31" y="17"/>
                  </a:lnTo>
                  <a:close/>
                  <a:moveTo>
                    <a:pt x="33" y="17"/>
                  </a:moveTo>
                  <a:cubicBezTo>
                    <a:pt x="33" y="15"/>
                    <a:pt x="33" y="14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0"/>
                    <a:pt x="32" y="10"/>
                  </a:cubicBezTo>
                  <a:cubicBezTo>
                    <a:pt x="32" y="10"/>
                    <a:pt x="32" y="9"/>
                    <a:pt x="32" y="8"/>
                  </a:cubicBezTo>
                  <a:cubicBezTo>
                    <a:pt x="32" y="8"/>
                    <a:pt x="32" y="8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2" y="6"/>
                    <a:pt x="32" y="4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3" y="16"/>
                    <a:pt x="3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9118"/>
            <p:cNvSpPr>
              <a:spLocks noEditPoints="1"/>
            </p:cNvSpPr>
            <p:nvPr/>
          </p:nvSpPr>
          <p:spPr bwMode="auto">
            <a:xfrm>
              <a:off x="7221041" y="4988701"/>
              <a:ext cx="151744" cy="73129"/>
            </a:xfrm>
            <a:custGeom>
              <a:avLst/>
              <a:gdLst>
                <a:gd name="T0" fmla="*/ 0 w 35"/>
                <a:gd name="T1" fmla="*/ 2 h 17"/>
                <a:gd name="T2" fmla="*/ 0 w 35"/>
                <a:gd name="T3" fmla="*/ 17 h 17"/>
                <a:gd name="T4" fmla="*/ 1 w 35"/>
                <a:gd name="T5" fmla="*/ 11 h 17"/>
                <a:gd name="T6" fmla="*/ 7 w 35"/>
                <a:gd name="T7" fmla="*/ 2 h 17"/>
                <a:gd name="T8" fmla="*/ 0 w 35"/>
                <a:gd name="T9" fmla="*/ 7 h 17"/>
                <a:gd name="T10" fmla="*/ 4 w 35"/>
                <a:gd name="T11" fmla="*/ 2 h 17"/>
                <a:gd name="T12" fmla="*/ 11 w 35"/>
                <a:gd name="T13" fmla="*/ 2 h 17"/>
                <a:gd name="T14" fmla="*/ 0 w 35"/>
                <a:gd name="T15" fmla="*/ 17 h 17"/>
                <a:gd name="T16" fmla="*/ 12 w 35"/>
                <a:gd name="T17" fmla="*/ 17 h 17"/>
                <a:gd name="T18" fmla="*/ 16 w 35"/>
                <a:gd name="T19" fmla="*/ 17 h 17"/>
                <a:gd name="T20" fmla="*/ 32 w 35"/>
                <a:gd name="T21" fmla="*/ 17 h 17"/>
                <a:gd name="T22" fmla="*/ 32 w 35"/>
                <a:gd name="T23" fmla="*/ 17 h 17"/>
                <a:gd name="T24" fmla="*/ 32 w 35"/>
                <a:gd name="T25" fmla="*/ 17 h 17"/>
                <a:gd name="T26" fmla="*/ 34 w 35"/>
                <a:gd name="T27" fmla="*/ 15 h 17"/>
                <a:gd name="T28" fmla="*/ 34 w 35"/>
                <a:gd name="T29" fmla="*/ 1 h 17"/>
                <a:gd name="T30" fmla="*/ 34 w 35"/>
                <a:gd name="T31" fmla="*/ 0 h 17"/>
                <a:gd name="T32" fmla="*/ 4 w 35"/>
                <a:gd name="T33" fmla="*/ 0 h 17"/>
                <a:gd name="T34" fmla="*/ 0 w 35"/>
                <a:gd name="T35" fmla="*/ 2 h 17"/>
                <a:gd name="T36" fmla="*/ 0 w 35"/>
                <a:gd name="T37" fmla="*/ 2 h 17"/>
                <a:gd name="T38" fmla="*/ 12 w 35"/>
                <a:gd name="T39" fmla="*/ 2 h 17"/>
                <a:gd name="T40" fmla="*/ 7 w 35"/>
                <a:gd name="T41" fmla="*/ 17 h 17"/>
                <a:gd name="T42" fmla="*/ 2 w 35"/>
                <a:gd name="T43" fmla="*/ 17 h 17"/>
                <a:gd name="T44" fmla="*/ 32 w 35"/>
                <a:gd name="T45" fmla="*/ 6 h 17"/>
                <a:gd name="T46" fmla="*/ 25 w 35"/>
                <a:gd name="T47" fmla="*/ 17 h 17"/>
                <a:gd name="T48" fmla="*/ 21 w 35"/>
                <a:gd name="T49" fmla="*/ 17 h 17"/>
                <a:gd name="T50" fmla="*/ 30 w 35"/>
                <a:gd name="T51" fmla="*/ 2 h 17"/>
                <a:gd name="T52" fmla="*/ 32 w 35"/>
                <a:gd name="T53" fmla="*/ 2 h 17"/>
                <a:gd name="T54" fmla="*/ 32 w 35"/>
                <a:gd name="T55" fmla="*/ 2 h 17"/>
                <a:gd name="T56" fmla="*/ 32 w 35"/>
                <a:gd name="T57" fmla="*/ 6 h 17"/>
                <a:gd name="T58" fmla="*/ 25 w 35"/>
                <a:gd name="T59" fmla="*/ 17 h 17"/>
                <a:gd name="T60" fmla="*/ 32 w 35"/>
                <a:gd name="T61" fmla="*/ 12 h 17"/>
                <a:gd name="T62" fmla="*/ 28 w 35"/>
                <a:gd name="T63" fmla="*/ 17 h 17"/>
                <a:gd name="T64" fmla="*/ 21 w 35"/>
                <a:gd name="T65" fmla="*/ 17 h 17"/>
                <a:gd name="T66" fmla="*/ 26 w 35"/>
                <a:gd name="T67" fmla="*/ 2 h 17"/>
                <a:gd name="T68" fmla="*/ 29 w 35"/>
                <a:gd name="T69" fmla="*/ 2 h 17"/>
                <a:gd name="T70" fmla="*/ 25 w 35"/>
                <a:gd name="T71" fmla="*/ 2 h 17"/>
                <a:gd name="T72" fmla="*/ 12 w 35"/>
                <a:gd name="T73" fmla="*/ 17 h 17"/>
                <a:gd name="T74" fmla="*/ 25 w 35"/>
                <a:gd name="T75" fmla="*/ 2 h 17"/>
                <a:gd name="T76" fmla="*/ 12 w 35"/>
                <a:gd name="T77" fmla="*/ 17 h 17"/>
                <a:gd name="T78" fmla="*/ 17 w 35"/>
                <a:gd name="T79" fmla="*/ 2 h 17"/>
                <a:gd name="T80" fmla="*/ 21 w 35"/>
                <a:gd name="T81" fmla="*/ 2 h 17"/>
                <a:gd name="T82" fmla="*/ 28 w 35"/>
                <a:gd name="T83" fmla="*/ 17 h 17"/>
                <a:gd name="T84" fmla="*/ 32 w 35"/>
                <a:gd name="T85" fmla="*/ 17 h 17"/>
                <a:gd name="T86" fmla="*/ 34 w 35"/>
                <a:gd name="T87" fmla="*/ 15 h 17"/>
                <a:gd name="T88" fmla="*/ 32 w 35"/>
                <a:gd name="T89" fmla="*/ 2 h 17"/>
                <a:gd name="T90" fmla="*/ 32 w 35"/>
                <a:gd name="T91" fmla="*/ 2 h 17"/>
                <a:gd name="T92" fmla="*/ 34 w 35"/>
                <a:gd name="T93" fmla="*/ 15 h 17"/>
                <a:gd name="T94" fmla="*/ 4 w 35"/>
                <a:gd name="T95" fmla="*/ 1 h 17"/>
                <a:gd name="T96" fmla="*/ 34 w 35"/>
                <a:gd name="T97" fmla="*/ 1 h 17"/>
                <a:gd name="T98" fmla="*/ 0 w 35"/>
                <a:gd name="T99" fmla="*/ 2 h 17"/>
                <a:gd name="T100" fmla="*/ 3 w 35"/>
                <a:gd name="T101" fmla="*/ 2 h 17"/>
                <a:gd name="T102" fmla="*/ 0 w 35"/>
                <a:gd name="T10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1"/>
                  </a:cubicBezTo>
                  <a:cubicBezTo>
                    <a:pt x="3" y="8"/>
                    <a:pt x="5" y="6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3" y="8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7"/>
                    <a:pt x="5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4" y="16"/>
                    <a:pt x="34" y="16"/>
                  </a:cubicBezTo>
                  <a:cubicBezTo>
                    <a:pt x="35" y="16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3" y="7"/>
                    <a:pt x="10" y="12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2"/>
                    <a:pt x="9" y="7"/>
                    <a:pt x="12" y="2"/>
                  </a:cubicBezTo>
                  <a:close/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29" y="10"/>
                    <a:pt x="27" y="13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2"/>
                    <a:pt x="27" y="7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5"/>
                    <a:pt x="32" y="6"/>
                  </a:cubicBezTo>
                  <a:close/>
                  <a:moveTo>
                    <a:pt x="25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7" y="13"/>
                    <a:pt x="29" y="10"/>
                    <a:pt x="32" y="6"/>
                  </a:cubicBezTo>
                  <a:cubicBezTo>
                    <a:pt x="32" y="8"/>
                    <a:pt x="32" y="10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29" y="15"/>
                    <a:pt x="28" y="17"/>
                  </a:cubicBezTo>
                  <a:lnTo>
                    <a:pt x="25" y="17"/>
                  </a:lnTo>
                  <a:close/>
                  <a:moveTo>
                    <a:pt x="21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20" y="12"/>
                    <a:pt x="23" y="7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7"/>
                    <a:pt x="24" y="12"/>
                    <a:pt x="21" y="17"/>
                  </a:cubicBezTo>
                  <a:close/>
                  <a:moveTo>
                    <a:pt x="25" y="2"/>
                  </a:moveTo>
                  <a:cubicBezTo>
                    <a:pt x="22" y="7"/>
                    <a:pt x="19" y="12"/>
                    <a:pt x="16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2"/>
                    <a:pt x="18" y="7"/>
                    <a:pt x="21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lose/>
                  <a:moveTo>
                    <a:pt x="12" y="1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10" y="12"/>
                    <a:pt x="14" y="7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7"/>
                    <a:pt x="15" y="12"/>
                    <a:pt x="12" y="17"/>
                  </a:cubicBezTo>
                  <a:close/>
                  <a:moveTo>
                    <a:pt x="28" y="17"/>
                  </a:moveTo>
                  <a:cubicBezTo>
                    <a:pt x="30" y="15"/>
                    <a:pt x="31" y="14"/>
                    <a:pt x="32" y="12"/>
                  </a:cubicBezTo>
                  <a:cubicBezTo>
                    <a:pt x="32" y="14"/>
                    <a:pt x="32" y="15"/>
                    <a:pt x="32" y="17"/>
                  </a:cubicBezTo>
                  <a:lnTo>
                    <a:pt x="28" y="17"/>
                  </a:lnTo>
                  <a:close/>
                  <a:moveTo>
                    <a:pt x="34" y="15"/>
                  </a:moveTo>
                  <a:cubicBezTo>
                    <a:pt x="34" y="16"/>
                    <a:pt x="33" y="16"/>
                    <a:pt x="32" y="17"/>
                  </a:cubicBez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lose/>
                  <a:moveTo>
                    <a:pt x="3" y="2"/>
                  </a:moveTo>
                  <a:cubicBezTo>
                    <a:pt x="2" y="4"/>
                    <a:pt x="1" y="5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9119"/>
            <p:cNvSpPr>
              <a:spLocks noEditPoints="1"/>
            </p:cNvSpPr>
            <p:nvPr/>
          </p:nvSpPr>
          <p:spPr bwMode="auto">
            <a:xfrm>
              <a:off x="7221041" y="5184322"/>
              <a:ext cx="151744" cy="76786"/>
            </a:xfrm>
            <a:custGeom>
              <a:avLst/>
              <a:gdLst>
                <a:gd name="T0" fmla="*/ 34 w 35"/>
                <a:gd name="T1" fmla="*/ 1 h 18"/>
                <a:gd name="T2" fmla="*/ 34 w 35"/>
                <a:gd name="T3" fmla="*/ 1 h 18"/>
                <a:gd name="T4" fmla="*/ 4 w 35"/>
                <a:gd name="T5" fmla="*/ 0 h 18"/>
                <a:gd name="T6" fmla="*/ 0 w 35"/>
                <a:gd name="T7" fmla="*/ 2 h 18"/>
                <a:gd name="T8" fmla="*/ 0 w 35"/>
                <a:gd name="T9" fmla="*/ 2 h 18"/>
                <a:gd name="T10" fmla="*/ 0 w 35"/>
                <a:gd name="T11" fmla="*/ 17 h 18"/>
                <a:gd name="T12" fmla="*/ 1 w 35"/>
                <a:gd name="T13" fmla="*/ 13 h 18"/>
                <a:gd name="T14" fmla="*/ 11 w 35"/>
                <a:gd name="T15" fmla="*/ 2 h 18"/>
                <a:gd name="T16" fmla="*/ 0 w 35"/>
                <a:gd name="T17" fmla="*/ 17 h 18"/>
                <a:gd name="T18" fmla="*/ 20 w 35"/>
                <a:gd name="T19" fmla="*/ 17 h 18"/>
                <a:gd name="T20" fmla="*/ 32 w 35"/>
                <a:gd name="T21" fmla="*/ 17 h 18"/>
                <a:gd name="T22" fmla="*/ 32 w 35"/>
                <a:gd name="T23" fmla="*/ 17 h 18"/>
                <a:gd name="T24" fmla="*/ 32 w 35"/>
                <a:gd name="T25" fmla="*/ 17 h 18"/>
                <a:gd name="T26" fmla="*/ 34 w 35"/>
                <a:gd name="T27" fmla="*/ 15 h 18"/>
                <a:gd name="T28" fmla="*/ 34 w 35"/>
                <a:gd name="T29" fmla="*/ 1 h 18"/>
                <a:gd name="T30" fmla="*/ 4 w 35"/>
                <a:gd name="T31" fmla="*/ 2 h 18"/>
                <a:gd name="T32" fmla="*/ 0 w 35"/>
                <a:gd name="T33" fmla="*/ 2 h 18"/>
                <a:gd name="T34" fmla="*/ 0 w 35"/>
                <a:gd name="T35" fmla="*/ 7 h 18"/>
                <a:gd name="T36" fmla="*/ 4 w 35"/>
                <a:gd name="T37" fmla="*/ 2 h 18"/>
                <a:gd name="T38" fmla="*/ 0 w 35"/>
                <a:gd name="T39" fmla="*/ 12 h 18"/>
                <a:gd name="T40" fmla="*/ 7 w 35"/>
                <a:gd name="T41" fmla="*/ 2 h 18"/>
                <a:gd name="T42" fmla="*/ 0 w 35"/>
                <a:gd name="T43" fmla="*/ 2 h 18"/>
                <a:gd name="T44" fmla="*/ 4 w 35"/>
                <a:gd name="T45" fmla="*/ 1 h 18"/>
                <a:gd name="T46" fmla="*/ 32 w 35"/>
                <a:gd name="T47" fmla="*/ 2 h 18"/>
                <a:gd name="T48" fmla="*/ 29 w 35"/>
                <a:gd name="T49" fmla="*/ 2 h 18"/>
                <a:gd name="T50" fmla="*/ 12 w 35"/>
                <a:gd name="T51" fmla="*/ 2 h 18"/>
                <a:gd name="T52" fmla="*/ 11 w 35"/>
                <a:gd name="T53" fmla="*/ 2 h 18"/>
                <a:gd name="T54" fmla="*/ 28 w 35"/>
                <a:gd name="T55" fmla="*/ 17 h 18"/>
                <a:gd name="T56" fmla="*/ 32 w 35"/>
                <a:gd name="T57" fmla="*/ 5 h 18"/>
                <a:gd name="T58" fmla="*/ 25 w 35"/>
                <a:gd name="T59" fmla="*/ 17 h 18"/>
                <a:gd name="T60" fmla="*/ 29 w 35"/>
                <a:gd name="T61" fmla="*/ 2 h 18"/>
                <a:gd name="T62" fmla="*/ 32 w 35"/>
                <a:gd name="T63" fmla="*/ 2 h 18"/>
                <a:gd name="T64" fmla="*/ 32 w 35"/>
                <a:gd name="T65" fmla="*/ 2 h 18"/>
                <a:gd name="T66" fmla="*/ 32 w 35"/>
                <a:gd name="T67" fmla="*/ 12 h 18"/>
                <a:gd name="T68" fmla="*/ 28 w 35"/>
                <a:gd name="T69" fmla="*/ 17 h 18"/>
                <a:gd name="T70" fmla="*/ 16 w 35"/>
                <a:gd name="T71" fmla="*/ 17 h 18"/>
                <a:gd name="T72" fmla="*/ 25 w 35"/>
                <a:gd name="T73" fmla="*/ 2 h 18"/>
                <a:gd name="T74" fmla="*/ 20 w 35"/>
                <a:gd name="T75" fmla="*/ 17 h 18"/>
                <a:gd name="T76" fmla="*/ 11 w 35"/>
                <a:gd name="T77" fmla="*/ 17 h 18"/>
                <a:gd name="T78" fmla="*/ 20 w 35"/>
                <a:gd name="T79" fmla="*/ 2 h 18"/>
                <a:gd name="T80" fmla="*/ 16 w 35"/>
                <a:gd name="T81" fmla="*/ 17 h 18"/>
                <a:gd name="T82" fmla="*/ 15 w 35"/>
                <a:gd name="T83" fmla="*/ 2 h 18"/>
                <a:gd name="T84" fmla="*/ 10 w 35"/>
                <a:gd name="T85" fmla="*/ 17 h 18"/>
                <a:gd name="T86" fmla="*/ 6 w 35"/>
                <a:gd name="T87" fmla="*/ 17 h 18"/>
                <a:gd name="T88" fmla="*/ 15 w 35"/>
                <a:gd name="T89" fmla="*/ 2 h 18"/>
                <a:gd name="T90" fmla="*/ 15 w 35"/>
                <a:gd name="T91" fmla="*/ 2 h 18"/>
                <a:gd name="T92" fmla="*/ 5 w 35"/>
                <a:gd name="T93" fmla="*/ 17 h 18"/>
                <a:gd name="T94" fmla="*/ 11 w 35"/>
                <a:gd name="T95" fmla="*/ 2 h 18"/>
                <a:gd name="T96" fmla="*/ 29 w 35"/>
                <a:gd name="T97" fmla="*/ 17 h 18"/>
                <a:gd name="T98" fmla="*/ 32 w 35"/>
                <a:gd name="T99" fmla="*/ 17 h 18"/>
                <a:gd name="T100" fmla="*/ 32 w 35"/>
                <a:gd name="T101" fmla="*/ 17 h 18"/>
                <a:gd name="T102" fmla="*/ 32 w 35"/>
                <a:gd name="T103" fmla="*/ 2 h 18"/>
                <a:gd name="T104" fmla="*/ 34 w 35"/>
                <a:gd name="T105" fmla="*/ 1 h 18"/>
                <a:gd name="T106" fmla="*/ 34 w 35"/>
                <a:gd name="T10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18">
                  <a:moveTo>
                    <a:pt x="34" y="1"/>
                  </a:move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3" y="9"/>
                    <a:pt x="5" y="6"/>
                    <a:pt x="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7"/>
                    <a:pt x="4" y="12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4" y="16"/>
                    <a:pt x="34" y="16"/>
                  </a:cubicBezTo>
                  <a:cubicBezTo>
                    <a:pt x="35" y="16"/>
                    <a:pt x="34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lnTo>
                    <a:pt x="34" y="1"/>
                  </a:lnTo>
                  <a:close/>
                  <a:moveTo>
                    <a:pt x="0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1" y="5"/>
                    <a:pt x="0" y="7"/>
                  </a:cubicBezTo>
                  <a:lnTo>
                    <a:pt x="0" y="2"/>
                  </a:lnTo>
                  <a:close/>
                  <a:moveTo>
                    <a:pt x="0" y="1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6"/>
                    <a:pt x="3" y="9"/>
                    <a:pt x="0" y="12"/>
                  </a:cubicBezTo>
                  <a:close/>
                  <a:moveTo>
                    <a:pt x="8" y="2"/>
                  </a:move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lnTo>
                    <a:pt x="8" y="2"/>
                  </a:lnTo>
                  <a:close/>
                  <a:moveTo>
                    <a:pt x="28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8" y="13"/>
                    <a:pt x="30" y="9"/>
                    <a:pt x="32" y="5"/>
                  </a:cubicBezTo>
                  <a:cubicBezTo>
                    <a:pt x="32" y="5"/>
                    <a:pt x="32" y="4"/>
                    <a:pt x="31" y="5"/>
                  </a:cubicBezTo>
                  <a:cubicBezTo>
                    <a:pt x="30" y="9"/>
                    <a:pt x="27" y="13"/>
                    <a:pt x="25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2"/>
                    <a:pt x="26" y="7"/>
                    <a:pt x="29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5"/>
                    <a:pt x="32" y="9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29" y="15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16" y="17"/>
                  </a:moveTo>
                  <a:cubicBezTo>
                    <a:pt x="19" y="12"/>
                    <a:pt x="22" y="7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7"/>
                    <a:pt x="23" y="12"/>
                    <a:pt x="20" y="17"/>
                  </a:cubicBezTo>
                  <a:lnTo>
                    <a:pt x="16" y="17"/>
                  </a:lnTo>
                  <a:close/>
                  <a:moveTo>
                    <a:pt x="11" y="17"/>
                  </a:moveTo>
                  <a:cubicBezTo>
                    <a:pt x="14" y="12"/>
                    <a:pt x="17" y="8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7"/>
                    <a:pt x="19" y="12"/>
                    <a:pt x="16" y="17"/>
                  </a:cubicBezTo>
                  <a:lnTo>
                    <a:pt x="11" y="17"/>
                  </a:lnTo>
                  <a:close/>
                  <a:moveTo>
                    <a:pt x="15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17" y="7"/>
                    <a:pt x="14" y="12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9" y="13"/>
                    <a:pt x="13" y="8"/>
                    <a:pt x="15" y="2"/>
                  </a:cubicBezTo>
                  <a:cubicBezTo>
                    <a:pt x="16" y="2"/>
                    <a:pt x="16" y="2"/>
                    <a:pt x="15" y="2"/>
                  </a:cubicBezTo>
                  <a:close/>
                  <a:moveTo>
                    <a:pt x="11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2" y="7"/>
                    <a:pt x="9" y="12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5" y="12"/>
                    <a:pt x="8" y="7"/>
                    <a:pt x="11" y="2"/>
                  </a:cubicBezTo>
                  <a:close/>
                  <a:moveTo>
                    <a:pt x="29" y="17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30" y="15"/>
                    <a:pt x="31" y="14"/>
                    <a:pt x="32" y="12"/>
                  </a:cubicBezTo>
                  <a:cubicBezTo>
                    <a:pt x="32" y="14"/>
                    <a:pt x="32" y="15"/>
                    <a:pt x="32" y="17"/>
                  </a:cubicBezTo>
                  <a:lnTo>
                    <a:pt x="29" y="17"/>
                  </a:lnTo>
                  <a:close/>
                  <a:moveTo>
                    <a:pt x="32" y="17"/>
                  </a:move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6"/>
                  </a:cubicBezTo>
                  <a:cubicBezTo>
                    <a:pt x="34" y="16"/>
                    <a:pt x="33" y="16"/>
                    <a:pt x="32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120"/>
            <p:cNvSpPr>
              <a:spLocks noEditPoints="1"/>
            </p:cNvSpPr>
            <p:nvPr/>
          </p:nvSpPr>
          <p:spPr bwMode="auto">
            <a:xfrm>
              <a:off x="7221041" y="5378115"/>
              <a:ext cx="151744" cy="78615"/>
            </a:xfrm>
            <a:custGeom>
              <a:avLst/>
              <a:gdLst>
                <a:gd name="T0" fmla="*/ 34 w 35"/>
                <a:gd name="T1" fmla="*/ 1 h 18"/>
                <a:gd name="T2" fmla="*/ 4 w 35"/>
                <a:gd name="T3" fmla="*/ 0 h 18"/>
                <a:gd name="T4" fmla="*/ 0 w 35"/>
                <a:gd name="T5" fmla="*/ 2 h 18"/>
                <a:gd name="T6" fmla="*/ 0 w 35"/>
                <a:gd name="T7" fmla="*/ 5 h 18"/>
                <a:gd name="T8" fmla="*/ 0 w 35"/>
                <a:gd name="T9" fmla="*/ 14 h 18"/>
                <a:gd name="T10" fmla="*/ 0 w 35"/>
                <a:gd name="T11" fmla="*/ 17 h 18"/>
                <a:gd name="T12" fmla="*/ 9 w 35"/>
                <a:gd name="T13" fmla="*/ 2 h 18"/>
                <a:gd name="T14" fmla="*/ 1 w 35"/>
                <a:gd name="T15" fmla="*/ 15 h 18"/>
                <a:gd name="T16" fmla="*/ 13 w 35"/>
                <a:gd name="T17" fmla="*/ 2 h 18"/>
                <a:gd name="T18" fmla="*/ 0 w 35"/>
                <a:gd name="T19" fmla="*/ 17 h 18"/>
                <a:gd name="T20" fmla="*/ 32 w 35"/>
                <a:gd name="T21" fmla="*/ 18 h 18"/>
                <a:gd name="T22" fmla="*/ 32 w 35"/>
                <a:gd name="T23" fmla="*/ 17 h 18"/>
                <a:gd name="T24" fmla="*/ 34 w 35"/>
                <a:gd name="T25" fmla="*/ 15 h 18"/>
                <a:gd name="T26" fmla="*/ 4 w 35"/>
                <a:gd name="T27" fmla="*/ 1 h 18"/>
                <a:gd name="T28" fmla="*/ 29 w 35"/>
                <a:gd name="T29" fmla="*/ 2 h 18"/>
                <a:gd name="T30" fmla="*/ 4 w 35"/>
                <a:gd name="T31" fmla="*/ 1 h 18"/>
                <a:gd name="T32" fmla="*/ 32 w 35"/>
                <a:gd name="T33" fmla="*/ 7 h 18"/>
                <a:gd name="T34" fmla="*/ 24 w 35"/>
                <a:gd name="T35" fmla="*/ 17 h 18"/>
                <a:gd name="T36" fmla="*/ 32 w 35"/>
                <a:gd name="T37" fmla="*/ 9 h 18"/>
                <a:gd name="T38" fmla="*/ 25 w 35"/>
                <a:gd name="T39" fmla="*/ 17 h 18"/>
                <a:gd name="T40" fmla="*/ 20 w 35"/>
                <a:gd name="T41" fmla="*/ 17 h 18"/>
                <a:gd name="T42" fmla="*/ 30 w 35"/>
                <a:gd name="T43" fmla="*/ 3 h 18"/>
                <a:gd name="T44" fmla="*/ 16 w 35"/>
                <a:gd name="T45" fmla="*/ 17 h 18"/>
                <a:gd name="T46" fmla="*/ 32 w 35"/>
                <a:gd name="T47" fmla="*/ 2 h 18"/>
                <a:gd name="T48" fmla="*/ 32 w 35"/>
                <a:gd name="T49" fmla="*/ 2 h 18"/>
                <a:gd name="T50" fmla="*/ 32 w 35"/>
                <a:gd name="T51" fmla="*/ 4 h 18"/>
                <a:gd name="T52" fmla="*/ 20 w 35"/>
                <a:gd name="T53" fmla="*/ 17 h 18"/>
                <a:gd name="T54" fmla="*/ 9 w 35"/>
                <a:gd name="T55" fmla="*/ 17 h 18"/>
                <a:gd name="T56" fmla="*/ 20 w 35"/>
                <a:gd name="T57" fmla="*/ 3 h 18"/>
                <a:gd name="T58" fmla="*/ 7 w 35"/>
                <a:gd name="T59" fmla="*/ 17 h 18"/>
                <a:gd name="T60" fmla="*/ 18 w 35"/>
                <a:gd name="T61" fmla="*/ 2 h 18"/>
                <a:gd name="T62" fmla="*/ 11 w 35"/>
                <a:gd name="T63" fmla="*/ 17 h 18"/>
                <a:gd name="T64" fmla="*/ 23 w 35"/>
                <a:gd name="T65" fmla="*/ 2 h 18"/>
                <a:gd name="T66" fmla="*/ 12 w 35"/>
                <a:gd name="T67" fmla="*/ 17 h 18"/>
                <a:gd name="T68" fmla="*/ 24 w 35"/>
                <a:gd name="T69" fmla="*/ 2 h 18"/>
                <a:gd name="T70" fmla="*/ 14 w 35"/>
                <a:gd name="T71" fmla="*/ 17 h 18"/>
                <a:gd name="T72" fmla="*/ 21 w 35"/>
                <a:gd name="T73" fmla="*/ 3 h 18"/>
                <a:gd name="T74" fmla="*/ 28 w 35"/>
                <a:gd name="T75" fmla="*/ 2 h 18"/>
                <a:gd name="T76" fmla="*/ 14 w 35"/>
                <a:gd name="T77" fmla="*/ 17 h 18"/>
                <a:gd name="T78" fmla="*/ 3 w 35"/>
                <a:gd name="T79" fmla="*/ 3 h 18"/>
                <a:gd name="T80" fmla="*/ 0 w 35"/>
                <a:gd name="T81" fmla="*/ 7 h 18"/>
                <a:gd name="T82" fmla="*/ 0 w 35"/>
                <a:gd name="T83" fmla="*/ 3 h 18"/>
                <a:gd name="T84" fmla="*/ 0 w 35"/>
                <a:gd name="T85" fmla="*/ 4 h 18"/>
                <a:gd name="T86" fmla="*/ 2 w 35"/>
                <a:gd name="T87" fmla="*/ 2 h 18"/>
                <a:gd name="T88" fmla="*/ 0 w 35"/>
                <a:gd name="T89" fmla="*/ 4 h 18"/>
                <a:gd name="T90" fmla="*/ 1 w 35"/>
                <a:gd name="T91" fmla="*/ 11 h 18"/>
                <a:gd name="T92" fmla="*/ 0 w 35"/>
                <a:gd name="T93" fmla="*/ 11 h 18"/>
                <a:gd name="T94" fmla="*/ 6 w 35"/>
                <a:gd name="T95" fmla="*/ 3 h 18"/>
                <a:gd name="T96" fmla="*/ 0 w 35"/>
                <a:gd name="T97" fmla="*/ 7 h 18"/>
                <a:gd name="T98" fmla="*/ 5 w 35"/>
                <a:gd name="T99" fmla="*/ 2 h 18"/>
                <a:gd name="T100" fmla="*/ 13 w 35"/>
                <a:gd name="T101" fmla="*/ 2 h 18"/>
                <a:gd name="T102" fmla="*/ 5 w 35"/>
                <a:gd name="T103" fmla="*/ 17 h 18"/>
                <a:gd name="T104" fmla="*/ 15 w 35"/>
                <a:gd name="T105" fmla="*/ 3 h 18"/>
                <a:gd name="T106" fmla="*/ 1 w 35"/>
                <a:gd name="T107" fmla="*/ 17 h 18"/>
                <a:gd name="T108" fmla="*/ 32 w 35"/>
                <a:gd name="T109" fmla="*/ 14 h 18"/>
                <a:gd name="T110" fmla="*/ 29 w 35"/>
                <a:gd name="T111" fmla="*/ 17 h 18"/>
                <a:gd name="T112" fmla="*/ 31 w 35"/>
                <a:gd name="T113" fmla="*/ 12 h 18"/>
                <a:gd name="T114" fmla="*/ 32 w 35"/>
                <a:gd name="T115" fmla="*/ 10 h 18"/>
                <a:gd name="T116" fmla="*/ 32 w 35"/>
                <a:gd name="T117" fmla="*/ 17 h 18"/>
                <a:gd name="T118" fmla="*/ 32 w 35"/>
                <a:gd name="T119" fmla="*/ 2 h 18"/>
                <a:gd name="T120" fmla="*/ 34 w 35"/>
                <a:gd name="T12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" h="18">
                  <a:moveTo>
                    <a:pt x="34" y="1"/>
                  </a:move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7"/>
                    <a:pt x="4" y="11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1"/>
                    <a:pt x="8" y="7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7"/>
                    <a:pt x="5" y="12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4" y="16"/>
                    <a:pt x="34" y="16"/>
                  </a:cubicBezTo>
                  <a:cubicBezTo>
                    <a:pt x="35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lnTo>
                    <a:pt x="34" y="1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  <a:moveTo>
                    <a:pt x="25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6" y="14"/>
                    <a:pt x="29" y="11"/>
                    <a:pt x="32" y="7"/>
                  </a:cubicBezTo>
                  <a:cubicBezTo>
                    <a:pt x="32" y="7"/>
                    <a:pt x="32" y="7"/>
                    <a:pt x="31" y="7"/>
                  </a:cubicBezTo>
                  <a:cubicBezTo>
                    <a:pt x="29" y="10"/>
                    <a:pt x="26" y="14"/>
                    <a:pt x="24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5" y="13"/>
                    <a:pt x="29" y="9"/>
                    <a:pt x="32" y="5"/>
                  </a:cubicBezTo>
                  <a:cubicBezTo>
                    <a:pt x="32" y="6"/>
                    <a:pt x="32" y="8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9" y="12"/>
                    <a:pt x="27" y="14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lose/>
                  <a:moveTo>
                    <a:pt x="20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2" y="12"/>
                    <a:pt x="26" y="8"/>
                    <a:pt x="30" y="3"/>
                  </a:cubicBezTo>
                  <a:cubicBezTo>
                    <a:pt x="30" y="3"/>
                    <a:pt x="30" y="2"/>
                    <a:pt x="30" y="3"/>
                  </a:cubicBezTo>
                  <a:cubicBezTo>
                    <a:pt x="26" y="7"/>
                    <a:pt x="22" y="12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1" y="12"/>
                    <a:pt x="25" y="7"/>
                    <a:pt x="29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8" y="8"/>
                    <a:pt x="25" y="13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lnTo>
                    <a:pt x="20" y="17"/>
                  </a:lnTo>
                  <a:close/>
                  <a:moveTo>
                    <a:pt x="21" y="3"/>
                  </a:moveTo>
                  <a:cubicBezTo>
                    <a:pt x="17" y="7"/>
                    <a:pt x="13" y="12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1" y="12"/>
                    <a:pt x="16" y="8"/>
                    <a:pt x="20" y="3"/>
                  </a:cubicBezTo>
                  <a:cubicBezTo>
                    <a:pt x="20" y="3"/>
                    <a:pt x="20" y="2"/>
                    <a:pt x="20" y="3"/>
                  </a:cubicBezTo>
                  <a:cubicBezTo>
                    <a:pt x="15" y="7"/>
                    <a:pt x="11" y="12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2"/>
                    <a:pt x="14" y="7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5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5" y="12"/>
                    <a:pt x="19" y="8"/>
                    <a:pt x="23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7"/>
                    <a:pt x="16" y="12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7" y="12"/>
                    <a:pt x="20" y="8"/>
                    <a:pt x="24" y="3"/>
                  </a:cubicBezTo>
                  <a:cubicBezTo>
                    <a:pt x="24" y="3"/>
                    <a:pt x="24" y="2"/>
                    <a:pt x="24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7"/>
                    <a:pt x="18" y="12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3" y="12"/>
                    <a:pt x="17" y="8"/>
                    <a:pt x="21" y="3"/>
                  </a:cubicBezTo>
                  <a:cubicBezTo>
                    <a:pt x="21" y="3"/>
                    <a:pt x="21" y="2"/>
                    <a:pt x="21" y="3"/>
                  </a:cubicBezTo>
                  <a:close/>
                  <a:moveTo>
                    <a:pt x="27" y="3"/>
                  </a:moveTo>
                  <a:cubicBezTo>
                    <a:pt x="27" y="3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7"/>
                    <a:pt x="20" y="12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8" y="12"/>
                    <a:pt x="23" y="7"/>
                    <a:pt x="27" y="3"/>
                  </a:cubicBezTo>
                  <a:close/>
                  <a:moveTo>
                    <a:pt x="0" y="5"/>
                  </a:moveTo>
                  <a:cubicBezTo>
                    <a:pt x="1" y="4"/>
                    <a:pt x="2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4"/>
                    <a:pt x="2" y="5"/>
                    <a:pt x="0" y="7"/>
                  </a:cubicBezTo>
                  <a:lnTo>
                    <a:pt x="0" y="5"/>
                  </a:lnTo>
                  <a:close/>
                  <a:moveTo>
                    <a:pt x="1" y="2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lnTo>
                    <a:pt x="0" y="4"/>
                  </a:lnTo>
                  <a:close/>
                  <a:moveTo>
                    <a:pt x="0" y="13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3" y="9"/>
                    <a:pt x="6" y="6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5" y="6"/>
                    <a:pt x="3" y="8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7"/>
                    <a:pt x="4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5"/>
                    <a:pt x="2" y="7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10"/>
                    <a:pt x="0" y="13"/>
                  </a:cubicBezTo>
                  <a:close/>
                  <a:moveTo>
                    <a:pt x="13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3" y="7"/>
                    <a:pt x="9" y="12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7" y="12"/>
                    <a:pt x="11" y="8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1" y="7"/>
                    <a:pt x="7" y="12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5" y="12"/>
                    <a:pt x="9" y="7"/>
                    <a:pt x="13" y="2"/>
                  </a:cubicBezTo>
                  <a:close/>
                  <a:moveTo>
                    <a:pt x="30" y="17"/>
                  </a:moveTo>
                  <a:cubicBezTo>
                    <a:pt x="30" y="16"/>
                    <a:pt x="31" y="15"/>
                    <a:pt x="32" y="14"/>
                  </a:cubicBezTo>
                  <a:cubicBezTo>
                    <a:pt x="32" y="14"/>
                    <a:pt x="31" y="14"/>
                    <a:pt x="31" y="14"/>
                  </a:cubicBezTo>
                  <a:cubicBezTo>
                    <a:pt x="31" y="15"/>
                    <a:pt x="30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6"/>
                    <a:pt x="30" y="14"/>
                    <a:pt x="32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0" y="14"/>
                    <a:pt x="29" y="15"/>
                    <a:pt x="27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8" y="15"/>
                    <a:pt x="30" y="12"/>
                    <a:pt x="32" y="10"/>
                  </a:cubicBezTo>
                  <a:cubicBezTo>
                    <a:pt x="32" y="12"/>
                    <a:pt x="32" y="15"/>
                    <a:pt x="32" y="17"/>
                  </a:cubicBezTo>
                  <a:lnTo>
                    <a:pt x="30" y="17"/>
                  </a:lnTo>
                  <a:close/>
                  <a:moveTo>
                    <a:pt x="32" y="17"/>
                  </a:move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2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3" y="17"/>
                    <a:pt x="32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9121"/>
            <p:cNvSpPr>
              <a:spLocks noEditPoints="1"/>
            </p:cNvSpPr>
            <p:nvPr/>
          </p:nvSpPr>
          <p:spPr bwMode="auto">
            <a:xfrm>
              <a:off x="7394724" y="4988701"/>
              <a:ext cx="148088" cy="73129"/>
            </a:xfrm>
            <a:custGeom>
              <a:avLst/>
              <a:gdLst>
                <a:gd name="T0" fmla="*/ 0 w 34"/>
                <a:gd name="T1" fmla="*/ 2 h 17"/>
                <a:gd name="T2" fmla="*/ 0 w 34"/>
                <a:gd name="T3" fmla="*/ 2 h 17"/>
                <a:gd name="T4" fmla="*/ 0 w 34"/>
                <a:gd name="T5" fmla="*/ 17 h 17"/>
                <a:gd name="T6" fmla="*/ 0 w 34"/>
                <a:gd name="T7" fmla="*/ 17 h 17"/>
                <a:gd name="T8" fmla="*/ 0 w 34"/>
                <a:gd name="T9" fmla="*/ 2 h 17"/>
                <a:gd name="T10" fmla="*/ 31 w 34"/>
                <a:gd name="T11" fmla="*/ 2 h 17"/>
                <a:gd name="T12" fmla="*/ 32 w 34"/>
                <a:gd name="T13" fmla="*/ 2 h 17"/>
                <a:gd name="T14" fmla="*/ 32 w 34"/>
                <a:gd name="T15" fmla="*/ 2 h 17"/>
                <a:gd name="T16" fmla="*/ 32 w 34"/>
                <a:gd name="T17" fmla="*/ 2 h 17"/>
                <a:gd name="T18" fmla="*/ 32 w 34"/>
                <a:gd name="T19" fmla="*/ 2 h 17"/>
                <a:gd name="T20" fmla="*/ 32 w 34"/>
                <a:gd name="T21" fmla="*/ 17 h 17"/>
                <a:gd name="T22" fmla="*/ 0 w 34"/>
                <a:gd name="T23" fmla="*/ 17 h 17"/>
                <a:gd name="T24" fmla="*/ 0 w 34"/>
                <a:gd name="T25" fmla="*/ 17 h 17"/>
                <a:gd name="T26" fmla="*/ 32 w 34"/>
                <a:gd name="T27" fmla="*/ 17 h 17"/>
                <a:gd name="T28" fmla="*/ 32 w 34"/>
                <a:gd name="T29" fmla="*/ 17 h 17"/>
                <a:gd name="T30" fmla="*/ 32 w 34"/>
                <a:gd name="T31" fmla="*/ 17 h 17"/>
                <a:gd name="T32" fmla="*/ 32 w 34"/>
                <a:gd name="T33" fmla="*/ 17 h 17"/>
                <a:gd name="T34" fmla="*/ 32 w 34"/>
                <a:gd name="T35" fmla="*/ 17 h 17"/>
                <a:gd name="T36" fmla="*/ 34 w 34"/>
                <a:gd name="T37" fmla="*/ 16 h 17"/>
                <a:gd name="T38" fmla="*/ 34 w 34"/>
                <a:gd name="T39" fmla="*/ 15 h 17"/>
                <a:gd name="T40" fmla="*/ 34 w 34"/>
                <a:gd name="T41" fmla="*/ 15 h 17"/>
                <a:gd name="T42" fmla="*/ 34 w 34"/>
                <a:gd name="T43" fmla="*/ 1 h 17"/>
                <a:gd name="T44" fmla="*/ 34 w 34"/>
                <a:gd name="T45" fmla="*/ 1 h 17"/>
                <a:gd name="T46" fmla="*/ 34 w 34"/>
                <a:gd name="T47" fmla="*/ 0 h 17"/>
                <a:gd name="T48" fmla="*/ 34 w 34"/>
                <a:gd name="T49" fmla="*/ 0 h 17"/>
                <a:gd name="T50" fmla="*/ 4 w 34"/>
                <a:gd name="T51" fmla="*/ 0 h 17"/>
                <a:gd name="T52" fmla="*/ 4 w 34"/>
                <a:gd name="T53" fmla="*/ 0 h 17"/>
                <a:gd name="T54" fmla="*/ 0 w 34"/>
                <a:gd name="T55" fmla="*/ 2 h 17"/>
                <a:gd name="T56" fmla="*/ 0 w 34"/>
                <a:gd name="T57" fmla="*/ 2 h 17"/>
                <a:gd name="T58" fmla="*/ 0 w 34"/>
                <a:gd name="T59" fmla="*/ 2 h 17"/>
                <a:gd name="T60" fmla="*/ 34 w 34"/>
                <a:gd name="T61" fmla="*/ 15 h 17"/>
                <a:gd name="T62" fmla="*/ 32 w 34"/>
                <a:gd name="T63" fmla="*/ 17 h 17"/>
                <a:gd name="T64" fmla="*/ 32 w 34"/>
                <a:gd name="T65" fmla="*/ 2 h 17"/>
                <a:gd name="T66" fmla="*/ 32 w 34"/>
                <a:gd name="T67" fmla="*/ 2 h 17"/>
                <a:gd name="T68" fmla="*/ 32 w 34"/>
                <a:gd name="T69" fmla="*/ 2 h 17"/>
                <a:gd name="T70" fmla="*/ 34 w 34"/>
                <a:gd name="T71" fmla="*/ 1 h 17"/>
                <a:gd name="T72" fmla="*/ 34 w 34"/>
                <a:gd name="T73" fmla="*/ 15 h 17"/>
                <a:gd name="T74" fmla="*/ 34 w 34"/>
                <a:gd name="T75" fmla="*/ 15 h 17"/>
                <a:gd name="T76" fmla="*/ 3 w 34"/>
                <a:gd name="T77" fmla="*/ 1 h 17"/>
                <a:gd name="T78" fmla="*/ 4 w 34"/>
                <a:gd name="T79" fmla="*/ 1 h 17"/>
                <a:gd name="T80" fmla="*/ 33 w 34"/>
                <a:gd name="T81" fmla="*/ 1 h 17"/>
                <a:gd name="T82" fmla="*/ 31 w 34"/>
                <a:gd name="T83" fmla="*/ 2 h 17"/>
                <a:gd name="T84" fmla="*/ 0 w 34"/>
                <a:gd name="T85" fmla="*/ 2 h 17"/>
                <a:gd name="T86" fmla="*/ 3 w 34"/>
                <a:gd name="T8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2" y="12"/>
                    <a:pt x="3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6"/>
                    <a:pt x="34" y="16"/>
                  </a:cubicBezTo>
                  <a:cubicBezTo>
                    <a:pt x="34" y="16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34" y="15"/>
                  </a:moveTo>
                  <a:cubicBezTo>
                    <a:pt x="33" y="16"/>
                    <a:pt x="33" y="16"/>
                    <a:pt x="32" y="17"/>
                  </a:cubicBez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122"/>
            <p:cNvSpPr>
              <a:spLocks noEditPoints="1"/>
            </p:cNvSpPr>
            <p:nvPr/>
          </p:nvSpPr>
          <p:spPr bwMode="auto">
            <a:xfrm>
              <a:off x="7394724" y="5087426"/>
              <a:ext cx="148088" cy="74958"/>
            </a:xfrm>
            <a:custGeom>
              <a:avLst/>
              <a:gdLst>
                <a:gd name="T0" fmla="*/ 0 w 34"/>
                <a:gd name="T1" fmla="*/ 2 h 17"/>
                <a:gd name="T2" fmla="*/ 0 w 34"/>
                <a:gd name="T3" fmla="*/ 16 h 17"/>
                <a:gd name="T4" fmla="*/ 0 w 34"/>
                <a:gd name="T5" fmla="*/ 13 h 17"/>
                <a:gd name="T6" fmla="*/ 8 w 34"/>
                <a:gd name="T7" fmla="*/ 2 h 17"/>
                <a:gd name="T8" fmla="*/ 1 w 34"/>
                <a:gd name="T9" fmla="*/ 16 h 17"/>
                <a:gd name="T10" fmla="*/ 0 w 34"/>
                <a:gd name="T11" fmla="*/ 17 h 17"/>
                <a:gd name="T12" fmla="*/ 32 w 34"/>
                <a:gd name="T13" fmla="*/ 17 h 17"/>
                <a:gd name="T14" fmla="*/ 32 w 34"/>
                <a:gd name="T15" fmla="*/ 17 h 17"/>
                <a:gd name="T16" fmla="*/ 32 w 34"/>
                <a:gd name="T17" fmla="*/ 17 h 17"/>
                <a:gd name="T18" fmla="*/ 34 w 34"/>
                <a:gd name="T19" fmla="*/ 15 h 17"/>
                <a:gd name="T20" fmla="*/ 34 w 34"/>
                <a:gd name="T21" fmla="*/ 0 h 17"/>
                <a:gd name="T22" fmla="*/ 34 w 34"/>
                <a:gd name="T23" fmla="*/ 0 h 17"/>
                <a:gd name="T24" fmla="*/ 4 w 34"/>
                <a:gd name="T25" fmla="*/ 0 h 17"/>
                <a:gd name="T26" fmla="*/ 0 w 34"/>
                <a:gd name="T27" fmla="*/ 1 h 17"/>
                <a:gd name="T28" fmla="*/ 0 w 34"/>
                <a:gd name="T29" fmla="*/ 2 h 17"/>
                <a:gd name="T30" fmla="*/ 0 w 34"/>
                <a:gd name="T31" fmla="*/ 8 h 17"/>
                <a:gd name="T32" fmla="*/ 4 w 34"/>
                <a:gd name="T33" fmla="*/ 2 h 17"/>
                <a:gd name="T34" fmla="*/ 7 w 34"/>
                <a:gd name="T35" fmla="*/ 2 h 17"/>
                <a:gd name="T36" fmla="*/ 11 w 34"/>
                <a:gd name="T37" fmla="*/ 2 h 17"/>
                <a:gd name="T38" fmla="*/ 15 w 34"/>
                <a:gd name="T39" fmla="*/ 2 h 17"/>
                <a:gd name="T40" fmla="*/ 6 w 34"/>
                <a:gd name="T41" fmla="*/ 17 h 17"/>
                <a:gd name="T42" fmla="*/ 11 w 34"/>
                <a:gd name="T43" fmla="*/ 2 h 17"/>
                <a:gd name="T44" fmla="*/ 22 w 34"/>
                <a:gd name="T45" fmla="*/ 16 h 17"/>
                <a:gd name="T46" fmla="*/ 19 w 34"/>
                <a:gd name="T47" fmla="*/ 17 h 17"/>
                <a:gd name="T48" fmla="*/ 28 w 34"/>
                <a:gd name="T49" fmla="*/ 2 h 17"/>
                <a:gd name="T50" fmla="*/ 32 w 34"/>
                <a:gd name="T51" fmla="*/ 2 h 17"/>
                <a:gd name="T52" fmla="*/ 32 w 34"/>
                <a:gd name="T53" fmla="*/ 2 h 17"/>
                <a:gd name="T54" fmla="*/ 32 w 34"/>
                <a:gd name="T55" fmla="*/ 2 h 17"/>
                <a:gd name="T56" fmla="*/ 18 w 34"/>
                <a:gd name="T57" fmla="*/ 17 h 17"/>
                <a:gd name="T58" fmla="*/ 24 w 34"/>
                <a:gd name="T59" fmla="*/ 2 h 17"/>
                <a:gd name="T60" fmla="*/ 27 w 34"/>
                <a:gd name="T61" fmla="*/ 2 h 17"/>
                <a:gd name="T62" fmla="*/ 10 w 34"/>
                <a:gd name="T63" fmla="*/ 17 h 17"/>
                <a:gd name="T64" fmla="*/ 19 w 34"/>
                <a:gd name="T65" fmla="*/ 2 h 17"/>
                <a:gd name="T66" fmla="*/ 14 w 34"/>
                <a:gd name="T67" fmla="*/ 17 h 17"/>
                <a:gd name="T68" fmla="*/ 10 w 34"/>
                <a:gd name="T69" fmla="*/ 16 h 17"/>
                <a:gd name="T70" fmla="*/ 6 w 34"/>
                <a:gd name="T71" fmla="*/ 17 h 17"/>
                <a:gd name="T72" fmla="*/ 15 w 34"/>
                <a:gd name="T73" fmla="*/ 2 h 17"/>
                <a:gd name="T74" fmla="*/ 19 w 34"/>
                <a:gd name="T75" fmla="*/ 2 h 17"/>
                <a:gd name="T76" fmla="*/ 32 w 34"/>
                <a:gd name="T77" fmla="*/ 9 h 17"/>
                <a:gd name="T78" fmla="*/ 26 w 34"/>
                <a:gd name="T79" fmla="*/ 17 h 17"/>
                <a:gd name="T80" fmla="*/ 23 w 34"/>
                <a:gd name="T81" fmla="*/ 17 h 17"/>
                <a:gd name="T82" fmla="*/ 32 w 34"/>
                <a:gd name="T83" fmla="*/ 17 h 17"/>
                <a:gd name="T84" fmla="*/ 34 w 34"/>
                <a:gd name="T85" fmla="*/ 15 h 17"/>
                <a:gd name="T86" fmla="*/ 32 w 34"/>
                <a:gd name="T87" fmla="*/ 2 h 17"/>
                <a:gd name="T88" fmla="*/ 32 w 34"/>
                <a:gd name="T89" fmla="*/ 2 h 17"/>
                <a:gd name="T90" fmla="*/ 32 w 34"/>
                <a:gd name="T91" fmla="*/ 2 h 17"/>
                <a:gd name="T92" fmla="*/ 34 w 34"/>
                <a:gd name="T93" fmla="*/ 15 h 17"/>
                <a:gd name="T94" fmla="*/ 3 w 34"/>
                <a:gd name="T95" fmla="*/ 0 h 17"/>
                <a:gd name="T96" fmla="*/ 33 w 34"/>
                <a:gd name="T97" fmla="*/ 0 h 17"/>
                <a:gd name="T98" fmla="*/ 11 w 34"/>
                <a:gd name="T99" fmla="*/ 1 h 17"/>
                <a:gd name="T100" fmla="*/ 11 w 34"/>
                <a:gd name="T101" fmla="*/ 1 h 17"/>
                <a:gd name="T102" fmla="*/ 3 w 34"/>
                <a:gd name="T103" fmla="*/ 0 h 17"/>
                <a:gd name="T104" fmla="*/ 0 w 34"/>
                <a:gd name="T105" fmla="*/ 7 h 17"/>
                <a:gd name="T106" fmla="*/ 4 w 34"/>
                <a:gd name="T10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5" y="6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7"/>
                    <a:pt x="4" y="12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3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0" y="13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2" y="9"/>
                    <a:pt x="0" y="13"/>
                  </a:cubicBezTo>
                  <a:close/>
                  <a:moveTo>
                    <a:pt x="11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7"/>
                    <a:pt x="9" y="12"/>
                    <a:pt x="6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2"/>
                    <a:pt x="8" y="7"/>
                    <a:pt x="11" y="2"/>
                  </a:cubicBezTo>
                  <a:close/>
                  <a:moveTo>
                    <a:pt x="32" y="2"/>
                  </a:moveTo>
                  <a:cubicBezTo>
                    <a:pt x="28" y="7"/>
                    <a:pt x="25" y="12"/>
                    <a:pt x="22" y="16"/>
                  </a:cubicBezTo>
                  <a:cubicBezTo>
                    <a:pt x="22" y="16"/>
                    <a:pt x="22" y="17"/>
                    <a:pt x="22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2" y="12"/>
                    <a:pt x="25" y="7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27" y="2"/>
                  </a:moveTo>
                  <a:cubicBezTo>
                    <a:pt x="24" y="7"/>
                    <a:pt x="21" y="12"/>
                    <a:pt x="18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1" y="7"/>
                    <a:pt x="24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14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4" y="12"/>
                    <a:pt x="17" y="7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7"/>
                    <a:pt x="17" y="12"/>
                    <a:pt x="14" y="17"/>
                  </a:cubicBezTo>
                  <a:close/>
                  <a:moveTo>
                    <a:pt x="19" y="2"/>
                  </a:moveTo>
                  <a:cubicBezTo>
                    <a:pt x="16" y="7"/>
                    <a:pt x="14" y="12"/>
                    <a:pt x="10" y="16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9" y="12"/>
                    <a:pt x="12" y="7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lose/>
                  <a:moveTo>
                    <a:pt x="27" y="17"/>
                  </a:moveTo>
                  <a:cubicBezTo>
                    <a:pt x="28" y="14"/>
                    <a:pt x="30" y="12"/>
                    <a:pt x="32" y="9"/>
                  </a:cubicBezTo>
                  <a:cubicBezTo>
                    <a:pt x="32" y="9"/>
                    <a:pt x="31" y="9"/>
                    <a:pt x="31" y="9"/>
                  </a:cubicBezTo>
                  <a:cubicBezTo>
                    <a:pt x="30" y="12"/>
                    <a:pt x="28" y="14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6" y="12"/>
                    <a:pt x="29" y="7"/>
                    <a:pt x="32" y="3"/>
                  </a:cubicBezTo>
                  <a:cubicBezTo>
                    <a:pt x="32" y="7"/>
                    <a:pt x="32" y="12"/>
                    <a:pt x="32" y="17"/>
                  </a:cubicBezTo>
                  <a:lnTo>
                    <a:pt x="27" y="17"/>
                  </a:lnTo>
                  <a:close/>
                  <a:moveTo>
                    <a:pt x="34" y="15"/>
                  </a:moveTo>
                  <a:cubicBezTo>
                    <a:pt x="33" y="15"/>
                    <a:pt x="33" y="16"/>
                    <a:pt x="32" y="16"/>
                  </a:cubicBez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2" y="1"/>
                    <a:pt x="3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  <a:moveTo>
                    <a:pt x="4" y="2"/>
                  </a:moveTo>
                  <a:cubicBezTo>
                    <a:pt x="2" y="4"/>
                    <a:pt x="1" y="5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123"/>
            <p:cNvSpPr>
              <a:spLocks noEditPoints="1"/>
            </p:cNvSpPr>
            <p:nvPr/>
          </p:nvSpPr>
          <p:spPr bwMode="auto">
            <a:xfrm>
              <a:off x="7394724" y="5184322"/>
              <a:ext cx="148088" cy="76786"/>
            </a:xfrm>
            <a:custGeom>
              <a:avLst/>
              <a:gdLst>
                <a:gd name="T0" fmla="*/ 0 w 34"/>
                <a:gd name="T1" fmla="*/ 17 h 18"/>
                <a:gd name="T2" fmla="*/ 12 w 34"/>
                <a:gd name="T3" fmla="*/ 2 h 18"/>
                <a:gd name="T4" fmla="*/ 12 w 34"/>
                <a:gd name="T5" fmla="*/ 2 h 18"/>
                <a:gd name="T6" fmla="*/ 0 w 34"/>
                <a:gd name="T7" fmla="*/ 17 h 18"/>
                <a:gd name="T8" fmla="*/ 7 w 34"/>
                <a:gd name="T9" fmla="*/ 17 h 18"/>
                <a:gd name="T10" fmla="*/ 9 w 34"/>
                <a:gd name="T11" fmla="*/ 17 h 18"/>
                <a:gd name="T12" fmla="*/ 13 w 34"/>
                <a:gd name="T13" fmla="*/ 17 h 18"/>
                <a:gd name="T14" fmla="*/ 17 w 34"/>
                <a:gd name="T15" fmla="*/ 17 h 18"/>
                <a:gd name="T16" fmla="*/ 32 w 34"/>
                <a:gd name="T17" fmla="*/ 17 h 18"/>
                <a:gd name="T18" fmla="*/ 34 w 34"/>
                <a:gd name="T19" fmla="*/ 16 h 18"/>
                <a:gd name="T20" fmla="*/ 34 w 34"/>
                <a:gd name="T21" fmla="*/ 1 h 18"/>
                <a:gd name="T22" fmla="*/ 4 w 34"/>
                <a:gd name="T23" fmla="*/ 0 h 18"/>
                <a:gd name="T24" fmla="*/ 3 w 34"/>
                <a:gd name="T25" fmla="*/ 2 h 18"/>
                <a:gd name="T26" fmla="*/ 0 w 34"/>
                <a:gd name="T27" fmla="*/ 6 h 18"/>
                <a:gd name="T28" fmla="*/ 0 w 34"/>
                <a:gd name="T29" fmla="*/ 10 h 18"/>
                <a:gd name="T30" fmla="*/ 0 w 34"/>
                <a:gd name="T31" fmla="*/ 8 h 18"/>
                <a:gd name="T32" fmla="*/ 8 w 34"/>
                <a:gd name="T33" fmla="*/ 2 h 18"/>
                <a:gd name="T34" fmla="*/ 0 w 34"/>
                <a:gd name="T35" fmla="*/ 14 h 18"/>
                <a:gd name="T36" fmla="*/ 8 w 34"/>
                <a:gd name="T37" fmla="*/ 2 h 18"/>
                <a:gd name="T38" fmla="*/ 14 w 34"/>
                <a:gd name="T39" fmla="*/ 2 h 18"/>
                <a:gd name="T40" fmla="*/ 7 w 34"/>
                <a:gd name="T41" fmla="*/ 17 h 18"/>
                <a:gd name="T42" fmla="*/ 5 w 34"/>
                <a:gd name="T43" fmla="*/ 17 h 18"/>
                <a:gd name="T44" fmla="*/ 3 w 34"/>
                <a:gd name="T45" fmla="*/ 17 h 18"/>
                <a:gd name="T46" fmla="*/ 9 w 34"/>
                <a:gd name="T47" fmla="*/ 17 h 18"/>
                <a:gd name="T48" fmla="*/ 12 w 34"/>
                <a:gd name="T49" fmla="*/ 17 h 18"/>
                <a:gd name="T50" fmla="*/ 28 w 34"/>
                <a:gd name="T51" fmla="*/ 2 h 18"/>
                <a:gd name="T52" fmla="*/ 25 w 34"/>
                <a:gd name="T53" fmla="*/ 2 h 18"/>
                <a:gd name="T54" fmla="*/ 24 w 34"/>
                <a:gd name="T55" fmla="*/ 2 h 18"/>
                <a:gd name="T56" fmla="*/ 28 w 34"/>
                <a:gd name="T57" fmla="*/ 2 h 18"/>
                <a:gd name="T58" fmla="*/ 30 w 34"/>
                <a:gd name="T59" fmla="*/ 17 h 18"/>
                <a:gd name="T60" fmla="*/ 32 w 34"/>
                <a:gd name="T61" fmla="*/ 14 h 18"/>
                <a:gd name="T62" fmla="*/ 28 w 34"/>
                <a:gd name="T63" fmla="*/ 17 h 18"/>
                <a:gd name="T64" fmla="*/ 32 w 34"/>
                <a:gd name="T65" fmla="*/ 10 h 18"/>
                <a:gd name="T66" fmla="*/ 26 w 34"/>
                <a:gd name="T67" fmla="*/ 17 h 18"/>
                <a:gd name="T68" fmla="*/ 25 w 34"/>
                <a:gd name="T69" fmla="*/ 17 h 18"/>
                <a:gd name="T70" fmla="*/ 25 w 34"/>
                <a:gd name="T71" fmla="*/ 17 h 18"/>
                <a:gd name="T72" fmla="*/ 24 w 34"/>
                <a:gd name="T73" fmla="*/ 17 h 18"/>
                <a:gd name="T74" fmla="*/ 22 w 34"/>
                <a:gd name="T75" fmla="*/ 17 h 18"/>
                <a:gd name="T76" fmla="*/ 29 w 34"/>
                <a:gd name="T77" fmla="*/ 2 h 18"/>
                <a:gd name="T78" fmla="*/ 32 w 34"/>
                <a:gd name="T79" fmla="*/ 2 h 18"/>
                <a:gd name="T80" fmla="*/ 30 w 34"/>
                <a:gd name="T81" fmla="*/ 17 h 18"/>
                <a:gd name="T82" fmla="*/ 34 w 34"/>
                <a:gd name="T83" fmla="*/ 16 h 18"/>
                <a:gd name="T84" fmla="*/ 32 w 34"/>
                <a:gd name="T85" fmla="*/ 7 h 18"/>
                <a:gd name="T86" fmla="*/ 34 w 34"/>
                <a:gd name="T87" fmla="*/ 1 h 18"/>
                <a:gd name="T88" fmla="*/ 4 w 34"/>
                <a:gd name="T89" fmla="*/ 1 h 18"/>
                <a:gd name="T90" fmla="*/ 28 w 34"/>
                <a:gd name="T91" fmla="*/ 2 h 18"/>
                <a:gd name="T92" fmla="*/ 10 w 34"/>
                <a:gd name="T93" fmla="*/ 2 h 18"/>
                <a:gd name="T94" fmla="*/ 0 w 34"/>
                <a:gd name="T9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18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1"/>
                    <a:pt x="7" y="6"/>
                    <a:pt x="10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7"/>
                    <a:pt x="4" y="12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4" y="12"/>
                    <a:pt x="8" y="7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7"/>
                    <a:pt x="6" y="12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1" y="6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" y="8"/>
                    <a:pt x="4" y="5"/>
                    <a:pt x="6" y="3"/>
                  </a:cubicBezTo>
                  <a:cubicBezTo>
                    <a:pt x="6" y="3"/>
                    <a:pt x="5" y="2"/>
                    <a:pt x="5" y="3"/>
                  </a:cubicBezTo>
                  <a:cubicBezTo>
                    <a:pt x="4" y="5"/>
                    <a:pt x="2" y="7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6"/>
                    <a:pt x="3" y="9"/>
                    <a:pt x="0" y="12"/>
                  </a:cubicBezTo>
                  <a:lnTo>
                    <a:pt x="0" y="10"/>
                  </a:lnTo>
                  <a:close/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5" y="6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10"/>
                    <a:pt x="0" y="14"/>
                  </a:cubicBezTo>
                  <a:close/>
                  <a:moveTo>
                    <a:pt x="3" y="17"/>
                  </a:moveTo>
                  <a:cubicBezTo>
                    <a:pt x="6" y="12"/>
                    <a:pt x="10" y="7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7"/>
                    <a:pt x="12" y="12"/>
                    <a:pt x="9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1" y="12"/>
                    <a:pt x="14" y="8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4" y="8"/>
                    <a:pt x="10" y="12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2"/>
                    <a:pt x="12" y="7"/>
                    <a:pt x="16" y="3"/>
                  </a:cubicBezTo>
                  <a:cubicBezTo>
                    <a:pt x="16" y="3"/>
                    <a:pt x="16" y="2"/>
                    <a:pt x="15" y="3"/>
                  </a:cubicBezTo>
                  <a:cubicBezTo>
                    <a:pt x="12" y="7"/>
                    <a:pt x="8" y="12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lose/>
                  <a:moveTo>
                    <a:pt x="21" y="2"/>
                  </a:moveTo>
                  <a:cubicBezTo>
                    <a:pt x="18" y="7"/>
                    <a:pt x="14" y="12"/>
                    <a:pt x="11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3" y="12"/>
                    <a:pt x="16" y="7"/>
                    <a:pt x="20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7"/>
                    <a:pt x="16" y="12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2"/>
                    <a:pt x="18" y="7"/>
                    <a:pt x="22" y="3"/>
                  </a:cubicBezTo>
                  <a:cubicBezTo>
                    <a:pt x="22" y="2"/>
                    <a:pt x="22" y="2"/>
                    <a:pt x="21" y="2"/>
                  </a:cubicBezTo>
                  <a:close/>
                  <a:moveTo>
                    <a:pt x="24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4" y="7"/>
                    <a:pt x="21" y="12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9" y="12"/>
                    <a:pt x="22" y="7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7"/>
                    <a:pt x="18" y="12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0" y="7"/>
                    <a:pt x="24" y="2"/>
                  </a:cubicBezTo>
                  <a:close/>
                  <a:moveTo>
                    <a:pt x="29" y="2"/>
                  </a:moveTo>
                  <a:cubicBezTo>
                    <a:pt x="26" y="7"/>
                    <a:pt x="23" y="12"/>
                    <a:pt x="20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1" y="12"/>
                    <a:pt x="25" y="7"/>
                    <a:pt x="28" y="2"/>
                  </a:cubicBezTo>
                  <a:lnTo>
                    <a:pt x="29" y="2"/>
                  </a:ln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1" y="14"/>
                  </a:cubicBezTo>
                  <a:cubicBezTo>
                    <a:pt x="31" y="15"/>
                    <a:pt x="30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6"/>
                    <a:pt x="31" y="14"/>
                    <a:pt x="32" y="13"/>
                  </a:cubicBezTo>
                  <a:cubicBezTo>
                    <a:pt x="32" y="13"/>
                    <a:pt x="32" y="14"/>
                    <a:pt x="32" y="14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1" y="14"/>
                    <a:pt x="30" y="15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5"/>
                    <a:pt x="30" y="13"/>
                    <a:pt x="32" y="10"/>
                  </a:cubicBezTo>
                  <a:cubicBezTo>
                    <a:pt x="32" y="11"/>
                    <a:pt x="32" y="12"/>
                    <a:pt x="32" y="12"/>
                  </a:cubicBezTo>
                  <a:close/>
                  <a:moveTo>
                    <a:pt x="32" y="10"/>
                  </a:moveTo>
                  <a:cubicBezTo>
                    <a:pt x="32" y="10"/>
                    <a:pt x="31" y="10"/>
                    <a:pt x="31" y="10"/>
                  </a:cubicBezTo>
                  <a:cubicBezTo>
                    <a:pt x="30" y="12"/>
                    <a:pt x="28" y="15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4"/>
                    <a:pt x="30" y="11"/>
                    <a:pt x="32" y="8"/>
                  </a:cubicBezTo>
                  <a:cubicBezTo>
                    <a:pt x="32" y="9"/>
                    <a:pt x="32" y="9"/>
                    <a:pt x="32" y="10"/>
                  </a:cubicBezTo>
                  <a:close/>
                  <a:moveTo>
                    <a:pt x="25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3"/>
                    <a:pt x="29" y="9"/>
                    <a:pt x="32" y="5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29" y="10"/>
                    <a:pt x="27" y="14"/>
                    <a:pt x="25" y="17"/>
                  </a:cubicBezTo>
                  <a:close/>
                  <a:moveTo>
                    <a:pt x="32" y="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29" y="9"/>
                    <a:pt x="26" y="13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5" y="12"/>
                    <a:pt x="28" y="8"/>
                    <a:pt x="31" y="3"/>
                  </a:cubicBezTo>
                  <a:cubicBezTo>
                    <a:pt x="31" y="3"/>
                    <a:pt x="31" y="2"/>
                    <a:pt x="31" y="3"/>
                  </a:cubicBezTo>
                  <a:cubicBezTo>
                    <a:pt x="28" y="7"/>
                    <a:pt x="25" y="12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3" y="12"/>
                    <a:pt x="26" y="7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4"/>
                    <a:pt x="32" y="4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31" y="16"/>
                    <a:pt x="31" y="15"/>
                    <a:pt x="32" y="15"/>
                  </a:cubicBezTo>
                  <a:cubicBezTo>
                    <a:pt x="32" y="15"/>
                    <a:pt x="32" y="16"/>
                    <a:pt x="32" y="17"/>
                  </a:cubicBezTo>
                  <a:lnTo>
                    <a:pt x="30" y="17"/>
                  </a:lnTo>
                  <a:close/>
                  <a:moveTo>
                    <a:pt x="34" y="16"/>
                  </a:moveTo>
                  <a:cubicBezTo>
                    <a:pt x="33" y="16"/>
                    <a:pt x="33" y="16"/>
                    <a:pt x="32" y="17"/>
                  </a:cubicBezTo>
                  <a:cubicBezTo>
                    <a:pt x="32" y="14"/>
                    <a:pt x="32" y="10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4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6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lose/>
                  <a:moveTo>
                    <a:pt x="2" y="2"/>
                  </a:moveTo>
                  <a:cubicBezTo>
                    <a:pt x="2" y="3"/>
                    <a:pt x="1" y="5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124"/>
            <p:cNvSpPr>
              <a:spLocks noEditPoints="1"/>
            </p:cNvSpPr>
            <p:nvPr/>
          </p:nvSpPr>
          <p:spPr bwMode="auto">
            <a:xfrm>
              <a:off x="7394724" y="5283047"/>
              <a:ext cx="148088" cy="73129"/>
            </a:xfrm>
            <a:custGeom>
              <a:avLst/>
              <a:gdLst>
                <a:gd name="T0" fmla="*/ 0 w 34"/>
                <a:gd name="T1" fmla="*/ 10 h 17"/>
                <a:gd name="T2" fmla="*/ 0 w 34"/>
                <a:gd name="T3" fmla="*/ 16 h 17"/>
                <a:gd name="T4" fmla="*/ 21 w 34"/>
                <a:gd name="T5" fmla="*/ 2 h 17"/>
                <a:gd name="T6" fmla="*/ 10 w 34"/>
                <a:gd name="T7" fmla="*/ 17 h 17"/>
                <a:gd name="T8" fmla="*/ 9 w 34"/>
                <a:gd name="T9" fmla="*/ 17 h 17"/>
                <a:gd name="T10" fmla="*/ 18 w 34"/>
                <a:gd name="T11" fmla="*/ 2 h 17"/>
                <a:gd name="T12" fmla="*/ 2 w 34"/>
                <a:gd name="T13" fmla="*/ 17 h 17"/>
                <a:gd name="T14" fmla="*/ 2 w 34"/>
                <a:gd name="T15" fmla="*/ 17 h 17"/>
                <a:gd name="T16" fmla="*/ 2 w 34"/>
                <a:gd name="T17" fmla="*/ 17 h 17"/>
                <a:gd name="T18" fmla="*/ 15 w 34"/>
                <a:gd name="T19" fmla="*/ 17 h 17"/>
                <a:gd name="T20" fmla="*/ 20 w 34"/>
                <a:gd name="T21" fmla="*/ 17 h 17"/>
                <a:gd name="T22" fmla="*/ 32 w 34"/>
                <a:gd name="T23" fmla="*/ 17 h 17"/>
                <a:gd name="T24" fmla="*/ 32 w 34"/>
                <a:gd name="T25" fmla="*/ 17 h 17"/>
                <a:gd name="T26" fmla="*/ 34 w 34"/>
                <a:gd name="T27" fmla="*/ 15 h 17"/>
                <a:gd name="T28" fmla="*/ 34 w 34"/>
                <a:gd name="T29" fmla="*/ 0 h 17"/>
                <a:gd name="T30" fmla="*/ 4 w 34"/>
                <a:gd name="T31" fmla="*/ 0 h 17"/>
                <a:gd name="T32" fmla="*/ 0 w 34"/>
                <a:gd name="T33" fmla="*/ 2 h 17"/>
                <a:gd name="T34" fmla="*/ 1 w 34"/>
                <a:gd name="T35" fmla="*/ 3 h 17"/>
                <a:gd name="T36" fmla="*/ 0 w 34"/>
                <a:gd name="T37" fmla="*/ 5 h 17"/>
                <a:gd name="T38" fmla="*/ 5 w 34"/>
                <a:gd name="T39" fmla="*/ 2 h 17"/>
                <a:gd name="T40" fmla="*/ 0 w 34"/>
                <a:gd name="T41" fmla="*/ 6 h 17"/>
                <a:gd name="T42" fmla="*/ 5 w 34"/>
                <a:gd name="T43" fmla="*/ 2 h 17"/>
                <a:gd name="T44" fmla="*/ 5 w 34"/>
                <a:gd name="T45" fmla="*/ 2 h 17"/>
                <a:gd name="T46" fmla="*/ 0 w 34"/>
                <a:gd name="T47" fmla="*/ 12 h 17"/>
                <a:gd name="T48" fmla="*/ 6 w 34"/>
                <a:gd name="T49" fmla="*/ 2 h 17"/>
                <a:gd name="T50" fmla="*/ 0 w 34"/>
                <a:gd name="T51" fmla="*/ 16 h 17"/>
                <a:gd name="T52" fmla="*/ 9 w 34"/>
                <a:gd name="T53" fmla="*/ 2 h 17"/>
                <a:gd name="T54" fmla="*/ 0 w 34"/>
                <a:gd name="T55" fmla="*/ 14 h 17"/>
                <a:gd name="T56" fmla="*/ 8 w 34"/>
                <a:gd name="T57" fmla="*/ 2 h 17"/>
                <a:gd name="T58" fmla="*/ 0 w 34"/>
                <a:gd name="T59" fmla="*/ 16 h 17"/>
                <a:gd name="T60" fmla="*/ 28 w 34"/>
                <a:gd name="T61" fmla="*/ 2 h 17"/>
                <a:gd name="T62" fmla="*/ 29 w 34"/>
                <a:gd name="T63" fmla="*/ 2 h 17"/>
                <a:gd name="T64" fmla="*/ 32 w 34"/>
                <a:gd name="T65" fmla="*/ 2 h 17"/>
                <a:gd name="T66" fmla="*/ 32 w 34"/>
                <a:gd name="T67" fmla="*/ 2 h 17"/>
                <a:gd name="T68" fmla="*/ 22 w 34"/>
                <a:gd name="T69" fmla="*/ 17 h 17"/>
                <a:gd name="T70" fmla="*/ 27 w 34"/>
                <a:gd name="T71" fmla="*/ 2 h 17"/>
                <a:gd name="T72" fmla="*/ 17 w 34"/>
                <a:gd name="T73" fmla="*/ 17 h 17"/>
                <a:gd name="T74" fmla="*/ 25 w 34"/>
                <a:gd name="T75" fmla="*/ 2 h 17"/>
                <a:gd name="T76" fmla="*/ 13 w 34"/>
                <a:gd name="T77" fmla="*/ 17 h 17"/>
                <a:gd name="T78" fmla="*/ 13 w 34"/>
                <a:gd name="T79" fmla="*/ 16 h 17"/>
                <a:gd name="T80" fmla="*/ 22 w 34"/>
                <a:gd name="T81" fmla="*/ 2 h 17"/>
                <a:gd name="T82" fmla="*/ 32 w 34"/>
                <a:gd name="T83" fmla="*/ 8 h 17"/>
                <a:gd name="T84" fmla="*/ 32 w 34"/>
                <a:gd name="T85" fmla="*/ 9 h 17"/>
                <a:gd name="T86" fmla="*/ 29 w 34"/>
                <a:gd name="T87" fmla="*/ 16 h 17"/>
                <a:gd name="T88" fmla="*/ 32 w 34"/>
                <a:gd name="T89" fmla="*/ 17 h 17"/>
                <a:gd name="T90" fmla="*/ 32 w 34"/>
                <a:gd name="T91" fmla="*/ 16 h 17"/>
                <a:gd name="T92" fmla="*/ 32 w 34"/>
                <a:gd name="T93" fmla="*/ 2 h 17"/>
                <a:gd name="T94" fmla="*/ 34 w 34"/>
                <a:gd name="T95" fmla="*/ 15 h 17"/>
                <a:gd name="T96" fmla="*/ 33 w 34"/>
                <a:gd name="T97" fmla="*/ 0 h 17"/>
                <a:gd name="T98" fmla="*/ 3 w 34"/>
                <a:gd name="T99" fmla="*/ 1 h 17"/>
                <a:gd name="T100" fmla="*/ 1 w 34"/>
                <a:gd name="T101" fmla="*/ 2 h 17"/>
                <a:gd name="T102" fmla="*/ 0 w 34"/>
                <a:gd name="T10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" h="17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4" y="12"/>
                    <a:pt x="8" y="7"/>
                    <a:pt x="1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7"/>
                    <a:pt x="15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3" y="12"/>
                    <a:pt x="16" y="7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6" y="7"/>
                    <a:pt x="13" y="12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2"/>
                    <a:pt x="14" y="7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4" y="7"/>
                    <a:pt x="11" y="12"/>
                    <a:pt x="7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6" y="12"/>
                    <a:pt x="10" y="7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7"/>
                    <a:pt x="5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3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5" y="2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3" y="4"/>
                    <a:pt x="2" y="5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lnTo>
                    <a:pt x="5" y="2"/>
                  </a:ln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3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3" y="8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7"/>
                    <a:pt x="4" y="5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2" y="7"/>
                    <a:pt x="0" y="9"/>
                  </a:cubicBezTo>
                  <a:lnTo>
                    <a:pt x="0" y="8"/>
                  </a:lnTo>
                  <a:close/>
                  <a:moveTo>
                    <a:pt x="0" y="16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4"/>
                  </a:cubicBezTo>
                  <a:cubicBezTo>
                    <a:pt x="3" y="10"/>
                    <a:pt x="6" y="6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9"/>
                    <a:pt x="5" y="5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7"/>
                    <a:pt x="4" y="12"/>
                    <a:pt x="0" y="16"/>
                  </a:cubicBezTo>
                  <a:close/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7"/>
                    <a:pt x="22" y="11"/>
                    <a:pt x="19" y="16"/>
                  </a:cubicBezTo>
                  <a:cubicBezTo>
                    <a:pt x="18" y="16"/>
                    <a:pt x="19" y="17"/>
                    <a:pt x="19" y="16"/>
                  </a:cubicBezTo>
                  <a:cubicBezTo>
                    <a:pt x="22" y="12"/>
                    <a:pt x="25" y="7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8" y="8"/>
                    <a:pt x="25" y="12"/>
                    <a:pt x="22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0" y="12"/>
                    <a:pt x="24" y="7"/>
                    <a:pt x="27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3" y="7"/>
                    <a:pt x="20" y="12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9" y="12"/>
                    <a:pt x="22" y="7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7"/>
                    <a:pt x="18" y="12"/>
                    <a:pt x="15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7" y="12"/>
                    <a:pt x="20" y="7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0" y="7"/>
                    <a:pt x="17" y="12"/>
                    <a:pt x="13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2"/>
                    <a:pt x="18" y="7"/>
                    <a:pt x="22" y="2"/>
                  </a:cubicBezTo>
                  <a:close/>
                  <a:moveTo>
                    <a:pt x="23" y="17"/>
                  </a:moveTo>
                  <a:cubicBezTo>
                    <a:pt x="26" y="12"/>
                    <a:pt x="29" y="8"/>
                    <a:pt x="32" y="4"/>
                  </a:cubicBezTo>
                  <a:cubicBezTo>
                    <a:pt x="32" y="5"/>
                    <a:pt x="32" y="7"/>
                    <a:pt x="32" y="8"/>
                  </a:cubicBezTo>
                  <a:cubicBezTo>
                    <a:pt x="30" y="11"/>
                    <a:pt x="28" y="13"/>
                    <a:pt x="26" y="16"/>
                  </a:cubicBezTo>
                  <a:cubicBezTo>
                    <a:pt x="26" y="16"/>
                    <a:pt x="26" y="17"/>
                    <a:pt x="26" y="16"/>
                  </a:cubicBezTo>
                  <a:cubicBezTo>
                    <a:pt x="28" y="14"/>
                    <a:pt x="30" y="11"/>
                    <a:pt x="32" y="9"/>
                  </a:cubicBezTo>
                  <a:cubicBezTo>
                    <a:pt x="32" y="10"/>
                    <a:pt x="32" y="11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30" y="15"/>
                    <a:pt x="29" y="16"/>
                  </a:cubicBezTo>
                  <a:cubicBezTo>
                    <a:pt x="29" y="16"/>
                    <a:pt x="29" y="17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2" y="14"/>
                    <a:pt x="32" y="15"/>
                    <a:pt x="32" y="17"/>
                  </a:cubicBezTo>
                  <a:lnTo>
                    <a:pt x="23" y="17"/>
                  </a:lnTo>
                  <a:close/>
                  <a:moveTo>
                    <a:pt x="34" y="15"/>
                  </a:moveTo>
                  <a:cubicBezTo>
                    <a:pt x="33" y="16"/>
                    <a:pt x="33" y="16"/>
                    <a:pt x="32" y="16"/>
                  </a:cubicBez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2" y="1"/>
                    <a:pt x="31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  <a:moveTo>
                    <a:pt x="1" y="2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125"/>
            <p:cNvSpPr>
              <a:spLocks noEditPoints="1"/>
            </p:cNvSpPr>
            <p:nvPr/>
          </p:nvSpPr>
          <p:spPr bwMode="auto">
            <a:xfrm>
              <a:off x="7394724" y="5378115"/>
              <a:ext cx="148088" cy="78615"/>
            </a:xfrm>
            <a:custGeom>
              <a:avLst/>
              <a:gdLst>
                <a:gd name="T0" fmla="*/ 34 w 34"/>
                <a:gd name="T1" fmla="*/ 1 h 18"/>
                <a:gd name="T2" fmla="*/ 34 w 34"/>
                <a:gd name="T3" fmla="*/ 1 h 18"/>
                <a:gd name="T4" fmla="*/ 4 w 34"/>
                <a:gd name="T5" fmla="*/ 0 h 18"/>
                <a:gd name="T6" fmla="*/ 0 w 34"/>
                <a:gd name="T7" fmla="*/ 2 h 18"/>
                <a:gd name="T8" fmla="*/ 0 w 34"/>
                <a:gd name="T9" fmla="*/ 2 h 18"/>
                <a:gd name="T10" fmla="*/ 0 w 34"/>
                <a:gd name="T11" fmla="*/ 17 h 18"/>
                <a:gd name="T12" fmla="*/ 0 w 34"/>
                <a:gd name="T13" fmla="*/ 15 h 18"/>
                <a:gd name="T14" fmla="*/ 10 w 34"/>
                <a:gd name="T15" fmla="*/ 3 h 18"/>
                <a:gd name="T16" fmla="*/ 0 w 34"/>
                <a:gd name="T17" fmla="*/ 14 h 18"/>
                <a:gd name="T18" fmla="*/ 8 w 34"/>
                <a:gd name="T19" fmla="*/ 3 h 18"/>
                <a:gd name="T20" fmla="*/ 0 w 34"/>
                <a:gd name="T21" fmla="*/ 11 h 18"/>
                <a:gd name="T22" fmla="*/ 7 w 34"/>
                <a:gd name="T23" fmla="*/ 3 h 18"/>
                <a:gd name="T24" fmla="*/ 0 w 34"/>
                <a:gd name="T25" fmla="*/ 11 h 18"/>
                <a:gd name="T26" fmla="*/ 0 w 34"/>
                <a:gd name="T27" fmla="*/ 7 h 18"/>
                <a:gd name="T28" fmla="*/ 3 w 34"/>
                <a:gd name="T29" fmla="*/ 3 h 18"/>
                <a:gd name="T30" fmla="*/ 0 w 34"/>
                <a:gd name="T31" fmla="*/ 5 h 18"/>
                <a:gd name="T32" fmla="*/ 2 w 34"/>
                <a:gd name="T33" fmla="*/ 3 h 18"/>
                <a:gd name="T34" fmla="*/ 5 w 34"/>
                <a:gd name="T35" fmla="*/ 2 h 18"/>
                <a:gd name="T36" fmla="*/ 1 w 34"/>
                <a:gd name="T37" fmla="*/ 9 h 18"/>
                <a:gd name="T38" fmla="*/ 5 w 34"/>
                <a:gd name="T39" fmla="*/ 2 h 18"/>
                <a:gd name="T40" fmla="*/ 10 w 34"/>
                <a:gd name="T41" fmla="*/ 16 h 18"/>
                <a:gd name="T42" fmla="*/ 20 w 34"/>
                <a:gd name="T43" fmla="*/ 3 h 18"/>
                <a:gd name="T44" fmla="*/ 21 w 34"/>
                <a:gd name="T45" fmla="*/ 2 h 18"/>
                <a:gd name="T46" fmla="*/ 11 w 34"/>
                <a:gd name="T47" fmla="*/ 17 h 18"/>
                <a:gd name="T48" fmla="*/ 0 w 34"/>
                <a:gd name="T49" fmla="*/ 18 h 18"/>
                <a:gd name="T50" fmla="*/ 32 w 34"/>
                <a:gd name="T51" fmla="*/ 18 h 18"/>
                <a:gd name="T52" fmla="*/ 32 w 34"/>
                <a:gd name="T53" fmla="*/ 17 h 18"/>
                <a:gd name="T54" fmla="*/ 34 w 34"/>
                <a:gd name="T55" fmla="*/ 16 h 18"/>
                <a:gd name="T56" fmla="*/ 34 w 34"/>
                <a:gd name="T57" fmla="*/ 15 h 18"/>
                <a:gd name="T58" fmla="*/ 3 w 34"/>
                <a:gd name="T59" fmla="*/ 1 h 18"/>
                <a:gd name="T60" fmla="*/ 33 w 34"/>
                <a:gd name="T61" fmla="*/ 1 h 18"/>
                <a:gd name="T62" fmla="*/ 27 w 34"/>
                <a:gd name="T63" fmla="*/ 2 h 18"/>
                <a:gd name="T64" fmla="*/ 0 w 34"/>
                <a:gd name="T65" fmla="*/ 2 h 18"/>
                <a:gd name="T66" fmla="*/ 16 w 34"/>
                <a:gd name="T67" fmla="*/ 17 h 18"/>
                <a:gd name="T68" fmla="*/ 14 w 34"/>
                <a:gd name="T69" fmla="*/ 17 h 18"/>
                <a:gd name="T70" fmla="*/ 23 w 34"/>
                <a:gd name="T71" fmla="*/ 2 h 18"/>
                <a:gd name="T72" fmla="*/ 24 w 34"/>
                <a:gd name="T73" fmla="*/ 2 h 18"/>
                <a:gd name="T74" fmla="*/ 16 w 34"/>
                <a:gd name="T75" fmla="*/ 17 h 18"/>
                <a:gd name="T76" fmla="*/ 25 w 34"/>
                <a:gd name="T77" fmla="*/ 2 h 18"/>
                <a:gd name="T78" fmla="*/ 16 w 34"/>
                <a:gd name="T79" fmla="*/ 17 h 18"/>
                <a:gd name="T80" fmla="*/ 2 w 34"/>
                <a:gd name="T81" fmla="*/ 2 h 18"/>
                <a:gd name="T82" fmla="*/ 0 w 34"/>
                <a:gd name="T83" fmla="*/ 2 h 18"/>
                <a:gd name="T84" fmla="*/ 2 w 34"/>
                <a:gd name="T85" fmla="*/ 2 h 18"/>
                <a:gd name="T86" fmla="*/ 22 w 34"/>
                <a:gd name="T87" fmla="*/ 2 h 18"/>
                <a:gd name="T88" fmla="*/ 23 w 34"/>
                <a:gd name="T89" fmla="*/ 2 h 18"/>
                <a:gd name="T90" fmla="*/ 14 w 34"/>
                <a:gd name="T91" fmla="*/ 17 h 18"/>
                <a:gd name="T92" fmla="*/ 22 w 34"/>
                <a:gd name="T93" fmla="*/ 3 h 18"/>
                <a:gd name="T94" fmla="*/ 27 w 34"/>
                <a:gd name="T95" fmla="*/ 2 h 18"/>
                <a:gd name="T96" fmla="*/ 20 w 34"/>
                <a:gd name="T97" fmla="*/ 17 h 18"/>
                <a:gd name="T98" fmla="*/ 30 w 34"/>
                <a:gd name="T99" fmla="*/ 3 h 18"/>
                <a:gd name="T100" fmla="*/ 31 w 34"/>
                <a:gd name="T101" fmla="*/ 2 h 18"/>
                <a:gd name="T102" fmla="*/ 32 w 34"/>
                <a:gd name="T103" fmla="*/ 2 h 18"/>
                <a:gd name="T104" fmla="*/ 32 w 34"/>
                <a:gd name="T105" fmla="*/ 2 h 18"/>
                <a:gd name="T106" fmla="*/ 31 w 34"/>
                <a:gd name="T107" fmla="*/ 3 h 18"/>
                <a:gd name="T108" fmla="*/ 24 w 34"/>
                <a:gd name="T109" fmla="*/ 17 h 18"/>
                <a:gd name="T110" fmla="*/ 32 w 34"/>
                <a:gd name="T111" fmla="*/ 10 h 18"/>
                <a:gd name="T112" fmla="*/ 27 w 34"/>
                <a:gd name="T113" fmla="*/ 17 h 18"/>
                <a:gd name="T114" fmla="*/ 32 w 34"/>
                <a:gd name="T115" fmla="*/ 10 h 18"/>
                <a:gd name="T116" fmla="*/ 17 w 34"/>
                <a:gd name="T117" fmla="*/ 17 h 18"/>
                <a:gd name="T118" fmla="*/ 32 w 34"/>
                <a:gd name="T119" fmla="*/ 2 h 18"/>
                <a:gd name="T120" fmla="*/ 32 w 34"/>
                <a:gd name="T121" fmla="*/ 2 h 18"/>
                <a:gd name="T122" fmla="*/ 34 w 34"/>
                <a:gd name="T123" fmla="*/ 15 h 18"/>
                <a:gd name="T124" fmla="*/ 32 w 34"/>
                <a:gd name="T12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" h="18">
                  <a:moveTo>
                    <a:pt x="34" y="1"/>
                  </a:move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1"/>
                    <a:pt x="7" y="7"/>
                    <a:pt x="10" y="3"/>
                  </a:cubicBezTo>
                  <a:cubicBezTo>
                    <a:pt x="10" y="3"/>
                    <a:pt x="10" y="2"/>
                    <a:pt x="10" y="3"/>
                  </a:cubicBezTo>
                  <a:cubicBezTo>
                    <a:pt x="6" y="7"/>
                    <a:pt x="3" y="11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3"/>
                  </a:cubicBezTo>
                  <a:cubicBezTo>
                    <a:pt x="9" y="3"/>
                    <a:pt x="8" y="2"/>
                    <a:pt x="8" y="3"/>
                  </a:cubicBezTo>
                  <a:cubicBezTo>
                    <a:pt x="6" y="6"/>
                    <a:pt x="3" y="9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8"/>
                    <a:pt x="5" y="6"/>
                    <a:pt x="7" y="3"/>
                  </a:cubicBezTo>
                  <a:cubicBezTo>
                    <a:pt x="7" y="3"/>
                    <a:pt x="7" y="2"/>
                    <a:pt x="7" y="3"/>
                  </a:cubicBezTo>
                  <a:cubicBezTo>
                    <a:pt x="4" y="5"/>
                    <a:pt x="2" y="8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4" y="3"/>
                    <a:pt x="3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7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7" y="7"/>
                    <a:pt x="13" y="12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4" y="12"/>
                    <a:pt x="17" y="7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8"/>
                    <a:pt x="15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lnTo>
                    <a:pt x="34" y="1"/>
                  </a:lnTo>
                  <a:close/>
                  <a:moveTo>
                    <a:pt x="3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lose/>
                  <a:moveTo>
                    <a:pt x="16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0" y="8"/>
                    <a:pt x="23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7"/>
                    <a:pt x="18" y="12"/>
                    <a:pt x="15" y="17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9" y="12"/>
                    <a:pt x="22" y="7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3" y="7"/>
                    <a:pt x="20" y="12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2" y="2"/>
                  </a:moveTo>
                  <a:cubicBezTo>
                    <a:pt x="1" y="3"/>
                    <a:pt x="1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2" y="3"/>
                  </a:moveTo>
                  <a:cubicBezTo>
                    <a:pt x="22" y="3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7"/>
                    <a:pt x="17" y="12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3"/>
                    <a:pt x="19" y="8"/>
                    <a:pt x="22" y="3"/>
                  </a:cubicBezTo>
                  <a:close/>
                  <a:moveTo>
                    <a:pt x="17" y="17"/>
                  </a:moveTo>
                  <a:cubicBezTo>
                    <a:pt x="20" y="12"/>
                    <a:pt x="23" y="7"/>
                    <a:pt x="2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7"/>
                    <a:pt x="23" y="12"/>
                    <a:pt x="20" y="17"/>
                  </a:cubicBezTo>
                  <a:cubicBezTo>
                    <a:pt x="20" y="17"/>
                    <a:pt x="21" y="17"/>
                    <a:pt x="21" y="17"/>
                  </a:cubicBezTo>
                  <a:cubicBezTo>
                    <a:pt x="24" y="12"/>
                    <a:pt x="27" y="7"/>
                    <a:pt x="30" y="3"/>
                  </a:cubicBezTo>
                  <a:cubicBezTo>
                    <a:pt x="30" y="3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9" y="8"/>
                    <a:pt x="26" y="12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3"/>
                    <a:pt x="29" y="8"/>
                    <a:pt x="32" y="4"/>
                  </a:cubicBezTo>
                  <a:cubicBezTo>
                    <a:pt x="32" y="6"/>
                    <a:pt x="32" y="8"/>
                    <a:pt x="32" y="10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2"/>
                    <a:pt x="28" y="14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5"/>
                    <a:pt x="30" y="12"/>
                    <a:pt x="32" y="10"/>
                  </a:cubicBezTo>
                  <a:cubicBezTo>
                    <a:pt x="32" y="12"/>
                    <a:pt x="32" y="15"/>
                    <a:pt x="32" y="17"/>
                  </a:cubicBezTo>
                  <a:lnTo>
                    <a:pt x="17" y="17"/>
                  </a:lnTo>
                  <a:close/>
                  <a:moveTo>
                    <a:pt x="32" y="17"/>
                  </a:move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2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16"/>
                    <a:pt x="33" y="17"/>
                    <a:pt x="32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126"/>
            <p:cNvSpPr>
              <a:spLocks noEditPoints="1"/>
            </p:cNvSpPr>
            <p:nvPr/>
          </p:nvSpPr>
          <p:spPr bwMode="auto">
            <a:xfrm>
              <a:off x="7562922" y="4988701"/>
              <a:ext cx="151744" cy="73129"/>
            </a:xfrm>
            <a:custGeom>
              <a:avLst/>
              <a:gdLst>
                <a:gd name="T0" fmla="*/ 1 w 35"/>
                <a:gd name="T1" fmla="*/ 2 h 17"/>
                <a:gd name="T2" fmla="*/ 1 w 35"/>
                <a:gd name="T3" fmla="*/ 2 h 17"/>
                <a:gd name="T4" fmla="*/ 1 w 35"/>
                <a:gd name="T5" fmla="*/ 17 h 17"/>
                <a:gd name="T6" fmla="*/ 1 w 35"/>
                <a:gd name="T7" fmla="*/ 17 h 17"/>
                <a:gd name="T8" fmla="*/ 1 w 35"/>
                <a:gd name="T9" fmla="*/ 2 h 17"/>
                <a:gd name="T10" fmla="*/ 32 w 35"/>
                <a:gd name="T11" fmla="*/ 2 h 17"/>
                <a:gd name="T12" fmla="*/ 32 w 35"/>
                <a:gd name="T13" fmla="*/ 2 h 17"/>
                <a:gd name="T14" fmla="*/ 32 w 35"/>
                <a:gd name="T15" fmla="*/ 2 h 17"/>
                <a:gd name="T16" fmla="*/ 32 w 35"/>
                <a:gd name="T17" fmla="*/ 2 h 17"/>
                <a:gd name="T18" fmla="*/ 32 w 35"/>
                <a:gd name="T19" fmla="*/ 2 h 17"/>
                <a:gd name="T20" fmla="*/ 33 w 35"/>
                <a:gd name="T21" fmla="*/ 17 h 17"/>
                <a:gd name="T22" fmla="*/ 1 w 35"/>
                <a:gd name="T23" fmla="*/ 17 h 17"/>
                <a:gd name="T24" fmla="*/ 1 w 35"/>
                <a:gd name="T25" fmla="*/ 17 h 17"/>
                <a:gd name="T26" fmla="*/ 33 w 35"/>
                <a:gd name="T27" fmla="*/ 17 h 17"/>
                <a:gd name="T28" fmla="*/ 33 w 35"/>
                <a:gd name="T29" fmla="*/ 17 h 17"/>
                <a:gd name="T30" fmla="*/ 33 w 35"/>
                <a:gd name="T31" fmla="*/ 17 h 17"/>
                <a:gd name="T32" fmla="*/ 33 w 35"/>
                <a:gd name="T33" fmla="*/ 17 h 17"/>
                <a:gd name="T34" fmla="*/ 33 w 35"/>
                <a:gd name="T35" fmla="*/ 17 h 17"/>
                <a:gd name="T36" fmla="*/ 35 w 35"/>
                <a:gd name="T37" fmla="*/ 16 h 17"/>
                <a:gd name="T38" fmla="*/ 35 w 35"/>
                <a:gd name="T39" fmla="*/ 15 h 17"/>
                <a:gd name="T40" fmla="*/ 35 w 35"/>
                <a:gd name="T41" fmla="*/ 15 h 17"/>
                <a:gd name="T42" fmla="*/ 35 w 35"/>
                <a:gd name="T43" fmla="*/ 1 h 17"/>
                <a:gd name="T44" fmla="*/ 35 w 35"/>
                <a:gd name="T45" fmla="*/ 1 h 17"/>
                <a:gd name="T46" fmla="*/ 35 w 35"/>
                <a:gd name="T47" fmla="*/ 0 h 17"/>
                <a:gd name="T48" fmla="*/ 35 w 35"/>
                <a:gd name="T49" fmla="*/ 0 h 17"/>
                <a:gd name="T50" fmla="*/ 5 w 35"/>
                <a:gd name="T51" fmla="*/ 0 h 17"/>
                <a:gd name="T52" fmla="*/ 4 w 35"/>
                <a:gd name="T53" fmla="*/ 0 h 17"/>
                <a:gd name="T54" fmla="*/ 1 w 35"/>
                <a:gd name="T55" fmla="*/ 2 h 17"/>
                <a:gd name="T56" fmla="*/ 1 w 35"/>
                <a:gd name="T57" fmla="*/ 2 h 17"/>
                <a:gd name="T58" fmla="*/ 1 w 35"/>
                <a:gd name="T59" fmla="*/ 2 h 17"/>
                <a:gd name="T60" fmla="*/ 35 w 35"/>
                <a:gd name="T61" fmla="*/ 15 h 17"/>
                <a:gd name="T62" fmla="*/ 33 w 35"/>
                <a:gd name="T63" fmla="*/ 17 h 17"/>
                <a:gd name="T64" fmla="*/ 33 w 35"/>
                <a:gd name="T65" fmla="*/ 2 h 17"/>
                <a:gd name="T66" fmla="*/ 33 w 35"/>
                <a:gd name="T67" fmla="*/ 2 h 17"/>
                <a:gd name="T68" fmla="*/ 33 w 35"/>
                <a:gd name="T69" fmla="*/ 2 h 17"/>
                <a:gd name="T70" fmla="*/ 35 w 35"/>
                <a:gd name="T71" fmla="*/ 1 h 17"/>
                <a:gd name="T72" fmla="*/ 35 w 35"/>
                <a:gd name="T73" fmla="*/ 15 h 17"/>
                <a:gd name="T74" fmla="*/ 35 w 35"/>
                <a:gd name="T75" fmla="*/ 15 h 17"/>
                <a:gd name="T76" fmla="*/ 4 w 35"/>
                <a:gd name="T77" fmla="*/ 1 h 17"/>
                <a:gd name="T78" fmla="*/ 4 w 35"/>
                <a:gd name="T79" fmla="*/ 1 h 17"/>
                <a:gd name="T80" fmla="*/ 34 w 35"/>
                <a:gd name="T81" fmla="*/ 1 h 17"/>
                <a:gd name="T82" fmla="*/ 32 w 35"/>
                <a:gd name="T83" fmla="*/ 2 h 17"/>
                <a:gd name="T84" fmla="*/ 1 w 35"/>
                <a:gd name="T85" fmla="*/ 2 h 17"/>
                <a:gd name="T86" fmla="*/ 4 w 35"/>
                <a:gd name="T8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" h="17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3" y="12"/>
                    <a:pt x="33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6"/>
                    <a:pt x="35" y="16"/>
                  </a:cubicBezTo>
                  <a:cubicBezTo>
                    <a:pt x="35" y="16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35" y="15"/>
                  </a:moveTo>
                  <a:cubicBezTo>
                    <a:pt x="34" y="16"/>
                    <a:pt x="34" y="16"/>
                    <a:pt x="33" y="17"/>
                  </a:cubicBezTo>
                  <a:cubicBezTo>
                    <a:pt x="33" y="12"/>
                    <a:pt x="33" y="7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2"/>
                    <a:pt x="3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127"/>
            <p:cNvSpPr>
              <a:spLocks noEditPoints="1"/>
            </p:cNvSpPr>
            <p:nvPr/>
          </p:nvSpPr>
          <p:spPr bwMode="auto">
            <a:xfrm>
              <a:off x="7562922" y="5087426"/>
              <a:ext cx="151744" cy="74958"/>
            </a:xfrm>
            <a:custGeom>
              <a:avLst/>
              <a:gdLst>
                <a:gd name="T0" fmla="*/ 1 w 35"/>
                <a:gd name="T1" fmla="*/ 2 h 17"/>
                <a:gd name="T2" fmla="*/ 1 w 35"/>
                <a:gd name="T3" fmla="*/ 2 h 17"/>
                <a:gd name="T4" fmla="*/ 1 w 35"/>
                <a:gd name="T5" fmla="*/ 16 h 17"/>
                <a:gd name="T6" fmla="*/ 1 w 35"/>
                <a:gd name="T7" fmla="*/ 16 h 17"/>
                <a:gd name="T8" fmla="*/ 1 w 35"/>
                <a:gd name="T9" fmla="*/ 2 h 17"/>
                <a:gd name="T10" fmla="*/ 32 w 35"/>
                <a:gd name="T11" fmla="*/ 2 h 17"/>
                <a:gd name="T12" fmla="*/ 32 w 35"/>
                <a:gd name="T13" fmla="*/ 2 h 17"/>
                <a:gd name="T14" fmla="*/ 32 w 35"/>
                <a:gd name="T15" fmla="*/ 2 h 17"/>
                <a:gd name="T16" fmla="*/ 32 w 35"/>
                <a:gd name="T17" fmla="*/ 2 h 17"/>
                <a:gd name="T18" fmla="*/ 32 w 35"/>
                <a:gd name="T19" fmla="*/ 2 h 17"/>
                <a:gd name="T20" fmla="*/ 33 w 35"/>
                <a:gd name="T21" fmla="*/ 17 h 17"/>
                <a:gd name="T22" fmla="*/ 1 w 35"/>
                <a:gd name="T23" fmla="*/ 17 h 17"/>
                <a:gd name="T24" fmla="*/ 1 w 35"/>
                <a:gd name="T25" fmla="*/ 17 h 17"/>
                <a:gd name="T26" fmla="*/ 33 w 35"/>
                <a:gd name="T27" fmla="*/ 17 h 17"/>
                <a:gd name="T28" fmla="*/ 33 w 35"/>
                <a:gd name="T29" fmla="*/ 17 h 17"/>
                <a:gd name="T30" fmla="*/ 33 w 35"/>
                <a:gd name="T31" fmla="*/ 17 h 17"/>
                <a:gd name="T32" fmla="*/ 33 w 35"/>
                <a:gd name="T33" fmla="*/ 17 h 17"/>
                <a:gd name="T34" fmla="*/ 33 w 35"/>
                <a:gd name="T35" fmla="*/ 17 h 17"/>
                <a:gd name="T36" fmla="*/ 35 w 35"/>
                <a:gd name="T37" fmla="*/ 15 h 17"/>
                <a:gd name="T38" fmla="*/ 35 w 35"/>
                <a:gd name="T39" fmla="*/ 15 h 17"/>
                <a:gd name="T40" fmla="*/ 35 w 35"/>
                <a:gd name="T41" fmla="*/ 15 h 17"/>
                <a:gd name="T42" fmla="*/ 35 w 35"/>
                <a:gd name="T43" fmla="*/ 0 h 17"/>
                <a:gd name="T44" fmla="*/ 35 w 35"/>
                <a:gd name="T45" fmla="*/ 0 h 17"/>
                <a:gd name="T46" fmla="*/ 35 w 35"/>
                <a:gd name="T47" fmla="*/ 0 h 17"/>
                <a:gd name="T48" fmla="*/ 35 w 35"/>
                <a:gd name="T49" fmla="*/ 0 h 17"/>
                <a:gd name="T50" fmla="*/ 5 w 35"/>
                <a:gd name="T51" fmla="*/ 0 h 17"/>
                <a:gd name="T52" fmla="*/ 4 w 35"/>
                <a:gd name="T53" fmla="*/ 0 h 17"/>
                <a:gd name="T54" fmla="*/ 1 w 35"/>
                <a:gd name="T55" fmla="*/ 1 h 17"/>
                <a:gd name="T56" fmla="*/ 1 w 35"/>
                <a:gd name="T57" fmla="*/ 1 h 17"/>
                <a:gd name="T58" fmla="*/ 1 w 35"/>
                <a:gd name="T59" fmla="*/ 2 h 17"/>
                <a:gd name="T60" fmla="*/ 35 w 35"/>
                <a:gd name="T61" fmla="*/ 15 h 17"/>
                <a:gd name="T62" fmla="*/ 33 w 35"/>
                <a:gd name="T63" fmla="*/ 16 h 17"/>
                <a:gd name="T64" fmla="*/ 33 w 35"/>
                <a:gd name="T65" fmla="*/ 2 h 17"/>
                <a:gd name="T66" fmla="*/ 33 w 35"/>
                <a:gd name="T67" fmla="*/ 2 h 17"/>
                <a:gd name="T68" fmla="*/ 33 w 35"/>
                <a:gd name="T69" fmla="*/ 2 h 17"/>
                <a:gd name="T70" fmla="*/ 35 w 35"/>
                <a:gd name="T71" fmla="*/ 1 h 17"/>
                <a:gd name="T72" fmla="*/ 35 w 35"/>
                <a:gd name="T73" fmla="*/ 15 h 17"/>
                <a:gd name="T74" fmla="*/ 35 w 35"/>
                <a:gd name="T75" fmla="*/ 15 h 17"/>
                <a:gd name="T76" fmla="*/ 4 w 35"/>
                <a:gd name="T77" fmla="*/ 0 h 17"/>
                <a:gd name="T78" fmla="*/ 4 w 35"/>
                <a:gd name="T79" fmla="*/ 0 h 17"/>
                <a:gd name="T80" fmla="*/ 34 w 35"/>
                <a:gd name="T81" fmla="*/ 0 h 17"/>
                <a:gd name="T82" fmla="*/ 32 w 35"/>
                <a:gd name="T83" fmla="*/ 1 h 17"/>
                <a:gd name="T84" fmla="*/ 1 w 35"/>
                <a:gd name="T85" fmla="*/ 1 h 17"/>
                <a:gd name="T86" fmla="*/ 4 w 35"/>
                <a:gd name="T8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" h="17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3" y="12"/>
                    <a:pt x="33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  <a:moveTo>
                    <a:pt x="35" y="15"/>
                  </a:moveTo>
                  <a:cubicBezTo>
                    <a:pt x="34" y="15"/>
                    <a:pt x="34" y="16"/>
                    <a:pt x="33" y="16"/>
                  </a:cubicBezTo>
                  <a:cubicBezTo>
                    <a:pt x="33" y="11"/>
                    <a:pt x="33" y="7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9128"/>
            <p:cNvSpPr>
              <a:spLocks noEditPoints="1"/>
            </p:cNvSpPr>
            <p:nvPr/>
          </p:nvSpPr>
          <p:spPr bwMode="auto">
            <a:xfrm>
              <a:off x="7562922" y="5184322"/>
              <a:ext cx="151744" cy="76786"/>
            </a:xfrm>
            <a:custGeom>
              <a:avLst/>
              <a:gdLst>
                <a:gd name="T0" fmla="*/ 1 w 35"/>
                <a:gd name="T1" fmla="*/ 2 h 18"/>
                <a:gd name="T2" fmla="*/ 1 w 35"/>
                <a:gd name="T3" fmla="*/ 17 h 18"/>
                <a:gd name="T4" fmla="*/ 1 w 35"/>
                <a:gd name="T5" fmla="*/ 13 h 18"/>
                <a:gd name="T6" fmla="*/ 12 w 35"/>
                <a:gd name="T7" fmla="*/ 2 h 18"/>
                <a:gd name="T8" fmla="*/ 2 w 35"/>
                <a:gd name="T9" fmla="*/ 17 h 18"/>
                <a:gd name="T10" fmla="*/ 1 w 35"/>
                <a:gd name="T11" fmla="*/ 17 h 18"/>
                <a:gd name="T12" fmla="*/ 7 w 35"/>
                <a:gd name="T13" fmla="*/ 17 h 18"/>
                <a:gd name="T14" fmla="*/ 13 w 35"/>
                <a:gd name="T15" fmla="*/ 17 h 18"/>
                <a:gd name="T16" fmla="*/ 13 w 35"/>
                <a:gd name="T17" fmla="*/ 17 h 18"/>
                <a:gd name="T18" fmla="*/ 19 w 35"/>
                <a:gd name="T19" fmla="*/ 17 h 18"/>
                <a:gd name="T20" fmla="*/ 33 w 35"/>
                <a:gd name="T21" fmla="*/ 17 h 18"/>
                <a:gd name="T22" fmla="*/ 33 w 35"/>
                <a:gd name="T23" fmla="*/ 17 h 18"/>
                <a:gd name="T24" fmla="*/ 35 w 35"/>
                <a:gd name="T25" fmla="*/ 16 h 18"/>
                <a:gd name="T26" fmla="*/ 35 w 35"/>
                <a:gd name="T27" fmla="*/ 15 h 18"/>
                <a:gd name="T28" fmla="*/ 35 w 35"/>
                <a:gd name="T29" fmla="*/ 1 h 18"/>
                <a:gd name="T30" fmla="*/ 35 w 35"/>
                <a:gd name="T31" fmla="*/ 1 h 18"/>
                <a:gd name="T32" fmla="*/ 4 w 35"/>
                <a:gd name="T33" fmla="*/ 0 h 18"/>
                <a:gd name="T34" fmla="*/ 1 w 35"/>
                <a:gd name="T35" fmla="*/ 2 h 18"/>
                <a:gd name="T36" fmla="*/ 1 w 35"/>
                <a:gd name="T37" fmla="*/ 12 h 18"/>
                <a:gd name="T38" fmla="*/ 1 w 35"/>
                <a:gd name="T39" fmla="*/ 7 h 18"/>
                <a:gd name="T40" fmla="*/ 7 w 35"/>
                <a:gd name="T41" fmla="*/ 2 h 18"/>
                <a:gd name="T42" fmla="*/ 12 w 35"/>
                <a:gd name="T43" fmla="*/ 2 h 18"/>
                <a:gd name="T44" fmla="*/ 17 w 35"/>
                <a:gd name="T45" fmla="*/ 2 h 18"/>
                <a:gd name="T46" fmla="*/ 3 w 35"/>
                <a:gd name="T47" fmla="*/ 17 h 18"/>
                <a:gd name="T48" fmla="*/ 17 w 35"/>
                <a:gd name="T49" fmla="*/ 2 h 18"/>
                <a:gd name="T50" fmla="*/ 13 w 35"/>
                <a:gd name="T51" fmla="*/ 17 h 18"/>
                <a:gd name="T52" fmla="*/ 17 w 35"/>
                <a:gd name="T53" fmla="*/ 2 h 18"/>
                <a:gd name="T54" fmla="*/ 27 w 35"/>
                <a:gd name="T55" fmla="*/ 2 h 18"/>
                <a:gd name="T56" fmla="*/ 13 w 35"/>
                <a:gd name="T57" fmla="*/ 17 h 18"/>
                <a:gd name="T58" fmla="*/ 32 w 35"/>
                <a:gd name="T59" fmla="*/ 9 h 18"/>
                <a:gd name="T60" fmla="*/ 19 w 35"/>
                <a:gd name="T61" fmla="*/ 17 h 18"/>
                <a:gd name="T62" fmla="*/ 32 w 35"/>
                <a:gd name="T63" fmla="*/ 2 h 18"/>
                <a:gd name="T64" fmla="*/ 32 w 35"/>
                <a:gd name="T65" fmla="*/ 2 h 18"/>
                <a:gd name="T66" fmla="*/ 32 w 35"/>
                <a:gd name="T67" fmla="*/ 2 h 18"/>
                <a:gd name="T68" fmla="*/ 33 w 35"/>
                <a:gd name="T69" fmla="*/ 14 h 18"/>
                <a:gd name="T70" fmla="*/ 30 w 35"/>
                <a:gd name="T71" fmla="*/ 17 h 18"/>
                <a:gd name="T72" fmla="*/ 27 w 35"/>
                <a:gd name="T73" fmla="*/ 17 h 18"/>
                <a:gd name="T74" fmla="*/ 33 w 35"/>
                <a:gd name="T75" fmla="*/ 14 h 18"/>
                <a:gd name="T76" fmla="*/ 33 w 35"/>
                <a:gd name="T77" fmla="*/ 14 h 18"/>
                <a:gd name="T78" fmla="*/ 31 w 35"/>
                <a:gd name="T79" fmla="*/ 17 h 18"/>
                <a:gd name="T80" fmla="*/ 33 w 35"/>
                <a:gd name="T81" fmla="*/ 17 h 18"/>
                <a:gd name="T82" fmla="*/ 33 w 35"/>
                <a:gd name="T83" fmla="*/ 9 h 18"/>
                <a:gd name="T84" fmla="*/ 33 w 35"/>
                <a:gd name="T85" fmla="*/ 2 h 18"/>
                <a:gd name="T86" fmla="*/ 33 w 35"/>
                <a:gd name="T87" fmla="*/ 2 h 18"/>
                <a:gd name="T88" fmla="*/ 35 w 35"/>
                <a:gd name="T89" fmla="*/ 15 h 18"/>
                <a:gd name="T90" fmla="*/ 4 w 35"/>
                <a:gd name="T91" fmla="*/ 1 h 18"/>
                <a:gd name="T92" fmla="*/ 34 w 35"/>
                <a:gd name="T93" fmla="*/ 1 h 18"/>
                <a:gd name="T94" fmla="*/ 23 w 35"/>
                <a:gd name="T95" fmla="*/ 2 h 18"/>
                <a:gd name="T96" fmla="*/ 17 w 35"/>
                <a:gd name="T97" fmla="*/ 2 h 18"/>
                <a:gd name="T98" fmla="*/ 4 w 35"/>
                <a:gd name="T99" fmla="*/ 2 h 18"/>
                <a:gd name="T100" fmla="*/ 1 w 35"/>
                <a:gd name="T101" fmla="*/ 2 h 18"/>
                <a:gd name="T102" fmla="*/ 4 w 35"/>
                <a:gd name="T103" fmla="*/ 2 h 18"/>
                <a:gd name="T104" fmla="*/ 1 w 35"/>
                <a:gd name="T10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18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9"/>
                    <a:pt x="6" y="6"/>
                    <a:pt x="8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8"/>
                    <a:pt x="6" y="12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9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6"/>
                    <a:pt x="35" y="16"/>
                  </a:cubicBezTo>
                  <a:cubicBezTo>
                    <a:pt x="35" y="16"/>
                    <a:pt x="35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2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3" y="4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6"/>
                    <a:pt x="3" y="9"/>
                    <a:pt x="1" y="12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8"/>
                    <a:pt x="11" y="12"/>
                    <a:pt x="7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6" y="12"/>
                    <a:pt x="9" y="8"/>
                    <a:pt x="12" y="2"/>
                  </a:cubicBezTo>
                  <a:close/>
                  <a:moveTo>
                    <a:pt x="17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6" y="12"/>
                    <a:pt x="13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2"/>
                    <a:pt x="15" y="8"/>
                    <a:pt x="17" y="2"/>
                  </a:cubicBezTo>
                  <a:close/>
                  <a:moveTo>
                    <a:pt x="23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4" y="7"/>
                    <a:pt x="21" y="12"/>
                    <a:pt x="18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7" y="12"/>
                    <a:pt x="20" y="7"/>
                    <a:pt x="23" y="2"/>
                  </a:cubicBezTo>
                  <a:close/>
                  <a:moveTo>
                    <a:pt x="32" y="9"/>
                  </a:moveTo>
                  <a:cubicBezTo>
                    <a:pt x="31" y="12"/>
                    <a:pt x="29" y="14"/>
                    <a:pt x="27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2" y="12"/>
                    <a:pt x="24" y="7"/>
                    <a:pt x="27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5"/>
                    <a:pt x="32" y="7"/>
                    <a:pt x="32" y="9"/>
                  </a:cubicBezTo>
                  <a:close/>
                  <a:moveTo>
                    <a:pt x="33" y="14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5"/>
                    <a:pt x="31" y="12"/>
                    <a:pt x="32" y="9"/>
                  </a:cubicBezTo>
                  <a:cubicBezTo>
                    <a:pt x="32" y="11"/>
                    <a:pt x="33" y="12"/>
                    <a:pt x="33" y="14"/>
                  </a:cubicBezTo>
                  <a:close/>
                  <a:moveTo>
                    <a:pt x="31" y="17"/>
                  </a:moveTo>
                  <a:cubicBezTo>
                    <a:pt x="31" y="16"/>
                    <a:pt x="32" y="15"/>
                    <a:pt x="33" y="14"/>
                  </a:cubicBezTo>
                  <a:cubicBezTo>
                    <a:pt x="33" y="15"/>
                    <a:pt x="33" y="16"/>
                    <a:pt x="33" y="17"/>
                  </a:cubicBezTo>
                  <a:lnTo>
                    <a:pt x="31" y="17"/>
                  </a:lnTo>
                  <a:close/>
                  <a:moveTo>
                    <a:pt x="35" y="16"/>
                  </a:moveTo>
                  <a:cubicBezTo>
                    <a:pt x="34" y="16"/>
                    <a:pt x="34" y="16"/>
                    <a:pt x="33" y="17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6"/>
                    <a:pt x="33" y="4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6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2"/>
                    <a:pt x="3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lose/>
                  <a:moveTo>
                    <a:pt x="4" y="2"/>
                  </a:moveTo>
                  <a:cubicBezTo>
                    <a:pt x="3" y="4"/>
                    <a:pt x="2" y="5"/>
                    <a:pt x="1" y="6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9129"/>
            <p:cNvSpPr>
              <a:spLocks noEditPoints="1"/>
            </p:cNvSpPr>
            <p:nvPr/>
          </p:nvSpPr>
          <p:spPr bwMode="auto">
            <a:xfrm>
              <a:off x="7562922" y="5378115"/>
              <a:ext cx="151744" cy="78615"/>
            </a:xfrm>
            <a:custGeom>
              <a:avLst/>
              <a:gdLst>
                <a:gd name="T0" fmla="*/ 35 w 35"/>
                <a:gd name="T1" fmla="*/ 1 h 18"/>
                <a:gd name="T2" fmla="*/ 4 w 35"/>
                <a:gd name="T3" fmla="*/ 0 h 18"/>
                <a:gd name="T4" fmla="*/ 1 w 35"/>
                <a:gd name="T5" fmla="*/ 2 h 18"/>
                <a:gd name="T6" fmla="*/ 1 w 35"/>
                <a:gd name="T7" fmla="*/ 17 h 18"/>
                <a:gd name="T8" fmla="*/ 1 w 35"/>
                <a:gd name="T9" fmla="*/ 12 h 18"/>
                <a:gd name="T10" fmla="*/ 6 w 35"/>
                <a:gd name="T11" fmla="*/ 3 h 18"/>
                <a:gd name="T12" fmla="*/ 1 w 35"/>
                <a:gd name="T13" fmla="*/ 8 h 18"/>
                <a:gd name="T14" fmla="*/ 1 w 35"/>
                <a:gd name="T15" fmla="*/ 8 h 18"/>
                <a:gd name="T16" fmla="*/ 9 w 35"/>
                <a:gd name="T17" fmla="*/ 2 h 18"/>
                <a:gd name="T18" fmla="*/ 9 w 35"/>
                <a:gd name="T19" fmla="*/ 3 h 18"/>
                <a:gd name="T20" fmla="*/ 4 w 35"/>
                <a:gd name="T21" fmla="*/ 17 h 18"/>
                <a:gd name="T22" fmla="*/ 11 w 35"/>
                <a:gd name="T23" fmla="*/ 3 h 18"/>
                <a:gd name="T24" fmla="*/ 1 w 35"/>
                <a:gd name="T25" fmla="*/ 18 h 18"/>
                <a:gd name="T26" fmla="*/ 25 w 35"/>
                <a:gd name="T27" fmla="*/ 18 h 18"/>
                <a:gd name="T28" fmla="*/ 33 w 35"/>
                <a:gd name="T29" fmla="*/ 18 h 18"/>
                <a:gd name="T30" fmla="*/ 33 w 35"/>
                <a:gd name="T31" fmla="*/ 17 h 18"/>
                <a:gd name="T32" fmla="*/ 35 w 35"/>
                <a:gd name="T33" fmla="*/ 15 h 18"/>
                <a:gd name="T34" fmla="*/ 1 w 35"/>
                <a:gd name="T35" fmla="*/ 2 h 18"/>
                <a:gd name="T36" fmla="*/ 3 w 35"/>
                <a:gd name="T37" fmla="*/ 2 h 18"/>
                <a:gd name="T38" fmla="*/ 4 w 35"/>
                <a:gd name="T39" fmla="*/ 1 h 18"/>
                <a:gd name="T40" fmla="*/ 32 w 35"/>
                <a:gd name="T41" fmla="*/ 2 h 18"/>
                <a:gd name="T42" fmla="*/ 26 w 35"/>
                <a:gd name="T43" fmla="*/ 2 h 18"/>
                <a:gd name="T44" fmla="*/ 13 w 35"/>
                <a:gd name="T45" fmla="*/ 2 h 18"/>
                <a:gd name="T46" fmla="*/ 18 w 35"/>
                <a:gd name="T47" fmla="*/ 17 h 18"/>
                <a:gd name="T48" fmla="*/ 19 w 35"/>
                <a:gd name="T49" fmla="*/ 17 h 18"/>
                <a:gd name="T50" fmla="*/ 28 w 35"/>
                <a:gd name="T51" fmla="*/ 2 h 18"/>
                <a:gd name="T52" fmla="*/ 21 w 35"/>
                <a:gd name="T53" fmla="*/ 17 h 18"/>
                <a:gd name="T54" fmla="*/ 20 w 35"/>
                <a:gd name="T55" fmla="*/ 3 h 18"/>
                <a:gd name="T56" fmla="*/ 18 w 35"/>
                <a:gd name="T57" fmla="*/ 3 h 18"/>
                <a:gd name="T58" fmla="*/ 6 w 35"/>
                <a:gd name="T59" fmla="*/ 17 h 18"/>
                <a:gd name="T60" fmla="*/ 16 w 35"/>
                <a:gd name="T61" fmla="*/ 2 h 18"/>
                <a:gd name="T62" fmla="*/ 9 w 35"/>
                <a:gd name="T63" fmla="*/ 17 h 18"/>
                <a:gd name="T64" fmla="*/ 18 w 35"/>
                <a:gd name="T65" fmla="*/ 2 h 18"/>
                <a:gd name="T66" fmla="*/ 22 w 35"/>
                <a:gd name="T67" fmla="*/ 2 h 18"/>
                <a:gd name="T68" fmla="*/ 23 w 35"/>
                <a:gd name="T69" fmla="*/ 2 h 18"/>
                <a:gd name="T70" fmla="*/ 15 w 35"/>
                <a:gd name="T71" fmla="*/ 17 h 18"/>
                <a:gd name="T72" fmla="*/ 25 w 35"/>
                <a:gd name="T73" fmla="*/ 2 h 18"/>
                <a:gd name="T74" fmla="*/ 17 w 35"/>
                <a:gd name="T75" fmla="*/ 17 h 18"/>
                <a:gd name="T76" fmla="*/ 25 w 35"/>
                <a:gd name="T77" fmla="*/ 2 h 18"/>
                <a:gd name="T78" fmla="*/ 6 w 35"/>
                <a:gd name="T79" fmla="*/ 17 h 18"/>
                <a:gd name="T80" fmla="*/ 13 w 35"/>
                <a:gd name="T81" fmla="*/ 2 h 18"/>
                <a:gd name="T82" fmla="*/ 30 w 35"/>
                <a:gd name="T83" fmla="*/ 3 h 18"/>
                <a:gd name="T84" fmla="*/ 21 w 35"/>
                <a:gd name="T85" fmla="*/ 17 h 18"/>
                <a:gd name="T86" fmla="*/ 32 w 35"/>
                <a:gd name="T87" fmla="*/ 2 h 18"/>
                <a:gd name="T88" fmla="*/ 32 w 35"/>
                <a:gd name="T89" fmla="*/ 2 h 18"/>
                <a:gd name="T90" fmla="*/ 32 w 35"/>
                <a:gd name="T91" fmla="*/ 3 h 18"/>
                <a:gd name="T92" fmla="*/ 32 w 35"/>
                <a:gd name="T93" fmla="*/ 3 h 18"/>
                <a:gd name="T94" fmla="*/ 26 w 35"/>
                <a:gd name="T95" fmla="*/ 17 h 18"/>
                <a:gd name="T96" fmla="*/ 32 w 35"/>
                <a:gd name="T97" fmla="*/ 3 h 18"/>
                <a:gd name="T98" fmla="*/ 32 w 35"/>
                <a:gd name="T99" fmla="*/ 12 h 18"/>
                <a:gd name="T100" fmla="*/ 30 w 35"/>
                <a:gd name="T101" fmla="*/ 17 h 18"/>
                <a:gd name="T102" fmla="*/ 32 w 35"/>
                <a:gd name="T103" fmla="*/ 14 h 18"/>
                <a:gd name="T104" fmla="*/ 33 w 35"/>
                <a:gd name="T105" fmla="*/ 15 h 18"/>
                <a:gd name="T106" fmla="*/ 33 w 35"/>
                <a:gd name="T107" fmla="*/ 17 h 18"/>
                <a:gd name="T108" fmla="*/ 33 w 35"/>
                <a:gd name="T109" fmla="*/ 2 h 18"/>
                <a:gd name="T110" fmla="*/ 35 w 35"/>
                <a:gd name="T1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18">
                  <a:moveTo>
                    <a:pt x="35" y="1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9"/>
                    <a:pt x="5" y="6"/>
                    <a:pt x="7" y="3"/>
                  </a:cubicBezTo>
                  <a:cubicBezTo>
                    <a:pt x="7" y="3"/>
                    <a:pt x="7" y="2"/>
                    <a:pt x="6" y="3"/>
                  </a:cubicBezTo>
                  <a:cubicBezTo>
                    <a:pt x="5" y="5"/>
                    <a:pt x="3" y="8"/>
                    <a:pt x="1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2" y="7"/>
                    <a:pt x="4" y="5"/>
                    <a:pt x="5" y="3"/>
                  </a:cubicBezTo>
                  <a:cubicBezTo>
                    <a:pt x="5" y="3"/>
                    <a:pt x="5" y="2"/>
                    <a:pt x="5" y="3"/>
                  </a:cubicBezTo>
                  <a:cubicBezTo>
                    <a:pt x="3" y="4"/>
                    <a:pt x="2" y="6"/>
                    <a:pt x="1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3" y="4"/>
                    <a:pt x="3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4" y="10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1"/>
                    <a:pt x="6" y="7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7"/>
                    <a:pt x="7" y="12"/>
                    <a:pt x="4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2"/>
                    <a:pt x="8" y="8"/>
                    <a:pt x="11" y="3"/>
                  </a:cubicBezTo>
                  <a:cubicBezTo>
                    <a:pt x="11" y="3"/>
                    <a:pt x="11" y="2"/>
                    <a:pt x="11" y="3"/>
                  </a:cubicBezTo>
                  <a:cubicBezTo>
                    <a:pt x="8" y="7"/>
                    <a:pt x="4" y="12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5"/>
                  </a:cubicBezTo>
                  <a:lnTo>
                    <a:pt x="35" y="1"/>
                  </a:lnTo>
                  <a:close/>
                  <a:moveTo>
                    <a:pt x="1" y="5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2"/>
                    <a:pt x="32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lnTo>
                    <a:pt x="3" y="2"/>
                  </a:lnTo>
                  <a:close/>
                  <a:moveTo>
                    <a:pt x="21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21" y="12"/>
                    <a:pt x="23" y="7"/>
                    <a:pt x="26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7"/>
                    <a:pt x="22" y="12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2" y="12"/>
                    <a:pt x="25" y="7"/>
                    <a:pt x="28" y="3"/>
                  </a:cubicBezTo>
                  <a:cubicBezTo>
                    <a:pt x="28" y="3"/>
                    <a:pt x="28" y="2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7"/>
                    <a:pt x="23" y="12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lose/>
                  <a:moveTo>
                    <a:pt x="12" y="17"/>
                  </a:moveTo>
                  <a:cubicBezTo>
                    <a:pt x="15" y="12"/>
                    <a:pt x="18" y="8"/>
                    <a:pt x="21" y="3"/>
                  </a:cubicBezTo>
                  <a:cubicBezTo>
                    <a:pt x="21" y="3"/>
                    <a:pt x="20" y="2"/>
                    <a:pt x="20" y="3"/>
                  </a:cubicBezTo>
                  <a:cubicBezTo>
                    <a:pt x="17" y="7"/>
                    <a:pt x="14" y="12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3" y="12"/>
                    <a:pt x="16" y="8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5" y="8"/>
                    <a:pt x="13" y="12"/>
                    <a:pt x="1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9" y="12"/>
                    <a:pt x="12" y="7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4" y="7"/>
                    <a:pt x="11" y="12"/>
                    <a:pt x="9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1" y="12"/>
                    <a:pt x="14" y="8"/>
                    <a:pt x="17" y="3"/>
                  </a:cubicBezTo>
                  <a:cubicBezTo>
                    <a:pt x="17" y="3"/>
                    <a:pt x="16" y="2"/>
                    <a:pt x="16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7"/>
                    <a:pt x="16" y="12"/>
                    <a:pt x="13" y="17"/>
                  </a:cubicBezTo>
                  <a:lnTo>
                    <a:pt x="12" y="17"/>
                  </a:lnTo>
                  <a:close/>
                  <a:moveTo>
                    <a:pt x="23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1" y="7"/>
                    <a:pt x="18" y="12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0" y="7"/>
                    <a:pt x="23" y="2"/>
                  </a:cubicBezTo>
                  <a:close/>
                  <a:moveTo>
                    <a:pt x="25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3" y="7"/>
                    <a:pt x="20" y="12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9" y="12"/>
                    <a:pt x="22" y="7"/>
                    <a:pt x="25" y="2"/>
                  </a:cubicBezTo>
                  <a:close/>
                  <a:moveTo>
                    <a:pt x="13" y="2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1" y="7"/>
                    <a:pt x="9" y="12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7" y="12"/>
                    <a:pt x="10" y="7"/>
                    <a:pt x="13" y="2"/>
                  </a:cubicBezTo>
                  <a:close/>
                  <a:moveTo>
                    <a:pt x="23" y="17"/>
                  </a:moveTo>
                  <a:cubicBezTo>
                    <a:pt x="26" y="12"/>
                    <a:pt x="28" y="8"/>
                    <a:pt x="31" y="3"/>
                  </a:cubicBezTo>
                  <a:cubicBezTo>
                    <a:pt x="31" y="3"/>
                    <a:pt x="30" y="2"/>
                    <a:pt x="30" y="3"/>
                  </a:cubicBezTo>
                  <a:cubicBezTo>
                    <a:pt x="28" y="7"/>
                    <a:pt x="25" y="12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2"/>
                    <a:pt x="27" y="7"/>
                    <a:pt x="29" y="3"/>
                  </a:cubicBezTo>
                  <a:cubicBezTo>
                    <a:pt x="29" y="3"/>
                    <a:pt x="29" y="2"/>
                    <a:pt x="29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2"/>
                    <a:pt x="32" y="3"/>
                  </a:cubicBezTo>
                  <a:cubicBezTo>
                    <a:pt x="30" y="7"/>
                    <a:pt x="27" y="12"/>
                    <a:pt x="25" y="17"/>
                  </a:cubicBezTo>
                  <a:lnTo>
                    <a:pt x="23" y="17"/>
                  </a:lnTo>
                  <a:close/>
                  <a:moveTo>
                    <a:pt x="32" y="3"/>
                  </a:moveTo>
                  <a:cubicBezTo>
                    <a:pt x="32" y="4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0" y="9"/>
                    <a:pt x="28" y="13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2"/>
                    <a:pt x="30" y="8"/>
                    <a:pt x="32" y="3"/>
                  </a:cubicBezTo>
                  <a:close/>
                  <a:moveTo>
                    <a:pt x="27" y="17"/>
                  </a:moveTo>
                  <a:cubicBezTo>
                    <a:pt x="28" y="13"/>
                    <a:pt x="30" y="10"/>
                    <a:pt x="32" y="6"/>
                  </a:cubicBezTo>
                  <a:cubicBezTo>
                    <a:pt x="32" y="8"/>
                    <a:pt x="32" y="10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4"/>
                    <a:pt x="30" y="15"/>
                    <a:pt x="29" y="17"/>
                  </a:cubicBezTo>
                  <a:cubicBezTo>
                    <a:pt x="29" y="17"/>
                    <a:pt x="30" y="17"/>
                    <a:pt x="30" y="17"/>
                  </a:cubicBezTo>
                  <a:cubicBezTo>
                    <a:pt x="31" y="15"/>
                    <a:pt x="32" y="14"/>
                    <a:pt x="33" y="12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1" y="16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6"/>
                    <a:pt x="32" y="15"/>
                    <a:pt x="33" y="15"/>
                  </a:cubicBezTo>
                  <a:cubicBezTo>
                    <a:pt x="33" y="15"/>
                    <a:pt x="33" y="16"/>
                    <a:pt x="33" y="17"/>
                  </a:cubicBezTo>
                  <a:lnTo>
                    <a:pt x="27" y="17"/>
                  </a:lnTo>
                  <a:close/>
                  <a:moveTo>
                    <a:pt x="33" y="17"/>
                  </a:moveTo>
                  <a:cubicBezTo>
                    <a:pt x="33" y="12"/>
                    <a:pt x="33" y="7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6"/>
                    <a:pt x="34" y="17"/>
                    <a:pt x="3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130"/>
            <p:cNvSpPr>
              <a:spLocks noEditPoints="1"/>
            </p:cNvSpPr>
            <p:nvPr/>
          </p:nvSpPr>
          <p:spPr bwMode="auto">
            <a:xfrm>
              <a:off x="7562922" y="5478669"/>
              <a:ext cx="151744" cy="73129"/>
            </a:xfrm>
            <a:custGeom>
              <a:avLst/>
              <a:gdLst>
                <a:gd name="T0" fmla="*/ 35 w 35"/>
                <a:gd name="T1" fmla="*/ 0 h 17"/>
                <a:gd name="T2" fmla="*/ 4 w 35"/>
                <a:gd name="T3" fmla="*/ 0 h 17"/>
                <a:gd name="T4" fmla="*/ 1 w 35"/>
                <a:gd name="T5" fmla="*/ 2 h 17"/>
                <a:gd name="T6" fmla="*/ 1 w 35"/>
                <a:gd name="T7" fmla="*/ 6 h 17"/>
                <a:gd name="T8" fmla="*/ 1 w 35"/>
                <a:gd name="T9" fmla="*/ 16 h 17"/>
                <a:gd name="T10" fmla="*/ 15 w 35"/>
                <a:gd name="T11" fmla="*/ 2 h 17"/>
                <a:gd name="T12" fmla="*/ 3 w 35"/>
                <a:gd name="T13" fmla="*/ 16 h 17"/>
                <a:gd name="T14" fmla="*/ 17 w 35"/>
                <a:gd name="T15" fmla="*/ 2 h 17"/>
                <a:gd name="T16" fmla="*/ 9 w 35"/>
                <a:gd name="T17" fmla="*/ 17 h 17"/>
                <a:gd name="T18" fmla="*/ 33 w 35"/>
                <a:gd name="T19" fmla="*/ 17 h 17"/>
                <a:gd name="T20" fmla="*/ 33 w 35"/>
                <a:gd name="T21" fmla="*/ 17 h 17"/>
                <a:gd name="T22" fmla="*/ 35 w 35"/>
                <a:gd name="T23" fmla="*/ 15 h 17"/>
                <a:gd name="T24" fmla="*/ 4 w 35"/>
                <a:gd name="T25" fmla="*/ 0 h 17"/>
                <a:gd name="T26" fmla="*/ 32 w 35"/>
                <a:gd name="T27" fmla="*/ 2 h 17"/>
                <a:gd name="T28" fmla="*/ 3 w 35"/>
                <a:gd name="T29" fmla="*/ 2 h 17"/>
                <a:gd name="T30" fmla="*/ 4 w 35"/>
                <a:gd name="T31" fmla="*/ 0 h 17"/>
                <a:gd name="T32" fmla="*/ 28 w 35"/>
                <a:gd name="T33" fmla="*/ 2 h 17"/>
                <a:gd name="T34" fmla="*/ 12 w 35"/>
                <a:gd name="T35" fmla="*/ 17 h 17"/>
                <a:gd name="T36" fmla="*/ 26 w 35"/>
                <a:gd name="T37" fmla="*/ 2 h 17"/>
                <a:gd name="T38" fmla="*/ 26 w 35"/>
                <a:gd name="T39" fmla="*/ 2 h 17"/>
                <a:gd name="T40" fmla="*/ 19 w 35"/>
                <a:gd name="T41" fmla="*/ 16 h 17"/>
                <a:gd name="T42" fmla="*/ 32 w 35"/>
                <a:gd name="T43" fmla="*/ 2 h 17"/>
                <a:gd name="T44" fmla="*/ 32 w 35"/>
                <a:gd name="T45" fmla="*/ 2 h 17"/>
                <a:gd name="T46" fmla="*/ 32 w 35"/>
                <a:gd name="T47" fmla="*/ 5 h 17"/>
                <a:gd name="T48" fmla="*/ 5 w 35"/>
                <a:gd name="T49" fmla="*/ 2 h 17"/>
                <a:gd name="T50" fmla="*/ 1 w 35"/>
                <a:gd name="T51" fmla="*/ 6 h 17"/>
                <a:gd name="T52" fmla="*/ 1 w 35"/>
                <a:gd name="T53" fmla="*/ 10 h 17"/>
                <a:gd name="T54" fmla="*/ 8 w 35"/>
                <a:gd name="T55" fmla="*/ 2 h 17"/>
                <a:gd name="T56" fmla="*/ 1 w 35"/>
                <a:gd name="T57" fmla="*/ 7 h 17"/>
                <a:gd name="T58" fmla="*/ 10 w 35"/>
                <a:gd name="T59" fmla="*/ 2 h 17"/>
                <a:gd name="T60" fmla="*/ 1 w 35"/>
                <a:gd name="T61" fmla="*/ 12 h 17"/>
                <a:gd name="T62" fmla="*/ 11 w 35"/>
                <a:gd name="T63" fmla="*/ 2 h 17"/>
                <a:gd name="T64" fmla="*/ 1 w 35"/>
                <a:gd name="T65" fmla="*/ 12 h 17"/>
                <a:gd name="T66" fmla="*/ 1 w 35"/>
                <a:gd name="T67" fmla="*/ 2 h 17"/>
                <a:gd name="T68" fmla="*/ 1 w 35"/>
                <a:gd name="T69" fmla="*/ 5 h 17"/>
                <a:gd name="T70" fmla="*/ 1 w 35"/>
                <a:gd name="T71" fmla="*/ 5 h 17"/>
                <a:gd name="T72" fmla="*/ 1 w 35"/>
                <a:gd name="T73" fmla="*/ 14 h 17"/>
                <a:gd name="T74" fmla="*/ 13 w 35"/>
                <a:gd name="T75" fmla="*/ 2 h 17"/>
                <a:gd name="T76" fmla="*/ 23 w 35"/>
                <a:gd name="T77" fmla="*/ 2 h 17"/>
                <a:gd name="T78" fmla="*/ 11 w 35"/>
                <a:gd name="T79" fmla="*/ 17 h 17"/>
                <a:gd name="T80" fmla="*/ 23 w 35"/>
                <a:gd name="T81" fmla="*/ 17 h 17"/>
                <a:gd name="T82" fmla="*/ 25 w 35"/>
                <a:gd name="T83" fmla="*/ 16 h 17"/>
                <a:gd name="T84" fmla="*/ 33 w 35"/>
                <a:gd name="T85" fmla="*/ 17 h 17"/>
                <a:gd name="T86" fmla="*/ 33 w 35"/>
                <a:gd name="T87" fmla="*/ 7 h 17"/>
                <a:gd name="T88" fmla="*/ 33 w 35"/>
                <a:gd name="T89" fmla="*/ 2 h 17"/>
                <a:gd name="T90" fmla="*/ 35 w 35"/>
                <a:gd name="T9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17">
                  <a:moveTo>
                    <a:pt x="35" y="1"/>
                  </a:moveTo>
                  <a:cubicBezTo>
                    <a:pt x="35" y="1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6" y="11"/>
                    <a:pt x="11" y="7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2" y="7"/>
                    <a:pt x="7" y="11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8" y="12"/>
                    <a:pt x="12" y="7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8" y="7"/>
                    <a:pt x="14" y="12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lnTo>
                    <a:pt x="35" y="1"/>
                  </a:lnTo>
                  <a:close/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lose/>
                  <a:moveTo>
                    <a:pt x="16" y="17"/>
                  </a:moveTo>
                  <a:cubicBezTo>
                    <a:pt x="20" y="12"/>
                    <a:pt x="24" y="7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7"/>
                    <a:pt x="20" y="12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12"/>
                    <a:pt x="20" y="7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7"/>
                    <a:pt x="18" y="11"/>
                    <a:pt x="14" y="16"/>
                  </a:cubicBezTo>
                  <a:cubicBezTo>
                    <a:pt x="13" y="16"/>
                    <a:pt x="14" y="17"/>
                    <a:pt x="14" y="16"/>
                  </a:cubicBezTo>
                  <a:cubicBezTo>
                    <a:pt x="18" y="12"/>
                    <a:pt x="22" y="7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6" y="7"/>
                    <a:pt x="23" y="11"/>
                    <a:pt x="19" y="16"/>
                  </a:cubicBezTo>
                  <a:cubicBezTo>
                    <a:pt x="19" y="16"/>
                    <a:pt x="19" y="17"/>
                    <a:pt x="19" y="16"/>
                  </a:cubicBezTo>
                  <a:cubicBezTo>
                    <a:pt x="23" y="12"/>
                    <a:pt x="27" y="7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9" y="9"/>
                    <a:pt x="26" y="13"/>
                    <a:pt x="23" y="17"/>
                  </a:cubicBezTo>
                  <a:lnTo>
                    <a:pt x="16" y="17"/>
                  </a:ln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3" y="5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3" y="7"/>
                    <a:pt x="6" y="5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5"/>
                    <a:pt x="3" y="7"/>
                    <a:pt x="1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6"/>
                    <a:pt x="5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5"/>
                    <a:pt x="4" y="9"/>
                    <a:pt x="1" y="12"/>
                  </a:cubicBezTo>
                  <a:lnTo>
                    <a:pt x="1" y="10"/>
                  </a:ln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8" y="6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6"/>
                    <a:pt x="5" y="10"/>
                    <a:pt x="1" y="14"/>
                  </a:cubicBezTo>
                  <a:lnTo>
                    <a:pt x="1" y="12"/>
                  </a:lnTo>
                  <a:close/>
                  <a:moveTo>
                    <a:pt x="3" y="2"/>
                  </a:moveTo>
                  <a:cubicBezTo>
                    <a:pt x="2" y="3"/>
                    <a:pt x="2" y="3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3" y="2"/>
                  </a:ln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3"/>
                    <a:pt x="2" y="4"/>
                    <a:pt x="1" y="5"/>
                  </a:cubicBezTo>
                  <a:close/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5" y="10"/>
                    <a:pt x="9" y="6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7"/>
                    <a:pt x="6" y="11"/>
                    <a:pt x="1" y="16"/>
                  </a:cubicBezTo>
                  <a:close/>
                  <a:moveTo>
                    <a:pt x="23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0" y="7"/>
                    <a:pt x="1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4" y="12"/>
                    <a:pt x="18" y="7"/>
                    <a:pt x="23" y="2"/>
                  </a:cubicBezTo>
                  <a:close/>
                  <a:moveTo>
                    <a:pt x="23" y="17"/>
                  </a:moveTo>
                  <a:cubicBezTo>
                    <a:pt x="26" y="13"/>
                    <a:pt x="29" y="9"/>
                    <a:pt x="32" y="5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0" y="10"/>
                    <a:pt x="28" y="13"/>
                    <a:pt x="25" y="16"/>
                  </a:cubicBezTo>
                  <a:cubicBezTo>
                    <a:pt x="25" y="16"/>
                    <a:pt x="25" y="17"/>
                    <a:pt x="25" y="16"/>
                  </a:cubicBezTo>
                  <a:cubicBezTo>
                    <a:pt x="28" y="13"/>
                    <a:pt x="30" y="10"/>
                    <a:pt x="32" y="7"/>
                  </a:cubicBezTo>
                  <a:cubicBezTo>
                    <a:pt x="32" y="10"/>
                    <a:pt x="33" y="14"/>
                    <a:pt x="33" y="17"/>
                  </a:cubicBezTo>
                  <a:lnTo>
                    <a:pt x="23" y="17"/>
                  </a:lnTo>
                  <a:close/>
                  <a:moveTo>
                    <a:pt x="33" y="17"/>
                  </a:moveTo>
                  <a:cubicBezTo>
                    <a:pt x="33" y="13"/>
                    <a:pt x="33" y="10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5"/>
                    <a:pt x="33" y="4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6"/>
                    <a:pt x="34" y="16"/>
                    <a:pt x="3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131"/>
            <p:cNvSpPr>
              <a:spLocks noEditPoints="1"/>
            </p:cNvSpPr>
            <p:nvPr/>
          </p:nvSpPr>
          <p:spPr bwMode="auto">
            <a:xfrm>
              <a:off x="7221041" y="5478669"/>
              <a:ext cx="151744" cy="73129"/>
            </a:xfrm>
            <a:custGeom>
              <a:avLst/>
              <a:gdLst>
                <a:gd name="T0" fmla="*/ 0 w 35"/>
                <a:gd name="T1" fmla="*/ 17 h 17"/>
                <a:gd name="T2" fmla="*/ 5 w 35"/>
                <a:gd name="T3" fmla="*/ 17 h 17"/>
                <a:gd name="T4" fmla="*/ 12 w 35"/>
                <a:gd name="T5" fmla="*/ 17 h 17"/>
                <a:gd name="T6" fmla="*/ 16 w 35"/>
                <a:gd name="T7" fmla="*/ 17 h 17"/>
                <a:gd name="T8" fmla="*/ 25 w 35"/>
                <a:gd name="T9" fmla="*/ 17 h 17"/>
                <a:gd name="T10" fmla="*/ 31 w 35"/>
                <a:gd name="T11" fmla="*/ 17 h 17"/>
                <a:gd name="T12" fmla="*/ 32 w 35"/>
                <a:gd name="T13" fmla="*/ 17 h 17"/>
                <a:gd name="T14" fmla="*/ 34 w 35"/>
                <a:gd name="T15" fmla="*/ 15 h 17"/>
                <a:gd name="T16" fmla="*/ 34 w 35"/>
                <a:gd name="T17" fmla="*/ 0 h 17"/>
                <a:gd name="T18" fmla="*/ 0 w 35"/>
                <a:gd name="T19" fmla="*/ 2 h 17"/>
                <a:gd name="T20" fmla="*/ 0 w 35"/>
                <a:gd name="T21" fmla="*/ 4 h 17"/>
                <a:gd name="T22" fmla="*/ 0 w 35"/>
                <a:gd name="T23" fmla="*/ 10 h 17"/>
                <a:gd name="T24" fmla="*/ 0 w 35"/>
                <a:gd name="T25" fmla="*/ 15 h 17"/>
                <a:gd name="T26" fmla="*/ 14 w 35"/>
                <a:gd name="T27" fmla="*/ 2 h 17"/>
                <a:gd name="T28" fmla="*/ 20 w 35"/>
                <a:gd name="T29" fmla="*/ 2 h 17"/>
                <a:gd name="T30" fmla="*/ 20 w 35"/>
                <a:gd name="T31" fmla="*/ 2 h 17"/>
                <a:gd name="T32" fmla="*/ 11 w 35"/>
                <a:gd name="T33" fmla="*/ 17 h 17"/>
                <a:gd name="T34" fmla="*/ 10 w 35"/>
                <a:gd name="T35" fmla="*/ 17 h 17"/>
                <a:gd name="T36" fmla="*/ 25 w 35"/>
                <a:gd name="T37" fmla="*/ 2 h 17"/>
                <a:gd name="T38" fmla="*/ 7 w 35"/>
                <a:gd name="T39" fmla="*/ 17 h 17"/>
                <a:gd name="T40" fmla="*/ 24 w 35"/>
                <a:gd name="T41" fmla="*/ 2 h 17"/>
                <a:gd name="T42" fmla="*/ 20 w 35"/>
                <a:gd name="T43" fmla="*/ 2 h 17"/>
                <a:gd name="T44" fmla="*/ 2 w 35"/>
                <a:gd name="T45" fmla="*/ 17 h 17"/>
                <a:gd name="T46" fmla="*/ 17 w 35"/>
                <a:gd name="T47" fmla="*/ 2 h 17"/>
                <a:gd name="T48" fmla="*/ 29 w 35"/>
                <a:gd name="T49" fmla="*/ 2 h 17"/>
                <a:gd name="T50" fmla="*/ 30 w 35"/>
                <a:gd name="T51" fmla="*/ 2 h 17"/>
                <a:gd name="T52" fmla="*/ 28 w 35"/>
                <a:gd name="T53" fmla="*/ 2 h 17"/>
                <a:gd name="T54" fmla="*/ 32 w 35"/>
                <a:gd name="T55" fmla="*/ 2 h 17"/>
                <a:gd name="T56" fmla="*/ 32 w 35"/>
                <a:gd name="T57" fmla="*/ 3 h 17"/>
                <a:gd name="T58" fmla="*/ 16 w 35"/>
                <a:gd name="T59" fmla="*/ 17 h 17"/>
                <a:gd name="T60" fmla="*/ 32 w 35"/>
                <a:gd name="T61" fmla="*/ 15 h 17"/>
                <a:gd name="T62" fmla="*/ 28 w 35"/>
                <a:gd name="T63" fmla="*/ 17 h 17"/>
                <a:gd name="T64" fmla="*/ 29 w 35"/>
                <a:gd name="T65" fmla="*/ 17 h 17"/>
                <a:gd name="T66" fmla="*/ 28 w 35"/>
                <a:gd name="T67" fmla="*/ 16 h 17"/>
                <a:gd name="T68" fmla="*/ 32 w 35"/>
                <a:gd name="T69" fmla="*/ 13 h 17"/>
                <a:gd name="T70" fmla="*/ 23 w 35"/>
                <a:gd name="T71" fmla="*/ 17 h 17"/>
                <a:gd name="T72" fmla="*/ 32 w 35"/>
                <a:gd name="T73" fmla="*/ 7 h 17"/>
                <a:gd name="T74" fmla="*/ 18 w 35"/>
                <a:gd name="T75" fmla="*/ 17 h 17"/>
                <a:gd name="T76" fmla="*/ 19 w 35"/>
                <a:gd name="T77" fmla="*/ 17 h 17"/>
                <a:gd name="T78" fmla="*/ 32 w 35"/>
                <a:gd name="T79" fmla="*/ 6 h 17"/>
                <a:gd name="T80" fmla="*/ 32 w 35"/>
                <a:gd name="T81" fmla="*/ 5 h 17"/>
                <a:gd name="T82" fmla="*/ 26 w 35"/>
                <a:gd name="T83" fmla="*/ 17 h 17"/>
                <a:gd name="T84" fmla="*/ 31 w 35"/>
                <a:gd name="T85" fmla="*/ 17 h 17"/>
                <a:gd name="T86" fmla="*/ 34 w 35"/>
                <a:gd name="T87" fmla="*/ 15 h 17"/>
                <a:gd name="T88" fmla="*/ 32 w 35"/>
                <a:gd name="T89" fmla="*/ 8 h 17"/>
                <a:gd name="T90" fmla="*/ 34 w 35"/>
                <a:gd name="T91" fmla="*/ 1 h 17"/>
                <a:gd name="T92" fmla="*/ 4 w 35"/>
                <a:gd name="T93" fmla="*/ 1 h 17"/>
                <a:gd name="T94" fmla="*/ 18 w 35"/>
                <a:gd name="T95" fmla="*/ 2 h 17"/>
                <a:gd name="T96" fmla="*/ 2 w 35"/>
                <a:gd name="T97" fmla="*/ 2 h 17"/>
                <a:gd name="T98" fmla="*/ 9 w 35"/>
                <a:gd name="T99" fmla="*/ 2 h 17"/>
                <a:gd name="T100" fmla="*/ 0 w 35"/>
                <a:gd name="T101" fmla="*/ 10 h 17"/>
                <a:gd name="T102" fmla="*/ 0 w 35"/>
                <a:gd name="T103" fmla="*/ 4 h 17"/>
                <a:gd name="T104" fmla="*/ 4 w 35"/>
                <a:gd name="T105" fmla="*/ 2 h 17"/>
                <a:gd name="T106" fmla="*/ 7 w 35"/>
                <a:gd name="T107" fmla="*/ 2 h 17"/>
                <a:gd name="T108" fmla="*/ 0 w 35"/>
                <a:gd name="T109" fmla="*/ 3 h 17"/>
                <a:gd name="T110" fmla="*/ 1 w 35"/>
                <a:gd name="T111" fmla="*/ 9 h 17"/>
                <a:gd name="T112" fmla="*/ 0 w 35"/>
                <a:gd name="T113" fmla="*/ 10 h 17"/>
                <a:gd name="T114" fmla="*/ 12 w 35"/>
                <a:gd name="T115" fmla="*/ 2 h 17"/>
                <a:gd name="T116" fmla="*/ 10 w 35"/>
                <a:gd name="T117" fmla="*/ 2 h 17"/>
                <a:gd name="T118" fmla="*/ 0 w 35"/>
                <a:gd name="T1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" h="17"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4" y="16"/>
                    <a:pt x="34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  <a:moveTo>
                    <a:pt x="0" y="16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5" y="11"/>
                    <a:pt x="9" y="7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7"/>
                    <a:pt x="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20" y="2"/>
                  </a:moveTo>
                  <a:cubicBezTo>
                    <a:pt x="15" y="7"/>
                    <a:pt x="10" y="12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8" y="12"/>
                    <a:pt x="13" y="7"/>
                    <a:pt x="18" y="2"/>
                  </a:cubicBezTo>
                  <a:lnTo>
                    <a:pt x="20" y="2"/>
                  </a:lnTo>
                  <a:close/>
                  <a:moveTo>
                    <a:pt x="26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2" y="7"/>
                    <a:pt x="17" y="12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12"/>
                    <a:pt x="21" y="7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4" y="12"/>
                    <a:pt x="19" y="7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0" y="7"/>
                    <a:pt x="15" y="12"/>
                    <a:pt x="10" y="17"/>
                  </a:cubicBezTo>
                  <a:close/>
                  <a:moveTo>
                    <a:pt x="24" y="2"/>
                  </a:moveTo>
                  <a:cubicBezTo>
                    <a:pt x="19" y="7"/>
                    <a:pt x="13" y="12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2" y="12"/>
                    <a:pt x="17" y="7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lose/>
                  <a:moveTo>
                    <a:pt x="22" y="2"/>
                  </a:moveTo>
                  <a:cubicBezTo>
                    <a:pt x="17" y="7"/>
                    <a:pt x="11" y="12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10" y="12"/>
                    <a:pt x="15" y="7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6" y="12"/>
                    <a:pt x="11" y="7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7"/>
                    <a:pt x="7" y="12"/>
                    <a:pt x="2" y="17"/>
                  </a:cubicBezTo>
                  <a:close/>
                  <a:moveTo>
                    <a:pt x="28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4" y="7"/>
                    <a:pt x="19" y="12"/>
                    <a:pt x="14" y="16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20" y="12"/>
                    <a:pt x="25" y="7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6" y="7"/>
                    <a:pt x="21" y="12"/>
                    <a:pt x="16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8" y="12"/>
                    <a:pt x="23" y="7"/>
                    <a:pt x="28" y="2"/>
                  </a:cubicBezTo>
                  <a:close/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7" y="8"/>
                    <a:pt x="23" y="12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1" y="12"/>
                    <a:pt x="26" y="7"/>
                    <a:pt x="31" y="2"/>
                  </a:cubicBezTo>
                  <a:close/>
                  <a:moveTo>
                    <a:pt x="30" y="17"/>
                  </a:moveTo>
                  <a:cubicBezTo>
                    <a:pt x="31" y="16"/>
                    <a:pt x="31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1" y="17"/>
                  </a:cubicBezTo>
                  <a:lnTo>
                    <a:pt x="30" y="17"/>
                  </a:lnTo>
                  <a:close/>
                  <a:moveTo>
                    <a:pt x="28" y="17"/>
                  </a:moveTo>
                  <a:cubicBezTo>
                    <a:pt x="30" y="16"/>
                    <a:pt x="31" y="14"/>
                    <a:pt x="32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0" y="16"/>
                    <a:pt x="29" y="17"/>
                  </a:cubicBezTo>
                  <a:lnTo>
                    <a:pt x="28" y="17"/>
                  </a:ln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29" y="15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5"/>
                    <a:pt x="30" y="13"/>
                    <a:pt x="32" y="12"/>
                  </a:cubicBezTo>
                  <a:cubicBezTo>
                    <a:pt x="32" y="12"/>
                    <a:pt x="32" y="12"/>
                    <a:pt x="32" y="13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ubicBezTo>
                    <a:pt x="29" y="12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6" y="14"/>
                    <a:pt x="29" y="12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lose/>
                  <a:moveTo>
                    <a:pt x="22" y="17"/>
                  </a:moveTo>
                  <a:cubicBezTo>
                    <a:pt x="25" y="13"/>
                    <a:pt x="28" y="10"/>
                    <a:pt x="32" y="7"/>
                  </a:cubicBezTo>
                  <a:cubicBezTo>
                    <a:pt x="32" y="7"/>
                    <a:pt x="32" y="8"/>
                    <a:pt x="32" y="9"/>
                  </a:cubicBezTo>
                  <a:cubicBezTo>
                    <a:pt x="29" y="11"/>
                    <a:pt x="26" y="14"/>
                    <a:pt x="23" y="17"/>
                  </a:cubicBezTo>
                  <a:lnTo>
                    <a:pt x="22" y="17"/>
                  </a:lnTo>
                  <a:close/>
                  <a:moveTo>
                    <a:pt x="18" y="17"/>
                  </a:moveTo>
                  <a:cubicBezTo>
                    <a:pt x="23" y="12"/>
                    <a:pt x="27" y="8"/>
                    <a:pt x="32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8" y="9"/>
                    <a:pt x="24" y="13"/>
                    <a:pt x="19" y="17"/>
                  </a:cubicBezTo>
                  <a:lnTo>
                    <a:pt x="18" y="17"/>
                  </a:lnTo>
                  <a:close/>
                  <a:moveTo>
                    <a:pt x="32" y="5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8" y="10"/>
                    <a:pt x="25" y="13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4" y="13"/>
                    <a:pt x="28" y="9"/>
                    <a:pt x="32" y="5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3"/>
                    <a:pt x="28" y="15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5"/>
                    <a:pt x="30" y="13"/>
                    <a:pt x="32" y="11"/>
                  </a:cubicBezTo>
                  <a:close/>
                  <a:moveTo>
                    <a:pt x="31" y="17"/>
                  </a:moveTo>
                  <a:cubicBezTo>
                    <a:pt x="31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7"/>
                  </a:cubicBezTo>
                  <a:lnTo>
                    <a:pt x="31" y="17"/>
                  </a:lnTo>
                  <a:close/>
                  <a:moveTo>
                    <a:pt x="34" y="15"/>
                  </a:moveTo>
                  <a:cubicBezTo>
                    <a:pt x="34" y="16"/>
                    <a:pt x="33" y="16"/>
                    <a:pt x="32" y="17"/>
                  </a:cubicBezTo>
                  <a:cubicBezTo>
                    <a:pt x="32" y="14"/>
                    <a:pt x="32" y="11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8"/>
                  </a:cubicBezTo>
                  <a:cubicBezTo>
                    <a:pt x="32" y="6"/>
                    <a:pt x="32" y="4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2" y="1"/>
                    <a:pt x="32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lose/>
                  <a:moveTo>
                    <a:pt x="0" y="10"/>
                  </a:moveTo>
                  <a:cubicBezTo>
                    <a:pt x="3" y="7"/>
                    <a:pt x="6" y="5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5"/>
                    <a:pt x="4" y="8"/>
                    <a:pt x="0" y="12"/>
                  </a:cubicBezTo>
                  <a:lnTo>
                    <a:pt x="0" y="10"/>
                  </a:lnTo>
                  <a:close/>
                  <a:moveTo>
                    <a:pt x="0" y="4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4"/>
                    <a:pt x="0" y="4"/>
                  </a:cubicBezTo>
                  <a:close/>
                  <a:moveTo>
                    <a:pt x="5" y="2"/>
                  </a:moveTo>
                  <a:cubicBezTo>
                    <a:pt x="4" y="3"/>
                    <a:pt x="2" y="5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3"/>
                    <a:pt x="4" y="2"/>
                  </a:cubicBezTo>
                  <a:lnTo>
                    <a:pt x="5" y="2"/>
                  </a:lnTo>
                  <a:close/>
                  <a:moveTo>
                    <a:pt x="0" y="7"/>
                  </a:moveTo>
                  <a:cubicBezTo>
                    <a:pt x="2" y="5"/>
                    <a:pt x="4" y="4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6"/>
                    <a:pt x="0" y="8"/>
                  </a:cubicBezTo>
                  <a:lnTo>
                    <a:pt x="0" y="7"/>
                  </a:lnTo>
                  <a:close/>
                  <a:moveTo>
                    <a:pt x="2" y="2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2"/>
                  </a:lnTo>
                  <a:close/>
                  <a:moveTo>
                    <a:pt x="0" y="9"/>
                  </a:moveTo>
                  <a:cubicBezTo>
                    <a:pt x="0" y="9"/>
                    <a:pt x="0" y="9"/>
                    <a:pt x="1" y="9"/>
                  </a:cubicBezTo>
                  <a:cubicBezTo>
                    <a:pt x="3" y="6"/>
                    <a:pt x="5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5"/>
                    <a:pt x="3" y="7"/>
                    <a:pt x="0" y="10"/>
                  </a:cubicBezTo>
                  <a:lnTo>
                    <a:pt x="0" y="9"/>
                  </a:lnTo>
                  <a:close/>
                  <a:moveTo>
                    <a:pt x="0" y="14"/>
                  </a:moveTo>
                  <a:cubicBezTo>
                    <a:pt x="4" y="10"/>
                    <a:pt x="8" y="6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6"/>
                    <a:pt x="4" y="9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9"/>
                    <a:pt x="7" y="5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6"/>
                    <a:pt x="5" y="10"/>
                    <a:pt x="0" y="15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9132"/>
            <p:cNvSpPr>
              <a:spLocks noEditPoints="1"/>
            </p:cNvSpPr>
            <p:nvPr/>
          </p:nvSpPr>
          <p:spPr bwMode="auto">
            <a:xfrm>
              <a:off x="7394724" y="5478669"/>
              <a:ext cx="148088" cy="73129"/>
            </a:xfrm>
            <a:custGeom>
              <a:avLst/>
              <a:gdLst>
                <a:gd name="T0" fmla="*/ 0 w 34"/>
                <a:gd name="T1" fmla="*/ 15 h 17"/>
                <a:gd name="T2" fmla="*/ 0 w 34"/>
                <a:gd name="T3" fmla="*/ 17 h 17"/>
                <a:gd name="T4" fmla="*/ 0 w 34"/>
                <a:gd name="T5" fmla="*/ 17 h 17"/>
                <a:gd name="T6" fmla="*/ 10 w 34"/>
                <a:gd name="T7" fmla="*/ 17 h 17"/>
                <a:gd name="T8" fmla="*/ 30 w 34"/>
                <a:gd name="T9" fmla="*/ 17 h 17"/>
                <a:gd name="T10" fmla="*/ 32 w 34"/>
                <a:gd name="T11" fmla="*/ 17 h 17"/>
                <a:gd name="T12" fmla="*/ 34 w 34"/>
                <a:gd name="T13" fmla="*/ 15 h 17"/>
                <a:gd name="T14" fmla="*/ 34 w 34"/>
                <a:gd name="T15" fmla="*/ 0 h 17"/>
                <a:gd name="T16" fmla="*/ 0 w 34"/>
                <a:gd name="T17" fmla="*/ 2 h 17"/>
                <a:gd name="T18" fmla="*/ 0 w 34"/>
                <a:gd name="T19" fmla="*/ 15 h 17"/>
                <a:gd name="T20" fmla="*/ 17 w 34"/>
                <a:gd name="T21" fmla="*/ 2 h 17"/>
                <a:gd name="T22" fmla="*/ 16 w 34"/>
                <a:gd name="T23" fmla="*/ 2 h 17"/>
                <a:gd name="T24" fmla="*/ 24 w 34"/>
                <a:gd name="T25" fmla="*/ 2 h 17"/>
                <a:gd name="T26" fmla="*/ 8 w 34"/>
                <a:gd name="T27" fmla="*/ 17 h 17"/>
                <a:gd name="T28" fmla="*/ 21 w 34"/>
                <a:gd name="T29" fmla="*/ 2 h 17"/>
                <a:gd name="T30" fmla="*/ 5 w 34"/>
                <a:gd name="T31" fmla="*/ 17 h 17"/>
                <a:gd name="T32" fmla="*/ 4 w 34"/>
                <a:gd name="T33" fmla="*/ 17 h 17"/>
                <a:gd name="T34" fmla="*/ 19 w 34"/>
                <a:gd name="T35" fmla="*/ 2 h 17"/>
                <a:gd name="T36" fmla="*/ 26 w 34"/>
                <a:gd name="T37" fmla="*/ 2 h 17"/>
                <a:gd name="T38" fmla="*/ 25 w 34"/>
                <a:gd name="T39" fmla="*/ 2 h 17"/>
                <a:gd name="T40" fmla="*/ 15 w 34"/>
                <a:gd name="T41" fmla="*/ 17 h 17"/>
                <a:gd name="T42" fmla="*/ 31 w 34"/>
                <a:gd name="T43" fmla="*/ 2 h 17"/>
                <a:gd name="T44" fmla="*/ 32 w 34"/>
                <a:gd name="T45" fmla="*/ 2 h 17"/>
                <a:gd name="T46" fmla="*/ 31 w 34"/>
                <a:gd name="T47" fmla="*/ 4 h 17"/>
                <a:gd name="T48" fmla="*/ 30 w 34"/>
                <a:gd name="T49" fmla="*/ 2 h 17"/>
                <a:gd name="T50" fmla="*/ 19 w 34"/>
                <a:gd name="T51" fmla="*/ 16 h 17"/>
                <a:gd name="T52" fmla="*/ 29 w 34"/>
                <a:gd name="T53" fmla="*/ 17 h 17"/>
                <a:gd name="T54" fmla="*/ 32 w 34"/>
                <a:gd name="T55" fmla="*/ 15 h 17"/>
                <a:gd name="T56" fmla="*/ 31 w 34"/>
                <a:gd name="T57" fmla="*/ 14 h 17"/>
                <a:gd name="T58" fmla="*/ 32 w 34"/>
                <a:gd name="T59" fmla="*/ 12 h 17"/>
                <a:gd name="T60" fmla="*/ 25 w 34"/>
                <a:gd name="T61" fmla="*/ 17 h 17"/>
                <a:gd name="T62" fmla="*/ 32 w 34"/>
                <a:gd name="T63" fmla="*/ 10 h 17"/>
                <a:gd name="T64" fmla="*/ 25 w 34"/>
                <a:gd name="T65" fmla="*/ 17 h 17"/>
                <a:gd name="T66" fmla="*/ 32 w 34"/>
                <a:gd name="T67" fmla="*/ 8 h 17"/>
                <a:gd name="T68" fmla="*/ 22 w 34"/>
                <a:gd name="T69" fmla="*/ 17 h 17"/>
                <a:gd name="T70" fmla="*/ 22 w 34"/>
                <a:gd name="T71" fmla="*/ 17 h 17"/>
                <a:gd name="T72" fmla="*/ 27 w 34"/>
                <a:gd name="T73" fmla="*/ 2 h 17"/>
                <a:gd name="T74" fmla="*/ 31 w 34"/>
                <a:gd name="T75" fmla="*/ 17 h 17"/>
                <a:gd name="T76" fmla="*/ 34 w 34"/>
                <a:gd name="T77" fmla="*/ 15 h 17"/>
                <a:gd name="T78" fmla="*/ 32 w 34"/>
                <a:gd name="T79" fmla="*/ 2 h 17"/>
                <a:gd name="T80" fmla="*/ 34 w 34"/>
                <a:gd name="T81" fmla="*/ 15 h 17"/>
                <a:gd name="T82" fmla="*/ 33 w 34"/>
                <a:gd name="T83" fmla="*/ 1 h 17"/>
                <a:gd name="T84" fmla="*/ 8 w 34"/>
                <a:gd name="T85" fmla="*/ 2 h 17"/>
                <a:gd name="T86" fmla="*/ 2 w 34"/>
                <a:gd name="T87" fmla="*/ 2 h 17"/>
                <a:gd name="T88" fmla="*/ 2 w 34"/>
                <a:gd name="T89" fmla="*/ 2 h 17"/>
                <a:gd name="T90" fmla="*/ 0 w 34"/>
                <a:gd name="T91" fmla="*/ 9 h 17"/>
                <a:gd name="T92" fmla="*/ 0 w 34"/>
                <a:gd name="T93" fmla="*/ 9 h 17"/>
                <a:gd name="T94" fmla="*/ 6 w 34"/>
                <a:gd name="T95" fmla="*/ 2 h 17"/>
                <a:gd name="T96" fmla="*/ 0 w 34"/>
                <a:gd name="T97" fmla="*/ 6 h 17"/>
                <a:gd name="T98" fmla="*/ 6 w 34"/>
                <a:gd name="T99" fmla="*/ 2 h 17"/>
                <a:gd name="T100" fmla="*/ 10 w 34"/>
                <a:gd name="T101" fmla="*/ 2 h 17"/>
                <a:gd name="T102" fmla="*/ 0 w 34"/>
                <a:gd name="T103" fmla="*/ 11 h 17"/>
                <a:gd name="T104" fmla="*/ 2 w 34"/>
                <a:gd name="T105" fmla="*/ 2 h 17"/>
                <a:gd name="T106" fmla="*/ 12 w 34"/>
                <a:gd name="T10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17"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1"/>
                    <a:pt x="9" y="6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7"/>
                    <a:pt x="5" y="12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3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7"/>
                    <a:pt x="7" y="12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6" y="12"/>
                    <a:pt x="11" y="7"/>
                    <a:pt x="16" y="2"/>
                  </a:cubicBezTo>
                  <a:close/>
                  <a:moveTo>
                    <a:pt x="9" y="17"/>
                  </a:moveTo>
                  <a:cubicBezTo>
                    <a:pt x="13" y="12"/>
                    <a:pt x="18" y="7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0" y="7"/>
                    <a:pt x="15" y="12"/>
                    <a:pt x="10" y="17"/>
                  </a:cubicBezTo>
                  <a:lnTo>
                    <a:pt x="9" y="17"/>
                  </a:ln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1" y="12"/>
                    <a:pt x="16" y="7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8" y="7"/>
                    <a:pt x="13" y="12"/>
                    <a:pt x="8" y="17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10" y="12"/>
                    <a:pt x="15" y="7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6" y="7"/>
                    <a:pt x="11" y="12"/>
                    <a:pt x="6" y="17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8" y="12"/>
                    <a:pt x="13" y="7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4" y="7"/>
                    <a:pt x="9" y="12"/>
                    <a:pt x="4" y="17"/>
                  </a:cubicBezTo>
                  <a:close/>
                  <a:moveTo>
                    <a:pt x="25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7"/>
                    <a:pt x="17" y="12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5" y="12"/>
                    <a:pt x="20" y="7"/>
                    <a:pt x="25" y="2"/>
                  </a:cubicBezTo>
                  <a:close/>
                  <a:moveTo>
                    <a:pt x="30" y="2"/>
                  </a:moveTo>
                  <a:cubicBezTo>
                    <a:pt x="25" y="7"/>
                    <a:pt x="21" y="12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9" y="12"/>
                    <a:pt x="24" y="7"/>
                    <a:pt x="28" y="2"/>
                  </a:cubicBezTo>
                  <a:lnTo>
                    <a:pt x="30" y="2"/>
                  </a:lnTo>
                  <a:close/>
                  <a:moveTo>
                    <a:pt x="19" y="17"/>
                  </a:moveTo>
                  <a:cubicBezTo>
                    <a:pt x="23" y="12"/>
                    <a:pt x="27" y="7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4"/>
                    <a:pt x="31" y="4"/>
                    <a:pt x="31" y="4"/>
                  </a:cubicBezTo>
                  <a:cubicBezTo>
                    <a:pt x="28" y="8"/>
                    <a:pt x="24" y="12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12"/>
                    <a:pt x="26" y="7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7" y="7"/>
                    <a:pt x="23" y="12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lose/>
                  <a:moveTo>
                    <a:pt x="31" y="14"/>
                  </a:moveTo>
                  <a:cubicBezTo>
                    <a:pt x="30" y="15"/>
                    <a:pt x="30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5"/>
                    <a:pt x="30" y="14"/>
                    <a:pt x="32" y="12"/>
                  </a:cubicBezTo>
                  <a:cubicBezTo>
                    <a:pt x="32" y="13"/>
                    <a:pt x="32" y="14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6"/>
                    <a:pt x="31" y="15"/>
                    <a:pt x="32" y="14"/>
                  </a:cubicBezTo>
                  <a:cubicBezTo>
                    <a:pt x="32" y="14"/>
                    <a:pt x="31" y="13"/>
                    <a:pt x="31" y="14"/>
                  </a:cubicBezTo>
                  <a:close/>
                  <a:moveTo>
                    <a:pt x="26" y="17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8" y="15"/>
                    <a:pt x="30" y="12"/>
                    <a:pt x="32" y="10"/>
                  </a:cubicBezTo>
                  <a:cubicBezTo>
                    <a:pt x="32" y="11"/>
                    <a:pt x="32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0" y="13"/>
                    <a:pt x="29" y="15"/>
                    <a:pt x="27" y="17"/>
                  </a:cubicBezTo>
                  <a:lnTo>
                    <a:pt x="26" y="17"/>
                  </a:lnTo>
                  <a:close/>
                  <a:moveTo>
                    <a:pt x="25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6" y="14"/>
                    <a:pt x="29" y="11"/>
                    <a:pt x="32" y="8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2"/>
                    <a:pt x="27" y="14"/>
                    <a:pt x="25" y="16"/>
                  </a:cubicBezTo>
                  <a:cubicBezTo>
                    <a:pt x="25" y="17"/>
                    <a:pt x="25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lose/>
                  <a:moveTo>
                    <a:pt x="22" y="17"/>
                  </a:moveTo>
                  <a:cubicBezTo>
                    <a:pt x="25" y="13"/>
                    <a:pt x="29" y="10"/>
                    <a:pt x="32" y="6"/>
                  </a:cubicBezTo>
                  <a:cubicBezTo>
                    <a:pt x="32" y="7"/>
                    <a:pt x="32" y="7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29" y="11"/>
                    <a:pt x="26" y="14"/>
                    <a:pt x="23" y="17"/>
                  </a:cubicBezTo>
                  <a:lnTo>
                    <a:pt x="22" y="17"/>
                  </a:lnTo>
                  <a:close/>
                  <a:moveTo>
                    <a:pt x="22" y="17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4" y="12"/>
                    <a:pt x="28" y="8"/>
                    <a:pt x="32" y="4"/>
                  </a:cubicBezTo>
                  <a:cubicBezTo>
                    <a:pt x="32" y="5"/>
                    <a:pt x="32" y="5"/>
                    <a:pt x="32" y="6"/>
                  </a:cubicBezTo>
                  <a:cubicBezTo>
                    <a:pt x="28" y="10"/>
                    <a:pt x="25" y="13"/>
                    <a:pt x="22" y="17"/>
                  </a:cubicBezTo>
                  <a:close/>
                  <a:moveTo>
                    <a:pt x="14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7" y="12"/>
                    <a:pt x="22" y="7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3" y="7"/>
                    <a:pt x="19" y="12"/>
                    <a:pt x="14" y="17"/>
                  </a:cubicBezTo>
                  <a:close/>
                  <a:moveTo>
                    <a:pt x="31" y="17"/>
                  </a:moveTo>
                  <a:cubicBezTo>
                    <a:pt x="31" y="16"/>
                    <a:pt x="31" y="16"/>
                    <a:pt x="32" y="15"/>
                  </a:cubicBezTo>
                  <a:cubicBezTo>
                    <a:pt x="32" y="16"/>
                    <a:pt x="32" y="16"/>
                    <a:pt x="32" y="17"/>
                  </a:cubicBezTo>
                  <a:lnTo>
                    <a:pt x="31" y="17"/>
                  </a:lnTo>
                  <a:close/>
                  <a:moveTo>
                    <a:pt x="34" y="15"/>
                  </a:moveTo>
                  <a:cubicBezTo>
                    <a:pt x="33" y="16"/>
                    <a:pt x="33" y="16"/>
                    <a:pt x="32" y="17"/>
                  </a:cubicBezTo>
                  <a:cubicBezTo>
                    <a:pt x="32" y="13"/>
                    <a:pt x="32" y="10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5"/>
                    <a:pt x="32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3" y="0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1"/>
                    <a:pt x="31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  <a:moveTo>
                    <a:pt x="2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0" y="2"/>
                  </a:moveTo>
                  <a:cubicBezTo>
                    <a:pt x="6" y="5"/>
                    <a:pt x="3" y="8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7"/>
                    <a:pt x="5" y="4"/>
                    <a:pt x="8" y="2"/>
                  </a:cubicBezTo>
                  <a:lnTo>
                    <a:pt x="10" y="2"/>
                  </a:lnTo>
                  <a:close/>
                  <a:moveTo>
                    <a:pt x="0" y="9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4" y="4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7"/>
                    <a:pt x="0" y="9"/>
                  </a:cubicBezTo>
                  <a:close/>
                  <a:moveTo>
                    <a:pt x="0" y="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2" y="5"/>
                    <a:pt x="0" y="7"/>
                  </a:cubicBezTo>
                  <a:close/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8"/>
                    <a:pt x="7" y="5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6"/>
                    <a:pt x="4" y="9"/>
                    <a:pt x="0" y="13"/>
                  </a:cubicBezTo>
                  <a:lnTo>
                    <a:pt x="0" y="11"/>
                  </a:lnTo>
                  <a:close/>
                  <a:moveTo>
                    <a:pt x="2" y="2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2"/>
                  </a:lnTo>
                  <a:close/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4" y="9"/>
                    <a:pt x="8" y="6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6"/>
                    <a:pt x="4" y="10"/>
                    <a:pt x="0" y="15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133"/>
            <p:cNvSpPr>
              <a:spLocks/>
            </p:cNvSpPr>
            <p:nvPr/>
          </p:nvSpPr>
          <p:spPr bwMode="auto">
            <a:xfrm>
              <a:off x="7584861" y="5485981"/>
              <a:ext cx="60332" cy="65817"/>
            </a:xfrm>
            <a:custGeom>
              <a:avLst/>
              <a:gdLst>
                <a:gd name="T0" fmla="*/ 13 w 14"/>
                <a:gd name="T1" fmla="*/ 0 h 15"/>
                <a:gd name="T2" fmla="*/ 0 w 14"/>
                <a:gd name="T3" fmla="*/ 14 h 15"/>
                <a:gd name="T4" fmla="*/ 0 w 14"/>
                <a:gd name="T5" fmla="*/ 14 h 15"/>
                <a:gd name="T6" fmla="*/ 14 w 14"/>
                <a:gd name="T7" fmla="*/ 0 h 15"/>
                <a:gd name="T8" fmla="*/ 13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3" y="0"/>
                  </a:moveTo>
                  <a:cubicBezTo>
                    <a:pt x="9" y="5"/>
                    <a:pt x="4" y="10"/>
                    <a:pt x="0" y="14"/>
                  </a:cubicBezTo>
                  <a:cubicBezTo>
                    <a:pt x="0" y="14"/>
                    <a:pt x="0" y="15"/>
                    <a:pt x="0" y="14"/>
                  </a:cubicBezTo>
                  <a:cubicBezTo>
                    <a:pt x="5" y="10"/>
                    <a:pt x="9" y="5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134"/>
            <p:cNvSpPr>
              <a:spLocks/>
            </p:cNvSpPr>
            <p:nvPr/>
          </p:nvSpPr>
          <p:spPr bwMode="auto">
            <a:xfrm>
              <a:off x="7594001" y="5485981"/>
              <a:ext cx="56676" cy="65817"/>
            </a:xfrm>
            <a:custGeom>
              <a:avLst/>
              <a:gdLst>
                <a:gd name="T0" fmla="*/ 0 w 13"/>
                <a:gd name="T1" fmla="*/ 15 h 15"/>
                <a:gd name="T2" fmla="*/ 13 w 13"/>
                <a:gd name="T3" fmla="*/ 1 h 15"/>
                <a:gd name="T4" fmla="*/ 13 w 13"/>
                <a:gd name="T5" fmla="*/ 0 h 15"/>
                <a:gd name="T6" fmla="*/ 0 w 13"/>
                <a:gd name="T7" fmla="*/ 14 h 15"/>
                <a:gd name="T8" fmla="*/ 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5"/>
                  </a:move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8" y="5"/>
                    <a:pt x="4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9135"/>
            <p:cNvSpPr>
              <a:spLocks/>
            </p:cNvSpPr>
            <p:nvPr/>
          </p:nvSpPr>
          <p:spPr bwMode="auto">
            <a:xfrm>
              <a:off x="7650677" y="5485981"/>
              <a:ext cx="51191" cy="65817"/>
            </a:xfrm>
            <a:custGeom>
              <a:avLst/>
              <a:gdLst>
                <a:gd name="T0" fmla="*/ 12 w 12"/>
                <a:gd name="T1" fmla="*/ 0 h 15"/>
                <a:gd name="T2" fmla="*/ 0 w 12"/>
                <a:gd name="T3" fmla="*/ 14 h 15"/>
                <a:gd name="T4" fmla="*/ 0 w 12"/>
                <a:gd name="T5" fmla="*/ 14 h 15"/>
                <a:gd name="T6" fmla="*/ 12 w 12"/>
                <a:gd name="T7" fmla="*/ 0 h 15"/>
                <a:gd name="T8" fmla="*/ 12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8" y="5"/>
                    <a:pt x="4" y="10"/>
                    <a:pt x="0" y="14"/>
                  </a:cubicBezTo>
                  <a:cubicBezTo>
                    <a:pt x="0" y="14"/>
                    <a:pt x="0" y="15"/>
                    <a:pt x="0" y="14"/>
                  </a:cubicBezTo>
                  <a:cubicBezTo>
                    <a:pt x="5" y="10"/>
                    <a:pt x="9" y="5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136"/>
            <p:cNvSpPr>
              <a:spLocks/>
            </p:cNvSpPr>
            <p:nvPr/>
          </p:nvSpPr>
          <p:spPr bwMode="auto">
            <a:xfrm>
              <a:off x="7679929" y="5517061"/>
              <a:ext cx="21939" cy="29252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7 h 7"/>
                <a:gd name="T4" fmla="*/ 1 w 5"/>
                <a:gd name="T5" fmla="*/ 7 h 7"/>
                <a:gd name="T6" fmla="*/ 5 w 5"/>
                <a:gd name="T7" fmla="*/ 1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9137"/>
            <p:cNvSpPr>
              <a:spLocks/>
            </p:cNvSpPr>
            <p:nvPr/>
          </p:nvSpPr>
          <p:spPr bwMode="auto">
            <a:xfrm>
              <a:off x="7689070" y="5526203"/>
              <a:ext cx="18282" cy="25595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5 h 6"/>
                <a:gd name="T4" fmla="*/ 0 w 4"/>
                <a:gd name="T5" fmla="*/ 5 h 6"/>
                <a:gd name="T6" fmla="*/ 3 w 4"/>
                <a:gd name="T7" fmla="*/ 0 h 6"/>
                <a:gd name="T8" fmla="*/ 3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138"/>
            <p:cNvSpPr>
              <a:spLocks/>
            </p:cNvSpPr>
            <p:nvPr/>
          </p:nvSpPr>
          <p:spPr bwMode="auto">
            <a:xfrm>
              <a:off x="7692726" y="5533516"/>
              <a:ext cx="9142" cy="18282"/>
            </a:xfrm>
            <a:custGeom>
              <a:avLst/>
              <a:gdLst>
                <a:gd name="T0" fmla="*/ 2 w 2"/>
                <a:gd name="T1" fmla="*/ 1 h 4"/>
                <a:gd name="T2" fmla="*/ 0 w 2"/>
                <a:gd name="T3" fmla="*/ 3 h 4"/>
                <a:gd name="T4" fmla="*/ 0 w 2"/>
                <a:gd name="T5" fmla="*/ 4 h 4"/>
                <a:gd name="T6" fmla="*/ 2 w 2"/>
                <a:gd name="T7" fmla="*/ 1 h 4"/>
                <a:gd name="T8" fmla="*/ 2 w 2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9139"/>
            <p:cNvSpPr>
              <a:spLocks/>
            </p:cNvSpPr>
            <p:nvPr/>
          </p:nvSpPr>
          <p:spPr bwMode="auto">
            <a:xfrm>
              <a:off x="7308796" y="5390913"/>
              <a:ext cx="47534" cy="60332"/>
            </a:xfrm>
            <a:custGeom>
              <a:avLst/>
              <a:gdLst>
                <a:gd name="T0" fmla="*/ 11 w 11"/>
                <a:gd name="T1" fmla="*/ 0 h 14"/>
                <a:gd name="T2" fmla="*/ 0 w 11"/>
                <a:gd name="T3" fmla="*/ 14 h 14"/>
                <a:gd name="T4" fmla="*/ 1 w 11"/>
                <a:gd name="T5" fmla="*/ 14 h 14"/>
                <a:gd name="T6" fmla="*/ 11 w 11"/>
                <a:gd name="T7" fmla="*/ 0 h 14"/>
                <a:gd name="T8" fmla="*/ 11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7" y="5"/>
                    <a:pt x="4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4" y="9"/>
                    <a:pt x="8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140"/>
            <p:cNvSpPr>
              <a:spLocks/>
            </p:cNvSpPr>
            <p:nvPr/>
          </p:nvSpPr>
          <p:spPr bwMode="auto">
            <a:xfrm>
              <a:off x="7394724" y="5387257"/>
              <a:ext cx="47534" cy="63989"/>
            </a:xfrm>
            <a:custGeom>
              <a:avLst/>
              <a:gdLst>
                <a:gd name="T0" fmla="*/ 11 w 11"/>
                <a:gd name="T1" fmla="*/ 1 h 15"/>
                <a:gd name="T2" fmla="*/ 1 w 11"/>
                <a:gd name="T3" fmla="*/ 15 h 15"/>
                <a:gd name="T4" fmla="*/ 1 w 11"/>
                <a:gd name="T5" fmla="*/ 15 h 15"/>
                <a:gd name="T6" fmla="*/ 11 w 11"/>
                <a:gd name="T7" fmla="*/ 1 h 15"/>
                <a:gd name="T8" fmla="*/ 11 w 11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1" y="1"/>
                  </a:moveTo>
                  <a:cubicBezTo>
                    <a:pt x="7" y="5"/>
                    <a:pt x="4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0"/>
                    <a:pt x="8" y="5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141"/>
            <p:cNvSpPr>
              <a:spLocks/>
            </p:cNvSpPr>
            <p:nvPr/>
          </p:nvSpPr>
          <p:spPr bwMode="auto">
            <a:xfrm>
              <a:off x="7398381" y="5387257"/>
              <a:ext cx="53019" cy="63989"/>
            </a:xfrm>
            <a:custGeom>
              <a:avLst/>
              <a:gdLst>
                <a:gd name="T0" fmla="*/ 12 w 12"/>
                <a:gd name="T1" fmla="*/ 1 h 15"/>
                <a:gd name="T2" fmla="*/ 1 w 12"/>
                <a:gd name="T3" fmla="*/ 15 h 15"/>
                <a:gd name="T4" fmla="*/ 1 w 12"/>
                <a:gd name="T5" fmla="*/ 15 h 15"/>
                <a:gd name="T6" fmla="*/ 12 w 12"/>
                <a:gd name="T7" fmla="*/ 1 h 15"/>
                <a:gd name="T8" fmla="*/ 12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1"/>
                  </a:moveTo>
                  <a:cubicBezTo>
                    <a:pt x="8" y="5"/>
                    <a:pt x="4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5" y="10"/>
                    <a:pt x="8" y="6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142"/>
            <p:cNvSpPr>
              <a:spLocks/>
            </p:cNvSpPr>
            <p:nvPr/>
          </p:nvSpPr>
          <p:spPr bwMode="auto">
            <a:xfrm>
              <a:off x="7413006" y="5387257"/>
              <a:ext cx="47534" cy="63989"/>
            </a:xfrm>
            <a:custGeom>
              <a:avLst/>
              <a:gdLst>
                <a:gd name="T0" fmla="*/ 10 w 11"/>
                <a:gd name="T1" fmla="*/ 1 h 15"/>
                <a:gd name="T2" fmla="*/ 0 w 11"/>
                <a:gd name="T3" fmla="*/ 15 h 15"/>
                <a:gd name="T4" fmla="*/ 0 w 11"/>
                <a:gd name="T5" fmla="*/ 15 h 15"/>
                <a:gd name="T6" fmla="*/ 11 w 11"/>
                <a:gd name="T7" fmla="*/ 1 h 15"/>
                <a:gd name="T8" fmla="*/ 10 w 11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0" y="1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7" y="5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9143"/>
            <p:cNvSpPr>
              <a:spLocks/>
            </p:cNvSpPr>
            <p:nvPr/>
          </p:nvSpPr>
          <p:spPr bwMode="auto">
            <a:xfrm>
              <a:off x="7416663" y="5390913"/>
              <a:ext cx="51191" cy="60332"/>
            </a:xfrm>
            <a:custGeom>
              <a:avLst/>
              <a:gdLst>
                <a:gd name="T0" fmla="*/ 11 w 12"/>
                <a:gd name="T1" fmla="*/ 0 h 14"/>
                <a:gd name="T2" fmla="*/ 1 w 12"/>
                <a:gd name="T3" fmla="*/ 14 h 14"/>
                <a:gd name="T4" fmla="*/ 1 w 12"/>
                <a:gd name="T5" fmla="*/ 14 h 14"/>
                <a:gd name="T6" fmla="*/ 11 w 12"/>
                <a:gd name="T7" fmla="*/ 0 h 14"/>
                <a:gd name="T8" fmla="*/ 11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1" y="0"/>
                  </a:moveTo>
                  <a:cubicBezTo>
                    <a:pt x="8" y="4"/>
                    <a:pt x="4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4" y="9"/>
                    <a:pt x="8" y="5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9144"/>
            <p:cNvSpPr>
              <a:spLocks/>
            </p:cNvSpPr>
            <p:nvPr/>
          </p:nvSpPr>
          <p:spPr bwMode="auto">
            <a:xfrm>
              <a:off x="7429460" y="5387257"/>
              <a:ext cx="47534" cy="63989"/>
            </a:xfrm>
            <a:custGeom>
              <a:avLst/>
              <a:gdLst>
                <a:gd name="T0" fmla="*/ 0 w 11"/>
                <a:gd name="T1" fmla="*/ 15 h 15"/>
                <a:gd name="T2" fmla="*/ 10 w 11"/>
                <a:gd name="T3" fmla="*/ 1 h 15"/>
                <a:gd name="T4" fmla="*/ 10 w 11"/>
                <a:gd name="T5" fmla="*/ 1 h 15"/>
                <a:gd name="T6" fmla="*/ 0 w 11"/>
                <a:gd name="T7" fmla="*/ 15 h 15"/>
                <a:gd name="T8" fmla="*/ 0 w 1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4" y="10"/>
                    <a:pt x="7" y="6"/>
                    <a:pt x="10" y="1"/>
                  </a:cubicBezTo>
                  <a:cubicBezTo>
                    <a:pt x="11" y="1"/>
                    <a:pt x="10" y="0"/>
                    <a:pt x="10" y="1"/>
                  </a:cubicBezTo>
                  <a:cubicBezTo>
                    <a:pt x="7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9145"/>
            <p:cNvSpPr>
              <a:spLocks/>
            </p:cNvSpPr>
            <p:nvPr/>
          </p:nvSpPr>
          <p:spPr bwMode="auto">
            <a:xfrm>
              <a:off x="7476994" y="5387257"/>
              <a:ext cx="38394" cy="63989"/>
            </a:xfrm>
            <a:custGeom>
              <a:avLst/>
              <a:gdLst>
                <a:gd name="T0" fmla="*/ 9 w 9"/>
                <a:gd name="T1" fmla="*/ 1 h 15"/>
                <a:gd name="T2" fmla="*/ 0 w 9"/>
                <a:gd name="T3" fmla="*/ 15 h 15"/>
                <a:gd name="T4" fmla="*/ 0 w 9"/>
                <a:gd name="T5" fmla="*/ 15 h 15"/>
                <a:gd name="T6" fmla="*/ 9 w 9"/>
                <a:gd name="T7" fmla="*/ 1 h 15"/>
                <a:gd name="T8" fmla="*/ 9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9" y="1"/>
                  </a:moveTo>
                  <a:cubicBezTo>
                    <a:pt x="6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0"/>
                    <a:pt x="6" y="5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9146"/>
            <p:cNvSpPr>
              <a:spLocks/>
            </p:cNvSpPr>
            <p:nvPr/>
          </p:nvSpPr>
          <p:spPr bwMode="auto">
            <a:xfrm>
              <a:off x="7489792" y="5387257"/>
              <a:ext cx="38394" cy="63989"/>
            </a:xfrm>
            <a:custGeom>
              <a:avLst/>
              <a:gdLst>
                <a:gd name="T0" fmla="*/ 8 w 9"/>
                <a:gd name="T1" fmla="*/ 1 h 15"/>
                <a:gd name="T2" fmla="*/ 0 w 9"/>
                <a:gd name="T3" fmla="*/ 15 h 15"/>
                <a:gd name="T4" fmla="*/ 1 w 9"/>
                <a:gd name="T5" fmla="*/ 15 h 15"/>
                <a:gd name="T6" fmla="*/ 9 w 9"/>
                <a:gd name="T7" fmla="*/ 1 h 15"/>
                <a:gd name="T8" fmla="*/ 8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8" y="1"/>
                  </a:moveTo>
                  <a:cubicBezTo>
                    <a:pt x="6" y="5"/>
                    <a:pt x="3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3" y="10"/>
                    <a:pt x="6" y="6"/>
                    <a:pt x="9" y="1"/>
                  </a:cubicBezTo>
                  <a:cubicBezTo>
                    <a:pt x="9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147"/>
            <p:cNvSpPr>
              <a:spLocks/>
            </p:cNvSpPr>
            <p:nvPr/>
          </p:nvSpPr>
          <p:spPr bwMode="auto">
            <a:xfrm>
              <a:off x="7502590" y="5403710"/>
              <a:ext cx="25595" cy="47534"/>
            </a:xfrm>
            <a:custGeom>
              <a:avLst/>
              <a:gdLst>
                <a:gd name="T0" fmla="*/ 6 w 6"/>
                <a:gd name="T1" fmla="*/ 0 h 11"/>
                <a:gd name="T2" fmla="*/ 0 w 6"/>
                <a:gd name="T3" fmla="*/ 11 h 11"/>
                <a:gd name="T4" fmla="*/ 1 w 6"/>
                <a:gd name="T5" fmla="*/ 11 h 11"/>
                <a:gd name="T6" fmla="*/ 6 w 6"/>
                <a:gd name="T7" fmla="*/ 0 h 11"/>
                <a:gd name="T8" fmla="*/ 6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4"/>
                    <a:pt x="2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2" y="8"/>
                    <a:pt x="4" y="4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9148"/>
            <p:cNvSpPr>
              <a:spLocks/>
            </p:cNvSpPr>
            <p:nvPr/>
          </p:nvSpPr>
          <p:spPr bwMode="auto">
            <a:xfrm>
              <a:off x="7515388" y="5431134"/>
              <a:ext cx="18282" cy="20111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5 h 5"/>
                <a:gd name="T4" fmla="*/ 1 w 4"/>
                <a:gd name="T5" fmla="*/ 5 h 5"/>
                <a:gd name="T6" fmla="*/ 4 w 4"/>
                <a:gd name="T7" fmla="*/ 1 h 5"/>
                <a:gd name="T8" fmla="*/ 3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9149"/>
            <p:cNvSpPr>
              <a:spLocks/>
            </p:cNvSpPr>
            <p:nvPr/>
          </p:nvSpPr>
          <p:spPr bwMode="auto">
            <a:xfrm>
              <a:off x="7524528" y="5443931"/>
              <a:ext cx="3656" cy="731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150"/>
            <p:cNvSpPr>
              <a:spLocks/>
            </p:cNvSpPr>
            <p:nvPr/>
          </p:nvSpPr>
          <p:spPr bwMode="auto">
            <a:xfrm>
              <a:off x="7413006" y="5292188"/>
              <a:ext cx="47534" cy="63989"/>
            </a:xfrm>
            <a:custGeom>
              <a:avLst/>
              <a:gdLst>
                <a:gd name="T0" fmla="*/ 11 w 11"/>
                <a:gd name="T1" fmla="*/ 0 h 15"/>
                <a:gd name="T2" fmla="*/ 0 w 11"/>
                <a:gd name="T3" fmla="*/ 14 h 15"/>
                <a:gd name="T4" fmla="*/ 1 w 11"/>
                <a:gd name="T5" fmla="*/ 14 h 15"/>
                <a:gd name="T6" fmla="*/ 11 w 11"/>
                <a:gd name="T7" fmla="*/ 0 h 15"/>
                <a:gd name="T8" fmla="*/ 11 w 1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cubicBezTo>
                    <a:pt x="7" y="5"/>
                    <a:pt x="4" y="10"/>
                    <a:pt x="0" y="14"/>
                  </a:cubicBezTo>
                  <a:cubicBezTo>
                    <a:pt x="0" y="14"/>
                    <a:pt x="0" y="15"/>
                    <a:pt x="1" y="14"/>
                  </a:cubicBezTo>
                  <a:cubicBezTo>
                    <a:pt x="4" y="10"/>
                    <a:pt x="7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9151"/>
            <p:cNvSpPr>
              <a:spLocks/>
            </p:cNvSpPr>
            <p:nvPr/>
          </p:nvSpPr>
          <p:spPr bwMode="auto">
            <a:xfrm>
              <a:off x="7420319" y="5292188"/>
              <a:ext cx="47534" cy="63989"/>
            </a:xfrm>
            <a:custGeom>
              <a:avLst/>
              <a:gdLst>
                <a:gd name="T0" fmla="*/ 0 w 11"/>
                <a:gd name="T1" fmla="*/ 15 h 15"/>
                <a:gd name="T2" fmla="*/ 11 w 11"/>
                <a:gd name="T3" fmla="*/ 0 h 15"/>
                <a:gd name="T4" fmla="*/ 10 w 11"/>
                <a:gd name="T5" fmla="*/ 0 h 15"/>
                <a:gd name="T6" fmla="*/ 0 w 11"/>
                <a:gd name="T7" fmla="*/ 14 h 15"/>
                <a:gd name="T8" fmla="*/ 0 w 1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4" y="10"/>
                    <a:pt x="7" y="5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5"/>
                    <a:pt x="3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9152"/>
            <p:cNvSpPr>
              <a:spLocks/>
            </p:cNvSpPr>
            <p:nvPr/>
          </p:nvSpPr>
          <p:spPr bwMode="auto">
            <a:xfrm>
              <a:off x="7486136" y="5292188"/>
              <a:ext cx="42050" cy="63989"/>
            </a:xfrm>
            <a:custGeom>
              <a:avLst/>
              <a:gdLst>
                <a:gd name="T0" fmla="*/ 0 w 10"/>
                <a:gd name="T1" fmla="*/ 14 h 15"/>
                <a:gd name="T2" fmla="*/ 10 w 10"/>
                <a:gd name="T3" fmla="*/ 0 h 15"/>
                <a:gd name="T4" fmla="*/ 9 w 10"/>
                <a:gd name="T5" fmla="*/ 0 h 15"/>
                <a:gd name="T6" fmla="*/ 0 w 10"/>
                <a:gd name="T7" fmla="*/ 14 h 15"/>
                <a:gd name="T8" fmla="*/ 0 w 1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0" y="14"/>
                  </a:moveTo>
                  <a:cubicBezTo>
                    <a:pt x="3" y="10"/>
                    <a:pt x="7" y="5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5"/>
                    <a:pt x="3" y="9"/>
                    <a:pt x="0" y="14"/>
                  </a:cubicBezTo>
                  <a:cubicBezTo>
                    <a:pt x="0" y="14"/>
                    <a:pt x="0" y="15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9153"/>
            <p:cNvSpPr>
              <a:spLocks/>
            </p:cNvSpPr>
            <p:nvPr/>
          </p:nvSpPr>
          <p:spPr bwMode="auto">
            <a:xfrm>
              <a:off x="7498933" y="5308642"/>
              <a:ext cx="34737" cy="47534"/>
            </a:xfrm>
            <a:custGeom>
              <a:avLst/>
              <a:gdLst>
                <a:gd name="T0" fmla="*/ 7 w 8"/>
                <a:gd name="T1" fmla="*/ 1 h 11"/>
                <a:gd name="T2" fmla="*/ 0 w 8"/>
                <a:gd name="T3" fmla="*/ 10 h 11"/>
                <a:gd name="T4" fmla="*/ 1 w 8"/>
                <a:gd name="T5" fmla="*/ 10 h 11"/>
                <a:gd name="T6" fmla="*/ 8 w 8"/>
                <a:gd name="T7" fmla="*/ 1 h 11"/>
                <a:gd name="T8" fmla="*/ 7 w 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7" y="1"/>
                  </a:moveTo>
                  <a:cubicBezTo>
                    <a:pt x="5" y="4"/>
                    <a:pt x="3" y="7"/>
                    <a:pt x="0" y="10"/>
                  </a:cubicBezTo>
                  <a:cubicBezTo>
                    <a:pt x="0" y="10"/>
                    <a:pt x="1" y="11"/>
                    <a:pt x="1" y="10"/>
                  </a:cubicBezTo>
                  <a:cubicBezTo>
                    <a:pt x="3" y="7"/>
                    <a:pt x="5" y="4"/>
                    <a:pt x="8" y="1"/>
                  </a:cubicBezTo>
                  <a:cubicBezTo>
                    <a:pt x="8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9154"/>
            <p:cNvSpPr>
              <a:spLocks/>
            </p:cNvSpPr>
            <p:nvPr/>
          </p:nvSpPr>
          <p:spPr bwMode="auto">
            <a:xfrm>
              <a:off x="7511731" y="5330581"/>
              <a:ext cx="21939" cy="25595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5 h 6"/>
                <a:gd name="T4" fmla="*/ 1 w 5"/>
                <a:gd name="T5" fmla="*/ 5 h 6"/>
                <a:gd name="T6" fmla="*/ 4 w 5"/>
                <a:gd name="T7" fmla="*/ 1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9155"/>
            <p:cNvSpPr>
              <a:spLocks/>
            </p:cNvSpPr>
            <p:nvPr/>
          </p:nvSpPr>
          <p:spPr bwMode="auto">
            <a:xfrm>
              <a:off x="7520872" y="5144101"/>
              <a:ext cx="12798" cy="18282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3 h 4"/>
                <a:gd name="T4" fmla="*/ 1 w 3"/>
                <a:gd name="T5" fmla="*/ 3 h 4"/>
                <a:gd name="T6" fmla="*/ 3 w 3"/>
                <a:gd name="T7" fmla="*/ 1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9156"/>
            <p:cNvSpPr>
              <a:spLocks noEditPoints="1"/>
            </p:cNvSpPr>
            <p:nvPr/>
          </p:nvSpPr>
          <p:spPr bwMode="auto">
            <a:xfrm>
              <a:off x="7221041" y="5283047"/>
              <a:ext cx="151744" cy="73129"/>
            </a:xfrm>
            <a:custGeom>
              <a:avLst/>
              <a:gdLst>
                <a:gd name="T0" fmla="*/ 0 w 35"/>
                <a:gd name="T1" fmla="*/ 16 h 17"/>
                <a:gd name="T2" fmla="*/ 0 w 35"/>
                <a:gd name="T3" fmla="*/ 7 h 17"/>
                <a:gd name="T4" fmla="*/ 3 w 35"/>
                <a:gd name="T5" fmla="*/ 2 h 17"/>
                <a:gd name="T6" fmla="*/ 0 w 35"/>
                <a:gd name="T7" fmla="*/ 2 h 17"/>
                <a:gd name="T8" fmla="*/ 1 w 35"/>
                <a:gd name="T9" fmla="*/ 17 h 17"/>
                <a:gd name="T10" fmla="*/ 0 w 35"/>
                <a:gd name="T11" fmla="*/ 17 h 17"/>
                <a:gd name="T12" fmla="*/ 1 w 35"/>
                <a:gd name="T13" fmla="*/ 17 h 17"/>
                <a:gd name="T14" fmla="*/ 13 w 35"/>
                <a:gd name="T15" fmla="*/ 17 h 17"/>
                <a:gd name="T16" fmla="*/ 18 w 35"/>
                <a:gd name="T17" fmla="*/ 17 h 17"/>
                <a:gd name="T18" fmla="*/ 32 w 35"/>
                <a:gd name="T19" fmla="*/ 17 h 17"/>
                <a:gd name="T20" fmla="*/ 32 w 35"/>
                <a:gd name="T21" fmla="*/ 17 h 17"/>
                <a:gd name="T22" fmla="*/ 32 w 35"/>
                <a:gd name="T23" fmla="*/ 17 h 17"/>
                <a:gd name="T24" fmla="*/ 34 w 35"/>
                <a:gd name="T25" fmla="*/ 15 h 17"/>
                <a:gd name="T26" fmla="*/ 34 w 35"/>
                <a:gd name="T27" fmla="*/ 0 h 17"/>
                <a:gd name="T28" fmla="*/ 34 w 35"/>
                <a:gd name="T29" fmla="*/ 0 h 17"/>
                <a:gd name="T30" fmla="*/ 4 w 35"/>
                <a:gd name="T31" fmla="*/ 0 h 17"/>
                <a:gd name="T32" fmla="*/ 0 w 35"/>
                <a:gd name="T33" fmla="*/ 1 h 17"/>
                <a:gd name="T34" fmla="*/ 0 w 35"/>
                <a:gd name="T35" fmla="*/ 2 h 17"/>
                <a:gd name="T36" fmla="*/ 0 w 35"/>
                <a:gd name="T37" fmla="*/ 7 h 17"/>
                <a:gd name="T38" fmla="*/ 0 w 35"/>
                <a:gd name="T39" fmla="*/ 7 h 17"/>
                <a:gd name="T40" fmla="*/ 11 w 35"/>
                <a:gd name="T41" fmla="*/ 2 h 17"/>
                <a:gd name="T42" fmla="*/ 23 w 35"/>
                <a:gd name="T43" fmla="*/ 2 h 17"/>
                <a:gd name="T44" fmla="*/ 5 w 35"/>
                <a:gd name="T45" fmla="*/ 17 h 17"/>
                <a:gd name="T46" fmla="*/ 14 w 35"/>
                <a:gd name="T47" fmla="*/ 2 h 17"/>
                <a:gd name="T48" fmla="*/ 1 w 35"/>
                <a:gd name="T49" fmla="*/ 17 h 17"/>
                <a:gd name="T50" fmla="*/ 29 w 35"/>
                <a:gd name="T51" fmla="*/ 17 h 17"/>
                <a:gd name="T52" fmla="*/ 32 w 35"/>
                <a:gd name="T53" fmla="*/ 8 h 17"/>
                <a:gd name="T54" fmla="*/ 32 w 35"/>
                <a:gd name="T55" fmla="*/ 13 h 17"/>
                <a:gd name="T56" fmla="*/ 29 w 35"/>
                <a:gd name="T57" fmla="*/ 17 h 17"/>
                <a:gd name="T58" fmla="*/ 31 w 35"/>
                <a:gd name="T59" fmla="*/ 8 h 17"/>
                <a:gd name="T60" fmla="*/ 26 w 35"/>
                <a:gd name="T61" fmla="*/ 17 h 17"/>
                <a:gd name="T62" fmla="*/ 32 w 35"/>
                <a:gd name="T63" fmla="*/ 2 h 17"/>
                <a:gd name="T64" fmla="*/ 31 w 35"/>
                <a:gd name="T65" fmla="*/ 8 h 17"/>
                <a:gd name="T66" fmla="*/ 32 w 35"/>
                <a:gd name="T67" fmla="*/ 2 h 17"/>
                <a:gd name="T68" fmla="*/ 32 w 35"/>
                <a:gd name="T69" fmla="*/ 2 h 17"/>
                <a:gd name="T70" fmla="*/ 31 w 35"/>
                <a:gd name="T71" fmla="*/ 2 h 17"/>
                <a:gd name="T72" fmla="*/ 22 w 35"/>
                <a:gd name="T73" fmla="*/ 17 h 17"/>
                <a:gd name="T74" fmla="*/ 27 w 35"/>
                <a:gd name="T75" fmla="*/ 2 h 17"/>
                <a:gd name="T76" fmla="*/ 18 w 35"/>
                <a:gd name="T77" fmla="*/ 17 h 17"/>
                <a:gd name="T78" fmla="*/ 23 w 35"/>
                <a:gd name="T79" fmla="*/ 2 h 17"/>
                <a:gd name="T80" fmla="*/ 32 w 35"/>
                <a:gd name="T81" fmla="*/ 2 h 17"/>
                <a:gd name="T82" fmla="*/ 31 w 35"/>
                <a:gd name="T83" fmla="*/ 2 h 17"/>
                <a:gd name="T84" fmla="*/ 32 w 35"/>
                <a:gd name="T85" fmla="*/ 13 h 17"/>
                <a:gd name="T86" fmla="*/ 29 w 35"/>
                <a:gd name="T87" fmla="*/ 17 h 17"/>
                <a:gd name="T88" fmla="*/ 32 w 35"/>
                <a:gd name="T89" fmla="*/ 16 h 17"/>
                <a:gd name="T90" fmla="*/ 32 w 35"/>
                <a:gd name="T91" fmla="*/ 2 h 17"/>
                <a:gd name="T92" fmla="*/ 34 w 35"/>
                <a:gd name="T93" fmla="*/ 1 h 17"/>
                <a:gd name="T94" fmla="*/ 34 w 35"/>
                <a:gd name="T95" fmla="*/ 15 h 17"/>
                <a:gd name="T96" fmla="*/ 4 w 35"/>
                <a:gd name="T97" fmla="*/ 0 h 17"/>
                <a:gd name="T98" fmla="*/ 32 w 35"/>
                <a:gd name="T99" fmla="*/ 1 h 17"/>
                <a:gd name="T100" fmla="*/ 4 w 3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" h="17">
                  <a:moveTo>
                    <a:pt x="0" y="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5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7"/>
                    <a:pt x="4" y="12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4" y="16"/>
                    <a:pt x="34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6" y="12"/>
                    <a:pt x="13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2"/>
                    <a:pt x="11" y="7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1" y="7"/>
                    <a:pt x="8" y="12"/>
                    <a:pt x="5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5" y="12"/>
                    <a:pt x="8" y="7"/>
                    <a:pt x="11" y="2"/>
                  </a:cubicBezTo>
                  <a:close/>
                  <a:moveTo>
                    <a:pt x="29" y="17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8" y="14"/>
                    <a:pt x="30" y="11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10"/>
                    <a:pt x="32" y="11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30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lose/>
                  <a:moveTo>
                    <a:pt x="31" y="8"/>
                  </a:moveTo>
                  <a:cubicBezTo>
                    <a:pt x="30" y="11"/>
                    <a:pt x="28" y="14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5" y="12"/>
                    <a:pt x="29" y="7"/>
                    <a:pt x="32" y="2"/>
                  </a:cubicBezTo>
                  <a:cubicBezTo>
                    <a:pt x="32" y="4"/>
                    <a:pt x="32" y="6"/>
                    <a:pt x="32" y="8"/>
                  </a:cubicBezTo>
                  <a:cubicBezTo>
                    <a:pt x="32" y="8"/>
                    <a:pt x="32" y="8"/>
                    <a:pt x="31" y="8"/>
                  </a:cubicBezTo>
                  <a:close/>
                  <a:moveTo>
                    <a:pt x="32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31" y="2"/>
                  </a:moveTo>
                  <a:cubicBezTo>
                    <a:pt x="28" y="7"/>
                    <a:pt x="25" y="12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1" y="12"/>
                    <a:pt x="24" y="7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4" y="7"/>
                    <a:pt x="21" y="12"/>
                    <a:pt x="18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0" y="7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lose/>
                  <a:moveTo>
                    <a:pt x="29" y="17"/>
                  </a:moveTo>
                  <a:cubicBezTo>
                    <a:pt x="30" y="15"/>
                    <a:pt x="31" y="14"/>
                    <a:pt x="32" y="13"/>
                  </a:cubicBezTo>
                  <a:cubicBezTo>
                    <a:pt x="32" y="14"/>
                    <a:pt x="32" y="15"/>
                    <a:pt x="32" y="17"/>
                  </a:cubicBezTo>
                  <a:lnTo>
                    <a:pt x="29" y="17"/>
                  </a:lnTo>
                  <a:close/>
                  <a:moveTo>
                    <a:pt x="34" y="15"/>
                  </a:moveTo>
                  <a:cubicBezTo>
                    <a:pt x="34" y="16"/>
                    <a:pt x="33" y="16"/>
                    <a:pt x="32" y="16"/>
                  </a:cubicBezTo>
                  <a:cubicBezTo>
                    <a:pt x="32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9157"/>
            <p:cNvSpPr>
              <a:spLocks/>
            </p:cNvSpPr>
            <p:nvPr/>
          </p:nvSpPr>
          <p:spPr bwMode="auto">
            <a:xfrm>
              <a:off x="7221041" y="5292188"/>
              <a:ext cx="31081" cy="42050"/>
            </a:xfrm>
            <a:custGeom>
              <a:avLst/>
              <a:gdLst>
                <a:gd name="T0" fmla="*/ 1 w 7"/>
                <a:gd name="T1" fmla="*/ 10 h 10"/>
                <a:gd name="T2" fmla="*/ 7 w 7"/>
                <a:gd name="T3" fmla="*/ 0 h 10"/>
                <a:gd name="T4" fmla="*/ 7 w 7"/>
                <a:gd name="T5" fmla="*/ 0 h 10"/>
                <a:gd name="T6" fmla="*/ 0 w 7"/>
                <a:gd name="T7" fmla="*/ 9 h 10"/>
                <a:gd name="T8" fmla="*/ 1 w 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cubicBezTo>
                    <a:pt x="3" y="7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3" y="6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9158"/>
            <p:cNvSpPr>
              <a:spLocks/>
            </p:cNvSpPr>
            <p:nvPr/>
          </p:nvSpPr>
          <p:spPr bwMode="auto">
            <a:xfrm>
              <a:off x="7261262" y="5292188"/>
              <a:ext cx="42050" cy="63989"/>
            </a:xfrm>
            <a:custGeom>
              <a:avLst/>
              <a:gdLst>
                <a:gd name="T0" fmla="*/ 0 w 10"/>
                <a:gd name="T1" fmla="*/ 15 h 15"/>
                <a:gd name="T2" fmla="*/ 10 w 10"/>
                <a:gd name="T3" fmla="*/ 0 h 15"/>
                <a:gd name="T4" fmla="*/ 9 w 10"/>
                <a:gd name="T5" fmla="*/ 0 h 15"/>
                <a:gd name="T6" fmla="*/ 0 w 10"/>
                <a:gd name="T7" fmla="*/ 14 h 15"/>
                <a:gd name="T8" fmla="*/ 0 w 1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0" y="15"/>
                  </a:moveTo>
                  <a:cubicBezTo>
                    <a:pt x="3" y="10"/>
                    <a:pt x="7" y="5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5"/>
                    <a:pt x="3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9159"/>
            <p:cNvSpPr>
              <a:spLocks noEditPoints="1"/>
            </p:cNvSpPr>
            <p:nvPr/>
          </p:nvSpPr>
          <p:spPr bwMode="auto">
            <a:xfrm>
              <a:off x="7221041" y="5087426"/>
              <a:ext cx="151744" cy="74958"/>
            </a:xfrm>
            <a:custGeom>
              <a:avLst/>
              <a:gdLst>
                <a:gd name="T0" fmla="*/ 0 w 35"/>
                <a:gd name="T1" fmla="*/ 16 h 17"/>
                <a:gd name="T2" fmla="*/ 0 w 35"/>
                <a:gd name="T3" fmla="*/ 12 h 17"/>
                <a:gd name="T4" fmla="*/ 8 w 35"/>
                <a:gd name="T5" fmla="*/ 2 h 17"/>
                <a:gd name="T6" fmla="*/ 2 w 35"/>
                <a:gd name="T7" fmla="*/ 17 h 17"/>
                <a:gd name="T8" fmla="*/ 0 w 35"/>
                <a:gd name="T9" fmla="*/ 17 h 17"/>
                <a:gd name="T10" fmla="*/ 13 w 35"/>
                <a:gd name="T11" fmla="*/ 17 h 17"/>
                <a:gd name="T12" fmla="*/ 32 w 35"/>
                <a:gd name="T13" fmla="*/ 17 h 17"/>
                <a:gd name="T14" fmla="*/ 32 w 35"/>
                <a:gd name="T15" fmla="*/ 17 h 17"/>
                <a:gd name="T16" fmla="*/ 32 w 35"/>
                <a:gd name="T17" fmla="*/ 17 h 17"/>
                <a:gd name="T18" fmla="*/ 34 w 35"/>
                <a:gd name="T19" fmla="*/ 15 h 17"/>
                <a:gd name="T20" fmla="*/ 34 w 35"/>
                <a:gd name="T21" fmla="*/ 0 h 17"/>
                <a:gd name="T22" fmla="*/ 34 w 35"/>
                <a:gd name="T23" fmla="*/ 0 h 17"/>
                <a:gd name="T24" fmla="*/ 4 w 35"/>
                <a:gd name="T25" fmla="*/ 0 h 17"/>
                <a:gd name="T26" fmla="*/ 0 w 35"/>
                <a:gd name="T27" fmla="*/ 1 h 17"/>
                <a:gd name="T28" fmla="*/ 0 w 35"/>
                <a:gd name="T29" fmla="*/ 2 h 17"/>
                <a:gd name="T30" fmla="*/ 0 w 35"/>
                <a:gd name="T31" fmla="*/ 6 h 17"/>
                <a:gd name="T32" fmla="*/ 0 w 35"/>
                <a:gd name="T33" fmla="*/ 7 h 17"/>
                <a:gd name="T34" fmla="*/ 0 w 35"/>
                <a:gd name="T35" fmla="*/ 12 h 17"/>
                <a:gd name="T36" fmla="*/ 13 w 35"/>
                <a:gd name="T37" fmla="*/ 2 h 17"/>
                <a:gd name="T38" fmla="*/ 23 w 35"/>
                <a:gd name="T39" fmla="*/ 2 h 17"/>
                <a:gd name="T40" fmla="*/ 8 w 35"/>
                <a:gd name="T41" fmla="*/ 17 h 17"/>
                <a:gd name="T42" fmla="*/ 17 w 35"/>
                <a:gd name="T43" fmla="*/ 2 h 17"/>
                <a:gd name="T44" fmla="*/ 8 w 35"/>
                <a:gd name="T45" fmla="*/ 17 h 17"/>
                <a:gd name="T46" fmla="*/ 13 w 35"/>
                <a:gd name="T47" fmla="*/ 2 h 17"/>
                <a:gd name="T48" fmla="*/ 23 w 35"/>
                <a:gd name="T49" fmla="*/ 2 h 17"/>
                <a:gd name="T50" fmla="*/ 18 w 35"/>
                <a:gd name="T51" fmla="*/ 16 h 17"/>
                <a:gd name="T52" fmla="*/ 27 w 35"/>
                <a:gd name="T53" fmla="*/ 2 h 17"/>
                <a:gd name="T54" fmla="*/ 31 w 35"/>
                <a:gd name="T55" fmla="*/ 2 h 17"/>
                <a:gd name="T56" fmla="*/ 22 w 35"/>
                <a:gd name="T57" fmla="*/ 17 h 17"/>
                <a:gd name="T58" fmla="*/ 23 w 35"/>
                <a:gd name="T59" fmla="*/ 2 h 17"/>
                <a:gd name="T60" fmla="*/ 26 w 35"/>
                <a:gd name="T61" fmla="*/ 16 h 17"/>
                <a:gd name="T62" fmla="*/ 32 w 35"/>
                <a:gd name="T63" fmla="*/ 7 h 17"/>
                <a:gd name="T64" fmla="*/ 32 w 35"/>
                <a:gd name="T65" fmla="*/ 12 h 17"/>
                <a:gd name="T66" fmla="*/ 29 w 35"/>
                <a:gd name="T67" fmla="*/ 17 h 17"/>
                <a:gd name="T68" fmla="*/ 22 w 35"/>
                <a:gd name="T69" fmla="*/ 16 h 17"/>
                <a:gd name="T70" fmla="*/ 32 w 35"/>
                <a:gd name="T71" fmla="*/ 2 h 17"/>
                <a:gd name="T72" fmla="*/ 32 w 35"/>
                <a:gd name="T73" fmla="*/ 2 h 17"/>
                <a:gd name="T74" fmla="*/ 32 w 35"/>
                <a:gd name="T75" fmla="*/ 2 h 17"/>
                <a:gd name="T76" fmla="*/ 29 w 35"/>
                <a:gd name="T77" fmla="*/ 17 h 17"/>
                <a:gd name="T78" fmla="*/ 32 w 35"/>
                <a:gd name="T79" fmla="*/ 12 h 17"/>
                <a:gd name="T80" fmla="*/ 29 w 35"/>
                <a:gd name="T81" fmla="*/ 17 h 17"/>
                <a:gd name="T82" fmla="*/ 32 w 35"/>
                <a:gd name="T83" fmla="*/ 16 h 17"/>
                <a:gd name="T84" fmla="*/ 32 w 35"/>
                <a:gd name="T85" fmla="*/ 6 h 17"/>
                <a:gd name="T86" fmla="*/ 32 w 35"/>
                <a:gd name="T87" fmla="*/ 2 h 17"/>
                <a:gd name="T88" fmla="*/ 32 w 35"/>
                <a:gd name="T89" fmla="*/ 2 h 17"/>
                <a:gd name="T90" fmla="*/ 34 w 35"/>
                <a:gd name="T91" fmla="*/ 15 h 17"/>
                <a:gd name="T92" fmla="*/ 4 w 35"/>
                <a:gd name="T93" fmla="*/ 0 h 17"/>
                <a:gd name="T94" fmla="*/ 34 w 35"/>
                <a:gd name="T95" fmla="*/ 0 h 17"/>
                <a:gd name="T96" fmla="*/ 0 w 35"/>
                <a:gd name="T97" fmla="*/ 1 h 17"/>
                <a:gd name="T98" fmla="*/ 0 w 35"/>
                <a:gd name="T99" fmla="*/ 2 h 17"/>
                <a:gd name="T100" fmla="*/ 0 w 35"/>
                <a:gd name="T101" fmla="*/ 6 h 17"/>
                <a:gd name="T102" fmla="*/ 0 w 35"/>
                <a:gd name="T103" fmla="*/ 7 h 17"/>
                <a:gd name="T104" fmla="*/ 4 w 35"/>
                <a:gd name="T105" fmla="*/ 2 h 17"/>
                <a:gd name="T106" fmla="*/ 0 w 35"/>
                <a:gd name="T10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17">
                  <a:moveTo>
                    <a:pt x="0" y="12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9"/>
                    <a:pt x="5" y="5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7"/>
                    <a:pt x="6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4" y="16"/>
                    <a:pt x="34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7"/>
                    <a:pt x="16" y="12"/>
                    <a:pt x="13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2" y="12"/>
                    <a:pt x="15" y="7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4" y="7"/>
                    <a:pt x="11" y="12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6" y="12"/>
                    <a:pt x="9" y="7"/>
                    <a:pt x="13" y="2"/>
                  </a:cubicBezTo>
                  <a:close/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3" y="6"/>
                    <a:pt x="21" y="11"/>
                    <a:pt x="18" y="16"/>
                  </a:cubicBezTo>
                  <a:cubicBezTo>
                    <a:pt x="18" y="16"/>
                    <a:pt x="18" y="17"/>
                    <a:pt x="18" y="16"/>
                  </a:cubicBezTo>
                  <a:cubicBezTo>
                    <a:pt x="21" y="11"/>
                    <a:pt x="24" y="7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8" y="7"/>
                    <a:pt x="25" y="11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2"/>
                    <a:pt x="20" y="7"/>
                    <a:pt x="23" y="2"/>
                  </a:cubicBezTo>
                  <a:close/>
                  <a:moveTo>
                    <a:pt x="32" y="7"/>
                  </a:moveTo>
                  <a:cubicBezTo>
                    <a:pt x="30" y="10"/>
                    <a:pt x="28" y="13"/>
                    <a:pt x="26" y="16"/>
                  </a:cubicBezTo>
                  <a:cubicBezTo>
                    <a:pt x="25" y="16"/>
                    <a:pt x="26" y="17"/>
                    <a:pt x="26" y="16"/>
                  </a:cubicBezTo>
                  <a:cubicBezTo>
                    <a:pt x="28" y="13"/>
                    <a:pt x="30" y="10"/>
                    <a:pt x="32" y="7"/>
                  </a:cubicBezTo>
                  <a:cubicBezTo>
                    <a:pt x="32" y="9"/>
                    <a:pt x="32" y="10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0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5" y="12"/>
                    <a:pt x="28" y="7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5"/>
                    <a:pt x="32" y="7"/>
                  </a:cubicBezTo>
                  <a:close/>
                  <a:moveTo>
                    <a:pt x="29" y="17"/>
                  </a:move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1" y="13"/>
                    <a:pt x="32" y="12"/>
                  </a:cubicBezTo>
                  <a:cubicBezTo>
                    <a:pt x="32" y="13"/>
                    <a:pt x="32" y="15"/>
                    <a:pt x="32" y="17"/>
                  </a:cubicBezTo>
                  <a:lnTo>
                    <a:pt x="29" y="17"/>
                  </a:lnTo>
                  <a:close/>
                  <a:moveTo>
                    <a:pt x="34" y="15"/>
                  </a:moveTo>
                  <a:cubicBezTo>
                    <a:pt x="34" y="15"/>
                    <a:pt x="33" y="16"/>
                    <a:pt x="32" y="16"/>
                  </a:cubicBezTo>
                  <a:cubicBezTo>
                    <a:pt x="32" y="13"/>
                    <a:pt x="32" y="10"/>
                    <a:pt x="32" y="7"/>
                  </a:cubicBezTo>
                  <a:cubicBezTo>
                    <a:pt x="32" y="7"/>
                    <a:pt x="32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5"/>
                    <a:pt x="32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  <a:moveTo>
                    <a:pt x="0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1" y="5"/>
                    <a:pt x="0" y="6"/>
                  </a:cubicBezTo>
                  <a:lnTo>
                    <a:pt x="0" y="2"/>
                  </a:lnTo>
                  <a:close/>
                  <a:moveTo>
                    <a:pt x="0" y="7"/>
                  </a:moveTo>
                  <a:cubicBezTo>
                    <a:pt x="2" y="5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3" y="8"/>
                    <a:pt x="0" y="11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9160"/>
            <p:cNvSpPr>
              <a:spLocks/>
            </p:cNvSpPr>
            <p:nvPr/>
          </p:nvSpPr>
          <p:spPr bwMode="auto">
            <a:xfrm>
              <a:off x="7109519" y="5387257"/>
              <a:ext cx="38394" cy="63989"/>
            </a:xfrm>
            <a:custGeom>
              <a:avLst/>
              <a:gdLst>
                <a:gd name="T0" fmla="*/ 9 w 9"/>
                <a:gd name="T1" fmla="*/ 1 h 15"/>
                <a:gd name="T2" fmla="*/ 0 w 9"/>
                <a:gd name="T3" fmla="*/ 15 h 15"/>
                <a:gd name="T4" fmla="*/ 1 w 9"/>
                <a:gd name="T5" fmla="*/ 15 h 15"/>
                <a:gd name="T6" fmla="*/ 9 w 9"/>
                <a:gd name="T7" fmla="*/ 1 h 15"/>
                <a:gd name="T8" fmla="*/ 9 w 9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9" y="1"/>
                  </a:moveTo>
                  <a:cubicBezTo>
                    <a:pt x="6" y="6"/>
                    <a:pt x="4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4" y="11"/>
                    <a:pt x="7" y="6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9161"/>
            <p:cNvSpPr>
              <a:spLocks noEditPoints="1"/>
            </p:cNvSpPr>
            <p:nvPr/>
          </p:nvSpPr>
          <p:spPr bwMode="auto">
            <a:xfrm>
              <a:off x="7049187" y="5283047"/>
              <a:ext cx="151744" cy="73129"/>
            </a:xfrm>
            <a:custGeom>
              <a:avLst/>
              <a:gdLst>
                <a:gd name="T0" fmla="*/ 1 w 35"/>
                <a:gd name="T1" fmla="*/ 15 h 17"/>
                <a:gd name="T2" fmla="*/ 2 w 35"/>
                <a:gd name="T3" fmla="*/ 17 h 17"/>
                <a:gd name="T4" fmla="*/ 0 w 35"/>
                <a:gd name="T5" fmla="*/ 17 h 17"/>
                <a:gd name="T6" fmla="*/ 10 w 35"/>
                <a:gd name="T7" fmla="*/ 17 h 17"/>
                <a:gd name="T8" fmla="*/ 16 w 35"/>
                <a:gd name="T9" fmla="*/ 17 h 17"/>
                <a:gd name="T10" fmla="*/ 31 w 35"/>
                <a:gd name="T11" fmla="*/ 17 h 17"/>
                <a:gd name="T12" fmla="*/ 32 w 35"/>
                <a:gd name="T13" fmla="*/ 17 h 17"/>
                <a:gd name="T14" fmla="*/ 35 w 35"/>
                <a:gd name="T15" fmla="*/ 15 h 17"/>
                <a:gd name="T16" fmla="*/ 35 w 35"/>
                <a:gd name="T17" fmla="*/ 0 h 17"/>
                <a:gd name="T18" fmla="*/ 4 w 35"/>
                <a:gd name="T19" fmla="*/ 0 h 17"/>
                <a:gd name="T20" fmla="*/ 0 w 35"/>
                <a:gd name="T21" fmla="*/ 2 h 17"/>
                <a:gd name="T22" fmla="*/ 0 w 35"/>
                <a:gd name="T23" fmla="*/ 7 h 17"/>
                <a:gd name="T24" fmla="*/ 0 w 35"/>
                <a:gd name="T25" fmla="*/ 9 h 17"/>
                <a:gd name="T26" fmla="*/ 0 w 35"/>
                <a:gd name="T27" fmla="*/ 12 h 17"/>
                <a:gd name="T28" fmla="*/ 0 w 35"/>
                <a:gd name="T29" fmla="*/ 15 h 17"/>
                <a:gd name="T30" fmla="*/ 16 w 35"/>
                <a:gd name="T31" fmla="*/ 2 h 17"/>
                <a:gd name="T32" fmla="*/ 8 w 35"/>
                <a:gd name="T33" fmla="*/ 17 h 17"/>
                <a:gd name="T34" fmla="*/ 18 w 35"/>
                <a:gd name="T35" fmla="*/ 2 h 17"/>
                <a:gd name="T36" fmla="*/ 18 w 35"/>
                <a:gd name="T37" fmla="*/ 2 h 17"/>
                <a:gd name="T38" fmla="*/ 20 w 35"/>
                <a:gd name="T39" fmla="*/ 2 h 17"/>
                <a:gd name="T40" fmla="*/ 12 w 35"/>
                <a:gd name="T41" fmla="*/ 17 h 17"/>
                <a:gd name="T42" fmla="*/ 14 w 35"/>
                <a:gd name="T43" fmla="*/ 17 h 17"/>
                <a:gd name="T44" fmla="*/ 23 w 35"/>
                <a:gd name="T45" fmla="*/ 2 h 17"/>
                <a:gd name="T46" fmla="*/ 26 w 35"/>
                <a:gd name="T47" fmla="*/ 2 h 17"/>
                <a:gd name="T48" fmla="*/ 15 w 35"/>
                <a:gd name="T49" fmla="*/ 17 h 17"/>
                <a:gd name="T50" fmla="*/ 21 w 35"/>
                <a:gd name="T51" fmla="*/ 16 h 17"/>
                <a:gd name="T52" fmla="*/ 32 w 35"/>
                <a:gd name="T53" fmla="*/ 2 h 17"/>
                <a:gd name="T54" fmla="*/ 32 w 35"/>
                <a:gd name="T55" fmla="*/ 2 h 17"/>
                <a:gd name="T56" fmla="*/ 30 w 35"/>
                <a:gd name="T57" fmla="*/ 2 h 17"/>
                <a:gd name="T58" fmla="*/ 32 w 35"/>
                <a:gd name="T59" fmla="*/ 8 h 17"/>
                <a:gd name="T60" fmla="*/ 28 w 35"/>
                <a:gd name="T61" fmla="*/ 17 h 17"/>
                <a:gd name="T62" fmla="*/ 29 w 35"/>
                <a:gd name="T63" fmla="*/ 17 h 17"/>
                <a:gd name="T64" fmla="*/ 26 w 35"/>
                <a:gd name="T65" fmla="*/ 17 h 17"/>
                <a:gd name="T66" fmla="*/ 32 w 35"/>
                <a:gd name="T67" fmla="*/ 8 h 17"/>
                <a:gd name="T68" fmla="*/ 29 w 35"/>
                <a:gd name="T69" fmla="*/ 2 h 17"/>
                <a:gd name="T70" fmla="*/ 32 w 35"/>
                <a:gd name="T71" fmla="*/ 5 h 17"/>
                <a:gd name="T72" fmla="*/ 32 w 35"/>
                <a:gd name="T73" fmla="*/ 4 h 17"/>
                <a:gd name="T74" fmla="*/ 31 w 35"/>
                <a:gd name="T75" fmla="*/ 17 h 17"/>
                <a:gd name="T76" fmla="*/ 34 w 35"/>
                <a:gd name="T77" fmla="*/ 15 h 17"/>
                <a:gd name="T78" fmla="*/ 33 w 35"/>
                <a:gd name="T79" fmla="*/ 12 h 17"/>
                <a:gd name="T80" fmla="*/ 32 w 35"/>
                <a:gd name="T81" fmla="*/ 2 h 17"/>
                <a:gd name="T82" fmla="*/ 34 w 35"/>
                <a:gd name="T83" fmla="*/ 15 h 17"/>
                <a:gd name="T84" fmla="*/ 34 w 35"/>
                <a:gd name="T85" fmla="*/ 0 h 17"/>
                <a:gd name="T86" fmla="*/ 29 w 35"/>
                <a:gd name="T87" fmla="*/ 1 h 17"/>
                <a:gd name="T88" fmla="*/ 28 w 35"/>
                <a:gd name="T89" fmla="*/ 1 h 17"/>
                <a:gd name="T90" fmla="*/ 23 w 35"/>
                <a:gd name="T91" fmla="*/ 1 h 17"/>
                <a:gd name="T92" fmla="*/ 22 w 35"/>
                <a:gd name="T93" fmla="*/ 1 h 17"/>
                <a:gd name="T94" fmla="*/ 11 w 35"/>
                <a:gd name="T95" fmla="*/ 1 h 17"/>
                <a:gd name="T96" fmla="*/ 4 w 35"/>
                <a:gd name="T97" fmla="*/ 1 h 17"/>
                <a:gd name="T98" fmla="*/ 2 w 35"/>
                <a:gd name="T99" fmla="*/ 2 h 17"/>
                <a:gd name="T100" fmla="*/ 3 w 35"/>
                <a:gd name="T101" fmla="*/ 2 h 17"/>
                <a:gd name="T102" fmla="*/ 1 w 35"/>
                <a:gd name="T103" fmla="*/ 5 h 17"/>
                <a:gd name="T104" fmla="*/ 1 w 35"/>
                <a:gd name="T105" fmla="*/ 9 h 17"/>
                <a:gd name="T106" fmla="*/ 8 w 35"/>
                <a:gd name="T107" fmla="*/ 2 h 17"/>
                <a:gd name="T108" fmla="*/ 8 w 35"/>
                <a:gd name="T109" fmla="*/ 2 h 17"/>
                <a:gd name="T110" fmla="*/ 1 w 35"/>
                <a:gd name="T111" fmla="*/ 12 h 17"/>
                <a:gd name="T112" fmla="*/ 11 w 35"/>
                <a:gd name="T1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" h="17"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7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1"/>
                    <a:pt x="8" y="6"/>
                    <a:pt x="11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1" y="7"/>
                    <a:pt x="7" y="12"/>
                    <a:pt x="4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6" y="12"/>
                    <a:pt x="9" y="7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9" y="7"/>
                    <a:pt x="5" y="12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15" y="2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3" y="7"/>
                    <a:pt x="9" y="12"/>
                    <a:pt x="6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2"/>
                    <a:pt x="11" y="7"/>
                    <a:pt x="15" y="2"/>
                  </a:cubicBezTo>
                  <a:close/>
                  <a:moveTo>
                    <a:pt x="8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9" y="12"/>
                    <a:pt x="13" y="7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7"/>
                    <a:pt x="11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8" y="17"/>
                  </a:moveTo>
                  <a:cubicBezTo>
                    <a:pt x="12" y="12"/>
                    <a:pt x="15" y="7"/>
                    <a:pt x="18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7" y="7"/>
                    <a:pt x="13" y="12"/>
                    <a:pt x="10" y="17"/>
                  </a:cubicBezTo>
                  <a:lnTo>
                    <a:pt x="8" y="17"/>
                  </a:lnTo>
                  <a:close/>
                  <a:moveTo>
                    <a:pt x="20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7"/>
                    <a:pt x="15" y="12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4" y="12"/>
                    <a:pt x="17" y="7"/>
                    <a:pt x="20" y="2"/>
                  </a:cubicBezTo>
                  <a:close/>
                  <a:moveTo>
                    <a:pt x="23" y="2"/>
                  </a:moveTo>
                  <a:cubicBezTo>
                    <a:pt x="20" y="7"/>
                    <a:pt x="17" y="12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12"/>
                    <a:pt x="19" y="7"/>
                    <a:pt x="22" y="2"/>
                  </a:cubicBezTo>
                  <a:lnTo>
                    <a:pt x="23" y="2"/>
                  </a:lnTo>
                  <a:close/>
                  <a:moveTo>
                    <a:pt x="26" y="2"/>
                  </a:moveTo>
                  <a:cubicBezTo>
                    <a:pt x="23" y="7"/>
                    <a:pt x="19" y="11"/>
                    <a:pt x="16" y="16"/>
                  </a:cubicBezTo>
                  <a:cubicBezTo>
                    <a:pt x="16" y="17"/>
                    <a:pt x="16" y="17"/>
                    <a:pt x="17" y="16"/>
                  </a:cubicBezTo>
                  <a:cubicBezTo>
                    <a:pt x="20" y="12"/>
                    <a:pt x="23" y="7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4" y="7"/>
                    <a:pt x="21" y="12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8" y="12"/>
                    <a:pt x="20" y="7"/>
                    <a:pt x="23" y="2"/>
                  </a:cubicBezTo>
                  <a:lnTo>
                    <a:pt x="26" y="2"/>
                  </a:lnTo>
                  <a:close/>
                  <a:moveTo>
                    <a:pt x="31" y="2"/>
                  </a:moveTo>
                  <a:cubicBezTo>
                    <a:pt x="28" y="7"/>
                    <a:pt x="25" y="11"/>
                    <a:pt x="21" y="16"/>
                  </a:cubicBezTo>
                  <a:cubicBezTo>
                    <a:pt x="21" y="16"/>
                    <a:pt x="22" y="17"/>
                    <a:pt x="22" y="16"/>
                  </a:cubicBezTo>
                  <a:cubicBezTo>
                    <a:pt x="25" y="12"/>
                    <a:pt x="28" y="7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29" y="7"/>
                    <a:pt x="26" y="12"/>
                    <a:pt x="23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3" y="12"/>
                    <a:pt x="26" y="7"/>
                    <a:pt x="30" y="2"/>
                  </a:cubicBezTo>
                  <a:lnTo>
                    <a:pt x="31" y="2"/>
                  </a:lnTo>
                  <a:close/>
                  <a:moveTo>
                    <a:pt x="29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8" y="14"/>
                    <a:pt x="30" y="11"/>
                    <a:pt x="32" y="8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1" y="12"/>
                    <a:pt x="29" y="14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0" y="14"/>
                    <a:pt x="31" y="12"/>
                    <a:pt x="32" y="10"/>
                  </a:cubicBezTo>
                  <a:cubicBezTo>
                    <a:pt x="32" y="11"/>
                    <a:pt x="32" y="12"/>
                    <a:pt x="32" y="13"/>
                  </a:cubicBezTo>
                  <a:cubicBezTo>
                    <a:pt x="31" y="14"/>
                    <a:pt x="30" y="15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lose/>
                  <a:moveTo>
                    <a:pt x="32" y="8"/>
                  </a:moveTo>
                  <a:cubicBezTo>
                    <a:pt x="32" y="8"/>
                    <a:pt x="32" y="8"/>
                    <a:pt x="32" y="8"/>
                  </a:cubicBezTo>
                  <a:cubicBezTo>
                    <a:pt x="30" y="11"/>
                    <a:pt x="28" y="14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3"/>
                    <a:pt x="30" y="9"/>
                    <a:pt x="32" y="6"/>
                  </a:cubicBezTo>
                  <a:cubicBezTo>
                    <a:pt x="32" y="6"/>
                    <a:pt x="32" y="7"/>
                    <a:pt x="32" y="8"/>
                  </a:cubicBezTo>
                  <a:close/>
                  <a:moveTo>
                    <a:pt x="19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22" y="12"/>
                    <a:pt x="25" y="7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7"/>
                    <a:pt x="23" y="12"/>
                    <a:pt x="19" y="17"/>
                  </a:cubicBezTo>
                  <a:close/>
                  <a:moveTo>
                    <a:pt x="32" y="4"/>
                  </a:moveTo>
                  <a:cubicBezTo>
                    <a:pt x="32" y="4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9" y="9"/>
                    <a:pt x="27" y="13"/>
                    <a:pt x="25" y="16"/>
                  </a:cubicBezTo>
                  <a:cubicBezTo>
                    <a:pt x="24" y="16"/>
                    <a:pt x="24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6" y="12"/>
                    <a:pt x="29" y="8"/>
                    <a:pt x="32" y="4"/>
                  </a:cubicBezTo>
                  <a:close/>
                  <a:moveTo>
                    <a:pt x="32" y="17"/>
                  </a:moveTo>
                  <a:cubicBezTo>
                    <a:pt x="32" y="16"/>
                    <a:pt x="32" y="16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6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6"/>
                    <a:pt x="31" y="14"/>
                    <a:pt x="32" y="13"/>
                  </a:cubicBezTo>
                  <a:cubicBezTo>
                    <a:pt x="32" y="14"/>
                    <a:pt x="32" y="16"/>
                    <a:pt x="32" y="17"/>
                  </a:cubicBezTo>
                  <a:close/>
                  <a:moveTo>
                    <a:pt x="34" y="15"/>
                  </a:moveTo>
                  <a:cubicBezTo>
                    <a:pt x="34" y="16"/>
                    <a:pt x="33" y="16"/>
                    <a:pt x="33" y="16"/>
                  </a:cubicBezTo>
                  <a:cubicBezTo>
                    <a:pt x="33" y="15"/>
                    <a:pt x="33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2" y="9"/>
                    <a:pt x="32" y="6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lnTo>
                    <a:pt x="1" y="2"/>
                  </a:lnTo>
                  <a:close/>
                  <a:moveTo>
                    <a:pt x="1" y="5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5"/>
                    <a:pt x="1" y="7"/>
                  </a:cubicBezTo>
                  <a:lnTo>
                    <a:pt x="1" y="5"/>
                  </a:lnTo>
                  <a:close/>
                  <a:moveTo>
                    <a:pt x="1" y="7"/>
                  </a:moveTo>
                  <a:cubicBezTo>
                    <a:pt x="2" y="5"/>
                    <a:pt x="3" y="4"/>
                    <a:pt x="4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2" y="6"/>
                    <a:pt x="1" y="9"/>
                  </a:cubicBezTo>
                  <a:lnTo>
                    <a:pt x="1" y="7"/>
                  </a:lnTo>
                  <a:close/>
                  <a:moveTo>
                    <a:pt x="1" y="9"/>
                  </a:moveTo>
                  <a:cubicBezTo>
                    <a:pt x="2" y="7"/>
                    <a:pt x="4" y="4"/>
                    <a:pt x="6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5"/>
                    <a:pt x="3" y="8"/>
                    <a:pt x="1" y="11"/>
                  </a:cubicBezTo>
                  <a:lnTo>
                    <a:pt x="1" y="9"/>
                  </a:lnTo>
                  <a:close/>
                  <a:moveTo>
                    <a:pt x="1" y="12"/>
                  </a:moveTo>
                  <a:cubicBezTo>
                    <a:pt x="3" y="8"/>
                    <a:pt x="5" y="5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9"/>
                    <a:pt x="1" y="13"/>
                  </a:cubicBezTo>
                  <a:lnTo>
                    <a:pt x="1" y="12"/>
                  </a:lnTo>
                  <a:close/>
                  <a:moveTo>
                    <a:pt x="1" y="14"/>
                  </a:moveTo>
                  <a:cubicBezTo>
                    <a:pt x="4" y="10"/>
                    <a:pt x="7" y="6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6"/>
                    <a:pt x="4" y="11"/>
                    <a:pt x="1" y="15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9162"/>
            <p:cNvSpPr>
              <a:spLocks noEditPoints="1"/>
            </p:cNvSpPr>
            <p:nvPr/>
          </p:nvSpPr>
          <p:spPr bwMode="auto">
            <a:xfrm>
              <a:off x="7049187" y="5184322"/>
              <a:ext cx="151744" cy="76786"/>
            </a:xfrm>
            <a:custGeom>
              <a:avLst/>
              <a:gdLst>
                <a:gd name="T0" fmla="*/ 0 w 35"/>
                <a:gd name="T1" fmla="*/ 17 h 18"/>
                <a:gd name="T2" fmla="*/ 1 w 35"/>
                <a:gd name="T3" fmla="*/ 12 h 18"/>
                <a:gd name="T4" fmla="*/ 8 w 35"/>
                <a:gd name="T5" fmla="*/ 2 h 18"/>
                <a:gd name="T6" fmla="*/ 5 w 35"/>
                <a:gd name="T7" fmla="*/ 17 h 18"/>
                <a:gd name="T8" fmla="*/ 12 w 35"/>
                <a:gd name="T9" fmla="*/ 3 h 18"/>
                <a:gd name="T10" fmla="*/ 1 w 35"/>
                <a:gd name="T11" fmla="*/ 17 h 18"/>
                <a:gd name="T12" fmla="*/ 0 w 35"/>
                <a:gd name="T13" fmla="*/ 17 h 18"/>
                <a:gd name="T14" fmla="*/ 5 w 35"/>
                <a:gd name="T15" fmla="*/ 17 h 18"/>
                <a:gd name="T16" fmla="*/ 5 w 35"/>
                <a:gd name="T17" fmla="*/ 17 h 18"/>
                <a:gd name="T18" fmla="*/ 9 w 35"/>
                <a:gd name="T19" fmla="*/ 17 h 18"/>
                <a:gd name="T20" fmla="*/ 32 w 35"/>
                <a:gd name="T21" fmla="*/ 17 h 18"/>
                <a:gd name="T22" fmla="*/ 33 w 35"/>
                <a:gd name="T23" fmla="*/ 17 h 18"/>
                <a:gd name="T24" fmla="*/ 33 w 35"/>
                <a:gd name="T25" fmla="*/ 17 h 18"/>
                <a:gd name="T26" fmla="*/ 35 w 35"/>
                <a:gd name="T27" fmla="*/ 15 h 18"/>
                <a:gd name="T28" fmla="*/ 35 w 35"/>
                <a:gd name="T29" fmla="*/ 1 h 18"/>
                <a:gd name="T30" fmla="*/ 34 w 35"/>
                <a:gd name="T31" fmla="*/ 1 h 18"/>
                <a:gd name="T32" fmla="*/ 4 w 35"/>
                <a:gd name="T33" fmla="*/ 1 h 18"/>
                <a:gd name="T34" fmla="*/ 0 w 35"/>
                <a:gd name="T35" fmla="*/ 2 h 18"/>
                <a:gd name="T36" fmla="*/ 0 w 35"/>
                <a:gd name="T37" fmla="*/ 2 h 18"/>
                <a:gd name="T38" fmla="*/ 0 w 35"/>
                <a:gd name="T39" fmla="*/ 12 h 18"/>
                <a:gd name="T40" fmla="*/ 0 w 35"/>
                <a:gd name="T41" fmla="*/ 12 h 18"/>
                <a:gd name="T42" fmla="*/ 19 w 35"/>
                <a:gd name="T43" fmla="*/ 2 h 18"/>
                <a:gd name="T44" fmla="*/ 5 w 35"/>
                <a:gd name="T45" fmla="*/ 17 h 18"/>
                <a:gd name="T46" fmla="*/ 19 w 35"/>
                <a:gd name="T47" fmla="*/ 2 h 18"/>
                <a:gd name="T48" fmla="*/ 23 w 35"/>
                <a:gd name="T49" fmla="*/ 2 h 18"/>
                <a:gd name="T50" fmla="*/ 12 w 35"/>
                <a:gd name="T51" fmla="*/ 17 h 18"/>
                <a:gd name="T52" fmla="*/ 19 w 35"/>
                <a:gd name="T53" fmla="*/ 2 h 18"/>
                <a:gd name="T54" fmla="*/ 16 w 35"/>
                <a:gd name="T55" fmla="*/ 17 h 18"/>
                <a:gd name="T56" fmla="*/ 13 w 35"/>
                <a:gd name="T57" fmla="*/ 17 h 18"/>
                <a:gd name="T58" fmla="*/ 27 w 35"/>
                <a:gd name="T59" fmla="*/ 2 h 18"/>
                <a:gd name="T60" fmla="*/ 32 w 35"/>
                <a:gd name="T61" fmla="*/ 2 h 18"/>
                <a:gd name="T62" fmla="*/ 32 w 35"/>
                <a:gd name="T63" fmla="*/ 2 h 18"/>
                <a:gd name="T64" fmla="*/ 32 w 35"/>
                <a:gd name="T65" fmla="*/ 6 h 18"/>
                <a:gd name="T66" fmla="*/ 23 w 35"/>
                <a:gd name="T67" fmla="*/ 17 h 18"/>
                <a:gd name="T68" fmla="*/ 31 w 35"/>
                <a:gd name="T69" fmla="*/ 2 h 18"/>
                <a:gd name="T70" fmla="*/ 27 w 35"/>
                <a:gd name="T71" fmla="*/ 17 h 18"/>
                <a:gd name="T72" fmla="*/ 32 w 35"/>
                <a:gd name="T73" fmla="*/ 7 h 18"/>
                <a:gd name="T74" fmla="*/ 32 w 35"/>
                <a:gd name="T75" fmla="*/ 11 h 18"/>
                <a:gd name="T76" fmla="*/ 27 w 35"/>
                <a:gd name="T77" fmla="*/ 17 h 18"/>
                <a:gd name="T78" fmla="*/ 19 w 35"/>
                <a:gd name="T79" fmla="*/ 17 h 18"/>
                <a:gd name="T80" fmla="*/ 28 w 35"/>
                <a:gd name="T81" fmla="*/ 2 h 18"/>
                <a:gd name="T82" fmla="*/ 20 w 35"/>
                <a:gd name="T83" fmla="*/ 17 h 18"/>
                <a:gd name="T84" fmla="*/ 32 w 35"/>
                <a:gd name="T85" fmla="*/ 11 h 18"/>
                <a:gd name="T86" fmla="*/ 27 w 35"/>
                <a:gd name="T87" fmla="*/ 17 h 18"/>
                <a:gd name="T88" fmla="*/ 33 w 35"/>
                <a:gd name="T89" fmla="*/ 17 h 18"/>
                <a:gd name="T90" fmla="*/ 32 w 35"/>
                <a:gd name="T91" fmla="*/ 2 h 18"/>
                <a:gd name="T92" fmla="*/ 34 w 35"/>
                <a:gd name="T93" fmla="*/ 1 h 18"/>
                <a:gd name="T94" fmla="*/ 34 w 35"/>
                <a:gd name="T95" fmla="*/ 16 h 18"/>
                <a:gd name="T96" fmla="*/ 4 w 35"/>
                <a:gd name="T97" fmla="*/ 1 h 18"/>
                <a:gd name="T98" fmla="*/ 32 w 35"/>
                <a:gd name="T99" fmla="*/ 2 h 18"/>
                <a:gd name="T100" fmla="*/ 31 w 35"/>
                <a:gd name="T101" fmla="*/ 2 h 18"/>
                <a:gd name="T102" fmla="*/ 24 w 35"/>
                <a:gd name="T103" fmla="*/ 2 h 18"/>
                <a:gd name="T104" fmla="*/ 16 w 35"/>
                <a:gd name="T105" fmla="*/ 2 h 18"/>
                <a:gd name="T106" fmla="*/ 1 w 35"/>
                <a:gd name="T107" fmla="*/ 2 h 18"/>
                <a:gd name="T108" fmla="*/ 4 w 35"/>
                <a:gd name="T109" fmla="*/ 2 h 18"/>
                <a:gd name="T110" fmla="*/ 1 w 35"/>
                <a:gd name="T111" fmla="*/ 2 h 18"/>
                <a:gd name="T112" fmla="*/ 1 w 35"/>
                <a:gd name="T113" fmla="*/ 8 h 18"/>
                <a:gd name="T114" fmla="*/ 4 w 35"/>
                <a:gd name="T115" fmla="*/ 2 h 18"/>
                <a:gd name="T116" fmla="*/ 7 w 35"/>
                <a:gd name="T117" fmla="*/ 2 h 18"/>
                <a:gd name="T118" fmla="*/ 1 w 35"/>
                <a:gd name="T11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" h="18">
                  <a:moveTo>
                    <a:pt x="0" y="1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9"/>
                    <a:pt x="5" y="6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8"/>
                    <a:pt x="9" y="13"/>
                    <a:pt x="5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5" y="12"/>
                    <a:pt x="9" y="7"/>
                    <a:pt x="12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8" y="7"/>
                    <a:pt x="5" y="12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4" y="16"/>
                    <a:pt x="35" y="16"/>
                  </a:cubicBezTo>
                  <a:cubicBezTo>
                    <a:pt x="35" y="16"/>
                    <a:pt x="35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  <a:moveTo>
                    <a:pt x="16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6" y="7"/>
                    <a:pt x="12" y="12"/>
                    <a:pt x="9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3"/>
                    <a:pt x="13" y="8"/>
                    <a:pt x="16" y="2"/>
                  </a:cubicBezTo>
                  <a:close/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7"/>
                    <a:pt x="16" y="12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3" y="12"/>
                    <a:pt x="16" y="7"/>
                    <a:pt x="19" y="2"/>
                  </a:cubicBezTo>
                  <a:close/>
                  <a:moveTo>
                    <a:pt x="27" y="2"/>
                  </a:moveTo>
                  <a:cubicBezTo>
                    <a:pt x="24" y="7"/>
                    <a:pt x="20" y="12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12"/>
                    <a:pt x="20" y="7"/>
                    <a:pt x="24" y="2"/>
                  </a:cubicBezTo>
                  <a:lnTo>
                    <a:pt x="27" y="2"/>
                  </a:lnTo>
                  <a:close/>
                  <a:moveTo>
                    <a:pt x="32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4"/>
                    <a:pt x="32" y="5"/>
                    <a:pt x="32" y="6"/>
                  </a:cubicBezTo>
                  <a:cubicBezTo>
                    <a:pt x="29" y="10"/>
                    <a:pt x="26" y="13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4" y="13"/>
                    <a:pt x="28" y="8"/>
                    <a:pt x="31" y="2"/>
                  </a:cubicBezTo>
                  <a:lnTo>
                    <a:pt x="32" y="2"/>
                  </a:lnTo>
                  <a:close/>
                  <a:moveTo>
                    <a:pt x="27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7" y="14"/>
                    <a:pt x="29" y="10"/>
                    <a:pt x="32" y="7"/>
                  </a:cubicBezTo>
                  <a:cubicBezTo>
                    <a:pt x="32" y="8"/>
                    <a:pt x="32" y="9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3"/>
                    <a:pt x="29" y="15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0" y="17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0" y="12"/>
                    <a:pt x="24" y="7"/>
                    <a:pt x="28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7" y="8"/>
                    <a:pt x="24" y="13"/>
                    <a:pt x="20" y="17"/>
                  </a:cubicBezTo>
                  <a:close/>
                  <a:moveTo>
                    <a:pt x="27" y="17"/>
                  </a:moveTo>
                  <a:cubicBezTo>
                    <a:pt x="29" y="15"/>
                    <a:pt x="31" y="13"/>
                    <a:pt x="32" y="11"/>
                  </a:cubicBezTo>
                  <a:cubicBezTo>
                    <a:pt x="32" y="13"/>
                    <a:pt x="32" y="15"/>
                    <a:pt x="32" y="17"/>
                  </a:cubicBezTo>
                  <a:lnTo>
                    <a:pt x="27" y="17"/>
                  </a:lnTo>
                  <a:close/>
                  <a:moveTo>
                    <a:pt x="34" y="16"/>
                  </a:moveTo>
                  <a:cubicBezTo>
                    <a:pt x="34" y="16"/>
                    <a:pt x="33" y="16"/>
                    <a:pt x="33" y="17"/>
                  </a:cubicBezTo>
                  <a:cubicBezTo>
                    <a:pt x="33" y="12"/>
                    <a:pt x="32" y="7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4" y="1"/>
                    <a:pt x="34" y="1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6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lose/>
                  <a:moveTo>
                    <a:pt x="4" y="2"/>
                  </a:moveTo>
                  <a:cubicBezTo>
                    <a:pt x="3" y="4"/>
                    <a:pt x="2" y="6"/>
                    <a:pt x="1" y="7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4" y="2"/>
                  </a:lnTo>
                  <a:close/>
                  <a:moveTo>
                    <a:pt x="1" y="8"/>
                  </a:moveTo>
                  <a:cubicBezTo>
                    <a:pt x="2" y="6"/>
                    <a:pt x="3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3" y="8"/>
                    <a:pt x="1" y="11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9163"/>
            <p:cNvSpPr>
              <a:spLocks/>
            </p:cNvSpPr>
            <p:nvPr/>
          </p:nvSpPr>
          <p:spPr bwMode="auto">
            <a:xfrm>
              <a:off x="7178992" y="5144101"/>
              <a:ext cx="7313" cy="1279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9164"/>
            <p:cNvSpPr>
              <a:spLocks/>
            </p:cNvSpPr>
            <p:nvPr/>
          </p:nvSpPr>
          <p:spPr bwMode="auto">
            <a:xfrm>
              <a:off x="7663474" y="5191635"/>
              <a:ext cx="38394" cy="65817"/>
            </a:xfrm>
            <a:custGeom>
              <a:avLst/>
              <a:gdLst>
                <a:gd name="T0" fmla="*/ 9 w 9"/>
                <a:gd name="T1" fmla="*/ 0 h 15"/>
                <a:gd name="T2" fmla="*/ 0 w 9"/>
                <a:gd name="T3" fmla="*/ 15 h 15"/>
                <a:gd name="T4" fmla="*/ 1 w 9"/>
                <a:gd name="T5" fmla="*/ 15 h 15"/>
                <a:gd name="T6" fmla="*/ 9 w 9"/>
                <a:gd name="T7" fmla="*/ 1 h 15"/>
                <a:gd name="T8" fmla="*/ 9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6" y="5"/>
                    <a:pt x="3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3" y="10"/>
                    <a:pt x="6" y="5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9165"/>
            <p:cNvSpPr>
              <a:spLocks noEditPoints="1"/>
            </p:cNvSpPr>
            <p:nvPr/>
          </p:nvSpPr>
          <p:spPr bwMode="auto">
            <a:xfrm>
              <a:off x="7562922" y="5283047"/>
              <a:ext cx="151744" cy="73129"/>
            </a:xfrm>
            <a:custGeom>
              <a:avLst/>
              <a:gdLst>
                <a:gd name="T0" fmla="*/ 1 w 35"/>
                <a:gd name="T1" fmla="*/ 14 h 17"/>
                <a:gd name="T2" fmla="*/ 1 w 35"/>
                <a:gd name="T3" fmla="*/ 16 h 17"/>
                <a:gd name="T4" fmla="*/ 1 w 35"/>
                <a:gd name="T5" fmla="*/ 14 h 17"/>
                <a:gd name="T6" fmla="*/ 9 w 35"/>
                <a:gd name="T7" fmla="*/ 2 h 17"/>
                <a:gd name="T8" fmla="*/ 1 w 35"/>
                <a:gd name="T9" fmla="*/ 7 h 17"/>
                <a:gd name="T10" fmla="*/ 14 w 35"/>
                <a:gd name="T11" fmla="*/ 2 h 17"/>
                <a:gd name="T12" fmla="*/ 3 w 35"/>
                <a:gd name="T13" fmla="*/ 17 h 17"/>
                <a:gd name="T14" fmla="*/ 1 w 35"/>
                <a:gd name="T15" fmla="*/ 17 h 17"/>
                <a:gd name="T16" fmla="*/ 33 w 35"/>
                <a:gd name="T17" fmla="*/ 17 h 17"/>
                <a:gd name="T18" fmla="*/ 33 w 35"/>
                <a:gd name="T19" fmla="*/ 17 h 17"/>
                <a:gd name="T20" fmla="*/ 35 w 35"/>
                <a:gd name="T21" fmla="*/ 15 h 17"/>
                <a:gd name="T22" fmla="*/ 35 w 35"/>
                <a:gd name="T23" fmla="*/ 15 h 17"/>
                <a:gd name="T24" fmla="*/ 35 w 35"/>
                <a:gd name="T25" fmla="*/ 0 h 17"/>
                <a:gd name="T26" fmla="*/ 35 w 35"/>
                <a:gd name="T27" fmla="*/ 0 h 17"/>
                <a:gd name="T28" fmla="*/ 4 w 35"/>
                <a:gd name="T29" fmla="*/ 0 h 17"/>
                <a:gd name="T30" fmla="*/ 1 w 35"/>
                <a:gd name="T31" fmla="*/ 2 h 17"/>
                <a:gd name="T32" fmla="*/ 1 w 35"/>
                <a:gd name="T33" fmla="*/ 2 h 17"/>
                <a:gd name="T34" fmla="*/ 0 w 35"/>
                <a:gd name="T35" fmla="*/ 7 h 17"/>
                <a:gd name="T36" fmla="*/ 14 w 35"/>
                <a:gd name="T37" fmla="*/ 2 h 17"/>
                <a:gd name="T38" fmla="*/ 9 w 35"/>
                <a:gd name="T39" fmla="*/ 16 h 17"/>
                <a:gd name="T40" fmla="*/ 9 w 35"/>
                <a:gd name="T41" fmla="*/ 16 h 17"/>
                <a:gd name="T42" fmla="*/ 4 w 35"/>
                <a:gd name="T43" fmla="*/ 17 h 17"/>
                <a:gd name="T44" fmla="*/ 27 w 35"/>
                <a:gd name="T45" fmla="*/ 2 h 17"/>
                <a:gd name="T46" fmla="*/ 9 w 35"/>
                <a:gd name="T47" fmla="*/ 17 h 17"/>
                <a:gd name="T48" fmla="*/ 10 w 35"/>
                <a:gd name="T49" fmla="*/ 16 h 17"/>
                <a:gd name="T50" fmla="*/ 27 w 35"/>
                <a:gd name="T51" fmla="*/ 2 h 17"/>
                <a:gd name="T52" fmla="*/ 32 w 35"/>
                <a:gd name="T53" fmla="*/ 2 h 17"/>
                <a:gd name="T54" fmla="*/ 32 w 35"/>
                <a:gd name="T55" fmla="*/ 2 h 17"/>
                <a:gd name="T56" fmla="*/ 32 w 35"/>
                <a:gd name="T57" fmla="*/ 8 h 17"/>
                <a:gd name="T58" fmla="*/ 28 w 35"/>
                <a:gd name="T59" fmla="*/ 17 h 17"/>
                <a:gd name="T60" fmla="*/ 32 w 35"/>
                <a:gd name="T61" fmla="*/ 2 h 17"/>
                <a:gd name="T62" fmla="*/ 17 w 35"/>
                <a:gd name="T63" fmla="*/ 17 h 17"/>
                <a:gd name="T64" fmla="*/ 27 w 35"/>
                <a:gd name="T65" fmla="*/ 2 h 17"/>
                <a:gd name="T66" fmla="*/ 23 w 35"/>
                <a:gd name="T67" fmla="*/ 17 h 17"/>
                <a:gd name="T68" fmla="*/ 32 w 35"/>
                <a:gd name="T69" fmla="*/ 8 h 17"/>
                <a:gd name="T70" fmla="*/ 28 w 35"/>
                <a:gd name="T71" fmla="*/ 17 h 17"/>
                <a:gd name="T72" fmla="*/ 33 w 35"/>
                <a:gd name="T73" fmla="*/ 16 h 17"/>
                <a:gd name="T74" fmla="*/ 33 w 35"/>
                <a:gd name="T75" fmla="*/ 2 h 17"/>
                <a:gd name="T76" fmla="*/ 35 w 35"/>
                <a:gd name="T77" fmla="*/ 1 h 17"/>
                <a:gd name="T78" fmla="*/ 35 w 35"/>
                <a:gd name="T79" fmla="*/ 15 h 17"/>
                <a:gd name="T80" fmla="*/ 4 w 35"/>
                <a:gd name="T81" fmla="*/ 0 h 17"/>
                <a:gd name="T82" fmla="*/ 32 w 35"/>
                <a:gd name="T83" fmla="*/ 1 h 17"/>
                <a:gd name="T84" fmla="*/ 32 w 35"/>
                <a:gd name="T85" fmla="*/ 1 h 17"/>
                <a:gd name="T86" fmla="*/ 20 w 35"/>
                <a:gd name="T87" fmla="*/ 1 h 17"/>
                <a:gd name="T88" fmla="*/ 1 w 35"/>
                <a:gd name="T89" fmla="*/ 1 h 17"/>
                <a:gd name="T90" fmla="*/ 1 w 35"/>
                <a:gd name="T91" fmla="*/ 2 h 17"/>
                <a:gd name="T92" fmla="*/ 1 w 35"/>
                <a:gd name="T9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" h="17">
                  <a:moveTo>
                    <a:pt x="1" y="7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0"/>
                    <a:pt x="6" y="6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9"/>
                    <a:pt x="1" y="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3" y="4"/>
                    <a:pt x="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7"/>
                    <a:pt x="7" y="12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  <a:moveTo>
                    <a:pt x="14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16" y="7"/>
                    <a:pt x="13" y="11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7" y="12"/>
                    <a:pt x="11" y="7"/>
                    <a:pt x="14" y="2"/>
                  </a:cubicBezTo>
                  <a:close/>
                  <a:moveTo>
                    <a:pt x="27" y="2"/>
                  </a:moveTo>
                  <a:cubicBezTo>
                    <a:pt x="23" y="7"/>
                    <a:pt x="20" y="12"/>
                    <a:pt x="16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3" y="12"/>
                    <a:pt x="17" y="7"/>
                    <a:pt x="20" y="2"/>
                  </a:cubicBezTo>
                  <a:lnTo>
                    <a:pt x="27" y="2"/>
                  </a:lnTo>
                  <a:close/>
                  <a:moveTo>
                    <a:pt x="32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4"/>
                    <a:pt x="32" y="6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11"/>
                    <a:pt x="29" y="14"/>
                    <a:pt x="28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6" y="12"/>
                    <a:pt x="29" y="7"/>
                    <a:pt x="32" y="2"/>
                  </a:cubicBezTo>
                  <a:close/>
                  <a:moveTo>
                    <a:pt x="23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20" y="12"/>
                    <a:pt x="24" y="7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9" y="7"/>
                    <a:pt x="26" y="12"/>
                    <a:pt x="23" y="17"/>
                  </a:cubicBezTo>
                  <a:close/>
                  <a:moveTo>
                    <a:pt x="28" y="17"/>
                  </a:moveTo>
                  <a:cubicBezTo>
                    <a:pt x="30" y="14"/>
                    <a:pt x="31" y="11"/>
                    <a:pt x="32" y="8"/>
                  </a:cubicBezTo>
                  <a:cubicBezTo>
                    <a:pt x="32" y="11"/>
                    <a:pt x="33" y="14"/>
                    <a:pt x="33" y="17"/>
                  </a:cubicBezTo>
                  <a:lnTo>
                    <a:pt x="28" y="17"/>
                  </a:lnTo>
                  <a:close/>
                  <a:moveTo>
                    <a:pt x="35" y="15"/>
                  </a:moveTo>
                  <a:cubicBezTo>
                    <a:pt x="34" y="16"/>
                    <a:pt x="34" y="16"/>
                    <a:pt x="33" y="16"/>
                  </a:cubicBezTo>
                  <a:cubicBezTo>
                    <a:pt x="33" y="12"/>
                    <a:pt x="33" y="7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  <a:moveTo>
                    <a:pt x="1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5"/>
                    <a:pt x="1" y="6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9166"/>
            <p:cNvSpPr>
              <a:spLocks/>
            </p:cNvSpPr>
            <p:nvPr/>
          </p:nvSpPr>
          <p:spPr bwMode="auto">
            <a:xfrm>
              <a:off x="7685413" y="5416508"/>
              <a:ext cx="16455" cy="34737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8 h 8"/>
                <a:gd name="T4" fmla="*/ 0 w 4"/>
                <a:gd name="T5" fmla="*/ 8 h 8"/>
                <a:gd name="T6" fmla="*/ 4 w 4"/>
                <a:gd name="T7" fmla="*/ 1 h 8"/>
                <a:gd name="T8" fmla="*/ 4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3"/>
                    <a:pt x="1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9167"/>
            <p:cNvSpPr>
              <a:spLocks/>
            </p:cNvSpPr>
            <p:nvPr/>
          </p:nvSpPr>
          <p:spPr bwMode="auto">
            <a:xfrm>
              <a:off x="6988856" y="4988701"/>
              <a:ext cx="773345" cy="588692"/>
            </a:xfrm>
            <a:custGeom>
              <a:avLst/>
              <a:gdLst>
                <a:gd name="T0" fmla="*/ 178 w 179"/>
                <a:gd name="T1" fmla="*/ 136 h 136"/>
                <a:gd name="T2" fmla="*/ 111 w 179"/>
                <a:gd name="T3" fmla="*/ 135 h 136"/>
                <a:gd name="T4" fmla="*/ 45 w 179"/>
                <a:gd name="T5" fmla="*/ 135 h 136"/>
                <a:gd name="T6" fmla="*/ 8 w 179"/>
                <a:gd name="T7" fmla="*/ 136 h 136"/>
                <a:gd name="T8" fmla="*/ 8 w 179"/>
                <a:gd name="T9" fmla="*/ 83 h 136"/>
                <a:gd name="T10" fmla="*/ 8 w 179"/>
                <a:gd name="T11" fmla="*/ 30 h 136"/>
                <a:gd name="T12" fmla="*/ 8 w 179"/>
                <a:gd name="T13" fmla="*/ 0 h 136"/>
                <a:gd name="T14" fmla="*/ 8 w 179"/>
                <a:gd name="T15" fmla="*/ 0 h 136"/>
                <a:gd name="T16" fmla="*/ 8 w 179"/>
                <a:gd name="T17" fmla="*/ 2 h 136"/>
                <a:gd name="T18" fmla="*/ 1 w 179"/>
                <a:gd name="T19" fmla="*/ 2 h 136"/>
                <a:gd name="T20" fmla="*/ 1 w 179"/>
                <a:gd name="T21" fmla="*/ 3 h 136"/>
                <a:gd name="T22" fmla="*/ 8 w 179"/>
                <a:gd name="T23" fmla="*/ 3 h 136"/>
                <a:gd name="T24" fmla="*/ 8 w 179"/>
                <a:gd name="T25" fmla="*/ 25 h 136"/>
                <a:gd name="T26" fmla="*/ 1 w 179"/>
                <a:gd name="T27" fmla="*/ 25 h 136"/>
                <a:gd name="T28" fmla="*/ 1 w 179"/>
                <a:gd name="T29" fmla="*/ 25 h 136"/>
                <a:gd name="T30" fmla="*/ 8 w 179"/>
                <a:gd name="T31" fmla="*/ 25 h 136"/>
                <a:gd name="T32" fmla="*/ 8 w 179"/>
                <a:gd name="T33" fmla="*/ 47 h 136"/>
                <a:gd name="T34" fmla="*/ 1 w 179"/>
                <a:gd name="T35" fmla="*/ 47 h 136"/>
                <a:gd name="T36" fmla="*/ 1 w 179"/>
                <a:gd name="T37" fmla="*/ 47 h 136"/>
                <a:gd name="T38" fmla="*/ 8 w 179"/>
                <a:gd name="T39" fmla="*/ 47 h 136"/>
                <a:gd name="T40" fmla="*/ 8 w 179"/>
                <a:gd name="T41" fmla="*/ 53 h 136"/>
                <a:gd name="T42" fmla="*/ 8 w 179"/>
                <a:gd name="T43" fmla="*/ 69 h 136"/>
                <a:gd name="T44" fmla="*/ 1 w 179"/>
                <a:gd name="T45" fmla="*/ 69 h 136"/>
                <a:gd name="T46" fmla="*/ 1 w 179"/>
                <a:gd name="T47" fmla="*/ 70 h 136"/>
                <a:gd name="T48" fmla="*/ 8 w 179"/>
                <a:gd name="T49" fmla="*/ 70 h 136"/>
                <a:gd name="T50" fmla="*/ 8 w 179"/>
                <a:gd name="T51" fmla="*/ 92 h 136"/>
                <a:gd name="T52" fmla="*/ 1 w 179"/>
                <a:gd name="T53" fmla="*/ 92 h 136"/>
                <a:gd name="T54" fmla="*/ 1 w 179"/>
                <a:gd name="T55" fmla="*/ 92 h 136"/>
                <a:gd name="T56" fmla="*/ 8 w 179"/>
                <a:gd name="T57" fmla="*/ 92 h 136"/>
                <a:gd name="T58" fmla="*/ 8 w 179"/>
                <a:gd name="T59" fmla="*/ 106 h 136"/>
                <a:gd name="T60" fmla="*/ 8 w 179"/>
                <a:gd name="T61" fmla="*/ 114 h 136"/>
                <a:gd name="T62" fmla="*/ 1 w 179"/>
                <a:gd name="T63" fmla="*/ 114 h 136"/>
                <a:gd name="T64" fmla="*/ 1 w 179"/>
                <a:gd name="T65" fmla="*/ 115 h 136"/>
                <a:gd name="T66" fmla="*/ 8 w 179"/>
                <a:gd name="T67" fmla="*/ 115 h 136"/>
                <a:gd name="T68" fmla="*/ 8 w 179"/>
                <a:gd name="T69" fmla="*/ 136 h 136"/>
                <a:gd name="T70" fmla="*/ 8 w 179"/>
                <a:gd name="T71" fmla="*/ 136 h 136"/>
                <a:gd name="T72" fmla="*/ 8 w 179"/>
                <a:gd name="T73" fmla="*/ 136 h 136"/>
                <a:gd name="T74" fmla="*/ 74 w 179"/>
                <a:gd name="T75" fmla="*/ 136 h 136"/>
                <a:gd name="T76" fmla="*/ 141 w 179"/>
                <a:gd name="T77" fmla="*/ 136 h 136"/>
                <a:gd name="T78" fmla="*/ 178 w 179"/>
                <a:gd name="T79" fmla="*/ 136 h 136"/>
                <a:gd name="T80" fmla="*/ 178 w 179"/>
                <a:gd name="T8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" h="136">
                  <a:moveTo>
                    <a:pt x="178" y="136"/>
                  </a:moveTo>
                  <a:cubicBezTo>
                    <a:pt x="156" y="136"/>
                    <a:pt x="134" y="135"/>
                    <a:pt x="111" y="135"/>
                  </a:cubicBezTo>
                  <a:cubicBezTo>
                    <a:pt x="89" y="135"/>
                    <a:pt x="67" y="135"/>
                    <a:pt x="45" y="135"/>
                  </a:cubicBezTo>
                  <a:cubicBezTo>
                    <a:pt x="33" y="136"/>
                    <a:pt x="21" y="136"/>
                    <a:pt x="8" y="136"/>
                  </a:cubicBezTo>
                  <a:cubicBezTo>
                    <a:pt x="8" y="118"/>
                    <a:pt x="8" y="100"/>
                    <a:pt x="8" y="83"/>
                  </a:cubicBezTo>
                  <a:cubicBezTo>
                    <a:pt x="8" y="65"/>
                    <a:pt x="8" y="48"/>
                    <a:pt x="8" y="30"/>
                  </a:cubicBezTo>
                  <a:cubicBezTo>
                    <a:pt x="8" y="20"/>
                    <a:pt x="8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6" y="2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6" y="3"/>
                    <a:pt x="8" y="3"/>
                  </a:cubicBezTo>
                  <a:cubicBezTo>
                    <a:pt x="8" y="10"/>
                    <a:pt x="8" y="17"/>
                    <a:pt x="8" y="25"/>
                  </a:cubicBezTo>
                  <a:cubicBezTo>
                    <a:pt x="6" y="25"/>
                    <a:pt x="3" y="25"/>
                    <a:pt x="1" y="25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3" y="25"/>
                    <a:pt x="6" y="25"/>
                    <a:pt x="8" y="25"/>
                  </a:cubicBezTo>
                  <a:cubicBezTo>
                    <a:pt x="8" y="32"/>
                    <a:pt x="8" y="40"/>
                    <a:pt x="8" y="47"/>
                  </a:cubicBezTo>
                  <a:cubicBezTo>
                    <a:pt x="6" y="47"/>
                    <a:pt x="3" y="47"/>
                    <a:pt x="1" y="47"/>
                  </a:cubicBezTo>
                  <a:cubicBezTo>
                    <a:pt x="0" y="47"/>
                    <a:pt x="0" y="47"/>
                    <a:pt x="1" y="47"/>
                  </a:cubicBezTo>
                  <a:cubicBezTo>
                    <a:pt x="3" y="47"/>
                    <a:pt x="6" y="47"/>
                    <a:pt x="8" y="47"/>
                  </a:cubicBezTo>
                  <a:cubicBezTo>
                    <a:pt x="8" y="49"/>
                    <a:pt x="8" y="51"/>
                    <a:pt x="8" y="53"/>
                  </a:cubicBezTo>
                  <a:cubicBezTo>
                    <a:pt x="8" y="58"/>
                    <a:pt x="8" y="64"/>
                    <a:pt x="8" y="69"/>
                  </a:cubicBezTo>
                  <a:cubicBezTo>
                    <a:pt x="6" y="69"/>
                    <a:pt x="3" y="69"/>
                    <a:pt x="1" y="69"/>
                  </a:cubicBezTo>
                  <a:cubicBezTo>
                    <a:pt x="0" y="69"/>
                    <a:pt x="0" y="70"/>
                    <a:pt x="1" y="70"/>
                  </a:cubicBezTo>
                  <a:cubicBezTo>
                    <a:pt x="3" y="70"/>
                    <a:pt x="6" y="70"/>
                    <a:pt x="8" y="70"/>
                  </a:cubicBezTo>
                  <a:cubicBezTo>
                    <a:pt x="8" y="77"/>
                    <a:pt x="8" y="85"/>
                    <a:pt x="8" y="92"/>
                  </a:cubicBezTo>
                  <a:cubicBezTo>
                    <a:pt x="6" y="92"/>
                    <a:pt x="3" y="92"/>
                    <a:pt x="1" y="92"/>
                  </a:cubicBezTo>
                  <a:cubicBezTo>
                    <a:pt x="0" y="92"/>
                    <a:pt x="0" y="92"/>
                    <a:pt x="1" y="92"/>
                  </a:cubicBezTo>
                  <a:cubicBezTo>
                    <a:pt x="3" y="92"/>
                    <a:pt x="6" y="92"/>
                    <a:pt x="8" y="92"/>
                  </a:cubicBezTo>
                  <a:cubicBezTo>
                    <a:pt x="8" y="97"/>
                    <a:pt x="8" y="101"/>
                    <a:pt x="8" y="106"/>
                  </a:cubicBezTo>
                  <a:cubicBezTo>
                    <a:pt x="8" y="109"/>
                    <a:pt x="8" y="111"/>
                    <a:pt x="8" y="114"/>
                  </a:cubicBezTo>
                  <a:cubicBezTo>
                    <a:pt x="6" y="114"/>
                    <a:pt x="3" y="114"/>
                    <a:pt x="1" y="114"/>
                  </a:cubicBezTo>
                  <a:cubicBezTo>
                    <a:pt x="0" y="114"/>
                    <a:pt x="0" y="115"/>
                    <a:pt x="1" y="115"/>
                  </a:cubicBezTo>
                  <a:cubicBezTo>
                    <a:pt x="3" y="115"/>
                    <a:pt x="6" y="115"/>
                    <a:pt x="8" y="115"/>
                  </a:cubicBezTo>
                  <a:cubicBezTo>
                    <a:pt x="8" y="122"/>
                    <a:pt x="8" y="12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7" y="136"/>
                    <a:pt x="7" y="136"/>
                    <a:pt x="8" y="136"/>
                  </a:cubicBezTo>
                  <a:cubicBezTo>
                    <a:pt x="30" y="136"/>
                    <a:pt x="52" y="136"/>
                    <a:pt x="74" y="136"/>
                  </a:cubicBezTo>
                  <a:cubicBezTo>
                    <a:pt x="97" y="136"/>
                    <a:pt x="119" y="136"/>
                    <a:pt x="141" y="136"/>
                  </a:cubicBezTo>
                  <a:cubicBezTo>
                    <a:pt x="153" y="136"/>
                    <a:pt x="166" y="136"/>
                    <a:pt x="178" y="136"/>
                  </a:cubicBezTo>
                  <a:cubicBezTo>
                    <a:pt x="179" y="136"/>
                    <a:pt x="179" y="136"/>
                    <a:pt x="178" y="13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9168"/>
            <p:cNvSpPr>
              <a:spLocks noEditPoints="1"/>
            </p:cNvSpPr>
            <p:nvPr/>
          </p:nvSpPr>
          <p:spPr bwMode="auto">
            <a:xfrm>
              <a:off x="6988856" y="5010640"/>
              <a:ext cx="7313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0 w 2"/>
                <a:gd name="T15" fmla="*/ 1 h 3"/>
                <a:gd name="T16" fmla="*/ 1 w 2"/>
                <a:gd name="T17" fmla="*/ 1 h 3"/>
                <a:gd name="T18" fmla="*/ 2 w 2"/>
                <a:gd name="T19" fmla="*/ 2 h 3"/>
                <a:gd name="T20" fmla="*/ 1 w 2"/>
                <a:gd name="T21" fmla="*/ 2 h 3"/>
                <a:gd name="T22" fmla="*/ 1 w 2"/>
                <a:gd name="T23" fmla="*/ 1 h 3"/>
                <a:gd name="T24" fmla="*/ 0 w 2"/>
                <a:gd name="T25" fmla="*/ 2 h 3"/>
                <a:gd name="T26" fmla="*/ 1 w 2"/>
                <a:gd name="T27" fmla="*/ 3 h 3"/>
                <a:gd name="T28" fmla="*/ 1 w 2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9169"/>
            <p:cNvSpPr>
              <a:spLocks noEditPoints="1"/>
            </p:cNvSpPr>
            <p:nvPr/>
          </p:nvSpPr>
          <p:spPr bwMode="auto">
            <a:xfrm>
              <a:off x="6996168" y="5010640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1 w 2"/>
                <a:gd name="T11" fmla="*/ 1 h 3"/>
                <a:gd name="T12" fmla="*/ 1 w 2"/>
                <a:gd name="T13" fmla="*/ 3 h 3"/>
                <a:gd name="T14" fmla="*/ 2 w 2"/>
                <a:gd name="T15" fmla="*/ 1 h 3"/>
                <a:gd name="T16" fmla="*/ 1 w 2"/>
                <a:gd name="T17" fmla="*/ 0 h 3"/>
                <a:gd name="T18" fmla="*/ 1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9170"/>
            <p:cNvSpPr>
              <a:spLocks noEditPoints="1"/>
            </p:cNvSpPr>
            <p:nvPr/>
          </p:nvSpPr>
          <p:spPr bwMode="auto">
            <a:xfrm>
              <a:off x="7008966" y="5010640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0 w 2"/>
                <a:gd name="T11" fmla="*/ 1 h 3"/>
                <a:gd name="T12" fmla="*/ 1 w 2"/>
                <a:gd name="T13" fmla="*/ 3 h 3"/>
                <a:gd name="T14" fmla="*/ 1 w 2"/>
                <a:gd name="T15" fmla="*/ 1 h 3"/>
                <a:gd name="T16" fmla="*/ 1 w 2"/>
                <a:gd name="T17" fmla="*/ 0 h 3"/>
                <a:gd name="T18" fmla="*/ 0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171"/>
            <p:cNvSpPr>
              <a:spLocks/>
            </p:cNvSpPr>
            <p:nvPr/>
          </p:nvSpPr>
          <p:spPr bwMode="auto">
            <a:xfrm>
              <a:off x="6988856" y="5105708"/>
              <a:ext cx="7313" cy="1279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1 w 2"/>
                <a:gd name="T5" fmla="*/ 1 h 3"/>
                <a:gd name="T6" fmla="*/ 2 w 2"/>
                <a:gd name="T7" fmla="*/ 2 h 3"/>
                <a:gd name="T8" fmla="*/ 1 w 2"/>
                <a:gd name="T9" fmla="*/ 3 h 3"/>
                <a:gd name="T10" fmla="*/ 0 w 2"/>
                <a:gd name="T11" fmla="*/ 3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2 h 3"/>
                <a:gd name="T18" fmla="*/ 1 w 2"/>
                <a:gd name="T19" fmla="*/ 1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0 h 3"/>
                <a:gd name="T26" fmla="*/ 2 w 2"/>
                <a:gd name="T27" fmla="*/ 0 h 3"/>
                <a:gd name="T28" fmla="*/ 1 w 2"/>
                <a:gd name="T29" fmla="*/ 0 h 3"/>
                <a:gd name="T30" fmla="*/ 0 w 2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172"/>
            <p:cNvSpPr>
              <a:spLocks noEditPoints="1"/>
            </p:cNvSpPr>
            <p:nvPr/>
          </p:nvSpPr>
          <p:spPr bwMode="auto">
            <a:xfrm>
              <a:off x="6996168" y="5105708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1 w 2"/>
                <a:gd name="T11" fmla="*/ 2 h 3"/>
                <a:gd name="T12" fmla="*/ 1 w 2"/>
                <a:gd name="T13" fmla="*/ 3 h 3"/>
                <a:gd name="T14" fmla="*/ 2 w 2"/>
                <a:gd name="T15" fmla="*/ 2 h 3"/>
                <a:gd name="T16" fmla="*/ 1 w 2"/>
                <a:gd name="T17" fmla="*/ 0 h 3"/>
                <a:gd name="T18" fmla="*/ 1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173"/>
            <p:cNvSpPr>
              <a:spLocks noEditPoints="1"/>
            </p:cNvSpPr>
            <p:nvPr/>
          </p:nvSpPr>
          <p:spPr bwMode="auto">
            <a:xfrm>
              <a:off x="7008966" y="5105708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0 w 2"/>
                <a:gd name="T11" fmla="*/ 2 h 3"/>
                <a:gd name="T12" fmla="*/ 1 w 2"/>
                <a:gd name="T13" fmla="*/ 3 h 3"/>
                <a:gd name="T14" fmla="*/ 1 w 2"/>
                <a:gd name="T15" fmla="*/ 2 h 3"/>
                <a:gd name="T16" fmla="*/ 1 w 2"/>
                <a:gd name="T17" fmla="*/ 0 h 3"/>
                <a:gd name="T18" fmla="*/ 0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174"/>
            <p:cNvSpPr>
              <a:spLocks/>
            </p:cNvSpPr>
            <p:nvPr/>
          </p:nvSpPr>
          <p:spPr bwMode="auto">
            <a:xfrm>
              <a:off x="6988856" y="5200776"/>
              <a:ext cx="7313" cy="12798"/>
            </a:xfrm>
            <a:custGeom>
              <a:avLst/>
              <a:gdLst>
                <a:gd name="T0" fmla="*/ 2 w 4"/>
                <a:gd name="T1" fmla="*/ 7 h 7"/>
                <a:gd name="T2" fmla="*/ 2 w 4"/>
                <a:gd name="T3" fmla="*/ 7 h 7"/>
                <a:gd name="T4" fmla="*/ 2 w 4"/>
                <a:gd name="T5" fmla="*/ 7 h 7"/>
                <a:gd name="T6" fmla="*/ 2 w 4"/>
                <a:gd name="T7" fmla="*/ 7 h 7"/>
                <a:gd name="T8" fmla="*/ 0 w 4"/>
                <a:gd name="T9" fmla="*/ 7 h 7"/>
                <a:gd name="T10" fmla="*/ 0 w 4"/>
                <a:gd name="T11" fmla="*/ 5 h 7"/>
                <a:gd name="T12" fmla="*/ 2 w 4"/>
                <a:gd name="T13" fmla="*/ 0 h 7"/>
                <a:gd name="T14" fmla="*/ 2 w 4"/>
                <a:gd name="T15" fmla="*/ 0 h 7"/>
                <a:gd name="T16" fmla="*/ 0 w 4"/>
                <a:gd name="T17" fmla="*/ 5 h 7"/>
                <a:gd name="T18" fmla="*/ 2 w 4"/>
                <a:gd name="T19" fmla="*/ 5 h 7"/>
                <a:gd name="T20" fmla="*/ 2 w 4"/>
                <a:gd name="T21" fmla="*/ 2 h 7"/>
                <a:gd name="T22" fmla="*/ 2 w 4"/>
                <a:gd name="T23" fmla="*/ 2 h 7"/>
                <a:gd name="T24" fmla="*/ 2 w 4"/>
                <a:gd name="T25" fmla="*/ 5 h 7"/>
                <a:gd name="T26" fmla="*/ 4 w 4"/>
                <a:gd name="T27" fmla="*/ 5 h 7"/>
                <a:gd name="T28" fmla="*/ 4 w 4"/>
                <a:gd name="T29" fmla="*/ 7 h 7"/>
                <a:gd name="T30" fmla="*/ 2 w 4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175"/>
            <p:cNvSpPr>
              <a:spLocks noEditPoints="1"/>
            </p:cNvSpPr>
            <p:nvPr/>
          </p:nvSpPr>
          <p:spPr bwMode="auto">
            <a:xfrm>
              <a:off x="6996168" y="5200776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1 w 2"/>
                <a:gd name="T11" fmla="*/ 2 h 3"/>
                <a:gd name="T12" fmla="*/ 1 w 2"/>
                <a:gd name="T13" fmla="*/ 3 h 3"/>
                <a:gd name="T14" fmla="*/ 2 w 2"/>
                <a:gd name="T15" fmla="*/ 2 h 3"/>
                <a:gd name="T16" fmla="*/ 1 w 2"/>
                <a:gd name="T17" fmla="*/ 0 h 3"/>
                <a:gd name="T18" fmla="*/ 1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176"/>
            <p:cNvSpPr>
              <a:spLocks noEditPoints="1"/>
            </p:cNvSpPr>
            <p:nvPr/>
          </p:nvSpPr>
          <p:spPr bwMode="auto">
            <a:xfrm>
              <a:off x="7008966" y="5200776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0 w 2"/>
                <a:gd name="T11" fmla="*/ 2 h 3"/>
                <a:gd name="T12" fmla="*/ 1 w 2"/>
                <a:gd name="T13" fmla="*/ 3 h 3"/>
                <a:gd name="T14" fmla="*/ 1 w 2"/>
                <a:gd name="T15" fmla="*/ 2 h 3"/>
                <a:gd name="T16" fmla="*/ 1 w 2"/>
                <a:gd name="T17" fmla="*/ 0 h 3"/>
                <a:gd name="T18" fmla="*/ 0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177"/>
            <p:cNvSpPr>
              <a:spLocks/>
            </p:cNvSpPr>
            <p:nvPr/>
          </p:nvSpPr>
          <p:spPr bwMode="auto">
            <a:xfrm>
              <a:off x="6988856" y="5295845"/>
              <a:ext cx="7313" cy="12798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3 h 3"/>
                <a:gd name="T6" fmla="*/ 1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0 w 2"/>
                <a:gd name="T13" fmla="*/ 3 h 3"/>
                <a:gd name="T14" fmla="*/ 1 w 2"/>
                <a:gd name="T15" fmla="*/ 3 h 3"/>
                <a:gd name="T16" fmla="*/ 0 w 2"/>
                <a:gd name="T17" fmla="*/ 2 h 3"/>
                <a:gd name="T18" fmla="*/ 0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1 w 2"/>
                <a:gd name="T25" fmla="*/ 1 h 3"/>
                <a:gd name="T26" fmla="*/ 1 w 2"/>
                <a:gd name="T27" fmla="*/ 1 h 3"/>
                <a:gd name="T28" fmla="*/ 0 w 2"/>
                <a:gd name="T29" fmla="*/ 1 h 3"/>
                <a:gd name="T30" fmla="*/ 0 w 2"/>
                <a:gd name="T31" fmla="*/ 1 h 3"/>
                <a:gd name="T32" fmla="*/ 1 w 2"/>
                <a:gd name="T33" fmla="*/ 0 h 3"/>
                <a:gd name="T34" fmla="*/ 1 w 2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178"/>
            <p:cNvSpPr>
              <a:spLocks noEditPoints="1"/>
            </p:cNvSpPr>
            <p:nvPr/>
          </p:nvSpPr>
          <p:spPr bwMode="auto">
            <a:xfrm>
              <a:off x="6996168" y="5295845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1 w 2"/>
                <a:gd name="T11" fmla="*/ 2 h 3"/>
                <a:gd name="T12" fmla="*/ 1 w 2"/>
                <a:gd name="T13" fmla="*/ 3 h 3"/>
                <a:gd name="T14" fmla="*/ 2 w 2"/>
                <a:gd name="T15" fmla="*/ 2 h 3"/>
                <a:gd name="T16" fmla="*/ 1 w 2"/>
                <a:gd name="T17" fmla="*/ 1 h 3"/>
                <a:gd name="T18" fmla="*/ 1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179"/>
            <p:cNvSpPr>
              <a:spLocks noEditPoints="1"/>
            </p:cNvSpPr>
            <p:nvPr/>
          </p:nvSpPr>
          <p:spPr bwMode="auto">
            <a:xfrm>
              <a:off x="7008966" y="5295845"/>
              <a:ext cx="9142" cy="1279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0 w 2"/>
                <a:gd name="T11" fmla="*/ 2 h 3"/>
                <a:gd name="T12" fmla="*/ 1 w 2"/>
                <a:gd name="T13" fmla="*/ 3 h 3"/>
                <a:gd name="T14" fmla="*/ 1 w 2"/>
                <a:gd name="T15" fmla="*/ 2 h 3"/>
                <a:gd name="T16" fmla="*/ 1 w 2"/>
                <a:gd name="T17" fmla="*/ 1 h 3"/>
                <a:gd name="T18" fmla="*/ 0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180"/>
            <p:cNvSpPr>
              <a:spLocks/>
            </p:cNvSpPr>
            <p:nvPr/>
          </p:nvSpPr>
          <p:spPr bwMode="auto">
            <a:xfrm>
              <a:off x="6988856" y="5390913"/>
              <a:ext cx="7313" cy="18282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3 h 4"/>
                <a:gd name="T4" fmla="*/ 2 w 2"/>
                <a:gd name="T5" fmla="*/ 3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3 h 4"/>
                <a:gd name="T12" fmla="*/ 1 w 2"/>
                <a:gd name="T13" fmla="*/ 1 h 4"/>
                <a:gd name="T14" fmla="*/ 1 w 2"/>
                <a:gd name="T15" fmla="*/ 1 h 4"/>
                <a:gd name="T16" fmla="*/ 0 w 2"/>
                <a:gd name="T17" fmla="*/ 1 h 4"/>
                <a:gd name="T18" fmla="*/ 0 w 2"/>
                <a:gd name="T19" fmla="*/ 1 h 4"/>
                <a:gd name="T20" fmla="*/ 1 w 2"/>
                <a:gd name="T21" fmla="*/ 0 h 4"/>
                <a:gd name="T22" fmla="*/ 1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9181"/>
            <p:cNvSpPr>
              <a:spLocks noEditPoints="1"/>
            </p:cNvSpPr>
            <p:nvPr/>
          </p:nvSpPr>
          <p:spPr bwMode="auto">
            <a:xfrm>
              <a:off x="6996168" y="5390913"/>
              <a:ext cx="9142" cy="18282"/>
            </a:xfrm>
            <a:custGeom>
              <a:avLst/>
              <a:gdLst>
                <a:gd name="T0" fmla="*/ 2 w 2"/>
                <a:gd name="T1" fmla="*/ 2 h 4"/>
                <a:gd name="T2" fmla="*/ 1 w 2"/>
                <a:gd name="T3" fmla="*/ 4 h 4"/>
                <a:gd name="T4" fmla="*/ 0 w 2"/>
                <a:gd name="T5" fmla="*/ 2 h 4"/>
                <a:gd name="T6" fmla="*/ 1 w 2"/>
                <a:gd name="T7" fmla="*/ 0 h 4"/>
                <a:gd name="T8" fmla="*/ 2 w 2"/>
                <a:gd name="T9" fmla="*/ 2 h 4"/>
                <a:gd name="T10" fmla="*/ 0 w 2"/>
                <a:gd name="T11" fmla="*/ 2 h 4"/>
                <a:gd name="T12" fmla="*/ 1 w 2"/>
                <a:gd name="T13" fmla="*/ 3 h 4"/>
                <a:gd name="T14" fmla="*/ 2 w 2"/>
                <a:gd name="T15" fmla="*/ 2 h 4"/>
                <a:gd name="T16" fmla="*/ 1 w 2"/>
                <a:gd name="T17" fmla="*/ 1 h 4"/>
                <a:gd name="T18" fmla="*/ 0 w 2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9182"/>
            <p:cNvSpPr>
              <a:spLocks noEditPoints="1"/>
            </p:cNvSpPr>
            <p:nvPr/>
          </p:nvSpPr>
          <p:spPr bwMode="auto">
            <a:xfrm>
              <a:off x="7008966" y="5390913"/>
              <a:ext cx="9142" cy="18282"/>
            </a:xfrm>
            <a:custGeom>
              <a:avLst/>
              <a:gdLst>
                <a:gd name="T0" fmla="*/ 2 w 2"/>
                <a:gd name="T1" fmla="*/ 2 h 4"/>
                <a:gd name="T2" fmla="*/ 1 w 2"/>
                <a:gd name="T3" fmla="*/ 4 h 4"/>
                <a:gd name="T4" fmla="*/ 0 w 2"/>
                <a:gd name="T5" fmla="*/ 2 h 4"/>
                <a:gd name="T6" fmla="*/ 1 w 2"/>
                <a:gd name="T7" fmla="*/ 0 h 4"/>
                <a:gd name="T8" fmla="*/ 2 w 2"/>
                <a:gd name="T9" fmla="*/ 2 h 4"/>
                <a:gd name="T10" fmla="*/ 0 w 2"/>
                <a:gd name="T11" fmla="*/ 2 h 4"/>
                <a:gd name="T12" fmla="*/ 1 w 2"/>
                <a:gd name="T13" fmla="*/ 3 h 4"/>
                <a:gd name="T14" fmla="*/ 1 w 2"/>
                <a:gd name="T15" fmla="*/ 2 h 4"/>
                <a:gd name="T16" fmla="*/ 1 w 2"/>
                <a:gd name="T17" fmla="*/ 1 h 4"/>
                <a:gd name="T18" fmla="*/ 0 w 2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9183"/>
            <p:cNvSpPr>
              <a:spLocks/>
            </p:cNvSpPr>
            <p:nvPr/>
          </p:nvSpPr>
          <p:spPr bwMode="auto">
            <a:xfrm>
              <a:off x="6988856" y="5491466"/>
              <a:ext cx="3656" cy="12798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0 h 7"/>
                <a:gd name="T4" fmla="*/ 0 w 2"/>
                <a:gd name="T5" fmla="*/ 2 h 7"/>
                <a:gd name="T6" fmla="*/ 0 w 2"/>
                <a:gd name="T7" fmla="*/ 0 h 7"/>
                <a:gd name="T8" fmla="*/ 2 w 2"/>
                <a:gd name="T9" fmla="*/ 0 h 7"/>
                <a:gd name="T10" fmla="*/ 2 w 2"/>
                <a:gd name="T11" fmla="*/ 0 h 7"/>
                <a:gd name="T12" fmla="*/ 2 w 2"/>
                <a:gd name="T13" fmla="*/ 7 h 7"/>
                <a:gd name="T14" fmla="*/ 2 w 2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9184"/>
            <p:cNvSpPr>
              <a:spLocks noEditPoints="1"/>
            </p:cNvSpPr>
            <p:nvPr/>
          </p:nvSpPr>
          <p:spPr bwMode="auto">
            <a:xfrm>
              <a:off x="6996168" y="5491466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0 w 2"/>
                <a:gd name="T11" fmla="*/ 1 h 3"/>
                <a:gd name="T12" fmla="*/ 1 w 2"/>
                <a:gd name="T13" fmla="*/ 2 h 3"/>
                <a:gd name="T14" fmla="*/ 1 w 2"/>
                <a:gd name="T15" fmla="*/ 1 h 3"/>
                <a:gd name="T16" fmla="*/ 1 w 2"/>
                <a:gd name="T17" fmla="*/ 0 h 3"/>
                <a:gd name="T18" fmla="*/ 0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lose/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185"/>
            <p:cNvSpPr>
              <a:spLocks noEditPoints="1"/>
            </p:cNvSpPr>
            <p:nvPr/>
          </p:nvSpPr>
          <p:spPr bwMode="auto">
            <a:xfrm>
              <a:off x="7005309" y="5491466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1 w 2"/>
                <a:gd name="T11" fmla="*/ 1 h 3"/>
                <a:gd name="T12" fmla="*/ 1 w 2"/>
                <a:gd name="T13" fmla="*/ 2 h 3"/>
                <a:gd name="T14" fmla="*/ 2 w 2"/>
                <a:gd name="T15" fmla="*/ 1 h 3"/>
                <a:gd name="T16" fmla="*/ 1 w 2"/>
                <a:gd name="T17" fmla="*/ 0 h 3"/>
                <a:gd name="T18" fmla="*/ 1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86"/>
            <p:cNvSpPr>
              <a:spLocks noEditPoints="1"/>
            </p:cNvSpPr>
            <p:nvPr/>
          </p:nvSpPr>
          <p:spPr bwMode="auto">
            <a:xfrm>
              <a:off x="4187996" y="1988563"/>
              <a:ext cx="1168244" cy="649025"/>
            </a:xfrm>
            <a:custGeom>
              <a:avLst/>
              <a:gdLst>
                <a:gd name="T0" fmla="*/ 230 w 270"/>
                <a:gd name="T1" fmla="*/ 86 h 150"/>
                <a:gd name="T2" fmla="*/ 212 w 270"/>
                <a:gd name="T3" fmla="*/ 52 h 150"/>
                <a:gd name="T4" fmla="*/ 169 w 270"/>
                <a:gd name="T5" fmla="*/ 71 h 150"/>
                <a:gd name="T6" fmla="*/ 148 w 270"/>
                <a:gd name="T7" fmla="*/ 53 h 150"/>
                <a:gd name="T8" fmla="*/ 121 w 270"/>
                <a:gd name="T9" fmla="*/ 90 h 150"/>
                <a:gd name="T10" fmla="*/ 109 w 270"/>
                <a:gd name="T11" fmla="*/ 82 h 150"/>
                <a:gd name="T12" fmla="*/ 89 w 270"/>
                <a:gd name="T13" fmla="*/ 74 h 150"/>
                <a:gd name="T14" fmla="*/ 61 w 270"/>
                <a:gd name="T15" fmla="*/ 69 h 150"/>
                <a:gd name="T16" fmla="*/ 20 w 270"/>
                <a:gd name="T17" fmla="*/ 118 h 150"/>
                <a:gd name="T18" fmla="*/ 64 w 270"/>
                <a:gd name="T19" fmla="*/ 58 h 150"/>
                <a:gd name="T20" fmla="*/ 153 w 270"/>
                <a:gd name="T21" fmla="*/ 40 h 150"/>
                <a:gd name="T22" fmla="*/ 226 w 270"/>
                <a:gd name="T23" fmla="*/ 69 h 150"/>
                <a:gd name="T24" fmla="*/ 192 w 270"/>
                <a:gd name="T25" fmla="*/ 49 h 150"/>
                <a:gd name="T26" fmla="*/ 120 w 270"/>
                <a:gd name="T27" fmla="*/ 46 h 150"/>
                <a:gd name="T28" fmla="*/ 22 w 270"/>
                <a:gd name="T29" fmla="*/ 99 h 150"/>
                <a:gd name="T30" fmla="*/ 0 w 270"/>
                <a:gd name="T31" fmla="*/ 147 h 150"/>
                <a:gd name="T32" fmla="*/ 25 w 270"/>
                <a:gd name="T33" fmla="*/ 147 h 150"/>
                <a:gd name="T34" fmla="*/ 42 w 270"/>
                <a:gd name="T35" fmla="*/ 149 h 150"/>
                <a:gd name="T36" fmla="*/ 58 w 270"/>
                <a:gd name="T37" fmla="*/ 149 h 150"/>
                <a:gd name="T38" fmla="*/ 103 w 270"/>
                <a:gd name="T39" fmla="*/ 147 h 150"/>
                <a:gd name="T40" fmla="*/ 121 w 270"/>
                <a:gd name="T41" fmla="*/ 147 h 150"/>
                <a:gd name="T42" fmla="*/ 143 w 270"/>
                <a:gd name="T43" fmla="*/ 147 h 150"/>
                <a:gd name="T44" fmla="*/ 160 w 270"/>
                <a:gd name="T45" fmla="*/ 147 h 150"/>
                <a:gd name="T46" fmla="*/ 176 w 270"/>
                <a:gd name="T47" fmla="*/ 149 h 150"/>
                <a:gd name="T48" fmla="*/ 194 w 270"/>
                <a:gd name="T49" fmla="*/ 149 h 150"/>
                <a:gd name="T50" fmla="*/ 217 w 270"/>
                <a:gd name="T51" fmla="*/ 147 h 150"/>
                <a:gd name="T52" fmla="*/ 233 w 270"/>
                <a:gd name="T53" fmla="*/ 147 h 150"/>
                <a:gd name="T54" fmla="*/ 244 w 270"/>
                <a:gd name="T55" fmla="*/ 129 h 150"/>
                <a:gd name="T56" fmla="*/ 242 w 270"/>
                <a:gd name="T57" fmla="*/ 116 h 150"/>
                <a:gd name="T58" fmla="*/ 224 w 270"/>
                <a:gd name="T59" fmla="*/ 146 h 150"/>
                <a:gd name="T60" fmla="*/ 218 w 270"/>
                <a:gd name="T61" fmla="*/ 84 h 150"/>
                <a:gd name="T62" fmla="*/ 196 w 270"/>
                <a:gd name="T63" fmla="*/ 127 h 150"/>
                <a:gd name="T64" fmla="*/ 158 w 270"/>
                <a:gd name="T65" fmla="*/ 146 h 150"/>
                <a:gd name="T66" fmla="*/ 169 w 270"/>
                <a:gd name="T67" fmla="*/ 71 h 150"/>
                <a:gd name="T68" fmla="*/ 148 w 270"/>
                <a:gd name="T69" fmla="*/ 80 h 150"/>
                <a:gd name="T70" fmla="*/ 150 w 270"/>
                <a:gd name="T71" fmla="*/ 57 h 150"/>
                <a:gd name="T72" fmla="*/ 144 w 270"/>
                <a:gd name="T73" fmla="*/ 64 h 150"/>
                <a:gd name="T74" fmla="*/ 135 w 270"/>
                <a:gd name="T75" fmla="*/ 68 h 150"/>
                <a:gd name="T76" fmla="*/ 109 w 270"/>
                <a:gd name="T77" fmla="*/ 146 h 150"/>
                <a:gd name="T78" fmla="*/ 116 w 270"/>
                <a:gd name="T79" fmla="*/ 82 h 150"/>
                <a:gd name="T80" fmla="*/ 108 w 270"/>
                <a:gd name="T81" fmla="*/ 83 h 150"/>
                <a:gd name="T82" fmla="*/ 104 w 270"/>
                <a:gd name="T83" fmla="*/ 71 h 150"/>
                <a:gd name="T84" fmla="*/ 92 w 270"/>
                <a:gd name="T85" fmla="*/ 85 h 150"/>
                <a:gd name="T86" fmla="*/ 68 w 270"/>
                <a:gd name="T87" fmla="*/ 146 h 150"/>
                <a:gd name="T88" fmla="*/ 63 w 270"/>
                <a:gd name="T89" fmla="*/ 146 h 150"/>
                <a:gd name="T90" fmla="*/ 75 w 270"/>
                <a:gd name="T91" fmla="*/ 74 h 150"/>
                <a:gd name="T92" fmla="*/ 48 w 270"/>
                <a:gd name="T93" fmla="*/ 146 h 150"/>
                <a:gd name="T94" fmla="*/ 25 w 270"/>
                <a:gd name="T95" fmla="*/ 146 h 150"/>
                <a:gd name="T96" fmla="*/ 35 w 270"/>
                <a:gd name="T97" fmla="*/ 98 h 150"/>
                <a:gd name="T98" fmla="*/ 14 w 270"/>
                <a:gd name="T99" fmla="*/ 114 h 150"/>
                <a:gd name="T100" fmla="*/ 10 w 270"/>
                <a:gd name="T101" fmla="*/ 146 h 150"/>
                <a:gd name="T102" fmla="*/ 60 w 270"/>
                <a:gd name="T103" fmla="*/ 70 h 150"/>
                <a:gd name="T104" fmla="*/ 65 w 270"/>
                <a:gd name="T105" fmla="*/ 80 h 150"/>
                <a:gd name="T106" fmla="*/ 77 w 270"/>
                <a:gd name="T107" fmla="*/ 77 h 150"/>
                <a:gd name="T108" fmla="*/ 121 w 270"/>
                <a:gd name="T109" fmla="*/ 91 h 150"/>
                <a:gd name="T110" fmla="*/ 157 w 270"/>
                <a:gd name="T111" fmla="*/ 73 h 150"/>
                <a:gd name="T112" fmla="*/ 162 w 270"/>
                <a:gd name="T113" fmla="*/ 76 h 150"/>
                <a:gd name="T114" fmla="*/ 179 w 270"/>
                <a:gd name="T115" fmla="*/ 90 h 150"/>
                <a:gd name="T116" fmla="*/ 173 w 270"/>
                <a:gd name="T117" fmla="*/ 146 h 150"/>
                <a:gd name="T118" fmla="*/ 208 w 270"/>
                <a:gd name="T119" fmla="*/ 39 h 150"/>
                <a:gd name="T120" fmla="*/ 187 w 270"/>
                <a:gd name="T121" fmla="*/ 146 h 150"/>
                <a:gd name="T122" fmla="*/ 214 w 270"/>
                <a:gd name="T123" fmla="*/ 146 h 150"/>
                <a:gd name="T124" fmla="*/ 236 w 270"/>
                <a:gd name="T125" fmla="*/ 1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0" h="150">
                  <a:moveTo>
                    <a:pt x="269" y="146"/>
                  </a:moveTo>
                  <a:cubicBezTo>
                    <a:pt x="262" y="146"/>
                    <a:pt x="255" y="146"/>
                    <a:pt x="248" y="146"/>
                  </a:cubicBezTo>
                  <a:cubicBezTo>
                    <a:pt x="246" y="136"/>
                    <a:pt x="245" y="126"/>
                    <a:pt x="243" y="116"/>
                  </a:cubicBezTo>
                  <a:cubicBezTo>
                    <a:pt x="242" y="114"/>
                    <a:pt x="242" y="113"/>
                    <a:pt x="242" y="111"/>
                  </a:cubicBezTo>
                  <a:cubicBezTo>
                    <a:pt x="242" y="111"/>
                    <a:pt x="242" y="111"/>
                    <a:pt x="241" y="111"/>
                  </a:cubicBezTo>
                  <a:cubicBezTo>
                    <a:pt x="240" y="113"/>
                    <a:pt x="238" y="115"/>
                    <a:pt x="236" y="117"/>
                  </a:cubicBezTo>
                  <a:cubicBezTo>
                    <a:pt x="236" y="117"/>
                    <a:pt x="236" y="117"/>
                    <a:pt x="236" y="117"/>
                  </a:cubicBezTo>
                  <a:cubicBezTo>
                    <a:pt x="236" y="115"/>
                    <a:pt x="235" y="114"/>
                    <a:pt x="235" y="112"/>
                  </a:cubicBezTo>
                  <a:cubicBezTo>
                    <a:pt x="235" y="112"/>
                    <a:pt x="235" y="112"/>
                    <a:pt x="235" y="112"/>
                  </a:cubicBezTo>
                  <a:cubicBezTo>
                    <a:pt x="235" y="111"/>
                    <a:pt x="235" y="111"/>
                    <a:pt x="235" y="111"/>
                  </a:cubicBezTo>
                  <a:cubicBezTo>
                    <a:pt x="233" y="104"/>
                    <a:pt x="232" y="97"/>
                    <a:pt x="231" y="90"/>
                  </a:cubicBezTo>
                  <a:cubicBezTo>
                    <a:pt x="231" y="89"/>
                    <a:pt x="230" y="89"/>
                    <a:pt x="230" y="89"/>
                  </a:cubicBezTo>
                  <a:cubicBezTo>
                    <a:pt x="231" y="89"/>
                    <a:pt x="231" y="88"/>
                    <a:pt x="231" y="88"/>
                  </a:cubicBezTo>
                  <a:cubicBezTo>
                    <a:pt x="231" y="88"/>
                    <a:pt x="230" y="88"/>
                    <a:pt x="230" y="88"/>
                  </a:cubicBezTo>
                  <a:cubicBezTo>
                    <a:pt x="230" y="87"/>
                    <a:pt x="230" y="86"/>
                    <a:pt x="230" y="86"/>
                  </a:cubicBezTo>
                  <a:cubicBezTo>
                    <a:pt x="230" y="85"/>
                    <a:pt x="230" y="85"/>
                    <a:pt x="229" y="85"/>
                  </a:cubicBezTo>
                  <a:cubicBezTo>
                    <a:pt x="226" y="86"/>
                    <a:pt x="223" y="87"/>
                    <a:pt x="221" y="88"/>
                  </a:cubicBezTo>
                  <a:cubicBezTo>
                    <a:pt x="221" y="88"/>
                    <a:pt x="221" y="88"/>
                    <a:pt x="221" y="88"/>
                  </a:cubicBezTo>
                  <a:cubicBezTo>
                    <a:pt x="221" y="87"/>
                    <a:pt x="220" y="87"/>
                    <a:pt x="220" y="87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20" y="88"/>
                    <a:pt x="219" y="88"/>
                    <a:pt x="219" y="88"/>
                  </a:cubicBezTo>
                  <a:cubicBezTo>
                    <a:pt x="219" y="86"/>
                    <a:pt x="219" y="84"/>
                    <a:pt x="218" y="83"/>
                  </a:cubicBezTo>
                  <a:cubicBezTo>
                    <a:pt x="218" y="83"/>
                    <a:pt x="218" y="82"/>
                    <a:pt x="218" y="82"/>
                  </a:cubicBezTo>
                  <a:cubicBezTo>
                    <a:pt x="218" y="82"/>
                    <a:pt x="218" y="82"/>
                    <a:pt x="218" y="82"/>
                  </a:cubicBezTo>
                  <a:cubicBezTo>
                    <a:pt x="218" y="79"/>
                    <a:pt x="217" y="77"/>
                    <a:pt x="216" y="74"/>
                  </a:cubicBezTo>
                  <a:cubicBezTo>
                    <a:pt x="216" y="74"/>
                    <a:pt x="216" y="74"/>
                    <a:pt x="216" y="74"/>
                  </a:cubicBezTo>
                  <a:cubicBezTo>
                    <a:pt x="217" y="73"/>
                    <a:pt x="216" y="73"/>
                    <a:pt x="216" y="73"/>
                  </a:cubicBezTo>
                  <a:cubicBezTo>
                    <a:pt x="215" y="67"/>
                    <a:pt x="213" y="60"/>
                    <a:pt x="212" y="54"/>
                  </a:cubicBezTo>
                  <a:cubicBezTo>
                    <a:pt x="212" y="53"/>
                    <a:pt x="212" y="53"/>
                    <a:pt x="212" y="52"/>
                  </a:cubicBezTo>
                  <a:cubicBezTo>
                    <a:pt x="213" y="52"/>
                    <a:pt x="212" y="52"/>
                    <a:pt x="212" y="52"/>
                  </a:cubicBezTo>
                  <a:cubicBezTo>
                    <a:pt x="212" y="52"/>
                    <a:pt x="212" y="52"/>
                    <a:pt x="212" y="52"/>
                  </a:cubicBezTo>
                  <a:cubicBezTo>
                    <a:pt x="211" y="49"/>
                    <a:pt x="210" y="46"/>
                    <a:pt x="210" y="42"/>
                  </a:cubicBezTo>
                  <a:cubicBezTo>
                    <a:pt x="209" y="40"/>
                    <a:pt x="209" y="38"/>
                    <a:pt x="208" y="36"/>
                  </a:cubicBezTo>
                  <a:cubicBezTo>
                    <a:pt x="208" y="35"/>
                    <a:pt x="208" y="35"/>
                    <a:pt x="207" y="36"/>
                  </a:cubicBezTo>
                  <a:cubicBezTo>
                    <a:pt x="204" y="49"/>
                    <a:pt x="201" y="62"/>
                    <a:pt x="198" y="75"/>
                  </a:cubicBezTo>
                  <a:cubicBezTo>
                    <a:pt x="197" y="77"/>
                    <a:pt x="197" y="79"/>
                    <a:pt x="196" y="80"/>
                  </a:cubicBezTo>
                  <a:cubicBezTo>
                    <a:pt x="193" y="78"/>
                    <a:pt x="190" y="75"/>
                    <a:pt x="187" y="73"/>
                  </a:cubicBezTo>
                  <a:cubicBezTo>
                    <a:pt x="187" y="73"/>
                    <a:pt x="187" y="73"/>
                    <a:pt x="187" y="73"/>
                  </a:cubicBezTo>
                  <a:cubicBezTo>
                    <a:pt x="183" y="79"/>
                    <a:pt x="180" y="86"/>
                    <a:pt x="177" y="92"/>
                  </a:cubicBezTo>
                  <a:cubicBezTo>
                    <a:pt x="175" y="88"/>
                    <a:pt x="174" y="84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73" y="80"/>
                    <a:pt x="173" y="80"/>
                    <a:pt x="172" y="80"/>
                  </a:cubicBezTo>
                  <a:cubicBezTo>
                    <a:pt x="171" y="77"/>
                    <a:pt x="170" y="74"/>
                    <a:pt x="169" y="71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71"/>
                    <a:pt x="169" y="71"/>
                    <a:pt x="169" y="71"/>
                  </a:cubicBezTo>
                  <a:cubicBezTo>
                    <a:pt x="169" y="70"/>
                    <a:pt x="168" y="69"/>
                    <a:pt x="168" y="68"/>
                  </a:cubicBezTo>
                  <a:cubicBezTo>
                    <a:pt x="168" y="67"/>
                    <a:pt x="168" y="67"/>
                    <a:pt x="167" y="67"/>
                  </a:cubicBezTo>
                  <a:cubicBezTo>
                    <a:pt x="165" y="71"/>
                    <a:pt x="163" y="74"/>
                    <a:pt x="161" y="77"/>
                  </a:cubicBezTo>
                  <a:cubicBezTo>
                    <a:pt x="159" y="74"/>
                    <a:pt x="158" y="72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6"/>
                    <a:pt x="154" y="65"/>
                    <a:pt x="153" y="63"/>
                  </a:cubicBezTo>
                  <a:cubicBezTo>
                    <a:pt x="153" y="63"/>
                    <a:pt x="153" y="63"/>
                    <a:pt x="153" y="63"/>
                  </a:cubicBezTo>
                  <a:cubicBezTo>
                    <a:pt x="153" y="63"/>
                    <a:pt x="153" y="63"/>
                    <a:pt x="153" y="63"/>
                  </a:cubicBezTo>
                  <a:cubicBezTo>
                    <a:pt x="152" y="61"/>
                    <a:pt x="151" y="59"/>
                    <a:pt x="150" y="57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1" y="56"/>
                    <a:pt x="150" y="56"/>
                    <a:pt x="150" y="56"/>
                  </a:cubicBezTo>
                  <a:cubicBezTo>
                    <a:pt x="149" y="56"/>
                    <a:pt x="149" y="55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9" y="54"/>
                    <a:pt x="149" y="53"/>
                    <a:pt x="148" y="53"/>
                  </a:cubicBezTo>
                  <a:cubicBezTo>
                    <a:pt x="148" y="53"/>
                    <a:pt x="148" y="53"/>
                    <a:pt x="148" y="52"/>
                  </a:cubicBezTo>
                  <a:cubicBezTo>
                    <a:pt x="148" y="52"/>
                    <a:pt x="147" y="52"/>
                    <a:pt x="147" y="52"/>
                  </a:cubicBezTo>
                  <a:cubicBezTo>
                    <a:pt x="144" y="59"/>
                    <a:pt x="142" y="66"/>
                    <a:pt x="139" y="74"/>
                  </a:cubicBezTo>
                  <a:cubicBezTo>
                    <a:pt x="138" y="72"/>
                    <a:pt x="137" y="70"/>
                    <a:pt x="135" y="68"/>
                  </a:cubicBezTo>
                  <a:cubicBezTo>
                    <a:pt x="135" y="68"/>
                    <a:pt x="135" y="68"/>
                    <a:pt x="135" y="67"/>
                  </a:cubicBezTo>
                  <a:cubicBezTo>
                    <a:pt x="135" y="66"/>
                    <a:pt x="134" y="65"/>
                    <a:pt x="134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4" y="64"/>
                    <a:pt x="134" y="64"/>
                    <a:pt x="133" y="64"/>
                  </a:cubicBezTo>
                  <a:cubicBezTo>
                    <a:pt x="133" y="63"/>
                    <a:pt x="132" y="61"/>
                    <a:pt x="131" y="60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28" y="70"/>
                    <a:pt x="125" y="79"/>
                    <a:pt x="123" y="88"/>
                  </a:cubicBezTo>
                  <a:cubicBezTo>
                    <a:pt x="122" y="89"/>
                    <a:pt x="122" y="90"/>
                    <a:pt x="122" y="91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2" y="90"/>
                    <a:pt x="122" y="90"/>
                    <a:pt x="122" y="90"/>
                  </a:cubicBezTo>
                  <a:cubicBezTo>
                    <a:pt x="122" y="89"/>
                    <a:pt x="121" y="89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0" y="87"/>
                    <a:pt x="118" y="85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7" y="81"/>
                    <a:pt x="116" y="81"/>
                    <a:pt x="116" y="81"/>
                  </a:cubicBezTo>
                  <a:cubicBezTo>
                    <a:pt x="116" y="81"/>
                    <a:pt x="116" y="81"/>
                    <a:pt x="116" y="81"/>
                  </a:cubicBezTo>
                  <a:cubicBezTo>
                    <a:pt x="115" y="82"/>
                    <a:pt x="114" y="83"/>
                    <a:pt x="113" y="85"/>
                  </a:cubicBezTo>
                  <a:cubicBezTo>
                    <a:pt x="113" y="85"/>
                    <a:pt x="113" y="85"/>
                    <a:pt x="113" y="85"/>
                  </a:cubicBezTo>
                  <a:cubicBezTo>
                    <a:pt x="113" y="85"/>
                    <a:pt x="113" y="85"/>
                    <a:pt x="113" y="85"/>
                  </a:cubicBezTo>
                  <a:cubicBezTo>
                    <a:pt x="112" y="86"/>
                    <a:pt x="112" y="87"/>
                    <a:pt x="111" y="88"/>
                  </a:cubicBezTo>
                  <a:cubicBezTo>
                    <a:pt x="111" y="88"/>
                    <a:pt x="111" y="87"/>
                    <a:pt x="110" y="87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6"/>
                    <a:pt x="110" y="86"/>
                    <a:pt x="110" y="86"/>
                  </a:cubicBezTo>
                  <a:cubicBezTo>
                    <a:pt x="110" y="85"/>
                    <a:pt x="109" y="84"/>
                    <a:pt x="109" y="83"/>
                  </a:cubicBezTo>
                  <a:cubicBezTo>
                    <a:pt x="109" y="83"/>
                    <a:pt x="109" y="82"/>
                    <a:pt x="109" y="82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8" y="80"/>
                    <a:pt x="107" y="77"/>
                    <a:pt x="106" y="75"/>
                  </a:cubicBezTo>
                  <a:cubicBezTo>
                    <a:pt x="106" y="75"/>
                    <a:pt x="106" y="74"/>
                    <a:pt x="106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5" y="71"/>
                    <a:pt x="104" y="70"/>
                  </a:cubicBezTo>
                  <a:cubicBezTo>
                    <a:pt x="104" y="70"/>
                    <a:pt x="104" y="69"/>
                    <a:pt x="103" y="70"/>
                  </a:cubicBezTo>
                  <a:cubicBezTo>
                    <a:pt x="100" y="76"/>
                    <a:pt x="98" y="82"/>
                    <a:pt x="95" y="88"/>
                  </a:cubicBezTo>
                  <a:cubicBezTo>
                    <a:pt x="94" y="88"/>
                    <a:pt x="94" y="87"/>
                    <a:pt x="94" y="87"/>
                  </a:cubicBezTo>
                  <a:cubicBezTo>
                    <a:pt x="94" y="87"/>
                    <a:pt x="94" y="86"/>
                    <a:pt x="94" y="86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93" y="85"/>
                    <a:pt x="93" y="84"/>
                    <a:pt x="92" y="83"/>
                  </a:cubicBezTo>
                  <a:cubicBezTo>
                    <a:pt x="92" y="83"/>
                    <a:pt x="92" y="83"/>
                    <a:pt x="92" y="82"/>
                  </a:cubicBezTo>
                  <a:cubicBezTo>
                    <a:pt x="93" y="82"/>
                    <a:pt x="92" y="82"/>
                    <a:pt x="92" y="82"/>
                  </a:cubicBezTo>
                  <a:cubicBezTo>
                    <a:pt x="91" y="79"/>
                    <a:pt x="90" y="77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3"/>
                    <a:pt x="89" y="73"/>
                    <a:pt x="88" y="73"/>
                  </a:cubicBezTo>
                  <a:cubicBezTo>
                    <a:pt x="88" y="72"/>
                    <a:pt x="87" y="71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5" y="64"/>
                    <a:pt x="83" y="61"/>
                    <a:pt x="82" y="57"/>
                  </a:cubicBezTo>
                  <a:cubicBezTo>
                    <a:pt x="81" y="56"/>
                    <a:pt x="81" y="54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79" y="52"/>
                    <a:pt x="79" y="52"/>
                  </a:cubicBezTo>
                  <a:cubicBezTo>
                    <a:pt x="76" y="61"/>
                    <a:pt x="72" y="71"/>
                    <a:pt x="69" y="80"/>
                  </a:cubicBezTo>
                  <a:cubicBezTo>
                    <a:pt x="68" y="81"/>
                    <a:pt x="68" y="82"/>
                    <a:pt x="68" y="83"/>
                  </a:cubicBezTo>
                  <a:cubicBezTo>
                    <a:pt x="65" y="79"/>
                    <a:pt x="63" y="74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0" y="69"/>
                    <a:pt x="60" y="68"/>
                    <a:pt x="60" y="67"/>
                  </a:cubicBezTo>
                  <a:cubicBezTo>
                    <a:pt x="60" y="67"/>
                    <a:pt x="59" y="67"/>
                    <a:pt x="59" y="67"/>
                  </a:cubicBezTo>
                  <a:cubicBezTo>
                    <a:pt x="54" y="78"/>
                    <a:pt x="49" y="8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3" y="100"/>
                    <a:pt x="43" y="101"/>
                    <a:pt x="43" y="101"/>
                  </a:cubicBezTo>
                  <a:cubicBezTo>
                    <a:pt x="43" y="102"/>
                    <a:pt x="42" y="103"/>
                    <a:pt x="42" y="104"/>
                  </a:cubicBezTo>
                  <a:cubicBezTo>
                    <a:pt x="41" y="103"/>
                    <a:pt x="40" y="102"/>
                    <a:pt x="39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39" y="101"/>
                    <a:pt x="39" y="101"/>
                  </a:cubicBezTo>
                  <a:cubicBezTo>
                    <a:pt x="38" y="100"/>
                    <a:pt x="38" y="100"/>
                    <a:pt x="37" y="100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8" y="99"/>
                    <a:pt x="37" y="99"/>
                    <a:pt x="37" y="99"/>
                  </a:cubicBezTo>
                  <a:cubicBezTo>
                    <a:pt x="35" y="97"/>
                    <a:pt x="32" y="95"/>
                    <a:pt x="30" y="93"/>
                  </a:cubicBezTo>
                  <a:cubicBezTo>
                    <a:pt x="30" y="92"/>
                    <a:pt x="30" y="93"/>
                    <a:pt x="29" y="93"/>
                  </a:cubicBezTo>
                  <a:cubicBezTo>
                    <a:pt x="26" y="101"/>
                    <a:pt x="23" y="110"/>
                    <a:pt x="20" y="118"/>
                  </a:cubicBezTo>
                  <a:cubicBezTo>
                    <a:pt x="18" y="117"/>
                    <a:pt x="16" y="115"/>
                    <a:pt x="14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0" y="123"/>
                    <a:pt x="6" y="132"/>
                    <a:pt x="2" y="141"/>
                  </a:cubicBezTo>
                  <a:cubicBezTo>
                    <a:pt x="5" y="129"/>
                    <a:pt x="9" y="116"/>
                    <a:pt x="12" y="104"/>
                  </a:cubicBezTo>
                  <a:cubicBezTo>
                    <a:pt x="13" y="102"/>
                    <a:pt x="13" y="100"/>
                    <a:pt x="14" y="99"/>
                  </a:cubicBezTo>
                  <a:cubicBezTo>
                    <a:pt x="16" y="100"/>
                    <a:pt x="18" y="102"/>
                    <a:pt x="21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5" y="94"/>
                    <a:pt x="30" y="85"/>
                    <a:pt x="34" y="75"/>
                  </a:cubicBezTo>
                  <a:cubicBezTo>
                    <a:pt x="35" y="74"/>
                    <a:pt x="35" y="73"/>
                    <a:pt x="36" y="72"/>
                  </a:cubicBezTo>
                  <a:cubicBezTo>
                    <a:pt x="37" y="75"/>
                    <a:pt x="39" y="78"/>
                    <a:pt x="41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6" y="73"/>
                    <a:pt x="50" y="64"/>
                    <a:pt x="55" y="56"/>
                  </a:cubicBezTo>
                  <a:cubicBezTo>
                    <a:pt x="55" y="55"/>
                    <a:pt x="56" y="54"/>
                    <a:pt x="56" y="53"/>
                  </a:cubicBezTo>
                  <a:cubicBezTo>
                    <a:pt x="59" y="55"/>
                    <a:pt x="61" y="57"/>
                    <a:pt x="63" y="59"/>
                  </a:cubicBezTo>
                  <a:cubicBezTo>
                    <a:pt x="63" y="59"/>
                    <a:pt x="64" y="59"/>
                    <a:pt x="64" y="58"/>
                  </a:cubicBezTo>
                  <a:cubicBezTo>
                    <a:pt x="69" y="51"/>
                    <a:pt x="74" y="44"/>
                    <a:pt x="79" y="37"/>
                  </a:cubicBezTo>
                  <a:cubicBezTo>
                    <a:pt x="80" y="36"/>
                    <a:pt x="80" y="35"/>
                    <a:pt x="81" y="34"/>
                  </a:cubicBezTo>
                  <a:cubicBezTo>
                    <a:pt x="84" y="40"/>
                    <a:pt x="88" y="46"/>
                    <a:pt x="91" y="52"/>
                  </a:cubicBezTo>
                  <a:cubicBezTo>
                    <a:pt x="92" y="53"/>
                    <a:pt x="92" y="52"/>
                    <a:pt x="92" y="52"/>
                  </a:cubicBezTo>
                  <a:cubicBezTo>
                    <a:pt x="96" y="47"/>
                    <a:pt x="100" y="42"/>
                    <a:pt x="104" y="36"/>
                  </a:cubicBezTo>
                  <a:cubicBezTo>
                    <a:pt x="107" y="42"/>
                    <a:pt x="110" y="47"/>
                    <a:pt x="113" y="52"/>
                  </a:cubicBezTo>
                  <a:cubicBezTo>
                    <a:pt x="113" y="52"/>
                    <a:pt x="113" y="52"/>
                    <a:pt x="114" y="52"/>
                  </a:cubicBezTo>
                  <a:cubicBezTo>
                    <a:pt x="116" y="50"/>
                    <a:pt x="118" y="48"/>
                    <a:pt x="120" y="46"/>
                  </a:cubicBezTo>
                  <a:cubicBezTo>
                    <a:pt x="120" y="48"/>
                    <a:pt x="121" y="50"/>
                    <a:pt x="121" y="52"/>
                  </a:cubicBezTo>
                  <a:cubicBezTo>
                    <a:pt x="122" y="53"/>
                    <a:pt x="122" y="53"/>
                    <a:pt x="122" y="52"/>
                  </a:cubicBezTo>
                  <a:cubicBezTo>
                    <a:pt x="125" y="45"/>
                    <a:pt x="128" y="37"/>
                    <a:pt x="130" y="30"/>
                  </a:cubicBezTo>
                  <a:cubicBezTo>
                    <a:pt x="132" y="35"/>
                    <a:pt x="134" y="40"/>
                    <a:pt x="136" y="46"/>
                  </a:cubicBezTo>
                  <a:cubicBezTo>
                    <a:pt x="136" y="46"/>
                    <a:pt x="137" y="46"/>
                    <a:pt x="137" y="46"/>
                  </a:cubicBezTo>
                  <a:cubicBezTo>
                    <a:pt x="139" y="37"/>
                    <a:pt x="141" y="29"/>
                    <a:pt x="144" y="20"/>
                  </a:cubicBezTo>
                  <a:cubicBezTo>
                    <a:pt x="147" y="27"/>
                    <a:pt x="150" y="33"/>
                    <a:pt x="153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7" y="38"/>
                    <a:pt x="161" y="36"/>
                    <a:pt x="164" y="34"/>
                  </a:cubicBezTo>
                  <a:cubicBezTo>
                    <a:pt x="168" y="42"/>
                    <a:pt x="172" y="50"/>
                    <a:pt x="175" y="58"/>
                  </a:cubicBezTo>
                  <a:cubicBezTo>
                    <a:pt x="175" y="59"/>
                    <a:pt x="176" y="59"/>
                    <a:pt x="176" y="58"/>
                  </a:cubicBezTo>
                  <a:cubicBezTo>
                    <a:pt x="178" y="53"/>
                    <a:pt x="181" y="48"/>
                    <a:pt x="184" y="43"/>
                  </a:cubicBezTo>
                  <a:cubicBezTo>
                    <a:pt x="186" y="46"/>
                    <a:pt x="188" y="50"/>
                    <a:pt x="191" y="53"/>
                  </a:cubicBezTo>
                  <a:cubicBezTo>
                    <a:pt x="191" y="53"/>
                    <a:pt x="191" y="53"/>
                    <a:pt x="191" y="53"/>
                  </a:cubicBezTo>
                  <a:cubicBezTo>
                    <a:pt x="195" y="43"/>
                    <a:pt x="198" y="33"/>
                    <a:pt x="201" y="24"/>
                  </a:cubicBezTo>
                  <a:cubicBezTo>
                    <a:pt x="201" y="22"/>
                    <a:pt x="202" y="21"/>
                    <a:pt x="202" y="20"/>
                  </a:cubicBezTo>
                  <a:cubicBezTo>
                    <a:pt x="204" y="22"/>
                    <a:pt x="206" y="25"/>
                    <a:pt x="208" y="27"/>
                  </a:cubicBezTo>
                  <a:cubicBezTo>
                    <a:pt x="208" y="27"/>
                    <a:pt x="209" y="27"/>
                    <a:pt x="209" y="27"/>
                  </a:cubicBezTo>
                  <a:cubicBezTo>
                    <a:pt x="211" y="22"/>
                    <a:pt x="214" y="17"/>
                    <a:pt x="217" y="12"/>
                  </a:cubicBezTo>
                  <a:cubicBezTo>
                    <a:pt x="218" y="18"/>
                    <a:pt x="219" y="25"/>
                    <a:pt x="220" y="31"/>
                  </a:cubicBezTo>
                  <a:cubicBezTo>
                    <a:pt x="222" y="41"/>
                    <a:pt x="223" y="51"/>
                    <a:pt x="225" y="62"/>
                  </a:cubicBezTo>
                  <a:cubicBezTo>
                    <a:pt x="226" y="64"/>
                    <a:pt x="226" y="66"/>
                    <a:pt x="226" y="69"/>
                  </a:cubicBezTo>
                  <a:cubicBezTo>
                    <a:pt x="226" y="69"/>
                    <a:pt x="227" y="69"/>
                    <a:pt x="227" y="69"/>
                  </a:cubicBezTo>
                  <a:cubicBezTo>
                    <a:pt x="230" y="64"/>
                    <a:pt x="233" y="58"/>
                    <a:pt x="236" y="53"/>
                  </a:cubicBezTo>
                  <a:cubicBezTo>
                    <a:pt x="238" y="62"/>
                    <a:pt x="241" y="71"/>
                    <a:pt x="243" y="80"/>
                  </a:cubicBezTo>
                  <a:cubicBezTo>
                    <a:pt x="243" y="80"/>
                    <a:pt x="244" y="80"/>
                    <a:pt x="244" y="80"/>
                  </a:cubicBezTo>
                  <a:cubicBezTo>
                    <a:pt x="241" y="71"/>
                    <a:pt x="239" y="61"/>
                    <a:pt x="236" y="52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3" y="57"/>
                    <a:pt x="230" y="62"/>
                    <a:pt x="227" y="68"/>
                  </a:cubicBezTo>
                  <a:cubicBezTo>
                    <a:pt x="226" y="61"/>
                    <a:pt x="225" y="55"/>
                    <a:pt x="224" y="49"/>
                  </a:cubicBezTo>
                  <a:cubicBezTo>
                    <a:pt x="222" y="39"/>
                    <a:pt x="220" y="29"/>
                    <a:pt x="218" y="18"/>
                  </a:cubicBezTo>
                  <a:cubicBezTo>
                    <a:pt x="218" y="16"/>
                    <a:pt x="217" y="14"/>
                    <a:pt x="217" y="11"/>
                  </a:cubicBezTo>
                  <a:cubicBezTo>
                    <a:pt x="217" y="11"/>
                    <a:pt x="217" y="11"/>
                    <a:pt x="216" y="11"/>
                  </a:cubicBezTo>
                  <a:cubicBezTo>
                    <a:pt x="214" y="16"/>
                    <a:pt x="211" y="21"/>
                    <a:pt x="208" y="26"/>
                  </a:cubicBezTo>
                  <a:cubicBezTo>
                    <a:pt x="206" y="24"/>
                    <a:pt x="204" y="22"/>
                    <a:pt x="202" y="19"/>
                  </a:cubicBezTo>
                  <a:cubicBezTo>
                    <a:pt x="202" y="19"/>
                    <a:pt x="201" y="19"/>
                    <a:pt x="201" y="19"/>
                  </a:cubicBezTo>
                  <a:cubicBezTo>
                    <a:pt x="198" y="29"/>
                    <a:pt x="195" y="39"/>
                    <a:pt x="192" y="49"/>
                  </a:cubicBezTo>
                  <a:cubicBezTo>
                    <a:pt x="192" y="50"/>
                    <a:pt x="191" y="51"/>
                    <a:pt x="191" y="52"/>
                  </a:cubicBezTo>
                  <a:cubicBezTo>
                    <a:pt x="189" y="49"/>
                    <a:pt x="186" y="46"/>
                    <a:pt x="184" y="42"/>
                  </a:cubicBezTo>
                  <a:cubicBezTo>
                    <a:pt x="184" y="42"/>
                    <a:pt x="183" y="42"/>
                    <a:pt x="183" y="42"/>
                  </a:cubicBezTo>
                  <a:cubicBezTo>
                    <a:pt x="181" y="47"/>
                    <a:pt x="178" y="52"/>
                    <a:pt x="175" y="58"/>
                  </a:cubicBezTo>
                  <a:cubicBezTo>
                    <a:pt x="172" y="50"/>
                    <a:pt x="168" y="42"/>
                    <a:pt x="165" y="34"/>
                  </a:cubicBezTo>
                  <a:cubicBezTo>
                    <a:pt x="165" y="34"/>
                    <a:pt x="165" y="34"/>
                    <a:pt x="164" y="34"/>
                  </a:cubicBezTo>
                  <a:cubicBezTo>
                    <a:pt x="161" y="35"/>
                    <a:pt x="157" y="37"/>
                    <a:pt x="154" y="39"/>
                  </a:cubicBezTo>
                  <a:cubicBezTo>
                    <a:pt x="150" y="32"/>
                    <a:pt x="147" y="26"/>
                    <a:pt x="144" y="19"/>
                  </a:cubicBezTo>
                  <a:cubicBezTo>
                    <a:pt x="144" y="19"/>
                    <a:pt x="143" y="19"/>
                    <a:pt x="143" y="19"/>
                  </a:cubicBezTo>
                  <a:cubicBezTo>
                    <a:pt x="141" y="28"/>
                    <a:pt x="139" y="36"/>
                    <a:pt x="137" y="45"/>
                  </a:cubicBezTo>
                  <a:cubicBezTo>
                    <a:pt x="135" y="39"/>
                    <a:pt x="133" y="34"/>
                    <a:pt x="131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27" y="36"/>
                    <a:pt x="125" y="44"/>
                    <a:pt x="122" y="51"/>
                  </a:cubicBezTo>
                  <a:cubicBezTo>
                    <a:pt x="121" y="49"/>
                    <a:pt x="121" y="48"/>
                    <a:pt x="120" y="46"/>
                  </a:cubicBezTo>
                  <a:cubicBezTo>
                    <a:pt x="120" y="46"/>
                    <a:pt x="120" y="45"/>
                    <a:pt x="120" y="46"/>
                  </a:cubicBezTo>
                  <a:cubicBezTo>
                    <a:pt x="117" y="48"/>
                    <a:pt x="115" y="50"/>
                    <a:pt x="113" y="52"/>
                  </a:cubicBezTo>
                  <a:cubicBezTo>
                    <a:pt x="110" y="46"/>
                    <a:pt x="107" y="41"/>
                    <a:pt x="105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0" y="41"/>
                    <a:pt x="96" y="46"/>
                    <a:pt x="92" y="52"/>
                  </a:cubicBezTo>
                  <a:cubicBezTo>
                    <a:pt x="88" y="45"/>
                    <a:pt x="85" y="39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75" y="40"/>
                    <a:pt x="70" y="48"/>
                    <a:pt x="65" y="55"/>
                  </a:cubicBezTo>
                  <a:cubicBezTo>
                    <a:pt x="65" y="56"/>
                    <a:pt x="64" y="57"/>
                    <a:pt x="63" y="58"/>
                  </a:cubicBezTo>
                  <a:cubicBezTo>
                    <a:pt x="61" y="56"/>
                    <a:pt x="59" y="54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1" y="60"/>
                    <a:pt x="47" y="69"/>
                    <a:pt x="42" y="77"/>
                  </a:cubicBezTo>
                  <a:cubicBezTo>
                    <a:pt x="42" y="78"/>
                    <a:pt x="41" y="79"/>
                    <a:pt x="41" y="80"/>
                  </a:cubicBezTo>
                  <a:cubicBezTo>
                    <a:pt x="39" y="77"/>
                    <a:pt x="38" y="74"/>
                    <a:pt x="36" y="71"/>
                  </a:cubicBezTo>
                  <a:cubicBezTo>
                    <a:pt x="36" y="71"/>
                    <a:pt x="36" y="71"/>
                    <a:pt x="35" y="71"/>
                  </a:cubicBezTo>
                  <a:cubicBezTo>
                    <a:pt x="31" y="80"/>
                    <a:pt x="27" y="90"/>
                    <a:pt x="22" y="99"/>
                  </a:cubicBezTo>
                  <a:cubicBezTo>
                    <a:pt x="22" y="100"/>
                    <a:pt x="21" y="102"/>
                    <a:pt x="21" y="103"/>
                  </a:cubicBezTo>
                  <a:cubicBezTo>
                    <a:pt x="18" y="101"/>
                    <a:pt x="16" y="99"/>
                    <a:pt x="14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9" y="112"/>
                    <a:pt x="5" y="126"/>
                    <a:pt x="2" y="140"/>
                  </a:cubicBezTo>
                  <a:cubicBezTo>
                    <a:pt x="1" y="142"/>
                    <a:pt x="1" y="143"/>
                    <a:pt x="1" y="144"/>
                  </a:cubicBezTo>
                  <a:cubicBezTo>
                    <a:pt x="1" y="126"/>
                    <a:pt x="1" y="108"/>
                    <a:pt x="1" y="90"/>
                  </a:cubicBezTo>
                  <a:cubicBezTo>
                    <a:pt x="1" y="71"/>
                    <a:pt x="1" y="51"/>
                    <a:pt x="1" y="31"/>
                  </a:cubicBezTo>
                  <a:cubicBezTo>
                    <a:pt x="1" y="21"/>
                    <a:pt x="1" y="1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9"/>
                    <a:pt x="0" y="38"/>
                    <a:pt x="0" y="57"/>
                  </a:cubicBezTo>
                  <a:cubicBezTo>
                    <a:pt x="0" y="76"/>
                    <a:pt x="0" y="96"/>
                    <a:pt x="0" y="116"/>
                  </a:cubicBezTo>
                  <a:cubicBezTo>
                    <a:pt x="0" y="126"/>
                    <a:pt x="0" y="13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1" y="147"/>
                    <a:pt x="3" y="147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7"/>
                    <a:pt x="6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8" y="148"/>
                    <a:pt x="8" y="147"/>
                  </a:cubicBezTo>
                  <a:cubicBezTo>
                    <a:pt x="8" y="148"/>
                    <a:pt x="8" y="149"/>
                    <a:pt x="8" y="149"/>
                  </a:cubicBezTo>
                  <a:cubicBezTo>
                    <a:pt x="8" y="150"/>
                    <a:pt x="9" y="150"/>
                    <a:pt x="9" y="149"/>
                  </a:cubicBezTo>
                  <a:cubicBezTo>
                    <a:pt x="9" y="149"/>
                    <a:pt x="9" y="148"/>
                    <a:pt x="9" y="147"/>
                  </a:cubicBezTo>
                  <a:cubicBezTo>
                    <a:pt x="12" y="147"/>
                    <a:pt x="16" y="147"/>
                    <a:pt x="20" y="147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1" y="147"/>
                    <a:pt x="23" y="147"/>
                    <a:pt x="25" y="147"/>
                  </a:cubicBezTo>
                  <a:cubicBezTo>
                    <a:pt x="25" y="148"/>
                    <a:pt x="25" y="149"/>
                    <a:pt x="25" y="149"/>
                  </a:cubicBezTo>
                  <a:cubicBezTo>
                    <a:pt x="25" y="150"/>
                    <a:pt x="25" y="150"/>
                    <a:pt x="25" y="149"/>
                  </a:cubicBezTo>
                  <a:cubicBezTo>
                    <a:pt x="25" y="149"/>
                    <a:pt x="25" y="148"/>
                    <a:pt x="25" y="147"/>
                  </a:cubicBezTo>
                  <a:cubicBezTo>
                    <a:pt x="27" y="147"/>
                    <a:pt x="28" y="147"/>
                    <a:pt x="29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31" y="147"/>
                    <a:pt x="32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8"/>
                    <a:pt x="34" y="148"/>
                    <a:pt x="34" y="147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5" y="147"/>
                    <a:pt x="36" y="148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8" y="147"/>
                    <a:pt x="40" y="147"/>
                    <a:pt x="42" y="147"/>
                  </a:cubicBezTo>
                  <a:cubicBezTo>
                    <a:pt x="42" y="148"/>
                    <a:pt x="42" y="149"/>
                    <a:pt x="42" y="149"/>
                  </a:cubicBezTo>
                  <a:cubicBezTo>
                    <a:pt x="42" y="150"/>
                    <a:pt x="42" y="150"/>
                    <a:pt x="42" y="149"/>
                  </a:cubicBezTo>
                  <a:cubicBezTo>
                    <a:pt x="42" y="149"/>
                    <a:pt x="42" y="148"/>
                    <a:pt x="42" y="147"/>
                  </a:cubicBezTo>
                  <a:cubicBezTo>
                    <a:pt x="42" y="147"/>
                    <a:pt x="42" y="147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2" y="147"/>
                    <a:pt x="43" y="147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4" y="147"/>
                    <a:pt x="45" y="147"/>
                    <a:pt x="46" y="147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7" y="147"/>
                    <a:pt x="49" y="147"/>
                    <a:pt x="50" y="147"/>
                  </a:cubicBezTo>
                  <a:cubicBezTo>
                    <a:pt x="50" y="147"/>
                    <a:pt x="51" y="147"/>
                    <a:pt x="51" y="147"/>
                  </a:cubicBezTo>
                  <a:cubicBezTo>
                    <a:pt x="51" y="147"/>
                    <a:pt x="51" y="147"/>
                    <a:pt x="51" y="147"/>
                  </a:cubicBezTo>
                  <a:cubicBezTo>
                    <a:pt x="52" y="147"/>
                    <a:pt x="53" y="147"/>
                    <a:pt x="54" y="147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6" y="147"/>
                    <a:pt x="57" y="147"/>
                    <a:pt x="58" y="147"/>
                  </a:cubicBezTo>
                  <a:cubicBezTo>
                    <a:pt x="58" y="148"/>
                    <a:pt x="58" y="149"/>
                    <a:pt x="58" y="149"/>
                  </a:cubicBezTo>
                  <a:cubicBezTo>
                    <a:pt x="58" y="150"/>
                    <a:pt x="59" y="150"/>
                    <a:pt x="59" y="149"/>
                  </a:cubicBezTo>
                  <a:cubicBezTo>
                    <a:pt x="59" y="149"/>
                    <a:pt x="59" y="148"/>
                    <a:pt x="59" y="147"/>
                  </a:cubicBezTo>
                  <a:cubicBezTo>
                    <a:pt x="65" y="147"/>
                    <a:pt x="70" y="147"/>
                    <a:pt x="75" y="147"/>
                  </a:cubicBezTo>
                  <a:cubicBezTo>
                    <a:pt x="75" y="148"/>
                    <a:pt x="75" y="149"/>
                    <a:pt x="75" y="149"/>
                  </a:cubicBezTo>
                  <a:cubicBezTo>
                    <a:pt x="75" y="150"/>
                    <a:pt x="76" y="150"/>
                    <a:pt x="76" y="149"/>
                  </a:cubicBezTo>
                  <a:cubicBezTo>
                    <a:pt x="76" y="149"/>
                    <a:pt x="76" y="148"/>
                    <a:pt x="76" y="147"/>
                  </a:cubicBezTo>
                  <a:cubicBezTo>
                    <a:pt x="79" y="147"/>
                    <a:pt x="81" y="147"/>
                    <a:pt x="84" y="147"/>
                  </a:cubicBezTo>
                  <a:cubicBezTo>
                    <a:pt x="84" y="147"/>
                    <a:pt x="84" y="147"/>
                    <a:pt x="85" y="147"/>
                  </a:cubicBezTo>
                  <a:cubicBezTo>
                    <a:pt x="87" y="147"/>
                    <a:pt x="90" y="147"/>
                    <a:pt x="92" y="147"/>
                  </a:cubicBezTo>
                  <a:cubicBezTo>
                    <a:pt x="92" y="148"/>
                    <a:pt x="92" y="149"/>
                    <a:pt x="92" y="149"/>
                  </a:cubicBezTo>
                  <a:cubicBezTo>
                    <a:pt x="92" y="150"/>
                    <a:pt x="93" y="150"/>
                    <a:pt x="93" y="149"/>
                  </a:cubicBezTo>
                  <a:cubicBezTo>
                    <a:pt x="93" y="149"/>
                    <a:pt x="93" y="148"/>
                    <a:pt x="93" y="147"/>
                  </a:cubicBezTo>
                  <a:cubicBezTo>
                    <a:pt x="96" y="147"/>
                    <a:pt x="99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8"/>
                    <a:pt x="103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6" y="147"/>
                    <a:pt x="107" y="147"/>
                    <a:pt x="109" y="147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50"/>
                    <a:pt x="110" y="150"/>
                    <a:pt x="110" y="149"/>
                  </a:cubicBezTo>
                  <a:cubicBezTo>
                    <a:pt x="110" y="149"/>
                    <a:pt x="110" y="148"/>
                    <a:pt x="110" y="147"/>
                  </a:cubicBezTo>
                  <a:cubicBezTo>
                    <a:pt x="110" y="147"/>
                    <a:pt x="111" y="147"/>
                    <a:pt x="112" y="147"/>
                  </a:cubicBezTo>
                  <a:cubicBezTo>
                    <a:pt x="112" y="147"/>
                    <a:pt x="112" y="147"/>
                    <a:pt x="112" y="147"/>
                  </a:cubicBezTo>
                  <a:cubicBezTo>
                    <a:pt x="113" y="147"/>
                    <a:pt x="115" y="147"/>
                    <a:pt x="116" y="147"/>
                  </a:cubicBezTo>
                  <a:cubicBezTo>
                    <a:pt x="116" y="147"/>
                    <a:pt x="116" y="147"/>
                    <a:pt x="116" y="147"/>
                  </a:cubicBezTo>
                  <a:cubicBezTo>
                    <a:pt x="117" y="147"/>
                    <a:pt x="118" y="147"/>
                    <a:pt x="119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9" y="148"/>
                    <a:pt x="119" y="148"/>
                    <a:pt x="119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20" y="147"/>
                    <a:pt x="121" y="147"/>
                    <a:pt x="121" y="147"/>
                  </a:cubicBezTo>
                  <a:cubicBezTo>
                    <a:pt x="122" y="147"/>
                    <a:pt x="122" y="147"/>
                    <a:pt x="122" y="147"/>
                  </a:cubicBezTo>
                  <a:cubicBezTo>
                    <a:pt x="123" y="147"/>
                    <a:pt x="123" y="147"/>
                    <a:pt x="123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5" y="147"/>
                    <a:pt x="125" y="147"/>
                    <a:pt x="126" y="147"/>
                  </a:cubicBezTo>
                  <a:cubicBezTo>
                    <a:pt x="126" y="148"/>
                    <a:pt x="126" y="149"/>
                    <a:pt x="126" y="149"/>
                  </a:cubicBezTo>
                  <a:cubicBezTo>
                    <a:pt x="126" y="150"/>
                    <a:pt x="126" y="150"/>
                    <a:pt x="126" y="149"/>
                  </a:cubicBezTo>
                  <a:cubicBezTo>
                    <a:pt x="126" y="149"/>
                    <a:pt x="126" y="148"/>
                    <a:pt x="126" y="147"/>
                  </a:cubicBezTo>
                  <a:cubicBezTo>
                    <a:pt x="130" y="147"/>
                    <a:pt x="133" y="147"/>
                    <a:pt x="136" y="147"/>
                  </a:cubicBezTo>
                  <a:cubicBezTo>
                    <a:pt x="136" y="147"/>
                    <a:pt x="137" y="147"/>
                    <a:pt x="137" y="147"/>
                  </a:cubicBezTo>
                  <a:cubicBezTo>
                    <a:pt x="137" y="147"/>
                    <a:pt x="138" y="147"/>
                    <a:pt x="139" y="147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9" y="147"/>
                    <a:pt x="140" y="148"/>
                    <a:pt x="140" y="147"/>
                  </a:cubicBezTo>
                  <a:cubicBezTo>
                    <a:pt x="140" y="147"/>
                    <a:pt x="140" y="147"/>
                    <a:pt x="140" y="147"/>
                  </a:cubicBezTo>
                  <a:cubicBezTo>
                    <a:pt x="140" y="147"/>
                    <a:pt x="141" y="147"/>
                    <a:pt x="142" y="147"/>
                  </a:cubicBezTo>
                  <a:cubicBezTo>
                    <a:pt x="142" y="147"/>
                    <a:pt x="142" y="147"/>
                    <a:pt x="143" y="147"/>
                  </a:cubicBezTo>
                  <a:cubicBezTo>
                    <a:pt x="143" y="148"/>
                    <a:pt x="143" y="149"/>
                    <a:pt x="143" y="149"/>
                  </a:cubicBezTo>
                  <a:cubicBezTo>
                    <a:pt x="143" y="150"/>
                    <a:pt x="143" y="150"/>
                    <a:pt x="143" y="149"/>
                  </a:cubicBezTo>
                  <a:cubicBezTo>
                    <a:pt x="143" y="149"/>
                    <a:pt x="143" y="148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5" y="147"/>
                    <a:pt x="145" y="148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7"/>
                    <a:pt x="146" y="147"/>
                    <a:pt x="146" y="147"/>
                  </a:cubicBezTo>
                  <a:cubicBezTo>
                    <a:pt x="146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51" y="147"/>
                    <a:pt x="152" y="147"/>
                  </a:cubicBezTo>
                  <a:cubicBezTo>
                    <a:pt x="152" y="147"/>
                    <a:pt x="152" y="147"/>
                    <a:pt x="153" y="147"/>
                  </a:cubicBezTo>
                  <a:cubicBezTo>
                    <a:pt x="155" y="147"/>
                    <a:pt x="157" y="147"/>
                    <a:pt x="159" y="147"/>
                  </a:cubicBezTo>
                  <a:cubicBezTo>
                    <a:pt x="159" y="148"/>
                    <a:pt x="159" y="149"/>
                    <a:pt x="159" y="149"/>
                  </a:cubicBezTo>
                  <a:cubicBezTo>
                    <a:pt x="159" y="150"/>
                    <a:pt x="160" y="150"/>
                    <a:pt x="160" y="149"/>
                  </a:cubicBezTo>
                  <a:cubicBezTo>
                    <a:pt x="160" y="149"/>
                    <a:pt x="160" y="148"/>
                    <a:pt x="160" y="147"/>
                  </a:cubicBezTo>
                  <a:cubicBezTo>
                    <a:pt x="160" y="147"/>
                    <a:pt x="161" y="147"/>
                    <a:pt x="161" y="147"/>
                  </a:cubicBezTo>
                  <a:cubicBezTo>
                    <a:pt x="161" y="147"/>
                    <a:pt x="161" y="147"/>
                    <a:pt x="161" y="147"/>
                  </a:cubicBezTo>
                  <a:cubicBezTo>
                    <a:pt x="162" y="147"/>
                    <a:pt x="163" y="147"/>
                    <a:pt x="164" y="147"/>
                  </a:cubicBezTo>
                  <a:cubicBezTo>
                    <a:pt x="164" y="147"/>
                    <a:pt x="164" y="147"/>
                    <a:pt x="164" y="147"/>
                  </a:cubicBezTo>
                  <a:cubicBezTo>
                    <a:pt x="164" y="147"/>
                    <a:pt x="165" y="148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7" y="147"/>
                    <a:pt x="168" y="147"/>
                    <a:pt x="170" y="147"/>
                  </a:cubicBezTo>
                  <a:cubicBezTo>
                    <a:pt x="170" y="147"/>
                    <a:pt x="170" y="147"/>
                    <a:pt x="170" y="147"/>
                  </a:cubicBezTo>
                  <a:cubicBezTo>
                    <a:pt x="170" y="147"/>
                    <a:pt x="170" y="147"/>
                    <a:pt x="170" y="147"/>
                  </a:cubicBezTo>
                  <a:cubicBezTo>
                    <a:pt x="171" y="147"/>
                    <a:pt x="172" y="147"/>
                    <a:pt x="173" y="147"/>
                  </a:cubicBezTo>
                  <a:cubicBezTo>
                    <a:pt x="173" y="147"/>
                    <a:pt x="173" y="147"/>
                    <a:pt x="173" y="147"/>
                  </a:cubicBezTo>
                  <a:cubicBezTo>
                    <a:pt x="173" y="148"/>
                    <a:pt x="174" y="148"/>
                    <a:pt x="174" y="147"/>
                  </a:cubicBezTo>
                  <a:cubicBezTo>
                    <a:pt x="174" y="147"/>
                    <a:pt x="174" y="147"/>
                    <a:pt x="174" y="147"/>
                  </a:cubicBezTo>
                  <a:cubicBezTo>
                    <a:pt x="175" y="147"/>
                    <a:pt x="175" y="147"/>
                    <a:pt x="176" y="147"/>
                  </a:cubicBezTo>
                  <a:cubicBezTo>
                    <a:pt x="176" y="148"/>
                    <a:pt x="176" y="149"/>
                    <a:pt x="176" y="149"/>
                  </a:cubicBezTo>
                  <a:cubicBezTo>
                    <a:pt x="176" y="150"/>
                    <a:pt x="177" y="150"/>
                    <a:pt x="177" y="149"/>
                  </a:cubicBezTo>
                  <a:cubicBezTo>
                    <a:pt x="177" y="149"/>
                    <a:pt x="177" y="148"/>
                    <a:pt x="177" y="147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7" y="147"/>
                    <a:pt x="177" y="147"/>
                    <a:pt x="177" y="148"/>
                  </a:cubicBezTo>
                  <a:cubicBezTo>
                    <a:pt x="177" y="148"/>
                    <a:pt x="178" y="148"/>
                    <a:pt x="178" y="148"/>
                  </a:cubicBezTo>
                  <a:cubicBezTo>
                    <a:pt x="178" y="148"/>
                    <a:pt x="178" y="147"/>
                    <a:pt x="178" y="147"/>
                  </a:cubicBezTo>
                  <a:cubicBezTo>
                    <a:pt x="180" y="147"/>
                    <a:pt x="182" y="147"/>
                    <a:pt x="183" y="147"/>
                  </a:cubicBezTo>
                  <a:cubicBezTo>
                    <a:pt x="183" y="147"/>
                    <a:pt x="183" y="147"/>
                    <a:pt x="183" y="147"/>
                  </a:cubicBezTo>
                  <a:cubicBezTo>
                    <a:pt x="183" y="147"/>
                    <a:pt x="184" y="148"/>
                    <a:pt x="184" y="147"/>
                  </a:cubicBezTo>
                  <a:cubicBezTo>
                    <a:pt x="184" y="147"/>
                    <a:pt x="184" y="147"/>
                    <a:pt x="184" y="147"/>
                  </a:cubicBezTo>
                  <a:cubicBezTo>
                    <a:pt x="185" y="147"/>
                    <a:pt x="186" y="147"/>
                    <a:pt x="187" y="147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190" y="147"/>
                    <a:pt x="191" y="147"/>
                    <a:pt x="193" y="147"/>
                  </a:cubicBezTo>
                  <a:cubicBezTo>
                    <a:pt x="193" y="148"/>
                    <a:pt x="193" y="149"/>
                    <a:pt x="193" y="149"/>
                  </a:cubicBezTo>
                  <a:cubicBezTo>
                    <a:pt x="193" y="150"/>
                    <a:pt x="194" y="150"/>
                    <a:pt x="194" y="149"/>
                  </a:cubicBezTo>
                  <a:cubicBezTo>
                    <a:pt x="194" y="149"/>
                    <a:pt x="194" y="148"/>
                    <a:pt x="194" y="147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4" y="147"/>
                    <a:pt x="195" y="147"/>
                    <a:pt x="195" y="147"/>
                  </a:cubicBezTo>
                  <a:cubicBezTo>
                    <a:pt x="195" y="147"/>
                    <a:pt x="195" y="147"/>
                    <a:pt x="195" y="147"/>
                  </a:cubicBezTo>
                  <a:cubicBezTo>
                    <a:pt x="200" y="147"/>
                    <a:pt x="205" y="147"/>
                    <a:pt x="210" y="147"/>
                  </a:cubicBezTo>
                  <a:cubicBezTo>
                    <a:pt x="210" y="148"/>
                    <a:pt x="210" y="149"/>
                    <a:pt x="210" y="149"/>
                  </a:cubicBezTo>
                  <a:cubicBezTo>
                    <a:pt x="210" y="150"/>
                    <a:pt x="210" y="150"/>
                    <a:pt x="210" y="149"/>
                  </a:cubicBezTo>
                  <a:cubicBezTo>
                    <a:pt x="210" y="149"/>
                    <a:pt x="210" y="148"/>
                    <a:pt x="210" y="147"/>
                  </a:cubicBezTo>
                  <a:cubicBezTo>
                    <a:pt x="210" y="147"/>
                    <a:pt x="210" y="147"/>
                    <a:pt x="211" y="147"/>
                  </a:cubicBezTo>
                  <a:cubicBezTo>
                    <a:pt x="211" y="147"/>
                    <a:pt x="211" y="147"/>
                    <a:pt x="211" y="147"/>
                  </a:cubicBezTo>
                  <a:cubicBezTo>
                    <a:pt x="211" y="147"/>
                    <a:pt x="212" y="147"/>
                    <a:pt x="212" y="147"/>
                  </a:cubicBezTo>
                  <a:cubicBezTo>
                    <a:pt x="213" y="147"/>
                    <a:pt x="213" y="147"/>
                    <a:pt x="214" y="147"/>
                  </a:cubicBezTo>
                  <a:cubicBezTo>
                    <a:pt x="214" y="147"/>
                    <a:pt x="214" y="147"/>
                    <a:pt x="214" y="147"/>
                  </a:cubicBezTo>
                  <a:cubicBezTo>
                    <a:pt x="214" y="147"/>
                    <a:pt x="214" y="147"/>
                    <a:pt x="214" y="147"/>
                  </a:cubicBezTo>
                  <a:cubicBezTo>
                    <a:pt x="215" y="147"/>
                    <a:pt x="216" y="147"/>
                    <a:pt x="217" y="147"/>
                  </a:cubicBezTo>
                  <a:cubicBezTo>
                    <a:pt x="217" y="147"/>
                    <a:pt x="217" y="147"/>
                    <a:pt x="217" y="147"/>
                  </a:cubicBezTo>
                  <a:cubicBezTo>
                    <a:pt x="218" y="147"/>
                    <a:pt x="219" y="147"/>
                    <a:pt x="220" y="147"/>
                  </a:cubicBezTo>
                  <a:cubicBezTo>
                    <a:pt x="219" y="147"/>
                    <a:pt x="220" y="147"/>
                    <a:pt x="220" y="147"/>
                  </a:cubicBezTo>
                  <a:cubicBezTo>
                    <a:pt x="220" y="147"/>
                    <a:pt x="220" y="147"/>
                    <a:pt x="220" y="147"/>
                  </a:cubicBezTo>
                  <a:cubicBezTo>
                    <a:pt x="221" y="147"/>
                    <a:pt x="222" y="147"/>
                    <a:pt x="223" y="147"/>
                  </a:cubicBezTo>
                  <a:cubicBezTo>
                    <a:pt x="223" y="147"/>
                    <a:pt x="223" y="147"/>
                    <a:pt x="223" y="147"/>
                  </a:cubicBezTo>
                  <a:cubicBezTo>
                    <a:pt x="224" y="147"/>
                    <a:pt x="226" y="147"/>
                    <a:pt x="227" y="147"/>
                  </a:cubicBezTo>
                  <a:cubicBezTo>
                    <a:pt x="227" y="148"/>
                    <a:pt x="227" y="149"/>
                    <a:pt x="227" y="149"/>
                  </a:cubicBezTo>
                  <a:cubicBezTo>
                    <a:pt x="227" y="150"/>
                    <a:pt x="227" y="150"/>
                    <a:pt x="227" y="149"/>
                  </a:cubicBezTo>
                  <a:cubicBezTo>
                    <a:pt x="227" y="149"/>
                    <a:pt x="227" y="148"/>
                    <a:pt x="227" y="147"/>
                  </a:cubicBezTo>
                  <a:cubicBezTo>
                    <a:pt x="228" y="147"/>
                    <a:pt x="229" y="147"/>
                    <a:pt x="229" y="147"/>
                  </a:cubicBezTo>
                  <a:cubicBezTo>
                    <a:pt x="229" y="147"/>
                    <a:pt x="230" y="147"/>
                    <a:pt x="230" y="147"/>
                  </a:cubicBezTo>
                  <a:cubicBezTo>
                    <a:pt x="230" y="147"/>
                    <a:pt x="230" y="147"/>
                    <a:pt x="230" y="147"/>
                  </a:cubicBezTo>
                  <a:cubicBezTo>
                    <a:pt x="231" y="147"/>
                    <a:pt x="232" y="147"/>
                    <a:pt x="233" y="147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4" y="147"/>
                    <a:pt x="235" y="147"/>
                    <a:pt x="236" y="147"/>
                  </a:cubicBezTo>
                  <a:cubicBezTo>
                    <a:pt x="236" y="147"/>
                    <a:pt x="236" y="147"/>
                    <a:pt x="237" y="147"/>
                  </a:cubicBezTo>
                  <a:cubicBezTo>
                    <a:pt x="239" y="147"/>
                    <a:pt x="241" y="147"/>
                    <a:pt x="243" y="147"/>
                  </a:cubicBezTo>
                  <a:cubicBezTo>
                    <a:pt x="243" y="148"/>
                    <a:pt x="243" y="149"/>
                    <a:pt x="243" y="149"/>
                  </a:cubicBezTo>
                  <a:cubicBezTo>
                    <a:pt x="243" y="150"/>
                    <a:pt x="244" y="150"/>
                    <a:pt x="244" y="149"/>
                  </a:cubicBezTo>
                  <a:cubicBezTo>
                    <a:pt x="244" y="149"/>
                    <a:pt x="244" y="148"/>
                    <a:pt x="244" y="147"/>
                  </a:cubicBezTo>
                  <a:cubicBezTo>
                    <a:pt x="252" y="147"/>
                    <a:pt x="261" y="147"/>
                    <a:pt x="269" y="147"/>
                  </a:cubicBezTo>
                  <a:cubicBezTo>
                    <a:pt x="270" y="147"/>
                    <a:pt x="270" y="146"/>
                    <a:pt x="269" y="146"/>
                  </a:cubicBezTo>
                  <a:close/>
                  <a:moveTo>
                    <a:pt x="243" y="122"/>
                  </a:moveTo>
                  <a:cubicBezTo>
                    <a:pt x="243" y="122"/>
                    <a:pt x="243" y="122"/>
                    <a:pt x="243" y="122"/>
                  </a:cubicBezTo>
                  <a:cubicBezTo>
                    <a:pt x="242" y="130"/>
                    <a:pt x="240" y="138"/>
                    <a:pt x="239" y="145"/>
                  </a:cubicBezTo>
                  <a:cubicBezTo>
                    <a:pt x="239" y="146"/>
                    <a:pt x="239" y="146"/>
                    <a:pt x="239" y="145"/>
                  </a:cubicBezTo>
                  <a:cubicBezTo>
                    <a:pt x="241" y="138"/>
                    <a:pt x="242" y="131"/>
                    <a:pt x="244" y="124"/>
                  </a:cubicBezTo>
                  <a:cubicBezTo>
                    <a:pt x="244" y="126"/>
                    <a:pt x="244" y="127"/>
                    <a:pt x="244" y="129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3" y="134"/>
                    <a:pt x="243" y="140"/>
                    <a:pt x="242" y="146"/>
                  </a:cubicBezTo>
                  <a:cubicBezTo>
                    <a:pt x="242" y="146"/>
                    <a:pt x="242" y="146"/>
                    <a:pt x="242" y="146"/>
                  </a:cubicBezTo>
                  <a:cubicBezTo>
                    <a:pt x="243" y="141"/>
                    <a:pt x="244" y="136"/>
                    <a:pt x="245" y="131"/>
                  </a:cubicBezTo>
                  <a:cubicBezTo>
                    <a:pt x="245" y="132"/>
                    <a:pt x="245" y="134"/>
                    <a:pt x="246" y="136"/>
                  </a:cubicBezTo>
                  <a:cubicBezTo>
                    <a:pt x="245" y="136"/>
                    <a:pt x="245" y="136"/>
                    <a:pt x="245" y="136"/>
                  </a:cubicBezTo>
                  <a:cubicBezTo>
                    <a:pt x="245" y="139"/>
                    <a:pt x="244" y="142"/>
                    <a:pt x="243" y="145"/>
                  </a:cubicBezTo>
                  <a:cubicBezTo>
                    <a:pt x="243" y="146"/>
                    <a:pt x="244" y="146"/>
                    <a:pt x="244" y="146"/>
                  </a:cubicBezTo>
                  <a:cubicBezTo>
                    <a:pt x="244" y="143"/>
                    <a:pt x="245" y="139"/>
                    <a:pt x="246" y="136"/>
                  </a:cubicBezTo>
                  <a:cubicBezTo>
                    <a:pt x="246" y="138"/>
                    <a:pt x="246" y="140"/>
                    <a:pt x="247" y="142"/>
                  </a:cubicBezTo>
                  <a:cubicBezTo>
                    <a:pt x="247" y="144"/>
                    <a:pt x="247" y="145"/>
                    <a:pt x="248" y="146"/>
                  </a:cubicBezTo>
                  <a:cubicBezTo>
                    <a:pt x="244" y="146"/>
                    <a:pt x="240" y="146"/>
                    <a:pt x="237" y="146"/>
                  </a:cubicBezTo>
                  <a:cubicBezTo>
                    <a:pt x="239" y="136"/>
                    <a:pt x="240" y="127"/>
                    <a:pt x="242" y="117"/>
                  </a:cubicBezTo>
                  <a:cubicBezTo>
                    <a:pt x="243" y="119"/>
                    <a:pt x="243" y="120"/>
                    <a:pt x="243" y="122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0" y="126"/>
                    <a:pt x="238" y="136"/>
                    <a:pt x="236" y="146"/>
                  </a:cubicBezTo>
                  <a:cubicBezTo>
                    <a:pt x="235" y="146"/>
                    <a:pt x="234" y="146"/>
                    <a:pt x="234" y="146"/>
                  </a:cubicBezTo>
                  <a:cubicBezTo>
                    <a:pt x="236" y="135"/>
                    <a:pt x="239" y="124"/>
                    <a:pt x="241" y="113"/>
                  </a:cubicBezTo>
                  <a:cubicBezTo>
                    <a:pt x="241" y="113"/>
                    <a:pt x="241" y="113"/>
                    <a:pt x="241" y="113"/>
                  </a:cubicBezTo>
                  <a:cubicBezTo>
                    <a:pt x="241" y="113"/>
                    <a:pt x="241" y="112"/>
                    <a:pt x="241" y="112"/>
                  </a:cubicBezTo>
                  <a:cubicBezTo>
                    <a:pt x="242" y="113"/>
                    <a:pt x="242" y="115"/>
                    <a:pt x="242" y="116"/>
                  </a:cubicBezTo>
                  <a:close/>
                  <a:moveTo>
                    <a:pt x="235" y="114"/>
                  </a:moveTo>
                  <a:cubicBezTo>
                    <a:pt x="235" y="115"/>
                    <a:pt x="235" y="116"/>
                    <a:pt x="235" y="118"/>
                  </a:cubicBezTo>
                  <a:cubicBezTo>
                    <a:pt x="235" y="118"/>
                    <a:pt x="236" y="118"/>
                    <a:pt x="236" y="118"/>
                  </a:cubicBezTo>
                  <a:cubicBezTo>
                    <a:pt x="233" y="127"/>
                    <a:pt x="231" y="137"/>
                    <a:pt x="229" y="146"/>
                  </a:cubicBezTo>
                  <a:cubicBezTo>
                    <a:pt x="229" y="146"/>
                    <a:pt x="228" y="146"/>
                    <a:pt x="227" y="146"/>
                  </a:cubicBezTo>
                  <a:cubicBezTo>
                    <a:pt x="230" y="135"/>
                    <a:pt x="232" y="12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26" y="146"/>
                  </a:moveTo>
                  <a:cubicBezTo>
                    <a:pt x="226" y="146"/>
                    <a:pt x="225" y="146"/>
                    <a:pt x="224" y="146"/>
                  </a:cubicBezTo>
                  <a:cubicBezTo>
                    <a:pt x="227" y="132"/>
                    <a:pt x="230" y="118"/>
                    <a:pt x="233" y="105"/>
                  </a:cubicBezTo>
                  <a:cubicBezTo>
                    <a:pt x="233" y="107"/>
                    <a:pt x="234" y="109"/>
                    <a:pt x="234" y="112"/>
                  </a:cubicBezTo>
                  <a:cubicBezTo>
                    <a:pt x="232" y="123"/>
                    <a:pt x="229" y="135"/>
                    <a:pt x="226" y="146"/>
                  </a:cubicBezTo>
                  <a:cubicBezTo>
                    <a:pt x="226" y="146"/>
                    <a:pt x="226" y="146"/>
                    <a:pt x="226" y="146"/>
                  </a:cubicBezTo>
                  <a:close/>
                  <a:moveTo>
                    <a:pt x="231" y="97"/>
                  </a:moveTo>
                  <a:cubicBezTo>
                    <a:pt x="231" y="97"/>
                    <a:pt x="231" y="97"/>
                    <a:pt x="231" y="97"/>
                  </a:cubicBezTo>
                  <a:cubicBezTo>
                    <a:pt x="227" y="113"/>
                    <a:pt x="224" y="130"/>
                    <a:pt x="220" y="146"/>
                  </a:cubicBezTo>
                  <a:cubicBezTo>
                    <a:pt x="219" y="146"/>
                    <a:pt x="218" y="146"/>
                    <a:pt x="217" y="146"/>
                  </a:cubicBezTo>
                  <a:cubicBezTo>
                    <a:pt x="221" y="128"/>
                    <a:pt x="226" y="109"/>
                    <a:pt x="230" y="91"/>
                  </a:cubicBezTo>
                  <a:cubicBezTo>
                    <a:pt x="230" y="93"/>
                    <a:pt x="231" y="95"/>
                    <a:pt x="231" y="97"/>
                  </a:cubicBezTo>
                  <a:close/>
                  <a:moveTo>
                    <a:pt x="217" y="82"/>
                  </a:moveTo>
                  <a:cubicBezTo>
                    <a:pt x="217" y="82"/>
                    <a:pt x="217" y="82"/>
                    <a:pt x="217" y="83"/>
                  </a:cubicBezTo>
                  <a:cubicBezTo>
                    <a:pt x="212" y="104"/>
                    <a:pt x="207" y="125"/>
                    <a:pt x="202" y="146"/>
                  </a:cubicBezTo>
                  <a:cubicBezTo>
                    <a:pt x="202" y="146"/>
                    <a:pt x="203" y="146"/>
                    <a:pt x="203" y="146"/>
                  </a:cubicBezTo>
                  <a:cubicBezTo>
                    <a:pt x="208" y="125"/>
                    <a:pt x="213" y="105"/>
                    <a:pt x="218" y="84"/>
                  </a:cubicBezTo>
                  <a:cubicBezTo>
                    <a:pt x="218" y="86"/>
                    <a:pt x="218" y="87"/>
                    <a:pt x="219" y="88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9"/>
                    <a:pt x="219" y="89"/>
                    <a:pt x="220" y="89"/>
                  </a:cubicBezTo>
                  <a:cubicBezTo>
                    <a:pt x="215" y="108"/>
                    <a:pt x="211" y="127"/>
                    <a:pt x="206" y="146"/>
                  </a:cubicBezTo>
                  <a:cubicBezTo>
                    <a:pt x="204" y="146"/>
                    <a:pt x="202" y="146"/>
                    <a:pt x="200" y="146"/>
                  </a:cubicBezTo>
                  <a:cubicBezTo>
                    <a:pt x="206" y="123"/>
                    <a:pt x="211" y="99"/>
                    <a:pt x="216" y="76"/>
                  </a:cubicBezTo>
                  <a:cubicBezTo>
                    <a:pt x="216" y="78"/>
                    <a:pt x="217" y="80"/>
                    <a:pt x="217" y="82"/>
                  </a:cubicBezTo>
                  <a:close/>
                  <a:moveTo>
                    <a:pt x="214" y="66"/>
                  </a:moveTo>
                  <a:cubicBezTo>
                    <a:pt x="214" y="66"/>
                    <a:pt x="214" y="66"/>
                    <a:pt x="214" y="67"/>
                  </a:cubicBezTo>
                  <a:cubicBezTo>
                    <a:pt x="207" y="93"/>
                    <a:pt x="201" y="120"/>
                    <a:pt x="194" y="146"/>
                  </a:cubicBezTo>
                  <a:cubicBezTo>
                    <a:pt x="193" y="146"/>
                    <a:pt x="193" y="146"/>
                    <a:pt x="192" y="146"/>
                  </a:cubicBezTo>
                  <a:cubicBezTo>
                    <a:pt x="197" y="124"/>
                    <a:pt x="203" y="102"/>
                    <a:pt x="208" y="80"/>
                  </a:cubicBezTo>
                  <a:cubicBezTo>
                    <a:pt x="210" y="73"/>
                    <a:pt x="211" y="67"/>
                    <a:pt x="213" y="61"/>
                  </a:cubicBezTo>
                  <a:cubicBezTo>
                    <a:pt x="213" y="60"/>
                    <a:pt x="212" y="60"/>
                    <a:pt x="212" y="61"/>
                  </a:cubicBezTo>
                  <a:cubicBezTo>
                    <a:pt x="207" y="83"/>
                    <a:pt x="201" y="105"/>
                    <a:pt x="196" y="127"/>
                  </a:cubicBezTo>
                  <a:cubicBezTo>
                    <a:pt x="194" y="134"/>
                    <a:pt x="192" y="140"/>
                    <a:pt x="191" y="146"/>
                  </a:cubicBezTo>
                  <a:cubicBezTo>
                    <a:pt x="190" y="146"/>
                    <a:pt x="189" y="146"/>
                    <a:pt x="188" y="146"/>
                  </a:cubicBezTo>
                  <a:cubicBezTo>
                    <a:pt x="194" y="122"/>
                    <a:pt x="201" y="97"/>
                    <a:pt x="207" y="73"/>
                  </a:cubicBezTo>
                  <a:cubicBezTo>
                    <a:pt x="209" y="67"/>
                    <a:pt x="210" y="61"/>
                    <a:pt x="212" y="55"/>
                  </a:cubicBezTo>
                  <a:cubicBezTo>
                    <a:pt x="212" y="59"/>
                    <a:pt x="213" y="63"/>
                    <a:pt x="214" y="66"/>
                  </a:cubicBezTo>
                  <a:close/>
                  <a:moveTo>
                    <a:pt x="159" y="146"/>
                  </a:moveTo>
                  <a:cubicBezTo>
                    <a:pt x="164" y="126"/>
                    <a:pt x="169" y="106"/>
                    <a:pt x="174" y="86"/>
                  </a:cubicBezTo>
                  <a:cubicBezTo>
                    <a:pt x="174" y="88"/>
                    <a:pt x="175" y="89"/>
                    <a:pt x="175" y="90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0" y="109"/>
                    <a:pt x="166" y="127"/>
                    <a:pt x="161" y="146"/>
                  </a:cubicBezTo>
                  <a:cubicBezTo>
                    <a:pt x="160" y="146"/>
                    <a:pt x="159" y="146"/>
                    <a:pt x="159" y="146"/>
                  </a:cubicBezTo>
                  <a:close/>
                  <a:moveTo>
                    <a:pt x="173" y="84"/>
                  </a:moveTo>
                  <a:cubicBezTo>
                    <a:pt x="173" y="85"/>
                    <a:pt x="173" y="85"/>
                    <a:pt x="173" y="85"/>
                  </a:cubicBezTo>
                  <a:cubicBezTo>
                    <a:pt x="174" y="85"/>
                    <a:pt x="174" y="85"/>
                    <a:pt x="174" y="85"/>
                  </a:cubicBezTo>
                  <a:cubicBezTo>
                    <a:pt x="168" y="106"/>
                    <a:pt x="163" y="126"/>
                    <a:pt x="158" y="146"/>
                  </a:cubicBezTo>
                  <a:cubicBezTo>
                    <a:pt x="158" y="146"/>
                    <a:pt x="158" y="146"/>
                    <a:pt x="158" y="146"/>
                  </a:cubicBezTo>
                  <a:cubicBezTo>
                    <a:pt x="157" y="146"/>
                    <a:pt x="157" y="146"/>
                    <a:pt x="156" y="146"/>
                  </a:cubicBezTo>
                  <a:cubicBezTo>
                    <a:pt x="162" y="125"/>
                    <a:pt x="167" y="103"/>
                    <a:pt x="172" y="81"/>
                  </a:cubicBezTo>
                  <a:cubicBezTo>
                    <a:pt x="173" y="82"/>
                    <a:pt x="173" y="83"/>
                    <a:pt x="173" y="84"/>
                  </a:cubicBezTo>
                  <a:close/>
                  <a:moveTo>
                    <a:pt x="156" y="146"/>
                  </a:moveTo>
                  <a:cubicBezTo>
                    <a:pt x="155" y="146"/>
                    <a:pt x="154" y="146"/>
                    <a:pt x="153" y="146"/>
                  </a:cubicBezTo>
                  <a:cubicBezTo>
                    <a:pt x="161" y="123"/>
                    <a:pt x="167" y="100"/>
                    <a:pt x="170" y="76"/>
                  </a:cubicBezTo>
                  <a:cubicBezTo>
                    <a:pt x="171" y="78"/>
                    <a:pt x="171" y="79"/>
                    <a:pt x="172" y="80"/>
                  </a:cubicBezTo>
                  <a:cubicBezTo>
                    <a:pt x="166" y="102"/>
                    <a:pt x="161" y="124"/>
                    <a:pt x="156" y="146"/>
                  </a:cubicBezTo>
                  <a:close/>
                  <a:moveTo>
                    <a:pt x="170" y="75"/>
                  </a:moveTo>
                  <a:cubicBezTo>
                    <a:pt x="166" y="99"/>
                    <a:pt x="160" y="123"/>
                    <a:pt x="152" y="146"/>
                  </a:cubicBezTo>
                  <a:cubicBezTo>
                    <a:pt x="152" y="146"/>
                    <a:pt x="151" y="146"/>
                    <a:pt x="151" y="146"/>
                  </a:cubicBezTo>
                  <a:cubicBezTo>
                    <a:pt x="158" y="122"/>
                    <a:pt x="164" y="97"/>
                    <a:pt x="169" y="73"/>
                  </a:cubicBezTo>
                  <a:cubicBezTo>
                    <a:pt x="169" y="73"/>
                    <a:pt x="170" y="74"/>
                    <a:pt x="170" y="75"/>
                  </a:cubicBezTo>
                  <a:close/>
                  <a:moveTo>
                    <a:pt x="169" y="71"/>
                  </a:moveTo>
                  <a:cubicBezTo>
                    <a:pt x="163" y="97"/>
                    <a:pt x="157" y="121"/>
                    <a:pt x="150" y="146"/>
                  </a:cubicBezTo>
                  <a:cubicBezTo>
                    <a:pt x="149" y="146"/>
                    <a:pt x="149" y="146"/>
                    <a:pt x="148" y="146"/>
                  </a:cubicBezTo>
                  <a:cubicBezTo>
                    <a:pt x="155" y="121"/>
                    <a:pt x="161" y="95"/>
                    <a:pt x="167" y="69"/>
                  </a:cubicBezTo>
                  <a:cubicBezTo>
                    <a:pt x="168" y="69"/>
                    <a:pt x="167" y="69"/>
                    <a:pt x="167" y="69"/>
                  </a:cubicBezTo>
                  <a:cubicBezTo>
                    <a:pt x="167" y="69"/>
                    <a:pt x="167" y="69"/>
                    <a:pt x="168" y="68"/>
                  </a:cubicBezTo>
                  <a:cubicBezTo>
                    <a:pt x="168" y="69"/>
                    <a:pt x="168" y="70"/>
                    <a:pt x="169" y="71"/>
                  </a:cubicBezTo>
                  <a:close/>
                  <a:moveTo>
                    <a:pt x="155" y="69"/>
                  </a:moveTo>
                  <a:cubicBezTo>
                    <a:pt x="149" y="95"/>
                    <a:pt x="143" y="120"/>
                    <a:pt x="136" y="146"/>
                  </a:cubicBezTo>
                  <a:cubicBezTo>
                    <a:pt x="135" y="146"/>
                    <a:pt x="134" y="146"/>
                    <a:pt x="133" y="146"/>
                  </a:cubicBezTo>
                  <a:cubicBezTo>
                    <a:pt x="140" y="125"/>
                    <a:pt x="146" y="104"/>
                    <a:pt x="150" y="82"/>
                  </a:cubicBezTo>
                  <a:cubicBezTo>
                    <a:pt x="151" y="76"/>
                    <a:pt x="152" y="70"/>
                    <a:pt x="153" y="64"/>
                  </a:cubicBezTo>
                  <a:cubicBezTo>
                    <a:pt x="154" y="66"/>
                    <a:pt x="155" y="67"/>
                    <a:pt x="155" y="69"/>
                  </a:cubicBezTo>
                  <a:close/>
                  <a:moveTo>
                    <a:pt x="132" y="146"/>
                  </a:moveTo>
                  <a:cubicBezTo>
                    <a:pt x="132" y="146"/>
                    <a:pt x="131" y="146"/>
                    <a:pt x="131" y="146"/>
                  </a:cubicBezTo>
                  <a:cubicBezTo>
                    <a:pt x="137" y="124"/>
                    <a:pt x="143" y="102"/>
                    <a:pt x="148" y="80"/>
                  </a:cubicBezTo>
                  <a:cubicBezTo>
                    <a:pt x="149" y="73"/>
                    <a:pt x="150" y="67"/>
                    <a:pt x="151" y="61"/>
                  </a:cubicBezTo>
                  <a:cubicBezTo>
                    <a:pt x="152" y="62"/>
                    <a:pt x="152" y="63"/>
                    <a:pt x="153" y="63"/>
                  </a:cubicBezTo>
                  <a:cubicBezTo>
                    <a:pt x="149" y="85"/>
                    <a:pt x="144" y="107"/>
                    <a:pt x="138" y="128"/>
                  </a:cubicBezTo>
                  <a:cubicBezTo>
                    <a:pt x="136" y="134"/>
                    <a:pt x="134" y="140"/>
                    <a:pt x="132" y="146"/>
                  </a:cubicBezTo>
                  <a:cubicBezTo>
                    <a:pt x="132" y="146"/>
                    <a:pt x="132" y="146"/>
                    <a:pt x="132" y="146"/>
                  </a:cubicBezTo>
                  <a:close/>
                  <a:moveTo>
                    <a:pt x="151" y="60"/>
                  </a:moveTo>
                  <a:cubicBezTo>
                    <a:pt x="151" y="60"/>
                    <a:pt x="151" y="60"/>
                    <a:pt x="151" y="60"/>
                  </a:cubicBezTo>
                  <a:cubicBezTo>
                    <a:pt x="146" y="83"/>
                    <a:pt x="141" y="105"/>
                    <a:pt x="135" y="127"/>
                  </a:cubicBezTo>
                  <a:cubicBezTo>
                    <a:pt x="133" y="134"/>
                    <a:pt x="132" y="140"/>
                    <a:pt x="130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29" y="146"/>
                    <a:pt x="128" y="146"/>
                    <a:pt x="127" y="146"/>
                  </a:cubicBezTo>
                  <a:cubicBezTo>
                    <a:pt x="135" y="123"/>
                    <a:pt x="141" y="100"/>
                    <a:pt x="146" y="77"/>
                  </a:cubicBezTo>
                  <a:cubicBezTo>
                    <a:pt x="148" y="71"/>
                    <a:pt x="149" y="64"/>
                    <a:pt x="150" y="58"/>
                  </a:cubicBezTo>
                  <a:cubicBezTo>
                    <a:pt x="150" y="59"/>
                    <a:pt x="151" y="60"/>
                    <a:pt x="151" y="60"/>
                  </a:cubicBezTo>
                  <a:close/>
                  <a:moveTo>
                    <a:pt x="150" y="57"/>
                  </a:moveTo>
                  <a:cubicBezTo>
                    <a:pt x="145" y="81"/>
                    <a:pt x="140" y="104"/>
                    <a:pt x="133" y="127"/>
                  </a:cubicBezTo>
                  <a:cubicBezTo>
                    <a:pt x="131" y="133"/>
                    <a:pt x="129" y="140"/>
                    <a:pt x="126" y="146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32" y="122"/>
                    <a:pt x="139" y="99"/>
                    <a:pt x="144" y="75"/>
                  </a:cubicBezTo>
                  <a:cubicBezTo>
                    <a:pt x="146" y="68"/>
                    <a:pt x="147" y="62"/>
                    <a:pt x="148" y="55"/>
                  </a:cubicBezTo>
                  <a:cubicBezTo>
                    <a:pt x="149" y="56"/>
                    <a:pt x="149" y="57"/>
                    <a:pt x="150" y="57"/>
                  </a:cubicBezTo>
                  <a:close/>
                  <a:moveTo>
                    <a:pt x="147" y="53"/>
                  </a:moveTo>
                  <a:cubicBezTo>
                    <a:pt x="148" y="53"/>
                    <a:pt x="148" y="54"/>
                    <a:pt x="148" y="54"/>
                  </a:cubicBezTo>
                  <a:cubicBezTo>
                    <a:pt x="143" y="78"/>
                    <a:pt x="137" y="102"/>
                    <a:pt x="130" y="126"/>
                  </a:cubicBezTo>
                  <a:cubicBezTo>
                    <a:pt x="129" y="133"/>
                    <a:pt x="127" y="139"/>
                    <a:pt x="125" y="146"/>
                  </a:cubicBezTo>
                  <a:cubicBezTo>
                    <a:pt x="125" y="146"/>
                    <a:pt x="125" y="146"/>
                    <a:pt x="125" y="146"/>
                  </a:cubicBezTo>
                  <a:cubicBezTo>
                    <a:pt x="125" y="146"/>
                    <a:pt x="124" y="146"/>
                    <a:pt x="124" y="146"/>
                  </a:cubicBezTo>
                  <a:cubicBezTo>
                    <a:pt x="130" y="125"/>
                    <a:pt x="136" y="104"/>
                    <a:pt x="140" y="82"/>
                  </a:cubicBezTo>
                  <a:cubicBezTo>
                    <a:pt x="141" y="76"/>
                    <a:pt x="143" y="70"/>
                    <a:pt x="144" y="64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5" y="60"/>
                    <a:pt x="146" y="56"/>
                    <a:pt x="147" y="53"/>
                  </a:cubicBezTo>
                  <a:close/>
                  <a:moveTo>
                    <a:pt x="143" y="65"/>
                  </a:moveTo>
                  <a:cubicBezTo>
                    <a:pt x="139" y="86"/>
                    <a:pt x="134" y="107"/>
                    <a:pt x="128" y="128"/>
                  </a:cubicBezTo>
                  <a:cubicBezTo>
                    <a:pt x="127" y="134"/>
                    <a:pt x="125" y="140"/>
                    <a:pt x="123" y="146"/>
                  </a:cubicBezTo>
                  <a:cubicBezTo>
                    <a:pt x="123" y="146"/>
                    <a:pt x="123" y="146"/>
                    <a:pt x="122" y="146"/>
                  </a:cubicBezTo>
                  <a:cubicBezTo>
                    <a:pt x="129" y="123"/>
                    <a:pt x="134" y="99"/>
                    <a:pt x="139" y="75"/>
                  </a:cubicBezTo>
                  <a:cubicBezTo>
                    <a:pt x="139" y="75"/>
                    <a:pt x="139" y="75"/>
                    <a:pt x="139" y="74"/>
                  </a:cubicBezTo>
                  <a:cubicBezTo>
                    <a:pt x="140" y="71"/>
                    <a:pt x="142" y="68"/>
                    <a:pt x="143" y="65"/>
                  </a:cubicBezTo>
                  <a:close/>
                  <a:moveTo>
                    <a:pt x="135" y="68"/>
                  </a:moveTo>
                  <a:cubicBezTo>
                    <a:pt x="130" y="94"/>
                    <a:pt x="123" y="120"/>
                    <a:pt x="116" y="146"/>
                  </a:cubicBezTo>
                  <a:cubicBezTo>
                    <a:pt x="115" y="146"/>
                    <a:pt x="114" y="146"/>
                    <a:pt x="113" y="146"/>
                  </a:cubicBezTo>
                  <a:cubicBezTo>
                    <a:pt x="119" y="125"/>
                    <a:pt x="125" y="104"/>
                    <a:pt x="130" y="83"/>
                  </a:cubicBezTo>
                  <a:cubicBezTo>
                    <a:pt x="131" y="77"/>
                    <a:pt x="132" y="71"/>
                    <a:pt x="134" y="66"/>
                  </a:cubicBezTo>
                  <a:cubicBezTo>
                    <a:pt x="134" y="66"/>
                    <a:pt x="134" y="67"/>
                    <a:pt x="135" y="68"/>
                  </a:cubicBezTo>
                  <a:close/>
                  <a:moveTo>
                    <a:pt x="112" y="146"/>
                  </a:moveTo>
                  <a:cubicBezTo>
                    <a:pt x="111" y="146"/>
                    <a:pt x="111" y="146"/>
                    <a:pt x="110" y="146"/>
                  </a:cubicBezTo>
                  <a:cubicBezTo>
                    <a:pt x="117" y="125"/>
                    <a:pt x="123" y="103"/>
                    <a:pt x="128" y="81"/>
                  </a:cubicBezTo>
                  <a:cubicBezTo>
                    <a:pt x="129" y="75"/>
                    <a:pt x="131" y="68"/>
                    <a:pt x="132" y="62"/>
                  </a:cubicBezTo>
                  <a:cubicBezTo>
                    <a:pt x="132" y="63"/>
                    <a:pt x="133" y="64"/>
                    <a:pt x="133" y="65"/>
                  </a:cubicBezTo>
                  <a:cubicBezTo>
                    <a:pt x="129" y="86"/>
                    <a:pt x="124" y="108"/>
                    <a:pt x="117" y="129"/>
                  </a:cubicBezTo>
                  <a:cubicBezTo>
                    <a:pt x="116" y="134"/>
                    <a:pt x="114" y="140"/>
                    <a:pt x="112" y="146"/>
                  </a:cubicBezTo>
                  <a:close/>
                  <a:moveTo>
                    <a:pt x="122" y="92"/>
                  </a:moveTo>
                  <a:cubicBezTo>
                    <a:pt x="122" y="92"/>
                    <a:pt x="122" y="92"/>
                    <a:pt x="122" y="92"/>
                  </a:cubicBezTo>
                  <a:cubicBezTo>
                    <a:pt x="125" y="83"/>
                    <a:pt x="128" y="74"/>
                    <a:pt x="130" y="65"/>
                  </a:cubicBezTo>
                  <a:cubicBezTo>
                    <a:pt x="131" y="63"/>
                    <a:pt x="131" y="62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27" y="84"/>
                    <a:pt x="121" y="106"/>
                    <a:pt x="115" y="128"/>
                  </a:cubicBezTo>
                  <a:cubicBezTo>
                    <a:pt x="113" y="134"/>
                    <a:pt x="111" y="140"/>
                    <a:pt x="109" y="146"/>
                  </a:cubicBezTo>
                  <a:cubicBezTo>
                    <a:pt x="109" y="146"/>
                    <a:pt x="108" y="146"/>
                    <a:pt x="107" y="146"/>
                  </a:cubicBezTo>
                  <a:cubicBezTo>
                    <a:pt x="112" y="128"/>
                    <a:pt x="117" y="110"/>
                    <a:pt x="121" y="92"/>
                  </a:cubicBezTo>
                  <a:cubicBezTo>
                    <a:pt x="121" y="92"/>
                    <a:pt x="122" y="92"/>
                    <a:pt x="122" y="92"/>
                  </a:cubicBezTo>
                  <a:close/>
                  <a:moveTo>
                    <a:pt x="118" y="85"/>
                  </a:moveTo>
                  <a:cubicBezTo>
                    <a:pt x="118" y="86"/>
                    <a:pt x="118" y="86"/>
                    <a:pt x="118" y="86"/>
                  </a:cubicBezTo>
                  <a:cubicBezTo>
                    <a:pt x="112" y="106"/>
                    <a:pt x="107" y="126"/>
                    <a:pt x="101" y="146"/>
                  </a:cubicBezTo>
                  <a:cubicBezTo>
                    <a:pt x="101" y="146"/>
                    <a:pt x="101" y="146"/>
                    <a:pt x="101" y="146"/>
                  </a:cubicBezTo>
                  <a:cubicBezTo>
                    <a:pt x="100" y="146"/>
                    <a:pt x="100" y="146"/>
                    <a:pt x="99" y="146"/>
                  </a:cubicBezTo>
                  <a:cubicBezTo>
                    <a:pt x="105" y="125"/>
                    <a:pt x="111" y="104"/>
                    <a:pt x="117" y="83"/>
                  </a:cubicBezTo>
                  <a:cubicBezTo>
                    <a:pt x="117" y="84"/>
                    <a:pt x="118" y="85"/>
                    <a:pt x="118" y="85"/>
                  </a:cubicBezTo>
                  <a:close/>
                  <a:moveTo>
                    <a:pt x="116" y="83"/>
                  </a:moveTo>
                  <a:cubicBezTo>
                    <a:pt x="110" y="104"/>
                    <a:pt x="104" y="125"/>
                    <a:pt x="98" y="146"/>
                  </a:cubicBezTo>
                  <a:cubicBezTo>
                    <a:pt x="97" y="146"/>
                    <a:pt x="97" y="146"/>
                    <a:pt x="96" y="146"/>
                  </a:cubicBezTo>
                  <a:cubicBezTo>
                    <a:pt x="102" y="126"/>
                    <a:pt x="108" y="106"/>
                    <a:pt x="114" y="85"/>
                  </a:cubicBezTo>
                  <a:cubicBezTo>
                    <a:pt x="114" y="84"/>
                    <a:pt x="115" y="83"/>
                    <a:pt x="116" y="82"/>
                  </a:cubicBezTo>
                  <a:cubicBezTo>
                    <a:pt x="116" y="82"/>
                    <a:pt x="116" y="82"/>
                    <a:pt x="116" y="83"/>
                  </a:cubicBezTo>
                  <a:close/>
                  <a:moveTo>
                    <a:pt x="111" y="89"/>
                  </a:moveTo>
                  <a:cubicBezTo>
                    <a:pt x="111" y="89"/>
                    <a:pt x="111" y="89"/>
                    <a:pt x="111" y="89"/>
                  </a:cubicBezTo>
                  <a:cubicBezTo>
                    <a:pt x="112" y="88"/>
                    <a:pt x="112" y="88"/>
                    <a:pt x="112" y="87"/>
                  </a:cubicBezTo>
                  <a:cubicBezTo>
                    <a:pt x="106" y="107"/>
                    <a:pt x="101" y="127"/>
                    <a:pt x="95" y="146"/>
                  </a:cubicBezTo>
                  <a:cubicBezTo>
                    <a:pt x="94" y="146"/>
                    <a:pt x="93" y="146"/>
                    <a:pt x="92" y="146"/>
                  </a:cubicBezTo>
                  <a:cubicBezTo>
                    <a:pt x="98" y="127"/>
                    <a:pt x="104" y="107"/>
                    <a:pt x="110" y="88"/>
                  </a:cubicBezTo>
                  <a:cubicBezTo>
                    <a:pt x="110" y="88"/>
                    <a:pt x="110" y="89"/>
                    <a:pt x="111" y="89"/>
                  </a:cubicBezTo>
                  <a:close/>
                  <a:moveTo>
                    <a:pt x="110" y="87"/>
                  </a:moveTo>
                  <a:cubicBezTo>
                    <a:pt x="104" y="107"/>
                    <a:pt x="98" y="126"/>
                    <a:pt x="91" y="146"/>
                  </a:cubicBezTo>
                  <a:cubicBezTo>
                    <a:pt x="91" y="146"/>
                    <a:pt x="91" y="146"/>
                    <a:pt x="91" y="146"/>
                  </a:cubicBezTo>
                  <a:cubicBezTo>
                    <a:pt x="91" y="146"/>
                    <a:pt x="90" y="146"/>
                    <a:pt x="90" y="146"/>
                  </a:cubicBezTo>
                  <a:cubicBezTo>
                    <a:pt x="96" y="125"/>
                    <a:pt x="102" y="105"/>
                    <a:pt x="109" y="84"/>
                  </a:cubicBezTo>
                  <a:cubicBezTo>
                    <a:pt x="109" y="85"/>
                    <a:pt x="109" y="86"/>
                    <a:pt x="110" y="87"/>
                  </a:cubicBezTo>
                  <a:close/>
                  <a:moveTo>
                    <a:pt x="108" y="83"/>
                  </a:moveTo>
                  <a:cubicBezTo>
                    <a:pt x="102" y="104"/>
                    <a:pt x="95" y="125"/>
                    <a:pt x="89" y="146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9" y="146"/>
                    <a:pt x="88" y="146"/>
                    <a:pt x="87" y="146"/>
                  </a:cubicBezTo>
                  <a:cubicBezTo>
                    <a:pt x="94" y="124"/>
                    <a:pt x="100" y="102"/>
                    <a:pt x="107" y="80"/>
                  </a:cubicBezTo>
                  <a:cubicBezTo>
                    <a:pt x="107" y="81"/>
                    <a:pt x="108" y="81"/>
                    <a:pt x="108" y="82"/>
                  </a:cubicBezTo>
                  <a:cubicBezTo>
                    <a:pt x="108" y="82"/>
                    <a:pt x="108" y="83"/>
                    <a:pt x="108" y="83"/>
                  </a:cubicBezTo>
                  <a:close/>
                  <a:moveTo>
                    <a:pt x="107" y="79"/>
                  </a:moveTo>
                  <a:cubicBezTo>
                    <a:pt x="100" y="101"/>
                    <a:pt x="93" y="124"/>
                    <a:pt x="87" y="146"/>
                  </a:cubicBezTo>
                  <a:cubicBezTo>
                    <a:pt x="86" y="146"/>
                    <a:pt x="85" y="146"/>
                    <a:pt x="85" y="146"/>
                  </a:cubicBezTo>
                  <a:cubicBezTo>
                    <a:pt x="92" y="123"/>
                    <a:pt x="99" y="99"/>
                    <a:pt x="106" y="76"/>
                  </a:cubicBezTo>
                  <a:cubicBezTo>
                    <a:pt x="106" y="77"/>
                    <a:pt x="106" y="78"/>
                    <a:pt x="107" y="79"/>
                  </a:cubicBezTo>
                  <a:close/>
                  <a:moveTo>
                    <a:pt x="105" y="75"/>
                  </a:moveTo>
                  <a:cubicBezTo>
                    <a:pt x="98" y="99"/>
                    <a:pt x="91" y="122"/>
                    <a:pt x="84" y="146"/>
                  </a:cubicBezTo>
                  <a:cubicBezTo>
                    <a:pt x="83" y="146"/>
                    <a:pt x="82" y="146"/>
                    <a:pt x="81" y="146"/>
                  </a:cubicBezTo>
                  <a:cubicBezTo>
                    <a:pt x="90" y="122"/>
                    <a:pt x="98" y="97"/>
                    <a:pt x="104" y="71"/>
                  </a:cubicBezTo>
                  <a:cubicBezTo>
                    <a:pt x="104" y="72"/>
                    <a:pt x="105" y="74"/>
                    <a:pt x="105" y="75"/>
                  </a:cubicBezTo>
                  <a:close/>
                  <a:moveTo>
                    <a:pt x="98" y="83"/>
                  </a:moveTo>
                  <a:cubicBezTo>
                    <a:pt x="100" y="79"/>
                    <a:pt x="101" y="76"/>
                    <a:pt x="103" y="73"/>
                  </a:cubicBezTo>
                  <a:cubicBezTo>
                    <a:pt x="97" y="97"/>
                    <a:pt x="89" y="122"/>
                    <a:pt x="81" y="146"/>
                  </a:cubicBezTo>
                  <a:cubicBezTo>
                    <a:pt x="80" y="146"/>
                    <a:pt x="80" y="146"/>
                    <a:pt x="79" y="146"/>
                  </a:cubicBezTo>
                  <a:cubicBezTo>
                    <a:pt x="86" y="125"/>
                    <a:pt x="92" y="104"/>
                    <a:pt x="98" y="83"/>
                  </a:cubicBezTo>
                  <a:cubicBezTo>
                    <a:pt x="99" y="83"/>
                    <a:pt x="98" y="83"/>
                    <a:pt x="98" y="83"/>
                  </a:cubicBezTo>
                  <a:close/>
                  <a:moveTo>
                    <a:pt x="94" y="89"/>
                  </a:moveTo>
                  <a:cubicBezTo>
                    <a:pt x="94" y="90"/>
                    <a:pt x="95" y="90"/>
                    <a:pt x="95" y="89"/>
                  </a:cubicBezTo>
                  <a:cubicBezTo>
                    <a:pt x="96" y="88"/>
                    <a:pt x="97" y="86"/>
                    <a:pt x="97" y="84"/>
                  </a:cubicBezTo>
                  <a:cubicBezTo>
                    <a:pt x="91" y="105"/>
                    <a:pt x="85" y="125"/>
                    <a:pt x="78" y="146"/>
                  </a:cubicBezTo>
                  <a:cubicBezTo>
                    <a:pt x="78" y="146"/>
                    <a:pt x="77" y="146"/>
                    <a:pt x="76" y="146"/>
                  </a:cubicBezTo>
                  <a:cubicBezTo>
                    <a:pt x="82" y="127"/>
                    <a:pt x="88" y="107"/>
                    <a:pt x="94" y="88"/>
                  </a:cubicBezTo>
                  <a:cubicBezTo>
                    <a:pt x="94" y="88"/>
                    <a:pt x="94" y="89"/>
                    <a:pt x="94" y="89"/>
                  </a:cubicBezTo>
                  <a:close/>
                  <a:moveTo>
                    <a:pt x="92" y="85"/>
                  </a:moveTo>
                  <a:cubicBezTo>
                    <a:pt x="93" y="86"/>
                    <a:pt x="93" y="86"/>
                    <a:pt x="93" y="87"/>
                  </a:cubicBezTo>
                  <a:cubicBezTo>
                    <a:pt x="87" y="107"/>
                    <a:pt x="81" y="126"/>
                    <a:pt x="76" y="146"/>
                  </a:cubicBezTo>
                  <a:cubicBezTo>
                    <a:pt x="76" y="146"/>
                    <a:pt x="76" y="146"/>
                    <a:pt x="76" y="146"/>
                  </a:cubicBezTo>
                  <a:cubicBezTo>
                    <a:pt x="75" y="146"/>
                    <a:pt x="75" y="146"/>
                    <a:pt x="74" y="146"/>
                  </a:cubicBezTo>
                  <a:cubicBezTo>
                    <a:pt x="80" y="125"/>
                    <a:pt x="86" y="105"/>
                    <a:pt x="92" y="84"/>
                  </a:cubicBezTo>
                  <a:cubicBezTo>
                    <a:pt x="92" y="84"/>
                    <a:pt x="92" y="85"/>
                    <a:pt x="92" y="85"/>
                  </a:cubicBezTo>
                  <a:close/>
                  <a:moveTo>
                    <a:pt x="73" y="146"/>
                  </a:moveTo>
                  <a:cubicBezTo>
                    <a:pt x="73" y="146"/>
                    <a:pt x="72" y="146"/>
                    <a:pt x="71" y="146"/>
                  </a:cubicBezTo>
                  <a:cubicBezTo>
                    <a:pt x="78" y="124"/>
                    <a:pt x="84" y="101"/>
                    <a:pt x="90" y="79"/>
                  </a:cubicBezTo>
                  <a:cubicBezTo>
                    <a:pt x="90" y="80"/>
                    <a:pt x="91" y="81"/>
                    <a:pt x="92" y="83"/>
                  </a:cubicBezTo>
                  <a:cubicBezTo>
                    <a:pt x="86" y="104"/>
                    <a:pt x="79" y="125"/>
                    <a:pt x="73" y="146"/>
                  </a:cubicBezTo>
                  <a:close/>
                  <a:moveTo>
                    <a:pt x="90" y="78"/>
                  </a:moveTo>
                  <a:cubicBezTo>
                    <a:pt x="90" y="78"/>
                    <a:pt x="89" y="78"/>
                    <a:pt x="89" y="78"/>
                  </a:cubicBezTo>
                  <a:cubicBezTo>
                    <a:pt x="83" y="101"/>
                    <a:pt x="77" y="123"/>
                    <a:pt x="71" y="146"/>
                  </a:cubicBezTo>
                  <a:cubicBezTo>
                    <a:pt x="70" y="146"/>
                    <a:pt x="69" y="146"/>
                    <a:pt x="68" y="146"/>
                  </a:cubicBezTo>
                  <a:cubicBezTo>
                    <a:pt x="68" y="146"/>
                    <a:pt x="68" y="146"/>
                    <a:pt x="68" y="146"/>
                  </a:cubicBezTo>
                  <a:cubicBezTo>
                    <a:pt x="76" y="123"/>
                    <a:pt x="83" y="99"/>
                    <a:pt x="88" y="75"/>
                  </a:cubicBezTo>
                  <a:cubicBezTo>
                    <a:pt x="89" y="76"/>
                    <a:pt x="89" y="77"/>
                    <a:pt x="90" y="78"/>
                  </a:cubicBezTo>
                  <a:close/>
                  <a:moveTo>
                    <a:pt x="88" y="74"/>
                  </a:moveTo>
                  <a:cubicBezTo>
                    <a:pt x="82" y="98"/>
                    <a:pt x="76" y="122"/>
                    <a:pt x="67" y="146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67" y="146"/>
                    <a:pt x="66" y="146"/>
                    <a:pt x="65" y="146"/>
                  </a:cubicBezTo>
                  <a:cubicBezTo>
                    <a:pt x="74" y="121"/>
                    <a:pt x="81" y="96"/>
                    <a:pt x="86" y="70"/>
                  </a:cubicBezTo>
                  <a:cubicBezTo>
                    <a:pt x="87" y="72"/>
                    <a:pt x="87" y="73"/>
                    <a:pt x="88" y="74"/>
                  </a:cubicBezTo>
                  <a:close/>
                  <a:moveTo>
                    <a:pt x="81" y="83"/>
                  </a:moveTo>
                  <a:cubicBezTo>
                    <a:pt x="82" y="77"/>
                    <a:pt x="83" y="72"/>
                    <a:pt x="85" y="66"/>
                  </a:cubicBezTo>
                  <a:cubicBezTo>
                    <a:pt x="85" y="67"/>
                    <a:pt x="85" y="68"/>
                    <a:pt x="86" y="69"/>
                  </a:cubicBezTo>
                  <a:cubicBezTo>
                    <a:pt x="80" y="95"/>
                    <a:pt x="73" y="121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4" y="146"/>
                    <a:pt x="63" y="146"/>
                    <a:pt x="63" y="146"/>
                  </a:cubicBezTo>
                  <a:cubicBezTo>
                    <a:pt x="70" y="126"/>
                    <a:pt x="76" y="105"/>
                    <a:pt x="81" y="83"/>
                  </a:cubicBezTo>
                  <a:close/>
                  <a:moveTo>
                    <a:pt x="62" y="146"/>
                  </a:moveTo>
                  <a:cubicBezTo>
                    <a:pt x="61" y="146"/>
                    <a:pt x="61" y="146"/>
                    <a:pt x="60" y="146"/>
                  </a:cubicBezTo>
                  <a:cubicBezTo>
                    <a:pt x="68" y="125"/>
                    <a:pt x="74" y="103"/>
                    <a:pt x="79" y="80"/>
                  </a:cubicBezTo>
                  <a:cubicBezTo>
                    <a:pt x="80" y="74"/>
                    <a:pt x="82" y="68"/>
                    <a:pt x="83" y="62"/>
                  </a:cubicBezTo>
                  <a:cubicBezTo>
                    <a:pt x="83" y="63"/>
                    <a:pt x="84" y="64"/>
                    <a:pt x="84" y="65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0" y="86"/>
                    <a:pt x="74" y="108"/>
                    <a:pt x="68" y="129"/>
                  </a:cubicBezTo>
                  <a:cubicBezTo>
                    <a:pt x="66" y="134"/>
                    <a:pt x="64" y="140"/>
                    <a:pt x="62" y="146"/>
                  </a:cubicBezTo>
                  <a:close/>
                  <a:moveTo>
                    <a:pt x="81" y="56"/>
                  </a:moveTo>
                  <a:cubicBezTo>
                    <a:pt x="81" y="56"/>
                    <a:pt x="81" y="56"/>
                    <a:pt x="81" y="57"/>
                  </a:cubicBezTo>
                  <a:cubicBezTo>
                    <a:pt x="76" y="80"/>
                    <a:pt x="69" y="104"/>
                    <a:pt x="62" y="127"/>
                  </a:cubicBezTo>
                  <a:cubicBezTo>
                    <a:pt x="60" y="133"/>
                    <a:pt x="58" y="140"/>
                    <a:pt x="56" y="146"/>
                  </a:cubicBezTo>
                  <a:cubicBezTo>
                    <a:pt x="55" y="146"/>
                    <a:pt x="55" y="146"/>
                    <a:pt x="54" y="146"/>
                  </a:cubicBezTo>
                  <a:cubicBezTo>
                    <a:pt x="63" y="122"/>
                    <a:pt x="70" y="98"/>
                    <a:pt x="75" y="74"/>
                  </a:cubicBezTo>
                  <a:cubicBezTo>
                    <a:pt x="77" y="67"/>
                    <a:pt x="78" y="61"/>
                    <a:pt x="80" y="54"/>
                  </a:cubicBezTo>
                  <a:cubicBezTo>
                    <a:pt x="80" y="55"/>
                    <a:pt x="80" y="56"/>
                    <a:pt x="81" y="56"/>
                  </a:cubicBezTo>
                  <a:close/>
                  <a:moveTo>
                    <a:pt x="72" y="72"/>
                  </a:moveTo>
                  <a:cubicBezTo>
                    <a:pt x="67" y="97"/>
                    <a:pt x="59" y="122"/>
                    <a:pt x="50" y="146"/>
                  </a:cubicBezTo>
                  <a:cubicBezTo>
                    <a:pt x="50" y="146"/>
                    <a:pt x="49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55" y="125"/>
                    <a:pt x="61" y="105"/>
                    <a:pt x="67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9" y="80"/>
                    <a:pt x="71" y="76"/>
                    <a:pt x="72" y="72"/>
                  </a:cubicBezTo>
                  <a:close/>
                  <a:moveTo>
                    <a:pt x="48" y="146"/>
                  </a:moveTo>
                  <a:cubicBezTo>
                    <a:pt x="47" y="146"/>
                    <a:pt x="47" y="146"/>
                    <a:pt x="46" y="146"/>
                  </a:cubicBezTo>
                  <a:cubicBezTo>
                    <a:pt x="53" y="124"/>
                    <a:pt x="59" y="102"/>
                    <a:pt x="66" y="80"/>
                  </a:cubicBezTo>
                  <a:cubicBezTo>
                    <a:pt x="66" y="81"/>
                    <a:pt x="67" y="82"/>
                    <a:pt x="67" y="83"/>
                  </a:cubicBezTo>
                  <a:cubicBezTo>
                    <a:pt x="67" y="83"/>
                    <a:pt x="67" y="83"/>
                    <a:pt x="67" y="84"/>
                  </a:cubicBezTo>
                  <a:cubicBezTo>
                    <a:pt x="61" y="104"/>
                    <a:pt x="54" y="125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lose/>
                  <a:moveTo>
                    <a:pt x="42" y="104"/>
                  </a:moveTo>
                  <a:cubicBezTo>
                    <a:pt x="37" y="118"/>
                    <a:pt x="32" y="132"/>
                    <a:pt x="27" y="146"/>
                  </a:cubicBezTo>
                  <a:cubicBezTo>
                    <a:pt x="26" y="146"/>
                    <a:pt x="26" y="146"/>
                    <a:pt x="25" y="146"/>
                  </a:cubicBezTo>
                  <a:cubicBezTo>
                    <a:pt x="31" y="132"/>
                    <a:pt x="36" y="118"/>
                    <a:pt x="41" y="104"/>
                  </a:cubicBezTo>
                  <a:cubicBezTo>
                    <a:pt x="41" y="104"/>
                    <a:pt x="41" y="104"/>
                    <a:pt x="42" y="104"/>
                  </a:cubicBezTo>
                  <a:cubicBezTo>
                    <a:pt x="42" y="104"/>
                    <a:pt x="42" y="104"/>
                    <a:pt x="42" y="104"/>
                  </a:cubicBezTo>
                  <a:close/>
                  <a:moveTo>
                    <a:pt x="43" y="102"/>
                  </a:moveTo>
                  <a:cubicBezTo>
                    <a:pt x="46" y="97"/>
                    <a:pt x="48" y="92"/>
                    <a:pt x="51" y="87"/>
                  </a:cubicBezTo>
                  <a:cubicBezTo>
                    <a:pt x="44" y="107"/>
                    <a:pt x="37" y="126"/>
                    <a:pt x="30" y="146"/>
                  </a:cubicBezTo>
                  <a:cubicBezTo>
                    <a:pt x="29" y="146"/>
                    <a:pt x="28" y="146"/>
                    <a:pt x="27" y="146"/>
                  </a:cubicBezTo>
                  <a:cubicBezTo>
                    <a:pt x="33" y="131"/>
                    <a:pt x="38" y="117"/>
                    <a:pt x="43" y="102"/>
                  </a:cubicBezTo>
                  <a:close/>
                  <a:moveTo>
                    <a:pt x="41" y="103"/>
                  </a:moveTo>
                  <a:cubicBezTo>
                    <a:pt x="40" y="103"/>
                    <a:pt x="40" y="103"/>
                    <a:pt x="40" y="104"/>
                  </a:cubicBezTo>
                  <a:cubicBezTo>
                    <a:pt x="35" y="118"/>
                    <a:pt x="30" y="132"/>
                    <a:pt x="25" y="146"/>
                  </a:cubicBezTo>
                  <a:cubicBezTo>
                    <a:pt x="24" y="146"/>
                    <a:pt x="23" y="146"/>
                    <a:pt x="23" y="146"/>
                  </a:cubicBezTo>
                  <a:cubicBezTo>
                    <a:pt x="28" y="132"/>
                    <a:pt x="34" y="117"/>
                    <a:pt x="39" y="102"/>
                  </a:cubicBezTo>
                  <a:cubicBezTo>
                    <a:pt x="40" y="103"/>
                    <a:pt x="40" y="103"/>
                    <a:pt x="41" y="103"/>
                  </a:cubicBezTo>
                  <a:close/>
                  <a:moveTo>
                    <a:pt x="39" y="102"/>
                  </a:moveTo>
                  <a:cubicBezTo>
                    <a:pt x="33" y="116"/>
                    <a:pt x="28" y="131"/>
                    <a:pt x="22" y="146"/>
                  </a:cubicBezTo>
                  <a:cubicBezTo>
                    <a:pt x="21" y="146"/>
                    <a:pt x="21" y="146"/>
                    <a:pt x="20" y="146"/>
                  </a:cubicBezTo>
                  <a:cubicBezTo>
                    <a:pt x="26" y="131"/>
                    <a:pt x="31" y="116"/>
                    <a:pt x="37" y="100"/>
                  </a:cubicBezTo>
                  <a:cubicBezTo>
                    <a:pt x="38" y="101"/>
                    <a:pt x="38" y="101"/>
                    <a:pt x="39" y="102"/>
                  </a:cubicBezTo>
                  <a:close/>
                  <a:moveTo>
                    <a:pt x="11" y="146"/>
                  </a:moveTo>
                  <a:cubicBezTo>
                    <a:pt x="19" y="130"/>
                    <a:pt x="26" y="112"/>
                    <a:pt x="31" y="95"/>
                  </a:cubicBezTo>
                  <a:cubicBezTo>
                    <a:pt x="32" y="95"/>
                    <a:pt x="32" y="95"/>
                    <a:pt x="33" y="96"/>
                  </a:cubicBezTo>
                  <a:cubicBezTo>
                    <a:pt x="26" y="113"/>
                    <a:pt x="20" y="130"/>
                    <a:pt x="13" y="146"/>
                  </a:cubicBezTo>
                  <a:cubicBezTo>
                    <a:pt x="12" y="146"/>
                    <a:pt x="12" y="146"/>
                    <a:pt x="11" y="146"/>
                  </a:cubicBezTo>
                  <a:close/>
                  <a:moveTo>
                    <a:pt x="33" y="96"/>
                  </a:moveTo>
                  <a:cubicBezTo>
                    <a:pt x="34" y="97"/>
                    <a:pt x="34" y="97"/>
                    <a:pt x="35" y="98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29" y="114"/>
                    <a:pt x="23" y="130"/>
                    <a:pt x="17" y="146"/>
                  </a:cubicBezTo>
                  <a:cubicBezTo>
                    <a:pt x="16" y="146"/>
                    <a:pt x="15" y="146"/>
                    <a:pt x="14" y="146"/>
                  </a:cubicBezTo>
                  <a:cubicBezTo>
                    <a:pt x="21" y="130"/>
                    <a:pt x="27" y="113"/>
                    <a:pt x="33" y="96"/>
                  </a:cubicBezTo>
                  <a:close/>
                  <a:moveTo>
                    <a:pt x="35" y="98"/>
                  </a:moveTo>
                  <a:cubicBezTo>
                    <a:pt x="36" y="99"/>
                    <a:pt x="36" y="99"/>
                    <a:pt x="37" y="100"/>
                  </a:cubicBezTo>
                  <a:cubicBezTo>
                    <a:pt x="31" y="115"/>
                    <a:pt x="25" y="131"/>
                    <a:pt x="19" y="146"/>
                  </a:cubicBezTo>
                  <a:cubicBezTo>
                    <a:pt x="19" y="146"/>
                    <a:pt x="18" y="146"/>
                    <a:pt x="17" y="146"/>
                  </a:cubicBezTo>
                  <a:cubicBezTo>
                    <a:pt x="23" y="130"/>
                    <a:pt x="29" y="114"/>
                    <a:pt x="35" y="98"/>
                  </a:cubicBezTo>
                  <a:close/>
                  <a:moveTo>
                    <a:pt x="17" y="117"/>
                  </a:moveTo>
                  <a:cubicBezTo>
                    <a:pt x="13" y="127"/>
                    <a:pt x="8" y="136"/>
                    <a:pt x="4" y="146"/>
                  </a:cubicBezTo>
                  <a:cubicBezTo>
                    <a:pt x="3" y="146"/>
                    <a:pt x="3" y="146"/>
                    <a:pt x="2" y="146"/>
                  </a:cubicBezTo>
                  <a:cubicBezTo>
                    <a:pt x="7" y="136"/>
                    <a:pt x="12" y="126"/>
                    <a:pt x="16" y="115"/>
                  </a:cubicBezTo>
                  <a:cubicBezTo>
                    <a:pt x="16" y="116"/>
                    <a:pt x="17" y="116"/>
                    <a:pt x="17" y="117"/>
                  </a:cubicBezTo>
                  <a:close/>
                  <a:moveTo>
                    <a:pt x="14" y="114"/>
                  </a:moveTo>
                  <a:cubicBezTo>
                    <a:pt x="14" y="114"/>
                    <a:pt x="15" y="114"/>
                    <a:pt x="15" y="115"/>
                  </a:cubicBezTo>
                  <a:cubicBezTo>
                    <a:pt x="11" y="125"/>
                    <a:pt x="7" y="13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5" y="137"/>
                    <a:pt x="9" y="127"/>
                    <a:pt x="13" y="117"/>
                  </a:cubicBezTo>
                  <a:cubicBezTo>
                    <a:pt x="13" y="116"/>
                    <a:pt x="14" y="115"/>
                    <a:pt x="14" y="114"/>
                  </a:cubicBezTo>
                  <a:close/>
                  <a:moveTo>
                    <a:pt x="5" y="146"/>
                  </a:moveTo>
                  <a:cubicBezTo>
                    <a:pt x="9" y="137"/>
                    <a:pt x="13" y="127"/>
                    <a:pt x="18" y="117"/>
                  </a:cubicBezTo>
                  <a:cubicBezTo>
                    <a:pt x="19" y="118"/>
                    <a:pt x="19" y="119"/>
                    <a:pt x="20" y="119"/>
                  </a:cubicBezTo>
                  <a:cubicBezTo>
                    <a:pt x="20" y="119"/>
                    <a:pt x="21" y="119"/>
                    <a:pt x="21" y="119"/>
                  </a:cubicBezTo>
                  <a:cubicBezTo>
                    <a:pt x="24" y="111"/>
                    <a:pt x="27" y="102"/>
                    <a:pt x="30" y="93"/>
                  </a:cubicBezTo>
                  <a:cubicBezTo>
                    <a:pt x="30" y="94"/>
                    <a:pt x="30" y="94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25" y="112"/>
                    <a:pt x="18" y="129"/>
                    <a:pt x="10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0" y="146"/>
                    <a:pt x="9" y="146"/>
                    <a:pt x="8" y="146"/>
                  </a:cubicBezTo>
                  <a:cubicBezTo>
                    <a:pt x="12" y="137"/>
                    <a:pt x="16" y="128"/>
                    <a:pt x="20" y="119"/>
                  </a:cubicBezTo>
                  <a:cubicBezTo>
                    <a:pt x="20" y="119"/>
                    <a:pt x="19" y="119"/>
                    <a:pt x="19" y="119"/>
                  </a:cubicBezTo>
                  <a:cubicBezTo>
                    <a:pt x="15" y="128"/>
                    <a:pt x="11" y="137"/>
                    <a:pt x="8" y="146"/>
                  </a:cubicBezTo>
                  <a:cubicBezTo>
                    <a:pt x="7" y="146"/>
                    <a:pt x="6" y="146"/>
                    <a:pt x="5" y="146"/>
                  </a:cubicBezTo>
                  <a:close/>
                  <a:moveTo>
                    <a:pt x="34" y="146"/>
                  </a:moveTo>
                  <a:cubicBezTo>
                    <a:pt x="42" y="123"/>
                    <a:pt x="49" y="100"/>
                    <a:pt x="57" y="76"/>
                  </a:cubicBezTo>
                  <a:cubicBezTo>
                    <a:pt x="57" y="76"/>
                    <a:pt x="56" y="76"/>
                    <a:pt x="56" y="76"/>
                  </a:cubicBezTo>
                  <a:cubicBezTo>
                    <a:pt x="48" y="99"/>
                    <a:pt x="41" y="123"/>
                    <a:pt x="34" y="146"/>
                  </a:cubicBezTo>
                  <a:cubicBezTo>
                    <a:pt x="32" y="146"/>
                    <a:pt x="31" y="146"/>
                    <a:pt x="30" y="146"/>
                  </a:cubicBezTo>
                  <a:cubicBezTo>
                    <a:pt x="38" y="126"/>
                    <a:pt x="45" y="105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4" y="80"/>
                    <a:pt x="56" y="76"/>
                    <a:pt x="58" y="72"/>
                  </a:cubicBezTo>
                  <a:cubicBezTo>
                    <a:pt x="58" y="71"/>
                    <a:pt x="59" y="70"/>
                    <a:pt x="60" y="68"/>
                  </a:cubicBezTo>
                  <a:cubicBezTo>
                    <a:pt x="60" y="69"/>
                    <a:pt x="60" y="69"/>
                    <a:pt x="60" y="70"/>
                  </a:cubicBezTo>
                  <a:cubicBezTo>
                    <a:pt x="53" y="96"/>
                    <a:pt x="45" y="121"/>
                    <a:pt x="36" y="146"/>
                  </a:cubicBezTo>
                  <a:cubicBezTo>
                    <a:pt x="35" y="146"/>
                    <a:pt x="35" y="146"/>
                    <a:pt x="34" y="146"/>
                  </a:cubicBezTo>
                  <a:close/>
                  <a:moveTo>
                    <a:pt x="61" y="71"/>
                  </a:moveTo>
                  <a:cubicBezTo>
                    <a:pt x="61" y="71"/>
                    <a:pt x="61" y="72"/>
                    <a:pt x="62" y="72"/>
                  </a:cubicBezTo>
                  <a:cubicBezTo>
                    <a:pt x="56" y="98"/>
                    <a:pt x="48" y="122"/>
                    <a:pt x="39" y="146"/>
                  </a:cubicBezTo>
                  <a:cubicBezTo>
                    <a:pt x="38" y="146"/>
                    <a:pt x="37" y="146"/>
                    <a:pt x="36" y="146"/>
                  </a:cubicBezTo>
                  <a:cubicBezTo>
                    <a:pt x="45" y="121"/>
                    <a:pt x="53" y="96"/>
                    <a:pt x="61" y="71"/>
                  </a:cubicBezTo>
                  <a:close/>
                  <a:moveTo>
                    <a:pt x="39" y="146"/>
                  </a:moveTo>
                  <a:cubicBezTo>
                    <a:pt x="49" y="122"/>
                    <a:pt x="56" y="98"/>
                    <a:pt x="62" y="73"/>
                  </a:cubicBezTo>
                  <a:cubicBezTo>
                    <a:pt x="62" y="74"/>
                    <a:pt x="63" y="75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58" y="100"/>
                    <a:pt x="51" y="123"/>
                    <a:pt x="43" y="146"/>
                  </a:cubicBezTo>
                  <a:cubicBezTo>
                    <a:pt x="42" y="146"/>
                    <a:pt x="40" y="146"/>
                    <a:pt x="39" y="146"/>
                  </a:cubicBezTo>
                  <a:close/>
                  <a:moveTo>
                    <a:pt x="64" y="77"/>
                  </a:moveTo>
                  <a:cubicBezTo>
                    <a:pt x="64" y="78"/>
                    <a:pt x="65" y="79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59" y="102"/>
                    <a:pt x="52" y="124"/>
                    <a:pt x="46" y="146"/>
                  </a:cubicBezTo>
                  <a:cubicBezTo>
                    <a:pt x="45" y="146"/>
                    <a:pt x="44" y="146"/>
                    <a:pt x="44" y="146"/>
                  </a:cubicBezTo>
                  <a:cubicBezTo>
                    <a:pt x="52" y="123"/>
                    <a:pt x="58" y="100"/>
                    <a:pt x="64" y="77"/>
                  </a:cubicBezTo>
                  <a:close/>
                  <a:moveTo>
                    <a:pt x="74" y="69"/>
                  </a:moveTo>
                  <a:cubicBezTo>
                    <a:pt x="75" y="65"/>
                    <a:pt x="77" y="60"/>
                    <a:pt x="78" y="56"/>
                  </a:cubicBezTo>
                  <a:cubicBezTo>
                    <a:pt x="79" y="55"/>
                    <a:pt x="79" y="54"/>
                    <a:pt x="79" y="53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4" y="78"/>
                    <a:pt x="68" y="102"/>
                    <a:pt x="60" y="126"/>
                  </a:cubicBezTo>
                  <a:cubicBezTo>
                    <a:pt x="58" y="133"/>
                    <a:pt x="56" y="140"/>
                    <a:pt x="54" y="146"/>
                  </a:cubicBezTo>
                  <a:cubicBezTo>
                    <a:pt x="53" y="146"/>
                    <a:pt x="52" y="146"/>
                    <a:pt x="51" y="146"/>
                  </a:cubicBezTo>
                  <a:cubicBezTo>
                    <a:pt x="60" y="121"/>
                    <a:pt x="68" y="95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lose/>
                  <a:moveTo>
                    <a:pt x="56" y="146"/>
                  </a:moveTo>
                  <a:cubicBezTo>
                    <a:pt x="64" y="123"/>
                    <a:pt x="71" y="100"/>
                    <a:pt x="77" y="77"/>
                  </a:cubicBezTo>
                  <a:cubicBezTo>
                    <a:pt x="78" y="70"/>
                    <a:pt x="80" y="64"/>
                    <a:pt x="81" y="57"/>
                  </a:cubicBezTo>
                  <a:cubicBezTo>
                    <a:pt x="82" y="58"/>
                    <a:pt x="82" y="60"/>
                    <a:pt x="83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8" y="84"/>
                    <a:pt x="72" y="106"/>
                    <a:pt x="65" y="128"/>
                  </a:cubicBezTo>
                  <a:cubicBezTo>
                    <a:pt x="63" y="134"/>
                    <a:pt x="61" y="140"/>
                    <a:pt x="59" y="146"/>
                  </a:cubicBezTo>
                  <a:cubicBezTo>
                    <a:pt x="58" y="146"/>
                    <a:pt x="58" y="146"/>
                    <a:pt x="57" y="146"/>
                  </a:cubicBezTo>
                  <a:cubicBezTo>
                    <a:pt x="57" y="146"/>
                    <a:pt x="57" y="146"/>
                    <a:pt x="56" y="146"/>
                  </a:cubicBezTo>
                  <a:close/>
                  <a:moveTo>
                    <a:pt x="102" y="146"/>
                  </a:moveTo>
                  <a:cubicBezTo>
                    <a:pt x="107" y="126"/>
                    <a:pt x="113" y="106"/>
                    <a:pt x="118" y="86"/>
                  </a:cubicBezTo>
                  <a:cubicBezTo>
                    <a:pt x="119" y="87"/>
                    <a:pt x="119" y="88"/>
                    <a:pt x="119" y="88"/>
                  </a:cubicBezTo>
                  <a:cubicBezTo>
                    <a:pt x="114" y="107"/>
                    <a:pt x="109" y="127"/>
                    <a:pt x="103" y="146"/>
                  </a:cubicBezTo>
                  <a:cubicBezTo>
                    <a:pt x="103" y="146"/>
                    <a:pt x="102" y="146"/>
                    <a:pt x="102" y="146"/>
                  </a:cubicBezTo>
                  <a:close/>
                  <a:moveTo>
                    <a:pt x="104" y="146"/>
                  </a:moveTo>
                  <a:cubicBezTo>
                    <a:pt x="109" y="127"/>
                    <a:pt x="115" y="108"/>
                    <a:pt x="120" y="89"/>
                  </a:cubicBezTo>
                  <a:cubicBezTo>
                    <a:pt x="120" y="90"/>
                    <a:pt x="121" y="90"/>
                    <a:pt x="121" y="91"/>
                  </a:cubicBezTo>
                  <a:cubicBezTo>
                    <a:pt x="116" y="109"/>
                    <a:pt x="111" y="128"/>
                    <a:pt x="107" y="146"/>
                  </a:cubicBezTo>
                  <a:cubicBezTo>
                    <a:pt x="106" y="146"/>
                    <a:pt x="105" y="146"/>
                    <a:pt x="104" y="146"/>
                  </a:cubicBezTo>
                  <a:close/>
                  <a:moveTo>
                    <a:pt x="116" y="146"/>
                  </a:moveTo>
                  <a:cubicBezTo>
                    <a:pt x="124" y="121"/>
                    <a:pt x="130" y="95"/>
                    <a:pt x="135" y="69"/>
                  </a:cubicBezTo>
                  <a:cubicBezTo>
                    <a:pt x="136" y="70"/>
                    <a:pt x="136" y="70"/>
                    <a:pt x="137" y="71"/>
                  </a:cubicBezTo>
                  <a:cubicBezTo>
                    <a:pt x="131" y="96"/>
                    <a:pt x="125" y="121"/>
                    <a:pt x="119" y="146"/>
                  </a:cubicBezTo>
                  <a:cubicBezTo>
                    <a:pt x="118" y="146"/>
                    <a:pt x="117" y="146"/>
                    <a:pt x="116" y="146"/>
                  </a:cubicBezTo>
                  <a:close/>
                  <a:moveTo>
                    <a:pt x="137" y="72"/>
                  </a:moveTo>
                  <a:cubicBezTo>
                    <a:pt x="138" y="73"/>
                    <a:pt x="138" y="74"/>
                    <a:pt x="138" y="74"/>
                  </a:cubicBezTo>
                  <a:cubicBezTo>
                    <a:pt x="134" y="98"/>
                    <a:pt x="128" y="122"/>
                    <a:pt x="122" y="146"/>
                  </a:cubicBezTo>
                  <a:cubicBezTo>
                    <a:pt x="121" y="146"/>
                    <a:pt x="120" y="146"/>
                    <a:pt x="120" y="146"/>
                  </a:cubicBezTo>
                  <a:cubicBezTo>
                    <a:pt x="125" y="121"/>
                    <a:pt x="131" y="97"/>
                    <a:pt x="137" y="72"/>
                  </a:cubicBezTo>
                  <a:close/>
                  <a:moveTo>
                    <a:pt x="137" y="146"/>
                  </a:moveTo>
                  <a:cubicBezTo>
                    <a:pt x="143" y="121"/>
                    <a:pt x="150" y="95"/>
                    <a:pt x="156" y="70"/>
                  </a:cubicBezTo>
                  <a:cubicBezTo>
                    <a:pt x="156" y="71"/>
                    <a:pt x="157" y="72"/>
                    <a:pt x="157" y="73"/>
                  </a:cubicBezTo>
                  <a:cubicBezTo>
                    <a:pt x="151" y="97"/>
                    <a:pt x="145" y="122"/>
                    <a:pt x="139" y="146"/>
                  </a:cubicBezTo>
                  <a:cubicBezTo>
                    <a:pt x="138" y="146"/>
                    <a:pt x="138" y="146"/>
                    <a:pt x="137" y="146"/>
                  </a:cubicBezTo>
                  <a:close/>
                  <a:moveTo>
                    <a:pt x="158" y="74"/>
                  </a:moveTo>
                  <a:cubicBezTo>
                    <a:pt x="158" y="75"/>
                    <a:pt x="159" y="75"/>
                    <a:pt x="159" y="76"/>
                  </a:cubicBezTo>
                  <a:cubicBezTo>
                    <a:pt x="154" y="100"/>
                    <a:pt x="148" y="123"/>
                    <a:pt x="142" y="146"/>
                  </a:cubicBezTo>
                  <a:cubicBezTo>
                    <a:pt x="141" y="146"/>
                    <a:pt x="141" y="146"/>
                    <a:pt x="140" y="146"/>
                  </a:cubicBezTo>
                  <a:cubicBezTo>
                    <a:pt x="146" y="122"/>
                    <a:pt x="152" y="98"/>
                    <a:pt x="158" y="74"/>
                  </a:cubicBezTo>
                  <a:close/>
                  <a:moveTo>
                    <a:pt x="143" y="146"/>
                  </a:moveTo>
                  <a:cubicBezTo>
                    <a:pt x="148" y="123"/>
                    <a:pt x="154" y="100"/>
                    <a:pt x="160" y="77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161" y="78"/>
                    <a:pt x="161" y="78"/>
                  </a:cubicBezTo>
                  <a:cubicBezTo>
                    <a:pt x="161" y="78"/>
                    <a:pt x="162" y="77"/>
                    <a:pt x="162" y="76"/>
                  </a:cubicBezTo>
                  <a:cubicBezTo>
                    <a:pt x="156" y="100"/>
                    <a:pt x="151" y="123"/>
                    <a:pt x="145" y="146"/>
                  </a:cubicBezTo>
                  <a:cubicBezTo>
                    <a:pt x="144" y="146"/>
                    <a:pt x="144" y="146"/>
                    <a:pt x="143" y="146"/>
                  </a:cubicBezTo>
                  <a:close/>
                  <a:moveTo>
                    <a:pt x="162" y="76"/>
                  </a:moveTo>
                  <a:cubicBezTo>
                    <a:pt x="164" y="74"/>
                    <a:pt x="165" y="72"/>
                    <a:pt x="167" y="70"/>
                  </a:cubicBezTo>
                  <a:cubicBezTo>
                    <a:pt x="160" y="95"/>
                    <a:pt x="154" y="121"/>
                    <a:pt x="147" y="146"/>
                  </a:cubicBezTo>
                  <a:cubicBezTo>
                    <a:pt x="147" y="146"/>
                    <a:pt x="146" y="146"/>
                    <a:pt x="146" y="146"/>
                  </a:cubicBezTo>
                  <a:cubicBezTo>
                    <a:pt x="151" y="123"/>
                    <a:pt x="157" y="100"/>
                    <a:pt x="163" y="76"/>
                  </a:cubicBezTo>
                  <a:cubicBezTo>
                    <a:pt x="163" y="76"/>
                    <a:pt x="163" y="76"/>
                    <a:pt x="162" y="76"/>
                  </a:cubicBezTo>
                  <a:close/>
                  <a:moveTo>
                    <a:pt x="162" y="146"/>
                  </a:moveTo>
                  <a:cubicBezTo>
                    <a:pt x="166" y="128"/>
                    <a:pt x="171" y="109"/>
                    <a:pt x="176" y="91"/>
                  </a:cubicBezTo>
                  <a:cubicBezTo>
                    <a:pt x="176" y="92"/>
                    <a:pt x="176" y="92"/>
                    <a:pt x="176" y="93"/>
                  </a:cubicBezTo>
                  <a:cubicBezTo>
                    <a:pt x="176" y="93"/>
                    <a:pt x="177" y="93"/>
                    <a:pt x="177" y="93"/>
                  </a:cubicBezTo>
                  <a:cubicBezTo>
                    <a:pt x="177" y="92"/>
                    <a:pt x="178" y="92"/>
                    <a:pt x="178" y="91"/>
                  </a:cubicBezTo>
                  <a:cubicBezTo>
                    <a:pt x="174" y="109"/>
                    <a:pt x="169" y="128"/>
                    <a:pt x="164" y="146"/>
                  </a:cubicBezTo>
                  <a:cubicBezTo>
                    <a:pt x="164" y="146"/>
                    <a:pt x="163" y="146"/>
                    <a:pt x="162" y="146"/>
                  </a:cubicBezTo>
                  <a:close/>
                  <a:moveTo>
                    <a:pt x="165" y="146"/>
                  </a:moveTo>
                  <a:cubicBezTo>
                    <a:pt x="170" y="127"/>
                    <a:pt x="174" y="109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81" y="85"/>
                    <a:pt x="183" y="81"/>
                    <a:pt x="185" y="77"/>
                  </a:cubicBezTo>
                  <a:cubicBezTo>
                    <a:pt x="179" y="100"/>
                    <a:pt x="173" y="123"/>
                    <a:pt x="167" y="145"/>
                  </a:cubicBezTo>
                  <a:cubicBezTo>
                    <a:pt x="167" y="146"/>
                    <a:pt x="167" y="146"/>
                    <a:pt x="167" y="146"/>
                  </a:cubicBezTo>
                  <a:cubicBezTo>
                    <a:pt x="174" y="122"/>
                    <a:pt x="180" y="98"/>
                    <a:pt x="187" y="75"/>
                  </a:cubicBezTo>
                  <a:cubicBezTo>
                    <a:pt x="187" y="75"/>
                    <a:pt x="187" y="75"/>
                    <a:pt x="187" y="74"/>
                  </a:cubicBezTo>
                  <a:cubicBezTo>
                    <a:pt x="187" y="74"/>
                    <a:pt x="187" y="74"/>
                    <a:pt x="187" y="74"/>
                  </a:cubicBezTo>
                  <a:cubicBezTo>
                    <a:pt x="188" y="74"/>
                    <a:pt x="189" y="75"/>
                    <a:pt x="190" y="76"/>
                  </a:cubicBezTo>
                  <a:cubicBezTo>
                    <a:pt x="190" y="76"/>
                    <a:pt x="190" y="76"/>
                    <a:pt x="189" y="76"/>
                  </a:cubicBezTo>
                  <a:cubicBezTo>
                    <a:pt x="183" y="99"/>
                    <a:pt x="176" y="123"/>
                    <a:pt x="170" y="146"/>
                  </a:cubicBezTo>
                  <a:cubicBezTo>
                    <a:pt x="168" y="146"/>
                    <a:pt x="167" y="146"/>
                    <a:pt x="165" y="146"/>
                  </a:cubicBezTo>
                  <a:cubicBezTo>
                    <a:pt x="165" y="146"/>
                    <a:pt x="165" y="146"/>
                    <a:pt x="165" y="146"/>
                  </a:cubicBezTo>
                  <a:close/>
                  <a:moveTo>
                    <a:pt x="174" y="146"/>
                  </a:moveTo>
                  <a:cubicBezTo>
                    <a:pt x="180" y="124"/>
                    <a:pt x="187" y="101"/>
                    <a:pt x="193" y="79"/>
                  </a:cubicBezTo>
                  <a:cubicBezTo>
                    <a:pt x="193" y="78"/>
                    <a:pt x="192" y="78"/>
                    <a:pt x="192" y="79"/>
                  </a:cubicBezTo>
                  <a:cubicBezTo>
                    <a:pt x="186" y="101"/>
                    <a:pt x="180" y="124"/>
                    <a:pt x="173" y="146"/>
                  </a:cubicBezTo>
                  <a:cubicBezTo>
                    <a:pt x="172" y="146"/>
                    <a:pt x="171" y="146"/>
                    <a:pt x="170" y="146"/>
                  </a:cubicBezTo>
                  <a:cubicBezTo>
                    <a:pt x="177" y="123"/>
                    <a:pt x="184" y="99"/>
                    <a:pt x="190" y="76"/>
                  </a:cubicBezTo>
                  <a:cubicBezTo>
                    <a:pt x="192" y="78"/>
                    <a:pt x="194" y="79"/>
                    <a:pt x="195" y="81"/>
                  </a:cubicBezTo>
                  <a:cubicBezTo>
                    <a:pt x="195" y="80"/>
                    <a:pt x="195" y="81"/>
                    <a:pt x="195" y="81"/>
                  </a:cubicBezTo>
                  <a:cubicBezTo>
                    <a:pt x="189" y="103"/>
                    <a:pt x="183" y="124"/>
                    <a:pt x="178" y="146"/>
                  </a:cubicBezTo>
                  <a:cubicBezTo>
                    <a:pt x="176" y="146"/>
                    <a:pt x="175" y="146"/>
                    <a:pt x="174" y="146"/>
                  </a:cubicBezTo>
                  <a:close/>
                  <a:moveTo>
                    <a:pt x="178" y="146"/>
                  </a:moveTo>
                  <a:cubicBezTo>
                    <a:pt x="184" y="124"/>
                    <a:pt x="190" y="103"/>
                    <a:pt x="196" y="81"/>
                  </a:cubicBezTo>
                  <a:cubicBezTo>
                    <a:pt x="196" y="81"/>
                    <a:pt x="196" y="81"/>
                    <a:pt x="196" y="81"/>
                  </a:cubicBezTo>
                  <a:cubicBezTo>
                    <a:pt x="196" y="81"/>
                    <a:pt x="196" y="81"/>
                    <a:pt x="196" y="81"/>
                  </a:cubicBezTo>
                  <a:cubicBezTo>
                    <a:pt x="196" y="81"/>
                    <a:pt x="197" y="81"/>
                    <a:pt x="197" y="81"/>
                  </a:cubicBezTo>
                  <a:cubicBezTo>
                    <a:pt x="200" y="68"/>
                    <a:pt x="203" y="55"/>
                    <a:pt x="207" y="41"/>
                  </a:cubicBezTo>
                  <a:cubicBezTo>
                    <a:pt x="207" y="40"/>
                    <a:pt x="207" y="39"/>
                    <a:pt x="208" y="37"/>
                  </a:cubicBezTo>
                  <a:cubicBezTo>
                    <a:pt x="208" y="38"/>
                    <a:pt x="208" y="38"/>
                    <a:pt x="208" y="39"/>
                  </a:cubicBezTo>
                  <a:cubicBezTo>
                    <a:pt x="208" y="39"/>
                    <a:pt x="208" y="39"/>
                    <a:pt x="208" y="39"/>
                  </a:cubicBezTo>
                  <a:cubicBezTo>
                    <a:pt x="203" y="68"/>
                    <a:pt x="197" y="95"/>
                    <a:pt x="188" y="123"/>
                  </a:cubicBezTo>
                  <a:cubicBezTo>
                    <a:pt x="186" y="130"/>
                    <a:pt x="183" y="138"/>
                    <a:pt x="181" y="146"/>
                  </a:cubicBezTo>
                  <a:cubicBezTo>
                    <a:pt x="181" y="146"/>
                    <a:pt x="181" y="146"/>
                    <a:pt x="182" y="146"/>
                  </a:cubicBezTo>
                  <a:cubicBezTo>
                    <a:pt x="191" y="119"/>
                    <a:pt x="198" y="91"/>
                    <a:pt x="204" y="63"/>
                  </a:cubicBezTo>
                  <a:cubicBezTo>
                    <a:pt x="206" y="56"/>
                    <a:pt x="207" y="48"/>
                    <a:pt x="209" y="41"/>
                  </a:cubicBezTo>
                  <a:cubicBezTo>
                    <a:pt x="209" y="42"/>
                    <a:pt x="209" y="44"/>
                    <a:pt x="210" y="46"/>
                  </a:cubicBezTo>
                  <a:cubicBezTo>
                    <a:pt x="210" y="46"/>
                    <a:pt x="209" y="46"/>
                    <a:pt x="209" y="46"/>
                  </a:cubicBezTo>
                  <a:cubicBezTo>
                    <a:pt x="204" y="72"/>
                    <a:pt x="197" y="99"/>
                    <a:pt x="190" y="125"/>
                  </a:cubicBezTo>
                  <a:cubicBezTo>
                    <a:pt x="188" y="132"/>
                    <a:pt x="186" y="139"/>
                    <a:pt x="184" y="146"/>
                  </a:cubicBezTo>
                  <a:cubicBezTo>
                    <a:pt x="182" y="146"/>
                    <a:pt x="180" y="146"/>
                    <a:pt x="178" y="146"/>
                  </a:cubicBezTo>
                  <a:close/>
                  <a:moveTo>
                    <a:pt x="205" y="68"/>
                  </a:moveTo>
                  <a:cubicBezTo>
                    <a:pt x="207" y="61"/>
                    <a:pt x="208" y="54"/>
                    <a:pt x="210" y="47"/>
                  </a:cubicBezTo>
                  <a:cubicBezTo>
                    <a:pt x="210" y="49"/>
                    <a:pt x="211" y="52"/>
                    <a:pt x="211" y="54"/>
                  </a:cubicBezTo>
                  <a:cubicBezTo>
                    <a:pt x="205" y="78"/>
                    <a:pt x="199" y="102"/>
                    <a:pt x="193" y="126"/>
                  </a:cubicBezTo>
                  <a:cubicBezTo>
                    <a:pt x="191" y="133"/>
                    <a:pt x="189" y="139"/>
                    <a:pt x="187" y="146"/>
                  </a:cubicBezTo>
                  <a:cubicBezTo>
                    <a:pt x="186" y="146"/>
                    <a:pt x="185" y="146"/>
                    <a:pt x="184" y="146"/>
                  </a:cubicBezTo>
                  <a:cubicBezTo>
                    <a:pt x="192" y="121"/>
                    <a:pt x="199" y="95"/>
                    <a:pt x="205" y="68"/>
                  </a:cubicBezTo>
                  <a:close/>
                  <a:moveTo>
                    <a:pt x="214" y="67"/>
                  </a:moveTo>
                  <a:cubicBezTo>
                    <a:pt x="215" y="70"/>
                    <a:pt x="215" y="72"/>
                    <a:pt x="216" y="74"/>
                  </a:cubicBezTo>
                  <a:cubicBezTo>
                    <a:pt x="210" y="98"/>
                    <a:pt x="205" y="122"/>
                    <a:pt x="200" y="146"/>
                  </a:cubicBezTo>
                  <a:cubicBezTo>
                    <a:pt x="198" y="146"/>
                    <a:pt x="197" y="146"/>
                    <a:pt x="195" y="146"/>
                  </a:cubicBezTo>
                  <a:cubicBezTo>
                    <a:pt x="202" y="120"/>
                    <a:pt x="208" y="94"/>
                    <a:pt x="214" y="67"/>
                  </a:cubicBezTo>
                  <a:close/>
                  <a:moveTo>
                    <a:pt x="211" y="146"/>
                  </a:moveTo>
                  <a:cubicBezTo>
                    <a:pt x="215" y="127"/>
                    <a:pt x="220" y="108"/>
                    <a:pt x="224" y="88"/>
                  </a:cubicBezTo>
                  <a:cubicBezTo>
                    <a:pt x="224" y="88"/>
                    <a:pt x="223" y="88"/>
                    <a:pt x="223" y="88"/>
                  </a:cubicBezTo>
                  <a:cubicBezTo>
                    <a:pt x="219" y="107"/>
                    <a:pt x="215" y="127"/>
                    <a:pt x="210" y="146"/>
                  </a:cubicBezTo>
                  <a:cubicBezTo>
                    <a:pt x="209" y="146"/>
                    <a:pt x="208" y="146"/>
                    <a:pt x="207" y="146"/>
                  </a:cubicBezTo>
                  <a:cubicBezTo>
                    <a:pt x="211" y="127"/>
                    <a:pt x="216" y="108"/>
                    <a:pt x="220" y="88"/>
                  </a:cubicBezTo>
                  <a:cubicBezTo>
                    <a:pt x="223" y="88"/>
                    <a:pt x="225" y="87"/>
                    <a:pt x="227" y="87"/>
                  </a:cubicBezTo>
                  <a:cubicBezTo>
                    <a:pt x="223" y="106"/>
                    <a:pt x="218" y="126"/>
                    <a:pt x="214" y="146"/>
                  </a:cubicBezTo>
                  <a:cubicBezTo>
                    <a:pt x="213" y="146"/>
                    <a:pt x="212" y="146"/>
                    <a:pt x="211" y="146"/>
                  </a:cubicBezTo>
                  <a:close/>
                  <a:moveTo>
                    <a:pt x="228" y="86"/>
                  </a:moveTo>
                  <a:cubicBezTo>
                    <a:pt x="228" y="86"/>
                    <a:pt x="229" y="86"/>
                    <a:pt x="229" y="86"/>
                  </a:cubicBezTo>
                  <a:cubicBezTo>
                    <a:pt x="229" y="87"/>
                    <a:pt x="230" y="88"/>
                    <a:pt x="230" y="89"/>
                  </a:cubicBezTo>
                  <a:cubicBezTo>
                    <a:pt x="225" y="108"/>
                    <a:pt x="221" y="127"/>
                    <a:pt x="216" y="146"/>
                  </a:cubicBezTo>
                  <a:cubicBezTo>
                    <a:pt x="216" y="146"/>
                    <a:pt x="215" y="146"/>
                    <a:pt x="214" y="146"/>
                  </a:cubicBezTo>
                  <a:cubicBezTo>
                    <a:pt x="219" y="126"/>
                    <a:pt x="224" y="106"/>
                    <a:pt x="228" y="86"/>
                  </a:cubicBezTo>
                  <a:cubicBezTo>
                    <a:pt x="228" y="86"/>
                    <a:pt x="228" y="86"/>
                    <a:pt x="228" y="86"/>
                  </a:cubicBezTo>
                  <a:close/>
                  <a:moveTo>
                    <a:pt x="232" y="98"/>
                  </a:moveTo>
                  <a:cubicBezTo>
                    <a:pt x="232" y="100"/>
                    <a:pt x="232" y="102"/>
                    <a:pt x="233" y="103"/>
                  </a:cubicBezTo>
                  <a:cubicBezTo>
                    <a:pt x="232" y="103"/>
                    <a:pt x="232" y="103"/>
                    <a:pt x="232" y="104"/>
                  </a:cubicBezTo>
                  <a:cubicBezTo>
                    <a:pt x="229" y="118"/>
                    <a:pt x="226" y="132"/>
                    <a:pt x="223" y="146"/>
                  </a:cubicBezTo>
                  <a:cubicBezTo>
                    <a:pt x="222" y="146"/>
                    <a:pt x="221" y="146"/>
                    <a:pt x="220" y="146"/>
                  </a:cubicBezTo>
                  <a:cubicBezTo>
                    <a:pt x="224" y="130"/>
                    <a:pt x="228" y="114"/>
                    <a:pt x="232" y="98"/>
                  </a:cubicBezTo>
                  <a:close/>
                  <a:moveTo>
                    <a:pt x="236" y="117"/>
                  </a:moveTo>
                  <a:cubicBezTo>
                    <a:pt x="238" y="116"/>
                    <a:pt x="239" y="115"/>
                    <a:pt x="240" y="113"/>
                  </a:cubicBezTo>
                  <a:cubicBezTo>
                    <a:pt x="238" y="124"/>
                    <a:pt x="235" y="135"/>
                    <a:pt x="233" y="146"/>
                  </a:cubicBezTo>
                  <a:cubicBezTo>
                    <a:pt x="232" y="146"/>
                    <a:pt x="231" y="146"/>
                    <a:pt x="230" y="146"/>
                  </a:cubicBezTo>
                  <a:cubicBezTo>
                    <a:pt x="232" y="137"/>
                    <a:pt x="234" y="127"/>
                    <a:pt x="236" y="1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187"/>
            <p:cNvSpPr>
              <a:spLocks/>
            </p:cNvSpPr>
            <p:nvPr/>
          </p:nvSpPr>
          <p:spPr bwMode="auto">
            <a:xfrm>
              <a:off x="4127664" y="2560802"/>
              <a:ext cx="60332" cy="0"/>
            </a:xfrm>
            <a:custGeom>
              <a:avLst/>
              <a:gdLst>
                <a:gd name="T0" fmla="*/ 13 w 14"/>
                <a:gd name="T1" fmla="*/ 1 w 14"/>
                <a:gd name="T2" fmla="*/ 1 w 14"/>
                <a:gd name="T3" fmla="*/ 13 w 14"/>
                <a:gd name="T4" fmla="*/ 13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88"/>
            <p:cNvSpPr>
              <a:spLocks/>
            </p:cNvSpPr>
            <p:nvPr/>
          </p:nvSpPr>
          <p:spPr bwMode="auto">
            <a:xfrm>
              <a:off x="4127664" y="2463905"/>
              <a:ext cx="60332" cy="0"/>
            </a:xfrm>
            <a:custGeom>
              <a:avLst/>
              <a:gdLst>
                <a:gd name="T0" fmla="*/ 13 w 14"/>
                <a:gd name="T1" fmla="*/ 1 w 14"/>
                <a:gd name="T2" fmla="*/ 1 w 14"/>
                <a:gd name="T3" fmla="*/ 13 w 14"/>
                <a:gd name="T4" fmla="*/ 13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189"/>
            <p:cNvSpPr>
              <a:spLocks/>
            </p:cNvSpPr>
            <p:nvPr/>
          </p:nvSpPr>
          <p:spPr bwMode="auto">
            <a:xfrm>
              <a:off x="4127664" y="2365180"/>
              <a:ext cx="60332" cy="3656"/>
            </a:xfrm>
            <a:custGeom>
              <a:avLst/>
              <a:gdLst>
                <a:gd name="T0" fmla="*/ 13 w 14"/>
                <a:gd name="T1" fmla="*/ 0 h 1"/>
                <a:gd name="T2" fmla="*/ 1 w 14"/>
                <a:gd name="T3" fmla="*/ 0 h 1"/>
                <a:gd name="T4" fmla="*/ 1 w 14"/>
                <a:gd name="T5" fmla="*/ 1 h 1"/>
                <a:gd name="T6" fmla="*/ 13 w 14"/>
                <a:gd name="T7" fmla="*/ 1 h 1"/>
                <a:gd name="T8" fmla="*/ 13 w 1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1"/>
                    <a:pt x="9" y="1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190"/>
            <p:cNvSpPr>
              <a:spLocks/>
            </p:cNvSpPr>
            <p:nvPr/>
          </p:nvSpPr>
          <p:spPr bwMode="auto">
            <a:xfrm>
              <a:off x="4127664" y="2270112"/>
              <a:ext cx="60332" cy="0"/>
            </a:xfrm>
            <a:custGeom>
              <a:avLst/>
              <a:gdLst>
                <a:gd name="T0" fmla="*/ 13 w 14"/>
                <a:gd name="T1" fmla="*/ 1 w 14"/>
                <a:gd name="T2" fmla="*/ 1 w 14"/>
                <a:gd name="T3" fmla="*/ 13 w 14"/>
                <a:gd name="T4" fmla="*/ 13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191"/>
            <p:cNvSpPr>
              <a:spLocks/>
            </p:cNvSpPr>
            <p:nvPr/>
          </p:nvSpPr>
          <p:spPr bwMode="auto">
            <a:xfrm>
              <a:off x="4127664" y="2169559"/>
              <a:ext cx="60332" cy="5485"/>
            </a:xfrm>
            <a:custGeom>
              <a:avLst/>
              <a:gdLst>
                <a:gd name="T0" fmla="*/ 13 w 14"/>
                <a:gd name="T1" fmla="*/ 0 h 1"/>
                <a:gd name="T2" fmla="*/ 1 w 14"/>
                <a:gd name="T3" fmla="*/ 0 h 1"/>
                <a:gd name="T4" fmla="*/ 1 w 14"/>
                <a:gd name="T5" fmla="*/ 1 h 1"/>
                <a:gd name="T6" fmla="*/ 13 w 14"/>
                <a:gd name="T7" fmla="*/ 1 h 1"/>
                <a:gd name="T8" fmla="*/ 13 w 1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1"/>
                    <a:pt x="9" y="1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192"/>
            <p:cNvSpPr>
              <a:spLocks/>
            </p:cNvSpPr>
            <p:nvPr/>
          </p:nvSpPr>
          <p:spPr bwMode="auto">
            <a:xfrm>
              <a:off x="4127664" y="2074491"/>
              <a:ext cx="60332" cy="0"/>
            </a:xfrm>
            <a:custGeom>
              <a:avLst/>
              <a:gdLst>
                <a:gd name="T0" fmla="*/ 13 w 14"/>
                <a:gd name="T1" fmla="*/ 1 w 14"/>
                <a:gd name="T2" fmla="*/ 1 w 14"/>
                <a:gd name="T3" fmla="*/ 13 w 14"/>
                <a:gd name="T4" fmla="*/ 13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193"/>
            <p:cNvSpPr>
              <a:spLocks noEditPoints="1"/>
            </p:cNvSpPr>
            <p:nvPr/>
          </p:nvSpPr>
          <p:spPr bwMode="auto">
            <a:xfrm>
              <a:off x="4127664" y="2045239"/>
              <a:ext cx="16455" cy="25595"/>
            </a:xfrm>
            <a:custGeom>
              <a:avLst/>
              <a:gdLst>
                <a:gd name="T0" fmla="*/ 2 w 4"/>
                <a:gd name="T1" fmla="*/ 6 h 6"/>
                <a:gd name="T2" fmla="*/ 4 w 4"/>
                <a:gd name="T3" fmla="*/ 4 h 6"/>
                <a:gd name="T4" fmla="*/ 2 w 4"/>
                <a:gd name="T5" fmla="*/ 2 h 6"/>
                <a:gd name="T6" fmla="*/ 1 w 4"/>
                <a:gd name="T7" fmla="*/ 3 h 6"/>
                <a:gd name="T8" fmla="*/ 2 w 4"/>
                <a:gd name="T9" fmla="*/ 1 h 6"/>
                <a:gd name="T10" fmla="*/ 3 w 4"/>
                <a:gd name="T11" fmla="*/ 1 h 6"/>
                <a:gd name="T12" fmla="*/ 3 w 4"/>
                <a:gd name="T13" fmla="*/ 0 h 6"/>
                <a:gd name="T14" fmla="*/ 2 w 4"/>
                <a:gd name="T15" fmla="*/ 0 h 6"/>
                <a:gd name="T16" fmla="*/ 0 w 4"/>
                <a:gd name="T17" fmla="*/ 3 h 6"/>
                <a:gd name="T18" fmla="*/ 2 w 4"/>
                <a:gd name="T19" fmla="*/ 6 h 6"/>
                <a:gd name="T20" fmla="*/ 2 w 4"/>
                <a:gd name="T21" fmla="*/ 3 h 6"/>
                <a:gd name="T22" fmla="*/ 3 w 4"/>
                <a:gd name="T23" fmla="*/ 4 h 6"/>
                <a:gd name="T24" fmla="*/ 2 w 4"/>
                <a:gd name="T25" fmla="*/ 5 h 6"/>
                <a:gd name="T26" fmla="*/ 1 w 4"/>
                <a:gd name="T27" fmla="*/ 3 h 6"/>
                <a:gd name="T28" fmla="*/ 2 w 4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194"/>
            <p:cNvSpPr>
              <a:spLocks noEditPoints="1"/>
            </p:cNvSpPr>
            <p:nvPr/>
          </p:nvSpPr>
          <p:spPr bwMode="auto">
            <a:xfrm>
              <a:off x="4144119" y="2045239"/>
              <a:ext cx="18282" cy="25595"/>
            </a:xfrm>
            <a:custGeom>
              <a:avLst/>
              <a:gdLst>
                <a:gd name="T0" fmla="*/ 2 w 4"/>
                <a:gd name="T1" fmla="*/ 6 h 6"/>
                <a:gd name="T2" fmla="*/ 4 w 4"/>
                <a:gd name="T3" fmla="*/ 3 h 6"/>
                <a:gd name="T4" fmla="*/ 2 w 4"/>
                <a:gd name="T5" fmla="*/ 0 h 6"/>
                <a:gd name="T6" fmla="*/ 0 w 4"/>
                <a:gd name="T7" fmla="*/ 3 h 6"/>
                <a:gd name="T8" fmla="*/ 2 w 4"/>
                <a:gd name="T9" fmla="*/ 6 h 6"/>
                <a:gd name="T10" fmla="*/ 2 w 4"/>
                <a:gd name="T11" fmla="*/ 1 h 6"/>
                <a:gd name="T12" fmla="*/ 3 w 4"/>
                <a:gd name="T13" fmla="*/ 3 h 6"/>
                <a:gd name="T14" fmla="*/ 2 w 4"/>
                <a:gd name="T15" fmla="*/ 5 h 6"/>
                <a:gd name="T16" fmla="*/ 1 w 4"/>
                <a:gd name="T17" fmla="*/ 3 h 6"/>
                <a:gd name="T18" fmla="*/ 2 w 4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3" y="6"/>
                    <a:pt x="4" y="5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lose/>
                  <a:moveTo>
                    <a:pt x="2" y="1"/>
                  </a:moveTo>
                  <a:cubicBezTo>
                    <a:pt x="3" y="1"/>
                    <a:pt x="3" y="1"/>
                    <a:pt x="3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195"/>
            <p:cNvSpPr>
              <a:spLocks noEditPoints="1"/>
            </p:cNvSpPr>
            <p:nvPr/>
          </p:nvSpPr>
          <p:spPr bwMode="auto">
            <a:xfrm>
              <a:off x="4166058" y="2045239"/>
              <a:ext cx="18282" cy="25595"/>
            </a:xfrm>
            <a:custGeom>
              <a:avLst/>
              <a:gdLst>
                <a:gd name="T0" fmla="*/ 2 w 4"/>
                <a:gd name="T1" fmla="*/ 6 h 6"/>
                <a:gd name="T2" fmla="*/ 4 w 4"/>
                <a:gd name="T3" fmla="*/ 3 h 6"/>
                <a:gd name="T4" fmla="*/ 2 w 4"/>
                <a:gd name="T5" fmla="*/ 0 h 6"/>
                <a:gd name="T6" fmla="*/ 0 w 4"/>
                <a:gd name="T7" fmla="*/ 3 h 6"/>
                <a:gd name="T8" fmla="*/ 2 w 4"/>
                <a:gd name="T9" fmla="*/ 6 h 6"/>
                <a:gd name="T10" fmla="*/ 2 w 4"/>
                <a:gd name="T11" fmla="*/ 1 h 6"/>
                <a:gd name="T12" fmla="*/ 3 w 4"/>
                <a:gd name="T13" fmla="*/ 3 h 6"/>
                <a:gd name="T14" fmla="*/ 2 w 4"/>
                <a:gd name="T15" fmla="*/ 5 h 6"/>
                <a:gd name="T16" fmla="*/ 1 w 4"/>
                <a:gd name="T17" fmla="*/ 3 h 6"/>
                <a:gd name="T18" fmla="*/ 2 w 4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3" y="6"/>
                    <a:pt x="4" y="5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6"/>
                    <a:pt x="2" y="6"/>
                  </a:cubicBezTo>
                  <a:close/>
                  <a:moveTo>
                    <a:pt x="2" y="1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196"/>
            <p:cNvSpPr>
              <a:spLocks/>
            </p:cNvSpPr>
            <p:nvPr/>
          </p:nvSpPr>
          <p:spPr bwMode="auto">
            <a:xfrm>
              <a:off x="4127664" y="2131166"/>
              <a:ext cx="12798" cy="21939"/>
            </a:xfrm>
            <a:custGeom>
              <a:avLst/>
              <a:gdLst>
                <a:gd name="T0" fmla="*/ 3 w 3"/>
                <a:gd name="T1" fmla="*/ 3 h 5"/>
                <a:gd name="T2" fmla="*/ 2 w 3"/>
                <a:gd name="T3" fmla="*/ 2 h 5"/>
                <a:gd name="T4" fmla="*/ 1 w 3"/>
                <a:gd name="T5" fmla="*/ 2 h 5"/>
                <a:gd name="T6" fmla="*/ 1 w 3"/>
                <a:gd name="T7" fmla="*/ 0 h 5"/>
                <a:gd name="T8" fmla="*/ 3 w 3"/>
                <a:gd name="T9" fmla="*/ 0 h 5"/>
                <a:gd name="T10" fmla="*/ 3 w 3"/>
                <a:gd name="T11" fmla="*/ 0 h 5"/>
                <a:gd name="T12" fmla="*/ 0 w 3"/>
                <a:gd name="T13" fmla="*/ 0 h 5"/>
                <a:gd name="T14" fmla="*/ 0 w 3"/>
                <a:gd name="T15" fmla="*/ 2 h 5"/>
                <a:gd name="T16" fmla="*/ 1 w 3"/>
                <a:gd name="T17" fmla="*/ 2 h 5"/>
                <a:gd name="T18" fmla="*/ 2 w 3"/>
                <a:gd name="T19" fmla="*/ 2 h 5"/>
                <a:gd name="T20" fmla="*/ 3 w 3"/>
                <a:gd name="T21" fmla="*/ 3 h 5"/>
                <a:gd name="T22" fmla="*/ 1 w 3"/>
                <a:gd name="T23" fmla="*/ 4 h 5"/>
                <a:gd name="T24" fmla="*/ 0 w 3"/>
                <a:gd name="T25" fmla="*/ 4 h 5"/>
                <a:gd name="T26" fmla="*/ 0 w 3"/>
                <a:gd name="T27" fmla="*/ 4 h 5"/>
                <a:gd name="T28" fmla="*/ 1 w 3"/>
                <a:gd name="T29" fmla="*/ 5 h 5"/>
                <a:gd name="T30" fmla="*/ 3 w 3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5"/>
                    <a:pt x="3" y="4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197"/>
            <p:cNvSpPr>
              <a:spLocks noEditPoints="1"/>
            </p:cNvSpPr>
            <p:nvPr/>
          </p:nvSpPr>
          <p:spPr bwMode="auto">
            <a:xfrm>
              <a:off x="4144119" y="2127509"/>
              <a:ext cx="18282" cy="25595"/>
            </a:xfrm>
            <a:custGeom>
              <a:avLst/>
              <a:gdLst>
                <a:gd name="T0" fmla="*/ 4 w 4"/>
                <a:gd name="T1" fmla="*/ 3 h 6"/>
                <a:gd name="T2" fmla="*/ 2 w 4"/>
                <a:gd name="T3" fmla="*/ 0 h 6"/>
                <a:gd name="T4" fmla="*/ 0 w 4"/>
                <a:gd name="T5" fmla="*/ 3 h 6"/>
                <a:gd name="T6" fmla="*/ 2 w 4"/>
                <a:gd name="T7" fmla="*/ 6 h 6"/>
                <a:gd name="T8" fmla="*/ 4 w 4"/>
                <a:gd name="T9" fmla="*/ 3 h 6"/>
                <a:gd name="T10" fmla="*/ 1 w 4"/>
                <a:gd name="T11" fmla="*/ 3 h 6"/>
                <a:gd name="T12" fmla="*/ 2 w 4"/>
                <a:gd name="T13" fmla="*/ 1 h 6"/>
                <a:gd name="T14" fmla="*/ 3 w 4"/>
                <a:gd name="T15" fmla="*/ 3 h 6"/>
                <a:gd name="T16" fmla="*/ 2 w 4"/>
                <a:gd name="T17" fmla="*/ 5 h 6"/>
                <a:gd name="T18" fmla="*/ 1 w 4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4" y="5"/>
                    <a:pt x="4" y="3"/>
                  </a:cubicBezTo>
                  <a:close/>
                  <a:moveTo>
                    <a:pt x="1" y="3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1" y="5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198"/>
            <p:cNvSpPr>
              <a:spLocks noEditPoints="1"/>
            </p:cNvSpPr>
            <p:nvPr/>
          </p:nvSpPr>
          <p:spPr bwMode="auto">
            <a:xfrm>
              <a:off x="4166058" y="2127509"/>
              <a:ext cx="12798" cy="25595"/>
            </a:xfrm>
            <a:custGeom>
              <a:avLst/>
              <a:gdLst>
                <a:gd name="T0" fmla="*/ 3 w 3"/>
                <a:gd name="T1" fmla="*/ 3 h 6"/>
                <a:gd name="T2" fmla="*/ 1 w 3"/>
                <a:gd name="T3" fmla="*/ 0 h 6"/>
                <a:gd name="T4" fmla="*/ 0 w 3"/>
                <a:gd name="T5" fmla="*/ 3 h 6"/>
                <a:gd name="T6" fmla="*/ 1 w 3"/>
                <a:gd name="T7" fmla="*/ 6 h 6"/>
                <a:gd name="T8" fmla="*/ 3 w 3"/>
                <a:gd name="T9" fmla="*/ 3 h 6"/>
                <a:gd name="T10" fmla="*/ 0 w 3"/>
                <a:gd name="T11" fmla="*/ 3 h 6"/>
                <a:gd name="T12" fmla="*/ 1 w 3"/>
                <a:gd name="T13" fmla="*/ 1 h 6"/>
                <a:gd name="T14" fmla="*/ 2 w 3"/>
                <a:gd name="T15" fmla="*/ 3 h 6"/>
                <a:gd name="T16" fmla="*/ 1 w 3"/>
                <a:gd name="T17" fmla="*/ 5 h 6"/>
                <a:gd name="T18" fmla="*/ 0 w 3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cubicBezTo>
                    <a:pt x="3" y="1"/>
                    <a:pt x="3" y="0"/>
                    <a:pt x="1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6"/>
                    <a:pt x="3" y="5"/>
                    <a:pt x="3" y="3"/>
                  </a:cubicBezTo>
                  <a:close/>
                  <a:moveTo>
                    <a:pt x="0" y="3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199"/>
            <p:cNvSpPr>
              <a:spLocks/>
            </p:cNvSpPr>
            <p:nvPr/>
          </p:nvSpPr>
          <p:spPr bwMode="auto">
            <a:xfrm>
              <a:off x="4127664" y="2226234"/>
              <a:ext cx="16455" cy="21939"/>
            </a:xfrm>
            <a:custGeom>
              <a:avLst/>
              <a:gdLst>
                <a:gd name="T0" fmla="*/ 5 w 9"/>
                <a:gd name="T1" fmla="*/ 0 h 12"/>
                <a:gd name="T2" fmla="*/ 0 w 9"/>
                <a:gd name="T3" fmla="*/ 7 h 12"/>
                <a:gd name="T4" fmla="*/ 0 w 9"/>
                <a:gd name="T5" fmla="*/ 10 h 12"/>
                <a:gd name="T6" fmla="*/ 5 w 9"/>
                <a:gd name="T7" fmla="*/ 10 h 12"/>
                <a:gd name="T8" fmla="*/ 5 w 9"/>
                <a:gd name="T9" fmla="*/ 12 h 12"/>
                <a:gd name="T10" fmla="*/ 7 w 9"/>
                <a:gd name="T11" fmla="*/ 12 h 12"/>
                <a:gd name="T12" fmla="*/ 7 w 9"/>
                <a:gd name="T13" fmla="*/ 10 h 12"/>
                <a:gd name="T14" fmla="*/ 9 w 9"/>
                <a:gd name="T15" fmla="*/ 10 h 12"/>
                <a:gd name="T16" fmla="*/ 9 w 9"/>
                <a:gd name="T17" fmla="*/ 7 h 12"/>
                <a:gd name="T18" fmla="*/ 7 w 9"/>
                <a:gd name="T19" fmla="*/ 7 h 12"/>
                <a:gd name="T20" fmla="*/ 7 w 9"/>
                <a:gd name="T21" fmla="*/ 5 h 12"/>
                <a:gd name="T22" fmla="*/ 5 w 9"/>
                <a:gd name="T23" fmla="*/ 5 h 12"/>
                <a:gd name="T24" fmla="*/ 5 w 9"/>
                <a:gd name="T25" fmla="*/ 7 h 12"/>
                <a:gd name="T26" fmla="*/ 2 w 9"/>
                <a:gd name="T27" fmla="*/ 7 h 12"/>
                <a:gd name="T28" fmla="*/ 5 w 9"/>
                <a:gd name="T29" fmla="*/ 0 h 12"/>
                <a:gd name="T30" fmla="*/ 5 w 9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2" y="7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9200"/>
            <p:cNvSpPr>
              <a:spLocks noEditPoints="1"/>
            </p:cNvSpPr>
            <p:nvPr/>
          </p:nvSpPr>
          <p:spPr bwMode="auto">
            <a:xfrm>
              <a:off x="4144119" y="2226234"/>
              <a:ext cx="18282" cy="21939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  <a:gd name="T10" fmla="*/ 1 w 4"/>
                <a:gd name="T11" fmla="*/ 2 h 5"/>
                <a:gd name="T12" fmla="*/ 2 w 4"/>
                <a:gd name="T13" fmla="*/ 0 h 5"/>
                <a:gd name="T14" fmla="*/ 3 w 4"/>
                <a:gd name="T15" fmla="*/ 2 h 5"/>
                <a:gd name="T16" fmla="*/ 2 w 4"/>
                <a:gd name="T17" fmla="*/ 5 h 5"/>
                <a:gd name="T18" fmla="*/ 1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4"/>
                    <a:pt x="4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1" y="5"/>
                    <a:pt x="1" y="4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9201"/>
            <p:cNvSpPr>
              <a:spLocks noEditPoints="1"/>
            </p:cNvSpPr>
            <p:nvPr/>
          </p:nvSpPr>
          <p:spPr bwMode="auto">
            <a:xfrm>
              <a:off x="4166058" y="2226234"/>
              <a:ext cx="18282" cy="21939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  <a:gd name="T10" fmla="*/ 1 w 4"/>
                <a:gd name="T11" fmla="*/ 2 h 5"/>
                <a:gd name="T12" fmla="*/ 2 w 4"/>
                <a:gd name="T13" fmla="*/ 0 h 5"/>
                <a:gd name="T14" fmla="*/ 3 w 4"/>
                <a:gd name="T15" fmla="*/ 2 h 5"/>
                <a:gd name="T16" fmla="*/ 2 w 4"/>
                <a:gd name="T17" fmla="*/ 5 h 5"/>
                <a:gd name="T18" fmla="*/ 1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2" y="5"/>
                  </a:cubicBezTo>
                  <a:cubicBezTo>
                    <a:pt x="3" y="5"/>
                    <a:pt x="4" y="4"/>
                    <a:pt x="4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1" y="5"/>
                    <a:pt x="1" y="4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9202"/>
            <p:cNvSpPr>
              <a:spLocks/>
            </p:cNvSpPr>
            <p:nvPr/>
          </p:nvSpPr>
          <p:spPr bwMode="auto">
            <a:xfrm>
              <a:off x="4127664" y="2326788"/>
              <a:ext cx="12798" cy="25595"/>
            </a:xfrm>
            <a:custGeom>
              <a:avLst/>
              <a:gdLst>
                <a:gd name="T0" fmla="*/ 3 w 3"/>
                <a:gd name="T1" fmla="*/ 4 h 6"/>
                <a:gd name="T2" fmla="*/ 2 w 3"/>
                <a:gd name="T3" fmla="*/ 3 h 6"/>
                <a:gd name="T4" fmla="*/ 3 w 3"/>
                <a:gd name="T5" fmla="*/ 1 h 6"/>
                <a:gd name="T6" fmla="*/ 1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1 w 3"/>
                <a:gd name="T13" fmla="*/ 1 h 6"/>
                <a:gd name="T14" fmla="*/ 2 w 3"/>
                <a:gd name="T15" fmla="*/ 1 h 6"/>
                <a:gd name="T16" fmla="*/ 1 w 3"/>
                <a:gd name="T17" fmla="*/ 2 h 6"/>
                <a:gd name="T18" fmla="*/ 1 w 3"/>
                <a:gd name="T19" fmla="*/ 2 h 6"/>
                <a:gd name="T20" fmla="*/ 1 w 3"/>
                <a:gd name="T21" fmla="*/ 3 h 6"/>
                <a:gd name="T22" fmla="*/ 1 w 3"/>
                <a:gd name="T23" fmla="*/ 3 h 6"/>
                <a:gd name="T24" fmla="*/ 2 w 3"/>
                <a:gd name="T25" fmla="*/ 4 h 6"/>
                <a:gd name="T26" fmla="*/ 1 w 3"/>
                <a:gd name="T27" fmla="*/ 5 h 6"/>
                <a:gd name="T28" fmla="*/ 0 w 3"/>
                <a:gd name="T29" fmla="*/ 4 h 6"/>
                <a:gd name="T30" fmla="*/ 0 w 3"/>
                <a:gd name="T31" fmla="*/ 5 h 6"/>
                <a:gd name="T32" fmla="*/ 1 w 3"/>
                <a:gd name="T33" fmla="*/ 6 h 6"/>
                <a:gd name="T34" fmla="*/ 3 w 3"/>
                <a:gd name="T3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9203"/>
            <p:cNvSpPr>
              <a:spLocks noEditPoints="1"/>
            </p:cNvSpPr>
            <p:nvPr/>
          </p:nvSpPr>
          <p:spPr bwMode="auto">
            <a:xfrm>
              <a:off x="4144119" y="2326788"/>
              <a:ext cx="18282" cy="25595"/>
            </a:xfrm>
            <a:custGeom>
              <a:avLst/>
              <a:gdLst>
                <a:gd name="T0" fmla="*/ 4 w 4"/>
                <a:gd name="T1" fmla="*/ 3 h 6"/>
                <a:gd name="T2" fmla="*/ 2 w 4"/>
                <a:gd name="T3" fmla="*/ 0 h 6"/>
                <a:gd name="T4" fmla="*/ 0 w 4"/>
                <a:gd name="T5" fmla="*/ 3 h 6"/>
                <a:gd name="T6" fmla="*/ 2 w 4"/>
                <a:gd name="T7" fmla="*/ 6 h 6"/>
                <a:gd name="T8" fmla="*/ 4 w 4"/>
                <a:gd name="T9" fmla="*/ 3 h 6"/>
                <a:gd name="T10" fmla="*/ 1 w 4"/>
                <a:gd name="T11" fmla="*/ 3 h 6"/>
                <a:gd name="T12" fmla="*/ 2 w 4"/>
                <a:gd name="T13" fmla="*/ 1 h 6"/>
                <a:gd name="T14" fmla="*/ 3 w 4"/>
                <a:gd name="T15" fmla="*/ 3 h 6"/>
                <a:gd name="T16" fmla="*/ 2 w 4"/>
                <a:gd name="T17" fmla="*/ 5 h 6"/>
                <a:gd name="T18" fmla="*/ 1 w 4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4" y="5"/>
                    <a:pt x="4" y="3"/>
                  </a:cubicBezTo>
                  <a:close/>
                  <a:moveTo>
                    <a:pt x="1" y="3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9204"/>
            <p:cNvSpPr>
              <a:spLocks noEditPoints="1"/>
            </p:cNvSpPr>
            <p:nvPr/>
          </p:nvSpPr>
          <p:spPr bwMode="auto">
            <a:xfrm>
              <a:off x="4166058" y="2326788"/>
              <a:ext cx="12798" cy="25595"/>
            </a:xfrm>
            <a:custGeom>
              <a:avLst/>
              <a:gdLst>
                <a:gd name="T0" fmla="*/ 3 w 3"/>
                <a:gd name="T1" fmla="*/ 3 h 6"/>
                <a:gd name="T2" fmla="*/ 1 w 3"/>
                <a:gd name="T3" fmla="*/ 0 h 6"/>
                <a:gd name="T4" fmla="*/ 0 w 3"/>
                <a:gd name="T5" fmla="*/ 3 h 6"/>
                <a:gd name="T6" fmla="*/ 1 w 3"/>
                <a:gd name="T7" fmla="*/ 6 h 6"/>
                <a:gd name="T8" fmla="*/ 3 w 3"/>
                <a:gd name="T9" fmla="*/ 3 h 6"/>
                <a:gd name="T10" fmla="*/ 0 w 3"/>
                <a:gd name="T11" fmla="*/ 3 h 6"/>
                <a:gd name="T12" fmla="*/ 1 w 3"/>
                <a:gd name="T13" fmla="*/ 1 h 6"/>
                <a:gd name="T14" fmla="*/ 2 w 3"/>
                <a:gd name="T15" fmla="*/ 3 h 6"/>
                <a:gd name="T16" fmla="*/ 1 w 3"/>
                <a:gd name="T17" fmla="*/ 5 h 6"/>
                <a:gd name="T18" fmla="*/ 0 w 3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cubicBezTo>
                    <a:pt x="3" y="1"/>
                    <a:pt x="3" y="0"/>
                    <a:pt x="1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6"/>
                    <a:pt x="3" y="5"/>
                    <a:pt x="3" y="3"/>
                  </a:cubicBezTo>
                  <a:close/>
                  <a:moveTo>
                    <a:pt x="0" y="3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3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9205"/>
            <p:cNvSpPr>
              <a:spLocks/>
            </p:cNvSpPr>
            <p:nvPr/>
          </p:nvSpPr>
          <p:spPr bwMode="auto">
            <a:xfrm>
              <a:off x="4127664" y="2425513"/>
              <a:ext cx="12798" cy="21939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1 w 3"/>
                <a:gd name="T13" fmla="*/ 5 h 5"/>
                <a:gd name="T14" fmla="*/ 3 w 3"/>
                <a:gd name="T15" fmla="*/ 1 h 5"/>
                <a:gd name="T16" fmla="*/ 1 w 3"/>
                <a:gd name="T17" fmla="*/ 0 h 5"/>
                <a:gd name="T18" fmla="*/ 0 w 3"/>
                <a:gd name="T19" fmla="*/ 0 h 5"/>
                <a:gd name="T20" fmla="*/ 0 w 3"/>
                <a:gd name="T21" fmla="*/ 1 h 5"/>
                <a:gd name="T22" fmla="*/ 1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9206"/>
            <p:cNvSpPr>
              <a:spLocks noEditPoints="1"/>
            </p:cNvSpPr>
            <p:nvPr/>
          </p:nvSpPr>
          <p:spPr bwMode="auto">
            <a:xfrm>
              <a:off x="4144119" y="2425513"/>
              <a:ext cx="18282" cy="21939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  <a:gd name="T10" fmla="*/ 1 w 4"/>
                <a:gd name="T11" fmla="*/ 2 h 5"/>
                <a:gd name="T12" fmla="*/ 2 w 4"/>
                <a:gd name="T13" fmla="*/ 0 h 5"/>
                <a:gd name="T14" fmla="*/ 3 w 4"/>
                <a:gd name="T15" fmla="*/ 2 h 5"/>
                <a:gd name="T16" fmla="*/ 2 w 4"/>
                <a:gd name="T17" fmla="*/ 5 h 5"/>
                <a:gd name="T18" fmla="*/ 1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4"/>
                    <a:pt x="4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1" y="5"/>
                    <a:pt x="1" y="4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9207"/>
            <p:cNvSpPr>
              <a:spLocks noEditPoints="1"/>
            </p:cNvSpPr>
            <p:nvPr/>
          </p:nvSpPr>
          <p:spPr bwMode="auto">
            <a:xfrm>
              <a:off x="4166058" y="2425513"/>
              <a:ext cx="12798" cy="21939"/>
            </a:xfrm>
            <a:custGeom>
              <a:avLst/>
              <a:gdLst>
                <a:gd name="T0" fmla="*/ 3 w 3"/>
                <a:gd name="T1" fmla="*/ 2 h 5"/>
                <a:gd name="T2" fmla="*/ 1 w 3"/>
                <a:gd name="T3" fmla="*/ 0 h 5"/>
                <a:gd name="T4" fmla="*/ 0 w 3"/>
                <a:gd name="T5" fmla="*/ 2 h 5"/>
                <a:gd name="T6" fmla="*/ 1 w 3"/>
                <a:gd name="T7" fmla="*/ 5 h 5"/>
                <a:gd name="T8" fmla="*/ 3 w 3"/>
                <a:gd name="T9" fmla="*/ 2 h 5"/>
                <a:gd name="T10" fmla="*/ 0 w 3"/>
                <a:gd name="T11" fmla="*/ 2 h 5"/>
                <a:gd name="T12" fmla="*/ 1 w 3"/>
                <a:gd name="T13" fmla="*/ 0 h 5"/>
                <a:gd name="T14" fmla="*/ 2 w 3"/>
                <a:gd name="T15" fmla="*/ 2 h 5"/>
                <a:gd name="T16" fmla="*/ 1 w 3"/>
                <a:gd name="T17" fmla="*/ 5 h 5"/>
                <a:gd name="T18" fmla="*/ 0 w 3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1"/>
                    <a:pt x="3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3" y="5"/>
                    <a:pt x="3" y="4"/>
                    <a:pt x="3" y="2"/>
                  </a:cubicBezTo>
                  <a:close/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9208"/>
            <p:cNvSpPr>
              <a:spLocks/>
            </p:cNvSpPr>
            <p:nvPr/>
          </p:nvSpPr>
          <p:spPr bwMode="auto">
            <a:xfrm>
              <a:off x="4127664" y="2526065"/>
              <a:ext cx="9142" cy="25595"/>
            </a:xfrm>
            <a:custGeom>
              <a:avLst/>
              <a:gdLst>
                <a:gd name="T0" fmla="*/ 2 w 5"/>
                <a:gd name="T1" fmla="*/ 14 h 14"/>
                <a:gd name="T2" fmla="*/ 5 w 5"/>
                <a:gd name="T3" fmla="*/ 14 h 14"/>
                <a:gd name="T4" fmla="*/ 5 w 5"/>
                <a:gd name="T5" fmla="*/ 0 h 14"/>
                <a:gd name="T6" fmla="*/ 5 w 5"/>
                <a:gd name="T7" fmla="*/ 0 h 14"/>
                <a:gd name="T8" fmla="*/ 0 w 5"/>
                <a:gd name="T9" fmla="*/ 2 h 14"/>
                <a:gd name="T10" fmla="*/ 0 w 5"/>
                <a:gd name="T11" fmla="*/ 4 h 14"/>
                <a:gd name="T12" fmla="*/ 2 w 5"/>
                <a:gd name="T13" fmla="*/ 2 h 14"/>
                <a:gd name="T14" fmla="*/ 2 w 5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lnTo>
                    <a:pt x="5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9209"/>
            <p:cNvSpPr>
              <a:spLocks noEditPoints="1"/>
            </p:cNvSpPr>
            <p:nvPr/>
          </p:nvSpPr>
          <p:spPr bwMode="auto">
            <a:xfrm>
              <a:off x="4144119" y="2526065"/>
              <a:ext cx="14626" cy="25595"/>
            </a:xfrm>
            <a:custGeom>
              <a:avLst/>
              <a:gdLst>
                <a:gd name="T0" fmla="*/ 3 w 3"/>
                <a:gd name="T1" fmla="*/ 3 h 6"/>
                <a:gd name="T2" fmla="*/ 1 w 3"/>
                <a:gd name="T3" fmla="*/ 0 h 6"/>
                <a:gd name="T4" fmla="*/ 0 w 3"/>
                <a:gd name="T5" fmla="*/ 3 h 6"/>
                <a:gd name="T6" fmla="*/ 1 w 3"/>
                <a:gd name="T7" fmla="*/ 6 h 6"/>
                <a:gd name="T8" fmla="*/ 3 w 3"/>
                <a:gd name="T9" fmla="*/ 3 h 6"/>
                <a:gd name="T10" fmla="*/ 0 w 3"/>
                <a:gd name="T11" fmla="*/ 3 h 6"/>
                <a:gd name="T12" fmla="*/ 1 w 3"/>
                <a:gd name="T13" fmla="*/ 1 h 6"/>
                <a:gd name="T14" fmla="*/ 2 w 3"/>
                <a:gd name="T15" fmla="*/ 3 h 6"/>
                <a:gd name="T16" fmla="*/ 1 w 3"/>
                <a:gd name="T17" fmla="*/ 5 h 6"/>
                <a:gd name="T18" fmla="*/ 0 w 3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cubicBezTo>
                    <a:pt x="3" y="1"/>
                    <a:pt x="3" y="0"/>
                    <a:pt x="1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6"/>
                    <a:pt x="3" y="5"/>
                    <a:pt x="3" y="3"/>
                  </a:cubicBezTo>
                  <a:close/>
                  <a:moveTo>
                    <a:pt x="0" y="3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3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9210"/>
            <p:cNvSpPr>
              <a:spLocks noEditPoints="1"/>
            </p:cNvSpPr>
            <p:nvPr/>
          </p:nvSpPr>
          <p:spPr bwMode="auto">
            <a:xfrm>
              <a:off x="4162401" y="2526065"/>
              <a:ext cx="16455" cy="25595"/>
            </a:xfrm>
            <a:custGeom>
              <a:avLst/>
              <a:gdLst>
                <a:gd name="T0" fmla="*/ 4 w 4"/>
                <a:gd name="T1" fmla="*/ 3 h 6"/>
                <a:gd name="T2" fmla="*/ 2 w 4"/>
                <a:gd name="T3" fmla="*/ 0 h 6"/>
                <a:gd name="T4" fmla="*/ 0 w 4"/>
                <a:gd name="T5" fmla="*/ 3 h 6"/>
                <a:gd name="T6" fmla="*/ 2 w 4"/>
                <a:gd name="T7" fmla="*/ 6 h 6"/>
                <a:gd name="T8" fmla="*/ 4 w 4"/>
                <a:gd name="T9" fmla="*/ 3 h 6"/>
                <a:gd name="T10" fmla="*/ 1 w 4"/>
                <a:gd name="T11" fmla="*/ 3 h 6"/>
                <a:gd name="T12" fmla="*/ 2 w 4"/>
                <a:gd name="T13" fmla="*/ 1 h 6"/>
                <a:gd name="T14" fmla="*/ 3 w 4"/>
                <a:gd name="T15" fmla="*/ 3 h 6"/>
                <a:gd name="T16" fmla="*/ 2 w 4"/>
                <a:gd name="T17" fmla="*/ 5 h 6"/>
                <a:gd name="T18" fmla="*/ 1 w 4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4" y="5"/>
                    <a:pt x="4" y="3"/>
                  </a:cubicBezTo>
                  <a:close/>
                  <a:moveTo>
                    <a:pt x="1" y="3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3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1" y="5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9211"/>
            <p:cNvSpPr>
              <a:spLocks/>
            </p:cNvSpPr>
            <p:nvPr/>
          </p:nvSpPr>
          <p:spPr bwMode="auto">
            <a:xfrm>
              <a:off x="4209935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2 w 12"/>
                <a:gd name="T3" fmla="*/ 5 h 5"/>
                <a:gd name="T4" fmla="*/ 5 w 12"/>
                <a:gd name="T5" fmla="*/ 5 h 5"/>
                <a:gd name="T6" fmla="*/ 2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9212"/>
            <p:cNvSpPr>
              <a:spLocks noEditPoints="1"/>
            </p:cNvSpPr>
            <p:nvPr/>
          </p:nvSpPr>
          <p:spPr bwMode="auto">
            <a:xfrm>
              <a:off x="4209935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3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9213"/>
            <p:cNvSpPr>
              <a:spLocks/>
            </p:cNvSpPr>
            <p:nvPr/>
          </p:nvSpPr>
          <p:spPr bwMode="auto">
            <a:xfrm>
              <a:off x="4283065" y="2663183"/>
              <a:ext cx="21939" cy="14626"/>
            </a:xfrm>
            <a:custGeom>
              <a:avLst/>
              <a:gdLst>
                <a:gd name="T0" fmla="*/ 4 w 5"/>
                <a:gd name="T1" fmla="*/ 2 h 3"/>
                <a:gd name="T2" fmla="*/ 2 w 5"/>
                <a:gd name="T3" fmla="*/ 0 h 3"/>
                <a:gd name="T4" fmla="*/ 0 w 5"/>
                <a:gd name="T5" fmla="*/ 2 h 3"/>
                <a:gd name="T6" fmla="*/ 1 w 5"/>
                <a:gd name="T7" fmla="*/ 3 h 3"/>
                <a:gd name="T8" fmla="*/ 1 w 5"/>
                <a:gd name="T9" fmla="*/ 3 h 3"/>
                <a:gd name="T10" fmla="*/ 1 w 5"/>
                <a:gd name="T11" fmla="*/ 2 h 3"/>
                <a:gd name="T12" fmla="*/ 2 w 5"/>
                <a:gd name="T13" fmla="*/ 1 h 3"/>
                <a:gd name="T14" fmla="*/ 5 w 5"/>
                <a:gd name="T15" fmla="*/ 3 h 3"/>
                <a:gd name="T16" fmla="*/ 5 w 5"/>
                <a:gd name="T17" fmla="*/ 3 h 3"/>
                <a:gd name="T18" fmla="*/ 5 w 5"/>
                <a:gd name="T19" fmla="*/ 0 h 3"/>
                <a:gd name="T20" fmla="*/ 4 w 5"/>
                <a:gd name="T21" fmla="*/ 0 h 3"/>
                <a:gd name="T22" fmla="*/ 4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9214"/>
            <p:cNvSpPr>
              <a:spLocks noEditPoints="1"/>
            </p:cNvSpPr>
            <p:nvPr/>
          </p:nvSpPr>
          <p:spPr bwMode="auto">
            <a:xfrm>
              <a:off x="4283065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1 h 3"/>
                <a:gd name="T14" fmla="*/ 3 w 5"/>
                <a:gd name="T15" fmla="*/ 1 h 3"/>
                <a:gd name="T16" fmla="*/ 5 w 5"/>
                <a:gd name="T17" fmla="*/ 1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9215"/>
            <p:cNvSpPr>
              <a:spLocks/>
            </p:cNvSpPr>
            <p:nvPr/>
          </p:nvSpPr>
          <p:spPr bwMode="auto">
            <a:xfrm>
              <a:off x="4356194" y="2663183"/>
              <a:ext cx="21939" cy="14626"/>
            </a:xfrm>
            <a:custGeom>
              <a:avLst/>
              <a:gdLst>
                <a:gd name="T0" fmla="*/ 4 w 5"/>
                <a:gd name="T1" fmla="*/ 0 h 3"/>
                <a:gd name="T2" fmla="*/ 3 w 5"/>
                <a:gd name="T3" fmla="*/ 1 h 3"/>
                <a:gd name="T4" fmla="*/ 1 w 5"/>
                <a:gd name="T5" fmla="*/ 1 h 3"/>
                <a:gd name="T6" fmla="*/ 0 w 5"/>
                <a:gd name="T7" fmla="*/ 2 h 3"/>
                <a:gd name="T8" fmla="*/ 1 w 5"/>
                <a:gd name="T9" fmla="*/ 3 h 3"/>
                <a:gd name="T10" fmla="*/ 1 w 5"/>
                <a:gd name="T11" fmla="*/ 3 h 3"/>
                <a:gd name="T12" fmla="*/ 1 w 5"/>
                <a:gd name="T13" fmla="*/ 2 h 3"/>
                <a:gd name="T14" fmla="*/ 1 w 5"/>
                <a:gd name="T15" fmla="*/ 1 h 3"/>
                <a:gd name="T16" fmla="*/ 2 w 5"/>
                <a:gd name="T17" fmla="*/ 2 h 3"/>
                <a:gd name="T18" fmla="*/ 2 w 5"/>
                <a:gd name="T19" fmla="*/ 2 h 3"/>
                <a:gd name="T20" fmla="*/ 3 w 5"/>
                <a:gd name="T21" fmla="*/ 2 h 3"/>
                <a:gd name="T22" fmla="*/ 3 w 5"/>
                <a:gd name="T23" fmla="*/ 2 h 3"/>
                <a:gd name="T24" fmla="*/ 4 w 5"/>
                <a:gd name="T25" fmla="*/ 1 h 3"/>
                <a:gd name="T26" fmla="*/ 5 w 5"/>
                <a:gd name="T27" fmla="*/ 2 h 3"/>
                <a:gd name="T28" fmla="*/ 4 w 5"/>
                <a:gd name="T29" fmla="*/ 3 h 3"/>
                <a:gd name="T30" fmla="*/ 4 w 5"/>
                <a:gd name="T31" fmla="*/ 3 h 3"/>
                <a:gd name="T32" fmla="*/ 5 w 5"/>
                <a:gd name="T33" fmla="*/ 2 h 3"/>
                <a:gd name="T34" fmla="*/ 4 w 5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9216"/>
            <p:cNvSpPr>
              <a:spLocks noEditPoints="1"/>
            </p:cNvSpPr>
            <p:nvPr/>
          </p:nvSpPr>
          <p:spPr bwMode="auto">
            <a:xfrm>
              <a:off x="4356194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1 h 3"/>
                <a:gd name="T14" fmla="*/ 3 w 5"/>
                <a:gd name="T15" fmla="*/ 1 h 3"/>
                <a:gd name="T16" fmla="*/ 5 w 5"/>
                <a:gd name="T17" fmla="*/ 1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9217"/>
            <p:cNvSpPr>
              <a:spLocks/>
            </p:cNvSpPr>
            <p:nvPr/>
          </p:nvSpPr>
          <p:spPr bwMode="auto">
            <a:xfrm>
              <a:off x="4431151" y="2663183"/>
              <a:ext cx="21939" cy="14626"/>
            </a:xfrm>
            <a:custGeom>
              <a:avLst/>
              <a:gdLst>
                <a:gd name="T0" fmla="*/ 9 w 12"/>
                <a:gd name="T1" fmla="*/ 0 h 8"/>
                <a:gd name="T2" fmla="*/ 7 w 12"/>
                <a:gd name="T3" fmla="*/ 0 h 8"/>
                <a:gd name="T4" fmla="*/ 7 w 12"/>
                <a:gd name="T5" fmla="*/ 3 h 8"/>
                <a:gd name="T6" fmla="*/ 4 w 12"/>
                <a:gd name="T7" fmla="*/ 3 h 8"/>
                <a:gd name="T8" fmla="*/ 4 w 12"/>
                <a:gd name="T9" fmla="*/ 3 h 8"/>
                <a:gd name="T10" fmla="*/ 7 w 12"/>
                <a:gd name="T11" fmla="*/ 3 h 8"/>
                <a:gd name="T12" fmla="*/ 7 w 12"/>
                <a:gd name="T13" fmla="*/ 5 h 8"/>
                <a:gd name="T14" fmla="*/ 0 w 12"/>
                <a:gd name="T15" fmla="*/ 3 h 8"/>
                <a:gd name="T16" fmla="*/ 0 w 12"/>
                <a:gd name="T17" fmla="*/ 5 h 8"/>
                <a:gd name="T18" fmla="*/ 7 w 12"/>
                <a:gd name="T19" fmla="*/ 8 h 8"/>
                <a:gd name="T20" fmla="*/ 9 w 12"/>
                <a:gd name="T21" fmla="*/ 8 h 8"/>
                <a:gd name="T22" fmla="*/ 9 w 12"/>
                <a:gd name="T23" fmla="*/ 3 h 8"/>
                <a:gd name="T24" fmla="*/ 12 w 12"/>
                <a:gd name="T25" fmla="*/ 3 h 8"/>
                <a:gd name="T26" fmla="*/ 12 w 12"/>
                <a:gd name="T27" fmla="*/ 3 h 8"/>
                <a:gd name="T28" fmla="*/ 9 w 12"/>
                <a:gd name="T29" fmla="*/ 3 h 8"/>
                <a:gd name="T30" fmla="*/ 9 w 12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8">
                  <a:moveTo>
                    <a:pt x="9" y="0"/>
                  </a:moveTo>
                  <a:lnTo>
                    <a:pt x="7" y="0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0" y="3"/>
                  </a:lnTo>
                  <a:lnTo>
                    <a:pt x="0" y="5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9218"/>
            <p:cNvSpPr>
              <a:spLocks noEditPoints="1"/>
            </p:cNvSpPr>
            <p:nvPr/>
          </p:nvSpPr>
          <p:spPr bwMode="auto">
            <a:xfrm>
              <a:off x="4431151" y="2650385"/>
              <a:ext cx="21939" cy="9142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3 w 5"/>
                <a:gd name="T5" fmla="*/ 2 h 2"/>
                <a:gd name="T6" fmla="*/ 5 w 5"/>
                <a:gd name="T7" fmla="*/ 1 h 2"/>
                <a:gd name="T8" fmla="*/ 3 w 5"/>
                <a:gd name="T9" fmla="*/ 0 h 2"/>
                <a:gd name="T10" fmla="*/ 3 w 5"/>
                <a:gd name="T11" fmla="*/ 2 h 2"/>
                <a:gd name="T12" fmla="*/ 1 w 5"/>
                <a:gd name="T13" fmla="*/ 1 h 2"/>
                <a:gd name="T14" fmla="*/ 3 w 5"/>
                <a:gd name="T15" fmla="*/ 0 h 2"/>
                <a:gd name="T16" fmla="*/ 5 w 5"/>
                <a:gd name="T17" fmla="*/ 1 h 2"/>
                <a:gd name="T18" fmla="*/ 3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9219"/>
            <p:cNvSpPr>
              <a:spLocks/>
            </p:cNvSpPr>
            <p:nvPr/>
          </p:nvSpPr>
          <p:spPr bwMode="auto">
            <a:xfrm>
              <a:off x="4504281" y="2663183"/>
              <a:ext cx="21939" cy="14626"/>
            </a:xfrm>
            <a:custGeom>
              <a:avLst/>
              <a:gdLst>
                <a:gd name="T0" fmla="*/ 4 w 5"/>
                <a:gd name="T1" fmla="*/ 0 h 3"/>
                <a:gd name="T2" fmla="*/ 2 w 5"/>
                <a:gd name="T3" fmla="*/ 1 h 3"/>
                <a:gd name="T4" fmla="*/ 2 w 5"/>
                <a:gd name="T5" fmla="*/ 2 h 3"/>
                <a:gd name="T6" fmla="*/ 1 w 5"/>
                <a:gd name="T7" fmla="*/ 2 h 3"/>
                <a:gd name="T8" fmla="*/ 1 w 5"/>
                <a:gd name="T9" fmla="*/ 1 h 3"/>
                <a:gd name="T10" fmla="*/ 0 w 5"/>
                <a:gd name="T11" fmla="*/ 0 h 3"/>
                <a:gd name="T12" fmla="*/ 0 w 5"/>
                <a:gd name="T13" fmla="*/ 3 h 3"/>
                <a:gd name="T14" fmla="*/ 3 w 5"/>
                <a:gd name="T15" fmla="*/ 3 h 3"/>
                <a:gd name="T16" fmla="*/ 3 w 5"/>
                <a:gd name="T17" fmla="*/ 2 h 3"/>
                <a:gd name="T18" fmla="*/ 3 w 5"/>
                <a:gd name="T19" fmla="*/ 2 h 3"/>
                <a:gd name="T20" fmla="*/ 3 w 5"/>
                <a:gd name="T21" fmla="*/ 1 h 3"/>
                <a:gd name="T22" fmla="*/ 5 w 5"/>
                <a:gd name="T23" fmla="*/ 2 h 3"/>
                <a:gd name="T24" fmla="*/ 4 w 5"/>
                <a:gd name="T25" fmla="*/ 3 h 3"/>
                <a:gd name="T26" fmla="*/ 5 w 5"/>
                <a:gd name="T27" fmla="*/ 3 h 3"/>
                <a:gd name="T28" fmla="*/ 5 w 5"/>
                <a:gd name="T29" fmla="*/ 2 h 3"/>
                <a:gd name="T30" fmla="*/ 4 w 5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9220"/>
            <p:cNvSpPr>
              <a:spLocks noEditPoints="1"/>
            </p:cNvSpPr>
            <p:nvPr/>
          </p:nvSpPr>
          <p:spPr bwMode="auto">
            <a:xfrm>
              <a:off x="4504281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1 h 3"/>
                <a:gd name="T14" fmla="*/ 3 w 5"/>
                <a:gd name="T15" fmla="*/ 0 h 3"/>
                <a:gd name="T16" fmla="*/ 5 w 5"/>
                <a:gd name="T17" fmla="*/ 1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221"/>
            <p:cNvSpPr>
              <a:spLocks noEditPoints="1"/>
            </p:cNvSpPr>
            <p:nvPr/>
          </p:nvSpPr>
          <p:spPr bwMode="auto">
            <a:xfrm>
              <a:off x="4577410" y="2663183"/>
              <a:ext cx="21939" cy="14626"/>
            </a:xfrm>
            <a:custGeom>
              <a:avLst/>
              <a:gdLst>
                <a:gd name="T0" fmla="*/ 3 w 5"/>
                <a:gd name="T1" fmla="*/ 0 h 3"/>
                <a:gd name="T2" fmla="*/ 2 w 5"/>
                <a:gd name="T3" fmla="*/ 1 h 3"/>
                <a:gd name="T4" fmla="*/ 3 w 5"/>
                <a:gd name="T5" fmla="*/ 2 h 3"/>
                <a:gd name="T6" fmla="*/ 1 w 5"/>
                <a:gd name="T7" fmla="*/ 1 h 3"/>
                <a:gd name="T8" fmla="*/ 1 w 5"/>
                <a:gd name="T9" fmla="*/ 1 h 3"/>
                <a:gd name="T10" fmla="*/ 0 w 5"/>
                <a:gd name="T11" fmla="*/ 0 h 3"/>
                <a:gd name="T12" fmla="*/ 0 w 5"/>
                <a:gd name="T13" fmla="*/ 1 h 3"/>
                <a:gd name="T14" fmla="*/ 3 w 5"/>
                <a:gd name="T15" fmla="*/ 3 h 3"/>
                <a:gd name="T16" fmla="*/ 5 w 5"/>
                <a:gd name="T17" fmla="*/ 1 h 3"/>
                <a:gd name="T18" fmla="*/ 3 w 5"/>
                <a:gd name="T19" fmla="*/ 0 h 3"/>
                <a:gd name="T20" fmla="*/ 3 w 5"/>
                <a:gd name="T21" fmla="*/ 2 h 3"/>
                <a:gd name="T22" fmla="*/ 2 w 5"/>
                <a:gd name="T23" fmla="*/ 1 h 3"/>
                <a:gd name="T24" fmla="*/ 3 w 5"/>
                <a:gd name="T25" fmla="*/ 1 h 3"/>
                <a:gd name="T26" fmla="*/ 5 w 5"/>
                <a:gd name="T27" fmla="*/ 1 h 3"/>
                <a:gd name="T28" fmla="*/ 3 w 5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9222"/>
            <p:cNvSpPr>
              <a:spLocks noEditPoints="1"/>
            </p:cNvSpPr>
            <p:nvPr/>
          </p:nvSpPr>
          <p:spPr bwMode="auto">
            <a:xfrm>
              <a:off x="4577410" y="2650385"/>
              <a:ext cx="21939" cy="9142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3 w 5"/>
                <a:gd name="T5" fmla="*/ 2 h 2"/>
                <a:gd name="T6" fmla="*/ 5 w 5"/>
                <a:gd name="T7" fmla="*/ 1 h 2"/>
                <a:gd name="T8" fmla="*/ 3 w 5"/>
                <a:gd name="T9" fmla="*/ 0 h 2"/>
                <a:gd name="T10" fmla="*/ 3 w 5"/>
                <a:gd name="T11" fmla="*/ 2 h 2"/>
                <a:gd name="T12" fmla="*/ 1 w 5"/>
                <a:gd name="T13" fmla="*/ 1 h 2"/>
                <a:gd name="T14" fmla="*/ 3 w 5"/>
                <a:gd name="T15" fmla="*/ 0 h 2"/>
                <a:gd name="T16" fmla="*/ 5 w 5"/>
                <a:gd name="T17" fmla="*/ 1 h 2"/>
                <a:gd name="T18" fmla="*/ 3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9223"/>
            <p:cNvSpPr>
              <a:spLocks/>
            </p:cNvSpPr>
            <p:nvPr/>
          </p:nvSpPr>
          <p:spPr bwMode="auto">
            <a:xfrm>
              <a:off x="4650540" y="2668668"/>
              <a:ext cx="21939" cy="9142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5 h 5"/>
                <a:gd name="T4" fmla="*/ 3 w 12"/>
                <a:gd name="T5" fmla="*/ 5 h 5"/>
                <a:gd name="T6" fmla="*/ 3 w 12"/>
                <a:gd name="T7" fmla="*/ 0 h 5"/>
                <a:gd name="T8" fmla="*/ 12 w 12"/>
                <a:gd name="T9" fmla="*/ 5 h 5"/>
                <a:gd name="T10" fmla="*/ 12 w 12"/>
                <a:gd name="T11" fmla="*/ 2 h 5"/>
                <a:gd name="T12" fmla="*/ 3 w 12"/>
                <a:gd name="T13" fmla="*/ 0 h 5"/>
                <a:gd name="T14" fmla="*/ 0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3" y="0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9224"/>
            <p:cNvSpPr>
              <a:spLocks noEditPoints="1"/>
            </p:cNvSpPr>
            <p:nvPr/>
          </p:nvSpPr>
          <p:spPr bwMode="auto">
            <a:xfrm>
              <a:off x="4650540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9225"/>
            <p:cNvSpPr>
              <a:spLocks noEditPoints="1"/>
            </p:cNvSpPr>
            <p:nvPr/>
          </p:nvSpPr>
          <p:spPr bwMode="auto">
            <a:xfrm>
              <a:off x="4725498" y="2663183"/>
              <a:ext cx="20111" cy="14626"/>
            </a:xfrm>
            <a:custGeom>
              <a:avLst/>
              <a:gdLst>
                <a:gd name="T0" fmla="*/ 4 w 5"/>
                <a:gd name="T1" fmla="*/ 0 h 3"/>
                <a:gd name="T2" fmla="*/ 2 w 5"/>
                <a:gd name="T3" fmla="*/ 1 h 3"/>
                <a:gd name="T4" fmla="*/ 1 w 5"/>
                <a:gd name="T5" fmla="*/ 0 h 3"/>
                <a:gd name="T6" fmla="*/ 0 w 5"/>
                <a:gd name="T7" fmla="*/ 1 h 3"/>
                <a:gd name="T8" fmla="*/ 1 w 5"/>
                <a:gd name="T9" fmla="*/ 3 h 3"/>
                <a:gd name="T10" fmla="*/ 3 w 5"/>
                <a:gd name="T11" fmla="*/ 2 h 3"/>
                <a:gd name="T12" fmla="*/ 4 w 5"/>
                <a:gd name="T13" fmla="*/ 3 h 3"/>
                <a:gd name="T14" fmla="*/ 5 w 5"/>
                <a:gd name="T15" fmla="*/ 1 h 3"/>
                <a:gd name="T16" fmla="*/ 4 w 5"/>
                <a:gd name="T17" fmla="*/ 0 h 3"/>
                <a:gd name="T18" fmla="*/ 2 w 5"/>
                <a:gd name="T19" fmla="*/ 1 h 3"/>
                <a:gd name="T20" fmla="*/ 1 w 5"/>
                <a:gd name="T21" fmla="*/ 2 h 3"/>
                <a:gd name="T22" fmla="*/ 1 w 5"/>
                <a:gd name="T23" fmla="*/ 1 h 3"/>
                <a:gd name="T24" fmla="*/ 1 w 5"/>
                <a:gd name="T25" fmla="*/ 1 h 3"/>
                <a:gd name="T26" fmla="*/ 2 w 5"/>
                <a:gd name="T27" fmla="*/ 1 h 3"/>
                <a:gd name="T28" fmla="*/ 4 w 5"/>
                <a:gd name="T29" fmla="*/ 2 h 3"/>
                <a:gd name="T30" fmla="*/ 3 w 5"/>
                <a:gd name="T31" fmla="*/ 2 h 3"/>
                <a:gd name="T32" fmla="*/ 3 w 5"/>
                <a:gd name="T33" fmla="*/ 2 h 3"/>
                <a:gd name="T34" fmla="*/ 4 w 5"/>
                <a:gd name="T35" fmla="*/ 1 h 3"/>
                <a:gd name="T36" fmla="*/ 5 w 5"/>
                <a:gd name="T37" fmla="*/ 1 h 3"/>
                <a:gd name="T38" fmla="*/ 4 w 5"/>
                <a:gd name="T3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226"/>
            <p:cNvSpPr>
              <a:spLocks noEditPoints="1"/>
            </p:cNvSpPr>
            <p:nvPr/>
          </p:nvSpPr>
          <p:spPr bwMode="auto">
            <a:xfrm>
              <a:off x="4725498" y="2650385"/>
              <a:ext cx="20111" cy="9142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3 w 5"/>
                <a:gd name="T5" fmla="*/ 2 h 2"/>
                <a:gd name="T6" fmla="*/ 5 w 5"/>
                <a:gd name="T7" fmla="*/ 1 h 2"/>
                <a:gd name="T8" fmla="*/ 3 w 5"/>
                <a:gd name="T9" fmla="*/ 0 h 2"/>
                <a:gd name="T10" fmla="*/ 3 w 5"/>
                <a:gd name="T11" fmla="*/ 2 h 2"/>
                <a:gd name="T12" fmla="*/ 1 w 5"/>
                <a:gd name="T13" fmla="*/ 1 h 2"/>
                <a:gd name="T14" fmla="*/ 3 w 5"/>
                <a:gd name="T15" fmla="*/ 0 h 2"/>
                <a:gd name="T16" fmla="*/ 5 w 5"/>
                <a:gd name="T17" fmla="*/ 1 h 2"/>
                <a:gd name="T18" fmla="*/ 3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9227"/>
            <p:cNvSpPr>
              <a:spLocks noEditPoints="1"/>
            </p:cNvSpPr>
            <p:nvPr/>
          </p:nvSpPr>
          <p:spPr bwMode="auto">
            <a:xfrm>
              <a:off x="4798628" y="2663183"/>
              <a:ext cx="21939" cy="14626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2 h 3"/>
                <a:gd name="T4" fmla="*/ 2 w 5"/>
                <a:gd name="T5" fmla="*/ 3 h 3"/>
                <a:gd name="T6" fmla="*/ 3 w 5"/>
                <a:gd name="T7" fmla="*/ 2 h 3"/>
                <a:gd name="T8" fmla="*/ 3 w 5"/>
                <a:gd name="T9" fmla="*/ 1 h 3"/>
                <a:gd name="T10" fmla="*/ 5 w 5"/>
                <a:gd name="T11" fmla="*/ 3 h 3"/>
                <a:gd name="T12" fmla="*/ 5 w 5"/>
                <a:gd name="T13" fmla="*/ 2 h 3"/>
                <a:gd name="T14" fmla="*/ 2 w 5"/>
                <a:gd name="T15" fmla="*/ 0 h 3"/>
                <a:gd name="T16" fmla="*/ 3 w 5"/>
                <a:gd name="T17" fmla="*/ 2 h 3"/>
                <a:gd name="T18" fmla="*/ 2 w 5"/>
                <a:gd name="T19" fmla="*/ 2 h 3"/>
                <a:gd name="T20" fmla="*/ 1 w 5"/>
                <a:gd name="T21" fmla="*/ 2 h 3"/>
                <a:gd name="T22" fmla="*/ 2 w 5"/>
                <a:gd name="T23" fmla="*/ 1 h 3"/>
                <a:gd name="T24" fmla="*/ 3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9228"/>
            <p:cNvSpPr>
              <a:spLocks noEditPoints="1"/>
            </p:cNvSpPr>
            <p:nvPr/>
          </p:nvSpPr>
          <p:spPr bwMode="auto">
            <a:xfrm>
              <a:off x="4798628" y="2650385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5 w 5"/>
                <a:gd name="T9" fmla="*/ 1 h 3"/>
                <a:gd name="T10" fmla="*/ 1 w 5"/>
                <a:gd name="T11" fmla="*/ 1 h 3"/>
                <a:gd name="T12" fmla="*/ 3 w 5"/>
                <a:gd name="T13" fmla="*/ 0 h 3"/>
                <a:gd name="T14" fmla="*/ 5 w 5"/>
                <a:gd name="T15" fmla="*/ 1 h 3"/>
                <a:gd name="T16" fmla="*/ 3 w 5"/>
                <a:gd name="T17" fmla="*/ 2 h 3"/>
                <a:gd name="T18" fmla="*/ 1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9229"/>
            <p:cNvSpPr>
              <a:spLocks/>
            </p:cNvSpPr>
            <p:nvPr/>
          </p:nvSpPr>
          <p:spPr bwMode="auto">
            <a:xfrm>
              <a:off x="4871757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2 w 12"/>
                <a:gd name="T3" fmla="*/ 5 h 5"/>
                <a:gd name="T4" fmla="*/ 5 w 12"/>
                <a:gd name="T5" fmla="*/ 5 h 5"/>
                <a:gd name="T6" fmla="*/ 2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9230"/>
            <p:cNvSpPr>
              <a:spLocks noEditPoints="1"/>
            </p:cNvSpPr>
            <p:nvPr/>
          </p:nvSpPr>
          <p:spPr bwMode="auto">
            <a:xfrm>
              <a:off x="4871757" y="2650385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3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9231"/>
            <p:cNvSpPr>
              <a:spLocks noEditPoints="1"/>
            </p:cNvSpPr>
            <p:nvPr/>
          </p:nvSpPr>
          <p:spPr bwMode="auto">
            <a:xfrm>
              <a:off x="4871757" y="2637588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1 h 3"/>
                <a:gd name="T14" fmla="*/ 3 w 5"/>
                <a:gd name="T15" fmla="*/ 0 h 3"/>
                <a:gd name="T16" fmla="*/ 5 w 5"/>
                <a:gd name="T17" fmla="*/ 1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9232"/>
            <p:cNvSpPr>
              <a:spLocks/>
            </p:cNvSpPr>
            <p:nvPr/>
          </p:nvSpPr>
          <p:spPr bwMode="auto">
            <a:xfrm>
              <a:off x="4944887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3 w 12"/>
                <a:gd name="T3" fmla="*/ 5 h 5"/>
                <a:gd name="T4" fmla="*/ 5 w 12"/>
                <a:gd name="T5" fmla="*/ 5 h 5"/>
                <a:gd name="T6" fmla="*/ 3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9233"/>
            <p:cNvSpPr>
              <a:spLocks/>
            </p:cNvSpPr>
            <p:nvPr/>
          </p:nvSpPr>
          <p:spPr bwMode="auto">
            <a:xfrm>
              <a:off x="4944887" y="2655871"/>
              <a:ext cx="21939" cy="7313"/>
            </a:xfrm>
            <a:custGeom>
              <a:avLst/>
              <a:gdLst>
                <a:gd name="T0" fmla="*/ 0 w 12"/>
                <a:gd name="T1" fmla="*/ 2 h 4"/>
                <a:gd name="T2" fmla="*/ 3 w 12"/>
                <a:gd name="T3" fmla="*/ 4 h 4"/>
                <a:gd name="T4" fmla="*/ 5 w 12"/>
                <a:gd name="T5" fmla="*/ 4 h 4"/>
                <a:gd name="T6" fmla="*/ 3 w 12"/>
                <a:gd name="T7" fmla="*/ 2 h 4"/>
                <a:gd name="T8" fmla="*/ 12 w 12"/>
                <a:gd name="T9" fmla="*/ 2 h 4"/>
                <a:gd name="T10" fmla="*/ 12 w 12"/>
                <a:gd name="T11" fmla="*/ 0 h 4"/>
                <a:gd name="T12" fmla="*/ 0 w 12"/>
                <a:gd name="T13" fmla="*/ 0 h 4"/>
                <a:gd name="T14" fmla="*/ 0 w 12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lnTo>
                    <a:pt x="3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9234"/>
            <p:cNvSpPr>
              <a:spLocks noEditPoints="1"/>
            </p:cNvSpPr>
            <p:nvPr/>
          </p:nvSpPr>
          <p:spPr bwMode="auto">
            <a:xfrm>
              <a:off x="4944887" y="2643072"/>
              <a:ext cx="21939" cy="7313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3 w 5"/>
                <a:gd name="T5" fmla="*/ 2 h 2"/>
                <a:gd name="T6" fmla="*/ 5 w 5"/>
                <a:gd name="T7" fmla="*/ 1 h 2"/>
                <a:gd name="T8" fmla="*/ 3 w 5"/>
                <a:gd name="T9" fmla="*/ 0 h 2"/>
                <a:gd name="T10" fmla="*/ 3 w 5"/>
                <a:gd name="T11" fmla="*/ 2 h 2"/>
                <a:gd name="T12" fmla="*/ 1 w 5"/>
                <a:gd name="T13" fmla="*/ 1 h 2"/>
                <a:gd name="T14" fmla="*/ 3 w 5"/>
                <a:gd name="T15" fmla="*/ 0 h 2"/>
                <a:gd name="T16" fmla="*/ 5 w 5"/>
                <a:gd name="T17" fmla="*/ 1 h 2"/>
                <a:gd name="T18" fmla="*/ 3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9235"/>
            <p:cNvSpPr>
              <a:spLocks/>
            </p:cNvSpPr>
            <p:nvPr/>
          </p:nvSpPr>
          <p:spPr bwMode="auto">
            <a:xfrm>
              <a:off x="5019844" y="2668668"/>
              <a:ext cx="20111" cy="9142"/>
            </a:xfrm>
            <a:custGeom>
              <a:avLst/>
              <a:gdLst>
                <a:gd name="T0" fmla="*/ 0 w 11"/>
                <a:gd name="T1" fmla="*/ 2 h 5"/>
                <a:gd name="T2" fmla="*/ 2 w 11"/>
                <a:gd name="T3" fmla="*/ 5 h 5"/>
                <a:gd name="T4" fmla="*/ 4 w 11"/>
                <a:gd name="T5" fmla="*/ 5 h 5"/>
                <a:gd name="T6" fmla="*/ 2 w 11"/>
                <a:gd name="T7" fmla="*/ 2 h 5"/>
                <a:gd name="T8" fmla="*/ 11 w 11"/>
                <a:gd name="T9" fmla="*/ 2 h 5"/>
                <a:gd name="T10" fmla="*/ 11 w 11"/>
                <a:gd name="T11" fmla="*/ 0 h 5"/>
                <a:gd name="T12" fmla="*/ 0 w 11"/>
                <a:gd name="T13" fmla="*/ 0 h 5"/>
                <a:gd name="T14" fmla="*/ 0 w 11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lnTo>
                    <a:pt x="2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236"/>
            <p:cNvSpPr>
              <a:spLocks/>
            </p:cNvSpPr>
            <p:nvPr/>
          </p:nvSpPr>
          <p:spPr bwMode="auto">
            <a:xfrm>
              <a:off x="5019844" y="2655871"/>
              <a:ext cx="20111" cy="7313"/>
            </a:xfrm>
            <a:custGeom>
              <a:avLst/>
              <a:gdLst>
                <a:gd name="T0" fmla="*/ 4 w 5"/>
                <a:gd name="T1" fmla="*/ 2 h 2"/>
                <a:gd name="T2" fmla="*/ 1 w 5"/>
                <a:gd name="T3" fmla="*/ 0 h 2"/>
                <a:gd name="T4" fmla="*/ 0 w 5"/>
                <a:gd name="T5" fmla="*/ 1 h 2"/>
                <a:gd name="T6" fmla="*/ 1 w 5"/>
                <a:gd name="T7" fmla="*/ 2 h 2"/>
                <a:gd name="T8" fmla="*/ 1 w 5"/>
                <a:gd name="T9" fmla="*/ 2 h 2"/>
                <a:gd name="T10" fmla="*/ 1 w 5"/>
                <a:gd name="T11" fmla="*/ 1 h 2"/>
                <a:gd name="T12" fmla="*/ 1 w 5"/>
                <a:gd name="T13" fmla="*/ 0 h 2"/>
                <a:gd name="T14" fmla="*/ 4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4 w 5"/>
                <a:gd name="T21" fmla="*/ 0 h 2"/>
                <a:gd name="T22" fmla="*/ 4 w 5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9237"/>
            <p:cNvSpPr>
              <a:spLocks noEditPoints="1"/>
            </p:cNvSpPr>
            <p:nvPr/>
          </p:nvSpPr>
          <p:spPr bwMode="auto">
            <a:xfrm>
              <a:off x="5019844" y="2637588"/>
              <a:ext cx="20111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9238"/>
            <p:cNvSpPr>
              <a:spLocks/>
            </p:cNvSpPr>
            <p:nvPr/>
          </p:nvSpPr>
          <p:spPr bwMode="auto">
            <a:xfrm>
              <a:off x="5092973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2 w 12"/>
                <a:gd name="T3" fmla="*/ 5 h 5"/>
                <a:gd name="T4" fmla="*/ 5 w 12"/>
                <a:gd name="T5" fmla="*/ 5 h 5"/>
                <a:gd name="T6" fmla="*/ 2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9239"/>
            <p:cNvSpPr>
              <a:spLocks/>
            </p:cNvSpPr>
            <p:nvPr/>
          </p:nvSpPr>
          <p:spPr bwMode="auto">
            <a:xfrm>
              <a:off x="5092973" y="2655871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2 w 5"/>
                <a:gd name="T3" fmla="*/ 1 h 2"/>
                <a:gd name="T4" fmla="*/ 1 w 5"/>
                <a:gd name="T5" fmla="*/ 0 h 2"/>
                <a:gd name="T6" fmla="*/ 0 w 5"/>
                <a:gd name="T7" fmla="*/ 1 h 2"/>
                <a:gd name="T8" fmla="*/ 1 w 5"/>
                <a:gd name="T9" fmla="*/ 2 h 2"/>
                <a:gd name="T10" fmla="*/ 1 w 5"/>
                <a:gd name="T11" fmla="*/ 2 h 2"/>
                <a:gd name="T12" fmla="*/ 1 w 5"/>
                <a:gd name="T13" fmla="*/ 1 h 2"/>
                <a:gd name="T14" fmla="*/ 1 w 5"/>
                <a:gd name="T15" fmla="*/ 0 h 2"/>
                <a:gd name="T16" fmla="*/ 2 w 5"/>
                <a:gd name="T17" fmla="*/ 1 h 2"/>
                <a:gd name="T18" fmla="*/ 2 w 5"/>
                <a:gd name="T19" fmla="*/ 1 h 2"/>
                <a:gd name="T20" fmla="*/ 3 w 5"/>
                <a:gd name="T21" fmla="*/ 1 h 2"/>
                <a:gd name="T22" fmla="*/ 3 w 5"/>
                <a:gd name="T23" fmla="*/ 1 h 2"/>
                <a:gd name="T24" fmla="*/ 4 w 5"/>
                <a:gd name="T25" fmla="*/ 0 h 2"/>
                <a:gd name="T26" fmla="*/ 5 w 5"/>
                <a:gd name="T27" fmla="*/ 1 h 2"/>
                <a:gd name="T28" fmla="*/ 4 w 5"/>
                <a:gd name="T29" fmla="*/ 2 h 2"/>
                <a:gd name="T30" fmla="*/ 4 w 5"/>
                <a:gd name="T31" fmla="*/ 2 h 2"/>
                <a:gd name="T32" fmla="*/ 5 w 5"/>
                <a:gd name="T33" fmla="*/ 1 h 2"/>
                <a:gd name="T34" fmla="*/ 4 w 5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9240"/>
            <p:cNvSpPr>
              <a:spLocks noEditPoints="1"/>
            </p:cNvSpPr>
            <p:nvPr/>
          </p:nvSpPr>
          <p:spPr bwMode="auto">
            <a:xfrm>
              <a:off x="5092973" y="2637588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9241"/>
            <p:cNvSpPr>
              <a:spLocks/>
            </p:cNvSpPr>
            <p:nvPr/>
          </p:nvSpPr>
          <p:spPr bwMode="auto">
            <a:xfrm>
              <a:off x="5166103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2 w 12"/>
                <a:gd name="T3" fmla="*/ 5 h 5"/>
                <a:gd name="T4" fmla="*/ 5 w 12"/>
                <a:gd name="T5" fmla="*/ 5 h 5"/>
                <a:gd name="T6" fmla="*/ 2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9242"/>
            <p:cNvSpPr>
              <a:spLocks/>
            </p:cNvSpPr>
            <p:nvPr/>
          </p:nvSpPr>
          <p:spPr bwMode="auto">
            <a:xfrm>
              <a:off x="5166103" y="2650385"/>
              <a:ext cx="21939" cy="12798"/>
            </a:xfrm>
            <a:custGeom>
              <a:avLst/>
              <a:gdLst>
                <a:gd name="T0" fmla="*/ 10 w 12"/>
                <a:gd name="T1" fmla="*/ 0 h 7"/>
                <a:gd name="T2" fmla="*/ 7 w 12"/>
                <a:gd name="T3" fmla="*/ 0 h 7"/>
                <a:gd name="T4" fmla="*/ 7 w 12"/>
                <a:gd name="T5" fmla="*/ 3 h 7"/>
                <a:gd name="T6" fmla="*/ 5 w 12"/>
                <a:gd name="T7" fmla="*/ 3 h 7"/>
                <a:gd name="T8" fmla="*/ 5 w 12"/>
                <a:gd name="T9" fmla="*/ 3 h 7"/>
                <a:gd name="T10" fmla="*/ 7 w 12"/>
                <a:gd name="T11" fmla="*/ 3 h 7"/>
                <a:gd name="T12" fmla="*/ 7 w 12"/>
                <a:gd name="T13" fmla="*/ 7 h 7"/>
                <a:gd name="T14" fmla="*/ 0 w 12"/>
                <a:gd name="T15" fmla="*/ 3 h 7"/>
                <a:gd name="T16" fmla="*/ 0 w 12"/>
                <a:gd name="T17" fmla="*/ 5 h 7"/>
                <a:gd name="T18" fmla="*/ 7 w 12"/>
                <a:gd name="T19" fmla="*/ 7 h 7"/>
                <a:gd name="T20" fmla="*/ 10 w 12"/>
                <a:gd name="T21" fmla="*/ 7 h 7"/>
                <a:gd name="T22" fmla="*/ 10 w 12"/>
                <a:gd name="T23" fmla="*/ 3 h 7"/>
                <a:gd name="T24" fmla="*/ 12 w 12"/>
                <a:gd name="T25" fmla="*/ 3 h 7"/>
                <a:gd name="T26" fmla="*/ 12 w 12"/>
                <a:gd name="T27" fmla="*/ 3 h 7"/>
                <a:gd name="T28" fmla="*/ 10 w 12"/>
                <a:gd name="T29" fmla="*/ 3 h 7"/>
                <a:gd name="T30" fmla="*/ 10 w 12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7">
                  <a:moveTo>
                    <a:pt x="10" y="0"/>
                  </a:moveTo>
                  <a:lnTo>
                    <a:pt x="7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7"/>
                  </a:lnTo>
                  <a:lnTo>
                    <a:pt x="0" y="3"/>
                  </a:lnTo>
                  <a:lnTo>
                    <a:pt x="0" y="5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9243"/>
            <p:cNvSpPr>
              <a:spLocks noEditPoints="1"/>
            </p:cNvSpPr>
            <p:nvPr/>
          </p:nvSpPr>
          <p:spPr bwMode="auto">
            <a:xfrm>
              <a:off x="5166103" y="2637588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1 h 3"/>
                <a:gd name="T14" fmla="*/ 3 w 5"/>
                <a:gd name="T15" fmla="*/ 1 h 3"/>
                <a:gd name="T16" fmla="*/ 5 w 5"/>
                <a:gd name="T17" fmla="*/ 1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9244"/>
            <p:cNvSpPr>
              <a:spLocks/>
            </p:cNvSpPr>
            <p:nvPr/>
          </p:nvSpPr>
          <p:spPr bwMode="auto">
            <a:xfrm>
              <a:off x="5239232" y="2668668"/>
              <a:ext cx="21939" cy="9142"/>
            </a:xfrm>
            <a:custGeom>
              <a:avLst/>
              <a:gdLst>
                <a:gd name="T0" fmla="*/ 0 w 12"/>
                <a:gd name="T1" fmla="*/ 2 h 5"/>
                <a:gd name="T2" fmla="*/ 3 w 12"/>
                <a:gd name="T3" fmla="*/ 5 h 5"/>
                <a:gd name="T4" fmla="*/ 5 w 12"/>
                <a:gd name="T5" fmla="*/ 5 h 5"/>
                <a:gd name="T6" fmla="*/ 3 w 12"/>
                <a:gd name="T7" fmla="*/ 2 h 5"/>
                <a:gd name="T8" fmla="*/ 12 w 12"/>
                <a:gd name="T9" fmla="*/ 2 h 5"/>
                <a:gd name="T10" fmla="*/ 12 w 12"/>
                <a:gd name="T11" fmla="*/ 0 h 5"/>
                <a:gd name="T12" fmla="*/ 0 w 12"/>
                <a:gd name="T13" fmla="*/ 0 h 5"/>
                <a:gd name="T14" fmla="*/ 0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9245"/>
            <p:cNvSpPr>
              <a:spLocks/>
            </p:cNvSpPr>
            <p:nvPr/>
          </p:nvSpPr>
          <p:spPr bwMode="auto">
            <a:xfrm>
              <a:off x="5239232" y="2655871"/>
              <a:ext cx="21939" cy="7313"/>
            </a:xfrm>
            <a:custGeom>
              <a:avLst/>
              <a:gdLst>
                <a:gd name="T0" fmla="*/ 3 w 5"/>
                <a:gd name="T1" fmla="*/ 0 h 2"/>
                <a:gd name="T2" fmla="*/ 2 w 5"/>
                <a:gd name="T3" fmla="*/ 1 h 2"/>
                <a:gd name="T4" fmla="*/ 2 w 5"/>
                <a:gd name="T5" fmla="*/ 1 h 2"/>
                <a:gd name="T6" fmla="*/ 1 w 5"/>
                <a:gd name="T7" fmla="*/ 1 h 2"/>
                <a:gd name="T8" fmla="*/ 1 w 5"/>
                <a:gd name="T9" fmla="*/ 0 h 2"/>
                <a:gd name="T10" fmla="*/ 0 w 5"/>
                <a:gd name="T11" fmla="*/ 0 h 2"/>
                <a:gd name="T12" fmla="*/ 0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2 w 5"/>
                <a:gd name="T19" fmla="*/ 1 h 2"/>
                <a:gd name="T20" fmla="*/ 3 w 5"/>
                <a:gd name="T21" fmla="*/ 0 h 2"/>
                <a:gd name="T22" fmla="*/ 5 w 5"/>
                <a:gd name="T23" fmla="*/ 1 h 2"/>
                <a:gd name="T24" fmla="*/ 4 w 5"/>
                <a:gd name="T25" fmla="*/ 2 h 2"/>
                <a:gd name="T26" fmla="*/ 4 w 5"/>
                <a:gd name="T27" fmla="*/ 2 h 2"/>
                <a:gd name="T28" fmla="*/ 5 w 5"/>
                <a:gd name="T29" fmla="*/ 1 h 2"/>
                <a:gd name="T30" fmla="*/ 3 w 5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9246"/>
            <p:cNvSpPr>
              <a:spLocks noEditPoints="1"/>
            </p:cNvSpPr>
            <p:nvPr/>
          </p:nvSpPr>
          <p:spPr bwMode="auto">
            <a:xfrm>
              <a:off x="5239232" y="2637588"/>
              <a:ext cx="21939" cy="12798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  <a:gd name="T10" fmla="*/ 3 w 5"/>
                <a:gd name="T11" fmla="*/ 2 h 3"/>
                <a:gd name="T12" fmla="*/ 1 w 5"/>
                <a:gd name="T13" fmla="*/ 2 h 3"/>
                <a:gd name="T14" fmla="*/ 3 w 5"/>
                <a:gd name="T15" fmla="*/ 1 h 3"/>
                <a:gd name="T16" fmla="*/ 5 w 5"/>
                <a:gd name="T17" fmla="*/ 2 h 3"/>
                <a:gd name="T18" fmla="*/ 3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9247"/>
            <p:cNvSpPr>
              <a:spLocks noEditPoints="1"/>
            </p:cNvSpPr>
            <p:nvPr/>
          </p:nvSpPr>
          <p:spPr bwMode="auto">
            <a:xfrm>
              <a:off x="6720104" y="3867991"/>
              <a:ext cx="303487" cy="186480"/>
            </a:xfrm>
            <a:custGeom>
              <a:avLst/>
              <a:gdLst>
                <a:gd name="T0" fmla="*/ 3 w 70"/>
                <a:gd name="T1" fmla="*/ 43 h 43"/>
                <a:gd name="T2" fmla="*/ 24 w 70"/>
                <a:gd name="T3" fmla="*/ 43 h 43"/>
                <a:gd name="T4" fmla="*/ 70 w 70"/>
                <a:gd name="T5" fmla="*/ 42 h 43"/>
                <a:gd name="T6" fmla="*/ 70 w 70"/>
                <a:gd name="T7" fmla="*/ 41 h 43"/>
                <a:gd name="T8" fmla="*/ 35 w 70"/>
                <a:gd name="T9" fmla="*/ 0 h 43"/>
                <a:gd name="T10" fmla="*/ 6 w 70"/>
                <a:gd name="T11" fmla="*/ 36 h 43"/>
                <a:gd name="T12" fmla="*/ 1 w 70"/>
                <a:gd name="T13" fmla="*/ 43 h 43"/>
                <a:gd name="T14" fmla="*/ 15 w 70"/>
                <a:gd name="T15" fmla="*/ 42 h 43"/>
                <a:gd name="T16" fmla="*/ 22 w 70"/>
                <a:gd name="T17" fmla="*/ 30 h 43"/>
                <a:gd name="T18" fmla="*/ 28 w 70"/>
                <a:gd name="T19" fmla="*/ 42 h 43"/>
                <a:gd name="T20" fmla="*/ 26 w 70"/>
                <a:gd name="T21" fmla="*/ 35 h 43"/>
                <a:gd name="T22" fmla="*/ 23 w 70"/>
                <a:gd name="T23" fmla="*/ 42 h 43"/>
                <a:gd name="T24" fmla="*/ 23 w 70"/>
                <a:gd name="T25" fmla="*/ 33 h 43"/>
                <a:gd name="T26" fmla="*/ 17 w 70"/>
                <a:gd name="T27" fmla="*/ 42 h 43"/>
                <a:gd name="T28" fmla="*/ 24 w 70"/>
                <a:gd name="T29" fmla="*/ 32 h 43"/>
                <a:gd name="T30" fmla="*/ 25 w 70"/>
                <a:gd name="T31" fmla="*/ 33 h 43"/>
                <a:gd name="T32" fmla="*/ 25 w 70"/>
                <a:gd name="T33" fmla="*/ 41 h 43"/>
                <a:gd name="T34" fmla="*/ 29 w 70"/>
                <a:gd name="T35" fmla="*/ 36 h 43"/>
                <a:gd name="T36" fmla="*/ 28 w 70"/>
                <a:gd name="T37" fmla="*/ 42 h 43"/>
                <a:gd name="T38" fmla="*/ 31 w 70"/>
                <a:gd name="T39" fmla="*/ 38 h 43"/>
                <a:gd name="T40" fmla="*/ 29 w 70"/>
                <a:gd name="T41" fmla="*/ 42 h 43"/>
                <a:gd name="T42" fmla="*/ 33 w 70"/>
                <a:gd name="T43" fmla="*/ 39 h 43"/>
                <a:gd name="T44" fmla="*/ 32 w 70"/>
                <a:gd name="T45" fmla="*/ 38 h 43"/>
                <a:gd name="T46" fmla="*/ 34 w 70"/>
                <a:gd name="T47" fmla="*/ 42 h 43"/>
                <a:gd name="T48" fmla="*/ 35 w 70"/>
                <a:gd name="T49" fmla="*/ 40 h 43"/>
                <a:gd name="T50" fmla="*/ 34 w 70"/>
                <a:gd name="T51" fmla="*/ 42 h 43"/>
                <a:gd name="T52" fmla="*/ 33 w 70"/>
                <a:gd name="T53" fmla="*/ 2 h 43"/>
                <a:gd name="T54" fmla="*/ 37 w 70"/>
                <a:gd name="T55" fmla="*/ 3 h 43"/>
                <a:gd name="T56" fmla="*/ 47 w 70"/>
                <a:gd name="T57" fmla="*/ 41 h 43"/>
                <a:gd name="T58" fmla="*/ 35 w 70"/>
                <a:gd name="T59" fmla="*/ 39 h 43"/>
                <a:gd name="T60" fmla="*/ 27 w 70"/>
                <a:gd name="T61" fmla="*/ 34 h 43"/>
                <a:gd name="T62" fmla="*/ 21 w 70"/>
                <a:gd name="T63" fmla="*/ 18 h 43"/>
                <a:gd name="T64" fmla="*/ 21 w 70"/>
                <a:gd name="T65" fmla="*/ 18 h 43"/>
                <a:gd name="T66" fmla="*/ 14 w 70"/>
                <a:gd name="T67" fmla="*/ 42 h 43"/>
                <a:gd name="T68" fmla="*/ 21 w 70"/>
                <a:gd name="T69" fmla="*/ 25 h 43"/>
                <a:gd name="T70" fmla="*/ 17 w 70"/>
                <a:gd name="T71" fmla="*/ 22 h 43"/>
                <a:gd name="T72" fmla="*/ 10 w 70"/>
                <a:gd name="T73" fmla="*/ 42 h 43"/>
                <a:gd name="T74" fmla="*/ 9 w 70"/>
                <a:gd name="T75" fmla="*/ 42 h 43"/>
                <a:gd name="T76" fmla="*/ 16 w 70"/>
                <a:gd name="T77" fmla="*/ 25 h 43"/>
                <a:gd name="T78" fmla="*/ 15 w 70"/>
                <a:gd name="T79" fmla="*/ 26 h 43"/>
                <a:gd name="T80" fmla="*/ 6 w 70"/>
                <a:gd name="T81" fmla="*/ 42 h 43"/>
                <a:gd name="T82" fmla="*/ 11 w 70"/>
                <a:gd name="T83" fmla="*/ 31 h 43"/>
                <a:gd name="T84" fmla="*/ 6 w 70"/>
                <a:gd name="T85" fmla="*/ 37 h 43"/>
                <a:gd name="T86" fmla="*/ 5 w 70"/>
                <a:gd name="T87" fmla="*/ 42 h 43"/>
                <a:gd name="T88" fmla="*/ 4 w 70"/>
                <a:gd name="T89" fmla="*/ 40 h 43"/>
                <a:gd name="T90" fmla="*/ 4 w 70"/>
                <a:gd name="T91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" h="43">
                  <a:moveTo>
                    <a:pt x="1" y="43"/>
                  </a:moveTo>
                  <a:cubicBezTo>
                    <a:pt x="1" y="43"/>
                    <a:pt x="2" y="43"/>
                    <a:pt x="2" y="43"/>
                  </a:cubicBezTo>
                  <a:cubicBezTo>
                    <a:pt x="2" y="43"/>
                    <a:pt x="3" y="43"/>
                    <a:pt x="3" y="43"/>
                  </a:cubicBezTo>
                  <a:cubicBezTo>
                    <a:pt x="4" y="43"/>
                    <a:pt x="6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4" y="43"/>
                    <a:pt x="19" y="43"/>
                    <a:pt x="24" y="43"/>
                  </a:cubicBezTo>
                  <a:cubicBezTo>
                    <a:pt x="37" y="42"/>
                    <a:pt x="49" y="42"/>
                    <a:pt x="62" y="42"/>
                  </a:cubicBezTo>
                  <a:cubicBezTo>
                    <a:pt x="64" y="42"/>
                    <a:pt x="67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1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60" y="29"/>
                    <a:pt x="50" y="17"/>
                    <a:pt x="39" y="5"/>
                  </a:cubicBezTo>
                  <a:cubicBezTo>
                    <a:pt x="38" y="3"/>
                    <a:pt x="36" y="1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25" y="12"/>
                    <a:pt x="16" y="24"/>
                    <a:pt x="6" y="36"/>
                  </a:cubicBezTo>
                  <a:cubicBezTo>
                    <a:pt x="6" y="35"/>
                    <a:pt x="6" y="35"/>
                    <a:pt x="6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3" y="39"/>
                    <a:pt x="2" y="41"/>
                    <a:pt x="1" y="43"/>
                  </a:cubicBezTo>
                  <a:cubicBezTo>
                    <a:pt x="0" y="43"/>
                    <a:pt x="1" y="43"/>
                    <a:pt x="1" y="43"/>
                  </a:cubicBezTo>
                  <a:close/>
                  <a:moveTo>
                    <a:pt x="17" y="42"/>
                  </a:moveTo>
                  <a:cubicBezTo>
                    <a:pt x="16" y="42"/>
                    <a:pt x="15" y="42"/>
                    <a:pt x="15" y="42"/>
                  </a:cubicBezTo>
                  <a:cubicBezTo>
                    <a:pt x="17" y="37"/>
                    <a:pt x="19" y="31"/>
                    <a:pt x="21" y="26"/>
                  </a:cubicBezTo>
                  <a:cubicBezTo>
                    <a:pt x="21" y="27"/>
                    <a:pt x="22" y="28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4"/>
                    <a:pt x="19" y="38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28" y="42"/>
                  </a:moveTo>
                  <a:cubicBezTo>
                    <a:pt x="26" y="42"/>
                    <a:pt x="25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0"/>
                    <a:pt x="25" y="38"/>
                    <a:pt x="26" y="35"/>
                  </a:cubicBezTo>
                  <a:cubicBezTo>
                    <a:pt x="27" y="35"/>
                    <a:pt x="26" y="34"/>
                    <a:pt x="26" y="35"/>
                  </a:cubicBezTo>
                  <a:cubicBezTo>
                    <a:pt x="25" y="37"/>
                    <a:pt x="24" y="39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2"/>
                    <a:pt x="21" y="42"/>
                    <a:pt x="20" y="42"/>
                  </a:cubicBezTo>
                  <a:cubicBezTo>
                    <a:pt x="21" y="39"/>
                    <a:pt x="23" y="36"/>
                    <a:pt x="24" y="33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6"/>
                    <a:pt x="21" y="39"/>
                    <a:pt x="20" y="42"/>
                  </a:cubicBezTo>
                  <a:cubicBezTo>
                    <a:pt x="19" y="42"/>
                    <a:pt x="20" y="42"/>
                    <a:pt x="20" y="42"/>
                  </a:cubicBezTo>
                  <a:cubicBezTo>
                    <a:pt x="19" y="42"/>
                    <a:pt x="18" y="42"/>
                    <a:pt x="17" y="42"/>
                  </a:cubicBezTo>
                  <a:cubicBezTo>
                    <a:pt x="19" y="38"/>
                    <a:pt x="21" y="34"/>
                    <a:pt x="23" y="30"/>
                  </a:cubicBezTo>
                  <a:cubicBezTo>
                    <a:pt x="23" y="31"/>
                    <a:pt x="24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7" y="35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8"/>
                    <a:pt x="26" y="39"/>
                    <a:pt x="25" y="41"/>
                  </a:cubicBezTo>
                  <a:cubicBezTo>
                    <a:pt x="25" y="42"/>
                    <a:pt x="25" y="42"/>
                    <a:pt x="26" y="41"/>
                  </a:cubicBezTo>
                  <a:cubicBezTo>
                    <a:pt x="27" y="40"/>
                    <a:pt x="28" y="38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30" y="37"/>
                    <a:pt x="30" y="37"/>
                  </a:cubicBezTo>
                  <a:cubicBezTo>
                    <a:pt x="29" y="39"/>
                    <a:pt x="29" y="40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lose/>
                  <a:moveTo>
                    <a:pt x="29" y="42"/>
                  </a:moveTo>
                  <a:cubicBezTo>
                    <a:pt x="29" y="40"/>
                    <a:pt x="30" y="39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9"/>
                    <a:pt x="30" y="40"/>
                    <a:pt x="30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lose/>
                  <a:moveTo>
                    <a:pt x="32" y="42"/>
                  </a:moveTo>
                  <a:cubicBezTo>
                    <a:pt x="33" y="41"/>
                    <a:pt x="33" y="40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2" y="40"/>
                    <a:pt x="32" y="41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31" y="41"/>
                    <a:pt x="31" y="39"/>
                    <a:pt x="32" y="38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5" y="39"/>
                    <a:pt x="35" y="39"/>
                    <a:pt x="34" y="40"/>
                  </a:cubicBezTo>
                  <a:cubicBezTo>
                    <a:pt x="34" y="40"/>
                    <a:pt x="34" y="41"/>
                    <a:pt x="34" y="42"/>
                  </a:cubicBezTo>
                  <a:cubicBezTo>
                    <a:pt x="33" y="42"/>
                    <a:pt x="33" y="42"/>
                    <a:pt x="32" y="42"/>
                  </a:cubicBezTo>
                  <a:close/>
                  <a:moveTo>
                    <a:pt x="34" y="42"/>
                  </a:moveTo>
                  <a:cubicBezTo>
                    <a:pt x="35" y="41"/>
                    <a:pt x="35" y="40"/>
                    <a:pt x="35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8" y="40"/>
                    <a:pt x="40" y="41"/>
                    <a:pt x="43" y="42"/>
                  </a:cubicBezTo>
                  <a:cubicBezTo>
                    <a:pt x="40" y="42"/>
                    <a:pt x="37" y="42"/>
                    <a:pt x="34" y="42"/>
                  </a:cubicBezTo>
                  <a:close/>
                  <a:moveTo>
                    <a:pt x="22" y="16"/>
                  </a:moveTo>
                  <a:cubicBezTo>
                    <a:pt x="25" y="12"/>
                    <a:pt x="28" y="9"/>
                    <a:pt x="31" y="6"/>
                  </a:cubicBezTo>
                  <a:cubicBezTo>
                    <a:pt x="32" y="4"/>
                    <a:pt x="33" y="3"/>
                    <a:pt x="33" y="2"/>
                  </a:cubicBezTo>
                  <a:cubicBezTo>
                    <a:pt x="34" y="2"/>
                    <a:pt x="34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7" y="3"/>
                  </a:cubicBezTo>
                  <a:cubicBezTo>
                    <a:pt x="43" y="11"/>
                    <a:pt x="49" y="18"/>
                    <a:pt x="56" y="25"/>
                  </a:cubicBezTo>
                  <a:cubicBezTo>
                    <a:pt x="60" y="30"/>
                    <a:pt x="65" y="36"/>
                    <a:pt x="69" y="41"/>
                  </a:cubicBezTo>
                  <a:cubicBezTo>
                    <a:pt x="62" y="41"/>
                    <a:pt x="54" y="41"/>
                    <a:pt x="47" y="41"/>
                  </a:cubicBezTo>
                  <a:cubicBezTo>
                    <a:pt x="46" y="41"/>
                    <a:pt x="46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2" y="41"/>
                    <a:pt x="39" y="40"/>
                    <a:pt x="35" y="39"/>
                  </a:cubicBezTo>
                  <a:cubicBezTo>
                    <a:pt x="35" y="39"/>
                    <a:pt x="35" y="38"/>
                    <a:pt x="35" y="38"/>
                  </a:cubicBezTo>
                  <a:cubicBezTo>
                    <a:pt x="35" y="38"/>
                    <a:pt x="35" y="39"/>
                    <a:pt x="35" y="39"/>
                  </a:cubicBezTo>
                  <a:cubicBezTo>
                    <a:pt x="32" y="38"/>
                    <a:pt x="29" y="36"/>
                    <a:pt x="27" y="34"/>
                  </a:cubicBezTo>
                  <a:cubicBezTo>
                    <a:pt x="22" y="30"/>
                    <a:pt x="19" y="22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21" y="25"/>
                  </a:moveTo>
                  <a:cubicBezTo>
                    <a:pt x="21" y="25"/>
                    <a:pt x="21" y="25"/>
                    <a:pt x="20" y="25"/>
                  </a:cubicBezTo>
                  <a:cubicBezTo>
                    <a:pt x="18" y="31"/>
                    <a:pt x="16" y="36"/>
                    <a:pt x="14" y="42"/>
                  </a:cubicBezTo>
                  <a:cubicBezTo>
                    <a:pt x="13" y="42"/>
                    <a:pt x="12" y="42"/>
                    <a:pt x="11" y="42"/>
                  </a:cubicBezTo>
                  <a:cubicBezTo>
                    <a:pt x="14" y="34"/>
                    <a:pt x="18" y="27"/>
                    <a:pt x="21" y="19"/>
                  </a:cubicBezTo>
                  <a:cubicBezTo>
                    <a:pt x="20" y="21"/>
                    <a:pt x="20" y="23"/>
                    <a:pt x="21" y="25"/>
                  </a:cubicBezTo>
                  <a:close/>
                  <a:moveTo>
                    <a:pt x="17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8" y="21"/>
                    <a:pt x="19" y="20"/>
                    <a:pt x="20" y="19"/>
                  </a:cubicBezTo>
                  <a:cubicBezTo>
                    <a:pt x="17" y="27"/>
                    <a:pt x="14" y="34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1" y="37"/>
                    <a:pt x="13" y="31"/>
                    <a:pt x="16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3"/>
                    <a:pt x="17" y="23"/>
                  </a:cubicBezTo>
                  <a:close/>
                  <a:moveTo>
                    <a:pt x="15" y="26"/>
                  </a:moveTo>
                  <a:cubicBezTo>
                    <a:pt x="13" y="31"/>
                    <a:pt x="10" y="37"/>
                    <a:pt x="8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8" y="39"/>
                    <a:pt x="9" y="35"/>
                    <a:pt x="11" y="31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2" y="29"/>
                    <a:pt x="14" y="27"/>
                    <a:pt x="15" y="26"/>
                  </a:cubicBezTo>
                  <a:close/>
                  <a:moveTo>
                    <a:pt x="6" y="37"/>
                  </a:moveTo>
                  <a:cubicBezTo>
                    <a:pt x="7" y="36"/>
                    <a:pt x="9" y="34"/>
                    <a:pt x="10" y="32"/>
                  </a:cubicBezTo>
                  <a:cubicBezTo>
                    <a:pt x="8" y="35"/>
                    <a:pt x="7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4" y="42"/>
                    <a:pt x="3" y="42"/>
                  </a:cubicBezTo>
                  <a:cubicBezTo>
                    <a:pt x="4" y="41"/>
                    <a:pt x="5" y="39"/>
                    <a:pt x="6" y="37"/>
                  </a:cubicBezTo>
                  <a:close/>
                  <a:moveTo>
                    <a:pt x="4" y="40"/>
                  </a:moveTo>
                  <a:cubicBezTo>
                    <a:pt x="3" y="41"/>
                    <a:pt x="3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3" y="41"/>
                    <a:pt x="4" y="4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9248"/>
            <p:cNvSpPr>
              <a:spLocks noEditPoints="1"/>
            </p:cNvSpPr>
            <p:nvPr/>
          </p:nvSpPr>
          <p:spPr bwMode="auto">
            <a:xfrm>
              <a:off x="6546422" y="4074582"/>
              <a:ext cx="661822" cy="199278"/>
            </a:xfrm>
            <a:custGeom>
              <a:avLst/>
              <a:gdLst>
                <a:gd name="T0" fmla="*/ 134 w 153"/>
                <a:gd name="T1" fmla="*/ 44 h 46"/>
                <a:gd name="T2" fmla="*/ 120 w 153"/>
                <a:gd name="T3" fmla="*/ 4 h 46"/>
                <a:gd name="T4" fmla="*/ 41 w 153"/>
                <a:gd name="T5" fmla="*/ 2 h 46"/>
                <a:gd name="T6" fmla="*/ 22 w 153"/>
                <a:gd name="T7" fmla="*/ 19 h 46"/>
                <a:gd name="T8" fmla="*/ 34 w 153"/>
                <a:gd name="T9" fmla="*/ 20 h 46"/>
                <a:gd name="T10" fmla="*/ 36 w 153"/>
                <a:gd name="T11" fmla="*/ 23 h 46"/>
                <a:gd name="T12" fmla="*/ 37 w 153"/>
                <a:gd name="T13" fmla="*/ 26 h 46"/>
                <a:gd name="T14" fmla="*/ 39 w 153"/>
                <a:gd name="T15" fmla="*/ 28 h 46"/>
                <a:gd name="T16" fmla="*/ 35 w 153"/>
                <a:gd name="T17" fmla="*/ 45 h 46"/>
                <a:gd name="T18" fmla="*/ 37 w 153"/>
                <a:gd name="T19" fmla="*/ 45 h 46"/>
                <a:gd name="T20" fmla="*/ 44 w 153"/>
                <a:gd name="T21" fmla="*/ 33 h 46"/>
                <a:gd name="T22" fmla="*/ 57 w 153"/>
                <a:gd name="T23" fmla="*/ 42 h 46"/>
                <a:gd name="T24" fmla="*/ 45 w 153"/>
                <a:gd name="T25" fmla="*/ 45 h 46"/>
                <a:gd name="T26" fmla="*/ 47 w 153"/>
                <a:gd name="T27" fmla="*/ 36 h 46"/>
                <a:gd name="T28" fmla="*/ 41 w 153"/>
                <a:gd name="T29" fmla="*/ 44 h 46"/>
                <a:gd name="T30" fmla="*/ 51 w 153"/>
                <a:gd name="T31" fmla="*/ 44 h 46"/>
                <a:gd name="T32" fmla="*/ 54 w 153"/>
                <a:gd name="T33" fmla="*/ 44 h 46"/>
                <a:gd name="T34" fmla="*/ 58 w 153"/>
                <a:gd name="T35" fmla="*/ 41 h 46"/>
                <a:gd name="T36" fmla="*/ 60 w 153"/>
                <a:gd name="T37" fmla="*/ 44 h 46"/>
                <a:gd name="T38" fmla="*/ 61 w 153"/>
                <a:gd name="T39" fmla="*/ 44 h 46"/>
                <a:gd name="T40" fmla="*/ 111 w 153"/>
                <a:gd name="T41" fmla="*/ 1 h 46"/>
                <a:gd name="T42" fmla="*/ 114 w 153"/>
                <a:gd name="T43" fmla="*/ 3 h 46"/>
                <a:gd name="T44" fmla="*/ 110 w 153"/>
                <a:gd name="T45" fmla="*/ 1 h 46"/>
                <a:gd name="T46" fmla="*/ 107 w 153"/>
                <a:gd name="T47" fmla="*/ 1 h 46"/>
                <a:gd name="T48" fmla="*/ 104 w 153"/>
                <a:gd name="T49" fmla="*/ 2 h 46"/>
                <a:gd name="T50" fmla="*/ 96 w 153"/>
                <a:gd name="T51" fmla="*/ 1 h 46"/>
                <a:gd name="T52" fmla="*/ 96 w 153"/>
                <a:gd name="T53" fmla="*/ 2 h 46"/>
                <a:gd name="T54" fmla="*/ 93 w 153"/>
                <a:gd name="T55" fmla="*/ 2 h 46"/>
                <a:gd name="T56" fmla="*/ 88 w 153"/>
                <a:gd name="T57" fmla="*/ 4 h 46"/>
                <a:gd name="T58" fmla="*/ 87 w 153"/>
                <a:gd name="T59" fmla="*/ 3 h 46"/>
                <a:gd name="T60" fmla="*/ 82 w 153"/>
                <a:gd name="T61" fmla="*/ 5 h 46"/>
                <a:gd name="T62" fmla="*/ 81 w 153"/>
                <a:gd name="T63" fmla="*/ 5 h 46"/>
                <a:gd name="T64" fmla="*/ 80 w 153"/>
                <a:gd name="T65" fmla="*/ 2 h 46"/>
                <a:gd name="T66" fmla="*/ 77 w 153"/>
                <a:gd name="T67" fmla="*/ 2 h 46"/>
                <a:gd name="T68" fmla="*/ 67 w 153"/>
                <a:gd name="T69" fmla="*/ 2 h 46"/>
                <a:gd name="T70" fmla="*/ 72 w 153"/>
                <a:gd name="T71" fmla="*/ 2 h 46"/>
                <a:gd name="T72" fmla="*/ 76 w 153"/>
                <a:gd name="T73" fmla="*/ 2 h 46"/>
                <a:gd name="T74" fmla="*/ 60 w 153"/>
                <a:gd name="T75" fmla="*/ 2 h 46"/>
                <a:gd name="T76" fmla="*/ 57 w 153"/>
                <a:gd name="T77" fmla="*/ 2 h 46"/>
                <a:gd name="T78" fmla="*/ 57 w 153"/>
                <a:gd name="T79" fmla="*/ 2 h 46"/>
                <a:gd name="T80" fmla="*/ 52 w 153"/>
                <a:gd name="T81" fmla="*/ 2 h 46"/>
                <a:gd name="T82" fmla="*/ 49 w 153"/>
                <a:gd name="T83" fmla="*/ 3 h 46"/>
                <a:gd name="T84" fmla="*/ 47 w 153"/>
                <a:gd name="T85" fmla="*/ 3 h 46"/>
                <a:gd name="T86" fmla="*/ 43 w 153"/>
                <a:gd name="T87" fmla="*/ 3 h 46"/>
                <a:gd name="T88" fmla="*/ 41 w 153"/>
                <a:gd name="T89" fmla="*/ 3 h 46"/>
                <a:gd name="T90" fmla="*/ 41 w 153"/>
                <a:gd name="T91" fmla="*/ 3 h 46"/>
                <a:gd name="T92" fmla="*/ 33 w 153"/>
                <a:gd name="T93" fmla="*/ 7 h 46"/>
                <a:gd name="T94" fmla="*/ 112 w 153"/>
                <a:gd name="T95" fmla="*/ 5 h 46"/>
                <a:gd name="T96" fmla="*/ 101 w 153"/>
                <a:gd name="T97" fmla="*/ 43 h 46"/>
                <a:gd name="T98" fmla="*/ 32 w 153"/>
                <a:gd name="T99" fmla="*/ 12 h 46"/>
                <a:gd name="T100" fmla="*/ 32 w 153"/>
                <a:gd name="T101" fmla="*/ 7 h 46"/>
                <a:gd name="T102" fmla="*/ 18 w 153"/>
                <a:gd name="T103" fmla="*/ 45 h 46"/>
                <a:gd name="T104" fmla="*/ 16 w 153"/>
                <a:gd name="T105" fmla="*/ 45 h 46"/>
                <a:gd name="T106" fmla="*/ 25 w 153"/>
                <a:gd name="T107" fmla="*/ 16 h 46"/>
                <a:gd name="T108" fmla="*/ 21 w 153"/>
                <a:gd name="T109" fmla="*/ 20 h 46"/>
                <a:gd name="T110" fmla="*/ 19 w 153"/>
                <a:gd name="T111" fmla="*/ 23 h 46"/>
                <a:gd name="T112" fmla="*/ 13 w 153"/>
                <a:gd name="T113" fmla="*/ 31 h 46"/>
                <a:gd name="T114" fmla="*/ 13 w 153"/>
                <a:gd name="T115" fmla="*/ 31 h 46"/>
                <a:gd name="T116" fmla="*/ 6 w 153"/>
                <a:gd name="T117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" h="46">
                  <a:moveTo>
                    <a:pt x="1" y="46"/>
                  </a:moveTo>
                  <a:cubicBezTo>
                    <a:pt x="4" y="46"/>
                    <a:pt x="7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3" y="46"/>
                    <a:pt x="14" y="46"/>
                    <a:pt x="16" y="46"/>
                  </a:cubicBezTo>
                  <a:cubicBezTo>
                    <a:pt x="28" y="46"/>
                    <a:pt x="40" y="46"/>
                    <a:pt x="52" y="45"/>
                  </a:cubicBezTo>
                  <a:cubicBezTo>
                    <a:pt x="67" y="45"/>
                    <a:pt x="81" y="45"/>
                    <a:pt x="96" y="44"/>
                  </a:cubicBezTo>
                  <a:cubicBezTo>
                    <a:pt x="109" y="44"/>
                    <a:pt x="121" y="44"/>
                    <a:pt x="134" y="44"/>
                  </a:cubicBezTo>
                  <a:cubicBezTo>
                    <a:pt x="138" y="43"/>
                    <a:pt x="142" y="43"/>
                    <a:pt x="147" y="43"/>
                  </a:cubicBezTo>
                  <a:cubicBezTo>
                    <a:pt x="148" y="43"/>
                    <a:pt x="151" y="44"/>
                    <a:pt x="152" y="4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3" y="43"/>
                    <a:pt x="153" y="43"/>
                    <a:pt x="153" y="42"/>
                  </a:cubicBezTo>
                  <a:cubicBezTo>
                    <a:pt x="143" y="31"/>
                    <a:pt x="134" y="20"/>
                    <a:pt x="124" y="9"/>
                  </a:cubicBezTo>
                  <a:cubicBezTo>
                    <a:pt x="123" y="7"/>
                    <a:pt x="121" y="6"/>
                    <a:pt x="120" y="4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0" y="4"/>
                    <a:pt x="119" y="4"/>
                    <a:pt x="119" y="4"/>
                  </a:cubicBezTo>
                  <a:cubicBezTo>
                    <a:pt x="117" y="3"/>
                    <a:pt x="116" y="2"/>
                    <a:pt x="114" y="1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87" y="1"/>
                    <a:pt x="64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38" y="3"/>
                    <a:pt x="35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7"/>
                    <a:pt x="31" y="7"/>
                  </a:cubicBezTo>
                  <a:cubicBezTo>
                    <a:pt x="28" y="11"/>
                    <a:pt x="25" y="15"/>
                    <a:pt x="22" y="19"/>
                  </a:cubicBezTo>
                  <a:cubicBezTo>
                    <a:pt x="15" y="28"/>
                    <a:pt x="8" y="36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1" y="46"/>
                  </a:cubicBezTo>
                  <a:close/>
                  <a:moveTo>
                    <a:pt x="24" y="45"/>
                  </a:moveTo>
                  <a:cubicBezTo>
                    <a:pt x="24" y="45"/>
                    <a:pt x="23" y="45"/>
                    <a:pt x="22" y="45"/>
                  </a:cubicBezTo>
                  <a:cubicBezTo>
                    <a:pt x="27" y="36"/>
                    <a:pt x="30" y="27"/>
                    <a:pt x="33" y="17"/>
                  </a:cubicBezTo>
                  <a:cubicBezTo>
                    <a:pt x="33" y="18"/>
                    <a:pt x="34" y="19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1" y="28"/>
                    <a:pt x="28" y="37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lose/>
                  <a:moveTo>
                    <a:pt x="27" y="45"/>
                  </a:moveTo>
                  <a:cubicBezTo>
                    <a:pt x="26" y="45"/>
                    <a:pt x="26" y="45"/>
                    <a:pt x="25" y="45"/>
                  </a:cubicBezTo>
                  <a:cubicBezTo>
                    <a:pt x="28" y="37"/>
                    <a:pt x="31" y="29"/>
                    <a:pt x="35" y="21"/>
                  </a:cubicBezTo>
                  <a:cubicBezTo>
                    <a:pt x="35" y="22"/>
                    <a:pt x="35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3" y="30"/>
                    <a:pt x="30" y="38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lose/>
                  <a:moveTo>
                    <a:pt x="30" y="45"/>
                  </a:moveTo>
                  <a:cubicBezTo>
                    <a:pt x="29" y="45"/>
                    <a:pt x="29" y="45"/>
                    <a:pt x="28" y="45"/>
                  </a:cubicBezTo>
                  <a:cubicBezTo>
                    <a:pt x="31" y="38"/>
                    <a:pt x="33" y="31"/>
                    <a:pt x="36" y="24"/>
                  </a:cubicBezTo>
                  <a:cubicBezTo>
                    <a:pt x="37" y="25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5" y="32"/>
                    <a:pt x="32" y="38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lose/>
                  <a:moveTo>
                    <a:pt x="32" y="45"/>
                  </a:moveTo>
                  <a:cubicBezTo>
                    <a:pt x="32" y="45"/>
                    <a:pt x="31" y="45"/>
                    <a:pt x="31" y="45"/>
                  </a:cubicBezTo>
                  <a:cubicBezTo>
                    <a:pt x="33" y="39"/>
                    <a:pt x="35" y="33"/>
                    <a:pt x="38" y="26"/>
                  </a:cubicBezTo>
                  <a:cubicBezTo>
                    <a:pt x="38" y="27"/>
                    <a:pt x="39" y="28"/>
                    <a:pt x="39" y="28"/>
                  </a:cubicBezTo>
                  <a:cubicBezTo>
                    <a:pt x="37" y="34"/>
                    <a:pt x="35" y="39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lose/>
                  <a:moveTo>
                    <a:pt x="33" y="45"/>
                  </a:moveTo>
                  <a:cubicBezTo>
                    <a:pt x="35" y="40"/>
                    <a:pt x="38" y="34"/>
                    <a:pt x="40" y="29"/>
                  </a:cubicBezTo>
                  <a:cubicBezTo>
                    <a:pt x="40" y="29"/>
                    <a:pt x="40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9" y="35"/>
                    <a:pt x="37" y="40"/>
                    <a:pt x="35" y="45"/>
                  </a:cubicBezTo>
                  <a:cubicBezTo>
                    <a:pt x="34" y="45"/>
                    <a:pt x="34" y="45"/>
                    <a:pt x="33" y="45"/>
                  </a:cubicBezTo>
                  <a:close/>
                  <a:moveTo>
                    <a:pt x="36" y="45"/>
                  </a:moveTo>
                  <a:cubicBezTo>
                    <a:pt x="37" y="40"/>
                    <a:pt x="39" y="35"/>
                    <a:pt x="41" y="30"/>
                  </a:cubicBezTo>
                  <a:cubicBezTo>
                    <a:pt x="41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2"/>
                  </a:cubicBezTo>
                  <a:cubicBezTo>
                    <a:pt x="40" y="36"/>
                    <a:pt x="38" y="40"/>
                    <a:pt x="37" y="44"/>
                  </a:cubicBezTo>
                  <a:cubicBezTo>
                    <a:pt x="36" y="45"/>
                    <a:pt x="37" y="45"/>
                    <a:pt x="37" y="45"/>
                  </a:cubicBezTo>
                  <a:cubicBezTo>
                    <a:pt x="36" y="45"/>
                    <a:pt x="36" y="45"/>
                    <a:pt x="36" y="45"/>
                  </a:cubicBezTo>
                  <a:close/>
                  <a:moveTo>
                    <a:pt x="39" y="45"/>
                  </a:moveTo>
                  <a:cubicBezTo>
                    <a:pt x="38" y="45"/>
                    <a:pt x="38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9" y="41"/>
                    <a:pt x="41" y="36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4" y="33"/>
                  </a:cubicBezTo>
                  <a:cubicBezTo>
                    <a:pt x="42" y="37"/>
                    <a:pt x="41" y="41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lose/>
                  <a:moveTo>
                    <a:pt x="59" y="44"/>
                  </a:moveTo>
                  <a:cubicBezTo>
                    <a:pt x="58" y="44"/>
                    <a:pt x="58" y="44"/>
                    <a:pt x="57" y="44"/>
                  </a:cubicBezTo>
                  <a:cubicBezTo>
                    <a:pt x="57" y="44"/>
                    <a:pt x="57" y="44"/>
                    <a:pt x="58" y="44"/>
                  </a:cubicBezTo>
                  <a:cubicBezTo>
                    <a:pt x="58" y="44"/>
                    <a:pt x="58" y="43"/>
                    <a:pt x="58" y="42"/>
                  </a:cubicBezTo>
                  <a:cubicBezTo>
                    <a:pt x="58" y="42"/>
                    <a:pt x="58" y="41"/>
                    <a:pt x="57" y="42"/>
                  </a:cubicBezTo>
                  <a:cubicBezTo>
                    <a:pt x="57" y="43"/>
                    <a:pt x="57" y="43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4" y="45"/>
                    <a:pt x="51" y="45"/>
                    <a:pt x="48" y="45"/>
                  </a:cubicBezTo>
                  <a:cubicBezTo>
                    <a:pt x="49" y="43"/>
                    <a:pt x="49" y="41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49" y="40"/>
                    <a:pt x="48" y="42"/>
                    <a:pt x="47" y="45"/>
                  </a:cubicBezTo>
                  <a:cubicBezTo>
                    <a:pt x="47" y="45"/>
                    <a:pt x="46" y="45"/>
                    <a:pt x="45" y="45"/>
                  </a:cubicBezTo>
                  <a:cubicBezTo>
                    <a:pt x="46" y="42"/>
                    <a:pt x="48" y="40"/>
                    <a:pt x="49" y="37"/>
                  </a:cubicBezTo>
                  <a:cubicBezTo>
                    <a:pt x="49" y="36"/>
                    <a:pt x="48" y="36"/>
                    <a:pt x="48" y="37"/>
                  </a:cubicBezTo>
                  <a:cubicBezTo>
                    <a:pt x="47" y="39"/>
                    <a:pt x="46" y="42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4" y="45"/>
                    <a:pt x="44" y="45"/>
                    <a:pt x="43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5" y="42"/>
                    <a:pt x="46" y="39"/>
                    <a:pt x="47" y="36"/>
                  </a:cubicBezTo>
                  <a:cubicBezTo>
                    <a:pt x="47" y="36"/>
                    <a:pt x="46" y="35"/>
                    <a:pt x="46" y="36"/>
                  </a:cubicBezTo>
                  <a:cubicBezTo>
                    <a:pt x="45" y="38"/>
                    <a:pt x="44" y="41"/>
                    <a:pt x="43" y="44"/>
                  </a:cubicBezTo>
                  <a:cubicBezTo>
                    <a:pt x="43" y="44"/>
                    <a:pt x="43" y="45"/>
                    <a:pt x="43" y="45"/>
                  </a:cubicBezTo>
                  <a:cubicBezTo>
                    <a:pt x="43" y="45"/>
                    <a:pt x="42" y="45"/>
                    <a:pt x="42" y="45"/>
                  </a:cubicBezTo>
                  <a:cubicBezTo>
                    <a:pt x="43" y="42"/>
                    <a:pt x="44" y="38"/>
                    <a:pt x="46" y="35"/>
                  </a:cubicBezTo>
                  <a:cubicBezTo>
                    <a:pt x="46" y="35"/>
                    <a:pt x="45" y="34"/>
                    <a:pt x="45" y="35"/>
                  </a:cubicBezTo>
                  <a:cubicBezTo>
                    <a:pt x="44" y="38"/>
                    <a:pt x="43" y="41"/>
                    <a:pt x="41" y="44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0" y="45"/>
                    <a:pt x="40" y="45"/>
                  </a:cubicBezTo>
                  <a:cubicBezTo>
                    <a:pt x="41" y="41"/>
                    <a:pt x="43" y="37"/>
                    <a:pt x="44" y="33"/>
                  </a:cubicBezTo>
                  <a:cubicBezTo>
                    <a:pt x="45" y="34"/>
                    <a:pt x="46" y="35"/>
                    <a:pt x="47" y="35"/>
                  </a:cubicBezTo>
                  <a:cubicBezTo>
                    <a:pt x="49" y="37"/>
                    <a:pt x="51" y="38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41"/>
                    <a:pt x="52" y="42"/>
                    <a:pt x="51" y="44"/>
                  </a:cubicBezTo>
                  <a:cubicBezTo>
                    <a:pt x="51" y="44"/>
                    <a:pt x="51" y="45"/>
                    <a:pt x="52" y="44"/>
                  </a:cubicBezTo>
                  <a:cubicBezTo>
                    <a:pt x="52" y="43"/>
                    <a:pt x="53" y="41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1"/>
                    <a:pt x="54" y="42"/>
                    <a:pt x="53" y="44"/>
                  </a:cubicBezTo>
                  <a:cubicBezTo>
                    <a:pt x="53" y="44"/>
                    <a:pt x="54" y="44"/>
                    <a:pt x="54" y="44"/>
                  </a:cubicBezTo>
                  <a:cubicBezTo>
                    <a:pt x="55" y="43"/>
                    <a:pt x="55" y="41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6" y="40"/>
                    <a:pt x="56" y="40"/>
                    <a:pt x="57" y="40"/>
                  </a:cubicBezTo>
                  <a:cubicBezTo>
                    <a:pt x="56" y="41"/>
                    <a:pt x="56" y="42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6" y="43"/>
                    <a:pt x="57" y="42"/>
                    <a:pt x="57" y="41"/>
                  </a:cubicBezTo>
                  <a:cubicBezTo>
                    <a:pt x="57" y="41"/>
                    <a:pt x="58" y="41"/>
                    <a:pt x="58" y="41"/>
                  </a:cubicBezTo>
                  <a:cubicBezTo>
                    <a:pt x="58" y="41"/>
                    <a:pt x="58" y="42"/>
                    <a:pt x="58" y="42"/>
                  </a:cubicBezTo>
                  <a:cubicBezTo>
                    <a:pt x="58" y="42"/>
                    <a:pt x="58" y="41"/>
                    <a:pt x="58" y="41"/>
                  </a:cubicBezTo>
                  <a:cubicBezTo>
                    <a:pt x="59" y="41"/>
                    <a:pt x="59" y="41"/>
                    <a:pt x="60" y="41"/>
                  </a:cubicBezTo>
                  <a:cubicBezTo>
                    <a:pt x="60" y="41"/>
                    <a:pt x="60" y="42"/>
                    <a:pt x="60" y="42"/>
                  </a:cubicBezTo>
                  <a:cubicBezTo>
                    <a:pt x="59" y="42"/>
                    <a:pt x="59" y="43"/>
                    <a:pt x="59" y="44"/>
                  </a:cubicBezTo>
                  <a:cubicBezTo>
                    <a:pt x="59" y="44"/>
                    <a:pt x="59" y="44"/>
                    <a:pt x="59" y="44"/>
                  </a:cubicBezTo>
                  <a:close/>
                  <a:moveTo>
                    <a:pt x="60" y="44"/>
                  </a:moveTo>
                  <a:cubicBezTo>
                    <a:pt x="60" y="44"/>
                    <a:pt x="60" y="43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1" y="43"/>
                    <a:pt x="61" y="43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0" y="44"/>
                    <a:pt x="60" y="44"/>
                    <a:pt x="60" y="44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1" y="44"/>
                  </a:cubicBezTo>
                  <a:cubicBezTo>
                    <a:pt x="62" y="44"/>
                    <a:pt x="62" y="43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6" y="43"/>
                    <a:pt x="70" y="44"/>
                    <a:pt x="74" y="44"/>
                  </a:cubicBezTo>
                  <a:cubicBezTo>
                    <a:pt x="70" y="44"/>
                    <a:pt x="66" y="44"/>
                    <a:pt x="61" y="44"/>
                  </a:cubicBezTo>
                  <a:close/>
                  <a:moveTo>
                    <a:pt x="110" y="1"/>
                  </a:moveTo>
                  <a:cubicBezTo>
                    <a:pt x="110" y="1"/>
                    <a:pt x="111" y="1"/>
                    <a:pt x="111" y="1"/>
                  </a:cubicBezTo>
                  <a:cubicBezTo>
                    <a:pt x="111" y="1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3" y="1"/>
                    <a:pt x="113" y="1"/>
                  </a:cubicBezTo>
                  <a:cubicBezTo>
                    <a:pt x="115" y="2"/>
                    <a:pt x="116" y="3"/>
                    <a:pt x="118" y="4"/>
                  </a:cubicBezTo>
                  <a:cubicBezTo>
                    <a:pt x="117" y="4"/>
                    <a:pt x="116" y="4"/>
                    <a:pt x="114" y="4"/>
                  </a:cubicBezTo>
                  <a:cubicBezTo>
                    <a:pt x="115" y="4"/>
                    <a:pt x="115" y="3"/>
                    <a:pt x="115" y="3"/>
                  </a:cubicBezTo>
                  <a:cubicBezTo>
                    <a:pt x="115" y="3"/>
                    <a:pt x="115" y="2"/>
                    <a:pt x="114" y="3"/>
                  </a:cubicBezTo>
                  <a:cubicBezTo>
                    <a:pt x="114" y="3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3" y="4"/>
                    <a:pt x="114" y="3"/>
                    <a:pt x="114" y="2"/>
                  </a:cubicBezTo>
                  <a:cubicBezTo>
                    <a:pt x="114" y="2"/>
                    <a:pt x="114" y="2"/>
                    <a:pt x="113" y="2"/>
                  </a:cubicBezTo>
                  <a:cubicBezTo>
                    <a:pt x="113" y="3"/>
                    <a:pt x="112" y="3"/>
                    <a:pt x="112" y="4"/>
                  </a:cubicBezTo>
                  <a:cubicBezTo>
                    <a:pt x="110" y="4"/>
                    <a:pt x="109" y="4"/>
                    <a:pt x="107" y="4"/>
                  </a:cubicBezTo>
                  <a:cubicBezTo>
                    <a:pt x="108" y="3"/>
                    <a:pt x="109" y="2"/>
                    <a:pt x="110" y="1"/>
                  </a:cubicBezTo>
                  <a:close/>
                  <a:moveTo>
                    <a:pt x="107" y="1"/>
                  </a:moveTo>
                  <a:cubicBezTo>
                    <a:pt x="108" y="1"/>
                    <a:pt x="108" y="1"/>
                    <a:pt x="109" y="1"/>
                  </a:cubicBezTo>
                  <a:cubicBezTo>
                    <a:pt x="108" y="2"/>
                    <a:pt x="107" y="3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6" y="4"/>
                    <a:pt x="106" y="4"/>
                    <a:pt x="105" y="4"/>
                  </a:cubicBezTo>
                  <a:cubicBezTo>
                    <a:pt x="106" y="3"/>
                    <a:pt x="107" y="2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lose/>
                  <a:moveTo>
                    <a:pt x="102" y="1"/>
                  </a:moveTo>
                  <a:cubicBezTo>
                    <a:pt x="104" y="1"/>
                    <a:pt x="105" y="1"/>
                    <a:pt x="107" y="1"/>
                  </a:cubicBezTo>
                  <a:cubicBezTo>
                    <a:pt x="106" y="2"/>
                    <a:pt x="105" y="3"/>
                    <a:pt x="105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3" y="4"/>
                    <a:pt x="103" y="4"/>
                  </a:cubicBezTo>
                  <a:cubicBezTo>
                    <a:pt x="103" y="4"/>
                    <a:pt x="104" y="3"/>
                    <a:pt x="105" y="2"/>
                  </a:cubicBezTo>
                  <a:cubicBezTo>
                    <a:pt x="105" y="2"/>
                    <a:pt x="104" y="1"/>
                    <a:pt x="104" y="2"/>
                  </a:cubicBezTo>
                  <a:cubicBezTo>
                    <a:pt x="103" y="2"/>
                    <a:pt x="103" y="3"/>
                    <a:pt x="102" y="4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2" y="4"/>
                    <a:pt x="101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4"/>
                    <a:pt x="102" y="3"/>
                    <a:pt x="102" y="2"/>
                  </a:cubicBezTo>
                  <a:cubicBezTo>
                    <a:pt x="103" y="2"/>
                    <a:pt x="103" y="1"/>
                    <a:pt x="102" y="1"/>
                  </a:cubicBezTo>
                  <a:close/>
                  <a:moveTo>
                    <a:pt x="96" y="1"/>
                  </a:moveTo>
                  <a:cubicBezTo>
                    <a:pt x="97" y="1"/>
                    <a:pt x="98" y="1"/>
                    <a:pt x="99" y="1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0" y="2"/>
                    <a:pt x="100" y="2"/>
                    <a:pt x="100" y="1"/>
                  </a:cubicBezTo>
                  <a:cubicBezTo>
                    <a:pt x="101" y="1"/>
                    <a:pt x="101" y="1"/>
                    <a:pt x="102" y="1"/>
                  </a:cubicBezTo>
                  <a:cubicBezTo>
                    <a:pt x="101" y="2"/>
                    <a:pt x="100" y="3"/>
                    <a:pt x="99" y="4"/>
                  </a:cubicBezTo>
                  <a:cubicBezTo>
                    <a:pt x="97" y="4"/>
                    <a:pt x="96" y="5"/>
                    <a:pt x="94" y="5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2"/>
                    <a:pt x="96" y="2"/>
                    <a:pt x="96" y="1"/>
                  </a:cubicBezTo>
                  <a:close/>
                  <a:moveTo>
                    <a:pt x="93" y="2"/>
                  </a:moveTo>
                  <a:cubicBezTo>
                    <a:pt x="94" y="2"/>
                    <a:pt x="95" y="2"/>
                    <a:pt x="96" y="2"/>
                  </a:cubicBezTo>
                  <a:cubicBezTo>
                    <a:pt x="95" y="2"/>
                    <a:pt x="94" y="3"/>
                    <a:pt x="93" y="4"/>
                  </a:cubicBezTo>
                  <a:cubicBezTo>
                    <a:pt x="93" y="4"/>
                    <a:pt x="93" y="4"/>
                    <a:pt x="93" y="5"/>
                  </a:cubicBezTo>
                  <a:cubicBezTo>
                    <a:pt x="92" y="5"/>
                    <a:pt x="91" y="5"/>
                    <a:pt x="90" y="5"/>
                  </a:cubicBezTo>
                  <a:cubicBezTo>
                    <a:pt x="91" y="4"/>
                    <a:pt x="92" y="3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lose/>
                  <a:moveTo>
                    <a:pt x="87" y="2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88" y="3"/>
                    <a:pt x="87" y="4"/>
                  </a:cubicBezTo>
                  <a:cubicBezTo>
                    <a:pt x="87" y="4"/>
                    <a:pt x="87" y="5"/>
                    <a:pt x="88" y="4"/>
                  </a:cubicBezTo>
                  <a:cubicBezTo>
                    <a:pt x="88" y="4"/>
                    <a:pt x="89" y="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1" y="2"/>
                    <a:pt x="92" y="2"/>
                    <a:pt x="93" y="2"/>
                  </a:cubicBezTo>
                  <a:cubicBezTo>
                    <a:pt x="92" y="3"/>
                    <a:pt x="91" y="3"/>
                    <a:pt x="90" y="4"/>
                  </a:cubicBezTo>
                  <a:cubicBezTo>
                    <a:pt x="90" y="4"/>
                    <a:pt x="90" y="5"/>
                    <a:pt x="90" y="5"/>
                  </a:cubicBezTo>
                  <a:cubicBezTo>
                    <a:pt x="88" y="5"/>
                    <a:pt x="87" y="5"/>
                    <a:pt x="85" y="5"/>
                  </a:cubicBezTo>
                  <a:cubicBezTo>
                    <a:pt x="86" y="4"/>
                    <a:pt x="87" y="3"/>
                    <a:pt x="87" y="3"/>
                  </a:cubicBezTo>
                  <a:cubicBezTo>
                    <a:pt x="87" y="2"/>
                    <a:pt x="87" y="2"/>
                    <a:pt x="87" y="2"/>
                  </a:cubicBezTo>
                  <a:close/>
                  <a:moveTo>
                    <a:pt x="87" y="2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6" y="3"/>
                    <a:pt x="85" y="4"/>
                    <a:pt x="85" y="4"/>
                  </a:cubicBezTo>
                  <a:cubicBezTo>
                    <a:pt x="85" y="4"/>
                    <a:pt x="85" y="5"/>
                    <a:pt x="85" y="5"/>
                  </a:cubicBezTo>
                  <a:cubicBezTo>
                    <a:pt x="84" y="5"/>
                    <a:pt x="83" y="5"/>
                    <a:pt x="82" y="5"/>
                  </a:cubicBezTo>
                  <a:cubicBezTo>
                    <a:pt x="83" y="4"/>
                    <a:pt x="84" y="3"/>
                    <a:pt x="85" y="2"/>
                  </a:cubicBezTo>
                  <a:cubicBezTo>
                    <a:pt x="85" y="2"/>
                    <a:pt x="85" y="2"/>
                    <a:pt x="84" y="2"/>
                  </a:cubicBezTo>
                  <a:cubicBezTo>
                    <a:pt x="85" y="2"/>
                    <a:pt x="86" y="2"/>
                    <a:pt x="87" y="2"/>
                  </a:cubicBezTo>
                  <a:close/>
                  <a:moveTo>
                    <a:pt x="80" y="2"/>
                  </a:moveTo>
                  <a:cubicBezTo>
                    <a:pt x="81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3"/>
                    <a:pt x="82" y="4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0" y="5"/>
                    <a:pt x="79" y="5"/>
                  </a:cubicBezTo>
                  <a:cubicBezTo>
                    <a:pt x="80" y="4"/>
                    <a:pt x="81" y="3"/>
                    <a:pt x="81" y="3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80" y="3"/>
                    <a:pt x="79" y="4"/>
                    <a:pt x="78" y="5"/>
                  </a:cubicBezTo>
                  <a:cubicBezTo>
                    <a:pt x="78" y="5"/>
                    <a:pt x="77" y="5"/>
                    <a:pt x="77" y="5"/>
                  </a:cubicBezTo>
                  <a:cubicBezTo>
                    <a:pt x="78" y="4"/>
                    <a:pt x="79" y="3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lose/>
                  <a:moveTo>
                    <a:pt x="77" y="2"/>
                  </a:moveTo>
                  <a:cubicBezTo>
                    <a:pt x="77" y="2"/>
                    <a:pt x="78" y="2"/>
                    <a:pt x="79" y="2"/>
                  </a:cubicBezTo>
                  <a:cubicBezTo>
                    <a:pt x="78" y="3"/>
                    <a:pt x="77" y="4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5" y="4"/>
                    <a:pt x="76" y="3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lose/>
                  <a:moveTo>
                    <a:pt x="63" y="2"/>
                  </a:moveTo>
                  <a:cubicBezTo>
                    <a:pt x="64" y="2"/>
                    <a:pt x="65" y="2"/>
                    <a:pt x="66" y="2"/>
                  </a:cubicBezTo>
                  <a:cubicBezTo>
                    <a:pt x="65" y="3"/>
                    <a:pt x="64" y="4"/>
                    <a:pt x="63" y="4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4"/>
                    <a:pt x="66" y="3"/>
                    <a:pt x="67" y="3"/>
                  </a:cubicBezTo>
                  <a:cubicBezTo>
                    <a:pt x="67" y="3"/>
                    <a:pt x="67" y="2"/>
                    <a:pt x="67" y="2"/>
                  </a:cubicBezTo>
                  <a:cubicBezTo>
                    <a:pt x="67" y="2"/>
                    <a:pt x="68" y="2"/>
                    <a:pt x="68" y="2"/>
                  </a:cubicBezTo>
                  <a:cubicBezTo>
                    <a:pt x="67" y="3"/>
                    <a:pt x="67" y="3"/>
                    <a:pt x="66" y="4"/>
                  </a:cubicBezTo>
                  <a:cubicBezTo>
                    <a:pt x="65" y="4"/>
                    <a:pt x="66" y="5"/>
                    <a:pt x="66" y="5"/>
                  </a:cubicBezTo>
                  <a:cubicBezTo>
                    <a:pt x="67" y="4"/>
                    <a:pt x="68" y="3"/>
                    <a:pt x="69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0" y="2"/>
                    <a:pt x="71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3" y="2"/>
                    <a:pt x="73" y="2"/>
                    <a:pt x="74" y="2"/>
                  </a:cubicBezTo>
                  <a:cubicBezTo>
                    <a:pt x="73" y="3"/>
                    <a:pt x="72" y="4"/>
                    <a:pt x="71" y="4"/>
                  </a:cubicBezTo>
                  <a:cubicBezTo>
                    <a:pt x="71" y="5"/>
                    <a:pt x="72" y="5"/>
                    <a:pt x="72" y="5"/>
                  </a:cubicBezTo>
                  <a:cubicBezTo>
                    <a:pt x="73" y="4"/>
                    <a:pt x="74" y="3"/>
                    <a:pt x="75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76" y="2"/>
                    <a:pt x="76" y="2"/>
                  </a:cubicBezTo>
                  <a:cubicBezTo>
                    <a:pt x="75" y="3"/>
                    <a:pt x="74" y="4"/>
                    <a:pt x="74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0" y="5"/>
                    <a:pt x="66" y="5"/>
                    <a:pt x="62" y="5"/>
                  </a:cubicBezTo>
                  <a:cubicBezTo>
                    <a:pt x="61" y="5"/>
                    <a:pt x="61" y="5"/>
                    <a:pt x="60" y="5"/>
                  </a:cubicBezTo>
                  <a:cubicBezTo>
                    <a:pt x="61" y="4"/>
                    <a:pt x="62" y="4"/>
                    <a:pt x="63" y="3"/>
                  </a:cubicBezTo>
                  <a:cubicBezTo>
                    <a:pt x="64" y="3"/>
                    <a:pt x="64" y="2"/>
                    <a:pt x="63" y="2"/>
                  </a:cubicBezTo>
                  <a:close/>
                  <a:moveTo>
                    <a:pt x="60" y="2"/>
                  </a:moveTo>
                  <a:cubicBezTo>
                    <a:pt x="61" y="2"/>
                    <a:pt x="62" y="2"/>
                    <a:pt x="63" y="2"/>
                  </a:cubicBezTo>
                  <a:cubicBezTo>
                    <a:pt x="62" y="3"/>
                    <a:pt x="61" y="4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8" y="5"/>
                    <a:pt x="57" y="5"/>
                  </a:cubicBezTo>
                  <a:cubicBezTo>
                    <a:pt x="58" y="4"/>
                    <a:pt x="59" y="4"/>
                    <a:pt x="60" y="3"/>
                  </a:cubicBezTo>
                  <a:cubicBezTo>
                    <a:pt x="61" y="3"/>
                    <a:pt x="61" y="2"/>
                    <a:pt x="60" y="2"/>
                  </a:cubicBezTo>
                  <a:close/>
                  <a:moveTo>
                    <a:pt x="57" y="2"/>
                  </a:moveTo>
                  <a:cubicBezTo>
                    <a:pt x="58" y="2"/>
                    <a:pt x="59" y="2"/>
                    <a:pt x="60" y="2"/>
                  </a:cubicBezTo>
                  <a:cubicBezTo>
                    <a:pt x="59" y="3"/>
                    <a:pt x="58" y="4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5"/>
                    <a:pt x="56" y="5"/>
                    <a:pt x="55" y="5"/>
                  </a:cubicBezTo>
                  <a:cubicBezTo>
                    <a:pt x="56" y="4"/>
                    <a:pt x="57" y="4"/>
                    <a:pt x="57" y="3"/>
                  </a:cubicBezTo>
                  <a:cubicBezTo>
                    <a:pt x="58" y="3"/>
                    <a:pt x="58" y="2"/>
                    <a:pt x="57" y="2"/>
                  </a:cubicBezTo>
                  <a:close/>
                  <a:moveTo>
                    <a:pt x="57" y="2"/>
                  </a:moveTo>
                  <a:cubicBezTo>
                    <a:pt x="56" y="3"/>
                    <a:pt x="55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3" y="5"/>
                    <a:pt x="52" y="5"/>
                  </a:cubicBezTo>
                  <a:cubicBezTo>
                    <a:pt x="53" y="5"/>
                    <a:pt x="54" y="4"/>
                    <a:pt x="55" y="3"/>
                  </a:cubicBezTo>
                  <a:cubicBezTo>
                    <a:pt x="55" y="3"/>
                    <a:pt x="55" y="3"/>
                    <a:pt x="55" y="2"/>
                  </a:cubicBezTo>
                  <a:cubicBezTo>
                    <a:pt x="55" y="2"/>
                    <a:pt x="56" y="2"/>
                    <a:pt x="57" y="2"/>
                  </a:cubicBezTo>
                  <a:close/>
                  <a:moveTo>
                    <a:pt x="52" y="2"/>
                  </a:moveTo>
                  <a:cubicBezTo>
                    <a:pt x="53" y="2"/>
                    <a:pt x="54" y="2"/>
                    <a:pt x="54" y="2"/>
                  </a:cubicBezTo>
                  <a:cubicBezTo>
                    <a:pt x="53" y="3"/>
                    <a:pt x="52" y="4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50" y="5"/>
                    <a:pt x="51" y="4"/>
                    <a:pt x="52" y="3"/>
                  </a:cubicBezTo>
                  <a:cubicBezTo>
                    <a:pt x="52" y="3"/>
                    <a:pt x="52" y="3"/>
                    <a:pt x="52" y="2"/>
                  </a:cubicBezTo>
                  <a:close/>
                  <a:moveTo>
                    <a:pt x="49" y="3"/>
                  </a:moveTo>
                  <a:cubicBezTo>
                    <a:pt x="50" y="3"/>
                    <a:pt x="51" y="2"/>
                    <a:pt x="52" y="2"/>
                  </a:cubicBezTo>
                  <a:cubicBezTo>
                    <a:pt x="51" y="3"/>
                    <a:pt x="50" y="4"/>
                    <a:pt x="48" y="5"/>
                  </a:cubicBezTo>
                  <a:cubicBezTo>
                    <a:pt x="48" y="5"/>
                    <a:pt x="48" y="6"/>
                    <a:pt x="48" y="6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7" y="5"/>
                    <a:pt x="48" y="4"/>
                    <a:pt x="49" y="3"/>
                  </a:cubicBezTo>
                  <a:cubicBezTo>
                    <a:pt x="50" y="3"/>
                    <a:pt x="50" y="3"/>
                    <a:pt x="49" y="3"/>
                  </a:cubicBezTo>
                  <a:close/>
                  <a:moveTo>
                    <a:pt x="47" y="3"/>
                  </a:moveTo>
                  <a:cubicBezTo>
                    <a:pt x="47" y="3"/>
                    <a:pt x="48" y="3"/>
                    <a:pt x="49" y="3"/>
                  </a:cubicBezTo>
                  <a:cubicBezTo>
                    <a:pt x="48" y="3"/>
                    <a:pt x="47" y="4"/>
                    <a:pt x="46" y="5"/>
                  </a:cubicBezTo>
                  <a:cubicBezTo>
                    <a:pt x="46" y="5"/>
                    <a:pt x="46" y="5"/>
                    <a:pt x="46" y="6"/>
                  </a:cubicBezTo>
                  <a:cubicBezTo>
                    <a:pt x="45" y="6"/>
                    <a:pt x="44" y="6"/>
                    <a:pt x="44" y="6"/>
                  </a:cubicBezTo>
                  <a:cubicBezTo>
                    <a:pt x="45" y="5"/>
                    <a:pt x="46" y="4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lose/>
                  <a:moveTo>
                    <a:pt x="43" y="3"/>
                  </a:moveTo>
                  <a:cubicBezTo>
                    <a:pt x="44" y="3"/>
                    <a:pt x="45" y="3"/>
                    <a:pt x="46" y="3"/>
                  </a:cubicBezTo>
                  <a:cubicBezTo>
                    <a:pt x="45" y="4"/>
                    <a:pt x="44" y="5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2" y="5"/>
                    <a:pt x="42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lose/>
                  <a:moveTo>
                    <a:pt x="41" y="3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4"/>
                    <a:pt x="41" y="5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5"/>
                    <a:pt x="40" y="4"/>
                    <a:pt x="41" y="3"/>
                  </a:cubicBezTo>
                  <a:close/>
                  <a:moveTo>
                    <a:pt x="39" y="3"/>
                  </a:moveTo>
                  <a:cubicBezTo>
                    <a:pt x="39" y="4"/>
                    <a:pt x="38" y="5"/>
                    <a:pt x="37" y="5"/>
                  </a:cubicBezTo>
                  <a:cubicBezTo>
                    <a:pt x="37" y="5"/>
                    <a:pt x="37" y="6"/>
                    <a:pt x="37" y="6"/>
                  </a:cubicBezTo>
                  <a:cubicBezTo>
                    <a:pt x="36" y="6"/>
                    <a:pt x="35" y="6"/>
                    <a:pt x="34" y="6"/>
                  </a:cubicBezTo>
                  <a:cubicBezTo>
                    <a:pt x="36" y="5"/>
                    <a:pt x="38" y="4"/>
                    <a:pt x="39" y="3"/>
                  </a:cubicBezTo>
                  <a:close/>
                  <a:moveTo>
                    <a:pt x="32" y="7"/>
                  </a:moveTo>
                  <a:cubicBezTo>
                    <a:pt x="33" y="7"/>
                    <a:pt x="33" y="7"/>
                    <a:pt x="33" y="7"/>
                  </a:cubicBezTo>
                  <a:cubicBezTo>
                    <a:pt x="41" y="6"/>
                    <a:pt x="49" y="6"/>
                    <a:pt x="58" y="6"/>
                  </a:cubicBezTo>
                  <a:cubicBezTo>
                    <a:pt x="71" y="6"/>
                    <a:pt x="83" y="6"/>
                    <a:pt x="96" y="5"/>
                  </a:cubicBezTo>
                  <a:cubicBezTo>
                    <a:pt x="97" y="5"/>
                    <a:pt x="98" y="5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103" y="5"/>
                    <a:pt x="107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5"/>
                    <a:pt x="117" y="5"/>
                    <a:pt x="119" y="5"/>
                  </a:cubicBezTo>
                  <a:cubicBezTo>
                    <a:pt x="119" y="5"/>
                    <a:pt x="119" y="5"/>
                    <a:pt x="120" y="5"/>
                  </a:cubicBezTo>
                  <a:cubicBezTo>
                    <a:pt x="129" y="16"/>
                    <a:pt x="139" y="27"/>
                    <a:pt x="148" y="38"/>
                  </a:cubicBezTo>
                  <a:cubicBezTo>
                    <a:pt x="150" y="40"/>
                    <a:pt x="151" y="41"/>
                    <a:pt x="152" y="42"/>
                  </a:cubicBezTo>
                  <a:cubicBezTo>
                    <a:pt x="147" y="42"/>
                    <a:pt x="142" y="43"/>
                    <a:pt x="138" y="43"/>
                  </a:cubicBezTo>
                  <a:cubicBezTo>
                    <a:pt x="125" y="43"/>
                    <a:pt x="113" y="43"/>
                    <a:pt x="101" y="43"/>
                  </a:cubicBezTo>
                  <a:cubicBezTo>
                    <a:pt x="94" y="44"/>
                    <a:pt x="88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69" y="43"/>
                    <a:pt x="58" y="42"/>
                    <a:pt x="48" y="35"/>
                  </a:cubicBezTo>
                  <a:cubicBezTo>
                    <a:pt x="47" y="34"/>
                    <a:pt x="46" y="33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37" y="26"/>
                    <a:pt x="32" y="17"/>
                    <a:pt x="32" y="7"/>
                  </a:cubicBezTo>
                  <a:close/>
                  <a:moveTo>
                    <a:pt x="32" y="12"/>
                  </a:moveTo>
                  <a:cubicBezTo>
                    <a:pt x="32" y="14"/>
                    <a:pt x="33" y="15"/>
                    <a:pt x="33" y="16"/>
                  </a:cubicBezTo>
                  <a:cubicBezTo>
                    <a:pt x="33" y="16"/>
                    <a:pt x="33" y="16"/>
                    <a:pt x="33" y="17"/>
                  </a:cubicBezTo>
                  <a:cubicBezTo>
                    <a:pt x="30" y="26"/>
                    <a:pt x="26" y="36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1" y="45"/>
                    <a:pt x="20" y="45"/>
                    <a:pt x="20" y="45"/>
                  </a:cubicBezTo>
                  <a:cubicBezTo>
                    <a:pt x="24" y="35"/>
                    <a:pt x="29" y="24"/>
                    <a:pt x="32" y="12"/>
                  </a:cubicBezTo>
                  <a:close/>
                  <a:moveTo>
                    <a:pt x="32" y="7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8"/>
                    <a:pt x="32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8" y="23"/>
                    <a:pt x="24" y="34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23" y="33"/>
                    <a:pt x="28" y="20"/>
                    <a:pt x="32" y="7"/>
                  </a:cubicBezTo>
                  <a:close/>
                  <a:moveTo>
                    <a:pt x="29" y="11"/>
                  </a:moveTo>
                  <a:cubicBezTo>
                    <a:pt x="29" y="10"/>
                    <a:pt x="29" y="10"/>
                    <a:pt x="30" y="10"/>
                  </a:cubicBezTo>
                  <a:cubicBezTo>
                    <a:pt x="30" y="9"/>
                    <a:pt x="30" y="9"/>
                    <a:pt x="31" y="8"/>
                  </a:cubicBezTo>
                  <a:cubicBezTo>
                    <a:pt x="27" y="21"/>
                    <a:pt x="22" y="33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6" y="45"/>
                    <a:pt x="16" y="45"/>
                  </a:cubicBezTo>
                  <a:cubicBezTo>
                    <a:pt x="20" y="34"/>
                    <a:pt x="25" y="2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8" y="12"/>
                  </a:moveTo>
                  <a:cubicBezTo>
                    <a:pt x="24" y="23"/>
                    <a:pt x="20" y="34"/>
                    <a:pt x="16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8" y="36"/>
                    <a:pt x="22" y="2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4"/>
                    <a:pt x="27" y="13"/>
                    <a:pt x="28" y="12"/>
                  </a:cubicBezTo>
                  <a:close/>
                  <a:moveTo>
                    <a:pt x="21" y="20"/>
                  </a:moveTo>
                  <a:cubicBezTo>
                    <a:pt x="22" y="19"/>
                    <a:pt x="23" y="18"/>
                    <a:pt x="24" y="17"/>
                  </a:cubicBezTo>
                  <a:cubicBezTo>
                    <a:pt x="21" y="26"/>
                    <a:pt x="18" y="36"/>
                    <a:pt x="13" y="45"/>
                  </a:cubicBezTo>
                  <a:cubicBezTo>
                    <a:pt x="13" y="45"/>
                    <a:pt x="12" y="45"/>
                    <a:pt x="12" y="45"/>
                  </a:cubicBezTo>
                  <a:cubicBezTo>
                    <a:pt x="15" y="37"/>
                    <a:pt x="18" y="29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lose/>
                  <a:moveTo>
                    <a:pt x="19" y="23"/>
                  </a:moveTo>
                  <a:cubicBezTo>
                    <a:pt x="19" y="23"/>
                    <a:pt x="20" y="23"/>
                    <a:pt x="20" y="22"/>
                  </a:cubicBezTo>
                  <a:cubicBezTo>
                    <a:pt x="17" y="30"/>
                    <a:pt x="14" y="38"/>
                    <a:pt x="11" y="45"/>
                  </a:cubicBezTo>
                  <a:cubicBezTo>
                    <a:pt x="10" y="45"/>
                    <a:pt x="10" y="45"/>
                    <a:pt x="9" y="45"/>
                  </a:cubicBezTo>
                  <a:cubicBezTo>
                    <a:pt x="12" y="40"/>
                    <a:pt x="14" y="34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6"/>
                    <a:pt x="18" y="25"/>
                    <a:pt x="19" y="23"/>
                  </a:cubicBezTo>
                  <a:close/>
                  <a:moveTo>
                    <a:pt x="15" y="28"/>
                  </a:moveTo>
                  <a:cubicBezTo>
                    <a:pt x="14" y="34"/>
                    <a:pt x="11" y="40"/>
                    <a:pt x="8" y="46"/>
                  </a:cubicBezTo>
                  <a:cubicBezTo>
                    <a:pt x="8" y="46"/>
                    <a:pt x="8" y="46"/>
                    <a:pt x="7" y="46"/>
                  </a:cubicBezTo>
                  <a:cubicBezTo>
                    <a:pt x="9" y="41"/>
                    <a:pt x="11" y="36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5" y="29"/>
                    <a:pt x="15" y="28"/>
                  </a:cubicBezTo>
                  <a:close/>
                  <a:moveTo>
                    <a:pt x="13" y="31"/>
                  </a:moveTo>
                  <a:cubicBezTo>
                    <a:pt x="11" y="36"/>
                    <a:pt x="9" y="41"/>
                    <a:pt x="7" y="45"/>
                  </a:cubicBezTo>
                  <a:cubicBezTo>
                    <a:pt x="7" y="45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6"/>
                    <a:pt x="6" y="46"/>
                    <a:pt x="5" y="46"/>
                  </a:cubicBezTo>
                  <a:cubicBezTo>
                    <a:pt x="7" y="42"/>
                    <a:pt x="9" y="39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4"/>
                    <a:pt x="12" y="32"/>
                    <a:pt x="13" y="31"/>
                  </a:cubicBezTo>
                  <a:close/>
                  <a:moveTo>
                    <a:pt x="6" y="39"/>
                  </a:moveTo>
                  <a:cubicBezTo>
                    <a:pt x="7" y="38"/>
                    <a:pt x="8" y="37"/>
                    <a:pt x="9" y="36"/>
                  </a:cubicBezTo>
                  <a:cubicBezTo>
                    <a:pt x="8" y="39"/>
                    <a:pt x="6" y="43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4"/>
                    <a:pt x="5" y="41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lose/>
                  <a:moveTo>
                    <a:pt x="5" y="41"/>
                  </a:moveTo>
                  <a:cubicBezTo>
                    <a:pt x="4" y="43"/>
                    <a:pt x="3" y="44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6"/>
                    <a:pt x="2" y="46"/>
                    <a:pt x="1" y="46"/>
                  </a:cubicBezTo>
                  <a:cubicBezTo>
                    <a:pt x="2" y="44"/>
                    <a:pt x="4" y="43"/>
                    <a:pt x="5" y="4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9249"/>
            <p:cNvSpPr>
              <a:spLocks noEditPoints="1"/>
            </p:cNvSpPr>
            <p:nvPr/>
          </p:nvSpPr>
          <p:spPr bwMode="auto">
            <a:xfrm>
              <a:off x="6378224" y="4283001"/>
              <a:ext cx="1007359" cy="208419"/>
            </a:xfrm>
            <a:custGeom>
              <a:avLst/>
              <a:gdLst>
                <a:gd name="T0" fmla="*/ 152 w 233"/>
                <a:gd name="T1" fmla="*/ 1 h 48"/>
                <a:gd name="T2" fmla="*/ 121 w 233"/>
                <a:gd name="T3" fmla="*/ 2 h 48"/>
                <a:gd name="T4" fmla="*/ 41 w 233"/>
                <a:gd name="T5" fmla="*/ 3 h 48"/>
                <a:gd name="T6" fmla="*/ 9 w 233"/>
                <a:gd name="T7" fmla="*/ 48 h 48"/>
                <a:gd name="T8" fmla="*/ 46 w 233"/>
                <a:gd name="T9" fmla="*/ 47 h 48"/>
                <a:gd name="T10" fmla="*/ 79 w 233"/>
                <a:gd name="T11" fmla="*/ 46 h 48"/>
                <a:gd name="T12" fmla="*/ 194 w 233"/>
                <a:gd name="T13" fmla="*/ 3 h 48"/>
                <a:gd name="T14" fmla="*/ 192 w 233"/>
                <a:gd name="T15" fmla="*/ 1 h 48"/>
                <a:gd name="T16" fmla="*/ 183 w 233"/>
                <a:gd name="T17" fmla="*/ 1 h 48"/>
                <a:gd name="T18" fmla="*/ 177 w 233"/>
                <a:gd name="T19" fmla="*/ 4 h 48"/>
                <a:gd name="T20" fmla="*/ 169 w 233"/>
                <a:gd name="T21" fmla="*/ 5 h 48"/>
                <a:gd name="T22" fmla="*/ 165 w 233"/>
                <a:gd name="T23" fmla="*/ 5 h 48"/>
                <a:gd name="T24" fmla="*/ 158 w 233"/>
                <a:gd name="T25" fmla="*/ 1 h 48"/>
                <a:gd name="T26" fmla="*/ 152 w 233"/>
                <a:gd name="T27" fmla="*/ 2 h 48"/>
                <a:gd name="T28" fmla="*/ 151 w 233"/>
                <a:gd name="T29" fmla="*/ 2 h 48"/>
                <a:gd name="T30" fmla="*/ 136 w 233"/>
                <a:gd name="T31" fmla="*/ 2 h 48"/>
                <a:gd name="T32" fmla="*/ 127 w 233"/>
                <a:gd name="T33" fmla="*/ 2 h 48"/>
                <a:gd name="T34" fmla="*/ 124 w 233"/>
                <a:gd name="T35" fmla="*/ 6 h 48"/>
                <a:gd name="T36" fmla="*/ 113 w 233"/>
                <a:gd name="T37" fmla="*/ 2 h 48"/>
                <a:gd name="T38" fmla="*/ 109 w 233"/>
                <a:gd name="T39" fmla="*/ 3 h 48"/>
                <a:gd name="T40" fmla="*/ 106 w 233"/>
                <a:gd name="T41" fmla="*/ 3 h 48"/>
                <a:gd name="T42" fmla="*/ 105 w 233"/>
                <a:gd name="T43" fmla="*/ 3 h 48"/>
                <a:gd name="T44" fmla="*/ 91 w 233"/>
                <a:gd name="T45" fmla="*/ 3 h 48"/>
                <a:gd name="T46" fmla="*/ 79 w 233"/>
                <a:gd name="T47" fmla="*/ 7 h 48"/>
                <a:gd name="T48" fmla="*/ 77 w 233"/>
                <a:gd name="T49" fmla="*/ 3 h 48"/>
                <a:gd name="T50" fmla="*/ 60 w 233"/>
                <a:gd name="T51" fmla="*/ 4 h 48"/>
                <a:gd name="T52" fmla="*/ 65 w 233"/>
                <a:gd name="T53" fmla="*/ 7 h 48"/>
                <a:gd name="T54" fmla="*/ 55 w 233"/>
                <a:gd name="T55" fmla="*/ 7 h 48"/>
                <a:gd name="T56" fmla="*/ 50 w 233"/>
                <a:gd name="T57" fmla="*/ 7 h 48"/>
                <a:gd name="T58" fmla="*/ 48 w 233"/>
                <a:gd name="T59" fmla="*/ 4 h 48"/>
                <a:gd name="T60" fmla="*/ 41 w 233"/>
                <a:gd name="T61" fmla="*/ 4 h 48"/>
                <a:gd name="T62" fmla="*/ 4 w 233"/>
                <a:gd name="T63" fmla="*/ 47 h 48"/>
                <a:gd name="T64" fmla="*/ 14 w 233"/>
                <a:gd name="T65" fmla="*/ 31 h 48"/>
                <a:gd name="T66" fmla="*/ 20 w 233"/>
                <a:gd name="T67" fmla="*/ 24 h 48"/>
                <a:gd name="T68" fmla="*/ 26 w 233"/>
                <a:gd name="T69" fmla="*/ 16 h 48"/>
                <a:gd name="T70" fmla="*/ 31 w 233"/>
                <a:gd name="T71" fmla="*/ 9 h 48"/>
                <a:gd name="T72" fmla="*/ 33 w 233"/>
                <a:gd name="T73" fmla="*/ 17 h 48"/>
                <a:gd name="T74" fmla="*/ 30 w 233"/>
                <a:gd name="T75" fmla="*/ 47 h 48"/>
                <a:gd name="T76" fmla="*/ 40 w 233"/>
                <a:gd name="T77" fmla="*/ 24 h 48"/>
                <a:gd name="T78" fmla="*/ 43 w 233"/>
                <a:gd name="T79" fmla="*/ 27 h 48"/>
                <a:gd name="T80" fmla="*/ 44 w 233"/>
                <a:gd name="T81" fmla="*/ 46 h 48"/>
                <a:gd name="T82" fmla="*/ 51 w 233"/>
                <a:gd name="T83" fmla="*/ 32 h 48"/>
                <a:gd name="T84" fmla="*/ 51 w 233"/>
                <a:gd name="T85" fmla="*/ 46 h 48"/>
                <a:gd name="T86" fmla="*/ 54 w 233"/>
                <a:gd name="T87" fmla="*/ 46 h 48"/>
                <a:gd name="T88" fmla="*/ 60 w 233"/>
                <a:gd name="T89" fmla="*/ 37 h 48"/>
                <a:gd name="T90" fmla="*/ 61 w 233"/>
                <a:gd name="T91" fmla="*/ 46 h 48"/>
                <a:gd name="T92" fmla="*/ 63 w 233"/>
                <a:gd name="T93" fmla="*/ 46 h 48"/>
                <a:gd name="T94" fmla="*/ 64 w 233"/>
                <a:gd name="T95" fmla="*/ 46 h 48"/>
                <a:gd name="T96" fmla="*/ 72 w 233"/>
                <a:gd name="T97" fmla="*/ 46 h 48"/>
                <a:gd name="T98" fmla="*/ 77 w 233"/>
                <a:gd name="T99" fmla="*/ 42 h 48"/>
                <a:gd name="T100" fmla="*/ 81 w 233"/>
                <a:gd name="T101" fmla="*/ 43 h 48"/>
                <a:gd name="T102" fmla="*/ 83 w 233"/>
                <a:gd name="T103" fmla="*/ 46 h 48"/>
                <a:gd name="T104" fmla="*/ 85 w 233"/>
                <a:gd name="T105" fmla="*/ 45 h 48"/>
                <a:gd name="T106" fmla="*/ 89 w 233"/>
                <a:gd name="T107" fmla="*/ 45 h 48"/>
                <a:gd name="T108" fmla="*/ 92 w 233"/>
                <a:gd name="T109" fmla="*/ 45 h 48"/>
                <a:gd name="T110" fmla="*/ 95 w 233"/>
                <a:gd name="T111" fmla="*/ 44 h 48"/>
                <a:gd name="T112" fmla="*/ 36 w 233"/>
                <a:gd name="T113" fmla="*/ 8 h 48"/>
                <a:gd name="T114" fmla="*/ 162 w 233"/>
                <a:gd name="T115" fmla="*/ 6 h 48"/>
                <a:gd name="T116" fmla="*/ 173 w 233"/>
                <a:gd name="T117" fmla="*/ 5 h 48"/>
                <a:gd name="T118" fmla="*/ 200 w 233"/>
                <a:gd name="T11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3" h="48">
                  <a:moveTo>
                    <a:pt x="233" y="42"/>
                  </a:moveTo>
                  <a:cubicBezTo>
                    <a:pt x="224" y="31"/>
                    <a:pt x="214" y="20"/>
                    <a:pt x="204" y="9"/>
                  </a:cubicBezTo>
                  <a:cubicBezTo>
                    <a:pt x="203" y="7"/>
                    <a:pt x="202" y="6"/>
                    <a:pt x="200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8" y="3"/>
                    <a:pt x="196" y="2"/>
                    <a:pt x="194" y="1"/>
                  </a:cubicBezTo>
                  <a:cubicBezTo>
                    <a:pt x="194" y="1"/>
                    <a:pt x="194" y="1"/>
                    <a:pt x="195" y="1"/>
                  </a:cubicBezTo>
                  <a:cubicBezTo>
                    <a:pt x="195" y="1"/>
                    <a:pt x="195" y="0"/>
                    <a:pt x="195" y="0"/>
                  </a:cubicBezTo>
                  <a:cubicBezTo>
                    <a:pt x="183" y="0"/>
                    <a:pt x="171" y="0"/>
                    <a:pt x="159" y="1"/>
                  </a:cubicBezTo>
                  <a:cubicBezTo>
                    <a:pt x="159" y="0"/>
                    <a:pt x="159" y="0"/>
                    <a:pt x="158" y="0"/>
                  </a:cubicBezTo>
                  <a:cubicBezTo>
                    <a:pt x="158" y="0"/>
                    <a:pt x="158" y="1"/>
                    <a:pt x="158" y="1"/>
                  </a:cubicBezTo>
                  <a:cubicBezTo>
                    <a:pt x="156" y="1"/>
                    <a:pt x="154" y="1"/>
                    <a:pt x="152" y="1"/>
                  </a:cubicBezTo>
                  <a:cubicBezTo>
                    <a:pt x="152" y="1"/>
                    <a:pt x="152" y="0"/>
                    <a:pt x="152" y="1"/>
                  </a:cubicBezTo>
                  <a:cubicBezTo>
                    <a:pt x="152" y="1"/>
                    <a:pt x="152" y="1"/>
                    <a:pt x="151" y="1"/>
                  </a:cubicBezTo>
                  <a:cubicBezTo>
                    <a:pt x="148" y="1"/>
                    <a:pt x="144" y="1"/>
                    <a:pt x="140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8" y="1"/>
                    <a:pt x="137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3" y="1"/>
                    <a:pt x="131" y="1"/>
                    <a:pt x="128" y="1"/>
                  </a:cubicBezTo>
                  <a:cubicBezTo>
                    <a:pt x="128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5" y="1"/>
                    <a:pt x="123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0" y="2"/>
                    <a:pt x="119" y="2"/>
                    <a:pt x="119" y="2"/>
                  </a:cubicBezTo>
                  <a:cubicBezTo>
                    <a:pt x="119" y="1"/>
                    <a:pt x="118" y="1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04" y="2"/>
                    <a:pt x="90" y="2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2" y="3"/>
                    <a:pt x="69" y="3"/>
                    <a:pt x="6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3" y="3"/>
                    <a:pt x="61" y="3"/>
                    <a:pt x="58" y="3"/>
                  </a:cubicBezTo>
                  <a:cubicBezTo>
                    <a:pt x="58" y="3"/>
                    <a:pt x="58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2" y="3"/>
                    <a:pt x="46" y="3"/>
                    <a:pt x="41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7" y="5"/>
                    <a:pt x="34" y="6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4" y="17"/>
                    <a:pt x="21" y="21"/>
                    <a:pt x="18" y="25"/>
                  </a:cubicBezTo>
                  <a:cubicBezTo>
                    <a:pt x="12" y="32"/>
                    <a:pt x="7" y="39"/>
                    <a:pt x="1" y="46"/>
                  </a:cubicBezTo>
                  <a:cubicBezTo>
                    <a:pt x="1" y="47"/>
                    <a:pt x="0" y="47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3" y="48"/>
                    <a:pt x="6" y="48"/>
                    <a:pt x="8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4" y="48"/>
                    <a:pt x="19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48"/>
                    <a:pt x="30" y="48"/>
                    <a:pt x="32" y="47"/>
                  </a:cubicBezTo>
                  <a:cubicBezTo>
                    <a:pt x="32" y="48"/>
                    <a:pt x="32" y="48"/>
                    <a:pt x="32" y="47"/>
                  </a:cubicBezTo>
                  <a:cubicBezTo>
                    <a:pt x="35" y="47"/>
                    <a:pt x="37" y="47"/>
                    <a:pt x="39" y="47"/>
                  </a:cubicBezTo>
                  <a:cubicBezTo>
                    <a:pt x="39" y="48"/>
                    <a:pt x="40" y="48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1" y="47"/>
                    <a:pt x="42" y="47"/>
                    <a:pt x="42" y="47"/>
                  </a:cubicBezTo>
                  <a:cubicBezTo>
                    <a:pt x="42" y="47"/>
                    <a:pt x="43" y="47"/>
                    <a:pt x="43" y="47"/>
                  </a:cubicBezTo>
                  <a:cubicBezTo>
                    <a:pt x="44" y="47"/>
                    <a:pt x="45" y="47"/>
                    <a:pt x="46" y="47"/>
                  </a:cubicBezTo>
                  <a:cubicBezTo>
                    <a:pt x="46" y="48"/>
                    <a:pt x="46" y="48"/>
                    <a:pt x="46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7" y="47"/>
                    <a:pt x="48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0" y="47"/>
                    <a:pt x="51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7" y="47"/>
                    <a:pt x="62" y="47"/>
                    <a:pt x="67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7" y="47"/>
                    <a:pt x="68" y="47"/>
                    <a:pt x="68" y="47"/>
                  </a:cubicBezTo>
                  <a:cubicBezTo>
                    <a:pt x="68" y="47"/>
                    <a:pt x="68" y="47"/>
                    <a:pt x="69" y="47"/>
                  </a:cubicBezTo>
                  <a:cubicBezTo>
                    <a:pt x="69" y="47"/>
                    <a:pt x="69" y="47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3" y="47"/>
                    <a:pt x="76" y="47"/>
                    <a:pt x="79" y="46"/>
                  </a:cubicBezTo>
                  <a:cubicBezTo>
                    <a:pt x="102" y="46"/>
                    <a:pt x="124" y="45"/>
                    <a:pt x="146" y="45"/>
                  </a:cubicBezTo>
                  <a:cubicBezTo>
                    <a:pt x="166" y="45"/>
                    <a:pt x="185" y="44"/>
                    <a:pt x="204" y="44"/>
                  </a:cubicBezTo>
                  <a:cubicBezTo>
                    <a:pt x="211" y="44"/>
                    <a:pt x="217" y="43"/>
                    <a:pt x="224" y="43"/>
                  </a:cubicBezTo>
                  <a:cubicBezTo>
                    <a:pt x="226" y="43"/>
                    <a:pt x="230" y="44"/>
                    <a:pt x="233" y="43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3" y="43"/>
                    <a:pt x="233" y="43"/>
                    <a:pt x="233" y="42"/>
                  </a:cubicBezTo>
                  <a:close/>
                  <a:moveTo>
                    <a:pt x="193" y="1"/>
                  </a:moveTo>
                  <a:cubicBezTo>
                    <a:pt x="193" y="1"/>
                    <a:pt x="194" y="1"/>
                    <a:pt x="194" y="1"/>
                  </a:cubicBezTo>
                  <a:cubicBezTo>
                    <a:pt x="194" y="1"/>
                    <a:pt x="194" y="1"/>
                    <a:pt x="194" y="1"/>
                  </a:cubicBezTo>
                  <a:cubicBezTo>
                    <a:pt x="196" y="2"/>
                    <a:pt x="197" y="3"/>
                    <a:pt x="199" y="4"/>
                  </a:cubicBezTo>
                  <a:cubicBezTo>
                    <a:pt x="197" y="4"/>
                    <a:pt x="196" y="4"/>
                    <a:pt x="194" y="4"/>
                  </a:cubicBezTo>
                  <a:cubicBezTo>
                    <a:pt x="194" y="4"/>
                    <a:pt x="194" y="3"/>
                    <a:pt x="194" y="3"/>
                  </a:cubicBezTo>
                  <a:cubicBezTo>
                    <a:pt x="195" y="2"/>
                    <a:pt x="194" y="2"/>
                    <a:pt x="194" y="2"/>
                  </a:cubicBezTo>
                  <a:cubicBezTo>
                    <a:pt x="194" y="3"/>
                    <a:pt x="193" y="3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92" y="4"/>
                    <a:pt x="192" y="4"/>
                    <a:pt x="191" y="4"/>
                  </a:cubicBezTo>
                  <a:cubicBezTo>
                    <a:pt x="192" y="3"/>
                    <a:pt x="192" y="2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lose/>
                  <a:moveTo>
                    <a:pt x="192" y="1"/>
                  </a:moveTo>
                  <a:cubicBezTo>
                    <a:pt x="192" y="2"/>
                    <a:pt x="191" y="3"/>
                    <a:pt x="191" y="4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89" y="4"/>
                    <a:pt x="188" y="4"/>
                    <a:pt x="187" y="4"/>
                  </a:cubicBezTo>
                  <a:cubicBezTo>
                    <a:pt x="188" y="3"/>
                    <a:pt x="189" y="2"/>
                    <a:pt x="189" y="1"/>
                  </a:cubicBezTo>
                  <a:cubicBezTo>
                    <a:pt x="190" y="1"/>
                    <a:pt x="191" y="1"/>
                    <a:pt x="192" y="1"/>
                  </a:cubicBezTo>
                  <a:close/>
                  <a:moveTo>
                    <a:pt x="188" y="1"/>
                  </a:moveTo>
                  <a:cubicBezTo>
                    <a:pt x="188" y="2"/>
                    <a:pt x="187" y="3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6" y="4"/>
                    <a:pt x="185" y="4"/>
                    <a:pt x="184" y="4"/>
                  </a:cubicBezTo>
                  <a:cubicBezTo>
                    <a:pt x="184" y="3"/>
                    <a:pt x="185" y="2"/>
                    <a:pt x="186" y="1"/>
                  </a:cubicBezTo>
                  <a:cubicBezTo>
                    <a:pt x="186" y="1"/>
                    <a:pt x="186" y="1"/>
                    <a:pt x="185" y="1"/>
                  </a:cubicBezTo>
                  <a:cubicBezTo>
                    <a:pt x="186" y="1"/>
                    <a:pt x="187" y="1"/>
                    <a:pt x="188" y="1"/>
                  </a:cubicBezTo>
                  <a:close/>
                  <a:moveTo>
                    <a:pt x="185" y="1"/>
                  </a:moveTo>
                  <a:cubicBezTo>
                    <a:pt x="185" y="1"/>
                    <a:pt x="185" y="1"/>
                    <a:pt x="185" y="1"/>
                  </a:cubicBezTo>
                  <a:cubicBezTo>
                    <a:pt x="184" y="2"/>
                    <a:pt x="184" y="3"/>
                    <a:pt x="183" y="4"/>
                  </a:cubicBezTo>
                  <a:cubicBezTo>
                    <a:pt x="182" y="4"/>
                    <a:pt x="182" y="4"/>
                    <a:pt x="181" y="4"/>
                  </a:cubicBezTo>
                  <a:cubicBezTo>
                    <a:pt x="182" y="3"/>
                    <a:pt x="182" y="2"/>
                    <a:pt x="183" y="1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3" y="1"/>
                    <a:pt x="184" y="1"/>
                    <a:pt x="185" y="1"/>
                  </a:cubicBezTo>
                  <a:close/>
                  <a:moveTo>
                    <a:pt x="180" y="1"/>
                  </a:moveTo>
                  <a:cubicBezTo>
                    <a:pt x="180" y="1"/>
                    <a:pt x="181" y="1"/>
                    <a:pt x="182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1" y="2"/>
                    <a:pt x="181" y="3"/>
                    <a:pt x="180" y="4"/>
                  </a:cubicBezTo>
                  <a:cubicBezTo>
                    <a:pt x="179" y="4"/>
                    <a:pt x="178" y="4"/>
                    <a:pt x="177" y="4"/>
                  </a:cubicBezTo>
                  <a:cubicBezTo>
                    <a:pt x="178" y="3"/>
                    <a:pt x="179" y="2"/>
                    <a:pt x="179" y="1"/>
                  </a:cubicBezTo>
                  <a:cubicBezTo>
                    <a:pt x="180" y="1"/>
                    <a:pt x="180" y="1"/>
                    <a:pt x="180" y="1"/>
                  </a:cubicBezTo>
                  <a:close/>
                  <a:moveTo>
                    <a:pt x="179" y="1"/>
                  </a:moveTo>
                  <a:cubicBezTo>
                    <a:pt x="178" y="2"/>
                    <a:pt x="177" y="3"/>
                    <a:pt x="177" y="4"/>
                  </a:cubicBezTo>
                  <a:cubicBezTo>
                    <a:pt x="176" y="4"/>
                    <a:pt x="176" y="4"/>
                    <a:pt x="177" y="4"/>
                  </a:cubicBezTo>
                  <a:cubicBezTo>
                    <a:pt x="176" y="4"/>
                    <a:pt x="175" y="5"/>
                    <a:pt x="174" y="5"/>
                  </a:cubicBezTo>
                  <a:cubicBezTo>
                    <a:pt x="175" y="4"/>
                    <a:pt x="175" y="3"/>
                    <a:pt x="176" y="2"/>
                  </a:cubicBezTo>
                  <a:cubicBezTo>
                    <a:pt x="176" y="2"/>
                    <a:pt x="176" y="1"/>
                    <a:pt x="175" y="2"/>
                  </a:cubicBezTo>
                  <a:cubicBezTo>
                    <a:pt x="175" y="3"/>
                    <a:pt x="174" y="4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3" y="5"/>
                    <a:pt x="172" y="5"/>
                    <a:pt x="172" y="5"/>
                  </a:cubicBezTo>
                  <a:cubicBezTo>
                    <a:pt x="172" y="4"/>
                    <a:pt x="173" y="3"/>
                    <a:pt x="174" y="2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7" y="1"/>
                    <a:pt x="179" y="1"/>
                  </a:cubicBezTo>
                  <a:close/>
                  <a:moveTo>
                    <a:pt x="173" y="1"/>
                  </a:moveTo>
                  <a:cubicBezTo>
                    <a:pt x="172" y="2"/>
                    <a:pt x="171" y="3"/>
                    <a:pt x="171" y="5"/>
                  </a:cubicBezTo>
                  <a:cubicBezTo>
                    <a:pt x="170" y="5"/>
                    <a:pt x="169" y="5"/>
                    <a:pt x="169" y="5"/>
                  </a:cubicBezTo>
                  <a:cubicBezTo>
                    <a:pt x="169" y="4"/>
                    <a:pt x="170" y="3"/>
                    <a:pt x="171" y="2"/>
                  </a:cubicBezTo>
                  <a:cubicBezTo>
                    <a:pt x="171" y="2"/>
                    <a:pt x="171" y="1"/>
                    <a:pt x="170" y="1"/>
                  </a:cubicBezTo>
                  <a:cubicBezTo>
                    <a:pt x="171" y="1"/>
                    <a:pt x="172" y="1"/>
                    <a:pt x="173" y="1"/>
                  </a:cubicBezTo>
                  <a:close/>
                  <a:moveTo>
                    <a:pt x="168" y="1"/>
                  </a:moveTo>
                  <a:cubicBezTo>
                    <a:pt x="169" y="1"/>
                    <a:pt x="170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69" y="2"/>
                    <a:pt x="169" y="4"/>
                    <a:pt x="168" y="5"/>
                  </a:cubicBezTo>
                  <a:cubicBezTo>
                    <a:pt x="167" y="5"/>
                    <a:pt x="167" y="5"/>
                    <a:pt x="166" y="5"/>
                  </a:cubicBezTo>
                  <a:cubicBezTo>
                    <a:pt x="167" y="4"/>
                    <a:pt x="168" y="3"/>
                    <a:pt x="168" y="2"/>
                  </a:cubicBezTo>
                  <a:cubicBezTo>
                    <a:pt x="168" y="2"/>
                    <a:pt x="168" y="1"/>
                    <a:pt x="168" y="1"/>
                  </a:cubicBezTo>
                  <a:close/>
                  <a:moveTo>
                    <a:pt x="168" y="1"/>
                  </a:moveTo>
                  <a:cubicBezTo>
                    <a:pt x="167" y="2"/>
                    <a:pt x="166" y="4"/>
                    <a:pt x="165" y="5"/>
                  </a:cubicBezTo>
                  <a:cubicBezTo>
                    <a:pt x="164" y="5"/>
                    <a:pt x="164" y="5"/>
                    <a:pt x="163" y="5"/>
                  </a:cubicBezTo>
                  <a:cubicBezTo>
                    <a:pt x="164" y="4"/>
                    <a:pt x="165" y="3"/>
                    <a:pt x="165" y="2"/>
                  </a:cubicBezTo>
                  <a:cubicBezTo>
                    <a:pt x="166" y="2"/>
                    <a:pt x="165" y="1"/>
                    <a:pt x="165" y="1"/>
                  </a:cubicBezTo>
                  <a:cubicBezTo>
                    <a:pt x="166" y="1"/>
                    <a:pt x="167" y="1"/>
                    <a:pt x="168" y="1"/>
                  </a:cubicBezTo>
                  <a:close/>
                  <a:moveTo>
                    <a:pt x="161" y="1"/>
                  </a:moveTo>
                  <a:cubicBezTo>
                    <a:pt x="162" y="1"/>
                    <a:pt x="164" y="1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3"/>
                    <a:pt x="163" y="4"/>
                    <a:pt x="162" y="5"/>
                  </a:cubicBezTo>
                  <a:cubicBezTo>
                    <a:pt x="161" y="5"/>
                    <a:pt x="160" y="5"/>
                    <a:pt x="159" y="5"/>
                  </a:cubicBezTo>
                  <a:cubicBezTo>
                    <a:pt x="160" y="4"/>
                    <a:pt x="160" y="3"/>
                    <a:pt x="161" y="2"/>
                  </a:cubicBezTo>
                  <a:cubicBezTo>
                    <a:pt x="161" y="1"/>
                    <a:pt x="161" y="1"/>
                    <a:pt x="161" y="1"/>
                  </a:cubicBezTo>
                  <a:close/>
                  <a:moveTo>
                    <a:pt x="158" y="1"/>
                  </a:moveTo>
                  <a:cubicBezTo>
                    <a:pt x="159" y="1"/>
                    <a:pt x="160" y="1"/>
                    <a:pt x="160" y="1"/>
                  </a:cubicBezTo>
                  <a:cubicBezTo>
                    <a:pt x="160" y="3"/>
                    <a:pt x="159" y="4"/>
                    <a:pt x="158" y="5"/>
                  </a:cubicBezTo>
                  <a:cubicBezTo>
                    <a:pt x="157" y="5"/>
                    <a:pt x="156" y="5"/>
                    <a:pt x="156" y="5"/>
                  </a:cubicBezTo>
                  <a:cubicBezTo>
                    <a:pt x="156" y="4"/>
                    <a:pt x="157" y="3"/>
                    <a:pt x="158" y="1"/>
                  </a:cubicBezTo>
                  <a:close/>
                  <a:moveTo>
                    <a:pt x="155" y="2"/>
                  </a:moveTo>
                  <a:cubicBezTo>
                    <a:pt x="156" y="2"/>
                    <a:pt x="157" y="2"/>
                    <a:pt x="157" y="2"/>
                  </a:cubicBezTo>
                  <a:cubicBezTo>
                    <a:pt x="156" y="3"/>
                    <a:pt x="156" y="4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4" y="5"/>
                    <a:pt x="153" y="5"/>
                    <a:pt x="152" y="5"/>
                  </a:cubicBezTo>
                  <a:cubicBezTo>
                    <a:pt x="153" y="4"/>
                    <a:pt x="154" y="3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lose/>
                  <a:moveTo>
                    <a:pt x="152" y="2"/>
                  </a:moveTo>
                  <a:cubicBezTo>
                    <a:pt x="153" y="2"/>
                    <a:pt x="154" y="2"/>
                    <a:pt x="155" y="2"/>
                  </a:cubicBezTo>
                  <a:cubicBezTo>
                    <a:pt x="154" y="3"/>
                    <a:pt x="153" y="4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1" y="5"/>
                    <a:pt x="149" y="5"/>
                    <a:pt x="148" y="5"/>
                  </a:cubicBezTo>
                  <a:cubicBezTo>
                    <a:pt x="149" y="4"/>
                    <a:pt x="151" y="3"/>
                    <a:pt x="152" y="2"/>
                  </a:cubicBezTo>
                  <a:close/>
                  <a:moveTo>
                    <a:pt x="143" y="2"/>
                  </a:moveTo>
                  <a:cubicBezTo>
                    <a:pt x="144" y="2"/>
                    <a:pt x="145" y="2"/>
                    <a:pt x="146" y="2"/>
                  </a:cubicBezTo>
                  <a:cubicBezTo>
                    <a:pt x="145" y="3"/>
                    <a:pt x="144" y="3"/>
                    <a:pt x="143" y="4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5" y="4"/>
                    <a:pt x="146" y="3"/>
                    <a:pt x="147" y="2"/>
                  </a:cubicBezTo>
                  <a:cubicBezTo>
                    <a:pt x="147" y="2"/>
                    <a:pt x="147" y="2"/>
                    <a:pt x="147" y="2"/>
                  </a:cubicBezTo>
                  <a:cubicBezTo>
                    <a:pt x="148" y="2"/>
                    <a:pt x="149" y="2"/>
                    <a:pt x="151" y="2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5" y="5"/>
                    <a:pt x="142" y="5"/>
                    <a:pt x="140" y="5"/>
                  </a:cubicBezTo>
                  <a:cubicBezTo>
                    <a:pt x="141" y="4"/>
                    <a:pt x="142" y="3"/>
                    <a:pt x="143" y="2"/>
                  </a:cubicBezTo>
                  <a:cubicBezTo>
                    <a:pt x="143" y="2"/>
                    <a:pt x="143" y="2"/>
                    <a:pt x="143" y="2"/>
                  </a:cubicBezTo>
                  <a:close/>
                  <a:moveTo>
                    <a:pt x="140" y="2"/>
                  </a:moveTo>
                  <a:cubicBezTo>
                    <a:pt x="140" y="2"/>
                    <a:pt x="141" y="2"/>
                    <a:pt x="142" y="2"/>
                  </a:cubicBezTo>
                  <a:cubicBezTo>
                    <a:pt x="141" y="3"/>
                    <a:pt x="140" y="4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5"/>
                    <a:pt x="137" y="5"/>
                    <a:pt x="136" y="5"/>
                  </a:cubicBezTo>
                  <a:cubicBezTo>
                    <a:pt x="138" y="4"/>
                    <a:pt x="139" y="3"/>
                    <a:pt x="140" y="2"/>
                  </a:cubicBezTo>
                  <a:close/>
                  <a:moveTo>
                    <a:pt x="136" y="2"/>
                  </a:moveTo>
                  <a:cubicBezTo>
                    <a:pt x="137" y="2"/>
                    <a:pt x="138" y="2"/>
                    <a:pt x="139" y="2"/>
                  </a:cubicBezTo>
                  <a:cubicBezTo>
                    <a:pt x="138" y="3"/>
                    <a:pt x="136" y="4"/>
                    <a:pt x="135" y="5"/>
                  </a:cubicBezTo>
                  <a:cubicBezTo>
                    <a:pt x="135" y="5"/>
                    <a:pt x="134" y="5"/>
                    <a:pt x="133" y="5"/>
                  </a:cubicBezTo>
                  <a:cubicBezTo>
                    <a:pt x="134" y="4"/>
                    <a:pt x="135" y="3"/>
                    <a:pt x="136" y="2"/>
                  </a:cubicBezTo>
                  <a:close/>
                  <a:moveTo>
                    <a:pt x="133" y="2"/>
                  </a:moveTo>
                  <a:cubicBezTo>
                    <a:pt x="134" y="2"/>
                    <a:pt x="134" y="2"/>
                    <a:pt x="135" y="2"/>
                  </a:cubicBezTo>
                  <a:cubicBezTo>
                    <a:pt x="134" y="3"/>
                    <a:pt x="133" y="4"/>
                    <a:pt x="132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5"/>
                    <a:pt x="131" y="5"/>
                    <a:pt x="130" y="5"/>
                  </a:cubicBezTo>
                  <a:cubicBezTo>
                    <a:pt x="131" y="4"/>
                    <a:pt x="132" y="4"/>
                    <a:pt x="133" y="3"/>
                  </a:cubicBezTo>
                  <a:cubicBezTo>
                    <a:pt x="133" y="2"/>
                    <a:pt x="133" y="2"/>
                    <a:pt x="133" y="2"/>
                  </a:cubicBezTo>
                  <a:close/>
                  <a:moveTo>
                    <a:pt x="127" y="2"/>
                  </a:moveTo>
                  <a:cubicBezTo>
                    <a:pt x="128" y="2"/>
                    <a:pt x="129" y="2"/>
                    <a:pt x="130" y="2"/>
                  </a:cubicBezTo>
                  <a:cubicBezTo>
                    <a:pt x="129" y="3"/>
                    <a:pt x="128" y="4"/>
                    <a:pt x="127" y="4"/>
                  </a:cubicBezTo>
                  <a:cubicBezTo>
                    <a:pt x="127" y="4"/>
                    <a:pt x="127" y="5"/>
                    <a:pt x="127" y="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7" y="5"/>
                    <a:pt x="128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4"/>
                    <a:pt x="130" y="3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2"/>
                    <a:pt x="132" y="2"/>
                    <a:pt x="132" y="2"/>
                  </a:cubicBezTo>
                  <a:cubicBezTo>
                    <a:pt x="131" y="3"/>
                    <a:pt x="130" y="4"/>
                    <a:pt x="129" y="5"/>
                  </a:cubicBezTo>
                  <a:cubicBezTo>
                    <a:pt x="129" y="5"/>
                    <a:pt x="129" y="5"/>
                    <a:pt x="129" y="6"/>
                  </a:cubicBezTo>
                  <a:cubicBezTo>
                    <a:pt x="128" y="6"/>
                    <a:pt x="126" y="6"/>
                    <a:pt x="124" y="6"/>
                  </a:cubicBezTo>
                  <a:cubicBezTo>
                    <a:pt x="125" y="4"/>
                    <a:pt x="126" y="3"/>
                    <a:pt x="127" y="2"/>
                  </a:cubicBezTo>
                  <a:close/>
                  <a:moveTo>
                    <a:pt x="118" y="2"/>
                  </a:moveTo>
                  <a:cubicBezTo>
                    <a:pt x="119" y="2"/>
                    <a:pt x="119" y="2"/>
                    <a:pt x="120" y="2"/>
                  </a:cubicBezTo>
                  <a:cubicBezTo>
                    <a:pt x="119" y="3"/>
                    <a:pt x="118" y="4"/>
                    <a:pt x="117" y="5"/>
                  </a:cubicBezTo>
                  <a:cubicBezTo>
                    <a:pt x="117" y="5"/>
                    <a:pt x="117" y="6"/>
                    <a:pt x="118" y="5"/>
                  </a:cubicBezTo>
                  <a:cubicBezTo>
                    <a:pt x="119" y="4"/>
                    <a:pt x="120" y="3"/>
                    <a:pt x="121" y="2"/>
                  </a:cubicBezTo>
                  <a:cubicBezTo>
                    <a:pt x="123" y="2"/>
                    <a:pt x="124" y="2"/>
                    <a:pt x="126" y="2"/>
                  </a:cubicBezTo>
                  <a:cubicBezTo>
                    <a:pt x="125" y="3"/>
                    <a:pt x="124" y="4"/>
                    <a:pt x="124" y="5"/>
                  </a:cubicBezTo>
                  <a:cubicBezTo>
                    <a:pt x="123" y="5"/>
                    <a:pt x="123" y="6"/>
                    <a:pt x="123" y="6"/>
                  </a:cubicBezTo>
                  <a:cubicBezTo>
                    <a:pt x="121" y="6"/>
                    <a:pt x="118" y="6"/>
                    <a:pt x="115" y="6"/>
                  </a:cubicBezTo>
                  <a:cubicBezTo>
                    <a:pt x="116" y="5"/>
                    <a:pt x="117" y="4"/>
                    <a:pt x="118" y="2"/>
                  </a:cubicBezTo>
                  <a:close/>
                  <a:moveTo>
                    <a:pt x="113" y="2"/>
                  </a:moveTo>
                  <a:cubicBezTo>
                    <a:pt x="114" y="2"/>
                    <a:pt x="116" y="2"/>
                    <a:pt x="117" y="2"/>
                  </a:cubicBezTo>
                  <a:cubicBezTo>
                    <a:pt x="116" y="3"/>
                    <a:pt x="115" y="4"/>
                    <a:pt x="114" y="5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3" y="6"/>
                    <a:pt x="112" y="6"/>
                  </a:cubicBezTo>
                  <a:cubicBezTo>
                    <a:pt x="113" y="5"/>
                    <a:pt x="114" y="4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4"/>
                    <a:pt x="113" y="5"/>
                    <a:pt x="112" y="5"/>
                  </a:cubicBezTo>
                  <a:cubicBezTo>
                    <a:pt x="112" y="6"/>
                    <a:pt x="111" y="6"/>
                    <a:pt x="112" y="6"/>
                  </a:cubicBezTo>
                  <a:cubicBezTo>
                    <a:pt x="111" y="6"/>
                    <a:pt x="110" y="6"/>
                    <a:pt x="109" y="6"/>
                  </a:cubicBezTo>
                  <a:cubicBezTo>
                    <a:pt x="110" y="5"/>
                    <a:pt x="112" y="4"/>
                    <a:pt x="113" y="3"/>
                  </a:cubicBezTo>
                  <a:cubicBezTo>
                    <a:pt x="113" y="2"/>
                    <a:pt x="113" y="2"/>
                    <a:pt x="113" y="2"/>
                  </a:cubicBezTo>
                  <a:close/>
                  <a:moveTo>
                    <a:pt x="109" y="3"/>
                  </a:moveTo>
                  <a:cubicBezTo>
                    <a:pt x="110" y="3"/>
                    <a:pt x="111" y="3"/>
                    <a:pt x="112" y="3"/>
                  </a:cubicBezTo>
                  <a:cubicBezTo>
                    <a:pt x="111" y="4"/>
                    <a:pt x="109" y="5"/>
                    <a:pt x="108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6"/>
                    <a:pt x="107" y="6"/>
                    <a:pt x="106" y="6"/>
                  </a:cubicBezTo>
                  <a:cubicBezTo>
                    <a:pt x="107" y="5"/>
                    <a:pt x="108" y="4"/>
                    <a:pt x="109" y="3"/>
                  </a:cubicBezTo>
                  <a:cubicBezTo>
                    <a:pt x="109" y="3"/>
                    <a:pt x="109" y="3"/>
                    <a:pt x="109" y="3"/>
                  </a:cubicBezTo>
                  <a:close/>
                  <a:moveTo>
                    <a:pt x="106" y="3"/>
                  </a:moveTo>
                  <a:cubicBezTo>
                    <a:pt x="107" y="3"/>
                    <a:pt x="108" y="3"/>
                    <a:pt x="108" y="3"/>
                  </a:cubicBezTo>
                  <a:cubicBezTo>
                    <a:pt x="107" y="4"/>
                    <a:pt x="106" y="5"/>
                    <a:pt x="105" y="6"/>
                  </a:cubicBezTo>
                  <a:cubicBezTo>
                    <a:pt x="104" y="6"/>
                    <a:pt x="103" y="6"/>
                    <a:pt x="102" y="6"/>
                  </a:cubicBezTo>
                  <a:cubicBezTo>
                    <a:pt x="103" y="5"/>
                    <a:pt x="104" y="4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lose/>
                  <a:moveTo>
                    <a:pt x="92" y="3"/>
                  </a:moveTo>
                  <a:cubicBezTo>
                    <a:pt x="93" y="3"/>
                    <a:pt x="93" y="3"/>
                    <a:pt x="94" y="3"/>
                  </a:cubicBezTo>
                  <a:cubicBezTo>
                    <a:pt x="93" y="4"/>
                    <a:pt x="92" y="5"/>
                    <a:pt x="91" y="5"/>
                  </a:cubicBezTo>
                  <a:cubicBezTo>
                    <a:pt x="91" y="6"/>
                    <a:pt x="91" y="6"/>
                    <a:pt x="92" y="6"/>
                  </a:cubicBezTo>
                  <a:cubicBezTo>
                    <a:pt x="93" y="5"/>
                    <a:pt x="94" y="4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6" y="3"/>
                    <a:pt x="96" y="3"/>
                    <a:pt x="97" y="3"/>
                  </a:cubicBezTo>
                  <a:cubicBezTo>
                    <a:pt x="96" y="4"/>
                    <a:pt x="95" y="5"/>
                    <a:pt x="95" y="5"/>
                  </a:cubicBezTo>
                  <a:cubicBezTo>
                    <a:pt x="94" y="6"/>
                    <a:pt x="95" y="6"/>
                    <a:pt x="95" y="6"/>
                  </a:cubicBezTo>
                  <a:cubicBezTo>
                    <a:pt x="96" y="5"/>
                    <a:pt x="97" y="4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100" y="3"/>
                    <a:pt x="102" y="3"/>
                    <a:pt x="105" y="3"/>
                  </a:cubicBezTo>
                  <a:cubicBezTo>
                    <a:pt x="103" y="4"/>
                    <a:pt x="102" y="5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0" y="6"/>
                    <a:pt x="99" y="6"/>
                    <a:pt x="98" y="6"/>
                  </a:cubicBezTo>
                  <a:cubicBezTo>
                    <a:pt x="99" y="5"/>
                    <a:pt x="101" y="5"/>
                    <a:pt x="102" y="4"/>
                  </a:cubicBezTo>
                  <a:cubicBezTo>
                    <a:pt x="102" y="4"/>
                    <a:pt x="102" y="3"/>
                    <a:pt x="101" y="3"/>
                  </a:cubicBezTo>
                  <a:cubicBezTo>
                    <a:pt x="100" y="4"/>
                    <a:pt x="99" y="5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4" y="6"/>
                    <a:pt x="91" y="6"/>
                    <a:pt x="88" y="6"/>
                  </a:cubicBezTo>
                  <a:cubicBezTo>
                    <a:pt x="89" y="5"/>
                    <a:pt x="90" y="4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lose/>
                  <a:moveTo>
                    <a:pt x="81" y="3"/>
                  </a:moveTo>
                  <a:cubicBezTo>
                    <a:pt x="84" y="3"/>
                    <a:pt x="88" y="3"/>
                    <a:pt x="91" y="3"/>
                  </a:cubicBezTo>
                  <a:cubicBezTo>
                    <a:pt x="90" y="4"/>
                    <a:pt x="89" y="5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6" y="6"/>
                    <a:pt x="87" y="5"/>
                    <a:pt x="88" y="4"/>
                  </a:cubicBezTo>
                  <a:cubicBezTo>
                    <a:pt x="88" y="4"/>
                    <a:pt x="87" y="3"/>
                    <a:pt x="87" y="3"/>
                  </a:cubicBezTo>
                  <a:cubicBezTo>
                    <a:pt x="86" y="4"/>
                    <a:pt x="85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3" y="7"/>
                    <a:pt x="82" y="7"/>
                    <a:pt x="80" y="7"/>
                  </a:cubicBezTo>
                  <a:cubicBezTo>
                    <a:pt x="81" y="6"/>
                    <a:pt x="82" y="5"/>
                    <a:pt x="83" y="4"/>
                  </a:cubicBezTo>
                  <a:cubicBezTo>
                    <a:pt x="83" y="4"/>
                    <a:pt x="83" y="3"/>
                    <a:pt x="83" y="4"/>
                  </a:cubicBezTo>
                  <a:cubicBezTo>
                    <a:pt x="82" y="4"/>
                    <a:pt x="81" y="5"/>
                    <a:pt x="80" y="6"/>
                  </a:cubicBezTo>
                  <a:cubicBezTo>
                    <a:pt x="79" y="6"/>
                    <a:pt x="79" y="6"/>
                    <a:pt x="79" y="7"/>
                  </a:cubicBezTo>
                  <a:cubicBezTo>
                    <a:pt x="79" y="7"/>
                    <a:pt x="78" y="7"/>
                    <a:pt x="77" y="7"/>
                  </a:cubicBezTo>
                  <a:cubicBezTo>
                    <a:pt x="78" y="6"/>
                    <a:pt x="80" y="5"/>
                    <a:pt x="81" y="4"/>
                  </a:cubicBezTo>
                  <a:cubicBezTo>
                    <a:pt x="81" y="4"/>
                    <a:pt x="81" y="3"/>
                    <a:pt x="81" y="3"/>
                  </a:cubicBezTo>
                  <a:close/>
                  <a:moveTo>
                    <a:pt x="78" y="3"/>
                  </a:moveTo>
                  <a:cubicBezTo>
                    <a:pt x="79" y="3"/>
                    <a:pt x="80" y="3"/>
                    <a:pt x="80" y="3"/>
                  </a:cubicBezTo>
                  <a:cubicBezTo>
                    <a:pt x="79" y="4"/>
                    <a:pt x="78" y="5"/>
                    <a:pt x="76" y="6"/>
                  </a:cubicBezTo>
                  <a:cubicBezTo>
                    <a:pt x="76" y="6"/>
                    <a:pt x="76" y="7"/>
                    <a:pt x="76" y="7"/>
                  </a:cubicBezTo>
                  <a:cubicBezTo>
                    <a:pt x="75" y="7"/>
                    <a:pt x="75" y="7"/>
                    <a:pt x="74" y="7"/>
                  </a:cubicBezTo>
                  <a:cubicBezTo>
                    <a:pt x="75" y="6"/>
                    <a:pt x="77" y="5"/>
                    <a:pt x="78" y="4"/>
                  </a:cubicBezTo>
                  <a:cubicBezTo>
                    <a:pt x="78" y="4"/>
                    <a:pt x="78" y="3"/>
                    <a:pt x="78" y="3"/>
                  </a:cubicBezTo>
                  <a:close/>
                  <a:moveTo>
                    <a:pt x="75" y="3"/>
                  </a:moveTo>
                  <a:cubicBezTo>
                    <a:pt x="76" y="3"/>
                    <a:pt x="77" y="3"/>
                    <a:pt x="77" y="3"/>
                  </a:cubicBezTo>
                  <a:cubicBezTo>
                    <a:pt x="76" y="4"/>
                    <a:pt x="75" y="5"/>
                    <a:pt x="74" y="6"/>
                  </a:cubicBezTo>
                  <a:cubicBezTo>
                    <a:pt x="74" y="6"/>
                    <a:pt x="74" y="7"/>
                    <a:pt x="74" y="7"/>
                  </a:cubicBezTo>
                  <a:cubicBezTo>
                    <a:pt x="73" y="7"/>
                    <a:pt x="72" y="7"/>
                    <a:pt x="72" y="7"/>
                  </a:cubicBezTo>
                  <a:cubicBezTo>
                    <a:pt x="73" y="6"/>
                    <a:pt x="74" y="4"/>
                    <a:pt x="75" y="3"/>
                  </a:cubicBezTo>
                  <a:close/>
                  <a:moveTo>
                    <a:pt x="72" y="3"/>
                  </a:moveTo>
                  <a:cubicBezTo>
                    <a:pt x="73" y="3"/>
                    <a:pt x="74" y="3"/>
                    <a:pt x="74" y="3"/>
                  </a:cubicBezTo>
                  <a:cubicBezTo>
                    <a:pt x="73" y="4"/>
                    <a:pt x="72" y="5"/>
                    <a:pt x="71" y="6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70" y="6"/>
                    <a:pt x="71" y="5"/>
                    <a:pt x="72" y="4"/>
                  </a:cubicBezTo>
                  <a:cubicBezTo>
                    <a:pt x="72" y="4"/>
                    <a:pt x="72" y="4"/>
                    <a:pt x="72" y="3"/>
                  </a:cubicBezTo>
                  <a:close/>
                  <a:moveTo>
                    <a:pt x="60" y="4"/>
                  </a:moveTo>
                  <a:cubicBezTo>
                    <a:pt x="62" y="4"/>
                    <a:pt x="64" y="4"/>
                    <a:pt x="65" y="4"/>
                  </a:cubicBezTo>
                  <a:cubicBezTo>
                    <a:pt x="65" y="4"/>
                    <a:pt x="64" y="5"/>
                    <a:pt x="63" y="6"/>
                  </a:cubicBezTo>
                  <a:cubicBezTo>
                    <a:pt x="62" y="6"/>
                    <a:pt x="63" y="7"/>
                    <a:pt x="63" y="7"/>
                  </a:cubicBezTo>
                  <a:cubicBezTo>
                    <a:pt x="64" y="6"/>
                    <a:pt x="65" y="5"/>
                    <a:pt x="67" y="3"/>
                  </a:cubicBezTo>
                  <a:cubicBezTo>
                    <a:pt x="68" y="3"/>
                    <a:pt x="70" y="3"/>
                    <a:pt x="72" y="3"/>
                  </a:cubicBezTo>
                  <a:cubicBezTo>
                    <a:pt x="70" y="4"/>
                    <a:pt x="69" y="5"/>
                    <a:pt x="68" y="6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7" y="7"/>
                    <a:pt x="67" y="7"/>
                    <a:pt x="66" y="7"/>
                  </a:cubicBezTo>
                  <a:cubicBezTo>
                    <a:pt x="67" y="6"/>
                    <a:pt x="68" y="5"/>
                    <a:pt x="69" y="5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7" y="5"/>
                    <a:pt x="66" y="6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3" y="7"/>
                    <a:pt x="62" y="7"/>
                    <a:pt x="60" y="7"/>
                  </a:cubicBezTo>
                  <a:cubicBezTo>
                    <a:pt x="61" y="6"/>
                    <a:pt x="62" y="5"/>
                    <a:pt x="63" y="4"/>
                  </a:cubicBezTo>
                  <a:cubicBezTo>
                    <a:pt x="64" y="4"/>
                    <a:pt x="63" y="3"/>
                    <a:pt x="63" y="4"/>
                  </a:cubicBezTo>
                  <a:cubicBezTo>
                    <a:pt x="62" y="5"/>
                    <a:pt x="60" y="6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8" y="7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6"/>
                    <a:pt x="59" y="5"/>
                    <a:pt x="60" y="4"/>
                  </a:cubicBezTo>
                  <a:cubicBezTo>
                    <a:pt x="60" y="4"/>
                    <a:pt x="60" y="4"/>
                    <a:pt x="60" y="4"/>
                  </a:cubicBezTo>
                  <a:close/>
                  <a:moveTo>
                    <a:pt x="58" y="4"/>
                  </a:moveTo>
                  <a:cubicBezTo>
                    <a:pt x="58" y="4"/>
                    <a:pt x="59" y="4"/>
                    <a:pt x="60" y="4"/>
                  </a:cubicBezTo>
                  <a:cubicBezTo>
                    <a:pt x="58" y="5"/>
                    <a:pt x="57" y="6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4" y="7"/>
                    <a:pt x="54" y="7"/>
                  </a:cubicBezTo>
                  <a:cubicBezTo>
                    <a:pt x="55" y="6"/>
                    <a:pt x="56" y="5"/>
                    <a:pt x="58" y="4"/>
                  </a:cubicBezTo>
                  <a:close/>
                  <a:moveTo>
                    <a:pt x="55" y="4"/>
                  </a:moveTo>
                  <a:cubicBezTo>
                    <a:pt x="55" y="4"/>
                    <a:pt x="56" y="4"/>
                    <a:pt x="56" y="4"/>
                  </a:cubicBezTo>
                  <a:cubicBezTo>
                    <a:pt x="55" y="5"/>
                    <a:pt x="54" y="6"/>
                    <a:pt x="53" y="7"/>
                  </a:cubicBezTo>
                  <a:cubicBezTo>
                    <a:pt x="52" y="7"/>
                    <a:pt x="52" y="7"/>
                    <a:pt x="51" y="7"/>
                  </a:cubicBezTo>
                  <a:cubicBezTo>
                    <a:pt x="52" y="6"/>
                    <a:pt x="53" y="5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lose/>
                  <a:moveTo>
                    <a:pt x="54" y="4"/>
                  </a:moveTo>
                  <a:cubicBezTo>
                    <a:pt x="52" y="5"/>
                    <a:pt x="51" y="6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49" y="7"/>
                    <a:pt x="49" y="7"/>
                  </a:cubicBezTo>
                  <a:cubicBezTo>
                    <a:pt x="50" y="6"/>
                    <a:pt x="51" y="5"/>
                    <a:pt x="53" y="4"/>
                  </a:cubicBezTo>
                  <a:cubicBezTo>
                    <a:pt x="53" y="4"/>
                    <a:pt x="53" y="4"/>
                    <a:pt x="54" y="4"/>
                  </a:cubicBezTo>
                  <a:close/>
                  <a:moveTo>
                    <a:pt x="49" y="4"/>
                  </a:moveTo>
                  <a:cubicBezTo>
                    <a:pt x="50" y="4"/>
                    <a:pt x="51" y="4"/>
                    <a:pt x="51" y="4"/>
                  </a:cubicBezTo>
                  <a:cubicBezTo>
                    <a:pt x="50" y="5"/>
                    <a:pt x="49" y="6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7"/>
                    <a:pt x="46" y="7"/>
                    <a:pt x="45" y="7"/>
                  </a:cubicBezTo>
                  <a:cubicBezTo>
                    <a:pt x="46" y="6"/>
                    <a:pt x="48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lose/>
                  <a:moveTo>
                    <a:pt x="43" y="4"/>
                  </a:moveTo>
                  <a:cubicBezTo>
                    <a:pt x="45" y="4"/>
                    <a:pt x="46" y="4"/>
                    <a:pt x="48" y="4"/>
                  </a:cubicBezTo>
                  <a:cubicBezTo>
                    <a:pt x="47" y="5"/>
                    <a:pt x="45" y="6"/>
                    <a:pt x="43" y="7"/>
                  </a:cubicBezTo>
                  <a:cubicBezTo>
                    <a:pt x="42" y="7"/>
                    <a:pt x="41" y="7"/>
                    <a:pt x="40" y="7"/>
                  </a:cubicBezTo>
                  <a:cubicBezTo>
                    <a:pt x="42" y="7"/>
                    <a:pt x="43" y="6"/>
                    <a:pt x="45" y="5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8" y="7"/>
                    <a:pt x="38" y="7"/>
                  </a:cubicBezTo>
                  <a:cubicBezTo>
                    <a:pt x="38" y="7"/>
                    <a:pt x="37" y="8"/>
                    <a:pt x="37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0" y="5"/>
                    <a:pt x="38" y="6"/>
                    <a:pt x="36" y="7"/>
                  </a:cubicBezTo>
                  <a:cubicBezTo>
                    <a:pt x="35" y="7"/>
                    <a:pt x="35" y="7"/>
                    <a:pt x="35" y="8"/>
                  </a:cubicBezTo>
                  <a:cubicBezTo>
                    <a:pt x="35" y="8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6" y="6"/>
                    <a:pt x="38" y="5"/>
                    <a:pt x="41" y="4"/>
                  </a:cubicBezTo>
                  <a:close/>
                  <a:moveTo>
                    <a:pt x="4" y="47"/>
                  </a:moveTo>
                  <a:cubicBezTo>
                    <a:pt x="3" y="47"/>
                    <a:pt x="2" y="47"/>
                    <a:pt x="1" y="47"/>
                  </a:cubicBezTo>
                  <a:cubicBezTo>
                    <a:pt x="3" y="45"/>
                    <a:pt x="6" y="42"/>
                    <a:pt x="8" y="39"/>
                  </a:cubicBezTo>
                  <a:cubicBezTo>
                    <a:pt x="7" y="42"/>
                    <a:pt x="6" y="45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4" y="47"/>
                    <a:pt x="4" y="47"/>
                  </a:cubicBezTo>
                  <a:close/>
                  <a:moveTo>
                    <a:pt x="7" y="47"/>
                  </a:moveTo>
                  <a:cubicBezTo>
                    <a:pt x="6" y="47"/>
                    <a:pt x="6" y="47"/>
                    <a:pt x="6" y="47"/>
                  </a:cubicBezTo>
                  <a:cubicBezTo>
                    <a:pt x="7" y="44"/>
                    <a:pt x="8" y="41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10" y="36"/>
                    <a:pt x="11" y="34"/>
                  </a:cubicBezTo>
                  <a:cubicBezTo>
                    <a:pt x="10" y="39"/>
                    <a:pt x="8" y="43"/>
                    <a:pt x="7" y="47"/>
                  </a:cubicBezTo>
                  <a:cubicBezTo>
                    <a:pt x="6" y="47"/>
                    <a:pt x="7" y="47"/>
                    <a:pt x="7" y="47"/>
                  </a:cubicBezTo>
                  <a:close/>
                  <a:moveTo>
                    <a:pt x="9" y="47"/>
                  </a:moveTo>
                  <a:cubicBezTo>
                    <a:pt x="8" y="47"/>
                    <a:pt x="8" y="47"/>
                    <a:pt x="7" y="47"/>
                  </a:cubicBezTo>
                  <a:cubicBezTo>
                    <a:pt x="9" y="43"/>
                    <a:pt x="11" y="38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2"/>
                    <a:pt x="13" y="32"/>
                    <a:pt x="14" y="31"/>
                  </a:cubicBezTo>
                  <a:cubicBezTo>
                    <a:pt x="12" y="36"/>
                    <a:pt x="10" y="42"/>
                    <a:pt x="9" y="47"/>
                  </a:cubicBezTo>
                  <a:close/>
                  <a:moveTo>
                    <a:pt x="10" y="47"/>
                  </a:moveTo>
                  <a:cubicBezTo>
                    <a:pt x="10" y="47"/>
                    <a:pt x="10" y="47"/>
                    <a:pt x="9" y="47"/>
                  </a:cubicBezTo>
                  <a:cubicBezTo>
                    <a:pt x="11" y="42"/>
                    <a:pt x="13" y="36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29"/>
                    <a:pt x="16" y="28"/>
                    <a:pt x="17" y="27"/>
                  </a:cubicBezTo>
                  <a:cubicBezTo>
                    <a:pt x="15" y="34"/>
                    <a:pt x="13" y="41"/>
                    <a:pt x="11" y="47"/>
                  </a:cubicBezTo>
                  <a:cubicBezTo>
                    <a:pt x="11" y="47"/>
                    <a:pt x="10" y="47"/>
                    <a:pt x="10" y="47"/>
                  </a:cubicBezTo>
                  <a:close/>
                  <a:moveTo>
                    <a:pt x="12" y="47"/>
                  </a:moveTo>
                  <a:cubicBezTo>
                    <a:pt x="14" y="41"/>
                    <a:pt x="16" y="34"/>
                    <a:pt x="18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8" y="26"/>
                    <a:pt x="19" y="25"/>
                    <a:pt x="20" y="24"/>
                  </a:cubicBezTo>
                  <a:cubicBezTo>
                    <a:pt x="18" y="31"/>
                    <a:pt x="16" y="39"/>
                    <a:pt x="14" y="47"/>
                  </a:cubicBezTo>
                  <a:cubicBezTo>
                    <a:pt x="13" y="47"/>
                    <a:pt x="12" y="47"/>
                    <a:pt x="12" y="47"/>
                  </a:cubicBezTo>
                  <a:close/>
                  <a:moveTo>
                    <a:pt x="14" y="47"/>
                  </a:moveTo>
                  <a:cubicBezTo>
                    <a:pt x="16" y="39"/>
                    <a:pt x="19" y="31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2" y="21"/>
                    <a:pt x="23" y="20"/>
                  </a:cubicBezTo>
                  <a:cubicBezTo>
                    <a:pt x="20" y="29"/>
                    <a:pt x="18" y="38"/>
                    <a:pt x="15" y="47"/>
                  </a:cubicBezTo>
                  <a:cubicBezTo>
                    <a:pt x="15" y="47"/>
                    <a:pt x="15" y="47"/>
                    <a:pt x="14" y="47"/>
                  </a:cubicBezTo>
                  <a:close/>
                  <a:moveTo>
                    <a:pt x="16" y="47"/>
                  </a:moveTo>
                  <a:cubicBezTo>
                    <a:pt x="19" y="38"/>
                    <a:pt x="21" y="28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5" y="17"/>
                    <a:pt x="26" y="16"/>
                  </a:cubicBezTo>
                  <a:cubicBezTo>
                    <a:pt x="23" y="27"/>
                    <a:pt x="20" y="37"/>
                    <a:pt x="17" y="47"/>
                  </a:cubicBezTo>
                  <a:cubicBezTo>
                    <a:pt x="17" y="47"/>
                    <a:pt x="16" y="47"/>
                    <a:pt x="16" y="47"/>
                  </a:cubicBezTo>
                  <a:close/>
                  <a:moveTo>
                    <a:pt x="18" y="47"/>
                  </a:moveTo>
                  <a:cubicBezTo>
                    <a:pt x="21" y="36"/>
                    <a:pt x="24" y="26"/>
                    <a:pt x="27" y="15"/>
                  </a:cubicBezTo>
                  <a:cubicBezTo>
                    <a:pt x="27" y="14"/>
                    <a:pt x="28" y="13"/>
                    <a:pt x="29" y="12"/>
                  </a:cubicBezTo>
                  <a:cubicBezTo>
                    <a:pt x="26" y="24"/>
                    <a:pt x="23" y="35"/>
                    <a:pt x="20" y="47"/>
                  </a:cubicBezTo>
                  <a:cubicBezTo>
                    <a:pt x="19" y="47"/>
                    <a:pt x="18" y="47"/>
                    <a:pt x="18" y="47"/>
                  </a:cubicBezTo>
                  <a:close/>
                  <a:moveTo>
                    <a:pt x="21" y="47"/>
                  </a:moveTo>
                  <a:cubicBezTo>
                    <a:pt x="24" y="35"/>
                    <a:pt x="27" y="24"/>
                    <a:pt x="30" y="12"/>
                  </a:cubicBezTo>
                  <a:cubicBezTo>
                    <a:pt x="30" y="12"/>
                    <a:pt x="29" y="12"/>
                    <a:pt x="29" y="12"/>
                  </a:cubicBezTo>
                  <a:cubicBezTo>
                    <a:pt x="30" y="11"/>
                    <a:pt x="30" y="11"/>
                    <a:pt x="31" y="10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29" y="22"/>
                    <a:pt x="26" y="35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1" y="47"/>
                    <a:pt x="21" y="47"/>
                  </a:cubicBezTo>
                  <a:close/>
                  <a:moveTo>
                    <a:pt x="24" y="47"/>
                  </a:moveTo>
                  <a:cubicBezTo>
                    <a:pt x="24" y="47"/>
                    <a:pt x="23" y="47"/>
                    <a:pt x="23" y="47"/>
                  </a:cubicBezTo>
                  <a:cubicBezTo>
                    <a:pt x="27" y="35"/>
                    <a:pt x="29" y="23"/>
                    <a:pt x="31" y="11"/>
                  </a:cubicBezTo>
                  <a:cubicBezTo>
                    <a:pt x="31" y="12"/>
                    <a:pt x="32" y="13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25"/>
                    <a:pt x="28" y="36"/>
                    <a:pt x="24" y="47"/>
                  </a:cubicBezTo>
                  <a:close/>
                  <a:moveTo>
                    <a:pt x="25" y="47"/>
                  </a:moveTo>
                  <a:cubicBezTo>
                    <a:pt x="28" y="36"/>
                    <a:pt x="30" y="26"/>
                    <a:pt x="32" y="15"/>
                  </a:cubicBezTo>
                  <a:cubicBezTo>
                    <a:pt x="33" y="16"/>
                    <a:pt x="33" y="16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1" y="27"/>
                    <a:pt x="29" y="37"/>
                    <a:pt x="27" y="47"/>
                  </a:cubicBezTo>
                  <a:cubicBezTo>
                    <a:pt x="26" y="47"/>
                    <a:pt x="26" y="47"/>
                    <a:pt x="25" y="47"/>
                  </a:cubicBezTo>
                  <a:close/>
                  <a:moveTo>
                    <a:pt x="29" y="47"/>
                  </a:moveTo>
                  <a:cubicBezTo>
                    <a:pt x="28" y="47"/>
                    <a:pt x="28" y="47"/>
                    <a:pt x="27" y="47"/>
                  </a:cubicBezTo>
                  <a:cubicBezTo>
                    <a:pt x="30" y="37"/>
                    <a:pt x="32" y="28"/>
                    <a:pt x="34" y="18"/>
                  </a:cubicBezTo>
                  <a:cubicBezTo>
                    <a:pt x="34" y="18"/>
                    <a:pt x="35" y="19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9"/>
                    <a:pt x="31" y="3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32" y="47"/>
                  </a:moveTo>
                  <a:cubicBezTo>
                    <a:pt x="31" y="47"/>
                    <a:pt x="30" y="47"/>
                    <a:pt x="30" y="47"/>
                  </a:cubicBezTo>
                  <a:cubicBezTo>
                    <a:pt x="32" y="38"/>
                    <a:pt x="34" y="29"/>
                    <a:pt x="36" y="20"/>
                  </a:cubicBezTo>
                  <a:cubicBezTo>
                    <a:pt x="36" y="21"/>
                    <a:pt x="37" y="21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5" y="30"/>
                    <a:pt x="34" y="38"/>
                    <a:pt x="32" y="47"/>
                  </a:cubicBezTo>
                  <a:close/>
                  <a:moveTo>
                    <a:pt x="32" y="47"/>
                  </a:moveTo>
                  <a:cubicBezTo>
                    <a:pt x="34" y="39"/>
                    <a:pt x="36" y="30"/>
                    <a:pt x="38" y="22"/>
                  </a:cubicBezTo>
                  <a:cubicBezTo>
                    <a:pt x="38" y="22"/>
                    <a:pt x="38" y="22"/>
                    <a:pt x="38" y="23"/>
                  </a:cubicBezTo>
                  <a:cubicBezTo>
                    <a:pt x="39" y="23"/>
                    <a:pt x="39" y="23"/>
                    <a:pt x="39" y="24"/>
                  </a:cubicBezTo>
                  <a:cubicBezTo>
                    <a:pt x="38" y="31"/>
                    <a:pt x="36" y="39"/>
                    <a:pt x="34" y="47"/>
                  </a:cubicBezTo>
                  <a:cubicBezTo>
                    <a:pt x="33" y="47"/>
                    <a:pt x="33" y="47"/>
                    <a:pt x="32" y="47"/>
                  </a:cubicBezTo>
                  <a:close/>
                  <a:moveTo>
                    <a:pt x="35" y="47"/>
                  </a:moveTo>
                  <a:cubicBezTo>
                    <a:pt x="36" y="39"/>
                    <a:pt x="38" y="32"/>
                    <a:pt x="40" y="24"/>
                  </a:cubicBezTo>
                  <a:cubicBezTo>
                    <a:pt x="40" y="25"/>
                    <a:pt x="41" y="25"/>
                    <a:pt x="41" y="25"/>
                  </a:cubicBezTo>
                  <a:cubicBezTo>
                    <a:pt x="40" y="33"/>
                    <a:pt x="38" y="40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lose/>
                  <a:moveTo>
                    <a:pt x="37" y="47"/>
                  </a:moveTo>
                  <a:cubicBezTo>
                    <a:pt x="39" y="40"/>
                    <a:pt x="41" y="33"/>
                    <a:pt x="42" y="26"/>
                  </a:cubicBezTo>
                  <a:cubicBezTo>
                    <a:pt x="42" y="26"/>
                    <a:pt x="42" y="26"/>
                    <a:pt x="42" y="27"/>
                  </a:cubicBezTo>
                  <a:cubicBezTo>
                    <a:pt x="41" y="33"/>
                    <a:pt x="39" y="40"/>
                    <a:pt x="38" y="47"/>
                  </a:cubicBezTo>
                  <a:cubicBezTo>
                    <a:pt x="38" y="47"/>
                    <a:pt x="37" y="47"/>
                    <a:pt x="37" y="47"/>
                  </a:cubicBezTo>
                  <a:close/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40" y="40"/>
                    <a:pt x="42" y="34"/>
                    <a:pt x="43" y="27"/>
                  </a:cubicBezTo>
                  <a:cubicBezTo>
                    <a:pt x="43" y="27"/>
                    <a:pt x="44" y="28"/>
                    <a:pt x="44" y="28"/>
                  </a:cubicBezTo>
                  <a:cubicBezTo>
                    <a:pt x="43" y="34"/>
                    <a:pt x="41" y="40"/>
                    <a:pt x="40" y="47"/>
                  </a:cubicBezTo>
                  <a:close/>
                  <a:moveTo>
                    <a:pt x="42" y="46"/>
                  </a:moveTo>
                  <a:cubicBezTo>
                    <a:pt x="42" y="47"/>
                    <a:pt x="41" y="47"/>
                    <a:pt x="40" y="47"/>
                  </a:cubicBezTo>
                  <a:cubicBezTo>
                    <a:pt x="42" y="41"/>
                    <a:pt x="43" y="34"/>
                    <a:pt x="45" y="28"/>
                  </a:cubicBezTo>
                  <a:cubicBezTo>
                    <a:pt x="45" y="29"/>
                    <a:pt x="46" y="29"/>
                    <a:pt x="46" y="29"/>
                  </a:cubicBezTo>
                  <a:cubicBezTo>
                    <a:pt x="45" y="35"/>
                    <a:pt x="44" y="41"/>
                    <a:pt x="42" y="46"/>
                  </a:cubicBezTo>
                  <a:close/>
                  <a:moveTo>
                    <a:pt x="43" y="46"/>
                  </a:moveTo>
                  <a:cubicBezTo>
                    <a:pt x="44" y="41"/>
                    <a:pt x="46" y="35"/>
                    <a:pt x="47" y="30"/>
                  </a:cubicBezTo>
                  <a:cubicBezTo>
                    <a:pt x="47" y="30"/>
                    <a:pt x="48" y="30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7" y="36"/>
                    <a:pt x="46" y="41"/>
                    <a:pt x="44" y="46"/>
                  </a:cubicBezTo>
                  <a:cubicBezTo>
                    <a:pt x="44" y="46"/>
                    <a:pt x="44" y="46"/>
                    <a:pt x="43" y="46"/>
                  </a:cubicBezTo>
                  <a:close/>
                  <a:moveTo>
                    <a:pt x="46" y="46"/>
                  </a:moveTo>
                  <a:cubicBezTo>
                    <a:pt x="46" y="46"/>
                    <a:pt x="45" y="46"/>
                    <a:pt x="45" y="46"/>
                  </a:cubicBezTo>
                  <a:cubicBezTo>
                    <a:pt x="46" y="41"/>
                    <a:pt x="48" y="36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7"/>
                    <a:pt x="47" y="42"/>
                    <a:pt x="46" y="46"/>
                  </a:cubicBezTo>
                  <a:close/>
                  <a:moveTo>
                    <a:pt x="49" y="46"/>
                  </a:moveTo>
                  <a:cubicBezTo>
                    <a:pt x="48" y="46"/>
                    <a:pt x="47" y="46"/>
                    <a:pt x="47" y="46"/>
                  </a:cubicBezTo>
                  <a:cubicBezTo>
                    <a:pt x="48" y="42"/>
                    <a:pt x="49" y="37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1" y="38"/>
                    <a:pt x="50" y="42"/>
                    <a:pt x="49" y="46"/>
                  </a:cubicBezTo>
                  <a:close/>
                  <a:moveTo>
                    <a:pt x="49" y="46"/>
                  </a:moveTo>
                  <a:cubicBezTo>
                    <a:pt x="50" y="42"/>
                    <a:pt x="51" y="38"/>
                    <a:pt x="53" y="33"/>
                  </a:cubicBezTo>
                  <a:cubicBezTo>
                    <a:pt x="53" y="33"/>
                    <a:pt x="53" y="34"/>
                    <a:pt x="53" y="34"/>
                  </a:cubicBezTo>
                  <a:cubicBezTo>
                    <a:pt x="53" y="34"/>
                    <a:pt x="53" y="34"/>
                    <a:pt x="54" y="34"/>
                  </a:cubicBezTo>
                  <a:cubicBezTo>
                    <a:pt x="52" y="38"/>
                    <a:pt x="51" y="42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49" y="46"/>
                  </a:cubicBezTo>
                  <a:close/>
                  <a:moveTo>
                    <a:pt x="52" y="46"/>
                  </a:moveTo>
                  <a:cubicBezTo>
                    <a:pt x="52" y="46"/>
                    <a:pt x="51" y="46"/>
                    <a:pt x="51" y="46"/>
                  </a:cubicBezTo>
                  <a:cubicBezTo>
                    <a:pt x="52" y="42"/>
                    <a:pt x="53" y="38"/>
                    <a:pt x="54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4" y="39"/>
                    <a:pt x="53" y="43"/>
                    <a:pt x="52" y="46"/>
                  </a:cubicBezTo>
                  <a:close/>
                  <a:moveTo>
                    <a:pt x="53" y="46"/>
                  </a:moveTo>
                  <a:cubicBezTo>
                    <a:pt x="54" y="43"/>
                    <a:pt x="55" y="39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5"/>
                    <a:pt x="57" y="36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6" y="39"/>
                    <a:pt x="55" y="43"/>
                    <a:pt x="54" y="46"/>
                  </a:cubicBezTo>
                  <a:cubicBezTo>
                    <a:pt x="53" y="46"/>
                    <a:pt x="53" y="46"/>
                    <a:pt x="53" y="46"/>
                  </a:cubicBezTo>
                  <a:close/>
                  <a:moveTo>
                    <a:pt x="54" y="46"/>
                  </a:moveTo>
                  <a:cubicBezTo>
                    <a:pt x="56" y="43"/>
                    <a:pt x="57" y="39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9" y="36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40"/>
                    <a:pt x="57" y="43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6"/>
                    <a:pt x="55" y="46"/>
                    <a:pt x="54" y="46"/>
                  </a:cubicBezTo>
                  <a:close/>
                  <a:moveTo>
                    <a:pt x="58" y="46"/>
                  </a:moveTo>
                  <a:cubicBezTo>
                    <a:pt x="57" y="46"/>
                    <a:pt x="57" y="46"/>
                    <a:pt x="56" y="46"/>
                  </a:cubicBezTo>
                  <a:cubicBezTo>
                    <a:pt x="56" y="46"/>
                    <a:pt x="57" y="46"/>
                    <a:pt x="57" y="46"/>
                  </a:cubicBezTo>
                  <a:cubicBezTo>
                    <a:pt x="58" y="43"/>
                    <a:pt x="59" y="40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40"/>
                    <a:pt x="59" y="43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lose/>
                  <a:moveTo>
                    <a:pt x="60" y="46"/>
                  </a:moveTo>
                  <a:cubicBezTo>
                    <a:pt x="59" y="46"/>
                    <a:pt x="59" y="46"/>
                    <a:pt x="58" y="46"/>
                  </a:cubicBezTo>
                  <a:cubicBezTo>
                    <a:pt x="59" y="43"/>
                    <a:pt x="60" y="40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2" y="41"/>
                    <a:pt x="61" y="43"/>
                    <a:pt x="60" y="46"/>
                  </a:cubicBezTo>
                  <a:cubicBezTo>
                    <a:pt x="60" y="46"/>
                    <a:pt x="60" y="46"/>
                    <a:pt x="60" y="46"/>
                  </a:cubicBezTo>
                  <a:close/>
                  <a:moveTo>
                    <a:pt x="61" y="46"/>
                  </a:moveTo>
                  <a:cubicBezTo>
                    <a:pt x="61" y="46"/>
                    <a:pt x="61" y="46"/>
                    <a:pt x="60" y="46"/>
                  </a:cubicBezTo>
                  <a:cubicBezTo>
                    <a:pt x="61" y="43"/>
                    <a:pt x="62" y="41"/>
                    <a:pt x="63" y="38"/>
                  </a:cubicBezTo>
                  <a:cubicBezTo>
                    <a:pt x="64" y="38"/>
                    <a:pt x="64" y="38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3" y="41"/>
                    <a:pt x="62" y="44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lose/>
                  <a:moveTo>
                    <a:pt x="62" y="46"/>
                  </a:moveTo>
                  <a:cubicBezTo>
                    <a:pt x="63" y="44"/>
                    <a:pt x="64" y="41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6" y="39"/>
                  </a:cubicBezTo>
                  <a:cubicBezTo>
                    <a:pt x="65" y="41"/>
                    <a:pt x="64" y="44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6"/>
                    <a:pt x="62" y="46"/>
                  </a:cubicBezTo>
                  <a:close/>
                  <a:moveTo>
                    <a:pt x="68" y="46"/>
                  </a:moveTo>
                  <a:cubicBezTo>
                    <a:pt x="68" y="46"/>
                    <a:pt x="68" y="46"/>
                    <a:pt x="67" y="46"/>
                  </a:cubicBezTo>
                  <a:cubicBezTo>
                    <a:pt x="68" y="44"/>
                    <a:pt x="69" y="42"/>
                    <a:pt x="69" y="41"/>
                  </a:cubicBezTo>
                  <a:cubicBezTo>
                    <a:pt x="70" y="40"/>
                    <a:pt x="69" y="40"/>
                    <a:pt x="69" y="40"/>
                  </a:cubicBezTo>
                  <a:cubicBezTo>
                    <a:pt x="68" y="42"/>
                    <a:pt x="67" y="44"/>
                    <a:pt x="67" y="46"/>
                  </a:cubicBezTo>
                  <a:cubicBezTo>
                    <a:pt x="67" y="46"/>
                    <a:pt x="66" y="46"/>
                    <a:pt x="66" y="46"/>
                  </a:cubicBezTo>
                  <a:cubicBezTo>
                    <a:pt x="67" y="44"/>
                    <a:pt x="67" y="42"/>
                    <a:pt x="68" y="40"/>
                  </a:cubicBezTo>
                  <a:cubicBezTo>
                    <a:pt x="68" y="40"/>
                    <a:pt x="67" y="39"/>
                    <a:pt x="67" y="40"/>
                  </a:cubicBezTo>
                  <a:cubicBezTo>
                    <a:pt x="67" y="42"/>
                    <a:pt x="66" y="44"/>
                    <a:pt x="65" y="46"/>
                  </a:cubicBezTo>
                  <a:cubicBezTo>
                    <a:pt x="65" y="46"/>
                    <a:pt x="65" y="46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5" y="44"/>
                    <a:pt x="66" y="42"/>
                    <a:pt x="66" y="39"/>
                  </a:cubicBezTo>
                  <a:cubicBezTo>
                    <a:pt x="68" y="40"/>
                    <a:pt x="69" y="40"/>
                    <a:pt x="70" y="40"/>
                  </a:cubicBezTo>
                  <a:cubicBezTo>
                    <a:pt x="69" y="42"/>
                    <a:pt x="69" y="44"/>
                    <a:pt x="68" y="46"/>
                  </a:cubicBezTo>
                  <a:close/>
                  <a:moveTo>
                    <a:pt x="71" y="46"/>
                  </a:moveTo>
                  <a:cubicBezTo>
                    <a:pt x="71" y="44"/>
                    <a:pt x="72" y="43"/>
                    <a:pt x="72" y="42"/>
                  </a:cubicBezTo>
                  <a:cubicBezTo>
                    <a:pt x="73" y="41"/>
                    <a:pt x="72" y="41"/>
                    <a:pt x="72" y="41"/>
                  </a:cubicBezTo>
                  <a:cubicBezTo>
                    <a:pt x="71" y="43"/>
                    <a:pt x="70" y="44"/>
                    <a:pt x="70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69" y="44"/>
                    <a:pt x="70" y="42"/>
                    <a:pt x="71" y="41"/>
                  </a:cubicBezTo>
                  <a:cubicBezTo>
                    <a:pt x="72" y="41"/>
                    <a:pt x="73" y="41"/>
                    <a:pt x="74" y="41"/>
                  </a:cubicBezTo>
                  <a:cubicBezTo>
                    <a:pt x="73" y="43"/>
                    <a:pt x="72" y="44"/>
                    <a:pt x="72" y="45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3" y="44"/>
                    <a:pt x="74" y="43"/>
                    <a:pt x="74" y="42"/>
                  </a:cubicBezTo>
                  <a:cubicBezTo>
                    <a:pt x="74" y="42"/>
                    <a:pt x="74" y="41"/>
                    <a:pt x="74" y="41"/>
                  </a:cubicBezTo>
                  <a:cubicBezTo>
                    <a:pt x="75" y="41"/>
                    <a:pt x="75" y="42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3"/>
                    <a:pt x="74" y="44"/>
                    <a:pt x="74" y="45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3" y="46"/>
                    <a:pt x="72" y="46"/>
                    <a:pt x="71" y="46"/>
                  </a:cubicBezTo>
                  <a:close/>
                  <a:moveTo>
                    <a:pt x="74" y="46"/>
                  </a:move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3"/>
                    <a:pt x="76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3"/>
                    <a:pt x="76" y="44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4" y="46"/>
                  </a:cubicBezTo>
                  <a:close/>
                  <a:moveTo>
                    <a:pt x="77" y="46"/>
                  </a:moveTo>
                  <a:cubicBezTo>
                    <a:pt x="77" y="46"/>
                    <a:pt x="77" y="46"/>
                    <a:pt x="76" y="46"/>
                  </a:cubicBezTo>
                  <a:cubicBezTo>
                    <a:pt x="77" y="45"/>
                    <a:pt x="77" y="43"/>
                    <a:pt x="7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2"/>
                    <a:pt x="79" y="42"/>
                  </a:cubicBezTo>
                  <a:cubicBezTo>
                    <a:pt x="78" y="43"/>
                    <a:pt x="78" y="44"/>
                    <a:pt x="77" y="45"/>
                  </a:cubicBezTo>
                  <a:cubicBezTo>
                    <a:pt x="77" y="46"/>
                    <a:pt x="77" y="46"/>
                    <a:pt x="77" y="46"/>
                  </a:cubicBezTo>
                  <a:close/>
                  <a:moveTo>
                    <a:pt x="80" y="46"/>
                  </a:moveTo>
                  <a:cubicBezTo>
                    <a:pt x="80" y="45"/>
                    <a:pt x="81" y="44"/>
                    <a:pt x="81" y="43"/>
                  </a:cubicBezTo>
                  <a:cubicBezTo>
                    <a:pt x="81" y="43"/>
                    <a:pt x="81" y="43"/>
                    <a:pt x="80" y="43"/>
                  </a:cubicBezTo>
                  <a:cubicBezTo>
                    <a:pt x="80" y="44"/>
                    <a:pt x="80" y="45"/>
                    <a:pt x="79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46"/>
                    <a:pt x="78" y="46"/>
                    <a:pt x="78" y="46"/>
                  </a:cubicBezTo>
                  <a:cubicBezTo>
                    <a:pt x="78" y="45"/>
                    <a:pt x="79" y="44"/>
                    <a:pt x="79" y="43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80" y="43"/>
                    <a:pt x="81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4"/>
                    <a:pt x="82" y="44"/>
                    <a:pt x="81" y="45"/>
                  </a:cubicBezTo>
                  <a:cubicBezTo>
                    <a:pt x="81" y="45"/>
                    <a:pt x="81" y="46"/>
                    <a:pt x="82" y="46"/>
                  </a:cubicBezTo>
                  <a:cubicBezTo>
                    <a:pt x="81" y="46"/>
                    <a:pt x="80" y="46"/>
                    <a:pt x="80" y="46"/>
                  </a:cubicBezTo>
                  <a:close/>
                  <a:moveTo>
                    <a:pt x="83" y="46"/>
                  </a:moveTo>
                  <a:cubicBezTo>
                    <a:pt x="83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5"/>
                    <a:pt x="83" y="44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4"/>
                    <a:pt x="84" y="45"/>
                    <a:pt x="83" y="45"/>
                  </a:cubicBezTo>
                  <a:cubicBezTo>
                    <a:pt x="83" y="45"/>
                    <a:pt x="83" y="46"/>
                    <a:pt x="83" y="46"/>
                  </a:cubicBezTo>
                  <a:close/>
                  <a:moveTo>
                    <a:pt x="87" y="46"/>
                  </a:moveTo>
                  <a:cubicBezTo>
                    <a:pt x="86" y="46"/>
                    <a:pt x="86" y="46"/>
                    <a:pt x="86" y="46"/>
                  </a:cubicBezTo>
                  <a:cubicBezTo>
                    <a:pt x="86" y="45"/>
                    <a:pt x="86" y="44"/>
                    <a:pt x="86" y="44"/>
                  </a:cubicBezTo>
                  <a:cubicBezTo>
                    <a:pt x="87" y="44"/>
                    <a:pt x="86" y="43"/>
                    <a:pt x="86" y="44"/>
                  </a:cubicBezTo>
                  <a:cubicBezTo>
                    <a:pt x="85" y="44"/>
                    <a:pt x="85" y="45"/>
                    <a:pt x="85" y="45"/>
                  </a:cubicBezTo>
                  <a:cubicBezTo>
                    <a:pt x="85" y="45"/>
                    <a:pt x="85" y="46"/>
                    <a:pt x="85" y="46"/>
                  </a:cubicBezTo>
                  <a:cubicBezTo>
                    <a:pt x="85" y="46"/>
                    <a:pt x="84" y="46"/>
                    <a:pt x="84" y="46"/>
                  </a:cubicBezTo>
                  <a:cubicBezTo>
                    <a:pt x="84" y="45"/>
                    <a:pt x="85" y="44"/>
                    <a:pt x="85" y="44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6" y="43"/>
                    <a:pt x="87" y="44"/>
                    <a:pt x="88" y="44"/>
                  </a:cubicBezTo>
                  <a:cubicBezTo>
                    <a:pt x="87" y="44"/>
                    <a:pt x="87" y="45"/>
                    <a:pt x="87" y="45"/>
                  </a:cubicBezTo>
                  <a:cubicBezTo>
                    <a:pt x="87" y="45"/>
                    <a:pt x="87" y="45"/>
                    <a:pt x="87" y="46"/>
                  </a:cubicBezTo>
                  <a:close/>
                  <a:moveTo>
                    <a:pt x="87" y="46"/>
                  </a:moveTo>
                  <a:cubicBezTo>
                    <a:pt x="88" y="45"/>
                    <a:pt x="88" y="44"/>
                    <a:pt x="88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9" y="44"/>
                    <a:pt x="89" y="44"/>
                    <a:pt x="90" y="44"/>
                  </a:cubicBezTo>
                  <a:cubicBezTo>
                    <a:pt x="90" y="44"/>
                    <a:pt x="89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8" y="46"/>
                    <a:pt x="87" y="46"/>
                  </a:cubicBezTo>
                  <a:close/>
                  <a:moveTo>
                    <a:pt x="91" y="45"/>
                  </a:moveTo>
                  <a:cubicBezTo>
                    <a:pt x="91" y="45"/>
                    <a:pt x="90" y="45"/>
                    <a:pt x="90" y="45"/>
                  </a:cubicBezTo>
                  <a:cubicBezTo>
                    <a:pt x="90" y="45"/>
                    <a:pt x="90" y="44"/>
                    <a:pt x="91" y="44"/>
                  </a:cubicBezTo>
                  <a:cubicBezTo>
                    <a:pt x="91" y="44"/>
                    <a:pt x="91" y="44"/>
                    <a:pt x="92" y="44"/>
                  </a:cubicBezTo>
                  <a:cubicBezTo>
                    <a:pt x="92" y="44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lose/>
                  <a:moveTo>
                    <a:pt x="94" y="45"/>
                  </a:moveTo>
                  <a:cubicBezTo>
                    <a:pt x="94" y="45"/>
                    <a:pt x="94" y="45"/>
                    <a:pt x="94" y="45"/>
                  </a:cubicBezTo>
                  <a:cubicBezTo>
                    <a:pt x="93" y="45"/>
                    <a:pt x="93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5"/>
                    <a:pt x="92" y="44"/>
                    <a:pt x="92" y="44"/>
                  </a:cubicBezTo>
                  <a:cubicBezTo>
                    <a:pt x="93" y="44"/>
                    <a:pt x="94" y="44"/>
                    <a:pt x="95" y="44"/>
                  </a:cubicBezTo>
                  <a:cubicBezTo>
                    <a:pt x="94" y="45"/>
                    <a:pt x="94" y="45"/>
                    <a:pt x="94" y="45"/>
                  </a:cubicBezTo>
                  <a:close/>
                  <a:moveTo>
                    <a:pt x="95" y="45"/>
                  </a:moveTo>
                  <a:cubicBezTo>
                    <a:pt x="95" y="45"/>
                    <a:pt x="95" y="45"/>
                    <a:pt x="95" y="44"/>
                  </a:cubicBezTo>
                  <a:cubicBezTo>
                    <a:pt x="101" y="45"/>
                    <a:pt x="107" y="45"/>
                    <a:pt x="113" y="45"/>
                  </a:cubicBezTo>
                  <a:cubicBezTo>
                    <a:pt x="107" y="45"/>
                    <a:pt x="101" y="45"/>
                    <a:pt x="95" y="45"/>
                  </a:cubicBezTo>
                  <a:close/>
                  <a:moveTo>
                    <a:pt x="210" y="43"/>
                  </a:moveTo>
                  <a:cubicBezTo>
                    <a:pt x="191" y="43"/>
                    <a:pt x="173" y="44"/>
                    <a:pt x="154" y="44"/>
                  </a:cubicBezTo>
                  <a:cubicBezTo>
                    <a:pt x="141" y="44"/>
                    <a:pt x="128" y="45"/>
                    <a:pt x="115" y="45"/>
                  </a:cubicBezTo>
                  <a:cubicBezTo>
                    <a:pt x="116" y="45"/>
                    <a:pt x="116" y="44"/>
                    <a:pt x="115" y="44"/>
                  </a:cubicBezTo>
                  <a:cubicBezTo>
                    <a:pt x="109" y="44"/>
                    <a:pt x="102" y="44"/>
                    <a:pt x="95" y="44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78" y="42"/>
                    <a:pt x="61" y="3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8"/>
                    <a:pt x="45" y="27"/>
                    <a:pt x="44" y="27"/>
                  </a:cubicBezTo>
                  <a:cubicBezTo>
                    <a:pt x="43" y="26"/>
                    <a:pt x="42" y="26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1" y="24"/>
                    <a:pt x="41" y="25"/>
                  </a:cubicBezTo>
                  <a:cubicBezTo>
                    <a:pt x="41" y="24"/>
                    <a:pt x="40" y="24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2"/>
                    <a:pt x="37" y="21"/>
                    <a:pt x="36" y="20"/>
                  </a:cubicBezTo>
                  <a:cubicBezTo>
                    <a:pt x="34" y="17"/>
                    <a:pt x="31" y="13"/>
                    <a:pt x="32" y="8"/>
                  </a:cubicBezTo>
                  <a:cubicBezTo>
                    <a:pt x="34" y="8"/>
                    <a:pt x="35" y="8"/>
                    <a:pt x="36" y="8"/>
                  </a:cubicBezTo>
                  <a:cubicBezTo>
                    <a:pt x="41" y="8"/>
                    <a:pt x="47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71" y="8"/>
                    <a:pt x="90" y="7"/>
                    <a:pt x="108" y="7"/>
                  </a:cubicBezTo>
                  <a:cubicBezTo>
                    <a:pt x="117" y="7"/>
                    <a:pt x="126" y="6"/>
                    <a:pt x="135" y="6"/>
                  </a:cubicBezTo>
                  <a:cubicBezTo>
                    <a:pt x="135" y="6"/>
                    <a:pt x="135" y="7"/>
                    <a:pt x="135" y="6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43" y="6"/>
                    <a:pt x="150" y="6"/>
                    <a:pt x="157" y="6"/>
                  </a:cubicBezTo>
                  <a:cubicBezTo>
                    <a:pt x="157" y="6"/>
                    <a:pt x="158" y="6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9" y="6"/>
                    <a:pt x="160" y="6"/>
                    <a:pt x="162" y="6"/>
                  </a:cubicBezTo>
                  <a:cubicBezTo>
                    <a:pt x="162" y="6"/>
                    <a:pt x="162" y="6"/>
                    <a:pt x="162" y="6"/>
                  </a:cubicBezTo>
                  <a:cubicBezTo>
                    <a:pt x="162" y="6"/>
                    <a:pt x="162" y="6"/>
                    <a:pt x="162" y="6"/>
                  </a:cubicBezTo>
                  <a:cubicBezTo>
                    <a:pt x="163" y="6"/>
                    <a:pt x="164" y="5"/>
                    <a:pt x="165" y="5"/>
                  </a:cubicBezTo>
                  <a:cubicBezTo>
                    <a:pt x="165" y="6"/>
                    <a:pt x="165" y="6"/>
                    <a:pt x="166" y="5"/>
                  </a:cubicBezTo>
                  <a:cubicBezTo>
                    <a:pt x="166" y="5"/>
                    <a:pt x="167" y="5"/>
                    <a:pt x="168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6"/>
                    <a:pt x="168" y="6"/>
                    <a:pt x="168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9" y="5"/>
                    <a:pt x="170" y="5"/>
                    <a:pt x="170" y="5"/>
                  </a:cubicBezTo>
                  <a:cubicBezTo>
                    <a:pt x="171" y="6"/>
                    <a:pt x="171" y="6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2" y="5"/>
                    <a:pt x="172" y="5"/>
                    <a:pt x="173" y="5"/>
                  </a:cubicBezTo>
                  <a:cubicBezTo>
                    <a:pt x="173" y="6"/>
                    <a:pt x="173" y="6"/>
                    <a:pt x="173" y="6"/>
                  </a:cubicBezTo>
                  <a:cubicBezTo>
                    <a:pt x="173" y="5"/>
                    <a:pt x="174" y="5"/>
                    <a:pt x="174" y="5"/>
                  </a:cubicBezTo>
                  <a:cubicBezTo>
                    <a:pt x="176" y="5"/>
                    <a:pt x="177" y="5"/>
                    <a:pt x="179" y="5"/>
                  </a:cubicBezTo>
                  <a:cubicBezTo>
                    <a:pt x="179" y="5"/>
                    <a:pt x="180" y="6"/>
                    <a:pt x="180" y="5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81" y="5"/>
                    <a:pt x="182" y="5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6"/>
                    <a:pt x="183" y="6"/>
                    <a:pt x="183" y="6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5" y="5"/>
                    <a:pt x="187" y="5"/>
                    <a:pt x="189" y="5"/>
                  </a:cubicBezTo>
                  <a:cubicBezTo>
                    <a:pt x="192" y="5"/>
                    <a:pt x="196" y="5"/>
                    <a:pt x="200" y="5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9" y="16"/>
                    <a:pt x="219" y="27"/>
                    <a:pt x="229" y="38"/>
                  </a:cubicBezTo>
                  <a:cubicBezTo>
                    <a:pt x="230" y="40"/>
                    <a:pt x="231" y="41"/>
                    <a:pt x="232" y="42"/>
                  </a:cubicBezTo>
                  <a:cubicBezTo>
                    <a:pt x="225" y="43"/>
                    <a:pt x="217" y="43"/>
                    <a:pt x="210" y="4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9250"/>
            <p:cNvSpPr>
              <a:spLocks/>
            </p:cNvSpPr>
            <p:nvPr/>
          </p:nvSpPr>
          <p:spPr bwMode="auto">
            <a:xfrm>
              <a:off x="6897444" y="4292142"/>
              <a:ext cx="16455" cy="16455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1 w 4"/>
                <a:gd name="T5" fmla="*/ 4 h 4"/>
                <a:gd name="T6" fmla="*/ 3 w 4"/>
                <a:gd name="T7" fmla="*/ 1 h 4"/>
                <a:gd name="T8" fmla="*/ 3 w 4"/>
                <a:gd name="T9" fmla="*/ 1 h 4"/>
                <a:gd name="T10" fmla="*/ 1 w 4"/>
                <a:gd name="T11" fmla="*/ 3 h 4"/>
                <a:gd name="T12" fmla="*/ 1 w 4"/>
                <a:gd name="T13" fmla="*/ 3 h 4"/>
                <a:gd name="T14" fmla="*/ 1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9251"/>
            <p:cNvSpPr>
              <a:spLocks/>
            </p:cNvSpPr>
            <p:nvPr/>
          </p:nvSpPr>
          <p:spPr bwMode="auto">
            <a:xfrm>
              <a:off x="6849909" y="4083723"/>
              <a:ext cx="9142" cy="12798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1 w 2"/>
                <a:gd name="T5" fmla="*/ 1 h 3"/>
                <a:gd name="T6" fmla="*/ 0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9252"/>
            <p:cNvSpPr>
              <a:spLocks/>
            </p:cNvSpPr>
            <p:nvPr/>
          </p:nvSpPr>
          <p:spPr bwMode="auto">
            <a:xfrm>
              <a:off x="6970573" y="4083723"/>
              <a:ext cx="5485" cy="914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9253"/>
            <p:cNvSpPr>
              <a:spLocks/>
            </p:cNvSpPr>
            <p:nvPr/>
          </p:nvSpPr>
          <p:spPr bwMode="auto">
            <a:xfrm>
              <a:off x="7018107" y="4080067"/>
              <a:ext cx="12798" cy="12798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1 h 3"/>
                <a:gd name="T4" fmla="*/ 2 w 3"/>
                <a:gd name="T5" fmla="*/ 0 h 3"/>
                <a:gd name="T6" fmla="*/ 0 w 3"/>
                <a:gd name="T7" fmla="*/ 3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9254"/>
            <p:cNvSpPr>
              <a:spLocks/>
            </p:cNvSpPr>
            <p:nvPr/>
          </p:nvSpPr>
          <p:spPr bwMode="auto">
            <a:xfrm>
              <a:off x="6758498" y="4244608"/>
              <a:ext cx="12798" cy="2559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5 h 6"/>
                <a:gd name="T4" fmla="*/ 1 w 3"/>
                <a:gd name="T5" fmla="*/ 5 h 6"/>
                <a:gd name="T6" fmla="*/ 3 w 3"/>
                <a:gd name="T7" fmla="*/ 0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9255"/>
            <p:cNvSpPr>
              <a:spLocks/>
            </p:cNvSpPr>
            <p:nvPr/>
          </p:nvSpPr>
          <p:spPr bwMode="auto">
            <a:xfrm>
              <a:off x="6935836" y="4356131"/>
              <a:ext cx="47534" cy="60332"/>
            </a:xfrm>
            <a:custGeom>
              <a:avLst/>
              <a:gdLst>
                <a:gd name="T0" fmla="*/ 10 w 11"/>
                <a:gd name="T1" fmla="*/ 1 h 14"/>
                <a:gd name="T2" fmla="*/ 10 w 11"/>
                <a:gd name="T3" fmla="*/ 0 h 14"/>
                <a:gd name="T4" fmla="*/ 4 w 11"/>
                <a:gd name="T5" fmla="*/ 1 h 14"/>
                <a:gd name="T6" fmla="*/ 1 w 11"/>
                <a:gd name="T7" fmla="*/ 2 h 14"/>
                <a:gd name="T8" fmla="*/ 2 w 11"/>
                <a:gd name="T9" fmla="*/ 4 h 14"/>
                <a:gd name="T10" fmla="*/ 2 w 11"/>
                <a:gd name="T11" fmla="*/ 4 h 14"/>
                <a:gd name="T12" fmla="*/ 4 w 11"/>
                <a:gd name="T13" fmla="*/ 2 h 14"/>
                <a:gd name="T14" fmla="*/ 5 w 11"/>
                <a:gd name="T15" fmla="*/ 2 h 14"/>
                <a:gd name="T16" fmla="*/ 7 w 11"/>
                <a:gd name="T17" fmla="*/ 2 h 14"/>
                <a:gd name="T18" fmla="*/ 8 w 11"/>
                <a:gd name="T19" fmla="*/ 2 h 14"/>
                <a:gd name="T20" fmla="*/ 4 w 11"/>
                <a:gd name="T21" fmla="*/ 14 h 14"/>
                <a:gd name="T22" fmla="*/ 5 w 11"/>
                <a:gd name="T23" fmla="*/ 14 h 14"/>
                <a:gd name="T24" fmla="*/ 10 w 11"/>
                <a:gd name="T2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4">
                  <a:moveTo>
                    <a:pt x="10" y="1"/>
                  </a:moveTo>
                  <a:cubicBezTo>
                    <a:pt x="11" y="1"/>
                    <a:pt x="10" y="0"/>
                    <a:pt x="10" y="0"/>
                  </a:cubicBezTo>
                  <a:cubicBezTo>
                    <a:pt x="8" y="1"/>
                    <a:pt x="6" y="2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5" y="5"/>
                    <a:pt x="4" y="9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9"/>
                    <a:pt x="6" y="4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9256"/>
            <p:cNvSpPr>
              <a:spLocks noEditPoints="1"/>
            </p:cNvSpPr>
            <p:nvPr/>
          </p:nvSpPr>
          <p:spPr bwMode="auto">
            <a:xfrm>
              <a:off x="6966917" y="4352474"/>
              <a:ext cx="51191" cy="63989"/>
            </a:xfrm>
            <a:custGeom>
              <a:avLst/>
              <a:gdLst>
                <a:gd name="T0" fmla="*/ 8 w 12"/>
                <a:gd name="T1" fmla="*/ 2 h 15"/>
                <a:gd name="T2" fmla="*/ 8 w 12"/>
                <a:gd name="T3" fmla="*/ 2 h 15"/>
                <a:gd name="T4" fmla="*/ 5 w 12"/>
                <a:gd name="T5" fmla="*/ 14 h 15"/>
                <a:gd name="T6" fmla="*/ 11 w 12"/>
                <a:gd name="T7" fmla="*/ 8 h 15"/>
                <a:gd name="T8" fmla="*/ 11 w 12"/>
                <a:gd name="T9" fmla="*/ 2 h 15"/>
                <a:gd name="T10" fmla="*/ 8 w 12"/>
                <a:gd name="T11" fmla="*/ 2 h 15"/>
                <a:gd name="T12" fmla="*/ 10 w 12"/>
                <a:gd name="T13" fmla="*/ 2 h 15"/>
                <a:gd name="T14" fmla="*/ 10 w 12"/>
                <a:gd name="T15" fmla="*/ 2 h 15"/>
                <a:gd name="T16" fmla="*/ 9 w 12"/>
                <a:gd name="T17" fmla="*/ 2 h 15"/>
                <a:gd name="T18" fmla="*/ 10 w 12"/>
                <a:gd name="T19" fmla="*/ 2 h 15"/>
                <a:gd name="T20" fmla="*/ 11 w 12"/>
                <a:gd name="T21" fmla="*/ 6 h 15"/>
                <a:gd name="T22" fmla="*/ 10 w 12"/>
                <a:gd name="T23" fmla="*/ 9 h 15"/>
                <a:gd name="T24" fmla="*/ 5 w 12"/>
                <a:gd name="T25" fmla="*/ 13 h 15"/>
                <a:gd name="T26" fmla="*/ 10 w 12"/>
                <a:gd name="T27" fmla="*/ 3 h 15"/>
                <a:gd name="T28" fmla="*/ 10 w 12"/>
                <a:gd name="T29" fmla="*/ 3 h 15"/>
                <a:gd name="T30" fmla="*/ 11 w 12"/>
                <a:gd name="T31" fmla="*/ 4 h 15"/>
                <a:gd name="T32" fmla="*/ 11 w 12"/>
                <a:gd name="T33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5"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3" y="2"/>
                    <a:pt x="0" y="14"/>
                    <a:pt x="5" y="14"/>
                  </a:cubicBezTo>
                  <a:cubicBezTo>
                    <a:pt x="9" y="15"/>
                    <a:pt x="11" y="11"/>
                    <a:pt x="11" y="8"/>
                  </a:cubicBezTo>
                  <a:cubicBezTo>
                    <a:pt x="11" y="6"/>
                    <a:pt x="12" y="4"/>
                    <a:pt x="11" y="2"/>
                  </a:cubicBezTo>
                  <a:cubicBezTo>
                    <a:pt x="10" y="1"/>
                    <a:pt x="9" y="1"/>
                    <a:pt x="8" y="2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lose/>
                  <a:moveTo>
                    <a:pt x="11" y="6"/>
                  </a:moveTo>
                  <a:cubicBezTo>
                    <a:pt x="10" y="7"/>
                    <a:pt x="10" y="8"/>
                    <a:pt x="10" y="9"/>
                  </a:cubicBezTo>
                  <a:cubicBezTo>
                    <a:pt x="9" y="11"/>
                    <a:pt x="7" y="14"/>
                    <a:pt x="5" y="13"/>
                  </a:cubicBezTo>
                  <a:cubicBezTo>
                    <a:pt x="1" y="11"/>
                    <a:pt x="5" y="0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9257"/>
            <p:cNvSpPr>
              <a:spLocks/>
            </p:cNvSpPr>
            <p:nvPr/>
          </p:nvSpPr>
          <p:spPr bwMode="auto">
            <a:xfrm>
              <a:off x="7036390" y="4343333"/>
              <a:ext cx="20111" cy="65817"/>
            </a:xfrm>
            <a:custGeom>
              <a:avLst/>
              <a:gdLst>
                <a:gd name="T0" fmla="*/ 4 w 5"/>
                <a:gd name="T1" fmla="*/ 0 h 15"/>
                <a:gd name="T2" fmla="*/ 0 w 5"/>
                <a:gd name="T3" fmla="*/ 13 h 15"/>
                <a:gd name="T4" fmla="*/ 0 w 5"/>
                <a:gd name="T5" fmla="*/ 14 h 15"/>
                <a:gd name="T6" fmla="*/ 0 w 5"/>
                <a:gd name="T7" fmla="*/ 15 h 15"/>
                <a:gd name="T8" fmla="*/ 0 w 5"/>
                <a:gd name="T9" fmla="*/ 15 h 15"/>
                <a:gd name="T10" fmla="*/ 4 w 5"/>
                <a:gd name="T11" fmla="*/ 1 h 15"/>
                <a:gd name="T12" fmla="*/ 4 w 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5">
                  <a:moveTo>
                    <a:pt x="4" y="0"/>
                  </a:moveTo>
                  <a:cubicBezTo>
                    <a:pt x="2" y="5"/>
                    <a:pt x="1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0"/>
                    <a:pt x="3" y="5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9258"/>
            <p:cNvSpPr>
              <a:spLocks noEditPoints="1"/>
            </p:cNvSpPr>
            <p:nvPr/>
          </p:nvSpPr>
          <p:spPr bwMode="auto">
            <a:xfrm>
              <a:off x="7023591" y="4343333"/>
              <a:ext cx="25595" cy="25595"/>
            </a:xfrm>
            <a:custGeom>
              <a:avLst/>
              <a:gdLst>
                <a:gd name="T0" fmla="*/ 4 w 6"/>
                <a:gd name="T1" fmla="*/ 4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2 h 6"/>
                <a:gd name="T8" fmla="*/ 4 w 6"/>
                <a:gd name="T9" fmla="*/ 4 h 6"/>
                <a:gd name="T10" fmla="*/ 2 w 6"/>
                <a:gd name="T11" fmla="*/ 2 h 6"/>
                <a:gd name="T12" fmla="*/ 4 w 6"/>
                <a:gd name="T13" fmla="*/ 4 h 6"/>
                <a:gd name="T14" fmla="*/ 2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4"/>
                  </a:moveTo>
                  <a:cubicBezTo>
                    <a:pt x="6" y="2"/>
                    <a:pt x="3" y="0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3" y="6"/>
                    <a:pt x="4" y="4"/>
                  </a:cubicBezTo>
                  <a:close/>
                  <a:moveTo>
                    <a:pt x="2" y="2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3" y="5"/>
                    <a:pt x="1" y="4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9259"/>
            <p:cNvSpPr>
              <a:spLocks noEditPoints="1"/>
            </p:cNvSpPr>
            <p:nvPr/>
          </p:nvSpPr>
          <p:spPr bwMode="auto">
            <a:xfrm>
              <a:off x="7049187" y="4383554"/>
              <a:ext cx="16455" cy="20111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3 h 5"/>
                <a:gd name="T4" fmla="*/ 0 w 4"/>
                <a:gd name="T5" fmla="*/ 3 h 5"/>
                <a:gd name="T6" fmla="*/ 1 w 4"/>
                <a:gd name="T7" fmla="*/ 5 h 5"/>
                <a:gd name="T8" fmla="*/ 4 w 4"/>
                <a:gd name="T9" fmla="*/ 3 h 5"/>
                <a:gd name="T10" fmla="*/ 2 w 4"/>
                <a:gd name="T11" fmla="*/ 0 h 5"/>
                <a:gd name="T12" fmla="*/ 2 w 4"/>
                <a:gd name="T13" fmla="*/ 4 h 5"/>
                <a:gd name="T14" fmla="*/ 1 w 4"/>
                <a:gd name="T15" fmla="*/ 2 h 5"/>
                <a:gd name="T16" fmla="*/ 1 w 4"/>
                <a:gd name="T17" fmla="*/ 2 h 5"/>
                <a:gd name="T18" fmla="*/ 3 w 4"/>
                <a:gd name="T19" fmla="*/ 3 h 5"/>
                <a:gd name="T20" fmla="*/ 2 w 4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2"/>
                    <a:pt x="3" y="0"/>
                    <a:pt x="2" y="0"/>
                  </a:cubicBezTo>
                  <a:close/>
                  <a:moveTo>
                    <a:pt x="2" y="4"/>
                  </a:move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9260"/>
            <p:cNvSpPr>
              <a:spLocks/>
            </p:cNvSpPr>
            <p:nvPr/>
          </p:nvSpPr>
          <p:spPr bwMode="auto">
            <a:xfrm>
              <a:off x="6941321" y="4153196"/>
              <a:ext cx="25595" cy="60332"/>
            </a:xfrm>
            <a:custGeom>
              <a:avLst/>
              <a:gdLst>
                <a:gd name="T0" fmla="*/ 3 w 6"/>
                <a:gd name="T1" fmla="*/ 14 h 14"/>
                <a:gd name="T2" fmla="*/ 6 w 6"/>
                <a:gd name="T3" fmla="*/ 8 h 14"/>
                <a:gd name="T4" fmla="*/ 4 w 6"/>
                <a:gd name="T5" fmla="*/ 5 h 14"/>
                <a:gd name="T6" fmla="*/ 4 w 6"/>
                <a:gd name="T7" fmla="*/ 0 h 14"/>
                <a:gd name="T8" fmla="*/ 4 w 6"/>
                <a:gd name="T9" fmla="*/ 0 h 14"/>
                <a:gd name="T10" fmla="*/ 1 w 6"/>
                <a:gd name="T11" fmla="*/ 3 h 14"/>
                <a:gd name="T12" fmla="*/ 1 w 6"/>
                <a:gd name="T13" fmla="*/ 4 h 14"/>
                <a:gd name="T14" fmla="*/ 4 w 6"/>
                <a:gd name="T15" fmla="*/ 1 h 14"/>
                <a:gd name="T16" fmla="*/ 3 w 6"/>
                <a:gd name="T17" fmla="*/ 5 h 14"/>
                <a:gd name="T18" fmla="*/ 2 w 6"/>
                <a:gd name="T19" fmla="*/ 8 h 14"/>
                <a:gd name="T20" fmla="*/ 3 w 6"/>
                <a:gd name="T21" fmla="*/ 8 h 14"/>
                <a:gd name="T22" fmla="*/ 3 w 6"/>
                <a:gd name="T23" fmla="*/ 6 h 14"/>
                <a:gd name="T24" fmla="*/ 4 w 6"/>
                <a:gd name="T25" fmla="*/ 6 h 14"/>
                <a:gd name="T26" fmla="*/ 5 w 6"/>
                <a:gd name="T27" fmla="*/ 7 h 14"/>
                <a:gd name="T28" fmla="*/ 4 w 6"/>
                <a:gd name="T29" fmla="*/ 10 h 14"/>
                <a:gd name="T30" fmla="*/ 3 w 6"/>
                <a:gd name="T31" fmla="*/ 12 h 14"/>
                <a:gd name="T32" fmla="*/ 0 w 6"/>
                <a:gd name="T33" fmla="*/ 12 h 14"/>
                <a:gd name="T34" fmla="*/ 0 w 6"/>
                <a:gd name="T35" fmla="*/ 12 h 14"/>
                <a:gd name="T36" fmla="*/ 3 w 6"/>
                <a:gd name="T3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4">
                  <a:moveTo>
                    <a:pt x="3" y="14"/>
                  </a:moveTo>
                  <a:cubicBezTo>
                    <a:pt x="4" y="13"/>
                    <a:pt x="6" y="10"/>
                    <a:pt x="6" y="8"/>
                  </a:cubicBezTo>
                  <a:cubicBezTo>
                    <a:pt x="6" y="7"/>
                    <a:pt x="5" y="5"/>
                    <a:pt x="4" y="5"/>
                  </a:cubicBezTo>
                  <a:cubicBezTo>
                    <a:pt x="4" y="3"/>
                    <a:pt x="5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5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8"/>
                    <a:pt x="5" y="10"/>
                    <a:pt x="4" y="10"/>
                  </a:cubicBezTo>
                  <a:cubicBezTo>
                    <a:pt x="4" y="11"/>
                    <a:pt x="4" y="12"/>
                    <a:pt x="3" y="12"/>
                  </a:cubicBezTo>
                  <a:cubicBezTo>
                    <a:pt x="3" y="13"/>
                    <a:pt x="1" y="14"/>
                    <a:pt x="0" y="12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3"/>
                    <a:pt x="1" y="14"/>
                    <a:pt x="3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9261"/>
            <p:cNvSpPr>
              <a:spLocks/>
            </p:cNvSpPr>
            <p:nvPr/>
          </p:nvSpPr>
          <p:spPr bwMode="auto">
            <a:xfrm>
              <a:off x="6970573" y="4149540"/>
              <a:ext cx="31081" cy="63989"/>
            </a:xfrm>
            <a:custGeom>
              <a:avLst/>
              <a:gdLst>
                <a:gd name="T0" fmla="*/ 2 w 7"/>
                <a:gd name="T1" fmla="*/ 15 h 15"/>
                <a:gd name="T2" fmla="*/ 6 w 7"/>
                <a:gd name="T3" fmla="*/ 12 h 15"/>
                <a:gd name="T4" fmla="*/ 5 w 7"/>
                <a:gd name="T5" fmla="*/ 5 h 15"/>
                <a:gd name="T6" fmla="*/ 3 w 7"/>
                <a:gd name="T7" fmla="*/ 5 h 15"/>
                <a:gd name="T8" fmla="*/ 4 w 7"/>
                <a:gd name="T9" fmla="*/ 2 h 15"/>
                <a:gd name="T10" fmla="*/ 7 w 7"/>
                <a:gd name="T11" fmla="*/ 2 h 15"/>
                <a:gd name="T12" fmla="*/ 6 w 7"/>
                <a:gd name="T13" fmla="*/ 1 h 15"/>
                <a:gd name="T14" fmla="*/ 4 w 7"/>
                <a:gd name="T15" fmla="*/ 1 h 15"/>
                <a:gd name="T16" fmla="*/ 3 w 7"/>
                <a:gd name="T17" fmla="*/ 1 h 15"/>
                <a:gd name="T18" fmla="*/ 3 w 7"/>
                <a:gd name="T19" fmla="*/ 1 h 15"/>
                <a:gd name="T20" fmla="*/ 1 w 7"/>
                <a:gd name="T21" fmla="*/ 8 h 15"/>
                <a:gd name="T22" fmla="*/ 2 w 7"/>
                <a:gd name="T23" fmla="*/ 8 h 15"/>
                <a:gd name="T24" fmla="*/ 3 w 7"/>
                <a:gd name="T25" fmla="*/ 7 h 15"/>
                <a:gd name="T26" fmla="*/ 5 w 7"/>
                <a:gd name="T27" fmla="*/ 8 h 15"/>
                <a:gd name="T28" fmla="*/ 5 w 7"/>
                <a:gd name="T29" fmla="*/ 11 h 15"/>
                <a:gd name="T30" fmla="*/ 4 w 7"/>
                <a:gd name="T31" fmla="*/ 13 h 15"/>
                <a:gd name="T32" fmla="*/ 2 w 7"/>
                <a:gd name="T33" fmla="*/ 14 h 15"/>
                <a:gd name="T34" fmla="*/ 1 w 7"/>
                <a:gd name="T35" fmla="*/ 11 h 15"/>
                <a:gd name="T36" fmla="*/ 0 w 7"/>
                <a:gd name="T37" fmla="*/ 11 h 15"/>
                <a:gd name="T38" fmla="*/ 2 w 7"/>
                <a:gd name="T3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5">
                  <a:moveTo>
                    <a:pt x="2" y="15"/>
                  </a:moveTo>
                  <a:cubicBezTo>
                    <a:pt x="4" y="15"/>
                    <a:pt x="5" y="13"/>
                    <a:pt x="6" y="12"/>
                  </a:cubicBezTo>
                  <a:cubicBezTo>
                    <a:pt x="6" y="10"/>
                    <a:pt x="7" y="6"/>
                    <a:pt x="5" y="5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3"/>
                    <a:pt x="6" y="3"/>
                    <a:pt x="7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3"/>
                    <a:pt x="4" y="2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2" y="6"/>
                    <a:pt x="1" y="8"/>
                  </a:cubicBezTo>
                  <a:cubicBezTo>
                    <a:pt x="1" y="8"/>
                    <a:pt x="2" y="9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5" y="6"/>
                    <a:pt x="6" y="6"/>
                    <a:pt x="5" y="8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5" y="12"/>
                    <a:pt x="5" y="12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1" y="14"/>
                    <a:pt x="0" y="13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2"/>
                    <a:pt x="0" y="14"/>
                    <a:pt x="2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9262"/>
            <p:cNvSpPr>
              <a:spLocks/>
            </p:cNvSpPr>
            <p:nvPr/>
          </p:nvSpPr>
          <p:spPr bwMode="auto">
            <a:xfrm>
              <a:off x="7014451" y="4153196"/>
              <a:ext cx="21939" cy="56676"/>
            </a:xfrm>
            <a:custGeom>
              <a:avLst/>
              <a:gdLst>
                <a:gd name="T0" fmla="*/ 1 w 5"/>
                <a:gd name="T1" fmla="*/ 13 h 13"/>
                <a:gd name="T2" fmla="*/ 5 w 5"/>
                <a:gd name="T3" fmla="*/ 0 h 13"/>
                <a:gd name="T4" fmla="*/ 4 w 5"/>
                <a:gd name="T5" fmla="*/ 0 h 13"/>
                <a:gd name="T6" fmla="*/ 0 w 5"/>
                <a:gd name="T7" fmla="*/ 12 h 13"/>
                <a:gd name="T8" fmla="*/ 1 w 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13"/>
                  </a:moveTo>
                  <a:cubicBezTo>
                    <a:pt x="2" y="9"/>
                    <a:pt x="3" y="4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4"/>
                    <a:pt x="2" y="8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9263"/>
            <p:cNvSpPr>
              <a:spLocks noEditPoints="1"/>
            </p:cNvSpPr>
            <p:nvPr/>
          </p:nvSpPr>
          <p:spPr bwMode="auto">
            <a:xfrm>
              <a:off x="7005309" y="4153196"/>
              <a:ext cx="18282" cy="16455"/>
            </a:xfrm>
            <a:custGeom>
              <a:avLst/>
              <a:gdLst>
                <a:gd name="T0" fmla="*/ 4 w 4"/>
                <a:gd name="T1" fmla="*/ 3 h 4"/>
                <a:gd name="T2" fmla="*/ 3 w 4"/>
                <a:gd name="T3" fmla="*/ 0 h 4"/>
                <a:gd name="T4" fmla="*/ 1 w 4"/>
                <a:gd name="T5" fmla="*/ 0 h 4"/>
                <a:gd name="T6" fmla="*/ 1 w 4"/>
                <a:gd name="T7" fmla="*/ 0 h 4"/>
                <a:gd name="T8" fmla="*/ 1 w 4"/>
                <a:gd name="T9" fmla="*/ 3 h 4"/>
                <a:gd name="T10" fmla="*/ 4 w 4"/>
                <a:gd name="T11" fmla="*/ 3 h 4"/>
                <a:gd name="T12" fmla="*/ 1 w 4"/>
                <a:gd name="T13" fmla="*/ 1 h 4"/>
                <a:gd name="T14" fmla="*/ 3 w 4"/>
                <a:gd name="T15" fmla="*/ 1 h 4"/>
                <a:gd name="T16" fmla="*/ 3 w 4"/>
                <a:gd name="T17" fmla="*/ 3 h 4"/>
                <a:gd name="T18" fmla="*/ 1 w 4"/>
                <a:gd name="T19" fmla="*/ 2 h 4"/>
                <a:gd name="T20" fmla="*/ 1 w 4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3" y="4"/>
                    <a:pt x="4" y="3"/>
                  </a:cubicBezTo>
                  <a:close/>
                  <a:moveTo>
                    <a:pt x="1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9264"/>
            <p:cNvSpPr>
              <a:spLocks/>
            </p:cNvSpPr>
            <p:nvPr/>
          </p:nvSpPr>
          <p:spPr bwMode="auto">
            <a:xfrm>
              <a:off x="7030904" y="4184277"/>
              <a:ext cx="18282" cy="25595"/>
            </a:xfrm>
            <a:custGeom>
              <a:avLst/>
              <a:gdLst>
                <a:gd name="T0" fmla="*/ 0 w 4"/>
                <a:gd name="T1" fmla="*/ 1 h 6"/>
                <a:gd name="T2" fmla="*/ 1 w 4"/>
                <a:gd name="T3" fmla="*/ 2 h 6"/>
                <a:gd name="T4" fmla="*/ 3 w 4"/>
                <a:gd name="T5" fmla="*/ 3 h 6"/>
                <a:gd name="T6" fmla="*/ 2 w 4"/>
                <a:gd name="T7" fmla="*/ 4 h 6"/>
                <a:gd name="T8" fmla="*/ 2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4 w 4"/>
                <a:gd name="T15" fmla="*/ 4 h 6"/>
                <a:gd name="T16" fmla="*/ 3 w 4"/>
                <a:gd name="T17" fmla="*/ 1 h 6"/>
                <a:gd name="T18" fmla="*/ 0 w 4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4" y="2"/>
                    <a:pt x="3" y="3"/>
                  </a:cubicBezTo>
                  <a:cubicBezTo>
                    <a:pt x="3" y="4"/>
                    <a:pt x="2" y="5"/>
                    <a:pt x="2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9265"/>
            <p:cNvSpPr>
              <a:spLocks/>
            </p:cNvSpPr>
            <p:nvPr/>
          </p:nvSpPr>
          <p:spPr bwMode="auto">
            <a:xfrm>
              <a:off x="6859050" y="3953919"/>
              <a:ext cx="12798" cy="60332"/>
            </a:xfrm>
            <a:custGeom>
              <a:avLst/>
              <a:gdLst>
                <a:gd name="T0" fmla="*/ 0 w 3"/>
                <a:gd name="T1" fmla="*/ 12 h 14"/>
                <a:gd name="T2" fmla="*/ 0 w 3"/>
                <a:gd name="T3" fmla="*/ 13 h 14"/>
                <a:gd name="T4" fmla="*/ 1 w 3"/>
                <a:gd name="T5" fmla="*/ 13 h 14"/>
                <a:gd name="T6" fmla="*/ 3 w 3"/>
                <a:gd name="T7" fmla="*/ 1 h 14"/>
                <a:gd name="T8" fmla="*/ 2 w 3"/>
                <a:gd name="T9" fmla="*/ 1 h 14"/>
                <a:gd name="T10" fmla="*/ 2 w 3"/>
                <a:gd name="T11" fmla="*/ 2 h 14"/>
                <a:gd name="T12" fmla="*/ 0 w 3"/>
                <a:gd name="T13" fmla="*/ 6 h 14"/>
                <a:gd name="T14" fmla="*/ 0 w 3"/>
                <a:gd name="T15" fmla="*/ 6 h 14"/>
                <a:gd name="T16" fmla="*/ 2 w 3"/>
                <a:gd name="T17" fmla="*/ 5 h 14"/>
                <a:gd name="T18" fmla="*/ 0 w 3"/>
                <a:gd name="T19" fmla="*/ 12 h 14"/>
                <a:gd name="T20" fmla="*/ 0 w 3"/>
                <a:gd name="T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4"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1" y="9"/>
                    <a:pt x="2" y="5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1" y="7"/>
                    <a:pt x="1" y="1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9266"/>
            <p:cNvSpPr>
              <a:spLocks noEditPoints="1"/>
            </p:cNvSpPr>
            <p:nvPr/>
          </p:nvSpPr>
          <p:spPr bwMode="auto">
            <a:xfrm>
              <a:off x="6862707" y="3957575"/>
              <a:ext cx="43878" cy="53019"/>
            </a:xfrm>
            <a:custGeom>
              <a:avLst/>
              <a:gdLst>
                <a:gd name="T0" fmla="*/ 2 w 10"/>
                <a:gd name="T1" fmla="*/ 9 h 12"/>
                <a:gd name="T2" fmla="*/ 7 w 10"/>
                <a:gd name="T3" fmla="*/ 11 h 12"/>
                <a:gd name="T4" fmla="*/ 9 w 10"/>
                <a:gd name="T5" fmla="*/ 2 h 12"/>
                <a:gd name="T6" fmla="*/ 6 w 10"/>
                <a:gd name="T7" fmla="*/ 0 h 12"/>
                <a:gd name="T8" fmla="*/ 6 w 10"/>
                <a:gd name="T9" fmla="*/ 0 h 12"/>
                <a:gd name="T10" fmla="*/ 2 w 10"/>
                <a:gd name="T11" fmla="*/ 9 h 12"/>
                <a:gd name="T12" fmla="*/ 5 w 10"/>
                <a:gd name="T13" fmla="*/ 2 h 12"/>
                <a:gd name="T14" fmla="*/ 5 w 10"/>
                <a:gd name="T15" fmla="*/ 2 h 12"/>
                <a:gd name="T16" fmla="*/ 7 w 10"/>
                <a:gd name="T17" fmla="*/ 1 h 12"/>
                <a:gd name="T18" fmla="*/ 8 w 10"/>
                <a:gd name="T19" fmla="*/ 2 h 12"/>
                <a:gd name="T20" fmla="*/ 9 w 10"/>
                <a:gd name="T21" fmla="*/ 4 h 12"/>
                <a:gd name="T22" fmla="*/ 8 w 10"/>
                <a:gd name="T23" fmla="*/ 6 h 12"/>
                <a:gd name="T24" fmla="*/ 4 w 10"/>
                <a:gd name="T25" fmla="*/ 11 h 12"/>
                <a:gd name="T26" fmla="*/ 5 w 10"/>
                <a:gd name="T2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2">
                  <a:moveTo>
                    <a:pt x="2" y="9"/>
                  </a:moveTo>
                  <a:cubicBezTo>
                    <a:pt x="2" y="11"/>
                    <a:pt x="5" y="12"/>
                    <a:pt x="7" y="11"/>
                  </a:cubicBezTo>
                  <a:cubicBezTo>
                    <a:pt x="9" y="9"/>
                    <a:pt x="10" y="5"/>
                    <a:pt x="9" y="2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1" y="5"/>
                    <a:pt x="2" y="9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9" y="4"/>
                    <a:pt x="9" y="5"/>
                    <a:pt x="8" y="6"/>
                  </a:cubicBezTo>
                  <a:cubicBezTo>
                    <a:pt x="8" y="8"/>
                    <a:pt x="7" y="11"/>
                    <a:pt x="4" y="11"/>
                  </a:cubicBezTo>
                  <a:cubicBezTo>
                    <a:pt x="0" y="9"/>
                    <a:pt x="3" y="4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9267"/>
            <p:cNvSpPr>
              <a:spLocks/>
            </p:cNvSpPr>
            <p:nvPr/>
          </p:nvSpPr>
          <p:spPr bwMode="auto">
            <a:xfrm>
              <a:off x="6913897" y="3966716"/>
              <a:ext cx="12798" cy="38394"/>
            </a:xfrm>
            <a:custGeom>
              <a:avLst/>
              <a:gdLst>
                <a:gd name="T0" fmla="*/ 1 w 3"/>
                <a:gd name="T1" fmla="*/ 9 h 9"/>
                <a:gd name="T2" fmla="*/ 3 w 3"/>
                <a:gd name="T3" fmla="*/ 0 h 9"/>
                <a:gd name="T4" fmla="*/ 3 w 3"/>
                <a:gd name="T5" fmla="*/ 0 h 9"/>
                <a:gd name="T6" fmla="*/ 0 w 3"/>
                <a:gd name="T7" fmla="*/ 8 h 9"/>
                <a:gd name="T8" fmla="*/ 1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cubicBezTo>
                    <a:pt x="2" y="6"/>
                    <a:pt x="2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3"/>
                    <a:pt x="1" y="6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9268"/>
            <p:cNvSpPr>
              <a:spLocks noEditPoints="1"/>
            </p:cNvSpPr>
            <p:nvPr/>
          </p:nvSpPr>
          <p:spPr bwMode="auto">
            <a:xfrm>
              <a:off x="6906584" y="3957575"/>
              <a:ext cx="20111" cy="21939"/>
            </a:xfrm>
            <a:custGeom>
              <a:avLst/>
              <a:gdLst>
                <a:gd name="T0" fmla="*/ 3 w 5"/>
                <a:gd name="T1" fmla="*/ 3 h 5"/>
                <a:gd name="T2" fmla="*/ 1 w 5"/>
                <a:gd name="T3" fmla="*/ 0 h 5"/>
                <a:gd name="T4" fmla="*/ 1 w 5"/>
                <a:gd name="T5" fmla="*/ 1 h 5"/>
                <a:gd name="T6" fmla="*/ 1 w 5"/>
                <a:gd name="T7" fmla="*/ 1 h 5"/>
                <a:gd name="T8" fmla="*/ 3 w 5"/>
                <a:gd name="T9" fmla="*/ 3 h 5"/>
                <a:gd name="T10" fmla="*/ 1 w 5"/>
                <a:gd name="T11" fmla="*/ 1 h 5"/>
                <a:gd name="T12" fmla="*/ 1 w 5"/>
                <a:gd name="T13" fmla="*/ 1 h 5"/>
                <a:gd name="T14" fmla="*/ 2 w 5"/>
                <a:gd name="T15" fmla="*/ 1 h 5"/>
                <a:gd name="T16" fmla="*/ 3 w 5"/>
                <a:gd name="T17" fmla="*/ 3 h 5"/>
                <a:gd name="T18" fmla="*/ 1 w 5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cubicBezTo>
                    <a:pt x="5" y="2"/>
                    <a:pt x="3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5"/>
                    <a:pt x="3" y="3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2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9269"/>
            <p:cNvSpPr>
              <a:spLocks noEditPoints="1"/>
            </p:cNvSpPr>
            <p:nvPr/>
          </p:nvSpPr>
          <p:spPr bwMode="auto">
            <a:xfrm>
              <a:off x="6919382" y="3984998"/>
              <a:ext cx="21939" cy="25595"/>
            </a:xfrm>
            <a:custGeom>
              <a:avLst/>
              <a:gdLst>
                <a:gd name="T0" fmla="*/ 1 w 5"/>
                <a:gd name="T1" fmla="*/ 2 h 6"/>
                <a:gd name="T2" fmla="*/ 1 w 5"/>
                <a:gd name="T3" fmla="*/ 2 h 6"/>
                <a:gd name="T4" fmla="*/ 4 w 5"/>
                <a:gd name="T5" fmla="*/ 4 h 6"/>
                <a:gd name="T6" fmla="*/ 1 w 5"/>
                <a:gd name="T7" fmla="*/ 2 h 6"/>
                <a:gd name="T8" fmla="*/ 1 w 5"/>
                <a:gd name="T9" fmla="*/ 2 h 6"/>
                <a:gd name="T10" fmla="*/ 2 w 5"/>
                <a:gd name="T11" fmla="*/ 2 h 6"/>
                <a:gd name="T12" fmla="*/ 2 w 5"/>
                <a:gd name="T13" fmla="*/ 2 h 6"/>
                <a:gd name="T14" fmla="*/ 3 w 5"/>
                <a:gd name="T15" fmla="*/ 3 h 6"/>
                <a:gd name="T16" fmla="*/ 2 w 5"/>
                <a:gd name="T17" fmla="*/ 3 h 6"/>
                <a:gd name="T18" fmla="*/ 2 w 5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3" y="6"/>
                    <a:pt x="4" y="4"/>
                  </a:cubicBezTo>
                  <a:cubicBezTo>
                    <a:pt x="5" y="2"/>
                    <a:pt x="2" y="0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4" y="2"/>
                    <a:pt x="3" y="3"/>
                  </a:cubicBezTo>
                  <a:cubicBezTo>
                    <a:pt x="3" y="5"/>
                    <a:pt x="1" y="4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9270"/>
            <p:cNvSpPr>
              <a:spLocks/>
            </p:cNvSpPr>
            <p:nvPr/>
          </p:nvSpPr>
          <p:spPr bwMode="auto">
            <a:xfrm>
              <a:off x="6875505" y="4039845"/>
              <a:ext cx="0" cy="5485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9271"/>
            <p:cNvSpPr>
              <a:spLocks noEditPoints="1"/>
            </p:cNvSpPr>
            <p:nvPr/>
          </p:nvSpPr>
          <p:spPr bwMode="auto">
            <a:xfrm>
              <a:off x="5292252" y="4102005"/>
              <a:ext cx="985420" cy="636226"/>
            </a:xfrm>
            <a:custGeom>
              <a:avLst/>
              <a:gdLst>
                <a:gd name="T0" fmla="*/ 179 w 228"/>
                <a:gd name="T1" fmla="*/ 27 h 147"/>
                <a:gd name="T2" fmla="*/ 154 w 228"/>
                <a:gd name="T3" fmla="*/ 97 h 147"/>
                <a:gd name="T4" fmla="*/ 127 w 228"/>
                <a:gd name="T5" fmla="*/ 131 h 147"/>
                <a:gd name="T6" fmla="*/ 90 w 228"/>
                <a:gd name="T7" fmla="*/ 135 h 147"/>
                <a:gd name="T8" fmla="*/ 53 w 228"/>
                <a:gd name="T9" fmla="*/ 85 h 147"/>
                <a:gd name="T10" fmla="*/ 13 w 228"/>
                <a:gd name="T11" fmla="*/ 136 h 147"/>
                <a:gd name="T12" fmla="*/ 12 w 228"/>
                <a:gd name="T13" fmla="*/ 42 h 147"/>
                <a:gd name="T14" fmla="*/ 12 w 228"/>
                <a:gd name="T15" fmla="*/ 106 h 147"/>
                <a:gd name="T16" fmla="*/ 218 w 228"/>
                <a:gd name="T17" fmla="*/ 138 h 147"/>
                <a:gd name="T18" fmla="*/ 76 w 228"/>
                <a:gd name="T19" fmla="*/ 72 h 147"/>
                <a:gd name="T20" fmla="*/ 74 w 228"/>
                <a:gd name="T21" fmla="*/ 108 h 147"/>
                <a:gd name="T22" fmla="*/ 89 w 228"/>
                <a:gd name="T23" fmla="*/ 83 h 147"/>
                <a:gd name="T24" fmla="*/ 87 w 228"/>
                <a:gd name="T25" fmla="*/ 72 h 147"/>
                <a:gd name="T26" fmla="*/ 81 w 228"/>
                <a:gd name="T27" fmla="*/ 72 h 147"/>
                <a:gd name="T28" fmla="*/ 90 w 228"/>
                <a:gd name="T29" fmla="*/ 72 h 147"/>
                <a:gd name="T30" fmla="*/ 47 w 228"/>
                <a:gd name="T31" fmla="*/ 89 h 147"/>
                <a:gd name="T32" fmla="*/ 56 w 228"/>
                <a:gd name="T33" fmla="*/ 86 h 147"/>
                <a:gd name="T34" fmla="*/ 47 w 228"/>
                <a:gd name="T35" fmla="*/ 104 h 147"/>
                <a:gd name="T36" fmla="*/ 47 w 228"/>
                <a:gd name="T37" fmla="*/ 115 h 147"/>
                <a:gd name="T38" fmla="*/ 50 w 228"/>
                <a:gd name="T39" fmla="*/ 105 h 147"/>
                <a:gd name="T40" fmla="*/ 60 w 228"/>
                <a:gd name="T41" fmla="*/ 136 h 147"/>
                <a:gd name="T42" fmla="*/ 35 w 228"/>
                <a:gd name="T43" fmla="*/ 124 h 147"/>
                <a:gd name="T44" fmla="*/ 34 w 228"/>
                <a:gd name="T45" fmla="*/ 116 h 147"/>
                <a:gd name="T46" fmla="*/ 27 w 228"/>
                <a:gd name="T47" fmla="*/ 116 h 147"/>
                <a:gd name="T48" fmla="*/ 28 w 228"/>
                <a:gd name="T49" fmla="*/ 110 h 147"/>
                <a:gd name="T50" fmla="*/ 37 w 228"/>
                <a:gd name="T51" fmla="*/ 124 h 147"/>
                <a:gd name="T52" fmla="*/ 21 w 228"/>
                <a:gd name="T53" fmla="*/ 136 h 147"/>
                <a:gd name="T54" fmla="*/ 156 w 228"/>
                <a:gd name="T55" fmla="*/ 70 h 147"/>
                <a:gd name="T56" fmla="*/ 164 w 228"/>
                <a:gd name="T57" fmla="*/ 59 h 147"/>
                <a:gd name="T58" fmla="*/ 154 w 228"/>
                <a:gd name="T59" fmla="*/ 76 h 147"/>
                <a:gd name="T60" fmla="*/ 169 w 228"/>
                <a:gd name="T61" fmla="*/ 54 h 147"/>
                <a:gd name="T62" fmla="*/ 163 w 228"/>
                <a:gd name="T63" fmla="*/ 54 h 147"/>
                <a:gd name="T64" fmla="*/ 168 w 228"/>
                <a:gd name="T65" fmla="*/ 36 h 147"/>
                <a:gd name="T66" fmla="*/ 154 w 228"/>
                <a:gd name="T67" fmla="*/ 42 h 147"/>
                <a:gd name="T68" fmla="*/ 154 w 228"/>
                <a:gd name="T69" fmla="*/ 118 h 147"/>
                <a:gd name="T70" fmla="*/ 154 w 228"/>
                <a:gd name="T71" fmla="*/ 37 h 147"/>
                <a:gd name="T72" fmla="*/ 154 w 228"/>
                <a:gd name="T73" fmla="*/ 135 h 147"/>
                <a:gd name="T74" fmla="*/ 144 w 228"/>
                <a:gd name="T75" fmla="*/ 82 h 147"/>
                <a:gd name="T76" fmla="*/ 127 w 228"/>
                <a:gd name="T77" fmla="*/ 61 h 147"/>
                <a:gd name="T78" fmla="*/ 144 w 228"/>
                <a:gd name="T79" fmla="*/ 101 h 147"/>
                <a:gd name="T80" fmla="*/ 144 w 228"/>
                <a:gd name="T81" fmla="*/ 54 h 147"/>
                <a:gd name="T82" fmla="*/ 135 w 228"/>
                <a:gd name="T83" fmla="*/ 72 h 147"/>
                <a:gd name="T84" fmla="*/ 142 w 228"/>
                <a:gd name="T85" fmla="*/ 72 h 147"/>
                <a:gd name="T86" fmla="*/ 131 w 228"/>
                <a:gd name="T87" fmla="*/ 75 h 147"/>
                <a:gd name="T88" fmla="*/ 141 w 228"/>
                <a:gd name="T89" fmla="*/ 81 h 147"/>
                <a:gd name="T90" fmla="*/ 129 w 228"/>
                <a:gd name="T91" fmla="*/ 135 h 147"/>
                <a:gd name="T92" fmla="*/ 116 w 228"/>
                <a:gd name="T93" fmla="*/ 91 h 147"/>
                <a:gd name="T94" fmla="*/ 105 w 228"/>
                <a:gd name="T95" fmla="*/ 108 h 147"/>
                <a:gd name="T96" fmla="*/ 101 w 228"/>
                <a:gd name="T97" fmla="*/ 117 h 147"/>
                <a:gd name="T98" fmla="*/ 106 w 228"/>
                <a:gd name="T99" fmla="*/ 101 h 147"/>
                <a:gd name="T100" fmla="*/ 101 w 228"/>
                <a:gd name="T101" fmla="*/ 128 h 147"/>
                <a:gd name="T102" fmla="*/ 180 w 228"/>
                <a:gd name="T103" fmla="*/ 28 h 147"/>
                <a:gd name="T104" fmla="*/ 193 w 228"/>
                <a:gd name="T105" fmla="*/ 50 h 147"/>
                <a:gd name="T106" fmla="*/ 188 w 228"/>
                <a:gd name="T107" fmla="*/ 69 h 147"/>
                <a:gd name="T108" fmla="*/ 181 w 228"/>
                <a:gd name="T109" fmla="*/ 51 h 147"/>
                <a:gd name="T110" fmla="*/ 196 w 228"/>
                <a:gd name="T111" fmla="*/ 42 h 147"/>
                <a:gd name="T112" fmla="*/ 195 w 228"/>
                <a:gd name="T113" fmla="*/ 41 h 147"/>
                <a:gd name="T114" fmla="*/ 196 w 228"/>
                <a:gd name="T115" fmla="*/ 29 h 147"/>
                <a:gd name="T116" fmla="*/ 180 w 228"/>
                <a:gd name="T117" fmla="*/ 108 h 147"/>
                <a:gd name="T118" fmla="*/ 194 w 228"/>
                <a:gd name="T119" fmla="*/ 17 h 147"/>
                <a:gd name="T120" fmla="*/ 180 w 228"/>
                <a:gd name="T121" fmla="*/ 125 h 147"/>
                <a:gd name="T122" fmla="*/ 196 w 228"/>
                <a:gd name="T123" fmla="*/ 17 h 147"/>
                <a:gd name="T124" fmla="*/ 183 w 228"/>
                <a:gd name="T125" fmla="*/ 1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147">
                  <a:moveTo>
                    <a:pt x="227" y="135"/>
                  </a:moveTo>
                  <a:cubicBezTo>
                    <a:pt x="227" y="135"/>
                    <a:pt x="227" y="135"/>
                    <a:pt x="227" y="135"/>
                  </a:cubicBezTo>
                  <a:cubicBezTo>
                    <a:pt x="227" y="135"/>
                    <a:pt x="227" y="135"/>
                    <a:pt x="227" y="135"/>
                  </a:cubicBezTo>
                  <a:cubicBezTo>
                    <a:pt x="224" y="134"/>
                    <a:pt x="221" y="133"/>
                    <a:pt x="218" y="132"/>
                  </a:cubicBezTo>
                  <a:cubicBezTo>
                    <a:pt x="217" y="132"/>
                    <a:pt x="217" y="133"/>
                    <a:pt x="217" y="133"/>
                  </a:cubicBezTo>
                  <a:cubicBezTo>
                    <a:pt x="217" y="133"/>
                    <a:pt x="217" y="133"/>
                    <a:pt x="217" y="133"/>
                  </a:cubicBezTo>
                  <a:cubicBezTo>
                    <a:pt x="217" y="134"/>
                    <a:pt x="217" y="135"/>
                    <a:pt x="217" y="135"/>
                  </a:cubicBezTo>
                  <a:cubicBezTo>
                    <a:pt x="211" y="135"/>
                    <a:pt x="204" y="135"/>
                    <a:pt x="197" y="135"/>
                  </a:cubicBezTo>
                  <a:cubicBezTo>
                    <a:pt x="197" y="126"/>
                    <a:pt x="197" y="116"/>
                    <a:pt x="197" y="107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197" y="85"/>
                    <a:pt x="197" y="64"/>
                    <a:pt x="197" y="43"/>
                  </a:cubicBezTo>
                  <a:cubicBezTo>
                    <a:pt x="197" y="34"/>
                    <a:pt x="197" y="26"/>
                    <a:pt x="197" y="17"/>
                  </a:cubicBezTo>
                  <a:cubicBezTo>
                    <a:pt x="197" y="17"/>
                    <a:pt x="196" y="17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2" y="17"/>
                    <a:pt x="189" y="17"/>
                    <a:pt x="185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3" y="17"/>
                    <a:pt x="182" y="17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79" y="16"/>
                    <a:pt x="179" y="16"/>
                    <a:pt x="179" y="17"/>
                  </a:cubicBezTo>
                  <a:cubicBezTo>
                    <a:pt x="179" y="18"/>
                    <a:pt x="179" y="18"/>
                    <a:pt x="179" y="19"/>
                  </a:cubicBezTo>
                  <a:cubicBezTo>
                    <a:pt x="179" y="19"/>
                    <a:pt x="179" y="19"/>
                    <a:pt x="179" y="19"/>
                  </a:cubicBezTo>
                  <a:cubicBezTo>
                    <a:pt x="179" y="21"/>
                    <a:pt x="179" y="22"/>
                    <a:pt x="179" y="23"/>
                  </a:cubicBezTo>
                  <a:cubicBezTo>
                    <a:pt x="179" y="23"/>
                    <a:pt x="179" y="24"/>
                    <a:pt x="179" y="24"/>
                  </a:cubicBezTo>
                  <a:cubicBezTo>
                    <a:pt x="179" y="25"/>
                    <a:pt x="179" y="25"/>
                    <a:pt x="179" y="26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79" y="26"/>
                    <a:pt x="179" y="26"/>
                    <a:pt x="179" y="27"/>
                  </a:cubicBezTo>
                  <a:cubicBezTo>
                    <a:pt x="179" y="54"/>
                    <a:pt x="179" y="81"/>
                    <a:pt x="179" y="108"/>
                  </a:cubicBezTo>
                  <a:cubicBezTo>
                    <a:pt x="179" y="108"/>
                    <a:pt x="179" y="108"/>
                    <a:pt x="179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9" y="118"/>
                    <a:pt x="179" y="127"/>
                    <a:pt x="179" y="135"/>
                  </a:cubicBezTo>
                  <a:cubicBezTo>
                    <a:pt x="176" y="135"/>
                    <a:pt x="174" y="135"/>
                    <a:pt x="171" y="135"/>
                  </a:cubicBezTo>
                  <a:cubicBezTo>
                    <a:pt x="171" y="124"/>
                    <a:pt x="171" y="112"/>
                    <a:pt x="171" y="100"/>
                  </a:cubicBezTo>
                  <a:cubicBezTo>
                    <a:pt x="172" y="100"/>
                    <a:pt x="171" y="100"/>
                    <a:pt x="171" y="100"/>
                  </a:cubicBezTo>
                  <a:cubicBezTo>
                    <a:pt x="171" y="96"/>
                    <a:pt x="171" y="93"/>
                    <a:pt x="171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89"/>
                    <a:pt x="171" y="89"/>
                    <a:pt x="171" y="89"/>
                  </a:cubicBezTo>
                  <a:cubicBezTo>
                    <a:pt x="171" y="78"/>
                    <a:pt x="171" y="68"/>
                    <a:pt x="171" y="57"/>
                  </a:cubicBezTo>
                  <a:cubicBezTo>
                    <a:pt x="171" y="50"/>
                    <a:pt x="171" y="43"/>
                    <a:pt x="171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66" y="35"/>
                    <a:pt x="161" y="35"/>
                    <a:pt x="157" y="35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6" y="35"/>
                    <a:pt x="155" y="35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47"/>
                    <a:pt x="154" y="59"/>
                    <a:pt x="154" y="70"/>
                  </a:cubicBezTo>
                  <a:cubicBezTo>
                    <a:pt x="153" y="70"/>
                    <a:pt x="153" y="71"/>
                    <a:pt x="154" y="71"/>
                  </a:cubicBezTo>
                  <a:cubicBezTo>
                    <a:pt x="154" y="72"/>
                    <a:pt x="154" y="74"/>
                    <a:pt x="154" y="75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54" y="79"/>
                    <a:pt x="154" y="82"/>
                    <a:pt x="154" y="86"/>
                  </a:cubicBezTo>
                  <a:cubicBezTo>
                    <a:pt x="154" y="86"/>
                    <a:pt x="153" y="86"/>
                    <a:pt x="153" y="86"/>
                  </a:cubicBezTo>
                  <a:cubicBezTo>
                    <a:pt x="153" y="86"/>
                    <a:pt x="153" y="86"/>
                    <a:pt x="154" y="86"/>
                  </a:cubicBezTo>
                  <a:cubicBezTo>
                    <a:pt x="154" y="90"/>
                    <a:pt x="154" y="93"/>
                    <a:pt x="154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4" y="97"/>
                  </a:cubicBezTo>
                  <a:cubicBezTo>
                    <a:pt x="154" y="102"/>
                    <a:pt x="154" y="108"/>
                    <a:pt x="154" y="113"/>
                  </a:cubicBezTo>
                  <a:cubicBezTo>
                    <a:pt x="154" y="115"/>
                    <a:pt x="154" y="116"/>
                    <a:pt x="154" y="118"/>
                  </a:cubicBezTo>
                  <a:cubicBezTo>
                    <a:pt x="154" y="118"/>
                    <a:pt x="153" y="118"/>
                    <a:pt x="153" y="118"/>
                  </a:cubicBezTo>
                  <a:cubicBezTo>
                    <a:pt x="153" y="118"/>
                    <a:pt x="153" y="118"/>
                    <a:pt x="154" y="118"/>
                  </a:cubicBezTo>
                  <a:cubicBezTo>
                    <a:pt x="154" y="124"/>
                    <a:pt x="154" y="130"/>
                    <a:pt x="154" y="135"/>
                  </a:cubicBezTo>
                  <a:cubicBezTo>
                    <a:pt x="151" y="135"/>
                    <a:pt x="148" y="135"/>
                    <a:pt x="144" y="135"/>
                  </a:cubicBezTo>
                  <a:cubicBezTo>
                    <a:pt x="145" y="135"/>
                    <a:pt x="145" y="135"/>
                    <a:pt x="145" y="135"/>
                  </a:cubicBezTo>
                  <a:cubicBezTo>
                    <a:pt x="145" y="107"/>
                    <a:pt x="145" y="79"/>
                    <a:pt x="145" y="51"/>
                  </a:cubicBezTo>
                  <a:cubicBezTo>
                    <a:pt x="145" y="50"/>
                    <a:pt x="144" y="50"/>
                    <a:pt x="144" y="50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0" y="50"/>
                    <a:pt x="135" y="50"/>
                    <a:pt x="131" y="50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30" y="50"/>
                    <a:pt x="129" y="50"/>
                    <a:pt x="128" y="50"/>
                  </a:cubicBezTo>
                  <a:cubicBezTo>
                    <a:pt x="128" y="50"/>
                    <a:pt x="127" y="50"/>
                    <a:pt x="127" y="50"/>
                  </a:cubicBezTo>
                  <a:cubicBezTo>
                    <a:pt x="127" y="50"/>
                    <a:pt x="127" y="50"/>
                    <a:pt x="127" y="51"/>
                  </a:cubicBezTo>
                  <a:cubicBezTo>
                    <a:pt x="127" y="56"/>
                    <a:pt x="127" y="61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70"/>
                    <a:pt x="127" y="73"/>
                    <a:pt x="127" y="76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8"/>
                    <a:pt x="127" y="80"/>
                    <a:pt x="127" y="81"/>
                  </a:cubicBezTo>
                  <a:cubicBezTo>
                    <a:pt x="127" y="81"/>
                    <a:pt x="127" y="81"/>
                    <a:pt x="127" y="82"/>
                  </a:cubicBezTo>
                  <a:cubicBezTo>
                    <a:pt x="127" y="83"/>
                    <a:pt x="127" y="85"/>
                    <a:pt x="127" y="87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27" y="102"/>
                    <a:pt x="127" y="117"/>
                    <a:pt x="127" y="131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7" y="133"/>
                    <a:pt x="127" y="134"/>
                    <a:pt x="127" y="135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22" y="135"/>
                    <a:pt x="116" y="135"/>
                    <a:pt x="111" y="135"/>
                  </a:cubicBezTo>
                  <a:cubicBezTo>
                    <a:pt x="113" y="134"/>
                    <a:pt x="115" y="132"/>
                    <a:pt x="117" y="130"/>
                  </a:cubicBezTo>
                  <a:cubicBezTo>
                    <a:pt x="117" y="132"/>
                    <a:pt x="117" y="133"/>
                    <a:pt x="117" y="135"/>
                  </a:cubicBezTo>
                  <a:cubicBezTo>
                    <a:pt x="117" y="135"/>
                    <a:pt x="118" y="135"/>
                    <a:pt x="118" y="135"/>
                  </a:cubicBezTo>
                  <a:cubicBezTo>
                    <a:pt x="118" y="120"/>
                    <a:pt x="118" y="105"/>
                    <a:pt x="118" y="90"/>
                  </a:cubicBezTo>
                  <a:cubicBezTo>
                    <a:pt x="118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2" y="90"/>
                    <a:pt x="106" y="90"/>
                    <a:pt x="101" y="9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1" y="90"/>
                    <a:pt x="100" y="90"/>
                    <a:pt x="100" y="90"/>
                  </a:cubicBezTo>
                  <a:cubicBezTo>
                    <a:pt x="100" y="91"/>
                    <a:pt x="100" y="91"/>
                    <a:pt x="100" y="92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00" y="93"/>
                    <a:pt x="100" y="94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99"/>
                    <a:pt x="100" y="104"/>
                    <a:pt x="100" y="108"/>
                  </a:cubicBezTo>
                  <a:cubicBezTo>
                    <a:pt x="100" y="108"/>
                    <a:pt x="100" y="108"/>
                    <a:pt x="100" y="109"/>
                  </a:cubicBezTo>
                  <a:cubicBezTo>
                    <a:pt x="100" y="110"/>
                    <a:pt x="100" y="112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20"/>
                    <a:pt x="100" y="127"/>
                    <a:pt x="100" y="133"/>
                  </a:cubicBezTo>
                  <a:cubicBezTo>
                    <a:pt x="100" y="133"/>
                    <a:pt x="100" y="134"/>
                    <a:pt x="100" y="134"/>
                  </a:cubicBezTo>
                  <a:cubicBezTo>
                    <a:pt x="100" y="134"/>
                    <a:pt x="100" y="135"/>
                    <a:pt x="100" y="135"/>
                  </a:cubicBezTo>
                  <a:cubicBezTo>
                    <a:pt x="95" y="135"/>
                    <a:pt x="90" y="135"/>
                    <a:pt x="85" y="135"/>
                  </a:cubicBezTo>
                  <a:cubicBezTo>
                    <a:pt x="87" y="134"/>
                    <a:pt x="89" y="132"/>
                    <a:pt x="90" y="130"/>
                  </a:cubicBezTo>
                  <a:cubicBezTo>
                    <a:pt x="90" y="132"/>
                    <a:pt x="90" y="133"/>
                    <a:pt x="90" y="135"/>
                  </a:cubicBezTo>
                  <a:cubicBezTo>
                    <a:pt x="90" y="135"/>
                    <a:pt x="91" y="135"/>
                    <a:pt x="91" y="135"/>
                  </a:cubicBezTo>
                  <a:cubicBezTo>
                    <a:pt x="91" y="128"/>
                    <a:pt x="91" y="121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1" y="112"/>
                    <a:pt x="91" y="110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1" y="96"/>
                    <a:pt x="91" y="84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5" y="72"/>
                    <a:pt x="80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1"/>
                    <a:pt x="73" y="71"/>
                    <a:pt x="73" y="72"/>
                  </a:cubicBezTo>
                  <a:cubicBezTo>
                    <a:pt x="73" y="89"/>
                    <a:pt x="73" y="105"/>
                    <a:pt x="73" y="122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73" y="126"/>
                    <a:pt x="73" y="129"/>
                    <a:pt x="73" y="133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3" y="134"/>
                    <a:pt x="73" y="135"/>
                    <a:pt x="73" y="135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0" y="135"/>
                    <a:pt x="67" y="135"/>
                    <a:pt x="64" y="136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0"/>
                    <a:pt x="64" y="124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4" y="107"/>
                    <a:pt x="64" y="96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2" y="85"/>
                    <a:pt x="60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6" y="85"/>
                    <a:pt x="55" y="85"/>
                    <a:pt x="53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1" y="85"/>
                    <a:pt x="49" y="85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7" y="92"/>
                    <a:pt x="47" y="98"/>
                    <a:pt x="47" y="104"/>
                  </a:cubicBezTo>
                  <a:cubicBezTo>
                    <a:pt x="46" y="104"/>
                    <a:pt x="46" y="105"/>
                    <a:pt x="47" y="105"/>
                  </a:cubicBezTo>
                  <a:cubicBezTo>
                    <a:pt x="47" y="115"/>
                    <a:pt x="47" y="125"/>
                    <a:pt x="47" y="136"/>
                  </a:cubicBezTo>
                  <a:cubicBezTo>
                    <a:pt x="44" y="136"/>
                    <a:pt x="41" y="136"/>
                    <a:pt x="38" y="136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27"/>
                    <a:pt x="38" y="118"/>
                    <a:pt x="38" y="109"/>
                  </a:cubicBezTo>
                  <a:cubicBezTo>
                    <a:pt x="38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6" y="109"/>
                    <a:pt x="35" y="109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29" y="109"/>
                    <a:pt x="25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0" y="112"/>
                    <a:pt x="20" y="114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0" y="119"/>
                    <a:pt x="20" y="121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9" y="124"/>
                    <a:pt x="19" y="124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0" y="128"/>
                    <a:pt x="20" y="132"/>
                    <a:pt x="20" y="136"/>
                  </a:cubicBezTo>
                  <a:cubicBezTo>
                    <a:pt x="18" y="136"/>
                    <a:pt x="15" y="136"/>
                    <a:pt x="13" y="136"/>
                  </a:cubicBezTo>
                  <a:cubicBezTo>
                    <a:pt x="13" y="101"/>
                    <a:pt x="13" y="67"/>
                    <a:pt x="13" y="33"/>
                  </a:cubicBezTo>
                  <a:cubicBezTo>
                    <a:pt x="13" y="26"/>
                    <a:pt x="13" y="19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8"/>
                    <a:pt x="14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5"/>
                    <a:pt x="11" y="8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10" y="12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2" y="15"/>
                    <a:pt x="12" y="18"/>
                    <a:pt x="12" y="21"/>
                  </a:cubicBezTo>
                  <a:cubicBezTo>
                    <a:pt x="11" y="21"/>
                    <a:pt x="9" y="21"/>
                    <a:pt x="8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9" y="21"/>
                    <a:pt x="11" y="21"/>
                    <a:pt x="12" y="21"/>
                  </a:cubicBezTo>
                  <a:cubicBezTo>
                    <a:pt x="12" y="24"/>
                    <a:pt x="12" y="28"/>
                    <a:pt x="12" y="31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7" y="31"/>
                    <a:pt x="7" y="32"/>
                    <a:pt x="8" y="32"/>
                  </a:cubicBezTo>
                  <a:cubicBezTo>
                    <a:pt x="9" y="32"/>
                    <a:pt x="11" y="32"/>
                    <a:pt x="12" y="32"/>
                  </a:cubicBezTo>
                  <a:cubicBezTo>
                    <a:pt x="12" y="35"/>
                    <a:pt x="12" y="38"/>
                    <a:pt x="12" y="42"/>
                  </a:cubicBezTo>
                  <a:cubicBezTo>
                    <a:pt x="11" y="42"/>
                    <a:pt x="9" y="42"/>
                    <a:pt x="8" y="42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9" y="42"/>
                    <a:pt x="11" y="42"/>
                    <a:pt x="12" y="42"/>
                  </a:cubicBezTo>
                  <a:cubicBezTo>
                    <a:pt x="12" y="46"/>
                    <a:pt x="12" y="49"/>
                    <a:pt x="12" y="52"/>
                  </a:cubicBezTo>
                  <a:cubicBezTo>
                    <a:pt x="11" y="52"/>
                    <a:pt x="9" y="52"/>
                    <a:pt x="8" y="52"/>
                  </a:cubicBezTo>
                  <a:cubicBezTo>
                    <a:pt x="7" y="52"/>
                    <a:pt x="7" y="53"/>
                    <a:pt x="8" y="53"/>
                  </a:cubicBezTo>
                  <a:cubicBezTo>
                    <a:pt x="9" y="53"/>
                    <a:pt x="11" y="53"/>
                    <a:pt x="12" y="53"/>
                  </a:cubicBezTo>
                  <a:cubicBezTo>
                    <a:pt x="12" y="56"/>
                    <a:pt x="12" y="60"/>
                    <a:pt x="12" y="63"/>
                  </a:cubicBezTo>
                  <a:cubicBezTo>
                    <a:pt x="11" y="63"/>
                    <a:pt x="9" y="63"/>
                    <a:pt x="8" y="63"/>
                  </a:cubicBezTo>
                  <a:cubicBezTo>
                    <a:pt x="7" y="63"/>
                    <a:pt x="7" y="64"/>
                    <a:pt x="8" y="64"/>
                  </a:cubicBezTo>
                  <a:cubicBezTo>
                    <a:pt x="9" y="64"/>
                    <a:pt x="11" y="64"/>
                    <a:pt x="12" y="64"/>
                  </a:cubicBezTo>
                  <a:cubicBezTo>
                    <a:pt x="12" y="67"/>
                    <a:pt x="12" y="70"/>
                    <a:pt x="12" y="74"/>
                  </a:cubicBezTo>
                  <a:cubicBezTo>
                    <a:pt x="11" y="74"/>
                    <a:pt x="9" y="74"/>
                    <a:pt x="8" y="74"/>
                  </a:cubicBezTo>
                  <a:cubicBezTo>
                    <a:pt x="7" y="74"/>
                    <a:pt x="7" y="74"/>
                    <a:pt x="8" y="74"/>
                  </a:cubicBezTo>
                  <a:cubicBezTo>
                    <a:pt x="9" y="74"/>
                    <a:pt x="11" y="74"/>
                    <a:pt x="12" y="74"/>
                  </a:cubicBezTo>
                  <a:cubicBezTo>
                    <a:pt x="12" y="78"/>
                    <a:pt x="12" y="81"/>
                    <a:pt x="12" y="84"/>
                  </a:cubicBezTo>
                  <a:cubicBezTo>
                    <a:pt x="11" y="84"/>
                    <a:pt x="9" y="84"/>
                    <a:pt x="8" y="84"/>
                  </a:cubicBezTo>
                  <a:cubicBezTo>
                    <a:pt x="7" y="84"/>
                    <a:pt x="7" y="85"/>
                    <a:pt x="8" y="85"/>
                  </a:cubicBezTo>
                  <a:cubicBezTo>
                    <a:pt x="9" y="85"/>
                    <a:pt x="11" y="85"/>
                    <a:pt x="12" y="85"/>
                  </a:cubicBezTo>
                  <a:cubicBezTo>
                    <a:pt x="12" y="88"/>
                    <a:pt x="12" y="92"/>
                    <a:pt x="12" y="95"/>
                  </a:cubicBezTo>
                  <a:cubicBezTo>
                    <a:pt x="11" y="95"/>
                    <a:pt x="9" y="95"/>
                    <a:pt x="8" y="95"/>
                  </a:cubicBezTo>
                  <a:cubicBezTo>
                    <a:pt x="7" y="95"/>
                    <a:pt x="7" y="96"/>
                    <a:pt x="8" y="96"/>
                  </a:cubicBezTo>
                  <a:cubicBezTo>
                    <a:pt x="9" y="96"/>
                    <a:pt x="11" y="96"/>
                    <a:pt x="12" y="96"/>
                  </a:cubicBezTo>
                  <a:cubicBezTo>
                    <a:pt x="12" y="99"/>
                    <a:pt x="12" y="102"/>
                    <a:pt x="12" y="106"/>
                  </a:cubicBezTo>
                  <a:cubicBezTo>
                    <a:pt x="11" y="106"/>
                    <a:pt x="9" y="106"/>
                    <a:pt x="8" y="106"/>
                  </a:cubicBezTo>
                  <a:cubicBezTo>
                    <a:pt x="7" y="106"/>
                    <a:pt x="7" y="106"/>
                    <a:pt x="8" y="106"/>
                  </a:cubicBezTo>
                  <a:cubicBezTo>
                    <a:pt x="9" y="106"/>
                    <a:pt x="11" y="106"/>
                    <a:pt x="12" y="106"/>
                  </a:cubicBezTo>
                  <a:cubicBezTo>
                    <a:pt x="12" y="109"/>
                    <a:pt x="12" y="112"/>
                    <a:pt x="12" y="114"/>
                  </a:cubicBezTo>
                  <a:cubicBezTo>
                    <a:pt x="12" y="115"/>
                    <a:pt x="12" y="116"/>
                    <a:pt x="12" y="116"/>
                  </a:cubicBezTo>
                  <a:cubicBezTo>
                    <a:pt x="11" y="116"/>
                    <a:pt x="9" y="116"/>
                    <a:pt x="8" y="116"/>
                  </a:cubicBezTo>
                  <a:cubicBezTo>
                    <a:pt x="7" y="116"/>
                    <a:pt x="7" y="117"/>
                    <a:pt x="8" y="117"/>
                  </a:cubicBezTo>
                  <a:cubicBezTo>
                    <a:pt x="9" y="117"/>
                    <a:pt x="11" y="117"/>
                    <a:pt x="12" y="117"/>
                  </a:cubicBezTo>
                  <a:cubicBezTo>
                    <a:pt x="12" y="120"/>
                    <a:pt x="12" y="124"/>
                    <a:pt x="12" y="127"/>
                  </a:cubicBezTo>
                  <a:cubicBezTo>
                    <a:pt x="11" y="127"/>
                    <a:pt x="9" y="127"/>
                    <a:pt x="8" y="127"/>
                  </a:cubicBezTo>
                  <a:cubicBezTo>
                    <a:pt x="7" y="127"/>
                    <a:pt x="7" y="128"/>
                    <a:pt x="8" y="128"/>
                  </a:cubicBezTo>
                  <a:cubicBezTo>
                    <a:pt x="9" y="128"/>
                    <a:pt x="11" y="128"/>
                    <a:pt x="12" y="128"/>
                  </a:cubicBezTo>
                  <a:cubicBezTo>
                    <a:pt x="12" y="130"/>
                    <a:pt x="12" y="133"/>
                    <a:pt x="12" y="136"/>
                  </a:cubicBezTo>
                  <a:cubicBezTo>
                    <a:pt x="8" y="136"/>
                    <a:pt x="4" y="136"/>
                    <a:pt x="1" y="136"/>
                  </a:cubicBezTo>
                  <a:cubicBezTo>
                    <a:pt x="0" y="136"/>
                    <a:pt x="0" y="136"/>
                    <a:pt x="1" y="136"/>
                  </a:cubicBezTo>
                  <a:cubicBezTo>
                    <a:pt x="4" y="136"/>
                    <a:pt x="8" y="136"/>
                    <a:pt x="12" y="136"/>
                  </a:cubicBezTo>
                  <a:cubicBezTo>
                    <a:pt x="12" y="140"/>
                    <a:pt x="12" y="143"/>
                    <a:pt x="12" y="146"/>
                  </a:cubicBezTo>
                  <a:cubicBezTo>
                    <a:pt x="12" y="147"/>
                    <a:pt x="13" y="147"/>
                    <a:pt x="13" y="146"/>
                  </a:cubicBezTo>
                  <a:cubicBezTo>
                    <a:pt x="13" y="143"/>
                    <a:pt x="13" y="140"/>
                    <a:pt x="13" y="136"/>
                  </a:cubicBezTo>
                  <a:cubicBezTo>
                    <a:pt x="15" y="136"/>
                    <a:pt x="18" y="136"/>
                    <a:pt x="20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43" y="136"/>
                    <a:pt x="66" y="136"/>
                    <a:pt x="89" y="136"/>
                  </a:cubicBezTo>
                  <a:cubicBezTo>
                    <a:pt x="116" y="136"/>
                    <a:pt x="143" y="136"/>
                    <a:pt x="171" y="136"/>
                  </a:cubicBezTo>
                  <a:cubicBezTo>
                    <a:pt x="171" y="136"/>
                    <a:pt x="171" y="136"/>
                    <a:pt x="171" y="136"/>
                  </a:cubicBezTo>
                  <a:cubicBezTo>
                    <a:pt x="173" y="136"/>
                    <a:pt x="176" y="136"/>
                    <a:pt x="178" y="136"/>
                  </a:cubicBezTo>
                  <a:cubicBezTo>
                    <a:pt x="178" y="136"/>
                    <a:pt x="179" y="136"/>
                    <a:pt x="179" y="136"/>
                  </a:cubicBezTo>
                  <a:cubicBezTo>
                    <a:pt x="179" y="136"/>
                    <a:pt x="179" y="136"/>
                    <a:pt x="179" y="136"/>
                  </a:cubicBezTo>
                  <a:cubicBezTo>
                    <a:pt x="192" y="136"/>
                    <a:pt x="205" y="136"/>
                    <a:pt x="218" y="136"/>
                  </a:cubicBezTo>
                  <a:cubicBezTo>
                    <a:pt x="218" y="137"/>
                    <a:pt x="218" y="137"/>
                    <a:pt x="218" y="138"/>
                  </a:cubicBezTo>
                  <a:cubicBezTo>
                    <a:pt x="218" y="138"/>
                    <a:pt x="218" y="138"/>
                    <a:pt x="218" y="138"/>
                  </a:cubicBezTo>
                  <a:cubicBezTo>
                    <a:pt x="218" y="139"/>
                    <a:pt x="218" y="139"/>
                    <a:pt x="218" y="139"/>
                  </a:cubicBezTo>
                  <a:cubicBezTo>
                    <a:pt x="218" y="139"/>
                    <a:pt x="219" y="139"/>
                    <a:pt x="219" y="138"/>
                  </a:cubicBezTo>
                  <a:cubicBezTo>
                    <a:pt x="221" y="138"/>
                    <a:pt x="224" y="137"/>
                    <a:pt x="227" y="136"/>
                  </a:cubicBezTo>
                  <a:cubicBezTo>
                    <a:pt x="227" y="136"/>
                    <a:pt x="227" y="136"/>
                    <a:pt x="227" y="136"/>
                  </a:cubicBezTo>
                  <a:cubicBezTo>
                    <a:pt x="228" y="136"/>
                    <a:pt x="228" y="135"/>
                    <a:pt x="227" y="135"/>
                  </a:cubicBezTo>
                  <a:close/>
                  <a:moveTo>
                    <a:pt x="13" y="12"/>
                  </a:moveTo>
                  <a:cubicBezTo>
                    <a:pt x="13" y="9"/>
                    <a:pt x="13" y="6"/>
                    <a:pt x="13" y="3"/>
                  </a:cubicBezTo>
                  <a:cubicBezTo>
                    <a:pt x="14" y="6"/>
                    <a:pt x="15" y="9"/>
                    <a:pt x="15" y="11"/>
                  </a:cubicBezTo>
                  <a:cubicBezTo>
                    <a:pt x="15" y="11"/>
                    <a:pt x="14" y="11"/>
                    <a:pt x="13" y="12"/>
                  </a:cubicBezTo>
                  <a:close/>
                  <a:moveTo>
                    <a:pt x="10" y="12"/>
                  </a:moveTo>
                  <a:cubicBezTo>
                    <a:pt x="11" y="9"/>
                    <a:pt x="12" y="7"/>
                    <a:pt x="12" y="5"/>
                  </a:cubicBezTo>
                  <a:cubicBezTo>
                    <a:pt x="12" y="7"/>
                    <a:pt x="12" y="9"/>
                    <a:pt x="12" y="12"/>
                  </a:cubicBezTo>
                  <a:cubicBezTo>
                    <a:pt x="12" y="12"/>
                    <a:pt x="11" y="12"/>
                    <a:pt x="10" y="12"/>
                  </a:cubicBezTo>
                  <a:close/>
                  <a:moveTo>
                    <a:pt x="90" y="130"/>
                  </a:moveTo>
                  <a:cubicBezTo>
                    <a:pt x="88" y="132"/>
                    <a:pt x="86" y="133"/>
                    <a:pt x="84" y="135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2" y="135"/>
                    <a:pt x="80" y="135"/>
                    <a:pt x="78" y="135"/>
                  </a:cubicBezTo>
                  <a:cubicBezTo>
                    <a:pt x="82" y="132"/>
                    <a:pt x="86" y="129"/>
                    <a:pt x="90" y="126"/>
                  </a:cubicBezTo>
                  <a:cubicBezTo>
                    <a:pt x="90" y="127"/>
                    <a:pt x="90" y="128"/>
                    <a:pt x="90" y="130"/>
                  </a:cubicBezTo>
                  <a:cubicBezTo>
                    <a:pt x="90" y="130"/>
                    <a:pt x="90" y="130"/>
                    <a:pt x="90" y="130"/>
                  </a:cubicBezTo>
                  <a:close/>
                  <a:moveTo>
                    <a:pt x="76" y="72"/>
                  </a:moveTo>
                  <a:cubicBezTo>
                    <a:pt x="77" y="72"/>
                    <a:pt x="77" y="72"/>
                    <a:pt x="78" y="72"/>
                  </a:cubicBezTo>
                  <a:cubicBezTo>
                    <a:pt x="77" y="74"/>
                    <a:pt x="75" y="75"/>
                    <a:pt x="74" y="76"/>
                  </a:cubicBezTo>
                  <a:cubicBezTo>
                    <a:pt x="74" y="76"/>
                    <a:pt x="74" y="7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5" y="74"/>
                    <a:pt x="76" y="73"/>
                    <a:pt x="76" y="73"/>
                  </a:cubicBezTo>
                  <a:cubicBezTo>
                    <a:pt x="76" y="72"/>
                    <a:pt x="76" y="72"/>
                    <a:pt x="76" y="72"/>
                  </a:cubicBezTo>
                  <a:close/>
                  <a:moveTo>
                    <a:pt x="90" y="114"/>
                  </a:moveTo>
                  <a:cubicBezTo>
                    <a:pt x="85" y="118"/>
                    <a:pt x="80" y="122"/>
                    <a:pt x="74" y="127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80" y="118"/>
                    <a:pt x="85" y="113"/>
                    <a:pt x="90" y="108"/>
                  </a:cubicBezTo>
                  <a:cubicBezTo>
                    <a:pt x="90" y="110"/>
                    <a:pt x="90" y="112"/>
                    <a:pt x="90" y="114"/>
                  </a:cubicBezTo>
                  <a:close/>
                  <a:moveTo>
                    <a:pt x="74" y="116"/>
                  </a:moveTo>
                  <a:cubicBezTo>
                    <a:pt x="74" y="116"/>
                    <a:pt x="74" y="116"/>
                    <a:pt x="74" y="116"/>
                  </a:cubicBezTo>
                  <a:cubicBezTo>
                    <a:pt x="74" y="115"/>
                    <a:pt x="74" y="114"/>
                    <a:pt x="74" y="112"/>
                  </a:cubicBezTo>
                  <a:cubicBezTo>
                    <a:pt x="74" y="112"/>
                    <a:pt x="74" y="113"/>
                    <a:pt x="74" y="113"/>
                  </a:cubicBezTo>
                  <a:cubicBezTo>
                    <a:pt x="74" y="113"/>
                    <a:pt x="74" y="112"/>
                    <a:pt x="74" y="112"/>
                  </a:cubicBezTo>
                  <a:cubicBezTo>
                    <a:pt x="79" y="108"/>
                    <a:pt x="84" y="104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9" y="100"/>
                    <a:pt x="90" y="100"/>
                    <a:pt x="90" y="100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100"/>
                    <a:pt x="90" y="101"/>
                    <a:pt x="90" y="102"/>
                  </a:cubicBezTo>
                  <a:cubicBezTo>
                    <a:pt x="90" y="102"/>
                    <a:pt x="90" y="102"/>
                    <a:pt x="90" y="102"/>
                  </a:cubicBezTo>
                  <a:cubicBezTo>
                    <a:pt x="85" y="107"/>
                    <a:pt x="80" y="112"/>
                    <a:pt x="74" y="116"/>
                  </a:cubicBezTo>
                  <a:close/>
                  <a:moveTo>
                    <a:pt x="83" y="100"/>
                  </a:moveTo>
                  <a:cubicBezTo>
                    <a:pt x="80" y="102"/>
                    <a:pt x="77" y="104"/>
                    <a:pt x="74" y="107"/>
                  </a:cubicBezTo>
                  <a:cubicBezTo>
                    <a:pt x="74" y="106"/>
                    <a:pt x="74" y="105"/>
                    <a:pt x="74" y="104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6" y="102"/>
                    <a:pt x="77" y="101"/>
                    <a:pt x="78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80" y="100"/>
                    <a:pt x="81" y="100"/>
                    <a:pt x="83" y="100"/>
                  </a:cubicBezTo>
                  <a:close/>
                  <a:moveTo>
                    <a:pt x="74" y="112"/>
                  </a:moveTo>
                  <a:cubicBezTo>
                    <a:pt x="74" y="110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7" y="105"/>
                    <a:pt x="80" y="102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5" y="100"/>
                    <a:pt x="86" y="100"/>
                    <a:pt x="88" y="100"/>
                  </a:cubicBezTo>
                  <a:cubicBezTo>
                    <a:pt x="83" y="104"/>
                    <a:pt x="79" y="108"/>
                    <a:pt x="74" y="112"/>
                  </a:cubicBezTo>
                  <a:close/>
                  <a:moveTo>
                    <a:pt x="74" y="103"/>
                  </a:moveTo>
                  <a:cubicBezTo>
                    <a:pt x="74" y="102"/>
                    <a:pt x="74" y="101"/>
                    <a:pt x="74" y="100"/>
                  </a:cubicBezTo>
                  <a:cubicBezTo>
                    <a:pt x="75" y="100"/>
                    <a:pt x="76" y="100"/>
                    <a:pt x="77" y="100"/>
                  </a:cubicBezTo>
                  <a:cubicBezTo>
                    <a:pt x="76" y="101"/>
                    <a:pt x="75" y="102"/>
                    <a:pt x="74" y="103"/>
                  </a:cubicBezTo>
                  <a:close/>
                  <a:moveTo>
                    <a:pt x="84" y="83"/>
                  </a:moveTo>
                  <a:cubicBezTo>
                    <a:pt x="86" y="81"/>
                    <a:pt x="88" y="79"/>
                    <a:pt x="90" y="77"/>
                  </a:cubicBezTo>
                  <a:cubicBezTo>
                    <a:pt x="90" y="78"/>
                    <a:pt x="90" y="78"/>
                    <a:pt x="90" y="79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89" y="80"/>
                    <a:pt x="87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5" y="83"/>
                    <a:pt x="84" y="83"/>
                  </a:cubicBezTo>
                  <a:close/>
                  <a:moveTo>
                    <a:pt x="90" y="80"/>
                  </a:move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1"/>
                    <a:pt x="89" y="82"/>
                    <a:pt x="88" y="82"/>
                  </a:cubicBezTo>
                  <a:cubicBezTo>
                    <a:pt x="88" y="83"/>
                    <a:pt x="88" y="83"/>
                    <a:pt x="89" y="83"/>
                  </a:cubicBezTo>
                  <a:cubicBezTo>
                    <a:pt x="88" y="83"/>
                    <a:pt x="87" y="83"/>
                    <a:pt x="87" y="83"/>
                  </a:cubicBezTo>
                  <a:cubicBezTo>
                    <a:pt x="88" y="82"/>
                    <a:pt x="89" y="81"/>
                    <a:pt x="90" y="80"/>
                  </a:cubicBezTo>
                  <a:close/>
                  <a:moveTo>
                    <a:pt x="89" y="83"/>
                  </a:moveTo>
                  <a:cubicBezTo>
                    <a:pt x="89" y="82"/>
                    <a:pt x="90" y="82"/>
                    <a:pt x="90" y="81"/>
                  </a:cubicBezTo>
                  <a:cubicBezTo>
                    <a:pt x="90" y="82"/>
                    <a:pt x="90" y="82"/>
                    <a:pt x="90" y="83"/>
                  </a:cubicBezTo>
                  <a:cubicBezTo>
                    <a:pt x="90" y="83"/>
                    <a:pt x="89" y="83"/>
                    <a:pt x="89" y="83"/>
                  </a:cubicBezTo>
                  <a:cubicBezTo>
                    <a:pt x="89" y="83"/>
                    <a:pt x="89" y="83"/>
                    <a:pt x="89" y="83"/>
                  </a:cubicBezTo>
                  <a:close/>
                  <a:moveTo>
                    <a:pt x="90" y="76"/>
                  </a:moveTo>
                  <a:cubicBezTo>
                    <a:pt x="90" y="76"/>
                    <a:pt x="90" y="76"/>
                    <a:pt x="90" y="76"/>
                  </a:cubicBezTo>
                  <a:cubicBezTo>
                    <a:pt x="88" y="79"/>
                    <a:pt x="86" y="81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2" y="83"/>
                    <a:pt x="82" y="83"/>
                  </a:cubicBezTo>
                  <a:cubicBezTo>
                    <a:pt x="85" y="80"/>
                    <a:pt x="88" y="77"/>
                    <a:pt x="90" y="74"/>
                  </a:cubicBezTo>
                  <a:cubicBezTo>
                    <a:pt x="90" y="75"/>
                    <a:pt x="90" y="76"/>
                    <a:pt x="90" y="76"/>
                  </a:cubicBezTo>
                  <a:close/>
                  <a:moveTo>
                    <a:pt x="85" y="84"/>
                  </a:moveTo>
                  <a:cubicBezTo>
                    <a:pt x="84" y="84"/>
                    <a:pt x="83" y="85"/>
                    <a:pt x="83" y="86"/>
                  </a:cubicBezTo>
                  <a:cubicBezTo>
                    <a:pt x="82" y="86"/>
                    <a:pt x="83" y="87"/>
                    <a:pt x="83" y="86"/>
                  </a:cubicBezTo>
                  <a:cubicBezTo>
                    <a:pt x="84" y="86"/>
                    <a:pt x="85" y="85"/>
                    <a:pt x="85" y="84"/>
                  </a:cubicBezTo>
                  <a:cubicBezTo>
                    <a:pt x="86" y="84"/>
                    <a:pt x="86" y="84"/>
                    <a:pt x="85" y="84"/>
                  </a:cubicBezTo>
                  <a:cubicBezTo>
                    <a:pt x="87" y="84"/>
                    <a:pt x="88" y="84"/>
                    <a:pt x="90" y="84"/>
                  </a:cubicBezTo>
                  <a:cubicBezTo>
                    <a:pt x="89" y="84"/>
                    <a:pt x="89" y="85"/>
                    <a:pt x="88" y="86"/>
                  </a:cubicBezTo>
                  <a:cubicBezTo>
                    <a:pt x="88" y="86"/>
                    <a:pt x="88" y="87"/>
                    <a:pt x="88" y="86"/>
                  </a:cubicBezTo>
                  <a:cubicBezTo>
                    <a:pt x="89" y="85"/>
                    <a:pt x="90" y="85"/>
                    <a:pt x="90" y="84"/>
                  </a:cubicBezTo>
                  <a:cubicBezTo>
                    <a:pt x="90" y="89"/>
                    <a:pt x="90" y="94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87" y="99"/>
                    <a:pt x="84" y="99"/>
                    <a:pt x="80" y="99"/>
                  </a:cubicBezTo>
                  <a:cubicBezTo>
                    <a:pt x="81" y="98"/>
                    <a:pt x="83" y="97"/>
                    <a:pt x="84" y="96"/>
                  </a:cubicBezTo>
                  <a:cubicBezTo>
                    <a:pt x="84" y="96"/>
                    <a:pt x="83" y="95"/>
                    <a:pt x="83" y="95"/>
                  </a:cubicBezTo>
                  <a:cubicBezTo>
                    <a:pt x="82" y="97"/>
                    <a:pt x="81" y="98"/>
                    <a:pt x="80" y="99"/>
                  </a:cubicBezTo>
                  <a:cubicBezTo>
                    <a:pt x="78" y="99"/>
                    <a:pt x="76" y="99"/>
                    <a:pt x="74" y="99"/>
                  </a:cubicBezTo>
                  <a:cubicBezTo>
                    <a:pt x="74" y="94"/>
                    <a:pt x="74" y="89"/>
                    <a:pt x="74" y="84"/>
                  </a:cubicBezTo>
                  <a:cubicBezTo>
                    <a:pt x="78" y="84"/>
                    <a:pt x="81" y="84"/>
                    <a:pt x="85" y="84"/>
                  </a:cubicBezTo>
                  <a:close/>
                  <a:moveTo>
                    <a:pt x="77" y="83"/>
                  </a:moveTo>
                  <a:cubicBezTo>
                    <a:pt x="80" y="79"/>
                    <a:pt x="83" y="76"/>
                    <a:pt x="87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72"/>
                    <a:pt x="88" y="72"/>
                    <a:pt x="89" y="72"/>
                  </a:cubicBezTo>
                  <a:cubicBezTo>
                    <a:pt x="85" y="76"/>
                    <a:pt x="82" y="79"/>
                    <a:pt x="78" y="83"/>
                  </a:cubicBezTo>
                  <a:cubicBezTo>
                    <a:pt x="78" y="83"/>
                    <a:pt x="77" y="83"/>
                    <a:pt x="77" y="83"/>
                  </a:cubicBezTo>
                  <a:close/>
                  <a:moveTo>
                    <a:pt x="76" y="83"/>
                  </a:move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8" y="80"/>
                    <a:pt x="81" y="76"/>
                    <a:pt x="84" y="73"/>
                  </a:cubicBezTo>
                  <a:cubicBezTo>
                    <a:pt x="84" y="73"/>
                    <a:pt x="84" y="72"/>
                    <a:pt x="84" y="72"/>
                  </a:cubicBezTo>
                  <a:cubicBezTo>
                    <a:pt x="85" y="72"/>
                    <a:pt x="85" y="72"/>
                    <a:pt x="86" y="72"/>
                  </a:cubicBezTo>
                  <a:cubicBezTo>
                    <a:pt x="83" y="76"/>
                    <a:pt x="79" y="79"/>
                    <a:pt x="76" y="83"/>
                  </a:cubicBezTo>
                  <a:close/>
                  <a:moveTo>
                    <a:pt x="74" y="83"/>
                  </a:move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7" y="79"/>
                    <a:pt x="80" y="76"/>
                    <a:pt x="83" y="73"/>
                  </a:cubicBezTo>
                  <a:cubicBezTo>
                    <a:pt x="83" y="73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1" y="76"/>
                    <a:pt x="78" y="79"/>
                    <a:pt x="74" y="83"/>
                  </a:cubicBezTo>
                  <a:close/>
                  <a:moveTo>
                    <a:pt x="74" y="81"/>
                  </a:moveTo>
                  <a:cubicBezTo>
                    <a:pt x="74" y="80"/>
                    <a:pt x="74" y="80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5" y="79"/>
                    <a:pt x="75" y="79"/>
                  </a:cubicBezTo>
                  <a:cubicBezTo>
                    <a:pt x="77" y="77"/>
                    <a:pt x="79" y="75"/>
                    <a:pt x="81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2" y="72"/>
                    <a:pt x="82" y="72"/>
                  </a:cubicBezTo>
                  <a:cubicBezTo>
                    <a:pt x="79" y="75"/>
                    <a:pt x="77" y="78"/>
                    <a:pt x="74" y="81"/>
                  </a:cubicBezTo>
                  <a:close/>
                  <a:moveTo>
                    <a:pt x="74" y="78"/>
                  </a:move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8"/>
                    <a:pt x="74" y="77"/>
                    <a:pt x="74" y="77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6" y="75"/>
                    <a:pt x="77" y="74"/>
                    <a:pt x="79" y="72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9" y="72"/>
                    <a:pt x="79" y="72"/>
                    <a:pt x="80" y="72"/>
                  </a:cubicBezTo>
                  <a:cubicBezTo>
                    <a:pt x="78" y="74"/>
                    <a:pt x="76" y="76"/>
                    <a:pt x="74" y="78"/>
                  </a:cubicBezTo>
                  <a:close/>
                  <a:moveTo>
                    <a:pt x="74" y="117"/>
                  </a:move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7"/>
                    <a:pt x="75" y="117"/>
                  </a:cubicBezTo>
                  <a:cubicBezTo>
                    <a:pt x="80" y="112"/>
                    <a:pt x="85" y="108"/>
                    <a:pt x="90" y="103"/>
                  </a:cubicBezTo>
                  <a:cubicBezTo>
                    <a:pt x="90" y="104"/>
                    <a:pt x="90" y="106"/>
                    <a:pt x="90" y="107"/>
                  </a:cubicBezTo>
                  <a:cubicBezTo>
                    <a:pt x="85" y="112"/>
                    <a:pt x="80" y="117"/>
                    <a:pt x="74" y="121"/>
                  </a:cubicBezTo>
                  <a:cubicBezTo>
                    <a:pt x="74" y="120"/>
                    <a:pt x="74" y="119"/>
                    <a:pt x="74" y="117"/>
                  </a:cubicBezTo>
                  <a:close/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80" y="123"/>
                    <a:pt x="85" y="119"/>
                    <a:pt x="90" y="114"/>
                  </a:cubicBezTo>
                  <a:cubicBezTo>
                    <a:pt x="90" y="116"/>
                    <a:pt x="90" y="118"/>
                    <a:pt x="90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85" y="124"/>
                    <a:pt x="80" y="128"/>
                    <a:pt x="74" y="132"/>
                  </a:cubicBezTo>
                  <a:cubicBezTo>
                    <a:pt x="74" y="131"/>
                    <a:pt x="74" y="129"/>
                    <a:pt x="74" y="127"/>
                  </a:cubicBezTo>
                  <a:close/>
                  <a:moveTo>
                    <a:pt x="90" y="72"/>
                  </a:move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88" y="77"/>
                    <a:pt x="85" y="80"/>
                    <a:pt x="81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0" y="83"/>
                    <a:pt x="80" y="83"/>
                    <a:pt x="79" y="83"/>
                  </a:cubicBezTo>
                  <a:cubicBezTo>
                    <a:pt x="83" y="79"/>
                    <a:pt x="86" y="76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76" y="72"/>
                  </a:moveTo>
                  <a:cubicBezTo>
                    <a:pt x="75" y="73"/>
                    <a:pt x="75" y="73"/>
                    <a:pt x="74" y="74"/>
                  </a:cubicBezTo>
                  <a:cubicBezTo>
                    <a:pt x="74" y="73"/>
                    <a:pt x="74" y="73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5" y="72"/>
                    <a:pt x="75" y="72"/>
                    <a:pt x="76" y="72"/>
                  </a:cubicBezTo>
                  <a:close/>
                  <a:moveTo>
                    <a:pt x="74" y="135"/>
                  </a:moveTo>
                  <a:cubicBezTo>
                    <a:pt x="74" y="135"/>
                    <a:pt x="74" y="134"/>
                    <a:pt x="74" y="133"/>
                  </a:cubicBezTo>
                  <a:cubicBezTo>
                    <a:pt x="80" y="129"/>
                    <a:pt x="85" y="125"/>
                    <a:pt x="90" y="120"/>
                  </a:cubicBezTo>
                  <a:cubicBezTo>
                    <a:pt x="90" y="122"/>
                    <a:pt x="90" y="123"/>
                    <a:pt x="90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86" y="128"/>
                    <a:pt x="82" y="132"/>
                    <a:pt x="77" y="135"/>
                  </a:cubicBezTo>
                  <a:cubicBezTo>
                    <a:pt x="77" y="135"/>
                    <a:pt x="77" y="135"/>
                    <a:pt x="77" y="135"/>
                  </a:cubicBezTo>
                  <a:cubicBezTo>
                    <a:pt x="77" y="135"/>
                    <a:pt x="77" y="135"/>
                    <a:pt x="77" y="135"/>
                  </a:cubicBezTo>
                  <a:cubicBezTo>
                    <a:pt x="76" y="135"/>
                    <a:pt x="75" y="135"/>
                    <a:pt x="74" y="135"/>
                  </a:cubicBezTo>
                  <a:cubicBezTo>
                    <a:pt x="74" y="135"/>
                    <a:pt x="74" y="135"/>
                    <a:pt x="74" y="135"/>
                  </a:cubicBezTo>
                  <a:close/>
                  <a:moveTo>
                    <a:pt x="49" y="86"/>
                  </a:moveTo>
                  <a:cubicBezTo>
                    <a:pt x="50" y="86"/>
                    <a:pt x="50" y="86"/>
                    <a:pt x="50" y="86"/>
                  </a:cubicBezTo>
                  <a:cubicBezTo>
                    <a:pt x="49" y="87"/>
                    <a:pt x="48" y="88"/>
                    <a:pt x="47" y="89"/>
                  </a:cubicBezTo>
                  <a:cubicBezTo>
                    <a:pt x="47" y="89"/>
                    <a:pt x="47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8" y="87"/>
                    <a:pt x="49" y="87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lose/>
                  <a:moveTo>
                    <a:pt x="53" y="86"/>
                  </a:moveTo>
                  <a:cubicBezTo>
                    <a:pt x="51" y="88"/>
                    <a:pt x="49" y="91"/>
                    <a:pt x="47" y="93"/>
                  </a:cubicBezTo>
                  <a:cubicBezTo>
                    <a:pt x="47" y="93"/>
                    <a:pt x="47" y="92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9" y="90"/>
                    <a:pt x="51" y="88"/>
                    <a:pt x="53" y="86"/>
                  </a:cubicBezTo>
                  <a:cubicBezTo>
                    <a:pt x="53" y="86"/>
                    <a:pt x="53" y="86"/>
                    <a:pt x="53" y="86"/>
                  </a:cubicBezTo>
                  <a:close/>
                  <a:moveTo>
                    <a:pt x="60" y="86"/>
                  </a:moveTo>
                  <a:cubicBezTo>
                    <a:pt x="57" y="89"/>
                    <a:pt x="54" y="92"/>
                    <a:pt x="51" y="95"/>
                  </a:cubicBezTo>
                  <a:cubicBezTo>
                    <a:pt x="51" y="95"/>
                    <a:pt x="51" y="95"/>
                    <a:pt x="51" y="96"/>
                  </a:cubicBezTo>
                  <a:cubicBezTo>
                    <a:pt x="51" y="96"/>
                    <a:pt x="51" y="96"/>
                    <a:pt x="50" y="96"/>
                  </a:cubicBezTo>
                  <a:cubicBezTo>
                    <a:pt x="53" y="92"/>
                    <a:pt x="56" y="89"/>
                    <a:pt x="58" y="86"/>
                  </a:cubicBezTo>
                  <a:cubicBezTo>
                    <a:pt x="59" y="86"/>
                    <a:pt x="59" y="86"/>
                    <a:pt x="60" y="86"/>
                  </a:cubicBezTo>
                  <a:close/>
                  <a:moveTo>
                    <a:pt x="54" y="96"/>
                  </a:moveTo>
                  <a:cubicBezTo>
                    <a:pt x="53" y="96"/>
                    <a:pt x="53" y="96"/>
                    <a:pt x="52" y="96"/>
                  </a:cubicBezTo>
                  <a:cubicBezTo>
                    <a:pt x="55" y="92"/>
                    <a:pt x="58" y="89"/>
                    <a:pt x="61" y="86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1" y="86"/>
                    <a:pt x="62" y="86"/>
                    <a:pt x="62" y="86"/>
                  </a:cubicBezTo>
                  <a:cubicBezTo>
                    <a:pt x="59" y="89"/>
                    <a:pt x="57" y="92"/>
                    <a:pt x="54" y="95"/>
                  </a:cubicBezTo>
                  <a:cubicBezTo>
                    <a:pt x="54" y="95"/>
                    <a:pt x="54" y="96"/>
                    <a:pt x="54" y="96"/>
                  </a:cubicBezTo>
                  <a:close/>
                  <a:moveTo>
                    <a:pt x="50" y="95"/>
                  </a:moveTo>
                  <a:cubicBezTo>
                    <a:pt x="50" y="95"/>
                    <a:pt x="50" y="95"/>
                    <a:pt x="50" y="96"/>
                  </a:cubicBezTo>
                  <a:cubicBezTo>
                    <a:pt x="49" y="96"/>
                    <a:pt x="49" y="96"/>
                    <a:pt x="48" y="95"/>
                  </a:cubicBezTo>
                  <a:cubicBezTo>
                    <a:pt x="51" y="92"/>
                    <a:pt x="54" y="89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7" y="86"/>
                    <a:pt x="57" y="86"/>
                    <a:pt x="58" y="86"/>
                  </a:cubicBezTo>
                  <a:cubicBezTo>
                    <a:pt x="55" y="89"/>
                    <a:pt x="52" y="92"/>
                    <a:pt x="50" y="95"/>
                  </a:cubicBezTo>
                  <a:close/>
                  <a:moveTo>
                    <a:pt x="48" y="95"/>
                  </a:moveTo>
                  <a:cubicBezTo>
                    <a:pt x="48" y="95"/>
                    <a:pt x="48" y="95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7" y="95"/>
                    <a:pt x="47" y="95"/>
                    <a:pt x="47" y="94"/>
                  </a:cubicBezTo>
                  <a:cubicBezTo>
                    <a:pt x="47" y="94"/>
                    <a:pt x="47" y="94"/>
                    <a:pt x="48" y="94"/>
                  </a:cubicBezTo>
                  <a:cubicBezTo>
                    <a:pt x="50" y="91"/>
                    <a:pt x="52" y="89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6"/>
                    <a:pt x="55" y="86"/>
                    <a:pt x="56" y="86"/>
                  </a:cubicBezTo>
                  <a:cubicBezTo>
                    <a:pt x="53" y="89"/>
                    <a:pt x="50" y="92"/>
                    <a:pt x="48" y="95"/>
                  </a:cubicBezTo>
                  <a:close/>
                  <a:moveTo>
                    <a:pt x="47" y="91"/>
                  </a:moveTo>
                  <a:cubicBezTo>
                    <a:pt x="47" y="91"/>
                    <a:pt x="47" y="90"/>
                    <a:pt x="47" y="90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9" y="88"/>
                    <a:pt x="50" y="87"/>
                    <a:pt x="51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1" y="86"/>
                    <a:pt x="52" y="86"/>
                    <a:pt x="52" y="86"/>
                  </a:cubicBezTo>
                  <a:cubicBezTo>
                    <a:pt x="50" y="88"/>
                    <a:pt x="49" y="89"/>
                    <a:pt x="47" y="91"/>
                  </a:cubicBezTo>
                  <a:close/>
                  <a:moveTo>
                    <a:pt x="47" y="96"/>
                  </a:moveTo>
                  <a:cubicBezTo>
                    <a:pt x="53" y="96"/>
                    <a:pt x="58" y="96"/>
                    <a:pt x="63" y="96"/>
                  </a:cubicBezTo>
                  <a:cubicBezTo>
                    <a:pt x="64" y="97"/>
                    <a:pt x="64" y="96"/>
                    <a:pt x="63" y="96"/>
                  </a:cubicBezTo>
                  <a:cubicBezTo>
                    <a:pt x="63" y="96"/>
                    <a:pt x="62" y="96"/>
                    <a:pt x="61" y="96"/>
                  </a:cubicBezTo>
                  <a:cubicBezTo>
                    <a:pt x="62" y="95"/>
                    <a:pt x="63" y="94"/>
                    <a:pt x="64" y="93"/>
                  </a:cubicBezTo>
                  <a:cubicBezTo>
                    <a:pt x="64" y="97"/>
                    <a:pt x="64" y="101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58" y="104"/>
                    <a:pt x="53" y="104"/>
                    <a:pt x="47" y="104"/>
                  </a:cubicBezTo>
                  <a:cubicBezTo>
                    <a:pt x="47" y="101"/>
                    <a:pt x="47" y="99"/>
                    <a:pt x="47" y="96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59" y="118"/>
                    <a:pt x="53" y="124"/>
                    <a:pt x="47" y="129"/>
                  </a:cubicBezTo>
                  <a:cubicBezTo>
                    <a:pt x="47" y="128"/>
                    <a:pt x="47" y="127"/>
                    <a:pt x="47" y="125"/>
                  </a:cubicBezTo>
                  <a:cubicBezTo>
                    <a:pt x="47" y="125"/>
                    <a:pt x="47" y="125"/>
                    <a:pt x="48" y="125"/>
                  </a:cubicBezTo>
                  <a:cubicBezTo>
                    <a:pt x="53" y="119"/>
                    <a:pt x="59" y="113"/>
                    <a:pt x="64" y="107"/>
                  </a:cubicBezTo>
                  <a:cubicBezTo>
                    <a:pt x="64" y="108"/>
                    <a:pt x="64" y="110"/>
                    <a:pt x="64" y="111"/>
                  </a:cubicBezTo>
                  <a:close/>
                  <a:moveTo>
                    <a:pt x="47" y="109"/>
                  </a:moveTo>
                  <a:cubicBezTo>
                    <a:pt x="49" y="107"/>
                    <a:pt x="50" y="106"/>
                    <a:pt x="51" y="105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52" y="105"/>
                    <a:pt x="53" y="105"/>
                    <a:pt x="53" y="105"/>
                  </a:cubicBezTo>
                  <a:cubicBezTo>
                    <a:pt x="51" y="107"/>
                    <a:pt x="49" y="109"/>
                    <a:pt x="47" y="111"/>
                  </a:cubicBezTo>
                  <a:cubicBezTo>
                    <a:pt x="47" y="110"/>
                    <a:pt x="47" y="109"/>
                    <a:pt x="47" y="109"/>
                  </a:cubicBezTo>
                  <a:close/>
                  <a:moveTo>
                    <a:pt x="47" y="120"/>
                  </a:moveTo>
                  <a:cubicBezTo>
                    <a:pt x="47" y="120"/>
                    <a:pt x="47" y="120"/>
                    <a:pt x="48" y="120"/>
                  </a:cubicBezTo>
                  <a:cubicBezTo>
                    <a:pt x="52" y="115"/>
                    <a:pt x="57" y="110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2" y="105"/>
                    <a:pt x="63" y="105"/>
                    <a:pt x="64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5"/>
                    <a:pt x="64" y="105"/>
                    <a:pt x="64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59" y="112"/>
                    <a:pt x="53" y="119"/>
                    <a:pt x="47" y="124"/>
                  </a:cubicBezTo>
                  <a:cubicBezTo>
                    <a:pt x="47" y="123"/>
                    <a:pt x="47" y="122"/>
                    <a:pt x="47" y="120"/>
                  </a:cubicBezTo>
                  <a:close/>
                  <a:moveTo>
                    <a:pt x="47" y="119"/>
                  </a:moveTo>
                  <a:cubicBezTo>
                    <a:pt x="47" y="118"/>
                    <a:pt x="47" y="117"/>
                    <a:pt x="47" y="115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51" y="112"/>
                    <a:pt x="54" y="108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60" y="105"/>
                    <a:pt x="61" y="105"/>
                  </a:cubicBezTo>
                  <a:cubicBezTo>
                    <a:pt x="56" y="110"/>
                    <a:pt x="52" y="114"/>
                    <a:pt x="47" y="119"/>
                  </a:cubicBezTo>
                  <a:close/>
                  <a:moveTo>
                    <a:pt x="47" y="115"/>
                  </a:moveTo>
                  <a:cubicBezTo>
                    <a:pt x="47" y="114"/>
                    <a:pt x="47" y="113"/>
                    <a:pt x="47" y="112"/>
                  </a:cubicBezTo>
                  <a:cubicBezTo>
                    <a:pt x="50" y="110"/>
                    <a:pt x="52" y="107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5" y="105"/>
                    <a:pt x="56" y="105"/>
                    <a:pt x="57" y="105"/>
                  </a:cubicBezTo>
                  <a:cubicBezTo>
                    <a:pt x="54" y="108"/>
                    <a:pt x="51" y="111"/>
                    <a:pt x="47" y="115"/>
                  </a:cubicBezTo>
                  <a:close/>
                  <a:moveTo>
                    <a:pt x="61" y="96"/>
                  </a:moveTo>
                  <a:cubicBezTo>
                    <a:pt x="60" y="96"/>
                    <a:pt x="60" y="96"/>
                    <a:pt x="59" y="96"/>
                  </a:cubicBezTo>
                  <a:cubicBezTo>
                    <a:pt x="61" y="94"/>
                    <a:pt x="62" y="92"/>
                    <a:pt x="64" y="91"/>
                  </a:cubicBezTo>
                  <a:cubicBezTo>
                    <a:pt x="64" y="91"/>
                    <a:pt x="64" y="92"/>
                    <a:pt x="64" y="93"/>
                  </a:cubicBezTo>
                  <a:cubicBezTo>
                    <a:pt x="64" y="93"/>
                    <a:pt x="64" y="93"/>
                    <a:pt x="63" y="93"/>
                  </a:cubicBezTo>
                  <a:cubicBezTo>
                    <a:pt x="62" y="94"/>
                    <a:pt x="62" y="95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lose/>
                  <a:moveTo>
                    <a:pt x="64" y="90"/>
                  </a:moveTo>
                  <a:cubicBezTo>
                    <a:pt x="64" y="90"/>
                    <a:pt x="63" y="90"/>
                    <a:pt x="63" y="90"/>
                  </a:cubicBezTo>
                  <a:cubicBezTo>
                    <a:pt x="62" y="92"/>
                    <a:pt x="60" y="94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5"/>
                    <a:pt x="58" y="96"/>
                    <a:pt x="58" y="96"/>
                  </a:cubicBezTo>
                  <a:cubicBezTo>
                    <a:pt x="58" y="96"/>
                    <a:pt x="57" y="96"/>
                    <a:pt x="57" y="96"/>
                  </a:cubicBezTo>
                  <a:cubicBezTo>
                    <a:pt x="59" y="93"/>
                    <a:pt x="61" y="90"/>
                    <a:pt x="64" y="87"/>
                  </a:cubicBezTo>
                  <a:cubicBezTo>
                    <a:pt x="64" y="88"/>
                    <a:pt x="64" y="89"/>
                    <a:pt x="64" y="90"/>
                  </a:cubicBezTo>
                  <a:close/>
                  <a:moveTo>
                    <a:pt x="50" y="105"/>
                  </a:moveTo>
                  <a:cubicBezTo>
                    <a:pt x="49" y="106"/>
                    <a:pt x="48" y="107"/>
                    <a:pt x="47" y="108"/>
                  </a:cubicBezTo>
                  <a:cubicBezTo>
                    <a:pt x="47" y="107"/>
                    <a:pt x="47" y="106"/>
                    <a:pt x="47" y="105"/>
                  </a:cubicBezTo>
                  <a:cubicBezTo>
                    <a:pt x="48" y="105"/>
                    <a:pt x="49" y="105"/>
                    <a:pt x="50" y="105"/>
                  </a:cubicBezTo>
                  <a:close/>
                  <a:moveTo>
                    <a:pt x="47" y="130"/>
                  </a:moveTo>
                  <a:cubicBezTo>
                    <a:pt x="47" y="130"/>
                    <a:pt x="47" y="130"/>
                    <a:pt x="47" y="130"/>
                  </a:cubicBezTo>
                  <a:cubicBezTo>
                    <a:pt x="53" y="125"/>
                    <a:pt x="59" y="119"/>
                    <a:pt x="64" y="113"/>
                  </a:cubicBezTo>
                  <a:cubicBezTo>
                    <a:pt x="64" y="114"/>
                    <a:pt x="64" y="116"/>
                    <a:pt x="64" y="118"/>
                  </a:cubicBezTo>
                  <a:cubicBezTo>
                    <a:pt x="58" y="123"/>
                    <a:pt x="53" y="128"/>
                    <a:pt x="47" y="134"/>
                  </a:cubicBezTo>
                  <a:cubicBezTo>
                    <a:pt x="47" y="133"/>
                    <a:pt x="47" y="131"/>
                    <a:pt x="47" y="130"/>
                  </a:cubicBezTo>
                  <a:close/>
                  <a:moveTo>
                    <a:pt x="64" y="128"/>
                  </a:moveTo>
                  <a:cubicBezTo>
                    <a:pt x="64" y="128"/>
                    <a:pt x="64" y="128"/>
                    <a:pt x="64" y="128"/>
                  </a:cubicBezTo>
                  <a:cubicBezTo>
                    <a:pt x="61" y="130"/>
                    <a:pt x="58" y="133"/>
                    <a:pt x="55" y="135"/>
                  </a:cubicBezTo>
                  <a:cubicBezTo>
                    <a:pt x="55" y="135"/>
                    <a:pt x="55" y="135"/>
                    <a:pt x="55" y="136"/>
                  </a:cubicBezTo>
                  <a:cubicBezTo>
                    <a:pt x="54" y="136"/>
                    <a:pt x="53" y="136"/>
                    <a:pt x="52" y="136"/>
                  </a:cubicBezTo>
                  <a:cubicBezTo>
                    <a:pt x="56" y="132"/>
                    <a:pt x="60" y="128"/>
                    <a:pt x="64" y="124"/>
                  </a:cubicBezTo>
                  <a:cubicBezTo>
                    <a:pt x="64" y="125"/>
                    <a:pt x="64" y="126"/>
                    <a:pt x="64" y="128"/>
                  </a:cubicBezTo>
                  <a:close/>
                  <a:moveTo>
                    <a:pt x="64" y="128"/>
                  </a:moveTo>
                  <a:cubicBezTo>
                    <a:pt x="64" y="129"/>
                    <a:pt x="64" y="130"/>
                    <a:pt x="64" y="131"/>
                  </a:cubicBezTo>
                  <a:cubicBezTo>
                    <a:pt x="64" y="131"/>
                    <a:pt x="64" y="131"/>
                    <a:pt x="63" y="131"/>
                  </a:cubicBezTo>
                  <a:cubicBezTo>
                    <a:pt x="62" y="132"/>
                    <a:pt x="61" y="134"/>
                    <a:pt x="59" y="135"/>
                  </a:cubicBezTo>
                  <a:cubicBezTo>
                    <a:pt x="59" y="135"/>
                    <a:pt x="59" y="135"/>
                    <a:pt x="59" y="136"/>
                  </a:cubicBezTo>
                  <a:cubicBezTo>
                    <a:pt x="58" y="136"/>
                    <a:pt x="57" y="136"/>
                    <a:pt x="56" y="136"/>
                  </a:cubicBezTo>
                  <a:cubicBezTo>
                    <a:pt x="58" y="133"/>
                    <a:pt x="61" y="131"/>
                    <a:pt x="64" y="128"/>
                  </a:cubicBezTo>
                  <a:close/>
                  <a:moveTo>
                    <a:pt x="64" y="132"/>
                  </a:moveTo>
                  <a:cubicBezTo>
                    <a:pt x="64" y="133"/>
                    <a:pt x="64" y="134"/>
                    <a:pt x="64" y="135"/>
                  </a:cubicBezTo>
                  <a:cubicBezTo>
                    <a:pt x="64" y="135"/>
                    <a:pt x="64" y="135"/>
                    <a:pt x="64" y="136"/>
                  </a:cubicBezTo>
                  <a:cubicBezTo>
                    <a:pt x="62" y="136"/>
                    <a:pt x="61" y="136"/>
                    <a:pt x="60" y="136"/>
                  </a:cubicBezTo>
                  <a:cubicBezTo>
                    <a:pt x="61" y="134"/>
                    <a:pt x="62" y="133"/>
                    <a:pt x="64" y="132"/>
                  </a:cubicBezTo>
                  <a:close/>
                  <a:moveTo>
                    <a:pt x="64" y="86"/>
                  </a:moveTo>
                  <a:cubicBezTo>
                    <a:pt x="64" y="86"/>
                    <a:pt x="64" y="86"/>
                    <a:pt x="64" y="87"/>
                  </a:cubicBezTo>
                  <a:cubicBezTo>
                    <a:pt x="64" y="86"/>
                    <a:pt x="64" y="87"/>
                    <a:pt x="63" y="87"/>
                  </a:cubicBezTo>
                  <a:cubicBezTo>
                    <a:pt x="61" y="90"/>
                    <a:pt x="59" y="92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6"/>
                    <a:pt x="56" y="96"/>
                  </a:cubicBezTo>
                  <a:cubicBezTo>
                    <a:pt x="55" y="96"/>
                    <a:pt x="55" y="96"/>
                    <a:pt x="54" y="96"/>
                  </a:cubicBezTo>
                  <a:cubicBezTo>
                    <a:pt x="57" y="92"/>
                    <a:pt x="60" y="89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lose/>
                  <a:moveTo>
                    <a:pt x="48" y="86"/>
                  </a:moveTo>
                  <a:cubicBezTo>
                    <a:pt x="48" y="86"/>
                    <a:pt x="48" y="87"/>
                    <a:pt x="47" y="87"/>
                  </a:cubicBezTo>
                  <a:cubicBezTo>
                    <a:pt x="47" y="87"/>
                    <a:pt x="47" y="86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lose/>
                  <a:moveTo>
                    <a:pt x="35" y="124"/>
                  </a:moveTo>
                  <a:cubicBezTo>
                    <a:pt x="36" y="124"/>
                    <a:pt x="36" y="124"/>
                    <a:pt x="37" y="124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4" y="128"/>
                    <a:pt x="31" y="132"/>
                    <a:pt x="27" y="135"/>
                  </a:cubicBezTo>
                  <a:cubicBezTo>
                    <a:pt x="27" y="135"/>
                    <a:pt x="27" y="135"/>
                    <a:pt x="27" y="136"/>
                  </a:cubicBezTo>
                  <a:cubicBezTo>
                    <a:pt x="26" y="136"/>
                    <a:pt x="25" y="136"/>
                    <a:pt x="24" y="136"/>
                  </a:cubicBezTo>
                  <a:cubicBezTo>
                    <a:pt x="28" y="132"/>
                    <a:pt x="31" y="128"/>
                    <a:pt x="35" y="125"/>
                  </a:cubicBezTo>
                  <a:cubicBezTo>
                    <a:pt x="35" y="125"/>
                    <a:pt x="35" y="125"/>
                    <a:pt x="35" y="124"/>
                  </a:cubicBezTo>
                  <a:close/>
                  <a:moveTo>
                    <a:pt x="34" y="110"/>
                  </a:moveTo>
                  <a:cubicBezTo>
                    <a:pt x="33" y="112"/>
                    <a:pt x="31" y="114"/>
                    <a:pt x="29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29" y="116"/>
                    <a:pt x="28" y="116"/>
                    <a:pt x="28" y="116"/>
                  </a:cubicBezTo>
                  <a:cubicBezTo>
                    <a:pt x="30" y="114"/>
                    <a:pt x="31" y="112"/>
                    <a:pt x="33" y="110"/>
                  </a:cubicBezTo>
                  <a:cubicBezTo>
                    <a:pt x="33" y="110"/>
                    <a:pt x="34" y="110"/>
                    <a:pt x="34" y="110"/>
                  </a:cubicBezTo>
                  <a:close/>
                  <a:moveTo>
                    <a:pt x="35" y="110"/>
                  </a:move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6" y="110"/>
                    <a:pt x="36" y="110"/>
                  </a:cubicBezTo>
                  <a:cubicBezTo>
                    <a:pt x="35" y="112"/>
                    <a:pt x="33" y="114"/>
                    <a:pt x="31" y="116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0" y="116"/>
                    <a:pt x="30" y="116"/>
                  </a:cubicBezTo>
                  <a:cubicBezTo>
                    <a:pt x="32" y="114"/>
                    <a:pt x="33" y="112"/>
                    <a:pt x="35" y="110"/>
                  </a:cubicBezTo>
                  <a:close/>
                  <a:moveTo>
                    <a:pt x="37" y="110"/>
                  </a:moveTo>
                  <a:cubicBezTo>
                    <a:pt x="37" y="111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6" y="113"/>
                    <a:pt x="35" y="114"/>
                    <a:pt x="33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16"/>
                    <a:pt x="32" y="116"/>
                    <a:pt x="32" y="116"/>
                  </a:cubicBezTo>
                  <a:cubicBezTo>
                    <a:pt x="34" y="114"/>
                    <a:pt x="35" y="112"/>
                    <a:pt x="37" y="110"/>
                  </a:cubicBezTo>
                  <a:close/>
                  <a:moveTo>
                    <a:pt x="37" y="113"/>
                  </a:moveTo>
                  <a:cubicBezTo>
                    <a:pt x="37" y="113"/>
                    <a:pt x="37" y="114"/>
                    <a:pt x="37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6" y="115"/>
                    <a:pt x="36" y="115"/>
                    <a:pt x="35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5" y="116"/>
                    <a:pt x="34" y="116"/>
                    <a:pt x="34" y="116"/>
                  </a:cubicBezTo>
                  <a:cubicBezTo>
                    <a:pt x="35" y="115"/>
                    <a:pt x="36" y="114"/>
                    <a:pt x="37" y="113"/>
                  </a:cubicBezTo>
                  <a:close/>
                  <a:moveTo>
                    <a:pt x="37" y="115"/>
                  </a:moveTo>
                  <a:cubicBezTo>
                    <a:pt x="37" y="115"/>
                    <a:pt x="37" y="116"/>
                    <a:pt x="37" y="116"/>
                  </a:cubicBezTo>
                  <a:cubicBezTo>
                    <a:pt x="37" y="116"/>
                    <a:pt x="37" y="116"/>
                    <a:pt x="37" y="116"/>
                  </a:cubicBezTo>
                  <a:cubicBezTo>
                    <a:pt x="37" y="116"/>
                    <a:pt x="36" y="116"/>
                    <a:pt x="36" y="116"/>
                  </a:cubicBezTo>
                  <a:cubicBezTo>
                    <a:pt x="36" y="116"/>
                    <a:pt x="37" y="115"/>
                    <a:pt x="37" y="115"/>
                  </a:cubicBezTo>
                  <a:close/>
                  <a:moveTo>
                    <a:pt x="37" y="125"/>
                  </a:moveTo>
                  <a:cubicBezTo>
                    <a:pt x="37" y="126"/>
                    <a:pt x="37" y="127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5" y="131"/>
                    <a:pt x="33" y="133"/>
                    <a:pt x="31" y="135"/>
                  </a:cubicBezTo>
                  <a:cubicBezTo>
                    <a:pt x="31" y="135"/>
                    <a:pt x="31" y="136"/>
                    <a:pt x="31" y="135"/>
                  </a:cubicBezTo>
                  <a:cubicBezTo>
                    <a:pt x="33" y="133"/>
                    <a:pt x="35" y="131"/>
                    <a:pt x="37" y="129"/>
                  </a:cubicBezTo>
                  <a:cubicBezTo>
                    <a:pt x="37" y="130"/>
                    <a:pt x="37" y="131"/>
                    <a:pt x="37" y="132"/>
                  </a:cubicBezTo>
                  <a:cubicBezTo>
                    <a:pt x="37" y="132"/>
                    <a:pt x="37" y="132"/>
                    <a:pt x="37" y="133"/>
                  </a:cubicBezTo>
                  <a:cubicBezTo>
                    <a:pt x="36" y="133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4" y="135"/>
                    <a:pt x="34" y="135"/>
                    <a:pt x="35" y="136"/>
                  </a:cubicBezTo>
                  <a:cubicBezTo>
                    <a:pt x="32" y="136"/>
                    <a:pt x="30" y="136"/>
                    <a:pt x="28" y="136"/>
                  </a:cubicBezTo>
                  <a:cubicBezTo>
                    <a:pt x="31" y="132"/>
                    <a:pt x="34" y="129"/>
                    <a:pt x="37" y="125"/>
                  </a:cubicBezTo>
                  <a:close/>
                  <a:moveTo>
                    <a:pt x="35" y="135"/>
                  </a:moveTo>
                  <a:cubicBezTo>
                    <a:pt x="36" y="135"/>
                    <a:pt x="36" y="134"/>
                    <a:pt x="37" y="133"/>
                  </a:cubicBezTo>
                  <a:cubicBezTo>
                    <a:pt x="37" y="134"/>
                    <a:pt x="37" y="135"/>
                    <a:pt x="37" y="135"/>
                  </a:cubicBezTo>
                  <a:cubicBezTo>
                    <a:pt x="37" y="135"/>
                    <a:pt x="37" y="135"/>
                    <a:pt x="37" y="136"/>
                  </a:cubicBezTo>
                  <a:cubicBezTo>
                    <a:pt x="36" y="136"/>
                    <a:pt x="36" y="136"/>
                    <a:pt x="35" y="136"/>
                  </a:cubicBezTo>
                  <a:cubicBezTo>
                    <a:pt x="35" y="136"/>
                    <a:pt x="35" y="135"/>
                    <a:pt x="35" y="135"/>
                  </a:cubicBezTo>
                  <a:close/>
                  <a:moveTo>
                    <a:pt x="27" y="116"/>
                  </a:move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6" y="116"/>
                    <a:pt x="26" y="116"/>
                  </a:cubicBezTo>
                  <a:cubicBezTo>
                    <a:pt x="28" y="114"/>
                    <a:pt x="30" y="112"/>
                    <a:pt x="31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0" y="112"/>
                    <a:pt x="29" y="114"/>
                    <a:pt x="27" y="116"/>
                  </a:cubicBezTo>
                  <a:close/>
                  <a:moveTo>
                    <a:pt x="23" y="110"/>
                  </a:moveTo>
                  <a:cubicBezTo>
                    <a:pt x="22" y="111"/>
                    <a:pt x="21" y="112"/>
                    <a:pt x="21" y="113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1"/>
                    <a:pt x="22" y="110"/>
                    <a:pt x="22" y="110"/>
                  </a:cubicBezTo>
                  <a:cubicBezTo>
                    <a:pt x="23" y="110"/>
                    <a:pt x="23" y="110"/>
                    <a:pt x="23" y="110"/>
                  </a:cubicBezTo>
                  <a:close/>
                  <a:moveTo>
                    <a:pt x="21" y="114"/>
                  </a:moveTo>
                  <a:cubicBezTo>
                    <a:pt x="21" y="114"/>
                    <a:pt x="21" y="114"/>
                    <a:pt x="21" y="114"/>
                  </a:cubicBezTo>
                  <a:cubicBezTo>
                    <a:pt x="22" y="112"/>
                    <a:pt x="23" y="111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5" y="110"/>
                    <a:pt x="25" y="110"/>
                  </a:cubicBezTo>
                  <a:cubicBezTo>
                    <a:pt x="23" y="112"/>
                    <a:pt x="22" y="113"/>
                    <a:pt x="21" y="115"/>
                  </a:cubicBezTo>
                  <a:cubicBezTo>
                    <a:pt x="21" y="115"/>
                    <a:pt x="21" y="114"/>
                    <a:pt x="21" y="114"/>
                  </a:cubicBezTo>
                  <a:close/>
                  <a:moveTo>
                    <a:pt x="26" y="110"/>
                  </a:move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7" y="110"/>
                  </a:cubicBezTo>
                  <a:cubicBezTo>
                    <a:pt x="25" y="112"/>
                    <a:pt x="23" y="114"/>
                    <a:pt x="22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22" y="114"/>
                    <a:pt x="24" y="112"/>
                    <a:pt x="26" y="110"/>
                  </a:cubicBezTo>
                  <a:close/>
                  <a:moveTo>
                    <a:pt x="28" y="110"/>
                  </a:moveTo>
                  <a:cubicBezTo>
                    <a:pt x="28" y="110"/>
                    <a:pt x="28" y="110"/>
                    <a:pt x="28" y="110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7" y="112"/>
                    <a:pt x="25" y="114"/>
                    <a:pt x="24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4" y="114"/>
                    <a:pt x="26" y="112"/>
                    <a:pt x="28" y="110"/>
                  </a:cubicBezTo>
                  <a:close/>
                  <a:moveTo>
                    <a:pt x="29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29" y="112"/>
                    <a:pt x="27" y="114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6"/>
                    <a:pt x="25" y="116"/>
                    <a:pt x="24" y="116"/>
                  </a:cubicBezTo>
                  <a:cubicBezTo>
                    <a:pt x="26" y="114"/>
                    <a:pt x="28" y="112"/>
                    <a:pt x="29" y="110"/>
                  </a:cubicBezTo>
                  <a:close/>
                  <a:moveTo>
                    <a:pt x="21" y="110"/>
                  </a:moveTo>
                  <a:cubicBezTo>
                    <a:pt x="21" y="110"/>
                    <a:pt x="21" y="111"/>
                    <a:pt x="21" y="111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lose/>
                  <a:moveTo>
                    <a:pt x="21" y="117"/>
                  </a:moveTo>
                  <a:cubicBezTo>
                    <a:pt x="23" y="117"/>
                    <a:pt x="25" y="117"/>
                    <a:pt x="27" y="117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6" y="118"/>
                    <a:pt x="25" y="118"/>
                    <a:pt x="25" y="119"/>
                  </a:cubicBezTo>
                  <a:cubicBezTo>
                    <a:pt x="24" y="119"/>
                    <a:pt x="25" y="120"/>
                    <a:pt x="25" y="120"/>
                  </a:cubicBezTo>
                  <a:cubicBezTo>
                    <a:pt x="26" y="119"/>
                    <a:pt x="27" y="118"/>
                    <a:pt x="27" y="117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30" y="117"/>
                    <a:pt x="34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9"/>
                    <a:pt x="37" y="121"/>
                    <a:pt x="37" y="124"/>
                  </a:cubicBezTo>
                  <a:cubicBezTo>
                    <a:pt x="32" y="124"/>
                    <a:pt x="26" y="124"/>
                    <a:pt x="21" y="124"/>
                  </a:cubicBezTo>
                  <a:cubicBezTo>
                    <a:pt x="21" y="121"/>
                    <a:pt x="21" y="119"/>
                    <a:pt x="21" y="117"/>
                  </a:cubicBezTo>
                  <a:close/>
                  <a:moveTo>
                    <a:pt x="27" y="124"/>
                  </a:moveTo>
                  <a:cubicBezTo>
                    <a:pt x="25" y="126"/>
                    <a:pt x="23" y="128"/>
                    <a:pt x="21" y="130"/>
                  </a:cubicBezTo>
                  <a:cubicBezTo>
                    <a:pt x="21" y="129"/>
                    <a:pt x="21" y="128"/>
                    <a:pt x="21" y="127"/>
                  </a:cubicBezTo>
                  <a:cubicBezTo>
                    <a:pt x="22" y="126"/>
                    <a:pt x="23" y="125"/>
                    <a:pt x="24" y="124"/>
                  </a:cubicBezTo>
                  <a:cubicBezTo>
                    <a:pt x="25" y="124"/>
                    <a:pt x="26" y="124"/>
                    <a:pt x="27" y="124"/>
                  </a:cubicBezTo>
                  <a:close/>
                  <a:moveTo>
                    <a:pt x="21" y="131"/>
                  </a:moveTo>
                  <a:cubicBezTo>
                    <a:pt x="21" y="131"/>
                    <a:pt x="21" y="131"/>
                    <a:pt x="21" y="131"/>
                  </a:cubicBezTo>
                  <a:cubicBezTo>
                    <a:pt x="23" y="129"/>
                    <a:pt x="25" y="127"/>
                    <a:pt x="28" y="125"/>
                  </a:cubicBezTo>
                  <a:cubicBezTo>
                    <a:pt x="28" y="125"/>
                    <a:pt x="28" y="125"/>
                    <a:pt x="28" y="124"/>
                  </a:cubicBezTo>
                  <a:cubicBezTo>
                    <a:pt x="29" y="124"/>
                    <a:pt x="30" y="124"/>
                    <a:pt x="31" y="124"/>
                  </a:cubicBezTo>
                  <a:cubicBezTo>
                    <a:pt x="28" y="128"/>
                    <a:pt x="24" y="131"/>
                    <a:pt x="21" y="135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23" y="124"/>
                  </a:moveTo>
                  <a:cubicBezTo>
                    <a:pt x="22" y="125"/>
                    <a:pt x="21" y="126"/>
                    <a:pt x="21" y="127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2" y="124"/>
                    <a:pt x="23" y="124"/>
                  </a:cubicBezTo>
                  <a:close/>
                  <a:moveTo>
                    <a:pt x="21" y="135"/>
                  </a:moveTo>
                  <a:cubicBezTo>
                    <a:pt x="21" y="135"/>
                    <a:pt x="21" y="135"/>
                    <a:pt x="21" y="135"/>
                  </a:cubicBezTo>
                  <a:cubicBezTo>
                    <a:pt x="25" y="132"/>
                    <a:pt x="28" y="128"/>
                    <a:pt x="31" y="125"/>
                  </a:cubicBezTo>
                  <a:cubicBezTo>
                    <a:pt x="32" y="125"/>
                    <a:pt x="32" y="125"/>
                    <a:pt x="32" y="124"/>
                  </a:cubicBezTo>
                  <a:cubicBezTo>
                    <a:pt x="32" y="124"/>
                    <a:pt x="33" y="124"/>
                    <a:pt x="34" y="124"/>
                  </a:cubicBezTo>
                  <a:cubicBezTo>
                    <a:pt x="31" y="128"/>
                    <a:pt x="27" y="132"/>
                    <a:pt x="24" y="135"/>
                  </a:cubicBezTo>
                  <a:cubicBezTo>
                    <a:pt x="23" y="135"/>
                    <a:pt x="23" y="135"/>
                    <a:pt x="24" y="136"/>
                  </a:cubicBezTo>
                  <a:cubicBezTo>
                    <a:pt x="23" y="136"/>
                    <a:pt x="22" y="136"/>
                    <a:pt x="21" y="136"/>
                  </a:cubicBezTo>
                  <a:cubicBezTo>
                    <a:pt x="21" y="135"/>
                    <a:pt x="21" y="135"/>
                    <a:pt x="21" y="135"/>
                  </a:cubicBezTo>
                  <a:close/>
                  <a:moveTo>
                    <a:pt x="47" y="136"/>
                  </a:moveTo>
                  <a:cubicBezTo>
                    <a:pt x="47" y="135"/>
                    <a:pt x="47" y="135"/>
                    <a:pt x="47" y="135"/>
                  </a:cubicBezTo>
                  <a:cubicBezTo>
                    <a:pt x="53" y="129"/>
                    <a:pt x="58" y="124"/>
                    <a:pt x="64" y="119"/>
                  </a:cubicBezTo>
                  <a:cubicBezTo>
                    <a:pt x="64" y="120"/>
                    <a:pt x="64" y="121"/>
                    <a:pt x="64" y="123"/>
                  </a:cubicBezTo>
                  <a:cubicBezTo>
                    <a:pt x="59" y="127"/>
                    <a:pt x="55" y="131"/>
                    <a:pt x="51" y="135"/>
                  </a:cubicBezTo>
                  <a:cubicBezTo>
                    <a:pt x="51" y="135"/>
                    <a:pt x="51" y="135"/>
                    <a:pt x="51" y="136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49" y="136"/>
                    <a:pt x="48" y="136"/>
                    <a:pt x="47" y="136"/>
                  </a:cubicBezTo>
                  <a:close/>
                  <a:moveTo>
                    <a:pt x="154" y="86"/>
                  </a:moveTo>
                  <a:cubicBezTo>
                    <a:pt x="160" y="81"/>
                    <a:pt x="165" y="76"/>
                    <a:pt x="171" y="72"/>
                  </a:cubicBezTo>
                  <a:cubicBezTo>
                    <a:pt x="171" y="73"/>
                    <a:pt x="171" y="75"/>
                    <a:pt x="171" y="77"/>
                  </a:cubicBezTo>
                  <a:cubicBezTo>
                    <a:pt x="171" y="77"/>
                    <a:pt x="171" y="77"/>
                    <a:pt x="170" y="77"/>
                  </a:cubicBezTo>
                  <a:cubicBezTo>
                    <a:pt x="165" y="82"/>
                    <a:pt x="160" y="86"/>
                    <a:pt x="154" y="91"/>
                  </a:cubicBezTo>
                  <a:cubicBezTo>
                    <a:pt x="154" y="89"/>
                    <a:pt x="154" y="87"/>
                    <a:pt x="154" y="86"/>
                  </a:cubicBezTo>
                  <a:close/>
                  <a:moveTo>
                    <a:pt x="170" y="67"/>
                  </a:moveTo>
                  <a:cubicBezTo>
                    <a:pt x="169" y="68"/>
                    <a:pt x="168" y="69"/>
                    <a:pt x="167" y="70"/>
                  </a:cubicBezTo>
                  <a:cubicBezTo>
                    <a:pt x="167" y="70"/>
                    <a:pt x="167" y="70"/>
                    <a:pt x="167" y="70"/>
                  </a:cubicBezTo>
                  <a:cubicBezTo>
                    <a:pt x="165" y="70"/>
                    <a:pt x="164" y="70"/>
                    <a:pt x="163" y="70"/>
                  </a:cubicBezTo>
                  <a:cubicBezTo>
                    <a:pt x="164" y="69"/>
                    <a:pt x="165" y="68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4" y="68"/>
                    <a:pt x="163" y="69"/>
                    <a:pt x="162" y="70"/>
                  </a:cubicBezTo>
                  <a:cubicBezTo>
                    <a:pt x="160" y="70"/>
                    <a:pt x="159" y="70"/>
                    <a:pt x="157" y="70"/>
                  </a:cubicBezTo>
                  <a:cubicBezTo>
                    <a:pt x="158" y="69"/>
                    <a:pt x="160" y="68"/>
                    <a:pt x="161" y="66"/>
                  </a:cubicBezTo>
                  <a:cubicBezTo>
                    <a:pt x="162" y="66"/>
                    <a:pt x="161" y="66"/>
                    <a:pt x="161" y="66"/>
                  </a:cubicBezTo>
                  <a:cubicBezTo>
                    <a:pt x="159" y="67"/>
                    <a:pt x="158" y="69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5" y="70"/>
                    <a:pt x="155" y="70"/>
                    <a:pt x="154" y="70"/>
                  </a:cubicBezTo>
                  <a:cubicBezTo>
                    <a:pt x="154" y="69"/>
                    <a:pt x="154" y="69"/>
                    <a:pt x="154" y="68"/>
                  </a:cubicBezTo>
                  <a:cubicBezTo>
                    <a:pt x="154" y="68"/>
                    <a:pt x="154" y="68"/>
                    <a:pt x="154" y="68"/>
                  </a:cubicBezTo>
                  <a:cubicBezTo>
                    <a:pt x="155" y="67"/>
                    <a:pt x="156" y="66"/>
                    <a:pt x="157" y="65"/>
                  </a:cubicBezTo>
                  <a:cubicBezTo>
                    <a:pt x="158" y="65"/>
                    <a:pt x="157" y="64"/>
                    <a:pt x="157" y="64"/>
                  </a:cubicBezTo>
                  <a:cubicBezTo>
                    <a:pt x="156" y="65"/>
                    <a:pt x="155" y="66"/>
                    <a:pt x="154" y="67"/>
                  </a:cubicBezTo>
                  <a:cubicBezTo>
                    <a:pt x="154" y="66"/>
                    <a:pt x="154" y="64"/>
                    <a:pt x="154" y="63"/>
                  </a:cubicBezTo>
                  <a:cubicBezTo>
                    <a:pt x="154" y="63"/>
                    <a:pt x="154" y="63"/>
                    <a:pt x="155" y="63"/>
                  </a:cubicBezTo>
                  <a:cubicBezTo>
                    <a:pt x="156" y="62"/>
                    <a:pt x="156" y="61"/>
                    <a:pt x="157" y="61"/>
                  </a:cubicBezTo>
                  <a:cubicBezTo>
                    <a:pt x="158" y="60"/>
                    <a:pt x="157" y="60"/>
                    <a:pt x="157" y="60"/>
                  </a:cubicBezTo>
                  <a:cubicBezTo>
                    <a:pt x="156" y="61"/>
                    <a:pt x="155" y="62"/>
                    <a:pt x="154" y="63"/>
                  </a:cubicBezTo>
                  <a:cubicBezTo>
                    <a:pt x="154" y="61"/>
                    <a:pt x="154" y="59"/>
                    <a:pt x="154" y="58"/>
                  </a:cubicBezTo>
                  <a:cubicBezTo>
                    <a:pt x="154" y="58"/>
                    <a:pt x="154" y="58"/>
                    <a:pt x="155" y="58"/>
                  </a:cubicBezTo>
                  <a:cubicBezTo>
                    <a:pt x="155" y="57"/>
                    <a:pt x="156" y="56"/>
                    <a:pt x="156" y="56"/>
                  </a:cubicBezTo>
                  <a:cubicBezTo>
                    <a:pt x="157" y="55"/>
                    <a:pt x="156" y="55"/>
                    <a:pt x="156" y="55"/>
                  </a:cubicBezTo>
                  <a:cubicBezTo>
                    <a:pt x="155" y="56"/>
                    <a:pt x="155" y="56"/>
                    <a:pt x="154" y="57"/>
                  </a:cubicBezTo>
                  <a:cubicBezTo>
                    <a:pt x="154" y="56"/>
                    <a:pt x="154" y="55"/>
                    <a:pt x="154" y="54"/>
                  </a:cubicBezTo>
                  <a:cubicBezTo>
                    <a:pt x="156" y="54"/>
                    <a:pt x="158" y="54"/>
                    <a:pt x="160" y="54"/>
                  </a:cubicBezTo>
                  <a:cubicBezTo>
                    <a:pt x="158" y="55"/>
                    <a:pt x="157" y="56"/>
                    <a:pt x="156" y="57"/>
                  </a:cubicBezTo>
                  <a:cubicBezTo>
                    <a:pt x="156" y="58"/>
                    <a:pt x="156" y="58"/>
                    <a:pt x="157" y="58"/>
                  </a:cubicBezTo>
                  <a:cubicBezTo>
                    <a:pt x="158" y="57"/>
                    <a:pt x="159" y="56"/>
                    <a:pt x="161" y="54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2" y="54"/>
                    <a:pt x="163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6" y="54"/>
                    <a:pt x="167" y="54"/>
                    <a:pt x="169" y="54"/>
                  </a:cubicBezTo>
                  <a:cubicBezTo>
                    <a:pt x="167" y="56"/>
                    <a:pt x="166" y="57"/>
                    <a:pt x="164" y="59"/>
                  </a:cubicBezTo>
                  <a:cubicBezTo>
                    <a:pt x="164" y="59"/>
                    <a:pt x="164" y="60"/>
                    <a:pt x="165" y="59"/>
                  </a:cubicBezTo>
                  <a:cubicBezTo>
                    <a:pt x="166" y="58"/>
                    <a:pt x="168" y="56"/>
                    <a:pt x="169" y="55"/>
                  </a:cubicBezTo>
                  <a:cubicBezTo>
                    <a:pt x="169" y="55"/>
                    <a:pt x="169" y="54"/>
                    <a:pt x="169" y="54"/>
                  </a:cubicBezTo>
                  <a:cubicBezTo>
                    <a:pt x="170" y="54"/>
                    <a:pt x="170" y="54"/>
                    <a:pt x="171" y="54"/>
                  </a:cubicBezTo>
                  <a:cubicBezTo>
                    <a:pt x="171" y="55"/>
                    <a:pt x="171" y="57"/>
                    <a:pt x="171" y="58"/>
                  </a:cubicBezTo>
                  <a:cubicBezTo>
                    <a:pt x="171" y="58"/>
                    <a:pt x="171" y="58"/>
                    <a:pt x="170" y="58"/>
                  </a:cubicBezTo>
                  <a:cubicBezTo>
                    <a:pt x="170" y="58"/>
                    <a:pt x="169" y="59"/>
                    <a:pt x="168" y="60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60"/>
                    <a:pt x="168" y="61"/>
                    <a:pt x="168" y="61"/>
                  </a:cubicBezTo>
                  <a:cubicBezTo>
                    <a:pt x="168" y="61"/>
                    <a:pt x="168" y="61"/>
                    <a:pt x="168" y="60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9" y="60"/>
                    <a:pt x="170" y="59"/>
                    <a:pt x="171" y="58"/>
                  </a:cubicBezTo>
                  <a:cubicBezTo>
                    <a:pt x="171" y="60"/>
                    <a:pt x="171" y="62"/>
                    <a:pt x="171" y="63"/>
                  </a:cubicBezTo>
                  <a:cubicBezTo>
                    <a:pt x="171" y="63"/>
                    <a:pt x="170" y="63"/>
                    <a:pt x="170" y="63"/>
                  </a:cubicBezTo>
                  <a:cubicBezTo>
                    <a:pt x="169" y="64"/>
                    <a:pt x="168" y="65"/>
                    <a:pt x="167" y="66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8" y="66"/>
                    <a:pt x="170" y="65"/>
                    <a:pt x="171" y="64"/>
                  </a:cubicBezTo>
                  <a:cubicBezTo>
                    <a:pt x="171" y="66"/>
                    <a:pt x="171" y="68"/>
                    <a:pt x="171" y="70"/>
                  </a:cubicBezTo>
                  <a:cubicBezTo>
                    <a:pt x="171" y="70"/>
                    <a:pt x="170" y="70"/>
                    <a:pt x="170" y="70"/>
                  </a:cubicBezTo>
                  <a:cubicBezTo>
                    <a:pt x="169" y="70"/>
                    <a:pt x="168" y="70"/>
                    <a:pt x="167" y="70"/>
                  </a:cubicBezTo>
                  <a:cubicBezTo>
                    <a:pt x="168" y="69"/>
                    <a:pt x="169" y="68"/>
                    <a:pt x="170" y="67"/>
                  </a:cubicBezTo>
                  <a:cubicBezTo>
                    <a:pt x="171" y="67"/>
                    <a:pt x="170" y="67"/>
                    <a:pt x="170" y="67"/>
                  </a:cubicBezTo>
                  <a:close/>
                  <a:moveTo>
                    <a:pt x="159" y="71"/>
                  </a:moveTo>
                  <a:cubicBezTo>
                    <a:pt x="157" y="72"/>
                    <a:pt x="156" y="73"/>
                    <a:pt x="154" y="75"/>
                  </a:cubicBezTo>
                  <a:cubicBezTo>
                    <a:pt x="154" y="73"/>
                    <a:pt x="154" y="72"/>
                    <a:pt x="154" y="71"/>
                  </a:cubicBezTo>
                  <a:cubicBezTo>
                    <a:pt x="156" y="71"/>
                    <a:pt x="158" y="71"/>
                    <a:pt x="159" y="71"/>
                  </a:cubicBezTo>
                  <a:close/>
                  <a:moveTo>
                    <a:pt x="154" y="76"/>
                  </a:moveTo>
                  <a:cubicBezTo>
                    <a:pt x="156" y="74"/>
                    <a:pt x="158" y="72"/>
                    <a:pt x="160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2" y="71"/>
                    <a:pt x="163" y="71"/>
                    <a:pt x="165" y="71"/>
                  </a:cubicBezTo>
                  <a:cubicBezTo>
                    <a:pt x="161" y="74"/>
                    <a:pt x="158" y="77"/>
                    <a:pt x="154" y="80"/>
                  </a:cubicBezTo>
                  <a:cubicBezTo>
                    <a:pt x="154" y="78"/>
                    <a:pt x="154" y="77"/>
                    <a:pt x="154" y="76"/>
                  </a:cubicBezTo>
                  <a:close/>
                  <a:moveTo>
                    <a:pt x="158" y="36"/>
                  </a:moveTo>
                  <a:cubicBezTo>
                    <a:pt x="157" y="37"/>
                    <a:pt x="155" y="38"/>
                    <a:pt x="154" y="39"/>
                  </a:cubicBezTo>
                  <a:cubicBezTo>
                    <a:pt x="154" y="39"/>
                    <a:pt x="154" y="38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5" y="37"/>
                    <a:pt x="156" y="36"/>
                    <a:pt x="157" y="36"/>
                  </a:cubicBezTo>
                  <a:cubicBezTo>
                    <a:pt x="157" y="36"/>
                    <a:pt x="157" y="36"/>
                    <a:pt x="158" y="36"/>
                  </a:cubicBezTo>
                  <a:close/>
                  <a:moveTo>
                    <a:pt x="160" y="36"/>
                  </a:moveTo>
                  <a:cubicBezTo>
                    <a:pt x="158" y="38"/>
                    <a:pt x="156" y="39"/>
                    <a:pt x="154" y="41"/>
                  </a:cubicBezTo>
                  <a:cubicBezTo>
                    <a:pt x="154" y="41"/>
                    <a:pt x="154" y="41"/>
                    <a:pt x="154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6" y="39"/>
                    <a:pt x="157" y="37"/>
                    <a:pt x="159" y="36"/>
                  </a:cubicBezTo>
                  <a:cubicBezTo>
                    <a:pt x="159" y="36"/>
                    <a:pt x="159" y="36"/>
                    <a:pt x="160" y="36"/>
                  </a:cubicBezTo>
                  <a:close/>
                  <a:moveTo>
                    <a:pt x="171" y="52"/>
                  </a:moveTo>
                  <a:cubicBezTo>
                    <a:pt x="171" y="52"/>
                    <a:pt x="171" y="52"/>
                    <a:pt x="171" y="52"/>
                  </a:cubicBezTo>
                  <a:cubicBezTo>
                    <a:pt x="170" y="52"/>
                    <a:pt x="169" y="53"/>
                    <a:pt x="169" y="53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9" y="53"/>
                    <a:pt x="170" y="52"/>
                    <a:pt x="171" y="51"/>
                  </a:cubicBezTo>
                  <a:cubicBezTo>
                    <a:pt x="171" y="51"/>
                    <a:pt x="171" y="51"/>
                    <a:pt x="171" y="52"/>
                  </a:cubicBezTo>
                  <a:close/>
                  <a:moveTo>
                    <a:pt x="171" y="52"/>
                  </a:moveTo>
                  <a:cubicBezTo>
                    <a:pt x="171" y="53"/>
                    <a:pt x="171" y="53"/>
                    <a:pt x="171" y="54"/>
                  </a:cubicBezTo>
                  <a:cubicBezTo>
                    <a:pt x="170" y="54"/>
                    <a:pt x="170" y="54"/>
                    <a:pt x="169" y="54"/>
                  </a:cubicBezTo>
                  <a:cubicBezTo>
                    <a:pt x="170" y="53"/>
                    <a:pt x="170" y="53"/>
                    <a:pt x="171" y="52"/>
                  </a:cubicBezTo>
                  <a:close/>
                  <a:moveTo>
                    <a:pt x="171" y="50"/>
                  </a:moveTo>
                  <a:cubicBezTo>
                    <a:pt x="171" y="50"/>
                    <a:pt x="171" y="50"/>
                    <a:pt x="170" y="50"/>
                  </a:cubicBezTo>
                  <a:cubicBezTo>
                    <a:pt x="169" y="51"/>
                    <a:pt x="168" y="52"/>
                    <a:pt x="167" y="53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7" y="53"/>
                    <a:pt x="167" y="54"/>
                    <a:pt x="167" y="54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7" y="52"/>
                    <a:pt x="169" y="50"/>
                    <a:pt x="171" y="49"/>
                  </a:cubicBezTo>
                  <a:cubicBezTo>
                    <a:pt x="171" y="49"/>
                    <a:pt x="171" y="50"/>
                    <a:pt x="171" y="50"/>
                  </a:cubicBezTo>
                  <a:close/>
                  <a:moveTo>
                    <a:pt x="171" y="41"/>
                  </a:moveTo>
                  <a:cubicBezTo>
                    <a:pt x="171" y="41"/>
                    <a:pt x="170" y="41"/>
                    <a:pt x="170" y="41"/>
                  </a:cubicBezTo>
                  <a:cubicBezTo>
                    <a:pt x="167" y="45"/>
                    <a:pt x="162" y="49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7" y="53"/>
                    <a:pt x="157" y="53"/>
                  </a:cubicBezTo>
                  <a:cubicBezTo>
                    <a:pt x="161" y="49"/>
                    <a:pt x="166" y="44"/>
                    <a:pt x="171" y="39"/>
                  </a:cubicBezTo>
                  <a:cubicBezTo>
                    <a:pt x="171" y="40"/>
                    <a:pt x="171" y="40"/>
                    <a:pt x="171" y="41"/>
                  </a:cubicBezTo>
                  <a:close/>
                  <a:moveTo>
                    <a:pt x="171" y="41"/>
                  </a:moveTo>
                  <a:cubicBezTo>
                    <a:pt x="171" y="42"/>
                    <a:pt x="171" y="43"/>
                    <a:pt x="171" y="44"/>
                  </a:cubicBezTo>
                  <a:cubicBezTo>
                    <a:pt x="171" y="44"/>
                    <a:pt x="170" y="44"/>
                    <a:pt x="170" y="44"/>
                  </a:cubicBezTo>
                  <a:cubicBezTo>
                    <a:pt x="167" y="47"/>
                    <a:pt x="164" y="50"/>
                    <a:pt x="160" y="53"/>
                  </a:cubicBezTo>
                  <a:cubicBezTo>
                    <a:pt x="160" y="53"/>
                    <a:pt x="160" y="53"/>
                    <a:pt x="160" y="54"/>
                  </a:cubicBezTo>
                  <a:cubicBezTo>
                    <a:pt x="160" y="54"/>
                    <a:pt x="159" y="54"/>
                    <a:pt x="159" y="54"/>
                  </a:cubicBezTo>
                  <a:cubicBezTo>
                    <a:pt x="163" y="50"/>
                    <a:pt x="167" y="46"/>
                    <a:pt x="171" y="41"/>
                  </a:cubicBezTo>
                  <a:close/>
                  <a:moveTo>
                    <a:pt x="171" y="45"/>
                  </a:moveTo>
                  <a:cubicBezTo>
                    <a:pt x="171" y="45"/>
                    <a:pt x="171" y="45"/>
                    <a:pt x="171" y="46"/>
                  </a:cubicBezTo>
                  <a:cubicBezTo>
                    <a:pt x="171" y="46"/>
                    <a:pt x="171" y="46"/>
                    <a:pt x="170" y="46"/>
                  </a:cubicBezTo>
                  <a:cubicBezTo>
                    <a:pt x="168" y="48"/>
                    <a:pt x="165" y="51"/>
                    <a:pt x="163" y="54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2" y="54"/>
                    <a:pt x="162" y="54"/>
                    <a:pt x="161" y="54"/>
                  </a:cubicBezTo>
                  <a:cubicBezTo>
                    <a:pt x="164" y="51"/>
                    <a:pt x="167" y="48"/>
                    <a:pt x="171" y="45"/>
                  </a:cubicBezTo>
                  <a:close/>
                  <a:moveTo>
                    <a:pt x="171" y="47"/>
                  </a:moveTo>
                  <a:cubicBezTo>
                    <a:pt x="171" y="47"/>
                    <a:pt x="171" y="47"/>
                    <a:pt x="171" y="48"/>
                  </a:cubicBezTo>
                  <a:cubicBezTo>
                    <a:pt x="169" y="50"/>
                    <a:pt x="167" y="52"/>
                    <a:pt x="165" y="54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6" y="51"/>
                    <a:pt x="168" y="49"/>
                    <a:pt x="171" y="47"/>
                  </a:cubicBezTo>
                  <a:close/>
                  <a:moveTo>
                    <a:pt x="171" y="38"/>
                  </a:moveTo>
                  <a:cubicBezTo>
                    <a:pt x="171" y="38"/>
                    <a:pt x="170" y="38"/>
                    <a:pt x="170" y="39"/>
                  </a:cubicBezTo>
                  <a:cubicBezTo>
                    <a:pt x="166" y="43"/>
                    <a:pt x="161" y="48"/>
                    <a:pt x="156" y="53"/>
                  </a:cubicBezTo>
                  <a:cubicBezTo>
                    <a:pt x="156" y="53"/>
                    <a:pt x="156" y="53"/>
                    <a:pt x="156" y="53"/>
                  </a:cubicBezTo>
                  <a:cubicBezTo>
                    <a:pt x="156" y="53"/>
                    <a:pt x="155" y="53"/>
                    <a:pt x="155" y="53"/>
                  </a:cubicBezTo>
                  <a:cubicBezTo>
                    <a:pt x="160" y="48"/>
                    <a:pt x="166" y="42"/>
                    <a:pt x="171" y="36"/>
                  </a:cubicBezTo>
                  <a:cubicBezTo>
                    <a:pt x="171" y="37"/>
                    <a:pt x="171" y="38"/>
                    <a:pt x="171" y="38"/>
                  </a:cubicBezTo>
                  <a:close/>
                  <a:moveTo>
                    <a:pt x="154" y="53"/>
                  </a:moveTo>
                  <a:cubicBezTo>
                    <a:pt x="154" y="53"/>
                    <a:pt x="154" y="52"/>
                    <a:pt x="154" y="52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60" y="47"/>
                    <a:pt x="165" y="41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65" y="42"/>
                    <a:pt x="160" y="48"/>
                    <a:pt x="154" y="53"/>
                  </a:cubicBezTo>
                  <a:close/>
                  <a:moveTo>
                    <a:pt x="154" y="51"/>
                  </a:moveTo>
                  <a:cubicBezTo>
                    <a:pt x="154" y="51"/>
                    <a:pt x="154" y="50"/>
                    <a:pt x="154" y="50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9" y="45"/>
                    <a:pt x="163" y="41"/>
                    <a:pt x="168" y="36"/>
                  </a:cubicBezTo>
                  <a:cubicBezTo>
                    <a:pt x="168" y="36"/>
                    <a:pt x="168" y="35"/>
                    <a:pt x="168" y="36"/>
                  </a:cubicBezTo>
                  <a:cubicBezTo>
                    <a:pt x="163" y="40"/>
                    <a:pt x="159" y="45"/>
                    <a:pt x="154" y="49"/>
                  </a:cubicBezTo>
                  <a:cubicBezTo>
                    <a:pt x="154" y="49"/>
                    <a:pt x="154" y="48"/>
                    <a:pt x="154" y="48"/>
                  </a:cubicBezTo>
                  <a:cubicBezTo>
                    <a:pt x="154" y="48"/>
                    <a:pt x="154" y="48"/>
                    <a:pt x="155" y="48"/>
                  </a:cubicBezTo>
                  <a:cubicBezTo>
                    <a:pt x="158" y="44"/>
                    <a:pt x="162" y="40"/>
                    <a:pt x="166" y="36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7" y="36"/>
                    <a:pt x="168" y="36"/>
                    <a:pt x="169" y="36"/>
                  </a:cubicBezTo>
                  <a:cubicBezTo>
                    <a:pt x="164" y="41"/>
                    <a:pt x="159" y="46"/>
                    <a:pt x="154" y="51"/>
                  </a:cubicBezTo>
                  <a:close/>
                  <a:moveTo>
                    <a:pt x="154" y="47"/>
                  </a:move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8" y="43"/>
                    <a:pt x="161" y="39"/>
                    <a:pt x="164" y="36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4" y="36"/>
                    <a:pt x="165" y="36"/>
                    <a:pt x="165" y="36"/>
                  </a:cubicBezTo>
                  <a:cubicBezTo>
                    <a:pt x="162" y="39"/>
                    <a:pt x="158" y="43"/>
                    <a:pt x="154" y="47"/>
                  </a:cubicBezTo>
                  <a:close/>
                  <a:moveTo>
                    <a:pt x="154" y="46"/>
                  </a:moveTo>
                  <a:cubicBezTo>
                    <a:pt x="154" y="45"/>
                    <a:pt x="154" y="45"/>
                    <a:pt x="154" y="44"/>
                  </a:cubicBezTo>
                  <a:cubicBezTo>
                    <a:pt x="154" y="44"/>
                    <a:pt x="155" y="44"/>
                    <a:pt x="155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7" y="41"/>
                    <a:pt x="160" y="38"/>
                    <a:pt x="162" y="36"/>
                  </a:cubicBezTo>
                  <a:cubicBezTo>
                    <a:pt x="162" y="36"/>
                    <a:pt x="162" y="36"/>
                    <a:pt x="162" y="36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0" y="39"/>
                    <a:pt x="157" y="42"/>
                    <a:pt x="154" y="46"/>
                  </a:cubicBezTo>
                  <a:close/>
                  <a:moveTo>
                    <a:pt x="154" y="43"/>
                  </a:moveTo>
                  <a:cubicBezTo>
                    <a:pt x="154" y="43"/>
                    <a:pt x="154" y="44"/>
                    <a:pt x="154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3"/>
                    <a:pt x="154" y="43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6" y="40"/>
                    <a:pt x="158" y="38"/>
                    <a:pt x="161" y="36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59" y="38"/>
                    <a:pt x="157" y="41"/>
                    <a:pt x="154" y="43"/>
                  </a:cubicBezTo>
                  <a:close/>
                  <a:moveTo>
                    <a:pt x="171" y="89"/>
                  </a:moveTo>
                  <a:cubicBezTo>
                    <a:pt x="165" y="93"/>
                    <a:pt x="160" y="98"/>
                    <a:pt x="154" y="102"/>
                  </a:cubicBezTo>
                  <a:cubicBezTo>
                    <a:pt x="154" y="100"/>
                    <a:pt x="154" y="99"/>
                    <a:pt x="154" y="97"/>
                  </a:cubicBezTo>
                  <a:cubicBezTo>
                    <a:pt x="159" y="92"/>
                    <a:pt x="165" y="88"/>
                    <a:pt x="171" y="84"/>
                  </a:cubicBezTo>
                  <a:cubicBezTo>
                    <a:pt x="171" y="86"/>
                    <a:pt x="171" y="87"/>
                    <a:pt x="171" y="89"/>
                  </a:cubicBezTo>
                  <a:close/>
                  <a:moveTo>
                    <a:pt x="154" y="108"/>
                  </a:moveTo>
                  <a:cubicBezTo>
                    <a:pt x="160" y="104"/>
                    <a:pt x="165" y="99"/>
                    <a:pt x="171" y="95"/>
                  </a:cubicBezTo>
                  <a:cubicBezTo>
                    <a:pt x="171" y="97"/>
                    <a:pt x="171" y="98"/>
                    <a:pt x="171" y="100"/>
                  </a:cubicBezTo>
                  <a:cubicBezTo>
                    <a:pt x="165" y="104"/>
                    <a:pt x="160" y="108"/>
                    <a:pt x="154" y="112"/>
                  </a:cubicBezTo>
                  <a:cubicBezTo>
                    <a:pt x="154" y="111"/>
                    <a:pt x="154" y="109"/>
                    <a:pt x="154" y="108"/>
                  </a:cubicBezTo>
                  <a:close/>
                  <a:moveTo>
                    <a:pt x="154" y="127"/>
                  </a:moveTo>
                  <a:cubicBezTo>
                    <a:pt x="154" y="126"/>
                    <a:pt x="154" y="125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60" y="119"/>
                    <a:pt x="165" y="115"/>
                    <a:pt x="171" y="111"/>
                  </a:cubicBezTo>
                  <a:cubicBezTo>
                    <a:pt x="171" y="112"/>
                    <a:pt x="171" y="113"/>
                    <a:pt x="171" y="114"/>
                  </a:cubicBezTo>
                  <a:cubicBezTo>
                    <a:pt x="171" y="114"/>
                    <a:pt x="171" y="115"/>
                    <a:pt x="171" y="115"/>
                  </a:cubicBezTo>
                  <a:cubicBezTo>
                    <a:pt x="171" y="115"/>
                    <a:pt x="171" y="115"/>
                    <a:pt x="171" y="115"/>
                  </a:cubicBezTo>
                  <a:cubicBezTo>
                    <a:pt x="165" y="119"/>
                    <a:pt x="160" y="123"/>
                    <a:pt x="154" y="127"/>
                  </a:cubicBezTo>
                  <a:close/>
                  <a:moveTo>
                    <a:pt x="171" y="111"/>
                  </a:moveTo>
                  <a:cubicBezTo>
                    <a:pt x="171" y="111"/>
                    <a:pt x="171" y="111"/>
                    <a:pt x="171" y="111"/>
                  </a:cubicBezTo>
                  <a:cubicBezTo>
                    <a:pt x="165" y="114"/>
                    <a:pt x="159" y="118"/>
                    <a:pt x="154" y="123"/>
                  </a:cubicBezTo>
                  <a:cubicBezTo>
                    <a:pt x="154" y="121"/>
                    <a:pt x="154" y="120"/>
                    <a:pt x="154" y="118"/>
                  </a:cubicBezTo>
                  <a:cubicBezTo>
                    <a:pt x="160" y="114"/>
                    <a:pt x="165" y="109"/>
                    <a:pt x="171" y="105"/>
                  </a:cubicBezTo>
                  <a:cubicBezTo>
                    <a:pt x="171" y="107"/>
                    <a:pt x="171" y="109"/>
                    <a:pt x="171" y="111"/>
                  </a:cubicBezTo>
                  <a:close/>
                  <a:moveTo>
                    <a:pt x="154" y="128"/>
                  </a:moveTo>
                  <a:cubicBezTo>
                    <a:pt x="154" y="128"/>
                    <a:pt x="154" y="128"/>
                    <a:pt x="154" y="128"/>
                  </a:cubicBezTo>
                  <a:cubicBezTo>
                    <a:pt x="154" y="128"/>
                    <a:pt x="154" y="128"/>
                    <a:pt x="154" y="128"/>
                  </a:cubicBezTo>
                  <a:cubicBezTo>
                    <a:pt x="160" y="124"/>
                    <a:pt x="165" y="120"/>
                    <a:pt x="171" y="116"/>
                  </a:cubicBezTo>
                  <a:cubicBezTo>
                    <a:pt x="171" y="118"/>
                    <a:pt x="171" y="120"/>
                    <a:pt x="171" y="121"/>
                  </a:cubicBezTo>
                  <a:cubicBezTo>
                    <a:pt x="171" y="121"/>
                    <a:pt x="171" y="121"/>
                    <a:pt x="170" y="122"/>
                  </a:cubicBezTo>
                  <a:cubicBezTo>
                    <a:pt x="165" y="126"/>
                    <a:pt x="160" y="130"/>
                    <a:pt x="154" y="134"/>
                  </a:cubicBezTo>
                  <a:cubicBezTo>
                    <a:pt x="154" y="132"/>
                    <a:pt x="154" y="130"/>
                    <a:pt x="154" y="128"/>
                  </a:cubicBezTo>
                  <a:close/>
                  <a:moveTo>
                    <a:pt x="171" y="135"/>
                  </a:moveTo>
                  <a:cubicBezTo>
                    <a:pt x="168" y="135"/>
                    <a:pt x="164" y="135"/>
                    <a:pt x="161" y="135"/>
                  </a:cubicBezTo>
                  <a:cubicBezTo>
                    <a:pt x="165" y="133"/>
                    <a:pt x="168" y="130"/>
                    <a:pt x="171" y="128"/>
                  </a:cubicBezTo>
                  <a:cubicBezTo>
                    <a:pt x="171" y="130"/>
                    <a:pt x="171" y="133"/>
                    <a:pt x="171" y="135"/>
                  </a:cubicBezTo>
                  <a:close/>
                  <a:moveTo>
                    <a:pt x="171" y="94"/>
                  </a:moveTo>
                  <a:cubicBezTo>
                    <a:pt x="165" y="99"/>
                    <a:pt x="160" y="103"/>
                    <a:pt x="154" y="107"/>
                  </a:cubicBezTo>
                  <a:cubicBezTo>
                    <a:pt x="154" y="105"/>
                    <a:pt x="154" y="104"/>
                    <a:pt x="154" y="102"/>
                  </a:cubicBezTo>
                  <a:cubicBezTo>
                    <a:pt x="154" y="102"/>
                    <a:pt x="154" y="102"/>
                    <a:pt x="155" y="102"/>
                  </a:cubicBezTo>
                  <a:cubicBezTo>
                    <a:pt x="160" y="98"/>
                    <a:pt x="165" y="94"/>
                    <a:pt x="171" y="90"/>
                  </a:cubicBezTo>
                  <a:cubicBezTo>
                    <a:pt x="171" y="92"/>
                    <a:pt x="171" y="93"/>
                    <a:pt x="171" y="94"/>
                  </a:cubicBezTo>
                  <a:close/>
                  <a:moveTo>
                    <a:pt x="171" y="36"/>
                  </a:moveTo>
                  <a:cubicBezTo>
                    <a:pt x="171" y="36"/>
                    <a:pt x="171" y="36"/>
                    <a:pt x="171" y="36"/>
                  </a:cubicBezTo>
                  <a:cubicBezTo>
                    <a:pt x="171" y="36"/>
                    <a:pt x="171" y="36"/>
                    <a:pt x="170" y="36"/>
                  </a:cubicBezTo>
                  <a:cubicBezTo>
                    <a:pt x="170" y="36"/>
                    <a:pt x="170" y="36"/>
                    <a:pt x="171" y="36"/>
                  </a:cubicBezTo>
                  <a:cubicBezTo>
                    <a:pt x="171" y="36"/>
                    <a:pt x="171" y="36"/>
                    <a:pt x="171" y="36"/>
                  </a:cubicBezTo>
                  <a:close/>
                  <a:moveTo>
                    <a:pt x="156" y="36"/>
                  </a:moveTo>
                  <a:cubicBezTo>
                    <a:pt x="155" y="36"/>
                    <a:pt x="155" y="37"/>
                    <a:pt x="154" y="37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5" y="36"/>
                    <a:pt x="155" y="36"/>
                    <a:pt x="156" y="36"/>
                  </a:cubicBezTo>
                  <a:close/>
                  <a:moveTo>
                    <a:pt x="154" y="81"/>
                  </a:moveTo>
                  <a:cubicBezTo>
                    <a:pt x="158" y="77"/>
                    <a:pt x="162" y="74"/>
                    <a:pt x="166" y="71"/>
                  </a:cubicBezTo>
                  <a:cubicBezTo>
                    <a:pt x="166" y="71"/>
                    <a:pt x="166" y="71"/>
                    <a:pt x="166" y="71"/>
                  </a:cubicBezTo>
                  <a:cubicBezTo>
                    <a:pt x="167" y="71"/>
                    <a:pt x="169" y="71"/>
                    <a:pt x="170" y="71"/>
                  </a:cubicBezTo>
                  <a:cubicBezTo>
                    <a:pt x="170" y="71"/>
                    <a:pt x="171" y="71"/>
                    <a:pt x="171" y="70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1" y="71"/>
                    <a:pt x="170" y="71"/>
                    <a:pt x="170" y="71"/>
                  </a:cubicBezTo>
                  <a:cubicBezTo>
                    <a:pt x="165" y="76"/>
                    <a:pt x="160" y="80"/>
                    <a:pt x="154" y="85"/>
                  </a:cubicBezTo>
                  <a:cubicBezTo>
                    <a:pt x="154" y="84"/>
                    <a:pt x="154" y="82"/>
                    <a:pt x="154" y="81"/>
                  </a:cubicBezTo>
                  <a:close/>
                  <a:moveTo>
                    <a:pt x="154" y="91"/>
                  </a:moveTo>
                  <a:cubicBezTo>
                    <a:pt x="154" y="91"/>
                    <a:pt x="154" y="91"/>
                    <a:pt x="154" y="91"/>
                  </a:cubicBezTo>
                  <a:cubicBezTo>
                    <a:pt x="160" y="87"/>
                    <a:pt x="165" y="82"/>
                    <a:pt x="171" y="78"/>
                  </a:cubicBezTo>
                  <a:cubicBezTo>
                    <a:pt x="171" y="80"/>
                    <a:pt x="171" y="81"/>
                    <a:pt x="171" y="83"/>
                  </a:cubicBezTo>
                  <a:cubicBezTo>
                    <a:pt x="171" y="83"/>
                    <a:pt x="171" y="83"/>
                    <a:pt x="170" y="83"/>
                  </a:cubicBezTo>
                  <a:cubicBezTo>
                    <a:pt x="165" y="87"/>
                    <a:pt x="159" y="91"/>
                    <a:pt x="154" y="96"/>
                  </a:cubicBezTo>
                  <a:cubicBezTo>
                    <a:pt x="154" y="94"/>
                    <a:pt x="154" y="93"/>
                    <a:pt x="154" y="91"/>
                  </a:cubicBezTo>
                  <a:close/>
                  <a:moveTo>
                    <a:pt x="154" y="113"/>
                  </a:moveTo>
                  <a:cubicBezTo>
                    <a:pt x="154" y="113"/>
                    <a:pt x="154" y="113"/>
                    <a:pt x="154" y="113"/>
                  </a:cubicBezTo>
                  <a:cubicBezTo>
                    <a:pt x="160" y="109"/>
                    <a:pt x="165" y="105"/>
                    <a:pt x="171" y="101"/>
                  </a:cubicBezTo>
                  <a:cubicBezTo>
                    <a:pt x="171" y="102"/>
                    <a:pt x="171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65" y="109"/>
                    <a:pt x="160" y="113"/>
                    <a:pt x="154" y="117"/>
                  </a:cubicBezTo>
                  <a:cubicBezTo>
                    <a:pt x="154" y="116"/>
                    <a:pt x="154" y="114"/>
                    <a:pt x="154" y="113"/>
                  </a:cubicBezTo>
                  <a:close/>
                  <a:moveTo>
                    <a:pt x="154" y="135"/>
                  </a:moveTo>
                  <a:cubicBezTo>
                    <a:pt x="160" y="131"/>
                    <a:pt x="165" y="127"/>
                    <a:pt x="171" y="122"/>
                  </a:cubicBezTo>
                  <a:cubicBezTo>
                    <a:pt x="171" y="124"/>
                    <a:pt x="171" y="125"/>
                    <a:pt x="171" y="127"/>
                  </a:cubicBezTo>
                  <a:cubicBezTo>
                    <a:pt x="171" y="127"/>
                    <a:pt x="170" y="127"/>
                    <a:pt x="170" y="127"/>
                  </a:cubicBezTo>
                  <a:cubicBezTo>
                    <a:pt x="167" y="130"/>
                    <a:pt x="164" y="133"/>
                    <a:pt x="160" y="135"/>
                  </a:cubicBezTo>
                  <a:cubicBezTo>
                    <a:pt x="160" y="135"/>
                    <a:pt x="160" y="135"/>
                    <a:pt x="160" y="135"/>
                  </a:cubicBezTo>
                  <a:cubicBezTo>
                    <a:pt x="158" y="135"/>
                    <a:pt x="156" y="135"/>
                    <a:pt x="154" y="135"/>
                  </a:cubicBezTo>
                  <a:cubicBezTo>
                    <a:pt x="154" y="135"/>
                    <a:pt x="154" y="135"/>
                    <a:pt x="154" y="135"/>
                  </a:cubicBezTo>
                  <a:close/>
                  <a:moveTo>
                    <a:pt x="136" y="135"/>
                  </a:moveTo>
                  <a:cubicBezTo>
                    <a:pt x="134" y="135"/>
                    <a:pt x="132" y="135"/>
                    <a:pt x="130" y="135"/>
                  </a:cubicBezTo>
                  <a:cubicBezTo>
                    <a:pt x="135" y="132"/>
                    <a:pt x="139" y="128"/>
                    <a:pt x="144" y="124"/>
                  </a:cubicBezTo>
                  <a:cubicBezTo>
                    <a:pt x="144" y="125"/>
                    <a:pt x="144" y="127"/>
                    <a:pt x="144" y="12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1" y="131"/>
                    <a:pt x="138" y="133"/>
                    <a:pt x="136" y="135"/>
                  </a:cubicBezTo>
                  <a:cubicBezTo>
                    <a:pt x="136" y="135"/>
                    <a:pt x="136" y="135"/>
                    <a:pt x="136" y="135"/>
                  </a:cubicBezTo>
                  <a:close/>
                  <a:moveTo>
                    <a:pt x="132" y="82"/>
                  </a:moveTo>
                  <a:cubicBezTo>
                    <a:pt x="131" y="83"/>
                    <a:pt x="129" y="85"/>
                    <a:pt x="127" y="86"/>
                  </a:cubicBezTo>
                  <a:cubicBezTo>
                    <a:pt x="127" y="85"/>
                    <a:pt x="127" y="83"/>
                    <a:pt x="127" y="82"/>
                  </a:cubicBezTo>
                  <a:cubicBezTo>
                    <a:pt x="129" y="82"/>
                    <a:pt x="131" y="82"/>
                    <a:pt x="132" y="82"/>
                  </a:cubicBezTo>
                  <a:close/>
                  <a:moveTo>
                    <a:pt x="138" y="82"/>
                  </a:moveTo>
                  <a:cubicBezTo>
                    <a:pt x="135" y="85"/>
                    <a:pt x="131" y="89"/>
                    <a:pt x="127" y="93"/>
                  </a:cubicBezTo>
                  <a:cubicBezTo>
                    <a:pt x="127" y="91"/>
                    <a:pt x="127" y="89"/>
                    <a:pt x="127" y="87"/>
                  </a:cubicBezTo>
                  <a:cubicBezTo>
                    <a:pt x="130" y="85"/>
                    <a:pt x="131" y="84"/>
                    <a:pt x="133" y="82"/>
                  </a:cubicBezTo>
                  <a:cubicBezTo>
                    <a:pt x="135" y="82"/>
                    <a:pt x="137" y="82"/>
                    <a:pt x="138" y="82"/>
                  </a:cubicBezTo>
                  <a:close/>
                  <a:moveTo>
                    <a:pt x="144" y="82"/>
                  </a:move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38" y="87"/>
                    <a:pt x="133" y="92"/>
                    <a:pt x="127" y="97"/>
                  </a:cubicBezTo>
                  <a:cubicBezTo>
                    <a:pt x="127" y="96"/>
                    <a:pt x="127" y="95"/>
                    <a:pt x="127" y="93"/>
                  </a:cubicBezTo>
                  <a:cubicBezTo>
                    <a:pt x="128" y="93"/>
                    <a:pt x="128" y="93"/>
                    <a:pt x="128" y="93"/>
                  </a:cubicBezTo>
                  <a:cubicBezTo>
                    <a:pt x="132" y="89"/>
                    <a:pt x="135" y="86"/>
                    <a:pt x="139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1" y="82"/>
                    <a:pt x="142" y="82"/>
                    <a:pt x="144" y="82"/>
                  </a:cubicBezTo>
                  <a:close/>
                  <a:moveTo>
                    <a:pt x="127" y="53"/>
                  </a:moveTo>
                  <a:cubicBezTo>
                    <a:pt x="128" y="53"/>
                    <a:pt x="128" y="53"/>
                    <a:pt x="128" y="53"/>
                  </a:cubicBezTo>
                  <a:cubicBezTo>
                    <a:pt x="128" y="53"/>
                    <a:pt x="129" y="52"/>
                    <a:pt x="130" y="51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9" y="52"/>
                    <a:pt x="128" y="53"/>
                    <a:pt x="127" y="54"/>
                  </a:cubicBezTo>
                  <a:cubicBezTo>
                    <a:pt x="127" y="54"/>
                    <a:pt x="127" y="54"/>
                    <a:pt x="127" y="53"/>
                  </a:cubicBezTo>
                  <a:close/>
                  <a:moveTo>
                    <a:pt x="127" y="55"/>
                  </a:moveTo>
                  <a:cubicBezTo>
                    <a:pt x="128" y="55"/>
                    <a:pt x="128" y="55"/>
                    <a:pt x="128" y="55"/>
                  </a:cubicBezTo>
                  <a:cubicBezTo>
                    <a:pt x="129" y="54"/>
                    <a:pt x="130" y="52"/>
                    <a:pt x="131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1" y="53"/>
                    <a:pt x="129" y="55"/>
                    <a:pt x="127" y="57"/>
                  </a:cubicBezTo>
                  <a:cubicBezTo>
                    <a:pt x="127" y="56"/>
                    <a:pt x="127" y="56"/>
                    <a:pt x="127" y="55"/>
                  </a:cubicBezTo>
                  <a:close/>
                  <a:moveTo>
                    <a:pt x="127" y="62"/>
                  </a:moveTo>
                  <a:cubicBezTo>
                    <a:pt x="128" y="62"/>
                    <a:pt x="128" y="62"/>
                    <a:pt x="128" y="62"/>
                  </a:cubicBezTo>
                  <a:cubicBezTo>
                    <a:pt x="131" y="58"/>
                    <a:pt x="134" y="55"/>
                    <a:pt x="137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5" y="55"/>
                    <a:pt x="131" y="59"/>
                    <a:pt x="127" y="64"/>
                  </a:cubicBezTo>
                  <a:cubicBezTo>
                    <a:pt x="127" y="63"/>
                    <a:pt x="127" y="62"/>
                    <a:pt x="127" y="62"/>
                  </a:cubicBezTo>
                  <a:close/>
                  <a:moveTo>
                    <a:pt x="128" y="61"/>
                  </a:moveTo>
                  <a:cubicBezTo>
                    <a:pt x="128" y="61"/>
                    <a:pt x="128" y="61"/>
                    <a:pt x="127" y="61"/>
                  </a:cubicBezTo>
                  <a:cubicBezTo>
                    <a:pt x="127" y="61"/>
                    <a:pt x="127" y="60"/>
                    <a:pt x="127" y="60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30" y="57"/>
                    <a:pt x="133" y="54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6" y="51"/>
                    <a:pt x="136" y="51"/>
                    <a:pt x="137" y="51"/>
                  </a:cubicBezTo>
                  <a:cubicBezTo>
                    <a:pt x="134" y="54"/>
                    <a:pt x="131" y="58"/>
                    <a:pt x="128" y="61"/>
                  </a:cubicBezTo>
                  <a:close/>
                  <a:moveTo>
                    <a:pt x="127" y="59"/>
                  </a:moveTo>
                  <a:cubicBezTo>
                    <a:pt x="127" y="58"/>
                    <a:pt x="127" y="58"/>
                    <a:pt x="127" y="58"/>
                  </a:cubicBezTo>
                  <a:cubicBezTo>
                    <a:pt x="129" y="56"/>
                    <a:pt x="131" y="54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4" y="51"/>
                    <a:pt x="134" y="51"/>
                  </a:cubicBezTo>
                  <a:cubicBezTo>
                    <a:pt x="132" y="54"/>
                    <a:pt x="130" y="56"/>
                    <a:pt x="127" y="59"/>
                  </a:cubicBezTo>
                  <a:close/>
                  <a:moveTo>
                    <a:pt x="127" y="65"/>
                  </a:moveTo>
                  <a:cubicBezTo>
                    <a:pt x="131" y="60"/>
                    <a:pt x="135" y="56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0" y="51"/>
                    <a:pt x="140" y="51"/>
                    <a:pt x="141" y="51"/>
                  </a:cubicBezTo>
                  <a:cubicBezTo>
                    <a:pt x="137" y="56"/>
                    <a:pt x="132" y="61"/>
                    <a:pt x="127" y="66"/>
                  </a:cubicBezTo>
                  <a:cubicBezTo>
                    <a:pt x="127" y="65"/>
                    <a:pt x="127" y="65"/>
                    <a:pt x="127" y="65"/>
                  </a:cubicBezTo>
                  <a:close/>
                  <a:moveTo>
                    <a:pt x="144" y="100"/>
                  </a:moveTo>
                  <a:cubicBezTo>
                    <a:pt x="139" y="106"/>
                    <a:pt x="134" y="111"/>
                    <a:pt x="127" y="115"/>
                  </a:cubicBezTo>
                  <a:cubicBezTo>
                    <a:pt x="127" y="113"/>
                    <a:pt x="127" y="112"/>
                    <a:pt x="127" y="110"/>
                  </a:cubicBezTo>
                  <a:cubicBezTo>
                    <a:pt x="128" y="110"/>
                    <a:pt x="128" y="110"/>
                    <a:pt x="128" y="110"/>
                  </a:cubicBezTo>
                  <a:cubicBezTo>
                    <a:pt x="133" y="105"/>
                    <a:pt x="138" y="100"/>
                    <a:pt x="144" y="94"/>
                  </a:cubicBezTo>
                  <a:cubicBezTo>
                    <a:pt x="144" y="96"/>
                    <a:pt x="144" y="98"/>
                    <a:pt x="144" y="100"/>
                  </a:cubicBezTo>
                  <a:close/>
                  <a:moveTo>
                    <a:pt x="127" y="116"/>
                  </a:moveTo>
                  <a:cubicBezTo>
                    <a:pt x="128" y="116"/>
                    <a:pt x="128" y="116"/>
                    <a:pt x="128" y="116"/>
                  </a:cubicBezTo>
                  <a:cubicBezTo>
                    <a:pt x="134" y="112"/>
                    <a:pt x="139" y="107"/>
                    <a:pt x="144" y="101"/>
                  </a:cubicBezTo>
                  <a:cubicBezTo>
                    <a:pt x="144" y="103"/>
                    <a:pt x="144" y="104"/>
                    <a:pt x="144" y="106"/>
                  </a:cubicBezTo>
                  <a:cubicBezTo>
                    <a:pt x="144" y="106"/>
                    <a:pt x="144" y="106"/>
                    <a:pt x="144" y="106"/>
                  </a:cubicBezTo>
                  <a:cubicBezTo>
                    <a:pt x="138" y="111"/>
                    <a:pt x="133" y="116"/>
                    <a:pt x="127" y="121"/>
                  </a:cubicBezTo>
                  <a:cubicBezTo>
                    <a:pt x="127" y="119"/>
                    <a:pt x="127" y="118"/>
                    <a:pt x="127" y="116"/>
                  </a:cubicBezTo>
                  <a:close/>
                  <a:moveTo>
                    <a:pt x="144" y="94"/>
                  </a:moveTo>
                  <a:cubicBezTo>
                    <a:pt x="144" y="94"/>
                    <a:pt x="144" y="94"/>
                    <a:pt x="144" y="94"/>
                  </a:cubicBezTo>
                  <a:cubicBezTo>
                    <a:pt x="138" y="99"/>
                    <a:pt x="133" y="104"/>
                    <a:pt x="127" y="109"/>
                  </a:cubicBezTo>
                  <a:cubicBezTo>
                    <a:pt x="127" y="107"/>
                    <a:pt x="127" y="106"/>
                    <a:pt x="127" y="104"/>
                  </a:cubicBezTo>
                  <a:cubicBezTo>
                    <a:pt x="133" y="99"/>
                    <a:pt x="138" y="94"/>
                    <a:pt x="144" y="89"/>
                  </a:cubicBezTo>
                  <a:cubicBezTo>
                    <a:pt x="144" y="91"/>
                    <a:pt x="144" y="92"/>
                    <a:pt x="144" y="94"/>
                  </a:cubicBezTo>
                  <a:close/>
                  <a:moveTo>
                    <a:pt x="144" y="88"/>
                  </a:moveTo>
                  <a:cubicBezTo>
                    <a:pt x="138" y="93"/>
                    <a:pt x="133" y="98"/>
                    <a:pt x="127" y="103"/>
                  </a:cubicBezTo>
                  <a:cubicBezTo>
                    <a:pt x="127" y="101"/>
                    <a:pt x="127" y="100"/>
                    <a:pt x="127" y="98"/>
                  </a:cubicBezTo>
                  <a:cubicBezTo>
                    <a:pt x="133" y="93"/>
                    <a:pt x="138" y="88"/>
                    <a:pt x="144" y="83"/>
                  </a:cubicBezTo>
                  <a:cubicBezTo>
                    <a:pt x="144" y="85"/>
                    <a:pt x="144" y="86"/>
                    <a:pt x="144" y="88"/>
                  </a:cubicBezTo>
                  <a:close/>
                  <a:moveTo>
                    <a:pt x="127" y="126"/>
                  </a:moveTo>
                  <a:cubicBezTo>
                    <a:pt x="127" y="125"/>
                    <a:pt x="127" y="123"/>
                    <a:pt x="127" y="121"/>
                  </a:cubicBezTo>
                  <a:cubicBezTo>
                    <a:pt x="128" y="122"/>
                    <a:pt x="128" y="122"/>
                    <a:pt x="128" y="121"/>
                  </a:cubicBezTo>
                  <a:cubicBezTo>
                    <a:pt x="133" y="116"/>
                    <a:pt x="139" y="112"/>
                    <a:pt x="144" y="107"/>
                  </a:cubicBezTo>
                  <a:cubicBezTo>
                    <a:pt x="144" y="109"/>
                    <a:pt x="144" y="111"/>
                    <a:pt x="144" y="113"/>
                  </a:cubicBezTo>
                  <a:cubicBezTo>
                    <a:pt x="138" y="118"/>
                    <a:pt x="133" y="122"/>
                    <a:pt x="127" y="126"/>
                  </a:cubicBezTo>
                  <a:close/>
                  <a:moveTo>
                    <a:pt x="144" y="56"/>
                  </a:moveTo>
                  <a:cubicBezTo>
                    <a:pt x="144" y="56"/>
                    <a:pt x="144" y="56"/>
                    <a:pt x="144" y="56"/>
                  </a:cubicBezTo>
                  <a:cubicBezTo>
                    <a:pt x="138" y="61"/>
                    <a:pt x="133" y="66"/>
                    <a:pt x="127" y="72"/>
                  </a:cubicBezTo>
                  <a:cubicBezTo>
                    <a:pt x="127" y="72"/>
                    <a:pt x="127" y="71"/>
                    <a:pt x="127" y="71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33" y="65"/>
                    <a:pt x="139" y="59"/>
                    <a:pt x="144" y="54"/>
                  </a:cubicBezTo>
                  <a:cubicBezTo>
                    <a:pt x="144" y="54"/>
                    <a:pt x="144" y="55"/>
                    <a:pt x="144" y="56"/>
                  </a:cubicBezTo>
                  <a:close/>
                  <a:moveTo>
                    <a:pt x="127" y="67"/>
                  </a:moveTo>
                  <a:cubicBezTo>
                    <a:pt x="133" y="62"/>
                    <a:pt x="137" y="57"/>
                    <a:pt x="142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2" y="51"/>
                    <a:pt x="142" y="51"/>
                    <a:pt x="143" y="51"/>
                  </a:cubicBezTo>
                  <a:cubicBezTo>
                    <a:pt x="138" y="57"/>
                    <a:pt x="133" y="63"/>
                    <a:pt x="127" y="68"/>
                  </a:cubicBezTo>
                  <a:cubicBezTo>
                    <a:pt x="127" y="68"/>
                    <a:pt x="127" y="67"/>
                    <a:pt x="127" y="67"/>
                  </a:cubicBezTo>
                  <a:close/>
                  <a:moveTo>
                    <a:pt x="144" y="56"/>
                  </a:moveTo>
                  <a:cubicBezTo>
                    <a:pt x="144" y="57"/>
                    <a:pt x="144" y="57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39" y="63"/>
                    <a:pt x="134" y="67"/>
                    <a:pt x="130" y="72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29" y="72"/>
                    <a:pt x="128" y="72"/>
                    <a:pt x="128" y="72"/>
                  </a:cubicBezTo>
                  <a:cubicBezTo>
                    <a:pt x="133" y="67"/>
                    <a:pt x="139" y="62"/>
                    <a:pt x="144" y="56"/>
                  </a:cubicBezTo>
                  <a:close/>
                  <a:moveTo>
                    <a:pt x="144" y="59"/>
                  </a:moveTo>
                  <a:cubicBezTo>
                    <a:pt x="144" y="59"/>
                    <a:pt x="144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0" y="65"/>
                    <a:pt x="136" y="68"/>
                    <a:pt x="132" y="72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1" y="72"/>
                    <a:pt x="131" y="72"/>
                    <a:pt x="130" y="72"/>
                  </a:cubicBezTo>
                  <a:cubicBezTo>
                    <a:pt x="135" y="68"/>
                    <a:pt x="139" y="63"/>
                    <a:pt x="144" y="59"/>
                  </a:cubicBezTo>
                  <a:close/>
                  <a:moveTo>
                    <a:pt x="133" y="72"/>
                  </a:moveTo>
                  <a:cubicBezTo>
                    <a:pt x="137" y="69"/>
                    <a:pt x="140" y="65"/>
                    <a:pt x="144" y="61"/>
                  </a:cubicBezTo>
                  <a:cubicBezTo>
                    <a:pt x="144" y="62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1" y="66"/>
                    <a:pt x="138" y="69"/>
                    <a:pt x="135" y="72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4" y="72"/>
                    <a:pt x="134" y="72"/>
                    <a:pt x="133" y="72"/>
                  </a:cubicBezTo>
                  <a:close/>
                  <a:moveTo>
                    <a:pt x="144" y="64"/>
                  </a:moveTo>
                  <a:cubicBezTo>
                    <a:pt x="144" y="65"/>
                    <a:pt x="144" y="65"/>
                    <a:pt x="144" y="65"/>
                  </a:cubicBezTo>
                  <a:cubicBezTo>
                    <a:pt x="142" y="68"/>
                    <a:pt x="140" y="70"/>
                    <a:pt x="137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8" y="70"/>
                    <a:pt x="141" y="67"/>
                    <a:pt x="144" y="64"/>
                  </a:cubicBezTo>
                  <a:close/>
                  <a:moveTo>
                    <a:pt x="144" y="66"/>
                  </a:moveTo>
                  <a:cubicBezTo>
                    <a:pt x="144" y="67"/>
                    <a:pt x="144" y="67"/>
                    <a:pt x="144" y="68"/>
                  </a:cubicBezTo>
                  <a:cubicBezTo>
                    <a:pt x="144" y="68"/>
                    <a:pt x="144" y="68"/>
                    <a:pt x="143" y="68"/>
                  </a:cubicBezTo>
                  <a:cubicBezTo>
                    <a:pt x="142" y="69"/>
                    <a:pt x="141" y="71"/>
                    <a:pt x="140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9" y="72"/>
                    <a:pt x="139" y="72"/>
                    <a:pt x="138" y="72"/>
                  </a:cubicBezTo>
                  <a:cubicBezTo>
                    <a:pt x="140" y="70"/>
                    <a:pt x="142" y="68"/>
                    <a:pt x="144" y="66"/>
                  </a:cubicBezTo>
                  <a:close/>
                  <a:moveTo>
                    <a:pt x="144" y="68"/>
                  </a:moveTo>
                  <a:cubicBezTo>
                    <a:pt x="144" y="68"/>
                    <a:pt x="144" y="68"/>
                    <a:pt x="144" y="68"/>
                  </a:cubicBezTo>
                  <a:cubicBezTo>
                    <a:pt x="144" y="69"/>
                    <a:pt x="144" y="69"/>
                    <a:pt x="144" y="70"/>
                  </a:cubicBezTo>
                  <a:cubicBezTo>
                    <a:pt x="144" y="70"/>
                    <a:pt x="144" y="70"/>
                    <a:pt x="143" y="70"/>
                  </a:cubicBezTo>
                  <a:cubicBezTo>
                    <a:pt x="143" y="70"/>
                    <a:pt x="142" y="71"/>
                    <a:pt x="142" y="72"/>
                  </a:cubicBezTo>
                  <a:cubicBezTo>
                    <a:pt x="141" y="72"/>
                    <a:pt x="141" y="72"/>
                    <a:pt x="142" y="72"/>
                  </a:cubicBezTo>
                  <a:cubicBezTo>
                    <a:pt x="141" y="72"/>
                    <a:pt x="141" y="72"/>
                    <a:pt x="140" y="72"/>
                  </a:cubicBezTo>
                  <a:cubicBezTo>
                    <a:pt x="141" y="71"/>
                    <a:pt x="143" y="70"/>
                    <a:pt x="144" y="68"/>
                  </a:cubicBezTo>
                  <a:close/>
                  <a:moveTo>
                    <a:pt x="144" y="70"/>
                  </a:moveTo>
                  <a:cubicBezTo>
                    <a:pt x="144" y="71"/>
                    <a:pt x="144" y="72"/>
                    <a:pt x="144" y="72"/>
                  </a:cubicBezTo>
                  <a:cubicBezTo>
                    <a:pt x="143" y="72"/>
                    <a:pt x="143" y="72"/>
                    <a:pt x="142" y="72"/>
                  </a:cubicBezTo>
                  <a:cubicBezTo>
                    <a:pt x="143" y="72"/>
                    <a:pt x="143" y="71"/>
                    <a:pt x="144" y="70"/>
                  </a:cubicBezTo>
                  <a:close/>
                  <a:moveTo>
                    <a:pt x="127" y="127"/>
                  </a:moveTo>
                  <a:cubicBezTo>
                    <a:pt x="128" y="127"/>
                    <a:pt x="128" y="127"/>
                    <a:pt x="128" y="127"/>
                  </a:cubicBezTo>
                  <a:cubicBezTo>
                    <a:pt x="133" y="123"/>
                    <a:pt x="138" y="119"/>
                    <a:pt x="144" y="114"/>
                  </a:cubicBezTo>
                  <a:cubicBezTo>
                    <a:pt x="144" y="115"/>
                    <a:pt x="144" y="116"/>
                    <a:pt x="144" y="117"/>
                  </a:cubicBezTo>
                  <a:cubicBezTo>
                    <a:pt x="144" y="117"/>
                    <a:pt x="144" y="117"/>
                    <a:pt x="144" y="118"/>
                  </a:cubicBezTo>
                  <a:cubicBezTo>
                    <a:pt x="138" y="122"/>
                    <a:pt x="133" y="126"/>
                    <a:pt x="127" y="131"/>
                  </a:cubicBezTo>
                  <a:cubicBezTo>
                    <a:pt x="127" y="129"/>
                    <a:pt x="127" y="128"/>
                    <a:pt x="127" y="127"/>
                  </a:cubicBezTo>
                  <a:close/>
                  <a:moveTo>
                    <a:pt x="144" y="51"/>
                  </a:moveTo>
                  <a:cubicBezTo>
                    <a:pt x="144" y="52"/>
                    <a:pt x="144" y="52"/>
                    <a:pt x="144" y="53"/>
                  </a:cubicBezTo>
                  <a:cubicBezTo>
                    <a:pt x="144" y="53"/>
                    <a:pt x="144" y="53"/>
                    <a:pt x="144" y="53"/>
                  </a:cubicBezTo>
                  <a:cubicBezTo>
                    <a:pt x="138" y="59"/>
                    <a:pt x="133" y="64"/>
                    <a:pt x="127" y="70"/>
                  </a:cubicBezTo>
                  <a:cubicBezTo>
                    <a:pt x="127" y="70"/>
                    <a:pt x="127" y="69"/>
                    <a:pt x="127" y="69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33" y="64"/>
                    <a:pt x="139" y="58"/>
                    <a:pt x="144" y="51"/>
                  </a:cubicBezTo>
                  <a:cubicBezTo>
                    <a:pt x="144" y="51"/>
                    <a:pt x="144" y="51"/>
                    <a:pt x="144" y="51"/>
                  </a:cubicBezTo>
                  <a:cubicBezTo>
                    <a:pt x="144" y="51"/>
                    <a:pt x="144" y="51"/>
                    <a:pt x="144" y="51"/>
                  </a:cubicBezTo>
                  <a:cubicBezTo>
                    <a:pt x="144" y="51"/>
                    <a:pt x="144" y="51"/>
                    <a:pt x="144" y="51"/>
                  </a:cubicBezTo>
                  <a:close/>
                  <a:moveTo>
                    <a:pt x="129" y="51"/>
                  </a:moveTo>
                  <a:cubicBezTo>
                    <a:pt x="128" y="52"/>
                    <a:pt x="128" y="52"/>
                    <a:pt x="127" y="52"/>
                  </a:cubicBezTo>
                  <a:cubicBezTo>
                    <a:pt x="127" y="52"/>
                    <a:pt x="127" y="51"/>
                    <a:pt x="127" y="51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8" y="51"/>
                    <a:pt x="128" y="51"/>
                    <a:pt x="129" y="51"/>
                  </a:cubicBezTo>
                  <a:close/>
                  <a:moveTo>
                    <a:pt x="127" y="73"/>
                  </a:moveTo>
                  <a:cubicBezTo>
                    <a:pt x="129" y="73"/>
                    <a:pt x="130" y="73"/>
                    <a:pt x="132" y="73"/>
                  </a:cubicBezTo>
                  <a:cubicBezTo>
                    <a:pt x="131" y="74"/>
                    <a:pt x="131" y="74"/>
                    <a:pt x="130" y="75"/>
                  </a:cubicBezTo>
                  <a:cubicBezTo>
                    <a:pt x="130" y="75"/>
                    <a:pt x="130" y="76"/>
                    <a:pt x="131" y="75"/>
                  </a:cubicBezTo>
                  <a:cubicBezTo>
                    <a:pt x="131" y="75"/>
                    <a:pt x="132" y="74"/>
                    <a:pt x="133" y="73"/>
                  </a:cubicBezTo>
                  <a:cubicBezTo>
                    <a:pt x="134" y="73"/>
                    <a:pt x="135" y="73"/>
                    <a:pt x="136" y="73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6" y="74"/>
                    <a:pt x="136" y="74"/>
                    <a:pt x="137" y="74"/>
                  </a:cubicBezTo>
                  <a:cubicBezTo>
                    <a:pt x="137" y="73"/>
                    <a:pt x="137" y="73"/>
                    <a:pt x="137" y="73"/>
                  </a:cubicBezTo>
                  <a:cubicBezTo>
                    <a:pt x="138" y="73"/>
                    <a:pt x="139" y="73"/>
                    <a:pt x="141" y="73"/>
                  </a:cubicBezTo>
                  <a:cubicBezTo>
                    <a:pt x="140" y="74"/>
                    <a:pt x="139" y="74"/>
                    <a:pt x="139" y="75"/>
                  </a:cubicBezTo>
                  <a:cubicBezTo>
                    <a:pt x="139" y="75"/>
                    <a:pt x="139" y="76"/>
                    <a:pt x="139" y="75"/>
                  </a:cubicBezTo>
                  <a:cubicBezTo>
                    <a:pt x="140" y="74"/>
                    <a:pt x="141" y="74"/>
                    <a:pt x="142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3"/>
                    <a:pt x="143" y="73"/>
                    <a:pt x="144" y="73"/>
                  </a:cubicBezTo>
                  <a:cubicBezTo>
                    <a:pt x="144" y="73"/>
                    <a:pt x="144" y="74"/>
                    <a:pt x="144" y="74"/>
                  </a:cubicBezTo>
                  <a:cubicBezTo>
                    <a:pt x="144" y="74"/>
                    <a:pt x="144" y="74"/>
                    <a:pt x="143" y="74"/>
                  </a:cubicBezTo>
                  <a:cubicBezTo>
                    <a:pt x="143" y="75"/>
                    <a:pt x="142" y="76"/>
                    <a:pt x="141" y="77"/>
                  </a:cubicBezTo>
                  <a:cubicBezTo>
                    <a:pt x="141" y="77"/>
                    <a:pt x="142" y="78"/>
                    <a:pt x="142" y="77"/>
                  </a:cubicBezTo>
                  <a:cubicBezTo>
                    <a:pt x="143" y="76"/>
                    <a:pt x="143" y="76"/>
                    <a:pt x="144" y="75"/>
                  </a:cubicBezTo>
                  <a:cubicBezTo>
                    <a:pt x="144" y="77"/>
                    <a:pt x="144" y="79"/>
                    <a:pt x="144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3" y="81"/>
                    <a:pt x="142" y="81"/>
                    <a:pt x="141" y="81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1" y="81"/>
                    <a:pt x="142" y="81"/>
                    <a:pt x="142" y="81"/>
                  </a:cubicBezTo>
                  <a:cubicBezTo>
                    <a:pt x="142" y="81"/>
                    <a:pt x="143" y="80"/>
                    <a:pt x="143" y="80"/>
                  </a:cubicBezTo>
                  <a:cubicBezTo>
                    <a:pt x="144" y="79"/>
                    <a:pt x="143" y="79"/>
                    <a:pt x="143" y="79"/>
                  </a:cubicBezTo>
                  <a:cubicBezTo>
                    <a:pt x="142" y="80"/>
                    <a:pt x="142" y="80"/>
                    <a:pt x="141" y="81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0" y="81"/>
                    <a:pt x="139" y="81"/>
                    <a:pt x="138" y="81"/>
                  </a:cubicBezTo>
                  <a:cubicBezTo>
                    <a:pt x="139" y="80"/>
                    <a:pt x="140" y="79"/>
                    <a:pt x="140" y="78"/>
                  </a:cubicBezTo>
                  <a:cubicBezTo>
                    <a:pt x="141" y="78"/>
                    <a:pt x="140" y="78"/>
                    <a:pt x="140" y="78"/>
                  </a:cubicBezTo>
                  <a:cubicBezTo>
                    <a:pt x="139" y="79"/>
                    <a:pt x="138" y="80"/>
                    <a:pt x="137" y="81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35" y="81"/>
                    <a:pt x="134" y="81"/>
                    <a:pt x="132" y="81"/>
                  </a:cubicBezTo>
                  <a:cubicBezTo>
                    <a:pt x="133" y="81"/>
                    <a:pt x="134" y="80"/>
                    <a:pt x="135" y="79"/>
                  </a:cubicBezTo>
                  <a:cubicBezTo>
                    <a:pt x="135" y="79"/>
                    <a:pt x="134" y="78"/>
                    <a:pt x="134" y="79"/>
                  </a:cubicBezTo>
                  <a:cubicBezTo>
                    <a:pt x="133" y="79"/>
                    <a:pt x="132" y="80"/>
                    <a:pt x="131" y="81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30" y="81"/>
                    <a:pt x="129" y="81"/>
                    <a:pt x="127" y="81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9" y="80"/>
                    <a:pt x="130" y="79"/>
                    <a:pt x="130" y="78"/>
                  </a:cubicBezTo>
                  <a:cubicBezTo>
                    <a:pt x="131" y="78"/>
                    <a:pt x="130" y="78"/>
                    <a:pt x="130" y="78"/>
                  </a:cubicBezTo>
                  <a:cubicBezTo>
                    <a:pt x="129" y="79"/>
                    <a:pt x="128" y="79"/>
                    <a:pt x="127" y="80"/>
                  </a:cubicBezTo>
                  <a:cubicBezTo>
                    <a:pt x="127" y="79"/>
                    <a:pt x="127" y="78"/>
                    <a:pt x="127" y="77"/>
                  </a:cubicBezTo>
                  <a:cubicBezTo>
                    <a:pt x="128" y="76"/>
                    <a:pt x="129" y="76"/>
                    <a:pt x="129" y="75"/>
                  </a:cubicBezTo>
                  <a:cubicBezTo>
                    <a:pt x="129" y="75"/>
                    <a:pt x="129" y="74"/>
                    <a:pt x="129" y="75"/>
                  </a:cubicBezTo>
                  <a:cubicBezTo>
                    <a:pt x="128" y="75"/>
                    <a:pt x="128" y="75"/>
                    <a:pt x="127" y="76"/>
                  </a:cubicBezTo>
                  <a:cubicBezTo>
                    <a:pt x="127" y="75"/>
                    <a:pt x="127" y="74"/>
                    <a:pt x="127" y="73"/>
                  </a:cubicBezTo>
                  <a:close/>
                  <a:moveTo>
                    <a:pt x="127" y="135"/>
                  </a:moveTo>
                  <a:cubicBezTo>
                    <a:pt x="127" y="134"/>
                    <a:pt x="127" y="133"/>
                    <a:pt x="127" y="132"/>
                  </a:cubicBezTo>
                  <a:cubicBezTo>
                    <a:pt x="133" y="127"/>
                    <a:pt x="138" y="123"/>
                    <a:pt x="144" y="118"/>
                  </a:cubicBezTo>
                  <a:cubicBezTo>
                    <a:pt x="144" y="120"/>
                    <a:pt x="144" y="122"/>
                    <a:pt x="144" y="123"/>
                  </a:cubicBezTo>
                  <a:cubicBezTo>
                    <a:pt x="144" y="123"/>
                    <a:pt x="144" y="123"/>
                    <a:pt x="144" y="123"/>
                  </a:cubicBezTo>
                  <a:cubicBezTo>
                    <a:pt x="139" y="127"/>
                    <a:pt x="134" y="131"/>
                    <a:pt x="129" y="135"/>
                  </a:cubicBezTo>
                  <a:cubicBezTo>
                    <a:pt x="129" y="135"/>
                    <a:pt x="129" y="135"/>
                    <a:pt x="129" y="135"/>
                  </a:cubicBezTo>
                  <a:cubicBezTo>
                    <a:pt x="129" y="135"/>
                    <a:pt x="128" y="135"/>
                    <a:pt x="127" y="135"/>
                  </a:cubicBezTo>
                  <a:cubicBezTo>
                    <a:pt x="127" y="135"/>
                    <a:pt x="127" y="135"/>
                    <a:pt x="127" y="135"/>
                  </a:cubicBezTo>
                  <a:close/>
                  <a:moveTo>
                    <a:pt x="117" y="129"/>
                  </a:moveTo>
                  <a:cubicBezTo>
                    <a:pt x="115" y="131"/>
                    <a:pt x="113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09" y="135"/>
                    <a:pt x="107" y="135"/>
                    <a:pt x="105" y="135"/>
                  </a:cubicBezTo>
                  <a:cubicBezTo>
                    <a:pt x="109" y="132"/>
                    <a:pt x="113" y="129"/>
                    <a:pt x="117" y="126"/>
                  </a:cubicBezTo>
                  <a:cubicBezTo>
                    <a:pt x="117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lose/>
                  <a:moveTo>
                    <a:pt x="101" y="93"/>
                  </a:moveTo>
                  <a:cubicBezTo>
                    <a:pt x="101" y="93"/>
                    <a:pt x="101" y="93"/>
                    <a:pt x="101" y="93"/>
                  </a:cubicBezTo>
                  <a:cubicBezTo>
                    <a:pt x="102" y="92"/>
                    <a:pt x="102" y="92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91"/>
                    <a:pt x="104" y="91"/>
                    <a:pt x="104" y="91"/>
                  </a:cubicBezTo>
                  <a:cubicBezTo>
                    <a:pt x="103" y="92"/>
                    <a:pt x="102" y="93"/>
                    <a:pt x="101" y="94"/>
                  </a:cubicBezTo>
                  <a:cubicBezTo>
                    <a:pt x="101" y="94"/>
                    <a:pt x="101" y="93"/>
                    <a:pt x="101" y="93"/>
                  </a:cubicBezTo>
                  <a:close/>
                  <a:moveTo>
                    <a:pt x="108" y="91"/>
                  </a:moveTo>
                  <a:cubicBezTo>
                    <a:pt x="106" y="93"/>
                    <a:pt x="103" y="96"/>
                    <a:pt x="101" y="99"/>
                  </a:cubicBezTo>
                  <a:cubicBezTo>
                    <a:pt x="101" y="98"/>
                    <a:pt x="101" y="98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3" y="95"/>
                    <a:pt x="105" y="93"/>
                    <a:pt x="107" y="91"/>
                  </a:cubicBezTo>
                  <a:cubicBezTo>
                    <a:pt x="107" y="91"/>
                    <a:pt x="108" y="91"/>
                    <a:pt x="108" y="91"/>
                  </a:cubicBezTo>
                  <a:close/>
                  <a:moveTo>
                    <a:pt x="117" y="91"/>
                  </a:moveTo>
                  <a:cubicBezTo>
                    <a:pt x="114" y="94"/>
                    <a:pt x="111" y="98"/>
                    <a:pt x="108" y="101"/>
                  </a:cubicBezTo>
                  <a:cubicBezTo>
                    <a:pt x="108" y="101"/>
                    <a:pt x="107" y="101"/>
                    <a:pt x="107" y="101"/>
                  </a:cubicBezTo>
                  <a:cubicBezTo>
                    <a:pt x="110" y="98"/>
                    <a:pt x="113" y="94"/>
                    <a:pt x="116" y="91"/>
                  </a:cubicBezTo>
                  <a:cubicBezTo>
                    <a:pt x="116" y="91"/>
                    <a:pt x="116" y="91"/>
                    <a:pt x="117" y="91"/>
                  </a:cubicBezTo>
                  <a:close/>
                  <a:moveTo>
                    <a:pt x="106" y="106"/>
                  </a:moveTo>
                  <a:cubicBezTo>
                    <a:pt x="105" y="106"/>
                    <a:pt x="105" y="107"/>
                    <a:pt x="104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3" y="108"/>
                    <a:pt x="102" y="108"/>
                    <a:pt x="102" y="108"/>
                  </a:cubicBezTo>
                  <a:cubicBezTo>
                    <a:pt x="102" y="107"/>
                    <a:pt x="102" y="107"/>
                    <a:pt x="103" y="106"/>
                  </a:cubicBezTo>
                  <a:cubicBezTo>
                    <a:pt x="103" y="106"/>
                    <a:pt x="103" y="106"/>
                    <a:pt x="102" y="106"/>
                  </a:cubicBezTo>
                  <a:cubicBezTo>
                    <a:pt x="102" y="107"/>
                    <a:pt x="101" y="107"/>
                    <a:pt x="101" y="108"/>
                  </a:cubicBezTo>
                  <a:cubicBezTo>
                    <a:pt x="101" y="107"/>
                    <a:pt x="101" y="106"/>
                    <a:pt x="101" y="106"/>
                  </a:cubicBezTo>
                  <a:cubicBezTo>
                    <a:pt x="101" y="105"/>
                    <a:pt x="102" y="105"/>
                    <a:pt x="102" y="104"/>
                  </a:cubicBezTo>
                  <a:cubicBezTo>
                    <a:pt x="102" y="104"/>
                    <a:pt x="102" y="103"/>
                    <a:pt x="102" y="104"/>
                  </a:cubicBezTo>
                  <a:cubicBezTo>
                    <a:pt x="101" y="104"/>
                    <a:pt x="101" y="104"/>
                    <a:pt x="101" y="105"/>
                  </a:cubicBezTo>
                  <a:cubicBezTo>
                    <a:pt x="101" y="104"/>
                    <a:pt x="101" y="103"/>
                    <a:pt x="101" y="102"/>
                  </a:cubicBezTo>
                  <a:cubicBezTo>
                    <a:pt x="102" y="102"/>
                    <a:pt x="102" y="102"/>
                    <a:pt x="103" y="102"/>
                  </a:cubicBezTo>
                  <a:cubicBezTo>
                    <a:pt x="103" y="102"/>
                    <a:pt x="103" y="102"/>
                    <a:pt x="102" y="103"/>
                  </a:cubicBezTo>
                  <a:cubicBezTo>
                    <a:pt x="102" y="103"/>
                    <a:pt x="103" y="103"/>
                    <a:pt x="103" y="103"/>
                  </a:cubicBezTo>
                  <a:cubicBezTo>
                    <a:pt x="103" y="103"/>
                    <a:pt x="104" y="102"/>
                    <a:pt x="104" y="102"/>
                  </a:cubicBezTo>
                  <a:cubicBezTo>
                    <a:pt x="107" y="102"/>
                    <a:pt x="110" y="102"/>
                    <a:pt x="113" y="102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4" y="102"/>
                    <a:pt x="116" y="102"/>
                    <a:pt x="117" y="102"/>
                  </a:cubicBezTo>
                  <a:cubicBezTo>
                    <a:pt x="117" y="104"/>
                    <a:pt x="117" y="106"/>
                    <a:pt x="117" y="108"/>
                  </a:cubicBezTo>
                  <a:cubicBezTo>
                    <a:pt x="114" y="108"/>
                    <a:pt x="111" y="108"/>
                    <a:pt x="109" y="108"/>
                  </a:cubicBezTo>
                  <a:cubicBezTo>
                    <a:pt x="109" y="107"/>
                    <a:pt x="110" y="106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0" y="106"/>
                    <a:pt x="109" y="107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107" y="108"/>
                    <a:pt x="106" y="108"/>
                    <a:pt x="105" y="108"/>
                  </a:cubicBezTo>
                  <a:cubicBezTo>
                    <a:pt x="105" y="107"/>
                    <a:pt x="106" y="107"/>
                    <a:pt x="106" y="106"/>
                  </a:cubicBezTo>
                  <a:cubicBezTo>
                    <a:pt x="107" y="106"/>
                    <a:pt x="106" y="106"/>
                    <a:pt x="106" y="106"/>
                  </a:cubicBezTo>
                  <a:close/>
                  <a:moveTo>
                    <a:pt x="117" y="94"/>
                  </a:moveTo>
                  <a:cubicBezTo>
                    <a:pt x="117" y="94"/>
                    <a:pt x="117" y="94"/>
                    <a:pt x="117" y="94"/>
                  </a:cubicBezTo>
                  <a:cubicBezTo>
                    <a:pt x="115" y="96"/>
                    <a:pt x="113" y="99"/>
                    <a:pt x="111" y="101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0" y="101"/>
                    <a:pt x="110" y="101"/>
                    <a:pt x="109" y="101"/>
                  </a:cubicBezTo>
                  <a:cubicBezTo>
                    <a:pt x="112" y="98"/>
                    <a:pt x="115" y="95"/>
                    <a:pt x="117" y="91"/>
                  </a:cubicBezTo>
                  <a:cubicBezTo>
                    <a:pt x="117" y="92"/>
                    <a:pt x="117" y="93"/>
                    <a:pt x="117" y="94"/>
                  </a:cubicBezTo>
                  <a:close/>
                  <a:moveTo>
                    <a:pt x="117" y="101"/>
                  </a:moveTo>
                  <a:cubicBezTo>
                    <a:pt x="117" y="101"/>
                    <a:pt x="116" y="101"/>
                    <a:pt x="116" y="101"/>
                  </a:cubicBezTo>
                  <a:cubicBezTo>
                    <a:pt x="116" y="101"/>
                    <a:pt x="117" y="100"/>
                    <a:pt x="117" y="100"/>
                  </a:cubicBezTo>
                  <a:cubicBezTo>
                    <a:pt x="117" y="100"/>
                    <a:pt x="117" y="101"/>
                    <a:pt x="117" y="101"/>
                  </a:cubicBezTo>
                  <a:close/>
                  <a:moveTo>
                    <a:pt x="117" y="99"/>
                  </a:moveTo>
                  <a:cubicBezTo>
                    <a:pt x="117" y="99"/>
                    <a:pt x="117" y="99"/>
                    <a:pt x="117" y="99"/>
                  </a:cubicBezTo>
                  <a:cubicBezTo>
                    <a:pt x="116" y="100"/>
                    <a:pt x="116" y="100"/>
                    <a:pt x="115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01"/>
                    <a:pt x="114" y="101"/>
                    <a:pt x="114" y="101"/>
                  </a:cubicBezTo>
                  <a:cubicBezTo>
                    <a:pt x="115" y="100"/>
                    <a:pt x="116" y="99"/>
                    <a:pt x="117" y="98"/>
                  </a:cubicBezTo>
                  <a:cubicBezTo>
                    <a:pt x="117" y="98"/>
                    <a:pt x="117" y="98"/>
                    <a:pt x="117" y="99"/>
                  </a:cubicBezTo>
                  <a:close/>
                  <a:moveTo>
                    <a:pt x="106" y="108"/>
                  </a:moveTo>
                  <a:cubicBezTo>
                    <a:pt x="107" y="109"/>
                    <a:pt x="109" y="109"/>
                    <a:pt x="110" y="109"/>
                  </a:cubicBezTo>
                  <a:cubicBezTo>
                    <a:pt x="107" y="111"/>
                    <a:pt x="104" y="114"/>
                    <a:pt x="101" y="117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2" y="112"/>
                    <a:pt x="104" y="110"/>
                    <a:pt x="106" y="109"/>
                  </a:cubicBezTo>
                  <a:cubicBezTo>
                    <a:pt x="106" y="109"/>
                    <a:pt x="106" y="109"/>
                    <a:pt x="106" y="108"/>
                  </a:cubicBezTo>
                  <a:close/>
                  <a:moveTo>
                    <a:pt x="101" y="117"/>
                  </a:moveTo>
                  <a:cubicBezTo>
                    <a:pt x="101" y="117"/>
                    <a:pt x="101" y="117"/>
                    <a:pt x="101" y="117"/>
                  </a:cubicBezTo>
                  <a:cubicBezTo>
                    <a:pt x="104" y="114"/>
                    <a:pt x="108" y="112"/>
                    <a:pt x="111" y="109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3" y="109"/>
                    <a:pt x="114" y="109"/>
                    <a:pt x="116" y="109"/>
                  </a:cubicBezTo>
                  <a:cubicBezTo>
                    <a:pt x="111" y="113"/>
                    <a:pt x="106" y="118"/>
                    <a:pt x="101" y="122"/>
                  </a:cubicBezTo>
                  <a:cubicBezTo>
                    <a:pt x="101" y="120"/>
                    <a:pt x="101" y="119"/>
                    <a:pt x="101" y="117"/>
                  </a:cubicBezTo>
                  <a:close/>
                  <a:moveTo>
                    <a:pt x="101" y="127"/>
                  </a:moveTo>
                  <a:cubicBezTo>
                    <a:pt x="101" y="126"/>
                    <a:pt x="101" y="124"/>
                    <a:pt x="101" y="123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6" y="118"/>
                    <a:pt x="111" y="113"/>
                    <a:pt x="117" y="109"/>
                  </a:cubicBezTo>
                  <a:cubicBezTo>
                    <a:pt x="117" y="109"/>
                    <a:pt x="117" y="109"/>
                    <a:pt x="117" y="108"/>
                  </a:cubicBezTo>
                  <a:cubicBezTo>
                    <a:pt x="117" y="108"/>
                    <a:pt x="117" y="108"/>
                    <a:pt x="117" y="108"/>
                  </a:cubicBezTo>
                  <a:cubicBezTo>
                    <a:pt x="117" y="110"/>
                    <a:pt x="117" y="111"/>
                    <a:pt x="117" y="112"/>
                  </a:cubicBezTo>
                  <a:cubicBezTo>
                    <a:pt x="112" y="117"/>
                    <a:pt x="106" y="122"/>
                    <a:pt x="101" y="127"/>
                  </a:cubicBezTo>
                  <a:close/>
                  <a:moveTo>
                    <a:pt x="117" y="97"/>
                  </a:moveTo>
                  <a:cubicBezTo>
                    <a:pt x="117" y="97"/>
                    <a:pt x="117" y="97"/>
                    <a:pt x="117" y="97"/>
                  </a:cubicBezTo>
                  <a:cubicBezTo>
                    <a:pt x="116" y="98"/>
                    <a:pt x="114" y="100"/>
                    <a:pt x="113" y="101"/>
                  </a:cubicBezTo>
                  <a:cubicBezTo>
                    <a:pt x="113" y="101"/>
                    <a:pt x="112" y="101"/>
                    <a:pt x="112" y="101"/>
                  </a:cubicBezTo>
                  <a:cubicBezTo>
                    <a:pt x="114" y="99"/>
                    <a:pt x="115" y="97"/>
                    <a:pt x="117" y="95"/>
                  </a:cubicBezTo>
                  <a:cubicBezTo>
                    <a:pt x="117" y="95"/>
                    <a:pt x="117" y="96"/>
                    <a:pt x="117" y="97"/>
                  </a:cubicBezTo>
                  <a:close/>
                  <a:moveTo>
                    <a:pt x="106" y="101"/>
                  </a:moveTo>
                  <a:cubicBezTo>
                    <a:pt x="106" y="101"/>
                    <a:pt x="106" y="101"/>
                    <a:pt x="106" y="101"/>
                  </a:cubicBezTo>
                  <a:cubicBezTo>
                    <a:pt x="106" y="101"/>
                    <a:pt x="105" y="101"/>
                    <a:pt x="104" y="101"/>
                  </a:cubicBezTo>
                  <a:cubicBezTo>
                    <a:pt x="108" y="98"/>
                    <a:pt x="111" y="94"/>
                    <a:pt x="114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4" y="91"/>
                    <a:pt x="114" y="91"/>
                    <a:pt x="115" y="91"/>
                  </a:cubicBezTo>
                  <a:cubicBezTo>
                    <a:pt x="112" y="94"/>
                    <a:pt x="109" y="97"/>
                    <a:pt x="106" y="101"/>
                  </a:cubicBezTo>
                  <a:close/>
                  <a:moveTo>
                    <a:pt x="104" y="101"/>
                  </a:moveTo>
                  <a:cubicBezTo>
                    <a:pt x="104" y="101"/>
                    <a:pt x="104" y="101"/>
                    <a:pt x="104" y="101"/>
                  </a:cubicBezTo>
                  <a:cubicBezTo>
                    <a:pt x="103" y="101"/>
                    <a:pt x="102" y="101"/>
                    <a:pt x="102" y="101"/>
                  </a:cubicBezTo>
                  <a:cubicBezTo>
                    <a:pt x="105" y="98"/>
                    <a:pt x="108" y="94"/>
                    <a:pt x="111" y="91"/>
                  </a:cubicBezTo>
                  <a:cubicBezTo>
                    <a:pt x="111" y="91"/>
                    <a:pt x="111" y="91"/>
                    <a:pt x="111" y="91"/>
                  </a:cubicBezTo>
                  <a:cubicBezTo>
                    <a:pt x="112" y="91"/>
                    <a:pt x="112" y="91"/>
                    <a:pt x="113" y="91"/>
                  </a:cubicBezTo>
                  <a:cubicBezTo>
                    <a:pt x="110" y="94"/>
                    <a:pt x="107" y="97"/>
                    <a:pt x="104" y="101"/>
                  </a:cubicBezTo>
                  <a:close/>
                  <a:moveTo>
                    <a:pt x="101" y="101"/>
                  </a:moveTo>
                  <a:cubicBezTo>
                    <a:pt x="101" y="101"/>
                    <a:pt x="101" y="101"/>
                    <a:pt x="101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1" y="101"/>
                    <a:pt x="101" y="100"/>
                    <a:pt x="101" y="99"/>
                  </a:cubicBezTo>
                  <a:cubicBezTo>
                    <a:pt x="101" y="100"/>
                    <a:pt x="101" y="100"/>
                    <a:pt x="101" y="99"/>
                  </a:cubicBezTo>
                  <a:cubicBezTo>
                    <a:pt x="104" y="97"/>
                    <a:pt x="107" y="94"/>
                    <a:pt x="109" y="91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110" y="91"/>
                    <a:pt x="110" y="91"/>
                    <a:pt x="111" y="91"/>
                  </a:cubicBezTo>
                  <a:cubicBezTo>
                    <a:pt x="107" y="94"/>
                    <a:pt x="104" y="97"/>
                    <a:pt x="101" y="101"/>
                  </a:cubicBezTo>
                  <a:close/>
                  <a:moveTo>
                    <a:pt x="101" y="96"/>
                  </a:moveTo>
                  <a:cubicBezTo>
                    <a:pt x="101" y="96"/>
                    <a:pt x="101" y="95"/>
                    <a:pt x="101" y="95"/>
                  </a:cubicBezTo>
                  <a:cubicBezTo>
                    <a:pt x="102" y="94"/>
                    <a:pt x="103" y="92"/>
                    <a:pt x="105" y="91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5" y="91"/>
                    <a:pt x="105" y="91"/>
                    <a:pt x="106" y="91"/>
                  </a:cubicBezTo>
                  <a:cubicBezTo>
                    <a:pt x="104" y="93"/>
                    <a:pt x="102" y="94"/>
                    <a:pt x="101" y="96"/>
                  </a:cubicBezTo>
                  <a:close/>
                  <a:moveTo>
                    <a:pt x="105" y="108"/>
                  </a:moveTo>
                  <a:cubicBezTo>
                    <a:pt x="103" y="110"/>
                    <a:pt x="102" y="111"/>
                    <a:pt x="101" y="112"/>
                  </a:cubicBezTo>
                  <a:cubicBezTo>
                    <a:pt x="101" y="111"/>
                    <a:pt x="101" y="110"/>
                    <a:pt x="101" y="109"/>
                  </a:cubicBezTo>
                  <a:cubicBezTo>
                    <a:pt x="102" y="109"/>
                    <a:pt x="103" y="108"/>
                    <a:pt x="105" y="108"/>
                  </a:cubicBezTo>
                  <a:close/>
                  <a:moveTo>
                    <a:pt x="101" y="128"/>
                  </a:moveTo>
                  <a:cubicBezTo>
                    <a:pt x="101" y="128"/>
                    <a:pt x="101" y="128"/>
                    <a:pt x="101" y="128"/>
                  </a:cubicBezTo>
                  <a:cubicBezTo>
                    <a:pt x="106" y="123"/>
                    <a:pt x="112" y="118"/>
                    <a:pt x="117" y="113"/>
                  </a:cubicBezTo>
                  <a:cubicBezTo>
                    <a:pt x="117" y="115"/>
                    <a:pt x="117" y="116"/>
                    <a:pt x="117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2" y="123"/>
                    <a:pt x="106" y="128"/>
                    <a:pt x="101" y="133"/>
                  </a:cubicBezTo>
                  <a:cubicBezTo>
                    <a:pt x="101" y="131"/>
                    <a:pt x="101" y="129"/>
                    <a:pt x="101" y="128"/>
                  </a:cubicBezTo>
                  <a:close/>
                  <a:moveTo>
                    <a:pt x="102" y="91"/>
                  </a:moveTo>
                  <a:cubicBezTo>
                    <a:pt x="102" y="91"/>
                    <a:pt x="101" y="92"/>
                    <a:pt x="101" y="92"/>
                  </a:cubicBezTo>
                  <a:cubicBezTo>
                    <a:pt x="101" y="92"/>
                    <a:pt x="101" y="91"/>
                    <a:pt x="101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1" y="91"/>
                    <a:pt x="102" y="91"/>
                    <a:pt x="102" y="91"/>
                  </a:cubicBezTo>
                  <a:close/>
                  <a:moveTo>
                    <a:pt x="101" y="134"/>
                  </a:moveTo>
                  <a:cubicBezTo>
                    <a:pt x="106" y="129"/>
                    <a:pt x="112" y="124"/>
                    <a:pt x="117" y="119"/>
                  </a:cubicBezTo>
                  <a:cubicBezTo>
                    <a:pt x="117" y="121"/>
                    <a:pt x="117" y="123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3" y="129"/>
                    <a:pt x="109" y="132"/>
                    <a:pt x="104" y="135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5"/>
                    <a:pt x="102" y="135"/>
                    <a:pt x="101" y="135"/>
                  </a:cubicBezTo>
                  <a:cubicBezTo>
                    <a:pt x="101" y="135"/>
                    <a:pt x="101" y="134"/>
                    <a:pt x="101" y="134"/>
                  </a:cubicBezTo>
                  <a:close/>
                  <a:moveTo>
                    <a:pt x="137" y="135"/>
                  </a:moveTo>
                  <a:cubicBezTo>
                    <a:pt x="139" y="133"/>
                    <a:pt x="141" y="131"/>
                    <a:pt x="144" y="129"/>
                  </a:cubicBezTo>
                  <a:cubicBezTo>
                    <a:pt x="144" y="131"/>
                    <a:pt x="144" y="133"/>
                    <a:pt x="144" y="135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2" y="135"/>
                    <a:pt x="141" y="135"/>
                    <a:pt x="139" y="135"/>
                  </a:cubicBezTo>
                  <a:cubicBezTo>
                    <a:pt x="138" y="135"/>
                    <a:pt x="137" y="135"/>
                    <a:pt x="137" y="135"/>
                  </a:cubicBezTo>
                  <a:close/>
                  <a:moveTo>
                    <a:pt x="189" y="17"/>
                  </a:moveTo>
                  <a:cubicBezTo>
                    <a:pt x="186" y="21"/>
                    <a:pt x="183" y="25"/>
                    <a:pt x="180" y="28"/>
                  </a:cubicBezTo>
                  <a:cubicBezTo>
                    <a:pt x="180" y="28"/>
                    <a:pt x="180" y="27"/>
                    <a:pt x="180" y="26"/>
                  </a:cubicBezTo>
                  <a:cubicBezTo>
                    <a:pt x="182" y="23"/>
                    <a:pt x="185" y="20"/>
                    <a:pt x="187" y="17"/>
                  </a:cubicBezTo>
                  <a:cubicBezTo>
                    <a:pt x="188" y="17"/>
                    <a:pt x="188" y="17"/>
                    <a:pt x="189" y="17"/>
                  </a:cubicBezTo>
                  <a:close/>
                  <a:moveTo>
                    <a:pt x="180" y="82"/>
                  </a:moveTo>
                  <a:cubicBezTo>
                    <a:pt x="183" y="79"/>
                    <a:pt x="187" y="76"/>
                    <a:pt x="191" y="72"/>
                  </a:cubicBezTo>
                  <a:cubicBezTo>
                    <a:pt x="192" y="72"/>
                    <a:pt x="193" y="72"/>
                    <a:pt x="194" y="72"/>
                  </a:cubicBezTo>
                  <a:cubicBezTo>
                    <a:pt x="189" y="77"/>
                    <a:pt x="184" y="82"/>
                    <a:pt x="180" y="86"/>
                  </a:cubicBezTo>
                  <a:cubicBezTo>
                    <a:pt x="180" y="85"/>
                    <a:pt x="180" y="83"/>
                    <a:pt x="180" y="82"/>
                  </a:cubicBezTo>
                  <a:close/>
                  <a:moveTo>
                    <a:pt x="196" y="77"/>
                  </a:moveTo>
                  <a:cubicBezTo>
                    <a:pt x="196" y="77"/>
                    <a:pt x="196" y="77"/>
                    <a:pt x="196" y="77"/>
                  </a:cubicBezTo>
                  <a:cubicBezTo>
                    <a:pt x="191" y="82"/>
                    <a:pt x="185" y="87"/>
                    <a:pt x="180" y="91"/>
                  </a:cubicBezTo>
                  <a:cubicBezTo>
                    <a:pt x="180" y="90"/>
                    <a:pt x="180" y="88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5" y="82"/>
                    <a:pt x="190" y="78"/>
                    <a:pt x="195" y="73"/>
                  </a:cubicBezTo>
                  <a:cubicBezTo>
                    <a:pt x="195" y="73"/>
                    <a:pt x="195" y="73"/>
                    <a:pt x="195" y="72"/>
                  </a:cubicBezTo>
                  <a:cubicBezTo>
                    <a:pt x="195" y="72"/>
                    <a:pt x="196" y="72"/>
                    <a:pt x="196" y="72"/>
                  </a:cubicBezTo>
                  <a:cubicBezTo>
                    <a:pt x="196" y="74"/>
                    <a:pt x="196" y="75"/>
                    <a:pt x="196" y="77"/>
                  </a:cubicBezTo>
                  <a:close/>
                  <a:moveTo>
                    <a:pt x="180" y="92"/>
                  </a:moveTo>
                  <a:cubicBezTo>
                    <a:pt x="180" y="92"/>
                    <a:pt x="180" y="92"/>
                    <a:pt x="180" y="92"/>
                  </a:cubicBezTo>
                  <a:cubicBezTo>
                    <a:pt x="186" y="88"/>
                    <a:pt x="191" y="83"/>
                    <a:pt x="196" y="78"/>
                  </a:cubicBezTo>
                  <a:cubicBezTo>
                    <a:pt x="196" y="80"/>
                    <a:pt x="196" y="82"/>
                    <a:pt x="196" y="85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0" y="89"/>
                    <a:pt x="185" y="93"/>
                    <a:pt x="180" y="97"/>
                  </a:cubicBezTo>
                  <a:cubicBezTo>
                    <a:pt x="180" y="95"/>
                    <a:pt x="180" y="94"/>
                    <a:pt x="180" y="92"/>
                  </a:cubicBezTo>
                  <a:close/>
                  <a:moveTo>
                    <a:pt x="196" y="48"/>
                  </a:moveTo>
                  <a:cubicBezTo>
                    <a:pt x="196" y="47"/>
                    <a:pt x="196" y="47"/>
                    <a:pt x="196" y="48"/>
                  </a:cubicBezTo>
                  <a:cubicBezTo>
                    <a:pt x="195" y="48"/>
                    <a:pt x="194" y="49"/>
                    <a:pt x="193" y="50"/>
                  </a:cubicBezTo>
                  <a:cubicBezTo>
                    <a:pt x="193" y="50"/>
                    <a:pt x="194" y="51"/>
                    <a:pt x="194" y="50"/>
                  </a:cubicBezTo>
                  <a:cubicBezTo>
                    <a:pt x="195" y="50"/>
                    <a:pt x="195" y="49"/>
                    <a:pt x="196" y="48"/>
                  </a:cubicBezTo>
                  <a:cubicBezTo>
                    <a:pt x="196" y="49"/>
                    <a:pt x="196" y="51"/>
                    <a:pt x="196" y="52"/>
                  </a:cubicBezTo>
                  <a:cubicBezTo>
                    <a:pt x="196" y="52"/>
                    <a:pt x="196" y="52"/>
                    <a:pt x="196" y="52"/>
                  </a:cubicBezTo>
                  <a:cubicBezTo>
                    <a:pt x="195" y="53"/>
                    <a:pt x="194" y="54"/>
                    <a:pt x="193" y="55"/>
                  </a:cubicBezTo>
                  <a:cubicBezTo>
                    <a:pt x="193" y="55"/>
                    <a:pt x="194" y="56"/>
                    <a:pt x="194" y="55"/>
                  </a:cubicBezTo>
                  <a:cubicBezTo>
                    <a:pt x="195" y="55"/>
                    <a:pt x="195" y="54"/>
                    <a:pt x="196" y="53"/>
                  </a:cubicBezTo>
                  <a:cubicBezTo>
                    <a:pt x="196" y="55"/>
                    <a:pt x="196" y="56"/>
                    <a:pt x="196" y="58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5" y="59"/>
                    <a:pt x="195" y="59"/>
                    <a:pt x="194" y="60"/>
                  </a:cubicBezTo>
                  <a:cubicBezTo>
                    <a:pt x="194" y="60"/>
                    <a:pt x="195" y="60"/>
                    <a:pt x="195" y="60"/>
                  </a:cubicBezTo>
                  <a:cubicBezTo>
                    <a:pt x="195" y="60"/>
                    <a:pt x="196" y="59"/>
                    <a:pt x="196" y="59"/>
                  </a:cubicBezTo>
                  <a:cubicBezTo>
                    <a:pt x="196" y="60"/>
                    <a:pt x="196" y="62"/>
                    <a:pt x="196" y="63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64"/>
                    <a:pt x="195" y="64"/>
                    <a:pt x="195" y="64"/>
                  </a:cubicBezTo>
                  <a:cubicBezTo>
                    <a:pt x="194" y="65"/>
                    <a:pt x="195" y="65"/>
                    <a:pt x="195" y="65"/>
                  </a:cubicBezTo>
                  <a:cubicBezTo>
                    <a:pt x="195" y="65"/>
                    <a:pt x="196" y="64"/>
                    <a:pt x="196" y="64"/>
                  </a:cubicBezTo>
                  <a:cubicBezTo>
                    <a:pt x="196" y="67"/>
                    <a:pt x="196" y="69"/>
                    <a:pt x="196" y="72"/>
                  </a:cubicBezTo>
                  <a:cubicBezTo>
                    <a:pt x="194" y="72"/>
                    <a:pt x="193" y="72"/>
                    <a:pt x="191" y="72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1"/>
                    <a:pt x="193" y="70"/>
                    <a:pt x="194" y="69"/>
                  </a:cubicBezTo>
                  <a:cubicBezTo>
                    <a:pt x="195" y="68"/>
                    <a:pt x="194" y="68"/>
                    <a:pt x="194" y="68"/>
                  </a:cubicBezTo>
                  <a:cubicBezTo>
                    <a:pt x="193" y="69"/>
                    <a:pt x="192" y="70"/>
                    <a:pt x="191" y="71"/>
                  </a:cubicBezTo>
                  <a:cubicBezTo>
                    <a:pt x="190" y="71"/>
                    <a:pt x="191" y="72"/>
                    <a:pt x="191" y="72"/>
                  </a:cubicBezTo>
                  <a:cubicBezTo>
                    <a:pt x="189" y="72"/>
                    <a:pt x="188" y="72"/>
                    <a:pt x="186" y="72"/>
                  </a:cubicBezTo>
                  <a:cubicBezTo>
                    <a:pt x="187" y="71"/>
                    <a:pt x="188" y="70"/>
                    <a:pt x="189" y="69"/>
                  </a:cubicBezTo>
                  <a:cubicBezTo>
                    <a:pt x="189" y="69"/>
                    <a:pt x="188" y="69"/>
                    <a:pt x="188" y="69"/>
                  </a:cubicBezTo>
                  <a:cubicBezTo>
                    <a:pt x="187" y="70"/>
                    <a:pt x="186" y="71"/>
                    <a:pt x="185" y="72"/>
                  </a:cubicBezTo>
                  <a:cubicBezTo>
                    <a:pt x="185" y="72"/>
                    <a:pt x="185" y="72"/>
                    <a:pt x="185" y="72"/>
                  </a:cubicBezTo>
                  <a:cubicBezTo>
                    <a:pt x="184" y="72"/>
                    <a:pt x="182" y="72"/>
                    <a:pt x="181" y="72"/>
                  </a:cubicBezTo>
                  <a:cubicBezTo>
                    <a:pt x="182" y="71"/>
                    <a:pt x="182" y="70"/>
                    <a:pt x="183" y="70"/>
                  </a:cubicBezTo>
                  <a:cubicBezTo>
                    <a:pt x="183" y="70"/>
                    <a:pt x="183" y="69"/>
                    <a:pt x="183" y="69"/>
                  </a:cubicBezTo>
                  <a:cubicBezTo>
                    <a:pt x="182" y="70"/>
                    <a:pt x="181" y="71"/>
                    <a:pt x="180" y="72"/>
                  </a:cubicBezTo>
                  <a:cubicBezTo>
                    <a:pt x="180" y="72"/>
                    <a:pt x="180" y="72"/>
                    <a:pt x="180" y="72"/>
                  </a:cubicBezTo>
                  <a:cubicBezTo>
                    <a:pt x="180" y="72"/>
                    <a:pt x="180" y="72"/>
                    <a:pt x="180" y="72"/>
                  </a:cubicBezTo>
                  <a:cubicBezTo>
                    <a:pt x="180" y="70"/>
                    <a:pt x="180" y="69"/>
                    <a:pt x="180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1" y="67"/>
                    <a:pt x="181" y="66"/>
                    <a:pt x="182" y="66"/>
                  </a:cubicBezTo>
                  <a:cubicBezTo>
                    <a:pt x="183" y="65"/>
                    <a:pt x="182" y="65"/>
                    <a:pt x="182" y="65"/>
                  </a:cubicBezTo>
                  <a:cubicBezTo>
                    <a:pt x="181" y="66"/>
                    <a:pt x="180" y="66"/>
                    <a:pt x="180" y="67"/>
                  </a:cubicBezTo>
                  <a:cubicBezTo>
                    <a:pt x="180" y="66"/>
                    <a:pt x="180" y="64"/>
                    <a:pt x="180" y="63"/>
                  </a:cubicBezTo>
                  <a:cubicBezTo>
                    <a:pt x="180" y="63"/>
                    <a:pt x="180" y="63"/>
                    <a:pt x="180" y="63"/>
                  </a:cubicBezTo>
                  <a:cubicBezTo>
                    <a:pt x="180" y="62"/>
                    <a:pt x="181" y="62"/>
                    <a:pt x="182" y="61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81" y="61"/>
                    <a:pt x="180" y="62"/>
                    <a:pt x="180" y="62"/>
                  </a:cubicBezTo>
                  <a:cubicBezTo>
                    <a:pt x="180" y="61"/>
                    <a:pt x="180" y="59"/>
                    <a:pt x="180" y="57"/>
                  </a:cubicBezTo>
                  <a:cubicBezTo>
                    <a:pt x="180" y="57"/>
                    <a:pt x="180" y="58"/>
                    <a:pt x="180" y="57"/>
                  </a:cubicBezTo>
                  <a:cubicBezTo>
                    <a:pt x="181" y="57"/>
                    <a:pt x="182" y="56"/>
                    <a:pt x="183" y="55"/>
                  </a:cubicBezTo>
                  <a:cubicBezTo>
                    <a:pt x="183" y="55"/>
                    <a:pt x="183" y="55"/>
                    <a:pt x="182" y="55"/>
                  </a:cubicBezTo>
                  <a:cubicBezTo>
                    <a:pt x="181" y="56"/>
                    <a:pt x="180" y="56"/>
                    <a:pt x="180" y="57"/>
                  </a:cubicBezTo>
                  <a:cubicBezTo>
                    <a:pt x="180" y="56"/>
                    <a:pt x="180" y="54"/>
                    <a:pt x="180" y="53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0" y="52"/>
                    <a:pt x="181" y="52"/>
                    <a:pt x="182" y="51"/>
                  </a:cubicBezTo>
                  <a:cubicBezTo>
                    <a:pt x="182" y="51"/>
                    <a:pt x="182" y="50"/>
                    <a:pt x="181" y="51"/>
                  </a:cubicBezTo>
                  <a:cubicBezTo>
                    <a:pt x="181" y="51"/>
                    <a:pt x="180" y="52"/>
                    <a:pt x="180" y="52"/>
                  </a:cubicBezTo>
                  <a:cubicBezTo>
                    <a:pt x="180" y="51"/>
                    <a:pt x="180" y="50"/>
                    <a:pt x="180" y="49"/>
                  </a:cubicBezTo>
                  <a:cubicBezTo>
                    <a:pt x="180" y="49"/>
                    <a:pt x="180" y="49"/>
                    <a:pt x="180" y="49"/>
                  </a:cubicBezTo>
                  <a:cubicBezTo>
                    <a:pt x="180" y="48"/>
                    <a:pt x="181" y="48"/>
                    <a:pt x="181" y="47"/>
                  </a:cubicBezTo>
                  <a:cubicBezTo>
                    <a:pt x="182" y="47"/>
                    <a:pt x="181" y="46"/>
                    <a:pt x="181" y="47"/>
                  </a:cubicBezTo>
                  <a:cubicBezTo>
                    <a:pt x="180" y="47"/>
                    <a:pt x="180" y="48"/>
                    <a:pt x="180" y="48"/>
                  </a:cubicBezTo>
                  <a:cubicBezTo>
                    <a:pt x="180" y="46"/>
                    <a:pt x="180" y="45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82" y="42"/>
                    <a:pt x="184" y="42"/>
                    <a:pt x="187" y="42"/>
                  </a:cubicBezTo>
                  <a:cubicBezTo>
                    <a:pt x="186" y="42"/>
                    <a:pt x="186" y="43"/>
                    <a:pt x="186" y="43"/>
                  </a:cubicBezTo>
                  <a:cubicBezTo>
                    <a:pt x="185" y="43"/>
                    <a:pt x="185" y="44"/>
                    <a:pt x="186" y="44"/>
                  </a:cubicBezTo>
                  <a:cubicBezTo>
                    <a:pt x="186" y="43"/>
                    <a:pt x="187" y="43"/>
                    <a:pt x="188" y="42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42"/>
                    <a:pt x="189" y="42"/>
                    <a:pt x="189" y="42"/>
                  </a:cubicBezTo>
                  <a:cubicBezTo>
                    <a:pt x="189" y="42"/>
                    <a:pt x="190" y="42"/>
                    <a:pt x="190" y="42"/>
                  </a:cubicBezTo>
                  <a:cubicBezTo>
                    <a:pt x="190" y="42"/>
                    <a:pt x="190" y="42"/>
                    <a:pt x="190" y="42"/>
                  </a:cubicBezTo>
                  <a:cubicBezTo>
                    <a:pt x="191" y="42"/>
                    <a:pt x="192" y="42"/>
                    <a:pt x="192" y="42"/>
                  </a:cubicBezTo>
                  <a:cubicBezTo>
                    <a:pt x="192" y="42"/>
                    <a:pt x="191" y="43"/>
                    <a:pt x="191" y="43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90" y="43"/>
                    <a:pt x="190" y="44"/>
                    <a:pt x="191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2" y="43"/>
                    <a:pt x="192" y="43"/>
                    <a:pt x="193" y="42"/>
                  </a:cubicBezTo>
                  <a:cubicBezTo>
                    <a:pt x="193" y="42"/>
                    <a:pt x="193" y="42"/>
                    <a:pt x="193" y="42"/>
                  </a:cubicBezTo>
                  <a:cubicBezTo>
                    <a:pt x="194" y="42"/>
                    <a:pt x="195" y="42"/>
                    <a:pt x="196" y="42"/>
                  </a:cubicBezTo>
                  <a:cubicBezTo>
                    <a:pt x="196" y="42"/>
                    <a:pt x="196" y="42"/>
                    <a:pt x="196" y="42"/>
                  </a:cubicBezTo>
                  <a:cubicBezTo>
                    <a:pt x="196" y="42"/>
                    <a:pt x="196" y="42"/>
                    <a:pt x="196" y="43"/>
                  </a:cubicBezTo>
                  <a:cubicBezTo>
                    <a:pt x="195" y="43"/>
                    <a:pt x="195" y="44"/>
                    <a:pt x="194" y="45"/>
                  </a:cubicBezTo>
                  <a:cubicBezTo>
                    <a:pt x="194" y="45"/>
                    <a:pt x="194" y="46"/>
                    <a:pt x="195" y="45"/>
                  </a:cubicBezTo>
                  <a:cubicBezTo>
                    <a:pt x="195" y="45"/>
                    <a:pt x="196" y="44"/>
                    <a:pt x="196" y="44"/>
                  </a:cubicBezTo>
                  <a:cubicBezTo>
                    <a:pt x="196" y="45"/>
                    <a:pt x="196" y="46"/>
                    <a:pt x="196" y="48"/>
                  </a:cubicBezTo>
                  <a:close/>
                  <a:moveTo>
                    <a:pt x="180" y="72"/>
                  </a:moveTo>
                  <a:cubicBezTo>
                    <a:pt x="181" y="72"/>
                    <a:pt x="182" y="72"/>
                    <a:pt x="184" y="72"/>
                  </a:cubicBezTo>
                  <a:cubicBezTo>
                    <a:pt x="182" y="74"/>
                    <a:pt x="181" y="75"/>
                    <a:pt x="180" y="76"/>
                  </a:cubicBezTo>
                  <a:cubicBezTo>
                    <a:pt x="180" y="75"/>
                    <a:pt x="180" y="74"/>
                    <a:pt x="180" y="72"/>
                  </a:cubicBezTo>
                  <a:close/>
                  <a:moveTo>
                    <a:pt x="196" y="31"/>
                  </a:moveTo>
                  <a:cubicBezTo>
                    <a:pt x="193" y="34"/>
                    <a:pt x="189" y="38"/>
                    <a:pt x="186" y="41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5" y="41"/>
                    <a:pt x="185" y="41"/>
                    <a:pt x="184" y="41"/>
                  </a:cubicBezTo>
                  <a:cubicBezTo>
                    <a:pt x="188" y="38"/>
                    <a:pt x="192" y="34"/>
                    <a:pt x="196" y="30"/>
                  </a:cubicBezTo>
                  <a:cubicBezTo>
                    <a:pt x="196" y="30"/>
                    <a:pt x="196" y="31"/>
                    <a:pt x="196" y="31"/>
                  </a:cubicBezTo>
                  <a:close/>
                  <a:moveTo>
                    <a:pt x="192" y="41"/>
                  </a:moveTo>
                  <a:cubicBezTo>
                    <a:pt x="194" y="40"/>
                    <a:pt x="195" y="39"/>
                    <a:pt x="196" y="37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5" y="39"/>
                    <a:pt x="194" y="40"/>
                    <a:pt x="194" y="41"/>
                  </a:cubicBezTo>
                  <a:cubicBezTo>
                    <a:pt x="193" y="41"/>
                    <a:pt x="193" y="41"/>
                    <a:pt x="194" y="41"/>
                  </a:cubicBezTo>
                  <a:cubicBezTo>
                    <a:pt x="193" y="41"/>
                    <a:pt x="193" y="41"/>
                    <a:pt x="192" y="41"/>
                  </a:cubicBezTo>
                  <a:close/>
                  <a:moveTo>
                    <a:pt x="196" y="39"/>
                  </a:moveTo>
                  <a:cubicBezTo>
                    <a:pt x="196" y="39"/>
                    <a:pt x="196" y="40"/>
                    <a:pt x="196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6" y="40"/>
                    <a:pt x="195" y="41"/>
                    <a:pt x="195" y="41"/>
                  </a:cubicBezTo>
                  <a:cubicBezTo>
                    <a:pt x="195" y="41"/>
                    <a:pt x="195" y="41"/>
                    <a:pt x="195" y="41"/>
                  </a:cubicBezTo>
                  <a:cubicBezTo>
                    <a:pt x="195" y="41"/>
                    <a:pt x="194" y="41"/>
                    <a:pt x="194" y="41"/>
                  </a:cubicBezTo>
                  <a:cubicBezTo>
                    <a:pt x="195" y="41"/>
                    <a:pt x="195" y="40"/>
                    <a:pt x="196" y="39"/>
                  </a:cubicBezTo>
                  <a:close/>
                  <a:moveTo>
                    <a:pt x="196" y="41"/>
                  </a:moveTo>
                  <a:cubicBezTo>
                    <a:pt x="196" y="41"/>
                    <a:pt x="196" y="41"/>
                    <a:pt x="196" y="41"/>
                  </a:cubicBezTo>
                  <a:cubicBezTo>
                    <a:pt x="196" y="41"/>
                    <a:pt x="196" y="41"/>
                    <a:pt x="196" y="41"/>
                  </a:cubicBezTo>
                  <a:cubicBezTo>
                    <a:pt x="196" y="41"/>
                    <a:pt x="196" y="41"/>
                    <a:pt x="195" y="41"/>
                  </a:cubicBezTo>
                  <a:cubicBezTo>
                    <a:pt x="196" y="41"/>
                    <a:pt x="196" y="41"/>
                    <a:pt x="196" y="41"/>
                  </a:cubicBezTo>
                  <a:close/>
                  <a:moveTo>
                    <a:pt x="196" y="37"/>
                  </a:moveTo>
                  <a:cubicBezTo>
                    <a:pt x="196" y="37"/>
                    <a:pt x="196" y="37"/>
                    <a:pt x="196" y="37"/>
                  </a:cubicBezTo>
                  <a:cubicBezTo>
                    <a:pt x="194" y="38"/>
                    <a:pt x="193" y="40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3" y="40"/>
                    <a:pt x="194" y="38"/>
                    <a:pt x="196" y="36"/>
                  </a:cubicBezTo>
                  <a:cubicBezTo>
                    <a:pt x="196" y="36"/>
                    <a:pt x="196" y="35"/>
                    <a:pt x="195" y="35"/>
                  </a:cubicBezTo>
                  <a:cubicBezTo>
                    <a:pt x="194" y="38"/>
                    <a:pt x="192" y="40"/>
                    <a:pt x="190" y="41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91" y="39"/>
                    <a:pt x="194" y="37"/>
                    <a:pt x="196" y="34"/>
                  </a:cubicBezTo>
                  <a:cubicBezTo>
                    <a:pt x="196" y="35"/>
                    <a:pt x="196" y="36"/>
                    <a:pt x="196" y="37"/>
                  </a:cubicBezTo>
                  <a:close/>
                  <a:moveTo>
                    <a:pt x="196" y="33"/>
                  </a:moveTo>
                  <a:cubicBezTo>
                    <a:pt x="196" y="33"/>
                    <a:pt x="196" y="33"/>
                    <a:pt x="196" y="33"/>
                  </a:cubicBezTo>
                  <a:cubicBezTo>
                    <a:pt x="193" y="36"/>
                    <a:pt x="191" y="39"/>
                    <a:pt x="188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90" y="38"/>
                    <a:pt x="193" y="35"/>
                    <a:pt x="196" y="32"/>
                  </a:cubicBezTo>
                  <a:cubicBezTo>
                    <a:pt x="196" y="32"/>
                    <a:pt x="196" y="33"/>
                    <a:pt x="196" y="33"/>
                  </a:cubicBezTo>
                  <a:close/>
                  <a:moveTo>
                    <a:pt x="196" y="29"/>
                  </a:moveTo>
                  <a:cubicBezTo>
                    <a:pt x="196" y="29"/>
                    <a:pt x="196" y="29"/>
                    <a:pt x="196" y="29"/>
                  </a:cubicBezTo>
                  <a:cubicBezTo>
                    <a:pt x="192" y="33"/>
                    <a:pt x="188" y="37"/>
                    <a:pt x="184" y="41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83" y="41"/>
                    <a:pt x="183" y="41"/>
                    <a:pt x="182" y="41"/>
                  </a:cubicBezTo>
                  <a:cubicBezTo>
                    <a:pt x="187" y="37"/>
                    <a:pt x="191" y="32"/>
                    <a:pt x="196" y="27"/>
                  </a:cubicBezTo>
                  <a:cubicBezTo>
                    <a:pt x="196" y="28"/>
                    <a:pt x="196" y="29"/>
                    <a:pt x="196" y="29"/>
                  </a:cubicBezTo>
                  <a:close/>
                  <a:moveTo>
                    <a:pt x="196" y="26"/>
                  </a:moveTo>
                  <a:cubicBezTo>
                    <a:pt x="191" y="31"/>
                    <a:pt x="186" y="36"/>
                    <a:pt x="181" y="41"/>
                  </a:cubicBezTo>
                  <a:cubicBezTo>
                    <a:pt x="181" y="41"/>
                    <a:pt x="181" y="41"/>
                    <a:pt x="181" y="41"/>
                  </a:cubicBezTo>
                  <a:cubicBezTo>
                    <a:pt x="181" y="41"/>
                    <a:pt x="181" y="41"/>
                    <a:pt x="181" y="41"/>
                  </a:cubicBezTo>
                  <a:cubicBezTo>
                    <a:pt x="181" y="41"/>
                    <a:pt x="180" y="41"/>
                    <a:pt x="180" y="41"/>
                  </a:cubicBezTo>
                  <a:cubicBezTo>
                    <a:pt x="185" y="36"/>
                    <a:pt x="191" y="30"/>
                    <a:pt x="196" y="24"/>
                  </a:cubicBezTo>
                  <a:cubicBezTo>
                    <a:pt x="196" y="25"/>
                    <a:pt x="196" y="26"/>
                    <a:pt x="196" y="26"/>
                  </a:cubicBezTo>
                  <a:close/>
                  <a:moveTo>
                    <a:pt x="180" y="77"/>
                  </a:moveTo>
                  <a:cubicBezTo>
                    <a:pt x="180" y="77"/>
                    <a:pt x="180" y="77"/>
                    <a:pt x="180" y="77"/>
                  </a:cubicBezTo>
                  <a:cubicBezTo>
                    <a:pt x="181" y="76"/>
                    <a:pt x="183" y="74"/>
                    <a:pt x="185" y="72"/>
                  </a:cubicBezTo>
                  <a:cubicBezTo>
                    <a:pt x="186" y="72"/>
                    <a:pt x="188" y="72"/>
                    <a:pt x="190" y="72"/>
                  </a:cubicBezTo>
                  <a:cubicBezTo>
                    <a:pt x="186" y="75"/>
                    <a:pt x="183" y="78"/>
                    <a:pt x="180" y="81"/>
                  </a:cubicBezTo>
                  <a:cubicBezTo>
                    <a:pt x="180" y="80"/>
                    <a:pt x="180" y="78"/>
                    <a:pt x="180" y="77"/>
                  </a:cubicBezTo>
                  <a:close/>
                  <a:moveTo>
                    <a:pt x="180" y="98"/>
                  </a:moveTo>
                  <a:cubicBezTo>
                    <a:pt x="180" y="98"/>
                    <a:pt x="180" y="98"/>
                    <a:pt x="180" y="98"/>
                  </a:cubicBezTo>
                  <a:cubicBezTo>
                    <a:pt x="185" y="94"/>
                    <a:pt x="191" y="89"/>
                    <a:pt x="196" y="85"/>
                  </a:cubicBezTo>
                  <a:cubicBezTo>
                    <a:pt x="196" y="87"/>
                    <a:pt x="196" y="89"/>
                    <a:pt x="196" y="91"/>
                  </a:cubicBezTo>
                  <a:cubicBezTo>
                    <a:pt x="191" y="94"/>
                    <a:pt x="185" y="98"/>
                    <a:pt x="180" y="102"/>
                  </a:cubicBezTo>
                  <a:cubicBezTo>
                    <a:pt x="180" y="101"/>
                    <a:pt x="180" y="99"/>
                    <a:pt x="180" y="98"/>
                  </a:cubicBezTo>
                  <a:close/>
                  <a:moveTo>
                    <a:pt x="196" y="101"/>
                  </a:moveTo>
                  <a:cubicBezTo>
                    <a:pt x="191" y="105"/>
                    <a:pt x="185" y="109"/>
                    <a:pt x="180" y="113"/>
                  </a:cubicBezTo>
                  <a:cubicBezTo>
                    <a:pt x="180" y="112"/>
                    <a:pt x="180" y="110"/>
                    <a:pt x="180" y="108"/>
                  </a:cubicBezTo>
                  <a:cubicBezTo>
                    <a:pt x="185" y="104"/>
                    <a:pt x="191" y="100"/>
                    <a:pt x="196" y="96"/>
                  </a:cubicBezTo>
                  <a:cubicBezTo>
                    <a:pt x="196" y="96"/>
                    <a:pt x="196" y="96"/>
                    <a:pt x="196" y="96"/>
                  </a:cubicBezTo>
                  <a:cubicBezTo>
                    <a:pt x="196" y="98"/>
                    <a:pt x="196" y="99"/>
                    <a:pt x="196" y="101"/>
                  </a:cubicBezTo>
                  <a:close/>
                  <a:moveTo>
                    <a:pt x="180" y="114"/>
                  </a:moveTo>
                  <a:cubicBezTo>
                    <a:pt x="185" y="110"/>
                    <a:pt x="191" y="106"/>
                    <a:pt x="196" y="102"/>
                  </a:cubicBezTo>
                  <a:cubicBezTo>
                    <a:pt x="196" y="103"/>
                    <a:pt x="196" y="105"/>
                    <a:pt x="196" y="106"/>
                  </a:cubicBezTo>
                  <a:cubicBezTo>
                    <a:pt x="191" y="110"/>
                    <a:pt x="185" y="114"/>
                    <a:pt x="180" y="119"/>
                  </a:cubicBezTo>
                  <a:cubicBezTo>
                    <a:pt x="180" y="117"/>
                    <a:pt x="180" y="115"/>
                    <a:pt x="180" y="114"/>
                  </a:cubicBezTo>
                  <a:close/>
                  <a:moveTo>
                    <a:pt x="196" y="23"/>
                  </a:moveTo>
                  <a:cubicBezTo>
                    <a:pt x="196" y="23"/>
                    <a:pt x="196" y="23"/>
                    <a:pt x="196" y="23"/>
                  </a:cubicBezTo>
                  <a:cubicBezTo>
                    <a:pt x="191" y="29"/>
                    <a:pt x="185" y="35"/>
                    <a:pt x="180" y="41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5" y="34"/>
                    <a:pt x="191" y="28"/>
                    <a:pt x="196" y="22"/>
                  </a:cubicBezTo>
                  <a:cubicBezTo>
                    <a:pt x="196" y="22"/>
                    <a:pt x="196" y="23"/>
                    <a:pt x="196" y="23"/>
                  </a:cubicBezTo>
                  <a:close/>
                  <a:moveTo>
                    <a:pt x="196" y="21"/>
                  </a:moveTo>
                  <a:cubicBezTo>
                    <a:pt x="196" y="21"/>
                    <a:pt x="196" y="21"/>
                    <a:pt x="196" y="21"/>
                  </a:cubicBezTo>
                  <a:cubicBezTo>
                    <a:pt x="191" y="27"/>
                    <a:pt x="185" y="33"/>
                    <a:pt x="180" y="39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80" y="38"/>
                    <a:pt x="180" y="38"/>
                    <a:pt x="180" y="37"/>
                  </a:cubicBezTo>
                  <a:cubicBezTo>
                    <a:pt x="186" y="32"/>
                    <a:pt x="191" y="25"/>
                    <a:pt x="196" y="19"/>
                  </a:cubicBezTo>
                  <a:cubicBezTo>
                    <a:pt x="196" y="19"/>
                    <a:pt x="196" y="20"/>
                    <a:pt x="196" y="21"/>
                  </a:cubicBezTo>
                  <a:close/>
                  <a:moveTo>
                    <a:pt x="180" y="34"/>
                  </a:moveTo>
                  <a:cubicBezTo>
                    <a:pt x="180" y="34"/>
                    <a:pt x="180" y="34"/>
                    <a:pt x="180" y="34"/>
                  </a:cubicBezTo>
                  <a:cubicBezTo>
                    <a:pt x="184" y="28"/>
                    <a:pt x="189" y="23"/>
                    <a:pt x="194" y="17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0" y="23"/>
                    <a:pt x="185" y="29"/>
                    <a:pt x="180" y="35"/>
                  </a:cubicBezTo>
                  <a:cubicBezTo>
                    <a:pt x="180" y="34"/>
                    <a:pt x="180" y="34"/>
                    <a:pt x="180" y="34"/>
                  </a:cubicBezTo>
                  <a:close/>
                  <a:moveTo>
                    <a:pt x="180" y="33"/>
                  </a:moveTo>
                  <a:cubicBezTo>
                    <a:pt x="180" y="32"/>
                    <a:pt x="180" y="32"/>
                    <a:pt x="180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4" y="27"/>
                    <a:pt x="188" y="22"/>
                    <a:pt x="192" y="17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17"/>
                    <a:pt x="192" y="17"/>
                    <a:pt x="193" y="17"/>
                  </a:cubicBezTo>
                  <a:cubicBezTo>
                    <a:pt x="188" y="23"/>
                    <a:pt x="184" y="28"/>
                    <a:pt x="180" y="33"/>
                  </a:cubicBezTo>
                  <a:close/>
                  <a:moveTo>
                    <a:pt x="180" y="31"/>
                  </a:moveTo>
                  <a:cubicBezTo>
                    <a:pt x="180" y="30"/>
                    <a:pt x="180" y="30"/>
                    <a:pt x="180" y="29"/>
                  </a:cubicBezTo>
                  <a:cubicBezTo>
                    <a:pt x="180" y="29"/>
                    <a:pt x="180" y="29"/>
                    <a:pt x="180" y="29"/>
                  </a:cubicBezTo>
                  <a:cubicBezTo>
                    <a:pt x="183" y="25"/>
                    <a:pt x="186" y="21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0" y="17"/>
                    <a:pt x="191" y="17"/>
                    <a:pt x="191" y="17"/>
                  </a:cubicBezTo>
                  <a:cubicBezTo>
                    <a:pt x="187" y="22"/>
                    <a:pt x="183" y="26"/>
                    <a:pt x="180" y="31"/>
                  </a:cubicBezTo>
                  <a:close/>
                  <a:moveTo>
                    <a:pt x="180" y="103"/>
                  </a:moveTo>
                  <a:cubicBezTo>
                    <a:pt x="185" y="99"/>
                    <a:pt x="191" y="95"/>
                    <a:pt x="196" y="91"/>
                  </a:cubicBezTo>
                  <a:cubicBezTo>
                    <a:pt x="196" y="93"/>
                    <a:pt x="196" y="94"/>
                    <a:pt x="196" y="96"/>
                  </a:cubicBezTo>
                  <a:cubicBezTo>
                    <a:pt x="196" y="96"/>
                    <a:pt x="196" y="96"/>
                    <a:pt x="196" y="96"/>
                  </a:cubicBezTo>
                  <a:cubicBezTo>
                    <a:pt x="190" y="100"/>
                    <a:pt x="185" y="104"/>
                    <a:pt x="180" y="108"/>
                  </a:cubicBezTo>
                  <a:cubicBezTo>
                    <a:pt x="180" y="106"/>
                    <a:pt x="180" y="105"/>
                    <a:pt x="180" y="103"/>
                  </a:cubicBezTo>
                  <a:close/>
                  <a:moveTo>
                    <a:pt x="180" y="125"/>
                  </a:moveTo>
                  <a:cubicBezTo>
                    <a:pt x="185" y="120"/>
                    <a:pt x="191" y="116"/>
                    <a:pt x="196" y="112"/>
                  </a:cubicBezTo>
                  <a:cubicBezTo>
                    <a:pt x="196" y="114"/>
                    <a:pt x="196" y="116"/>
                    <a:pt x="196" y="118"/>
                  </a:cubicBezTo>
                  <a:cubicBezTo>
                    <a:pt x="191" y="123"/>
                    <a:pt x="185" y="127"/>
                    <a:pt x="180" y="131"/>
                  </a:cubicBezTo>
                  <a:cubicBezTo>
                    <a:pt x="180" y="129"/>
                    <a:pt x="180" y="127"/>
                    <a:pt x="180" y="125"/>
                  </a:cubicBezTo>
                  <a:close/>
                  <a:moveTo>
                    <a:pt x="196" y="131"/>
                  </a:moveTo>
                  <a:cubicBezTo>
                    <a:pt x="196" y="130"/>
                    <a:pt x="196" y="130"/>
                    <a:pt x="196" y="131"/>
                  </a:cubicBezTo>
                  <a:cubicBezTo>
                    <a:pt x="194" y="132"/>
                    <a:pt x="192" y="134"/>
                    <a:pt x="191" y="135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188" y="135"/>
                    <a:pt x="186" y="135"/>
                    <a:pt x="184" y="135"/>
                  </a:cubicBezTo>
                  <a:cubicBezTo>
                    <a:pt x="188" y="132"/>
                    <a:pt x="192" y="129"/>
                    <a:pt x="196" y="126"/>
                  </a:cubicBezTo>
                  <a:cubicBezTo>
                    <a:pt x="196" y="127"/>
                    <a:pt x="196" y="129"/>
                    <a:pt x="196" y="131"/>
                  </a:cubicBezTo>
                  <a:close/>
                  <a:moveTo>
                    <a:pt x="196" y="131"/>
                  </a:moveTo>
                  <a:cubicBezTo>
                    <a:pt x="196" y="133"/>
                    <a:pt x="196" y="134"/>
                    <a:pt x="196" y="135"/>
                  </a:cubicBezTo>
                  <a:cubicBezTo>
                    <a:pt x="195" y="135"/>
                    <a:pt x="193" y="135"/>
                    <a:pt x="192" y="135"/>
                  </a:cubicBezTo>
                  <a:cubicBezTo>
                    <a:pt x="193" y="134"/>
                    <a:pt x="195" y="133"/>
                    <a:pt x="196" y="131"/>
                  </a:cubicBezTo>
                  <a:close/>
                  <a:moveTo>
                    <a:pt x="196" y="109"/>
                  </a:moveTo>
                  <a:cubicBezTo>
                    <a:pt x="196" y="110"/>
                    <a:pt x="196" y="111"/>
                    <a:pt x="196" y="111"/>
                  </a:cubicBezTo>
                  <a:cubicBezTo>
                    <a:pt x="196" y="111"/>
                    <a:pt x="196" y="111"/>
                    <a:pt x="196" y="111"/>
                  </a:cubicBezTo>
                  <a:cubicBezTo>
                    <a:pt x="190" y="115"/>
                    <a:pt x="185" y="120"/>
                    <a:pt x="180" y="124"/>
                  </a:cubicBezTo>
                  <a:cubicBezTo>
                    <a:pt x="180" y="122"/>
                    <a:pt x="180" y="121"/>
                    <a:pt x="180" y="119"/>
                  </a:cubicBezTo>
                  <a:cubicBezTo>
                    <a:pt x="180" y="119"/>
                    <a:pt x="180" y="119"/>
                    <a:pt x="180" y="119"/>
                  </a:cubicBezTo>
                  <a:cubicBezTo>
                    <a:pt x="185" y="115"/>
                    <a:pt x="191" y="111"/>
                    <a:pt x="196" y="107"/>
                  </a:cubicBezTo>
                  <a:cubicBezTo>
                    <a:pt x="196" y="108"/>
                    <a:pt x="196" y="109"/>
                    <a:pt x="196" y="109"/>
                  </a:cubicBezTo>
                  <a:close/>
                  <a:moveTo>
                    <a:pt x="196" y="17"/>
                  </a:moveTo>
                  <a:cubicBezTo>
                    <a:pt x="196" y="18"/>
                    <a:pt x="196" y="18"/>
                    <a:pt x="196" y="18"/>
                  </a:cubicBezTo>
                  <a:cubicBezTo>
                    <a:pt x="196" y="18"/>
                    <a:pt x="196" y="18"/>
                    <a:pt x="196" y="18"/>
                  </a:cubicBezTo>
                  <a:cubicBezTo>
                    <a:pt x="191" y="25"/>
                    <a:pt x="185" y="31"/>
                    <a:pt x="180" y="37"/>
                  </a:cubicBezTo>
                  <a:cubicBezTo>
                    <a:pt x="180" y="36"/>
                    <a:pt x="180" y="36"/>
                    <a:pt x="180" y="35"/>
                  </a:cubicBezTo>
                  <a:cubicBezTo>
                    <a:pt x="180" y="35"/>
                    <a:pt x="180" y="35"/>
                    <a:pt x="180" y="35"/>
                  </a:cubicBezTo>
                  <a:cubicBezTo>
                    <a:pt x="185" y="30"/>
                    <a:pt x="191" y="24"/>
                    <a:pt x="195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lose/>
                  <a:moveTo>
                    <a:pt x="182" y="17"/>
                  </a:moveTo>
                  <a:cubicBezTo>
                    <a:pt x="182" y="17"/>
                    <a:pt x="182" y="17"/>
                    <a:pt x="183" y="17"/>
                  </a:cubicBezTo>
                  <a:cubicBezTo>
                    <a:pt x="182" y="18"/>
                    <a:pt x="181" y="20"/>
                    <a:pt x="180" y="21"/>
                  </a:cubicBezTo>
                  <a:cubicBezTo>
                    <a:pt x="180" y="20"/>
                    <a:pt x="180" y="20"/>
                    <a:pt x="180" y="19"/>
                  </a:cubicBezTo>
                  <a:cubicBezTo>
                    <a:pt x="180" y="19"/>
                    <a:pt x="181" y="18"/>
                    <a:pt x="182" y="18"/>
                  </a:cubicBezTo>
                  <a:cubicBezTo>
                    <a:pt x="182" y="18"/>
                    <a:pt x="182" y="17"/>
                    <a:pt x="182" y="17"/>
                  </a:cubicBezTo>
                  <a:close/>
                  <a:moveTo>
                    <a:pt x="180" y="22"/>
                  </a:moveTo>
                  <a:cubicBezTo>
                    <a:pt x="181" y="20"/>
                    <a:pt x="182" y="19"/>
                    <a:pt x="184" y="17"/>
                  </a:cubicBezTo>
                  <a:cubicBezTo>
                    <a:pt x="184" y="17"/>
                    <a:pt x="184" y="17"/>
                    <a:pt x="185" y="17"/>
                  </a:cubicBezTo>
                  <a:cubicBezTo>
                    <a:pt x="183" y="19"/>
                    <a:pt x="181" y="21"/>
                    <a:pt x="180" y="23"/>
                  </a:cubicBezTo>
                  <a:cubicBezTo>
                    <a:pt x="180" y="22"/>
                    <a:pt x="180" y="22"/>
                    <a:pt x="180" y="22"/>
                  </a:cubicBezTo>
                  <a:close/>
                  <a:moveTo>
                    <a:pt x="181" y="17"/>
                  </a:moveTo>
                  <a:cubicBezTo>
                    <a:pt x="180" y="18"/>
                    <a:pt x="180" y="18"/>
                    <a:pt x="180" y="18"/>
                  </a:cubicBezTo>
                  <a:cubicBezTo>
                    <a:pt x="180" y="18"/>
                    <a:pt x="180" y="18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80" y="17"/>
                    <a:pt x="181" y="17"/>
                  </a:cubicBezTo>
                  <a:close/>
                  <a:moveTo>
                    <a:pt x="180" y="24"/>
                  </a:moveTo>
                  <a:cubicBezTo>
                    <a:pt x="182" y="22"/>
                    <a:pt x="184" y="20"/>
                    <a:pt x="185" y="17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4" y="20"/>
                    <a:pt x="182" y="23"/>
                    <a:pt x="180" y="25"/>
                  </a:cubicBezTo>
                  <a:cubicBezTo>
                    <a:pt x="180" y="25"/>
                    <a:pt x="180" y="24"/>
                    <a:pt x="180" y="24"/>
                  </a:cubicBezTo>
                  <a:close/>
                  <a:moveTo>
                    <a:pt x="180" y="132"/>
                  </a:moveTo>
                  <a:cubicBezTo>
                    <a:pt x="185" y="128"/>
                    <a:pt x="191" y="123"/>
                    <a:pt x="196" y="119"/>
                  </a:cubicBezTo>
                  <a:cubicBezTo>
                    <a:pt x="196" y="121"/>
                    <a:pt x="196" y="123"/>
                    <a:pt x="196" y="125"/>
                  </a:cubicBezTo>
                  <a:cubicBezTo>
                    <a:pt x="196" y="125"/>
                    <a:pt x="196" y="125"/>
                    <a:pt x="196" y="125"/>
                  </a:cubicBezTo>
                  <a:cubicBezTo>
                    <a:pt x="191" y="128"/>
                    <a:pt x="187" y="132"/>
                    <a:pt x="183" y="135"/>
                  </a:cubicBezTo>
                  <a:cubicBezTo>
                    <a:pt x="182" y="135"/>
                    <a:pt x="181" y="135"/>
                    <a:pt x="180" y="135"/>
                  </a:cubicBezTo>
                  <a:cubicBezTo>
                    <a:pt x="180" y="134"/>
                    <a:pt x="180" y="133"/>
                    <a:pt x="180" y="132"/>
                  </a:cubicBezTo>
                  <a:close/>
                  <a:moveTo>
                    <a:pt x="218" y="133"/>
                  </a:moveTo>
                  <a:cubicBezTo>
                    <a:pt x="220" y="134"/>
                    <a:pt x="222" y="135"/>
                    <a:pt x="225" y="135"/>
                  </a:cubicBezTo>
                  <a:cubicBezTo>
                    <a:pt x="222" y="135"/>
                    <a:pt x="220" y="135"/>
                    <a:pt x="218" y="135"/>
                  </a:cubicBezTo>
                  <a:cubicBezTo>
                    <a:pt x="218" y="135"/>
                    <a:pt x="218" y="134"/>
                    <a:pt x="218" y="133"/>
                  </a:cubicBezTo>
                  <a:close/>
                  <a:moveTo>
                    <a:pt x="218" y="138"/>
                  </a:moveTo>
                  <a:cubicBezTo>
                    <a:pt x="218" y="137"/>
                    <a:pt x="218" y="136"/>
                    <a:pt x="218" y="136"/>
                  </a:cubicBezTo>
                  <a:cubicBezTo>
                    <a:pt x="220" y="136"/>
                    <a:pt x="222" y="136"/>
                    <a:pt x="224" y="136"/>
                  </a:cubicBezTo>
                  <a:cubicBezTo>
                    <a:pt x="222" y="136"/>
                    <a:pt x="220" y="137"/>
                    <a:pt x="218" y="13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9272"/>
            <p:cNvSpPr>
              <a:spLocks/>
            </p:cNvSpPr>
            <p:nvPr/>
          </p:nvSpPr>
          <p:spPr bwMode="auto">
            <a:xfrm>
              <a:off x="6080221" y="4292142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1 w 3"/>
                <a:gd name="T7" fmla="*/ 1 h 2"/>
                <a:gd name="T8" fmla="*/ 1 w 3"/>
                <a:gd name="T9" fmla="*/ 1 h 2"/>
                <a:gd name="T10" fmla="*/ 1 w 3"/>
                <a:gd name="T11" fmla="*/ 2 h 2"/>
                <a:gd name="T12" fmla="*/ 1 w 3"/>
                <a:gd name="T13" fmla="*/ 2 h 2"/>
                <a:gd name="T14" fmla="*/ 1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9273"/>
            <p:cNvSpPr>
              <a:spLocks/>
            </p:cNvSpPr>
            <p:nvPr/>
          </p:nvSpPr>
          <p:spPr bwMode="auto">
            <a:xfrm>
              <a:off x="6080221" y="4304940"/>
              <a:ext cx="16455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3 w 4"/>
                <a:gd name="T5" fmla="*/ 0 h 3"/>
                <a:gd name="T6" fmla="*/ 1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9274"/>
            <p:cNvSpPr>
              <a:spLocks/>
            </p:cNvSpPr>
            <p:nvPr/>
          </p:nvSpPr>
          <p:spPr bwMode="auto">
            <a:xfrm>
              <a:off x="6100332" y="4292142"/>
              <a:ext cx="9142" cy="914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9275"/>
            <p:cNvSpPr>
              <a:spLocks/>
            </p:cNvSpPr>
            <p:nvPr/>
          </p:nvSpPr>
          <p:spPr bwMode="auto">
            <a:xfrm>
              <a:off x="6087534" y="4317737"/>
              <a:ext cx="18282" cy="16455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9276"/>
            <p:cNvSpPr>
              <a:spLocks/>
            </p:cNvSpPr>
            <p:nvPr/>
          </p:nvSpPr>
          <p:spPr bwMode="auto">
            <a:xfrm>
              <a:off x="6109473" y="4301284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0 h 3"/>
                <a:gd name="T4" fmla="*/ 3 w 4"/>
                <a:gd name="T5" fmla="*/ 0 h 3"/>
                <a:gd name="T6" fmla="*/ 1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9277"/>
            <p:cNvSpPr>
              <a:spLocks/>
            </p:cNvSpPr>
            <p:nvPr/>
          </p:nvSpPr>
          <p:spPr bwMode="auto">
            <a:xfrm>
              <a:off x="6083878" y="4343333"/>
              <a:ext cx="16455" cy="18282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4 w 4"/>
                <a:gd name="T5" fmla="*/ 0 h 4"/>
                <a:gd name="T6" fmla="*/ 3 w 4"/>
                <a:gd name="T7" fmla="*/ 0 h 4"/>
                <a:gd name="T8" fmla="*/ 0 w 4"/>
                <a:gd name="T9" fmla="*/ 3 h 4"/>
                <a:gd name="T10" fmla="*/ 0 w 4"/>
                <a:gd name="T11" fmla="*/ 3 h 4"/>
                <a:gd name="T12" fmla="*/ 0 w 4"/>
                <a:gd name="T13" fmla="*/ 4 h 4"/>
                <a:gd name="T14" fmla="*/ 1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9278"/>
            <p:cNvSpPr>
              <a:spLocks/>
            </p:cNvSpPr>
            <p:nvPr/>
          </p:nvSpPr>
          <p:spPr bwMode="auto">
            <a:xfrm>
              <a:off x="6105816" y="4321394"/>
              <a:ext cx="16455" cy="18282"/>
            </a:xfrm>
            <a:custGeom>
              <a:avLst/>
              <a:gdLst>
                <a:gd name="T0" fmla="*/ 4 w 4"/>
                <a:gd name="T1" fmla="*/ 0 h 4"/>
                <a:gd name="T2" fmla="*/ 1 w 4"/>
                <a:gd name="T3" fmla="*/ 3 h 4"/>
                <a:gd name="T4" fmla="*/ 1 w 4"/>
                <a:gd name="T5" fmla="*/ 3 h 4"/>
                <a:gd name="T6" fmla="*/ 1 w 4"/>
                <a:gd name="T7" fmla="*/ 3 h 4"/>
                <a:gd name="T8" fmla="*/ 1 w 4"/>
                <a:gd name="T9" fmla="*/ 4 h 4"/>
                <a:gd name="T10" fmla="*/ 1 w 4"/>
                <a:gd name="T11" fmla="*/ 3 h 4"/>
                <a:gd name="T12" fmla="*/ 1 w 4"/>
                <a:gd name="T13" fmla="*/ 3 h 4"/>
                <a:gd name="T14" fmla="*/ 4 w 4"/>
                <a:gd name="T15" fmla="*/ 1 h 4"/>
                <a:gd name="T16" fmla="*/ 4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9279"/>
            <p:cNvSpPr>
              <a:spLocks/>
            </p:cNvSpPr>
            <p:nvPr/>
          </p:nvSpPr>
          <p:spPr bwMode="auto">
            <a:xfrm>
              <a:off x="6083878" y="4361615"/>
              <a:ext cx="21939" cy="16455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4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9280"/>
            <p:cNvSpPr>
              <a:spLocks/>
            </p:cNvSpPr>
            <p:nvPr/>
          </p:nvSpPr>
          <p:spPr bwMode="auto">
            <a:xfrm>
              <a:off x="6109473" y="4343333"/>
              <a:ext cx="12798" cy="12798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2 h 3"/>
                <a:gd name="T4" fmla="*/ 3 w 3"/>
                <a:gd name="T5" fmla="*/ 1 h 3"/>
                <a:gd name="T6" fmla="*/ 2 w 3"/>
                <a:gd name="T7" fmla="*/ 0 h 3"/>
                <a:gd name="T8" fmla="*/ 1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9281"/>
            <p:cNvSpPr>
              <a:spLocks/>
            </p:cNvSpPr>
            <p:nvPr/>
          </p:nvSpPr>
          <p:spPr bwMode="auto">
            <a:xfrm>
              <a:off x="6087534" y="4378070"/>
              <a:ext cx="21939" cy="21939"/>
            </a:xfrm>
            <a:custGeom>
              <a:avLst/>
              <a:gdLst>
                <a:gd name="T0" fmla="*/ 4 w 5"/>
                <a:gd name="T1" fmla="*/ 1 h 5"/>
                <a:gd name="T2" fmla="*/ 1 w 5"/>
                <a:gd name="T3" fmla="*/ 4 h 5"/>
                <a:gd name="T4" fmla="*/ 1 w 5"/>
                <a:gd name="T5" fmla="*/ 4 h 5"/>
                <a:gd name="T6" fmla="*/ 4 w 5"/>
                <a:gd name="T7" fmla="*/ 1 h 5"/>
                <a:gd name="T8" fmla="*/ 4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9282"/>
            <p:cNvSpPr>
              <a:spLocks/>
            </p:cNvSpPr>
            <p:nvPr/>
          </p:nvSpPr>
          <p:spPr bwMode="auto">
            <a:xfrm>
              <a:off x="6109473" y="4365272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2 h 3"/>
                <a:gd name="T6" fmla="*/ 1 w 4"/>
                <a:gd name="T7" fmla="*/ 3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9283"/>
            <p:cNvSpPr>
              <a:spLocks/>
            </p:cNvSpPr>
            <p:nvPr/>
          </p:nvSpPr>
          <p:spPr bwMode="auto">
            <a:xfrm>
              <a:off x="6113129" y="4383554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1 w 4"/>
                <a:gd name="T3" fmla="*/ 3 h 3"/>
                <a:gd name="T4" fmla="*/ 4 w 4"/>
                <a:gd name="T5" fmla="*/ 1 h 3"/>
                <a:gd name="T6" fmla="*/ 3 w 4"/>
                <a:gd name="T7" fmla="*/ 0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9284"/>
            <p:cNvSpPr>
              <a:spLocks/>
            </p:cNvSpPr>
            <p:nvPr/>
          </p:nvSpPr>
          <p:spPr bwMode="auto">
            <a:xfrm>
              <a:off x="5976012" y="4343333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4 h 4"/>
                <a:gd name="T6" fmla="*/ 4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9285"/>
            <p:cNvSpPr>
              <a:spLocks/>
            </p:cNvSpPr>
            <p:nvPr/>
          </p:nvSpPr>
          <p:spPr bwMode="auto">
            <a:xfrm>
              <a:off x="5976012" y="4361615"/>
              <a:ext cx="21939" cy="21939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1 w 5"/>
                <a:gd name="T5" fmla="*/ 4 h 5"/>
                <a:gd name="T6" fmla="*/ 4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286"/>
            <p:cNvSpPr>
              <a:spLocks/>
            </p:cNvSpPr>
            <p:nvPr/>
          </p:nvSpPr>
          <p:spPr bwMode="auto">
            <a:xfrm>
              <a:off x="5992466" y="4365272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9287"/>
            <p:cNvSpPr>
              <a:spLocks/>
            </p:cNvSpPr>
            <p:nvPr/>
          </p:nvSpPr>
          <p:spPr bwMode="auto">
            <a:xfrm>
              <a:off x="5859005" y="4421948"/>
              <a:ext cx="16455" cy="16455"/>
            </a:xfrm>
            <a:custGeom>
              <a:avLst/>
              <a:gdLst>
                <a:gd name="T0" fmla="*/ 1 w 4"/>
                <a:gd name="T1" fmla="*/ 3 h 4"/>
                <a:gd name="T2" fmla="*/ 4 w 4"/>
                <a:gd name="T3" fmla="*/ 1 h 4"/>
                <a:gd name="T4" fmla="*/ 3 w 4"/>
                <a:gd name="T5" fmla="*/ 0 h 4"/>
                <a:gd name="T6" fmla="*/ 1 w 4"/>
                <a:gd name="T7" fmla="*/ 3 h 4"/>
                <a:gd name="T8" fmla="*/ 1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9288"/>
            <p:cNvSpPr>
              <a:spLocks/>
            </p:cNvSpPr>
            <p:nvPr/>
          </p:nvSpPr>
          <p:spPr bwMode="auto">
            <a:xfrm>
              <a:off x="5875459" y="4425604"/>
              <a:ext cx="12798" cy="18282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3 w 3"/>
                <a:gd name="T5" fmla="*/ 0 h 4"/>
                <a:gd name="T6" fmla="*/ 0 w 3"/>
                <a:gd name="T7" fmla="*/ 3 h 4"/>
                <a:gd name="T8" fmla="*/ 1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9289"/>
            <p:cNvSpPr>
              <a:spLocks/>
            </p:cNvSpPr>
            <p:nvPr/>
          </p:nvSpPr>
          <p:spPr bwMode="auto">
            <a:xfrm>
              <a:off x="5738341" y="4546268"/>
              <a:ext cx="12798" cy="14626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1 w 3"/>
                <a:gd name="T5" fmla="*/ 2 h 3"/>
                <a:gd name="T6" fmla="*/ 2 w 3"/>
                <a:gd name="T7" fmla="*/ 1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9290"/>
            <p:cNvSpPr>
              <a:spLocks/>
            </p:cNvSpPr>
            <p:nvPr/>
          </p:nvSpPr>
          <p:spPr bwMode="auto">
            <a:xfrm>
              <a:off x="5754795" y="4542611"/>
              <a:ext cx="12798" cy="12798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0 w 3"/>
                <a:gd name="T7" fmla="*/ 2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9291"/>
            <p:cNvSpPr>
              <a:spLocks/>
            </p:cNvSpPr>
            <p:nvPr/>
          </p:nvSpPr>
          <p:spPr bwMode="auto">
            <a:xfrm>
              <a:off x="5776734" y="4542611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9292"/>
            <p:cNvSpPr>
              <a:spLocks/>
            </p:cNvSpPr>
            <p:nvPr/>
          </p:nvSpPr>
          <p:spPr bwMode="auto">
            <a:xfrm>
              <a:off x="5780390" y="4546268"/>
              <a:ext cx="12798" cy="14626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0 w 3"/>
                <a:gd name="T7" fmla="*/ 3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9293"/>
            <p:cNvSpPr>
              <a:spLocks/>
            </p:cNvSpPr>
            <p:nvPr/>
          </p:nvSpPr>
          <p:spPr bwMode="auto">
            <a:xfrm>
              <a:off x="5785876" y="4555408"/>
              <a:ext cx="7313" cy="12798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2 h 3"/>
                <a:gd name="T4" fmla="*/ 1 w 2"/>
                <a:gd name="T5" fmla="*/ 2 h 3"/>
                <a:gd name="T6" fmla="*/ 2 w 2"/>
                <a:gd name="T7" fmla="*/ 1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9294"/>
            <p:cNvSpPr>
              <a:spLocks/>
            </p:cNvSpPr>
            <p:nvPr/>
          </p:nvSpPr>
          <p:spPr bwMode="auto">
            <a:xfrm>
              <a:off x="5612192" y="4463996"/>
              <a:ext cx="12798" cy="14626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3 w 3"/>
                <a:gd name="T5" fmla="*/ 1 h 3"/>
                <a:gd name="T6" fmla="*/ 1 w 3"/>
                <a:gd name="T7" fmla="*/ 2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9295"/>
            <p:cNvSpPr>
              <a:spLocks/>
            </p:cNvSpPr>
            <p:nvPr/>
          </p:nvSpPr>
          <p:spPr bwMode="auto">
            <a:xfrm>
              <a:off x="5615849" y="4482279"/>
              <a:ext cx="9142" cy="12798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1 w 2"/>
                <a:gd name="T5" fmla="*/ 0 h 3"/>
                <a:gd name="T6" fmla="*/ 0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9296"/>
            <p:cNvSpPr>
              <a:spLocks/>
            </p:cNvSpPr>
            <p:nvPr/>
          </p:nvSpPr>
          <p:spPr bwMode="auto">
            <a:xfrm>
              <a:off x="5628647" y="4463996"/>
              <a:ext cx="12798" cy="14626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0 w 3"/>
                <a:gd name="T7" fmla="*/ 3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9297"/>
            <p:cNvSpPr>
              <a:spLocks/>
            </p:cNvSpPr>
            <p:nvPr/>
          </p:nvSpPr>
          <p:spPr bwMode="auto">
            <a:xfrm>
              <a:off x="5615849" y="4498733"/>
              <a:ext cx="12798" cy="14626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3 w 3"/>
                <a:gd name="T5" fmla="*/ 1 h 3"/>
                <a:gd name="T6" fmla="*/ 2 w 3"/>
                <a:gd name="T7" fmla="*/ 0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9298"/>
            <p:cNvSpPr>
              <a:spLocks/>
            </p:cNvSpPr>
            <p:nvPr/>
          </p:nvSpPr>
          <p:spPr bwMode="auto">
            <a:xfrm>
              <a:off x="5628647" y="4482279"/>
              <a:ext cx="18282" cy="12798"/>
            </a:xfrm>
            <a:custGeom>
              <a:avLst/>
              <a:gdLst>
                <a:gd name="T0" fmla="*/ 1 w 4"/>
                <a:gd name="T1" fmla="*/ 2 h 3"/>
                <a:gd name="T2" fmla="*/ 1 w 4"/>
                <a:gd name="T3" fmla="*/ 2 h 3"/>
                <a:gd name="T4" fmla="*/ 1 w 4"/>
                <a:gd name="T5" fmla="*/ 2 h 3"/>
                <a:gd name="T6" fmla="*/ 1 w 4"/>
                <a:gd name="T7" fmla="*/ 3 h 3"/>
                <a:gd name="T8" fmla="*/ 1 w 4"/>
                <a:gd name="T9" fmla="*/ 3 h 3"/>
                <a:gd name="T10" fmla="*/ 1 w 4"/>
                <a:gd name="T11" fmla="*/ 3 h 3"/>
                <a:gd name="T12" fmla="*/ 1 w 4"/>
                <a:gd name="T13" fmla="*/ 3 h 3"/>
                <a:gd name="T14" fmla="*/ 2 w 4"/>
                <a:gd name="T15" fmla="*/ 2 h 3"/>
                <a:gd name="T16" fmla="*/ 2 w 4"/>
                <a:gd name="T17" fmla="*/ 2 h 3"/>
                <a:gd name="T18" fmla="*/ 3 w 4"/>
                <a:gd name="T19" fmla="*/ 1 h 3"/>
                <a:gd name="T20" fmla="*/ 3 w 4"/>
                <a:gd name="T21" fmla="*/ 0 h 3"/>
                <a:gd name="T22" fmla="*/ 1 w 4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9299"/>
            <p:cNvSpPr>
              <a:spLocks/>
            </p:cNvSpPr>
            <p:nvPr/>
          </p:nvSpPr>
          <p:spPr bwMode="auto">
            <a:xfrm>
              <a:off x="5612192" y="4513359"/>
              <a:ext cx="16455" cy="16455"/>
            </a:xfrm>
            <a:custGeom>
              <a:avLst/>
              <a:gdLst>
                <a:gd name="T0" fmla="*/ 3 w 4"/>
                <a:gd name="T1" fmla="*/ 1 h 4"/>
                <a:gd name="T2" fmla="*/ 1 w 4"/>
                <a:gd name="T3" fmla="*/ 3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9300"/>
            <p:cNvSpPr>
              <a:spLocks/>
            </p:cNvSpPr>
            <p:nvPr/>
          </p:nvSpPr>
          <p:spPr bwMode="auto">
            <a:xfrm>
              <a:off x="5634131" y="4495077"/>
              <a:ext cx="16455" cy="18282"/>
            </a:xfrm>
            <a:custGeom>
              <a:avLst/>
              <a:gdLst>
                <a:gd name="T0" fmla="*/ 1 w 4"/>
                <a:gd name="T1" fmla="*/ 4 h 4"/>
                <a:gd name="T2" fmla="*/ 3 w 4"/>
                <a:gd name="T3" fmla="*/ 1 h 4"/>
                <a:gd name="T4" fmla="*/ 3 w 4"/>
                <a:gd name="T5" fmla="*/ 1 h 4"/>
                <a:gd name="T6" fmla="*/ 1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9301"/>
            <p:cNvSpPr>
              <a:spLocks/>
            </p:cNvSpPr>
            <p:nvPr/>
          </p:nvSpPr>
          <p:spPr bwMode="auto">
            <a:xfrm>
              <a:off x="5656070" y="4478622"/>
              <a:ext cx="12798" cy="16455"/>
            </a:xfrm>
            <a:custGeom>
              <a:avLst/>
              <a:gdLst>
                <a:gd name="T0" fmla="*/ 0 w 3"/>
                <a:gd name="T1" fmla="*/ 4 h 4"/>
                <a:gd name="T2" fmla="*/ 2 w 3"/>
                <a:gd name="T3" fmla="*/ 1 h 4"/>
                <a:gd name="T4" fmla="*/ 2 w 3"/>
                <a:gd name="T5" fmla="*/ 1 h 4"/>
                <a:gd name="T6" fmla="*/ 0 w 3"/>
                <a:gd name="T7" fmla="*/ 3 h 4"/>
                <a:gd name="T8" fmla="*/ 0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9303"/>
            <p:cNvSpPr>
              <a:spLocks/>
            </p:cNvSpPr>
            <p:nvPr/>
          </p:nvSpPr>
          <p:spPr bwMode="auto">
            <a:xfrm>
              <a:off x="5656070" y="4495077"/>
              <a:ext cx="16455" cy="12798"/>
            </a:xfrm>
            <a:custGeom>
              <a:avLst/>
              <a:gdLst>
                <a:gd name="T0" fmla="*/ 1 w 4"/>
                <a:gd name="T1" fmla="*/ 3 h 3"/>
                <a:gd name="T2" fmla="*/ 1 w 4"/>
                <a:gd name="T3" fmla="*/ 3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4 w 4"/>
                <a:gd name="T11" fmla="*/ 1 h 3"/>
                <a:gd name="T12" fmla="*/ 3 w 4"/>
                <a:gd name="T13" fmla="*/ 0 h 3"/>
                <a:gd name="T14" fmla="*/ 1 w 4"/>
                <a:gd name="T15" fmla="*/ 3 h 3"/>
                <a:gd name="T16" fmla="*/ 1 w 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9304"/>
            <p:cNvSpPr>
              <a:spLocks/>
            </p:cNvSpPr>
            <p:nvPr/>
          </p:nvSpPr>
          <p:spPr bwMode="auto">
            <a:xfrm>
              <a:off x="5659727" y="4507874"/>
              <a:ext cx="16455" cy="18282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3 h 4"/>
                <a:gd name="T4" fmla="*/ 0 w 4"/>
                <a:gd name="T5" fmla="*/ 4 h 4"/>
                <a:gd name="T6" fmla="*/ 1 w 4"/>
                <a:gd name="T7" fmla="*/ 4 h 4"/>
                <a:gd name="T8" fmla="*/ 1 w 4"/>
                <a:gd name="T9" fmla="*/ 4 h 4"/>
                <a:gd name="T10" fmla="*/ 4 w 4"/>
                <a:gd name="T11" fmla="*/ 1 h 4"/>
                <a:gd name="T12" fmla="*/ 3 w 4"/>
                <a:gd name="T13" fmla="*/ 1 h 4"/>
                <a:gd name="T14" fmla="*/ 1 w 4"/>
                <a:gd name="T15" fmla="*/ 3 h 4"/>
                <a:gd name="T16" fmla="*/ 1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9305"/>
            <p:cNvSpPr>
              <a:spLocks/>
            </p:cNvSpPr>
            <p:nvPr/>
          </p:nvSpPr>
          <p:spPr bwMode="auto">
            <a:xfrm>
              <a:off x="5495185" y="4526156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2 h 3"/>
                <a:gd name="T4" fmla="*/ 1 w 3"/>
                <a:gd name="T5" fmla="*/ 2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9306"/>
            <p:cNvSpPr>
              <a:spLocks/>
            </p:cNvSpPr>
            <p:nvPr/>
          </p:nvSpPr>
          <p:spPr bwMode="auto">
            <a:xfrm>
              <a:off x="5507984" y="4517016"/>
              <a:ext cx="18282" cy="1645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1 h 4"/>
                <a:gd name="T4" fmla="*/ 3 w 4"/>
                <a:gd name="T5" fmla="*/ 1 h 4"/>
                <a:gd name="T6" fmla="*/ 0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9307"/>
            <p:cNvSpPr>
              <a:spLocks/>
            </p:cNvSpPr>
            <p:nvPr/>
          </p:nvSpPr>
          <p:spPr bwMode="auto">
            <a:xfrm>
              <a:off x="5504327" y="4533469"/>
              <a:ext cx="16455" cy="18282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3 h 4"/>
                <a:gd name="T4" fmla="*/ 1 w 4"/>
                <a:gd name="T5" fmla="*/ 3 h 4"/>
                <a:gd name="T6" fmla="*/ 4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9308"/>
            <p:cNvSpPr>
              <a:spLocks/>
            </p:cNvSpPr>
            <p:nvPr/>
          </p:nvSpPr>
          <p:spPr bwMode="auto">
            <a:xfrm>
              <a:off x="5520781" y="4533469"/>
              <a:ext cx="12798" cy="12798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0 w 3"/>
                <a:gd name="T7" fmla="*/ 3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9309"/>
            <p:cNvSpPr>
              <a:spLocks/>
            </p:cNvSpPr>
            <p:nvPr/>
          </p:nvSpPr>
          <p:spPr bwMode="auto">
            <a:xfrm>
              <a:off x="5539063" y="4517016"/>
              <a:ext cx="16455" cy="16455"/>
            </a:xfrm>
            <a:custGeom>
              <a:avLst/>
              <a:gdLst>
                <a:gd name="T0" fmla="*/ 1 w 4"/>
                <a:gd name="T1" fmla="*/ 4 h 4"/>
                <a:gd name="T2" fmla="*/ 3 w 4"/>
                <a:gd name="T3" fmla="*/ 1 h 4"/>
                <a:gd name="T4" fmla="*/ 3 w 4"/>
                <a:gd name="T5" fmla="*/ 1 h 4"/>
                <a:gd name="T6" fmla="*/ 0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9310"/>
            <p:cNvSpPr>
              <a:spLocks/>
            </p:cNvSpPr>
            <p:nvPr/>
          </p:nvSpPr>
          <p:spPr bwMode="auto">
            <a:xfrm>
              <a:off x="5542719" y="4526156"/>
              <a:ext cx="16455" cy="1645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1 h 4"/>
                <a:gd name="T4" fmla="*/ 4 w 4"/>
                <a:gd name="T5" fmla="*/ 0 h 4"/>
                <a:gd name="T6" fmla="*/ 1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9311"/>
            <p:cNvSpPr>
              <a:spLocks/>
            </p:cNvSpPr>
            <p:nvPr/>
          </p:nvSpPr>
          <p:spPr bwMode="auto">
            <a:xfrm>
              <a:off x="5551861" y="4533469"/>
              <a:ext cx="12798" cy="18282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3 h 4"/>
                <a:gd name="T4" fmla="*/ 3 w 3"/>
                <a:gd name="T5" fmla="*/ 1 h 4"/>
                <a:gd name="T6" fmla="*/ 2 w 3"/>
                <a:gd name="T7" fmla="*/ 1 h 4"/>
                <a:gd name="T8" fmla="*/ 0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0" y="4"/>
                    <a:pt x="0" y="3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9312"/>
            <p:cNvSpPr>
              <a:spLocks/>
            </p:cNvSpPr>
            <p:nvPr/>
          </p:nvSpPr>
          <p:spPr bwMode="auto">
            <a:xfrm>
              <a:off x="5381835" y="4602942"/>
              <a:ext cx="14626" cy="12798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3 h 3"/>
                <a:gd name="T4" fmla="*/ 1 w 3"/>
                <a:gd name="T5" fmla="*/ 3 h 3"/>
                <a:gd name="T6" fmla="*/ 2 w 3"/>
                <a:gd name="T7" fmla="*/ 1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9313"/>
            <p:cNvSpPr>
              <a:spLocks/>
            </p:cNvSpPr>
            <p:nvPr/>
          </p:nvSpPr>
          <p:spPr bwMode="auto">
            <a:xfrm>
              <a:off x="5381835" y="4621225"/>
              <a:ext cx="14626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1 w 3"/>
                <a:gd name="T5" fmla="*/ 3 h 3"/>
                <a:gd name="T6" fmla="*/ 2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9314"/>
            <p:cNvSpPr>
              <a:spLocks/>
            </p:cNvSpPr>
            <p:nvPr/>
          </p:nvSpPr>
          <p:spPr bwMode="auto">
            <a:xfrm>
              <a:off x="5396461" y="4628538"/>
              <a:ext cx="7313" cy="548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2 w 2"/>
                <a:gd name="T15" fmla="*/ 0 h 1"/>
                <a:gd name="T16" fmla="*/ 1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9315"/>
            <p:cNvSpPr>
              <a:spLocks/>
            </p:cNvSpPr>
            <p:nvPr/>
          </p:nvSpPr>
          <p:spPr bwMode="auto">
            <a:xfrm>
              <a:off x="5412915" y="4608428"/>
              <a:ext cx="12798" cy="16455"/>
            </a:xfrm>
            <a:custGeom>
              <a:avLst/>
              <a:gdLst>
                <a:gd name="T0" fmla="*/ 3 w 3"/>
                <a:gd name="T1" fmla="*/ 1 h 4"/>
                <a:gd name="T2" fmla="*/ 0 w 3"/>
                <a:gd name="T3" fmla="*/ 4 h 4"/>
                <a:gd name="T4" fmla="*/ 0 w 3"/>
                <a:gd name="T5" fmla="*/ 4 h 4"/>
                <a:gd name="T6" fmla="*/ 3 w 3"/>
                <a:gd name="T7" fmla="*/ 1 h 4"/>
                <a:gd name="T8" fmla="*/ 3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9316"/>
            <p:cNvSpPr>
              <a:spLocks/>
            </p:cNvSpPr>
            <p:nvPr/>
          </p:nvSpPr>
          <p:spPr bwMode="auto">
            <a:xfrm>
              <a:off x="5422056" y="4612084"/>
              <a:ext cx="16455" cy="16455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4 h 4"/>
                <a:gd name="T4" fmla="*/ 1 w 4"/>
                <a:gd name="T5" fmla="*/ 4 h 4"/>
                <a:gd name="T6" fmla="*/ 3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9317"/>
            <p:cNvSpPr>
              <a:spLocks/>
            </p:cNvSpPr>
            <p:nvPr/>
          </p:nvSpPr>
          <p:spPr bwMode="auto">
            <a:xfrm>
              <a:off x="5434854" y="4621225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9318"/>
            <p:cNvSpPr>
              <a:spLocks/>
            </p:cNvSpPr>
            <p:nvPr/>
          </p:nvSpPr>
          <p:spPr bwMode="auto">
            <a:xfrm>
              <a:off x="5305049" y="4646820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0 w 2"/>
                <a:gd name="T5" fmla="*/ 2 h 4"/>
                <a:gd name="T6" fmla="*/ 1 w 2"/>
                <a:gd name="T7" fmla="*/ 1 h 4"/>
                <a:gd name="T8" fmla="*/ 1 w 2"/>
                <a:gd name="T9" fmla="*/ 3 h 4"/>
                <a:gd name="T10" fmla="*/ 2 w 2"/>
                <a:gd name="T11" fmla="*/ 3 h 4"/>
                <a:gd name="T12" fmla="*/ 1 w 2"/>
                <a:gd name="T13" fmla="*/ 0 h 4"/>
                <a:gd name="T14" fmla="*/ 1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9319"/>
            <p:cNvSpPr>
              <a:spLocks/>
            </p:cNvSpPr>
            <p:nvPr/>
          </p:nvSpPr>
          <p:spPr bwMode="auto">
            <a:xfrm>
              <a:off x="5305049" y="4590145"/>
              <a:ext cx="12798" cy="18282"/>
            </a:xfrm>
            <a:custGeom>
              <a:avLst/>
              <a:gdLst>
                <a:gd name="T0" fmla="*/ 2 w 3"/>
                <a:gd name="T1" fmla="*/ 3 h 4"/>
                <a:gd name="T2" fmla="*/ 1 w 3"/>
                <a:gd name="T3" fmla="*/ 3 h 4"/>
                <a:gd name="T4" fmla="*/ 2 w 3"/>
                <a:gd name="T5" fmla="*/ 1 h 4"/>
                <a:gd name="T6" fmla="*/ 0 w 3"/>
                <a:gd name="T7" fmla="*/ 1 h 4"/>
                <a:gd name="T8" fmla="*/ 0 w 3"/>
                <a:gd name="T9" fmla="*/ 2 h 4"/>
                <a:gd name="T10" fmla="*/ 1 w 3"/>
                <a:gd name="T11" fmla="*/ 1 h 4"/>
                <a:gd name="T12" fmla="*/ 1 w 3"/>
                <a:gd name="T13" fmla="*/ 2 h 4"/>
                <a:gd name="T14" fmla="*/ 0 w 3"/>
                <a:gd name="T15" fmla="*/ 3 h 4"/>
                <a:gd name="T16" fmla="*/ 0 w 3"/>
                <a:gd name="T17" fmla="*/ 4 h 4"/>
                <a:gd name="T18" fmla="*/ 2 w 3"/>
                <a:gd name="T19" fmla="*/ 4 h 4"/>
                <a:gd name="T20" fmla="*/ 2 w 3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9320"/>
            <p:cNvSpPr>
              <a:spLocks/>
            </p:cNvSpPr>
            <p:nvPr/>
          </p:nvSpPr>
          <p:spPr bwMode="auto">
            <a:xfrm>
              <a:off x="5299565" y="4551752"/>
              <a:ext cx="18282" cy="21939"/>
            </a:xfrm>
            <a:custGeom>
              <a:avLst/>
              <a:gdLst>
                <a:gd name="T0" fmla="*/ 2 w 4"/>
                <a:gd name="T1" fmla="*/ 1 h 5"/>
                <a:gd name="T2" fmla="*/ 2 w 4"/>
                <a:gd name="T3" fmla="*/ 1 h 5"/>
                <a:gd name="T4" fmla="*/ 2 w 4"/>
                <a:gd name="T5" fmla="*/ 0 h 5"/>
                <a:gd name="T6" fmla="*/ 1 w 4"/>
                <a:gd name="T7" fmla="*/ 1 h 5"/>
                <a:gd name="T8" fmla="*/ 2 w 4"/>
                <a:gd name="T9" fmla="*/ 1 h 5"/>
                <a:gd name="T10" fmla="*/ 2 w 4"/>
                <a:gd name="T11" fmla="*/ 1 h 5"/>
                <a:gd name="T12" fmla="*/ 2 w 4"/>
                <a:gd name="T13" fmla="*/ 2 h 5"/>
                <a:gd name="T14" fmla="*/ 2 w 4"/>
                <a:gd name="T15" fmla="*/ 2 h 5"/>
                <a:gd name="T16" fmla="*/ 3 w 4"/>
                <a:gd name="T17" fmla="*/ 2 h 5"/>
                <a:gd name="T18" fmla="*/ 3 w 4"/>
                <a:gd name="T19" fmla="*/ 3 h 5"/>
                <a:gd name="T20" fmla="*/ 1 w 4"/>
                <a:gd name="T21" fmla="*/ 3 h 5"/>
                <a:gd name="T22" fmla="*/ 1 w 4"/>
                <a:gd name="T23" fmla="*/ 4 h 5"/>
                <a:gd name="T24" fmla="*/ 4 w 4"/>
                <a:gd name="T25" fmla="*/ 3 h 5"/>
                <a:gd name="T26" fmla="*/ 2 w 4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9321"/>
            <p:cNvSpPr>
              <a:spLocks/>
            </p:cNvSpPr>
            <p:nvPr/>
          </p:nvSpPr>
          <p:spPr bwMode="auto">
            <a:xfrm>
              <a:off x="5299565" y="4504218"/>
              <a:ext cx="14626" cy="21939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3 h 5"/>
                <a:gd name="T4" fmla="*/ 2 w 3"/>
                <a:gd name="T5" fmla="*/ 5 h 5"/>
                <a:gd name="T6" fmla="*/ 3 w 3"/>
                <a:gd name="T7" fmla="*/ 5 h 5"/>
                <a:gd name="T8" fmla="*/ 3 w 3"/>
                <a:gd name="T9" fmla="*/ 1 h 5"/>
                <a:gd name="T10" fmla="*/ 2 w 3"/>
                <a:gd name="T11" fmla="*/ 1 h 5"/>
                <a:gd name="T12" fmla="*/ 2 w 3"/>
                <a:gd name="T13" fmla="*/ 3 h 5"/>
                <a:gd name="T14" fmla="*/ 1 w 3"/>
                <a:gd name="T15" fmla="*/ 1 h 5"/>
                <a:gd name="T16" fmla="*/ 1 w 3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9322"/>
            <p:cNvSpPr>
              <a:spLocks/>
            </p:cNvSpPr>
            <p:nvPr/>
          </p:nvSpPr>
          <p:spPr bwMode="auto">
            <a:xfrm>
              <a:off x="5305049" y="4456683"/>
              <a:ext cx="12798" cy="21939"/>
            </a:xfrm>
            <a:custGeom>
              <a:avLst/>
              <a:gdLst>
                <a:gd name="T0" fmla="*/ 1 w 3"/>
                <a:gd name="T1" fmla="*/ 2 h 5"/>
                <a:gd name="T2" fmla="*/ 1 w 3"/>
                <a:gd name="T3" fmla="*/ 1 h 5"/>
                <a:gd name="T4" fmla="*/ 2 w 3"/>
                <a:gd name="T5" fmla="*/ 1 h 5"/>
                <a:gd name="T6" fmla="*/ 2 w 3"/>
                <a:gd name="T7" fmla="*/ 1 h 5"/>
                <a:gd name="T8" fmla="*/ 0 w 3"/>
                <a:gd name="T9" fmla="*/ 1 h 5"/>
                <a:gd name="T10" fmla="*/ 0 w 3"/>
                <a:gd name="T11" fmla="*/ 1 h 5"/>
                <a:gd name="T12" fmla="*/ 0 w 3"/>
                <a:gd name="T13" fmla="*/ 3 h 5"/>
                <a:gd name="T14" fmla="*/ 0 w 3"/>
                <a:gd name="T15" fmla="*/ 3 h 5"/>
                <a:gd name="T16" fmla="*/ 2 w 3"/>
                <a:gd name="T17" fmla="*/ 3 h 5"/>
                <a:gd name="T18" fmla="*/ 0 w 3"/>
                <a:gd name="T19" fmla="*/ 4 h 5"/>
                <a:gd name="T20" fmla="*/ 0 w 3"/>
                <a:gd name="T21" fmla="*/ 4 h 5"/>
                <a:gd name="T22" fmla="*/ 3 w 3"/>
                <a:gd name="T23" fmla="*/ 4 h 5"/>
                <a:gd name="T24" fmla="*/ 1 w 3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9323"/>
            <p:cNvSpPr>
              <a:spLocks noEditPoints="1"/>
            </p:cNvSpPr>
            <p:nvPr/>
          </p:nvSpPr>
          <p:spPr bwMode="auto">
            <a:xfrm>
              <a:off x="5299565" y="4412806"/>
              <a:ext cx="14626" cy="21939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2 h 5"/>
                <a:gd name="T4" fmla="*/ 0 w 3"/>
                <a:gd name="T5" fmla="*/ 3 h 5"/>
                <a:gd name="T6" fmla="*/ 2 w 3"/>
                <a:gd name="T7" fmla="*/ 1 h 5"/>
                <a:gd name="T8" fmla="*/ 2 w 3"/>
                <a:gd name="T9" fmla="*/ 0 h 5"/>
                <a:gd name="T10" fmla="*/ 0 w 3"/>
                <a:gd name="T11" fmla="*/ 3 h 5"/>
                <a:gd name="T12" fmla="*/ 2 w 3"/>
                <a:gd name="T13" fmla="*/ 5 h 5"/>
                <a:gd name="T14" fmla="*/ 1 w 3"/>
                <a:gd name="T15" fmla="*/ 3 h 5"/>
                <a:gd name="T16" fmla="*/ 2 w 3"/>
                <a:gd name="T17" fmla="*/ 3 h 5"/>
                <a:gd name="T18" fmla="*/ 1 w 3"/>
                <a:gd name="T19" fmla="*/ 4 h 5"/>
                <a:gd name="T20" fmla="*/ 0 w 3"/>
                <a:gd name="T21" fmla="*/ 3 h 5"/>
                <a:gd name="T22" fmla="*/ 1 w 3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  <a:moveTo>
                    <a:pt x="1" y="3"/>
                  </a:moveTo>
                  <a:cubicBezTo>
                    <a:pt x="1" y="2"/>
                    <a:pt x="2" y="2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9324"/>
            <p:cNvSpPr>
              <a:spLocks/>
            </p:cNvSpPr>
            <p:nvPr/>
          </p:nvSpPr>
          <p:spPr bwMode="auto">
            <a:xfrm>
              <a:off x="5295908" y="4365272"/>
              <a:ext cx="18282" cy="21939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1 h 5"/>
                <a:gd name="T4" fmla="*/ 2 w 4"/>
                <a:gd name="T5" fmla="*/ 5 h 5"/>
                <a:gd name="T6" fmla="*/ 3 w 4"/>
                <a:gd name="T7" fmla="*/ 4 h 5"/>
                <a:gd name="T8" fmla="*/ 3 w 4"/>
                <a:gd name="T9" fmla="*/ 1 h 5"/>
                <a:gd name="T10" fmla="*/ 3 w 4"/>
                <a:gd name="T11" fmla="*/ 1 h 5"/>
                <a:gd name="T12" fmla="*/ 1 w 4"/>
                <a:gd name="T13" fmla="*/ 0 h 5"/>
                <a:gd name="T14" fmla="*/ 1 w 4"/>
                <a:gd name="T15" fmla="*/ 0 h 5"/>
                <a:gd name="T16" fmla="*/ 0 w 4"/>
                <a:gd name="T17" fmla="*/ 1 h 5"/>
                <a:gd name="T18" fmla="*/ 1 w 4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2"/>
                    <a:pt x="1" y="3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9325"/>
            <p:cNvSpPr>
              <a:spLocks noEditPoints="1"/>
            </p:cNvSpPr>
            <p:nvPr/>
          </p:nvSpPr>
          <p:spPr bwMode="auto">
            <a:xfrm>
              <a:off x="5305049" y="4321394"/>
              <a:ext cx="12798" cy="21939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0 w 3"/>
                <a:gd name="T5" fmla="*/ 3 h 5"/>
                <a:gd name="T6" fmla="*/ 1 w 3"/>
                <a:gd name="T7" fmla="*/ 5 h 5"/>
                <a:gd name="T8" fmla="*/ 2 w 3"/>
                <a:gd name="T9" fmla="*/ 4 h 5"/>
                <a:gd name="T10" fmla="*/ 2 w 3"/>
                <a:gd name="T11" fmla="*/ 2 h 5"/>
                <a:gd name="T12" fmla="*/ 1 w 3"/>
                <a:gd name="T13" fmla="*/ 2 h 5"/>
                <a:gd name="T14" fmla="*/ 2 w 3"/>
                <a:gd name="T15" fmla="*/ 1 h 5"/>
                <a:gd name="T16" fmla="*/ 2 w 3"/>
                <a:gd name="T17" fmla="*/ 1 h 5"/>
                <a:gd name="T18" fmla="*/ 1 w 3"/>
                <a:gd name="T19" fmla="*/ 0 h 5"/>
                <a:gd name="T20" fmla="*/ 1 w 3"/>
                <a:gd name="T21" fmla="*/ 0 h 5"/>
                <a:gd name="T22" fmla="*/ 0 w 3"/>
                <a:gd name="T23" fmla="*/ 0 h 5"/>
                <a:gd name="T24" fmla="*/ 1 w 3"/>
                <a:gd name="T25" fmla="*/ 4 h 5"/>
                <a:gd name="T26" fmla="*/ 0 w 3"/>
                <a:gd name="T27" fmla="*/ 3 h 5"/>
                <a:gd name="T28" fmla="*/ 1 w 3"/>
                <a:gd name="T29" fmla="*/ 2 h 5"/>
                <a:gd name="T30" fmla="*/ 1 w 3"/>
                <a:gd name="T31" fmla="*/ 3 h 5"/>
                <a:gd name="T32" fmla="*/ 1 w 3"/>
                <a:gd name="T33" fmla="*/ 4 h 5"/>
                <a:gd name="T34" fmla="*/ 1 w 3"/>
                <a:gd name="T35" fmla="*/ 1 h 5"/>
                <a:gd name="T36" fmla="*/ 1 w 3"/>
                <a:gd name="T37" fmla="*/ 0 h 5"/>
                <a:gd name="T38" fmla="*/ 1 w 3"/>
                <a:gd name="T39" fmla="*/ 1 h 5"/>
                <a:gd name="T40" fmla="*/ 1 w 3"/>
                <a:gd name="T41" fmla="*/ 1 h 5"/>
                <a:gd name="T42" fmla="*/ 1 w 3"/>
                <a:gd name="T43" fmla="*/ 2 h 5"/>
                <a:gd name="T44" fmla="*/ 1 w 3"/>
                <a:gd name="T4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1" y="4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9326"/>
            <p:cNvSpPr>
              <a:spLocks noEditPoints="1"/>
            </p:cNvSpPr>
            <p:nvPr/>
          </p:nvSpPr>
          <p:spPr bwMode="auto">
            <a:xfrm>
              <a:off x="5295908" y="4273860"/>
              <a:ext cx="12798" cy="21939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2 h 5"/>
                <a:gd name="T4" fmla="*/ 3 w 3"/>
                <a:gd name="T5" fmla="*/ 3 h 5"/>
                <a:gd name="T6" fmla="*/ 1 w 3"/>
                <a:gd name="T7" fmla="*/ 4 h 5"/>
                <a:gd name="T8" fmla="*/ 1 w 3"/>
                <a:gd name="T9" fmla="*/ 5 h 5"/>
                <a:gd name="T10" fmla="*/ 3 w 3"/>
                <a:gd name="T11" fmla="*/ 3 h 5"/>
                <a:gd name="T12" fmla="*/ 3 w 3"/>
                <a:gd name="T13" fmla="*/ 1 h 5"/>
                <a:gd name="T14" fmla="*/ 3 w 3"/>
                <a:gd name="T15" fmla="*/ 1 h 5"/>
                <a:gd name="T16" fmla="*/ 3 w 3"/>
                <a:gd name="T17" fmla="*/ 0 h 5"/>
                <a:gd name="T18" fmla="*/ 3 w 3"/>
                <a:gd name="T19" fmla="*/ 0 h 5"/>
                <a:gd name="T20" fmla="*/ 1 w 3"/>
                <a:gd name="T21" fmla="*/ 0 h 5"/>
                <a:gd name="T22" fmla="*/ 1 w 3"/>
                <a:gd name="T23" fmla="*/ 3 h 5"/>
                <a:gd name="T24" fmla="*/ 2 w 3"/>
                <a:gd name="T25" fmla="*/ 1 h 5"/>
                <a:gd name="T26" fmla="*/ 2 w 3"/>
                <a:gd name="T27" fmla="*/ 1 h 5"/>
                <a:gd name="T28" fmla="*/ 1 w 3"/>
                <a:gd name="T29" fmla="*/ 2 h 5"/>
                <a:gd name="T30" fmla="*/ 2 w 3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5"/>
                    <a:pt x="1" y="4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0" y="1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9327"/>
            <p:cNvSpPr>
              <a:spLocks/>
            </p:cNvSpPr>
            <p:nvPr/>
          </p:nvSpPr>
          <p:spPr bwMode="auto">
            <a:xfrm>
              <a:off x="5295908" y="4231811"/>
              <a:ext cx="3656" cy="20111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0 h 5"/>
                <a:gd name="T4" fmla="*/ 0 w 1"/>
                <a:gd name="T5" fmla="*/ 2 h 5"/>
                <a:gd name="T6" fmla="*/ 0 w 1"/>
                <a:gd name="T7" fmla="*/ 2 h 5"/>
                <a:gd name="T8" fmla="*/ 0 w 1"/>
                <a:gd name="T9" fmla="*/ 3 h 5"/>
                <a:gd name="T10" fmla="*/ 0 w 1"/>
                <a:gd name="T11" fmla="*/ 4 h 5"/>
                <a:gd name="T12" fmla="*/ 1 w 1"/>
                <a:gd name="T13" fmla="*/ 4 h 5"/>
                <a:gd name="T14" fmla="*/ 1 w 1"/>
                <a:gd name="T15" fmla="*/ 2 h 5"/>
                <a:gd name="T16" fmla="*/ 0 w 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9328"/>
            <p:cNvSpPr>
              <a:spLocks noEditPoints="1"/>
            </p:cNvSpPr>
            <p:nvPr/>
          </p:nvSpPr>
          <p:spPr bwMode="auto">
            <a:xfrm>
              <a:off x="5299565" y="4231811"/>
              <a:ext cx="18282" cy="16455"/>
            </a:xfrm>
            <a:custGeom>
              <a:avLst/>
              <a:gdLst>
                <a:gd name="T0" fmla="*/ 0 w 4"/>
                <a:gd name="T1" fmla="*/ 2 h 4"/>
                <a:gd name="T2" fmla="*/ 1 w 4"/>
                <a:gd name="T3" fmla="*/ 3 h 4"/>
                <a:gd name="T4" fmla="*/ 3 w 4"/>
                <a:gd name="T5" fmla="*/ 3 h 4"/>
                <a:gd name="T6" fmla="*/ 3 w 4"/>
                <a:gd name="T7" fmla="*/ 1 h 4"/>
                <a:gd name="T8" fmla="*/ 0 w 4"/>
                <a:gd name="T9" fmla="*/ 1 h 4"/>
                <a:gd name="T10" fmla="*/ 0 w 4"/>
                <a:gd name="T11" fmla="*/ 2 h 4"/>
                <a:gd name="T12" fmla="*/ 2 w 4"/>
                <a:gd name="T13" fmla="*/ 1 h 4"/>
                <a:gd name="T14" fmla="*/ 3 w 4"/>
                <a:gd name="T15" fmla="*/ 2 h 4"/>
                <a:gd name="T16" fmla="*/ 1 w 4"/>
                <a:gd name="T17" fmla="*/ 3 h 4"/>
                <a:gd name="T18" fmla="*/ 1 w 4"/>
                <a:gd name="T19" fmla="*/ 1 h 4"/>
                <a:gd name="T20" fmla="*/ 1 w 4"/>
                <a:gd name="T21" fmla="*/ 1 h 4"/>
                <a:gd name="T22" fmla="*/ 2 w 4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3" y="4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2" y="1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9329"/>
            <p:cNvSpPr>
              <a:spLocks/>
            </p:cNvSpPr>
            <p:nvPr/>
          </p:nvSpPr>
          <p:spPr bwMode="auto">
            <a:xfrm>
              <a:off x="5292252" y="4184277"/>
              <a:ext cx="7313" cy="16455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3 h 4"/>
                <a:gd name="T4" fmla="*/ 1 w 2"/>
                <a:gd name="T5" fmla="*/ 4 h 4"/>
                <a:gd name="T6" fmla="*/ 2 w 2"/>
                <a:gd name="T7" fmla="*/ 4 h 4"/>
                <a:gd name="T8" fmla="*/ 1 w 2"/>
                <a:gd name="T9" fmla="*/ 1 h 4"/>
                <a:gd name="T10" fmla="*/ 1 w 2"/>
                <a:gd name="T11" fmla="*/ 1 h 4"/>
                <a:gd name="T12" fmla="*/ 1 w 2"/>
                <a:gd name="T13" fmla="*/ 1 h 4"/>
                <a:gd name="T14" fmla="*/ 1 w 2"/>
                <a:gd name="T15" fmla="*/ 1 h 4"/>
                <a:gd name="T16" fmla="*/ 1 w 2"/>
                <a:gd name="T17" fmla="*/ 1 h 4"/>
                <a:gd name="T18" fmla="*/ 1 w 2"/>
                <a:gd name="T19" fmla="*/ 1 h 4"/>
                <a:gd name="T20" fmla="*/ 1 w 2"/>
                <a:gd name="T21" fmla="*/ 1 h 4"/>
                <a:gd name="T22" fmla="*/ 0 w 2"/>
                <a:gd name="T23" fmla="*/ 3 h 4"/>
                <a:gd name="T24" fmla="*/ 1 w 2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9330"/>
            <p:cNvSpPr>
              <a:spLocks/>
            </p:cNvSpPr>
            <p:nvPr/>
          </p:nvSpPr>
          <p:spPr bwMode="auto">
            <a:xfrm>
              <a:off x="5299565" y="4184277"/>
              <a:ext cx="5485" cy="16455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1 h 4"/>
                <a:gd name="T8" fmla="*/ 0 w 1"/>
                <a:gd name="T9" fmla="*/ 1 h 4"/>
                <a:gd name="T10" fmla="*/ 0 w 1"/>
                <a:gd name="T11" fmla="*/ 2 h 4"/>
                <a:gd name="T12" fmla="*/ 1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9331"/>
            <p:cNvSpPr>
              <a:spLocks noEditPoints="1"/>
            </p:cNvSpPr>
            <p:nvPr/>
          </p:nvSpPr>
          <p:spPr bwMode="auto">
            <a:xfrm>
              <a:off x="8489837" y="2760079"/>
              <a:ext cx="822707" cy="310800"/>
            </a:xfrm>
            <a:custGeom>
              <a:avLst/>
              <a:gdLst>
                <a:gd name="T0" fmla="*/ 163 w 190"/>
                <a:gd name="T1" fmla="*/ 31 h 72"/>
                <a:gd name="T2" fmla="*/ 124 w 190"/>
                <a:gd name="T3" fmla="*/ 9 h 72"/>
                <a:gd name="T4" fmla="*/ 81 w 190"/>
                <a:gd name="T5" fmla="*/ 15 h 72"/>
                <a:gd name="T6" fmla="*/ 92 w 190"/>
                <a:gd name="T7" fmla="*/ 1 h 72"/>
                <a:gd name="T8" fmla="*/ 85 w 190"/>
                <a:gd name="T9" fmla="*/ 9 h 72"/>
                <a:gd name="T10" fmla="*/ 57 w 190"/>
                <a:gd name="T11" fmla="*/ 31 h 72"/>
                <a:gd name="T12" fmla="*/ 14 w 190"/>
                <a:gd name="T13" fmla="*/ 45 h 72"/>
                <a:gd name="T14" fmla="*/ 0 w 190"/>
                <a:gd name="T15" fmla="*/ 67 h 72"/>
                <a:gd name="T16" fmla="*/ 7 w 190"/>
                <a:gd name="T17" fmla="*/ 70 h 72"/>
                <a:gd name="T18" fmla="*/ 20 w 190"/>
                <a:gd name="T19" fmla="*/ 70 h 72"/>
                <a:gd name="T20" fmla="*/ 36 w 190"/>
                <a:gd name="T21" fmla="*/ 67 h 72"/>
                <a:gd name="T22" fmla="*/ 45 w 190"/>
                <a:gd name="T23" fmla="*/ 70 h 72"/>
                <a:gd name="T24" fmla="*/ 58 w 190"/>
                <a:gd name="T25" fmla="*/ 70 h 72"/>
                <a:gd name="T26" fmla="*/ 71 w 190"/>
                <a:gd name="T27" fmla="*/ 67 h 72"/>
                <a:gd name="T28" fmla="*/ 96 w 190"/>
                <a:gd name="T29" fmla="*/ 67 h 72"/>
                <a:gd name="T30" fmla="*/ 109 w 190"/>
                <a:gd name="T31" fmla="*/ 67 h 72"/>
                <a:gd name="T32" fmla="*/ 122 w 190"/>
                <a:gd name="T33" fmla="*/ 69 h 72"/>
                <a:gd name="T34" fmla="*/ 136 w 190"/>
                <a:gd name="T35" fmla="*/ 71 h 72"/>
                <a:gd name="T36" fmla="*/ 145 w 190"/>
                <a:gd name="T37" fmla="*/ 71 h 72"/>
                <a:gd name="T38" fmla="*/ 160 w 190"/>
                <a:gd name="T39" fmla="*/ 70 h 72"/>
                <a:gd name="T40" fmla="*/ 173 w 190"/>
                <a:gd name="T41" fmla="*/ 67 h 72"/>
                <a:gd name="T42" fmla="*/ 188 w 190"/>
                <a:gd name="T43" fmla="*/ 67 h 72"/>
                <a:gd name="T44" fmla="*/ 122 w 190"/>
                <a:gd name="T45" fmla="*/ 70 h 72"/>
                <a:gd name="T46" fmla="*/ 134 w 190"/>
                <a:gd name="T47" fmla="*/ 70 h 72"/>
                <a:gd name="T48" fmla="*/ 161 w 190"/>
                <a:gd name="T49" fmla="*/ 71 h 72"/>
                <a:gd name="T50" fmla="*/ 171 w 190"/>
                <a:gd name="T51" fmla="*/ 70 h 72"/>
                <a:gd name="T52" fmla="*/ 22 w 190"/>
                <a:gd name="T53" fmla="*/ 54 h 72"/>
                <a:gd name="T54" fmla="*/ 55 w 190"/>
                <a:gd name="T55" fmla="*/ 31 h 72"/>
                <a:gd name="T56" fmla="*/ 58 w 190"/>
                <a:gd name="T57" fmla="*/ 31 h 72"/>
                <a:gd name="T58" fmla="*/ 15 w 190"/>
                <a:gd name="T59" fmla="*/ 45 h 72"/>
                <a:gd name="T60" fmla="*/ 33 w 190"/>
                <a:gd name="T61" fmla="*/ 66 h 72"/>
                <a:gd name="T62" fmla="*/ 7 w 190"/>
                <a:gd name="T63" fmla="*/ 53 h 72"/>
                <a:gd name="T64" fmla="*/ 9 w 190"/>
                <a:gd name="T65" fmla="*/ 55 h 72"/>
                <a:gd name="T66" fmla="*/ 6 w 190"/>
                <a:gd name="T67" fmla="*/ 55 h 72"/>
                <a:gd name="T68" fmla="*/ 5 w 190"/>
                <a:gd name="T69" fmla="*/ 66 h 72"/>
                <a:gd name="T70" fmla="*/ 33 w 190"/>
                <a:gd name="T71" fmla="*/ 35 h 72"/>
                <a:gd name="T72" fmla="*/ 8 w 190"/>
                <a:gd name="T73" fmla="*/ 66 h 72"/>
                <a:gd name="T74" fmla="*/ 44 w 190"/>
                <a:gd name="T75" fmla="*/ 66 h 72"/>
                <a:gd name="T76" fmla="*/ 36 w 190"/>
                <a:gd name="T77" fmla="*/ 66 h 72"/>
                <a:gd name="T78" fmla="*/ 62 w 190"/>
                <a:gd name="T79" fmla="*/ 27 h 72"/>
                <a:gd name="T80" fmla="*/ 74 w 190"/>
                <a:gd name="T81" fmla="*/ 11 h 72"/>
                <a:gd name="T82" fmla="*/ 93 w 190"/>
                <a:gd name="T83" fmla="*/ 2 h 72"/>
                <a:gd name="T84" fmla="*/ 102 w 190"/>
                <a:gd name="T85" fmla="*/ 12 h 72"/>
                <a:gd name="T86" fmla="*/ 96 w 190"/>
                <a:gd name="T87" fmla="*/ 6 h 72"/>
                <a:gd name="T88" fmla="*/ 90 w 190"/>
                <a:gd name="T89" fmla="*/ 20 h 72"/>
                <a:gd name="T90" fmla="*/ 81 w 190"/>
                <a:gd name="T91" fmla="*/ 17 h 72"/>
                <a:gd name="T92" fmla="*/ 70 w 190"/>
                <a:gd name="T93" fmla="*/ 43 h 72"/>
                <a:gd name="T94" fmla="*/ 68 w 190"/>
                <a:gd name="T95" fmla="*/ 19 h 72"/>
                <a:gd name="T96" fmla="*/ 105 w 190"/>
                <a:gd name="T97" fmla="*/ 32 h 72"/>
                <a:gd name="T98" fmla="*/ 77 w 190"/>
                <a:gd name="T99" fmla="*/ 46 h 72"/>
                <a:gd name="T100" fmla="*/ 73 w 190"/>
                <a:gd name="T101" fmla="*/ 44 h 72"/>
                <a:gd name="T102" fmla="*/ 70 w 190"/>
                <a:gd name="T103" fmla="*/ 43 h 72"/>
                <a:gd name="T104" fmla="*/ 71 w 190"/>
                <a:gd name="T105" fmla="*/ 44 h 72"/>
                <a:gd name="T106" fmla="*/ 105 w 190"/>
                <a:gd name="T107" fmla="*/ 33 h 72"/>
                <a:gd name="T108" fmla="*/ 148 w 190"/>
                <a:gd name="T109" fmla="*/ 21 h 72"/>
                <a:gd name="T110" fmla="*/ 165 w 190"/>
                <a:gd name="T111" fmla="*/ 37 h 72"/>
                <a:gd name="T112" fmla="*/ 161 w 190"/>
                <a:gd name="T113" fmla="*/ 31 h 72"/>
                <a:gd name="T114" fmla="*/ 119 w 190"/>
                <a:gd name="T115" fmla="*/ 5 h 72"/>
                <a:gd name="T116" fmla="*/ 138 w 190"/>
                <a:gd name="T117" fmla="*/ 25 h 72"/>
                <a:gd name="T118" fmla="*/ 174 w 190"/>
                <a:gd name="T119" fmla="*/ 5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72">
                  <a:moveTo>
                    <a:pt x="190" y="66"/>
                  </a:moveTo>
                  <a:cubicBezTo>
                    <a:pt x="190" y="66"/>
                    <a:pt x="189" y="66"/>
                    <a:pt x="189" y="66"/>
                  </a:cubicBezTo>
                  <a:cubicBezTo>
                    <a:pt x="187" y="65"/>
                    <a:pt x="185" y="64"/>
                    <a:pt x="183" y="63"/>
                  </a:cubicBezTo>
                  <a:cubicBezTo>
                    <a:pt x="183" y="63"/>
                    <a:pt x="183" y="63"/>
                    <a:pt x="183" y="64"/>
                  </a:cubicBezTo>
                  <a:cubicBezTo>
                    <a:pt x="185" y="64"/>
                    <a:pt x="187" y="65"/>
                    <a:pt x="188" y="66"/>
                  </a:cubicBezTo>
                  <a:cubicBezTo>
                    <a:pt x="186" y="66"/>
                    <a:pt x="183" y="66"/>
                    <a:pt x="181" y="66"/>
                  </a:cubicBezTo>
                  <a:cubicBezTo>
                    <a:pt x="177" y="59"/>
                    <a:pt x="174" y="52"/>
                    <a:pt x="170" y="44"/>
                  </a:cubicBezTo>
                  <a:cubicBezTo>
                    <a:pt x="168" y="40"/>
                    <a:pt x="166" y="37"/>
                    <a:pt x="164" y="33"/>
                  </a:cubicBezTo>
                  <a:cubicBezTo>
                    <a:pt x="164" y="32"/>
                    <a:pt x="164" y="32"/>
                    <a:pt x="163" y="31"/>
                  </a:cubicBezTo>
                  <a:cubicBezTo>
                    <a:pt x="163" y="31"/>
                    <a:pt x="162" y="31"/>
                    <a:pt x="162" y="30"/>
                  </a:cubicBezTo>
                  <a:cubicBezTo>
                    <a:pt x="161" y="30"/>
                    <a:pt x="160" y="29"/>
                    <a:pt x="159" y="28"/>
                  </a:cubicBezTo>
                  <a:cubicBezTo>
                    <a:pt x="156" y="25"/>
                    <a:pt x="152" y="22"/>
                    <a:pt x="149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6" y="20"/>
                    <a:pt x="143" y="22"/>
                    <a:pt x="141" y="23"/>
                  </a:cubicBezTo>
                  <a:cubicBezTo>
                    <a:pt x="140" y="24"/>
                    <a:pt x="139" y="24"/>
                    <a:pt x="138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3" y="19"/>
                    <a:pt x="128" y="14"/>
                    <a:pt x="124" y="9"/>
                  </a:cubicBezTo>
                  <a:cubicBezTo>
                    <a:pt x="122" y="7"/>
                    <a:pt x="121" y="5"/>
                    <a:pt x="119" y="4"/>
                  </a:cubicBezTo>
                  <a:cubicBezTo>
                    <a:pt x="119" y="3"/>
                    <a:pt x="119" y="4"/>
                    <a:pt x="119" y="4"/>
                  </a:cubicBezTo>
                  <a:cubicBezTo>
                    <a:pt x="117" y="7"/>
                    <a:pt x="116" y="10"/>
                    <a:pt x="114" y="13"/>
                  </a:cubicBezTo>
                  <a:cubicBezTo>
                    <a:pt x="113" y="15"/>
                    <a:pt x="112" y="17"/>
                    <a:pt x="111" y="18"/>
                  </a:cubicBezTo>
                  <a:cubicBezTo>
                    <a:pt x="106" y="13"/>
                    <a:pt x="100" y="8"/>
                    <a:pt x="95" y="3"/>
                  </a:cubicBezTo>
                  <a:cubicBezTo>
                    <a:pt x="94" y="3"/>
                    <a:pt x="93" y="2"/>
                    <a:pt x="93" y="1"/>
                  </a:cubicBezTo>
                  <a:cubicBezTo>
                    <a:pt x="93" y="1"/>
                    <a:pt x="92" y="1"/>
                    <a:pt x="92" y="1"/>
                  </a:cubicBezTo>
                  <a:cubicBezTo>
                    <a:pt x="90" y="4"/>
                    <a:pt x="88" y="7"/>
                    <a:pt x="85" y="10"/>
                  </a:cubicBezTo>
                  <a:cubicBezTo>
                    <a:pt x="84" y="12"/>
                    <a:pt x="83" y="14"/>
                    <a:pt x="81" y="15"/>
                  </a:cubicBezTo>
                  <a:cubicBezTo>
                    <a:pt x="81" y="15"/>
                    <a:pt x="81" y="16"/>
                    <a:pt x="81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0" y="16"/>
                    <a:pt x="80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5"/>
                    <a:pt x="79" y="15"/>
                  </a:cubicBezTo>
                  <a:cubicBezTo>
                    <a:pt x="79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4" y="10"/>
                    <a:pt x="88" y="6"/>
                    <a:pt x="92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2" y="1"/>
                    <a:pt x="93" y="1"/>
                    <a:pt x="93" y="1"/>
                  </a:cubicBezTo>
                  <a:cubicBezTo>
                    <a:pt x="94" y="2"/>
                    <a:pt x="95" y="3"/>
                    <a:pt x="96" y="4"/>
                  </a:cubicBezTo>
                  <a:cubicBezTo>
                    <a:pt x="99" y="7"/>
                    <a:pt x="102" y="9"/>
                    <a:pt x="105" y="12"/>
                  </a:cubicBezTo>
                  <a:cubicBezTo>
                    <a:pt x="107" y="14"/>
                    <a:pt x="109" y="16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06" y="13"/>
                    <a:pt x="100" y="8"/>
                    <a:pt x="95" y="2"/>
                  </a:cubicBezTo>
                  <a:cubicBezTo>
                    <a:pt x="94" y="2"/>
                    <a:pt x="93" y="1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0" y="3"/>
                    <a:pt x="88" y="6"/>
                    <a:pt x="85" y="9"/>
                  </a:cubicBezTo>
                  <a:cubicBezTo>
                    <a:pt x="84" y="10"/>
                    <a:pt x="82" y="12"/>
                    <a:pt x="81" y="14"/>
                  </a:cubicBezTo>
                  <a:cubicBezTo>
                    <a:pt x="81" y="14"/>
                    <a:pt x="80" y="15"/>
                    <a:pt x="80" y="15"/>
                  </a:cubicBezTo>
                  <a:cubicBezTo>
                    <a:pt x="80" y="15"/>
                    <a:pt x="80" y="15"/>
                    <a:pt x="79" y="14"/>
                  </a:cubicBezTo>
                  <a:cubicBezTo>
                    <a:pt x="77" y="13"/>
                    <a:pt x="76" y="12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69" y="16"/>
                    <a:pt x="64" y="22"/>
                    <a:pt x="60" y="27"/>
                  </a:cubicBezTo>
                  <a:cubicBezTo>
                    <a:pt x="59" y="28"/>
                    <a:pt x="58" y="29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2" y="31"/>
                    <a:pt x="49" y="31"/>
                    <a:pt x="45" y="31"/>
                  </a:cubicBezTo>
                  <a:cubicBezTo>
                    <a:pt x="41" y="31"/>
                    <a:pt x="38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1" y="38"/>
                    <a:pt x="27" y="45"/>
                    <a:pt x="24" y="51"/>
                  </a:cubicBezTo>
                  <a:cubicBezTo>
                    <a:pt x="23" y="52"/>
                    <a:pt x="23" y="53"/>
                    <a:pt x="22" y="54"/>
                  </a:cubicBezTo>
                  <a:cubicBezTo>
                    <a:pt x="20" y="50"/>
                    <a:pt x="18" y="47"/>
                    <a:pt x="15" y="44"/>
                  </a:cubicBezTo>
                  <a:cubicBezTo>
                    <a:pt x="15" y="43"/>
                    <a:pt x="15" y="43"/>
                    <a:pt x="15" y="44"/>
                  </a:cubicBezTo>
                  <a:cubicBezTo>
                    <a:pt x="15" y="44"/>
                    <a:pt x="14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8"/>
                    <a:pt x="11" y="51"/>
                    <a:pt x="9" y="53"/>
                  </a:cubicBezTo>
                  <a:cubicBezTo>
                    <a:pt x="9" y="53"/>
                    <a:pt x="8" y="52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56"/>
                    <a:pt x="3" y="60"/>
                    <a:pt x="1" y="64"/>
                  </a:cubicBezTo>
                  <a:cubicBezTo>
                    <a:pt x="1" y="65"/>
                    <a:pt x="0" y="66"/>
                    <a:pt x="0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67"/>
                    <a:pt x="4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9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8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7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12" y="67"/>
                    <a:pt x="16" y="67"/>
                    <a:pt x="20" y="67"/>
                  </a:cubicBezTo>
                  <a:cubicBezTo>
                    <a:pt x="20" y="67"/>
                    <a:pt x="19" y="67"/>
                    <a:pt x="19" y="67"/>
                  </a:cubicBezTo>
                  <a:cubicBezTo>
                    <a:pt x="19" y="68"/>
                    <a:pt x="19" y="69"/>
                    <a:pt x="19" y="70"/>
                  </a:cubicBezTo>
                  <a:cubicBezTo>
                    <a:pt x="19" y="70"/>
                    <a:pt x="20" y="70"/>
                    <a:pt x="20" y="70"/>
                  </a:cubicBezTo>
                  <a:cubicBezTo>
                    <a:pt x="20" y="69"/>
                    <a:pt x="20" y="68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4" y="67"/>
                    <a:pt x="28" y="67"/>
                    <a:pt x="32" y="67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8"/>
                    <a:pt x="32" y="69"/>
                    <a:pt x="32" y="70"/>
                  </a:cubicBezTo>
                  <a:cubicBezTo>
                    <a:pt x="32" y="70"/>
                    <a:pt x="33" y="70"/>
                    <a:pt x="33" y="70"/>
                  </a:cubicBezTo>
                  <a:cubicBezTo>
                    <a:pt x="33" y="69"/>
                    <a:pt x="33" y="68"/>
                    <a:pt x="33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4" y="67"/>
                    <a:pt x="35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8" y="67"/>
                    <a:pt x="40" y="67"/>
                    <a:pt x="42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7"/>
                    <a:pt x="42" y="68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3" y="67"/>
                    <a:pt x="44" y="67"/>
                    <a:pt x="45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8"/>
                    <a:pt x="45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69"/>
                    <a:pt x="45" y="68"/>
                    <a:pt x="45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7" y="67"/>
                    <a:pt x="49" y="67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4" y="67"/>
                    <a:pt x="56" y="67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8"/>
                    <a:pt x="58" y="69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69"/>
                    <a:pt x="58" y="68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2" y="67"/>
                    <a:pt x="66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8"/>
                    <a:pt x="71" y="69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9"/>
                    <a:pt x="71" y="68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7"/>
                    <a:pt x="73" y="67"/>
                    <a:pt x="74" y="67"/>
                  </a:cubicBezTo>
                  <a:cubicBezTo>
                    <a:pt x="77" y="67"/>
                    <a:pt x="80" y="67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3" y="68"/>
                    <a:pt x="83" y="69"/>
                    <a:pt x="83" y="70"/>
                  </a:cubicBezTo>
                  <a:cubicBezTo>
                    <a:pt x="83" y="70"/>
                    <a:pt x="84" y="70"/>
                    <a:pt x="84" y="70"/>
                  </a:cubicBezTo>
                  <a:cubicBezTo>
                    <a:pt x="84" y="69"/>
                    <a:pt x="84" y="68"/>
                    <a:pt x="84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8" y="67"/>
                    <a:pt x="92" y="67"/>
                    <a:pt x="96" y="67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6" y="68"/>
                    <a:pt x="96" y="69"/>
                    <a:pt x="96" y="70"/>
                  </a:cubicBezTo>
                  <a:cubicBezTo>
                    <a:pt x="96" y="70"/>
                    <a:pt x="97" y="70"/>
                    <a:pt x="97" y="70"/>
                  </a:cubicBezTo>
                  <a:cubicBezTo>
                    <a:pt x="97" y="69"/>
                    <a:pt x="97" y="68"/>
                    <a:pt x="97" y="67"/>
                  </a:cubicBezTo>
                  <a:cubicBezTo>
                    <a:pt x="97" y="67"/>
                    <a:pt x="96" y="67"/>
                    <a:pt x="96" y="67"/>
                  </a:cubicBezTo>
                  <a:cubicBezTo>
                    <a:pt x="101" y="67"/>
                    <a:pt x="105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9"/>
                    <a:pt x="109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9" y="69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13" y="67"/>
                    <a:pt x="118" y="67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2" y="68"/>
                    <a:pt x="122" y="68"/>
                    <a:pt x="122" y="69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0" y="69"/>
                    <a:pt x="120" y="70"/>
                    <a:pt x="120" y="70"/>
                  </a:cubicBezTo>
                  <a:cubicBezTo>
                    <a:pt x="120" y="71"/>
                    <a:pt x="120" y="71"/>
                    <a:pt x="122" y="71"/>
                  </a:cubicBezTo>
                  <a:cubicBezTo>
                    <a:pt x="123" y="71"/>
                    <a:pt x="123" y="71"/>
                    <a:pt x="123" y="70"/>
                  </a:cubicBezTo>
                  <a:cubicBezTo>
                    <a:pt x="123" y="70"/>
                    <a:pt x="123" y="70"/>
                    <a:pt x="122" y="69"/>
                  </a:cubicBezTo>
                  <a:cubicBezTo>
                    <a:pt x="122" y="68"/>
                    <a:pt x="122" y="68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6" y="67"/>
                    <a:pt x="130" y="67"/>
                    <a:pt x="135" y="67"/>
                  </a:cubicBezTo>
                  <a:cubicBezTo>
                    <a:pt x="135" y="67"/>
                    <a:pt x="134" y="67"/>
                    <a:pt x="134" y="67"/>
                  </a:cubicBezTo>
                  <a:cubicBezTo>
                    <a:pt x="134" y="68"/>
                    <a:pt x="134" y="69"/>
                    <a:pt x="134" y="70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3" y="70"/>
                    <a:pt x="132" y="70"/>
                    <a:pt x="132" y="71"/>
                  </a:cubicBezTo>
                  <a:cubicBezTo>
                    <a:pt x="132" y="72"/>
                    <a:pt x="133" y="72"/>
                    <a:pt x="134" y="72"/>
                  </a:cubicBezTo>
                  <a:cubicBezTo>
                    <a:pt x="135" y="72"/>
                    <a:pt x="136" y="72"/>
                    <a:pt x="136" y="71"/>
                  </a:cubicBezTo>
                  <a:cubicBezTo>
                    <a:pt x="136" y="70"/>
                    <a:pt x="136" y="70"/>
                    <a:pt x="135" y="70"/>
                  </a:cubicBezTo>
                  <a:cubicBezTo>
                    <a:pt x="135" y="70"/>
                    <a:pt x="135" y="70"/>
                    <a:pt x="135" y="70"/>
                  </a:cubicBezTo>
                  <a:cubicBezTo>
                    <a:pt x="135" y="69"/>
                    <a:pt x="135" y="68"/>
                    <a:pt x="135" y="67"/>
                  </a:cubicBezTo>
                  <a:cubicBezTo>
                    <a:pt x="135" y="67"/>
                    <a:pt x="135" y="67"/>
                    <a:pt x="135" y="67"/>
                  </a:cubicBezTo>
                  <a:cubicBezTo>
                    <a:pt x="139" y="67"/>
                    <a:pt x="143" y="67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7" y="68"/>
                    <a:pt x="147" y="69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6" y="70"/>
                    <a:pt x="145" y="70"/>
                    <a:pt x="145" y="71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2"/>
                    <a:pt x="149" y="71"/>
                    <a:pt x="149" y="71"/>
                  </a:cubicBezTo>
                  <a:cubicBezTo>
                    <a:pt x="149" y="70"/>
                    <a:pt x="148" y="70"/>
                    <a:pt x="148" y="70"/>
                  </a:cubicBezTo>
                  <a:cubicBezTo>
                    <a:pt x="148" y="69"/>
                    <a:pt x="148" y="68"/>
                    <a:pt x="148" y="67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8" y="67"/>
                    <a:pt x="148" y="67"/>
                    <a:pt x="149" y="67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8"/>
                    <a:pt x="160" y="69"/>
                    <a:pt x="160" y="70"/>
                  </a:cubicBezTo>
                  <a:cubicBezTo>
                    <a:pt x="160" y="70"/>
                    <a:pt x="160" y="70"/>
                    <a:pt x="159" y="70"/>
                  </a:cubicBezTo>
                  <a:cubicBezTo>
                    <a:pt x="158" y="70"/>
                    <a:pt x="158" y="70"/>
                    <a:pt x="158" y="71"/>
                  </a:cubicBezTo>
                  <a:cubicBezTo>
                    <a:pt x="158" y="71"/>
                    <a:pt x="158" y="72"/>
                    <a:pt x="159" y="72"/>
                  </a:cubicBezTo>
                  <a:cubicBezTo>
                    <a:pt x="161" y="72"/>
                    <a:pt x="161" y="71"/>
                    <a:pt x="161" y="71"/>
                  </a:cubicBezTo>
                  <a:cubicBezTo>
                    <a:pt x="161" y="70"/>
                    <a:pt x="161" y="70"/>
                    <a:pt x="160" y="70"/>
                  </a:cubicBezTo>
                  <a:cubicBezTo>
                    <a:pt x="160" y="69"/>
                    <a:pt x="160" y="68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5" y="67"/>
                    <a:pt x="169" y="67"/>
                    <a:pt x="173" y="67"/>
                  </a:cubicBezTo>
                  <a:cubicBezTo>
                    <a:pt x="173" y="67"/>
                    <a:pt x="173" y="67"/>
                    <a:pt x="173" y="67"/>
                  </a:cubicBezTo>
                  <a:cubicBezTo>
                    <a:pt x="173" y="68"/>
                    <a:pt x="173" y="69"/>
                    <a:pt x="173" y="70"/>
                  </a:cubicBezTo>
                  <a:cubicBezTo>
                    <a:pt x="173" y="70"/>
                    <a:pt x="172" y="70"/>
                    <a:pt x="172" y="70"/>
                  </a:cubicBezTo>
                  <a:cubicBezTo>
                    <a:pt x="171" y="70"/>
                    <a:pt x="170" y="70"/>
                    <a:pt x="170" y="70"/>
                  </a:cubicBezTo>
                  <a:cubicBezTo>
                    <a:pt x="170" y="71"/>
                    <a:pt x="171" y="71"/>
                    <a:pt x="172" y="71"/>
                  </a:cubicBezTo>
                  <a:cubicBezTo>
                    <a:pt x="173" y="71"/>
                    <a:pt x="174" y="71"/>
                    <a:pt x="174" y="70"/>
                  </a:cubicBezTo>
                  <a:cubicBezTo>
                    <a:pt x="174" y="70"/>
                    <a:pt x="174" y="70"/>
                    <a:pt x="173" y="70"/>
                  </a:cubicBezTo>
                  <a:cubicBezTo>
                    <a:pt x="173" y="69"/>
                    <a:pt x="173" y="68"/>
                    <a:pt x="173" y="67"/>
                  </a:cubicBezTo>
                  <a:cubicBezTo>
                    <a:pt x="173" y="67"/>
                    <a:pt x="173" y="67"/>
                    <a:pt x="173" y="67"/>
                  </a:cubicBezTo>
                  <a:cubicBezTo>
                    <a:pt x="178" y="67"/>
                    <a:pt x="183" y="67"/>
                    <a:pt x="188" y="67"/>
                  </a:cubicBezTo>
                  <a:cubicBezTo>
                    <a:pt x="186" y="67"/>
                    <a:pt x="185" y="68"/>
                    <a:pt x="183" y="68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5" y="68"/>
                    <a:pt x="187" y="67"/>
                    <a:pt x="189" y="67"/>
                  </a:cubicBezTo>
                  <a:cubicBezTo>
                    <a:pt x="189" y="67"/>
                    <a:pt x="190" y="67"/>
                    <a:pt x="190" y="67"/>
                  </a:cubicBezTo>
                  <a:cubicBezTo>
                    <a:pt x="190" y="67"/>
                    <a:pt x="190" y="66"/>
                    <a:pt x="190" y="66"/>
                  </a:cubicBezTo>
                  <a:close/>
                  <a:moveTo>
                    <a:pt x="123" y="70"/>
                  </a:moveTo>
                  <a:cubicBezTo>
                    <a:pt x="123" y="71"/>
                    <a:pt x="123" y="71"/>
                    <a:pt x="122" y="71"/>
                  </a:cubicBezTo>
                  <a:cubicBezTo>
                    <a:pt x="121" y="71"/>
                    <a:pt x="120" y="71"/>
                    <a:pt x="120" y="70"/>
                  </a:cubicBezTo>
                  <a:cubicBezTo>
                    <a:pt x="120" y="70"/>
                    <a:pt x="121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3" y="70"/>
                    <a:pt x="123" y="70"/>
                    <a:pt x="123" y="70"/>
                  </a:cubicBezTo>
                  <a:close/>
                  <a:moveTo>
                    <a:pt x="136" y="71"/>
                  </a:moveTo>
                  <a:cubicBezTo>
                    <a:pt x="136" y="71"/>
                    <a:pt x="135" y="71"/>
                    <a:pt x="134" y="71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3" y="70"/>
                    <a:pt x="134" y="70"/>
                  </a:cubicBezTo>
                  <a:cubicBezTo>
                    <a:pt x="135" y="70"/>
                    <a:pt x="136" y="71"/>
                    <a:pt x="136" y="71"/>
                  </a:cubicBezTo>
                  <a:close/>
                  <a:moveTo>
                    <a:pt x="148" y="71"/>
                  </a:moveTo>
                  <a:cubicBezTo>
                    <a:pt x="148" y="71"/>
                    <a:pt x="148" y="71"/>
                    <a:pt x="147" y="71"/>
                  </a:cubicBezTo>
                  <a:cubicBezTo>
                    <a:pt x="146" y="71"/>
                    <a:pt x="145" y="71"/>
                    <a:pt x="145" y="71"/>
                  </a:cubicBezTo>
                  <a:cubicBezTo>
                    <a:pt x="145" y="70"/>
                    <a:pt x="146" y="70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0"/>
                    <a:pt x="147" y="70"/>
                    <a:pt x="148" y="70"/>
                  </a:cubicBezTo>
                  <a:cubicBezTo>
                    <a:pt x="148" y="70"/>
                    <a:pt x="148" y="70"/>
                    <a:pt x="148" y="71"/>
                  </a:cubicBezTo>
                  <a:close/>
                  <a:moveTo>
                    <a:pt x="161" y="71"/>
                  </a:moveTo>
                  <a:cubicBezTo>
                    <a:pt x="161" y="71"/>
                    <a:pt x="160" y="71"/>
                    <a:pt x="159" y="71"/>
                  </a:cubicBezTo>
                  <a:cubicBezTo>
                    <a:pt x="158" y="71"/>
                    <a:pt x="158" y="71"/>
                    <a:pt x="158" y="71"/>
                  </a:cubicBezTo>
                  <a:cubicBezTo>
                    <a:pt x="158" y="70"/>
                    <a:pt x="158" y="70"/>
                    <a:pt x="159" y="70"/>
                  </a:cubicBezTo>
                  <a:cubicBezTo>
                    <a:pt x="160" y="70"/>
                    <a:pt x="160" y="70"/>
                    <a:pt x="160" y="70"/>
                  </a:cubicBezTo>
                  <a:cubicBezTo>
                    <a:pt x="160" y="70"/>
                    <a:pt x="160" y="70"/>
                    <a:pt x="160" y="70"/>
                  </a:cubicBezTo>
                  <a:cubicBezTo>
                    <a:pt x="161" y="70"/>
                    <a:pt x="161" y="70"/>
                    <a:pt x="161" y="71"/>
                  </a:cubicBezTo>
                  <a:close/>
                  <a:moveTo>
                    <a:pt x="173" y="70"/>
                  </a:moveTo>
                  <a:cubicBezTo>
                    <a:pt x="173" y="71"/>
                    <a:pt x="173" y="71"/>
                    <a:pt x="172" y="71"/>
                  </a:cubicBezTo>
                  <a:cubicBezTo>
                    <a:pt x="171" y="71"/>
                    <a:pt x="171" y="71"/>
                    <a:pt x="171" y="70"/>
                  </a:cubicBezTo>
                  <a:cubicBezTo>
                    <a:pt x="171" y="70"/>
                    <a:pt x="171" y="70"/>
                    <a:pt x="172" y="70"/>
                  </a:cubicBezTo>
                  <a:cubicBezTo>
                    <a:pt x="172" y="70"/>
                    <a:pt x="173" y="70"/>
                    <a:pt x="173" y="70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3" y="70"/>
                    <a:pt x="173" y="70"/>
                    <a:pt x="173" y="70"/>
                  </a:cubicBezTo>
                  <a:close/>
                  <a:moveTo>
                    <a:pt x="148" y="19"/>
                  </a:moveTo>
                  <a:cubicBezTo>
                    <a:pt x="148" y="19"/>
                    <a:pt x="148" y="19"/>
                    <a:pt x="148" y="19"/>
                  </a:cubicBezTo>
                  <a:close/>
                  <a:moveTo>
                    <a:pt x="81" y="16"/>
                  </a:moveTo>
                  <a:cubicBezTo>
                    <a:pt x="81" y="16"/>
                    <a:pt x="81" y="16"/>
                    <a:pt x="81" y="16"/>
                  </a:cubicBezTo>
                  <a:close/>
                  <a:moveTo>
                    <a:pt x="22" y="54"/>
                  </a:moveTo>
                  <a:cubicBezTo>
                    <a:pt x="22" y="54"/>
                    <a:pt x="23" y="54"/>
                    <a:pt x="23" y="54"/>
                  </a:cubicBezTo>
                  <a:cubicBezTo>
                    <a:pt x="25" y="49"/>
                    <a:pt x="28" y="44"/>
                    <a:pt x="31" y="39"/>
                  </a:cubicBezTo>
                  <a:cubicBezTo>
                    <a:pt x="31" y="37"/>
                    <a:pt x="32" y="36"/>
                    <a:pt x="33" y="34"/>
                  </a:cubicBezTo>
                  <a:cubicBezTo>
                    <a:pt x="33" y="33"/>
                    <a:pt x="34" y="32"/>
                    <a:pt x="34" y="32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8" y="31"/>
                    <a:pt x="39" y="31"/>
                  </a:cubicBezTo>
                  <a:cubicBezTo>
                    <a:pt x="43" y="31"/>
                    <a:pt x="47" y="31"/>
                    <a:pt x="51" y="31"/>
                  </a:cubicBezTo>
                  <a:cubicBezTo>
                    <a:pt x="52" y="31"/>
                    <a:pt x="54" y="31"/>
                    <a:pt x="55" y="31"/>
                  </a:cubicBezTo>
                  <a:cubicBezTo>
                    <a:pt x="56" y="31"/>
                    <a:pt x="56" y="32"/>
                    <a:pt x="57" y="31"/>
                  </a:cubicBezTo>
                  <a:cubicBezTo>
                    <a:pt x="57" y="31"/>
                    <a:pt x="58" y="30"/>
                    <a:pt x="58" y="30"/>
                  </a:cubicBezTo>
                  <a:cubicBezTo>
                    <a:pt x="59" y="29"/>
                    <a:pt x="60" y="28"/>
                    <a:pt x="61" y="27"/>
                  </a:cubicBezTo>
                  <a:cubicBezTo>
                    <a:pt x="63" y="24"/>
                    <a:pt x="65" y="21"/>
                    <a:pt x="67" y="19"/>
                  </a:cubicBezTo>
                  <a:cubicBezTo>
                    <a:pt x="66" y="20"/>
                    <a:pt x="65" y="21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5"/>
                    <a:pt x="62" y="26"/>
                    <a:pt x="60" y="28"/>
                  </a:cubicBezTo>
                  <a:cubicBezTo>
                    <a:pt x="59" y="29"/>
                    <a:pt x="59" y="30"/>
                    <a:pt x="58" y="31"/>
                  </a:cubicBezTo>
                  <a:cubicBezTo>
                    <a:pt x="58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3" y="32"/>
                    <a:pt x="49" y="32"/>
                    <a:pt x="45" y="32"/>
                  </a:cubicBezTo>
                  <a:cubicBezTo>
                    <a:pt x="42" y="32"/>
                    <a:pt x="38" y="32"/>
                    <a:pt x="35" y="32"/>
                  </a:cubicBezTo>
                  <a:cubicBezTo>
                    <a:pt x="35" y="32"/>
                    <a:pt x="34" y="32"/>
                    <a:pt x="34" y="32"/>
                  </a:cubicBezTo>
                  <a:cubicBezTo>
                    <a:pt x="31" y="39"/>
                    <a:pt x="28" y="46"/>
                    <a:pt x="24" y="52"/>
                  </a:cubicBezTo>
                  <a:cubicBezTo>
                    <a:pt x="24" y="53"/>
                    <a:pt x="23" y="54"/>
                    <a:pt x="23" y="55"/>
                  </a:cubicBezTo>
                  <a:cubicBezTo>
                    <a:pt x="20" y="52"/>
                    <a:pt x="17" y="48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7" y="47"/>
                    <a:pt x="20" y="51"/>
                    <a:pt x="22" y="54"/>
                  </a:cubicBezTo>
                  <a:close/>
                  <a:moveTo>
                    <a:pt x="33" y="66"/>
                  </a:moveTo>
                  <a:cubicBezTo>
                    <a:pt x="32" y="66"/>
                    <a:pt x="31" y="66"/>
                    <a:pt x="30" y="66"/>
                  </a:cubicBezTo>
                  <a:cubicBezTo>
                    <a:pt x="36" y="55"/>
                    <a:pt x="41" y="44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3" y="44"/>
                    <a:pt x="38" y="55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lose/>
                  <a:moveTo>
                    <a:pt x="6" y="53"/>
                  </a:moveTo>
                  <a:cubicBezTo>
                    <a:pt x="6" y="53"/>
                    <a:pt x="7" y="52"/>
                    <a:pt x="7" y="52"/>
                  </a:cubicBezTo>
                  <a:cubicBezTo>
                    <a:pt x="8" y="52"/>
                    <a:pt x="9" y="53"/>
                    <a:pt x="9" y="54"/>
                  </a:cubicBezTo>
                  <a:cubicBezTo>
                    <a:pt x="9" y="54"/>
                    <a:pt x="10" y="54"/>
                    <a:pt x="10" y="54"/>
                  </a:cubicBezTo>
                  <a:cubicBezTo>
                    <a:pt x="11" y="52"/>
                    <a:pt x="12" y="50"/>
                    <a:pt x="13" y="48"/>
                  </a:cubicBezTo>
                  <a:cubicBezTo>
                    <a:pt x="12" y="50"/>
                    <a:pt x="11" y="53"/>
                    <a:pt x="10" y="55"/>
                  </a:cubicBezTo>
                  <a:cubicBezTo>
                    <a:pt x="9" y="54"/>
                    <a:pt x="8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4"/>
                    <a:pt x="6" y="55"/>
                    <a:pt x="5" y="56"/>
                  </a:cubicBezTo>
                  <a:cubicBezTo>
                    <a:pt x="6" y="55"/>
                    <a:pt x="6" y="54"/>
                    <a:pt x="6" y="53"/>
                  </a:cubicBezTo>
                  <a:close/>
                  <a:moveTo>
                    <a:pt x="1" y="66"/>
                  </a:move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3" y="62"/>
                    <a:pt x="6" y="58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6" y="58"/>
                    <a:pt x="4" y="62"/>
                    <a:pt x="2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7" y="53"/>
                  </a:moveTo>
                  <a:cubicBezTo>
                    <a:pt x="7" y="53"/>
                    <a:pt x="7" y="53"/>
                    <a:pt x="7" y="53"/>
                  </a:cubicBezTo>
                  <a:cubicBezTo>
                    <a:pt x="7" y="54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6" y="57"/>
                    <a:pt x="4" y="61"/>
                    <a:pt x="2" y="64"/>
                  </a:cubicBezTo>
                  <a:cubicBezTo>
                    <a:pt x="2" y="63"/>
                    <a:pt x="3" y="61"/>
                    <a:pt x="4" y="60"/>
                  </a:cubicBezTo>
                  <a:cubicBezTo>
                    <a:pt x="4" y="58"/>
                    <a:pt x="5" y="57"/>
                    <a:pt x="6" y="55"/>
                  </a:cubicBezTo>
                  <a:cubicBezTo>
                    <a:pt x="6" y="55"/>
                    <a:pt x="6" y="54"/>
                    <a:pt x="7" y="53"/>
                  </a:cubicBezTo>
                  <a:close/>
                  <a:moveTo>
                    <a:pt x="7" y="53"/>
                  </a:moveTo>
                  <a:cubicBezTo>
                    <a:pt x="7" y="53"/>
                    <a:pt x="7" y="53"/>
                    <a:pt x="7" y="53"/>
                  </a:cubicBezTo>
                  <a:close/>
                  <a:moveTo>
                    <a:pt x="16" y="48"/>
                  </a:moveTo>
                  <a:cubicBezTo>
                    <a:pt x="13" y="54"/>
                    <a:pt x="10" y="60"/>
                    <a:pt x="8" y="66"/>
                  </a:cubicBezTo>
                  <a:cubicBezTo>
                    <a:pt x="7" y="66"/>
                    <a:pt x="6" y="66"/>
                    <a:pt x="6" y="66"/>
                  </a:cubicBezTo>
                  <a:cubicBezTo>
                    <a:pt x="9" y="60"/>
                    <a:pt x="12" y="53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2" y="53"/>
                    <a:pt x="9" y="60"/>
                    <a:pt x="5" y="66"/>
                  </a:cubicBezTo>
                  <a:cubicBezTo>
                    <a:pt x="4" y="66"/>
                    <a:pt x="3" y="66"/>
                    <a:pt x="2" y="66"/>
                  </a:cubicBezTo>
                  <a:cubicBezTo>
                    <a:pt x="4" y="62"/>
                    <a:pt x="7" y="59"/>
                    <a:pt x="9" y="55"/>
                  </a:cubicBezTo>
                  <a:cubicBezTo>
                    <a:pt x="9" y="55"/>
                    <a:pt x="10" y="55"/>
                    <a:pt x="10" y="55"/>
                  </a:cubicBezTo>
                  <a:cubicBezTo>
                    <a:pt x="10" y="56"/>
                    <a:pt x="10" y="55"/>
                    <a:pt x="10" y="55"/>
                  </a:cubicBezTo>
                  <a:cubicBezTo>
                    <a:pt x="12" y="52"/>
                    <a:pt x="13" y="48"/>
                    <a:pt x="14" y="45"/>
                  </a:cubicBezTo>
                  <a:cubicBezTo>
                    <a:pt x="17" y="49"/>
                    <a:pt x="20" y="52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6" y="50"/>
                    <a:pt x="29" y="45"/>
                    <a:pt x="31" y="39"/>
                  </a:cubicBezTo>
                  <a:cubicBezTo>
                    <a:pt x="32" y="38"/>
                    <a:pt x="33" y="36"/>
                    <a:pt x="33" y="35"/>
                  </a:cubicBezTo>
                  <a:cubicBezTo>
                    <a:pt x="34" y="34"/>
                    <a:pt x="34" y="33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6" y="32"/>
                  </a:cubicBezTo>
                  <a:cubicBezTo>
                    <a:pt x="37" y="32"/>
                    <a:pt x="39" y="32"/>
                    <a:pt x="40" y="32"/>
                  </a:cubicBezTo>
                  <a:cubicBezTo>
                    <a:pt x="42" y="32"/>
                    <a:pt x="44" y="32"/>
                    <a:pt x="46" y="32"/>
                  </a:cubicBezTo>
                  <a:cubicBezTo>
                    <a:pt x="41" y="44"/>
                    <a:pt x="35" y="55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3" y="66"/>
                    <a:pt x="15" y="66"/>
                    <a:pt x="8" y="66"/>
                  </a:cubicBezTo>
                  <a:cubicBezTo>
                    <a:pt x="11" y="60"/>
                    <a:pt x="14" y="54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lose/>
                  <a:moveTo>
                    <a:pt x="68" y="19"/>
                  </a:moveTo>
                  <a:cubicBezTo>
                    <a:pt x="63" y="32"/>
                    <a:pt x="59" y="44"/>
                    <a:pt x="55" y="57"/>
                  </a:cubicBezTo>
                  <a:cubicBezTo>
                    <a:pt x="53" y="60"/>
                    <a:pt x="52" y="63"/>
                    <a:pt x="51" y="66"/>
                  </a:cubicBezTo>
                  <a:cubicBezTo>
                    <a:pt x="49" y="66"/>
                    <a:pt x="47" y="66"/>
                    <a:pt x="45" y="66"/>
                  </a:cubicBezTo>
                  <a:cubicBezTo>
                    <a:pt x="49" y="55"/>
                    <a:pt x="52" y="4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2" y="45"/>
                    <a:pt x="48" y="55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3" y="66"/>
                    <a:pt x="42" y="66"/>
                  </a:cubicBezTo>
                  <a:cubicBezTo>
                    <a:pt x="46" y="55"/>
                    <a:pt x="50" y="44"/>
                    <a:pt x="55" y="33"/>
                  </a:cubicBezTo>
                  <a:cubicBezTo>
                    <a:pt x="55" y="33"/>
                    <a:pt x="54" y="33"/>
                    <a:pt x="54" y="33"/>
                  </a:cubicBezTo>
                  <a:cubicBezTo>
                    <a:pt x="50" y="44"/>
                    <a:pt x="46" y="55"/>
                    <a:pt x="42" y="66"/>
                  </a:cubicBezTo>
                  <a:cubicBezTo>
                    <a:pt x="40" y="66"/>
                    <a:pt x="38" y="66"/>
                    <a:pt x="36" y="66"/>
                  </a:cubicBezTo>
                  <a:cubicBezTo>
                    <a:pt x="41" y="55"/>
                    <a:pt x="45" y="44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44"/>
                    <a:pt x="40" y="55"/>
                    <a:pt x="36" y="66"/>
                  </a:cubicBezTo>
                  <a:cubicBezTo>
                    <a:pt x="35" y="66"/>
                    <a:pt x="34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8" y="55"/>
                    <a:pt x="43" y="44"/>
                    <a:pt x="48" y="3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3" y="32"/>
                    <a:pt x="55" y="32"/>
                    <a:pt x="56" y="32"/>
                  </a:cubicBezTo>
                  <a:cubicBezTo>
                    <a:pt x="56" y="32"/>
                    <a:pt x="57" y="32"/>
                    <a:pt x="57" y="32"/>
                  </a:cubicBezTo>
                  <a:cubicBezTo>
                    <a:pt x="58" y="32"/>
                    <a:pt x="58" y="31"/>
                    <a:pt x="59" y="31"/>
                  </a:cubicBezTo>
                  <a:cubicBezTo>
                    <a:pt x="60" y="29"/>
                    <a:pt x="61" y="28"/>
                    <a:pt x="62" y="27"/>
                  </a:cubicBezTo>
                  <a:cubicBezTo>
                    <a:pt x="62" y="26"/>
                    <a:pt x="63" y="25"/>
                    <a:pt x="64" y="24"/>
                  </a:cubicBezTo>
                  <a:cubicBezTo>
                    <a:pt x="59" y="38"/>
                    <a:pt x="54" y="52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4" y="52"/>
                    <a:pt x="59" y="38"/>
                    <a:pt x="64" y="23"/>
                  </a:cubicBezTo>
                  <a:cubicBezTo>
                    <a:pt x="66" y="21"/>
                    <a:pt x="67" y="19"/>
                    <a:pt x="69" y="17"/>
                  </a:cubicBezTo>
                  <a:cubicBezTo>
                    <a:pt x="70" y="16"/>
                    <a:pt x="71" y="15"/>
                    <a:pt x="72" y="13"/>
                  </a:cubicBezTo>
                  <a:cubicBezTo>
                    <a:pt x="72" y="13"/>
                    <a:pt x="73" y="12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2"/>
                    <a:pt x="75" y="12"/>
                    <a:pt x="75" y="12"/>
                  </a:cubicBezTo>
                  <a:cubicBezTo>
                    <a:pt x="77" y="13"/>
                    <a:pt x="78" y="15"/>
                    <a:pt x="80" y="16"/>
                  </a:cubicBezTo>
                  <a:cubicBezTo>
                    <a:pt x="80" y="16"/>
                    <a:pt x="80" y="16"/>
                    <a:pt x="81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4"/>
                    <a:pt x="84" y="12"/>
                    <a:pt x="86" y="10"/>
                  </a:cubicBezTo>
                  <a:cubicBezTo>
                    <a:pt x="87" y="8"/>
                    <a:pt x="89" y="6"/>
                    <a:pt x="90" y="5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5" y="4"/>
                    <a:pt x="96" y="5"/>
                  </a:cubicBezTo>
                  <a:cubicBezTo>
                    <a:pt x="99" y="8"/>
                    <a:pt x="102" y="10"/>
                    <a:pt x="105" y="13"/>
                  </a:cubicBezTo>
                  <a:cubicBezTo>
                    <a:pt x="107" y="15"/>
                    <a:pt x="109" y="17"/>
                    <a:pt x="111" y="19"/>
                  </a:cubicBezTo>
                  <a:cubicBezTo>
                    <a:pt x="110" y="22"/>
                    <a:pt x="108" y="25"/>
                    <a:pt x="107" y="28"/>
                  </a:cubicBezTo>
                  <a:cubicBezTo>
                    <a:pt x="106" y="29"/>
                    <a:pt x="105" y="30"/>
                    <a:pt x="105" y="31"/>
                  </a:cubicBezTo>
                  <a:cubicBezTo>
                    <a:pt x="103" y="30"/>
                    <a:pt x="101" y="28"/>
                    <a:pt x="98" y="27"/>
                  </a:cubicBezTo>
                  <a:cubicBezTo>
                    <a:pt x="98" y="27"/>
                    <a:pt x="98" y="26"/>
                    <a:pt x="98" y="26"/>
                  </a:cubicBezTo>
                  <a:cubicBezTo>
                    <a:pt x="100" y="22"/>
                    <a:pt x="101" y="17"/>
                    <a:pt x="102" y="12"/>
                  </a:cubicBezTo>
                  <a:cubicBezTo>
                    <a:pt x="102" y="11"/>
                    <a:pt x="102" y="11"/>
                    <a:pt x="102" y="12"/>
                  </a:cubicBezTo>
                  <a:cubicBezTo>
                    <a:pt x="101" y="16"/>
                    <a:pt x="99" y="21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8" y="26"/>
                    <a:pt x="97" y="26"/>
                    <a:pt x="97" y="25"/>
                  </a:cubicBezTo>
                  <a:cubicBezTo>
                    <a:pt x="98" y="20"/>
                    <a:pt x="99" y="15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9" y="15"/>
                    <a:pt x="98" y="20"/>
                    <a:pt x="97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4" y="17"/>
                    <a:pt x="95" y="12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5" y="11"/>
                    <a:pt x="93" y="17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1" y="21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2" y="16"/>
                    <a:pt x="93" y="10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10"/>
                    <a:pt x="92" y="15"/>
                    <a:pt x="91" y="21"/>
                  </a:cubicBezTo>
                  <a:cubicBezTo>
                    <a:pt x="91" y="21"/>
                    <a:pt x="90" y="21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1" y="15"/>
                    <a:pt x="92" y="9"/>
                    <a:pt x="93" y="4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1" y="9"/>
                    <a:pt x="90" y="16"/>
                    <a:pt x="89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6" y="29"/>
                    <a:pt x="82" y="36"/>
                    <a:pt x="79" y="42"/>
                  </a:cubicBezTo>
                  <a:cubicBezTo>
                    <a:pt x="78" y="43"/>
                    <a:pt x="77" y="44"/>
                    <a:pt x="77" y="45"/>
                  </a:cubicBezTo>
                  <a:cubicBezTo>
                    <a:pt x="76" y="45"/>
                    <a:pt x="75" y="44"/>
                    <a:pt x="74" y="43"/>
                  </a:cubicBezTo>
                  <a:cubicBezTo>
                    <a:pt x="76" y="35"/>
                    <a:pt x="79" y="26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78" y="26"/>
                    <a:pt x="76" y="35"/>
                    <a:pt x="73" y="43"/>
                  </a:cubicBezTo>
                  <a:cubicBezTo>
                    <a:pt x="73" y="43"/>
                    <a:pt x="72" y="43"/>
                    <a:pt x="72" y="42"/>
                  </a:cubicBezTo>
                  <a:cubicBezTo>
                    <a:pt x="74" y="34"/>
                    <a:pt x="76" y="26"/>
                    <a:pt x="79" y="17"/>
                  </a:cubicBezTo>
                  <a:cubicBezTo>
                    <a:pt x="79" y="17"/>
                    <a:pt x="78" y="17"/>
                    <a:pt x="78" y="17"/>
                  </a:cubicBezTo>
                  <a:cubicBezTo>
                    <a:pt x="76" y="25"/>
                    <a:pt x="74" y="34"/>
                    <a:pt x="71" y="42"/>
                  </a:cubicBezTo>
                  <a:cubicBezTo>
                    <a:pt x="71" y="42"/>
                    <a:pt x="71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3"/>
                  </a:cubicBezTo>
                  <a:cubicBezTo>
                    <a:pt x="72" y="34"/>
                    <a:pt x="74" y="25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4" y="25"/>
                    <a:pt x="71" y="34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5" y="50"/>
                    <a:pt x="61" y="57"/>
                    <a:pt x="57" y="63"/>
                  </a:cubicBezTo>
                  <a:cubicBezTo>
                    <a:pt x="56" y="64"/>
                    <a:pt x="56" y="65"/>
                    <a:pt x="55" y="66"/>
                  </a:cubicBezTo>
                  <a:cubicBezTo>
                    <a:pt x="54" y="66"/>
                    <a:pt x="53" y="66"/>
                    <a:pt x="52" y="66"/>
                  </a:cubicBezTo>
                  <a:cubicBezTo>
                    <a:pt x="56" y="54"/>
                    <a:pt x="60" y="42"/>
                    <a:pt x="64" y="30"/>
                  </a:cubicBezTo>
                  <a:cubicBezTo>
                    <a:pt x="66" y="26"/>
                    <a:pt x="67" y="23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lose/>
                  <a:moveTo>
                    <a:pt x="105" y="32"/>
                  </a:moveTo>
                  <a:cubicBezTo>
                    <a:pt x="101" y="29"/>
                    <a:pt x="97" y="26"/>
                    <a:pt x="93" y="23"/>
                  </a:cubicBezTo>
                  <a:cubicBezTo>
                    <a:pt x="93" y="23"/>
                    <a:pt x="93" y="23"/>
                    <a:pt x="92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6" y="25"/>
                    <a:pt x="100" y="28"/>
                    <a:pt x="103" y="30"/>
                  </a:cubicBezTo>
                  <a:cubicBezTo>
                    <a:pt x="104" y="31"/>
                    <a:pt x="104" y="31"/>
                    <a:pt x="105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5" y="32"/>
                    <a:pt x="105" y="32"/>
                    <a:pt x="105" y="32"/>
                  </a:cubicBezTo>
                  <a:close/>
                  <a:moveTo>
                    <a:pt x="91" y="22"/>
                  </a:moveTo>
                  <a:cubicBezTo>
                    <a:pt x="91" y="22"/>
                    <a:pt x="91" y="22"/>
                    <a:pt x="91" y="22"/>
                  </a:cubicBezTo>
                  <a:cubicBezTo>
                    <a:pt x="87" y="28"/>
                    <a:pt x="83" y="35"/>
                    <a:pt x="79" y="42"/>
                  </a:cubicBezTo>
                  <a:cubicBezTo>
                    <a:pt x="82" y="36"/>
                    <a:pt x="86" y="30"/>
                    <a:pt x="89" y="24"/>
                  </a:cubicBezTo>
                  <a:cubicBezTo>
                    <a:pt x="89" y="23"/>
                    <a:pt x="90" y="22"/>
                    <a:pt x="90" y="21"/>
                  </a:cubicBezTo>
                  <a:cubicBezTo>
                    <a:pt x="91" y="21"/>
                    <a:pt x="92" y="22"/>
                    <a:pt x="92" y="22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3"/>
                    <a:pt x="91" y="22"/>
                    <a:pt x="91" y="22"/>
                  </a:cubicBezTo>
                  <a:close/>
                  <a:moveTo>
                    <a:pt x="77" y="46"/>
                  </a:moveTo>
                  <a:cubicBezTo>
                    <a:pt x="76" y="46"/>
                    <a:pt x="74" y="45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4" y="44"/>
                  </a:cubicBezTo>
                  <a:cubicBezTo>
                    <a:pt x="75" y="44"/>
                    <a:pt x="76" y="45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lose/>
                  <a:moveTo>
                    <a:pt x="73" y="44"/>
                  </a:moveTo>
                  <a:cubicBezTo>
                    <a:pt x="72" y="44"/>
                    <a:pt x="72" y="44"/>
                    <a:pt x="71" y="43"/>
                  </a:cubicBezTo>
                  <a:cubicBezTo>
                    <a:pt x="71" y="43"/>
                    <a:pt x="72" y="43"/>
                    <a:pt x="72" y="43"/>
                  </a:cubicBezTo>
                  <a:cubicBezTo>
                    <a:pt x="72" y="43"/>
                    <a:pt x="73" y="43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lose/>
                  <a:moveTo>
                    <a:pt x="116" y="66"/>
                  </a:moveTo>
                  <a:cubicBezTo>
                    <a:pt x="96" y="66"/>
                    <a:pt x="76" y="66"/>
                    <a:pt x="56" y="66"/>
                  </a:cubicBezTo>
                  <a:cubicBezTo>
                    <a:pt x="60" y="59"/>
                    <a:pt x="64" y="52"/>
                    <a:pt x="69" y="45"/>
                  </a:cubicBezTo>
                  <a:cubicBezTo>
                    <a:pt x="69" y="44"/>
                    <a:pt x="70" y="43"/>
                    <a:pt x="70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66" y="49"/>
                    <a:pt x="62" y="56"/>
                    <a:pt x="58" y="62"/>
                  </a:cubicBezTo>
                  <a:cubicBezTo>
                    <a:pt x="58" y="63"/>
                    <a:pt x="57" y="64"/>
                    <a:pt x="57" y="65"/>
                  </a:cubicBezTo>
                  <a:cubicBezTo>
                    <a:pt x="57" y="65"/>
                    <a:pt x="57" y="66"/>
                    <a:pt x="57" y="65"/>
                  </a:cubicBezTo>
                  <a:cubicBezTo>
                    <a:pt x="61" y="59"/>
                    <a:pt x="65" y="52"/>
                    <a:pt x="69" y="46"/>
                  </a:cubicBezTo>
                  <a:cubicBezTo>
                    <a:pt x="69" y="45"/>
                    <a:pt x="70" y="44"/>
                    <a:pt x="70" y="43"/>
                  </a:cubicBezTo>
                  <a:cubicBezTo>
                    <a:pt x="71" y="43"/>
                    <a:pt x="71" y="43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3" y="45"/>
                    <a:pt x="75" y="46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81" y="40"/>
                    <a:pt x="85" y="32"/>
                    <a:pt x="89" y="25"/>
                  </a:cubicBezTo>
                  <a:cubicBezTo>
                    <a:pt x="90" y="24"/>
                    <a:pt x="90" y="23"/>
                    <a:pt x="91" y="22"/>
                  </a:cubicBezTo>
                  <a:cubicBezTo>
                    <a:pt x="91" y="23"/>
                    <a:pt x="92" y="23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6" y="26"/>
                    <a:pt x="99" y="29"/>
                    <a:pt x="103" y="31"/>
                  </a:cubicBezTo>
                  <a:cubicBezTo>
                    <a:pt x="104" y="32"/>
                    <a:pt x="104" y="32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7" y="30"/>
                    <a:pt x="108" y="27"/>
                    <a:pt x="110" y="23"/>
                  </a:cubicBezTo>
                  <a:cubicBezTo>
                    <a:pt x="112" y="19"/>
                    <a:pt x="115" y="14"/>
                    <a:pt x="117" y="9"/>
                  </a:cubicBezTo>
                  <a:cubicBezTo>
                    <a:pt x="118" y="8"/>
                    <a:pt x="119" y="7"/>
                    <a:pt x="119" y="5"/>
                  </a:cubicBezTo>
                  <a:cubicBezTo>
                    <a:pt x="125" y="12"/>
                    <a:pt x="130" y="18"/>
                    <a:pt x="135" y="24"/>
                  </a:cubicBezTo>
                  <a:cubicBezTo>
                    <a:pt x="136" y="25"/>
                    <a:pt x="137" y="26"/>
                    <a:pt x="138" y="26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40" y="25"/>
                    <a:pt x="142" y="24"/>
                    <a:pt x="144" y="23"/>
                  </a:cubicBezTo>
                  <a:cubicBezTo>
                    <a:pt x="145" y="22"/>
                    <a:pt x="146" y="22"/>
                    <a:pt x="148" y="21"/>
                  </a:cubicBezTo>
                  <a:cubicBezTo>
                    <a:pt x="148" y="21"/>
                    <a:pt x="148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0" y="21"/>
                    <a:pt x="150" y="22"/>
                    <a:pt x="150" y="22"/>
                  </a:cubicBezTo>
                  <a:cubicBezTo>
                    <a:pt x="151" y="23"/>
                    <a:pt x="153" y="24"/>
                    <a:pt x="154" y="25"/>
                  </a:cubicBezTo>
                  <a:cubicBezTo>
                    <a:pt x="156" y="27"/>
                    <a:pt x="158" y="29"/>
                    <a:pt x="161" y="31"/>
                  </a:cubicBezTo>
                  <a:cubicBezTo>
                    <a:pt x="161" y="32"/>
                    <a:pt x="162" y="32"/>
                    <a:pt x="162" y="33"/>
                  </a:cubicBezTo>
                  <a:cubicBezTo>
                    <a:pt x="163" y="34"/>
                    <a:pt x="164" y="36"/>
                    <a:pt x="165" y="37"/>
                  </a:cubicBezTo>
                  <a:cubicBezTo>
                    <a:pt x="168" y="43"/>
                    <a:pt x="170" y="48"/>
                    <a:pt x="173" y="54"/>
                  </a:cubicBezTo>
                  <a:cubicBezTo>
                    <a:pt x="175" y="56"/>
                    <a:pt x="176" y="59"/>
                    <a:pt x="177" y="61"/>
                  </a:cubicBezTo>
                  <a:cubicBezTo>
                    <a:pt x="178" y="63"/>
                    <a:pt x="178" y="64"/>
                    <a:pt x="179" y="65"/>
                  </a:cubicBezTo>
                  <a:cubicBezTo>
                    <a:pt x="179" y="65"/>
                    <a:pt x="179" y="65"/>
                    <a:pt x="179" y="66"/>
                  </a:cubicBezTo>
                  <a:cubicBezTo>
                    <a:pt x="179" y="66"/>
                    <a:pt x="180" y="66"/>
                    <a:pt x="180" y="65"/>
                  </a:cubicBezTo>
                  <a:cubicBezTo>
                    <a:pt x="176" y="58"/>
                    <a:pt x="172" y="52"/>
                    <a:pt x="169" y="45"/>
                  </a:cubicBezTo>
                  <a:cubicBezTo>
                    <a:pt x="167" y="41"/>
                    <a:pt x="165" y="37"/>
                    <a:pt x="163" y="34"/>
                  </a:cubicBezTo>
                  <a:cubicBezTo>
                    <a:pt x="163" y="33"/>
                    <a:pt x="163" y="33"/>
                    <a:pt x="162" y="32"/>
                  </a:cubicBezTo>
                  <a:cubicBezTo>
                    <a:pt x="162" y="32"/>
                    <a:pt x="162" y="31"/>
                    <a:pt x="161" y="31"/>
                  </a:cubicBezTo>
                  <a:cubicBezTo>
                    <a:pt x="161" y="30"/>
                    <a:pt x="160" y="30"/>
                    <a:pt x="159" y="29"/>
                  </a:cubicBezTo>
                  <a:cubicBezTo>
                    <a:pt x="156" y="26"/>
                    <a:pt x="152" y="23"/>
                    <a:pt x="149" y="20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46" y="22"/>
                    <a:pt x="144" y="23"/>
                    <a:pt x="141" y="24"/>
                  </a:cubicBezTo>
                  <a:cubicBezTo>
                    <a:pt x="140" y="25"/>
                    <a:pt x="139" y="25"/>
                    <a:pt x="138" y="26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26"/>
                    <a:pt x="137" y="26"/>
                    <a:pt x="137" y="25"/>
                  </a:cubicBezTo>
                  <a:cubicBezTo>
                    <a:pt x="133" y="20"/>
                    <a:pt x="128" y="15"/>
                    <a:pt x="124" y="10"/>
                  </a:cubicBezTo>
                  <a:cubicBezTo>
                    <a:pt x="122" y="8"/>
                    <a:pt x="121" y="7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7" y="8"/>
                    <a:pt x="116" y="11"/>
                    <a:pt x="114" y="14"/>
                  </a:cubicBezTo>
                  <a:cubicBezTo>
                    <a:pt x="112" y="19"/>
                    <a:pt x="109" y="24"/>
                    <a:pt x="106" y="29"/>
                  </a:cubicBezTo>
                  <a:cubicBezTo>
                    <a:pt x="106" y="30"/>
                    <a:pt x="106" y="30"/>
                    <a:pt x="106" y="31"/>
                  </a:cubicBezTo>
                  <a:cubicBezTo>
                    <a:pt x="107" y="28"/>
                    <a:pt x="108" y="25"/>
                    <a:pt x="110" y="22"/>
                  </a:cubicBezTo>
                  <a:cubicBezTo>
                    <a:pt x="112" y="17"/>
                    <a:pt x="115" y="12"/>
                    <a:pt x="117" y="7"/>
                  </a:cubicBezTo>
                  <a:cubicBezTo>
                    <a:pt x="118" y="6"/>
                    <a:pt x="118" y="5"/>
                    <a:pt x="119" y="4"/>
                  </a:cubicBezTo>
                  <a:cubicBezTo>
                    <a:pt x="124" y="10"/>
                    <a:pt x="130" y="16"/>
                    <a:pt x="135" y="22"/>
                  </a:cubicBezTo>
                  <a:cubicBezTo>
                    <a:pt x="136" y="23"/>
                    <a:pt x="137" y="24"/>
                    <a:pt x="138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40" y="24"/>
                    <a:pt x="142" y="23"/>
                    <a:pt x="144" y="22"/>
                  </a:cubicBezTo>
                  <a:cubicBezTo>
                    <a:pt x="145" y="21"/>
                    <a:pt x="147" y="20"/>
                    <a:pt x="148" y="20"/>
                  </a:cubicBezTo>
                  <a:cubicBezTo>
                    <a:pt x="148" y="20"/>
                    <a:pt x="148" y="19"/>
                    <a:pt x="148" y="19"/>
                  </a:cubicBezTo>
                  <a:cubicBezTo>
                    <a:pt x="148" y="19"/>
                    <a:pt x="149" y="19"/>
                    <a:pt x="149" y="20"/>
                  </a:cubicBezTo>
                  <a:cubicBezTo>
                    <a:pt x="153" y="23"/>
                    <a:pt x="157" y="27"/>
                    <a:pt x="161" y="30"/>
                  </a:cubicBezTo>
                  <a:cubicBezTo>
                    <a:pt x="162" y="31"/>
                    <a:pt x="163" y="31"/>
                    <a:pt x="163" y="32"/>
                  </a:cubicBezTo>
                  <a:cubicBezTo>
                    <a:pt x="164" y="34"/>
                    <a:pt x="165" y="36"/>
                    <a:pt x="166" y="37"/>
                  </a:cubicBezTo>
                  <a:cubicBezTo>
                    <a:pt x="169" y="43"/>
                    <a:pt x="172" y="49"/>
                    <a:pt x="174" y="54"/>
                  </a:cubicBezTo>
                  <a:cubicBezTo>
                    <a:pt x="176" y="57"/>
                    <a:pt x="177" y="60"/>
                    <a:pt x="178" y="62"/>
                  </a:cubicBezTo>
                  <a:cubicBezTo>
                    <a:pt x="179" y="63"/>
                    <a:pt x="180" y="65"/>
                    <a:pt x="180" y="66"/>
                  </a:cubicBezTo>
                  <a:cubicBezTo>
                    <a:pt x="159" y="66"/>
                    <a:pt x="138" y="66"/>
                    <a:pt x="116" y="66"/>
                  </a:cubicBezTo>
                  <a:close/>
                  <a:moveTo>
                    <a:pt x="138" y="26"/>
                  </a:moveTo>
                  <a:cubicBezTo>
                    <a:pt x="138" y="26"/>
                    <a:pt x="138" y="26"/>
                    <a:pt x="138" y="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9332"/>
            <p:cNvSpPr>
              <a:spLocks/>
            </p:cNvSpPr>
            <p:nvPr/>
          </p:nvSpPr>
          <p:spPr bwMode="auto">
            <a:xfrm>
              <a:off x="8506292" y="2997750"/>
              <a:ext cx="27424" cy="47534"/>
            </a:xfrm>
            <a:custGeom>
              <a:avLst/>
              <a:gdLst>
                <a:gd name="T0" fmla="*/ 5 w 6"/>
                <a:gd name="T1" fmla="*/ 0 h 11"/>
                <a:gd name="T2" fmla="*/ 0 w 6"/>
                <a:gd name="T3" fmla="*/ 11 h 11"/>
                <a:gd name="T4" fmla="*/ 0 w 6"/>
                <a:gd name="T5" fmla="*/ 11 h 11"/>
                <a:gd name="T6" fmla="*/ 6 w 6"/>
                <a:gd name="T7" fmla="*/ 1 h 11"/>
                <a:gd name="T8" fmla="*/ 5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5" y="0"/>
                  </a:moveTo>
                  <a:cubicBezTo>
                    <a:pt x="4" y="4"/>
                    <a:pt x="2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7"/>
                    <a:pt x="4" y="4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9333"/>
            <p:cNvSpPr>
              <a:spLocks/>
            </p:cNvSpPr>
            <p:nvPr/>
          </p:nvSpPr>
          <p:spPr bwMode="auto">
            <a:xfrm>
              <a:off x="8533715" y="2972155"/>
              <a:ext cx="34737" cy="73129"/>
            </a:xfrm>
            <a:custGeom>
              <a:avLst/>
              <a:gdLst>
                <a:gd name="T0" fmla="*/ 0 w 8"/>
                <a:gd name="T1" fmla="*/ 17 h 17"/>
                <a:gd name="T2" fmla="*/ 8 w 8"/>
                <a:gd name="T3" fmla="*/ 0 h 17"/>
                <a:gd name="T4" fmla="*/ 7 w 8"/>
                <a:gd name="T5" fmla="*/ 0 h 17"/>
                <a:gd name="T6" fmla="*/ 0 w 8"/>
                <a:gd name="T7" fmla="*/ 17 h 17"/>
                <a:gd name="T8" fmla="*/ 0 w 8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0" y="17"/>
                  </a:moveTo>
                  <a:cubicBezTo>
                    <a:pt x="3" y="11"/>
                    <a:pt x="5" y="6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6"/>
                    <a:pt x="2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9334"/>
            <p:cNvSpPr>
              <a:spLocks/>
            </p:cNvSpPr>
            <p:nvPr/>
          </p:nvSpPr>
          <p:spPr bwMode="auto">
            <a:xfrm>
              <a:off x="8537372" y="2979468"/>
              <a:ext cx="34737" cy="65817"/>
            </a:xfrm>
            <a:custGeom>
              <a:avLst/>
              <a:gdLst>
                <a:gd name="T0" fmla="*/ 1 w 8"/>
                <a:gd name="T1" fmla="*/ 15 h 15"/>
                <a:gd name="T2" fmla="*/ 8 w 8"/>
                <a:gd name="T3" fmla="*/ 0 h 15"/>
                <a:gd name="T4" fmla="*/ 7 w 8"/>
                <a:gd name="T5" fmla="*/ 0 h 15"/>
                <a:gd name="T6" fmla="*/ 0 w 8"/>
                <a:gd name="T7" fmla="*/ 15 h 15"/>
                <a:gd name="T8" fmla="*/ 1 w 8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1" y="15"/>
                  </a:moveTo>
                  <a:cubicBezTo>
                    <a:pt x="3" y="10"/>
                    <a:pt x="5" y="5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5"/>
                    <a:pt x="3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9335"/>
            <p:cNvSpPr>
              <a:spLocks/>
            </p:cNvSpPr>
            <p:nvPr/>
          </p:nvSpPr>
          <p:spPr bwMode="auto">
            <a:xfrm>
              <a:off x="8550170" y="2984953"/>
              <a:ext cx="25595" cy="54847"/>
            </a:xfrm>
            <a:custGeom>
              <a:avLst/>
              <a:gdLst>
                <a:gd name="T0" fmla="*/ 0 w 6"/>
                <a:gd name="T1" fmla="*/ 13 h 13"/>
                <a:gd name="T2" fmla="*/ 6 w 6"/>
                <a:gd name="T3" fmla="*/ 0 h 13"/>
                <a:gd name="T4" fmla="*/ 6 w 6"/>
                <a:gd name="T5" fmla="*/ 0 h 13"/>
                <a:gd name="T6" fmla="*/ 0 w 6"/>
                <a:gd name="T7" fmla="*/ 13 h 13"/>
                <a:gd name="T8" fmla="*/ 0 w 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2" y="9"/>
                    <a:pt x="4" y="5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9336"/>
            <p:cNvSpPr>
              <a:spLocks/>
            </p:cNvSpPr>
            <p:nvPr/>
          </p:nvSpPr>
          <p:spPr bwMode="auto">
            <a:xfrm>
              <a:off x="8559310" y="2992266"/>
              <a:ext cx="21939" cy="53019"/>
            </a:xfrm>
            <a:custGeom>
              <a:avLst/>
              <a:gdLst>
                <a:gd name="T0" fmla="*/ 0 w 5"/>
                <a:gd name="T1" fmla="*/ 12 h 12"/>
                <a:gd name="T2" fmla="*/ 5 w 5"/>
                <a:gd name="T3" fmla="*/ 0 h 12"/>
                <a:gd name="T4" fmla="*/ 5 w 5"/>
                <a:gd name="T5" fmla="*/ 0 h 12"/>
                <a:gd name="T6" fmla="*/ 0 w 5"/>
                <a:gd name="T7" fmla="*/ 12 h 12"/>
                <a:gd name="T8" fmla="*/ 0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2" y="8"/>
                    <a:pt x="4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9337"/>
            <p:cNvSpPr>
              <a:spLocks/>
            </p:cNvSpPr>
            <p:nvPr/>
          </p:nvSpPr>
          <p:spPr bwMode="auto">
            <a:xfrm>
              <a:off x="8568452" y="2997750"/>
              <a:ext cx="20111" cy="47534"/>
            </a:xfrm>
            <a:custGeom>
              <a:avLst/>
              <a:gdLst>
                <a:gd name="T0" fmla="*/ 0 w 5"/>
                <a:gd name="T1" fmla="*/ 11 h 11"/>
                <a:gd name="T2" fmla="*/ 5 w 5"/>
                <a:gd name="T3" fmla="*/ 1 h 11"/>
                <a:gd name="T4" fmla="*/ 4 w 5"/>
                <a:gd name="T5" fmla="*/ 0 h 11"/>
                <a:gd name="T6" fmla="*/ 0 w 5"/>
                <a:gd name="T7" fmla="*/ 11 h 11"/>
                <a:gd name="T8" fmla="*/ 0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2" y="7"/>
                    <a:pt x="3" y="4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4"/>
                    <a:pt x="1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9338"/>
            <p:cNvSpPr>
              <a:spLocks/>
            </p:cNvSpPr>
            <p:nvPr/>
          </p:nvSpPr>
          <p:spPr bwMode="auto">
            <a:xfrm>
              <a:off x="8572109" y="2902682"/>
              <a:ext cx="73129" cy="137118"/>
            </a:xfrm>
            <a:custGeom>
              <a:avLst/>
              <a:gdLst>
                <a:gd name="T0" fmla="*/ 1 w 17"/>
                <a:gd name="T1" fmla="*/ 32 h 32"/>
                <a:gd name="T2" fmla="*/ 17 w 17"/>
                <a:gd name="T3" fmla="*/ 1 h 32"/>
                <a:gd name="T4" fmla="*/ 17 w 17"/>
                <a:gd name="T5" fmla="*/ 0 h 32"/>
                <a:gd name="T6" fmla="*/ 1 w 17"/>
                <a:gd name="T7" fmla="*/ 32 h 32"/>
                <a:gd name="T8" fmla="*/ 1 w 17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2">
                  <a:moveTo>
                    <a:pt x="1" y="32"/>
                  </a:moveTo>
                  <a:cubicBezTo>
                    <a:pt x="6" y="22"/>
                    <a:pt x="12" y="1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11"/>
                    <a:pt x="6" y="22"/>
                    <a:pt x="1" y="32"/>
                  </a:cubicBezTo>
                  <a:cubicBezTo>
                    <a:pt x="0" y="32"/>
                    <a:pt x="1" y="32"/>
                    <a:pt x="1" y="3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9339"/>
            <p:cNvSpPr>
              <a:spLocks/>
            </p:cNvSpPr>
            <p:nvPr/>
          </p:nvSpPr>
          <p:spPr bwMode="auto">
            <a:xfrm>
              <a:off x="8584906" y="2906338"/>
              <a:ext cx="69473" cy="138946"/>
            </a:xfrm>
            <a:custGeom>
              <a:avLst/>
              <a:gdLst>
                <a:gd name="T0" fmla="*/ 0 w 16"/>
                <a:gd name="T1" fmla="*/ 32 h 32"/>
                <a:gd name="T2" fmla="*/ 16 w 16"/>
                <a:gd name="T3" fmla="*/ 0 h 32"/>
                <a:gd name="T4" fmla="*/ 16 w 16"/>
                <a:gd name="T5" fmla="*/ 0 h 32"/>
                <a:gd name="T6" fmla="*/ 0 w 16"/>
                <a:gd name="T7" fmla="*/ 32 h 32"/>
                <a:gd name="T8" fmla="*/ 0 w 16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2">
                  <a:moveTo>
                    <a:pt x="0" y="32"/>
                  </a:moveTo>
                  <a:cubicBezTo>
                    <a:pt x="5" y="21"/>
                    <a:pt x="11" y="1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0"/>
                    <a:pt x="5" y="2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9340"/>
            <p:cNvSpPr>
              <a:spLocks/>
            </p:cNvSpPr>
            <p:nvPr/>
          </p:nvSpPr>
          <p:spPr bwMode="auto">
            <a:xfrm>
              <a:off x="8597704" y="2902682"/>
              <a:ext cx="69473" cy="137118"/>
            </a:xfrm>
            <a:custGeom>
              <a:avLst/>
              <a:gdLst>
                <a:gd name="T0" fmla="*/ 0 w 16"/>
                <a:gd name="T1" fmla="*/ 32 h 32"/>
                <a:gd name="T2" fmla="*/ 15 w 16"/>
                <a:gd name="T3" fmla="*/ 1 h 32"/>
                <a:gd name="T4" fmla="*/ 15 w 16"/>
                <a:gd name="T5" fmla="*/ 1 h 32"/>
                <a:gd name="T6" fmla="*/ 0 w 16"/>
                <a:gd name="T7" fmla="*/ 32 h 32"/>
                <a:gd name="T8" fmla="*/ 0 w 16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2">
                  <a:moveTo>
                    <a:pt x="0" y="32"/>
                  </a:moveTo>
                  <a:cubicBezTo>
                    <a:pt x="5" y="21"/>
                    <a:pt x="10" y="11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ubicBezTo>
                    <a:pt x="10" y="11"/>
                    <a:pt x="5" y="2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9341"/>
            <p:cNvSpPr>
              <a:spLocks/>
            </p:cNvSpPr>
            <p:nvPr/>
          </p:nvSpPr>
          <p:spPr bwMode="auto">
            <a:xfrm>
              <a:off x="8606845" y="2902682"/>
              <a:ext cx="63989" cy="142602"/>
            </a:xfrm>
            <a:custGeom>
              <a:avLst/>
              <a:gdLst>
                <a:gd name="T0" fmla="*/ 0 w 15"/>
                <a:gd name="T1" fmla="*/ 32 h 33"/>
                <a:gd name="T2" fmla="*/ 15 w 15"/>
                <a:gd name="T3" fmla="*/ 0 h 33"/>
                <a:gd name="T4" fmla="*/ 15 w 15"/>
                <a:gd name="T5" fmla="*/ 0 h 33"/>
                <a:gd name="T6" fmla="*/ 0 w 15"/>
                <a:gd name="T7" fmla="*/ 32 h 33"/>
                <a:gd name="T8" fmla="*/ 0 w 15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3">
                  <a:moveTo>
                    <a:pt x="0" y="32"/>
                  </a:moveTo>
                  <a:cubicBezTo>
                    <a:pt x="5" y="22"/>
                    <a:pt x="10" y="1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11"/>
                    <a:pt x="5" y="22"/>
                    <a:pt x="0" y="32"/>
                  </a:cubicBezTo>
                  <a:cubicBezTo>
                    <a:pt x="0" y="32"/>
                    <a:pt x="0" y="33"/>
                    <a:pt x="0" y="3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9342"/>
            <p:cNvSpPr>
              <a:spLocks/>
            </p:cNvSpPr>
            <p:nvPr/>
          </p:nvSpPr>
          <p:spPr bwMode="auto">
            <a:xfrm>
              <a:off x="8615986" y="2902682"/>
              <a:ext cx="63989" cy="137118"/>
            </a:xfrm>
            <a:custGeom>
              <a:avLst/>
              <a:gdLst>
                <a:gd name="T0" fmla="*/ 1 w 15"/>
                <a:gd name="T1" fmla="*/ 32 h 32"/>
                <a:gd name="T2" fmla="*/ 15 w 15"/>
                <a:gd name="T3" fmla="*/ 1 h 32"/>
                <a:gd name="T4" fmla="*/ 15 w 15"/>
                <a:gd name="T5" fmla="*/ 0 h 32"/>
                <a:gd name="T6" fmla="*/ 0 w 15"/>
                <a:gd name="T7" fmla="*/ 31 h 32"/>
                <a:gd name="T8" fmla="*/ 1 w 1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2">
                  <a:moveTo>
                    <a:pt x="1" y="32"/>
                  </a:moveTo>
                  <a:cubicBezTo>
                    <a:pt x="6" y="21"/>
                    <a:pt x="10" y="1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11"/>
                    <a:pt x="5" y="21"/>
                    <a:pt x="0" y="31"/>
                  </a:cubicBezTo>
                  <a:cubicBezTo>
                    <a:pt x="0" y="32"/>
                    <a:pt x="1" y="32"/>
                    <a:pt x="1" y="3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9343"/>
            <p:cNvSpPr>
              <a:spLocks/>
            </p:cNvSpPr>
            <p:nvPr/>
          </p:nvSpPr>
          <p:spPr bwMode="auto">
            <a:xfrm>
              <a:off x="8658035" y="2902682"/>
              <a:ext cx="56676" cy="142602"/>
            </a:xfrm>
            <a:custGeom>
              <a:avLst/>
              <a:gdLst>
                <a:gd name="T0" fmla="*/ 13 w 13"/>
                <a:gd name="T1" fmla="*/ 1 h 33"/>
                <a:gd name="T2" fmla="*/ 0 w 13"/>
                <a:gd name="T3" fmla="*/ 32 h 33"/>
                <a:gd name="T4" fmla="*/ 0 w 13"/>
                <a:gd name="T5" fmla="*/ 33 h 33"/>
                <a:gd name="T6" fmla="*/ 13 w 13"/>
                <a:gd name="T7" fmla="*/ 1 h 33"/>
                <a:gd name="T8" fmla="*/ 13 w 13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3">
                  <a:moveTo>
                    <a:pt x="13" y="1"/>
                  </a:moveTo>
                  <a:cubicBezTo>
                    <a:pt x="8" y="11"/>
                    <a:pt x="4" y="2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22"/>
                    <a:pt x="9" y="11"/>
                    <a:pt x="13" y="1"/>
                  </a:cubicBezTo>
                  <a:cubicBezTo>
                    <a:pt x="13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9344"/>
            <p:cNvSpPr>
              <a:spLocks/>
            </p:cNvSpPr>
            <p:nvPr/>
          </p:nvSpPr>
          <p:spPr bwMode="auto">
            <a:xfrm>
              <a:off x="8692772" y="2889885"/>
              <a:ext cx="56676" cy="155401"/>
            </a:xfrm>
            <a:custGeom>
              <a:avLst/>
              <a:gdLst>
                <a:gd name="T0" fmla="*/ 13 w 13"/>
                <a:gd name="T1" fmla="*/ 1 h 36"/>
                <a:gd name="T2" fmla="*/ 0 w 13"/>
                <a:gd name="T3" fmla="*/ 36 h 36"/>
                <a:gd name="T4" fmla="*/ 1 w 13"/>
                <a:gd name="T5" fmla="*/ 36 h 36"/>
                <a:gd name="T6" fmla="*/ 13 w 13"/>
                <a:gd name="T7" fmla="*/ 1 h 36"/>
                <a:gd name="T8" fmla="*/ 13 w 13"/>
                <a:gd name="T9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6">
                  <a:moveTo>
                    <a:pt x="13" y="1"/>
                  </a:moveTo>
                  <a:cubicBezTo>
                    <a:pt x="9" y="12"/>
                    <a:pt x="4" y="24"/>
                    <a:pt x="0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5" y="24"/>
                    <a:pt x="9" y="12"/>
                    <a:pt x="13" y="1"/>
                  </a:cubicBezTo>
                  <a:cubicBezTo>
                    <a:pt x="13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9345"/>
            <p:cNvSpPr>
              <a:spLocks/>
            </p:cNvSpPr>
            <p:nvPr/>
          </p:nvSpPr>
          <p:spPr bwMode="auto">
            <a:xfrm>
              <a:off x="8718368" y="2833209"/>
              <a:ext cx="78615" cy="212075"/>
            </a:xfrm>
            <a:custGeom>
              <a:avLst/>
              <a:gdLst>
                <a:gd name="T0" fmla="*/ 0 w 18"/>
                <a:gd name="T1" fmla="*/ 48 h 49"/>
                <a:gd name="T2" fmla="*/ 1 w 18"/>
                <a:gd name="T3" fmla="*/ 49 h 49"/>
                <a:gd name="T4" fmla="*/ 14 w 18"/>
                <a:gd name="T5" fmla="*/ 11 h 49"/>
                <a:gd name="T6" fmla="*/ 18 w 18"/>
                <a:gd name="T7" fmla="*/ 0 h 49"/>
                <a:gd name="T8" fmla="*/ 17 w 18"/>
                <a:gd name="T9" fmla="*/ 0 h 49"/>
                <a:gd name="T10" fmla="*/ 4 w 18"/>
                <a:gd name="T11" fmla="*/ 38 h 49"/>
                <a:gd name="T12" fmla="*/ 0 w 18"/>
                <a:gd name="T1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9">
                  <a:moveTo>
                    <a:pt x="0" y="48"/>
                  </a:moveTo>
                  <a:cubicBezTo>
                    <a:pt x="0" y="49"/>
                    <a:pt x="1" y="49"/>
                    <a:pt x="1" y="49"/>
                  </a:cubicBezTo>
                  <a:cubicBezTo>
                    <a:pt x="5" y="36"/>
                    <a:pt x="9" y="23"/>
                    <a:pt x="14" y="11"/>
                  </a:cubicBezTo>
                  <a:cubicBezTo>
                    <a:pt x="15" y="7"/>
                    <a:pt x="16" y="4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3" y="13"/>
                    <a:pt x="8" y="25"/>
                    <a:pt x="4" y="38"/>
                  </a:cubicBezTo>
                  <a:cubicBezTo>
                    <a:pt x="3" y="41"/>
                    <a:pt x="1" y="45"/>
                    <a:pt x="0" y="4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9346"/>
            <p:cNvSpPr>
              <a:spLocks/>
            </p:cNvSpPr>
            <p:nvPr/>
          </p:nvSpPr>
          <p:spPr bwMode="auto">
            <a:xfrm>
              <a:off x="8740307" y="2814927"/>
              <a:ext cx="69473" cy="204763"/>
            </a:xfrm>
            <a:custGeom>
              <a:avLst/>
              <a:gdLst>
                <a:gd name="T0" fmla="*/ 0 w 16"/>
                <a:gd name="T1" fmla="*/ 47 h 47"/>
                <a:gd name="T2" fmla="*/ 1 w 16"/>
                <a:gd name="T3" fmla="*/ 47 h 47"/>
                <a:gd name="T4" fmla="*/ 12 w 16"/>
                <a:gd name="T5" fmla="*/ 11 h 47"/>
                <a:gd name="T6" fmla="*/ 16 w 16"/>
                <a:gd name="T7" fmla="*/ 1 h 47"/>
                <a:gd name="T8" fmla="*/ 15 w 16"/>
                <a:gd name="T9" fmla="*/ 1 h 47"/>
                <a:gd name="T10" fmla="*/ 4 w 16"/>
                <a:gd name="T11" fmla="*/ 37 h 47"/>
                <a:gd name="T12" fmla="*/ 0 w 16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7">
                  <a:moveTo>
                    <a:pt x="0" y="47"/>
                  </a:moveTo>
                  <a:cubicBezTo>
                    <a:pt x="0" y="47"/>
                    <a:pt x="1" y="47"/>
                    <a:pt x="1" y="47"/>
                  </a:cubicBezTo>
                  <a:cubicBezTo>
                    <a:pt x="5" y="35"/>
                    <a:pt x="8" y="23"/>
                    <a:pt x="12" y="11"/>
                  </a:cubicBezTo>
                  <a:cubicBezTo>
                    <a:pt x="13" y="8"/>
                    <a:pt x="15" y="4"/>
                    <a:pt x="16" y="1"/>
                  </a:cubicBezTo>
                  <a:cubicBezTo>
                    <a:pt x="16" y="1"/>
                    <a:pt x="15" y="0"/>
                    <a:pt x="15" y="1"/>
                  </a:cubicBezTo>
                  <a:cubicBezTo>
                    <a:pt x="11" y="13"/>
                    <a:pt x="8" y="25"/>
                    <a:pt x="4" y="37"/>
                  </a:cubicBezTo>
                  <a:cubicBezTo>
                    <a:pt x="3" y="40"/>
                    <a:pt x="1" y="44"/>
                    <a:pt x="0" y="4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9347"/>
            <p:cNvSpPr>
              <a:spLocks/>
            </p:cNvSpPr>
            <p:nvPr/>
          </p:nvSpPr>
          <p:spPr bwMode="auto">
            <a:xfrm>
              <a:off x="8765902" y="2814927"/>
              <a:ext cx="53019" cy="164541"/>
            </a:xfrm>
            <a:custGeom>
              <a:avLst/>
              <a:gdLst>
                <a:gd name="T0" fmla="*/ 0 w 12"/>
                <a:gd name="T1" fmla="*/ 38 h 38"/>
                <a:gd name="T2" fmla="*/ 12 w 12"/>
                <a:gd name="T3" fmla="*/ 0 h 38"/>
                <a:gd name="T4" fmla="*/ 11 w 12"/>
                <a:gd name="T5" fmla="*/ 0 h 38"/>
                <a:gd name="T6" fmla="*/ 0 w 12"/>
                <a:gd name="T7" fmla="*/ 38 h 38"/>
                <a:gd name="T8" fmla="*/ 0 w 1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8">
                  <a:moveTo>
                    <a:pt x="0" y="38"/>
                  </a:moveTo>
                  <a:cubicBezTo>
                    <a:pt x="4" y="25"/>
                    <a:pt x="8" y="13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13"/>
                    <a:pt x="4" y="25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9348"/>
            <p:cNvSpPr>
              <a:spLocks/>
            </p:cNvSpPr>
            <p:nvPr/>
          </p:nvSpPr>
          <p:spPr bwMode="auto">
            <a:xfrm>
              <a:off x="8818920" y="2820412"/>
              <a:ext cx="34737" cy="124320"/>
            </a:xfrm>
            <a:custGeom>
              <a:avLst/>
              <a:gdLst>
                <a:gd name="T0" fmla="*/ 1 w 8"/>
                <a:gd name="T1" fmla="*/ 29 h 29"/>
                <a:gd name="T2" fmla="*/ 8 w 8"/>
                <a:gd name="T3" fmla="*/ 0 h 29"/>
                <a:gd name="T4" fmla="*/ 8 w 8"/>
                <a:gd name="T5" fmla="*/ 0 h 29"/>
                <a:gd name="T6" fmla="*/ 0 w 8"/>
                <a:gd name="T7" fmla="*/ 29 h 29"/>
                <a:gd name="T8" fmla="*/ 1 w 8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9">
                  <a:moveTo>
                    <a:pt x="1" y="29"/>
                  </a:moveTo>
                  <a:cubicBezTo>
                    <a:pt x="3" y="19"/>
                    <a:pt x="6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0"/>
                    <a:pt x="3" y="19"/>
                    <a:pt x="0" y="29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9349"/>
            <p:cNvSpPr>
              <a:spLocks/>
            </p:cNvSpPr>
            <p:nvPr/>
          </p:nvSpPr>
          <p:spPr bwMode="auto">
            <a:xfrm>
              <a:off x="8840859" y="2802129"/>
              <a:ext cx="29252" cy="117007"/>
            </a:xfrm>
            <a:custGeom>
              <a:avLst/>
              <a:gdLst>
                <a:gd name="T0" fmla="*/ 0 w 7"/>
                <a:gd name="T1" fmla="*/ 27 h 27"/>
                <a:gd name="T2" fmla="*/ 7 w 7"/>
                <a:gd name="T3" fmla="*/ 0 h 27"/>
                <a:gd name="T4" fmla="*/ 6 w 7"/>
                <a:gd name="T5" fmla="*/ 0 h 27"/>
                <a:gd name="T6" fmla="*/ 0 w 7"/>
                <a:gd name="T7" fmla="*/ 27 h 27"/>
                <a:gd name="T8" fmla="*/ 0 w 7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7">
                  <a:moveTo>
                    <a:pt x="0" y="27"/>
                  </a:moveTo>
                  <a:cubicBezTo>
                    <a:pt x="2" y="18"/>
                    <a:pt x="4" y="9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9350"/>
            <p:cNvSpPr>
              <a:spLocks/>
            </p:cNvSpPr>
            <p:nvPr/>
          </p:nvSpPr>
          <p:spPr bwMode="auto">
            <a:xfrm>
              <a:off x="8862798" y="2780191"/>
              <a:ext cx="20111" cy="95068"/>
            </a:xfrm>
            <a:custGeom>
              <a:avLst/>
              <a:gdLst>
                <a:gd name="T0" fmla="*/ 0 w 5"/>
                <a:gd name="T1" fmla="*/ 22 h 22"/>
                <a:gd name="T2" fmla="*/ 5 w 5"/>
                <a:gd name="T3" fmla="*/ 0 h 22"/>
                <a:gd name="T4" fmla="*/ 5 w 5"/>
                <a:gd name="T5" fmla="*/ 0 h 22"/>
                <a:gd name="T6" fmla="*/ 0 w 5"/>
                <a:gd name="T7" fmla="*/ 22 h 22"/>
                <a:gd name="T8" fmla="*/ 0 w 5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2">
                  <a:moveTo>
                    <a:pt x="0" y="22"/>
                  </a:moveTo>
                  <a:cubicBezTo>
                    <a:pt x="2" y="15"/>
                    <a:pt x="3" y="7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7"/>
                    <a:pt x="2" y="1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9351"/>
            <p:cNvSpPr>
              <a:spLocks/>
            </p:cNvSpPr>
            <p:nvPr/>
          </p:nvSpPr>
          <p:spPr bwMode="auto">
            <a:xfrm>
              <a:off x="8895706" y="2792988"/>
              <a:ext cx="14626" cy="65817"/>
            </a:xfrm>
            <a:custGeom>
              <a:avLst/>
              <a:gdLst>
                <a:gd name="T0" fmla="*/ 0 w 3"/>
                <a:gd name="T1" fmla="*/ 15 h 15"/>
                <a:gd name="T2" fmla="*/ 3 w 3"/>
                <a:gd name="T3" fmla="*/ 0 h 15"/>
                <a:gd name="T4" fmla="*/ 3 w 3"/>
                <a:gd name="T5" fmla="*/ 0 h 15"/>
                <a:gd name="T6" fmla="*/ 0 w 3"/>
                <a:gd name="T7" fmla="*/ 14 h 15"/>
                <a:gd name="T8" fmla="*/ 0 w 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cubicBezTo>
                    <a:pt x="1" y="10"/>
                    <a:pt x="2" y="5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9352"/>
            <p:cNvSpPr>
              <a:spLocks/>
            </p:cNvSpPr>
            <p:nvPr/>
          </p:nvSpPr>
          <p:spPr bwMode="auto">
            <a:xfrm>
              <a:off x="8901191" y="2798473"/>
              <a:ext cx="12798" cy="63989"/>
            </a:xfrm>
            <a:custGeom>
              <a:avLst/>
              <a:gdLst>
                <a:gd name="T0" fmla="*/ 1 w 3"/>
                <a:gd name="T1" fmla="*/ 14 h 15"/>
                <a:gd name="T2" fmla="*/ 3 w 3"/>
                <a:gd name="T3" fmla="*/ 0 h 15"/>
                <a:gd name="T4" fmla="*/ 3 w 3"/>
                <a:gd name="T5" fmla="*/ 0 h 15"/>
                <a:gd name="T6" fmla="*/ 1 w 3"/>
                <a:gd name="T7" fmla="*/ 14 h 15"/>
                <a:gd name="T8" fmla="*/ 1 w 3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1" y="14"/>
                  </a:moveTo>
                  <a:cubicBezTo>
                    <a:pt x="2" y="10"/>
                    <a:pt x="2" y="5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0"/>
                    <a:pt x="1" y="14"/>
                  </a:cubicBezTo>
                  <a:cubicBezTo>
                    <a:pt x="0" y="14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9353"/>
            <p:cNvSpPr>
              <a:spLocks/>
            </p:cNvSpPr>
            <p:nvPr/>
          </p:nvSpPr>
          <p:spPr bwMode="auto">
            <a:xfrm>
              <a:off x="8923130" y="2814927"/>
              <a:ext cx="16455" cy="60332"/>
            </a:xfrm>
            <a:custGeom>
              <a:avLst/>
              <a:gdLst>
                <a:gd name="T0" fmla="*/ 1 w 4"/>
                <a:gd name="T1" fmla="*/ 14 h 14"/>
                <a:gd name="T2" fmla="*/ 4 w 4"/>
                <a:gd name="T3" fmla="*/ 1 h 14"/>
                <a:gd name="T4" fmla="*/ 3 w 4"/>
                <a:gd name="T5" fmla="*/ 1 h 14"/>
                <a:gd name="T6" fmla="*/ 0 w 4"/>
                <a:gd name="T7" fmla="*/ 14 h 14"/>
                <a:gd name="T8" fmla="*/ 1 w 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1" y="14"/>
                  </a:moveTo>
                  <a:cubicBezTo>
                    <a:pt x="2" y="10"/>
                    <a:pt x="3" y="5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9354"/>
            <p:cNvSpPr>
              <a:spLocks/>
            </p:cNvSpPr>
            <p:nvPr/>
          </p:nvSpPr>
          <p:spPr bwMode="auto">
            <a:xfrm>
              <a:off x="8930443" y="2820412"/>
              <a:ext cx="14626" cy="63989"/>
            </a:xfrm>
            <a:custGeom>
              <a:avLst/>
              <a:gdLst>
                <a:gd name="T0" fmla="*/ 1 w 3"/>
                <a:gd name="T1" fmla="*/ 15 h 15"/>
                <a:gd name="T2" fmla="*/ 3 w 3"/>
                <a:gd name="T3" fmla="*/ 1 h 15"/>
                <a:gd name="T4" fmla="*/ 3 w 3"/>
                <a:gd name="T5" fmla="*/ 1 h 15"/>
                <a:gd name="T6" fmla="*/ 0 w 3"/>
                <a:gd name="T7" fmla="*/ 14 h 15"/>
                <a:gd name="T8" fmla="*/ 1 w 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1" y="15"/>
                  </a:moveTo>
                  <a:cubicBezTo>
                    <a:pt x="1" y="10"/>
                    <a:pt x="2" y="5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5"/>
                    <a:pt x="1" y="10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9355"/>
            <p:cNvSpPr>
              <a:spLocks/>
            </p:cNvSpPr>
            <p:nvPr/>
          </p:nvSpPr>
          <p:spPr bwMode="auto">
            <a:xfrm>
              <a:off x="8939584" y="2824068"/>
              <a:ext cx="12798" cy="65817"/>
            </a:xfrm>
            <a:custGeom>
              <a:avLst/>
              <a:gdLst>
                <a:gd name="T0" fmla="*/ 0 w 3"/>
                <a:gd name="T1" fmla="*/ 15 h 15"/>
                <a:gd name="T2" fmla="*/ 3 w 3"/>
                <a:gd name="T3" fmla="*/ 1 h 15"/>
                <a:gd name="T4" fmla="*/ 3 w 3"/>
                <a:gd name="T5" fmla="*/ 1 h 15"/>
                <a:gd name="T6" fmla="*/ 0 w 3"/>
                <a:gd name="T7" fmla="*/ 14 h 15"/>
                <a:gd name="T8" fmla="*/ 0 w 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cubicBezTo>
                    <a:pt x="1" y="10"/>
                    <a:pt x="2" y="5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5"/>
                    <a:pt x="1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9356"/>
            <p:cNvSpPr>
              <a:spLocks/>
            </p:cNvSpPr>
            <p:nvPr/>
          </p:nvSpPr>
          <p:spPr bwMode="auto">
            <a:xfrm>
              <a:off x="8952382" y="2833209"/>
              <a:ext cx="9142" cy="42050"/>
            </a:xfrm>
            <a:custGeom>
              <a:avLst/>
              <a:gdLst>
                <a:gd name="T0" fmla="*/ 0 w 2"/>
                <a:gd name="T1" fmla="*/ 9 h 10"/>
                <a:gd name="T2" fmla="*/ 2 w 2"/>
                <a:gd name="T3" fmla="*/ 0 h 10"/>
                <a:gd name="T4" fmla="*/ 2 w 2"/>
                <a:gd name="T5" fmla="*/ 0 h 10"/>
                <a:gd name="T6" fmla="*/ 0 w 2"/>
                <a:gd name="T7" fmla="*/ 9 h 10"/>
                <a:gd name="T8" fmla="*/ 0 w 2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9"/>
                  </a:moveTo>
                  <a:cubicBezTo>
                    <a:pt x="1" y="6"/>
                    <a:pt x="1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0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9357"/>
            <p:cNvSpPr>
              <a:spLocks/>
            </p:cNvSpPr>
            <p:nvPr/>
          </p:nvSpPr>
          <p:spPr bwMode="auto">
            <a:xfrm>
              <a:off x="8740307" y="3023346"/>
              <a:ext cx="12798" cy="16455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4 h 4"/>
                <a:gd name="T4" fmla="*/ 1 w 3"/>
                <a:gd name="T5" fmla="*/ 4 h 4"/>
                <a:gd name="T6" fmla="*/ 3 w 3"/>
                <a:gd name="T7" fmla="*/ 0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9358"/>
            <p:cNvSpPr>
              <a:spLocks/>
            </p:cNvSpPr>
            <p:nvPr/>
          </p:nvSpPr>
          <p:spPr bwMode="auto">
            <a:xfrm>
              <a:off x="8762245" y="2979468"/>
              <a:ext cx="18282" cy="31081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7 h 7"/>
                <a:gd name="T4" fmla="*/ 0 w 4"/>
                <a:gd name="T5" fmla="*/ 7 h 7"/>
                <a:gd name="T6" fmla="*/ 4 w 4"/>
                <a:gd name="T7" fmla="*/ 1 h 7"/>
                <a:gd name="T8" fmla="*/ 4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3" y="2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9359"/>
            <p:cNvSpPr>
              <a:spLocks/>
            </p:cNvSpPr>
            <p:nvPr/>
          </p:nvSpPr>
          <p:spPr bwMode="auto">
            <a:xfrm>
              <a:off x="8787841" y="2953873"/>
              <a:ext cx="12798" cy="21939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0 w 3"/>
                <a:gd name="T5" fmla="*/ 5 h 5"/>
                <a:gd name="T6" fmla="*/ 3 w 3"/>
                <a:gd name="T7" fmla="*/ 0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9360"/>
            <p:cNvSpPr>
              <a:spLocks/>
            </p:cNvSpPr>
            <p:nvPr/>
          </p:nvSpPr>
          <p:spPr bwMode="auto">
            <a:xfrm>
              <a:off x="8765902" y="3019689"/>
              <a:ext cx="14626" cy="20111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1 w 3"/>
                <a:gd name="T5" fmla="*/ 4 h 5"/>
                <a:gd name="T6" fmla="*/ 3 w 3"/>
                <a:gd name="T7" fmla="*/ 0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0" y="5"/>
                    <a:pt x="1" y="4"/>
                  </a:cubicBez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9361"/>
            <p:cNvSpPr>
              <a:spLocks/>
            </p:cNvSpPr>
            <p:nvPr/>
          </p:nvSpPr>
          <p:spPr bwMode="auto">
            <a:xfrm>
              <a:off x="8787841" y="2975811"/>
              <a:ext cx="21939" cy="25595"/>
            </a:xfrm>
            <a:custGeom>
              <a:avLst/>
              <a:gdLst>
                <a:gd name="T0" fmla="*/ 5 w 5"/>
                <a:gd name="T1" fmla="*/ 0 h 6"/>
                <a:gd name="T2" fmla="*/ 1 w 5"/>
                <a:gd name="T3" fmla="*/ 6 h 6"/>
                <a:gd name="T4" fmla="*/ 1 w 5"/>
                <a:gd name="T5" fmla="*/ 6 h 6"/>
                <a:gd name="T6" fmla="*/ 5 w 5"/>
                <a:gd name="T7" fmla="*/ 0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2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9362"/>
            <p:cNvSpPr>
              <a:spLocks/>
            </p:cNvSpPr>
            <p:nvPr/>
          </p:nvSpPr>
          <p:spPr bwMode="auto">
            <a:xfrm>
              <a:off x="8793325" y="3010549"/>
              <a:ext cx="16455" cy="2559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5 h 6"/>
                <a:gd name="T4" fmla="*/ 1 w 4"/>
                <a:gd name="T5" fmla="*/ 5 h 6"/>
                <a:gd name="T6" fmla="*/ 4 w 4"/>
                <a:gd name="T7" fmla="*/ 0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9363"/>
            <p:cNvSpPr>
              <a:spLocks/>
            </p:cNvSpPr>
            <p:nvPr/>
          </p:nvSpPr>
          <p:spPr bwMode="auto">
            <a:xfrm>
              <a:off x="8895706" y="2880743"/>
              <a:ext cx="18282" cy="29252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4"/>
                    <a:pt x="3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9364"/>
            <p:cNvSpPr>
              <a:spLocks/>
            </p:cNvSpPr>
            <p:nvPr/>
          </p:nvSpPr>
          <p:spPr bwMode="auto">
            <a:xfrm>
              <a:off x="8875596" y="2915480"/>
              <a:ext cx="16455" cy="25595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1 w 4"/>
                <a:gd name="T5" fmla="*/ 5 h 6"/>
                <a:gd name="T6" fmla="*/ 4 w 4"/>
                <a:gd name="T7" fmla="*/ 1 h 6"/>
                <a:gd name="T8" fmla="*/ 3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2"/>
                    <a:pt x="1" y="4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9365"/>
            <p:cNvSpPr>
              <a:spLocks/>
            </p:cNvSpPr>
            <p:nvPr/>
          </p:nvSpPr>
          <p:spPr bwMode="auto">
            <a:xfrm>
              <a:off x="8853657" y="2944732"/>
              <a:ext cx="21939" cy="34737"/>
            </a:xfrm>
            <a:custGeom>
              <a:avLst/>
              <a:gdLst>
                <a:gd name="T0" fmla="*/ 4 w 5"/>
                <a:gd name="T1" fmla="*/ 0 h 8"/>
                <a:gd name="T2" fmla="*/ 0 w 5"/>
                <a:gd name="T3" fmla="*/ 7 h 8"/>
                <a:gd name="T4" fmla="*/ 0 w 5"/>
                <a:gd name="T5" fmla="*/ 7 h 8"/>
                <a:gd name="T6" fmla="*/ 5 w 5"/>
                <a:gd name="T7" fmla="*/ 1 h 8"/>
                <a:gd name="T8" fmla="*/ 4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1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ubicBezTo>
                    <a:pt x="2" y="5"/>
                    <a:pt x="3" y="3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9366"/>
            <p:cNvSpPr>
              <a:spLocks/>
            </p:cNvSpPr>
            <p:nvPr/>
          </p:nvSpPr>
          <p:spPr bwMode="auto">
            <a:xfrm>
              <a:off x="8815264" y="2984953"/>
              <a:ext cx="32908" cy="54847"/>
            </a:xfrm>
            <a:custGeom>
              <a:avLst/>
              <a:gdLst>
                <a:gd name="T0" fmla="*/ 8 w 8"/>
                <a:gd name="T1" fmla="*/ 0 h 13"/>
                <a:gd name="T2" fmla="*/ 0 w 8"/>
                <a:gd name="T3" fmla="*/ 13 h 13"/>
                <a:gd name="T4" fmla="*/ 1 w 8"/>
                <a:gd name="T5" fmla="*/ 13 h 13"/>
                <a:gd name="T6" fmla="*/ 8 w 8"/>
                <a:gd name="T7" fmla="*/ 1 h 13"/>
                <a:gd name="T8" fmla="*/ 8 w 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5" y="5"/>
                    <a:pt x="3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3" y="9"/>
                    <a:pt x="6" y="5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9367"/>
            <p:cNvSpPr>
              <a:spLocks/>
            </p:cNvSpPr>
            <p:nvPr/>
          </p:nvSpPr>
          <p:spPr bwMode="auto">
            <a:xfrm>
              <a:off x="8875596" y="2875259"/>
              <a:ext cx="16455" cy="27424"/>
            </a:xfrm>
            <a:custGeom>
              <a:avLst/>
              <a:gdLst>
                <a:gd name="T0" fmla="*/ 1 w 4"/>
                <a:gd name="T1" fmla="*/ 6 h 6"/>
                <a:gd name="T2" fmla="*/ 4 w 4"/>
                <a:gd name="T3" fmla="*/ 0 h 6"/>
                <a:gd name="T4" fmla="*/ 3 w 4"/>
                <a:gd name="T5" fmla="*/ 0 h 6"/>
                <a:gd name="T6" fmla="*/ 0 w 4"/>
                <a:gd name="T7" fmla="*/ 6 h 6"/>
                <a:gd name="T8" fmla="*/ 1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9368"/>
            <p:cNvSpPr>
              <a:spLocks/>
            </p:cNvSpPr>
            <p:nvPr/>
          </p:nvSpPr>
          <p:spPr bwMode="auto">
            <a:xfrm>
              <a:off x="8862798" y="2909995"/>
              <a:ext cx="12798" cy="21939"/>
            </a:xfrm>
            <a:custGeom>
              <a:avLst/>
              <a:gdLst>
                <a:gd name="T0" fmla="*/ 0 w 3"/>
                <a:gd name="T1" fmla="*/ 4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9369"/>
            <p:cNvSpPr>
              <a:spLocks/>
            </p:cNvSpPr>
            <p:nvPr/>
          </p:nvSpPr>
          <p:spPr bwMode="auto">
            <a:xfrm>
              <a:off x="8828062" y="2937419"/>
              <a:ext cx="29252" cy="54847"/>
            </a:xfrm>
            <a:custGeom>
              <a:avLst/>
              <a:gdLst>
                <a:gd name="T0" fmla="*/ 0 w 7"/>
                <a:gd name="T1" fmla="*/ 12 h 13"/>
                <a:gd name="T2" fmla="*/ 7 w 7"/>
                <a:gd name="T3" fmla="*/ 1 h 13"/>
                <a:gd name="T4" fmla="*/ 6 w 7"/>
                <a:gd name="T5" fmla="*/ 0 h 13"/>
                <a:gd name="T6" fmla="*/ 0 w 7"/>
                <a:gd name="T7" fmla="*/ 12 h 13"/>
                <a:gd name="T8" fmla="*/ 0 w 7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0" y="12"/>
                  </a:moveTo>
                  <a:cubicBezTo>
                    <a:pt x="2" y="8"/>
                    <a:pt x="4" y="4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4"/>
                    <a:pt x="2" y="8"/>
                    <a:pt x="0" y="12"/>
                  </a:cubicBezTo>
                  <a:cubicBezTo>
                    <a:pt x="0" y="12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9370"/>
            <p:cNvSpPr>
              <a:spLocks/>
            </p:cNvSpPr>
            <p:nvPr/>
          </p:nvSpPr>
          <p:spPr bwMode="auto">
            <a:xfrm>
              <a:off x="8917645" y="2902682"/>
              <a:ext cx="12798" cy="16455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0 h 4"/>
                <a:gd name="T4" fmla="*/ 2 w 3"/>
                <a:gd name="T5" fmla="*/ 0 h 4"/>
                <a:gd name="T6" fmla="*/ 0 w 3"/>
                <a:gd name="T7" fmla="*/ 4 h 4"/>
                <a:gd name="T8" fmla="*/ 0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9371"/>
            <p:cNvSpPr>
              <a:spLocks/>
            </p:cNvSpPr>
            <p:nvPr/>
          </p:nvSpPr>
          <p:spPr bwMode="auto">
            <a:xfrm>
              <a:off x="8904848" y="2928277"/>
              <a:ext cx="9142" cy="12798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1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9372"/>
            <p:cNvSpPr>
              <a:spLocks/>
            </p:cNvSpPr>
            <p:nvPr/>
          </p:nvSpPr>
          <p:spPr bwMode="auto">
            <a:xfrm>
              <a:off x="8888393" y="2944732"/>
              <a:ext cx="16455" cy="27424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6 h 6"/>
                <a:gd name="T4" fmla="*/ 0 w 4"/>
                <a:gd name="T5" fmla="*/ 6 h 6"/>
                <a:gd name="T6" fmla="*/ 3 w 4"/>
                <a:gd name="T7" fmla="*/ 1 h 6"/>
                <a:gd name="T8" fmla="*/ 3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9373"/>
            <p:cNvSpPr>
              <a:spLocks/>
            </p:cNvSpPr>
            <p:nvPr/>
          </p:nvSpPr>
          <p:spPr bwMode="auto">
            <a:xfrm>
              <a:off x="8870111" y="2979468"/>
              <a:ext cx="12798" cy="21939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0 w 3"/>
                <a:gd name="T5" fmla="*/ 5 h 5"/>
                <a:gd name="T6" fmla="*/ 3 w 3"/>
                <a:gd name="T7" fmla="*/ 0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9374"/>
            <p:cNvSpPr>
              <a:spLocks/>
            </p:cNvSpPr>
            <p:nvPr/>
          </p:nvSpPr>
          <p:spPr bwMode="auto">
            <a:xfrm>
              <a:off x="8844515" y="3005063"/>
              <a:ext cx="21939" cy="34737"/>
            </a:xfrm>
            <a:custGeom>
              <a:avLst/>
              <a:gdLst>
                <a:gd name="T0" fmla="*/ 5 w 5"/>
                <a:gd name="T1" fmla="*/ 1 h 8"/>
                <a:gd name="T2" fmla="*/ 0 w 5"/>
                <a:gd name="T3" fmla="*/ 8 h 8"/>
                <a:gd name="T4" fmla="*/ 1 w 5"/>
                <a:gd name="T5" fmla="*/ 8 h 8"/>
                <a:gd name="T6" fmla="*/ 5 w 5"/>
                <a:gd name="T7" fmla="*/ 1 h 8"/>
                <a:gd name="T8" fmla="*/ 5 w 5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3" y="3"/>
                    <a:pt x="2" y="6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2" y="6"/>
                    <a:pt x="4" y="3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9375"/>
            <p:cNvSpPr>
              <a:spLocks/>
            </p:cNvSpPr>
            <p:nvPr/>
          </p:nvSpPr>
          <p:spPr bwMode="auto">
            <a:xfrm>
              <a:off x="8892050" y="3005063"/>
              <a:ext cx="12798" cy="21939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0 w 3"/>
                <a:gd name="T5" fmla="*/ 5 h 5"/>
                <a:gd name="T6" fmla="*/ 3 w 3"/>
                <a:gd name="T7" fmla="*/ 0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9376"/>
            <p:cNvSpPr>
              <a:spLocks/>
            </p:cNvSpPr>
            <p:nvPr/>
          </p:nvSpPr>
          <p:spPr bwMode="auto">
            <a:xfrm>
              <a:off x="8910332" y="2966671"/>
              <a:ext cx="12798" cy="31081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0 w 3"/>
                <a:gd name="T5" fmla="*/ 7 h 7"/>
                <a:gd name="T6" fmla="*/ 3 w 3"/>
                <a:gd name="T7" fmla="*/ 0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1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9377"/>
            <p:cNvSpPr>
              <a:spLocks/>
            </p:cNvSpPr>
            <p:nvPr/>
          </p:nvSpPr>
          <p:spPr bwMode="auto">
            <a:xfrm>
              <a:off x="8926787" y="2937419"/>
              <a:ext cx="12798" cy="20111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3 w 3"/>
                <a:gd name="T5" fmla="*/ 0 h 5"/>
                <a:gd name="T6" fmla="*/ 0 w 3"/>
                <a:gd name="T7" fmla="*/ 5 h 5"/>
                <a:gd name="T8" fmla="*/ 0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9378"/>
            <p:cNvSpPr>
              <a:spLocks/>
            </p:cNvSpPr>
            <p:nvPr/>
          </p:nvSpPr>
          <p:spPr bwMode="auto">
            <a:xfrm>
              <a:off x="8945069" y="2902682"/>
              <a:ext cx="12798" cy="2559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1 h 6"/>
                <a:gd name="T4" fmla="*/ 2 w 3"/>
                <a:gd name="T5" fmla="*/ 1 h 6"/>
                <a:gd name="T6" fmla="*/ 0 w 3"/>
                <a:gd name="T7" fmla="*/ 6 h 6"/>
                <a:gd name="T8" fmla="*/ 0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9379"/>
            <p:cNvSpPr>
              <a:spLocks/>
            </p:cNvSpPr>
            <p:nvPr/>
          </p:nvSpPr>
          <p:spPr bwMode="auto">
            <a:xfrm>
              <a:off x="8957866" y="2875259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0 h 5"/>
                <a:gd name="T4" fmla="*/ 3 w 3"/>
                <a:gd name="T5" fmla="*/ 0 h 5"/>
                <a:gd name="T6" fmla="*/ 0 w 3"/>
                <a:gd name="T7" fmla="*/ 4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9380"/>
            <p:cNvSpPr>
              <a:spLocks/>
            </p:cNvSpPr>
            <p:nvPr/>
          </p:nvSpPr>
          <p:spPr bwMode="auto">
            <a:xfrm>
              <a:off x="8974321" y="2824068"/>
              <a:ext cx="21939" cy="43878"/>
            </a:xfrm>
            <a:custGeom>
              <a:avLst/>
              <a:gdLst>
                <a:gd name="T0" fmla="*/ 0 w 5"/>
                <a:gd name="T1" fmla="*/ 10 h 10"/>
                <a:gd name="T2" fmla="*/ 5 w 5"/>
                <a:gd name="T3" fmla="*/ 0 h 10"/>
                <a:gd name="T4" fmla="*/ 4 w 5"/>
                <a:gd name="T5" fmla="*/ 0 h 10"/>
                <a:gd name="T6" fmla="*/ 0 w 5"/>
                <a:gd name="T7" fmla="*/ 10 h 10"/>
                <a:gd name="T8" fmla="*/ 0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cubicBezTo>
                    <a:pt x="2" y="7"/>
                    <a:pt x="3" y="4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3"/>
                    <a:pt x="1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9381"/>
            <p:cNvSpPr>
              <a:spLocks/>
            </p:cNvSpPr>
            <p:nvPr/>
          </p:nvSpPr>
          <p:spPr bwMode="auto">
            <a:xfrm>
              <a:off x="8917645" y="2997750"/>
              <a:ext cx="18282" cy="25595"/>
            </a:xfrm>
            <a:custGeom>
              <a:avLst/>
              <a:gdLst>
                <a:gd name="T0" fmla="*/ 3 w 4"/>
                <a:gd name="T1" fmla="*/ 0 h 6"/>
                <a:gd name="T2" fmla="*/ 1 w 4"/>
                <a:gd name="T3" fmla="*/ 6 h 6"/>
                <a:gd name="T4" fmla="*/ 1 w 4"/>
                <a:gd name="T5" fmla="*/ 6 h 6"/>
                <a:gd name="T6" fmla="*/ 4 w 4"/>
                <a:gd name="T7" fmla="*/ 0 h 6"/>
                <a:gd name="T8" fmla="*/ 3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2"/>
                    <a:pt x="1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9382"/>
            <p:cNvSpPr>
              <a:spLocks/>
            </p:cNvSpPr>
            <p:nvPr/>
          </p:nvSpPr>
          <p:spPr bwMode="auto">
            <a:xfrm>
              <a:off x="8935927" y="2972155"/>
              <a:ext cx="12798" cy="16455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4 h 4"/>
                <a:gd name="T4" fmla="*/ 1 w 3"/>
                <a:gd name="T5" fmla="*/ 4 h 4"/>
                <a:gd name="T6" fmla="*/ 3 w 3"/>
                <a:gd name="T7" fmla="*/ 0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9383"/>
            <p:cNvSpPr>
              <a:spLocks/>
            </p:cNvSpPr>
            <p:nvPr/>
          </p:nvSpPr>
          <p:spPr bwMode="auto">
            <a:xfrm>
              <a:off x="8952382" y="2931934"/>
              <a:ext cx="12798" cy="31081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0 w 3"/>
                <a:gd name="T5" fmla="*/ 7 h 7"/>
                <a:gd name="T6" fmla="*/ 3 w 3"/>
                <a:gd name="T7" fmla="*/ 1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9384"/>
            <p:cNvSpPr>
              <a:spLocks/>
            </p:cNvSpPr>
            <p:nvPr/>
          </p:nvSpPr>
          <p:spPr bwMode="auto">
            <a:xfrm>
              <a:off x="8970664" y="2897198"/>
              <a:ext cx="12798" cy="31081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6 h 7"/>
                <a:gd name="T4" fmla="*/ 0 w 3"/>
                <a:gd name="T5" fmla="*/ 6 h 7"/>
                <a:gd name="T6" fmla="*/ 3 w 3"/>
                <a:gd name="T7" fmla="*/ 0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9385"/>
            <p:cNvSpPr>
              <a:spLocks/>
            </p:cNvSpPr>
            <p:nvPr/>
          </p:nvSpPr>
          <p:spPr bwMode="auto">
            <a:xfrm>
              <a:off x="8987118" y="2867946"/>
              <a:ext cx="12798" cy="21939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1 h 5"/>
                <a:gd name="T4" fmla="*/ 2 w 3"/>
                <a:gd name="T5" fmla="*/ 1 h 5"/>
                <a:gd name="T6" fmla="*/ 0 w 3"/>
                <a:gd name="T7" fmla="*/ 5 h 5"/>
                <a:gd name="T8" fmla="*/ 0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9386"/>
            <p:cNvSpPr>
              <a:spLocks/>
            </p:cNvSpPr>
            <p:nvPr/>
          </p:nvSpPr>
          <p:spPr bwMode="auto">
            <a:xfrm>
              <a:off x="8999916" y="2846007"/>
              <a:ext cx="9142" cy="16455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2 w 2"/>
                <a:gd name="T5" fmla="*/ 1 h 4"/>
                <a:gd name="T6" fmla="*/ 0 w 2"/>
                <a:gd name="T7" fmla="*/ 3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9387"/>
            <p:cNvSpPr>
              <a:spLocks/>
            </p:cNvSpPr>
            <p:nvPr/>
          </p:nvSpPr>
          <p:spPr bwMode="auto">
            <a:xfrm>
              <a:off x="9012713" y="2820412"/>
              <a:ext cx="12798" cy="21939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9388"/>
            <p:cNvSpPr>
              <a:spLocks/>
            </p:cNvSpPr>
            <p:nvPr/>
          </p:nvSpPr>
          <p:spPr bwMode="auto">
            <a:xfrm>
              <a:off x="8952382" y="3001407"/>
              <a:ext cx="12798" cy="31081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0 w 3"/>
                <a:gd name="T5" fmla="*/ 7 h 7"/>
                <a:gd name="T6" fmla="*/ 3 w 3"/>
                <a:gd name="T7" fmla="*/ 1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3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9389"/>
            <p:cNvSpPr>
              <a:spLocks/>
            </p:cNvSpPr>
            <p:nvPr/>
          </p:nvSpPr>
          <p:spPr bwMode="auto">
            <a:xfrm>
              <a:off x="8970664" y="2972155"/>
              <a:ext cx="12798" cy="25595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5 h 6"/>
                <a:gd name="T4" fmla="*/ 0 w 3"/>
                <a:gd name="T5" fmla="*/ 5 h 6"/>
                <a:gd name="T6" fmla="*/ 3 w 3"/>
                <a:gd name="T7" fmla="*/ 0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9390"/>
            <p:cNvSpPr>
              <a:spLocks/>
            </p:cNvSpPr>
            <p:nvPr/>
          </p:nvSpPr>
          <p:spPr bwMode="auto">
            <a:xfrm>
              <a:off x="8983461" y="2937419"/>
              <a:ext cx="12798" cy="2559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5 h 6"/>
                <a:gd name="T4" fmla="*/ 1 w 3"/>
                <a:gd name="T5" fmla="*/ 6 h 6"/>
                <a:gd name="T6" fmla="*/ 3 w 3"/>
                <a:gd name="T7" fmla="*/ 0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9391"/>
            <p:cNvSpPr>
              <a:spLocks/>
            </p:cNvSpPr>
            <p:nvPr/>
          </p:nvSpPr>
          <p:spPr bwMode="auto">
            <a:xfrm>
              <a:off x="8999916" y="2897198"/>
              <a:ext cx="12798" cy="31081"/>
            </a:xfrm>
            <a:custGeom>
              <a:avLst/>
              <a:gdLst>
                <a:gd name="T0" fmla="*/ 0 w 3"/>
                <a:gd name="T1" fmla="*/ 7 h 7"/>
                <a:gd name="T2" fmla="*/ 3 w 3"/>
                <a:gd name="T3" fmla="*/ 0 h 7"/>
                <a:gd name="T4" fmla="*/ 3 w 3"/>
                <a:gd name="T5" fmla="*/ 0 h 7"/>
                <a:gd name="T6" fmla="*/ 0 w 3"/>
                <a:gd name="T7" fmla="*/ 7 h 7"/>
                <a:gd name="T8" fmla="*/ 0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1" y="5"/>
                    <a:pt x="2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9392"/>
            <p:cNvSpPr>
              <a:spLocks/>
            </p:cNvSpPr>
            <p:nvPr/>
          </p:nvSpPr>
          <p:spPr bwMode="auto">
            <a:xfrm>
              <a:off x="9018199" y="2862461"/>
              <a:ext cx="12798" cy="27424"/>
            </a:xfrm>
            <a:custGeom>
              <a:avLst/>
              <a:gdLst>
                <a:gd name="T0" fmla="*/ 3 w 3"/>
                <a:gd name="T1" fmla="*/ 1 h 6"/>
                <a:gd name="T2" fmla="*/ 0 w 3"/>
                <a:gd name="T3" fmla="*/ 6 h 6"/>
                <a:gd name="T4" fmla="*/ 1 w 3"/>
                <a:gd name="T5" fmla="*/ 6 h 6"/>
                <a:gd name="T6" fmla="*/ 3 w 3"/>
                <a:gd name="T7" fmla="*/ 1 h 6"/>
                <a:gd name="T8" fmla="*/ 3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1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9393"/>
            <p:cNvSpPr>
              <a:spLocks/>
            </p:cNvSpPr>
            <p:nvPr/>
          </p:nvSpPr>
          <p:spPr bwMode="auto">
            <a:xfrm>
              <a:off x="9034652" y="2836865"/>
              <a:ext cx="9142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4 h 5"/>
                <a:gd name="T4" fmla="*/ 0 w 2"/>
                <a:gd name="T5" fmla="*/ 4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9394"/>
            <p:cNvSpPr>
              <a:spLocks/>
            </p:cNvSpPr>
            <p:nvPr/>
          </p:nvSpPr>
          <p:spPr bwMode="auto">
            <a:xfrm>
              <a:off x="8987118" y="3014205"/>
              <a:ext cx="9142" cy="18282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2 w 2"/>
                <a:gd name="T7" fmla="*/ 0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9395"/>
            <p:cNvSpPr>
              <a:spLocks/>
            </p:cNvSpPr>
            <p:nvPr/>
          </p:nvSpPr>
          <p:spPr bwMode="auto">
            <a:xfrm>
              <a:off x="8999916" y="2975811"/>
              <a:ext cx="12798" cy="29252"/>
            </a:xfrm>
            <a:custGeom>
              <a:avLst/>
              <a:gdLst>
                <a:gd name="T0" fmla="*/ 2 w 3"/>
                <a:gd name="T1" fmla="*/ 1 h 7"/>
                <a:gd name="T2" fmla="*/ 0 w 3"/>
                <a:gd name="T3" fmla="*/ 7 h 7"/>
                <a:gd name="T4" fmla="*/ 0 w 3"/>
                <a:gd name="T5" fmla="*/ 7 h 7"/>
                <a:gd name="T6" fmla="*/ 3 w 3"/>
                <a:gd name="T7" fmla="*/ 1 h 7"/>
                <a:gd name="T8" fmla="*/ 2 w 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2" y="1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9396"/>
            <p:cNvSpPr>
              <a:spLocks/>
            </p:cNvSpPr>
            <p:nvPr/>
          </p:nvSpPr>
          <p:spPr bwMode="auto">
            <a:xfrm>
              <a:off x="9012713" y="2931934"/>
              <a:ext cx="18282" cy="40221"/>
            </a:xfrm>
            <a:custGeom>
              <a:avLst/>
              <a:gdLst>
                <a:gd name="T0" fmla="*/ 4 w 4"/>
                <a:gd name="T1" fmla="*/ 1 h 9"/>
                <a:gd name="T2" fmla="*/ 0 w 4"/>
                <a:gd name="T3" fmla="*/ 8 h 9"/>
                <a:gd name="T4" fmla="*/ 0 w 4"/>
                <a:gd name="T5" fmla="*/ 9 h 9"/>
                <a:gd name="T6" fmla="*/ 4 w 4"/>
                <a:gd name="T7" fmla="*/ 1 h 9"/>
                <a:gd name="T8" fmla="*/ 4 w 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2" y="3"/>
                    <a:pt x="1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6"/>
                    <a:pt x="3" y="3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9397"/>
            <p:cNvSpPr>
              <a:spLocks/>
            </p:cNvSpPr>
            <p:nvPr/>
          </p:nvSpPr>
          <p:spPr bwMode="auto">
            <a:xfrm>
              <a:off x="9030996" y="2902682"/>
              <a:ext cx="12798" cy="25595"/>
            </a:xfrm>
            <a:custGeom>
              <a:avLst/>
              <a:gdLst>
                <a:gd name="T0" fmla="*/ 3 w 3"/>
                <a:gd name="T1" fmla="*/ 1 h 6"/>
                <a:gd name="T2" fmla="*/ 1 w 3"/>
                <a:gd name="T3" fmla="*/ 5 h 6"/>
                <a:gd name="T4" fmla="*/ 1 w 3"/>
                <a:gd name="T5" fmla="*/ 5 h 6"/>
                <a:gd name="T6" fmla="*/ 3 w 3"/>
                <a:gd name="T7" fmla="*/ 1 h 6"/>
                <a:gd name="T8" fmla="*/ 3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1"/>
                  </a:moveTo>
                  <a:cubicBezTo>
                    <a:pt x="2" y="2"/>
                    <a:pt x="1" y="4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2" y="4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9398"/>
            <p:cNvSpPr>
              <a:spLocks/>
            </p:cNvSpPr>
            <p:nvPr/>
          </p:nvSpPr>
          <p:spPr bwMode="auto">
            <a:xfrm>
              <a:off x="9043794" y="2875259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0 h 5"/>
                <a:gd name="T4" fmla="*/ 3 w 3"/>
                <a:gd name="T5" fmla="*/ 0 h 5"/>
                <a:gd name="T6" fmla="*/ 1 w 3"/>
                <a:gd name="T7" fmla="*/ 4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9399"/>
            <p:cNvSpPr>
              <a:spLocks/>
            </p:cNvSpPr>
            <p:nvPr/>
          </p:nvSpPr>
          <p:spPr bwMode="auto">
            <a:xfrm>
              <a:off x="9021855" y="3023346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3 h 4"/>
                <a:gd name="T4" fmla="*/ 0 w 2"/>
                <a:gd name="T5" fmla="*/ 3 h 4"/>
                <a:gd name="T6" fmla="*/ 2 w 2"/>
                <a:gd name="T7" fmla="*/ 1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9400"/>
            <p:cNvSpPr>
              <a:spLocks/>
            </p:cNvSpPr>
            <p:nvPr/>
          </p:nvSpPr>
          <p:spPr bwMode="auto">
            <a:xfrm>
              <a:off x="9030996" y="2997750"/>
              <a:ext cx="12798" cy="21939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1 w 3"/>
                <a:gd name="T5" fmla="*/ 5 h 5"/>
                <a:gd name="T6" fmla="*/ 3 w 3"/>
                <a:gd name="T7" fmla="*/ 0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9401"/>
            <p:cNvSpPr>
              <a:spLocks/>
            </p:cNvSpPr>
            <p:nvPr/>
          </p:nvSpPr>
          <p:spPr bwMode="auto">
            <a:xfrm>
              <a:off x="9043794" y="2963014"/>
              <a:ext cx="12798" cy="2559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6 h 6"/>
                <a:gd name="T4" fmla="*/ 1 w 3"/>
                <a:gd name="T5" fmla="*/ 6 h 6"/>
                <a:gd name="T6" fmla="*/ 3 w 3"/>
                <a:gd name="T7" fmla="*/ 0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9402"/>
            <p:cNvSpPr>
              <a:spLocks/>
            </p:cNvSpPr>
            <p:nvPr/>
          </p:nvSpPr>
          <p:spPr bwMode="auto">
            <a:xfrm>
              <a:off x="9060247" y="2928277"/>
              <a:ext cx="14626" cy="25595"/>
            </a:xfrm>
            <a:custGeom>
              <a:avLst/>
              <a:gdLst>
                <a:gd name="T0" fmla="*/ 3 w 3"/>
                <a:gd name="T1" fmla="*/ 1 h 6"/>
                <a:gd name="T2" fmla="*/ 2 w 3"/>
                <a:gd name="T3" fmla="*/ 0 h 6"/>
                <a:gd name="T4" fmla="*/ 0 w 3"/>
                <a:gd name="T5" fmla="*/ 6 h 6"/>
                <a:gd name="T6" fmla="*/ 0 w 3"/>
                <a:gd name="T7" fmla="*/ 6 h 6"/>
                <a:gd name="T8" fmla="*/ 3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9403"/>
            <p:cNvSpPr>
              <a:spLocks/>
            </p:cNvSpPr>
            <p:nvPr/>
          </p:nvSpPr>
          <p:spPr bwMode="auto">
            <a:xfrm>
              <a:off x="9074873" y="2889885"/>
              <a:ext cx="16455" cy="29252"/>
            </a:xfrm>
            <a:custGeom>
              <a:avLst/>
              <a:gdLst>
                <a:gd name="T0" fmla="*/ 1 w 4"/>
                <a:gd name="T1" fmla="*/ 7 h 7"/>
                <a:gd name="T2" fmla="*/ 4 w 4"/>
                <a:gd name="T3" fmla="*/ 1 h 7"/>
                <a:gd name="T4" fmla="*/ 3 w 4"/>
                <a:gd name="T5" fmla="*/ 1 h 7"/>
                <a:gd name="T6" fmla="*/ 0 w 4"/>
                <a:gd name="T7" fmla="*/ 7 h 7"/>
                <a:gd name="T8" fmla="*/ 1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2" y="5"/>
                    <a:pt x="3" y="3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3"/>
                    <a:pt x="1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9404"/>
            <p:cNvSpPr>
              <a:spLocks/>
            </p:cNvSpPr>
            <p:nvPr/>
          </p:nvSpPr>
          <p:spPr bwMode="auto">
            <a:xfrm>
              <a:off x="9091328" y="2867946"/>
              <a:ext cx="9142" cy="16455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0 h 4"/>
                <a:gd name="T4" fmla="*/ 2 w 2"/>
                <a:gd name="T5" fmla="*/ 0 h 4"/>
                <a:gd name="T6" fmla="*/ 0 w 2"/>
                <a:gd name="T7" fmla="*/ 3 h 4"/>
                <a:gd name="T8" fmla="*/ 1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9405"/>
            <p:cNvSpPr>
              <a:spLocks/>
            </p:cNvSpPr>
            <p:nvPr/>
          </p:nvSpPr>
          <p:spPr bwMode="auto">
            <a:xfrm>
              <a:off x="9060247" y="3010549"/>
              <a:ext cx="14626" cy="25595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6 h 6"/>
                <a:gd name="T4" fmla="*/ 0 w 3"/>
                <a:gd name="T5" fmla="*/ 6 h 6"/>
                <a:gd name="T6" fmla="*/ 3 w 3"/>
                <a:gd name="T7" fmla="*/ 1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9406"/>
            <p:cNvSpPr>
              <a:spLocks/>
            </p:cNvSpPr>
            <p:nvPr/>
          </p:nvSpPr>
          <p:spPr bwMode="auto">
            <a:xfrm>
              <a:off x="9074873" y="2979468"/>
              <a:ext cx="12798" cy="2559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5 h 6"/>
                <a:gd name="T4" fmla="*/ 1 w 3"/>
                <a:gd name="T5" fmla="*/ 5 h 6"/>
                <a:gd name="T6" fmla="*/ 3 w 3"/>
                <a:gd name="T7" fmla="*/ 0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9407"/>
            <p:cNvSpPr>
              <a:spLocks/>
            </p:cNvSpPr>
            <p:nvPr/>
          </p:nvSpPr>
          <p:spPr bwMode="auto">
            <a:xfrm>
              <a:off x="9087672" y="2944732"/>
              <a:ext cx="16455" cy="31081"/>
            </a:xfrm>
            <a:custGeom>
              <a:avLst/>
              <a:gdLst>
                <a:gd name="T0" fmla="*/ 3 w 4"/>
                <a:gd name="T1" fmla="*/ 0 h 7"/>
                <a:gd name="T2" fmla="*/ 1 w 4"/>
                <a:gd name="T3" fmla="*/ 6 h 7"/>
                <a:gd name="T4" fmla="*/ 1 w 4"/>
                <a:gd name="T5" fmla="*/ 6 h 7"/>
                <a:gd name="T6" fmla="*/ 4 w 4"/>
                <a:gd name="T7" fmla="*/ 0 h 7"/>
                <a:gd name="T8" fmla="*/ 3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2" y="2"/>
                    <a:pt x="1" y="4"/>
                    <a:pt x="1" y="6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9408"/>
            <p:cNvSpPr>
              <a:spLocks/>
            </p:cNvSpPr>
            <p:nvPr/>
          </p:nvSpPr>
          <p:spPr bwMode="auto">
            <a:xfrm>
              <a:off x="9104125" y="2909995"/>
              <a:ext cx="12798" cy="27424"/>
            </a:xfrm>
            <a:custGeom>
              <a:avLst/>
              <a:gdLst>
                <a:gd name="T0" fmla="*/ 1 w 3"/>
                <a:gd name="T1" fmla="*/ 6 h 6"/>
                <a:gd name="T2" fmla="*/ 3 w 3"/>
                <a:gd name="T3" fmla="*/ 1 h 6"/>
                <a:gd name="T4" fmla="*/ 3 w 3"/>
                <a:gd name="T5" fmla="*/ 1 h 6"/>
                <a:gd name="T6" fmla="*/ 0 w 3"/>
                <a:gd name="T7" fmla="*/ 6 h 6"/>
                <a:gd name="T8" fmla="*/ 1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1" y="4"/>
                    <a:pt x="2" y="3"/>
                    <a:pt x="3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9409"/>
            <p:cNvSpPr>
              <a:spLocks/>
            </p:cNvSpPr>
            <p:nvPr/>
          </p:nvSpPr>
          <p:spPr bwMode="auto">
            <a:xfrm>
              <a:off x="9122407" y="2880743"/>
              <a:ext cx="7313" cy="21939"/>
            </a:xfrm>
            <a:custGeom>
              <a:avLst/>
              <a:gdLst>
                <a:gd name="T0" fmla="*/ 2 w 2"/>
                <a:gd name="T1" fmla="*/ 1 h 5"/>
                <a:gd name="T2" fmla="*/ 0 w 2"/>
                <a:gd name="T3" fmla="*/ 5 h 5"/>
                <a:gd name="T4" fmla="*/ 0 w 2"/>
                <a:gd name="T5" fmla="*/ 5 h 5"/>
                <a:gd name="T6" fmla="*/ 2 w 2"/>
                <a:gd name="T7" fmla="*/ 1 h 5"/>
                <a:gd name="T8" fmla="*/ 2 w 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9410"/>
            <p:cNvSpPr>
              <a:spLocks/>
            </p:cNvSpPr>
            <p:nvPr/>
          </p:nvSpPr>
          <p:spPr bwMode="auto">
            <a:xfrm>
              <a:off x="9100469" y="3005063"/>
              <a:ext cx="7313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9411"/>
            <p:cNvSpPr>
              <a:spLocks/>
            </p:cNvSpPr>
            <p:nvPr/>
          </p:nvSpPr>
          <p:spPr bwMode="auto">
            <a:xfrm>
              <a:off x="9113267" y="2979468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1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9412"/>
            <p:cNvSpPr>
              <a:spLocks/>
            </p:cNvSpPr>
            <p:nvPr/>
          </p:nvSpPr>
          <p:spPr bwMode="auto">
            <a:xfrm>
              <a:off x="9122407" y="2950216"/>
              <a:ext cx="7313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4 h 5"/>
                <a:gd name="T4" fmla="*/ 0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9413"/>
            <p:cNvSpPr>
              <a:spLocks/>
            </p:cNvSpPr>
            <p:nvPr/>
          </p:nvSpPr>
          <p:spPr bwMode="auto">
            <a:xfrm>
              <a:off x="9135206" y="2915480"/>
              <a:ext cx="7313" cy="25595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1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9414"/>
            <p:cNvSpPr>
              <a:spLocks/>
            </p:cNvSpPr>
            <p:nvPr/>
          </p:nvSpPr>
          <p:spPr bwMode="auto">
            <a:xfrm>
              <a:off x="9148003" y="2880743"/>
              <a:ext cx="12798" cy="2559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1 h 6"/>
                <a:gd name="T4" fmla="*/ 2 w 3"/>
                <a:gd name="T5" fmla="*/ 1 h 6"/>
                <a:gd name="T6" fmla="*/ 0 w 3"/>
                <a:gd name="T7" fmla="*/ 6 h 6"/>
                <a:gd name="T8" fmla="*/ 0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1" y="4"/>
                    <a:pt x="2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9415"/>
            <p:cNvSpPr>
              <a:spLocks/>
            </p:cNvSpPr>
            <p:nvPr/>
          </p:nvSpPr>
          <p:spPr bwMode="auto">
            <a:xfrm>
              <a:off x="9148003" y="3010549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1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9416"/>
            <p:cNvSpPr>
              <a:spLocks/>
            </p:cNvSpPr>
            <p:nvPr/>
          </p:nvSpPr>
          <p:spPr bwMode="auto">
            <a:xfrm>
              <a:off x="9157145" y="2984953"/>
              <a:ext cx="7313" cy="20111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4 h 5"/>
                <a:gd name="T4" fmla="*/ 0 w 2"/>
                <a:gd name="T5" fmla="*/ 4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9417"/>
            <p:cNvSpPr>
              <a:spLocks/>
            </p:cNvSpPr>
            <p:nvPr/>
          </p:nvSpPr>
          <p:spPr bwMode="auto">
            <a:xfrm>
              <a:off x="9164457" y="2953873"/>
              <a:ext cx="9142" cy="18282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9418"/>
            <p:cNvSpPr>
              <a:spLocks/>
            </p:cNvSpPr>
            <p:nvPr/>
          </p:nvSpPr>
          <p:spPr bwMode="auto">
            <a:xfrm>
              <a:off x="9177255" y="2928277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1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9419"/>
            <p:cNvSpPr>
              <a:spLocks/>
            </p:cNvSpPr>
            <p:nvPr/>
          </p:nvSpPr>
          <p:spPr bwMode="auto">
            <a:xfrm>
              <a:off x="9177255" y="3014205"/>
              <a:ext cx="9142" cy="18282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3 h 4"/>
                <a:gd name="T4" fmla="*/ 0 w 2"/>
                <a:gd name="T5" fmla="*/ 3 h 4"/>
                <a:gd name="T6" fmla="*/ 2 w 2"/>
                <a:gd name="T7" fmla="*/ 1 h 4"/>
                <a:gd name="T8" fmla="*/ 1 w 2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9420"/>
            <p:cNvSpPr>
              <a:spLocks/>
            </p:cNvSpPr>
            <p:nvPr/>
          </p:nvSpPr>
          <p:spPr bwMode="auto">
            <a:xfrm>
              <a:off x="9186396" y="2992266"/>
              <a:ext cx="9142" cy="1279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9421"/>
            <p:cNvSpPr>
              <a:spLocks/>
            </p:cNvSpPr>
            <p:nvPr/>
          </p:nvSpPr>
          <p:spPr bwMode="auto">
            <a:xfrm>
              <a:off x="9195537" y="2972155"/>
              <a:ext cx="3656" cy="1279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9422"/>
            <p:cNvSpPr>
              <a:spLocks/>
            </p:cNvSpPr>
            <p:nvPr/>
          </p:nvSpPr>
          <p:spPr bwMode="auto">
            <a:xfrm>
              <a:off x="9211992" y="3014205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4 h 5"/>
                <a:gd name="T4" fmla="*/ 0 w 2"/>
                <a:gd name="T5" fmla="*/ 4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9423"/>
            <p:cNvSpPr>
              <a:spLocks/>
            </p:cNvSpPr>
            <p:nvPr/>
          </p:nvSpPr>
          <p:spPr bwMode="auto">
            <a:xfrm>
              <a:off x="9221132" y="2992266"/>
              <a:ext cx="9142" cy="1279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0 w 2"/>
                <a:gd name="T5" fmla="*/ 3 h 3"/>
                <a:gd name="T6" fmla="*/ 1 w 2"/>
                <a:gd name="T7" fmla="*/ 0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9424"/>
            <p:cNvSpPr>
              <a:spLocks/>
            </p:cNvSpPr>
            <p:nvPr/>
          </p:nvSpPr>
          <p:spPr bwMode="auto">
            <a:xfrm>
              <a:off x="9233930" y="3014205"/>
              <a:ext cx="9142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4 h 5"/>
                <a:gd name="T4" fmla="*/ 0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9425"/>
            <p:cNvSpPr>
              <a:spLocks/>
            </p:cNvSpPr>
            <p:nvPr/>
          </p:nvSpPr>
          <p:spPr bwMode="auto">
            <a:xfrm>
              <a:off x="9091328" y="3032487"/>
              <a:ext cx="3656" cy="731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9426"/>
            <p:cNvSpPr>
              <a:spLocks/>
            </p:cNvSpPr>
            <p:nvPr/>
          </p:nvSpPr>
          <p:spPr bwMode="auto">
            <a:xfrm>
              <a:off x="9182740" y="2906338"/>
              <a:ext cx="7313" cy="12798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1 w 2"/>
                <a:gd name="T5" fmla="*/ 0 h 3"/>
                <a:gd name="T6" fmla="*/ 0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9427"/>
            <p:cNvSpPr>
              <a:spLocks/>
            </p:cNvSpPr>
            <p:nvPr/>
          </p:nvSpPr>
          <p:spPr bwMode="auto">
            <a:xfrm>
              <a:off x="8477040" y="2694263"/>
              <a:ext cx="21939" cy="354678"/>
            </a:xfrm>
            <a:custGeom>
              <a:avLst/>
              <a:gdLst>
                <a:gd name="T0" fmla="*/ 5 w 5"/>
                <a:gd name="T1" fmla="*/ 10 h 82"/>
                <a:gd name="T2" fmla="*/ 5 w 5"/>
                <a:gd name="T3" fmla="*/ 10 h 82"/>
                <a:gd name="T4" fmla="*/ 3 w 5"/>
                <a:gd name="T5" fmla="*/ 1 h 82"/>
                <a:gd name="T6" fmla="*/ 3 w 5"/>
                <a:gd name="T7" fmla="*/ 1 h 82"/>
                <a:gd name="T8" fmla="*/ 3 w 5"/>
                <a:gd name="T9" fmla="*/ 1 h 82"/>
                <a:gd name="T10" fmla="*/ 3 w 5"/>
                <a:gd name="T11" fmla="*/ 1 h 82"/>
                <a:gd name="T12" fmla="*/ 2 w 5"/>
                <a:gd name="T13" fmla="*/ 1 h 82"/>
                <a:gd name="T14" fmla="*/ 1 w 5"/>
                <a:gd name="T15" fmla="*/ 10 h 82"/>
                <a:gd name="T16" fmla="*/ 1 w 5"/>
                <a:gd name="T17" fmla="*/ 10 h 82"/>
                <a:gd name="T18" fmla="*/ 2 w 5"/>
                <a:gd name="T19" fmla="*/ 2 h 82"/>
                <a:gd name="T20" fmla="*/ 2 w 5"/>
                <a:gd name="T21" fmla="*/ 64 h 82"/>
                <a:gd name="T22" fmla="*/ 2 w 5"/>
                <a:gd name="T23" fmla="*/ 82 h 82"/>
                <a:gd name="T24" fmla="*/ 3 w 5"/>
                <a:gd name="T25" fmla="*/ 82 h 82"/>
                <a:gd name="T26" fmla="*/ 3 w 5"/>
                <a:gd name="T27" fmla="*/ 19 h 82"/>
                <a:gd name="T28" fmla="*/ 3 w 5"/>
                <a:gd name="T29" fmla="*/ 2 h 82"/>
                <a:gd name="T30" fmla="*/ 5 w 5"/>
                <a:gd name="T31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82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7"/>
                    <a:pt x="4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4"/>
                    <a:pt x="1" y="7"/>
                    <a:pt x="1" y="10"/>
                  </a:cubicBezTo>
                  <a:cubicBezTo>
                    <a:pt x="0" y="10"/>
                    <a:pt x="1" y="11"/>
                    <a:pt x="1" y="10"/>
                  </a:cubicBezTo>
                  <a:cubicBezTo>
                    <a:pt x="1" y="8"/>
                    <a:pt x="2" y="5"/>
                    <a:pt x="2" y="2"/>
                  </a:cubicBezTo>
                  <a:cubicBezTo>
                    <a:pt x="2" y="23"/>
                    <a:pt x="2" y="44"/>
                    <a:pt x="2" y="64"/>
                  </a:cubicBezTo>
                  <a:cubicBezTo>
                    <a:pt x="2" y="70"/>
                    <a:pt x="2" y="76"/>
                    <a:pt x="2" y="82"/>
                  </a:cubicBezTo>
                  <a:cubicBezTo>
                    <a:pt x="2" y="82"/>
                    <a:pt x="3" y="82"/>
                    <a:pt x="3" y="82"/>
                  </a:cubicBezTo>
                  <a:cubicBezTo>
                    <a:pt x="3" y="61"/>
                    <a:pt x="3" y="40"/>
                    <a:pt x="3" y="19"/>
                  </a:cubicBezTo>
                  <a:cubicBezTo>
                    <a:pt x="3" y="13"/>
                    <a:pt x="3" y="8"/>
                    <a:pt x="3" y="2"/>
                  </a:cubicBezTo>
                  <a:cubicBezTo>
                    <a:pt x="4" y="5"/>
                    <a:pt x="4" y="8"/>
                    <a:pt x="5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9428"/>
            <p:cNvSpPr>
              <a:spLocks/>
            </p:cNvSpPr>
            <p:nvPr/>
          </p:nvSpPr>
          <p:spPr bwMode="auto">
            <a:xfrm>
              <a:off x="8515433" y="3080022"/>
              <a:ext cx="18282" cy="7313"/>
            </a:xfrm>
            <a:custGeom>
              <a:avLst/>
              <a:gdLst>
                <a:gd name="T0" fmla="*/ 0 w 10"/>
                <a:gd name="T1" fmla="*/ 2 h 4"/>
                <a:gd name="T2" fmla="*/ 3 w 10"/>
                <a:gd name="T3" fmla="*/ 4 h 4"/>
                <a:gd name="T4" fmla="*/ 3 w 10"/>
                <a:gd name="T5" fmla="*/ 2 h 4"/>
                <a:gd name="T6" fmla="*/ 3 w 10"/>
                <a:gd name="T7" fmla="*/ 2 h 4"/>
                <a:gd name="T8" fmla="*/ 10 w 10"/>
                <a:gd name="T9" fmla="*/ 2 h 4"/>
                <a:gd name="T10" fmla="*/ 10 w 10"/>
                <a:gd name="T11" fmla="*/ 0 h 4"/>
                <a:gd name="T12" fmla="*/ 0 w 10"/>
                <a:gd name="T13" fmla="*/ 0 h 4"/>
                <a:gd name="T14" fmla="*/ 0 w 10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9429"/>
            <p:cNvSpPr>
              <a:spLocks noEditPoints="1"/>
            </p:cNvSpPr>
            <p:nvPr/>
          </p:nvSpPr>
          <p:spPr bwMode="auto">
            <a:xfrm>
              <a:off x="8515433" y="3070880"/>
              <a:ext cx="18282" cy="9142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1 h 2"/>
                <a:gd name="T12" fmla="*/ 1 w 4"/>
                <a:gd name="T13" fmla="*/ 1 h 2"/>
                <a:gd name="T14" fmla="*/ 2 w 4"/>
                <a:gd name="T15" fmla="*/ 0 h 2"/>
                <a:gd name="T16" fmla="*/ 4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9430"/>
            <p:cNvSpPr>
              <a:spLocks/>
            </p:cNvSpPr>
            <p:nvPr/>
          </p:nvSpPr>
          <p:spPr bwMode="auto">
            <a:xfrm>
              <a:off x="8572109" y="3080022"/>
              <a:ext cx="12798" cy="731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1 w 3"/>
                <a:gd name="T9" fmla="*/ 1 h 2"/>
                <a:gd name="T10" fmla="*/ 0 w 3"/>
                <a:gd name="T11" fmla="*/ 1 h 2"/>
                <a:gd name="T12" fmla="*/ 1 w 3"/>
                <a:gd name="T13" fmla="*/ 0 h 2"/>
                <a:gd name="T14" fmla="*/ 3 w 3"/>
                <a:gd name="T15" fmla="*/ 2 h 2"/>
                <a:gd name="T16" fmla="*/ 3 w 3"/>
                <a:gd name="T17" fmla="*/ 2 h 2"/>
                <a:gd name="T18" fmla="*/ 3 w 3"/>
                <a:gd name="T19" fmla="*/ 0 h 2"/>
                <a:gd name="T20" fmla="*/ 3 w 3"/>
                <a:gd name="T21" fmla="*/ 0 h 2"/>
                <a:gd name="T22" fmla="*/ 3 w 3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9431"/>
            <p:cNvSpPr>
              <a:spLocks noEditPoints="1"/>
            </p:cNvSpPr>
            <p:nvPr/>
          </p:nvSpPr>
          <p:spPr bwMode="auto">
            <a:xfrm>
              <a:off x="8572109" y="3070880"/>
              <a:ext cx="16455" cy="3656"/>
            </a:xfrm>
            <a:custGeom>
              <a:avLst/>
              <a:gdLst>
                <a:gd name="T0" fmla="*/ 2 w 4"/>
                <a:gd name="T1" fmla="*/ 0 h 1"/>
                <a:gd name="T2" fmla="*/ 0 w 4"/>
                <a:gd name="T3" fmla="*/ 0 h 1"/>
                <a:gd name="T4" fmla="*/ 2 w 4"/>
                <a:gd name="T5" fmla="*/ 1 h 1"/>
                <a:gd name="T6" fmla="*/ 4 w 4"/>
                <a:gd name="T7" fmla="*/ 0 h 1"/>
                <a:gd name="T8" fmla="*/ 2 w 4"/>
                <a:gd name="T9" fmla="*/ 0 h 1"/>
                <a:gd name="T10" fmla="*/ 2 w 4"/>
                <a:gd name="T11" fmla="*/ 1 h 1"/>
                <a:gd name="T12" fmla="*/ 0 w 4"/>
                <a:gd name="T13" fmla="*/ 0 h 1"/>
                <a:gd name="T14" fmla="*/ 2 w 4"/>
                <a:gd name="T15" fmla="*/ 0 h 1"/>
                <a:gd name="T16" fmla="*/ 3 w 4"/>
                <a:gd name="T17" fmla="*/ 0 h 1"/>
                <a:gd name="T18" fmla="*/ 2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9432"/>
            <p:cNvSpPr>
              <a:spLocks/>
            </p:cNvSpPr>
            <p:nvPr/>
          </p:nvSpPr>
          <p:spPr bwMode="auto">
            <a:xfrm>
              <a:off x="8628783" y="3080022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0 w 3"/>
                <a:gd name="T5" fmla="*/ 0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0 h 2"/>
                <a:gd name="T16" fmla="*/ 1 w 3"/>
                <a:gd name="T17" fmla="*/ 1 h 2"/>
                <a:gd name="T18" fmla="*/ 1 w 3"/>
                <a:gd name="T19" fmla="*/ 1 h 2"/>
                <a:gd name="T20" fmla="*/ 1 w 3"/>
                <a:gd name="T21" fmla="*/ 1 h 2"/>
                <a:gd name="T22" fmla="*/ 1 w 3"/>
                <a:gd name="T23" fmla="*/ 1 h 2"/>
                <a:gd name="T24" fmla="*/ 2 w 3"/>
                <a:gd name="T25" fmla="*/ 0 h 2"/>
                <a:gd name="T26" fmla="*/ 3 w 3"/>
                <a:gd name="T27" fmla="*/ 1 h 2"/>
                <a:gd name="T28" fmla="*/ 2 w 3"/>
                <a:gd name="T29" fmla="*/ 1 h 2"/>
                <a:gd name="T30" fmla="*/ 3 w 3"/>
                <a:gd name="T31" fmla="*/ 2 h 2"/>
                <a:gd name="T32" fmla="*/ 3 w 3"/>
                <a:gd name="T33" fmla="*/ 1 h 2"/>
                <a:gd name="T34" fmla="*/ 2 w 3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9433"/>
            <p:cNvSpPr>
              <a:spLocks noEditPoints="1"/>
            </p:cNvSpPr>
            <p:nvPr/>
          </p:nvSpPr>
          <p:spPr bwMode="auto">
            <a:xfrm>
              <a:off x="8628783" y="3070880"/>
              <a:ext cx="12798" cy="3656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3 w 3"/>
                <a:gd name="T7" fmla="*/ 0 h 1"/>
                <a:gd name="T8" fmla="*/ 1 w 3"/>
                <a:gd name="T9" fmla="*/ 0 h 1"/>
                <a:gd name="T10" fmla="*/ 1 w 3"/>
                <a:gd name="T11" fmla="*/ 1 h 1"/>
                <a:gd name="T12" fmla="*/ 0 w 3"/>
                <a:gd name="T13" fmla="*/ 0 h 1"/>
                <a:gd name="T14" fmla="*/ 1 w 3"/>
                <a:gd name="T15" fmla="*/ 0 h 1"/>
                <a:gd name="T16" fmla="*/ 3 w 3"/>
                <a:gd name="T17" fmla="*/ 0 h 1"/>
                <a:gd name="T18" fmla="*/ 1 w 3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9434"/>
            <p:cNvSpPr>
              <a:spLocks/>
            </p:cNvSpPr>
            <p:nvPr/>
          </p:nvSpPr>
          <p:spPr bwMode="auto">
            <a:xfrm>
              <a:off x="8679974" y="3080022"/>
              <a:ext cx="18282" cy="7313"/>
            </a:xfrm>
            <a:custGeom>
              <a:avLst/>
              <a:gdLst>
                <a:gd name="T0" fmla="*/ 7 w 10"/>
                <a:gd name="T1" fmla="*/ 0 h 4"/>
                <a:gd name="T2" fmla="*/ 5 w 10"/>
                <a:gd name="T3" fmla="*/ 0 h 4"/>
                <a:gd name="T4" fmla="*/ 5 w 10"/>
                <a:gd name="T5" fmla="*/ 0 h 4"/>
                <a:gd name="T6" fmla="*/ 2 w 10"/>
                <a:gd name="T7" fmla="*/ 0 h 4"/>
                <a:gd name="T8" fmla="*/ 2 w 10"/>
                <a:gd name="T9" fmla="*/ 0 h 4"/>
                <a:gd name="T10" fmla="*/ 5 w 10"/>
                <a:gd name="T11" fmla="*/ 0 h 4"/>
                <a:gd name="T12" fmla="*/ 5 w 10"/>
                <a:gd name="T13" fmla="*/ 2 h 4"/>
                <a:gd name="T14" fmla="*/ 0 w 10"/>
                <a:gd name="T15" fmla="*/ 0 h 4"/>
                <a:gd name="T16" fmla="*/ 0 w 10"/>
                <a:gd name="T17" fmla="*/ 2 h 4"/>
                <a:gd name="T18" fmla="*/ 5 w 10"/>
                <a:gd name="T19" fmla="*/ 4 h 4"/>
                <a:gd name="T20" fmla="*/ 7 w 10"/>
                <a:gd name="T21" fmla="*/ 4 h 4"/>
                <a:gd name="T22" fmla="*/ 7 w 10"/>
                <a:gd name="T23" fmla="*/ 0 h 4"/>
                <a:gd name="T24" fmla="*/ 10 w 10"/>
                <a:gd name="T25" fmla="*/ 0 h 4"/>
                <a:gd name="T26" fmla="*/ 10 w 10"/>
                <a:gd name="T27" fmla="*/ 0 h 4"/>
                <a:gd name="T28" fmla="*/ 7 w 10"/>
                <a:gd name="T29" fmla="*/ 0 h 4"/>
                <a:gd name="T30" fmla="*/ 7 w 10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9435"/>
            <p:cNvSpPr>
              <a:spLocks noEditPoints="1"/>
            </p:cNvSpPr>
            <p:nvPr/>
          </p:nvSpPr>
          <p:spPr bwMode="auto">
            <a:xfrm>
              <a:off x="8679974" y="3067223"/>
              <a:ext cx="18282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2 h 2"/>
                <a:gd name="T12" fmla="*/ 1 w 4"/>
                <a:gd name="T13" fmla="*/ 1 h 2"/>
                <a:gd name="T14" fmla="*/ 2 w 4"/>
                <a:gd name="T15" fmla="*/ 1 h 2"/>
                <a:gd name="T16" fmla="*/ 3 w 4"/>
                <a:gd name="T17" fmla="*/ 1 h 2"/>
                <a:gd name="T18" fmla="*/ 2 w 4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9436"/>
            <p:cNvSpPr>
              <a:spLocks/>
            </p:cNvSpPr>
            <p:nvPr/>
          </p:nvSpPr>
          <p:spPr bwMode="auto">
            <a:xfrm>
              <a:off x="8736650" y="3080022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0 w 3"/>
                <a:gd name="T7" fmla="*/ 1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1 h 2"/>
                <a:gd name="T14" fmla="*/ 2 w 3"/>
                <a:gd name="T15" fmla="*/ 1 h 2"/>
                <a:gd name="T16" fmla="*/ 2 w 3"/>
                <a:gd name="T17" fmla="*/ 1 h 2"/>
                <a:gd name="T18" fmla="*/ 1 w 3"/>
                <a:gd name="T19" fmla="*/ 1 h 2"/>
                <a:gd name="T20" fmla="*/ 2 w 3"/>
                <a:gd name="T21" fmla="*/ 0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2 h 2"/>
                <a:gd name="T28" fmla="*/ 3 w 3"/>
                <a:gd name="T29" fmla="*/ 1 h 2"/>
                <a:gd name="T30" fmla="*/ 2 w 3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9437"/>
            <p:cNvSpPr>
              <a:spLocks noEditPoints="1"/>
            </p:cNvSpPr>
            <p:nvPr/>
          </p:nvSpPr>
          <p:spPr bwMode="auto">
            <a:xfrm>
              <a:off x="8736650" y="3070880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2 w 3"/>
                <a:gd name="T11" fmla="*/ 1 h 1"/>
                <a:gd name="T12" fmla="*/ 0 w 3"/>
                <a:gd name="T13" fmla="*/ 0 h 1"/>
                <a:gd name="T14" fmla="*/ 2 w 3"/>
                <a:gd name="T15" fmla="*/ 0 h 1"/>
                <a:gd name="T16" fmla="*/ 3 w 3"/>
                <a:gd name="T17" fmla="*/ 0 h 1"/>
                <a:gd name="T18" fmla="*/ 2 w 3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9438"/>
            <p:cNvSpPr>
              <a:spLocks noEditPoints="1"/>
            </p:cNvSpPr>
            <p:nvPr/>
          </p:nvSpPr>
          <p:spPr bwMode="auto">
            <a:xfrm>
              <a:off x="8787841" y="3080022"/>
              <a:ext cx="18282" cy="7313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0 h 2"/>
                <a:gd name="T4" fmla="*/ 2 w 4"/>
                <a:gd name="T5" fmla="*/ 1 h 2"/>
                <a:gd name="T6" fmla="*/ 1 w 4"/>
                <a:gd name="T7" fmla="*/ 0 h 2"/>
                <a:gd name="T8" fmla="*/ 1 w 4"/>
                <a:gd name="T9" fmla="*/ 0 h 2"/>
                <a:gd name="T10" fmla="*/ 1 w 4"/>
                <a:gd name="T11" fmla="*/ 0 h 2"/>
                <a:gd name="T12" fmla="*/ 0 w 4"/>
                <a:gd name="T13" fmla="*/ 0 h 2"/>
                <a:gd name="T14" fmla="*/ 2 w 4"/>
                <a:gd name="T15" fmla="*/ 2 h 2"/>
                <a:gd name="T16" fmla="*/ 4 w 4"/>
                <a:gd name="T17" fmla="*/ 1 h 2"/>
                <a:gd name="T18" fmla="*/ 3 w 4"/>
                <a:gd name="T19" fmla="*/ 0 h 2"/>
                <a:gd name="T20" fmla="*/ 2 w 4"/>
                <a:gd name="T21" fmla="*/ 1 h 2"/>
                <a:gd name="T22" fmla="*/ 2 w 4"/>
                <a:gd name="T23" fmla="*/ 1 h 2"/>
                <a:gd name="T24" fmla="*/ 3 w 4"/>
                <a:gd name="T25" fmla="*/ 0 h 2"/>
                <a:gd name="T26" fmla="*/ 4 w 4"/>
                <a:gd name="T27" fmla="*/ 1 h 2"/>
                <a:gd name="T28" fmla="*/ 2 w 4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9439"/>
            <p:cNvSpPr>
              <a:spLocks noEditPoints="1"/>
            </p:cNvSpPr>
            <p:nvPr/>
          </p:nvSpPr>
          <p:spPr bwMode="auto">
            <a:xfrm>
              <a:off x="8787841" y="3067223"/>
              <a:ext cx="18282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2 h 2"/>
                <a:gd name="T12" fmla="*/ 1 w 4"/>
                <a:gd name="T13" fmla="*/ 1 h 2"/>
                <a:gd name="T14" fmla="*/ 2 w 4"/>
                <a:gd name="T15" fmla="*/ 1 h 2"/>
                <a:gd name="T16" fmla="*/ 4 w 4"/>
                <a:gd name="T17" fmla="*/ 1 h 2"/>
                <a:gd name="T18" fmla="*/ 2 w 4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9440"/>
            <p:cNvSpPr>
              <a:spLocks/>
            </p:cNvSpPr>
            <p:nvPr/>
          </p:nvSpPr>
          <p:spPr bwMode="auto">
            <a:xfrm>
              <a:off x="8844515" y="3080022"/>
              <a:ext cx="18282" cy="7313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4 h 4"/>
                <a:gd name="T4" fmla="*/ 0 w 10"/>
                <a:gd name="T5" fmla="*/ 4 h 4"/>
                <a:gd name="T6" fmla="*/ 0 w 10"/>
                <a:gd name="T7" fmla="*/ 0 h 4"/>
                <a:gd name="T8" fmla="*/ 7 w 10"/>
                <a:gd name="T9" fmla="*/ 2 h 4"/>
                <a:gd name="T10" fmla="*/ 10 w 10"/>
                <a:gd name="T11" fmla="*/ 2 h 4"/>
                <a:gd name="T12" fmla="*/ 0 w 10"/>
                <a:gd name="T13" fmla="*/ 0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9441"/>
            <p:cNvSpPr>
              <a:spLocks noEditPoints="1"/>
            </p:cNvSpPr>
            <p:nvPr/>
          </p:nvSpPr>
          <p:spPr bwMode="auto">
            <a:xfrm>
              <a:off x="8844515" y="3070880"/>
              <a:ext cx="18282" cy="9142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1 h 2"/>
                <a:gd name="T12" fmla="*/ 0 w 4"/>
                <a:gd name="T13" fmla="*/ 1 h 2"/>
                <a:gd name="T14" fmla="*/ 2 w 4"/>
                <a:gd name="T15" fmla="*/ 0 h 2"/>
                <a:gd name="T16" fmla="*/ 3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9442"/>
            <p:cNvSpPr>
              <a:spLocks noEditPoints="1"/>
            </p:cNvSpPr>
            <p:nvPr/>
          </p:nvSpPr>
          <p:spPr bwMode="auto">
            <a:xfrm>
              <a:off x="8901191" y="3080022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0 w 3"/>
                <a:gd name="T9" fmla="*/ 1 h 2"/>
                <a:gd name="T10" fmla="*/ 1 w 3"/>
                <a:gd name="T11" fmla="*/ 1 h 2"/>
                <a:gd name="T12" fmla="*/ 2 w 3"/>
                <a:gd name="T13" fmla="*/ 2 h 2"/>
                <a:gd name="T14" fmla="*/ 3 w 3"/>
                <a:gd name="T15" fmla="*/ 1 h 2"/>
                <a:gd name="T16" fmla="*/ 2 w 3"/>
                <a:gd name="T17" fmla="*/ 0 h 2"/>
                <a:gd name="T18" fmla="*/ 1 w 3"/>
                <a:gd name="T19" fmla="*/ 1 h 2"/>
                <a:gd name="T20" fmla="*/ 0 w 3"/>
                <a:gd name="T21" fmla="*/ 1 h 2"/>
                <a:gd name="T22" fmla="*/ 0 w 3"/>
                <a:gd name="T23" fmla="*/ 1 h 2"/>
                <a:gd name="T24" fmla="*/ 0 w 3"/>
                <a:gd name="T25" fmla="*/ 0 h 2"/>
                <a:gd name="T26" fmla="*/ 1 w 3"/>
                <a:gd name="T27" fmla="*/ 0 h 2"/>
                <a:gd name="T28" fmla="*/ 1 w 3"/>
                <a:gd name="T29" fmla="*/ 1 h 2"/>
                <a:gd name="T30" fmla="*/ 2 w 3"/>
                <a:gd name="T31" fmla="*/ 1 h 2"/>
                <a:gd name="T32" fmla="*/ 1 w 3"/>
                <a:gd name="T33" fmla="*/ 1 h 2"/>
                <a:gd name="T34" fmla="*/ 1 w 3"/>
                <a:gd name="T35" fmla="*/ 1 h 2"/>
                <a:gd name="T36" fmla="*/ 2 w 3"/>
                <a:gd name="T37" fmla="*/ 0 h 2"/>
                <a:gd name="T38" fmla="*/ 3 w 3"/>
                <a:gd name="T39" fmla="*/ 1 h 2"/>
                <a:gd name="T40" fmla="*/ 2 w 3"/>
                <a:gd name="T4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1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9443"/>
            <p:cNvSpPr>
              <a:spLocks noEditPoints="1"/>
            </p:cNvSpPr>
            <p:nvPr/>
          </p:nvSpPr>
          <p:spPr bwMode="auto">
            <a:xfrm>
              <a:off x="8901191" y="3067223"/>
              <a:ext cx="12798" cy="731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1 w 3"/>
                <a:gd name="T9" fmla="*/ 0 h 2"/>
                <a:gd name="T10" fmla="*/ 1 w 3"/>
                <a:gd name="T11" fmla="*/ 2 h 2"/>
                <a:gd name="T12" fmla="*/ 0 w 3"/>
                <a:gd name="T13" fmla="*/ 1 h 2"/>
                <a:gd name="T14" fmla="*/ 1 w 3"/>
                <a:gd name="T15" fmla="*/ 1 h 2"/>
                <a:gd name="T16" fmla="*/ 3 w 3"/>
                <a:gd name="T17" fmla="*/ 1 h 2"/>
                <a:gd name="T18" fmla="*/ 1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1" y="0"/>
                  </a:cubicBezTo>
                  <a:close/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9444"/>
            <p:cNvSpPr>
              <a:spLocks noEditPoints="1"/>
            </p:cNvSpPr>
            <p:nvPr/>
          </p:nvSpPr>
          <p:spPr bwMode="auto">
            <a:xfrm>
              <a:off x="8952382" y="3080022"/>
              <a:ext cx="18282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2 w 4"/>
                <a:gd name="T7" fmla="*/ 1 h 2"/>
                <a:gd name="T8" fmla="*/ 2 w 4"/>
                <a:gd name="T9" fmla="*/ 0 h 2"/>
                <a:gd name="T10" fmla="*/ 3 w 4"/>
                <a:gd name="T11" fmla="*/ 1 h 2"/>
                <a:gd name="T12" fmla="*/ 4 w 4"/>
                <a:gd name="T13" fmla="*/ 1 h 2"/>
                <a:gd name="T14" fmla="*/ 2 w 4"/>
                <a:gd name="T15" fmla="*/ 0 h 2"/>
                <a:gd name="T16" fmla="*/ 2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2 w 4"/>
                <a:gd name="T23" fmla="*/ 0 h 2"/>
                <a:gd name="T24" fmla="*/ 2 w 4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9445"/>
            <p:cNvSpPr>
              <a:spLocks noEditPoints="1"/>
            </p:cNvSpPr>
            <p:nvPr/>
          </p:nvSpPr>
          <p:spPr bwMode="auto">
            <a:xfrm>
              <a:off x="8952382" y="3067223"/>
              <a:ext cx="18282" cy="7313"/>
            </a:xfrm>
            <a:custGeom>
              <a:avLst/>
              <a:gdLst>
                <a:gd name="T0" fmla="*/ 2 w 4"/>
                <a:gd name="T1" fmla="*/ 2 h 2"/>
                <a:gd name="T2" fmla="*/ 4 w 4"/>
                <a:gd name="T3" fmla="*/ 1 h 2"/>
                <a:gd name="T4" fmla="*/ 2 w 4"/>
                <a:gd name="T5" fmla="*/ 0 h 2"/>
                <a:gd name="T6" fmla="*/ 0 w 4"/>
                <a:gd name="T7" fmla="*/ 1 h 2"/>
                <a:gd name="T8" fmla="*/ 2 w 4"/>
                <a:gd name="T9" fmla="*/ 2 h 2"/>
                <a:gd name="T10" fmla="*/ 2 w 4"/>
                <a:gd name="T11" fmla="*/ 1 h 2"/>
                <a:gd name="T12" fmla="*/ 3 w 4"/>
                <a:gd name="T13" fmla="*/ 1 h 2"/>
                <a:gd name="T14" fmla="*/ 2 w 4"/>
                <a:gd name="T15" fmla="*/ 2 h 2"/>
                <a:gd name="T16" fmla="*/ 1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lose/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9446"/>
            <p:cNvSpPr>
              <a:spLocks/>
            </p:cNvSpPr>
            <p:nvPr/>
          </p:nvSpPr>
          <p:spPr bwMode="auto">
            <a:xfrm>
              <a:off x="9009057" y="3080022"/>
              <a:ext cx="12798" cy="7313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2 w 7"/>
                <a:gd name="T5" fmla="*/ 2 h 4"/>
                <a:gd name="T6" fmla="*/ 0 w 7"/>
                <a:gd name="T7" fmla="*/ 2 h 4"/>
                <a:gd name="T8" fmla="*/ 7 w 7"/>
                <a:gd name="T9" fmla="*/ 2 h 4"/>
                <a:gd name="T10" fmla="*/ 7 w 7"/>
                <a:gd name="T11" fmla="*/ 0 h 4"/>
                <a:gd name="T12" fmla="*/ 0 w 7"/>
                <a:gd name="T13" fmla="*/ 0 h 4"/>
                <a:gd name="T14" fmla="*/ 0 w 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9447"/>
            <p:cNvSpPr>
              <a:spLocks noEditPoints="1"/>
            </p:cNvSpPr>
            <p:nvPr/>
          </p:nvSpPr>
          <p:spPr bwMode="auto">
            <a:xfrm>
              <a:off x="9009057" y="3070880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1 h 2"/>
                <a:gd name="T12" fmla="*/ 0 w 3"/>
                <a:gd name="T13" fmla="*/ 1 h 2"/>
                <a:gd name="T14" fmla="*/ 2 w 3"/>
                <a:gd name="T15" fmla="*/ 0 h 2"/>
                <a:gd name="T16" fmla="*/ 3 w 3"/>
                <a:gd name="T17" fmla="*/ 1 h 2"/>
                <a:gd name="T18" fmla="*/ 2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9448"/>
            <p:cNvSpPr>
              <a:spLocks/>
            </p:cNvSpPr>
            <p:nvPr/>
          </p:nvSpPr>
          <p:spPr bwMode="auto">
            <a:xfrm>
              <a:off x="9060247" y="3080022"/>
              <a:ext cx="18282" cy="7313"/>
            </a:xfrm>
            <a:custGeom>
              <a:avLst/>
              <a:gdLst>
                <a:gd name="T0" fmla="*/ 0 w 10"/>
                <a:gd name="T1" fmla="*/ 2 h 4"/>
                <a:gd name="T2" fmla="*/ 3 w 10"/>
                <a:gd name="T3" fmla="*/ 4 h 4"/>
                <a:gd name="T4" fmla="*/ 3 w 10"/>
                <a:gd name="T5" fmla="*/ 2 h 4"/>
                <a:gd name="T6" fmla="*/ 3 w 10"/>
                <a:gd name="T7" fmla="*/ 2 h 4"/>
                <a:gd name="T8" fmla="*/ 10 w 10"/>
                <a:gd name="T9" fmla="*/ 2 h 4"/>
                <a:gd name="T10" fmla="*/ 10 w 10"/>
                <a:gd name="T11" fmla="*/ 0 h 4"/>
                <a:gd name="T12" fmla="*/ 0 w 10"/>
                <a:gd name="T13" fmla="*/ 0 h 4"/>
                <a:gd name="T14" fmla="*/ 0 w 10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9449"/>
            <p:cNvSpPr>
              <a:spLocks/>
            </p:cNvSpPr>
            <p:nvPr/>
          </p:nvSpPr>
          <p:spPr bwMode="auto">
            <a:xfrm>
              <a:off x="9060247" y="3074536"/>
              <a:ext cx="18282" cy="5485"/>
            </a:xfrm>
            <a:custGeom>
              <a:avLst/>
              <a:gdLst>
                <a:gd name="T0" fmla="*/ 0 w 10"/>
                <a:gd name="T1" fmla="*/ 0 h 3"/>
                <a:gd name="T2" fmla="*/ 3 w 10"/>
                <a:gd name="T3" fmla="*/ 3 h 3"/>
                <a:gd name="T4" fmla="*/ 3 w 10"/>
                <a:gd name="T5" fmla="*/ 3 h 3"/>
                <a:gd name="T6" fmla="*/ 3 w 10"/>
                <a:gd name="T7" fmla="*/ 0 h 3"/>
                <a:gd name="T8" fmla="*/ 10 w 10"/>
                <a:gd name="T9" fmla="*/ 0 h 3"/>
                <a:gd name="T10" fmla="*/ 10 w 10"/>
                <a:gd name="T11" fmla="*/ 0 h 3"/>
                <a:gd name="T12" fmla="*/ 0 w 10"/>
                <a:gd name="T13" fmla="*/ 0 h 3"/>
                <a:gd name="T14" fmla="*/ 0 w 10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9450"/>
            <p:cNvSpPr>
              <a:spLocks/>
            </p:cNvSpPr>
            <p:nvPr/>
          </p:nvSpPr>
          <p:spPr bwMode="auto">
            <a:xfrm>
              <a:off x="9116923" y="3080022"/>
              <a:ext cx="18282" cy="7313"/>
            </a:xfrm>
            <a:custGeom>
              <a:avLst/>
              <a:gdLst>
                <a:gd name="T0" fmla="*/ 0 w 10"/>
                <a:gd name="T1" fmla="*/ 2 h 4"/>
                <a:gd name="T2" fmla="*/ 3 w 10"/>
                <a:gd name="T3" fmla="*/ 4 h 4"/>
                <a:gd name="T4" fmla="*/ 3 w 10"/>
                <a:gd name="T5" fmla="*/ 2 h 4"/>
                <a:gd name="T6" fmla="*/ 3 w 10"/>
                <a:gd name="T7" fmla="*/ 2 h 4"/>
                <a:gd name="T8" fmla="*/ 10 w 10"/>
                <a:gd name="T9" fmla="*/ 2 h 4"/>
                <a:gd name="T10" fmla="*/ 10 w 10"/>
                <a:gd name="T11" fmla="*/ 0 h 4"/>
                <a:gd name="T12" fmla="*/ 0 w 10"/>
                <a:gd name="T13" fmla="*/ 0 h 4"/>
                <a:gd name="T14" fmla="*/ 0 w 10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9451"/>
            <p:cNvSpPr>
              <a:spLocks/>
            </p:cNvSpPr>
            <p:nvPr/>
          </p:nvSpPr>
          <p:spPr bwMode="auto">
            <a:xfrm>
              <a:off x="9116923" y="3070880"/>
              <a:ext cx="18282" cy="9142"/>
            </a:xfrm>
            <a:custGeom>
              <a:avLst/>
              <a:gdLst>
                <a:gd name="T0" fmla="*/ 3 w 4"/>
                <a:gd name="T1" fmla="*/ 1 h 2"/>
                <a:gd name="T2" fmla="*/ 1 w 4"/>
                <a:gd name="T3" fmla="*/ 0 h 2"/>
                <a:gd name="T4" fmla="*/ 0 w 4"/>
                <a:gd name="T5" fmla="*/ 1 h 2"/>
                <a:gd name="T6" fmla="*/ 1 w 4"/>
                <a:gd name="T7" fmla="*/ 2 h 2"/>
                <a:gd name="T8" fmla="*/ 1 w 4"/>
                <a:gd name="T9" fmla="*/ 2 h 2"/>
                <a:gd name="T10" fmla="*/ 0 w 4"/>
                <a:gd name="T11" fmla="*/ 1 h 2"/>
                <a:gd name="T12" fmla="*/ 1 w 4"/>
                <a:gd name="T13" fmla="*/ 1 h 2"/>
                <a:gd name="T14" fmla="*/ 3 w 4"/>
                <a:gd name="T15" fmla="*/ 2 h 2"/>
                <a:gd name="T16" fmla="*/ 4 w 4"/>
                <a:gd name="T17" fmla="*/ 2 h 2"/>
                <a:gd name="T18" fmla="*/ 4 w 4"/>
                <a:gd name="T19" fmla="*/ 0 h 2"/>
                <a:gd name="T20" fmla="*/ 3 w 4"/>
                <a:gd name="T21" fmla="*/ 0 h 2"/>
                <a:gd name="T22" fmla="*/ 3 w 4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9452"/>
            <p:cNvSpPr>
              <a:spLocks/>
            </p:cNvSpPr>
            <p:nvPr/>
          </p:nvSpPr>
          <p:spPr bwMode="auto">
            <a:xfrm>
              <a:off x="9173598" y="3080022"/>
              <a:ext cx="12798" cy="7313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4 h 4"/>
                <a:gd name="T4" fmla="*/ 2 w 7"/>
                <a:gd name="T5" fmla="*/ 2 h 4"/>
                <a:gd name="T6" fmla="*/ 0 w 7"/>
                <a:gd name="T7" fmla="*/ 2 h 4"/>
                <a:gd name="T8" fmla="*/ 7 w 7"/>
                <a:gd name="T9" fmla="*/ 2 h 4"/>
                <a:gd name="T10" fmla="*/ 7 w 7"/>
                <a:gd name="T11" fmla="*/ 0 h 4"/>
                <a:gd name="T12" fmla="*/ 0 w 7"/>
                <a:gd name="T13" fmla="*/ 0 h 4"/>
                <a:gd name="T14" fmla="*/ 0 w 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9453"/>
            <p:cNvSpPr>
              <a:spLocks/>
            </p:cNvSpPr>
            <p:nvPr/>
          </p:nvSpPr>
          <p:spPr bwMode="auto">
            <a:xfrm>
              <a:off x="9173598" y="3070880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0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0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2 w 3"/>
                <a:gd name="T21" fmla="*/ 1 h 2"/>
                <a:gd name="T22" fmla="*/ 2 w 3"/>
                <a:gd name="T23" fmla="*/ 1 h 2"/>
                <a:gd name="T24" fmla="*/ 2 w 3"/>
                <a:gd name="T25" fmla="*/ 0 h 2"/>
                <a:gd name="T26" fmla="*/ 3 w 3"/>
                <a:gd name="T27" fmla="*/ 1 h 2"/>
                <a:gd name="T28" fmla="*/ 3 w 3"/>
                <a:gd name="T29" fmla="*/ 2 h 2"/>
                <a:gd name="T30" fmla="*/ 3 w 3"/>
                <a:gd name="T31" fmla="*/ 2 h 2"/>
                <a:gd name="T32" fmla="*/ 3 w 3"/>
                <a:gd name="T33" fmla="*/ 1 h 2"/>
                <a:gd name="T34" fmla="*/ 2 w 3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9454"/>
            <p:cNvSpPr>
              <a:spLocks/>
            </p:cNvSpPr>
            <p:nvPr/>
          </p:nvSpPr>
          <p:spPr bwMode="auto">
            <a:xfrm>
              <a:off x="9224789" y="3080022"/>
              <a:ext cx="18282" cy="7313"/>
            </a:xfrm>
            <a:custGeom>
              <a:avLst/>
              <a:gdLst>
                <a:gd name="T0" fmla="*/ 0 w 10"/>
                <a:gd name="T1" fmla="*/ 2 h 4"/>
                <a:gd name="T2" fmla="*/ 3 w 10"/>
                <a:gd name="T3" fmla="*/ 4 h 4"/>
                <a:gd name="T4" fmla="*/ 3 w 10"/>
                <a:gd name="T5" fmla="*/ 2 h 4"/>
                <a:gd name="T6" fmla="*/ 3 w 10"/>
                <a:gd name="T7" fmla="*/ 2 h 4"/>
                <a:gd name="T8" fmla="*/ 10 w 10"/>
                <a:gd name="T9" fmla="*/ 2 h 4"/>
                <a:gd name="T10" fmla="*/ 10 w 10"/>
                <a:gd name="T11" fmla="*/ 0 h 4"/>
                <a:gd name="T12" fmla="*/ 0 w 10"/>
                <a:gd name="T13" fmla="*/ 0 h 4"/>
                <a:gd name="T14" fmla="*/ 0 w 10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9455"/>
            <p:cNvSpPr>
              <a:spLocks/>
            </p:cNvSpPr>
            <p:nvPr/>
          </p:nvSpPr>
          <p:spPr bwMode="auto">
            <a:xfrm>
              <a:off x="9224789" y="3070880"/>
              <a:ext cx="18282" cy="9142"/>
            </a:xfrm>
            <a:custGeom>
              <a:avLst/>
              <a:gdLst>
                <a:gd name="T0" fmla="*/ 7 w 10"/>
                <a:gd name="T1" fmla="*/ 0 h 5"/>
                <a:gd name="T2" fmla="*/ 7 w 10"/>
                <a:gd name="T3" fmla="*/ 0 h 5"/>
                <a:gd name="T4" fmla="*/ 7 w 10"/>
                <a:gd name="T5" fmla="*/ 0 h 5"/>
                <a:gd name="T6" fmla="*/ 5 w 10"/>
                <a:gd name="T7" fmla="*/ 0 h 5"/>
                <a:gd name="T8" fmla="*/ 5 w 10"/>
                <a:gd name="T9" fmla="*/ 2 h 5"/>
                <a:gd name="T10" fmla="*/ 7 w 10"/>
                <a:gd name="T11" fmla="*/ 2 h 5"/>
                <a:gd name="T12" fmla="*/ 7 w 10"/>
                <a:gd name="T13" fmla="*/ 2 h 5"/>
                <a:gd name="T14" fmla="*/ 0 w 10"/>
                <a:gd name="T15" fmla="*/ 2 h 5"/>
                <a:gd name="T16" fmla="*/ 0 w 10"/>
                <a:gd name="T17" fmla="*/ 2 h 5"/>
                <a:gd name="T18" fmla="*/ 7 w 10"/>
                <a:gd name="T19" fmla="*/ 5 h 5"/>
                <a:gd name="T20" fmla="*/ 7 w 10"/>
                <a:gd name="T21" fmla="*/ 5 h 5"/>
                <a:gd name="T22" fmla="*/ 7 w 10"/>
                <a:gd name="T23" fmla="*/ 2 h 5"/>
                <a:gd name="T24" fmla="*/ 10 w 10"/>
                <a:gd name="T25" fmla="*/ 2 h 5"/>
                <a:gd name="T26" fmla="*/ 10 w 10"/>
                <a:gd name="T27" fmla="*/ 0 h 5"/>
                <a:gd name="T28" fmla="*/ 7 w 10"/>
                <a:gd name="T29" fmla="*/ 0 h 5"/>
                <a:gd name="T30" fmla="*/ 7 w 10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9456"/>
            <p:cNvSpPr>
              <a:spLocks/>
            </p:cNvSpPr>
            <p:nvPr/>
          </p:nvSpPr>
          <p:spPr bwMode="auto">
            <a:xfrm>
              <a:off x="9281465" y="3080022"/>
              <a:ext cx="12798" cy="7313"/>
            </a:xfrm>
            <a:custGeom>
              <a:avLst/>
              <a:gdLst>
                <a:gd name="T0" fmla="*/ 0 w 7"/>
                <a:gd name="T1" fmla="*/ 2 h 4"/>
                <a:gd name="T2" fmla="*/ 3 w 7"/>
                <a:gd name="T3" fmla="*/ 4 h 4"/>
                <a:gd name="T4" fmla="*/ 3 w 7"/>
                <a:gd name="T5" fmla="*/ 2 h 4"/>
                <a:gd name="T6" fmla="*/ 0 w 7"/>
                <a:gd name="T7" fmla="*/ 2 h 4"/>
                <a:gd name="T8" fmla="*/ 7 w 7"/>
                <a:gd name="T9" fmla="*/ 2 h 4"/>
                <a:gd name="T10" fmla="*/ 7 w 7"/>
                <a:gd name="T11" fmla="*/ 0 h 4"/>
                <a:gd name="T12" fmla="*/ 0 w 7"/>
                <a:gd name="T13" fmla="*/ 0 h 4"/>
                <a:gd name="T14" fmla="*/ 0 w 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0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9457"/>
            <p:cNvSpPr>
              <a:spLocks/>
            </p:cNvSpPr>
            <p:nvPr/>
          </p:nvSpPr>
          <p:spPr bwMode="auto">
            <a:xfrm>
              <a:off x="9281465" y="3070880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0 w 3"/>
                <a:gd name="T7" fmla="*/ 1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2 h 2"/>
                <a:gd name="T14" fmla="*/ 2 w 3"/>
                <a:gd name="T15" fmla="*/ 2 h 2"/>
                <a:gd name="T16" fmla="*/ 2 w 3"/>
                <a:gd name="T17" fmla="*/ 1 h 2"/>
                <a:gd name="T18" fmla="*/ 2 w 3"/>
                <a:gd name="T19" fmla="*/ 1 h 2"/>
                <a:gd name="T20" fmla="*/ 2 w 3"/>
                <a:gd name="T21" fmla="*/ 0 h 2"/>
                <a:gd name="T22" fmla="*/ 3 w 3"/>
                <a:gd name="T23" fmla="*/ 1 h 2"/>
                <a:gd name="T24" fmla="*/ 3 w 3"/>
                <a:gd name="T25" fmla="*/ 2 h 2"/>
                <a:gd name="T26" fmla="*/ 3 w 3"/>
                <a:gd name="T27" fmla="*/ 2 h 2"/>
                <a:gd name="T28" fmla="*/ 3 w 3"/>
                <a:gd name="T29" fmla="*/ 1 h 2"/>
                <a:gd name="T30" fmla="*/ 2 w 3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9458"/>
            <p:cNvSpPr>
              <a:spLocks noEditPoints="1"/>
            </p:cNvSpPr>
            <p:nvPr/>
          </p:nvSpPr>
          <p:spPr bwMode="auto">
            <a:xfrm>
              <a:off x="9281465" y="3061739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1 h 2"/>
                <a:gd name="T12" fmla="*/ 0 w 3"/>
                <a:gd name="T13" fmla="*/ 1 h 2"/>
                <a:gd name="T14" fmla="*/ 2 w 3"/>
                <a:gd name="T15" fmla="*/ 0 h 2"/>
                <a:gd name="T16" fmla="*/ 3 w 3"/>
                <a:gd name="T17" fmla="*/ 1 h 2"/>
                <a:gd name="T18" fmla="*/ 2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9459"/>
            <p:cNvSpPr>
              <a:spLocks noEditPoints="1"/>
            </p:cNvSpPr>
            <p:nvPr/>
          </p:nvSpPr>
          <p:spPr bwMode="auto">
            <a:xfrm>
              <a:off x="4643227" y="2820412"/>
              <a:ext cx="760547" cy="617944"/>
            </a:xfrm>
            <a:custGeom>
              <a:avLst/>
              <a:gdLst>
                <a:gd name="T0" fmla="*/ 44 w 176"/>
                <a:gd name="T1" fmla="*/ 136 h 143"/>
                <a:gd name="T2" fmla="*/ 155 w 176"/>
                <a:gd name="T3" fmla="*/ 123 h 143"/>
                <a:gd name="T4" fmla="*/ 78 w 176"/>
                <a:gd name="T5" fmla="*/ 109 h 143"/>
                <a:gd name="T6" fmla="*/ 135 w 176"/>
                <a:gd name="T7" fmla="*/ 108 h 143"/>
                <a:gd name="T8" fmla="*/ 135 w 176"/>
                <a:gd name="T9" fmla="*/ 100 h 143"/>
                <a:gd name="T10" fmla="*/ 88 w 176"/>
                <a:gd name="T11" fmla="*/ 108 h 143"/>
                <a:gd name="T12" fmla="*/ 47 w 176"/>
                <a:gd name="T13" fmla="*/ 108 h 143"/>
                <a:gd name="T14" fmla="*/ 8 w 176"/>
                <a:gd name="T15" fmla="*/ 106 h 143"/>
                <a:gd name="T16" fmla="*/ 168 w 176"/>
                <a:gd name="T17" fmla="*/ 99 h 143"/>
                <a:gd name="T18" fmla="*/ 8 w 176"/>
                <a:gd name="T19" fmla="*/ 84 h 143"/>
                <a:gd name="T20" fmla="*/ 119 w 176"/>
                <a:gd name="T21" fmla="*/ 75 h 143"/>
                <a:gd name="T22" fmla="*/ 42 w 176"/>
                <a:gd name="T23" fmla="*/ 69 h 143"/>
                <a:gd name="T24" fmla="*/ 24 w 176"/>
                <a:gd name="T25" fmla="*/ 68 h 143"/>
                <a:gd name="T26" fmla="*/ 130 w 176"/>
                <a:gd name="T27" fmla="*/ 61 h 143"/>
                <a:gd name="T28" fmla="*/ 114 w 176"/>
                <a:gd name="T29" fmla="*/ 67 h 143"/>
                <a:gd name="T30" fmla="*/ 78 w 176"/>
                <a:gd name="T31" fmla="*/ 59 h 143"/>
                <a:gd name="T32" fmla="*/ 22 w 176"/>
                <a:gd name="T33" fmla="*/ 59 h 143"/>
                <a:gd name="T34" fmla="*/ 78 w 176"/>
                <a:gd name="T35" fmla="*/ 26 h 143"/>
                <a:gd name="T36" fmla="*/ 25 w 176"/>
                <a:gd name="T37" fmla="*/ 32 h 143"/>
                <a:gd name="T38" fmla="*/ 74 w 176"/>
                <a:gd name="T39" fmla="*/ 25 h 143"/>
                <a:gd name="T40" fmla="*/ 8 w 176"/>
                <a:gd name="T41" fmla="*/ 0 h 143"/>
                <a:gd name="T42" fmla="*/ 7 w 176"/>
                <a:gd name="T43" fmla="*/ 41 h 143"/>
                <a:gd name="T44" fmla="*/ 8 w 176"/>
                <a:gd name="T45" fmla="*/ 100 h 143"/>
                <a:gd name="T46" fmla="*/ 8 w 176"/>
                <a:gd name="T47" fmla="*/ 136 h 143"/>
                <a:gd name="T48" fmla="*/ 113 w 176"/>
                <a:gd name="T49" fmla="*/ 136 h 143"/>
                <a:gd name="T50" fmla="*/ 25 w 176"/>
                <a:gd name="T51" fmla="*/ 25 h 143"/>
                <a:gd name="T52" fmla="*/ 49 w 176"/>
                <a:gd name="T53" fmla="*/ 25 h 143"/>
                <a:gd name="T54" fmla="*/ 78 w 176"/>
                <a:gd name="T55" fmla="*/ 17 h 143"/>
                <a:gd name="T56" fmla="*/ 39 w 176"/>
                <a:gd name="T57" fmla="*/ 25 h 143"/>
                <a:gd name="T58" fmla="*/ 12 w 176"/>
                <a:gd name="T59" fmla="*/ 17 h 143"/>
                <a:gd name="T60" fmla="*/ 64 w 176"/>
                <a:gd name="T61" fmla="*/ 32 h 143"/>
                <a:gd name="T62" fmla="*/ 83 w 176"/>
                <a:gd name="T63" fmla="*/ 36 h 143"/>
                <a:gd name="T64" fmla="*/ 62 w 176"/>
                <a:gd name="T65" fmla="*/ 32 h 143"/>
                <a:gd name="T66" fmla="*/ 51 w 176"/>
                <a:gd name="T67" fmla="*/ 32 h 143"/>
                <a:gd name="T68" fmla="*/ 34 w 176"/>
                <a:gd name="T69" fmla="*/ 40 h 143"/>
                <a:gd name="T70" fmla="*/ 17 w 176"/>
                <a:gd name="T71" fmla="*/ 32 h 143"/>
                <a:gd name="T72" fmla="*/ 27 w 176"/>
                <a:gd name="T73" fmla="*/ 40 h 143"/>
                <a:gd name="T74" fmla="*/ 8 w 176"/>
                <a:gd name="T75" fmla="*/ 34 h 143"/>
                <a:gd name="T76" fmla="*/ 13 w 176"/>
                <a:gd name="T77" fmla="*/ 32 h 143"/>
                <a:gd name="T78" fmla="*/ 38 w 176"/>
                <a:gd name="T79" fmla="*/ 59 h 143"/>
                <a:gd name="T80" fmla="*/ 95 w 176"/>
                <a:gd name="T81" fmla="*/ 59 h 143"/>
                <a:gd name="T82" fmla="*/ 48 w 176"/>
                <a:gd name="T83" fmla="*/ 68 h 143"/>
                <a:gd name="T84" fmla="*/ 8 w 176"/>
                <a:gd name="T85" fmla="*/ 65 h 143"/>
                <a:gd name="T86" fmla="*/ 81 w 176"/>
                <a:gd name="T87" fmla="*/ 83 h 143"/>
                <a:gd name="T88" fmla="*/ 103 w 176"/>
                <a:gd name="T89" fmla="*/ 81 h 143"/>
                <a:gd name="T90" fmla="*/ 98 w 176"/>
                <a:gd name="T91" fmla="*/ 77 h 143"/>
                <a:gd name="T92" fmla="*/ 67 w 176"/>
                <a:gd name="T93" fmla="*/ 83 h 143"/>
                <a:gd name="T94" fmla="*/ 52 w 176"/>
                <a:gd name="T95" fmla="*/ 83 h 143"/>
                <a:gd name="T96" fmla="*/ 47 w 176"/>
                <a:gd name="T97" fmla="*/ 76 h 143"/>
                <a:gd name="T98" fmla="*/ 20 w 176"/>
                <a:gd name="T99" fmla="*/ 75 h 143"/>
                <a:gd name="T100" fmla="*/ 9 w 176"/>
                <a:gd name="T101" fmla="*/ 78 h 143"/>
                <a:gd name="T102" fmla="*/ 99 w 176"/>
                <a:gd name="T103" fmla="*/ 123 h 143"/>
                <a:gd name="T104" fmla="*/ 123 w 176"/>
                <a:gd name="T105" fmla="*/ 115 h 143"/>
                <a:gd name="T106" fmla="*/ 151 w 176"/>
                <a:gd name="T107" fmla="*/ 123 h 143"/>
                <a:gd name="T108" fmla="*/ 72 w 176"/>
                <a:gd name="T109" fmla="*/ 116 h 143"/>
                <a:gd name="T110" fmla="*/ 51 w 176"/>
                <a:gd name="T111" fmla="*/ 116 h 143"/>
                <a:gd name="T112" fmla="*/ 28 w 176"/>
                <a:gd name="T113" fmla="*/ 116 h 143"/>
                <a:gd name="T114" fmla="*/ 34 w 176"/>
                <a:gd name="T115" fmla="*/ 122 h 143"/>
                <a:gd name="T116" fmla="*/ 45 w 176"/>
                <a:gd name="T117" fmla="*/ 123 h 143"/>
                <a:gd name="T118" fmla="*/ 15 w 176"/>
                <a:gd name="T119" fmla="*/ 12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" h="143">
                  <a:moveTo>
                    <a:pt x="175" y="136"/>
                  </a:moveTo>
                  <a:cubicBezTo>
                    <a:pt x="167" y="136"/>
                    <a:pt x="158" y="136"/>
                    <a:pt x="149" y="136"/>
                  </a:cubicBezTo>
                  <a:cubicBezTo>
                    <a:pt x="149" y="136"/>
                    <a:pt x="149" y="136"/>
                    <a:pt x="149" y="135"/>
                  </a:cubicBezTo>
                  <a:cubicBezTo>
                    <a:pt x="149" y="135"/>
                    <a:pt x="148" y="135"/>
                    <a:pt x="148" y="135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37" y="136"/>
                    <a:pt x="125" y="136"/>
                    <a:pt x="113" y="136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1"/>
                    <a:pt x="113" y="128"/>
                    <a:pt x="113" y="124"/>
                  </a:cubicBezTo>
                  <a:cubicBezTo>
                    <a:pt x="113" y="124"/>
                    <a:pt x="113" y="124"/>
                    <a:pt x="113" y="124"/>
                  </a:cubicBezTo>
                  <a:cubicBezTo>
                    <a:pt x="113" y="128"/>
                    <a:pt x="113" y="131"/>
                    <a:pt x="113" y="135"/>
                  </a:cubicBezTo>
                  <a:cubicBezTo>
                    <a:pt x="113" y="135"/>
                    <a:pt x="113" y="135"/>
                    <a:pt x="113" y="136"/>
                  </a:cubicBezTo>
                  <a:cubicBezTo>
                    <a:pt x="112" y="136"/>
                    <a:pt x="111" y="136"/>
                    <a:pt x="110" y="136"/>
                  </a:cubicBezTo>
                  <a:cubicBezTo>
                    <a:pt x="99" y="136"/>
                    <a:pt x="89" y="136"/>
                    <a:pt x="78" y="136"/>
                  </a:cubicBezTo>
                  <a:cubicBezTo>
                    <a:pt x="78" y="132"/>
                    <a:pt x="78" y="128"/>
                    <a:pt x="78" y="124"/>
                  </a:cubicBezTo>
                  <a:cubicBezTo>
                    <a:pt x="78" y="124"/>
                    <a:pt x="78" y="124"/>
                    <a:pt x="78" y="124"/>
                  </a:cubicBezTo>
                  <a:cubicBezTo>
                    <a:pt x="78" y="127"/>
                    <a:pt x="78" y="130"/>
                    <a:pt x="78" y="132"/>
                  </a:cubicBezTo>
                  <a:cubicBezTo>
                    <a:pt x="77" y="132"/>
                    <a:pt x="77" y="133"/>
                    <a:pt x="77" y="133"/>
                  </a:cubicBezTo>
                  <a:cubicBezTo>
                    <a:pt x="77" y="134"/>
                    <a:pt x="77" y="135"/>
                    <a:pt x="77" y="136"/>
                  </a:cubicBezTo>
                  <a:cubicBezTo>
                    <a:pt x="66" y="136"/>
                    <a:pt x="55" y="136"/>
                    <a:pt x="44" y="136"/>
                  </a:cubicBezTo>
                  <a:cubicBezTo>
                    <a:pt x="44" y="136"/>
                    <a:pt x="43" y="136"/>
                    <a:pt x="43" y="136"/>
                  </a:cubicBezTo>
                  <a:cubicBezTo>
                    <a:pt x="43" y="132"/>
                    <a:pt x="43" y="128"/>
                    <a:pt x="43" y="124"/>
                  </a:cubicBezTo>
                  <a:cubicBezTo>
                    <a:pt x="43" y="124"/>
                    <a:pt x="42" y="124"/>
                    <a:pt x="42" y="124"/>
                  </a:cubicBezTo>
                  <a:cubicBezTo>
                    <a:pt x="42" y="127"/>
                    <a:pt x="42" y="130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2" y="134"/>
                    <a:pt x="42" y="135"/>
                    <a:pt x="42" y="136"/>
                  </a:cubicBezTo>
                  <a:cubicBezTo>
                    <a:pt x="31" y="136"/>
                    <a:pt x="20" y="136"/>
                    <a:pt x="8" y="136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8" y="131"/>
                    <a:pt x="8" y="127"/>
                    <a:pt x="8" y="124"/>
                  </a:cubicBezTo>
                  <a:cubicBezTo>
                    <a:pt x="10" y="124"/>
                    <a:pt x="11" y="124"/>
                    <a:pt x="12" y="124"/>
                  </a:cubicBezTo>
                  <a:cubicBezTo>
                    <a:pt x="12" y="124"/>
                    <a:pt x="13" y="124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30" y="124"/>
                    <a:pt x="48" y="124"/>
                    <a:pt x="65" y="124"/>
                  </a:cubicBezTo>
                  <a:cubicBezTo>
                    <a:pt x="71" y="124"/>
                    <a:pt x="77" y="124"/>
                    <a:pt x="82" y="124"/>
                  </a:cubicBezTo>
                  <a:cubicBezTo>
                    <a:pt x="82" y="124"/>
                    <a:pt x="83" y="124"/>
                    <a:pt x="83" y="124"/>
                  </a:cubicBezTo>
                  <a:cubicBezTo>
                    <a:pt x="96" y="124"/>
                    <a:pt x="109" y="124"/>
                    <a:pt x="123" y="124"/>
                  </a:cubicBezTo>
                  <a:cubicBezTo>
                    <a:pt x="134" y="124"/>
                    <a:pt x="144" y="124"/>
                    <a:pt x="155" y="124"/>
                  </a:cubicBezTo>
                  <a:cubicBezTo>
                    <a:pt x="156" y="124"/>
                    <a:pt x="156" y="123"/>
                    <a:pt x="155" y="123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5" y="121"/>
                    <a:pt x="155" y="118"/>
                    <a:pt x="155" y="11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41" y="115"/>
                    <a:pt x="127" y="115"/>
                    <a:pt x="113" y="115"/>
                  </a:cubicBezTo>
                  <a:cubicBezTo>
                    <a:pt x="113" y="115"/>
                    <a:pt x="113" y="115"/>
                    <a:pt x="113" y="114"/>
                  </a:cubicBezTo>
                  <a:cubicBezTo>
                    <a:pt x="113" y="113"/>
                    <a:pt x="113" y="111"/>
                    <a:pt x="113" y="109"/>
                  </a:cubicBezTo>
                  <a:cubicBezTo>
                    <a:pt x="113" y="109"/>
                    <a:pt x="113" y="109"/>
                    <a:pt x="113" y="109"/>
                  </a:cubicBezTo>
                  <a:cubicBezTo>
                    <a:pt x="113" y="111"/>
                    <a:pt x="113" y="113"/>
                    <a:pt x="113" y="114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4"/>
                    <a:pt x="112" y="114"/>
                    <a:pt x="112" y="114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07" y="115"/>
                    <a:pt x="103" y="115"/>
                    <a:pt x="98" y="115"/>
                  </a:cubicBezTo>
                  <a:cubicBezTo>
                    <a:pt x="91" y="115"/>
                    <a:pt x="85" y="115"/>
                    <a:pt x="78" y="115"/>
                  </a:cubicBezTo>
                  <a:cubicBezTo>
                    <a:pt x="78" y="115"/>
                    <a:pt x="78" y="115"/>
                    <a:pt x="78" y="114"/>
                  </a:cubicBezTo>
                  <a:cubicBezTo>
                    <a:pt x="78" y="113"/>
                    <a:pt x="78" y="111"/>
                    <a:pt x="78" y="109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8" y="111"/>
                    <a:pt x="78" y="113"/>
                    <a:pt x="78" y="114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66" y="115"/>
                    <a:pt x="54" y="115"/>
                    <a:pt x="42" y="115"/>
                  </a:cubicBezTo>
                  <a:cubicBezTo>
                    <a:pt x="43" y="115"/>
                    <a:pt x="43" y="115"/>
                    <a:pt x="43" y="114"/>
                  </a:cubicBezTo>
                  <a:cubicBezTo>
                    <a:pt x="43" y="113"/>
                    <a:pt x="43" y="111"/>
                    <a:pt x="43" y="109"/>
                  </a:cubicBezTo>
                  <a:cubicBezTo>
                    <a:pt x="43" y="109"/>
                    <a:pt x="42" y="109"/>
                    <a:pt x="42" y="109"/>
                  </a:cubicBezTo>
                  <a:cubicBezTo>
                    <a:pt x="42" y="111"/>
                    <a:pt x="42" y="113"/>
                    <a:pt x="42" y="114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15"/>
                    <a:pt x="42" y="115"/>
                    <a:pt x="41" y="115"/>
                  </a:cubicBezTo>
                  <a:cubicBezTo>
                    <a:pt x="31" y="115"/>
                    <a:pt x="20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0" y="116"/>
                    <a:pt x="9" y="117"/>
                    <a:pt x="8" y="117"/>
                  </a:cubicBezTo>
                  <a:cubicBezTo>
                    <a:pt x="8" y="114"/>
                    <a:pt x="8" y="111"/>
                    <a:pt x="8" y="108"/>
                  </a:cubicBezTo>
                  <a:cubicBezTo>
                    <a:pt x="29" y="108"/>
                    <a:pt x="50" y="108"/>
                    <a:pt x="71" y="108"/>
                  </a:cubicBezTo>
                  <a:cubicBezTo>
                    <a:pt x="84" y="108"/>
                    <a:pt x="97" y="108"/>
                    <a:pt x="110" y="108"/>
                  </a:cubicBezTo>
                  <a:cubicBezTo>
                    <a:pt x="110" y="108"/>
                    <a:pt x="110" y="108"/>
                    <a:pt x="110" y="108"/>
                  </a:cubicBezTo>
                  <a:cubicBezTo>
                    <a:pt x="118" y="108"/>
                    <a:pt x="127" y="108"/>
                    <a:pt x="135" y="108"/>
                  </a:cubicBezTo>
                  <a:cubicBezTo>
                    <a:pt x="135" y="108"/>
                    <a:pt x="136" y="108"/>
                    <a:pt x="136" y="108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9"/>
                    <a:pt x="136" y="108"/>
                    <a:pt x="137" y="108"/>
                  </a:cubicBezTo>
                  <a:cubicBezTo>
                    <a:pt x="148" y="108"/>
                    <a:pt x="159" y="108"/>
                    <a:pt x="171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5"/>
                    <a:pt x="171" y="103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3"/>
                    <a:pt x="171" y="105"/>
                    <a:pt x="171" y="108"/>
                  </a:cubicBezTo>
                  <a:cubicBezTo>
                    <a:pt x="159" y="108"/>
                    <a:pt x="148" y="108"/>
                    <a:pt x="137" y="108"/>
                  </a:cubicBezTo>
                  <a:cubicBezTo>
                    <a:pt x="140" y="105"/>
                    <a:pt x="143" y="103"/>
                    <a:pt x="145" y="100"/>
                  </a:cubicBezTo>
                  <a:cubicBezTo>
                    <a:pt x="146" y="100"/>
                    <a:pt x="145" y="100"/>
                    <a:pt x="145" y="100"/>
                  </a:cubicBezTo>
                  <a:cubicBezTo>
                    <a:pt x="142" y="102"/>
                    <a:pt x="139" y="105"/>
                    <a:pt x="137" y="108"/>
                  </a:cubicBezTo>
                  <a:cubicBezTo>
                    <a:pt x="137" y="108"/>
                    <a:pt x="137" y="108"/>
                    <a:pt x="136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3" y="108"/>
                    <a:pt x="130" y="108"/>
                    <a:pt x="127" y="108"/>
                  </a:cubicBezTo>
                  <a:cubicBezTo>
                    <a:pt x="130" y="106"/>
                    <a:pt x="133" y="103"/>
                    <a:pt x="135" y="100"/>
                  </a:cubicBezTo>
                  <a:cubicBezTo>
                    <a:pt x="135" y="100"/>
                    <a:pt x="134" y="100"/>
                    <a:pt x="134" y="100"/>
                  </a:cubicBezTo>
                  <a:cubicBezTo>
                    <a:pt x="132" y="103"/>
                    <a:pt x="130" y="105"/>
                    <a:pt x="127" y="108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4" y="108"/>
                    <a:pt x="121" y="108"/>
                    <a:pt x="118" y="108"/>
                  </a:cubicBezTo>
                  <a:cubicBezTo>
                    <a:pt x="120" y="105"/>
                    <a:pt x="123" y="103"/>
                    <a:pt x="126" y="100"/>
                  </a:cubicBezTo>
                  <a:cubicBezTo>
                    <a:pt x="126" y="100"/>
                    <a:pt x="126" y="100"/>
                    <a:pt x="125" y="100"/>
                  </a:cubicBezTo>
                  <a:cubicBezTo>
                    <a:pt x="123" y="103"/>
                    <a:pt x="120" y="105"/>
                    <a:pt x="117" y="108"/>
                  </a:cubicBezTo>
                  <a:cubicBezTo>
                    <a:pt x="117" y="108"/>
                    <a:pt x="117" y="108"/>
                    <a:pt x="117" y="108"/>
                  </a:cubicBezTo>
                  <a:cubicBezTo>
                    <a:pt x="115" y="108"/>
                    <a:pt x="113" y="108"/>
                    <a:pt x="111" y="108"/>
                  </a:cubicBezTo>
                  <a:cubicBezTo>
                    <a:pt x="113" y="106"/>
                    <a:pt x="115" y="103"/>
                    <a:pt x="117" y="101"/>
                  </a:cubicBezTo>
                  <a:cubicBezTo>
                    <a:pt x="117" y="101"/>
                    <a:pt x="116" y="100"/>
                    <a:pt x="116" y="101"/>
                  </a:cubicBezTo>
                  <a:cubicBezTo>
                    <a:pt x="114" y="103"/>
                    <a:pt x="112" y="106"/>
                    <a:pt x="110" y="108"/>
                  </a:cubicBezTo>
                  <a:cubicBezTo>
                    <a:pt x="109" y="108"/>
                    <a:pt x="108" y="108"/>
                    <a:pt x="107" y="108"/>
                  </a:cubicBezTo>
                  <a:cubicBezTo>
                    <a:pt x="106" y="108"/>
                    <a:pt x="104" y="108"/>
                    <a:pt x="102" y="108"/>
                  </a:cubicBezTo>
                  <a:cubicBezTo>
                    <a:pt x="105" y="106"/>
                    <a:pt x="107" y="103"/>
                    <a:pt x="109" y="101"/>
                  </a:cubicBezTo>
                  <a:cubicBezTo>
                    <a:pt x="110" y="101"/>
                    <a:pt x="109" y="100"/>
                    <a:pt x="109" y="101"/>
                  </a:cubicBezTo>
                  <a:cubicBezTo>
                    <a:pt x="107" y="103"/>
                    <a:pt x="104" y="105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97" y="108"/>
                    <a:pt x="93" y="108"/>
                    <a:pt x="88" y="108"/>
                  </a:cubicBezTo>
                  <a:cubicBezTo>
                    <a:pt x="91" y="106"/>
                    <a:pt x="93" y="103"/>
                    <a:pt x="96" y="101"/>
                  </a:cubicBezTo>
                  <a:cubicBezTo>
                    <a:pt x="96" y="100"/>
                    <a:pt x="96" y="100"/>
                    <a:pt x="95" y="100"/>
                  </a:cubicBezTo>
                  <a:cubicBezTo>
                    <a:pt x="93" y="103"/>
                    <a:pt x="90" y="105"/>
                    <a:pt x="88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1" y="108"/>
                    <a:pt x="75" y="108"/>
                    <a:pt x="68" y="108"/>
                  </a:cubicBezTo>
                  <a:cubicBezTo>
                    <a:pt x="71" y="105"/>
                    <a:pt x="73" y="103"/>
                    <a:pt x="75" y="100"/>
                  </a:cubicBezTo>
                  <a:cubicBezTo>
                    <a:pt x="76" y="100"/>
                    <a:pt x="75" y="100"/>
                    <a:pt x="75" y="100"/>
                  </a:cubicBezTo>
                  <a:cubicBezTo>
                    <a:pt x="73" y="103"/>
                    <a:pt x="70" y="105"/>
                    <a:pt x="68" y="108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66" y="108"/>
                    <a:pt x="63" y="108"/>
                    <a:pt x="60" y="108"/>
                  </a:cubicBezTo>
                  <a:cubicBezTo>
                    <a:pt x="63" y="106"/>
                    <a:pt x="65" y="103"/>
                    <a:pt x="67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5" y="103"/>
                    <a:pt x="62" y="106"/>
                    <a:pt x="60" y="108"/>
                  </a:cubicBezTo>
                  <a:cubicBezTo>
                    <a:pt x="58" y="108"/>
                    <a:pt x="56" y="108"/>
                    <a:pt x="53" y="108"/>
                  </a:cubicBezTo>
                  <a:cubicBezTo>
                    <a:pt x="56" y="106"/>
                    <a:pt x="58" y="103"/>
                    <a:pt x="60" y="101"/>
                  </a:cubicBezTo>
                  <a:cubicBezTo>
                    <a:pt x="60" y="101"/>
                    <a:pt x="60" y="100"/>
                    <a:pt x="60" y="101"/>
                  </a:cubicBezTo>
                  <a:cubicBezTo>
                    <a:pt x="58" y="103"/>
                    <a:pt x="55" y="106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1" y="108"/>
                    <a:pt x="49" y="108"/>
                    <a:pt x="47" y="108"/>
                  </a:cubicBezTo>
                  <a:cubicBezTo>
                    <a:pt x="49" y="105"/>
                    <a:pt x="51" y="103"/>
                    <a:pt x="53" y="100"/>
                  </a:cubicBezTo>
                  <a:cubicBezTo>
                    <a:pt x="54" y="100"/>
                    <a:pt x="53" y="99"/>
                    <a:pt x="53" y="100"/>
                  </a:cubicBezTo>
                  <a:cubicBezTo>
                    <a:pt x="51" y="102"/>
                    <a:pt x="49" y="105"/>
                    <a:pt x="4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8"/>
                    <a:pt x="45" y="108"/>
                    <a:pt x="44" y="108"/>
                  </a:cubicBezTo>
                  <a:cubicBezTo>
                    <a:pt x="43" y="108"/>
                    <a:pt x="43" y="108"/>
                    <a:pt x="42" y="108"/>
                  </a:cubicBezTo>
                  <a:cubicBezTo>
                    <a:pt x="44" y="106"/>
                    <a:pt x="45" y="103"/>
                    <a:pt x="47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5" y="103"/>
                    <a:pt x="43" y="106"/>
                    <a:pt x="42" y="108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36" y="108"/>
                    <a:pt x="29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5" y="105"/>
                    <a:pt x="27" y="103"/>
                    <a:pt x="29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7" y="103"/>
                    <a:pt x="25" y="105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18" y="108"/>
                    <a:pt x="13" y="108"/>
                    <a:pt x="8" y="108"/>
                  </a:cubicBezTo>
                  <a:cubicBezTo>
                    <a:pt x="8" y="107"/>
                    <a:pt x="8" y="107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10" y="104"/>
                    <a:pt x="12" y="102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1" y="102"/>
                    <a:pt x="10" y="104"/>
                    <a:pt x="8" y="106"/>
                  </a:cubicBezTo>
                  <a:cubicBezTo>
                    <a:pt x="8" y="104"/>
                    <a:pt x="8" y="102"/>
                    <a:pt x="8" y="100"/>
                  </a:cubicBezTo>
                  <a:cubicBezTo>
                    <a:pt x="20" y="100"/>
                    <a:pt x="31" y="100"/>
                    <a:pt x="42" y="100"/>
                  </a:cubicBezTo>
                  <a:cubicBezTo>
                    <a:pt x="40" y="102"/>
                    <a:pt x="38" y="105"/>
                    <a:pt x="35" y="107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8" y="105"/>
                    <a:pt x="40" y="102"/>
                    <a:pt x="43" y="100"/>
                  </a:cubicBezTo>
                  <a:cubicBezTo>
                    <a:pt x="52" y="100"/>
                    <a:pt x="62" y="100"/>
                    <a:pt x="72" y="100"/>
                  </a:cubicBezTo>
                  <a:cubicBezTo>
                    <a:pt x="93" y="100"/>
                    <a:pt x="114" y="100"/>
                    <a:pt x="136" y="100"/>
                  </a:cubicBezTo>
                  <a:cubicBezTo>
                    <a:pt x="140" y="100"/>
                    <a:pt x="144" y="100"/>
                    <a:pt x="149" y="100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55" y="100"/>
                    <a:pt x="161" y="100"/>
                    <a:pt x="167" y="100"/>
                  </a:cubicBezTo>
                  <a:cubicBezTo>
                    <a:pt x="164" y="102"/>
                    <a:pt x="162" y="105"/>
                    <a:pt x="160" y="108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63" y="105"/>
                    <a:pt x="165" y="102"/>
                    <a:pt x="167" y="100"/>
                  </a:cubicBezTo>
                  <a:cubicBezTo>
                    <a:pt x="169" y="100"/>
                    <a:pt x="170" y="100"/>
                    <a:pt x="171" y="100"/>
                  </a:cubicBezTo>
                  <a:cubicBezTo>
                    <a:pt x="172" y="100"/>
                    <a:pt x="172" y="99"/>
                    <a:pt x="171" y="99"/>
                  </a:cubicBezTo>
                  <a:cubicBezTo>
                    <a:pt x="170" y="99"/>
                    <a:pt x="169" y="99"/>
                    <a:pt x="168" y="99"/>
                  </a:cubicBezTo>
                  <a:cubicBezTo>
                    <a:pt x="168" y="99"/>
                    <a:pt x="168" y="99"/>
                    <a:pt x="168" y="99"/>
                  </a:cubicBezTo>
                  <a:cubicBezTo>
                    <a:pt x="168" y="99"/>
                    <a:pt x="168" y="98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1" y="99"/>
                    <a:pt x="155" y="99"/>
                    <a:pt x="149" y="99"/>
                  </a:cubicBezTo>
                  <a:cubicBezTo>
                    <a:pt x="149" y="87"/>
                    <a:pt x="149" y="75"/>
                    <a:pt x="149" y="62"/>
                  </a:cubicBezTo>
                  <a:cubicBezTo>
                    <a:pt x="149" y="50"/>
                    <a:pt x="149" y="37"/>
                    <a:pt x="149" y="24"/>
                  </a:cubicBezTo>
                  <a:cubicBezTo>
                    <a:pt x="149" y="17"/>
                    <a:pt x="149" y="9"/>
                    <a:pt x="149" y="1"/>
                  </a:cubicBezTo>
                  <a:cubicBezTo>
                    <a:pt x="149" y="1"/>
                    <a:pt x="148" y="1"/>
                    <a:pt x="148" y="1"/>
                  </a:cubicBezTo>
                  <a:cubicBezTo>
                    <a:pt x="148" y="15"/>
                    <a:pt x="148" y="28"/>
                    <a:pt x="148" y="41"/>
                  </a:cubicBezTo>
                  <a:cubicBezTo>
                    <a:pt x="149" y="54"/>
                    <a:pt x="149" y="66"/>
                    <a:pt x="149" y="78"/>
                  </a:cubicBezTo>
                  <a:cubicBezTo>
                    <a:pt x="149" y="85"/>
                    <a:pt x="148" y="92"/>
                    <a:pt x="148" y="99"/>
                  </a:cubicBezTo>
                  <a:cubicBezTo>
                    <a:pt x="135" y="99"/>
                    <a:pt x="121" y="99"/>
                    <a:pt x="108" y="99"/>
                  </a:cubicBezTo>
                  <a:cubicBezTo>
                    <a:pt x="86" y="99"/>
                    <a:pt x="65" y="99"/>
                    <a:pt x="44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31" y="99"/>
                    <a:pt x="20" y="99"/>
                    <a:pt x="8" y="99"/>
                  </a:cubicBezTo>
                  <a:cubicBezTo>
                    <a:pt x="8" y="94"/>
                    <a:pt x="8" y="89"/>
                    <a:pt x="8" y="84"/>
                  </a:cubicBezTo>
                  <a:cubicBezTo>
                    <a:pt x="8" y="84"/>
                    <a:pt x="8" y="83"/>
                    <a:pt x="8" y="83"/>
                  </a:cubicBezTo>
                  <a:cubicBezTo>
                    <a:pt x="20" y="83"/>
                    <a:pt x="32" y="83"/>
                    <a:pt x="44" y="83"/>
                  </a:cubicBezTo>
                  <a:cubicBezTo>
                    <a:pt x="44" y="83"/>
                    <a:pt x="44" y="84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5" y="83"/>
                    <a:pt x="45" y="83"/>
                    <a:pt x="46" y="83"/>
                  </a:cubicBezTo>
                  <a:cubicBezTo>
                    <a:pt x="45" y="83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8" y="83"/>
                    <a:pt x="49" y="83"/>
                    <a:pt x="51" y="83"/>
                  </a:cubicBezTo>
                  <a:cubicBezTo>
                    <a:pt x="65" y="83"/>
                    <a:pt x="78" y="83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3" y="83"/>
                    <a:pt x="93" y="83"/>
                    <a:pt x="94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3"/>
                    <a:pt x="95" y="83"/>
                  </a:cubicBezTo>
                  <a:cubicBezTo>
                    <a:pt x="103" y="83"/>
                    <a:pt x="111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0"/>
                    <a:pt x="119" y="77"/>
                    <a:pt x="119" y="75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9" y="75"/>
                    <a:pt x="119" y="74"/>
                    <a:pt x="119" y="74"/>
                  </a:cubicBezTo>
                  <a:cubicBezTo>
                    <a:pt x="117" y="74"/>
                    <a:pt x="115" y="74"/>
                    <a:pt x="113" y="74"/>
                  </a:cubicBezTo>
                  <a:cubicBezTo>
                    <a:pt x="113" y="73"/>
                    <a:pt x="113" y="71"/>
                    <a:pt x="113" y="69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3" y="71"/>
                    <a:pt x="113" y="73"/>
                    <a:pt x="113" y="74"/>
                  </a:cubicBezTo>
                  <a:cubicBezTo>
                    <a:pt x="111" y="74"/>
                    <a:pt x="109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97" y="74"/>
                    <a:pt x="87" y="74"/>
                    <a:pt x="78" y="74"/>
                  </a:cubicBezTo>
                  <a:cubicBezTo>
                    <a:pt x="78" y="73"/>
                    <a:pt x="78" y="71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71"/>
                    <a:pt x="78" y="73"/>
                    <a:pt x="78" y="74"/>
                  </a:cubicBezTo>
                  <a:cubicBezTo>
                    <a:pt x="77" y="74"/>
                    <a:pt x="76" y="74"/>
                    <a:pt x="76" y="74"/>
                  </a:cubicBezTo>
                  <a:cubicBezTo>
                    <a:pt x="65" y="74"/>
                    <a:pt x="54" y="74"/>
                    <a:pt x="43" y="74"/>
                  </a:cubicBezTo>
                  <a:cubicBezTo>
                    <a:pt x="43" y="73"/>
                    <a:pt x="43" y="71"/>
                    <a:pt x="43" y="69"/>
                  </a:cubicBezTo>
                  <a:cubicBezTo>
                    <a:pt x="43" y="69"/>
                    <a:pt x="42" y="69"/>
                    <a:pt x="42" y="69"/>
                  </a:cubicBezTo>
                  <a:cubicBezTo>
                    <a:pt x="42" y="71"/>
                    <a:pt x="42" y="73"/>
                    <a:pt x="42" y="74"/>
                  </a:cubicBezTo>
                  <a:cubicBezTo>
                    <a:pt x="39" y="74"/>
                    <a:pt x="36" y="74"/>
                    <a:pt x="33" y="74"/>
                  </a:cubicBezTo>
                  <a:cubicBezTo>
                    <a:pt x="25" y="74"/>
                    <a:pt x="17" y="74"/>
                    <a:pt x="9" y="74"/>
                  </a:cubicBezTo>
                  <a:cubicBezTo>
                    <a:pt x="8" y="74"/>
                    <a:pt x="8" y="75"/>
                    <a:pt x="9" y="75"/>
                  </a:cubicBezTo>
                  <a:cubicBezTo>
                    <a:pt x="9" y="75"/>
                    <a:pt x="9" y="75"/>
                    <a:pt x="10" y="75"/>
                  </a:cubicBezTo>
                  <a:cubicBezTo>
                    <a:pt x="9" y="75"/>
                    <a:pt x="9" y="76"/>
                    <a:pt x="8" y="76"/>
                  </a:cubicBezTo>
                  <a:cubicBezTo>
                    <a:pt x="8" y="73"/>
                    <a:pt x="8" y="71"/>
                    <a:pt x="8" y="68"/>
                  </a:cubicBezTo>
                  <a:cubicBezTo>
                    <a:pt x="9" y="68"/>
                    <a:pt x="10" y="68"/>
                    <a:pt x="10" y="68"/>
                  </a:cubicBezTo>
                  <a:cubicBezTo>
                    <a:pt x="10" y="68"/>
                    <a:pt x="11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8"/>
                    <a:pt x="13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6" y="68"/>
                    <a:pt x="18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9"/>
                    <a:pt x="19" y="68"/>
                  </a:cubicBezTo>
                  <a:cubicBezTo>
                    <a:pt x="19" y="68"/>
                    <a:pt x="20" y="68"/>
                    <a:pt x="20" y="68"/>
                  </a:cubicBezTo>
                  <a:cubicBezTo>
                    <a:pt x="21" y="68"/>
                    <a:pt x="22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6" y="68"/>
                    <a:pt x="28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9" y="68"/>
                    <a:pt x="47" y="68"/>
                    <a:pt x="56" y="68"/>
                  </a:cubicBezTo>
                  <a:cubicBezTo>
                    <a:pt x="57" y="68"/>
                    <a:pt x="59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75" y="68"/>
                    <a:pt x="90" y="68"/>
                    <a:pt x="104" y="68"/>
                  </a:cubicBezTo>
                  <a:cubicBezTo>
                    <a:pt x="113" y="68"/>
                    <a:pt x="122" y="68"/>
                    <a:pt x="131" y="68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5"/>
                    <a:pt x="131" y="62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2"/>
                    <a:pt x="131" y="65"/>
                    <a:pt x="131" y="68"/>
                  </a:cubicBezTo>
                  <a:cubicBezTo>
                    <a:pt x="129" y="68"/>
                    <a:pt x="127" y="68"/>
                    <a:pt x="125" y="68"/>
                  </a:cubicBezTo>
                  <a:cubicBezTo>
                    <a:pt x="127" y="65"/>
                    <a:pt x="128" y="63"/>
                    <a:pt x="130" y="61"/>
                  </a:cubicBezTo>
                  <a:cubicBezTo>
                    <a:pt x="130" y="61"/>
                    <a:pt x="130" y="60"/>
                    <a:pt x="130" y="61"/>
                  </a:cubicBezTo>
                  <a:cubicBezTo>
                    <a:pt x="128" y="63"/>
                    <a:pt x="126" y="65"/>
                    <a:pt x="125" y="68"/>
                  </a:cubicBezTo>
                  <a:cubicBezTo>
                    <a:pt x="113" y="68"/>
                    <a:pt x="100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0" y="65"/>
                    <a:pt x="93" y="62"/>
                    <a:pt x="95" y="59"/>
                  </a:cubicBezTo>
                  <a:cubicBezTo>
                    <a:pt x="97" y="59"/>
                    <a:pt x="99" y="59"/>
                    <a:pt x="101" y="59"/>
                  </a:cubicBezTo>
                  <a:cubicBezTo>
                    <a:pt x="99" y="62"/>
                    <a:pt x="97" y="64"/>
                    <a:pt x="95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4" y="68"/>
                    <a:pt x="94" y="67"/>
                  </a:cubicBezTo>
                  <a:cubicBezTo>
                    <a:pt x="97" y="65"/>
                    <a:pt x="99" y="62"/>
                    <a:pt x="102" y="59"/>
                  </a:cubicBezTo>
                  <a:cubicBezTo>
                    <a:pt x="103" y="59"/>
                    <a:pt x="103" y="59"/>
                    <a:pt x="104" y="59"/>
                  </a:cubicBezTo>
                  <a:cubicBezTo>
                    <a:pt x="108" y="59"/>
                    <a:pt x="112" y="59"/>
                    <a:pt x="115" y="59"/>
                  </a:cubicBezTo>
                  <a:cubicBezTo>
                    <a:pt x="113" y="62"/>
                    <a:pt x="111" y="64"/>
                    <a:pt x="108" y="66"/>
                  </a:cubicBezTo>
                  <a:cubicBezTo>
                    <a:pt x="108" y="67"/>
                    <a:pt x="108" y="67"/>
                    <a:pt x="109" y="67"/>
                  </a:cubicBezTo>
                  <a:cubicBezTo>
                    <a:pt x="111" y="64"/>
                    <a:pt x="113" y="62"/>
                    <a:pt x="116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7" y="59"/>
                    <a:pt x="119" y="59"/>
                    <a:pt x="121" y="59"/>
                  </a:cubicBezTo>
                  <a:cubicBezTo>
                    <a:pt x="119" y="62"/>
                    <a:pt x="116" y="65"/>
                    <a:pt x="114" y="67"/>
                  </a:cubicBezTo>
                  <a:cubicBezTo>
                    <a:pt x="114" y="67"/>
                    <a:pt x="114" y="67"/>
                    <a:pt x="114" y="67"/>
                  </a:cubicBezTo>
                  <a:cubicBezTo>
                    <a:pt x="117" y="65"/>
                    <a:pt x="119" y="62"/>
                    <a:pt x="121" y="59"/>
                  </a:cubicBezTo>
                  <a:cubicBezTo>
                    <a:pt x="125" y="59"/>
                    <a:pt x="128" y="59"/>
                    <a:pt x="131" y="59"/>
                  </a:cubicBezTo>
                  <a:cubicBezTo>
                    <a:pt x="132" y="59"/>
                    <a:pt x="132" y="59"/>
                    <a:pt x="131" y="59"/>
                  </a:cubicBezTo>
                  <a:cubicBezTo>
                    <a:pt x="128" y="59"/>
                    <a:pt x="125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18" y="59"/>
                    <a:pt x="116" y="59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44"/>
                    <a:pt x="113" y="29"/>
                    <a:pt x="113" y="14"/>
                  </a:cubicBezTo>
                  <a:cubicBezTo>
                    <a:pt x="113" y="10"/>
                    <a:pt x="113" y="6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6"/>
                    <a:pt x="113" y="31"/>
                    <a:pt x="113" y="46"/>
                  </a:cubicBezTo>
                  <a:cubicBezTo>
                    <a:pt x="113" y="50"/>
                    <a:pt x="113" y="54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09" y="59"/>
                    <a:pt x="106" y="59"/>
                    <a:pt x="102" y="59"/>
                  </a:cubicBezTo>
                  <a:cubicBezTo>
                    <a:pt x="102" y="59"/>
                    <a:pt x="102" y="58"/>
                    <a:pt x="102" y="58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6" y="59"/>
                    <a:pt x="89" y="59"/>
                    <a:pt x="83" y="59"/>
                  </a:cubicBezTo>
                  <a:cubicBezTo>
                    <a:pt x="81" y="59"/>
                    <a:pt x="80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3"/>
                    <a:pt x="78" y="47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7"/>
                    <a:pt x="78" y="53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7" y="59"/>
                    <a:pt x="76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7" y="59"/>
                    <a:pt x="58" y="59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7" y="59"/>
                    <a:pt x="45" y="59"/>
                    <a:pt x="42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3"/>
                    <a:pt x="43" y="47"/>
                    <a:pt x="43" y="41"/>
                  </a:cubicBezTo>
                  <a:cubicBezTo>
                    <a:pt x="43" y="41"/>
                    <a:pt x="42" y="41"/>
                    <a:pt x="42" y="41"/>
                  </a:cubicBezTo>
                  <a:cubicBezTo>
                    <a:pt x="42" y="47"/>
                    <a:pt x="42" y="53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9"/>
                    <a:pt x="37" y="59"/>
                    <a:pt x="35" y="59"/>
                  </a:cubicBezTo>
                  <a:cubicBezTo>
                    <a:pt x="31" y="59"/>
                    <a:pt x="27" y="59"/>
                    <a:pt x="23" y="59"/>
                  </a:cubicBezTo>
                  <a:cubicBezTo>
                    <a:pt x="23" y="59"/>
                    <a:pt x="23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19" y="59"/>
                    <a:pt x="16" y="59"/>
                    <a:pt x="13" y="59"/>
                  </a:cubicBezTo>
                  <a:cubicBezTo>
                    <a:pt x="13" y="59"/>
                    <a:pt x="13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1" y="59"/>
                    <a:pt x="10" y="59"/>
                    <a:pt x="8" y="59"/>
                  </a:cubicBezTo>
                  <a:cubicBezTo>
                    <a:pt x="8" y="53"/>
                    <a:pt x="8" y="47"/>
                    <a:pt x="8" y="41"/>
                  </a:cubicBezTo>
                  <a:cubicBezTo>
                    <a:pt x="27" y="41"/>
                    <a:pt x="46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6" y="41"/>
                  </a:cubicBezTo>
                  <a:cubicBezTo>
                    <a:pt x="66" y="41"/>
                    <a:pt x="67" y="41"/>
                    <a:pt x="68" y="41"/>
                  </a:cubicBezTo>
                  <a:cubicBezTo>
                    <a:pt x="74" y="41"/>
                    <a:pt x="79" y="41"/>
                    <a:pt x="85" y="41"/>
                  </a:cubicBezTo>
                  <a:cubicBezTo>
                    <a:pt x="85" y="41"/>
                    <a:pt x="85" y="40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37"/>
                    <a:pt x="85" y="35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3" y="32"/>
                    <a:pt x="80" y="32"/>
                    <a:pt x="78" y="32"/>
                  </a:cubicBezTo>
                  <a:cubicBezTo>
                    <a:pt x="78" y="30"/>
                    <a:pt x="78" y="28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8"/>
                    <a:pt x="78" y="30"/>
                    <a:pt x="78" y="32"/>
                  </a:cubicBezTo>
                  <a:cubicBezTo>
                    <a:pt x="72" y="32"/>
                    <a:pt x="67" y="32"/>
                    <a:pt x="62" y="32"/>
                  </a:cubicBezTo>
                  <a:cubicBezTo>
                    <a:pt x="61" y="31"/>
                    <a:pt x="61" y="31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0" y="32"/>
                    <a:pt x="60" y="32"/>
                  </a:cubicBezTo>
                  <a:cubicBezTo>
                    <a:pt x="60" y="31"/>
                    <a:pt x="60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5" y="32"/>
                    <a:pt x="51" y="32"/>
                    <a:pt x="48" y="32"/>
                  </a:cubicBezTo>
                  <a:cubicBezTo>
                    <a:pt x="47" y="31"/>
                    <a:pt x="47" y="31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2"/>
                    <a:pt x="44" y="32"/>
                    <a:pt x="43" y="32"/>
                  </a:cubicBezTo>
                  <a:cubicBezTo>
                    <a:pt x="43" y="30"/>
                    <a:pt x="43" y="28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8"/>
                    <a:pt x="42" y="30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1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5" y="32"/>
                    <a:pt x="30" y="32"/>
                    <a:pt x="25" y="32"/>
                  </a:cubicBezTo>
                  <a:cubicBezTo>
                    <a:pt x="21" y="32"/>
                    <a:pt x="16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2"/>
                    <a:pt x="9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29"/>
                    <a:pt x="8" y="27"/>
                    <a:pt x="8" y="25"/>
                  </a:cubicBezTo>
                  <a:cubicBezTo>
                    <a:pt x="11" y="25"/>
                    <a:pt x="13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5"/>
                    <a:pt x="17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3" y="25"/>
                    <a:pt x="24" y="25"/>
                  </a:cubicBezTo>
                  <a:cubicBezTo>
                    <a:pt x="24" y="25"/>
                    <a:pt x="24" y="26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8" y="25"/>
                    <a:pt x="31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43" y="25"/>
                    <a:pt x="5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6" y="25"/>
                    <a:pt x="70" y="25"/>
                    <a:pt x="74" y="25"/>
                  </a:cubicBezTo>
                  <a:cubicBezTo>
                    <a:pt x="81" y="25"/>
                    <a:pt x="87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22"/>
                    <a:pt x="93" y="20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20"/>
                    <a:pt x="93" y="22"/>
                    <a:pt x="93" y="25"/>
                  </a:cubicBezTo>
                  <a:cubicBezTo>
                    <a:pt x="89" y="25"/>
                    <a:pt x="85" y="25"/>
                    <a:pt x="82" y="25"/>
                  </a:cubicBezTo>
                  <a:cubicBezTo>
                    <a:pt x="84" y="22"/>
                    <a:pt x="87" y="20"/>
                    <a:pt x="89" y="17"/>
                  </a:cubicBezTo>
                  <a:cubicBezTo>
                    <a:pt x="89" y="17"/>
                    <a:pt x="89" y="17"/>
                    <a:pt x="89" y="16"/>
                  </a:cubicBezTo>
                  <a:cubicBezTo>
                    <a:pt x="90" y="16"/>
                    <a:pt x="92" y="16"/>
                    <a:pt x="93" y="16"/>
                  </a:cubicBezTo>
                  <a:cubicBezTo>
                    <a:pt x="94" y="16"/>
                    <a:pt x="94" y="16"/>
                    <a:pt x="93" y="16"/>
                  </a:cubicBezTo>
                  <a:cubicBezTo>
                    <a:pt x="78" y="16"/>
                    <a:pt x="62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39" y="16"/>
                    <a:pt x="33" y="16"/>
                    <a:pt x="26" y="16"/>
                  </a:cubicBezTo>
                  <a:cubicBezTo>
                    <a:pt x="20" y="16"/>
                    <a:pt x="14" y="16"/>
                    <a:pt x="8" y="16"/>
                  </a:cubicBezTo>
                  <a:cubicBezTo>
                    <a:pt x="8" y="11"/>
                    <a:pt x="8" y="6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6"/>
                    <a:pt x="8" y="11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9"/>
                    <a:pt x="8" y="22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8"/>
                    <a:pt x="8" y="32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8" y="38"/>
                    <a:pt x="8" y="39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7" y="40"/>
                  </a:cubicBezTo>
                  <a:cubicBezTo>
                    <a:pt x="7" y="40"/>
                    <a:pt x="7" y="41"/>
                    <a:pt x="7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5"/>
                    <a:pt x="8" y="49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7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8" y="65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7" y="68"/>
                    <a:pt x="7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71"/>
                    <a:pt x="8" y="74"/>
                    <a:pt x="8" y="76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9"/>
                    <a:pt x="8" y="81"/>
                    <a:pt x="8" y="83"/>
                  </a:cubicBezTo>
                  <a:cubicBezTo>
                    <a:pt x="8" y="83"/>
                    <a:pt x="7" y="83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3"/>
                    <a:pt x="8" y="83"/>
                    <a:pt x="8" y="83"/>
                  </a:cubicBezTo>
                  <a:cubicBezTo>
                    <a:pt x="8" y="89"/>
                    <a:pt x="8" y="94"/>
                    <a:pt x="8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99"/>
                    <a:pt x="8" y="100"/>
                    <a:pt x="8" y="100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2"/>
                    <a:pt x="8" y="104"/>
                    <a:pt x="8" y="107"/>
                  </a:cubicBezTo>
                  <a:cubicBezTo>
                    <a:pt x="8" y="107"/>
                    <a:pt x="8" y="108"/>
                    <a:pt x="8" y="108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12"/>
                    <a:pt x="8" y="115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20"/>
                    <a:pt x="8" y="122"/>
                    <a:pt x="8" y="123"/>
                  </a:cubicBezTo>
                  <a:cubicBezTo>
                    <a:pt x="8" y="123"/>
                    <a:pt x="7" y="123"/>
                    <a:pt x="7" y="123"/>
                  </a:cubicBezTo>
                  <a:cubicBezTo>
                    <a:pt x="7" y="123"/>
                    <a:pt x="7" y="124"/>
                    <a:pt x="7" y="124"/>
                  </a:cubicBezTo>
                  <a:cubicBezTo>
                    <a:pt x="7" y="124"/>
                    <a:pt x="8" y="124"/>
                    <a:pt x="8" y="124"/>
                  </a:cubicBezTo>
                  <a:cubicBezTo>
                    <a:pt x="8" y="127"/>
                    <a:pt x="8" y="131"/>
                    <a:pt x="8" y="135"/>
                  </a:cubicBezTo>
                  <a:cubicBezTo>
                    <a:pt x="8" y="135"/>
                    <a:pt x="8" y="135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5" y="136"/>
                    <a:pt x="2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2" y="136"/>
                    <a:pt x="5" y="136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6"/>
                    <a:pt x="8" y="137"/>
                    <a:pt x="8" y="137"/>
                  </a:cubicBezTo>
                  <a:cubicBezTo>
                    <a:pt x="8" y="139"/>
                    <a:pt x="8" y="141"/>
                    <a:pt x="8" y="143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1"/>
                    <a:pt x="8" y="139"/>
                    <a:pt x="8" y="137"/>
                  </a:cubicBezTo>
                  <a:cubicBezTo>
                    <a:pt x="8" y="137"/>
                    <a:pt x="8" y="136"/>
                    <a:pt x="8" y="136"/>
                  </a:cubicBezTo>
                  <a:cubicBezTo>
                    <a:pt x="20" y="136"/>
                    <a:pt x="31" y="136"/>
                    <a:pt x="42" y="136"/>
                  </a:cubicBezTo>
                  <a:cubicBezTo>
                    <a:pt x="42" y="139"/>
                    <a:pt x="42" y="141"/>
                    <a:pt x="42" y="143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2" y="141"/>
                    <a:pt x="42" y="139"/>
                    <a:pt x="42" y="137"/>
                  </a:cubicBezTo>
                  <a:cubicBezTo>
                    <a:pt x="42" y="137"/>
                    <a:pt x="43" y="137"/>
                    <a:pt x="43" y="137"/>
                  </a:cubicBezTo>
                  <a:cubicBezTo>
                    <a:pt x="43" y="137"/>
                    <a:pt x="43" y="137"/>
                    <a:pt x="43" y="136"/>
                  </a:cubicBezTo>
                  <a:cubicBezTo>
                    <a:pt x="53" y="136"/>
                    <a:pt x="63" y="136"/>
                    <a:pt x="73" y="136"/>
                  </a:cubicBezTo>
                  <a:cubicBezTo>
                    <a:pt x="75" y="136"/>
                    <a:pt x="76" y="136"/>
                    <a:pt x="77" y="136"/>
                  </a:cubicBezTo>
                  <a:cubicBezTo>
                    <a:pt x="77" y="138"/>
                    <a:pt x="77" y="140"/>
                    <a:pt x="77" y="142"/>
                  </a:cubicBezTo>
                  <a:cubicBezTo>
                    <a:pt x="77" y="142"/>
                    <a:pt x="78" y="142"/>
                    <a:pt x="78" y="142"/>
                  </a:cubicBezTo>
                  <a:cubicBezTo>
                    <a:pt x="78" y="141"/>
                    <a:pt x="78" y="139"/>
                    <a:pt x="78" y="137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7"/>
                    <a:pt x="78" y="137"/>
                    <a:pt x="78" y="136"/>
                  </a:cubicBezTo>
                  <a:cubicBezTo>
                    <a:pt x="90" y="136"/>
                    <a:pt x="101" y="136"/>
                    <a:pt x="113" y="136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9"/>
                    <a:pt x="113" y="141"/>
                    <a:pt x="113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13" y="141"/>
                    <a:pt x="113" y="139"/>
                    <a:pt x="113" y="137"/>
                  </a:cubicBezTo>
                  <a:cubicBezTo>
                    <a:pt x="113" y="137"/>
                    <a:pt x="113" y="137"/>
                    <a:pt x="113" y="136"/>
                  </a:cubicBezTo>
                  <a:cubicBezTo>
                    <a:pt x="122" y="136"/>
                    <a:pt x="130" y="136"/>
                    <a:pt x="139" y="136"/>
                  </a:cubicBezTo>
                  <a:cubicBezTo>
                    <a:pt x="142" y="136"/>
                    <a:pt x="145" y="136"/>
                    <a:pt x="148" y="136"/>
                  </a:cubicBezTo>
                  <a:cubicBezTo>
                    <a:pt x="148" y="138"/>
                    <a:pt x="148" y="140"/>
                    <a:pt x="148" y="142"/>
                  </a:cubicBezTo>
                  <a:cubicBezTo>
                    <a:pt x="148" y="142"/>
                    <a:pt x="149" y="142"/>
                    <a:pt x="149" y="142"/>
                  </a:cubicBezTo>
                  <a:cubicBezTo>
                    <a:pt x="149" y="140"/>
                    <a:pt x="149" y="138"/>
                    <a:pt x="149" y="136"/>
                  </a:cubicBezTo>
                  <a:cubicBezTo>
                    <a:pt x="158" y="136"/>
                    <a:pt x="167" y="136"/>
                    <a:pt x="175" y="136"/>
                  </a:cubicBezTo>
                  <a:cubicBezTo>
                    <a:pt x="176" y="136"/>
                    <a:pt x="176" y="136"/>
                    <a:pt x="175" y="136"/>
                  </a:cubicBezTo>
                  <a:close/>
                  <a:moveTo>
                    <a:pt x="27" y="16"/>
                  </a:moveTo>
                  <a:cubicBezTo>
                    <a:pt x="29" y="16"/>
                    <a:pt x="30" y="16"/>
                    <a:pt x="32" y="16"/>
                  </a:cubicBezTo>
                  <a:cubicBezTo>
                    <a:pt x="29" y="19"/>
                    <a:pt x="27" y="22"/>
                    <a:pt x="24" y="25"/>
                  </a:cubicBezTo>
                  <a:cubicBezTo>
                    <a:pt x="23" y="25"/>
                    <a:pt x="22" y="25"/>
                    <a:pt x="21" y="25"/>
                  </a:cubicBezTo>
                  <a:cubicBezTo>
                    <a:pt x="23" y="22"/>
                    <a:pt x="25" y="19"/>
                    <a:pt x="27" y="17"/>
                  </a:cubicBezTo>
                  <a:cubicBezTo>
                    <a:pt x="27" y="17"/>
                    <a:pt x="27" y="17"/>
                    <a:pt x="27" y="16"/>
                  </a:cubicBezTo>
                  <a:close/>
                  <a:moveTo>
                    <a:pt x="25" y="25"/>
                  </a:moveTo>
                  <a:cubicBezTo>
                    <a:pt x="27" y="22"/>
                    <a:pt x="30" y="19"/>
                    <a:pt x="32" y="17"/>
                  </a:cubicBezTo>
                  <a:cubicBezTo>
                    <a:pt x="32" y="17"/>
                    <a:pt x="32" y="17"/>
                    <a:pt x="32" y="16"/>
                  </a:cubicBezTo>
                  <a:cubicBezTo>
                    <a:pt x="33" y="16"/>
                    <a:pt x="34" y="16"/>
                    <a:pt x="35" y="16"/>
                  </a:cubicBezTo>
                  <a:cubicBezTo>
                    <a:pt x="33" y="19"/>
                    <a:pt x="31" y="22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7" y="25"/>
                    <a:pt x="26" y="25"/>
                  </a:cubicBezTo>
                  <a:cubicBezTo>
                    <a:pt x="26" y="25"/>
                    <a:pt x="25" y="25"/>
                    <a:pt x="25" y="25"/>
                  </a:cubicBezTo>
                  <a:close/>
                  <a:moveTo>
                    <a:pt x="29" y="25"/>
                  </a:moveTo>
                  <a:cubicBezTo>
                    <a:pt x="31" y="22"/>
                    <a:pt x="34" y="20"/>
                    <a:pt x="36" y="17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7" y="16"/>
                    <a:pt x="39" y="16"/>
                    <a:pt x="41" y="16"/>
                  </a:cubicBezTo>
                  <a:cubicBezTo>
                    <a:pt x="38" y="19"/>
                    <a:pt x="36" y="22"/>
                    <a:pt x="34" y="25"/>
                  </a:cubicBezTo>
                  <a:cubicBezTo>
                    <a:pt x="32" y="25"/>
                    <a:pt x="31" y="25"/>
                    <a:pt x="29" y="25"/>
                  </a:cubicBezTo>
                  <a:close/>
                  <a:moveTo>
                    <a:pt x="53" y="25"/>
                  </a:moveTo>
                  <a:cubicBezTo>
                    <a:pt x="55" y="22"/>
                    <a:pt x="57" y="19"/>
                    <a:pt x="60" y="17"/>
                  </a:cubicBezTo>
                  <a:cubicBezTo>
                    <a:pt x="60" y="17"/>
                    <a:pt x="60" y="17"/>
                    <a:pt x="60" y="16"/>
                  </a:cubicBezTo>
                  <a:cubicBezTo>
                    <a:pt x="61" y="16"/>
                    <a:pt x="62" y="16"/>
                    <a:pt x="64" y="16"/>
                  </a:cubicBezTo>
                  <a:cubicBezTo>
                    <a:pt x="61" y="19"/>
                    <a:pt x="59" y="22"/>
                    <a:pt x="57" y="25"/>
                  </a:cubicBezTo>
                  <a:cubicBezTo>
                    <a:pt x="54" y="25"/>
                    <a:pt x="51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1" y="23"/>
                    <a:pt x="53" y="20"/>
                    <a:pt x="55" y="18"/>
                  </a:cubicBezTo>
                  <a:cubicBezTo>
                    <a:pt x="55" y="18"/>
                    <a:pt x="55" y="17"/>
                    <a:pt x="54" y="17"/>
                  </a:cubicBezTo>
                  <a:cubicBezTo>
                    <a:pt x="52" y="20"/>
                    <a:pt x="51" y="22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7" y="25"/>
                    <a:pt x="45" y="25"/>
                    <a:pt x="44" y="25"/>
                  </a:cubicBezTo>
                  <a:cubicBezTo>
                    <a:pt x="46" y="22"/>
                    <a:pt x="49" y="20"/>
                    <a:pt x="51" y="17"/>
                  </a:cubicBezTo>
                  <a:cubicBezTo>
                    <a:pt x="51" y="17"/>
                    <a:pt x="51" y="17"/>
                    <a:pt x="51" y="16"/>
                  </a:cubicBezTo>
                  <a:cubicBezTo>
                    <a:pt x="54" y="16"/>
                    <a:pt x="57" y="16"/>
                    <a:pt x="59" y="16"/>
                  </a:cubicBezTo>
                  <a:cubicBezTo>
                    <a:pt x="57" y="19"/>
                    <a:pt x="55" y="22"/>
                    <a:pt x="52" y="24"/>
                  </a:cubicBezTo>
                  <a:cubicBezTo>
                    <a:pt x="52" y="25"/>
                    <a:pt x="53" y="25"/>
                    <a:pt x="53" y="25"/>
                  </a:cubicBezTo>
                  <a:close/>
                  <a:moveTo>
                    <a:pt x="43" y="25"/>
                  </a:moveTo>
                  <a:cubicBezTo>
                    <a:pt x="43" y="25"/>
                    <a:pt x="43" y="25"/>
                    <a:pt x="43" y="25"/>
                  </a:cubicBezTo>
                  <a:cubicBezTo>
                    <a:pt x="42" y="25"/>
                    <a:pt x="41" y="25"/>
                    <a:pt x="39" y="25"/>
                  </a:cubicBezTo>
                  <a:cubicBezTo>
                    <a:pt x="41" y="22"/>
                    <a:pt x="44" y="19"/>
                    <a:pt x="46" y="16"/>
                  </a:cubicBezTo>
                  <a:cubicBezTo>
                    <a:pt x="48" y="16"/>
                    <a:pt x="49" y="16"/>
                    <a:pt x="50" y="16"/>
                  </a:cubicBezTo>
                  <a:cubicBezTo>
                    <a:pt x="48" y="20"/>
                    <a:pt x="46" y="22"/>
                    <a:pt x="43" y="25"/>
                  </a:cubicBezTo>
                  <a:close/>
                  <a:moveTo>
                    <a:pt x="79" y="16"/>
                  </a:moveTo>
                  <a:cubicBezTo>
                    <a:pt x="79" y="17"/>
                    <a:pt x="78" y="17"/>
                    <a:pt x="78" y="17"/>
                  </a:cubicBezTo>
                  <a:cubicBezTo>
                    <a:pt x="77" y="20"/>
                    <a:pt x="75" y="22"/>
                    <a:pt x="72" y="2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5" y="22"/>
                    <a:pt x="77" y="20"/>
                    <a:pt x="79" y="17"/>
                  </a:cubicBezTo>
                  <a:cubicBezTo>
                    <a:pt x="79" y="17"/>
                    <a:pt x="79" y="16"/>
                    <a:pt x="79" y="16"/>
                  </a:cubicBezTo>
                  <a:cubicBezTo>
                    <a:pt x="82" y="16"/>
                    <a:pt x="85" y="16"/>
                    <a:pt x="89" y="16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6" y="19"/>
                    <a:pt x="84" y="22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5"/>
                    <a:pt x="69" y="25"/>
                    <a:pt x="62" y="25"/>
                  </a:cubicBezTo>
                  <a:cubicBezTo>
                    <a:pt x="64" y="22"/>
                    <a:pt x="67" y="20"/>
                    <a:pt x="69" y="17"/>
                  </a:cubicBezTo>
                  <a:cubicBezTo>
                    <a:pt x="69" y="17"/>
                    <a:pt x="68" y="17"/>
                    <a:pt x="68" y="17"/>
                  </a:cubicBezTo>
                  <a:cubicBezTo>
                    <a:pt x="66" y="20"/>
                    <a:pt x="64" y="22"/>
                    <a:pt x="62" y="25"/>
                  </a:cubicBezTo>
                  <a:cubicBezTo>
                    <a:pt x="60" y="25"/>
                    <a:pt x="59" y="25"/>
                    <a:pt x="57" y="25"/>
                  </a:cubicBezTo>
                  <a:cubicBezTo>
                    <a:pt x="59" y="22"/>
                    <a:pt x="62" y="19"/>
                    <a:pt x="64" y="17"/>
                  </a:cubicBezTo>
                  <a:cubicBezTo>
                    <a:pt x="64" y="17"/>
                    <a:pt x="64" y="17"/>
                    <a:pt x="64" y="16"/>
                  </a:cubicBezTo>
                  <a:cubicBezTo>
                    <a:pt x="68" y="16"/>
                    <a:pt x="71" y="16"/>
                    <a:pt x="75" y="16"/>
                  </a:cubicBezTo>
                  <a:cubicBezTo>
                    <a:pt x="76" y="16"/>
                    <a:pt x="77" y="16"/>
                    <a:pt x="79" y="16"/>
                  </a:cubicBezTo>
                  <a:close/>
                  <a:moveTo>
                    <a:pt x="39" y="25"/>
                  </a:moveTo>
                  <a:cubicBezTo>
                    <a:pt x="39" y="25"/>
                    <a:pt x="39" y="25"/>
                    <a:pt x="39" y="25"/>
                  </a:cubicBezTo>
                  <a:cubicBezTo>
                    <a:pt x="37" y="25"/>
                    <a:pt x="36" y="25"/>
                    <a:pt x="34" y="25"/>
                  </a:cubicBezTo>
                  <a:cubicBezTo>
                    <a:pt x="37" y="22"/>
                    <a:pt x="39" y="19"/>
                    <a:pt x="41" y="17"/>
                  </a:cubicBezTo>
                  <a:cubicBezTo>
                    <a:pt x="41" y="17"/>
                    <a:pt x="41" y="17"/>
                    <a:pt x="41" y="16"/>
                  </a:cubicBezTo>
                  <a:cubicBezTo>
                    <a:pt x="43" y="16"/>
                    <a:pt x="44" y="16"/>
                    <a:pt x="46" y="16"/>
                  </a:cubicBezTo>
                  <a:cubicBezTo>
                    <a:pt x="43" y="19"/>
                    <a:pt x="41" y="22"/>
                    <a:pt x="39" y="25"/>
                  </a:cubicBezTo>
                  <a:close/>
                  <a:moveTo>
                    <a:pt x="27" y="16"/>
                  </a:moveTo>
                  <a:cubicBezTo>
                    <a:pt x="25" y="19"/>
                    <a:pt x="22" y="22"/>
                    <a:pt x="20" y="25"/>
                  </a:cubicBezTo>
                  <a:cubicBezTo>
                    <a:pt x="19" y="25"/>
                    <a:pt x="18" y="25"/>
                    <a:pt x="17" y="25"/>
                  </a:cubicBezTo>
                  <a:cubicBezTo>
                    <a:pt x="19" y="22"/>
                    <a:pt x="21" y="20"/>
                    <a:pt x="24" y="17"/>
                  </a:cubicBezTo>
                  <a:cubicBezTo>
                    <a:pt x="24" y="17"/>
                    <a:pt x="24" y="16"/>
                    <a:pt x="23" y="17"/>
                  </a:cubicBezTo>
                  <a:cubicBezTo>
                    <a:pt x="21" y="19"/>
                    <a:pt x="19" y="22"/>
                    <a:pt x="16" y="25"/>
                  </a:cubicBezTo>
                  <a:cubicBezTo>
                    <a:pt x="15" y="25"/>
                    <a:pt x="14" y="25"/>
                    <a:pt x="13" y="25"/>
                  </a:cubicBezTo>
                  <a:cubicBezTo>
                    <a:pt x="15" y="22"/>
                    <a:pt x="18" y="19"/>
                    <a:pt x="20" y="17"/>
                  </a:cubicBezTo>
                  <a:cubicBezTo>
                    <a:pt x="21" y="17"/>
                    <a:pt x="21" y="17"/>
                    <a:pt x="20" y="16"/>
                  </a:cubicBezTo>
                  <a:cubicBezTo>
                    <a:pt x="23" y="16"/>
                    <a:pt x="25" y="16"/>
                    <a:pt x="27" y="16"/>
                  </a:cubicBezTo>
                  <a:close/>
                  <a:moveTo>
                    <a:pt x="8" y="22"/>
                  </a:moveTo>
                  <a:cubicBezTo>
                    <a:pt x="8" y="22"/>
                    <a:pt x="9" y="22"/>
                    <a:pt x="9" y="22"/>
                  </a:cubicBezTo>
                  <a:cubicBezTo>
                    <a:pt x="10" y="20"/>
                    <a:pt x="11" y="18"/>
                    <a:pt x="12" y="17"/>
                  </a:cubicBezTo>
                  <a:cubicBezTo>
                    <a:pt x="12" y="17"/>
                    <a:pt x="12" y="16"/>
                    <a:pt x="12" y="17"/>
                  </a:cubicBezTo>
                  <a:cubicBezTo>
                    <a:pt x="11" y="18"/>
                    <a:pt x="10" y="20"/>
                    <a:pt x="8" y="21"/>
                  </a:cubicBezTo>
                  <a:cubicBezTo>
                    <a:pt x="8" y="20"/>
                    <a:pt x="8" y="18"/>
                    <a:pt x="8" y="16"/>
                  </a:cubicBezTo>
                  <a:cubicBezTo>
                    <a:pt x="12" y="16"/>
                    <a:pt x="16" y="16"/>
                    <a:pt x="20" y="16"/>
                  </a:cubicBezTo>
                  <a:cubicBezTo>
                    <a:pt x="18" y="19"/>
                    <a:pt x="15" y="22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0" y="25"/>
                    <a:pt x="9" y="25"/>
                  </a:cubicBezTo>
                  <a:cubicBezTo>
                    <a:pt x="12" y="22"/>
                    <a:pt x="14" y="20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20"/>
                    <a:pt x="11" y="22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8" y="24"/>
                    <a:pt x="8" y="23"/>
                    <a:pt x="8" y="22"/>
                  </a:cubicBezTo>
                  <a:close/>
                  <a:moveTo>
                    <a:pt x="52" y="39"/>
                  </a:moveTo>
                  <a:cubicBezTo>
                    <a:pt x="55" y="37"/>
                    <a:pt x="57" y="35"/>
                    <a:pt x="59" y="32"/>
                  </a:cubicBezTo>
                  <a:cubicBezTo>
                    <a:pt x="60" y="32"/>
                    <a:pt x="60" y="32"/>
                    <a:pt x="61" y="32"/>
                  </a:cubicBezTo>
                  <a:cubicBezTo>
                    <a:pt x="58" y="35"/>
                    <a:pt x="56" y="37"/>
                    <a:pt x="54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6" y="37"/>
                    <a:pt x="59" y="35"/>
                    <a:pt x="61" y="32"/>
                  </a:cubicBezTo>
                  <a:cubicBezTo>
                    <a:pt x="62" y="32"/>
                    <a:pt x="63" y="32"/>
                    <a:pt x="64" y="32"/>
                  </a:cubicBezTo>
                  <a:cubicBezTo>
                    <a:pt x="62" y="35"/>
                    <a:pt x="60" y="37"/>
                    <a:pt x="57" y="40"/>
                  </a:cubicBezTo>
                  <a:cubicBezTo>
                    <a:pt x="57" y="40"/>
                    <a:pt x="57" y="40"/>
                    <a:pt x="58" y="40"/>
                  </a:cubicBezTo>
                  <a:cubicBezTo>
                    <a:pt x="60" y="37"/>
                    <a:pt x="62" y="35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6" y="32"/>
                    <a:pt x="67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7" y="35"/>
                    <a:pt x="65" y="37"/>
                    <a:pt x="62" y="39"/>
                  </a:cubicBezTo>
                  <a:cubicBezTo>
                    <a:pt x="62" y="40"/>
                    <a:pt x="63" y="40"/>
                    <a:pt x="63" y="40"/>
                  </a:cubicBezTo>
                  <a:cubicBezTo>
                    <a:pt x="65" y="37"/>
                    <a:pt x="67" y="35"/>
                    <a:pt x="70" y="32"/>
                  </a:cubicBezTo>
                  <a:cubicBezTo>
                    <a:pt x="70" y="32"/>
                    <a:pt x="70" y="32"/>
                    <a:pt x="69" y="32"/>
                  </a:cubicBezTo>
                  <a:cubicBezTo>
                    <a:pt x="74" y="32"/>
                    <a:pt x="79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5"/>
                    <a:pt x="84" y="37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3" y="40"/>
                    <a:pt x="82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1" y="39"/>
                    <a:pt x="82" y="37"/>
                    <a:pt x="83" y="36"/>
                  </a:cubicBezTo>
                  <a:cubicBezTo>
                    <a:pt x="84" y="36"/>
                    <a:pt x="83" y="36"/>
                    <a:pt x="83" y="36"/>
                  </a:cubicBezTo>
                  <a:cubicBezTo>
                    <a:pt x="82" y="37"/>
                    <a:pt x="81" y="39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79" y="40"/>
                    <a:pt x="79" y="40"/>
                  </a:cubicBezTo>
                  <a:cubicBezTo>
                    <a:pt x="80" y="38"/>
                    <a:pt x="82" y="36"/>
                    <a:pt x="83" y="34"/>
                  </a:cubicBezTo>
                  <a:cubicBezTo>
                    <a:pt x="83" y="34"/>
                    <a:pt x="83" y="33"/>
                    <a:pt x="83" y="34"/>
                  </a:cubicBezTo>
                  <a:cubicBezTo>
                    <a:pt x="81" y="36"/>
                    <a:pt x="80" y="38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4" y="40"/>
                    <a:pt x="70" y="40"/>
                    <a:pt x="66" y="40"/>
                  </a:cubicBezTo>
                  <a:cubicBezTo>
                    <a:pt x="68" y="38"/>
                    <a:pt x="70" y="36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0" y="35"/>
                    <a:pt x="68" y="38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7" y="38"/>
                    <a:pt x="69" y="35"/>
                    <a:pt x="71" y="33"/>
                  </a:cubicBezTo>
                  <a:cubicBezTo>
                    <a:pt x="71" y="33"/>
                    <a:pt x="71" y="32"/>
                    <a:pt x="71" y="33"/>
                  </a:cubicBezTo>
                  <a:cubicBezTo>
                    <a:pt x="68" y="35"/>
                    <a:pt x="66" y="38"/>
                    <a:pt x="64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1" y="40"/>
                    <a:pt x="58" y="40"/>
                    <a:pt x="56" y="40"/>
                  </a:cubicBezTo>
                  <a:cubicBezTo>
                    <a:pt x="58" y="38"/>
                    <a:pt x="60" y="35"/>
                    <a:pt x="63" y="33"/>
                  </a:cubicBezTo>
                  <a:cubicBezTo>
                    <a:pt x="63" y="33"/>
                    <a:pt x="63" y="32"/>
                    <a:pt x="62" y="32"/>
                  </a:cubicBezTo>
                  <a:cubicBezTo>
                    <a:pt x="60" y="35"/>
                    <a:pt x="58" y="37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3" y="40"/>
                    <a:pt x="51" y="40"/>
                    <a:pt x="49" y="40"/>
                  </a:cubicBezTo>
                  <a:cubicBezTo>
                    <a:pt x="51" y="38"/>
                    <a:pt x="53" y="35"/>
                    <a:pt x="56" y="33"/>
                  </a:cubicBezTo>
                  <a:cubicBezTo>
                    <a:pt x="56" y="33"/>
                    <a:pt x="55" y="32"/>
                    <a:pt x="55" y="33"/>
                  </a:cubicBezTo>
                  <a:cubicBezTo>
                    <a:pt x="53" y="35"/>
                    <a:pt x="51" y="38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6" y="40"/>
                    <a:pt x="44" y="40"/>
                    <a:pt x="41" y="40"/>
                  </a:cubicBezTo>
                  <a:cubicBezTo>
                    <a:pt x="44" y="38"/>
                    <a:pt x="46" y="35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6" y="35"/>
                    <a:pt x="43" y="37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38"/>
                    <a:pt x="45" y="35"/>
                    <a:pt x="47" y="32"/>
                  </a:cubicBezTo>
                  <a:cubicBezTo>
                    <a:pt x="48" y="32"/>
                    <a:pt x="49" y="32"/>
                    <a:pt x="50" y="32"/>
                  </a:cubicBezTo>
                  <a:cubicBezTo>
                    <a:pt x="48" y="34"/>
                    <a:pt x="45" y="37"/>
                    <a:pt x="43" y="40"/>
                  </a:cubicBezTo>
                  <a:cubicBezTo>
                    <a:pt x="42" y="40"/>
                    <a:pt x="43" y="40"/>
                    <a:pt x="43" y="40"/>
                  </a:cubicBezTo>
                  <a:cubicBezTo>
                    <a:pt x="45" y="37"/>
                    <a:pt x="48" y="34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2" y="32"/>
                    <a:pt x="53" y="32"/>
                    <a:pt x="54" y="32"/>
                  </a:cubicBezTo>
                  <a:cubicBezTo>
                    <a:pt x="52" y="35"/>
                    <a:pt x="49" y="37"/>
                    <a:pt x="47" y="39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50" y="37"/>
                    <a:pt x="52" y="35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2"/>
                    <a:pt x="56" y="32"/>
                    <a:pt x="57" y="32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49" y="40"/>
                    <a:pt x="50" y="40"/>
                    <a:pt x="50" y="40"/>
                  </a:cubicBezTo>
                  <a:cubicBezTo>
                    <a:pt x="52" y="37"/>
                    <a:pt x="55" y="35"/>
                    <a:pt x="57" y="32"/>
                  </a:cubicBezTo>
                  <a:cubicBezTo>
                    <a:pt x="57" y="32"/>
                    <a:pt x="58" y="32"/>
                    <a:pt x="57" y="32"/>
                  </a:cubicBezTo>
                  <a:cubicBezTo>
                    <a:pt x="58" y="32"/>
                    <a:pt x="58" y="32"/>
                    <a:pt x="59" y="32"/>
                  </a:cubicBezTo>
                  <a:cubicBezTo>
                    <a:pt x="57" y="34"/>
                    <a:pt x="54" y="37"/>
                    <a:pt x="52" y="39"/>
                  </a:cubicBezTo>
                  <a:cubicBezTo>
                    <a:pt x="52" y="39"/>
                    <a:pt x="52" y="40"/>
                    <a:pt x="52" y="39"/>
                  </a:cubicBezTo>
                  <a:close/>
                  <a:moveTo>
                    <a:pt x="32" y="40"/>
                  </a:moveTo>
                  <a:cubicBezTo>
                    <a:pt x="35" y="37"/>
                    <a:pt x="37" y="35"/>
                    <a:pt x="40" y="32"/>
                  </a:cubicBezTo>
                  <a:cubicBezTo>
                    <a:pt x="40" y="32"/>
                    <a:pt x="40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8" y="35"/>
                    <a:pt x="36" y="37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6" y="37"/>
                    <a:pt x="39" y="35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2"/>
                    <a:pt x="45" y="32"/>
                    <a:pt x="47" y="32"/>
                  </a:cubicBezTo>
                  <a:cubicBezTo>
                    <a:pt x="44" y="35"/>
                    <a:pt x="42" y="37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4" y="40"/>
                    <a:pt x="29" y="40"/>
                    <a:pt x="25" y="40"/>
                  </a:cubicBezTo>
                  <a:cubicBezTo>
                    <a:pt x="22" y="40"/>
                    <a:pt x="19" y="40"/>
                    <a:pt x="16" y="40"/>
                  </a:cubicBezTo>
                  <a:cubicBezTo>
                    <a:pt x="18" y="38"/>
                    <a:pt x="20" y="35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0" y="35"/>
                    <a:pt x="18" y="38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4" y="40"/>
                    <a:pt x="14" y="40"/>
                  </a:cubicBezTo>
                  <a:cubicBezTo>
                    <a:pt x="16" y="38"/>
                    <a:pt x="18" y="35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8" y="35"/>
                    <a:pt x="15" y="38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1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" y="38"/>
                    <a:pt x="14" y="35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8" y="32"/>
                    <a:pt x="18" y="32"/>
                  </a:cubicBezTo>
                  <a:cubicBezTo>
                    <a:pt x="16" y="35"/>
                    <a:pt x="14" y="37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4" y="38"/>
                    <a:pt x="16" y="35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2" y="32"/>
                    <a:pt x="24" y="32"/>
                  </a:cubicBezTo>
                  <a:cubicBezTo>
                    <a:pt x="21" y="34"/>
                    <a:pt x="19" y="37"/>
                    <a:pt x="17" y="40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20" y="37"/>
                    <a:pt x="22" y="35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3" y="35"/>
                    <a:pt x="21" y="37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1" y="37"/>
                    <a:pt x="24" y="35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9" y="32"/>
                    <a:pt x="31" y="32"/>
                    <a:pt x="34" y="32"/>
                  </a:cubicBezTo>
                  <a:cubicBezTo>
                    <a:pt x="32" y="35"/>
                    <a:pt x="29" y="37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37"/>
                    <a:pt x="32" y="35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2"/>
                    <a:pt x="35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5"/>
                    <a:pt x="31" y="37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2" y="37"/>
                    <a:pt x="34" y="35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2"/>
                    <a:pt x="37" y="32"/>
                    <a:pt x="38" y="32"/>
                  </a:cubicBezTo>
                  <a:cubicBezTo>
                    <a:pt x="35" y="35"/>
                    <a:pt x="33" y="37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3" y="37"/>
                    <a:pt x="36" y="35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37" y="35"/>
                    <a:pt x="34" y="37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lose/>
                  <a:moveTo>
                    <a:pt x="8" y="32"/>
                  </a:moveTo>
                  <a:cubicBezTo>
                    <a:pt x="9" y="32"/>
                    <a:pt x="10" y="32"/>
                    <a:pt x="11" y="32"/>
                  </a:cubicBezTo>
                  <a:cubicBezTo>
                    <a:pt x="10" y="33"/>
                    <a:pt x="9" y="33"/>
                    <a:pt x="8" y="34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lose/>
                  <a:moveTo>
                    <a:pt x="8" y="35"/>
                  </a:moveTo>
                  <a:cubicBezTo>
                    <a:pt x="9" y="34"/>
                    <a:pt x="10" y="33"/>
                    <a:pt x="11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3"/>
                    <a:pt x="10" y="35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lose/>
                  <a:moveTo>
                    <a:pt x="8" y="40"/>
                  </a:moveTo>
                  <a:cubicBezTo>
                    <a:pt x="11" y="37"/>
                    <a:pt x="13" y="35"/>
                    <a:pt x="15" y="33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3" y="35"/>
                    <a:pt x="11" y="37"/>
                    <a:pt x="8" y="39"/>
                  </a:cubicBezTo>
                  <a:cubicBezTo>
                    <a:pt x="8" y="39"/>
                    <a:pt x="8" y="38"/>
                    <a:pt x="8" y="38"/>
                  </a:cubicBezTo>
                  <a:cubicBezTo>
                    <a:pt x="8" y="38"/>
                    <a:pt x="8" y="38"/>
                    <a:pt x="9" y="38"/>
                  </a:cubicBezTo>
                  <a:cubicBezTo>
                    <a:pt x="10" y="36"/>
                    <a:pt x="12" y="34"/>
                    <a:pt x="14" y="33"/>
                  </a:cubicBezTo>
                  <a:cubicBezTo>
                    <a:pt x="14" y="32"/>
                    <a:pt x="14" y="32"/>
                    <a:pt x="13" y="32"/>
                  </a:cubicBezTo>
                  <a:cubicBezTo>
                    <a:pt x="12" y="34"/>
                    <a:pt x="10" y="36"/>
                    <a:pt x="8" y="37"/>
                  </a:cubicBezTo>
                  <a:cubicBezTo>
                    <a:pt x="8" y="37"/>
                    <a:pt x="8" y="37"/>
                    <a:pt x="8" y="36"/>
                  </a:cubicBezTo>
                  <a:cubicBezTo>
                    <a:pt x="10" y="35"/>
                    <a:pt x="11" y="34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5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5"/>
                    <a:pt x="12" y="37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20" y="68"/>
                  </a:moveTo>
                  <a:cubicBezTo>
                    <a:pt x="22" y="65"/>
                    <a:pt x="25" y="62"/>
                    <a:pt x="27" y="60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4" y="62"/>
                    <a:pt x="22" y="65"/>
                    <a:pt x="19" y="68"/>
                  </a:cubicBezTo>
                  <a:cubicBezTo>
                    <a:pt x="18" y="68"/>
                    <a:pt x="17" y="68"/>
                    <a:pt x="15" y="68"/>
                  </a:cubicBezTo>
                  <a:cubicBezTo>
                    <a:pt x="17" y="65"/>
                    <a:pt x="20" y="62"/>
                    <a:pt x="23" y="59"/>
                  </a:cubicBezTo>
                  <a:cubicBezTo>
                    <a:pt x="25" y="59"/>
                    <a:pt x="28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8" y="62"/>
                    <a:pt x="26" y="65"/>
                    <a:pt x="24" y="68"/>
                  </a:cubicBezTo>
                  <a:cubicBezTo>
                    <a:pt x="22" y="68"/>
                    <a:pt x="21" y="68"/>
                    <a:pt x="20" y="68"/>
                  </a:cubicBezTo>
                  <a:close/>
                  <a:moveTo>
                    <a:pt x="31" y="68"/>
                  </a:moveTo>
                  <a:cubicBezTo>
                    <a:pt x="33" y="65"/>
                    <a:pt x="35" y="62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9" y="59"/>
                    <a:pt x="41" y="59"/>
                    <a:pt x="43" y="59"/>
                  </a:cubicBezTo>
                  <a:cubicBezTo>
                    <a:pt x="41" y="62"/>
                    <a:pt x="38" y="65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3" y="68"/>
                    <a:pt x="32" y="68"/>
                    <a:pt x="31" y="68"/>
                  </a:cubicBezTo>
                  <a:close/>
                  <a:moveTo>
                    <a:pt x="43" y="68"/>
                  </a:moveTo>
                  <a:cubicBezTo>
                    <a:pt x="40" y="68"/>
                    <a:pt x="38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8" y="65"/>
                    <a:pt x="41" y="62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5" y="59"/>
                    <a:pt x="47" y="59"/>
                    <a:pt x="49" y="59"/>
                  </a:cubicBezTo>
                  <a:cubicBezTo>
                    <a:pt x="47" y="62"/>
                    <a:pt x="45" y="65"/>
                    <a:pt x="43" y="67"/>
                  </a:cubicBezTo>
                  <a:cubicBezTo>
                    <a:pt x="43" y="67"/>
                    <a:pt x="43" y="68"/>
                    <a:pt x="43" y="68"/>
                  </a:cubicBezTo>
                  <a:close/>
                  <a:moveTo>
                    <a:pt x="74" y="59"/>
                  </a:moveTo>
                  <a:cubicBezTo>
                    <a:pt x="72" y="62"/>
                    <a:pt x="69" y="64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70" y="65"/>
                    <a:pt x="72" y="62"/>
                    <a:pt x="75" y="59"/>
                  </a:cubicBezTo>
                  <a:cubicBezTo>
                    <a:pt x="81" y="59"/>
                    <a:pt x="88" y="59"/>
                    <a:pt x="95" y="59"/>
                  </a:cubicBezTo>
                  <a:cubicBezTo>
                    <a:pt x="92" y="62"/>
                    <a:pt x="90" y="65"/>
                    <a:pt x="88" y="67"/>
                  </a:cubicBezTo>
                  <a:cubicBezTo>
                    <a:pt x="88" y="67"/>
                    <a:pt x="88" y="68"/>
                    <a:pt x="88" y="68"/>
                  </a:cubicBezTo>
                  <a:cubicBezTo>
                    <a:pt x="86" y="68"/>
                    <a:pt x="84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4" y="65"/>
                    <a:pt x="87" y="62"/>
                    <a:pt x="89" y="60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6" y="62"/>
                    <a:pt x="84" y="65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79" y="68"/>
                    <a:pt x="77" y="68"/>
                    <a:pt x="75" y="68"/>
                  </a:cubicBezTo>
                  <a:cubicBezTo>
                    <a:pt x="77" y="65"/>
                    <a:pt x="79" y="62"/>
                    <a:pt x="81" y="60"/>
                  </a:cubicBezTo>
                  <a:cubicBezTo>
                    <a:pt x="81" y="60"/>
                    <a:pt x="81" y="59"/>
                    <a:pt x="81" y="59"/>
                  </a:cubicBezTo>
                  <a:cubicBezTo>
                    <a:pt x="79" y="62"/>
                    <a:pt x="76" y="65"/>
                    <a:pt x="74" y="67"/>
                  </a:cubicBezTo>
                  <a:cubicBezTo>
                    <a:pt x="74" y="67"/>
                    <a:pt x="74" y="68"/>
                    <a:pt x="74" y="68"/>
                  </a:cubicBezTo>
                  <a:cubicBezTo>
                    <a:pt x="70" y="68"/>
                    <a:pt x="66" y="68"/>
                    <a:pt x="61" y="68"/>
                  </a:cubicBezTo>
                  <a:cubicBezTo>
                    <a:pt x="64" y="65"/>
                    <a:pt x="66" y="62"/>
                    <a:pt x="68" y="60"/>
                  </a:cubicBezTo>
                  <a:cubicBezTo>
                    <a:pt x="68" y="60"/>
                    <a:pt x="68" y="59"/>
                    <a:pt x="68" y="59"/>
                  </a:cubicBezTo>
                  <a:cubicBezTo>
                    <a:pt x="66" y="62"/>
                    <a:pt x="63" y="65"/>
                    <a:pt x="61" y="68"/>
                  </a:cubicBezTo>
                  <a:cubicBezTo>
                    <a:pt x="56" y="68"/>
                    <a:pt x="52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0" y="65"/>
                    <a:pt x="52" y="62"/>
                    <a:pt x="55" y="60"/>
                  </a:cubicBezTo>
                  <a:cubicBezTo>
                    <a:pt x="55" y="60"/>
                    <a:pt x="55" y="59"/>
                    <a:pt x="54" y="60"/>
                  </a:cubicBezTo>
                  <a:cubicBezTo>
                    <a:pt x="52" y="62"/>
                    <a:pt x="50" y="65"/>
                    <a:pt x="47" y="67"/>
                  </a:cubicBezTo>
                  <a:cubicBezTo>
                    <a:pt x="47" y="67"/>
                    <a:pt x="47" y="68"/>
                    <a:pt x="47" y="68"/>
                  </a:cubicBezTo>
                  <a:cubicBezTo>
                    <a:pt x="46" y="68"/>
                    <a:pt x="44" y="68"/>
                    <a:pt x="43" y="68"/>
                  </a:cubicBezTo>
                  <a:cubicBezTo>
                    <a:pt x="45" y="65"/>
                    <a:pt x="48" y="62"/>
                    <a:pt x="50" y="59"/>
                  </a:cubicBezTo>
                  <a:cubicBezTo>
                    <a:pt x="52" y="59"/>
                    <a:pt x="54" y="59"/>
                    <a:pt x="56" y="59"/>
                  </a:cubicBezTo>
                  <a:cubicBezTo>
                    <a:pt x="62" y="59"/>
                    <a:pt x="68" y="59"/>
                    <a:pt x="74" y="59"/>
                  </a:cubicBezTo>
                  <a:close/>
                  <a:moveTo>
                    <a:pt x="37" y="59"/>
                  </a:moveTo>
                  <a:cubicBezTo>
                    <a:pt x="35" y="62"/>
                    <a:pt x="32" y="65"/>
                    <a:pt x="30" y="68"/>
                  </a:cubicBezTo>
                  <a:cubicBezTo>
                    <a:pt x="28" y="68"/>
                    <a:pt x="26" y="68"/>
                    <a:pt x="24" y="68"/>
                  </a:cubicBezTo>
                  <a:cubicBezTo>
                    <a:pt x="26" y="65"/>
                    <a:pt x="29" y="62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3" y="59"/>
                    <a:pt x="35" y="59"/>
                    <a:pt x="37" y="59"/>
                  </a:cubicBezTo>
                  <a:close/>
                  <a:moveTo>
                    <a:pt x="12" y="59"/>
                  </a:moveTo>
                  <a:cubicBezTo>
                    <a:pt x="11" y="61"/>
                    <a:pt x="10" y="63"/>
                    <a:pt x="8" y="65"/>
                  </a:cubicBezTo>
                  <a:cubicBezTo>
                    <a:pt x="8" y="63"/>
                    <a:pt x="8" y="61"/>
                    <a:pt x="8" y="59"/>
                  </a:cubicBezTo>
                  <a:cubicBezTo>
                    <a:pt x="10" y="59"/>
                    <a:pt x="11" y="59"/>
                    <a:pt x="12" y="59"/>
                  </a:cubicBezTo>
                  <a:close/>
                  <a:moveTo>
                    <a:pt x="8" y="65"/>
                  </a:moveTo>
                  <a:cubicBezTo>
                    <a:pt x="8" y="65"/>
                    <a:pt x="9" y="65"/>
                    <a:pt x="9" y="65"/>
                  </a:cubicBezTo>
                  <a:cubicBezTo>
                    <a:pt x="10" y="63"/>
                    <a:pt x="12" y="61"/>
                    <a:pt x="13" y="59"/>
                  </a:cubicBezTo>
                  <a:cubicBezTo>
                    <a:pt x="16" y="59"/>
                    <a:pt x="19" y="59"/>
                    <a:pt x="22" y="59"/>
                  </a:cubicBezTo>
                  <a:cubicBezTo>
                    <a:pt x="19" y="62"/>
                    <a:pt x="17" y="65"/>
                    <a:pt x="15" y="68"/>
                  </a:cubicBezTo>
                  <a:cubicBezTo>
                    <a:pt x="14" y="68"/>
                    <a:pt x="12" y="68"/>
                    <a:pt x="11" y="68"/>
                  </a:cubicBezTo>
                  <a:cubicBezTo>
                    <a:pt x="13" y="65"/>
                    <a:pt x="15" y="63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5" y="63"/>
                    <a:pt x="13" y="65"/>
                    <a:pt x="11" y="68"/>
                  </a:cubicBezTo>
                  <a:cubicBezTo>
                    <a:pt x="10" y="68"/>
                    <a:pt x="9" y="68"/>
                    <a:pt x="8" y="68"/>
                  </a:cubicBezTo>
                  <a:cubicBezTo>
                    <a:pt x="8" y="67"/>
                    <a:pt x="8" y="66"/>
                    <a:pt x="8" y="65"/>
                  </a:cubicBezTo>
                  <a:close/>
                  <a:moveTo>
                    <a:pt x="52" y="75"/>
                  </a:moveTo>
                  <a:cubicBezTo>
                    <a:pt x="63" y="75"/>
                    <a:pt x="74" y="75"/>
                    <a:pt x="86" y="75"/>
                  </a:cubicBezTo>
                  <a:cubicBezTo>
                    <a:pt x="84" y="77"/>
                    <a:pt x="82" y="79"/>
                    <a:pt x="80" y="82"/>
                  </a:cubicBezTo>
                  <a:cubicBezTo>
                    <a:pt x="79" y="82"/>
                    <a:pt x="80" y="82"/>
                    <a:pt x="80" y="82"/>
                  </a:cubicBezTo>
                  <a:cubicBezTo>
                    <a:pt x="82" y="80"/>
                    <a:pt x="84" y="77"/>
                    <a:pt x="86" y="75"/>
                  </a:cubicBezTo>
                  <a:cubicBezTo>
                    <a:pt x="86" y="75"/>
                    <a:pt x="86" y="75"/>
                    <a:pt x="86" y="75"/>
                  </a:cubicBezTo>
                  <a:cubicBezTo>
                    <a:pt x="86" y="75"/>
                    <a:pt x="87" y="75"/>
                    <a:pt x="87" y="75"/>
                  </a:cubicBezTo>
                  <a:cubicBezTo>
                    <a:pt x="85" y="77"/>
                    <a:pt x="83" y="80"/>
                    <a:pt x="81" y="82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3" y="80"/>
                    <a:pt x="85" y="78"/>
                    <a:pt x="87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8" y="75"/>
                    <a:pt x="89" y="75"/>
                    <a:pt x="89" y="75"/>
                  </a:cubicBezTo>
                  <a:cubicBezTo>
                    <a:pt x="87" y="77"/>
                    <a:pt x="85" y="80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5" y="80"/>
                    <a:pt x="87" y="77"/>
                    <a:pt x="89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3" y="75"/>
                    <a:pt x="95" y="75"/>
                  </a:cubicBezTo>
                  <a:cubicBezTo>
                    <a:pt x="98" y="75"/>
                    <a:pt x="101" y="75"/>
                    <a:pt x="105" y="75"/>
                  </a:cubicBezTo>
                  <a:cubicBezTo>
                    <a:pt x="103" y="77"/>
                    <a:pt x="101" y="79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0"/>
                    <a:pt x="103" y="77"/>
                    <a:pt x="105" y="75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5" y="75"/>
                    <a:pt x="106" y="75"/>
                    <a:pt x="106" y="75"/>
                  </a:cubicBezTo>
                  <a:cubicBezTo>
                    <a:pt x="104" y="77"/>
                    <a:pt x="103" y="79"/>
                    <a:pt x="101" y="81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7" y="75"/>
                    <a:pt x="107" y="75"/>
                    <a:pt x="108" y="75"/>
                  </a:cubicBezTo>
                  <a:cubicBezTo>
                    <a:pt x="106" y="77"/>
                    <a:pt x="105" y="79"/>
                    <a:pt x="103" y="81"/>
                  </a:cubicBezTo>
                  <a:cubicBezTo>
                    <a:pt x="103" y="81"/>
                    <a:pt x="103" y="82"/>
                    <a:pt x="103" y="82"/>
                  </a:cubicBezTo>
                  <a:cubicBezTo>
                    <a:pt x="105" y="79"/>
                    <a:pt x="107" y="77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12" y="75"/>
                    <a:pt x="115" y="75"/>
                    <a:pt x="119" y="75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9" y="77"/>
                    <a:pt x="119" y="80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6" y="83"/>
                    <a:pt x="114" y="83"/>
                    <a:pt x="111" y="83"/>
                  </a:cubicBezTo>
                  <a:cubicBezTo>
                    <a:pt x="113" y="81"/>
                    <a:pt x="115" y="78"/>
                    <a:pt x="116" y="7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3" y="81"/>
                    <a:pt x="111" y="83"/>
                  </a:cubicBezTo>
                  <a:cubicBezTo>
                    <a:pt x="110" y="83"/>
                    <a:pt x="110" y="83"/>
                    <a:pt x="109" y="83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11" y="81"/>
                    <a:pt x="113" y="79"/>
                    <a:pt x="115" y="76"/>
                  </a:cubicBezTo>
                  <a:cubicBezTo>
                    <a:pt x="115" y="76"/>
                    <a:pt x="114" y="76"/>
                    <a:pt x="114" y="76"/>
                  </a:cubicBezTo>
                  <a:cubicBezTo>
                    <a:pt x="113" y="78"/>
                    <a:pt x="111" y="80"/>
                    <a:pt x="109" y="82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4" y="83"/>
                    <a:pt x="99" y="83"/>
                    <a:pt x="94" y="83"/>
                  </a:cubicBezTo>
                  <a:cubicBezTo>
                    <a:pt x="96" y="81"/>
                    <a:pt x="97" y="79"/>
                    <a:pt x="98" y="77"/>
                  </a:cubicBezTo>
                  <a:cubicBezTo>
                    <a:pt x="98" y="77"/>
                    <a:pt x="98" y="76"/>
                    <a:pt x="98" y="77"/>
                  </a:cubicBezTo>
                  <a:cubicBezTo>
                    <a:pt x="96" y="79"/>
                    <a:pt x="95" y="81"/>
                    <a:pt x="94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4" y="81"/>
                    <a:pt x="96" y="78"/>
                    <a:pt x="98" y="76"/>
                  </a:cubicBezTo>
                  <a:cubicBezTo>
                    <a:pt x="98" y="76"/>
                    <a:pt x="98" y="75"/>
                    <a:pt x="97" y="76"/>
                  </a:cubicBezTo>
                  <a:cubicBezTo>
                    <a:pt x="96" y="78"/>
                    <a:pt x="94" y="80"/>
                    <a:pt x="92" y="83"/>
                  </a:cubicBezTo>
                  <a:cubicBezTo>
                    <a:pt x="87" y="83"/>
                    <a:pt x="81" y="83"/>
                    <a:pt x="76" y="83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5" y="81"/>
                    <a:pt x="76" y="79"/>
                    <a:pt x="77" y="78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6" y="79"/>
                    <a:pt x="75" y="81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2" y="83"/>
                    <a:pt x="71" y="83"/>
                  </a:cubicBezTo>
                  <a:cubicBezTo>
                    <a:pt x="73" y="81"/>
                    <a:pt x="74" y="79"/>
                    <a:pt x="76" y="77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4" y="78"/>
                    <a:pt x="72" y="81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0" y="83"/>
                    <a:pt x="69" y="83"/>
                    <a:pt x="67" y="83"/>
                  </a:cubicBezTo>
                  <a:cubicBezTo>
                    <a:pt x="69" y="80"/>
                    <a:pt x="71" y="78"/>
                    <a:pt x="73" y="76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1" y="78"/>
                    <a:pt x="69" y="80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0"/>
                    <a:pt x="69" y="78"/>
                    <a:pt x="71" y="76"/>
                  </a:cubicBezTo>
                  <a:cubicBezTo>
                    <a:pt x="71" y="76"/>
                    <a:pt x="71" y="75"/>
                    <a:pt x="71" y="75"/>
                  </a:cubicBezTo>
                  <a:cubicBezTo>
                    <a:pt x="69" y="78"/>
                    <a:pt x="67" y="80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0"/>
                    <a:pt x="67" y="78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7" y="78"/>
                    <a:pt x="65" y="80"/>
                    <a:pt x="63" y="83"/>
                  </a:cubicBezTo>
                  <a:cubicBezTo>
                    <a:pt x="62" y="83"/>
                    <a:pt x="61" y="83"/>
                    <a:pt x="60" y="83"/>
                  </a:cubicBezTo>
                  <a:cubicBezTo>
                    <a:pt x="62" y="80"/>
                    <a:pt x="64" y="78"/>
                    <a:pt x="65" y="76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3" y="78"/>
                    <a:pt x="61" y="80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7" y="83"/>
                    <a:pt x="55" y="83"/>
                    <a:pt x="52" y="83"/>
                  </a:cubicBezTo>
                  <a:cubicBezTo>
                    <a:pt x="54" y="80"/>
                    <a:pt x="57" y="78"/>
                    <a:pt x="59" y="75"/>
                  </a:cubicBezTo>
                  <a:cubicBezTo>
                    <a:pt x="59" y="75"/>
                    <a:pt x="59" y="75"/>
                    <a:pt x="58" y="75"/>
                  </a:cubicBezTo>
                  <a:cubicBezTo>
                    <a:pt x="56" y="78"/>
                    <a:pt x="54" y="80"/>
                    <a:pt x="52" y="83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0" y="83"/>
                    <a:pt x="48" y="83"/>
                    <a:pt x="46" y="83"/>
                  </a:cubicBezTo>
                  <a:cubicBezTo>
                    <a:pt x="48" y="81"/>
                    <a:pt x="50" y="78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8"/>
                    <a:pt x="48" y="81"/>
                    <a:pt x="46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7" y="81"/>
                    <a:pt x="48" y="78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8"/>
                    <a:pt x="46" y="81"/>
                    <a:pt x="44" y="83"/>
                  </a:cubicBezTo>
                  <a:cubicBezTo>
                    <a:pt x="44" y="83"/>
                    <a:pt x="43" y="83"/>
                    <a:pt x="43" y="83"/>
                  </a:cubicBezTo>
                  <a:cubicBezTo>
                    <a:pt x="45" y="81"/>
                    <a:pt x="47" y="78"/>
                    <a:pt x="48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6" y="78"/>
                    <a:pt x="44" y="80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3" y="81"/>
                    <a:pt x="45" y="78"/>
                    <a:pt x="47" y="76"/>
                  </a:cubicBezTo>
                  <a:cubicBezTo>
                    <a:pt x="47" y="76"/>
                    <a:pt x="47" y="75"/>
                    <a:pt x="47" y="76"/>
                  </a:cubicBezTo>
                  <a:cubicBezTo>
                    <a:pt x="45" y="78"/>
                    <a:pt x="43" y="80"/>
                    <a:pt x="41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39" y="83"/>
                    <a:pt x="37" y="83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80"/>
                    <a:pt x="40" y="78"/>
                    <a:pt x="43" y="75"/>
                  </a:cubicBezTo>
                  <a:cubicBezTo>
                    <a:pt x="43" y="75"/>
                    <a:pt x="42" y="75"/>
                    <a:pt x="42" y="75"/>
                  </a:cubicBezTo>
                  <a:cubicBezTo>
                    <a:pt x="40" y="78"/>
                    <a:pt x="38" y="80"/>
                    <a:pt x="35" y="83"/>
                  </a:cubicBezTo>
                  <a:cubicBezTo>
                    <a:pt x="35" y="83"/>
                    <a:pt x="35" y="83"/>
                    <a:pt x="36" y="83"/>
                  </a:cubicBezTo>
                  <a:cubicBezTo>
                    <a:pt x="34" y="83"/>
                    <a:pt x="33" y="83"/>
                    <a:pt x="32" y="83"/>
                  </a:cubicBezTo>
                  <a:cubicBezTo>
                    <a:pt x="28" y="83"/>
                    <a:pt x="24" y="83"/>
                    <a:pt x="20" y="83"/>
                  </a:cubicBezTo>
                  <a:cubicBezTo>
                    <a:pt x="22" y="80"/>
                    <a:pt x="24" y="78"/>
                    <a:pt x="26" y="76"/>
                  </a:cubicBezTo>
                  <a:cubicBezTo>
                    <a:pt x="26" y="76"/>
                    <a:pt x="25" y="75"/>
                    <a:pt x="25" y="75"/>
                  </a:cubicBezTo>
                  <a:cubicBezTo>
                    <a:pt x="23" y="78"/>
                    <a:pt x="21" y="80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7" y="83"/>
                    <a:pt x="15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5" y="80"/>
                    <a:pt x="18" y="78"/>
                    <a:pt x="20" y="76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17" y="78"/>
                    <a:pt x="15" y="80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2" y="83"/>
                    <a:pt x="10" y="83"/>
                    <a:pt x="9" y="83"/>
                  </a:cubicBezTo>
                  <a:cubicBezTo>
                    <a:pt x="11" y="80"/>
                    <a:pt x="14" y="78"/>
                    <a:pt x="16" y="76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3" y="78"/>
                    <a:pt x="11" y="80"/>
                    <a:pt x="8" y="83"/>
                  </a:cubicBezTo>
                  <a:cubicBezTo>
                    <a:pt x="8" y="82"/>
                    <a:pt x="8" y="81"/>
                    <a:pt x="8" y="80"/>
                  </a:cubicBezTo>
                  <a:cubicBezTo>
                    <a:pt x="10" y="78"/>
                    <a:pt x="12" y="76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5" y="75"/>
                  </a:cubicBezTo>
                  <a:cubicBezTo>
                    <a:pt x="13" y="77"/>
                    <a:pt x="11" y="79"/>
                    <a:pt x="9" y="81"/>
                  </a:cubicBezTo>
                  <a:cubicBezTo>
                    <a:pt x="8" y="81"/>
                    <a:pt x="9" y="81"/>
                    <a:pt x="9" y="81"/>
                  </a:cubicBezTo>
                  <a:cubicBezTo>
                    <a:pt x="11" y="79"/>
                    <a:pt x="13" y="77"/>
                    <a:pt x="15" y="75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27" y="75"/>
                    <a:pt x="40" y="75"/>
                    <a:pt x="52" y="75"/>
                  </a:cubicBezTo>
                  <a:close/>
                  <a:moveTo>
                    <a:pt x="10" y="75"/>
                  </a:moveTo>
                  <a:cubicBezTo>
                    <a:pt x="10" y="75"/>
                    <a:pt x="10" y="75"/>
                    <a:pt x="10" y="75"/>
                  </a:cubicBezTo>
                  <a:cubicBezTo>
                    <a:pt x="11" y="75"/>
                    <a:pt x="11" y="75"/>
                    <a:pt x="12" y="75"/>
                  </a:cubicBezTo>
                  <a:cubicBezTo>
                    <a:pt x="11" y="76"/>
                    <a:pt x="10" y="77"/>
                    <a:pt x="9" y="78"/>
                  </a:cubicBezTo>
                  <a:cubicBezTo>
                    <a:pt x="8" y="78"/>
                    <a:pt x="9" y="78"/>
                    <a:pt x="9" y="78"/>
                  </a:cubicBezTo>
                  <a:cubicBezTo>
                    <a:pt x="10" y="77"/>
                    <a:pt x="11" y="76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3" y="75"/>
                    <a:pt x="13" y="75"/>
                  </a:cubicBezTo>
                  <a:cubicBezTo>
                    <a:pt x="12" y="76"/>
                    <a:pt x="10" y="78"/>
                    <a:pt x="8" y="79"/>
                  </a:cubicBezTo>
                  <a:cubicBezTo>
                    <a:pt x="8" y="78"/>
                    <a:pt x="8" y="77"/>
                    <a:pt x="8" y="77"/>
                  </a:cubicBezTo>
                  <a:cubicBezTo>
                    <a:pt x="9" y="76"/>
                    <a:pt x="10" y="75"/>
                    <a:pt x="10" y="75"/>
                  </a:cubicBezTo>
                  <a:close/>
                  <a:moveTo>
                    <a:pt x="98" y="115"/>
                  </a:moveTo>
                  <a:cubicBezTo>
                    <a:pt x="96" y="117"/>
                    <a:pt x="94" y="120"/>
                    <a:pt x="92" y="122"/>
                  </a:cubicBezTo>
                  <a:cubicBezTo>
                    <a:pt x="92" y="122"/>
                    <a:pt x="92" y="122"/>
                    <a:pt x="92" y="122"/>
                  </a:cubicBezTo>
                  <a:cubicBezTo>
                    <a:pt x="94" y="120"/>
                    <a:pt x="96" y="118"/>
                    <a:pt x="98" y="115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99" y="115"/>
                    <a:pt x="101" y="115"/>
                    <a:pt x="102" y="115"/>
                  </a:cubicBezTo>
                  <a:cubicBezTo>
                    <a:pt x="100" y="118"/>
                    <a:pt x="98" y="120"/>
                    <a:pt x="97" y="123"/>
                  </a:cubicBezTo>
                  <a:cubicBezTo>
                    <a:pt x="96" y="123"/>
                    <a:pt x="97" y="123"/>
                    <a:pt x="97" y="123"/>
                  </a:cubicBezTo>
                  <a:cubicBezTo>
                    <a:pt x="99" y="120"/>
                    <a:pt x="101" y="118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3" y="115"/>
                    <a:pt x="104" y="115"/>
                    <a:pt x="104" y="115"/>
                  </a:cubicBezTo>
                  <a:cubicBezTo>
                    <a:pt x="103" y="118"/>
                    <a:pt x="101" y="120"/>
                    <a:pt x="99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1" y="120"/>
                    <a:pt x="103" y="118"/>
                    <a:pt x="105" y="115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6" y="115"/>
                    <a:pt x="108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08" y="118"/>
                    <a:pt x="106" y="120"/>
                    <a:pt x="104" y="122"/>
                  </a:cubicBezTo>
                  <a:cubicBezTo>
                    <a:pt x="104" y="123"/>
                    <a:pt x="105" y="123"/>
                    <a:pt x="105" y="123"/>
                  </a:cubicBezTo>
                  <a:cubicBezTo>
                    <a:pt x="107" y="120"/>
                    <a:pt x="108" y="118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1" y="115"/>
                    <a:pt x="112" y="115"/>
                  </a:cubicBezTo>
                  <a:cubicBezTo>
                    <a:pt x="110" y="117"/>
                    <a:pt x="108" y="120"/>
                    <a:pt x="107" y="122"/>
                  </a:cubicBezTo>
                  <a:cubicBezTo>
                    <a:pt x="107" y="122"/>
                    <a:pt x="107" y="123"/>
                    <a:pt x="107" y="122"/>
                  </a:cubicBezTo>
                  <a:cubicBezTo>
                    <a:pt x="109" y="120"/>
                    <a:pt x="111" y="118"/>
                    <a:pt x="112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2" y="117"/>
                    <a:pt x="110" y="120"/>
                    <a:pt x="108" y="122"/>
                  </a:cubicBezTo>
                  <a:cubicBezTo>
                    <a:pt x="108" y="122"/>
                    <a:pt x="109" y="122"/>
                    <a:pt x="109" y="122"/>
                  </a:cubicBezTo>
                  <a:cubicBezTo>
                    <a:pt x="110" y="120"/>
                    <a:pt x="112" y="117"/>
                    <a:pt x="114" y="115"/>
                  </a:cubicBezTo>
                  <a:cubicBezTo>
                    <a:pt x="114" y="115"/>
                    <a:pt x="114" y="115"/>
                    <a:pt x="114" y="115"/>
                  </a:cubicBezTo>
                  <a:cubicBezTo>
                    <a:pt x="117" y="115"/>
                    <a:pt x="120" y="115"/>
                    <a:pt x="123" y="115"/>
                  </a:cubicBezTo>
                  <a:cubicBezTo>
                    <a:pt x="124" y="115"/>
                    <a:pt x="125" y="115"/>
                    <a:pt x="127" y="115"/>
                  </a:cubicBezTo>
                  <a:cubicBezTo>
                    <a:pt x="125" y="117"/>
                    <a:pt x="123" y="120"/>
                    <a:pt x="121" y="122"/>
                  </a:cubicBezTo>
                  <a:cubicBezTo>
                    <a:pt x="121" y="122"/>
                    <a:pt x="122" y="122"/>
                    <a:pt x="122" y="122"/>
                  </a:cubicBezTo>
                  <a:cubicBezTo>
                    <a:pt x="124" y="120"/>
                    <a:pt x="125" y="118"/>
                    <a:pt x="127" y="115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31" y="115"/>
                    <a:pt x="135" y="115"/>
                    <a:pt x="139" y="115"/>
                  </a:cubicBezTo>
                  <a:cubicBezTo>
                    <a:pt x="137" y="117"/>
                    <a:pt x="136" y="120"/>
                    <a:pt x="134" y="122"/>
                  </a:cubicBezTo>
                  <a:cubicBezTo>
                    <a:pt x="134" y="122"/>
                    <a:pt x="134" y="123"/>
                    <a:pt x="134" y="122"/>
                  </a:cubicBezTo>
                  <a:cubicBezTo>
                    <a:pt x="136" y="120"/>
                    <a:pt x="138" y="118"/>
                    <a:pt x="139" y="115"/>
                  </a:cubicBezTo>
                  <a:cubicBezTo>
                    <a:pt x="140" y="115"/>
                    <a:pt x="140" y="115"/>
                    <a:pt x="139" y="115"/>
                  </a:cubicBezTo>
                  <a:cubicBezTo>
                    <a:pt x="144" y="115"/>
                    <a:pt x="149" y="115"/>
                    <a:pt x="155" y="115"/>
                  </a:cubicBezTo>
                  <a:cubicBezTo>
                    <a:pt x="155" y="115"/>
                    <a:pt x="154" y="115"/>
                    <a:pt x="154" y="115"/>
                  </a:cubicBezTo>
                  <a:cubicBezTo>
                    <a:pt x="154" y="118"/>
                    <a:pt x="154" y="121"/>
                    <a:pt x="154" y="123"/>
                  </a:cubicBezTo>
                  <a:cubicBezTo>
                    <a:pt x="154" y="123"/>
                    <a:pt x="155" y="123"/>
                    <a:pt x="155" y="123"/>
                  </a:cubicBezTo>
                  <a:cubicBezTo>
                    <a:pt x="153" y="123"/>
                    <a:pt x="152" y="123"/>
                    <a:pt x="151" y="123"/>
                  </a:cubicBezTo>
                  <a:cubicBezTo>
                    <a:pt x="152" y="122"/>
                    <a:pt x="153" y="121"/>
                    <a:pt x="154" y="120"/>
                  </a:cubicBezTo>
                  <a:cubicBezTo>
                    <a:pt x="154" y="120"/>
                    <a:pt x="154" y="120"/>
                    <a:pt x="153" y="120"/>
                  </a:cubicBezTo>
                  <a:cubicBezTo>
                    <a:pt x="153" y="121"/>
                    <a:pt x="152" y="122"/>
                    <a:pt x="151" y="123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33" y="123"/>
                    <a:pt x="115" y="123"/>
                    <a:pt x="97" y="123"/>
                  </a:cubicBezTo>
                  <a:cubicBezTo>
                    <a:pt x="94" y="123"/>
                    <a:pt x="90" y="123"/>
                    <a:pt x="86" y="123"/>
                  </a:cubicBezTo>
                  <a:cubicBezTo>
                    <a:pt x="88" y="121"/>
                    <a:pt x="90" y="118"/>
                    <a:pt x="92" y="116"/>
                  </a:cubicBezTo>
                  <a:cubicBezTo>
                    <a:pt x="92" y="115"/>
                    <a:pt x="91" y="115"/>
                    <a:pt x="91" y="115"/>
                  </a:cubicBezTo>
                  <a:cubicBezTo>
                    <a:pt x="89" y="118"/>
                    <a:pt x="87" y="120"/>
                    <a:pt x="85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4" y="123"/>
                    <a:pt x="84" y="123"/>
                    <a:pt x="83" y="123"/>
                  </a:cubicBezTo>
                  <a:cubicBezTo>
                    <a:pt x="85" y="121"/>
                    <a:pt x="86" y="119"/>
                    <a:pt x="88" y="117"/>
                  </a:cubicBezTo>
                  <a:cubicBezTo>
                    <a:pt x="88" y="117"/>
                    <a:pt x="88" y="116"/>
                    <a:pt x="88" y="117"/>
                  </a:cubicBezTo>
                  <a:cubicBezTo>
                    <a:pt x="86" y="119"/>
                    <a:pt x="84" y="121"/>
                    <a:pt x="82" y="123"/>
                  </a:cubicBezTo>
                  <a:cubicBezTo>
                    <a:pt x="81" y="123"/>
                    <a:pt x="81" y="123"/>
                    <a:pt x="80" y="123"/>
                  </a:cubicBezTo>
                  <a:cubicBezTo>
                    <a:pt x="80" y="123"/>
                    <a:pt x="80" y="123"/>
                    <a:pt x="80" y="123"/>
                  </a:cubicBezTo>
                  <a:cubicBezTo>
                    <a:pt x="81" y="121"/>
                    <a:pt x="83" y="119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2" y="118"/>
                    <a:pt x="81" y="121"/>
                    <a:pt x="79" y="12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5" y="123"/>
                    <a:pt x="71" y="123"/>
                    <a:pt x="67" y="123"/>
                  </a:cubicBezTo>
                  <a:cubicBezTo>
                    <a:pt x="69" y="121"/>
                    <a:pt x="70" y="118"/>
                    <a:pt x="72" y="116"/>
                  </a:cubicBezTo>
                  <a:cubicBezTo>
                    <a:pt x="72" y="116"/>
                    <a:pt x="72" y="115"/>
                    <a:pt x="72" y="116"/>
                  </a:cubicBezTo>
                  <a:cubicBezTo>
                    <a:pt x="70" y="118"/>
                    <a:pt x="68" y="121"/>
                    <a:pt x="67" y="123"/>
                  </a:cubicBezTo>
                  <a:cubicBezTo>
                    <a:pt x="67" y="123"/>
                    <a:pt x="67" y="123"/>
                    <a:pt x="66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7" y="121"/>
                    <a:pt x="69" y="118"/>
                    <a:pt x="71" y="116"/>
                  </a:cubicBezTo>
                  <a:cubicBezTo>
                    <a:pt x="71" y="115"/>
                    <a:pt x="71" y="115"/>
                    <a:pt x="70" y="115"/>
                  </a:cubicBezTo>
                  <a:cubicBezTo>
                    <a:pt x="69" y="118"/>
                    <a:pt x="67" y="121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1" y="123"/>
                    <a:pt x="57" y="123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1"/>
                    <a:pt x="56" y="119"/>
                    <a:pt x="58" y="116"/>
                  </a:cubicBezTo>
                  <a:cubicBezTo>
                    <a:pt x="58" y="116"/>
                    <a:pt x="57" y="116"/>
                    <a:pt x="57" y="116"/>
                  </a:cubicBezTo>
                  <a:cubicBezTo>
                    <a:pt x="56" y="118"/>
                    <a:pt x="54" y="121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1" y="123"/>
                    <a:pt x="49" y="123"/>
                    <a:pt x="48" y="123"/>
                  </a:cubicBezTo>
                  <a:cubicBezTo>
                    <a:pt x="49" y="121"/>
                    <a:pt x="51" y="118"/>
                    <a:pt x="53" y="116"/>
                  </a:cubicBezTo>
                  <a:cubicBezTo>
                    <a:pt x="53" y="115"/>
                    <a:pt x="53" y="115"/>
                    <a:pt x="52" y="115"/>
                  </a:cubicBezTo>
                  <a:cubicBezTo>
                    <a:pt x="51" y="118"/>
                    <a:pt x="49" y="121"/>
                    <a:pt x="47" y="123"/>
                  </a:cubicBezTo>
                  <a:cubicBezTo>
                    <a:pt x="47" y="123"/>
                    <a:pt x="46" y="123"/>
                    <a:pt x="46" y="123"/>
                  </a:cubicBezTo>
                  <a:cubicBezTo>
                    <a:pt x="48" y="121"/>
                    <a:pt x="49" y="118"/>
                    <a:pt x="51" y="116"/>
                  </a:cubicBezTo>
                  <a:cubicBezTo>
                    <a:pt x="51" y="116"/>
                    <a:pt x="51" y="115"/>
                    <a:pt x="51" y="116"/>
                  </a:cubicBezTo>
                  <a:cubicBezTo>
                    <a:pt x="49" y="118"/>
                    <a:pt x="47" y="121"/>
                    <a:pt x="45" y="123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4" y="123"/>
                    <a:pt x="42" y="123"/>
                    <a:pt x="40" y="123"/>
                  </a:cubicBezTo>
                  <a:cubicBezTo>
                    <a:pt x="36" y="123"/>
                    <a:pt x="32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30" y="121"/>
                    <a:pt x="32" y="118"/>
                    <a:pt x="34" y="116"/>
                  </a:cubicBezTo>
                  <a:cubicBezTo>
                    <a:pt x="34" y="116"/>
                    <a:pt x="33" y="116"/>
                    <a:pt x="33" y="116"/>
                  </a:cubicBezTo>
                  <a:cubicBezTo>
                    <a:pt x="32" y="118"/>
                    <a:pt x="30" y="121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8" y="123"/>
                    <a:pt x="27" y="123"/>
                    <a:pt x="26" y="123"/>
                  </a:cubicBezTo>
                  <a:cubicBezTo>
                    <a:pt x="28" y="121"/>
                    <a:pt x="29" y="119"/>
                    <a:pt x="30" y="117"/>
                  </a:cubicBezTo>
                  <a:cubicBezTo>
                    <a:pt x="31" y="117"/>
                    <a:pt x="30" y="117"/>
                    <a:pt x="30" y="117"/>
                  </a:cubicBezTo>
                  <a:cubicBezTo>
                    <a:pt x="29" y="119"/>
                    <a:pt x="27" y="121"/>
                    <a:pt x="26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4" y="123"/>
                    <a:pt x="23" y="123"/>
                    <a:pt x="22" y="123"/>
                  </a:cubicBezTo>
                  <a:cubicBezTo>
                    <a:pt x="22" y="123"/>
                    <a:pt x="22" y="123"/>
                    <a:pt x="22" y="123"/>
                  </a:cubicBezTo>
                  <a:cubicBezTo>
                    <a:pt x="24" y="121"/>
                    <a:pt x="26" y="118"/>
                    <a:pt x="28" y="116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6" y="118"/>
                    <a:pt x="24" y="121"/>
                    <a:pt x="22" y="123"/>
                  </a:cubicBezTo>
                  <a:cubicBezTo>
                    <a:pt x="22" y="123"/>
                    <a:pt x="22" y="123"/>
                    <a:pt x="22" y="123"/>
                  </a:cubicBezTo>
                  <a:cubicBezTo>
                    <a:pt x="22" y="123"/>
                    <a:pt x="21" y="123"/>
                    <a:pt x="20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22" y="121"/>
                    <a:pt x="24" y="118"/>
                    <a:pt x="26" y="116"/>
                  </a:cubicBezTo>
                  <a:cubicBezTo>
                    <a:pt x="26" y="116"/>
                    <a:pt x="26" y="115"/>
                    <a:pt x="26" y="116"/>
                  </a:cubicBezTo>
                  <a:cubicBezTo>
                    <a:pt x="24" y="118"/>
                    <a:pt x="22" y="120"/>
                    <a:pt x="20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9" y="123"/>
                    <a:pt x="18" y="123"/>
                    <a:pt x="17" y="123"/>
                  </a:cubicBezTo>
                  <a:cubicBezTo>
                    <a:pt x="19" y="121"/>
                    <a:pt x="21" y="118"/>
                    <a:pt x="23" y="116"/>
                  </a:cubicBezTo>
                  <a:cubicBezTo>
                    <a:pt x="23" y="116"/>
                    <a:pt x="23" y="115"/>
                    <a:pt x="23" y="116"/>
                  </a:cubicBezTo>
                  <a:cubicBezTo>
                    <a:pt x="21" y="118"/>
                    <a:pt x="19" y="121"/>
                    <a:pt x="17" y="123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6" y="123"/>
                    <a:pt x="16" y="123"/>
                    <a:pt x="15" y="123"/>
                  </a:cubicBezTo>
                  <a:cubicBezTo>
                    <a:pt x="17" y="121"/>
                    <a:pt x="19" y="118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7" y="115"/>
                    <a:pt x="33" y="115"/>
                    <a:pt x="39" y="115"/>
                  </a:cubicBezTo>
                  <a:cubicBezTo>
                    <a:pt x="37" y="117"/>
                    <a:pt x="35" y="120"/>
                    <a:pt x="34" y="122"/>
                  </a:cubicBezTo>
                  <a:cubicBezTo>
                    <a:pt x="33" y="122"/>
                    <a:pt x="34" y="123"/>
                    <a:pt x="34" y="122"/>
                  </a:cubicBezTo>
                  <a:cubicBezTo>
                    <a:pt x="36" y="120"/>
                    <a:pt x="38" y="118"/>
                    <a:pt x="40" y="115"/>
                  </a:cubicBezTo>
                  <a:cubicBezTo>
                    <a:pt x="40" y="115"/>
                    <a:pt x="41" y="115"/>
                    <a:pt x="41" y="115"/>
                  </a:cubicBezTo>
                  <a:cubicBezTo>
                    <a:pt x="39" y="118"/>
                    <a:pt x="37" y="120"/>
                    <a:pt x="35" y="123"/>
                  </a:cubicBezTo>
                  <a:cubicBezTo>
                    <a:pt x="35" y="123"/>
                    <a:pt x="36" y="123"/>
                    <a:pt x="36" y="123"/>
                  </a:cubicBezTo>
                  <a:cubicBezTo>
                    <a:pt x="38" y="120"/>
                    <a:pt x="40" y="118"/>
                    <a:pt x="42" y="11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15"/>
                    <a:pt x="42" y="115"/>
                    <a:pt x="43" y="115"/>
                  </a:cubicBezTo>
                  <a:cubicBezTo>
                    <a:pt x="41" y="117"/>
                    <a:pt x="39" y="120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40" y="120"/>
                    <a:pt x="42" y="118"/>
                    <a:pt x="43" y="115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5" y="115"/>
                    <a:pt x="47" y="115"/>
                    <a:pt x="49" y="115"/>
                  </a:cubicBezTo>
                  <a:cubicBezTo>
                    <a:pt x="47" y="118"/>
                    <a:pt x="45" y="120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5" y="120"/>
                    <a:pt x="47" y="118"/>
                    <a:pt x="49" y="115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49" y="115"/>
                    <a:pt x="50" y="115"/>
                    <a:pt x="50" y="115"/>
                  </a:cubicBezTo>
                  <a:cubicBezTo>
                    <a:pt x="48" y="118"/>
                    <a:pt x="46" y="120"/>
                    <a:pt x="45" y="123"/>
                  </a:cubicBezTo>
                  <a:cubicBezTo>
                    <a:pt x="44" y="123"/>
                    <a:pt x="45" y="123"/>
                    <a:pt x="45" y="123"/>
                  </a:cubicBezTo>
                  <a:cubicBezTo>
                    <a:pt x="47" y="120"/>
                    <a:pt x="48" y="118"/>
                    <a:pt x="50" y="115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54" y="115"/>
                    <a:pt x="58" y="115"/>
                    <a:pt x="62" y="115"/>
                  </a:cubicBezTo>
                  <a:cubicBezTo>
                    <a:pt x="60" y="117"/>
                    <a:pt x="58" y="120"/>
                    <a:pt x="56" y="122"/>
                  </a:cubicBezTo>
                  <a:cubicBezTo>
                    <a:pt x="56" y="122"/>
                    <a:pt x="57" y="123"/>
                    <a:pt x="57" y="122"/>
                  </a:cubicBezTo>
                  <a:cubicBezTo>
                    <a:pt x="59" y="120"/>
                    <a:pt x="60" y="118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5"/>
                    <a:pt x="65" y="115"/>
                    <a:pt x="66" y="115"/>
                  </a:cubicBezTo>
                  <a:cubicBezTo>
                    <a:pt x="77" y="115"/>
                    <a:pt x="87" y="115"/>
                    <a:pt x="98" y="115"/>
                  </a:cubicBezTo>
                  <a:close/>
                  <a:moveTo>
                    <a:pt x="8" y="120"/>
                  </a:moveTo>
                  <a:cubicBezTo>
                    <a:pt x="8" y="120"/>
                    <a:pt x="9" y="120"/>
                    <a:pt x="9" y="120"/>
                  </a:cubicBezTo>
                  <a:cubicBezTo>
                    <a:pt x="10" y="118"/>
                    <a:pt x="11" y="117"/>
                    <a:pt x="12" y="116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1" y="117"/>
                    <a:pt x="9" y="118"/>
                    <a:pt x="8" y="119"/>
                  </a:cubicBezTo>
                  <a:cubicBezTo>
                    <a:pt x="8" y="119"/>
                    <a:pt x="8" y="119"/>
                    <a:pt x="8" y="118"/>
                  </a:cubicBezTo>
                  <a:cubicBezTo>
                    <a:pt x="9" y="117"/>
                    <a:pt x="10" y="116"/>
                    <a:pt x="11" y="115"/>
                  </a:cubicBezTo>
                  <a:cubicBezTo>
                    <a:pt x="11" y="115"/>
                    <a:pt x="11" y="115"/>
                    <a:pt x="10" y="115"/>
                  </a:cubicBezTo>
                  <a:cubicBezTo>
                    <a:pt x="14" y="115"/>
                    <a:pt x="17" y="115"/>
                    <a:pt x="21" y="115"/>
                  </a:cubicBezTo>
                  <a:cubicBezTo>
                    <a:pt x="19" y="118"/>
                    <a:pt x="17" y="120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4" y="123"/>
                    <a:pt x="14" y="123"/>
                    <a:pt x="13" y="123"/>
                  </a:cubicBezTo>
                  <a:cubicBezTo>
                    <a:pt x="15" y="121"/>
                    <a:pt x="17" y="119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7" y="119"/>
                    <a:pt x="15" y="121"/>
                    <a:pt x="13" y="123"/>
                  </a:cubicBezTo>
                  <a:cubicBezTo>
                    <a:pt x="12" y="123"/>
                    <a:pt x="12" y="123"/>
                    <a:pt x="11" y="123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3" y="121"/>
                    <a:pt x="15" y="119"/>
                    <a:pt x="17" y="116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5" y="118"/>
                    <a:pt x="13" y="121"/>
                    <a:pt x="11" y="123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0" y="123"/>
                    <a:pt x="9" y="123"/>
                    <a:pt x="8" y="123"/>
                  </a:cubicBezTo>
                  <a:cubicBezTo>
                    <a:pt x="8" y="122"/>
                    <a:pt x="8" y="121"/>
                    <a:pt x="8" y="1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9460"/>
            <p:cNvSpPr>
              <a:spLocks/>
            </p:cNvSpPr>
            <p:nvPr/>
          </p:nvSpPr>
          <p:spPr bwMode="auto">
            <a:xfrm>
              <a:off x="4824223" y="3178746"/>
              <a:ext cx="3656" cy="65817"/>
            </a:xfrm>
            <a:custGeom>
              <a:avLst/>
              <a:gdLst>
                <a:gd name="T0" fmla="*/ 0 w 1"/>
                <a:gd name="T1" fmla="*/ 1 h 15"/>
                <a:gd name="T2" fmla="*/ 0 w 1"/>
                <a:gd name="T3" fmla="*/ 15 h 15"/>
                <a:gd name="T4" fmla="*/ 1 w 1"/>
                <a:gd name="T5" fmla="*/ 15 h 15"/>
                <a:gd name="T6" fmla="*/ 1 w 1"/>
                <a:gd name="T7" fmla="*/ 1 h 15"/>
                <a:gd name="T8" fmla="*/ 0 w 1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5">
                  <a:moveTo>
                    <a:pt x="0" y="1"/>
                  </a:moveTo>
                  <a:cubicBezTo>
                    <a:pt x="0" y="5"/>
                    <a:pt x="0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0"/>
                    <a:pt x="1" y="5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9461"/>
            <p:cNvSpPr>
              <a:spLocks/>
            </p:cNvSpPr>
            <p:nvPr/>
          </p:nvSpPr>
          <p:spPr bwMode="auto">
            <a:xfrm>
              <a:off x="4824223" y="2824068"/>
              <a:ext cx="3656" cy="60332"/>
            </a:xfrm>
            <a:custGeom>
              <a:avLst/>
              <a:gdLst>
                <a:gd name="T0" fmla="*/ 1 w 1"/>
                <a:gd name="T1" fmla="*/ 14 h 14"/>
                <a:gd name="T2" fmla="*/ 1 w 1"/>
                <a:gd name="T3" fmla="*/ 0 h 14"/>
                <a:gd name="T4" fmla="*/ 0 w 1"/>
                <a:gd name="T5" fmla="*/ 0 h 14"/>
                <a:gd name="T6" fmla="*/ 0 w 1"/>
                <a:gd name="T7" fmla="*/ 14 h 14"/>
                <a:gd name="T8" fmla="*/ 1 w 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cubicBezTo>
                    <a:pt x="1" y="9"/>
                    <a:pt x="1" y="5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9462"/>
            <p:cNvSpPr>
              <a:spLocks/>
            </p:cNvSpPr>
            <p:nvPr/>
          </p:nvSpPr>
          <p:spPr bwMode="auto">
            <a:xfrm>
              <a:off x="4979623" y="3178746"/>
              <a:ext cx="0" cy="65817"/>
            </a:xfrm>
            <a:custGeom>
              <a:avLst/>
              <a:gdLst>
                <a:gd name="T0" fmla="*/ 1 h 15"/>
                <a:gd name="T1" fmla="*/ 15 h 15"/>
                <a:gd name="T2" fmla="*/ 15 h 15"/>
                <a:gd name="T3" fmla="*/ 1 h 15"/>
                <a:gd name="T4" fmla="*/ 1 h 1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5">
                  <a:moveTo>
                    <a:pt x="0" y="1"/>
                  </a:moveTo>
                  <a:cubicBezTo>
                    <a:pt x="0" y="5"/>
                    <a:pt x="0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"/>
                    <a:pt x="0" y="5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9463"/>
            <p:cNvSpPr>
              <a:spLocks/>
            </p:cNvSpPr>
            <p:nvPr/>
          </p:nvSpPr>
          <p:spPr bwMode="auto">
            <a:xfrm>
              <a:off x="4979623" y="2824068"/>
              <a:ext cx="0" cy="60332"/>
            </a:xfrm>
            <a:custGeom>
              <a:avLst/>
              <a:gdLst>
                <a:gd name="T0" fmla="*/ 14 h 14"/>
                <a:gd name="T1" fmla="*/ 0 h 14"/>
                <a:gd name="T2" fmla="*/ 0 h 14"/>
                <a:gd name="T3" fmla="*/ 14 h 14"/>
                <a:gd name="T4" fmla="*/ 14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4">
                  <a:moveTo>
                    <a:pt x="0" y="14"/>
                  </a:moveTo>
                  <a:cubicBezTo>
                    <a:pt x="0" y="9"/>
                    <a:pt x="0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9464"/>
            <p:cNvSpPr>
              <a:spLocks/>
            </p:cNvSpPr>
            <p:nvPr/>
          </p:nvSpPr>
          <p:spPr bwMode="auto">
            <a:xfrm>
              <a:off x="5131367" y="3178746"/>
              <a:ext cx="0" cy="65817"/>
            </a:xfrm>
            <a:custGeom>
              <a:avLst/>
              <a:gdLst>
                <a:gd name="T0" fmla="*/ 1 h 15"/>
                <a:gd name="T1" fmla="*/ 15 h 15"/>
                <a:gd name="T2" fmla="*/ 15 h 15"/>
                <a:gd name="T3" fmla="*/ 1 h 15"/>
                <a:gd name="T4" fmla="*/ 1 h 1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5">
                  <a:moveTo>
                    <a:pt x="0" y="1"/>
                  </a:moveTo>
                  <a:cubicBezTo>
                    <a:pt x="0" y="5"/>
                    <a:pt x="0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"/>
                    <a:pt x="0" y="5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9465"/>
            <p:cNvSpPr>
              <a:spLocks/>
            </p:cNvSpPr>
            <p:nvPr/>
          </p:nvSpPr>
          <p:spPr bwMode="auto">
            <a:xfrm>
              <a:off x="5283110" y="3356085"/>
              <a:ext cx="3656" cy="47534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11 h 11"/>
                <a:gd name="T4" fmla="*/ 1 w 1"/>
                <a:gd name="T5" fmla="*/ 11 h 11"/>
                <a:gd name="T6" fmla="*/ 1 w 1"/>
                <a:gd name="T7" fmla="*/ 0 h 11"/>
                <a:gd name="T8" fmla="*/ 0 w 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4"/>
                    <a:pt x="0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9466"/>
            <p:cNvSpPr>
              <a:spLocks/>
            </p:cNvSpPr>
            <p:nvPr/>
          </p:nvSpPr>
          <p:spPr bwMode="auto">
            <a:xfrm>
              <a:off x="5283110" y="3295753"/>
              <a:ext cx="3656" cy="1279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9467"/>
            <p:cNvSpPr>
              <a:spLocks/>
            </p:cNvSpPr>
            <p:nvPr/>
          </p:nvSpPr>
          <p:spPr bwMode="auto">
            <a:xfrm>
              <a:off x="4732811" y="2957529"/>
              <a:ext cx="27424" cy="34737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0 w 6"/>
                <a:gd name="T5" fmla="*/ 8 h 8"/>
                <a:gd name="T6" fmla="*/ 6 w 6"/>
                <a:gd name="T7" fmla="*/ 1 h 8"/>
                <a:gd name="T8" fmla="*/ 5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9468"/>
            <p:cNvSpPr>
              <a:spLocks/>
            </p:cNvSpPr>
            <p:nvPr/>
          </p:nvSpPr>
          <p:spPr bwMode="auto">
            <a:xfrm>
              <a:off x="4738295" y="2957529"/>
              <a:ext cx="29252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8 h 8"/>
                <a:gd name="T4" fmla="*/ 0 w 7"/>
                <a:gd name="T5" fmla="*/ 8 h 8"/>
                <a:gd name="T6" fmla="*/ 7 w 7"/>
                <a:gd name="T7" fmla="*/ 1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5" y="3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9469"/>
            <p:cNvSpPr>
              <a:spLocks/>
            </p:cNvSpPr>
            <p:nvPr/>
          </p:nvSpPr>
          <p:spPr bwMode="auto">
            <a:xfrm>
              <a:off x="4741952" y="2957529"/>
              <a:ext cx="34737" cy="34737"/>
            </a:xfrm>
            <a:custGeom>
              <a:avLst/>
              <a:gdLst>
                <a:gd name="T0" fmla="*/ 7 w 8"/>
                <a:gd name="T1" fmla="*/ 0 h 8"/>
                <a:gd name="T2" fmla="*/ 1 w 8"/>
                <a:gd name="T3" fmla="*/ 8 h 8"/>
                <a:gd name="T4" fmla="*/ 1 w 8"/>
                <a:gd name="T5" fmla="*/ 8 h 8"/>
                <a:gd name="T6" fmla="*/ 8 w 8"/>
                <a:gd name="T7" fmla="*/ 1 h 8"/>
                <a:gd name="T8" fmla="*/ 7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5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6"/>
                    <a:pt x="5" y="3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9470"/>
            <p:cNvSpPr>
              <a:spLocks/>
            </p:cNvSpPr>
            <p:nvPr/>
          </p:nvSpPr>
          <p:spPr bwMode="auto">
            <a:xfrm>
              <a:off x="4751093" y="2957529"/>
              <a:ext cx="29252" cy="34737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8 h 8"/>
                <a:gd name="T4" fmla="*/ 1 w 7"/>
                <a:gd name="T5" fmla="*/ 8 h 8"/>
                <a:gd name="T6" fmla="*/ 7 w 7"/>
                <a:gd name="T7" fmla="*/ 1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9471"/>
            <p:cNvSpPr>
              <a:spLocks/>
            </p:cNvSpPr>
            <p:nvPr/>
          </p:nvSpPr>
          <p:spPr bwMode="auto">
            <a:xfrm>
              <a:off x="4798628" y="2957529"/>
              <a:ext cx="29252" cy="34737"/>
            </a:xfrm>
            <a:custGeom>
              <a:avLst/>
              <a:gdLst>
                <a:gd name="T0" fmla="*/ 1 w 7"/>
                <a:gd name="T1" fmla="*/ 8 h 8"/>
                <a:gd name="T2" fmla="*/ 7 w 7"/>
                <a:gd name="T3" fmla="*/ 1 h 8"/>
                <a:gd name="T4" fmla="*/ 6 w 7"/>
                <a:gd name="T5" fmla="*/ 0 h 8"/>
                <a:gd name="T6" fmla="*/ 0 w 7"/>
                <a:gd name="T7" fmla="*/ 8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5"/>
                    <a:pt x="5" y="3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9472"/>
            <p:cNvSpPr>
              <a:spLocks/>
            </p:cNvSpPr>
            <p:nvPr/>
          </p:nvSpPr>
          <p:spPr bwMode="auto">
            <a:xfrm>
              <a:off x="4807768" y="2957529"/>
              <a:ext cx="29252" cy="34737"/>
            </a:xfrm>
            <a:custGeom>
              <a:avLst/>
              <a:gdLst>
                <a:gd name="T0" fmla="*/ 0 w 7"/>
                <a:gd name="T1" fmla="*/ 8 h 8"/>
                <a:gd name="T2" fmla="*/ 7 w 7"/>
                <a:gd name="T3" fmla="*/ 0 h 8"/>
                <a:gd name="T4" fmla="*/ 7 w 7"/>
                <a:gd name="T5" fmla="*/ 0 h 8"/>
                <a:gd name="T6" fmla="*/ 0 w 7"/>
                <a:gd name="T7" fmla="*/ 8 h 8"/>
                <a:gd name="T8" fmla="*/ 0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9473"/>
            <p:cNvSpPr>
              <a:spLocks/>
            </p:cNvSpPr>
            <p:nvPr/>
          </p:nvSpPr>
          <p:spPr bwMode="auto">
            <a:xfrm>
              <a:off x="4837020" y="2957529"/>
              <a:ext cx="31081" cy="34737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8 h 8"/>
                <a:gd name="T4" fmla="*/ 0 w 7"/>
                <a:gd name="T5" fmla="*/ 8 h 8"/>
                <a:gd name="T6" fmla="*/ 7 w 7"/>
                <a:gd name="T7" fmla="*/ 1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5" y="3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9474"/>
            <p:cNvSpPr>
              <a:spLocks/>
            </p:cNvSpPr>
            <p:nvPr/>
          </p:nvSpPr>
          <p:spPr bwMode="auto">
            <a:xfrm>
              <a:off x="4893696" y="2957529"/>
              <a:ext cx="34737" cy="34737"/>
            </a:xfrm>
            <a:custGeom>
              <a:avLst/>
              <a:gdLst>
                <a:gd name="T0" fmla="*/ 1 w 8"/>
                <a:gd name="T1" fmla="*/ 8 h 8"/>
                <a:gd name="T2" fmla="*/ 8 w 8"/>
                <a:gd name="T3" fmla="*/ 1 h 8"/>
                <a:gd name="T4" fmla="*/ 8 w 8"/>
                <a:gd name="T5" fmla="*/ 0 h 8"/>
                <a:gd name="T6" fmla="*/ 1 w 8"/>
                <a:gd name="T7" fmla="*/ 8 h 8"/>
                <a:gd name="T8" fmla="*/ 1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cubicBezTo>
                    <a:pt x="3" y="6"/>
                    <a:pt x="6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9475"/>
            <p:cNvSpPr>
              <a:spLocks/>
            </p:cNvSpPr>
            <p:nvPr/>
          </p:nvSpPr>
          <p:spPr bwMode="auto">
            <a:xfrm>
              <a:off x="4902837" y="2957529"/>
              <a:ext cx="34737" cy="34737"/>
            </a:xfrm>
            <a:custGeom>
              <a:avLst/>
              <a:gdLst>
                <a:gd name="T0" fmla="*/ 1 w 8"/>
                <a:gd name="T1" fmla="*/ 8 h 8"/>
                <a:gd name="T2" fmla="*/ 8 w 8"/>
                <a:gd name="T3" fmla="*/ 1 h 8"/>
                <a:gd name="T4" fmla="*/ 8 w 8"/>
                <a:gd name="T5" fmla="*/ 0 h 8"/>
                <a:gd name="T6" fmla="*/ 1 w 8"/>
                <a:gd name="T7" fmla="*/ 8 h 8"/>
                <a:gd name="T8" fmla="*/ 1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cubicBezTo>
                    <a:pt x="3" y="6"/>
                    <a:pt x="6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9476"/>
            <p:cNvSpPr>
              <a:spLocks/>
            </p:cNvSpPr>
            <p:nvPr/>
          </p:nvSpPr>
          <p:spPr bwMode="auto">
            <a:xfrm>
              <a:off x="4937574" y="2963014"/>
              <a:ext cx="25595" cy="29252"/>
            </a:xfrm>
            <a:custGeom>
              <a:avLst/>
              <a:gdLst>
                <a:gd name="T0" fmla="*/ 0 w 6"/>
                <a:gd name="T1" fmla="*/ 7 h 7"/>
                <a:gd name="T2" fmla="*/ 5 w 6"/>
                <a:gd name="T3" fmla="*/ 1 h 7"/>
                <a:gd name="T4" fmla="*/ 5 w 6"/>
                <a:gd name="T5" fmla="*/ 0 h 7"/>
                <a:gd name="T6" fmla="*/ 0 w 6"/>
                <a:gd name="T7" fmla="*/ 7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9477"/>
            <p:cNvSpPr>
              <a:spLocks/>
            </p:cNvSpPr>
            <p:nvPr/>
          </p:nvSpPr>
          <p:spPr bwMode="auto">
            <a:xfrm>
              <a:off x="4941230" y="2963014"/>
              <a:ext cx="25595" cy="29252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1 w 6"/>
                <a:gd name="T7" fmla="*/ 6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3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9478"/>
            <p:cNvSpPr>
              <a:spLocks/>
            </p:cNvSpPr>
            <p:nvPr/>
          </p:nvSpPr>
          <p:spPr bwMode="auto">
            <a:xfrm>
              <a:off x="4950371" y="2957529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6 w 6"/>
                <a:gd name="T5" fmla="*/ 0 h 8"/>
                <a:gd name="T6" fmla="*/ 0 w 6"/>
                <a:gd name="T7" fmla="*/ 7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9479"/>
            <p:cNvSpPr>
              <a:spLocks/>
            </p:cNvSpPr>
            <p:nvPr/>
          </p:nvSpPr>
          <p:spPr bwMode="auto">
            <a:xfrm>
              <a:off x="4954027" y="2957529"/>
              <a:ext cx="31081" cy="34737"/>
            </a:xfrm>
            <a:custGeom>
              <a:avLst/>
              <a:gdLst>
                <a:gd name="T0" fmla="*/ 0 w 7"/>
                <a:gd name="T1" fmla="*/ 8 h 8"/>
                <a:gd name="T2" fmla="*/ 7 w 7"/>
                <a:gd name="T3" fmla="*/ 1 h 8"/>
                <a:gd name="T4" fmla="*/ 6 w 7"/>
                <a:gd name="T5" fmla="*/ 0 h 8"/>
                <a:gd name="T6" fmla="*/ 0 w 7"/>
                <a:gd name="T7" fmla="*/ 8 h 8"/>
                <a:gd name="T8" fmla="*/ 0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3" y="6"/>
                    <a:pt x="5" y="3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9480"/>
            <p:cNvSpPr>
              <a:spLocks/>
            </p:cNvSpPr>
            <p:nvPr/>
          </p:nvSpPr>
          <p:spPr bwMode="auto">
            <a:xfrm>
              <a:off x="4963169" y="2957529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6 w 6"/>
                <a:gd name="T5" fmla="*/ 1 h 8"/>
                <a:gd name="T6" fmla="*/ 0 w 6"/>
                <a:gd name="T7" fmla="*/ 8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6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9481"/>
            <p:cNvSpPr>
              <a:spLocks/>
            </p:cNvSpPr>
            <p:nvPr/>
          </p:nvSpPr>
          <p:spPr bwMode="auto">
            <a:xfrm>
              <a:off x="4966825" y="2963014"/>
              <a:ext cx="25595" cy="29252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9482"/>
            <p:cNvSpPr>
              <a:spLocks/>
            </p:cNvSpPr>
            <p:nvPr/>
          </p:nvSpPr>
          <p:spPr bwMode="auto">
            <a:xfrm>
              <a:off x="4972310" y="2963014"/>
              <a:ext cx="25595" cy="29252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1 h 7"/>
                <a:gd name="T4" fmla="*/ 6 w 6"/>
                <a:gd name="T5" fmla="*/ 0 h 7"/>
                <a:gd name="T6" fmla="*/ 1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9483"/>
            <p:cNvSpPr>
              <a:spLocks/>
            </p:cNvSpPr>
            <p:nvPr/>
          </p:nvSpPr>
          <p:spPr bwMode="auto">
            <a:xfrm>
              <a:off x="4690761" y="3144009"/>
              <a:ext cx="29252" cy="31081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1 h 7"/>
                <a:gd name="T4" fmla="*/ 6 w 7"/>
                <a:gd name="T5" fmla="*/ 0 h 7"/>
                <a:gd name="T6" fmla="*/ 0 w 7"/>
                <a:gd name="T7" fmla="*/ 7 h 7"/>
                <a:gd name="T8" fmla="*/ 0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5"/>
                    <a:pt x="5" y="3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9484"/>
            <p:cNvSpPr>
              <a:spLocks/>
            </p:cNvSpPr>
            <p:nvPr/>
          </p:nvSpPr>
          <p:spPr bwMode="auto">
            <a:xfrm>
              <a:off x="4712700" y="3144009"/>
              <a:ext cx="25595" cy="31081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0 h 7"/>
                <a:gd name="T6" fmla="*/ 0 w 6"/>
                <a:gd name="T7" fmla="*/ 7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9485"/>
            <p:cNvSpPr>
              <a:spLocks/>
            </p:cNvSpPr>
            <p:nvPr/>
          </p:nvSpPr>
          <p:spPr bwMode="auto">
            <a:xfrm>
              <a:off x="4720013" y="3144009"/>
              <a:ext cx="25595" cy="31081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6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9486"/>
            <p:cNvSpPr>
              <a:spLocks/>
            </p:cNvSpPr>
            <p:nvPr/>
          </p:nvSpPr>
          <p:spPr bwMode="auto">
            <a:xfrm>
              <a:off x="4732811" y="3144009"/>
              <a:ext cx="31081" cy="34737"/>
            </a:xfrm>
            <a:custGeom>
              <a:avLst/>
              <a:gdLst>
                <a:gd name="T0" fmla="*/ 0 w 7"/>
                <a:gd name="T1" fmla="*/ 8 h 8"/>
                <a:gd name="T2" fmla="*/ 6 w 7"/>
                <a:gd name="T3" fmla="*/ 1 h 8"/>
                <a:gd name="T4" fmla="*/ 6 w 7"/>
                <a:gd name="T5" fmla="*/ 0 h 8"/>
                <a:gd name="T6" fmla="*/ 0 w 7"/>
                <a:gd name="T7" fmla="*/ 7 h 8"/>
                <a:gd name="T8" fmla="*/ 0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9487"/>
            <p:cNvSpPr>
              <a:spLocks/>
            </p:cNvSpPr>
            <p:nvPr/>
          </p:nvSpPr>
          <p:spPr bwMode="auto">
            <a:xfrm>
              <a:off x="4741952" y="3144009"/>
              <a:ext cx="31081" cy="31081"/>
            </a:xfrm>
            <a:custGeom>
              <a:avLst/>
              <a:gdLst>
                <a:gd name="T0" fmla="*/ 0 w 7"/>
                <a:gd name="T1" fmla="*/ 7 h 7"/>
                <a:gd name="T2" fmla="*/ 6 w 7"/>
                <a:gd name="T3" fmla="*/ 0 h 7"/>
                <a:gd name="T4" fmla="*/ 6 w 7"/>
                <a:gd name="T5" fmla="*/ 0 h 7"/>
                <a:gd name="T6" fmla="*/ 0 w 7"/>
                <a:gd name="T7" fmla="*/ 7 h 7"/>
                <a:gd name="T8" fmla="*/ 0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9488"/>
            <p:cNvSpPr>
              <a:spLocks/>
            </p:cNvSpPr>
            <p:nvPr/>
          </p:nvSpPr>
          <p:spPr bwMode="auto">
            <a:xfrm>
              <a:off x="4745608" y="3149495"/>
              <a:ext cx="27424" cy="29252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6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9489"/>
            <p:cNvSpPr>
              <a:spLocks/>
            </p:cNvSpPr>
            <p:nvPr/>
          </p:nvSpPr>
          <p:spPr bwMode="auto">
            <a:xfrm>
              <a:off x="4754750" y="3144009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1 h 7"/>
                <a:gd name="T4" fmla="*/ 6 w 6"/>
                <a:gd name="T5" fmla="*/ 0 h 7"/>
                <a:gd name="T6" fmla="*/ 1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9490"/>
            <p:cNvSpPr>
              <a:spLocks/>
            </p:cNvSpPr>
            <p:nvPr/>
          </p:nvSpPr>
          <p:spPr bwMode="auto">
            <a:xfrm>
              <a:off x="4763891" y="3144009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6 w 6"/>
                <a:gd name="T5" fmla="*/ 0 h 8"/>
                <a:gd name="T6" fmla="*/ 0 w 6"/>
                <a:gd name="T7" fmla="*/ 7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9491"/>
            <p:cNvSpPr>
              <a:spLocks/>
            </p:cNvSpPr>
            <p:nvPr/>
          </p:nvSpPr>
          <p:spPr bwMode="auto">
            <a:xfrm>
              <a:off x="4767547" y="3149495"/>
              <a:ext cx="27424" cy="29252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6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9492"/>
            <p:cNvSpPr>
              <a:spLocks/>
            </p:cNvSpPr>
            <p:nvPr/>
          </p:nvSpPr>
          <p:spPr bwMode="auto">
            <a:xfrm>
              <a:off x="4776689" y="3144009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0 h 8"/>
                <a:gd name="T4" fmla="*/ 5 w 6"/>
                <a:gd name="T5" fmla="*/ 0 h 8"/>
                <a:gd name="T6" fmla="*/ 0 w 6"/>
                <a:gd name="T7" fmla="*/ 7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9493"/>
            <p:cNvSpPr>
              <a:spLocks/>
            </p:cNvSpPr>
            <p:nvPr/>
          </p:nvSpPr>
          <p:spPr bwMode="auto">
            <a:xfrm>
              <a:off x="4780345" y="3144009"/>
              <a:ext cx="31081" cy="34737"/>
            </a:xfrm>
            <a:custGeom>
              <a:avLst/>
              <a:gdLst>
                <a:gd name="T0" fmla="*/ 1 w 7"/>
                <a:gd name="T1" fmla="*/ 8 h 8"/>
                <a:gd name="T2" fmla="*/ 6 w 7"/>
                <a:gd name="T3" fmla="*/ 1 h 8"/>
                <a:gd name="T4" fmla="*/ 6 w 7"/>
                <a:gd name="T5" fmla="*/ 0 h 8"/>
                <a:gd name="T6" fmla="*/ 0 w 7"/>
                <a:gd name="T7" fmla="*/ 7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5"/>
                    <a:pt x="5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9494"/>
            <p:cNvSpPr>
              <a:spLocks/>
            </p:cNvSpPr>
            <p:nvPr/>
          </p:nvSpPr>
          <p:spPr bwMode="auto">
            <a:xfrm>
              <a:off x="4789486" y="3144009"/>
              <a:ext cx="31081" cy="34737"/>
            </a:xfrm>
            <a:custGeom>
              <a:avLst/>
              <a:gdLst>
                <a:gd name="T0" fmla="*/ 0 w 7"/>
                <a:gd name="T1" fmla="*/ 8 h 8"/>
                <a:gd name="T2" fmla="*/ 6 w 7"/>
                <a:gd name="T3" fmla="*/ 0 h 8"/>
                <a:gd name="T4" fmla="*/ 6 w 7"/>
                <a:gd name="T5" fmla="*/ 0 h 8"/>
                <a:gd name="T6" fmla="*/ 0 w 7"/>
                <a:gd name="T7" fmla="*/ 7 h 8"/>
                <a:gd name="T8" fmla="*/ 0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9495"/>
            <p:cNvSpPr>
              <a:spLocks/>
            </p:cNvSpPr>
            <p:nvPr/>
          </p:nvSpPr>
          <p:spPr bwMode="auto">
            <a:xfrm>
              <a:off x="4807768" y="3149495"/>
              <a:ext cx="25595" cy="25595"/>
            </a:xfrm>
            <a:custGeom>
              <a:avLst/>
              <a:gdLst>
                <a:gd name="T0" fmla="*/ 0 w 6"/>
                <a:gd name="T1" fmla="*/ 6 h 6"/>
                <a:gd name="T2" fmla="*/ 5 w 6"/>
                <a:gd name="T3" fmla="*/ 0 h 6"/>
                <a:gd name="T4" fmla="*/ 5 w 6"/>
                <a:gd name="T5" fmla="*/ 0 h 6"/>
                <a:gd name="T6" fmla="*/ 0 w 6"/>
                <a:gd name="T7" fmla="*/ 6 h 6"/>
                <a:gd name="T8" fmla="*/ 0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9496"/>
            <p:cNvSpPr>
              <a:spLocks/>
            </p:cNvSpPr>
            <p:nvPr/>
          </p:nvSpPr>
          <p:spPr bwMode="auto">
            <a:xfrm>
              <a:off x="4815081" y="3149495"/>
              <a:ext cx="21939" cy="29252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4 w 5"/>
                <a:gd name="T5" fmla="*/ 0 h 7"/>
                <a:gd name="T6" fmla="*/ 0 w 5"/>
                <a:gd name="T7" fmla="*/ 6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9497"/>
            <p:cNvSpPr>
              <a:spLocks/>
            </p:cNvSpPr>
            <p:nvPr/>
          </p:nvSpPr>
          <p:spPr bwMode="auto">
            <a:xfrm>
              <a:off x="4849818" y="3144009"/>
              <a:ext cx="31081" cy="31081"/>
            </a:xfrm>
            <a:custGeom>
              <a:avLst/>
              <a:gdLst>
                <a:gd name="T0" fmla="*/ 1 w 7"/>
                <a:gd name="T1" fmla="*/ 7 h 7"/>
                <a:gd name="T2" fmla="*/ 7 w 7"/>
                <a:gd name="T3" fmla="*/ 1 h 7"/>
                <a:gd name="T4" fmla="*/ 6 w 7"/>
                <a:gd name="T5" fmla="*/ 0 h 7"/>
                <a:gd name="T6" fmla="*/ 1 w 7"/>
                <a:gd name="T7" fmla="*/ 7 h 7"/>
                <a:gd name="T8" fmla="*/ 1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3" y="5"/>
                    <a:pt x="5" y="3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3"/>
                    <a:pt x="3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9498"/>
            <p:cNvSpPr>
              <a:spLocks/>
            </p:cNvSpPr>
            <p:nvPr/>
          </p:nvSpPr>
          <p:spPr bwMode="auto">
            <a:xfrm>
              <a:off x="4858959" y="3144009"/>
              <a:ext cx="31081" cy="34737"/>
            </a:xfrm>
            <a:custGeom>
              <a:avLst/>
              <a:gdLst>
                <a:gd name="T0" fmla="*/ 1 w 7"/>
                <a:gd name="T1" fmla="*/ 7 h 8"/>
                <a:gd name="T2" fmla="*/ 7 w 7"/>
                <a:gd name="T3" fmla="*/ 1 h 8"/>
                <a:gd name="T4" fmla="*/ 7 w 7"/>
                <a:gd name="T5" fmla="*/ 0 h 8"/>
                <a:gd name="T6" fmla="*/ 0 w 7"/>
                <a:gd name="T7" fmla="*/ 7 h 8"/>
                <a:gd name="T8" fmla="*/ 1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7"/>
                  </a:moveTo>
                  <a:cubicBezTo>
                    <a:pt x="3" y="5"/>
                    <a:pt x="5" y="3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2" y="5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9499"/>
            <p:cNvSpPr>
              <a:spLocks/>
            </p:cNvSpPr>
            <p:nvPr/>
          </p:nvSpPr>
          <p:spPr bwMode="auto">
            <a:xfrm>
              <a:off x="4875414" y="3149495"/>
              <a:ext cx="27424" cy="29252"/>
            </a:xfrm>
            <a:custGeom>
              <a:avLst/>
              <a:gdLst>
                <a:gd name="T0" fmla="*/ 0 w 6"/>
                <a:gd name="T1" fmla="*/ 7 h 7"/>
                <a:gd name="T2" fmla="*/ 5 w 6"/>
                <a:gd name="T3" fmla="*/ 0 h 7"/>
                <a:gd name="T4" fmla="*/ 5 w 6"/>
                <a:gd name="T5" fmla="*/ 0 h 7"/>
                <a:gd name="T6" fmla="*/ 0 w 6"/>
                <a:gd name="T7" fmla="*/ 6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9500"/>
            <p:cNvSpPr>
              <a:spLocks/>
            </p:cNvSpPr>
            <p:nvPr/>
          </p:nvSpPr>
          <p:spPr bwMode="auto">
            <a:xfrm>
              <a:off x="4884554" y="3149495"/>
              <a:ext cx="21939" cy="29252"/>
            </a:xfrm>
            <a:custGeom>
              <a:avLst/>
              <a:gdLst>
                <a:gd name="T0" fmla="*/ 0 w 5"/>
                <a:gd name="T1" fmla="*/ 6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6 h 7"/>
                <a:gd name="T8" fmla="*/ 0 w 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9501"/>
            <p:cNvSpPr>
              <a:spLocks/>
            </p:cNvSpPr>
            <p:nvPr/>
          </p:nvSpPr>
          <p:spPr bwMode="auto">
            <a:xfrm>
              <a:off x="4893696" y="3144009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5 w 6"/>
                <a:gd name="T3" fmla="*/ 1 h 8"/>
                <a:gd name="T4" fmla="*/ 5 w 6"/>
                <a:gd name="T5" fmla="*/ 0 h 8"/>
                <a:gd name="T6" fmla="*/ 0 w 6"/>
                <a:gd name="T7" fmla="*/ 7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9502"/>
            <p:cNvSpPr>
              <a:spLocks/>
            </p:cNvSpPr>
            <p:nvPr/>
          </p:nvSpPr>
          <p:spPr bwMode="auto">
            <a:xfrm>
              <a:off x="4910149" y="3144009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5 w 5"/>
                <a:gd name="T5" fmla="*/ 1 h 7"/>
                <a:gd name="T6" fmla="*/ 0 w 5"/>
                <a:gd name="T7" fmla="*/ 7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9504"/>
            <p:cNvSpPr>
              <a:spLocks/>
            </p:cNvSpPr>
            <p:nvPr/>
          </p:nvSpPr>
          <p:spPr bwMode="auto">
            <a:xfrm>
              <a:off x="4941229" y="3144009"/>
              <a:ext cx="25595" cy="34737"/>
            </a:xfrm>
            <a:custGeom>
              <a:avLst/>
              <a:gdLst>
                <a:gd name="T0" fmla="*/ 0 w 6"/>
                <a:gd name="T1" fmla="*/ 7 h 8"/>
                <a:gd name="T2" fmla="*/ 6 w 6"/>
                <a:gd name="T3" fmla="*/ 1 h 8"/>
                <a:gd name="T4" fmla="*/ 5 w 6"/>
                <a:gd name="T5" fmla="*/ 0 h 8"/>
                <a:gd name="T6" fmla="*/ 0 w 6"/>
                <a:gd name="T7" fmla="*/ 7 h 8"/>
                <a:gd name="T8" fmla="*/ 0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9505"/>
            <p:cNvSpPr>
              <a:spLocks/>
            </p:cNvSpPr>
            <p:nvPr/>
          </p:nvSpPr>
          <p:spPr bwMode="auto">
            <a:xfrm>
              <a:off x="4963168" y="3144009"/>
              <a:ext cx="25595" cy="34737"/>
            </a:xfrm>
            <a:custGeom>
              <a:avLst/>
              <a:gdLst>
                <a:gd name="T0" fmla="*/ 1 w 6"/>
                <a:gd name="T1" fmla="*/ 7 h 8"/>
                <a:gd name="T2" fmla="*/ 6 w 6"/>
                <a:gd name="T3" fmla="*/ 1 h 8"/>
                <a:gd name="T4" fmla="*/ 5 w 6"/>
                <a:gd name="T5" fmla="*/ 1 h 8"/>
                <a:gd name="T6" fmla="*/ 1 w 6"/>
                <a:gd name="T7" fmla="*/ 7 h 8"/>
                <a:gd name="T8" fmla="*/ 1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7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4" y="3"/>
                    <a:pt x="2" y="5"/>
                    <a:pt x="1" y="7"/>
                  </a:cubicBezTo>
                  <a:cubicBezTo>
                    <a:pt x="0" y="7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9506"/>
            <p:cNvSpPr>
              <a:spLocks/>
            </p:cNvSpPr>
            <p:nvPr/>
          </p:nvSpPr>
          <p:spPr bwMode="auto">
            <a:xfrm>
              <a:off x="4972310" y="3149493"/>
              <a:ext cx="20111" cy="29252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1 h 7"/>
                <a:gd name="T4" fmla="*/ 4 w 5"/>
                <a:gd name="T5" fmla="*/ 1 h 7"/>
                <a:gd name="T6" fmla="*/ 1 w 5"/>
                <a:gd name="T7" fmla="*/ 6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9507"/>
            <p:cNvSpPr>
              <a:spLocks/>
            </p:cNvSpPr>
            <p:nvPr/>
          </p:nvSpPr>
          <p:spPr bwMode="auto">
            <a:xfrm>
              <a:off x="4979623" y="3144009"/>
              <a:ext cx="27424" cy="31081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1 h 7"/>
                <a:gd name="T4" fmla="*/ 5 w 6"/>
                <a:gd name="T5" fmla="*/ 0 h 7"/>
                <a:gd name="T6" fmla="*/ 0 w 6"/>
                <a:gd name="T7" fmla="*/ 7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9508"/>
            <p:cNvSpPr>
              <a:spLocks/>
            </p:cNvSpPr>
            <p:nvPr/>
          </p:nvSpPr>
          <p:spPr bwMode="auto">
            <a:xfrm>
              <a:off x="5010702" y="3149493"/>
              <a:ext cx="21939" cy="2559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4 w 5"/>
                <a:gd name="T5" fmla="*/ 0 h 6"/>
                <a:gd name="T6" fmla="*/ 0 w 5"/>
                <a:gd name="T7" fmla="*/ 6 h 6"/>
                <a:gd name="T8" fmla="*/ 0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9509"/>
            <p:cNvSpPr>
              <a:spLocks/>
            </p:cNvSpPr>
            <p:nvPr/>
          </p:nvSpPr>
          <p:spPr bwMode="auto">
            <a:xfrm>
              <a:off x="5019844" y="3144009"/>
              <a:ext cx="20111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5 w 5"/>
                <a:gd name="T5" fmla="*/ 1 h 7"/>
                <a:gd name="T6" fmla="*/ 0 w 5"/>
                <a:gd name="T7" fmla="*/ 7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9510"/>
            <p:cNvSpPr>
              <a:spLocks/>
            </p:cNvSpPr>
            <p:nvPr/>
          </p:nvSpPr>
          <p:spPr bwMode="auto">
            <a:xfrm>
              <a:off x="5027157" y="3149493"/>
              <a:ext cx="21939" cy="2559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5 w 5"/>
                <a:gd name="T5" fmla="*/ 0 h 6"/>
                <a:gd name="T6" fmla="*/ 0 w 5"/>
                <a:gd name="T7" fmla="*/ 6 h 6"/>
                <a:gd name="T8" fmla="*/ 0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9511"/>
            <p:cNvSpPr>
              <a:spLocks/>
            </p:cNvSpPr>
            <p:nvPr/>
          </p:nvSpPr>
          <p:spPr bwMode="auto">
            <a:xfrm>
              <a:off x="5036297" y="3144009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7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9512"/>
            <p:cNvSpPr>
              <a:spLocks/>
            </p:cNvSpPr>
            <p:nvPr/>
          </p:nvSpPr>
          <p:spPr bwMode="auto">
            <a:xfrm>
              <a:off x="5054580" y="3144009"/>
              <a:ext cx="29252" cy="34737"/>
            </a:xfrm>
            <a:custGeom>
              <a:avLst/>
              <a:gdLst>
                <a:gd name="T0" fmla="*/ 1 w 7"/>
                <a:gd name="T1" fmla="*/ 8 h 8"/>
                <a:gd name="T2" fmla="*/ 6 w 7"/>
                <a:gd name="T3" fmla="*/ 1 h 8"/>
                <a:gd name="T4" fmla="*/ 6 w 7"/>
                <a:gd name="T5" fmla="*/ 0 h 8"/>
                <a:gd name="T6" fmla="*/ 0 w 7"/>
                <a:gd name="T7" fmla="*/ 7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9513"/>
            <p:cNvSpPr>
              <a:spLocks/>
            </p:cNvSpPr>
            <p:nvPr/>
          </p:nvSpPr>
          <p:spPr bwMode="auto">
            <a:xfrm>
              <a:off x="5061893" y="3144009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6 w 6"/>
                <a:gd name="T3" fmla="*/ 1 h 8"/>
                <a:gd name="T4" fmla="*/ 6 w 6"/>
                <a:gd name="T5" fmla="*/ 1 h 8"/>
                <a:gd name="T6" fmla="*/ 0 w 6"/>
                <a:gd name="T7" fmla="*/ 7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9514"/>
            <p:cNvSpPr>
              <a:spLocks/>
            </p:cNvSpPr>
            <p:nvPr/>
          </p:nvSpPr>
          <p:spPr bwMode="auto">
            <a:xfrm>
              <a:off x="5092973" y="3144009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3" y="5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9515"/>
            <p:cNvSpPr>
              <a:spLocks/>
            </p:cNvSpPr>
            <p:nvPr/>
          </p:nvSpPr>
          <p:spPr bwMode="auto">
            <a:xfrm>
              <a:off x="5105770" y="3144009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4 w 5"/>
                <a:gd name="T3" fmla="*/ 0 h 7"/>
                <a:gd name="T4" fmla="*/ 4 w 5"/>
                <a:gd name="T5" fmla="*/ 0 h 7"/>
                <a:gd name="T6" fmla="*/ 0 w 5"/>
                <a:gd name="T7" fmla="*/ 6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4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9516"/>
            <p:cNvSpPr>
              <a:spLocks/>
            </p:cNvSpPr>
            <p:nvPr/>
          </p:nvSpPr>
          <p:spPr bwMode="auto">
            <a:xfrm>
              <a:off x="5109427" y="3144009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5 w 5"/>
                <a:gd name="T5" fmla="*/ 1 h 7"/>
                <a:gd name="T6" fmla="*/ 0 w 5"/>
                <a:gd name="T7" fmla="*/ 7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9517"/>
            <p:cNvSpPr>
              <a:spLocks/>
            </p:cNvSpPr>
            <p:nvPr/>
          </p:nvSpPr>
          <p:spPr bwMode="auto">
            <a:xfrm>
              <a:off x="5136851" y="3156806"/>
              <a:ext cx="12798" cy="2193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0 h 5"/>
                <a:gd name="T6" fmla="*/ 0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9518"/>
            <p:cNvSpPr>
              <a:spLocks/>
            </p:cNvSpPr>
            <p:nvPr/>
          </p:nvSpPr>
          <p:spPr bwMode="auto">
            <a:xfrm>
              <a:off x="4677963" y="3317691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1 w 6"/>
                <a:gd name="T3" fmla="*/ 6 h 7"/>
                <a:gd name="T4" fmla="*/ 1 w 6"/>
                <a:gd name="T5" fmla="*/ 7 h 7"/>
                <a:gd name="T6" fmla="*/ 6 w 6"/>
                <a:gd name="T7" fmla="*/ 1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9519"/>
            <p:cNvSpPr>
              <a:spLocks/>
            </p:cNvSpPr>
            <p:nvPr/>
          </p:nvSpPr>
          <p:spPr bwMode="auto">
            <a:xfrm>
              <a:off x="4681619" y="3321348"/>
              <a:ext cx="25595" cy="31081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7 h 7"/>
                <a:gd name="T4" fmla="*/ 1 w 6"/>
                <a:gd name="T5" fmla="*/ 7 h 7"/>
                <a:gd name="T6" fmla="*/ 6 w 6"/>
                <a:gd name="T7" fmla="*/ 0 h 7"/>
                <a:gd name="T8" fmla="*/ 6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9520"/>
            <p:cNvSpPr>
              <a:spLocks/>
            </p:cNvSpPr>
            <p:nvPr/>
          </p:nvSpPr>
          <p:spPr bwMode="auto">
            <a:xfrm>
              <a:off x="4720013" y="3317691"/>
              <a:ext cx="31081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8 h 8"/>
                <a:gd name="T4" fmla="*/ 1 w 7"/>
                <a:gd name="T5" fmla="*/ 8 h 8"/>
                <a:gd name="T6" fmla="*/ 7 w 7"/>
                <a:gd name="T7" fmla="*/ 1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9521"/>
            <p:cNvSpPr>
              <a:spLocks/>
            </p:cNvSpPr>
            <p:nvPr/>
          </p:nvSpPr>
          <p:spPr bwMode="auto">
            <a:xfrm>
              <a:off x="4745608" y="3321348"/>
              <a:ext cx="21939" cy="31081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7 h 7"/>
                <a:gd name="T4" fmla="*/ 0 w 5"/>
                <a:gd name="T5" fmla="*/ 7 h 7"/>
                <a:gd name="T6" fmla="*/ 5 w 5"/>
                <a:gd name="T7" fmla="*/ 0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9522"/>
            <p:cNvSpPr>
              <a:spLocks/>
            </p:cNvSpPr>
            <p:nvPr/>
          </p:nvSpPr>
          <p:spPr bwMode="auto">
            <a:xfrm>
              <a:off x="4773031" y="3317691"/>
              <a:ext cx="25595" cy="34737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8 h 8"/>
                <a:gd name="T4" fmla="*/ 0 w 6"/>
                <a:gd name="T5" fmla="*/ 8 h 8"/>
                <a:gd name="T6" fmla="*/ 6 w 6"/>
                <a:gd name="T7" fmla="*/ 0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9523"/>
            <p:cNvSpPr>
              <a:spLocks/>
            </p:cNvSpPr>
            <p:nvPr/>
          </p:nvSpPr>
          <p:spPr bwMode="auto">
            <a:xfrm>
              <a:off x="4776688" y="3321348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1 w 6"/>
                <a:gd name="T3" fmla="*/ 7 h 7"/>
                <a:gd name="T4" fmla="*/ 1 w 6"/>
                <a:gd name="T5" fmla="*/ 7 h 7"/>
                <a:gd name="T6" fmla="*/ 6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9524"/>
            <p:cNvSpPr>
              <a:spLocks/>
            </p:cNvSpPr>
            <p:nvPr/>
          </p:nvSpPr>
          <p:spPr bwMode="auto">
            <a:xfrm>
              <a:off x="4811425" y="3326833"/>
              <a:ext cx="16455" cy="2559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5 h 6"/>
                <a:gd name="T4" fmla="*/ 0 w 4"/>
                <a:gd name="T5" fmla="*/ 5 h 6"/>
                <a:gd name="T6" fmla="*/ 4 w 4"/>
                <a:gd name="T7" fmla="*/ 0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9525"/>
            <p:cNvSpPr>
              <a:spLocks/>
            </p:cNvSpPr>
            <p:nvPr/>
          </p:nvSpPr>
          <p:spPr bwMode="auto">
            <a:xfrm>
              <a:off x="4820565" y="3321348"/>
              <a:ext cx="21939" cy="31081"/>
            </a:xfrm>
            <a:custGeom>
              <a:avLst/>
              <a:gdLst>
                <a:gd name="T0" fmla="*/ 4 w 5"/>
                <a:gd name="T1" fmla="*/ 0 h 7"/>
                <a:gd name="T2" fmla="*/ 0 w 5"/>
                <a:gd name="T3" fmla="*/ 6 h 7"/>
                <a:gd name="T4" fmla="*/ 0 w 5"/>
                <a:gd name="T5" fmla="*/ 7 h 7"/>
                <a:gd name="T6" fmla="*/ 5 w 5"/>
                <a:gd name="T7" fmla="*/ 0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9526"/>
            <p:cNvSpPr>
              <a:spLocks/>
            </p:cNvSpPr>
            <p:nvPr/>
          </p:nvSpPr>
          <p:spPr bwMode="auto">
            <a:xfrm>
              <a:off x="4855302" y="3321348"/>
              <a:ext cx="20111" cy="31081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7 h 7"/>
                <a:gd name="T4" fmla="*/ 0 w 5"/>
                <a:gd name="T5" fmla="*/ 7 h 7"/>
                <a:gd name="T6" fmla="*/ 5 w 5"/>
                <a:gd name="T7" fmla="*/ 0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9527"/>
            <p:cNvSpPr>
              <a:spLocks/>
            </p:cNvSpPr>
            <p:nvPr/>
          </p:nvSpPr>
          <p:spPr bwMode="auto">
            <a:xfrm>
              <a:off x="4862615" y="3317691"/>
              <a:ext cx="27424" cy="34737"/>
            </a:xfrm>
            <a:custGeom>
              <a:avLst/>
              <a:gdLst>
                <a:gd name="T0" fmla="*/ 5 w 6"/>
                <a:gd name="T1" fmla="*/ 1 h 8"/>
                <a:gd name="T2" fmla="*/ 0 w 6"/>
                <a:gd name="T3" fmla="*/ 8 h 8"/>
                <a:gd name="T4" fmla="*/ 0 w 6"/>
                <a:gd name="T5" fmla="*/ 8 h 8"/>
                <a:gd name="T6" fmla="*/ 6 w 6"/>
                <a:gd name="T7" fmla="*/ 1 h 8"/>
                <a:gd name="T8" fmla="*/ 5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cubicBezTo>
                    <a:pt x="3" y="3"/>
                    <a:pt x="1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9528"/>
            <p:cNvSpPr>
              <a:spLocks/>
            </p:cNvSpPr>
            <p:nvPr/>
          </p:nvSpPr>
          <p:spPr bwMode="auto">
            <a:xfrm>
              <a:off x="4875412" y="3317691"/>
              <a:ext cx="27424" cy="34737"/>
            </a:xfrm>
            <a:custGeom>
              <a:avLst/>
              <a:gdLst>
                <a:gd name="T0" fmla="*/ 6 w 6"/>
                <a:gd name="T1" fmla="*/ 0 h 8"/>
                <a:gd name="T2" fmla="*/ 1 w 6"/>
                <a:gd name="T3" fmla="*/ 7 h 8"/>
                <a:gd name="T4" fmla="*/ 1 w 6"/>
                <a:gd name="T5" fmla="*/ 8 h 8"/>
                <a:gd name="T6" fmla="*/ 6 w 6"/>
                <a:gd name="T7" fmla="*/ 1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2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9529"/>
            <p:cNvSpPr>
              <a:spLocks/>
            </p:cNvSpPr>
            <p:nvPr/>
          </p:nvSpPr>
          <p:spPr bwMode="auto">
            <a:xfrm>
              <a:off x="4897351" y="3317691"/>
              <a:ext cx="18282" cy="31081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1 h 7"/>
                <a:gd name="T4" fmla="*/ 4 w 4"/>
                <a:gd name="T5" fmla="*/ 1 h 7"/>
                <a:gd name="T6" fmla="*/ 0 w 4"/>
                <a:gd name="T7" fmla="*/ 7 h 7"/>
                <a:gd name="T8" fmla="*/ 0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2" y="5"/>
                    <a:pt x="3" y="3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9530"/>
            <p:cNvSpPr>
              <a:spLocks/>
            </p:cNvSpPr>
            <p:nvPr/>
          </p:nvSpPr>
          <p:spPr bwMode="auto">
            <a:xfrm>
              <a:off x="4902837" y="3321348"/>
              <a:ext cx="16455" cy="31081"/>
            </a:xfrm>
            <a:custGeom>
              <a:avLst/>
              <a:gdLst>
                <a:gd name="T0" fmla="*/ 0 w 4"/>
                <a:gd name="T1" fmla="*/ 6 h 7"/>
                <a:gd name="T2" fmla="*/ 0 w 4"/>
                <a:gd name="T3" fmla="*/ 7 h 7"/>
                <a:gd name="T4" fmla="*/ 4 w 4"/>
                <a:gd name="T5" fmla="*/ 1 h 7"/>
                <a:gd name="T6" fmla="*/ 3 w 4"/>
                <a:gd name="T7" fmla="*/ 1 h 7"/>
                <a:gd name="T8" fmla="*/ 0 w 4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3"/>
                    <a:pt x="1" y="4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9531"/>
            <p:cNvSpPr>
              <a:spLocks/>
            </p:cNvSpPr>
            <p:nvPr/>
          </p:nvSpPr>
          <p:spPr bwMode="auto">
            <a:xfrm>
              <a:off x="4906493" y="3321348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5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9532"/>
            <p:cNvSpPr>
              <a:spLocks/>
            </p:cNvSpPr>
            <p:nvPr/>
          </p:nvSpPr>
          <p:spPr bwMode="auto">
            <a:xfrm>
              <a:off x="4915634" y="3321348"/>
              <a:ext cx="25595" cy="31081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0 h 7"/>
                <a:gd name="T4" fmla="*/ 5 w 6"/>
                <a:gd name="T5" fmla="*/ 0 h 7"/>
                <a:gd name="T6" fmla="*/ 0 w 6"/>
                <a:gd name="T7" fmla="*/ 7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9533"/>
            <p:cNvSpPr>
              <a:spLocks/>
            </p:cNvSpPr>
            <p:nvPr/>
          </p:nvSpPr>
          <p:spPr bwMode="auto">
            <a:xfrm>
              <a:off x="4941229" y="3321348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5 w 6"/>
                <a:gd name="T3" fmla="*/ 0 h 7"/>
                <a:gd name="T4" fmla="*/ 5 w 6"/>
                <a:gd name="T5" fmla="*/ 0 h 7"/>
                <a:gd name="T6" fmla="*/ 0 w 6"/>
                <a:gd name="T7" fmla="*/ 6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9534"/>
            <p:cNvSpPr>
              <a:spLocks/>
            </p:cNvSpPr>
            <p:nvPr/>
          </p:nvSpPr>
          <p:spPr bwMode="auto">
            <a:xfrm>
              <a:off x="4950371" y="3321348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6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3" y="5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9535"/>
            <p:cNvSpPr>
              <a:spLocks/>
            </p:cNvSpPr>
            <p:nvPr/>
          </p:nvSpPr>
          <p:spPr bwMode="auto">
            <a:xfrm>
              <a:off x="4963168" y="3321348"/>
              <a:ext cx="16455" cy="27424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4 w 4"/>
                <a:gd name="T5" fmla="*/ 0 h 6"/>
                <a:gd name="T6" fmla="*/ 0 w 4"/>
                <a:gd name="T7" fmla="*/ 6 h 6"/>
                <a:gd name="T8" fmla="*/ 0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2" y="4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9536"/>
            <p:cNvSpPr>
              <a:spLocks/>
            </p:cNvSpPr>
            <p:nvPr/>
          </p:nvSpPr>
          <p:spPr bwMode="auto">
            <a:xfrm>
              <a:off x="4972310" y="3317691"/>
              <a:ext cx="20111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5 w 5"/>
                <a:gd name="T5" fmla="*/ 0 h 7"/>
                <a:gd name="T6" fmla="*/ 0 w 5"/>
                <a:gd name="T7" fmla="*/ 6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9537"/>
            <p:cNvSpPr>
              <a:spLocks/>
            </p:cNvSpPr>
            <p:nvPr/>
          </p:nvSpPr>
          <p:spPr bwMode="auto">
            <a:xfrm>
              <a:off x="4979623" y="3317691"/>
              <a:ext cx="21939" cy="34737"/>
            </a:xfrm>
            <a:custGeom>
              <a:avLst/>
              <a:gdLst>
                <a:gd name="T0" fmla="*/ 0 w 5"/>
                <a:gd name="T1" fmla="*/ 8 h 8"/>
                <a:gd name="T2" fmla="*/ 5 w 5"/>
                <a:gd name="T3" fmla="*/ 0 h 8"/>
                <a:gd name="T4" fmla="*/ 5 w 5"/>
                <a:gd name="T5" fmla="*/ 0 h 8"/>
                <a:gd name="T6" fmla="*/ 0 w 5"/>
                <a:gd name="T7" fmla="*/ 7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2" y="5"/>
                    <a:pt x="3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9538"/>
            <p:cNvSpPr>
              <a:spLocks/>
            </p:cNvSpPr>
            <p:nvPr/>
          </p:nvSpPr>
          <p:spPr bwMode="auto">
            <a:xfrm>
              <a:off x="4992420" y="3321348"/>
              <a:ext cx="21939" cy="31081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1 h 7"/>
                <a:gd name="T4" fmla="*/ 4 w 5"/>
                <a:gd name="T5" fmla="*/ 1 h 7"/>
                <a:gd name="T6" fmla="*/ 0 w 5"/>
                <a:gd name="T7" fmla="*/ 6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3"/>
                    <a:pt x="2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9539"/>
            <p:cNvSpPr>
              <a:spLocks/>
            </p:cNvSpPr>
            <p:nvPr/>
          </p:nvSpPr>
          <p:spPr bwMode="auto">
            <a:xfrm>
              <a:off x="5019844" y="3317691"/>
              <a:ext cx="29252" cy="34737"/>
            </a:xfrm>
            <a:custGeom>
              <a:avLst/>
              <a:gdLst>
                <a:gd name="T0" fmla="*/ 1 w 7"/>
                <a:gd name="T1" fmla="*/ 8 h 8"/>
                <a:gd name="T2" fmla="*/ 7 w 7"/>
                <a:gd name="T3" fmla="*/ 1 h 8"/>
                <a:gd name="T4" fmla="*/ 7 w 7"/>
                <a:gd name="T5" fmla="*/ 0 h 8"/>
                <a:gd name="T6" fmla="*/ 1 w 7"/>
                <a:gd name="T7" fmla="*/ 8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6"/>
                    <a:pt x="5" y="3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9540"/>
            <p:cNvSpPr>
              <a:spLocks/>
            </p:cNvSpPr>
            <p:nvPr/>
          </p:nvSpPr>
          <p:spPr bwMode="auto">
            <a:xfrm>
              <a:off x="5027157" y="3317691"/>
              <a:ext cx="31081" cy="34737"/>
            </a:xfrm>
            <a:custGeom>
              <a:avLst/>
              <a:gdLst>
                <a:gd name="T0" fmla="*/ 1 w 7"/>
                <a:gd name="T1" fmla="*/ 8 h 8"/>
                <a:gd name="T2" fmla="*/ 6 w 7"/>
                <a:gd name="T3" fmla="*/ 1 h 8"/>
                <a:gd name="T4" fmla="*/ 6 w 7"/>
                <a:gd name="T5" fmla="*/ 1 h 8"/>
                <a:gd name="T6" fmla="*/ 1 w 7"/>
                <a:gd name="T7" fmla="*/ 8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6"/>
                    <a:pt x="5" y="3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3"/>
                    <a:pt x="2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9541"/>
            <p:cNvSpPr>
              <a:spLocks/>
            </p:cNvSpPr>
            <p:nvPr/>
          </p:nvSpPr>
          <p:spPr bwMode="auto">
            <a:xfrm>
              <a:off x="5049096" y="3321348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4 w 5"/>
                <a:gd name="T5" fmla="*/ 0 h 7"/>
                <a:gd name="T6" fmla="*/ 0 w 5"/>
                <a:gd name="T7" fmla="*/ 6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9542"/>
            <p:cNvSpPr>
              <a:spLocks/>
            </p:cNvSpPr>
            <p:nvPr/>
          </p:nvSpPr>
          <p:spPr bwMode="auto">
            <a:xfrm>
              <a:off x="5080175" y="3317691"/>
              <a:ext cx="21939" cy="31081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1 h 7"/>
                <a:gd name="T4" fmla="*/ 5 w 5"/>
                <a:gd name="T5" fmla="*/ 0 h 7"/>
                <a:gd name="T6" fmla="*/ 0 w 5"/>
                <a:gd name="T7" fmla="*/ 7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9543"/>
            <p:cNvSpPr>
              <a:spLocks/>
            </p:cNvSpPr>
            <p:nvPr/>
          </p:nvSpPr>
          <p:spPr bwMode="auto">
            <a:xfrm>
              <a:off x="5087488" y="3326833"/>
              <a:ext cx="14626" cy="2559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5 h 6"/>
                <a:gd name="T4" fmla="*/ 0 w 3"/>
                <a:gd name="T5" fmla="*/ 6 h 6"/>
                <a:gd name="T6" fmla="*/ 3 w 3"/>
                <a:gd name="T7" fmla="*/ 0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9544"/>
            <p:cNvSpPr>
              <a:spLocks/>
            </p:cNvSpPr>
            <p:nvPr/>
          </p:nvSpPr>
          <p:spPr bwMode="auto">
            <a:xfrm>
              <a:off x="5118569" y="3326833"/>
              <a:ext cx="18282" cy="21939"/>
            </a:xfrm>
            <a:custGeom>
              <a:avLst/>
              <a:gdLst>
                <a:gd name="T0" fmla="*/ 1 w 4"/>
                <a:gd name="T1" fmla="*/ 5 h 5"/>
                <a:gd name="T2" fmla="*/ 3 w 4"/>
                <a:gd name="T3" fmla="*/ 0 h 5"/>
                <a:gd name="T4" fmla="*/ 3 w 4"/>
                <a:gd name="T5" fmla="*/ 0 h 5"/>
                <a:gd name="T6" fmla="*/ 0 w 4"/>
                <a:gd name="T7" fmla="*/ 5 h 5"/>
                <a:gd name="T8" fmla="*/ 1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2" y="3"/>
                    <a:pt x="3" y="2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9545"/>
            <p:cNvSpPr>
              <a:spLocks/>
            </p:cNvSpPr>
            <p:nvPr/>
          </p:nvSpPr>
          <p:spPr bwMode="auto">
            <a:xfrm>
              <a:off x="5127709" y="3317691"/>
              <a:ext cx="21939" cy="34737"/>
            </a:xfrm>
            <a:custGeom>
              <a:avLst/>
              <a:gdLst>
                <a:gd name="T0" fmla="*/ 0 w 5"/>
                <a:gd name="T1" fmla="*/ 8 h 8"/>
                <a:gd name="T2" fmla="*/ 5 w 5"/>
                <a:gd name="T3" fmla="*/ 1 h 8"/>
                <a:gd name="T4" fmla="*/ 5 w 5"/>
                <a:gd name="T5" fmla="*/ 0 h 8"/>
                <a:gd name="T6" fmla="*/ 0 w 5"/>
                <a:gd name="T7" fmla="*/ 7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9546"/>
            <p:cNvSpPr>
              <a:spLocks/>
            </p:cNvSpPr>
            <p:nvPr/>
          </p:nvSpPr>
          <p:spPr bwMode="auto">
            <a:xfrm>
              <a:off x="5136851" y="3317691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5 w 6"/>
                <a:gd name="T3" fmla="*/ 1 h 8"/>
                <a:gd name="T4" fmla="*/ 5 w 6"/>
                <a:gd name="T5" fmla="*/ 1 h 8"/>
                <a:gd name="T6" fmla="*/ 0 w 6"/>
                <a:gd name="T7" fmla="*/ 7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2" y="5"/>
                    <a:pt x="4" y="3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9547"/>
            <p:cNvSpPr>
              <a:spLocks/>
            </p:cNvSpPr>
            <p:nvPr/>
          </p:nvSpPr>
          <p:spPr bwMode="auto">
            <a:xfrm>
              <a:off x="5140507" y="3317691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6 w 6"/>
                <a:gd name="T3" fmla="*/ 1 h 8"/>
                <a:gd name="T4" fmla="*/ 6 w 6"/>
                <a:gd name="T5" fmla="*/ 0 h 8"/>
                <a:gd name="T6" fmla="*/ 1 w 6"/>
                <a:gd name="T7" fmla="*/ 7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9548"/>
            <p:cNvSpPr>
              <a:spLocks/>
            </p:cNvSpPr>
            <p:nvPr/>
          </p:nvSpPr>
          <p:spPr bwMode="auto">
            <a:xfrm>
              <a:off x="5149648" y="3321348"/>
              <a:ext cx="20111" cy="31081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7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9549"/>
            <p:cNvSpPr>
              <a:spLocks/>
            </p:cNvSpPr>
            <p:nvPr/>
          </p:nvSpPr>
          <p:spPr bwMode="auto">
            <a:xfrm>
              <a:off x="5156961" y="3321348"/>
              <a:ext cx="21939" cy="31081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6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9550"/>
            <p:cNvSpPr>
              <a:spLocks/>
            </p:cNvSpPr>
            <p:nvPr/>
          </p:nvSpPr>
          <p:spPr bwMode="auto">
            <a:xfrm>
              <a:off x="5175243" y="3321348"/>
              <a:ext cx="21939" cy="31081"/>
            </a:xfrm>
            <a:custGeom>
              <a:avLst/>
              <a:gdLst>
                <a:gd name="T0" fmla="*/ 1 w 5"/>
                <a:gd name="T1" fmla="*/ 6 h 7"/>
                <a:gd name="T2" fmla="*/ 5 w 5"/>
                <a:gd name="T3" fmla="*/ 1 h 7"/>
                <a:gd name="T4" fmla="*/ 4 w 5"/>
                <a:gd name="T5" fmla="*/ 1 h 7"/>
                <a:gd name="T6" fmla="*/ 0 w 5"/>
                <a:gd name="T7" fmla="*/ 6 h 7"/>
                <a:gd name="T8" fmla="*/ 1 w 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3"/>
                    <a:pt x="2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9551"/>
            <p:cNvSpPr>
              <a:spLocks/>
            </p:cNvSpPr>
            <p:nvPr/>
          </p:nvSpPr>
          <p:spPr bwMode="auto">
            <a:xfrm>
              <a:off x="5184385" y="3317691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5 w 6"/>
                <a:gd name="T5" fmla="*/ 1 h 8"/>
                <a:gd name="T6" fmla="*/ 0 w 6"/>
                <a:gd name="T7" fmla="*/ 8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3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9552"/>
            <p:cNvSpPr>
              <a:spLocks/>
            </p:cNvSpPr>
            <p:nvPr/>
          </p:nvSpPr>
          <p:spPr bwMode="auto">
            <a:xfrm>
              <a:off x="5191698" y="3321348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7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9553"/>
            <p:cNvSpPr>
              <a:spLocks/>
            </p:cNvSpPr>
            <p:nvPr/>
          </p:nvSpPr>
          <p:spPr bwMode="auto">
            <a:xfrm>
              <a:off x="5197182" y="3326833"/>
              <a:ext cx="20111" cy="25595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0 h 6"/>
                <a:gd name="T4" fmla="*/ 5 w 5"/>
                <a:gd name="T5" fmla="*/ 0 h 6"/>
                <a:gd name="T6" fmla="*/ 0 w 5"/>
                <a:gd name="T7" fmla="*/ 6 h 6"/>
                <a:gd name="T8" fmla="*/ 1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9554"/>
            <p:cNvSpPr>
              <a:spLocks/>
            </p:cNvSpPr>
            <p:nvPr/>
          </p:nvSpPr>
          <p:spPr bwMode="auto">
            <a:xfrm>
              <a:off x="5209980" y="3321348"/>
              <a:ext cx="25595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0 h 7"/>
                <a:gd name="T4" fmla="*/ 5 w 6"/>
                <a:gd name="T5" fmla="*/ 0 h 7"/>
                <a:gd name="T6" fmla="*/ 0 w 6"/>
                <a:gd name="T7" fmla="*/ 6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9555"/>
            <p:cNvSpPr>
              <a:spLocks/>
            </p:cNvSpPr>
            <p:nvPr/>
          </p:nvSpPr>
          <p:spPr bwMode="auto">
            <a:xfrm>
              <a:off x="5226434" y="3317691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6 w 6"/>
                <a:gd name="T5" fmla="*/ 1 h 8"/>
                <a:gd name="T6" fmla="*/ 0 w 6"/>
                <a:gd name="T7" fmla="*/ 8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6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9556"/>
            <p:cNvSpPr>
              <a:spLocks/>
            </p:cNvSpPr>
            <p:nvPr/>
          </p:nvSpPr>
          <p:spPr bwMode="auto">
            <a:xfrm>
              <a:off x="5235576" y="3317691"/>
              <a:ext cx="25595" cy="34737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1 h 8"/>
                <a:gd name="T4" fmla="*/ 5 w 6"/>
                <a:gd name="T5" fmla="*/ 0 h 8"/>
                <a:gd name="T6" fmla="*/ 0 w 6"/>
                <a:gd name="T7" fmla="*/ 7 h 8"/>
                <a:gd name="T8" fmla="*/ 0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9557"/>
            <p:cNvSpPr>
              <a:spLocks/>
            </p:cNvSpPr>
            <p:nvPr/>
          </p:nvSpPr>
          <p:spPr bwMode="auto">
            <a:xfrm>
              <a:off x="5248373" y="3317691"/>
              <a:ext cx="21939" cy="31081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1 h 7"/>
                <a:gd name="T4" fmla="*/ 4 w 5"/>
                <a:gd name="T5" fmla="*/ 1 h 7"/>
                <a:gd name="T6" fmla="*/ 0 w 5"/>
                <a:gd name="T7" fmla="*/ 6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9558"/>
            <p:cNvSpPr>
              <a:spLocks/>
            </p:cNvSpPr>
            <p:nvPr/>
          </p:nvSpPr>
          <p:spPr bwMode="auto">
            <a:xfrm>
              <a:off x="5252029" y="3321348"/>
              <a:ext cx="27424" cy="31081"/>
            </a:xfrm>
            <a:custGeom>
              <a:avLst/>
              <a:gdLst>
                <a:gd name="T0" fmla="*/ 1 w 6"/>
                <a:gd name="T1" fmla="*/ 6 h 7"/>
                <a:gd name="T2" fmla="*/ 6 w 6"/>
                <a:gd name="T3" fmla="*/ 0 h 7"/>
                <a:gd name="T4" fmla="*/ 5 w 6"/>
                <a:gd name="T5" fmla="*/ 0 h 7"/>
                <a:gd name="T6" fmla="*/ 1 w 6"/>
                <a:gd name="T7" fmla="*/ 6 h 7"/>
                <a:gd name="T8" fmla="*/ 1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3" y="4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9559"/>
            <p:cNvSpPr>
              <a:spLocks/>
            </p:cNvSpPr>
            <p:nvPr/>
          </p:nvSpPr>
          <p:spPr bwMode="auto">
            <a:xfrm>
              <a:off x="5261171" y="3317691"/>
              <a:ext cx="25595" cy="34737"/>
            </a:xfrm>
            <a:custGeom>
              <a:avLst/>
              <a:gdLst>
                <a:gd name="T0" fmla="*/ 1 w 6"/>
                <a:gd name="T1" fmla="*/ 7 h 8"/>
                <a:gd name="T2" fmla="*/ 6 w 6"/>
                <a:gd name="T3" fmla="*/ 1 h 8"/>
                <a:gd name="T4" fmla="*/ 6 w 6"/>
                <a:gd name="T5" fmla="*/ 0 h 8"/>
                <a:gd name="T6" fmla="*/ 1 w 6"/>
                <a:gd name="T7" fmla="*/ 7 h 8"/>
                <a:gd name="T8" fmla="*/ 1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7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5"/>
                    <a:pt x="1" y="7"/>
                  </a:cubicBezTo>
                  <a:cubicBezTo>
                    <a:pt x="0" y="7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9560"/>
            <p:cNvSpPr>
              <a:spLocks/>
            </p:cNvSpPr>
            <p:nvPr/>
          </p:nvSpPr>
          <p:spPr bwMode="auto">
            <a:xfrm>
              <a:off x="5270312" y="3321348"/>
              <a:ext cx="21939" cy="27424"/>
            </a:xfrm>
            <a:custGeom>
              <a:avLst/>
              <a:gdLst>
                <a:gd name="T0" fmla="*/ 0 w 5"/>
                <a:gd name="T1" fmla="*/ 6 h 6"/>
                <a:gd name="T2" fmla="*/ 1 w 5"/>
                <a:gd name="T3" fmla="*/ 6 h 6"/>
                <a:gd name="T4" fmla="*/ 5 w 5"/>
                <a:gd name="T5" fmla="*/ 1 h 6"/>
                <a:gd name="T6" fmla="*/ 5 w 5"/>
                <a:gd name="T7" fmla="*/ 0 h 6"/>
                <a:gd name="T8" fmla="*/ 0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6"/>
                    <a:pt x="0" y="6"/>
                    <a:pt x="1" y="6"/>
                  </a:cubicBezTo>
                  <a:cubicBezTo>
                    <a:pt x="2" y="5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9561"/>
            <p:cNvSpPr>
              <a:spLocks/>
            </p:cNvSpPr>
            <p:nvPr/>
          </p:nvSpPr>
          <p:spPr bwMode="auto">
            <a:xfrm>
              <a:off x="5283110" y="3321348"/>
              <a:ext cx="16455" cy="31081"/>
            </a:xfrm>
            <a:custGeom>
              <a:avLst/>
              <a:gdLst>
                <a:gd name="T0" fmla="*/ 0 w 4"/>
                <a:gd name="T1" fmla="*/ 6 h 7"/>
                <a:gd name="T2" fmla="*/ 4 w 4"/>
                <a:gd name="T3" fmla="*/ 1 h 7"/>
                <a:gd name="T4" fmla="*/ 4 w 4"/>
                <a:gd name="T5" fmla="*/ 0 h 7"/>
                <a:gd name="T6" fmla="*/ 0 w 4"/>
                <a:gd name="T7" fmla="*/ 6 h 7"/>
                <a:gd name="T8" fmla="*/ 0 w 4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6"/>
                  </a:moveTo>
                  <a:cubicBezTo>
                    <a:pt x="1" y="4"/>
                    <a:pt x="3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9562"/>
            <p:cNvSpPr>
              <a:spLocks/>
            </p:cNvSpPr>
            <p:nvPr/>
          </p:nvSpPr>
          <p:spPr bwMode="auto">
            <a:xfrm>
              <a:off x="5286766" y="3330489"/>
              <a:ext cx="18282" cy="21939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0 h 5"/>
                <a:gd name="T4" fmla="*/ 4 w 4"/>
                <a:gd name="T5" fmla="*/ 0 h 5"/>
                <a:gd name="T6" fmla="*/ 1 w 4"/>
                <a:gd name="T7" fmla="*/ 4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9563"/>
            <p:cNvSpPr>
              <a:spLocks/>
            </p:cNvSpPr>
            <p:nvPr/>
          </p:nvSpPr>
          <p:spPr bwMode="auto">
            <a:xfrm>
              <a:off x="4932088" y="2889884"/>
              <a:ext cx="34737" cy="38394"/>
            </a:xfrm>
            <a:custGeom>
              <a:avLst/>
              <a:gdLst>
                <a:gd name="T0" fmla="*/ 0 w 8"/>
                <a:gd name="T1" fmla="*/ 9 h 9"/>
                <a:gd name="T2" fmla="*/ 8 w 8"/>
                <a:gd name="T3" fmla="*/ 1 h 9"/>
                <a:gd name="T4" fmla="*/ 7 w 8"/>
                <a:gd name="T5" fmla="*/ 1 h 9"/>
                <a:gd name="T6" fmla="*/ 0 w 8"/>
                <a:gd name="T7" fmla="*/ 8 h 9"/>
                <a:gd name="T8" fmla="*/ 0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6"/>
                    <a:pt x="5" y="4"/>
                    <a:pt x="8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5" y="3"/>
                    <a:pt x="3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9564"/>
            <p:cNvSpPr>
              <a:spLocks/>
            </p:cNvSpPr>
            <p:nvPr/>
          </p:nvSpPr>
          <p:spPr bwMode="auto">
            <a:xfrm>
              <a:off x="4975966" y="2893540"/>
              <a:ext cx="31081" cy="34737"/>
            </a:xfrm>
            <a:custGeom>
              <a:avLst/>
              <a:gdLst>
                <a:gd name="T0" fmla="*/ 0 w 7"/>
                <a:gd name="T1" fmla="*/ 8 h 8"/>
                <a:gd name="T2" fmla="*/ 7 w 7"/>
                <a:gd name="T3" fmla="*/ 0 h 8"/>
                <a:gd name="T4" fmla="*/ 7 w 7"/>
                <a:gd name="T5" fmla="*/ 0 h 8"/>
                <a:gd name="T6" fmla="*/ 0 w 7"/>
                <a:gd name="T7" fmla="*/ 7 h 8"/>
                <a:gd name="T8" fmla="*/ 0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9565"/>
            <p:cNvSpPr>
              <a:spLocks/>
            </p:cNvSpPr>
            <p:nvPr/>
          </p:nvSpPr>
          <p:spPr bwMode="auto">
            <a:xfrm>
              <a:off x="5014358" y="2893540"/>
              <a:ext cx="25595" cy="34737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7 h 8"/>
                <a:gd name="T4" fmla="*/ 1 w 6"/>
                <a:gd name="T5" fmla="*/ 8 h 8"/>
                <a:gd name="T6" fmla="*/ 6 w 6"/>
                <a:gd name="T7" fmla="*/ 1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9566"/>
            <p:cNvSpPr>
              <a:spLocks/>
            </p:cNvSpPr>
            <p:nvPr/>
          </p:nvSpPr>
          <p:spPr bwMode="auto">
            <a:xfrm>
              <a:off x="4880898" y="3074536"/>
              <a:ext cx="29252" cy="40221"/>
            </a:xfrm>
            <a:custGeom>
              <a:avLst/>
              <a:gdLst>
                <a:gd name="T0" fmla="*/ 0 w 7"/>
                <a:gd name="T1" fmla="*/ 8 h 9"/>
                <a:gd name="T2" fmla="*/ 7 w 7"/>
                <a:gd name="T3" fmla="*/ 1 h 9"/>
                <a:gd name="T4" fmla="*/ 7 w 7"/>
                <a:gd name="T5" fmla="*/ 1 h 9"/>
                <a:gd name="T6" fmla="*/ 0 w 7"/>
                <a:gd name="T7" fmla="*/ 8 h 9"/>
                <a:gd name="T8" fmla="*/ 0 w 7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0" y="8"/>
                  </a:moveTo>
                  <a:cubicBezTo>
                    <a:pt x="2" y="6"/>
                    <a:pt x="5" y="3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9567"/>
            <p:cNvSpPr>
              <a:spLocks/>
            </p:cNvSpPr>
            <p:nvPr/>
          </p:nvSpPr>
          <p:spPr bwMode="auto">
            <a:xfrm>
              <a:off x="5080175" y="3080020"/>
              <a:ext cx="29252" cy="29252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7 h 7"/>
                <a:gd name="T4" fmla="*/ 0 w 7"/>
                <a:gd name="T5" fmla="*/ 7 h 7"/>
                <a:gd name="T6" fmla="*/ 6 w 7"/>
                <a:gd name="T7" fmla="*/ 0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9568"/>
            <p:cNvSpPr>
              <a:spLocks/>
            </p:cNvSpPr>
            <p:nvPr/>
          </p:nvSpPr>
          <p:spPr bwMode="auto">
            <a:xfrm>
              <a:off x="5166103" y="3074536"/>
              <a:ext cx="25595" cy="34737"/>
            </a:xfrm>
            <a:custGeom>
              <a:avLst/>
              <a:gdLst>
                <a:gd name="T0" fmla="*/ 5 w 6"/>
                <a:gd name="T1" fmla="*/ 1 h 8"/>
                <a:gd name="T2" fmla="*/ 0 w 6"/>
                <a:gd name="T3" fmla="*/ 7 h 8"/>
                <a:gd name="T4" fmla="*/ 1 w 6"/>
                <a:gd name="T5" fmla="*/ 7 h 8"/>
                <a:gd name="T6" fmla="*/ 6 w 6"/>
                <a:gd name="T7" fmla="*/ 1 h 8"/>
                <a:gd name="T8" fmla="*/ 5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1" y="8"/>
                    <a:pt x="1" y="7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9569"/>
            <p:cNvSpPr>
              <a:spLocks/>
            </p:cNvSpPr>
            <p:nvPr/>
          </p:nvSpPr>
          <p:spPr bwMode="auto">
            <a:xfrm>
              <a:off x="4690761" y="3251875"/>
              <a:ext cx="29252" cy="34737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7 h 8"/>
                <a:gd name="T4" fmla="*/ 1 w 7"/>
                <a:gd name="T5" fmla="*/ 8 h 8"/>
                <a:gd name="T6" fmla="*/ 7 w 7"/>
                <a:gd name="T7" fmla="*/ 0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9570"/>
            <p:cNvSpPr>
              <a:spLocks/>
            </p:cNvSpPr>
            <p:nvPr/>
          </p:nvSpPr>
          <p:spPr bwMode="auto">
            <a:xfrm>
              <a:off x="4712700" y="3251875"/>
              <a:ext cx="29252" cy="34737"/>
            </a:xfrm>
            <a:custGeom>
              <a:avLst/>
              <a:gdLst>
                <a:gd name="T0" fmla="*/ 1 w 7"/>
                <a:gd name="T1" fmla="*/ 7 h 8"/>
                <a:gd name="T2" fmla="*/ 7 w 7"/>
                <a:gd name="T3" fmla="*/ 1 h 8"/>
                <a:gd name="T4" fmla="*/ 6 w 7"/>
                <a:gd name="T5" fmla="*/ 1 h 8"/>
                <a:gd name="T6" fmla="*/ 0 w 7"/>
                <a:gd name="T7" fmla="*/ 7 h 8"/>
                <a:gd name="T8" fmla="*/ 1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7"/>
                  </a:moveTo>
                  <a:cubicBezTo>
                    <a:pt x="3" y="5"/>
                    <a:pt x="5" y="3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9571"/>
            <p:cNvSpPr>
              <a:spLocks/>
            </p:cNvSpPr>
            <p:nvPr/>
          </p:nvSpPr>
          <p:spPr bwMode="auto">
            <a:xfrm>
              <a:off x="4767547" y="3257360"/>
              <a:ext cx="27424" cy="29252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7 h 7"/>
                <a:gd name="T4" fmla="*/ 0 w 6"/>
                <a:gd name="T5" fmla="*/ 7 h 7"/>
                <a:gd name="T6" fmla="*/ 6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9572"/>
            <p:cNvSpPr>
              <a:spLocks/>
            </p:cNvSpPr>
            <p:nvPr/>
          </p:nvSpPr>
          <p:spPr bwMode="auto">
            <a:xfrm>
              <a:off x="4966824" y="3251875"/>
              <a:ext cx="25595" cy="34737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7 h 8"/>
                <a:gd name="T4" fmla="*/ 0 w 6"/>
                <a:gd name="T5" fmla="*/ 8 h 8"/>
                <a:gd name="T6" fmla="*/ 6 w 6"/>
                <a:gd name="T7" fmla="*/ 1 h 8"/>
                <a:gd name="T8" fmla="*/ 6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9573"/>
            <p:cNvSpPr>
              <a:spLocks/>
            </p:cNvSpPr>
            <p:nvPr/>
          </p:nvSpPr>
          <p:spPr bwMode="auto">
            <a:xfrm>
              <a:off x="4992420" y="3251875"/>
              <a:ext cx="34737" cy="34737"/>
            </a:xfrm>
            <a:custGeom>
              <a:avLst/>
              <a:gdLst>
                <a:gd name="T0" fmla="*/ 0 w 8"/>
                <a:gd name="T1" fmla="*/ 8 h 8"/>
                <a:gd name="T2" fmla="*/ 7 w 8"/>
                <a:gd name="T3" fmla="*/ 0 h 8"/>
                <a:gd name="T4" fmla="*/ 7 w 8"/>
                <a:gd name="T5" fmla="*/ 0 h 8"/>
                <a:gd name="T6" fmla="*/ 0 w 8"/>
                <a:gd name="T7" fmla="*/ 8 h 8"/>
                <a:gd name="T8" fmla="*/ 0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3" y="5"/>
                    <a:pt x="5" y="3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9574"/>
            <p:cNvSpPr>
              <a:spLocks/>
            </p:cNvSpPr>
            <p:nvPr/>
          </p:nvSpPr>
          <p:spPr bwMode="auto">
            <a:xfrm>
              <a:off x="5058236" y="3257360"/>
              <a:ext cx="29252" cy="29252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6 h 7"/>
                <a:gd name="T4" fmla="*/ 1 w 7"/>
                <a:gd name="T5" fmla="*/ 7 h 7"/>
                <a:gd name="T6" fmla="*/ 7 w 7"/>
                <a:gd name="T7" fmla="*/ 0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9575"/>
            <p:cNvSpPr>
              <a:spLocks/>
            </p:cNvSpPr>
            <p:nvPr/>
          </p:nvSpPr>
          <p:spPr bwMode="auto">
            <a:xfrm>
              <a:off x="5270312" y="3257360"/>
              <a:ext cx="29252" cy="29252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7 h 7"/>
                <a:gd name="T4" fmla="*/ 1 w 7"/>
                <a:gd name="T5" fmla="*/ 7 h 7"/>
                <a:gd name="T6" fmla="*/ 7 w 7"/>
                <a:gd name="T7" fmla="*/ 0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5" y="2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5" y="3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9576"/>
            <p:cNvSpPr>
              <a:spLocks/>
            </p:cNvSpPr>
            <p:nvPr/>
          </p:nvSpPr>
          <p:spPr bwMode="auto">
            <a:xfrm>
              <a:off x="5299563" y="3251875"/>
              <a:ext cx="40221" cy="34737"/>
            </a:xfrm>
            <a:custGeom>
              <a:avLst/>
              <a:gdLst>
                <a:gd name="T0" fmla="*/ 8 w 9"/>
                <a:gd name="T1" fmla="*/ 0 h 8"/>
                <a:gd name="T2" fmla="*/ 1 w 9"/>
                <a:gd name="T3" fmla="*/ 7 h 8"/>
                <a:gd name="T4" fmla="*/ 1 w 9"/>
                <a:gd name="T5" fmla="*/ 8 h 8"/>
                <a:gd name="T6" fmla="*/ 8 w 9"/>
                <a:gd name="T7" fmla="*/ 0 h 8"/>
                <a:gd name="T8" fmla="*/ 8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cubicBezTo>
                    <a:pt x="6" y="2"/>
                    <a:pt x="3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9577"/>
            <p:cNvSpPr>
              <a:spLocks/>
            </p:cNvSpPr>
            <p:nvPr/>
          </p:nvSpPr>
          <p:spPr bwMode="auto">
            <a:xfrm>
              <a:off x="5356239" y="3266501"/>
              <a:ext cx="21939" cy="20111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5 h 5"/>
                <a:gd name="T4" fmla="*/ 0 w 5"/>
                <a:gd name="T5" fmla="*/ 5 h 5"/>
                <a:gd name="T6" fmla="*/ 5 w 5"/>
                <a:gd name="T7" fmla="*/ 0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9578"/>
            <p:cNvSpPr>
              <a:spLocks/>
            </p:cNvSpPr>
            <p:nvPr/>
          </p:nvSpPr>
          <p:spPr bwMode="auto">
            <a:xfrm>
              <a:off x="4612146" y="3304894"/>
              <a:ext cx="65817" cy="0"/>
            </a:xfrm>
            <a:custGeom>
              <a:avLst/>
              <a:gdLst>
                <a:gd name="T0" fmla="*/ 15 w 15"/>
                <a:gd name="T1" fmla="*/ 0 w 15"/>
                <a:gd name="T2" fmla="*/ 0 w 15"/>
                <a:gd name="T3" fmla="*/ 15 w 15"/>
                <a:gd name="T4" fmla="*/ 15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5">
                  <a:moveTo>
                    <a:pt x="15" y="0"/>
                  </a:moveTo>
                  <a:cubicBezTo>
                    <a:pt x="10" y="0"/>
                    <a:pt x="5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9579"/>
            <p:cNvSpPr>
              <a:spLocks/>
            </p:cNvSpPr>
            <p:nvPr/>
          </p:nvSpPr>
          <p:spPr bwMode="auto">
            <a:xfrm>
              <a:off x="4612146" y="3127555"/>
              <a:ext cx="65817" cy="3656"/>
            </a:xfrm>
            <a:custGeom>
              <a:avLst/>
              <a:gdLst>
                <a:gd name="T0" fmla="*/ 0 w 15"/>
                <a:gd name="T1" fmla="*/ 1 h 1"/>
                <a:gd name="T2" fmla="*/ 15 w 15"/>
                <a:gd name="T3" fmla="*/ 1 h 1"/>
                <a:gd name="T4" fmla="*/ 15 w 15"/>
                <a:gd name="T5" fmla="*/ 0 h 1"/>
                <a:gd name="T6" fmla="*/ 0 w 15"/>
                <a:gd name="T7" fmla="*/ 0 h 1"/>
                <a:gd name="T8" fmla="*/ 0 w 1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">
                  <a:moveTo>
                    <a:pt x="0" y="1"/>
                  </a:moveTo>
                  <a:cubicBezTo>
                    <a:pt x="5" y="1"/>
                    <a:pt x="10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0" y="0"/>
                    <a:pt x="5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9580"/>
            <p:cNvSpPr>
              <a:spLocks/>
            </p:cNvSpPr>
            <p:nvPr/>
          </p:nvSpPr>
          <p:spPr bwMode="auto">
            <a:xfrm>
              <a:off x="4612146" y="2953873"/>
              <a:ext cx="65817" cy="0"/>
            </a:xfrm>
            <a:custGeom>
              <a:avLst/>
              <a:gdLst>
                <a:gd name="T0" fmla="*/ 0 w 15"/>
                <a:gd name="T1" fmla="*/ 15 w 15"/>
                <a:gd name="T2" fmla="*/ 15 w 15"/>
                <a:gd name="T3" fmla="*/ 0 w 15"/>
                <a:gd name="T4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0"/>
                    <a:pt x="5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9581"/>
            <p:cNvSpPr>
              <a:spLocks noEditPoints="1"/>
            </p:cNvSpPr>
            <p:nvPr/>
          </p:nvSpPr>
          <p:spPr bwMode="auto">
            <a:xfrm>
              <a:off x="5317846" y="2928277"/>
              <a:ext cx="73129" cy="60332"/>
            </a:xfrm>
            <a:custGeom>
              <a:avLst/>
              <a:gdLst>
                <a:gd name="T0" fmla="*/ 2 w 17"/>
                <a:gd name="T1" fmla="*/ 12 h 14"/>
                <a:gd name="T2" fmla="*/ 8 w 17"/>
                <a:gd name="T3" fmla="*/ 13 h 14"/>
                <a:gd name="T4" fmla="*/ 14 w 17"/>
                <a:gd name="T5" fmla="*/ 13 h 14"/>
                <a:gd name="T6" fmla="*/ 14 w 17"/>
                <a:gd name="T7" fmla="*/ 13 h 14"/>
                <a:gd name="T8" fmla="*/ 17 w 17"/>
                <a:gd name="T9" fmla="*/ 4 h 14"/>
                <a:gd name="T10" fmla="*/ 9 w 17"/>
                <a:gd name="T11" fmla="*/ 0 h 14"/>
                <a:gd name="T12" fmla="*/ 0 w 17"/>
                <a:gd name="T13" fmla="*/ 4 h 14"/>
                <a:gd name="T14" fmla="*/ 1 w 17"/>
                <a:gd name="T15" fmla="*/ 12 h 14"/>
                <a:gd name="T16" fmla="*/ 14 w 17"/>
                <a:gd name="T17" fmla="*/ 13 h 14"/>
                <a:gd name="T18" fmla="*/ 17 w 17"/>
                <a:gd name="T19" fmla="*/ 10 h 14"/>
                <a:gd name="T20" fmla="*/ 17 w 17"/>
                <a:gd name="T21" fmla="*/ 4 h 14"/>
                <a:gd name="T22" fmla="*/ 17 w 17"/>
                <a:gd name="T23" fmla="*/ 7 h 14"/>
                <a:gd name="T24" fmla="*/ 14 w 17"/>
                <a:gd name="T25" fmla="*/ 13 h 14"/>
                <a:gd name="T26" fmla="*/ 10 w 17"/>
                <a:gd name="T27" fmla="*/ 13 h 14"/>
                <a:gd name="T28" fmla="*/ 10 w 17"/>
                <a:gd name="T29" fmla="*/ 13 h 14"/>
                <a:gd name="T30" fmla="*/ 16 w 17"/>
                <a:gd name="T31" fmla="*/ 3 h 14"/>
                <a:gd name="T32" fmla="*/ 10 w 17"/>
                <a:gd name="T33" fmla="*/ 13 h 14"/>
                <a:gd name="T34" fmla="*/ 9 w 17"/>
                <a:gd name="T35" fmla="*/ 13 h 14"/>
                <a:gd name="T36" fmla="*/ 12 w 17"/>
                <a:gd name="T37" fmla="*/ 1 h 14"/>
                <a:gd name="T38" fmla="*/ 16 w 17"/>
                <a:gd name="T39" fmla="*/ 2 h 14"/>
                <a:gd name="T40" fmla="*/ 12 w 17"/>
                <a:gd name="T41" fmla="*/ 0 h 14"/>
                <a:gd name="T42" fmla="*/ 5 w 17"/>
                <a:gd name="T43" fmla="*/ 13 h 14"/>
                <a:gd name="T44" fmla="*/ 4 w 17"/>
                <a:gd name="T45" fmla="*/ 13 h 14"/>
                <a:gd name="T46" fmla="*/ 9 w 17"/>
                <a:gd name="T47" fmla="*/ 0 h 14"/>
                <a:gd name="T48" fmla="*/ 12 w 17"/>
                <a:gd name="T49" fmla="*/ 0 h 14"/>
                <a:gd name="T50" fmla="*/ 8 w 17"/>
                <a:gd name="T51" fmla="*/ 0 h 14"/>
                <a:gd name="T52" fmla="*/ 1 w 17"/>
                <a:gd name="T53" fmla="*/ 10 h 14"/>
                <a:gd name="T54" fmla="*/ 1 w 17"/>
                <a:gd name="T55" fmla="*/ 7 h 14"/>
                <a:gd name="T56" fmla="*/ 5 w 17"/>
                <a:gd name="T57" fmla="*/ 0 h 14"/>
                <a:gd name="T58" fmla="*/ 3 w 17"/>
                <a:gd name="T59" fmla="*/ 1 h 14"/>
                <a:gd name="T60" fmla="*/ 1 w 17"/>
                <a:gd name="T61" fmla="*/ 6 h 14"/>
                <a:gd name="T62" fmla="*/ 3 w 17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4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10" y="13"/>
                    <a:pt x="12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7" y="11"/>
                    <a:pt x="17" y="9"/>
                  </a:cubicBezTo>
                  <a:cubicBezTo>
                    <a:pt x="17" y="7"/>
                    <a:pt x="17" y="6"/>
                    <a:pt x="17" y="4"/>
                  </a:cubicBezTo>
                  <a:cubicBezTo>
                    <a:pt x="17" y="2"/>
                    <a:pt x="16" y="0"/>
                    <a:pt x="14" y="0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0" y="10"/>
                    <a:pt x="1" y="11"/>
                    <a:pt x="1" y="12"/>
                  </a:cubicBezTo>
                  <a:close/>
                  <a:moveTo>
                    <a:pt x="17" y="10"/>
                  </a:moveTo>
                  <a:cubicBezTo>
                    <a:pt x="17" y="11"/>
                    <a:pt x="16" y="12"/>
                    <a:pt x="14" y="13"/>
                  </a:cubicBezTo>
                  <a:cubicBezTo>
                    <a:pt x="15" y="11"/>
                    <a:pt x="16" y="9"/>
                    <a:pt x="17" y="8"/>
                  </a:cubicBezTo>
                  <a:cubicBezTo>
                    <a:pt x="17" y="8"/>
                    <a:pt x="17" y="9"/>
                    <a:pt x="17" y="10"/>
                  </a:cubicBezTo>
                  <a:close/>
                  <a:moveTo>
                    <a:pt x="16" y="2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6" y="9"/>
                    <a:pt x="15" y="11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9"/>
                    <a:pt x="14" y="6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6"/>
                    <a:pt x="12" y="9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8" y="9"/>
                    <a:pt x="10" y="5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0"/>
                    <a:pt x="16" y="2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4"/>
                    <a:pt x="8" y="9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4" y="8"/>
                    <a:pt x="6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lose/>
                  <a:moveTo>
                    <a:pt x="6" y="0"/>
                  </a:moveTo>
                  <a:cubicBezTo>
                    <a:pt x="7" y="0"/>
                    <a:pt x="8" y="0"/>
                    <a:pt x="8" y="0"/>
                  </a:cubicBezTo>
                  <a:cubicBezTo>
                    <a:pt x="6" y="4"/>
                    <a:pt x="4" y="8"/>
                    <a:pt x="2" y="12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lose/>
                  <a:moveTo>
                    <a:pt x="3" y="1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0" y="2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9582"/>
            <p:cNvSpPr>
              <a:spLocks noEditPoints="1"/>
            </p:cNvSpPr>
            <p:nvPr/>
          </p:nvSpPr>
          <p:spPr bwMode="auto">
            <a:xfrm>
              <a:off x="5317846" y="3005063"/>
              <a:ext cx="73129" cy="62160"/>
            </a:xfrm>
            <a:custGeom>
              <a:avLst/>
              <a:gdLst>
                <a:gd name="T0" fmla="*/ 2 w 17"/>
                <a:gd name="T1" fmla="*/ 13 h 14"/>
                <a:gd name="T2" fmla="*/ 2 w 17"/>
                <a:gd name="T3" fmla="*/ 13 h 14"/>
                <a:gd name="T4" fmla="*/ 3 w 17"/>
                <a:gd name="T5" fmla="*/ 13 h 14"/>
                <a:gd name="T6" fmla="*/ 8 w 17"/>
                <a:gd name="T7" fmla="*/ 13 h 14"/>
                <a:gd name="T8" fmla="*/ 8 w 17"/>
                <a:gd name="T9" fmla="*/ 13 h 14"/>
                <a:gd name="T10" fmla="*/ 12 w 17"/>
                <a:gd name="T11" fmla="*/ 13 h 14"/>
                <a:gd name="T12" fmla="*/ 13 w 17"/>
                <a:gd name="T13" fmla="*/ 13 h 14"/>
                <a:gd name="T14" fmla="*/ 17 w 17"/>
                <a:gd name="T15" fmla="*/ 9 h 14"/>
                <a:gd name="T16" fmla="*/ 15 w 17"/>
                <a:gd name="T17" fmla="*/ 0 h 14"/>
                <a:gd name="T18" fmla="*/ 15 w 17"/>
                <a:gd name="T19" fmla="*/ 0 h 14"/>
                <a:gd name="T20" fmla="*/ 9 w 17"/>
                <a:gd name="T21" fmla="*/ 0 h 14"/>
                <a:gd name="T22" fmla="*/ 5 w 17"/>
                <a:gd name="T23" fmla="*/ 0 h 14"/>
                <a:gd name="T24" fmla="*/ 5 w 17"/>
                <a:gd name="T25" fmla="*/ 0 h 14"/>
                <a:gd name="T26" fmla="*/ 0 w 17"/>
                <a:gd name="T27" fmla="*/ 4 h 14"/>
                <a:gd name="T28" fmla="*/ 0 w 17"/>
                <a:gd name="T29" fmla="*/ 5 h 14"/>
                <a:gd name="T30" fmla="*/ 2 w 17"/>
                <a:gd name="T31" fmla="*/ 13 h 14"/>
                <a:gd name="T32" fmla="*/ 8 w 17"/>
                <a:gd name="T33" fmla="*/ 13 h 14"/>
                <a:gd name="T34" fmla="*/ 16 w 17"/>
                <a:gd name="T35" fmla="*/ 1 h 14"/>
                <a:gd name="T36" fmla="*/ 10 w 17"/>
                <a:gd name="T37" fmla="*/ 13 h 14"/>
                <a:gd name="T38" fmla="*/ 17 w 17"/>
                <a:gd name="T39" fmla="*/ 8 h 14"/>
                <a:gd name="T40" fmla="*/ 17 w 17"/>
                <a:gd name="T41" fmla="*/ 8 h 14"/>
                <a:gd name="T42" fmla="*/ 17 w 17"/>
                <a:gd name="T43" fmla="*/ 10 h 14"/>
                <a:gd name="T44" fmla="*/ 13 w 17"/>
                <a:gd name="T45" fmla="*/ 13 h 14"/>
                <a:gd name="T46" fmla="*/ 16 w 17"/>
                <a:gd name="T47" fmla="*/ 6 h 14"/>
                <a:gd name="T48" fmla="*/ 12 w 17"/>
                <a:gd name="T49" fmla="*/ 13 h 14"/>
                <a:gd name="T50" fmla="*/ 16 w 17"/>
                <a:gd name="T51" fmla="*/ 3 h 14"/>
                <a:gd name="T52" fmla="*/ 12 w 17"/>
                <a:gd name="T53" fmla="*/ 13 h 14"/>
                <a:gd name="T54" fmla="*/ 16 w 17"/>
                <a:gd name="T55" fmla="*/ 2 h 14"/>
                <a:gd name="T56" fmla="*/ 17 w 17"/>
                <a:gd name="T57" fmla="*/ 5 h 14"/>
                <a:gd name="T58" fmla="*/ 8 w 17"/>
                <a:gd name="T59" fmla="*/ 13 h 14"/>
                <a:gd name="T60" fmla="*/ 7 w 17"/>
                <a:gd name="T61" fmla="*/ 13 h 14"/>
                <a:gd name="T62" fmla="*/ 13 w 17"/>
                <a:gd name="T63" fmla="*/ 1 h 14"/>
                <a:gd name="T64" fmla="*/ 12 w 17"/>
                <a:gd name="T65" fmla="*/ 1 h 14"/>
                <a:gd name="T66" fmla="*/ 6 w 17"/>
                <a:gd name="T67" fmla="*/ 13 h 14"/>
                <a:gd name="T68" fmla="*/ 5 w 17"/>
                <a:gd name="T69" fmla="*/ 13 h 14"/>
                <a:gd name="T70" fmla="*/ 11 w 17"/>
                <a:gd name="T71" fmla="*/ 1 h 14"/>
                <a:gd name="T72" fmla="*/ 5 w 17"/>
                <a:gd name="T73" fmla="*/ 13 h 14"/>
                <a:gd name="T74" fmla="*/ 4 w 17"/>
                <a:gd name="T75" fmla="*/ 13 h 14"/>
                <a:gd name="T76" fmla="*/ 10 w 17"/>
                <a:gd name="T77" fmla="*/ 1 h 14"/>
                <a:gd name="T78" fmla="*/ 2 w 17"/>
                <a:gd name="T79" fmla="*/ 13 h 14"/>
                <a:gd name="T80" fmla="*/ 9 w 17"/>
                <a:gd name="T81" fmla="*/ 1 h 14"/>
                <a:gd name="T82" fmla="*/ 6 w 17"/>
                <a:gd name="T83" fmla="*/ 1 h 14"/>
                <a:gd name="T84" fmla="*/ 2 w 17"/>
                <a:gd name="T85" fmla="*/ 12 h 14"/>
                <a:gd name="T86" fmla="*/ 1 w 17"/>
                <a:gd name="T87" fmla="*/ 11 h 14"/>
                <a:gd name="T88" fmla="*/ 7 w 17"/>
                <a:gd name="T89" fmla="*/ 1 h 14"/>
                <a:gd name="T90" fmla="*/ 1 w 17"/>
                <a:gd name="T91" fmla="*/ 10 h 14"/>
                <a:gd name="T92" fmla="*/ 1 w 17"/>
                <a:gd name="T93" fmla="*/ 9 h 14"/>
                <a:gd name="T94" fmla="*/ 6 w 17"/>
                <a:gd name="T95" fmla="*/ 1 h 14"/>
                <a:gd name="T96" fmla="*/ 6 w 17"/>
                <a:gd name="T97" fmla="*/ 1 h 14"/>
                <a:gd name="T98" fmla="*/ 1 w 17"/>
                <a:gd name="T99" fmla="*/ 7 h 14"/>
                <a:gd name="T100" fmla="*/ 5 w 17"/>
                <a:gd name="T101" fmla="*/ 1 h 14"/>
                <a:gd name="T102" fmla="*/ 4 w 17"/>
                <a:gd name="T103" fmla="*/ 1 h 14"/>
                <a:gd name="T104" fmla="*/ 1 w 17"/>
                <a:gd name="T105" fmla="*/ 6 h 14"/>
                <a:gd name="T106" fmla="*/ 4 w 17"/>
                <a:gd name="T107" fmla="*/ 1 h 14"/>
                <a:gd name="T108" fmla="*/ 4 w 17"/>
                <a:gd name="T109" fmla="*/ 1 h 14"/>
                <a:gd name="T110" fmla="*/ 3 w 17"/>
                <a:gd name="T111" fmla="*/ 1 h 14"/>
                <a:gd name="T112" fmla="*/ 3 w 17"/>
                <a:gd name="T1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14">
                  <a:moveTo>
                    <a:pt x="2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4"/>
                    <a:pt x="4" y="13"/>
                  </a:cubicBezTo>
                  <a:cubicBezTo>
                    <a:pt x="5" y="14"/>
                    <a:pt x="6" y="13"/>
                    <a:pt x="8" y="13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6" y="13"/>
                    <a:pt x="17" y="12"/>
                    <a:pt x="17" y="9"/>
                  </a:cubicBezTo>
                  <a:cubicBezTo>
                    <a:pt x="17" y="8"/>
                    <a:pt x="17" y="6"/>
                    <a:pt x="17" y="4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0" y="11"/>
                    <a:pt x="1" y="12"/>
                    <a:pt x="2" y="13"/>
                  </a:cubicBezTo>
                  <a:close/>
                  <a:moveTo>
                    <a:pt x="10" y="13"/>
                  </a:moveTo>
                  <a:cubicBezTo>
                    <a:pt x="9" y="13"/>
                    <a:pt x="9" y="13"/>
                    <a:pt x="8" y="13"/>
                  </a:cubicBezTo>
                  <a:cubicBezTo>
                    <a:pt x="11" y="9"/>
                    <a:pt x="13" y="5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4" y="5"/>
                    <a:pt x="12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7" y="5"/>
                  </a:move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1"/>
                    <a:pt x="15" y="8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3" y="11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0"/>
                    <a:pt x="15" y="6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6"/>
                    <a:pt x="13" y="10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2" y="9"/>
                    <a:pt x="14" y="6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3"/>
                    <a:pt x="17" y="4"/>
                    <a:pt x="17" y="5"/>
                  </a:cubicBezTo>
                  <a:close/>
                  <a:moveTo>
                    <a:pt x="14" y="1"/>
                  </a:moveTo>
                  <a:cubicBezTo>
                    <a:pt x="12" y="5"/>
                    <a:pt x="10" y="9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9"/>
                    <a:pt x="11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2" y="1"/>
                  </a:moveTo>
                  <a:cubicBezTo>
                    <a:pt x="12" y="1"/>
                    <a:pt x="13" y="1"/>
                    <a:pt x="13" y="1"/>
                  </a:cubicBezTo>
                  <a:cubicBezTo>
                    <a:pt x="11" y="5"/>
                    <a:pt x="9" y="9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8" y="9"/>
                    <a:pt x="10" y="5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9" y="5"/>
                    <a:pt x="7" y="9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9"/>
                    <a:pt x="8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4" y="9"/>
                    <a:pt x="7" y="5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1"/>
                  </a:cubicBezTo>
                  <a:close/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6" y="4"/>
                    <a:pt x="4" y="8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8"/>
                    <a:pt x="5" y="4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4"/>
                    <a:pt x="3" y="8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3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6" y="1"/>
                  </a:moveTo>
                  <a:cubicBezTo>
                    <a:pt x="4" y="3"/>
                    <a:pt x="2" y="6"/>
                    <a:pt x="1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lose/>
                  <a:moveTo>
                    <a:pt x="4" y="1"/>
                  </a:moveTo>
                  <a:cubicBezTo>
                    <a:pt x="3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3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9583"/>
            <p:cNvSpPr>
              <a:spLocks/>
            </p:cNvSpPr>
            <p:nvPr/>
          </p:nvSpPr>
          <p:spPr bwMode="auto">
            <a:xfrm>
              <a:off x="5381835" y="3045284"/>
              <a:ext cx="5485" cy="914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9584"/>
            <p:cNvSpPr>
              <a:spLocks/>
            </p:cNvSpPr>
            <p:nvPr/>
          </p:nvSpPr>
          <p:spPr bwMode="auto">
            <a:xfrm>
              <a:off x="5330644" y="29922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9585"/>
            <p:cNvSpPr>
              <a:spLocks/>
            </p:cNvSpPr>
            <p:nvPr/>
          </p:nvSpPr>
          <p:spPr bwMode="auto">
            <a:xfrm>
              <a:off x="5334300" y="2992265"/>
              <a:ext cx="170027" cy="0"/>
            </a:xfrm>
            <a:custGeom>
              <a:avLst/>
              <a:gdLst>
                <a:gd name="T0" fmla="*/ 39 w 39"/>
                <a:gd name="T1" fmla="*/ 0 w 39"/>
                <a:gd name="T2" fmla="*/ 0 w 39"/>
                <a:gd name="T3" fmla="*/ 39 w 39"/>
                <a:gd name="T4" fmla="*/ 39 w 3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9">
                  <a:moveTo>
                    <a:pt x="39" y="0"/>
                  </a:moveTo>
                  <a:cubicBezTo>
                    <a:pt x="26" y="0"/>
                    <a:pt x="1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9586"/>
            <p:cNvSpPr>
              <a:spLocks/>
            </p:cNvSpPr>
            <p:nvPr/>
          </p:nvSpPr>
          <p:spPr bwMode="auto">
            <a:xfrm>
              <a:off x="5330644" y="3074536"/>
              <a:ext cx="168198" cy="5485"/>
            </a:xfrm>
            <a:custGeom>
              <a:avLst/>
              <a:gdLst>
                <a:gd name="T0" fmla="*/ 39 w 39"/>
                <a:gd name="T1" fmla="*/ 0 h 1"/>
                <a:gd name="T2" fmla="*/ 0 w 39"/>
                <a:gd name="T3" fmla="*/ 0 h 1"/>
                <a:gd name="T4" fmla="*/ 0 w 39"/>
                <a:gd name="T5" fmla="*/ 1 h 1"/>
                <a:gd name="T6" fmla="*/ 39 w 39"/>
                <a:gd name="T7" fmla="*/ 1 h 1"/>
                <a:gd name="T8" fmla="*/ 39 w 39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">
                  <a:moveTo>
                    <a:pt x="39" y="0"/>
                  </a:moveTo>
                  <a:cubicBezTo>
                    <a:pt x="26" y="0"/>
                    <a:pt x="13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3" y="1"/>
                    <a:pt x="26" y="1"/>
                    <a:pt x="39" y="1"/>
                  </a:cubicBezTo>
                  <a:cubicBezTo>
                    <a:pt x="39" y="1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9587"/>
            <p:cNvSpPr>
              <a:spLocks noEditPoints="1"/>
            </p:cNvSpPr>
            <p:nvPr/>
          </p:nvSpPr>
          <p:spPr bwMode="auto">
            <a:xfrm>
              <a:off x="4668822" y="3447497"/>
              <a:ext cx="16455" cy="1645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1 w 4"/>
                <a:gd name="T5" fmla="*/ 0 h 4"/>
                <a:gd name="T6" fmla="*/ 0 w 4"/>
                <a:gd name="T7" fmla="*/ 2 h 4"/>
                <a:gd name="T8" fmla="*/ 0 w 4"/>
                <a:gd name="T9" fmla="*/ 3 h 4"/>
                <a:gd name="T10" fmla="*/ 1 w 4"/>
                <a:gd name="T11" fmla="*/ 4 h 4"/>
                <a:gd name="T12" fmla="*/ 2 w 4"/>
                <a:gd name="T13" fmla="*/ 0 h 4"/>
                <a:gd name="T14" fmla="*/ 1 w 4"/>
                <a:gd name="T15" fmla="*/ 3 h 4"/>
                <a:gd name="T16" fmla="*/ 0 w 4"/>
                <a:gd name="T17" fmla="*/ 2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1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1"/>
                    <a:pt x="2" y="0"/>
                  </a:cubicBezTo>
                  <a:close/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9588"/>
            <p:cNvSpPr>
              <a:spLocks/>
            </p:cNvSpPr>
            <p:nvPr/>
          </p:nvSpPr>
          <p:spPr bwMode="auto">
            <a:xfrm>
              <a:off x="4811425" y="3447497"/>
              <a:ext cx="12798" cy="16455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2 h 4"/>
                <a:gd name="T4" fmla="*/ 1 w 3"/>
                <a:gd name="T5" fmla="*/ 2 h 4"/>
                <a:gd name="T6" fmla="*/ 2 w 3"/>
                <a:gd name="T7" fmla="*/ 1 h 4"/>
                <a:gd name="T8" fmla="*/ 1 w 3"/>
                <a:gd name="T9" fmla="*/ 4 h 4"/>
                <a:gd name="T10" fmla="*/ 2 w 3"/>
                <a:gd name="T11" fmla="*/ 4 h 4"/>
                <a:gd name="T12" fmla="*/ 3 w 3"/>
                <a:gd name="T13" fmla="*/ 0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9589"/>
            <p:cNvSpPr>
              <a:spLocks noEditPoints="1"/>
            </p:cNvSpPr>
            <p:nvPr/>
          </p:nvSpPr>
          <p:spPr bwMode="auto">
            <a:xfrm>
              <a:off x="4820565" y="3447497"/>
              <a:ext cx="16455" cy="1645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0 h 4"/>
                <a:gd name="T4" fmla="*/ 3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0 w 4"/>
                <a:gd name="T11" fmla="*/ 2 h 4"/>
                <a:gd name="T12" fmla="*/ 2 w 4"/>
                <a:gd name="T13" fmla="*/ 4 h 4"/>
                <a:gd name="T14" fmla="*/ 4 w 4"/>
                <a:gd name="T15" fmla="*/ 1 h 4"/>
                <a:gd name="T16" fmla="*/ 3 w 4"/>
                <a:gd name="T17" fmla="*/ 0 h 4"/>
                <a:gd name="T18" fmla="*/ 3 w 4"/>
                <a:gd name="T19" fmla="*/ 2 h 4"/>
                <a:gd name="T20" fmla="*/ 1 w 4"/>
                <a:gd name="T21" fmla="*/ 3 h 4"/>
                <a:gd name="T22" fmla="*/ 3 w 4"/>
                <a:gd name="T23" fmla="*/ 0 h 4"/>
                <a:gd name="T24" fmla="*/ 4 w 4"/>
                <a:gd name="T25" fmla="*/ 1 h 4"/>
                <a:gd name="T26" fmla="*/ 3 w 4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  <a:moveTo>
                    <a:pt x="3" y="2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9590"/>
            <p:cNvSpPr>
              <a:spLocks/>
            </p:cNvSpPr>
            <p:nvPr/>
          </p:nvSpPr>
          <p:spPr bwMode="auto">
            <a:xfrm>
              <a:off x="4954027" y="3447497"/>
              <a:ext cx="21939" cy="21939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4 h 5"/>
                <a:gd name="T4" fmla="*/ 4 w 5"/>
                <a:gd name="T5" fmla="*/ 1 h 5"/>
                <a:gd name="T6" fmla="*/ 2 w 5"/>
                <a:gd name="T7" fmla="*/ 1 h 5"/>
                <a:gd name="T8" fmla="*/ 3 w 5"/>
                <a:gd name="T9" fmla="*/ 1 h 5"/>
                <a:gd name="T10" fmla="*/ 3 w 5"/>
                <a:gd name="T11" fmla="*/ 0 h 5"/>
                <a:gd name="T12" fmla="*/ 4 w 5"/>
                <a:gd name="T13" fmla="*/ 1 h 5"/>
                <a:gd name="T14" fmla="*/ 4 w 5"/>
                <a:gd name="T15" fmla="*/ 2 h 5"/>
                <a:gd name="T16" fmla="*/ 2 w 5"/>
                <a:gd name="T17" fmla="*/ 3 h 5"/>
                <a:gd name="T18" fmla="*/ 0 w 5"/>
                <a:gd name="T19" fmla="*/ 4 h 5"/>
                <a:gd name="T20" fmla="*/ 1 w 5"/>
                <a:gd name="T21" fmla="*/ 5 h 5"/>
                <a:gd name="T22" fmla="*/ 5 w 5"/>
                <a:gd name="T23" fmla="*/ 4 h 5"/>
                <a:gd name="T24" fmla="*/ 5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4"/>
                    <a:pt x="2" y="4"/>
                    <a:pt x="1" y="4"/>
                  </a:cubicBezTo>
                  <a:cubicBezTo>
                    <a:pt x="2" y="3"/>
                    <a:pt x="5" y="3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9591"/>
            <p:cNvSpPr>
              <a:spLocks/>
            </p:cNvSpPr>
            <p:nvPr/>
          </p:nvSpPr>
          <p:spPr bwMode="auto">
            <a:xfrm>
              <a:off x="4975966" y="3447497"/>
              <a:ext cx="16455" cy="1645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1 w 4"/>
                <a:gd name="T5" fmla="*/ 2 h 4"/>
                <a:gd name="T6" fmla="*/ 2 w 4"/>
                <a:gd name="T7" fmla="*/ 1 h 4"/>
                <a:gd name="T8" fmla="*/ 3 w 4"/>
                <a:gd name="T9" fmla="*/ 1 h 4"/>
                <a:gd name="T10" fmla="*/ 3 w 4"/>
                <a:gd name="T11" fmla="*/ 2 h 4"/>
                <a:gd name="T12" fmla="*/ 2 w 4"/>
                <a:gd name="T13" fmla="*/ 3 h 4"/>
                <a:gd name="T14" fmla="*/ 1 w 4"/>
                <a:gd name="T15" fmla="*/ 2 h 4"/>
                <a:gd name="T16" fmla="*/ 2 w 4"/>
                <a:gd name="T17" fmla="*/ 1 h 4"/>
                <a:gd name="T18" fmla="*/ 2 w 4"/>
                <a:gd name="T19" fmla="*/ 1 h 4"/>
                <a:gd name="T20" fmla="*/ 1 w 4"/>
                <a:gd name="T21" fmla="*/ 4 h 4"/>
                <a:gd name="T22" fmla="*/ 3 w 4"/>
                <a:gd name="T23" fmla="*/ 3 h 4"/>
                <a:gd name="T24" fmla="*/ 3 w 4"/>
                <a:gd name="T25" fmla="*/ 1 h 4"/>
                <a:gd name="T26" fmla="*/ 2 w 4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9592"/>
            <p:cNvSpPr>
              <a:spLocks/>
            </p:cNvSpPr>
            <p:nvPr/>
          </p:nvSpPr>
          <p:spPr bwMode="auto">
            <a:xfrm>
              <a:off x="5114912" y="3447497"/>
              <a:ext cx="16455" cy="25595"/>
            </a:xfrm>
            <a:custGeom>
              <a:avLst/>
              <a:gdLst>
                <a:gd name="T0" fmla="*/ 3 w 4"/>
                <a:gd name="T1" fmla="*/ 2 h 6"/>
                <a:gd name="T2" fmla="*/ 3 w 4"/>
                <a:gd name="T3" fmla="*/ 0 h 6"/>
                <a:gd name="T4" fmla="*/ 3 w 4"/>
                <a:gd name="T5" fmla="*/ 0 h 6"/>
                <a:gd name="T6" fmla="*/ 1 w 4"/>
                <a:gd name="T7" fmla="*/ 1 h 6"/>
                <a:gd name="T8" fmla="*/ 2 w 4"/>
                <a:gd name="T9" fmla="*/ 1 h 6"/>
                <a:gd name="T10" fmla="*/ 3 w 4"/>
                <a:gd name="T11" fmla="*/ 1 h 6"/>
                <a:gd name="T12" fmla="*/ 2 w 4"/>
                <a:gd name="T13" fmla="*/ 2 h 6"/>
                <a:gd name="T14" fmla="*/ 3 w 4"/>
                <a:gd name="T15" fmla="*/ 2 h 6"/>
                <a:gd name="T16" fmla="*/ 3 w 4"/>
                <a:gd name="T17" fmla="*/ 5 h 6"/>
                <a:gd name="T18" fmla="*/ 1 w 4"/>
                <a:gd name="T19" fmla="*/ 4 h 6"/>
                <a:gd name="T20" fmla="*/ 1 w 4"/>
                <a:gd name="T21" fmla="*/ 5 h 6"/>
                <a:gd name="T22" fmla="*/ 3 w 4"/>
                <a:gd name="T23" fmla="*/ 5 h 6"/>
                <a:gd name="T24" fmla="*/ 3 w 4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2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3"/>
                    <a:pt x="4" y="4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1" y="5"/>
                    <a:pt x="3" y="6"/>
                    <a:pt x="3" y="5"/>
                  </a:cubicBezTo>
                  <a:cubicBezTo>
                    <a:pt x="4" y="4"/>
                    <a:pt x="4" y="3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9593"/>
            <p:cNvSpPr>
              <a:spLocks/>
            </p:cNvSpPr>
            <p:nvPr/>
          </p:nvSpPr>
          <p:spPr bwMode="auto">
            <a:xfrm>
              <a:off x="5131366" y="3447497"/>
              <a:ext cx="18282" cy="21939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1 h 5"/>
                <a:gd name="T4" fmla="*/ 3 w 4"/>
                <a:gd name="T5" fmla="*/ 1 h 5"/>
                <a:gd name="T6" fmla="*/ 3 w 4"/>
                <a:gd name="T7" fmla="*/ 3 h 5"/>
                <a:gd name="T8" fmla="*/ 1 w 4"/>
                <a:gd name="T9" fmla="*/ 4 h 5"/>
                <a:gd name="T10" fmla="*/ 1 w 4"/>
                <a:gd name="T11" fmla="*/ 2 h 5"/>
                <a:gd name="T12" fmla="*/ 1 w 4"/>
                <a:gd name="T13" fmla="*/ 2 h 5"/>
                <a:gd name="T14" fmla="*/ 1 w 4"/>
                <a:gd name="T15" fmla="*/ 4 h 5"/>
                <a:gd name="T16" fmla="*/ 3 w 4"/>
                <a:gd name="T17" fmla="*/ 4 h 5"/>
                <a:gd name="T18" fmla="*/ 3 w 4"/>
                <a:gd name="T19" fmla="*/ 1 h 5"/>
                <a:gd name="T20" fmla="*/ 0 w 4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3" y="5"/>
                    <a:pt x="3" y="4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9594"/>
            <p:cNvSpPr>
              <a:spLocks/>
            </p:cNvSpPr>
            <p:nvPr/>
          </p:nvSpPr>
          <p:spPr bwMode="auto">
            <a:xfrm>
              <a:off x="5270312" y="3443840"/>
              <a:ext cx="9142" cy="29252"/>
            </a:xfrm>
            <a:custGeom>
              <a:avLst/>
              <a:gdLst>
                <a:gd name="T0" fmla="*/ 2 w 2"/>
                <a:gd name="T1" fmla="*/ 2 h 7"/>
                <a:gd name="T2" fmla="*/ 2 w 2"/>
                <a:gd name="T3" fmla="*/ 4 h 7"/>
                <a:gd name="T4" fmla="*/ 2 w 2"/>
                <a:gd name="T5" fmla="*/ 4 h 7"/>
                <a:gd name="T6" fmla="*/ 1 w 2"/>
                <a:gd name="T7" fmla="*/ 5 h 7"/>
                <a:gd name="T8" fmla="*/ 1 w 2"/>
                <a:gd name="T9" fmla="*/ 1 h 7"/>
                <a:gd name="T10" fmla="*/ 1 w 2"/>
                <a:gd name="T11" fmla="*/ 1 h 7"/>
                <a:gd name="T12" fmla="*/ 0 w 2"/>
                <a:gd name="T13" fmla="*/ 5 h 7"/>
                <a:gd name="T14" fmla="*/ 0 w 2"/>
                <a:gd name="T15" fmla="*/ 5 h 7"/>
                <a:gd name="T16" fmla="*/ 2 w 2"/>
                <a:gd name="T17" fmla="*/ 5 h 7"/>
                <a:gd name="T18" fmla="*/ 2 w 2"/>
                <a:gd name="T19" fmla="*/ 7 h 7"/>
                <a:gd name="T20" fmla="*/ 2 w 2"/>
                <a:gd name="T21" fmla="*/ 7 h 7"/>
                <a:gd name="T22" fmla="*/ 2 w 2"/>
                <a:gd name="T23" fmla="*/ 2 h 7"/>
                <a:gd name="T24" fmla="*/ 2 w 2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7">
                  <a:moveTo>
                    <a:pt x="2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9595"/>
            <p:cNvSpPr>
              <a:spLocks noEditPoints="1"/>
            </p:cNvSpPr>
            <p:nvPr/>
          </p:nvSpPr>
          <p:spPr bwMode="auto">
            <a:xfrm>
              <a:off x="5286766" y="3447497"/>
              <a:ext cx="18282" cy="21939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0 w 4"/>
                <a:gd name="T5" fmla="*/ 4 h 5"/>
                <a:gd name="T6" fmla="*/ 4 w 4"/>
                <a:gd name="T7" fmla="*/ 3 h 5"/>
                <a:gd name="T8" fmla="*/ 2 w 4"/>
                <a:gd name="T9" fmla="*/ 0 h 5"/>
                <a:gd name="T10" fmla="*/ 3 w 4"/>
                <a:gd name="T11" fmla="*/ 3 h 5"/>
                <a:gd name="T12" fmla="*/ 1 w 4"/>
                <a:gd name="T13" fmla="*/ 4 h 5"/>
                <a:gd name="T14" fmla="*/ 0 w 4"/>
                <a:gd name="T15" fmla="*/ 3 h 5"/>
                <a:gd name="T16" fmla="*/ 1 w 4"/>
                <a:gd name="T17" fmla="*/ 2 h 5"/>
                <a:gd name="T18" fmla="*/ 1 w 4"/>
                <a:gd name="T19" fmla="*/ 2 h 5"/>
                <a:gd name="T20" fmla="*/ 1 w 4"/>
                <a:gd name="T21" fmla="*/ 2 h 5"/>
                <a:gd name="T22" fmla="*/ 1 w 4"/>
                <a:gd name="T23" fmla="*/ 2 h 5"/>
                <a:gd name="T24" fmla="*/ 0 w 4"/>
                <a:gd name="T25" fmla="*/ 2 h 5"/>
                <a:gd name="T26" fmla="*/ 2 w 4"/>
                <a:gd name="T27" fmla="*/ 0 h 5"/>
                <a:gd name="T28" fmla="*/ 3 w 4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4" y="2"/>
                    <a:pt x="4" y="0"/>
                    <a:pt x="2" y="0"/>
                  </a:cubicBezTo>
                  <a:close/>
                  <a:moveTo>
                    <a:pt x="3" y="3"/>
                  </a:moveTo>
                  <a:cubicBezTo>
                    <a:pt x="3" y="4"/>
                    <a:pt x="2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9596"/>
            <p:cNvSpPr>
              <a:spLocks noEditPoints="1"/>
            </p:cNvSpPr>
            <p:nvPr/>
          </p:nvSpPr>
          <p:spPr bwMode="auto">
            <a:xfrm>
              <a:off x="7118660" y="5716338"/>
              <a:ext cx="224874" cy="323599"/>
            </a:xfrm>
            <a:custGeom>
              <a:avLst/>
              <a:gdLst>
                <a:gd name="T0" fmla="*/ 50 w 52"/>
                <a:gd name="T1" fmla="*/ 37 h 75"/>
                <a:gd name="T2" fmla="*/ 49 w 52"/>
                <a:gd name="T3" fmla="*/ 35 h 75"/>
                <a:gd name="T4" fmla="*/ 48 w 52"/>
                <a:gd name="T5" fmla="*/ 32 h 75"/>
                <a:gd name="T6" fmla="*/ 22 w 52"/>
                <a:gd name="T7" fmla="*/ 5 h 75"/>
                <a:gd name="T8" fmla="*/ 17 w 52"/>
                <a:gd name="T9" fmla="*/ 3 h 75"/>
                <a:gd name="T10" fmla="*/ 5 w 52"/>
                <a:gd name="T11" fmla="*/ 0 h 75"/>
                <a:gd name="T12" fmla="*/ 0 w 52"/>
                <a:gd name="T13" fmla="*/ 3 h 75"/>
                <a:gd name="T14" fmla="*/ 0 w 52"/>
                <a:gd name="T15" fmla="*/ 7 h 75"/>
                <a:gd name="T16" fmla="*/ 0 w 52"/>
                <a:gd name="T17" fmla="*/ 11 h 75"/>
                <a:gd name="T18" fmla="*/ 0 w 52"/>
                <a:gd name="T19" fmla="*/ 17 h 75"/>
                <a:gd name="T20" fmla="*/ 0 w 52"/>
                <a:gd name="T21" fmla="*/ 23 h 75"/>
                <a:gd name="T22" fmla="*/ 0 w 52"/>
                <a:gd name="T23" fmla="*/ 27 h 75"/>
                <a:gd name="T24" fmla="*/ 0 w 52"/>
                <a:gd name="T25" fmla="*/ 38 h 75"/>
                <a:gd name="T26" fmla="*/ 0 w 52"/>
                <a:gd name="T27" fmla="*/ 43 h 75"/>
                <a:gd name="T28" fmla="*/ 1 w 52"/>
                <a:gd name="T29" fmla="*/ 50 h 75"/>
                <a:gd name="T30" fmla="*/ 9 w 52"/>
                <a:gd name="T31" fmla="*/ 54 h 75"/>
                <a:gd name="T32" fmla="*/ 17 w 52"/>
                <a:gd name="T33" fmla="*/ 59 h 75"/>
                <a:gd name="T34" fmla="*/ 21 w 52"/>
                <a:gd name="T35" fmla="*/ 61 h 75"/>
                <a:gd name="T36" fmla="*/ 26 w 52"/>
                <a:gd name="T37" fmla="*/ 64 h 75"/>
                <a:gd name="T38" fmla="*/ 31 w 52"/>
                <a:gd name="T39" fmla="*/ 67 h 75"/>
                <a:gd name="T40" fmla="*/ 35 w 52"/>
                <a:gd name="T41" fmla="*/ 69 h 75"/>
                <a:gd name="T42" fmla="*/ 49 w 52"/>
                <a:gd name="T43" fmla="*/ 38 h 75"/>
                <a:gd name="T44" fmla="*/ 1 w 52"/>
                <a:gd name="T45" fmla="*/ 38 h 75"/>
                <a:gd name="T46" fmla="*/ 30 w 52"/>
                <a:gd name="T47" fmla="*/ 11 h 75"/>
                <a:gd name="T48" fmla="*/ 33 w 52"/>
                <a:gd name="T49" fmla="*/ 14 h 75"/>
                <a:gd name="T50" fmla="*/ 32 w 52"/>
                <a:gd name="T51" fmla="*/ 12 h 75"/>
                <a:gd name="T52" fmla="*/ 1 w 52"/>
                <a:gd name="T53" fmla="*/ 36 h 75"/>
                <a:gd name="T54" fmla="*/ 1 w 52"/>
                <a:gd name="T55" fmla="*/ 13 h 75"/>
                <a:gd name="T56" fmla="*/ 1 w 52"/>
                <a:gd name="T57" fmla="*/ 2 h 75"/>
                <a:gd name="T58" fmla="*/ 1 w 52"/>
                <a:gd name="T59" fmla="*/ 4 h 75"/>
                <a:gd name="T60" fmla="*/ 10 w 52"/>
                <a:gd name="T61" fmla="*/ 2 h 75"/>
                <a:gd name="T62" fmla="*/ 1 w 52"/>
                <a:gd name="T63" fmla="*/ 10 h 75"/>
                <a:gd name="T64" fmla="*/ 1 w 52"/>
                <a:gd name="T65" fmla="*/ 11 h 75"/>
                <a:gd name="T66" fmla="*/ 20 w 52"/>
                <a:gd name="T67" fmla="*/ 5 h 75"/>
                <a:gd name="T68" fmla="*/ 1 w 52"/>
                <a:gd name="T69" fmla="*/ 20 h 75"/>
                <a:gd name="T70" fmla="*/ 1 w 52"/>
                <a:gd name="T71" fmla="*/ 21 h 75"/>
                <a:gd name="T72" fmla="*/ 1 w 52"/>
                <a:gd name="T73" fmla="*/ 22 h 75"/>
                <a:gd name="T74" fmla="*/ 1 w 52"/>
                <a:gd name="T75" fmla="*/ 27 h 75"/>
                <a:gd name="T76" fmla="*/ 36 w 52"/>
                <a:gd name="T77" fmla="*/ 16 h 75"/>
                <a:gd name="T78" fmla="*/ 1 w 52"/>
                <a:gd name="T79" fmla="*/ 42 h 75"/>
                <a:gd name="T80" fmla="*/ 8 w 52"/>
                <a:gd name="T81" fmla="*/ 53 h 75"/>
                <a:gd name="T82" fmla="*/ 45 w 52"/>
                <a:gd name="T83" fmla="*/ 29 h 75"/>
                <a:gd name="T84" fmla="*/ 44 w 52"/>
                <a:gd name="T85" fmla="*/ 27 h 75"/>
                <a:gd name="T86" fmla="*/ 43 w 52"/>
                <a:gd name="T87" fmla="*/ 25 h 75"/>
                <a:gd name="T88" fmla="*/ 42 w 52"/>
                <a:gd name="T89" fmla="*/ 24 h 75"/>
                <a:gd name="T90" fmla="*/ 41 w 52"/>
                <a:gd name="T91" fmla="*/ 22 h 75"/>
                <a:gd name="T92" fmla="*/ 1 w 52"/>
                <a:gd name="T93" fmla="*/ 44 h 75"/>
                <a:gd name="T94" fmla="*/ 47 w 52"/>
                <a:gd name="T95" fmla="*/ 33 h 75"/>
                <a:gd name="T96" fmla="*/ 48 w 52"/>
                <a:gd name="T97" fmla="*/ 36 h 75"/>
                <a:gd name="T98" fmla="*/ 16 w 52"/>
                <a:gd name="T99" fmla="*/ 58 h 75"/>
                <a:gd name="T100" fmla="*/ 49 w 52"/>
                <a:gd name="T101" fmla="*/ 39 h 75"/>
                <a:gd name="T102" fmla="*/ 50 w 52"/>
                <a:gd name="T103" fmla="*/ 41 h 75"/>
                <a:gd name="T104" fmla="*/ 46 w 52"/>
                <a:gd name="T105" fmla="*/ 75 h 75"/>
                <a:gd name="T106" fmla="*/ 50 w 52"/>
                <a:gd name="T107" fmla="*/ 63 h 75"/>
                <a:gd name="T108" fmla="*/ 42 w 52"/>
                <a:gd name="T109" fmla="*/ 72 h 75"/>
                <a:gd name="T110" fmla="*/ 33 w 52"/>
                <a:gd name="T111" fmla="*/ 68 h 75"/>
                <a:gd name="T112" fmla="*/ 51 w 52"/>
                <a:gd name="T113" fmla="*/ 52 h 75"/>
                <a:gd name="T114" fmla="*/ 29 w 52"/>
                <a:gd name="T115" fmla="*/ 65 h 75"/>
                <a:gd name="T116" fmla="*/ 26 w 52"/>
                <a:gd name="T11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" h="75">
                  <a:moveTo>
                    <a:pt x="51" y="47"/>
                  </a:moveTo>
                  <a:cubicBezTo>
                    <a:pt x="51" y="47"/>
                    <a:pt x="51" y="47"/>
                    <a:pt x="51" y="47"/>
                  </a:cubicBezTo>
                  <a:cubicBezTo>
                    <a:pt x="51" y="45"/>
                    <a:pt x="51" y="43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50" y="38"/>
                    <a:pt x="49" y="37"/>
                  </a:cubicBezTo>
                  <a:cubicBezTo>
                    <a:pt x="49" y="37"/>
                    <a:pt x="49" y="37"/>
                    <a:pt x="50" y="37"/>
                  </a:cubicBezTo>
                  <a:cubicBezTo>
                    <a:pt x="50" y="37"/>
                    <a:pt x="50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9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5" y="25"/>
                    <a:pt x="40" y="19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1" y="11"/>
                    <a:pt x="27" y="8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4"/>
                    <a:pt x="19" y="4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1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0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0" y="32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0" y="37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0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0" y="47"/>
                    <a:pt x="0" y="48"/>
                  </a:cubicBezTo>
                  <a:cubicBezTo>
                    <a:pt x="0" y="48"/>
                    <a:pt x="0" y="49"/>
                    <a:pt x="0" y="49"/>
                  </a:cubicBezTo>
                  <a:cubicBezTo>
                    <a:pt x="0" y="49"/>
                    <a:pt x="0" y="49"/>
                    <a:pt x="0" y="50"/>
                  </a:cubicBezTo>
                  <a:cubicBezTo>
                    <a:pt x="0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4" y="52"/>
                    <a:pt x="6" y="53"/>
                    <a:pt x="9" y="54"/>
                  </a:cubicBezTo>
                  <a:cubicBezTo>
                    <a:pt x="9" y="54"/>
                    <a:pt x="9" y="55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5"/>
                    <a:pt x="11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7"/>
                    <a:pt x="12" y="57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4" y="57"/>
                    <a:pt x="15" y="58"/>
                    <a:pt x="16" y="58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60"/>
                    <a:pt x="17" y="60"/>
                  </a:cubicBezTo>
                  <a:cubicBezTo>
                    <a:pt x="17" y="59"/>
                    <a:pt x="18" y="59"/>
                    <a:pt x="18" y="59"/>
                  </a:cubicBezTo>
                  <a:cubicBezTo>
                    <a:pt x="18" y="60"/>
                    <a:pt x="18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1"/>
                    <a:pt x="21" y="62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3" y="62"/>
                    <a:pt x="24" y="63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6" y="64"/>
                  </a:cubicBezTo>
                  <a:cubicBezTo>
                    <a:pt x="26" y="64"/>
                    <a:pt x="27" y="64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6"/>
                    <a:pt x="30" y="66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2" y="67"/>
                    <a:pt x="32" y="68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4" y="68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70"/>
                    <a:pt x="34" y="69"/>
                  </a:cubicBezTo>
                  <a:cubicBezTo>
                    <a:pt x="34" y="69"/>
                    <a:pt x="35" y="69"/>
                    <a:pt x="35" y="69"/>
                  </a:cubicBezTo>
                  <a:cubicBezTo>
                    <a:pt x="37" y="70"/>
                    <a:pt x="39" y="71"/>
                    <a:pt x="41" y="72"/>
                  </a:cubicBezTo>
                  <a:cubicBezTo>
                    <a:pt x="42" y="73"/>
                    <a:pt x="44" y="74"/>
                    <a:pt x="46" y="75"/>
                  </a:cubicBezTo>
                  <a:cubicBezTo>
                    <a:pt x="46" y="75"/>
                    <a:pt x="46" y="75"/>
                    <a:pt x="47" y="75"/>
                  </a:cubicBezTo>
                  <a:cubicBezTo>
                    <a:pt x="51" y="67"/>
                    <a:pt x="52" y="57"/>
                    <a:pt x="51" y="47"/>
                  </a:cubicBezTo>
                  <a:close/>
                  <a:moveTo>
                    <a:pt x="49" y="38"/>
                  </a:moveTo>
                  <a:cubicBezTo>
                    <a:pt x="49" y="38"/>
                    <a:pt x="49" y="38"/>
                    <a:pt x="49" y="38"/>
                  </a:cubicBezTo>
                  <a:cubicBezTo>
                    <a:pt x="39" y="46"/>
                    <a:pt x="29" y="53"/>
                    <a:pt x="18" y="59"/>
                  </a:cubicBezTo>
                  <a:cubicBezTo>
                    <a:pt x="17" y="59"/>
                    <a:pt x="17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27" y="51"/>
                    <a:pt x="38" y="44"/>
                    <a:pt x="49" y="37"/>
                  </a:cubicBezTo>
                  <a:cubicBezTo>
                    <a:pt x="49" y="37"/>
                    <a:pt x="49" y="38"/>
                    <a:pt x="49" y="38"/>
                  </a:cubicBezTo>
                  <a:close/>
                  <a:moveTo>
                    <a:pt x="1" y="38"/>
                  </a:moveTo>
                  <a:cubicBezTo>
                    <a:pt x="13" y="31"/>
                    <a:pt x="24" y="23"/>
                    <a:pt x="36" y="16"/>
                  </a:cubicBezTo>
                  <a:cubicBezTo>
                    <a:pt x="37" y="16"/>
                    <a:pt x="37" y="17"/>
                    <a:pt x="37" y="17"/>
                  </a:cubicBezTo>
                  <a:cubicBezTo>
                    <a:pt x="25" y="25"/>
                    <a:pt x="13" y="32"/>
                    <a:pt x="1" y="40"/>
                  </a:cubicBezTo>
                  <a:cubicBezTo>
                    <a:pt x="1" y="40"/>
                    <a:pt x="1" y="39"/>
                    <a:pt x="1" y="38"/>
                  </a:cubicBezTo>
                  <a:close/>
                  <a:moveTo>
                    <a:pt x="28" y="9"/>
                  </a:moveTo>
                  <a:cubicBezTo>
                    <a:pt x="29" y="10"/>
                    <a:pt x="30" y="10"/>
                    <a:pt x="30" y="11"/>
                  </a:cubicBezTo>
                  <a:cubicBezTo>
                    <a:pt x="20" y="17"/>
                    <a:pt x="11" y="23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0" y="21"/>
                    <a:pt x="19" y="15"/>
                    <a:pt x="28" y="10"/>
                  </a:cubicBezTo>
                  <a:cubicBezTo>
                    <a:pt x="28" y="10"/>
                    <a:pt x="28" y="9"/>
                    <a:pt x="28" y="9"/>
                  </a:cubicBezTo>
                  <a:close/>
                  <a:moveTo>
                    <a:pt x="1" y="34"/>
                  </a:moveTo>
                  <a:cubicBezTo>
                    <a:pt x="12" y="27"/>
                    <a:pt x="22" y="21"/>
                    <a:pt x="33" y="14"/>
                  </a:cubicBezTo>
                  <a:cubicBezTo>
                    <a:pt x="33" y="14"/>
                    <a:pt x="33" y="13"/>
                    <a:pt x="33" y="13"/>
                  </a:cubicBezTo>
                  <a:cubicBezTo>
                    <a:pt x="22" y="20"/>
                    <a:pt x="12" y="27"/>
                    <a:pt x="1" y="34"/>
                  </a:cubicBezTo>
                  <a:cubicBezTo>
                    <a:pt x="1" y="33"/>
                    <a:pt x="1" y="33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1" y="25"/>
                    <a:pt x="22" y="19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1" y="19"/>
                    <a:pt x="11" y="25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1"/>
                    <a:pt x="1" y="30"/>
                    <a:pt x="1" y="30"/>
                  </a:cubicBezTo>
                  <a:cubicBezTo>
                    <a:pt x="11" y="23"/>
                    <a:pt x="21" y="17"/>
                    <a:pt x="31" y="11"/>
                  </a:cubicBezTo>
                  <a:cubicBezTo>
                    <a:pt x="32" y="12"/>
                    <a:pt x="33" y="13"/>
                    <a:pt x="34" y="14"/>
                  </a:cubicBezTo>
                  <a:cubicBezTo>
                    <a:pt x="23" y="21"/>
                    <a:pt x="12" y="29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lose/>
                  <a:moveTo>
                    <a:pt x="1" y="13"/>
                  </a:moveTo>
                  <a:cubicBezTo>
                    <a:pt x="6" y="10"/>
                    <a:pt x="11" y="6"/>
                    <a:pt x="16" y="3"/>
                  </a:cubicBezTo>
                  <a:cubicBezTo>
                    <a:pt x="16" y="3"/>
                    <a:pt x="17" y="3"/>
                    <a:pt x="17" y="4"/>
                  </a:cubicBezTo>
                  <a:cubicBezTo>
                    <a:pt x="12" y="7"/>
                    <a:pt x="6" y="11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2"/>
                  </a:move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lose/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5" y="3"/>
                    <a:pt x="3" y="4"/>
                    <a:pt x="1" y="6"/>
                  </a:cubicBezTo>
                  <a:cubicBezTo>
                    <a:pt x="1" y="5"/>
                    <a:pt x="1" y="5"/>
                    <a:pt x="1" y="4"/>
                  </a:cubicBezTo>
                  <a:close/>
                  <a:moveTo>
                    <a:pt x="1" y="9"/>
                  </a:moveTo>
                  <a:cubicBezTo>
                    <a:pt x="4" y="6"/>
                    <a:pt x="7" y="4"/>
                    <a:pt x="10" y="2"/>
                  </a:cubicBezTo>
                  <a:cubicBezTo>
                    <a:pt x="10" y="2"/>
                    <a:pt x="10" y="1"/>
                    <a:pt x="10" y="2"/>
                  </a:cubicBezTo>
                  <a:cubicBezTo>
                    <a:pt x="7" y="4"/>
                    <a:pt x="4" y="6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3" y="5"/>
                    <a:pt x="5" y="3"/>
                    <a:pt x="8" y="1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9" y="5"/>
                    <a:pt x="5" y="7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lose/>
                  <a:moveTo>
                    <a:pt x="1" y="11"/>
                  </a:moveTo>
                  <a:cubicBezTo>
                    <a:pt x="5" y="8"/>
                    <a:pt x="9" y="5"/>
                    <a:pt x="13" y="2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1" y="6"/>
                    <a:pt x="6" y="9"/>
                    <a:pt x="1" y="13"/>
                  </a:cubicBezTo>
                  <a:cubicBezTo>
                    <a:pt x="1" y="12"/>
                    <a:pt x="1" y="11"/>
                    <a:pt x="1" y="11"/>
                  </a:cubicBezTo>
                  <a:close/>
                  <a:moveTo>
                    <a:pt x="1" y="15"/>
                  </a:moveTo>
                  <a:cubicBezTo>
                    <a:pt x="6" y="11"/>
                    <a:pt x="12" y="8"/>
                    <a:pt x="17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3" y="8"/>
                    <a:pt x="7" y="12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lose/>
                  <a:moveTo>
                    <a:pt x="20" y="5"/>
                  </a:moveTo>
                  <a:cubicBezTo>
                    <a:pt x="20" y="5"/>
                    <a:pt x="21" y="5"/>
                    <a:pt x="21" y="5"/>
                  </a:cubicBezTo>
                  <a:cubicBezTo>
                    <a:pt x="15" y="10"/>
                    <a:pt x="8" y="15"/>
                    <a:pt x="1" y="19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7" y="13"/>
                    <a:pt x="13" y="9"/>
                    <a:pt x="20" y="5"/>
                  </a:cubicBezTo>
                  <a:close/>
                  <a:moveTo>
                    <a:pt x="1" y="21"/>
                  </a:moveTo>
                  <a:cubicBezTo>
                    <a:pt x="1" y="21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8" y="15"/>
                    <a:pt x="15" y="10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16" y="12"/>
                    <a:pt x="8" y="17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lose/>
                  <a:moveTo>
                    <a:pt x="1" y="22"/>
                  </a:moveTo>
                  <a:cubicBezTo>
                    <a:pt x="8" y="17"/>
                    <a:pt x="16" y="12"/>
                    <a:pt x="23" y="7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4" y="7"/>
                    <a:pt x="25" y="7"/>
                    <a:pt x="25" y="8"/>
                  </a:cubicBezTo>
                  <a:cubicBezTo>
                    <a:pt x="17" y="13"/>
                    <a:pt x="9" y="19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lose/>
                  <a:moveTo>
                    <a:pt x="1" y="25"/>
                  </a:moveTo>
                  <a:cubicBezTo>
                    <a:pt x="9" y="19"/>
                    <a:pt x="17" y="14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9" y="15"/>
                    <a:pt x="10" y="21"/>
                    <a:pt x="1" y="27"/>
                  </a:cubicBezTo>
                  <a:cubicBezTo>
                    <a:pt x="1" y="27"/>
                    <a:pt x="1" y="26"/>
                    <a:pt x="1" y="25"/>
                  </a:cubicBezTo>
                  <a:close/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2" y="29"/>
                    <a:pt x="24" y="22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6" y="15"/>
                    <a:pt x="36" y="16"/>
                  </a:cubicBezTo>
                  <a:cubicBezTo>
                    <a:pt x="24" y="23"/>
                    <a:pt x="13" y="30"/>
                    <a:pt x="1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1" y="41"/>
                  </a:moveTo>
                  <a:cubicBezTo>
                    <a:pt x="13" y="33"/>
                    <a:pt x="25" y="25"/>
                    <a:pt x="38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26" y="26"/>
                    <a:pt x="13" y="34"/>
                    <a:pt x="1" y="42"/>
                  </a:cubicBezTo>
                  <a:cubicBezTo>
                    <a:pt x="1" y="42"/>
                    <a:pt x="1" y="41"/>
                    <a:pt x="1" y="41"/>
                  </a:cubicBezTo>
                  <a:close/>
                  <a:moveTo>
                    <a:pt x="9" y="54"/>
                  </a:moveTo>
                  <a:cubicBezTo>
                    <a:pt x="22" y="47"/>
                    <a:pt x="34" y="39"/>
                    <a:pt x="46" y="32"/>
                  </a:cubicBezTo>
                  <a:cubicBezTo>
                    <a:pt x="46" y="32"/>
                    <a:pt x="46" y="31"/>
                    <a:pt x="46" y="31"/>
                  </a:cubicBezTo>
                  <a:cubicBezTo>
                    <a:pt x="34" y="39"/>
                    <a:pt x="21" y="46"/>
                    <a:pt x="9" y="54"/>
                  </a:cubicBezTo>
                  <a:cubicBezTo>
                    <a:pt x="8" y="54"/>
                    <a:pt x="8" y="54"/>
                    <a:pt x="8" y="53"/>
                  </a:cubicBezTo>
                  <a:cubicBezTo>
                    <a:pt x="20" y="46"/>
                    <a:pt x="33" y="38"/>
                    <a:pt x="46" y="30"/>
                  </a:cubicBezTo>
                  <a:cubicBezTo>
                    <a:pt x="46" y="30"/>
                    <a:pt x="46" y="29"/>
                    <a:pt x="46" y="30"/>
                  </a:cubicBezTo>
                  <a:cubicBezTo>
                    <a:pt x="33" y="37"/>
                    <a:pt x="20" y="45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6" y="53"/>
                    <a:pt x="6" y="52"/>
                  </a:cubicBezTo>
                  <a:cubicBezTo>
                    <a:pt x="19" y="45"/>
                    <a:pt x="32" y="37"/>
                    <a:pt x="45" y="29"/>
                  </a:cubicBezTo>
                  <a:cubicBezTo>
                    <a:pt x="45" y="29"/>
                    <a:pt x="45" y="28"/>
                    <a:pt x="44" y="29"/>
                  </a:cubicBezTo>
                  <a:cubicBezTo>
                    <a:pt x="31" y="36"/>
                    <a:pt x="19" y="44"/>
                    <a:pt x="6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2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17" y="43"/>
                    <a:pt x="31" y="35"/>
                    <a:pt x="44" y="27"/>
                  </a:cubicBezTo>
                  <a:cubicBezTo>
                    <a:pt x="44" y="27"/>
                    <a:pt x="44" y="26"/>
                    <a:pt x="44" y="26"/>
                  </a:cubicBezTo>
                  <a:cubicBezTo>
                    <a:pt x="30" y="34"/>
                    <a:pt x="17" y="43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3" y="51"/>
                    <a:pt x="3" y="50"/>
                    <a:pt x="2" y="50"/>
                  </a:cubicBezTo>
                  <a:cubicBezTo>
                    <a:pt x="16" y="42"/>
                    <a:pt x="29" y="34"/>
                    <a:pt x="43" y="26"/>
                  </a:cubicBezTo>
                  <a:cubicBezTo>
                    <a:pt x="43" y="26"/>
                    <a:pt x="43" y="25"/>
                    <a:pt x="43" y="25"/>
                  </a:cubicBezTo>
                  <a:cubicBezTo>
                    <a:pt x="29" y="34"/>
                    <a:pt x="15" y="42"/>
                    <a:pt x="2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5" y="40"/>
                    <a:pt x="28" y="32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28" y="32"/>
                    <a:pt x="15" y="40"/>
                    <a:pt x="1" y="48"/>
                  </a:cubicBezTo>
                  <a:cubicBezTo>
                    <a:pt x="1" y="48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4" y="38"/>
                    <a:pt x="28" y="30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27" y="30"/>
                    <a:pt x="14" y="38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4" y="37"/>
                    <a:pt x="27" y="29"/>
                    <a:pt x="40" y="21"/>
                  </a:cubicBezTo>
                  <a:cubicBezTo>
                    <a:pt x="40" y="20"/>
                    <a:pt x="40" y="20"/>
                    <a:pt x="39" y="20"/>
                  </a:cubicBezTo>
                  <a:cubicBezTo>
                    <a:pt x="27" y="28"/>
                    <a:pt x="14" y="36"/>
                    <a:pt x="1" y="44"/>
                  </a:cubicBezTo>
                  <a:cubicBezTo>
                    <a:pt x="1" y="44"/>
                    <a:pt x="1" y="43"/>
                    <a:pt x="1" y="43"/>
                  </a:cubicBezTo>
                  <a:cubicBezTo>
                    <a:pt x="13" y="35"/>
                    <a:pt x="26" y="26"/>
                    <a:pt x="38" y="18"/>
                  </a:cubicBezTo>
                  <a:cubicBezTo>
                    <a:pt x="42" y="23"/>
                    <a:pt x="45" y="27"/>
                    <a:pt x="47" y="33"/>
                  </a:cubicBezTo>
                  <a:cubicBezTo>
                    <a:pt x="35" y="40"/>
                    <a:pt x="23" y="47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23" y="48"/>
                    <a:pt x="35" y="40"/>
                    <a:pt x="47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36" y="41"/>
                    <a:pt x="24" y="49"/>
                    <a:pt x="12" y="56"/>
                  </a:cubicBezTo>
                  <a:cubicBezTo>
                    <a:pt x="11" y="55"/>
                    <a:pt x="10" y="55"/>
                    <a:pt x="9" y="54"/>
                  </a:cubicBezTo>
                  <a:close/>
                  <a:moveTo>
                    <a:pt x="13" y="56"/>
                  </a:moveTo>
                  <a:cubicBezTo>
                    <a:pt x="24" y="49"/>
                    <a:pt x="36" y="42"/>
                    <a:pt x="48" y="35"/>
                  </a:cubicBezTo>
                  <a:cubicBezTo>
                    <a:pt x="48" y="35"/>
                    <a:pt x="48" y="35"/>
                    <a:pt x="48" y="36"/>
                  </a:cubicBezTo>
                  <a:cubicBezTo>
                    <a:pt x="37" y="43"/>
                    <a:pt x="26" y="50"/>
                    <a:pt x="14" y="57"/>
                  </a:cubicBezTo>
                  <a:cubicBezTo>
                    <a:pt x="14" y="57"/>
                    <a:pt x="14" y="57"/>
                    <a:pt x="15" y="57"/>
                  </a:cubicBezTo>
                  <a:cubicBezTo>
                    <a:pt x="26" y="50"/>
                    <a:pt x="37" y="43"/>
                    <a:pt x="49" y="36"/>
                  </a:cubicBezTo>
                  <a:cubicBezTo>
                    <a:pt x="49" y="36"/>
                    <a:pt x="49" y="36"/>
                    <a:pt x="49" y="37"/>
                  </a:cubicBezTo>
                  <a:cubicBezTo>
                    <a:pt x="38" y="44"/>
                    <a:pt x="27" y="51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57"/>
                    <a:pt x="14" y="57"/>
                    <a:pt x="13" y="56"/>
                  </a:cubicBezTo>
                  <a:close/>
                  <a:moveTo>
                    <a:pt x="49" y="39"/>
                  </a:moveTo>
                  <a:cubicBezTo>
                    <a:pt x="49" y="39"/>
                    <a:pt x="50" y="40"/>
                    <a:pt x="50" y="40"/>
                  </a:cubicBezTo>
                  <a:cubicBezTo>
                    <a:pt x="40" y="48"/>
                    <a:pt x="30" y="54"/>
                    <a:pt x="19" y="60"/>
                  </a:cubicBezTo>
                  <a:cubicBezTo>
                    <a:pt x="19" y="60"/>
                    <a:pt x="18" y="59"/>
                    <a:pt x="18" y="59"/>
                  </a:cubicBezTo>
                  <a:cubicBezTo>
                    <a:pt x="29" y="53"/>
                    <a:pt x="40" y="46"/>
                    <a:pt x="49" y="39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1" y="49"/>
                    <a:pt x="31" y="56"/>
                    <a:pt x="21" y="61"/>
                  </a:cubicBezTo>
                  <a:cubicBezTo>
                    <a:pt x="21" y="61"/>
                    <a:pt x="20" y="60"/>
                    <a:pt x="20" y="60"/>
                  </a:cubicBezTo>
                  <a:cubicBezTo>
                    <a:pt x="30" y="55"/>
                    <a:pt x="41" y="48"/>
                    <a:pt x="50" y="41"/>
                  </a:cubicBezTo>
                  <a:close/>
                  <a:moveTo>
                    <a:pt x="22" y="61"/>
                  </a:moveTo>
                  <a:cubicBezTo>
                    <a:pt x="32" y="56"/>
                    <a:pt x="41" y="50"/>
                    <a:pt x="50" y="42"/>
                  </a:cubicBezTo>
                  <a:cubicBezTo>
                    <a:pt x="51" y="44"/>
                    <a:pt x="51" y="46"/>
                    <a:pt x="51" y="47"/>
                  </a:cubicBezTo>
                  <a:cubicBezTo>
                    <a:pt x="43" y="53"/>
                    <a:pt x="34" y="58"/>
                    <a:pt x="26" y="63"/>
                  </a:cubicBezTo>
                  <a:cubicBezTo>
                    <a:pt x="24" y="63"/>
                    <a:pt x="23" y="62"/>
                    <a:pt x="22" y="61"/>
                  </a:cubicBezTo>
                  <a:close/>
                  <a:moveTo>
                    <a:pt x="46" y="75"/>
                  </a:moveTo>
                  <a:cubicBezTo>
                    <a:pt x="45" y="74"/>
                    <a:pt x="43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5" y="70"/>
                    <a:pt x="47" y="68"/>
                    <a:pt x="49" y="66"/>
                  </a:cubicBezTo>
                  <a:cubicBezTo>
                    <a:pt x="49" y="69"/>
                    <a:pt x="48" y="72"/>
                    <a:pt x="46" y="75"/>
                  </a:cubicBezTo>
                  <a:close/>
                  <a:moveTo>
                    <a:pt x="50" y="63"/>
                  </a:moveTo>
                  <a:cubicBezTo>
                    <a:pt x="50" y="63"/>
                    <a:pt x="50" y="63"/>
                    <a:pt x="50" y="63"/>
                  </a:cubicBezTo>
                  <a:cubicBezTo>
                    <a:pt x="47" y="66"/>
                    <a:pt x="44" y="68"/>
                    <a:pt x="40" y="71"/>
                  </a:cubicBezTo>
                  <a:cubicBezTo>
                    <a:pt x="40" y="71"/>
                    <a:pt x="40" y="71"/>
                    <a:pt x="41" y="71"/>
                  </a:cubicBezTo>
                  <a:cubicBezTo>
                    <a:pt x="44" y="69"/>
                    <a:pt x="47" y="66"/>
                    <a:pt x="50" y="64"/>
                  </a:cubicBezTo>
                  <a:cubicBezTo>
                    <a:pt x="50" y="64"/>
                    <a:pt x="50" y="65"/>
                    <a:pt x="50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7" y="68"/>
                    <a:pt x="44" y="70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0" y="71"/>
                    <a:pt x="37" y="70"/>
                    <a:pt x="35" y="69"/>
                  </a:cubicBezTo>
                  <a:cubicBezTo>
                    <a:pt x="40" y="65"/>
                    <a:pt x="45" y="62"/>
                    <a:pt x="50" y="59"/>
                  </a:cubicBezTo>
                  <a:cubicBezTo>
                    <a:pt x="51" y="58"/>
                    <a:pt x="50" y="58"/>
                    <a:pt x="50" y="58"/>
                  </a:cubicBezTo>
                  <a:cubicBezTo>
                    <a:pt x="45" y="62"/>
                    <a:pt x="40" y="65"/>
                    <a:pt x="35" y="68"/>
                  </a:cubicBezTo>
                  <a:cubicBezTo>
                    <a:pt x="34" y="68"/>
                    <a:pt x="34" y="68"/>
                    <a:pt x="33" y="68"/>
                  </a:cubicBezTo>
                  <a:cubicBezTo>
                    <a:pt x="39" y="64"/>
                    <a:pt x="44" y="60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4" y="60"/>
                    <a:pt x="38" y="64"/>
                    <a:pt x="33" y="67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2" y="67"/>
                    <a:pt x="31" y="67"/>
                  </a:cubicBezTo>
                  <a:cubicBezTo>
                    <a:pt x="38" y="62"/>
                    <a:pt x="45" y="57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4" y="57"/>
                    <a:pt x="38" y="62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37" y="61"/>
                    <a:pt x="44" y="56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44" y="56"/>
                    <a:pt x="36" y="60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8" y="65"/>
                    <a:pt x="28" y="65"/>
                  </a:cubicBezTo>
                  <a:cubicBezTo>
                    <a:pt x="35" y="60"/>
                    <a:pt x="43" y="55"/>
                    <a:pt x="51" y="50"/>
                  </a:cubicBezTo>
                  <a:cubicBezTo>
                    <a:pt x="51" y="50"/>
                    <a:pt x="51" y="50"/>
                    <a:pt x="50" y="50"/>
                  </a:cubicBezTo>
                  <a:cubicBezTo>
                    <a:pt x="43" y="55"/>
                    <a:pt x="35" y="59"/>
                    <a:pt x="27" y="64"/>
                  </a:cubicBezTo>
                  <a:cubicBezTo>
                    <a:pt x="27" y="64"/>
                    <a:pt x="26" y="64"/>
                    <a:pt x="26" y="64"/>
                  </a:cubicBezTo>
                  <a:cubicBezTo>
                    <a:pt x="34" y="58"/>
                    <a:pt x="43" y="53"/>
                    <a:pt x="51" y="48"/>
                  </a:cubicBezTo>
                  <a:cubicBezTo>
                    <a:pt x="51" y="48"/>
                    <a:pt x="51" y="48"/>
                    <a:pt x="51" y="49"/>
                  </a:cubicBezTo>
                  <a:cubicBezTo>
                    <a:pt x="51" y="53"/>
                    <a:pt x="51" y="58"/>
                    <a:pt x="50" y="6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9597"/>
            <p:cNvSpPr>
              <a:spLocks/>
            </p:cNvSpPr>
            <p:nvPr/>
          </p:nvSpPr>
          <p:spPr bwMode="auto">
            <a:xfrm>
              <a:off x="7221041" y="5910131"/>
              <a:ext cx="117007" cy="74958"/>
            </a:xfrm>
            <a:custGeom>
              <a:avLst/>
              <a:gdLst>
                <a:gd name="T0" fmla="*/ 26 w 27"/>
                <a:gd name="T1" fmla="*/ 0 h 17"/>
                <a:gd name="T2" fmla="*/ 0 w 27"/>
                <a:gd name="T3" fmla="*/ 17 h 17"/>
                <a:gd name="T4" fmla="*/ 0 w 27"/>
                <a:gd name="T5" fmla="*/ 17 h 17"/>
                <a:gd name="T6" fmla="*/ 27 w 27"/>
                <a:gd name="T7" fmla="*/ 0 h 17"/>
                <a:gd name="T8" fmla="*/ 26 w 2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6" y="0"/>
                  </a:moveTo>
                  <a:cubicBezTo>
                    <a:pt x="18" y="6"/>
                    <a:pt x="9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9" y="12"/>
                    <a:pt x="18" y="6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9598"/>
            <p:cNvSpPr>
              <a:spLocks/>
            </p:cNvSpPr>
            <p:nvPr/>
          </p:nvSpPr>
          <p:spPr bwMode="auto">
            <a:xfrm>
              <a:off x="7274059" y="5975948"/>
              <a:ext cx="56676" cy="43878"/>
            </a:xfrm>
            <a:custGeom>
              <a:avLst/>
              <a:gdLst>
                <a:gd name="T0" fmla="*/ 13 w 13"/>
                <a:gd name="T1" fmla="*/ 1 h 10"/>
                <a:gd name="T2" fmla="*/ 1 w 13"/>
                <a:gd name="T3" fmla="*/ 9 h 10"/>
                <a:gd name="T4" fmla="*/ 1 w 13"/>
                <a:gd name="T5" fmla="*/ 9 h 10"/>
                <a:gd name="T6" fmla="*/ 13 w 13"/>
                <a:gd name="T7" fmla="*/ 1 h 10"/>
                <a:gd name="T8" fmla="*/ 13 w 13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1"/>
                  </a:moveTo>
                  <a:cubicBezTo>
                    <a:pt x="9" y="3"/>
                    <a:pt x="5" y="6"/>
                    <a:pt x="1" y="9"/>
                  </a:cubicBezTo>
                  <a:cubicBezTo>
                    <a:pt x="0" y="9"/>
                    <a:pt x="1" y="10"/>
                    <a:pt x="1" y="9"/>
                  </a:cubicBezTo>
                  <a:cubicBezTo>
                    <a:pt x="5" y="7"/>
                    <a:pt x="9" y="4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9599"/>
            <p:cNvSpPr>
              <a:spLocks/>
            </p:cNvSpPr>
            <p:nvPr/>
          </p:nvSpPr>
          <p:spPr bwMode="auto">
            <a:xfrm>
              <a:off x="7286858" y="5979604"/>
              <a:ext cx="47534" cy="40221"/>
            </a:xfrm>
            <a:custGeom>
              <a:avLst/>
              <a:gdLst>
                <a:gd name="T0" fmla="*/ 11 w 11"/>
                <a:gd name="T1" fmla="*/ 0 h 9"/>
                <a:gd name="T2" fmla="*/ 0 w 11"/>
                <a:gd name="T3" fmla="*/ 8 h 9"/>
                <a:gd name="T4" fmla="*/ 0 w 11"/>
                <a:gd name="T5" fmla="*/ 9 h 9"/>
                <a:gd name="T6" fmla="*/ 11 w 11"/>
                <a:gd name="T7" fmla="*/ 1 h 9"/>
                <a:gd name="T8" fmla="*/ 11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4" y="6"/>
                    <a:pt x="7" y="3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9600"/>
            <p:cNvSpPr>
              <a:spLocks/>
            </p:cNvSpPr>
            <p:nvPr/>
          </p:nvSpPr>
          <p:spPr bwMode="auto">
            <a:xfrm>
              <a:off x="7303311" y="6014341"/>
              <a:ext cx="21939" cy="18282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9601"/>
            <p:cNvSpPr>
              <a:spLocks noEditPoints="1"/>
            </p:cNvSpPr>
            <p:nvPr/>
          </p:nvSpPr>
          <p:spPr bwMode="auto">
            <a:xfrm>
              <a:off x="6866363" y="5725480"/>
              <a:ext cx="429636" cy="458888"/>
            </a:xfrm>
            <a:custGeom>
              <a:avLst/>
              <a:gdLst>
                <a:gd name="T0" fmla="*/ 52 w 99"/>
                <a:gd name="T1" fmla="*/ 17 h 106"/>
                <a:gd name="T2" fmla="*/ 1 w 99"/>
                <a:gd name="T3" fmla="*/ 48 h 106"/>
                <a:gd name="T4" fmla="*/ 4 w 99"/>
                <a:gd name="T5" fmla="*/ 74 h 106"/>
                <a:gd name="T6" fmla="*/ 16 w 99"/>
                <a:gd name="T7" fmla="*/ 90 h 106"/>
                <a:gd name="T8" fmla="*/ 99 w 99"/>
                <a:gd name="T9" fmla="*/ 78 h 106"/>
                <a:gd name="T10" fmla="*/ 45 w 99"/>
                <a:gd name="T11" fmla="*/ 3 h 106"/>
                <a:gd name="T12" fmla="*/ 50 w 99"/>
                <a:gd name="T13" fmla="*/ 1 h 106"/>
                <a:gd name="T14" fmla="*/ 40 w 99"/>
                <a:gd name="T15" fmla="*/ 2 h 106"/>
                <a:gd name="T16" fmla="*/ 12 w 99"/>
                <a:gd name="T17" fmla="*/ 21 h 106"/>
                <a:gd name="T18" fmla="*/ 31 w 99"/>
                <a:gd name="T19" fmla="*/ 13 h 106"/>
                <a:gd name="T20" fmla="*/ 37 w 99"/>
                <a:gd name="T21" fmla="*/ 6 h 106"/>
                <a:gd name="T22" fmla="*/ 6 w 99"/>
                <a:gd name="T23" fmla="*/ 31 h 106"/>
                <a:gd name="T24" fmla="*/ 5 w 99"/>
                <a:gd name="T25" fmla="*/ 35 h 106"/>
                <a:gd name="T26" fmla="*/ 9 w 99"/>
                <a:gd name="T27" fmla="*/ 36 h 106"/>
                <a:gd name="T28" fmla="*/ 25 w 99"/>
                <a:gd name="T29" fmla="*/ 23 h 106"/>
                <a:gd name="T30" fmla="*/ 36 w 99"/>
                <a:gd name="T31" fmla="*/ 17 h 106"/>
                <a:gd name="T32" fmla="*/ 44 w 99"/>
                <a:gd name="T33" fmla="*/ 17 h 106"/>
                <a:gd name="T34" fmla="*/ 52 w 99"/>
                <a:gd name="T35" fmla="*/ 8 h 106"/>
                <a:gd name="T36" fmla="*/ 9 w 99"/>
                <a:gd name="T37" fmla="*/ 48 h 106"/>
                <a:gd name="T38" fmla="*/ 50 w 99"/>
                <a:gd name="T39" fmla="*/ 24 h 106"/>
                <a:gd name="T40" fmla="*/ 47 w 99"/>
                <a:gd name="T41" fmla="*/ 26 h 106"/>
                <a:gd name="T42" fmla="*/ 47 w 99"/>
                <a:gd name="T43" fmla="*/ 38 h 106"/>
                <a:gd name="T44" fmla="*/ 9 w 99"/>
                <a:gd name="T45" fmla="*/ 61 h 106"/>
                <a:gd name="T46" fmla="*/ 42 w 99"/>
                <a:gd name="T47" fmla="*/ 35 h 106"/>
                <a:gd name="T48" fmla="*/ 4 w 99"/>
                <a:gd name="T49" fmla="*/ 58 h 106"/>
                <a:gd name="T50" fmla="*/ 8 w 99"/>
                <a:gd name="T51" fmla="*/ 61 h 106"/>
                <a:gd name="T52" fmla="*/ 26 w 99"/>
                <a:gd name="T53" fmla="*/ 56 h 106"/>
                <a:gd name="T54" fmla="*/ 49 w 99"/>
                <a:gd name="T55" fmla="*/ 45 h 106"/>
                <a:gd name="T56" fmla="*/ 12 w 99"/>
                <a:gd name="T57" fmla="*/ 66 h 106"/>
                <a:gd name="T58" fmla="*/ 25 w 99"/>
                <a:gd name="T59" fmla="*/ 62 h 106"/>
                <a:gd name="T60" fmla="*/ 43 w 99"/>
                <a:gd name="T61" fmla="*/ 47 h 106"/>
                <a:gd name="T62" fmla="*/ 43 w 99"/>
                <a:gd name="T63" fmla="*/ 58 h 106"/>
                <a:gd name="T64" fmla="*/ 8 w 99"/>
                <a:gd name="T65" fmla="*/ 80 h 106"/>
                <a:gd name="T66" fmla="*/ 14 w 99"/>
                <a:gd name="T67" fmla="*/ 77 h 106"/>
                <a:gd name="T68" fmla="*/ 28 w 99"/>
                <a:gd name="T69" fmla="*/ 68 h 106"/>
                <a:gd name="T70" fmla="*/ 37 w 99"/>
                <a:gd name="T71" fmla="*/ 66 h 106"/>
                <a:gd name="T72" fmla="*/ 14 w 99"/>
                <a:gd name="T73" fmla="*/ 83 h 106"/>
                <a:gd name="T74" fmla="*/ 42 w 99"/>
                <a:gd name="T75" fmla="*/ 104 h 106"/>
                <a:gd name="T76" fmla="*/ 47 w 99"/>
                <a:gd name="T77" fmla="*/ 103 h 106"/>
                <a:gd name="T78" fmla="*/ 55 w 99"/>
                <a:gd name="T79" fmla="*/ 94 h 106"/>
                <a:gd name="T80" fmla="*/ 65 w 99"/>
                <a:gd name="T81" fmla="*/ 86 h 106"/>
                <a:gd name="T82" fmla="*/ 78 w 99"/>
                <a:gd name="T83" fmla="*/ 77 h 106"/>
                <a:gd name="T84" fmla="*/ 70 w 99"/>
                <a:gd name="T85" fmla="*/ 87 h 106"/>
                <a:gd name="T86" fmla="*/ 87 w 99"/>
                <a:gd name="T87" fmla="*/ 86 h 106"/>
                <a:gd name="T88" fmla="*/ 66 w 99"/>
                <a:gd name="T89" fmla="*/ 98 h 106"/>
                <a:gd name="T90" fmla="*/ 72 w 99"/>
                <a:gd name="T91" fmla="*/ 97 h 106"/>
                <a:gd name="T92" fmla="*/ 85 w 99"/>
                <a:gd name="T93" fmla="*/ 87 h 106"/>
                <a:gd name="T94" fmla="*/ 85 w 99"/>
                <a:gd name="T95" fmla="*/ 73 h 106"/>
                <a:gd name="T96" fmla="*/ 82 w 99"/>
                <a:gd name="T97" fmla="*/ 73 h 106"/>
                <a:gd name="T98" fmla="*/ 53 w 99"/>
                <a:gd name="T99" fmla="*/ 94 h 106"/>
                <a:gd name="T100" fmla="*/ 32 w 99"/>
                <a:gd name="T101" fmla="*/ 94 h 106"/>
                <a:gd name="T102" fmla="*/ 63 w 99"/>
                <a:gd name="T103" fmla="*/ 72 h 106"/>
                <a:gd name="T104" fmla="*/ 67 w 99"/>
                <a:gd name="T105" fmla="*/ 61 h 106"/>
                <a:gd name="T106" fmla="*/ 28 w 99"/>
                <a:gd name="T107" fmla="*/ 81 h 106"/>
                <a:gd name="T108" fmla="*/ 34 w 99"/>
                <a:gd name="T109" fmla="*/ 77 h 106"/>
                <a:gd name="T110" fmla="*/ 41 w 99"/>
                <a:gd name="T111" fmla="*/ 72 h 106"/>
                <a:gd name="T112" fmla="*/ 47 w 99"/>
                <a:gd name="T113" fmla="*/ 68 h 106"/>
                <a:gd name="T114" fmla="*/ 54 w 99"/>
                <a:gd name="T115" fmla="*/ 68 h 106"/>
                <a:gd name="T116" fmla="*/ 36 w 99"/>
                <a:gd name="T117" fmla="*/ 75 h 106"/>
                <a:gd name="T118" fmla="*/ 41 w 99"/>
                <a:gd name="T119" fmla="*/ 60 h 106"/>
                <a:gd name="T120" fmla="*/ 52 w 99"/>
                <a:gd name="T121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" h="106">
                  <a:moveTo>
                    <a:pt x="97" y="76"/>
                  </a:moveTo>
                  <a:cubicBezTo>
                    <a:pt x="97" y="76"/>
                    <a:pt x="97" y="76"/>
                    <a:pt x="97" y="76"/>
                  </a:cubicBezTo>
                  <a:cubicBezTo>
                    <a:pt x="97" y="76"/>
                    <a:pt x="96" y="76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2" y="74"/>
                    <a:pt x="88" y="71"/>
                    <a:pt x="83" y="69"/>
                  </a:cubicBezTo>
                  <a:cubicBezTo>
                    <a:pt x="77" y="65"/>
                    <a:pt x="71" y="62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2" y="57"/>
                    <a:pt x="60" y="56"/>
                    <a:pt x="58" y="55"/>
                  </a:cubicBezTo>
                  <a:cubicBezTo>
                    <a:pt x="56" y="54"/>
                    <a:pt x="54" y="53"/>
                    <a:pt x="52" y="52"/>
                  </a:cubicBezTo>
                  <a:cubicBezTo>
                    <a:pt x="52" y="50"/>
                    <a:pt x="52" y="48"/>
                    <a:pt x="52" y="46"/>
                  </a:cubicBezTo>
                  <a:cubicBezTo>
                    <a:pt x="52" y="42"/>
                    <a:pt x="52" y="38"/>
                    <a:pt x="52" y="34"/>
                  </a:cubicBezTo>
                  <a:cubicBezTo>
                    <a:pt x="52" y="29"/>
                    <a:pt x="52" y="23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4"/>
                    <a:pt x="52" y="10"/>
                    <a:pt x="52" y="7"/>
                  </a:cubicBezTo>
                  <a:cubicBezTo>
                    <a:pt x="52" y="5"/>
                    <a:pt x="52" y="3"/>
                    <a:pt x="52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8" y="1"/>
                    <a:pt x="24" y="7"/>
                    <a:pt x="14" y="17"/>
                  </a:cubicBezTo>
                  <a:cubicBezTo>
                    <a:pt x="11" y="21"/>
                    <a:pt x="8" y="24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6" y="30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33"/>
                    <a:pt x="3" y="37"/>
                    <a:pt x="2" y="41"/>
                  </a:cubicBezTo>
                  <a:cubicBezTo>
                    <a:pt x="2" y="41"/>
                    <a:pt x="2" y="41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1" y="44"/>
                    <a:pt x="1" y="46"/>
                    <a:pt x="1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50"/>
                    <a:pt x="0" y="52"/>
                    <a:pt x="0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5"/>
                    <a:pt x="0" y="56"/>
                  </a:cubicBezTo>
                  <a:cubicBezTo>
                    <a:pt x="1" y="61"/>
                    <a:pt x="2" y="66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3"/>
                  </a:cubicBezTo>
                  <a:cubicBezTo>
                    <a:pt x="4" y="73"/>
                    <a:pt x="4" y="74"/>
                    <a:pt x="4" y="74"/>
                  </a:cubicBezTo>
                  <a:cubicBezTo>
                    <a:pt x="4" y="74"/>
                    <a:pt x="5" y="74"/>
                    <a:pt x="5" y="74"/>
                  </a:cubicBezTo>
                  <a:cubicBezTo>
                    <a:pt x="5" y="75"/>
                    <a:pt x="5" y="75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7"/>
                    <a:pt x="7" y="79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80"/>
                    <a:pt x="7" y="81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9" y="81"/>
                    <a:pt x="9" y="82"/>
                    <a:pt x="10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0" y="83"/>
                    <a:pt x="10" y="84"/>
                    <a:pt x="10" y="83"/>
                  </a:cubicBezTo>
                  <a:cubicBezTo>
                    <a:pt x="10" y="84"/>
                    <a:pt x="11" y="85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3" y="87"/>
                    <a:pt x="14" y="88"/>
                    <a:pt x="15" y="90"/>
                  </a:cubicBezTo>
                  <a:cubicBezTo>
                    <a:pt x="15" y="90"/>
                    <a:pt x="15" y="90"/>
                    <a:pt x="16" y="90"/>
                  </a:cubicBezTo>
                  <a:cubicBezTo>
                    <a:pt x="16" y="91"/>
                    <a:pt x="17" y="91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8" y="92"/>
                    <a:pt x="18" y="92"/>
                    <a:pt x="18" y="93"/>
                  </a:cubicBezTo>
                  <a:cubicBezTo>
                    <a:pt x="21" y="95"/>
                    <a:pt x="23" y="97"/>
                    <a:pt x="26" y="98"/>
                  </a:cubicBezTo>
                  <a:cubicBezTo>
                    <a:pt x="26" y="98"/>
                    <a:pt x="26" y="99"/>
                    <a:pt x="26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31" y="101"/>
                    <a:pt x="36" y="103"/>
                    <a:pt x="40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04"/>
                    <a:pt x="40" y="105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7" y="105"/>
                    <a:pt x="52" y="106"/>
                    <a:pt x="58" y="105"/>
                  </a:cubicBezTo>
                  <a:cubicBezTo>
                    <a:pt x="74" y="104"/>
                    <a:pt x="88" y="95"/>
                    <a:pt x="96" y="83"/>
                  </a:cubicBezTo>
                  <a:cubicBezTo>
                    <a:pt x="97" y="81"/>
                    <a:pt x="98" y="80"/>
                    <a:pt x="99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98" y="77"/>
                    <a:pt x="97" y="77"/>
                    <a:pt x="97" y="76"/>
                  </a:cubicBezTo>
                  <a:close/>
                  <a:moveTo>
                    <a:pt x="50" y="1"/>
                  </a:moveTo>
                  <a:cubicBezTo>
                    <a:pt x="50" y="1"/>
                    <a:pt x="50" y="1"/>
                    <a:pt x="51" y="1"/>
                  </a:cubicBezTo>
                  <a:cubicBezTo>
                    <a:pt x="51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2"/>
                    <a:pt x="52" y="2"/>
                  </a:cubicBezTo>
                  <a:cubicBezTo>
                    <a:pt x="52" y="3"/>
                    <a:pt x="52" y="3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8" y="5"/>
                    <a:pt x="45" y="7"/>
                    <a:pt x="42" y="8"/>
                  </a:cubicBezTo>
                  <a:cubicBezTo>
                    <a:pt x="43" y="7"/>
                    <a:pt x="43" y="5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4" y="4"/>
                    <a:pt x="44" y="5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5" y="5"/>
                    <a:pt x="45" y="4"/>
                    <a:pt x="45" y="3"/>
                  </a:cubicBezTo>
                  <a:cubicBezTo>
                    <a:pt x="46" y="2"/>
                    <a:pt x="46" y="2"/>
                    <a:pt x="47" y="2"/>
                  </a:cubicBezTo>
                  <a:cubicBezTo>
                    <a:pt x="46" y="3"/>
                    <a:pt x="46" y="5"/>
                    <a:pt x="45" y="6"/>
                  </a:cubicBezTo>
                  <a:cubicBezTo>
                    <a:pt x="45" y="6"/>
                    <a:pt x="46" y="6"/>
                    <a:pt x="46" y="6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3"/>
                    <a:pt x="48" y="4"/>
                    <a:pt x="47" y="5"/>
                  </a:cubicBezTo>
                  <a:cubicBezTo>
                    <a:pt x="47" y="5"/>
                    <a:pt x="48" y="5"/>
                    <a:pt x="48" y="5"/>
                  </a:cubicBezTo>
                  <a:cubicBezTo>
                    <a:pt x="48" y="4"/>
                    <a:pt x="48" y="3"/>
                    <a:pt x="49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lose/>
                  <a:moveTo>
                    <a:pt x="39" y="6"/>
                  </a:moveTo>
                  <a:cubicBezTo>
                    <a:pt x="39" y="5"/>
                    <a:pt x="40" y="5"/>
                    <a:pt x="40" y="5"/>
                  </a:cubicBezTo>
                  <a:cubicBezTo>
                    <a:pt x="39" y="6"/>
                    <a:pt x="39" y="8"/>
                    <a:pt x="38" y="9"/>
                  </a:cubicBezTo>
                  <a:cubicBezTo>
                    <a:pt x="38" y="10"/>
                    <a:pt x="39" y="10"/>
                    <a:pt x="39" y="9"/>
                  </a:cubicBezTo>
                  <a:cubicBezTo>
                    <a:pt x="39" y="8"/>
                    <a:pt x="40" y="6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3" y="3"/>
                  </a:cubicBezTo>
                  <a:cubicBezTo>
                    <a:pt x="43" y="5"/>
                    <a:pt x="42" y="6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0" y="9"/>
                    <a:pt x="39" y="10"/>
                    <a:pt x="37" y="11"/>
                  </a:cubicBezTo>
                  <a:cubicBezTo>
                    <a:pt x="38" y="9"/>
                    <a:pt x="38" y="7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lose/>
                  <a:moveTo>
                    <a:pt x="26" y="8"/>
                  </a:moveTo>
                  <a:cubicBezTo>
                    <a:pt x="30" y="6"/>
                    <a:pt x="35" y="4"/>
                    <a:pt x="40" y="2"/>
                  </a:cubicBezTo>
                  <a:cubicBezTo>
                    <a:pt x="42" y="2"/>
                    <a:pt x="45" y="1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48" y="1"/>
                    <a:pt x="48" y="1"/>
                    <a:pt x="47" y="1"/>
                  </a:cubicBezTo>
                  <a:cubicBezTo>
                    <a:pt x="47" y="1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1" y="4"/>
                    <a:pt x="37" y="6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6" y="11"/>
                    <a:pt x="19" y="15"/>
                    <a:pt x="13" y="19"/>
                  </a:cubicBezTo>
                  <a:cubicBezTo>
                    <a:pt x="17" y="15"/>
                    <a:pt x="21" y="11"/>
                    <a:pt x="26" y="8"/>
                  </a:cubicBezTo>
                  <a:close/>
                  <a:moveTo>
                    <a:pt x="12" y="21"/>
                  </a:moveTo>
                  <a:cubicBezTo>
                    <a:pt x="11" y="23"/>
                    <a:pt x="10" y="24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4"/>
                    <a:pt x="11" y="23"/>
                    <a:pt x="12" y="21"/>
                  </a:cubicBezTo>
                  <a:cubicBezTo>
                    <a:pt x="12" y="21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18"/>
                    <a:pt x="18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18"/>
                    <a:pt x="21" y="16"/>
                    <a:pt x="22" y="15"/>
                  </a:cubicBezTo>
                  <a:cubicBezTo>
                    <a:pt x="22" y="15"/>
                    <a:pt x="22" y="14"/>
                    <a:pt x="21" y="14"/>
                  </a:cubicBezTo>
                  <a:cubicBezTo>
                    <a:pt x="25" y="12"/>
                    <a:pt x="28" y="11"/>
                    <a:pt x="32" y="9"/>
                  </a:cubicBezTo>
                  <a:cubicBezTo>
                    <a:pt x="32" y="10"/>
                    <a:pt x="31" y="12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2" y="10"/>
                    <a:pt x="33" y="9"/>
                  </a:cubicBezTo>
                  <a:cubicBezTo>
                    <a:pt x="33" y="8"/>
                    <a:pt x="33" y="8"/>
                    <a:pt x="34" y="8"/>
                  </a:cubicBezTo>
                  <a:cubicBezTo>
                    <a:pt x="34" y="9"/>
                    <a:pt x="33" y="11"/>
                    <a:pt x="32" y="12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1"/>
                    <a:pt x="34" y="9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8"/>
                    <a:pt x="35" y="7"/>
                    <a:pt x="35" y="7"/>
                  </a:cubicBezTo>
                  <a:cubicBezTo>
                    <a:pt x="35" y="9"/>
                    <a:pt x="34" y="10"/>
                    <a:pt x="34" y="11"/>
                  </a:cubicBezTo>
                  <a:cubicBezTo>
                    <a:pt x="34" y="11"/>
                    <a:pt x="34" y="11"/>
                    <a:pt x="35" y="11"/>
                  </a:cubicBezTo>
                  <a:cubicBezTo>
                    <a:pt x="35" y="10"/>
                    <a:pt x="35" y="8"/>
                    <a:pt x="36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6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8"/>
                    <a:pt x="36" y="9"/>
                    <a:pt x="35" y="11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6" y="9"/>
                    <a:pt x="37" y="8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9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0" y="14"/>
                    <a:pt x="22" y="18"/>
                    <a:pt x="15" y="23"/>
                  </a:cubicBezTo>
                  <a:cubicBezTo>
                    <a:pt x="15" y="23"/>
                    <a:pt x="14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5"/>
                  </a:cubicBezTo>
                  <a:cubicBezTo>
                    <a:pt x="11" y="26"/>
                    <a:pt x="9" y="27"/>
                    <a:pt x="7" y="28"/>
                  </a:cubicBezTo>
                  <a:cubicBezTo>
                    <a:pt x="8" y="26"/>
                    <a:pt x="10" y="23"/>
                    <a:pt x="12" y="21"/>
                  </a:cubicBezTo>
                  <a:close/>
                  <a:moveTo>
                    <a:pt x="6" y="31"/>
                  </a:moveTo>
                  <a:cubicBezTo>
                    <a:pt x="6" y="30"/>
                    <a:pt x="6" y="30"/>
                    <a:pt x="7" y="29"/>
                  </a:cubicBezTo>
                  <a:cubicBezTo>
                    <a:pt x="18" y="22"/>
                    <a:pt x="29" y="15"/>
                    <a:pt x="41" y="9"/>
                  </a:cubicBezTo>
                  <a:cubicBezTo>
                    <a:pt x="45" y="7"/>
                    <a:pt x="48" y="6"/>
                    <a:pt x="52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6"/>
                    <a:pt x="52" y="7"/>
                    <a:pt x="52" y="7"/>
                  </a:cubicBezTo>
                  <a:cubicBezTo>
                    <a:pt x="52" y="7"/>
                    <a:pt x="52" y="7"/>
                    <a:pt x="51" y="7"/>
                  </a:cubicBezTo>
                  <a:cubicBezTo>
                    <a:pt x="47" y="10"/>
                    <a:pt x="42" y="13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26" y="22"/>
                    <a:pt x="15" y="28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7"/>
                    <a:pt x="4" y="38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38"/>
                    <a:pt x="4" y="37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5" y="37"/>
                    <a:pt x="5" y="38"/>
                  </a:cubicBezTo>
                  <a:cubicBezTo>
                    <a:pt x="5" y="39"/>
                    <a:pt x="5" y="39"/>
                    <a:pt x="5" y="38"/>
                  </a:cubicBezTo>
                  <a:cubicBezTo>
                    <a:pt x="6" y="37"/>
                    <a:pt x="6" y="36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8" y="33"/>
                  </a:cubicBezTo>
                  <a:cubicBezTo>
                    <a:pt x="8" y="34"/>
                    <a:pt x="7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" y="36"/>
                    <a:pt x="8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2"/>
                    <a:pt x="10" y="32"/>
                    <a:pt x="10" y="32"/>
                  </a:cubicBezTo>
                  <a:cubicBezTo>
                    <a:pt x="10" y="33"/>
                    <a:pt x="9" y="34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5"/>
                    <a:pt x="10" y="33"/>
                    <a:pt x="11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2" y="31"/>
                    <a:pt x="12" y="30"/>
                  </a:cubicBezTo>
                  <a:cubicBezTo>
                    <a:pt x="12" y="32"/>
                    <a:pt x="12" y="33"/>
                    <a:pt x="11" y="35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2" y="33"/>
                    <a:pt x="12" y="32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6" y="28"/>
                    <a:pt x="20" y="26"/>
                    <a:pt x="23" y="24"/>
                  </a:cubicBezTo>
                  <a:cubicBezTo>
                    <a:pt x="23" y="25"/>
                    <a:pt x="23" y="27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5" y="23"/>
                    <a:pt x="25" y="23"/>
                  </a:cubicBezTo>
                  <a:cubicBezTo>
                    <a:pt x="25" y="24"/>
                    <a:pt x="24" y="26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6"/>
                    <a:pt x="25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3"/>
                    <a:pt x="26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7" y="24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9" y="21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2" y="19"/>
                    <a:pt x="34" y="18"/>
                    <a:pt x="36" y="17"/>
                  </a:cubicBezTo>
                  <a:cubicBezTo>
                    <a:pt x="36" y="18"/>
                    <a:pt x="36" y="20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28" y="26"/>
                    <a:pt x="20" y="30"/>
                    <a:pt x="12" y="35"/>
                  </a:cubicBezTo>
                  <a:cubicBezTo>
                    <a:pt x="9" y="37"/>
                    <a:pt x="6" y="39"/>
                    <a:pt x="2" y="41"/>
                  </a:cubicBezTo>
                  <a:cubicBezTo>
                    <a:pt x="3" y="37"/>
                    <a:pt x="4" y="34"/>
                    <a:pt x="6" y="31"/>
                  </a:cubicBezTo>
                  <a:close/>
                  <a:moveTo>
                    <a:pt x="2" y="42"/>
                  </a:moveTo>
                  <a:cubicBezTo>
                    <a:pt x="15" y="34"/>
                    <a:pt x="28" y="26"/>
                    <a:pt x="40" y="19"/>
                  </a:cubicBezTo>
                  <a:cubicBezTo>
                    <a:pt x="44" y="17"/>
                    <a:pt x="48" y="15"/>
                    <a:pt x="51" y="13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49" y="14"/>
                    <a:pt x="46" y="15"/>
                    <a:pt x="44" y="16"/>
                  </a:cubicBezTo>
                  <a:cubicBezTo>
                    <a:pt x="44" y="15"/>
                    <a:pt x="45" y="14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4"/>
                    <a:pt x="44" y="15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1" y="18"/>
                    <a:pt x="38" y="20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0"/>
                    <a:pt x="36" y="18"/>
                    <a:pt x="37" y="16"/>
                  </a:cubicBezTo>
                  <a:cubicBezTo>
                    <a:pt x="38" y="16"/>
                    <a:pt x="39" y="15"/>
                    <a:pt x="40" y="14"/>
                  </a:cubicBezTo>
                  <a:cubicBezTo>
                    <a:pt x="40" y="16"/>
                    <a:pt x="40" y="17"/>
                    <a:pt x="39" y="19"/>
                  </a:cubicBezTo>
                  <a:cubicBezTo>
                    <a:pt x="39" y="19"/>
                    <a:pt x="40" y="19"/>
                    <a:pt x="40" y="19"/>
                  </a:cubicBezTo>
                  <a:cubicBezTo>
                    <a:pt x="40" y="17"/>
                    <a:pt x="40" y="16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3" y="13"/>
                    <a:pt x="46" y="11"/>
                    <a:pt x="48" y="9"/>
                  </a:cubicBezTo>
                  <a:cubicBezTo>
                    <a:pt x="48" y="11"/>
                    <a:pt x="48" y="12"/>
                    <a:pt x="48" y="13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2"/>
                    <a:pt x="49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0" y="9"/>
                    <a:pt x="51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10"/>
                    <a:pt x="52" y="12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38" y="25"/>
                    <a:pt x="25" y="33"/>
                    <a:pt x="12" y="41"/>
                  </a:cubicBezTo>
                  <a:cubicBezTo>
                    <a:pt x="8" y="43"/>
                    <a:pt x="5" y="45"/>
                    <a:pt x="1" y="47"/>
                  </a:cubicBezTo>
                  <a:cubicBezTo>
                    <a:pt x="1" y="45"/>
                    <a:pt x="2" y="43"/>
                    <a:pt x="2" y="42"/>
                  </a:cubicBezTo>
                  <a:close/>
                  <a:moveTo>
                    <a:pt x="1" y="48"/>
                  </a:moveTo>
                  <a:cubicBezTo>
                    <a:pt x="3" y="46"/>
                    <a:pt x="6" y="45"/>
                    <a:pt x="8" y="44"/>
                  </a:cubicBezTo>
                  <a:cubicBezTo>
                    <a:pt x="8" y="45"/>
                    <a:pt x="7" y="47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8" y="47"/>
                    <a:pt x="8" y="45"/>
                    <a:pt x="8" y="44"/>
                  </a:cubicBezTo>
                  <a:cubicBezTo>
                    <a:pt x="8" y="44"/>
                    <a:pt x="8" y="44"/>
                    <a:pt x="8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6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6"/>
                    <a:pt x="10" y="44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20" y="36"/>
                    <a:pt x="30" y="30"/>
                    <a:pt x="41" y="24"/>
                  </a:cubicBezTo>
                  <a:cubicBezTo>
                    <a:pt x="42" y="23"/>
                    <a:pt x="43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4"/>
                    <a:pt x="44" y="25"/>
                    <a:pt x="43" y="27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4" y="25"/>
                    <a:pt x="44" y="24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49" y="19"/>
                    <a:pt x="52" y="18"/>
                  </a:cubicBezTo>
                  <a:cubicBezTo>
                    <a:pt x="52" y="20"/>
                    <a:pt x="52" y="22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4"/>
                    <a:pt x="51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1" y="22"/>
                    <a:pt x="51" y="21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4"/>
                    <a:pt x="50" y="25"/>
                    <a:pt x="50" y="24"/>
                  </a:cubicBezTo>
                  <a:cubicBezTo>
                    <a:pt x="50" y="25"/>
                    <a:pt x="49" y="25"/>
                    <a:pt x="49" y="25"/>
                  </a:cubicBezTo>
                  <a:cubicBezTo>
                    <a:pt x="49" y="24"/>
                    <a:pt x="49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2"/>
                    <a:pt x="49" y="24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4"/>
                    <a:pt x="48" y="23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3"/>
                    <a:pt x="47" y="24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35" y="33"/>
                    <a:pt x="23" y="40"/>
                    <a:pt x="12" y="47"/>
                  </a:cubicBezTo>
                  <a:cubicBezTo>
                    <a:pt x="8" y="49"/>
                    <a:pt x="4" y="51"/>
                    <a:pt x="1" y="53"/>
                  </a:cubicBezTo>
                  <a:cubicBezTo>
                    <a:pt x="1" y="51"/>
                    <a:pt x="1" y="50"/>
                    <a:pt x="1" y="48"/>
                  </a:cubicBezTo>
                  <a:close/>
                  <a:moveTo>
                    <a:pt x="2" y="65"/>
                  </a:moveTo>
                  <a:cubicBezTo>
                    <a:pt x="15" y="58"/>
                    <a:pt x="28" y="50"/>
                    <a:pt x="40" y="42"/>
                  </a:cubicBezTo>
                  <a:cubicBezTo>
                    <a:pt x="44" y="40"/>
                    <a:pt x="48" y="38"/>
                    <a:pt x="51" y="36"/>
                  </a:cubicBezTo>
                  <a:cubicBezTo>
                    <a:pt x="51" y="36"/>
                    <a:pt x="51" y="35"/>
                    <a:pt x="51" y="36"/>
                  </a:cubicBezTo>
                  <a:cubicBezTo>
                    <a:pt x="50" y="36"/>
                    <a:pt x="48" y="37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6"/>
                    <a:pt x="48" y="34"/>
                    <a:pt x="48" y="3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4"/>
                    <a:pt x="47" y="36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6" y="39"/>
                    <a:pt x="45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38"/>
                    <a:pt x="45" y="36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4" y="36"/>
                    <a:pt x="44" y="38"/>
                    <a:pt x="43" y="40"/>
                  </a:cubicBezTo>
                  <a:cubicBezTo>
                    <a:pt x="43" y="40"/>
                    <a:pt x="43" y="40"/>
                    <a:pt x="44" y="40"/>
                  </a:cubicBezTo>
                  <a:cubicBezTo>
                    <a:pt x="42" y="41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0"/>
                    <a:pt x="41" y="38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8"/>
                    <a:pt x="40" y="40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1" y="48"/>
                    <a:pt x="22" y="53"/>
                    <a:pt x="13" y="58"/>
                  </a:cubicBezTo>
                  <a:cubicBezTo>
                    <a:pt x="11" y="59"/>
                    <a:pt x="10" y="60"/>
                    <a:pt x="9" y="61"/>
                  </a:cubicBezTo>
                  <a:cubicBezTo>
                    <a:pt x="9" y="59"/>
                    <a:pt x="10" y="57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2" y="53"/>
                    <a:pt x="14" y="52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5" y="53"/>
                    <a:pt x="15" y="54"/>
                    <a:pt x="14" y="56"/>
                  </a:cubicBezTo>
                  <a:cubicBezTo>
                    <a:pt x="14" y="57"/>
                    <a:pt x="15" y="57"/>
                    <a:pt x="15" y="56"/>
                  </a:cubicBezTo>
                  <a:cubicBezTo>
                    <a:pt x="15" y="55"/>
                    <a:pt x="16" y="53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9" y="49"/>
                    <a:pt x="23" y="46"/>
                    <a:pt x="26" y="44"/>
                  </a:cubicBezTo>
                  <a:cubicBezTo>
                    <a:pt x="26" y="46"/>
                    <a:pt x="26" y="48"/>
                    <a:pt x="25" y="49"/>
                  </a:cubicBezTo>
                  <a:cubicBezTo>
                    <a:pt x="25" y="50"/>
                    <a:pt x="26" y="50"/>
                    <a:pt x="26" y="50"/>
                  </a:cubicBezTo>
                  <a:cubicBezTo>
                    <a:pt x="26" y="48"/>
                    <a:pt x="26" y="46"/>
                    <a:pt x="27" y="44"/>
                  </a:cubicBezTo>
                  <a:cubicBezTo>
                    <a:pt x="31" y="41"/>
                    <a:pt x="36" y="39"/>
                    <a:pt x="40" y="36"/>
                  </a:cubicBezTo>
                  <a:cubicBezTo>
                    <a:pt x="41" y="36"/>
                    <a:pt x="41" y="35"/>
                    <a:pt x="42" y="35"/>
                  </a:cubicBezTo>
                  <a:cubicBezTo>
                    <a:pt x="42" y="37"/>
                    <a:pt x="41" y="39"/>
                    <a:pt x="41" y="41"/>
                  </a:cubicBezTo>
                  <a:cubicBezTo>
                    <a:pt x="41" y="42"/>
                    <a:pt x="41" y="42"/>
                    <a:pt x="41" y="41"/>
                  </a:cubicBezTo>
                  <a:cubicBezTo>
                    <a:pt x="42" y="39"/>
                    <a:pt x="42" y="37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5" y="33"/>
                    <a:pt x="49" y="31"/>
                    <a:pt x="52" y="29"/>
                  </a:cubicBezTo>
                  <a:cubicBezTo>
                    <a:pt x="52" y="29"/>
                    <a:pt x="52" y="29"/>
                    <a:pt x="51" y="29"/>
                  </a:cubicBezTo>
                  <a:cubicBezTo>
                    <a:pt x="43" y="34"/>
                    <a:pt x="35" y="39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2" y="47"/>
                    <a:pt x="17" y="49"/>
                    <a:pt x="12" y="52"/>
                  </a:cubicBezTo>
                  <a:cubicBezTo>
                    <a:pt x="9" y="54"/>
                    <a:pt x="5" y="57"/>
                    <a:pt x="1" y="59"/>
                  </a:cubicBezTo>
                  <a:cubicBezTo>
                    <a:pt x="1" y="59"/>
                    <a:pt x="1" y="59"/>
                    <a:pt x="2" y="59"/>
                  </a:cubicBezTo>
                  <a:cubicBezTo>
                    <a:pt x="2" y="59"/>
                    <a:pt x="3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" y="57"/>
                    <a:pt x="6" y="57"/>
                    <a:pt x="7" y="56"/>
                  </a:cubicBezTo>
                  <a:cubicBezTo>
                    <a:pt x="6" y="58"/>
                    <a:pt x="5" y="60"/>
                    <a:pt x="4" y="62"/>
                  </a:cubicBezTo>
                  <a:cubicBezTo>
                    <a:pt x="4" y="63"/>
                    <a:pt x="5" y="63"/>
                    <a:pt x="5" y="63"/>
                  </a:cubicBezTo>
                  <a:cubicBezTo>
                    <a:pt x="6" y="60"/>
                    <a:pt x="6" y="58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7" y="57"/>
                    <a:pt x="7" y="59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7" y="60"/>
                    <a:pt x="8" y="57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55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7"/>
                    <a:pt x="9" y="59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6" y="62"/>
                    <a:pt x="4" y="64"/>
                    <a:pt x="2" y="65"/>
                  </a:cubicBezTo>
                  <a:cubicBezTo>
                    <a:pt x="2" y="64"/>
                    <a:pt x="2" y="63"/>
                    <a:pt x="2" y="63"/>
                  </a:cubicBezTo>
                  <a:cubicBezTo>
                    <a:pt x="2" y="63"/>
                    <a:pt x="2" y="63"/>
                    <a:pt x="2" y="62"/>
                  </a:cubicBezTo>
                  <a:cubicBezTo>
                    <a:pt x="2" y="61"/>
                    <a:pt x="2" y="60"/>
                    <a:pt x="3" y="59"/>
                  </a:cubicBezTo>
                  <a:cubicBezTo>
                    <a:pt x="3" y="59"/>
                    <a:pt x="2" y="59"/>
                    <a:pt x="2" y="59"/>
                  </a:cubicBezTo>
                  <a:cubicBezTo>
                    <a:pt x="2" y="60"/>
                    <a:pt x="2" y="61"/>
                    <a:pt x="2" y="62"/>
                  </a:cubicBezTo>
                  <a:cubicBezTo>
                    <a:pt x="1" y="59"/>
                    <a:pt x="1" y="56"/>
                    <a:pt x="1" y="54"/>
                  </a:cubicBezTo>
                  <a:cubicBezTo>
                    <a:pt x="14" y="46"/>
                    <a:pt x="27" y="38"/>
                    <a:pt x="40" y="31"/>
                  </a:cubicBezTo>
                  <a:cubicBezTo>
                    <a:pt x="44" y="28"/>
                    <a:pt x="48" y="26"/>
                    <a:pt x="52" y="24"/>
                  </a:cubicBezTo>
                  <a:cubicBezTo>
                    <a:pt x="52" y="28"/>
                    <a:pt x="52" y="32"/>
                    <a:pt x="52" y="36"/>
                  </a:cubicBezTo>
                  <a:cubicBezTo>
                    <a:pt x="52" y="38"/>
                    <a:pt x="52" y="39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43" y="46"/>
                    <a:pt x="35" y="51"/>
                    <a:pt x="26" y="56"/>
                  </a:cubicBezTo>
                  <a:cubicBezTo>
                    <a:pt x="26" y="56"/>
                    <a:pt x="26" y="56"/>
                    <a:pt x="26" y="57"/>
                  </a:cubicBezTo>
                  <a:cubicBezTo>
                    <a:pt x="22" y="59"/>
                    <a:pt x="18" y="61"/>
                    <a:pt x="14" y="64"/>
                  </a:cubicBezTo>
                  <a:cubicBezTo>
                    <a:pt x="11" y="66"/>
                    <a:pt x="7" y="68"/>
                    <a:pt x="4" y="70"/>
                  </a:cubicBezTo>
                  <a:cubicBezTo>
                    <a:pt x="3" y="69"/>
                    <a:pt x="3" y="67"/>
                    <a:pt x="2" y="65"/>
                  </a:cubicBezTo>
                  <a:close/>
                  <a:moveTo>
                    <a:pt x="6" y="76"/>
                  </a:moveTo>
                  <a:cubicBezTo>
                    <a:pt x="21" y="66"/>
                    <a:pt x="36" y="57"/>
                    <a:pt x="52" y="48"/>
                  </a:cubicBezTo>
                  <a:cubicBezTo>
                    <a:pt x="52" y="47"/>
                    <a:pt x="52" y="47"/>
                    <a:pt x="51" y="47"/>
                  </a:cubicBezTo>
                  <a:cubicBezTo>
                    <a:pt x="51" y="48"/>
                    <a:pt x="50" y="48"/>
                    <a:pt x="50" y="48"/>
                  </a:cubicBezTo>
                  <a:cubicBezTo>
                    <a:pt x="50" y="46"/>
                    <a:pt x="50" y="45"/>
                    <a:pt x="51" y="43"/>
                  </a:cubicBezTo>
                  <a:cubicBezTo>
                    <a:pt x="51" y="43"/>
                    <a:pt x="50" y="42"/>
                    <a:pt x="50" y="43"/>
                  </a:cubicBezTo>
                  <a:cubicBezTo>
                    <a:pt x="50" y="44"/>
                    <a:pt x="50" y="46"/>
                    <a:pt x="49" y="48"/>
                  </a:cubicBezTo>
                  <a:cubicBezTo>
                    <a:pt x="49" y="48"/>
                    <a:pt x="49" y="48"/>
                    <a:pt x="50" y="48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8"/>
                    <a:pt x="49" y="46"/>
                    <a:pt x="49" y="45"/>
                  </a:cubicBezTo>
                  <a:cubicBezTo>
                    <a:pt x="49" y="44"/>
                    <a:pt x="49" y="44"/>
                    <a:pt x="49" y="45"/>
                  </a:cubicBezTo>
                  <a:cubicBezTo>
                    <a:pt x="49" y="46"/>
                    <a:pt x="48" y="47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34" y="58"/>
                    <a:pt x="20" y="67"/>
                    <a:pt x="6" y="75"/>
                  </a:cubicBezTo>
                  <a:cubicBezTo>
                    <a:pt x="5" y="75"/>
                    <a:pt x="5" y="74"/>
                    <a:pt x="5" y="73"/>
                  </a:cubicBezTo>
                  <a:cubicBezTo>
                    <a:pt x="5" y="72"/>
                    <a:pt x="5" y="72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4" y="72"/>
                    <a:pt x="4" y="71"/>
                    <a:pt x="4" y="71"/>
                  </a:cubicBezTo>
                  <a:cubicBezTo>
                    <a:pt x="6" y="69"/>
                    <a:pt x="9" y="68"/>
                    <a:pt x="12" y="66"/>
                  </a:cubicBezTo>
                  <a:cubicBezTo>
                    <a:pt x="11" y="68"/>
                    <a:pt x="11" y="69"/>
                    <a:pt x="10" y="71"/>
                  </a:cubicBezTo>
                  <a:cubicBezTo>
                    <a:pt x="10" y="71"/>
                    <a:pt x="11" y="71"/>
                    <a:pt x="11" y="71"/>
                  </a:cubicBezTo>
                  <a:cubicBezTo>
                    <a:pt x="11" y="69"/>
                    <a:pt x="12" y="68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4" y="65"/>
                    <a:pt x="15" y="64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5"/>
                    <a:pt x="16" y="66"/>
                    <a:pt x="16" y="68"/>
                  </a:cubicBezTo>
                  <a:cubicBezTo>
                    <a:pt x="16" y="68"/>
                    <a:pt x="17" y="68"/>
                    <a:pt x="17" y="68"/>
                  </a:cubicBezTo>
                  <a:cubicBezTo>
                    <a:pt x="17" y="66"/>
                    <a:pt x="17" y="65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2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3"/>
                    <a:pt x="18" y="65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5"/>
                    <a:pt x="19" y="64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1" y="60"/>
                    <a:pt x="23" y="59"/>
                    <a:pt x="26" y="57"/>
                  </a:cubicBezTo>
                  <a:cubicBezTo>
                    <a:pt x="25" y="59"/>
                    <a:pt x="25" y="60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6" y="60"/>
                    <a:pt x="26" y="59"/>
                    <a:pt x="26" y="57"/>
                  </a:cubicBezTo>
                  <a:cubicBezTo>
                    <a:pt x="29" y="55"/>
                    <a:pt x="31" y="54"/>
                    <a:pt x="34" y="52"/>
                  </a:cubicBezTo>
                  <a:cubicBezTo>
                    <a:pt x="34" y="54"/>
                    <a:pt x="33" y="56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4" y="56"/>
                    <a:pt x="34" y="54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6" y="51"/>
                    <a:pt x="39" y="49"/>
                    <a:pt x="41" y="48"/>
                  </a:cubicBezTo>
                  <a:cubicBezTo>
                    <a:pt x="41" y="47"/>
                    <a:pt x="42" y="47"/>
                    <a:pt x="42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9"/>
                    <a:pt x="42" y="50"/>
                    <a:pt x="41" y="52"/>
                  </a:cubicBezTo>
                  <a:cubicBezTo>
                    <a:pt x="41" y="52"/>
                    <a:pt x="42" y="52"/>
                    <a:pt x="42" y="52"/>
                  </a:cubicBezTo>
                  <a:cubicBezTo>
                    <a:pt x="42" y="50"/>
                    <a:pt x="43" y="49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6" y="45"/>
                    <a:pt x="49" y="43"/>
                    <a:pt x="52" y="41"/>
                  </a:cubicBezTo>
                  <a:cubicBezTo>
                    <a:pt x="52" y="44"/>
                    <a:pt x="52" y="47"/>
                    <a:pt x="52" y="50"/>
                  </a:cubicBezTo>
                  <a:cubicBezTo>
                    <a:pt x="52" y="51"/>
                    <a:pt x="52" y="51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3"/>
                    <a:pt x="48" y="54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5" y="57"/>
                    <a:pt x="44" y="57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7"/>
                    <a:pt x="42" y="57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0" y="60"/>
                    <a:pt x="37" y="61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2"/>
                    <a:pt x="35" y="62"/>
                    <a:pt x="35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4"/>
                    <a:pt x="33" y="64"/>
                    <a:pt x="32" y="64"/>
                  </a:cubicBezTo>
                  <a:cubicBezTo>
                    <a:pt x="32" y="64"/>
                    <a:pt x="32" y="64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1" y="65"/>
                    <a:pt x="31" y="65"/>
                    <a:pt x="31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3" y="70"/>
                    <a:pt x="15" y="75"/>
                    <a:pt x="8" y="80"/>
                  </a:cubicBezTo>
                  <a:cubicBezTo>
                    <a:pt x="7" y="78"/>
                    <a:pt x="7" y="77"/>
                    <a:pt x="6" y="76"/>
                  </a:cubicBezTo>
                  <a:close/>
                  <a:moveTo>
                    <a:pt x="8" y="80"/>
                  </a:moveTo>
                  <a:cubicBezTo>
                    <a:pt x="9" y="80"/>
                    <a:pt x="10" y="79"/>
                    <a:pt x="10" y="79"/>
                  </a:cubicBezTo>
                  <a:cubicBezTo>
                    <a:pt x="10" y="80"/>
                    <a:pt x="10" y="81"/>
                    <a:pt x="10" y="82"/>
                  </a:cubicBezTo>
                  <a:cubicBezTo>
                    <a:pt x="9" y="82"/>
                    <a:pt x="9" y="81"/>
                    <a:pt x="8" y="80"/>
                  </a:cubicBezTo>
                  <a:close/>
                  <a:moveTo>
                    <a:pt x="10" y="83"/>
                  </a:moveTo>
                  <a:cubicBezTo>
                    <a:pt x="10" y="81"/>
                    <a:pt x="11" y="80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8"/>
                    <a:pt x="12" y="78"/>
                    <a:pt x="12" y="78"/>
                  </a:cubicBezTo>
                  <a:cubicBezTo>
                    <a:pt x="12" y="79"/>
                    <a:pt x="12" y="81"/>
                    <a:pt x="11" y="83"/>
                  </a:cubicBezTo>
                  <a:cubicBezTo>
                    <a:pt x="11" y="83"/>
                    <a:pt x="12" y="83"/>
                    <a:pt x="12" y="83"/>
                  </a:cubicBezTo>
                  <a:cubicBezTo>
                    <a:pt x="12" y="81"/>
                    <a:pt x="12" y="79"/>
                    <a:pt x="13" y="78"/>
                  </a:cubicBezTo>
                  <a:cubicBezTo>
                    <a:pt x="13" y="78"/>
                    <a:pt x="12" y="78"/>
                    <a:pt x="12" y="78"/>
                  </a:cubicBezTo>
                  <a:cubicBezTo>
                    <a:pt x="13" y="77"/>
                    <a:pt x="13" y="77"/>
                    <a:pt x="14" y="77"/>
                  </a:cubicBezTo>
                  <a:cubicBezTo>
                    <a:pt x="13" y="79"/>
                    <a:pt x="13" y="81"/>
                    <a:pt x="13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1"/>
                    <a:pt x="14" y="79"/>
                    <a:pt x="14" y="77"/>
                  </a:cubicBezTo>
                  <a:cubicBezTo>
                    <a:pt x="14" y="77"/>
                    <a:pt x="14" y="76"/>
                    <a:pt x="14" y="76"/>
                  </a:cubicBezTo>
                  <a:cubicBezTo>
                    <a:pt x="15" y="76"/>
                    <a:pt x="17" y="75"/>
                    <a:pt x="18" y="74"/>
                  </a:cubicBezTo>
                  <a:cubicBezTo>
                    <a:pt x="17" y="75"/>
                    <a:pt x="17" y="77"/>
                    <a:pt x="17" y="78"/>
                  </a:cubicBezTo>
                  <a:cubicBezTo>
                    <a:pt x="17" y="78"/>
                    <a:pt x="17" y="79"/>
                    <a:pt x="17" y="78"/>
                  </a:cubicBezTo>
                  <a:cubicBezTo>
                    <a:pt x="18" y="77"/>
                    <a:pt x="18" y="75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21" y="72"/>
                    <a:pt x="25" y="70"/>
                    <a:pt x="28" y="68"/>
                  </a:cubicBezTo>
                  <a:cubicBezTo>
                    <a:pt x="27" y="70"/>
                    <a:pt x="27" y="72"/>
                    <a:pt x="26" y="73"/>
                  </a:cubicBezTo>
                  <a:cubicBezTo>
                    <a:pt x="26" y="74"/>
                    <a:pt x="27" y="74"/>
                    <a:pt x="27" y="74"/>
                  </a:cubicBezTo>
                  <a:cubicBezTo>
                    <a:pt x="27" y="72"/>
                    <a:pt x="28" y="70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7"/>
                    <a:pt x="29" y="67"/>
                    <a:pt x="30" y="66"/>
                  </a:cubicBezTo>
                  <a:cubicBezTo>
                    <a:pt x="29" y="68"/>
                    <a:pt x="28" y="70"/>
                    <a:pt x="28" y="72"/>
                  </a:cubicBezTo>
                  <a:cubicBezTo>
                    <a:pt x="28" y="73"/>
                    <a:pt x="28" y="73"/>
                    <a:pt x="28" y="72"/>
                  </a:cubicBezTo>
                  <a:cubicBezTo>
                    <a:pt x="29" y="70"/>
                    <a:pt x="30" y="68"/>
                    <a:pt x="30" y="66"/>
                  </a:cubicBezTo>
                  <a:cubicBezTo>
                    <a:pt x="31" y="66"/>
                    <a:pt x="31" y="66"/>
                    <a:pt x="32" y="65"/>
                  </a:cubicBezTo>
                  <a:cubicBezTo>
                    <a:pt x="31" y="67"/>
                    <a:pt x="30" y="69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1" y="69"/>
                    <a:pt x="32" y="67"/>
                    <a:pt x="32" y="65"/>
                  </a:cubicBezTo>
                  <a:cubicBezTo>
                    <a:pt x="33" y="65"/>
                    <a:pt x="33" y="64"/>
                    <a:pt x="34" y="64"/>
                  </a:cubicBezTo>
                  <a:cubicBezTo>
                    <a:pt x="33" y="66"/>
                    <a:pt x="33" y="68"/>
                    <a:pt x="32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3" y="68"/>
                    <a:pt x="34" y="66"/>
                    <a:pt x="35" y="63"/>
                  </a:cubicBezTo>
                  <a:cubicBezTo>
                    <a:pt x="36" y="63"/>
                    <a:pt x="37" y="62"/>
                    <a:pt x="38" y="61"/>
                  </a:cubicBezTo>
                  <a:cubicBezTo>
                    <a:pt x="38" y="63"/>
                    <a:pt x="38" y="64"/>
                    <a:pt x="37" y="66"/>
                  </a:cubicBezTo>
                  <a:cubicBezTo>
                    <a:pt x="37" y="66"/>
                    <a:pt x="38" y="66"/>
                    <a:pt x="38" y="66"/>
                  </a:cubicBezTo>
                  <a:cubicBezTo>
                    <a:pt x="38" y="64"/>
                    <a:pt x="39" y="63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40" y="60"/>
                    <a:pt x="40" y="60"/>
                  </a:cubicBezTo>
                  <a:cubicBezTo>
                    <a:pt x="40" y="62"/>
                    <a:pt x="39" y="64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1" y="71"/>
                    <a:pt x="23" y="77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5" y="81"/>
                    <a:pt x="15" y="78"/>
                    <a:pt x="16" y="76"/>
                  </a:cubicBezTo>
                  <a:cubicBezTo>
                    <a:pt x="16" y="76"/>
                    <a:pt x="15" y="76"/>
                    <a:pt x="15" y="76"/>
                  </a:cubicBezTo>
                  <a:cubicBezTo>
                    <a:pt x="15" y="78"/>
                    <a:pt x="14" y="80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3" y="84"/>
                    <a:pt x="12" y="84"/>
                    <a:pt x="12" y="85"/>
                  </a:cubicBezTo>
                  <a:cubicBezTo>
                    <a:pt x="11" y="84"/>
                    <a:pt x="11" y="84"/>
                    <a:pt x="10" y="83"/>
                  </a:cubicBezTo>
                  <a:close/>
                  <a:moveTo>
                    <a:pt x="16" y="90"/>
                  </a:moveTo>
                  <a:cubicBezTo>
                    <a:pt x="16" y="89"/>
                    <a:pt x="17" y="89"/>
                    <a:pt x="18" y="89"/>
                  </a:cubicBezTo>
                  <a:cubicBezTo>
                    <a:pt x="17" y="89"/>
                    <a:pt x="17" y="90"/>
                    <a:pt x="17" y="91"/>
                  </a:cubicBezTo>
                  <a:cubicBezTo>
                    <a:pt x="17" y="91"/>
                    <a:pt x="16" y="90"/>
                    <a:pt x="16" y="90"/>
                  </a:cubicBezTo>
                  <a:close/>
                  <a:moveTo>
                    <a:pt x="18" y="91"/>
                  </a:moveTo>
                  <a:cubicBezTo>
                    <a:pt x="18" y="90"/>
                    <a:pt x="18" y="89"/>
                    <a:pt x="18" y="88"/>
                  </a:cubicBezTo>
                  <a:cubicBezTo>
                    <a:pt x="18" y="88"/>
                    <a:pt x="19" y="88"/>
                    <a:pt x="20" y="87"/>
                  </a:cubicBezTo>
                  <a:cubicBezTo>
                    <a:pt x="19" y="89"/>
                    <a:pt x="19" y="90"/>
                    <a:pt x="18" y="92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8" y="92"/>
                    <a:pt x="18" y="92"/>
                    <a:pt x="18" y="91"/>
                  </a:cubicBezTo>
                  <a:close/>
                  <a:moveTo>
                    <a:pt x="49" y="105"/>
                  </a:moveTo>
                  <a:cubicBezTo>
                    <a:pt x="46" y="105"/>
                    <a:pt x="44" y="104"/>
                    <a:pt x="42" y="104"/>
                  </a:cubicBezTo>
                  <a:cubicBezTo>
                    <a:pt x="42" y="104"/>
                    <a:pt x="41" y="104"/>
                    <a:pt x="41" y="104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103"/>
                    <a:pt x="43" y="103"/>
                    <a:pt x="43" y="104"/>
                  </a:cubicBezTo>
                  <a:cubicBezTo>
                    <a:pt x="43" y="104"/>
                    <a:pt x="44" y="104"/>
                    <a:pt x="44" y="104"/>
                  </a:cubicBezTo>
                  <a:cubicBezTo>
                    <a:pt x="44" y="103"/>
                    <a:pt x="44" y="103"/>
                    <a:pt x="44" y="102"/>
                  </a:cubicBezTo>
                  <a:cubicBezTo>
                    <a:pt x="44" y="102"/>
                    <a:pt x="45" y="101"/>
                    <a:pt x="45" y="101"/>
                  </a:cubicBezTo>
                  <a:cubicBezTo>
                    <a:pt x="45" y="101"/>
                    <a:pt x="45" y="102"/>
                    <a:pt x="45" y="103"/>
                  </a:cubicBezTo>
                  <a:cubicBezTo>
                    <a:pt x="45" y="103"/>
                    <a:pt x="45" y="103"/>
                    <a:pt x="46" y="103"/>
                  </a:cubicBezTo>
                  <a:cubicBezTo>
                    <a:pt x="46" y="102"/>
                    <a:pt x="46" y="101"/>
                    <a:pt x="46" y="101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100"/>
                    <a:pt x="46" y="100"/>
                    <a:pt x="47" y="100"/>
                  </a:cubicBezTo>
                  <a:cubicBezTo>
                    <a:pt x="47" y="101"/>
                    <a:pt x="47" y="102"/>
                    <a:pt x="47" y="103"/>
                  </a:cubicBezTo>
                  <a:cubicBezTo>
                    <a:pt x="47" y="104"/>
                    <a:pt x="47" y="104"/>
                    <a:pt x="47" y="103"/>
                  </a:cubicBezTo>
                  <a:cubicBezTo>
                    <a:pt x="47" y="102"/>
                    <a:pt x="47" y="101"/>
                    <a:pt x="47" y="99"/>
                  </a:cubicBezTo>
                  <a:cubicBezTo>
                    <a:pt x="48" y="99"/>
                    <a:pt x="48" y="99"/>
                    <a:pt x="49" y="98"/>
                  </a:cubicBezTo>
                  <a:cubicBezTo>
                    <a:pt x="48" y="100"/>
                    <a:pt x="48" y="101"/>
                    <a:pt x="48" y="103"/>
                  </a:cubicBezTo>
                  <a:cubicBezTo>
                    <a:pt x="48" y="103"/>
                    <a:pt x="49" y="103"/>
                    <a:pt x="49" y="103"/>
                  </a:cubicBezTo>
                  <a:cubicBezTo>
                    <a:pt x="49" y="101"/>
                    <a:pt x="49" y="100"/>
                    <a:pt x="49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0" y="97"/>
                    <a:pt x="52" y="96"/>
                    <a:pt x="53" y="95"/>
                  </a:cubicBezTo>
                  <a:cubicBezTo>
                    <a:pt x="54" y="96"/>
                    <a:pt x="54" y="97"/>
                    <a:pt x="54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7"/>
                    <a:pt x="54" y="96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5"/>
                    <a:pt x="54" y="97"/>
                    <a:pt x="54" y="98"/>
                  </a:cubicBezTo>
                  <a:cubicBezTo>
                    <a:pt x="54" y="98"/>
                    <a:pt x="55" y="98"/>
                    <a:pt x="55" y="98"/>
                  </a:cubicBezTo>
                  <a:cubicBezTo>
                    <a:pt x="55" y="97"/>
                    <a:pt x="55" y="95"/>
                    <a:pt x="55" y="94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4"/>
                    <a:pt x="55" y="95"/>
                    <a:pt x="55" y="97"/>
                  </a:cubicBezTo>
                  <a:cubicBezTo>
                    <a:pt x="55" y="97"/>
                    <a:pt x="56" y="97"/>
                    <a:pt x="56" y="97"/>
                  </a:cubicBezTo>
                  <a:cubicBezTo>
                    <a:pt x="56" y="95"/>
                    <a:pt x="56" y="94"/>
                    <a:pt x="56" y="93"/>
                  </a:cubicBezTo>
                  <a:cubicBezTo>
                    <a:pt x="56" y="92"/>
                    <a:pt x="57" y="92"/>
                    <a:pt x="57" y="92"/>
                  </a:cubicBezTo>
                  <a:cubicBezTo>
                    <a:pt x="57" y="93"/>
                    <a:pt x="57" y="95"/>
                    <a:pt x="57" y="96"/>
                  </a:cubicBezTo>
                  <a:cubicBezTo>
                    <a:pt x="57" y="97"/>
                    <a:pt x="57" y="97"/>
                    <a:pt x="57" y="96"/>
                  </a:cubicBezTo>
                  <a:cubicBezTo>
                    <a:pt x="57" y="95"/>
                    <a:pt x="58" y="93"/>
                    <a:pt x="58" y="92"/>
                  </a:cubicBezTo>
                  <a:cubicBezTo>
                    <a:pt x="58" y="92"/>
                    <a:pt x="58" y="91"/>
                    <a:pt x="58" y="91"/>
                  </a:cubicBezTo>
                  <a:cubicBezTo>
                    <a:pt x="60" y="90"/>
                    <a:pt x="62" y="88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8"/>
                    <a:pt x="64" y="90"/>
                    <a:pt x="64" y="91"/>
                  </a:cubicBezTo>
                  <a:cubicBezTo>
                    <a:pt x="64" y="91"/>
                    <a:pt x="65" y="91"/>
                    <a:pt x="65" y="91"/>
                  </a:cubicBezTo>
                  <a:cubicBezTo>
                    <a:pt x="65" y="90"/>
                    <a:pt x="65" y="88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5"/>
                    <a:pt x="67" y="85"/>
                  </a:cubicBezTo>
                  <a:cubicBezTo>
                    <a:pt x="66" y="86"/>
                    <a:pt x="66" y="87"/>
                    <a:pt x="66" y="89"/>
                  </a:cubicBezTo>
                  <a:cubicBezTo>
                    <a:pt x="66" y="89"/>
                    <a:pt x="67" y="89"/>
                    <a:pt x="67" y="89"/>
                  </a:cubicBezTo>
                  <a:cubicBezTo>
                    <a:pt x="67" y="87"/>
                    <a:pt x="67" y="86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6"/>
                    <a:pt x="67" y="87"/>
                    <a:pt x="67" y="88"/>
                  </a:cubicBezTo>
                  <a:cubicBezTo>
                    <a:pt x="67" y="89"/>
                    <a:pt x="67" y="89"/>
                    <a:pt x="67" y="88"/>
                  </a:cubicBezTo>
                  <a:cubicBezTo>
                    <a:pt x="67" y="87"/>
                    <a:pt x="67" y="85"/>
                    <a:pt x="68" y="84"/>
                  </a:cubicBezTo>
                  <a:cubicBezTo>
                    <a:pt x="71" y="81"/>
                    <a:pt x="75" y="78"/>
                    <a:pt x="79" y="75"/>
                  </a:cubicBezTo>
                  <a:cubicBezTo>
                    <a:pt x="79" y="77"/>
                    <a:pt x="79" y="79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0"/>
                    <a:pt x="78" y="79"/>
                    <a:pt x="78" y="77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9"/>
                    <a:pt x="78" y="80"/>
                    <a:pt x="77" y="81"/>
                  </a:cubicBezTo>
                  <a:cubicBezTo>
                    <a:pt x="77" y="81"/>
                    <a:pt x="77" y="82"/>
                    <a:pt x="78" y="82"/>
                  </a:cubicBezTo>
                  <a:cubicBezTo>
                    <a:pt x="76" y="83"/>
                    <a:pt x="74" y="84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4"/>
                    <a:pt x="73" y="82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2"/>
                    <a:pt x="73" y="84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86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6"/>
                    <a:pt x="71" y="84"/>
                    <a:pt x="71" y="83"/>
                  </a:cubicBezTo>
                  <a:cubicBezTo>
                    <a:pt x="71" y="83"/>
                    <a:pt x="70" y="83"/>
                    <a:pt x="70" y="83"/>
                  </a:cubicBezTo>
                  <a:cubicBezTo>
                    <a:pt x="70" y="84"/>
                    <a:pt x="70" y="86"/>
                    <a:pt x="70" y="87"/>
                  </a:cubicBezTo>
                  <a:cubicBezTo>
                    <a:pt x="70" y="87"/>
                    <a:pt x="70" y="87"/>
                    <a:pt x="70" y="88"/>
                  </a:cubicBezTo>
                  <a:cubicBezTo>
                    <a:pt x="63" y="93"/>
                    <a:pt x="56" y="99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lose/>
                  <a:moveTo>
                    <a:pt x="57" y="105"/>
                  </a:moveTo>
                  <a:cubicBezTo>
                    <a:pt x="58" y="104"/>
                    <a:pt x="59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3"/>
                    <a:pt x="60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59" y="105"/>
                    <a:pt x="58" y="105"/>
                    <a:pt x="57" y="105"/>
                  </a:cubicBezTo>
                  <a:close/>
                  <a:moveTo>
                    <a:pt x="75" y="100"/>
                  </a:moveTo>
                  <a:cubicBezTo>
                    <a:pt x="73" y="101"/>
                    <a:pt x="70" y="102"/>
                    <a:pt x="68" y="103"/>
                  </a:cubicBezTo>
                  <a:cubicBezTo>
                    <a:pt x="77" y="95"/>
                    <a:pt x="87" y="87"/>
                    <a:pt x="97" y="78"/>
                  </a:cubicBezTo>
                  <a:cubicBezTo>
                    <a:pt x="97" y="78"/>
                    <a:pt x="97" y="78"/>
                    <a:pt x="96" y="78"/>
                  </a:cubicBezTo>
                  <a:cubicBezTo>
                    <a:pt x="93" y="81"/>
                    <a:pt x="90" y="83"/>
                    <a:pt x="87" y="86"/>
                  </a:cubicBezTo>
                  <a:cubicBezTo>
                    <a:pt x="88" y="84"/>
                    <a:pt x="88" y="83"/>
                    <a:pt x="89" y="82"/>
                  </a:cubicBezTo>
                  <a:cubicBezTo>
                    <a:pt x="89" y="82"/>
                    <a:pt x="89" y="82"/>
                    <a:pt x="89" y="82"/>
                  </a:cubicBezTo>
                  <a:cubicBezTo>
                    <a:pt x="88" y="83"/>
                    <a:pt x="87" y="85"/>
                    <a:pt x="87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0" y="92"/>
                    <a:pt x="74" y="97"/>
                    <a:pt x="67" y="103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5" y="104"/>
                    <a:pt x="63" y="104"/>
                    <a:pt x="61" y="104"/>
                  </a:cubicBezTo>
                  <a:cubicBezTo>
                    <a:pt x="61" y="104"/>
                    <a:pt x="61" y="103"/>
                    <a:pt x="61" y="103"/>
                  </a:cubicBezTo>
                  <a:cubicBezTo>
                    <a:pt x="61" y="102"/>
                    <a:pt x="61" y="102"/>
                    <a:pt x="60" y="102"/>
                  </a:cubicBezTo>
                  <a:cubicBezTo>
                    <a:pt x="62" y="101"/>
                    <a:pt x="64" y="100"/>
                    <a:pt x="66" y="98"/>
                  </a:cubicBezTo>
                  <a:cubicBezTo>
                    <a:pt x="66" y="100"/>
                    <a:pt x="66" y="101"/>
                    <a:pt x="65" y="102"/>
                  </a:cubicBezTo>
                  <a:cubicBezTo>
                    <a:pt x="65" y="102"/>
                    <a:pt x="66" y="103"/>
                    <a:pt x="66" y="102"/>
                  </a:cubicBezTo>
                  <a:cubicBezTo>
                    <a:pt x="66" y="101"/>
                    <a:pt x="66" y="100"/>
                    <a:pt x="66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7" y="98"/>
                    <a:pt x="67" y="98"/>
                    <a:pt x="67" y="97"/>
                  </a:cubicBezTo>
                  <a:cubicBezTo>
                    <a:pt x="67" y="99"/>
                    <a:pt x="67" y="101"/>
                    <a:pt x="67" y="102"/>
                  </a:cubicBezTo>
                  <a:cubicBezTo>
                    <a:pt x="67" y="103"/>
                    <a:pt x="67" y="103"/>
                    <a:pt x="67" y="102"/>
                  </a:cubicBezTo>
                  <a:cubicBezTo>
                    <a:pt x="67" y="101"/>
                    <a:pt x="67" y="99"/>
                    <a:pt x="68" y="97"/>
                  </a:cubicBezTo>
                  <a:cubicBezTo>
                    <a:pt x="68" y="97"/>
                    <a:pt x="68" y="97"/>
                    <a:pt x="67" y="97"/>
                  </a:cubicBezTo>
                  <a:cubicBezTo>
                    <a:pt x="68" y="96"/>
                    <a:pt x="69" y="96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7"/>
                    <a:pt x="70" y="98"/>
                    <a:pt x="69" y="100"/>
                  </a:cubicBezTo>
                  <a:cubicBezTo>
                    <a:pt x="69" y="100"/>
                    <a:pt x="70" y="100"/>
                    <a:pt x="70" y="100"/>
                  </a:cubicBezTo>
                  <a:cubicBezTo>
                    <a:pt x="70" y="98"/>
                    <a:pt x="70" y="97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1" y="94"/>
                    <a:pt x="72" y="94"/>
                    <a:pt x="73" y="93"/>
                  </a:cubicBezTo>
                  <a:cubicBezTo>
                    <a:pt x="72" y="94"/>
                    <a:pt x="72" y="96"/>
                    <a:pt x="72" y="97"/>
                  </a:cubicBezTo>
                  <a:cubicBezTo>
                    <a:pt x="72" y="98"/>
                    <a:pt x="72" y="98"/>
                    <a:pt x="72" y="97"/>
                  </a:cubicBezTo>
                  <a:cubicBezTo>
                    <a:pt x="72" y="96"/>
                    <a:pt x="73" y="94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3"/>
                    <a:pt x="74" y="95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5"/>
                    <a:pt x="75" y="93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8" y="89"/>
                    <a:pt x="82" y="86"/>
                    <a:pt x="85" y="83"/>
                  </a:cubicBezTo>
                  <a:cubicBezTo>
                    <a:pt x="85" y="85"/>
                    <a:pt x="84" y="86"/>
                    <a:pt x="84" y="87"/>
                  </a:cubicBezTo>
                  <a:cubicBezTo>
                    <a:pt x="84" y="88"/>
                    <a:pt x="84" y="88"/>
                    <a:pt x="84" y="87"/>
                  </a:cubicBezTo>
                  <a:cubicBezTo>
                    <a:pt x="85" y="86"/>
                    <a:pt x="85" y="85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3"/>
                    <a:pt x="86" y="82"/>
                    <a:pt x="87" y="82"/>
                  </a:cubicBezTo>
                  <a:cubicBezTo>
                    <a:pt x="86" y="83"/>
                    <a:pt x="86" y="85"/>
                    <a:pt x="85" y="87"/>
                  </a:cubicBezTo>
                  <a:cubicBezTo>
                    <a:pt x="85" y="87"/>
                    <a:pt x="86" y="87"/>
                    <a:pt x="86" y="87"/>
                  </a:cubicBezTo>
                  <a:cubicBezTo>
                    <a:pt x="86" y="85"/>
                    <a:pt x="87" y="83"/>
                    <a:pt x="87" y="82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90" y="80"/>
                    <a:pt x="92" y="78"/>
                    <a:pt x="95" y="76"/>
                  </a:cubicBezTo>
                  <a:cubicBezTo>
                    <a:pt x="95" y="76"/>
                    <a:pt x="94" y="75"/>
                    <a:pt x="94" y="76"/>
                  </a:cubicBezTo>
                  <a:cubicBezTo>
                    <a:pt x="82" y="85"/>
                    <a:pt x="69" y="95"/>
                    <a:pt x="57" y="105"/>
                  </a:cubicBezTo>
                  <a:cubicBezTo>
                    <a:pt x="54" y="105"/>
                    <a:pt x="52" y="105"/>
                    <a:pt x="49" y="105"/>
                  </a:cubicBezTo>
                  <a:cubicBezTo>
                    <a:pt x="60" y="96"/>
                    <a:pt x="72" y="87"/>
                    <a:pt x="83" y="78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83" y="78"/>
                    <a:pt x="83" y="77"/>
                    <a:pt x="83" y="77"/>
                  </a:cubicBezTo>
                  <a:cubicBezTo>
                    <a:pt x="85" y="76"/>
                    <a:pt x="86" y="75"/>
                    <a:pt x="88" y="74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7" y="74"/>
                    <a:pt x="86" y="75"/>
                    <a:pt x="85" y="76"/>
                  </a:cubicBezTo>
                  <a:cubicBezTo>
                    <a:pt x="85" y="75"/>
                    <a:pt x="85" y="74"/>
                    <a:pt x="85" y="73"/>
                  </a:cubicBezTo>
                  <a:cubicBezTo>
                    <a:pt x="85" y="72"/>
                    <a:pt x="84" y="72"/>
                    <a:pt x="84" y="73"/>
                  </a:cubicBezTo>
                  <a:cubicBezTo>
                    <a:pt x="84" y="74"/>
                    <a:pt x="84" y="75"/>
                    <a:pt x="84" y="76"/>
                  </a:cubicBezTo>
                  <a:cubicBezTo>
                    <a:pt x="84" y="76"/>
                    <a:pt x="84" y="77"/>
                    <a:pt x="83" y="77"/>
                  </a:cubicBezTo>
                  <a:cubicBezTo>
                    <a:pt x="83" y="76"/>
                    <a:pt x="83" y="74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4"/>
                    <a:pt x="83" y="76"/>
                    <a:pt x="83" y="77"/>
                  </a:cubicBezTo>
                  <a:cubicBezTo>
                    <a:pt x="82" y="78"/>
                    <a:pt x="80" y="79"/>
                    <a:pt x="79" y="80"/>
                  </a:cubicBezTo>
                  <a:cubicBezTo>
                    <a:pt x="79" y="79"/>
                    <a:pt x="79" y="77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4"/>
                    <a:pt x="81" y="74"/>
                    <a:pt x="82" y="73"/>
                  </a:cubicBezTo>
                  <a:cubicBezTo>
                    <a:pt x="82" y="75"/>
                    <a:pt x="81" y="76"/>
                    <a:pt x="81" y="78"/>
                  </a:cubicBezTo>
                  <a:cubicBezTo>
                    <a:pt x="81" y="78"/>
                    <a:pt x="82" y="78"/>
                    <a:pt x="82" y="78"/>
                  </a:cubicBezTo>
                  <a:cubicBezTo>
                    <a:pt x="82" y="76"/>
                    <a:pt x="82" y="75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3" y="72"/>
                    <a:pt x="83" y="72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78" y="75"/>
                    <a:pt x="73" y="79"/>
                    <a:pt x="68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3" y="87"/>
                    <a:pt x="59" y="90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3"/>
                    <a:pt x="53" y="93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1" y="96"/>
                    <a:pt x="49" y="97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6" y="100"/>
                    <a:pt x="45" y="101"/>
                    <a:pt x="43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2" y="103"/>
                    <a:pt x="42" y="103"/>
                    <a:pt x="41" y="104"/>
                  </a:cubicBezTo>
                  <a:cubicBezTo>
                    <a:pt x="36" y="103"/>
                    <a:pt x="31" y="101"/>
                    <a:pt x="27" y="98"/>
                  </a:cubicBezTo>
                  <a:cubicBezTo>
                    <a:pt x="28" y="97"/>
                    <a:pt x="29" y="97"/>
                    <a:pt x="30" y="96"/>
                  </a:cubicBezTo>
                  <a:cubicBezTo>
                    <a:pt x="30" y="97"/>
                    <a:pt x="29" y="98"/>
                    <a:pt x="29" y="99"/>
                  </a:cubicBezTo>
                  <a:cubicBezTo>
                    <a:pt x="29" y="99"/>
                    <a:pt x="30" y="100"/>
                    <a:pt x="30" y="99"/>
                  </a:cubicBezTo>
                  <a:cubicBezTo>
                    <a:pt x="30" y="98"/>
                    <a:pt x="30" y="97"/>
                    <a:pt x="31" y="95"/>
                  </a:cubicBezTo>
                  <a:cubicBezTo>
                    <a:pt x="31" y="95"/>
                    <a:pt x="32" y="95"/>
                    <a:pt x="32" y="94"/>
                  </a:cubicBezTo>
                  <a:cubicBezTo>
                    <a:pt x="32" y="96"/>
                    <a:pt x="32" y="98"/>
                    <a:pt x="31" y="99"/>
                  </a:cubicBezTo>
                  <a:cubicBezTo>
                    <a:pt x="31" y="100"/>
                    <a:pt x="32" y="100"/>
                    <a:pt x="32" y="100"/>
                  </a:cubicBezTo>
                  <a:cubicBezTo>
                    <a:pt x="32" y="98"/>
                    <a:pt x="33" y="96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8" y="90"/>
                    <a:pt x="44" y="86"/>
                    <a:pt x="50" y="81"/>
                  </a:cubicBezTo>
                  <a:cubicBezTo>
                    <a:pt x="50" y="84"/>
                    <a:pt x="49" y="86"/>
                    <a:pt x="49" y="88"/>
                  </a:cubicBezTo>
                  <a:cubicBezTo>
                    <a:pt x="49" y="88"/>
                    <a:pt x="50" y="88"/>
                    <a:pt x="50" y="88"/>
                  </a:cubicBezTo>
                  <a:cubicBezTo>
                    <a:pt x="50" y="86"/>
                    <a:pt x="50" y="84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3" y="79"/>
                    <a:pt x="56" y="77"/>
                    <a:pt x="59" y="75"/>
                  </a:cubicBezTo>
                  <a:cubicBezTo>
                    <a:pt x="59" y="76"/>
                    <a:pt x="58" y="78"/>
                    <a:pt x="58" y="80"/>
                  </a:cubicBezTo>
                  <a:cubicBezTo>
                    <a:pt x="58" y="80"/>
                    <a:pt x="59" y="80"/>
                    <a:pt x="59" y="80"/>
                  </a:cubicBezTo>
                  <a:cubicBezTo>
                    <a:pt x="59" y="78"/>
                    <a:pt x="59" y="76"/>
                    <a:pt x="59" y="74"/>
                  </a:cubicBezTo>
                  <a:cubicBezTo>
                    <a:pt x="60" y="74"/>
                    <a:pt x="62" y="73"/>
                    <a:pt x="63" y="72"/>
                  </a:cubicBezTo>
                  <a:cubicBezTo>
                    <a:pt x="66" y="69"/>
                    <a:pt x="70" y="67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7"/>
                    <a:pt x="64" y="71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1" y="80"/>
                    <a:pt x="44" y="85"/>
                    <a:pt x="37" y="90"/>
                  </a:cubicBezTo>
                  <a:cubicBezTo>
                    <a:pt x="35" y="92"/>
                    <a:pt x="33" y="93"/>
                    <a:pt x="31" y="95"/>
                  </a:cubicBezTo>
                  <a:cubicBezTo>
                    <a:pt x="31" y="95"/>
                    <a:pt x="30" y="95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6"/>
                    <a:pt x="28" y="97"/>
                    <a:pt x="27" y="98"/>
                  </a:cubicBezTo>
                  <a:cubicBezTo>
                    <a:pt x="25" y="97"/>
                    <a:pt x="23" y="96"/>
                    <a:pt x="21" y="94"/>
                  </a:cubicBezTo>
                  <a:cubicBezTo>
                    <a:pt x="21" y="94"/>
                    <a:pt x="21" y="94"/>
                    <a:pt x="21" y="94"/>
                  </a:cubicBezTo>
                  <a:cubicBezTo>
                    <a:pt x="33" y="86"/>
                    <a:pt x="45" y="77"/>
                    <a:pt x="57" y="68"/>
                  </a:cubicBezTo>
                  <a:cubicBezTo>
                    <a:pt x="61" y="66"/>
                    <a:pt x="64" y="63"/>
                    <a:pt x="67" y="61"/>
                  </a:cubicBezTo>
                  <a:cubicBezTo>
                    <a:pt x="68" y="61"/>
                    <a:pt x="67" y="60"/>
                    <a:pt x="67" y="60"/>
                  </a:cubicBezTo>
                  <a:cubicBezTo>
                    <a:pt x="55" y="69"/>
                    <a:pt x="43" y="78"/>
                    <a:pt x="31" y="86"/>
                  </a:cubicBezTo>
                  <a:cubicBezTo>
                    <a:pt x="28" y="88"/>
                    <a:pt x="25" y="91"/>
                    <a:pt x="23" y="93"/>
                  </a:cubicBezTo>
                  <a:cubicBezTo>
                    <a:pt x="23" y="90"/>
                    <a:pt x="24" y="88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3" y="88"/>
                    <a:pt x="23" y="91"/>
                    <a:pt x="22" y="93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2" y="93"/>
                    <a:pt x="21" y="94"/>
                    <a:pt x="21" y="94"/>
                  </a:cubicBezTo>
                  <a:cubicBezTo>
                    <a:pt x="21" y="94"/>
                    <a:pt x="21" y="94"/>
                    <a:pt x="21" y="94"/>
                  </a:cubicBezTo>
                  <a:cubicBezTo>
                    <a:pt x="20" y="93"/>
                    <a:pt x="19" y="93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0"/>
                    <a:pt x="20" y="89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3" y="85"/>
                    <a:pt x="25" y="83"/>
                    <a:pt x="28" y="81"/>
                  </a:cubicBezTo>
                  <a:cubicBezTo>
                    <a:pt x="27" y="84"/>
                    <a:pt x="27" y="86"/>
                    <a:pt x="26" y="89"/>
                  </a:cubicBezTo>
                  <a:cubicBezTo>
                    <a:pt x="26" y="89"/>
                    <a:pt x="27" y="89"/>
                    <a:pt x="27" y="89"/>
                  </a:cubicBezTo>
                  <a:cubicBezTo>
                    <a:pt x="27" y="86"/>
                    <a:pt x="28" y="84"/>
                    <a:pt x="28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1"/>
                    <a:pt x="29" y="80"/>
                    <a:pt x="30" y="80"/>
                  </a:cubicBezTo>
                  <a:cubicBezTo>
                    <a:pt x="29" y="83"/>
                    <a:pt x="29" y="85"/>
                    <a:pt x="28" y="88"/>
                  </a:cubicBezTo>
                  <a:cubicBezTo>
                    <a:pt x="28" y="88"/>
                    <a:pt x="28" y="89"/>
                    <a:pt x="28" y="88"/>
                  </a:cubicBezTo>
                  <a:cubicBezTo>
                    <a:pt x="29" y="86"/>
                    <a:pt x="29" y="83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79"/>
                    <a:pt x="33" y="78"/>
                    <a:pt x="34" y="77"/>
                  </a:cubicBezTo>
                  <a:cubicBezTo>
                    <a:pt x="33" y="79"/>
                    <a:pt x="33" y="82"/>
                    <a:pt x="32" y="84"/>
                  </a:cubicBezTo>
                  <a:cubicBezTo>
                    <a:pt x="32" y="85"/>
                    <a:pt x="33" y="85"/>
                    <a:pt x="33" y="84"/>
                  </a:cubicBezTo>
                  <a:cubicBezTo>
                    <a:pt x="33" y="82"/>
                    <a:pt x="34" y="79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5" y="76"/>
                    <a:pt x="35" y="76"/>
                    <a:pt x="36" y="76"/>
                  </a:cubicBezTo>
                  <a:cubicBezTo>
                    <a:pt x="35" y="78"/>
                    <a:pt x="35" y="80"/>
                    <a:pt x="34" y="82"/>
                  </a:cubicBezTo>
                  <a:cubicBezTo>
                    <a:pt x="34" y="82"/>
                    <a:pt x="35" y="82"/>
                    <a:pt x="35" y="82"/>
                  </a:cubicBezTo>
                  <a:cubicBezTo>
                    <a:pt x="35" y="80"/>
                    <a:pt x="36" y="78"/>
                    <a:pt x="36" y="76"/>
                  </a:cubicBezTo>
                  <a:cubicBezTo>
                    <a:pt x="38" y="74"/>
                    <a:pt x="39" y="73"/>
                    <a:pt x="41" y="72"/>
                  </a:cubicBezTo>
                  <a:cubicBezTo>
                    <a:pt x="40" y="74"/>
                    <a:pt x="40" y="76"/>
                    <a:pt x="40" y="78"/>
                  </a:cubicBezTo>
                  <a:cubicBezTo>
                    <a:pt x="40" y="79"/>
                    <a:pt x="40" y="79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6"/>
                    <a:pt x="41" y="74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2" y="71"/>
                    <a:pt x="43" y="71"/>
                    <a:pt x="44" y="70"/>
                  </a:cubicBezTo>
                  <a:cubicBezTo>
                    <a:pt x="43" y="72"/>
                    <a:pt x="43" y="74"/>
                    <a:pt x="42" y="77"/>
                  </a:cubicBezTo>
                  <a:cubicBezTo>
                    <a:pt x="42" y="77"/>
                    <a:pt x="43" y="77"/>
                    <a:pt x="43" y="77"/>
                  </a:cubicBezTo>
                  <a:cubicBezTo>
                    <a:pt x="43" y="74"/>
                    <a:pt x="44" y="72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71"/>
                    <a:pt x="44" y="73"/>
                    <a:pt x="44" y="75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5" y="73"/>
                    <a:pt x="45" y="71"/>
                    <a:pt x="46" y="69"/>
                  </a:cubicBezTo>
                  <a:cubicBezTo>
                    <a:pt x="46" y="68"/>
                    <a:pt x="46" y="68"/>
                    <a:pt x="47" y="68"/>
                  </a:cubicBezTo>
                  <a:cubicBezTo>
                    <a:pt x="46" y="70"/>
                    <a:pt x="46" y="72"/>
                    <a:pt x="46" y="74"/>
                  </a:cubicBezTo>
                  <a:cubicBezTo>
                    <a:pt x="45" y="75"/>
                    <a:pt x="46" y="75"/>
                    <a:pt x="46" y="75"/>
                  </a:cubicBezTo>
                  <a:cubicBezTo>
                    <a:pt x="46" y="72"/>
                    <a:pt x="47" y="70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9" y="67"/>
                    <a:pt x="50" y="66"/>
                    <a:pt x="51" y="65"/>
                  </a:cubicBezTo>
                  <a:cubicBezTo>
                    <a:pt x="52" y="65"/>
                    <a:pt x="52" y="64"/>
                    <a:pt x="52" y="64"/>
                  </a:cubicBezTo>
                  <a:cubicBezTo>
                    <a:pt x="52" y="66"/>
                    <a:pt x="51" y="68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2" y="68"/>
                    <a:pt x="52" y="66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4"/>
                    <a:pt x="53" y="63"/>
                    <a:pt x="54" y="63"/>
                  </a:cubicBezTo>
                  <a:cubicBezTo>
                    <a:pt x="53" y="65"/>
                    <a:pt x="53" y="68"/>
                    <a:pt x="52" y="70"/>
                  </a:cubicBezTo>
                  <a:cubicBezTo>
                    <a:pt x="52" y="70"/>
                    <a:pt x="53" y="70"/>
                    <a:pt x="53" y="70"/>
                  </a:cubicBezTo>
                  <a:cubicBezTo>
                    <a:pt x="53" y="68"/>
                    <a:pt x="54" y="65"/>
                    <a:pt x="54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2"/>
                    <a:pt x="55" y="62"/>
                    <a:pt x="56" y="61"/>
                  </a:cubicBezTo>
                  <a:cubicBezTo>
                    <a:pt x="56" y="61"/>
                    <a:pt x="56" y="61"/>
                    <a:pt x="56" y="62"/>
                  </a:cubicBezTo>
                  <a:cubicBezTo>
                    <a:pt x="55" y="64"/>
                    <a:pt x="55" y="66"/>
                    <a:pt x="54" y="68"/>
                  </a:cubicBezTo>
                  <a:cubicBezTo>
                    <a:pt x="54" y="68"/>
                    <a:pt x="55" y="68"/>
                    <a:pt x="55" y="68"/>
                  </a:cubicBezTo>
                  <a:cubicBezTo>
                    <a:pt x="55" y="66"/>
                    <a:pt x="56" y="64"/>
                    <a:pt x="56" y="62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6" y="61"/>
                    <a:pt x="56" y="61"/>
                    <a:pt x="57" y="61"/>
                  </a:cubicBezTo>
                  <a:cubicBezTo>
                    <a:pt x="56" y="63"/>
                    <a:pt x="56" y="65"/>
                    <a:pt x="55" y="66"/>
                  </a:cubicBezTo>
                  <a:cubicBezTo>
                    <a:pt x="55" y="67"/>
                    <a:pt x="56" y="67"/>
                    <a:pt x="56" y="67"/>
                  </a:cubicBezTo>
                  <a:cubicBezTo>
                    <a:pt x="56" y="65"/>
                    <a:pt x="57" y="63"/>
                    <a:pt x="57" y="61"/>
                  </a:cubicBezTo>
                  <a:cubicBezTo>
                    <a:pt x="59" y="60"/>
                    <a:pt x="60" y="59"/>
                    <a:pt x="62" y="58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56" y="61"/>
                    <a:pt x="51" y="64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2" y="71"/>
                    <a:pt x="39" y="73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2" y="78"/>
                    <a:pt x="29" y="80"/>
                    <a:pt x="26" y="82"/>
                  </a:cubicBezTo>
                  <a:cubicBezTo>
                    <a:pt x="23" y="84"/>
                    <a:pt x="21" y="86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87"/>
                    <a:pt x="18" y="87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7" y="89"/>
                    <a:pt x="16" y="89"/>
                    <a:pt x="16" y="89"/>
                  </a:cubicBezTo>
                  <a:cubicBezTo>
                    <a:pt x="16" y="89"/>
                    <a:pt x="15" y="89"/>
                    <a:pt x="15" y="89"/>
                  </a:cubicBezTo>
                  <a:cubicBezTo>
                    <a:pt x="14" y="88"/>
                    <a:pt x="13" y="86"/>
                    <a:pt x="12" y="85"/>
                  </a:cubicBezTo>
                  <a:cubicBezTo>
                    <a:pt x="26" y="75"/>
                    <a:pt x="41" y="6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0" y="58"/>
                    <a:pt x="45" y="62"/>
                    <a:pt x="40" y="66"/>
                  </a:cubicBezTo>
                  <a:cubicBezTo>
                    <a:pt x="40" y="64"/>
                    <a:pt x="40" y="62"/>
                    <a:pt x="41" y="60"/>
                  </a:cubicBezTo>
                  <a:cubicBezTo>
                    <a:pt x="41" y="59"/>
                    <a:pt x="41" y="59"/>
                    <a:pt x="42" y="59"/>
                  </a:cubicBezTo>
                  <a:cubicBezTo>
                    <a:pt x="42" y="60"/>
                    <a:pt x="41" y="62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2" y="61"/>
                    <a:pt x="42" y="60"/>
                    <a:pt x="42" y="59"/>
                  </a:cubicBezTo>
                  <a:cubicBezTo>
                    <a:pt x="43" y="58"/>
                    <a:pt x="44" y="57"/>
                    <a:pt x="45" y="57"/>
                  </a:cubicBezTo>
                  <a:cubicBezTo>
                    <a:pt x="45" y="58"/>
                    <a:pt x="44" y="60"/>
                    <a:pt x="44" y="61"/>
                  </a:cubicBezTo>
                  <a:cubicBezTo>
                    <a:pt x="44" y="62"/>
                    <a:pt x="44" y="62"/>
                    <a:pt x="44" y="61"/>
                  </a:cubicBezTo>
                  <a:cubicBezTo>
                    <a:pt x="45" y="60"/>
                    <a:pt x="45" y="58"/>
                    <a:pt x="46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7" y="57"/>
                    <a:pt x="46" y="59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59"/>
                    <a:pt x="47" y="57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4"/>
                    <a:pt x="51" y="53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6" y="54"/>
                    <a:pt x="60" y="56"/>
                    <a:pt x="64" y="58"/>
                  </a:cubicBezTo>
                  <a:cubicBezTo>
                    <a:pt x="63" y="59"/>
                    <a:pt x="63" y="61"/>
                    <a:pt x="62" y="62"/>
                  </a:cubicBezTo>
                  <a:cubicBezTo>
                    <a:pt x="62" y="62"/>
                    <a:pt x="62" y="62"/>
                    <a:pt x="63" y="62"/>
                  </a:cubicBezTo>
                  <a:cubicBezTo>
                    <a:pt x="63" y="61"/>
                    <a:pt x="64" y="60"/>
                    <a:pt x="64" y="58"/>
                  </a:cubicBezTo>
                  <a:cubicBezTo>
                    <a:pt x="65" y="59"/>
                    <a:pt x="67" y="60"/>
                    <a:pt x="68" y="61"/>
                  </a:cubicBezTo>
                  <a:cubicBezTo>
                    <a:pt x="76" y="65"/>
                    <a:pt x="85" y="70"/>
                    <a:pt x="93" y="75"/>
                  </a:cubicBezTo>
                  <a:cubicBezTo>
                    <a:pt x="94" y="75"/>
                    <a:pt x="95" y="76"/>
                    <a:pt x="96" y="76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5" y="78"/>
                    <a:pt x="96" y="78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7" y="77"/>
                    <a:pt x="98" y="78"/>
                    <a:pt x="99" y="78"/>
                  </a:cubicBezTo>
                  <a:cubicBezTo>
                    <a:pt x="93" y="88"/>
                    <a:pt x="85" y="96"/>
                    <a:pt x="75" y="10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9602"/>
            <p:cNvSpPr>
              <a:spLocks/>
            </p:cNvSpPr>
            <p:nvPr/>
          </p:nvSpPr>
          <p:spPr bwMode="auto">
            <a:xfrm>
              <a:off x="7005309" y="6019826"/>
              <a:ext cx="199278" cy="142602"/>
            </a:xfrm>
            <a:custGeom>
              <a:avLst/>
              <a:gdLst>
                <a:gd name="T0" fmla="*/ 46 w 46"/>
                <a:gd name="T1" fmla="*/ 0 h 33"/>
                <a:gd name="T2" fmla="*/ 11 w 46"/>
                <a:gd name="T3" fmla="*/ 25 h 33"/>
                <a:gd name="T4" fmla="*/ 1 w 46"/>
                <a:gd name="T5" fmla="*/ 33 h 33"/>
                <a:gd name="T6" fmla="*/ 1 w 46"/>
                <a:gd name="T7" fmla="*/ 33 h 33"/>
                <a:gd name="T8" fmla="*/ 36 w 46"/>
                <a:gd name="T9" fmla="*/ 8 h 33"/>
                <a:gd name="T10" fmla="*/ 46 w 46"/>
                <a:gd name="T11" fmla="*/ 0 h 33"/>
                <a:gd name="T12" fmla="*/ 46 w 46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3">
                  <a:moveTo>
                    <a:pt x="46" y="0"/>
                  </a:moveTo>
                  <a:cubicBezTo>
                    <a:pt x="34" y="8"/>
                    <a:pt x="22" y="17"/>
                    <a:pt x="11" y="25"/>
                  </a:cubicBezTo>
                  <a:cubicBezTo>
                    <a:pt x="7" y="28"/>
                    <a:pt x="4" y="30"/>
                    <a:pt x="1" y="33"/>
                  </a:cubicBezTo>
                  <a:cubicBezTo>
                    <a:pt x="0" y="33"/>
                    <a:pt x="1" y="33"/>
                    <a:pt x="1" y="33"/>
                  </a:cubicBezTo>
                  <a:cubicBezTo>
                    <a:pt x="12" y="24"/>
                    <a:pt x="24" y="16"/>
                    <a:pt x="36" y="8"/>
                  </a:cubicBezTo>
                  <a:cubicBezTo>
                    <a:pt x="39" y="5"/>
                    <a:pt x="43" y="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9603"/>
            <p:cNvSpPr>
              <a:spLocks/>
            </p:cNvSpPr>
            <p:nvPr/>
          </p:nvSpPr>
          <p:spPr bwMode="auto">
            <a:xfrm>
              <a:off x="6913897" y="5811406"/>
              <a:ext cx="12798" cy="21939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0 w 3"/>
                <a:gd name="T5" fmla="*/ 5 h 5"/>
                <a:gd name="T6" fmla="*/ 3 w 3"/>
                <a:gd name="T7" fmla="*/ 0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9604"/>
            <p:cNvSpPr>
              <a:spLocks/>
            </p:cNvSpPr>
            <p:nvPr/>
          </p:nvSpPr>
          <p:spPr bwMode="auto">
            <a:xfrm>
              <a:off x="6932180" y="5802266"/>
              <a:ext cx="0" cy="548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9605"/>
            <p:cNvSpPr>
              <a:spLocks/>
            </p:cNvSpPr>
            <p:nvPr/>
          </p:nvSpPr>
          <p:spPr bwMode="auto">
            <a:xfrm>
              <a:off x="6926694" y="5807750"/>
              <a:ext cx="5485" cy="7313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9606"/>
            <p:cNvSpPr>
              <a:spLocks/>
            </p:cNvSpPr>
            <p:nvPr/>
          </p:nvSpPr>
          <p:spPr bwMode="auto">
            <a:xfrm>
              <a:off x="6932180" y="5798609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0 h 5"/>
                <a:gd name="T4" fmla="*/ 2 w 3"/>
                <a:gd name="T5" fmla="*/ 0 h 5"/>
                <a:gd name="T6" fmla="*/ 0 w 3"/>
                <a:gd name="T7" fmla="*/ 5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9607"/>
            <p:cNvSpPr>
              <a:spLocks/>
            </p:cNvSpPr>
            <p:nvPr/>
          </p:nvSpPr>
          <p:spPr bwMode="auto">
            <a:xfrm>
              <a:off x="6941320" y="5793124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0 h 5"/>
                <a:gd name="T4" fmla="*/ 2 w 3"/>
                <a:gd name="T5" fmla="*/ 0 h 5"/>
                <a:gd name="T6" fmla="*/ 1 w 3"/>
                <a:gd name="T7" fmla="*/ 5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9608"/>
            <p:cNvSpPr>
              <a:spLocks/>
            </p:cNvSpPr>
            <p:nvPr/>
          </p:nvSpPr>
          <p:spPr bwMode="auto">
            <a:xfrm>
              <a:off x="6957775" y="5780327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1 h 5"/>
                <a:gd name="T4" fmla="*/ 2 w 3"/>
                <a:gd name="T5" fmla="*/ 1 h 5"/>
                <a:gd name="T6" fmla="*/ 0 w 3"/>
                <a:gd name="T7" fmla="*/ 5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9609"/>
            <p:cNvSpPr>
              <a:spLocks/>
            </p:cNvSpPr>
            <p:nvPr/>
          </p:nvSpPr>
          <p:spPr bwMode="auto">
            <a:xfrm>
              <a:off x="6966916" y="5776671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1 h 5"/>
                <a:gd name="T4" fmla="*/ 2 w 2"/>
                <a:gd name="T5" fmla="*/ 1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4"/>
                    <a:pt x="2" y="2"/>
                    <a:pt x="2" y="1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9610"/>
            <p:cNvSpPr>
              <a:spLocks/>
            </p:cNvSpPr>
            <p:nvPr/>
          </p:nvSpPr>
          <p:spPr bwMode="auto">
            <a:xfrm>
              <a:off x="6976057" y="5773014"/>
              <a:ext cx="7313" cy="2011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1 h 5"/>
                <a:gd name="T4" fmla="*/ 2 w 2"/>
                <a:gd name="T5" fmla="*/ 1 h 5"/>
                <a:gd name="T6" fmla="*/ 0 w 2"/>
                <a:gd name="T7" fmla="*/ 5 h 5"/>
                <a:gd name="T8" fmla="*/ 0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4"/>
                    <a:pt x="1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9611"/>
            <p:cNvSpPr>
              <a:spLocks/>
            </p:cNvSpPr>
            <p:nvPr/>
          </p:nvSpPr>
          <p:spPr bwMode="auto">
            <a:xfrm>
              <a:off x="6983370" y="5767529"/>
              <a:ext cx="9142" cy="25595"/>
            </a:xfrm>
            <a:custGeom>
              <a:avLst/>
              <a:gdLst>
                <a:gd name="T0" fmla="*/ 0 w 2"/>
                <a:gd name="T1" fmla="*/ 5 h 6"/>
                <a:gd name="T2" fmla="*/ 2 w 2"/>
                <a:gd name="T3" fmla="*/ 1 h 6"/>
                <a:gd name="T4" fmla="*/ 2 w 2"/>
                <a:gd name="T5" fmla="*/ 1 h 6"/>
                <a:gd name="T6" fmla="*/ 0 w 2"/>
                <a:gd name="T7" fmla="*/ 5 h 6"/>
                <a:gd name="T8" fmla="*/ 0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1" y="4"/>
                    <a:pt x="2" y="2"/>
                    <a:pt x="2" y="1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9612"/>
            <p:cNvSpPr>
              <a:spLocks/>
            </p:cNvSpPr>
            <p:nvPr/>
          </p:nvSpPr>
          <p:spPr bwMode="auto">
            <a:xfrm>
              <a:off x="6992511" y="5763872"/>
              <a:ext cx="9142" cy="25595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1 h 6"/>
                <a:gd name="T4" fmla="*/ 2 w 2"/>
                <a:gd name="T5" fmla="*/ 1 h 6"/>
                <a:gd name="T6" fmla="*/ 0 w 2"/>
                <a:gd name="T7" fmla="*/ 5 h 6"/>
                <a:gd name="T8" fmla="*/ 0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1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9613"/>
            <p:cNvSpPr>
              <a:spLocks/>
            </p:cNvSpPr>
            <p:nvPr/>
          </p:nvSpPr>
          <p:spPr bwMode="auto">
            <a:xfrm>
              <a:off x="7040045" y="5741933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1 h 5"/>
                <a:gd name="T4" fmla="*/ 2 w 2"/>
                <a:gd name="T5" fmla="*/ 0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9614"/>
            <p:cNvSpPr>
              <a:spLocks/>
            </p:cNvSpPr>
            <p:nvPr/>
          </p:nvSpPr>
          <p:spPr bwMode="auto">
            <a:xfrm>
              <a:off x="7078439" y="5729136"/>
              <a:ext cx="5485" cy="1279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1 w 1"/>
                <a:gd name="T5" fmla="*/ 0 h 3"/>
                <a:gd name="T6" fmla="*/ 0 w 1"/>
                <a:gd name="T7" fmla="*/ 3 h 3"/>
                <a:gd name="T8" fmla="*/ 0 w 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9615"/>
            <p:cNvSpPr>
              <a:spLocks/>
            </p:cNvSpPr>
            <p:nvPr/>
          </p:nvSpPr>
          <p:spPr bwMode="auto">
            <a:xfrm>
              <a:off x="7083923" y="5732793"/>
              <a:ext cx="3656" cy="914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9616"/>
            <p:cNvSpPr>
              <a:spLocks/>
            </p:cNvSpPr>
            <p:nvPr/>
          </p:nvSpPr>
          <p:spPr bwMode="auto">
            <a:xfrm>
              <a:off x="6926694" y="5849800"/>
              <a:ext cx="9142" cy="21939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0 h 5"/>
                <a:gd name="T4" fmla="*/ 1 w 2"/>
                <a:gd name="T5" fmla="*/ 0 h 5"/>
                <a:gd name="T6" fmla="*/ 0 w 2"/>
                <a:gd name="T7" fmla="*/ 4 h 5"/>
                <a:gd name="T8" fmla="*/ 0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9617"/>
            <p:cNvSpPr>
              <a:spLocks/>
            </p:cNvSpPr>
            <p:nvPr/>
          </p:nvSpPr>
          <p:spPr bwMode="auto">
            <a:xfrm>
              <a:off x="6935836" y="5846144"/>
              <a:ext cx="9142" cy="21939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0 h 5"/>
                <a:gd name="T4" fmla="*/ 1 w 2"/>
                <a:gd name="T5" fmla="*/ 0 h 5"/>
                <a:gd name="T6" fmla="*/ 0 w 2"/>
                <a:gd name="T7" fmla="*/ 4 h 5"/>
                <a:gd name="T8" fmla="*/ 0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9618"/>
            <p:cNvSpPr>
              <a:spLocks/>
            </p:cNvSpPr>
            <p:nvPr/>
          </p:nvSpPr>
          <p:spPr bwMode="auto">
            <a:xfrm>
              <a:off x="6941320" y="5842487"/>
              <a:ext cx="7313" cy="16455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0 h 4"/>
                <a:gd name="T6" fmla="*/ 1 w 2"/>
                <a:gd name="T7" fmla="*/ 4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9619"/>
            <p:cNvSpPr>
              <a:spLocks/>
            </p:cNvSpPr>
            <p:nvPr/>
          </p:nvSpPr>
          <p:spPr bwMode="auto">
            <a:xfrm>
              <a:off x="6944977" y="5837002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1 h 5"/>
                <a:gd name="T4" fmla="*/ 2 w 2"/>
                <a:gd name="T5" fmla="*/ 1 h 5"/>
                <a:gd name="T6" fmla="*/ 1 w 2"/>
                <a:gd name="T7" fmla="*/ 4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9620"/>
            <p:cNvSpPr>
              <a:spLocks/>
            </p:cNvSpPr>
            <p:nvPr/>
          </p:nvSpPr>
          <p:spPr bwMode="auto">
            <a:xfrm>
              <a:off x="6957775" y="5833345"/>
              <a:ext cx="3656" cy="1645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1 h 4"/>
                <a:gd name="T4" fmla="*/ 0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9621"/>
            <p:cNvSpPr>
              <a:spLocks/>
            </p:cNvSpPr>
            <p:nvPr/>
          </p:nvSpPr>
          <p:spPr bwMode="auto">
            <a:xfrm>
              <a:off x="6983370" y="5820548"/>
              <a:ext cx="9142" cy="16455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3 h 4"/>
                <a:gd name="T8" fmla="*/ 1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9622"/>
            <p:cNvSpPr>
              <a:spLocks/>
            </p:cNvSpPr>
            <p:nvPr/>
          </p:nvSpPr>
          <p:spPr bwMode="auto">
            <a:xfrm>
              <a:off x="6992511" y="5815063"/>
              <a:ext cx="3656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9623"/>
            <p:cNvSpPr>
              <a:spLocks/>
            </p:cNvSpPr>
            <p:nvPr/>
          </p:nvSpPr>
          <p:spPr bwMode="auto">
            <a:xfrm>
              <a:off x="7001653" y="5807750"/>
              <a:ext cx="3656" cy="1645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9624"/>
            <p:cNvSpPr>
              <a:spLocks/>
            </p:cNvSpPr>
            <p:nvPr/>
          </p:nvSpPr>
          <p:spPr bwMode="auto">
            <a:xfrm>
              <a:off x="7005309" y="5802266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1 h 5"/>
                <a:gd name="T4" fmla="*/ 1 w 2"/>
                <a:gd name="T5" fmla="*/ 1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9625"/>
            <p:cNvSpPr>
              <a:spLocks/>
            </p:cNvSpPr>
            <p:nvPr/>
          </p:nvSpPr>
          <p:spPr bwMode="auto">
            <a:xfrm>
              <a:off x="7014450" y="5802266"/>
              <a:ext cx="3656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9626"/>
            <p:cNvSpPr>
              <a:spLocks/>
            </p:cNvSpPr>
            <p:nvPr/>
          </p:nvSpPr>
          <p:spPr bwMode="auto">
            <a:xfrm>
              <a:off x="7027248" y="5793124"/>
              <a:ext cx="3656" cy="1828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9627"/>
            <p:cNvSpPr>
              <a:spLocks/>
            </p:cNvSpPr>
            <p:nvPr/>
          </p:nvSpPr>
          <p:spPr bwMode="auto">
            <a:xfrm>
              <a:off x="7030904" y="5789468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9628"/>
            <p:cNvSpPr>
              <a:spLocks/>
            </p:cNvSpPr>
            <p:nvPr/>
          </p:nvSpPr>
          <p:spPr bwMode="auto">
            <a:xfrm>
              <a:off x="7043701" y="5780327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0 w 2"/>
                <a:gd name="T5" fmla="*/ 5 h 5"/>
                <a:gd name="T6" fmla="*/ 2 w 2"/>
                <a:gd name="T7" fmla="*/ 1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9629"/>
            <p:cNvSpPr>
              <a:spLocks/>
            </p:cNvSpPr>
            <p:nvPr/>
          </p:nvSpPr>
          <p:spPr bwMode="auto">
            <a:xfrm>
              <a:off x="7049187" y="5780327"/>
              <a:ext cx="7313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1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9630"/>
            <p:cNvSpPr>
              <a:spLocks/>
            </p:cNvSpPr>
            <p:nvPr/>
          </p:nvSpPr>
          <p:spPr bwMode="auto">
            <a:xfrm>
              <a:off x="7061984" y="5773014"/>
              <a:ext cx="3656" cy="20111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9631"/>
            <p:cNvSpPr>
              <a:spLocks/>
            </p:cNvSpPr>
            <p:nvPr/>
          </p:nvSpPr>
          <p:spPr bwMode="auto">
            <a:xfrm>
              <a:off x="7065640" y="5767529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9632"/>
            <p:cNvSpPr>
              <a:spLocks/>
            </p:cNvSpPr>
            <p:nvPr/>
          </p:nvSpPr>
          <p:spPr bwMode="auto">
            <a:xfrm>
              <a:off x="7078439" y="5763872"/>
              <a:ext cx="5485" cy="1645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9633"/>
            <p:cNvSpPr>
              <a:spLocks/>
            </p:cNvSpPr>
            <p:nvPr/>
          </p:nvSpPr>
          <p:spPr bwMode="auto">
            <a:xfrm>
              <a:off x="7083923" y="5763872"/>
              <a:ext cx="3656" cy="1279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9634"/>
            <p:cNvSpPr>
              <a:spLocks/>
            </p:cNvSpPr>
            <p:nvPr/>
          </p:nvSpPr>
          <p:spPr bwMode="auto">
            <a:xfrm>
              <a:off x="6824313" y="5897334"/>
              <a:ext cx="38394" cy="43878"/>
            </a:xfrm>
            <a:custGeom>
              <a:avLst/>
              <a:gdLst>
                <a:gd name="T0" fmla="*/ 0 w 9"/>
                <a:gd name="T1" fmla="*/ 0 h 10"/>
                <a:gd name="T2" fmla="*/ 2 w 9"/>
                <a:gd name="T3" fmla="*/ 1 h 10"/>
                <a:gd name="T4" fmla="*/ 2 w 9"/>
                <a:gd name="T5" fmla="*/ 2 h 10"/>
                <a:gd name="T6" fmla="*/ 4 w 9"/>
                <a:gd name="T7" fmla="*/ 5 h 10"/>
                <a:gd name="T8" fmla="*/ 9 w 9"/>
                <a:gd name="T9" fmla="*/ 10 h 10"/>
                <a:gd name="T10" fmla="*/ 9 w 9"/>
                <a:gd name="T11" fmla="*/ 10 h 10"/>
                <a:gd name="T12" fmla="*/ 2 w 9"/>
                <a:gd name="T13" fmla="*/ 0 h 10"/>
                <a:gd name="T14" fmla="*/ 1 w 9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3"/>
                    <a:pt x="4" y="4"/>
                    <a:pt x="4" y="5"/>
                  </a:cubicBezTo>
                  <a:cubicBezTo>
                    <a:pt x="6" y="7"/>
                    <a:pt x="7" y="8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7"/>
                    <a:pt x="3" y="3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9635"/>
            <p:cNvSpPr>
              <a:spLocks/>
            </p:cNvSpPr>
            <p:nvPr/>
          </p:nvSpPr>
          <p:spPr bwMode="auto">
            <a:xfrm>
              <a:off x="6871847" y="5928414"/>
              <a:ext cx="7313" cy="25595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5 h 6"/>
                <a:gd name="T4" fmla="*/ 1 w 2"/>
                <a:gd name="T5" fmla="*/ 5 h 6"/>
                <a:gd name="T6" fmla="*/ 2 w 2"/>
                <a:gd name="T7" fmla="*/ 0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1" y="4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9636"/>
            <p:cNvSpPr>
              <a:spLocks/>
            </p:cNvSpPr>
            <p:nvPr/>
          </p:nvSpPr>
          <p:spPr bwMode="auto">
            <a:xfrm>
              <a:off x="6879160" y="5922930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9637"/>
            <p:cNvSpPr>
              <a:spLocks/>
            </p:cNvSpPr>
            <p:nvPr/>
          </p:nvSpPr>
          <p:spPr bwMode="auto">
            <a:xfrm>
              <a:off x="6888302" y="5919273"/>
              <a:ext cx="5485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9638"/>
            <p:cNvSpPr>
              <a:spLocks/>
            </p:cNvSpPr>
            <p:nvPr/>
          </p:nvSpPr>
          <p:spPr bwMode="auto">
            <a:xfrm>
              <a:off x="6910241" y="5906475"/>
              <a:ext cx="3656" cy="1645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9639"/>
            <p:cNvSpPr>
              <a:spLocks/>
            </p:cNvSpPr>
            <p:nvPr/>
          </p:nvSpPr>
          <p:spPr bwMode="auto">
            <a:xfrm>
              <a:off x="6919381" y="5902818"/>
              <a:ext cx="3656" cy="20111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9640"/>
            <p:cNvSpPr>
              <a:spLocks/>
            </p:cNvSpPr>
            <p:nvPr/>
          </p:nvSpPr>
          <p:spPr bwMode="auto">
            <a:xfrm>
              <a:off x="6926694" y="5897334"/>
              <a:ext cx="5485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9641"/>
            <p:cNvSpPr>
              <a:spLocks/>
            </p:cNvSpPr>
            <p:nvPr/>
          </p:nvSpPr>
          <p:spPr bwMode="auto">
            <a:xfrm>
              <a:off x="6932180" y="5893678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0 h 5"/>
                <a:gd name="T4" fmla="*/ 1 w 2"/>
                <a:gd name="T5" fmla="*/ 0 h 5"/>
                <a:gd name="T6" fmla="*/ 0 w 2"/>
                <a:gd name="T7" fmla="*/ 4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9642"/>
            <p:cNvSpPr>
              <a:spLocks/>
            </p:cNvSpPr>
            <p:nvPr/>
          </p:nvSpPr>
          <p:spPr bwMode="auto">
            <a:xfrm>
              <a:off x="6941320" y="5893678"/>
              <a:ext cx="3656" cy="1645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3 h 4"/>
                <a:gd name="T8" fmla="*/ 0 w 1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9643"/>
            <p:cNvSpPr>
              <a:spLocks/>
            </p:cNvSpPr>
            <p:nvPr/>
          </p:nvSpPr>
          <p:spPr bwMode="auto">
            <a:xfrm>
              <a:off x="6948633" y="5884536"/>
              <a:ext cx="5485" cy="21939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1 h 5"/>
                <a:gd name="T4" fmla="*/ 0 w 1"/>
                <a:gd name="T5" fmla="*/ 1 h 5"/>
                <a:gd name="T6" fmla="*/ 0 w 1"/>
                <a:gd name="T7" fmla="*/ 4 h 5"/>
                <a:gd name="T8" fmla="*/ 0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9644"/>
            <p:cNvSpPr>
              <a:spLocks/>
            </p:cNvSpPr>
            <p:nvPr/>
          </p:nvSpPr>
          <p:spPr bwMode="auto">
            <a:xfrm>
              <a:off x="6954118" y="5880880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9645"/>
            <p:cNvSpPr>
              <a:spLocks/>
            </p:cNvSpPr>
            <p:nvPr/>
          </p:nvSpPr>
          <p:spPr bwMode="auto">
            <a:xfrm>
              <a:off x="6961431" y="5875395"/>
              <a:ext cx="5485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0 w 1"/>
                <a:gd name="T5" fmla="*/ 1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9646"/>
            <p:cNvSpPr>
              <a:spLocks/>
            </p:cNvSpPr>
            <p:nvPr/>
          </p:nvSpPr>
          <p:spPr bwMode="auto">
            <a:xfrm>
              <a:off x="6966916" y="5875395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9647"/>
            <p:cNvSpPr>
              <a:spLocks/>
            </p:cNvSpPr>
            <p:nvPr/>
          </p:nvSpPr>
          <p:spPr bwMode="auto">
            <a:xfrm>
              <a:off x="6970572" y="5871739"/>
              <a:ext cx="5485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9648"/>
            <p:cNvSpPr>
              <a:spLocks/>
            </p:cNvSpPr>
            <p:nvPr/>
          </p:nvSpPr>
          <p:spPr bwMode="auto">
            <a:xfrm>
              <a:off x="6976057" y="5868082"/>
              <a:ext cx="7313" cy="25595"/>
            </a:xfrm>
            <a:custGeom>
              <a:avLst/>
              <a:gdLst>
                <a:gd name="T0" fmla="*/ 1 w 2"/>
                <a:gd name="T1" fmla="*/ 5 h 6"/>
                <a:gd name="T2" fmla="*/ 2 w 2"/>
                <a:gd name="T3" fmla="*/ 0 h 6"/>
                <a:gd name="T4" fmla="*/ 1 w 2"/>
                <a:gd name="T5" fmla="*/ 0 h 6"/>
                <a:gd name="T6" fmla="*/ 0 w 2"/>
                <a:gd name="T7" fmla="*/ 5 h 6"/>
                <a:gd name="T8" fmla="*/ 1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5"/>
                  </a:move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9649"/>
            <p:cNvSpPr>
              <a:spLocks/>
            </p:cNvSpPr>
            <p:nvPr/>
          </p:nvSpPr>
          <p:spPr bwMode="auto">
            <a:xfrm>
              <a:off x="6983370" y="5868082"/>
              <a:ext cx="5485" cy="21939"/>
            </a:xfrm>
            <a:custGeom>
              <a:avLst/>
              <a:gdLst>
                <a:gd name="T0" fmla="*/ 1 w 1"/>
                <a:gd name="T1" fmla="*/ 4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4 h 5"/>
                <a:gd name="T8" fmla="*/ 1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9650"/>
            <p:cNvSpPr>
              <a:spLocks/>
            </p:cNvSpPr>
            <p:nvPr/>
          </p:nvSpPr>
          <p:spPr bwMode="auto">
            <a:xfrm>
              <a:off x="6992511" y="5862597"/>
              <a:ext cx="3656" cy="18282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9651"/>
            <p:cNvSpPr>
              <a:spLocks/>
            </p:cNvSpPr>
            <p:nvPr/>
          </p:nvSpPr>
          <p:spPr bwMode="auto">
            <a:xfrm>
              <a:off x="7001653" y="5855284"/>
              <a:ext cx="3656" cy="20111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1 h 5"/>
                <a:gd name="T4" fmla="*/ 0 w 1"/>
                <a:gd name="T5" fmla="*/ 1 h 5"/>
                <a:gd name="T6" fmla="*/ 0 w 1"/>
                <a:gd name="T7" fmla="*/ 4 h 5"/>
                <a:gd name="T8" fmla="*/ 0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9652"/>
            <p:cNvSpPr>
              <a:spLocks/>
            </p:cNvSpPr>
            <p:nvPr/>
          </p:nvSpPr>
          <p:spPr bwMode="auto">
            <a:xfrm>
              <a:off x="7005309" y="5849800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9653"/>
            <p:cNvSpPr>
              <a:spLocks/>
            </p:cNvSpPr>
            <p:nvPr/>
          </p:nvSpPr>
          <p:spPr bwMode="auto">
            <a:xfrm>
              <a:off x="7008966" y="5849800"/>
              <a:ext cx="5485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4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9654"/>
            <p:cNvSpPr>
              <a:spLocks/>
            </p:cNvSpPr>
            <p:nvPr/>
          </p:nvSpPr>
          <p:spPr bwMode="auto">
            <a:xfrm>
              <a:off x="7014450" y="5846144"/>
              <a:ext cx="3656" cy="21939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4 h 5"/>
                <a:gd name="T8" fmla="*/ 0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9655"/>
            <p:cNvSpPr>
              <a:spLocks/>
            </p:cNvSpPr>
            <p:nvPr/>
          </p:nvSpPr>
          <p:spPr bwMode="auto">
            <a:xfrm>
              <a:off x="7018106" y="5842487"/>
              <a:ext cx="5485" cy="20111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9656"/>
            <p:cNvSpPr>
              <a:spLocks/>
            </p:cNvSpPr>
            <p:nvPr/>
          </p:nvSpPr>
          <p:spPr bwMode="auto">
            <a:xfrm>
              <a:off x="7023591" y="5842487"/>
              <a:ext cx="3656" cy="20111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4 h 5"/>
                <a:gd name="T8" fmla="*/ 0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9657"/>
            <p:cNvSpPr>
              <a:spLocks/>
            </p:cNvSpPr>
            <p:nvPr/>
          </p:nvSpPr>
          <p:spPr bwMode="auto">
            <a:xfrm>
              <a:off x="7027248" y="5837002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9658"/>
            <p:cNvSpPr>
              <a:spLocks/>
            </p:cNvSpPr>
            <p:nvPr/>
          </p:nvSpPr>
          <p:spPr bwMode="auto">
            <a:xfrm>
              <a:off x="7030904" y="5837002"/>
              <a:ext cx="5485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1 h 4"/>
                <a:gd name="T4" fmla="*/ 1 w 1"/>
                <a:gd name="T5" fmla="*/ 1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9659"/>
            <p:cNvSpPr>
              <a:spLocks/>
            </p:cNvSpPr>
            <p:nvPr/>
          </p:nvSpPr>
          <p:spPr bwMode="auto">
            <a:xfrm>
              <a:off x="7036389" y="5833345"/>
              <a:ext cx="7313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0 h 5"/>
                <a:gd name="T4" fmla="*/ 2 w 2"/>
                <a:gd name="T5" fmla="*/ 0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9660"/>
            <p:cNvSpPr>
              <a:spLocks/>
            </p:cNvSpPr>
            <p:nvPr/>
          </p:nvSpPr>
          <p:spPr bwMode="auto">
            <a:xfrm>
              <a:off x="7043701" y="5827861"/>
              <a:ext cx="5485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1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9661"/>
            <p:cNvSpPr>
              <a:spLocks/>
            </p:cNvSpPr>
            <p:nvPr/>
          </p:nvSpPr>
          <p:spPr bwMode="auto">
            <a:xfrm>
              <a:off x="7049187" y="5824205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9662"/>
            <p:cNvSpPr>
              <a:spLocks/>
            </p:cNvSpPr>
            <p:nvPr/>
          </p:nvSpPr>
          <p:spPr bwMode="auto">
            <a:xfrm>
              <a:off x="7061984" y="5820548"/>
              <a:ext cx="3656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9663"/>
            <p:cNvSpPr>
              <a:spLocks/>
            </p:cNvSpPr>
            <p:nvPr/>
          </p:nvSpPr>
          <p:spPr bwMode="auto">
            <a:xfrm>
              <a:off x="7065640" y="5815063"/>
              <a:ext cx="5485" cy="2193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9664"/>
            <p:cNvSpPr>
              <a:spLocks/>
            </p:cNvSpPr>
            <p:nvPr/>
          </p:nvSpPr>
          <p:spPr bwMode="auto">
            <a:xfrm>
              <a:off x="6875504" y="5975948"/>
              <a:ext cx="9142" cy="16455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0 h 4"/>
                <a:gd name="T4" fmla="*/ 2 w 2"/>
                <a:gd name="T5" fmla="*/ 0 h 4"/>
                <a:gd name="T6" fmla="*/ 0 w 2"/>
                <a:gd name="T7" fmla="*/ 4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9665"/>
            <p:cNvSpPr>
              <a:spLocks/>
            </p:cNvSpPr>
            <p:nvPr/>
          </p:nvSpPr>
          <p:spPr bwMode="auto">
            <a:xfrm>
              <a:off x="6879160" y="5972291"/>
              <a:ext cx="14626" cy="25595"/>
            </a:xfrm>
            <a:custGeom>
              <a:avLst/>
              <a:gdLst>
                <a:gd name="T0" fmla="*/ 1 w 3"/>
                <a:gd name="T1" fmla="*/ 6 h 6"/>
                <a:gd name="T2" fmla="*/ 2 w 3"/>
                <a:gd name="T3" fmla="*/ 0 h 6"/>
                <a:gd name="T4" fmla="*/ 2 w 3"/>
                <a:gd name="T5" fmla="*/ 0 h 6"/>
                <a:gd name="T6" fmla="*/ 0 w 3"/>
                <a:gd name="T7" fmla="*/ 6 h 6"/>
                <a:gd name="T8" fmla="*/ 1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1" y="4"/>
                    <a:pt x="2" y="2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9666"/>
            <p:cNvSpPr>
              <a:spLocks/>
            </p:cNvSpPr>
            <p:nvPr/>
          </p:nvSpPr>
          <p:spPr bwMode="auto">
            <a:xfrm>
              <a:off x="6910241" y="5954009"/>
              <a:ext cx="9142" cy="31081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6 h 7"/>
                <a:gd name="T4" fmla="*/ 1 w 2"/>
                <a:gd name="T5" fmla="*/ 6 h 7"/>
                <a:gd name="T6" fmla="*/ 2 w 2"/>
                <a:gd name="T7" fmla="*/ 0 h 7"/>
                <a:gd name="T8" fmla="*/ 2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1" y="4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9667"/>
            <p:cNvSpPr>
              <a:spLocks/>
            </p:cNvSpPr>
            <p:nvPr/>
          </p:nvSpPr>
          <p:spPr bwMode="auto">
            <a:xfrm>
              <a:off x="6919381" y="5954009"/>
              <a:ext cx="3656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9668"/>
            <p:cNvSpPr>
              <a:spLocks/>
            </p:cNvSpPr>
            <p:nvPr/>
          </p:nvSpPr>
          <p:spPr bwMode="auto">
            <a:xfrm>
              <a:off x="6923038" y="5950353"/>
              <a:ext cx="3656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9669"/>
            <p:cNvSpPr>
              <a:spLocks/>
            </p:cNvSpPr>
            <p:nvPr/>
          </p:nvSpPr>
          <p:spPr bwMode="auto">
            <a:xfrm>
              <a:off x="6935836" y="5941212"/>
              <a:ext cx="9142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0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9670"/>
            <p:cNvSpPr>
              <a:spLocks/>
            </p:cNvSpPr>
            <p:nvPr/>
          </p:nvSpPr>
          <p:spPr bwMode="auto">
            <a:xfrm>
              <a:off x="6941320" y="5941212"/>
              <a:ext cx="7313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9671"/>
            <p:cNvSpPr>
              <a:spLocks/>
            </p:cNvSpPr>
            <p:nvPr/>
          </p:nvSpPr>
          <p:spPr bwMode="auto">
            <a:xfrm>
              <a:off x="6948633" y="5932070"/>
              <a:ext cx="9142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0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9672"/>
            <p:cNvSpPr>
              <a:spLocks/>
            </p:cNvSpPr>
            <p:nvPr/>
          </p:nvSpPr>
          <p:spPr bwMode="auto">
            <a:xfrm>
              <a:off x="6954118" y="5932070"/>
              <a:ext cx="7313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9673"/>
            <p:cNvSpPr>
              <a:spLocks/>
            </p:cNvSpPr>
            <p:nvPr/>
          </p:nvSpPr>
          <p:spPr bwMode="auto">
            <a:xfrm>
              <a:off x="6961431" y="5928414"/>
              <a:ext cx="5485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9674"/>
            <p:cNvSpPr>
              <a:spLocks/>
            </p:cNvSpPr>
            <p:nvPr/>
          </p:nvSpPr>
          <p:spPr bwMode="auto">
            <a:xfrm>
              <a:off x="6970572" y="5922930"/>
              <a:ext cx="5485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9675"/>
            <p:cNvSpPr>
              <a:spLocks/>
            </p:cNvSpPr>
            <p:nvPr/>
          </p:nvSpPr>
          <p:spPr bwMode="auto">
            <a:xfrm>
              <a:off x="6979714" y="5919273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4 h 5"/>
                <a:gd name="T4" fmla="*/ 1 w 2"/>
                <a:gd name="T5" fmla="*/ 4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9676"/>
            <p:cNvSpPr>
              <a:spLocks/>
            </p:cNvSpPr>
            <p:nvPr/>
          </p:nvSpPr>
          <p:spPr bwMode="auto">
            <a:xfrm>
              <a:off x="6988854" y="5915617"/>
              <a:ext cx="3656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9677"/>
            <p:cNvSpPr>
              <a:spLocks/>
            </p:cNvSpPr>
            <p:nvPr/>
          </p:nvSpPr>
          <p:spPr bwMode="auto">
            <a:xfrm>
              <a:off x="6992511" y="5910131"/>
              <a:ext cx="3656" cy="27424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1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9678"/>
            <p:cNvSpPr>
              <a:spLocks/>
            </p:cNvSpPr>
            <p:nvPr/>
          </p:nvSpPr>
          <p:spPr bwMode="auto">
            <a:xfrm>
              <a:off x="6996167" y="5910131"/>
              <a:ext cx="5485" cy="1828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9679"/>
            <p:cNvSpPr>
              <a:spLocks/>
            </p:cNvSpPr>
            <p:nvPr/>
          </p:nvSpPr>
          <p:spPr bwMode="auto">
            <a:xfrm>
              <a:off x="7001653" y="5902818"/>
              <a:ext cx="7313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5 h 6"/>
                <a:gd name="T4" fmla="*/ 1 w 2"/>
                <a:gd name="T5" fmla="*/ 6 h 6"/>
                <a:gd name="T6" fmla="*/ 2 w 2"/>
                <a:gd name="T7" fmla="*/ 0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1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9680"/>
            <p:cNvSpPr>
              <a:spLocks/>
            </p:cNvSpPr>
            <p:nvPr/>
          </p:nvSpPr>
          <p:spPr bwMode="auto">
            <a:xfrm>
              <a:off x="7005309" y="5897334"/>
              <a:ext cx="9142" cy="2559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6 h 6"/>
                <a:gd name="T4" fmla="*/ 1 w 2"/>
                <a:gd name="T5" fmla="*/ 6 h 6"/>
                <a:gd name="T6" fmla="*/ 2 w 2"/>
                <a:gd name="T7" fmla="*/ 1 h 6"/>
                <a:gd name="T8" fmla="*/ 1 w 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4"/>
                    <a:pt x="1" y="3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9681"/>
            <p:cNvSpPr>
              <a:spLocks/>
            </p:cNvSpPr>
            <p:nvPr/>
          </p:nvSpPr>
          <p:spPr bwMode="auto">
            <a:xfrm>
              <a:off x="7008966" y="5897334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9682"/>
            <p:cNvSpPr>
              <a:spLocks/>
            </p:cNvSpPr>
            <p:nvPr/>
          </p:nvSpPr>
          <p:spPr bwMode="auto">
            <a:xfrm>
              <a:off x="7018106" y="5893678"/>
              <a:ext cx="5485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9683"/>
            <p:cNvSpPr>
              <a:spLocks/>
            </p:cNvSpPr>
            <p:nvPr/>
          </p:nvSpPr>
          <p:spPr bwMode="auto">
            <a:xfrm>
              <a:off x="7023591" y="5893678"/>
              <a:ext cx="7313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4 h 5"/>
                <a:gd name="T4" fmla="*/ 0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9684"/>
            <p:cNvSpPr>
              <a:spLocks/>
            </p:cNvSpPr>
            <p:nvPr/>
          </p:nvSpPr>
          <p:spPr bwMode="auto">
            <a:xfrm>
              <a:off x="7027248" y="5890021"/>
              <a:ext cx="9142" cy="20111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0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9685"/>
            <p:cNvSpPr>
              <a:spLocks/>
            </p:cNvSpPr>
            <p:nvPr/>
          </p:nvSpPr>
          <p:spPr bwMode="auto">
            <a:xfrm>
              <a:off x="7030904" y="5884536"/>
              <a:ext cx="9142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1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9686"/>
            <p:cNvSpPr>
              <a:spLocks/>
            </p:cNvSpPr>
            <p:nvPr/>
          </p:nvSpPr>
          <p:spPr bwMode="auto">
            <a:xfrm>
              <a:off x="7049187" y="5875395"/>
              <a:ext cx="7313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1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9687"/>
            <p:cNvSpPr>
              <a:spLocks/>
            </p:cNvSpPr>
            <p:nvPr/>
          </p:nvSpPr>
          <p:spPr bwMode="auto">
            <a:xfrm>
              <a:off x="7061984" y="5871739"/>
              <a:ext cx="3656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4 h 5"/>
                <a:gd name="T4" fmla="*/ 1 w 1"/>
                <a:gd name="T5" fmla="*/ 4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9688"/>
            <p:cNvSpPr>
              <a:spLocks/>
            </p:cNvSpPr>
            <p:nvPr/>
          </p:nvSpPr>
          <p:spPr bwMode="auto">
            <a:xfrm>
              <a:off x="7074782" y="5862597"/>
              <a:ext cx="3656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9689"/>
            <p:cNvSpPr>
              <a:spLocks/>
            </p:cNvSpPr>
            <p:nvPr/>
          </p:nvSpPr>
          <p:spPr bwMode="auto">
            <a:xfrm>
              <a:off x="7078439" y="5862597"/>
              <a:ext cx="5485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9690"/>
            <p:cNvSpPr>
              <a:spLocks/>
            </p:cNvSpPr>
            <p:nvPr/>
          </p:nvSpPr>
          <p:spPr bwMode="auto">
            <a:xfrm>
              <a:off x="6888302" y="6023482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5 h 5"/>
                <a:gd name="T4" fmla="*/ 1 w 2"/>
                <a:gd name="T5" fmla="*/ 5 h 5"/>
                <a:gd name="T6" fmla="*/ 2 w 2"/>
                <a:gd name="T7" fmla="*/ 1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9691"/>
            <p:cNvSpPr>
              <a:spLocks/>
            </p:cNvSpPr>
            <p:nvPr/>
          </p:nvSpPr>
          <p:spPr bwMode="auto">
            <a:xfrm>
              <a:off x="6893786" y="6023482"/>
              <a:ext cx="7313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9692"/>
            <p:cNvSpPr>
              <a:spLocks/>
            </p:cNvSpPr>
            <p:nvPr/>
          </p:nvSpPr>
          <p:spPr bwMode="auto">
            <a:xfrm>
              <a:off x="6897443" y="6023482"/>
              <a:ext cx="9142" cy="21939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4 h 5"/>
                <a:gd name="T4" fmla="*/ 1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9693"/>
            <p:cNvSpPr>
              <a:spLocks/>
            </p:cNvSpPr>
            <p:nvPr/>
          </p:nvSpPr>
          <p:spPr bwMode="auto">
            <a:xfrm>
              <a:off x="6901099" y="6019826"/>
              <a:ext cx="9142" cy="20111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9694"/>
            <p:cNvSpPr>
              <a:spLocks/>
            </p:cNvSpPr>
            <p:nvPr/>
          </p:nvSpPr>
          <p:spPr bwMode="auto">
            <a:xfrm>
              <a:off x="6913897" y="6010685"/>
              <a:ext cx="12798" cy="21939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1 w 3"/>
                <a:gd name="T5" fmla="*/ 5 h 5"/>
                <a:gd name="T6" fmla="*/ 2 w 3"/>
                <a:gd name="T7" fmla="*/ 0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9695"/>
            <p:cNvSpPr>
              <a:spLocks/>
            </p:cNvSpPr>
            <p:nvPr/>
          </p:nvSpPr>
          <p:spPr bwMode="auto">
            <a:xfrm>
              <a:off x="6923038" y="6001543"/>
              <a:ext cx="9142" cy="2559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5 h 6"/>
                <a:gd name="T4" fmla="*/ 1 w 2"/>
                <a:gd name="T5" fmla="*/ 6 h 6"/>
                <a:gd name="T6" fmla="*/ 2 w 2"/>
                <a:gd name="T7" fmla="*/ 1 h 6"/>
                <a:gd name="T8" fmla="*/ 1 w 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2"/>
                    <a:pt x="1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9696"/>
            <p:cNvSpPr>
              <a:spLocks/>
            </p:cNvSpPr>
            <p:nvPr/>
          </p:nvSpPr>
          <p:spPr bwMode="auto">
            <a:xfrm>
              <a:off x="6932180" y="6001543"/>
              <a:ext cx="3656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9697"/>
            <p:cNvSpPr>
              <a:spLocks/>
            </p:cNvSpPr>
            <p:nvPr/>
          </p:nvSpPr>
          <p:spPr bwMode="auto">
            <a:xfrm>
              <a:off x="6948633" y="5988746"/>
              <a:ext cx="9142" cy="2559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6 h 6"/>
                <a:gd name="T4" fmla="*/ 1 w 2"/>
                <a:gd name="T5" fmla="*/ 6 h 6"/>
                <a:gd name="T6" fmla="*/ 2 w 2"/>
                <a:gd name="T7" fmla="*/ 1 h 6"/>
                <a:gd name="T8" fmla="*/ 1 w 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9698"/>
            <p:cNvSpPr>
              <a:spLocks/>
            </p:cNvSpPr>
            <p:nvPr/>
          </p:nvSpPr>
          <p:spPr bwMode="auto">
            <a:xfrm>
              <a:off x="6957775" y="5985090"/>
              <a:ext cx="3656" cy="25595"/>
            </a:xfrm>
            <a:custGeom>
              <a:avLst/>
              <a:gdLst>
                <a:gd name="T0" fmla="*/ 1 w 1"/>
                <a:gd name="T1" fmla="*/ 1 h 6"/>
                <a:gd name="T2" fmla="*/ 0 w 1"/>
                <a:gd name="T3" fmla="*/ 6 h 6"/>
                <a:gd name="T4" fmla="*/ 0 w 1"/>
                <a:gd name="T5" fmla="*/ 6 h 6"/>
                <a:gd name="T6" fmla="*/ 1 w 1"/>
                <a:gd name="T7" fmla="*/ 1 h 6"/>
                <a:gd name="T8" fmla="*/ 1 w 1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1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9699"/>
            <p:cNvSpPr>
              <a:spLocks/>
            </p:cNvSpPr>
            <p:nvPr/>
          </p:nvSpPr>
          <p:spPr bwMode="auto">
            <a:xfrm>
              <a:off x="6961431" y="5985090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1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9700"/>
            <p:cNvSpPr>
              <a:spLocks/>
            </p:cNvSpPr>
            <p:nvPr/>
          </p:nvSpPr>
          <p:spPr bwMode="auto">
            <a:xfrm>
              <a:off x="6970572" y="5975948"/>
              <a:ext cx="5485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9701"/>
            <p:cNvSpPr>
              <a:spLocks/>
            </p:cNvSpPr>
            <p:nvPr/>
          </p:nvSpPr>
          <p:spPr bwMode="auto">
            <a:xfrm>
              <a:off x="6979714" y="5966807"/>
              <a:ext cx="9142" cy="21939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5 h 5"/>
                <a:gd name="T4" fmla="*/ 1 w 2"/>
                <a:gd name="T5" fmla="*/ 5 h 5"/>
                <a:gd name="T6" fmla="*/ 2 w 2"/>
                <a:gd name="T7" fmla="*/ 1 h 5"/>
                <a:gd name="T8" fmla="*/ 2 w 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9702"/>
            <p:cNvSpPr>
              <a:spLocks/>
            </p:cNvSpPr>
            <p:nvPr/>
          </p:nvSpPr>
          <p:spPr bwMode="auto">
            <a:xfrm>
              <a:off x="6988854" y="5963151"/>
              <a:ext cx="7313" cy="2559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5 h 6"/>
                <a:gd name="T4" fmla="*/ 1 w 2"/>
                <a:gd name="T5" fmla="*/ 5 h 6"/>
                <a:gd name="T6" fmla="*/ 2 w 2"/>
                <a:gd name="T7" fmla="*/ 1 h 6"/>
                <a:gd name="T8" fmla="*/ 1 w 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2"/>
                    <a:pt x="1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9703"/>
            <p:cNvSpPr>
              <a:spLocks/>
            </p:cNvSpPr>
            <p:nvPr/>
          </p:nvSpPr>
          <p:spPr bwMode="auto">
            <a:xfrm>
              <a:off x="6996167" y="5963151"/>
              <a:ext cx="5485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9705"/>
            <p:cNvSpPr>
              <a:spLocks/>
            </p:cNvSpPr>
            <p:nvPr/>
          </p:nvSpPr>
          <p:spPr bwMode="auto">
            <a:xfrm>
              <a:off x="7005309" y="5957665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9706"/>
            <p:cNvSpPr>
              <a:spLocks/>
            </p:cNvSpPr>
            <p:nvPr/>
          </p:nvSpPr>
          <p:spPr bwMode="auto">
            <a:xfrm>
              <a:off x="7014451" y="5950353"/>
              <a:ext cx="3656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5 h 5"/>
                <a:gd name="T4" fmla="*/ 1 w 1"/>
                <a:gd name="T5" fmla="*/ 5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9707"/>
            <p:cNvSpPr>
              <a:spLocks/>
            </p:cNvSpPr>
            <p:nvPr/>
          </p:nvSpPr>
          <p:spPr bwMode="auto">
            <a:xfrm>
              <a:off x="7018107" y="5950353"/>
              <a:ext cx="5485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4 h 5"/>
                <a:gd name="T4" fmla="*/ 1 w 1"/>
                <a:gd name="T5" fmla="*/ 4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9708"/>
            <p:cNvSpPr>
              <a:spLocks/>
            </p:cNvSpPr>
            <p:nvPr/>
          </p:nvSpPr>
          <p:spPr bwMode="auto">
            <a:xfrm>
              <a:off x="7027248" y="5941212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9709"/>
            <p:cNvSpPr>
              <a:spLocks/>
            </p:cNvSpPr>
            <p:nvPr/>
          </p:nvSpPr>
          <p:spPr bwMode="auto">
            <a:xfrm>
              <a:off x="7030904" y="5937555"/>
              <a:ext cx="9142" cy="20111"/>
            </a:xfrm>
            <a:custGeom>
              <a:avLst/>
              <a:gdLst>
                <a:gd name="T0" fmla="*/ 1 w 2"/>
                <a:gd name="T1" fmla="*/ 1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1 h 5"/>
                <a:gd name="T8" fmla="*/ 1 w 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9710"/>
            <p:cNvSpPr>
              <a:spLocks/>
            </p:cNvSpPr>
            <p:nvPr/>
          </p:nvSpPr>
          <p:spPr bwMode="auto">
            <a:xfrm>
              <a:off x="7040046" y="5932070"/>
              <a:ext cx="3656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1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9711"/>
            <p:cNvSpPr>
              <a:spLocks/>
            </p:cNvSpPr>
            <p:nvPr/>
          </p:nvSpPr>
          <p:spPr bwMode="auto">
            <a:xfrm>
              <a:off x="7052843" y="5922930"/>
              <a:ext cx="3656" cy="27424"/>
            </a:xfrm>
            <a:custGeom>
              <a:avLst/>
              <a:gdLst>
                <a:gd name="T0" fmla="*/ 0 w 1"/>
                <a:gd name="T1" fmla="*/ 1 h 6"/>
                <a:gd name="T2" fmla="*/ 0 w 1"/>
                <a:gd name="T3" fmla="*/ 6 h 6"/>
                <a:gd name="T4" fmla="*/ 0 w 1"/>
                <a:gd name="T5" fmla="*/ 6 h 6"/>
                <a:gd name="T6" fmla="*/ 1 w 1"/>
                <a:gd name="T7" fmla="*/ 1 h 6"/>
                <a:gd name="T8" fmla="*/ 0 w 1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9712"/>
            <p:cNvSpPr>
              <a:spLocks/>
            </p:cNvSpPr>
            <p:nvPr/>
          </p:nvSpPr>
          <p:spPr bwMode="auto">
            <a:xfrm>
              <a:off x="7056500" y="5919273"/>
              <a:ext cx="5485" cy="25595"/>
            </a:xfrm>
            <a:custGeom>
              <a:avLst/>
              <a:gdLst>
                <a:gd name="T0" fmla="*/ 1 w 1"/>
                <a:gd name="T1" fmla="*/ 1 h 6"/>
                <a:gd name="T2" fmla="*/ 0 w 1"/>
                <a:gd name="T3" fmla="*/ 6 h 6"/>
                <a:gd name="T4" fmla="*/ 0 w 1"/>
                <a:gd name="T5" fmla="*/ 6 h 6"/>
                <a:gd name="T6" fmla="*/ 1 w 1"/>
                <a:gd name="T7" fmla="*/ 1 h 6"/>
                <a:gd name="T8" fmla="*/ 1 w 1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9713"/>
            <p:cNvSpPr>
              <a:spLocks/>
            </p:cNvSpPr>
            <p:nvPr/>
          </p:nvSpPr>
          <p:spPr bwMode="auto">
            <a:xfrm>
              <a:off x="7061985" y="5919273"/>
              <a:ext cx="3656" cy="21939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1 w 1"/>
                <a:gd name="T7" fmla="*/ 0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9714"/>
            <p:cNvSpPr>
              <a:spLocks/>
            </p:cNvSpPr>
            <p:nvPr/>
          </p:nvSpPr>
          <p:spPr bwMode="auto">
            <a:xfrm>
              <a:off x="7071126" y="5919273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9715"/>
            <p:cNvSpPr>
              <a:spLocks/>
            </p:cNvSpPr>
            <p:nvPr/>
          </p:nvSpPr>
          <p:spPr bwMode="auto">
            <a:xfrm>
              <a:off x="6932180" y="6049077"/>
              <a:ext cx="9142" cy="25595"/>
            </a:xfrm>
            <a:custGeom>
              <a:avLst/>
              <a:gdLst>
                <a:gd name="T0" fmla="*/ 0 w 2"/>
                <a:gd name="T1" fmla="*/ 6 h 6"/>
                <a:gd name="T2" fmla="*/ 1 w 2"/>
                <a:gd name="T3" fmla="*/ 6 h 6"/>
                <a:gd name="T4" fmla="*/ 1 w 2"/>
                <a:gd name="T5" fmla="*/ 6 h 6"/>
                <a:gd name="T6" fmla="*/ 1 w 2"/>
                <a:gd name="T7" fmla="*/ 6 h 6"/>
                <a:gd name="T8" fmla="*/ 2 w 2"/>
                <a:gd name="T9" fmla="*/ 0 h 6"/>
                <a:gd name="T10" fmla="*/ 2 w 2"/>
                <a:gd name="T11" fmla="*/ 0 h 6"/>
                <a:gd name="T12" fmla="*/ 0 w 2"/>
                <a:gd name="T13" fmla="*/ 6 h 6"/>
                <a:gd name="T14" fmla="*/ 0 w 2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9716"/>
            <p:cNvSpPr>
              <a:spLocks/>
            </p:cNvSpPr>
            <p:nvPr/>
          </p:nvSpPr>
          <p:spPr bwMode="auto">
            <a:xfrm>
              <a:off x="6944978" y="6045421"/>
              <a:ext cx="9142" cy="21939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1 w 2"/>
                <a:gd name="T5" fmla="*/ 0 h 5"/>
                <a:gd name="T6" fmla="*/ 0 w 2"/>
                <a:gd name="T7" fmla="*/ 5 h 5"/>
                <a:gd name="T8" fmla="*/ 0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9717"/>
            <p:cNvSpPr>
              <a:spLocks/>
            </p:cNvSpPr>
            <p:nvPr/>
          </p:nvSpPr>
          <p:spPr bwMode="auto">
            <a:xfrm>
              <a:off x="6954118" y="6045421"/>
              <a:ext cx="3656" cy="1645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9718"/>
            <p:cNvSpPr>
              <a:spLocks/>
            </p:cNvSpPr>
            <p:nvPr/>
          </p:nvSpPr>
          <p:spPr bwMode="auto">
            <a:xfrm>
              <a:off x="6957775" y="6032624"/>
              <a:ext cx="9142" cy="29252"/>
            </a:xfrm>
            <a:custGeom>
              <a:avLst/>
              <a:gdLst>
                <a:gd name="T0" fmla="*/ 1 w 2"/>
                <a:gd name="T1" fmla="*/ 6 h 7"/>
                <a:gd name="T2" fmla="*/ 2 w 2"/>
                <a:gd name="T3" fmla="*/ 1 h 7"/>
                <a:gd name="T4" fmla="*/ 1 w 2"/>
                <a:gd name="T5" fmla="*/ 1 h 7"/>
                <a:gd name="T6" fmla="*/ 0 w 2"/>
                <a:gd name="T7" fmla="*/ 6 h 7"/>
                <a:gd name="T8" fmla="*/ 1 w 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1" y="6"/>
                  </a:moveTo>
                  <a:cubicBezTo>
                    <a:pt x="1" y="5"/>
                    <a:pt x="1" y="3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9719"/>
            <p:cNvSpPr>
              <a:spLocks/>
            </p:cNvSpPr>
            <p:nvPr/>
          </p:nvSpPr>
          <p:spPr bwMode="auto">
            <a:xfrm>
              <a:off x="6966917" y="6032624"/>
              <a:ext cx="3656" cy="21939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9720"/>
            <p:cNvSpPr>
              <a:spLocks/>
            </p:cNvSpPr>
            <p:nvPr/>
          </p:nvSpPr>
          <p:spPr bwMode="auto">
            <a:xfrm>
              <a:off x="6976057" y="6023482"/>
              <a:ext cx="7313" cy="25595"/>
            </a:xfrm>
            <a:custGeom>
              <a:avLst/>
              <a:gdLst>
                <a:gd name="T0" fmla="*/ 0 w 2"/>
                <a:gd name="T1" fmla="*/ 6 h 6"/>
                <a:gd name="T2" fmla="*/ 1 w 2"/>
                <a:gd name="T3" fmla="*/ 1 h 6"/>
                <a:gd name="T4" fmla="*/ 1 w 2"/>
                <a:gd name="T5" fmla="*/ 0 h 6"/>
                <a:gd name="T6" fmla="*/ 0 w 2"/>
                <a:gd name="T7" fmla="*/ 6 h 6"/>
                <a:gd name="T8" fmla="*/ 0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9721"/>
            <p:cNvSpPr>
              <a:spLocks/>
            </p:cNvSpPr>
            <p:nvPr/>
          </p:nvSpPr>
          <p:spPr bwMode="auto">
            <a:xfrm>
              <a:off x="7014451" y="6001543"/>
              <a:ext cx="3656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9722"/>
            <p:cNvSpPr>
              <a:spLocks/>
            </p:cNvSpPr>
            <p:nvPr/>
          </p:nvSpPr>
          <p:spPr bwMode="auto">
            <a:xfrm>
              <a:off x="7018107" y="5992403"/>
              <a:ext cx="12798" cy="27424"/>
            </a:xfrm>
            <a:custGeom>
              <a:avLst/>
              <a:gdLst>
                <a:gd name="T0" fmla="*/ 1 w 3"/>
                <a:gd name="T1" fmla="*/ 5 h 6"/>
                <a:gd name="T2" fmla="*/ 2 w 3"/>
                <a:gd name="T3" fmla="*/ 0 h 6"/>
                <a:gd name="T4" fmla="*/ 2 w 3"/>
                <a:gd name="T5" fmla="*/ 0 h 6"/>
                <a:gd name="T6" fmla="*/ 0 w 3"/>
                <a:gd name="T7" fmla="*/ 5 h 6"/>
                <a:gd name="T8" fmla="*/ 1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1" y="4"/>
                    <a:pt x="2" y="2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9723"/>
            <p:cNvSpPr>
              <a:spLocks/>
            </p:cNvSpPr>
            <p:nvPr/>
          </p:nvSpPr>
          <p:spPr bwMode="auto">
            <a:xfrm>
              <a:off x="7049187" y="5975948"/>
              <a:ext cx="12798" cy="25595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5 h 6"/>
                <a:gd name="T4" fmla="*/ 0 w 3"/>
                <a:gd name="T5" fmla="*/ 5 h 6"/>
                <a:gd name="T6" fmla="*/ 3 w 3"/>
                <a:gd name="T7" fmla="*/ 0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9724"/>
            <p:cNvSpPr>
              <a:spLocks/>
            </p:cNvSpPr>
            <p:nvPr/>
          </p:nvSpPr>
          <p:spPr bwMode="auto">
            <a:xfrm>
              <a:off x="7071126" y="5957665"/>
              <a:ext cx="12798" cy="27424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6 h 6"/>
                <a:gd name="T4" fmla="*/ 1 w 3"/>
                <a:gd name="T5" fmla="*/ 6 h 6"/>
                <a:gd name="T6" fmla="*/ 2 w 3"/>
                <a:gd name="T7" fmla="*/ 1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9725"/>
            <p:cNvSpPr>
              <a:spLocks/>
            </p:cNvSpPr>
            <p:nvPr/>
          </p:nvSpPr>
          <p:spPr bwMode="auto">
            <a:xfrm>
              <a:off x="7078439" y="5957665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9726"/>
            <p:cNvSpPr>
              <a:spLocks/>
            </p:cNvSpPr>
            <p:nvPr/>
          </p:nvSpPr>
          <p:spPr bwMode="auto">
            <a:xfrm>
              <a:off x="7087580" y="5957665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3 h 4"/>
                <a:gd name="T4" fmla="*/ 0 w 2"/>
                <a:gd name="T5" fmla="*/ 3 h 4"/>
                <a:gd name="T6" fmla="*/ 1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9727"/>
            <p:cNvSpPr>
              <a:spLocks/>
            </p:cNvSpPr>
            <p:nvPr/>
          </p:nvSpPr>
          <p:spPr bwMode="auto">
            <a:xfrm>
              <a:off x="7091237" y="5954009"/>
              <a:ext cx="9142" cy="18282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3 h 4"/>
                <a:gd name="T4" fmla="*/ 0 w 2"/>
                <a:gd name="T5" fmla="*/ 3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9728"/>
            <p:cNvSpPr>
              <a:spLocks/>
            </p:cNvSpPr>
            <p:nvPr/>
          </p:nvSpPr>
          <p:spPr bwMode="auto">
            <a:xfrm>
              <a:off x="6957775" y="6096611"/>
              <a:ext cx="9142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0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9729"/>
            <p:cNvSpPr>
              <a:spLocks/>
            </p:cNvSpPr>
            <p:nvPr/>
          </p:nvSpPr>
          <p:spPr bwMode="auto">
            <a:xfrm>
              <a:off x="6970573" y="6080158"/>
              <a:ext cx="12798" cy="38394"/>
            </a:xfrm>
            <a:custGeom>
              <a:avLst/>
              <a:gdLst>
                <a:gd name="T0" fmla="*/ 2 w 3"/>
                <a:gd name="T1" fmla="*/ 1 h 9"/>
                <a:gd name="T2" fmla="*/ 0 w 3"/>
                <a:gd name="T3" fmla="*/ 9 h 9"/>
                <a:gd name="T4" fmla="*/ 1 w 3"/>
                <a:gd name="T5" fmla="*/ 9 h 9"/>
                <a:gd name="T6" fmla="*/ 3 w 3"/>
                <a:gd name="T7" fmla="*/ 1 h 9"/>
                <a:gd name="T8" fmla="*/ 2 w 3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2" y="1"/>
                  </a:moveTo>
                  <a:cubicBezTo>
                    <a:pt x="2" y="3"/>
                    <a:pt x="1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6"/>
                    <a:pt x="2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9730"/>
            <p:cNvSpPr>
              <a:spLocks/>
            </p:cNvSpPr>
            <p:nvPr/>
          </p:nvSpPr>
          <p:spPr bwMode="auto">
            <a:xfrm>
              <a:off x="6996168" y="6061876"/>
              <a:ext cx="12798" cy="34737"/>
            </a:xfrm>
            <a:custGeom>
              <a:avLst/>
              <a:gdLst>
                <a:gd name="T0" fmla="*/ 2 w 3"/>
                <a:gd name="T1" fmla="*/ 0 h 8"/>
                <a:gd name="T2" fmla="*/ 0 w 3"/>
                <a:gd name="T3" fmla="*/ 8 h 8"/>
                <a:gd name="T4" fmla="*/ 1 w 3"/>
                <a:gd name="T5" fmla="*/ 8 h 8"/>
                <a:gd name="T6" fmla="*/ 3 w 3"/>
                <a:gd name="T7" fmla="*/ 1 h 8"/>
                <a:gd name="T8" fmla="*/ 2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9731"/>
            <p:cNvSpPr>
              <a:spLocks/>
            </p:cNvSpPr>
            <p:nvPr/>
          </p:nvSpPr>
          <p:spPr bwMode="auto">
            <a:xfrm>
              <a:off x="7023591" y="6054563"/>
              <a:ext cx="7313" cy="20111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9732"/>
            <p:cNvSpPr>
              <a:spLocks/>
            </p:cNvSpPr>
            <p:nvPr/>
          </p:nvSpPr>
          <p:spPr bwMode="auto">
            <a:xfrm>
              <a:off x="7027248" y="6049077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5 h 5"/>
                <a:gd name="T4" fmla="*/ 1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9733"/>
            <p:cNvSpPr>
              <a:spLocks/>
            </p:cNvSpPr>
            <p:nvPr/>
          </p:nvSpPr>
          <p:spPr bwMode="auto">
            <a:xfrm>
              <a:off x="7071126" y="6014341"/>
              <a:ext cx="12798" cy="31081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6 h 7"/>
                <a:gd name="T4" fmla="*/ 1 w 3"/>
                <a:gd name="T5" fmla="*/ 6 h 7"/>
                <a:gd name="T6" fmla="*/ 3 w 3"/>
                <a:gd name="T7" fmla="*/ 0 h 7"/>
                <a:gd name="T8" fmla="*/ 2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9734"/>
            <p:cNvSpPr>
              <a:spLocks/>
            </p:cNvSpPr>
            <p:nvPr/>
          </p:nvSpPr>
          <p:spPr bwMode="auto">
            <a:xfrm>
              <a:off x="7078439" y="6005200"/>
              <a:ext cx="9142" cy="27424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1 w 2"/>
                <a:gd name="T5" fmla="*/ 6 h 6"/>
                <a:gd name="T6" fmla="*/ 2 w 2"/>
                <a:gd name="T7" fmla="*/ 0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9735"/>
            <p:cNvSpPr>
              <a:spLocks/>
            </p:cNvSpPr>
            <p:nvPr/>
          </p:nvSpPr>
          <p:spPr bwMode="auto">
            <a:xfrm>
              <a:off x="7113176" y="5985090"/>
              <a:ext cx="9142" cy="2559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0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9736"/>
            <p:cNvSpPr>
              <a:spLocks/>
            </p:cNvSpPr>
            <p:nvPr/>
          </p:nvSpPr>
          <p:spPr bwMode="auto">
            <a:xfrm>
              <a:off x="7118660" y="5979604"/>
              <a:ext cx="12798" cy="25595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5 h 6"/>
                <a:gd name="T4" fmla="*/ 1 w 3"/>
                <a:gd name="T5" fmla="*/ 5 h 6"/>
                <a:gd name="T6" fmla="*/ 3 w 3"/>
                <a:gd name="T7" fmla="*/ 0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9737"/>
            <p:cNvSpPr>
              <a:spLocks/>
            </p:cNvSpPr>
            <p:nvPr/>
          </p:nvSpPr>
          <p:spPr bwMode="auto">
            <a:xfrm>
              <a:off x="7125973" y="5985090"/>
              <a:ext cx="9142" cy="12798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1 h 3"/>
                <a:gd name="T8" fmla="*/ 1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9738"/>
            <p:cNvSpPr>
              <a:spLocks/>
            </p:cNvSpPr>
            <p:nvPr/>
          </p:nvSpPr>
          <p:spPr bwMode="auto">
            <a:xfrm>
              <a:off x="7008966" y="6127692"/>
              <a:ext cx="5485" cy="25595"/>
            </a:xfrm>
            <a:custGeom>
              <a:avLst/>
              <a:gdLst>
                <a:gd name="T0" fmla="*/ 1 w 1"/>
                <a:gd name="T1" fmla="*/ 6 h 6"/>
                <a:gd name="T2" fmla="*/ 1 w 1"/>
                <a:gd name="T3" fmla="*/ 0 h 6"/>
                <a:gd name="T4" fmla="*/ 1 w 1"/>
                <a:gd name="T5" fmla="*/ 0 h 6"/>
                <a:gd name="T6" fmla="*/ 0 w 1"/>
                <a:gd name="T7" fmla="*/ 6 h 6"/>
                <a:gd name="T8" fmla="*/ 1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9739"/>
            <p:cNvSpPr>
              <a:spLocks/>
            </p:cNvSpPr>
            <p:nvPr/>
          </p:nvSpPr>
          <p:spPr bwMode="auto">
            <a:xfrm>
              <a:off x="7014451" y="6122207"/>
              <a:ext cx="9142" cy="27424"/>
            </a:xfrm>
            <a:custGeom>
              <a:avLst/>
              <a:gdLst>
                <a:gd name="T0" fmla="*/ 1 w 2"/>
                <a:gd name="T1" fmla="*/ 6 h 6"/>
                <a:gd name="T2" fmla="*/ 2 w 2"/>
                <a:gd name="T3" fmla="*/ 0 h 6"/>
                <a:gd name="T4" fmla="*/ 1 w 2"/>
                <a:gd name="T5" fmla="*/ 0 h 6"/>
                <a:gd name="T6" fmla="*/ 0 w 2"/>
                <a:gd name="T7" fmla="*/ 6 h 6"/>
                <a:gd name="T8" fmla="*/ 1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9740"/>
            <p:cNvSpPr>
              <a:spLocks/>
            </p:cNvSpPr>
            <p:nvPr/>
          </p:nvSpPr>
          <p:spPr bwMode="auto">
            <a:xfrm>
              <a:off x="7027248" y="6140489"/>
              <a:ext cx="0" cy="365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9741"/>
            <p:cNvSpPr>
              <a:spLocks/>
            </p:cNvSpPr>
            <p:nvPr/>
          </p:nvSpPr>
          <p:spPr bwMode="auto">
            <a:xfrm>
              <a:off x="7023591" y="6122207"/>
              <a:ext cx="7313" cy="18282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4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9742"/>
            <p:cNvSpPr>
              <a:spLocks/>
            </p:cNvSpPr>
            <p:nvPr/>
          </p:nvSpPr>
          <p:spPr bwMode="auto">
            <a:xfrm>
              <a:off x="7030904" y="6114894"/>
              <a:ext cx="5485" cy="21939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9743"/>
            <p:cNvSpPr>
              <a:spLocks/>
            </p:cNvSpPr>
            <p:nvPr/>
          </p:nvSpPr>
          <p:spPr bwMode="auto">
            <a:xfrm>
              <a:off x="7040046" y="6105753"/>
              <a:ext cx="3656" cy="25595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0 h 6"/>
                <a:gd name="T4" fmla="*/ 1 w 1"/>
                <a:gd name="T5" fmla="*/ 0 h 6"/>
                <a:gd name="T6" fmla="*/ 0 w 1"/>
                <a:gd name="T7" fmla="*/ 5 h 6"/>
                <a:gd name="T8" fmla="*/ 1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9744"/>
            <p:cNvSpPr>
              <a:spLocks/>
            </p:cNvSpPr>
            <p:nvPr/>
          </p:nvSpPr>
          <p:spPr bwMode="auto">
            <a:xfrm>
              <a:off x="7049187" y="6102097"/>
              <a:ext cx="3656" cy="20111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9745"/>
            <p:cNvSpPr>
              <a:spLocks/>
            </p:cNvSpPr>
            <p:nvPr/>
          </p:nvSpPr>
          <p:spPr bwMode="auto">
            <a:xfrm>
              <a:off x="7052843" y="6096611"/>
              <a:ext cx="3656" cy="21939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4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9746"/>
            <p:cNvSpPr>
              <a:spLocks/>
            </p:cNvSpPr>
            <p:nvPr/>
          </p:nvSpPr>
          <p:spPr bwMode="auto">
            <a:xfrm>
              <a:off x="7061985" y="6092955"/>
              <a:ext cx="3656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9747"/>
            <p:cNvSpPr>
              <a:spLocks/>
            </p:cNvSpPr>
            <p:nvPr/>
          </p:nvSpPr>
          <p:spPr bwMode="auto">
            <a:xfrm>
              <a:off x="7056500" y="6102097"/>
              <a:ext cx="9142" cy="12798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0 h 3"/>
                <a:gd name="T4" fmla="*/ 1 w 2"/>
                <a:gd name="T5" fmla="*/ 0 h 3"/>
                <a:gd name="T6" fmla="*/ 1 w 2"/>
                <a:gd name="T7" fmla="*/ 2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9748"/>
            <p:cNvSpPr>
              <a:spLocks/>
            </p:cNvSpPr>
            <p:nvPr/>
          </p:nvSpPr>
          <p:spPr bwMode="auto">
            <a:xfrm>
              <a:off x="7071126" y="6083814"/>
              <a:ext cx="3656" cy="25595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0 h 6"/>
                <a:gd name="T4" fmla="*/ 0 w 1"/>
                <a:gd name="T5" fmla="*/ 0 h 6"/>
                <a:gd name="T6" fmla="*/ 0 w 1"/>
                <a:gd name="T7" fmla="*/ 5 h 6"/>
                <a:gd name="T8" fmla="*/ 1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9749"/>
            <p:cNvSpPr>
              <a:spLocks/>
            </p:cNvSpPr>
            <p:nvPr/>
          </p:nvSpPr>
          <p:spPr bwMode="auto">
            <a:xfrm>
              <a:off x="7087580" y="6074673"/>
              <a:ext cx="3656" cy="27424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0 h 6"/>
                <a:gd name="T4" fmla="*/ 1 w 1"/>
                <a:gd name="T5" fmla="*/ 0 h 6"/>
                <a:gd name="T6" fmla="*/ 0 w 1"/>
                <a:gd name="T7" fmla="*/ 5 h 6"/>
                <a:gd name="T8" fmla="*/ 1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9750"/>
            <p:cNvSpPr>
              <a:spLocks/>
            </p:cNvSpPr>
            <p:nvPr/>
          </p:nvSpPr>
          <p:spPr bwMode="auto">
            <a:xfrm>
              <a:off x="7096721" y="6067360"/>
              <a:ext cx="3656" cy="2559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1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9751"/>
            <p:cNvSpPr>
              <a:spLocks/>
            </p:cNvSpPr>
            <p:nvPr/>
          </p:nvSpPr>
          <p:spPr bwMode="auto">
            <a:xfrm>
              <a:off x="7100377" y="6061876"/>
              <a:ext cx="5485" cy="25595"/>
            </a:xfrm>
            <a:custGeom>
              <a:avLst/>
              <a:gdLst>
                <a:gd name="T0" fmla="*/ 1 w 1"/>
                <a:gd name="T1" fmla="*/ 5 h 6"/>
                <a:gd name="T2" fmla="*/ 1 w 1"/>
                <a:gd name="T3" fmla="*/ 0 h 6"/>
                <a:gd name="T4" fmla="*/ 1 w 1"/>
                <a:gd name="T5" fmla="*/ 0 h 6"/>
                <a:gd name="T6" fmla="*/ 0 w 1"/>
                <a:gd name="T7" fmla="*/ 5 h 6"/>
                <a:gd name="T8" fmla="*/ 1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9752"/>
            <p:cNvSpPr>
              <a:spLocks/>
            </p:cNvSpPr>
            <p:nvPr/>
          </p:nvSpPr>
          <p:spPr bwMode="auto">
            <a:xfrm>
              <a:off x="7109519" y="6058219"/>
              <a:ext cx="3656" cy="25595"/>
            </a:xfrm>
            <a:custGeom>
              <a:avLst/>
              <a:gdLst>
                <a:gd name="T0" fmla="*/ 0 w 1"/>
                <a:gd name="T1" fmla="*/ 5 h 6"/>
                <a:gd name="T2" fmla="*/ 1 w 1"/>
                <a:gd name="T3" fmla="*/ 0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9753"/>
            <p:cNvSpPr>
              <a:spLocks/>
            </p:cNvSpPr>
            <p:nvPr/>
          </p:nvSpPr>
          <p:spPr bwMode="auto">
            <a:xfrm>
              <a:off x="7113176" y="6054563"/>
              <a:ext cx="0" cy="20111"/>
            </a:xfrm>
            <a:custGeom>
              <a:avLst/>
              <a:gdLst>
                <a:gd name="T0" fmla="*/ 5 h 5"/>
                <a:gd name="T1" fmla="*/ 0 h 5"/>
                <a:gd name="T2" fmla="*/ 0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9754"/>
            <p:cNvSpPr>
              <a:spLocks/>
            </p:cNvSpPr>
            <p:nvPr/>
          </p:nvSpPr>
          <p:spPr bwMode="auto">
            <a:xfrm>
              <a:off x="7113176" y="6054563"/>
              <a:ext cx="9142" cy="16455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1 h 4"/>
                <a:gd name="T4" fmla="*/ 1 w 2"/>
                <a:gd name="T5" fmla="*/ 1 h 4"/>
                <a:gd name="T6" fmla="*/ 1 w 2"/>
                <a:gd name="T7" fmla="*/ 4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9755"/>
            <p:cNvSpPr>
              <a:spLocks/>
            </p:cNvSpPr>
            <p:nvPr/>
          </p:nvSpPr>
          <p:spPr bwMode="auto">
            <a:xfrm>
              <a:off x="7125973" y="6045421"/>
              <a:ext cx="5485" cy="16455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0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9756"/>
            <p:cNvSpPr>
              <a:spLocks/>
            </p:cNvSpPr>
            <p:nvPr/>
          </p:nvSpPr>
          <p:spPr bwMode="auto">
            <a:xfrm>
              <a:off x="7135114" y="6039937"/>
              <a:ext cx="3656" cy="27424"/>
            </a:xfrm>
            <a:custGeom>
              <a:avLst/>
              <a:gdLst>
                <a:gd name="T0" fmla="*/ 0 w 1"/>
                <a:gd name="T1" fmla="*/ 5 h 6"/>
                <a:gd name="T2" fmla="*/ 1 w 1"/>
                <a:gd name="T3" fmla="*/ 0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9757"/>
            <p:cNvSpPr>
              <a:spLocks/>
            </p:cNvSpPr>
            <p:nvPr/>
          </p:nvSpPr>
          <p:spPr bwMode="auto">
            <a:xfrm>
              <a:off x="7138771" y="6036280"/>
              <a:ext cx="9142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0 h 5"/>
                <a:gd name="T4" fmla="*/ 1 w 2"/>
                <a:gd name="T5" fmla="*/ 0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9758"/>
            <p:cNvSpPr>
              <a:spLocks/>
            </p:cNvSpPr>
            <p:nvPr/>
          </p:nvSpPr>
          <p:spPr bwMode="auto">
            <a:xfrm>
              <a:off x="7147912" y="6027138"/>
              <a:ext cx="9142" cy="27424"/>
            </a:xfrm>
            <a:custGeom>
              <a:avLst/>
              <a:gdLst>
                <a:gd name="T0" fmla="*/ 1 w 2"/>
                <a:gd name="T1" fmla="*/ 6 h 6"/>
                <a:gd name="T2" fmla="*/ 2 w 2"/>
                <a:gd name="T3" fmla="*/ 0 h 6"/>
                <a:gd name="T4" fmla="*/ 1 w 2"/>
                <a:gd name="T5" fmla="*/ 0 h 6"/>
                <a:gd name="T6" fmla="*/ 0 w 2"/>
                <a:gd name="T7" fmla="*/ 6 h 6"/>
                <a:gd name="T8" fmla="*/ 1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9759"/>
            <p:cNvSpPr>
              <a:spLocks/>
            </p:cNvSpPr>
            <p:nvPr/>
          </p:nvSpPr>
          <p:spPr bwMode="auto">
            <a:xfrm>
              <a:off x="7157053" y="6023482"/>
              <a:ext cx="3656" cy="2559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0 h 6"/>
                <a:gd name="T4" fmla="*/ 0 w 1"/>
                <a:gd name="T5" fmla="*/ 0 h 6"/>
                <a:gd name="T6" fmla="*/ 0 w 1"/>
                <a:gd name="T7" fmla="*/ 6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9760"/>
            <p:cNvSpPr>
              <a:spLocks/>
            </p:cNvSpPr>
            <p:nvPr/>
          </p:nvSpPr>
          <p:spPr bwMode="auto">
            <a:xfrm>
              <a:off x="7160710" y="6019826"/>
              <a:ext cx="5485" cy="25595"/>
            </a:xfrm>
            <a:custGeom>
              <a:avLst/>
              <a:gdLst>
                <a:gd name="T0" fmla="*/ 1 w 1"/>
                <a:gd name="T1" fmla="*/ 6 h 6"/>
                <a:gd name="T2" fmla="*/ 1 w 1"/>
                <a:gd name="T3" fmla="*/ 1 h 6"/>
                <a:gd name="T4" fmla="*/ 1 w 1"/>
                <a:gd name="T5" fmla="*/ 1 h 6"/>
                <a:gd name="T6" fmla="*/ 0 w 1"/>
                <a:gd name="T7" fmla="*/ 6 h 6"/>
                <a:gd name="T8" fmla="*/ 1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9761"/>
            <p:cNvSpPr>
              <a:spLocks/>
            </p:cNvSpPr>
            <p:nvPr/>
          </p:nvSpPr>
          <p:spPr bwMode="auto">
            <a:xfrm>
              <a:off x="7166194" y="6019826"/>
              <a:ext cx="3656" cy="20111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9762"/>
            <p:cNvSpPr>
              <a:spLocks/>
            </p:cNvSpPr>
            <p:nvPr/>
          </p:nvSpPr>
          <p:spPr bwMode="auto">
            <a:xfrm>
              <a:off x="7173507" y="6010685"/>
              <a:ext cx="5485" cy="2559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0 h 6"/>
                <a:gd name="T4" fmla="*/ 0 w 1"/>
                <a:gd name="T5" fmla="*/ 0 h 6"/>
                <a:gd name="T6" fmla="*/ 0 w 1"/>
                <a:gd name="T7" fmla="*/ 6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9763"/>
            <p:cNvSpPr>
              <a:spLocks/>
            </p:cNvSpPr>
            <p:nvPr/>
          </p:nvSpPr>
          <p:spPr bwMode="auto">
            <a:xfrm>
              <a:off x="7173507" y="6010685"/>
              <a:ext cx="5485" cy="21939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1 w 1"/>
                <a:gd name="T5" fmla="*/ 0 h 5"/>
                <a:gd name="T6" fmla="*/ 0 w 1"/>
                <a:gd name="T7" fmla="*/ 5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9764"/>
            <p:cNvSpPr>
              <a:spLocks/>
            </p:cNvSpPr>
            <p:nvPr/>
          </p:nvSpPr>
          <p:spPr bwMode="auto">
            <a:xfrm>
              <a:off x="7182649" y="6001543"/>
              <a:ext cx="3656" cy="25595"/>
            </a:xfrm>
            <a:custGeom>
              <a:avLst/>
              <a:gdLst>
                <a:gd name="T0" fmla="*/ 1 w 1"/>
                <a:gd name="T1" fmla="*/ 6 h 6"/>
                <a:gd name="T2" fmla="*/ 1 w 1"/>
                <a:gd name="T3" fmla="*/ 1 h 6"/>
                <a:gd name="T4" fmla="*/ 0 w 1"/>
                <a:gd name="T5" fmla="*/ 1 h 6"/>
                <a:gd name="T6" fmla="*/ 0 w 1"/>
                <a:gd name="T7" fmla="*/ 6 h 6"/>
                <a:gd name="T8" fmla="*/ 1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1" y="3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9765"/>
            <p:cNvSpPr>
              <a:spLocks/>
            </p:cNvSpPr>
            <p:nvPr/>
          </p:nvSpPr>
          <p:spPr bwMode="auto">
            <a:xfrm>
              <a:off x="7186305" y="6010685"/>
              <a:ext cx="5485" cy="16455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9766"/>
            <p:cNvSpPr>
              <a:spLocks/>
            </p:cNvSpPr>
            <p:nvPr/>
          </p:nvSpPr>
          <p:spPr bwMode="auto">
            <a:xfrm>
              <a:off x="7195446" y="6014341"/>
              <a:ext cx="548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9767"/>
            <p:cNvSpPr>
              <a:spLocks/>
            </p:cNvSpPr>
            <p:nvPr/>
          </p:nvSpPr>
          <p:spPr bwMode="auto">
            <a:xfrm>
              <a:off x="7083924" y="6149631"/>
              <a:ext cx="3656" cy="16455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0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9768"/>
            <p:cNvSpPr>
              <a:spLocks/>
            </p:cNvSpPr>
            <p:nvPr/>
          </p:nvSpPr>
          <p:spPr bwMode="auto">
            <a:xfrm>
              <a:off x="7087580" y="6144146"/>
              <a:ext cx="3656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4 h 5"/>
                <a:gd name="T4" fmla="*/ 1 w 1"/>
                <a:gd name="T5" fmla="*/ 4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9769"/>
            <p:cNvSpPr>
              <a:spLocks/>
            </p:cNvSpPr>
            <p:nvPr/>
          </p:nvSpPr>
          <p:spPr bwMode="auto">
            <a:xfrm>
              <a:off x="7096721" y="6140489"/>
              <a:ext cx="0" cy="21939"/>
            </a:xfrm>
            <a:custGeom>
              <a:avLst/>
              <a:gdLst>
                <a:gd name="T0" fmla="*/ 0 h 5"/>
                <a:gd name="T1" fmla="*/ 4 h 5"/>
                <a:gd name="T2" fmla="*/ 4 h 5"/>
                <a:gd name="T3" fmla="*/ 0 h 5"/>
                <a:gd name="T4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9770"/>
            <p:cNvSpPr>
              <a:spLocks/>
            </p:cNvSpPr>
            <p:nvPr/>
          </p:nvSpPr>
          <p:spPr bwMode="auto">
            <a:xfrm>
              <a:off x="7122316" y="6118550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9771"/>
            <p:cNvSpPr>
              <a:spLocks/>
            </p:cNvSpPr>
            <p:nvPr/>
          </p:nvSpPr>
          <p:spPr bwMode="auto">
            <a:xfrm>
              <a:off x="7125973" y="6109410"/>
              <a:ext cx="5485" cy="27424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6 h 6"/>
                <a:gd name="T4" fmla="*/ 1 w 1"/>
                <a:gd name="T5" fmla="*/ 6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9772"/>
            <p:cNvSpPr>
              <a:spLocks/>
            </p:cNvSpPr>
            <p:nvPr/>
          </p:nvSpPr>
          <p:spPr bwMode="auto">
            <a:xfrm>
              <a:off x="7135114" y="6105753"/>
              <a:ext cx="3656" cy="21939"/>
            </a:xfrm>
            <a:custGeom>
              <a:avLst/>
              <a:gdLst>
                <a:gd name="T0" fmla="*/ 0 w 1"/>
                <a:gd name="T1" fmla="*/ 1 h 5"/>
                <a:gd name="T2" fmla="*/ 0 w 1"/>
                <a:gd name="T3" fmla="*/ 5 h 5"/>
                <a:gd name="T4" fmla="*/ 0 w 1"/>
                <a:gd name="T5" fmla="*/ 5 h 5"/>
                <a:gd name="T6" fmla="*/ 1 w 1"/>
                <a:gd name="T7" fmla="*/ 1 h 5"/>
                <a:gd name="T8" fmla="*/ 0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9773"/>
            <p:cNvSpPr>
              <a:spLocks/>
            </p:cNvSpPr>
            <p:nvPr/>
          </p:nvSpPr>
          <p:spPr bwMode="auto">
            <a:xfrm>
              <a:off x="7138771" y="6102097"/>
              <a:ext cx="5485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1 w 1"/>
                <a:gd name="T5" fmla="*/ 5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9774"/>
            <p:cNvSpPr>
              <a:spLocks/>
            </p:cNvSpPr>
            <p:nvPr/>
          </p:nvSpPr>
          <p:spPr bwMode="auto">
            <a:xfrm>
              <a:off x="7147912" y="6092955"/>
              <a:ext cx="5485" cy="21939"/>
            </a:xfrm>
            <a:custGeom>
              <a:avLst/>
              <a:gdLst>
                <a:gd name="T0" fmla="*/ 1 w 1"/>
                <a:gd name="T1" fmla="*/ 1 h 5"/>
                <a:gd name="T2" fmla="*/ 0 w 1"/>
                <a:gd name="T3" fmla="*/ 5 h 5"/>
                <a:gd name="T4" fmla="*/ 1 w 1"/>
                <a:gd name="T5" fmla="*/ 5 h 5"/>
                <a:gd name="T6" fmla="*/ 1 w 1"/>
                <a:gd name="T7" fmla="*/ 1 h 5"/>
                <a:gd name="T8" fmla="*/ 1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9775"/>
            <p:cNvSpPr>
              <a:spLocks/>
            </p:cNvSpPr>
            <p:nvPr/>
          </p:nvSpPr>
          <p:spPr bwMode="auto">
            <a:xfrm>
              <a:off x="7160710" y="6083814"/>
              <a:ext cx="5485" cy="1828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9776"/>
            <p:cNvSpPr>
              <a:spLocks/>
            </p:cNvSpPr>
            <p:nvPr/>
          </p:nvSpPr>
          <p:spPr bwMode="auto">
            <a:xfrm>
              <a:off x="7173507" y="6080158"/>
              <a:ext cx="5485" cy="1645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9777"/>
            <p:cNvSpPr>
              <a:spLocks/>
            </p:cNvSpPr>
            <p:nvPr/>
          </p:nvSpPr>
          <p:spPr bwMode="auto">
            <a:xfrm>
              <a:off x="7186305" y="6067360"/>
              <a:ext cx="5485" cy="20111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5 h 5"/>
                <a:gd name="T8" fmla="*/ 0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9778"/>
            <p:cNvSpPr>
              <a:spLocks/>
            </p:cNvSpPr>
            <p:nvPr/>
          </p:nvSpPr>
          <p:spPr bwMode="auto">
            <a:xfrm>
              <a:off x="7191789" y="6061876"/>
              <a:ext cx="3656" cy="21939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1 h 5"/>
                <a:gd name="T4" fmla="*/ 0 w 1"/>
                <a:gd name="T5" fmla="*/ 1 h 5"/>
                <a:gd name="T6" fmla="*/ 0 w 1"/>
                <a:gd name="T7" fmla="*/ 5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9779"/>
            <p:cNvSpPr>
              <a:spLocks/>
            </p:cNvSpPr>
            <p:nvPr/>
          </p:nvSpPr>
          <p:spPr bwMode="auto">
            <a:xfrm>
              <a:off x="7195446" y="6061876"/>
              <a:ext cx="5485" cy="18282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9780"/>
            <p:cNvSpPr>
              <a:spLocks/>
            </p:cNvSpPr>
            <p:nvPr/>
          </p:nvSpPr>
          <p:spPr bwMode="auto">
            <a:xfrm>
              <a:off x="7213728" y="6049077"/>
              <a:ext cx="3656" cy="1828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4 h 4"/>
                <a:gd name="T6" fmla="*/ 0 w 1"/>
                <a:gd name="T7" fmla="*/ 0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9781"/>
            <p:cNvSpPr>
              <a:spLocks/>
            </p:cNvSpPr>
            <p:nvPr/>
          </p:nvSpPr>
          <p:spPr bwMode="auto">
            <a:xfrm>
              <a:off x="7239323" y="6039937"/>
              <a:ext cx="0" cy="9142"/>
            </a:xfrm>
            <a:custGeom>
              <a:avLst/>
              <a:gdLst>
                <a:gd name="T0" fmla="*/ 1 h 2"/>
                <a:gd name="T1" fmla="*/ 1 h 2"/>
                <a:gd name="T2" fmla="*/ 1 h 2"/>
                <a:gd name="T3" fmla="*/ 1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9782"/>
            <p:cNvSpPr>
              <a:spLocks/>
            </p:cNvSpPr>
            <p:nvPr/>
          </p:nvSpPr>
          <p:spPr bwMode="auto">
            <a:xfrm>
              <a:off x="7135114" y="6162428"/>
              <a:ext cx="0" cy="12798"/>
            </a:xfrm>
            <a:custGeom>
              <a:avLst/>
              <a:gdLst>
                <a:gd name="T0" fmla="*/ 1 h 3"/>
                <a:gd name="T1" fmla="*/ 3 h 3"/>
                <a:gd name="T2" fmla="*/ 3 h 3"/>
                <a:gd name="T3" fmla="*/ 1 h 3"/>
                <a:gd name="T4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9783"/>
            <p:cNvSpPr>
              <a:spLocks/>
            </p:cNvSpPr>
            <p:nvPr/>
          </p:nvSpPr>
          <p:spPr bwMode="auto">
            <a:xfrm>
              <a:off x="7138771" y="6162428"/>
              <a:ext cx="0" cy="12798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  <a:gd name="T4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9784"/>
            <p:cNvSpPr>
              <a:spLocks/>
            </p:cNvSpPr>
            <p:nvPr/>
          </p:nvSpPr>
          <p:spPr bwMode="auto">
            <a:xfrm>
              <a:off x="7144255" y="6156944"/>
              <a:ext cx="3656" cy="1828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3 h 4"/>
                <a:gd name="T4" fmla="*/ 0 w 1"/>
                <a:gd name="T5" fmla="*/ 3 h 4"/>
                <a:gd name="T6" fmla="*/ 1 w 1"/>
                <a:gd name="T7" fmla="*/ 0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9785"/>
            <p:cNvSpPr>
              <a:spLocks/>
            </p:cNvSpPr>
            <p:nvPr/>
          </p:nvSpPr>
          <p:spPr bwMode="auto">
            <a:xfrm>
              <a:off x="7160710" y="6140489"/>
              <a:ext cx="5485" cy="2559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5 h 6"/>
                <a:gd name="T6" fmla="*/ 1 w 1"/>
                <a:gd name="T7" fmla="*/ 0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9786"/>
            <p:cNvSpPr>
              <a:spLocks/>
            </p:cNvSpPr>
            <p:nvPr/>
          </p:nvSpPr>
          <p:spPr bwMode="auto">
            <a:xfrm>
              <a:off x="7173507" y="6140489"/>
              <a:ext cx="5485" cy="1279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9787"/>
            <p:cNvSpPr>
              <a:spLocks/>
            </p:cNvSpPr>
            <p:nvPr/>
          </p:nvSpPr>
          <p:spPr bwMode="auto">
            <a:xfrm>
              <a:off x="7191789" y="6118550"/>
              <a:ext cx="3656" cy="18282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1 h 4"/>
                <a:gd name="T8" fmla="*/ 0 w 1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9788"/>
            <p:cNvSpPr>
              <a:spLocks/>
            </p:cNvSpPr>
            <p:nvPr/>
          </p:nvSpPr>
          <p:spPr bwMode="auto">
            <a:xfrm>
              <a:off x="7195446" y="6118550"/>
              <a:ext cx="5485" cy="1828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3 h 4"/>
                <a:gd name="T4" fmla="*/ 1 w 1"/>
                <a:gd name="T5" fmla="*/ 3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9789"/>
            <p:cNvSpPr>
              <a:spLocks/>
            </p:cNvSpPr>
            <p:nvPr/>
          </p:nvSpPr>
          <p:spPr bwMode="auto">
            <a:xfrm>
              <a:off x="7200931" y="6114894"/>
              <a:ext cx="3656" cy="1279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9790"/>
            <p:cNvSpPr>
              <a:spLocks/>
            </p:cNvSpPr>
            <p:nvPr/>
          </p:nvSpPr>
          <p:spPr bwMode="auto">
            <a:xfrm>
              <a:off x="7208244" y="6105753"/>
              <a:ext cx="5485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0 w 1"/>
                <a:gd name="T5" fmla="*/ 4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9791"/>
            <p:cNvSpPr>
              <a:spLocks/>
            </p:cNvSpPr>
            <p:nvPr/>
          </p:nvSpPr>
          <p:spPr bwMode="auto">
            <a:xfrm>
              <a:off x="7213728" y="6102097"/>
              <a:ext cx="3656" cy="1645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1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9792"/>
            <p:cNvSpPr>
              <a:spLocks/>
            </p:cNvSpPr>
            <p:nvPr/>
          </p:nvSpPr>
          <p:spPr bwMode="auto">
            <a:xfrm>
              <a:off x="7217385" y="6096611"/>
              <a:ext cx="3656" cy="18282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1 h 4"/>
                <a:gd name="T8" fmla="*/ 1 w 1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9793"/>
            <p:cNvSpPr>
              <a:spLocks/>
            </p:cNvSpPr>
            <p:nvPr/>
          </p:nvSpPr>
          <p:spPr bwMode="auto">
            <a:xfrm>
              <a:off x="7221041" y="6092955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9794"/>
            <p:cNvSpPr>
              <a:spLocks/>
            </p:cNvSpPr>
            <p:nvPr/>
          </p:nvSpPr>
          <p:spPr bwMode="auto">
            <a:xfrm>
              <a:off x="7252122" y="6071016"/>
              <a:ext cx="3656" cy="1645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9795"/>
            <p:cNvSpPr>
              <a:spLocks/>
            </p:cNvSpPr>
            <p:nvPr/>
          </p:nvSpPr>
          <p:spPr bwMode="auto">
            <a:xfrm>
              <a:off x="7261262" y="6067360"/>
              <a:ext cx="3656" cy="1645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3 h 4"/>
                <a:gd name="T4" fmla="*/ 0 w 1"/>
                <a:gd name="T5" fmla="*/ 3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9796"/>
            <p:cNvSpPr>
              <a:spLocks/>
            </p:cNvSpPr>
            <p:nvPr/>
          </p:nvSpPr>
          <p:spPr bwMode="auto">
            <a:xfrm>
              <a:off x="7264919" y="6061876"/>
              <a:ext cx="3656" cy="1828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9797"/>
            <p:cNvSpPr>
              <a:spLocks/>
            </p:cNvSpPr>
            <p:nvPr/>
          </p:nvSpPr>
          <p:spPr bwMode="auto">
            <a:xfrm>
              <a:off x="7274060" y="6058219"/>
              <a:ext cx="3656" cy="914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9798"/>
            <p:cNvSpPr>
              <a:spLocks/>
            </p:cNvSpPr>
            <p:nvPr/>
          </p:nvSpPr>
          <p:spPr bwMode="auto">
            <a:xfrm>
              <a:off x="7334392" y="5820548"/>
              <a:ext cx="91412" cy="38394"/>
            </a:xfrm>
            <a:custGeom>
              <a:avLst/>
              <a:gdLst>
                <a:gd name="T0" fmla="*/ 20 w 21"/>
                <a:gd name="T1" fmla="*/ 1 h 9"/>
                <a:gd name="T2" fmla="*/ 5 w 21"/>
                <a:gd name="T3" fmla="*/ 0 h 9"/>
                <a:gd name="T4" fmla="*/ 5 w 21"/>
                <a:gd name="T5" fmla="*/ 0 h 9"/>
                <a:gd name="T6" fmla="*/ 0 w 21"/>
                <a:gd name="T7" fmla="*/ 9 h 9"/>
                <a:gd name="T8" fmla="*/ 1 w 21"/>
                <a:gd name="T9" fmla="*/ 9 h 9"/>
                <a:gd name="T10" fmla="*/ 3 w 21"/>
                <a:gd name="T11" fmla="*/ 5 h 9"/>
                <a:gd name="T12" fmla="*/ 5 w 21"/>
                <a:gd name="T13" fmla="*/ 2 h 9"/>
                <a:gd name="T14" fmla="*/ 5 w 21"/>
                <a:gd name="T15" fmla="*/ 1 h 9"/>
                <a:gd name="T16" fmla="*/ 5 w 21"/>
                <a:gd name="T17" fmla="*/ 1 h 9"/>
                <a:gd name="T18" fmla="*/ 6 w 21"/>
                <a:gd name="T19" fmla="*/ 1 h 9"/>
                <a:gd name="T20" fmla="*/ 9 w 21"/>
                <a:gd name="T21" fmla="*/ 1 h 9"/>
                <a:gd name="T22" fmla="*/ 16 w 21"/>
                <a:gd name="T23" fmla="*/ 1 h 9"/>
                <a:gd name="T24" fmla="*/ 20 w 21"/>
                <a:gd name="T25" fmla="*/ 1 h 9"/>
                <a:gd name="T26" fmla="*/ 20 w 21"/>
                <a:gd name="T2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9">
                  <a:moveTo>
                    <a:pt x="20" y="1"/>
                  </a:moveTo>
                  <a:cubicBezTo>
                    <a:pt x="15" y="1"/>
                    <a:pt x="10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2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2" y="6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1" y="1"/>
                    <a:pt x="13" y="1"/>
                    <a:pt x="16" y="1"/>
                  </a:cubicBezTo>
                  <a:cubicBezTo>
                    <a:pt x="17" y="1"/>
                    <a:pt x="19" y="1"/>
                    <a:pt x="20" y="1"/>
                  </a:cubicBezTo>
                  <a:cubicBezTo>
                    <a:pt x="21" y="2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9799"/>
            <p:cNvSpPr>
              <a:spLocks/>
            </p:cNvSpPr>
            <p:nvPr/>
          </p:nvSpPr>
          <p:spPr bwMode="auto">
            <a:xfrm>
              <a:off x="7365472" y="5785811"/>
              <a:ext cx="16455" cy="29252"/>
            </a:xfrm>
            <a:custGeom>
              <a:avLst/>
              <a:gdLst>
                <a:gd name="T0" fmla="*/ 1 w 4"/>
                <a:gd name="T1" fmla="*/ 7 h 7"/>
                <a:gd name="T2" fmla="*/ 4 w 4"/>
                <a:gd name="T3" fmla="*/ 5 h 7"/>
                <a:gd name="T4" fmla="*/ 4 w 4"/>
                <a:gd name="T5" fmla="*/ 3 h 7"/>
                <a:gd name="T6" fmla="*/ 2 w 4"/>
                <a:gd name="T7" fmla="*/ 2 h 7"/>
                <a:gd name="T8" fmla="*/ 2 w 4"/>
                <a:gd name="T9" fmla="*/ 0 h 7"/>
                <a:gd name="T10" fmla="*/ 1 w 4"/>
                <a:gd name="T11" fmla="*/ 1 h 7"/>
                <a:gd name="T12" fmla="*/ 1 w 4"/>
                <a:gd name="T13" fmla="*/ 1 h 7"/>
                <a:gd name="T14" fmla="*/ 2 w 4"/>
                <a:gd name="T15" fmla="*/ 2 h 7"/>
                <a:gd name="T16" fmla="*/ 2 w 4"/>
                <a:gd name="T17" fmla="*/ 2 h 7"/>
                <a:gd name="T18" fmla="*/ 2 w 4"/>
                <a:gd name="T19" fmla="*/ 3 h 7"/>
                <a:gd name="T20" fmla="*/ 4 w 4"/>
                <a:gd name="T21" fmla="*/ 5 h 7"/>
                <a:gd name="T22" fmla="*/ 3 w 4"/>
                <a:gd name="T23" fmla="*/ 5 h 7"/>
                <a:gd name="T24" fmla="*/ 2 w 4"/>
                <a:gd name="T25" fmla="*/ 6 h 7"/>
                <a:gd name="T26" fmla="*/ 1 w 4"/>
                <a:gd name="T27" fmla="*/ 5 h 7"/>
                <a:gd name="T28" fmla="*/ 0 w 4"/>
                <a:gd name="T29" fmla="*/ 5 h 7"/>
                <a:gd name="T30" fmla="*/ 1 w 4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2" y="7"/>
                    <a:pt x="3" y="6"/>
                    <a:pt x="4" y="5"/>
                  </a:cubicBezTo>
                  <a:cubicBezTo>
                    <a:pt x="4" y="5"/>
                    <a:pt x="4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4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9800"/>
            <p:cNvSpPr>
              <a:spLocks/>
            </p:cNvSpPr>
            <p:nvPr/>
          </p:nvSpPr>
          <p:spPr bwMode="auto">
            <a:xfrm>
              <a:off x="7381926" y="5785811"/>
              <a:ext cx="16455" cy="29252"/>
            </a:xfrm>
            <a:custGeom>
              <a:avLst/>
              <a:gdLst>
                <a:gd name="T0" fmla="*/ 2 w 4"/>
                <a:gd name="T1" fmla="*/ 7 h 7"/>
                <a:gd name="T2" fmla="*/ 4 w 4"/>
                <a:gd name="T3" fmla="*/ 4 h 7"/>
                <a:gd name="T4" fmla="*/ 3 w 4"/>
                <a:gd name="T5" fmla="*/ 2 h 7"/>
                <a:gd name="T6" fmla="*/ 2 w 4"/>
                <a:gd name="T7" fmla="*/ 1 h 7"/>
                <a:gd name="T8" fmla="*/ 2 w 4"/>
                <a:gd name="T9" fmla="*/ 0 h 7"/>
                <a:gd name="T10" fmla="*/ 2 w 4"/>
                <a:gd name="T11" fmla="*/ 0 h 7"/>
                <a:gd name="T12" fmla="*/ 1 w 4"/>
                <a:gd name="T13" fmla="*/ 1 h 7"/>
                <a:gd name="T14" fmla="*/ 1 w 4"/>
                <a:gd name="T15" fmla="*/ 1 h 7"/>
                <a:gd name="T16" fmla="*/ 2 w 4"/>
                <a:gd name="T17" fmla="*/ 1 h 7"/>
                <a:gd name="T18" fmla="*/ 2 w 4"/>
                <a:gd name="T19" fmla="*/ 2 h 7"/>
                <a:gd name="T20" fmla="*/ 2 w 4"/>
                <a:gd name="T21" fmla="*/ 2 h 7"/>
                <a:gd name="T22" fmla="*/ 4 w 4"/>
                <a:gd name="T23" fmla="*/ 3 h 7"/>
                <a:gd name="T24" fmla="*/ 3 w 4"/>
                <a:gd name="T25" fmla="*/ 5 h 7"/>
                <a:gd name="T26" fmla="*/ 1 w 4"/>
                <a:gd name="T27" fmla="*/ 6 h 7"/>
                <a:gd name="T28" fmla="*/ 1 w 4"/>
                <a:gd name="T29" fmla="*/ 6 h 7"/>
                <a:gd name="T30" fmla="*/ 2 w 4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4" y="3"/>
                    <a:pt x="4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2" y="7"/>
                    <a:pt x="1" y="6"/>
                  </a:cubicBezTo>
                  <a:cubicBezTo>
                    <a:pt x="1" y="6"/>
                    <a:pt x="0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9801"/>
            <p:cNvSpPr>
              <a:spLocks/>
            </p:cNvSpPr>
            <p:nvPr/>
          </p:nvSpPr>
          <p:spPr bwMode="auto">
            <a:xfrm>
              <a:off x="7394724" y="5811406"/>
              <a:ext cx="3656" cy="12798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2 h 3"/>
                <a:gd name="T4" fmla="*/ 1 w 1"/>
                <a:gd name="T5" fmla="*/ 2 h 3"/>
                <a:gd name="T6" fmla="*/ 1 w 1"/>
                <a:gd name="T7" fmla="*/ 1 h 3"/>
                <a:gd name="T8" fmla="*/ 1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9802"/>
            <p:cNvSpPr>
              <a:spLocks/>
            </p:cNvSpPr>
            <p:nvPr/>
          </p:nvSpPr>
          <p:spPr bwMode="auto">
            <a:xfrm>
              <a:off x="7403865" y="5780327"/>
              <a:ext cx="16455" cy="31081"/>
            </a:xfrm>
            <a:custGeom>
              <a:avLst/>
              <a:gdLst>
                <a:gd name="T0" fmla="*/ 1 w 4"/>
                <a:gd name="T1" fmla="*/ 1 h 7"/>
                <a:gd name="T2" fmla="*/ 1 w 4"/>
                <a:gd name="T3" fmla="*/ 1 h 7"/>
                <a:gd name="T4" fmla="*/ 1 w 4"/>
                <a:gd name="T5" fmla="*/ 2 h 7"/>
                <a:gd name="T6" fmla="*/ 1 w 4"/>
                <a:gd name="T7" fmla="*/ 3 h 7"/>
                <a:gd name="T8" fmla="*/ 1 w 4"/>
                <a:gd name="T9" fmla="*/ 3 h 7"/>
                <a:gd name="T10" fmla="*/ 1 w 4"/>
                <a:gd name="T11" fmla="*/ 3 h 7"/>
                <a:gd name="T12" fmla="*/ 2 w 4"/>
                <a:gd name="T13" fmla="*/ 2 h 7"/>
                <a:gd name="T14" fmla="*/ 3 w 4"/>
                <a:gd name="T15" fmla="*/ 3 h 7"/>
                <a:gd name="T16" fmla="*/ 3 w 4"/>
                <a:gd name="T17" fmla="*/ 4 h 7"/>
                <a:gd name="T18" fmla="*/ 3 w 4"/>
                <a:gd name="T19" fmla="*/ 5 h 7"/>
                <a:gd name="T20" fmla="*/ 3 w 4"/>
                <a:gd name="T21" fmla="*/ 6 h 7"/>
                <a:gd name="T22" fmla="*/ 1 w 4"/>
                <a:gd name="T23" fmla="*/ 6 h 7"/>
                <a:gd name="T24" fmla="*/ 0 w 4"/>
                <a:gd name="T25" fmla="*/ 6 h 7"/>
                <a:gd name="T26" fmla="*/ 2 w 4"/>
                <a:gd name="T27" fmla="*/ 7 h 7"/>
                <a:gd name="T28" fmla="*/ 3 w 4"/>
                <a:gd name="T29" fmla="*/ 4 h 7"/>
                <a:gd name="T30" fmla="*/ 2 w 4"/>
                <a:gd name="T31" fmla="*/ 2 h 7"/>
                <a:gd name="T32" fmla="*/ 2 w 4"/>
                <a:gd name="T33" fmla="*/ 2 h 7"/>
                <a:gd name="T34" fmla="*/ 2 w 4"/>
                <a:gd name="T35" fmla="*/ 0 h 7"/>
                <a:gd name="T36" fmla="*/ 2 w 4"/>
                <a:gd name="T37" fmla="*/ 0 h 7"/>
                <a:gd name="T38" fmla="*/ 0 w 4"/>
                <a:gd name="T39" fmla="*/ 1 h 7"/>
                <a:gd name="T40" fmla="*/ 1 w 4"/>
                <a:gd name="T4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9803"/>
            <p:cNvSpPr>
              <a:spLocks/>
            </p:cNvSpPr>
            <p:nvPr/>
          </p:nvSpPr>
          <p:spPr bwMode="auto">
            <a:xfrm>
              <a:off x="7429460" y="5776671"/>
              <a:ext cx="12798" cy="34737"/>
            </a:xfrm>
            <a:custGeom>
              <a:avLst/>
              <a:gdLst>
                <a:gd name="T0" fmla="*/ 2 w 3"/>
                <a:gd name="T1" fmla="*/ 0 h 8"/>
                <a:gd name="T2" fmla="*/ 0 w 3"/>
                <a:gd name="T3" fmla="*/ 7 h 8"/>
                <a:gd name="T4" fmla="*/ 0 w 3"/>
                <a:gd name="T5" fmla="*/ 7 h 8"/>
                <a:gd name="T6" fmla="*/ 2 w 3"/>
                <a:gd name="T7" fmla="*/ 1 h 8"/>
                <a:gd name="T8" fmla="*/ 2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5"/>
                    <a:pt x="2" y="3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9804"/>
            <p:cNvSpPr>
              <a:spLocks noEditPoints="1"/>
            </p:cNvSpPr>
            <p:nvPr/>
          </p:nvSpPr>
          <p:spPr bwMode="auto">
            <a:xfrm>
              <a:off x="7425804" y="5776671"/>
              <a:ext cx="7313" cy="914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2 h 2"/>
                <a:gd name="T10" fmla="*/ 2 w 2"/>
                <a:gd name="T11" fmla="*/ 1 h 2"/>
                <a:gd name="T12" fmla="*/ 0 w 2"/>
                <a:gd name="T13" fmla="*/ 1 h 2"/>
                <a:gd name="T14" fmla="*/ 0 w 2"/>
                <a:gd name="T15" fmla="*/ 0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1 h 2"/>
                <a:gd name="T22" fmla="*/ 0 w 2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9805"/>
            <p:cNvSpPr>
              <a:spLocks noEditPoints="1"/>
            </p:cNvSpPr>
            <p:nvPr/>
          </p:nvSpPr>
          <p:spPr bwMode="auto">
            <a:xfrm>
              <a:off x="7433117" y="5798609"/>
              <a:ext cx="14626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1 w 3"/>
                <a:gd name="T5" fmla="*/ 2 h 3"/>
                <a:gd name="T6" fmla="*/ 1 w 3"/>
                <a:gd name="T7" fmla="*/ 3 h 3"/>
                <a:gd name="T8" fmla="*/ 3 w 3"/>
                <a:gd name="T9" fmla="*/ 2 h 3"/>
                <a:gd name="T10" fmla="*/ 2 w 3"/>
                <a:gd name="T11" fmla="*/ 0 h 3"/>
                <a:gd name="T12" fmla="*/ 2 w 3"/>
                <a:gd name="T13" fmla="*/ 2 h 3"/>
                <a:gd name="T14" fmla="*/ 1 w 3"/>
                <a:gd name="T15" fmla="*/ 1 h 3"/>
                <a:gd name="T16" fmla="*/ 1 w 3"/>
                <a:gd name="T17" fmla="*/ 1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lose/>
                  <a:moveTo>
                    <a:pt x="2" y="2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9806"/>
            <p:cNvSpPr>
              <a:spLocks noEditPoints="1"/>
            </p:cNvSpPr>
            <p:nvPr/>
          </p:nvSpPr>
          <p:spPr bwMode="auto">
            <a:xfrm>
              <a:off x="6771295" y="5868082"/>
              <a:ext cx="21939" cy="25595"/>
            </a:xfrm>
            <a:custGeom>
              <a:avLst/>
              <a:gdLst>
                <a:gd name="T0" fmla="*/ 2 w 5"/>
                <a:gd name="T1" fmla="*/ 5 h 6"/>
                <a:gd name="T2" fmla="*/ 4 w 5"/>
                <a:gd name="T3" fmla="*/ 3 h 6"/>
                <a:gd name="T4" fmla="*/ 0 w 5"/>
                <a:gd name="T5" fmla="*/ 4 h 6"/>
                <a:gd name="T6" fmla="*/ 2 w 5"/>
                <a:gd name="T7" fmla="*/ 0 h 6"/>
                <a:gd name="T8" fmla="*/ 2 w 5"/>
                <a:gd name="T9" fmla="*/ 0 h 6"/>
                <a:gd name="T10" fmla="*/ 0 w 5"/>
                <a:gd name="T11" fmla="*/ 4 h 6"/>
                <a:gd name="T12" fmla="*/ 2 w 5"/>
                <a:gd name="T13" fmla="*/ 5 h 6"/>
                <a:gd name="T14" fmla="*/ 0 w 5"/>
                <a:gd name="T15" fmla="*/ 4 h 6"/>
                <a:gd name="T16" fmla="*/ 1 w 5"/>
                <a:gd name="T17" fmla="*/ 4 h 6"/>
                <a:gd name="T18" fmla="*/ 3 w 5"/>
                <a:gd name="T19" fmla="*/ 3 h 6"/>
                <a:gd name="T20" fmla="*/ 3 w 5"/>
                <a:gd name="T21" fmla="*/ 5 h 6"/>
                <a:gd name="T22" fmla="*/ 3 w 5"/>
                <a:gd name="T23" fmla="*/ 5 h 6"/>
                <a:gd name="T24" fmla="*/ 0 w 5"/>
                <a:gd name="T25" fmla="*/ 4 h 6"/>
                <a:gd name="T26" fmla="*/ 0 w 5"/>
                <a:gd name="T2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5"/>
                    <a:pt x="5" y="4"/>
                    <a:pt x="4" y="3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2" y="5"/>
                  </a:cubicBezTo>
                  <a:close/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9807"/>
            <p:cNvSpPr>
              <a:spLocks/>
            </p:cNvSpPr>
            <p:nvPr/>
          </p:nvSpPr>
          <p:spPr bwMode="auto">
            <a:xfrm>
              <a:off x="6789577" y="5868082"/>
              <a:ext cx="12798" cy="21939"/>
            </a:xfrm>
            <a:custGeom>
              <a:avLst/>
              <a:gdLst>
                <a:gd name="T0" fmla="*/ 1 w 3"/>
                <a:gd name="T1" fmla="*/ 1 h 5"/>
                <a:gd name="T2" fmla="*/ 1 w 3"/>
                <a:gd name="T3" fmla="*/ 0 h 5"/>
                <a:gd name="T4" fmla="*/ 3 w 3"/>
                <a:gd name="T5" fmla="*/ 0 h 5"/>
                <a:gd name="T6" fmla="*/ 1 w 3"/>
                <a:gd name="T7" fmla="*/ 5 h 5"/>
                <a:gd name="T8" fmla="*/ 1 w 3"/>
                <a:gd name="T9" fmla="*/ 5 h 5"/>
                <a:gd name="T10" fmla="*/ 3 w 3"/>
                <a:gd name="T11" fmla="*/ 0 h 5"/>
                <a:gd name="T12" fmla="*/ 3 w 3"/>
                <a:gd name="T13" fmla="*/ 0 h 5"/>
                <a:gd name="T14" fmla="*/ 0 w 3"/>
                <a:gd name="T15" fmla="*/ 0 h 5"/>
                <a:gd name="T16" fmla="*/ 0 w 3"/>
                <a:gd name="T17" fmla="*/ 0 h 5"/>
                <a:gd name="T18" fmla="*/ 0 w 3"/>
                <a:gd name="T19" fmla="*/ 1 h 5"/>
                <a:gd name="T20" fmla="*/ 1 w 3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9808"/>
            <p:cNvSpPr>
              <a:spLocks/>
            </p:cNvSpPr>
            <p:nvPr/>
          </p:nvSpPr>
          <p:spPr bwMode="auto">
            <a:xfrm>
              <a:off x="6796890" y="5884536"/>
              <a:ext cx="9142" cy="12798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1 w 2"/>
                <a:gd name="T5" fmla="*/ 0 h 3"/>
                <a:gd name="T6" fmla="*/ 1 w 2"/>
                <a:gd name="T7" fmla="*/ 2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9809"/>
            <p:cNvSpPr>
              <a:spLocks/>
            </p:cNvSpPr>
            <p:nvPr/>
          </p:nvSpPr>
          <p:spPr bwMode="auto">
            <a:xfrm>
              <a:off x="6811516" y="5868082"/>
              <a:ext cx="12798" cy="21939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3 w 3"/>
                <a:gd name="T5" fmla="*/ 0 h 5"/>
                <a:gd name="T6" fmla="*/ 3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1 h 5"/>
                <a:gd name="T14" fmla="*/ 1 w 3"/>
                <a:gd name="T15" fmla="*/ 1 h 5"/>
                <a:gd name="T16" fmla="*/ 1 w 3"/>
                <a:gd name="T17" fmla="*/ 0 h 5"/>
                <a:gd name="T18" fmla="*/ 2 w 3"/>
                <a:gd name="T19" fmla="*/ 0 h 5"/>
                <a:gd name="T20" fmla="*/ 0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9810"/>
            <p:cNvSpPr>
              <a:spLocks/>
            </p:cNvSpPr>
            <p:nvPr/>
          </p:nvSpPr>
          <p:spPr bwMode="auto">
            <a:xfrm>
              <a:off x="6824314" y="5868082"/>
              <a:ext cx="12798" cy="2193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1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9811"/>
            <p:cNvSpPr>
              <a:spLocks noEditPoints="1"/>
            </p:cNvSpPr>
            <p:nvPr/>
          </p:nvSpPr>
          <p:spPr bwMode="auto">
            <a:xfrm>
              <a:off x="6824314" y="5862597"/>
              <a:ext cx="7313" cy="914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2 h 2"/>
                <a:gd name="T14" fmla="*/ 1 w 2"/>
                <a:gd name="T15" fmla="*/ 1 h 2"/>
                <a:gd name="T16" fmla="*/ 1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9812"/>
            <p:cNvSpPr>
              <a:spLocks noEditPoints="1"/>
            </p:cNvSpPr>
            <p:nvPr/>
          </p:nvSpPr>
          <p:spPr bwMode="auto">
            <a:xfrm>
              <a:off x="6827971" y="5880880"/>
              <a:ext cx="12798" cy="9142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1 w 3"/>
                <a:gd name="T9" fmla="*/ 0 h 2"/>
                <a:gd name="T10" fmla="*/ 1 w 3"/>
                <a:gd name="T11" fmla="*/ 1 h 2"/>
                <a:gd name="T12" fmla="*/ 2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2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  <a:moveTo>
                    <a:pt x="2" y="1"/>
                  </a:moveTo>
                  <a:cubicBezTo>
                    <a:pt x="3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9813"/>
            <p:cNvSpPr>
              <a:spLocks/>
            </p:cNvSpPr>
            <p:nvPr/>
          </p:nvSpPr>
          <p:spPr bwMode="auto">
            <a:xfrm>
              <a:off x="5279453" y="5122162"/>
              <a:ext cx="890352" cy="546643"/>
            </a:xfrm>
            <a:custGeom>
              <a:avLst/>
              <a:gdLst>
                <a:gd name="T0" fmla="*/ 191 w 206"/>
                <a:gd name="T1" fmla="*/ 118 h 126"/>
                <a:gd name="T2" fmla="*/ 164 w 206"/>
                <a:gd name="T3" fmla="*/ 118 h 126"/>
                <a:gd name="T4" fmla="*/ 133 w 206"/>
                <a:gd name="T5" fmla="*/ 118 h 126"/>
                <a:gd name="T6" fmla="*/ 129 w 206"/>
                <a:gd name="T7" fmla="*/ 118 h 126"/>
                <a:gd name="T8" fmla="*/ 102 w 206"/>
                <a:gd name="T9" fmla="*/ 118 h 126"/>
                <a:gd name="T10" fmla="*/ 71 w 206"/>
                <a:gd name="T11" fmla="*/ 118 h 126"/>
                <a:gd name="T12" fmla="*/ 40 w 206"/>
                <a:gd name="T13" fmla="*/ 118 h 126"/>
                <a:gd name="T14" fmla="*/ 9 w 206"/>
                <a:gd name="T15" fmla="*/ 118 h 126"/>
                <a:gd name="T16" fmla="*/ 9 w 206"/>
                <a:gd name="T17" fmla="*/ 26 h 126"/>
                <a:gd name="T18" fmla="*/ 8 w 206"/>
                <a:gd name="T19" fmla="*/ 0 h 126"/>
                <a:gd name="T20" fmla="*/ 1 w 206"/>
                <a:gd name="T21" fmla="*/ 4 h 126"/>
                <a:gd name="T22" fmla="*/ 8 w 206"/>
                <a:gd name="T23" fmla="*/ 4 h 126"/>
                <a:gd name="T24" fmla="*/ 1 w 206"/>
                <a:gd name="T25" fmla="*/ 14 h 126"/>
                <a:gd name="T26" fmla="*/ 8 w 206"/>
                <a:gd name="T27" fmla="*/ 14 h 126"/>
                <a:gd name="T28" fmla="*/ 1 w 206"/>
                <a:gd name="T29" fmla="*/ 25 h 126"/>
                <a:gd name="T30" fmla="*/ 8 w 206"/>
                <a:gd name="T31" fmla="*/ 25 h 126"/>
                <a:gd name="T32" fmla="*/ 1 w 206"/>
                <a:gd name="T33" fmla="*/ 36 h 126"/>
                <a:gd name="T34" fmla="*/ 8 w 206"/>
                <a:gd name="T35" fmla="*/ 36 h 126"/>
                <a:gd name="T36" fmla="*/ 8 w 206"/>
                <a:gd name="T37" fmla="*/ 47 h 126"/>
                <a:gd name="T38" fmla="*/ 1 w 206"/>
                <a:gd name="T39" fmla="*/ 47 h 126"/>
                <a:gd name="T40" fmla="*/ 8 w 206"/>
                <a:gd name="T41" fmla="*/ 58 h 126"/>
                <a:gd name="T42" fmla="*/ 1 w 206"/>
                <a:gd name="T43" fmla="*/ 58 h 126"/>
                <a:gd name="T44" fmla="*/ 8 w 206"/>
                <a:gd name="T45" fmla="*/ 69 h 126"/>
                <a:gd name="T46" fmla="*/ 1 w 206"/>
                <a:gd name="T47" fmla="*/ 69 h 126"/>
                <a:gd name="T48" fmla="*/ 8 w 206"/>
                <a:gd name="T49" fmla="*/ 80 h 126"/>
                <a:gd name="T50" fmla="*/ 1 w 206"/>
                <a:gd name="T51" fmla="*/ 80 h 126"/>
                <a:gd name="T52" fmla="*/ 8 w 206"/>
                <a:gd name="T53" fmla="*/ 91 h 126"/>
                <a:gd name="T54" fmla="*/ 1 w 206"/>
                <a:gd name="T55" fmla="*/ 91 h 126"/>
                <a:gd name="T56" fmla="*/ 8 w 206"/>
                <a:gd name="T57" fmla="*/ 93 h 126"/>
                <a:gd name="T58" fmla="*/ 1 w 206"/>
                <a:gd name="T59" fmla="*/ 102 h 126"/>
                <a:gd name="T60" fmla="*/ 8 w 206"/>
                <a:gd name="T61" fmla="*/ 102 h 126"/>
                <a:gd name="T62" fmla="*/ 1 w 206"/>
                <a:gd name="T63" fmla="*/ 113 h 126"/>
                <a:gd name="T64" fmla="*/ 8 w 206"/>
                <a:gd name="T65" fmla="*/ 113 h 126"/>
                <a:gd name="T66" fmla="*/ 8 w 206"/>
                <a:gd name="T67" fmla="*/ 119 h 126"/>
                <a:gd name="T68" fmla="*/ 8 w 206"/>
                <a:gd name="T69" fmla="*/ 126 h 126"/>
                <a:gd name="T70" fmla="*/ 39 w 206"/>
                <a:gd name="T71" fmla="*/ 119 h 126"/>
                <a:gd name="T72" fmla="*/ 39 w 206"/>
                <a:gd name="T73" fmla="*/ 126 h 126"/>
                <a:gd name="T74" fmla="*/ 71 w 206"/>
                <a:gd name="T75" fmla="*/ 119 h 126"/>
                <a:gd name="T76" fmla="*/ 70 w 206"/>
                <a:gd name="T77" fmla="*/ 126 h 126"/>
                <a:gd name="T78" fmla="*/ 85 w 206"/>
                <a:gd name="T79" fmla="*/ 119 h 126"/>
                <a:gd name="T80" fmla="*/ 101 w 206"/>
                <a:gd name="T81" fmla="*/ 126 h 126"/>
                <a:gd name="T82" fmla="*/ 102 w 206"/>
                <a:gd name="T83" fmla="*/ 119 h 126"/>
                <a:gd name="T84" fmla="*/ 132 w 206"/>
                <a:gd name="T85" fmla="*/ 126 h 126"/>
                <a:gd name="T86" fmla="*/ 133 w 206"/>
                <a:gd name="T87" fmla="*/ 119 h 126"/>
                <a:gd name="T88" fmla="*/ 164 w 206"/>
                <a:gd name="T89" fmla="*/ 119 h 126"/>
                <a:gd name="T90" fmla="*/ 164 w 206"/>
                <a:gd name="T91" fmla="*/ 126 h 126"/>
                <a:gd name="T92" fmla="*/ 190 w 206"/>
                <a:gd name="T93" fmla="*/ 119 h 126"/>
                <a:gd name="T94" fmla="*/ 190 w 206"/>
                <a:gd name="T95" fmla="*/ 126 h 126"/>
                <a:gd name="T96" fmla="*/ 205 w 206"/>
                <a:gd name="T97" fmla="*/ 11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" h="126">
                  <a:moveTo>
                    <a:pt x="205" y="118"/>
                  </a:moveTo>
                  <a:cubicBezTo>
                    <a:pt x="200" y="118"/>
                    <a:pt x="195" y="118"/>
                    <a:pt x="191" y="118"/>
                  </a:cubicBezTo>
                  <a:cubicBezTo>
                    <a:pt x="191" y="118"/>
                    <a:pt x="191" y="118"/>
                    <a:pt x="190" y="118"/>
                  </a:cubicBezTo>
                  <a:cubicBezTo>
                    <a:pt x="182" y="118"/>
                    <a:pt x="173" y="118"/>
                    <a:pt x="164" y="118"/>
                  </a:cubicBezTo>
                  <a:cubicBezTo>
                    <a:pt x="164" y="118"/>
                    <a:pt x="164" y="118"/>
                    <a:pt x="164" y="118"/>
                  </a:cubicBezTo>
                  <a:cubicBezTo>
                    <a:pt x="154" y="118"/>
                    <a:pt x="143" y="118"/>
                    <a:pt x="133" y="118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2" y="118"/>
                    <a:pt x="130" y="118"/>
                    <a:pt x="129" y="118"/>
                  </a:cubicBezTo>
                  <a:cubicBezTo>
                    <a:pt x="120" y="118"/>
                    <a:pt x="111" y="118"/>
                    <a:pt x="102" y="118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92" y="118"/>
                    <a:pt x="81" y="118"/>
                    <a:pt x="71" y="118"/>
                  </a:cubicBezTo>
                  <a:cubicBezTo>
                    <a:pt x="71" y="118"/>
                    <a:pt x="71" y="118"/>
                    <a:pt x="71" y="118"/>
                  </a:cubicBezTo>
                  <a:cubicBezTo>
                    <a:pt x="64" y="118"/>
                    <a:pt x="58" y="118"/>
                    <a:pt x="52" y="118"/>
                  </a:cubicBezTo>
                  <a:cubicBezTo>
                    <a:pt x="48" y="118"/>
                    <a:pt x="44" y="118"/>
                    <a:pt x="40" y="118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29" y="118"/>
                    <a:pt x="19" y="118"/>
                    <a:pt x="9" y="118"/>
                  </a:cubicBezTo>
                  <a:cubicBezTo>
                    <a:pt x="9" y="103"/>
                    <a:pt x="9" y="88"/>
                    <a:pt x="9" y="72"/>
                  </a:cubicBezTo>
                  <a:cubicBezTo>
                    <a:pt x="9" y="57"/>
                    <a:pt x="9" y="42"/>
                    <a:pt x="9" y="26"/>
                  </a:cubicBezTo>
                  <a:cubicBezTo>
                    <a:pt x="9" y="18"/>
                    <a:pt x="9" y="9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1"/>
                    <a:pt x="8" y="3"/>
                    <a:pt x="8" y="4"/>
                  </a:cubicBezTo>
                  <a:cubicBezTo>
                    <a:pt x="6" y="4"/>
                    <a:pt x="3" y="4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4"/>
                    <a:pt x="6" y="4"/>
                    <a:pt x="8" y="4"/>
                  </a:cubicBezTo>
                  <a:cubicBezTo>
                    <a:pt x="8" y="7"/>
                    <a:pt x="8" y="10"/>
                    <a:pt x="8" y="14"/>
                  </a:cubicBezTo>
                  <a:cubicBezTo>
                    <a:pt x="6" y="14"/>
                    <a:pt x="3" y="14"/>
                    <a:pt x="1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3" y="14"/>
                    <a:pt x="6" y="14"/>
                    <a:pt x="8" y="14"/>
                  </a:cubicBezTo>
                  <a:cubicBezTo>
                    <a:pt x="8" y="18"/>
                    <a:pt x="8" y="21"/>
                    <a:pt x="8" y="25"/>
                  </a:cubicBezTo>
                  <a:cubicBezTo>
                    <a:pt x="6" y="25"/>
                    <a:pt x="3" y="25"/>
                    <a:pt x="1" y="25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3" y="25"/>
                    <a:pt x="6" y="25"/>
                    <a:pt x="8" y="25"/>
                  </a:cubicBezTo>
                  <a:cubicBezTo>
                    <a:pt x="8" y="29"/>
                    <a:pt x="8" y="32"/>
                    <a:pt x="8" y="36"/>
                  </a:cubicBezTo>
                  <a:cubicBezTo>
                    <a:pt x="6" y="36"/>
                    <a:pt x="3" y="36"/>
                    <a:pt x="1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3" y="36"/>
                    <a:pt x="6" y="36"/>
                    <a:pt x="8" y="36"/>
                  </a:cubicBezTo>
                  <a:cubicBezTo>
                    <a:pt x="8" y="40"/>
                    <a:pt x="8" y="43"/>
                    <a:pt x="8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6" y="47"/>
                    <a:pt x="3" y="47"/>
                    <a:pt x="1" y="47"/>
                  </a:cubicBezTo>
                  <a:cubicBezTo>
                    <a:pt x="0" y="47"/>
                    <a:pt x="0" y="47"/>
                    <a:pt x="1" y="47"/>
                  </a:cubicBezTo>
                  <a:cubicBezTo>
                    <a:pt x="3" y="47"/>
                    <a:pt x="6" y="47"/>
                    <a:pt x="8" y="47"/>
                  </a:cubicBezTo>
                  <a:cubicBezTo>
                    <a:pt x="8" y="51"/>
                    <a:pt x="8" y="54"/>
                    <a:pt x="8" y="58"/>
                  </a:cubicBezTo>
                  <a:cubicBezTo>
                    <a:pt x="6" y="58"/>
                    <a:pt x="3" y="58"/>
                    <a:pt x="1" y="58"/>
                  </a:cubicBezTo>
                  <a:cubicBezTo>
                    <a:pt x="0" y="58"/>
                    <a:pt x="0" y="58"/>
                    <a:pt x="1" y="58"/>
                  </a:cubicBezTo>
                  <a:cubicBezTo>
                    <a:pt x="3" y="58"/>
                    <a:pt x="6" y="58"/>
                    <a:pt x="8" y="58"/>
                  </a:cubicBezTo>
                  <a:cubicBezTo>
                    <a:pt x="8" y="62"/>
                    <a:pt x="8" y="65"/>
                    <a:pt x="8" y="69"/>
                  </a:cubicBezTo>
                  <a:cubicBezTo>
                    <a:pt x="6" y="69"/>
                    <a:pt x="3" y="69"/>
                    <a:pt x="1" y="69"/>
                  </a:cubicBezTo>
                  <a:cubicBezTo>
                    <a:pt x="0" y="69"/>
                    <a:pt x="0" y="69"/>
                    <a:pt x="1" y="69"/>
                  </a:cubicBezTo>
                  <a:cubicBezTo>
                    <a:pt x="3" y="69"/>
                    <a:pt x="6" y="69"/>
                    <a:pt x="8" y="69"/>
                  </a:cubicBezTo>
                  <a:cubicBezTo>
                    <a:pt x="8" y="73"/>
                    <a:pt x="8" y="76"/>
                    <a:pt x="8" y="80"/>
                  </a:cubicBezTo>
                  <a:cubicBezTo>
                    <a:pt x="6" y="80"/>
                    <a:pt x="3" y="80"/>
                    <a:pt x="1" y="80"/>
                  </a:cubicBezTo>
                  <a:cubicBezTo>
                    <a:pt x="0" y="80"/>
                    <a:pt x="0" y="80"/>
                    <a:pt x="1" y="80"/>
                  </a:cubicBezTo>
                  <a:cubicBezTo>
                    <a:pt x="3" y="80"/>
                    <a:pt x="6" y="80"/>
                    <a:pt x="8" y="80"/>
                  </a:cubicBezTo>
                  <a:cubicBezTo>
                    <a:pt x="8" y="84"/>
                    <a:pt x="8" y="87"/>
                    <a:pt x="8" y="91"/>
                  </a:cubicBezTo>
                  <a:cubicBezTo>
                    <a:pt x="6" y="91"/>
                    <a:pt x="3" y="91"/>
                    <a:pt x="1" y="91"/>
                  </a:cubicBezTo>
                  <a:cubicBezTo>
                    <a:pt x="0" y="91"/>
                    <a:pt x="0" y="91"/>
                    <a:pt x="1" y="91"/>
                  </a:cubicBezTo>
                  <a:cubicBezTo>
                    <a:pt x="3" y="91"/>
                    <a:pt x="6" y="91"/>
                    <a:pt x="8" y="91"/>
                  </a:cubicBezTo>
                  <a:cubicBezTo>
                    <a:pt x="8" y="92"/>
                    <a:pt x="8" y="92"/>
                    <a:pt x="8" y="93"/>
                  </a:cubicBezTo>
                  <a:cubicBezTo>
                    <a:pt x="8" y="96"/>
                    <a:pt x="8" y="99"/>
                    <a:pt x="8" y="102"/>
                  </a:cubicBezTo>
                  <a:cubicBezTo>
                    <a:pt x="6" y="102"/>
                    <a:pt x="3" y="102"/>
                    <a:pt x="1" y="102"/>
                  </a:cubicBezTo>
                  <a:cubicBezTo>
                    <a:pt x="0" y="102"/>
                    <a:pt x="0" y="102"/>
                    <a:pt x="1" y="102"/>
                  </a:cubicBezTo>
                  <a:cubicBezTo>
                    <a:pt x="3" y="102"/>
                    <a:pt x="6" y="102"/>
                    <a:pt x="8" y="102"/>
                  </a:cubicBezTo>
                  <a:cubicBezTo>
                    <a:pt x="8" y="106"/>
                    <a:pt x="8" y="109"/>
                    <a:pt x="8" y="113"/>
                  </a:cubicBezTo>
                  <a:cubicBezTo>
                    <a:pt x="6" y="113"/>
                    <a:pt x="3" y="113"/>
                    <a:pt x="1" y="113"/>
                  </a:cubicBezTo>
                  <a:cubicBezTo>
                    <a:pt x="0" y="113"/>
                    <a:pt x="0" y="113"/>
                    <a:pt x="1" y="113"/>
                  </a:cubicBezTo>
                  <a:cubicBezTo>
                    <a:pt x="3" y="113"/>
                    <a:pt x="6" y="113"/>
                    <a:pt x="8" y="113"/>
                  </a:cubicBezTo>
                  <a:cubicBezTo>
                    <a:pt x="8" y="115"/>
                    <a:pt x="8" y="117"/>
                    <a:pt x="8" y="118"/>
                  </a:cubicBezTo>
                  <a:cubicBezTo>
                    <a:pt x="8" y="118"/>
                    <a:pt x="8" y="119"/>
                    <a:pt x="8" y="119"/>
                  </a:cubicBezTo>
                  <a:cubicBezTo>
                    <a:pt x="8" y="121"/>
                    <a:pt x="8" y="123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3"/>
                    <a:pt x="9" y="121"/>
                    <a:pt x="9" y="119"/>
                  </a:cubicBezTo>
                  <a:cubicBezTo>
                    <a:pt x="19" y="119"/>
                    <a:pt x="29" y="119"/>
                    <a:pt x="39" y="119"/>
                  </a:cubicBezTo>
                  <a:cubicBezTo>
                    <a:pt x="39" y="121"/>
                    <a:pt x="39" y="123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3"/>
                    <a:pt x="40" y="121"/>
                    <a:pt x="40" y="119"/>
                  </a:cubicBezTo>
                  <a:cubicBezTo>
                    <a:pt x="50" y="119"/>
                    <a:pt x="60" y="119"/>
                    <a:pt x="71" y="119"/>
                  </a:cubicBezTo>
                  <a:cubicBezTo>
                    <a:pt x="70" y="121"/>
                    <a:pt x="70" y="123"/>
                    <a:pt x="70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1" y="123"/>
                    <a:pt x="71" y="121"/>
                    <a:pt x="71" y="119"/>
                  </a:cubicBezTo>
                  <a:cubicBezTo>
                    <a:pt x="76" y="119"/>
                    <a:pt x="81" y="119"/>
                    <a:pt x="85" y="119"/>
                  </a:cubicBezTo>
                  <a:cubicBezTo>
                    <a:pt x="91" y="119"/>
                    <a:pt x="96" y="119"/>
                    <a:pt x="102" y="119"/>
                  </a:cubicBezTo>
                  <a:cubicBezTo>
                    <a:pt x="101" y="121"/>
                    <a:pt x="101" y="123"/>
                    <a:pt x="101" y="126"/>
                  </a:cubicBezTo>
                  <a:cubicBezTo>
                    <a:pt x="101" y="126"/>
                    <a:pt x="102" y="126"/>
                    <a:pt x="102" y="126"/>
                  </a:cubicBezTo>
                  <a:cubicBezTo>
                    <a:pt x="102" y="123"/>
                    <a:pt x="102" y="121"/>
                    <a:pt x="102" y="119"/>
                  </a:cubicBezTo>
                  <a:cubicBezTo>
                    <a:pt x="112" y="119"/>
                    <a:pt x="123" y="119"/>
                    <a:pt x="133" y="119"/>
                  </a:cubicBezTo>
                  <a:cubicBezTo>
                    <a:pt x="133" y="121"/>
                    <a:pt x="132" y="123"/>
                    <a:pt x="132" y="126"/>
                  </a:cubicBezTo>
                  <a:cubicBezTo>
                    <a:pt x="132" y="126"/>
                    <a:pt x="133" y="126"/>
                    <a:pt x="133" y="126"/>
                  </a:cubicBezTo>
                  <a:cubicBezTo>
                    <a:pt x="133" y="123"/>
                    <a:pt x="133" y="121"/>
                    <a:pt x="133" y="119"/>
                  </a:cubicBezTo>
                  <a:cubicBezTo>
                    <a:pt x="143" y="119"/>
                    <a:pt x="153" y="119"/>
                    <a:pt x="162" y="119"/>
                  </a:cubicBezTo>
                  <a:cubicBezTo>
                    <a:pt x="163" y="119"/>
                    <a:pt x="163" y="119"/>
                    <a:pt x="164" y="119"/>
                  </a:cubicBezTo>
                  <a:cubicBezTo>
                    <a:pt x="164" y="121"/>
                    <a:pt x="164" y="123"/>
                    <a:pt x="163" y="126"/>
                  </a:cubicBezTo>
                  <a:cubicBezTo>
                    <a:pt x="163" y="126"/>
                    <a:pt x="164" y="126"/>
                    <a:pt x="164" y="126"/>
                  </a:cubicBezTo>
                  <a:cubicBezTo>
                    <a:pt x="164" y="123"/>
                    <a:pt x="164" y="121"/>
                    <a:pt x="164" y="119"/>
                  </a:cubicBezTo>
                  <a:cubicBezTo>
                    <a:pt x="173" y="119"/>
                    <a:pt x="182" y="119"/>
                    <a:pt x="190" y="119"/>
                  </a:cubicBezTo>
                  <a:cubicBezTo>
                    <a:pt x="190" y="121"/>
                    <a:pt x="190" y="123"/>
                    <a:pt x="190" y="126"/>
                  </a:cubicBezTo>
                  <a:cubicBezTo>
                    <a:pt x="190" y="126"/>
                    <a:pt x="190" y="126"/>
                    <a:pt x="190" y="126"/>
                  </a:cubicBezTo>
                  <a:cubicBezTo>
                    <a:pt x="190" y="123"/>
                    <a:pt x="191" y="121"/>
                    <a:pt x="191" y="119"/>
                  </a:cubicBezTo>
                  <a:cubicBezTo>
                    <a:pt x="196" y="119"/>
                    <a:pt x="200" y="119"/>
                    <a:pt x="205" y="119"/>
                  </a:cubicBezTo>
                  <a:cubicBezTo>
                    <a:pt x="206" y="119"/>
                    <a:pt x="206" y="118"/>
                    <a:pt x="205" y="11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9814"/>
            <p:cNvSpPr>
              <a:spLocks noEditPoints="1"/>
            </p:cNvSpPr>
            <p:nvPr/>
          </p:nvSpPr>
          <p:spPr bwMode="auto">
            <a:xfrm>
              <a:off x="5369038" y="5456729"/>
              <a:ext cx="718498" cy="129805"/>
            </a:xfrm>
            <a:custGeom>
              <a:avLst/>
              <a:gdLst>
                <a:gd name="T0" fmla="*/ 36 w 166"/>
                <a:gd name="T1" fmla="*/ 15 h 30"/>
                <a:gd name="T2" fmla="*/ 63 w 166"/>
                <a:gd name="T3" fmla="*/ 18 h 30"/>
                <a:gd name="T4" fmla="*/ 82 w 166"/>
                <a:gd name="T5" fmla="*/ 13 h 30"/>
                <a:gd name="T6" fmla="*/ 93 w 166"/>
                <a:gd name="T7" fmla="*/ 8 h 30"/>
                <a:gd name="T8" fmla="*/ 122 w 166"/>
                <a:gd name="T9" fmla="*/ 6 h 30"/>
                <a:gd name="T10" fmla="*/ 157 w 166"/>
                <a:gd name="T11" fmla="*/ 21 h 30"/>
                <a:gd name="T12" fmla="*/ 162 w 166"/>
                <a:gd name="T13" fmla="*/ 17 h 30"/>
                <a:gd name="T14" fmla="*/ 139 w 166"/>
                <a:gd name="T15" fmla="*/ 7 h 30"/>
                <a:gd name="T16" fmla="*/ 140 w 166"/>
                <a:gd name="T17" fmla="*/ 7 h 30"/>
                <a:gd name="T18" fmla="*/ 147 w 166"/>
                <a:gd name="T19" fmla="*/ 11 h 30"/>
                <a:gd name="T20" fmla="*/ 147 w 166"/>
                <a:gd name="T21" fmla="*/ 10 h 30"/>
                <a:gd name="T22" fmla="*/ 161 w 166"/>
                <a:gd name="T23" fmla="*/ 17 h 30"/>
                <a:gd name="T24" fmla="*/ 130 w 166"/>
                <a:gd name="T25" fmla="*/ 7 h 30"/>
                <a:gd name="T26" fmla="*/ 124 w 166"/>
                <a:gd name="T27" fmla="*/ 1 h 30"/>
                <a:gd name="T28" fmla="*/ 92 w 166"/>
                <a:gd name="T29" fmla="*/ 4 h 30"/>
                <a:gd name="T30" fmla="*/ 71 w 166"/>
                <a:gd name="T31" fmla="*/ 15 h 30"/>
                <a:gd name="T32" fmla="*/ 59 w 166"/>
                <a:gd name="T33" fmla="*/ 13 h 30"/>
                <a:gd name="T34" fmla="*/ 43 w 166"/>
                <a:gd name="T35" fmla="*/ 10 h 30"/>
                <a:gd name="T36" fmla="*/ 26 w 166"/>
                <a:gd name="T37" fmla="*/ 16 h 30"/>
                <a:gd name="T38" fmla="*/ 16 w 166"/>
                <a:gd name="T39" fmla="*/ 19 h 30"/>
                <a:gd name="T40" fmla="*/ 4 w 166"/>
                <a:gd name="T41" fmla="*/ 21 h 30"/>
                <a:gd name="T42" fmla="*/ 166 w 166"/>
                <a:gd name="T43" fmla="*/ 21 h 30"/>
                <a:gd name="T44" fmla="*/ 158 w 166"/>
                <a:gd name="T45" fmla="*/ 20 h 30"/>
                <a:gd name="T46" fmla="*/ 162 w 166"/>
                <a:gd name="T47" fmla="*/ 17 h 30"/>
                <a:gd name="T48" fmla="*/ 23 w 166"/>
                <a:gd name="T49" fmla="*/ 21 h 30"/>
                <a:gd name="T50" fmla="*/ 77 w 166"/>
                <a:gd name="T51" fmla="*/ 12 h 30"/>
                <a:gd name="T52" fmla="*/ 87 w 166"/>
                <a:gd name="T53" fmla="*/ 10 h 30"/>
                <a:gd name="T54" fmla="*/ 131 w 166"/>
                <a:gd name="T55" fmla="*/ 5 h 30"/>
                <a:gd name="T56" fmla="*/ 123 w 166"/>
                <a:gd name="T57" fmla="*/ 5 h 30"/>
                <a:gd name="T58" fmla="*/ 120 w 166"/>
                <a:gd name="T59" fmla="*/ 5 h 30"/>
                <a:gd name="T60" fmla="*/ 122 w 166"/>
                <a:gd name="T61" fmla="*/ 5 h 30"/>
                <a:gd name="T62" fmla="*/ 100 w 166"/>
                <a:gd name="T63" fmla="*/ 5 h 30"/>
                <a:gd name="T64" fmla="*/ 100 w 166"/>
                <a:gd name="T65" fmla="*/ 5 h 30"/>
                <a:gd name="T66" fmla="*/ 96 w 166"/>
                <a:gd name="T67" fmla="*/ 9 h 30"/>
                <a:gd name="T68" fmla="*/ 88 w 166"/>
                <a:gd name="T69" fmla="*/ 9 h 30"/>
                <a:gd name="T70" fmla="*/ 87 w 166"/>
                <a:gd name="T71" fmla="*/ 7 h 30"/>
                <a:gd name="T72" fmla="*/ 92 w 166"/>
                <a:gd name="T73" fmla="*/ 4 h 30"/>
                <a:gd name="T74" fmla="*/ 76 w 166"/>
                <a:gd name="T75" fmla="*/ 15 h 30"/>
                <a:gd name="T76" fmla="*/ 77 w 166"/>
                <a:gd name="T77" fmla="*/ 12 h 30"/>
                <a:gd name="T78" fmla="*/ 71 w 166"/>
                <a:gd name="T79" fmla="*/ 15 h 30"/>
                <a:gd name="T80" fmla="*/ 71 w 166"/>
                <a:gd name="T81" fmla="*/ 15 h 30"/>
                <a:gd name="T82" fmla="*/ 68 w 166"/>
                <a:gd name="T83" fmla="*/ 13 h 30"/>
                <a:gd name="T84" fmla="*/ 50 w 166"/>
                <a:gd name="T85" fmla="*/ 14 h 30"/>
                <a:gd name="T86" fmla="*/ 52 w 166"/>
                <a:gd name="T87" fmla="*/ 12 h 30"/>
                <a:gd name="T88" fmla="*/ 59 w 166"/>
                <a:gd name="T89" fmla="*/ 13 h 30"/>
                <a:gd name="T90" fmla="*/ 59 w 166"/>
                <a:gd name="T91" fmla="*/ 14 h 30"/>
                <a:gd name="T92" fmla="*/ 63 w 166"/>
                <a:gd name="T93" fmla="*/ 18 h 30"/>
                <a:gd name="T94" fmla="*/ 43 w 166"/>
                <a:gd name="T95" fmla="*/ 10 h 30"/>
                <a:gd name="T96" fmla="*/ 44 w 166"/>
                <a:gd name="T97" fmla="*/ 14 h 30"/>
                <a:gd name="T98" fmla="*/ 44 w 166"/>
                <a:gd name="T99" fmla="*/ 15 h 30"/>
                <a:gd name="T100" fmla="*/ 37 w 166"/>
                <a:gd name="T101" fmla="*/ 15 h 30"/>
                <a:gd name="T102" fmla="*/ 36 w 166"/>
                <a:gd name="T103" fmla="*/ 12 h 30"/>
                <a:gd name="T104" fmla="*/ 36 w 166"/>
                <a:gd name="T105" fmla="*/ 15 h 30"/>
                <a:gd name="T106" fmla="*/ 35 w 166"/>
                <a:gd name="T107" fmla="*/ 15 h 30"/>
                <a:gd name="T108" fmla="*/ 36 w 166"/>
                <a:gd name="T109" fmla="*/ 12 h 30"/>
                <a:gd name="T110" fmla="*/ 23 w 166"/>
                <a:gd name="T111" fmla="*/ 20 h 30"/>
                <a:gd name="T112" fmla="*/ 8 w 166"/>
                <a:gd name="T113" fmla="*/ 23 h 30"/>
                <a:gd name="T114" fmla="*/ 9 w 166"/>
                <a:gd name="T115" fmla="*/ 25 h 30"/>
                <a:gd name="T116" fmla="*/ 8 w 166"/>
                <a:gd name="T117" fmla="*/ 25 h 30"/>
                <a:gd name="T118" fmla="*/ 6 w 166"/>
                <a:gd name="T119" fmla="*/ 28 h 30"/>
                <a:gd name="T120" fmla="*/ 1 w 166"/>
                <a:gd name="T12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30">
                  <a:moveTo>
                    <a:pt x="4" y="30"/>
                  </a:moveTo>
                  <a:cubicBezTo>
                    <a:pt x="6" y="30"/>
                    <a:pt x="7" y="29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8" y="23"/>
                    <a:pt x="27" y="19"/>
                    <a:pt x="36" y="15"/>
                  </a:cubicBezTo>
                  <a:cubicBezTo>
                    <a:pt x="37" y="16"/>
                    <a:pt x="39" y="17"/>
                    <a:pt x="40" y="17"/>
                  </a:cubicBezTo>
                  <a:cubicBezTo>
                    <a:pt x="42" y="17"/>
                    <a:pt x="43" y="16"/>
                    <a:pt x="44" y="15"/>
                  </a:cubicBezTo>
                  <a:cubicBezTo>
                    <a:pt x="51" y="15"/>
                    <a:pt x="57" y="16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20"/>
                    <a:pt x="66" y="21"/>
                    <a:pt x="68" y="21"/>
                  </a:cubicBezTo>
                  <a:cubicBezTo>
                    <a:pt x="69" y="21"/>
                    <a:pt x="70" y="21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5" y="17"/>
                    <a:pt x="78" y="15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6" y="11"/>
                    <a:pt x="89" y="9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8" y="9"/>
                    <a:pt x="99" y="8"/>
                    <a:pt x="100" y="7"/>
                  </a:cubicBezTo>
                  <a:cubicBezTo>
                    <a:pt x="107" y="6"/>
                    <a:pt x="115" y="6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23" y="8"/>
                    <a:pt x="125" y="9"/>
                    <a:pt x="127" y="9"/>
                  </a:cubicBezTo>
                  <a:cubicBezTo>
                    <a:pt x="128" y="9"/>
                    <a:pt x="129" y="8"/>
                    <a:pt x="130" y="7"/>
                  </a:cubicBezTo>
                  <a:cubicBezTo>
                    <a:pt x="139" y="11"/>
                    <a:pt x="149" y="16"/>
                    <a:pt x="158" y="20"/>
                  </a:cubicBezTo>
                  <a:cubicBezTo>
                    <a:pt x="158" y="20"/>
                    <a:pt x="157" y="21"/>
                    <a:pt x="157" y="21"/>
                  </a:cubicBezTo>
                  <a:cubicBezTo>
                    <a:pt x="157" y="23"/>
                    <a:pt x="159" y="25"/>
                    <a:pt x="162" y="25"/>
                  </a:cubicBezTo>
                  <a:cubicBezTo>
                    <a:pt x="164" y="25"/>
                    <a:pt x="166" y="23"/>
                    <a:pt x="166" y="21"/>
                  </a:cubicBezTo>
                  <a:cubicBezTo>
                    <a:pt x="166" y="19"/>
                    <a:pt x="164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52" y="12"/>
                    <a:pt x="141" y="7"/>
                    <a:pt x="131" y="2"/>
                  </a:cubicBezTo>
                  <a:cubicBezTo>
                    <a:pt x="130" y="2"/>
                    <a:pt x="130" y="2"/>
                    <a:pt x="130" y="3"/>
                  </a:cubicBezTo>
                  <a:cubicBezTo>
                    <a:pt x="133" y="4"/>
                    <a:pt x="136" y="5"/>
                    <a:pt x="139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40" y="9"/>
                    <a:pt x="141" y="10"/>
                    <a:pt x="143" y="12"/>
                  </a:cubicBezTo>
                  <a:cubicBezTo>
                    <a:pt x="143" y="12"/>
                    <a:pt x="143" y="11"/>
                    <a:pt x="143" y="11"/>
                  </a:cubicBezTo>
                  <a:cubicBezTo>
                    <a:pt x="142" y="10"/>
                    <a:pt x="140" y="9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2" y="8"/>
                    <a:pt x="144" y="9"/>
                    <a:pt x="147" y="10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47" y="10"/>
                    <a:pt x="147" y="10"/>
                    <a:pt x="147" y="11"/>
                  </a:cubicBezTo>
                  <a:cubicBezTo>
                    <a:pt x="148" y="12"/>
                    <a:pt x="149" y="14"/>
                    <a:pt x="149" y="15"/>
                  </a:cubicBezTo>
                  <a:cubicBezTo>
                    <a:pt x="150" y="16"/>
                    <a:pt x="150" y="15"/>
                    <a:pt x="150" y="15"/>
                  </a:cubicBezTo>
                  <a:cubicBezTo>
                    <a:pt x="149" y="14"/>
                    <a:pt x="148" y="12"/>
                    <a:pt x="147" y="10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49" y="11"/>
                    <a:pt x="152" y="12"/>
                    <a:pt x="154" y="13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7" y="15"/>
                    <a:pt x="159" y="16"/>
                    <a:pt x="161" y="17"/>
                  </a:cubicBezTo>
                  <a:cubicBezTo>
                    <a:pt x="160" y="17"/>
                    <a:pt x="159" y="18"/>
                    <a:pt x="158" y="19"/>
                  </a:cubicBezTo>
                  <a:cubicBezTo>
                    <a:pt x="158" y="19"/>
                    <a:pt x="158" y="19"/>
                    <a:pt x="158" y="19"/>
                  </a:cubicBezTo>
                  <a:cubicBezTo>
                    <a:pt x="158" y="19"/>
                    <a:pt x="158" y="19"/>
                    <a:pt x="157" y="19"/>
                  </a:cubicBezTo>
                  <a:cubicBezTo>
                    <a:pt x="148" y="15"/>
                    <a:pt x="139" y="11"/>
                    <a:pt x="130" y="7"/>
                  </a:cubicBezTo>
                  <a:cubicBezTo>
                    <a:pt x="131" y="6"/>
                    <a:pt x="131" y="5"/>
                    <a:pt x="131" y="5"/>
                  </a:cubicBezTo>
                  <a:cubicBezTo>
                    <a:pt x="131" y="2"/>
                    <a:pt x="129" y="0"/>
                    <a:pt x="127" y="0"/>
                  </a:cubicBezTo>
                  <a:cubicBezTo>
                    <a:pt x="126" y="0"/>
                    <a:pt x="125" y="1"/>
                    <a:pt x="124" y="2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15" y="1"/>
                    <a:pt x="107" y="1"/>
                    <a:pt x="99" y="1"/>
                  </a:cubicBezTo>
                  <a:cubicBezTo>
                    <a:pt x="99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4" y="0"/>
                    <a:pt x="92" y="2"/>
                    <a:pt x="92" y="4"/>
                  </a:cubicBezTo>
                  <a:cubicBezTo>
                    <a:pt x="85" y="7"/>
                    <a:pt x="78" y="11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4"/>
                    <a:pt x="71" y="14"/>
                    <a:pt x="71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0" y="13"/>
                    <a:pt x="69" y="13"/>
                    <a:pt x="68" y="13"/>
                  </a:cubicBezTo>
                  <a:cubicBezTo>
                    <a:pt x="66" y="13"/>
                    <a:pt x="65" y="13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2" y="14"/>
                    <a:pt x="61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4" y="12"/>
                    <a:pt x="49" y="11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1" y="9"/>
                    <a:pt x="40" y="9"/>
                  </a:cubicBezTo>
                  <a:cubicBezTo>
                    <a:pt x="38" y="9"/>
                    <a:pt x="36" y="10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2" y="13"/>
                    <a:pt x="29" y="14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2" y="17"/>
                    <a:pt x="20" y="18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3" y="21"/>
                    <a:pt x="11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2"/>
                    <a:pt x="6" y="21"/>
                    <a:pt x="4" y="21"/>
                  </a:cubicBezTo>
                  <a:cubicBezTo>
                    <a:pt x="2" y="21"/>
                    <a:pt x="0" y="23"/>
                    <a:pt x="0" y="25"/>
                  </a:cubicBezTo>
                  <a:cubicBezTo>
                    <a:pt x="0" y="28"/>
                    <a:pt x="2" y="30"/>
                    <a:pt x="4" y="30"/>
                  </a:cubicBezTo>
                  <a:close/>
                  <a:moveTo>
                    <a:pt x="162" y="17"/>
                  </a:moveTo>
                  <a:cubicBezTo>
                    <a:pt x="164" y="17"/>
                    <a:pt x="166" y="19"/>
                    <a:pt x="166" y="21"/>
                  </a:cubicBezTo>
                  <a:cubicBezTo>
                    <a:pt x="166" y="23"/>
                    <a:pt x="164" y="25"/>
                    <a:pt x="162" y="25"/>
                  </a:cubicBezTo>
                  <a:cubicBezTo>
                    <a:pt x="160" y="25"/>
                    <a:pt x="158" y="23"/>
                    <a:pt x="158" y="21"/>
                  </a:cubicBezTo>
                  <a:cubicBezTo>
                    <a:pt x="158" y="21"/>
                    <a:pt x="158" y="20"/>
                    <a:pt x="158" y="20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9" y="21"/>
                    <a:pt x="161" y="22"/>
                    <a:pt x="162" y="23"/>
                  </a:cubicBezTo>
                  <a:cubicBezTo>
                    <a:pt x="162" y="24"/>
                    <a:pt x="162" y="23"/>
                    <a:pt x="162" y="23"/>
                  </a:cubicBezTo>
                  <a:cubicBezTo>
                    <a:pt x="161" y="22"/>
                    <a:pt x="160" y="21"/>
                    <a:pt x="158" y="20"/>
                  </a:cubicBezTo>
                  <a:cubicBezTo>
                    <a:pt x="159" y="18"/>
                    <a:pt x="160" y="17"/>
                    <a:pt x="162" y="17"/>
                  </a:cubicBezTo>
                  <a:close/>
                  <a:moveTo>
                    <a:pt x="15" y="24"/>
                  </a:moveTo>
                  <a:cubicBezTo>
                    <a:pt x="13" y="23"/>
                    <a:pt x="11" y="23"/>
                    <a:pt x="9" y="23"/>
                  </a:cubicBezTo>
                  <a:cubicBezTo>
                    <a:pt x="12" y="22"/>
                    <a:pt x="14" y="21"/>
                    <a:pt x="17" y="20"/>
                  </a:cubicBezTo>
                  <a:cubicBezTo>
                    <a:pt x="19" y="20"/>
                    <a:pt x="21" y="20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0" y="22"/>
                    <a:pt x="17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77" y="12"/>
                  </a:moveTo>
                  <a:cubicBezTo>
                    <a:pt x="77" y="12"/>
                    <a:pt x="77" y="12"/>
                    <a:pt x="77" y="12"/>
                  </a:cubicBezTo>
                  <a:cubicBezTo>
                    <a:pt x="79" y="11"/>
                    <a:pt x="81" y="10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4" y="9"/>
                    <a:pt x="86" y="10"/>
                    <a:pt x="87" y="10"/>
                  </a:cubicBezTo>
                  <a:cubicBezTo>
                    <a:pt x="85" y="11"/>
                    <a:pt x="84" y="11"/>
                    <a:pt x="82" y="12"/>
                  </a:cubicBezTo>
                  <a:cubicBezTo>
                    <a:pt x="80" y="12"/>
                    <a:pt x="79" y="12"/>
                    <a:pt x="77" y="12"/>
                  </a:cubicBezTo>
                  <a:close/>
                  <a:moveTo>
                    <a:pt x="127" y="1"/>
                  </a:moveTo>
                  <a:cubicBezTo>
                    <a:pt x="129" y="1"/>
                    <a:pt x="130" y="3"/>
                    <a:pt x="131" y="5"/>
                  </a:cubicBezTo>
                  <a:cubicBezTo>
                    <a:pt x="130" y="5"/>
                    <a:pt x="130" y="6"/>
                    <a:pt x="130" y="7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29" y="8"/>
                    <a:pt x="128" y="9"/>
                    <a:pt x="127" y="9"/>
                  </a:cubicBezTo>
                  <a:cubicBezTo>
                    <a:pt x="125" y="9"/>
                    <a:pt x="123" y="7"/>
                    <a:pt x="123" y="5"/>
                  </a:cubicBezTo>
                  <a:cubicBezTo>
                    <a:pt x="123" y="3"/>
                    <a:pt x="125" y="1"/>
                    <a:pt x="127" y="1"/>
                  </a:cubicBezTo>
                  <a:close/>
                  <a:moveTo>
                    <a:pt x="113" y="2"/>
                  </a:moveTo>
                  <a:cubicBezTo>
                    <a:pt x="113" y="2"/>
                    <a:pt x="113" y="2"/>
                    <a:pt x="113" y="2"/>
                  </a:cubicBezTo>
                  <a:cubicBezTo>
                    <a:pt x="115" y="3"/>
                    <a:pt x="117" y="4"/>
                    <a:pt x="120" y="5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8" y="4"/>
                    <a:pt x="116" y="3"/>
                    <a:pt x="114" y="2"/>
                  </a:cubicBezTo>
                  <a:cubicBezTo>
                    <a:pt x="117" y="2"/>
                    <a:pt x="120" y="2"/>
                    <a:pt x="124" y="2"/>
                  </a:cubicBezTo>
                  <a:cubicBezTo>
                    <a:pt x="123" y="3"/>
                    <a:pt x="122" y="4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15" y="6"/>
                    <a:pt x="107" y="6"/>
                    <a:pt x="100" y="6"/>
                  </a:cubicBezTo>
                  <a:cubicBezTo>
                    <a:pt x="100" y="6"/>
                    <a:pt x="100" y="5"/>
                    <a:pt x="100" y="5"/>
                  </a:cubicBezTo>
                  <a:cubicBezTo>
                    <a:pt x="100" y="4"/>
                    <a:pt x="100" y="2"/>
                    <a:pt x="99" y="2"/>
                  </a:cubicBezTo>
                  <a:cubicBezTo>
                    <a:pt x="104" y="2"/>
                    <a:pt x="109" y="2"/>
                    <a:pt x="113" y="2"/>
                  </a:cubicBezTo>
                  <a:close/>
                  <a:moveTo>
                    <a:pt x="96" y="1"/>
                  </a:moveTo>
                  <a:cubicBezTo>
                    <a:pt x="98" y="1"/>
                    <a:pt x="100" y="3"/>
                    <a:pt x="100" y="5"/>
                  </a:cubicBezTo>
                  <a:cubicBezTo>
                    <a:pt x="100" y="5"/>
                    <a:pt x="100" y="6"/>
                    <a:pt x="99" y="6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99" y="6"/>
                    <a:pt x="99" y="6"/>
                    <a:pt x="99" y="7"/>
                  </a:cubicBezTo>
                  <a:cubicBezTo>
                    <a:pt x="99" y="8"/>
                    <a:pt x="97" y="9"/>
                    <a:pt x="96" y="9"/>
                  </a:cubicBezTo>
                  <a:cubicBezTo>
                    <a:pt x="94" y="9"/>
                    <a:pt x="92" y="7"/>
                    <a:pt x="92" y="5"/>
                  </a:cubicBezTo>
                  <a:cubicBezTo>
                    <a:pt x="92" y="3"/>
                    <a:pt x="94" y="1"/>
                    <a:pt x="96" y="1"/>
                  </a:cubicBezTo>
                  <a:close/>
                  <a:moveTo>
                    <a:pt x="93" y="7"/>
                  </a:moveTo>
                  <a:cubicBezTo>
                    <a:pt x="91" y="8"/>
                    <a:pt x="90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9"/>
                    <a:pt x="85" y="9"/>
                    <a:pt x="83" y="9"/>
                  </a:cubicBezTo>
                  <a:cubicBezTo>
                    <a:pt x="84" y="8"/>
                    <a:pt x="86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9" y="7"/>
                    <a:pt x="90" y="7"/>
                    <a:pt x="92" y="8"/>
                  </a:cubicBezTo>
                  <a:cubicBezTo>
                    <a:pt x="92" y="8"/>
                    <a:pt x="92" y="7"/>
                    <a:pt x="92" y="7"/>
                  </a:cubicBezTo>
                  <a:cubicBezTo>
                    <a:pt x="90" y="7"/>
                    <a:pt x="89" y="7"/>
                    <a:pt x="88" y="6"/>
                  </a:cubicBezTo>
                  <a:cubicBezTo>
                    <a:pt x="89" y="6"/>
                    <a:pt x="90" y="5"/>
                    <a:pt x="92" y="4"/>
                  </a:cubicBezTo>
                  <a:cubicBezTo>
                    <a:pt x="92" y="4"/>
                    <a:pt x="92" y="5"/>
                    <a:pt x="92" y="5"/>
                  </a:cubicBezTo>
                  <a:cubicBezTo>
                    <a:pt x="92" y="6"/>
                    <a:pt x="92" y="7"/>
                    <a:pt x="93" y="7"/>
                  </a:cubicBezTo>
                  <a:close/>
                  <a:moveTo>
                    <a:pt x="72" y="15"/>
                  </a:moveTo>
                  <a:cubicBezTo>
                    <a:pt x="73" y="15"/>
                    <a:pt x="75" y="15"/>
                    <a:pt x="76" y="15"/>
                  </a:cubicBezTo>
                  <a:cubicBezTo>
                    <a:pt x="77" y="15"/>
                    <a:pt x="77" y="15"/>
                    <a:pt x="76" y="15"/>
                  </a:cubicBezTo>
                  <a:cubicBezTo>
                    <a:pt x="75" y="15"/>
                    <a:pt x="74" y="15"/>
                    <a:pt x="72" y="14"/>
                  </a:cubicBezTo>
                  <a:cubicBezTo>
                    <a:pt x="74" y="14"/>
                    <a:pt x="75" y="13"/>
                    <a:pt x="77" y="12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8" y="13"/>
                    <a:pt x="80" y="13"/>
                    <a:pt x="81" y="13"/>
                  </a:cubicBezTo>
                  <a:cubicBezTo>
                    <a:pt x="78" y="15"/>
                    <a:pt x="75" y="17"/>
                    <a:pt x="71" y="19"/>
                  </a:cubicBezTo>
                  <a:cubicBezTo>
                    <a:pt x="72" y="18"/>
                    <a:pt x="72" y="18"/>
                    <a:pt x="72" y="17"/>
                  </a:cubicBezTo>
                  <a:cubicBezTo>
                    <a:pt x="72" y="16"/>
                    <a:pt x="72" y="16"/>
                    <a:pt x="71" y="15"/>
                  </a:cubicBezTo>
                  <a:cubicBezTo>
                    <a:pt x="71" y="15"/>
                    <a:pt x="71" y="15"/>
                    <a:pt x="72" y="15"/>
                  </a:cubicBezTo>
                  <a:close/>
                  <a:moveTo>
                    <a:pt x="68" y="13"/>
                  </a:moveTo>
                  <a:cubicBezTo>
                    <a:pt x="69" y="13"/>
                    <a:pt x="70" y="14"/>
                    <a:pt x="71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1" y="16"/>
                    <a:pt x="71" y="16"/>
                    <a:pt x="71" y="17"/>
                  </a:cubicBezTo>
                  <a:cubicBezTo>
                    <a:pt x="71" y="19"/>
                    <a:pt x="70" y="21"/>
                    <a:pt x="68" y="21"/>
                  </a:cubicBezTo>
                  <a:cubicBezTo>
                    <a:pt x="65" y="21"/>
                    <a:pt x="64" y="19"/>
                    <a:pt x="64" y="17"/>
                  </a:cubicBezTo>
                  <a:cubicBezTo>
                    <a:pt x="64" y="15"/>
                    <a:pt x="65" y="13"/>
                    <a:pt x="68" y="13"/>
                  </a:cubicBezTo>
                  <a:close/>
                  <a:moveTo>
                    <a:pt x="43" y="10"/>
                  </a:moveTo>
                  <a:cubicBezTo>
                    <a:pt x="44" y="10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7" y="12"/>
                    <a:pt x="48" y="13"/>
                    <a:pt x="50" y="14"/>
                  </a:cubicBezTo>
                  <a:cubicBezTo>
                    <a:pt x="50" y="15"/>
                    <a:pt x="50" y="14"/>
                    <a:pt x="50" y="14"/>
                  </a:cubicBezTo>
                  <a:cubicBezTo>
                    <a:pt x="49" y="13"/>
                    <a:pt x="47" y="12"/>
                    <a:pt x="46" y="11"/>
                  </a:cubicBezTo>
                  <a:cubicBezTo>
                    <a:pt x="48" y="11"/>
                    <a:pt x="50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4" y="14"/>
                    <a:pt x="56" y="15"/>
                    <a:pt x="57" y="16"/>
                  </a:cubicBezTo>
                  <a:cubicBezTo>
                    <a:pt x="58" y="16"/>
                    <a:pt x="58" y="16"/>
                    <a:pt x="58" y="15"/>
                  </a:cubicBezTo>
                  <a:cubicBezTo>
                    <a:pt x="56" y="14"/>
                    <a:pt x="54" y="13"/>
                    <a:pt x="52" y="12"/>
                  </a:cubicBezTo>
                  <a:cubicBezTo>
                    <a:pt x="55" y="13"/>
                    <a:pt x="57" y="13"/>
                    <a:pt x="59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5"/>
                    <a:pt x="61" y="16"/>
                    <a:pt x="62" y="17"/>
                  </a:cubicBezTo>
                  <a:cubicBezTo>
                    <a:pt x="62" y="17"/>
                    <a:pt x="63" y="17"/>
                    <a:pt x="62" y="17"/>
                  </a:cubicBezTo>
                  <a:cubicBezTo>
                    <a:pt x="61" y="16"/>
                    <a:pt x="60" y="15"/>
                    <a:pt x="59" y="14"/>
                  </a:cubicBezTo>
                  <a:cubicBezTo>
                    <a:pt x="61" y="14"/>
                    <a:pt x="63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5"/>
                    <a:pt x="63" y="16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57" y="16"/>
                    <a:pt x="51" y="15"/>
                    <a:pt x="44" y="14"/>
                  </a:cubicBezTo>
                  <a:cubicBezTo>
                    <a:pt x="44" y="14"/>
                    <a:pt x="44" y="13"/>
                    <a:pt x="44" y="13"/>
                  </a:cubicBezTo>
                  <a:cubicBezTo>
                    <a:pt x="44" y="12"/>
                    <a:pt x="44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lose/>
                  <a:moveTo>
                    <a:pt x="40" y="9"/>
                  </a:moveTo>
                  <a:cubicBezTo>
                    <a:pt x="42" y="9"/>
                    <a:pt x="44" y="11"/>
                    <a:pt x="44" y="13"/>
                  </a:cubicBezTo>
                  <a:cubicBezTo>
                    <a:pt x="44" y="13"/>
                    <a:pt x="44" y="14"/>
                    <a:pt x="44" y="14"/>
                  </a:cubicBezTo>
                  <a:cubicBezTo>
                    <a:pt x="42" y="13"/>
                    <a:pt x="41" y="11"/>
                    <a:pt x="40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41" y="12"/>
                    <a:pt x="42" y="13"/>
                    <a:pt x="44" y="14"/>
                  </a:cubicBezTo>
                  <a:cubicBezTo>
                    <a:pt x="43" y="14"/>
                    <a:pt x="44" y="15"/>
                    <a:pt x="44" y="15"/>
                  </a:cubicBezTo>
                  <a:cubicBezTo>
                    <a:pt x="43" y="16"/>
                    <a:pt x="42" y="17"/>
                    <a:pt x="40" y="17"/>
                  </a:cubicBezTo>
                  <a:cubicBezTo>
                    <a:pt x="39" y="17"/>
                    <a:pt x="38" y="16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6" y="11"/>
                    <a:pt x="38" y="9"/>
                    <a:pt x="40" y="9"/>
                  </a:cubicBezTo>
                  <a:close/>
                  <a:moveTo>
                    <a:pt x="36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3"/>
                    <a:pt x="36" y="13"/>
                  </a:cubicBezTo>
                  <a:cubicBezTo>
                    <a:pt x="36" y="14"/>
                    <a:pt x="36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5"/>
                    <a:pt x="33" y="14"/>
                    <a:pt x="32" y="14"/>
                  </a:cubicBezTo>
                  <a:cubicBezTo>
                    <a:pt x="32" y="14"/>
                    <a:pt x="31" y="14"/>
                    <a:pt x="32" y="14"/>
                  </a:cubicBezTo>
                  <a:cubicBezTo>
                    <a:pt x="33" y="15"/>
                    <a:pt x="34" y="15"/>
                    <a:pt x="35" y="15"/>
                  </a:cubicBezTo>
                  <a:cubicBezTo>
                    <a:pt x="34" y="16"/>
                    <a:pt x="33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0" y="16"/>
                    <a:pt x="29" y="16"/>
                    <a:pt x="27" y="16"/>
                  </a:cubicBezTo>
                  <a:cubicBezTo>
                    <a:pt x="30" y="15"/>
                    <a:pt x="33" y="13"/>
                    <a:pt x="36" y="12"/>
                  </a:cubicBezTo>
                  <a:close/>
                  <a:moveTo>
                    <a:pt x="26" y="16"/>
                  </a:moveTo>
                  <a:cubicBezTo>
                    <a:pt x="28" y="16"/>
                    <a:pt x="30" y="16"/>
                    <a:pt x="32" y="17"/>
                  </a:cubicBezTo>
                  <a:cubicBezTo>
                    <a:pt x="29" y="18"/>
                    <a:pt x="26" y="19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1" y="20"/>
                    <a:pt x="19" y="20"/>
                    <a:pt x="17" y="20"/>
                  </a:cubicBezTo>
                  <a:cubicBezTo>
                    <a:pt x="20" y="18"/>
                    <a:pt x="23" y="17"/>
                    <a:pt x="26" y="16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10" y="23"/>
                    <a:pt x="12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3" y="25"/>
                    <a:pt x="10" y="26"/>
                    <a:pt x="8" y="27"/>
                  </a:cubicBezTo>
                  <a:cubicBezTo>
                    <a:pt x="9" y="26"/>
                    <a:pt x="9" y="26"/>
                    <a:pt x="9" y="25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lose/>
                  <a:moveTo>
                    <a:pt x="4" y="21"/>
                  </a:moveTo>
                  <a:cubicBezTo>
                    <a:pt x="7" y="21"/>
                    <a:pt x="8" y="23"/>
                    <a:pt x="8" y="25"/>
                  </a:cubicBezTo>
                  <a:cubicBezTo>
                    <a:pt x="8" y="27"/>
                    <a:pt x="7" y="29"/>
                    <a:pt x="4" y="29"/>
                  </a:cubicBezTo>
                  <a:cubicBezTo>
                    <a:pt x="3" y="29"/>
                    <a:pt x="1" y="28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7"/>
                    <a:pt x="4" y="27"/>
                    <a:pt x="6" y="28"/>
                  </a:cubicBezTo>
                  <a:cubicBezTo>
                    <a:pt x="6" y="28"/>
                    <a:pt x="6" y="28"/>
                    <a:pt x="6" y="27"/>
                  </a:cubicBezTo>
                  <a:cubicBezTo>
                    <a:pt x="4" y="27"/>
                    <a:pt x="3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3"/>
                    <a:pt x="2" y="21"/>
                    <a:pt x="4" y="2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9815"/>
            <p:cNvSpPr>
              <a:spLocks noEditPoints="1"/>
            </p:cNvSpPr>
            <p:nvPr/>
          </p:nvSpPr>
          <p:spPr bwMode="auto">
            <a:xfrm>
              <a:off x="5369038" y="5321439"/>
              <a:ext cx="702043" cy="129805"/>
            </a:xfrm>
            <a:custGeom>
              <a:avLst/>
              <a:gdLst>
                <a:gd name="T0" fmla="*/ 36 w 162"/>
                <a:gd name="T1" fmla="*/ 27 h 30"/>
                <a:gd name="T2" fmla="*/ 36 w 162"/>
                <a:gd name="T3" fmla="*/ 28 h 30"/>
                <a:gd name="T4" fmla="*/ 40 w 162"/>
                <a:gd name="T5" fmla="*/ 30 h 30"/>
                <a:gd name="T6" fmla="*/ 65 w 162"/>
                <a:gd name="T7" fmla="*/ 16 h 30"/>
                <a:gd name="T8" fmla="*/ 72 w 162"/>
                <a:gd name="T9" fmla="*/ 14 h 30"/>
                <a:gd name="T10" fmla="*/ 100 w 162"/>
                <a:gd name="T11" fmla="*/ 7 h 30"/>
                <a:gd name="T12" fmla="*/ 123 w 162"/>
                <a:gd name="T13" fmla="*/ 7 h 30"/>
                <a:gd name="T14" fmla="*/ 130 w 162"/>
                <a:gd name="T15" fmla="*/ 7 h 30"/>
                <a:gd name="T16" fmla="*/ 153 w 162"/>
                <a:gd name="T17" fmla="*/ 13 h 30"/>
                <a:gd name="T18" fmla="*/ 131 w 162"/>
                <a:gd name="T19" fmla="*/ 3 h 30"/>
                <a:gd name="T20" fmla="*/ 158 w 162"/>
                <a:gd name="T21" fmla="*/ 17 h 30"/>
                <a:gd name="T22" fmla="*/ 156 w 162"/>
                <a:gd name="T23" fmla="*/ 9 h 30"/>
                <a:gd name="T24" fmla="*/ 127 w 162"/>
                <a:gd name="T25" fmla="*/ 0 h 30"/>
                <a:gd name="T26" fmla="*/ 99 w 162"/>
                <a:gd name="T27" fmla="*/ 2 h 30"/>
                <a:gd name="T28" fmla="*/ 92 w 162"/>
                <a:gd name="T29" fmla="*/ 7 h 30"/>
                <a:gd name="T30" fmla="*/ 72 w 162"/>
                <a:gd name="T31" fmla="*/ 11 h 30"/>
                <a:gd name="T32" fmla="*/ 91 w 162"/>
                <a:gd name="T33" fmla="*/ 4 h 30"/>
                <a:gd name="T34" fmla="*/ 71 w 162"/>
                <a:gd name="T35" fmla="*/ 10 h 30"/>
                <a:gd name="T36" fmla="*/ 91 w 162"/>
                <a:gd name="T37" fmla="*/ 3 h 30"/>
                <a:gd name="T38" fmla="*/ 63 w 162"/>
                <a:gd name="T39" fmla="*/ 12 h 30"/>
                <a:gd name="T40" fmla="*/ 63 w 162"/>
                <a:gd name="T41" fmla="*/ 14 h 30"/>
                <a:gd name="T42" fmla="*/ 36 w 162"/>
                <a:gd name="T43" fmla="*/ 26 h 30"/>
                <a:gd name="T44" fmla="*/ 8 w 162"/>
                <a:gd name="T45" fmla="*/ 28 h 30"/>
                <a:gd name="T46" fmla="*/ 35 w 162"/>
                <a:gd name="T47" fmla="*/ 24 h 30"/>
                <a:gd name="T48" fmla="*/ 36 w 162"/>
                <a:gd name="T49" fmla="*/ 24 h 30"/>
                <a:gd name="T50" fmla="*/ 8 w 162"/>
                <a:gd name="T51" fmla="*/ 25 h 30"/>
                <a:gd name="T52" fmla="*/ 4 w 162"/>
                <a:gd name="T53" fmla="*/ 30 h 30"/>
                <a:gd name="T54" fmla="*/ 154 w 162"/>
                <a:gd name="T55" fmla="*/ 13 h 30"/>
                <a:gd name="T56" fmla="*/ 160 w 162"/>
                <a:gd name="T57" fmla="*/ 13 h 30"/>
                <a:gd name="T58" fmla="*/ 162 w 162"/>
                <a:gd name="T59" fmla="*/ 13 h 30"/>
                <a:gd name="T60" fmla="*/ 131 w 162"/>
                <a:gd name="T61" fmla="*/ 5 h 30"/>
                <a:gd name="T62" fmla="*/ 129 w 162"/>
                <a:gd name="T63" fmla="*/ 7 h 30"/>
                <a:gd name="T64" fmla="*/ 123 w 162"/>
                <a:gd name="T65" fmla="*/ 6 h 30"/>
                <a:gd name="T66" fmla="*/ 123 w 162"/>
                <a:gd name="T67" fmla="*/ 4 h 30"/>
                <a:gd name="T68" fmla="*/ 128 w 162"/>
                <a:gd name="T69" fmla="*/ 4 h 30"/>
                <a:gd name="T70" fmla="*/ 127 w 162"/>
                <a:gd name="T71" fmla="*/ 1 h 30"/>
                <a:gd name="T72" fmla="*/ 122 w 162"/>
                <a:gd name="T73" fmla="*/ 5 h 30"/>
                <a:gd name="T74" fmla="*/ 100 w 162"/>
                <a:gd name="T75" fmla="*/ 5 h 30"/>
                <a:gd name="T76" fmla="*/ 92 w 162"/>
                <a:gd name="T77" fmla="*/ 6 h 30"/>
                <a:gd name="T78" fmla="*/ 92 w 162"/>
                <a:gd name="T79" fmla="*/ 6 h 30"/>
                <a:gd name="T80" fmla="*/ 97 w 162"/>
                <a:gd name="T81" fmla="*/ 3 h 30"/>
                <a:gd name="T82" fmla="*/ 96 w 162"/>
                <a:gd name="T83" fmla="*/ 1 h 30"/>
                <a:gd name="T84" fmla="*/ 99 w 162"/>
                <a:gd name="T85" fmla="*/ 2 h 30"/>
                <a:gd name="T86" fmla="*/ 93 w 162"/>
                <a:gd name="T87" fmla="*/ 7 h 30"/>
                <a:gd name="T88" fmla="*/ 92 w 162"/>
                <a:gd name="T89" fmla="*/ 6 h 30"/>
                <a:gd name="T90" fmla="*/ 64 w 162"/>
                <a:gd name="T91" fmla="*/ 14 h 30"/>
                <a:gd name="T92" fmla="*/ 71 w 162"/>
                <a:gd name="T93" fmla="*/ 13 h 30"/>
                <a:gd name="T94" fmla="*/ 69 w 162"/>
                <a:gd name="T95" fmla="*/ 15 h 30"/>
                <a:gd name="T96" fmla="*/ 66 w 162"/>
                <a:gd name="T97" fmla="*/ 16 h 30"/>
                <a:gd name="T98" fmla="*/ 63 w 162"/>
                <a:gd name="T99" fmla="*/ 14 h 30"/>
                <a:gd name="T100" fmla="*/ 44 w 162"/>
                <a:gd name="T101" fmla="*/ 26 h 30"/>
                <a:gd name="T102" fmla="*/ 40 w 162"/>
                <a:gd name="T103" fmla="*/ 22 h 30"/>
                <a:gd name="T104" fmla="*/ 44 w 162"/>
                <a:gd name="T105" fmla="*/ 27 h 30"/>
                <a:gd name="T106" fmla="*/ 38 w 162"/>
                <a:gd name="T107" fmla="*/ 29 h 30"/>
                <a:gd name="T108" fmla="*/ 38 w 162"/>
                <a:gd name="T109" fmla="*/ 29 h 30"/>
                <a:gd name="T110" fmla="*/ 43 w 162"/>
                <a:gd name="T111" fmla="*/ 27 h 30"/>
                <a:gd name="T112" fmla="*/ 36 w 162"/>
                <a:gd name="T113" fmla="*/ 26 h 30"/>
                <a:gd name="T114" fmla="*/ 6 w 162"/>
                <a:gd name="T115" fmla="*/ 23 h 30"/>
                <a:gd name="T116" fmla="*/ 1 w 162"/>
                <a:gd name="T117" fmla="*/ 24 h 30"/>
                <a:gd name="T118" fmla="*/ 7 w 162"/>
                <a:gd name="T119" fmla="*/ 23 h 30"/>
                <a:gd name="T120" fmla="*/ 7 w 162"/>
                <a:gd name="T121" fmla="*/ 28 h 30"/>
                <a:gd name="T122" fmla="*/ 4 w 162"/>
                <a:gd name="T12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2" h="30">
                  <a:moveTo>
                    <a:pt x="4" y="30"/>
                  </a:moveTo>
                  <a:cubicBezTo>
                    <a:pt x="6" y="30"/>
                    <a:pt x="7" y="30"/>
                    <a:pt x="8" y="29"/>
                  </a:cubicBezTo>
                  <a:cubicBezTo>
                    <a:pt x="17" y="28"/>
                    <a:pt x="26" y="28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7" y="28"/>
                  </a:cubicBezTo>
                  <a:cubicBezTo>
                    <a:pt x="37" y="29"/>
                    <a:pt x="39" y="30"/>
                    <a:pt x="40" y="30"/>
                  </a:cubicBezTo>
                  <a:cubicBezTo>
                    <a:pt x="42" y="30"/>
                    <a:pt x="44" y="29"/>
                    <a:pt x="44" y="27"/>
                  </a:cubicBezTo>
                  <a:cubicBezTo>
                    <a:pt x="51" y="24"/>
                    <a:pt x="58" y="20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6" y="17"/>
                    <a:pt x="67" y="17"/>
                    <a:pt x="68" y="17"/>
                  </a:cubicBezTo>
                  <a:cubicBezTo>
                    <a:pt x="70" y="17"/>
                    <a:pt x="71" y="16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9" y="11"/>
                    <a:pt x="85" y="9"/>
                    <a:pt x="92" y="7"/>
                  </a:cubicBezTo>
                  <a:cubicBezTo>
                    <a:pt x="93" y="8"/>
                    <a:pt x="94" y="9"/>
                    <a:pt x="96" y="9"/>
                  </a:cubicBezTo>
                  <a:cubicBezTo>
                    <a:pt x="97" y="9"/>
                    <a:pt x="99" y="8"/>
                    <a:pt x="100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7" y="6"/>
                    <a:pt x="115" y="6"/>
                    <a:pt x="122" y="6"/>
                  </a:cubicBezTo>
                  <a:cubicBezTo>
                    <a:pt x="123" y="6"/>
                    <a:pt x="123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4" y="8"/>
                    <a:pt x="125" y="9"/>
                    <a:pt x="127" y="9"/>
                  </a:cubicBezTo>
                  <a:cubicBezTo>
                    <a:pt x="128" y="9"/>
                    <a:pt x="129" y="8"/>
                    <a:pt x="130" y="7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8" y="9"/>
                    <a:pt x="145" y="11"/>
                    <a:pt x="153" y="14"/>
                  </a:cubicBezTo>
                  <a:cubicBezTo>
                    <a:pt x="153" y="14"/>
                    <a:pt x="154" y="13"/>
                    <a:pt x="153" y="13"/>
                  </a:cubicBezTo>
                  <a:cubicBezTo>
                    <a:pt x="146" y="11"/>
                    <a:pt x="138" y="9"/>
                    <a:pt x="130" y="7"/>
                  </a:cubicBezTo>
                  <a:cubicBezTo>
                    <a:pt x="131" y="6"/>
                    <a:pt x="131" y="5"/>
                    <a:pt x="131" y="5"/>
                  </a:cubicBezTo>
                  <a:cubicBezTo>
                    <a:pt x="131" y="4"/>
                    <a:pt x="131" y="4"/>
                    <a:pt x="131" y="3"/>
                  </a:cubicBezTo>
                  <a:cubicBezTo>
                    <a:pt x="139" y="5"/>
                    <a:pt x="147" y="7"/>
                    <a:pt x="156" y="9"/>
                  </a:cubicBezTo>
                  <a:cubicBezTo>
                    <a:pt x="154" y="10"/>
                    <a:pt x="154" y="11"/>
                    <a:pt x="154" y="13"/>
                  </a:cubicBezTo>
                  <a:cubicBezTo>
                    <a:pt x="154" y="15"/>
                    <a:pt x="156" y="17"/>
                    <a:pt x="158" y="17"/>
                  </a:cubicBezTo>
                  <a:cubicBezTo>
                    <a:pt x="160" y="17"/>
                    <a:pt x="162" y="15"/>
                    <a:pt x="162" y="13"/>
                  </a:cubicBezTo>
                  <a:cubicBezTo>
                    <a:pt x="162" y="10"/>
                    <a:pt x="160" y="9"/>
                    <a:pt x="158" y="9"/>
                  </a:cubicBezTo>
                  <a:cubicBezTo>
                    <a:pt x="157" y="9"/>
                    <a:pt x="157" y="9"/>
                    <a:pt x="156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47" y="7"/>
                    <a:pt x="139" y="5"/>
                    <a:pt x="130" y="3"/>
                  </a:cubicBezTo>
                  <a:cubicBezTo>
                    <a:pt x="130" y="1"/>
                    <a:pt x="128" y="0"/>
                    <a:pt x="127" y="0"/>
                  </a:cubicBezTo>
                  <a:cubicBezTo>
                    <a:pt x="126" y="0"/>
                    <a:pt x="125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16" y="2"/>
                    <a:pt x="107" y="2"/>
                    <a:pt x="99" y="2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4" y="0"/>
                    <a:pt x="92" y="2"/>
                    <a:pt x="92" y="5"/>
                  </a:cubicBezTo>
                  <a:cubicBezTo>
                    <a:pt x="92" y="5"/>
                    <a:pt x="92" y="6"/>
                    <a:pt x="92" y="7"/>
                  </a:cubicBezTo>
                  <a:cubicBezTo>
                    <a:pt x="85" y="9"/>
                    <a:pt x="79" y="11"/>
                    <a:pt x="72" y="13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2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8" y="9"/>
                    <a:pt x="84" y="7"/>
                    <a:pt x="91" y="5"/>
                  </a:cubicBezTo>
                  <a:cubicBezTo>
                    <a:pt x="91" y="5"/>
                    <a:pt x="91" y="4"/>
                    <a:pt x="91" y="4"/>
                  </a:cubicBezTo>
                  <a:cubicBezTo>
                    <a:pt x="84" y="7"/>
                    <a:pt x="78" y="9"/>
                    <a:pt x="72" y="11"/>
                  </a:cubicBezTo>
                  <a:cubicBezTo>
                    <a:pt x="72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8" y="8"/>
                    <a:pt x="85" y="6"/>
                    <a:pt x="92" y="4"/>
                  </a:cubicBezTo>
                  <a:cubicBezTo>
                    <a:pt x="92" y="4"/>
                    <a:pt x="92" y="3"/>
                    <a:pt x="91" y="3"/>
                  </a:cubicBezTo>
                  <a:cubicBezTo>
                    <a:pt x="84" y="5"/>
                    <a:pt x="78" y="8"/>
                    <a:pt x="71" y="10"/>
                  </a:cubicBezTo>
                  <a:cubicBezTo>
                    <a:pt x="70" y="9"/>
                    <a:pt x="69" y="9"/>
                    <a:pt x="68" y="9"/>
                  </a:cubicBezTo>
                  <a:cubicBezTo>
                    <a:pt x="65" y="9"/>
                    <a:pt x="64" y="10"/>
                    <a:pt x="63" y="12"/>
                  </a:cubicBezTo>
                  <a:cubicBezTo>
                    <a:pt x="63" y="12"/>
                    <a:pt x="63" y="12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4"/>
                  </a:cubicBezTo>
                  <a:cubicBezTo>
                    <a:pt x="56" y="16"/>
                    <a:pt x="50" y="20"/>
                    <a:pt x="44" y="24"/>
                  </a:cubicBezTo>
                  <a:cubicBezTo>
                    <a:pt x="43" y="23"/>
                    <a:pt x="42" y="22"/>
                    <a:pt x="40" y="22"/>
                  </a:cubicBezTo>
                  <a:cubicBezTo>
                    <a:pt x="38" y="22"/>
                    <a:pt x="36" y="24"/>
                    <a:pt x="36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27" y="27"/>
                    <a:pt x="17" y="28"/>
                    <a:pt x="8" y="28"/>
                  </a:cubicBezTo>
                  <a:cubicBezTo>
                    <a:pt x="8" y="28"/>
                    <a:pt x="9" y="27"/>
                    <a:pt x="9" y="26"/>
                  </a:cubicBezTo>
                  <a:cubicBezTo>
                    <a:pt x="18" y="26"/>
                    <a:pt x="26" y="25"/>
                    <a:pt x="35" y="25"/>
                  </a:cubicBezTo>
                  <a:cubicBezTo>
                    <a:pt x="36" y="25"/>
                    <a:pt x="36" y="24"/>
                    <a:pt x="35" y="24"/>
                  </a:cubicBezTo>
                  <a:cubicBezTo>
                    <a:pt x="26" y="25"/>
                    <a:pt x="18" y="25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8" y="25"/>
                    <a:pt x="27" y="24"/>
                    <a:pt x="36" y="24"/>
                  </a:cubicBezTo>
                  <a:cubicBezTo>
                    <a:pt x="37" y="24"/>
                    <a:pt x="37" y="23"/>
                    <a:pt x="36" y="23"/>
                  </a:cubicBezTo>
                  <a:cubicBezTo>
                    <a:pt x="27" y="24"/>
                    <a:pt x="18" y="24"/>
                    <a:pt x="9" y="25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8" y="23"/>
                    <a:pt x="6" y="22"/>
                    <a:pt x="4" y="22"/>
                  </a:cubicBezTo>
                  <a:cubicBezTo>
                    <a:pt x="2" y="22"/>
                    <a:pt x="0" y="24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lose/>
                  <a:moveTo>
                    <a:pt x="162" y="13"/>
                  </a:moveTo>
                  <a:cubicBezTo>
                    <a:pt x="162" y="15"/>
                    <a:pt x="160" y="17"/>
                    <a:pt x="158" y="17"/>
                  </a:cubicBezTo>
                  <a:cubicBezTo>
                    <a:pt x="156" y="17"/>
                    <a:pt x="154" y="15"/>
                    <a:pt x="154" y="13"/>
                  </a:cubicBezTo>
                  <a:cubicBezTo>
                    <a:pt x="154" y="13"/>
                    <a:pt x="154" y="12"/>
                    <a:pt x="154" y="12"/>
                  </a:cubicBezTo>
                  <a:cubicBezTo>
                    <a:pt x="156" y="12"/>
                    <a:pt x="158" y="13"/>
                    <a:pt x="159" y="13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58" y="12"/>
                    <a:pt x="156" y="12"/>
                    <a:pt x="154" y="12"/>
                  </a:cubicBezTo>
                  <a:cubicBezTo>
                    <a:pt x="155" y="10"/>
                    <a:pt x="156" y="9"/>
                    <a:pt x="158" y="9"/>
                  </a:cubicBezTo>
                  <a:cubicBezTo>
                    <a:pt x="160" y="9"/>
                    <a:pt x="162" y="11"/>
                    <a:pt x="162" y="13"/>
                  </a:cubicBezTo>
                  <a:close/>
                  <a:moveTo>
                    <a:pt x="130" y="3"/>
                  </a:move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30" y="4"/>
                    <a:pt x="131" y="5"/>
                  </a:cubicBezTo>
                  <a:cubicBezTo>
                    <a:pt x="130" y="7"/>
                    <a:pt x="129" y="9"/>
                    <a:pt x="127" y="9"/>
                  </a:cubicBezTo>
                  <a:cubicBezTo>
                    <a:pt x="125" y="9"/>
                    <a:pt x="124" y="8"/>
                    <a:pt x="124" y="7"/>
                  </a:cubicBezTo>
                  <a:cubicBezTo>
                    <a:pt x="125" y="7"/>
                    <a:pt x="127" y="7"/>
                    <a:pt x="129" y="7"/>
                  </a:cubicBezTo>
                  <a:cubicBezTo>
                    <a:pt x="129" y="7"/>
                    <a:pt x="129" y="6"/>
                    <a:pt x="129" y="6"/>
                  </a:cubicBezTo>
                  <a:cubicBezTo>
                    <a:pt x="127" y="6"/>
                    <a:pt x="125" y="6"/>
                    <a:pt x="123" y="7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5" y="5"/>
                    <a:pt x="126" y="5"/>
                    <a:pt x="128" y="5"/>
                  </a:cubicBezTo>
                  <a:cubicBezTo>
                    <a:pt x="128" y="5"/>
                    <a:pt x="128" y="4"/>
                    <a:pt x="128" y="4"/>
                  </a:cubicBezTo>
                  <a:cubicBezTo>
                    <a:pt x="126" y="5"/>
                    <a:pt x="125" y="5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3" y="2"/>
                    <a:pt x="125" y="1"/>
                    <a:pt x="127" y="1"/>
                  </a:cubicBezTo>
                  <a:cubicBezTo>
                    <a:pt x="128" y="1"/>
                    <a:pt x="129" y="2"/>
                    <a:pt x="130" y="3"/>
                  </a:cubicBezTo>
                  <a:close/>
                  <a:moveTo>
                    <a:pt x="124" y="2"/>
                  </a:moveTo>
                  <a:cubicBezTo>
                    <a:pt x="123" y="2"/>
                    <a:pt x="122" y="4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15" y="6"/>
                    <a:pt x="107" y="6"/>
                    <a:pt x="100" y="6"/>
                  </a:cubicBezTo>
                  <a:cubicBezTo>
                    <a:pt x="100" y="6"/>
                    <a:pt x="100" y="5"/>
                    <a:pt x="100" y="5"/>
                  </a:cubicBezTo>
                  <a:cubicBezTo>
                    <a:pt x="100" y="4"/>
                    <a:pt x="100" y="3"/>
                    <a:pt x="99" y="2"/>
                  </a:cubicBezTo>
                  <a:cubicBezTo>
                    <a:pt x="108" y="3"/>
                    <a:pt x="116" y="2"/>
                    <a:pt x="124" y="2"/>
                  </a:cubicBezTo>
                  <a:close/>
                  <a:moveTo>
                    <a:pt x="92" y="6"/>
                  </a:moveTo>
                  <a:cubicBezTo>
                    <a:pt x="94" y="5"/>
                    <a:pt x="96" y="5"/>
                    <a:pt x="98" y="4"/>
                  </a:cubicBezTo>
                  <a:cubicBezTo>
                    <a:pt x="99" y="4"/>
                    <a:pt x="99" y="3"/>
                    <a:pt x="98" y="4"/>
                  </a:cubicBezTo>
                  <a:cubicBezTo>
                    <a:pt x="96" y="4"/>
                    <a:pt x="94" y="5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4"/>
                    <a:pt x="92" y="4"/>
                  </a:cubicBezTo>
                  <a:cubicBezTo>
                    <a:pt x="94" y="4"/>
                    <a:pt x="95" y="3"/>
                    <a:pt x="97" y="3"/>
                  </a:cubicBezTo>
                  <a:cubicBezTo>
                    <a:pt x="97" y="3"/>
                    <a:pt x="97" y="2"/>
                    <a:pt x="97" y="2"/>
                  </a:cubicBezTo>
                  <a:cubicBezTo>
                    <a:pt x="95" y="3"/>
                    <a:pt x="94" y="3"/>
                    <a:pt x="92" y="4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97" y="1"/>
                    <a:pt x="98" y="1"/>
                    <a:pt x="99" y="2"/>
                  </a:cubicBezTo>
                  <a:cubicBezTo>
                    <a:pt x="98" y="2"/>
                    <a:pt x="98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100" y="4"/>
                    <a:pt x="100" y="5"/>
                  </a:cubicBezTo>
                  <a:cubicBezTo>
                    <a:pt x="100" y="7"/>
                    <a:pt x="98" y="9"/>
                    <a:pt x="96" y="9"/>
                  </a:cubicBezTo>
                  <a:cubicBezTo>
                    <a:pt x="95" y="9"/>
                    <a:pt x="93" y="8"/>
                    <a:pt x="93" y="7"/>
                  </a:cubicBezTo>
                  <a:cubicBezTo>
                    <a:pt x="93" y="7"/>
                    <a:pt x="93" y="6"/>
                    <a:pt x="93" y="6"/>
                  </a:cubicBezTo>
                  <a:cubicBezTo>
                    <a:pt x="93" y="6"/>
                    <a:pt x="92" y="6"/>
                    <a:pt x="92" y="6"/>
                  </a:cubicBezTo>
                  <a:cubicBezTo>
                    <a:pt x="92" y="6"/>
                    <a:pt x="92" y="6"/>
                    <a:pt x="92" y="6"/>
                  </a:cubicBezTo>
                  <a:close/>
                  <a:moveTo>
                    <a:pt x="68" y="9"/>
                  </a:moveTo>
                  <a:cubicBezTo>
                    <a:pt x="69" y="9"/>
                    <a:pt x="70" y="9"/>
                    <a:pt x="70" y="10"/>
                  </a:cubicBezTo>
                  <a:cubicBezTo>
                    <a:pt x="68" y="12"/>
                    <a:pt x="66" y="13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6" y="13"/>
                    <a:pt x="69" y="12"/>
                    <a:pt x="71" y="11"/>
                  </a:cubicBezTo>
                  <a:cubicBezTo>
                    <a:pt x="71" y="11"/>
                    <a:pt x="71" y="12"/>
                    <a:pt x="71" y="13"/>
                  </a:cubicBezTo>
                  <a:cubicBezTo>
                    <a:pt x="71" y="15"/>
                    <a:pt x="70" y="17"/>
                    <a:pt x="68" y="17"/>
                  </a:cubicBezTo>
                  <a:cubicBezTo>
                    <a:pt x="67" y="17"/>
                    <a:pt x="66" y="17"/>
                    <a:pt x="66" y="16"/>
                  </a:cubicBezTo>
                  <a:cubicBezTo>
                    <a:pt x="67" y="16"/>
                    <a:pt x="68" y="15"/>
                    <a:pt x="69" y="15"/>
                  </a:cubicBezTo>
                  <a:cubicBezTo>
                    <a:pt x="70" y="15"/>
                    <a:pt x="69" y="14"/>
                    <a:pt x="69" y="14"/>
                  </a:cubicBezTo>
                  <a:cubicBezTo>
                    <a:pt x="68" y="15"/>
                    <a:pt x="67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4"/>
                    <a:pt x="64" y="13"/>
                  </a:cubicBezTo>
                  <a:cubicBezTo>
                    <a:pt x="64" y="11"/>
                    <a:pt x="65" y="9"/>
                    <a:pt x="68" y="9"/>
                  </a:cubicBezTo>
                  <a:close/>
                  <a:moveTo>
                    <a:pt x="63" y="14"/>
                  </a:moveTo>
                  <a:cubicBezTo>
                    <a:pt x="64" y="15"/>
                    <a:pt x="64" y="15"/>
                    <a:pt x="65" y="16"/>
                  </a:cubicBezTo>
                  <a:cubicBezTo>
                    <a:pt x="58" y="20"/>
                    <a:pt x="51" y="23"/>
                    <a:pt x="44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50" y="21"/>
                    <a:pt x="56" y="16"/>
                    <a:pt x="63" y="14"/>
                  </a:cubicBezTo>
                  <a:close/>
                  <a:moveTo>
                    <a:pt x="40" y="22"/>
                  </a:moveTo>
                  <a:cubicBezTo>
                    <a:pt x="42" y="22"/>
                    <a:pt x="44" y="24"/>
                    <a:pt x="44" y="26"/>
                  </a:cubicBezTo>
                  <a:cubicBezTo>
                    <a:pt x="44" y="26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3" y="29"/>
                    <a:pt x="42" y="30"/>
                    <a:pt x="40" y="30"/>
                  </a:cubicBezTo>
                  <a:cubicBezTo>
                    <a:pt x="39" y="30"/>
                    <a:pt x="39" y="30"/>
                    <a:pt x="38" y="29"/>
                  </a:cubicBezTo>
                  <a:cubicBezTo>
                    <a:pt x="39" y="29"/>
                    <a:pt x="40" y="29"/>
                    <a:pt x="41" y="29"/>
                  </a:cubicBezTo>
                  <a:cubicBezTo>
                    <a:pt x="42" y="29"/>
                    <a:pt x="42" y="28"/>
                    <a:pt x="41" y="28"/>
                  </a:cubicBezTo>
                  <a:cubicBezTo>
                    <a:pt x="40" y="28"/>
                    <a:pt x="39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9"/>
                    <a:pt x="37" y="28"/>
                  </a:cubicBezTo>
                  <a:cubicBezTo>
                    <a:pt x="39" y="28"/>
                    <a:pt x="41" y="27"/>
                    <a:pt x="43" y="27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1" y="27"/>
                    <a:pt x="39" y="27"/>
                    <a:pt x="37" y="28"/>
                  </a:cubicBezTo>
                  <a:cubicBezTo>
                    <a:pt x="36" y="27"/>
                    <a:pt x="36" y="27"/>
                    <a:pt x="36" y="26"/>
                  </a:cubicBezTo>
                  <a:cubicBezTo>
                    <a:pt x="36" y="24"/>
                    <a:pt x="38" y="22"/>
                    <a:pt x="40" y="22"/>
                  </a:cubicBezTo>
                  <a:close/>
                  <a:moveTo>
                    <a:pt x="4" y="22"/>
                  </a:moveTo>
                  <a:cubicBezTo>
                    <a:pt x="5" y="22"/>
                    <a:pt x="6" y="22"/>
                    <a:pt x="6" y="23"/>
                  </a:cubicBezTo>
                  <a:cubicBezTo>
                    <a:pt x="5" y="23"/>
                    <a:pt x="3" y="23"/>
                    <a:pt x="2" y="23"/>
                  </a:cubicBezTo>
                  <a:cubicBezTo>
                    <a:pt x="2" y="23"/>
                    <a:pt x="3" y="22"/>
                    <a:pt x="4" y="22"/>
                  </a:cubicBezTo>
                  <a:close/>
                  <a:moveTo>
                    <a:pt x="1" y="24"/>
                  </a:moveTo>
                  <a:cubicBezTo>
                    <a:pt x="1" y="24"/>
                    <a:pt x="1" y="24"/>
                    <a:pt x="2" y="24"/>
                  </a:cubicBezTo>
                  <a:cubicBezTo>
                    <a:pt x="3" y="24"/>
                    <a:pt x="5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8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9"/>
                    <a:pt x="7" y="29"/>
                  </a:cubicBezTo>
                  <a:cubicBezTo>
                    <a:pt x="6" y="29"/>
                    <a:pt x="6" y="30"/>
                    <a:pt x="4" y="30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1" y="25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9816"/>
            <p:cNvSpPr>
              <a:spLocks noEditPoints="1"/>
            </p:cNvSpPr>
            <p:nvPr/>
          </p:nvSpPr>
          <p:spPr bwMode="auto">
            <a:xfrm>
              <a:off x="5369038" y="5162383"/>
              <a:ext cx="705699" cy="151744"/>
            </a:xfrm>
            <a:custGeom>
              <a:avLst/>
              <a:gdLst>
                <a:gd name="T0" fmla="*/ 11 w 163"/>
                <a:gd name="T1" fmla="*/ 10 h 35"/>
                <a:gd name="T2" fmla="*/ 26 w 163"/>
                <a:gd name="T3" fmla="*/ 16 h 35"/>
                <a:gd name="T4" fmla="*/ 64 w 163"/>
                <a:gd name="T5" fmla="*/ 19 h 35"/>
                <a:gd name="T6" fmla="*/ 72 w 163"/>
                <a:gd name="T7" fmla="*/ 16 h 35"/>
                <a:gd name="T8" fmla="*/ 83 w 163"/>
                <a:gd name="T9" fmla="*/ 17 h 35"/>
                <a:gd name="T10" fmla="*/ 81 w 163"/>
                <a:gd name="T11" fmla="*/ 21 h 35"/>
                <a:gd name="T12" fmla="*/ 80 w 163"/>
                <a:gd name="T13" fmla="*/ 17 h 35"/>
                <a:gd name="T14" fmla="*/ 73 w 163"/>
                <a:gd name="T15" fmla="*/ 19 h 35"/>
                <a:gd name="T16" fmla="*/ 72 w 163"/>
                <a:gd name="T17" fmla="*/ 19 h 35"/>
                <a:gd name="T18" fmla="*/ 91 w 163"/>
                <a:gd name="T19" fmla="*/ 24 h 35"/>
                <a:gd name="T20" fmla="*/ 123 w 163"/>
                <a:gd name="T21" fmla="*/ 28 h 35"/>
                <a:gd name="T22" fmla="*/ 159 w 163"/>
                <a:gd name="T23" fmla="*/ 26 h 35"/>
                <a:gd name="T24" fmla="*/ 100 w 163"/>
                <a:gd name="T25" fmla="*/ 22 h 35"/>
                <a:gd name="T26" fmla="*/ 68 w 163"/>
                <a:gd name="T27" fmla="*/ 12 h 35"/>
                <a:gd name="T28" fmla="*/ 61 w 163"/>
                <a:gd name="T29" fmla="*/ 19 h 35"/>
                <a:gd name="T30" fmla="*/ 44 w 163"/>
                <a:gd name="T31" fmla="*/ 18 h 35"/>
                <a:gd name="T32" fmla="*/ 83 w 163"/>
                <a:gd name="T33" fmla="*/ 21 h 35"/>
                <a:gd name="T34" fmla="*/ 89 w 163"/>
                <a:gd name="T35" fmla="*/ 19 h 35"/>
                <a:gd name="T36" fmla="*/ 110 w 163"/>
                <a:gd name="T37" fmla="*/ 23 h 35"/>
                <a:gd name="T38" fmla="*/ 114 w 163"/>
                <a:gd name="T39" fmla="*/ 27 h 35"/>
                <a:gd name="T40" fmla="*/ 119 w 163"/>
                <a:gd name="T41" fmla="*/ 23 h 35"/>
                <a:gd name="T42" fmla="*/ 120 w 163"/>
                <a:gd name="T43" fmla="*/ 27 h 35"/>
                <a:gd name="T44" fmla="*/ 159 w 163"/>
                <a:gd name="T45" fmla="*/ 27 h 35"/>
                <a:gd name="T46" fmla="*/ 158 w 163"/>
                <a:gd name="T47" fmla="*/ 34 h 35"/>
                <a:gd name="T48" fmla="*/ 159 w 163"/>
                <a:gd name="T49" fmla="*/ 27 h 35"/>
                <a:gd name="T50" fmla="*/ 155 w 163"/>
                <a:gd name="T51" fmla="*/ 31 h 35"/>
                <a:gd name="T52" fmla="*/ 130 w 163"/>
                <a:gd name="T53" fmla="*/ 29 h 35"/>
                <a:gd name="T54" fmla="*/ 140 w 163"/>
                <a:gd name="T55" fmla="*/ 25 h 35"/>
                <a:gd name="T56" fmla="*/ 127 w 163"/>
                <a:gd name="T57" fmla="*/ 23 h 35"/>
                <a:gd name="T58" fmla="*/ 103 w 163"/>
                <a:gd name="T59" fmla="*/ 27 h 35"/>
                <a:gd name="T60" fmla="*/ 99 w 163"/>
                <a:gd name="T61" fmla="*/ 27 h 35"/>
                <a:gd name="T62" fmla="*/ 96 w 163"/>
                <a:gd name="T63" fmla="*/ 21 h 35"/>
                <a:gd name="T64" fmla="*/ 92 w 163"/>
                <a:gd name="T65" fmla="*/ 23 h 35"/>
                <a:gd name="T66" fmla="*/ 68 w 163"/>
                <a:gd name="T67" fmla="*/ 20 h 35"/>
                <a:gd name="T68" fmla="*/ 16 w 163"/>
                <a:gd name="T69" fmla="*/ 7 h 35"/>
                <a:gd name="T70" fmla="*/ 15 w 163"/>
                <a:gd name="T71" fmla="*/ 11 h 35"/>
                <a:gd name="T72" fmla="*/ 20 w 163"/>
                <a:gd name="T73" fmla="*/ 8 h 35"/>
                <a:gd name="T74" fmla="*/ 20 w 163"/>
                <a:gd name="T75" fmla="*/ 13 h 35"/>
                <a:gd name="T76" fmla="*/ 22 w 163"/>
                <a:gd name="T77" fmla="*/ 9 h 35"/>
                <a:gd name="T78" fmla="*/ 51 w 163"/>
                <a:gd name="T79" fmla="*/ 21 h 35"/>
                <a:gd name="T80" fmla="*/ 58 w 163"/>
                <a:gd name="T81" fmla="*/ 16 h 35"/>
                <a:gd name="T82" fmla="*/ 52 w 163"/>
                <a:gd name="T83" fmla="*/ 17 h 35"/>
                <a:gd name="T84" fmla="*/ 59 w 163"/>
                <a:gd name="T85" fmla="*/ 19 h 35"/>
                <a:gd name="T86" fmla="*/ 49 w 163"/>
                <a:gd name="T87" fmla="*/ 18 h 35"/>
                <a:gd name="T88" fmla="*/ 47 w 163"/>
                <a:gd name="T89" fmla="*/ 19 h 35"/>
                <a:gd name="T90" fmla="*/ 44 w 163"/>
                <a:gd name="T91" fmla="*/ 19 h 35"/>
                <a:gd name="T92" fmla="*/ 39 w 163"/>
                <a:gd name="T93" fmla="*/ 24 h 35"/>
                <a:gd name="T94" fmla="*/ 36 w 163"/>
                <a:gd name="T95" fmla="*/ 20 h 35"/>
                <a:gd name="T96" fmla="*/ 30 w 163"/>
                <a:gd name="T97" fmla="*/ 17 h 35"/>
                <a:gd name="T98" fmla="*/ 30 w 163"/>
                <a:gd name="T99" fmla="*/ 13 h 35"/>
                <a:gd name="T100" fmla="*/ 32 w 163"/>
                <a:gd name="T101" fmla="*/ 14 h 35"/>
                <a:gd name="T102" fmla="*/ 13 w 163"/>
                <a:gd name="T103" fmla="*/ 6 h 35"/>
                <a:gd name="T104" fmla="*/ 7 w 163"/>
                <a:gd name="T105" fmla="*/ 8 h 35"/>
                <a:gd name="T106" fmla="*/ 9 w 163"/>
                <a:gd name="T107" fmla="*/ 3 h 35"/>
                <a:gd name="T108" fmla="*/ 8 w 163"/>
                <a:gd name="T109" fmla="*/ 3 h 35"/>
                <a:gd name="T110" fmla="*/ 8 w 163"/>
                <a:gd name="T11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35">
                  <a:moveTo>
                    <a:pt x="4" y="8"/>
                  </a:move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9" y="13"/>
                    <a:pt x="23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9" y="18"/>
                    <a:pt x="33" y="19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3"/>
                    <a:pt x="38" y="25"/>
                    <a:pt x="40" y="25"/>
                  </a:cubicBezTo>
                  <a:cubicBezTo>
                    <a:pt x="41" y="25"/>
                    <a:pt x="42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50" y="22"/>
                    <a:pt x="57" y="20"/>
                    <a:pt x="64" y="19"/>
                  </a:cubicBezTo>
                  <a:cubicBezTo>
                    <a:pt x="65" y="20"/>
                    <a:pt x="66" y="21"/>
                    <a:pt x="68" y="21"/>
                  </a:cubicBezTo>
                  <a:cubicBezTo>
                    <a:pt x="70" y="21"/>
                    <a:pt x="71" y="19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7"/>
                    <a:pt x="73" y="16"/>
                    <a:pt x="74" y="16"/>
                  </a:cubicBezTo>
                  <a:cubicBezTo>
                    <a:pt x="74" y="16"/>
                    <a:pt x="74" y="15"/>
                    <a:pt x="74" y="15"/>
                  </a:cubicBezTo>
                  <a:cubicBezTo>
                    <a:pt x="73" y="16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2" y="15"/>
                    <a:pt x="72" y="15"/>
                  </a:cubicBezTo>
                  <a:cubicBezTo>
                    <a:pt x="75" y="15"/>
                    <a:pt x="79" y="16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1" y="18"/>
                    <a:pt x="80" y="19"/>
                    <a:pt x="79" y="20"/>
                  </a:cubicBezTo>
                  <a:cubicBezTo>
                    <a:pt x="78" y="20"/>
                    <a:pt x="79" y="20"/>
                    <a:pt x="79" y="20"/>
                  </a:cubicBezTo>
                  <a:cubicBezTo>
                    <a:pt x="80" y="19"/>
                    <a:pt x="81" y="18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3" y="17"/>
                    <a:pt x="84" y="17"/>
                    <a:pt x="85" y="18"/>
                  </a:cubicBezTo>
                  <a:cubicBezTo>
                    <a:pt x="83" y="18"/>
                    <a:pt x="82" y="19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20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0"/>
                    <a:pt x="84" y="19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8"/>
                    <a:pt x="86" y="18"/>
                    <a:pt x="86" y="18"/>
                  </a:cubicBezTo>
                  <a:cubicBezTo>
                    <a:pt x="85" y="19"/>
                    <a:pt x="84" y="20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1" y="21"/>
                    <a:pt x="79" y="20"/>
                    <a:pt x="77" y="20"/>
                  </a:cubicBezTo>
                  <a:cubicBezTo>
                    <a:pt x="78" y="19"/>
                    <a:pt x="79" y="18"/>
                    <a:pt x="80" y="17"/>
                  </a:cubicBezTo>
                  <a:cubicBezTo>
                    <a:pt x="80" y="17"/>
                    <a:pt x="80" y="16"/>
                    <a:pt x="80" y="17"/>
                  </a:cubicBezTo>
                  <a:cubicBezTo>
                    <a:pt x="79" y="18"/>
                    <a:pt x="77" y="18"/>
                    <a:pt x="76" y="19"/>
                  </a:cubicBezTo>
                  <a:cubicBezTo>
                    <a:pt x="75" y="19"/>
                    <a:pt x="75" y="19"/>
                    <a:pt x="74" y="19"/>
                  </a:cubicBezTo>
                  <a:cubicBezTo>
                    <a:pt x="76" y="18"/>
                    <a:pt x="77" y="17"/>
                    <a:pt x="78" y="17"/>
                  </a:cubicBezTo>
                  <a:cubicBezTo>
                    <a:pt x="78" y="16"/>
                    <a:pt x="78" y="16"/>
                    <a:pt x="77" y="16"/>
                  </a:cubicBezTo>
                  <a:cubicBezTo>
                    <a:pt x="76" y="17"/>
                    <a:pt x="75" y="18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18"/>
                    <a:pt x="75" y="17"/>
                    <a:pt x="76" y="16"/>
                  </a:cubicBezTo>
                  <a:cubicBezTo>
                    <a:pt x="76" y="16"/>
                    <a:pt x="76" y="16"/>
                    <a:pt x="75" y="16"/>
                  </a:cubicBezTo>
                  <a:cubicBezTo>
                    <a:pt x="74" y="17"/>
                    <a:pt x="73" y="18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1" y="18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4" y="20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9"/>
                    <a:pt x="75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81" y="21"/>
                    <a:pt x="86" y="22"/>
                    <a:pt x="91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7"/>
                    <a:pt x="94" y="29"/>
                    <a:pt x="96" y="29"/>
                  </a:cubicBezTo>
                  <a:cubicBezTo>
                    <a:pt x="97" y="29"/>
                    <a:pt x="98" y="28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7" y="28"/>
                    <a:pt x="115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30"/>
                    <a:pt x="125" y="31"/>
                    <a:pt x="127" y="31"/>
                  </a:cubicBezTo>
                  <a:cubicBezTo>
                    <a:pt x="128" y="31"/>
                    <a:pt x="129" y="30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8" y="30"/>
                    <a:pt x="147" y="31"/>
                    <a:pt x="155" y="32"/>
                  </a:cubicBezTo>
                  <a:cubicBezTo>
                    <a:pt x="155" y="34"/>
                    <a:pt x="157" y="35"/>
                    <a:pt x="159" y="35"/>
                  </a:cubicBezTo>
                  <a:cubicBezTo>
                    <a:pt x="161" y="35"/>
                    <a:pt x="163" y="33"/>
                    <a:pt x="163" y="31"/>
                  </a:cubicBezTo>
                  <a:cubicBezTo>
                    <a:pt x="163" y="28"/>
                    <a:pt x="161" y="26"/>
                    <a:pt x="159" y="26"/>
                  </a:cubicBezTo>
                  <a:cubicBezTo>
                    <a:pt x="158" y="26"/>
                    <a:pt x="158" y="26"/>
                    <a:pt x="157" y="27"/>
                  </a:cubicBezTo>
                  <a:cubicBezTo>
                    <a:pt x="157" y="27"/>
                    <a:pt x="157" y="26"/>
                    <a:pt x="157" y="26"/>
                  </a:cubicBezTo>
                  <a:cubicBezTo>
                    <a:pt x="148" y="25"/>
                    <a:pt x="139" y="25"/>
                    <a:pt x="130" y="24"/>
                  </a:cubicBezTo>
                  <a:cubicBezTo>
                    <a:pt x="129" y="23"/>
                    <a:pt x="128" y="22"/>
                    <a:pt x="127" y="22"/>
                  </a:cubicBezTo>
                  <a:cubicBezTo>
                    <a:pt x="126" y="22"/>
                    <a:pt x="125" y="23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16" y="23"/>
                    <a:pt x="108" y="23"/>
                    <a:pt x="100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99" y="21"/>
                    <a:pt x="98" y="20"/>
                    <a:pt x="96" y="20"/>
                  </a:cubicBezTo>
                  <a:cubicBezTo>
                    <a:pt x="96" y="20"/>
                    <a:pt x="95" y="20"/>
                    <a:pt x="95" y="20"/>
                  </a:cubicBezTo>
                  <a:cubicBezTo>
                    <a:pt x="94" y="20"/>
                    <a:pt x="92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84" y="17"/>
                    <a:pt x="78" y="15"/>
                    <a:pt x="71" y="14"/>
                  </a:cubicBezTo>
                  <a:cubicBezTo>
                    <a:pt x="71" y="13"/>
                    <a:pt x="69" y="12"/>
                    <a:pt x="68" y="12"/>
                  </a:cubicBezTo>
                  <a:cubicBezTo>
                    <a:pt x="65" y="12"/>
                    <a:pt x="63" y="14"/>
                    <a:pt x="63" y="16"/>
                  </a:cubicBezTo>
                  <a:cubicBezTo>
                    <a:pt x="63" y="17"/>
                    <a:pt x="63" y="18"/>
                    <a:pt x="64" y="18"/>
                  </a:cubicBezTo>
                  <a:cubicBezTo>
                    <a:pt x="63" y="18"/>
                    <a:pt x="62" y="18"/>
                    <a:pt x="62" y="19"/>
                  </a:cubicBezTo>
                  <a:cubicBezTo>
                    <a:pt x="62" y="18"/>
                    <a:pt x="63" y="18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17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18"/>
                    <a:pt x="62" y="16"/>
                    <a:pt x="62" y="15"/>
                  </a:cubicBezTo>
                  <a:cubicBezTo>
                    <a:pt x="62" y="15"/>
                    <a:pt x="62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4" y="15"/>
                    <a:pt x="63" y="15"/>
                    <a:pt x="63" y="15"/>
                  </a:cubicBezTo>
                  <a:cubicBezTo>
                    <a:pt x="57" y="16"/>
                    <a:pt x="50" y="17"/>
                    <a:pt x="44" y="18"/>
                  </a:cubicBezTo>
                  <a:cubicBezTo>
                    <a:pt x="43" y="17"/>
                    <a:pt x="42" y="16"/>
                    <a:pt x="40" y="16"/>
                  </a:cubicBezTo>
                  <a:cubicBezTo>
                    <a:pt x="40" y="16"/>
                    <a:pt x="39" y="16"/>
                    <a:pt x="38" y="16"/>
                  </a:cubicBezTo>
                  <a:cubicBezTo>
                    <a:pt x="29" y="11"/>
                    <a:pt x="19" y="7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83" y="21"/>
                  </a:moveTo>
                  <a:cubicBezTo>
                    <a:pt x="84" y="20"/>
                    <a:pt x="86" y="19"/>
                    <a:pt x="87" y="18"/>
                  </a:cubicBezTo>
                  <a:cubicBezTo>
                    <a:pt x="88" y="19"/>
                    <a:pt x="89" y="19"/>
                    <a:pt x="90" y="19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6" y="22"/>
                    <a:pt x="85" y="22"/>
                  </a:cubicBezTo>
                  <a:cubicBezTo>
                    <a:pt x="87" y="21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7" y="20"/>
                    <a:pt x="86" y="21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4" y="22"/>
                    <a:pt x="84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lose/>
                  <a:moveTo>
                    <a:pt x="106" y="27"/>
                  </a:moveTo>
                  <a:cubicBezTo>
                    <a:pt x="107" y="26"/>
                    <a:pt x="108" y="25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1" y="23"/>
                    <a:pt x="112" y="23"/>
                  </a:cubicBezTo>
                  <a:cubicBezTo>
                    <a:pt x="110" y="24"/>
                    <a:pt x="109" y="26"/>
                    <a:pt x="108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10" y="26"/>
                    <a:pt x="111" y="24"/>
                    <a:pt x="112" y="23"/>
                  </a:cubicBezTo>
                  <a:cubicBezTo>
                    <a:pt x="114" y="23"/>
                    <a:pt x="116" y="23"/>
                    <a:pt x="117" y="23"/>
                  </a:cubicBezTo>
                  <a:cubicBezTo>
                    <a:pt x="116" y="24"/>
                    <a:pt x="115" y="26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3" y="27"/>
                    <a:pt x="113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5" y="26"/>
                    <a:pt x="116" y="25"/>
                    <a:pt x="118" y="24"/>
                  </a:cubicBezTo>
                  <a:cubicBezTo>
                    <a:pt x="118" y="24"/>
                    <a:pt x="118" y="23"/>
                    <a:pt x="118" y="23"/>
                  </a:cubicBezTo>
                  <a:cubicBezTo>
                    <a:pt x="118" y="23"/>
                    <a:pt x="119" y="23"/>
                    <a:pt x="119" y="23"/>
                  </a:cubicBezTo>
                  <a:cubicBezTo>
                    <a:pt x="118" y="25"/>
                    <a:pt x="117" y="26"/>
                    <a:pt x="116" y="27"/>
                  </a:cubicBezTo>
                  <a:cubicBezTo>
                    <a:pt x="116" y="27"/>
                    <a:pt x="117" y="27"/>
                    <a:pt x="117" y="27"/>
                  </a:cubicBezTo>
                  <a:cubicBezTo>
                    <a:pt x="118" y="26"/>
                    <a:pt x="119" y="25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23"/>
                    <a:pt x="121" y="23"/>
                    <a:pt x="121" y="24"/>
                  </a:cubicBezTo>
                  <a:cubicBezTo>
                    <a:pt x="121" y="25"/>
                    <a:pt x="120" y="26"/>
                    <a:pt x="119" y="27"/>
                  </a:cubicBezTo>
                  <a:cubicBezTo>
                    <a:pt x="119" y="27"/>
                    <a:pt x="119" y="27"/>
                    <a:pt x="120" y="27"/>
                  </a:cubicBezTo>
                  <a:cubicBezTo>
                    <a:pt x="120" y="26"/>
                    <a:pt x="121" y="25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4"/>
                    <a:pt x="123" y="24"/>
                    <a:pt x="123" y="24"/>
                  </a:cubicBezTo>
                  <a:cubicBezTo>
                    <a:pt x="123" y="24"/>
                    <a:pt x="122" y="25"/>
                    <a:pt x="122" y="26"/>
                  </a:cubicBezTo>
                  <a:cubicBezTo>
                    <a:pt x="122" y="27"/>
                    <a:pt x="122" y="27"/>
                    <a:pt x="122" y="28"/>
                  </a:cubicBezTo>
                  <a:cubicBezTo>
                    <a:pt x="117" y="27"/>
                    <a:pt x="111" y="27"/>
                    <a:pt x="106" y="27"/>
                  </a:cubicBezTo>
                  <a:close/>
                  <a:moveTo>
                    <a:pt x="159" y="27"/>
                  </a:moveTo>
                  <a:cubicBezTo>
                    <a:pt x="158" y="28"/>
                    <a:pt x="156" y="29"/>
                    <a:pt x="155" y="30"/>
                  </a:cubicBezTo>
                  <a:cubicBezTo>
                    <a:pt x="155" y="30"/>
                    <a:pt x="155" y="31"/>
                    <a:pt x="156" y="31"/>
                  </a:cubicBezTo>
                  <a:cubicBezTo>
                    <a:pt x="157" y="29"/>
                    <a:pt x="158" y="28"/>
                    <a:pt x="160" y="27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61" y="27"/>
                    <a:pt x="163" y="29"/>
                    <a:pt x="163" y="31"/>
                  </a:cubicBezTo>
                  <a:cubicBezTo>
                    <a:pt x="163" y="33"/>
                    <a:pt x="161" y="34"/>
                    <a:pt x="159" y="34"/>
                  </a:cubicBezTo>
                  <a:cubicBezTo>
                    <a:pt x="159" y="34"/>
                    <a:pt x="158" y="34"/>
                    <a:pt x="158" y="34"/>
                  </a:cubicBezTo>
                  <a:cubicBezTo>
                    <a:pt x="159" y="33"/>
                    <a:pt x="160" y="32"/>
                    <a:pt x="161" y="32"/>
                  </a:cubicBezTo>
                  <a:cubicBezTo>
                    <a:pt x="162" y="31"/>
                    <a:pt x="161" y="31"/>
                    <a:pt x="161" y="31"/>
                  </a:cubicBezTo>
                  <a:cubicBezTo>
                    <a:pt x="160" y="32"/>
                    <a:pt x="159" y="33"/>
                    <a:pt x="157" y="34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6" y="33"/>
                    <a:pt x="155" y="32"/>
                    <a:pt x="155" y="31"/>
                  </a:cubicBezTo>
                  <a:cubicBezTo>
                    <a:pt x="155" y="28"/>
                    <a:pt x="157" y="27"/>
                    <a:pt x="159" y="27"/>
                  </a:cubicBezTo>
                  <a:cubicBezTo>
                    <a:pt x="159" y="27"/>
                    <a:pt x="159" y="27"/>
                    <a:pt x="159" y="27"/>
                  </a:cubicBezTo>
                  <a:close/>
                  <a:moveTo>
                    <a:pt x="140" y="25"/>
                  </a:moveTo>
                  <a:cubicBezTo>
                    <a:pt x="138" y="26"/>
                    <a:pt x="137" y="27"/>
                    <a:pt x="136" y="29"/>
                  </a:cubicBezTo>
                  <a:cubicBezTo>
                    <a:pt x="135" y="29"/>
                    <a:pt x="136" y="29"/>
                    <a:pt x="136" y="29"/>
                  </a:cubicBezTo>
                  <a:cubicBezTo>
                    <a:pt x="137" y="28"/>
                    <a:pt x="139" y="27"/>
                    <a:pt x="140" y="25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46" y="26"/>
                    <a:pt x="151" y="26"/>
                    <a:pt x="157" y="27"/>
                  </a:cubicBezTo>
                  <a:cubicBezTo>
                    <a:pt x="156" y="28"/>
                    <a:pt x="155" y="29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48" y="30"/>
                    <a:pt x="141" y="30"/>
                    <a:pt x="134" y="29"/>
                  </a:cubicBezTo>
                  <a:cubicBezTo>
                    <a:pt x="135" y="28"/>
                    <a:pt x="136" y="27"/>
                    <a:pt x="137" y="26"/>
                  </a:cubicBezTo>
                  <a:cubicBezTo>
                    <a:pt x="137" y="26"/>
                    <a:pt x="137" y="25"/>
                    <a:pt x="137" y="25"/>
                  </a:cubicBezTo>
                  <a:cubicBezTo>
                    <a:pt x="136" y="27"/>
                    <a:pt x="134" y="28"/>
                    <a:pt x="133" y="29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2" y="29"/>
                    <a:pt x="131" y="29"/>
                    <a:pt x="130" y="29"/>
                  </a:cubicBezTo>
                  <a:cubicBezTo>
                    <a:pt x="131" y="28"/>
                    <a:pt x="131" y="27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5"/>
                    <a:pt x="131" y="25"/>
                    <a:pt x="130" y="24"/>
                  </a:cubicBezTo>
                  <a:cubicBezTo>
                    <a:pt x="133" y="24"/>
                    <a:pt x="137" y="25"/>
                    <a:pt x="140" y="25"/>
                  </a:cubicBezTo>
                  <a:close/>
                  <a:moveTo>
                    <a:pt x="127" y="23"/>
                  </a:moveTo>
                  <a:cubicBezTo>
                    <a:pt x="128" y="23"/>
                    <a:pt x="129" y="23"/>
                    <a:pt x="130" y="24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5"/>
                    <a:pt x="130" y="26"/>
                    <a:pt x="131" y="26"/>
                  </a:cubicBezTo>
                  <a:cubicBezTo>
                    <a:pt x="130" y="29"/>
                    <a:pt x="129" y="30"/>
                    <a:pt x="127" y="30"/>
                  </a:cubicBezTo>
                  <a:cubicBezTo>
                    <a:pt x="125" y="30"/>
                    <a:pt x="123" y="29"/>
                    <a:pt x="123" y="26"/>
                  </a:cubicBezTo>
                  <a:cubicBezTo>
                    <a:pt x="123" y="24"/>
                    <a:pt x="125" y="23"/>
                    <a:pt x="127" y="23"/>
                  </a:cubicBezTo>
                  <a:close/>
                  <a:moveTo>
                    <a:pt x="109" y="23"/>
                  </a:moveTo>
                  <a:cubicBezTo>
                    <a:pt x="108" y="24"/>
                    <a:pt x="107" y="26"/>
                    <a:pt x="105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4" y="27"/>
                    <a:pt x="104" y="27"/>
                    <a:pt x="103" y="27"/>
                  </a:cubicBezTo>
                  <a:cubicBezTo>
                    <a:pt x="105" y="26"/>
                    <a:pt x="106" y="25"/>
                    <a:pt x="107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5" y="24"/>
                    <a:pt x="104" y="26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2" y="27"/>
                    <a:pt x="102" y="27"/>
                    <a:pt x="101" y="27"/>
                  </a:cubicBezTo>
                  <a:cubicBezTo>
                    <a:pt x="102" y="26"/>
                    <a:pt x="103" y="25"/>
                    <a:pt x="105" y="24"/>
                  </a:cubicBezTo>
                  <a:cubicBezTo>
                    <a:pt x="105" y="23"/>
                    <a:pt x="104" y="23"/>
                    <a:pt x="104" y="23"/>
                  </a:cubicBezTo>
                  <a:cubicBezTo>
                    <a:pt x="103" y="25"/>
                    <a:pt x="102" y="26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7"/>
                    <a:pt x="99" y="27"/>
                  </a:cubicBezTo>
                  <a:cubicBezTo>
                    <a:pt x="100" y="26"/>
                    <a:pt x="100" y="25"/>
                    <a:pt x="100" y="24"/>
                  </a:cubicBezTo>
                  <a:cubicBezTo>
                    <a:pt x="100" y="24"/>
                    <a:pt x="100" y="23"/>
                    <a:pt x="100" y="23"/>
                  </a:cubicBezTo>
                  <a:cubicBezTo>
                    <a:pt x="103" y="23"/>
                    <a:pt x="106" y="23"/>
                    <a:pt x="109" y="23"/>
                  </a:cubicBezTo>
                  <a:close/>
                  <a:moveTo>
                    <a:pt x="100" y="24"/>
                  </a:moveTo>
                  <a:cubicBezTo>
                    <a:pt x="100" y="27"/>
                    <a:pt x="98" y="28"/>
                    <a:pt x="96" y="28"/>
                  </a:cubicBezTo>
                  <a:cubicBezTo>
                    <a:pt x="94" y="28"/>
                    <a:pt x="92" y="27"/>
                    <a:pt x="92" y="24"/>
                  </a:cubicBezTo>
                  <a:cubicBezTo>
                    <a:pt x="92" y="22"/>
                    <a:pt x="94" y="21"/>
                    <a:pt x="96" y="21"/>
                  </a:cubicBezTo>
                  <a:cubicBezTo>
                    <a:pt x="98" y="21"/>
                    <a:pt x="100" y="22"/>
                    <a:pt x="100" y="24"/>
                  </a:cubicBezTo>
                  <a:close/>
                  <a:moveTo>
                    <a:pt x="92" y="23"/>
                  </a:moveTo>
                  <a:cubicBezTo>
                    <a:pt x="92" y="23"/>
                    <a:pt x="92" y="23"/>
                    <a:pt x="92" y="23"/>
                  </a:cubicBezTo>
                  <a:cubicBezTo>
                    <a:pt x="90" y="23"/>
                    <a:pt x="89" y="23"/>
                    <a:pt x="88" y="22"/>
                  </a:cubicBezTo>
                  <a:cubicBezTo>
                    <a:pt x="89" y="21"/>
                    <a:pt x="90" y="20"/>
                    <a:pt x="91" y="19"/>
                  </a:cubicBezTo>
                  <a:cubicBezTo>
                    <a:pt x="92" y="20"/>
                    <a:pt x="93" y="20"/>
                    <a:pt x="94" y="21"/>
                  </a:cubicBezTo>
                  <a:cubicBezTo>
                    <a:pt x="93" y="21"/>
                    <a:pt x="92" y="22"/>
                    <a:pt x="92" y="23"/>
                  </a:cubicBezTo>
                  <a:close/>
                  <a:moveTo>
                    <a:pt x="68" y="12"/>
                  </a:moveTo>
                  <a:cubicBezTo>
                    <a:pt x="69" y="12"/>
                    <a:pt x="70" y="13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0" y="14"/>
                    <a:pt x="70" y="15"/>
                    <a:pt x="70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1" y="15"/>
                    <a:pt x="71" y="16"/>
                    <a:pt x="71" y="16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5" y="20"/>
                    <a:pt x="64" y="18"/>
                    <a:pt x="64" y="16"/>
                  </a:cubicBezTo>
                  <a:cubicBezTo>
                    <a:pt x="64" y="14"/>
                    <a:pt x="65" y="12"/>
                    <a:pt x="68" y="12"/>
                  </a:cubicBezTo>
                  <a:close/>
                  <a:moveTo>
                    <a:pt x="18" y="7"/>
                  </a:moveTo>
                  <a:cubicBezTo>
                    <a:pt x="17" y="8"/>
                    <a:pt x="16" y="10"/>
                    <a:pt x="14" y="11"/>
                  </a:cubicBezTo>
                  <a:cubicBezTo>
                    <a:pt x="14" y="11"/>
                    <a:pt x="13" y="10"/>
                    <a:pt x="13" y="10"/>
                  </a:cubicBezTo>
                  <a:cubicBezTo>
                    <a:pt x="14" y="9"/>
                    <a:pt x="15" y="8"/>
                    <a:pt x="17" y="7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5" y="8"/>
                    <a:pt x="14" y="9"/>
                    <a:pt x="12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3" y="8"/>
                    <a:pt x="14" y="7"/>
                    <a:pt x="15" y="6"/>
                  </a:cubicBezTo>
                  <a:cubicBezTo>
                    <a:pt x="16" y="6"/>
                    <a:pt x="17" y="7"/>
                    <a:pt x="18" y="7"/>
                  </a:cubicBezTo>
                  <a:close/>
                  <a:moveTo>
                    <a:pt x="20" y="8"/>
                  </a:moveTo>
                  <a:cubicBezTo>
                    <a:pt x="19" y="9"/>
                    <a:pt x="17" y="10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7" y="9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1" y="10"/>
                    <a:pt x="19" y="11"/>
                    <a:pt x="18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8" y="11"/>
                    <a:pt x="19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4"/>
                    <a:pt x="22" y="14"/>
                  </a:cubicBezTo>
                  <a:cubicBezTo>
                    <a:pt x="23" y="13"/>
                    <a:pt x="24" y="12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3"/>
                    <a:pt x="20" y="13"/>
                  </a:cubicBezTo>
                  <a:cubicBezTo>
                    <a:pt x="21" y="12"/>
                    <a:pt x="23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2" y="11"/>
                    <a:pt x="21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2"/>
                  </a:cubicBezTo>
                  <a:cubicBezTo>
                    <a:pt x="19" y="11"/>
                    <a:pt x="21" y="10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4" y="10"/>
                    <a:pt x="26" y="11"/>
                    <a:pt x="28" y="12"/>
                  </a:cubicBezTo>
                  <a:cubicBezTo>
                    <a:pt x="27" y="13"/>
                    <a:pt x="25" y="14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52" y="17"/>
                  </a:moveTo>
                  <a:cubicBezTo>
                    <a:pt x="53" y="17"/>
                    <a:pt x="53" y="17"/>
                    <a:pt x="54" y="17"/>
                  </a:cubicBezTo>
                  <a:cubicBezTo>
                    <a:pt x="53" y="18"/>
                    <a:pt x="52" y="19"/>
                    <a:pt x="50" y="21"/>
                  </a:cubicBezTo>
                  <a:cubicBezTo>
                    <a:pt x="50" y="21"/>
                    <a:pt x="50" y="21"/>
                    <a:pt x="51" y="21"/>
                  </a:cubicBezTo>
                  <a:cubicBezTo>
                    <a:pt x="52" y="20"/>
                    <a:pt x="54" y="18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6" y="17"/>
                    <a:pt x="56" y="16"/>
                    <a:pt x="57" y="16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3" y="20"/>
                    <a:pt x="54" y="21"/>
                    <a:pt x="54" y="20"/>
                  </a:cubicBezTo>
                  <a:cubicBezTo>
                    <a:pt x="55" y="19"/>
                    <a:pt x="56" y="18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9" y="16"/>
                    <a:pt x="60" y="16"/>
                  </a:cubicBezTo>
                  <a:cubicBezTo>
                    <a:pt x="58" y="17"/>
                    <a:pt x="57" y="18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4" y="21"/>
                    <a:pt x="51" y="21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1"/>
                    <a:pt x="51" y="19"/>
                    <a:pt x="52" y="18"/>
                  </a:cubicBezTo>
                  <a:cubicBezTo>
                    <a:pt x="52" y="18"/>
                    <a:pt x="52" y="17"/>
                    <a:pt x="52" y="17"/>
                  </a:cubicBezTo>
                  <a:close/>
                  <a:moveTo>
                    <a:pt x="59" y="19"/>
                  </a:moveTo>
                  <a:cubicBezTo>
                    <a:pt x="59" y="19"/>
                    <a:pt x="59" y="19"/>
                    <a:pt x="60" y="19"/>
                  </a:cubicBezTo>
                  <a:cubicBezTo>
                    <a:pt x="59" y="19"/>
                    <a:pt x="58" y="20"/>
                    <a:pt x="57" y="20"/>
                  </a:cubicBezTo>
                  <a:cubicBezTo>
                    <a:pt x="58" y="18"/>
                    <a:pt x="59" y="17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1" y="16"/>
                    <a:pt x="61" y="15"/>
                    <a:pt x="62" y="15"/>
                  </a:cubicBezTo>
                  <a:cubicBezTo>
                    <a:pt x="61" y="16"/>
                    <a:pt x="60" y="18"/>
                    <a:pt x="59" y="19"/>
                  </a:cubicBezTo>
                  <a:close/>
                  <a:moveTo>
                    <a:pt x="52" y="17"/>
                  </a:moveTo>
                  <a:cubicBezTo>
                    <a:pt x="50" y="19"/>
                    <a:pt x="49" y="20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7" y="22"/>
                    <a:pt x="46" y="22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7" y="21"/>
                    <a:pt x="48" y="20"/>
                    <a:pt x="50" y="18"/>
                  </a:cubicBezTo>
                  <a:cubicBezTo>
                    <a:pt x="50" y="18"/>
                    <a:pt x="49" y="18"/>
                    <a:pt x="49" y="18"/>
                  </a:cubicBezTo>
                  <a:cubicBezTo>
                    <a:pt x="48" y="19"/>
                    <a:pt x="46" y="21"/>
                    <a:pt x="45" y="22"/>
                  </a:cubicBezTo>
                  <a:cubicBezTo>
                    <a:pt x="45" y="22"/>
                    <a:pt x="45" y="23"/>
                    <a:pt x="45" y="23"/>
                  </a:cubicBezTo>
                  <a:cubicBezTo>
                    <a:pt x="44" y="23"/>
                    <a:pt x="44" y="23"/>
                    <a:pt x="43" y="23"/>
                  </a:cubicBezTo>
                  <a:cubicBezTo>
                    <a:pt x="44" y="23"/>
                    <a:pt x="44" y="22"/>
                    <a:pt x="44" y="21"/>
                  </a:cubicBezTo>
                  <a:cubicBezTo>
                    <a:pt x="44" y="21"/>
                    <a:pt x="45" y="21"/>
                    <a:pt x="45" y="21"/>
                  </a:cubicBezTo>
                  <a:cubicBezTo>
                    <a:pt x="46" y="20"/>
                    <a:pt x="46" y="20"/>
                    <a:pt x="47" y="19"/>
                  </a:cubicBezTo>
                  <a:cubicBezTo>
                    <a:pt x="47" y="19"/>
                    <a:pt x="47" y="18"/>
                    <a:pt x="47" y="19"/>
                  </a:cubicBezTo>
                  <a:cubicBezTo>
                    <a:pt x="46" y="19"/>
                    <a:pt x="45" y="20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19"/>
                    <a:pt x="44" y="19"/>
                  </a:cubicBezTo>
                  <a:cubicBezTo>
                    <a:pt x="47" y="18"/>
                    <a:pt x="49" y="18"/>
                    <a:pt x="52" y="17"/>
                  </a:cubicBezTo>
                  <a:close/>
                  <a:moveTo>
                    <a:pt x="43" y="19"/>
                  </a:move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20"/>
                    <a:pt x="44" y="20"/>
                  </a:cubicBezTo>
                  <a:cubicBezTo>
                    <a:pt x="44" y="23"/>
                    <a:pt x="42" y="24"/>
                    <a:pt x="40" y="24"/>
                  </a:cubicBezTo>
                  <a:cubicBezTo>
                    <a:pt x="40" y="24"/>
                    <a:pt x="39" y="24"/>
                    <a:pt x="39" y="24"/>
                  </a:cubicBezTo>
                  <a:cubicBezTo>
                    <a:pt x="40" y="23"/>
                    <a:pt x="42" y="22"/>
                    <a:pt x="43" y="22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7" y="23"/>
                    <a:pt x="36" y="22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7" y="20"/>
                  </a:cubicBezTo>
                  <a:cubicBezTo>
                    <a:pt x="38" y="19"/>
                    <a:pt x="39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9" y="18"/>
                    <a:pt x="38" y="19"/>
                    <a:pt x="36" y="20"/>
                  </a:cubicBezTo>
                  <a:cubicBezTo>
                    <a:pt x="37" y="18"/>
                    <a:pt x="37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2" y="17"/>
                    <a:pt x="43" y="17"/>
                    <a:pt x="43" y="19"/>
                  </a:cubicBezTo>
                  <a:close/>
                  <a:moveTo>
                    <a:pt x="36" y="20"/>
                  </a:moveTo>
                  <a:cubicBezTo>
                    <a:pt x="34" y="19"/>
                    <a:pt x="32" y="18"/>
                    <a:pt x="30" y="17"/>
                  </a:cubicBezTo>
                  <a:cubicBezTo>
                    <a:pt x="31" y="17"/>
                    <a:pt x="32" y="16"/>
                    <a:pt x="34" y="15"/>
                  </a:cubicBezTo>
                  <a:cubicBezTo>
                    <a:pt x="34" y="15"/>
                    <a:pt x="34" y="14"/>
                    <a:pt x="33" y="15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7"/>
                    <a:pt x="27" y="16"/>
                    <a:pt x="26" y="16"/>
                  </a:cubicBezTo>
                  <a:cubicBezTo>
                    <a:pt x="28" y="15"/>
                    <a:pt x="29" y="14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4"/>
                    <a:pt x="27" y="15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6" y="14"/>
                    <a:pt x="27" y="13"/>
                    <a:pt x="29" y="12"/>
                  </a:cubicBezTo>
                  <a:cubicBezTo>
                    <a:pt x="30" y="12"/>
                    <a:pt x="31" y="13"/>
                    <a:pt x="32" y="14"/>
                  </a:cubicBezTo>
                  <a:cubicBezTo>
                    <a:pt x="31" y="14"/>
                    <a:pt x="29" y="15"/>
                    <a:pt x="28" y="16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30" y="16"/>
                    <a:pt x="31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4" y="15"/>
                    <a:pt x="36" y="16"/>
                    <a:pt x="38" y="17"/>
                  </a:cubicBezTo>
                  <a:cubicBezTo>
                    <a:pt x="37" y="17"/>
                    <a:pt x="36" y="19"/>
                    <a:pt x="36" y="20"/>
                  </a:cubicBezTo>
                  <a:close/>
                  <a:moveTo>
                    <a:pt x="15" y="6"/>
                  </a:moveTo>
                  <a:cubicBezTo>
                    <a:pt x="14" y="7"/>
                    <a:pt x="12" y="8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4" y="6"/>
                    <a:pt x="13" y="5"/>
                    <a:pt x="13" y="5"/>
                  </a:cubicBezTo>
                  <a:cubicBezTo>
                    <a:pt x="12" y="7"/>
                    <a:pt x="11" y="8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7"/>
                    <a:pt x="11" y="7"/>
                    <a:pt x="12" y="6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5"/>
                    <a:pt x="9" y="5"/>
                    <a:pt x="8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11" y="4"/>
                    <a:pt x="13" y="5"/>
                    <a:pt x="15" y="6"/>
                  </a:cubicBezTo>
                  <a:close/>
                  <a:moveTo>
                    <a:pt x="1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4" y="5"/>
                    <a:pt x="3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6"/>
                    <a:pt x="6" y="5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7" y="8"/>
                    <a:pt x="4" y="8"/>
                  </a:cubicBezTo>
                  <a:cubicBezTo>
                    <a:pt x="2" y="8"/>
                    <a:pt x="1" y="6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9817"/>
            <p:cNvSpPr>
              <a:spLocks/>
            </p:cNvSpPr>
            <p:nvPr/>
          </p:nvSpPr>
          <p:spPr bwMode="auto">
            <a:xfrm>
              <a:off x="5507984" y="5226371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9818"/>
            <p:cNvSpPr>
              <a:spLocks/>
            </p:cNvSpPr>
            <p:nvPr/>
          </p:nvSpPr>
          <p:spPr bwMode="auto">
            <a:xfrm>
              <a:off x="5511640" y="5231856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0 h 3"/>
                <a:gd name="T4" fmla="*/ 3 w 4"/>
                <a:gd name="T5" fmla="*/ 0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9819"/>
            <p:cNvSpPr>
              <a:spLocks/>
            </p:cNvSpPr>
            <p:nvPr/>
          </p:nvSpPr>
          <p:spPr bwMode="auto">
            <a:xfrm>
              <a:off x="5754795" y="5248309"/>
              <a:ext cx="12798" cy="12798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3 h 3"/>
                <a:gd name="T4" fmla="*/ 3 w 3"/>
                <a:gd name="T5" fmla="*/ 1 h 3"/>
                <a:gd name="T6" fmla="*/ 3 w 3"/>
                <a:gd name="T7" fmla="*/ 0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9820"/>
            <p:cNvSpPr>
              <a:spLocks/>
            </p:cNvSpPr>
            <p:nvPr/>
          </p:nvSpPr>
          <p:spPr bwMode="auto">
            <a:xfrm>
              <a:off x="5802329" y="5270248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9821"/>
            <p:cNvSpPr>
              <a:spLocks/>
            </p:cNvSpPr>
            <p:nvPr/>
          </p:nvSpPr>
          <p:spPr bwMode="auto">
            <a:xfrm>
              <a:off x="5805986" y="5261108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9822"/>
            <p:cNvSpPr>
              <a:spLocks/>
            </p:cNvSpPr>
            <p:nvPr/>
          </p:nvSpPr>
          <p:spPr bwMode="auto">
            <a:xfrm>
              <a:off x="5849863" y="5261108"/>
              <a:ext cx="18282" cy="18282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9823"/>
            <p:cNvSpPr>
              <a:spLocks/>
            </p:cNvSpPr>
            <p:nvPr/>
          </p:nvSpPr>
          <p:spPr bwMode="auto">
            <a:xfrm>
              <a:off x="5935791" y="5270248"/>
              <a:ext cx="9142" cy="365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9824"/>
            <p:cNvSpPr>
              <a:spLocks/>
            </p:cNvSpPr>
            <p:nvPr/>
          </p:nvSpPr>
          <p:spPr bwMode="auto">
            <a:xfrm>
              <a:off x="5935791" y="5270248"/>
              <a:ext cx="18282" cy="1645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1 h 4"/>
                <a:gd name="T4" fmla="*/ 4 w 4"/>
                <a:gd name="T5" fmla="*/ 0 h 4"/>
                <a:gd name="T6" fmla="*/ 0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9825"/>
            <p:cNvSpPr>
              <a:spLocks/>
            </p:cNvSpPr>
            <p:nvPr/>
          </p:nvSpPr>
          <p:spPr bwMode="auto">
            <a:xfrm>
              <a:off x="5966870" y="5273905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9826"/>
            <p:cNvSpPr>
              <a:spLocks/>
            </p:cNvSpPr>
            <p:nvPr/>
          </p:nvSpPr>
          <p:spPr bwMode="auto">
            <a:xfrm>
              <a:off x="5979669" y="5273905"/>
              <a:ext cx="18282" cy="18282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3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9827"/>
            <p:cNvSpPr>
              <a:spLocks/>
            </p:cNvSpPr>
            <p:nvPr/>
          </p:nvSpPr>
          <p:spPr bwMode="auto">
            <a:xfrm>
              <a:off x="5992466" y="5273905"/>
              <a:ext cx="18282" cy="1828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  <a:gd name="T10" fmla="*/ 0 w 4"/>
                <a:gd name="T11" fmla="*/ 3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9828"/>
            <p:cNvSpPr>
              <a:spLocks/>
            </p:cNvSpPr>
            <p:nvPr/>
          </p:nvSpPr>
          <p:spPr bwMode="auto">
            <a:xfrm>
              <a:off x="6005264" y="5273905"/>
              <a:ext cx="18282" cy="18282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1 h 4"/>
                <a:gd name="T4" fmla="*/ 3 w 4"/>
                <a:gd name="T5" fmla="*/ 1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9829"/>
            <p:cNvSpPr>
              <a:spLocks/>
            </p:cNvSpPr>
            <p:nvPr/>
          </p:nvSpPr>
          <p:spPr bwMode="auto">
            <a:xfrm>
              <a:off x="6014405" y="5273905"/>
              <a:ext cx="16455" cy="21939"/>
            </a:xfrm>
            <a:custGeom>
              <a:avLst/>
              <a:gdLst>
                <a:gd name="T0" fmla="*/ 1 w 4"/>
                <a:gd name="T1" fmla="*/ 5 h 5"/>
                <a:gd name="T2" fmla="*/ 4 w 4"/>
                <a:gd name="T3" fmla="*/ 1 h 5"/>
                <a:gd name="T4" fmla="*/ 4 w 4"/>
                <a:gd name="T5" fmla="*/ 1 h 5"/>
                <a:gd name="T6" fmla="*/ 0 w 4"/>
                <a:gd name="T7" fmla="*/ 4 h 5"/>
                <a:gd name="T8" fmla="*/ 1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9830"/>
            <p:cNvSpPr>
              <a:spLocks/>
            </p:cNvSpPr>
            <p:nvPr/>
          </p:nvSpPr>
          <p:spPr bwMode="auto">
            <a:xfrm>
              <a:off x="6027203" y="5279390"/>
              <a:ext cx="12798" cy="16455"/>
            </a:xfrm>
            <a:custGeom>
              <a:avLst/>
              <a:gdLst>
                <a:gd name="T0" fmla="*/ 0 w 3"/>
                <a:gd name="T1" fmla="*/ 3 h 4"/>
                <a:gd name="T2" fmla="*/ 3 w 3"/>
                <a:gd name="T3" fmla="*/ 1 h 4"/>
                <a:gd name="T4" fmla="*/ 2 w 3"/>
                <a:gd name="T5" fmla="*/ 0 h 4"/>
                <a:gd name="T6" fmla="*/ 0 w 3"/>
                <a:gd name="T7" fmla="*/ 3 h 4"/>
                <a:gd name="T8" fmla="*/ 0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9831"/>
            <p:cNvSpPr>
              <a:spLocks/>
            </p:cNvSpPr>
            <p:nvPr/>
          </p:nvSpPr>
          <p:spPr bwMode="auto">
            <a:xfrm>
              <a:off x="5491529" y="5438446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9832"/>
            <p:cNvSpPr>
              <a:spLocks/>
            </p:cNvSpPr>
            <p:nvPr/>
          </p:nvSpPr>
          <p:spPr bwMode="auto">
            <a:xfrm>
              <a:off x="5409259" y="5431133"/>
              <a:ext cx="111523" cy="12798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2 h 3"/>
                <a:gd name="T4" fmla="*/ 0 w 26"/>
                <a:gd name="T5" fmla="*/ 2 h 3"/>
                <a:gd name="T6" fmla="*/ 26 w 26"/>
                <a:gd name="T7" fmla="*/ 1 h 3"/>
                <a:gd name="T8" fmla="*/ 26 w 2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7" y="2"/>
                    <a:pt x="9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3"/>
                    <a:pt x="17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9833"/>
            <p:cNvSpPr>
              <a:spLocks/>
            </p:cNvSpPr>
            <p:nvPr/>
          </p:nvSpPr>
          <p:spPr bwMode="auto">
            <a:xfrm>
              <a:off x="5564658" y="5383599"/>
              <a:ext cx="76786" cy="42050"/>
            </a:xfrm>
            <a:custGeom>
              <a:avLst/>
              <a:gdLst>
                <a:gd name="T0" fmla="*/ 1 w 18"/>
                <a:gd name="T1" fmla="*/ 10 h 10"/>
                <a:gd name="T2" fmla="*/ 1 w 18"/>
                <a:gd name="T3" fmla="*/ 10 h 10"/>
                <a:gd name="T4" fmla="*/ 1 w 18"/>
                <a:gd name="T5" fmla="*/ 10 h 10"/>
                <a:gd name="T6" fmla="*/ 18 w 18"/>
                <a:gd name="T7" fmla="*/ 1 h 10"/>
                <a:gd name="T8" fmla="*/ 18 w 18"/>
                <a:gd name="T9" fmla="*/ 0 h 10"/>
                <a:gd name="T10" fmla="*/ 1 w 18"/>
                <a:gd name="T11" fmla="*/ 10 h 10"/>
                <a:gd name="T12" fmla="*/ 1 w 18"/>
                <a:gd name="T13" fmla="*/ 10 h 10"/>
                <a:gd name="T14" fmla="*/ 1 w 18"/>
                <a:gd name="T15" fmla="*/ 10 h 10"/>
                <a:gd name="T16" fmla="*/ 1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7" y="8"/>
                    <a:pt x="13" y="4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4"/>
                    <a:pt x="7" y="7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9834"/>
            <p:cNvSpPr>
              <a:spLocks/>
            </p:cNvSpPr>
            <p:nvPr/>
          </p:nvSpPr>
          <p:spPr bwMode="auto">
            <a:xfrm>
              <a:off x="5681665" y="5348863"/>
              <a:ext cx="82271" cy="29252"/>
            </a:xfrm>
            <a:custGeom>
              <a:avLst/>
              <a:gdLst>
                <a:gd name="T0" fmla="*/ 19 w 19"/>
                <a:gd name="T1" fmla="*/ 0 h 7"/>
                <a:gd name="T2" fmla="*/ 1 w 19"/>
                <a:gd name="T3" fmla="*/ 6 h 7"/>
                <a:gd name="T4" fmla="*/ 1 w 19"/>
                <a:gd name="T5" fmla="*/ 7 h 7"/>
                <a:gd name="T6" fmla="*/ 19 w 19"/>
                <a:gd name="T7" fmla="*/ 0 h 7"/>
                <a:gd name="T8" fmla="*/ 19 w 1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9" y="0"/>
                  </a:moveTo>
                  <a:cubicBezTo>
                    <a:pt x="13" y="2"/>
                    <a:pt x="7" y="4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7" y="5"/>
                    <a:pt x="13" y="2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9835"/>
            <p:cNvSpPr>
              <a:spLocks/>
            </p:cNvSpPr>
            <p:nvPr/>
          </p:nvSpPr>
          <p:spPr bwMode="auto">
            <a:xfrm>
              <a:off x="5802329" y="5330581"/>
              <a:ext cx="95068" cy="9142"/>
            </a:xfrm>
            <a:custGeom>
              <a:avLst/>
              <a:gdLst>
                <a:gd name="T0" fmla="*/ 1 w 22"/>
                <a:gd name="T1" fmla="*/ 2 h 2"/>
                <a:gd name="T2" fmla="*/ 22 w 22"/>
                <a:gd name="T3" fmla="*/ 1 h 2"/>
                <a:gd name="T4" fmla="*/ 22 w 22"/>
                <a:gd name="T5" fmla="*/ 0 h 2"/>
                <a:gd name="T6" fmla="*/ 1 w 22"/>
                <a:gd name="T7" fmla="*/ 2 h 2"/>
                <a:gd name="T8" fmla="*/ 1 w 2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">
                  <a:moveTo>
                    <a:pt x="1" y="2"/>
                  </a:moveTo>
                  <a:cubicBezTo>
                    <a:pt x="8" y="2"/>
                    <a:pt x="15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8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9836"/>
            <p:cNvSpPr>
              <a:spLocks/>
            </p:cNvSpPr>
            <p:nvPr/>
          </p:nvSpPr>
          <p:spPr bwMode="auto">
            <a:xfrm>
              <a:off x="5802329" y="5339721"/>
              <a:ext cx="91412" cy="9142"/>
            </a:xfrm>
            <a:custGeom>
              <a:avLst/>
              <a:gdLst>
                <a:gd name="T0" fmla="*/ 1 w 21"/>
                <a:gd name="T1" fmla="*/ 2 h 2"/>
                <a:gd name="T2" fmla="*/ 1 w 21"/>
                <a:gd name="T3" fmla="*/ 2 h 2"/>
                <a:gd name="T4" fmla="*/ 1 w 21"/>
                <a:gd name="T5" fmla="*/ 2 h 2"/>
                <a:gd name="T6" fmla="*/ 21 w 21"/>
                <a:gd name="T7" fmla="*/ 1 h 2"/>
                <a:gd name="T8" fmla="*/ 21 w 21"/>
                <a:gd name="T9" fmla="*/ 0 h 2"/>
                <a:gd name="T10" fmla="*/ 1 w 21"/>
                <a:gd name="T11" fmla="*/ 1 h 2"/>
                <a:gd name="T12" fmla="*/ 1 w 21"/>
                <a:gd name="T13" fmla="*/ 2 h 2"/>
                <a:gd name="T14" fmla="*/ 1 w 21"/>
                <a:gd name="T15" fmla="*/ 1 h 2"/>
                <a:gd name="T16" fmla="*/ 1 w 21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1"/>
                    <a:pt x="14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14" y="1"/>
                    <a:pt x="7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9837"/>
            <p:cNvSpPr>
              <a:spLocks/>
            </p:cNvSpPr>
            <p:nvPr/>
          </p:nvSpPr>
          <p:spPr bwMode="auto">
            <a:xfrm>
              <a:off x="5935791" y="53433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9838"/>
            <p:cNvSpPr>
              <a:spLocks/>
            </p:cNvSpPr>
            <p:nvPr/>
          </p:nvSpPr>
          <p:spPr bwMode="auto">
            <a:xfrm>
              <a:off x="5941275" y="5343378"/>
              <a:ext cx="95068" cy="25595"/>
            </a:xfrm>
            <a:custGeom>
              <a:avLst/>
              <a:gdLst>
                <a:gd name="T0" fmla="*/ 22 w 22"/>
                <a:gd name="T1" fmla="*/ 5 h 6"/>
                <a:gd name="T2" fmla="*/ 0 w 22"/>
                <a:gd name="T3" fmla="*/ 0 h 6"/>
                <a:gd name="T4" fmla="*/ 0 w 22"/>
                <a:gd name="T5" fmla="*/ 0 h 6"/>
                <a:gd name="T6" fmla="*/ 22 w 22"/>
                <a:gd name="T7" fmla="*/ 6 h 6"/>
                <a:gd name="T8" fmla="*/ 22 w 2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22" y="5"/>
                  </a:moveTo>
                  <a:cubicBezTo>
                    <a:pt x="15" y="3"/>
                    <a:pt x="8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5" y="4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9839"/>
            <p:cNvSpPr>
              <a:spLocks/>
            </p:cNvSpPr>
            <p:nvPr/>
          </p:nvSpPr>
          <p:spPr bwMode="auto">
            <a:xfrm>
              <a:off x="5935791" y="5348863"/>
              <a:ext cx="95068" cy="25595"/>
            </a:xfrm>
            <a:custGeom>
              <a:avLst/>
              <a:gdLst>
                <a:gd name="T0" fmla="*/ 1 w 22"/>
                <a:gd name="T1" fmla="*/ 0 h 6"/>
                <a:gd name="T2" fmla="*/ 22 w 22"/>
                <a:gd name="T3" fmla="*/ 6 h 6"/>
                <a:gd name="T4" fmla="*/ 22 w 22"/>
                <a:gd name="T5" fmla="*/ 6 h 6"/>
                <a:gd name="T6" fmla="*/ 1 w 22"/>
                <a:gd name="T7" fmla="*/ 0 h 6"/>
                <a:gd name="T8" fmla="*/ 1 w 2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1" y="0"/>
                  </a:moveTo>
                  <a:cubicBezTo>
                    <a:pt x="8" y="2"/>
                    <a:pt x="15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5" y="4"/>
                    <a:pt x="8" y="2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9840"/>
            <p:cNvSpPr>
              <a:spLocks/>
            </p:cNvSpPr>
            <p:nvPr/>
          </p:nvSpPr>
          <p:spPr bwMode="auto">
            <a:xfrm>
              <a:off x="5798673" y="5464041"/>
              <a:ext cx="25595" cy="18282"/>
            </a:xfrm>
            <a:custGeom>
              <a:avLst/>
              <a:gdLst>
                <a:gd name="T0" fmla="*/ 6 w 6"/>
                <a:gd name="T1" fmla="*/ 4 h 4"/>
                <a:gd name="T2" fmla="*/ 6 w 6"/>
                <a:gd name="T3" fmla="*/ 3 h 4"/>
                <a:gd name="T4" fmla="*/ 1 w 6"/>
                <a:gd name="T5" fmla="*/ 0 h 4"/>
                <a:gd name="T6" fmla="*/ 0 w 6"/>
                <a:gd name="T7" fmla="*/ 0 h 4"/>
                <a:gd name="T8" fmla="*/ 6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9841"/>
            <p:cNvSpPr>
              <a:spLocks/>
            </p:cNvSpPr>
            <p:nvPr/>
          </p:nvSpPr>
          <p:spPr bwMode="auto">
            <a:xfrm>
              <a:off x="5824268" y="5464041"/>
              <a:ext cx="29252" cy="18282"/>
            </a:xfrm>
            <a:custGeom>
              <a:avLst/>
              <a:gdLst>
                <a:gd name="T0" fmla="*/ 7 w 7"/>
                <a:gd name="T1" fmla="*/ 4 h 4"/>
                <a:gd name="T2" fmla="*/ 7 w 7"/>
                <a:gd name="T3" fmla="*/ 3 h 4"/>
                <a:gd name="T4" fmla="*/ 1 w 7"/>
                <a:gd name="T5" fmla="*/ 0 h 4"/>
                <a:gd name="T6" fmla="*/ 0 w 7"/>
                <a:gd name="T7" fmla="*/ 1 h 4"/>
                <a:gd name="T8" fmla="*/ 7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7" y="4"/>
                    <a:pt x="7" y="3"/>
                    <a:pt x="7" y="3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5" y="3"/>
                    <a:pt x="7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9842"/>
            <p:cNvSpPr>
              <a:spLocks/>
            </p:cNvSpPr>
            <p:nvPr/>
          </p:nvSpPr>
          <p:spPr bwMode="auto">
            <a:xfrm>
              <a:off x="5944932" y="5473183"/>
              <a:ext cx="18282" cy="21939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0 w 4"/>
                <a:gd name="T5" fmla="*/ 0 h 5"/>
                <a:gd name="T6" fmla="*/ 4 w 4"/>
                <a:gd name="T7" fmla="*/ 5 h 5"/>
                <a:gd name="T8" fmla="*/ 4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3" y="3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9843"/>
            <p:cNvSpPr>
              <a:spLocks/>
            </p:cNvSpPr>
            <p:nvPr/>
          </p:nvSpPr>
          <p:spPr bwMode="auto">
            <a:xfrm>
              <a:off x="6036343" y="5517061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0 h 5"/>
                <a:gd name="T4" fmla="*/ 0 w 2"/>
                <a:gd name="T5" fmla="*/ 0 h 5"/>
                <a:gd name="T6" fmla="*/ 2 w 2"/>
                <a:gd name="T7" fmla="*/ 4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3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ubicBezTo>
                    <a:pt x="2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9844"/>
            <p:cNvSpPr>
              <a:spLocks/>
            </p:cNvSpPr>
            <p:nvPr/>
          </p:nvSpPr>
          <p:spPr bwMode="auto">
            <a:xfrm>
              <a:off x="5374522" y="5166039"/>
              <a:ext cx="16455" cy="1828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0 w 4"/>
                <a:gd name="T5" fmla="*/ 3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9845"/>
            <p:cNvSpPr>
              <a:spLocks/>
            </p:cNvSpPr>
            <p:nvPr/>
          </p:nvSpPr>
          <p:spPr bwMode="auto">
            <a:xfrm>
              <a:off x="5374522" y="517518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1 w 5"/>
                <a:gd name="T5" fmla="*/ 3 h 3"/>
                <a:gd name="T6" fmla="*/ 1 w 5"/>
                <a:gd name="T7" fmla="*/ 3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9846"/>
            <p:cNvSpPr>
              <a:spLocks/>
            </p:cNvSpPr>
            <p:nvPr/>
          </p:nvSpPr>
          <p:spPr bwMode="auto">
            <a:xfrm>
              <a:off x="5529922" y="5235512"/>
              <a:ext cx="21939" cy="21939"/>
            </a:xfrm>
            <a:custGeom>
              <a:avLst/>
              <a:gdLst>
                <a:gd name="T0" fmla="*/ 0 w 5"/>
                <a:gd name="T1" fmla="*/ 4 h 5"/>
                <a:gd name="T2" fmla="*/ 5 w 5"/>
                <a:gd name="T3" fmla="*/ 1 h 5"/>
                <a:gd name="T4" fmla="*/ 4 w 5"/>
                <a:gd name="T5" fmla="*/ 0 h 5"/>
                <a:gd name="T6" fmla="*/ 0 w 5"/>
                <a:gd name="T7" fmla="*/ 4 h 5"/>
                <a:gd name="T8" fmla="*/ 0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9847"/>
            <p:cNvSpPr>
              <a:spLocks/>
            </p:cNvSpPr>
            <p:nvPr/>
          </p:nvSpPr>
          <p:spPr bwMode="auto">
            <a:xfrm>
              <a:off x="5533579" y="5239169"/>
              <a:ext cx="21939" cy="21939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1 h 5"/>
                <a:gd name="T4" fmla="*/ 5 w 5"/>
                <a:gd name="T5" fmla="*/ 0 h 5"/>
                <a:gd name="T6" fmla="*/ 0 w 5"/>
                <a:gd name="T7" fmla="*/ 4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9848"/>
            <p:cNvSpPr>
              <a:spLocks/>
            </p:cNvSpPr>
            <p:nvPr/>
          </p:nvSpPr>
          <p:spPr bwMode="auto">
            <a:xfrm>
              <a:off x="5646930" y="5219058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3 w 3"/>
                <a:gd name="T5" fmla="*/ 1 h 3"/>
                <a:gd name="T6" fmla="*/ 3 w 3"/>
                <a:gd name="T7" fmla="*/ 0 h 3"/>
                <a:gd name="T8" fmla="*/ 0 w 3"/>
                <a:gd name="T9" fmla="*/ 2 h 3"/>
                <a:gd name="T10" fmla="*/ 0 w 3"/>
                <a:gd name="T11" fmla="*/ 2 h 3"/>
                <a:gd name="T12" fmla="*/ 0 w 3"/>
                <a:gd name="T13" fmla="*/ 3 h 3"/>
                <a:gd name="T14" fmla="*/ 0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9849"/>
            <p:cNvSpPr>
              <a:spLocks/>
            </p:cNvSpPr>
            <p:nvPr/>
          </p:nvSpPr>
          <p:spPr bwMode="auto">
            <a:xfrm>
              <a:off x="5646930" y="5222714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9850"/>
            <p:cNvSpPr>
              <a:spLocks/>
            </p:cNvSpPr>
            <p:nvPr/>
          </p:nvSpPr>
          <p:spPr bwMode="auto">
            <a:xfrm>
              <a:off x="5650586" y="5226371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4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9851"/>
            <p:cNvSpPr>
              <a:spLocks/>
            </p:cNvSpPr>
            <p:nvPr/>
          </p:nvSpPr>
          <p:spPr bwMode="auto">
            <a:xfrm>
              <a:off x="5656070" y="5235512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2 h 3"/>
                <a:gd name="T4" fmla="*/ 1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9852"/>
            <p:cNvSpPr>
              <a:spLocks/>
            </p:cNvSpPr>
            <p:nvPr/>
          </p:nvSpPr>
          <p:spPr bwMode="auto">
            <a:xfrm>
              <a:off x="5771250" y="5251966"/>
              <a:ext cx="14626" cy="14626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1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9853"/>
            <p:cNvSpPr>
              <a:spLocks/>
            </p:cNvSpPr>
            <p:nvPr/>
          </p:nvSpPr>
          <p:spPr bwMode="auto">
            <a:xfrm>
              <a:off x="5776734" y="52702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9854"/>
            <p:cNvSpPr>
              <a:spLocks/>
            </p:cNvSpPr>
            <p:nvPr/>
          </p:nvSpPr>
          <p:spPr bwMode="auto">
            <a:xfrm>
              <a:off x="5776734" y="5257451"/>
              <a:ext cx="16455" cy="12798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1 h 3"/>
                <a:gd name="T4" fmla="*/ 3 w 4"/>
                <a:gd name="T5" fmla="*/ 0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9855"/>
            <p:cNvSpPr>
              <a:spLocks/>
            </p:cNvSpPr>
            <p:nvPr/>
          </p:nvSpPr>
          <p:spPr bwMode="auto">
            <a:xfrm>
              <a:off x="5776734" y="5261108"/>
              <a:ext cx="21939" cy="18282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9856"/>
            <p:cNvSpPr>
              <a:spLocks/>
            </p:cNvSpPr>
            <p:nvPr/>
          </p:nvSpPr>
          <p:spPr bwMode="auto">
            <a:xfrm>
              <a:off x="5780390" y="5270248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9857"/>
            <p:cNvSpPr>
              <a:spLocks/>
            </p:cNvSpPr>
            <p:nvPr/>
          </p:nvSpPr>
          <p:spPr bwMode="auto">
            <a:xfrm>
              <a:off x="5901054" y="5261108"/>
              <a:ext cx="21939" cy="18282"/>
            </a:xfrm>
            <a:custGeom>
              <a:avLst/>
              <a:gdLst>
                <a:gd name="T0" fmla="*/ 1 w 5"/>
                <a:gd name="T1" fmla="*/ 4 h 4"/>
                <a:gd name="T2" fmla="*/ 4 w 5"/>
                <a:gd name="T3" fmla="*/ 0 h 4"/>
                <a:gd name="T4" fmla="*/ 4 w 5"/>
                <a:gd name="T5" fmla="*/ 0 h 4"/>
                <a:gd name="T6" fmla="*/ 0 w 5"/>
                <a:gd name="T7" fmla="*/ 3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9858"/>
            <p:cNvSpPr>
              <a:spLocks/>
            </p:cNvSpPr>
            <p:nvPr/>
          </p:nvSpPr>
          <p:spPr bwMode="auto">
            <a:xfrm>
              <a:off x="5906539" y="5270248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1 w 4"/>
                <a:gd name="T3" fmla="*/ 3 h 3"/>
                <a:gd name="T4" fmla="*/ 4 w 4"/>
                <a:gd name="T5" fmla="*/ 0 h 3"/>
                <a:gd name="T6" fmla="*/ 4 w 4"/>
                <a:gd name="T7" fmla="*/ 0 h 3"/>
                <a:gd name="T8" fmla="*/ 0 w 4"/>
                <a:gd name="T9" fmla="*/ 3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9859"/>
            <p:cNvSpPr>
              <a:spLocks/>
            </p:cNvSpPr>
            <p:nvPr/>
          </p:nvSpPr>
          <p:spPr bwMode="auto">
            <a:xfrm>
              <a:off x="5910196" y="5270248"/>
              <a:ext cx="21939" cy="21939"/>
            </a:xfrm>
            <a:custGeom>
              <a:avLst/>
              <a:gdLst>
                <a:gd name="T0" fmla="*/ 1 w 5"/>
                <a:gd name="T1" fmla="*/ 4 h 5"/>
                <a:gd name="T2" fmla="*/ 5 w 5"/>
                <a:gd name="T3" fmla="*/ 0 h 5"/>
                <a:gd name="T4" fmla="*/ 5 w 5"/>
                <a:gd name="T5" fmla="*/ 0 h 5"/>
                <a:gd name="T6" fmla="*/ 0 w 5"/>
                <a:gd name="T7" fmla="*/ 4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9860"/>
            <p:cNvSpPr>
              <a:spLocks/>
            </p:cNvSpPr>
            <p:nvPr/>
          </p:nvSpPr>
          <p:spPr bwMode="auto">
            <a:xfrm>
              <a:off x="5915680" y="5279390"/>
              <a:ext cx="16455" cy="12798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3 h 3"/>
                <a:gd name="T4" fmla="*/ 1 w 4"/>
                <a:gd name="T5" fmla="*/ 3 h 3"/>
                <a:gd name="T6" fmla="*/ 3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9861"/>
            <p:cNvSpPr>
              <a:spLocks/>
            </p:cNvSpPr>
            <p:nvPr/>
          </p:nvSpPr>
          <p:spPr bwMode="auto">
            <a:xfrm>
              <a:off x="6045485" y="530132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9862"/>
            <p:cNvSpPr>
              <a:spLocks/>
            </p:cNvSpPr>
            <p:nvPr/>
          </p:nvSpPr>
          <p:spPr bwMode="auto">
            <a:xfrm>
              <a:off x="6049142" y="5283047"/>
              <a:ext cx="12798" cy="18282"/>
            </a:xfrm>
            <a:custGeom>
              <a:avLst/>
              <a:gdLst>
                <a:gd name="T0" fmla="*/ 0 w 3"/>
                <a:gd name="T1" fmla="*/ 3 h 4"/>
                <a:gd name="T2" fmla="*/ 3 w 3"/>
                <a:gd name="T3" fmla="*/ 1 h 4"/>
                <a:gd name="T4" fmla="*/ 3 w 3"/>
                <a:gd name="T5" fmla="*/ 1 h 4"/>
                <a:gd name="T6" fmla="*/ 0 w 3"/>
                <a:gd name="T7" fmla="*/ 3 h 4"/>
                <a:gd name="T8" fmla="*/ 0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9863"/>
            <p:cNvSpPr>
              <a:spLocks/>
            </p:cNvSpPr>
            <p:nvPr/>
          </p:nvSpPr>
          <p:spPr bwMode="auto">
            <a:xfrm>
              <a:off x="6045485" y="5286703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0 h 4"/>
                <a:gd name="T4" fmla="*/ 5 w 6"/>
                <a:gd name="T5" fmla="*/ 0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9864"/>
            <p:cNvSpPr>
              <a:spLocks/>
            </p:cNvSpPr>
            <p:nvPr/>
          </p:nvSpPr>
          <p:spPr bwMode="auto">
            <a:xfrm>
              <a:off x="5374522" y="5425649"/>
              <a:ext cx="25595" cy="5485"/>
            </a:xfrm>
            <a:custGeom>
              <a:avLst/>
              <a:gdLst>
                <a:gd name="T0" fmla="*/ 0 w 6"/>
                <a:gd name="T1" fmla="*/ 1 h 1"/>
                <a:gd name="T2" fmla="*/ 6 w 6"/>
                <a:gd name="T3" fmla="*/ 1 h 1"/>
                <a:gd name="T4" fmla="*/ 6 w 6"/>
                <a:gd name="T5" fmla="*/ 0 h 1"/>
                <a:gd name="T6" fmla="*/ 0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9865"/>
            <p:cNvSpPr>
              <a:spLocks/>
            </p:cNvSpPr>
            <p:nvPr/>
          </p:nvSpPr>
          <p:spPr bwMode="auto">
            <a:xfrm>
              <a:off x="5374522" y="5434790"/>
              <a:ext cx="25595" cy="3656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0 h 1"/>
                <a:gd name="T4" fmla="*/ 0 w 6"/>
                <a:gd name="T5" fmla="*/ 1 h 1"/>
                <a:gd name="T6" fmla="*/ 6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9866"/>
            <p:cNvSpPr>
              <a:spLocks/>
            </p:cNvSpPr>
            <p:nvPr/>
          </p:nvSpPr>
          <p:spPr bwMode="auto">
            <a:xfrm>
              <a:off x="5529922" y="542199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9867"/>
            <p:cNvSpPr>
              <a:spLocks/>
            </p:cNvSpPr>
            <p:nvPr/>
          </p:nvSpPr>
          <p:spPr bwMode="auto">
            <a:xfrm>
              <a:off x="5526266" y="5425649"/>
              <a:ext cx="29252" cy="9142"/>
            </a:xfrm>
            <a:custGeom>
              <a:avLst/>
              <a:gdLst>
                <a:gd name="T0" fmla="*/ 7 w 7"/>
                <a:gd name="T1" fmla="*/ 1 h 2"/>
                <a:gd name="T2" fmla="*/ 7 w 7"/>
                <a:gd name="T3" fmla="*/ 0 h 2"/>
                <a:gd name="T4" fmla="*/ 1 w 7"/>
                <a:gd name="T5" fmla="*/ 2 h 2"/>
                <a:gd name="T6" fmla="*/ 1 w 7"/>
                <a:gd name="T7" fmla="*/ 2 h 2"/>
                <a:gd name="T8" fmla="*/ 7 w 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2"/>
                    <a:pt x="5" y="1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9868"/>
            <p:cNvSpPr>
              <a:spLocks/>
            </p:cNvSpPr>
            <p:nvPr/>
          </p:nvSpPr>
          <p:spPr bwMode="auto">
            <a:xfrm>
              <a:off x="5646930" y="5361660"/>
              <a:ext cx="21939" cy="16455"/>
            </a:xfrm>
            <a:custGeom>
              <a:avLst/>
              <a:gdLst>
                <a:gd name="T0" fmla="*/ 0 w 5"/>
                <a:gd name="T1" fmla="*/ 3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3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9869"/>
            <p:cNvSpPr>
              <a:spLocks/>
            </p:cNvSpPr>
            <p:nvPr/>
          </p:nvSpPr>
          <p:spPr bwMode="auto">
            <a:xfrm>
              <a:off x="5650586" y="537445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9870"/>
            <p:cNvSpPr>
              <a:spLocks/>
            </p:cNvSpPr>
            <p:nvPr/>
          </p:nvSpPr>
          <p:spPr bwMode="auto">
            <a:xfrm>
              <a:off x="5771250" y="5343378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9871"/>
            <p:cNvSpPr>
              <a:spLocks/>
            </p:cNvSpPr>
            <p:nvPr/>
          </p:nvSpPr>
          <p:spPr bwMode="auto">
            <a:xfrm>
              <a:off x="5901054" y="5330581"/>
              <a:ext cx="27424" cy="3656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0 w 6"/>
                <a:gd name="T5" fmla="*/ 1 h 1"/>
                <a:gd name="T6" fmla="*/ 0 w 6"/>
                <a:gd name="T7" fmla="*/ 1 h 1"/>
                <a:gd name="T8" fmla="*/ 0 w 6"/>
                <a:gd name="T9" fmla="*/ 1 h 1"/>
                <a:gd name="T10" fmla="*/ 6 w 6"/>
                <a:gd name="T11" fmla="*/ 1 h 1"/>
                <a:gd name="T12" fmla="*/ 6 w 6"/>
                <a:gd name="T13" fmla="*/ 0 h 1"/>
                <a:gd name="T14" fmla="*/ 0 w 6"/>
                <a:gd name="T15" fmla="*/ 1 h 1"/>
                <a:gd name="T16" fmla="*/ 0 w 6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9872"/>
            <p:cNvSpPr>
              <a:spLocks/>
            </p:cNvSpPr>
            <p:nvPr/>
          </p:nvSpPr>
          <p:spPr bwMode="auto">
            <a:xfrm>
              <a:off x="6040000" y="5365317"/>
              <a:ext cx="21939" cy="9142"/>
            </a:xfrm>
            <a:custGeom>
              <a:avLst/>
              <a:gdLst>
                <a:gd name="T0" fmla="*/ 0 w 5"/>
                <a:gd name="T1" fmla="*/ 1 h 2"/>
                <a:gd name="T2" fmla="*/ 5 w 5"/>
                <a:gd name="T3" fmla="*/ 2 h 2"/>
                <a:gd name="T4" fmla="*/ 5 w 5"/>
                <a:gd name="T5" fmla="*/ 1 h 2"/>
                <a:gd name="T6" fmla="*/ 0 w 5"/>
                <a:gd name="T7" fmla="*/ 0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9873"/>
            <p:cNvSpPr>
              <a:spLocks/>
            </p:cNvSpPr>
            <p:nvPr/>
          </p:nvSpPr>
          <p:spPr bwMode="auto">
            <a:xfrm>
              <a:off x="6036343" y="5383599"/>
              <a:ext cx="25595" cy="3656"/>
            </a:xfrm>
            <a:custGeom>
              <a:avLst/>
              <a:gdLst>
                <a:gd name="T0" fmla="*/ 1 w 6"/>
                <a:gd name="T1" fmla="*/ 0 h 1"/>
                <a:gd name="T2" fmla="*/ 6 w 6"/>
                <a:gd name="T3" fmla="*/ 1 h 1"/>
                <a:gd name="T4" fmla="*/ 6 w 6"/>
                <a:gd name="T5" fmla="*/ 1 h 1"/>
                <a:gd name="T6" fmla="*/ 1 w 6"/>
                <a:gd name="T7" fmla="*/ 0 h 1"/>
                <a:gd name="T8" fmla="*/ 1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9874"/>
            <p:cNvSpPr>
              <a:spLocks/>
            </p:cNvSpPr>
            <p:nvPr/>
          </p:nvSpPr>
          <p:spPr bwMode="auto">
            <a:xfrm>
              <a:off x="5374522" y="5555453"/>
              <a:ext cx="25595" cy="9142"/>
            </a:xfrm>
            <a:custGeom>
              <a:avLst/>
              <a:gdLst>
                <a:gd name="T0" fmla="*/ 1 w 6"/>
                <a:gd name="T1" fmla="*/ 1 h 2"/>
                <a:gd name="T2" fmla="*/ 5 w 6"/>
                <a:gd name="T3" fmla="*/ 2 h 2"/>
                <a:gd name="T4" fmla="*/ 5 w 6"/>
                <a:gd name="T5" fmla="*/ 2 h 2"/>
                <a:gd name="T6" fmla="*/ 1 w 6"/>
                <a:gd name="T7" fmla="*/ 0 h 2"/>
                <a:gd name="T8" fmla="*/ 1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1"/>
                  </a:moveTo>
                  <a:cubicBezTo>
                    <a:pt x="2" y="1"/>
                    <a:pt x="4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9875"/>
            <p:cNvSpPr>
              <a:spLocks/>
            </p:cNvSpPr>
            <p:nvPr/>
          </p:nvSpPr>
          <p:spPr bwMode="auto">
            <a:xfrm>
              <a:off x="5529922" y="5507919"/>
              <a:ext cx="16455" cy="18282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0 w 4"/>
                <a:gd name="T7" fmla="*/ 1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2" y="3"/>
                    <a:pt x="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9876"/>
            <p:cNvSpPr>
              <a:spLocks/>
            </p:cNvSpPr>
            <p:nvPr/>
          </p:nvSpPr>
          <p:spPr bwMode="auto">
            <a:xfrm>
              <a:off x="5650586" y="5517061"/>
              <a:ext cx="21939" cy="16455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1 w 5"/>
                <a:gd name="T5" fmla="*/ 0 h 4"/>
                <a:gd name="T6" fmla="*/ 0 w 5"/>
                <a:gd name="T7" fmla="*/ 1 h 4"/>
                <a:gd name="T8" fmla="*/ 5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2" y="2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9877"/>
            <p:cNvSpPr>
              <a:spLocks/>
            </p:cNvSpPr>
            <p:nvPr/>
          </p:nvSpPr>
          <p:spPr bwMode="auto">
            <a:xfrm>
              <a:off x="5646930" y="5526202"/>
              <a:ext cx="21939" cy="16455"/>
            </a:xfrm>
            <a:custGeom>
              <a:avLst/>
              <a:gdLst>
                <a:gd name="T0" fmla="*/ 0 w 5"/>
                <a:gd name="T1" fmla="*/ 1 h 4"/>
                <a:gd name="T2" fmla="*/ 5 w 5"/>
                <a:gd name="T3" fmla="*/ 4 h 4"/>
                <a:gd name="T4" fmla="*/ 5 w 5"/>
                <a:gd name="T5" fmla="*/ 3 h 4"/>
                <a:gd name="T6" fmla="*/ 0 w 5"/>
                <a:gd name="T7" fmla="*/ 1 h 4"/>
                <a:gd name="T8" fmla="*/ 0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2" y="2"/>
                    <a:pt x="3" y="3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9878"/>
            <p:cNvSpPr>
              <a:spLocks/>
            </p:cNvSpPr>
            <p:nvPr/>
          </p:nvSpPr>
          <p:spPr bwMode="auto">
            <a:xfrm>
              <a:off x="5776734" y="5464041"/>
              <a:ext cx="21939" cy="18282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3 h 4"/>
                <a:gd name="T4" fmla="*/ 0 w 5"/>
                <a:gd name="T5" fmla="*/ 0 h 4"/>
                <a:gd name="T6" fmla="*/ 0 w 5"/>
                <a:gd name="T7" fmla="*/ 0 h 4"/>
                <a:gd name="T8" fmla="*/ 5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9879"/>
            <p:cNvSpPr>
              <a:spLocks/>
            </p:cNvSpPr>
            <p:nvPr/>
          </p:nvSpPr>
          <p:spPr bwMode="auto">
            <a:xfrm>
              <a:off x="5771250" y="5473183"/>
              <a:ext cx="18282" cy="12798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3 h 3"/>
                <a:gd name="T4" fmla="*/ 1 w 4"/>
                <a:gd name="T5" fmla="*/ 0 h 3"/>
                <a:gd name="T6" fmla="*/ 0 w 4"/>
                <a:gd name="T7" fmla="*/ 0 h 3"/>
                <a:gd name="T8" fmla="*/ 4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9880"/>
            <p:cNvSpPr>
              <a:spLocks/>
            </p:cNvSpPr>
            <p:nvPr/>
          </p:nvSpPr>
          <p:spPr bwMode="auto">
            <a:xfrm>
              <a:off x="5915680" y="5464041"/>
              <a:ext cx="20111" cy="14626"/>
            </a:xfrm>
            <a:custGeom>
              <a:avLst/>
              <a:gdLst>
                <a:gd name="T0" fmla="*/ 4 w 5"/>
                <a:gd name="T1" fmla="*/ 3 h 3"/>
                <a:gd name="T2" fmla="*/ 4 w 5"/>
                <a:gd name="T3" fmla="*/ 3 h 3"/>
                <a:gd name="T4" fmla="*/ 1 w 5"/>
                <a:gd name="T5" fmla="*/ 0 h 3"/>
                <a:gd name="T6" fmla="*/ 0 w 5"/>
                <a:gd name="T7" fmla="*/ 0 h 3"/>
                <a:gd name="T8" fmla="*/ 4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cubicBezTo>
                    <a:pt x="4" y="3"/>
                    <a:pt x="5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9881"/>
            <p:cNvSpPr>
              <a:spLocks/>
            </p:cNvSpPr>
            <p:nvPr/>
          </p:nvSpPr>
          <p:spPr bwMode="auto">
            <a:xfrm>
              <a:off x="5901054" y="5469527"/>
              <a:ext cx="27424" cy="16455"/>
            </a:xfrm>
            <a:custGeom>
              <a:avLst/>
              <a:gdLst>
                <a:gd name="T0" fmla="*/ 1 w 6"/>
                <a:gd name="T1" fmla="*/ 1 h 4"/>
                <a:gd name="T2" fmla="*/ 5 w 6"/>
                <a:gd name="T3" fmla="*/ 4 h 4"/>
                <a:gd name="T4" fmla="*/ 5 w 6"/>
                <a:gd name="T5" fmla="*/ 3 h 4"/>
                <a:gd name="T6" fmla="*/ 1 w 6"/>
                <a:gd name="T7" fmla="*/ 0 h 4"/>
                <a:gd name="T8" fmla="*/ 1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2" y="2"/>
                    <a:pt x="4" y="3"/>
                    <a:pt x="5" y="4"/>
                  </a:cubicBezTo>
                  <a:cubicBezTo>
                    <a:pt x="5" y="4"/>
                    <a:pt x="6" y="4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9882"/>
            <p:cNvSpPr>
              <a:spLocks/>
            </p:cNvSpPr>
            <p:nvPr/>
          </p:nvSpPr>
          <p:spPr bwMode="auto">
            <a:xfrm>
              <a:off x="6065595" y="5533514"/>
              <a:ext cx="18282" cy="21939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0 w 4"/>
                <a:gd name="T5" fmla="*/ 1 h 5"/>
                <a:gd name="T6" fmla="*/ 4 w 4"/>
                <a:gd name="T7" fmla="*/ 5 h 5"/>
                <a:gd name="T8" fmla="*/ 4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2" y="3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9883"/>
            <p:cNvSpPr>
              <a:spLocks noEditPoints="1"/>
            </p:cNvSpPr>
            <p:nvPr/>
          </p:nvSpPr>
          <p:spPr bwMode="auto">
            <a:xfrm>
              <a:off x="6087534" y="5261108"/>
              <a:ext cx="100554" cy="65817"/>
            </a:xfrm>
            <a:custGeom>
              <a:avLst/>
              <a:gdLst>
                <a:gd name="T0" fmla="*/ 2 w 23"/>
                <a:gd name="T1" fmla="*/ 14 h 15"/>
                <a:gd name="T2" fmla="*/ 2 w 23"/>
                <a:gd name="T3" fmla="*/ 14 h 15"/>
                <a:gd name="T4" fmla="*/ 3 w 23"/>
                <a:gd name="T5" fmla="*/ 15 h 15"/>
                <a:gd name="T6" fmla="*/ 5 w 23"/>
                <a:gd name="T7" fmla="*/ 15 h 15"/>
                <a:gd name="T8" fmla="*/ 19 w 23"/>
                <a:gd name="T9" fmla="*/ 15 h 15"/>
                <a:gd name="T10" fmla="*/ 23 w 23"/>
                <a:gd name="T11" fmla="*/ 12 h 15"/>
                <a:gd name="T12" fmla="*/ 23 w 23"/>
                <a:gd name="T13" fmla="*/ 10 h 15"/>
                <a:gd name="T14" fmla="*/ 23 w 23"/>
                <a:gd name="T15" fmla="*/ 5 h 15"/>
                <a:gd name="T16" fmla="*/ 23 w 23"/>
                <a:gd name="T17" fmla="*/ 3 h 15"/>
                <a:gd name="T18" fmla="*/ 18 w 23"/>
                <a:gd name="T19" fmla="*/ 0 h 15"/>
                <a:gd name="T20" fmla="*/ 10 w 23"/>
                <a:gd name="T21" fmla="*/ 0 h 15"/>
                <a:gd name="T22" fmla="*/ 4 w 23"/>
                <a:gd name="T23" fmla="*/ 0 h 15"/>
                <a:gd name="T24" fmla="*/ 1 w 23"/>
                <a:gd name="T25" fmla="*/ 2 h 15"/>
                <a:gd name="T26" fmla="*/ 0 w 23"/>
                <a:gd name="T27" fmla="*/ 5 h 15"/>
                <a:gd name="T28" fmla="*/ 0 w 23"/>
                <a:gd name="T29" fmla="*/ 12 h 15"/>
                <a:gd name="T30" fmla="*/ 2 w 23"/>
                <a:gd name="T31" fmla="*/ 14 h 15"/>
                <a:gd name="T32" fmla="*/ 7 w 23"/>
                <a:gd name="T33" fmla="*/ 1 h 15"/>
                <a:gd name="T34" fmla="*/ 19 w 23"/>
                <a:gd name="T35" fmla="*/ 1 h 15"/>
                <a:gd name="T36" fmla="*/ 23 w 23"/>
                <a:gd name="T37" fmla="*/ 4 h 15"/>
                <a:gd name="T38" fmla="*/ 23 w 23"/>
                <a:gd name="T39" fmla="*/ 7 h 15"/>
                <a:gd name="T40" fmla="*/ 23 w 23"/>
                <a:gd name="T41" fmla="*/ 11 h 15"/>
                <a:gd name="T42" fmla="*/ 19 w 23"/>
                <a:gd name="T43" fmla="*/ 15 h 15"/>
                <a:gd name="T44" fmla="*/ 18 w 23"/>
                <a:gd name="T45" fmla="*/ 15 h 15"/>
                <a:gd name="T46" fmla="*/ 21 w 23"/>
                <a:gd name="T47" fmla="*/ 12 h 15"/>
                <a:gd name="T48" fmla="*/ 21 w 23"/>
                <a:gd name="T49" fmla="*/ 11 h 15"/>
                <a:gd name="T50" fmla="*/ 18 w 23"/>
                <a:gd name="T51" fmla="*/ 15 h 15"/>
                <a:gd name="T52" fmla="*/ 8 w 23"/>
                <a:gd name="T53" fmla="*/ 15 h 15"/>
                <a:gd name="T54" fmla="*/ 4 w 23"/>
                <a:gd name="T55" fmla="*/ 15 h 15"/>
                <a:gd name="T56" fmla="*/ 2 w 23"/>
                <a:gd name="T57" fmla="*/ 14 h 15"/>
                <a:gd name="T58" fmla="*/ 15 w 23"/>
                <a:gd name="T59" fmla="*/ 2 h 15"/>
                <a:gd name="T60" fmla="*/ 14 w 23"/>
                <a:gd name="T61" fmla="*/ 2 h 15"/>
                <a:gd name="T62" fmla="*/ 2 w 23"/>
                <a:gd name="T63" fmla="*/ 14 h 15"/>
                <a:gd name="T64" fmla="*/ 0 w 23"/>
                <a:gd name="T65" fmla="*/ 11 h 15"/>
                <a:gd name="T66" fmla="*/ 0 w 23"/>
                <a:gd name="T67" fmla="*/ 11 h 15"/>
                <a:gd name="T68" fmla="*/ 0 w 23"/>
                <a:gd name="T69" fmla="*/ 11 h 15"/>
                <a:gd name="T70" fmla="*/ 9 w 23"/>
                <a:gd name="T71" fmla="*/ 2 h 15"/>
                <a:gd name="T72" fmla="*/ 9 w 23"/>
                <a:gd name="T73" fmla="*/ 2 h 15"/>
                <a:gd name="T74" fmla="*/ 0 w 23"/>
                <a:gd name="T75" fmla="*/ 10 h 15"/>
                <a:gd name="T76" fmla="*/ 0 w 23"/>
                <a:gd name="T77" fmla="*/ 9 h 15"/>
                <a:gd name="T78" fmla="*/ 1 w 23"/>
                <a:gd name="T79" fmla="*/ 9 h 15"/>
                <a:gd name="T80" fmla="*/ 7 w 23"/>
                <a:gd name="T81" fmla="*/ 2 h 15"/>
                <a:gd name="T82" fmla="*/ 7 w 23"/>
                <a:gd name="T83" fmla="*/ 2 h 15"/>
                <a:gd name="T84" fmla="*/ 0 w 23"/>
                <a:gd name="T85" fmla="*/ 8 h 15"/>
                <a:gd name="T86" fmla="*/ 0 w 23"/>
                <a:gd name="T87" fmla="*/ 8 h 15"/>
                <a:gd name="T88" fmla="*/ 0 w 23"/>
                <a:gd name="T89" fmla="*/ 7 h 15"/>
                <a:gd name="T90" fmla="*/ 6 w 23"/>
                <a:gd name="T91" fmla="*/ 1 h 15"/>
                <a:gd name="T92" fmla="*/ 5 w 23"/>
                <a:gd name="T93" fmla="*/ 1 h 15"/>
                <a:gd name="T94" fmla="*/ 0 w 23"/>
                <a:gd name="T95" fmla="*/ 6 h 15"/>
                <a:gd name="T96" fmla="*/ 0 w 23"/>
                <a:gd name="T97" fmla="*/ 5 h 15"/>
                <a:gd name="T98" fmla="*/ 0 w 23"/>
                <a:gd name="T99" fmla="*/ 5 h 15"/>
                <a:gd name="T100" fmla="*/ 4 w 23"/>
                <a:gd name="T101" fmla="*/ 1 h 15"/>
                <a:gd name="T102" fmla="*/ 4 w 23"/>
                <a:gd name="T103" fmla="*/ 1 h 15"/>
                <a:gd name="T104" fmla="*/ 7 w 23"/>
                <a:gd name="T105" fmla="*/ 1 h 15"/>
                <a:gd name="T106" fmla="*/ 2 w 23"/>
                <a:gd name="T107" fmla="*/ 1 h 15"/>
                <a:gd name="T108" fmla="*/ 3 w 23"/>
                <a:gd name="T109" fmla="*/ 1 h 15"/>
                <a:gd name="T110" fmla="*/ 0 w 23"/>
                <a:gd name="T111" fmla="*/ 4 h 15"/>
                <a:gd name="T112" fmla="*/ 2 w 23"/>
                <a:gd name="T1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" h="15"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10" y="15"/>
                    <a:pt x="14" y="15"/>
                    <a:pt x="19" y="15"/>
                  </a:cubicBezTo>
                  <a:cubicBezTo>
                    <a:pt x="21" y="15"/>
                    <a:pt x="22" y="14"/>
                    <a:pt x="23" y="12"/>
                  </a:cubicBezTo>
                  <a:cubicBezTo>
                    <a:pt x="23" y="12"/>
                    <a:pt x="23" y="10"/>
                    <a:pt x="23" y="10"/>
                  </a:cubicBezTo>
                  <a:cubicBezTo>
                    <a:pt x="23" y="8"/>
                    <a:pt x="23" y="7"/>
                    <a:pt x="23" y="5"/>
                  </a:cubicBezTo>
                  <a:cubicBezTo>
                    <a:pt x="23" y="4"/>
                    <a:pt x="23" y="4"/>
                    <a:pt x="23" y="3"/>
                  </a:cubicBezTo>
                  <a:cubicBezTo>
                    <a:pt x="22" y="0"/>
                    <a:pt x="20" y="0"/>
                    <a:pt x="18" y="0"/>
                  </a:cubicBezTo>
                  <a:cubicBezTo>
                    <a:pt x="15" y="0"/>
                    <a:pt x="12" y="0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lose/>
                  <a:moveTo>
                    <a:pt x="7" y="1"/>
                  </a:moveTo>
                  <a:cubicBezTo>
                    <a:pt x="11" y="1"/>
                    <a:pt x="15" y="1"/>
                    <a:pt x="19" y="1"/>
                  </a:cubicBezTo>
                  <a:cubicBezTo>
                    <a:pt x="21" y="1"/>
                    <a:pt x="23" y="2"/>
                    <a:pt x="23" y="4"/>
                  </a:cubicBezTo>
                  <a:cubicBezTo>
                    <a:pt x="23" y="5"/>
                    <a:pt x="23" y="6"/>
                    <a:pt x="23" y="7"/>
                  </a:cubicBezTo>
                  <a:cubicBezTo>
                    <a:pt x="23" y="8"/>
                    <a:pt x="23" y="10"/>
                    <a:pt x="23" y="11"/>
                  </a:cubicBezTo>
                  <a:cubicBezTo>
                    <a:pt x="23" y="13"/>
                    <a:pt x="21" y="14"/>
                    <a:pt x="19" y="15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0" y="12"/>
                    <a:pt x="19" y="13"/>
                    <a:pt x="18" y="15"/>
                  </a:cubicBezTo>
                  <a:cubicBezTo>
                    <a:pt x="14" y="15"/>
                    <a:pt x="11" y="15"/>
                    <a:pt x="8" y="15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6" y="10"/>
                    <a:pt x="10" y="6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0" y="6"/>
                    <a:pt x="6" y="10"/>
                    <a:pt x="2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8"/>
                    <a:pt x="6" y="5"/>
                    <a:pt x="9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6" y="5"/>
                    <a:pt x="3" y="7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5" y="4"/>
                    <a:pt x="7" y="2"/>
                  </a:cubicBezTo>
                  <a:cubicBezTo>
                    <a:pt x="8" y="2"/>
                    <a:pt x="7" y="1"/>
                    <a:pt x="7" y="2"/>
                  </a:cubicBezTo>
                  <a:cubicBezTo>
                    <a:pt x="5" y="4"/>
                    <a:pt x="3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lose/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9884"/>
            <p:cNvSpPr>
              <a:spLocks noEditPoints="1"/>
            </p:cNvSpPr>
            <p:nvPr/>
          </p:nvSpPr>
          <p:spPr bwMode="auto">
            <a:xfrm>
              <a:off x="6087534" y="5356176"/>
              <a:ext cx="100554" cy="60332"/>
            </a:xfrm>
            <a:custGeom>
              <a:avLst/>
              <a:gdLst>
                <a:gd name="T0" fmla="*/ 23 w 23"/>
                <a:gd name="T1" fmla="*/ 5 h 14"/>
                <a:gd name="T2" fmla="*/ 23 w 23"/>
                <a:gd name="T3" fmla="*/ 2 h 14"/>
                <a:gd name="T4" fmla="*/ 18 w 23"/>
                <a:gd name="T5" fmla="*/ 0 h 14"/>
                <a:gd name="T6" fmla="*/ 10 w 23"/>
                <a:gd name="T7" fmla="*/ 0 h 14"/>
                <a:gd name="T8" fmla="*/ 4 w 23"/>
                <a:gd name="T9" fmla="*/ 0 h 14"/>
                <a:gd name="T10" fmla="*/ 1 w 23"/>
                <a:gd name="T11" fmla="*/ 1 h 14"/>
                <a:gd name="T12" fmla="*/ 0 w 23"/>
                <a:gd name="T13" fmla="*/ 4 h 14"/>
                <a:gd name="T14" fmla="*/ 0 w 23"/>
                <a:gd name="T15" fmla="*/ 11 h 14"/>
                <a:gd name="T16" fmla="*/ 3 w 23"/>
                <a:gd name="T17" fmla="*/ 14 h 14"/>
                <a:gd name="T18" fmla="*/ 5 w 23"/>
                <a:gd name="T19" fmla="*/ 14 h 14"/>
                <a:gd name="T20" fmla="*/ 19 w 23"/>
                <a:gd name="T21" fmla="*/ 14 h 14"/>
                <a:gd name="T22" fmla="*/ 23 w 23"/>
                <a:gd name="T23" fmla="*/ 12 h 14"/>
                <a:gd name="T24" fmla="*/ 23 w 23"/>
                <a:gd name="T25" fmla="*/ 9 h 14"/>
                <a:gd name="T26" fmla="*/ 23 w 23"/>
                <a:gd name="T27" fmla="*/ 5 h 14"/>
                <a:gd name="T28" fmla="*/ 23 w 23"/>
                <a:gd name="T29" fmla="*/ 7 h 14"/>
                <a:gd name="T30" fmla="*/ 23 w 23"/>
                <a:gd name="T31" fmla="*/ 10 h 14"/>
                <a:gd name="T32" fmla="*/ 21 w 23"/>
                <a:gd name="T33" fmla="*/ 13 h 14"/>
                <a:gd name="T34" fmla="*/ 21 w 23"/>
                <a:gd name="T35" fmla="*/ 13 h 14"/>
                <a:gd name="T36" fmla="*/ 3 w 23"/>
                <a:gd name="T37" fmla="*/ 12 h 14"/>
                <a:gd name="T38" fmla="*/ 3 w 23"/>
                <a:gd name="T39" fmla="*/ 13 h 14"/>
                <a:gd name="T40" fmla="*/ 21 w 23"/>
                <a:gd name="T41" fmla="*/ 13 h 14"/>
                <a:gd name="T42" fmla="*/ 21 w 23"/>
                <a:gd name="T43" fmla="*/ 13 h 14"/>
                <a:gd name="T44" fmla="*/ 19 w 23"/>
                <a:gd name="T45" fmla="*/ 14 h 14"/>
                <a:gd name="T46" fmla="*/ 8 w 23"/>
                <a:gd name="T47" fmla="*/ 14 h 14"/>
                <a:gd name="T48" fmla="*/ 4 w 23"/>
                <a:gd name="T49" fmla="*/ 14 h 14"/>
                <a:gd name="T50" fmla="*/ 0 w 23"/>
                <a:gd name="T51" fmla="*/ 10 h 14"/>
                <a:gd name="T52" fmla="*/ 0 w 23"/>
                <a:gd name="T53" fmla="*/ 8 h 14"/>
                <a:gd name="T54" fmla="*/ 2 w 23"/>
                <a:gd name="T55" fmla="*/ 1 h 14"/>
                <a:gd name="T56" fmla="*/ 7 w 23"/>
                <a:gd name="T57" fmla="*/ 0 h 14"/>
                <a:gd name="T58" fmla="*/ 19 w 23"/>
                <a:gd name="T59" fmla="*/ 0 h 14"/>
                <a:gd name="T60" fmla="*/ 21 w 23"/>
                <a:gd name="T61" fmla="*/ 1 h 14"/>
                <a:gd name="T62" fmla="*/ 21 w 23"/>
                <a:gd name="T63" fmla="*/ 1 h 14"/>
                <a:gd name="T64" fmla="*/ 12 w 23"/>
                <a:gd name="T65" fmla="*/ 2 h 14"/>
                <a:gd name="T66" fmla="*/ 3 w 23"/>
                <a:gd name="T67" fmla="*/ 3 h 14"/>
                <a:gd name="T68" fmla="*/ 3 w 23"/>
                <a:gd name="T69" fmla="*/ 3 h 14"/>
                <a:gd name="T70" fmla="*/ 12 w 23"/>
                <a:gd name="T71" fmla="*/ 2 h 14"/>
                <a:gd name="T72" fmla="*/ 21 w 23"/>
                <a:gd name="T73" fmla="*/ 1 h 14"/>
                <a:gd name="T74" fmla="*/ 21 w 23"/>
                <a:gd name="T75" fmla="*/ 1 h 14"/>
                <a:gd name="T76" fmla="*/ 23 w 23"/>
                <a:gd name="T77" fmla="*/ 4 h 14"/>
                <a:gd name="T78" fmla="*/ 23 w 23"/>
                <a:gd name="T7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4">
                  <a:moveTo>
                    <a:pt x="23" y="5"/>
                  </a:moveTo>
                  <a:cubicBezTo>
                    <a:pt x="23" y="4"/>
                    <a:pt x="23" y="3"/>
                    <a:pt x="23" y="2"/>
                  </a:cubicBezTo>
                  <a:cubicBezTo>
                    <a:pt x="22" y="0"/>
                    <a:pt x="20" y="0"/>
                    <a:pt x="18" y="0"/>
                  </a:cubicBezTo>
                  <a:cubicBezTo>
                    <a:pt x="15" y="0"/>
                    <a:pt x="12" y="0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6"/>
                    <a:pt x="0" y="9"/>
                    <a:pt x="0" y="11"/>
                  </a:cubicBezTo>
                  <a:cubicBezTo>
                    <a:pt x="0" y="13"/>
                    <a:pt x="1" y="14"/>
                    <a:pt x="3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10" y="14"/>
                    <a:pt x="14" y="14"/>
                    <a:pt x="19" y="14"/>
                  </a:cubicBezTo>
                  <a:cubicBezTo>
                    <a:pt x="21" y="14"/>
                    <a:pt x="22" y="13"/>
                    <a:pt x="23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8"/>
                    <a:pt x="23" y="6"/>
                    <a:pt x="23" y="5"/>
                  </a:cubicBezTo>
                  <a:close/>
                  <a:moveTo>
                    <a:pt x="23" y="7"/>
                  </a:moveTo>
                  <a:cubicBezTo>
                    <a:pt x="23" y="8"/>
                    <a:pt x="23" y="9"/>
                    <a:pt x="23" y="10"/>
                  </a:cubicBezTo>
                  <a:cubicBezTo>
                    <a:pt x="23" y="11"/>
                    <a:pt x="22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5" y="13"/>
                    <a:pt x="9" y="13"/>
                    <a:pt x="3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9" y="13"/>
                    <a:pt x="15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5" y="14"/>
                    <a:pt x="12" y="14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ubicBezTo>
                    <a:pt x="2" y="14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1" y="0"/>
                    <a:pt x="15" y="0"/>
                    <a:pt x="19" y="0"/>
                  </a:cubicBezTo>
                  <a:cubicBezTo>
                    <a:pt x="20" y="0"/>
                    <a:pt x="20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5" y="2"/>
                    <a:pt x="12" y="2"/>
                  </a:cubicBezTo>
                  <a:cubicBezTo>
                    <a:pt x="9" y="2"/>
                    <a:pt x="6" y="3"/>
                    <a:pt x="3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6" y="3"/>
                    <a:pt x="9" y="3"/>
                    <a:pt x="12" y="2"/>
                  </a:cubicBezTo>
                  <a:cubicBezTo>
                    <a:pt x="15" y="2"/>
                    <a:pt x="18" y="2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5"/>
                    <a:pt x="23" y="6"/>
                    <a:pt x="2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9885"/>
            <p:cNvSpPr>
              <a:spLocks noEditPoints="1"/>
            </p:cNvSpPr>
            <p:nvPr/>
          </p:nvSpPr>
          <p:spPr bwMode="auto">
            <a:xfrm>
              <a:off x="6087534" y="5447588"/>
              <a:ext cx="100554" cy="65817"/>
            </a:xfrm>
            <a:custGeom>
              <a:avLst/>
              <a:gdLst>
                <a:gd name="T0" fmla="*/ 23 w 23"/>
                <a:gd name="T1" fmla="*/ 5 h 15"/>
                <a:gd name="T2" fmla="*/ 23 w 23"/>
                <a:gd name="T3" fmla="*/ 2 h 15"/>
                <a:gd name="T4" fmla="*/ 18 w 23"/>
                <a:gd name="T5" fmla="*/ 0 h 15"/>
                <a:gd name="T6" fmla="*/ 10 w 23"/>
                <a:gd name="T7" fmla="*/ 0 h 15"/>
                <a:gd name="T8" fmla="*/ 4 w 23"/>
                <a:gd name="T9" fmla="*/ 0 h 15"/>
                <a:gd name="T10" fmla="*/ 1 w 23"/>
                <a:gd name="T11" fmla="*/ 2 h 15"/>
                <a:gd name="T12" fmla="*/ 0 w 23"/>
                <a:gd name="T13" fmla="*/ 5 h 15"/>
                <a:gd name="T14" fmla="*/ 0 w 23"/>
                <a:gd name="T15" fmla="*/ 11 h 15"/>
                <a:gd name="T16" fmla="*/ 3 w 23"/>
                <a:gd name="T17" fmla="*/ 15 h 15"/>
                <a:gd name="T18" fmla="*/ 5 w 23"/>
                <a:gd name="T19" fmla="*/ 15 h 15"/>
                <a:gd name="T20" fmla="*/ 19 w 23"/>
                <a:gd name="T21" fmla="*/ 15 h 15"/>
                <a:gd name="T22" fmla="*/ 23 w 23"/>
                <a:gd name="T23" fmla="*/ 12 h 15"/>
                <a:gd name="T24" fmla="*/ 23 w 23"/>
                <a:gd name="T25" fmla="*/ 9 h 15"/>
                <a:gd name="T26" fmla="*/ 23 w 23"/>
                <a:gd name="T27" fmla="*/ 5 h 15"/>
                <a:gd name="T28" fmla="*/ 23 w 23"/>
                <a:gd name="T29" fmla="*/ 7 h 15"/>
                <a:gd name="T30" fmla="*/ 23 w 23"/>
                <a:gd name="T31" fmla="*/ 11 h 15"/>
                <a:gd name="T32" fmla="*/ 19 w 23"/>
                <a:gd name="T33" fmla="*/ 14 h 15"/>
                <a:gd name="T34" fmla="*/ 8 w 23"/>
                <a:gd name="T35" fmla="*/ 14 h 15"/>
                <a:gd name="T36" fmla="*/ 4 w 23"/>
                <a:gd name="T37" fmla="*/ 14 h 15"/>
                <a:gd name="T38" fmla="*/ 0 w 23"/>
                <a:gd name="T39" fmla="*/ 11 h 15"/>
                <a:gd name="T40" fmla="*/ 0 w 23"/>
                <a:gd name="T41" fmla="*/ 8 h 15"/>
                <a:gd name="T42" fmla="*/ 2 w 23"/>
                <a:gd name="T43" fmla="*/ 1 h 15"/>
                <a:gd name="T44" fmla="*/ 7 w 23"/>
                <a:gd name="T45" fmla="*/ 1 h 15"/>
                <a:gd name="T46" fmla="*/ 19 w 23"/>
                <a:gd name="T47" fmla="*/ 1 h 15"/>
                <a:gd name="T48" fmla="*/ 23 w 23"/>
                <a:gd name="T49" fmla="*/ 4 h 15"/>
                <a:gd name="T50" fmla="*/ 23 w 23"/>
                <a:gd name="T5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15">
                  <a:moveTo>
                    <a:pt x="23" y="5"/>
                  </a:moveTo>
                  <a:cubicBezTo>
                    <a:pt x="23" y="4"/>
                    <a:pt x="23" y="3"/>
                    <a:pt x="23" y="2"/>
                  </a:cubicBezTo>
                  <a:cubicBezTo>
                    <a:pt x="22" y="0"/>
                    <a:pt x="20" y="0"/>
                    <a:pt x="18" y="0"/>
                  </a:cubicBezTo>
                  <a:cubicBezTo>
                    <a:pt x="15" y="0"/>
                    <a:pt x="12" y="0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0" y="13"/>
                    <a:pt x="1" y="14"/>
                    <a:pt x="3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10" y="15"/>
                    <a:pt x="14" y="15"/>
                    <a:pt x="19" y="15"/>
                  </a:cubicBezTo>
                  <a:cubicBezTo>
                    <a:pt x="21" y="15"/>
                    <a:pt x="22" y="14"/>
                    <a:pt x="23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8"/>
                    <a:pt x="23" y="7"/>
                    <a:pt x="23" y="5"/>
                  </a:cubicBezTo>
                  <a:close/>
                  <a:moveTo>
                    <a:pt x="23" y="7"/>
                  </a:moveTo>
                  <a:cubicBezTo>
                    <a:pt x="23" y="8"/>
                    <a:pt x="23" y="9"/>
                    <a:pt x="23" y="11"/>
                  </a:cubicBezTo>
                  <a:cubicBezTo>
                    <a:pt x="23" y="13"/>
                    <a:pt x="21" y="14"/>
                    <a:pt x="19" y="14"/>
                  </a:cubicBezTo>
                  <a:cubicBezTo>
                    <a:pt x="15" y="14"/>
                    <a:pt x="12" y="14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ubicBezTo>
                    <a:pt x="2" y="14"/>
                    <a:pt x="0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1" y="1"/>
                    <a:pt x="15" y="0"/>
                    <a:pt x="19" y="1"/>
                  </a:cubicBezTo>
                  <a:cubicBezTo>
                    <a:pt x="21" y="1"/>
                    <a:pt x="23" y="2"/>
                    <a:pt x="23" y="4"/>
                  </a:cubicBezTo>
                  <a:cubicBezTo>
                    <a:pt x="23" y="5"/>
                    <a:pt x="23" y="6"/>
                    <a:pt x="2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9886"/>
            <p:cNvSpPr>
              <a:spLocks/>
            </p:cNvSpPr>
            <p:nvPr/>
          </p:nvSpPr>
          <p:spPr bwMode="auto">
            <a:xfrm>
              <a:off x="6093019" y="5266592"/>
              <a:ext cx="51191" cy="47534"/>
            </a:xfrm>
            <a:custGeom>
              <a:avLst/>
              <a:gdLst>
                <a:gd name="T0" fmla="*/ 0 w 12"/>
                <a:gd name="T1" fmla="*/ 11 h 11"/>
                <a:gd name="T2" fmla="*/ 11 w 12"/>
                <a:gd name="T3" fmla="*/ 1 h 11"/>
                <a:gd name="T4" fmla="*/ 11 w 12"/>
                <a:gd name="T5" fmla="*/ 0 h 11"/>
                <a:gd name="T6" fmla="*/ 0 w 12"/>
                <a:gd name="T7" fmla="*/ 11 h 11"/>
                <a:gd name="T8" fmla="*/ 0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4" y="8"/>
                    <a:pt x="8" y="4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4"/>
                    <a:pt x="4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9887"/>
            <p:cNvSpPr>
              <a:spLocks/>
            </p:cNvSpPr>
            <p:nvPr/>
          </p:nvSpPr>
          <p:spPr bwMode="auto">
            <a:xfrm>
              <a:off x="6105816" y="5270248"/>
              <a:ext cx="56676" cy="51191"/>
            </a:xfrm>
            <a:custGeom>
              <a:avLst/>
              <a:gdLst>
                <a:gd name="T0" fmla="*/ 1 w 13"/>
                <a:gd name="T1" fmla="*/ 12 h 12"/>
                <a:gd name="T2" fmla="*/ 13 w 13"/>
                <a:gd name="T3" fmla="*/ 0 h 12"/>
                <a:gd name="T4" fmla="*/ 13 w 13"/>
                <a:gd name="T5" fmla="*/ 0 h 12"/>
                <a:gd name="T6" fmla="*/ 0 w 13"/>
                <a:gd name="T7" fmla="*/ 12 h 12"/>
                <a:gd name="T8" fmla="*/ 1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" y="12"/>
                  </a:moveTo>
                  <a:cubicBezTo>
                    <a:pt x="5" y="8"/>
                    <a:pt x="9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4"/>
                    <a:pt x="5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9888"/>
            <p:cNvSpPr>
              <a:spLocks/>
            </p:cNvSpPr>
            <p:nvPr/>
          </p:nvSpPr>
          <p:spPr bwMode="auto">
            <a:xfrm>
              <a:off x="6127755" y="5314126"/>
              <a:ext cx="0" cy="365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9889"/>
            <p:cNvSpPr>
              <a:spLocks/>
            </p:cNvSpPr>
            <p:nvPr/>
          </p:nvSpPr>
          <p:spPr bwMode="auto">
            <a:xfrm>
              <a:off x="6127755" y="5270248"/>
              <a:ext cx="47534" cy="47534"/>
            </a:xfrm>
            <a:custGeom>
              <a:avLst/>
              <a:gdLst>
                <a:gd name="T0" fmla="*/ 1 w 11"/>
                <a:gd name="T1" fmla="*/ 11 h 11"/>
                <a:gd name="T2" fmla="*/ 11 w 11"/>
                <a:gd name="T3" fmla="*/ 1 h 11"/>
                <a:gd name="T4" fmla="*/ 10 w 11"/>
                <a:gd name="T5" fmla="*/ 0 h 11"/>
                <a:gd name="T6" fmla="*/ 0 w 11"/>
                <a:gd name="T7" fmla="*/ 10 h 11"/>
                <a:gd name="T8" fmla="*/ 1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" y="11"/>
                  </a:moveTo>
                  <a:cubicBezTo>
                    <a:pt x="4" y="7"/>
                    <a:pt x="7" y="4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9890"/>
            <p:cNvSpPr>
              <a:spLocks/>
            </p:cNvSpPr>
            <p:nvPr/>
          </p:nvSpPr>
          <p:spPr bwMode="auto">
            <a:xfrm>
              <a:off x="6140554" y="5273905"/>
              <a:ext cx="38394" cy="47534"/>
            </a:xfrm>
            <a:custGeom>
              <a:avLst/>
              <a:gdLst>
                <a:gd name="T0" fmla="*/ 0 w 9"/>
                <a:gd name="T1" fmla="*/ 11 h 11"/>
                <a:gd name="T2" fmla="*/ 9 w 9"/>
                <a:gd name="T3" fmla="*/ 1 h 11"/>
                <a:gd name="T4" fmla="*/ 8 w 9"/>
                <a:gd name="T5" fmla="*/ 1 h 11"/>
                <a:gd name="T6" fmla="*/ 0 w 9"/>
                <a:gd name="T7" fmla="*/ 10 h 11"/>
                <a:gd name="T8" fmla="*/ 0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3" y="7"/>
                    <a:pt x="6" y="4"/>
                    <a:pt x="9" y="1"/>
                  </a:cubicBezTo>
                  <a:cubicBezTo>
                    <a:pt x="9" y="1"/>
                    <a:pt x="9" y="0"/>
                    <a:pt x="8" y="1"/>
                  </a:cubicBezTo>
                  <a:cubicBezTo>
                    <a:pt x="5" y="4"/>
                    <a:pt x="3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9891"/>
            <p:cNvSpPr>
              <a:spLocks/>
            </p:cNvSpPr>
            <p:nvPr/>
          </p:nvSpPr>
          <p:spPr bwMode="auto">
            <a:xfrm>
              <a:off x="6147866" y="5283047"/>
              <a:ext cx="34737" cy="38394"/>
            </a:xfrm>
            <a:custGeom>
              <a:avLst/>
              <a:gdLst>
                <a:gd name="T0" fmla="*/ 0 w 8"/>
                <a:gd name="T1" fmla="*/ 8 h 9"/>
                <a:gd name="T2" fmla="*/ 8 w 8"/>
                <a:gd name="T3" fmla="*/ 1 h 9"/>
                <a:gd name="T4" fmla="*/ 8 w 8"/>
                <a:gd name="T5" fmla="*/ 0 h 9"/>
                <a:gd name="T6" fmla="*/ 0 w 8"/>
                <a:gd name="T7" fmla="*/ 8 h 9"/>
                <a:gd name="T8" fmla="*/ 0 w 8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3" y="6"/>
                    <a:pt x="6" y="3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9892"/>
            <p:cNvSpPr>
              <a:spLocks/>
            </p:cNvSpPr>
            <p:nvPr/>
          </p:nvSpPr>
          <p:spPr bwMode="auto">
            <a:xfrm>
              <a:off x="6157007" y="5321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9893"/>
            <p:cNvSpPr>
              <a:spLocks/>
            </p:cNvSpPr>
            <p:nvPr/>
          </p:nvSpPr>
          <p:spPr bwMode="auto">
            <a:xfrm>
              <a:off x="6162492" y="5295844"/>
              <a:ext cx="25595" cy="21939"/>
            </a:xfrm>
            <a:custGeom>
              <a:avLst/>
              <a:gdLst>
                <a:gd name="T0" fmla="*/ 0 w 6"/>
                <a:gd name="T1" fmla="*/ 5 h 5"/>
                <a:gd name="T2" fmla="*/ 1 w 6"/>
                <a:gd name="T3" fmla="*/ 5 h 5"/>
                <a:gd name="T4" fmla="*/ 5 w 6"/>
                <a:gd name="T5" fmla="*/ 1 h 5"/>
                <a:gd name="T6" fmla="*/ 5 w 6"/>
                <a:gd name="T7" fmla="*/ 0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9894"/>
            <p:cNvSpPr>
              <a:spLocks/>
            </p:cNvSpPr>
            <p:nvPr/>
          </p:nvSpPr>
          <p:spPr bwMode="auto">
            <a:xfrm>
              <a:off x="6093019" y="5368973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9895"/>
            <p:cNvSpPr>
              <a:spLocks/>
            </p:cNvSpPr>
            <p:nvPr/>
          </p:nvSpPr>
          <p:spPr bwMode="auto">
            <a:xfrm>
              <a:off x="6093019" y="5374458"/>
              <a:ext cx="85928" cy="3656"/>
            </a:xfrm>
            <a:custGeom>
              <a:avLst/>
              <a:gdLst>
                <a:gd name="T0" fmla="*/ 0 w 20"/>
                <a:gd name="T1" fmla="*/ 1 h 1"/>
                <a:gd name="T2" fmla="*/ 19 w 20"/>
                <a:gd name="T3" fmla="*/ 0 h 1"/>
                <a:gd name="T4" fmla="*/ 19 w 20"/>
                <a:gd name="T5" fmla="*/ 0 h 1"/>
                <a:gd name="T6" fmla="*/ 0 w 20"/>
                <a:gd name="T7" fmla="*/ 1 h 1"/>
                <a:gd name="T8" fmla="*/ 0 w 20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">
                  <a:moveTo>
                    <a:pt x="0" y="1"/>
                  </a:moveTo>
                  <a:cubicBezTo>
                    <a:pt x="7" y="1"/>
                    <a:pt x="13" y="1"/>
                    <a:pt x="19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3" y="0"/>
                    <a:pt x="7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9896"/>
            <p:cNvSpPr>
              <a:spLocks/>
            </p:cNvSpPr>
            <p:nvPr/>
          </p:nvSpPr>
          <p:spPr bwMode="auto">
            <a:xfrm>
              <a:off x="6096676" y="5387256"/>
              <a:ext cx="85928" cy="3656"/>
            </a:xfrm>
            <a:custGeom>
              <a:avLst/>
              <a:gdLst>
                <a:gd name="T0" fmla="*/ 20 w 20"/>
                <a:gd name="T1" fmla="*/ 0 h 1"/>
                <a:gd name="T2" fmla="*/ 0 w 20"/>
                <a:gd name="T3" fmla="*/ 0 h 1"/>
                <a:gd name="T4" fmla="*/ 0 w 20"/>
                <a:gd name="T5" fmla="*/ 0 h 1"/>
                <a:gd name="T6" fmla="*/ 20 w 20"/>
                <a:gd name="T7" fmla="*/ 0 h 1"/>
                <a:gd name="T8" fmla="*/ 20 w 20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">
                  <a:moveTo>
                    <a:pt x="20" y="0"/>
                  </a:moveTo>
                  <a:cubicBezTo>
                    <a:pt x="13" y="0"/>
                    <a:pt x="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13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9897"/>
            <p:cNvSpPr>
              <a:spLocks/>
            </p:cNvSpPr>
            <p:nvPr/>
          </p:nvSpPr>
          <p:spPr bwMode="auto">
            <a:xfrm>
              <a:off x="6087534" y="5400054"/>
              <a:ext cx="95068" cy="3656"/>
            </a:xfrm>
            <a:custGeom>
              <a:avLst/>
              <a:gdLst>
                <a:gd name="T0" fmla="*/ 21 w 22"/>
                <a:gd name="T1" fmla="*/ 0 h 1"/>
                <a:gd name="T2" fmla="*/ 1 w 22"/>
                <a:gd name="T3" fmla="*/ 0 h 1"/>
                <a:gd name="T4" fmla="*/ 1 w 22"/>
                <a:gd name="T5" fmla="*/ 1 h 1"/>
                <a:gd name="T6" fmla="*/ 21 w 22"/>
                <a:gd name="T7" fmla="*/ 1 h 1"/>
                <a:gd name="T8" fmla="*/ 21 w 2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">
                  <a:moveTo>
                    <a:pt x="21" y="0"/>
                  </a:moveTo>
                  <a:cubicBezTo>
                    <a:pt x="14" y="0"/>
                    <a:pt x="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8" y="1"/>
                    <a:pt x="14" y="1"/>
                    <a:pt x="21" y="1"/>
                  </a:cubicBezTo>
                  <a:cubicBezTo>
                    <a:pt x="22" y="1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9898"/>
            <p:cNvSpPr>
              <a:spLocks/>
            </p:cNvSpPr>
            <p:nvPr/>
          </p:nvSpPr>
          <p:spPr bwMode="auto">
            <a:xfrm>
              <a:off x="6087534" y="5478667"/>
              <a:ext cx="34737" cy="25595"/>
            </a:xfrm>
            <a:custGeom>
              <a:avLst/>
              <a:gdLst>
                <a:gd name="T0" fmla="*/ 1 w 8"/>
                <a:gd name="T1" fmla="*/ 0 h 6"/>
                <a:gd name="T2" fmla="*/ 1 w 8"/>
                <a:gd name="T3" fmla="*/ 0 h 6"/>
                <a:gd name="T4" fmla="*/ 8 w 8"/>
                <a:gd name="T5" fmla="*/ 6 h 6"/>
                <a:gd name="T6" fmla="*/ 8 w 8"/>
                <a:gd name="T7" fmla="*/ 6 h 6"/>
                <a:gd name="T8" fmla="*/ 1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3" y="2"/>
                    <a:pt x="5" y="4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4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9899"/>
            <p:cNvSpPr>
              <a:spLocks/>
            </p:cNvSpPr>
            <p:nvPr/>
          </p:nvSpPr>
          <p:spPr bwMode="auto">
            <a:xfrm>
              <a:off x="6105816" y="5456729"/>
              <a:ext cx="47534" cy="51191"/>
            </a:xfrm>
            <a:custGeom>
              <a:avLst/>
              <a:gdLst>
                <a:gd name="T0" fmla="*/ 1 w 11"/>
                <a:gd name="T1" fmla="*/ 0 h 12"/>
                <a:gd name="T2" fmla="*/ 0 w 11"/>
                <a:gd name="T3" fmla="*/ 0 h 12"/>
                <a:gd name="T4" fmla="*/ 10 w 11"/>
                <a:gd name="T5" fmla="*/ 11 h 12"/>
                <a:gd name="T6" fmla="*/ 11 w 11"/>
                <a:gd name="T7" fmla="*/ 11 h 12"/>
                <a:gd name="T8" fmla="*/ 1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4"/>
                    <a:pt x="7" y="8"/>
                    <a:pt x="10" y="11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7" y="8"/>
                    <a:pt x="4" y="4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9900"/>
            <p:cNvSpPr>
              <a:spLocks/>
            </p:cNvSpPr>
            <p:nvPr/>
          </p:nvSpPr>
          <p:spPr bwMode="auto">
            <a:xfrm>
              <a:off x="6131412" y="545672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9901"/>
            <p:cNvSpPr>
              <a:spLocks/>
            </p:cNvSpPr>
            <p:nvPr/>
          </p:nvSpPr>
          <p:spPr bwMode="auto">
            <a:xfrm>
              <a:off x="6131412" y="5456729"/>
              <a:ext cx="43878" cy="47534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9 w 10"/>
                <a:gd name="T5" fmla="*/ 10 h 11"/>
                <a:gd name="T6" fmla="*/ 9 w 10"/>
                <a:gd name="T7" fmla="*/ 10 h 11"/>
                <a:gd name="T8" fmla="*/ 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4"/>
                    <a:pt x="6" y="7"/>
                    <a:pt x="9" y="10"/>
                  </a:cubicBezTo>
                  <a:cubicBezTo>
                    <a:pt x="9" y="11"/>
                    <a:pt x="10" y="10"/>
                    <a:pt x="9" y="10"/>
                  </a:cubicBezTo>
                  <a:cubicBezTo>
                    <a:pt x="6" y="7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9902"/>
            <p:cNvSpPr>
              <a:spLocks/>
            </p:cNvSpPr>
            <p:nvPr/>
          </p:nvSpPr>
          <p:spPr bwMode="auto">
            <a:xfrm>
              <a:off x="6153351" y="5451244"/>
              <a:ext cx="29252" cy="40221"/>
            </a:xfrm>
            <a:custGeom>
              <a:avLst/>
              <a:gdLst>
                <a:gd name="T0" fmla="*/ 1 w 7"/>
                <a:gd name="T1" fmla="*/ 0 h 9"/>
                <a:gd name="T2" fmla="*/ 0 w 7"/>
                <a:gd name="T3" fmla="*/ 1 h 9"/>
                <a:gd name="T4" fmla="*/ 6 w 7"/>
                <a:gd name="T5" fmla="*/ 8 h 9"/>
                <a:gd name="T6" fmla="*/ 7 w 7"/>
                <a:gd name="T7" fmla="*/ 8 h 9"/>
                <a:gd name="T8" fmla="*/ 1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4" y="6"/>
                    <a:pt x="6" y="8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5" y="6"/>
                    <a:pt x="3" y="3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9903"/>
            <p:cNvSpPr>
              <a:spLocks noEditPoints="1"/>
            </p:cNvSpPr>
            <p:nvPr/>
          </p:nvSpPr>
          <p:spPr bwMode="auto">
            <a:xfrm>
              <a:off x="6646975" y="1109181"/>
              <a:ext cx="1093286" cy="983592"/>
            </a:xfrm>
            <a:custGeom>
              <a:avLst/>
              <a:gdLst>
                <a:gd name="T0" fmla="*/ 189 w 253"/>
                <a:gd name="T1" fmla="*/ 41 h 227"/>
                <a:gd name="T2" fmla="*/ 68 w 253"/>
                <a:gd name="T3" fmla="*/ 41 h 227"/>
                <a:gd name="T4" fmla="*/ 54 w 253"/>
                <a:gd name="T5" fmla="*/ 79 h 227"/>
                <a:gd name="T6" fmla="*/ 2 w 253"/>
                <a:gd name="T7" fmla="*/ 153 h 227"/>
                <a:gd name="T8" fmla="*/ 101 w 253"/>
                <a:gd name="T9" fmla="*/ 227 h 227"/>
                <a:gd name="T10" fmla="*/ 210 w 253"/>
                <a:gd name="T11" fmla="*/ 189 h 227"/>
                <a:gd name="T12" fmla="*/ 245 w 253"/>
                <a:gd name="T13" fmla="*/ 117 h 227"/>
                <a:gd name="T14" fmla="*/ 215 w 253"/>
                <a:gd name="T15" fmla="*/ 112 h 227"/>
                <a:gd name="T16" fmla="*/ 196 w 253"/>
                <a:gd name="T17" fmla="*/ 101 h 227"/>
                <a:gd name="T18" fmla="*/ 205 w 253"/>
                <a:gd name="T19" fmla="*/ 96 h 227"/>
                <a:gd name="T20" fmla="*/ 228 w 253"/>
                <a:gd name="T21" fmla="*/ 117 h 227"/>
                <a:gd name="T22" fmla="*/ 192 w 253"/>
                <a:gd name="T23" fmla="*/ 112 h 227"/>
                <a:gd name="T24" fmla="*/ 110 w 253"/>
                <a:gd name="T25" fmla="*/ 186 h 227"/>
                <a:gd name="T26" fmla="*/ 85 w 253"/>
                <a:gd name="T27" fmla="*/ 218 h 227"/>
                <a:gd name="T28" fmla="*/ 80 w 253"/>
                <a:gd name="T29" fmla="*/ 211 h 227"/>
                <a:gd name="T30" fmla="*/ 91 w 253"/>
                <a:gd name="T31" fmla="*/ 211 h 227"/>
                <a:gd name="T32" fmla="*/ 115 w 253"/>
                <a:gd name="T33" fmla="*/ 163 h 227"/>
                <a:gd name="T34" fmla="*/ 101 w 253"/>
                <a:gd name="T35" fmla="*/ 131 h 227"/>
                <a:gd name="T36" fmla="*/ 47 w 253"/>
                <a:gd name="T37" fmla="*/ 141 h 227"/>
                <a:gd name="T38" fmla="*/ 77 w 253"/>
                <a:gd name="T39" fmla="*/ 86 h 227"/>
                <a:gd name="T40" fmla="*/ 66 w 253"/>
                <a:gd name="T41" fmla="*/ 85 h 227"/>
                <a:gd name="T42" fmla="*/ 88 w 253"/>
                <a:gd name="T43" fmla="*/ 81 h 227"/>
                <a:gd name="T44" fmla="*/ 166 w 253"/>
                <a:gd name="T45" fmla="*/ 124 h 227"/>
                <a:gd name="T46" fmla="*/ 152 w 253"/>
                <a:gd name="T47" fmla="*/ 40 h 227"/>
                <a:gd name="T48" fmla="*/ 147 w 253"/>
                <a:gd name="T49" fmla="*/ 33 h 227"/>
                <a:gd name="T50" fmla="*/ 162 w 253"/>
                <a:gd name="T51" fmla="*/ 48 h 227"/>
                <a:gd name="T52" fmla="*/ 143 w 253"/>
                <a:gd name="T53" fmla="*/ 155 h 227"/>
                <a:gd name="T54" fmla="*/ 132 w 253"/>
                <a:gd name="T55" fmla="*/ 150 h 227"/>
                <a:gd name="T56" fmla="*/ 109 w 253"/>
                <a:gd name="T57" fmla="*/ 146 h 227"/>
                <a:gd name="T58" fmla="*/ 114 w 253"/>
                <a:gd name="T59" fmla="*/ 114 h 227"/>
                <a:gd name="T60" fmla="*/ 117 w 253"/>
                <a:gd name="T61" fmla="*/ 164 h 227"/>
                <a:gd name="T62" fmla="*/ 187 w 253"/>
                <a:gd name="T63" fmla="*/ 155 h 227"/>
                <a:gd name="T64" fmla="*/ 208 w 253"/>
                <a:gd name="T65" fmla="*/ 73 h 227"/>
                <a:gd name="T66" fmla="*/ 164 w 253"/>
                <a:gd name="T67" fmla="*/ 114 h 227"/>
                <a:gd name="T68" fmla="*/ 170 w 253"/>
                <a:gd name="T69" fmla="*/ 40 h 227"/>
                <a:gd name="T70" fmla="*/ 180 w 253"/>
                <a:gd name="T71" fmla="*/ 41 h 227"/>
                <a:gd name="T72" fmla="*/ 171 w 253"/>
                <a:gd name="T73" fmla="*/ 40 h 227"/>
                <a:gd name="T74" fmla="*/ 146 w 253"/>
                <a:gd name="T75" fmla="*/ 22 h 227"/>
                <a:gd name="T76" fmla="*/ 141 w 253"/>
                <a:gd name="T77" fmla="*/ 29 h 227"/>
                <a:gd name="T78" fmla="*/ 140 w 253"/>
                <a:gd name="T79" fmla="*/ 96 h 227"/>
                <a:gd name="T80" fmla="*/ 98 w 253"/>
                <a:gd name="T81" fmla="*/ 49 h 227"/>
                <a:gd name="T82" fmla="*/ 69 w 253"/>
                <a:gd name="T83" fmla="*/ 80 h 227"/>
                <a:gd name="T84" fmla="*/ 50 w 253"/>
                <a:gd name="T85" fmla="*/ 68 h 227"/>
                <a:gd name="T86" fmla="*/ 58 w 253"/>
                <a:gd name="T87" fmla="*/ 54 h 227"/>
                <a:gd name="T88" fmla="*/ 61 w 253"/>
                <a:gd name="T89" fmla="*/ 72 h 227"/>
                <a:gd name="T90" fmla="*/ 55 w 253"/>
                <a:gd name="T91" fmla="*/ 81 h 227"/>
                <a:gd name="T92" fmla="*/ 19 w 253"/>
                <a:gd name="T93" fmla="*/ 158 h 227"/>
                <a:gd name="T94" fmla="*/ 22 w 253"/>
                <a:gd name="T95" fmla="*/ 169 h 227"/>
                <a:gd name="T96" fmla="*/ 7 w 253"/>
                <a:gd name="T97" fmla="*/ 148 h 227"/>
                <a:gd name="T98" fmla="*/ 18 w 253"/>
                <a:gd name="T99" fmla="*/ 159 h 227"/>
                <a:gd name="T100" fmla="*/ 39 w 253"/>
                <a:gd name="T101" fmla="*/ 162 h 227"/>
                <a:gd name="T102" fmla="*/ 76 w 253"/>
                <a:gd name="T103" fmla="*/ 189 h 227"/>
                <a:gd name="T104" fmla="*/ 87 w 253"/>
                <a:gd name="T105" fmla="*/ 220 h 227"/>
                <a:gd name="T106" fmla="*/ 108 w 253"/>
                <a:gd name="T107" fmla="*/ 221 h 227"/>
                <a:gd name="T108" fmla="*/ 120 w 253"/>
                <a:gd name="T109" fmla="*/ 201 h 227"/>
                <a:gd name="T110" fmla="*/ 201 w 253"/>
                <a:gd name="T111" fmla="*/ 178 h 227"/>
                <a:gd name="T112" fmla="*/ 190 w 253"/>
                <a:gd name="T113" fmla="*/ 168 h 227"/>
                <a:gd name="T114" fmla="*/ 205 w 253"/>
                <a:gd name="T115" fmla="*/ 187 h 227"/>
                <a:gd name="T116" fmla="*/ 218 w 253"/>
                <a:gd name="T117" fmla="*/ 184 h 227"/>
                <a:gd name="T118" fmla="*/ 213 w 253"/>
                <a:gd name="T119" fmla="*/ 150 h 227"/>
                <a:gd name="T120" fmla="*/ 235 w 253"/>
                <a:gd name="T121" fmla="*/ 122 h 227"/>
                <a:gd name="T122" fmla="*/ 220 w 253"/>
                <a:gd name="T123" fmla="*/ 11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27">
                  <a:moveTo>
                    <a:pt x="252" y="93"/>
                  </a:moveTo>
                  <a:cubicBezTo>
                    <a:pt x="250" y="78"/>
                    <a:pt x="235" y="66"/>
                    <a:pt x="219" y="69"/>
                  </a:cubicBezTo>
                  <a:cubicBezTo>
                    <a:pt x="216" y="69"/>
                    <a:pt x="212" y="70"/>
                    <a:pt x="209" y="72"/>
                  </a:cubicBezTo>
                  <a:cubicBezTo>
                    <a:pt x="208" y="71"/>
                    <a:pt x="207" y="69"/>
                    <a:pt x="206" y="68"/>
                  </a:cubicBezTo>
                  <a:cubicBezTo>
                    <a:pt x="206" y="67"/>
                    <a:pt x="206" y="68"/>
                    <a:pt x="206" y="68"/>
                  </a:cubicBezTo>
                  <a:cubicBezTo>
                    <a:pt x="206" y="69"/>
                    <a:pt x="207" y="70"/>
                    <a:pt x="208" y="72"/>
                  </a:cubicBezTo>
                  <a:cubicBezTo>
                    <a:pt x="208" y="72"/>
                    <a:pt x="208" y="72"/>
                    <a:pt x="208" y="72"/>
                  </a:cubicBezTo>
                  <a:cubicBezTo>
                    <a:pt x="200" y="62"/>
                    <a:pt x="193" y="53"/>
                    <a:pt x="186" y="44"/>
                  </a:cubicBezTo>
                  <a:cubicBezTo>
                    <a:pt x="187" y="43"/>
                    <a:pt x="188" y="42"/>
                    <a:pt x="189" y="41"/>
                  </a:cubicBezTo>
                  <a:cubicBezTo>
                    <a:pt x="190" y="43"/>
                    <a:pt x="191" y="45"/>
                    <a:pt x="192" y="47"/>
                  </a:cubicBezTo>
                  <a:cubicBezTo>
                    <a:pt x="192" y="47"/>
                    <a:pt x="193" y="47"/>
                    <a:pt x="193" y="46"/>
                  </a:cubicBezTo>
                  <a:cubicBezTo>
                    <a:pt x="192" y="46"/>
                    <a:pt x="192" y="45"/>
                    <a:pt x="192" y="45"/>
                  </a:cubicBezTo>
                  <a:cubicBezTo>
                    <a:pt x="199" y="53"/>
                    <a:pt x="205" y="62"/>
                    <a:pt x="212" y="71"/>
                  </a:cubicBezTo>
                  <a:cubicBezTo>
                    <a:pt x="212" y="71"/>
                    <a:pt x="212" y="70"/>
                    <a:pt x="212" y="70"/>
                  </a:cubicBezTo>
                  <a:cubicBezTo>
                    <a:pt x="205" y="61"/>
                    <a:pt x="198" y="52"/>
                    <a:pt x="191" y="43"/>
                  </a:cubicBezTo>
                  <a:cubicBezTo>
                    <a:pt x="192" y="44"/>
                    <a:pt x="193" y="45"/>
                    <a:pt x="194" y="46"/>
                  </a:cubicBezTo>
                  <a:cubicBezTo>
                    <a:pt x="194" y="46"/>
                    <a:pt x="195" y="45"/>
                    <a:pt x="195" y="45"/>
                  </a:cubicBezTo>
                  <a:cubicBezTo>
                    <a:pt x="193" y="44"/>
                    <a:pt x="191" y="42"/>
                    <a:pt x="189" y="41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93" y="36"/>
                    <a:pt x="195" y="29"/>
                    <a:pt x="194" y="23"/>
                  </a:cubicBezTo>
                  <a:cubicBezTo>
                    <a:pt x="192" y="9"/>
                    <a:pt x="179" y="0"/>
                    <a:pt x="166" y="2"/>
                  </a:cubicBezTo>
                  <a:cubicBezTo>
                    <a:pt x="162" y="2"/>
                    <a:pt x="159" y="3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5"/>
                    <a:pt x="156" y="6"/>
                  </a:cubicBezTo>
                  <a:cubicBezTo>
                    <a:pt x="151" y="9"/>
                    <a:pt x="147" y="14"/>
                    <a:pt x="145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5" y="19"/>
                    <a:pt x="145" y="19"/>
                    <a:pt x="145" y="20"/>
                  </a:cubicBezTo>
                  <a:cubicBezTo>
                    <a:pt x="145" y="22"/>
                    <a:pt x="144" y="24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2" y="28"/>
                    <a:pt x="139" y="28"/>
                    <a:pt x="137" y="28"/>
                  </a:cubicBezTo>
                  <a:cubicBezTo>
                    <a:pt x="136" y="28"/>
                    <a:pt x="137" y="29"/>
                    <a:pt x="137" y="29"/>
                  </a:cubicBezTo>
                  <a:cubicBezTo>
                    <a:pt x="139" y="29"/>
                    <a:pt x="140" y="28"/>
                    <a:pt x="142" y="28"/>
                  </a:cubicBezTo>
                  <a:cubicBezTo>
                    <a:pt x="124" y="35"/>
                    <a:pt x="107" y="42"/>
                    <a:pt x="90" y="49"/>
                  </a:cubicBezTo>
                  <a:cubicBezTo>
                    <a:pt x="90" y="49"/>
                    <a:pt x="90" y="49"/>
                    <a:pt x="89" y="49"/>
                  </a:cubicBezTo>
                  <a:cubicBezTo>
                    <a:pt x="84" y="43"/>
                    <a:pt x="77" y="40"/>
                    <a:pt x="68" y="41"/>
                  </a:cubicBezTo>
                  <a:cubicBezTo>
                    <a:pt x="59" y="42"/>
                    <a:pt x="52" y="48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8" y="57"/>
                    <a:pt x="49" y="57"/>
                    <a:pt x="49" y="57"/>
                  </a:cubicBezTo>
                  <a:cubicBezTo>
                    <a:pt x="49" y="58"/>
                    <a:pt x="49" y="58"/>
                    <a:pt x="48" y="59"/>
                  </a:cubicBezTo>
                  <a:cubicBezTo>
                    <a:pt x="48" y="59"/>
                    <a:pt x="48" y="59"/>
                    <a:pt x="48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1"/>
                    <a:pt x="48" y="62"/>
                    <a:pt x="48" y="63"/>
                  </a:cubicBezTo>
                  <a:cubicBezTo>
                    <a:pt x="48" y="63"/>
                    <a:pt x="48" y="63"/>
                    <a:pt x="47" y="63"/>
                  </a:cubicBezTo>
                  <a:cubicBezTo>
                    <a:pt x="47" y="63"/>
                    <a:pt x="47" y="64"/>
                    <a:pt x="48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7" y="66"/>
                    <a:pt x="48" y="67"/>
                    <a:pt x="48" y="6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9" y="71"/>
                    <a:pt x="50" y="75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9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79"/>
                    <a:pt x="53" y="79"/>
                    <a:pt x="54" y="79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3" y="82"/>
                    <a:pt x="51" y="84"/>
                    <a:pt x="50" y="86"/>
                  </a:cubicBezTo>
                  <a:cubicBezTo>
                    <a:pt x="49" y="86"/>
                    <a:pt x="50" y="87"/>
                    <a:pt x="50" y="86"/>
                  </a:cubicBezTo>
                  <a:cubicBezTo>
                    <a:pt x="51" y="85"/>
                    <a:pt x="52" y="84"/>
                    <a:pt x="54" y="82"/>
                  </a:cubicBezTo>
                  <a:cubicBezTo>
                    <a:pt x="45" y="96"/>
                    <a:pt x="37" y="110"/>
                    <a:pt x="29" y="124"/>
                  </a:cubicBezTo>
                  <a:cubicBezTo>
                    <a:pt x="27" y="124"/>
                    <a:pt x="24" y="124"/>
                    <a:pt x="22" y="124"/>
                  </a:cubicBezTo>
                  <a:cubicBezTo>
                    <a:pt x="19" y="125"/>
                    <a:pt x="17" y="125"/>
                    <a:pt x="14" y="127"/>
                  </a:cubicBezTo>
                  <a:cubicBezTo>
                    <a:pt x="14" y="127"/>
                    <a:pt x="14" y="126"/>
                    <a:pt x="14" y="126"/>
                  </a:cubicBezTo>
                  <a:cubicBezTo>
                    <a:pt x="15" y="126"/>
                    <a:pt x="14" y="126"/>
                    <a:pt x="14" y="126"/>
                  </a:cubicBezTo>
                  <a:cubicBezTo>
                    <a:pt x="14" y="126"/>
                    <a:pt x="13" y="127"/>
                    <a:pt x="13" y="127"/>
                  </a:cubicBezTo>
                  <a:cubicBezTo>
                    <a:pt x="6" y="131"/>
                    <a:pt x="1" y="139"/>
                    <a:pt x="1" y="148"/>
                  </a:cubicBezTo>
                  <a:cubicBezTo>
                    <a:pt x="1" y="148"/>
                    <a:pt x="1" y="148"/>
                    <a:pt x="1" y="149"/>
                  </a:cubicBezTo>
                  <a:cubicBezTo>
                    <a:pt x="0" y="149"/>
                    <a:pt x="1" y="150"/>
                    <a:pt x="1" y="149"/>
                  </a:cubicBezTo>
                  <a:cubicBezTo>
                    <a:pt x="1" y="149"/>
                    <a:pt x="1" y="149"/>
                    <a:pt x="2" y="149"/>
                  </a:cubicBezTo>
                  <a:cubicBezTo>
                    <a:pt x="2" y="149"/>
                    <a:pt x="2" y="150"/>
                    <a:pt x="2" y="151"/>
                  </a:cubicBezTo>
                  <a:cubicBezTo>
                    <a:pt x="2" y="151"/>
                    <a:pt x="2" y="152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1" y="153"/>
                    <a:pt x="2" y="154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5" y="165"/>
                    <a:pt x="16" y="172"/>
                    <a:pt x="28" y="171"/>
                  </a:cubicBezTo>
                  <a:cubicBezTo>
                    <a:pt x="31" y="170"/>
                    <a:pt x="34" y="169"/>
                    <a:pt x="36" y="168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8" y="170"/>
                    <a:pt x="39" y="171"/>
                    <a:pt x="40" y="173"/>
                  </a:cubicBezTo>
                  <a:cubicBezTo>
                    <a:pt x="41" y="173"/>
                    <a:pt x="41" y="173"/>
                    <a:pt x="41" y="172"/>
                  </a:cubicBezTo>
                  <a:cubicBezTo>
                    <a:pt x="40" y="171"/>
                    <a:pt x="39" y="170"/>
                    <a:pt x="38" y="169"/>
                  </a:cubicBezTo>
                  <a:cubicBezTo>
                    <a:pt x="52" y="179"/>
                    <a:pt x="66" y="188"/>
                    <a:pt x="79" y="198"/>
                  </a:cubicBezTo>
                  <a:cubicBezTo>
                    <a:pt x="79" y="198"/>
                    <a:pt x="79" y="198"/>
                    <a:pt x="79" y="198"/>
                  </a:cubicBezTo>
                  <a:cubicBezTo>
                    <a:pt x="79" y="200"/>
                    <a:pt x="78" y="202"/>
                    <a:pt x="78" y="205"/>
                  </a:cubicBezTo>
                  <a:cubicBezTo>
                    <a:pt x="78" y="205"/>
                    <a:pt x="78" y="205"/>
                    <a:pt x="78" y="205"/>
                  </a:cubicBezTo>
                  <a:cubicBezTo>
                    <a:pt x="78" y="206"/>
                    <a:pt x="78" y="207"/>
                    <a:pt x="78" y="208"/>
                  </a:cubicBezTo>
                  <a:cubicBezTo>
                    <a:pt x="80" y="218"/>
                    <a:pt x="88" y="225"/>
                    <a:pt x="97" y="226"/>
                  </a:cubicBezTo>
                  <a:cubicBezTo>
                    <a:pt x="97" y="226"/>
                    <a:pt x="97" y="227"/>
                    <a:pt x="98" y="226"/>
                  </a:cubicBezTo>
                  <a:cubicBezTo>
                    <a:pt x="98" y="226"/>
                    <a:pt x="98" y="226"/>
                    <a:pt x="98" y="226"/>
                  </a:cubicBezTo>
                  <a:cubicBezTo>
                    <a:pt x="99" y="226"/>
                    <a:pt x="100" y="226"/>
                    <a:pt x="101" y="226"/>
                  </a:cubicBezTo>
                  <a:cubicBezTo>
                    <a:pt x="101" y="226"/>
                    <a:pt x="101" y="226"/>
                    <a:pt x="101" y="226"/>
                  </a:cubicBezTo>
                  <a:cubicBezTo>
                    <a:pt x="100" y="227"/>
                    <a:pt x="101" y="227"/>
                    <a:pt x="101" y="227"/>
                  </a:cubicBezTo>
                  <a:cubicBezTo>
                    <a:pt x="101" y="226"/>
                    <a:pt x="101" y="226"/>
                    <a:pt x="102" y="226"/>
                  </a:cubicBezTo>
                  <a:cubicBezTo>
                    <a:pt x="102" y="226"/>
                    <a:pt x="102" y="226"/>
                    <a:pt x="102" y="226"/>
                  </a:cubicBezTo>
                  <a:cubicBezTo>
                    <a:pt x="107" y="225"/>
                    <a:pt x="112" y="223"/>
                    <a:pt x="115" y="220"/>
                  </a:cubicBezTo>
                  <a:cubicBezTo>
                    <a:pt x="115" y="220"/>
                    <a:pt x="115" y="220"/>
                    <a:pt x="115" y="220"/>
                  </a:cubicBezTo>
                  <a:cubicBezTo>
                    <a:pt x="116" y="220"/>
                    <a:pt x="116" y="219"/>
                    <a:pt x="115" y="219"/>
                  </a:cubicBezTo>
                  <a:cubicBezTo>
                    <a:pt x="119" y="215"/>
                    <a:pt x="121" y="210"/>
                    <a:pt x="121" y="205"/>
                  </a:cubicBezTo>
                  <a:cubicBezTo>
                    <a:pt x="144" y="197"/>
                    <a:pt x="166" y="190"/>
                    <a:pt x="189" y="183"/>
                  </a:cubicBezTo>
                  <a:cubicBezTo>
                    <a:pt x="188" y="183"/>
                    <a:pt x="186" y="184"/>
                    <a:pt x="185" y="185"/>
                  </a:cubicBezTo>
                  <a:cubicBezTo>
                    <a:pt x="185" y="185"/>
                    <a:pt x="185" y="186"/>
                    <a:pt x="186" y="185"/>
                  </a:cubicBezTo>
                  <a:cubicBezTo>
                    <a:pt x="188" y="184"/>
                    <a:pt x="190" y="183"/>
                    <a:pt x="191" y="182"/>
                  </a:cubicBezTo>
                  <a:cubicBezTo>
                    <a:pt x="192" y="182"/>
                    <a:pt x="192" y="182"/>
                    <a:pt x="192" y="182"/>
                  </a:cubicBezTo>
                  <a:cubicBezTo>
                    <a:pt x="192" y="182"/>
                    <a:pt x="192" y="182"/>
                    <a:pt x="192" y="182"/>
                  </a:cubicBezTo>
                  <a:cubicBezTo>
                    <a:pt x="192" y="182"/>
                    <a:pt x="192" y="183"/>
                    <a:pt x="193" y="182"/>
                  </a:cubicBezTo>
                  <a:cubicBezTo>
                    <a:pt x="193" y="182"/>
                    <a:pt x="193" y="182"/>
                    <a:pt x="193" y="182"/>
                  </a:cubicBezTo>
                  <a:cubicBezTo>
                    <a:pt x="193" y="183"/>
                    <a:pt x="194" y="183"/>
                    <a:pt x="195" y="184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94" y="185"/>
                    <a:pt x="194" y="185"/>
                    <a:pt x="195" y="185"/>
                  </a:cubicBezTo>
                  <a:cubicBezTo>
                    <a:pt x="195" y="185"/>
                    <a:pt x="195" y="184"/>
                    <a:pt x="195" y="184"/>
                  </a:cubicBezTo>
                  <a:cubicBezTo>
                    <a:pt x="199" y="188"/>
                    <a:pt x="205" y="189"/>
                    <a:pt x="210" y="189"/>
                  </a:cubicBezTo>
                  <a:cubicBezTo>
                    <a:pt x="212" y="188"/>
                    <a:pt x="214" y="188"/>
                    <a:pt x="215" y="187"/>
                  </a:cubicBezTo>
                  <a:cubicBezTo>
                    <a:pt x="215" y="187"/>
                    <a:pt x="215" y="187"/>
                    <a:pt x="215" y="187"/>
                  </a:cubicBezTo>
                  <a:cubicBezTo>
                    <a:pt x="215" y="188"/>
                    <a:pt x="215" y="188"/>
                    <a:pt x="215" y="188"/>
                  </a:cubicBezTo>
                  <a:cubicBezTo>
                    <a:pt x="216" y="188"/>
                    <a:pt x="216" y="187"/>
                    <a:pt x="216" y="187"/>
                  </a:cubicBezTo>
                  <a:cubicBezTo>
                    <a:pt x="219" y="185"/>
                    <a:pt x="222" y="184"/>
                    <a:pt x="223" y="181"/>
                  </a:cubicBezTo>
                  <a:cubicBezTo>
                    <a:pt x="224" y="181"/>
                    <a:pt x="224" y="181"/>
                    <a:pt x="225" y="181"/>
                  </a:cubicBezTo>
                  <a:cubicBezTo>
                    <a:pt x="225" y="181"/>
                    <a:pt x="225" y="180"/>
                    <a:pt x="225" y="180"/>
                  </a:cubicBezTo>
                  <a:cubicBezTo>
                    <a:pt x="224" y="180"/>
                    <a:pt x="224" y="180"/>
                    <a:pt x="224" y="180"/>
                  </a:cubicBezTo>
                  <a:cubicBezTo>
                    <a:pt x="227" y="176"/>
                    <a:pt x="228" y="172"/>
                    <a:pt x="227" y="167"/>
                  </a:cubicBezTo>
                  <a:cubicBezTo>
                    <a:pt x="226" y="160"/>
                    <a:pt x="222" y="154"/>
                    <a:pt x="217" y="152"/>
                  </a:cubicBezTo>
                  <a:cubicBezTo>
                    <a:pt x="220" y="145"/>
                    <a:pt x="223" y="138"/>
                    <a:pt x="225" y="130"/>
                  </a:cubicBezTo>
                  <a:cubicBezTo>
                    <a:pt x="225" y="131"/>
                    <a:pt x="225" y="131"/>
                    <a:pt x="225" y="132"/>
                  </a:cubicBezTo>
                  <a:cubicBezTo>
                    <a:pt x="225" y="133"/>
                    <a:pt x="226" y="133"/>
                    <a:pt x="226" y="132"/>
                  </a:cubicBezTo>
                  <a:cubicBezTo>
                    <a:pt x="226" y="130"/>
                    <a:pt x="226" y="129"/>
                    <a:pt x="226" y="127"/>
                  </a:cubicBezTo>
                  <a:cubicBezTo>
                    <a:pt x="226" y="127"/>
                    <a:pt x="226" y="126"/>
                    <a:pt x="226" y="126"/>
                  </a:cubicBezTo>
                  <a:cubicBezTo>
                    <a:pt x="226" y="126"/>
                    <a:pt x="227" y="126"/>
                    <a:pt x="227" y="126"/>
                  </a:cubicBezTo>
                  <a:cubicBezTo>
                    <a:pt x="234" y="125"/>
                    <a:pt x="240" y="122"/>
                    <a:pt x="244" y="118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5" y="118"/>
                    <a:pt x="245" y="117"/>
                    <a:pt x="245" y="117"/>
                  </a:cubicBezTo>
                  <a:cubicBezTo>
                    <a:pt x="250" y="111"/>
                    <a:pt x="253" y="102"/>
                    <a:pt x="252" y="93"/>
                  </a:cubicBezTo>
                  <a:close/>
                  <a:moveTo>
                    <a:pt x="205" y="96"/>
                  </a:moveTo>
                  <a:cubicBezTo>
                    <a:pt x="206" y="99"/>
                    <a:pt x="208" y="102"/>
                    <a:pt x="210" y="105"/>
                  </a:cubicBezTo>
                  <a:cubicBezTo>
                    <a:pt x="210" y="105"/>
                    <a:pt x="210" y="105"/>
                    <a:pt x="210" y="105"/>
                  </a:cubicBezTo>
                  <a:cubicBezTo>
                    <a:pt x="208" y="109"/>
                    <a:pt x="206" y="112"/>
                    <a:pt x="203" y="115"/>
                  </a:cubicBezTo>
                  <a:cubicBezTo>
                    <a:pt x="203" y="116"/>
                    <a:pt x="204" y="116"/>
                    <a:pt x="204" y="116"/>
                  </a:cubicBezTo>
                  <a:cubicBezTo>
                    <a:pt x="206" y="112"/>
                    <a:pt x="208" y="109"/>
                    <a:pt x="211" y="106"/>
                  </a:cubicBezTo>
                  <a:cubicBezTo>
                    <a:pt x="212" y="107"/>
                    <a:pt x="213" y="108"/>
                    <a:pt x="214" y="109"/>
                  </a:cubicBezTo>
                  <a:cubicBezTo>
                    <a:pt x="212" y="112"/>
                    <a:pt x="210" y="115"/>
                    <a:pt x="208" y="118"/>
                  </a:cubicBezTo>
                  <a:cubicBezTo>
                    <a:pt x="207" y="118"/>
                    <a:pt x="208" y="119"/>
                    <a:pt x="208" y="118"/>
                  </a:cubicBezTo>
                  <a:cubicBezTo>
                    <a:pt x="210" y="115"/>
                    <a:pt x="212" y="112"/>
                    <a:pt x="214" y="110"/>
                  </a:cubicBezTo>
                  <a:cubicBezTo>
                    <a:pt x="216" y="111"/>
                    <a:pt x="218" y="112"/>
                    <a:pt x="219" y="113"/>
                  </a:cubicBezTo>
                  <a:cubicBezTo>
                    <a:pt x="217" y="116"/>
                    <a:pt x="215" y="119"/>
                    <a:pt x="212" y="122"/>
                  </a:cubicBezTo>
                  <a:cubicBezTo>
                    <a:pt x="212" y="122"/>
                    <a:pt x="213" y="123"/>
                    <a:pt x="213" y="122"/>
                  </a:cubicBezTo>
                  <a:cubicBezTo>
                    <a:pt x="215" y="119"/>
                    <a:pt x="218" y="117"/>
                    <a:pt x="220" y="114"/>
                  </a:cubicBezTo>
                  <a:cubicBezTo>
                    <a:pt x="221" y="114"/>
                    <a:pt x="221" y="114"/>
                    <a:pt x="222" y="115"/>
                  </a:cubicBezTo>
                  <a:cubicBezTo>
                    <a:pt x="220" y="118"/>
                    <a:pt x="217" y="121"/>
                    <a:pt x="215" y="124"/>
                  </a:cubicBezTo>
                  <a:cubicBezTo>
                    <a:pt x="213" y="123"/>
                    <a:pt x="211" y="122"/>
                    <a:pt x="209" y="121"/>
                  </a:cubicBezTo>
                  <a:cubicBezTo>
                    <a:pt x="211" y="118"/>
                    <a:pt x="213" y="115"/>
                    <a:pt x="215" y="112"/>
                  </a:cubicBezTo>
                  <a:cubicBezTo>
                    <a:pt x="216" y="111"/>
                    <a:pt x="215" y="111"/>
                    <a:pt x="215" y="111"/>
                  </a:cubicBezTo>
                  <a:cubicBezTo>
                    <a:pt x="213" y="114"/>
                    <a:pt x="211" y="117"/>
                    <a:pt x="208" y="121"/>
                  </a:cubicBezTo>
                  <a:cubicBezTo>
                    <a:pt x="205" y="118"/>
                    <a:pt x="202" y="116"/>
                    <a:pt x="200" y="112"/>
                  </a:cubicBezTo>
                  <a:cubicBezTo>
                    <a:pt x="202" y="109"/>
                    <a:pt x="205" y="105"/>
                    <a:pt x="207" y="102"/>
                  </a:cubicBezTo>
                  <a:cubicBezTo>
                    <a:pt x="207" y="102"/>
                    <a:pt x="207" y="101"/>
                    <a:pt x="207" y="102"/>
                  </a:cubicBezTo>
                  <a:cubicBezTo>
                    <a:pt x="204" y="105"/>
                    <a:pt x="202" y="108"/>
                    <a:pt x="200" y="112"/>
                  </a:cubicBezTo>
                  <a:cubicBezTo>
                    <a:pt x="199" y="111"/>
                    <a:pt x="199" y="111"/>
                    <a:pt x="199" y="110"/>
                  </a:cubicBezTo>
                  <a:cubicBezTo>
                    <a:pt x="201" y="107"/>
                    <a:pt x="204" y="103"/>
                    <a:pt x="207" y="100"/>
                  </a:cubicBezTo>
                  <a:cubicBezTo>
                    <a:pt x="207" y="100"/>
                    <a:pt x="206" y="99"/>
                    <a:pt x="206" y="100"/>
                  </a:cubicBezTo>
                  <a:cubicBezTo>
                    <a:pt x="204" y="103"/>
                    <a:pt x="201" y="106"/>
                    <a:pt x="199" y="109"/>
                  </a:cubicBezTo>
                  <a:cubicBezTo>
                    <a:pt x="198" y="109"/>
                    <a:pt x="198" y="108"/>
                    <a:pt x="198" y="107"/>
                  </a:cubicBezTo>
                  <a:cubicBezTo>
                    <a:pt x="199" y="104"/>
                    <a:pt x="202" y="101"/>
                    <a:pt x="205" y="99"/>
                  </a:cubicBezTo>
                  <a:cubicBezTo>
                    <a:pt x="205" y="99"/>
                    <a:pt x="205" y="98"/>
                    <a:pt x="204" y="98"/>
                  </a:cubicBezTo>
                  <a:cubicBezTo>
                    <a:pt x="201" y="101"/>
                    <a:pt x="199" y="103"/>
                    <a:pt x="197" y="107"/>
                  </a:cubicBezTo>
                  <a:cubicBezTo>
                    <a:pt x="197" y="106"/>
                    <a:pt x="197" y="105"/>
                    <a:pt x="196" y="104"/>
                  </a:cubicBezTo>
                  <a:cubicBezTo>
                    <a:pt x="199" y="101"/>
                    <a:pt x="201" y="99"/>
                    <a:pt x="203" y="96"/>
                  </a:cubicBezTo>
                  <a:cubicBezTo>
                    <a:pt x="203" y="96"/>
                    <a:pt x="203" y="95"/>
                    <a:pt x="202" y="96"/>
                  </a:cubicBezTo>
                  <a:cubicBezTo>
                    <a:pt x="200" y="98"/>
                    <a:pt x="198" y="101"/>
                    <a:pt x="196" y="103"/>
                  </a:cubicBezTo>
                  <a:cubicBezTo>
                    <a:pt x="196" y="102"/>
                    <a:pt x="196" y="102"/>
                    <a:pt x="196" y="101"/>
                  </a:cubicBezTo>
                  <a:cubicBezTo>
                    <a:pt x="196" y="101"/>
                    <a:pt x="196" y="100"/>
                    <a:pt x="196" y="100"/>
                  </a:cubicBezTo>
                  <a:cubicBezTo>
                    <a:pt x="198" y="97"/>
                    <a:pt x="200" y="95"/>
                    <a:pt x="203" y="92"/>
                  </a:cubicBezTo>
                  <a:cubicBezTo>
                    <a:pt x="203" y="91"/>
                    <a:pt x="202" y="91"/>
                    <a:pt x="202" y="91"/>
                  </a:cubicBezTo>
                  <a:cubicBezTo>
                    <a:pt x="200" y="94"/>
                    <a:pt x="198" y="97"/>
                    <a:pt x="196" y="99"/>
                  </a:cubicBezTo>
                  <a:cubicBezTo>
                    <a:pt x="196" y="98"/>
                    <a:pt x="196" y="97"/>
                    <a:pt x="196" y="96"/>
                  </a:cubicBezTo>
                  <a:cubicBezTo>
                    <a:pt x="198" y="93"/>
                    <a:pt x="201" y="91"/>
                    <a:pt x="203" y="88"/>
                  </a:cubicBezTo>
                  <a:cubicBezTo>
                    <a:pt x="204" y="87"/>
                    <a:pt x="203" y="87"/>
                    <a:pt x="203" y="87"/>
                  </a:cubicBezTo>
                  <a:cubicBezTo>
                    <a:pt x="200" y="90"/>
                    <a:pt x="198" y="93"/>
                    <a:pt x="196" y="95"/>
                  </a:cubicBezTo>
                  <a:cubicBezTo>
                    <a:pt x="196" y="94"/>
                    <a:pt x="196" y="93"/>
                    <a:pt x="196" y="92"/>
                  </a:cubicBezTo>
                  <a:cubicBezTo>
                    <a:pt x="196" y="92"/>
                    <a:pt x="196" y="92"/>
                    <a:pt x="196" y="92"/>
                  </a:cubicBezTo>
                  <a:cubicBezTo>
                    <a:pt x="199" y="89"/>
                    <a:pt x="201" y="86"/>
                    <a:pt x="204" y="83"/>
                  </a:cubicBezTo>
                  <a:cubicBezTo>
                    <a:pt x="204" y="83"/>
                    <a:pt x="203" y="83"/>
                    <a:pt x="203" y="83"/>
                  </a:cubicBezTo>
                  <a:cubicBezTo>
                    <a:pt x="201" y="86"/>
                    <a:pt x="199" y="88"/>
                    <a:pt x="196" y="91"/>
                  </a:cubicBezTo>
                  <a:cubicBezTo>
                    <a:pt x="197" y="90"/>
                    <a:pt x="197" y="88"/>
                    <a:pt x="198" y="87"/>
                  </a:cubicBezTo>
                  <a:cubicBezTo>
                    <a:pt x="200" y="85"/>
                    <a:pt x="202" y="82"/>
                    <a:pt x="204" y="80"/>
                  </a:cubicBezTo>
                  <a:cubicBezTo>
                    <a:pt x="204" y="80"/>
                    <a:pt x="204" y="79"/>
                    <a:pt x="204" y="79"/>
                  </a:cubicBezTo>
                  <a:cubicBezTo>
                    <a:pt x="202" y="81"/>
                    <a:pt x="200" y="83"/>
                    <a:pt x="199" y="85"/>
                  </a:cubicBezTo>
                  <a:cubicBezTo>
                    <a:pt x="201" y="80"/>
                    <a:pt x="206" y="75"/>
                    <a:pt x="211" y="72"/>
                  </a:cubicBezTo>
                  <a:cubicBezTo>
                    <a:pt x="204" y="78"/>
                    <a:pt x="203" y="88"/>
                    <a:pt x="205" y="96"/>
                  </a:cubicBezTo>
                  <a:close/>
                  <a:moveTo>
                    <a:pt x="226" y="125"/>
                  </a:moveTo>
                  <a:cubicBezTo>
                    <a:pt x="225" y="125"/>
                    <a:pt x="225" y="125"/>
                    <a:pt x="224" y="125"/>
                  </a:cubicBezTo>
                  <a:cubicBezTo>
                    <a:pt x="225" y="122"/>
                    <a:pt x="227" y="120"/>
                    <a:pt x="229" y="117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9" y="117"/>
                    <a:pt x="230" y="117"/>
                    <a:pt x="231" y="118"/>
                  </a:cubicBezTo>
                  <a:cubicBezTo>
                    <a:pt x="229" y="120"/>
                    <a:pt x="228" y="122"/>
                    <a:pt x="226" y="125"/>
                  </a:cubicBezTo>
                  <a:cubicBezTo>
                    <a:pt x="226" y="125"/>
                    <a:pt x="226" y="125"/>
                    <a:pt x="226" y="125"/>
                  </a:cubicBezTo>
                  <a:close/>
                  <a:moveTo>
                    <a:pt x="223" y="125"/>
                  </a:moveTo>
                  <a:cubicBezTo>
                    <a:pt x="222" y="125"/>
                    <a:pt x="222" y="125"/>
                    <a:pt x="221" y="125"/>
                  </a:cubicBezTo>
                  <a:cubicBezTo>
                    <a:pt x="221" y="125"/>
                    <a:pt x="221" y="125"/>
                    <a:pt x="221" y="125"/>
                  </a:cubicBezTo>
                  <a:cubicBezTo>
                    <a:pt x="221" y="125"/>
                    <a:pt x="221" y="125"/>
                    <a:pt x="221" y="125"/>
                  </a:cubicBezTo>
                  <a:cubicBezTo>
                    <a:pt x="221" y="125"/>
                    <a:pt x="221" y="125"/>
                    <a:pt x="221" y="125"/>
                  </a:cubicBezTo>
                  <a:cubicBezTo>
                    <a:pt x="223" y="122"/>
                    <a:pt x="224" y="120"/>
                    <a:pt x="226" y="118"/>
                  </a:cubicBezTo>
                  <a:cubicBezTo>
                    <a:pt x="227" y="117"/>
                    <a:pt x="226" y="117"/>
                    <a:pt x="226" y="117"/>
                  </a:cubicBezTo>
                  <a:cubicBezTo>
                    <a:pt x="224" y="120"/>
                    <a:pt x="222" y="122"/>
                    <a:pt x="220" y="124"/>
                  </a:cubicBezTo>
                  <a:cubicBezTo>
                    <a:pt x="220" y="125"/>
                    <a:pt x="220" y="125"/>
                    <a:pt x="220" y="125"/>
                  </a:cubicBezTo>
                  <a:cubicBezTo>
                    <a:pt x="220" y="125"/>
                    <a:pt x="219" y="125"/>
                    <a:pt x="218" y="124"/>
                  </a:cubicBezTo>
                  <a:cubicBezTo>
                    <a:pt x="220" y="121"/>
                    <a:pt x="222" y="118"/>
                    <a:pt x="224" y="115"/>
                  </a:cubicBezTo>
                  <a:cubicBezTo>
                    <a:pt x="225" y="116"/>
                    <a:pt x="226" y="116"/>
                    <a:pt x="228" y="117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6" y="120"/>
                    <a:pt x="225" y="122"/>
                    <a:pt x="223" y="125"/>
                  </a:cubicBezTo>
                  <a:close/>
                  <a:moveTo>
                    <a:pt x="212" y="145"/>
                  </a:moveTo>
                  <a:cubicBezTo>
                    <a:pt x="212" y="147"/>
                    <a:pt x="212" y="148"/>
                    <a:pt x="212" y="150"/>
                  </a:cubicBezTo>
                  <a:cubicBezTo>
                    <a:pt x="210" y="150"/>
                    <a:pt x="208" y="149"/>
                    <a:pt x="205" y="150"/>
                  </a:cubicBezTo>
                  <a:cubicBezTo>
                    <a:pt x="205" y="150"/>
                    <a:pt x="204" y="150"/>
                    <a:pt x="203" y="150"/>
                  </a:cubicBezTo>
                  <a:cubicBezTo>
                    <a:pt x="203" y="150"/>
                    <a:pt x="203" y="150"/>
                    <a:pt x="203" y="150"/>
                  </a:cubicBezTo>
                  <a:cubicBezTo>
                    <a:pt x="203" y="150"/>
                    <a:pt x="202" y="150"/>
                    <a:pt x="202" y="150"/>
                  </a:cubicBezTo>
                  <a:cubicBezTo>
                    <a:pt x="199" y="151"/>
                    <a:pt x="196" y="153"/>
                    <a:pt x="194" y="156"/>
                  </a:cubicBezTo>
                  <a:cubicBezTo>
                    <a:pt x="194" y="155"/>
                    <a:pt x="194" y="155"/>
                    <a:pt x="194" y="155"/>
                  </a:cubicBezTo>
                  <a:cubicBezTo>
                    <a:pt x="192" y="154"/>
                    <a:pt x="191" y="153"/>
                    <a:pt x="189" y="152"/>
                  </a:cubicBezTo>
                  <a:cubicBezTo>
                    <a:pt x="189" y="151"/>
                    <a:pt x="188" y="152"/>
                    <a:pt x="189" y="152"/>
                  </a:cubicBezTo>
                  <a:cubicBezTo>
                    <a:pt x="190" y="153"/>
                    <a:pt x="191" y="154"/>
                    <a:pt x="192" y="155"/>
                  </a:cubicBezTo>
                  <a:cubicBezTo>
                    <a:pt x="182" y="151"/>
                    <a:pt x="173" y="147"/>
                    <a:pt x="164" y="143"/>
                  </a:cubicBezTo>
                  <a:cubicBezTo>
                    <a:pt x="167" y="137"/>
                    <a:pt x="168" y="131"/>
                    <a:pt x="167" y="124"/>
                  </a:cubicBezTo>
                  <a:cubicBezTo>
                    <a:pt x="167" y="122"/>
                    <a:pt x="166" y="120"/>
                    <a:pt x="166" y="118"/>
                  </a:cubicBezTo>
                  <a:cubicBezTo>
                    <a:pt x="175" y="115"/>
                    <a:pt x="185" y="112"/>
                    <a:pt x="194" y="110"/>
                  </a:cubicBezTo>
                  <a:cubicBezTo>
                    <a:pt x="194" y="110"/>
                    <a:pt x="193" y="111"/>
                    <a:pt x="192" y="112"/>
                  </a:cubicBezTo>
                  <a:cubicBezTo>
                    <a:pt x="192" y="112"/>
                    <a:pt x="192" y="113"/>
                    <a:pt x="192" y="112"/>
                  </a:cubicBezTo>
                  <a:cubicBezTo>
                    <a:pt x="194" y="111"/>
                    <a:pt x="195" y="110"/>
                    <a:pt x="196" y="109"/>
                  </a:cubicBezTo>
                  <a:cubicBezTo>
                    <a:pt x="196" y="109"/>
                    <a:pt x="196" y="109"/>
                    <a:pt x="196" y="109"/>
                  </a:cubicBezTo>
                  <a:cubicBezTo>
                    <a:pt x="196" y="109"/>
                    <a:pt x="196" y="109"/>
                    <a:pt x="196" y="109"/>
                  </a:cubicBezTo>
                  <a:cubicBezTo>
                    <a:pt x="196" y="109"/>
                    <a:pt x="196" y="109"/>
                    <a:pt x="196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201" y="118"/>
                    <a:pt x="210" y="125"/>
                    <a:pt x="220" y="126"/>
                  </a:cubicBezTo>
                  <a:cubicBezTo>
                    <a:pt x="218" y="134"/>
                    <a:pt x="215" y="141"/>
                    <a:pt x="213" y="149"/>
                  </a:cubicBezTo>
                  <a:cubicBezTo>
                    <a:pt x="213" y="148"/>
                    <a:pt x="213" y="146"/>
                    <a:pt x="213" y="145"/>
                  </a:cubicBezTo>
                  <a:cubicBezTo>
                    <a:pt x="213" y="145"/>
                    <a:pt x="212" y="145"/>
                    <a:pt x="212" y="145"/>
                  </a:cubicBezTo>
                  <a:close/>
                  <a:moveTo>
                    <a:pt x="189" y="164"/>
                  </a:moveTo>
                  <a:cubicBezTo>
                    <a:pt x="188" y="164"/>
                    <a:pt x="189" y="165"/>
                    <a:pt x="189" y="165"/>
                  </a:cubicBezTo>
                  <a:cubicBezTo>
                    <a:pt x="188" y="167"/>
                    <a:pt x="188" y="169"/>
                    <a:pt x="188" y="172"/>
                  </a:cubicBezTo>
                  <a:cubicBezTo>
                    <a:pt x="189" y="174"/>
                    <a:pt x="189" y="176"/>
                    <a:pt x="190" y="178"/>
                  </a:cubicBezTo>
                  <a:cubicBezTo>
                    <a:pt x="168" y="185"/>
                    <a:pt x="146" y="192"/>
                    <a:pt x="124" y="199"/>
                  </a:cubicBezTo>
                  <a:cubicBezTo>
                    <a:pt x="125" y="198"/>
                    <a:pt x="126" y="198"/>
                    <a:pt x="127" y="197"/>
                  </a:cubicBezTo>
                  <a:cubicBezTo>
                    <a:pt x="128" y="197"/>
                    <a:pt x="128" y="196"/>
                    <a:pt x="127" y="196"/>
                  </a:cubicBezTo>
                  <a:cubicBezTo>
                    <a:pt x="125" y="198"/>
                    <a:pt x="123" y="199"/>
                    <a:pt x="120" y="200"/>
                  </a:cubicBezTo>
                  <a:cubicBezTo>
                    <a:pt x="119" y="194"/>
                    <a:pt x="115" y="189"/>
                    <a:pt x="110" y="186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2" y="185"/>
                    <a:pt x="113" y="183"/>
                    <a:pt x="115" y="181"/>
                  </a:cubicBezTo>
                  <a:cubicBezTo>
                    <a:pt x="115" y="180"/>
                    <a:pt x="115" y="180"/>
                    <a:pt x="114" y="180"/>
                  </a:cubicBezTo>
                  <a:cubicBezTo>
                    <a:pt x="113" y="182"/>
                    <a:pt x="112" y="184"/>
                    <a:pt x="110" y="185"/>
                  </a:cubicBezTo>
                  <a:cubicBezTo>
                    <a:pt x="115" y="177"/>
                    <a:pt x="119" y="168"/>
                    <a:pt x="123" y="159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27" y="161"/>
                    <a:pt x="132" y="162"/>
                    <a:pt x="137" y="161"/>
                  </a:cubicBezTo>
                  <a:cubicBezTo>
                    <a:pt x="137" y="161"/>
                    <a:pt x="137" y="161"/>
                    <a:pt x="137" y="161"/>
                  </a:cubicBezTo>
                  <a:cubicBezTo>
                    <a:pt x="137" y="162"/>
                    <a:pt x="137" y="162"/>
                    <a:pt x="137" y="162"/>
                  </a:cubicBezTo>
                  <a:cubicBezTo>
                    <a:pt x="138" y="162"/>
                    <a:pt x="138" y="161"/>
                    <a:pt x="138" y="161"/>
                  </a:cubicBezTo>
                  <a:cubicBezTo>
                    <a:pt x="138" y="161"/>
                    <a:pt x="139" y="161"/>
                    <a:pt x="139" y="161"/>
                  </a:cubicBezTo>
                  <a:cubicBezTo>
                    <a:pt x="148" y="160"/>
                    <a:pt x="156" y="155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4" y="151"/>
                    <a:pt x="165" y="151"/>
                    <a:pt x="164" y="150"/>
                  </a:cubicBezTo>
                  <a:cubicBezTo>
                    <a:pt x="164" y="150"/>
                    <a:pt x="163" y="149"/>
                    <a:pt x="162" y="148"/>
                  </a:cubicBezTo>
                  <a:cubicBezTo>
                    <a:pt x="171" y="152"/>
                    <a:pt x="181" y="156"/>
                    <a:pt x="190" y="161"/>
                  </a:cubicBezTo>
                  <a:cubicBezTo>
                    <a:pt x="190" y="162"/>
                    <a:pt x="189" y="163"/>
                    <a:pt x="189" y="164"/>
                  </a:cubicBezTo>
                  <a:cubicBezTo>
                    <a:pt x="189" y="164"/>
                    <a:pt x="189" y="164"/>
                    <a:pt x="189" y="164"/>
                  </a:cubicBezTo>
                  <a:close/>
                  <a:moveTo>
                    <a:pt x="86" y="220"/>
                  </a:moveTo>
                  <a:cubicBezTo>
                    <a:pt x="86" y="219"/>
                    <a:pt x="85" y="219"/>
                    <a:pt x="85" y="218"/>
                  </a:cubicBezTo>
                  <a:cubicBezTo>
                    <a:pt x="87" y="216"/>
                    <a:pt x="89" y="214"/>
                    <a:pt x="91" y="211"/>
                  </a:cubicBezTo>
                  <a:cubicBezTo>
                    <a:pt x="91" y="212"/>
                    <a:pt x="91" y="212"/>
                    <a:pt x="91" y="212"/>
                  </a:cubicBezTo>
                  <a:cubicBezTo>
                    <a:pt x="91" y="212"/>
                    <a:pt x="92" y="213"/>
                    <a:pt x="92" y="213"/>
                  </a:cubicBezTo>
                  <a:cubicBezTo>
                    <a:pt x="90" y="215"/>
                    <a:pt x="88" y="217"/>
                    <a:pt x="86" y="219"/>
                  </a:cubicBezTo>
                  <a:cubicBezTo>
                    <a:pt x="86" y="220"/>
                    <a:pt x="86" y="220"/>
                    <a:pt x="86" y="220"/>
                  </a:cubicBezTo>
                  <a:close/>
                  <a:moveTo>
                    <a:pt x="84" y="218"/>
                  </a:moveTo>
                  <a:cubicBezTo>
                    <a:pt x="84" y="217"/>
                    <a:pt x="84" y="217"/>
                    <a:pt x="83" y="217"/>
                  </a:cubicBezTo>
                  <a:cubicBezTo>
                    <a:pt x="85" y="215"/>
                    <a:pt x="87" y="213"/>
                    <a:pt x="89" y="211"/>
                  </a:cubicBezTo>
                  <a:cubicBezTo>
                    <a:pt x="89" y="211"/>
                    <a:pt x="89" y="210"/>
                    <a:pt x="88" y="211"/>
                  </a:cubicBezTo>
                  <a:cubicBezTo>
                    <a:pt x="86" y="212"/>
                    <a:pt x="85" y="214"/>
                    <a:pt x="83" y="216"/>
                  </a:cubicBezTo>
                  <a:cubicBezTo>
                    <a:pt x="82" y="215"/>
                    <a:pt x="82" y="215"/>
                    <a:pt x="82" y="214"/>
                  </a:cubicBezTo>
                  <a:cubicBezTo>
                    <a:pt x="83" y="211"/>
                    <a:pt x="85" y="209"/>
                    <a:pt x="87" y="208"/>
                  </a:cubicBezTo>
                  <a:cubicBezTo>
                    <a:pt x="87" y="208"/>
                    <a:pt x="87" y="207"/>
                    <a:pt x="87" y="207"/>
                  </a:cubicBezTo>
                  <a:cubicBezTo>
                    <a:pt x="84" y="209"/>
                    <a:pt x="82" y="211"/>
                    <a:pt x="81" y="213"/>
                  </a:cubicBezTo>
                  <a:cubicBezTo>
                    <a:pt x="81" y="213"/>
                    <a:pt x="81" y="212"/>
                    <a:pt x="81" y="211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2" y="209"/>
                    <a:pt x="84" y="207"/>
                    <a:pt x="85" y="205"/>
                  </a:cubicBezTo>
                  <a:cubicBezTo>
                    <a:pt x="85" y="205"/>
                    <a:pt x="85" y="204"/>
                    <a:pt x="85" y="205"/>
                  </a:cubicBezTo>
                  <a:cubicBezTo>
                    <a:pt x="83" y="207"/>
                    <a:pt x="82" y="209"/>
                    <a:pt x="80" y="211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2" y="206"/>
                    <a:pt x="84" y="203"/>
                    <a:pt x="86" y="201"/>
                  </a:cubicBezTo>
                  <a:cubicBezTo>
                    <a:pt x="87" y="200"/>
                    <a:pt x="86" y="200"/>
                    <a:pt x="86" y="200"/>
                  </a:cubicBezTo>
                  <a:cubicBezTo>
                    <a:pt x="84" y="203"/>
                    <a:pt x="82" y="205"/>
                    <a:pt x="80" y="208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80" y="207"/>
                    <a:pt x="80" y="206"/>
                    <a:pt x="80" y="206"/>
                  </a:cubicBezTo>
                  <a:cubicBezTo>
                    <a:pt x="81" y="203"/>
                    <a:pt x="83" y="201"/>
                    <a:pt x="85" y="198"/>
                  </a:cubicBezTo>
                  <a:cubicBezTo>
                    <a:pt x="85" y="198"/>
                    <a:pt x="85" y="197"/>
                    <a:pt x="85" y="198"/>
                  </a:cubicBezTo>
                  <a:cubicBezTo>
                    <a:pt x="83" y="200"/>
                    <a:pt x="81" y="202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2" y="201"/>
                    <a:pt x="84" y="199"/>
                    <a:pt x="86" y="196"/>
                  </a:cubicBezTo>
                  <a:cubicBezTo>
                    <a:pt x="86" y="195"/>
                    <a:pt x="86" y="195"/>
                    <a:pt x="85" y="195"/>
                  </a:cubicBezTo>
                  <a:cubicBezTo>
                    <a:pt x="83" y="198"/>
                    <a:pt x="82" y="201"/>
                    <a:pt x="80" y="203"/>
                  </a:cubicBezTo>
                  <a:cubicBezTo>
                    <a:pt x="80" y="202"/>
                    <a:pt x="80" y="201"/>
                    <a:pt x="80" y="199"/>
                  </a:cubicBezTo>
                  <a:cubicBezTo>
                    <a:pt x="82" y="197"/>
                    <a:pt x="84" y="194"/>
                    <a:pt x="86" y="192"/>
                  </a:cubicBezTo>
                  <a:cubicBezTo>
                    <a:pt x="87" y="192"/>
                    <a:pt x="86" y="191"/>
                    <a:pt x="86" y="191"/>
                  </a:cubicBezTo>
                  <a:cubicBezTo>
                    <a:pt x="84" y="193"/>
                    <a:pt x="83" y="195"/>
                    <a:pt x="81" y="197"/>
                  </a:cubicBezTo>
                  <a:cubicBezTo>
                    <a:pt x="83" y="193"/>
                    <a:pt x="86" y="190"/>
                    <a:pt x="89" y="188"/>
                  </a:cubicBezTo>
                  <a:cubicBezTo>
                    <a:pt x="86" y="195"/>
                    <a:pt x="86" y="204"/>
                    <a:pt x="91" y="211"/>
                  </a:cubicBezTo>
                  <a:cubicBezTo>
                    <a:pt x="88" y="213"/>
                    <a:pt x="86" y="215"/>
                    <a:pt x="84" y="218"/>
                  </a:cubicBezTo>
                  <a:close/>
                  <a:moveTo>
                    <a:pt x="83" y="191"/>
                  </a:moveTo>
                  <a:cubicBezTo>
                    <a:pt x="82" y="189"/>
                    <a:pt x="81" y="188"/>
                    <a:pt x="79" y="186"/>
                  </a:cubicBezTo>
                  <a:cubicBezTo>
                    <a:pt x="79" y="186"/>
                    <a:pt x="78" y="186"/>
                    <a:pt x="79" y="187"/>
                  </a:cubicBezTo>
                  <a:cubicBezTo>
                    <a:pt x="80" y="188"/>
                    <a:pt x="81" y="189"/>
                    <a:pt x="82" y="191"/>
                  </a:cubicBezTo>
                  <a:cubicBezTo>
                    <a:pt x="68" y="182"/>
                    <a:pt x="55" y="173"/>
                    <a:pt x="41" y="165"/>
                  </a:cubicBezTo>
                  <a:cubicBezTo>
                    <a:pt x="46" y="160"/>
                    <a:pt x="49" y="154"/>
                    <a:pt x="48" y="147"/>
                  </a:cubicBezTo>
                  <a:cubicBezTo>
                    <a:pt x="65" y="142"/>
                    <a:pt x="82" y="137"/>
                    <a:pt x="99" y="133"/>
                  </a:cubicBezTo>
                  <a:cubicBezTo>
                    <a:pt x="98" y="133"/>
                    <a:pt x="97" y="134"/>
                    <a:pt x="96" y="135"/>
                  </a:cubicBezTo>
                  <a:cubicBezTo>
                    <a:pt x="95" y="135"/>
                    <a:pt x="96" y="136"/>
                    <a:pt x="96" y="136"/>
                  </a:cubicBezTo>
                  <a:cubicBezTo>
                    <a:pt x="98" y="134"/>
                    <a:pt x="100" y="133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3"/>
                  </a:cubicBezTo>
                  <a:cubicBezTo>
                    <a:pt x="103" y="138"/>
                    <a:pt x="105" y="143"/>
                    <a:pt x="108" y="147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09" y="149"/>
                    <a:pt x="109" y="150"/>
                    <a:pt x="110" y="150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3" y="153"/>
                    <a:pt x="116" y="156"/>
                    <a:pt x="119" y="157"/>
                  </a:cubicBezTo>
                  <a:cubicBezTo>
                    <a:pt x="118" y="159"/>
                    <a:pt x="116" y="161"/>
                    <a:pt x="115" y="163"/>
                  </a:cubicBezTo>
                  <a:cubicBezTo>
                    <a:pt x="115" y="163"/>
                    <a:pt x="115" y="164"/>
                    <a:pt x="115" y="163"/>
                  </a:cubicBezTo>
                  <a:cubicBezTo>
                    <a:pt x="116" y="162"/>
                    <a:pt x="117" y="161"/>
                    <a:pt x="118" y="160"/>
                  </a:cubicBezTo>
                  <a:cubicBezTo>
                    <a:pt x="114" y="168"/>
                    <a:pt x="110" y="176"/>
                    <a:pt x="105" y="184"/>
                  </a:cubicBezTo>
                  <a:cubicBezTo>
                    <a:pt x="103" y="184"/>
                    <a:pt x="100" y="183"/>
                    <a:pt x="97" y="184"/>
                  </a:cubicBezTo>
                  <a:cubicBezTo>
                    <a:pt x="91" y="184"/>
                    <a:pt x="87" y="187"/>
                    <a:pt x="83" y="191"/>
                  </a:cubicBezTo>
                  <a:close/>
                  <a:moveTo>
                    <a:pt x="39" y="121"/>
                  </a:moveTo>
                  <a:cubicBezTo>
                    <a:pt x="38" y="122"/>
                    <a:pt x="37" y="123"/>
                    <a:pt x="35" y="124"/>
                  </a:cubicBezTo>
                  <a:cubicBezTo>
                    <a:pt x="43" y="111"/>
                    <a:pt x="51" y="97"/>
                    <a:pt x="58" y="84"/>
                  </a:cubicBezTo>
                  <a:cubicBezTo>
                    <a:pt x="63" y="87"/>
                    <a:pt x="69" y="88"/>
                    <a:pt x="74" y="87"/>
                  </a:cubicBezTo>
                  <a:cubicBezTo>
                    <a:pt x="77" y="87"/>
                    <a:pt x="80" y="86"/>
                    <a:pt x="82" y="85"/>
                  </a:cubicBezTo>
                  <a:cubicBezTo>
                    <a:pt x="83" y="85"/>
                    <a:pt x="83" y="85"/>
                    <a:pt x="84" y="85"/>
                  </a:cubicBezTo>
                  <a:cubicBezTo>
                    <a:pt x="85" y="86"/>
                    <a:pt x="86" y="88"/>
                    <a:pt x="88" y="90"/>
                  </a:cubicBezTo>
                  <a:cubicBezTo>
                    <a:pt x="88" y="90"/>
                    <a:pt x="89" y="90"/>
                    <a:pt x="88" y="89"/>
                  </a:cubicBezTo>
                  <a:cubicBezTo>
                    <a:pt x="87" y="88"/>
                    <a:pt x="86" y="87"/>
                    <a:pt x="85" y="86"/>
                  </a:cubicBezTo>
                  <a:cubicBezTo>
                    <a:pt x="93" y="93"/>
                    <a:pt x="102" y="100"/>
                    <a:pt x="110" y="106"/>
                  </a:cubicBezTo>
                  <a:cubicBezTo>
                    <a:pt x="105" y="112"/>
                    <a:pt x="102" y="118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7"/>
                    <a:pt x="102" y="129"/>
                    <a:pt x="102" y="130"/>
                  </a:cubicBezTo>
                  <a:cubicBezTo>
                    <a:pt x="101" y="130"/>
                    <a:pt x="101" y="130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31"/>
                    <a:pt x="97" y="131"/>
                    <a:pt x="95" y="132"/>
                  </a:cubicBezTo>
                  <a:cubicBezTo>
                    <a:pt x="94" y="132"/>
                    <a:pt x="94" y="132"/>
                    <a:pt x="95" y="132"/>
                  </a:cubicBezTo>
                  <a:cubicBezTo>
                    <a:pt x="96" y="132"/>
                    <a:pt x="98" y="132"/>
                    <a:pt x="99" y="132"/>
                  </a:cubicBezTo>
                  <a:cubicBezTo>
                    <a:pt x="82" y="137"/>
                    <a:pt x="65" y="141"/>
                    <a:pt x="48" y="146"/>
                  </a:cubicBezTo>
                  <a:cubicBezTo>
                    <a:pt x="48" y="146"/>
                    <a:pt x="48" y="145"/>
                    <a:pt x="48" y="144"/>
                  </a:cubicBezTo>
                  <a:cubicBezTo>
                    <a:pt x="48" y="144"/>
                    <a:pt x="48" y="143"/>
                    <a:pt x="48" y="142"/>
                  </a:cubicBezTo>
                  <a:cubicBezTo>
                    <a:pt x="48" y="142"/>
                    <a:pt x="49" y="142"/>
                    <a:pt x="50" y="141"/>
                  </a:cubicBezTo>
                  <a:cubicBezTo>
                    <a:pt x="52" y="141"/>
                    <a:pt x="53" y="141"/>
                    <a:pt x="55" y="141"/>
                  </a:cubicBezTo>
                  <a:cubicBezTo>
                    <a:pt x="56" y="141"/>
                    <a:pt x="56" y="140"/>
                    <a:pt x="55" y="140"/>
                  </a:cubicBezTo>
                  <a:cubicBezTo>
                    <a:pt x="54" y="140"/>
                    <a:pt x="53" y="140"/>
                    <a:pt x="53" y="140"/>
                  </a:cubicBezTo>
                  <a:cubicBezTo>
                    <a:pt x="68" y="135"/>
                    <a:pt x="85" y="131"/>
                    <a:pt x="101" y="128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84" y="130"/>
                    <a:pt x="66" y="135"/>
                    <a:pt x="50" y="141"/>
                  </a:cubicBezTo>
                  <a:cubicBezTo>
                    <a:pt x="49" y="141"/>
                    <a:pt x="49" y="141"/>
                    <a:pt x="49" y="141"/>
                  </a:cubicBezTo>
                  <a:cubicBezTo>
                    <a:pt x="51" y="140"/>
                    <a:pt x="53" y="139"/>
                    <a:pt x="54" y="138"/>
                  </a:cubicBezTo>
                  <a:cubicBezTo>
                    <a:pt x="55" y="138"/>
                    <a:pt x="54" y="137"/>
                    <a:pt x="54" y="138"/>
                  </a:cubicBezTo>
                  <a:cubicBezTo>
                    <a:pt x="52" y="139"/>
                    <a:pt x="50" y="140"/>
                    <a:pt x="48" y="141"/>
                  </a:cubicBezTo>
                  <a:cubicBezTo>
                    <a:pt x="48" y="141"/>
                    <a:pt x="48" y="141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5" y="134"/>
                    <a:pt x="41" y="129"/>
                    <a:pt x="34" y="126"/>
                  </a:cubicBezTo>
                  <a:cubicBezTo>
                    <a:pt x="36" y="124"/>
                    <a:pt x="38" y="123"/>
                    <a:pt x="40" y="121"/>
                  </a:cubicBezTo>
                  <a:cubicBezTo>
                    <a:pt x="40" y="121"/>
                    <a:pt x="40" y="120"/>
                    <a:pt x="39" y="121"/>
                  </a:cubicBezTo>
                  <a:close/>
                  <a:moveTo>
                    <a:pt x="64" y="76"/>
                  </a:moveTo>
                  <a:cubicBezTo>
                    <a:pt x="64" y="76"/>
                    <a:pt x="64" y="76"/>
                    <a:pt x="64" y="76"/>
                  </a:cubicBezTo>
                  <a:cubicBezTo>
                    <a:pt x="62" y="78"/>
                    <a:pt x="60" y="80"/>
                    <a:pt x="58" y="82"/>
                  </a:cubicBezTo>
                  <a:cubicBezTo>
                    <a:pt x="58" y="81"/>
                    <a:pt x="57" y="81"/>
                    <a:pt x="57" y="81"/>
                  </a:cubicBezTo>
                  <a:cubicBezTo>
                    <a:pt x="59" y="79"/>
                    <a:pt x="61" y="77"/>
                    <a:pt x="63" y="75"/>
                  </a:cubicBezTo>
                  <a:cubicBezTo>
                    <a:pt x="63" y="75"/>
                    <a:pt x="64" y="76"/>
                    <a:pt x="64" y="76"/>
                  </a:cubicBezTo>
                  <a:close/>
                  <a:moveTo>
                    <a:pt x="77" y="84"/>
                  </a:moveTo>
                  <a:cubicBezTo>
                    <a:pt x="77" y="85"/>
                    <a:pt x="76" y="85"/>
                    <a:pt x="76" y="86"/>
                  </a:cubicBezTo>
                  <a:cubicBezTo>
                    <a:pt x="75" y="86"/>
                    <a:pt x="75" y="86"/>
                    <a:pt x="74" y="86"/>
                  </a:cubicBezTo>
                  <a:cubicBezTo>
                    <a:pt x="74" y="86"/>
                    <a:pt x="74" y="86"/>
                    <a:pt x="73" y="86"/>
                  </a:cubicBezTo>
                  <a:cubicBezTo>
                    <a:pt x="74" y="85"/>
                    <a:pt x="75" y="84"/>
                    <a:pt x="75" y="83"/>
                  </a:cubicBezTo>
                  <a:cubicBezTo>
                    <a:pt x="76" y="84"/>
                    <a:pt x="77" y="84"/>
                    <a:pt x="77" y="84"/>
                  </a:cubicBezTo>
                  <a:close/>
                  <a:moveTo>
                    <a:pt x="78" y="84"/>
                  </a:moveTo>
                  <a:cubicBezTo>
                    <a:pt x="78" y="84"/>
                    <a:pt x="79" y="84"/>
                    <a:pt x="80" y="84"/>
                  </a:cubicBezTo>
                  <a:cubicBezTo>
                    <a:pt x="79" y="85"/>
                    <a:pt x="78" y="85"/>
                    <a:pt x="77" y="86"/>
                  </a:cubicBezTo>
                  <a:cubicBezTo>
                    <a:pt x="77" y="85"/>
                    <a:pt x="77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72" y="86"/>
                  </a:move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1" y="86"/>
                    <a:pt x="70" y="86"/>
                  </a:cubicBezTo>
                  <a:cubicBezTo>
                    <a:pt x="71" y="85"/>
                    <a:pt x="72" y="84"/>
                    <a:pt x="73" y="82"/>
                  </a:cubicBezTo>
                  <a:cubicBezTo>
                    <a:pt x="74" y="83"/>
                    <a:pt x="74" y="83"/>
                    <a:pt x="75" y="83"/>
                  </a:cubicBezTo>
                  <a:cubicBezTo>
                    <a:pt x="74" y="84"/>
                    <a:pt x="73" y="85"/>
                    <a:pt x="72" y="86"/>
                  </a:cubicBezTo>
                  <a:close/>
                  <a:moveTo>
                    <a:pt x="69" y="86"/>
                  </a:moveTo>
                  <a:cubicBezTo>
                    <a:pt x="68" y="86"/>
                    <a:pt x="68" y="86"/>
                    <a:pt x="67" y="86"/>
                  </a:cubicBezTo>
                  <a:cubicBezTo>
                    <a:pt x="68" y="84"/>
                    <a:pt x="70" y="83"/>
                    <a:pt x="71" y="81"/>
                  </a:cubicBezTo>
                  <a:cubicBezTo>
                    <a:pt x="71" y="82"/>
                    <a:pt x="72" y="82"/>
                    <a:pt x="72" y="82"/>
                  </a:cubicBezTo>
                  <a:cubicBezTo>
                    <a:pt x="71" y="83"/>
                    <a:pt x="70" y="85"/>
                    <a:pt x="69" y="86"/>
                  </a:cubicBezTo>
                  <a:close/>
                  <a:moveTo>
                    <a:pt x="66" y="85"/>
                  </a:moveTo>
                  <a:cubicBezTo>
                    <a:pt x="66" y="85"/>
                    <a:pt x="66" y="85"/>
                    <a:pt x="66" y="86"/>
                  </a:cubicBezTo>
                  <a:cubicBezTo>
                    <a:pt x="66" y="85"/>
                    <a:pt x="65" y="85"/>
                    <a:pt x="65" y="85"/>
                  </a:cubicBezTo>
                  <a:cubicBezTo>
                    <a:pt x="66" y="83"/>
                    <a:pt x="68" y="82"/>
                    <a:pt x="69" y="80"/>
                  </a:cubicBezTo>
                  <a:cubicBezTo>
                    <a:pt x="69" y="81"/>
                    <a:pt x="70" y="81"/>
                    <a:pt x="70" y="81"/>
                  </a:cubicBezTo>
                  <a:cubicBezTo>
                    <a:pt x="69" y="83"/>
                    <a:pt x="68" y="84"/>
                    <a:pt x="66" y="85"/>
                  </a:cubicBezTo>
                  <a:close/>
                  <a:moveTo>
                    <a:pt x="64" y="85"/>
                  </a:move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3" y="85"/>
                    <a:pt x="63" y="84"/>
                  </a:cubicBezTo>
                  <a:cubicBezTo>
                    <a:pt x="64" y="83"/>
                    <a:pt x="66" y="81"/>
                    <a:pt x="67" y="80"/>
                  </a:cubicBezTo>
                  <a:cubicBezTo>
                    <a:pt x="68" y="79"/>
                    <a:pt x="67" y="79"/>
                    <a:pt x="67" y="79"/>
                  </a:cubicBezTo>
                  <a:cubicBezTo>
                    <a:pt x="65" y="81"/>
                    <a:pt x="64" y="82"/>
                    <a:pt x="62" y="84"/>
                  </a:cubicBezTo>
                  <a:cubicBezTo>
                    <a:pt x="61" y="84"/>
                    <a:pt x="61" y="84"/>
                    <a:pt x="61" y="83"/>
                  </a:cubicBezTo>
                  <a:cubicBezTo>
                    <a:pt x="62" y="82"/>
                    <a:pt x="64" y="80"/>
                    <a:pt x="66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7" y="79"/>
                    <a:pt x="68" y="79"/>
                    <a:pt x="68" y="80"/>
                  </a:cubicBezTo>
                  <a:cubicBezTo>
                    <a:pt x="67" y="81"/>
                    <a:pt x="66" y="83"/>
                    <a:pt x="64" y="85"/>
                  </a:cubicBezTo>
                  <a:close/>
                  <a:moveTo>
                    <a:pt x="66" y="78"/>
                  </a:moveTo>
                  <a:cubicBezTo>
                    <a:pt x="64" y="79"/>
                    <a:pt x="62" y="81"/>
                    <a:pt x="60" y="83"/>
                  </a:cubicBezTo>
                  <a:cubicBezTo>
                    <a:pt x="59" y="83"/>
                    <a:pt x="59" y="82"/>
                    <a:pt x="59" y="82"/>
                  </a:cubicBezTo>
                  <a:cubicBezTo>
                    <a:pt x="60" y="80"/>
                    <a:pt x="62" y="78"/>
                    <a:pt x="64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5" y="77"/>
                    <a:pt x="65" y="77"/>
                    <a:pt x="66" y="78"/>
                  </a:cubicBezTo>
                  <a:cubicBezTo>
                    <a:pt x="66" y="78"/>
                    <a:pt x="66" y="78"/>
                    <a:pt x="66" y="78"/>
                  </a:cubicBezTo>
                  <a:close/>
                  <a:moveTo>
                    <a:pt x="88" y="81"/>
                  </a:moveTo>
                  <a:cubicBezTo>
                    <a:pt x="88" y="81"/>
                    <a:pt x="88" y="81"/>
                    <a:pt x="88" y="81"/>
                  </a:cubicBezTo>
                  <a:cubicBezTo>
                    <a:pt x="96" y="88"/>
                    <a:pt x="104" y="96"/>
                    <a:pt x="113" y="103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1" y="102"/>
                    <a:pt x="109" y="101"/>
                    <a:pt x="107" y="100"/>
                  </a:cubicBezTo>
                  <a:cubicBezTo>
                    <a:pt x="107" y="100"/>
                    <a:pt x="107" y="101"/>
                    <a:pt x="107" y="101"/>
                  </a:cubicBezTo>
                  <a:cubicBezTo>
                    <a:pt x="109" y="102"/>
                    <a:pt x="111" y="103"/>
                    <a:pt x="113" y="104"/>
                  </a:cubicBezTo>
                  <a:cubicBezTo>
                    <a:pt x="112" y="104"/>
                    <a:pt x="111" y="105"/>
                    <a:pt x="110" y="106"/>
                  </a:cubicBezTo>
                  <a:cubicBezTo>
                    <a:pt x="103" y="99"/>
                    <a:pt x="95" y="93"/>
                    <a:pt x="87" y="86"/>
                  </a:cubicBezTo>
                  <a:cubicBezTo>
                    <a:pt x="88" y="87"/>
                    <a:pt x="89" y="87"/>
                    <a:pt x="90" y="88"/>
                  </a:cubicBezTo>
                  <a:cubicBezTo>
                    <a:pt x="90" y="88"/>
                    <a:pt x="91" y="87"/>
                    <a:pt x="90" y="87"/>
                  </a:cubicBezTo>
                  <a:cubicBezTo>
                    <a:pt x="88" y="86"/>
                    <a:pt x="86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3"/>
                    <a:pt x="87" y="82"/>
                    <a:pt x="88" y="81"/>
                  </a:cubicBezTo>
                  <a:close/>
                  <a:moveTo>
                    <a:pt x="140" y="97"/>
                  </a:moveTo>
                  <a:cubicBezTo>
                    <a:pt x="150" y="99"/>
                    <a:pt x="158" y="105"/>
                    <a:pt x="162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2" y="114"/>
                    <a:pt x="162" y="115"/>
                    <a:pt x="163" y="115"/>
                  </a:cubicBezTo>
                  <a:cubicBezTo>
                    <a:pt x="163" y="115"/>
                    <a:pt x="163" y="115"/>
                    <a:pt x="163" y="115"/>
                  </a:cubicBezTo>
                  <a:cubicBezTo>
                    <a:pt x="164" y="118"/>
                    <a:pt x="165" y="121"/>
                    <a:pt x="166" y="124"/>
                  </a:cubicBezTo>
                  <a:cubicBezTo>
                    <a:pt x="167" y="137"/>
                    <a:pt x="161" y="148"/>
                    <a:pt x="152" y="155"/>
                  </a:cubicBezTo>
                  <a:cubicBezTo>
                    <a:pt x="151" y="155"/>
                    <a:pt x="151" y="155"/>
                    <a:pt x="151" y="155"/>
                  </a:cubicBezTo>
                  <a:cubicBezTo>
                    <a:pt x="145" y="155"/>
                    <a:pt x="138" y="153"/>
                    <a:pt x="132" y="150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29" y="147"/>
                    <a:pt x="127" y="145"/>
                    <a:pt x="124" y="143"/>
                  </a:cubicBezTo>
                  <a:cubicBezTo>
                    <a:pt x="117" y="135"/>
                    <a:pt x="115" y="124"/>
                    <a:pt x="117" y="114"/>
                  </a:cubicBezTo>
                  <a:cubicBezTo>
                    <a:pt x="118" y="108"/>
                    <a:pt x="121" y="103"/>
                    <a:pt x="125" y="98"/>
                  </a:cubicBezTo>
                  <a:cubicBezTo>
                    <a:pt x="126" y="98"/>
                    <a:pt x="128" y="97"/>
                    <a:pt x="130" y="97"/>
                  </a:cubicBezTo>
                  <a:cubicBezTo>
                    <a:pt x="133" y="97"/>
                    <a:pt x="136" y="97"/>
                    <a:pt x="139" y="97"/>
                  </a:cubicBezTo>
                  <a:cubicBezTo>
                    <a:pt x="139" y="98"/>
                    <a:pt x="140" y="98"/>
                    <a:pt x="140" y="97"/>
                  </a:cubicBezTo>
                  <a:close/>
                  <a:moveTo>
                    <a:pt x="161" y="37"/>
                  </a:moveTo>
                  <a:cubicBezTo>
                    <a:pt x="159" y="40"/>
                    <a:pt x="157" y="42"/>
                    <a:pt x="155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3" y="44"/>
                    <a:pt x="152" y="42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3" y="37"/>
                    <a:pt x="155" y="35"/>
                    <a:pt x="157" y="32"/>
                  </a:cubicBezTo>
                  <a:cubicBezTo>
                    <a:pt x="158" y="32"/>
                    <a:pt x="158" y="32"/>
                    <a:pt x="158" y="32"/>
                  </a:cubicBezTo>
                  <a:cubicBezTo>
                    <a:pt x="158" y="32"/>
                    <a:pt x="158" y="32"/>
                    <a:pt x="158" y="33"/>
                  </a:cubicBezTo>
                  <a:cubicBezTo>
                    <a:pt x="156" y="35"/>
                    <a:pt x="154" y="38"/>
                    <a:pt x="152" y="40"/>
                  </a:cubicBezTo>
                  <a:cubicBezTo>
                    <a:pt x="151" y="41"/>
                    <a:pt x="152" y="41"/>
                    <a:pt x="152" y="41"/>
                  </a:cubicBezTo>
                  <a:cubicBezTo>
                    <a:pt x="154" y="38"/>
                    <a:pt x="156" y="36"/>
                    <a:pt x="159" y="33"/>
                  </a:cubicBezTo>
                  <a:cubicBezTo>
                    <a:pt x="159" y="34"/>
                    <a:pt x="160" y="34"/>
                    <a:pt x="160" y="35"/>
                  </a:cubicBezTo>
                  <a:cubicBezTo>
                    <a:pt x="158" y="37"/>
                    <a:pt x="155" y="40"/>
                    <a:pt x="153" y="43"/>
                  </a:cubicBezTo>
                  <a:cubicBezTo>
                    <a:pt x="153" y="43"/>
                    <a:pt x="153" y="43"/>
                    <a:pt x="154" y="43"/>
                  </a:cubicBezTo>
                  <a:cubicBezTo>
                    <a:pt x="156" y="40"/>
                    <a:pt x="158" y="38"/>
                    <a:pt x="160" y="35"/>
                  </a:cubicBezTo>
                  <a:cubicBezTo>
                    <a:pt x="161" y="36"/>
                    <a:pt x="162" y="37"/>
                    <a:pt x="163" y="37"/>
                  </a:cubicBezTo>
                  <a:cubicBezTo>
                    <a:pt x="161" y="40"/>
                    <a:pt x="159" y="43"/>
                    <a:pt x="157" y="46"/>
                  </a:cubicBezTo>
                  <a:cubicBezTo>
                    <a:pt x="156" y="46"/>
                    <a:pt x="156" y="46"/>
                    <a:pt x="155" y="45"/>
                  </a:cubicBezTo>
                  <a:cubicBezTo>
                    <a:pt x="155" y="45"/>
                    <a:pt x="155" y="45"/>
                    <a:pt x="156" y="45"/>
                  </a:cubicBezTo>
                  <a:cubicBezTo>
                    <a:pt x="157" y="43"/>
                    <a:pt x="159" y="40"/>
                    <a:pt x="161" y="38"/>
                  </a:cubicBezTo>
                  <a:cubicBezTo>
                    <a:pt x="162" y="37"/>
                    <a:pt x="161" y="37"/>
                    <a:pt x="161" y="37"/>
                  </a:cubicBezTo>
                  <a:close/>
                  <a:moveTo>
                    <a:pt x="154" y="23"/>
                  </a:moveTo>
                  <a:cubicBezTo>
                    <a:pt x="154" y="25"/>
                    <a:pt x="154" y="26"/>
                    <a:pt x="155" y="28"/>
                  </a:cubicBezTo>
                  <a:cubicBezTo>
                    <a:pt x="153" y="30"/>
                    <a:pt x="150" y="33"/>
                    <a:pt x="148" y="35"/>
                  </a:cubicBezTo>
                  <a:cubicBezTo>
                    <a:pt x="147" y="35"/>
                    <a:pt x="147" y="34"/>
                    <a:pt x="147" y="33"/>
                  </a:cubicBezTo>
                  <a:cubicBezTo>
                    <a:pt x="149" y="31"/>
                    <a:pt x="151" y="29"/>
                    <a:pt x="153" y="27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51" y="28"/>
                    <a:pt x="149" y="31"/>
                    <a:pt x="147" y="33"/>
                  </a:cubicBezTo>
                  <a:cubicBezTo>
                    <a:pt x="146" y="32"/>
                    <a:pt x="146" y="31"/>
                    <a:pt x="146" y="31"/>
                  </a:cubicBezTo>
                  <a:cubicBezTo>
                    <a:pt x="149" y="28"/>
                    <a:pt x="151" y="26"/>
                    <a:pt x="154" y="23"/>
                  </a:cubicBezTo>
                  <a:cubicBezTo>
                    <a:pt x="154" y="23"/>
                    <a:pt x="154" y="23"/>
                    <a:pt x="154" y="23"/>
                  </a:cubicBezTo>
                  <a:close/>
                  <a:moveTo>
                    <a:pt x="155" y="29"/>
                  </a:moveTo>
                  <a:cubicBezTo>
                    <a:pt x="156" y="29"/>
                    <a:pt x="156" y="29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4" y="32"/>
                    <a:pt x="152" y="34"/>
                    <a:pt x="149" y="36"/>
                  </a:cubicBezTo>
                  <a:cubicBezTo>
                    <a:pt x="149" y="37"/>
                    <a:pt x="150" y="37"/>
                    <a:pt x="150" y="37"/>
                  </a:cubicBezTo>
                  <a:cubicBezTo>
                    <a:pt x="152" y="35"/>
                    <a:pt x="154" y="32"/>
                    <a:pt x="156" y="30"/>
                  </a:cubicBezTo>
                  <a:cubicBezTo>
                    <a:pt x="157" y="31"/>
                    <a:pt x="157" y="31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5" y="34"/>
                    <a:pt x="152" y="37"/>
                    <a:pt x="150" y="40"/>
                  </a:cubicBezTo>
                  <a:cubicBezTo>
                    <a:pt x="149" y="38"/>
                    <a:pt x="148" y="37"/>
                    <a:pt x="148" y="36"/>
                  </a:cubicBezTo>
                  <a:cubicBezTo>
                    <a:pt x="150" y="34"/>
                    <a:pt x="153" y="31"/>
                    <a:pt x="155" y="29"/>
                  </a:cubicBezTo>
                  <a:close/>
                  <a:moveTo>
                    <a:pt x="162" y="49"/>
                  </a:moveTo>
                  <a:cubicBezTo>
                    <a:pt x="161" y="48"/>
                    <a:pt x="159" y="48"/>
                    <a:pt x="158" y="47"/>
                  </a:cubicBezTo>
                  <a:cubicBezTo>
                    <a:pt x="160" y="44"/>
                    <a:pt x="162" y="41"/>
                    <a:pt x="164" y="38"/>
                  </a:cubicBezTo>
                  <a:cubicBezTo>
                    <a:pt x="165" y="38"/>
                    <a:pt x="166" y="39"/>
                    <a:pt x="168" y="39"/>
                  </a:cubicBezTo>
                  <a:cubicBezTo>
                    <a:pt x="166" y="42"/>
                    <a:pt x="164" y="45"/>
                    <a:pt x="162" y="48"/>
                  </a:cubicBezTo>
                  <a:cubicBezTo>
                    <a:pt x="162" y="48"/>
                    <a:pt x="162" y="49"/>
                    <a:pt x="162" y="49"/>
                  </a:cubicBezTo>
                  <a:close/>
                  <a:moveTo>
                    <a:pt x="156" y="54"/>
                  </a:moveTo>
                  <a:cubicBezTo>
                    <a:pt x="156" y="52"/>
                    <a:pt x="156" y="50"/>
                    <a:pt x="157" y="49"/>
                  </a:cubicBezTo>
                  <a:cubicBezTo>
                    <a:pt x="157" y="49"/>
                    <a:pt x="157" y="48"/>
                    <a:pt x="157" y="48"/>
                  </a:cubicBezTo>
                  <a:cubicBezTo>
                    <a:pt x="158" y="48"/>
                    <a:pt x="159" y="49"/>
                    <a:pt x="161" y="50"/>
                  </a:cubicBezTo>
                  <a:cubicBezTo>
                    <a:pt x="155" y="64"/>
                    <a:pt x="150" y="79"/>
                    <a:pt x="146" y="95"/>
                  </a:cubicBezTo>
                  <a:cubicBezTo>
                    <a:pt x="146" y="94"/>
                    <a:pt x="146" y="92"/>
                    <a:pt x="146" y="91"/>
                  </a:cubicBezTo>
                  <a:cubicBezTo>
                    <a:pt x="146" y="91"/>
                    <a:pt x="146" y="91"/>
                    <a:pt x="146" y="91"/>
                  </a:cubicBezTo>
                  <a:cubicBezTo>
                    <a:pt x="146" y="93"/>
                    <a:pt x="146" y="95"/>
                    <a:pt x="146" y="97"/>
                  </a:cubicBezTo>
                  <a:cubicBezTo>
                    <a:pt x="146" y="97"/>
                    <a:pt x="146" y="97"/>
                    <a:pt x="146" y="98"/>
                  </a:cubicBezTo>
                  <a:cubicBezTo>
                    <a:pt x="144" y="97"/>
                    <a:pt x="142" y="96"/>
                    <a:pt x="140" y="96"/>
                  </a:cubicBezTo>
                  <a:cubicBezTo>
                    <a:pt x="145" y="81"/>
                    <a:pt x="151" y="65"/>
                    <a:pt x="156" y="50"/>
                  </a:cubicBezTo>
                  <a:cubicBezTo>
                    <a:pt x="156" y="50"/>
                    <a:pt x="156" y="50"/>
                    <a:pt x="156" y="51"/>
                  </a:cubicBezTo>
                  <a:cubicBezTo>
                    <a:pt x="156" y="52"/>
                    <a:pt x="156" y="53"/>
                    <a:pt x="156" y="53"/>
                  </a:cubicBezTo>
                  <a:cubicBezTo>
                    <a:pt x="156" y="54"/>
                    <a:pt x="156" y="54"/>
                    <a:pt x="156" y="54"/>
                  </a:cubicBezTo>
                  <a:close/>
                  <a:moveTo>
                    <a:pt x="144" y="156"/>
                  </a:moveTo>
                  <a:cubicBezTo>
                    <a:pt x="144" y="157"/>
                    <a:pt x="143" y="158"/>
                    <a:pt x="142" y="159"/>
                  </a:cubicBezTo>
                  <a:cubicBezTo>
                    <a:pt x="141" y="159"/>
                    <a:pt x="140" y="159"/>
                    <a:pt x="139" y="159"/>
                  </a:cubicBezTo>
                  <a:cubicBezTo>
                    <a:pt x="140" y="158"/>
                    <a:pt x="141" y="157"/>
                    <a:pt x="143" y="155"/>
                  </a:cubicBezTo>
                  <a:cubicBezTo>
                    <a:pt x="143" y="155"/>
                    <a:pt x="142" y="154"/>
                    <a:pt x="142" y="155"/>
                  </a:cubicBezTo>
                  <a:cubicBezTo>
                    <a:pt x="141" y="156"/>
                    <a:pt x="140" y="158"/>
                    <a:pt x="138" y="160"/>
                  </a:cubicBezTo>
                  <a:cubicBezTo>
                    <a:pt x="137" y="160"/>
                    <a:pt x="136" y="160"/>
                    <a:pt x="135" y="160"/>
                  </a:cubicBezTo>
                  <a:cubicBezTo>
                    <a:pt x="136" y="158"/>
                    <a:pt x="137" y="157"/>
                    <a:pt x="139" y="155"/>
                  </a:cubicBezTo>
                  <a:cubicBezTo>
                    <a:pt x="139" y="155"/>
                    <a:pt x="138" y="154"/>
                    <a:pt x="138" y="155"/>
                  </a:cubicBezTo>
                  <a:cubicBezTo>
                    <a:pt x="137" y="156"/>
                    <a:pt x="135" y="158"/>
                    <a:pt x="134" y="160"/>
                  </a:cubicBezTo>
                  <a:cubicBezTo>
                    <a:pt x="133" y="160"/>
                    <a:pt x="133" y="160"/>
                    <a:pt x="132" y="160"/>
                  </a:cubicBezTo>
                  <a:cubicBezTo>
                    <a:pt x="133" y="158"/>
                    <a:pt x="135" y="156"/>
                    <a:pt x="136" y="154"/>
                  </a:cubicBezTo>
                  <a:cubicBezTo>
                    <a:pt x="137" y="154"/>
                    <a:pt x="136" y="153"/>
                    <a:pt x="136" y="154"/>
                  </a:cubicBezTo>
                  <a:cubicBezTo>
                    <a:pt x="134" y="156"/>
                    <a:pt x="133" y="158"/>
                    <a:pt x="131" y="160"/>
                  </a:cubicBezTo>
                  <a:cubicBezTo>
                    <a:pt x="129" y="159"/>
                    <a:pt x="127" y="159"/>
                    <a:pt x="125" y="158"/>
                  </a:cubicBezTo>
                  <a:cubicBezTo>
                    <a:pt x="127" y="156"/>
                    <a:pt x="130" y="153"/>
                    <a:pt x="132" y="150"/>
                  </a:cubicBezTo>
                  <a:cubicBezTo>
                    <a:pt x="133" y="151"/>
                    <a:pt x="134" y="151"/>
                    <a:pt x="135" y="152"/>
                  </a:cubicBezTo>
                  <a:cubicBezTo>
                    <a:pt x="140" y="154"/>
                    <a:pt x="145" y="155"/>
                    <a:pt x="151" y="155"/>
                  </a:cubicBezTo>
                  <a:cubicBezTo>
                    <a:pt x="148" y="157"/>
                    <a:pt x="146" y="158"/>
                    <a:pt x="143" y="159"/>
                  </a:cubicBezTo>
                  <a:cubicBezTo>
                    <a:pt x="144" y="158"/>
                    <a:pt x="144" y="157"/>
                    <a:pt x="145" y="156"/>
                  </a:cubicBezTo>
                  <a:cubicBezTo>
                    <a:pt x="145" y="156"/>
                    <a:pt x="145" y="155"/>
                    <a:pt x="144" y="156"/>
                  </a:cubicBezTo>
                  <a:close/>
                  <a:moveTo>
                    <a:pt x="116" y="128"/>
                  </a:moveTo>
                  <a:cubicBezTo>
                    <a:pt x="118" y="137"/>
                    <a:pt x="124" y="145"/>
                    <a:pt x="132" y="150"/>
                  </a:cubicBezTo>
                  <a:cubicBezTo>
                    <a:pt x="129" y="153"/>
                    <a:pt x="127" y="155"/>
                    <a:pt x="125" y="158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8"/>
                    <a:pt x="123" y="158"/>
                    <a:pt x="122" y="157"/>
                  </a:cubicBezTo>
                  <a:cubicBezTo>
                    <a:pt x="124" y="155"/>
                    <a:pt x="126" y="153"/>
                    <a:pt x="128" y="150"/>
                  </a:cubicBezTo>
                  <a:cubicBezTo>
                    <a:pt x="128" y="150"/>
                    <a:pt x="128" y="150"/>
                    <a:pt x="128" y="150"/>
                  </a:cubicBezTo>
                  <a:cubicBezTo>
                    <a:pt x="126" y="152"/>
                    <a:pt x="123" y="155"/>
                    <a:pt x="121" y="157"/>
                  </a:cubicBezTo>
                  <a:cubicBezTo>
                    <a:pt x="121" y="157"/>
                    <a:pt x="120" y="156"/>
                    <a:pt x="119" y="156"/>
                  </a:cubicBezTo>
                  <a:cubicBezTo>
                    <a:pt x="121" y="153"/>
                    <a:pt x="123" y="151"/>
                    <a:pt x="126" y="148"/>
                  </a:cubicBezTo>
                  <a:cubicBezTo>
                    <a:pt x="126" y="148"/>
                    <a:pt x="125" y="148"/>
                    <a:pt x="125" y="148"/>
                  </a:cubicBezTo>
                  <a:cubicBezTo>
                    <a:pt x="123" y="150"/>
                    <a:pt x="121" y="153"/>
                    <a:pt x="118" y="155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16" y="154"/>
                    <a:pt x="113" y="152"/>
                    <a:pt x="111" y="150"/>
                  </a:cubicBezTo>
                  <a:cubicBezTo>
                    <a:pt x="114" y="146"/>
                    <a:pt x="116" y="143"/>
                    <a:pt x="120" y="141"/>
                  </a:cubicBezTo>
                  <a:cubicBezTo>
                    <a:pt x="120" y="140"/>
                    <a:pt x="120" y="140"/>
                    <a:pt x="119" y="140"/>
                  </a:cubicBezTo>
                  <a:cubicBezTo>
                    <a:pt x="116" y="143"/>
                    <a:pt x="113" y="146"/>
                    <a:pt x="111" y="149"/>
                  </a:cubicBezTo>
                  <a:cubicBezTo>
                    <a:pt x="110" y="148"/>
                    <a:pt x="110" y="148"/>
                    <a:pt x="109" y="147"/>
                  </a:cubicBezTo>
                  <a:cubicBezTo>
                    <a:pt x="112" y="144"/>
                    <a:pt x="115" y="141"/>
                    <a:pt x="118" y="138"/>
                  </a:cubicBezTo>
                  <a:cubicBezTo>
                    <a:pt x="119" y="138"/>
                    <a:pt x="118" y="137"/>
                    <a:pt x="118" y="138"/>
                  </a:cubicBezTo>
                  <a:cubicBezTo>
                    <a:pt x="115" y="140"/>
                    <a:pt x="112" y="143"/>
                    <a:pt x="109" y="146"/>
                  </a:cubicBezTo>
                  <a:cubicBezTo>
                    <a:pt x="107" y="145"/>
                    <a:pt x="106" y="143"/>
                    <a:pt x="106" y="141"/>
                  </a:cubicBezTo>
                  <a:cubicBezTo>
                    <a:pt x="108" y="138"/>
                    <a:pt x="111" y="136"/>
                    <a:pt x="114" y="133"/>
                  </a:cubicBezTo>
                  <a:cubicBezTo>
                    <a:pt x="114" y="133"/>
                    <a:pt x="114" y="132"/>
                    <a:pt x="114" y="133"/>
                  </a:cubicBezTo>
                  <a:cubicBezTo>
                    <a:pt x="111" y="135"/>
                    <a:pt x="108" y="138"/>
                    <a:pt x="105" y="141"/>
                  </a:cubicBezTo>
                  <a:cubicBezTo>
                    <a:pt x="105" y="140"/>
                    <a:pt x="105" y="139"/>
                    <a:pt x="104" y="138"/>
                  </a:cubicBezTo>
                  <a:cubicBezTo>
                    <a:pt x="108" y="134"/>
                    <a:pt x="112" y="130"/>
                    <a:pt x="115" y="127"/>
                  </a:cubicBezTo>
                  <a:cubicBezTo>
                    <a:pt x="115" y="127"/>
                    <a:pt x="115" y="126"/>
                    <a:pt x="115" y="126"/>
                  </a:cubicBezTo>
                  <a:cubicBezTo>
                    <a:pt x="111" y="130"/>
                    <a:pt x="108" y="133"/>
                    <a:pt x="104" y="137"/>
                  </a:cubicBezTo>
                  <a:cubicBezTo>
                    <a:pt x="104" y="136"/>
                    <a:pt x="104" y="135"/>
                    <a:pt x="103" y="134"/>
                  </a:cubicBezTo>
                  <a:cubicBezTo>
                    <a:pt x="107" y="131"/>
                    <a:pt x="110" y="127"/>
                    <a:pt x="113" y="124"/>
                  </a:cubicBezTo>
                  <a:cubicBezTo>
                    <a:pt x="113" y="124"/>
                    <a:pt x="112" y="123"/>
                    <a:pt x="112" y="124"/>
                  </a:cubicBezTo>
                  <a:cubicBezTo>
                    <a:pt x="109" y="127"/>
                    <a:pt x="106" y="130"/>
                    <a:pt x="103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3" y="132"/>
                    <a:pt x="103" y="131"/>
                    <a:pt x="103" y="130"/>
                  </a:cubicBezTo>
                  <a:cubicBezTo>
                    <a:pt x="106" y="127"/>
                    <a:pt x="110" y="123"/>
                    <a:pt x="113" y="120"/>
                  </a:cubicBezTo>
                  <a:cubicBezTo>
                    <a:pt x="114" y="120"/>
                    <a:pt x="113" y="119"/>
                    <a:pt x="113" y="120"/>
                  </a:cubicBezTo>
                  <a:cubicBezTo>
                    <a:pt x="110" y="123"/>
                    <a:pt x="106" y="126"/>
                    <a:pt x="103" y="129"/>
                  </a:cubicBezTo>
                  <a:cubicBezTo>
                    <a:pt x="103" y="128"/>
                    <a:pt x="103" y="126"/>
                    <a:pt x="103" y="125"/>
                  </a:cubicBezTo>
                  <a:cubicBezTo>
                    <a:pt x="107" y="121"/>
                    <a:pt x="110" y="118"/>
                    <a:pt x="114" y="114"/>
                  </a:cubicBezTo>
                  <a:cubicBezTo>
                    <a:pt x="114" y="114"/>
                    <a:pt x="113" y="113"/>
                    <a:pt x="113" y="114"/>
                  </a:cubicBezTo>
                  <a:cubicBezTo>
                    <a:pt x="110" y="117"/>
                    <a:pt x="107" y="121"/>
                    <a:pt x="103" y="124"/>
                  </a:cubicBezTo>
                  <a:cubicBezTo>
                    <a:pt x="103" y="123"/>
                    <a:pt x="103" y="123"/>
                    <a:pt x="104" y="122"/>
                  </a:cubicBezTo>
                  <a:cubicBezTo>
                    <a:pt x="108" y="118"/>
                    <a:pt x="112" y="113"/>
                    <a:pt x="116" y="109"/>
                  </a:cubicBezTo>
                  <a:cubicBezTo>
                    <a:pt x="116" y="109"/>
                    <a:pt x="116" y="108"/>
                    <a:pt x="115" y="109"/>
                  </a:cubicBezTo>
                  <a:cubicBezTo>
                    <a:pt x="112" y="113"/>
                    <a:pt x="108" y="117"/>
                    <a:pt x="104" y="121"/>
                  </a:cubicBezTo>
                  <a:cubicBezTo>
                    <a:pt x="105" y="118"/>
                    <a:pt x="106" y="116"/>
                    <a:pt x="107" y="113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111" y="110"/>
                    <a:pt x="114" y="107"/>
                    <a:pt x="117" y="104"/>
                  </a:cubicBezTo>
                  <a:cubicBezTo>
                    <a:pt x="118" y="104"/>
                    <a:pt x="117" y="103"/>
                    <a:pt x="117" y="103"/>
                  </a:cubicBezTo>
                  <a:cubicBezTo>
                    <a:pt x="114" y="106"/>
                    <a:pt x="111" y="109"/>
                    <a:pt x="108" y="112"/>
                  </a:cubicBezTo>
                  <a:cubicBezTo>
                    <a:pt x="111" y="106"/>
                    <a:pt x="117" y="101"/>
                    <a:pt x="123" y="99"/>
                  </a:cubicBezTo>
                  <a:cubicBezTo>
                    <a:pt x="117" y="107"/>
                    <a:pt x="114" y="118"/>
                    <a:pt x="116" y="128"/>
                  </a:cubicBezTo>
                  <a:close/>
                  <a:moveTo>
                    <a:pt x="102" y="131"/>
                  </a:moveTo>
                  <a:cubicBezTo>
                    <a:pt x="102" y="131"/>
                    <a:pt x="102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lose/>
                  <a:moveTo>
                    <a:pt x="119" y="160"/>
                  </a:moveTo>
                  <a:cubicBezTo>
                    <a:pt x="118" y="161"/>
                    <a:pt x="118" y="163"/>
                    <a:pt x="117" y="164"/>
                  </a:cubicBezTo>
                  <a:cubicBezTo>
                    <a:pt x="117" y="165"/>
                    <a:pt x="117" y="165"/>
                    <a:pt x="118" y="165"/>
                  </a:cubicBezTo>
                  <a:cubicBezTo>
                    <a:pt x="118" y="162"/>
                    <a:pt x="119" y="160"/>
                    <a:pt x="120" y="158"/>
                  </a:cubicBezTo>
                  <a:cubicBezTo>
                    <a:pt x="121" y="158"/>
                    <a:pt x="122" y="159"/>
                    <a:pt x="123" y="159"/>
                  </a:cubicBezTo>
                  <a:cubicBezTo>
                    <a:pt x="123" y="159"/>
                    <a:pt x="122" y="159"/>
                    <a:pt x="122" y="159"/>
                  </a:cubicBezTo>
                  <a:cubicBezTo>
                    <a:pt x="119" y="167"/>
                    <a:pt x="115" y="174"/>
                    <a:pt x="111" y="182"/>
                  </a:cubicBezTo>
                  <a:cubicBezTo>
                    <a:pt x="112" y="181"/>
                    <a:pt x="112" y="180"/>
                    <a:pt x="112" y="179"/>
                  </a:cubicBezTo>
                  <a:cubicBezTo>
                    <a:pt x="112" y="178"/>
                    <a:pt x="112" y="178"/>
                    <a:pt x="112" y="178"/>
                  </a:cubicBezTo>
                  <a:cubicBezTo>
                    <a:pt x="111" y="181"/>
                    <a:pt x="110" y="183"/>
                    <a:pt x="110" y="185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8" y="185"/>
                    <a:pt x="107" y="185"/>
                    <a:pt x="106" y="185"/>
                  </a:cubicBezTo>
                  <a:cubicBezTo>
                    <a:pt x="110" y="176"/>
                    <a:pt x="114" y="168"/>
                    <a:pt x="119" y="160"/>
                  </a:cubicBezTo>
                  <a:close/>
                  <a:moveTo>
                    <a:pt x="190" y="160"/>
                  </a:moveTo>
                  <a:cubicBezTo>
                    <a:pt x="181" y="156"/>
                    <a:pt x="172" y="152"/>
                    <a:pt x="163" y="148"/>
                  </a:cubicBezTo>
                  <a:cubicBezTo>
                    <a:pt x="165" y="148"/>
                    <a:pt x="166" y="148"/>
                    <a:pt x="168" y="149"/>
                  </a:cubicBezTo>
                  <a:cubicBezTo>
                    <a:pt x="169" y="149"/>
                    <a:pt x="169" y="148"/>
                    <a:pt x="168" y="148"/>
                  </a:cubicBezTo>
                  <a:cubicBezTo>
                    <a:pt x="166" y="148"/>
                    <a:pt x="164" y="147"/>
                    <a:pt x="162" y="147"/>
                  </a:cubicBezTo>
                  <a:cubicBezTo>
                    <a:pt x="162" y="146"/>
                    <a:pt x="163" y="145"/>
                    <a:pt x="163" y="144"/>
                  </a:cubicBezTo>
                  <a:cubicBezTo>
                    <a:pt x="173" y="148"/>
                    <a:pt x="182" y="151"/>
                    <a:pt x="191" y="155"/>
                  </a:cubicBezTo>
                  <a:cubicBezTo>
                    <a:pt x="190" y="155"/>
                    <a:pt x="188" y="155"/>
                    <a:pt x="187" y="155"/>
                  </a:cubicBezTo>
                  <a:cubicBezTo>
                    <a:pt x="187" y="155"/>
                    <a:pt x="187" y="155"/>
                    <a:pt x="187" y="155"/>
                  </a:cubicBezTo>
                  <a:cubicBezTo>
                    <a:pt x="187" y="155"/>
                    <a:pt x="187" y="155"/>
                    <a:pt x="187" y="155"/>
                  </a:cubicBezTo>
                  <a:cubicBezTo>
                    <a:pt x="186" y="155"/>
                    <a:pt x="186" y="155"/>
                    <a:pt x="187" y="155"/>
                  </a:cubicBezTo>
                  <a:cubicBezTo>
                    <a:pt x="187" y="155"/>
                    <a:pt x="187" y="156"/>
                    <a:pt x="187" y="156"/>
                  </a:cubicBezTo>
                  <a:cubicBezTo>
                    <a:pt x="189" y="156"/>
                    <a:pt x="191" y="156"/>
                    <a:pt x="193" y="156"/>
                  </a:cubicBezTo>
                  <a:cubicBezTo>
                    <a:pt x="193" y="156"/>
                    <a:pt x="193" y="156"/>
                    <a:pt x="193" y="156"/>
                  </a:cubicBezTo>
                  <a:cubicBezTo>
                    <a:pt x="192" y="157"/>
                    <a:pt x="191" y="159"/>
                    <a:pt x="190" y="160"/>
                  </a:cubicBezTo>
                  <a:close/>
                  <a:moveTo>
                    <a:pt x="217" y="124"/>
                  </a:moveTo>
                  <a:cubicBezTo>
                    <a:pt x="217" y="124"/>
                    <a:pt x="217" y="124"/>
                    <a:pt x="217" y="124"/>
                  </a:cubicBezTo>
                  <a:cubicBezTo>
                    <a:pt x="217" y="124"/>
                    <a:pt x="216" y="124"/>
                    <a:pt x="216" y="124"/>
                  </a:cubicBezTo>
                  <a:cubicBezTo>
                    <a:pt x="218" y="121"/>
                    <a:pt x="220" y="118"/>
                    <a:pt x="223" y="115"/>
                  </a:cubicBezTo>
                  <a:cubicBezTo>
                    <a:pt x="223" y="115"/>
                    <a:pt x="223" y="115"/>
                    <a:pt x="223" y="115"/>
                  </a:cubicBezTo>
                  <a:cubicBezTo>
                    <a:pt x="221" y="118"/>
                    <a:pt x="219" y="121"/>
                    <a:pt x="217" y="124"/>
                  </a:cubicBezTo>
                  <a:close/>
                  <a:moveTo>
                    <a:pt x="206" y="70"/>
                  </a:moveTo>
                  <a:cubicBezTo>
                    <a:pt x="205" y="70"/>
                    <a:pt x="205" y="70"/>
                    <a:pt x="205" y="70"/>
                  </a:cubicBezTo>
                  <a:cubicBezTo>
                    <a:pt x="204" y="69"/>
                    <a:pt x="204" y="70"/>
                    <a:pt x="204" y="70"/>
                  </a:cubicBezTo>
                  <a:cubicBezTo>
                    <a:pt x="205" y="71"/>
                    <a:pt x="206" y="71"/>
                    <a:pt x="207" y="72"/>
                  </a:cubicBezTo>
                  <a:cubicBezTo>
                    <a:pt x="207" y="72"/>
                    <a:pt x="207" y="72"/>
                    <a:pt x="207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199" y="79"/>
                    <a:pt x="193" y="90"/>
                    <a:pt x="195" y="101"/>
                  </a:cubicBezTo>
                  <a:cubicBezTo>
                    <a:pt x="195" y="103"/>
                    <a:pt x="196" y="106"/>
                    <a:pt x="196" y="108"/>
                  </a:cubicBezTo>
                  <a:cubicBezTo>
                    <a:pt x="196" y="108"/>
                    <a:pt x="196" y="108"/>
                    <a:pt x="196" y="108"/>
                  </a:cubicBezTo>
                  <a:cubicBezTo>
                    <a:pt x="194" y="108"/>
                    <a:pt x="192" y="109"/>
                    <a:pt x="190" y="109"/>
                  </a:cubicBezTo>
                  <a:cubicBezTo>
                    <a:pt x="190" y="109"/>
                    <a:pt x="190" y="110"/>
                    <a:pt x="190" y="109"/>
                  </a:cubicBezTo>
                  <a:cubicBezTo>
                    <a:pt x="191" y="109"/>
                    <a:pt x="193" y="109"/>
                    <a:pt x="194" y="109"/>
                  </a:cubicBezTo>
                  <a:cubicBezTo>
                    <a:pt x="184" y="112"/>
                    <a:pt x="175" y="115"/>
                    <a:pt x="165" y="117"/>
                  </a:cubicBezTo>
                  <a:cubicBezTo>
                    <a:pt x="165" y="116"/>
                    <a:pt x="165" y="115"/>
                    <a:pt x="164" y="114"/>
                  </a:cubicBezTo>
                  <a:cubicBezTo>
                    <a:pt x="164" y="114"/>
                    <a:pt x="165" y="114"/>
                    <a:pt x="165" y="114"/>
                  </a:cubicBezTo>
                  <a:cubicBezTo>
                    <a:pt x="167" y="114"/>
                    <a:pt x="170" y="113"/>
                    <a:pt x="172" y="113"/>
                  </a:cubicBezTo>
                  <a:cubicBezTo>
                    <a:pt x="172" y="113"/>
                    <a:pt x="172" y="113"/>
                    <a:pt x="172" y="113"/>
                  </a:cubicBezTo>
                  <a:cubicBezTo>
                    <a:pt x="171" y="113"/>
                    <a:pt x="170" y="113"/>
                    <a:pt x="169" y="113"/>
                  </a:cubicBezTo>
                  <a:cubicBezTo>
                    <a:pt x="177" y="110"/>
                    <a:pt x="186" y="108"/>
                    <a:pt x="195" y="105"/>
                  </a:cubicBezTo>
                  <a:cubicBezTo>
                    <a:pt x="195" y="105"/>
                    <a:pt x="195" y="104"/>
                    <a:pt x="194" y="104"/>
                  </a:cubicBezTo>
                  <a:cubicBezTo>
                    <a:pt x="185" y="107"/>
                    <a:pt x="175" y="110"/>
                    <a:pt x="165" y="113"/>
                  </a:cubicBezTo>
                  <a:cubicBezTo>
                    <a:pt x="167" y="112"/>
                    <a:pt x="168" y="111"/>
                    <a:pt x="170" y="110"/>
                  </a:cubicBezTo>
                  <a:cubicBezTo>
                    <a:pt x="170" y="110"/>
                    <a:pt x="170" y="109"/>
                    <a:pt x="169" y="110"/>
                  </a:cubicBezTo>
                  <a:cubicBezTo>
                    <a:pt x="167" y="111"/>
                    <a:pt x="166" y="112"/>
                    <a:pt x="164" y="114"/>
                  </a:cubicBezTo>
                  <a:cubicBezTo>
                    <a:pt x="160" y="107"/>
                    <a:pt x="154" y="101"/>
                    <a:pt x="147" y="98"/>
                  </a:cubicBezTo>
                  <a:cubicBezTo>
                    <a:pt x="147" y="96"/>
                    <a:pt x="148" y="94"/>
                    <a:pt x="149" y="93"/>
                  </a:cubicBezTo>
                  <a:cubicBezTo>
                    <a:pt x="149" y="92"/>
                    <a:pt x="149" y="92"/>
                    <a:pt x="148" y="92"/>
                  </a:cubicBezTo>
                  <a:cubicBezTo>
                    <a:pt x="148" y="93"/>
                    <a:pt x="147" y="94"/>
                    <a:pt x="147" y="95"/>
                  </a:cubicBezTo>
                  <a:cubicBezTo>
                    <a:pt x="151" y="80"/>
                    <a:pt x="155" y="65"/>
                    <a:pt x="161" y="50"/>
                  </a:cubicBezTo>
                  <a:cubicBezTo>
                    <a:pt x="165" y="51"/>
                    <a:pt x="169" y="51"/>
                    <a:pt x="172" y="51"/>
                  </a:cubicBezTo>
                  <a:cubicBezTo>
                    <a:pt x="178" y="50"/>
                    <a:pt x="182" y="48"/>
                    <a:pt x="186" y="45"/>
                  </a:cubicBezTo>
                  <a:cubicBezTo>
                    <a:pt x="192" y="53"/>
                    <a:pt x="199" y="62"/>
                    <a:pt x="206" y="70"/>
                  </a:cubicBezTo>
                  <a:close/>
                  <a:moveTo>
                    <a:pt x="184" y="45"/>
                  </a:moveTo>
                  <a:cubicBezTo>
                    <a:pt x="185" y="43"/>
                    <a:pt x="186" y="41"/>
                    <a:pt x="187" y="40"/>
                  </a:cubicBezTo>
                  <a:cubicBezTo>
                    <a:pt x="187" y="39"/>
                    <a:pt x="186" y="39"/>
                    <a:pt x="186" y="39"/>
                  </a:cubicBezTo>
                  <a:cubicBezTo>
                    <a:pt x="185" y="41"/>
                    <a:pt x="184" y="43"/>
                    <a:pt x="183" y="45"/>
                  </a:cubicBezTo>
                  <a:cubicBezTo>
                    <a:pt x="182" y="45"/>
                    <a:pt x="182" y="45"/>
                    <a:pt x="183" y="46"/>
                  </a:cubicBezTo>
                  <a:cubicBezTo>
                    <a:pt x="180" y="48"/>
                    <a:pt x="176" y="49"/>
                    <a:pt x="172" y="50"/>
                  </a:cubicBezTo>
                  <a:cubicBezTo>
                    <a:pt x="169" y="50"/>
                    <a:pt x="166" y="50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5" y="46"/>
                    <a:pt x="166" y="43"/>
                    <a:pt x="168" y="40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9" y="40"/>
                    <a:pt x="169" y="40"/>
                    <a:pt x="170" y="40"/>
                  </a:cubicBezTo>
                  <a:cubicBezTo>
                    <a:pt x="168" y="43"/>
                    <a:pt x="166" y="46"/>
                    <a:pt x="165" y="49"/>
                  </a:cubicBezTo>
                  <a:cubicBezTo>
                    <a:pt x="164" y="49"/>
                    <a:pt x="165" y="50"/>
                    <a:pt x="165" y="49"/>
                  </a:cubicBezTo>
                  <a:cubicBezTo>
                    <a:pt x="167" y="46"/>
                    <a:pt x="169" y="43"/>
                    <a:pt x="170" y="40"/>
                  </a:cubicBezTo>
                  <a:cubicBezTo>
                    <a:pt x="171" y="40"/>
                    <a:pt x="172" y="41"/>
                    <a:pt x="173" y="41"/>
                  </a:cubicBezTo>
                  <a:cubicBezTo>
                    <a:pt x="171" y="43"/>
                    <a:pt x="169" y="46"/>
                    <a:pt x="168" y="48"/>
                  </a:cubicBezTo>
                  <a:cubicBezTo>
                    <a:pt x="168" y="48"/>
                    <a:pt x="168" y="49"/>
                    <a:pt x="168" y="48"/>
                  </a:cubicBezTo>
                  <a:cubicBezTo>
                    <a:pt x="170" y="46"/>
                    <a:pt x="172" y="43"/>
                    <a:pt x="173" y="41"/>
                  </a:cubicBezTo>
                  <a:cubicBezTo>
                    <a:pt x="174" y="41"/>
                    <a:pt x="175" y="41"/>
                    <a:pt x="175" y="41"/>
                  </a:cubicBezTo>
                  <a:cubicBezTo>
                    <a:pt x="173" y="43"/>
                    <a:pt x="171" y="46"/>
                    <a:pt x="170" y="49"/>
                  </a:cubicBezTo>
                  <a:cubicBezTo>
                    <a:pt x="170" y="49"/>
                    <a:pt x="171" y="50"/>
                    <a:pt x="171" y="49"/>
                  </a:cubicBezTo>
                  <a:cubicBezTo>
                    <a:pt x="172" y="46"/>
                    <a:pt x="174" y="44"/>
                    <a:pt x="176" y="41"/>
                  </a:cubicBezTo>
                  <a:cubicBezTo>
                    <a:pt x="176" y="41"/>
                    <a:pt x="177" y="41"/>
                    <a:pt x="177" y="41"/>
                  </a:cubicBezTo>
                  <a:cubicBezTo>
                    <a:pt x="176" y="43"/>
                    <a:pt x="174" y="46"/>
                    <a:pt x="173" y="48"/>
                  </a:cubicBezTo>
                  <a:cubicBezTo>
                    <a:pt x="173" y="48"/>
                    <a:pt x="173" y="49"/>
                    <a:pt x="173" y="48"/>
                  </a:cubicBezTo>
                  <a:cubicBezTo>
                    <a:pt x="175" y="46"/>
                    <a:pt x="177" y="43"/>
                    <a:pt x="178" y="41"/>
                  </a:cubicBezTo>
                  <a:cubicBezTo>
                    <a:pt x="179" y="41"/>
                    <a:pt x="179" y="41"/>
                    <a:pt x="180" y="41"/>
                  </a:cubicBezTo>
                  <a:cubicBezTo>
                    <a:pt x="178" y="43"/>
                    <a:pt x="177" y="45"/>
                    <a:pt x="176" y="47"/>
                  </a:cubicBezTo>
                  <a:cubicBezTo>
                    <a:pt x="176" y="48"/>
                    <a:pt x="176" y="48"/>
                    <a:pt x="177" y="48"/>
                  </a:cubicBezTo>
                  <a:cubicBezTo>
                    <a:pt x="178" y="45"/>
                    <a:pt x="179" y="43"/>
                    <a:pt x="180" y="41"/>
                  </a:cubicBezTo>
                  <a:cubicBezTo>
                    <a:pt x="184" y="40"/>
                    <a:pt x="187" y="39"/>
                    <a:pt x="190" y="37"/>
                  </a:cubicBezTo>
                  <a:cubicBezTo>
                    <a:pt x="188" y="40"/>
                    <a:pt x="186" y="43"/>
                    <a:pt x="184" y="45"/>
                  </a:cubicBezTo>
                  <a:close/>
                  <a:moveTo>
                    <a:pt x="192" y="23"/>
                  </a:moveTo>
                  <a:cubicBezTo>
                    <a:pt x="193" y="28"/>
                    <a:pt x="192" y="32"/>
                    <a:pt x="190" y="36"/>
                  </a:cubicBezTo>
                  <a:cubicBezTo>
                    <a:pt x="188" y="38"/>
                    <a:pt x="184" y="39"/>
                    <a:pt x="181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39"/>
                    <a:pt x="181" y="39"/>
                    <a:pt x="180" y="39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0" y="40"/>
                    <a:pt x="179" y="40"/>
                    <a:pt x="179" y="40"/>
                  </a:cubicBezTo>
                  <a:cubicBezTo>
                    <a:pt x="179" y="40"/>
                    <a:pt x="179" y="40"/>
                    <a:pt x="179" y="40"/>
                  </a:cubicBezTo>
                  <a:cubicBezTo>
                    <a:pt x="179" y="40"/>
                    <a:pt x="178" y="39"/>
                    <a:pt x="178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7" y="40"/>
                    <a:pt x="177" y="40"/>
                    <a:pt x="176" y="40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5" y="40"/>
                    <a:pt x="174" y="40"/>
                    <a:pt x="174" y="40"/>
                  </a:cubicBezTo>
                  <a:cubicBezTo>
                    <a:pt x="174" y="40"/>
                    <a:pt x="173" y="39"/>
                    <a:pt x="173" y="40"/>
                  </a:cubicBezTo>
                  <a:cubicBezTo>
                    <a:pt x="173" y="40"/>
                    <a:pt x="173" y="40"/>
                    <a:pt x="173" y="40"/>
                  </a:cubicBezTo>
                  <a:cubicBezTo>
                    <a:pt x="172" y="40"/>
                    <a:pt x="172" y="40"/>
                    <a:pt x="171" y="40"/>
                  </a:cubicBezTo>
                  <a:cubicBezTo>
                    <a:pt x="171" y="40"/>
                    <a:pt x="171" y="40"/>
                    <a:pt x="171" y="39"/>
                  </a:cubicBezTo>
                  <a:cubicBezTo>
                    <a:pt x="171" y="39"/>
                    <a:pt x="171" y="39"/>
                    <a:pt x="170" y="39"/>
                  </a:cubicBezTo>
                  <a:cubicBezTo>
                    <a:pt x="170" y="39"/>
                    <a:pt x="170" y="39"/>
                    <a:pt x="170" y="40"/>
                  </a:cubicBezTo>
                  <a:cubicBezTo>
                    <a:pt x="167" y="39"/>
                    <a:pt x="164" y="37"/>
                    <a:pt x="161" y="35"/>
                  </a:cubicBezTo>
                  <a:cubicBezTo>
                    <a:pt x="161" y="34"/>
                    <a:pt x="160" y="34"/>
                    <a:pt x="159" y="33"/>
                  </a:cubicBezTo>
                  <a:cubicBezTo>
                    <a:pt x="159" y="33"/>
                    <a:pt x="159" y="33"/>
                    <a:pt x="159" y="33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58" y="31"/>
                    <a:pt x="157" y="30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28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3" y="21"/>
                    <a:pt x="153" y="14"/>
                    <a:pt x="156" y="7"/>
                  </a:cubicBezTo>
                  <a:cubicBezTo>
                    <a:pt x="159" y="5"/>
                    <a:pt x="162" y="4"/>
                    <a:pt x="166" y="3"/>
                  </a:cubicBezTo>
                  <a:cubicBezTo>
                    <a:pt x="179" y="1"/>
                    <a:pt x="191" y="10"/>
                    <a:pt x="192" y="23"/>
                  </a:cubicBezTo>
                  <a:close/>
                  <a:moveTo>
                    <a:pt x="146" y="23"/>
                  </a:moveTo>
                  <a:cubicBezTo>
                    <a:pt x="148" y="21"/>
                    <a:pt x="150" y="19"/>
                    <a:pt x="152" y="17"/>
                  </a:cubicBezTo>
                  <a:cubicBezTo>
                    <a:pt x="153" y="17"/>
                    <a:pt x="152" y="16"/>
                    <a:pt x="152" y="16"/>
                  </a:cubicBezTo>
                  <a:cubicBezTo>
                    <a:pt x="150" y="18"/>
                    <a:pt x="148" y="20"/>
                    <a:pt x="146" y="22"/>
                  </a:cubicBezTo>
                  <a:cubicBezTo>
                    <a:pt x="146" y="21"/>
                    <a:pt x="147" y="20"/>
                    <a:pt x="147" y="19"/>
                  </a:cubicBezTo>
                  <a:cubicBezTo>
                    <a:pt x="149" y="17"/>
                    <a:pt x="151" y="15"/>
                    <a:pt x="153" y="13"/>
                  </a:cubicBezTo>
                  <a:cubicBezTo>
                    <a:pt x="153" y="13"/>
                    <a:pt x="153" y="13"/>
                    <a:pt x="152" y="13"/>
                  </a:cubicBezTo>
                  <a:cubicBezTo>
                    <a:pt x="151" y="14"/>
                    <a:pt x="149" y="16"/>
                    <a:pt x="148" y="17"/>
                  </a:cubicBezTo>
                  <a:cubicBezTo>
                    <a:pt x="149" y="14"/>
                    <a:pt x="151" y="11"/>
                    <a:pt x="154" y="8"/>
                  </a:cubicBezTo>
                  <a:cubicBezTo>
                    <a:pt x="153" y="13"/>
                    <a:pt x="152" y="18"/>
                    <a:pt x="153" y="23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1" y="25"/>
                    <a:pt x="148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29"/>
                    <a:pt x="146" y="29"/>
                    <a:pt x="146" y="29"/>
                  </a:cubicBezTo>
                  <a:cubicBezTo>
                    <a:pt x="148" y="26"/>
                    <a:pt x="150" y="24"/>
                    <a:pt x="152" y="22"/>
                  </a:cubicBezTo>
                  <a:cubicBezTo>
                    <a:pt x="153" y="22"/>
                    <a:pt x="152" y="21"/>
                    <a:pt x="152" y="21"/>
                  </a:cubicBezTo>
                  <a:cubicBezTo>
                    <a:pt x="150" y="24"/>
                    <a:pt x="148" y="26"/>
                    <a:pt x="146" y="28"/>
                  </a:cubicBezTo>
                  <a:cubicBezTo>
                    <a:pt x="146" y="27"/>
                    <a:pt x="146" y="27"/>
                    <a:pt x="146" y="26"/>
                  </a:cubicBezTo>
                  <a:cubicBezTo>
                    <a:pt x="148" y="24"/>
                    <a:pt x="150" y="22"/>
                    <a:pt x="152" y="20"/>
                  </a:cubicBezTo>
                  <a:cubicBezTo>
                    <a:pt x="153" y="19"/>
                    <a:pt x="152" y="19"/>
                    <a:pt x="152" y="19"/>
                  </a:cubicBezTo>
                  <a:cubicBezTo>
                    <a:pt x="150" y="21"/>
                    <a:pt x="148" y="23"/>
                    <a:pt x="146" y="25"/>
                  </a:cubicBezTo>
                  <a:cubicBezTo>
                    <a:pt x="146" y="25"/>
                    <a:pt x="146" y="24"/>
                    <a:pt x="146" y="23"/>
                  </a:cubicBezTo>
                  <a:close/>
                  <a:moveTo>
                    <a:pt x="141" y="29"/>
                  </a:moveTo>
                  <a:cubicBezTo>
                    <a:pt x="140" y="30"/>
                    <a:pt x="139" y="31"/>
                    <a:pt x="138" y="32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40" y="31"/>
                    <a:pt x="142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9"/>
                    <a:pt x="145" y="30"/>
                  </a:cubicBezTo>
                  <a:cubicBezTo>
                    <a:pt x="146" y="37"/>
                    <a:pt x="150" y="43"/>
                    <a:pt x="155" y="47"/>
                  </a:cubicBezTo>
                  <a:cubicBezTo>
                    <a:pt x="155" y="47"/>
                    <a:pt x="155" y="47"/>
                    <a:pt x="155" y="47"/>
                  </a:cubicBezTo>
                  <a:cubicBezTo>
                    <a:pt x="155" y="48"/>
                    <a:pt x="154" y="49"/>
                    <a:pt x="153" y="51"/>
                  </a:cubicBezTo>
                  <a:cubicBezTo>
                    <a:pt x="153" y="51"/>
                    <a:pt x="153" y="51"/>
                    <a:pt x="153" y="51"/>
                  </a:cubicBezTo>
                  <a:cubicBezTo>
                    <a:pt x="153" y="51"/>
                    <a:pt x="153" y="51"/>
                    <a:pt x="153" y="51"/>
                  </a:cubicBezTo>
                  <a:cubicBezTo>
                    <a:pt x="153" y="52"/>
                    <a:pt x="153" y="52"/>
                    <a:pt x="154" y="52"/>
                  </a:cubicBezTo>
                  <a:cubicBezTo>
                    <a:pt x="154" y="51"/>
                    <a:pt x="154" y="50"/>
                    <a:pt x="155" y="50"/>
                  </a:cubicBezTo>
                  <a:cubicBezTo>
                    <a:pt x="155" y="49"/>
                    <a:pt x="155" y="49"/>
                    <a:pt x="155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0" y="64"/>
                    <a:pt x="145" y="80"/>
                    <a:pt x="140" y="96"/>
                  </a:cubicBezTo>
                  <a:cubicBezTo>
                    <a:pt x="136" y="95"/>
                    <a:pt x="133" y="95"/>
                    <a:pt x="130" y="96"/>
                  </a:cubicBezTo>
                  <a:cubicBezTo>
                    <a:pt x="124" y="97"/>
                    <a:pt x="118" y="99"/>
                    <a:pt x="1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4" y="103"/>
                    <a:pt x="113" y="103"/>
                    <a:pt x="113" y="102"/>
                  </a:cubicBezTo>
                  <a:cubicBezTo>
                    <a:pt x="112" y="101"/>
                    <a:pt x="111" y="99"/>
                    <a:pt x="110" y="97"/>
                  </a:cubicBezTo>
                  <a:cubicBezTo>
                    <a:pt x="110" y="96"/>
                    <a:pt x="109" y="97"/>
                    <a:pt x="110" y="97"/>
                  </a:cubicBezTo>
                  <a:cubicBezTo>
                    <a:pt x="110" y="98"/>
                    <a:pt x="111" y="100"/>
                    <a:pt x="112" y="101"/>
                  </a:cubicBezTo>
                  <a:cubicBezTo>
                    <a:pt x="104" y="94"/>
                    <a:pt x="96" y="87"/>
                    <a:pt x="88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3" y="75"/>
                    <a:pt x="96" y="68"/>
                    <a:pt x="95" y="61"/>
                  </a:cubicBezTo>
                  <a:cubicBezTo>
                    <a:pt x="94" y="58"/>
                    <a:pt x="94" y="56"/>
                    <a:pt x="93" y="54"/>
                  </a:cubicBezTo>
                  <a:cubicBezTo>
                    <a:pt x="95" y="54"/>
                    <a:pt x="98" y="53"/>
                    <a:pt x="101" y="52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98" y="52"/>
                    <a:pt x="96" y="53"/>
                    <a:pt x="94" y="53"/>
                  </a:cubicBezTo>
                  <a:cubicBezTo>
                    <a:pt x="111" y="46"/>
                    <a:pt x="128" y="39"/>
                    <a:pt x="145" y="32"/>
                  </a:cubicBezTo>
                  <a:cubicBezTo>
                    <a:pt x="145" y="31"/>
                    <a:pt x="145" y="31"/>
                    <a:pt x="144" y="31"/>
                  </a:cubicBezTo>
                  <a:cubicBezTo>
                    <a:pt x="128" y="38"/>
                    <a:pt x="112" y="45"/>
                    <a:pt x="95" y="52"/>
                  </a:cubicBezTo>
                  <a:cubicBezTo>
                    <a:pt x="97" y="51"/>
                    <a:pt x="98" y="50"/>
                    <a:pt x="99" y="50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6" y="50"/>
                    <a:pt x="94" y="52"/>
                    <a:pt x="93" y="53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2"/>
                    <a:pt x="91" y="51"/>
                    <a:pt x="90" y="50"/>
                  </a:cubicBezTo>
                  <a:cubicBezTo>
                    <a:pt x="107" y="43"/>
                    <a:pt x="124" y="36"/>
                    <a:pt x="141" y="29"/>
                  </a:cubicBezTo>
                  <a:close/>
                  <a:moveTo>
                    <a:pt x="93" y="61"/>
                  </a:moveTo>
                  <a:cubicBezTo>
                    <a:pt x="95" y="71"/>
                    <a:pt x="89" y="80"/>
                    <a:pt x="81" y="84"/>
                  </a:cubicBezTo>
                  <a:cubicBezTo>
                    <a:pt x="79" y="84"/>
                    <a:pt x="77" y="83"/>
                    <a:pt x="76" y="83"/>
                  </a:cubicBezTo>
                  <a:cubicBezTo>
                    <a:pt x="76" y="83"/>
                    <a:pt x="76" y="82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5" y="82"/>
                    <a:pt x="74" y="82"/>
                    <a:pt x="73" y="82"/>
                  </a:cubicBezTo>
                  <a:cubicBezTo>
                    <a:pt x="74" y="82"/>
                    <a:pt x="74" y="82"/>
                    <a:pt x="74" y="81"/>
                  </a:cubicBezTo>
                  <a:cubicBezTo>
                    <a:pt x="74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2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0"/>
                    <a:pt x="72" y="80"/>
                    <a:pt x="71" y="80"/>
                  </a:cubicBezTo>
                  <a:cubicBezTo>
                    <a:pt x="71" y="80"/>
                    <a:pt x="71" y="80"/>
                    <a:pt x="71" y="81"/>
                  </a:cubicBezTo>
                  <a:cubicBezTo>
                    <a:pt x="70" y="80"/>
                    <a:pt x="70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79"/>
                    <a:pt x="69" y="79"/>
                    <a:pt x="69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6" y="77"/>
                    <a:pt x="63" y="74"/>
                    <a:pt x="61" y="70"/>
                  </a:cubicBezTo>
                  <a:cubicBezTo>
                    <a:pt x="57" y="62"/>
                    <a:pt x="58" y="51"/>
                    <a:pt x="63" y="43"/>
                  </a:cubicBezTo>
                  <a:cubicBezTo>
                    <a:pt x="65" y="43"/>
                    <a:pt x="67" y="42"/>
                    <a:pt x="68" y="42"/>
                  </a:cubicBezTo>
                  <a:cubicBezTo>
                    <a:pt x="80" y="40"/>
                    <a:pt x="92" y="49"/>
                    <a:pt x="93" y="61"/>
                  </a:cubicBezTo>
                  <a:close/>
                  <a:moveTo>
                    <a:pt x="50" y="71"/>
                  </a:moveTo>
                  <a:cubicBezTo>
                    <a:pt x="53" y="69"/>
                    <a:pt x="56" y="67"/>
                    <a:pt x="58" y="64"/>
                  </a:cubicBezTo>
                  <a:cubicBezTo>
                    <a:pt x="58" y="65"/>
                    <a:pt x="58" y="65"/>
                    <a:pt x="59" y="66"/>
                  </a:cubicBezTo>
                  <a:cubicBezTo>
                    <a:pt x="59" y="66"/>
                    <a:pt x="58" y="66"/>
                    <a:pt x="58" y="66"/>
                  </a:cubicBezTo>
                  <a:cubicBezTo>
                    <a:pt x="56" y="68"/>
                    <a:pt x="53" y="71"/>
                    <a:pt x="51" y="73"/>
                  </a:cubicBezTo>
                  <a:cubicBezTo>
                    <a:pt x="51" y="72"/>
                    <a:pt x="51" y="72"/>
                    <a:pt x="50" y="71"/>
                  </a:cubicBezTo>
                  <a:close/>
                  <a:moveTo>
                    <a:pt x="58" y="64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55" y="66"/>
                    <a:pt x="53" y="68"/>
                    <a:pt x="50" y="71"/>
                  </a:cubicBezTo>
                  <a:cubicBezTo>
                    <a:pt x="50" y="70"/>
                    <a:pt x="50" y="69"/>
                    <a:pt x="50" y="68"/>
                  </a:cubicBezTo>
                  <a:cubicBezTo>
                    <a:pt x="52" y="66"/>
                    <a:pt x="54" y="64"/>
                    <a:pt x="57" y="62"/>
                  </a:cubicBezTo>
                  <a:cubicBezTo>
                    <a:pt x="58" y="62"/>
                    <a:pt x="57" y="61"/>
                    <a:pt x="57" y="62"/>
                  </a:cubicBezTo>
                  <a:cubicBezTo>
                    <a:pt x="54" y="63"/>
                    <a:pt x="52" y="65"/>
                    <a:pt x="50" y="68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6"/>
                    <a:pt x="49" y="66"/>
                  </a:cubicBezTo>
                  <a:cubicBezTo>
                    <a:pt x="52" y="63"/>
                    <a:pt x="55" y="61"/>
                    <a:pt x="58" y="58"/>
                  </a:cubicBezTo>
                  <a:cubicBezTo>
                    <a:pt x="58" y="60"/>
                    <a:pt x="58" y="62"/>
                    <a:pt x="58" y="64"/>
                  </a:cubicBezTo>
                  <a:close/>
                  <a:moveTo>
                    <a:pt x="62" y="44"/>
                  </a:moveTo>
                  <a:cubicBezTo>
                    <a:pt x="62" y="44"/>
                    <a:pt x="62" y="45"/>
                    <a:pt x="62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58" y="48"/>
                    <a:pt x="55" y="50"/>
                    <a:pt x="52" y="53"/>
                  </a:cubicBezTo>
                  <a:cubicBezTo>
                    <a:pt x="54" y="49"/>
                    <a:pt x="58" y="46"/>
                    <a:pt x="62" y="44"/>
                  </a:cubicBezTo>
                  <a:close/>
                  <a:moveTo>
                    <a:pt x="51" y="55"/>
                  </a:moveTo>
                  <a:cubicBezTo>
                    <a:pt x="54" y="52"/>
                    <a:pt x="58" y="49"/>
                    <a:pt x="61" y="46"/>
                  </a:cubicBezTo>
                  <a:cubicBezTo>
                    <a:pt x="60" y="47"/>
                    <a:pt x="60" y="48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6" y="52"/>
                    <a:pt x="53" y="55"/>
                    <a:pt x="50" y="57"/>
                  </a:cubicBezTo>
                  <a:cubicBezTo>
                    <a:pt x="50" y="57"/>
                    <a:pt x="51" y="56"/>
                    <a:pt x="51" y="55"/>
                  </a:cubicBezTo>
                  <a:close/>
                  <a:moveTo>
                    <a:pt x="50" y="59"/>
                  </a:moveTo>
                  <a:cubicBezTo>
                    <a:pt x="53" y="56"/>
                    <a:pt x="56" y="53"/>
                    <a:pt x="59" y="50"/>
                  </a:cubicBezTo>
                  <a:cubicBezTo>
                    <a:pt x="59" y="52"/>
                    <a:pt x="58" y="53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59"/>
                    <a:pt x="49" y="61"/>
                  </a:cubicBezTo>
                  <a:cubicBezTo>
                    <a:pt x="50" y="60"/>
                    <a:pt x="50" y="60"/>
                    <a:pt x="50" y="59"/>
                  </a:cubicBezTo>
                  <a:close/>
                  <a:moveTo>
                    <a:pt x="49" y="62"/>
                  </a:moveTo>
                  <a:cubicBezTo>
                    <a:pt x="52" y="60"/>
                    <a:pt x="55" y="57"/>
                    <a:pt x="58" y="55"/>
                  </a:cubicBezTo>
                  <a:cubicBezTo>
                    <a:pt x="58" y="56"/>
                    <a:pt x="58" y="57"/>
                    <a:pt x="58" y="58"/>
                  </a:cubicBezTo>
                  <a:cubicBezTo>
                    <a:pt x="58" y="58"/>
                    <a:pt x="58" y="58"/>
                    <a:pt x="57" y="58"/>
                  </a:cubicBezTo>
                  <a:cubicBezTo>
                    <a:pt x="55" y="60"/>
                    <a:pt x="52" y="62"/>
                    <a:pt x="49" y="65"/>
                  </a:cubicBezTo>
                  <a:cubicBezTo>
                    <a:pt x="49" y="64"/>
                    <a:pt x="49" y="63"/>
                    <a:pt x="49" y="62"/>
                  </a:cubicBezTo>
                  <a:close/>
                  <a:moveTo>
                    <a:pt x="60" y="71"/>
                  </a:moveTo>
                  <a:cubicBezTo>
                    <a:pt x="57" y="72"/>
                    <a:pt x="55" y="74"/>
                    <a:pt x="53" y="77"/>
                  </a:cubicBezTo>
                  <a:cubicBezTo>
                    <a:pt x="53" y="76"/>
                    <a:pt x="53" y="76"/>
                    <a:pt x="52" y="76"/>
                  </a:cubicBezTo>
                  <a:cubicBezTo>
                    <a:pt x="55" y="73"/>
                    <a:pt x="57" y="71"/>
                    <a:pt x="59" y="69"/>
                  </a:cubicBezTo>
                  <a:cubicBezTo>
                    <a:pt x="59" y="69"/>
                    <a:pt x="59" y="68"/>
                    <a:pt x="58" y="69"/>
                  </a:cubicBezTo>
                  <a:cubicBezTo>
                    <a:pt x="56" y="71"/>
                    <a:pt x="54" y="73"/>
                    <a:pt x="52" y="75"/>
                  </a:cubicBezTo>
                  <a:cubicBezTo>
                    <a:pt x="52" y="74"/>
                    <a:pt x="52" y="74"/>
                    <a:pt x="51" y="74"/>
                  </a:cubicBezTo>
                  <a:cubicBezTo>
                    <a:pt x="54" y="71"/>
                    <a:pt x="56" y="69"/>
                    <a:pt x="59" y="67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8"/>
                    <a:pt x="60" y="69"/>
                    <a:pt x="60" y="70"/>
                  </a:cubicBezTo>
                  <a:cubicBezTo>
                    <a:pt x="61" y="71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59" y="74"/>
                    <a:pt x="57" y="77"/>
                    <a:pt x="55" y="79"/>
                  </a:cubicBezTo>
                  <a:cubicBezTo>
                    <a:pt x="54" y="78"/>
                    <a:pt x="54" y="78"/>
                    <a:pt x="54" y="77"/>
                  </a:cubicBezTo>
                  <a:cubicBezTo>
                    <a:pt x="55" y="75"/>
                    <a:pt x="58" y="73"/>
                    <a:pt x="60" y="71"/>
                  </a:cubicBezTo>
                  <a:cubicBezTo>
                    <a:pt x="61" y="71"/>
                    <a:pt x="60" y="70"/>
                    <a:pt x="60" y="71"/>
                  </a:cubicBezTo>
                  <a:close/>
                  <a:moveTo>
                    <a:pt x="62" y="73"/>
                  </a:moveTo>
                  <a:cubicBezTo>
                    <a:pt x="62" y="73"/>
                    <a:pt x="62" y="74"/>
                    <a:pt x="63" y="74"/>
                  </a:cubicBezTo>
                  <a:cubicBezTo>
                    <a:pt x="61" y="76"/>
                    <a:pt x="58" y="78"/>
                    <a:pt x="56" y="80"/>
                  </a:cubicBezTo>
                  <a:cubicBezTo>
                    <a:pt x="56" y="80"/>
                    <a:pt x="55" y="79"/>
                    <a:pt x="55" y="79"/>
                  </a:cubicBezTo>
                  <a:cubicBezTo>
                    <a:pt x="57" y="77"/>
                    <a:pt x="60" y="75"/>
                    <a:pt x="62" y="73"/>
                  </a:cubicBezTo>
                  <a:close/>
                  <a:moveTo>
                    <a:pt x="55" y="81"/>
                  </a:moveTo>
                  <a:cubicBezTo>
                    <a:pt x="55" y="81"/>
                    <a:pt x="55" y="81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5" y="82"/>
                  </a:moveTo>
                  <a:cubicBezTo>
                    <a:pt x="54" y="84"/>
                    <a:pt x="54" y="86"/>
                    <a:pt x="53" y="88"/>
                  </a:cubicBezTo>
                  <a:cubicBezTo>
                    <a:pt x="53" y="88"/>
                    <a:pt x="54" y="88"/>
                    <a:pt x="54" y="88"/>
                  </a:cubicBezTo>
                  <a:cubicBezTo>
                    <a:pt x="54" y="86"/>
                    <a:pt x="55" y="84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6" y="82"/>
                    <a:pt x="57" y="83"/>
                    <a:pt x="58" y="83"/>
                  </a:cubicBezTo>
                  <a:cubicBezTo>
                    <a:pt x="50" y="97"/>
                    <a:pt x="42" y="110"/>
                    <a:pt x="35" y="124"/>
                  </a:cubicBezTo>
                  <a:cubicBezTo>
                    <a:pt x="35" y="123"/>
                    <a:pt x="36" y="121"/>
                    <a:pt x="36" y="119"/>
                  </a:cubicBezTo>
                  <a:cubicBezTo>
                    <a:pt x="36" y="119"/>
                    <a:pt x="35" y="119"/>
                    <a:pt x="35" y="119"/>
                  </a:cubicBezTo>
                  <a:cubicBezTo>
                    <a:pt x="35" y="121"/>
                    <a:pt x="34" y="124"/>
                    <a:pt x="34" y="126"/>
                  </a:cubicBezTo>
                  <a:cubicBezTo>
                    <a:pt x="32" y="125"/>
                    <a:pt x="31" y="125"/>
                    <a:pt x="30" y="125"/>
                  </a:cubicBezTo>
                  <a:cubicBezTo>
                    <a:pt x="38" y="110"/>
                    <a:pt x="46" y="96"/>
                    <a:pt x="55" y="82"/>
                  </a:cubicBezTo>
                  <a:close/>
                  <a:moveTo>
                    <a:pt x="22" y="126"/>
                  </a:moveTo>
                  <a:cubicBezTo>
                    <a:pt x="34" y="124"/>
                    <a:pt x="45" y="132"/>
                    <a:pt x="47" y="144"/>
                  </a:cubicBezTo>
                  <a:cubicBezTo>
                    <a:pt x="48" y="150"/>
                    <a:pt x="46" y="155"/>
                    <a:pt x="44" y="159"/>
                  </a:cubicBezTo>
                  <a:cubicBezTo>
                    <a:pt x="37" y="163"/>
                    <a:pt x="29" y="163"/>
                    <a:pt x="22" y="160"/>
                  </a:cubicBezTo>
                  <a:cubicBezTo>
                    <a:pt x="22" y="160"/>
                    <a:pt x="22" y="160"/>
                    <a:pt x="23" y="160"/>
                  </a:cubicBezTo>
                  <a:cubicBezTo>
                    <a:pt x="23" y="159"/>
                    <a:pt x="23" y="159"/>
                    <a:pt x="22" y="159"/>
                  </a:cubicBezTo>
                  <a:cubicBezTo>
                    <a:pt x="22" y="159"/>
                    <a:pt x="22" y="160"/>
                    <a:pt x="21" y="160"/>
                  </a:cubicBezTo>
                  <a:cubicBezTo>
                    <a:pt x="21" y="160"/>
                    <a:pt x="20" y="159"/>
                    <a:pt x="19" y="159"/>
                  </a:cubicBezTo>
                  <a:cubicBezTo>
                    <a:pt x="19" y="158"/>
                    <a:pt x="19" y="158"/>
                    <a:pt x="20" y="158"/>
                  </a:cubicBezTo>
                  <a:cubicBezTo>
                    <a:pt x="20" y="158"/>
                    <a:pt x="19" y="157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7" y="157"/>
                    <a:pt x="16" y="157"/>
                    <a:pt x="15" y="156"/>
                  </a:cubicBezTo>
                  <a:cubicBezTo>
                    <a:pt x="9" y="149"/>
                    <a:pt x="8" y="137"/>
                    <a:pt x="13" y="129"/>
                  </a:cubicBezTo>
                  <a:cubicBezTo>
                    <a:pt x="15" y="127"/>
                    <a:pt x="19" y="126"/>
                    <a:pt x="22" y="126"/>
                  </a:cubicBezTo>
                  <a:close/>
                  <a:moveTo>
                    <a:pt x="11" y="130"/>
                  </a:moveTo>
                  <a:cubicBezTo>
                    <a:pt x="11" y="132"/>
                    <a:pt x="10" y="134"/>
                    <a:pt x="10" y="136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7"/>
                    <a:pt x="6" y="138"/>
                    <a:pt x="4" y="140"/>
                  </a:cubicBezTo>
                  <a:cubicBezTo>
                    <a:pt x="4" y="139"/>
                    <a:pt x="5" y="138"/>
                    <a:pt x="5" y="137"/>
                  </a:cubicBezTo>
                  <a:cubicBezTo>
                    <a:pt x="7" y="136"/>
                    <a:pt x="8" y="135"/>
                    <a:pt x="10" y="134"/>
                  </a:cubicBezTo>
                  <a:cubicBezTo>
                    <a:pt x="10" y="133"/>
                    <a:pt x="10" y="133"/>
                    <a:pt x="9" y="133"/>
                  </a:cubicBezTo>
                  <a:cubicBezTo>
                    <a:pt x="8" y="134"/>
                    <a:pt x="7" y="135"/>
                    <a:pt x="6" y="136"/>
                  </a:cubicBezTo>
                  <a:cubicBezTo>
                    <a:pt x="7" y="134"/>
                    <a:pt x="9" y="132"/>
                    <a:pt x="11" y="130"/>
                  </a:cubicBezTo>
                  <a:close/>
                  <a:moveTo>
                    <a:pt x="27" y="169"/>
                  </a:moveTo>
                  <a:cubicBezTo>
                    <a:pt x="29" y="168"/>
                    <a:pt x="30" y="166"/>
                    <a:pt x="31" y="164"/>
                  </a:cubicBezTo>
                  <a:cubicBezTo>
                    <a:pt x="32" y="164"/>
                    <a:pt x="31" y="164"/>
                    <a:pt x="31" y="164"/>
                  </a:cubicBezTo>
                  <a:cubicBezTo>
                    <a:pt x="29" y="166"/>
                    <a:pt x="28" y="167"/>
                    <a:pt x="27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5" y="170"/>
                    <a:pt x="24" y="170"/>
                    <a:pt x="22" y="169"/>
                  </a:cubicBezTo>
                  <a:cubicBezTo>
                    <a:pt x="22" y="169"/>
                    <a:pt x="23" y="169"/>
                    <a:pt x="22" y="169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4" y="167"/>
                    <a:pt x="25" y="165"/>
                    <a:pt x="27" y="163"/>
                  </a:cubicBezTo>
                  <a:cubicBezTo>
                    <a:pt x="27" y="163"/>
                    <a:pt x="27" y="162"/>
                    <a:pt x="26" y="163"/>
                  </a:cubicBezTo>
                  <a:cubicBezTo>
                    <a:pt x="25" y="165"/>
                    <a:pt x="23" y="167"/>
                    <a:pt x="21" y="168"/>
                  </a:cubicBezTo>
                  <a:cubicBezTo>
                    <a:pt x="21" y="169"/>
                    <a:pt x="21" y="169"/>
                    <a:pt x="21" y="169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15" y="168"/>
                    <a:pt x="8" y="164"/>
                    <a:pt x="5" y="157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7" y="155"/>
                    <a:pt x="9" y="153"/>
                    <a:pt x="11" y="151"/>
                  </a:cubicBezTo>
                  <a:cubicBezTo>
                    <a:pt x="11" y="151"/>
                    <a:pt x="10" y="150"/>
                    <a:pt x="10" y="151"/>
                  </a:cubicBezTo>
                  <a:cubicBezTo>
                    <a:pt x="8" y="153"/>
                    <a:pt x="7" y="154"/>
                    <a:pt x="5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4" y="156"/>
                    <a:pt x="4" y="155"/>
                    <a:pt x="4" y="155"/>
                  </a:cubicBezTo>
                  <a:cubicBezTo>
                    <a:pt x="6" y="153"/>
                    <a:pt x="8" y="151"/>
                    <a:pt x="9" y="150"/>
                  </a:cubicBezTo>
                  <a:cubicBezTo>
                    <a:pt x="10" y="149"/>
                    <a:pt x="9" y="149"/>
                    <a:pt x="9" y="149"/>
                  </a:cubicBezTo>
                  <a:cubicBezTo>
                    <a:pt x="7" y="151"/>
                    <a:pt x="5" y="152"/>
                    <a:pt x="4" y="154"/>
                  </a:cubicBezTo>
                  <a:cubicBezTo>
                    <a:pt x="4" y="153"/>
                    <a:pt x="3" y="153"/>
                    <a:pt x="3" y="152"/>
                  </a:cubicBezTo>
                  <a:cubicBezTo>
                    <a:pt x="4" y="151"/>
                    <a:pt x="6" y="150"/>
                    <a:pt x="7" y="148"/>
                  </a:cubicBezTo>
                  <a:cubicBezTo>
                    <a:pt x="7" y="148"/>
                    <a:pt x="7" y="148"/>
                    <a:pt x="6" y="148"/>
                  </a:cubicBezTo>
                  <a:cubicBezTo>
                    <a:pt x="5" y="149"/>
                    <a:pt x="4" y="150"/>
                    <a:pt x="3" y="151"/>
                  </a:cubicBezTo>
                  <a:cubicBezTo>
                    <a:pt x="3" y="151"/>
                    <a:pt x="3" y="151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5" y="148"/>
                    <a:pt x="6" y="147"/>
                    <a:pt x="8" y="145"/>
                  </a:cubicBezTo>
                  <a:cubicBezTo>
                    <a:pt x="8" y="145"/>
                    <a:pt x="8" y="144"/>
                    <a:pt x="7" y="145"/>
                  </a:cubicBezTo>
                  <a:cubicBezTo>
                    <a:pt x="6" y="146"/>
                    <a:pt x="4" y="148"/>
                    <a:pt x="3" y="149"/>
                  </a:cubicBezTo>
                  <a:cubicBezTo>
                    <a:pt x="3" y="149"/>
                    <a:pt x="3" y="148"/>
                    <a:pt x="3" y="147"/>
                  </a:cubicBezTo>
                  <a:cubicBezTo>
                    <a:pt x="4" y="146"/>
                    <a:pt x="6" y="144"/>
                    <a:pt x="8" y="143"/>
                  </a:cubicBezTo>
                  <a:cubicBezTo>
                    <a:pt x="8" y="142"/>
                    <a:pt x="8" y="142"/>
                    <a:pt x="7" y="142"/>
                  </a:cubicBezTo>
                  <a:cubicBezTo>
                    <a:pt x="6" y="144"/>
                    <a:pt x="4" y="145"/>
                    <a:pt x="3" y="147"/>
                  </a:cubicBezTo>
                  <a:cubicBezTo>
                    <a:pt x="3" y="146"/>
                    <a:pt x="3" y="145"/>
                    <a:pt x="3" y="145"/>
                  </a:cubicBezTo>
                  <a:cubicBezTo>
                    <a:pt x="5" y="143"/>
                    <a:pt x="7" y="141"/>
                    <a:pt x="9" y="139"/>
                  </a:cubicBezTo>
                  <a:cubicBezTo>
                    <a:pt x="9" y="139"/>
                    <a:pt x="9" y="138"/>
                    <a:pt x="8" y="139"/>
                  </a:cubicBezTo>
                  <a:cubicBezTo>
                    <a:pt x="7" y="140"/>
                    <a:pt x="5" y="142"/>
                    <a:pt x="3" y="144"/>
                  </a:cubicBezTo>
                  <a:cubicBezTo>
                    <a:pt x="3" y="143"/>
                    <a:pt x="3" y="142"/>
                    <a:pt x="4" y="141"/>
                  </a:cubicBezTo>
                  <a:cubicBezTo>
                    <a:pt x="6" y="140"/>
                    <a:pt x="8" y="138"/>
                    <a:pt x="9" y="136"/>
                  </a:cubicBezTo>
                  <a:cubicBezTo>
                    <a:pt x="9" y="141"/>
                    <a:pt x="9" y="146"/>
                    <a:pt x="11" y="150"/>
                  </a:cubicBezTo>
                  <a:cubicBezTo>
                    <a:pt x="13" y="154"/>
                    <a:pt x="15" y="157"/>
                    <a:pt x="18" y="159"/>
                  </a:cubicBezTo>
                  <a:cubicBezTo>
                    <a:pt x="16" y="161"/>
                    <a:pt x="14" y="163"/>
                    <a:pt x="12" y="165"/>
                  </a:cubicBezTo>
                  <a:cubicBezTo>
                    <a:pt x="12" y="165"/>
                    <a:pt x="13" y="166"/>
                    <a:pt x="13" y="165"/>
                  </a:cubicBezTo>
                  <a:cubicBezTo>
                    <a:pt x="15" y="163"/>
                    <a:pt x="17" y="161"/>
                    <a:pt x="19" y="159"/>
                  </a:cubicBezTo>
                  <a:cubicBezTo>
                    <a:pt x="19" y="160"/>
                    <a:pt x="20" y="160"/>
                    <a:pt x="21" y="160"/>
                  </a:cubicBezTo>
                  <a:cubicBezTo>
                    <a:pt x="19" y="162"/>
                    <a:pt x="18" y="164"/>
                    <a:pt x="17" y="166"/>
                  </a:cubicBezTo>
                  <a:cubicBezTo>
                    <a:pt x="17" y="167"/>
                    <a:pt x="17" y="167"/>
                    <a:pt x="18" y="167"/>
                  </a:cubicBezTo>
                  <a:cubicBezTo>
                    <a:pt x="19" y="165"/>
                    <a:pt x="20" y="163"/>
                    <a:pt x="22" y="161"/>
                  </a:cubicBezTo>
                  <a:cubicBezTo>
                    <a:pt x="22" y="161"/>
                    <a:pt x="23" y="161"/>
                    <a:pt x="24" y="162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3" y="163"/>
                    <a:pt x="21" y="165"/>
                    <a:pt x="20" y="167"/>
                  </a:cubicBezTo>
                  <a:cubicBezTo>
                    <a:pt x="19" y="167"/>
                    <a:pt x="20" y="168"/>
                    <a:pt x="20" y="167"/>
                  </a:cubicBezTo>
                  <a:cubicBezTo>
                    <a:pt x="22" y="166"/>
                    <a:pt x="23" y="164"/>
                    <a:pt x="24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7" y="163"/>
                    <a:pt x="29" y="163"/>
                    <a:pt x="32" y="163"/>
                  </a:cubicBezTo>
                  <a:cubicBezTo>
                    <a:pt x="34" y="163"/>
                    <a:pt x="36" y="163"/>
                    <a:pt x="38" y="162"/>
                  </a:cubicBezTo>
                  <a:cubicBezTo>
                    <a:pt x="38" y="163"/>
                    <a:pt x="37" y="164"/>
                    <a:pt x="36" y="165"/>
                  </a:cubicBezTo>
                  <a:cubicBezTo>
                    <a:pt x="36" y="166"/>
                    <a:pt x="37" y="166"/>
                    <a:pt x="37" y="166"/>
                  </a:cubicBezTo>
                  <a:cubicBezTo>
                    <a:pt x="38" y="165"/>
                    <a:pt x="38" y="163"/>
                    <a:pt x="39" y="162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40" y="162"/>
                    <a:pt x="42" y="161"/>
                    <a:pt x="43" y="160"/>
                  </a:cubicBezTo>
                  <a:cubicBezTo>
                    <a:pt x="40" y="165"/>
                    <a:pt x="35" y="168"/>
                    <a:pt x="30" y="169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1" y="167"/>
                    <a:pt x="32" y="166"/>
                    <a:pt x="34" y="164"/>
                  </a:cubicBezTo>
                  <a:cubicBezTo>
                    <a:pt x="34" y="163"/>
                    <a:pt x="33" y="163"/>
                    <a:pt x="33" y="163"/>
                  </a:cubicBezTo>
                  <a:cubicBezTo>
                    <a:pt x="32" y="165"/>
                    <a:pt x="31" y="167"/>
                    <a:pt x="29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69"/>
                    <a:pt x="28" y="169"/>
                    <a:pt x="28" y="169"/>
                  </a:cubicBezTo>
                  <a:cubicBezTo>
                    <a:pt x="28" y="169"/>
                    <a:pt x="27" y="169"/>
                    <a:pt x="27" y="169"/>
                  </a:cubicBezTo>
                  <a:close/>
                  <a:moveTo>
                    <a:pt x="80" y="197"/>
                  </a:moveTo>
                  <a:cubicBezTo>
                    <a:pt x="66" y="188"/>
                    <a:pt x="52" y="178"/>
                    <a:pt x="39" y="169"/>
                  </a:cubicBezTo>
                  <a:cubicBezTo>
                    <a:pt x="40" y="169"/>
                    <a:pt x="42" y="170"/>
                    <a:pt x="43" y="171"/>
                  </a:cubicBezTo>
                  <a:cubicBezTo>
                    <a:pt x="44" y="171"/>
                    <a:pt x="44" y="170"/>
                    <a:pt x="43" y="170"/>
                  </a:cubicBezTo>
                  <a:cubicBezTo>
                    <a:pt x="41" y="169"/>
                    <a:pt x="39" y="168"/>
                    <a:pt x="37" y="167"/>
                  </a:cubicBezTo>
                  <a:cubicBezTo>
                    <a:pt x="38" y="167"/>
                    <a:pt x="39" y="166"/>
                    <a:pt x="40" y="165"/>
                  </a:cubicBezTo>
                  <a:cubicBezTo>
                    <a:pt x="54" y="174"/>
                    <a:pt x="67" y="182"/>
                    <a:pt x="80" y="190"/>
                  </a:cubicBezTo>
                  <a:cubicBezTo>
                    <a:pt x="79" y="190"/>
                    <a:pt x="78" y="190"/>
                    <a:pt x="77" y="189"/>
                  </a:cubicBezTo>
                  <a:cubicBezTo>
                    <a:pt x="77" y="189"/>
                    <a:pt x="77" y="189"/>
                    <a:pt x="77" y="189"/>
                  </a:cubicBezTo>
                  <a:cubicBezTo>
                    <a:pt x="77" y="189"/>
                    <a:pt x="77" y="189"/>
                    <a:pt x="76" y="189"/>
                  </a:cubicBezTo>
                  <a:cubicBezTo>
                    <a:pt x="76" y="189"/>
                    <a:pt x="76" y="190"/>
                    <a:pt x="77" y="190"/>
                  </a:cubicBezTo>
                  <a:cubicBezTo>
                    <a:pt x="77" y="190"/>
                    <a:pt x="77" y="190"/>
                    <a:pt x="77" y="190"/>
                  </a:cubicBezTo>
                  <a:cubicBezTo>
                    <a:pt x="77" y="190"/>
                    <a:pt x="77" y="190"/>
                    <a:pt x="77" y="190"/>
                  </a:cubicBezTo>
                  <a:cubicBezTo>
                    <a:pt x="79" y="190"/>
                    <a:pt x="80" y="191"/>
                    <a:pt x="82" y="191"/>
                  </a:cubicBezTo>
                  <a:cubicBezTo>
                    <a:pt x="82" y="191"/>
                    <a:pt x="83" y="192"/>
                    <a:pt x="83" y="192"/>
                  </a:cubicBezTo>
                  <a:cubicBezTo>
                    <a:pt x="81" y="193"/>
                    <a:pt x="80" y="195"/>
                    <a:pt x="80" y="197"/>
                  </a:cubicBezTo>
                  <a:cubicBezTo>
                    <a:pt x="80" y="197"/>
                    <a:pt x="80" y="197"/>
                    <a:pt x="80" y="197"/>
                  </a:cubicBezTo>
                  <a:close/>
                  <a:moveTo>
                    <a:pt x="104" y="221"/>
                  </a:moveTo>
                  <a:cubicBezTo>
                    <a:pt x="103" y="223"/>
                    <a:pt x="103" y="224"/>
                    <a:pt x="102" y="225"/>
                  </a:cubicBezTo>
                  <a:cubicBezTo>
                    <a:pt x="101" y="225"/>
                    <a:pt x="100" y="225"/>
                    <a:pt x="99" y="225"/>
                  </a:cubicBezTo>
                  <a:cubicBezTo>
                    <a:pt x="100" y="224"/>
                    <a:pt x="101" y="223"/>
                    <a:pt x="102" y="222"/>
                  </a:cubicBezTo>
                  <a:cubicBezTo>
                    <a:pt x="102" y="222"/>
                    <a:pt x="101" y="221"/>
                    <a:pt x="101" y="221"/>
                  </a:cubicBezTo>
                  <a:cubicBezTo>
                    <a:pt x="100" y="223"/>
                    <a:pt x="99" y="224"/>
                    <a:pt x="98" y="225"/>
                  </a:cubicBezTo>
                  <a:cubicBezTo>
                    <a:pt x="97" y="225"/>
                    <a:pt x="97" y="225"/>
                    <a:pt x="96" y="225"/>
                  </a:cubicBezTo>
                  <a:cubicBezTo>
                    <a:pt x="97" y="223"/>
                    <a:pt x="98" y="222"/>
                    <a:pt x="100" y="220"/>
                  </a:cubicBezTo>
                  <a:cubicBezTo>
                    <a:pt x="100" y="220"/>
                    <a:pt x="100" y="220"/>
                    <a:pt x="99" y="220"/>
                  </a:cubicBezTo>
                  <a:cubicBezTo>
                    <a:pt x="98" y="221"/>
                    <a:pt x="96" y="223"/>
                    <a:pt x="95" y="224"/>
                  </a:cubicBezTo>
                  <a:cubicBezTo>
                    <a:pt x="92" y="224"/>
                    <a:pt x="89" y="222"/>
                    <a:pt x="86" y="220"/>
                  </a:cubicBezTo>
                  <a:cubicBezTo>
                    <a:pt x="86" y="220"/>
                    <a:pt x="87" y="220"/>
                    <a:pt x="87" y="220"/>
                  </a:cubicBezTo>
                  <a:cubicBezTo>
                    <a:pt x="89" y="218"/>
                    <a:pt x="91" y="216"/>
                    <a:pt x="93" y="213"/>
                  </a:cubicBezTo>
                  <a:cubicBezTo>
                    <a:pt x="93" y="214"/>
                    <a:pt x="94" y="215"/>
                    <a:pt x="94" y="215"/>
                  </a:cubicBezTo>
                  <a:cubicBezTo>
                    <a:pt x="94" y="215"/>
                    <a:pt x="94" y="215"/>
                    <a:pt x="94" y="215"/>
                  </a:cubicBezTo>
                  <a:cubicBezTo>
                    <a:pt x="93" y="217"/>
                    <a:pt x="91" y="219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2" y="219"/>
                    <a:pt x="93" y="217"/>
                    <a:pt x="95" y="216"/>
                  </a:cubicBezTo>
                  <a:cubicBezTo>
                    <a:pt x="95" y="216"/>
                    <a:pt x="95" y="215"/>
                    <a:pt x="95" y="215"/>
                  </a:cubicBezTo>
                  <a:cubicBezTo>
                    <a:pt x="95" y="216"/>
                    <a:pt x="96" y="216"/>
                    <a:pt x="97" y="217"/>
                  </a:cubicBezTo>
                  <a:cubicBezTo>
                    <a:pt x="95" y="219"/>
                    <a:pt x="93" y="221"/>
                    <a:pt x="92" y="223"/>
                  </a:cubicBezTo>
                  <a:cubicBezTo>
                    <a:pt x="91" y="223"/>
                    <a:pt x="92" y="223"/>
                    <a:pt x="92" y="223"/>
                  </a:cubicBezTo>
                  <a:cubicBezTo>
                    <a:pt x="94" y="221"/>
                    <a:pt x="96" y="219"/>
                    <a:pt x="97" y="217"/>
                  </a:cubicBezTo>
                  <a:cubicBezTo>
                    <a:pt x="100" y="219"/>
                    <a:pt x="104" y="220"/>
                    <a:pt x="107" y="220"/>
                  </a:cubicBezTo>
                  <a:cubicBezTo>
                    <a:pt x="107" y="222"/>
                    <a:pt x="106" y="223"/>
                    <a:pt x="105" y="224"/>
                  </a:cubicBezTo>
                  <a:cubicBezTo>
                    <a:pt x="105" y="224"/>
                    <a:pt x="105" y="224"/>
                    <a:pt x="105" y="224"/>
                  </a:cubicBezTo>
                  <a:cubicBezTo>
                    <a:pt x="104" y="224"/>
                    <a:pt x="103" y="225"/>
                    <a:pt x="103" y="225"/>
                  </a:cubicBezTo>
                  <a:cubicBezTo>
                    <a:pt x="103" y="224"/>
                    <a:pt x="104" y="223"/>
                    <a:pt x="105" y="222"/>
                  </a:cubicBezTo>
                  <a:cubicBezTo>
                    <a:pt x="105" y="222"/>
                    <a:pt x="104" y="221"/>
                    <a:pt x="104" y="221"/>
                  </a:cubicBezTo>
                  <a:close/>
                  <a:moveTo>
                    <a:pt x="105" y="224"/>
                  </a:moveTo>
                  <a:cubicBezTo>
                    <a:pt x="106" y="223"/>
                    <a:pt x="107" y="222"/>
                    <a:pt x="108" y="221"/>
                  </a:cubicBezTo>
                  <a:cubicBezTo>
                    <a:pt x="110" y="221"/>
                    <a:pt x="111" y="221"/>
                    <a:pt x="112" y="220"/>
                  </a:cubicBezTo>
                  <a:cubicBezTo>
                    <a:pt x="110" y="222"/>
                    <a:pt x="108" y="223"/>
                    <a:pt x="105" y="224"/>
                  </a:cubicBezTo>
                  <a:close/>
                  <a:moveTo>
                    <a:pt x="113" y="220"/>
                  </a:moveTo>
                  <a:cubicBezTo>
                    <a:pt x="108" y="221"/>
                    <a:pt x="102" y="219"/>
                    <a:pt x="98" y="217"/>
                  </a:cubicBezTo>
                  <a:cubicBezTo>
                    <a:pt x="98" y="217"/>
                    <a:pt x="98" y="216"/>
                    <a:pt x="98" y="216"/>
                  </a:cubicBezTo>
                  <a:cubicBezTo>
                    <a:pt x="98" y="216"/>
                    <a:pt x="98" y="216"/>
                    <a:pt x="97" y="216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5"/>
                    <a:pt x="94" y="214"/>
                    <a:pt x="93" y="213"/>
                  </a:cubicBezTo>
                  <a:cubicBezTo>
                    <a:pt x="93" y="213"/>
                    <a:pt x="93" y="212"/>
                    <a:pt x="93" y="213"/>
                  </a:cubicBezTo>
                  <a:cubicBezTo>
                    <a:pt x="92" y="212"/>
                    <a:pt x="92" y="212"/>
                    <a:pt x="92" y="211"/>
                  </a:cubicBezTo>
                  <a:cubicBezTo>
                    <a:pt x="86" y="204"/>
                    <a:pt x="86" y="194"/>
                    <a:pt x="90" y="187"/>
                  </a:cubicBezTo>
                  <a:cubicBezTo>
                    <a:pt x="92" y="186"/>
                    <a:pt x="95" y="185"/>
                    <a:pt x="97" y="185"/>
                  </a:cubicBezTo>
                  <a:cubicBezTo>
                    <a:pt x="100" y="185"/>
                    <a:pt x="102" y="185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4" y="186"/>
                    <a:pt x="105" y="186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13" y="188"/>
                    <a:pt x="118" y="194"/>
                    <a:pt x="119" y="202"/>
                  </a:cubicBezTo>
                  <a:cubicBezTo>
                    <a:pt x="120" y="209"/>
                    <a:pt x="118" y="215"/>
                    <a:pt x="113" y="220"/>
                  </a:cubicBezTo>
                  <a:close/>
                  <a:moveTo>
                    <a:pt x="120" y="201"/>
                  </a:moveTo>
                  <a:cubicBezTo>
                    <a:pt x="121" y="201"/>
                    <a:pt x="121" y="201"/>
                    <a:pt x="121" y="201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24" y="200"/>
                    <a:pt x="126" y="200"/>
                    <a:pt x="129" y="199"/>
                  </a:cubicBezTo>
                  <a:cubicBezTo>
                    <a:pt x="129" y="199"/>
                    <a:pt x="129" y="199"/>
                    <a:pt x="128" y="199"/>
                  </a:cubicBezTo>
                  <a:cubicBezTo>
                    <a:pt x="127" y="199"/>
                    <a:pt x="126" y="199"/>
                    <a:pt x="125" y="199"/>
                  </a:cubicBezTo>
                  <a:cubicBezTo>
                    <a:pt x="147" y="192"/>
                    <a:pt x="168" y="185"/>
                    <a:pt x="190" y="178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2" y="180"/>
                    <a:pt x="192" y="180"/>
                    <a:pt x="192" y="181"/>
                  </a:cubicBezTo>
                  <a:cubicBezTo>
                    <a:pt x="192" y="181"/>
                    <a:pt x="192" y="181"/>
                    <a:pt x="192" y="181"/>
                  </a:cubicBezTo>
                  <a:cubicBezTo>
                    <a:pt x="190" y="181"/>
                    <a:pt x="187" y="182"/>
                    <a:pt x="185" y="182"/>
                  </a:cubicBezTo>
                  <a:cubicBezTo>
                    <a:pt x="185" y="182"/>
                    <a:pt x="185" y="183"/>
                    <a:pt x="185" y="183"/>
                  </a:cubicBezTo>
                  <a:cubicBezTo>
                    <a:pt x="187" y="182"/>
                    <a:pt x="188" y="182"/>
                    <a:pt x="189" y="182"/>
                  </a:cubicBezTo>
                  <a:cubicBezTo>
                    <a:pt x="167" y="189"/>
                    <a:pt x="144" y="197"/>
                    <a:pt x="121" y="204"/>
                  </a:cubicBezTo>
                  <a:cubicBezTo>
                    <a:pt x="121" y="203"/>
                    <a:pt x="121" y="203"/>
                    <a:pt x="121" y="202"/>
                  </a:cubicBezTo>
                  <a:cubicBezTo>
                    <a:pt x="121" y="202"/>
                    <a:pt x="121" y="201"/>
                    <a:pt x="120" y="201"/>
                  </a:cubicBezTo>
                  <a:close/>
                  <a:moveTo>
                    <a:pt x="196" y="183"/>
                  </a:moveTo>
                  <a:cubicBezTo>
                    <a:pt x="198" y="181"/>
                    <a:pt x="199" y="179"/>
                    <a:pt x="201" y="178"/>
                  </a:cubicBezTo>
                  <a:cubicBezTo>
                    <a:pt x="201" y="177"/>
                    <a:pt x="201" y="177"/>
                    <a:pt x="201" y="177"/>
                  </a:cubicBezTo>
                  <a:cubicBezTo>
                    <a:pt x="199" y="179"/>
                    <a:pt x="197" y="181"/>
                    <a:pt x="196" y="183"/>
                  </a:cubicBezTo>
                  <a:cubicBezTo>
                    <a:pt x="195" y="182"/>
                    <a:pt x="194" y="182"/>
                    <a:pt x="194" y="181"/>
                  </a:cubicBezTo>
                  <a:cubicBezTo>
                    <a:pt x="196" y="179"/>
                    <a:pt x="197" y="178"/>
                    <a:pt x="199" y="176"/>
                  </a:cubicBezTo>
                  <a:cubicBezTo>
                    <a:pt x="199" y="176"/>
                    <a:pt x="199" y="175"/>
                    <a:pt x="199" y="175"/>
                  </a:cubicBezTo>
                  <a:cubicBezTo>
                    <a:pt x="197" y="177"/>
                    <a:pt x="195" y="179"/>
                    <a:pt x="193" y="180"/>
                  </a:cubicBezTo>
                  <a:cubicBezTo>
                    <a:pt x="193" y="180"/>
                    <a:pt x="193" y="179"/>
                    <a:pt x="192" y="179"/>
                  </a:cubicBezTo>
                  <a:cubicBezTo>
                    <a:pt x="194" y="177"/>
                    <a:pt x="196" y="175"/>
                    <a:pt x="198" y="173"/>
                  </a:cubicBezTo>
                  <a:cubicBezTo>
                    <a:pt x="198" y="173"/>
                    <a:pt x="197" y="172"/>
                    <a:pt x="197" y="173"/>
                  </a:cubicBezTo>
                  <a:cubicBezTo>
                    <a:pt x="195" y="174"/>
                    <a:pt x="194" y="176"/>
                    <a:pt x="192" y="178"/>
                  </a:cubicBezTo>
                  <a:cubicBezTo>
                    <a:pt x="191" y="177"/>
                    <a:pt x="191" y="177"/>
                    <a:pt x="191" y="176"/>
                  </a:cubicBezTo>
                  <a:cubicBezTo>
                    <a:pt x="192" y="174"/>
                    <a:pt x="194" y="172"/>
                    <a:pt x="196" y="170"/>
                  </a:cubicBezTo>
                  <a:cubicBezTo>
                    <a:pt x="196" y="170"/>
                    <a:pt x="195" y="169"/>
                    <a:pt x="195" y="169"/>
                  </a:cubicBezTo>
                  <a:cubicBezTo>
                    <a:pt x="194" y="171"/>
                    <a:pt x="192" y="173"/>
                    <a:pt x="191" y="175"/>
                  </a:cubicBezTo>
                  <a:cubicBezTo>
                    <a:pt x="190" y="174"/>
                    <a:pt x="190" y="173"/>
                    <a:pt x="190" y="172"/>
                  </a:cubicBezTo>
                  <a:cubicBezTo>
                    <a:pt x="191" y="170"/>
                    <a:pt x="193" y="168"/>
                    <a:pt x="195" y="167"/>
                  </a:cubicBezTo>
                  <a:cubicBezTo>
                    <a:pt x="195" y="166"/>
                    <a:pt x="194" y="166"/>
                    <a:pt x="194" y="166"/>
                  </a:cubicBezTo>
                  <a:cubicBezTo>
                    <a:pt x="193" y="168"/>
                    <a:pt x="191" y="169"/>
                    <a:pt x="190" y="171"/>
                  </a:cubicBezTo>
                  <a:cubicBezTo>
                    <a:pt x="190" y="170"/>
                    <a:pt x="190" y="169"/>
                    <a:pt x="190" y="168"/>
                  </a:cubicBezTo>
                  <a:cubicBezTo>
                    <a:pt x="191" y="166"/>
                    <a:pt x="193" y="164"/>
                    <a:pt x="195" y="162"/>
                  </a:cubicBezTo>
                  <a:cubicBezTo>
                    <a:pt x="195" y="162"/>
                    <a:pt x="195" y="162"/>
                    <a:pt x="195" y="162"/>
                  </a:cubicBezTo>
                  <a:cubicBezTo>
                    <a:pt x="193" y="164"/>
                    <a:pt x="191" y="165"/>
                    <a:pt x="190" y="167"/>
                  </a:cubicBezTo>
                  <a:cubicBezTo>
                    <a:pt x="190" y="166"/>
                    <a:pt x="190" y="165"/>
                    <a:pt x="191" y="163"/>
                  </a:cubicBezTo>
                  <a:cubicBezTo>
                    <a:pt x="192" y="162"/>
                    <a:pt x="194" y="160"/>
                    <a:pt x="196" y="158"/>
                  </a:cubicBezTo>
                  <a:cubicBezTo>
                    <a:pt x="197" y="158"/>
                    <a:pt x="196" y="157"/>
                    <a:pt x="196" y="157"/>
                  </a:cubicBezTo>
                  <a:cubicBezTo>
                    <a:pt x="194" y="159"/>
                    <a:pt x="193" y="160"/>
                    <a:pt x="191" y="162"/>
                  </a:cubicBezTo>
                  <a:cubicBezTo>
                    <a:pt x="193" y="158"/>
                    <a:pt x="196" y="155"/>
                    <a:pt x="200" y="153"/>
                  </a:cubicBezTo>
                  <a:cubicBezTo>
                    <a:pt x="195" y="159"/>
                    <a:pt x="195" y="167"/>
                    <a:pt x="199" y="173"/>
                  </a:cubicBezTo>
                  <a:cubicBezTo>
                    <a:pt x="201" y="175"/>
                    <a:pt x="202" y="177"/>
                    <a:pt x="204" y="178"/>
                  </a:cubicBezTo>
                  <a:cubicBezTo>
                    <a:pt x="202" y="180"/>
                    <a:pt x="200" y="182"/>
                    <a:pt x="198" y="184"/>
                  </a:cubicBezTo>
                  <a:cubicBezTo>
                    <a:pt x="197" y="184"/>
                    <a:pt x="197" y="184"/>
                    <a:pt x="196" y="183"/>
                  </a:cubicBezTo>
                  <a:close/>
                  <a:moveTo>
                    <a:pt x="202" y="185"/>
                  </a:moveTo>
                  <a:cubicBezTo>
                    <a:pt x="204" y="183"/>
                    <a:pt x="205" y="182"/>
                    <a:pt x="207" y="180"/>
                  </a:cubicBezTo>
                  <a:cubicBezTo>
                    <a:pt x="207" y="180"/>
                    <a:pt x="207" y="180"/>
                    <a:pt x="206" y="179"/>
                  </a:cubicBezTo>
                  <a:cubicBezTo>
                    <a:pt x="209" y="181"/>
                    <a:pt x="211" y="181"/>
                    <a:pt x="214" y="182"/>
                  </a:cubicBezTo>
                  <a:cubicBezTo>
                    <a:pt x="214" y="182"/>
                    <a:pt x="214" y="182"/>
                    <a:pt x="214" y="182"/>
                  </a:cubicBezTo>
                  <a:cubicBezTo>
                    <a:pt x="212" y="184"/>
                    <a:pt x="211" y="185"/>
                    <a:pt x="210" y="187"/>
                  </a:cubicBezTo>
                  <a:cubicBezTo>
                    <a:pt x="208" y="188"/>
                    <a:pt x="206" y="187"/>
                    <a:pt x="205" y="187"/>
                  </a:cubicBezTo>
                  <a:cubicBezTo>
                    <a:pt x="206" y="186"/>
                    <a:pt x="207" y="184"/>
                    <a:pt x="209" y="183"/>
                  </a:cubicBezTo>
                  <a:cubicBezTo>
                    <a:pt x="209" y="182"/>
                    <a:pt x="208" y="182"/>
                    <a:pt x="208" y="182"/>
                  </a:cubicBezTo>
                  <a:cubicBezTo>
                    <a:pt x="207" y="184"/>
                    <a:pt x="205" y="185"/>
                    <a:pt x="204" y="187"/>
                  </a:cubicBezTo>
                  <a:cubicBezTo>
                    <a:pt x="202" y="187"/>
                    <a:pt x="200" y="186"/>
                    <a:pt x="198" y="185"/>
                  </a:cubicBezTo>
                  <a:cubicBezTo>
                    <a:pt x="200" y="183"/>
                    <a:pt x="202" y="180"/>
                    <a:pt x="204" y="178"/>
                  </a:cubicBezTo>
                  <a:cubicBezTo>
                    <a:pt x="205" y="179"/>
                    <a:pt x="206" y="179"/>
                    <a:pt x="206" y="179"/>
                  </a:cubicBezTo>
                  <a:cubicBezTo>
                    <a:pt x="206" y="179"/>
                    <a:pt x="206" y="179"/>
                    <a:pt x="206" y="180"/>
                  </a:cubicBezTo>
                  <a:cubicBezTo>
                    <a:pt x="205" y="181"/>
                    <a:pt x="203" y="183"/>
                    <a:pt x="202" y="184"/>
                  </a:cubicBezTo>
                  <a:cubicBezTo>
                    <a:pt x="201" y="185"/>
                    <a:pt x="202" y="185"/>
                    <a:pt x="202" y="185"/>
                  </a:cubicBezTo>
                  <a:close/>
                  <a:moveTo>
                    <a:pt x="214" y="186"/>
                  </a:moveTo>
                  <a:cubicBezTo>
                    <a:pt x="213" y="187"/>
                    <a:pt x="212" y="187"/>
                    <a:pt x="211" y="187"/>
                  </a:cubicBezTo>
                  <a:cubicBezTo>
                    <a:pt x="212" y="186"/>
                    <a:pt x="213" y="184"/>
                    <a:pt x="214" y="182"/>
                  </a:cubicBezTo>
                  <a:cubicBezTo>
                    <a:pt x="214" y="182"/>
                    <a:pt x="214" y="182"/>
                    <a:pt x="214" y="182"/>
                  </a:cubicBezTo>
                  <a:cubicBezTo>
                    <a:pt x="215" y="182"/>
                    <a:pt x="217" y="182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6" y="183"/>
                    <a:pt x="215" y="185"/>
                    <a:pt x="214" y="186"/>
                  </a:cubicBezTo>
                  <a:cubicBezTo>
                    <a:pt x="214" y="186"/>
                    <a:pt x="214" y="186"/>
                    <a:pt x="214" y="186"/>
                  </a:cubicBezTo>
                  <a:close/>
                  <a:moveTo>
                    <a:pt x="218" y="184"/>
                  </a:moveTo>
                  <a:cubicBezTo>
                    <a:pt x="218" y="184"/>
                    <a:pt x="218" y="184"/>
                    <a:pt x="218" y="184"/>
                  </a:cubicBezTo>
                  <a:cubicBezTo>
                    <a:pt x="217" y="185"/>
                    <a:pt x="217" y="185"/>
                    <a:pt x="217" y="185"/>
                  </a:cubicBezTo>
                  <a:cubicBezTo>
                    <a:pt x="216" y="185"/>
                    <a:pt x="216" y="186"/>
                    <a:pt x="215" y="186"/>
                  </a:cubicBezTo>
                  <a:cubicBezTo>
                    <a:pt x="216" y="185"/>
                    <a:pt x="217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2"/>
                    <a:pt x="220" y="182"/>
                    <a:pt x="221" y="182"/>
                  </a:cubicBezTo>
                  <a:cubicBezTo>
                    <a:pt x="220" y="183"/>
                    <a:pt x="219" y="184"/>
                    <a:pt x="218" y="184"/>
                  </a:cubicBezTo>
                  <a:close/>
                  <a:moveTo>
                    <a:pt x="226" y="167"/>
                  </a:moveTo>
                  <a:cubicBezTo>
                    <a:pt x="227" y="172"/>
                    <a:pt x="225" y="177"/>
                    <a:pt x="222" y="181"/>
                  </a:cubicBezTo>
                  <a:cubicBezTo>
                    <a:pt x="216" y="182"/>
                    <a:pt x="210" y="181"/>
                    <a:pt x="205" y="178"/>
                  </a:cubicBezTo>
                  <a:cubicBezTo>
                    <a:pt x="205" y="178"/>
                    <a:pt x="205" y="177"/>
                    <a:pt x="205" y="177"/>
                  </a:cubicBezTo>
                  <a:cubicBezTo>
                    <a:pt x="205" y="177"/>
                    <a:pt x="205" y="177"/>
                    <a:pt x="205" y="177"/>
                  </a:cubicBezTo>
                  <a:cubicBezTo>
                    <a:pt x="204" y="177"/>
                    <a:pt x="204" y="177"/>
                    <a:pt x="204" y="177"/>
                  </a:cubicBezTo>
                  <a:cubicBezTo>
                    <a:pt x="203" y="176"/>
                    <a:pt x="201" y="175"/>
                    <a:pt x="200" y="173"/>
                  </a:cubicBezTo>
                  <a:cubicBezTo>
                    <a:pt x="195" y="167"/>
                    <a:pt x="196" y="158"/>
                    <a:pt x="201" y="152"/>
                  </a:cubicBezTo>
                  <a:cubicBezTo>
                    <a:pt x="202" y="152"/>
                    <a:pt x="204" y="151"/>
                    <a:pt x="205" y="151"/>
                  </a:cubicBezTo>
                  <a:cubicBezTo>
                    <a:pt x="208" y="151"/>
                    <a:pt x="210" y="151"/>
                    <a:pt x="212" y="151"/>
                  </a:cubicBezTo>
                  <a:cubicBezTo>
                    <a:pt x="212" y="151"/>
                    <a:pt x="212" y="152"/>
                    <a:pt x="212" y="151"/>
                  </a:cubicBezTo>
                  <a:cubicBezTo>
                    <a:pt x="219" y="153"/>
                    <a:pt x="225" y="159"/>
                    <a:pt x="226" y="167"/>
                  </a:cubicBezTo>
                  <a:close/>
                  <a:moveTo>
                    <a:pt x="213" y="150"/>
                  </a:moveTo>
                  <a:cubicBezTo>
                    <a:pt x="214" y="149"/>
                    <a:pt x="215" y="147"/>
                    <a:pt x="216" y="145"/>
                  </a:cubicBezTo>
                  <a:cubicBezTo>
                    <a:pt x="216" y="145"/>
                    <a:pt x="216" y="145"/>
                    <a:pt x="216" y="145"/>
                  </a:cubicBezTo>
                  <a:cubicBezTo>
                    <a:pt x="215" y="146"/>
                    <a:pt x="214" y="147"/>
                    <a:pt x="214" y="148"/>
                  </a:cubicBezTo>
                  <a:cubicBezTo>
                    <a:pt x="216" y="141"/>
                    <a:pt x="219" y="133"/>
                    <a:pt x="221" y="126"/>
                  </a:cubicBezTo>
                  <a:cubicBezTo>
                    <a:pt x="222" y="126"/>
                    <a:pt x="224" y="126"/>
                    <a:pt x="225" y="126"/>
                  </a:cubicBezTo>
                  <a:cubicBezTo>
                    <a:pt x="224" y="128"/>
                    <a:pt x="223" y="130"/>
                    <a:pt x="222" y="132"/>
                  </a:cubicBezTo>
                  <a:cubicBezTo>
                    <a:pt x="221" y="132"/>
                    <a:pt x="222" y="132"/>
                    <a:pt x="222" y="132"/>
                  </a:cubicBezTo>
                  <a:cubicBezTo>
                    <a:pt x="223" y="130"/>
                    <a:pt x="224" y="129"/>
                    <a:pt x="225" y="127"/>
                  </a:cubicBezTo>
                  <a:cubicBezTo>
                    <a:pt x="223" y="135"/>
                    <a:pt x="220" y="144"/>
                    <a:pt x="216" y="151"/>
                  </a:cubicBezTo>
                  <a:cubicBezTo>
                    <a:pt x="215" y="151"/>
                    <a:pt x="214" y="151"/>
                    <a:pt x="213" y="150"/>
                  </a:cubicBezTo>
                  <a:close/>
                  <a:moveTo>
                    <a:pt x="227" y="125"/>
                  </a:moveTo>
                  <a:cubicBezTo>
                    <a:pt x="228" y="122"/>
                    <a:pt x="230" y="120"/>
                    <a:pt x="231" y="118"/>
                  </a:cubicBezTo>
                  <a:cubicBezTo>
                    <a:pt x="231" y="118"/>
                    <a:pt x="231" y="118"/>
                    <a:pt x="231" y="118"/>
                  </a:cubicBezTo>
                  <a:cubicBezTo>
                    <a:pt x="235" y="118"/>
                    <a:pt x="238" y="119"/>
                    <a:pt x="242" y="118"/>
                  </a:cubicBezTo>
                  <a:cubicBezTo>
                    <a:pt x="240" y="119"/>
                    <a:pt x="238" y="121"/>
                    <a:pt x="236" y="122"/>
                  </a:cubicBezTo>
                  <a:cubicBezTo>
                    <a:pt x="237" y="121"/>
                    <a:pt x="237" y="120"/>
                    <a:pt x="238" y="120"/>
                  </a:cubicBezTo>
                  <a:cubicBezTo>
                    <a:pt x="238" y="119"/>
                    <a:pt x="237" y="119"/>
                    <a:pt x="237" y="119"/>
                  </a:cubicBezTo>
                  <a:cubicBezTo>
                    <a:pt x="236" y="120"/>
                    <a:pt x="236" y="121"/>
                    <a:pt x="235" y="122"/>
                  </a:cubicBezTo>
                  <a:cubicBezTo>
                    <a:pt x="235" y="122"/>
                    <a:pt x="235" y="122"/>
                    <a:pt x="235" y="122"/>
                  </a:cubicBezTo>
                  <a:cubicBezTo>
                    <a:pt x="234" y="123"/>
                    <a:pt x="233" y="123"/>
                    <a:pt x="232" y="124"/>
                  </a:cubicBezTo>
                  <a:cubicBezTo>
                    <a:pt x="232" y="124"/>
                    <a:pt x="232" y="124"/>
                    <a:pt x="232" y="123"/>
                  </a:cubicBezTo>
                  <a:cubicBezTo>
                    <a:pt x="233" y="122"/>
                    <a:pt x="234" y="121"/>
                    <a:pt x="235" y="120"/>
                  </a:cubicBezTo>
                  <a:cubicBezTo>
                    <a:pt x="235" y="120"/>
                    <a:pt x="235" y="119"/>
                    <a:pt x="235" y="119"/>
                  </a:cubicBezTo>
                  <a:cubicBezTo>
                    <a:pt x="234" y="121"/>
                    <a:pt x="233" y="122"/>
                    <a:pt x="232" y="123"/>
                  </a:cubicBezTo>
                  <a:cubicBezTo>
                    <a:pt x="232" y="123"/>
                    <a:pt x="232" y="124"/>
                    <a:pt x="232" y="124"/>
                  </a:cubicBezTo>
                  <a:cubicBezTo>
                    <a:pt x="231" y="124"/>
                    <a:pt x="230" y="124"/>
                    <a:pt x="229" y="124"/>
                  </a:cubicBezTo>
                  <a:cubicBezTo>
                    <a:pt x="230" y="122"/>
                    <a:pt x="232" y="120"/>
                    <a:pt x="233" y="119"/>
                  </a:cubicBezTo>
                  <a:cubicBezTo>
                    <a:pt x="233" y="118"/>
                    <a:pt x="232" y="118"/>
                    <a:pt x="232" y="118"/>
                  </a:cubicBezTo>
                  <a:cubicBezTo>
                    <a:pt x="231" y="120"/>
                    <a:pt x="230" y="122"/>
                    <a:pt x="228" y="124"/>
                  </a:cubicBezTo>
                  <a:cubicBezTo>
                    <a:pt x="228" y="125"/>
                    <a:pt x="228" y="125"/>
                    <a:pt x="227" y="125"/>
                  </a:cubicBezTo>
                  <a:cubicBezTo>
                    <a:pt x="227" y="125"/>
                    <a:pt x="227" y="125"/>
                    <a:pt x="227" y="125"/>
                  </a:cubicBezTo>
                  <a:close/>
                  <a:moveTo>
                    <a:pt x="242" y="117"/>
                  </a:moveTo>
                  <a:cubicBezTo>
                    <a:pt x="236" y="118"/>
                    <a:pt x="230" y="117"/>
                    <a:pt x="224" y="115"/>
                  </a:cubicBezTo>
                  <a:cubicBezTo>
                    <a:pt x="224" y="115"/>
                    <a:pt x="224" y="115"/>
                    <a:pt x="224" y="115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3" y="114"/>
                    <a:pt x="223" y="115"/>
                  </a:cubicBezTo>
                  <a:cubicBezTo>
                    <a:pt x="222" y="114"/>
                    <a:pt x="221" y="114"/>
                    <a:pt x="220" y="113"/>
                  </a:cubicBezTo>
                  <a:cubicBezTo>
                    <a:pt x="220" y="113"/>
                    <a:pt x="220" y="112"/>
                    <a:pt x="220" y="113"/>
                  </a:cubicBezTo>
                  <a:cubicBezTo>
                    <a:pt x="219" y="112"/>
                    <a:pt x="218" y="112"/>
                    <a:pt x="217" y="111"/>
                  </a:cubicBezTo>
                  <a:cubicBezTo>
                    <a:pt x="216" y="110"/>
                    <a:pt x="216" y="110"/>
                    <a:pt x="215" y="109"/>
                  </a:cubicBezTo>
                  <a:cubicBezTo>
                    <a:pt x="215" y="109"/>
                    <a:pt x="215" y="109"/>
                    <a:pt x="214" y="109"/>
                  </a:cubicBezTo>
                  <a:cubicBezTo>
                    <a:pt x="208" y="102"/>
                    <a:pt x="203" y="93"/>
                    <a:pt x="205" y="83"/>
                  </a:cubicBezTo>
                  <a:cubicBezTo>
                    <a:pt x="207" y="78"/>
                    <a:pt x="210" y="73"/>
                    <a:pt x="215" y="71"/>
                  </a:cubicBezTo>
                  <a:cubicBezTo>
                    <a:pt x="217" y="70"/>
                    <a:pt x="218" y="70"/>
                    <a:pt x="220" y="70"/>
                  </a:cubicBezTo>
                  <a:cubicBezTo>
                    <a:pt x="235" y="68"/>
                    <a:pt x="249" y="78"/>
                    <a:pt x="251" y="94"/>
                  </a:cubicBezTo>
                  <a:cubicBezTo>
                    <a:pt x="252" y="103"/>
                    <a:pt x="249" y="111"/>
                    <a:pt x="242" y="1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9904"/>
            <p:cNvSpPr>
              <a:spLocks/>
            </p:cNvSpPr>
            <p:nvPr/>
          </p:nvSpPr>
          <p:spPr bwMode="auto">
            <a:xfrm>
              <a:off x="7334392" y="1282864"/>
              <a:ext cx="21939" cy="31081"/>
            </a:xfrm>
            <a:custGeom>
              <a:avLst/>
              <a:gdLst>
                <a:gd name="T0" fmla="*/ 5 w 5"/>
                <a:gd name="T1" fmla="*/ 1 h 7"/>
                <a:gd name="T2" fmla="*/ 1 w 5"/>
                <a:gd name="T3" fmla="*/ 7 h 7"/>
                <a:gd name="T4" fmla="*/ 1 w 5"/>
                <a:gd name="T5" fmla="*/ 7 h 7"/>
                <a:gd name="T6" fmla="*/ 5 w 5"/>
                <a:gd name="T7" fmla="*/ 1 h 7"/>
                <a:gd name="T8" fmla="*/ 5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1"/>
                  </a:moveTo>
                  <a:cubicBezTo>
                    <a:pt x="3" y="3"/>
                    <a:pt x="2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4" y="3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9906"/>
            <p:cNvSpPr>
              <a:spLocks/>
            </p:cNvSpPr>
            <p:nvPr/>
          </p:nvSpPr>
          <p:spPr bwMode="auto">
            <a:xfrm>
              <a:off x="7420319" y="1282864"/>
              <a:ext cx="21939" cy="31081"/>
            </a:xfrm>
            <a:custGeom>
              <a:avLst/>
              <a:gdLst>
                <a:gd name="T0" fmla="*/ 4 w 5"/>
                <a:gd name="T1" fmla="*/ 1 h 7"/>
                <a:gd name="T2" fmla="*/ 0 w 5"/>
                <a:gd name="T3" fmla="*/ 6 h 7"/>
                <a:gd name="T4" fmla="*/ 1 w 5"/>
                <a:gd name="T5" fmla="*/ 7 h 7"/>
                <a:gd name="T6" fmla="*/ 4 w 5"/>
                <a:gd name="T7" fmla="*/ 1 h 7"/>
                <a:gd name="T8" fmla="*/ 4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3" y="3"/>
                    <a:pt x="2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9907"/>
            <p:cNvSpPr>
              <a:spLocks/>
            </p:cNvSpPr>
            <p:nvPr/>
          </p:nvSpPr>
          <p:spPr bwMode="auto">
            <a:xfrm>
              <a:off x="7520872" y="1555272"/>
              <a:ext cx="29252" cy="43878"/>
            </a:xfrm>
            <a:custGeom>
              <a:avLst/>
              <a:gdLst>
                <a:gd name="T0" fmla="*/ 0 w 7"/>
                <a:gd name="T1" fmla="*/ 10 h 10"/>
                <a:gd name="T2" fmla="*/ 6 w 7"/>
                <a:gd name="T3" fmla="*/ 1 h 10"/>
                <a:gd name="T4" fmla="*/ 6 w 7"/>
                <a:gd name="T5" fmla="*/ 1 h 10"/>
                <a:gd name="T6" fmla="*/ 0 w 7"/>
                <a:gd name="T7" fmla="*/ 10 h 10"/>
                <a:gd name="T8" fmla="*/ 0 w 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2" y="7"/>
                    <a:pt x="4" y="4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4"/>
                    <a:pt x="2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9908"/>
            <p:cNvSpPr>
              <a:spLocks/>
            </p:cNvSpPr>
            <p:nvPr/>
          </p:nvSpPr>
          <p:spPr bwMode="auto">
            <a:xfrm>
              <a:off x="7533670" y="1577211"/>
              <a:ext cx="29252" cy="43878"/>
            </a:xfrm>
            <a:custGeom>
              <a:avLst/>
              <a:gdLst>
                <a:gd name="T0" fmla="*/ 1 w 7"/>
                <a:gd name="T1" fmla="*/ 10 h 10"/>
                <a:gd name="T2" fmla="*/ 7 w 7"/>
                <a:gd name="T3" fmla="*/ 1 h 10"/>
                <a:gd name="T4" fmla="*/ 6 w 7"/>
                <a:gd name="T5" fmla="*/ 0 h 10"/>
                <a:gd name="T6" fmla="*/ 0 w 7"/>
                <a:gd name="T7" fmla="*/ 10 h 10"/>
                <a:gd name="T8" fmla="*/ 1 w 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cubicBezTo>
                    <a:pt x="3" y="7"/>
                    <a:pt x="5" y="3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3"/>
                    <a:pt x="2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9909"/>
            <p:cNvSpPr>
              <a:spLocks/>
            </p:cNvSpPr>
            <p:nvPr/>
          </p:nvSpPr>
          <p:spPr bwMode="auto">
            <a:xfrm>
              <a:off x="7555609" y="1602806"/>
              <a:ext cx="29252" cy="34737"/>
            </a:xfrm>
            <a:custGeom>
              <a:avLst/>
              <a:gdLst>
                <a:gd name="T0" fmla="*/ 1 w 7"/>
                <a:gd name="T1" fmla="*/ 7 h 8"/>
                <a:gd name="T2" fmla="*/ 1 w 7"/>
                <a:gd name="T3" fmla="*/ 7 h 8"/>
                <a:gd name="T4" fmla="*/ 6 w 7"/>
                <a:gd name="T5" fmla="*/ 1 h 8"/>
                <a:gd name="T6" fmla="*/ 6 w 7"/>
                <a:gd name="T7" fmla="*/ 0 h 8"/>
                <a:gd name="T8" fmla="*/ 1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7"/>
                  </a:moveTo>
                  <a:cubicBezTo>
                    <a:pt x="0" y="7"/>
                    <a:pt x="1" y="8"/>
                    <a:pt x="1" y="7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9910"/>
            <p:cNvSpPr>
              <a:spLocks/>
            </p:cNvSpPr>
            <p:nvPr/>
          </p:nvSpPr>
          <p:spPr bwMode="auto">
            <a:xfrm>
              <a:off x="7109519" y="1690561"/>
              <a:ext cx="38394" cy="42050"/>
            </a:xfrm>
            <a:custGeom>
              <a:avLst/>
              <a:gdLst>
                <a:gd name="T0" fmla="*/ 9 w 9"/>
                <a:gd name="T1" fmla="*/ 1 h 10"/>
                <a:gd name="T2" fmla="*/ 0 w 9"/>
                <a:gd name="T3" fmla="*/ 9 h 10"/>
                <a:gd name="T4" fmla="*/ 0 w 9"/>
                <a:gd name="T5" fmla="*/ 10 h 10"/>
                <a:gd name="T6" fmla="*/ 9 w 9"/>
                <a:gd name="T7" fmla="*/ 1 h 10"/>
                <a:gd name="T8" fmla="*/ 9 w 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1"/>
                  </a:moveTo>
                  <a:cubicBezTo>
                    <a:pt x="6" y="3"/>
                    <a:pt x="3" y="6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3" y="7"/>
                    <a:pt x="6" y="4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9911"/>
            <p:cNvSpPr>
              <a:spLocks/>
            </p:cNvSpPr>
            <p:nvPr/>
          </p:nvSpPr>
          <p:spPr bwMode="auto">
            <a:xfrm>
              <a:off x="7135114" y="1719813"/>
              <a:ext cx="43878" cy="43878"/>
            </a:xfrm>
            <a:custGeom>
              <a:avLst/>
              <a:gdLst>
                <a:gd name="T0" fmla="*/ 1 w 10"/>
                <a:gd name="T1" fmla="*/ 10 h 10"/>
                <a:gd name="T2" fmla="*/ 10 w 10"/>
                <a:gd name="T3" fmla="*/ 1 h 10"/>
                <a:gd name="T4" fmla="*/ 9 w 10"/>
                <a:gd name="T5" fmla="*/ 1 h 10"/>
                <a:gd name="T6" fmla="*/ 1 w 10"/>
                <a:gd name="T7" fmla="*/ 9 h 10"/>
                <a:gd name="T8" fmla="*/ 1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4" y="7"/>
                    <a:pt x="7" y="4"/>
                    <a:pt x="10" y="1"/>
                  </a:cubicBezTo>
                  <a:cubicBezTo>
                    <a:pt x="10" y="1"/>
                    <a:pt x="9" y="0"/>
                    <a:pt x="9" y="1"/>
                  </a:cubicBezTo>
                  <a:cubicBezTo>
                    <a:pt x="6" y="4"/>
                    <a:pt x="3" y="6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9912"/>
            <p:cNvSpPr>
              <a:spLocks/>
            </p:cNvSpPr>
            <p:nvPr/>
          </p:nvSpPr>
          <p:spPr bwMode="auto">
            <a:xfrm>
              <a:off x="7144255" y="1741752"/>
              <a:ext cx="34737" cy="34737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7 h 8"/>
                <a:gd name="T4" fmla="*/ 1 w 8"/>
                <a:gd name="T5" fmla="*/ 7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2"/>
                    <a:pt x="3" y="5"/>
                    <a:pt x="0" y="7"/>
                  </a:cubicBezTo>
                  <a:cubicBezTo>
                    <a:pt x="0" y="7"/>
                    <a:pt x="1" y="8"/>
                    <a:pt x="1" y="7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9913"/>
            <p:cNvSpPr>
              <a:spLocks/>
            </p:cNvSpPr>
            <p:nvPr/>
          </p:nvSpPr>
          <p:spPr bwMode="auto">
            <a:xfrm>
              <a:off x="7195446" y="1763691"/>
              <a:ext cx="34737" cy="34737"/>
            </a:xfrm>
            <a:custGeom>
              <a:avLst/>
              <a:gdLst>
                <a:gd name="T0" fmla="*/ 7 w 8"/>
                <a:gd name="T1" fmla="*/ 0 h 8"/>
                <a:gd name="T2" fmla="*/ 1 w 8"/>
                <a:gd name="T3" fmla="*/ 7 h 8"/>
                <a:gd name="T4" fmla="*/ 1 w 8"/>
                <a:gd name="T5" fmla="*/ 8 h 8"/>
                <a:gd name="T6" fmla="*/ 7 w 8"/>
                <a:gd name="T7" fmla="*/ 1 h 8"/>
                <a:gd name="T8" fmla="*/ 7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9914"/>
            <p:cNvSpPr>
              <a:spLocks/>
            </p:cNvSpPr>
            <p:nvPr/>
          </p:nvSpPr>
          <p:spPr bwMode="auto">
            <a:xfrm>
              <a:off x="7542811" y="1897152"/>
              <a:ext cx="20111" cy="21939"/>
            </a:xfrm>
            <a:custGeom>
              <a:avLst/>
              <a:gdLst>
                <a:gd name="T0" fmla="*/ 1 w 5"/>
                <a:gd name="T1" fmla="*/ 5 h 5"/>
                <a:gd name="T2" fmla="*/ 4 w 5"/>
                <a:gd name="T3" fmla="*/ 1 h 5"/>
                <a:gd name="T4" fmla="*/ 4 w 5"/>
                <a:gd name="T5" fmla="*/ 0 h 5"/>
                <a:gd name="T6" fmla="*/ 1 w 5"/>
                <a:gd name="T7" fmla="*/ 4 h 5"/>
                <a:gd name="T8" fmla="*/ 1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9915"/>
            <p:cNvSpPr>
              <a:spLocks/>
            </p:cNvSpPr>
            <p:nvPr/>
          </p:nvSpPr>
          <p:spPr bwMode="auto">
            <a:xfrm>
              <a:off x="6672570" y="1767347"/>
              <a:ext cx="25595" cy="25595"/>
            </a:xfrm>
            <a:custGeom>
              <a:avLst/>
              <a:gdLst>
                <a:gd name="T0" fmla="*/ 5 w 6"/>
                <a:gd name="T1" fmla="*/ 1 h 6"/>
                <a:gd name="T2" fmla="*/ 0 w 6"/>
                <a:gd name="T3" fmla="*/ 5 h 6"/>
                <a:gd name="T4" fmla="*/ 1 w 6"/>
                <a:gd name="T5" fmla="*/ 6 h 6"/>
                <a:gd name="T6" fmla="*/ 6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4" y="3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9916"/>
            <p:cNvSpPr>
              <a:spLocks/>
            </p:cNvSpPr>
            <p:nvPr/>
          </p:nvSpPr>
          <p:spPr bwMode="auto">
            <a:xfrm>
              <a:off x="6681712" y="1776488"/>
              <a:ext cx="25595" cy="25595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5 h 6"/>
                <a:gd name="T4" fmla="*/ 0 w 6"/>
                <a:gd name="T5" fmla="*/ 5 h 6"/>
                <a:gd name="T6" fmla="*/ 5 w 6"/>
                <a:gd name="T7" fmla="*/ 1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9917"/>
            <p:cNvSpPr>
              <a:spLocks/>
            </p:cNvSpPr>
            <p:nvPr/>
          </p:nvSpPr>
          <p:spPr bwMode="auto">
            <a:xfrm>
              <a:off x="6685368" y="1780144"/>
              <a:ext cx="25595" cy="31081"/>
            </a:xfrm>
            <a:custGeom>
              <a:avLst/>
              <a:gdLst>
                <a:gd name="T0" fmla="*/ 5 w 6"/>
                <a:gd name="T1" fmla="*/ 1 h 7"/>
                <a:gd name="T2" fmla="*/ 0 w 6"/>
                <a:gd name="T3" fmla="*/ 6 h 7"/>
                <a:gd name="T4" fmla="*/ 1 w 6"/>
                <a:gd name="T5" fmla="*/ 7 h 7"/>
                <a:gd name="T6" fmla="*/ 6 w 6"/>
                <a:gd name="T7" fmla="*/ 1 h 7"/>
                <a:gd name="T8" fmla="*/ 5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4" y="3"/>
                    <a:pt x="2" y="5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9918"/>
            <p:cNvSpPr>
              <a:spLocks/>
            </p:cNvSpPr>
            <p:nvPr/>
          </p:nvSpPr>
          <p:spPr bwMode="auto">
            <a:xfrm>
              <a:off x="6694509" y="1798427"/>
              <a:ext cx="20111" cy="21939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0 w 5"/>
                <a:gd name="T5" fmla="*/ 4 h 5"/>
                <a:gd name="T6" fmla="*/ 4 w 5"/>
                <a:gd name="T7" fmla="*/ 0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9919"/>
            <p:cNvSpPr>
              <a:spLocks/>
            </p:cNvSpPr>
            <p:nvPr/>
          </p:nvSpPr>
          <p:spPr bwMode="auto">
            <a:xfrm>
              <a:off x="6707307" y="1802083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6 h 7"/>
                <a:gd name="T4" fmla="*/ 1 w 6"/>
                <a:gd name="T5" fmla="*/ 6 h 7"/>
                <a:gd name="T6" fmla="*/ 6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9920"/>
            <p:cNvSpPr>
              <a:spLocks/>
            </p:cNvSpPr>
            <p:nvPr/>
          </p:nvSpPr>
          <p:spPr bwMode="auto">
            <a:xfrm>
              <a:off x="6749356" y="1814881"/>
              <a:ext cx="27424" cy="27424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5 h 6"/>
                <a:gd name="T4" fmla="*/ 1 w 6"/>
                <a:gd name="T5" fmla="*/ 6 h 6"/>
                <a:gd name="T6" fmla="*/ 5 w 6"/>
                <a:gd name="T7" fmla="*/ 1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9921"/>
            <p:cNvSpPr>
              <a:spLocks/>
            </p:cNvSpPr>
            <p:nvPr/>
          </p:nvSpPr>
          <p:spPr bwMode="auto">
            <a:xfrm>
              <a:off x="6784093" y="1814881"/>
              <a:ext cx="21939" cy="21939"/>
            </a:xfrm>
            <a:custGeom>
              <a:avLst/>
              <a:gdLst>
                <a:gd name="T0" fmla="*/ 1 w 5"/>
                <a:gd name="T1" fmla="*/ 5 h 5"/>
                <a:gd name="T2" fmla="*/ 4 w 5"/>
                <a:gd name="T3" fmla="*/ 0 h 5"/>
                <a:gd name="T4" fmla="*/ 4 w 5"/>
                <a:gd name="T5" fmla="*/ 0 h 5"/>
                <a:gd name="T6" fmla="*/ 1 w 5"/>
                <a:gd name="T7" fmla="*/ 4 h 5"/>
                <a:gd name="T8" fmla="*/ 1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9922"/>
            <p:cNvSpPr>
              <a:spLocks/>
            </p:cNvSpPr>
            <p:nvPr/>
          </p:nvSpPr>
          <p:spPr bwMode="auto">
            <a:xfrm>
              <a:off x="6796890" y="1621088"/>
              <a:ext cx="5485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9923"/>
            <p:cNvSpPr>
              <a:spLocks/>
            </p:cNvSpPr>
            <p:nvPr/>
          </p:nvSpPr>
          <p:spPr bwMode="auto">
            <a:xfrm>
              <a:off x="8328953" y="5273906"/>
              <a:ext cx="34737" cy="0"/>
            </a:xfrm>
            <a:custGeom>
              <a:avLst/>
              <a:gdLst>
                <a:gd name="T0" fmla="*/ 8 w 8"/>
                <a:gd name="T1" fmla="*/ 0 w 8"/>
                <a:gd name="T2" fmla="*/ 0 w 8"/>
                <a:gd name="T3" fmla="*/ 8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9924"/>
            <p:cNvSpPr>
              <a:spLocks/>
            </p:cNvSpPr>
            <p:nvPr/>
          </p:nvSpPr>
          <p:spPr bwMode="auto">
            <a:xfrm>
              <a:off x="8416708" y="5321440"/>
              <a:ext cx="3656" cy="34737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0 h 8"/>
                <a:gd name="T4" fmla="*/ 0 w 1"/>
                <a:gd name="T5" fmla="*/ 0 h 8"/>
                <a:gd name="T6" fmla="*/ 0 w 1"/>
                <a:gd name="T7" fmla="*/ 8 h 8"/>
                <a:gd name="T8" fmla="*/ 1 w 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9925"/>
            <p:cNvSpPr>
              <a:spLocks/>
            </p:cNvSpPr>
            <p:nvPr/>
          </p:nvSpPr>
          <p:spPr bwMode="auto">
            <a:xfrm>
              <a:off x="8477040" y="5321440"/>
              <a:ext cx="3656" cy="34737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0 h 8"/>
                <a:gd name="T4" fmla="*/ 0 w 1"/>
                <a:gd name="T5" fmla="*/ 0 h 8"/>
                <a:gd name="T6" fmla="*/ 0 w 1"/>
                <a:gd name="T7" fmla="*/ 8 h 8"/>
                <a:gd name="T8" fmla="*/ 1 w 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9926"/>
            <p:cNvSpPr>
              <a:spLocks/>
            </p:cNvSpPr>
            <p:nvPr/>
          </p:nvSpPr>
          <p:spPr bwMode="auto">
            <a:xfrm>
              <a:off x="8537372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9927"/>
            <p:cNvSpPr>
              <a:spLocks/>
            </p:cNvSpPr>
            <p:nvPr/>
          </p:nvSpPr>
          <p:spPr bwMode="auto">
            <a:xfrm>
              <a:off x="8597704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9928"/>
            <p:cNvSpPr>
              <a:spLocks/>
            </p:cNvSpPr>
            <p:nvPr/>
          </p:nvSpPr>
          <p:spPr bwMode="auto">
            <a:xfrm>
              <a:off x="8654379" y="5321440"/>
              <a:ext cx="3656" cy="34737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0 h 8"/>
                <a:gd name="T4" fmla="*/ 0 w 1"/>
                <a:gd name="T5" fmla="*/ 0 h 8"/>
                <a:gd name="T6" fmla="*/ 0 w 1"/>
                <a:gd name="T7" fmla="*/ 8 h 8"/>
                <a:gd name="T8" fmla="*/ 1 w 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9929"/>
            <p:cNvSpPr>
              <a:spLocks/>
            </p:cNvSpPr>
            <p:nvPr/>
          </p:nvSpPr>
          <p:spPr bwMode="auto">
            <a:xfrm>
              <a:off x="8714711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9930"/>
            <p:cNvSpPr>
              <a:spLocks/>
            </p:cNvSpPr>
            <p:nvPr/>
          </p:nvSpPr>
          <p:spPr bwMode="auto">
            <a:xfrm>
              <a:off x="8775042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9931"/>
            <p:cNvSpPr>
              <a:spLocks/>
            </p:cNvSpPr>
            <p:nvPr/>
          </p:nvSpPr>
          <p:spPr bwMode="auto">
            <a:xfrm>
              <a:off x="8835375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9932"/>
            <p:cNvSpPr>
              <a:spLocks/>
            </p:cNvSpPr>
            <p:nvPr/>
          </p:nvSpPr>
          <p:spPr bwMode="auto">
            <a:xfrm>
              <a:off x="8892050" y="5321440"/>
              <a:ext cx="3656" cy="34737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0 h 8"/>
                <a:gd name="T4" fmla="*/ 0 w 1"/>
                <a:gd name="T5" fmla="*/ 0 h 8"/>
                <a:gd name="T6" fmla="*/ 0 w 1"/>
                <a:gd name="T7" fmla="*/ 8 h 8"/>
                <a:gd name="T8" fmla="*/ 1 w 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9933"/>
            <p:cNvSpPr>
              <a:spLocks/>
            </p:cNvSpPr>
            <p:nvPr/>
          </p:nvSpPr>
          <p:spPr bwMode="auto">
            <a:xfrm>
              <a:off x="8952382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9934"/>
            <p:cNvSpPr>
              <a:spLocks/>
            </p:cNvSpPr>
            <p:nvPr/>
          </p:nvSpPr>
          <p:spPr bwMode="auto">
            <a:xfrm>
              <a:off x="9012713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9935"/>
            <p:cNvSpPr>
              <a:spLocks/>
            </p:cNvSpPr>
            <p:nvPr/>
          </p:nvSpPr>
          <p:spPr bwMode="auto">
            <a:xfrm>
              <a:off x="9074873" y="5321440"/>
              <a:ext cx="0" cy="34737"/>
            </a:xfrm>
            <a:custGeom>
              <a:avLst/>
              <a:gdLst>
                <a:gd name="T0" fmla="*/ 8 h 8"/>
                <a:gd name="T1" fmla="*/ 0 h 8"/>
                <a:gd name="T2" fmla="*/ 0 h 8"/>
                <a:gd name="T3" fmla="*/ 8 h 8"/>
                <a:gd name="T4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9936"/>
            <p:cNvSpPr>
              <a:spLocks/>
            </p:cNvSpPr>
            <p:nvPr/>
          </p:nvSpPr>
          <p:spPr bwMode="auto">
            <a:xfrm>
              <a:off x="9129720" y="5321440"/>
              <a:ext cx="5485" cy="34737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8 h 8"/>
                <a:gd name="T4" fmla="*/ 1 w 1"/>
                <a:gd name="T5" fmla="*/ 8 h 8"/>
                <a:gd name="T6" fmla="*/ 1 w 1"/>
                <a:gd name="T7" fmla="*/ 0 h 8"/>
                <a:gd name="T8" fmla="*/ 0 w 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5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9937"/>
            <p:cNvSpPr>
              <a:spLocks/>
            </p:cNvSpPr>
            <p:nvPr/>
          </p:nvSpPr>
          <p:spPr bwMode="auto">
            <a:xfrm>
              <a:off x="9190053" y="5321440"/>
              <a:ext cx="0" cy="34737"/>
            </a:xfrm>
            <a:custGeom>
              <a:avLst/>
              <a:gdLst>
                <a:gd name="T0" fmla="*/ 0 h 8"/>
                <a:gd name="T1" fmla="*/ 8 h 8"/>
                <a:gd name="T2" fmla="*/ 8 h 8"/>
                <a:gd name="T3" fmla="*/ 0 h 8"/>
                <a:gd name="T4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9938"/>
            <p:cNvSpPr>
              <a:spLocks/>
            </p:cNvSpPr>
            <p:nvPr/>
          </p:nvSpPr>
          <p:spPr bwMode="auto">
            <a:xfrm>
              <a:off x="8328953" y="5204433"/>
              <a:ext cx="34737" cy="0"/>
            </a:xfrm>
            <a:custGeom>
              <a:avLst/>
              <a:gdLst>
                <a:gd name="T0" fmla="*/ 8 w 8"/>
                <a:gd name="T1" fmla="*/ 0 w 8"/>
                <a:gd name="T2" fmla="*/ 0 w 8"/>
                <a:gd name="T3" fmla="*/ 8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9939"/>
            <p:cNvSpPr>
              <a:spLocks/>
            </p:cNvSpPr>
            <p:nvPr/>
          </p:nvSpPr>
          <p:spPr bwMode="auto">
            <a:xfrm>
              <a:off x="8328953" y="5140444"/>
              <a:ext cx="34737" cy="0"/>
            </a:xfrm>
            <a:custGeom>
              <a:avLst/>
              <a:gdLst>
                <a:gd name="T0" fmla="*/ 8 w 8"/>
                <a:gd name="T1" fmla="*/ 0 w 8"/>
                <a:gd name="T2" fmla="*/ 0 w 8"/>
                <a:gd name="T3" fmla="*/ 8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9940"/>
            <p:cNvSpPr>
              <a:spLocks/>
            </p:cNvSpPr>
            <p:nvPr/>
          </p:nvSpPr>
          <p:spPr bwMode="auto">
            <a:xfrm>
              <a:off x="8328953" y="5070971"/>
              <a:ext cx="34737" cy="3656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9941"/>
            <p:cNvSpPr>
              <a:spLocks/>
            </p:cNvSpPr>
            <p:nvPr/>
          </p:nvSpPr>
          <p:spPr bwMode="auto">
            <a:xfrm>
              <a:off x="8328953" y="5005155"/>
              <a:ext cx="34737" cy="0"/>
            </a:xfrm>
            <a:custGeom>
              <a:avLst/>
              <a:gdLst>
                <a:gd name="T0" fmla="*/ 8 w 8"/>
                <a:gd name="T1" fmla="*/ 0 w 8"/>
                <a:gd name="T2" fmla="*/ 0 w 8"/>
                <a:gd name="T3" fmla="*/ 8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9942"/>
            <p:cNvSpPr>
              <a:spLocks/>
            </p:cNvSpPr>
            <p:nvPr/>
          </p:nvSpPr>
          <p:spPr bwMode="auto">
            <a:xfrm>
              <a:off x="8328953" y="4937510"/>
              <a:ext cx="34737" cy="3656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8 w 8"/>
                <a:gd name="T7" fmla="*/ 1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9943"/>
            <p:cNvSpPr>
              <a:spLocks/>
            </p:cNvSpPr>
            <p:nvPr/>
          </p:nvSpPr>
          <p:spPr bwMode="auto">
            <a:xfrm>
              <a:off x="8328953" y="4871694"/>
              <a:ext cx="34737" cy="0"/>
            </a:xfrm>
            <a:custGeom>
              <a:avLst/>
              <a:gdLst>
                <a:gd name="T0" fmla="*/ 8 w 8"/>
                <a:gd name="T1" fmla="*/ 0 w 8"/>
                <a:gd name="T2" fmla="*/ 0 w 8"/>
                <a:gd name="T3" fmla="*/ 8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9944"/>
            <p:cNvSpPr>
              <a:spLocks/>
            </p:cNvSpPr>
            <p:nvPr/>
          </p:nvSpPr>
          <p:spPr bwMode="auto">
            <a:xfrm>
              <a:off x="8442303" y="5209917"/>
              <a:ext cx="9142" cy="12798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0 w 2"/>
                <a:gd name="T5" fmla="*/ 0 h 3"/>
                <a:gd name="T6" fmla="*/ 2 w 2"/>
                <a:gd name="T7" fmla="*/ 3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9945"/>
            <p:cNvSpPr>
              <a:spLocks/>
            </p:cNvSpPr>
            <p:nvPr/>
          </p:nvSpPr>
          <p:spPr bwMode="auto">
            <a:xfrm>
              <a:off x="8455102" y="5184322"/>
              <a:ext cx="9142" cy="20111"/>
            </a:xfrm>
            <a:custGeom>
              <a:avLst/>
              <a:gdLst>
                <a:gd name="T0" fmla="*/ 2 w 2"/>
                <a:gd name="T1" fmla="*/ 4 h 5"/>
                <a:gd name="T2" fmla="*/ 0 w 2"/>
                <a:gd name="T3" fmla="*/ 0 h 5"/>
                <a:gd name="T4" fmla="*/ 0 w 2"/>
                <a:gd name="T5" fmla="*/ 1 h 5"/>
                <a:gd name="T6" fmla="*/ 2 w 2"/>
                <a:gd name="T7" fmla="*/ 4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9946"/>
            <p:cNvSpPr>
              <a:spLocks/>
            </p:cNvSpPr>
            <p:nvPr/>
          </p:nvSpPr>
          <p:spPr bwMode="auto">
            <a:xfrm>
              <a:off x="8458758" y="5184322"/>
              <a:ext cx="9142" cy="16455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9947"/>
            <p:cNvSpPr>
              <a:spLocks/>
            </p:cNvSpPr>
            <p:nvPr/>
          </p:nvSpPr>
          <p:spPr bwMode="auto">
            <a:xfrm>
              <a:off x="8458758" y="5175181"/>
              <a:ext cx="14626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1 w 3"/>
                <a:gd name="T7" fmla="*/ 0 h 5"/>
                <a:gd name="T8" fmla="*/ 1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3 w 3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9948"/>
            <p:cNvSpPr>
              <a:spLocks/>
            </p:cNvSpPr>
            <p:nvPr/>
          </p:nvSpPr>
          <p:spPr bwMode="auto">
            <a:xfrm>
              <a:off x="8464242" y="5166039"/>
              <a:ext cx="16455" cy="21939"/>
            </a:xfrm>
            <a:custGeom>
              <a:avLst/>
              <a:gdLst>
                <a:gd name="T0" fmla="*/ 4 w 4"/>
                <a:gd name="T1" fmla="*/ 5 h 5"/>
                <a:gd name="T2" fmla="*/ 1 w 4"/>
                <a:gd name="T3" fmla="*/ 0 h 5"/>
                <a:gd name="T4" fmla="*/ 1 w 4"/>
                <a:gd name="T5" fmla="*/ 0 h 5"/>
                <a:gd name="T6" fmla="*/ 4 w 4"/>
                <a:gd name="T7" fmla="*/ 5 h 5"/>
                <a:gd name="T8" fmla="*/ 4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2"/>
                    <a:pt x="3" y="3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9949"/>
            <p:cNvSpPr>
              <a:spLocks/>
            </p:cNvSpPr>
            <p:nvPr/>
          </p:nvSpPr>
          <p:spPr bwMode="auto">
            <a:xfrm>
              <a:off x="8467899" y="5162383"/>
              <a:ext cx="21939" cy="29252"/>
            </a:xfrm>
            <a:custGeom>
              <a:avLst/>
              <a:gdLst>
                <a:gd name="T0" fmla="*/ 4 w 5"/>
                <a:gd name="T1" fmla="*/ 6 h 7"/>
                <a:gd name="T2" fmla="*/ 5 w 5"/>
                <a:gd name="T3" fmla="*/ 6 h 7"/>
                <a:gd name="T4" fmla="*/ 1 w 5"/>
                <a:gd name="T5" fmla="*/ 0 h 7"/>
                <a:gd name="T6" fmla="*/ 0 w 5"/>
                <a:gd name="T7" fmla="*/ 0 h 7"/>
                <a:gd name="T8" fmla="*/ 4 w 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cubicBezTo>
                    <a:pt x="4" y="7"/>
                    <a:pt x="5" y="6"/>
                    <a:pt x="5" y="6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4"/>
                    <a:pt x="4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9950"/>
            <p:cNvSpPr>
              <a:spLocks/>
            </p:cNvSpPr>
            <p:nvPr/>
          </p:nvSpPr>
          <p:spPr bwMode="auto">
            <a:xfrm>
              <a:off x="8520918" y="5162383"/>
              <a:ext cx="25595" cy="60332"/>
            </a:xfrm>
            <a:custGeom>
              <a:avLst/>
              <a:gdLst>
                <a:gd name="T0" fmla="*/ 6 w 6"/>
                <a:gd name="T1" fmla="*/ 13 h 14"/>
                <a:gd name="T2" fmla="*/ 6 w 6"/>
                <a:gd name="T3" fmla="*/ 13 h 14"/>
                <a:gd name="T4" fmla="*/ 0 w 6"/>
                <a:gd name="T5" fmla="*/ 0 h 14"/>
                <a:gd name="T6" fmla="*/ 0 w 6"/>
                <a:gd name="T7" fmla="*/ 0 h 14"/>
                <a:gd name="T8" fmla="*/ 6 w 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6" y="13"/>
                  </a:moveTo>
                  <a:cubicBezTo>
                    <a:pt x="6" y="14"/>
                    <a:pt x="6" y="13"/>
                    <a:pt x="6" y="13"/>
                  </a:cubicBezTo>
                  <a:cubicBezTo>
                    <a:pt x="5" y="9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5" y="9"/>
                    <a:pt x="6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9951"/>
            <p:cNvSpPr>
              <a:spLocks/>
            </p:cNvSpPr>
            <p:nvPr/>
          </p:nvSpPr>
          <p:spPr bwMode="auto">
            <a:xfrm>
              <a:off x="8528231" y="5166039"/>
              <a:ext cx="21939" cy="47534"/>
            </a:xfrm>
            <a:custGeom>
              <a:avLst/>
              <a:gdLst>
                <a:gd name="T0" fmla="*/ 5 w 5"/>
                <a:gd name="T1" fmla="*/ 11 h 11"/>
                <a:gd name="T2" fmla="*/ 5 w 5"/>
                <a:gd name="T3" fmla="*/ 11 h 11"/>
                <a:gd name="T4" fmla="*/ 1 w 5"/>
                <a:gd name="T5" fmla="*/ 0 h 11"/>
                <a:gd name="T6" fmla="*/ 1 w 5"/>
                <a:gd name="T7" fmla="*/ 0 h 11"/>
                <a:gd name="T8" fmla="*/ 5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4" y="7"/>
                    <a:pt x="2" y="4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4"/>
                    <a:pt x="4" y="7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9952"/>
            <p:cNvSpPr>
              <a:spLocks/>
            </p:cNvSpPr>
            <p:nvPr/>
          </p:nvSpPr>
          <p:spPr bwMode="auto">
            <a:xfrm>
              <a:off x="8581249" y="5122162"/>
              <a:ext cx="16455" cy="31081"/>
            </a:xfrm>
            <a:custGeom>
              <a:avLst/>
              <a:gdLst>
                <a:gd name="T0" fmla="*/ 4 w 4"/>
                <a:gd name="T1" fmla="*/ 7 h 7"/>
                <a:gd name="T2" fmla="*/ 0 w 4"/>
                <a:gd name="T3" fmla="*/ 0 h 7"/>
                <a:gd name="T4" fmla="*/ 0 w 4"/>
                <a:gd name="T5" fmla="*/ 0 h 7"/>
                <a:gd name="T6" fmla="*/ 4 w 4"/>
                <a:gd name="T7" fmla="*/ 7 h 7"/>
                <a:gd name="T8" fmla="*/ 4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9953"/>
            <p:cNvSpPr>
              <a:spLocks/>
            </p:cNvSpPr>
            <p:nvPr/>
          </p:nvSpPr>
          <p:spPr bwMode="auto">
            <a:xfrm>
              <a:off x="8594048" y="5105708"/>
              <a:ext cx="16455" cy="25595"/>
            </a:xfrm>
            <a:custGeom>
              <a:avLst/>
              <a:gdLst>
                <a:gd name="T0" fmla="*/ 3 w 4"/>
                <a:gd name="T1" fmla="*/ 6 h 6"/>
                <a:gd name="T2" fmla="*/ 4 w 4"/>
                <a:gd name="T3" fmla="*/ 6 h 6"/>
                <a:gd name="T4" fmla="*/ 0 w 4"/>
                <a:gd name="T5" fmla="*/ 0 h 6"/>
                <a:gd name="T6" fmla="*/ 0 w 4"/>
                <a:gd name="T7" fmla="*/ 0 h 6"/>
                <a:gd name="T8" fmla="*/ 3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cubicBezTo>
                    <a:pt x="3" y="6"/>
                    <a:pt x="4" y="6"/>
                    <a:pt x="4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9954"/>
            <p:cNvSpPr>
              <a:spLocks/>
            </p:cNvSpPr>
            <p:nvPr/>
          </p:nvSpPr>
          <p:spPr bwMode="auto">
            <a:xfrm>
              <a:off x="8594048" y="5102052"/>
              <a:ext cx="16455" cy="29252"/>
            </a:xfrm>
            <a:custGeom>
              <a:avLst/>
              <a:gdLst>
                <a:gd name="T0" fmla="*/ 4 w 4"/>
                <a:gd name="T1" fmla="*/ 7 h 7"/>
                <a:gd name="T2" fmla="*/ 4 w 4"/>
                <a:gd name="T3" fmla="*/ 6 h 7"/>
                <a:gd name="T4" fmla="*/ 1 w 4"/>
                <a:gd name="T5" fmla="*/ 0 h 7"/>
                <a:gd name="T6" fmla="*/ 0 w 4"/>
                <a:gd name="T7" fmla="*/ 0 h 7"/>
                <a:gd name="T8" fmla="*/ 4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4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9955"/>
            <p:cNvSpPr>
              <a:spLocks/>
            </p:cNvSpPr>
            <p:nvPr/>
          </p:nvSpPr>
          <p:spPr bwMode="auto">
            <a:xfrm>
              <a:off x="8597704" y="5096566"/>
              <a:ext cx="18282" cy="34737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7 h 8"/>
                <a:gd name="T4" fmla="*/ 0 w 4"/>
                <a:gd name="T5" fmla="*/ 0 h 8"/>
                <a:gd name="T6" fmla="*/ 0 w 4"/>
                <a:gd name="T7" fmla="*/ 0 h 8"/>
                <a:gd name="T8" fmla="*/ 4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3" y="5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9956"/>
            <p:cNvSpPr>
              <a:spLocks/>
            </p:cNvSpPr>
            <p:nvPr/>
          </p:nvSpPr>
          <p:spPr bwMode="auto">
            <a:xfrm>
              <a:off x="8603188" y="5092910"/>
              <a:ext cx="16455" cy="34737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7 h 8"/>
                <a:gd name="T4" fmla="*/ 0 w 4"/>
                <a:gd name="T5" fmla="*/ 0 h 8"/>
                <a:gd name="T6" fmla="*/ 0 w 4"/>
                <a:gd name="T7" fmla="*/ 1 h 8"/>
                <a:gd name="T8" fmla="*/ 4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3" y="5"/>
                    <a:pt x="2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9957"/>
            <p:cNvSpPr>
              <a:spLocks/>
            </p:cNvSpPr>
            <p:nvPr/>
          </p:nvSpPr>
          <p:spPr bwMode="auto">
            <a:xfrm>
              <a:off x="8603188" y="5087426"/>
              <a:ext cx="20111" cy="31081"/>
            </a:xfrm>
            <a:custGeom>
              <a:avLst/>
              <a:gdLst>
                <a:gd name="T0" fmla="*/ 4 w 5"/>
                <a:gd name="T1" fmla="*/ 7 h 7"/>
                <a:gd name="T2" fmla="*/ 5 w 5"/>
                <a:gd name="T3" fmla="*/ 7 h 7"/>
                <a:gd name="T4" fmla="*/ 0 w 5"/>
                <a:gd name="T5" fmla="*/ 0 h 7"/>
                <a:gd name="T6" fmla="*/ 0 w 5"/>
                <a:gd name="T7" fmla="*/ 0 h 7"/>
                <a:gd name="T8" fmla="*/ 4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9958"/>
            <p:cNvSpPr>
              <a:spLocks/>
            </p:cNvSpPr>
            <p:nvPr/>
          </p:nvSpPr>
          <p:spPr bwMode="auto">
            <a:xfrm>
              <a:off x="8606845" y="5083769"/>
              <a:ext cx="21939" cy="31081"/>
            </a:xfrm>
            <a:custGeom>
              <a:avLst/>
              <a:gdLst>
                <a:gd name="T0" fmla="*/ 4 w 5"/>
                <a:gd name="T1" fmla="*/ 7 h 7"/>
                <a:gd name="T2" fmla="*/ 4 w 5"/>
                <a:gd name="T3" fmla="*/ 7 h 7"/>
                <a:gd name="T4" fmla="*/ 0 w 5"/>
                <a:gd name="T5" fmla="*/ 0 h 7"/>
                <a:gd name="T6" fmla="*/ 0 w 5"/>
                <a:gd name="T7" fmla="*/ 0 h 7"/>
                <a:gd name="T8" fmla="*/ 4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4" y="7"/>
                    <a:pt x="5" y="7"/>
                    <a:pt x="4" y="7"/>
                  </a:cubicBezTo>
                  <a:cubicBezTo>
                    <a:pt x="3" y="5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9959"/>
            <p:cNvSpPr>
              <a:spLocks/>
            </p:cNvSpPr>
            <p:nvPr/>
          </p:nvSpPr>
          <p:spPr bwMode="auto">
            <a:xfrm>
              <a:off x="8636096" y="5087426"/>
              <a:ext cx="27424" cy="40221"/>
            </a:xfrm>
            <a:custGeom>
              <a:avLst/>
              <a:gdLst>
                <a:gd name="T0" fmla="*/ 5 w 6"/>
                <a:gd name="T1" fmla="*/ 9 h 9"/>
                <a:gd name="T2" fmla="*/ 5 w 6"/>
                <a:gd name="T3" fmla="*/ 9 h 9"/>
                <a:gd name="T4" fmla="*/ 0 w 6"/>
                <a:gd name="T5" fmla="*/ 0 h 9"/>
                <a:gd name="T6" fmla="*/ 0 w 6"/>
                <a:gd name="T7" fmla="*/ 0 h 9"/>
                <a:gd name="T8" fmla="*/ 5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5" y="9"/>
                  </a:moveTo>
                  <a:cubicBezTo>
                    <a:pt x="5" y="9"/>
                    <a:pt x="6" y="9"/>
                    <a:pt x="5" y="9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3" y="6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9960"/>
            <p:cNvSpPr>
              <a:spLocks/>
            </p:cNvSpPr>
            <p:nvPr/>
          </p:nvSpPr>
          <p:spPr bwMode="auto">
            <a:xfrm>
              <a:off x="8645238" y="5087426"/>
              <a:ext cx="25595" cy="49363"/>
            </a:xfrm>
            <a:custGeom>
              <a:avLst/>
              <a:gdLst>
                <a:gd name="T0" fmla="*/ 5 w 6"/>
                <a:gd name="T1" fmla="*/ 10 h 11"/>
                <a:gd name="T2" fmla="*/ 6 w 6"/>
                <a:gd name="T3" fmla="*/ 10 h 11"/>
                <a:gd name="T4" fmla="*/ 1 w 6"/>
                <a:gd name="T5" fmla="*/ 0 h 11"/>
                <a:gd name="T6" fmla="*/ 1 w 6"/>
                <a:gd name="T7" fmla="*/ 0 h 11"/>
                <a:gd name="T8" fmla="*/ 0 w 6"/>
                <a:gd name="T9" fmla="*/ 0 h 11"/>
                <a:gd name="T10" fmla="*/ 0 w 6"/>
                <a:gd name="T11" fmla="*/ 1 h 11"/>
                <a:gd name="T12" fmla="*/ 5 w 6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5" y="10"/>
                  </a:moveTo>
                  <a:cubicBezTo>
                    <a:pt x="6" y="11"/>
                    <a:pt x="6" y="10"/>
                    <a:pt x="6" y="10"/>
                  </a:cubicBezTo>
                  <a:cubicBezTo>
                    <a:pt x="4" y="7"/>
                    <a:pt x="2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4"/>
                    <a:pt x="4" y="7"/>
                    <a:pt x="5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9961"/>
            <p:cNvSpPr>
              <a:spLocks/>
            </p:cNvSpPr>
            <p:nvPr/>
          </p:nvSpPr>
          <p:spPr bwMode="auto">
            <a:xfrm>
              <a:off x="8654379" y="5092910"/>
              <a:ext cx="29252" cy="47534"/>
            </a:xfrm>
            <a:custGeom>
              <a:avLst/>
              <a:gdLst>
                <a:gd name="T0" fmla="*/ 6 w 7"/>
                <a:gd name="T1" fmla="*/ 11 h 11"/>
                <a:gd name="T2" fmla="*/ 7 w 7"/>
                <a:gd name="T3" fmla="*/ 10 h 11"/>
                <a:gd name="T4" fmla="*/ 1 w 7"/>
                <a:gd name="T5" fmla="*/ 0 h 11"/>
                <a:gd name="T6" fmla="*/ 0 w 7"/>
                <a:gd name="T7" fmla="*/ 0 h 11"/>
                <a:gd name="T8" fmla="*/ 6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11"/>
                  </a:moveTo>
                  <a:cubicBezTo>
                    <a:pt x="6" y="11"/>
                    <a:pt x="7" y="11"/>
                    <a:pt x="7" y="10"/>
                  </a:cubicBezTo>
                  <a:cubicBezTo>
                    <a:pt x="5" y="7"/>
                    <a:pt x="3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4"/>
                    <a:pt x="4" y="7"/>
                    <a:pt x="6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9962"/>
            <p:cNvSpPr>
              <a:spLocks/>
            </p:cNvSpPr>
            <p:nvPr/>
          </p:nvSpPr>
          <p:spPr bwMode="auto">
            <a:xfrm>
              <a:off x="8679974" y="5102052"/>
              <a:ext cx="21939" cy="51191"/>
            </a:xfrm>
            <a:custGeom>
              <a:avLst/>
              <a:gdLst>
                <a:gd name="T0" fmla="*/ 5 w 5"/>
                <a:gd name="T1" fmla="*/ 11 h 12"/>
                <a:gd name="T2" fmla="*/ 5 w 5"/>
                <a:gd name="T3" fmla="*/ 11 h 12"/>
                <a:gd name="T4" fmla="*/ 0 w 5"/>
                <a:gd name="T5" fmla="*/ 1 h 12"/>
                <a:gd name="T6" fmla="*/ 0 w 5"/>
                <a:gd name="T7" fmla="*/ 1 h 12"/>
                <a:gd name="T8" fmla="*/ 5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5" y="11"/>
                  </a:moveTo>
                  <a:cubicBezTo>
                    <a:pt x="5" y="12"/>
                    <a:pt x="5" y="11"/>
                    <a:pt x="5" y="11"/>
                  </a:cubicBezTo>
                  <a:cubicBezTo>
                    <a:pt x="4" y="8"/>
                    <a:pt x="2" y="4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3" y="8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9963"/>
            <p:cNvSpPr>
              <a:spLocks/>
            </p:cNvSpPr>
            <p:nvPr/>
          </p:nvSpPr>
          <p:spPr bwMode="auto">
            <a:xfrm>
              <a:off x="8705569" y="5092910"/>
              <a:ext cx="18282" cy="38394"/>
            </a:xfrm>
            <a:custGeom>
              <a:avLst/>
              <a:gdLst>
                <a:gd name="T0" fmla="*/ 4 w 4"/>
                <a:gd name="T1" fmla="*/ 8 h 9"/>
                <a:gd name="T2" fmla="*/ 1 w 4"/>
                <a:gd name="T3" fmla="*/ 1 h 9"/>
                <a:gd name="T4" fmla="*/ 0 w 4"/>
                <a:gd name="T5" fmla="*/ 1 h 9"/>
                <a:gd name="T6" fmla="*/ 4 w 4"/>
                <a:gd name="T7" fmla="*/ 8 h 9"/>
                <a:gd name="T8" fmla="*/ 4 w 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8"/>
                  </a:moveTo>
                  <a:cubicBezTo>
                    <a:pt x="3" y="6"/>
                    <a:pt x="2" y="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3" y="6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9964"/>
            <p:cNvSpPr>
              <a:spLocks/>
            </p:cNvSpPr>
            <p:nvPr/>
          </p:nvSpPr>
          <p:spPr bwMode="auto">
            <a:xfrm>
              <a:off x="8711055" y="5087426"/>
              <a:ext cx="16455" cy="31081"/>
            </a:xfrm>
            <a:custGeom>
              <a:avLst/>
              <a:gdLst>
                <a:gd name="T0" fmla="*/ 3 w 4"/>
                <a:gd name="T1" fmla="*/ 7 h 7"/>
                <a:gd name="T2" fmla="*/ 4 w 4"/>
                <a:gd name="T3" fmla="*/ 7 h 7"/>
                <a:gd name="T4" fmla="*/ 0 w 4"/>
                <a:gd name="T5" fmla="*/ 0 h 7"/>
                <a:gd name="T6" fmla="*/ 0 w 4"/>
                <a:gd name="T7" fmla="*/ 0 h 7"/>
                <a:gd name="T8" fmla="*/ 3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3" y="5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9965"/>
            <p:cNvSpPr>
              <a:spLocks/>
            </p:cNvSpPr>
            <p:nvPr/>
          </p:nvSpPr>
          <p:spPr bwMode="auto">
            <a:xfrm>
              <a:off x="8714711" y="5083769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7 h 7"/>
                <a:gd name="T4" fmla="*/ 0 w 3"/>
                <a:gd name="T5" fmla="*/ 1 h 7"/>
                <a:gd name="T6" fmla="*/ 0 w 3"/>
                <a:gd name="T7" fmla="*/ 1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9966"/>
            <p:cNvSpPr>
              <a:spLocks/>
            </p:cNvSpPr>
            <p:nvPr/>
          </p:nvSpPr>
          <p:spPr bwMode="auto">
            <a:xfrm>
              <a:off x="8718368" y="5074628"/>
              <a:ext cx="548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9967"/>
            <p:cNvSpPr>
              <a:spLocks/>
            </p:cNvSpPr>
            <p:nvPr/>
          </p:nvSpPr>
          <p:spPr bwMode="auto">
            <a:xfrm>
              <a:off x="8718368" y="5080113"/>
              <a:ext cx="18282" cy="25595"/>
            </a:xfrm>
            <a:custGeom>
              <a:avLst/>
              <a:gdLst>
                <a:gd name="T0" fmla="*/ 4 w 4"/>
                <a:gd name="T1" fmla="*/ 5 h 6"/>
                <a:gd name="T2" fmla="*/ 1 w 4"/>
                <a:gd name="T3" fmla="*/ 0 h 6"/>
                <a:gd name="T4" fmla="*/ 0 w 4"/>
                <a:gd name="T5" fmla="*/ 0 h 6"/>
                <a:gd name="T6" fmla="*/ 3 w 4"/>
                <a:gd name="T7" fmla="*/ 6 h 6"/>
                <a:gd name="T8" fmla="*/ 4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9968"/>
            <p:cNvSpPr>
              <a:spLocks/>
            </p:cNvSpPr>
            <p:nvPr/>
          </p:nvSpPr>
          <p:spPr bwMode="auto">
            <a:xfrm>
              <a:off x="8723852" y="5070971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1 h 5"/>
                <a:gd name="T6" fmla="*/ 0 w 3"/>
                <a:gd name="T7" fmla="*/ 1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3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9969"/>
            <p:cNvSpPr>
              <a:spLocks/>
            </p:cNvSpPr>
            <p:nvPr/>
          </p:nvSpPr>
          <p:spPr bwMode="auto">
            <a:xfrm>
              <a:off x="8727508" y="50618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9970"/>
            <p:cNvSpPr>
              <a:spLocks/>
            </p:cNvSpPr>
            <p:nvPr/>
          </p:nvSpPr>
          <p:spPr bwMode="auto">
            <a:xfrm>
              <a:off x="8727508" y="5067315"/>
              <a:ext cx="12798" cy="20111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1 h 5"/>
                <a:gd name="T6" fmla="*/ 0 w 3"/>
                <a:gd name="T7" fmla="*/ 1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9971"/>
            <p:cNvSpPr>
              <a:spLocks/>
            </p:cNvSpPr>
            <p:nvPr/>
          </p:nvSpPr>
          <p:spPr bwMode="auto">
            <a:xfrm>
              <a:off x="8732994" y="5054518"/>
              <a:ext cx="20111" cy="38394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0 h 9"/>
                <a:gd name="T4" fmla="*/ 0 w 5"/>
                <a:gd name="T5" fmla="*/ 1 h 9"/>
                <a:gd name="T6" fmla="*/ 5 w 5"/>
                <a:gd name="T7" fmla="*/ 9 h 9"/>
                <a:gd name="T8" fmla="*/ 5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9972"/>
            <p:cNvSpPr>
              <a:spLocks/>
            </p:cNvSpPr>
            <p:nvPr/>
          </p:nvSpPr>
          <p:spPr bwMode="auto">
            <a:xfrm>
              <a:off x="8736650" y="5049032"/>
              <a:ext cx="34737" cy="56676"/>
            </a:xfrm>
            <a:custGeom>
              <a:avLst/>
              <a:gdLst>
                <a:gd name="T0" fmla="*/ 7 w 8"/>
                <a:gd name="T1" fmla="*/ 13 h 13"/>
                <a:gd name="T2" fmla="*/ 8 w 8"/>
                <a:gd name="T3" fmla="*/ 13 h 13"/>
                <a:gd name="T4" fmla="*/ 0 w 8"/>
                <a:gd name="T5" fmla="*/ 0 h 13"/>
                <a:gd name="T6" fmla="*/ 0 w 8"/>
                <a:gd name="T7" fmla="*/ 0 h 13"/>
                <a:gd name="T8" fmla="*/ 7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5" y="8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5" y="9"/>
                    <a:pt x="7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9973"/>
            <p:cNvSpPr>
              <a:spLocks/>
            </p:cNvSpPr>
            <p:nvPr/>
          </p:nvSpPr>
          <p:spPr bwMode="auto">
            <a:xfrm>
              <a:off x="8745791" y="5039892"/>
              <a:ext cx="29252" cy="65817"/>
            </a:xfrm>
            <a:custGeom>
              <a:avLst/>
              <a:gdLst>
                <a:gd name="T0" fmla="*/ 7 w 7"/>
                <a:gd name="T1" fmla="*/ 15 h 15"/>
                <a:gd name="T2" fmla="*/ 7 w 7"/>
                <a:gd name="T3" fmla="*/ 15 h 15"/>
                <a:gd name="T4" fmla="*/ 0 w 7"/>
                <a:gd name="T5" fmla="*/ 1 h 15"/>
                <a:gd name="T6" fmla="*/ 0 w 7"/>
                <a:gd name="T7" fmla="*/ 1 h 15"/>
                <a:gd name="T8" fmla="*/ 7 w 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5" y="10"/>
                    <a:pt x="3" y="5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5"/>
                    <a:pt x="4" y="10"/>
                    <a:pt x="7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9974"/>
            <p:cNvSpPr>
              <a:spLocks/>
            </p:cNvSpPr>
            <p:nvPr/>
          </p:nvSpPr>
          <p:spPr bwMode="auto">
            <a:xfrm>
              <a:off x="8765902" y="5054518"/>
              <a:ext cx="21939" cy="38394"/>
            </a:xfrm>
            <a:custGeom>
              <a:avLst/>
              <a:gdLst>
                <a:gd name="T0" fmla="*/ 5 w 5"/>
                <a:gd name="T1" fmla="*/ 9 h 9"/>
                <a:gd name="T2" fmla="*/ 1 w 5"/>
                <a:gd name="T3" fmla="*/ 0 h 9"/>
                <a:gd name="T4" fmla="*/ 0 w 5"/>
                <a:gd name="T5" fmla="*/ 0 h 9"/>
                <a:gd name="T6" fmla="*/ 4 w 5"/>
                <a:gd name="T7" fmla="*/ 9 h 9"/>
                <a:gd name="T8" fmla="*/ 5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3"/>
                    <a:pt x="3" y="6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9975"/>
            <p:cNvSpPr>
              <a:spLocks/>
            </p:cNvSpPr>
            <p:nvPr/>
          </p:nvSpPr>
          <p:spPr bwMode="auto">
            <a:xfrm>
              <a:off x="8771386" y="5045376"/>
              <a:ext cx="16455" cy="38394"/>
            </a:xfrm>
            <a:custGeom>
              <a:avLst/>
              <a:gdLst>
                <a:gd name="T0" fmla="*/ 4 w 4"/>
                <a:gd name="T1" fmla="*/ 9 h 9"/>
                <a:gd name="T2" fmla="*/ 4 w 4"/>
                <a:gd name="T3" fmla="*/ 9 h 9"/>
                <a:gd name="T4" fmla="*/ 0 w 4"/>
                <a:gd name="T5" fmla="*/ 1 h 9"/>
                <a:gd name="T6" fmla="*/ 0 w 4"/>
                <a:gd name="T7" fmla="*/ 1 h 9"/>
                <a:gd name="T8" fmla="*/ 4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2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9976"/>
            <p:cNvSpPr>
              <a:spLocks/>
            </p:cNvSpPr>
            <p:nvPr/>
          </p:nvSpPr>
          <p:spPr bwMode="auto">
            <a:xfrm>
              <a:off x="8775042" y="5036235"/>
              <a:ext cx="18282" cy="38394"/>
            </a:xfrm>
            <a:custGeom>
              <a:avLst/>
              <a:gdLst>
                <a:gd name="T0" fmla="*/ 4 w 4"/>
                <a:gd name="T1" fmla="*/ 8 h 9"/>
                <a:gd name="T2" fmla="*/ 1 w 4"/>
                <a:gd name="T3" fmla="*/ 0 h 9"/>
                <a:gd name="T4" fmla="*/ 0 w 4"/>
                <a:gd name="T5" fmla="*/ 1 h 9"/>
                <a:gd name="T6" fmla="*/ 4 w 4"/>
                <a:gd name="T7" fmla="*/ 9 h 9"/>
                <a:gd name="T8" fmla="*/ 4 w 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8"/>
                  </a:move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3" y="6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9977"/>
            <p:cNvSpPr>
              <a:spLocks/>
            </p:cNvSpPr>
            <p:nvPr/>
          </p:nvSpPr>
          <p:spPr bwMode="auto">
            <a:xfrm>
              <a:off x="8780528" y="5032579"/>
              <a:ext cx="16455" cy="34737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8 h 8"/>
                <a:gd name="T4" fmla="*/ 1 w 4"/>
                <a:gd name="T5" fmla="*/ 0 h 8"/>
                <a:gd name="T6" fmla="*/ 0 w 4"/>
                <a:gd name="T7" fmla="*/ 0 h 8"/>
                <a:gd name="T8" fmla="*/ 4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9978"/>
            <p:cNvSpPr>
              <a:spLocks/>
            </p:cNvSpPr>
            <p:nvPr/>
          </p:nvSpPr>
          <p:spPr bwMode="auto">
            <a:xfrm>
              <a:off x="8784184" y="5027093"/>
              <a:ext cx="16455" cy="34737"/>
            </a:xfrm>
            <a:custGeom>
              <a:avLst/>
              <a:gdLst>
                <a:gd name="T0" fmla="*/ 4 w 4"/>
                <a:gd name="T1" fmla="*/ 7 h 8"/>
                <a:gd name="T2" fmla="*/ 4 w 4"/>
                <a:gd name="T3" fmla="*/ 7 h 8"/>
                <a:gd name="T4" fmla="*/ 1 w 4"/>
                <a:gd name="T5" fmla="*/ 1 h 8"/>
                <a:gd name="T6" fmla="*/ 0 w 4"/>
                <a:gd name="T7" fmla="*/ 1 h 8"/>
                <a:gd name="T8" fmla="*/ 4 w 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7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9979"/>
            <p:cNvSpPr>
              <a:spLocks/>
            </p:cNvSpPr>
            <p:nvPr/>
          </p:nvSpPr>
          <p:spPr bwMode="auto">
            <a:xfrm>
              <a:off x="8787841" y="5023437"/>
              <a:ext cx="18282" cy="34737"/>
            </a:xfrm>
            <a:custGeom>
              <a:avLst/>
              <a:gdLst>
                <a:gd name="T0" fmla="*/ 4 w 4"/>
                <a:gd name="T1" fmla="*/ 7 h 8"/>
                <a:gd name="T2" fmla="*/ 4 w 4"/>
                <a:gd name="T3" fmla="*/ 7 h 8"/>
                <a:gd name="T4" fmla="*/ 0 w 4"/>
                <a:gd name="T5" fmla="*/ 0 h 8"/>
                <a:gd name="T6" fmla="*/ 0 w 4"/>
                <a:gd name="T7" fmla="*/ 0 h 8"/>
                <a:gd name="T8" fmla="*/ 4 w 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7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3" y="5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9980"/>
            <p:cNvSpPr>
              <a:spLocks/>
            </p:cNvSpPr>
            <p:nvPr/>
          </p:nvSpPr>
          <p:spPr bwMode="auto">
            <a:xfrm>
              <a:off x="8793325" y="5019780"/>
              <a:ext cx="16455" cy="29252"/>
            </a:xfrm>
            <a:custGeom>
              <a:avLst/>
              <a:gdLst>
                <a:gd name="T0" fmla="*/ 3 w 4"/>
                <a:gd name="T1" fmla="*/ 7 h 7"/>
                <a:gd name="T2" fmla="*/ 3 w 4"/>
                <a:gd name="T3" fmla="*/ 7 h 7"/>
                <a:gd name="T4" fmla="*/ 0 w 4"/>
                <a:gd name="T5" fmla="*/ 0 h 7"/>
                <a:gd name="T6" fmla="*/ 0 w 4"/>
                <a:gd name="T7" fmla="*/ 1 h 7"/>
                <a:gd name="T8" fmla="*/ 3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3" y="7"/>
                    <a:pt x="4" y="7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9981"/>
            <p:cNvSpPr>
              <a:spLocks/>
            </p:cNvSpPr>
            <p:nvPr/>
          </p:nvSpPr>
          <p:spPr bwMode="auto">
            <a:xfrm>
              <a:off x="8796981" y="5010640"/>
              <a:ext cx="18282" cy="38394"/>
            </a:xfrm>
            <a:custGeom>
              <a:avLst/>
              <a:gdLst>
                <a:gd name="T0" fmla="*/ 3 w 4"/>
                <a:gd name="T1" fmla="*/ 8 h 9"/>
                <a:gd name="T2" fmla="*/ 4 w 4"/>
                <a:gd name="T3" fmla="*/ 8 h 9"/>
                <a:gd name="T4" fmla="*/ 0 w 4"/>
                <a:gd name="T5" fmla="*/ 1 h 9"/>
                <a:gd name="T6" fmla="*/ 0 w 4"/>
                <a:gd name="T7" fmla="*/ 1 h 9"/>
                <a:gd name="T8" fmla="*/ 3 w 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8"/>
                  </a:moveTo>
                  <a:cubicBezTo>
                    <a:pt x="3" y="9"/>
                    <a:pt x="4" y="8"/>
                    <a:pt x="4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6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9982"/>
            <p:cNvSpPr>
              <a:spLocks/>
            </p:cNvSpPr>
            <p:nvPr/>
          </p:nvSpPr>
          <p:spPr bwMode="auto">
            <a:xfrm>
              <a:off x="8800638" y="5005155"/>
              <a:ext cx="18282" cy="34737"/>
            </a:xfrm>
            <a:custGeom>
              <a:avLst/>
              <a:gdLst>
                <a:gd name="T0" fmla="*/ 3 w 4"/>
                <a:gd name="T1" fmla="*/ 8 h 8"/>
                <a:gd name="T2" fmla="*/ 4 w 4"/>
                <a:gd name="T3" fmla="*/ 8 h 8"/>
                <a:gd name="T4" fmla="*/ 0 w 4"/>
                <a:gd name="T5" fmla="*/ 0 h 8"/>
                <a:gd name="T6" fmla="*/ 0 w 4"/>
                <a:gd name="T7" fmla="*/ 0 h 8"/>
                <a:gd name="T8" fmla="*/ 0 w 4"/>
                <a:gd name="T9" fmla="*/ 0 h 8"/>
                <a:gd name="T10" fmla="*/ 0 w 4"/>
                <a:gd name="T11" fmla="*/ 0 h 8"/>
                <a:gd name="T12" fmla="*/ 3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9983"/>
            <p:cNvSpPr>
              <a:spLocks/>
            </p:cNvSpPr>
            <p:nvPr/>
          </p:nvSpPr>
          <p:spPr bwMode="auto">
            <a:xfrm>
              <a:off x="8809780" y="4988701"/>
              <a:ext cx="31081" cy="56676"/>
            </a:xfrm>
            <a:custGeom>
              <a:avLst/>
              <a:gdLst>
                <a:gd name="T0" fmla="*/ 7 w 7"/>
                <a:gd name="T1" fmla="*/ 13 h 13"/>
                <a:gd name="T2" fmla="*/ 7 w 7"/>
                <a:gd name="T3" fmla="*/ 13 h 13"/>
                <a:gd name="T4" fmla="*/ 0 w 7"/>
                <a:gd name="T5" fmla="*/ 0 h 13"/>
                <a:gd name="T6" fmla="*/ 0 w 7"/>
                <a:gd name="T7" fmla="*/ 0 h 13"/>
                <a:gd name="T8" fmla="*/ 7 w 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5" y="9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4" y="9"/>
                    <a:pt x="7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9984"/>
            <p:cNvSpPr>
              <a:spLocks/>
            </p:cNvSpPr>
            <p:nvPr/>
          </p:nvSpPr>
          <p:spPr bwMode="auto">
            <a:xfrm>
              <a:off x="8815264" y="4985045"/>
              <a:ext cx="38394" cy="73129"/>
            </a:xfrm>
            <a:custGeom>
              <a:avLst/>
              <a:gdLst>
                <a:gd name="T0" fmla="*/ 8 w 9"/>
                <a:gd name="T1" fmla="*/ 16 h 17"/>
                <a:gd name="T2" fmla="*/ 9 w 9"/>
                <a:gd name="T3" fmla="*/ 16 h 17"/>
                <a:gd name="T4" fmla="*/ 1 w 9"/>
                <a:gd name="T5" fmla="*/ 0 h 17"/>
                <a:gd name="T6" fmla="*/ 0 w 9"/>
                <a:gd name="T7" fmla="*/ 0 h 17"/>
                <a:gd name="T8" fmla="*/ 8 w 9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8" y="16"/>
                  </a:moveTo>
                  <a:cubicBezTo>
                    <a:pt x="9" y="17"/>
                    <a:pt x="9" y="16"/>
                    <a:pt x="9" y="16"/>
                  </a:cubicBezTo>
                  <a:cubicBezTo>
                    <a:pt x="6" y="11"/>
                    <a:pt x="3" y="5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5"/>
                    <a:pt x="6" y="11"/>
                    <a:pt x="8" y="1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9985"/>
            <p:cNvSpPr>
              <a:spLocks/>
            </p:cNvSpPr>
            <p:nvPr/>
          </p:nvSpPr>
          <p:spPr bwMode="auto">
            <a:xfrm>
              <a:off x="8818920" y="4979559"/>
              <a:ext cx="38394" cy="78615"/>
            </a:xfrm>
            <a:custGeom>
              <a:avLst/>
              <a:gdLst>
                <a:gd name="T0" fmla="*/ 9 w 9"/>
                <a:gd name="T1" fmla="*/ 17 h 18"/>
                <a:gd name="T2" fmla="*/ 9 w 9"/>
                <a:gd name="T3" fmla="*/ 17 h 18"/>
                <a:gd name="T4" fmla="*/ 1 w 9"/>
                <a:gd name="T5" fmla="*/ 0 h 18"/>
                <a:gd name="T6" fmla="*/ 0 w 9"/>
                <a:gd name="T7" fmla="*/ 0 h 18"/>
                <a:gd name="T8" fmla="*/ 9 w 9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9" y="17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6" y="12"/>
                    <a:pt x="4" y="6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6"/>
                    <a:pt x="6" y="12"/>
                    <a:pt x="9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9986"/>
            <p:cNvSpPr>
              <a:spLocks/>
            </p:cNvSpPr>
            <p:nvPr/>
          </p:nvSpPr>
          <p:spPr bwMode="auto">
            <a:xfrm>
              <a:off x="8831718" y="4988701"/>
              <a:ext cx="31081" cy="60332"/>
            </a:xfrm>
            <a:custGeom>
              <a:avLst/>
              <a:gdLst>
                <a:gd name="T0" fmla="*/ 7 w 7"/>
                <a:gd name="T1" fmla="*/ 14 h 14"/>
                <a:gd name="T2" fmla="*/ 7 w 7"/>
                <a:gd name="T3" fmla="*/ 14 h 14"/>
                <a:gd name="T4" fmla="*/ 0 w 7"/>
                <a:gd name="T5" fmla="*/ 0 h 14"/>
                <a:gd name="T6" fmla="*/ 0 w 7"/>
                <a:gd name="T7" fmla="*/ 0 h 14"/>
                <a:gd name="T8" fmla="*/ 7 w 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5" y="9"/>
                    <a:pt x="2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4" y="9"/>
                    <a:pt x="7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9987"/>
            <p:cNvSpPr>
              <a:spLocks/>
            </p:cNvSpPr>
            <p:nvPr/>
          </p:nvSpPr>
          <p:spPr bwMode="auto">
            <a:xfrm>
              <a:off x="8840859" y="4992357"/>
              <a:ext cx="25595" cy="53019"/>
            </a:xfrm>
            <a:custGeom>
              <a:avLst/>
              <a:gdLst>
                <a:gd name="T0" fmla="*/ 5 w 6"/>
                <a:gd name="T1" fmla="*/ 12 h 12"/>
                <a:gd name="T2" fmla="*/ 6 w 6"/>
                <a:gd name="T3" fmla="*/ 12 h 12"/>
                <a:gd name="T4" fmla="*/ 1 w 6"/>
                <a:gd name="T5" fmla="*/ 0 h 12"/>
                <a:gd name="T6" fmla="*/ 0 w 6"/>
                <a:gd name="T7" fmla="*/ 0 h 12"/>
                <a:gd name="T8" fmla="*/ 5 w 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12"/>
                    <a:pt x="6" y="12"/>
                    <a:pt x="6" y="12"/>
                  </a:cubicBezTo>
                  <a:cubicBezTo>
                    <a:pt x="4" y="8"/>
                    <a:pt x="2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8"/>
                    <a:pt x="5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9988"/>
            <p:cNvSpPr>
              <a:spLocks/>
            </p:cNvSpPr>
            <p:nvPr/>
          </p:nvSpPr>
          <p:spPr bwMode="auto">
            <a:xfrm>
              <a:off x="8853657" y="4997842"/>
              <a:ext cx="12798" cy="42050"/>
            </a:xfrm>
            <a:custGeom>
              <a:avLst/>
              <a:gdLst>
                <a:gd name="T0" fmla="*/ 3 w 3"/>
                <a:gd name="T1" fmla="*/ 9 h 10"/>
                <a:gd name="T2" fmla="*/ 0 w 3"/>
                <a:gd name="T3" fmla="*/ 0 h 10"/>
                <a:gd name="T4" fmla="*/ 0 w 3"/>
                <a:gd name="T5" fmla="*/ 1 h 10"/>
                <a:gd name="T6" fmla="*/ 3 w 3"/>
                <a:gd name="T7" fmla="*/ 9 h 10"/>
                <a:gd name="T8" fmla="*/ 3 w 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9989"/>
            <p:cNvSpPr>
              <a:spLocks/>
            </p:cNvSpPr>
            <p:nvPr/>
          </p:nvSpPr>
          <p:spPr bwMode="auto">
            <a:xfrm>
              <a:off x="8888393" y="5036235"/>
              <a:ext cx="7313" cy="12798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1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9990"/>
            <p:cNvSpPr>
              <a:spLocks/>
            </p:cNvSpPr>
            <p:nvPr/>
          </p:nvSpPr>
          <p:spPr bwMode="auto">
            <a:xfrm>
              <a:off x="8879253" y="4997842"/>
              <a:ext cx="21939" cy="51191"/>
            </a:xfrm>
            <a:custGeom>
              <a:avLst/>
              <a:gdLst>
                <a:gd name="T0" fmla="*/ 5 w 5"/>
                <a:gd name="T1" fmla="*/ 11 h 12"/>
                <a:gd name="T2" fmla="*/ 0 w 5"/>
                <a:gd name="T3" fmla="*/ 0 h 12"/>
                <a:gd name="T4" fmla="*/ 0 w 5"/>
                <a:gd name="T5" fmla="*/ 0 h 12"/>
                <a:gd name="T6" fmla="*/ 4 w 5"/>
                <a:gd name="T7" fmla="*/ 11 h 12"/>
                <a:gd name="T8" fmla="*/ 5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5" y="11"/>
                  </a:moveTo>
                  <a:cubicBezTo>
                    <a:pt x="3" y="8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3" y="8"/>
                    <a:pt x="4" y="11"/>
                  </a:cubicBezTo>
                  <a:cubicBezTo>
                    <a:pt x="5" y="12"/>
                    <a:pt x="5" y="11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9991"/>
            <p:cNvSpPr>
              <a:spLocks/>
            </p:cNvSpPr>
            <p:nvPr/>
          </p:nvSpPr>
          <p:spPr bwMode="auto">
            <a:xfrm>
              <a:off x="8892050" y="4985045"/>
              <a:ext cx="18282" cy="420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9 h 10"/>
                <a:gd name="T4" fmla="*/ 0 w 4"/>
                <a:gd name="T5" fmla="*/ 0 h 10"/>
                <a:gd name="T6" fmla="*/ 0 w 4"/>
                <a:gd name="T7" fmla="*/ 0 h 10"/>
                <a:gd name="T8" fmla="*/ 4 w 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10"/>
                    <a:pt x="4" y="10"/>
                    <a:pt x="4" y="9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9992"/>
            <p:cNvSpPr>
              <a:spLocks/>
            </p:cNvSpPr>
            <p:nvPr/>
          </p:nvSpPr>
          <p:spPr bwMode="auto">
            <a:xfrm>
              <a:off x="8923130" y="4957620"/>
              <a:ext cx="42050" cy="96897"/>
            </a:xfrm>
            <a:custGeom>
              <a:avLst/>
              <a:gdLst>
                <a:gd name="T0" fmla="*/ 9 w 10"/>
                <a:gd name="T1" fmla="*/ 22 h 22"/>
                <a:gd name="T2" fmla="*/ 10 w 10"/>
                <a:gd name="T3" fmla="*/ 21 h 22"/>
                <a:gd name="T4" fmla="*/ 0 w 10"/>
                <a:gd name="T5" fmla="*/ 0 h 22"/>
                <a:gd name="T6" fmla="*/ 0 w 10"/>
                <a:gd name="T7" fmla="*/ 1 h 22"/>
                <a:gd name="T8" fmla="*/ 9 w 1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2">
                  <a:moveTo>
                    <a:pt x="9" y="22"/>
                  </a:moveTo>
                  <a:cubicBezTo>
                    <a:pt x="9" y="22"/>
                    <a:pt x="10" y="22"/>
                    <a:pt x="10" y="21"/>
                  </a:cubicBezTo>
                  <a:cubicBezTo>
                    <a:pt x="7" y="14"/>
                    <a:pt x="3" y="7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3" y="8"/>
                    <a:pt x="6" y="15"/>
                    <a:pt x="9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9993"/>
            <p:cNvSpPr>
              <a:spLocks/>
            </p:cNvSpPr>
            <p:nvPr/>
          </p:nvSpPr>
          <p:spPr bwMode="auto">
            <a:xfrm>
              <a:off x="8926787" y="4950307"/>
              <a:ext cx="43878" cy="104210"/>
            </a:xfrm>
            <a:custGeom>
              <a:avLst/>
              <a:gdLst>
                <a:gd name="T0" fmla="*/ 10 w 10"/>
                <a:gd name="T1" fmla="*/ 24 h 24"/>
                <a:gd name="T2" fmla="*/ 0 w 10"/>
                <a:gd name="T3" fmla="*/ 0 h 24"/>
                <a:gd name="T4" fmla="*/ 0 w 10"/>
                <a:gd name="T5" fmla="*/ 0 h 24"/>
                <a:gd name="T6" fmla="*/ 10 w 10"/>
                <a:gd name="T7" fmla="*/ 24 h 24"/>
                <a:gd name="T8" fmla="*/ 10 w 1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cubicBezTo>
                    <a:pt x="7" y="16"/>
                    <a:pt x="4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8"/>
                    <a:pt x="6" y="16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9994"/>
            <p:cNvSpPr>
              <a:spLocks/>
            </p:cNvSpPr>
            <p:nvPr/>
          </p:nvSpPr>
          <p:spPr bwMode="auto">
            <a:xfrm>
              <a:off x="8948726" y="4979559"/>
              <a:ext cx="25595" cy="65817"/>
            </a:xfrm>
            <a:custGeom>
              <a:avLst/>
              <a:gdLst>
                <a:gd name="T0" fmla="*/ 6 w 6"/>
                <a:gd name="T1" fmla="*/ 15 h 15"/>
                <a:gd name="T2" fmla="*/ 0 w 6"/>
                <a:gd name="T3" fmla="*/ 1 h 15"/>
                <a:gd name="T4" fmla="*/ 0 w 6"/>
                <a:gd name="T5" fmla="*/ 1 h 15"/>
                <a:gd name="T6" fmla="*/ 5 w 6"/>
                <a:gd name="T7" fmla="*/ 15 h 15"/>
                <a:gd name="T8" fmla="*/ 6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4" y="10"/>
                    <a:pt x="2" y="5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5"/>
                    <a:pt x="3" y="10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9995"/>
            <p:cNvSpPr>
              <a:spLocks/>
            </p:cNvSpPr>
            <p:nvPr/>
          </p:nvSpPr>
          <p:spPr bwMode="auto">
            <a:xfrm>
              <a:off x="8961523" y="5001498"/>
              <a:ext cx="12798" cy="34737"/>
            </a:xfrm>
            <a:custGeom>
              <a:avLst/>
              <a:gdLst>
                <a:gd name="T0" fmla="*/ 3 w 3"/>
                <a:gd name="T1" fmla="*/ 8 h 8"/>
                <a:gd name="T2" fmla="*/ 1 w 3"/>
                <a:gd name="T3" fmla="*/ 1 h 8"/>
                <a:gd name="T4" fmla="*/ 0 w 3"/>
                <a:gd name="T5" fmla="*/ 1 h 8"/>
                <a:gd name="T6" fmla="*/ 3 w 3"/>
                <a:gd name="T7" fmla="*/ 8 h 8"/>
                <a:gd name="T8" fmla="*/ 3 w 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6"/>
                    <a:pt x="2" y="3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9996"/>
            <p:cNvSpPr>
              <a:spLocks/>
            </p:cNvSpPr>
            <p:nvPr/>
          </p:nvSpPr>
          <p:spPr bwMode="auto">
            <a:xfrm>
              <a:off x="8983461" y="4957620"/>
              <a:ext cx="12798" cy="34737"/>
            </a:xfrm>
            <a:custGeom>
              <a:avLst/>
              <a:gdLst>
                <a:gd name="T0" fmla="*/ 3 w 3"/>
                <a:gd name="T1" fmla="*/ 8 h 8"/>
                <a:gd name="T2" fmla="*/ 1 w 3"/>
                <a:gd name="T3" fmla="*/ 1 h 8"/>
                <a:gd name="T4" fmla="*/ 0 w 3"/>
                <a:gd name="T5" fmla="*/ 1 h 8"/>
                <a:gd name="T6" fmla="*/ 2 w 3"/>
                <a:gd name="T7" fmla="*/ 8 h 8"/>
                <a:gd name="T8" fmla="*/ 3 w 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5"/>
                    <a:pt x="1" y="3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9997"/>
            <p:cNvSpPr>
              <a:spLocks/>
            </p:cNvSpPr>
            <p:nvPr/>
          </p:nvSpPr>
          <p:spPr bwMode="auto">
            <a:xfrm>
              <a:off x="8987118" y="4953964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0 w 3"/>
                <a:gd name="T3" fmla="*/ 0 h 6"/>
                <a:gd name="T4" fmla="*/ 0 w 3"/>
                <a:gd name="T5" fmla="*/ 0 h 6"/>
                <a:gd name="T6" fmla="*/ 2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9998"/>
            <p:cNvSpPr>
              <a:spLocks/>
            </p:cNvSpPr>
            <p:nvPr/>
          </p:nvSpPr>
          <p:spPr bwMode="auto">
            <a:xfrm>
              <a:off x="8992603" y="4944823"/>
              <a:ext cx="12798" cy="31081"/>
            </a:xfrm>
            <a:custGeom>
              <a:avLst/>
              <a:gdLst>
                <a:gd name="T0" fmla="*/ 3 w 3"/>
                <a:gd name="T1" fmla="*/ 6 h 7"/>
                <a:gd name="T2" fmla="*/ 0 w 3"/>
                <a:gd name="T3" fmla="*/ 1 h 7"/>
                <a:gd name="T4" fmla="*/ 0 w 3"/>
                <a:gd name="T5" fmla="*/ 1 h 7"/>
                <a:gd name="T6" fmla="*/ 2 w 3"/>
                <a:gd name="T7" fmla="*/ 7 h 7"/>
                <a:gd name="T8" fmla="*/ 3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2" y="5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2" y="7"/>
                    <a:pt x="3" y="7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9999"/>
            <p:cNvSpPr>
              <a:spLocks/>
            </p:cNvSpPr>
            <p:nvPr/>
          </p:nvSpPr>
          <p:spPr bwMode="auto">
            <a:xfrm>
              <a:off x="8992603" y="4937510"/>
              <a:ext cx="12798" cy="29252"/>
            </a:xfrm>
            <a:custGeom>
              <a:avLst/>
              <a:gdLst>
                <a:gd name="T0" fmla="*/ 3 w 3"/>
                <a:gd name="T1" fmla="*/ 6 h 7"/>
                <a:gd name="T2" fmla="*/ 3 w 3"/>
                <a:gd name="T3" fmla="*/ 6 h 7"/>
                <a:gd name="T4" fmla="*/ 1 w 3"/>
                <a:gd name="T5" fmla="*/ 0 h 7"/>
                <a:gd name="T6" fmla="*/ 0 w 3"/>
                <a:gd name="T7" fmla="*/ 0 h 7"/>
                <a:gd name="T8" fmla="*/ 3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3" y="7"/>
                    <a:pt x="3" y="7"/>
                    <a:pt x="3" y="6"/>
                  </a:cubicBezTo>
                  <a:cubicBezTo>
                    <a:pt x="2" y="4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10000"/>
            <p:cNvSpPr>
              <a:spLocks/>
            </p:cNvSpPr>
            <p:nvPr/>
          </p:nvSpPr>
          <p:spPr bwMode="auto">
            <a:xfrm>
              <a:off x="8996260" y="4932025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0 w 3"/>
                <a:gd name="T5" fmla="*/ 0 h 6"/>
                <a:gd name="T6" fmla="*/ 0 w 3"/>
                <a:gd name="T7" fmla="*/ 0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10001"/>
            <p:cNvSpPr>
              <a:spLocks/>
            </p:cNvSpPr>
            <p:nvPr/>
          </p:nvSpPr>
          <p:spPr bwMode="auto">
            <a:xfrm>
              <a:off x="8996260" y="4919228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1 w 3"/>
                <a:gd name="T5" fmla="*/ 1 h 6"/>
                <a:gd name="T6" fmla="*/ 0 w 3"/>
                <a:gd name="T7" fmla="*/ 1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10002"/>
            <p:cNvSpPr>
              <a:spLocks/>
            </p:cNvSpPr>
            <p:nvPr/>
          </p:nvSpPr>
          <p:spPr bwMode="auto">
            <a:xfrm>
              <a:off x="8999916" y="4906430"/>
              <a:ext cx="18282" cy="34737"/>
            </a:xfrm>
            <a:custGeom>
              <a:avLst/>
              <a:gdLst>
                <a:gd name="T0" fmla="*/ 4 w 4"/>
                <a:gd name="T1" fmla="*/ 8 h 8"/>
                <a:gd name="T2" fmla="*/ 1 w 4"/>
                <a:gd name="T3" fmla="*/ 0 h 8"/>
                <a:gd name="T4" fmla="*/ 1 w 4"/>
                <a:gd name="T5" fmla="*/ 0 h 8"/>
                <a:gd name="T6" fmla="*/ 1 w 4"/>
                <a:gd name="T7" fmla="*/ 0 h 8"/>
                <a:gd name="T8" fmla="*/ 1 w 4"/>
                <a:gd name="T9" fmla="*/ 0 h 8"/>
                <a:gd name="T10" fmla="*/ 4 w 4"/>
                <a:gd name="T11" fmla="*/ 8 h 8"/>
                <a:gd name="T12" fmla="*/ 4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3" y="5"/>
                    <a:pt x="2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3"/>
                    <a:pt x="3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0003"/>
            <p:cNvSpPr>
              <a:spLocks/>
            </p:cNvSpPr>
            <p:nvPr/>
          </p:nvSpPr>
          <p:spPr bwMode="auto">
            <a:xfrm>
              <a:off x="9012713" y="4884491"/>
              <a:ext cx="40221" cy="87755"/>
            </a:xfrm>
            <a:custGeom>
              <a:avLst/>
              <a:gdLst>
                <a:gd name="T0" fmla="*/ 9 w 9"/>
                <a:gd name="T1" fmla="*/ 19 h 20"/>
                <a:gd name="T2" fmla="*/ 0 w 9"/>
                <a:gd name="T3" fmla="*/ 0 h 20"/>
                <a:gd name="T4" fmla="*/ 0 w 9"/>
                <a:gd name="T5" fmla="*/ 0 h 20"/>
                <a:gd name="T6" fmla="*/ 9 w 9"/>
                <a:gd name="T7" fmla="*/ 20 h 20"/>
                <a:gd name="T8" fmla="*/ 9 w 9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9" y="19"/>
                  </a:moveTo>
                  <a:cubicBezTo>
                    <a:pt x="6" y="13"/>
                    <a:pt x="3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6" y="13"/>
                    <a:pt x="9" y="20"/>
                  </a:cubicBezTo>
                  <a:cubicBezTo>
                    <a:pt x="9" y="20"/>
                    <a:pt x="9" y="20"/>
                    <a:pt x="9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0004"/>
            <p:cNvSpPr>
              <a:spLocks/>
            </p:cNvSpPr>
            <p:nvPr/>
          </p:nvSpPr>
          <p:spPr bwMode="auto">
            <a:xfrm>
              <a:off x="9040137" y="4915571"/>
              <a:ext cx="20111" cy="42050"/>
            </a:xfrm>
            <a:custGeom>
              <a:avLst/>
              <a:gdLst>
                <a:gd name="T0" fmla="*/ 4 w 5"/>
                <a:gd name="T1" fmla="*/ 10 h 10"/>
                <a:gd name="T2" fmla="*/ 5 w 5"/>
                <a:gd name="T3" fmla="*/ 10 h 10"/>
                <a:gd name="T4" fmla="*/ 0 w 5"/>
                <a:gd name="T5" fmla="*/ 0 h 10"/>
                <a:gd name="T6" fmla="*/ 0 w 5"/>
                <a:gd name="T7" fmla="*/ 0 h 10"/>
                <a:gd name="T8" fmla="*/ 4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3" y="7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7"/>
                    <a:pt x="4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0005"/>
            <p:cNvSpPr>
              <a:spLocks/>
            </p:cNvSpPr>
            <p:nvPr/>
          </p:nvSpPr>
          <p:spPr bwMode="auto">
            <a:xfrm>
              <a:off x="9047450" y="4919228"/>
              <a:ext cx="12798" cy="34737"/>
            </a:xfrm>
            <a:custGeom>
              <a:avLst/>
              <a:gdLst>
                <a:gd name="T0" fmla="*/ 3 w 3"/>
                <a:gd name="T1" fmla="*/ 8 h 8"/>
                <a:gd name="T2" fmla="*/ 3 w 3"/>
                <a:gd name="T3" fmla="*/ 8 h 8"/>
                <a:gd name="T4" fmla="*/ 0 w 3"/>
                <a:gd name="T5" fmla="*/ 1 h 8"/>
                <a:gd name="T6" fmla="*/ 0 w 3"/>
                <a:gd name="T7" fmla="*/ 1 h 8"/>
                <a:gd name="T8" fmla="*/ 3 w 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5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0006"/>
            <p:cNvSpPr>
              <a:spLocks/>
            </p:cNvSpPr>
            <p:nvPr/>
          </p:nvSpPr>
          <p:spPr bwMode="auto">
            <a:xfrm>
              <a:off x="9069389" y="4902773"/>
              <a:ext cx="9142" cy="16455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10007"/>
            <p:cNvSpPr>
              <a:spLocks/>
            </p:cNvSpPr>
            <p:nvPr/>
          </p:nvSpPr>
          <p:spPr bwMode="auto">
            <a:xfrm>
              <a:off x="9069389" y="4893633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1 w 3"/>
                <a:gd name="T7" fmla="*/ 1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2" y="2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3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10008"/>
            <p:cNvSpPr>
              <a:spLocks/>
            </p:cNvSpPr>
            <p:nvPr/>
          </p:nvSpPr>
          <p:spPr bwMode="auto">
            <a:xfrm>
              <a:off x="9074873" y="4889976"/>
              <a:ext cx="12798" cy="16455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4 h 4"/>
                <a:gd name="T4" fmla="*/ 1 w 3"/>
                <a:gd name="T5" fmla="*/ 0 h 4"/>
                <a:gd name="T6" fmla="*/ 0 w 3"/>
                <a:gd name="T7" fmla="*/ 0 h 4"/>
                <a:gd name="T8" fmla="*/ 2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2" y="3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10009"/>
            <p:cNvSpPr>
              <a:spLocks/>
            </p:cNvSpPr>
            <p:nvPr/>
          </p:nvSpPr>
          <p:spPr bwMode="auto">
            <a:xfrm>
              <a:off x="9078530" y="4884491"/>
              <a:ext cx="9142" cy="1828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4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10010"/>
            <p:cNvSpPr>
              <a:spLocks/>
            </p:cNvSpPr>
            <p:nvPr/>
          </p:nvSpPr>
          <p:spPr bwMode="auto">
            <a:xfrm>
              <a:off x="9082186" y="4884491"/>
              <a:ext cx="12798" cy="18282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1 w 3"/>
                <a:gd name="T5" fmla="*/ 0 h 4"/>
                <a:gd name="T6" fmla="*/ 0 w 3"/>
                <a:gd name="T7" fmla="*/ 0 h 4"/>
                <a:gd name="T8" fmla="*/ 2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4"/>
                    <a:pt x="3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10011"/>
            <p:cNvSpPr>
              <a:spLocks/>
            </p:cNvSpPr>
            <p:nvPr/>
          </p:nvSpPr>
          <p:spPr bwMode="auto">
            <a:xfrm>
              <a:off x="9091328" y="4868037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5 h 5"/>
                <a:gd name="T4" fmla="*/ 0 w 2"/>
                <a:gd name="T5" fmla="*/ 0 h 5"/>
                <a:gd name="T6" fmla="*/ 0 w 2"/>
                <a:gd name="T7" fmla="*/ 1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10012"/>
            <p:cNvSpPr>
              <a:spLocks/>
            </p:cNvSpPr>
            <p:nvPr/>
          </p:nvSpPr>
          <p:spPr bwMode="auto">
            <a:xfrm>
              <a:off x="9100469" y="4855239"/>
              <a:ext cx="7313" cy="16455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1 h 4"/>
                <a:gd name="T4" fmla="*/ 0 w 2"/>
                <a:gd name="T5" fmla="*/ 1 h 4"/>
                <a:gd name="T6" fmla="*/ 2 w 2"/>
                <a:gd name="T7" fmla="*/ 4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10013"/>
            <p:cNvSpPr>
              <a:spLocks/>
            </p:cNvSpPr>
            <p:nvPr/>
          </p:nvSpPr>
          <p:spPr bwMode="auto">
            <a:xfrm>
              <a:off x="9104125" y="4849755"/>
              <a:ext cx="60332" cy="117007"/>
            </a:xfrm>
            <a:custGeom>
              <a:avLst/>
              <a:gdLst>
                <a:gd name="T0" fmla="*/ 13 w 14"/>
                <a:gd name="T1" fmla="*/ 27 h 27"/>
                <a:gd name="T2" fmla="*/ 14 w 14"/>
                <a:gd name="T3" fmla="*/ 27 h 27"/>
                <a:gd name="T4" fmla="*/ 0 w 14"/>
                <a:gd name="T5" fmla="*/ 0 h 27"/>
                <a:gd name="T6" fmla="*/ 0 w 14"/>
                <a:gd name="T7" fmla="*/ 0 h 27"/>
                <a:gd name="T8" fmla="*/ 13 w 14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7">
                  <a:moveTo>
                    <a:pt x="13" y="27"/>
                  </a:moveTo>
                  <a:cubicBezTo>
                    <a:pt x="13" y="27"/>
                    <a:pt x="14" y="27"/>
                    <a:pt x="14" y="27"/>
                  </a:cubicBezTo>
                  <a:cubicBezTo>
                    <a:pt x="9" y="18"/>
                    <a:pt x="5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9" y="18"/>
                    <a:pt x="13" y="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0014"/>
            <p:cNvSpPr>
              <a:spLocks/>
            </p:cNvSpPr>
            <p:nvPr/>
          </p:nvSpPr>
          <p:spPr bwMode="auto">
            <a:xfrm>
              <a:off x="9107782" y="4849755"/>
              <a:ext cx="62160" cy="126149"/>
            </a:xfrm>
            <a:custGeom>
              <a:avLst/>
              <a:gdLst>
                <a:gd name="T0" fmla="*/ 14 w 14"/>
                <a:gd name="T1" fmla="*/ 28 h 29"/>
                <a:gd name="T2" fmla="*/ 14 w 14"/>
                <a:gd name="T3" fmla="*/ 28 h 29"/>
                <a:gd name="T4" fmla="*/ 1 w 14"/>
                <a:gd name="T5" fmla="*/ 0 h 29"/>
                <a:gd name="T6" fmla="*/ 0 w 14"/>
                <a:gd name="T7" fmla="*/ 0 h 29"/>
                <a:gd name="T8" fmla="*/ 14 w 14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9">
                  <a:moveTo>
                    <a:pt x="14" y="28"/>
                  </a:moveTo>
                  <a:cubicBezTo>
                    <a:pt x="14" y="29"/>
                    <a:pt x="14" y="28"/>
                    <a:pt x="14" y="28"/>
                  </a:cubicBezTo>
                  <a:cubicBezTo>
                    <a:pt x="10" y="19"/>
                    <a:pt x="5" y="1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5" y="10"/>
                    <a:pt x="9" y="19"/>
                    <a:pt x="14" y="2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0015"/>
            <p:cNvSpPr>
              <a:spLocks/>
            </p:cNvSpPr>
            <p:nvPr/>
          </p:nvSpPr>
          <p:spPr bwMode="auto">
            <a:xfrm>
              <a:off x="9160801" y="4906430"/>
              <a:ext cx="12798" cy="38394"/>
            </a:xfrm>
            <a:custGeom>
              <a:avLst/>
              <a:gdLst>
                <a:gd name="T0" fmla="*/ 3 w 3"/>
                <a:gd name="T1" fmla="*/ 9 h 9"/>
                <a:gd name="T2" fmla="*/ 0 w 3"/>
                <a:gd name="T3" fmla="*/ 0 h 9"/>
                <a:gd name="T4" fmla="*/ 0 w 3"/>
                <a:gd name="T5" fmla="*/ 0 h 9"/>
                <a:gd name="T6" fmla="*/ 3 w 3"/>
                <a:gd name="T7" fmla="*/ 9 h 9"/>
                <a:gd name="T8" fmla="*/ 3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0016"/>
            <p:cNvSpPr>
              <a:spLocks/>
            </p:cNvSpPr>
            <p:nvPr/>
          </p:nvSpPr>
          <p:spPr bwMode="auto">
            <a:xfrm>
              <a:off x="8438647" y="5283047"/>
              <a:ext cx="7313" cy="12798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1 w 2"/>
                <a:gd name="T5" fmla="*/ 0 h 3"/>
                <a:gd name="T6" fmla="*/ 0 w 2"/>
                <a:gd name="T7" fmla="*/ 0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3"/>
                    <a:pt x="2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10017"/>
            <p:cNvSpPr>
              <a:spLocks/>
            </p:cNvSpPr>
            <p:nvPr/>
          </p:nvSpPr>
          <p:spPr bwMode="auto">
            <a:xfrm>
              <a:off x="8442303" y="5279390"/>
              <a:ext cx="9142" cy="12798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0 w 2"/>
                <a:gd name="T7" fmla="*/ 0 h 3"/>
                <a:gd name="T8" fmla="*/ 1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10018"/>
            <p:cNvSpPr>
              <a:spLocks/>
            </p:cNvSpPr>
            <p:nvPr/>
          </p:nvSpPr>
          <p:spPr bwMode="auto">
            <a:xfrm>
              <a:off x="8451445" y="5273906"/>
              <a:ext cx="12798" cy="18282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0 h 4"/>
                <a:gd name="T4" fmla="*/ 0 w 3"/>
                <a:gd name="T5" fmla="*/ 0 h 4"/>
                <a:gd name="T6" fmla="*/ 2 w 3"/>
                <a:gd name="T7" fmla="*/ 4 h 4"/>
                <a:gd name="T8" fmla="*/ 3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10019"/>
            <p:cNvSpPr>
              <a:spLocks/>
            </p:cNvSpPr>
            <p:nvPr/>
          </p:nvSpPr>
          <p:spPr bwMode="auto">
            <a:xfrm>
              <a:off x="8455102" y="5270249"/>
              <a:ext cx="12798" cy="16455"/>
            </a:xfrm>
            <a:custGeom>
              <a:avLst/>
              <a:gdLst>
                <a:gd name="T0" fmla="*/ 2 w 3"/>
                <a:gd name="T1" fmla="*/ 4 h 4"/>
                <a:gd name="T2" fmla="*/ 2 w 3"/>
                <a:gd name="T3" fmla="*/ 4 h 4"/>
                <a:gd name="T4" fmla="*/ 1 w 3"/>
                <a:gd name="T5" fmla="*/ 1 h 4"/>
                <a:gd name="T6" fmla="*/ 0 w 3"/>
                <a:gd name="T7" fmla="*/ 1 h 4"/>
                <a:gd name="T8" fmla="*/ 2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2" y="4"/>
                    <a:pt x="3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0020"/>
            <p:cNvSpPr>
              <a:spLocks/>
            </p:cNvSpPr>
            <p:nvPr/>
          </p:nvSpPr>
          <p:spPr bwMode="auto">
            <a:xfrm>
              <a:off x="8467899" y="5261108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0 w 3"/>
                <a:gd name="T5" fmla="*/ 1 h 5"/>
                <a:gd name="T6" fmla="*/ 3 w 3"/>
                <a:gd name="T7" fmla="*/ 5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10021"/>
            <p:cNvSpPr>
              <a:spLocks/>
            </p:cNvSpPr>
            <p:nvPr/>
          </p:nvSpPr>
          <p:spPr bwMode="auto">
            <a:xfrm>
              <a:off x="8473384" y="5257451"/>
              <a:ext cx="12798" cy="25595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1 w 3"/>
                <a:gd name="T5" fmla="*/ 1 h 6"/>
                <a:gd name="T6" fmla="*/ 0 w 3"/>
                <a:gd name="T7" fmla="*/ 1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10022"/>
            <p:cNvSpPr>
              <a:spLocks/>
            </p:cNvSpPr>
            <p:nvPr/>
          </p:nvSpPr>
          <p:spPr bwMode="auto">
            <a:xfrm>
              <a:off x="8477040" y="5261108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0 w 3"/>
                <a:gd name="T5" fmla="*/ 0 h 5"/>
                <a:gd name="T6" fmla="*/ 0 w 3"/>
                <a:gd name="T7" fmla="*/ 0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3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0023"/>
            <p:cNvSpPr>
              <a:spLocks/>
            </p:cNvSpPr>
            <p:nvPr/>
          </p:nvSpPr>
          <p:spPr bwMode="auto">
            <a:xfrm>
              <a:off x="8480697" y="5257451"/>
              <a:ext cx="12798" cy="25595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1 w 3"/>
                <a:gd name="T5" fmla="*/ 0 h 6"/>
                <a:gd name="T6" fmla="*/ 0 w 3"/>
                <a:gd name="T7" fmla="*/ 0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0024"/>
            <p:cNvSpPr>
              <a:spLocks/>
            </p:cNvSpPr>
            <p:nvPr/>
          </p:nvSpPr>
          <p:spPr bwMode="auto">
            <a:xfrm>
              <a:off x="8486181" y="5251967"/>
              <a:ext cx="12798" cy="27424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0 w 3"/>
                <a:gd name="T5" fmla="*/ 0 h 6"/>
                <a:gd name="T6" fmla="*/ 0 w 3"/>
                <a:gd name="T7" fmla="*/ 0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0025"/>
            <p:cNvSpPr>
              <a:spLocks/>
            </p:cNvSpPr>
            <p:nvPr/>
          </p:nvSpPr>
          <p:spPr bwMode="auto">
            <a:xfrm>
              <a:off x="8498979" y="5248311"/>
              <a:ext cx="16455" cy="38394"/>
            </a:xfrm>
            <a:custGeom>
              <a:avLst/>
              <a:gdLst>
                <a:gd name="T0" fmla="*/ 4 w 4"/>
                <a:gd name="T1" fmla="*/ 8 h 9"/>
                <a:gd name="T2" fmla="*/ 0 w 4"/>
                <a:gd name="T3" fmla="*/ 0 h 9"/>
                <a:gd name="T4" fmla="*/ 0 w 4"/>
                <a:gd name="T5" fmla="*/ 0 h 9"/>
                <a:gd name="T6" fmla="*/ 4 w 4"/>
                <a:gd name="T7" fmla="*/ 8 h 9"/>
                <a:gd name="T8" fmla="*/ 4 w 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8"/>
                  </a:moveTo>
                  <a:cubicBezTo>
                    <a:pt x="3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6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0026"/>
            <p:cNvSpPr>
              <a:spLocks/>
            </p:cNvSpPr>
            <p:nvPr/>
          </p:nvSpPr>
          <p:spPr bwMode="auto">
            <a:xfrm>
              <a:off x="8502636" y="5248311"/>
              <a:ext cx="21939" cy="38394"/>
            </a:xfrm>
            <a:custGeom>
              <a:avLst/>
              <a:gdLst>
                <a:gd name="T0" fmla="*/ 4 w 5"/>
                <a:gd name="T1" fmla="*/ 9 h 9"/>
                <a:gd name="T2" fmla="*/ 5 w 5"/>
                <a:gd name="T3" fmla="*/ 9 h 9"/>
                <a:gd name="T4" fmla="*/ 1 w 5"/>
                <a:gd name="T5" fmla="*/ 0 h 9"/>
                <a:gd name="T6" fmla="*/ 0 w 5"/>
                <a:gd name="T7" fmla="*/ 1 h 9"/>
                <a:gd name="T8" fmla="*/ 4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0027"/>
            <p:cNvSpPr>
              <a:spLocks/>
            </p:cNvSpPr>
            <p:nvPr/>
          </p:nvSpPr>
          <p:spPr bwMode="auto">
            <a:xfrm>
              <a:off x="8515433" y="5257451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3 w 3"/>
                <a:gd name="T3" fmla="*/ 7 h 8"/>
                <a:gd name="T4" fmla="*/ 0 w 3"/>
                <a:gd name="T5" fmla="*/ 0 h 8"/>
                <a:gd name="T6" fmla="*/ 0 w 3"/>
                <a:gd name="T7" fmla="*/ 0 h 8"/>
                <a:gd name="T8" fmla="*/ 0 w 3"/>
                <a:gd name="T9" fmla="*/ 0 h 8"/>
                <a:gd name="T10" fmla="*/ 0 w 3"/>
                <a:gd name="T11" fmla="*/ 0 h 8"/>
                <a:gd name="T12" fmla="*/ 0 w 3"/>
                <a:gd name="T13" fmla="*/ 0 h 8"/>
                <a:gd name="T14" fmla="*/ 0 w 3"/>
                <a:gd name="T15" fmla="*/ 0 h 8"/>
                <a:gd name="T16" fmla="*/ 3 w 3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3" y="8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0028"/>
            <p:cNvSpPr>
              <a:spLocks/>
            </p:cNvSpPr>
            <p:nvPr/>
          </p:nvSpPr>
          <p:spPr bwMode="auto">
            <a:xfrm>
              <a:off x="8515433" y="5257451"/>
              <a:ext cx="18282" cy="29252"/>
            </a:xfrm>
            <a:custGeom>
              <a:avLst/>
              <a:gdLst>
                <a:gd name="T0" fmla="*/ 4 w 4"/>
                <a:gd name="T1" fmla="*/ 7 h 7"/>
                <a:gd name="T2" fmla="*/ 4 w 4"/>
                <a:gd name="T3" fmla="*/ 6 h 7"/>
                <a:gd name="T4" fmla="*/ 1 w 4"/>
                <a:gd name="T5" fmla="*/ 0 h 7"/>
                <a:gd name="T6" fmla="*/ 1 w 4"/>
                <a:gd name="T7" fmla="*/ 0 h 7"/>
                <a:gd name="T8" fmla="*/ 4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2"/>
                    <a:pt x="3" y="4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0029"/>
            <p:cNvSpPr>
              <a:spLocks/>
            </p:cNvSpPr>
            <p:nvPr/>
          </p:nvSpPr>
          <p:spPr bwMode="auto">
            <a:xfrm>
              <a:off x="8524575" y="5261108"/>
              <a:ext cx="16455" cy="31081"/>
            </a:xfrm>
            <a:custGeom>
              <a:avLst/>
              <a:gdLst>
                <a:gd name="T0" fmla="*/ 4 w 4"/>
                <a:gd name="T1" fmla="*/ 7 h 7"/>
                <a:gd name="T2" fmla="*/ 4 w 4"/>
                <a:gd name="T3" fmla="*/ 6 h 7"/>
                <a:gd name="T4" fmla="*/ 1 w 4"/>
                <a:gd name="T5" fmla="*/ 0 h 7"/>
                <a:gd name="T6" fmla="*/ 0 w 4"/>
                <a:gd name="T7" fmla="*/ 0 h 7"/>
                <a:gd name="T8" fmla="*/ 4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0030"/>
            <p:cNvSpPr>
              <a:spLocks/>
            </p:cNvSpPr>
            <p:nvPr/>
          </p:nvSpPr>
          <p:spPr bwMode="auto">
            <a:xfrm>
              <a:off x="8533715" y="5261108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0 w 3"/>
                <a:gd name="T5" fmla="*/ 0 h 6"/>
                <a:gd name="T6" fmla="*/ 0 w 3"/>
                <a:gd name="T7" fmla="*/ 1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0031"/>
            <p:cNvSpPr>
              <a:spLocks/>
            </p:cNvSpPr>
            <p:nvPr/>
          </p:nvSpPr>
          <p:spPr bwMode="auto">
            <a:xfrm>
              <a:off x="8537372" y="5266593"/>
              <a:ext cx="16455" cy="25595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1 w 4"/>
                <a:gd name="T5" fmla="*/ 0 h 6"/>
                <a:gd name="T6" fmla="*/ 0 w 4"/>
                <a:gd name="T7" fmla="*/ 0 h 6"/>
                <a:gd name="T8" fmla="*/ 3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cubicBezTo>
                    <a:pt x="3" y="6"/>
                    <a:pt x="4" y="6"/>
                    <a:pt x="3" y="6"/>
                  </a:cubicBezTo>
                  <a:cubicBezTo>
                    <a:pt x="2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0032"/>
            <p:cNvSpPr>
              <a:spLocks/>
            </p:cNvSpPr>
            <p:nvPr/>
          </p:nvSpPr>
          <p:spPr bwMode="auto">
            <a:xfrm>
              <a:off x="8546513" y="5270249"/>
              <a:ext cx="12798" cy="25595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0 w 3"/>
                <a:gd name="T5" fmla="*/ 0 h 6"/>
                <a:gd name="T6" fmla="*/ 0 w 3"/>
                <a:gd name="T7" fmla="*/ 0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0033"/>
            <p:cNvSpPr>
              <a:spLocks/>
            </p:cNvSpPr>
            <p:nvPr/>
          </p:nvSpPr>
          <p:spPr bwMode="auto">
            <a:xfrm>
              <a:off x="8553826" y="5273906"/>
              <a:ext cx="14626" cy="21939"/>
            </a:xfrm>
            <a:custGeom>
              <a:avLst/>
              <a:gdLst>
                <a:gd name="T0" fmla="*/ 2 w 3"/>
                <a:gd name="T1" fmla="*/ 5 h 5"/>
                <a:gd name="T2" fmla="*/ 2 w 3"/>
                <a:gd name="T3" fmla="*/ 5 h 5"/>
                <a:gd name="T4" fmla="*/ 0 w 3"/>
                <a:gd name="T5" fmla="*/ 0 h 5"/>
                <a:gd name="T6" fmla="*/ 0 w 3"/>
                <a:gd name="T7" fmla="*/ 0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5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10034"/>
            <p:cNvSpPr>
              <a:spLocks/>
            </p:cNvSpPr>
            <p:nvPr/>
          </p:nvSpPr>
          <p:spPr bwMode="auto">
            <a:xfrm>
              <a:off x="8562967" y="5279390"/>
              <a:ext cx="12798" cy="1645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0 w 3"/>
                <a:gd name="T5" fmla="*/ 0 h 4"/>
                <a:gd name="T6" fmla="*/ 3 w 3"/>
                <a:gd name="T7" fmla="*/ 4 h 4"/>
                <a:gd name="T8" fmla="*/ 3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10035"/>
            <p:cNvSpPr>
              <a:spLocks/>
            </p:cNvSpPr>
            <p:nvPr/>
          </p:nvSpPr>
          <p:spPr bwMode="auto">
            <a:xfrm>
              <a:off x="8568452" y="5273906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1 h 5"/>
                <a:gd name="T6" fmla="*/ 0 w 3"/>
                <a:gd name="T7" fmla="*/ 1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10036"/>
            <p:cNvSpPr>
              <a:spLocks/>
            </p:cNvSpPr>
            <p:nvPr/>
          </p:nvSpPr>
          <p:spPr bwMode="auto">
            <a:xfrm>
              <a:off x="8572109" y="5273906"/>
              <a:ext cx="12798" cy="18282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4 h 4"/>
                <a:gd name="T4" fmla="*/ 1 w 3"/>
                <a:gd name="T5" fmla="*/ 0 h 4"/>
                <a:gd name="T6" fmla="*/ 0 w 3"/>
                <a:gd name="T7" fmla="*/ 1 h 4"/>
                <a:gd name="T8" fmla="*/ 2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2" y="3"/>
                    <a:pt x="1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10037"/>
            <p:cNvSpPr>
              <a:spLocks/>
            </p:cNvSpPr>
            <p:nvPr/>
          </p:nvSpPr>
          <p:spPr bwMode="auto">
            <a:xfrm>
              <a:off x="8572109" y="5266593"/>
              <a:ext cx="12798" cy="20111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1 w 3"/>
                <a:gd name="T7" fmla="*/ 0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0038"/>
            <p:cNvSpPr>
              <a:spLocks/>
            </p:cNvSpPr>
            <p:nvPr/>
          </p:nvSpPr>
          <p:spPr bwMode="auto">
            <a:xfrm>
              <a:off x="8581249" y="5257451"/>
              <a:ext cx="12798" cy="25595"/>
            </a:xfrm>
            <a:custGeom>
              <a:avLst/>
              <a:gdLst>
                <a:gd name="T0" fmla="*/ 3 w 3"/>
                <a:gd name="T1" fmla="*/ 5 h 6"/>
                <a:gd name="T2" fmla="*/ 1 w 3"/>
                <a:gd name="T3" fmla="*/ 0 h 6"/>
                <a:gd name="T4" fmla="*/ 0 w 3"/>
                <a:gd name="T5" fmla="*/ 0 h 6"/>
                <a:gd name="T6" fmla="*/ 3 w 3"/>
                <a:gd name="T7" fmla="*/ 5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2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6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0039"/>
            <p:cNvSpPr>
              <a:spLocks/>
            </p:cNvSpPr>
            <p:nvPr/>
          </p:nvSpPr>
          <p:spPr bwMode="auto">
            <a:xfrm>
              <a:off x="8584906" y="5257451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0 w 3"/>
                <a:gd name="T7" fmla="*/ 0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0040"/>
            <p:cNvSpPr>
              <a:spLocks/>
            </p:cNvSpPr>
            <p:nvPr/>
          </p:nvSpPr>
          <p:spPr bwMode="auto">
            <a:xfrm>
              <a:off x="8588562" y="5251967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2 w 2"/>
                <a:gd name="T3" fmla="*/ 4 h 5"/>
                <a:gd name="T4" fmla="*/ 0 w 2"/>
                <a:gd name="T5" fmla="*/ 0 h 5"/>
                <a:gd name="T6" fmla="*/ 0 w 2"/>
                <a:gd name="T7" fmla="*/ 0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0041"/>
            <p:cNvSpPr>
              <a:spLocks/>
            </p:cNvSpPr>
            <p:nvPr/>
          </p:nvSpPr>
          <p:spPr bwMode="auto">
            <a:xfrm>
              <a:off x="8594048" y="5244654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0 w 3"/>
                <a:gd name="T3" fmla="*/ 0 h 6"/>
                <a:gd name="T4" fmla="*/ 0 w 3"/>
                <a:gd name="T5" fmla="*/ 0 h 6"/>
                <a:gd name="T6" fmla="*/ 3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0042"/>
            <p:cNvSpPr>
              <a:spLocks/>
            </p:cNvSpPr>
            <p:nvPr/>
          </p:nvSpPr>
          <p:spPr bwMode="auto">
            <a:xfrm>
              <a:off x="8597704" y="5239169"/>
              <a:ext cx="12798" cy="18282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2 w 3"/>
                <a:gd name="T5" fmla="*/ 3 h 4"/>
                <a:gd name="T6" fmla="*/ 3 w 3"/>
                <a:gd name="T7" fmla="*/ 3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0043"/>
            <p:cNvSpPr>
              <a:spLocks/>
            </p:cNvSpPr>
            <p:nvPr/>
          </p:nvSpPr>
          <p:spPr bwMode="auto">
            <a:xfrm>
              <a:off x="8603188" y="5235512"/>
              <a:ext cx="16455" cy="21939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0 h 5"/>
                <a:gd name="T4" fmla="*/ 0 w 4"/>
                <a:gd name="T5" fmla="*/ 0 h 5"/>
                <a:gd name="T6" fmla="*/ 3 w 4"/>
                <a:gd name="T7" fmla="*/ 5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3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10044"/>
            <p:cNvSpPr>
              <a:spLocks/>
            </p:cNvSpPr>
            <p:nvPr/>
          </p:nvSpPr>
          <p:spPr bwMode="auto">
            <a:xfrm>
              <a:off x="8606845" y="5226372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0 w 3"/>
                <a:gd name="T5" fmla="*/ 1 h 6"/>
                <a:gd name="T6" fmla="*/ 0 w 3"/>
                <a:gd name="T7" fmla="*/ 1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10045"/>
            <p:cNvSpPr>
              <a:spLocks/>
            </p:cNvSpPr>
            <p:nvPr/>
          </p:nvSpPr>
          <p:spPr bwMode="auto">
            <a:xfrm>
              <a:off x="8610501" y="5226372"/>
              <a:ext cx="12798" cy="21939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0 w 3"/>
                <a:gd name="T7" fmla="*/ 0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10046"/>
            <p:cNvSpPr>
              <a:spLocks/>
            </p:cNvSpPr>
            <p:nvPr/>
          </p:nvSpPr>
          <p:spPr bwMode="auto">
            <a:xfrm>
              <a:off x="8619643" y="5222715"/>
              <a:ext cx="12798" cy="21939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4 h 5"/>
                <a:gd name="T4" fmla="*/ 0 w 3"/>
                <a:gd name="T5" fmla="*/ 0 h 5"/>
                <a:gd name="T6" fmla="*/ 0 w 3"/>
                <a:gd name="T7" fmla="*/ 0 h 5"/>
                <a:gd name="T8" fmla="*/ 2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10047"/>
            <p:cNvSpPr>
              <a:spLocks/>
            </p:cNvSpPr>
            <p:nvPr/>
          </p:nvSpPr>
          <p:spPr bwMode="auto">
            <a:xfrm>
              <a:off x="8623299" y="5204433"/>
              <a:ext cx="12798" cy="27424"/>
            </a:xfrm>
            <a:custGeom>
              <a:avLst/>
              <a:gdLst>
                <a:gd name="T0" fmla="*/ 3 w 3"/>
                <a:gd name="T1" fmla="*/ 6 h 6"/>
                <a:gd name="T2" fmla="*/ 0 w 3"/>
                <a:gd name="T3" fmla="*/ 0 h 6"/>
                <a:gd name="T4" fmla="*/ 0 w 3"/>
                <a:gd name="T5" fmla="*/ 1 h 6"/>
                <a:gd name="T6" fmla="*/ 3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2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10048"/>
            <p:cNvSpPr>
              <a:spLocks/>
            </p:cNvSpPr>
            <p:nvPr/>
          </p:nvSpPr>
          <p:spPr bwMode="auto">
            <a:xfrm>
              <a:off x="8632440" y="5204433"/>
              <a:ext cx="12798" cy="21939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5 h 5"/>
                <a:gd name="T4" fmla="*/ 1 w 3"/>
                <a:gd name="T5" fmla="*/ 0 h 5"/>
                <a:gd name="T6" fmla="*/ 0 w 3"/>
                <a:gd name="T7" fmla="*/ 0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3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10049"/>
            <p:cNvSpPr>
              <a:spLocks/>
            </p:cNvSpPr>
            <p:nvPr/>
          </p:nvSpPr>
          <p:spPr bwMode="auto">
            <a:xfrm>
              <a:off x="8632440" y="5197120"/>
              <a:ext cx="12798" cy="29252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7 h 7"/>
                <a:gd name="T4" fmla="*/ 1 w 3"/>
                <a:gd name="T5" fmla="*/ 0 h 7"/>
                <a:gd name="T6" fmla="*/ 0 w 3"/>
                <a:gd name="T7" fmla="*/ 0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5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10050"/>
            <p:cNvSpPr>
              <a:spLocks/>
            </p:cNvSpPr>
            <p:nvPr/>
          </p:nvSpPr>
          <p:spPr bwMode="auto">
            <a:xfrm>
              <a:off x="8636096" y="5197120"/>
              <a:ext cx="21939" cy="34737"/>
            </a:xfrm>
            <a:custGeom>
              <a:avLst/>
              <a:gdLst>
                <a:gd name="T0" fmla="*/ 4 w 5"/>
                <a:gd name="T1" fmla="*/ 8 h 8"/>
                <a:gd name="T2" fmla="*/ 5 w 5"/>
                <a:gd name="T3" fmla="*/ 8 h 8"/>
                <a:gd name="T4" fmla="*/ 1 w 5"/>
                <a:gd name="T5" fmla="*/ 0 h 8"/>
                <a:gd name="T6" fmla="*/ 0 w 5"/>
                <a:gd name="T7" fmla="*/ 1 h 8"/>
                <a:gd name="T8" fmla="*/ 4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4" y="8"/>
                    <a:pt x="5" y="8"/>
                    <a:pt x="5" y="8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3" y="6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10051"/>
            <p:cNvSpPr>
              <a:spLocks/>
            </p:cNvSpPr>
            <p:nvPr/>
          </p:nvSpPr>
          <p:spPr bwMode="auto">
            <a:xfrm>
              <a:off x="8645238" y="5197120"/>
              <a:ext cx="21939" cy="420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9 h 10"/>
                <a:gd name="T4" fmla="*/ 0 w 5"/>
                <a:gd name="T5" fmla="*/ 0 h 10"/>
                <a:gd name="T6" fmla="*/ 0 w 5"/>
                <a:gd name="T7" fmla="*/ 0 h 10"/>
                <a:gd name="T8" fmla="*/ 0 w 5"/>
                <a:gd name="T9" fmla="*/ 0 h 10"/>
                <a:gd name="T10" fmla="*/ 0 w 5"/>
                <a:gd name="T11" fmla="*/ 0 h 10"/>
                <a:gd name="T12" fmla="*/ 5 w 5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10"/>
                    <a:pt x="5" y="9"/>
                    <a:pt x="5" y="9"/>
                  </a:cubicBezTo>
                  <a:cubicBezTo>
                    <a:pt x="3" y="6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6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10052"/>
            <p:cNvSpPr>
              <a:spLocks/>
            </p:cNvSpPr>
            <p:nvPr/>
          </p:nvSpPr>
          <p:spPr bwMode="auto">
            <a:xfrm>
              <a:off x="8654379" y="5200776"/>
              <a:ext cx="21939" cy="34737"/>
            </a:xfrm>
            <a:custGeom>
              <a:avLst/>
              <a:gdLst>
                <a:gd name="T0" fmla="*/ 4 w 5"/>
                <a:gd name="T1" fmla="*/ 8 h 8"/>
                <a:gd name="T2" fmla="*/ 4 w 5"/>
                <a:gd name="T3" fmla="*/ 8 h 8"/>
                <a:gd name="T4" fmla="*/ 1 w 5"/>
                <a:gd name="T5" fmla="*/ 0 h 8"/>
                <a:gd name="T6" fmla="*/ 0 w 5"/>
                <a:gd name="T7" fmla="*/ 1 h 8"/>
                <a:gd name="T8" fmla="*/ 4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4" y="8"/>
                    <a:pt x="5" y="8"/>
                    <a:pt x="4" y="8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3"/>
                    <a:pt x="3" y="6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10053"/>
            <p:cNvSpPr>
              <a:spLocks/>
            </p:cNvSpPr>
            <p:nvPr/>
          </p:nvSpPr>
          <p:spPr bwMode="auto">
            <a:xfrm>
              <a:off x="8667177" y="5209917"/>
              <a:ext cx="16455" cy="34737"/>
            </a:xfrm>
            <a:custGeom>
              <a:avLst/>
              <a:gdLst>
                <a:gd name="T0" fmla="*/ 3 w 4"/>
                <a:gd name="T1" fmla="*/ 8 h 8"/>
                <a:gd name="T2" fmla="*/ 3 w 4"/>
                <a:gd name="T3" fmla="*/ 8 h 8"/>
                <a:gd name="T4" fmla="*/ 0 w 4"/>
                <a:gd name="T5" fmla="*/ 0 h 8"/>
                <a:gd name="T6" fmla="*/ 0 w 4"/>
                <a:gd name="T7" fmla="*/ 0 h 8"/>
                <a:gd name="T8" fmla="*/ 3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3" y="8"/>
                    <a:pt x="4" y="8"/>
                    <a:pt x="3" y="8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10054"/>
            <p:cNvSpPr>
              <a:spLocks/>
            </p:cNvSpPr>
            <p:nvPr/>
          </p:nvSpPr>
          <p:spPr bwMode="auto">
            <a:xfrm>
              <a:off x="8705569" y="5235512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0 w 3"/>
                <a:gd name="T3" fmla="*/ 0 h 6"/>
                <a:gd name="T4" fmla="*/ 0 w 3"/>
                <a:gd name="T5" fmla="*/ 0 h 6"/>
                <a:gd name="T6" fmla="*/ 2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10055"/>
            <p:cNvSpPr>
              <a:spLocks/>
            </p:cNvSpPr>
            <p:nvPr/>
          </p:nvSpPr>
          <p:spPr bwMode="auto">
            <a:xfrm>
              <a:off x="8711055" y="5239169"/>
              <a:ext cx="7313" cy="21939"/>
            </a:xfrm>
            <a:custGeom>
              <a:avLst/>
              <a:gdLst>
                <a:gd name="T0" fmla="*/ 2 w 2"/>
                <a:gd name="T1" fmla="*/ 4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4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10056"/>
            <p:cNvSpPr>
              <a:spLocks/>
            </p:cNvSpPr>
            <p:nvPr/>
          </p:nvSpPr>
          <p:spPr bwMode="auto">
            <a:xfrm>
              <a:off x="8723852" y="5226372"/>
              <a:ext cx="9142" cy="18282"/>
            </a:xfrm>
            <a:custGeom>
              <a:avLst/>
              <a:gdLst>
                <a:gd name="T0" fmla="*/ 2 w 2"/>
                <a:gd name="T1" fmla="*/ 3 h 4"/>
                <a:gd name="T2" fmla="*/ 1 w 2"/>
                <a:gd name="T3" fmla="*/ 0 h 4"/>
                <a:gd name="T4" fmla="*/ 0 w 2"/>
                <a:gd name="T5" fmla="*/ 0 h 4"/>
                <a:gd name="T6" fmla="*/ 1 w 2"/>
                <a:gd name="T7" fmla="*/ 4 h 4"/>
                <a:gd name="T8" fmla="*/ 2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10057"/>
            <p:cNvSpPr>
              <a:spLocks/>
            </p:cNvSpPr>
            <p:nvPr/>
          </p:nvSpPr>
          <p:spPr bwMode="auto">
            <a:xfrm>
              <a:off x="8732994" y="5204433"/>
              <a:ext cx="3656" cy="21939"/>
            </a:xfrm>
            <a:custGeom>
              <a:avLst/>
              <a:gdLst>
                <a:gd name="T0" fmla="*/ 1 w 1"/>
                <a:gd name="T1" fmla="*/ 4 h 5"/>
                <a:gd name="T2" fmla="*/ 0 w 1"/>
                <a:gd name="T3" fmla="*/ 0 h 5"/>
                <a:gd name="T4" fmla="*/ 0 w 1"/>
                <a:gd name="T5" fmla="*/ 0 h 5"/>
                <a:gd name="T6" fmla="*/ 1 w 1"/>
                <a:gd name="T7" fmla="*/ 5 h 5"/>
                <a:gd name="T8" fmla="*/ 1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10058"/>
            <p:cNvSpPr>
              <a:spLocks/>
            </p:cNvSpPr>
            <p:nvPr/>
          </p:nvSpPr>
          <p:spPr bwMode="auto">
            <a:xfrm>
              <a:off x="8740307" y="5191635"/>
              <a:ext cx="12798" cy="27424"/>
            </a:xfrm>
            <a:custGeom>
              <a:avLst/>
              <a:gdLst>
                <a:gd name="T0" fmla="*/ 3 w 3"/>
                <a:gd name="T1" fmla="*/ 5 h 6"/>
                <a:gd name="T2" fmla="*/ 1 w 3"/>
                <a:gd name="T3" fmla="*/ 0 h 6"/>
                <a:gd name="T4" fmla="*/ 0 w 3"/>
                <a:gd name="T5" fmla="*/ 0 h 6"/>
                <a:gd name="T6" fmla="*/ 3 w 3"/>
                <a:gd name="T7" fmla="*/ 5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2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10059"/>
            <p:cNvSpPr>
              <a:spLocks/>
            </p:cNvSpPr>
            <p:nvPr/>
          </p:nvSpPr>
          <p:spPr bwMode="auto">
            <a:xfrm>
              <a:off x="8749447" y="5191635"/>
              <a:ext cx="12798" cy="27424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6 h 6"/>
                <a:gd name="T4" fmla="*/ 0 w 3"/>
                <a:gd name="T5" fmla="*/ 0 h 6"/>
                <a:gd name="T6" fmla="*/ 0 w 3"/>
                <a:gd name="T7" fmla="*/ 0 h 6"/>
                <a:gd name="T8" fmla="*/ 2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2" y="6"/>
                    <a:pt x="3" y="6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10060"/>
            <p:cNvSpPr>
              <a:spLocks/>
            </p:cNvSpPr>
            <p:nvPr/>
          </p:nvSpPr>
          <p:spPr bwMode="auto">
            <a:xfrm>
              <a:off x="8753104" y="5200776"/>
              <a:ext cx="21939" cy="34737"/>
            </a:xfrm>
            <a:custGeom>
              <a:avLst/>
              <a:gdLst>
                <a:gd name="T0" fmla="*/ 4 w 5"/>
                <a:gd name="T1" fmla="*/ 8 h 8"/>
                <a:gd name="T2" fmla="*/ 4 w 5"/>
                <a:gd name="T3" fmla="*/ 8 h 8"/>
                <a:gd name="T4" fmla="*/ 1 w 5"/>
                <a:gd name="T5" fmla="*/ 0 h 8"/>
                <a:gd name="T6" fmla="*/ 1 w 5"/>
                <a:gd name="T7" fmla="*/ 1 h 8"/>
                <a:gd name="T8" fmla="*/ 4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4" y="8"/>
                    <a:pt x="5" y="8"/>
                    <a:pt x="4" y="8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3"/>
                    <a:pt x="3" y="6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10061"/>
            <p:cNvSpPr>
              <a:spLocks/>
            </p:cNvSpPr>
            <p:nvPr/>
          </p:nvSpPr>
          <p:spPr bwMode="auto">
            <a:xfrm>
              <a:off x="8762245" y="5204433"/>
              <a:ext cx="18282" cy="34737"/>
            </a:xfrm>
            <a:custGeom>
              <a:avLst/>
              <a:gdLst>
                <a:gd name="T0" fmla="*/ 3 w 4"/>
                <a:gd name="T1" fmla="*/ 8 h 8"/>
                <a:gd name="T2" fmla="*/ 4 w 4"/>
                <a:gd name="T3" fmla="*/ 8 h 8"/>
                <a:gd name="T4" fmla="*/ 1 w 4"/>
                <a:gd name="T5" fmla="*/ 1 h 8"/>
                <a:gd name="T6" fmla="*/ 0 w 4"/>
                <a:gd name="T7" fmla="*/ 1 h 8"/>
                <a:gd name="T8" fmla="*/ 3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2" y="6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10062"/>
            <p:cNvSpPr>
              <a:spLocks/>
            </p:cNvSpPr>
            <p:nvPr/>
          </p:nvSpPr>
          <p:spPr bwMode="auto">
            <a:xfrm>
              <a:off x="8771386" y="5213574"/>
              <a:ext cx="16455" cy="34737"/>
            </a:xfrm>
            <a:custGeom>
              <a:avLst/>
              <a:gdLst>
                <a:gd name="T0" fmla="*/ 3 w 4"/>
                <a:gd name="T1" fmla="*/ 8 h 8"/>
                <a:gd name="T2" fmla="*/ 4 w 4"/>
                <a:gd name="T3" fmla="*/ 8 h 8"/>
                <a:gd name="T4" fmla="*/ 0 w 4"/>
                <a:gd name="T5" fmla="*/ 0 h 8"/>
                <a:gd name="T6" fmla="*/ 0 w 4"/>
                <a:gd name="T7" fmla="*/ 0 h 8"/>
                <a:gd name="T8" fmla="*/ 3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3" y="8"/>
                    <a:pt x="4" y="8"/>
                    <a:pt x="4" y="8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10063"/>
            <p:cNvSpPr>
              <a:spLocks/>
            </p:cNvSpPr>
            <p:nvPr/>
          </p:nvSpPr>
          <p:spPr bwMode="auto">
            <a:xfrm>
              <a:off x="8775042" y="5209917"/>
              <a:ext cx="21939" cy="38394"/>
            </a:xfrm>
            <a:custGeom>
              <a:avLst/>
              <a:gdLst>
                <a:gd name="T0" fmla="*/ 4 w 5"/>
                <a:gd name="T1" fmla="*/ 9 h 9"/>
                <a:gd name="T2" fmla="*/ 4 w 5"/>
                <a:gd name="T3" fmla="*/ 9 h 9"/>
                <a:gd name="T4" fmla="*/ 1 w 5"/>
                <a:gd name="T5" fmla="*/ 1 h 9"/>
                <a:gd name="T6" fmla="*/ 0 w 5"/>
                <a:gd name="T7" fmla="*/ 1 h 9"/>
                <a:gd name="T8" fmla="*/ 4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4" y="9"/>
                    <a:pt x="5" y="9"/>
                    <a:pt x="4" y="9"/>
                  </a:cubicBezTo>
                  <a:cubicBezTo>
                    <a:pt x="3" y="6"/>
                    <a:pt x="2" y="3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4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10064"/>
            <p:cNvSpPr>
              <a:spLocks/>
            </p:cNvSpPr>
            <p:nvPr/>
          </p:nvSpPr>
          <p:spPr bwMode="auto">
            <a:xfrm>
              <a:off x="8784184" y="5222715"/>
              <a:ext cx="16455" cy="34737"/>
            </a:xfrm>
            <a:custGeom>
              <a:avLst/>
              <a:gdLst>
                <a:gd name="T0" fmla="*/ 4 w 4"/>
                <a:gd name="T1" fmla="*/ 7 h 8"/>
                <a:gd name="T2" fmla="*/ 4 w 4"/>
                <a:gd name="T3" fmla="*/ 7 h 8"/>
                <a:gd name="T4" fmla="*/ 1 w 4"/>
                <a:gd name="T5" fmla="*/ 0 h 8"/>
                <a:gd name="T6" fmla="*/ 0 w 4"/>
                <a:gd name="T7" fmla="*/ 0 h 8"/>
                <a:gd name="T8" fmla="*/ 4 w 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7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3" y="5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10065"/>
            <p:cNvSpPr>
              <a:spLocks/>
            </p:cNvSpPr>
            <p:nvPr/>
          </p:nvSpPr>
          <p:spPr bwMode="auto">
            <a:xfrm>
              <a:off x="8796981" y="5226372"/>
              <a:ext cx="12798" cy="31081"/>
            </a:xfrm>
            <a:custGeom>
              <a:avLst/>
              <a:gdLst>
                <a:gd name="T0" fmla="*/ 2 w 3"/>
                <a:gd name="T1" fmla="*/ 6 h 7"/>
                <a:gd name="T2" fmla="*/ 2 w 3"/>
                <a:gd name="T3" fmla="*/ 6 h 7"/>
                <a:gd name="T4" fmla="*/ 0 w 3"/>
                <a:gd name="T5" fmla="*/ 0 h 7"/>
                <a:gd name="T6" fmla="*/ 0 w 3"/>
                <a:gd name="T7" fmla="*/ 1 h 7"/>
                <a:gd name="T8" fmla="*/ 2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2" y="6"/>
                  </a:moveTo>
                  <a:cubicBezTo>
                    <a:pt x="2" y="7"/>
                    <a:pt x="3" y="6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10066"/>
            <p:cNvSpPr>
              <a:spLocks/>
            </p:cNvSpPr>
            <p:nvPr/>
          </p:nvSpPr>
          <p:spPr bwMode="auto">
            <a:xfrm>
              <a:off x="8800638" y="5231856"/>
              <a:ext cx="14626" cy="2559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1 w 3"/>
                <a:gd name="T5" fmla="*/ 0 h 6"/>
                <a:gd name="T6" fmla="*/ 0 w 3"/>
                <a:gd name="T7" fmla="*/ 1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10067"/>
            <p:cNvSpPr>
              <a:spLocks/>
            </p:cNvSpPr>
            <p:nvPr/>
          </p:nvSpPr>
          <p:spPr bwMode="auto">
            <a:xfrm>
              <a:off x="8835375" y="5169696"/>
              <a:ext cx="9142" cy="27424"/>
            </a:xfrm>
            <a:custGeom>
              <a:avLst/>
              <a:gdLst>
                <a:gd name="T0" fmla="*/ 2 w 2"/>
                <a:gd name="T1" fmla="*/ 5 h 6"/>
                <a:gd name="T2" fmla="*/ 2 w 2"/>
                <a:gd name="T3" fmla="*/ 5 h 6"/>
                <a:gd name="T4" fmla="*/ 0 w 2"/>
                <a:gd name="T5" fmla="*/ 0 h 6"/>
                <a:gd name="T6" fmla="*/ 0 w 2"/>
                <a:gd name="T7" fmla="*/ 0 h 6"/>
                <a:gd name="T8" fmla="*/ 2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5"/>
                  </a:moveTo>
                  <a:cubicBezTo>
                    <a:pt x="2" y="6"/>
                    <a:pt x="2" y="5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10068"/>
            <p:cNvSpPr>
              <a:spLocks/>
            </p:cNvSpPr>
            <p:nvPr/>
          </p:nvSpPr>
          <p:spPr bwMode="auto">
            <a:xfrm>
              <a:off x="8840859" y="5162383"/>
              <a:ext cx="7313" cy="16455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0 w 2"/>
                <a:gd name="T5" fmla="*/ 0 h 4"/>
                <a:gd name="T6" fmla="*/ 1 w 2"/>
                <a:gd name="T7" fmla="*/ 4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10069"/>
            <p:cNvSpPr>
              <a:spLocks/>
            </p:cNvSpPr>
            <p:nvPr/>
          </p:nvSpPr>
          <p:spPr bwMode="auto">
            <a:xfrm>
              <a:off x="8848172" y="5140444"/>
              <a:ext cx="18282" cy="43878"/>
            </a:xfrm>
            <a:custGeom>
              <a:avLst/>
              <a:gdLst>
                <a:gd name="T0" fmla="*/ 3 w 4"/>
                <a:gd name="T1" fmla="*/ 9 h 10"/>
                <a:gd name="T2" fmla="*/ 0 w 4"/>
                <a:gd name="T3" fmla="*/ 0 h 10"/>
                <a:gd name="T4" fmla="*/ 0 w 4"/>
                <a:gd name="T5" fmla="*/ 0 h 10"/>
                <a:gd name="T6" fmla="*/ 3 w 4"/>
                <a:gd name="T7" fmla="*/ 10 h 10"/>
                <a:gd name="T8" fmla="*/ 3 w 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10"/>
                  </a:cubicBezTo>
                  <a:cubicBezTo>
                    <a:pt x="3" y="10"/>
                    <a:pt x="4" y="10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10070"/>
            <p:cNvSpPr>
              <a:spLocks/>
            </p:cNvSpPr>
            <p:nvPr/>
          </p:nvSpPr>
          <p:spPr bwMode="auto">
            <a:xfrm>
              <a:off x="8853657" y="5144101"/>
              <a:ext cx="21939" cy="47534"/>
            </a:xfrm>
            <a:custGeom>
              <a:avLst/>
              <a:gdLst>
                <a:gd name="T0" fmla="*/ 4 w 5"/>
                <a:gd name="T1" fmla="*/ 11 h 11"/>
                <a:gd name="T2" fmla="*/ 1 w 5"/>
                <a:gd name="T3" fmla="*/ 0 h 11"/>
                <a:gd name="T4" fmla="*/ 0 w 5"/>
                <a:gd name="T5" fmla="*/ 1 h 11"/>
                <a:gd name="T6" fmla="*/ 4 w 5"/>
                <a:gd name="T7" fmla="*/ 11 h 11"/>
                <a:gd name="T8" fmla="*/ 4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cubicBezTo>
                    <a:pt x="3" y="7"/>
                    <a:pt x="2" y="4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4"/>
                    <a:pt x="3" y="7"/>
                    <a:pt x="4" y="11"/>
                  </a:cubicBezTo>
                  <a:cubicBezTo>
                    <a:pt x="4" y="11"/>
                    <a:pt x="5" y="11"/>
                    <a:pt x="4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10071"/>
            <p:cNvSpPr>
              <a:spLocks/>
            </p:cNvSpPr>
            <p:nvPr/>
          </p:nvSpPr>
          <p:spPr bwMode="auto">
            <a:xfrm>
              <a:off x="8862798" y="5153242"/>
              <a:ext cx="16455" cy="43878"/>
            </a:xfrm>
            <a:custGeom>
              <a:avLst/>
              <a:gdLst>
                <a:gd name="T0" fmla="*/ 4 w 4"/>
                <a:gd name="T1" fmla="*/ 10 h 10"/>
                <a:gd name="T2" fmla="*/ 0 w 4"/>
                <a:gd name="T3" fmla="*/ 0 h 10"/>
                <a:gd name="T4" fmla="*/ 0 w 4"/>
                <a:gd name="T5" fmla="*/ 1 h 10"/>
                <a:gd name="T6" fmla="*/ 4 w 4"/>
                <a:gd name="T7" fmla="*/ 10 h 10"/>
                <a:gd name="T8" fmla="*/ 4 w 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3" y="7"/>
                    <a:pt x="2" y="4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4"/>
                    <a:pt x="3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10072"/>
            <p:cNvSpPr>
              <a:spLocks/>
            </p:cNvSpPr>
            <p:nvPr/>
          </p:nvSpPr>
          <p:spPr bwMode="auto">
            <a:xfrm>
              <a:off x="8870111" y="5166039"/>
              <a:ext cx="18282" cy="34737"/>
            </a:xfrm>
            <a:custGeom>
              <a:avLst/>
              <a:gdLst>
                <a:gd name="T0" fmla="*/ 3 w 4"/>
                <a:gd name="T1" fmla="*/ 8 h 8"/>
                <a:gd name="T2" fmla="*/ 4 w 4"/>
                <a:gd name="T3" fmla="*/ 7 h 8"/>
                <a:gd name="T4" fmla="*/ 1 w 4"/>
                <a:gd name="T5" fmla="*/ 0 h 8"/>
                <a:gd name="T6" fmla="*/ 0 w 4"/>
                <a:gd name="T7" fmla="*/ 1 h 8"/>
                <a:gd name="T8" fmla="*/ 3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5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10073"/>
            <p:cNvSpPr>
              <a:spLocks/>
            </p:cNvSpPr>
            <p:nvPr/>
          </p:nvSpPr>
          <p:spPr bwMode="auto">
            <a:xfrm>
              <a:off x="8882909" y="5178838"/>
              <a:ext cx="9142" cy="25595"/>
            </a:xfrm>
            <a:custGeom>
              <a:avLst/>
              <a:gdLst>
                <a:gd name="T0" fmla="*/ 2 w 2"/>
                <a:gd name="T1" fmla="*/ 5 h 6"/>
                <a:gd name="T2" fmla="*/ 2 w 2"/>
                <a:gd name="T3" fmla="*/ 5 h 6"/>
                <a:gd name="T4" fmla="*/ 0 w 2"/>
                <a:gd name="T5" fmla="*/ 0 h 6"/>
                <a:gd name="T6" fmla="*/ 0 w 2"/>
                <a:gd name="T7" fmla="*/ 0 h 6"/>
                <a:gd name="T8" fmla="*/ 2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5"/>
                  </a:moveTo>
                  <a:cubicBezTo>
                    <a:pt x="2" y="6"/>
                    <a:pt x="2" y="5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10074"/>
            <p:cNvSpPr>
              <a:spLocks/>
            </p:cNvSpPr>
            <p:nvPr/>
          </p:nvSpPr>
          <p:spPr bwMode="auto">
            <a:xfrm>
              <a:off x="8892050" y="5184322"/>
              <a:ext cx="9142" cy="12798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0 h 3"/>
                <a:gd name="T4" fmla="*/ 0 w 2"/>
                <a:gd name="T5" fmla="*/ 0 h 3"/>
                <a:gd name="T6" fmla="*/ 1 w 2"/>
                <a:gd name="T7" fmla="*/ 3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10075"/>
            <p:cNvSpPr>
              <a:spLocks/>
            </p:cNvSpPr>
            <p:nvPr/>
          </p:nvSpPr>
          <p:spPr bwMode="auto">
            <a:xfrm>
              <a:off x="8895706" y="5175181"/>
              <a:ext cx="5485" cy="16455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0 h 4"/>
                <a:gd name="T4" fmla="*/ 0 w 1"/>
                <a:gd name="T5" fmla="*/ 1 h 4"/>
                <a:gd name="T6" fmla="*/ 1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10076"/>
            <p:cNvSpPr>
              <a:spLocks/>
            </p:cNvSpPr>
            <p:nvPr/>
          </p:nvSpPr>
          <p:spPr bwMode="auto">
            <a:xfrm>
              <a:off x="8901191" y="5169696"/>
              <a:ext cx="3656" cy="18282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0 h 4"/>
                <a:gd name="T4" fmla="*/ 0 w 1"/>
                <a:gd name="T5" fmla="*/ 0 h 4"/>
                <a:gd name="T6" fmla="*/ 1 w 1"/>
                <a:gd name="T7" fmla="*/ 4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10077"/>
            <p:cNvSpPr>
              <a:spLocks/>
            </p:cNvSpPr>
            <p:nvPr/>
          </p:nvSpPr>
          <p:spPr bwMode="auto">
            <a:xfrm>
              <a:off x="8901191" y="5162383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1 h 5"/>
                <a:gd name="T4" fmla="*/ 1 w 2"/>
                <a:gd name="T5" fmla="*/ 1 h 5"/>
                <a:gd name="T6" fmla="*/ 2 w 2"/>
                <a:gd name="T7" fmla="*/ 5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10078"/>
            <p:cNvSpPr>
              <a:spLocks/>
            </p:cNvSpPr>
            <p:nvPr/>
          </p:nvSpPr>
          <p:spPr bwMode="auto">
            <a:xfrm>
              <a:off x="8917645" y="5131303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0 w 3"/>
                <a:gd name="T3" fmla="*/ 0 h 7"/>
                <a:gd name="T4" fmla="*/ 0 w 3"/>
                <a:gd name="T5" fmla="*/ 0 h 7"/>
                <a:gd name="T6" fmla="*/ 2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10079"/>
            <p:cNvSpPr>
              <a:spLocks/>
            </p:cNvSpPr>
            <p:nvPr/>
          </p:nvSpPr>
          <p:spPr bwMode="auto">
            <a:xfrm>
              <a:off x="8926787" y="5144101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2 w 2"/>
                <a:gd name="T3" fmla="*/ 4 h 5"/>
                <a:gd name="T4" fmla="*/ 0 w 2"/>
                <a:gd name="T5" fmla="*/ 0 h 5"/>
                <a:gd name="T6" fmla="*/ 0 w 2"/>
                <a:gd name="T7" fmla="*/ 0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5"/>
                    <a:pt x="2" y="5"/>
                    <a:pt x="2" y="4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10080"/>
            <p:cNvSpPr>
              <a:spLocks/>
            </p:cNvSpPr>
            <p:nvPr/>
          </p:nvSpPr>
          <p:spPr bwMode="auto">
            <a:xfrm>
              <a:off x="8930443" y="5140444"/>
              <a:ext cx="21939" cy="34737"/>
            </a:xfrm>
            <a:custGeom>
              <a:avLst/>
              <a:gdLst>
                <a:gd name="T0" fmla="*/ 4 w 5"/>
                <a:gd name="T1" fmla="*/ 8 h 8"/>
                <a:gd name="T2" fmla="*/ 5 w 5"/>
                <a:gd name="T3" fmla="*/ 8 h 8"/>
                <a:gd name="T4" fmla="*/ 0 w 5"/>
                <a:gd name="T5" fmla="*/ 0 h 8"/>
                <a:gd name="T6" fmla="*/ 0 w 5"/>
                <a:gd name="T7" fmla="*/ 1 h 8"/>
                <a:gd name="T8" fmla="*/ 4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4" y="8"/>
                    <a:pt x="5" y="8"/>
                    <a:pt x="5" y="8"/>
                  </a:cubicBezTo>
                  <a:cubicBezTo>
                    <a:pt x="4" y="5"/>
                    <a:pt x="2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10081"/>
            <p:cNvSpPr>
              <a:spLocks/>
            </p:cNvSpPr>
            <p:nvPr/>
          </p:nvSpPr>
          <p:spPr bwMode="auto">
            <a:xfrm>
              <a:off x="8939584" y="5149586"/>
              <a:ext cx="18282" cy="34737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7 h 8"/>
                <a:gd name="T4" fmla="*/ 1 w 4"/>
                <a:gd name="T5" fmla="*/ 0 h 8"/>
                <a:gd name="T6" fmla="*/ 1 w 4"/>
                <a:gd name="T7" fmla="*/ 1 h 8"/>
                <a:gd name="T8" fmla="*/ 4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3" y="5"/>
                    <a:pt x="2" y="3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10082"/>
            <p:cNvSpPr>
              <a:spLocks/>
            </p:cNvSpPr>
            <p:nvPr/>
          </p:nvSpPr>
          <p:spPr bwMode="auto">
            <a:xfrm>
              <a:off x="8948726" y="5153242"/>
              <a:ext cx="16455" cy="34737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7 h 8"/>
                <a:gd name="T4" fmla="*/ 1 w 4"/>
                <a:gd name="T5" fmla="*/ 0 h 8"/>
                <a:gd name="T6" fmla="*/ 0 w 4"/>
                <a:gd name="T7" fmla="*/ 0 h 8"/>
                <a:gd name="T8" fmla="*/ 4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3" y="5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10083"/>
            <p:cNvSpPr>
              <a:spLocks/>
            </p:cNvSpPr>
            <p:nvPr/>
          </p:nvSpPr>
          <p:spPr bwMode="auto">
            <a:xfrm>
              <a:off x="8957866" y="5162383"/>
              <a:ext cx="16455" cy="29252"/>
            </a:xfrm>
            <a:custGeom>
              <a:avLst/>
              <a:gdLst>
                <a:gd name="T0" fmla="*/ 3 w 4"/>
                <a:gd name="T1" fmla="*/ 7 h 7"/>
                <a:gd name="T2" fmla="*/ 4 w 4"/>
                <a:gd name="T3" fmla="*/ 6 h 7"/>
                <a:gd name="T4" fmla="*/ 1 w 4"/>
                <a:gd name="T5" fmla="*/ 0 h 7"/>
                <a:gd name="T6" fmla="*/ 0 w 4"/>
                <a:gd name="T7" fmla="*/ 1 h 7"/>
                <a:gd name="T8" fmla="*/ 3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10084"/>
            <p:cNvSpPr>
              <a:spLocks/>
            </p:cNvSpPr>
            <p:nvPr/>
          </p:nvSpPr>
          <p:spPr bwMode="auto">
            <a:xfrm>
              <a:off x="8977977" y="5153242"/>
              <a:ext cx="9142" cy="16455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10085"/>
            <p:cNvSpPr>
              <a:spLocks/>
            </p:cNvSpPr>
            <p:nvPr/>
          </p:nvSpPr>
          <p:spPr bwMode="auto">
            <a:xfrm>
              <a:off x="8983461" y="5149586"/>
              <a:ext cx="9142" cy="25595"/>
            </a:xfrm>
            <a:custGeom>
              <a:avLst/>
              <a:gdLst>
                <a:gd name="T0" fmla="*/ 2 w 2"/>
                <a:gd name="T1" fmla="*/ 5 h 6"/>
                <a:gd name="T2" fmla="*/ 0 w 2"/>
                <a:gd name="T3" fmla="*/ 0 h 6"/>
                <a:gd name="T4" fmla="*/ 0 w 2"/>
                <a:gd name="T5" fmla="*/ 0 h 6"/>
                <a:gd name="T6" fmla="*/ 2 w 2"/>
                <a:gd name="T7" fmla="*/ 5 h 6"/>
                <a:gd name="T8" fmla="*/ 2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2" y="6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10086"/>
            <p:cNvSpPr>
              <a:spLocks/>
            </p:cNvSpPr>
            <p:nvPr/>
          </p:nvSpPr>
          <p:spPr bwMode="auto">
            <a:xfrm>
              <a:off x="8987118" y="5140444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5 h 5"/>
                <a:gd name="T4" fmla="*/ 0 w 2"/>
                <a:gd name="T5" fmla="*/ 0 h 5"/>
                <a:gd name="T6" fmla="*/ 0 w 2"/>
                <a:gd name="T7" fmla="*/ 0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10087"/>
            <p:cNvSpPr>
              <a:spLocks/>
            </p:cNvSpPr>
            <p:nvPr/>
          </p:nvSpPr>
          <p:spPr bwMode="auto">
            <a:xfrm>
              <a:off x="8992603" y="5136788"/>
              <a:ext cx="7313" cy="20111"/>
            </a:xfrm>
            <a:custGeom>
              <a:avLst/>
              <a:gdLst>
                <a:gd name="T0" fmla="*/ 2 w 2"/>
                <a:gd name="T1" fmla="*/ 5 h 5"/>
                <a:gd name="T2" fmla="*/ 1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10088"/>
            <p:cNvSpPr>
              <a:spLocks/>
            </p:cNvSpPr>
            <p:nvPr/>
          </p:nvSpPr>
          <p:spPr bwMode="auto">
            <a:xfrm>
              <a:off x="8996260" y="5127647"/>
              <a:ext cx="9142" cy="25595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w 2"/>
                <a:gd name="T5" fmla="*/ 1 h 6"/>
                <a:gd name="T6" fmla="*/ 2 w 2"/>
                <a:gd name="T7" fmla="*/ 6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10089"/>
            <p:cNvSpPr>
              <a:spLocks/>
            </p:cNvSpPr>
            <p:nvPr/>
          </p:nvSpPr>
          <p:spPr bwMode="auto">
            <a:xfrm>
              <a:off x="8999916" y="5136788"/>
              <a:ext cx="9142" cy="16455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4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10090"/>
            <p:cNvSpPr>
              <a:spLocks/>
            </p:cNvSpPr>
            <p:nvPr/>
          </p:nvSpPr>
          <p:spPr bwMode="auto">
            <a:xfrm>
              <a:off x="9005400" y="5127647"/>
              <a:ext cx="7313" cy="21939"/>
            </a:xfrm>
            <a:custGeom>
              <a:avLst/>
              <a:gdLst>
                <a:gd name="T0" fmla="*/ 2 w 2"/>
                <a:gd name="T1" fmla="*/ 4 h 5"/>
                <a:gd name="T2" fmla="*/ 0 w 2"/>
                <a:gd name="T3" fmla="*/ 0 h 5"/>
                <a:gd name="T4" fmla="*/ 0 w 2"/>
                <a:gd name="T5" fmla="*/ 0 h 5"/>
                <a:gd name="T6" fmla="*/ 1 w 2"/>
                <a:gd name="T7" fmla="*/ 5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1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10091"/>
            <p:cNvSpPr>
              <a:spLocks/>
            </p:cNvSpPr>
            <p:nvPr/>
          </p:nvSpPr>
          <p:spPr bwMode="auto">
            <a:xfrm>
              <a:off x="9005400" y="5118505"/>
              <a:ext cx="7313" cy="21939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1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10092"/>
            <p:cNvSpPr>
              <a:spLocks/>
            </p:cNvSpPr>
            <p:nvPr/>
          </p:nvSpPr>
          <p:spPr bwMode="auto">
            <a:xfrm>
              <a:off x="9005400" y="5114849"/>
              <a:ext cx="12798" cy="25595"/>
            </a:xfrm>
            <a:custGeom>
              <a:avLst/>
              <a:gdLst>
                <a:gd name="T0" fmla="*/ 2 w 3"/>
                <a:gd name="T1" fmla="*/ 6 h 6"/>
                <a:gd name="T2" fmla="*/ 3 w 3"/>
                <a:gd name="T3" fmla="*/ 6 h 6"/>
                <a:gd name="T4" fmla="*/ 0 w 3"/>
                <a:gd name="T5" fmla="*/ 0 h 6"/>
                <a:gd name="T6" fmla="*/ 0 w 3"/>
                <a:gd name="T7" fmla="*/ 0 h 6"/>
                <a:gd name="T8" fmla="*/ 2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10093"/>
            <p:cNvSpPr>
              <a:spLocks/>
            </p:cNvSpPr>
            <p:nvPr/>
          </p:nvSpPr>
          <p:spPr bwMode="auto">
            <a:xfrm>
              <a:off x="9009057" y="5109365"/>
              <a:ext cx="12798" cy="27424"/>
            </a:xfrm>
            <a:custGeom>
              <a:avLst/>
              <a:gdLst>
                <a:gd name="T0" fmla="*/ 3 w 3"/>
                <a:gd name="T1" fmla="*/ 6 h 6"/>
                <a:gd name="T2" fmla="*/ 1 w 3"/>
                <a:gd name="T3" fmla="*/ 0 h 6"/>
                <a:gd name="T4" fmla="*/ 0 w 3"/>
                <a:gd name="T5" fmla="*/ 0 h 6"/>
                <a:gd name="T6" fmla="*/ 2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10094"/>
            <p:cNvSpPr>
              <a:spLocks/>
            </p:cNvSpPr>
            <p:nvPr/>
          </p:nvSpPr>
          <p:spPr bwMode="auto">
            <a:xfrm>
              <a:off x="9012713" y="5105708"/>
              <a:ext cx="9142" cy="25595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w 2"/>
                <a:gd name="T5" fmla="*/ 0 h 6"/>
                <a:gd name="T6" fmla="*/ 2 w 2"/>
                <a:gd name="T7" fmla="*/ 6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10095"/>
            <p:cNvSpPr>
              <a:spLocks/>
            </p:cNvSpPr>
            <p:nvPr/>
          </p:nvSpPr>
          <p:spPr bwMode="auto">
            <a:xfrm>
              <a:off x="9018199" y="5105708"/>
              <a:ext cx="7313" cy="21939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10096"/>
            <p:cNvSpPr>
              <a:spLocks/>
            </p:cNvSpPr>
            <p:nvPr/>
          </p:nvSpPr>
          <p:spPr bwMode="auto">
            <a:xfrm>
              <a:off x="9018199" y="5092910"/>
              <a:ext cx="12798" cy="29252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1 h 7"/>
                <a:gd name="T4" fmla="*/ 0 w 3"/>
                <a:gd name="T5" fmla="*/ 1 h 7"/>
                <a:gd name="T6" fmla="*/ 2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5"/>
                    <a:pt x="1" y="3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10097"/>
            <p:cNvSpPr>
              <a:spLocks/>
            </p:cNvSpPr>
            <p:nvPr/>
          </p:nvSpPr>
          <p:spPr bwMode="auto">
            <a:xfrm>
              <a:off x="9021855" y="5092910"/>
              <a:ext cx="9142" cy="25595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w 2"/>
                <a:gd name="T5" fmla="*/ 0 h 6"/>
                <a:gd name="T6" fmla="*/ 2 w 2"/>
                <a:gd name="T7" fmla="*/ 6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10098"/>
            <p:cNvSpPr>
              <a:spLocks/>
            </p:cNvSpPr>
            <p:nvPr/>
          </p:nvSpPr>
          <p:spPr bwMode="auto">
            <a:xfrm>
              <a:off x="9021855" y="5083769"/>
              <a:ext cx="12798" cy="31081"/>
            </a:xfrm>
            <a:custGeom>
              <a:avLst/>
              <a:gdLst>
                <a:gd name="T0" fmla="*/ 3 w 3"/>
                <a:gd name="T1" fmla="*/ 6 h 7"/>
                <a:gd name="T2" fmla="*/ 0 w 3"/>
                <a:gd name="T3" fmla="*/ 0 h 7"/>
                <a:gd name="T4" fmla="*/ 0 w 3"/>
                <a:gd name="T5" fmla="*/ 0 h 7"/>
                <a:gd name="T6" fmla="*/ 2 w 3"/>
                <a:gd name="T7" fmla="*/ 6 h 7"/>
                <a:gd name="T8" fmla="*/ 3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7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10099"/>
            <p:cNvSpPr>
              <a:spLocks/>
            </p:cNvSpPr>
            <p:nvPr/>
          </p:nvSpPr>
          <p:spPr bwMode="auto">
            <a:xfrm>
              <a:off x="9030996" y="5092910"/>
              <a:ext cx="3656" cy="16455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0 w 1"/>
                <a:gd name="T5" fmla="*/ 1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10100"/>
            <p:cNvSpPr>
              <a:spLocks/>
            </p:cNvSpPr>
            <p:nvPr/>
          </p:nvSpPr>
          <p:spPr bwMode="auto">
            <a:xfrm>
              <a:off x="9030996" y="5080113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10101"/>
            <p:cNvSpPr>
              <a:spLocks/>
            </p:cNvSpPr>
            <p:nvPr/>
          </p:nvSpPr>
          <p:spPr bwMode="auto">
            <a:xfrm>
              <a:off x="9030996" y="5074628"/>
              <a:ext cx="9142" cy="18282"/>
            </a:xfrm>
            <a:custGeom>
              <a:avLst/>
              <a:gdLst>
                <a:gd name="T0" fmla="*/ 2 w 2"/>
                <a:gd name="T1" fmla="*/ 3 h 4"/>
                <a:gd name="T2" fmla="*/ 1 w 2"/>
                <a:gd name="T3" fmla="*/ 0 h 4"/>
                <a:gd name="T4" fmla="*/ 0 w 2"/>
                <a:gd name="T5" fmla="*/ 0 h 4"/>
                <a:gd name="T6" fmla="*/ 1 w 2"/>
                <a:gd name="T7" fmla="*/ 3 h 4"/>
                <a:gd name="T8" fmla="*/ 2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10102"/>
            <p:cNvSpPr>
              <a:spLocks/>
            </p:cNvSpPr>
            <p:nvPr/>
          </p:nvSpPr>
          <p:spPr bwMode="auto">
            <a:xfrm>
              <a:off x="9040137" y="5058174"/>
              <a:ext cx="16455" cy="43878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9 h 10"/>
                <a:gd name="T4" fmla="*/ 0 w 4"/>
                <a:gd name="T5" fmla="*/ 1 h 10"/>
                <a:gd name="T6" fmla="*/ 0 w 4"/>
                <a:gd name="T7" fmla="*/ 1 h 10"/>
                <a:gd name="T8" fmla="*/ 4 w 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10"/>
                    <a:pt x="4" y="9"/>
                    <a:pt x="4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2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10103"/>
            <p:cNvSpPr>
              <a:spLocks/>
            </p:cNvSpPr>
            <p:nvPr/>
          </p:nvSpPr>
          <p:spPr bwMode="auto">
            <a:xfrm>
              <a:off x="9043794" y="5067315"/>
              <a:ext cx="21939" cy="38394"/>
            </a:xfrm>
            <a:custGeom>
              <a:avLst/>
              <a:gdLst>
                <a:gd name="T0" fmla="*/ 5 w 5"/>
                <a:gd name="T1" fmla="*/ 9 h 9"/>
                <a:gd name="T2" fmla="*/ 5 w 5"/>
                <a:gd name="T3" fmla="*/ 9 h 9"/>
                <a:gd name="T4" fmla="*/ 1 w 5"/>
                <a:gd name="T5" fmla="*/ 0 h 9"/>
                <a:gd name="T6" fmla="*/ 0 w 5"/>
                <a:gd name="T7" fmla="*/ 0 h 9"/>
                <a:gd name="T8" fmla="*/ 5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4" y="6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3"/>
                    <a:pt x="3" y="6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10104"/>
            <p:cNvSpPr>
              <a:spLocks/>
            </p:cNvSpPr>
            <p:nvPr/>
          </p:nvSpPr>
          <p:spPr bwMode="auto">
            <a:xfrm>
              <a:off x="9056591" y="5080113"/>
              <a:ext cx="21939" cy="38394"/>
            </a:xfrm>
            <a:custGeom>
              <a:avLst/>
              <a:gdLst>
                <a:gd name="T0" fmla="*/ 4 w 5"/>
                <a:gd name="T1" fmla="*/ 9 h 9"/>
                <a:gd name="T2" fmla="*/ 5 w 5"/>
                <a:gd name="T3" fmla="*/ 9 h 9"/>
                <a:gd name="T4" fmla="*/ 1 w 5"/>
                <a:gd name="T5" fmla="*/ 0 h 9"/>
                <a:gd name="T6" fmla="*/ 0 w 5"/>
                <a:gd name="T7" fmla="*/ 1 h 9"/>
                <a:gd name="T8" fmla="*/ 4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4" y="9"/>
                    <a:pt x="5" y="9"/>
                    <a:pt x="5" y="9"/>
                  </a:cubicBez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10105"/>
            <p:cNvSpPr>
              <a:spLocks/>
            </p:cNvSpPr>
            <p:nvPr/>
          </p:nvSpPr>
          <p:spPr bwMode="auto">
            <a:xfrm>
              <a:off x="9078530" y="5105708"/>
              <a:ext cx="21939" cy="47534"/>
            </a:xfrm>
            <a:custGeom>
              <a:avLst/>
              <a:gdLst>
                <a:gd name="T0" fmla="*/ 5 w 5"/>
                <a:gd name="T1" fmla="*/ 11 h 11"/>
                <a:gd name="T2" fmla="*/ 5 w 5"/>
                <a:gd name="T3" fmla="*/ 11 h 11"/>
                <a:gd name="T4" fmla="*/ 0 w 5"/>
                <a:gd name="T5" fmla="*/ 1 h 11"/>
                <a:gd name="T6" fmla="*/ 0 w 5"/>
                <a:gd name="T7" fmla="*/ 1 h 11"/>
                <a:gd name="T8" fmla="*/ 5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3" y="7"/>
                    <a:pt x="2" y="4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4"/>
                    <a:pt x="3" y="7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10107"/>
            <p:cNvSpPr>
              <a:spLocks/>
            </p:cNvSpPr>
            <p:nvPr/>
          </p:nvSpPr>
          <p:spPr bwMode="auto">
            <a:xfrm>
              <a:off x="9107782" y="5118505"/>
              <a:ext cx="14626" cy="31081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3 w 3"/>
                <a:gd name="T5" fmla="*/ 7 h 7"/>
                <a:gd name="T6" fmla="*/ 1 w 3"/>
                <a:gd name="T7" fmla="*/ 0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2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5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10108"/>
            <p:cNvSpPr>
              <a:spLocks/>
            </p:cNvSpPr>
            <p:nvPr/>
          </p:nvSpPr>
          <p:spPr bwMode="auto">
            <a:xfrm>
              <a:off x="9116923" y="5114849"/>
              <a:ext cx="9142" cy="25595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w 2"/>
                <a:gd name="T5" fmla="*/ 1 h 6"/>
                <a:gd name="T6" fmla="*/ 2 w 2"/>
                <a:gd name="T7" fmla="*/ 6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10109"/>
            <p:cNvSpPr>
              <a:spLocks/>
            </p:cNvSpPr>
            <p:nvPr/>
          </p:nvSpPr>
          <p:spPr bwMode="auto">
            <a:xfrm>
              <a:off x="9116923" y="5109363"/>
              <a:ext cx="9142" cy="18282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4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10110"/>
            <p:cNvSpPr>
              <a:spLocks/>
            </p:cNvSpPr>
            <p:nvPr/>
          </p:nvSpPr>
          <p:spPr bwMode="auto">
            <a:xfrm>
              <a:off x="9116923" y="5102051"/>
              <a:ext cx="12798" cy="2011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1 w 3"/>
                <a:gd name="T5" fmla="*/ 0 h 5"/>
                <a:gd name="T6" fmla="*/ 1 w 3"/>
                <a:gd name="T7" fmla="*/ 0 h 5"/>
                <a:gd name="T8" fmla="*/ 0 w 3"/>
                <a:gd name="T9" fmla="*/ 0 h 5"/>
                <a:gd name="T10" fmla="*/ 3 w 3"/>
                <a:gd name="T11" fmla="*/ 4 h 5"/>
                <a:gd name="T12" fmla="*/ 3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3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10111"/>
            <p:cNvSpPr>
              <a:spLocks/>
            </p:cNvSpPr>
            <p:nvPr/>
          </p:nvSpPr>
          <p:spPr bwMode="auto">
            <a:xfrm>
              <a:off x="9122407" y="5092910"/>
              <a:ext cx="12798" cy="25595"/>
            </a:xfrm>
            <a:custGeom>
              <a:avLst/>
              <a:gdLst>
                <a:gd name="T0" fmla="*/ 3 w 3"/>
                <a:gd name="T1" fmla="*/ 5 h 6"/>
                <a:gd name="T2" fmla="*/ 1 w 3"/>
                <a:gd name="T3" fmla="*/ 1 h 6"/>
                <a:gd name="T4" fmla="*/ 1 w 3"/>
                <a:gd name="T5" fmla="*/ 1 h 6"/>
                <a:gd name="T6" fmla="*/ 2 w 3"/>
                <a:gd name="T7" fmla="*/ 6 h 6"/>
                <a:gd name="T8" fmla="*/ 3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3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10112"/>
            <p:cNvSpPr>
              <a:spLocks/>
            </p:cNvSpPr>
            <p:nvPr/>
          </p:nvSpPr>
          <p:spPr bwMode="auto">
            <a:xfrm>
              <a:off x="9126064" y="5087425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1 w 2"/>
                <a:gd name="T3" fmla="*/ 1 h 5"/>
                <a:gd name="T4" fmla="*/ 0 w 2"/>
                <a:gd name="T5" fmla="*/ 1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10113"/>
            <p:cNvSpPr>
              <a:spLocks/>
            </p:cNvSpPr>
            <p:nvPr/>
          </p:nvSpPr>
          <p:spPr bwMode="auto">
            <a:xfrm>
              <a:off x="9129720" y="5083768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1 h 5"/>
                <a:gd name="T4" fmla="*/ 0 w 2"/>
                <a:gd name="T5" fmla="*/ 1 h 5"/>
                <a:gd name="T6" fmla="*/ 2 w 2"/>
                <a:gd name="T7" fmla="*/ 4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10114"/>
            <p:cNvSpPr>
              <a:spLocks/>
            </p:cNvSpPr>
            <p:nvPr/>
          </p:nvSpPr>
          <p:spPr bwMode="auto">
            <a:xfrm>
              <a:off x="9135206" y="5070971"/>
              <a:ext cx="16455" cy="38394"/>
            </a:xfrm>
            <a:custGeom>
              <a:avLst/>
              <a:gdLst>
                <a:gd name="T0" fmla="*/ 0 w 4"/>
                <a:gd name="T1" fmla="*/ 1 h 9"/>
                <a:gd name="T2" fmla="*/ 4 w 4"/>
                <a:gd name="T3" fmla="*/ 9 h 9"/>
                <a:gd name="T4" fmla="*/ 4 w 4"/>
                <a:gd name="T5" fmla="*/ 9 h 9"/>
                <a:gd name="T6" fmla="*/ 1 w 4"/>
                <a:gd name="T7" fmla="*/ 1 h 9"/>
                <a:gd name="T8" fmla="*/ 0 w 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1"/>
                  </a:moveTo>
                  <a:cubicBezTo>
                    <a:pt x="2" y="3"/>
                    <a:pt x="3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2" y="3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10115"/>
            <p:cNvSpPr>
              <a:spLocks/>
            </p:cNvSpPr>
            <p:nvPr/>
          </p:nvSpPr>
          <p:spPr bwMode="auto">
            <a:xfrm>
              <a:off x="9148003" y="5080112"/>
              <a:ext cx="21939" cy="47534"/>
            </a:xfrm>
            <a:custGeom>
              <a:avLst/>
              <a:gdLst>
                <a:gd name="T0" fmla="*/ 0 w 5"/>
                <a:gd name="T1" fmla="*/ 0 h 11"/>
                <a:gd name="T2" fmla="*/ 4 w 5"/>
                <a:gd name="T3" fmla="*/ 11 h 11"/>
                <a:gd name="T4" fmla="*/ 5 w 5"/>
                <a:gd name="T5" fmla="*/ 11 h 11"/>
                <a:gd name="T6" fmla="*/ 0 w 5"/>
                <a:gd name="T7" fmla="*/ 0 h 11"/>
                <a:gd name="T8" fmla="*/ 0 w 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2" y="3"/>
                    <a:pt x="3" y="7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3" y="7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10116"/>
            <p:cNvSpPr>
              <a:spLocks/>
            </p:cNvSpPr>
            <p:nvPr/>
          </p:nvSpPr>
          <p:spPr bwMode="auto">
            <a:xfrm>
              <a:off x="9160801" y="5096566"/>
              <a:ext cx="16455" cy="43878"/>
            </a:xfrm>
            <a:custGeom>
              <a:avLst/>
              <a:gdLst>
                <a:gd name="T0" fmla="*/ 4 w 4"/>
                <a:gd name="T1" fmla="*/ 9 h 10"/>
                <a:gd name="T2" fmla="*/ 0 w 4"/>
                <a:gd name="T3" fmla="*/ 0 h 10"/>
                <a:gd name="T4" fmla="*/ 0 w 4"/>
                <a:gd name="T5" fmla="*/ 0 h 10"/>
                <a:gd name="T6" fmla="*/ 4 w 4"/>
                <a:gd name="T7" fmla="*/ 9 h 10"/>
                <a:gd name="T8" fmla="*/ 4 w 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3" y="6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6"/>
                    <a:pt x="4" y="9"/>
                  </a:cubicBezTo>
                  <a:cubicBezTo>
                    <a:pt x="4" y="10"/>
                    <a:pt x="4" y="10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10117"/>
            <p:cNvSpPr>
              <a:spLocks/>
            </p:cNvSpPr>
            <p:nvPr/>
          </p:nvSpPr>
          <p:spPr bwMode="auto">
            <a:xfrm>
              <a:off x="8407567" y="5061829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10118"/>
            <p:cNvSpPr>
              <a:spLocks/>
            </p:cNvSpPr>
            <p:nvPr/>
          </p:nvSpPr>
          <p:spPr bwMode="auto">
            <a:xfrm>
              <a:off x="8416708" y="4979559"/>
              <a:ext cx="12798" cy="25595"/>
            </a:xfrm>
            <a:custGeom>
              <a:avLst/>
              <a:gdLst>
                <a:gd name="T0" fmla="*/ 3 w 3"/>
                <a:gd name="T1" fmla="*/ 6 h 6"/>
                <a:gd name="T2" fmla="*/ 1 w 3"/>
                <a:gd name="T3" fmla="*/ 0 h 6"/>
                <a:gd name="T4" fmla="*/ 0 w 3"/>
                <a:gd name="T5" fmla="*/ 1 h 6"/>
                <a:gd name="T6" fmla="*/ 3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10119"/>
            <p:cNvSpPr>
              <a:spLocks/>
            </p:cNvSpPr>
            <p:nvPr/>
          </p:nvSpPr>
          <p:spPr bwMode="auto">
            <a:xfrm>
              <a:off x="8420364" y="4972246"/>
              <a:ext cx="9142" cy="20111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2 w 2"/>
                <a:gd name="T5" fmla="*/ 5 h 5"/>
                <a:gd name="T6" fmla="*/ 0 w 2"/>
                <a:gd name="T7" fmla="*/ 0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10120"/>
            <p:cNvSpPr>
              <a:spLocks/>
            </p:cNvSpPr>
            <p:nvPr/>
          </p:nvSpPr>
          <p:spPr bwMode="auto">
            <a:xfrm>
              <a:off x="8420364" y="4941166"/>
              <a:ext cx="18282" cy="31081"/>
            </a:xfrm>
            <a:custGeom>
              <a:avLst/>
              <a:gdLst>
                <a:gd name="T0" fmla="*/ 4 w 4"/>
                <a:gd name="T1" fmla="*/ 6 h 7"/>
                <a:gd name="T2" fmla="*/ 1 w 4"/>
                <a:gd name="T3" fmla="*/ 0 h 7"/>
                <a:gd name="T4" fmla="*/ 0 w 4"/>
                <a:gd name="T5" fmla="*/ 0 h 7"/>
                <a:gd name="T6" fmla="*/ 3 w 4"/>
                <a:gd name="T7" fmla="*/ 7 h 7"/>
                <a:gd name="T8" fmla="*/ 4 w 4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5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10121"/>
            <p:cNvSpPr>
              <a:spLocks/>
            </p:cNvSpPr>
            <p:nvPr/>
          </p:nvSpPr>
          <p:spPr bwMode="auto">
            <a:xfrm>
              <a:off x="8438647" y="4827815"/>
              <a:ext cx="25595" cy="56676"/>
            </a:xfrm>
            <a:custGeom>
              <a:avLst/>
              <a:gdLst>
                <a:gd name="T0" fmla="*/ 6 w 6"/>
                <a:gd name="T1" fmla="*/ 12 h 13"/>
                <a:gd name="T2" fmla="*/ 1 w 6"/>
                <a:gd name="T3" fmla="*/ 0 h 13"/>
                <a:gd name="T4" fmla="*/ 1 w 6"/>
                <a:gd name="T5" fmla="*/ 0 h 13"/>
                <a:gd name="T6" fmla="*/ 0 w 6"/>
                <a:gd name="T7" fmla="*/ 0 h 13"/>
                <a:gd name="T8" fmla="*/ 0 w 6"/>
                <a:gd name="T9" fmla="*/ 0 h 13"/>
                <a:gd name="T10" fmla="*/ 6 w 6"/>
                <a:gd name="T11" fmla="*/ 13 h 13"/>
                <a:gd name="T12" fmla="*/ 6 w 6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6" y="12"/>
                  </a:moveTo>
                  <a:cubicBezTo>
                    <a:pt x="4" y="8"/>
                    <a:pt x="2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8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10122"/>
            <p:cNvSpPr>
              <a:spLocks/>
            </p:cNvSpPr>
            <p:nvPr/>
          </p:nvSpPr>
          <p:spPr bwMode="auto">
            <a:xfrm>
              <a:off x="8445960" y="4824158"/>
              <a:ext cx="56676" cy="113351"/>
            </a:xfrm>
            <a:custGeom>
              <a:avLst/>
              <a:gdLst>
                <a:gd name="T0" fmla="*/ 12 w 13"/>
                <a:gd name="T1" fmla="*/ 26 h 26"/>
                <a:gd name="T2" fmla="*/ 13 w 13"/>
                <a:gd name="T3" fmla="*/ 26 h 26"/>
                <a:gd name="T4" fmla="*/ 0 w 13"/>
                <a:gd name="T5" fmla="*/ 0 h 26"/>
                <a:gd name="T6" fmla="*/ 0 w 13"/>
                <a:gd name="T7" fmla="*/ 0 h 26"/>
                <a:gd name="T8" fmla="*/ 12 w 13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6">
                  <a:moveTo>
                    <a:pt x="12" y="26"/>
                  </a:moveTo>
                  <a:cubicBezTo>
                    <a:pt x="12" y="26"/>
                    <a:pt x="13" y="26"/>
                    <a:pt x="13" y="26"/>
                  </a:cubicBezTo>
                  <a:cubicBezTo>
                    <a:pt x="9" y="17"/>
                    <a:pt x="4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9"/>
                    <a:pt x="8" y="17"/>
                    <a:pt x="12" y="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10123"/>
            <p:cNvSpPr>
              <a:spLocks/>
            </p:cNvSpPr>
            <p:nvPr/>
          </p:nvSpPr>
          <p:spPr bwMode="auto">
            <a:xfrm>
              <a:off x="8486181" y="4868036"/>
              <a:ext cx="38394" cy="89584"/>
            </a:xfrm>
            <a:custGeom>
              <a:avLst/>
              <a:gdLst>
                <a:gd name="T0" fmla="*/ 9 w 9"/>
                <a:gd name="T1" fmla="*/ 21 h 21"/>
                <a:gd name="T2" fmla="*/ 1 w 9"/>
                <a:gd name="T3" fmla="*/ 1 h 21"/>
                <a:gd name="T4" fmla="*/ 0 w 9"/>
                <a:gd name="T5" fmla="*/ 1 h 21"/>
                <a:gd name="T6" fmla="*/ 8 w 9"/>
                <a:gd name="T7" fmla="*/ 21 h 21"/>
                <a:gd name="T8" fmla="*/ 9 w 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9" y="21"/>
                  </a:moveTo>
                  <a:cubicBezTo>
                    <a:pt x="6" y="14"/>
                    <a:pt x="3" y="7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8"/>
                    <a:pt x="6" y="14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10124"/>
            <p:cNvSpPr>
              <a:spLocks/>
            </p:cNvSpPr>
            <p:nvPr/>
          </p:nvSpPr>
          <p:spPr bwMode="auto">
            <a:xfrm>
              <a:off x="8498979" y="4884491"/>
              <a:ext cx="29252" cy="65817"/>
            </a:xfrm>
            <a:custGeom>
              <a:avLst/>
              <a:gdLst>
                <a:gd name="T0" fmla="*/ 7 w 7"/>
                <a:gd name="T1" fmla="*/ 15 h 15"/>
                <a:gd name="T2" fmla="*/ 1 w 7"/>
                <a:gd name="T3" fmla="*/ 0 h 15"/>
                <a:gd name="T4" fmla="*/ 1 w 7"/>
                <a:gd name="T5" fmla="*/ 0 h 15"/>
                <a:gd name="T6" fmla="*/ 6 w 7"/>
                <a:gd name="T7" fmla="*/ 15 h 15"/>
                <a:gd name="T8" fmla="*/ 7 w 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7" y="15"/>
                  </a:moveTo>
                  <a:cubicBezTo>
                    <a:pt x="5" y="10"/>
                    <a:pt x="3" y="5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5"/>
                    <a:pt x="4" y="10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10125"/>
            <p:cNvSpPr>
              <a:spLocks/>
            </p:cNvSpPr>
            <p:nvPr/>
          </p:nvSpPr>
          <p:spPr bwMode="auto">
            <a:xfrm>
              <a:off x="8515433" y="4889975"/>
              <a:ext cx="21939" cy="42050"/>
            </a:xfrm>
            <a:custGeom>
              <a:avLst/>
              <a:gdLst>
                <a:gd name="T0" fmla="*/ 4 w 5"/>
                <a:gd name="T1" fmla="*/ 10 h 10"/>
                <a:gd name="T2" fmla="*/ 1 w 5"/>
                <a:gd name="T3" fmla="*/ 0 h 10"/>
                <a:gd name="T4" fmla="*/ 0 w 5"/>
                <a:gd name="T5" fmla="*/ 0 h 10"/>
                <a:gd name="T6" fmla="*/ 4 w 5"/>
                <a:gd name="T7" fmla="*/ 10 h 10"/>
                <a:gd name="T8" fmla="*/ 4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cubicBezTo>
                    <a:pt x="3" y="7"/>
                    <a:pt x="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4"/>
                    <a:pt x="3" y="7"/>
                    <a:pt x="4" y="10"/>
                  </a:cubicBezTo>
                  <a:cubicBezTo>
                    <a:pt x="4" y="10"/>
                    <a:pt x="5" y="10"/>
                    <a:pt x="4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0126"/>
            <p:cNvSpPr>
              <a:spLocks/>
            </p:cNvSpPr>
            <p:nvPr/>
          </p:nvSpPr>
          <p:spPr bwMode="auto">
            <a:xfrm>
              <a:off x="8520918" y="4880834"/>
              <a:ext cx="16455" cy="47534"/>
            </a:xfrm>
            <a:custGeom>
              <a:avLst/>
              <a:gdLst>
                <a:gd name="T0" fmla="*/ 4 w 4"/>
                <a:gd name="T1" fmla="*/ 11 h 11"/>
                <a:gd name="T2" fmla="*/ 0 w 4"/>
                <a:gd name="T3" fmla="*/ 0 h 11"/>
                <a:gd name="T4" fmla="*/ 0 w 4"/>
                <a:gd name="T5" fmla="*/ 0 h 11"/>
                <a:gd name="T6" fmla="*/ 4 w 4"/>
                <a:gd name="T7" fmla="*/ 11 h 11"/>
                <a:gd name="T8" fmla="*/ 4 w 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cubicBezTo>
                    <a:pt x="3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3" y="7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10127"/>
            <p:cNvSpPr>
              <a:spLocks/>
            </p:cNvSpPr>
            <p:nvPr/>
          </p:nvSpPr>
          <p:spPr bwMode="auto">
            <a:xfrm>
              <a:off x="8524575" y="4875349"/>
              <a:ext cx="21939" cy="40221"/>
            </a:xfrm>
            <a:custGeom>
              <a:avLst/>
              <a:gdLst>
                <a:gd name="T0" fmla="*/ 4 w 5"/>
                <a:gd name="T1" fmla="*/ 8 h 9"/>
                <a:gd name="T2" fmla="*/ 1 w 5"/>
                <a:gd name="T3" fmla="*/ 0 h 9"/>
                <a:gd name="T4" fmla="*/ 0 w 5"/>
                <a:gd name="T5" fmla="*/ 0 h 9"/>
                <a:gd name="T6" fmla="*/ 4 w 5"/>
                <a:gd name="T7" fmla="*/ 9 h 9"/>
                <a:gd name="T8" fmla="*/ 4 w 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4" y="8"/>
                  </a:moveTo>
                  <a:cubicBezTo>
                    <a:pt x="3" y="6"/>
                    <a:pt x="2" y="3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3" y="6"/>
                    <a:pt x="4" y="9"/>
                  </a:cubicBezTo>
                  <a:cubicBezTo>
                    <a:pt x="4" y="9"/>
                    <a:pt x="5" y="9"/>
                    <a:pt x="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10128"/>
            <p:cNvSpPr>
              <a:spLocks/>
            </p:cNvSpPr>
            <p:nvPr/>
          </p:nvSpPr>
          <p:spPr bwMode="auto">
            <a:xfrm>
              <a:off x="8528231" y="4875349"/>
              <a:ext cx="18282" cy="40221"/>
            </a:xfrm>
            <a:custGeom>
              <a:avLst/>
              <a:gdLst>
                <a:gd name="T0" fmla="*/ 4 w 4"/>
                <a:gd name="T1" fmla="*/ 9 h 9"/>
                <a:gd name="T2" fmla="*/ 4 w 4"/>
                <a:gd name="T3" fmla="*/ 9 h 9"/>
                <a:gd name="T4" fmla="*/ 0 w 4"/>
                <a:gd name="T5" fmla="*/ 0 h 9"/>
                <a:gd name="T6" fmla="*/ 0 w 4"/>
                <a:gd name="T7" fmla="*/ 0 h 9"/>
                <a:gd name="T8" fmla="*/ 4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10129"/>
            <p:cNvSpPr>
              <a:spLocks/>
            </p:cNvSpPr>
            <p:nvPr/>
          </p:nvSpPr>
          <p:spPr bwMode="auto">
            <a:xfrm>
              <a:off x="8533715" y="4868036"/>
              <a:ext cx="16455" cy="38394"/>
            </a:xfrm>
            <a:custGeom>
              <a:avLst/>
              <a:gdLst>
                <a:gd name="T0" fmla="*/ 3 w 4"/>
                <a:gd name="T1" fmla="*/ 9 h 9"/>
                <a:gd name="T2" fmla="*/ 4 w 4"/>
                <a:gd name="T3" fmla="*/ 9 h 9"/>
                <a:gd name="T4" fmla="*/ 0 w 4"/>
                <a:gd name="T5" fmla="*/ 1 h 9"/>
                <a:gd name="T6" fmla="*/ 0 w 4"/>
                <a:gd name="T7" fmla="*/ 1 h 9"/>
                <a:gd name="T8" fmla="*/ 3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6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10130"/>
            <p:cNvSpPr>
              <a:spLocks/>
            </p:cNvSpPr>
            <p:nvPr/>
          </p:nvSpPr>
          <p:spPr bwMode="auto">
            <a:xfrm>
              <a:off x="8537372" y="4862552"/>
              <a:ext cx="16455" cy="40221"/>
            </a:xfrm>
            <a:custGeom>
              <a:avLst/>
              <a:gdLst>
                <a:gd name="T0" fmla="*/ 3 w 4"/>
                <a:gd name="T1" fmla="*/ 9 h 9"/>
                <a:gd name="T2" fmla="*/ 4 w 4"/>
                <a:gd name="T3" fmla="*/ 8 h 9"/>
                <a:gd name="T4" fmla="*/ 0 w 4"/>
                <a:gd name="T5" fmla="*/ 0 h 9"/>
                <a:gd name="T6" fmla="*/ 0 w 4"/>
                <a:gd name="T7" fmla="*/ 0 h 9"/>
                <a:gd name="T8" fmla="*/ 3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9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10131"/>
            <p:cNvSpPr>
              <a:spLocks/>
            </p:cNvSpPr>
            <p:nvPr/>
          </p:nvSpPr>
          <p:spPr bwMode="auto">
            <a:xfrm>
              <a:off x="8541028" y="4855239"/>
              <a:ext cx="18282" cy="38394"/>
            </a:xfrm>
            <a:custGeom>
              <a:avLst/>
              <a:gdLst>
                <a:gd name="T0" fmla="*/ 3 w 4"/>
                <a:gd name="T1" fmla="*/ 9 h 9"/>
                <a:gd name="T2" fmla="*/ 0 w 4"/>
                <a:gd name="T3" fmla="*/ 0 h 9"/>
                <a:gd name="T4" fmla="*/ 0 w 4"/>
                <a:gd name="T5" fmla="*/ 0 h 9"/>
                <a:gd name="T6" fmla="*/ 3 w 4"/>
                <a:gd name="T7" fmla="*/ 9 h 9"/>
                <a:gd name="T8" fmla="*/ 3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9"/>
                    <a:pt x="4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10132"/>
            <p:cNvSpPr>
              <a:spLocks/>
            </p:cNvSpPr>
            <p:nvPr/>
          </p:nvSpPr>
          <p:spPr bwMode="auto">
            <a:xfrm>
              <a:off x="8546513" y="4849754"/>
              <a:ext cx="12798" cy="40221"/>
            </a:xfrm>
            <a:custGeom>
              <a:avLst/>
              <a:gdLst>
                <a:gd name="T0" fmla="*/ 3 w 3"/>
                <a:gd name="T1" fmla="*/ 9 h 9"/>
                <a:gd name="T2" fmla="*/ 0 w 3"/>
                <a:gd name="T3" fmla="*/ 1 h 9"/>
                <a:gd name="T4" fmla="*/ 0 w 3"/>
                <a:gd name="T5" fmla="*/ 1 h 9"/>
                <a:gd name="T6" fmla="*/ 3 w 3"/>
                <a:gd name="T7" fmla="*/ 9 h 9"/>
                <a:gd name="T8" fmla="*/ 3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10133"/>
            <p:cNvSpPr>
              <a:spLocks/>
            </p:cNvSpPr>
            <p:nvPr/>
          </p:nvSpPr>
          <p:spPr bwMode="auto">
            <a:xfrm>
              <a:off x="8550170" y="4849754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0 w 3"/>
                <a:gd name="T3" fmla="*/ 0 h 8"/>
                <a:gd name="T4" fmla="*/ 0 w 3"/>
                <a:gd name="T5" fmla="*/ 0 h 8"/>
                <a:gd name="T6" fmla="*/ 3 w 3"/>
                <a:gd name="T7" fmla="*/ 7 h 8"/>
                <a:gd name="T8" fmla="*/ 3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3" y="8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0134"/>
            <p:cNvSpPr>
              <a:spLocks/>
            </p:cNvSpPr>
            <p:nvPr/>
          </p:nvSpPr>
          <p:spPr bwMode="auto">
            <a:xfrm>
              <a:off x="8559310" y="4842441"/>
              <a:ext cx="12798" cy="32908"/>
            </a:xfrm>
            <a:custGeom>
              <a:avLst/>
              <a:gdLst>
                <a:gd name="T0" fmla="*/ 3 w 3"/>
                <a:gd name="T1" fmla="*/ 8 h 8"/>
                <a:gd name="T2" fmla="*/ 0 w 3"/>
                <a:gd name="T3" fmla="*/ 0 h 8"/>
                <a:gd name="T4" fmla="*/ 0 w 3"/>
                <a:gd name="T5" fmla="*/ 0 h 8"/>
                <a:gd name="T6" fmla="*/ 3 w 3"/>
                <a:gd name="T7" fmla="*/ 8 h 8"/>
                <a:gd name="T8" fmla="*/ 3 w 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0135"/>
            <p:cNvSpPr>
              <a:spLocks/>
            </p:cNvSpPr>
            <p:nvPr/>
          </p:nvSpPr>
          <p:spPr bwMode="auto">
            <a:xfrm>
              <a:off x="8568452" y="4824158"/>
              <a:ext cx="42050" cy="85928"/>
            </a:xfrm>
            <a:custGeom>
              <a:avLst/>
              <a:gdLst>
                <a:gd name="T0" fmla="*/ 9 w 10"/>
                <a:gd name="T1" fmla="*/ 20 h 20"/>
                <a:gd name="T2" fmla="*/ 0 w 10"/>
                <a:gd name="T3" fmla="*/ 0 h 20"/>
                <a:gd name="T4" fmla="*/ 0 w 10"/>
                <a:gd name="T5" fmla="*/ 0 h 20"/>
                <a:gd name="T6" fmla="*/ 0 w 10"/>
                <a:gd name="T7" fmla="*/ 0 h 20"/>
                <a:gd name="T8" fmla="*/ 0 w 10"/>
                <a:gd name="T9" fmla="*/ 0 h 20"/>
                <a:gd name="T10" fmla="*/ 0 w 10"/>
                <a:gd name="T11" fmla="*/ 0 h 20"/>
                <a:gd name="T12" fmla="*/ 0 w 10"/>
                <a:gd name="T13" fmla="*/ 0 h 20"/>
                <a:gd name="T14" fmla="*/ 9 w 10"/>
                <a:gd name="T15" fmla="*/ 20 h 20"/>
                <a:gd name="T16" fmla="*/ 9 w 10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0">
                  <a:moveTo>
                    <a:pt x="9" y="20"/>
                  </a:moveTo>
                  <a:cubicBezTo>
                    <a:pt x="6" y="14"/>
                    <a:pt x="3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5" y="14"/>
                    <a:pt x="9" y="20"/>
                  </a:cubicBezTo>
                  <a:cubicBezTo>
                    <a:pt x="9" y="20"/>
                    <a:pt x="10" y="20"/>
                    <a:pt x="9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10136"/>
            <p:cNvSpPr>
              <a:spLocks/>
            </p:cNvSpPr>
            <p:nvPr/>
          </p:nvSpPr>
          <p:spPr bwMode="auto">
            <a:xfrm>
              <a:off x="8572109" y="4820502"/>
              <a:ext cx="60332" cy="129805"/>
            </a:xfrm>
            <a:custGeom>
              <a:avLst/>
              <a:gdLst>
                <a:gd name="T0" fmla="*/ 13 w 14"/>
                <a:gd name="T1" fmla="*/ 30 h 30"/>
                <a:gd name="T2" fmla="*/ 14 w 14"/>
                <a:gd name="T3" fmla="*/ 30 h 30"/>
                <a:gd name="T4" fmla="*/ 1 w 14"/>
                <a:gd name="T5" fmla="*/ 0 h 30"/>
                <a:gd name="T6" fmla="*/ 1 w 14"/>
                <a:gd name="T7" fmla="*/ 0 h 30"/>
                <a:gd name="T8" fmla="*/ 13 w 14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0">
                  <a:moveTo>
                    <a:pt x="13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9" y="20"/>
                    <a:pt x="5" y="1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5" y="10"/>
                    <a:pt x="9" y="20"/>
                    <a:pt x="13" y="3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10137"/>
            <p:cNvSpPr>
              <a:spLocks/>
            </p:cNvSpPr>
            <p:nvPr/>
          </p:nvSpPr>
          <p:spPr bwMode="auto">
            <a:xfrm>
              <a:off x="8588562" y="4833300"/>
              <a:ext cx="548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10138"/>
            <p:cNvSpPr>
              <a:spLocks/>
            </p:cNvSpPr>
            <p:nvPr/>
          </p:nvSpPr>
          <p:spPr bwMode="auto">
            <a:xfrm>
              <a:off x="8594048" y="4836957"/>
              <a:ext cx="51191" cy="129805"/>
            </a:xfrm>
            <a:custGeom>
              <a:avLst/>
              <a:gdLst>
                <a:gd name="T0" fmla="*/ 12 w 12"/>
                <a:gd name="T1" fmla="*/ 30 h 30"/>
                <a:gd name="T2" fmla="*/ 1 w 12"/>
                <a:gd name="T3" fmla="*/ 1 h 30"/>
                <a:gd name="T4" fmla="*/ 0 w 12"/>
                <a:gd name="T5" fmla="*/ 1 h 30"/>
                <a:gd name="T6" fmla="*/ 11 w 12"/>
                <a:gd name="T7" fmla="*/ 30 h 30"/>
                <a:gd name="T8" fmla="*/ 12 w 12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0">
                  <a:moveTo>
                    <a:pt x="12" y="30"/>
                  </a:moveTo>
                  <a:cubicBezTo>
                    <a:pt x="8" y="20"/>
                    <a:pt x="4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11"/>
                    <a:pt x="8" y="20"/>
                    <a:pt x="11" y="30"/>
                  </a:cubicBezTo>
                  <a:cubicBezTo>
                    <a:pt x="11" y="30"/>
                    <a:pt x="12" y="30"/>
                    <a:pt x="12" y="3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10139"/>
            <p:cNvSpPr>
              <a:spLocks/>
            </p:cNvSpPr>
            <p:nvPr/>
          </p:nvSpPr>
          <p:spPr bwMode="auto">
            <a:xfrm>
              <a:off x="8623299" y="4889975"/>
              <a:ext cx="27424" cy="85928"/>
            </a:xfrm>
            <a:custGeom>
              <a:avLst/>
              <a:gdLst>
                <a:gd name="T0" fmla="*/ 5 w 6"/>
                <a:gd name="T1" fmla="*/ 20 h 20"/>
                <a:gd name="T2" fmla="*/ 0 w 6"/>
                <a:gd name="T3" fmla="*/ 1 h 20"/>
                <a:gd name="T4" fmla="*/ 0 w 6"/>
                <a:gd name="T5" fmla="*/ 1 h 20"/>
                <a:gd name="T6" fmla="*/ 5 w 6"/>
                <a:gd name="T7" fmla="*/ 20 h 20"/>
                <a:gd name="T8" fmla="*/ 5 w 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0">
                  <a:moveTo>
                    <a:pt x="5" y="20"/>
                  </a:moveTo>
                  <a:cubicBezTo>
                    <a:pt x="4" y="13"/>
                    <a:pt x="2" y="7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7"/>
                    <a:pt x="3" y="13"/>
                    <a:pt x="5" y="20"/>
                  </a:cubicBezTo>
                  <a:cubicBezTo>
                    <a:pt x="5" y="20"/>
                    <a:pt x="6" y="20"/>
                    <a:pt x="5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10140"/>
            <p:cNvSpPr>
              <a:spLocks/>
            </p:cNvSpPr>
            <p:nvPr/>
          </p:nvSpPr>
          <p:spPr bwMode="auto">
            <a:xfrm>
              <a:off x="8636096" y="4919227"/>
              <a:ext cx="18282" cy="47534"/>
            </a:xfrm>
            <a:custGeom>
              <a:avLst/>
              <a:gdLst>
                <a:gd name="T0" fmla="*/ 3 w 4"/>
                <a:gd name="T1" fmla="*/ 11 h 11"/>
                <a:gd name="T2" fmla="*/ 0 w 4"/>
                <a:gd name="T3" fmla="*/ 0 h 11"/>
                <a:gd name="T4" fmla="*/ 0 w 4"/>
                <a:gd name="T5" fmla="*/ 0 h 11"/>
                <a:gd name="T6" fmla="*/ 3 w 4"/>
                <a:gd name="T7" fmla="*/ 11 h 11"/>
                <a:gd name="T8" fmla="*/ 3 w 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11"/>
                  </a:moveTo>
                  <a:cubicBezTo>
                    <a:pt x="2" y="7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3" y="11"/>
                  </a:cubicBezTo>
                  <a:cubicBezTo>
                    <a:pt x="3" y="11"/>
                    <a:pt x="4" y="11"/>
                    <a:pt x="3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10141"/>
            <p:cNvSpPr>
              <a:spLocks/>
            </p:cNvSpPr>
            <p:nvPr/>
          </p:nvSpPr>
          <p:spPr bwMode="auto">
            <a:xfrm>
              <a:off x="8645238" y="4919227"/>
              <a:ext cx="9142" cy="38394"/>
            </a:xfrm>
            <a:custGeom>
              <a:avLst/>
              <a:gdLst>
                <a:gd name="T0" fmla="*/ 2 w 2"/>
                <a:gd name="T1" fmla="*/ 9 h 9"/>
                <a:gd name="T2" fmla="*/ 0 w 2"/>
                <a:gd name="T3" fmla="*/ 1 h 9"/>
                <a:gd name="T4" fmla="*/ 0 w 2"/>
                <a:gd name="T5" fmla="*/ 1 h 9"/>
                <a:gd name="T6" fmla="*/ 2 w 2"/>
                <a:gd name="T7" fmla="*/ 9 h 9"/>
                <a:gd name="T8" fmla="*/ 2 w 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9"/>
                  </a:moveTo>
                  <a:cubicBezTo>
                    <a:pt x="2" y="6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10142"/>
            <p:cNvSpPr>
              <a:spLocks/>
            </p:cNvSpPr>
            <p:nvPr/>
          </p:nvSpPr>
          <p:spPr bwMode="auto">
            <a:xfrm>
              <a:off x="8663521" y="4884491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1 w 3"/>
                <a:gd name="T3" fmla="*/ 1 h 8"/>
                <a:gd name="T4" fmla="*/ 0 w 3"/>
                <a:gd name="T5" fmla="*/ 1 h 8"/>
                <a:gd name="T6" fmla="*/ 3 w 3"/>
                <a:gd name="T7" fmla="*/ 7 h 8"/>
                <a:gd name="T8" fmla="*/ 3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5"/>
                    <a:pt x="1" y="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3" y="8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10143"/>
            <p:cNvSpPr>
              <a:spLocks/>
            </p:cNvSpPr>
            <p:nvPr/>
          </p:nvSpPr>
          <p:spPr bwMode="auto">
            <a:xfrm>
              <a:off x="8670834" y="4871693"/>
              <a:ext cx="12798" cy="2559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0 h 6"/>
                <a:gd name="T4" fmla="*/ 2 w 3"/>
                <a:gd name="T5" fmla="*/ 6 h 6"/>
                <a:gd name="T6" fmla="*/ 2 w 3"/>
                <a:gd name="T7" fmla="*/ 6 h 6"/>
                <a:gd name="T8" fmla="*/ 1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1" y="4"/>
                    <a:pt x="2" y="6"/>
                  </a:cubicBezTo>
                  <a:cubicBezTo>
                    <a:pt x="2" y="6"/>
                    <a:pt x="3" y="6"/>
                    <a:pt x="2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10144"/>
            <p:cNvSpPr>
              <a:spLocks/>
            </p:cNvSpPr>
            <p:nvPr/>
          </p:nvSpPr>
          <p:spPr bwMode="auto">
            <a:xfrm>
              <a:off x="8679974" y="4862552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1 h 7"/>
                <a:gd name="T4" fmla="*/ 0 w 3"/>
                <a:gd name="T5" fmla="*/ 1 h 7"/>
                <a:gd name="T6" fmla="*/ 2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5"/>
                    <a:pt x="1" y="3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10145"/>
            <p:cNvSpPr>
              <a:spLocks/>
            </p:cNvSpPr>
            <p:nvPr/>
          </p:nvSpPr>
          <p:spPr bwMode="auto">
            <a:xfrm>
              <a:off x="8683631" y="4855239"/>
              <a:ext cx="14626" cy="29252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0 h 7"/>
                <a:gd name="T4" fmla="*/ 0 w 3"/>
                <a:gd name="T5" fmla="*/ 1 h 7"/>
                <a:gd name="T6" fmla="*/ 2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5"/>
                    <a:pt x="1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10146"/>
            <p:cNvSpPr>
              <a:spLocks/>
            </p:cNvSpPr>
            <p:nvPr/>
          </p:nvSpPr>
          <p:spPr bwMode="auto">
            <a:xfrm>
              <a:off x="8689116" y="4849754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0 w 3"/>
                <a:gd name="T3" fmla="*/ 0 h 7"/>
                <a:gd name="T4" fmla="*/ 0 w 3"/>
                <a:gd name="T5" fmla="*/ 0 h 7"/>
                <a:gd name="T6" fmla="*/ 2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5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10147"/>
            <p:cNvSpPr>
              <a:spLocks/>
            </p:cNvSpPr>
            <p:nvPr/>
          </p:nvSpPr>
          <p:spPr bwMode="auto">
            <a:xfrm>
              <a:off x="8698256" y="4846097"/>
              <a:ext cx="12798" cy="38394"/>
            </a:xfrm>
            <a:custGeom>
              <a:avLst/>
              <a:gdLst>
                <a:gd name="T0" fmla="*/ 3 w 3"/>
                <a:gd name="T1" fmla="*/ 8 h 9"/>
                <a:gd name="T2" fmla="*/ 0 w 3"/>
                <a:gd name="T3" fmla="*/ 1 h 9"/>
                <a:gd name="T4" fmla="*/ 0 w 3"/>
                <a:gd name="T5" fmla="*/ 1 h 9"/>
                <a:gd name="T6" fmla="*/ 2 w 3"/>
                <a:gd name="T7" fmla="*/ 9 h 9"/>
                <a:gd name="T8" fmla="*/ 3 w 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8"/>
                  </a:moveTo>
                  <a:cubicBezTo>
                    <a:pt x="2" y="6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2" y="9"/>
                    <a:pt x="3" y="9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10148"/>
            <p:cNvSpPr>
              <a:spLocks/>
            </p:cNvSpPr>
            <p:nvPr/>
          </p:nvSpPr>
          <p:spPr bwMode="auto">
            <a:xfrm>
              <a:off x="8698256" y="4836957"/>
              <a:ext cx="16455" cy="43878"/>
            </a:xfrm>
            <a:custGeom>
              <a:avLst/>
              <a:gdLst>
                <a:gd name="T0" fmla="*/ 4 w 4"/>
                <a:gd name="T1" fmla="*/ 10 h 10"/>
                <a:gd name="T2" fmla="*/ 0 w 4"/>
                <a:gd name="T3" fmla="*/ 0 h 10"/>
                <a:gd name="T4" fmla="*/ 0 w 4"/>
                <a:gd name="T5" fmla="*/ 0 h 10"/>
                <a:gd name="T6" fmla="*/ 3 w 4"/>
                <a:gd name="T7" fmla="*/ 10 h 10"/>
                <a:gd name="T8" fmla="*/ 4 w 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7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10149"/>
            <p:cNvSpPr>
              <a:spLocks/>
            </p:cNvSpPr>
            <p:nvPr/>
          </p:nvSpPr>
          <p:spPr bwMode="auto">
            <a:xfrm>
              <a:off x="8705569" y="4846097"/>
              <a:ext cx="21939" cy="63989"/>
            </a:xfrm>
            <a:custGeom>
              <a:avLst/>
              <a:gdLst>
                <a:gd name="T0" fmla="*/ 5 w 5"/>
                <a:gd name="T1" fmla="*/ 14 h 15"/>
                <a:gd name="T2" fmla="*/ 0 w 5"/>
                <a:gd name="T3" fmla="*/ 0 h 15"/>
                <a:gd name="T4" fmla="*/ 0 w 5"/>
                <a:gd name="T5" fmla="*/ 0 h 15"/>
                <a:gd name="T6" fmla="*/ 4 w 5"/>
                <a:gd name="T7" fmla="*/ 14 h 15"/>
                <a:gd name="T8" fmla="*/ 5 w 5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5" y="14"/>
                  </a:moveTo>
                  <a:cubicBezTo>
                    <a:pt x="3" y="9"/>
                    <a:pt x="2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3" y="10"/>
                    <a:pt x="4" y="14"/>
                  </a:cubicBezTo>
                  <a:cubicBezTo>
                    <a:pt x="4" y="15"/>
                    <a:pt x="5" y="15"/>
                    <a:pt x="5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0150"/>
            <p:cNvSpPr>
              <a:spLocks/>
            </p:cNvSpPr>
            <p:nvPr/>
          </p:nvSpPr>
          <p:spPr bwMode="auto">
            <a:xfrm>
              <a:off x="8714711" y="4855239"/>
              <a:ext cx="18282" cy="54847"/>
            </a:xfrm>
            <a:custGeom>
              <a:avLst/>
              <a:gdLst>
                <a:gd name="T0" fmla="*/ 4 w 4"/>
                <a:gd name="T1" fmla="*/ 12 h 13"/>
                <a:gd name="T2" fmla="*/ 1 w 4"/>
                <a:gd name="T3" fmla="*/ 0 h 13"/>
                <a:gd name="T4" fmla="*/ 0 w 4"/>
                <a:gd name="T5" fmla="*/ 0 h 13"/>
                <a:gd name="T6" fmla="*/ 0 w 4"/>
                <a:gd name="T7" fmla="*/ 0 h 13"/>
                <a:gd name="T8" fmla="*/ 0 w 4"/>
                <a:gd name="T9" fmla="*/ 0 h 13"/>
                <a:gd name="T10" fmla="*/ 4 w 4"/>
                <a:gd name="T11" fmla="*/ 12 h 13"/>
                <a:gd name="T12" fmla="*/ 4 w 4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3">
                  <a:moveTo>
                    <a:pt x="4" y="12"/>
                  </a:moveTo>
                  <a:cubicBezTo>
                    <a:pt x="3" y="8"/>
                    <a:pt x="1" y="4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8"/>
                    <a:pt x="4" y="12"/>
                  </a:cubicBezTo>
                  <a:cubicBezTo>
                    <a:pt x="4" y="13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10151"/>
            <p:cNvSpPr>
              <a:spLocks/>
            </p:cNvSpPr>
            <p:nvPr/>
          </p:nvSpPr>
          <p:spPr bwMode="auto">
            <a:xfrm>
              <a:off x="8723852" y="4862552"/>
              <a:ext cx="16455" cy="40221"/>
            </a:xfrm>
            <a:custGeom>
              <a:avLst/>
              <a:gdLst>
                <a:gd name="T0" fmla="*/ 3 w 4"/>
                <a:gd name="T1" fmla="*/ 9 h 9"/>
                <a:gd name="T2" fmla="*/ 0 w 4"/>
                <a:gd name="T3" fmla="*/ 0 h 9"/>
                <a:gd name="T4" fmla="*/ 0 w 4"/>
                <a:gd name="T5" fmla="*/ 0 h 9"/>
                <a:gd name="T6" fmla="*/ 3 w 4"/>
                <a:gd name="T7" fmla="*/ 9 h 9"/>
                <a:gd name="T8" fmla="*/ 3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9"/>
                    <a:pt x="4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10152"/>
            <p:cNvSpPr>
              <a:spLocks/>
            </p:cNvSpPr>
            <p:nvPr/>
          </p:nvSpPr>
          <p:spPr bwMode="auto">
            <a:xfrm>
              <a:off x="8740307" y="4858896"/>
              <a:ext cx="9142" cy="31081"/>
            </a:xfrm>
            <a:custGeom>
              <a:avLst/>
              <a:gdLst>
                <a:gd name="T0" fmla="*/ 2 w 2"/>
                <a:gd name="T1" fmla="*/ 7 h 7"/>
                <a:gd name="T2" fmla="*/ 0 w 2"/>
                <a:gd name="T3" fmla="*/ 1 h 7"/>
                <a:gd name="T4" fmla="*/ 0 w 2"/>
                <a:gd name="T5" fmla="*/ 1 h 7"/>
                <a:gd name="T6" fmla="*/ 2 w 2"/>
                <a:gd name="T7" fmla="*/ 7 h 7"/>
                <a:gd name="T8" fmla="*/ 2 w 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2" y="5"/>
                    <a:pt x="1" y="3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10153"/>
            <p:cNvSpPr>
              <a:spLocks/>
            </p:cNvSpPr>
            <p:nvPr/>
          </p:nvSpPr>
          <p:spPr bwMode="auto">
            <a:xfrm>
              <a:off x="8740307" y="4849754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0 h 7"/>
                <a:gd name="T4" fmla="*/ 0 w 3"/>
                <a:gd name="T5" fmla="*/ 0 h 7"/>
                <a:gd name="T6" fmla="*/ 3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10154"/>
            <p:cNvSpPr>
              <a:spLocks/>
            </p:cNvSpPr>
            <p:nvPr/>
          </p:nvSpPr>
          <p:spPr bwMode="auto">
            <a:xfrm>
              <a:off x="8745791" y="4846097"/>
              <a:ext cx="12798" cy="29252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0 h 7"/>
                <a:gd name="T4" fmla="*/ 0 w 3"/>
                <a:gd name="T5" fmla="*/ 0 h 7"/>
                <a:gd name="T6" fmla="*/ 3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10155"/>
            <p:cNvSpPr>
              <a:spLocks/>
            </p:cNvSpPr>
            <p:nvPr/>
          </p:nvSpPr>
          <p:spPr bwMode="auto">
            <a:xfrm>
              <a:off x="8753104" y="4846097"/>
              <a:ext cx="12798" cy="29252"/>
            </a:xfrm>
            <a:custGeom>
              <a:avLst/>
              <a:gdLst>
                <a:gd name="T0" fmla="*/ 3 w 3"/>
                <a:gd name="T1" fmla="*/ 6 h 7"/>
                <a:gd name="T2" fmla="*/ 1 w 3"/>
                <a:gd name="T3" fmla="*/ 0 h 7"/>
                <a:gd name="T4" fmla="*/ 1 w 3"/>
                <a:gd name="T5" fmla="*/ 0 h 7"/>
                <a:gd name="T6" fmla="*/ 3 w 3"/>
                <a:gd name="T7" fmla="*/ 7 h 7"/>
                <a:gd name="T8" fmla="*/ 3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2" y="4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2"/>
                    <a:pt x="2" y="4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10156"/>
            <p:cNvSpPr>
              <a:spLocks/>
            </p:cNvSpPr>
            <p:nvPr/>
          </p:nvSpPr>
          <p:spPr bwMode="auto">
            <a:xfrm>
              <a:off x="8758589" y="4842441"/>
              <a:ext cx="16455" cy="42050"/>
            </a:xfrm>
            <a:custGeom>
              <a:avLst/>
              <a:gdLst>
                <a:gd name="T0" fmla="*/ 4 w 4"/>
                <a:gd name="T1" fmla="*/ 9 h 10"/>
                <a:gd name="T2" fmla="*/ 1 w 4"/>
                <a:gd name="T3" fmla="*/ 0 h 10"/>
                <a:gd name="T4" fmla="*/ 1 w 4"/>
                <a:gd name="T5" fmla="*/ 0 h 10"/>
                <a:gd name="T6" fmla="*/ 4 w 4"/>
                <a:gd name="T7" fmla="*/ 10 h 10"/>
                <a:gd name="T8" fmla="*/ 4 w 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3"/>
                    <a:pt x="3" y="6"/>
                    <a:pt x="4" y="10"/>
                  </a:cubicBezTo>
                  <a:cubicBezTo>
                    <a:pt x="4" y="10"/>
                    <a:pt x="4" y="10"/>
                    <a:pt x="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10157"/>
            <p:cNvSpPr>
              <a:spLocks/>
            </p:cNvSpPr>
            <p:nvPr/>
          </p:nvSpPr>
          <p:spPr bwMode="auto">
            <a:xfrm>
              <a:off x="8765902" y="4842441"/>
              <a:ext cx="21939" cy="51191"/>
            </a:xfrm>
            <a:custGeom>
              <a:avLst/>
              <a:gdLst>
                <a:gd name="T0" fmla="*/ 5 w 5"/>
                <a:gd name="T1" fmla="*/ 12 h 12"/>
                <a:gd name="T2" fmla="*/ 1 w 5"/>
                <a:gd name="T3" fmla="*/ 0 h 12"/>
                <a:gd name="T4" fmla="*/ 0 w 5"/>
                <a:gd name="T5" fmla="*/ 0 h 12"/>
                <a:gd name="T6" fmla="*/ 5 w 5"/>
                <a:gd name="T7" fmla="*/ 12 h 12"/>
                <a:gd name="T8" fmla="*/ 5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4" y="8"/>
                    <a:pt x="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4"/>
                    <a:pt x="3" y="8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10158"/>
            <p:cNvSpPr>
              <a:spLocks/>
            </p:cNvSpPr>
            <p:nvPr/>
          </p:nvSpPr>
          <p:spPr bwMode="auto">
            <a:xfrm>
              <a:off x="8780528" y="4855239"/>
              <a:ext cx="20111" cy="51191"/>
            </a:xfrm>
            <a:custGeom>
              <a:avLst/>
              <a:gdLst>
                <a:gd name="T0" fmla="*/ 5 w 5"/>
                <a:gd name="T1" fmla="*/ 11 h 12"/>
                <a:gd name="T2" fmla="*/ 0 w 5"/>
                <a:gd name="T3" fmla="*/ 0 h 12"/>
                <a:gd name="T4" fmla="*/ 0 w 5"/>
                <a:gd name="T5" fmla="*/ 0 h 12"/>
                <a:gd name="T6" fmla="*/ 4 w 5"/>
                <a:gd name="T7" fmla="*/ 11 h 12"/>
                <a:gd name="T8" fmla="*/ 5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5" y="11"/>
                  </a:moveTo>
                  <a:cubicBezTo>
                    <a:pt x="3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3" y="8"/>
                    <a:pt x="4" y="11"/>
                  </a:cubicBezTo>
                  <a:cubicBezTo>
                    <a:pt x="5" y="12"/>
                    <a:pt x="5" y="11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10159"/>
            <p:cNvSpPr>
              <a:spLocks/>
            </p:cNvSpPr>
            <p:nvPr/>
          </p:nvSpPr>
          <p:spPr bwMode="auto">
            <a:xfrm>
              <a:off x="8787841" y="4858896"/>
              <a:ext cx="21939" cy="47534"/>
            </a:xfrm>
            <a:custGeom>
              <a:avLst/>
              <a:gdLst>
                <a:gd name="T0" fmla="*/ 5 w 5"/>
                <a:gd name="T1" fmla="*/ 11 h 11"/>
                <a:gd name="T2" fmla="*/ 1 w 5"/>
                <a:gd name="T3" fmla="*/ 1 h 11"/>
                <a:gd name="T4" fmla="*/ 0 w 5"/>
                <a:gd name="T5" fmla="*/ 1 h 11"/>
                <a:gd name="T6" fmla="*/ 4 w 5"/>
                <a:gd name="T7" fmla="*/ 11 h 11"/>
                <a:gd name="T8" fmla="*/ 5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3" y="7"/>
                    <a:pt x="2" y="4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4"/>
                    <a:pt x="3" y="7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10160"/>
            <p:cNvSpPr>
              <a:spLocks/>
            </p:cNvSpPr>
            <p:nvPr/>
          </p:nvSpPr>
          <p:spPr bwMode="auto">
            <a:xfrm>
              <a:off x="8815264" y="4836957"/>
              <a:ext cx="12798" cy="31081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0 h 7"/>
                <a:gd name="T4" fmla="*/ 1 w 3"/>
                <a:gd name="T5" fmla="*/ 0 h 7"/>
                <a:gd name="T6" fmla="*/ 3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5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10161"/>
            <p:cNvSpPr>
              <a:spLocks/>
            </p:cNvSpPr>
            <p:nvPr/>
          </p:nvSpPr>
          <p:spPr bwMode="auto">
            <a:xfrm>
              <a:off x="8818920" y="4833300"/>
              <a:ext cx="12798" cy="29252"/>
            </a:xfrm>
            <a:custGeom>
              <a:avLst/>
              <a:gdLst>
                <a:gd name="T0" fmla="*/ 3 w 3"/>
                <a:gd name="T1" fmla="*/ 6 h 7"/>
                <a:gd name="T2" fmla="*/ 1 w 3"/>
                <a:gd name="T3" fmla="*/ 1 h 7"/>
                <a:gd name="T4" fmla="*/ 0 w 3"/>
                <a:gd name="T5" fmla="*/ 1 h 7"/>
                <a:gd name="T6" fmla="*/ 2 w 3"/>
                <a:gd name="T7" fmla="*/ 6 h 7"/>
                <a:gd name="T8" fmla="*/ 3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2" y="4"/>
                    <a:pt x="1" y="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2" y="4"/>
                    <a:pt x="2" y="6"/>
                  </a:cubicBezTo>
                  <a:cubicBezTo>
                    <a:pt x="2" y="7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10162"/>
            <p:cNvSpPr>
              <a:spLocks/>
            </p:cNvSpPr>
            <p:nvPr/>
          </p:nvSpPr>
          <p:spPr bwMode="auto">
            <a:xfrm>
              <a:off x="8828062" y="4798563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0 w 3"/>
                <a:gd name="T3" fmla="*/ 0 h 8"/>
                <a:gd name="T4" fmla="*/ 0 w 3"/>
                <a:gd name="T5" fmla="*/ 1 h 8"/>
                <a:gd name="T6" fmla="*/ 2 w 3"/>
                <a:gd name="T7" fmla="*/ 7 h 8"/>
                <a:gd name="T8" fmla="*/ 3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2" y="8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10163"/>
            <p:cNvSpPr>
              <a:spLocks/>
            </p:cNvSpPr>
            <p:nvPr/>
          </p:nvSpPr>
          <p:spPr bwMode="auto">
            <a:xfrm>
              <a:off x="8828062" y="4793079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1 w 3"/>
                <a:gd name="T3" fmla="*/ 0 h 8"/>
                <a:gd name="T4" fmla="*/ 0 w 3"/>
                <a:gd name="T5" fmla="*/ 0 h 8"/>
                <a:gd name="T6" fmla="*/ 3 w 3"/>
                <a:gd name="T7" fmla="*/ 7 h 8"/>
                <a:gd name="T8" fmla="*/ 3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5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3" y="8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10164"/>
            <p:cNvSpPr>
              <a:spLocks/>
            </p:cNvSpPr>
            <p:nvPr/>
          </p:nvSpPr>
          <p:spPr bwMode="auto">
            <a:xfrm>
              <a:off x="8835375" y="4780281"/>
              <a:ext cx="12798" cy="34737"/>
            </a:xfrm>
            <a:custGeom>
              <a:avLst/>
              <a:gdLst>
                <a:gd name="T0" fmla="*/ 2 w 3"/>
                <a:gd name="T1" fmla="*/ 8 h 8"/>
                <a:gd name="T2" fmla="*/ 0 w 3"/>
                <a:gd name="T3" fmla="*/ 0 h 8"/>
                <a:gd name="T4" fmla="*/ 0 w 3"/>
                <a:gd name="T5" fmla="*/ 0 h 8"/>
                <a:gd name="T6" fmla="*/ 2 w 3"/>
                <a:gd name="T7" fmla="*/ 8 h 8"/>
                <a:gd name="T8" fmla="*/ 2 w 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8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5"/>
                    <a:pt x="2" y="8"/>
                  </a:cubicBezTo>
                  <a:cubicBezTo>
                    <a:pt x="2" y="8"/>
                    <a:pt x="3" y="8"/>
                    <a:pt x="2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10165"/>
            <p:cNvSpPr>
              <a:spLocks/>
            </p:cNvSpPr>
            <p:nvPr/>
          </p:nvSpPr>
          <p:spPr bwMode="auto">
            <a:xfrm>
              <a:off x="8835375" y="4772968"/>
              <a:ext cx="12798" cy="34737"/>
            </a:xfrm>
            <a:custGeom>
              <a:avLst/>
              <a:gdLst>
                <a:gd name="T0" fmla="*/ 3 w 3"/>
                <a:gd name="T1" fmla="*/ 7 h 8"/>
                <a:gd name="T2" fmla="*/ 1 w 3"/>
                <a:gd name="T3" fmla="*/ 0 h 8"/>
                <a:gd name="T4" fmla="*/ 0 w 3"/>
                <a:gd name="T5" fmla="*/ 0 h 8"/>
                <a:gd name="T6" fmla="*/ 3 w 3"/>
                <a:gd name="T7" fmla="*/ 8 h 8"/>
                <a:gd name="T8" fmla="*/ 3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5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5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10166"/>
            <p:cNvSpPr>
              <a:spLocks/>
            </p:cNvSpPr>
            <p:nvPr/>
          </p:nvSpPr>
          <p:spPr bwMode="auto">
            <a:xfrm>
              <a:off x="8857314" y="4780281"/>
              <a:ext cx="12798" cy="40221"/>
            </a:xfrm>
            <a:custGeom>
              <a:avLst/>
              <a:gdLst>
                <a:gd name="T0" fmla="*/ 3 w 3"/>
                <a:gd name="T1" fmla="*/ 9 h 9"/>
                <a:gd name="T2" fmla="*/ 0 w 3"/>
                <a:gd name="T3" fmla="*/ 0 h 9"/>
                <a:gd name="T4" fmla="*/ 0 w 3"/>
                <a:gd name="T5" fmla="*/ 0 h 9"/>
                <a:gd name="T6" fmla="*/ 3 w 3"/>
                <a:gd name="T7" fmla="*/ 9 h 9"/>
                <a:gd name="T8" fmla="*/ 3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10167"/>
            <p:cNvSpPr>
              <a:spLocks/>
            </p:cNvSpPr>
            <p:nvPr/>
          </p:nvSpPr>
          <p:spPr bwMode="auto">
            <a:xfrm>
              <a:off x="8866454" y="4785766"/>
              <a:ext cx="16455" cy="51191"/>
            </a:xfrm>
            <a:custGeom>
              <a:avLst/>
              <a:gdLst>
                <a:gd name="T0" fmla="*/ 4 w 4"/>
                <a:gd name="T1" fmla="*/ 12 h 12"/>
                <a:gd name="T2" fmla="*/ 0 w 4"/>
                <a:gd name="T3" fmla="*/ 0 h 12"/>
                <a:gd name="T4" fmla="*/ 0 w 4"/>
                <a:gd name="T5" fmla="*/ 1 h 12"/>
                <a:gd name="T6" fmla="*/ 3 w 4"/>
                <a:gd name="T7" fmla="*/ 12 h 12"/>
                <a:gd name="T8" fmla="*/ 4 w 4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12"/>
                  </a:moveTo>
                  <a:cubicBezTo>
                    <a:pt x="3" y="8"/>
                    <a:pt x="1" y="4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4"/>
                    <a:pt x="2" y="8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10168"/>
            <p:cNvSpPr>
              <a:spLocks/>
            </p:cNvSpPr>
            <p:nvPr/>
          </p:nvSpPr>
          <p:spPr bwMode="auto">
            <a:xfrm>
              <a:off x="8875596" y="4793079"/>
              <a:ext cx="16455" cy="56676"/>
            </a:xfrm>
            <a:custGeom>
              <a:avLst/>
              <a:gdLst>
                <a:gd name="T0" fmla="*/ 4 w 4"/>
                <a:gd name="T1" fmla="*/ 12 h 13"/>
                <a:gd name="T2" fmla="*/ 0 w 4"/>
                <a:gd name="T3" fmla="*/ 0 h 13"/>
                <a:gd name="T4" fmla="*/ 0 w 4"/>
                <a:gd name="T5" fmla="*/ 0 h 13"/>
                <a:gd name="T6" fmla="*/ 4 w 4"/>
                <a:gd name="T7" fmla="*/ 12 h 13"/>
                <a:gd name="T8" fmla="*/ 4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4" y="12"/>
                  </a:moveTo>
                  <a:cubicBezTo>
                    <a:pt x="3" y="8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8"/>
                    <a:pt x="4" y="12"/>
                  </a:cubicBezTo>
                  <a:cubicBezTo>
                    <a:pt x="4" y="13"/>
                    <a:pt x="4" y="13"/>
                    <a:pt x="4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10169"/>
            <p:cNvSpPr>
              <a:spLocks/>
            </p:cNvSpPr>
            <p:nvPr/>
          </p:nvSpPr>
          <p:spPr bwMode="auto">
            <a:xfrm>
              <a:off x="8888393" y="4798563"/>
              <a:ext cx="12798" cy="51191"/>
            </a:xfrm>
            <a:custGeom>
              <a:avLst/>
              <a:gdLst>
                <a:gd name="T0" fmla="*/ 3 w 3"/>
                <a:gd name="T1" fmla="*/ 12 h 12"/>
                <a:gd name="T2" fmla="*/ 0 w 3"/>
                <a:gd name="T3" fmla="*/ 0 h 12"/>
                <a:gd name="T4" fmla="*/ 0 w 3"/>
                <a:gd name="T5" fmla="*/ 1 h 12"/>
                <a:gd name="T6" fmla="*/ 2 w 3"/>
                <a:gd name="T7" fmla="*/ 12 h 12"/>
                <a:gd name="T8" fmla="*/ 3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4"/>
                    <a:pt x="1" y="8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10170"/>
            <p:cNvSpPr>
              <a:spLocks/>
            </p:cNvSpPr>
            <p:nvPr/>
          </p:nvSpPr>
          <p:spPr bwMode="auto">
            <a:xfrm>
              <a:off x="8892050" y="4802220"/>
              <a:ext cx="9142" cy="43878"/>
            </a:xfrm>
            <a:custGeom>
              <a:avLst/>
              <a:gdLst>
                <a:gd name="T0" fmla="*/ 2 w 2"/>
                <a:gd name="T1" fmla="*/ 10 h 10"/>
                <a:gd name="T2" fmla="*/ 0 w 2"/>
                <a:gd name="T3" fmla="*/ 0 h 10"/>
                <a:gd name="T4" fmla="*/ 0 w 2"/>
                <a:gd name="T5" fmla="*/ 0 h 10"/>
                <a:gd name="T6" fmla="*/ 2 w 2"/>
                <a:gd name="T7" fmla="*/ 10 h 10"/>
                <a:gd name="T8" fmla="*/ 2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2" y="7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7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10171"/>
            <p:cNvSpPr>
              <a:spLocks/>
            </p:cNvSpPr>
            <p:nvPr/>
          </p:nvSpPr>
          <p:spPr bwMode="auto">
            <a:xfrm>
              <a:off x="8895706" y="4802220"/>
              <a:ext cx="9142" cy="40221"/>
            </a:xfrm>
            <a:custGeom>
              <a:avLst/>
              <a:gdLst>
                <a:gd name="T0" fmla="*/ 2 w 2"/>
                <a:gd name="T1" fmla="*/ 8 h 9"/>
                <a:gd name="T2" fmla="*/ 1 w 2"/>
                <a:gd name="T3" fmla="*/ 1 h 9"/>
                <a:gd name="T4" fmla="*/ 0 w 2"/>
                <a:gd name="T5" fmla="*/ 1 h 9"/>
                <a:gd name="T6" fmla="*/ 2 w 2"/>
                <a:gd name="T7" fmla="*/ 8 h 9"/>
                <a:gd name="T8" fmla="*/ 2 w 2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8"/>
                  </a:moveTo>
                  <a:cubicBezTo>
                    <a:pt x="2" y="6"/>
                    <a:pt x="1" y="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1" y="6"/>
                    <a:pt x="2" y="8"/>
                  </a:cubicBezTo>
                  <a:cubicBezTo>
                    <a:pt x="2" y="9"/>
                    <a:pt x="2" y="9"/>
                    <a:pt x="2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10172"/>
            <p:cNvSpPr>
              <a:spLocks/>
            </p:cNvSpPr>
            <p:nvPr/>
          </p:nvSpPr>
          <p:spPr bwMode="auto">
            <a:xfrm>
              <a:off x="8901191" y="4811361"/>
              <a:ext cx="9142" cy="21939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1 h 5"/>
                <a:gd name="T4" fmla="*/ 0 w 2"/>
                <a:gd name="T5" fmla="*/ 1 h 5"/>
                <a:gd name="T6" fmla="*/ 1 w 2"/>
                <a:gd name="T7" fmla="*/ 4 h 5"/>
                <a:gd name="T8" fmla="*/ 2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10173"/>
            <p:cNvSpPr>
              <a:spLocks/>
            </p:cNvSpPr>
            <p:nvPr/>
          </p:nvSpPr>
          <p:spPr bwMode="auto">
            <a:xfrm>
              <a:off x="8904848" y="4802220"/>
              <a:ext cx="9142" cy="21939"/>
            </a:xfrm>
            <a:custGeom>
              <a:avLst/>
              <a:gdLst>
                <a:gd name="T0" fmla="*/ 2 w 2"/>
                <a:gd name="T1" fmla="*/ 5 h 5"/>
                <a:gd name="T2" fmla="*/ 1 w 2"/>
                <a:gd name="T3" fmla="*/ 0 h 5"/>
                <a:gd name="T4" fmla="*/ 0 w 2"/>
                <a:gd name="T5" fmla="*/ 1 h 5"/>
                <a:gd name="T6" fmla="*/ 2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1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10174"/>
            <p:cNvSpPr>
              <a:spLocks/>
            </p:cNvSpPr>
            <p:nvPr/>
          </p:nvSpPr>
          <p:spPr bwMode="auto">
            <a:xfrm>
              <a:off x="8935927" y="4767484"/>
              <a:ext cx="9142" cy="18282"/>
            </a:xfrm>
            <a:custGeom>
              <a:avLst/>
              <a:gdLst>
                <a:gd name="T0" fmla="*/ 2 w 2"/>
                <a:gd name="T1" fmla="*/ 3 h 4"/>
                <a:gd name="T2" fmla="*/ 1 w 2"/>
                <a:gd name="T3" fmla="*/ 0 h 4"/>
                <a:gd name="T4" fmla="*/ 0 w 2"/>
                <a:gd name="T5" fmla="*/ 0 h 4"/>
                <a:gd name="T6" fmla="*/ 1 w 2"/>
                <a:gd name="T7" fmla="*/ 3 h 4"/>
                <a:gd name="T8" fmla="*/ 2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10175"/>
            <p:cNvSpPr>
              <a:spLocks/>
            </p:cNvSpPr>
            <p:nvPr/>
          </p:nvSpPr>
          <p:spPr bwMode="auto">
            <a:xfrm>
              <a:off x="8945069" y="4754685"/>
              <a:ext cx="3656" cy="21939"/>
            </a:xfrm>
            <a:custGeom>
              <a:avLst/>
              <a:gdLst>
                <a:gd name="T0" fmla="*/ 1 w 1"/>
                <a:gd name="T1" fmla="*/ 4 h 5"/>
                <a:gd name="T2" fmla="*/ 0 w 1"/>
                <a:gd name="T3" fmla="*/ 0 h 5"/>
                <a:gd name="T4" fmla="*/ 0 w 1"/>
                <a:gd name="T5" fmla="*/ 0 h 5"/>
                <a:gd name="T6" fmla="*/ 1 w 1"/>
                <a:gd name="T7" fmla="*/ 4 h 5"/>
                <a:gd name="T8" fmla="*/ 1 w 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10176"/>
            <p:cNvSpPr>
              <a:spLocks/>
            </p:cNvSpPr>
            <p:nvPr/>
          </p:nvSpPr>
          <p:spPr bwMode="auto">
            <a:xfrm>
              <a:off x="8974321" y="4732747"/>
              <a:ext cx="18282" cy="82271"/>
            </a:xfrm>
            <a:custGeom>
              <a:avLst/>
              <a:gdLst>
                <a:gd name="T0" fmla="*/ 0 w 4"/>
                <a:gd name="T1" fmla="*/ 0 h 19"/>
                <a:gd name="T2" fmla="*/ 3 w 4"/>
                <a:gd name="T3" fmla="*/ 19 h 19"/>
                <a:gd name="T4" fmla="*/ 4 w 4"/>
                <a:gd name="T5" fmla="*/ 18 h 19"/>
                <a:gd name="T6" fmla="*/ 0 w 4"/>
                <a:gd name="T7" fmla="*/ 0 h 19"/>
                <a:gd name="T8" fmla="*/ 0 w 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1" y="6"/>
                    <a:pt x="2" y="12"/>
                    <a:pt x="3" y="19"/>
                  </a:cubicBezTo>
                  <a:cubicBezTo>
                    <a:pt x="3" y="19"/>
                    <a:pt x="4" y="19"/>
                    <a:pt x="4" y="18"/>
                  </a:cubicBezTo>
                  <a:cubicBezTo>
                    <a:pt x="2" y="12"/>
                    <a:pt x="1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10177"/>
            <p:cNvSpPr>
              <a:spLocks/>
            </p:cNvSpPr>
            <p:nvPr/>
          </p:nvSpPr>
          <p:spPr bwMode="auto">
            <a:xfrm>
              <a:off x="8987118" y="4754685"/>
              <a:ext cx="18282" cy="65817"/>
            </a:xfrm>
            <a:custGeom>
              <a:avLst/>
              <a:gdLst>
                <a:gd name="T0" fmla="*/ 1 w 4"/>
                <a:gd name="T1" fmla="*/ 1 h 15"/>
                <a:gd name="T2" fmla="*/ 4 w 4"/>
                <a:gd name="T3" fmla="*/ 14 h 15"/>
                <a:gd name="T4" fmla="*/ 4 w 4"/>
                <a:gd name="T5" fmla="*/ 14 h 15"/>
                <a:gd name="T6" fmla="*/ 1 w 4"/>
                <a:gd name="T7" fmla="*/ 1 h 15"/>
                <a:gd name="T8" fmla="*/ 1 w 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1" y="1"/>
                  </a:moveTo>
                  <a:cubicBezTo>
                    <a:pt x="2" y="5"/>
                    <a:pt x="3" y="10"/>
                    <a:pt x="4" y="14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3" y="10"/>
                    <a:pt x="2" y="5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10178"/>
            <p:cNvSpPr>
              <a:spLocks/>
            </p:cNvSpPr>
            <p:nvPr/>
          </p:nvSpPr>
          <p:spPr bwMode="auto">
            <a:xfrm>
              <a:off x="8999916" y="4763827"/>
              <a:ext cx="9142" cy="47534"/>
            </a:xfrm>
            <a:custGeom>
              <a:avLst/>
              <a:gdLst>
                <a:gd name="T0" fmla="*/ 2 w 2"/>
                <a:gd name="T1" fmla="*/ 11 h 11"/>
                <a:gd name="T2" fmla="*/ 0 w 2"/>
                <a:gd name="T3" fmla="*/ 0 h 11"/>
                <a:gd name="T4" fmla="*/ 0 w 2"/>
                <a:gd name="T5" fmla="*/ 0 h 11"/>
                <a:gd name="T6" fmla="*/ 2 w 2"/>
                <a:gd name="T7" fmla="*/ 11 h 11"/>
                <a:gd name="T8" fmla="*/ 2 w 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2" y="11"/>
                  </a:moveTo>
                  <a:cubicBezTo>
                    <a:pt x="2" y="7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7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10179"/>
            <p:cNvSpPr>
              <a:spLocks/>
            </p:cNvSpPr>
            <p:nvPr/>
          </p:nvSpPr>
          <p:spPr bwMode="auto">
            <a:xfrm>
              <a:off x="9009057" y="4760171"/>
              <a:ext cx="9142" cy="38394"/>
            </a:xfrm>
            <a:custGeom>
              <a:avLst/>
              <a:gdLst>
                <a:gd name="T0" fmla="*/ 2 w 2"/>
                <a:gd name="T1" fmla="*/ 9 h 9"/>
                <a:gd name="T2" fmla="*/ 0 w 2"/>
                <a:gd name="T3" fmla="*/ 1 h 9"/>
                <a:gd name="T4" fmla="*/ 0 w 2"/>
                <a:gd name="T5" fmla="*/ 1 h 9"/>
                <a:gd name="T6" fmla="*/ 1 w 2"/>
                <a:gd name="T7" fmla="*/ 9 h 9"/>
                <a:gd name="T8" fmla="*/ 2 w 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9"/>
                  </a:moveTo>
                  <a:cubicBezTo>
                    <a:pt x="1" y="6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6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10180"/>
            <p:cNvSpPr>
              <a:spLocks/>
            </p:cNvSpPr>
            <p:nvPr/>
          </p:nvSpPr>
          <p:spPr bwMode="auto">
            <a:xfrm>
              <a:off x="9018199" y="4754685"/>
              <a:ext cx="7313" cy="38394"/>
            </a:xfrm>
            <a:custGeom>
              <a:avLst/>
              <a:gdLst>
                <a:gd name="T0" fmla="*/ 0 w 2"/>
                <a:gd name="T1" fmla="*/ 1 h 9"/>
                <a:gd name="T2" fmla="*/ 1 w 2"/>
                <a:gd name="T3" fmla="*/ 9 h 9"/>
                <a:gd name="T4" fmla="*/ 2 w 2"/>
                <a:gd name="T5" fmla="*/ 9 h 9"/>
                <a:gd name="T6" fmla="*/ 0 w 2"/>
                <a:gd name="T7" fmla="*/ 1 h 9"/>
                <a:gd name="T8" fmla="*/ 0 w 2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0" y="1"/>
                  </a:moveTo>
                  <a:cubicBezTo>
                    <a:pt x="0" y="3"/>
                    <a:pt x="1" y="6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1" y="6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10181"/>
            <p:cNvSpPr>
              <a:spLocks/>
            </p:cNvSpPr>
            <p:nvPr/>
          </p:nvSpPr>
          <p:spPr bwMode="auto">
            <a:xfrm>
              <a:off x="9025511" y="4754685"/>
              <a:ext cx="5485" cy="34737"/>
            </a:xfrm>
            <a:custGeom>
              <a:avLst/>
              <a:gdLst>
                <a:gd name="T0" fmla="*/ 1 w 1"/>
                <a:gd name="T1" fmla="*/ 7 h 8"/>
                <a:gd name="T2" fmla="*/ 0 w 1"/>
                <a:gd name="T3" fmla="*/ 0 h 8"/>
                <a:gd name="T4" fmla="*/ 0 w 1"/>
                <a:gd name="T5" fmla="*/ 0 h 8"/>
                <a:gd name="T6" fmla="*/ 1 w 1"/>
                <a:gd name="T7" fmla="*/ 7 h 8"/>
                <a:gd name="T8" fmla="*/ 1 w 1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">
                  <a:moveTo>
                    <a:pt x="1" y="7"/>
                  </a:moveTo>
                  <a:cubicBezTo>
                    <a:pt x="1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10182"/>
            <p:cNvSpPr>
              <a:spLocks/>
            </p:cNvSpPr>
            <p:nvPr/>
          </p:nvSpPr>
          <p:spPr bwMode="auto">
            <a:xfrm>
              <a:off x="9030996" y="4754685"/>
              <a:ext cx="3656" cy="31081"/>
            </a:xfrm>
            <a:custGeom>
              <a:avLst/>
              <a:gdLst>
                <a:gd name="T0" fmla="*/ 1 w 1"/>
                <a:gd name="T1" fmla="*/ 7 h 7"/>
                <a:gd name="T2" fmla="*/ 0 w 1"/>
                <a:gd name="T3" fmla="*/ 0 h 7"/>
                <a:gd name="T4" fmla="*/ 0 w 1"/>
                <a:gd name="T5" fmla="*/ 0 h 7"/>
                <a:gd name="T6" fmla="*/ 1 w 1"/>
                <a:gd name="T7" fmla="*/ 7 h 7"/>
                <a:gd name="T8" fmla="*/ 1 w 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10183"/>
            <p:cNvSpPr>
              <a:spLocks/>
            </p:cNvSpPr>
            <p:nvPr/>
          </p:nvSpPr>
          <p:spPr bwMode="auto">
            <a:xfrm>
              <a:off x="9034652" y="4751029"/>
              <a:ext cx="9142" cy="29252"/>
            </a:xfrm>
            <a:custGeom>
              <a:avLst/>
              <a:gdLst>
                <a:gd name="T0" fmla="*/ 0 w 2"/>
                <a:gd name="T1" fmla="*/ 1 h 7"/>
                <a:gd name="T2" fmla="*/ 1 w 2"/>
                <a:gd name="T3" fmla="*/ 7 h 7"/>
                <a:gd name="T4" fmla="*/ 2 w 2"/>
                <a:gd name="T5" fmla="*/ 7 h 7"/>
                <a:gd name="T6" fmla="*/ 1 w 2"/>
                <a:gd name="T7" fmla="*/ 1 h 7"/>
                <a:gd name="T8" fmla="*/ 0 w 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1"/>
                  </a:moveTo>
                  <a:cubicBezTo>
                    <a:pt x="1" y="3"/>
                    <a:pt x="1" y="5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10184"/>
            <p:cNvSpPr>
              <a:spLocks/>
            </p:cNvSpPr>
            <p:nvPr/>
          </p:nvSpPr>
          <p:spPr bwMode="auto">
            <a:xfrm>
              <a:off x="9040137" y="4741888"/>
              <a:ext cx="7313" cy="34737"/>
            </a:xfrm>
            <a:custGeom>
              <a:avLst/>
              <a:gdLst>
                <a:gd name="T0" fmla="*/ 2 w 2"/>
                <a:gd name="T1" fmla="*/ 7 h 8"/>
                <a:gd name="T2" fmla="*/ 1 w 2"/>
                <a:gd name="T3" fmla="*/ 1 h 8"/>
                <a:gd name="T4" fmla="*/ 1 w 2"/>
                <a:gd name="T5" fmla="*/ 1 h 8"/>
                <a:gd name="T6" fmla="*/ 2 w 2"/>
                <a:gd name="T7" fmla="*/ 7 h 8"/>
                <a:gd name="T8" fmla="*/ 2 w 2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7"/>
                  </a:moveTo>
                  <a:cubicBezTo>
                    <a:pt x="2" y="5"/>
                    <a:pt x="1" y="3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2" y="8"/>
                    <a:pt x="2" y="8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10185"/>
            <p:cNvSpPr>
              <a:spLocks/>
            </p:cNvSpPr>
            <p:nvPr/>
          </p:nvSpPr>
          <p:spPr bwMode="auto">
            <a:xfrm>
              <a:off x="9043794" y="4745545"/>
              <a:ext cx="9142" cy="31081"/>
            </a:xfrm>
            <a:custGeom>
              <a:avLst/>
              <a:gdLst>
                <a:gd name="T0" fmla="*/ 2 w 2"/>
                <a:gd name="T1" fmla="*/ 7 h 7"/>
                <a:gd name="T2" fmla="*/ 1 w 2"/>
                <a:gd name="T3" fmla="*/ 0 h 7"/>
                <a:gd name="T4" fmla="*/ 0 w 2"/>
                <a:gd name="T5" fmla="*/ 0 h 7"/>
                <a:gd name="T6" fmla="*/ 2 w 2"/>
                <a:gd name="T7" fmla="*/ 7 h 7"/>
                <a:gd name="T8" fmla="*/ 2 w 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2" y="5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1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10186"/>
            <p:cNvSpPr>
              <a:spLocks/>
            </p:cNvSpPr>
            <p:nvPr/>
          </p:nvSpPr>
          <p:spPr bwMode="auto">
            <a:xfrm>
              <a:off x="9052934" y="4741888"/>
              <a:ext cx="3656" cy="31081"/>
            </a:xfrm>
            <a:custGeom>
              <a:avLst/>
              <a:gdLst>
                <a:gd name="T0" fmla="*/ 0 w 1"/>
                <a:gd name="T1" fmla="*/ 3 h 7"/>
                <a:gd name="T2" fmla="*/ 1 w 1"/>
                <a:gd name="T3" fmla="*/ 7 h 7"/>
                <a:gd name="T4" fmla="*/ 1 w 1"/>
                <a:gd name="T5" fmla="*/ 7 h 7"/>
                <a:gd name="T6" fmla="*/ 0 w 1"/>
                <a:gd name="T7" fmla="*/ 0 h 7"/>
                <a:gd name="T8" fmla="*/ 0 w 1"/>
                <a:gd name="T9" fmla="*/ 0 h 7"/>
                <a:gd name="T10" fmla="*/ 0 w 1"/>
                <a:gd name="T11" fmla="*/ 2 h 7"/>
                <a:gd name="T12" fmla="*/ 0 w 1"/>
                <a:gd name="T13" fmla="*/ 2 h 7"/>
                <a:gd name="T14" fmla="*/ 0 w 1"/>
                <a:gd name="T15" fmla="*/ 3 h 7"/>
                <a:gd name="T16" fmla="*/ 0 w 1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7">
                  <a:moveTo>
                    <a:pt x="0" y="3"/>
                  </a:moveTo>
                  <a:cubicBezTo>
                    <a:pt x="0" y="4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10187"/>
            <p:cNvSpPr>
              <a:spLocks/>
            </p:cNvSpPr>
            <p:nvPr/>
          </p:nvSpPr>
          <p:spPr bwMode="auto">
            <a:xfrm>
              <a:off x="9056591" y="4738232"/>
              <a:ext cx="3656" cy="29252"/>
            </a:xfrm>
            <a:custGeom>
              <a:avLst/>
              <a:gdLst>
                <a:gd name="T0" fmla="*/ 1 w 1"/>
                <a:gd name="T1" fmla="*/ 7 h 7"/>
                <a:gd name="T2" fmla="*/ 1 w 1"/>
                <a:gd name="T3" fmla="*/ 0 h 7"/>
                <a:gd name="T4" fmla="*/ 0 w 1"/>
                <a:gd name="T5" fmla="*/ 0 h 7"/>
                <a:gd name="T6" fmla="*/ 1 w 1"/>
                <a:gd name="T7" fmla="*/ 7 h 7"/>
                <a:gd name="T8" fmla="*/ 1 w 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1" y="5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10188"/>
            <p:cNvSpPr>
              <a:spLocks/>
            </p:cNvSpPr>
            <p:nvPr/>
          </p:nvSpPr>
          <p:spPr bwMode="auto">
            <a:xfrm>
              <a:off x="9060247" y="4738232"/>
              <a:ext cx="9142" cy="25595"/>
            </a:xfrm>
            <a:custGeom>
              <a:avLst/>
              <a:gdLst>
                <a:gd name="T0" fmla="*/ 0 w 2"/>
                <a:gd name="T1" fmla="*/ 0 h 6"/>
                <a:gd name="T2" fmla="*/ 1 w 2"/>
                <a:gd name="T3" fmla="*/ 6 h 6"/>
                <a:gd name="T4" fmla="*/ 2 w 2"/>
                <a:gd name="T5" fmla="*/ 6 h 6"/>
                <a:gd name="T6" fmla="*/ 1 w 2"/>
                <a:gd name="T7" fmla="*/ 0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10189"/>
            <p:cNvSpPr>
              <a:spLocks/>
            </p:cNvSpPr>
            <p:nvPr/>
          </p:nvSpPr>
          <p:spPr bwMode="auto">
            <a:xfrm>
              <a:off x="9074873" y="4738232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5 h 5"/>
                <a:gd name="T4" fmla="*/ 1 w 1"/>
                <a:gd name="T5" fmla="*/ 5 h 5"/>
                <a:gd name="T6" fmla="*/ 1 w 1"/>
                <a:gd name="T7" fmla="*/ 0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10190"/>
            <p:cNvSpPr>
              <a:spLocks/>
            </p:cNvSpPr>
            <p:nvPr/>
          </p:nvSpPr>
          <p:spPr bwMode="auto">
            <a:xfrm>
              <a:off x="9078530" y="4732747"/>
              <a:ext cx="3656" cy="31081"/>
            </a:xfrm>
            <a:custGeom>
              <a:avLst/>
              <a:gdLst>
                <a:gd name="T0" fmla="*/ 1 w 1"/>
                <a:gd name="T1" fmla="*/ 7 h 7"/>
                <a:gd name="T2" fmla="*/ 0 w 1"/>
                <a:gd name="T3" fmla="*/ 0 h 7"/>
                <a:gd name="T4" fmla="*/ 0 w 1"/>
                <a:gd name="T5" fmla="*/ 0 h 7"/>
                <a:gd name="T6" fmla="*/ 1 w 1"/>
                <a:gd name="T7" fmla="*/ 7 h 7"/>
                <a:gd name="T8" fmla="*/ 1 w 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1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10191"/>
            <p:cNvSpPr>
              <a:spLocks/>
            </p:cNvSpPr>
            <p:nvPr/>
          </p:nvSpPr>
          <p:spPr bwMode="auto">
            <a:xfrm>
              <a:off x="9082186" y="4732747"/>
              <a:ext cx="9142" cy="34737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1 h 8"/>
                <a:gd name="T4" fmla="*/ 0 w 2"/>
                <a:gd name="T5" fmla="*/ 1 h 8"/>
                <a:gd name="T6" fmla="*/ 1 w 2"/>
                <a:gd name="T7" fmla="*/ 8 h 8"/>
                <a:gd name="T8" fmla="*/ 2 w 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1" y="6"/>
                    <a:pt x="1" y="3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6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10192"/>
            <p:cNvSpPr>
              <a:spLocks/>
            </p:cNvSpPr>
            <p:nvPr/>
          </p:nvSpPr>
          <p:spPr bwMode="auto">
            <a:xfrm>
              <a:off x="9082186" y="4729090"/>
              <a:ext cx="12798" cy="38394"/>
            </a:xfrm>
            <a:custGeom>
              <a:avLst/>
              <a:gdLst>
                <a:gd name="T0" fmla="*/ 3 w 3"/>
                <a:gd name="T1" fmla="*/ 9 h 9"/>
                <a:gd name="T2" fmla="*/ 1 w 3"/>
                <a:gd name="T3" fmla="*/ 1 h 9"/>
                <a:gd name="T4" fmla="*/ 0 w 3"/>
                <a:gd name="T5" fmla="*/ 1 h 9"/>
                <a:gd name="T6" fmla="*/ 2 w 3"/>
                <a:gd name="T7" fmla="*/ 9 h 9"/>
                <a:gd name="T8" fmla="*/ 3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1" y="3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6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10193"/>
            <p:cNvSpPr>
              <a:spLocks/>
            </p:cNvSpPr>
            <p:nvPr/>
          </p:nvSpPr>
          <p:spPr bwMode="auto">
            <a:xfrm>
              <a:off x="9091328" y="4741888"/>
              <a:ext cx="12798" cy="38394"/>
            </a:xfrm>
            <a:custGeom>
              <a:avLst/>
              <a:gdLst>
                <a:gd name="T0" fmla="*/ 3 w 3"/>
                <a:gd name="T1" fmla="*/ 9 h 9"/>
                <a:gd name="T2" fmla="*/ 1 w 3"/>
                <a:gd name="T3" fmla="*/ 0 h 9"/>
                <a:gd name="T4" fmla="*/ 0 w 3"/>
                <a:gd name="T5" fmla="*/ 0 h 9"/>
                <a:gd name="T6" fmla="*/ 2 w 3"/>
                <a:gd name="T7" fmla="*/ 9 h 9"/>
                <a:gd name="T8" fmla="*/ 3 w 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1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6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10194"/>
            <p:cNvSpPr>
              <a:spLocks/>
            </p:cNvSpPr>
            <p:nvPr/>
          </p:nvSpPr>
          <p:spPr bwMode="auto">
            <a:xfrm>
              <a:off x="9100469" y="4745545"/>
              <a:ext cx="12798" cy="53019"/>
            </a:xfrm>
            <a:custGeom>
              <a:avLst/>
              <a:gdLst>
                <a:gd name="T0" fmla="*/ 3 w 3"/>
                <a:gd name="T1" fmla="*/ 11 h 12"/>
                <a:gd name="T2" fmla="*/ 1 w 3"/>
                <a:gd name="T3" fmla="*/ 0 h 12"/>
                <a:gd name="T4" fmla="*/ 0 w 3"/>
                <a:gd name="T5" fmla="*/ 0 h 12"/>
                <a:gd name="T6" fmla="*/ 3 w 3"/>
                <a:gd name="T7" fmla="*/ 11 h 12"/>
                <a:gd name="T8" fmla="*/ 3 w 3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3" y="11"/>
                  </a:moveTo>
                  <a:cubicBezTo>
                    <a:pt x="2" y="8"/>
                    <a:pt x="1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8"/>
                    <a:pt x="3" y="11"/>
                  </a:cubicBezTo>
                  <a:cubicBezTo>
                    <a:pt x="3" y="12"/>
                    <a:pt x="3" y="12"/>
                    <a:pt x="3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10195"/>
            <p:cNvSpPr>
              <a:spLocks/>
            </p:cNvSpPr>
            <p:nvPr/>
          </p:nvSpPr>
          <p:spPr bwMode="auto">
            <a:xfrm>
              <a:off x="9107782" y="4754685"/>
              <a:ext cx="14626" cy="43878"/>
            </a:xfrm>
            <a:custGeom>
              <a:avLst/>
              <a:gdLst>
                <a:gd name="T0" fmla="*/ 3 w 3"/>
                <a:gd name="T1" fmla="*/ 10 h 10"/>
                <a:gd name="T2" fmla="*/ 1 w 3"/>
                <a:gd name="T3" fmla="*/ 0 h 10"/>
                <a:gd name="T4" fmla="*/ 0 w 3"/>
                <a:gd name="T5" fmla="*/ 0 h 10"/>
                <a:gd name="T6" fmla="*/ 3 w 3"/>
                <a:gd name="T7" fmla="*/ 10 h 10"/>
                <a:gd name="T8" fmla="*/ 3 w 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2" y="6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6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10196"/>
            <p:cNvSpPr>
              <a:spLocks/>
            </p:cNvSpPr>
            <p:nvPr/>
          </p:nvSpPr>
          <p:spPr bwMode="auto">
            <a:xfrm>
              <a:off x="9135206" y="4751029"/>
              <a:ext cx="3656" cy="25595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5 h 6"/>
                <a:gd name="T4" fmla="*/ 1 w 1"/>
                <a:gd name="T5" fmla="*/ 5 h 6"/>
                <a:gd name="T6" fmla="*/ 1 w 1"/>
                <a:gd name="T7" fmla="*/ 0 h 6"/>
                <a:gd name="T8" fmla="*/ 0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1" y="4"/>
                    <a:pt x="1" y="5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10197"/>
            <p:cNvSpPr>
              <a:spLocks/>
            </p:cNvSpPr>
            <p:nvPr/>
          </p:nvSpPr>
          <p:spPr bwMode="auto">
            <a:xfrm>
              <a:off x="9138862" y="4745545"/>
              <a:ext cx="3656" cy="27424"/>
            </a:xfrm>
            <a:custGeom>
              <a:avLst/>
              <a:gdLst>
                <a:gd name="T0" fmla="*/ 1 w 1"/>
                <a:gd name="T1" fmla="*/ 6 h 6"/>
                <a:gd name="T2" fmla="*/ 0 w 1"/>
                <a:gd name="T3" fmla="*/ 0 h 6"/>
                <a:gd name="T4" fmla="*/ 0 w 1"/>
                <a:gd name="T5" fmla="*/ 0 h 6"/>
                <a:gd name="T6" fmla="*/ 1 w 1"/>
                <a:gd name="T7" fmla="*/ 6 h 6"/>
                <a:gd name="T8" fmla="*/ 1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10198"/>
            <p:cNvSpPr>
              <a:spLocks/>
            </p:cNvSpPr>
            <p:nvPr/>
          </p:nvSpPr>
          <p:spPr bwMode="auto">
            <a:xfrm>
              <a:off x="9157145" y="4732747"/>
              <a:ext cx="12798" cy="43878"/>
            </a:xfrm>
            <a:custGeom>
              <a:avLst/>
              <a:gdLst>
                <a:gd name="T0" fmla="*/ 0 w 3"/>
                <a:gd name="T1" fmla="*/ 0 h 10"/>
                <a:gd name="T2" fmla="*/ 3 w 3"/>
                <a:gd name="T3" fmla="*/ 10 h 10"/>
                <a:gd name="T4" fmla="*/ 3 w 3"/>
                <a:gd name="T5" fmla="*/ 10 h 10"/>
                <a:gd name="T6" fmla="*/ 0 w 3"/>
                <a:gd name="T7" fmla="*/ 0 h 10"/>
                <a:gd name="T8" fmla="*/ 0 w 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cubicBezTo>
                    <a:pt x="1" y="4"/>
                    <a:pt x="2" y="7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7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10199"/>
            <p:cNvSpPr>
              <a:spLocks/>
            </p:cNvSpPr>
            <p:nvPr/>
          </p:nvSpPr>
          <p:spPr bwMode="auto">
            <a:xfrm>
              <a:off x="9169942" y="4763827"/>
              <a:ext cx="7313" cy="25595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1 h 6"/>
                <a:gd name="T4" fmla="*/ 0 w 2"/>
                <a:gd name="T5" fmla="*/ 1 h 6"/>
                <a:gd name="T6" fmla="*/ 1 w 2"/>
                <a:gd name="T7" fmla="*/ 6 h 6"/>
                <a:gd name="T8" fmla="*/ 2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2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10200"/>
            <p:cNvSpPr>
              <a:spLocks/>
            </p:cNvSpPr>
            <p:nvPr/>
          </p:nvSpPr>
          <p:spPr bwMode="auto">
            <a:xfrm>
              <a:off x="9173598" y="4789423"/>
              <a:ext cx="3656" cy="914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10201"/>
            <p:cNvSpPr>
              <a:spLocks noEditPoints="1"/>
            </p:cNvSpPr>
            <p:nvPr/>
          </p:nvSpPr>
          <p:spPr bwMode="auto">
            <a:xfrm>
              <a:off x="8356377" y="4719950"/>
              <a:ext cx="912291" cy="632570"/>
            </a:xfrm>
            <a:custGeom>
              <a:avLst/>
              <a:gdLst>
                <a:gd name="T0" fmla="*/ 81 w 211"/>
                <a:gd name="T1" fmla="*/ 125 h 146"/>
                <a:gd name="T2" fmla="*/ 160 w 211"/>
                <a:gd name="T3" fmla="*/ 87 h 146"/>
                <a:gd name="T4" fmla="*/ 183 w 211"/>
                <a:gd name="T5" fmla="*/ 79 h 146"/>
                <a:gd name="T6" fmla="*/ 104 w 211"/>
                <a:gd name="T7" fmla="*/ 117 h 146"/>
                <a:gd name="T8" fmla="*/ 15 w 211"/>
                <a:gd name="T9" fmla="*/ 126 h 146"/>
                <a:gd name="T10" fmla="*/ 96 w 211"/>
                <a:gd name="T11" fmla="*/ 91 h 146"/>
                <a:gd name="T12" fmla="*/ 192 w 211"/>
                <a:gd name="T13" fmla="*/ 48 h 146"/>
                <a:gd name="T14" fmla="*/ 132 w 211"/>
                <a:gd name="T15" fmla="*/ 50 h 146"/>
                <a:gd name="T16" fmla="*/ 51 w 211"/>
                <a:gd name="T17" fmla="*/ 94 h 146"/>
                <a:gd name="T18" fmla="*/ 12 w 211"/>
                <a:gd name="T19" fmla="*/ 124 h 146"/>
                <a:gd name="T20" fmla="*/ 86 w 211"/>
                <a:gd name="T21" fmla="*/ 46 h 146"/>
                <a:gd name="T22" fmla="*/ 144 w 211"/>
                <a:gd name="T23" fmla="*/ 19 h 146"/>
                <a:gd name="T24" fmla="*/ 183 w 211"/>
                <a:gd name="T25" fmla="*/ 11 h 146"/>
                <a:gd name="T26" fmla="*/ 177 w 211"/>
                <a:gd name="T27" fmla="*/ 16 h 146"/>
                <a:gd name="T28" fmla="*/ 149 w 211"/>
                <a:gd name="T29" fmla="*/ 9 h 146"/>
                <a:gd name="T30" fmla="*/ 108 w 211"/>
                <a:gd name="T31" fmla="*/ 20 h 146"/>
                <a:gd name="T32" fmla="*/ 68 w 211"/>
                <a:gd name="T33" fmla="*/ 42 h 146"/>
                <a:gd name="T34" fmla="*/ 16 w 211"/>
                <a:gd name="T35" fmla="*/ 45 h 146"/>
                <a:gd name="T36" fmla="*/ 9 w 211"/>
                <a:gd name="T37" fmla="*/ 96 h 146"/>
                <a:gd name="T38" fmla="*/ 2 w 211"/>
                <a:gd name="T39" fmla="*/ 5 h 146"/>
                <a:gd name="T40" fmla="*/ 173 w 211"/>
                <a:gd name="T41" fmla="*/ 95 h 146"/>
                <a:gd name="T42" fmla="*/ 169 w 211"/>
                <a:gd name="T43" fmla="*/ 91 h 146"/>
                <a:gd name="T44" fmla="*/ 130 w 211"/>
                <a:gd name="T45" fmla="*/ 98 h 146"/>
                <a:gd name="T46" fmla="*/ 111 w 211"/>
                <a:gd name="T47" fmla="*/ 103 h 146"/>
                <a:gd name="T48" fmla="*/ 24 w 211"/>
                <a:gd name="T49" fmla="*/ 131 h 146"/>
                <a:gd name="T50" fmla="*/ 51 w 211"/>
                <a:gd name="T51" fmla="*/ 125 h 146"/>
                <a:gd name="T52" fmla="*/ 84 w 211"/>
                <a:gd name="T53" fmla="*/ 120 h 146"/>
                <a:gd name="T54" fmla="*/ 106 w 211"/>
                <a:gd name="T55" fmla="*/ 121 h 146"/>
                <a:gd name="T56" fmla="*/ 90 w 211"/>
                <a:gd name="T57" fmla="*/ 115 h 146"/>
                <a:gd name="T58" fmla="*/ 66 w 211"/>
                <a:gd name="T59" fmla="*/ 118 h 146"/>
                <a:gd name="T60" fmla="*/ 16 w 211"/>
                <a:gd name="T61" fmla="*/ 132 h 146"/>
                <a:gd name="T62" fmla="*/ 11 w 211"/>
                <a:gd name="T63" fmla="*/ 135 h 146"/>
                <a:gd name="T64" fmla="*/ 143 w 211"/>
                <a:gd name="T65" fmla="*/ 62 h 146"/>
                <a:gd name="T66" fmla="*/ 165 w 211"/>
                <a:gd name="T67" fmla="*/ 49 h 146"/>
                <a:gd name="T68" fmla="*/ 190 w 211"/>
                <a:gd name="T69" fmla="*/ 45 h 146"/>
                <a:gd name="T70" fmla="*/ 171 w 211"/>
                <a:gd name="T71" fmla="*/ 40 h 146"/>
                <a:gd name="T72" fmla="*/ 85 w 211"/>
                <a:gd name="T73" fmla="*/ 96 h 146"/>
                <a:gd name="T74" fmla="*/ 98 w 211"/>
                <a:gd name="T75" fmla="*/ 87 h 146"/>
                <a:gd name="T76" fmla="*/ 128 w 211"/>
                <a:gd name="T77" fmla="*/ 65 h 146"/>
                <a:gd name="T78" fmla="*/ 98 w 211"/>
                <a:gd name="T79" fmla="*/ 89 h 146"/>
                <a:gd name="T80" fmla="*/ 61 w 211"/>
                <a:gd name="T81" fmla="*/ 82 h 146"/>
                <a:gd name="T82" fmla="*/ 64 w 211"/>
                <a:gd name="T83" fmla="*/ 91 h 146"/>
                <a:gd name="T84" fmla="*/ 52 w 211"/>
                <a:gd name="T85" fmla="*/ 106 h 146"/>
                <a:gd name="T86" fmla="*/ 49 w 211"/>
                <a:gd name="T87" fmla="*/ 109 h 146"/>
                <a:gd name="T88" fmla="*/ 21 w 211"/>
                <a:gd name="T89" fmla="*/ 110 h 146"/>
                <a:gd name="T90" fmla="*/ 30 w 211"/>
                <a:gd name="T91" fmla="*/ 108 h 146"/>
                <a:gd name="T92" fmla="*/ 18 w 211"/>
                <a:gd name="T93" fmla="*/ 122 h 146"/>
                <a:gd name="T94" fmla="*/ 11 w 211"/>
                <a:gd name="T95" fmla="*/ 127 h 146"/>
                <a:gd name="T96" fmla="*/ 9 w 211"/>
                <a:gd name="T97" fmla="*/ 133 h 146"/>
                <a:gd name="T98" fmla="*/ 142 w 211"/>
                <a:gd name="T99" fmla="*/ 14 h 146"/>
                <a:gd name="T100" fmla="*/ 107 w 211"/>
                <a:gd name="T101" fmla="*/ 22 h 146"/>
                <a:gd name="T102" fmla="*/ 132 w 211"/>
                <a:gd name="T103" fmla="*/ 19 h 146"/>
                <a:gd name="T104" fmla="*/ 115 w 211"/>
                <a:gd name="T105" fmla="*/ 20 h 146"/>
                <a:gd name="T106" fmla="*/ 70 w 211"/>
                <a:gd name="T107" fmla="*/ 53 h 146"/>
                <a:gd name="T108" fmla="*/ 74 w 211"/>
                <a:gd name="T109" fmla="*/ 34 h 146"/>
                <a:gd name="T110" fmla="*/ 81 w 211"/>
                <a:gd name="T111" fmla="*/ 37 h 146"/>
                <a:gd name="T112" fmla="*/ 23 w 211"/>
                <a:gd name="T113" fmla="*/ 37 h 146"/>
                <a:gd name="T114" fmla="*/ 11 w 211"/>
                <a:gd name="T115" fmla="*/ 88 h 146"/>
                <a:gd name="T116" fmla="*/ 13 w 211"/>
                <a:gd name="T117" fmla="*/ 71 h 146"/>
                <a:gd name="T118" fmla="*/ 15 w 211"/>
                <a:gd name="T119" fmla="*/ 55 h 146"/>
                <a:gd name="T120" fmla="*/ 17 w 211"/>
                <a:gd name="T121" fmla="*/ 39 h 146"/>
                <a:gd name="T122" fmla="*/ 10 w 211"/>
                <a:gd name="T123" fmla="*/ 106 h 146"/>
                <a:gd name="T124" fmla="*/ 8 w 211"/>
                <a:gd name="T125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146">
                  <a:moveTo>
                    <a:pt x="211" y="139"/>
                  </a:moveTo>
                  <a:cubicBezTo>
                    <a:pt x="211" y="139"/>
                    <a:pt x="211" y="138"/>
                    <a:pt x="211" y="138"/>
                  </a:cubicBezTo>
                  <a:cubicBezTo>
                    <a:pt x="210" y="138"/>
                    <a:pt x="210" y="138"/>
                    <a:pt x="210" y="138"/>
                  </a:cubicBezTo>
                  <a:cubicBezTo>
                    <a:pt x="208" y="138"/>
                    <a:pt x="207" y="137"/>
                    <a:pt x="205" y="137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6" y="137"/>
                    <a:pt x="208" y="138"/>
                    <a:pt x="209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6" y="138"/>
                    <a:pt x="6" y="137"/>
                    <a:pt x="7" y="137"/>
                  </a:cubicBezTo>
                  <a:cubicBezTo>
                    <a:pt x="8" y="137"/>
                    <a:pt x="9" y="137"/>
                    <a:pt x="9" y="136"/>
                  </a:cubicBezTo>
                  <a:cubicBezTo>
                    <a:pt x="10" y="136"/>
                    <a:pt x="11" y="136"/>
                    <a:pt x="11" y="136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2" y="135"/>
                    <a:pt x="14" y="135"/>
                    <a:pt x="15" y="135"/>
                  </a:cubicBezTo>
                  <a:cubicBezTo>
                    <a:pt x="19" y="134"/>
                    <a:pt x="23" y="133"/>
                    <a:pt x="27" y="132"/>
                  </a:cubicBezTo>
                  <a:cubicBezTo>
                    <a:pt x="29" y="131"/>
                    <a:pt x="30" y="131"/>
                    <a:pt x="32" y="130"/>
                  </a:cubicBezTo>
                  <a:cubicBezTo>
                    <a:pt x="32" y="130"/>
                    <a:pt x="32" y="130"/>
                    <a:pt x="33" y="13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6" y="131"/>
                    <a:pt x="39" y="132"/>
                    <a:pt x="43" y="133"/>
                  </a:cubicBezTo>
                  <a:cubicBezTo>
                    <a:pt x="46" y="133"/>
                    <a:pt x="49" y="134"/>
                    <a:pt x="52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7" y="130"/>
                    <a:pt x="60" y="125"/>
                    <a:pt x="64" y="121"/>
                  </a:cubicBezTo>
                  <a:cubicBezTo>
                    <a:pt x="65" y="120"/>
                    <a:pt x="66" y="119"/>
                    <a:pt x="66" y="118"/>
                  </a:cubicBezTo>
                  <a:cubicBezTo>
                    <a:pt x="67" y="118"/>
                    <a:pt x="67" y="118"/>
                    <a:pt x="67" y="118"/>
                  </a:cubicBezTo>
                  <a:cubicBezTo>
                    <a:pt x="67" y="118"/>
                    <a:pt x="67" y="118"/>
                    <a:pt x="67" y="118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9" y="124"/>
                    <a:pt x="80" y="124"/>
                    <a:pt x="81" y="12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2" y="125"/>
                    <a:pt x="83" y="126"/>
                    <a:pt x="84" y="127"/>
                  </a:cubicBezTo>
                  <a:cubicBezTo>
                    <a:pt x="84" y="127"/>
                    <a:pt x="84" y="127"/>
                    <a:pt x="84" y="126"/>
                  </a:cubicBezTo>
                  <a:cubicBezTo>
                    <a:pt x="85" y="125"/>
                    <a:pt x="86" y="123"/>
                    <a:pt x="87" y="121"/>
                  </a:cubicBezTo>
                  <a:cubicBezTo>
                    <a:pt x="88" y="119"/>
                    <a:pt x="89" y="117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0" y="116"/>
                    <a:pt x="91" y="116"/>
                    <a:pt x="91" y="116"/>
                  </a:cubicBezTo>
                  <a:cubicBezTo>
                    <a:pt x="92" y="117"/>
                    <a:pt x="93" y="118"/>
                    <a:pt x="94" y="118"/>
                  </a:cubicBezTo>
                  <a:cubicBezTo>
                    <a:pt x="96" y="120"/>
                    <a:pt x="98" y="122"/>
                    <a:pt x="101" y="124"/>
                  </a:cubicBezTo>
                  <a:cubicBezTo>
                    <a:pt x="102" y="125"/>
                    <a:pt x="104" y="126"/>
                    <a:pt x="105" y="127"/>
                  </a:cubicBezTo>
                  <a:cubicBezTo>
                    <a:pt x="106" y="127"/>
                    <a:pt x="106" y="127"/>
                    <a:pt x="106" y="127"/>
                  </a:cubicBezTo>
                  <a:cubicBezTo>
                    <a:pt x="108" y="121"/>
                    <a:pt x="111" y="115"/>
                    <a:pt x="114" y="109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114" y="108"/>
                    <a:pt x="115" y="107"/>
                    <a:pt x="115" y="106"/>
                  </a:cubicBezTo>
                  <a:cubicBezTo>
                    <a:pt x="118" y="109"/>
                    <a:pt x="121" y="111"/>
                    <a:pt x="124" y="114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6" y="111"/>
                    <a:pt x="127" y="109"/>
                    <a:pt x="129" y="107"/>
                  </a:cubicBezTo>
                  <a:cubicBezTo>
                    <a:pt x="129" y="107"/>
                    <a:pt x="129" y="107"/>
                    <a:pt x="129" y="107"/>
                  </a:cubicBezTo>
                  <a:cubicBezTo>
                    <a:pt x="129" y="107"/>
                    <a:pt x="129" y="107"/>
                    <a:pt x="129" y="107"/>
                  </a:cubicBezTo>
                  <a:cubicBezTo>
                    <a:pt x="129" y="106"/>
                    <a:pt x="129" y="106"/>
                    <a:pt x="129" y="106"/>
                  </a:cubicBezTo>
                  <a:cubicBezTo>
                    <a:pt x="129" y="106"/>
                    <a:pt x="130" y="105"/>
                    <a:pt x="130" y="104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30" y="105"/>
                    <a:pt x="131" y="105"/>
                    <a:pt x="130" y="104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31" y="104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2" y="103"/>
                    <a:pt x="132" y="103"/>
                  </a:cubicBezTo>
                  <a:cubicBezTo>
                    <a:pt x="132" y="103"/>
                    <a:pt x="132" y="104"/>
                    <a:pt x="133" y="104"/>
                  </a:cubicBezTo>
                  <a:cubicBezTo>
                    <a:pt x="135" y="105"/>
                    <a:pt x="137" y="107"/>
                    <a:pt x="139" y="108"/>
                  </a:cubicBezTo>
                  <a:cubicBezTo>
                    <a:pt x="141" y="110"/>
                    <a:pt x="142" y="111"/>
                    <a:pt x="144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9" y="105"/>
                    <a:pt x="154" y="97"/>
                    <a:pt x="158" y="90"/>
                  </a:cubicBezTo>
                  <a:cubicBezTo>
                    <a:pt x="159" y="89"/>
                    <a:pt x="160" y="88"/>
                    <a:pt x="160" y="87"/>
                  </a:cubicBezTo>
                  <a:cubicBezTo>
                    <a:pt x="164" y="92"/>
                    <a:pt x="169" y="98"/>
                    <a:pt x="173" y="103"/>
                  </a:cubicBezTo>
                  <a:cubicBezTo>
                    <a:pt x="173" y="104"/>
                    <a:pt x="174" y="105"/>
                    <a:pt x="175" y="105"/>
                  </a:cubicBezTo>
                  <a:cubicBezTo>
                    <a:pt x="175" y="106"/>
                    <a:pt x="175" y="106"/>
                    <a:pt x="175" y="105"/>
                  </a:cubicBezTo>
                  <a:cubicBezTo>
                    <a:pt x="177" y="100"/>
                    <a:pt x="179" y="96"/>
                    <a:pt x="181" y="91"/>
                  </a:cubicBezTo>
                  <a:cubicBezTo>
                    <a:pt x="181" y="90"/>
                    <a:pt x="181" y="89"/>
                    <a:pt x="182" y="89"/>
                  </a:cubicBezTo>
                  <a:cubicBezTo>
                    <a:pt x="185" y="93"/>
                    <a:pt x="188" y="97"/>
                    <a:pt x="192" y="101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0" y="98"/>
                    <a:pt x="188" y="95"/>
                    <a:pt x="185" y="93"/>
                  </a:cubicBezTo>
                  <a:cubicBezTo>
                    <a:pt x="185" y="93"/>
                    <a:pt x="186" y="93"/>
                    <a:pt x="186" y="92"/>
                  </a:cubicBezTo>
                  <a:cubicBezTo>
                    <a:pt x="184" y="88"/>
                    <a:pt x="183" y="84"/>
                    <a:pt x="181" y="80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3" y="84"/>
                    <a:pt x="184" y="88"/>
                    <a:pt x="185" y="92"/>
                  </a:cubicBezTo>
                  <a:cubicBezTo>
                    <a:pt x="185" y="92"/>
                    <a:pt x="184" y="91"/>
                    <a:pt x="183" y="90"/>
                  </a:cubicBezTo>
                  <a:cubicBezTo>
                    <a:pt x="183" y="90"/>
                    <a:pt x="183" y="89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1" y="87"/>
                    <a:pt x="181" y="85"/>
                    <a:pt x="180" y="83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0" y="85"/>
                    <a:pt x="181" y="87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0" y="93"/>
                    <a:pt x="178" y="97"/>
                    <a:pt x="176" y="101"/>
                  </a:cubicBezTo>
                  <a:cubicBezTo>
                    <a:pt x="175" y="98"/>
                    <a:pt x="174" y="96"/>
                    <a:pt x="173" y="94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6" y="89"/>
                    <a:pt x="178" y="84"/>
                    <a:pt x="181" y="79"/>
                  </a:cubicBezTo>
                  <a:cubicBezTo>
                    <a:pt x="181" y="78"/>
                    <a:pt x="181" y="78"/>
                    <a:pt x="181" y="77"/>
                  </a:cubicBezTo>
                  <a:cubicBezTo>
                    <a:pt x="184" y="81"/>
                    <a:pt x="186" y="85"/>
                    <a:pt x="189" y="89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90" y="92"/>
                    <a:pt x="191" y="95"/>
                    <a:pt x="192" y="99"/>
                  </a:cubicBezTo>
                  <a:cubicBezTo>
                    <a:pt x="192" y="99"/>
                    <a:pt x="192" y="100"/>
                    <a:pt x="192" y="100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2" y="98"/>
                    <a:pt x="192" y="96"/>
                    <a:pt x="192" y="94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89" y="89"/>
                    <a:pt x="186" y="84"/>
                    <a:pt x="183" y="79"/>
                  </a:cubicBezTo>
                  <a:cubicBezTo>
                    <a:pt x="183" y="78"/>
                    <a:pt x="182" y="77"/>
                    <a:pt x="182" y="76"/>
                  </a:cubicBezTo>
                  <a:cubicBezTo>
                    <a:pt x="182" y="76"/>
                    <a:pt x="181" y="76"/>
                    <a:pt x="181" y="76"/>
                  </a:cubicBezTo>
                  <a:cubicBezTo>
                    <a:pt x="179" y="82"/>
                    <a:pt x="176" y="87"/>
                    <a:pt x="174" y="92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69" y="89"/>
                    <a:pt x="164" y="84"/>
                    <a:pt x="160" y="78"/>
                  </a:cubicBezTo>
                  <a:cubicBezTo>
                    <a:pt x="160" y="77"/>
                    <a:pt x="159" y="77"/>
                    <a:pt x="158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3" y="84"/>
                    <a:pt x="148" y="92"/>
                    <a:pt x="144" y="100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2" y="101"/>
                    <a:pt x="142" y="102"/>
                    <a:pt x="142" y="102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2" y="102"/>
                    <a:pt x="142" y="103"/>
                    <a:pt x="142" y="103"/>
                  </a:cubicBezTo>
                  <a:cubicBezTo>
                    <a:pt x="138" y="99"/>
                    <a:pt x="134" y="96"/>
                    <a:pt x="130" y="92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28" y="97"/>
                    <a:pt x="126" y="102"/>
                    <a:pt x="124" y="107"/>
                  </a:cubicBezTo>
                  <a:cubicBezTo>
                    <a:pt x="121" y="103"/>
                    <a:pt x="117" y="99"/>
                    <a:pt x="114" y="95"/>
                  </a:cubicBezTo>
                  <a:cubicBezTo>
                    <a:pt x="114" y="95"/>
                    <a:pt x="114" y="95"/>
                    <a:pt x="114" y="95"/>
                  </a:cubicBezTo>
                  <a:cubicBezTo>
                    <a:pt x="112" y="100"/>
                    <a:pt x="110" y="104"/>
                    <a:pt x="108" y="109"/>
                  </a:cubicBezTo>
                  <a:cubicBezTo>
                    <a:pt x="108" y="109"/>
                    <a:pt x="108" y="109"/>
                    <a:pt x="108" y="109"/>
                  </a:cubicBezTo>
                  <a:cubicBezTo>
                    <a:pt x="108" y="109"/>
                    <a:pt x="108" y="109"/>
                    <a:pt x="108" y="109"/>
                  </a:cubicBezTo>
                  <a:cubicBezTo>
                    <a:pt x="108" y="110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2"/>
                    <a:pt x="106" y="113"/>
                    <a:pt x="106" y="114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06" y="114"/>
                    <a:pt x="106" y="115"/>
                    <a:pt x="106" y="115"/>
                  </a:cubicBezTo>
                  <a:cubicBezTo>
                    <a:pt x="106" y="115"/>
                    <a:pt x="105" y="116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5" y="117"/>
                    <a:pt x="105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0" y="114"/>
                    <a:pt x="95" y="111"/>
                    <a:pt x="91" y="108"/>
                  </a:cubicBezTo>
                  <a:cubicBezTo>
                    <a:pt x="90" y="107"/>
                    <a:pt x="89" y="107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7" y="111"/>
                    <a:pt x="85" y="115"/>
                    <a:pt x="83" y="120"/>
                  </a:cubicBezTo>
                  <a:cubicBezTo>
                    <a:pt x="78" y="116"/>
                    <a:pt x="73" y="113"/>
                    <a:pt x="68" y="109"/>
                  </a:cubicBezTo>
                  <a:cubicBezTo>
                    <a:pt x="67" y="109"/>
                    <a:pt x="66" y="108"/>
                    <a:pt x="65" y="107"/>
                  </a:cubicBezTo>
                  <a:cubicBezTo>
                    <a:pt x="65" y="107"/>
                    <a:pt x="65" y="107"/>
                    <a:pt x="65" y="108"/>
                  </a:cubicBezTo>
                  <a:cubicBezTo>
                    <a:pt x="62" y="112"/>
                    <a:pt x="58" y="116"/>
                    <a:pt x="55" y="120"/>
                  </a:cubicBezTo>
                  <a:cubicBezTo>
                    <a:pt x="53" y="123"/>
                    <a:pt x="51" y="125"/>
                    <a:pt x="49" y="127"/>
                  </a:cubicBezTo>
                  <a:cubicBezTo>
                    <a:pt x="49" y="127"/>
                    <a:pt x="49" y="128"/>
                    <a:pt x="49" y="128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5"/>
                    <a:pt x="39" y="124"/>
                    <a:pt x="36" y="122"/>
                  </a:cubicBezTo>
                  <a:cubicBezTo>
                    <a:pt x="35" y="122"/>
                    <a:pt x="34" y="121"/>
                    <a:pt x="33" y="121"/>
                  </a:cubicBezTo>
                  <a:cubicBezTo>
                    <a:pt x="33" y="121"/>
                    <a:pt x="33" y="121"/>
                    <a:pt x="32" y="121"/>
                  </a:cubicBezTo>
                  <a:cubicBezTo>
                    <a:pt x="27" y="124"/>
                    <a:pt x="22" y="127"/>
                    <a:pt x="17" y="130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30"/>
                    <a:pt x="17" y="130"/>
                    <a:pt x="17" y="131"/>
                  </a:cubicBezTo>
                  <a:cubicBezTo>
                    <a:pt x="15" y="132"/>
                    <a:pt x="13" y="133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7" y="136"/>
                    <a:pt x="6" y="137"/>
                    <a:pt x="5" y="138"/>
                  </a:cubicBezTo>
                  <a:cubicBezTo>
                    <a:pt x="5" y="138"/>
                    <a:pt x="5" y="138"/>
                    <a:pt x="4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0"/>
                    <a:pt x="11" y="130"/>
                    <a:pt x="12" y="130"/>
                  </a:cubicBezTo>
                  <a:cubicBezTo>
                    <a:pt x="12" y="130"/>
                    <a:pt x="12" y="129"/>
                    <a:pt x="12" y="129"/>
                  </a:cubicBezTo>
                  <a:cubicBezTo>
                    <a:pt x="13" y="128"/>
                    <a:pt x="14" y="127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6" y="124"/>
                    <a:pt x="18" y="123"/>
                    <a:pt x="19" y="121"/>
                  </a:cubicBezTo>
                  <a:cubicBezTo>
                    <a:pt x="22" y="118"/>
                    <a:pt x="25" y="114"/>
                    <a:pt x="28" y="111"/>
                  </a:cubicBezTo>
                  <a:cubicBezTo>
                    <a:pt x="28" y="110"/>
                    <a:pt x="29" y="110"/>
                    <a:pt x="29" y="109"/>
                  </a:cubicBezTo>
                  <a:cubicBezTo>
                    <a:pt x="29" y="109"/>
                    <a:pt x="30" y="109"/>
                    <a:pt x="30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31" y="109"/>
                    <a:pt x="32" y="110"/>
                  </a:cubicBezTo>
                  <a:cubicBezTo>
                    <a:pt x="33" y="110"/>
                    <a:pt x="34" y="111"/>
                    <a:pt x="35" y="112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6" y="113"/>
                    <a:pt x="36" y="112"/>
                    <a:pt x="36" y="112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6" y="114"/>
                    <a:pt x="48" y="111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3" y="104"/>
                    <a:pt x="56" y="101"/>
                    <a:pt x="58" y="98"/>
                  </a:cubicBezTo>
                  <a:cubicBezTo>
                    <a:pt x="60" y="96"/>
                    <a:pt x="62" y="94"/>
                    <a:pt x="64" y="91"/>
                  </a:cubicBezTo>
                  <a:cubicBezTo>
                    <a:pt x="64" y="91"/>
                    <a:pt x="64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6" y="98"/>
                    <a:pt x="80" y="100"/>
                    <a:pt x="83" y="102"/>
                  </a:cubicBezTo>
                  <a:cubicBezTo>
                    <a:pt x="83" y="102"/>
                    <a:pt x="83" y="102"/>
                    <a:pt x="84" y="102"/>
                  </a:cubicBezTo>
                  <a:cubicBezTo>
                    <a:pt x="85" y="97"/>
                    <a:pt x="87" y="92"/>
                    <a:pt x="89" y="87"/>
                  </a:cubicBezTo>
                  <a:cubicBezTo>
                    <a:pt x="89" y="87"/>
                    <a:pt x="89" y="86"/>
                    <a:pt x="89" y="85"/>
                  </a:cubicBezTo>
                  <a:cubicBezTo>
                    <a:pt x="92" y="87"/>
                    <a:pt x="94" y="89"/>
                    <a:pt x="96" y="91"/>
                  </a:cubicBezTo>
                  <a:cubicBezTo>
                    <a:pt x="96" y="91"/>
                    <a:pt x="97" y="91"/>
                    <a:pt x="97" y="91"/>
                  </a:cubicBezTo>
                  <a:cubicBezTo>
                    <a:pt x="99" y="88"/>
                    <a:pt x="101" y="84"/>
                    <a:pt x="104" y="80"/>
                  </a:cubicBezTo>
                  <a:cubicBezTo>
                    <a:pt x="105" y="78"/>
                    <a:pt x="106" y="76"/>
                    <a:pt x="108" y="74"/>
                  </a:cubicBezTo>
                  <a:cubicBezTo>
                    <a:pt x="108" y="74"/>
                    <a:pt x="108" y="74"/>
                    <a:pt x="108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9" y="74"/>
                    <a:pt x="110" y="74"/>
                    <a:pt x="110" y="75"/>
                  </a:cubicBezTo>
                  <a:cubicBezTo>
                    <a:pt x="112" y="76"/>
                    <a:pt x="114" y="78"/>
                    <a:pt x="116" y="79"/>
                  </a:cubicBezTo>
                  <a:cubicBezTo>
                    <a:pt x="116" y="79"/>
                    <a:pt x="116" y="79"/>
                    <a:pt x="117" y="79"/>
                  </a:cubicBezTo>
                  <a:cubicBezTo>
                    <a:pt x="118" y="76"/>
                    <a:pt x="120" y="73"/>
                    <a:pt x="121" y="70"/>
                  </a:cubicBezTo>
                  <a:cubicBezTo>
                    <a:pt x="122" y="73"/>
                    <a:pt x="123" y="76"/>
                    <a:pt x="124" y="79"/>
                  </a:cubicBezTo>
                  <a:cubicBezTo>
                    <a:pt x="124" y="79"/>
                    <a:pt x="125" y="79"/>
                    <a:pt x="125" y="79"/>
                  </a:cubicBezTo>
                  <a:cubicBezTo>
                    <a:pt x="125" y="78"/>
                    <a:pt x="126" y="76"/>
                    <a:pt x="127" y="74"/>
                  </a:cubicBezTo>
                  <a:cubicBezTo>
                    <a:pt x="127" y="74"/>
                    <a:pt x="127" y="74"/>
                    <a:pt x="127" y="74"/>
                  </a:cubicBezTo>
                  <a:cubicBezTo>
                    <a:pt x="128" y="72"/>
                    <a:pt x="129" y="69"/>
                    <a:pt x="130" y="67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4" y="70"/>
                    <a:pt x="137" y="74"/>
                    <a:pt x="140" y="78"/>
                  </a:cubicBezTo>
                  <a:cubicBezTo>
                    <a:pt x="141" y="78"/>
                    <a:pt x="141" y="79"/>
                    <a:pt x="142" y="79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5" y="71"/>
                    <a:pt x="149" y="63"/>
                    <a:pt x="152" y="54"/>
                  </a:cubicBezTo>
                  <a:cubicBezTo>
                    <a:pt x="153" y="53"/>
                    <a:pt x="153" y="52"/>
                    <a:pt x="154" y="51"/>
                  </a:cubicBezTo>
                  <a:cubicBezTo>
                    <a:pt x="156" y="54"/>
                    <a:pt x="158" y="56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2" y="58"/>
                    <a:pt x="162" y="58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62" y="58"/>
                    <a:pt x="162" y="57"/>
                    <a:pt x="162" y="57"/>
                  </a:cubicBezTo>
                  <a:cubicBezTo>
                    <a:pt x="166" y="51"/>
                    <a:pt x="169" y="45"/>
                    <a:pt x="173" y="38"/>
                  </a:cubicBezTo>
                  <a:cubicBezTo>
                    <a:pt x="173" y="37"/>
                    <a:pt x="174" y="36"/>
                    <a:pt x="174" y="35"/>
                  </a:cubicBezTo>
                  <a:cubicBezTo>
                    <a:pt x="178" y="43"/>
                    <a:pt x="182" y="50"/>
                    <a:pt x="186" y="57"/>
                  </a:cubicBezTo>
                  <a:cubicBezTo>
                    <a:pt x="186" y="58"/>
                    <a:pt x="187" y="59"/>
                    <a:pt x="188" y="61"/>
                  </a:cubicBezTo>
                  <a:cubicBezTo>
                    <a:pt x="188" y="61"/>
                    <a:pt x="188" y="61"/>
                    <a:pt x="188" y="60"/>
                  </a:cubicBezTo>
                  <a:cubicBezTo>
                    <a:pt x="189" y="56"/>
                    <a:pt x="191" y="52"/>
                    <a:pt x="192" y="48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2" y="47"/>
                    <a:pt x="192" y="47"/>
                    <a:pt x="192" y="46"/>
                  </a:cubicBezTo>
                  <a:cubicBezTo>
                    <a:pt x="192" y="44"/>
                    <a:pt x="192" y="42"/>
                    <a:pt x="192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2" y="40"/>
                    <a:pt x="192" y="40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2"/>
                    <a:pt x="190" y="42"/>
                    <a:pt x="190" y="42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90" y="44"/>
                    <a:pt x="189" y="45"/>
                    <a:pt x="189" y="46"/>
                  </a:cubicBezTo>
                  <a:cubicBezTo>
                    <a:pt x="185" y="40"/>
                    <a:pt x="181" y="34"/>
                    <a:pt x="177" y="28"/>
                  </a:cubicBezTo>
                  <a:cubicBezTo>
                    <a:pt x="176" y="27"/>
                    <a:pt x="176" y="26"/>
                    <a:pt x="175" y="25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71" y="31"/>
                    <a:pt x="167" y="37"/>
                    <a:pt x="163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3" y="43"/>
                    <a:pt x="163" y="44"/>
                    <a:pt x="162" y="44"/>
                  </a:cubicBezTo>
                  <a:cubicBezTo>
                    <a:pt x="162" y="45"/>
                    <a:pt x="161" y="46"/>
                    <a:pt x="161" y="46"/>
                  </a:cubicBezTo>
                  <a:cubicBezTo>
                    <a:pt x="158" y="43"/>
                    <a:pt x="155" y="39"/>
                    <a:pt x="152" y="35"/>
                  </a:cubicBezTo>
                  <a:cubicBezTo>
                    <a:pt x="152" y="35"/>
                    <a:pt x="152" y="35"/>
                    <a:pt x="152" y="35"/>
                  </a:cubicBezTo>
                  <a:cubicBezTo>
                    <a:pt x="149" y="43"/>
                    <a:pt x="146" y="51"/>
                    <a:pt x="143" y="60"/>
                  </a:cubicBezTo>
                  <a:cubicBezTo>
                    <a:pt x="143" y="59"/>
                    <a:pt x="143" y="60"/>
                    <a:pt x="143" y="60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43" y="61"/>
                    <a:pt x="143" y="61"/>
                    <a:pt x="142" y="62"/>
                  </a:cubicBezTo>
                  <a:cubicBezTo>
                    <a:pt x="142" y="63"/>
                    <a:pt x="142" y="64"/>
                    <a:pt x="142" y="64"/>
                  </a:cubicBezTo>
                  <a:cubicBezTo>
                    <a:pt x="142" y="64"/>
                    <a:pt x="141" y="64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5"/>
                    <a:pt x="141" y="65"/>
                    <a:pt x="141" y="66"/>
                  </a:cubicBezTo>
                  <a:cubicBezTo>
                    <a:pt x="138" y="61"/>
                    <a:pt x="136" y="57"/>
                    <a:pt x="133" y="52"/>
                  </a:cubicBezTo>
                  <a:cubicBezTo>
                    <a:pt x="133" y="52"/>
                    <a:pt x="132" y="51"/>
                    <a:pt x="132" y="50"/>
                  </a:cubicBezTo>
                  <a:cubicBezTo>
                    <a:pt x="132" y="50"/>
                    <a:pt x="131" y="50"/>
                    <a:pt x="131" y="50"/>
                  </a:cubicBezTo>
                  <a:cubicBezTo>
                    <a:pt x="130" y="55"/>
                    <a:pt x="129" y="59"/>
                    <a:pt x="128" y="64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7" y="63"/>
                    <a:pt x="126" y="61"/>
                    <a:pt x="125" y="58"/>
                  </a:cubicBezTo>
                  <a:cubicBezTo>
                    <a:pt x="125" y="58"/>
                    <a:pt x="124" y="58"/>
                    <a:pt x="124" y="58"/>
                  </a:cubicBezTo>
                  <a:cubicBezTo>
                    <a:pt x="123" y="60"/>
                    <a:pt x="121" y="62"/>
                    <a:pt x="120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9" y="64"/>
                    <a:pt x="119" y="64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8" y="65"/>
                    <a:pt x="118" y="65"/>
                    <a:pt x="118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7" y="65"/>
                    <a:pt x="116" y="65"/>
                    <a:pt x="115" y="64"/>
                  </a:cubicBezTo>
                  <a:cubicBezTo>
                    <a:pt x="113" y="62"/>
                    <a:pt x="110" y="60"/>
                    <a:pt x="108" y="58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3" y="64"/>
                    <a:pt x="99" y="70"/>
                    <a:pt x="95" y="76"/>
                  </a:cubicBezTo>
                  <a:cubicBezTo>
                    <a:pt x="95" y="77"/>
                    <a:pt x="94" y="77"/>
                    <a:pt x="94" y="78"/>
                  </a:cubicBezTo>
                  <a:cubicBezTo>
                    <a:pt x="92" y="76"/>
                    <a:pt x="91" y="75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6" y="78"/>
                    <a:pt x="83" y="83"/>
                    <a:pt x="80" y="88"/>
                  </a:cubicBezTo>
                  <a:cubicBezTo>
                    <a:pt x="80" y="89"/>
                    <a:pt x="79" y="89"/>
                    <a:pt x="79" y="89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89"/>
                    <a:pt x="77" y="88"/>
                  </a:cubicBezTo>
                  <a:cubicBezTo>
                    <a:pt x="74" y="87"/>
                    <a:pt x="70" y="86"/>
                    <a:pt x="67" y="84"/>
                  </a:cubicBezTo>
                  <a:cubicBezTo>
                    <a:pt x="64" y="83"/>
                    <a:pt x="62" y="82"/>
                    <a:pt x="59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6" y="85"/>
                    <a:pt x="54" y="90"/>
                    <a:pt x="51" y="94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49" y="96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7" y="100"/>
                    <a:pt x="46" y="100"/>
                    <a:pt x="47" y="100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5" y="102"/>
                    <a:pt x="44" y="103"/>
                    <a:pt x="4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1" y="103"/>
                    <a:pt x="40" y="102"/>
                    <a:pt x="38" y="102"/>
                  </a:cubicBezTo>
                  <a:cubicBezTo>
                    <a:pt x="35" y="100"/>
                    <a:pt x="32" y="98"/>
                    <a:pt x="29" y="97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8" y="98"/>
                    <a:pt x="28" y="99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5" y="103"/>
                    <a:pt x="23" y="106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0" y="110"/>
                    <a:pt x="20" y="110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2"/>
                    <a:pt x="19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3"/>
                    <a:pt x="18" y="114"/>
                    <a:pt x="18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3"/>
                    <a:pt x="12" y="124"/>
                    <a:pt x="12" y="124"/>
                  </a:cubicBezTo>
                  <a:cubicBezTo>
                    <a:pt x="12" y="124"/>
                    <a:pt x="12" y="125"/>
                    <a:pt x="12" y="125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31"/>
                    <a:pt x="8" y="131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7" y="133"/>
                    <a:pt x="7" y="133"/>
                  </a:cubicBezTo>
                  <a:cubicBezTo>
                    <a:pt x="6" y="135"/>
                    <a:pt x="5" y="136"/>
                    <a:pt x="4" y="137"/>
                  </a:cubicBezTo>
                  <a:cubicBezTo>
                    <a:pt x="5" y="134"/>
                    <a:pt x="6" y="131"/>
                    <a:pt x="6" y="128"/>
                  </a:cubicBezTo>
                  <a:cubicBezTo>
                    <a:pt x="8" y="120"/>
                    <a:pt x="9" y="112"/>
                    <a:pt x="11" y="104"/>
                  </a:cubicBezTo>
                  <a:cubicBezTo>
                    <a:pt x="13" y="94"/>
                    <a:pt x="15" y="84"/>
                    <a:pt x="17" y="75"/>
                  </a:cubicBezTo>
                  <a:cubicBezTo>
                    <a:pt x="18" y="66"/>
                    <a:pt x="20" y="58"/>
                    <a:pt x="21" y="49"/>
                  </a:cubicBezTo>
                  <a:cubicBezTo>
                    <a:pt x="22" y="46"/>
                    <a:pt x="23" y="44"/>
                    <a:pt x="23" y="41"/>
                  </a:cubicBezTo>
                  <a:cubicBezTo>
                    <a:pt x="23" y="40"/>
                    <a:pt x="23" y="39"/>
                    <a:pt x="24" y="38"/>
                  </a:cubicBezTo>
                  <a:cubicBezTo>
                    <a:pt x="24" y="38"/>
                    <a:pt x="24" y="37"/>
                    <a:pt x="24" y="37"/>
                  </a:cubicBezTo>
                  <a:cubicBezTo>
                    <a:pt x="28" y="43"/>
                    <a:pt x="32" y="49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6" y="57"/>
                    <a:pt x="37" y="57"/>
                    <a:pt x="37" y="57"/>
                  </a:cubicBezTo>
                  <a:cubicBezTo>
                    <a:pt x="37" y="57"/>
                    <a:pt x="37" y="58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42" y="51"/>
                    <a:pt x="46" y="44"/>
                    <a:pt x="50" y="37"/>
                  </a:cubicBezTo>
                  <a:cubicBezTo>
                    <a:pt x="50" y="37"/>
                    <a:pt x="51" y="36"/>
                    <a:pt x="51" y="35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2" y="36"/>
                    <a:pt x="51" y="36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6" y="42"/>
                    <a:pt x="61" y="50"/>
                    <a:pt x="65" y="58"/>
                  </a:cubicBezTo>
                  <a:cubicBezTo>
                    <a:pt x="66" y="59"/>
                    <a:pt x="66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71" y="54"/>
                    <a:pt x="75" y="47"/>
                    <a:pt x="79" y="40"/>
                  </a:cubicBezTo>
                  <a:cubicBezTo>
                    <a:pt x="80" y="39"/>
                    <a:pt x="80" y="39"/>
                    <a:pt x="81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2" y="41"/>
                    <a:pt x="84" y="43"/>
                    <a:pt x="86" y="46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7" y="45"/>
                    <a:pt x="88" y="43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1" y="41"/>
                    <a:pt x="92" y="40"/>
                    <a:pt x="92" y="39"/>
                  </a:cubicBezTo>
                  <a:cubicBezTo>
                    <a:pt x="93" y="38"/>
                    <a:pt x="93" y="37"/>
                    <a:pt x="94" y="37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5" y="36"/>
                    <a:pt x="94" y="36"/>
                    <a:pt x="95" y="36"/>
                  </a:cubicBezTo>
                  <a:cubicBezTo>
                    <a:pt x="95" y="37"/>
                    <a:pt x="96" y="37"/>
                    <a:pt x="96" y="37"/>
                  </a:cubicBezTo>
                  <a:cubicBezTo>
                    <a:pt x="96" y="38"/>
                    <a:pt x="97" y="38"/>
                    <a:pt x="97" y="38"/>
                  </a:cubicBezTo>
                  <a:cubicBezTo>
                    <a:pt x="98" y="39"/>
                    <a:pt x="98" y="40"/>
                    <a:pt x="99" y="41"/>
                  </a:cubicBezTo>
                  <a:cubicBezTo>
                    <a:pt x="100" y="42"/>
                    <a:pt x="101" y="43"/>
                    <a:pt x="102" y="44"/>
                  </a:cubicBezTo>
                  <a:cubicBezTo>
                    <a:pt x="103" y="45"/>
                    <a:pt x="104" y="46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9" y="37"/>
                    <a:pt x="111" y="30"/>
                    <a:pt x="114" y="23"/>
                  </a:cubicBezTo>
                  <a:cubicBezTo>
                    <a:pt x="114" y="22"/>
                    <a:pt x="115" y="21"/>
                    <a:pt x="115" y="20"/>
                  </a:cubicBezTo>
                  <a:cubicBezTo>
                    <a:pt x="116" y="21"/>
                    <a:pt x="117" y="23"/>
                    <a:pt x="118" y="2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20" y="27"/>
                    <a:pt x="122" y="29"/>
                    <a:pt x="124" y="31"/>
                  </a:cubicBezTo>
                  <a:cubicBezTo>
                    <a:pt x="124" y="32"/>
                    <a:pt x="125" y="32"/>
                    <a:pt x="125" y="33"/>
                  </a:cubicBezTo>
                  <a:cubicBezTo>
                    <a:pt x="125" y="33"/>
                    <a:pt x="125" y="33"/>
                    <a:pt x="126" y="33"/>
                  </a:cubicBezTo>
                  <a:cubicBezTo>
                    <a:pt x="130" y="26"/>
                    <a:pt x="134" y="19"/>
                    <a:pt x="138" y="13"/>
                  </a:cubicBezTo>
                  <a:cubicBezTo>
                    <a:pt x="138" y="12"/>
                    <a:pt x="139" y="11"/>
                    <a:pt x="139" y="10"/>
                  </a:cubicBezTo>
                  <a:cubicBezTo>
                    <a:pt x="140" y="12"/>
                    <a:pt x="141" y="13"/>
                    <a:pt x="142" y="15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3" y="16"/>
                    <a:pt x="143" y="17"/>
                    <a:pt x="144" y="18"/>
                  </a:cubicBezTo>
                  <a:cubicBezTo>
                    <a:pt x="144" y="18"/>
                    <a:pt x="144" y="19"/>
                    <a:pt x="144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5" y="20"/>
                    <a:pt x="146" y="22"/>
                    <a:pt x="147" y="23"/>
                  </a:cubicBezTo>
                  <a:cubicBezTo>
                    <a:pt x="147" y="24"/>
                    <a:pt x="147" y="25"/>
                    <a:pt x="148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52" y="22"/>
                    <a:pt x="156" y="18"/>
                    <a:pt x="161" y="14"/>
                  </a:cubicBezTo>
                  <a:cubicBezTo>
                    <a:pt x="162" y="13"/>
                    <a:pt x="163" y="12"/>
                    <a:pt x="164" y="11"/>
                  </a:cubicBezTo>
                  <a:cubicBezTo>
                    <a:pt x="164" y="11"/>
                    <a:pt x="165" y="11"/>
                    <a:pt x="165" y="10"/>
                  </a:cubicBezTo>
                  <a:cubicBezTo>
                    <a:pt x="165" y="10"/>
                    <a:pt x="166" y="10"/>
                    <a:pt x="166" y="10"/>
                  </a:cubicBezTo>
                  <a:cubicBezTo>
                    <a:pt x="166" y="10"/>
                    <a:pt x="166" y="11"/>
                    <a:pt x="167" y="11"/>
                  </a:cubicBezTo>
                  <a:cubicBezTo>
                    <a:pt x="168" y="12"/>
                    <a:pt x="169" y="13"/>
                    <a:pt x="170" y="14"/>
                  </a:cubicBezTo>
                  <a:cubicBezTo>
                    <a:pt x="172" y="16"/>
                    <a:pt x="175" y="18"/>
                    <a:pt x="177" y="20"/>
                  </a:cubicBezTo>
                  <a:cubicBezTo>
                    <a:pt x="177" y="20"/>
                    <a:pt x="177" y="20"/>
                    <a:pt x="177" y="20"/>
                  </a:cubicBezTo>
                  <a:cubicBezTo>
                    <a:pt x="179" y="17"/>
                    <a:pt x="182" y="13"/>
                    <a:pt x="184" y="10"/>
                  </a:cubicBezTo>
                  <a:cubicBezTo>
                    <a:pt x="184" y="11"/>
                    <a:pt x="184" y="11"/>
                    <a:pt x="184" y="12"/>
                  </a:cubicBezTo>
                  <a:cubicBezTo>
                    <a:pt x="184" y="12"/>
                    <a:pt x="185" y="12"/>
                    <a:pt x="185" y="12"/>
                  </a:cubicBezTo>
                  <a:cubicBezTo>
                    <a:pt x="185" y="11"/>
                    <a:pt x="184" y="11"/>
                    <a:pt x="184" y="10"/>
                  </a:cubicBezTo>
                  <a:cubicBezTo>
                    <a:pt x="187" y="15"/>
                    <a:pt x="189" y="19"/>
                    <a:pt x="191" y="23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0" y="20"/>
                    <a:pt x="188" y="16"/>
                    <a:pt x="186" y="13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86" y="9"/>
                    <a:pt x="185" y="6"/>
                    <a:pt x="184" y="3"/>
                  </a:cubicBezTo>
                  <a:cubicBezTo>
                    <a:pt x="184" y="3"/>
                    <a:pt x="184" y="3"/>
                    <a:pt x="184" y="4"/>
                  </a:cubicBezTo>
                  <a:cubicBezTo>
                    <a:pt x="185" y="6"/>
                    <a:pt x="185" y="9"/>
                    <a:pt x="186" y="12"/>
                  </a:cubicBezTo>
                  <a:cubicBezTo>
                    <a:pt x="186" y="12"/>
                    <a:pt x="186" y="12"/>
                    <a:pt x="185" y="11"/>
                  </a:cubicBezTo>
                  <a:cubicBezTo>
                    <a:pt x="185" y="11"/>
                    <a:pt x="185" y="10"/>
                    <a:pt x="184" y="10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84" y="8"/>
                    <a:pt x="184" y="6"/>
                    <a:pt x="183" y="5"/>
                  </a:cubicBezTo>
                  <a:cubicBezTo>
                    <a:pt x="183" y="4"/>
                    <a:pt x="183" y="5"/>
                    <a:pt x="183" y="5"/>
                  </a:cubicBezTo>
                  <a:cubicBezTo>
                    <a:pt x="183" y="6"/>
                    <a:pt x="184" y="8"/>
                    <a:pt x="184" y="10"/>
                  </a:cubicBezTo>
                  <a:cubicBezTo>
                    <a:pt x="184" y="10"/>
                    <a:pt x="184" y="10"/>
                    <a:pt x="183" y="11"/>
                  </a:cubicBezTo>
                  <a:cubicBezTo>
                    <a:pt x="183" y="9"/>
                    <a:pt x="183" y="7"/>
                    <a:pt x="182" y="5"/>
                  </a:cubicBezTo>
                  <a:cubicBezTo>
                    <a:pt x="182" y="4"/>
                    <a:pt x="182" y="4"/>
                    <a:pt x="182" y="5"/>
                  </a:cubicBezTo>
                  <a:cubicBezTo>
                    <a:pt x="182" y="7"/>
                    <a:pt x="183" y="9"/>
                    <a:pt x="183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1" y="14"/>
                    <a:pt x="179" y="17"/>
                    <a:pt x="177" y="19"/>
                  </a:cubicBezTo>
                  <a:cubicBezTo>
                    <a:pt x="173" y="16"/>
                    <a:pt x="170" y="13"/>
                    <a:pt x="166" y="10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66" y="8"/>
                    <a:pt x="165" y="6"/>
                    <a:pt x="165" y="4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6"/>
                    <a:pt x="165" y="8"/>
                    <a:pt x="166" y="10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49" y="24"/>
                    <a:pt x="149" y="24"/>
                    <a:pt x="148" y="25"/>
                  </a:cubicBezTo>
                  <a:cubicBezTo>
                    <a:pt x="147" y="18"/>
                    <a:pt x="146" y="12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6" y="12"/>
                    <a:pt x="147" y="18"/>
                    <a:pt x="148" y="25"/>
                  </a:cubicBezTo>
                  <a:cubicBezTo>
                    <a:pt x="147" y="23"/>
                    <a:pt x="145" y="20"/>
                    <a:pt x="144" y="18"/>
                  </a:cubicBezTo>
                  <a:cubicBezTo>
                    <a:pt x="143" y="12"/>
                    <a:pt x="142" y="7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1" y="1"/>
                    <a:pt x="141" y="1"/>
                    <a:pt x="142" y="0"/>
                  </a:cubicBezTo>
                  <a:cubicBezTo>
                    <a:pt x="144" y="3"/>
                    <a:pt x="147" y="7"/>
                    <a:pt x="149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50" y="9"/>
                    <a:pt x="151" y="9"/>
                    <a:pt x="152" y="9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2" y="12"/>
                    <a:pt x="153" y="14"/>
                    <a:pt x="153" y="17"/>
                  </a:cubicBezTo>
                  <a:cubicBezTo>
                    <a:pt x="153" y="18"/>
                    <a:pt x="154" y="17"/>
                    <a:pt x="154" y="17"/>
                  </a:cubicBezTo>
                  <a:cubicBezTo>
                    <a:pt x="153" y="14"/>
                    <a:pt x="153" y="11"/>
                    <a:pt x="152" y="9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6" y="7"/>
                    <a:pt x="159" y="5"/>
                    <a:pt x="162" y="3"/>
                  </a:cubicBezTo>
                  <a:cubicBezTo>
                    <a:pt x="164" y="2"/>
                    <a:pt x="167" y="1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9" y="0"/>
                    <a:pt x="169" y="0"/>
                    <a:pt x="169" y="1"/>
                  </a:cubicBezTo>
                  <a:cubicBezTo>
                    <a:pt x="170" y="2"/>
                    <a:pt x="171" y="3"/>
                    <a:pt x="172" y="4"/>
                  </a:cubicBezTo>
                  <a:cubicBezTo>
                    <a:pt x="173" y="6"/>
                    <a:pt x="175" y="8"/>
                    <a:pt x="177" y="10"/>
                  </a:cubicBezTo>
                  <a:cubicBezTo>
                    <a:pt x="177" y="10"/>
                    <a:pt x="176" y="10"/>
                    <a:pt x="176" y="10"/>
                  </a:cubicBezTo>
                  <a:cubicBezTo>
                    <a:pt x="177" y="12"/>
                    <a:pt x="177" y="14"/>
                    <a:pt x="177" y="16"/>
                  </a:cubicBezTo>
                  <a:cubicBezTo>
                    <a:pt x="178" y="16"/>
                    <a:pt x="178" y="16"/>
                    <a:pt x="178" y="16"/>
                  </a:cubicBezTo>
                  <a:cubicBezTo>
                    <a:pt x="177" y="10"/>
                    <a:pt x="177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cubicBezTo>
                    <a:pt x="178" y="9"/>
                    <a:pt x="178" y="9"/>
                    <a:pt x="178" y="9"/>
                  </a:cubicBezTo>
                  <a:cubicBezTo>
                    <a:pt x="178" y="11"/>
                    <a:pt x="178" y="13"/>
                    <a:pt x="179" y="16"/>
                  </a:cubicBezTo>
                  <a:cubicBezTo>
                    <a:pt x="179" y="16"/>
                    <a:pt x="179" y="16"/>
                    <a:pt x="179" y="15"/>
                  </a:cubicBezTo>
                  <a:cubicBezTo>
                    <a:pt x="179" y="13"/>
                    <a:pt x="178" y="11"/>
                    <a:pt x="178" y="9"/>
                  </a:cubicBezTo>
                  <a:cubicBezTo>
                    <a:pt x="178" y="9"/>
                    <a:pt x="178" y="9"/>
                    <a:pt x="178" y="9"/>
                  </a:cubicBezTo>
                  <a:cubicBezTo>
                    <a:pt x="178" y="9"/>
                    <a:pt x="179" y="8"/>
                    <a:pt x="179" y="8"/>
                  </a:cubicBezTo>
                  <a:cubicBezTo>
                    <a:pt x="179" y="10"/>
                    <a:pt x="179" y="12"/>
                    <a:pt x="180" y="14"/>
                  </a:cubicBezTo>
                  <a:cubicBezTo>
                    <a:pt x="180" y="14"/>
                    <a:pt x="180" y="14"/>
                    <a:pt x="180" y="13"/>
                  </a:cubicBezTo>
                  <a:cubicBezTo>
                    <a:pt x="180" y="12"/>
                    <a:pt x="180" y="10"/>
                    <a:pt x="179" y="8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8"/>
                    <a:pt x="190" y="15"/>
                    <a:pt x="192" y="22"/>
                  </a:cubicBezTo>
                  <a:cubicBezTo>
                    <a:pt x="192" y="22"/>
                    <a:pt x="192" y="23"/>
                    <a:pt x="192" y="23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0" y="16"/>
                    <a:pt x="189" y="9"/>
                    <a:pt x="187" y="3"/>
                  </a:cubicBezTo>
                  <a:cubicBezTo>
                    <a:pt x="187" y="2"/>
                    <a:pt x="186" y="1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3" y="2"/>
                    <a:pt x="181" y="5"/>
                    <a:pt x="179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8"/>
                    <a:pt x="178" y="8"/>
                    <a:pt x="178" y="8"/>
                  </a:cubicBezTo>
                  <a:cubicBezTo>
                    <a:pt x="178" y="8"/>
                    <a:pt x="177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5" y="7"/>
                    <a:pt x="174" y="6"/>
                    <a:pt x="172" y="4"/>
                  </a:cubicBezTo>
                  <a:cubicBezTo>
                    <a:pt x="171" y="2"/>
                    <a:pt x="170" y="1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4" y="2"/>
                    <a:pt x="160" y="4"/>
                    <a:pt x="156" y="6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50" y="9"/>
                    <a:pt x="149" y="9"/>
                    <a:pt x="149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8" y="8"/>
                    <a:pt x="148" y="7"/>
                    <a:pt x="147" y="6"/>
                  </a:cubicBezTo>
                  <a:cubicBezTo>
                    <a:pt x="145" y="4"/>
                    <a:pt x="143" y="2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1"/>
                    <a:pt x="140" y="2"/>
                    <a:pt x="140" y="2"/>
                  </a:cubicBezTo>
                  <a:cubicBezTo>
                    <a:pt x="139" y="2"/>
                    <a:pt x="139" y="2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4"/>
                    <a:pt x="138" y="4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6" y="7"/>
                    <a:pt x="135" y="9"/>
                    <a:pt x="134" y="10"/>
                  </a:cubicBezTo>
                  <a:cubicBezTo>
                    <a:pt x="133" y="10"/>
                    <a:pt x="133" y="10"/>
                    <a:pt x="133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2" y="12"/>
                    <a:pt x="131" y="13"/>
                    <a:pt x="130" y="15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5"/>
                    <a:pt x="129" y="15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7"/>
                    <a:pt x="129" y="17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8" y="18"/>
                    <a:pt x="128" y="18"/>
                  </a:cubicBezTo>
                  <a:cubicBezTo>
                    <a:pt x="127" y="18"/>
                    <a:pt x="127" y="19"/>
                    <a:pt x="127" y="19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27" y="19"/>
                    <a:pt x="126" y="19"/>
                    <a:pt x="126" y="19"/>
                  </a:cubicBezTo>
                  <a:cubicBezTo>
                    <a:pt x="126" y="19"/>
                    <a:pt x="125" y="18"/>
                    <a:pt x="125" y="18"/>
                  </a:cubicBezTo>
                  <a:cubicBezTo>
                    <a:pt x="123" y="17"/>
                    <a:pt x="121" y="16"/>
                    <a:pt x="120" y="15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2" y="10"/>
                    <a:pt x="112" y="10"/>
                  </a:cubicBezTo>
                  <a:cubicBezTo>
                    <a:pt x="111" y="13"/>
                    <a:pt x="109" y="16"/>
                    <a:pt x="108" y="19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8" y="19"/>
                    <a:pt x="108" y="20"/>
                    <a:pt x="108" y="20"/>
                  </a:cubicBezTo>
                  <a:cubicBezTo>
                    <a:pt x="108" y="20"/>
                    <a:pt x="108" y="21"/>
                    <a:pt x="107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2"/>
                    <a:pt x="107" y="23"/>
                    <a:pt x="106" y="24"/>
                  </a:cubicBezTo>
                  <a:cubicBezTo>
                    <a:pt x="105" y="26"/>
                    <a:pt x="105" y="29"/>
                    <a:pt x="103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31"/>
                    <a:pt x="103" y="32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2" y="33"/>
                    <a:pt x="102" y="33"/>
                  </a:cubicBezTo>
                  <a:cubicBezTo>
                    <a:pt x="102" y="33"/>
                    <a:pt x="102" y="33"/>
                    <a:pt x="102" y="33"/>
                  </a:cubicBezTo>
                  <a:cubicBezTo>
                    <a:pt x="102" y="33"/>
                    <a:pt x="102" y="33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2" y="33"/>
                    <a:pt x="101" y="33"/>
                    <a:pt x="101" y="32"/>
                  </a:cubicBezTo>
                  <a:cubicBezTo>
                    <a:pt x="99" y="30"/>
                    <a:pt x="96" y="27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7"/>
                    <a:pt x="89" y="29"/>
                    <a:pt x="87" y="32"/>
                  </a:cubicBezTo>
                  <a:cubicBezTo>
                    <a:pt x="87" y="32"/>
                    <a:pt x="87" y="32"/>
                    <a:pt x="86" y="33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5" y="31"/>
                    <a:pt x="84" y="29"/>
                    <a:pt x="83" y="28"/>
                  </a:cubicBezTo>
                  <a:cubicBezTo>
                    <a:pt x="82" y="27"/>
                    <a:pt x="81" y="26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7" y="29"/>
                    <a:pt x="74" y="33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1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41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4"/>
                    <a:pt x="67" y="45"/>
                    <a:pt x="66" y="46"/>
                  </a:cubicBezTo>
                  <a:cubicBezTo>
                    <a:pt x="62" y="38"/>
                    <a:pt x="58" y="30"/>
                    <a:pt x="54" y="23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0" y="22"/>
                    <a:pt x="48" y="25"/>
                    <a:pt x="45" y="27"/>
                  </a:cubicBezTo>
                  <a:cubicBezTo>
                    <a:pt x="45" y="27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3" y="31"/>
                    <a:pt x="40" y="34"/>
                    <a:pt x="37" y="37"/>
                  </a:cubicBezTo>
                  <a:cubicBezTo>
                    <a:pt x="37" y="37"/>
                    <a:pt x="37" y="38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5" y="39"/>
                    <a:pt x="35" y="39"/>
                  </a:cubicBezTo>
                  <a:cubicBezTo>
                    <a:pt x="35" y="39"/>
                    <a:pt x="35" y="38"/>
                    <a:pt x="34" y="38"/>
                  </a:cubicBezTo>
                  <a:cubicBezTo>
                    <a:pt x="32" y="34"/>
                    <a:pt x="29" y="31"/>
                    <a:pt x="26" y="28"/>
                  </a:cubicBezTo>
                  <a:cubicBezTo>
                    <a:pt x="24" y="25"/>
                    <a:pt x="22" y="22"/>
                    <a:pt x="19" y="20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3"/>
                    <a:pt x="18" y="26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2"/>
                    <a:pt x="17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4"/>
                    <a:pt x="17" y="35"/>
                    <a:pt x="17" y="36"/>
                  </a:cubicBezTo>
                  <a:cubicBezTo>
                    <a:pt x="17" y="36"/>
                    <a:pt x="17" y="36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1"/>
                    <a:pt x="16" y="43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6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5" y="51"/>
                    <a:pt x="14" y="56"/>
                    <a:pt x="14" y="60"/>
                  </a:cubicBezTo>
                  <a:cubicBezTo>
                    <a:pt x="14" y="61"/>
                    <a:pt x="14" y="62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4"/>
                    <a:pt x="13" y="64"/>
                  </a:cubicBezTo>
                  <a:cubicBezTo>
                    <a:pt x="13" y="65"/>
                    <a:pt x="13" y="67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70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4"/>
                  </a:cubicBezTo>
                  <a:cubicBezTo>
                    <a:pt x="12" y="76"/>
                    <a:pt x="12" y="78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1"/>
                    <a:pt x="11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6"/>
                    <a:pt x="10" y="90"/>
                    <a:pt x="9" y="94"/>
                  </a:cubicBezTo>
                  <a:cubicBezTo>
                    <a:pt x="9" y="94"/>
                    <a:pt x="9" y="94"/>
                    <a:pt x="9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9" y="95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7"/>
                    <a:pt x="9" y="97"/>
                    <a:pt x="9" y="98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9" y="99"/>
                    <a:pt x="9" y="101"/>
                    <a:pt x="8" y="103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6"/>
                    <a:pt x="8" y="107"/>
                    <a:pt x="8" y="10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7" y="112"/>
                    <a:pt x="7" y="116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1"/>
                    <a:pt x="6" y="122"/>
                    <a:pt x="6" y="124"/>
                  </a:cubicBezTo>
                  <a:cubicBezTo>
                    <a:pt x="5" y="127"/>
                    <a:pt x="5" y="130"/>
                    <a:pt x="4" y="134"/>
                  </a:cubicBezTo>
                  <a:cubicBezTo>
                    <a:pt x="4" y="135"/>
                    <a:pt x="4" y="136"/>
                    <a:pt x="4" y="137"/>
                  </a:cubicBezTo>
                  <a:cubicBezTo>
                    <a:pt x="4" y="137"/>
                    <a:pt x="4" y="138"/>
                    <a:pt x="4" y="138"/>
                  </a:cubicBezTo>
                  <a:cubicBezTo>
                    <a:pt x="4" y="138"/>
                    <a:pt x="4" y="138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4" y="11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1" y="10"/>
                    <a:pt x="1" y="12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9"/>
                    <a:pt x="2" y="139"/>
                    <a:pt x="2" y="139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2" y="140"/>
                    <a:pt x="3" y="140"/>
                    <a:pt x="3" y="140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39"/>
                    <a:pt x="3" y="139"/>
                    <a:pt x="4" y="139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204" y="139"/>
                    <a:pt x="204" y="139"/>
                    <a:pt x="204" y="139"/>
                  </a:cubicBezTo>
                  <a:cubicBezTo>
                    <a:pt x="204" y="139"/>
                    <a:pt x="204" y="139"/>
                    <a:pt x="204" y="139"/>
                  </a:cubicBezTo>
                  <a:cubicBezTo>
                    <a:pt x="204" y="141"/>
                    <a:pt x="204" y="144"/>
                    <a:pt x="204" y="146"/>
                  </a:cubicBezTo>
                  <a:cubicBezTo>
                    <a:pt x="204" y="146"/>
                    <a:pt x="205" y="146"/>
                    <a:pt x="205" y="146"/>
                  </a:cubicBezTo>
                  <a:cubicBezTo>
                    <a:pt x="205" y="144"/>
                    <a:pt x="205" y="141"/>
                    <a:pt x="205" y="139"/>
                  </a:cubicBezTo>
                  <a:cubicBezTo>
                    <a:pt x="205" y="139"/>
                    <a:pt x="205" y="139"/>
                    <a:pt x="205" y="139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10" y="139"/>
                    <a:pt x="209" y="140"/>
                    <a:pt x="209" y="140"/>
                  </a:cubicBezTo>
                  <a:cubicBezTo>
                    <a:pt x="208" y="140"/>
                    <a:pt x="208" y="140"/>
                    <a:pt x="209" y="140"/>
                  </a:cubicBezTo>
                  <a:cubicBezTo>
                    <a:pt x="211" y="139"/>
                    <a:pt x="211" y="139"/>
                    <a:pt x="211" y="139"/>
                  </a:cubicBezTo>
                  <a:cubicBezTo>
                    <a:pt x="211" y="139"/>
                    <a:pt x="211" y="139"/>
                    <a:pt x="211" y="139"/>
                  </a:cubicBezTo>
                  <a:close/>
                  <a:moveTo>
                    <a:pt x="191" y="93"/>
                  </a:moveTo>
                  <a:cubicBezTo>
                    <a:pt x="191" y="93"/>
                    <a:pt x="191" y="93"/>
                    <a:pt x="192" y="94"/>
                  </a:cubicBezTo>
                  <a:cubicBezTo>
                    <a:pt x="192" y="95"/>
                    <a:pt x="192" y="96"/>
                    <a:pt x="192" y="97"/>
                  </a:cubicBezTo>
                  <a:cubicBezTo>
                    <a:pt x="191" y="95"/>
                    <a:pt x="190" y="93"/>
                    <a:pt x="190" y="90"/>
                  </a:cubicBezTo>
                  <a:cubicBezTo>
                    <a:pt x="190" y="91"/>
                    <a:pt x="190" y="92"/>
                    <a:pt x="191" y="93"/>
                  </a:cubicBezTo>
                  <a:close/>
                  <a:moveTo>
                    <a:pt x="173" y="95"/>
                  </a:move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4" y="96"/>
                    <a:pt x="175" y="99"/>
                    <a:pt x="176" y="101"/>
                  </a:cubicBezTo>
                  <a:cubicBezTo>
                    <a:pt x="176" y="101"/>
                    <a:pt x="176" y="101"/>
                    <a:pt x="176" y="101"/>
                  </a:cubicBezTo>
                  <a:cubicBezTo>
                    <a:pt x="176" y="102"/>
                    <a:pt x="176" y="102"/>
                    <a:pt x="175" y="103"/>
                  </a:cubicBezTo>
                  <a:cubicBezTo>
                    <a:pt x="174" y="100"/>
                    <a:pt x="173" y="97"/>
                    <a:pt x="172" y="94"/>
                  </a:cubicBezTo>
                  <a:cubicBezTo>
                    <a:pt x="172" y="94"/>
                    <a:pt x="172" y="94"/>
                    <a:pt x="173" y="95"/>
                  </a:cubicBezTo>
                  <a:close/>
                  <a:moveTo>
                    <a:pt x="113" y="98"/>
                  </a:moveTo>
                  <a:cubicBezTo>
                    <a:pt x="113" y="97"/>
                    <a:pt x="114" y="96"/>
                    <a:pt x="114" y="95"/>
                  </a:cubicBezTo>
                  <a:cubicBezTo>
                    <a:pt x="117" y="99"/>
                    <a:pt x="121" y="103"/>
                    <a:pt x="124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6" y="102"/>
                    <a:pt x="128" y="97"/>
                    <a:pt x="130" y="92"/>
                  </a:cubicBezTo>
                  <a:cubicBezTo>
                    <a:pt x="134" y="96"/>
                    <a:pt x="137" y="99"/>
                    <a:pt x="141" y="103"/>
                  </a:cubicBezTo>
                  <a:cubicBezTo>
                    <a:pt x="141" y="103"/>
                    <a:pt x="141" y="103"/>
                    <a:pt x="141" y="103"/>
                  </a:cubicBezTo>
                  <a:cubicBezTo>
                    <a:pt x="142" y="105"/>
                    <a:pt x="143" y="107"/>
                    <a:pt x="144" y="108"/>
                  </a:cubicBezTo>
                  <a:cubicBezTo>
                    <a:pt x="144" y="109"/>
                    <a:pt x="144" y="108"/>
                    <a:pt x="144" y="108"/>
                  </a:cubicBezTo>
                  <a:cubicBezTo>
                    <a:pt x="143" y="107"/>
                    <a:pt x="142" y="105"/>
                    <a:pt x="141" y="103"/>
                  </a:cubicBezTo>
                  <a:cubicBezTo>
                    <a:pt x="141" y="103"/>
                    <a:pt x="141" y="103"/>
                    <a:pt x="142" y="104"/>
                  </a:cubicBezTo>
                  <a:cubicBezTo>
                    <a:pt x="142" y="104"/>
                    <a:pt x="142" y="104"/>
                    <a:pt x="142" y="103"/>
                  </a:cubicBezTo>
                  <a:cubicBezTo>
                    <a:pt x="142" y="103"/>
                    <a:pt x="142" y="103"/>
                    <a:pt x="143" y="102"/>
                  </a:cubicBezTo>
                  <a:cubicBezTo>
                    <a:pt x="143" y="104"/>
                    <a:pt x="144" y="106"/>
                    <a:pt x="145" y="107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44" y="105"/>
                    <a:pt x="144" y="104"/>
                    <a:pt x="143" y="102"/>
                  </a:cubicBezTo>
                  <a:cubicBezTo>
                    <a:pt x="143" y="102"/>
                    <a:pt x="143" y="101"/>
                    <a:pt x="143" y="101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4" y="103"/>
                    <a:pt x="145" y="105"/>
                    <a:pt x="146" y="106"/>
                  </a:cubicBezTo>
                  <a:cubicBezTo>
                    <a:pt x="146" y="107"/>
                    <a:pt x="146" y="106"/>
                    <a:pt x="146" y="106"/>
                  </a:cubicBezTo>
                  <a:cubicBezTo>
                    <a:pt x="145" y="104"/>
                    <a:pt x="145" y="103"/>
                    <a:pt x="144" y="101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8" y="94"/>
                    <a:pt x="152" y="87"/>
                    <a:pt x="156" y="80"/>
                  </a:cubicBezTo>
                  <a:cubicBezTo>
                    <a:pt x="157" y="79"/>
                    <a:pt x="158" y="77"/>
                    <a:pt x="158" y="76"/>
                  </a:cubicBezTo>
                  <a:cubicBezTo>
                    <a:pt x="162" y="81"/>
                    <a:pt x="166" y="86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3" y="98"/>
                    <a:pt x="171" y="95"/>
                    <a:pt x="170" y="92"/>
                  </a:cubicBezTo>
                  <a:cubicBezTo>
                    <a:pt x="170" y="92"/>
                    <a:pt x="171" y="92"/>
                    <a:pt x="171" y="92"/>
                  </a:cubicBezTo>
                  <a:cubicBezTo>
                    <a:pt x="171" y="93"/>
                    <a:pt x="171" y="93"/>
                    <a:pt x="172" y="94"/>
                  </a:cubicBezTo>
                  <a:cubicBezTo>
                    <a:pt x="172" y="94"/>
                    <a:pt x="172" y="94"/>
                    <a:pt x="172" y="94"/>
                  </a:cubicBezTo>
                  <a:cubicBezTo>
                    <a:pt x="173" y="97"/>
                    <a:pt x="174" y="100"/>
                    <a:pt x="175" y="103"/>
                  </a:cubicBezTo>
                  <a:cubicBezTo>
                    <a:pt x="175" y="103"/>
                    <a:pt x="175" y="103"/>
                    <a:pt x="175" y="103"/>
                  </a:cubicBezTo>
                  <a:cubicBezTo>
                    <a:pt x="175" y="104"/>
                    <a:pt x="175" y="104"/>
                    <a:pt x="175" y="105"/>
                  </a:cubicBezTo>
                  <a:cubicBezTo>
                    <a:pt x="173" y="103"/>
                    <a:pt x="171" y="101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68" y="95"/>
                    <a:pt x="167" y="91"/>
                    <a:pt x="166" y="88"/>
                  </a:cubicBezTo>
                  <a:cubicBezTo>
                    <a:pt x="166" y="88"/>
                    <a:pt x="165" y="88"/>
                    <a:pt x="165" y="8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7" y="91"/>
                    <a:pt x="168" y="95"/>
                    <a:pt x="169" y="98"/>
                  </a:cubicBezTo>
                  <a:cubicBezTo>
                    <a:pt x="167" y="95"/>
                    <a:pt x="165" y="92"/>
                    <a:pt x="162" y="89"/>
                  </a:cubicBezTo>
                  <a:cubicBezTo>
                    <a:pt x="162" y="88"/>
                    <a:pt x="161" y="87"/>
                    <a:pt x="160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59" y="84"/>
                    <a:pt x="158" y="82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2"/>
                    <a:pt x="159" y="85"/>
                    <a:pt x="160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56" y="92"/>
                    <a:pt x="153" y="97"/>
                    <a:pt x="149" y="103"/>
                  </a:cubicBezTo>
                  <a:cubicBezTo>
                    <a:pt x="148" y="105"/>
                    <a:pt x="146" y="108"/>
                    <a:pt x="144" y="111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3" y="111"/>
                    <a:pt x="143" y="111"/>
                    <a:pt x="142" y="110"/>
                  </a:cubicBezTo>
                  <a:cubicBezTo>
                    <a:pt x="141" y="110"/>
                    <a:pt x="141" y="109"/>
                    <a:pt x="140" y="109"/>
                  </a:cubicBezTo>
                  <a:cubicBezTo>
                    <a:pt x="137" y="107"/>
                    <a:pt x="135" y="105"/>
                    <a:pt x="132" y="103"/>
                  </a:cubicBezTo>
                  <a:cubicBezTo>
                    <a:pt x="132" y="103"/>
                    <a:pt x="132" y="103"/>
                    <a:pt x="132" y="102"/>
                  </a:cubicBezTo>
                  <a:cubicBezTo>
                    <a:pt x="131" y="101"/>
                    <a:pt x="131" y="99"/>
                    <a:pt x="130" y="98"/>
                  </a:cubicBezTo>
                  <a:cubicBezTo>
                    <a:pt x="130" y="97"/>
                    <a:pt x="130" y="98"/>
                    <a:pt x="130" y="98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2" y="102"/>
                    <a:pt x="131" y="102"/>
                    <a:pt x="131" y="102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30" y="100"/>
                    <a:pt x="130" y="99"/>
                    <a:pt x="129" y="97"/>
                  </a:cubicBezTo>
                  <a:cubicBezTo>
                    <a:pt x="129" y="96"/>
                    <a:pt x="128" y="96"/>
                    <a:pt x="128" y="97"/>
                  </a:cubicBezTo>
                  <a:cubicBezTo>
                    <a:pt x="129" y="99"/>
                    <a:pt x="130" y="101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0" y="103"/>
                    <a:pt x="130" y="104"/>
                  </a:cubicBezTo>
                  <a:cubicBezTo>
                    <a:pt x="130" y="102"/>
                    <a:pt x="129" y="100"/>
                    <a:pt x="128" y="99"/>
                  </a:cubicBezTo>
                  <a:cubicBezTo>
                    <a:pt x="128" y="98"/>
                    <a:pt x="128" y="98"/>
                    <a:pt x="128" y="99"/>
                  </a:cubicBezTo>
                  <a:cubicBezTo>
                    <a:pt x="129" y="100"/>
                    <a:pt x="129" y="102"/>
                    <a:pt x="130" y="104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9" y="103"/>
                    <a:pt x="128" y="101"/>
                    <a:pt x="128" y="99"/>
                  </a:cubicBezTo>
                  <a:cubicBezTo>
                    <a:pt x="128" y="99"/>
                    <a:pt x="127" y="99"/>
                    <a:pt x="127" y="99"/>
                  </a:cubicBezTo>
                  <a:cubicBezTo>
                    <a:pt x="128" y="101"/>
                    <a:pt x="129" y="103"/>
                    <a:pt x="129" y="105"/>
                  </a:cubicBezTo>
                  <a:cubicBezTo>
                    <a:pt x="129" y="105"/>
                    <a:pt x="129" y="105"/>
                    <a:pt x="129" y="105"/>
                  </a:cubicBezTo>
                  <a:cubicBezTo>
                    <a:pt x="129" y="105"/>
                    <a:pt x="129" y="105"/>
                    <a:pt x="129" y="106"/>
                  </a:cubicBezTo>
                  <a:cubicBezTo>
                    <a:pt x="128" y="105"/>
                    <a:pt x="128" y="104"/>
                    <a:pt x="128" y="102"/>
                  </a:cubicBezTo>
                  <a:cubicBezTo>
                    <a:pt x="128" y="102"/>
                    <a:pt x="127" y="102"/>
                    <a:pt x="127" y="103"/>
                  </a:cubicBezTo>
                  <a:cubicBezTo>
                    <a:pt x="128" y="104"/>
                    <a:pt x="128" y="105"/>
                    <a:pt x="129" y="106"/>
                  </a:cubicBezTo>
                  <a:cubicBezTo>
                    <a:pt x="127" y="108"/>
                    <a:pt x="125" y="111"/>
                    <a:pt x="124" y="113"/>
                  </a:cubicBezTo>
                  <a:cubicBezTo>
                    <a:pt x="121" y="111"/>
                    <a:pt x="119" y="109"/>
                    <a:pt x="116" y="107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5" y="104"/>
                    <a:pt x="114" y="101"/>
                    <a:pt x="113" y="98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4" y="101"/>
                    <a:pt x="115" y="104"/>
                    <a:pt x="115" y="106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15" y="107"/>
                    <a:pt x="114" y="108"/>
                    <a:pt x="114" y="109"/>
                  </a:cubicBezTo>
                  <a:cubicBezTo>
                    <a:pt x="113" y="107"/>
                    <a:pt x="112" y="105"/>
                    <a:pt x="112" y="103"/>
                  </a:cubicBezTo>
                  <a:cubicBezTo>
                    <a:pt x="112" y="103"/>
                    <a:pt x="111" y="103"/>
                    <a:pt x="111" y="103"/>
                  </a:cubicBezTo>
                  <a:cubicBezTo>
                    <a:pt x="112" y="105"/>
                    <a:pt x="113" y="107"/>
                    <a:pt x="114" y="109"/>
                  </a:cubicBezTo>
                  <a:cubicBezTo>
                    <a:pt x="113" y="110"/>
                    <a:pt x="113" y="110"/>
                    <a:pt x="113" y="111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2" y="109"/>
                    <a:pt x="111" y="107"/>
                    <a:pt x="110" y="105"/>
                  </a:cubicBezTo>
                  <a:cubicBezTo>
                    <a:pt x="110" y="105"/>
                    <a:pt x="110" y="105"/>
                    <a:pt x="110" y="105"/>
                  </a:cubicBezTo>
                  <a:cubicBezTo>
                    <a:pt x="111" y="107"/>
                    <a:pt x="112" y="109"/>
                    <a:pt x="112" y="111"/>
                  </a:cubicBezTo>
                  <a:cubicBezTo>
                    <a:pt x="112" y="111"/>
                    <a:pt x="113" y="111"/>
                    <a:pt x="113" y="111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11" y="110"/>
                    <a:pt x="110" y="108"/>
                    <a:pt x="110" y="106"/>
                  </a:cubicBezTo>
                  <a:cubicBezTo>
                    <a:pt x="110" y="106"/>
                    <a:pt x="110" y="106"/>
                    <a:pt x="109" y="106"/>
                  </a:cubicBezTo>
                  <a:cubicBezTo>
                    <a:pt x="111" y="103"/>
                    <a:pt x="112" y="101"/>
                    <a:pt x="113" y="98"/>
                  </a:cubicBezTo>
                  <a:close/>
                  <a:moveTo>
                    <a:pt x="109" y="107"/>
                  </a:moveTo>
                  <a:cubicBezTo>
                    <a:pt x="110" y="109"/>
                    <a:pt x="111" y="111"/>
                    <a:pt x="112" y="113"/>
                  </a:cubicBezTo>
                  <a:cubicBezTo>
                    <a:pt x="112" y="113"/>
                    <a:pt x="112" y="113"/>
                    <a:pt x="112" y="113"/>
                  </a:cubicBezTo>
                  <a:cubicBezTo>
                    <a:pt x="112" y="113"/>
                    <a:pt x="111" y="114"/>
                    <a:pt x="111" y="114"/>
                  </a:cubicBezTo>
                  <a:cubicBezTo>
                    <a:pt x="110" y="112"/>
                    <a:pt x="110" y="110"/>
                    <a:pt x="109" y="108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8"/>
                    <a:pt x="109" y="107"/>
                    <a:pt x="109" y="107"/>
                  </a:cubicBezTo>
                  <a:close/>
                  <a:moveTo>
                    <a:pt x="17" y="131"/>
                  </a:moveTo>
                  <a:cubicBezTo>
                    <a:pt x="17" y="132"/>
                    <a:pt x="18" y="132"/>
                    <a:pt x="18" y="133"/>
                  </a:cubicBezTo>
                  <a:cubicBezTo>
                    <a:pt x="18" y="133"/>
                    <a:pt x="19" y="133"/>
                    <a:pt x="19" y="133"/>
                  </a:cubicBezTo>
                  <a:cubicBezTo>
                    <a:pt x="18" y="132"/>
                    <a:pt x="18" y="131"/>
                    <a:pt x="17" y="131"/>
                  </a:cubicBezTo>
                  <a:cubicBezTo>
                    <a:pt x="18" y="130"/>
                    <a:pt x="19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30"/>
                    <a:pt x="22" y="131"/>
                    <a:pt x="22" y="132"/>
                  </a:cubicBezTo>
                  <a:cubicBezTo>
                    <a:pt x="22" y="132"/>
                    <a:pt x="23" y="132"/>
                    <a:pt x="23" y="131"/>
                  </a:cubicBezTo>
                  <a:cubicBezTo>
                    <a:pt x="22" y="131"/>
                    <a:pt x="21" y="130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2" y="129"/>
                    <a:pt x="23" y="130"/>
                    <a:pt x="23" y="132"/>
                  </a:cubicBezTo>
                  <a:cubicBezTo>
                    <a:pt x="23" y="132"/>
                    <a:pt x="24" y="132"/>
                    <a:pt x="24" y="131"/>
                  </a:cubicBezTo>
                  <a:cubicBezTo>
                    <a:pt x="23" y="130"/>
                    <a:pt x="22" y="129"/>
                    <a:pt x="22" y="128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3" y="127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5" y="128"/>
                    <a:pt x="26" y="129"/>
                    <a:pt x="27" y="131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29"/>
                    <a:pt x="25" y="128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5" y="126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6" y="127"/>
                    <a:pt x="27" y="129"/>
                    <a:pt x="27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7" y="129"/>
                    <a:pt x="26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7" y="125"/>
                    <a:pt x="29" y="124"/>
                    <a:pt x="31" y="122"/>
                  </a:cubicBezTo>
                  <a:cubicBezTo>
                    <a:pt x="32" y="125"/>
                    <a:pt x="34" y="128"/>
                    <a:pt x="35" y="130"/>
                  </a:cubicBezTo>
                  <a:cubicBezTo>
                    <a:pt x="35" y="130"/>
                    <a:pt x="36" y="130"/>
                    <a:pt x="36" y="130"/>
                  </a:cubicBezTo>
                  <a:cubicBezTo>
                    <a:pt x="34" y="127"/>
                    <a:pt x="33" y="125"/>
                    <a:pt x="31" y="122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2" y="122"/>
                    <a:pt x="32" y="122"/>
                    <a:pt x="32" y="121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4" y="122"/>
                    <a:pt x="36" y="123"/>
                    <a:pt x="37" y="123"/>
                  </a:cubicBezTo>
                  <a:cubicBezTo>
                    <a:pt x="40" y="125"/>
                    <a:pt x="44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8" y="130"/>
                    <a:pt x="49" y="132"/>
                    <a:pt x="50" y="134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49" y="132"/>
                    <a:pt x="48" y="130"/>
                    <a:pt x="47" y="128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48" y="128"/>
                    <a:pt x="48" y="128"/>
                    <a:pt x="49" y="128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50" y="127"/>
                    <a:pt x="51" y="126"/>
                    <a:pt x="51" y="125"/>
                  </a:cubicBezTo>
                  <a:cubicBezTo>
                    <a:pt x="51" y="125"/>
                    <a:pt x="51" y="125"/>
                    <a:pt x="51" y="125"/>
                  </a:cubicBezTo>
                  <a:cubicBezTo>
                    <a:pt x="52" y="127"/>
                    <a:pt x="53" y="129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3" y="129"/>
                    <a:pt x="53" y="127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2" y="124"/>
                    <a:pt x="53" y="123"/>
                    <a:pt x="54" y="122"/>
                  </a:cubicBezTo>
                  <a:cubicBezTo>
                    <a:pt x="54" y="122"/>
                    <a:pt x="54" y="122"/>
                    <a:pt x="54" y="122"/>
                  </a:cubicBezTo>
                  <a:cubicBezTo>
                    <a:pt x="55" y="123"/>
                    <a:pt x="56" y="125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6" y="125"/>
                    <a:pt x="55" y="123"/>
                    <a:pt x="55" y="122"/>
                  </a:cubicBezTo>
                  <a:cubicBezTo>
                    <a:pt x="55" y="121"/>
                    <a:pt x="54" y="121"/>
                    <a:pt x="54" y="121"/>
                  </a:cubicBezTo>
                  <a:cubicBezTo>
                    <a:pt x="55" y="121"/>
                    <a:pt x="55" y="121"/>
                    <a:pt x="55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7" y="122"/>
                    <a:pt x="58" y="124"/>
                    <a:pt x="59" y="126"/>
                  </a:cubicBezTo>
                  <a:cubicBezTo>
                    <a:pt x="59" y="126"/>
                    <a:pt x="59" y="126"/>
                    <a:pt x="59" y="125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7" y="118"/>
                    <a:pt x="59" y="116"/>
                    <a:pt x="61" y="113"/>
                  </a:cubicBezTo>
                  <a:cubicBezTo>
                    <a:pt x="62" y="115"/>
                    <a:pt x="63" y="117"/>
                    <a:pt x="64" y="120"/>
                  </a:cubicBezTo>
                  <a:cubicBezTo>
                    <a:pt x="64" y="120"/>
                    <a:pt x="64" y="120"/>
                    <a:pt x="64" y="119"/>
                  </a:cubicBezTo>
                  <a:cubicBezTo>
                    <a:pt x="63" y="117"/>
                    <a:pt x="62" y="115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1" y="113"/>
                    <a:pt x="62" y="112"/>
                    <a:pt x="62" y="112"/>
                  </a:cubicBezTo>
                  <a:cubicBezTo>
                    <a:pt x="63" y="111"/>
                    <a:pt x="64" y="110"/>
                    <a:pt x="65" y="108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69" y="110"/>
                    <a:pt x="72" y="112"/>
                    <a:pt x="75" y="114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17"/>
                    <a:pt x="79" y="117"/>
                    <a:pt x="79" y="118"/>
                  </a:cubicBezTo>
                  <a:cubicBezTo>
                    <a:pt x="80" y="120"/>
                    <a:pt x="81" y="122"/>
                    <a:pt x="82" y="125"/>
                  </a:cubicBezTo>
                  <a:cubicBezTo>
                    <a:pt x="82" y="125"/>
                    <a:pt x="83" y="125"/>
                    <a:pt x="82" y="125"/>
                  </a:cubicBezTo>
                  <a:cubicBezTo>
                    <a:pt x="82" y="122"/>
                    <a:pt x="81" y="120"/>
                    <a:pt x="80" y="118"/>
                  </a:cubicBezTo>
                  <a:cubicBezTo>
                    <a:pt x="81" y="118"/>
                    <a:pt x="82" y="119"/>
                    <a:pt x="83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4" y="121"/>
                    <a:pt x="84" y="122"/>
                    <a:pt x="85" y="123"/>
                  </a:cubicBezTo>
                  <a:cubicBezTo>
                    <a:pt x="85" y="123"/>
                    <a:pt x="85" y="123"/>
                    <a:pt x="85" y="122"/>
                  </a:cubicBezTo>
                  <a:cubicBezTo>
                    <a:pt x="85" y="121"/>
                    <a:pt x="84" y="120"/>
                    <a:pt x="84" y="119"/>
                  </a:cubicBezTo>
                  <a:cubicBezTo>
                    <a:pt x="84" y="119"/>
                    <a:pt x="84" y="119"/>
                    <a:pt x="84" y="119"/>
                  </a:cubicBezTo>
                  <a:cubicBezTo>
                    <a:pt x="84" y="119"/>
                    <a:pt x="84" y="119"/>
                    <a:pt x="84" y="118"/>
                  </a:cubicBezTo>
                  <a:cubicBezTo>
                    <a:pt x="85" y="119"/>
                    <a:pt x="85" y="120"/>
                    <a:pt x="86" y="121"/>
                  </a:cubicBezTo>
                  <a:cubicBezTo>
                    <a:pt x="86" y="122"/>
                    <a:pt x="86" y="122"/>
                    <a:pt x="86" y="121"/>
                  </a:cubicBezTo>
                  <a:cubicBezTo>
                    <a:pt x="86" y="120"/>
                    <a:pt x="85" y="119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5" y="117"/>
                    <a:pt x="85" y="116"/>
                    <a:pt x="86" y="115"/>
                  </a:cubicBezTo>
                  <a:cubicBezTo>
                    <a:pt x="86" y="116"/>
                    <a:pt x="86" y="118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7"/>
                    <a:pt x="86" y="116"/>
                    <a:pt x="86" y="114"/>
                  </a:cubicBezTo>
                  <a:cubicBezTo>
                    <a:pt x="86" y="114"/>
                    <a:pt x="86" y="114"/>
                    <a:pt x="86" y="113"/>
                  </a:cubicBezTo>
                  <a:cubicBezTo>
                    <a:pt x="87" y="115"/>
                    <a:pt x="87" y="116"/>
                    <a:pt x="87" y="117"/>
                  </a:cubicBezTo>
                  <a:cubicBezTo>
                    <a:pt x="88" y="118"/>
                    <a:pt x="88" y="118"/>
                    <a:pt x="88" y="117"/>
                  </a:cubicBezTo>
                  <a:cubicBezTo>
                    <a:pt x="87" y="116"/>
                    <a:pt x="87" y="114"/>
                    <a:pt x="87" y="113"/>
                  </a:cubicBezTo>
                  <a:cubicBezTo>
                    <a:pt x="87" y="113"/>
                    <a:pt x="86" y="113"/>
                    <a:pt x="86" y="113"/>
                  </a:cubicBezTo>
                  <a:cubicBezTo>
                    <a:pt x="87" y="112"/>
                    <a:pt x="87" y="111"/>
                    <a:pt x="87" y="110"/>
                  </a:cubicBezTo>
                  <a:cubicBezTo>
                    <a:pt x="88" y="112"/>
                    <a:pt x="89" y="114"/>
                    <a:pt x="89" y="116"/>
                  </a:cubicBezTo>
                  <a:cubicBezTo>
                    <a:pt x="89" y="116"/>
                    <a:pt x="90" y="116"/>
                    <a:pt x="90" y="116"/>
                  </a:cubicBezTo>
                  <a:cubicBezTo>
                    <a:pt x="89" y="114"/>
                    <a:pt x="88" y="112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8" y="109"/>
                    <a:pt x="88" y="109"/>
                  </a:cubicBezTo>
                  <a:cubicBezTo>
                    <a:pt x="89" y="111"/>
                    <a:pt x="90" y="113"/>
                    <a:pt x="90" y="115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0" y="113"/>
                    <a:pt x="89" y="111"/>
                    <a:pt x="88" y="109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08"/>
                    <a:pt x="89" y="107"/>
                    <a:pt x="89" y="107"/>
                  </a:cubicBezTo>
                  <a:cubicBezTo>
                    <a:pt x="93" y="110"/>
                    <a:pt x="98" y="113"/>
                    <a:pt x="103" y="116"/>
                  </a:cubicBezTo>
                  <a:cubicBezTo>
                    <a:pt x="103" y="117"/>
                    <a:pt x="104" y="117"/>
                    <a:pt x="104" y="117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0"/>
                    <a:pt x="105" y="119"/>
                    <a:pt x="105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6" y="118"/>
                    <a:pt x="106" y="119"/>
                    <a:pt x="107" y="120"/>
                  </a:cubicBezTo>
                  <a:cubicBezTo>
                    <a:pt x="107" y="120"/>
                    <a:pt x="107" y="120"/>
                    <a:pt x="107" y="120"/>
                  </a:cubicBezTo>
                  <a:cubicBezTo>
                    <a:pt x="106" y="119"/>
                    <a:pt x="106" y="118"/>
                    <a:pt x="105" y="116"/>
                  </a:cubicBezTo>
                  <a:cubicBezTo>
                    <a:pt x="106" y="116"/>
                    <a:pt x="106" y="115"/>
                    <a:pt x="106" y="115"/>
                  </a:cubicBezTo>
                  <a:cubicBezTo>
                    <a:pt x="107" y="116"/>
                    <a:pt x="107" y="118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7" y="117"/>
                    <a:pt x="107" y="116"/>
                    <a:pt x="106" y="114"/>
                  </a:cubicBezTo>
                  <a:cubicBezTo>
                    <a:pt x="107" y="114"/>
                    <a:pt x="107" y="113"/>
                    <a:pt x="107" y="113"/>
                  </a:cubicBezTo>
                  <a:cubicBezTo>
                    <a:pt x="107" y="115"/>
                    <a:pt x="108" y="116"/>
                    <a:pt x="108" y="118"/>
                  </a:cubicBezTo>
                  <a:cubicBezTo>
                    <a:pt x="108" y="118"/>
                    <a:pt x="109" y="118"/>
                    <a:pt x="109" y="118"/>
                  </a:cubicBezTo>
                  <a:cubicBezTo>
                    <a:pt x="108" y="116"/>
                    <a:pt x="108" y="115"/>
                    <a:pt x="107" y="113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107" y="112"/>
                    <a:pt x="107" y="112"/>
                    <a:pt x="107" y="111"/>
                  </a:cubicBezTo>
                  <a:cubicBezTo>
                    <a:pt x="108" y="113"/>
                    <a:pt x="109" y="115"/>
                    <a:pt x="109" y="117"/>
                  </a:cubicBezTo>
                  <a:cubicBezTo>
                    <a:pt x="109" y="117"/>
                    <a:pt x="110" y="117"/>
                    <a:pt x="109" y="117"/>
                  </a:cubicBezTo>
                  <a:cubicBezTo>
                    <a:pt x="109" y="115"/>
                    <a:pt x="108" y="113"/>
                    <a:pt x="108" y="111"/>
                  </a:cubicBezTo>
                  <a:cubicBezTo>
                    <a:pt x="108" y="111"/>
                    <a:pt x="108" y="110"/>
                    <a:pt x="108" y="110"/>
                  </a:cubicBezTo>
                  <a:cubicBezTo>
                    <a:pt x="109" y="111"/>
                    <a:pt x="109" y="113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09" y="113"/>
                    <a:pt x="109" y="111"/>
                    <a:pt x="108" y="109"/>
                  </a:cubicBezTo>
                  <a:cubicBezTo>
                    <a:pt x="108" y="109"/>
                    <a:pt x="108" y="109"/>
                    <a:pt x="109" y="109"/>
                  </a:cubicBezTo>
                  <a:cubicBezTo>
                    <a:pt x="109" y="111"/>
                    <a:pt x="110" y="113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0" y="117"/>
                    <a:pt x="109" y="120"/>
                    <a:pt x="107" y="123"/>
                  </a:cubicBezTo>
                  <a:cubicBezTo>
                    <a:pt x="107" y="124"/>
                    <a:pt x="106" y="125"/>
                    <a:pt x="106" y="126"/>
                  </a:cubicBezTo>
                  <a:cubicBezTo>
                    <a:pt x="106" y="126"/>
                    <a:pt x="106" y="127"/>
                    <a:pt x="105" y="127"/>
                  </a:cubicBezTo>
                  <a:cubicBezTo>
                    <a:pt x="105" y="127"/>
                    <a:pt x="105" y="127"/>
                    <a:pt x="105" y="127"/>
                  </a:cubicBezTo>
                  <a:cubicBezTo>
                    <a:pt x="103" y="125"/>
                    <a:pt x="100" y="123"/>
                    <a:pt x="97" y="121"/>
                  </a:cubicBezTo>
                  <a:cubicBezTo>
                    <a:pt x="95" y="119"/>
                    <a:pt x="93" y="117"/>
                    <a:pt x="90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6" y="122"/>
                    <a:pt x="86" y="123"/>
                    <a:pt x="85" y="125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2" y="125"/>
                    <a:pt x="81" y="124"/>
                  </a:cubicBezTo>
                  <a:cubicBezTo>
                    <a:pt x="80" y="122"/>
                    <a:pt x="79" y="120"/>
                    <a:pt x="78" y="118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20"/>
                    <a:pt x="79" y="122"/>
                    <a:pt x="80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0" y="124"/>
                    <a:pt x="80" y="124"/>
                    <a:pt x="79" y="124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78" y="122"/>
                    <a:pt x="78" y="120"/>
                    <a:pt x="77" y="118"/>
                  </a:cubicBezTo>
                  <a:cubicBezTo>
                    <a:pt x="77" y="117"/>
                    <a:pt x="76" y="118"/>
                    <a:pt x="76" y="118"/>
                  </a:cubicBezTo>
                  <a:cubicBezTo>
                    <a:pt x="77" y="120"/>
                    <a:pt x="78" y="122"/>
                    <a:pt x="79" y="123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7" y="121"/>
                    <a:pt x="76" y="118"/>
                    <a:pt x="75" y="115"/>
                  </a:cubicBezTo>
                  <a:cubicBezTo>
                    <a:pt x="75" y="115"/>
                    <a:pt x="75" y="115"/>
                    <a:pt x="75" y="116"/>
                  </a:cubicBezTo>
                  <a:cubicBezTo>
                    <a:pt x="76" y="118"/>
                    <a:pt x="77" y="120"/>
                    <a:pt x="78" y="123"/>
                  </a:cubicBezTo>
                  <a:cubicBezTo>
                    <a:pt x="78" y="123"/>
                    <a:pt x="77" y="123"/>
                    <a:pt x="77" y="122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76" y="120"/>
                    <a:pt x="75" y="117"/>
                    <a:pt x="74" y="115"/>
                  </a:cubicBezTo>
                  <a:cubicBezTo>
                    <a:pt x="74" y="115"/>
                    <a:pt x="73" y="115"/>
                    <a:pt x="73" y="115"/>
                  </a:cubicBezTo>
                  <a:cubicBezTo>
                    <a:pt x="74" y="117"/>
                    <a:pt x="75" y="120"/>
                    <a:pt x="77" y="122"/>
                  </a:cubicBezTo>
                  <a:cubicBezTo>
                    <a:pt x="75" y="121"/>
                    <a:pt x="73" y="121"/>
                    <a:pt x="72" y="120"/>
                  </a:cubicBezTo>
                  <a:cubicBezTo>
                    <a:pt x="70" y="119"/>
                    <a:pt x="68" y="118"/>
                    <a:pt x="67" y="117"/>
                  </a:cubicBezTo>
                  <a:cubicBezTo>
                    <a:pt x="67" y="117"/>
                    <a:pt x="67" y="117"/>
                    <a:pt x="66" y="117"/>
                  </a:cubicBezTo>
                  <a:cubicBezTo>
                    <a:pt x="66" y="117"/>
                    <a:pt x="66" y="118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6"/>
                    <a:pt x="64" y="114"/>
                    <a:pt x="64" y="113"/>
                  </a:cubicBezTo>
                  <a:cubicBezTo>
                    <a:pt x="63" y="112"/>
                    <a:pt x="63" y="112"/>
                    <a:pt x="63" y="113"/>
                  </a:cubicBezTo>
                  <a:cubicBezTo>
                    <a:pt x="64" y="114"/>
                    <a:pt x="65" y="116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9"/>
                    <a:pt x="64" y="120"/>
                    <a:pt x="63" y="122"/>
                  </a:cubicBezTo>
                  <a:cubicBezTo>
                    <a:pt x="62" y="120"/>
                    <a:pt x="61" y="118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1" y="119"/>
                    <a:pt x="62" y="120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1" y="124"/>
                    <a:pt x="59" y="126"/>
                    <a:pt x="57" y="129"/>
                  </a:cubicBezTo>
                  <a:cubicBezTo>
                    <a:pt x="56" y="130"/>
                    <a:pt x="54" y="132"/>
                    <a:pt x="53" y="134"/>
                  </a:cubicBezTo>
                  <a:cubicBezTo>
                    <a:pt x="53" y="134"/>
                    <a:pt x="53" y="134"/>
                    <a:pt x="52" y="135"/>
                  </a:cubicBezTo>
                  <a:cubicBezTo>
                    <a:pt x="52" y="135"/>
                    <a:pt x="52" y="135"/>
                    <a:pt x="52" y="134"/>
                  </a:cubicBezTo>
                  <a:cubicBezTo>
                    <a:pt x="52" y="134"/>
                    <a:pt x="51" y="134"/>
                    <a:pt x="50" y="134"/>
                  </a:cubicBezTo>
                  <a:cubicBezTo>
                    <a:pt x="44" y="133"/>
                    <a:pt x="39" y="131"/>
                    <a:pt x="33" y="130"/>
                  </a:cubicBezTo>
                  <a:cubicBezTo>
                    <a:pt x="33" y="130"/>
                    <a:pt x="32" y="130"/>
                    <a:pt x="31" y="130"/>
                  </a:cubicBezTo>
                  <a:cubicBezTo>
                    <a:pt x="28" y="131"/>
                    <a:pt x="26" y="132"/>
                    <a:pt x="23" y="132"/>
                  </a:cubicBezTo>
                  <a:cubicBezTo>
                    <a:pt x="22" y="132"/>
                    <a:pt x="21" y="133"/>
                    <a:pt x="20" y="133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19" y="132"/>
                    <a:pt x="19" y="131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9" y="131"/>
                    <a:pt x="19" y="132"/>
                    <a:pt x="20" y="133"/>
                  </a:cubicBezTo>
                  <a:cubicBezTo>
                    <a:pt x="19" y="133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7" y="133"/>
                    <a:pt x="17" y="132"/>
                    <a:pt x="17" y="131"/>
                  </a:cubicBezTo>
                  <a:cubicBezTo>
                    <a:pt x="17" y="131"/>
                    <a:pt x="16" y="131"/>
                    <a:pt x="16" y="131"/>
                  </a:cubicBezTo>
                  <a:cubicBezTo>
                    <a:pt x="17" y="131"/>
                    <a:pt x="17" y="131"/>
                    <a:pt x="17" y="131"/>
                  </a:cubicBezTo>
                  <a:close/>
                  <a:moveTo>
                    <a:pt x="16" y="131"/>
                  </a:moveTo>
                  <a:cubicBezTo>
                    <a:pt x="16" y="131"/>
                    <a:pt x="16" y="131"/>
                    <a:pt x="16" y="132"/>
                  </a:cubicBezTo>
                  <a:cubicBezTo>
                    <a:pt x="17" y="132"/>
                    <a:pt x="17" y="133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3"/>
                    <a:pt x="16" y="132"/>
                    <a:pt x="16" y="132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6" y="131"/>
                    <a:pt x="16" y="131"/>
                    <a:pt x="16" y="131"/>
                  </a:cubicBezTo>
                  <a:close/>
                  <a:moveTo>
                    <a:pt x="16" y="132"/>
                  </a:moveTo>
                  <a:cubicBezTo>
                    <a:pt x="16" y="132"/>
                    <a:pt x="16" y="132"/>
                    <a:pt x="16" y="132"/>
                  </a:cubicBezTo>
                  <a:cubicBezTo>
                    <a:pt x="16" y="132"/>
                    <a:pt x="16" y="133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6" y="134"/>
                    <a:pt x="16" y="134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3"/>
                    <a:pt x="16" y="133"/>
                    <a:pt x="15" y="132"/>
                  </a:cubicBezTo>
                  <a:cubicBezTo>
                    <a:pt x="15" y="132"/>
                    <a:pt x="16" y="132"/>
                    <a:pt x="16" y="132"/>
                  </a:cubicBezTo>
                  <a:close/>
                  <a:moveTo>
                    <a:pt x="13" y="133"/>
                  </a:moveTo>
                  <a:cubicBezTo>
                    <a:pt x="13" y="134"/>
                    <a:pt x="14" y="134"/>
                    <a:pt x="14" y="135"/>
                  </a:cubicBezTo>
                  <a:cubicBezTo>
                    <a:pt x="14" y="135"/>
                    <a:pt x="14" y="135"/>
                    <a:pt x="14" y="134"/>
                  </a:cubicBezTo>
                  <a:cubicBezTo>
                    <a:pt x="14" y="134"/>
                    <a:pt x="14" y="134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133"/>
                    <a:pt x="15" y="134"/>
                    <a:pt x="15" y="134"/>
                  </a:cubicBezTo>
                  <a:cubicBezTo>
                    <a:pt x="15" y="135"/>
                    <a:pt x="15" y="134"/>
                    <a:pt x="15" y="134"/>
                  </a:cubicBezTo>
                  <a:cubicBezTo>
                    <a:pt x="15" y="134"/>
                    <a:pt x="15" y="133"/>
                    <a:pt x="14" y="133"/>
                  </a:cubicBezTo>
                  <a:cubicBezTo>
                    <a:pt x="14" y="132"/>
                    <a:pt x="15" y="132"/>
                    <a:pt x="15" y="132"/>
                  </a:cubicBezTo>
                  <a:cubicBezTo>
                    <a:pt x="15" y="133"/>
                    <a:pt x="16" y="134"/>
                    <a:pt x="16" y="134"/>
                  </a:cubicBezTo>
                  <a:cubicBezTo>
                    <a:pt x="15" y="134"/>
                    <a:pt x="14" y="135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4"/>
                    <a:pt x="13" y="134"/>
                    <a:pt x="13" y="134"/>
                  </a:cubicBezTo>
                  <a:lnTo>
                    <a:pt x="13" y="133"/>
                  </a:lnTo>
                  <a:close/>
                  <a:moveTo>
                    <a:pt x="12" y="134"/>
                  </a:moveTo>
                  <a:cubicBezTo>
                    <a:pt x="12" y="134"/>
                    <a:pt x="12" y="135"/>
                    <a:pt x="12" y="135"/>
                  </a:cubicBezTo>
                  <a:cubicBezTo>
                    <a:pt x="12" y="135"/>
                    <a:pt x="13" y="135"/>
                    <a:pt x="13" y="135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3" y="134"/>
                    <a:pt x="13" y="134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5"/>
                    <a:pt x="12" y="135"/>
                    <a:pt x="11" y="134"/>
                  </a:cubicBezTo>
                  <a:cubicBezTo>
                    <a:pt x="12" y="134"/>
                    <a:pt x="12" y="134"/>
                    <a:pt x="12" y="134"/>
                  </a:cubicBezTo>
                  <a:close/>
                  <a:moveTo>
                    <a:pt x="11" y="135"/>
                  </a:moveTo>
                  <a:cubicBezTo>
                    <a:pt x="11" y="135"/>
                    <a:pt x="11" y="135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1" y="135"/>
                    <a:pt x="11" y="135"/>
                    <a:pt x="11" y="135"/>
                  </a:cubicBezTo>
                  <a:close/>
                  <a:moveTo>
                    <a:pt x="9" y="136"/>
                  </a:moveTo>
                  <a:cubicBezTo>
                    <a:pt x="9" y="136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6"/>
                    <a:pt x="10" y="136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5"/>
                    <a:pt x="11" y="135"/>
                    <a:pt x="11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6"/>
                    <a:pt x="9" y="136"/>
                    <a:pt x="9" y="136"/>
                  </a:cubicBezTo>
                  <a:close/>
                  <a:moveTo>
                    <a:pt x="192" y="41"/>
                  </a:moveTo>
                  <a:cubicBezTo>
                    <a:pt x="192" y="41"/>
                    <a:pt x="192" y="41"/>
                    <a:pt x="192" y="42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2" y="41"/>
                    <a:pt x="192" y="41"/>
                  </a:cubicBezTo>
                  <a:close/>
                  <a:moveTo>
                    <a:pt x="132" y="51"/>
                  </a:moveTo>
                  <a:cubicBezTo>
                    <a:pt x="134" y="55"/>
                    <a:pt x="137" y="60"/>
                    <a:pt x="140" y="64"/>
                  </a:cubicBezTo>
                  <a:cubicBezTo>
                    <a:pt x="140" y="65"/>
                    <a:pt x="141" y="65"/>
                    <a:pt x="141" y="66"/>
                  </a:cubicBezTo>
                  <a:cubicBezTo>
                    <a:pt x="141" y="66"/>
                    <a:pt x="141" y="66"/>
                    <a:pt x="141" y="66"/>
                  </a:cubicBezTo>
                  <a:cubicBezTo>
                    <a:pt x="142" y="66"/>
                    <a:pt x="142" y="66"/>
                    <a:pt x="142" y="65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3" y="69"/>
                    <a:pt x="143" y="67"/>
                    <a:pt x="142" y="65"/>
                  </a:cubicBezTo>
                  <a:cubicBezTo>
                    <a:pt x="142" y="64"/>
                    <a:pt x="142" y="63"/>
                    <a:pt x="143" y="63"/>
                  </a:cubicBezTo>
                  <a:cubicBezTo>
                    <a:pt x="143" y="65"/>
                    <a:pt x="144" y="67"/>
                    <a:pt x="145" y="69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44" y="67"/>
                    <a:pt x="144" y="64"/>
                    <a:pt x="143" y="62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3" y="62"/>
                    <a:pt x="143" y="61"/>
                    <a:pt x="143" y="61"/>
                  </a:cubicBezTo>
                  <a:cubicBezTo>
                    <a:pt x="145" y="66"/>
                    <a:pt x="145" y="66"/>
                    <a:pt x="145" y="66"/>
                  </a:cubicBezTo>
                  <a:cubicBezTo>
                    <a:pt x="145" y="67"/>
                    <a:pt x="145" y="66"/>
                    <a:pt x="145" y="66"/>
                  </a:cubicBezTo>
                  <a:cubicBezTo>
                    <a:pt x="145" y="64"/>
                    <a:pt x="144" y="62"/>
                    <a:pt x="144" y="60"/>
                  </a:cubicBezTo>
                  <a:cubicBezTo>
                    <a:pt x="144" y="60"/>
                    <a:pt x="144" y="59"/>
                    <a:pt x="144" y="59"/>
                  </a:cubicBezTo>
                  <a:cubicBezTo>
                    <a:pt x="145" y="61"/>
                    <a:pt x="146" y="63"/>
                    <a:pt x="147" y="65"/>
                  </a:cubicBezTo>
                  <a:cubicBezTo>
                    <a:pt x="147" y="66"/>
                    <a:pt x="147" y="66"/>
                    <a:pt x="147" y="65"/>
                  </a:cubicBezTo>
                  <a:cubicBezTo>
                    <a:pt x="146" y="63"/>
                    <a:pt x="145" y="60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6" y="54"/>
                    <a:pt x="147" y="49"/>
                    <a:pt x="149" y="45"/>
                  </a:cubicBezTo>
                  <a:cubicBezTo>
                    <a:pt x="150" y="47"/>
                    <a:pt x="151" y="49"/>
                    <a:pt x="152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1" y="49"/>
                    <a:pt x="150" y="47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3"/>
                    <a:pt x="150" y="42"/>
                    <a:pt x="150" y="40"/>
                  </a:cubicBezTo>
                  <a:cubicBezTo>
                    <a:pt x="153" y="45"/>
                    <a:pt x="155" y="50"/>
                    <a:pt x="158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6" y="50"/>
                    <a:pt x="153" y="45"/>
                    <a:pt x="151" y="40"/>
                  </a:cubicBezTo>
                  <a:cubicBezTo>
                    <a:pt x="151" y="40"/>
                    <a:pt x="151" y="40"/>
                    <a:pt x="150" y="40"/>
                  </a:cubicBezTo>
                  <a:cubicBezTo>
                    <a:pt x="151" y="40"/>
                    <a:pt x="151" y="39"/>
                    <a:pt x="151" y="39"/>
                  </a:cubicBezTo>
                  <a:cubicBezTo>
                    <a:pt x="151" y="38"/>
                    <a:pt x="152" y="37"/>
                    <a:pt x="152" y="35"/>
                  </a:cubicBezTo>
                  <a:cubicBezTo>
                    <a:pt x="155" y="39"/>
                    <a:pt x="158" y="43"/>
                    <a:pt x="161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2" y="48"/>
                    <a:pt x="163" y="49"/>
                    <a:pt x="164" y="51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4" y="49"/>
                    <a:pt x="163" y="48"/>
                    <a:pt x="162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3" y="46"/>
                    <a:pt x="164" y="48"/>
                    <a:pt x="165" y="50"/>
                  </a:cubicBezTo>
                  <a:cubicBezTo>
                    <a:pt x="165" y="50"/>
                    <a:pt x="165" y="50"/>
                    <a:pt x="165" y="49"/>
                  </a:cubicBezTo>
                  <a:cubicBezTo>
                    <a:pt x="164" y="48"/>
                    <a:pt x="163" y="46"/>
                    <a:pt x="163" y="45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4" y="45"/>
                    <a:pt x="165" y="47"/>
                    <a:pt x="165" y="48"/>
                  </a:cubicBezTo>
                  <a:cubicBezTo>
                    <a:pt x="166" y="49"/>
                    <a:pt x="166" y="48"/>
                    <a:pt x="166" y="48"/>
                  </a:cubicBezTo>
                  <a:cubicBezTo>
                    <a:pt x="165" y="47"/>
                    <a:pt x="164" y="45"/>
                    <a:pt x="164" y="43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5" y="44"/>
                    <a:pt x="165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5"/>
                    <a:pt x="165" y="44"/>
                    <a:pt x="164" y="42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1" y="34"/>
                    <a:pt x="171" y="36"/>
                    <a:pt x="172" y="37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2" y="35"/>
                    <a:pt x="171" y="34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2" y="33"/>
                    <a:pt x="172" y="35"/>
                    <a:pt x="173" y="37"/>
                  </a:cubicBezTo>
                  <a:cubicBezTo>
                    <a:pt x="173" y="37"/>
                    <a:pt x="173" y="37"/>
                    <a:pt x="173" y="37"/>
                  </a:cubicBezTo>
                  <a:cubicBezTo>
                    <a:pt x="173" y="35"/>
                    <a:pt x="172" y="33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74" y="27"/>
                    <a:pt x="175" y="27"/>
                    <a:pt x="175" y="26"/>
                  </a:cubicBezTo>
                  <a:cubicBezTo>
                    <a:pt x="179" y="32"/>
                    <a:pt x="183" y="38"/>
                    <a:pt x="187" y="44"/>
                  </a:cubicBezTo>
                  <a:cubicBezTo>
                    <a:pt x="187" y="45"/>
                    <a:pt x="188" y="45"/>
                    <a:pt x="188" y="45"/>
                  </a:cubicBezTo>
                  <a:cubicBezTo>
                    <a:pt x="188" y="45"/>
                    <a:pt x="188" y="45"/>
                    <a:pt x="188" y="46"/>
                  </a:cubicBezTo>
                  <a:cubicBezTo>
                    <a:pt x="188" y="47"/>
                    <a:pt x="189" y="49"/>
                    <a:pt x="190" y="51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89" y="49"/>
                    <a:pt x="189" y="47"/>
                    <a:pt x="188" y="46"/>
                  </a:cubicBezTo>
                  <a:cubicBezTo>
                    <a:pt x="188" y="46"/>
                    <a:pt x="189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6"/>
                    <a:pt x="190" y="46"/>
                    <a:pt x="190" y="45"/>
                  </a:cubicBezTo>
                  <a:cubicBezTo>
                    <a:pt x="190" y="46"/>
                    <a:pt x="190" y="47"/>
                    <a:pt x="191" y="48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91" y="47"/>
                    <a:pt x="190" y="46"/>
                    <a:pt x="190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90" y="44"/>
                    <a:pt x="190" y="44"/>
                    <a:pt x="191" y="43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1" y="46"/>
                    <a:pt x="192" y="45"/>
                    <a:pt x="192" y="45"/>
                  </a:cubicBezTo>
                  <a:cubicBezTo>
                    <a:pt x="191" y="44"/>
                    <a:pt x="191" y="44"/>
                    <a:pt x="191" y="43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2"/>
                    <a:pt x="192" y="43"/>
                    <a:pt x="192" y="43"/>
                  </a:cubicBezTo>
                  <a:cubicBezTo>
                    <a:pt x="192" y="44"/>
                    <a:pt x="192" y="45"/>
                    <a:pt x="192" y="46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1" y="49"/>
                    <a:pt x="190" y="52"/>
                    <a:pt x="189" y="55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87" y="47"/>
                    <a:pt x="183" y="40"/>
                    <a:pt x="179" y="33"/>
                  </a:cubicBezTo>
                  <a:cubicBezTo>
                    <a:pt x="179" y="33"/>
                    <a:pt x="179" y="33"/>
                    <a:pt x="179" y="33"/>
                  </a:cubicBezTo>
                  <a:cubicBezTo>
                    <a:pt x="183" y="40"/>
                    <a:pt x="186" y="47"/>
                    <a:pt x="189" y="55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89" y="55"/>
                    <a:pt x="189" y="56"/>
                    <a:pt x="189" y="56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85" y="47"/>
                    <a:pt x="180" y="37"/>
                    <a:pt x="175" y="28"/>
                  </a:cubicBezTo>
                  <a:cubicBezTo>
                    <a:pt x="175" y="27"/>
                    <a:pt x="174" y="28"/>
                    <a:pt x="174" y="28"/>
                  </a:cubicBezTo>
                  <a:cubicBezTo>
                    <a:pt x="180" y="37"/>
                    <a:pt x="184" y="47"/>
                    <a:pt x="188" y="57"/>
                  </a:cubicBezTo>
                  <a:cubicBezTo>
                    <a:pt x="188" y="58"/>
                    <a:pt x="188" y="58"/>
                    <a:pt x="188" y="57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184" y="53"/>
                    <a:pt x="180" y="45"/>
                    <a:pt x="176" y="38"/>
                  </a:cubicBezTo>
                  <a:cubicBezTo>
                    <a:pt x="176" y="37"/>
                    <a:pt x="175" y="36"/>
                    <a:pt x="175" y="35"/>
                  </a:cubicBezTo>
                  <a:cubicBezTo>
                    <a:pt x="175" y="35"/>
                    <a:pt x="174" y="35"/>
                    <a:pt x="174" y="35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71" y="39"/>
                    <a:pt x="170" y="38"/>
                    <a:pt x="169" y="36"/>
                  </a:cubicBezTo>
                  <a:cubicBezTo>
                    <a:pt x="169" y="36"/>
                    <a:pt x="169" y="36"/>
                    <a:pt x="169" y="37"/>
                  </a:cubicBezTo>
                  <a:cubicBezTo>
                    <a:pt x="170" y="38"/>
                    <a:pt x="170" y="39"/>
                    <a:pt x="171" y="40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68" y="46"/>
                    <a:pt x="165" y="51"/>
                    <a:pt x="162" y="56"/>
                  </a:cubicBezTo>
                  <a:cubicBezTo>
                    <a:pt x="162" y="56"/>
                    <a:pt x="162" y="57"/>
                    <a:pt x="162" y="57"/>
                  </a:cubicBezTo>
                  <a:cubicBezTo>
                    <a:pt x="159" y="51"/>
                    <a:pt x="157" y="45"/>
                    <a:pt x="155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7" y="46"/>
                    <a:pt x="159" y="52"/>
                    <a:pt x="162" y="57"/>
                  </a:cubicBezTo>
                  <a:cubicBezTo>
                    <a:pt x="161" y="58"/>
                    <a:pt x="161" y="58"/>
                    <a:pt x="161" y="59"/>
                  </a:cubicBezTo>
                  <a:cubicBezTo>
                    <a:pt x="159" y="56"/>
                    <a:pt x="157" y="54"/>
                    <a:pt x="155" y="51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3" y="48"/>
                    <a:pt x="152" y="45"/>
                    <a:pt x="151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1" y="45"/>
                    <a:pt x="153" y="48"/>
                    <a:pt x="154" y="50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0" y="59"/>
                    <a:pt x="147" y="67"/>
                    <a:pt x="143" y="75"/>
                  </a:cubicBezTo>
                  <a:cubicBezTo>
                    <a:pt x="143" y="77"/>
                    <a:pt x="142" y="78"/>
                    <a:pt x="142" y="79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7" y="74"/>
                    <a:pt x="138" y="74"/>
                    <a:pt x="138" y="73"/>
                  </a:cubicBezTo>
                  <a:cubicBezTo>
                    <a:pt x="135" y="68"/>
                    <a:pt x="133" y="63"/>
                    <a:pt x="130" y="57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31" y="55"/>
                    <a:pt x="131" y="53"/>
                    <a:pt x="132" y="51"/>
                  </a:cubicBezTo>
                  <a:close/>
                  <a:moveTo>
                    <a:pt x="129" y="60"/>
                  </a:moveTo>
                  <a:cubicBezTo>
                    <a:pt x="130" y="63"/>
                    <a:pt x="132" y="67"/>
                    <a:pt x="134" y="69"/>
                  </a:cubicBezTo>
                  <a:cubicBezTo>
                    <a:pt x="134" y="70"/>
                    <a:pt x="134" y="69"/>
                    <a:pt x="134" y="69"/>
                  </a:cubicBezTo>
                  <a:cubicBezTo>
                    <a:pt x="132" y="66"/>
                    <a:pt x="131" y="63"/>
                    <a:pt x="130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0" y="59"/>
                    <a:pt x="130" y="58"/>
                    <a:pt x="130" y="58"/>
                  </a:cubicBezTo>
                  <a:cubicBezTo>
                    <a:pt x="132" y="63"/>
                    <a:pt x="135" y="68"/>
                    <a:pt x="137" y="74"/>
                  </a:cubicBezTo>
                  <a:cubicBezTo>
                    <a:pt x="135" y="72"/>
                    <a:pt x="134" y="70"/>
                    <a:pt x="132" y="67"/>
                  </a:cubicBezTo>
                  <a:cubicBezTo>
                    <a:pt x="131" y="67"/>
                    <a:pt x="131" y="66"/>
                    <a:pt x="131" y="66"/>
                  </a:cubicBezTo>
                  <a:cubicBezTo>
                    <a:pt x="131" y="66"/>
                    <a:pt x="130" y="66"/>
                    <a:pt x="130" y="66"/>
                  </a:cubicBezTo>
                  <a:cubicBezTo>
                    <a:pt x="130" y="65"/>
                    <a:pt x="129" y="63"/>
                    <a:pt x="129" y="62"/>
                  </a:cubicBezTo>
                  <a:cubicBezTo>
                    <a:pt x="129" y="61"/>
                    <a:pt x="129" y="61"/>
                    <a:pt x="129" y="60"/>
                  </a:cubicBezTo>
                  <a:close/>
                  <a:moveTo>
                    <a:pt x="80" y="88"/>
                  </a:moveTo>
                  <a:cubicBezTo>
                    <a:pt x="82" y="91"/>
                    <a:pt x="83" y="93"/>
                    <a:pt x="85" y="96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84" y="93"/>
                    <a:pt x="82" y="90"/>
                    <a:pt x="81" y="88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1" y="86"/>
                    <a:pt x="82" y="85"/>
                    <a:pt x="83" y="84"/>
                  </a:cubicBezTo>
                  <a:cubicBezTo>
                    <a:pt x="83" y="84"/>
                    <a:pt x="83" y="84"/>
                    <a:pt x="83" y="84"/>
                  </a:cubicBezTo>
                  <a:cubicBezTo>
                    <a:pt x="83" y="84"/>
                    <a:pt x="83" y="84"/>
                    <a:pt x="83" y="84"/>
                  </a:cubicBezTo>
                  <a:cubicBezTo>
                    <a:pt x="83" y="84"/>
                    <a:pt x="83" y="84"/>
                    <a:pt x="83" y="84"/>
                  </a:cubicBezTo>
                  <a:cubicBezTo>
                    <a:pt x="83" y="84"/>
                    <a:pt x="83" y="84"/>
                    <a:pt x="83" y="83"/>
                  </a:cubicBezTo>
                  <a:cubicBezTo>
                    <a:pt x="84" y="85"/>
                    <a:pt x="85" y="87"/>
                    <a:pt x="86" y="89"/>
                  </a:cubicBezTo>
                  <a:cubicBezTo>
                    <a:pt x="86" y="89"/>
                    <a:pt x="87" y="89"/>
                    <a:pt x="86" y="89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4" y="82"/>
                    <a:pt x="84" y="81"/>
                    <a:pt x="85" y="81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1"/>
                    <a:pt x="85" y="80"/>
                    <a:pt x="85" y="80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80"/>
                    <a:pt x="86" y="79"/>
                    <a:pt x="86" y="79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2"/>
                    <a:pt x="88" y="80"/>
                    <a:pt x="86" y="78"/>
                  </a:cubicBezTo>
                  <a:cubicBezTo>
                    <a:pt x="87" y="77"/>
                    <a:pt x="88" y="76"/>
                    <a:pt x="88" y="75"/>
                  </a:cubicBezTo>
                  <a:cubicBezTo>
                    <a:pt x="89" y="75"/>
                    <a:pt x="89" y="74"/>
                    <a:pt x="89" y="73"/>
                  </a:cubicBezTo>
                  <a:cubicBezTo>
                    <a:pt x="91" y="75"/>
                    <a:pt x="92" y="77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3" y="79"/>
                    <a:pt x="93" y="79"/>
                  </a:cubicBezTo>
                  <a:cubicBezTo>
                    <a:pt x="95" y="82"/>
                    <a:pt x="96" y="85"/>
                    <a:pt x="97" y="88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6" y="85"/>
                    <a:pt x="95" y="82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6" y="81"/>
                    <a:pt x="97" y="84"/>
                    <a:pt x="98" y="87"/>
                  </a:cubicBezTo>
                  <a:cubicBezTo>
                    <a:pt x="98" y="87"/>
                    <a:pt x="99" y="87"/>
                    <a:pt x="98" y="87"/>
                  </a:cubicBezTo>
                  <a:cubicBezTo>
                    <a:pt x="97" y="84"/>
                    <a:pt x="96" y="81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8" y="77"/>
                    <a:pt x="99" y="80"/>
                    <a:pt x="100" y="83"/>
                  </a:cubicBezTo>
                  <a:cubicBezTo>
                    <a:pt x="100" y="83"/>
                    <a:pt x="101" y="83"/>
                    <a:pt x="101" y="82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6" y="60"/>
                    <a:pt x="107" y="59"/>
                    <a:pt x="107" y="59"/>
                  </a:cubicBezTo>
                  <a:cubicBezTo>
                    <a:pt x="110" y="61"/>
                    <a:pt x="113" y="63"/>
                    <a:pt x="117" y="65"/>
                  </a:cubicBezTo>
                  <a:cubicBezTo>
                    <a:pt x="117" y="65"/>
                    <a:pt x="117" y="65"/>
                    <a:pt x="117" y="66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9" y="72"/>
                    <a:pt x="119" y="72"/>
                    <a:pt x="119" y="71"/>
                  </a:cubicBezTo>
                  <a:cubicBezTo>
                    <a:pt x="119" y="69"/>
                    <a:pt x="118" y="67"/>
                    <a:pt x="117" y="65"/>
                  </a:cubicBezTo>
                  <a:cubicBezTo>
                    <a:pt x="117" y="66"/>
                    <a:pt x="118" y="66"/>
                    <a:pt x="118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19" y="68"/>
                    <a:pt x="119" y="67"/>
                    <a:pt x="118" y="66"/>
                  </a:cubicBezTo>
                  <a:cubicBezTo>
                    <a:pt x="119" y="66"/>
                    <a:pt x="119" y="65"/>
                    <a:pt x="119" y="65"/>
                  </a:cubicBezTo>
                  <a:cubicBezTo>
                    <a:pt x="120" y="66"/>
                    <a:pt x="120" y="68"/>
                    <a:pt x="121" y="69"/>
                  </a:cubicBezTo>
                  <a:cubicBezTo>
                    <a:pt x="121" y="69"/>
                    <a:pt x="121" y="69"/>
                    <a:pt x="121" y="69"/>
                  </a:cubicBezTo>
                  <a:cubicBezTo>
                    <a:pt x="120" y="67"/>
                    <a:pt x="120" y="66"/>
                    <a:pt x="119" y="65"/>
                  </a:cubicBezTo>
                  <a:cubicBezTo>
                    <a:pt x="121" y="63"/>
                    <a:pt x="123" y="61"/>
                    <a:pt x="124" y="59"/>
                  </a:cubicBezTo>
                  <a:cubicBezTo>
                    <a:pt x="125" y="61"/>
                    <a:pt x="126" y="64"/>
                    <a:pt x="127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8" y="69"/>
                    <a:pt x="129" y="69"/>
                    <a:pt x="129" y="69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66"/>
                    <a:pt x="129" y="67"/>
                    <a:pt x="129" y="68"/>
                  </a:cubicBezTo>
                  <a:cubicBezTo>
                    <a:pt x="129" y="68"/>
                    <a:pt x="129" y="68"/>
                    <a:pt x="129" y="67"/>
                  </a:cubicBezTo>
                  <a:cubicBezTo>
                    <a:pt x="129" y="66"/>
                    <a:pt x="129" y="65"/>
                    <a:pt x="128" y="64"/>
                  </a:cubicBezTo>
                  <a:cubicBezTo>
                    <a:pt x="128" y="64"/>
                    <a:pt x="128" y="63"/>
                    <a:pt x="129" y="63"/>
                  </a:cubicBezTo>
                  <a:cubicBezTo>
                    <a:pt x="129" y="64"/>
                    <a:pt x="130" y="65"/>
                    <a:pt x="130" y="66"/>
                  </a:cubicBezTo>
                  <a:cubicBezTo>
                    <a:pt x="129" y="68"/>
                    <a:pt x="128" y="70"/>
                    <a:pt x="127" y="72"/>
                  </a:cubicBezTo>
                  <a:cubicBezTo>
                    <a:pt x="126" y="69"/>
                    <a:pt x="125" y="65"/>
                    <a:pt x="123" y="62"/>
                  </a:cubicBezTo>
                  <a:cubicBezTo>
                    <a:pt x="123" y="61"/>
                    <a:pt x="123" y="61"/>
                    <a:pt x="123" y="62"/>
                  </a:cubicBezTo>
                  <a:cubicBezTo>
                    <a:pt x="124" y="65"/>
                    <a:pt x="126" y="69"/>
                    <a:pt x="127" y="73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3"/>
                    <a:pt x="127" y="73"/>
                    <a:pt x="127" y="74"/>
                  </a:cubicBezTo>
                  <a:cubicBezTo>
                    <a:pt x="125" y="70"/>
                    <a:pt x="124" y="67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3" y="67"/>
                    <a:pt x="125" y="71"/>
                    <a:pt x="126" y="74"/>
                  </a:cubicBezTo>
                  <a:cubicBezTo>
                    <a:pt x="126" y="76"/>
                    <a:pt x="125" y="77"/>
                    <a:pt x="125" y="79"/>
                  </a:cubicBezTo>
                  <a:cubicBezTo>
                    <a:pt x="124" y="76"/>
                    <a:pt x="122" y="72"/>
                    <a:pt x="121" y="69"/>
                  </a:cubicBezTo>
                  <a:cubicBezTo>
                    <a:pt x="121" y="69"/>
                    <a:pt x="121" y="69"/>
                    <a:pt x="121" y="69"/>
                  </a:cubicBezTo>
                  <a:cubicBezTo>
                    <a:pt x="120" y="72"/>
                    <a:pt x="118" y="75"/>
                    <a:pt x="117" y="78"/>
                  </a:cubicBezTo>
                  <a:cubicBezTo>
                    <a:pt x="117" y="78"/>
                    <a:pt x="116" y="78"/>
                    <a:pt x="116" y="79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15" y="78"/>
                    <a:pt x="113" y="77"/>
                    <a:pt x="112" y="76"/>
                  </a:cubicBezTo>
                  <a:cubicBezTo>
                    <a:pt x="111" y="75"/>
                    <a:pt x="110" y="74"/>
                    <a:pt x="109" y="74"/>
                  </a:cubicBezTo>
                  <a:cubicBezTo>
                    <a:pt x="109" y="74"/>
                    <a:pt x="109" y="74"/>
                    <a:pt x="109" y="73"/>
                  </a:cubicBezTo>
                  <a:cubicBezTo>
                    <a:pt x="108" y="70"/>
                    <a:pt x="106" y="68"/>
                    <a:pt x="104" y="65"/>
                  </a:cubicBezTo>
                  <a:cubicBezTo>
                    <a:pt x="104" y="64"/>
                    <a:pt x="104" y="64"/>
                    <a:pt x="104" y="65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8" y="73"/>
                    <a:pt x="108" y="73"/>
                    <a:pt x="108" y="74"/>
                  </a:cubicBezTo>
                  <a:cubicBezTo>
                    <a:pt x="106" y="71"/>
                    <a:pt x="105" y="68"/>
                    <a:pt x="104" y="66"/>
                  </a:cubicBezTo>
                  <a:cubicBezTo>
                    <a:pt x="104" y="65"/>
                    <a:pt x="103" y="66"/>
                    <a:pt x="103" y="66"/>
                  </a:cubicBezTo>
                  <a:cubicBezTo>
                    <a:pt x="105" y="69"/>
                    <a:pt x="106" y="71"/>
                    <a:pt x="107" y="74"/>
                  </a:cubicBezTo>
                  <a:cubicBezTo>
                    <a:pt x="104" y="79"/>
                    <a:pt x="101" y="84"/>
                    <a:pt x="98" y="89"/>
                  </a:cubicBezTo>
                  <a:cubicBezTo>
                    <a:pt x="97" y="89"/>
                    <a:pt x="97" y="90"/>
                    <a:pt x="96" y="91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3" y="95"/>
                    <a:pt x="81" y="92"/>
                    <a:pt x="80" y="89"/>
                  </a:cubicBezTo>
                  <a:cubicBezTo>
                    <a:pt x="80" y="89"/>
                    <a:pt x="80" y="88"/>
                    <a:pt x="80" y="88"/>
                  </a:cubicBezTo>
                  <a:close/>
                  <a:moveTo>
                    <a:pt x="79" y="90"/>
                  </a:moveTo>
                  <a:cubicBezTo>
                    <a:pt x="79" y="90"/>
                    <a:pt x="79" y="90"/>
                    <a:pt x="80" y="89"/>
                  </a:cubicBezTo>
                  <a:cubicBezTo>
                    <a:pt x="81" y="92"/>
                    <a:pt x="83" y="95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9"/>
                    <a:pt x="84" y="99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2" y="97"/>
                    <a:pt x="81" y="93"/>
                    <a:pt x="79" y="90"/>
                  </a:cubicBezTo>
                  <a:cubicBezTo>
                    <a:pt x="79" y="90"/>
                    <a:pt x="79" y="90"/>
                    <a:pt x="79" y="90"/>
                  </a:cubicBezTo>
                  <a:close/>
                  <a:moveTo>
                    <a:pt x="50" y="95"/>
                  </a:moveTo>
                  <a:cubicBezTo>
                    <a:pt x="52" y="98"/>
                    <a:pt x="53" y="100"/>
                    <a:pt x="54" y="102"/>
                  </a:cubicBezTo>
                  <a:cubicBezTo>
                    <a:pt x="54" y="102"/>
                    <a:pt x="55" y="102"/>
                    <a:pt x="54" y="102"/>
                  </a:cubicBezTo>
                  <a:cubicBezTo>
                    <a:pt x="53" y="100"/>
                    <a:pt x="52" y="97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7"/>
                    <a:pt x="53" y="99"/>
                    <a:pt x="55" y="102"/>
                  </a:cubicBezTo>
                  <a:cubicBezTo>
                    <a:pt x="55" y="102"/>
                    <a:pt x="55" y="102"/>
                    <a:pt x="55" y="101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4"/>
                    <a:pt x="55" y="97"/>
                    <a:pt x="56" y="99"/>
                  </a:cubicBezTo>
                  <a:cubicBezTo>
                    <a:pt x="57" y="100"/>
                    <a:pt x="57" y="99"/>
                    <a:pt x="57" y="99"/>
                  </a:cubicBezTo>
                  <a:cubicBezTo>
                    <a:pt x="55" y="97"/>
                    <a:pt x="54" y="94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5"/>
                    <a:pt x="58" y="84"/>
                    <a:pt x="59" y="83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60" y="82"/>
                    <a:pt x="60" y="82"/>
                    <a:pt x="61" y="82"/>
                  </a:cubicBezTo>
                  <a:cubicBezTo>
                    <a:pt x="61" y="83"/>
                    <a:pt x="62" y="83"/>
                    <a:pt x="63" y="83"/>
                  </a:cubicBezTo>
                  <a:cubicBezTo>
                    <a:pt x="65" y="84"/>
                    <a:pt x="67" y="85"/>
                    <a:pt x="69" y="86"/>
                  </a:cubicBezTo>
                  <a:cubicBezTo>
                    <a:pt x="72" y="87"/>
                    <a:pt x="76" y="88"/>
                    <a:pt x="79" y="90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80" y="93"/>
                    <a:pt x="82" y="97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1" y="97"/>
                    <a:pt x="79" y="93"/>
                    <a:pt x="78" y="90"/>
                  </a:cubicBezTo>
                  <a:cubicBezTo>
                    <a:pt x="77" y="89"/>
                    <a:pt x="77" y="90"/>
                    <a:pt x="77" y="90"/>
                  </a:cubicBezTo>
                  <a:cubicBezTo>
                    <a:pt x="79" y="93"/>
                    <a:pt x="81" y="97"/>
                    <a:pt x="82" y="101"/>
                  </a:cubicBezTo>
                  <a:cubicBezTo>
                    <a:pt x="81" y="100"/>
                    <a:pt x="79" y="99"/>
                    <a:pt x="78" y="98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2" y="87"/>
                    <a:pt x="72" y="88"/>
                  </a:cubicBezTo>
                  <a:cubicBezTo>
                    <a:pt x="74" y="91"/>
                    <a:pt x="75" y="95"/>
                    <a:pt x="77" y="98"/>
                  </a:cubicBezTo>
                  <a:cubicBezTo>
                    <a:pt x="75" y="97"/>
                    <a:pt x="72" y="95"/>
                    <a:pt x="69" y="94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7" y="91"/>
                    <a:pt x="65" y="87"/>
                    <a:pt x="64" y="84"/>
                  </a:cubicBezTo>
                  <a:cubicBezTo>
                    <a:pt x="64" y="84"/>
                    <a:pt x="63" y="84"/>
                    <a:pt x="63" y="84"/>
                  </a:cubicBezTo>
                  <a:cubicBezTo>
                    <a:pt x="65" y="87"/>
                    <a:pt x="66" y="91"/>
                    <a:pt x="69" y="94"/>
                  </a:cubicBezTo>
                  <a:cubicBezTo>
                    <a:pt x="68" y="93"/>
                    <a:pt x="67" y="93"/>
                    <a:pt x="67" y="93"/>
                  </a:cubicBezTo>
                  <a:cubicBezTo>
                    <a:pt x="67" y="93"/>
                    <a:pt x="67" y="92"/>
                    <a:pt x="67" y="92"/>
                  </a:cubicBezTo>
                  <a:cubicBezTo>
                    <a:pt x="65" y="89"/>
                    <a:pt x="64" y="87"/>
                    <a:pt x="62" y="84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4" y="87"/>
                    <a:pt x="65" y="90"/>
                    <a:pt x="66" y="92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66" y="92"/>
                    <a:pt x="65" y="92"/>
                    <a:pt x="65" y="92"/>
                  </a:cubicBezTo>
                  <a:cubicBezTo>
                    <a:pt x="63" y="89"/>
                    <a:pt x="62" y="86"/>
                    <a:pt x="60" y="83"/>
                  </a:cubicBezTo>
                  <a:cubicBezTo>
                    <a:pt x="60" y="82"/>
                    <a:pt x="60" y="83"/>
                    <a:pt x="60" y="83"/>
                  </a:cubicBezTo>
                  <a:cubicBezTo>
                    <a:pt x="62" y="86"/>
                    <a:pt x="63" y="88"/>
                    <a:pt x="64" y="91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2" y="88"/>
                    <a:pt x="61" y="86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2" y="93"/>
                    <a:pt x="60" y="95"/>
                    <a:pt x="59" y="97"/>
                  </a:cubicBezTo>
                  <a:cubicBezTo>
                    <a:pt x="57" y="95"/>
                    <a:pt x="56" y="92"/>
                    <a:pt x="54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5" y="93"/>
                    <a:pt x="57" y="95"/>
                    <a:pt x="58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6" y="96"/>
                    <a:pt x="55" y="93"/>
                    <a:pt x="54" y="91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5" y="94"/>
                    <a:pt x="56" y="96"/>
                    <a:pt x="58" y="99"/>
                  </a:cubicBezTo>
                  <a:cubicBezTo>
                    <a:pt x="56" y="100"/>
                    <a:pt x="55" y="102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3" y="101"/>
                    <a:pt x="51" y="98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lnTo>
                    <a:pt x="50" y="95"/>
                  </a:lnTo>
                  <a:close/>
                  <a:moveTo>
                    <a:pt x="50" y="96"/>
                  </a:moveTo>
                  <a:cubicBezTo>
                    <a:pt x="50" y="96"/>
                    <a:pt x="50" y="96"/>
                    <a:pt x="50" y="96"/>
                  </a:cubicBezTo>
                  <a:cubicBezTo>
                    <a:pt x="51" y="99"/>
                    <a:pt x="52" y="101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4"/>
                    <a:pt x="53" y="104"/>
                    <a:pt x="53" y="104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2" y="102"/>
                    <a:pt x="50" y="100"/>
                    <a:pt x="49" y="97"/>
                  </a:cubicBezTo>
                  <a:lnTo>
                    <a:pt x="50" y="96"/>
                  </a:lnTo>
                  <a:close/>
                  <a:moveTo>
                    <a:pt x="49" y="97"/>
                  </a:moveTo>
                  <a:cubicBezTo>
                    <a:pt x="50" y="100"/>
                    <a:pt x="51" y="102"/>
                    <a:pt x="53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5"/>
                    <a:pt x="52" y="105"/>
                    <a:pt x="52" y="106"/>
                  </a:cubicBezTo>
                  <a:cubicBezTo>
                    <a:pt x="51" y="103"/>
                    <a:pt x="49" y="101"/>
                    <a:pt x="48" y="98"/>
                  </a:cubicBezTo>
                  <a:lnTo>
                    <a:pt x="49" y="97"/>
                  </a:lnTo>
                  <a:close/>
                  <a:moveTo>
                    <a:pt x="48" y="99"/>
                  </a:moveTo>
                  <a:cubicBezTo>
                    <a:pt x="49" y="101"/>
                    <a:pt x="50" y="104"/>
                    <a:pt x="52" y="106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06"/>
                    <a:pt x="51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0" y="105"/>
                    <a:pt x="48" y="103"/>
                    <a:pt x="47" y="100"/>
                  </a:cubicBezTo>
                  <a:lnTo>
                    <a:pt x="48" y="99"/>
                  </a:lnTo>
                  <a:close/>
                  <a:moveTo>
                    <a:pt x="47" y="101"/>
                  </a:moveTo>
                  <a:cubicBezTo>
                    <a:pt x="48" y="103"/>
                    <a:pt x="49" y="105"/>
                    <a:pt x="51" y="108"/>
                  </a:cubicBezTo>
                  <a:cubicBezTo>
                    <a:pt x="50" y="108"/>
                    <a:pt x="50" y="108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48" y="106"/>
                    <a:pt x="47" y="104"/>
                    <a:pt x="46" y="101"/>
                  </a:cubicBezTo>
                  <a:lnTo>
                    <a:pt x="47" y="101"/>
                  </a:lnTo>
                  <a:close/>
                  <a:moveTo>
                    <a:pt x="30" y="97"/>
                  </a:moveTo>
                  <a:cubicBezTo>
                    <a:pt x="33" y="99"/>
                    <a:pt x="37" y="101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2" y="104"/>
                    <a:pt x="42" y="104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4" y="107"/>
                    <a:pt x="45" y="110"/>
                    <a:pt x="46" y="112"/>
                  </a:cubicBezTo>
                  <a:cubicBezTo>
                    <a:pt x="46" y="113"/>
                    <a:pt x="47" y="112"/>
                    <a:pt x="47" y="112"/>
                  </a:cubicBezTo>
                  <a:cubicBezTo>
                    <a:pt x="45" y="109"/>
                    <a:pt x="44" y="107"/>
                    <a:pt x="43" y="104"/>
                  </a:cubicBezTo>
                  <a:cubicBezTo>
                    <a:pt x="43" y="104"/>
                    <a:pt x="43" y="105"/>
                    <a:pt x="44" y="105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5" y="107"/>
                    <a:pt x="46" y="109"/>
                    <a:pt x="47" y="111"/>
                  </a:cubicBezTo>
                  <a:cubicBezTo>
                    <a:pt x="47" y="111"/>
                    <a:pt x="48" y="111"/>
                    <a:pt x="47" y="111"/>
                  </a:cubicBezTo>
                  <a:cubicBezTo>
                    <a:pt x="46" y="109"/>
                    <a:pt x="45" y="107"/>
                    <a:pt x="44" y="104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6" y="106"/>
                    <a:pt x="47" y="108"/>
                    <a:pt x="48" y="110"/>
                  </a:cubicBezTo>
                  <a:cubicBezTo>
                    <a:pt x="48" y="110"/>
                    <a:pt x="49" y="110"/>
                    <a:pt x="48" y="110"/>
                  </a:cubicBezTo>
                  <a:cubicBezTo>
                    <a:pt x="47" y="107"/>
                    <a:pt x="46" y="105"/>
                    <a:pt x="45" y="103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7" y="104"/>
                    <a:pt x="48" y="107"/>
                    <a:pt x="49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8" y="111"/>
                    <a:pt x="46" y="113"/>
                    <a:pt x="44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16"/>
                    <a:pt x="43" y="116"/>
                    <a:pt x="43" y="116"/>
                  </a:cubicBezTo>
                  <a:cubicBezTo>
                    <a:pt x="41" y="110"/>
                    <a:pt x="38" y="105"/>
                    <a:pt x="35" y="100"/>
                  </a:cubicBezTo>
                  <a:cubicBezTo>
                    <a:pt x="35" y="100"/>
                    <a:pt x="34" y="100"/>
                    <a:pt x="35" y="101"/>
                  </a:cubicBezTo>
                  <a:cubicBezTo>
                    <a:pt x="38" y="105"/>
                    <a:pt x="40" y="110"/>
                    <a:pt x="43" y="116"/>
                  </a:cubicBezTo>
                  <a:cubicBezTo>
                    <a:pt x="42" y="116"/>
                    <a:pt x="42" y="116"/>
                    <a:pt x="42" y="115"/>
                  </a:cubicBezTo>
                  <a:cubicBezTo>
                    <a:pt x="42" y="115"/>
                    <a:pt x="41" y="115"/>
                    <a:pt x="41" y="115"/>
                  </a:cubicBezTo>
                  <a:cubicBezTo>
                    <a:pt x="41" y="115"/>
                    <a:pt x="41" y="115"/>
                    <a:pt x="41" y="114"/>
                  </a:cubicBezTo>
                  <a:cubicBezTo>
                    <a:pt x="38" y="109"/>
                    <a:pt x="35" y="104"/>
                    <a:pt x="32" y="99"/>
                  </a:cubicBezTo>
                  <a:cubicBezTo>
                    <a:pt x="32" y="98"/>
                    <a:pt x="31" y="99"/>
                    <a:pt x="31" y="99"/>
                  </a:cubicBezTo>
                  <a:cubicBezTo>
                    <a:pt x="34" y="104"/>
                    <a:pt x="37" y="109"/>
                    <a:pt x="40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5" y="108"/>
                    <a:pt x="32" y="103"/>
                    <a:pt x="30" y="97"/>
                  </a:cubicBezTo>
                  <a:cubicBezTo>
                    <a:pt x="30" y="97"/>
                    <a:pt x="30" y="97"/>
                    <a:pt x="30" y="97"/>
                  </a:cubicBezTo>
                  <a:close/>
                  <a:moveTo>
                    <a:pt x="19" y="114"/>
                  </a:moveTo>
                  <a:cubicBezTo>
                    <a:pt x="19" y="115"/>
                    <a:pt x="20" y="116"/>
                    <a:pt x="21" y="118"/>
                  </a:cubicBezTo>
                  <a:cubicBezTo>
                    <a:pt x="21" y="118"/>
                    <a:pt x="22" y="118"/>
                    <a:pt x="21" y="117"/>
                  </a:cubicBezTo>
                  <a:cubicBezTo>
                    <a:pt x="21" y="116"/>
                    <a:pt x="20" y="115"/>
                    <a:pt x="19" y="114"/>
                  </a:cubicBezTo>
                  <a:cubicBezTo>
                    <a:pt x="19" y="113"/>
                    <a:pt x="20" y="113"/>
                    <a:pt x="20" y="112"/>
                  </a:cubicBezTo>
                  <a:cubicBezTo>
                    <a:pt x="21" y="113"/>
                    <a:pt x="22" y="115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2" y="114"/>
                    <a:pt x="21" y="113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1" y="111"/>
                    <a:pt x="21" y="111"/>
                  </a:cubicBezTo>
                  <a:cubicBezTo>
                    <a:pt x="21" y="112"/>
                    <a:pt x="22" y="113"/>
                    <a:pt x="23" y="115"/>
                  </a:cubicBezTo>
                  <a:cubicBezTo>
                    <a:pt x="23" y="115"/>
                    <a:pt x="23" y="115"/>
                    <a:pt x="23" y="114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2" y="111"/>
                    <a:pt x="23" y="112"/>
                    <a:pt x="24" y="114"/>
                  </a:cubicBezTo>
                  <a:cubicBezTo>
                    <a:pt x="24" y="114"/>
                    <a:pt x="24" y="114"/>
                    <a:pt x="24" y="113"/>
                  </a:cubicBezTo>
                  <a:cubicBezTo>
                    <a:pt x="23" y="112"/>
                    <a:pt x="22" y="111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3" y="110"/>
                    <a:pt x="24" y="111"/>
                    <a:pt x="24" y="113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4" y="111"/>
                    <a:pt x="23" y="110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3" y="108"/>
                    <a:pt x="23" y="107"/>
                    <a:pt x="23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5"/>
                    <a:pt x="24" y="105"/>
                    <a:pt x="25" y="104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7" y="107"/>
                    <a:pt x="26" y="105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3"/>
                    <a:pt x="26" y="103"/>
                    <a:pt x="26" y="102"/>
                  </a:cubicBezTo>
                  <a:cubicBezTo>
                    <a:pt x="26" y="101"/>
                    <a:pt x="27" y="101"/>
                    <a:pt x="27" y="100"/>
                  </a:cubicBezTo>
                  <a:cubicBezTo>
                    <a:pt x="29" y="104"/>
                    <a:pt x="31" y="107"/>
                    <a:pt x="33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2" y="107"/>
                    <a:pt x="29" y="103"/>
                    <a:pt x="27" y="100"/>
                  </a:cubicBezTo>
                  <a:cubicBezTo>
                    <a:pt x="28" y="99"/>
                    <a:pt x="28" y="99"/>
                    <a:pt x="29" y="98"/>
                  </a:cubicBezTo>
                  <a:cubicBezTo>
                    <a:pt x="29" y="98"/>
                    <a:pt x="29" y="97"/>
                    <a:pt x="29" y="97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9" y="97"/>
                    <a:pt x="29" y="97"/>
                    <a:pt x="29" y="98"/>
                  </a:cubicBezTo>
                  <a:cubicBezTo>
                    <a:pt x="32" y="103"/>
                    <a:pt x="35" y="108"/>
                    <a:pt x="38" y="113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3" y="107"/>
                    <a:pt x="31" y="103"/>
                    <a:pt x="29" y="99"/>
                  </a:cubicBezTo>
                  <a:cubicBezTo>
                    <a:pt x="28" y="98"/>
                    <a:pt x="28" y="99"/>
                    <a:pt x="28" y="99"/>
                  </a:cubicBezTo>
                  <a:cubicBezTo>
                    <a:pt x="30" y="103"/>
                    <a:pt x="33" y="107"/>
                    <a:pt x="35" y="111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27" y="112"/>
                    <a:pt x="24" y="115"/>
                    <a:pt x="21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0" y="117"/>
                    <a:pt x="19" y="116"/>
                    <a:pt x="18" y="115"/>
                  </a:cubicBezTo>
                  <a:cubicBezTo>
                    <a:pt x="18" y="115"/>
                    <a:pt x="19" y="114"/>
                    <a:pt x="19" y="114"/>
                  </a:cubicBezTo>
                  <a:close/>
                  <a:moveTo>
                    <a:pt x="17" y="116"/>
                  </a:moveTo>
                  <a:cubicBezTo>
                    <a:pt x="17" y="116"/>
                    <a:pt x="17" y="116"/>
                    <a:pt x="17" y="116"/>
                  </a:cubicBezTo>
                  <a:cubicBezTo>
                    <a:pt x="18" y="117"/>
                    <a:pt x="19" y="119"/>
                    <a:pt x="19" y="120"/>
                  </a:cubicBezTo>
                  <a:cubicBezTo>
                    <a:pt x="19" y="120"/>
                    <a:pt x="20" y="120"/>
                    <a:pt x="20" y="119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16"/>
                    <a:pt x="18" y="116"/>
                    <a:pt x="18" y="115"/>
                  </a:cubicBezTo>
                  <a:cubicBezTo>
                    <a:pt x="19" y="116"/>
                    <a:pt x="20" y="118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19" y="120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8" y="120"/>
                    <a:pt x="18" y="119"/>
                    <a:pt x="17" y="118"/>
                  </a:cubicBezTo>
                  <a:cubicBezTo>
                    <a:pt x="17" y="117"/>
                    <a:pt x="17" y="118"/>
                    <a:pt x="17" y="118"/>
                  </a:cubicBezTo>
                  <a:cubicBezTo>
                    <a:pt x="17" y="119"/>
                    <a:pt x="18" y="120"/>
                    <a:pt x="18" y="121"/>
                  </a:cubicBezTo>
                  <a:cubicBezTo>
                    <a:pt x="18" y="121"/>
                    <a:pt x="19" y="121"/>
                    <a:pt x="19" y="121"/>
                  </a:cubicBezTo>
                  <a:cubicBezTo>
                    <a:pt x="18" y="121"/>
                    <a:pt x="18" y="121"/>
                    <a:pt x="18" y="122"/>
                  </a:cubicBezTo>
                  <a:cubicBezTo>
                    <a:pt x="17" y="121"/>
                    <a:pt x="17" y="120"/>
                    <a:pt x="16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6" y="118"/>
                    <a:pt x="17" y="117"/>
                    <a:pt x="17" y="116"/>
                  </a:cubicBezTo>
                  <a:close/>
                  <a:moveTo>
                    <a:pt x="14" y="121"/>
                  </a:moveTo>
                  <a:cubicBezTo>
                    <a:pt x="15" y="122"/>
                    <a:pt x="15" y="123"/>
                    <a:pt x="16" y="123"/>
                  </a:cubicBezTo>
                  <a:cubicBezTo>
                    <a:pt x="16" y="124"/>
                    <a:pt x="16" y="123"/>
                    <a:pt x="16" y="123"/>
                  </a:cubicBezTo>
                  <a:cubicBezTo>
                    <a:pt x="16" y="122"/>
                    <a:pt x="15" y="122"/>
                    <a:pt x="15" y="121"/>
                  </a:cubicBezTo>
                  <a:cubicBezTo>
                    <a:pt x="15" y="121"/>
                    <a:pt x="15" y="120"/>
                    <a:pt x="15" y="120"/>
                  </a:cubicBezTo>
                  <a:cubicBezTo>
                    <a:pt x="16" y="121"/>
                    <a:pt x="16" y="122"/>
                    <a:pt x="17" y="123"/>
                  </a:cubicBezTo>
                  <a:cubicBezTo>
                    <a:pt x="17" y="123"/>
                    <a:pt x="17" y="123"/>
                    <a:pt x="17" y="122"/>
                  </a:cubicBezTo>
                  <a:cubicBezTo>
                    <a:pt x="16" y="121"/>
                    <a:pt x="16" y="121"/>
                    <a:pt x="15" y="120"/>
                  </a:cubicBezTo>
                  <a:cubicBezTo>
                    <a:pt x="15" y="119"/>
                    <a:pt x="16" y="119"/>
                    <a:pt x="16" y="119"/>
                  </a:cubicBezTo>
                  <a:cubicBezTo>
                    <a:pt x="16" y="120"/>
                    <a:pt x="17" y="121"/>
                    <a:pt x="18" y="122"/>
                  </a:cubicBezTo>
                  <a:cubicBezTo>
                    <a:pt x="17" y="123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3"/>
                    <a:pt x="15" y="122"/>
                    <a:pt x="14" y="122"/>
                  </a:cubicBezTo>
                  <a:cubicBezTo>
                    <a:pt x="14" y="122"/>
                    <a:pt x="14" y="121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lose/>
                  <a:moveTo>
                    <a:pt x="14" y="122"/>
                  </a:moveTo>
                  <a:cubicBezTo>
                    <a:pt x="15" y="123"/>
                    <a:pt x="15" y="124"/>
                    <a:pt x="15" y="124"/>
                  </a:cubicBezTo>
                  <a:cubicBezTo>
                    <a:pt x="15" y="124"/>
                    <a:pt x="16" y="124"/>
                    <a:pt x="16" y="124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4" y="125"/>
                    <a:pt x="14" y="124"/>
                    <a:pt x="13" y="123"/>
                  </a:cubicBezTo>
                  <a:cubicBezTo>
                    <a:pt x="14" y="123"/>
                    <a:pt x="14" y="122"/>
                    <a:pt x="14" y="122"/>
                  </a:cubicBezTo>
                  <a:close/>
                  <a:moveTo>
                    <a:pt x="13" y="123"/>
                  </a:moveTo>
                  <a:cubicBezTo>
                    <a:pt x="14" y="124"/>
                    <a:pt x="14" y="125"/>
                    <a:pt x="15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5"/>
                    <a:pt x="13" y="124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24"/>
                    <a:pt x="13" y="123"/>
                    <a:pt x="13" y="123"/>
                  </a:cubicBezTo>
                  <a:close/>
                  <a:moveTo>
                    <a:pt x="13" y="124"/>
                  </a:moveTo>
                  <a:cubicBezTo>
                    <a:pt x="13" y="125"/>
                    <a:pt x="14" y="126"/>
                    <a:pt x="14" y="126"/>
                  </a:cubicBezTo>
                  <a:cubicBezTo>
                    <a:pt x="14" y="127"/>
                    <a:pt x="14" y="127"/>
                    <a:pt x="13" y="127"/>
                  </a:cubicBezTo>
                  <a:cubicBezTo>
                    <a:pt x="13" y="126"/>
                    <a:pt x="13" y="125"/>
                    <a:pt x="12" y="125"/>
                  </a:cubicBezTo>
                  <a:cubicBezTo>
                    <a:pt x="12" y="124"/>
                    <a:pt x="13" y="124"/>
                    <a:pt x="13" y="124"/>
                  </a:cubicBezTo>
                  <a:close/>
                  <a:moveTo>
                    <a:pt x="12" y="125"/>
                  </a:moveTo>
                  <a:cubicBezTo>
                    <a:pt x="12" y="126"/>
                    <a:pt x="13" y="126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8"/>
                    <a:pt x="13" y="128"/>
                  </a:cubicBezTo>
                  <a:cubicBezTo>
                    <a:pt x="12" y="127"/>
                    <a:pt x="12" y="127"/>
                    <a:pt x="12" y="126"/>
                  </a:cubicBezTo>
                  <a:cubicBezTo>
                    <a:pt x="12" y="126"/>
                    <a:pt x="12" y="125"/>
                    <a:pt x="12" y="125"/>
                  </a:cubicBezTo>
                  <a:close/>
                  <a:moveTo>
                    <a:pt x="11" y="126"/>
                  </a:moveTo>
                  <a:cubicBezTo>
                    <a:pt x="12" y="127"/>
                    <a:pt x="12" y="128"/>
                    <a:pt x="12" y="128"/>
                  </a:cubicBezTo>
                  <a:cubicBezTo>
                    <a:pt x="12" y="128"/>
                    <a:pt x="12" y="129"/>
                    <a:pt x="12" y="129"/>
                  </a:cubicBezTo>
                  <a:cubicBezTo>
                    <a:pt x="11" y="128"/>
                    <a:pt x="11" y="128"/>
                    <a:pt x="11" y="127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7"/>
                    <a:pt x="11" y="127"/>
                    <a:pt x="11" y="126"/>
                  </a:cubicBezTo>
                  <a:close/>
                  <a:moveTo>
                    <a:pt x="11" y="127"/>
                  </a:moveTo>
                  <a:cubicBezTo>
                    <a:pt x="11" y="128"/>
                    <a:pt x="11" y="129"/>
                    <a:pt x="11" y="129"/>
                  </a:cubicBezTo>
                  <a:cubicBezTo>
                    <a:pt x="11" y="129"/>
                    <a:pt x="11" y="130"/>
                    <a:pt x="11" y="130"/>
                  </a:cubicBezTo>
                  <a:cubicBezTo>
                    <a:pt x="11" y="129"/>
                    <a:pt x="11" y="129"/>
                    <a:pt x="10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8"/>
                    <a:pt x="11" y="128"/>
                    <a:pt x="11" y="127"/>
                  </a:cubicBezTo>
                  <a:close/>
                  <a:moveTo>
                    <a:pt x="10" y="128"/>
                  </a:moveTo>
                  <a:cubicBezTo>
                    <a:pt x="10" y="129"/>
                    <a:pt x="11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29"/>
                    <a:pt x="10" y="129"/>
                  </a:cubicBezTo>
                  <a:lnTo>
                    <a:pt x="10" y="128"/>
                  </a:lnTo>
                  <a:close/>
                  <a:moveTo>
                    <a:pt x="10" y="129"/>
                  </a:moveTo>
                  <a:cubicBezTo>
                    <a:pt x="10" y="130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29"/>
                    <a:pt x="10" y="129"/>
                    <a:pt x="10" y="129"/>
                  </a:cubicBezTo>
                  <a:close/>
                  <a:moveTo>
                    <a:pt x="9" y="130"/>
                  </a:moveTo>
                  <a:cubicBezTo>
                    <a:pt x="9" y="130"/>
                    <a:pt x="9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9" y="132"/>
                    <a:pt x="9" y="132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lose/>
                  <a:moveTo>
                    <a:pt x="9" y="131"/>
                  </a:moveTo>
                  <a:cubicBezTo>
                    <a:pt x="9" y="131"/>
                    <a:pt x="9" y="132"/>
                    <a:pt x="9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2"/>
                    <a:pt x="9" y="132"/>
                    <a:pt x="8" y="131"/>
                  </a:cubicBezTo>
                  <a:cubicBezTo>
                    <a:pt x="8" y="131"/>
                    <a:pt x="9" y="131"/>
                    <a:pt x="9" y="131"/>
                  </a:cubicBezTo>
                  <a:close/>
                  <a:moveTo>
                    <a:pt x="8" y="132"/>
                  </a:moveTo>
                  <a:cubicBezTo>
                    <a:pt x="8" y="132"/>
                    <a:pt x="8" y="132"/>
                    <a:pt x="8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3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lose/>
                  <a:moveTo>
                    <a:pt x="8" y="132"/>
                  </a:moveTo>
                  <a:cubicBezTo>
                    <a:pt x="8" y="132"/>
                    <a:pt x="8" y="133"/>
                    <a:pt x="8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3"/>
                    <a:pt x="8" y="133"/>
                    <a:pt x="7" y="133"/>
                  </a:cubicBezTo>
                  <a:cubicBezTo>
                    <a:pt x="8" y="133"/>
                    <a:pt x="8" y="132"/>
                    <a:pt x="8" y="132"/>
                  </a:cubicBezTo>
                  <a:close/>
                  <a:moveTo>
                    <a:pt x="7" y="133"/>
                  </a:moveTo>
                  <a:cubicBezTo>
                    <a:pt x="7" y="133"/>
                    <a:pt x="7" y="134"/>
                    <a:pt x="8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4"/>
                    <a:pt x="7" y="134"/>
                    <a:pt x="7" y="133"/>
                  </a:cubicBezTo>
                  <a:cubicBezTo>
                    <a:pt x="7" y="133"/>
                    <a:pt x="7" y="133"/>
                    <a:pt x="7" y="133"/>
                  </a:cubicBezTo>
                  <a:close/>
                  <a:moveTo>
                    <a:pt x="6" y="135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7" y="135"/>
                    <a:pt x="7" y="135"/>
                  </a:cubicBezTo>
                  <a:cubicBezTo>
                    <a:pt x="7" y="135"/>
                    <a:pt x="7" y="134"/>
                    <a:pt x="7" y="134"/>
                  </a:cubicBezTo>
                  <a:cubicBezTo>
                    <a:pt x="7" y="134"/>
                    <a:pt x="7" y="134"/>
                    <a:pt x="6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5" y="136"/>
                    <a:pt x="6" y="135"/>
                    <a:pt x="6" y="135"/>
                  </a:cubicBezTo>
                  <a:close/>
                  <a:moveTo>
                    <a:pt x="140" y="3"/>
                  </a:moveTo>
                  <a:cubicBezTo>
                    <a:pt x="141" y="1"/>
                    <a:pt x="141" y="1"/>
                    <a:pt x="141" y="1"/>
                  </a:cubicBezTo>
                  <a:cubicBezTo>
                    <a:pt x="142" y="7"/>
                    <a:pt x="143" y="12"/>
                    <a:pt x="144" y="17"/>
                  </a:cubicBezTo>
                  <a:cubicBezTo>
                    <a:pt x="143" y="16"/>
                    <a:pt x="143" y="16"/>
                    <a:pt x="143" y="15"/>
                  </a:cubicBezTo>
                  <a:cubicBezTo>
                    <a:pt x="142" y="11"/>
                    <a:pt x="141" y="7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lose/>
                  <a:moveTo>
                    <a:pt x="140" y="3"/>
                  </a:moveTo>
                  <a:cubicBezTo>
                    <a:pt x="140" y="7"/>
                    <a:pt x="141" y="10"/>
                    <a:pt x="142" y="14"/>
                  </a:cubicBezTo>
                  <a:cubicBezTo>
                    <a:pt x="142" y="13"/>
                    <a:pt x="141" y="12"/>
                    <a:pt x="141" y="11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8"/>
                    <a:pt x="139" y="6"/>
                    <a:pt x="139" y="5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9" y="4"/>
                    <a:pt x="139" y="4"/>
                    <a:pt x="140" y="3"/>
                  </a:cubicBezTo>
                  <a:close/>
                  <a:moveTo>
                    <a:pt x="138" y="5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9" y="6"/>
                    <a:pt x="139" y="8"/>
                    <a:pt x="140" y="10"/>
                  </a:cubicBezTo>
                  <a:cubicBezTo>
                    <a:pt x="139" y="9"/>
                    <a:pt x="139" y="9"/>
                    <a:pt x="139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9"/>
                    <a:pt x="138" y="7"/>
                    <a:pt x="138" y="6"/>
                  </a:cubicBezTo>
                  <a:cubicBezTo>
                    <a:pt x="138" y="5"/>
                    <a:pt x="138" y="5"/>
                    <a:pt x="138" y="5"/>
                  </a:cubicBezTo>
                  <a:close/>
                  <a:moveTo>
                    <a:pt x="103" y="32"/>
                  </a:moveTo>
                  <a:cubicBezTo>
                    <a:pt x="104" y="35"/>
                    <a:pt x="105" y="37"/>
                    <a:pt x="106" y="40"/>
                  </a:cubicBezTo>
                  <a:cubicBezTo>
                    <a:pt x="106" y="40"/>
                    <a:pt x="107" y="40"/>
                    <a:pt x="107" y="40"/>
                  </a:cubicBezTo>
                  <a:cubicBezTo>
                    <a:pt x="106" y="37"/>
                    <a:pt x="105" y="35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0"/>
                    <a:pt x="104" y="30"/>
                  </a:cubicBezTo>
                  <a:cubicBezTo>
                    <a:pt x="105" y="33"/>
                    <a:pt x="106" y="35"/>
                    <a:pt x="107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6" y="35"/>
                    <a:pt x="105" y="32"/>
                    <a:pt x="105" y="30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7" y="33"/>
                    <a:pt x="106" y="31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6"/>
                    <a:pt x="106" y="25"/>
                    <a:pt x="107" y="23"/>
                  </a:cubicBezTo>
                  <a:cubicBezTo>
                    <a:pt x="108" y="26"/>
                    <a:pt x="109" y="28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09" y="28"/>
                    <a:pt x="108" y="25"/>
                    <a:pt x="107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3"/>
                    <a:pt x="107" y="23"/>
                    <a:pt x="107" y="22"/>
                  </a:cubicBezTo>
                  <a:cubicBezTo>
                    <a:pt x="108" y="24"/>
                    <a:pt x="109" y="26"/>
                    <a:pt x="110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09" y="26"/>
                    <a:pt x="108" y="24"/>
                    <a:pt x="108" y="22"/>
                  </a:cubicBezTo>
                  <a:cubicBezTo>
                    <a:pt x="108" y="21"/>
                    <a:pt x="108" y="21"/>
                    <a:pt x="108" y="20"/>
                  </a:cubicBezTo>
                  <a:cubicBezTo>
                    <a:pt x="109" y="23"/>
                    <a:pt x="110" y="25"/>
                    <a:pt x="110" y="27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10" y="25"/>
                    <a:pt x="109" y="22"/>
                    <a:pt x="108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8"/>
                    <a:pt x="110" y="16"/>
                    <a:pt x="110" y="15"/>
                  </a:cubicBezTo>
                  <a:cubicBezTo>
                    <a:pt x="111" y="18"/>
                    <a:pt x="112" y="20"/>
                    <a:pt x="112" y="23"/>
                  </a:cubicBezTo>
                  <a:cubicBezTo>
                    <a:pt x="112" y="23"/>
                    <a:pt x="113" y="23"/>
                    <a:pt x="113" y="23"/>
                  </a:cubicBezTo>
                  <a:cubicBezTo>
                    <a:pt x="112" y="20"/>
                    <a:pt x="111" y="18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1" y="13"/>
                    <a:pt x="111" y="12"/>
                    <a:pt x="112" y="10"/>
                  </a:cubicBezTo>
                  <a:cubicBezTo>
                    <a:pt x="116" y="13"/>
                    <a:pt x="121" y="16"/>
                    <a:pt x="125" y="19"/>
                  </a:cubicBezTo>
                  <a:cubicBezTo>
                    <a:pt x="125" y="19"/>
                    <a:pt x="126" y="19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19"/>
                    <a:pt x="128" y="18"/>
                    <a:pt x="129" y="18"/>
                  </a:cubicBezTo>
                  <a:cubicBezTo>
                    <a:pt x="129" y="19"/>
                    <a:pt x="129" y="21"/>
                    <a:pt x="130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0" y="20"/>
                    <a:pt x="129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30" y="18"/>
                    <a:pt x="130" y="19"/>
                    <a:pt x="130" y="21"/>
                  </a:cubicBezTo>
                  <a:cubicBezTo>
                    <a:pt x="130" y="21"/>
                    <a:pt x="131" y="21"/>
                    <a:pt x="131" y="21"/>
                  </a:cubicBezTo>
                  <a:cubicBezTo>
                    <a:pt x="130" y="19"/>
                    <a:pt x="130" y="18"/>
                    <a:pt x="130" y="16"/>
                  </a:cubicBezTo>
                  <a:cubicBezTo>
                    <a:pt x="130" y="16"/>
                    <a:pt x="130" y="16"/>
                    <a:pt x="130" y="15"/>
                  </a:cubicBezTo>
                  <a:cubicBezTo>
                    <a:pt x="131" y="17"/>
                    <a:pt x="131" y="18"/>
                    <a:pt x="131" y="20"/>
                  </a:cubicBezTo>
                  <a:cubicBezTo>
                    <a:pt x="131" y="20"/>
                    <a:pt x="132" y="20"/>
                    <a:pt x="132" y="20"/>
                  </a:cubicBezTo>
                  <a:cubicBezTo>
                    <a:pt x="131" y="18"/>
                    <a:pt x="131" y="17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1" y="14"/>
                    <a:pt x="131" y="14"/>
                  </a:cubicBezTo>
                  <a:cubicBezTo>
                    <a:pt x="131" y="16"/>
                    <a:pt x="132" y="18"/>
                    <a:pt x="132" y="19"/>
                  </a:cubicBezTo>
                  <a:cubicBezTo>
                    <a:pt x="132" y="19"/>
                    <a:pt x="133" y="19"/>
                    <a:pt x="132" y="19"/>
                  </a:cubicBezTo>
                  <a:cubicBezTo>
                    <a:pt x="132" y="17"/>
                    <a:pt x="132" y="16"/>
                    <a:pt x="131" y="14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33" y="14"/>
                    <a:pt x="133" y="16"/>
                    <a:pt x="133" y="17"/>
                  </a:cubicBezTo>
                  <a:cubicBezTo>
                    <a:pt x="133" y="17"/>
                    <a:pt x="134" y="17"/>
                    <a:pt x="134" y="17"/>
                  </a:cubicBezTo>
                  <a:cubicBezTo>
                    <a:pt x="133" y="15"/>
                    <a:pt x="133" y="14"/>
                    <a:pt x="132" y="12"/>
                  </a:cubicBezTo>
                  <a:cubicBezTo>
                    <a:pt x="133" y="12"/>
                    <a:pt x="133" y="12"/>
                    <a:pt x="133" y="11"/>
                  </a:cubicBezTo>
                  <a:cubicBezTo>
                    <a:pt x="134" y="13"/>
                    <a:pt x="134" y="14"/>
                    <a:pt x="134" y="16"/>
                  </a:cubicBezTo>
                  <a:cubicBezTo>
                    <a:pt x="134" y="16"/>
                    <a:pt x="135" y="16"/>
                    <a:pt x="135" y="16"/>
                  </a:cubicBezTo>
                  <a:cubicBezTo>
                    <a:pt x="134" y="14"/>
                    <a:pt x="134" y="12"/>
                    <a:pt x="134" y="11"/>
                  </a:cubicBezTo>
                  <a:cubicBezTo>
                    <a:pt x="134" y="10"/>
                    <a:pt x="135" y="10"/>
                    <a:pt x="135" y="9"/>
                  </a:cubicBezTo>
                  <a:cubicBezTo>
                    <a:pt x="135" y="10"/>
                    <a:pt x="136" y="12"/>
                    <a:pt x="136" y="13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1"/>
                    <a:pt x="136" y="10"/>
                    <a:pt x="135" y="9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6" y="8"/>
                    <a:pt x="136" y="8"/>
                    <a:pt x="136" y="7"/>
                  </a:cubicBezTo>
                  <a:cubicBezTo>
                    <a:pt x="137" y="9"/>
                    <a:pt x="137" y="10"/>
                    <a:pt x="138" y="12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7" y="10"/>
                    <a:pt x="137" y="9"/>
                    <a:pt x="137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7" y="7"/>
                    <a:pt x="137" y="6"/>
                    <a:pt x="137" y="6"/>
                  </a:cubicBezTo>
                  <a:cubicBezTo>
                    <a:pt x="138" y="7"/>
                    <a:pt x="138" y="9"/>
                    <a:pt x="139" y="11"/>
                  </a:cubicBezTo>
                  <a:cubicBezTo>
                    <a:pt x="135" y="17"/>
                    <a:pt x="131" y="23"/>
                    <a:pt x="127" y="30"/>
                  </a:cubicBezTo>
                  <a:cubicBezTo>
                    <a:pt x="126" y="31"/>
                    <a:pt x="126" y="32"/>
                    <a:pt x="125" y="33"/>
                  </a:cubicBezTo>
                  <a:cubicBezTo>
                    <a:pt x="123" y="30"/>
                    <a:pt x="121" y="27"/>
                    <a:pt x="118" y="24"/>
                  </a:cubicBezTo>
                  <a:cubicBezTo>
                    <a:pt x="117" y="20"/>
                    <a:pt x="115" y="16"/>
                    <a:pt x="114" y="12"/>
                  </a:cubicBezTo>
                  <a:cubicBezTo>
                    <a:pt x="114" y="12"/>
                    <a:pt x="114" y="12"/>
                    <a:pt x="114" y="13"/>
                  </a:cubicBezTo>
                  <a:cubicBezTo>
                    <a:pt x="115" y="16"/>
                    <a:pt x="116" y="19"/>
                    <a:pt x="117" y="22"/>
                  </a:cubicBezTo>
                  <a:cubicBezTo>
                    <a:pt x="117" y="22"/>
                    <a:pt x="117" y="22"/>
                    <a:pt x="116" y="21"/>
                  </a:cubicBezTo>
                  <a:cubicBezTo>
                    <a:pt x="116" y="21"/>
                    <a:pt x="116" y="20"/>
                    <a:pt x="115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5" y="18"/>
                    <a:pt x="114" y="16"/>
                    <a:pt x="113" y="14"/>
                  </a:cubicBezTo>
                  <a:cubicBezTo>
                    <a:pt x="113" y="13"/>
                    <a:pt x="113" y="13"/>
                    <a:pt x="113" y="14"/>
                  </a:cubicBezTo>
                  <a:cubicBezTo>
                    <a:pt x="114" y="16"/>
                    <a:pt x="115" y="18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5" y="19"/>
                    <a:pt x="115" y="19"/>
                    <a:pt x="115" y="20"/>
                  </a:cubicBezTo>
                  <a:cubicBezTo>
                    <a:pt x="112" y="28"/>
                    <a:pt x="109" y="35"/>
                    <a:pt x="106" y="43"/>
                  </a:cubicBezTo>
                  <a:cubicBezTo>
                    <a:pt x="105" y="40"/>
                    <a:pt x="104" y="37"/>
                    <a:pt x="103" y="34"/>
                  </a:cubicBezTo>
                  <a:cubicBezTo>
                    <a:pt x="103" y="33"/>
                    <a:pt x="103" y="33"/>
                    <a:pt x="103" y="32"/>
                  </a:cubicBezTo>
                  <a:close/>
                  <a:moveTo>
                    <a:pt x="19" y="24"/>
                  </a:moveTo>
                  <a:cubicBezTo>
                    <a:pt x="19" y="23"/>
                    <a:pt x="19" y="22"/>
                    <a:pt x="19" y="21"/>
                  </a:cubicBezTo>
                  <a:cubicBezTo>
                    <a:pt x="19" y="21"/>
                    <a:pt x="19" y="21"/>
                    <a:pt x="19" y="20"/>
                  </a:cubicBezTo>
                  <a:cubicBezTo>
                    <a:pt x="24" y="26"/>
                    <a:pt x="29" y="31"/>
                    <a:pt x="33" y="37"/>
                  </a:cubicBezTo>
                  <a:cubicBezTo>
                    <a:pt x="34" y="38"/>
                    <a:pt x="35" y="39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8" y="44"/>
                    <a:pt x="39" y="48"/>
                    <a:pt x="40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9" y="48"/>
                    <a:pt x="38" y="43"/>
                    <a:pt x="36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0" y="40"/>
                    <a:pt x="41" y="43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2" y="43"/>
                    <a:pt x="40" y="39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1" y="33"/>
                    <a:pt x="43" y="31"/>
                    <a:pt x="45" y="28"/>
                  </a:cubicBezTo>
                  <a:cubicBezTo>
                    <a:pt x="46" y="31"/>
                    <a:pt x="48" y="34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8" y="34"/>
                    <a:pt x="47" y="31"/>
                    <a:pt x="46" y="28"/>
                  </a:cubicBezTo>
                  <a:cubicBezTo>
                    <a:pt x="47" y="26"/>
                    <a:pt x="49" y="24"/>
                    <a:pt x="50" y="22"/>
                  </a:cubicBezTo>
                  <a:cubicBezTo>
                    <a:pt x="51" y="21"/>
                    <a:pt x="51" y="21"/>
                    <a:pt x="52" y="20"/>
                  </a:cubicBezTo>
                  <a:cubicBezTo>
                    <a:pt x="56" y="28"/>
                    <a:pt x="60" y="35"/>
                    <a:pt x="64" y="43"/>
                  </a:cubicBezTo>
                  <a:cubicBezTo>
                    <a:pt x="65" y="44"/>
                    <a:pt x="65" y="45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7" y="46"/>
                    <a:pt x="67" y="45"/>
                    <a:pt x="68" y="44"/>
                  </a:cubicBezTo>
                  <a:cubicBezTo>
                    <a:pt x="67" y="44"/>
                    <a:pt x="67" y="44"/>
                    <a:pt x="67" y="45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0" y="50"/>
                    <a:pt x="69" y="47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3"/>
                    <a:pt x="68" y="43"/>
                  </a:cubicBezTo>
                  <a:cubicBezTo>
                    <a:pt x="69" y="46"/>
                    <a:pt x="70" y="48"/>
                    <a:pt x="71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0" y="48"/>
                    <a:pt x="69" y="45"/>
                    <a:pt x="69" y="43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5"/>
                    <a:pt x="71" y="47"/>
                    <a:pt x="71" y="50"/>
                  </a:cubicBezTo>
                  <a:cubicBezTo>
                    <a:pt x="71" y="50"/>
                    <a:pt x="72" y="50"/>
                    <a:pt x="72" y="50"/>
                  </a:cubicBezTo>
                  <a:cubicBezTo>
                    <a:pt x="71" y="47"/>
                    <a:pt x="70" y="44"/>
                    <a:pt x="69" y="42"/>
                  </a:cubicBezTo>
                  <a:cubicBezTo>
                    <a:pt x="69" y="41"/>
                    <a:pt x="70" y="41"/>
                    <a:pt x="70" y="41"/>
                  </a:cubicBezTo>
                  <a:cubicBezTo>
                    <a:pt x="70" y="43"/>
                    <a:pt x="71" y="45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5"/>
                    <a:pt x="71" y="43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42"/>
                    <a:pt x="72" y="45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8"/>
                    <a:pt x="72" y="38"/>
                  </a:cubicBezTo>
                  <a:cubicBezTo>
                    <a:pt x="73" y="40"/>
                    <a:pt x="74" y="42"/>
                    <a:pt x="74" y="44"/>
                  </a:cubicBezTo>
                  <a:cubicBezTo>
                    <a:pt x="74" y="44"/>
                    <a:pt x="75" y="44"/>
                    <a:pt x="75" y="44"/>
                  </a:cubicBezTo>
                  <a:cubicBezTo>
                    <a:pt x="74" y="42"/>
                    <a:pt x="73" y="40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3" y="39"/>
                    <a:pt x="74" y="41"/>
                    <a:pt x="75" y="43"/>
                  </a:cubicBezTo>
                  <a:cubicBezTo>
                    <a:pt x="75" y="44"/>
                    <a:pt x="76" y="43"/>
                    <a:pt x="76" y="43"/>
                  </a:cubicBezTo>
                  <a:cubicBezTo>
                    <a:pt x="75" y="41"/>
                    <a:pt x="74" y="39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6"/>
                    <a:pt x="74" y="35"/>
                    <a:pt x="74" y="34"/>
                  </a:cubicBezTo>
                  <a:cubicBezTo>
                    <a:pt x="75" y="36"/>
                    <a:pt x="76" y="39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8"/>
                    <a:pt x="75" y="36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6" y="32"/>
                    <a:pt x="77" y="30"/>
                    <a:pt x="78" y="28"/>
                  </a:cubicBezTo>
                  <a:cubicBezTo>
                    <a:pt x="79" y="27"/>
                    <a:pt x="79" y="26"/>
                    <a:pt x="80" y="25"/>
                  </a:cubicBezTo>
                  <a:cubicBezTo>
                    <a:pt x="82" y="28"/>
                    <a:pt x="84" y="30"/>
                    <a:pt x="86" y="33"/>
                  </a:cubicBezTo>
                  <a:cubicBezTo>
                    <a:pt x="86" y="33"/>
                    <a:pt x="87" y="33"/>
                    <a:pt x="87" y="33"/>
                  </a:cubicBezTo>
                  <a:cubicBezTo>
                    <a:pt x="88" y="32"/>
                    <a:pt x="89" y="31"/>
                    <a:pt x="90" y="29"/>
                  </a:cubicBezTo>
                  <a:cubicBezTo>
                    <a:pt x="91" y="28"/>
                    <a:pt x="91" y="28"/>
                    <a:pt x="92" y="27"/>
                  </a:cubicBezTo>
                  <a:cubicBezTo>
                    <a:pt x="92" y="26"/>
                    <a:pt x="93" y="26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5" y="27"/>
                    <a:pt x="96" y="28"/>
                    <a:pt x="97" y="28"/>
                  </a:cubicBezTo>
                  <a:cubicBezTo>
                    <a:pt x="98" y="30"/>
                    <a:pt x="100" y="32"/>
                    <a:pt x="101" y="34"/>
                  </a:cubicBezTo>
                  <a:cubicBezTo>
                    <a:pt x="102" y="34"/>
                    <a:pt x="102" y="35"/>
                    <a:pt x="102" y="34"/>
                  </a:cubicBezTo>
                  <a:cubicBezTo>
                    <a:pt x="102" y="34"/>
                    <a:pt x="103" y="34"/>
                    <a:pt x="103" y="34"/>
                  </a:cubicBezTo>
                  <a:cubicBezTo>
                    <a:pt x="104" y="37"/>
                    <a:pt x="105" y="41"/>
                    <a:pt x="106" y="44"/>
                  </a:cubicBezTo>
                  <a:cubicBezTo>
                    <a:pt x="106" y="45"/>
                    <a:pt x="105" y="46"/>
                    <a:pt x="105" y="47"/>
                  </a:cubicBezTo>
                  <a:cubicBezTo>
                    <a:pt x="102" y="43"/>
                    <a:pt x="98" y="39"/>
                    <a:pt x="95" y="36"/>
                  </a:cubicBezTo>
                  <a:cubicBezTo>
                    <a:pt x="95" y="36"/>
                    <a:pt x="94" y="36"/>
                    <a:pt x="94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3" y="34"/>
                    <a:pt x="93" y="31"/>
                    <a:pt x="92" y="29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2" y="31"/>
                    <a:pt x="93" y="34"/>
                    <a:pt x="94" y="36"/>
                  </a:cubicBezTo>
                  <a:cubicBezTo>
                    <a:pt x="93" y="38"/>
                    <a:pt x="92" y="39"/>
                    <a:pt x="91" y="40"/>
                  </a:cubicBezTo>
                  <a:cubicBezTo>
                    <a:pt x="90" y="38"/>
                    <a:pt x="89" y="35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5"/>
                    <a:pt x="89" y="38"/>
                    <a:pt x="90" y="40"/>
                  </a:cubicBezTo>
                  <a:cubicBezTo>
                    <a:pt x="90" y="40"/>
                    <a:pt x="90" y="40"/>
                    <a:pt x="90" y="41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9" y="39"/>
                    <a:pt x="88" y="36"/>
                    <a:pt x="87" y="33"/>
                  </a:cubicBezTo>
                  <a:cubicBezTo>
                    <a:pt x="87" y="33"/>
                    <a:pt x="87" y="33"/>
                    <a:pt x="87" y="34"/>
                  </a:cubicBezTo>
                  <a:cubicBezTo>
                    <a:pt x="87" y="36"/>
                    <a:pt x="88" y="39"/>
                    <a:pt x="89" y="42"/>
                  </a:cubicBezTo>
                  <a:cubicBezTo>
                    <a:pt x="88" y="43"/>
                    <a:pt x="87" y="44"/>
                    <a:pt x="86" y="46"/>
                  </a:cubicBezTo>
                  <a:cubicBezTo>
                    <a:pt x="84" y="43"/>
                    <a:pt x="82" y="40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5"/>
                    <a:pt x="79" y="33"/>
                    <a:pt x="79" y="30"/>
                  </a:cubicBezTo>
                  <a:cubicBezTo>
                    <a:pt x="78" y="30"/>
                    <a:pt x="78" y="30"/>
                    <a:pt x="78" y="31"/>
                  </a:cubicBezTo>
                  <a:cubicBezTo>
                    <a:pt x="79" y="33"/>
                    <a:pt x="80" y="35"/>
                    <a:pt x="80" y="37"/>
                  </a:cubicBezTo>
                  <a:cubicBezTo>
                    <a:pt x="76" y="44"/>
                    <a:pt x="73" y="51"/>
                    <a:pt x="69" y="58"/>
                  </a:cubicBezTo>
                  <a:cubicBezTo>
                    <a:pt x="68" y="59"/>
                    <a:pt x="68" y="59"/>
                    <a:pt x="67" y="60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7"/>
                    <a:pt x="53" y="37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2" y="33"/>
                    <a:pt x="50" y="29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50" y="29"/>
                    <a:pt x="51" y="32"/>
                    <a:pt x="52" y="35"/>
                  </a:cubicBezTo>
                  <a:cubicBezTo>
                    <a:pt x="52" y="35"/>
                    <a:pt x="52" y="35"/>
                    <a:pt x="52" y="34"/>
                  </a:cubicBezTo>
                  <a:cubicBezTo>
                    <a:pt x="52" y="34"/>
                    <a:pt x="51" y="34"/>
                    <a:pt x="51" y="34"/>
                  </a:cubicBezTo>
                  <a:cubicBezTo>
                    <a:pt x="51" y="34"/>
                    <a:pt x="51" y="35"/>
                    <a:pt x="51" y="35"/>
                  </a:cubicBezTo>
                  <a:cubicBezTo>
                    <a:pt x="50" y="32"/>
                    <a:pt x="49" y="30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9" y="30"/>
                    <a:pt x="50" y="33"/>
                    <a:pt x="51" y="35"/>
                  </a:cubicBezTo>
                  <a:cubicBezTo>
                    <a:pt x="47" y="42"/>
                    <a:pt x="43" y="48"/>
                    <a:pt x="39" y="55"/>
                  </a:cubicBezTo>
                  <a:cubicBezTo>
                    <a:pt x="39" y="56"/>
                    <a:pt x="38" y="57"/>
                    <a:pt x="38" y="58"/>
                  </a:cubicBezTo>
                  <a:cubicBezTo>
                    <a:pt x="37" y="57"/>
                    <a:pt x="37" y="56"/>
                    <a:pt x="37" y="56"/>
                  </a:cubicBezTo>
                  <a:cubicBezTo>
                    <a:pt x="34" y="47"/>
                    <a:pt x="31" y="39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ubicBezTo>
                    <a:pt x="30" y="38"/>
                    <a:pt x="34" y="46"/>
                    <a:pt x="36" y="55"/>
                  </a:cubicBezTo>
                  <a:cubicBezTo>
                    <a:pt x="33" y="51"/>
                    <a:pt x="31" y="47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6" y="37"/>
                    <a:pt x="23" y="30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2" y="30"/>
                    <a:pt x="25" y="37"/>
                    <a:pt x="29" y="44"/>
                  </a:cubicBezTo>
                  <a:cubicBezTo>
                    <a:pt x="28" y="42"/>
                    <a:pt x="27" y="41"/>
                    <a:pt x="26" y="39"/>
                  </a:cubicBezTo>
                  <a:cubicBezTo>
                    <a:pt x="25" y="38"/>
                    <a:pt x="24" y="37"/>
                    <a:pt x="24" y="36"/>
                  </a:cubicBezTo>
                  <a:cubicBezTo>
                    <a:pt x="24" y="36"/>
                    <a:pt x="24" y="36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3"/>
                    <a:pt x="20" y="30"/>
                    <a:pt x="19" y="26"/>
                  </a:cubicBezTo>
                  <a:cubicBezTo>
                    <a:pt x="19" y="26"/>
                    <a:pt x="19" y="25"/>
                    <a:pt x="19" y="24"/>
                  </a:cubicBezTo>
                  <a:close/>
                  <a:moveTo>
                    <a:pt x="18" y="29"/>
                  </a:moveTo>
                  <a:cubicBezTo>
                    <a:pt x="19" y="32"/>
                    <a:pt x="21" y="34"/>
                    <a:pt x="22" y="37"/>
                  </a:cubicBezTo>
                  <a:cubicBezTo>
                    <a:pt x="21" y="35"/>
                    <a:pt x="19" y="32"/>
                    <a:pt x="18" y="30"/>
                  </a:cubicBezTo>
                  <a:cubicBezTo>
                    <a:pt x="18" y="30"/>
                    <a:pt x="18" y="29"/>
                    <a:pt x="18" y="29"/>
                  </a:cubicBezTo>
                  <a:close/>
                  <a:moveTo>
                    <a:pt x="9" y="99"/>
                  </a:moveTo>
                  <a:cubicBezTo>
                    <a:pt x="10" y="100"/>
                    <a:pt x="10" y="101"/>
                    <a:pt x="10" y="102"/>
                  </a:cubicBezTo>
                  <a:cubicBezTo>
                    <a:pt x="10" y="102"/>
                    <a:pt x="11" y="102"/>
                    <a:pt x="11" y="102"/>
                  </a:cubicBezTo>
                  <a:cubicBezTo>
                    <a:pt x="10" y="100"/>
                    <a:pt x="10" y="99"/>
                    <a:pt x="9" y="98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8"/>
                    <a:pt x="10" y="99"/>
                    <a:pt x="11" y="100"/>
                  </a:cubicBezTo>
                  <a:cubicBezTo>
                    <a:pt x="11" y="101"/>
                    <a:pt x="11" y="101"/>
                    <a:pt x="11" y="100"/>
                  </a:cubicBezTo>
                  <a:cubicBezTo>
                    <a:pt x="11" y="99"/>
                    <a:pt x="10" y="98"/>
                    <a:pt x="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7"/>
                    <a:pt x="10" y="97"/>
                    <a:pt x="11" y="98"/>
                  </a:cubicBezTo>
                  <a:cubicBezTo>
                    <a:pt x="11" y="99"/>
                    <a:pt x="11" y="99"/>
                    <a:pt x="11" y="98"/>
                  </a:cubicBezTo>
                  <a:cubicBezTo>
                    <a:pt x="11" y="97"/>
                    <a:pt x="10" y="96"/>
                    <a:pt x="10" y="95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4"/>
                    <a:pt x="11" y="96"/>
                    <a:pt x="11" y="97"/>
                  </a:cubicBezTo>
                  <a:cubicBezTo>
                    <a:pt x="11" y="97"/>
                    <a:pt x="12" y="97"/>
                    <a:pt x="12" y="97"/>
                  </a:cubicBezTo>
                  <a:cubicBezTo>
                    <a:pt x="11" y="95"/>
                    <a:pt x="11" y="94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1"/>
                    <a:pt x="10" y="91"/>
                  </a:cubicBezTo>
                  <a:cubicBezTo>
                    <a:pt x="11" y="92"/>
                    <a:pt x="11" y="93"/>
                    <a:pt x="12" y="94"/>
                  </a:cubicBezTo>
                  <a:cubicBezTo>
                    <a:pt x="12" y="95"/>
                    <a:pt x="12" y="94"/>
                    <a:pt x="12" y="94"/>
                  </a:cubicBezTo>
                  <a:cubicBezTo>
                    <a:pt x="11" y="93"/>
                    <a:pt x="11" y="91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2" y="92"/>
                    <a:pt x="12" y="93"/>
                  </a:cubicBezTo>
                  <a:cubicBezTo>
                    <a:pt x="12" y="93"/>
                    <a:pt x="13" y="93"/>
                    <a:pt x="13" y="93"/>
                  </a:cubicBezTo>
                  <a:cubicBezTo>
                    <a:pt x="12" y="91"/>
                    <a:pt x="11" y="90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7"/>
                    <a:pt x="11" y="87"/>
                  </a:cubicBezTo>
                  <a:cubicBezTo>
                    <a:pt x="11" y="88"/>
                    <a:pt x="12" y="89"/>
                    <a:pt x="12" y="91"/>
                  </a:cubicBezTo>
                  <a:cubicBezTo>
                    <a:pt x="12" y="91"/>
                    <a:pt x="13" y="91"/>
                    <a:pt x="13" y="90"/>
                  </a:cubicBezTo>
                  <a:cubicBezTo>
                    <a:pt x="12" y="89"/>
                    <a:pt x="12" y="88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5"/>
                    <a:pt x="11" y="84"/>
                  </a:cubicBezTo>
                  <a:cubicBezTo>
                    <a:pt x="12" y="86"/>
                    <a:pt x="12" y="87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7"/>
                    <a:pt x="12" y="86"/>
                    <a:pt x="11" y="84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2" y="84"/>
                    <a:pt x="13" y="85"/>
                    <a:pt x="13" y="87"/>
                  </a:cubicBezTo>
                  <a:cubicBezTo>
                    <a:pt x="13" y="87"/>
                    <a:pt x="14" y="87"/>
                    <a:pt x="14" y="87"/>
                  </a:cubicBezTo>
                  <a:cubicBezTo>
                    <a:pt x="13" y="85"/>
                    <a:pt x="12" y="84"/>
                    <a:pt x="11" y="82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2"/>
                    <a:pt x="13" y="84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3"/>
                    <a:pt x="12" y="82"/>
                    <a:pt x="12" y="8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9"/>
                    <a:pt x="13" y="81"/>
                    <a:pt x="14" y="83"/>
                  </a:cubicBezTo>
                  <a:cubicBezTo>
                    <a:pt x="14" y="83"/>
                    <a:pt x="15" y="83"/>
                    <a:pt x="14" y="82"/>
                  </a:cubicBezTo>
                  <a:cubicBezTo>
                    <a:pt x="14" y="81"/>
                    <a:pt x="13" y="79"/>
                    <a:pt x="12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7"/>
                    <a:pt x="12" y="76"/>
                    <a:pt x="12" y="76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3" y="78"/>
                    <a:pt x="13" y="77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4"/>
                  </a:cubicBezTo>
                  <a:cubicBezTo>
                    <a:pt x="13" y="76"/>
                    <a:pt x="14" y="77"/>
                    <a:pt x="14" y="79"/>
                  </a:cubicBezTo>
                  <a:cubicBezTo>
                    <a:pt x="15" y="79"/>
                    <a:pt x="15" y="79"/>
                    <a:pt x="15" y="78"/>
                  </a:cubicBezTo>
                  <a:cubicBezTo>
                    <a:pt x="14" y="77"/>
                    <a:pt x="13" y="75"/>
                    <a:pt x="13" y="74"/>
                  </a:cubicBezTo>
                  <a:cubicBezTo>
                    <a:pt x="13" y="73"/>
                    <a:pt x="13" y="72"/>
                    <a:pt x="13" y="71"/>
                  </a:cubicBezTo>
                  <a:cubicBezTo>
                    <a:pt x="13" y="73"/>
                    <a:pt x="14" y="74"/>
                    <a:pt x="15" y="75"/>
                  </a:cubicBezTo>
                  <a:cubicBezTo>
                    <a:pt x="15" y="76"/>
                    <a:pt x="15" y="75"/>
                    <a:pt x="15" y="75"/>
                  </a:cubicBezTo>
                  <a:cubicBezTo>
                    <a:pt x="14" y="74"/>
                    <a:pt x="14" y="72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0"/>
                    <a:pt x="13" y="70"/>
                    <a:pt x="13" y="69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5" y="72"/>
                    <a:pt x="14" y="70"/>
                    <a:pt x="13" y="68"/>
                  </a:cubicBezTo>
                  <a:cubicBezTo>
                    <a:pt x="13" y="68"/>
                    <a:pt x="13" y="67"/>
                    <a:pt x="13" y="66"/>
                  </a:cubicBezTo>
                  <a:cubicBezTo>
                    <a:pt x="14" y="68"/>
                    <a:pt x="15" y="70"/>
                    <a:pt x="16" y="71"/>
                  </a:cubicBezTo>
                  <a:cubicBezTo>
                    <a:pt x="16" y="72"/>
                    <a:pt x="16" y="71"/>
                    <a:pt x="16" y="71"/>
                  </a:cubicBezTo>
                  <a:cubicBezTo>
                    <a:pt x="15" y="69"/>
                    <a:pt x="15" y="68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5" y="67"/>
                    <a:pt x="16" y="69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6" y="68"/>
                    <a:pt x="15" y="66"/>
                    <a:pt x="14" y="64"/>
                  </a:cubicBezTo>
                  <a:cubicBezTo>
                    <a:pt x="14" y="63"/>
                    <a:pt x="14" y="63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6" y="66"/>
                    <a:pt x="15" y="64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5" y="61"/>
                    <a:pt x="16" y="63"/>
                    <a:pt x="17" y="65"/>
                  </a:cubicBezTo>
                  <a:cubicBezTo>
                    <a:pt x="17" y="65"/>
                    <a:pt x="18" y="65"/>
                    <a:pt x="17" y="65"/>
                  </a:cubicBezTo>
                  <a:cubicBezTo>
                    <a:pt x="17" y="63"/>
                    <a:pt x="16" y="60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7"/>
                    <a:pt x="15" y="56"/>
                    <a:pt x="15" y="56"/>
                  </a:cubicBezTo>
                  <a:cubicBezTo>
                    <a:pt x="16" y="58"/>
                    <a:pt x="16" y="60"/>
                    <a:pt x="17" y="62"/>
                  </a:cubicBezTo>
                  <a:cubicBezTo>
                    <a:pt x="17" y="62"/>
                    <a:pt x="18" y="62"/>
                    <a:pt x="17" y="62"/>
                  </a:cubicBezTo>
                  <a:cubicBezTo>
                    <a:pt x="17" y="60"/>
                    <a:pt x="16" y="58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5"/>
                    <a:pt x="15" y="54"/>
                    <a:pt x="15" y="53"/>
                  </a:cubicBezTo>
                  <a:cubicBezTo>
                    <a:pt x="16" y="56"/>
                    <a:pt x="17" y="58"/>
                    <a:pt x="18" y="61"/>
                  </a:cubicBezTo>
                  <a:cubicBezTo>
                    <a:pt x="18" y="61"/>
                    <a:pt x="19" y="61"/>
                    <a:pt x="18" y="61"/>
                  </a:cubicBezTo>
                  <a:cubicBezTo>
                    <a:pt x="17" y="58"/>
                    <a:pt x="16" y="56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2"/>
                    <a:pt x="15" y="51"/>
                    <a:pt x="16" y="49"/>
                  </a:cubicBezTo>
                  <a:cubicBezTo>
                    <a:pt x="17" y="52"/>
                    <a:pt x="18" y="54"/>
                    <a:pt x="19" y="57"/>
                  </a:cubicBezTo>
                  <a:cubicBezTo>
                    <a:pt x="19" y="57"/>
                    <a:pt x="20" y="57"/>
                    <a:pt x="20" y="56"/>
                  </a:cubicBezTo>
                  <a:cubicBezTo>
                    <a:pt x="18" y="54"/>
                    <a:pt x="17" y="51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50"/>
                    <a:pt x="18" y="52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18" y="52"/>
                    <a:pt x="17" y="49"/>
                    <a:pt x="16" y="47"/>
                  </a:cubicBezTo>
                  <a:cubicBezTo>
                    <a:pt x="16" y="46"/>
                    <a:pt x="16" y="46"/>
                    <a:pt x="16" y="45"/>
                  </a:cubicBezTo>
                  <a:cubicBezTo>
                    <a:pt x="17" y="48"/>
                    <a:pt x="19" y="50"/>
                    <a:pt x="20" y="53"/>
                  </a:cubicBezTo>
                  <a:cubicBezTo>
                    <a:pt x="20" y="53"/>
                    <a:pt x="20" y="53"/>
                    <a:pt x="20" y="52"/>
                  </a:cubicBezTo>
                  <a:cubicBezTo>
                    <a:pt x="19" y="50"/>
                    <a:pt x="18" y="47"/>
                    <a:pt x="16" y="45"/>
                  </a:cubicBezTo>
                  <a:cubicBezTo>
                    <a:pt x="16" y="44"/>
                    <a:pt x="16" y="44"/>
                    <a:pt x="16" y="43"/>
                  </a:cubicBezTo>
                  <a:cubicBezTo>
                    <a:pt x="18" y="46"/>
                    <a:pt x="19" y="48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9" y="48"/>
                    <a:pt x="18" y="45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0" y="46"/>
                    <a:pt x="18" y="44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39"/>
                  </a:cubicBezTo>
                  <a:cubicBezTo>
                    <a:pt x="18" y="42"/>
                    <a:pt x="19" y="44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4"/>
                    <a:pt x="18" y="41"/>
                    <a:pt x="17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2" y="45"/>
                    <a:pt x="21" y="45"/>
                  </a:cubicBezTo>
                  <a:cubicBezTo>
                    <a:pt x="20" y="42"/>
                    <a:pt x="19" y="40"/>
                    <a:pt x="17" y="37"/>
                  </a:cubicBezTo>
                  <a:cubicBezTo>
                    <a:pt x="17" y="37"/>
                    <a:pt x="17" y="36"/>
                    <a:pt x="17" y="36"/>
                  </a:cubicBezTo>
                  <a:cubicBezTo>
                    <a:pt x="19" y="38"/>
                    <a:pt x="20" y="41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0"/>
                    <a:pt x="19" y="38"/>
                    <a:pt x="17" y="35"/>
                  </a:cubicBezTo>
                  <a:cubicBezTo>
                    <a:pt x="18" y="35"/>
                    <a:pt x="18" y="35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6"/>
                    <a:pt x="21" y="38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38"/>
                    <a:pt x="19" y="35"/>
                    <a:pt x="18" y="33"/>
                  </a:cubicBezTo>
                  <a:cubicBezTo>
                    <a:pt x="18" y="32"/>
                    <a:pt x="18" y="31"/>
                    <a:pt x="18" y="31"/>
                  </a:cubicBezTo>
                  <a:cubicBezTo>
                    <a:pt x="20" y="34"/>
                    <a:pt x="21" y="36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2" y="38"/>
                    <a:pt x="22" y="38"/>
                  </a:cubicBezTo>
                  <a:cubicBezTo>
                    <a:pt x="22" y="38"/>
                    <a:pt x="23" y="38"/>
                    <a:pt x="22" y="37"/>
                  </a:cubicBezTo>
                  <a:cubicBezTo>
                    <a:pt x="21" y="35"/>
                    <a:pt x="20" y="32"/>
                    <a:pt x="19" y="29"/>
                  </a:cubicBezTo>
                  <a:cubicBezTo>
                    <a:pt x="19" y="28"/>
                    <a:pt x="18" y="28"/>
                    <a:pt x="18" y="29"/>
                  </a:cubicBezTo>
                  <a:cubicBezTo>
                    <a:pt x="18" y="28"/>
                    <a:pt x="18" y="28"/>
                    <a:pt x="19" y="27"/>
                  </a:cubicBezTo>
                  <a:cubicBezTo>
                    <a:pt x="20" y="30"/>
                    <a:pt x="22" y="34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40"/>
                    <a:pt x="22" y="44"/>
                    <a:pt x="22" y="47"/>
                  </a:cubicBezTo>
                  <a:cubicBezTo>
                    <a:pt x="20" y="55"/>
                    <a:pt x="18" y="63"/>
                    <a:pt x="17" y="71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0" y="103"/>
                    <a:pt x="10" y="102"/>
                    <a:pt x="9" y="101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0"/>
                    <a:pt x="9" y="99"/>
                    <a:pt x="9" y="99"/>
                  </a:cubicBezTo>
                  <a:close/>
                  <a:moveTo>
                    <a:pt x="9" y="104"/>
                  </a:moveTo>
                  <a:cubicBezTo>
                    <a:pt x="9" y="104"/>
                    <a:pt x="9" y="105"/>
                    <a:pt x="10" y="106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10" y="105"/>
                    <a:pt x="9" y="104"/>
                    <a:pt x="9" y="103"/>
                  </a:cubicBezTo>
                  <a:cubicBezTo>
                    <a:pt x="9" y="102"/>
                    <a:pt x="9" y="102"/>
                    <a:pt x="9" y="101"/>
                  </a:cubicBezTo>
                  <a:cubicBezTo>
                    <a:pt x="9" y="102"/>
                    <a:pt x="10" y="103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9" y="106"/>
                    <a:pt x="9" y="105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lose/>
                  <a:moveTo>
                    <a:pt x="8" y="105"/>
                  </a:moveTo>
                  <a:cubicBezTo>
                    <a:pt x="9" y="106"/>
                    <a:pt x="9" y="107"/>
                    <a:pt x="9" y="108"/>
                  </a:cubicBezTo>
                  <a:cubicBezTo>
                    <a:pt x="9" y="108"/>
                    <a:pt x="10" y="108"/>
                    <a:pt x="10" y="108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6"/>
                    <a:pt x="8" y="105"/>
                  </a:cubicBezTo>
                  <a:close/>
                  <a:moveTo>
                    <a:pt x="8" y="107"/>
                  </a:moveTo>
                  <a:cubicBezTo>
                    <a:pt x="8" y="108"/>
                    <a:pt x="9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1"/>
                    <a:pt x="9" y="112"/>
                  </a:cubicBezTo>
                  <a:cubicBezTo>
                    <a:pt x="9" y="111"/>
                    <a:pt x="8" y="110"/>
                    <a:pt x="8" y="109"/>
                  </a:cubicBezTo>
                  <a:cubicBezTo>
                    <a:pt x="8" y="109"/>
                    <a:pt x="8" y="108"/>
                    <a:pt x="8" y="107"/>
                  </a:cubicBezTo>
                  <a:close/>
                  <a:moveTo>
                    <a:pt x="6" y="127"/>
                  </a:moveTo>
                  <a:cubicBezTo>
                    <a:pt x="6" y="124"/>
                    <a:pt x="6" y="122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19"/>
                  </a:cubicBezTo>
                  <a:cubicBezTo>
                    <a:pt x="7" y="119"/>
                    <a:pt x="7" y="118"/>
                    <a:pt x="7" y="118"/>
                  </a:cubicBezTo>
                  <a:cubicBezTo>
                    <a:pt x="7" y="118"/>
                    <a:pt x="7" y="118"/>
                    <a:pt x="7" y="119"/>
                  </a:cubicBezTo>
                  <a:cubicBezTo>
                    <a:pt x="7" y="119"/>
                    <a:pt x="8" y="119"/>
                    <a:pt x="7" y="118"/>
                  </a:cubicBezTo>
                  <a:cubicBezTo>
                    <a:pt x="7" y="118"/>
                    <a:pt x="7" y="117"/>
                    <a:pt x="7" y="117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5"/>
                    <a:pt x="7" y="114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8" y="115"/>
                    <a:pt x="9" y="114"/>
                    <a:pt x="8" y="114"/>
                  </a:cubicBezTo>
                  <a:cubicBezTo>
                    <a:pt x="8" y="113"/>
                    <a:pt x="8" y="113"/>
                    <a:pt x="8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1"/>
                    <a:pt x="8" y="111"/>
                    <a:pt x="8" y="110"/>
                  </a:cubicBezTo>
                  <a:cubicBezTo>
                    <a:pt x="8" y="111"/>
                    <a:pt x="8" y="111"/>
                    <a:pt x="9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3"/>
                    <a:pt x="8" y="115"/>
                    <a:pt x="8" y="116"/>
                  </a:cubicBezTo>
                  <a:cubicBezTo>
                    <a:pt x="8" y="116"/>
                    <a:pt x="8" y="115"/>
                    <a:pt x="8" y="114"/>
                  </a:cubicBezTo>
                  <a:cubicBezTo>
                    <a:pt x="8" y="114"/>
                    <a:pt x="7" y="114"/>
                    <a:pt x="7" y="114"/>
                  </a:cubicBezTo>
                  <a:cubicBezTo>
                    <a:pt x="7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7" y="120"/>
                    <a:pt x="7" y="123"/>
                    <a:pt x="6" y="126"/>
                  </a:cubicBezTo>
                  <a:cubicBezTo>
                    <a:pt x="6" y="128"/>
                    <a:pt x="5" y="130"/>
                    <a:pt x="5" y="133"/>
                  </a:cubicBezTo>
                  <a:cubicBezTo>
                    <a:pt x="5" y="131"/>
                    <a:pt x="5" y="129"/>
                    <a:pt x="6" y="1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10202"/>
            <p:cNvSpPr>
              <a:spLocks/>
            </p:cNvSpPr>
            <p:nvPr/>
          </p:nvSpPr>
          <p:spPr bwMode="auto">
            <a:xfrm>
              <a:off x="8416708" y="5361660"/>
              <a:ext cx="7313" cy="1279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1 w 2"/>
                <a:gd name="T5" fmla="*/ 2 h 3"/>
                <a:gd name="T6" fmla="*/ 1 w 2"/>
                <a:gd name="T7" fmla="*/ 1 h 3"/>
                <a:gd name="T8" fmla="*/ 1 w 2"/>
                <a:gd name="T9" fmla="*/ 3 h 3"/>
                <a:gd name="T10" fmla="*/ 2 w 2"/>
                <a:gd name="T11" fmla="*/ 3 h 3"/>
                <a:gd name="T12" fmla="*/ 1 w 2"/>
                <a:gd name="T13" fmla="*/ 0 h 3"/>
                <a:gd name="T14" fmla="*/ 1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10203"/>
            <p:cNvSpPr>
              <a:spLocks/>
            </p:cNvSpPr>
            <p:nvPr/>
          </p:nvSpPr>
          <p:spPr bwMode="auto">
            <a:xfrm>
              <a:off x="8473384" y="5361660"/>
              <a:ext cx="12798" cy="12798"/>
            </a:xfrm>
            <a:custGeom>
              <a:avLst/>
              <a:gdLst>
                <a:gd name="T0" fmla="*/ 3 w 3"/>
                <a:gd name="T1" fmla="*/ 3 h 3"/>
                <a:gd name="T2" fmla="*/ 1 w 3"/>
                <a:gd name="T3" fmla="*/ 3 h 3"/>
                <a:gd name="T4" fmla="*/ 2 w 3"/>
                <a:gd name="T5" fmla="*/ 1 h 3"/>
                <a:gd name="T6" fmla="*/ 0 w 3"/>
                <a:gd name="T7" fmla="*/ 0 h 3"/>
                <a:gd name="T8" fmla="*/ 1 w 3"/>
                <a:gd name="T9" fmla="*/ 1 h 3"/>
                <a:gd name="T10" fmla="*/ 1 w 3"/>
                <a:gd name="T11" fmla="*/ 2 h 3"/>
                <a:gd name="T12" fmla="*/ 0 w 3"/>
                <a:gd name="T13" fmla="*/ 3 h 3"/>
                <a:gd name="T14" fmla="*/ 0 w 3"/>
                <a:gd name="T15" fmla="*/ 3 h 3"/>
                <a:gd name="T16" fmla="*/ 3 w 3"/>
                <a:gd name="T17" fmla="*/ 3 h 3"/>
                <a:gd name="T18" fmla="*/ 3 w 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2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10204"/>
            <p:cNvSpPr>
              <a:spLocks/>
            </p:cNvSpPr>
            <p:nvPr/>
          </p:nvSpPr>
          <p:spPr bwMode="auto">
            <a:xfrm>
              <a:off x="8533715" y="5356176"/>
              <a:ext cx="12798" cy="21939"/>
            </a:xfrm>
            <a:custGeom>
              <a:avLst/>
              <a:gdLst>
                <a:gd name="T0" fmla="*/ 1 w 3"/>
                <a:gd name="T1" fmla="*/ 2 h 5"/>
                <a:gd name="T2" fmla="*/ 0 w 3"/>
                <a:gd name="T3" fmla="*/ 1 h 5"/>
                <a:gd name="T4" fmla="*/ 0 w 3"/>
                <a:gd name="T5" fmla="*/ 1 h 5"/>
                <a:gd name="T6" fmla="*/ 0 w 3"/>
                <a:gd name="T7" fmla="*/ 1 h 5"/>
                <a:gd name="T8" fmla="*/ 1 w 3"/>
                <a:gd name="T9" fmla="*/ 1 h 5"/>
                <a:gd name="T10" fmla="*/ 1 w 3"/>
                <a:gd name="T11" fmla="*/ 2 h 5"/>
                <a:gd name="T12" fmla="*/ 1 w 3"/>
                <a:gd name="T13" fmla="*/ 3 h 5"/>
                <a:gd name="T14" fmla="*/ 2 w 3"/>
                <a:gd name="T15" fmla="*/ 4 h 5"/>
                <a:gd name="T16" fmla="*/ 0 w 3"/>
                <a:gd name="T17" fmla="*/ 4 h 5"/>
                <a:gd name="T18" fmla="*/ 0 w 3"/>
                <a:gd name="T19" fmla="*/ 4 h 5"/>
                <a:gd name="T20" fmla="*/ 2 w 3"/>
                <a:gd name="T21" fmla="*/ 5 h 5"/>
                <a:gd name="T22" fmla="*/ 1 w 3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2" y="1"/>
                    <a:pt x="1" y="0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4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10205"/>
            <p:cNvSpPr>
              <a:spLocks/>
            </p:cNvSpPr>
            <p:nvPr/>
          </p:nvSpPr>
          <p:spPr bwMode="auto">
            <a:xfrm>
              <a:off x="8588562" y="5361660"/>
              <a:ext cx="14626" cy="21939"/>
            </a:xfrm>
            <a:custGeom>
              <a:avLst/>
              <a:gdLst>
                <a:gd name="T0" fmla="*/ 2 w 3"/>
                <a:gd name="T1" fmla="*/ 1 h 5"/>
                <a:gd name="T2" fmla="*/ 2 w 3"/>
                <a:gd name="T3" fmla="*/ 3 h 5"/>
                <a:gd name="T4" fmla="*/ 2 w 3"/>
                <a:gd name="T5" fmla="*/ 3 h 5"/>
                <a:gd name="T6" fmla="*/ 1 w 3"/>
                <a:gd name="T7" fmla="*/ 2 h 5"/>
                <a:gd name="T8" fmla="*/ 1 w 3"/>
                <a:gd name="T9" fmla="*/ 0 h 5"/>
                <a:gd name="T10" fmla="*/ 1 w 3"/>
                <a:gd name="T11" fmla="*/ 0 h 5"/>
                <a:gd name="T12" fmla="*/ 1 w 3"/>
                <a:gd name="T13" fmla="*/ 3 h 5"/>
                <a:gd name="T14" fmla="*/ 2 w 3"/>
                <a:gd name="T15" fmla="*/ 3 h 5"/>
                <a:gd name="T16" fmla="*/ 2 w 3"/>
                <a:gd name="T17" fmla="*/ 5 h 5"/>
                <a:gd name="T18" fmla="*/ 3 w 3"/>
                <a:gd name="T19" fmla="*/ 5 h 5"/>
                <a:gd name="T20" fmla="*/ 3 w 3"/>
                <a:gd name="T21" fmla="*/ 1 h 5"/>
                <a:gd name="T22" fmla="*/ 2 w 3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10206"/>
            <p:cNvSpPr>
              <a:spLocks/>
            </p:cNvSpPr>
            <p:nvPr/>
          </p:nvSpPr>
          <p:spPr bwMode="auto">
            <a:xfrm>
              <a:off x="8650722" y="5361660"/>
              <a:ext cx="16455" cy="21939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0 h 5"/>
                <a:gd name="T4" fmla="*/ 2 w 4"/>
                <a:gd name="T5" fmla="*/ 1 h 5"/>
                <a:gd name="T6" fmla="*/ 2 w 4"/>
                <a:gd name="T7" fmla="*/ 0 h 5"/>
                <a:gd name="T8" fmla="*/ 1 w 4"/>
                <a:gd name="T9" fmla="*/ 0 h 5"/>
                <a:gd name="T10" fmla="*/ 1 w 4"/>
                <a:gd name="T11" fmla="*/ 2 h 5"/>
                <a:gd name="T12" fmla="*/ 1 w 4"/>
                <a:gd name="T13" fmla="*/ 3 h 5"/>
                <a:gd name="T14" fmla="*/ 1 w 4"/>
                <a:gd name="T15" fmla="*/ 2 h 5"/>
                <a:gd name="T16" fmla="*/ 1 w 4"/>
                <a:gd name="T17" fmla="*/ 2 h 5"/>
                <a:gd name="T18" fmla="*/ 3 w 4"/>
                <a:gd name="T19" fmla="*/ 2 h 5"/>
                <a:gd name="T20" fmla="*/ 3 w 4"/>
                <a:gd name="T21" fmla="*/ 3 h 5"/>
                <a:gd name="T22" fmla="*/ 3 w 4"/>
                <a:gd name="T23" fmla="*/ 4 h 5"/>
                <a:gd name="T24" fmla="*/ 1 w 4"/>
                <a:gd name="T25" fmla="*/ 4 h 5"/>
                <a:gd name="T26" fmla="*/ 1 w 4"/>
                <a:gd name="T27" fmla="*/ 4 h 5"/>
                <a:gd name="T28" fmla="*/ 3 w 4"/>
                <a:gd name="T29" fmla="*/ 3 h 5"/>
                <a:gd name="T30" fmla="*/ 2 w 4"/>
                <a:gd name="T31" fmla="*/ 1 h 5"/>
                <a:gd name="T32" fmla="*/ 2 w 4"/>
                <a:gd name="T33" fmla="*/ 2 h 5"/>
                <a:gd name="T34" fmla="*/ 2 w 4"/>
                <a:gd name="T35" fmla="*/ 1 h 5"/>
                <a:gd name="T36" fmla="*/ 2 w 4"/>
                <a:gd name="T37" fmla="*/ 1 h 5"/>
                <a:gd name="T38" fmla="*/ 4 w 4"/>
                <a:gd name="T39" fmla="*/ 1 h 5"/>
                <a:gd name="T40" fmla="*/ 4 w 4"/>
                <a:gd name="T4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1" y="4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10207"/>
            <p:cNvSpPr>
              <a:spLocks/>
            </p:cNvSpPr>
            <p:nvPr/>
          </p:nvSpPr>
          <p:spPr bwMode="auto">
            <a:xfrm>
              <a:off x="8705569" y="5361660"/>
              <a:ext cx="18282" cy="21939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3 h 5"/>
                <a:gd name="T4" fmla="*/ 3 w 4"/>
                <a:gd name="T5" fmla="*/ 4 h 5"/>
                <a:gd name="T6" fmla="*/ 1 w 4"/>
                <a:gd name="T7" fmla="*/ 3 h 5"/>
                <a:gd name="T8" fmla="*/ 3 w 4"/>
                <a:gd name="T9" fmla="*/ 1 h 5"/>
                <a:gd name="T10" fmla="*/ 3 w 4"/>
                <a:gd name="T11" fmla="*/ 0 h 5"/>
                <a:gd name="T12" fmla="*/ 0 w 4"/>
                <a:gd name="T13" fmla="*/ 2 h 5"/>
                <a:gd name="T14" fmla="*/ 2 w 4"/>
                <a:gd name="T15" fmla="*/ 5 h 5"/>
                <a:gd name="T16" fmla="*/ 3 w 4"/>
                <a:gd name="T17" fmla="*/ 3 h 5"/>
                <a:gd name="T18" fmla="*/ 1 w 4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0" y="2"/>
                    <a:pt x="1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3" y="5"/>
                    <a:pt x="4" y="4"/>
                    <a:pt x="3" y="3"/>
                  </a:cubicBezTo>
                  <a:cubicBezTo>
                    <a:pt x="3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10208"/>
            <p:cNvSpPr>
              <a:spLocks/>
            </p:cNvSpPr>
            <p:nvPr/>
          </p:nvSpPr>
          <p:spPr bwMode="auto">
            <a:xfrm>
              <a:off x="8765902" y="5361660"/>
              <a:ext cx="14626" cy="16455"/>
            </a:xfrm>
            <a:custGeom>
              <a:avLst/>
              <a:gdLst>
                <a:gd name="T0" fmla="*/ 3 w 3"/>
                <a:gd name="T1" fmla="*/ 1 h 4"/>
                <a:gd name="T2" fmla="*/ 0 w 3"/>
                <a:gd name="T3" fmla="*/ 1 h 4"/>
                <a:gd name="T4" fmla="*/ 0 w 3"/>
                <a:gd name="T5" fmla="*/ 1 h 4"/>
                <a:gd name="T6" fmla="*/ 1 w 3"/>
                <a:gd name="T7" fmla="*/ 1 h 4"/>
                <a:gd name="T8" fmla="*/ 1 w 3"/>
                <a:gd name="T9" fmla="*/ 1 h 4"/>
                <a:gd name="T10" fmla="*/ 2 w 3"/>
                <a:gd name="T11" fmla="*/ 1 h 4"/>
                <a:gd name="T12" fmla="*/ 1 w 3"/>
                <a:gd name="T13" fmla="*/ 4 h 4"/>
                <a:gd name="T14" fmla="*/ 1 w 3"/>
                <a:gd name="T15" fmla="*/ 4 h 4"/>
                <a:gd name="T16" fmla="*/ 3 w 3"/>
                <a:gd name="T17" fmla="*/ 1 h 4"/>
                <a:gd name="T18" fmla="*/ 3 w 3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10209"/>
            <p:cNvSpPr>
              <a:spLocks noEditPoints="1"/>
            </p:cNvSpPr>
            <p:nvPr/>
          </p:nvSpPr>
          <p:spPr bwMode="auto">
            <a:xfrm>
              <a:off x="8831718" y="5356176"/>
              <a:ext cx="9142" cy="21939"/>
            </a:xfrm>
            <a:custGeom>
              <a:avLst/>
              <a:gdLst>
                <a:gd name="T0" fmla="*/ 2 w 2"/>
                <a:gd name="T1" fmla="*/ 2 h 5"/>
                <a:gd name="T2" fmla="*/ 1 w 2"/>
                <a:gd name="T3" fmla="*/ 1 h 5"/>
                <a:gd name="T4" fmla="*/ 1 w 2"/>
                <a:gd name="T5" fmla="*/ 1 h 5"/>
                <a:gd name="T6" fmla="*/ 0 w 2"/>
                <a:gd name="T7" fmla="*/ 2 h 5"/>
                <a:gd name="T8" fmla="*/ 0 w 2"/>
                <a:gd name="T9" fmla="*/ 3 h 5"/>
                <a:gd name="T10" fmla="*/ 1 w 2"/>
                <a:gd name="T11" fmla="*/ 3 h 5"/>
                <a:gd name="T12" fmla="*/ 1 w 2"/>
                <a:gd name="T13" fmla="*/ 3 h 5"/>
                <a:gd name="T14" fmla="*/ 0 w 2"/>
                <a:gd name="T15" fmla="*/ 4 h 5"/>
                <a:gd name="T16" fmla="*/ 1 w 2"/>
                <a:gd name="T17" fmla="*/ 5 h 5"/>
                <a:gd name="T18" fmla="*/ 2 w 2"/>
                <a:gd name="T19" fmla="*/ 4 h 5"/>
                <a:gd name="T20" fmla="*/ 1 w 2"/>
                <a:gd name="T21" fmla="*/ 3 h 5"/>
                <a:gd name="T22" fmla="*/ 1 w 2"/>
                <a:gd name="T23" fmla="*/ 3 h 5"/>
                <a:gd name="T24" fmla="*/ 2 w 2"/>
                <a:gd name="T25" fmla="*/ 3 h 5"/>
                <a:gd name="T26" fmla="*/ 2 w 2"/>
                <a:gd name="T27" fmla="*/ 2 h 5"/>
                <a:gd name="T28" fmla="*/ 1 w 2"/>
                <a:gd name="T29" fmla="*/ 4 h 5"/>
                <a:gd name="T30" fmla="*/ 1 w 2"/>
                <a:gd name="T31" fmla="*/ 4 h 5"/>
                <a:gd name="T32" fmla="*/ 1 w 2"/>
                <a:gd name="T33" fmla="*/ 4 h 5"/>
                <a:gd name="T34" fmla="*/ 1 w 2"/>
                <a:gd name="T35" fmla="*/ 3 h 5"/>
                <a:gd name="T36" fmla="*/ 1 w 2"/>
                <a:gd name="T37" fmla="*/ 4 h 5"/>
                <a:gd name="T38" fmla="*/ 1 w 2"/>
                <a:gd name="T39" fmla="*/ 3 h 5"/>
                <a:gd name="T40" fmla="*/ 1 w 2"/>
                <a:gd name="T41" fmla="*/ 3 h 5"/>
                <a:gd name="T42" fmla="*/ 1 w 2"/>
                <a:gd name="T43" fmla="*/ 3 h 5"/>
                <a:gd name="T44" fmla="*/ 0 w 2"/>
                <a:gd name="T45" fmla="*/ 2 h 5"/>
                <a:gd name="T46" fmla="*/ 1 w 2"/>
                <a:gd name="T47" fmla="*/ 1 h 5"/>
                <a:gd name="T48" fmla="*/ 1 w 2"/>
                <a:gd name="T49" fmla="*/ 1 h 5"/>
                <a:gd name="T50" fmla="*/ 1 w 2"/>
                <a:gd name="T51" fmla="*/ 1 h 5"/>
                <a:gd name="T52" fmla="*/ 2 w 2"/>
                <a:gd name="T53" fmla="*/ 2 h 5"/>
                <a:gd name="T54" fmla="*/ 1 w 2"/>
                <a:gd name="T5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" y="4"/>
                  </a:move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0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10210"/>
            <p:cNvSpPr>
              <a:spLocks noEditPoints="1"/>
            </p:cNvSpPr>
            <p:nvPr/>
          </p:nvSpPr>
          <p:spPr bwMode="auto">
            <a:xfrm>
              <a:off x="8882909" y="5356176"/>
              <a:ext cx="18282" cy="21939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1 h 5"/>
                <a:gd name="T4" fmla="*/ 3 w 4"/>
                <a:gd name="T5" fmla="*/ 1 h 5"/>
                <a:gd name="T6" fmla="*/ 1 w 4"/>
                <a:gd name="T7" fmla="*/ 3 h 5"/>
                <a:gd name="T8" fmla="*/ 3 w 4"/>
                <a:gd name="T9" fmla="*/ 3 h 5"/>
                <a:gd name="T10" fmla="*/ 3 w 4"/>
                <a:gd name="T11" fmla="*/ 4 h 5"/>
                <a:gd name="T12" fmla="*/ 2 w 4"/>
                <a:gd name="T13" fmla="*/ 4 h 5"/>
                <a:gd name="T14" fmla="*/ 1 w 4"/>
                <a:gd name="T15" fmla="*/ 5 h 5"/>
                <a:gd name="T16" fmla="*/ 3 w 4"/>
                <a:gd name="T17" fmla="*/ 5 h 5"/>
                <a:gd name="T18" fmla="*/ 4 w 4"/>
                <a:gd name="T19" fmla="*/ 2 h 5"/>
                <a:gd name="T20" fmla="*/ 3 w 4"/>
                <a:gd name="T21" fmla="*/ 1 h 5"/>
                <a:gd name="T22" fmla="*/ 2 w 4"/>
                <a:gd name="T23" fmla="*/ 3 h 5"/>
                <a:gd name="T24" fmla="*/ 3 w 4"/>
                <a:gd name="T25" fmla="*/ 2 h 5"/>
                <a:gd name="T26" fmla="*/ 3 w 4"/>
                <a:gd name="T27" fmla="*/ 2 h 5"/>
                <a:gd name="T28" fmla="*/ 3 w 4"/>
                <a:gd name="T29" fmla="*/ 2 h 5"/>
                <a:gd name="T30" fmla="*/ 2 w 4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lose/>
                  <a:moveTo>
                    <a:pt x="2" y="3"/>
                  </a:moveTo>
                  <a:cubicBezTo>
                    <a:pt x="1" y="2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10211"/>
            <p:cNvSpPr>
              <a:spLocks/>
            </p:cNvSpPr>
            <p:nvPr/>
          </p:nvSpPr>
          <p:spPr bwMode="auto">
            <a:xfrm>
              <a:off x="8945069" y="5361660"/>
              <a:ext cx="3656" cy="16455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0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10212"/>
            <p:cNvSpPr>
              <a:spLocks/>
            </p:cNvSpPr>
            <p:nvPr/>
          </p:nvSpPr>
          <p:spPr bwMode="auto">
            <a:xfrm>
              <a:off x="8948726" y="5361660"/>
              <a:ext cx="12798" cy="12798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1 h 3"/>
                <a:gd name="T4" fmla="*/ 2 w 3"/>
                <a:gd name="T5" fmla="*/ 3 h 3"/>
                <a:gd name="T6" fmla="*/ 1 w 3"/>
                <a:gd name="T7" fmla="*/ 1 h 3"/>
                <a:gd name="T8" fmla="*/ 1 w 3"/>
                <a:gd name="T9" fmla="*/ 1 h 3"/>
                <a:gd name="T10" fmla="*/ 0 w 3"/>
                <a:gd name="T11" fmla="*/ 2 h 3"/>
                <a:gd name="T12" fmla="*/ 2 w 3"/>
                <a:gd name="T13" fmla="*/ 3 h 3"/>
                <a:gd name="T14" fmla="*/ 3 w 3"/>
                <a:gd name="T15" fmla="*/ 2 h 3"/>
                <a:gd name="T16" fmla="*/ 2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3" y="3"/>
                    <a:pt x="2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10213"/>
            <p:cNvSpPr>
              <a:spLocks/>
            </p:cNvSpPr>
            <p:nvPr/>
          </p:nvSpPr>
          <p:spPr bwMode="auto">
            <a:xfrm>
              <a:off x="8999916" y="5361660"/>
              <a:ext cx="9142" cy="16455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1 w 2"/>
                <a:gd name="T5" fmla="*/ 1 h 4"/>
                <a:gd name="T6" fmla="*/ 0 w 2"/>
                <a:gd name="T7" fmla="*/ 1 h 4"/>
                <a:gd name="T8" fmla="*/ 0 w 2"/>
                <a:gd name="T9" fmla="*/ 2 h 4"/>
                <a:gd name="T10" fmla="*/ 1 w 2"/>
                <a:gd name="T11" fmla="*/ 1 h 4"/>
                <a:gd name="T12" fmla="*/ 1 w 2"/>
                <a:gd name="T13" fmla="*/ 4 h 4"/>
                <a:gd name="T14" fmla="*/ 2 w 2"/>
                <a:gd name="T15" fmla="*/ 4 h 4"/>
                <a:gd name="T16" fmla="*/ 1 w 2"/>
                <a:gd name="T17" fmla="*/ 1 h 4"/>
                <a:gd name="T18" fmla="*/ 1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10214"/>
            <p:cNvSpPr>
              <a:spLocks noEditPoints="1"/>
            </p:cNvSpPr>
            <p:nvPr/>
          </p:nvSpPr>
          <p:spPr bwMode="auto">
            <a:xfrm>
              <a:off x="9009057" y="5361660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1 w 2"/>
                <a:gd name="T5" fmla="*/ 4 h 5"/>
                <a:gd name="T6" fmla="*/ 1 w 2"/>
                <a:gd name="T7" fmla="*/ 4 h 5"/>
                <a:gd name="T8" fmla="*/ 1 w 2"/>
                <a:gd name="T9" fmla="*/ 2 h 5"/>
                <a:gd name="T10" fmla="*/ 1 w 2"/>
                <a:gd name="T11" fmla="*/ 2 h 5"/>
                <a:gd name="T12" fmla="*/ 1 w 2"/>
                <a:gd name="T13" fmla="*/ 0 h 5"/>
                <a:gd name="T14" fmla="*/ 1 w 2"/>
                <a:gd name="T15" fmla="*/ 1 h 5"/>
                <a:gd name="T16" fmla="*/ 1 w 2"/>
                <a:gd name="T17" fmla="*/ 1 h 5"/>
                <a:gd name="T18" fmla="*/ 1 w 2"/>
                <a:gd name="T19" fmla="*/ 1 h 5"/>
                <a:gd name="T20" fmla="*/ 1 w 2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1" y="0"/>
                    <a:pt x="1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10215"/>
            <p:cNvSpPr>
              <a:spLocks/>
            </p:cNvSpPr>
            <p:nvPr/>
          </p:nvSpPr>
          <p:spPr bwMode="auto">
            <a:xfrm>
              <a:off x="9056591" y="5361660"/>
              <a:ext cx="9142" cy="21939"/>
            </a:xfrm>
            <a:custGeom>
              <a:avLst/>
              <a:gdLst>
                <a:gd name="T0" fmla="*/ 1 w 2"/>
                <a:gd name="T1" fmla="*/ 1 h 5"/>
                <a:gd name="T2" fmla="*/ 0 w 2"/>
                <a:gd name="T3" fmla="*/ 3 h 5"/>
                <a:gd name="T4" fmla="*/ 0 w 2"/>
                <a:gd name="T5" fmla="*/ 3 h 5"/>
                <a:gd name="T6" fmla="*/ 1 w 2"/>
                <a:gd name="T7" fmla="*/ 2 h 5"/>
                <a:gd name="T8" fmla="*/ 1 w 2"/>
                <a:gd name="T9" fmla="*/ 4 h 5"/>
                <a:gd name="T10" fmla="*/ 2 w 2"/>
                <a:gd name="T11" fmla="*/ 4 h 5"/>
                <a:gd name="T12" fmla="*/ 1 w 2"/>
                <a:gd name="T13" fmla="*/ 1 h 5"/>
                <a:gd name="T14" fmla="*/ 1 w 2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10216"/>
            <p:cNvSpPr>
              <a:spLocks/>
            </p:cNvSpPr>
            <p:nvPr/>
          </p:nvSpPr>
          <p:spPr bwMode="auto">
            <a:xfrm>
              <a:off x="9065733" y="5361660"/>
              <a:ext cx="12798" cy="21939"/>
            </a:xfrm>
            <a:custGeom>
              <a:avLst/>
              <a:gdLst>
                <a:gd name="T0" fmla="*/ 2 w 3"/>
                <a:gd name="T1" fmla="*/ 4 h 5"/>
                <a:gd name="T2" fmla="*/ 1 w 3"/>
                <a:gd name="T3" fmla="*/ 4 h 5"/>
                <a:gd name="T4" fmla="*/ 1 w 3"/>
                <a:gd name="T5" fmla="*/ 3 h 5"/>
                <a:gd name="T6" fmla="*/ 1 w 3"/>
                <a:gd name="T7" fmla="*/ 3 h 5"/>
                <a:gd name="T8" fmla="*/ 2 w 3"/>
                <a:gd name="T9" fmla="*/ 3 h 5"/>
                <a:gd name="T10" fmla="*/ 3 w 3"/>
                <a:gd name="T11" fmla="*/ 2 h 5"/>
                <a:gd name="T12" fmla="*/ 2 w 3"/>
                <a:gd name="T13" fmla="*/ 0 h 5"/>
                <a:gd name="T14" fmla="*/ 1 w 3"/>
                <a:gd name="T15" fmla="*/ 2 h 5"/>
                <a:gd name="T16" fmla="*/ 2 w 3"/>
                <a:gd name="T17" fmla="*/ 2 h 5"/>
                <a:gd name="T18" fmla="*/ 2 w 3"/>
                <a:gd name="T19" fmla="*/ 1 h 5"/>
                <a:gd name="T20" fmla="*/ 2 w 3"/>
                <a:gd name="T21" fmla="*/ 2 h 5"/>
                <a:gd name="T22" fmla="*/ 1 w 3"/>
                <a:gd name="T23" fmla="*/ 2 h 5"/>
                <a:gd name="T24" fmla="*/ 1 w 3"/>
                <a:gd name="T25" fmla="*/ 3 h 5"/>
                <a:gd name="T26" fmla="*/ 0 w 3"/>
                <a:gd name="T27" fmla="*/ 4 h 5"/>
                <a:gd name="T28" fmla="*/ 3 w 3"/>
                <a:gd name="T29" fmla="*/ 4 h 5"/>
                <a:gd name="T30" fmla="*/ 3 w 3"/>
                <a:gd name="T31" fmla="*/ 4 h 5"/>
                <a:gd name="T32" fmla="*/ 2 w 3"/>
                <a:gd name="T3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3" y="3"/>
                    <a:pt x="3" y="4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10217"/>
            <p:cNvSpPr>
              <a:spLocks/>
            </p:cNvSpPr>
            <p:nvPr/>
          </p:nvSpPr>
          <p:spPr bwMode="auto">
            <a:xfrm>
              <a:off x="9126064" y="537445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10218"/>
            <p:cNvSpPr>
              <a:spLocks/>
            </p:cNvSpPr>
            <p:nvPr/>
          </p:nvSpPr>
          <p:spPr bwMode="auto">
            <a:xfrm>
              <a:off x="9126064" y="5365317"/>
              <a:ext cx="3656" cy="1828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0 w 1"/>
                <a:gd name="T5" fmla="*/ 1 h 4"/>
                <a:gd name="T6" fmla="*/ 0 w 1"/>
                <a:gd name="T7" fmla="*/ 1 h 4"/>
                <a:gd name="T8" fmla="*/ 1 w 1"/>
                <a:gd name="T9" fmla="*/ 4 h 4"/>
                <a:gd name="T10" fmla="*/ 1 w 1"/>
                <a:gd name="T11" fmla="*/ 4 h 4"/>
                <a:gd name="T12" fmla="*/ 1 w 1"/>
                <a:gd name="T13" fmla="*/ 0 h 4"/>
                <a:gd name="T14" fmla="*/ 0 w 1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10219"/>
            <p:cNvSpPr>
              <a:spLocks/>
            </p:cNvSpPr>
            <p:nvPr/>
          </p:nvSpPr>
          <p:spPr bwMode="auto">
            <a:xfrm>
              <a:off x="9135206" y="5361660"/>
              <a:ext cx="12798" cy="21939"/>
            </a:xfrm>
            <a:custGeom>
              <a:avLst/>
              <a:gdLst>
                <a:gd name="T0" fmla="*/ 2 w 3"/>
                <a:gd name="T1" fmla="*/ 2 h 5"/>
                <a:gd name="T2" fmla="*/ 1 w 3"/>
                <a:gd name="T3" fmla="*/ 0 h 5"/>
                <a:gd name="T4" fmla="*/ 0 w 3"/>
                <a:gd name="T5" fmla="*/ 2 h 5"/>
                <a:gd name="T6" fmla="*/ 1 w 3"/>
                <a:gd name="T7" fmla="*/ 2 h 5"/>
                <a:gd name="T8" fmla="*/ 2 w 3"/>
                <a:gd name="T9" fmla="*/ 1 h 5"/>
                <a:gd name="T10" fmla="*/ 1 w 3"/>
                <a:gd name="T11" fmla="*/ 2 h 5"/>
                <a:gd name="T12" fmla="*/ 2 w 3"/>
                <a:gd name="T13" fmla="*/ 3 h 5"/>
                <a:gd name="T14" fmla="*/ 2 w 3"/>
                <a:gd name="T15" fmla="*/ 4 h 5"/>
                <a:gd name="T16" fmla="*/ 1 w 3"/>
                <a:gd name="T17" fmla="*/ 4 h 5"/>
                <a:gd name="T18" fmla="*/ 1 w 3"/>
                <a:gd name="T19" fmla="*/ 5 h 5"/>
                <a:gd name="T20" fmla="*/ 3 w 3"/>
                <a:gd name="T21" fmla="*/ 4 h 5"/>
                <a:gd name="T22" fmla="*/ 2 w 3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3" y="4"/>
                    <a:pt x="2" y="4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3" y="5"/>
                    <a:pt x="3" y="4"/>
                  </a:cubicBezTo>
                  <a:cubicBezTo>
                    <a:pt x="3" y="3"/>
                    <a:pt x="3" y="3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0220"/>
            <p:cNvSpPr>
              <a:spLocks/>
            </p:cNvSpPr>
            <p:nvPr/>
          </p:nvSpPr>
          <p:spPr bwMode="auto">
            <a:xfrm>
              <a:off x="9186396" y="5356176"/>
              <a:ext cx="3656" cy="21939"/>
            </a:xfrm>
            <a:custGeom>
              <a:avLst/>
              <a:gdLst>
                <a:gd name="T0" fmla="*/ 0 w 1"/>
                <a:gd name="T1" fmla="*/ 1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1 h 5"/>
                <a:gd name="T8" fmla="*/ 0 w 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10221"/>
            <p:cNvSpPr>
              <a:spLocks/>
            </p:cNvSpPr>
            <p:nvPr/>
          </p:nvSpPr>
          <p:spPr bwMode="auto">
            <a:xfrm>
              <a:off x="9195537" y="5361660"/>
              <a:ext cx="9142" cy="21939"/>
            </a:xfrm>
            <a:custGeom>
              <a:avLst/>
              <a:gdLst>
                <a:gd name="T0" fmla="*/ 1 w 2"/>
                <a:gd name="T1" fmla="*/ 1 h 5"/>
                <a:gd name="T2" fmla="*/ 1 w 2"/>
                <a:gd name="T3" fmla="*/ 3 h 5"/>
                <a:gd name="T4" fmla="*/ 0 w 2"/>
                <a:gd name="T5" fmla="*/ 2 h 5"/>
                <a:gd name="T6" fmla="*/ 0 w 2"/>
                <a:gd name="T7" fmla="*/ 1 h 5"/>
                <a:gd name="T8" fmla="*/ 0 w 2"/>
                <a:gd name="T9" fmla="*/ 0 h 5"/>
                <a:gd name="T10" fmla="*/ 0 w 2"/>
                <a:gd name="T11" fmla="*/ 3 h 5"/>
                <a:gd name="T12" fmla="*/ 1 w 2"/>
                <a:gd name="T13" fmla="*/ 3 h 5"/>
                <a:gd name="T14" fmla="*/ 1 w 2"/>
                <a:gd name="T15" fmla="*/ 5 h 5"/>
                <a:gd name="T16" fmla="*/ 2 w 2"/>
                <a:gd name="T17" fmla="*/ 5 h 5"/>
                <a:gd name="T18" fmla="*/ 2 w 2"/>
                <a:gd name="T19" fmla="*/ 1 h 5"/>
                <a:gd name="T20" fmla="*/ 1 w 2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0222"/>
            <p:cNvSpPr>
              <a:spLocks/>
            </p:cNvSpPr>
            <p:nvPr/>
          </p:nvSpPr>
          <p:spPr bwMode="auto">
            <a:xfrm>
              <a:off x="9237587" y="5361660"/>
              <a:ext cx="5485" cy="1279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0223"/>
            <p:cNvSpPr>
              <a:spLocks/>
            </p:cNvSpPr>
            <p:nvPr/>
          </p:nvSpPr>
          <p:spPr bwMode="auto">
            <a:xfrm>
              <a:off x="9246728" y="5352520"/>
              <a:ext cx="12798" cy="21939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1 h 5"/>
                <a:gd name="T4" fmla="*/ 0 w 3"/>
                <a:gd name="T5" fmla="*/ 1 h 5"/>
                <a:gd name="T6" fmla="*/ 0 w 3"/>
                <a:gd name="T7" fmla="*/ 1 h 5"/>
                <a:gd name="T8" fmla="*/ 0 w 3"/>
                <a:gd name="T9" fmla="*/ 3 h 5"/>
                <a:gd name="T10" fmla="*/ 0 w 3"/>
                <a:gd name="T11" fmla="*/ 3 h 5"/>
                <a:gd name="T12" fmla="*/ 2 w 3"/>
                <a:gd name="T13" fmla="*/ 3 h 5"/>
                <a:gd name="T14" fmla="*/ 1 w 3"/>
                <a:gd name="T15" fmla="*/ 5 h 5"/>
                <a:gd name="T16" fmla="*/ 1 w 3"/>
                <a:gd name="T17" fmla="*/ 5 h 5"/>
                <a:gd name="T18" fmla="*/ 2 w 3"/>
                <a:gd name="T19" fmla="*/ 3 h 5"/>
                <a:gd name="T20" fmla="*/ 0 w 3"/>
                <a:gd name="T21" fmla="*/ 2 h 5"/>
                <a:gd name="T22" fmla="*/ 0 w 3"/>
                <a:gd name="T23" fmla="*/ 1 h 5"/>
                <a:gd name="T24" fmla="*/ 0 w 3"/>
                <a:gd name="T25" fmla="*/ 1 h 5"/>
                <a:gd name="T26" fmla="*/ 3 w 3"/>
                <a:gd name="T27" fmla="*/ 1 h 5"/>
                <a:gd name="T28" fmla="*/ 3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3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0224"/>
            <p:cNvSpPr>
              <a:spLocks/>
            </p:cNvSpPr>
            <p:nvPr/>
          </p:nvSpPr>
          <p:spPr bwMode="auto">
            <a:xfrm>
              <a:off x="8321640" y="5251966"/>
              <a:ext cx="3656" cy="18282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1 h 4"/>
                <a:gd name="T4" fmla="*/ 1 w 1"/>
                <a:gd name="T5" fmla="*/ 1 h 4"/>
                <a:gd name="T6" fmla="*/ 1 w 1"/>
                <a:gd name="T7" fmla="*/ 1 h 4"/>
                <a:gd name="T8" fmla="*/ 0 w 1"/>
                <a:gd name="T9" fmla="*/ 1 h 4"/>
                <a:gd name="T10" fmla="*/ 0 w 1"/>
                <a:gd name="T11" fmla="*/ 1 h 4"/>
                <a:gd name="T12" fmla="*/ 0 w 1"/>
                <a:gd name="T13" fmla="*/ 2 h 4"/>
                <a:gd name="T14" fmla="*/ 0 w 1"/>
                <a:gd name="T15" fmla="*/ 2 h 4"/>
                <a:gd name="T16" fmla="*/ 1 w 1"/>
                <a:gd name="T17" fmla="*/ 2 h 4"/>
                <a:gd name="T18" fmla="*/ 1 w 1"/>
                <a:gd name="T19" fmla="*/ 4 h 4"/>
                <a:gd name="T20" fmla="*/ 1 w 1"/>
                <a:gd name="T21" fmla="*/ 4 h 4"/>
                <a:gd name="T22" fmla="*/ 1 w 1"/>
                <a:gd name="T23" fmla="*/ 1 h 4"/>
                <a:gd name="T24" fmla="*/ 1 w 1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0225"/>
            <p:cNvSpPr>
              <a:spLocks noEditPoints="1"/>
            </p:cNvSpPr>
            <p:nvPr/>
          </p:nvSpPr>
          <p:spPr bwMode="auto">
            <a:xfrm>
              <a:off x="8325296" y="5251966"/>
              <a:ext cx="16455" cy="18282"/>
            </a:xfrm>
            <a:custGeom>
              <a:avLst/>
              <a:gdLst>
                <a:gd name="T0" fmla="*/ 1 w 4"/>
                <a:gd name="T1" fmla="*/ 1 h 4"/>
                <a:gd name="T2" fmla="*/ 1 w 4"/>
                <a:gd name="T3" fmla="*/ 1 h 4"/>
                <a:gd name="T4" fmla="*/ 1 w 4"/>
                <a:gd name="T5" fmla="*/ 2 h 4"/>
                <a:gd name="T6" fmla="*/ 3 w 4"/>
                <a:gd name="T7" fmla="*/ 3 h 4"/>
                <a:gd name="T8" fmla="*/ 3 w 4"/>
                <a:gd name="T9" fmla="*/ 2 h 4"/>
                <a:gd name="T10" fmla="*/ 1 w 4"/>
                <a:gd name="T11" fmla="*/ 1 h 4"/>
                <a:gd name="T12" fmla="*/ 3 w 4"/>
                <a:gd name="T13" fmla="*/ 3 h 4"/>
                <a:gd name="T14" fmla="*/ 2 w 4"/>
                <a:gd name="T15" fmla="*/ 3 h 4"/>
                <a:gd name="T16" fmla="*/ 1 w 4"/>
                <a:gd name="T17" fmla="*/ 2 h 4"/>
                <a:gd name="T18" fmla="*/ 2 w 4"/>
                <a:gd name="T19" fmla="*/ 2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1 h 4"/>
                <a:gd name="T26" fmla="*/ 3 w 4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2" y="4"/>
                    <a:pt x="3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1"/>
                    <a:pt x="2" y="0"/>
                    <a:pt x="1" y="1"/>
                  </a:cubicBezTo>
                  <a:close/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10226"/>
            <p:cNvSpPr>
              <a:spLocks/>
            </p:cNvSpPr>
            <p:nvPr/>
          </p:nvSpPr>
          <p:spPr bwMode="auto">
            <a:xfrm>
              <a:off x="8341751" y="5251966"/>
              <a:ext cx="14626" cy="18282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3 h 4"/>
                <a:gd name="T4" fmla="*/ 3 w 3"/>
                <a:gd name="T5" fmla="*/ 2 h 4"/>
                <a:gd name="T6" fmla="*/ 2 w 3"/>
                <a:gd name="T7" fmla="*/ 0 h 4"/>
                <a:gd name="T8" fmla="*/ 0 w 3"/>
                <a:gd name="T9" fmla="*/ 1 h 4"/>
                <a:gd name="T10" fmla="*/ 0 w 3"/>
                <a:gd name="T11" fmla="*/ 1 h 4"/>
                <a:gd name="T12" fmla="*/ 2 w 3"/>
                <a:gd name="T13" fmla="*/ 1 h 4"/>
                <a:gd name="T14" fmla="*/ 2 w 3"/>
                <a:gd name="T15" fmla="*/ 2 h 4"/>
                <a:gd name="T16" fmla="*/ 1 w 3"/>
                <a:gd name="T17" fmla="*/ 3 h 4"/>
                <a:gd name="T18" fmla="*/ 1 w 3"/>
                <a:gd name="T19" fmla="*/ 1 h 4"/>
                <a:gd name="T20" fmla="*/ 0 w 3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0227"/>
            <p:cNvSpPr>
              <a:spLocks/>
            </p:cNvSpPr>
            <p:nvPr/>
          </p:nvSpPr>
          <p:spPr bwMode="auto">
            <a:xfrm>
              <a:off x="8321640" y="5184322"/>
              <a:ext cx="7313" cy="20111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4 h 5"/>
                <a:gd name="T4" fmla="*/ 1 w 2"/>
                <a:gd name="T5" fmla="*/ 3 h 5"/>
                <a:gd name="T6" fmla="*/ 1 w 2"/>
                <a:gd name="T7" fmla="*/ 2 h 5"/>
                <a:gd name="T8" fmla="*/ 2 w 2"/>
                <a:gd name="T9" fmla="*/ 2 h 5"/>
                <a:gd name="T10" fmla="*/ 1 w 2"/>
                <a:gd name="T11" fmla="*/ 0 h 5"/>
                <a:gd name="T12" fmla="*/ 1 w 2"/>
                <a:gd name="T13" fmla="*/ 1 h 5"/>
                <a:gd name="T14" fmla="*/ 2 w 2"/>
                <a:gd name="T15" fmla="*/ 2 h 5"/>
                <a:gd name="T16" fmla="*/ 1 w 2"/>
                <a:gd name="T17" fmla="*/ 2 h 5"/>
                <a:gd name="T18" fmla="*/ 0 w 2"/>
                <a:gd name="T19" fmla="*/ 3 h 5"/>
                <a:gd name="T20" fmla="*/ 2 w 2"/>
                <a:gd name="T21" fmla="*/ 4 h 5"/>
                <a:gd name="T22" fmla="*/ 2 w 2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10228"/>
            <p:cNvSpPr>
              <a:spLocks noEditPoints="1"/>
            </p:cNvSpPr>
            <p:nvPr/>
          </p:nvSpPr>
          <p:spPr bwMode="auto">
            <a:xfrm>
              <a:off x="8328953" y="5184322"/>
              <a:ext cx="31081" cy="16455"/>
            </a:xfrm>
            <a:custGeom>
              <a:avLst/>
              <a:gdLst>
                <a:gd name="T0" fmla="*/ 3 w 7"/>
                <a:gd name="T1" fmla="*/ 3 h 4"/>
                <a:gd name="T2" fmla="*/ 3 w 7"/>
                <a:gd name="T3" fmla="*/ 3 h 4"/>
                <a:gd name="T4" fmla="*/ 5 w 7"/>
                <a:gd name="T5" fmla="*/ 4 h 4"/>
                <a:gd name="T6" fmla="*/ 6 w 7"/>
                <a:gd name="T7" fmla="*/ 2 h 4"/>
                <a:gd name="T8" fmla="*/ 6 w 7"/>
                <a:gd name="T9" fmla="*/ 1 h 4"/>
                <a:gd name="T10" fmla="*/ 5 w 7"/>
                <a:gd name="T11" fmla="*/ 1 h 4"/>
                <a:gd name="T12" fmla="*/ 4 w 7"/>
                <a:gd name="T13" fmla="*/ 2 h 4"/>
                <a:gd name="T14" fmla="*/ 3 w 7"/>
                <a:gd name="T15" fmla="*/ 1 h 4"/>
                <a:gd name="T16" fmla="*/ 1 w 7"/>
                <a:gd name="T17" fmla="*/ 1 h 4"/>
                <a:gd name="T18" fmla="*/ 1 w 7"/>
                <a:gd name="T19" fmla="*/ 1 h 4"/>
                <a:gd name="T20" fmla="*/ 1 w 7"/>
                <a:gd name="T21" fmla="*/ 1 h 4"/>
                <a:gd name="T22" fmla="*/ 1 w 7"/>
                <a:gd name="T23" fmla="*/ 3 h 4"/>
                <a:gd name="T24" fmla="*/ 3 w 7"/>
                <a:gd name="T25" fmla="*/ 3 h 4"/>
                <a:gd name="T26" fmla="*/ 4 w 7"/>
                <a:gd name="T27" fmla="*/ 2 h 4"/>
                <a:gd name="T28" fmla="*/ 4 w 7"/>
                <a:gd name="T29" fmla="*/ 2 h 4"/>
                <a:gd name="T30" fmla="*/ 6 w 7"/>
                <a:gd name="T31" fmla="*/ 2 h 4"/>
                <a:gd name="T32" fmla="*/ 5 w 7"/>
                <a:gd name="T33" fmla="*/ 3 h 4"/>
                <a:gd name="T34" fmla="*/ 4 w 7"/>
                <a:gd name="T35" fmla="*/ 2 h 4"/>
                <a:gd name="T36" fmla="*/ 4 w 7"/>
                <a:gd name="T37" fmla="*/ 2 h 4"/>
                <a:gd name="T38" fmla="*/ 1 w 7"/>
                <a:gd name="T39" fmla="*/ 1 h 4"/>
                <a:gd name="T40" fmla="*/ 1 w 7"/>
                <a:gd name="T41" fmla="*/ 1 h 4"/>
                <a:gd name="T42" fmla="*/ 1 w 7"/>
                <a:gd name="T43" fmla="*/ 1 h 4"/>
                <a:gd name="T44" fmla="*/ 3 w 7"/>
                <a:gd name="T45" fmla="*/ 3 h 4"/>
                <a:gd name="T46" fmla="*/ 1 w 7"/>
                <a:gd name="T47" fmla="*/ 3 h 4"/>
                <a:gd name="T48" fmla="*/ 1 w 7"/>
                <a:gd name="T4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3"/>
                    <a:pt x="7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4"/>
                    <a:pt x="3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2"/>
                    <a:pt x="3" y="3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10229"/>
            <p:cNvSpPr>
              <a:spLocks/>
            </p:cNvSpPr>
            <p:nvPr/>
          </p:nvSpPr>
          <p:spPr bwMode="auto">
            <a:xfrm>
              <a:off x="8321640" y="5118505"/>
              <a:ext cx="12798" cy="18282"/>
            </a:xfrm>
            <a:custGeom>
              <a:avLst/>
              <a:gdLst>
                <a:gd name="T0" fmla="*/ 2 w 3"/>
                <a:gd name="T1" fmla="*/ 3 h 4"/>
                <a:gd name="T2" fmla="*/ 0 w 3"/>
                <a:gd name="T3" fmla="*/ 3 h 4"/>
                <a:gd name="T4" fmla="*/ 0 w 3"/>
                <a:gd name="T5" fmla="*/ 4 h 4"/>
                <a:gd name="T6" fmla="*/ 3 w 3"/>
                <a:gd name="T7" fmla="*/ 4 h 4"/>
                <a:gd name="T8" fmla="*/ 3 w 3"/>
                <a:gd name="T9" fmla="*/ 4 h 4"/>
                <a:gd name="T10" fmla="*/ 1 w 3"/>
                <a:gd name="T11" fmla="*/ 1 h 4"/>
                <a:gd name="T12" fmla="*/ 1 w 3"/>
                <a:gd name="T13" fmla="*/ 0 h 4"/>
                <a:gd name="T14" fmla="*/ 0 w 3"/>
                <a:gd name="T15" fmla="*/ 0 h 4"/>
                <a:gd name="T16" fmla="*/ 0 w 3"/>
                <a:gd name="T17" fmla="*/ 1 h 4"/>
                <a:gd name="T18" fmla="*/ 1 w 3"/>
                <a:gd name="T19" fmla="*/ 1 h 4"/>
                <a:gd name="T20" fmla="*/ 1 w 3"/>
                <a:gd name="T21" fmla="*/ 1 h 4"/>
                <a:gd name="T22" fmla="*/ 1 w 3"/>
                <a:gd name="T23" fmla="*/ 2 h 4"/>
                <a:gd name="T24" fmla="*/ 2 w 3"/>
                <a:gd name="T25" fmla="*/ 3 h 4"/>
                <a:gd name="T26" fmla="*/ 2 w 3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10230"/>
            <p:cNvSpPr>
              <a:spLocks noEditPoints="1"/>
            </p:cNvSpPr>
            <p:nvPr/>
          </p:nvSpPr>
          <p:spPr bwMode="auto">
            <a:xfrm>
              <a:off x="8334438" y="5122162"/>
              <a:ext cx="12798" cy="14626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1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2 h 3"/>
                <a:gd name="T12" fmla="*/ 2 w 3"/>
                <a:gd name="T13" fmla="*/ 3 h 3"/>
                <a:gd name="T14" fmla="*/ 0 w 3"/>
                <a:gd name="T15" fmla="*/ 1 h 3"/>
                <a:gd name="T16" fmla="*/ 0 w 3"/>
                <a:gd name="T17" fmla="*/ 1 h 3"/>
                <a:gd name="T18" fmla="*/ 1 w 3"/>
                <a:gd name="T19" fmla="*/ 1 h 3"/>
                <a:gd name="T20" fmla="*/ 2 w 3"/>
                <a:gd name="T21" fmla="*/ 1 h 3"/>
                <a:gd name="T22" fmla="*/ 2 w 3"/>
                <a:gd name="T23" fmla="*/ 2 h 3"/>
                <a:gd name="T24" fmla="*/ 0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10231"/>
            <p:cNvSpPr>
              <a:spLocks noEditPoints="1"/>
            </p:cNvSpPr>
            <p:nvPr/>
          </p:nvSpPr>
          <p:spPr bwMode="auto">
            <a:xfrm>
              <a:off x="8341751" y="5122162"/>
              <a:ext cx="18282" cy="14626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0 h 3"/>
                <a:gd name="T4" fmla="*/ 1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1 w 4"/>
                <a:gd name="T11" fmla="*/ 0 h 3"/>
                <a:gd name="T12" fmla="*/ 1 w 4"/>
                <a:gd name="T13" fmla="*/ 1 h 3"/>
                <a:gd name="T14" fmla="*/ 1 w 4"/>
                <a:gd name="T15" fmla="*/ 3 h 3"/>
                <a:gd name="T16" fmla="*/ 3 w 4"/>
                <a:gd name="T17" fmla="*/ 2 h 3"/>
                <a:gd name="T18" fmla="*/ 1 w 4"/>
                <a:gd name="T19" fmla="*/ 1 h 3"/>
                <a:gd name="T20" fmla="*/ 3 w 4"/>
                <a:gd name="T21" fmla="*/ 0 h 3"/>
                <a:gd name="T22" fmla="*/ 3 w 4"/>
                <a:gd name="T23" fmla="*/ 2 h 3"/>
                <a:gd name="T24" fmla="*/ 1 w 4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lose/>
                  <a:moveTo>
                    <a:pt x="1" y="1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0232"/>
            <p:cNvSpPr>
              <a:spLocks/>
            </p:cNvSpPr>
            <p:nvPr/>
          </p:nvSpPr>
          <p:spPr bwMode="auto">
            <a:xfrm>
              <a:off x="8325296" y="5049032"/>
              <a:ext cx="3656" cy="21939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3 h 5"/>
                <a:gd name="T4" fmla="*/ 0 w 1"/>
                <a:gd name="T5" fmla="*/ 3 h 5"/>
                <a:gd name="T6" fmla="*/ 1 w 1"/>
                <a:gd name="T7" fmla="*/ 3 h 5"/>
                <a:gd name="T8" fmla="*/ 1 w 1"/>
                <a:gd name="T9" fmla="*/ 4 h 5"/>
                <a:gd name="T10" fmla="*/ 1 w 1"/>
                <a:gd name="T11" fmla="*/ 4 h 5"/>
                <a:gd name="T12" fmla="*/ 1 w 1"/>
                <a:gd name="T13" fmla="*/ 1 h 5"/>
                <a:gd name="T14" fmla="*/ 1 w 1"/>
                <a:gd name="T15" fmla="*/ 1 h 5"/>
                <a:gd name="T16" fmla="*/ 1 w 1"/>
                <a:gd name="T17" fmla="*/ 3 h 5"/>
                <a:gd name="T18" fmla="*/ 0 w 1"/>
                <a:gd name="T19" fmla="*/ 3 h 5"/>
                <a:gd name="T20" fmla="*/ 0 w 1"/>
                <a:gd name="T21" fmla="*/ 0 h 5"/>
                <a:gd name="T22" fmla="*/ 0 w 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0233"/>
            <p:cNvSpPr>
              <a:spLocks/>
            </p:cNvSpPr>
            <p:nvPr/>
          </p:nvSpPr>
          <p:spPr bwMode="auto">
            <a:xfrm>
              <a:off x="8328953" y="5054516"/>
              <a:ext cx="34737" cy="16455"/>
            </a:xfrm>
            <a:custGeom>
              <a:avLst/>
              <a:gdLst>
                <a:gd name="T0" fmla="*/ 1 w 8"/>
                <a:gd name="T1" fmla="*/ 1 h 4"/>
                <a:gd name="T2" fmla="*/ 4 w 8"/>
                <a:gd name="T3" fmla="*/ 3 h 4"/>
                <a:gd name="T4" fmla="*/ 4 w 8"/>
                <a:gd name="T5" fmla="*/ 3 h 4"/>
                <a:gd name="T6" fmla="*/ 4 w 8"/>
                <a:gd name="T7" fmla="*/ 3 h 4"/>
                <a:gd name="T8" fmla="*/ 7 w 8"/>
                <a:gd name="T9" fmla="*/ 3 h 4"/>
                <a:gd name="T10" fmla="*/ 4 w 8"/>
                <a:gd name="T11" fmla="*/ 1 h 4"/>
                <a:gd name="T12" fmla="*/ 5 w 8"/>
                <a:gd name="T13" fmla="*/ 1 h 4"/>
                <a:gd name="T14" fmla="*/ 6 w 8"/>
                <a:gd name="T15" fmla="*/ 3 h 4"/>
                <a:gd name="T16" fmla="*/ 5 w 8"/>
                <a:gd name="T17" fmla="*/ 3 h 4"/>
                <a:gd name="T18" fmla="*/ 4 w 8"/>
                <a:gd name="T19" fmla="*/ 2 h 4"/>
                <a:gd name="T20" fmla="*/ 4 w 8"/>
                <a:gd name="T21" fmla="*/ 1 h 4"/>
                <a:gd name="T22" fmla="*/ 4 w 8"/>
                <a:gd name="T23" fmla="*/ 2 h 4"/>
                <a:gd name="T24" fmla="*/ 2 w 8"/>
                <a:gd name="T25" fmla="*/ 1 h 4"/>
                <a:gd name="T26" fmla="*/ 2 w 8"/>
                <a:gd name="T27" fmla="*/ 1 h 4"/>
                <a:gd name="T28" fmla="*/ 3 w 8"/>
                <a:gd name="T29" fmla="*/ 3 h 4"/>
                <a:gd name="T30" fmla="*/ 2 w 8"/>
                <a:gd name="T31" fmla="*/ 1 h 4"/>
                <a:gd name="T32" fmla="*/ 1 w 8"/>
                <a:gd name="T3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4">
                  <a:moveTo>
                    <a:pt x="1" y="1"/>
                  </a:moveTo>
                  <a:cubicBezTo>
                    <a:pt x="0" y="3"/>
                    <a:pt x="2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8" y="2"/>
                    <a:pt x="6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0"/>
                    <a:pt x="7" y="2"/>
                    <a:pt x="6" y="3"/>
                  </a:cubicBezTo>
                  <a:cubicBezTo>
                    <a:pt x="6" y="3"/>
                    <a:pt x="5" y="4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2"/>
                    <a:pt x="3" y="3"/>
                  </a:cubicBezTo>
                  <a:cubicBezTo>
                    <a:pt x="2" y="4"/>
                    <a:pt x="1" y="3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0234"/>
            <p:cNvSpPr>
              <a:spLocks/>
            </p:cNvSpPr>
            <p:nvPr/>
          </p:nvSpPr>
          <p:spPr bwMode="auto">
            <a:xfrm>
              <a:off x="8321640" y="4988700"/>
              <a:ext cx="16455" cy="1645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0 h 4"/>
                <a:gd name="T4" fmla="*/ 1 w 4"/>
                <a:gd name="T5" fmla="*/ 0 h 4"/>
                <a:gd name="T6" fmla="*/ 1 w 4"/>
                <a:gd name="T7" fmla="*/ 0 h 4"/>
                <a:gd name="T8" fmla="*/ 1 w 4"/>
                <a:gd name="T9" fmla="*/ 0 h 4"/>
                <a:gd name="T10" fmla="*/ 1 w 4"/>
                <a:gd name="T11" fmla="*/ 1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2 w 4"/>
                <a:gd name="T19" fmla="*/ 1 h 4"/>
                <a:gd name="T20" fmla="*/ 3 w 4"/>
                <a:gd name="T21" fmla="*/ 2 h 4"/>
                <a:gd name="T22" fmla="*/ 1 w 4"/>
                <a:gd name="T23" fmla="*/ 4 h 4"/>
                <a:gd name="T24" fmla="*/ 1 w 4"/>
                <a:gd name="T25" fmla="*/ 4 h 4"/>
                <a:gd name="T26" fmla="*/ 3 w 4"/>
                <a:gd name="T27" fmla="*/ 1 h 4"/>
                <a:gd name="T28" fmla="*/ 1 w 4"/>
                <a:gd name="T29" fmla="*/ 1 h 4"/>
                <a:gd name="T30" fmla="*/ 1 w 4"/>
                <a:gd name="T31" fmla="*/ 0 h 4"/>
                <a:gd name="T32" fmla="*/ 3 w 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4" y="3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0235"/>
            <p:cNvSpPr>
              <a:spLocks noEditPoints="1"/>
            </p:cNvSpPr>
            <p:nvPr/>
          </p:nvSpPr>
          <p:spPr bwMode="auto">
            <a:xfrm>
              <a:off x="8334438" y="4988700"/>
              <a:ext cx="25595" cy="12798"/>
            </a:xfrm>
            <a:custGeom>
              <a:avLst/>
              <a:gdLst>
                <a:gd name="T0" fmla="*/ 2 w 6"/>
                <a:gd name="T1" fmla="*/ 1 h 3"/>
                <a:gd name="T2" fmla="*/ 2 w 6"/>
                <a:gd name="T3" fmla="*/ 1 h 3"/>
                <a:gd name="T4" fmla="*/ 1 w 6"/>
                <a:gd name="T5" fmla="*/ 2 h 3"/>
                <a:gd name="T6" fmla="*/ 2 w 6"/>
                <a:gd name="T7" fmla="*/ 3 h 3"/>
                <a:gd name="T8" fmla="*/ 3 w 6"/>
                <a:gd name="T9" fmla="*/ 2 h 3"/>
                <a:gd name="T10" fmla="*/ 4 w 6"/>
                <a:gd name="T11" fmla="*/ 3 h 3"/>
                <a:gd name="T12" fmla="*/ 6 w 6"/>
                <a:gd name="T13" fmla="*/ 2 h 3"/>
                <a:gd name="T14" fmla="*/ 5 w 6"/>
                <a:gd name="T15" fmla="*/ 0 h 3"/>
                <a:gd name="T16" fmla="*/ 3 w 6"/>
                <a:gd name="T17" fmla="*/ 1 h 3"/>
                <a:gd name="T18" fmla="*/ 1 w 6"/>
                <a:gd name="T19" fmla="*/ 0 h 3"/>
                <a:gd name="T20" fmla="*/ 1 w 6"/>
                <a:gd name="T21" fmla="*/ 0 h 3"/>
                <a:gd name="T22" fmla="*/ 3 w 6"/>
                <a:gd name="T23" fmla="*/ 1 h 3"/>
                <a:gd name="T24" fmla="*/ 3 w 6"/>
                <a:gd name="T25" fmla="*/ 1 h 3"/>
                <a:gd name="T26" fmla="*/ 3 w 6"/>
                <a:gd name="T27" fmla="*/ 1 h 3"/>
                <a:gd name="T28" fmla="*/ 3 w 6"/>
                <a:gd name="T29" fmla="*/ 2 h 3"/>
                <a:gd name="T30" fmla="*/ 3 w 6"/>
                <a:gd name="T31" fmla="*/ 2 h 3"/>
                <a:gd name="T32" fmla="*/ 2 w 6"/>
                <a:gd name="T33" fmla="*/ 3 h 3"/>
                <a:gd name="T34" fmla="*/ 1 w 6"/>
                <a:gd name="T35" fmla="*/ 2 h 3"/>
                <a:gd name="T36" fmla="*/ 2 w 6"/>
                <a:gd name="T37" fmla="*/ 1 h 3"/>
                <a:gd name="T38" fmla="*/ 5 w 6"/>
                <a:gd name="T39" fmla="*/ 1 h 3"/>
                <a:gd name="T40" fmla="*/ 5 w 6"/>
                <a:gd name="T41" fmla="*/ 2 h 3"/>
                <a:gd name="T42" fmla="*/ 4 w 6"/>
                <a:gd name="T43" fmla="*/ 2 h 3"/>
                <a:gd name="T44" fmla="*/ 4 w 6"/>
                <a:gd name="T45" fmla="*/ 2 h 3"/>
                <a:gd name="T46" fmla="*/ 4 w 6"/>
                <a:gd name="T47" fmla="*/ 1 h 3"/>
                <a:gd name="T48" fmla="*/ 4 w 6"/>
                <a:gd name="T49" fmla="*/ 1 h 3"/>
                <a:gd name="T50" fmla="*/ 5 w 6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6" y="2"/>
                    <a:pt x="6" y="1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lose/>
                  <a:moveTo>
                    <a:pt x="5" y="1"/>
                  </a:moveTo>
                  <a:cubicBezTo>
                    <a:pt x="5" y="1"/>
                    <a:pt x="6" y="2"/>
                    <a:pt x="5" y="2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0236"/>
            <p:cNvSpPr>
              <a:spLocks noEditPoints="1"/>
            </p:cNvSpPr>
            <p:nvPr/>
          </p:nvSpPr>
          <p:spPr bwMode="auto">
            <a:xfrm>
              <a:off x="8321640" y="4915570"/>
              <a:ext cx="12798" cy="21939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4 h 5"/>
                <a:gd name="T4" fmla="*/ 3 w 3"/>
                <a:gd name="T5" fmla="*/ 4 h 5"/>
                <a:gd name="T6" fmla="*/ 3 w 3"/>
                <a:gd name="T7" fmla="*/ 2 h 5"/>
                <a:gd name="T8" fmla="*/ 1 w 3"/>
                <a:gd name="T9" fmla="*/ 3 h 5"/>
                <a:gd name="T10" fmla="*/ 2 w 3"/>
                <a:gd name="T11" fmla="*/ 1 h 5"/>
                <a:gd name="T12" fmla="*/ 1 w 3"/>
                <a:gd name="T13" fmla="*/ 0 h 5"/>
                <a:gd name="T14" fmla="*/ 1 w 3"/>
                <a:gd name="T15" fmla="*/ 3 h 5"/>
                <a:gd name="T16" fmla="*/ 3 w 3"/>
                <a:gd name="T17" fmla="*/ 3 h 5"/>
                <a:gd name="T18" fmla="*/ 1 w 3"/>
                <a:gd name="T19" fmla="*/ 4 h 5"/>
                <a:gd name="T20" fmla="*/ 1 w 3"/>
                <a:gd name="T21" fmla="*/ 3 h 5"/>
                <a:gd name="T22" fmla="*/ 1 w 3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  <a:moveTo>
                    <a:pt x="1" y="3"/>
                  </a:moveTo>
                  <a:cubicBezTo>
                    <a:pt x="1" y="2"/>
                    <a:pt x="2" y="2"/>
                    <a:pt x="3" y="3"/>
                  </a:cubicBezTo>
                  <a:cubicBezTo>
                    <a:pt x="3" y="4"/>
                    <a:pt x="2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0237"/>
            <p:cNvSpPr>
              <a:spLocks noEditPoints="1"/>
            </p:cNvSpPr>
            <p:nvPr/>
          </p:nvSpPr>
          <p:spPr bwMode="auto">
            <a:xfrm>
              <a:off x="8334438" y="4915570"/>
              <a:ext cx="29252" cy="21939"/>
            </a:xfrm>
            <a:custGeom>
              <a:avLst/>
              <a:gdLst>
                <a:gd name="T0" fmla="*/ 4 w 7"/>
                <a:gd name="T1" fmla="*/ 2 h 5"/>
                <a:gd name="T2" fmla="*/ 4 w 7"/>
                <a:gd name="T3" fmla="*/ 2 h 5"/>
                <a:gd name="T4" fmla="*/ 4 w 7"/>
                <a:gd name="T5" fmla="*/ 4 h 5"/>
                <a:gd name="T6" fmla="*/ 6 w 7"/>
                <a:gd name="T7" fmla="*/ 4 h 5"/>
                <a:gd name="T8" fmla="*/ 3 w 7"/>
                <a:gd name="T9" fmla="*/ 2 h 5"/>
                <a:gd name="T10" fmla="*/ 3 w 7"/>
                <a:gd name="T11" fmla="*/ 1 h 5"/>
                <a:gd name="T12" fmla="*/ 1 w 7"/>
                <a:gd name="T13" fmla="*/ 1 h 5"/>
                <a:gd name="T14" fmla="*/ 0 w 7"/>
                <a:gd name="T15" fmla="*/ 2 h 5"/>
                <a:gd name="T16" fmla="*/ 0 w 7"/>
                <a:gd name="T17" fmla="*/ 2 h 5"/>
                <a:gd name="T18" fmla="*/ 1 w 7"/>
                <a:gd name="T19" fmla="*/ 4 h 5"/>
                <a:gd name="T20" fmla="*/ 3 w 7"/>
                <a:gd name="T21" fmla="*/ 3 h 5"/>
                <a:gd name="T22" fmla="*/ 3 w 7"/>
                <a:gd name="T23" fmla="*/ 2 h 5"/>
                <a:gd name="T24" fmla="*/ 5 w 7"/>
                <a:gd name="T25" fmla="*/ 3 h 5"/>
                <a:gd name="T26" fmla="*/ 4 w 7"/>
                <a:gd name="T27" fmla="*/ 4 h 5"/>
                <a:gd name="T28" fmla="*/ 4 w 7"/>
                <a:gd name="T29" fmla="*/ 2 h 5"/>
                <a:gd name="T30" fmla="*/ 3 w 7"/>
                <a:gd name="T31" fmla="*/ 3 h 5"/>
                <a:gd name="T32" fmla="*/ 1 w 7"/>
                <a:gd name="T33" fmla="*/ 3 h 5"/>
                <a:gd name="T34" fmla="*/ 1 w 7"/>
                <a:gd name="T35" fmla="*/ 2 h 5"/>
                <a:gd name="T36" fmla="*/ 1 w 7"/>
                <a:gd name="T37" fmla="*/ 2 h 5"/>
                <a:gd name="T38" fmla="*/ 1 w 7"/>
                <a:gd name="T39" fmla="*/ 2 h 5"/>
                <a:gd name="T40" fmla="*/ 3 w 7"/>
                <a:gd name="T4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3"/>
                    <a:pt x="4" y="4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2"/>
                    <a:pt x="4" y="0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3" y="4"/>
                    <a:pt x="3" y="3"/>
                    <a:pt x="4" y="2"/>
                  </a:cubicBezTo>
                  <a:close/>
                  <a:moveTo>
                    <a:pt x="3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0238"/>
            <p:cNvSpPr>
              <a:spLocks/>
            </p:cNvSpPr>
            <p:nvPr/>
          </p:nvSpPr>
          <p:spPr bwMode="auto">
            <a:xfrm>
              <a:off x="8321640" y="4849754"/>
              <a:ext cx="12798" cy="18282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1 h 4"/>
                <a:gd name="T4" fmla="*/ 1 w 3"/>
                <a:gd name="T5" fmla="*/ 4 h 4"/>
                <a:gd name="T6" fmla="*/ 1 w 3"/>
                <a:gd name="T7" fmla="*/ 4 h 4"/>
                <a:gd name="T8" fmla="*/ 3 w 3"/>
                <a:gd name="T9" fmla="*/ 1 h 4"/>
                <a:gd name="T10" fmla="*/ 3 w 3"/>
                <a:gd name="T11" fmla="*/ 0 h 4"/>
                <a:gd name="T12" fmla="*/ 0 w 3"/>
                <a:gd name="T13" fmla="*/ 0 h 4"/>
                <a:gd name="T14" fmla="*/ 0 w 3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0239"/>
            <p:cNvSpPr>
              <a:spLocks noEditPoints="1"/>
            </p:cNvSpPr>
            <p:nvPr/>
          </p:nvSpPr>
          <p:spPr bwMode="auto">
            <a:xfrm>
              <a:off x="8334438" y="4855239"/>
              <a:ext cx="25595" cy="16455"/>
            </a:xfrm>
            <a:custGeom>
              <a:avLst/>
              <a:gdLst>
                <a:gd name="T0" fmla="*/ 0 w 6"/>
                <a:gd name="T1" fmla="*/ 1 h 4"/>
                <a:gd name="T2" fmla="*/ 1 w 6"/>
                <a:gd name="T3" fmla="*/ 3 h 4"/>
                <a:gd name="T4" fmla="*/ 3 w 6"/>
                <a:gd name="T5" fmla="*/ 2 h 4"/>
                <a:gd name="T6" fmla="*/ 3 w 6"/>
                <a:gd name="T7" fmla="*/ 3 h 4"/>
                <a:gd name="T8" fmla="*/ 5 w 6"/>
                <a:gd name="T9" fmla="*/ 3 h 4"/>
                <a:gd name="T10" fmla="*/ 5 w 6"/>
                <a:gd name="T11" fmla="*/ 1 h 4"/>
                <a:gd name="T12" fmla="*/ 3 w 6"/>
                <a:gd name="T13" fmla="*/ 1 h 4"/>
                <a:gd name="T14" fmla="*/ 0 w 6"/>
                <a:gd name="T15" fmla="*/ 1 h 4"/>
                <a:gd name="T16" fmla="*/ 0 w 6"/>
                <a:gd name="T17" fmla="*/ 1 h 4"/>
                <a:gd name="T18" fmla="*/ 0 w 6"/>
                <a:gd name="T19" fmla="*/ 1 h 4"/>
                <a:gd name="T20" fmla="*/ 5 w 6"/>
                <a:gd name="T21" fmla="*/ 1 h 4"/>
                <a:gd name="T22" fmla="*/ 5 w 6"/>
                <a:gd name="T23" fmla="*/ 3 h 4"/>
                <a:gd name="T24" fmla="*/ 4 w 6"/>
                <a:gd name="T25" fmla="*/ 3 h 4"/>
                <a:gd name="T26" fmla="*/ 4 w 6"/>
                <a:gd name="T27" fmla="*/ 2 h 4"/>
                <a:gd name="T28" fmla="*/ 3 w 6"/>
                <a:gd name="T29" fmla="*/ 1 h 4"/>
                <a:gd name="T30" fmla="*/ 3 w 6"/>
                <a:gd name="T31" fmla="*/ 2 h 4"/>
                <a:gd name="T32" fmla="*/ 3 w 6"/>
                <a:gd name="T33" fmla="*/ 1 h 4"/>
                <a:gd name="T34" fmla="*/ 5 w 6"/>
                <a:gd name="T35" fmla="*/ 1 h 4"/>
                <a:gd name="T36" fmla="*/ 0 w 6"/>
                <a:gd name="T37" fmla="*/ 1 h 4"/>
                <a:gd name="T38" fmla="*/ 1 w 6"/>
                <a:gd name="T39" fmla="*/ 1 h 4"/>
                <a:gd name="T40" fmla="*/ 3 w 6"/>
                <a:gd name="T41" fmla="*/ 1 h 4"/>
                <a:gd name="T42" fmla="*/ 3 w 6"/>
                <a:gd name="T43" fmla="*/ 1 h 4"/>
                <a:gd name="T44" fmla="*/ 3 w 6"/>
                <a:gd name="T45" fmla="*/ 2 h 4"/>
                <a:gd name="T46" fmla="*/ 1 w 6"/>
                <a:gd name="T47" fmla="*/ 3 h 4"/>
                <a:gd name="T48" fmla="*/ 0 w 6"/>
                <a:gd name="T49" fmla="*/ 1 h 4"/>
                <a:gd name="T50" fmla="*/ 0 w 6"/>
                <a:gd name="T5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5" y="1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lose/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0240"/>
            <p:cNvSpPr>
              <a:spLocks noEditPoints="1"/>
            </p:cNvSpPr>
            <p:nvPr/>
          </p:nvSpPr>
          <p:spPr bwMode="auto">
            <a:xfrm>
              <a:off x="8325296" y="4785766"/>
              <a:ext cx="38394" cy="21939"/>
            </a:xfrm>
            <a:custGeom>
              <a:avLst/>
              <a:gdLst>
                <a:gd name="T0" fmla="*/ 0 w 9"/>
                <a:gd name="T1" fmla="*/ 4 h 5"/>
                <a:gd name="T2" fmla="*/ 1 w 9"/>
                <a:gd name="T3" fmla="*/ 5 h 5"/>
                <a:gd name="T4" fmla="*/ 1 w 9"/>
                <a:gd name="T5" fmla="*/ 5 h 5"/>
                <a:gd name="T6" fmla="*/ 1 w 9"/>
                <a:gd name="T7" fmla="*/ 5 h 5"/>
                <a:gd name="T8" fmla="*/ 9 w 9"/>
                <a:gd name="T9" fmla="*/ 5 h 5"/>
                <a:gd name="T10" fmla="*/ 9 w 9"/>
                <a:gd name="T11" fmla="*/ 4 h 5"/>
                <a:gd name="T12" fmla="*/ 2 w 9"/>
                <a:gd name="T13" fmla="*/ 4 h 5"/>
                <a:gd name="T14" fmla="*/ 2 w 9"/>
                <a:gd name="T15" fmla="*/ 4 h 5"/>
                <a:gd name="T16" fmla="*/ 1 w 9"/>
                <a:gd name="T17" fmla="*/ 3 h 5"/>
                <a:gd name="T18" fmla="*/ 1 w 9"/>
                <a:gd name="T19" fmla="*/ 3 h 5"/>
                <a:gd name="T20" fmla="*/ 1 w 9"/>
                <a:gd name="T21" fmla="*/ 3 h 5"/>
                <a:gd name="T22" fmla="*/ 2 w 9"/>
                <a:gd name="T23" fmla="*/ 2 h 5"/>
                <a:gd name="T24" fmla="*/ 2 w 9"/>
                <a:gd name="T25" fmla="*/ 1 h 5"/>
                <a:gd name="T26" fmla="*/ 1 w 9"/>
                <a:gd name="T27" fmla="*/ 1 h 5"/>
                <a:gd name="T28" fmla="*/ 1 w 9"/>
                <a:gd name="T29" fmla="*/ 1 h 5"/>
                <a:gd name="T30" fmla="*/ 2 w 9"/>
                <a:gd name="T31" fmla="*/ 2 h 5"/>
                <a:gd name="T32" fmla="*/ 1 w 9"/>
                <a:gd name="T33" fmla="*/ 2 h 5"/>
                <a:gd name="T34" fmla="*/ 1 w 9"/>
                <a:gd name="T35" fmla="*/ 2 h 5"/>
                <a:gd name="T36" fmla="*/ 1 w 9"/>
                <a:gd name="T37" fmla="*/ 1 h 5"/>
                <a:gd name="T38" fmla="*/ 0 w 9"/>
                <a:gd name="T39" fmla="*/ 1 h 5"/>
                <a:gd name="T40" fmla="*/ 1 w 9"/>
                <a:gd name="T41" fmla="*/ 3 h 5"/>
                <a:gd name="T42" fmla="*/ 0 w 9"/>
                <a:gd name="T43" fmla="*/ 4 h 5"/>
                <a:gd name="T44" fmla="*/ 1 w 9"/>
                <a:gd name="T45" fmla="*/ 3 h 5"/>
                <a:gd name="T46" fmla="*/ 1 w 9"/>
                <a:gd name="T47" fmla="*/ 4 h 5"/>
                <a:gd name="T48" fmla="*/ 1 w 9"/>
                <a:gd name="T49" fmla="*/ 3 h 5"/>
                <a:gd name="T50" fmla="*/ 1 w 9"/>
                <a:gd name="T5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5"/>
                    <a:pt x="6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7" y="4"/>
                    <a:pt x="4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0241"/>
            <p:cNvSpPr>
              <a:spLocks noEditPoints="1"/>
            </p:cNvSpPr>
            <p:nvPr/>
          </p:nvSpPr>
          <p:spPr bwMode="auto">
            <a:xfrm>
              <a:off x="8334438" y="4789423"/>
              <a:ext cx="25595" cy="12798"/>
            </a:xfrm>
            <a:custGeom>
              <a:avLst/>
              <a:gdLst>
                <a:gd name="T0" fmla="*/ 3 w 6"/>
                <a:gd name="T1" fmla="*/ 3 h 3"/>
                <a:gd name="T2" fmla="*/ 3 w 6"/>
                <a:gd name="T3" fmla="*/ 2 h 3"/>
                <a:gd name="T4" fmla="*/ 4 w 6"/>
                <a:gd name="T5" fmla="*/ 2 h 3"/>
                <a:gd name="T6" fmla="*/ 5 w 6"/>
                <a:gd name="T7" fmla="*/ 2 h 3"/>
                <a:gd name="T8" fmla="*/ 5 w 6"/>
                <a:gd name="T9" fmla="*/ 0 h 3"/>
                <a:gd name="T10" fmla="*/ 3 w 6"/>
                <a:gd name="T11" fmla="*/ 1 h 3"/>
                <a:gd name="T12" fmla="*/ 3 w 6"/>
                <a:gd name="T13" fmla="*/ 0 h 3"/>
                <a:gd name="T14" fmla="*/ 1 w 6"/>
                <a:gd name="T15" fmla="*/ 0 h 3"/>
                <a:gd name="T16" fmla="*/ 1 w 6"/>
                <a:gd name="T17" fmla="*/ 0 h 3"/>
                <a:gd name="T18" fmla="*/ 1 w 6"/>
                <a:gd name="T19" fmla="*/ 1 h 3"/>
                <a:gd name="T20" fmla="*/ 1 w 6"/>
                <a:gd name="T21" fmla="*/ 3 h 3"/>
                <a:gd name="T22" fmla="*/ 3 w 6"/>
                <a:gd name="T23" fmla="*/ 3 h 3"/>
                <a:gd name="T24" fmla="*/ 4 w 6"/>
                <a:gd name="T25" fmla="*/ 1 h 3"/>
                <a:gd name="T26" fmla="*/ 4 w 6"/>
                <a:gd name="T27" fmla="*/ 1 h 3"/>
                <a:gd name="T28" fmla="*/ 5 w 6"/>
                <a:gd name="T29" fmla="*/ 1 h 3"/>
                <a:gd name="T30" fmla="*/ 5 w 6"/>
                <a:gd name="T31" fmla="*/ 2 h 3"/>
                <a:gd name="T32" fmla="*/ 4 w 6"/>
                <a:gd name="T33" fmla="*/ 2 h 3"/>
                <a:gd name="T34" fmla="*/ 4 w 6"/>
                <a:gd name="T35" fmla="*/ 1 h 3"/>
                <a:gd name="T36" fmla="*/ 1 w 6"/>
                <a:gd name="T37" fmla="*/ 1 h 3"/>
                <a:gd name="T38" fmla="*/ 1 w 6"/>
                <a:gd name="T39" fmla="*/ 1 h 3"/>
                <a:gd name="T40" fmla="*/ 1 w 6"/>
                <a:gd name="T41" fmla="*/ 1 h 3"/>
                <a:gd name="T42" fmla="*/ 3 w 6"/>
                <a:gd name="T43" fmla="*/ 1 h 3"/>
                <a:gd name="T44" fmla="*/ 3 w 6"/>
                <a:gd name="T45" fmla="*/ 1 h 3"/>
                <a:gd name="T46" fmla="*/ 3 w 6"/>
                <a:gd name="T47" fmla="*/ 2 h 3"/>
                <a:gd name="T48" fmla="*/ 3 w 6"/>
                <a:gd name="T49" fmla="*/ 2 h 3"/>
                <a:gd name="T50" fmla="*/ 3 w 6"/>
                <a:gd name="T51" fmla="*/ 2 h 3"/>
                <a:gd name="T52" fmla="*/ 1 w 6"/>
                <a:gd name="T5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6" y="1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0242"/>
            <p:cNvSpPr>
              <a:spLocks noEditPoints="1"/>
            </p:cNvSpPr>
            <p:nvPr/>
          </p:nvSpPr>
          <p:spPr bwMode="auto">
            <a:xfrm>
              <a:off x="7806077" y="3383508"/>
              <a:ext cx="1117053" cy="722154"/>
            </a:xfrm>
            <a:custGeom>
              <a:avLst/>
              <a:gdLst>
                <a:gd name="T0" fmla="*/ 0 w 258"/>
                <a:gd name="T1" fmla="*/ 66 h 167"/>
                <a:gd name="T2" fmla="*/ 16 w 258"/>
                <a:gd name="T3" fmla="*/ 129 h 167"/>
                <a:gd name="T4" fmla="*/ 111 w 258"/>
                <a:gd name="T5" fmla="*/ 158 h 167"/>
                <a:gd name="T6" fmla="*/ 192 w 258"/>
                <a:gd name="T7" fmla="*/ 166 h 167"/>
                <a:gd name="T8" fmla="*/ 67 w 258"/>
                <a:gd name="T9" fmla="*/ 145 h 167"/>
                <a:gd name="T10" fmla="*/ 201 w 258"/>
                <a:gd name="T11" fmla="*/ 97 h 167"/>
                <a:gd name="T12" fmla="*/ 197 w 258"/>
                <a:gd name="T13" fmla="*/ 66 h 167"/>
                <a:gd name="T14" fmla="*/ 251 w 258"/>
                <a:gd name="T15" fmla="*/ 35 h 167"/>
                <a:gd name="T16" fmla="*/ 153 w 258"/>
                <a:gd name="T17" fmla="*/ 20 h 167"/>
                <a:gd name="T18" fmla="*/ 122 w 258"/>
                <a:gd name="T19" fmla="*/ 19 h 167"/>
                <a:gd name="T20" fmla="*/ 78 w 258"/>
                <a:gd name="T21" fmla="*/ 14 h 167"/>
                <a:gd name="T22" fmla="*/ 72 w 258"/>
                <a:gd name="T23" fmla="*/ 32 h 167"/>
                <a:gd name="T24" fmla="*/ 197 w 258"/>
                <a:gd name="T25" fmla="*/ 67 h 167"/>
                <a:gd name="T26" fmla="*/ 206 w 258"/>
                <a:gd name="T27" fmla="*/ 87 h 167"/>
                <a:gd name="T28" fmla="*/ 183 w 258"/>
                <a:gd name="T29" fmla="*/ 67 h 167"/>
                <a:gd name="T30" fmla="*/ 152 w 258"/>
                <a:gd name="T31" fmla="*/ 88 h 167"/>
                <a:gd name="T32" fmla="*/ 150 w 258"/>
                <a:gd name="T33" fmla="*/ 67 h 167"/>
                <a:gd name="T34" fmla="*/ 108 w 258"/>
                <a:gd name="T35" fmla="*/ 75 h 167"/>
                <a:gd name="T36" fmla="*/ 100 w 258"/>
                <a:gd name="T37" fmla="*/ 87 h 167"/>
                <a:gd name="T38" fmla="*/ 128 w 258"/>
                <a:gd name="T39" fmla="*/ 67 h 167"/>
                <a:gd name="T40" fmla="*/ 118 w 258"/>
                <a:gd name="T41" fmla="*/ 67 h 167"/>
                <a:gd name="T42" fmla="*/ 77 w 258"/>
                <a:gd name="T43" fmla="*/ 67 h 167"/>
                <a:gd name="T44" fmla="*/ 71 w 258"/>
                <a:gd name="T45" fmla="*/ 81 h 167"/>
                <a:gd name="T46" fmla="*/ 60 w 258"/>
                <a:gd name="T47" fmla="*/ 91 h 167"/>
                <a:gd name="T48" fmla="*/ 38 w 258"/>
                <a:gd name="T49" fmla="*/ 109 h 167"/>
                <a:gd name="T50" fmla="*/ 140 w 258"/>
                <a:gd name="T51" fmla="*/ 107 h 167"/>
                <a:gd name="T52" fmla="*/ 67 w 258"/>
                <a:gd name="T53" fmla="*/ 113 h 167"/>
                <a:gd name="T54" fmla="*/ 216 w 258"/>
                <a:gd name="T55" fmla="*/ 67 h 167"/>
                <a:gd name="T56" fmla="*/ 180 w 258"/>
                <a:gd name="T57" fmla="*/ 66 h 167"/>
                <a:gd name="T58" fmla="*/ 169 w 258"/>
                <a:gd name="T59" fmla="*/ 66 h 167"/>
                <a:gd name="T60" fmla="*/ 157 w 258"/>
                <a:gd name="T61" fmla="*/ 66 h 167"/>
                <a:gd name="T62" fmla="*/ 143 w 258"/>
                <a:gd name="T63" fmla="*/ 67 h 167"/>
                <a:gd name="T64" fmla="*/ 138 w 258"/>
                <a:gd name="T65" fmla="*/ 67 h 167"/>
                <a:gd name="T66" fmla="*/ 129 w 258"/>
                <a:gd name="T67" fmla="*/ 67 h 167"/>
                <a:gd name="T68" fmla="*/ 115 w 258"/>
                <a:gd name="T69" fmla="*/ 66 h 167"/>
                <a:gd name="T70" fmla="*/ 109 w 258"/>
                <a:gd name="T71" fmla="*/ 66 h 167"/>
                <a:gd name="T72" fmla="*/ 92 w 258"/>
                <a:gd name="T73" fmla="*/ 67 h 167"/>
                <a:gd name="T74" fmla="*/ 72 w 258"/>
                <a:gd name="T75" fmla="*/ 66 h 167"/>
                <a:gd name="T76" fmla="*/ 61 w 258"/>
                <a:gd name="T77" fmla="*/ 62 h 167"/>
                <a:gd name="T78" fmla="*/ 128 w 258"/>
                <a:gd name="T79" fmla="*/ 20 h 167"/>
                <a:gd name="T80" fmla="*/ 151 w 258"/>
                <a:gd name="T81" fmla="*/ 66 h 167"/>
                <a:gd name="T82" fmla="*/ 127 w 258"/>
                <a:gd name="T83" fmla="*/ 32 h 167"/>
                <a:gd name="T84" fmla="*/ 100 w 258"/>
                <a:gd name="T85" fmla="*/ 36 h 167"/>
                <a:gd name="T86" fmla="*/ 105 w 258"/>
                <a:gd name="T87" fmla="*/ 33 h 167"/>
                <a:gd name="T88" fmla="*/ 112 w 258"/>
                <a:gd name="T89" fmla="*/ 47 h 167"/>
                <a:gd name="T90" fmla="*/ 116 w 258"/>
                <a:gd name="T91" fmla="*/ 36 h 167"/>
                <a:gd name="T92" fmla="*/ 138 w 258"/>
                <a:gd name="T93" fmla="*/ 57 h 167"/>
                <a:gd name="T94" fmla="*/ 104 w 258"/>
                <a:gd name="T95" fmla="*/ 30 h 167"/>
                <a:gd name="T96" fmla="*/ 97 w 258"/>
                <a:gd name="T97" fmla="*/ 33 h 167"/>
                <a:gd name="T98" fmla="*/ 90 w 258"/>
                <a:gd name="T99" fmla="*/ 21 h 167"/>
                <a:gd name="T100" fmla="*/ 186 w 258"/>
                <a:gd name="T101" fmla="*/ 66 h 167"/>
                <a:gd name="T102" fmla="*/ 165 w 258"/>
                <a:gd name="T103" fmla="*/ 43 h 167"/>
                <a:gd name="T104" fmla="*/ 172 w 258"/>
                <a:gd name="T105" fmla="*/ 66 h 167"/>
                <a:gd name="T106" fmla="*/ 132 w 258"/>
                <a:gd name="T107" fmla="*/ 8 h 167"/>
                <a:gd name="T108" fmla="*/ 129 w 258"/>
                <a:gd name="T109" fmla="*/ 19 h 167"/>
                <a:gd name="T110" fmla="*/ 85 w 258"/>
                <a:gd name="T111" fmla="*/ 19 h 167"/>
                <a:gd name="T112" fmla="*/ 77 w 258"/>
                <a:gd name="T113" fmla="*/ 16 h 167"/>
                <a:gd name="T114" fmla="*/ 76 w 258"/>
                <a:gd name="T115" fmla="*/ 20 h 167"/>
                <a:gd name="T116" fmla="*/ 92 w 258"/>
                <a:gd name="T117" fmla="*/ 66 h 167"/>
                <a:gd name="T118" fmla="*/ 68 w 258"/>
                <a:gd name="T119" fmla="*/ 43 h 167"/>
                <a:gd name="T120" fmla="*/ 67 w 258"/>
                <a:gd name="T121" fmla="*/ 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8" h="167">
                  <a:moveTo>
                    <a:pt x="17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11" y="3"/>
                    <a:pt x="5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3"/>
                    <a:pt x="11" y="3"/>
                    <a:pt x="17" y="3"/>
                  </a:cubicBezTo>
                  <a:cubicBezTo>
                    <a:pt x="17" y="9"/>
                    <a:pt x="17" y="14"/>
                    <a:pt x="17" y="19"/>
                  </a:cubicBezTo>
                  <a:cubicBezTo>
                    <a:pt x="11" y="19"/>
                    <a:pt x="5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" y="19"/>
                    <a:pt x="11" y="19"/>
                    <a:pt x="17" y="19"/>
                  </a:cubicBezTo>
                  <a:cubicBezTo>
                    <a:pt x="17" y="24"/>
                    <a:pt x="17" y="29"/>
                    <a:pt x="17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1" y="35"/>
                    <a:pt x="5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5"/>
                    <a:pt x="11" y="35"/>
                    <a:pt x="16" y="35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7" y="40"/>
                    <a:pt x="17" y="45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0"/>
                    <a:pt x="16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1" y="50"/>
                    <a:pt x="5" y="50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5" y="51"/>
                    <a:pt x="11" y="51"/>
                    <a:pt x="17" y="51"/>
                  </a:cubicBezTo>
                  <a:cubicBezTo>
                    <a:pt x="17" y="54"/>
                    <a:pt x="17" y="58"/>
                    <a:pt x="17" y="62"/>
                  </a:cubicBezTo>
                  <a:cubicBezTo>
                    <a:pt x="17" y="63"/>
                    <a:pt x="17" y="65"/>
                    <a:pt x="17" y="66"/>
                  </a:cubicBezTo>
                  <a:cubicBezTo>
                    <a:pt x="11" y="66"/>
                    <a:pt x="5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66"/>
                    <a:pt x="11" y="66"/>
                    <a:pt x="17" y="66"/>
                  </a:cubicBezTo>
                  <a:cubicBezTo>
                    <a:pt x="17" y="66"/>
                    <a:pt x="17" y="67"/>
                    <a:pt x="17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17" y="72"/>
                    <a:pt x="17" y="77"/>
                    <a:pt x="17" y="82"/>
                  </a:cubicBezTo>
                  <a:cubicBezTo>
                    <a:pt x="11" y="82"/>
                    <a:pt x="5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82"/>
                    <a:pt x="11" y="82"/>
                    <a:pt x="17" y="82"/>
                  </a:cubicBezTo>
                  <a:cubicBezTo>
                    <a:pt x="17" y="87"/>
                    <a:pt x="17" y="92"/>
                    <a:pt x="17" y="97"/>
                  </a:cubicBezTo>
                  <a:cubicBezTo>
                    <a:pt x="17" y="97"/>
                    <a:pt x="16" y="97"/>
                    <a:pt x="16" y="97"/>
                  </a:cubicBezTo>
                  <a:cubicBezTo>
                    <a:pt x="11" y="97"/>
                    <a:pt x="5" y="97"/>
                    <a:pt x="0" y="97"/>
                  </a:cubicBezTo>
                  <a:cubicBezTo>
                    <a:pt x="0" y="97"/>
                    <a:pt x="0" y="98"/>
                    <a:pt x="0" y="98"/>
                  </a:cubicBezTo>
                  <a:cubicBezTo>
                    <a:pt x="5" y="98"/>
                    <a:pt x="11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103"/>
                    <a:pt x="17" y="108"/>
                    <a:pt x="17" y="113"/>
                  </a:cubicBezTo>
                  <a:cubicBezTo>
                    <a:pt x="17" y="113"/>
                    <a:pt x="16" y="113"/>
                    <a:pt x="16" y="113"/>
                  </a:cubicBezTo>
                  <a:cubicBezTo>
                    <a:pt x="11" y="113"/>
                    <a:pt x="5" y="113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5" y="113"/>
                    <a:pt x="11" y="113"/>
                    <a:pt x="16" y="113"/>
                  </a:cubicBezTo>
                  <a:cubicBezTo>
                    <a:pt x="16" y="113"/>
                    <a:pt x="17" y="113"/>
                    <a:pt x="17" y="113"/>
                  </a:cubicBezTo>
                  <a:cubicBezTo>
                    <a:pt x="17" y="117"/>
                    <a:pt x="17" y="121"/>
                    <a:pt x="17" y="124"/>
                  </a:cubicBezTo>
                  <a:cubicBezTo>
                    <a:pt x="17" y="126"/>
                    <a:pt x="17" y="127"/>
                    <a:pt x="17" y="129"/>
                  </a:cubicBezTo>
                  <a:cubicBezTo>
                    <a:pt x="17" y="129"/>
                    <a:pt x="16" y="129"/>
                    <a:pt x="16" y="129"/>
                  </a:cubicBezTo>
                  <a:cubicBezTo>
                    <a:pt x="11" y="129"/>
                    <a:pt x="5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5" y="129"/>
                    <a:pt x="11" y="129"/>
                    <a:pt x="16" y="129"/>
                  </a:cubicBezTo>
                  <a:cubicBezTo>
                    <a:pt x="16" y="129"/>
                    <a:pt x="17" y="129"/>
                    <a:pt x="17" y="129"/>
                  </a:cubicBezTo>
                  <a:cubicBezTo>
                    <a:pt x="17" y="134"/>
                    <a:pt x="17" y="139"/>
                    <a:pt x="17" y="145"/>
                  </a:cubicBezTo>
                  <a:cubicBezTo>
                    <a:pt x="17" y="145"/>
                    <a:pt x="16" y="145"/>
                    <a:pt x="16" y="145"/>
                  </a:cubicBezTo>
                  <a:cubicBezTo>
                    <a:pt x="11" y="145"/>
                    <a:pt x="5" y="145"/>
                    <a:pt x="0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5" y="145"/>
                    <a:pt x="11" y="145"/>
                    <a:pt x="16" y="145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17" y="150"/>
                    <a:pt x="17" y="154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8"/>
                  </a:cubicBezTo>
                  <a:cubicBezTo>
                    <a:pt x="21" y="158"/>
                    <a:pt x="26" y="158"/>
                    <a:pt x="31" y="158"/>
                  </a:cubicBezTo>
                  <a:cubicBezTo>
                    <a:pt x="31" y="161"/>
                    <a:pt x="31" y="163"/>
                    <a:pt x="31" y="166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1" y="163"/>
                    <a:pt x="31" y="161"/>
                    <a:pt x="31" y="158"/>
                  </a:cubicBezTo>
                  <a:cubicBezTo>
                    <a:pt x="38" y="158"/>
                    <a:pt x="44" y="158"/>
                    <a:pt x="51" y="158"/>
                  </a:cubicBezTo>
                  <a:cubicBezTo>
                    <a:pt x="51" y="161"/>
                    <a:pt x="51" y="163"/>
                    <a:pt x="51" y="166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3"/>
                    <a:pt x="51" y="161"/>
                    <a:pt x="51" y="158"/>
                  </a:cubicBezTo>
                  <a:cubicBezTo>
                    <a:pt x="58" y="158"/>
                    <a:pt x="64" y="158"/>
                    <a:pt x="71" y="158"/>
                  </a:cubicBezTo>
                  <a:cubicBezTo>
                    <a:pt x="71" y="161"/>
                    <a:pt x="71" y="163"/>
                    <a:pt x="71" y="166"/>
                  </a:cubicBezTo>
                  <a:cubicBezTo>
                    <a:pt x="71" y="166"/>
                    <a:pt x="71" y="166"/>
                    <a:pt x="71" y="166"/>
                  </a:cubicBezTo>
                  <a:cubicBezTo>
                    <a:pt x="71" y="163"/>
                    <a:pt x="71" y="161"/>
                    <a:pt x="71" y="158"/>
                  </a:cubicBezTo>
                  <a:cubicBezTo>
                    <a:pt x="78" y="158"/>
                    <a:pt x="85" y="158"/>
                    <a:pt x="91" y="158"/>
                  </a:cubicBezTo>
                  <a:cubicBezTo>
                    <a:pt x="91" y="161"/>
                    <a:pt x="91" y="163"/>
                    <a:pt x="91" y="166"/>
                  </a:cubicBezTo>
                  <a:cubicBezTo>
                    <a:pt x="91" y="166"/>
                    <a:pt x="92" y="166"/>
                    <a:pt x="92" y="166"/>
                  </a:cubicBezTo>
                  <a:cubicBezTo>
                    <a:pt x="92" y="163"/>
                    <a:pt x="92" y="161"/>
                    <a:pt x="92" y="158"/>
                  </a:cubicBezTo>
                  <a:cubicBezTo>
                    <a:pt x="98" y="158"/>
                    <a:pt x="105" y="158"/>
                    <a:pt x="111" y="158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11" y="161"/>
                    <a:pt x="111" y="163"/>
                    <a:pt x="111" y="166"/>
                  </a:cubicBezTo>
                  <a:cubicBezTo>
                    <a:pt x="111" y="166"/>
                    <a:pt x="112" y="166"/>
                    <a:pt x="112" y="166"/>
                  </a:cubicBezTo>
                  <a:cubicBezTo>
                    <a:pt x="112" y="163"/>
                    <a:pt x="112" y="161"/>
                    <a:pt x="112" y="158"/>
                  </a:cubicBezTo>
                  <a:cubicBezTo>
                    <a:pt x="118" y="158"/>
                    <a:pt x="125" y="158"/>
                    <a:pt x="132" y="158"/>
                  </a:cubicBezTo>
                  <a:cubicBezTo>
                    <a:pt x="132" y="161"/>
                    <a:pt x="132" y="163"/>
                    <a:pt x="132" y="166"/>
                  </a:cubicBezTo>
                  <a:cubicBezTo>
                    <a:pt x="132" y="166"/>
                    <a:pt x="132" y="166"/>
                    <a:pt x="132" y="166"/>
                  </a:cubicBezTo>
                  <a:cubicBezTo>
                    <a:pt x="132" y="163"/>
                    <a:pt x="132" y="161"/>
                    <a:pt x="132" y="158"/>
                  </a:cubicBezTo>
                  <a:cubicBezTo>
                    <a:pt x="139" y="158"/>
                    <a:pt x="145" y="158"/>
                    <a:pt x="152" y="158"/>
                  </a:cubicBezTo>
                  <a:cubicBezTo>
                    <a:pt x="152" y="161"/>
                    <a:pt x="152" y="163"/>
                    <a:pt x="152" y="166"/>
                  </a:cubicBezTo>
                  <a:cubicBezTo>
                    <a:pt x="152" y="166"/>
                    <a:pt x="152" y="166"/>
                    <a:pt x="152" y="166"/>
                  </a:cubicBezTo>
                  <a:cubicBezTo>
                    <a:pt x="151" y="166"/>
                    <a:pt x="149" y="166"/>
                    <a:pt x="149" y="165"/>
                  </a:cubicBezTo>
                  <a:cubicBezTo>
                    <a:pt x="149" y="164"/>
                    <a:pt x="149" y="164"/>
                    <a:pt x="149" y="165"/>
                  </a:cubicBezTo>
                  <a:cubicBezTo>
                    <a:pt x="149" y="165"/>
                    <a:pt x="149" y="166"/>
                    <a:pt x="149" y="167"/>
                  </a:cubicBezTo>
                  <a:cubicBezTo>
                    <a:pt x="149" y="167"/>
                    <a:pt x="149" y="167"/>
                    <a:pt x="149" y="167"/>
                  </a:cubicBezTo>
                  <a:cubicBezTo>
                    <a:pt x="149" y="166"/>
                    <a:pt x="149" y="166"/>
                    <a:pt x="149" y="165"/>
                  </a:cubicBezTo>
                  <a:cubicBezTo>
                    <a:pt x="150" y="166"/>
                    <a:pt x="151" y="166"/>
                    <a:pt x="152" y="166"/>
                  </a:cubicBezTo>
                  <a:cubicBezTo>
                    <a:pt x="152" y="166"/>
                    <a:pt x="152" y="166"/>
                    <a:pt x="152" y="166"/>
                  </a:cubicBezTo>
                  <a:cubicBezTo>
                    <a:pt x="152" y="166"/>
                    <a:pt x="152" y="166"/>
                    <a:pt x="152" y="166"/>
                  </a:cubicBezTo>
                  <a:cubicBezTo>
                    <a:pt x="152" y="166"/>
                    <a:pt x="152" y="166"/>
                    <a:pt x="152" y="166"/>
                  </a:cubicBezTo>
                  <a:cubicBezTo>
                    <a:pt x="152" y="163"/>
                    <a:pt x="152" y="161"/>
                    <a:pt x="152" y="158"/>
                  </a:cubicBezTo>
                  <a:cubicBezTo>
                    <a:pt x="159" y="158"/>
                    <a:pt x="165" y="158"/>
                    <a:pt x="172" y="158"/>
                  </a:cubicBezTo>
                  <a:cubicBezTo>
                    <a:pt x="172" y="161"/>
                    <a:pt x="172" y="163"/>
                    <a:pt x="172" y="166"/>
                  </a:cubicBezTo>
                  <a:cubicBezTo>
                    <a:pt x="172" y="166"/>
                    <a:pt x="172" y="166"/>
                    <a:pt x="172" y="166"/>
                  </a:cubicBezTo>
                  <a:cubicBezTo>
                    <a:pt x="172" y="163"/>
                    <a:pt x="172" y="161"/>
                    <a:pt x="172" y="158"/>
                  </a:cubicBezTo>
                  <a:cubicBezTo>
                    <a:pt x="179" y="158"/>
                    <a:pt x="186" y="158"/>
                    <a:pt x="192" y="158"/>
                  </a:cubicBezTo>
                  <a:cubicBezTo>
                    <a:pt x="192" y="161"/>
                    <a:pt x="192" y="163"/>
                    <a:pt x="192" y="166"/>
                  </a:cubicBezTo>
                  <a:cubicBezTo>
                    <a:pt x="192" y="166"/>
                    <a:pt x="193" y="166"/>
                    <a:pt x="193" y="166"/>
                  </a:cubicBezTo>
                  <a:cubicBezTo>
                    <a:pt x="193" y="163"/>
                    <a:pt x="193" y="161"/>
                    <a:pt x="193" y="158"/>
                  </a:cubicBezTo>
                  <a:cubicBezTo>
                    <a:pt x="197" y="158"/>
                    <a:pt x="201" y="158"/>
                    <a:pt x="205" y="158"/>
                  </a:cubicBezTo>
                  <a:cubicBezTo>
                    <a:pt x="207" y="158"/>
                    <a:pt x="210" y="158"/>
                    <a:pt x="212" y="158"/>
                  </a:cubicBezTo>
                  <a:cubicBezTo>
                    <a:pt x="212" y="161"/>
                    <a:pt x="212" y="163"/>
                    <a:pt x="212" y="166"/>
                  </a:cubicBezTo>
                  <a:cubicBezTo>
                    <a:pt x="212" y="166"/>
                    <a:pt x="213" y="166"/>
                    <a:pt x="213" y="166"/>
                  </a:cubicBezTo>
                  <a:cubicBezTo>
                    <a:pt x="213" y="163"/>
                    <a:pt x="213" y="161"/>
                    <a:pt x="213" y="158"/>
                  </a:cubicBezTo>
                  <a:cubicBezTo>
                    <a:pt x="219" y="158"/>
                    <a:pt x="226" y="158"/>
                    <a:pt x="233" y="158"/>
                  </a:cubicBezTo>
                  <a:cubicBezTo>
                    <a:pt x="233" y="161"/>
                    <a:pt x="233" y="163"/>
                    <a:pt x="233" y="166"/>
                  </a:cubicBezTo>
                  <a:cubicBezTo>
                    <a:pt x="233" y="166"/>
                    <a:pt x="233" y="166"/>
                    <a:pt x="233" y="166"/>
                  </a:cubicBezTo>
                  <a:cubicBezTo>
                    <a:pt x="233" y="163"/>
                    <a:pt x="233" y="161"/>
                    <a:pt x="233" y="158"/>
                  </a:cubicBezTo>
                  <a:cubicBezTo>
                    <a:pt x="240" y="158"/>
                    <a:pt x="246" y="158"/>
                    <a:pt x="253" y="158"/>
                  </a:cubicBezTo>
                  <a:cubicBezTo>
                    <a:pt x="253" y="161"/>
                    <a:pt x="253" y="163"/>
                    <a:pt x="253" y="166"/>
                  </a:cubicBezTo>
                  <a:cubicBezTo>
                    <a:pt x="253" y="166"/>
                    <a:pt x="253" y="166"/>
                    <a:pt x="253" y="166"/>
                  </a:cubicBezTo>
                  <a:cubicBezTo>
                    <a:pt x="253" y="163"/>
                    <a:pt x="253" y="161"/>
                    <a:pt x="253" y="158"/>
                  </a:cubicBezTo>
                  <a:cubicBezTo>
                    <a:pt x="255" y="158"/>
                    <a:pt x="256" y="158"/>
                    <a:pt x="258" y="158"/>
                  </a:cubicBezTo>
                  <a:cubicBezTo>
                    <a:pt x="258" y="158"/>
                    <a:pt x="258" y="158"/>
                    <a:pt x="258" y="158"/>
                  </a:cubicBezTo>
                  <a:cubicBezTo>
                    <a:pt x="227" y="158"/>
                    <a:pt x="195" y="158"/>
                    <a:pt x="164" y="158"/>
                  </a:cubicBezTo>
                  <a:cubicBezTo>
                    <a:pt x="132" y="158"/>
                    <a:pt x="101" y="158"/>
                    <a:pt x="70" y="158"/>
                  </a:cubicBezTo>
                  <a:cubicBezTo>
                    <a:pt x="52" y="158"/>
                    <a:pt x="34" y="158"/>
                    <a:pt x="17" y="158"/>
                  </a:cubicBezTo>
                  <a:cubicBezTo>
                    <a:pt x="17" y="154"/>
                    <a:pt x="17" y="149"/>
                    <a:pt x="17" y="145"/>
                  </a:cubicBezTo>
                  <a:cubicBezTo>
                    <a:pt x="47" y="145"/>
                    <a:pt x="77" y="145"/>
                    <a:pt x="107" y="145"/>
                  </a:cubicBezTo>
                  <a:cubicBezTo>
                    <a:pt x="137" y="145"/>
                    <a:pt x="167" y="145"/>
                    <a:pt x="196" y="145"/>
                  </a:cubicBezTo>
                  <a:cubicBezTo>
                    <a:pt x="213" y="145"/>
                    <a:pt x="230" y="145"/>
                    <a:pt x="247" y="145"/>
                  </a:cubicBezTo>
                  <a:cubicBezTo>
                    <a:pt x="247" y="145"/>
                    <a:pt x="247" y="145"/>
                    <a:pt x="247" y="145"/>
                  </a:cubicBezTo>
                  <a:cubicBezTo>
                    <a:pt x="217" y="145"/>
                    <a:pt x="187" y="145"/>
                    <a:pt x="157" y="145"/>
                  </a:cubicBezTo>
                  <a:cubicBezTo>
                    <a:pt x="127" y="145"/>
                    <a:pt x="97" y="145"/>
                    <a:pt x="67" y="145"/>
                  </a:cubicBezTo>
                  <a:cubicBezTo>
                    <a:pt x="50" y="145"/>
                    <a:pt x="34" y="145"/>
                    <a:pt x="17" y="145"/>
                  </a:cubicBezTo>
                  <a:cubicBezTo>
                    <a:pt x="17" y="139"/>
                    <a:pt x="17" y="134"/>
                    <a:pt x="17" y="129"/>
                  </a:cubicBezTo>
                  <a:cubicBezTo>
                    <a:pt x="47" y="129"/>
                    <a:pt x="77" y="129"/>
                    <a:pt x="107" y="129"/>
                  </a:cubicBezTo>
                  <a:cubicBezTo>
                    <a:pt x="137" y="129"/>
                    <a:pt x="167" y="129"/>
                    <a:pt x="196" y="129"/>
                  </a:cubicBezTo>
                  <a:cubicBezTo>
                    <a:pt x="213" y="129"/>
                    <a:pt x="230" y="129"/>
                    <a:pt x="247" y="129"/>
                  </a:cubicBezTo>
                  <a:cubicBezTo>
                    <a:pt x="247" y="129"/>
                    <a:pt x="247" y="129"/>
                    <a:pt x="247" y="129"/>
                  </a:cubicBezTo>
                  <a:cubicBezTo>
                    <a:pt x="217" y="129"/>
                    <a:pt x="187" y="129"/>
                    <a:pt x="157" y="129"/>
                  </a:cubicBezTo>
                  <a:cubicBezTo>
                    <a:pt x="127" y="129"/>
                    <a:pt x="97" y="129"/>
                    <a:pt x="67" y="129"/>
                  </a:cubicBezTo>
                  <a:cubicBezTo>
                    <a:pt x="50" y="129"/>
                    <a:pt x="34" y="129"/>
                    <a:pt x="17" y="129"/>
                  </a:cubicBezTo>
                  <a:cubicBezTo>
                    <a:pt x="17" y="124"/>
                    <a:pt x="17" y="119"/>
                    <a:pt x="17" y="113"/>
                  </a:cubicBezTo>
                  <a:cubicBezTo>
                    <a:pt x="47" y="113"/>
                    <a:pt x="77" y="113"/>
                    <a:pt x="107" y="113"/>
                  </a:cubicBezTo>
                  <a:cubicBezTo>
                    <a:pt x="132" y="113"/>
                    <a:pt x="158" y="113"/>
                    <a:pt x="184" y="113"/>
                  </a:cubicBezTo>
                  <a:cubicBezTo>
                    <a:pt x="184" y="115"/>
                    <a:pt x="185" y="116"/>
                    <a:pt x="186" y="118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6" y="116"/>
                    <a:pt x="187" y="115"/>
                    <a:pt x="188" y="113"/>
                  </a:cubicBezTo>
                  <a:cubicBezTo>
                    <a:pt x="191" y="113"/>
                    <a:pt x="194" y="113"/>
                    <a:pt x="196" y="113"/>
                  </a:cubicBezTo>
                  <a:cubicBezTo>
                    <a:pt x="213" y="113"/>
                    <a:pt x="230" y="113"/>
                    <a:pt x="247" y="113"/>
                  </a:cubicBezTo>
                  <a:cubicBezTo>
                    <a:pt x="247" y="113"/>
                    <a:pt x="247" y="113"/>
                    <a:pt x="247" y="113"/>
                  </a:cubicBezTo>
                  <a:cubicBezTo>
                    <a:pt x="227" y="113"/>
                    <a:pt x="208" y="113"/>
                    <a:pt x="188" y="113"/>
                  </a:cubicBezTo>
                  <a:cubicBezTo>
                    <a:pt x="189" y="111"/>
                    <a:pt x="190" y="108"/>
                    <a:pt x="191" y="106"/>
                  </a:cubicBezTo>
                  <a:cubicBezTo>
                    <a:pt x="191" y="106"/>
                    <a:pt x="191" y="105"/>
                    <a:pt x="191" y="105"/>
                  </a:cubicBezTo>
                  <a:cubicBezTo>
                    <a:pt x="193" y="106"/>
                    <a:pt x="194" y="107"/>
                    <a:pt x="196" y="109"/>
                  </a:cubicBezTo>
                  <a:cubicBezTo>
                    <a:pt x="196" y="109"/>
                    <a:pt x="196" y="109"/>
                    <a:pt x="196" y="109"/>
                  </a:cubicBezTo>
                  <a:cubicBezTo>
                    <a:pt x="198" y="105"/>
                    <a:pt x="199" y="101"/>
                    <a:pt x="201" y="98"/>
                  </a:cubicBezTo>
                  <a:cubicBezTo>
                    <a:pt x="247" y="98"/>
                    <a:pt x="247" y="98"/>
                    <a:pt x="247" y="98"/>
                  </a:cubicBezTo>
                  <a:cubicBezTo>
                    <a:pt x="247" y="98"/>
                    <a:pt x="247" y="97"/>
                    <a:pt x="247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3" y="94"/>
                    <a:pt x="204" y="92"/>
                    <a:pt x="205" y="89"/>
                  </a:cubicBezTo>
                  <a:cubicBezTo>
                    <a:pt x="205" y="89"/>
                    <a:pt x="205" y="88"/>
                    <a:pt x="206" y="88"/>
                  </a:cubicBezTo>
                  <a:cubicBezTo>
                    <a:pt x="206" y="88"/>
                    <a:pt x="206" y="87"/>
                    <a:pt x="206" y="87"/>
                  </a:cubicBezTo>
                  <a:cubicBezTo>
                    <a:pt x="206" y="87"/>
                    <a:pt x="207" y="87"/>
                    <a:pt x="207" y="87"/>
                  </a:cubicBezTo>
                  <a:cubicBezTo>
                    <a:pt x="208" y="88"/>
                    <a:pt x="209" y="89"/>
                    <a:pt x="210" y="90"/>
                  </a:cubicBezTo>
                  <a:cubicBezTo>
                    <a:pt x="211" y="91"/>
                    <a:pt x="212" y="91"/>
                    <a:pt x="212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5" y="86"/>
                    <a:pt x="218" y="81"/>
                    <a:pt x="220" y="75"/>
                  </a:cubicBezTo>
                  <a:cubicBezTo>
                    <a:pt x="221" y="74"/>
                    <a:pt x="221" y="73"/>
                    <a:pt x="221" y="73"/>
                  </a:cubicBezTo>
                  <a:cubicBezTo>
                    <a:pt x="223" y="75"/>
                    <a:pt x="224" y="77"/>
                    <a:pt x="225" y="80"/>
                  </a:cubicBezTo>
                  <a:cubicBezTo>
                    <a:pt x="225" y="80"/>
                    <a:pt x="226" y="80"/>
                    <a:pt x="226" y="80"/>
                  </a:cubicBezTo>
                  <a:cubicBezTo>
                    <a:pt x="227" y="76"/>
                    <a:pt x="228" y="72"/>
                    <a:pt x="230" y="68"/>
                  </a:cubicBezTo>
                  <a:cubicBezTo>
                    <a:pt x="230" y="68"/>
                    <a:pt x="230" y="67"/>
                    <a:pt x="230" y="67"/>
                  </a:cubicBezTo>
                  <a:cubicBezTo>
                    <a:pt x="236" y="67"/>
                    <a:pt x="242" y="67"/>
                    <a:pt x="248" y="67"/>
                  </a:cubicBezTo>
                  <a:cubicBezTo>
                    <a:pt x="249" y="67"/>
                    <a:pt x="249" y="67"/>
                    <a:pt x="248" y="67"/>
                  </a:cubicBezTo>
                  <a:cubicBezTo>
                    <a:pt x="242" y="67"/>
                    <a:pt x="236" y="67"/>
                    <a:pt x="230" y="67"/>
                  </a:cubicBezTo>
                  <a:cubicBezTo>
                    <a:pt x="230" y="67"/>
                    <a:pt x="230" y="66"/>
                    <a:pt x="230" y="66"/>
                  </a:cubicBezTo>
                  <a:cubicBezTo>
                    <a:pt x="235" y="66"/>
                    <a:pt x="239" y="66"/>
                    <a:pt x="244" y="66"/>
                  </a:cubicBezTo>
                  <a:cubicBezTo>
                    <a:pt x="246" y="66"/>
                    <a:pt x="249" y="66"/>
                    <a:pt x="251" y="66"/>
                  </a:cubicBezTo>
                  <a:cubicBezTo>
                    <a:pt x="251" y="66"/>
                    <a:pt x="251" y="66"/>
                    <a:pt x="251" y="66"/>
                  </a:cubicBezTo>
                  <a:cubicBezTo>
                    <a:pt x="240" y="66"/>
                    <a:pt x="228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5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0" y="66"/>
                    <a:pt x="204" y="66"/>
                    <a:pt x="197" y="66"/>
                  </a:cubicBezTo>
                  <a:cubicBezTo>
                    <a:pt x="197" y="66"/>
                    <a:pt x="197" y="66"/>
                    <a:pt x="197" y="66"/>
                  </a:cubicBezTo>
                  <a:cubicBezTo>
                    <a:pt x="197" y="66"/>
                    <a:pt x="197" y="66"/>
                    <a:pt x="197" y="66"/>
                  </a:cubicBezTo>
                  <a:cubicBezTo>
                    <a:pt x="195" y="66"/>
                    <a:pt x="192" y="66"/>
                    <a:pt x="189" y="66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6"/>
                    <a:pt x="188" y="66"/>
                    <a:pt x="188" y="66"/>
                  </a:cubicBezTo>
                  <a:cubicBezTo>
                    <a:pt x="187" y="63"/>
                    <a:pt x="186" y="60"/>
                    <a:pt x="185" y="57"/>
                  </a:cubicBezTo>
                  <a:cubicBezTo>
                    <a:pt x="184" y="52"/>
                    <a:pt x="182" y="48"/>
                    <a:pt x="181" y="43"/>
                  </a:cubicBezTo>
                  <a:cubicBezTo>
                    <a:pt x="180" y="42"/>
                    <a:pt x="180" y="41"/>
                    <a:pt x="179" y="40"/>
                  </a:cubicBezTo>
                  <a:cubicBezTo>
                    <a:pt x="179" y="40"/>
                    <a:pt x="179" y="40"/>
                    <a:pt x="179" y="40"/>
                  </a:cubicBezTo>
                  <a:cubicBezTo>
                    <a:pt x="179" y="40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7" y="41"/>
                    <a:pt x="178" y="42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7" y="42"/>
                    <a:pt x="177" y="42"/>
                    <a:pt x="177" y="43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77" y="42"/>
                    <a:pt x="176" y="42"/>
                    <a:pt x="176" y="42"/>
                  </a:cubicBezTo>
                  <a:cubicBezTo>
                    <a:pt x="177" y="42"/>
                    <a:pt x="177" y="43"/>
                    <a:pt x="177" y="43"/>
                  </a:cubicBezTo>
                  <a:cubicBezTo>
                    <a:pt x="176" y="43"/>
                    <a:pt x="176" y="44"/>
                    <a:pt x="176" y="44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5" y="43"/>
                    <a:pt x="175" y="44"/>
                    <a:pt x="175" y="44"/>
                  </a:cubicBezTo>
                  <a:cubicBezTo>
                    <a:pt x="175" y="44"/>
                    <a:pt x="175" y="44"/>
                    <a:pt x="175" y="45"/>
                  </a:cubicBezTo>
                  <a:cubicBezTo>
                    <a:pt x="175" y="46"/>
                    <a:pt x="174" y="46"/>
                    <a:pt x="173" y="47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2" y="43"/>
                    <a:pt x="170" y="40"/>
                    <a:pt x="169" y="36"/>
                  </a:cubicBezTo>
                  <a:cubicBezTo>
                    <a:pt x="169" y="36"/>
                    <a:pt x="169" y="35"/>
                    <a:pt x="168" y="35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68" y="36"/>
                    <a:pt x="167" y="36"/>
                    <a:pt x="167" y="37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6" y="35"/>
                    <a:pt x="166" y="36"/>
                    <a:pt x="166" y="36"/>
                  </a:cubicBezTo>
                  <a:cubicBezTo>
                    <a:pt x="167" y="36"/>
                    <a:pt x="167" y="37"/>
                    <a:pt x="167" y="37"/>
                  </a:cubicBezTo>
                  <a:cubicBezTo>
                    <a:pt x="167" y="38"/>
                    <a:pt x="167" y="38"/>
                    <a:pt x="167" y="39"/>
                  </a:cubicBezTo>
                  <a:cubicBezTo>
                    <a:pt x="166" y="38"/>
                    <a:pt x="166" y="39"/>
                    <a:pt x="166" y="3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6" y="39"/>
                    <a:pt x="166" y="40"/>
                    <a:pt x="166" y="40"/>
                  </a:cubicBezTo>
                  <a:cubicBezTo>
                    <a:pt x="166" y="39"/>
                    <a:pt x="165" y="39"/>
                    <a:pt x="165" y="38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6" y="40"/>
                    <a:pt x="166" y="40"/>
                  </a:cubicBezTo>
                  <a:cubicBezTo>
                    <a:pt x="166" y="41"/>
                    <a:pt x="165" y="41"/>
                    <a:pt x="165" y="42"/>
                  </a:cubicBezTo>
                  <a:cubicBezTo>
                    <a:pt x="165" y="42"/>
                    <a:pt x="165" y="41"/>
                    <a:pt x="165" y="41"/>
                  </a:cubicBezTo>
                  <a:cubicBezTo>
                    <a:pt x="165" y="41"/>
                    <a:pt x="164" y="41"/>
                    <a:pt x="164" y="41"/>
                  </a:cubicBezTo>
                  <a:cubicBezTo>
                    <a:pt x="165" y="41"/>
                    <a:pt x="165" y="42"/>
                    <a:pt x="165" y="42"/>
                  </a:cubicBezTo>
                  <a:cubicBezTo>
                    <a:pt x="165" y="43"/>
                    <a:pt x="165" y="43"/>
                    <a:pt x="165" y="44"/>
                  </a:cubicBezTo>
                  <a:cubicBezTo>
                    <a:pt x="165" y="44"/>
                    <a:pt x="164" y="44"/>
                    <a:pt x="164" y="44"/>
                  </a:cubicBezTo>
                  <a:cubicBezTo>
                    <a:pt x="164" y="43"/>
                    <a:pt x="164" y="44"/>
                    <a:pt x="164" y="44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3" y="42"/>
                    <a:pt x="162" y="39"/>
                    <a:pt x="161" y="36"/>
                  </a:cubicBezTo>
                  <a:cubicBezTo>
                    <a:pt x="159" y="31"/>
                    <a:pt x="157" y="27"/>
                    <a:pt x="155" y="22"/>
                  </a:cubicBezTo>
                  <a:cubicBezTo>
                    <a:pt x="154" y="21"/>
                    <a:pt x="154" y="20"/>
                    <a:pt x="153" y="20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9" y="20"/>
                    <a:pt x="249" y="19"/>
                    <a:pt x="249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51" y="22"/>
                    <a:pt x="150" y="24"/>
                    <a:pt x="149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5"/>
                    <a:pt x="149" y="26"/>
                    <a:pt x="149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6"/>
                    <a:pt x="149" y="27"/>
                    <a:pt x="149" y="27"/>
                  </a:cubicBezTo>
                  <a:cubicBezTo>
                    <a:pt x="146" y="22"/>
                    <a:pt x="143" y="17"/>
                    <a:pt x="141" y="12"/>
                  </a:cubicBezTo>
                  <a:cubicBezTo>
                    <a:pt x="140" y="11"/>
                    <a:pt x="140" y="10"/>
                    <a:pt x="140" y="9"/>
                  </a:cubicBezTo>
                  <a:cubicBezTo>
                    <a:pt x="140" y="9"/>
                    <a:pt x="140" y="9"/>
                    <a:pt x="139" y="9"/>
                  </a:cubicBezTo>
                  <a:cubicBezTo>
                    <a:pt x="139" y="10"/>
                    <a:pt x="139" y="10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9" y="11"/>
                    <a:pt x="138" y="11"/>
                    <a:pt x="138" y="11"/>
                  </a:cubicBezTo>
                  <a:cubicBezTo>
                    <a:pt x="138" y="11"/>
                    <a:pt x="138" y="11"/>
                    <a:pt x="139" y="11"/>
                  </a:cubicBezTo>
                  <a:cubicBezTo>
                    <a:pt x="138" y="12"/>
                    <a:pt x="137" y="14"/>
                    <a:pt x="136" y="15"/>
                  </a:cubicBezTo>
                  <a:cubicBezTo>
                    <a:pt x="135" y="12"/>
                    <a:pt x="134" y="9"/>
                    <a:pt x="133" y="6"/>
                  </a:cubicBezTo>
                  <a:cubicBezTo>
                    <a:pt x="133" y="6"/>
                    <a:pt x="132" y="6"/>
                    <a:pt x="132" y="6"/>
                  </a:cubicBezTo>
                  <a:cubicBezTo>
                    <a:pt x="131" y="10"/>
                    <a:pt x="129" y="15"/>
                    <a:pt x="128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2" y="19"/>
                    <a:pt x="92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4" y="16"/>
                    <a:pt x="83" y="12"/>
                    <a:pt x="81" y="9"/>
                  </a:cubicBezTo>
                  <a:cubicBezTo>
                    <a:pt x="81" y="8"/>
                    <a:pt x="81" y="7"/>
                    <a:pt x="81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7"/>
                    <a:pt x="80" y="8"/>
                  </a:cubicBezTo>
                  <a:cubicBezTo>
                    <a:pt x="80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1"/>
                    <a:pt x="79" y="11"/>
                    <a:pt x="79" y="11"/>
                  </a:cubicBezTo>
                  <a:cubicBezTo>
                    <a:pt x="79" y="11"/>
                    <a:pt x="78" y="12"/>
                    <a:pt x="78" y="12"/>
                  </a:cubicBezTo>
                  <a:cubicBezTo>
                    <a:pt x="78" y="12"/>
                    <a:pt x="78" y="12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4"/>
                    <a:pt x="78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6" y="15"/>
                    <a:pt x="77" y="15"/>
                  </a:cubicBezTo>
                  <a:cubicBezTo>
                    <a:pt x="77" y="15"/>
                    <a:pt x="77" y="15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6" y="16"/>
                    <a:pt x="77" y="16"/>
                  </a:cubicBezTo>
                  <a:cubicBezTo>
                    <a:pt x="77" y="16"/>
                    <a:pt x="77" y="16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7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1"/>
                    <a:pt x="75" y="22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4" y="24"/>
                    <a:pt x="74" y="25"/>
                    <a:pt x="73" y="26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7"/>
                    <a:pt x="72" y="27"/>
                    <a:pt x="72" y="27"/>
                  </a:cubicBezTo>
                  <a:cubicBezTo>
                    <a:pt x="73" y="27"/>
                    <a:pt x="73" y="28"/>
                    <a:pt x="73" y="28"/>
                  </a:cubicBezTo>
                  <a:cubicBezTo>
                    <a:pt x="72" y="29"/>
                    <a:pt x="72" y="30"/>
                    <a:pt x="72" y="32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71" y="32"/>
                    <a:pt x="71" y="32"/>
                  </a:cubicBezTo>
                  <a:cubicBezTo>
                    <a:pt x="71" y="34"/>
                    <a:pt x="70" y="36"/>
                    <a:pt x="69" y="38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8" y="36"/>
                    <a:pt x="68" y="37"/>
                    <a:pt x="68" y="37"/>
                  </a:cubicBezTo>
                  <a:cubicBezTo>
                    <a:pt x="69" y="37"/>
                    <a:pt x="69" y="38"/>
                    <a:pt x="69" y="38"/>
                  </a:cubicBezTo>
                  <a:cubicBezTo>
                    <a:pt x="69" y="40"/>
                    <a:pt x="68" y="42"/>
                    <a:pt x="67" y="44"/>
                  </a:cubicBezTo>
                  <a:cubicBezTo>
                    <a:pt x="67" y="46"/>
                    <a:pt x="66" y="48"/>
                    <a:pt x="65" y="50"/>
                  </a:cubicBezTo>
                  <a:cubicBezTo>
                    <a:pt x="49" y="50"/>
                    <a:pt x="33" y="50"/>
                    <a:pt x="17" y="50"/>
                  </a:cubicBezTo>
                  <a:cubicBezTo>
                    <a:pt x="17" y="45"/>
                    <a:pt x="17" y="40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23"/>
                    <a:pt x="17" y="1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  <a:moveTo>
                    <a:pt x="187" y="113"/>
                  </a:moveTo>
                  <a:cubicBezTo>
                    <a:pt x="187" y="114"/>
                    <a:pt x="187" y="115"/>
                    <a:pt x="186" y="116"/>
                  </a:cubicBezTo>
                  <a:cubicBezTo>
                    <a:pt x="186" y="116"/>
                    <a:pt x="186" y="117"/>
                    <a:pt x="186" y="117"/>
                  </a:cubicBezTo>
                  <a:cubicBezTo>
                    <a:pt x="185" y="116"/>
                    <a:pt x="185" y="115"/>
                    <a:pt x="184" y="113"/>
                  </a:cubicBezTo>
                  <a:cubicBezTo>
                    <a:pt x="185" y="113"/>
                    <a:pt x="186" y="113"/>
                    <a:pt x="187" y="113"/>
                  </a:cubicBezTo>
                  <a:close/>
                  <a:moveTo>
                    <a:pt x="196" y="67"/>
                  </a:moveTo>
                  <a:cubicBezTo>
                    <a:pt x="189" y="75"/>
                    <a:pt x="183" y="83"/>
                    <a:pt x="176" y="91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83" y="83"/>
                    <a:pt x="190" y="75"/>
                    <a:pt x="196" y="67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200" y="67"/>
                    <a:pt x="203" y="67"/>
                    <a:pt x="206" y="67"/>
                  </a:cubicBezTo>
                  <a:cubicBezTo>
                    <a:pt x="199" y="75"/>
                    <a:pt x="192" y="82"/>
                    <a:pt x="185" y="90"/>
                  </a:cubicBezTo>
                  <a:cubicBezTo>
                    <a:pt x="183" y="92"/>
                    <a:pt x="181" y="95"/>
                    <a:pt x="179" y="97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6" y="89"/>
                    <a:pt x="193" y="81"/>
                    <a:pt x="200" y="73"/>
                  </a:cubicBezTo>
                  <a:cubicBezTo>
                    <a:pt x="202" y="71"/>
                    <a:pt x="204" y="69"/>
                    <a:pt x="206" y="67"/>
                  </a:cubicBezTo>
                  <a:cubicBezTo>
                    <a:pt x="209" y="67"/>
                    <a:pt x="212" y="67"/>
                    <a:pt x="216" y="67"/>
                  </a:cubicBezTo>
                  <a:cubicBezTo>
                    <a:pt x="207" y="77"/>
                    <a:pt x="198" y="87"/>
                    <a:pt x="190" y="97"/>
                  </a:cubicBezTo>
                  <a:cubicBezTo>
                    <a:pt x="187" y="100"/>
                    <a:pt x="184" y="103"/>
                    <a:pt x="182" y="106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191" y="96"/>
                    <a:pt x="200" y="85"/>
                    <a:pt x="210" y="75"/>
                  </a:cubicBezTo>
                  <a:cubicBezTo>
                    <a:pt x="212" y="72"/>
                    <a:pt x="214" y="70"/>
                    <a:pt x="216" y="67"/>
                  </a:cubicBezTo>
                  <a:cubicBezTo>
                    <a:pt x="221" y="67"/>
                    <a:pt x="225" y="67"/>
                    <a:pt x="230" y="67"/>
                  </a:cubicBezTo>
                  <a:cubicBezTo>
                    <a:pt x="228" y="71"/>
                    <a:pt x="227" y="74"/>
                    <a:pt x="226" y="78"/>
                  </a:cubicBezTo>
                  <a:cubicBezTo>
                    <a:pt x="226" y="78"/>
                    <a:pt x="226" y="79"/>
                    <a:pt x="225" y="79"/>
                  </a:cubicBezTo>
                  <a:cubicBezTo>
                    <a:pt x="224" y="77"/>
                    <a:pt x="223" y="75"/>
                    <a:pt x="222" y="73"/>
                  </a:cubicBezTo>
                  <a:cubicBezTo>
                    <a:pt x="222" y="73"/>
                    <a:pt x="222" y="73"/>
                    <a:pt x="222" y="73"/>
                  </a:cubicBezTo>
                  <a:cubicBezTo>
                    <a:pt x="224" y="71"/>
                    <a:pt x="226" y="70"/>
                    <a:pt x="228" y="68"/>
                  </a:cubicBezTo>
                  <a:cubicBezTo>
                    <a:pt x="228" y="68"/>
                    <a:pt x="227" y="68"/>
                    <a:pt x="227" y="68"/>
                  </a:cubicBezTo>
                  <a:cubicBezTo>
                    <a:pt x="226" y="70"/>
                    <a:pt x="224" y="71"/>
                    <a:pt x="222" y="73"/>
                  </a:cubicBezTo>
                  <a:cubicBezTo>
                    <a:pt x="222" y="73"/>
                    <a:pt x="222" y="73"/>
                    <a:pt x="222" y="73"/>
                  </a:cubicBezTo>
                  <a:cubicBezTo>
                    <a:pt x="222" y="73"/>
                    <a:pt x="222" y="73"/>
                    <a:pt x="221" y="72"/>
                  </a:cubicBezTo>
                  <a:cubicBezTo>
                    <a:pt x="221" y="72"/>
                    <a:pt x="221" y="72"/>
                    <a:pt x="221" y="72"/>
                  </a:cubicBezTo>
                  <a:cubicBezTo>
                    <a:pt x="219" y="78"/>
                    <a:pt x="216" y="84"/>
                    <a:pt x="214" y="89"/>
                  </a:cubicBezTo>
                  <a:cubicBezTo>
                    <a:pt x="213" y="90"/>
                    <a:pt x="213" y="91"/>
                    <a:pt x="213" y="92"/>
                  </a:cubicBezTo>
                  <a:cubicBezTo>
                    <a:pt x="211" y="90"/>
                    <a:pt x="209" y="88"/>
                    <a:pt x="208" y="87"/>
                  </a:cubicBezTo>
                  <a:cubicBezTo>
                    <a:pt x="207" y="87"/>
                    <a:pt x="206" y="86"/>
                    <a:pt x="206" y="87"/>
                  </a:cubicBezTo>
                  <a:cubicBezTo>
                    <a:pt x="205" y="87"/>
                    <a:pt x="205" y="88"/>
                    <a:pt x="205" y="88"/>
                  </a:cubicBezTo>
                  <a:cubicBezTo>
                    <a:pt x="203" y="93"/>
                    <a:pt x="200" y="98"/>
                    <a:pt x="198" y="104"/>
                  </a:cubicBezTo>
                  <a:cubicBezTo>
                    <a:pt x="197" y="105"/>
                    <a:pt x="196" y="107"/>
                    <a:pt x="196" y="109"/>
                  </a:cubicBezTo>
                  <a:cubicBezTo>
                    <a:pt x="194" y="107"/>
                    <a:pt x="193" y="106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0" y="107"/>
                    <a:pt x="189" y="110"/>
                    <a:pt x="187" y="113"/>
                  </a:cubicBezTo>
                  <a:cubicBezTo>
                    <a:pt x="186" y="113"/>
                    <a:pt x="185" y="113"/>
                    <a:pt x="184" y="113"/>
                  </a:cubicBezTo>
                  <a:cubicBezTo>
                    <a:pt x="184" y="112"/>
                    <a:pt x="184" y="112"/>
                    <a:pt x="183" y="111"/>
                  </a:cubicBezTo>
                  <a:cubicBezTo>
                    <a:pt x="190" y="105"/>
                    <a:pt x="196" y="98"/>
                    <a:pt x="202" y="92"/>
                  </a:cubicBezTo>
                  <a:cubicBezTo>
                    <a:pt x="202" y="92"/>
                    <a:pt x="202" y="92"/>
                    <a:pt x="202" y="92"/>
                  </a:cubicBezTo>
                  <a:cubicBezTo>
                    <a:pt x="196" y="98"/>
                    <a:pt x="189" y="104"/>
                    <a:pt x="183" y="111"/>
                  </a:cubicBezTo>
                  <a:cubicBezTo>
                    <a:pt x="183" y="109"/>
                    <a:pt x="182" y="107"/>
                    <a:pt x="181" y="106"/>
                  </a:cubicBezTo>
                  <a:cubicBezTo>
                    <a:pt x="180" y="103"/>
                    <a:pt x="179" y="100"/>
                    <a:pt x="178" y="98"/>
                  </a:cubicBezTo>
                  <a:cubicBezTo>
                    <a:pt x="179" y="98"/>
                    <a:pt x="179" y="98"/>
                    <a:pt x="179" y="98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7" y="94"/>
                    <a:pt x="175" y="90"/>
                    <a:pt x="174" y="86"/>
                  </a:cubicBezTo>
                  <a:cubicBezTo>
                    <a:pt x="174" y="85"/>
                    <a:pt x="173" y="85"/>
                    <a:pt x="173" y="84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78" y="78"/>
                    <a:pt x="183" y="73"/>
                    <a:pt x="188" y="67"/>
                  </a:cubicBezTo>
                  <a:cubicBezTo>
                    <a:pt x="191" y="67"/>
                    <a:pt x="194" y="67"/>
                    <a:pt x="196" y="67"/>
                  </a:cubicBezTo>
                  <a:close/>
                  <a:moveTo>
                    <a:pt x="180" y="67"/>
                  </a:moveTo>
                  <a:cubicBezTo>
                    <a:pt x="180" y="67"/>
                    <a:pt x="180" y="67"/>
                    <a:pt x="180" y="67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1" y="67"/>
                    <a:pt x="182" y="67"/>
                    <a:pt x="182" y="67"/>
                  </a:cubicBezTo>
                  <a:cubicBezTo>
                    <a:pt x="182" y="67"/>
                    <a:pt x="182" y="67"/>
                    <a:pt x="182" y="68"/>
                  </a:cubicBezTo>
                  <a:cubicBezTo>
                    <a:pt x="182" y="68"/>
                    <a:pt x="183" y="68"/>
                    <a:pt x="183" y="67"/>
                  </a:cubicBezTo>
                  <a:cubicBezTo>
                    <a:pt x="182" y="67"/>
                    <a:pt x="182" y="67"/>
                    <a:pt x="182" y="67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4" y="68"/>
                    <a:pt x="184" y="67"/>
                    <a:pt x="184" y="67"/>
                  </a:cubicBezTo>
                  <a:cubicBezTo>
                    <a:pt x="184" y="67"/>
                    <a:pt x="184" y="67"/>
                    <a:pt x="184" y="67"/>
                  </a:cubicBezTo>
                  <a:cubicBezTo>
                    <a:pt x="185" y="67"/>
                    <a:pt x="187" y="67"/>
                    <a:pt x="188" y="67"/>
                  </a:cubicBezTo>
                  <a:cubicBezTo>
                    <a:pt x="183" y="73"/>
                    <a:pt x="178" y="78"/>
                    <a:pt x="173" y="83"/>
                  </a:cubicBezTo>
                  <a:cubicBezTo>
                    <a:pt x="173" y="83"/>
                    <a:pt x="173" y="82"/>
                    <a:pt x="172" y="82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70" y="85"/>
                    <a:pt x="169" y="88"/>
                    <a:pt x="167" y="92"/>
                  </a:cubicBezTo>
                  <a:cubicBezTo>
                    <a:pt x="166" y="89"/>
                    <a:pt x="165" y="87"/>
                    <a:pt x="164" y="85"/>
                  </a:cubicBezTo>
                  <a:cubicBezTo>
                    <a:pt x="168" y="79"/>
                    <a:pt x="173" y="73"/>
                    <a:pt x="178" y="67"/>
                  </a:cubicBezTo>
                  <a:cubicBezTo>
                    <a:pt x="179" y="67"/>
                    <a:pt x="180" y="67"/>
                    <a:pt x="180" y="67"/>
                  </a:cubicBezTo>
                  <a:close/>
                  <a:moveTo>
                    <a:pt x="178" y="67"/>
                  </a:moveTo>
                  <a:cubicBezTo>
                    <a:pt x="178" y="67"/>
                    <a:pt x="178" y="67"/>
                    <a:pt x="178" y="67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8" y="67"/>
                    <a:pt x="178" y="67"/>
                    <a:pt x="178" y="67"/>
                  </a:cubicBezTo>
                  <a:close/>
                  <a:moveTo>
                    <a:pt x="177" y="67"/>
                  </a:moveTo>
                  <a:cubicBezTo>
                    <a:pt x="177" y="67"/>
                    <a:pt x="177" y="67"/>
                    <a:pt x="177" y="67"/>
                  </a:cubicBezTo>
                  <a:cubicBezTo>
                    <a:pt x="177" y="67"/>
                    <a:pt x="177" y="67"/>
                    <a:pt x="177" y="67"/>
                  </a:cubicBezTo>
                  <a:cubicBezTo>
                    <a:pt x="173" y="73"/>
                    <a:pt x="168" y="79"/>
                    <a:pt x="163" y="84"/>
                  </a:cubicBezTo>
                  <a:cubicBezTo>
                    <a:pt x="163" y="83"/>
                    <a:pt x="162" y="82"/>
                    <a:pt x="162" y="81"/>
                  </a:cubicBezTo>
                  <a:cubicBezTo>
                    <a:pt x="162" y="81"/>
                    <a:pt x="161" y="80"/>
                    <a:pt x="161" y="80"/>
                  </a:cubicBezTo>
                  <a:cubicBezTo>
                    <a:pt x="161" y="79"/>
                    <a:pt x="161" y="79"/>
                    <a:pt x="161" y="80"/>
                  </a:cubicBezTo>
                  <a:cubicBezTo>
                    <a:pt x="159" y="83"/>
                    <a:pt x="158" y="86"/>
                    <a:pt x="156" y="90"/>
                  </a:cubicBezTo>
                  <a:cubicBezTo>
                    <a:pt x="156" y="90"/>
                    <a:pt x="155" y="91"/>
                    <a:pt x="155" y="91"/>
                  </a:cubicBezTo>
                  <a:cubicBezTo>
                    <a:pt x="154" y="90"/>
                    <a:pt x="153" y="89"/>
                    <a:pt x="15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9" y="81"/>
                    <a:pt x="165" y="74"/>
                    <a:pt x="171" y="67"/>
                  </a:cubicBezTo>
                  <a:cubicBezTo>
                    <a:pt x="173" y="67"/>
                    <a:pt x="175" y="67"/>
                    <a:pt x="177" y="67"/>
                  </a:cubicBezTo>
                  <a:close/>
                  <a:moveTo>
                    <a:pt x="170" y="67"/>
                  </a:moveTo>
                  <a:cubicBezTo>
                    <a:pt x="164" y="74"/>
                    <a:pt x="158" y="81"/>
                    <a:pt x="15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1" y="87"/>
                    <a:pt x="151" y="86"/>
                    <a:pt x="150" y="85"/>
                  </a:cubicBezTo>
                  <a:cubicBezTo>
                    <a:pt x="150" y="85"/>
                    <a:pt x="150" y="85"/>
                    <a:pt x="150" y="85"/>
                  </a:cubicBezTo>
                  <a:cubicBezTo>
                    <a:pt x="149" y="88"/>
                    <a:pt x="148" y="90"/>
                    <a:pt x="147" y="93"/>
                  </a:cubicBezTo>
                  <a:cubicBezTo>
                    <a:pt x="145" y="97"/>
                    <a:pt x="144" y="102"/>
                    <a:pt x="142" y="106"/>
                  </a:cubicBezTo>
                  <a:cubicBezTo>
                    <a:pt x="142" y="107"/>
                    <a:pt x="142" y="108"/>
                    <a:pt x="141" y="108"/>
                  </a:cubicBezTo>
                  <a:cubicBezTo>
                    <a:pt x="140" y="106"/>
                    <a:pt x="138" y="103"/>
                    <a:pt x="137" y="100"/>
                  </a:cubicBezTo>
                  <a:cubicBezTo>
                    <a:pt x="144" y="92"/>
                    <a:pt x="151" y="83"/>
                    <a:pt x="158" y="74"/>
                  </a:cubicBezTo>
                  <a:cubicBezTo>
                    <a:pt x="160" y="72"/>
                    <a:pt x="162" y="69"/>
                    <a:pt x="164" y="67"/>
                  </a:cubicBezTo>
                  <a:cubicBezTo>
                    <a:pt x="166" y="67"/>
                    <a:pt x="168" y="67"/>
                    <a:pt x="170" y="67"/>
                  </a:cubicBezTo>
                  <a:close/>
                  <a:moveTo>
                    <a:pt x="164" y="67"/>
                  </a:moveTo>
                  <a:cubicBezTo>
                    <a:pt x="157" y="76"/>
                    <a:pt x="150" y="84"/>
                    <a:pt x="143" y="93"/>
                  </a:cubicBezTo>
                  <a:cubicBezTo>
                    <a:pt x="141" y="95"/>
                    <a:pt x="139" y="98"/>
                    <a:pt x="137" y="100"/>
                  </a:cubicBezTo>
                  <a:cubicBezTo>
                    <a:pt x="136" y="99"/>
                    <a:pt x="135" y="97"/>
                    <a:pt x="134" y="96"/>
                  </a:cubicBezTo>
                  <a:cubicBezTo>
                    <a:pt x="141" y="88"/>
                    <a:pt x="147" y="80"/>
                    <a:pt x="154" y="72"/>
                  </a:cubicBezTo>
                  <a:cubicBezTo>
                    <a:pt x="155" y="71"/>
                    <a:pt x="157" y="69"/>
                    <a:pt x="158" y="67"/>
                  </a:cubicBezTo>
                  <a:cubicBezTo>
                    <a:pt x="160" y="67"/>
                    <a:pt x="162" y="67"/>
                    <a:pt x="164" y="67"/>
                  </a:cubicBezTo>
                  <a:close/>
                  <a:moveTo>
                    <a:pt x="146" y="67"/>
                  </a:moveTo>
                  <a:cubicBezTo>
                    <a:pt x="139" y="75"/>
                    <a:pt x="133" y="82"/>
                    <a:pt x="127" y="90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34" y="83"/>
                    <a:pt x="140" y="75"/>
                    <a:pt x="146" y="67"/>
                  </a:cubicBezTo>
                  <a:cubicBezTo>
                    <a:pt x="147" y="67"/>
                    <a:pt x="148" y="67"/>
                    <a:pt x="150" y="67"/>
                  </a:cubicBezTo>
                  <a:cubicBezTo>
                    <a:pt x="144" y="74"/>
                    <a:pt x="139" y="81"/>
                    <a:pt x="133" y="88"/>
                  </a:cubicBezTo>
                  <a:cubicBezTo>
                    <a:pt x="132" y="90"/>
                    <a:pt x="130" y="92"/>
                    <a:pt x="128" y="94"/>
                  </a:cubicBezTo>
                  <a:cubicBezTo>
                    <a:pt x="128" y="94"/>
                    <a:pt x="129" y="94"/>
                    <a:pt x="129" y="94"/>
                  </a:cubicBezTo>
                  <a:cubicBezTo>
                    <a:pt x="134" y="87"/>
                    <a:pt x="140" y="79"/>
                    <a:pt x="146" y="72"/>
                  </a:cubicBezTo>
                  <a:cubicBezTo>
                    <a:pt x="147" y="70"/>
                    <a:pt x="149" y="69"/>
                    <a:pt x="150" y="67"/>
                  </a:cubicBezTo>
                  <a:cubicBezTo>
                    <a:pt x="152" y="67"/>
                    <a:pt x="154" y="67"/>
                    <a:pt x="156" y="67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7" y="67"/>
                    <a:pt x="157" y="67"/>
                    <a:pt x="158" y="67"/>
                  </a:cubicBezTo>
                  <a:cubicBezTo>
                    <a:pt x="152" y="74"/>
                    <a:pt x="146" y="82"/>
                    <a:pt x="140" y="89"/>
                  </a:cubicBezTo>
                  <a:cubicBezTo>
                    <a:pt x="138" y="91"/>
                    <a:pt x="136" y="93"/>
                    <a:pt x="134" y="96"/>
                  </a:cubicBezTo>
                  <a:cubicBezTo>
                    <a:pt x="134" y="95"/>
                    <a:pt x="134" y="95"/>
                    <a:pt x="134" y="94"/>
                  </a:cubicBezTo>
                  <a:cubicBezTo>
                    <a:pt x="133" y="94"/>
                    <a:pt x="133" y="93"/>
                    <a:pt x="133" y="92"/>
                  </a:cubicBezTo>
                  <a:cubicBezTo>
                    <a:pt x="133" y="92"/>
                    <a:pt x="132" y="92"/>
                    <a:pt x="132" y="92"/>
                  </a:cubicBezTo>
                  <a:cubicBezTo>
                    <a:pt x="131" y="94"/>
                    <a:pt x="131" y="96"/>
                    <a:pt x="130" y="97"/>
                  </a:cubicBezTo>
                  <a:cubicBezTo>
                    <a:pt x="128" y="94"/>
                    <a:pt x="127" y="90"/>
                    <a:pt x="125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0" y="80"/>
                    <a:pt x="135" y="74"/>
                    <a:pt x="140" y="67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40" y="68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2" y="67"/>
                    <a:pt x="144" y="67"/>
                    <a:pt x="146" y="67"/>
                  </a:cubicBezTo>
                  <a:close/>
                  <a:moveTo>
                    <a:pt x="100" y="87"/>
                  </a:moveTo>
                  <a:cubicBezTo>
                    <a:pt x="103" y="81"/>
                    <a:pt x="105" y="75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7" y="72"/>
                    <a:pt x="108" y="73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9" y="76"/>
                    <a:pt x="109" y="77"/>
                    <a:pt x="109" y="78"/>
                  </a:cubicBezTo>
                  <a:cubicBezTo>
                    <a:pt x="110" y="78"/>
                    <a:pt x="110" y="79"/>
                    <a:pt x="110" y="80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1" y="78"/>
                    <a:pt x="111" y="77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8"/>
                    <a:pt x="113" y="79"/>
                    <a:pt x="114" y="81"/>
                  </a:cubicBezTo>
                  <a:cubicBezTo>
                    <a:pt x="114" y="81"/>
                    <a:pt x="113" y="81"/>
                    <a:pt x="113" y="81"/>
                  </a:cubicBezTo>
                  <a:cubicBezTo>
                    <a:pt x="113" y="81"/>
                    <a:pt x="114" y="81"/>
                    <a:pt x="114" y="81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2"/>
                    <a:pt x="115" y="84"/>
                    <a:pt x="115" y="85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6" y="85"/>
                    <a:pt x="116" y="86"/>
                    <a:pt x="116" y="86"/>
                  </a:cubicBezTo>
                  <a:cubicBezTo>
                    <a:pt x="116" y="86"/>
                    <a:pt x="116" y="87"/>
                    <a:pt x="116" y="87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9" y="85"/>
                    <a:pt x="121" y="83"/>
                    <a:pt x="122" y="80"/>
                  </a:cubicBezTo>
                  <a:cubicBezTo>
                    <a:pt x="122" y="81"/>
                    <a:pt x="123" y="81"/>
                    <a:pt x="123" y="82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5" y="86"/>
                    <a:pt x="127" y="91"/>
                    <a:pt x="129" y="95"/>
                  </a:cubicBezTo>
                  <a:cubicBezTo>
                    <a:pt x="129" y="96"/>
                    <a:pt x="129" y="97"/>
                    <a:pt x="129" y="97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2"/>
                    <a:pt x="96" y="87"/>
                    <a:pt x="97" y="82"/>
                  </a:cubicBezTo>
                  <a:cubicBezTo>
                    <a:pt x="98" y="84"/>
                    <a:pt x="99" y="86"/>
                    <a:pt x="100" y="88"/>
                  </a:cubicBezTo>
                  <a:cubicBezTo>
                    <a:pt x="100" y="88"/>
                    <a:pt x="100" y="88"/>
                    <a:pt x="100" y="87"/>
                  </a:cubicBezTo>
                  <a:close/>
                  <a:moveTo>
                    <a:pt x="134" y="67"/>
                  </a:moveTo>
                  <a:cubicBezTo>
                    <a:pt x="135" y="67"/>
                    <a:pt x="135" y="68"/>
                    <a:pt x="135" y="68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5" y="67"/>
                    <a:pt x="135" y="67"/>
                    <a:pt x="135" y="67"/>
                  </a:cubicBezTo>
                  <a:cubicBezTo>
                    <a:pt x="136" y="67"/>
                    <a:pt x="137" y="67"/>
                    <a:pt x="138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39" y="67"/>
                    <a:pt x="139" y="67"/>
                    <a:pt x="140" y="67"/>
                  </a:cubicBezTo>
                  <a:cubicBezTo>
                    <a:pt x="135" y="73"/>
                    <a:pt x="130" y="80"/>
                    <a:pt x="125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24" y="85"/>
                    <a:pt x="124" y="83"/>
                    <a:pt x="123" y="82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7" y="77"/>
                    <a:pt x="131" y="72"/>
                    <a:pt x="134" y="67"/>
                  </a:cubicBezTo>
                  <a:cubicBezTo>
                    <a:pt x="134" y="67"/>
                    <a:pt x="134" y="67"/>
                    <a:pt x="134" y="67"/>
                  </a:cubicBezTo>
                  <a:close/>
                  <a:moveTo>
                    <a:pt x="134" y="67"/>
                  </a:moveTo>
                  <a:cubicBezTo>
                    <a:pt x="130" y="72"/>
                    <a:pt x="127" y="77"/>
                    <a:pt x="123" y="81"/>
                  </a:cubicBezTo>
                  <a:cubicBezTo>
                    <a:pt x="123" y="81"/>
                    <a:pt x="122" y="80"/>
                    <a:pt x="122" y="80"/>
                  </a:cubicBezTo>
                  <a:cubicBezTo>
                    <a:pt x="122" y="79"/>
                    <a:pt x="122" y="79"/>
                    <a:pt x="122" y="80"/>
                  </a:cubicBezTo>
                  <a:cubicBezTo>
                    <a:pt x="121" y="82"/>
                    <a:pt x="119" y="85"/>
                    <a:pt x="117" y="87"/>
                  </a:cubicBezTo>
                  <a:cubicBezTo>
                    <a:pt x="116" y="86"/>
                    <a:pt x="116" y="86"/>
                    <a:pt x="116" y="85"/>
                  </a:cubicBezTo>
                  <a:cubicBezTo>
                    <a:pt x="120" y="79"/>
                    <a:pt x="125" y="73"/>
                    <a:pt x="129" y="67"/>
                  </a:cubicBezTo>
                  <a:cubicBezTo>
                    <a:pt x="131" y="67"/>
                    <a:pt x="132" y="67"/>
                    <a:pt x="134" y="67"/>
                  </a:cubicBezTo>
                  <a:close/>
                  <a:moveTo>
                    <a:pt x="129" y="67"/>
                  </a:move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lose/>
                  <a:moveTo>
                    <a:pt x="128" y="67"/>
                  </a:moveTo>
                  <a:cubicBezTo>
                    <a:pt x="128" y="67"/>
                    <a:pt x="129" y="67"/>
                    <a:pt x="129" y="67"/>
                  </a:cubicBezTo>
                  <a:cubicBezTo>
                    <a:pt x="124" y="73"/>
                    <a:pt x="120" y="79"/>
                    <a:pt x="116" y="85"/>
                  </a:cubicBezTo>
                  <a:cubicBezTo>
                    <a:pt x="115" y="83"/>
                    <a:pt x="115" y="82"/>
                    <a:pt x="114" y="81"/>
                  </a:cubicBezTo>
                  <a:cubicBezTo>
                    <a:pt x="117" y="76"/>
                    <a:pt x="121" y="72"/>
                    <a:pt x="124" y="67"/>
                  </a:cubicBezTo>
                  <a:cubicBezTo>
                    <a:pt x="125" y="67"/>
                    <a:pt x="127" y="67"/>
                    <a:pt x="128" y="67"/>
                  </a:cubicBezTo>
                  <a:close/>
                  <a:moveTo>
                    <a:pt x="124" y="67"/>
                  </a:moveTo>
                  <a:cubicBezTo>
                    <a:pt x="124" y="67"/>
                    <a:pt x="124" y="67"/>
                    <a:pt x="124" y="67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4" y="67"/>
                    <a:pt x="124" y="67"/>
                    <a:pt x="124" y="67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8"/>
                    <a:pt x="119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8"/>
                    <a:pt x="119" y="67"/>
                    <a:pt x="119" y="67"/>
                  </a:cubicBezTo>
                  <a:cubicBezTo>
                    <a:pt x="121" y="67"/>
                    <a:pt x="122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0" y="72"/>
                    <a:pt x="117" y="76"/>
                    <a:pt x="114" y="80"/>
                  </a:cubicBezTo>
                  <a:cubicBezTo>
                    <a:pt x="113" y="79"/>
                    <a:pt x="113" y="78"/>
                    <a:pt x="112" y="77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4" y="73"/>
                    <a:pt x="117" y="70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lose/>
                  <a:moveTo>
                    <a:pt x="115" y="67"/>
                  </a:moveTo>
                  <a:cubicBezTo>
                    <a:pt x="115" y="67"/>
                    <a:pt x="115" y="67"/>
                    <a:pt x="115" y="67"/>
                  </a:cubicBezTo>
                  <a:cubicBezTo>
                    <a:pt x="116" y="68"/>
                    <a:pt x="116" y="67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7" y="67"/>
                    <a:pt x="117" y="67"/>
                    <a:pt x="118" y="67"/>
                  </a:cubicBezTo>
                  <a:cubicBezTo>
                    <a:pt x="116" y="70"/>
                    <a:pt x="114" y="73"/>
                    <a:pt x="112" y="76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5"/>
                    <a:pt x="111" y="75"/>
                    <a:pt x="111" y="75"/>
                  </a:cubicBezTo>
                  <a:cubicBezTo>
                    <a:pt x="111" y="76"/>
                    <a:pt x="111" y="78"/>
                    <a:pt x="110" y="79"/>
                  </a:cubicBezTo>
                  <a:cubicBezTo>
                    <a:pt x="110" y="78"/>
                    <a:pt x="109" y="76"/>
                    <a:pt x="108" y="75"/>
                  </a:cubicBezTo>
                  <a:cubicBezTo>
                    <a:pt x="110" y="72"/>
                    <a:pt x="112" y="70"/>
                    <a:pt x="114" y="67"/>
                  </a:cubicBezTo>
                  <a:cubicBezTo>
                    <a:pt x="115" y="67"/>
                    <a:pt x="115" y="67"/>
                    <a:pt x="115" y="67"/>
                  </a:cubicBezTo>
                  <a:close/>
                  <a:moveTo>
                    <a:pt x="114" y="67"/>
                  </a:moveTo>
                  <a:cubicBezTo>
                    <a:pt x="112" y="70"/>
                    <a:pt x="110" y="72"/>
                    <a:pt x="108" y="75"/>
                  </a:cubicBezTo>
                  <a:cubicBezTo>
                    <a:pt x="108" y="74"/>
                    <a:pt x="108" y="73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9" y="70"/>
                    <a:pt x="110" y="69"/>
                    <a:pt x="111" y="67"/>
                  </a:cubicBezTo>
                  <a:cubicBezTo>
                    <a:pt x="112" y="67"/>
                    <a:pt x="113" y="67"/>
                    <a:pt x="114" y="67"/>
                  </a:cubicBezTo>
                  <a:close/>
                  <a:moveTo>
                    <a:pt x="107" y="67"/>
                  </a:moveTo>
                  <a:cubicBezTo>
                    <a:pt x="107" y="67"/>
                    <a:pt x="107" y="67"/>
                    <a:pt x="108" y="67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6" y="69"/>
                    <a:pt x="107" y="69"/>
                    <a:pt x="107" y="69"/>
                  </a:cubicBezTo>
                  <a:cubicBezTo>
                    <a:pt x="107" y="68"/>
                    <a:pt x="108" y="68"/>
                    <a:pt x="108" y="67"/>
                  </a:cubicBezTo>
                  <a:cubicBezTo>
                    <a:pt x="109" y="67"/>
                    <a:pt x="110" y="67"/>
                    <a:pt x="111" y="67"/>
                  </a:cubicBezTo>
                  <a:cubicBezTo>
                    <a:pt x="110" y="69"/>
                    <a:pt x="108" y="70"/>
                    <a:pt x="107" y="71"/>
                  </a:cubicBezTo>
                  <a:cubicBezTo>
                    <a:pt x="107" y="70"/>
                    <a:pt x="106" y="69"/>
                    <a:pt x="106" y="68"/>
                  </a:cubicBezTo>
                  <a:cubicBezTo>
                    <a:pt x="106" y="68"/>
                    <a:pt x="106" y="68"/>
                    <a:pt x="106" y="67"/>
                  </a:cubicBezTo>
                  <a:cubicBezTo>
                    <a:pt x="106" y="67"/>
                    <a:pt x="106" y="67"/>
                    <a:pt x="107" y="67"/>
                  </a:cubicBezTo>
                  <a:close/>
                  <a:moveTo>
                    <a:pt x="77" y="67"/>
                  </a:move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8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9" y="67"/>
                    <a:pt x="80" y="67"/>
                    <a:pt x="81" y="67"/>
                  </a:cubicBezTo>
                  <a:cubicBezTo>
                    <a:pt x="80" y="68"/>
                    <a:pt x="78" y="69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9" y="69"/>
                    <a:pt x="80" y="68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6" y="67"/>
                    <a:pt x="91" y="67"/>
                    <a:pt x="96" y="67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6" y="68"/>
                    <a:pt x="96" y="67"/>
                    <a:pt x="96" y="67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8" y="67"/>
                    <a:pt x="100" y="67"/>
                    <a:pt x="103" y="67"/>
                  </a:cubicBezTo>
                  <a:cubicBezTo>
                    <a:pt x="103" y="67"/>
                    <a:pt x="103" y="67"/>
                    <a:pt x="103" y="68"/>
                  </a:cubicBezTo>
                  <a:cubicBezTo>
                    <a:pt x="103" y="68"/>
                    <a:pt x="103" y="68"/>
                    <a:pt x="103" y="67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104" y="67"/>
                    <a:pt x="105" y="67"/>
                    <a:pt x="106" y="67"/>
                  </a:cubicBezTo>
                  <a:cubicBezTo>
                    <a:pt x="106" y="68"/>
                    <a:pt x="106" y="68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5" y="75"/>
                    <a:pt x="102" y="81"/>
                    <a:pt x="100" y="87"/>
                  </a:cubicBezTo>
                  <a:cubicBezTo>
                    <a:pt x="99" y="85"/>
                    <a:pt x="98" y="84"/>
                    <a:pt x="97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5" y="87"/>
                    <a:pt x="94" y="92"/>
                    <a:pt x="93" y="9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88" y="92"/>
                    <a:pt x="86" y="87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2" y="85"/>
                    <a:pt x="81" y="88"/>
                    <a:pt x="80" y="91"/>
                  </a:cubicBezTo>
                  <a:cubicBezTo>
                    <a:pt x="79" y="85"/>
                    <a:pt x="77" y="79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4" y="75"/>
                    <a:pt x="73" y="78"/>
                    <a:pt x="71" y="81"/>
                  </a:cubicBezTo>
                  <a:cubicBezTo>
                    <a:pt x="70" y="78"/>
                    <a:pt x="69" y="75"/>
                    <a:pt x="68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5" y="78"/>
                    <a:pt x="63" y="85"/>
                    <a:pt x="60" y="91"/>
                  </a:cubicBezTo>
                  <a:cubicBezTo>
                    <a:pt x="59" y="89"/>
                    <a:pt x="58" y="87"/>
                    <a:pt x="57" y="85"/>
                  </a:cubicBezTo>
                  <a:cubicBezTo>
                    <a:pt x="57" y="84"/>
                    <a:pt x="57" y="84"/>
                    <a:pt x="57" y="85"/>
                  </a:cubicBezTo>
                  <a:cubicBezTo>
                    <a:pt x="56" y="88"/>
                    <a:pt x="54" y="92"/>
                    <a:pt x="53" y="96"/>
                  </a:cubicBezTo>
                  <a:cubicBezTo>
                    <a:pt x="53" y="97"/>
                    <a:pt x="52" y="97"/>
                    <a:pt x="52" y="98"/>
                  </a:cubicBezTo>
                  <a:cubicBezTo>
                    <a:pt x="52" y="99"/>
                    <a:pt x="51" y="99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0" y="100"/>
                    <a:pt x="49" y="99"/>
                    <a:pt x="48" y="99"/>
                  </a:cubicBezTo>
                  <a:cubicBezTo>
                    <a:pt x="48" y="98"/>
                    <a:pt x="48" y="98"/>
                    <a:pt x="47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47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3" y="101"/>
                    <a:pt x="41" y="104"/>
                    <a:pt x="38" y="108"/>
                  </a:cubicBezTo>
                  <a:cubicBezTo>
                    <a:pt x="36" y="103"/>
                    <a:pt x="34" y="97"/>
                    <a:pt x="32" y="91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0" y="93"/>
                    <a:pt x="29" y="94"/>
                    <a:pt x="27" y="96"/>
                  </a:cubicBezTo>
                  <a:cubicBezTo>
                    <a:pt x="25" y="88"/>
                    <a:pt x="22" y="79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69"/>
                    <a:pt x="18" y="68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38" y="67"/>
                    <a:pt x="57" y="67"/>
                    <a:pt x="77" y="67"/>
                  </a:cubicBezTo>
                  <a:close/>
                  <a:moveTo>
                    <a:pt x="60" y="91"/>
                  </a:moveTo>
                  <a:cubicBezTo>
                    <a:pt x="61" y="88"/>
                    <a:pt x="63" y="85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3" y="79"/>
                    <a:pt x="74" y="76"/>
                    <a:pt x="76" y="73"/>
                  </a:cubicBezTo>
                  <a:cubicBezTo>
                    <a:pt x="77" y="79"/>
                    <a:pt x="78" y="86"/>
                    <a:pt x="80" y="92"/>
                  </a:cubicBezTo>
                  <a:cubicBezTo>
                    <a:pt x="80" y="92"/>
                    <a:pt x="80" y="92"/>
                    <a:pt x="81" y="92"/>
                  </a:cubicBezTo>
                  <a:cubicBezTo>
                    <a:pt x="82" y="89"/>
                    <a:pt x="83" y="85"/>
                    <a:pt x="84" y="82"/>
                  </a:cubicBezTo>
                  <a:cubicBezTo>
                    <a:pt x="85" y="87"/>
                    <a:pt x="87" y="92"/>
                    <a:pt x="89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3"/>
                    <a:pt x="56" y="89"/>
                    <a:pt x="57" y="85"/>
                  </a:cubicBezTo>
                  <a:cubicBezTo>
                    <a:pt x="58" y="87"/>
                    <a:pt x="59" y="89"/>
                    <a:pt x="60" y="91"/>
                  </a:cubicBezTo>
                  <a:cubicBezTo>
                    <a:pt x="60" y="92"/>
                    <a:pt x="60" y="92"/>
                    <a:pt x="60" y="91"/>
                  </a:cubicBezTo>
                  <a:close/>
                  <a:moveTo>
                    <a:pt x="71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5" y="79"/>
                    <a:pt x="66" y="76"/>
                    <a:pt x="68" y="73"/>
                  </a:cubicBezTo>
                  <a:cubicBezTo>
                    <a:pt x="69" y="76"/>
                    <a:pt x="70" y="79"/>
                    <a:pt x="71" y="82"/>
                  </a:cubicBezTo>
                  <a:close/>
                  <a:moveTo>
                    <a:pt x="47" y="97"/>
                  </a:move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7" y="97"/>
                  </a:cubicBezTo>
                  <a:close/>
                  <a:moveTo>
                    <a:pt x="17" y="67"/>
                  </a:moveTo>
                  <a:cubicBezTo>
                    <a:pt x="21" y="77"/>
                    <a:pt x="24" y="87"/>
                    <a:pt x="27" y="97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29" y="95"/>
                    <a:pt x="30" y="93"/>
                    <a:pt x="32" y="91"/>
                  </a:cubicBezTo>
                  <a:cubicBezTo>
                    <a:pt x="34" y="97"/>
                    <a:pt x="36" y="103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40" y="106"/>
                    <a:pt x="42" y="103"/>
                    <a:pt x="44" y="100"/>
                  </a:cubicBezTo>
                  <a:cubicBezTo>
                    <a:pt x="44" y="99"/>
                    <a:pt x="45" y="99"/>
                    <a:pt x="45" y="98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8" y="99"/>
                    <a:pt x="50" y="100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2" y="100"/>
                    <a:pt x="52" y="99"/>
                    <a:pt x="52" y="97"/>
                  </a:cubicBezTo>
                  <a:cubicBezTo>
                    <a:pt x="52" y="98"/>
                    <a:pt x="52" y="98"/>
                    <a:pt x="52" y="98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9"/>
                    <a:pt x="91" y="101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1"/>
                    <a:pt x="92" y="99"/>
                    <a:pt x="93" y="98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31" y="96"/>
                    <a:pt x="132" y="94"/>
                    <a:pt x="132" y="93"/>
                  </a:cubicBezTo>
                  <a:cubicBezTo>
                    <a:pt x="133" y="94"/>
                    <a:pt x="134" y="95"/>
                    <a:pt x="134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5" y="97"/>
                    <a:pt x="136" y="99"/>
                    <a:pt x="137" y="100"/>
                  </a:cubicBezTo>
                  <a:cubicBezTo>
                    <a:pt x="137" y="100"/>
                    <a:pt x="137" y="100"/>
                    <a:pt x="136" y="101"/>
                  </a:cubicBezTo>
                  <a:cubicBezTo>
                    <a:pt x="136" y="101"/>
                    <a:pt x="137" y="101"/>
                    <a:pt x="137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8" y="103"/>
                    <a:pt x="139" y="105"/>
                    <a:pt x="140" y="107"/>
                  </a:cubicBezTo>
                  <a:cubicBezTo>
                    <a:pt x="141" y="107"/>
                    <a:pt x="141" y="108"/>
                    <a:pt x="141" y="109"/>
                  </a:cubicBezTo>
                  <a:cubicBezTo>
                    <a:pt x="141" y="109"/>
                    <a:pt x="141" y="109"/>
                    <a:pt x="142" y="109"/>
                  </a:cubicBezTo>
                  <a:cubicBezTo>
                    <a:pt x="142" y="106"/>
                    <a:pt x="143" y="103"/>
                    <a:pt x="144" y="101"/>
                  </a:cubicBezTo>
                  <a:cubicBezTo>
                    <a:pt x="146" y="97"/>
                    <a:pt x="147" y="92"/>
                    <a:pt x="149" y="88"/>
                  </a:cubicBezTo>
                  <a:cubicBezTo>
                    <a:pt x="149" y="87"/>
                    <a:pt x="149" y="86"/>
                    <a:pt x="150" y="85"/>
                  </a:cubicBezTo>
                  <a:cubicBezTo>
                    <a:pt x="152" y="87"/>
                    <a:pt x="153" y="89"/>
                    <a:pt x="155" y="91"/>
                  </a:cubicBezTo>
                  <a:cubicBezTo>
                    <a:pt x="155" y="92"/>
                    <a:pt x="155" y="92"/>
                    <a:pt x="155" y="91"/>
                  </a:cubicBezTo>
                  <a:cubicBezTo>
                    <a:pt x="157" y="88"/>
                    <a:pt x="159" y="85"/>
                    <a:pt x="160" y="81"/>
                  </a:cubicBezTo>
                  <a:cubicBezTo>
                    <a:pt x="161" y="81"/>
                    <a:pt x="161" y="80"/>
                    <a:pt x="161" y="80"/>
                  </a:cubicBezTo>
                  <a:cubicBezTo>
                    <a:pt x="162" y="81"/>
                    <a:pt x="163" y="83"/>
                    <a:pt x="163" y="84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4" y="87"/>
                    <a:pt x="165" y="89"/>
                    <a:pt x="166" y="90"/>
                  </a:cubicBezTo>
                  <a:cubicBezTo>
                    <a:pt x="166" y="91"/>
                    <a:pt x="167" y="91"/>
                    <a:pt x="167" y="92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9" y="89"/>
                    <a:pt x="171" y="85"/>
                    <a:pt x="172" y="82"/>
                  </a:cubicBezTo>
                  <a:cubicBezTo>
                    <a:pt x="174" y="86"/>
                    <a:pt x="175" y="90"/>
                    <a:pt x="177" y="94"/>
                  </a:cubicBezTo>
                  <a:cubicBezTo>
                    <a:pt x="177" y="95"/>
                    <a:pt x="177" y="96"/>
                    <a:pt x="178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80" y="102"/>
                    <a:pt x="181" y="107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2"/>
                    <a:pt x="184" y="113"/>
                    <a:pt x="184" y="113"/>
                  </a:cubicBezTo>
                  <a:cubicBezTo>
                    <a:pt x="175" y="113"/>
                    <a:pt x="166" y="113"/>
                    <a:pt x="157" y="113"/>
                  </a:cubicBezTo>
                  <a:cubicBezTo>
                    <a:pt x="127" y="113"/>
                    <a:pt x="97" y="113"/>
                    <a:pt x="67" y="113"/>
                  </a:cubicBezTo>
                  <a:cubicBezTo>
                    <a:pt x="50" y="113"/>
                    <a:pt x="34" y="113"/>
                    <a:pt x="17" y="113"/>
                  </a:cubicBezTo>
                  <a:cubicBezTo>
                    <a:pt x="17" y="108"/>
                    <a:pt x="17" y="103"/>
                    <a:pt x="17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87"/>
                    <a:pt x="17" y="7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lose/>
                  <a:moveTo>
                    <a:pt x="90" y="98"/>
                  </a:moveTo>
                  <a:cubicBezTo>
                    <a:pt x="92" y="98"/>
                    <a:pt x="92" y="98"/>
                    <a:pt x="92" y="98"/>
                  </a:cubicBezTo>
                  <a:cubicBezTo>
                    <a:pt x="92" y="99"/>
                    <a:pt x="92" y="100"/>
                    <a:pt x="91" y="102"/>
                  </a:cubicBezTo>
                  <a:cubicBezTo>
                    <a:pt x="91" y="100"/>
                    <a:pt x="90" y="99"/>
                    <a:pt x="90" y="98"/>
                  </a:cubicBezTo>
                  <a:close/>
                  <a:moveTo>
                    <a:pt x="153" y="19"/>
                  </a:moveTo>
                  <a:cubicBezTo>
                    <a:pt x="153" y="19"/>
                    <a:pt x="153" y="19"/>
                    <a:pt x="153" y="19"/>
                  </a:cubicBezTo>
                  <a:cubicBezTo>
                    <a:pt x="153" y="19"/>
                    <a:pt x="153" y="19"/>
                    <a:pt x="153" y="19"/>
                  </a:cubicBezTo>
                  <a:close/>
                  <a:moveTo>
                    <a:pt x="141" y="67"/>
                  </a:move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lose/>
                  <a:moveTo>
                    <a:pt x="230" y="66"/>
                  </a:moveTo>
                  <a:cubicBezTo>
                    <a:pt x="230" y="66"/>
                    <a:pt x="230" y="67"/>
                    <a:pt x="230" y="67"/>
                  </a:cubicBezTo>
                  <a:cubicBezTo>
                    <a:pt x="225" y="67"/>
                    <a:pt x="221" y="67"/>
                    <a:pt x="216" y="67"/>
                  </a:cubicBezTo>
                  <a:cubicBezTo>
                    <a:pt x="217" y="67"/>
                    <a:pt x="217" y="66"/>
                    <a:pt x="217" y="66"/>
                  </a:cubicBezTo>
                  <a:cubicBezTo>
                    <a:pt x="221" y="66"/>
                    <a:pt x="226" y="66"/>
                    <a:pt x="230" y="66"/>
                  </a:cubicBezTo>
                  <a:close/>
                  <a:moveTo>
                    <a:pt x="216" y="66"/>
                  </a:moveTo>
                  <a:cubicBezTo>
                    <a:pt x="216" y="66"/>
                    <a:pt x="216" y="67"/>
                    <a:pt x="216" y="67"/>
                  </a:cubicBezTo>
                  <a:cubicBezTo>
                    <a:pt x="213" y="67"/>
                    <a:pt x="209" y="67"/>
                    <a:pt x="206" y="67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7" y="66"/>
                    <a:pt x="206" y="66"/>
                    <a:pt x="206" y="66"/>
                  </a:cubicBezTo>
                  <a:cubicBezTo>
                    <a:pt x="206" y="66"/>
                    <a:pt x="206" y="67"/>
                    <a:pt x="206" y="67"/>
                  </a:cubicBezTo>
                  <a:cubicBezTo>
                    <a:pt x="203" y="67"/>
                    <a:pt x="200" y="67"/>
                    <a:pt x="197" y="67"/>
                  </a:cubicBezTo>
                  <a:cubicBezTo>
                    <a:pt x="197" y="67"/>
                    <a:pt x="197" y="66"/>
                    <a:pt x="197" y="66"/>
                  </a:cubicBezTo>
                  <a:cubicBezTo>
                    <a:pt x="204" y="66"/>
                    <a:pt x="210" y="66"/>
                    <a:pt x="216" y="66"/>
                  </a:cubicBezTo>
                  <a:close/>
                  <a:moveTo>
                    <a:pt x="197" y="66"/>
                  </a:moveTo>
                  <a:cubicBezTo>
                    <a:pt x="197" y="66"/>
                    <a:pt x="197" y="67"/>
                    <a:pt x="196" y="67"/>
                  </a:cubicBezTo>
                  <a:cubicBezTo>
                    <a:pt x="194" y="67"/>
                    <a:pt x="191" y="67"/>
                    <a:pt x="189" y="67"/>
                  </a:cubicBezTo>
                  <a:cubicBezTo>
                    <a:pt x="189" y="67"/>
                    <a:pt x="189" y="66"/>
                    <a:pt x="189" y="66"/>
                  </a:cubicBezTo>
                  <a:cubicBezTo>
                    <a:pt x="192" y="66"/>
                    <a:pt x="194" y="66"/>
                    <a:pt x="197" y="66"/>
                  </a:cubicBezTo>
                  <a:close/>
                  <a:moveTo>
                    <a:pt x="187" y="66"/>
                  </a:moveTo>
                  <a:cubicBezTo>
                    <a:pt x="188" y="66"/>
                    <a:pt x="188" y="66"/>
                    <a:pt x="189" y="66"/>
                  </a:cubicBezTo>
                  <a:cubicBezTo>
                    <a:pt x="189" y="66"/>
                    <a:pt x="188" y="67"/>
                    <a:pt x="188" y="67"/>
                  </a:cubicBezTo>
                  <a:cubicBezTo>
                    <a:pt x="187" y="67"/>
                    <a:pt x="185" y="67"/>
                    <a:pt x="184" y="67"/>
                  </a:cubicBezTo>
                  <a:cubicBezTo>
                    <a:pt x="183" y="67"/>
                    <a:pt x="183" y="66"/>
                    <a:pt x="183" y="66"/>
                  </a:cubicBezTo>
                  <a:cubicBezTo>
                    <a:pt x="185" y="66"/>
                    <a:pt x="186" y="66"/>
                    <a:pt x="187" y="66"/>
                  </a:cubicBezTo>
                  <a:close/>
                  <a:moveTo>
                    <a:pt x="183" y="66"/>
                  </a:moveTo>
                  <a:cubicBezTo>
                    <a:pt x="183" y="66"/>
                    <a:pt x="183" y="67"/>
                    <a:pt x="183" y="67"/>
                  </a:cubicBezTo>
                  <a:cubicBezTo>
                    <a:pt x="183" y="67"/>
                    <a:pt x="183" y="67"/>
                    <a:pt x="182" y="67"/>
                  </a:cubicBezTo>
                  <a:cubicBezTo>
                    <a:pt x="182" y="67"/>
                    <a:pt x="182" y="66"/>
                    <a:pt x="182" y="66"/>
                  </a:cubicBezTo>
                  <a:cubicBezTo>
                    <a:pt x="182" y="66"/>
                    <a:pt x="183" y="66"/>
                    <a:pt x="183" y="66"/>
                  </a:cubicBezTo>
                  <a:close/>
                  <a:moveTo>
                    <a:pt x="182" y="66"/>
                  </a:moveTo>
                  <a:cubicBezTo>
                    <a:pt x="182" y="66"/>
                    <a:pt x="182" y="67"/>
                    <a:pt x="182" y="67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1" y="67"/>
                    <a:pt x="180" y="66"/>
                    <a:pt x="180" y="66"/>
                  </a:cubicBezTo>
                  <a:cubicBezTo>
                    <a:pt x="181" y="66"/>
                    <a:pt x="181" y="66"/>
                    <a:pt x="182" y="66"/>
                  </a:cubicBezTo>
                  <a:close/>
                  <a:moveTo>
                    <a:pt x="179" y="66"/>
                  </a:moveTo>
                  <a:cubicBezTo>
                    <a:pt x="179" y="66"/>
                    <a:pt x="179" y="66"/>
                    <a:pt x="179" y="66"/>
                  </a:cubicBezTo>
                  <a:cubicBezTo>
                    <a:pt x="179" y="67"/>
                    <a:pt x="180" y="66"/>
                    <a:pt x="179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80" y="66"/>
                    <a:pt x="180" y="67"/>
                    <a:pt x="180" y="67"/>
                  </a:cubicBezTo>
                  <a:cubicBezTo>
                    <a:pt x="180" y="67"/>
                    <a:pt x="179" y="67"/>
                    <a:pt x="178" y="67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9" y="66"/>
                    <a:pt x="178" y="66"/>
                    <a:pt x="178" y="66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8" y="67"/>
                    <a:pt x="178" y="67"/>
                    <a:pt x="177" y="67"/>
                  </a:cubicBezTo>
                  <a:cubicBezTo>
                    <a:pt x="177" y="67"/>
                    <a:pt x="177" y="66"/>
                    <a:pt x="177" y="66"/>
                  </a:cubicBezTo>
                  <a:cubicBezTo>
                    <a:pt x="178" y="66"/>
                    <a:pt x="178" y="66"/>
                    <a:pt x="179" y="66"/>
                  </a:cubicBezTo>
                  <a:close/>
                  <a:moveTo>
                    <a:pt x="177" y="66"/>
                  </a:moveTo>
                  <a:cubicBezTo>
                    <a:pt x="177" y="66"/>
                    <a:pt x="177" y="67"/>
                    <a:pt x="177" y="67"/>
                  </a:cubicBezTo>
                  <a:cubicBezTo>
                    <a:pt x="176" y="67"/>
                    <a:pt x="174" y="67"/>
                    <a:pt x="173" y="67"/>
                  </a:cubicBezTo>
                  <a:cubicBezTo>
                    <a:pt x="173" y="67"/>
                    <a:pt x="173" y="66"/>
                    <a:pt x="173" y="66"/>
                  </a:cubicBezTo>
                  <a:cubicBezTo>
                    <a:pt x="174" y="66"/>
                    <a:pt x="175" y="66"/>
                    <a:pt x="177" y="66"/>
                  </a:cubicBezTo>
                  <a:close/>
                  <a:moveTo>
                    <a:pt x="172" y="66"/>
                  </a:moveTo>
                  <a:cubicBezTo>
                    <a:pt x="172" y="66"/>
                    <a:pt x="173" y="67"/>
                    <a:pt x="173" y="67"/>
                  </a:cubicBezTo>
                  <a:cubicBezTo>
                    <a:pt x="172" y="67"/>
                    <a:pt x="172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1" y="66"/>
                    <a:pt x="171" y="66"/>
                    <a:pt x="171" y="66"/>
                  </a:cubicBezTo>
                  <a:cubicBezTo>
                    <a:pt x="172" y="66"/>
                    <a:pt x="172" y="66"/>
                    <a:pt x="172" y="66"/>
                  </a:cubicBezTo>
                  <a:close/>
                  <a:moveTo>
                    <a:pt x="169" y="66"/>
                  </a:moveTo>
                  <a:cubicBezTo>
                    <a:pt x="169" y="66"/>
                    <a:pt x="169" y="66"/>
                    <a:pt x="169" y="66"/>
                  </a:cubicBezTo>
                  <a:cubicBezTo>
                    <a:pt x="169" y="66"/>
                    <a:pt x="169" y="66"/>
                    <a:pt x="169" y="66"/>
                  </a:cubicBezTo>
                  <a:cubicBezTo>
                    <a:pt x="170" y="66"/>
                    <a:pt x="170" y="66"/>
                    <a:pt x="171" y="66"/>
                  </a:cubicBezTo>
                  <a:cubicBezTo>
                    <a:pt x="171" y="66"/>
                    <a:pt x="171" y="67"/>
                    <a:pt x="171" y="67"/>
                  </a:cubicBezTo>
                  <a:cubicBezTo>
                    <a:pt x="168" y="67"/>
                    <a:pt x="166" y="67"/>
                    <a:pt x="164" y="67"/>
                  </a:cubicBezTo>
                  <a:cubicBezTo>
                    <a:pt x="164" y="67"/>
                    <a:pt x="164" y="67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6"/>
                    <a:pt x="167" y="66"/>
                    <a:pt x="169" y="66"/>
                  </a:cubicBezTo>
                  <a:close/>
                  <a:moveTo>
                    <a:pt x="162" y="66"/>
                  </a:moveTo>
                  <a:cubicBezTo>
                    <a:pt x="162" y="66"/>
                    <a:pt x="162" y="66"/>
                    <a:pt x="162" y="67"/>
                  </a:cubicBezTo>
                  <a:cubicBezTo>
                    <a:pt x="162" y="67"/>
                    <a:pt x="162" y="67"/>
                    <a:pt x="162" y="66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63" y="66"/>
                    <a:pt x="163" y="66"/>
                    <a:pt x="163" y="66"/>
                  </a:cubicBezTo>
                  <a:cubicBezTo>
                    <a:pt x="164" y="66"/>
                    <a:pt x="164" y="66"/>
                    <a:pt x="164" y="67"/>
                  </a:cubicBezTo>
                  <a:cubicBezTo>
                    <a:pt x="164" y="67"/>
                    <a:pt x="164" y="67"/>
                    <a:pt x="164" y="66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7"/>
                    <a:pt x="164" y="67"/>
                  </a:cubicBezTo>
                  <a:cubicBezTo>
                    <a:pt x="162" y="67"/>
                    <a:pt x="160" y="67"/>
                    <a:pt x="158" y="67"/>
                  </a:cubicBezTo>
                  <a:cubicBezTo>
                    <a:pt x="158" y="67"/>
                    <a:pt x="158" y="66"/>
                    <a:pt x="159" y="66"/>
                  </a:cubicBezTo>
                  <a:cubicBezTo>
                    <a:pt x="160" y="66"/>
                    <a:pt x="161" y="66"/>
                    <a:pt x="162" y="66"/>
                  </a:cubicBezTo>
                  <a:close/>
                  <a:moveTo>
                    <a:pt x="157" y="66"/>
                  </a:moveTo>
                  <a:cubicBezTo>
                    <a:pt x="157" y="66"/>
                    <a:pt x="157" y="66"/>
                    <a:pt x="157" y="66"/>
                  </a:cubicBezTo>
                  <a:cubicBezTo>
                    <a:pt x="157" y="66"/>
                    <a:pt x="157" y="66"/>
                    <a:pt x="157" y="66"/>
                  </a:cubicBezTo>
                  <a:cubicBezTo>
                    <a:pt x="157" y="66"/>
                    <a:pt x="158" y="66"/>
                    <a:pt x="158" y="66"/>
                  </a:cubicBezTo>
                  <a:cubicBezTo>
                    <a:pt x="158" y="66"/>
                    <a:pt x="158" y="67"/>
                    <a:pt x="158" y="67"/>
                  </a:cubicBezTo>
                  <a:cubicBezTo>
                    <a:pt x="157" y="67"/>
                    <a:pt x="157" y="67"/>
                    <a:pt x="156" y="67"/>
                  </a:cubicBezTo>
                  <a:cubicBezTo>
                    <a:pt x="156" y="67"/>
                    <a:pt x="156" y="66"/>
                    <a:pt x="156" y="66"/>
                  </a:cubicBezTo>
                  <a:cubicBezTo>
                    <a:pt x="156" y="66"/>
                    <a:pt x="156" y="66"/>
                    <a:pt x="157" y="66"/>
                  </a:cubicBezTo>
                  <a:close/>
                  <a:moveTo>
                    <a:pt x="152" y="66"/>
                  </a:moveTo>
                  <a:cubicBezTo>
                    <a:pt x="152" y="66"/>
                    <a:pt x="152" y="66"/>
                    <a:pt x="152" y="67"/>
                  </a:cubicBezTo>
                  <a:cubicBezTo>
                    <a:pt x="152" y="67"/>
                    <a:pt x="153" y="6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6"/>
                    <a:pt x="154" y="66"/>
                    <a:pt x="155" y="66"/>
                  </a:cubicBezTo>
                  <a:cubicBezTo>
                    <a:pt x="156" y="66"/>
                    <a:pt x="156" y="67"/>
                    <a:pt x="156" y="67"/>
                  </a:cubicBezTo>
                  <a:cubicBezTo>
                    <a:pt x="154" y="67"/>
                    <a:pt x="152" y="67"/>
                    <a:pt x="150" y="67"/>
                  </a:cubicBezTo>
                  <a:cubicBezTo>
                    <a:pt x="151" y="67"/>
                    <a:pt x="151" y="66"/>
                    <a:pt x="151" y="66"/>
                  </a:cubicBezTo>
                  <a:cubicBezTo>
                    <a:pt x="151" y="66"/>
                    <a:pt x="152" y="66"/>
                    <a:pt x="152" y="66"/>
                  </a:cubicBezTo>
                  <a:close/>
                  <a:moveTo>
                    <a:pt x="147" y="66"/>
                  </a:moveTo>
                  <a:cubicBezTo>
                    <a:pt x="147" y="66"/>
                    <a:pt x="147" y="67"/>
                    <a:pt x="147" y="67"/>
                  </a:cubicBezTo>
                  <a:cubicBezTo>
                    <a:pt x="147" y="67"/>
                    <a:pt x="148" y="67"/>
                    <a:pt x="147" y="67"/>
                  </a:cubicBezTo>
                  <a:cubicBezTo>
                    <a:pt x="147" y="66"/>
                    <a:pt x="147" y="66"/>
                    <a:pt x="147" y="66"/>
                  </a:cubicBezTo>
                  <a:cubicBezTo>
                    <a:pt x="148" y="66"/>
                    <a:pt x="148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7"/>
                    <a:pt x="150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6"/>
                    <a:pt x="150" y="67"/>
                    <a:pt x="150" y="67"/>
                  </a:cubicBezTo>
                  <a:cubicBezTo>
                    <a:pt x="149" y="67"/>
                    <a:pt x="147" y="67"/>
                    <a:pt x="146" y="67"/>
                  </a:cubicBezTo>
                  <a:cubicBezTo>
                    <a:pt x="146" y="67"/>
                    <a:pt x="146" y="66"/>
                    <a:pt x="147" y="66"/>
                  </a:cubicBezTo>
                  <a:cubicBezTo>
                    <a:pt x="147" y="66"/>
                    <a:pt x="147" y="66"/>
                    <a:pt x="147" y="66"/>
                  </a:cubicBezTo>
                  <a:close/>
                  <a:moveTo>
                    <a:pt x="146" y="66"/>
                  </a:moveTo>
                  <a:cubicBezTo>
                    <a:pt x="146" y="66"/>
                    <a:pt x="146" y="67"/>
                    <a:pt x="146" y="67"/>
                  </a:cubicBezTo>
                  <a:cubicBezTo>
                    <a:pt x="145" y="67"/>
                    <a:pt x="144" y="67"/>
                    <a:pt x="143" y="67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3" y="67"/>
                    <a:pt x="143" y="66"/>
                    <a:pt x="142" y="66"/>
                  </a:cubicBezTo>
                  <a:cubicBezTo>
                    <a:pt x="144" y="66"/>
                    <a:pt x="145" y="66"/>
                    <a:pt x="146" y="66"/>
                  </a:cubicBezTo>
                  <a:close/>
                  <a:moveTo>
                    <a:pt x="142" y="66"/>
                  </a:moveTo>
                  <a:cubicBezTo>
                    <a:pt x="142" y="66"/>
                    <a:pt x="142" y="67"/>
                    <a:pt x="142" y="67"/>
                  </a:cubicBezTo>
                  <a:cubicBezTo>
                    <a:pt x="142" y="67"/>
                    <a:pt x="142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6"/>
                  </a:cubicBezTo>
                  <a:cubicBezTo>
                    <a:pt x="141" y="66"/>
                    <a:pt x="141" y="66"/>
                    <a:pt x="141" y="66"/>
                  </a:cubicBezTo>
                  <a:cubicBezTo>
                    <a:pt x="141" y="66"/>
                    <a:pt x="141" y="66"/>
                    <a:pt x="141" y="66"/>
                  </a:cubicBezTo>
                  <a:cubicBezTo>
                    <a:pt x="141" y="66"/>
                    <a:pt x="142" y="66"/>
                    <a:pt x="142" y="66"/>
                  </a:cubicBezTo>
                  <a:close/>
                  <a:moveTo>
                    <a:pt x="141" y="66"/>
                  </a:moveTo>
                  <a:cubicBezTo>
                    <a:pt x="141" y="66"/>
                    <a:pt x="141" y="66"/>
                    <a:pt x="141" y="66"/>
                  </a:cubicBezTo>
                  <a:cubicBezTo>
                    <a:pt x="141" y="67"/>
                    <a:pt x="141" y="67"/>
                    <a:pt x="140" y="67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40" y="67"/>
                    <a:pt x="140" y="66"/>
                    <a:pt x="140" y="66"/>
                  </a:cubicBezTo>
                  <a:cubicBezTo>
                    <a:pt x="140" y="66"/>
                    <a:pt x="140" y="66"/>
                    <a:pt x="141" y="66"/>
                  </a:cubicBezTo>
                  <a:close/>
                  <a:moveTo>
                    <a:pt x="140" y="66"/>
                  </a:moveTo>
                  <a:cubicBezTo>
                    <a:pt x="140" y="66"/>
                    <a:pt x="140" y="67"/>
                    <a:pt x="140" y="67"/>
                  </a:cubicBezTo>
                  <a:cubicBezTo>
                    <a:pt x="140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6"/>
                    <a:pt x="139" y="66"/>
                  </a:cubicBezTo>
                  <a:cubicBezTo>
                    <a:pt x="139" y="66"/>
                    <a:pt x="139" y="66"/>
                    <a:pt x="140" y="66"/>
                  </a:cubicBezTo>
                  <a:close/>
                  <a:moveTo>
                    <a:pt x="138" y="66"/>
                  </a:moveTo>
                  <a:cubicBezTo>
                    <a:pt x="138" y="66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38" y="67"/>
                    <a:pt x="137" y="66"/>
                    <a:pt x="137" y="66"/>
                  </a:cubicBezTo>
                  <a:cubicBezTo>
                    <a:pt x="138" y="66"/>
                    <a:pt x="138" y="66"/>
                    <a:pt x="138" y="66"/>
                  </a:cubicBezTo>
                  <a:close/>
                  <a:moveTo>
                    <a:pt x="137" y="66"/>
                  </a:moveTo>
                  <a:cubicBezTo>
                    <a:pt x="137" y="66"/>
                    <a:pt x="137" y="67"/>
                    <a:pt x="137" y="67"/>
                  </a:cubicBezTo>
                  <a:cubicBezTo>
                    <a:pt x="136" y="67"/>
                    <a:pt x="135" y="67"/>
                    <a:pt x="135" y="67"/>
                  </a:cubicBezTo>
                  <a:cubicBezTo>
                    <a:pt x="135" y="67"/>
                    <a:pt x="135" y="67"/>
                    <a:pt x="134" y="67"/>
                  </a:cubicBezTo>
                  <a:cubicBezTo>
                    <a:pt x="135" y="67"/>
                    <a:pt x="135" y="66"/>
                    <a:pt x="135" y="66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6" y="66"/>
                    <a:pt x="136" y="66"/>
                    <a:pt x="137" y="66"/>
                  </a:cubicBezTo>
                  <a:close/>
                  <a:moveTo>
                    <a:pt x="135" y="66"/>
                  </a:moveTo>
                  <a:cubicBezTo>
                    <a:pt x="134" y="66"/>
                    <a:pt x="134" y="66"/>
                    <a:pt x="134" y="67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4" y="66"/>
                    <a:pt x="134" y="66"/>
                    <a:pt x="135" y="66"/>
                  </a:cubicBezTo>
                  <a:close/>
                  <a:moveTo>
                    <a:pt x="130" y="66"/>
                  </a:moveTo>
                  <a:cubicBezTo>
                    <a:pt x="130" y="66"/>
                    <a:pt x="130" y="66"/>
                    <a:pt x="130" y="66"/>
                  </a:cubicBezTo>
                  <a:cubicBezTo>
                    <a:pt x="130" y="66"/>
                    <a:pt x="131" y="66"/>
                    <a:pt x="131" y="66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31" y="66"/>
                    <a:pt x="131" y="66"/>
                    <a:pt x="131" y="67"/>
                  </a:cubicBezTo>
                  <a:cubicBezTo>
                    <a:pt x="131" y="67"/>
                    <a:pt x="132" y="67"/>
                    <a:pt x="132" y="66"/>
                  </a:cubicBezTo>
                  <a:cubicBezTo>
                    <a:pt x="132" y="66"/>
                    <a:pt x="131" y="66"/>
                    <a:pt x="131" y="66"/>
                  </a:cubicBezTo>
                  <a:cubicBezTo>
                    <a:pt x="132" y="66"/>
                    <a:pt x="133" y="66"/>
                    <a:pt x="134" y="66"/>
                  </a:cubicBezTo>
                  <a:cubicBezTo>
                    <a:pt x="134" y="66"/>
                    <a:pt x="134" y="67"/>
                    <a:pt x="134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3" y="67"/>
                    <a:pt x="131" y="67"/>
                    <a:pt x="129" y="67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30" y="66"/>
                    <a:pt x="130" y="66"/>
                    <a:pt x="129" y="66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8" y="67"/>
                    <a:pt x="128" y="66"/>
                    <a:pt x="128" y="66"/>
                  </a:cubicBezTo>
                  <a:cubicBezTo>
                    <a:pt x="129" y="66"/>
                    <a:pt x="129" y="66"/>
                    <a:pt x="130" y="66"/>
                  </a:cubicBezTo>
                  <a:close/>
                  <a:moveTo>
                    <a:pt x="128" y="66"/>
                  </a:moveTo>
                  <a:cubicBezTo>
                    <a:pt x="128" y="66"/>
                    <a:pt x="128" y="67"/>
                    <a:pt x="128" y="67"/>
                  </a:cubicBezTo>
                  <a:cubicBezTo>
                    <a:pt x="127" y="67"/>
                    <a:pt x="126" y="67"/>
                    <a:pt x="124" y="67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4" y="67"/>
                    <a:pt x="124" y="66"/>
                    <a:pt x="124" y="67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4" y="67"/>
                    <a:pt x="123" y="67"/>
                    <a:pt x="123" y="67"/>
                  </a:cubicBezTo>
                  <a:cubicBezTo>
                    <a:pt x="123" y="67"/>
                    <a:pt x="123" y="66"/>
                    <a:pt x="123" y="66"/>
                  </a:cubicBezTo>
                  <a:cubicBezTo>
                    <a:pt x="125" y="66"/>
                    <a:pt x="126" y="66"/>
                    <a:pt x="128" y="66"/>
                  </a:cubicBezTo>
                  <a:close/>
                  <a:moveTo>
                    <a:pt x="121" y="66"/>
                  </a:move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2" y="66"/>
                    <a:pt x="122" y="66"/>
                    <a:pt x="123" y="66"/>
                  </a:cubicBezTo>
                  <a:cubicBezTo>
                    <a:pt x="123" y="66"/>
                    <a:pt x="123" y="67"/>
                    <a:pt x="123" y="67"/>
                  </a:cubicBezTo>
                  <a:cubicBezTo>
                    <a:pt x="122" y="67"/>
                    <a:pt x="120" y="67"/>
                    <a:pt x="119" y="67"/>
                  </a:cubicBezTo>
                  <a:cubicBezTo>
                    <a:pt x="119" y="67"/>
                    <a:pt x="119" y="66"/>
                    <a:pt x="119" y="66"/>
                  </a:cubicBezTo>
                  <a:cubicBezTo>
                    <a:pt x="119" y="66"/>
                    <a:pt x="120" y="66"/>
                    <a:pt x="121" y="66"/>
                  </a:cubicBezTo>
                  <a:close/>
                  <a:moveTo>
                    <a:pt x="118" y="66"/>
                  </a:moveTo>
                  <a:cubicBezTo>
                    <a:pt x="119" y="66"/>
                    <a:pt x="119" y="67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8" y="67"/>
                    <a:pt x="117" y="67"/>
                    <a:pt x="116" y="67"/>
                  </a:cubicBezTo>
                  <a:cubicBezTo>
                    <a:pt x="115" y="67"/>
                    <a:pt x="115" y="66"/>
                    <a:pt x="115" y="66"/>
                  </a:cubicBezTo>
                  <a:cubicBezTo>
                    <a:pt x="116" y="66"/>
                    <a:pt x="117" y="66"/>
                    <a:pt x="118" y="66"/>
                  </a:cubicBezTo>
                  <a:close/>
                  <a:moveTo>
                    <a:pt x="115" y="66"/>
                  </a:moveTo>
                  <a:cubicBezTo>
                    <a:pt x="115" y="66"/>
                    <a:pt x="115" y="67"/>
                    <a:pt x="115" y="67"/>
                  </a:cubicBezTo>
                  <a:cubicBezTo>
                    <a:pt x="115" y="67"/>
                    <a:pt x="115" y="67"/>
                    <a:pt x="114" y="67"/>
                  </a:cubicBezTo>
                  <a:cubicBezTo>
                    <a:pt x="115" y="67"/>
                    <a:pt x="115" y="66"/>
                    <a:pt x="115" y="66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66"/>
                    <a:pt x="115" y="66"/>
                    <a:pt x="115" y="66"/>
                  </a:cubicBezTo>
                  <a:close/>
                  <a:moveTo>
                    <a:pt x="114" y="66"/>
                  </a:moveTo>
                  <a:cubicBezTo>
                    <a:pt x="114" y="66"/>
                    <a:pt x="114" y="66"/>
                    <a:pt x="114" y="66"/>
                  </a:cubicBezTo>
                  <a:cubicBezTo>
                    <a:pt x="114" y="66"/>
                    <a:pt x="114" y="66"/>
                    <a:pt x="114" y="66"/>
                  </a:cubicBezTo>
                  <a:cubicBezTo>
                    <a:pt x="114" y="66"/>
                    <a:pt x="114" y="67"/>
                    <a:pt x="114" y="67"/>
                  </a:cubicBezTo>
                  <a:cubicBezTo>
                    <a:pt x="113" y="67"/>
                    <a:pt x="112" y="67"/>
                    <a:pt x="111" y="67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6"/>
                    <a:pt x="111" y="66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1" y="67"/>
                    <a:pt x="111" y="66"/>
                    <a:pt x="111" y="66"/>
                  </a:cubicBezTo>
                  <a:cubicBezTo>
                    <a:pt x="112" y="66"/>
                    <a:pt x="113" y="66"/>
                    <a:pt x="11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7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1" y="66"/>
                    <a:pt x="111" y="67"/>
                    <a:pt x="111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0" y="67"/>
                    <a:pt x="109" y="67"/>
                    <a:pt x="108" y="67"/>
                  </a:cubicBezTo>
                  <a:cubicBezTo>
                    <a:pt x="108" y="67"/>
                    <a:pt x="109" y="67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lose/>
                  <a:moveTo>
                    <a:pt x="108" y="66"/>
                  </a:moveTo>
                  <a:cubicBezTo>
                    <a:pt x="108" y="66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7" y="66"/>
                    <a:pt x="106" y="66"/>
                  </a:cubicBezTo>
                  <a:cubicBezTo>
                    <a:pt x="107" y="66"/>
                    <a:pt x="108" y="66"/>
                    <a:pt x="108" y="66"/>
                  </a:cubicBezTo>
                  <a:close/>
                  <a:moveTo>
                    <a:pt x="106" y="66"/>
                  </a:moveTo>
                  <a:cubicBezTo>
                    <a:pt x="106" y="66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6"/>
                    <a:pt x="106" y="66"/>
                  </a:cubicBezTo>
                  <a:cubicBezTo>
                    <a:pt x="106" y="66"/>
                    <a:pt x="106" y="66"/>
                    <a:pt x="106" y="66"/>
                  </a:cubicBezTo>
                  <a:close/>
                  <a:moveTo>
                    <a:pt x="106" y="66"/>
                  </a:moveTo>
                  <a:cubicBezTo>
                    <a:pt x="106" y="66"/>
                    <a:pt x="105" y="67"/>
                    <a:pt x="106" y="67"/>
                  </a:cubicBezTo>
                  <a:cubicBezTo>
                    <a:pt x="105" y="67"/>
                    <a:pt x="104" y="67"/>
                    <a:pt x="103" y="67"/>
                  </a:cubicBezTo>
                  <a:cubicBezTo>
                    <a:pt x="103" y="67"/>
                    <a:pt x="103" y="66"/>
                    <a:pt x="103" y="66"/>
                  </a:cubicBezTo>
                  <a:cubicBezTo>
                    <a:pt x="104" y="66"/>
                    <a:pt x="105" y="66"/>
                    <a:pt x="106" y="66"/>
                  </a:cubicBezTo>
                  <a:close/>
                  <a:moveTo>
                    <a:pt x="98" y="66"/>
                  </a:moveTo>
                  <a:cubicBezTo>
                    <a:pt x="98" y="66"/>
                    <a:pt x="98" y="66"/>
                    <a:pt x="98" y="66"/>
                  </a:cubicBezTo>
                  <a:cubicBezTo>
                    <a:pt x="99" y="66"/>
                    <a:pt x="101" y="66"/>
                    <a:pt x="102" y="66"/>
                  </a:cubicBezTo>
                  <a:cubicBezTo>
                    <a:pt x="102" y="66"/>
                    <a:pt x="102" y="67"/>
                    <a:pt x="103" y="67"/>
                  </a:cubicBezTo>
                  <a:cubicBezTo>
                    <a:pt x="100" y="67"/>
                    <a:pt x="98" y="67"/>
                    <a:pt x="96" y="67"/>
                  </a:cubicBezTo>
                  <a:cubicBezTo>
                    <a:pt x="96" y="67"/>
                    <a:pt x="95" y="66"/>
                    <a:pt x="95" y="66"/>
                  </a:cubicBezTo>
                  <a:cubicBezTo>
                    <a:pt x="96" y="66"/>
                    <a:pt x="97" y="66"/>
                    <a:pt x="98" y="66"/>
                  </a:cubicBezTo>
                  <a:close/>
                  <a:moveTo>
                    <a:pt x="95" y="66"/>
                  </a:moveTo>
                  <a:cubicBezTo>
                    <a:pt x="95" y="66"/>
                    <a:pt x="95" y="67"/>
                    <a:pt x="95" y="67"/>
                  </a:cubicBezTo>
                  <a:cubicBezTo>
                    <a:pt x="94" y="67"/>
                    <a:pt x="93" y="67"/>
                    <a:pt x="92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67"/>
                    <a:pt x="92" y="66"/>
                    <a:pt x="92" y="66"/>
                  </a:cubicBezTo>
                  <a:cubicBezTo>
                    <a:pt x="93" y="66"/>
                    <a:pt x="94" y="66"/>
                    <a:pt x="95" y="66"/>
                  </a:cubicBezTo>
                  <a:close/>
                  <a:moveTo>
                    <a:pt x="81" y="66"/>
                  </a:move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2" y="66"/>
                    <a:pt x="83" y="66"/>
                  </a:cubicBezTo>
                  <a:cubicBezTo>
                    <a:pt x="83" y="66"/>
                    <a:pt x="83" y="66"/>
                    <a:pt x="83" y="67"/>
                  </a:cubicBezTo>
                  <a:cubicBezTo>
                    <a:pt x="83" y="67"/>
                    <a:pt x="83" y="67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5" y="66"/>
                    <a:pt x="88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1" y="66"/>
                    <a:pt x="91" y="66"/>
                    <a:pt x="90" y="66"/>
                  </a:cubicBezTo>
                  <a:cubicBezTo>
                    <a:pt x="91" y="66"/>
                    <a:pt x="92" y="66"/>
                    <a:pt x="92" y="66"/>
                  </a:cubicBezTo>
                  <a:cubicBezTo>
                    <a:pt x="92" y="66"/>
                    <a:pt x="92" y="67"/>
                    <a:pt x="92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87" y="67"/>
                    <a:pt x="82" y="67"/>
                    <a:pt x="77" y="67"/>
                  </a:cubicBezTo>
                  <a:cubicBezTo>
                    <a:pt x="77" y="67"/>
                    <a:pt x="77" y="66"/>
                    <a:pt x="77" y="66"/>
                  </a:cubicBezTo>
                  <a:cubicBezTo>
                    <a:pt x="78" y="66"/>
                    <a:pt x="79" y="66"/>
                    <a:pt x="81" y="66"/>
                  </a:cubicBezTo>
                  <a:close/>
                  <a:moveTo>
                    <a:pt x="22" y="66"/>
                  </a:moveTo>
                  <a:cubicBezTo>
                    <a:pt x="23" y="66"/>
                    <a:pt x="24" y="66"/>
                    <a:pt x="25" y="66"/>
                  </a:cubicBezTo>
                  <a:cubicBezTo>
                    <a:pt x="28" y="66"/>
                    <a:pt x="30" y="66"/>
                    <a:pt x="32" y="66"/>
                  </a:cubicBezTo>
                  <a:cubicBezTo>
                    <a:pt x="37" y="66"/>
                    <a:pt x="42" y="66"/>
                    <a:pt x="47" y="66"/>
                  </a:cubicBezTo>
                  <a:cubicBezTo>
                    <a:pt x="55" y="66"/>
                    <a:pt x="64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3" y="66"/>
                    <a:pt x="74" y="66"/>
                    <a:pt x="75" y="66"/>
                  </a:cubicBezTo>
                  <a:cubicBezTo>
                    <a:pt x="75" y="66"/>
                    <a:pt x="76" y="66"/>
                    <a:pt x="77" y="66"/>
                  </a:cubicBezTo>
                  <a:cubicBezTo>
                    <a:pt x="77" y="66"/>
                    <a:pt x="77" y="67"/>
                    <a:pt x="77" y="67"/>
                  </a:cubicBezTo>
                  <a:cubicBezTo>
                    <a:pt x="74" y="67"/>
                    <a:pt x="70" y="67"/>
                    <a:pt x="67" y="67"/>
                  </a:cubicBezTo>
                  <a:cubicBezTo>
                    <a:pt x="51" y="67"/>
                    <a:pt x="34" y="67"/>
                    <a:pt x="18" y="67"/>
                  </a:cubicBezTo>
                  <a:cubicBezTo>
                    <a:pt x="18" y="67"/>
                    <a:pt x="18" y="67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9" y="66"/>
                    <a:pt x="21" y="66"/>
                    <a:pt x="22" y="66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1"/>
                    <a:pt x="17" y="56"/>
                    <a:pt x="17" y="50"/>
                  </a:cubicBezTo>
                  <a:cubicBezTo>
                    <a:pt x="33" y="50"/>
                    <a:pt x="49" y="50"/>
                    <a:pt x="65" y="50"/>
                  </a:cubicBezTo>
                  <a:cubicBezTo>
                    <a:pt x="64" y="53"/>
                    <a:pt x="63" y="56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1" y="62"/>
                    <a:pt x="61" y="62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4"/>
                  </a:cubicBezTo>
                  <a:cubicBezTo>
                    <a:pt x="60" y="64"/>
                    <a:pt x="60" y="65"/>
                    <a:pt x="60" y="65"/>
                  </a:cubicBezTo>
                  <a:cubicBezTo>
                    <a:pt x="60" y="65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46" y="66"/>
                    <a:pt x="31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lose/>
                  <a:moveTo>
                    <a:pt x="62" y="65"/>
                  </a:moveTo>
                  <a:cubicBezTo>
                    <a:pt x="62" y="64"/>
                    <a:pt x="62" y="63"/>
                    <a:pt x="61" y="63"/>
                  </a:cubicBezTo>
                  <a:cubicBezTo>
                    <a:pt x="61" y="62"/>
                    <a:pt x="61" y="62"/>
                    <a:pt x="62" y="62"/>
                  </a:cubicBezTo>
                  <a:cubicBezTo>
                    <a:pt x="62" y="63"/>
                    <a:pt x="63" y="64"/>
                    <a:pt x="63" y="65"/>
                  </a:cubicBezTo>
                  <a:cubicBezTo>
                    <a:pt x="64" y="66"/>
                    <a:pt x="64" y="65"/>
                    <a:pt x="64" y="65"/>
                  </a:cubicBezTo>
                  <a:cubicBezTo>
                    <a:pt x="63" y="64"/>
                    <a:pt x="62" y="63"/>
                    <a:pt x="62" y="62"/>
                  </a:cubicBezTo>
                  <a:cubicBezTo>
                    <a:pt x="62" y="61"/>
                    <a:pt x="62" y="61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62"/>
                    <a:pt x="64" y="64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6"/>
                    <a:pt x="62" y="66"/>
                    <a:pt x="60" y="66"/>
                  </a:cubicBezTo>
                  <a:cubicBezTo>
                    <a:pt x="60" y="65"/>
                    <a:pt x="61" y="64"/>
                    <a:pt x="61" y="63"/>
                  </a:cubicBezTo>
                  <a:cubicBezTo>
                    <a:pt x="61" y="64"/>
                    <a:pt x="62" y="64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lose/>
                  <a:moveTo>
                    <a:pt x="154" y="66"/>
                  </a:moveTo>
                  <a:cubicBezTo>
                    <a:pt x="148" y="54"/>
                    <a:pt x="142" y="42"/>
                    <a:pt x="134" y="32"/>
                  </a:cubicBezTo>
                  <a:cubicBezTo>
                    <a:pt x="132" y="28"/>
                    <a:pt x="130" y="25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8" y="21"/>
                    <a:pt x="128" y="21"/>
                    <a:pt x="128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36" y="32"/>
                    <a:pt x="143" y="44"/>
                    <a:pt x="150" y="57"/>
                  </a:cubicBezTo>
                  <a:cubicBezTo>
                    <a:pt x="152" y="60"/>
                    <a:pt x="153" y="63"/>
                    <a:pt x="155" y="66"/>
                  </a:cubicBezTo>
                  <a:cubicBezTo>
                    <a:pt x="155" y="66"/>
                    <a:pt x="154" y="66"/>
                    <a:pt x="154" y="66"/>
                  </a:cubicBezTo>
                  <a:cubicBezTo>
                    <a:pt x="154" y="66"/>
                    <a:pt x="154" y="66"/>
                    <a:pt x="154" y="66"/>
                  </a:cubicBezTo>
                  <a:close/>
                  <a:moveTo>
                    <a:pt x="154" y="66"/>
                  </a:moveTo>
                  <a:cubicBezTo>
                    <a:pt x="153" y="66"/>
                    <a:pt x="153" y="66"/>
                    <a:pt x="152" y="66"/>
                  </a:cubicBezTo>
                  <a:cubicBezTo>
                    <a:pt x="146" y="55"/>
                    <a:pt x="139" y="44"/>
                    <a:pt x="132" y="33"/>
                  </a:cubicBezTo>
                  <a:cubicBezTo>
                    <a:pt x="130" y="30"/>
                    <a:pt x="129" y="27"/>
                    <a:pt x="127" y="24"/>
                  </a:cubicBezTo>
                  <a:cubicBezTo>
                    <a:pt x="127" y="24"/>
                    <a:pt x="127" y="23"/>
                    <a:pt x="127" y="23"/>
                  </a:cubicBezTo>
                  <a:cubicBezTo>
                    <a:pt x="135" y="33"/>
                    <a:pt x="142" y="44"/>
                    <a:pt x="149" y="56"/>
                  </a:cubicBezTo>
                  <a:cubicBezTo>
                    <a:pt x="150" y="59"/>
                    <a:pt x="152" y="63"/>
                    <a:pt x="154" y="66"/>
                  </a:cubicBezTo>
                  <a:cubicBezTo>
                    <a:pt x="154" y="66"/>
                    <a:pt x="154" y="66"/>
                    <a:pt x="154" y="66"/>
                  </a:cubicBezTo>
                  <a:close/>
                  <a:moveTo>
                    <a:pt x="127" y="23"/>
                  </a:moveTo>
                  <a:cubicBezTo>
                    <a:pt x="127" y="23"/>
                    <a:pt x="127" y="23"/>
                    <a:pt x="126" y="24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6" y="24"/>
                    <a:pt x="126" y="25"/>
                    <a:pt x="126" y="25"/>
                  </a:cubicBezTo>
                  <a:cubicBezTo>
                    <a:pt x="125" y="23"/>
                    <a:pt x="123" y="21"/>
                    <a:pt x="122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1"/>
                    <a:pt x="127" y="22"/>
                    <a:pt x="127" y="23"/>
                  </a:cubicBezTo>
                  <a:close/>
                  <a:moveTo>
                    <a:pt x="126" y="25"/>
                  </a:moveTo>
                  <a:cubicBezTo>
                    <a:pt x="126" y="25"/>
                    <a:pt x="126" y="25"/>
                    <a:pt x="126" y="25"/>
                  </a:cubicBezTo>
                  <a:cubicBezTo>
                    <a:pt x="126" y="25"/>
                    <a:pt x="127" y="25"/>
                    <a:pt x="127" y="24"/>
                  </a:cubicBezTo>
                  <a:cubicBezTo>
                    <a:pt x="133" y="35"/>
                    <a:pt x="140" y="46"/>
                    <a:pt x="147" y="57"/>
                  </a:cubicBezTo>
                  <a:cubicBezTo>
                    <a:pt x="148" y="60"/>
                    <a:pt x="150" y="63"/>
                    <a:pt x="152" y="66"/>
                  </a:cubicBezTo>
                  <a:cubicBezTo>
                    <a:pt x="152" y="66"/>
                    <a:pt x="151" y="66"/>
                    <a:pt x="151" y="66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44" y="54"/>
                    <a:pt x="136" y="42"/>
                    <a:pt x="128" y="30"/>
                  </a:cubicBezTo>
                  <a:cubicBezTo>
                    <a:pt x="126" y="27"/>
                    <a:pt x="124" y="24"/>
                    <a:pt x="121" y="21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3" y="21"/>
                    <a:pt x="125" y="23"/>
                    <a:pt x="126" y="25"/>
                  </a:cubicBezTo>
                  <a:close/>
                  <a:moveTo>
                    <a:pt x="121" y="23"/>
                  </a:moveTo>
                  <a:cubicBezTo>
                    <a:pt x="128" y="34"/>
                    <a:pt x="135" y="46"/>
                    <a:pt x="143" y="57"/>
                  </a:cubicBezTo>
                  <a:cubicBezTo>
                    <a:pt x="145" y="60"/>
                    <a:pt x="147" y="63"/>
                    <a:pt x="149" y="66"/>
                  </a:cubicBezTo>
                  <a:cubicBezTo>
                    <a:pt x="148" y="66"/>
                    <a:pt x="148" y="66"/>
                    <a:pt x="147" y="66"/>
                  </a:cubicBezTo>
                  <a:cubicBezTo>
                    <a:pt x="147" y="66"/>
                    <a:pt x="147" y="66"/>
                    <a:pt x="147" y="66"/>
                  </a:cubicBezTo>
                  <a:cubicBezTo>
                    <a:pt x="147" y="66"/>
                    <a:pt x="147" y="66"/>
                    <a:pt x="147" y="65"/>
                  </a:cubicBezTo>
                  <a:cubicBezTo>
                    <a:pt x="147" y="65"/>
                    <a:pt x="147" y="65"/>
                    <a:pt x="147" y="65"/>
                  </a:cubicBezTo>
                  <a:cubicBezTo>
                    <a:pt x="147" y="65"/>
                    <a:pt x="147" y="65"/>
                    <a:pt x="147" y="66"/>
                  </a:cubicBezTo>
                  <a:cubicBezTo>
                    <a:pt x="140" y="55"/>
                    <a:pt x="133" y="45"/>
                    <a:pt x="126" y="34"/>
                  </a:cubicBezTo>
                  <a:cubicBezTo>
                    <a:pt x="124" y="31"/>
                    <a:pt x="122" y="28"/>
                    <a:pt x="120" y="25"/>
                  </a:cubicBezTo>
                  <a:cubicBezTo>
                    <a:pt x="120" y="24"/>
                    <a:pt x="120" y="23"/>
                    <a:pt x="120" y="22"/>
                  </a:cubicBezTo>
                  <a:cubicBezTo>
                    <a:pt x="121" y="22"/>
                    <a:pt x="121" y="21"/>
                    <a:pt x="121" y="21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30" y="32"/>
                    <a:pt x="137" y="43"/>
                    <a:pt x="144" y="56"/>
                  </a:cubicBezTo>
                  <a:cubicBezTo>
                    <a:pt x="146" y="59"/>
                    <a:pt x="148" y="63"/>
                    <a:pt x="150" y="66"/>
                  </a:cubicBezTo>
                  <a:cubicBezTo>
                    <a:pt x="150" y="66"/>
                    <a:pt x="149" y="66"/>
                    <a:pt x="149" y="66"/>
                  </a:cubicBezTo>
                  <a:cubicBezTo>
                    <a:pt x="142" y="55"/>
                    <a:pt x="134" y="44"/>
                    <a:pt x="127" y="32"/>
                  </a:cubicBezTo>
                  <a:cubicBezTo>
                    <a:pt x="125" y="29"/>
                    <a:pt x="123" y="26"/>
                    <a:pt x="121" y="23"/>
                  </a:cubicBezTo>
                  <a:cubicBezTo>
                    <a:pt x="121" y="23"/>
                    <a:pt x="120" y="23"/>
                    <a:pt x="121" y="23"/>
                  </a:cubicBezTo>
                  <a:close/>
                  <a:moveTo>
                    <a:pt x="115" y="38"/>
                  </a:moveTo>
                  <a:cubicBezTo>
                    <a:pt x="121" y="46"/>
                    <a:pt x="127" y="53"/>
                    <a:pt x="133" y="61"/>
                  </a:cubicBezTo>
                  <a:cubicBezTo>
                    <a:pt x="134" y="62"/>
                    <a:pt x="135" y="64"/>
                    <a:pt x="137" y="66"/>
                  </a:cubicBezTo>
                  <a:cubicBezTo>
                    <a:pt x="137" y="66"/>
                    <a:pt x="136" y="66"/>
                    <a:pt x="136" y="66"/>
                  </a:cubicBezTo>
                  <a:cubicBezTo>
                    <a:pt x="136" y="66"/>
                    <a:pt x="136" y="66"/>
                    <a:pt x="136" y="66"/>
                  </a:cubicBezTo>
                  <a:cubicBezTo>
                    <a:pt x="129" y="57"/>
                    <a:pt x="122" y="48"/>
                    <a:pt x="115" y="39"/>
                  </a:cubicBezTo>
                  <a:cubicBezTo>
                    <a:pt x="115" y="39"/>
                    <a:pt x="115" y="38"/>
                    <a:pt x="115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5" y="37"/>
                    <a:pt x="115" y="37"/>
                    <a:pt x="116" y="36"/>
                  </a:cubicBezTo>
                  <a:cubicBezTo>
                    <a:pt x="122" y="44"/>
                    <a:pt x="128" y="52"/>
                    <a:pt x="133" y="60"/>
                  </a:cubicBezTo>
                  <a:cubicBezTo>
                    <a:pt x="135" y="62"/>
                    <a:pt x="137" y="64"/>
                    <a:pt x="138" y="66"/>
                  </a:cubicBezTo>
                  <a:cubicBezTo>
                    <a:pt x="138" y="66"/>
                    <a:pt x="137" y="66"/>
                    <a:pt x="137" y="66"/>
                  </a:cubicBezTo>
                  <a:cubicBezTo>
                    <a:pt x="132" y="59"/>
                    <a:pt x="126" y="52"/>
                    <a:pt x="121" y="44"/>
                  </a:cubicBezTo>
                  <a:cubicBezTo>
                    <a:pt x="119" y="42"/>
                    <a:pt x="117" y="40"/>
                    <a:pt x="116" y="38"/>
                  </a:cubicBezTo>
                  <a:cubicBezTo>
                    <a:pt x="115" y="38"/>
                    <a:pt x="115" y="38"/>
                    <a:pt x="115" y="38"/>
                  </a:cubicBezTo>
                  <a:close/>
                  <a:moveTo>
                    <a:pt x="100" y="36"/>
                  </a:moveTo>
                  <a:cubicBezTo>
                    <a:pt x="105" y="43"/>
                    <a:pt x="110" y="49"/>
                    <a:pt x="115" y="56"/>
                  </a:cubicBezTo>
                  <a:cubicBezTo>
                    <a:pt x="117" y="60"/>
                    <a:pt x="119" y="63"/>
                    <a:pt x="121" y="66"/>
                  </a:cubicBezTo>
                  <a:cubicBezTo>
                    <a:pt x="120" y="66"/>
                    <a:pt x="119" y="66"/>
                    <a:pt x="119" y="66"/>
                  </a:cubicBezTo>
                  <a:cubicBezTo>
                    <a:pt x="112" y="55"/>
                    <a:pt x="105" y="44"/>
                    <a:pt x="96" y="34"/>
                  </a:cubicBezTo>
                  <a:cubicBezTo>
                    <a:pt x="94" y="31"/>
                    <a:pt x="91" y="28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3" y="28"/>
                    <a:pt x="96" y="32"/>
                    <a:pt x="99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lose/>
                  <a:moveTo>
                    <a:pt x="100" y="36"/>
                  </a:moveTo>
                  <a:cubicBezTo>
                    <a:pt x="100" y="36"/>
                    <a:pt x="100" y="35"/>
                    <a:pt x="100" y="35"/>
                  </a:cubicBezTo>
                  <a:cubicBezTo>
                    <a:pt x="107" y="42"/>
                    <a:pt x="113" y="51"/>
                    <a:pt x="119" y="60"/>
                  </a:cubicBezTo>
                  <a:cubicBezTo>
                    <a:pt x="120" y="62"/>
                    <a:pt x="121" y="64"/>
                    <a:pt x="123" y="66"/>
                  </a:cubicBezTo>
                  <a:cubicBezTo>
                    <a:pt x="122" y="66"/>
                    <a:pt x="121" y="66"/>
                    <a:pt x="121" y="66"/>
                  </a:cubicBezTo>
                  <a:cubicBezTo>
                    <a:pt x="115" y="55"/>
                    <a:pt x="108" y="45"/>
                    <a:pt x="100" y="36"/>
                  </a:cubicBezTo>
                  <a:close/>
                  <a:moveTo>
                    <a:pt x="106" y="41"/>
                  </a:moveTo>
                  <a:cubicBezTo>
                    <a:pt x="104" y="39"/>
                    <a:pt x="102" y="37"/>
                    <a:pt x="100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7" y="42"/>
                    <a:pt x="114" y="50"/>
                    <a:pt x="120" y="59"/>
                  </a:cubicBezTo>
                  <a:cubicBezTo>
                    <a:pt x="122" y="61"/>
                    <a:pt x="123" y="64"/>
                    <a:pt x="125" y="66"/>
                  </a:cubicBezTo>
                  <a:cubicBezTo>
                    <a:pt x="124" y="66"/>
                    <a:pt x="124" y="66"/>
                    <a:pt x="123" y="66"/>
                  </a:cubicBezTo>
                  <a:cubicBezTo>
                    <a:pt x="118" y="57"/>
                    <a:pt x="112" y="49"/>
                    <a:pt x="106" y="41"/>
                  </a:cubicBezTo>
                  <a:close/>
                  <a:moveTo>
                    <a:pt x="108" y="40"/>
                  </a:moveTo>
                  <a:cubicBezTo>
                    <a:pt x="106" y="38"/>
                    <a:pt x="104" y="35"/>
                    <a:pt x="101" y="32"/>
                  </a:cubicBezTo>
                  <a:cubicBezTo>
                    <a:pt x="101" y="31"/>
                    <a:pt x="102" y="31"/>
                    <a:pt x="102" y="31"/>
                  </a:cubicBezTo>
                  <a:cubicBezTo>
                    <a:pt x="103" y="32"/>
                    <a:pt x="105" y="34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8" y="39"/>
                    <a:pt x="109" y="42"/>
                    <a:pt x="110" y="45"/>
                  </a:cubicBezTo>
                  <a:cubicBezTo>
                    <a:pt x="111" y="45"/>
                    <a:pt x="111" y="46"/>
                    <a:pt x="111" y="46"/>
                  </a:cubicBezTo>
                  <a:cubicBezTo>
                    <a:pt x="109" y="44"/>
                    <a:pt x="108" y="42"/>
                    <a:pt x="106" y="40"/>
                  </a:cubicBezTo>
                  <a:cubicBezTo>
                    <a:pt x="104" y="37"/>
                    <a:pt x="103" y="35"/>
                    <a:pt x="101" y="33"/>
                  </a:cubicBezTo>
                  <a:cubicBezTo>
                    <a:pt x="101" y="33"/>
                    <a:pt x="101" y="32"/>
                    <a:pt x="101" y="32"/>
                  </a:cubicBezTo>
                  <a:cubicBezTo>
                    <a:pt x="104" y="35"/>
                    <a:pt x="106" y="38"/>
                    <a:pt x="108" y="41"/>
                  </a:cubicBezTo>
                  <a:cubicBezTo>
                    <a:pt x="108" y="41"/>
                    <a:pt x="108" y="41"/>
                    <a:pt x="108" y="40"/>
                  </a:cubicBezTo>
                  <a:close/>
                  <a:moveTo>
                    <a:pt x="102" y="29"/>
                  </a:moveTo>
                  <a:cubicBezTo>
                    <a:pt x="103" y="31"/>
                    <a:pt x="104" y="32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4"/>
                    <a:pt x="106" y="35"/>
                    <a:pt x="106" y="35"/>
                  </a:cubicBezTo>
                  <a:cubicBezTo>
                    <a:pt x="105" y="34"/>
                    <a:pt x="103" y="32"/>
                    <a:pt x="102" y="30"/>
                  </a:cubicBezTo>
                  <a:cubicBezTo>
                    <a:pt x="102" y="30"/>
                    <a:pt x="102" y="29"/>
                    <a:pt x="103" y="28"/>
                  </a:cubicBezTo>
                  <a:cubicBezTo>
                    <a:pt x="103" y="29"/>
                    <a:pt x="104" y="31"/>
                    <a:pt x="105" y="32"/>
                  </a:cubicBezTo>
                  <a:cubicBezTo>
                    <a:pt x="104" y="31"/>
                    <a:pt x="103" y="30"/>
                    <a:pt x="102" y="29"/>
                  </a:cubicBezTo>
                  <a:cubicBezTo>
                    <a:pt x="102" y="29"/>
                    <a:pt x="102" y="29"/>
                    <a:pt x="102" y="29"/>
                  </a:cubicBezTo>
                  <a:close/>
                  <a:moveTo>
                    <a:pt x="115" y="36"/>
                  </a:moveTo>
                  <a:cubicBezTo>
                    <a:pt x="115" y="36"/>
                    <a:pt x="115" y="36"/>
                    <a:pt x="115" y="36"/>
                  </a:cubicBezTo>
                  <a:cubicBezTo>
                    <a:pt x="115" y="37"/>
                    <a:pt x="114" y="39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3" y="42"/>
                    <a:pt x="113" y="42"/>
                    <a:pt x="113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3" y="43"/>
                    <a:pt x="113" y="43"/>
                    <a:pt x="113" y="44"/>
                  </a:cubicBezTo>
                  <a:cubicBezTo>
                    <a:pt x="112" y="44"/>
                    <a:pt x="112" y="45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6"/>
                    <a:pt x="111" y="46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6"/>
                    <a:pt x="112" y="47"/>
                    <a:pt x="112" y="47"/>
                  </a:cubicBezTo>
                  <a:cubicBezTo>
                    <a:pt x="110" y="43"/>
                    <a:pt x="108" y="39"/>
                    <a:pt x="10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5" y="35"/>
                    <a:pt x="115" y="35"/>
                    <a:pt x="115" y="36"/>
                  </a:cubicBezTo>
                  <a:close/>
                  <a:moveTo>
                    <a:pt x="126" y="66"/>
                  </a:moveTo>
                  <a:cubicBezTo>
                    <a:pt x="121" y="60"/>
                    <a:pt x="116" y="53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7" y="53"/>
                    <a:pt x="122" y="60"/>
                    <a:pt x="127" y="66"/>
                  </a:cubicBezTo>
                  <a:cubicBezTo>
                    <a:pt x="127" y="66"/>
                    <a:pt x="126" y="66"/>
                    <a:pt x="126" y="66"/>
                  </a:cubicBezTo>
                  <a:cubicBezTo>
                    <a:pt x="126" y="66"/>
                    <a:pt x="126" y="66"/>
                    <a:pt x="126" y="66"/>
                  </a:cubicBezTo>
                  <a:close/>
                  <a:moveTo>
                    <a:pt x="112" y="46"/>
                  </a:moveTo>
                  <a:cubicBezTo>
                    <a:pt x="112" y="46"/>
                    <a:pt x="112" y="45"/>
                    <a:pt x="112" y="45"/>
                  </a:cubicBezTo>
                  <a:cubicBezTo>
                    <a:pt x="119" y="51"/>
                    <a:pt x="125" y="58"/>
                    <a:pt x="130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3" y="59"/>
                    <a:pt x="117" y="53"/>
                    <a:pt x="112" y="46"/>
                  </a:cubicBezTo>
                  <a:close/>
                  <a:moveTo>
                    <a:pt x="113" y="45"/>
                  </a:moveTo>
                  <a:cubicBezTo>
                    <a:pt x="113" y="44"/>
                    <a:pt x="113" y="44"/>
                    <a:pt x="113" y="43"/>
                  </a:cubicBezTo>
                  <a:cubicBezTo>
                    <a:pt x="120" y="50"/>
                    <a:pt x="126" y="58"/>
                    <a:pt x="131" y="66"/>
                  </a:cubicBezTo>
                  <a:cubicBezTo>
                    <a:pt x="131" y="66"/>
                    <a:pt x="130" y="66"/>
                    <a:pt x="130" y="66"/>
                  </a:cubicBezTo>
                  <a:cubicBezTo>
                    <a:pt x="125" y="58"/>
                    <a:pt x="119" y="51"/>
                    <a:pt x="113" y="45"/>
                  </a:cubicBezTo>
                  <a:close/>
                  <a:moveTo>
                    <a:pt x="113" y="43"/>
                  </a:moveTo>
                  <a:cubicBezTo>
                    <a:pt x="113" y="42"/>
                    <a:pt x="114" y="42"/>
                    <a:pt x="114" y="41"/>
                  </a:cubicBezTo>
                  <a:cubicBezTo>
                    <a:pt x="120" y="49"/>
                    <a:pt x="127" y="58"/>
                    <a:pt x="134" y="66"/>
                  </a:cubicBezTo>
                  <a:cubicBezTo>
                    <a:pt x="133" y="66"/>
                    <a:pt x="132" y="66"/>
                    <a:pt x="131" y="66"/>
                  </a:cubicBezTo>
                  <a:cubicBezTo>
                    <a:pt x="126" y="58"/>
                    <a:pt x="120" y="50"/>
                    <a:pt x="113" y="43"/>
                  </a:cubicBezTo>
                  <a:close/>
                  <a:moveTo>
                    <a:pt x="114" y="41"/>
                  </a:moveTo>
                  <a:cubicBezTo>
                    <a:pt x="114" y="40"/>
                    <a:pt x="114" y="39"/>
                    <a:pt x="115" y="39"/>
                  </a:cubicBezTo>
                  <a:cubicBezTo>
                    <a:pt x="122" y="48"/>
                    <a:pt x="129" y="57"/>
                    <a:pt x="136" y="66"/>
                  </a:cubicBezTo>
                  <a:cubicBezTo>
                    <a:pt x="135" y="66"/>
                    <a:pt x="135" y="66"/>
                    <a:pt x="134" y="66"/>
                  </a:cubicBezTo>
                  <a:cubicBezTo>
                    <a:pt x="127" y="58"/>
                    <a:pt x="121" y="49"/>
                    <a:pt x="114" y="41"/>
                  </a:cubicBezTo>
                  <a:close/>
                  <a:moveTo>
                    <a:pt x="121" y="42"/>
                  </a:moveTo>
                  <a:cubicBezTo>
                    <a:pt x="119" y="40"/>
                    <a:pt x="117" y="38"/>
                    <a:pt x="116" y="36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23" y="42"/>
                    <a:pt x="129" y="51"/>
                    <a:pt x="135" y="60"/>
                  </a:cubicBezTo>
                  <a:cubicBezTo>
                    <a:pt x="136" y="62"/>
                    <a:pt x="138" y="64"/>
                    <a:pt x="139" y="66"/>
                  </a:cubicBezTo>
                  <a:cubicBezTo>
                    <a:pt x="139" y="66"/>
                    <a:pt x="139" y="66"/>
                    <a:pt x="138" y="66"/>
                  </a:cubicBezTo>
                  <a:cubicBezTo>
                    <a:pt x="132" y="58"/>
                    <a:pt x="127" y="50"/>
                    <a:pt x="121" y="42"/>
                  </a:cubicBezTo>
                  <a:close/>
                  <a:moveTo>
                    <a:pt x="122" y="41"/>
                  </a:moveTo>
                  <a:cubicBezTo>
                    <a:pt x="120" y="38"/>
                    <a:pt x="118" y="36"/>
                    <a:pt x="117" y="33"/>
                  </a:cubicBezTo>
                  <a:cubicBezTo>
                    <a:pt x="117" y="33"/>
                    <a:pt x="117" y="32"/>
                    <a:pt x="117" y="32"/>
                  </a:cubicBezTo>
                  <a:cubicBezTo>
                    <a:pt x="123" y="41"/>
                    <a:pt x="129" y="50"/>
                    <a:pt x="136" y="59"/>
                  </a:cubicBezTo>
                  <a:cubicBezTo>
                    <a:pt x="137" y="61"/>
                    <a:pt x="139" y="64"/>
                    <a:pt x="140" y="66"/>
                  </a:cubicBezTo>
                  <a:cubicBezTo>
                    <a:pt x="140" y="66"/>
                    <a:pt x="140" y="66"/>
                    <a:pt x="140" y="66"/>
                  </a:cubicBezTo>
                  <a:cubicBezTo>
                    <a:pt x="134" y="57"/>
                    <a:pt x="128" y="49"/>
                    <a:pt x="122" y="41"/>
                  </a:cubicBezTo>
                  <a:close/>
                  <a:moveTo>
                    <a:pt x="122" y="39"/>
                  </a:moveTo>
                  <a:cubicBezTo>
                    <a:pt x="121" y="37"/>
                    <a:pt x="119" y="34"/>
                    <a:pt x="117" y="31"/>
                  </a:cubicBezTo>
                  <a:cubicBezTo>
                    <a:pt x="117" y="31"/>
                    <a:pt x="118" y="30"/>
                    <a:pt x="118" y="29"/>
                  </a:cubicBezTo>
                  <a:cubicBezTo>
                    <a:pt x="124" y="39"/>
                    <a:pt x="131" y="49"/>
                    <a:pt x="137" y="59"/>
                  </a:cubicBezTo>
                  <a:cubicBezTo>
                    <a:pt x="139" y="61"/>
                    <a:pt x="140" y="64"/>
                    <a:pt x="142" y="66"/>
                  </a:cubicBezTo>
                  <a:cubicBezTo>
                    <a:pt x="142" y="66"/>
                    <a:pt x="141" y="66"/>
                    <a:pt x="141" y="66"/>
                  </a:cubicBezTo>
                  <a:cubicBezTo>
                    <a:pt x="135" y="57"/>
                    <a:pt x="129" y="48"/>
                    <a:pt x="122" y="39"/>
                  </a:cubicBezTo>
                  <a:close/>
                  <a:moveTo>
                    <a:pt x="124" y="37"/>
                  </a:moveTo>
                  <a:cubicBezTo>
                    <a:pt x="122" y="35"/>
                    <a:pt x="120" y="32"/>
                    <a:pt x="118" y="29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8" y="29"/>
                    <a:pt x="118" y="28"/>
                    <a:pt x="119" y="28"/>
                  </a:cubicBezTo>
                  <a:cubicBezTo>
                    <a:pt x="125" y="38"/>
                    <a:pt x="132" y="47"/>
                    <a:pt x="138" y="57"/>
                  </a:cubicBezTo>
                  <a:cubicBezTo>
                    <a:pt x="140" y="60"/>
                    <a:pt x="142" y="63"/>
                    <a:pt x="144" y="66"/>
                  </a:cubicBezTo>
                  <a:cubicBezTo>
                    <a:pt x="143" y="66"/>
                    <a:pt x="143" y="66"/>
                    <a:pt x="142" y="66"/>
                  </a:cubicBezTo>
                  <a:cubicBezTo>
                    <a:pt x="136" y="56"/>
                    <a:pt x="130" y="47"/>
                    <a:pt x="124" y="37"/>
                  </a:cubicBezTo>
                  <a:close/>
                  <a:moveTo>
                    <a:pt x="144" y="66"/>
                  </a:moveTo>
                  <a:cubicBezTo>
                    <a:pt x="137" y="56"/>
                    <a:pt x="131" y="46"/>
                    <a:pt x="124" y="35"/>
                  </a:cubicBezTo>
                  <a:cubicBezTo>
                    <a:pt x="122" y="33"/>
                    <a:pt x="120" y="30"/>
                    <a:pt x="119" y="27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27" y="36"/>
                    <a:pt x="134" y="47"/>
                    <a:pt x="141" y="57"/>
                  </a:cubicBezTo>
                  <a:cubicBezTo>
                    <a:pt x="143" y="60"/>
                    <a:pt x="145" y="63"/>
                    <a:pt x="147" y="66"/>
                  </a:cubicBezTo>
                  <a:cubicBezTo>
                    <a:pt x="147" y="66"/>
                    <a:pt x="147" y="66"/>
                    <a:pt x="146" y="66"/>
                  </a:cubicBezTo>
                  <a:cubicBezTo>
                    <a:pt x="146" y="66"/>
                    <a:pt x="145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lose/>
                  <a:moveTo>
                    <a:pt x="119" y="25"/>
                  </a:move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6"/>
                    <a:pt x="119" y="26"/>
                    <a:pt x="119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17" y="30"/>
                    <a:pt x="117" y="32"/>
                    <a:pt x="116" y="33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6" y="34"/>
                    <a:pt x="116" y="34"/>
                    <a:pt x="11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5" y="33"/>
                    <a:pt x="105" y="31"/>
                    <a:pt x="104" y="30"/>
                  </a:cubicBezTo>
                  <a:cubicBezTo>
                    <a:pt x="103" y="29"/>
                    <a:pt x="103" y="28"/>
                    <a:pt x="103" y="27"/>
                  </a:cubicBezTo>
                  <a:cubicBezTo>
                    <a:pt x="103" y="27"/>
                    <a:pt x="102" y="27"/>
                    <a:pt x="102" y="27"/>
                  </a:cubicBezTo>
                  <a:cubicBezTo>
                    <a:pt x="102" y="28"/>
                    <a:pt x="102" y="29"/>
                    <a:pt x="102" y="30"/>
                  </a:cubicBezTo>
                  <a:cubicBezTo>
                    <a:pt x="101" y="30"/>
                    <a:pt x="101" y="29"/>
                    <a:pt x="101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1" y="30"/>
                    <a:pt x="101" y="30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3"/>
                    <a:pt x="101" y="33"/>
                    <a:pt x="101" y="33"/>
                  </a:cubicBezTo>
                  <a:cubicBezTo>
                    <a:pt x="101" y="33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5"/>
                  </a:cubicBezTo>
                  <a:cubicBezTo>
                    <a:pt x="100" y="35"/>
                    <a:pt x="100" y="35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7" y="31"/>
                    <a:pt x="95" y="26"/>
                    <a:pt x="93" y="21"/>
                  </a:cubicBezTo>
                  <a:cubicBezTo>
                    <a:pt x="92" y="21"/>
                    <a:pt x="92" y="20"/>
                    <a:pt x="92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1"/>
                    <a:pt x="120" y="23"/>
                    <a:pt x="119" y="25"/>
                  </a:cubicBezTo>
                  <a:close/>
                  <a:moveTo>
                    <a:pt x="99" y="34"/>
                  </a:moveTo>
                  <a:cubicBezTo>
                    <a:pt x="99" y="34"/>
                    <a:pt x="99" y="35"/>
                    <a:pt x="99" y="35"/>
                  </a:cubicBezTo>
                  <a:cubicBezTo>
                    <a:pt x="98" y="34"/>
                    <a:pt x="98" y="33"/>
                    <a:pt x="97" y="33"/>
                  </a:cubicBezTo>
                  <a:cubicBezTo>
                    <a:pt x="95" y="30"/>
                    <a:pt x="92" y="27"/>
                    <a:pt x="89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4"/>
                    <a:pt x="90" y="24"/>
                    <a:pt x="90" y="23"/>
                  </a:cubicBezTo>
                  <a:cubicBezTo>
                    <a:pt x="92" y="26"/>
                    <a:pt x="94" y="28"/>
                    <a:pt x="96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4" y="28"/>
                    <a:pt x="92" y="25"/>
                    <a:pt x="90" y="23"/>
                  </a:cubicBezTo>
                  <a:cubicBezTo>
                    <a:pt x="90" y="23"/>
                    <a:pt x="90" y="22"/>
                    <a:pt x="90" y="22"/>
                  </a:cubicBezTo>
                  <a:cubicBezTo>
                    <a:pt x="92" y="24"/>
                    <a:pt x="93" y="25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3" y="25"/>
                    <a:pt x="92" y="23"/>
                    <a:pt x="90" y="22"/>
                  </a:cubicBezTo>
                  <a:cubicBezTo>
                    <a:pt x="91" y="21"/>
                    <a:pt x="91" y="20"/>
                    <a:pt x="91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4" y="24"/>
                    <a:pt x="96" y="29"/>
                    <a:pt x="99" y="34"/>
                  </a:cubicBezTo>
                  <a:close/>
                  <a:moveTo>
                    <a:pt x="90" y="21"/>
                  </a:move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2"/>
                    <a:pt x="90" y="22"/>
                  </a:cubicBezTo>
                  <a:cubicBezTo>
                    <a:pt x="90" y="22"/>
                    <a:pt x="90" y="22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89" y="24"/>
                    <a:pt x="89" y="25"/>
                    <a:pt x="89" y="25"/>
                  </a:cubicBezTo>
                  <a:cubicBezTo>
                    <a:pt x="89" y="25"/>
                    <a:pt x="88" y="25"/>
                    <a:pt x="89" y="25"/>
                  </a:cubicBezTo>
                  <a:cubicBezTo>
                    <a:pt x="89" y="25"/>
                    <a:pt x="89" y="26"/>
                    <a:pt x="89" y="26"/>
                  </a:cubicBezTo>
                  <a:cubicBezTo>
                    <a:pt x="88" y="26"/>
                    <a:pt x="88" y="27"/>
                    <a:pt x="88" y="27"/>
                  </a:cubicBezTo>
                  <a:cubicBezTo>
                    <a:pt x="87" y="25"/>
                    <a:pt x="86" y="22"/>
                    <a:pt x="85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0" y="21"/>
                    <a:pt x="90" y="21"/>
                  </a:cubicBezTo>
                  <a:close/>
                  <a:moveTo>
                    <a:pt x="89" y="26"/>
                  </a:moveTo>
                  <a:cubicBezTo>
                    <a:pt x="98" y="36"/>
                    <a:pt x="106" y="47"/>
                    <a:pt x="114" y="58"/>
                  </a:cubicBezTo>
                  <a:cubicBezTo>
                    <a:pt x="115" y="61"/>
                    <a:pt x="117" y="63"/>
                    <a:pt x="118" y="66"/>
                  </a:cubicBezTo>
                  <a:cubicBezTo>
                    <a:pt x="117" y="66"/>
                    <a:pt x="116" y="66"/>
                    <a:pt x="115" y="66"/>
                  </a:cubicBezTo>
                  <a:cubicBezTo>
                    <a:pt x="109" y="55"/>
                    <a:pt x="103" y="45"/>
                    <a:pt x="95" y="35"/>
                  </a:cubicBezTo>
                  <a:cubicBezTo>
                    <a:pt x="93" y="32"/>
                    <a:pt x="90" y="30"/>
                    <a:pt x="88" y="27"/>
                  </a:cubicBezTo>
                  <a:cubicBezTo>
                    <a:pt x="88" y="27"/>
                    <a:pt x="89" y="26"/>
                    <a:pt x="89" y="26"/>
                  </a:cubicBezTo>
                  <a:close/>
                  <a:moveTo>
                    <a:pt x="175" y="45"/>
                  </a:moveTo>
                  <a:cubicBezTo>
                    <a:pt x="179" y="51"/>
                    <a:pt x="182" y="57"/>
                    <a:pt x="185" y="62"/>
                  </a:cubicBezTo>
                  <a:cubicBezTo>
                    <a:pt x="185" y="63"/>
                    <a:pt x="185" y="62"/>
                    <a:pt x="185" y="62"/>
                  </a:cubicBezTo>
                  <a:cubicBezTo>
                    <a:pt x="182" y="56"/>
                    <a:pt x="179" y="51"/>
                    <a:pt x="176" y="45"/>
                  </a:cubicBezTo>
                  <a:cubicBezTo>
                    <a:pt x="176" y="44"/>
                    <a:pt x="177" y="44"/>
                    <a:pt x="177" y="43"/>
                  </a:cubicBezTo>
                  <a:cubicBezTo>
                    <a:pt x="178" y="46"/>
                    <a:pt x="180" y="48"/>
                    <a:pt x="181" y="51"/>
                  </a:cubicBezTo>
                  <a:cubicBezTo>
                    <a:pt x="181" y="51"/>
                    <a:pt x="181" y="51"/>
                    <a:pt x="181" y="50"/>
                  </a:cubicBezTo>
                  <a:cubicBezTo>
                    <a:pt x="180" y="48"/>
                    <a:pt x="178" y="45"/>
                    <a:pt x="177" y="43"/>
                  </a:cubicBezTo>
                  <a:cubicBezTo>
                    <a:pt x="177" y="43"/>
                    <a:pt x="178" y="42"/>
                    <a:pt x="178" y="42"/>
                  </a:cubicBezTo>
                  <a:cubicBezTo>
                    <a:pt x="178" y="43"/>
                    <a:pt x="179" y="45"/>
                    <a:pt x="180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179" y="45"/>
                    <a:pt x="179" y="43"/>
                    <a:pt x="178" y="42"/>
                  </a:cubicBezTo>
                  <a:cubicBezTo>
                    <a:pt x="178" y="41"/>
                    <a:pt x="179" y="41"/>
                    <a:pt x="179" y="40"/>
                  </a:cubicBezTo>
                  <a:cubicBezTo>
                    <a:pt x="180" y="43"/>
                    <a:pt x="181" y="46"/>
                    <a:pt x="182" y="49"/>
                  </a:cubicBezTo>
                  <a:cubicBezTo>
                    <a:pt x="184" y="53"/>
                    <a:pt x="185" y="58"/>
                    <a:pt x="187" y="63"/>
                  </a:cubicBezTo>
                  <a:cubicBezTo>
                    <a:pt x="187" y="64"/>
                    <a:pt x="187" y="65"/>
                    <a:pt x="188" y="66"/>
                  </a:cubicBezTo>
                  <a:cubicBezTo>
                    <a:pt x="187" y="66"/>
                    <a:pt x="187" y="66"/>
                    <a:pt x="186" y="66"/>
                  </a:cubicBezTo>
                  <a:cubicBezTo>
                    <a:pt x="182" y="60"/>
                    <a:pt x="178" y="54"/>
                    <a:pt x="175" y="47"/>
                  </a:cubicBezTo>
                  <a:cubicBezTo>
                    <a:pt x="175" y="47"/>
                    <a:pt x="174" y="47"/>
                    <a:pt x="174" y="47"/>
                  </a:cubicBezTo>
                  <a:cubicBezTo>
                    <a:pt x="178" y="54"/>
                    <a:pt x="181" y="60"/>
                    <a:pt x="186" y="66"/>
                  </a:cubicBezTo>
                  <a:cubicBezTo>
                    <a:pt x="185" y="66"/>
                    <a:pt x="184" y="66"/>
                    <a:pt x="183" y="66"/>
                  </a:cubicBezTo>
                  <a:cubicBezTo>
                    <a:pt x="180" y="60"/>
                    <a:pt x="177" y="54"/>
                    <a:pt x="174" y="48"/>
                  </a:cubicBezTo>
                  <a:cubicBezTo>
                    <a:pt x="174" y="47"/>
                    <a:pt x="175" y="46"/>
                    <a:pt x="175" y="45"/>
                  </a:cubicBezTo>
                  <a:close/>
                  <a:moveTo>
                    <a:pt x="167" y="39"/>
                  </a:moveTo>
                  <a:cubicBezTo>
                    <a:pt x="167" y="38"/>
                    <a:pt x="167" y="38"/>
                    <a:pt x="167" y="38"/>
                  </a:cubicBezTo>
                  <a:cubicBezTo>
                    <a:pt x="168" y="40"/>
                    <a:pt x="170" y="42"/>
                    <a:pt x="171" y="45"/>
                  </a:cubicBezTo>
                  <a:cubicBezTo>
                    <a:pt x="171" y="45"/>
                    <a:pt x="171" y="45"/>
                    <a:pt x="171" y="44"/>
                  </a:cubicBezTo>
                  <a:cubicBezTo>
                    <a:pt x="170" y="42"/>
                    <a:pt x="169" y="40"/>
                    <a:pt x="167" y="37"/>
                  </a:cubicBezTo>
                  <a:cubicBezTo>
                    <a:pt x="168" y="37"/>
                    <a:pt x="168" y="36"/>
                    <a:pt x="168" y="35"/>
                  </a:cubicBezTo>
                  <a:cubicBezTo>
                    <a:pt x="170" y="39"/>
                    <a:pt x="171" y="42"/>
                    <a:pt x="173" y="46"/>
                  </a:cubicBezTo>
                  <a:cubicBezTo>
                    <a:pt x="173" y="47"/>
                    <a:pt x="173" y="47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6" y="54"/>
                    <a:pt x="180" y="60"/>
                    <a:pt x="183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77" y="57"/>
                    <a:pt x="172" y="48"/>
                    <a:pt x="167" y="39"/>
                  </a:cubicBezTo>
                  <a:close/>
                  <a:moveTo>
                    <a:pt x="166" y="40"/>
                  </a:moveTo>
                  <a:cubicBezTo>
                    <a:pt x="166" y="40"/>
                    <a:pt x="166" y="40"/>
                    <a:pt x="167" y="39"/>
                  </a:cubicBezTo>
                  <a:cubicBezTo>
                    <a:pt x="172" y="48"/>
                    <a:pt x="177" y="57"/>
                    <a:pt x="181" y="66"/>
                  </a:cubicBezTo>
                  <a:cubicBezTo>
                    <a:pt x="181" y="66"/>
                    <a:pt x="181" y="66"/>
                    <a:pt x="180" y="66"/>
                  </a:cubicBezTo>
                  <a:cubicBezTo>
                    <a:pt x="176" y="57"/>
                    <a:pt x="171" y="49"/>
                    <a:pt x="166" y="40"/>
                  </a:cubicBezTo>
                  <a:close/>
                  <a:moveTo>
                    <a:pt x="165" y="42"/>
                  </a:moveTo>
                  <a:cubicBezTo>
                    <a:pt x="166" y="42"/>
                    <a:pt x="166" y="41"/>
                    <a:pt x="166" y="41"/>
                  </a:cubicBezTo>
                  <a:cubicBezTo>
                    <a:pt x="171" y="49"/>
                    <a:pt x="175" y="58"/>
                    <a:pt x="180" y="66"/>
                  </a:cubicBezTo>
                  <a:cubicBezTo>
                    <a:pt x="180" y="66"/>
                    <a:pt x="179" y="66"/>
                    <a:pt x="179" y="66"/>
                  </a:cubicBezTo>
                  <a:cubicBezTo>
                    <a:pt x="175" y="58"/>
                    <a:pt x="170" y="50"/>
                    <a:pt x="165" y="42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3"/>
                    <a:pt x="165" y="43"/>
                  </a:cubicBezTo>
                  <a:cubicBezTo>
                    <a:pt x="170" y="50"/>
                    <a:pt x="174" y="58"/>
                    <a:pt x="179" y="66"/>
                  </a:cubicBezTo>
                  <a:cubicBezTo>
                    <a:pt x="178" y="66"/>
                    <a:pt x="178" y="66"/>
                    <a:pt x="177" y="66"/>
                  </a:cubicBezTo>
                  <a:cubicBezTo>
                    <a:pt x="173" y="59"/>
                    <a:pt x="169" y="51"/>
                    <a:pt x="165" y="44"/>
                  </a:cubicBezTo>
                  <a:close/>
                  <a:moveTo>
                    <a:pt x="149" y="26"/>
                  </a:moveTo>
                  <a:cubicBezTo>
                    <a:pt x="151" y="24"/>
                    <a:pt x="152" y="22"/>
                    <a:pt x="153" y="20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54" y="22"/>
                    <a:pt x="156" y="25"/>
                    <a:pt x="157" y="28"/>
                  </a:cubicBezTo>
                  <a:cubicBezTo>
                    <a:pt x="159" y="32"/>
                    <a:pt x="161" y="37"/>
                    <a:pt x="163" y="42"/>
                  </a:cubicBezTo>
                  <a:cubicBezTo>
                    <a:pt x="163" y="43"/>
                    <a:pt x="164" y="44"/>
                    <a:pt x="164" y="45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64" y="45"/>
                    <a:pt x="165" y="45"/>
                    <a:pt x="165" y="44"/>
                  </a:cubicBezTo>
                  <a:cubicBezTo>
                    <a:pt x="169" y="52"/>
                    <a:pt x="173" y="59"/>
                    <a:pt x="177" y="66"/>
                  </a:cubicBezTo>
                  <a:cubicBezTo>
                    <a:pt x="175" y="66"/>
                    <a:pt x="174" y="66"/>
                    <a:pt x="172" y="66"/>
                  </a:cubicBezTo>
                  <a:cubicBezTo>
                    <a:pt x="167" y="55"/>
                    <a:pt x="161" y="45"/>
                    <a:pt x="156" y="34"/>
                  </a:cubicBezTo>
                  <a:cubicBezTo>
                    <a:pt x="154" y="31"/>
                    <a:pt x="153" y="28"/>
                    <a:pt x="151" y="25"/>
                  </a:cubicBezTo>
                  <a:cubicBezTo>
                    <a:pt x="151" y="24"/>
                    <a:pt x="151" y="25"/>
                    <a:pt x="151" y="25"/>
                  </a:cubicBezTo>
                  <a:cubicBezTo>
                    <a:pt x="156" y="36"/>
                    <a:pt x="162" y="47"/>
                    <a:pt x="168" y="58"/>
                  </a:cubicBezTo>
                  <a:cubicBezTo>
                    <a:pt x="169" y="59"/>
                    <a:pt x="170" y="61"/>
                    <a:pt x="171" y="63"/>
                  </a:cubicBezTo>
                  <a:cubicBezTo>
                    <a:pt x="165" y="53"/>
                    <a:pt x="160" y="44"/>
                    <a:pt x="154" y="34"/>
                  </a:cubicBezTo>
                  <a:cubicBezTo>
                    <a:pt x="153" y="32"/>
                    <a:pt x="151" y="29"/>
                    <a:pt x="149" y="26"/>
                  </a:cubicBezTo>
                  <a:close/>
                  <a:moveTo>
                    <a:pt x="140" y="10"/>
                  </a:moveTo>
                  <a:cubicBezTo>
                    <a:pt x="142" y="15"/>
                    <a:pt x="145" y="20"/>
                    <a:pt x="147" y="25"/>
                  </a:cubicBezTo>
                  <a:cubicBezTo>
                    <a:pt x="148" y="26"/>
                    <a:pt x="148" y="27"/>
                    <a:pt x="148" y="27"/>
                  </a:cubicBezTo>
                  <a:cubicBezTo>
                    <a:pt x="149" y="28"/>
                    <a:pt x="149" y="28"/>
                    <a:pt x="149" y="27"/>
                  </a:cubicBezTo>
                  <a:cubicBezTo>
                    <a:pt x="149" y="27"/>
                    <a:pt x="149" y="27"/>
                    <a:pt x="149" y="26"/>
                  </a:cubicBezTo>
                  <a:cubicBezTo>
                    <a:pt x="155" y="37"/>
                    <a:pt x="161" y="47"/>
                    <a:pt x="167" y="57"/>
                  </a:cubicBezTo>
                  <a:cubicBezTo>
                    <a:pt x="169" y="60"/>
                    <a:pt x="170" y="63"/>
                    <a:pt x="172" y="66"/>
                  </a:cubicBezTo>
                  <a:cubicBezTo>
                    <a:pt x="171" y="66"/>
                    <a:pt x="170" y="66"/>
                    <a:pt x="169" y="66"/>
                  </a:cubicBezTo>
                  <a:cubicBezTo>
                    <a:pt x="161" y="52"/>
                    <a:pt x="153" y="37"/>
                    <a:pt x="145" y="23"/>
                  </a:cubicBezTo>
                  <a:cubicBezTo>
                    <a:pt x="143" y="19"/>
                    <a:pt x="141" y="15"/>
                    <a:pt x="139" y="11"/>
                  </a:cubicBezTo>
                  <a:cubicBezTo>
                    <a:pt x="139" y="11"/>
                    <a:pt x="139" y="10"/>
                    <a:pt x="140" y="10"/>
                  </a:cubicBezTo>
                  <a:close/>
                  <a:moveTo>
                    <a:pt x="138" y="13"/>
                  </a:moveTo>
                  <a:cubicBezTo>
                    <a:pt x="145" y="27"/>
                    <a:pt x="152" y="40"/>
                    <a:pt x="160" y="54"/>
                  </a:cubicBezTo>
                  <a:cubicBezTo>
                    <a:pt x="162" y="58"/>
                    <a:pt x="164" y="62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59" y="52"/>
                    <a:pt x="151" y="38"/>
                    <a:pt x="144" y="24"/>
                  </a:cubicBezTo>
                  <a:cubicBezTo>
                    <a:pt x="142" y="20"/>
                    <a:pt x="140" y="16"/>
                    <a:pt x="138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2"/>
                    <a:pt x="139" y="11"/>
                  </a:cubicBezTo>
                  <a:cubicBezTo>
                    <a:pt x="146" y="26"/>
                    <a:pt x="154" y="40"/>
                    <a:pt x="162" y="54"/>
                  </a:cubicBezTo>
                  <a:cubicBezTo>
                    <a:pt x="164" y="58"/>
                    <a:pt x="166" y="62"/>
                    <a:pt x="168" y="66"/>
                  </a:cubicBezTo>
                  <a:cubicBezTo>
                    <a:pt x="167" y="66"/>
                    <a:pt x="165" y="66"/>
                    <a:pt x="164" y="66"/>
                  </a:cubicBezTo>
                  <a:cubicBezTo>
                    <a:pt x="157" y="53"/>
                    <a:pt x="150" y="39"/>
                    <a:pt x="143" y="26"/>
                  </a:cubicBezTo>
                  <a:cubicBezTo>
                    <a:pt x="141" y="22"/>
                    <a:pt x="139" y="18"/>
                    <a:pt x="137" y="14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4"/>
                    <a:pt x="138" y="13"/>
                    <a:pt x="138" y="13"/>
                  </a:cubicBezTo>
                  <a:close/>
                  <a:moveTo>
                    <a:pt x="130" y="13"/>
                  </a:moveTo>
                  <a:cubicBezTo>
                    <a:pt x="138" y="26"/>
                    <a:pt x="146" y="40"/>
                    <a:pt x="153" y="54"/>
                  </a:cubicBezTo>
                  <a:cubicBezTo>
                    <a:pt x="155" y="58"/>
                    <a:pt x="156" y="62"/>
                    <a:pt x="158" y="66"/>
                  </a:cubicBezTo>
                  <a:cubicBezTo>
                    <a:pt x="158" y="66"/>
                    <a:pt x="159" y="66"/>
                    <a:pt x="158" y="65"/>
                  </a:cubicBezTo>
                  <a:cubicBezTo>
                    <a:pt x="152" y="51"/>
                    <a:pt x="145" y="37"/>
                    <a:pt x="137" y="24"/>
                  </a:cubicBezTo>
                  <a:cubicBezTo>
                    <a:pt x="135" y="20"/>
                    <a:pt x="133" y="16"/>
                    <a:pt x="131" y="12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31" y="11"/>
                    <a:pt x="131" y="10"/>
                    <a:pt x="132" y="8"/>
                  </a:cubicBezTo>
                  <a:cubicBezTo>
                    <a:pt x="132" y="8"/>
                    <a:pt x="132" y="7"/>
                    <a:pt x="132" y="6"/>
                  </a:cubicBezTo>
                  <a:cubicBezTo>
                    <a:pt x="134" y="10"/>
                    <a:pt x="135" y="13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5"/>
                    <a:pt x="137" y="15"/>
                    <a:pt x="137" y="14"/>
                  </a:cubicBezTo>
                  <a:cubicBezTo>
                    <a:pt x="137" y="14"/>
                    <a:pt x="137" y="15"/>
                    <a:pt x="137" y="15"/>
                  </a:cubicBezTo>
                  <a:cubicBezTo>
                    <a:pt x="144" y="28"/>
                    <a:pt x="151" y="42"/>
                    <a:pt x="158" y="55"/>
                  </a:cubicBezTo>
                  <a:cubicBezTo>
                    <a:pt x="160" y="59"/>
                    <a:pt x="161" y="62"/>
                    <a:pt x="163" y="66"/>
                  </a:cubicBezTo>
                  <a:cubicBezTo>
                    <a:pt x="163" y="66"/>
                    <a:pt x="162" y="66"/>
                    <a:pt x="162" y="66"/>
                  </a:cubicBezTo>
                  <a:cubicBezTo>
                    <a:pt x="154" y="51"/>
                    <a:pt x="146" y="36"/>
                    <a:pt x="139" y="22"/>
                  </a:cubicBezTo>
                  <a:cubicBezTo>
                    <a:pt x="136" y="18"/>
                    <a:pt x="134" y="13"/>
                    <a:pt x="132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40" y="24"/>
                    <a:pt x="147" y="39"/>
                    <a:pt x="155" y="54"/>
                  </a:cubicBezTo>
                  <a:cubicBezTo>
                    <a:pt x="157" y="58"/>
                    <a:pt x="159" y="62"/>
                    <a:pt x="162" y="66"/>
                  </a:cubicBezTo>
                  <a:cubicBezTo>
                    <a:pt x="161" y="66"/>
                    <a:pt x="160" y="66"/>
                    <a:pt x="160" y="66"/>
                  </a:cubicBezTo>
                  <a:cubicBezTo>
                    <a:pt x="159" y="66"/>
                    <a:pt x="159" y="66"/>
                    <a:pt x="159" y="66"/>
                  </a:cubicBezTo>
                  <a:cubicBezTo>
                    <a:pt x="159" y="66"/>
                    <a:pt x="159" y="66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9" y="65"/>
                    <a:pt x="159" y="66"/>
                    <a:pt x="159" y="66"/>
                  </a:cubicBezTo>
                  <a:cubicBezTo>
                    <a:pt x="158" y="66"/>
                    <a:pt x="157" y="66"/>
                    <a:pt x="157" y="66"/>
                  </a:cubicBezTo>
                  <a:cubicBezTo>
                    <a:pt x="150" y="53"/>
                    <a:pt x="143" y="40"/>
                    <a:pt x="136" y="27"/>
                  </a:cubicBezTo>
                  <a:cubicBezTo>
                    <a:pt x="134" y="23"/>
                    <a:pt x="132" y="19"/>
                    <a:pt x="130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7" y="29"/>
                    <a:pt x="144" y="42"/>
                    <a:pt x="151" y="55"/>
                  </a:cubicBezTo>
                  <a:cubicBezTo>
                    <a:pt x="153" y="59"/>
                    <a:pt x="155" y="62"/>
                    <a:pt x="157" y="66"/>
                  </a:cubicBezTo>
                  <a:cubicBezTo>
                    <a:pt x="156" y="66"/>
                    <a:pt x="156" y="66"/>
                    <a:pt x="156" y="66"/>
                  </a:cubicBezTo>
                  <a:cubicBezTo>
                    <a:pt x="149" y="54"/>
                    <a:pt x="142" y="42"/>
                    <a:pt x="135" y="30"/>
                  </a:cubicBezTo>
                  <a:cubicBezTo>
                    <a:pt x="133" y="26"/>
                    <a:pt x="131" y="23"/>
                    <a:pt x="129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9" y="19"/>
                    <a:pt x="128" y="19"/>
                    <a:pt x="128" y="19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9" y="17"/>
                    <a:pt x="130" y="15"/>
                    <a:pt x="130" y="13"/>
                  </a:cubicBezTo>
                  <a:close/>
                  <a:moveTo>
                    <a:pt x="122" y="19"/>
                  </a:moveTo>
                  <a:cubicBezTo>
                    <a:pt x="122" y="19"/>
                    <a:pt x="122" y="19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lose/>
                  <a:moveTo>
                    <a:pt x="80" y="8"/>
                  </a:moveTo>
                  <a:cubicBezTo>
                    <a:pt x="80" y="8"/>
                    <a:pt x="80" y="7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1" y="8"/>
                    <a:pt x="81" y="9"/>
                    <a:pt x="82" y="11"/>
                  </a:cubicBezTo>
                  <a:cubicBezTo>
                    <a:pt x="81" y="10"/>
                    <a:pt x="81" y="9"/>
                    <a:pt x="80" y="8"/>
                  </a:cubicBezTo>
                  <a:close/>
                  <a:moveTo>
                    <a:pt x="78" y="13"/>
                  </a:moveTo>
                  <a:cubicBezTo>
                    <a:pt x="78" y="12"/>
                    <a:pt x="79" y="12"/>
                    <a:pt x="79" y="11"/>
                  </a:cubicBezTo>
                  <a:cubicBezTo>
                    <a:pt x="80" y="13"/>
                    <a:pt x="82" y="15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2" y="15"/>
                    <a:pt x="80" y="13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80" y="11"/>
                    <a:pt x="82" y="13"/>
                    <a:pt x="83" y="14"/>
                  </a:cubicBezTo>
                  <a:cubicBezTo>
                    <a:pt x="83" y="15"/>
                    <a:pt x="83" y="14"/>
                    <a:pt x="83" y="14"/>
                  </a:cubicBezTo>
                  <a:cubicBezTo>
                    <a:pt x="82" y="13"/>
                    <a:pt x="81" y="11"/>
                    <a:pt x="79" y="10"/>
                  </a:cubicBezTo>
                  <a:cubicBezTo>
                    <a:pt x="79" y="9"/>
                    <a:pt x="80" y="9"/>
                    <a:pt x="80" y="9"/>
                  </a:cubicBezTo>
                  <a:cubicBezTo>
                    <a:pt x="81" y="10"/>
                    <a:pt x="81" y="11"/>
                    <a:pt x="82" y="12"/>
                  </a:cubicBezTo>
                  <a:cubicBezTo>
                    <a:pt x="83" y="14"/>
                    <a:pt x="84" y="17"/>
                    <a:pt x="85" y="19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6" y="21"/>
                    <a:pt x="86" y="23"/>
                    <a:pt x="87" y="25"/>
                  </a:cubicBezTo>
                  <a:cubicBezTo>
                    <a:pt x="84" y="21"/>
                    <a:pt x="81" y="17"/>
                    <a:pt x="78" y="13"/>
                  </a:cubicBezTo>
                  <a:close/>
                  <a:moveTo>
                    <a:pt x="78" y="14"/>
                  </a:moveTo>
                  <a:cubicBezTo>
                    <a:pt x="78" y="14"/>
                    <a:pt x="78" y="14"/>
                    <a:pt x="78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81" y="17"/>
                    <a:pt x="84" y="21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6"/>
                    <a:pt x="87" y="26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96" y="36"/>
                    <a:pt x="104" y="47"/>
                    <a:pt x="110" y="58"/>
                  </a:cubicBezTo>
                  <a:cubicBezTo>
                    <a:pt x="112" y="61"/>
                    <a:pt x="113" y="63"/>
                    <a:pt x="115" y="66"/>
                  </a:cubicBezTo>
                  <a:cubicBezTo>
                    <a:pt x="115" y="66"/>
                    <a:pt x="114" y="66"/>
                    <a:pt x="114" y="66"/>
                  </a:cubicBezTo>
                  <a:cubicBezTo>
                    <a:pt x="105" y="53"/>
                    <a:pt x="95" y="39"/>
                    <a:pt x="86" y="26"/>
                  </a:cubicBezTo>
                  <a:cubicBezTo>
                    <a:pt x="83" y="22"/>
                    <a:pt x="80" y="18"/>
                    <a:pt x="78" y="14"/>
                  </a:cubicBezTo>
                  <a:close/>
                  <a:moveTo>
                    <a:pt x="77" y="15"/>
                  </a:moveTo>
                  <a:cubicBezTo>
                    <a:pt x="77" y="15"/>
                    <a:pt x="78" y="15"/>
                    <a:pt x="78" y="15"/>
                  </a:cubicBezTo>
                  <a:cubicBezTo>
                    <a:pt x="87" y="28"/>
                    <a:pt x="96" y="41"/>
                    <a:pt x="106" y="55"/>
                  </a:cubicBezTo>
                  <a:cubicBezTo>
                    <a:pt x="108" y="59"/>
                    <a:pt x="111" y="62"/>
                    <a:pt x="114" y="66"/>
                  </a:cubicBezTo>
                  <a:cubicBezTo>
                    <a:pt x="113" y="66"/>
                    <a:pt x="112" y="66"/>
                    <a:pt x="111" y="66"/>
                  </a:cubicBezTo>
                  <a:cubicBezTo>
                    <a:pt x="102" y="53"/>
                    <a:pt x="93" y="39"/>
                    <a:pt x="84" y="26"/>
                  </a:cubicBezTo>
                  <a:cubicBezTo>
                    <a:pt x="82" y="23"/>
                    <a:pt x="80" y="19"/>
                    <a:pt x="77" y="15"/>
                  </a:cubicBezTo>
                  <a:close/>
                  <a:moveTo>
                    <a:pt x="77" y="16"/>
                  </a:moveTo>
                  <a:cubicBezTo>
                    <a:pt x="77" y="16"/>
                    <a:pt x="77" y="16"/>
                    <a:pt x="77" y="16"/>
                  </a:cubicBezTo>
                  <a:cubicBezTo>
                    <a:pt x="86" y="29"/>
                    <a:pt x="95" y="42"/>
                    <a:pt x="103" y="55"/>
                  </a:cubicBezTo>
                  <a:cubicBezTo>
                    <a:pt x="106" y="59"/>
                    <a:pt x="108" y="62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1" y="53"/>
                    <a:pt x="92" y="40"/>
                    <a:pt x="84" y="27"/>
                  </a:cubicBezTo>
                  <a:cubicBezTo>
                    <a:pt x="82" y="24"/>
                    <a:pt x="79" y="20"/>
                    <a:pt x="77" y="16"/>
                  </a:cubicBezTo>
                  <a:close/>
                  <a:moveTo>
                    <a:pt x="77" y="18"/>
                  </a:moveTo>
                  <a:cubicBezTo>
                    <a:pt x="77" y="18"/>
                    <a:pt x="77" y="17"/>
                    <a:pt x="77" y="17"/>
                  </a:cubicBezTo>
                  <a:cubicBezTo>
                    <a:pt x="85" y="30"/>
                    <a:pt x="94" y="43"/>
                    <a:pt x="102" y="56"/>
                  </a:cubicBezTo>
                  <a:cubicBezTo>
                    <a:pt x="104" y="59"/>
                    <a:pt x="106" y="62"/>
                    <a:pt x="109" y="66"/>
                  </a:cubicBezTo>
                  <a:cubicBezTo>
                    <a:pt x="108" y="66"/>
                    <a:pt x="107" y="66"/>
                    <a:pt x="106" y="66"/>
                  </a:cubicBezTo>
                  <a:cubicBezTo>
                    <a:pt x="98" y="53"/>
                    <a:pt x="91" y="41"/>
                    <a:pt x="83" y="28"/>
                  </a:cubicBezTo>
                  <a:cubicBezTo>
                    <a:pt x="81" y="25"/>
                    <a:pt x="79" y="21"/>
                    <a:pt x="77" y="18"/>
                  </a:cubicBezTo>
                  <a:close/>
                  <a:moveTo>
                    <a:pt x="73" y="28"/>
                  </a:moveTo>
                  <a:cubicBezTo>
                    <a:pt x="73" y="27"/>
                    <a:pt x="74" y="26"/>
                    <a:pt x="74" y="26"/>
                  </a:cubicBezTo>
                  <a:cubicBezTo>
                    <a:pt x="80" y="36"/>
                    <a:pt x="87" y="46"/>
                    <a:pt x="94" y="57"/>
                  </a:cubicBezTo>
                  <a:cubicBezTo>
                    <a:pt x="96" y="59"/>
                    <a:pt x="97" y="62"/>
                    <a:pt x="99" y="65"/>
                  </a:cubicBezTo>
                  <a:cubicBezTo>
                    <a:pt x="99" y="65"/>
                    <a:pt x="100" y="65"/>
                    <a:pt x="100" y="65"/>
                  </a:cubicBezTo>
                  <a:cubicBezTo>
                    <a:pt x="93" y="55"/>
                    <a:pt x="86" y="44"/>
                    <a:pt x="80" y="34"/>
                  </a:cubicBezTo>
                  <a:cubicBezTo>
                    <a:pt x="78" y="31"/>
                    <a:pt x="76" y="28"/>
                    <a:pt x="74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5"/>
                    <a:pt x="74" y="24"/>
                    <a:pt x="75" y="24"/>
                  </a:cubicBezTo>
                  <a:cubicBezTo>
                    <a:pt x="81" y="35"/>
                    <a:pt x="88" y="45"/>
                    <a:pt x="95" y="56"/>
                  </a:cubicBezTo>
                  <a:cubicBezTo>
                    <a:pt x="97" y="59"/>
                    <a:pt x="99" y="63"/>
                    <a:pt x="101" y="66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94" y="55"/>
                    <a:pt x="87" y="43"/>
                    <a:pt x="80" y="32"/>
                  </a:cubicBezTo>
                  <a:cubicBezTo>
                    <a:pt x="79" y="29"/>
                    <a:pt x="77" y="26"/>
                    <a:pt x="75" y="23"/>
                  </a:cubicBezTo>
                  <a:cubicBezTo>
                    <a:pt x="75" y="22"/>
                    <a:pt x="76" y="21"/>
                    <a:pt x="76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19"/>
                    <a:pt x="76" y="19"/>
                    <a:pt x="76" y="18"/>
                  </a:cubicBezTo>
                  <a:cubicBezTo>
                    <a:pt x="84" y="31"/>
                    <a:pt x="92" y="44"/>
                    <a:pt x="100" y="56"/>
                  </a:cubicBezTo>
                  <a:cubicBezTo>
                    <a:pt x="102" y="59"/>
                    <a:pt x="104" y="63"/>
                    <a:pt x="106" y="66"/>
                  </a:cubicBezTo>
                  <a:cubicBezTo>
                    <a:pt x="105" y="66"/>
                    <a:pt x="104" y="66"/>
                    <a:pt x="102" y="66"/>
                  </a:cubicBezTo>
                  <a:cubicBezTo>
                    <a:pt x="96" y="55"/>
                    <a:pt x="89" y="44"/>
                    <a:pt x="82" y="33"/>
                  </a:cubicBezTo>
                  <a:cubicBezTo>
                    <a:pt x="80" y="30"/>
                    <a:pt x="78" y="26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3" y="35"/>
                    <a:pt x="90" y="46"/>
                    <a:pt x="97" y="58"/>
                  </a:cubicBezTo>
                  <a:cubicBezTo>
                    <a:pt x="99" y="61"/>
                    <a:pt x="100" y="63"/>
                    <a:pt x="102" y="66"/>
                  </a:cubicBezTo>
                  <a:cubicBezTo>
                    <a:pt x="101" y="66"/>
                    <a:pt x="99" y="66"/>
                    <a:pt x="98" y="66"/>
                  </a:cubicBezTo>
                  <a:cubicBezTo>
                    <a:pt x="91" y="56"/>
                    <a:pt x="85" y="46"/>
                    <a:pt x="78" y="36"/>
                  </a:cubicBezTo>
                  <a:cubicBezTo>
                    <a:pt x="77" y="33"/>
                    <a:pt x="75" y="30"/>
                    <a:pt x="73" y="28"/>
                  </a:cubicBezTo>
                  <a:close/>
                  <a:moveTo>
                    <a:pt x="72" y="32"/>
                  </a:moveTo>
                  <a:cubicBezTo>
                    <a:pt x="72" y="31"/>
                    <a:pt x="73" y="30"/>
                    <a:pt x="73" y="29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9" y="38"/>
                    <a:pt x="86" y="48"/>
                    <a:pt x="92" y="58"/>
                  </a:cubicBezTo>
                  <a:cubicBezTo>
                    <a:pt x="94" y="60"/>
                    <a:pt x="96" y="63"/>
                    <a:pt x="97" y="66"/>
                  </a:cubicBezTo>
                  <a:cubicBezTo>
                    <a:pt x="97" y="66"/>
                    <a:pt x="96" y="66"/>
                    <a:pt x="95" y="66"/>
                  </a:cubicBezTo>
                  <a:cubicBezTo>
                    <a:pt x="89" y="57"/>
                    <a:pt x="84" y="48"/>
                    <a:pt x="78" y="38"/>
                  </a:cubicBezTo>
                  <a:cubicBezTo>
                    <a:pt x="76" y="36"/>
                    <a:pt x="74" y="33"/>
                    <a:pt x="73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8" y="40"/>
                    <a:pt x="84" y="50"/>
                    <a:pt x="91" y="59"/>
                  </a:cubicBezTo>
                  <a:cubicBezTo>
                    <a:pt x="92" y="61"/>
                    <a:pt x="93" y="64"/>
                    <a:pt x="95" y="66"/>
                  </a:cubicBezTo>
                  <a:cubicBezTo>
                    <a:pt x="94" y="66"/>
                    <a:pt x="93" y="66"/>
                    <a:pt x="92" y="66"/>
                  </a:cubicBezTo>
                  <a:cubicBezTo>
                    <a:pt x="87" y="57"/>
                    <a:pt x="81" y="48"/>
                    <a:pt x="76" y="39"/>
                  </a:cubicBezTo>
                  <a:cubicBezTo>
                    <a:pt x="74" y="36"/>
                    <a:pt x="73" y="34"/>
                    <a:pt x="72" y="32"/>
                  </a:cubicBezTo>
                  <a:close/>
                  <a:moveTo>
                    <a:pt x="71" y="34"/>
                  </a:moveTo>
                  <a:cubicBezTo>
                    <a:pt x="71" y="33"/>
                    <a:pt x="71" y="33"/>
                    <a:pt x="72" y="32"/>
                  </a:cubicBezTo>
                  <a:cubicBezTo>
                    <a:pt x="77" y="41"/>
                    <a:pt x="82" y="50"/>
                    <a:pt x="88" y="59"/>
                  </a:cubicBezTo>
                  <a:cubicBezTo>
                    <a:pt x="89" y="61"/>
                    <a:pt x="90" y="64"/>
                    <a:pt x="92" y="66"/>
                  </a:cubicBezTo>
                  <a:cubicBezTo>
                    <a:pt x="91" y="66"/>
                    <a:pt x="91" y="66"/>
                    <a:pt x="90" y="66"/>
                  </a:cubicBezTo>
                  <a:cubicBezTo>
                    <a:pt x="85" y="58"/>
                    <a:pt x="80" y="49"/>
                    <a:pt x="75" y="41"/>
                  </a:cubicBezTo>
                  <a:cubicBezTo>
                    <a:pt x="74" y="39"/>
                    <a:pt x="73" y="36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lose/>
                  <a:moveTo>
                    <a:pt x="70" y="38"/>
                  </a:moveTo>
                  <a:cubicBezTo>
                    <a:pt x="70" y="37"/>
                    <a:pt x="70" y="36"/>
                    <a:pt x="71" y="34"/>
                  </a:cubicBezTo>
                  <a:cubicBezTo>
                    <a:pt x="76" y="43"/>
                    <a:pt x="81" y="51"/>
                    <a:pt x="86" y="60"/>
                  </a:cubicBezTo>
                  <a:cubicBezTo>
                    <a:pt x="87" y="62"/>
                    <a:pt x="89" y="64"/>
                    <a:pt x="90" y="66"/>
                  </a:cubicBezTo>
                  <a:cubicBezTo>
                    <a:pt x="89" y="66"/>
                    <a:pt x="89" y="66"/>
                    <a:pt x="88" y="66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2" y="56"/>
                    <a:pt x="76" y="46"/>
                    <a:pt x="71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6" y="46"/>
                    <a:pt x="82" y="56"/>
                    <a:pt x="88" y="66"/>
                  </a:cubicBezTo>
                  <a:cubicBezTo>
                    <a:pt x="88" y="66"/>
                    <a:pt x="87" y="66"/>
                    <a:pt x="87" y="66"/>
                  </a:cubicBezTo>
                  <a:cubicBezTo>
                    <a:pt x="81" y="57"/>
                    <a:pt x="75" y="47"/>
                    <a:pt x="70" y="38"/>
                  </a:cubicBezTo>
                  <a:close/>
                  <a:moveTo>
                    <a:pt x="67" y="46"/>
                  </a:moveTo>
                  <a:cubicBezTo>
                    <a:pt x="67" y="46"/>
                    <a:pt x="67" y="46"/>
                    <a:pt x="67" y="46"/>
                  </a:cubicBezTo>
                  <a:cubicBezTo>
                    <a:pt x="68" y="43"/>
                    <a:pt x="69" y="41"/>
                    <a:pt x="69" y="39"/>
                  </a:cubicBezTo>
                  <a:cubicBezTo>
                    <a:pt x="75" y="48"/>
                    <a:pt x="81" y="57"/>
                    <a:pt x="86" y="66"/>
                  </a:cubicBezTo>
                  <a:cubicBezTo>
                    <a:pt x="85" y="66"/>
                    <a:pt x="84" y="66"/>
                    <a:pt x="83" y="66"/>
                  </a:cubicBezTo>
                  <a:cubicBezTo>
                    <a:pt x="78" y="58"/>
                    <a:pt x="73" y="51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73" y="51"/>
                    <a:pt x="78" y="58"/>
                    <a:pt x="83" y="66"/>
                  </a:cubicBezTo>
                  <a:cubicBezTo>
                    <a:pt x="82" y="66"/>
                    <a:pt x="81" y="66"/>
                    <a:pt x="81" y="66"/>
                  </a:cubicBezTo>
                  <a:cubicBezTo>
                    <a:pt x="77" y="59"/>
                    <a:pt x="72" y="51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2" y="51"/>
                    <a:pt x="76" y="59"/>
                    <a:pt x="80" y="66"/>
                  </a:cubicBezTo>
                  <a:cubicBezTo>
                    <a:pt x="80" y="66"/>
                    <a:pt x="79" y="66"/>
                    <a:pt x="79" y="66"/>
                  </a:cubicBezTo>
                  <a:cubicBezTo>
                    <a:pt x="75" y="59"/>
                    <a:pt x="71" y="53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lose/>
                  <a:moveTo>
                    <a:pt x="66" y="50"/>
                  </a:moveTo>
                  <a:cubicBezTo>
                    <a:pt x="66" y="50"/>
                    <a:pt x="66" y="50"/>
                    <a:pt x="66" y="50"/>
                  </a:cubicBezTo>
                  <a:cubicBezTo>
                    <a:pt x="66" y="49"/>
                    <a:pt x="66" y="48"/>
                    <a:pt x="67" y="46"/>
                  </a:cubicBezTo>
                  <a:cubicBezTo>
                    <a:pt x="71" y="53"/>
                    <a:pt x="75" y="59"/>
                    <a:pt x="79" y="66"/>
                  </a:cubicBezTo>
                  <a:cubicBezTo>
                    <a:pt x="78" y="66"/>
                    <a:pt x="77" y="66"/>
                    <a:pt x="77" y="66"/>
                  </a:cubicBezTo>
                  <a:cubicBezTo>
                    <a:pt x="73" y="60"/>
                    <a:pt x="70" y="54"/>
                    <a:pt x="66" y="48"/>
                  </a:cubicBezTo>
                  <a:cubicBezTo>
                    <a:pt x="66" y="48"/>
                    <a:pt x="66" y="48"/>
                    <a:pt x="66" y="49"/>
                  </a:cubicBezTo>
                  <a:cubicBezTo>
                    <a:pt x="70" y="54"/>
                    <a:pt x="73" y="60"/>
                    <a:pt x="76" y="66"/>
                  </a:cubicBezTo>
                  <a:cubicBezTo>
                    <a:pt x="75" y="66"/>
                    <a:pt x="74" y="66"/>
                    <a:pt x="72" y="66"/>
                  </a:cubicBezTo>
                  <a:cubicBezTo>
                    <a:pt x="70" y="62"/>
                    <a:pt x="67" y="58"/>
                    <a:pt x="65" y="53"/>
                  </a:cubicBezTo>
                  <a:cubicBezTo>
                    <a:pt x="65" y="53"/>
                    <a:pt x="64" y="53"/>
                    <a:pt x="64" y="54"/>
                  </a:cubicBezTo>
                  <a:cubicBezTo>
                    <a:pt x="67" y="58"/>
                    <a:pt x="69" y="62"/>
                    <a:pt x="72" y="66"/>
                  </a:cubicBezTo>
                  <a:cubicBezTo>
                    <a:pt x="71" y="66"/>
                    <a:pt x="70" y="66"/>
                    <a:pt x="68" y="66"/>
                  </a:cubicBezTo>
                  <a:cubicBezTo>
                    <a:pt x="68" y="66"/>
                    <a:pt x="67" y="66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4"/>
                    <a:pt x="63" y="62"/>
                    <a:pt x="62" y="60"/>
                  </a:cubicBezTo>
                  <a:cubicBezTo>
                    <a:pt x="63" y="59"/>
                    <a:pt x="63" y="58"/>
                    <a:pt x="63" y="58"/>
                  </a:cubicBezTo>
                  <a:cubicBezTo>
                    <a:pt x="64" y="60"/>
                    <a:pt x="66" y="63"/>
                    <a:pt x="67" y="65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6" y="63"/>
                    <a:pt x="64" y="60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4" y="56"/>
                    <a:pt x="64" y="55"/>
                  </a:cubicBezTo>
                  <a:cubicBezTo>
                    <a:pt x="66" y="59"/>
                    <a:pt x="67" y="62"/>
                    <a:pt x="69" y="65"/>
                  </a:cubicBezTo>
                  <a:cubicBezTo>
                    <a:pt x="69" y="65"/>
                    <a:pt x="70" y="65"/>
                    <a:pt x="70" y="65"/>
                  </a:cubicBezTo>
                  <a:cubicBezTo>
                    <a:pt x="68" y="61"/>
                    <a:pt x="66" y="58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4"/>
                    <a:pt x="65" y="52"/>
                    <a:pt x="65" y="51"/>
                  </a:cubicBezTo>
                  <a:cubicBezTo>
                    <a:pt x="68" y="56"/>
                    <a:pt x="71" y="61"/>
                    <a:pt x="74" y="66"/>
                  </a:cubicBezTo>
                  <a:cubicBezTo>
                    <a:pt x="74" y="66"/>
                    <a:pt x="75" y="66"/>
                    <a:pt x="74" y="65"/>
                  </a:cubicBezTo>
                  <a:cubicBezTo>
                    <a:pt x="71" y="61"/>
                    <a:pt x="68" y="56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5" y="51"/>
                    <a:pt x="65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0243"/>
            <p:cNvSpPr>
              <a:spLocks/>
            </p:cNvSpPr>
            <p:nvPr/>
          </p:nvSpPr>
          <p:spPr bwMode="auto">
            <a:xfrm>
              <a:off x="8597704" y="3599240"/>
              <a:ext cx="294347" cy="0"/>
            </a:xfrm>
            <a:custGeom>
              <a:avLst/>
              <a:gdLst>
                <a:gd name="T0" fmla="*/ 16 w 68"/>
                <a:gd name="T1" fmla="*/ 38 w 68"/>
                <a:gd name="T2" fmla="*/ 38 w 68"/>
                <a:gd name="T3" fmla="*/ 43 w 68"/>
                <a:gd name="T4" fmla="*/ 68 w 68"/>
                <a:gd name="T5" fmla="*/ 68 w 68"/>
                <a:gd name="T6" fmla="*/ 68 w 68"/>
                <a:gd name="T7" fmla="*/ 0 w 68"/>
                <a:gd name="T8" fmla="*/ 0 w 68"/>
                <a:gd name="T9" fmla="*/ 16 w 6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68">
                  <a:moveTo>
                    <a:pt x="16" y="0"/>
                  </a:moveTo>
                  <a:cubicBezTo>
                    <a:pt x="24" y="0"/>
                    <a:pt x="31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1" y="0"/>
                    <a:pt x="43" y="0"/>
                  </a:cubicBezTo>
                  <a:cubicBezTo>
                    <a:pt x="51" y="0"/>
                    <a:pt x="59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45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0244"/>
            <p:cNvSpPr>
              <a:spLocks/>
            </p:cNvSpPr>
            <p:nvPr/>
          </p:nvSpPr>
          <p:spPr bwMode="auto">
            <a:xfrm>
              <a:off x="7884692" y="3396306"/>
              <a:ext cx="998217" cy="0"/>
            </a:xfrm>
            <a:custGeom>
              <a:avLst/>
              <a:gdLst>
                <a:gd name="T0" fmla="*/ 0 w 231"/>
                <a:gd name="T1" fmla="*/ 90 w 231"/>
                <a:gd name="T2" fmla="*/ 180 w 231"/>
                <a:gd name="T3" fmla="*/ 231 w 231"/>
                <a:gd name="T4" fmla="*/ 231 w 231"/>
                <a:gd name="T5" fmla="*/ 141 w 231"/>
                <a:gd name="T6" fmla="*/ 51 w 231"/>
                <a:gd name="T7" fmla="*/ 0 w 231"/>
                <a:gd name="T8" fmla="*/ 0 w 2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231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120" y="0"/>
                    <a:pt x="150" y="0"/>
                    <a:pt x="180" y="0"/>
                  </a:cubicBezTo>
                  <a:cubicBezTo>
                    <a:pt x="197" y="0"/>
                    <a:pt x="214" y="0"/>
                    <a:pt x="231" y="0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01" y="0"/>
                    <a:pt x="171" y="0"/>
                    <a:pt x="141" y="0"/>
                  </a:cubicBezTo>
                  <a:cubicBezTo>
                    <a:pt x="111" y="0"/>
                    <a:pt x="81" y="0"/>
                    <a:pt x="51" y="0"/>
                  </a:cubicBezTo>
                  <a:cubicBezTo>
                    <a:pt x="34" y="0"/>
                    <a:pt x="1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0245"/>
            <p:cNvSpPr>
              <a:spLocks/>
            </p:cNvSpPr>
            <p:nvPr/>
          </p:nvSpPr>
          <p:spPr bwMode="auto">
            <a:xfrm>
              <a:off x="7884692" y="3738186"/>
              <a:ext cx="16455" cy="0"/>
            </a:xfrm>
            <a:custGeom>
              <a:avLst/>
              <a:gdLst>
                <a:gd name="T0" fmla="*/ 0 w 4"/>
                <a:gd name="T1" fmla="*/ 0 w 4"/>
                <a:gd name="T2" fmla="*/ 4 w 4"/>
                <a:gd name="T3" fmla="*/ 4 w 4"/>
                <a:gd name="T4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Rectangle 10246"/>
            <p:cNvSpPr>
              <a:spLocks noChangeArrowheads="1"/>
            </p:cNvSpPr>
            <p:nvPr/>
          </p:nvSpPr>
          <p:spPr bwMode="auto">
            <a:xfrm>
              <a:off x="8252167" y="3738186"/>
              <a:ext cx="47534" cy="1829"/>
            </a:xfrm>
            <a:prstGeom prst="rect">
              <a:avLst/>
            </a:pr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0247"/>
            <p:cNvSpPr>
              <a:spLocks/>
            </p:cNvSpPr>
            <p:nvPr/>
          </p:nvSpPr>
          <p:spPr bwMode="auto">
            <a:xfrm>
              <a:off x="8745791" y="3738186"/>
              <a:ext cx="137118" cy="0"/>
            </a:xfrm>
            <a:custGeom>
              <a:avLst/>
              <a:gdLst>
                <a:gd name="T0" fmla="*/ 32 w 32"/>
                <a:gd name="T1" fmla="*/ 32 w 32"/>
                <a:gd name="T2" fmla="*/ 0 w 32"/>
                <a:gd name="T3" fmla="*/ 0 w 32"/>
                <a:gd name="T4" fmla="*/ 32 w 3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2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0248"/>
            <p:cNvSpPr>
              <a:spLocks/>
            </p:cNvSpPr>
            <p:nvPr/>
          </p:nvSpPr>
          <p:spPr bwMode="auto">
            <a:xfrm>
              <a:off x="8104080" y="3560847"/>
              <a:ext cx="65817" cy="98725"/>
            </a:xfrm>
            <a:custGeom>
              <a:avLst/>
              <a:gdLst>
                <a:gd name="T0" fmla="*/ 15 w 15"/>
                <a:gd name="T1" fmla="*/ 23 h 23"/>
                <a:gd name="T2" fmla="*/ 0 w 15"/>
                <a:gd name="T3" fmla="*/ 0 h 23"/>
                <a:gd name="T4" fmla="*/ 0 w 15"/>
                <a:gd name="T5" fmla="*/ 0 h 23"/>
                <a:gd name="T6" fmla="*/ 15 w 15"/>
                <a:gd name="T7" fmla="*/ 23 h 23"/>
                <a:gd name="T8" fmla="*/ 15 w 1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3">
                  <a:moveTo>
                    <a:pt x="15" y="23"/>
                  </a:moveTo>
                  <a:cubicBezTo>
                    <a:pt x="10" y="16"/>
                    <a:pt x="5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8"/>
                    <a:pt x="10" y="16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0249"/>
            <p:cNvSpPr>
              <a:spLocks/>
            </p:cNvSpPr>
            <p:nvPr/>
          </p:nvSpPr>
          <p:spPr bwMode="auto">
            <a:xfrm>
              <a:off x="8135160" y="3473092"/>
              <a:ext cx="126149" cy="195622"/>
            </a:xfrm>
            <a:custGeom>
              <a:avLst/>
              <a:gdLst>
                <a:gd name="T0" fmla="*/ 29 w 29"/>
                <a:gd name="T1" fmla="*/ 45 h 45"/>
                <a:gd name="T2" fmla="*/ 29 w 29"/>
                <a:gd name="T3" fmla="*/ 44 h 45"/>
                <a:gd name="T4" fmla="*/ 6 w 29"/>
                <a:gd name="T5" fmla="*/ 10 h 45"/>
                <a:gd name="T6" fmla="*/ 0 w 29"/>
                <a:gd name="T7" fmla="*/ 0 h 45"/>
                <a:gd name="T8" fmla="*/ 0 w 29"/>
                <a:gd name="T9" fmla="*/ 0 h 45"/>
                <a:gd name="T10" fmla="*/ 22 w 29"/>
                <a:gd name="T11" fmla="*/ 35 h 45"/>
                <a:gd name="T12" fmla="*/ 29 w 29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5">
                  <a:moveTo>
                    <a:pt x="29" y="45"/>
                  </a:moveTo>
                  <a:cubicBezTo>
                    <a:pt x="29" y="45"/>
                    <a:pt x="29" y="45"/>
                    <a:pt x="29" y="44"/>
                  </a:cubicBezTo>
                  <a:cubicBezTo>
                    <a:pt x="21" y="33"/>
                    <a:pt x="14" y="21"/>
                    <a:pt x="6" y="10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5" y="23"/>
                    <a:pt x="22" y="35"/>
                  </a:cubicBezTo>
                  <a:cubicBezTo>
                    <a:pt x="24" y="38"/>
                    <a:pt x="26" y="41"/>
                    <a:pt x="29" y="4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0250"/>
            <p:cNvSpPr>
              <a:spLocks/>
            </p:cNvSpPr>
            <p:nvPr/>
          </p:nvSpPr>
          <p:spPr bwMode="auto">
            <a:xfrm>
              <a:off x="8458758" y="3482233"/>
              <a:ext cx="100554" cy="186480"/>
            </a:xfrm>
            <a:custGeom>
              <a:avLst/>
              <a:gdLst>
                <a:gd name="T0" fmla="*/ 23 w 23"/>
                <a:gd name="T1" fmla="*/ 43 h 43"/>
                <a:gd name="T2" fmla="*/ 23 w 23"/>
                <a:gd name="T3" fmla="*/ 43 h 43"/>
                <a:gd name="T4" fmla="*/ 6 w 23"/>
                <a:gd name="T5" fmla="*/ 9 h 43"/>
                <a:gd name="T6" fmla="*/ 1 w 23"/>
                <a:gd name="T7" fmla="*/ 0 h 43"/>
                <a:gd name="T8" fmla="*/ 1 w 23"/>
                <a:gd name="T9" fmla="*/ 0 h 43"/>
                <a:gd name="T10" fmla="*/ 18 w 23"/>
                <a:gd name="T11" fmla="*/ 33 h 43"/>
                <a:gd name="T12" fmla="*/ 23 w 23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3">
                  <a:moveTo>
                    <a:pt x="23" y="43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18" y="32"/>
                    <a:pt x="12" y="20"/>
                    <a:pt x="6" y="9"/>
                  </a:cubicBezTo>
                  <a:cubicBezTo>
                    <a:pt x="4" y="6"/>
                    <a:pt x="2" y="3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6" y="11"/>
                    <a:pt x="12" y="22"/>
                    <a:pt x="18" y="33"/>
                  </a:cubicBezTo>
                  <a:cubicBezTo>
                    <a:pt x="20" y="37"/>
                    <a:pt x="21" y="40"/>
                    <a:pt x="23" y="4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0251"/>
            <p:cNvSpPr>
              <a:spLocks/>
            </p:cNvSpPr>
            <p:nvPr/>
          </p:nvSpPr>
          <p:spPr bwMode="auto">
            <a:xfrm>
              <a:off x="8568452" y="3573644"/>
              <a:ext cx="34737" cy="54847"/>
            </a:xfrm>
            <a:custGeom>
              <a:avLst/>
              <a:gdLst>
                <a:gd name="T0" fmla="*/ 8 w 8"/>
                <a:gd name="T1" fmla="*/ 13 h 13"/>
                <a:gd name="T2" fmla="*/ 1 w 8"/>
                <a:gd name="T3" fmla="*/ 0 h 13"/>
                <a:gd name="T4" fmla="*/ 0 w 8"/>
                <a:gd name="T5" fmla="*/ 1 h 13"/>
                <a:gd name="T6" fmla="*/ 7 w 8"/>
                <a:gd name="T7" fmla="*/ 13 h 13"/>
                <a:gd name="T8" fmla="*/ 8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13"/>
                  </a:moveTo>
                  <a:cubicBezTo>
                    <a:pt x="5" y="9"/>
                    <a:pt x="3" y="4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3" y="5"/>
                    <a:pt x="5" y="9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10252"/>
            <p:cNvSpPr>
              <a:spLocks/>
            </p:cNvSpPr>
            <p:nvPr/>
          </p:nvSpPr>
          <p:spPr bwMode="auto">
            <a:xfrm>
              <a:off x="8407567" y="3802175"/>
              <a:ext cx="21939" cy="2559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  <a:gd name="T4" fmla="*/ 5 w 5"/>
                <a:gd name="T5" fmla="*/ 1 h 6"/>
                <a:gd name="T6" fmla="*/ 5 w 5"/>
                <a:gd name="T7" fmla="*/ 0 h 6"/>
                <a:gd name="T8" fmla="*/ 0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0253"/>
            <p:cNvSpPr>
              <a:spLocks/>
            </p:cNvSpPr>
            <p:nvPr/>
          </p:nvSpPr>
          <p:spPr bwMode="auto">
            <a:xfrm>
              <a:off x="8550170" y="3745499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0254"/>
            <p:cNvSpPr>
              <a:spLocks/>
            </p:cNvSpPr>
            <p:nvPr/>
          </p:nvSpPr>
          <p:spPr bwMode="auto">
            <a:xfrm>
              <a:off x="8711055" y="3710763"/>
              <a:ext cx="42050" cy="43878"/>
            </a:xfrm>
            <a:custGeom>
              <a:avLst/>
              <a:gdLst>
                <a:gd name="T0" fmla="*/ 10 w 10"/>
                <a:gd name="T1" fmla="*/ 0 h 10"/>
                <a:gd name="T2" fmla="*/ 10 w 10"/>
                <a:gd name="T3" fmla="*/ 0 h 10"/>
                <a:gd name="T4" fmla="*/ 0 w 10"/>
                <a:gd name="T5" fmla="*/ 9 h 10"/>
                <a:gd name="T6" fmla="*/ 0 w 10"/>
                <a:gd name="T7" fmla="*/ 10 h 10"/>
                <a:gd name="T8" fmla="*/ 10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4" y="6"/>
                    <a:pt x="7" y="3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10255"/>
            <p:cNvSpPr>
              <a:spLocks/>
            </p:cNvSpPr>
            <p:nvPr/>
          </p:nvSpPr>
          <p:spPr bwMode="auto">
            <a:xfrm>
              <a:off x="7892005" y="3681511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2 h 3"/>
                <a:gd name="T6" fmla="*/ 0 w 3"/>
                <a:gd name="T7" fmla="*/ 2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10256"/>
            <p:cNvSpPr>
              <a:spLocks/>
            </p:cNvSpPr>
            <p:nvPr/>
          </p:nvSpPr>
          <p:spPr bwMode="auto">
            <a:xfrm>
              <a:off x="7904802" y="3685167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0 h 3"/>
                <a:gd name="T4" fmla="*/ 0 w 4"/>
                <a:gd name="T5" fmla="*/ 3 h 3"/>
                <a:gd name="T6" fmla="*/ 0 w 4"/>
                <a:gd name="T7" fmla="*/ 3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10257"/>
            <p:cNvSpPr>
              <a:spLocks/>
            </p:cNvSpPr>
            <p:nvPr/>
          </p:nvSpPr>
          <p:spPr bwMode="auto">
            <a:xfrm>
              <a:off x="7923084" y="3677854"/>
              <a:ext cx="25595" cy="20111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6 w 6"/>
                <a:gd name="T5" fmla="*/ 0 h 5"/>
                <a:gd name="T6" fmla="*/ 0 w 6"/>
                <a:gd name="T7" fmla="*/ 4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10258"/>
            <p:cNvSpPr>
              <a:spLocks/>
            </p:cNvSpPr>
            <p:nvPr/>
          </p:nvSpPr>
          <p:spPr bwMode="auto">
            <a:xfrm>
              <a:off x="7910287" y="3710763"/>
              <a:ext cx="16455" cy="14626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0 h 3"/>
                <a:gd name="T4" fmla="*/ 0 w 4"/>
                <a:gd name="T5" fmla="*/ 3 h 3"/>
                <a:gd name="T6" fmla="*/ 0 w 4"/>
                <a:gd name="T7" fmla="*/ 3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10259"/>
            <p:cNvSpPr>
              <a:spLocks/>
            </p:cNvSpPr>
            <p:nvPr/>
          </p:nvSpPr>
          <p:spPr bwMode="auto">
            <a:xfrm>
              <a:off x="7935882" y="3697964"/>
              <a:ext cx="16455" cy="18282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10260"/>
            <p:cNvSpPr>
              <a:spLocks/>
            </p:cNvSpPr>
            <p:nvPr/>
          </p:nvSpPr>
          <p:spPr bwMode="auto">
            <a:xfrm>
              <a:off x="7970618" y="3677854"/>
              <a:ext cx="21939" cy="16455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0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10261"/>
            <p:cNvSpPr>
              <a:spLocks/>
            </p:cNvSpPr>
            <p:nvPr/>
          </p:nvSpPr>
          <p:spPr bwMode="auto">
            <a:xfrm>
              <a:off x="7919428" y="3732702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1 w 6"/>
                <a:gd name="T3" fmla="*/ 4 h 4"/>
                <a:gd name="T4" fmla="*/ 6 w 6"/>
                <a:gd name="T5" fmla="*/ 0 h 4"/>
                <a:gd name="T6" fmla="*/ 6 w 6"/>
                <a:gd name="T7" fmla="*/ 0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10262"/>
            <p:cNvSpPr>
              <a:spLocks/>
            </p:cNvSpPr>
            <p:nvPr/>
          </p:nvSpPr>
          <p:spPr bwMode="auto">
            <a:xfrm>
              <a:off x="7952336" y="3716247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1 w 5"/>
                <a:gd name="T5" fmla="*/ 3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10263"/>
            <p:cNvSpPr>
              <a:spLocks/>
            </p:cNvSpPr>
            <p:nvPr/>
          </p:nvSpPr>
          <p:spPr bwMode="auto">
            <a:xfrm>
              <a:off x="7996213" y="3685167"/>
              <a:ext cx="18282" cy="1828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10264"/>
            <p:cNvSpPr>
              <a:spLocks/>
            </p:cNvSpPr>
            <p:nvPr/>
          </p:nvSpPr>
          <p:spPr bwMode="auto">
            <a:xfrm>
              <a:off x="7952336" y="3741842"/>
              <a:ext cx="31081" cy="25595"/>
            </a:xfrm>
            <a:custGeom>
              <a:avLst/>
              <a:gdLst>
                <a:gd name="T0" fmla="*/ 7 w 7"/>
                <a:gd name="T1" fmla="*/ 0 h 6"/>
                <a:gd name="T2" fmla="*/ 1 w 7"/>
                <a:gd name="T3" fmla="*/ 5 h 6"/>
                <a:gd name="T4" fmla="*/ 1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3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10265"/>
            <p:cNvSpPr>
              <a:spLocks/>
            </p:cNvSpPr>
            <p:nvPr/>
          </p:nvSpPr>
          <p:spPr bwMode="auto">
            <a:xfrm>
              <a:off x="8005355" y="3697964"/>
              <a:ext cx="25595" cy="27424"/>
            </a:xfrm>
            <a:custGeom>
              <a:avLst/>
              <a:gdLst>
                <a:gd name="T0" fmla="*/ 6 w 6"/>
                <a:gd name="T1" fmla="*/ 1 h 6"/>
                <a:gd name="T2" fmla="*/ 0 w 6"/>
                <a:gd name="T3" fmla="*/ 5 h 6"/>
                <a:gd name="T4" fmla="*/ 0 w 6"/>
                <a:gd name="T5" fmla="*/ 6 h 6"/>
                <a:gd name="T6" fmla="*/ 6 w 6"/>
                <a:gd name="T7" fmla="*/ 1 h 6"/>
                <a:gd name="T8" fmla="*/ 6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10266"/>
            <p:cNvSpPr>
              <a:spLocks/>
            </p:cNvSpPr>
            <p:nvPr/>
          </p:nvSpPr>
          <p:spPr bwMode="auto">
            <a:xfrm>
              <a:off x="8049233" y="3677854"/>
              <a:ext cx="7313" cy="731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10267"/>
            <p:cNvSpPr>
              <a:spLocks/>
            </p:cNvSpPr>
            <p:nvPr/>
          </p:nvSpPr>
          <p:spPr bwMode="auto">
            <a:xfrm>
              <a:off x="7966962" y="3776579"/>
              <a:ext cx="29252" cy="21939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6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10268"/>
            <p:cNvSpPr>
              <a:spLocks/>
            </p:cNvSpPr>
            <p:nvPr/>
          </p:nvSpPr>
          <p:spPr bwMode="auto">
            <a:xfrm>
              <a:off x="8009012" y="3732702"/>
              <a:ext cx="31081" cy="27424"/>
            </a:xfrm>
            <a:custGeom>
              <a:avLst/>
              <a:gdLst>
                <a:gd name="T0" fmla="*/ 0 w 7"/>
                <a:gd name="T1" fmla="*/ 6 h 6"/>
                <a:gd name="T2" fmla="*/ 0 w 7"/>
                <a:gd name="T3" fmla="*/ 6 h 6"/>
                <a:gd name="T4" fmla="*/ 7 w 7"/>
                <a:gd name="T5" fmla="*/ 0 h 6"/>
                <a:gd name="T6" fmla="*/ 7 w 7"/>
                <a:gd name="T7" fmla="*/ 0 h 6"/>
                <a:gd name="T8" fmla="*/ 0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10269"/>
            <p:cNvSpPr>
              <a:spLocks/>
            </p:cNvSpPr>
            <p:nvPr/>
          </p:nvSpPr>
          <p:spPr bwMode="auto">
            <a:xfrm>
              <a:off x="8049233" y="3697964"/>
              <a:ext cx="29252" cy="21939"/>
            </a:xfrm>
            <a:custGeom>
              <a:avLst/>
              <a:gdLst>
                <a:gd name="T0" fmla="*/ 1 w 7"/>
                <a:gd name="T1" fmla="*/ 5 h 5"/>
                <a:gd name="T2" fmla="*/ 1 w 7"/>
                <a:gd name="T3" fmla="*/ 5 h 5"/>
                <a:gd name="T4" fmla="*/ 7 w 7"/>
                <a:gd name="T5" fmla="*/ 0 h 5"/>
                <a:gd name="T6" fmla="*/ 7 w 7"/>
                <a:gd name="T7" fmla="*/ 0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10270"/>
            <p:cNvSpPr>
              <a:spLocks/>
            </p:cNvSpPr>
            <p:nvPr/>
          </p:nvSpPr>
          <p:spPr bwMode="auto">
            <a:xfrm>
              <a:off x="8091282" y="3681511"/>
              <a:ext cx="9142" cy="9142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10271"/>
            <p:cNvSpPr>
              <a:spLocks/>
            </p:cNvSpPr>
            <p:nvPr/>
          </p:nvSpPr>
          <p:spPr bwMode="auto">
            <a:xfrm>
              <a:off x="8109564" y="3694308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10272"/>
            <p:cNvSpPr>
              <a:spLocks/>
            </p:cNvSpPr>
            <p:nvPr/>
          </p:nvSpPr>
          <p:spPr bwMode="auto">
            <a:xfrm>
              <a:off x="8144301" y="3697964"/>
              <a:ext cx="20111" cy="18282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0 h 4"/>
                <a:gd name="T4" fmla="*/ 1 w 5"/>
                <a:gd name="T5" fmla="*/ 4 h 4"/>
                <a:gd name="T6" fmla="*/ 1 w 5"/>
                <a:gd name="T7" fmla="*/ 4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10273"/>
            <p:cNvSpPr>
              <a:spLocks/>
            </p:cNvSpPr>
            <p:nvPr/>
          </p:nvSpPr>
          <p:spPr bwMode="auto">
            <a:xfrm>
              <a:off x="8179037" y="3681511"/>
              <a:ext cx="16455" cy="12798"/>
            </a:xfrm>
            <a:custGeom>
              <a:avLst/>
              <a:gdLst>
                <a:gd name="T0" fmla="*/ 1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1 w 4"/>
                <a:gd name="T7" fmla="*/ 2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10274"/>
            <p:cNvSpPr>
              <a:spLocks/>
            </p:cNvSpPr>
            <p:nvPr/>
          </p:nvSpPr>
          <p:spPr bwMode="auto">
            <a:xfrm>
              <a:off x="8151614" y="3725389"/>
              <a:ext cx="12798" cy="12798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3 h 3"/>
                <a:gd name="T4" fmla="*/ 3 w 3"/>
                <a:gd name="T5" fmla="*/ 0 h 3"/>
                <a:gd name="T6" fmla="*/ 3 w 3"/>
                <a:gd name="T7" fmla="*/ 0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10275"/>
            <p:cNvSpPr>
              <a:spLocks/>
            </p:cNvSpPr>
            <p:nvPr/>
          </p:nvSpPr>
          <p:spPr bwMode="auto">
            <a:xfrm>
              <a:off x="8182694" y="3697964"/>
              <a:ext cx="29252" cy="21939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1 w 7"/>
                <a:gd name="T5" fmla="*/ 4 h 5"/>
                <a:gd name="T6" fmla="*/ 1 w 7"/>
                <a:gd name="T7" fmla="*/ 4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10276"/>
            <p:cNvSpPr>
              <a:spLocks/>
            </p:cNvSpPr>
            <p:nvPr/>
          </p:nvSpPr>
          <p:spPr bwMode="auto">
            <a:xfrm>
              <a:off x="8221087" y="3672369"/>
              <a:ext cx="31081" cy="25595"/>
            </a:xfrm>
            <a:custGeom>
              <a:avLst/>
              <a:gdLst>
                <a:gd name="T0" fmla="*/ 0 w 7"/>
                <a:gd name="T1" fmla="*/ 6 h 6"/>
                <a:gd name="T2" fmla="*/ 6 w 7"/>
                <a:gd name="T3" fmla="*/ 1 h 6"/>
                <a:gd name="T4" fmla="*/ 6 w 7"/>
                <a:gd name="T5" fmla="*/ 0 h 6"/>
                <a:gd name="T6" fmla="*/ 0 w 7"/>
                <a:gd name="T7" fmla="*/ 6 h 6"/>
                <a:gd name="T8" fmla="*/ 0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4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10277"/>
            <p:cNvSpPr>
              <a:spLocks/>
            </p:cNvSpPr>
            <p:nvPr/>
          </p:nvSpPr>
          <p:spPr bwMode="auto">
            <a:xfrm>
              <a:off x="8173553" y="3729045"/>
              <a:ext cx="31081" cy="21939"/>
            </a:xfrm>
            <a:custGeom>
              <a:avLst/>
              <a:gdLst>
                <a:gd name="T0" fmla="*/ 1 w 7"/>
                <a:gd name="T1" fmla="*/ 5 h 5"/>
                <a:gd name="T2" fmla="*/ 1 w 7"/>
                <a:gd name="T3" fmla="*/ 5 h 5"/>
                <a:gd name="T4" fmla="*/ 7 w 7"/>
                <a:gd name="T5" fmla="*/ 0 h 5"/>
                <a:gd name="T6" fmla="*/ 7 w 7"/>
                <a:gd name="T7" fmla="*/ 0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10278"/>
            <p:cNvSpPr>
              <a:spLocks/>
            </p:cNvSpPr>
            <p:nvPr/>
          </p:nvSpPr>
          <p:spPr bwMode="auto">
            <a:xfrm>
              <a:off x="8221087" y="3703450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4 h 4"/>
                <a:gd name="T4" fmla="*/ 6 w 6"/>
                <a:gd name="T5" fmla="*/ 0 h 4"/>
                <a:gd name="T6" fmla="*/ 6 w 6"/>
                <a:gd name="T7" fmla="*/ 0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10279"/>
            <p:cNvSpPr>
              <a:spLocks/>
            </p:cNvSpPr>
            <p:nvPr/>
          </p:nvSpPr>
          <p:spPr bwMode="auto">
            <a:xfrm>
              <a:off x="8186350" y="3754640"/>
              <a:ext cx="21939" cy="18282"/>
            </a:xfrm>
            <a:custGeom>
              <a:avLst/>
              <a:gdLst>
                <a:gd name="T0" fmla="*/ 1 w 5"/>
                <a:gd name="T1" fmla="*/ 3 h 4"/>
                <a:gd name="T2" fmla="*/ 1 w 5"/>
                <a:gd name="T3" fmla="*/ 3 h 4"/>
                <a:gd name="T4" fmla="*/ 0 w 5"/>
                <a:gd name="T5" fmla="*/ 3 h 4"/>
                <a:gd name="T6" fmla="*/ 0 w 5"/>
                <a:gd name="T7" fmla="*/ 3 h 4"/>
                <a:gd name="T8" fmla="*/ 4 w 5"/>
                <a:gd name="T9" fmla="*/ 1 h 4"/>
                <a:gd name="T10" fmla="*/ 4 w 5"/>
                <a:gd name="T11" fmla="*/ 0 h 4"/>
                <a:gd name="T12" fmla="*/ 1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10280"/>
            <p:cNvSpPr>
              <a:spLocks/>
            </p:cNvSpPr>
            <p:nvPr/>
          </p:nvSpPr>
          <p:spPr bwMode="auto">
            <a:xfrm>
              <a:off x="8056546" y="3732702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4 w 4"/>
                <a:gd name="T5" fmla="*/ 0 h 3"/>
                <a:gd name="T6" fmla="*/ 4 w 4"/>
                <a:gd name="T7" fmla="*/ 0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10281"/>
            <p:cNvSpPr>
              <a:spLocks/>
            </p:cNvSpPr>
            <p:nvPr/>
          </p:nvSpPr>
          <p:spPr bwMode="auto">
            <a:xfrm>
              <a:off x="8009012" y="3772923"/>
              <a:ext cx="21939" cy="16455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5 w 5"/>
                <a:gd name="T5" fmla="*/ 1 h 4"/>
                <a:gd name="T6" fmla="*/ 5 w 5"/>
                <a:gd name="T7" fmla="*/ 0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10282"/>
            <p:cNvSpPr>
              <a:spLocks/>
            </p:cNvSpPr>
            <p:nvPr/>
          </p:nvSpPr>
          <p:spPr bwMode="auto">
            <a:xfrm>
              <a:off x="7974275" y="3798518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4 w 4"/>
                <a:gd name="T5" fmla="*/ 1 h 3"/>
                <a:gd name="T6" fmla="*/ 4 w 4"/>
                <a:gd name="T7" fmla="*/ 1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10283"/>
            <p:cNvSpPr>
              <a:spLocks/>
            </p:cNvSpPr>
            <p:nvPr/>
          </p:nvSpPr>
          <p:spPr bwMode="auto">
            <a:xfrm>
              <a:off x="7923084" y="3772923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10284"/>
            <p:cNvSpPr>
              <a:spLocks/>
            </p:cNvSpPr>
            <p:nvPr/>
          </p:nvSpPr>
          <p:spPr bwMode="auto">
            <a:xfrm>
              <a:off x="8195492" y="3785720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10285"/>
            <p:cNvSpPr>
              <a:spLocks/>
            </p:cNvSpPr>
            <p:nvPr/>
          </p:nvSpPr>
          <p:spPr bwMode="auto">
            <a:xfrm>
              <a:off x="7828016" y="3988655"/>
              <a:ext cx="3656" cy="1279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0 h 3"/>
                <a:gd name="T6" fmla="*/ 0 w 1"/>
                <a:gd name="T7" fmla="*/ 1 h 3"/>
                <a:gd name="T8" fmla="*/ 1 w 1"/>
                <a:gd name="T9" fmla="*/ 1 h 3"/>
                <a:gd name="T10" fmla="*/ 1 w 1"/>
                <a:gd name="T11" fmla="*/ 3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10286"/>
            <p:cNvSpPr>
              <a:spLocks noEditPoints="1"/>
            </p:cNvSpPr>
            <p:nvPr/>
          </p:nvSpPr>
          <p:spPr bwMode="auto">
            <a:xfrm>
              <a:off x="7831672" y="3988655"/>
              <a:ext cx="12798" cy="16455"/>
            </a:xfrm>
            <a:custGeom>
              <a:avLst/>
              <a:gdLst>
                <a:gd name="T0" fmla="*/ 3 w 3"/>
                <a:gd name="T1" fmla="*/ 1 h 4"/>
                <a:gd name="T2" fmla="*/ 1 w 3"/>
                <a:gd name="T3" fmla="*/ 1 h 4"/>
                <a:gd name="T4" fmla="*/ 1 w 3"/>
                <a:gd name="T5" fmla="*/ 1 h 4"/>
                <a:gd name="T6" fmla="*/ 1 w 3"/>
                <a:gd name="T7" fmla="*/ 1 h 4"/>
                <a:gd name="T8" fmla="*/ 1 w 3"/>
                <a:gd name="T9" fmla="*/ 2 h 4"/>
                <a:gd name="T10" fmla="*/ 1 w 3"/>
                <a:gd name="T11" fmla="*/ 3 h 4"/>
                <a:gd name="T12" fmla="*/ 3 w 3"/>
                <a:gd name="T13" fmla="*/ 3 h 4"/>
                <a:gd name="T14" fmla="*/ 3 w 3"/>
                <a:gd name="T15" fmla="*/ 1 h 4"/>
                <a:gd name="T16" fmla="*/ 1 w 3"/>
                <a:gd name="T17" fmla="*/ 3 h 4"/>
                <a:gd name="T18" fmla="*/ 1 w 3"/>
                <a:gd name="T19" fmla="*/ 2 h 4"/>
                <a:gd name="T20" fmla="*/ 2 w 3"/>
                <a:gd name="T21" fmla="*/ 1 h 4"/>
                <a:gd name="T22" fmla="*/ 2 w 3"/>
                <a:gd name="T23" fmla="*/ 1 h 4"/>
                <a:gd name="T24" fmla="*/ 3 w 3"/>
                <a:gd name="T25" fmla="*/ 1 h 4"/>
                <a:gd name="T26" fmla="*/ 3 w 3"/>
                <a:gd name="T27" fmla="*/ 3 h 4"/>
                <a:gd name="T28" fmla="*/ 1 w 3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10287"/>
            <p:cNvSpPr>
              <a:spLocks/>
            </p:cNvSpPr>
            <p:nvPr/>
          </p:nvSpPr>
          <p:spPr bwMode="auto">
            <a:xfrm>
              <a:off x="7822532" y="3922838"/>
              <a:ext cx="548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10288"/>
            <p:cNvSpPr>
              <a:spLocks/>
            </p:cNvSpPr>
            <p:nvPr/>
          </p:nvSpPr>
          <p:spPr bwMode="auto">
            <a:xfrm>
              <a:off x="7822532" y="3919182"/>
              <a:ext cx="14626" cy="18282"/>
            </a:xfrm>
            <a:custGeom>
              <a:avLst/>
              <a:gdLst>
                <a:gd name="T0" fmla="*/ 3 w 3"/>
                <a:gd name="T1" fmla="*/ 4 h 4"/>
                <a:gd name="T2" fmla="*/ 1 w 3"/>
                <a:gd name="T3" fmla="*/ 4 h 4"/>
                <a:gd name="T4" fmla="*/ 2 w 3"/>
                <a:gd name="T5" fmla="*/ 1 h 4"/>
                <a:gd name="T6" fmla="*/ 0 w 3"/>
                <a:gd name="T7" fmla="*/ 1 h 4"/>
                <a:gd name="T8" fmla="*/ 0 w 3"/>
                <a:gd name="T9" fmla="*/ 1 h 4"/>
                <a:gd name="T10" fmla="*/ 2 w 3"/>
                <a:gd name="T11" fmla="*/ 0 h 4"/>
                <a:gd name="T12" fmla="*/ 2 w 3"/>
                <a:gd name="T13" fmla="*/ 2 h 4"/>
                <a:gd name="T14" fmla="*/ 0 w 3"/>
                <a:gd name="T15" fmla="*/ 4 h 4"/>
                <a:gd name="T16" fmla="*/ 0 w 3"/>
                <a:gd name="T17" fmla="*/ 4 h 4"/>
                <a:gd name="T18" fmla="*/ 3 w 3"/>
                <a:gd name="T19" fmla="*/ 4 h 4"/>
                <a:gd name="T20" fmla="*/ 3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1" y="4"/>
                    <a:pt x="1" y="4"/>
                  </a:cubicBezTo>
                  <a:cubicBezTo>
                    <a:pt x="2" y="3"/>
                    <a:pt x="3" y="2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10289"/>
            <p:cNvSpPr>
              <a:spLocks/>
            </p:cNvSpPr>
            <p:nvPr/>
          </p:nvSpPr>
          <p:spPr bwMode="auto">
            <a:xfrm>
              <a:off x="7837157" y="3919182"/>
              <a:ext cx="16455" cy="18282"/>
            </a:xfrm>
            <a:custGeom>
              <a:avLst/>
              <a:gdLst>
                <a:gd name="T0" fmla="*/ 1 w 4"/>
                <a:gd name="T1" fmla="*/ 2 h 4"/>
                <a:gd name="T2" fmla="*/ 1 w 4"/>
                <a:gd name="T3" fmla="*/ 1 h 4"/>
                <a:gd name="T4" fmla="*/ 1 w 4"/>
                <a:gd name="T5" fmla="*/ 3 h 4"/>
                <a:gd name="T6" fmla="*/ 3 w 4"/>
                <a:gd name="T7" fmla="*/ 3 h 4"/>
                <a:gd name="T8" fmla="*/ 3 w 4"/>
                <a:gd name="T9" fmla="*/ 1 h 4"/>
                <a:gd name="T10" fmla="*/ 0 w 4"/>
                <a:gd name="T11" fmla="*/ 1 h 4"/>
                <a:gd name="T12" fmla="*/ 0 w 4"/>
                <a:gd name="T13" fmla="*/ 2 h 4"/>
                <a:gd name="T14" fmla="*/ 2 w 4"/>
                <a:gd name="T15" fmla="*/ 1 h 4"/>
                <a:gd name="T16" fmla="*/ 3 w 4"/>
                <a:gd name="T17" fmla="*/ 3 h 4"/>
                <a:gd name="T18" fmla="*/ 1 w 4"/>
                <a:gd name="T19" fmla="*/ 3 h 4"/>
                <a:gd name="T20" fmla="*/ 1 w 4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10290"/>
            <p:cNvSpPr>
              <a:spLocks/>
            </p:cNvSpPr>
            <p:nvPr/>
          </p:nvSpPr>
          <p:spPr bwMode="auto">
            <a:xfrm>
              <a:off x="7818875" y="3846052"/>
              <a:ext cx="12798" cy="21939"/>
            </a:xfrm>
            <a:custGeom>
              <a:avLst/>
              <a:gdLst>
                <a:gd name="T0" fmla="*/ 3 w 3"/>
                <a:gd name="T1" fmla="*/ 4 h 5"/>
                <a:gd name="T2" fmla="*/ 2 w 3"/>
                <a:gd name="T3" fmla="*/ 2 h 5"/>
                <a:gd name="T4" fmla="*/ 1 w 3"/>
                <a:gd name="T5" fmla="*/ 0 h 5"/>
                <a:gd name="T6" fmla="*/ 0 w 3"/>
                <a:gd name="T7" fmla="*/ 2 h 5"/>
                <a:gd name="T8" fmla="*/ 0 w 3"/>
                <a:gd name="T9" fmla="*/ 1 h 5"/>
                <a:gd name="T10" fmla="*/ 1 w 3"/>
                <a:gd name="T11" fmla="*/ 1 h 5"/>
                <a:gd name="T12" fmla="*/ 1 w 3"/>
                <a:gd name="T13" fmla="*/ 2 h 5"/>
                <a:gd name="T14" fmla="*/ 1 w 3"/>
                <a:gd name="T15" fmla="*/ 2 h 5"/>
                <a:gd name="T16" fmla="*/ 3 w 3"/>
                <a:gd name="T17" fmla="*/ 4 h 5"/>
                <a:gd name="T18" fmla="*/ 0 w 3"/>
                <a:gd name="T19" fmla="*/ 4 h 5"/>
                <a:gd name="T20" fmla="*/ 0 w 3"/>
                <a:gd name="T21" fmla="*/ 5 h 5"/>
                <a:gd name="T22" fmla="*/ 3 w 3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10291"/>
            <p:cNvSpPr>
              <a:spLocks noEditPoints="1"/>
            </p:cNvSpPr>
            <p:nvPr/>
          </p:nvSpPr>
          <p:spPr bwMode="auto">
            <a:xfrm>
              <a:off x="7837157" y="3849709"/>
              <a:ext cx="12798" cy="18282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2 h 4"/>
                <a:gd name="T4" fmla="*/ 2 w 3"/>
                <a:gd name="T5" fmla="*/ 0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1 h 4"/>
                <a:gd name="T12" fmla="*/ 1 w 3"/>
                <a:gd name="T13" fmla="*/ 3 h 4"/>
                <a:gd name="T14" fmla="*/ 0 w 3"/>
                <a:gd name="T15" fmla="*/ 1 h 4"/>
                <a:gd name="T16" fmla="*/ 0 w 3"/>
                <a:gd name="T17" fmla="*/ 1 h 4"/>
                <a:gd name="T18" fmla="*/ 1 w 3"/>
                <a:gd name="T19" fmla="*/ 1 h 4"/>
                <a:gd name="T20" fmla="*/ 3 w 3"/>
                <a:gd name="T21" fmla="*/ 2 h 4"/>
                <a:gd name="T22" fmla="*/ 1 w 3"/>
                <a:gd name="T23" fmla="*/ 3 h 4"/>
                <a:gd name="T24" fmla="*/ 0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2" y="4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10292"/>
            <p:cNvSpPr>
              <a:spLocks/>
            </p:cNvSpPr>
            <p:nvPr/>
          </p:nvSpPr>
          <p:spPr bwMode="auto">
            <a:xfrm>
              <a:off x="7828016" y="3776579"/>
              <a:ext cx="9142" cy="25595"/>
            </a:xfrm>
            <a:custGeom>
              <a:avLst/>
              <a:gdLst>
                <a:gd name="T0" fmla="*/ 2 w 2"/>
                <a:gd name="T1" fmla="*/ 5 h 6"/>
                <a:gd name="T2" fmla="*/ 2 w 2"/>
                <a:gd name="T3" fmla="*/ 1 h 6"/>
                <a:gd name="T4" fmla="*/ 2 w 2"/>
                <a:gd name="T5" fmla="*/ 1 h 6"/>
                <a:gd name="T6" fmla="*/ 2 w 2"/>
                <a:gd name="T7" fmla="*/ 3 h 6"/>
                <a:gd name="T8" fmla="*/ 1 w 2"/>
                <a:gd name="T9" fmla="*/ 4 h 6"/>
                <a:gd name="T10" fmla="*/ 0 w 2"/>
                <a:gd name="T11" fmla="*/ 0 h 6"/>
                <a:gd name="T12" fmla="*/ 0 w 2"/>
                <a:gd name="T13" fmla="*/ 0 h 6"/>
                <a:gd name="T14" fmla="*/ 0 w 2"/>
                <a:gd name="T15" fmla="*/ 4 h 6"/>
                <a:gd name="T16" fmla="*/ 1 w 2"/>
                <a:gd name="T17" fmla="*/ 4 h 6"/>
                <a:gd name="T18" fmla="*/ 2 w 2"/>
                <a:gd name="T19" fmla="*/ 3 h 6"/>
                <a:gd name="T20" fmla="*/ 2 w 2"/>
                <a:gd name="T21" fmla="*/ 5 h 6"/>
                <a:gd name="T22" fmla="*/ 2 w 2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2" y="5"/>
                  </a:moveTo>
                  <a:cubicBezTo>
                    <a:pt x="2" y="4"/>
                    <a:pt x="2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10293"/>
            <p:cNvSpPr>
              <a:spLocks/>
            </p:cNvSpPr>
            <p:nvPr/>
          </p:nvSpPr>
          <p:spPr bwMode="auto">
            <a:xfrm>
              <a:off x="7840814" y="3780236"/>
              <a:ext cx="12798" cy="18282"/>
            </a:xfrm>
            <a:custGeom>
              <a:avLst/>
              <a:gdLst>
                <a:gd name="T0" fmla="*/ 1 w 3"/>
                <a:gd name="T1" fmla="*/ 2 h 4"/>
                <a:gd name="T2" fmla="*/ 0 w 3"/>
                <a:gd name="T3" fmla="*/ 1 h 4"/>
                <a:gd name="T4" fmla="*/ 1 w 3"/>
                <a:gd name="T5" fmla="*/ 4 h 4"/>
                <a:gd name="T6" fmla="*/ 3 w 3"/>
                <a:gd name="T7" fmla="*/ 3 h 4"/>
                <a:gd name="T8" fmla="*/ 2 w 3"/>
                <a:gd name="T9" fmla="*/ 1 h 4"/>
                <a:gd name="T10" fmla="*/ 0 w 3"/>
                <a:gd name="T11" fmla="*/ 2 h 4"/>
                <a:gd name="T12" fmla="*/ 0 w 3"/>
                <a:gd name="T13" fmla="*/ 2 h 4"/>
                <a:gd name="T14" fmla="*/ 2 w 3"/>
                <a:gd name="T15" fmla="*/ 1 h 4"/>
                <a:gd name="T16" fmla="*/ 3 w 3"/>
                <a:gd name="T17" fmla="*/ 3 h 4"/>
                <a:gd name="T18" fmla="*/ 1 w 3"/>
                <a:gd name="T19" fmla="*/ 4 h 4"/>
                <a:gd name="T20" fmla="*/ 1 w 3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10294"/>
            <p:cNvSpPr>
              <a:spLocks noEditPoints="1"/>
            </p:cNvSpPr>
            <p:nvPr/>
          </p:nvSpPr>
          <p:spPr bwMode="auto">
            <a:xfrm>
              <a:off x="7828016" y="3707106"/>
              <a:ext cx="29252" cy="25595"/>
            </a:xfrm>
            <a:custGeom>
              <a:avLst/>
              <a:gdLst>
                <a:gd name="T0" fmla="*/ 5 w 7"/>
                <a:gd name="T1" fmla="*/ 5 h 6"/>
                <a:gd name="T2" fmla="*/ 6 w 7"/>
                <a:gd name="T3" fmla="*/ 3 h 6"/>
                <a:gd name="T4" fmla="*/ 4 w 7"/>
                <a:gd name="T5" fmla="*/ 1 h 6"/>
                <a:gd name="T6" fmla="*/ 5 w 7"/>
                <a:gd name="T7" fmla="*/ 0 h 6"/>
                <a:gd name="T8" fmla="*/ 5 w 7"/>
                <a:gd name="T9" fmla="*/ 0 h 6"/>
                <a:gd name="T10" fmla="*/ 4 w 7"/>
                <a:gd name="T11" fmla="*/ 1 h 6"/>
                <a:gd name="T12" fmla="*/ 4 w 7"/>
                <a:gd name="T13" fmla="*/ 1 h 6"/>
                <a:gd name="T14" fmla="*/ 4 w 7"/>
                <a:gd name="T15" fmla="*/ 1 h 6"/>
                <a:gd name="T16" fmla="*/ 4 w 7"/>
                <a:gd name="T17" fmla="*/ 1 h 6"/>
                <a:gd name="T18" fmla="*/ 2 w 7"/>
                <a:gd name="T19" fmla="*/ 3 h 6"/>
                <a:gd name="T20" fmla="*/ 2 w 7"/>
                <a:gd name="T21" fmla="*/ 1 h 6"/>
                <a:gd name="T22" fmla="*/ 1 w 7"/>
                <a:gd name="T23" fmla="*/ 1 h 6"/>
                <a:gd name="T24" fmla="*/ 1 w 7"/>
                <a:gd name="T25" fmla="*/ 1 h 6"/>
                <a:gd name="T26" fmla="*/ 3 w 7"/>
                <a:gd name="T27" fmla="*/ 0 h 6"/>
                <a:gd name="T28" fmla="*/ 3 w 7"/>
                <a:gd name="T29" fmla="*/ 0 h 6"/>
                <a:gd name="T30" fmla="*/ 0 w 7"/>
                <a:gd name="T31" fmla="*/ 0 h 6"/>
                <a:gd name="T32" fmla="*/ 1 w 7"/>
                <a:gd name="T33" fmla="*/ 1 h 6"/>
                <a:gd name="T34" fmla="*/ 1 w 7"/>
                <a:gd name="T35" fmla="*/ 1 h 6"/>
                <a:gd name="T36" fmla="*/ 1 w 7"/>
                <a:gd name="T37" fmla="*/ 2 h 6"/>
                <a:gd name="T38" fmla="*/ 1 w 7"/>
                <a:gd name="T39" fmla="*/ 2 h 6"/>
                <a:gd name="T40" fmla="*/ 1 w 7"/>
                <a:gd name="T41" fmla="*/ 2 h 6"/>
                <a:gd name="T42" fmla="*/ 1 w 7"/>
                <a:gd name="T43" fmla="*/ 2 h 6"/>
                <a:gd name="T44" fmla="*/ 1 w 7"/>
                <a:gd name="T45" fmla="*/ 2 h 6"/>
                <a:gd name="T46" fmla="*/ 1 w 7"/>
                <a:gd name="T47" fmla="*/ 2 h 6"/>
                <a:gd name="T48" fmla="*/ 1 w 7"/>
                <a:gd name="T49" fmla="*/ 2 h 6"/>
                <a:gd name="T50" fmla="*/ 2 w 7"/>
                <a:gd name="T51" fmla="*/ 2 h 6"/>
                <a:gd name="T52" fmla="*/ 2 w 7"/>
                <a:gd name="T53" fmla="*/ 3 h 6"/>
                <a:gd name="T54" fmla="*/ 2 w 7"/>
                <a:gd name="T55" fmla="*/ 4 h 6"/>
                <a:gd name="T56" fmla="*/ 1 w 7"/>
                <a:gd name="T57" fmla="*/ 5 h 6"/>
                <a:gd name="T58" fmla="*/ 0 w 7"/>
                <a:gd name="T59" fmla="*/ 4 h 6"/>
                <a:gd name="T60" fmla="*/ 0 w 7"/>
                <a:gd name="T61" fmla="*/ 4 h 6"/>
                <a:gd name="T62" fmla="*/ 1 w 7"/>
                <a:gd name="T63" fmla="*/ 5 h 6"/>
                <a:gd name="T64" fmla="*/ 2 w 7"/>
                <a:gd name="T65" fmla="*/ 4 h 6"/>
                <a:gd name="T66" fmla="*/ 5 w 7"/>
                <a:gd name="T67" fmla="*/ 5 h 6"/>
                <a:gd name="T68" fmla="*/ 3 w 7"/>
                <a:gd name="T69" fmla="*/ 3 h 6"/>
                <a:gd name="T70" fmla="*/ 4 w 7"/>
                <a:gd name="T71" fmla="*/ 1 h 6"/>
                <a:gd name="T72" fmla="*/ 6 w 7"/>
                <a:gd name="T73" fmla="*/ 3 h 6"/>
                <a:gd name="T74" fmla="*/ 4 w 7"/>
                <a:gd name="T75" fmla="*/ 5 h 6"/>
                <a:gd name="T76" fmla="*/ 3 w 7"/>
                <a:gd name="T7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6" y="5"/>
                    <a:pt x="7" y="4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3" y="5"/>
                    <a:pt x="4" y="6"/>
                    <a:pt x="5" y="5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4" y="1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6" y="4"/>
                    <a:pt x="6" y="5"/>
                    <a:pt x="4" y="5"/>
                  </a:cubicBezTo>
                  <a:cubicBezTo>
                    <a:pt x="3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10295"/>
            <p:cNvSpPr>
              <a:spLocks/>
            </p:cNvSpPr>
            <p:nvPr/>
          </p:nvSpPr>
          <p:spPr bwMode="auto">
            <a:xfrm>
              <a:off x="7818875" y="3637633"/>
              <a:ext cx="18282" cy="25595"/>
            </a:xfrm>
            <a:custGeom>
              <a:avLst/>
              <a:gdLst>
                <a:gd name="T0" fmla="*/ 3 w 4"/>
                <a:gd name="T1" fmla="*/ 4 h 6"/>
                <a:gd name="T2" fmla="*/ 1 w 4"/>
                <a:gd name="T3" fmla="*/ 5 h 6"/>
                <a:gd name="T4" fmla="*/ 1 w 4"/>
                <a:gd name="T5" fmla="*/ 5 h 6"/>
                <a:gd name="T6" fmla="*/ 3 w 4"/>
                <a:gd name="T7" fmla="*/ 4 h 6"/>
                <a:gd name="T8" fmla="*/ 2 w 4"/>
                <a:gd name="T9" fmla="*/ 5 h 6"/>
                <a:gd name="T10" fmla="*/ 1 w 4"/>
                <a:gd name="T11" fmla="*/ 3 h 6"/>
                <a:gd name="T12" fmla="*/ 1 w 4"/>
                <a:gd name="T13" fmla="*/ 2 h 6"/>
                <a:gd name="T14" fmla="*/ 1 w 4"/>
                <a:gd name="T15" fmla="*/ 1 h 6"/>
                <a:gd name="T16" fmla="*/ 2 w 4"/>
                <a:gd name="T17" fmla="*/ 1 h 6"/>
                <a:gd name="T18" fmla="*/ 3 w 4"/>
                <a:gd name="T19" fmla="*/ 1 h 6"/>
                <a:gd name="T20" fmla="*/ 2 w 4"/>
                <a:gd name="T21" fmla="*/ 0 h 6"/>
                <a:gd name="T22" fmla="*/ 1 w 4"/>
                <a:gd name="T23" fmla="*/ 2 h 6"/>
                <a:gd name="T24" fmla="*/ 2 w 4"/>
                <a:gd name="T25" fmla="*/ 6 h 6"/>
                <a:gd name="T26" fmla="*/ 3 w 4"/>
                <a:gd name="T2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3" y="3"/>
                    <a:pt x="3" y="4"/>
                  </a:cubicBezTo>
                  <a:cubicBezTo>
                    <a:pt x="4" y="5"/>
                    <a:pt x="2" y="6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6"/>
                    <a:pt x="2" y="6"/>
                  </a:cubicBezTo>
                  <a:cubicBezTo>
                    <a:pt x="3" y="6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10296"/>
            <p:cNvSpPr>
              <a:spLocks noEditPoints="1"/>
            </p:cNvSpPr>
            <p:nvPr/>
          </p:nvSpPr>
          <p:spPr bwMode="auto">
            <a:xfrm>
              <a:off x="7831672" y="3643117"/>
              <a:ext cx="18282" cy="16455"/>
            </a:xfrm>
            <a:custGeom>
              <a:avLst/>
              <a:gdLst>
                <a:gd name="T0" fmla="*/ 1 w 4"/>
                <a:gd name="T1" fmla="*/ 1 h 4"/>
                <a:gd name="T2" fmla="*/ 1 w 4"/>
                <a:gd name="T3" fmla="*/ 3 h 4"/>
                <a:gd name="T4" fmla="*/ 4 w 4"/>
                <a:gd name="T5" fmla="*/ 3 h 4"/>
                <a:gd name="T6" fmla="*/ 2 w 4"/>
                <a:gd name="T7" fmla="*/ 0 h 4"/>
                <a:gd name="T8" fmla="*/ 1 w 4"/>
                <a:gd name="T9" fmla="*/ 1 h 4"/>
                <a:gd name="T10" fmla="*/ 3 w 4"/>
                <a:gd name="T11" fmla="*/ 0 h 4"/>
                <a:gd name="T12" fmla="*/ 3 w 4"/>
                <a:gd name="T13" fmla="*/ 3 h 4"/>
                <a:gd name="T14" fmla="*/ 1 w 4"/>
                <a:gd name="T15" fmla="*/ 3 h 4"/>
                <a:gd name="T16" fmla="*/ 1 w 4"/>
                <a:gd name="T17" fmla="*/ 2 h 4"/>
                <a:gd name="T18" fmla="*/ 1 w 4"/>
                <a:gd name="T19" fmla="*/ 2 h 4"/>
                <a:gd name="T20" fmla="*/ 1 w 4"/>
                <a:gd name="T21" fmla="*/ 2 h 4"/>
                <a:gd name="T22" fmla="*/ 1 w 4"/>
                <a:gd name="T23" fmla="*/ 1 h 4"/>
                <a:gd name="T24" fmla="*/ 1 w 4"/>
                <a:gd name="T25" fmla="*/ 1 h 4"/>
                <a:gd name="T26" fmla="*/ 1 w 4"/>
                <a:gd name="T27" fmla="*/ 1 h 4"/>
                <a:gd name="T28" fmla="*/ 1 w 4"/>
                <a:gd name="T29" fmla="*/ 1 h 4"/>
                <a:gd name="T30" fmla="*/ 3 w 4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lose/>
                  <a:moveTo>
                    <a:pt x="3" y="0"/>
                  </a:moveTo>
                  <a:cubicBezTo>
                    <a:pt x="3" y="1"/>
                    <a:pt x="4" y="2"/>
                    <a:pt x="3" y="3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10297"/>
            <p:cNvSpPr>
              <a:spLocks/>
            </p:cNvSpPr>
            <p:nvPr/>
          </p:nvSpPr>
          <p:spPr bwMode="auto">
            <a:xfrm>
              <a:off x="7815219" y="3568160"/>
              <a:ext cx="16455" cy="27424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1 h 6"/>
                <a:gd name="T4" fmla="*/ 3 w 4"/>
                <a:gd name="T5" fmla="*/ 1 h 6"/>
                <a:gd name="T6" fmla="*/ 1 w 4"/>
                <a:gd name="T7" fmla="*/ 0 h 6"/>
                <a:gd name="T8" fmla="*/ 1 w 4"/>
                <a:gd name="T9" fmla="*/ 1 h 6"/>
                <a:gd name="T10" fmla="*/ 3 w 4"/>
                <a:gd name="T11" fmla="*/ 1 h 6"/>
                <a:gd name="T12" fmla="*/ 1 w 4"/>
                <a:gd name="T13" fmla="*/ 6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1" y="4"/>
                    <a:pt x="2" y="2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1" y="6"/>
                    <a:pt x="2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10298"/>
            <p:cNvSpPr>
              <a:spLocks noEditPoints="1"/>
            </p:cNvSpPr>
            <p:nvPr/>
          </p:nvSpPr>
          <p:spPr bwMode="auto">
            <a:xfrm>
              <a:off x="7828016" y="3573644"/>
              <a:ext cx="16455" cy="21939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1 h 5"/>
                <a:gd name="T4" fmla="*/ 1 w 4"/>
                <a:gd name="T5" fmla="*/ 1 h 5"/>
                <a:gd name="T6" fmla="*/ 1 w 4"/>
                <a:gd name="T7" fmla="*/ 1 h 5"/>
                <a:gd name="T8" fmla="*/ 2 w 4"/>
                <a:gd name="T9" fmla="*/ 5 h 5"/>
                <a:gd name="T10" fmla="*/ 4 w 4"/>
                <a:gd name="T11" fmla="*/ 3 h 5"/>
                <a:gd name="T12" fmla="*/ 1 w 4"/>
                <a:gd name="T13" fmla="*/ 4 h 5"/>
                <a:gd name="T14" fmla="*/ 1 w 4"/>
                <a:gd name="T15" fmla="*/ 2 h 5"/>
                <a:gd name="T16" fmla="*/ 1 w 4"/>
                <a:gd name="T17" fmla="*/ 2 h 5"/>
                <a:gd name="T18" fmla="*/ 1 w 4"/>
                <a:gd name="T19" fmla="*/ 2 h 5"/>
                <a:gd name="T20" fmla="*/ 2 w 4"/>
                <a:gd name="T21" fmla="*/ 1 h 5"/>
                <a:gd name="T22" fmla="*/ 3 w 4"/>
                <a:gd name="T23" fmla="*/ 1 h 5"/>
                <a:gd name="T24" fmla="*/ 3 w 4"/>
                <a:gd name="T25" fmla="*/ 4 h 5"/>
                <a:gd name="T26" fmla="*/ 1 w 4"/>
                <a:gd name="T2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2"/>
                    <a:pt x="3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lose/>
                  <a:moveTo>
                    <a:pt x="1" y="4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3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10299"/>
            <p:cNvSpPr>
              <a:spLocks noEditPoints="1"/>
            </p:cNvSpPr>
            <p:nvPr/>
          </p:nvSpPr>
          <p:spPr bwMode="auto">
            <a:xfrm>
              <a:off x="7822532" y="3498687"/>
              <a:ext cx="14626" cy="27424"/>
            </a:xfrm>
            <a:custGeom>
              <a:avLst/>
              <a:gdLst>
                <a:gd name="T0" fmla="*/ 2 w 3"/>
                <a:gd name="T1" fmla="*/ 5 h 6"/>
                <a:gd name="T2" fmla="*/ 1 w 3"/>
                <a:gd name="T3" fmla="*/ 3 h 6"/>
                <a:gd name="T4" fmla="*/ 1 w 3"/>
                <a:gd name="T5" fmla="*/ 3 h 6"/>
                <a:gd name="T6" fmla="*/ 2 w 3"/>
                <a:gd name="T7" fmla="*/ 3 h 6"/>
                <a:gd name="T8" fmla="*/ 2 w 3"/>
                <a:gd name="T9" fmla="*/ 1 h 6"/>
                <a:gd name="T10" fmla="*/ 2 w 3"/>
                <a:gd name="T11" fmla="*/ 0 h 6"/>
                <a:gd name="T12" fmla="*/ 0 w 3"/>
                <a:gd name="T13" fmla="*/ 1 h 6"/>
                <a:gd name="T14" fmla="*/ 1 w 3"/>
                <a:gd name="T15" fmla="*/ 1 h 6"/>
                <a:gd name="T16" fmla="*/ 2 w 3"/>
                <a:gd name="T17" fmla="*/ 1 h 6"/>
                <a:gd name="T18" fmla="*/ 1 w 3"/>
                <a:gd name="T19" fmla="*/ 3 h 6"/>
                <a:gd name="T20" fmla="*/ 0 w 3"/>
                <a:gd name="T21" fmla="*/ 1 h 6"/>
                <a:gd name="T22" fmla="*/ 0 w 3"/>
                <a:gd name="T23" fmla="*/ 1 h 6"/>
                <a:gd name="T24" fmla="*/ 1 w 3"/>
                <a:gd name="T25" fmla="*/ 3 h 6"/>
                <a:gd name="T26" fmla="*/ 1 w 3"/>
                <a:gd name="T27" fmla="*/ 4 h 6"/>
                <a:gd name="T28" fmla="*/ 1 w 3"/>
                <a:gd name="T29" fmla="*/ 6 h 6"/>
                <a:gd name="T30" fmla="*/ 2 w 3"/>
                <a:gd name="T31" fmla="*/ 5 h 6"/>
                <a:gd name="T32" fmla="*/ 1 w 3"/>
                <a:gd name="T33" fmla="*/ 5 h 6"/>
                <a:gd name="T34" fmla="*/ 1 w 3"/>
                <a:gd name="T35" fmla="*/ 4 h 6"/>
                <a:gd name="T36" fmla="*/ 2 w 3"/>
                <a:gd name="T37" fmla="*/ 4 h 6"/>
                <a:gd name="T38" fmla="*/ 2 w 3"/>
                <a:gd name="T39" fmla="*/ 5 h 6"/>
                <a:gd name="T40" fmla="*/ 1 w 3"/>
                <a:gd name="T41" fmla="*/ 5 h 6"/>
                <a:gd name="T42" fmla="*/ 1 w 3"/>
                <a:gd name="T4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cubicBezTo>
                    <a:pt x="2" y="4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6"/>
                    <a:pt x="2" y="6"/>
                    <a:pt x="2" y="5"/>
                  </a:cubicBezTo>
                  <a:close/>
                  <a:moveTo>
                    <a:pt x="1" y="5"/>
                  </a:move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10300"/>
            <p:cNvSpPr>
              <a:spLocks noEditPoints="1"/>
            </p:cNvSpPr>
            <p:nvPr/>
          </p:nvSpPr>
          <p:spPr bwMode="auto">
            <a:xfrm>
              <a:off x="7837157" y="3504171"/>
              <a:ext cx="12798" cy="21939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4 h 5"/>
                <a:gd name="T4" fmla="*/ 3 w 3"/>
                <a:gd name="T5" fmla="*/ 2 h 5"/>
                <a:gd name="T6" fmla="*/ 1 w 3"/>
                <a:gd name="T7" fmla="*/ 0 h 5"/>
                <a:gd name="T8" fmla="*/ 0 w 3"/>
                <a:gd name="T9" fmla="*/ 2 h 5"/>
                <a:gd name="T10" fmla="*/ 3 w 3"/>
                <a:gd name="T11" fmla="*/ 2 h 5"/>
                <a:gd name="T12" fmla="*/ 1 w 3"/>
                <a:gd name="T13" fmla="*/ 4 h 5"/>
                <a:gd name="T14" fmla="*/ 0 w 3"/>
                <a:gd name="T15" fmla="*/ 3 h 5"/>
                <a:gd name="T16" fmla="*/ 0 w 3"/>
                <a:gd name="T17" fmla="*/ 3 h 5"/>
                <a:gd name="T18" fmla="*/ 0 w 3"/>
                <a:gd name="T19" fmla="*/ 3 h 5"/>
                <a:gd name="T20" fmla="*/ 0 w 3"/>
                <a:gd name="T21" fmla="*/ 2 h 5"/>
                <a:gd name="T22" fmla="*/ 1 w 3"/>
                <a:gd name="T23" fmla="*/ 2 h 5"/>
                <a:gd name="T24" fmla="*/ 1 w 3"/>
                <a:gd name="T25" fmla="*/ 2 h 5"/>
                <a:gd name="T26" fmla="*/ 0 w 3"/>
                <a:gd name="T27" fmla="*/ 2 h 5"/>
                <a:gd name="T28" fmla="*/ 1 w 3"/>
                <a:gd name="T29" fmla="*/ 0 h 5"/>
                <a:gd name="T30" fmla="*/ 3 w 3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4"/>
                    <a:pt x="3" y="2"/>
                  </a:cubicBezTo>
                  <a:cubicBezTo>
                    <a:pt x="3" y="1"/>
                    <a:pt x="3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3"/>
                    <a:pt x="2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10301"/>
            <p:cNvSpPr>
              <a:spLocks noEditPoints="1"/>
            </p:cNvSpPr>
            <p:nvPr/>
          </p:nvSpPr>
          <p:spPr bwMode="auto">
            <a:xfrm>
              <a:off x="7822532" y="3434698"/>
              <a:ext cx="18282" cy="25595"/>
            </a:xfrm>
            <a:custGeom>
              <a:avLst/>
              <a:gdLst>
                <a:gd name="T0" fmla="*/ 4 w 4"/>
                <a:gd name="T1" fmla="*/ 3 h 6"/>
                <a:gd name="T2" fmla="*/ 3 w 4"/>
                <a:gd name="T3" fmla="*/ 1 h 6"/>
                <a:gd name="T4" fmla="*/ 3 w 4"/>
                <a:gd name="T5" fmla="*/ 1 h 6"/>
                <a:gd name="T6" fmla="*/ 3 w 4"/>
                <a:gd name="T7" fmla="*/ 1 h 6"/>
                <a:gd name="T8" fmla="*/ 2 w 4"/>
                <a:gd name="T9" fmla="*/ 0 h 6"/>
                <a:gd name="T10" fmla="*/ 1 w 4"/>
                <a:gd name="T11" fmla="*/ 3 h 6"/>
                <a:gd name="T12" fmla="*/ 3 w 4"/>
                <a:gd name="T13" fmla="*/ 2 h 6"/>
                <a:gd name="T14" fmla="*/ 3 w 4"/>
                <a:gd name="T15" fmla="*/ 3 h 6"/>
                <a:gd name="T16" fmla="*/ 1 w 4"/>
                <a:gd name="T17" fmla="*/ 5 h 6"/>
                <a:gd name="T18" fmla="*/ 1 w 4"/>
                <a:gd name="T19" fmla="*/ 5 h 6"/>
                <a:gd name="T20" fmla="*/ 4 w 4"/>
                <a:gd name="T21" fmla="*/ 3 h 6"/>
                <a:gd name="T22" fmla="*/ 1 w 4"/>
                <a:gd name="T23" fmla="*/ 2 h 6"/>
                <a:gd name="T24" fmla="*/ 2 w 4"/>
                <a:gd name="T25" fmla="*/ 0 h 6"/>
                <a:gd name="T26" fmla="*/ 3 w 4"/>
                <a:gd name="T27" fmla="*/ 1 h 6"/>
                <a:gd name="T28" fmla="*/ 1 w 4"/>
                <a:gd name="T2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4" y="4"/>
                    <a:pt x="4" y="3"/>
                  </a:cubicBezTo>
                  <a:close/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10302"/>
            <p:cNvSpPr>
              <a:spLocks/>
            </p:cNvSpPr>
            <p:nvPr/>
          </p:nvSpPr>
          <p:spPr bwMode="auto">
            <a:xfrm>
              <a:off x="7840814" y="3434698"/>
              <a:ext cx="16455" cy="21939"/>
            </a:xfrm>
            <a:custGeom>
              <a:avLst/>
              <a:gdLst>
                <a:gd name="T0" fmla="*/ 1 w 4"/>
                <a:gd name="T1" fmla="*/ 2 h 5"/>
                <a:gd name="T2" fmla="*/ 1 w 4"/>
                <a:gd name="T3" fmla="*/ 2 h 5"/>
                <a:gd name="T4" fmla="*/ 1 w 4"/>
                <a:gd name="T5" fmla="*/ 4 h 5"/>
                <a:gd name="T6" fmla="*/ 3 w 4"/>
                <a:gd name="T7" fmla="*/ 4 h 5"/>
                <a:gd name="T8" fmla="*/ 2 w 4"/>
                <a:gd name="T9" fmla="*/ 1 h 5"/>
                <a:gd name="T10" fmla="*/ 0 w 4"/>
                <a:gd name="T11" fmla="*/ 2 h 5"/>
                <a:gd name="T12" fmla="*/ 1 w 4"/>
                <a:gd name="T13" fmla="*/ 2 h 5"/>
                <a:gd name="T14" fmla="*/ 2 w 4"/>
                <a:gd name="T15" fmla="*/ 1 h 5"/>
                <a:gd name="T16" fmla="*/ 3 w 4"/>
                <a:gd name="T17" fmla="*/ 2 h 5"/>
                <a:gd name="T18" fmla="*/ 3 w 4"/>
                <a:gd name="T19" fmla="*/ 4 h 5"/>
                <a:gd name="T20" fmla="*/ 1 w 4"/>
                <a:gd name="T21" fmla="*/ 4 h 5"/>
                <a:gd name="T22" fmla="*/ 1 w 4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4" y="3"/>
                    <a:pt x="3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4"/>
                    <a:pt x="2" y="5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10303"/>
            <p:cNvSpPr>
              <a:spLocks/>
            </p:cNvSpPr>
            <p:nvPr/>
          </p:nvSpPr>
          <p:spPr bwMode="auto">
            <a:xfrm>
              <a:off x="7818875" y="3374367"/>
              <a:ext cx="3656" cy="16455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1 h 4"/>
                <a:gd name="T4" fmla="*/ 1 w 1"/>
                <a:gd name="T5" fmla="*/ 0 h 4"/>
                <a:gd name="T6" fmla="*/ 1 w 1"/>
                <a:gd name="T7" fmla="*/ 0 h 4"/>
                <a:gd name="T8" fmla="*/ 1 w 1"/>
                <a:gd name="T9" fmla="*/ 0 h 4"/>
                <a:gd name="T10" fmla="*/ 1 w 1"/>
                <a:gd name="T11" fmla="*/ 0 h 4"/>
                <a:gd name="T12" fmla="*/ 1 w 1"/>
                <a:gd name="T13" fmla="*/ 0 h 4"/>
                <a:gd name="T14" fmla="*/ 1 w 1"/>
                <a:gd name="T15" fmla="*/ 1 h 4"/>
                <a:gd name="T16" fmla="*/ 0 w 1"/>
                <a:gd name="T17" fmla="*/ 2 h 4"/>
                <a:gd name="T18" fmla="*/ 0 w 1"/>
                <a:gd name="T19" fmla="*/ 2 h 4"/>
                <a:gd name="T20" fmla="*/ 1 w 1"/>
                <a:gd name="T21" fmla="*/ 2 h 4"/>
                <a:gd name="T22" fmla="*/ 1 w 1"/>
                <a:gd name="T23" fmla="*/ 3 h 4"/>
                <a:gd name="T24" fmla="*/ 1 w 1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10304"/>
            <p:cNvSpPr>
              <a:spLocks/>
            </p:cNvSpPr>
            <p:nvPr/>
          </p:nvSpPr>
          <p:spPr bwMode="auto">
            <a:xfrm>
              <a:off x="7828016" y="3374367"/>
              <a:ext cx="16455" cy="16455"/>
            </a:xfrm>
            <a:custGeom>
              <a:avLst/>
              <a:gdLst>
                <a:gd name="T0" fmla="*/ 3 w 4"/>
                <a:gd name="T1" fmla="*/ 3 h 4"/>
                <a:gd name="T2" fmla="*/ 0 w 4"/>
                <a:gd name="T3" fmla="*/ 1 h 4"/>
                <a:gd name="T4" fmla="*/ 1 w 4"/>
                <a:gd name="T5" fmla="*/ 1 h 4"/>
                <a:gd name="T6" fmla="*/ 3 w 4"/>
                <a:gd name="T7" fmla="*/ 2 h 4"/>
                <a:gd name="T8" fmla="*/ 2 w 4"/>
                <a:gd name="T9" fmla="*/ 3 h 4"/>
                <a:gd name="T10" fmla="*/ 1 w 4"/>
                <a:gd name="T11" fmla="*/ 2 h 4"/>
                <a:gd name="T12" fmla="*/ 0 w 4"/>
                <a:gd name="T13" fmla="*/ 1 h 4"/>
                <a:gd name="T14" fmla="*/ 1 w 4"/>
                <a:gd name="T15" fmla="*/ 4 h 4"/>
                <a:gd name="T16" fmla="*/ 3 w 4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1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4" y="1"/>
                    <a:pt x="3" y="2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10305"/>
            <p:cNvSpPr>
              <a:spLocks/>
            </p:cNvSpPr>
            <p:nvPr/>
          </p:nvSpPr>
          <p:spPr bwMode="auto">
            <a:xfrm>
              <a:off x="7844470" y="3368882"/>
              <a:ext cx="12798" cy="18282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4 h 4"/>
                <a:gd name="T14" fmla="*/ 3 w 3"/>
                <a:gd name="T15" fmla="*/ 3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3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1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10306"/>
            <p:cNvSpPr>
              <a:spLocks/>
            </p:cNvSpPr>
            <p:nvPr/>
          </p:nvSpPr>
          <p:spPr bwMode="auto">
            <a:xfrm>
              <a:off x="7923084" y="4114803"/>
              <a:ext cx="12798" cy="3656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3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10308"/>
            <p:cNvSpPr>
              <a:spLocks noEditPoints="1"/>
            </p:cNvSpPr>
            <p:nvPr/>
          </p:nvSpPr>
          <p:spPr bwMode="auto">
            <a:xfrm>
              <a:off x="7919428" y="4083723"/>
              <a:ext cx="16455" cy="31081"/>
            </a:xfrm>
            <a:custGeom>
              <a:avLst/>
              <a:gdLst>
                <a:gd name="T0" fmla="*/ 4 w 4"/>
                <a:gd name="T1" fmla="*/ 4 h 7"/>
                <a:gd name="T2" fmla="*/ 3 w 4"/>
                <a:gd name="T3" fmla="*/ 3 h 7"/>
                <a:gd name="T4" fmla="*/ 4 w 4"/>
                <a:gd name="T5" fmla="*/ 2 h 7"/>
                <a:gd name="T6" fmla="*/ 3 w 4"/>
                <a:gd name="T7" fmla="*/ 1 h 7"/>
                <a:gd name="T8" fmla="*/ 2 w 4"/>
                <a:gd name="T9" fmla="*/ 3 h 7"/>
                <a:gd name="T10" fmla="*/ 2 w 4"/>
                <a:gd name="T11" fmla="*/ 3 h 7"/>
                <a:gd name="T12" fmla="*/ 2 w 4"/>
                <a:gd name="T13" fmla="*/ 3 h 7"/>
                <a:gd name="T14" fmla="*/ 2 w 4"/>
                <a:gd name="T15" fmla="*/ 3 h 7"/>
                <a:gd name="T16" fmla="*/ 1 w 4"/>
                <a:gd name="T17" fmla="*/ 4 h 7"/>
                <a:gd name="T18" fmla="*/ 1 w 4"/>
                <a:gd name="T19" fmla="*/ 6 h 7"/>
                <a:gd name="T20" fmla="*/ 2 w 4"/>
                <a:gd name="T21" fmla="*/ 6 h 7"/>
                <a:gd name="T22" fmla="*/ 2 w 4"/>
                <a:gd name="T23" fmla="*/ 4 h 7"/>
                <a:gd name="T24" fmla="*/ 3 w 4"/>
                <a:gd name="T25" fmla="*/ 4 h 7"/>
                <a:gd name="T26" fmla="*/ 4 w 4"/>
                <a:gd name="T27" fmla="*/ 6 h 7"/>
                <a:gd name="T28" fmla="*/ 2 w 4"/>
                <a:gd name="T29" fmla="*/ 6 h 7"/>
                <a:gd name="T30" fmla="*/ 2 w 4"/>
                <a:gd name="T31" fmla="*/ 6 h 7"/>
                <a:gd name="T32" fmla="*/ 4 w 4"/>
                <a:gd name="T33" fmla="*/ 6 h 7"/>
                <a:gd name="T34" fmla="*/ 4 w 4"/>
                <a:gd name="T35" fmla="*/ 4 h 7"/>
                <a:gd name="T36" fmla="*/ 2 w 4"/>
                <a:gd name="T37" fmla="*/ 3 h 7"/>
                <a:gd name="T38" fmla="*/ 3 w 4"/>
                <a:gd name="T39" fmla="*/ 1 h 7"/>
                <a:gd name="T40" fmla="*/ 4 w 4"/>
                <a:gd name="T41" fmla="*/ 2 h 7"/>
                <a:gd name="T42" fmla="*/ 2 w 4"/>
                <a:gd name="T43" fmla="*/ 3 h 7"/>
                <a:gd name="T44" fmla="*/ 2 w 4"/>
                <a:gd name="T45" fmla="*/ 3 h 7"/>
                <a:gd name="T46" fmla="*/ 2 w 4"/>
                <a:gd name="T4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6"/>
                    <a:pt x="1" y="5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4" y="6"/>
                    <a:pt x="4" y="5"/>
                    <a:pt x="4" y="4"/>
                  </a:cubicBezTo>
                  <a:close/>
                  <a:moveTo>
                    <a:pt x="2" y="3"/>
                  </a:moveTo>
                  <a:cubicBezTo>
                    <a:pt x="1" y="2"/>
                    <a:pt x="1" y="0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10309"/>
            <p:cNvSpPr>
              <a:spLocks/>
            </p:cNvSpPr>
            <p:nvPr/>
          </p:nvSpPr>
          <p:spPr bwMode="auto">
            <a:xfrm>
              <a:off x="8014496" y="4096521"/>
              <a:ext cx="12798" cy="9142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2 h 2"/>
                <a:gd name="T8" fmla="*/ 1 w 3"/>
                <a:gd name="T9" fmla="*/ 1 h 2"/>
                <a:gd name="T10" fmla="*/ 1 w 3"/>
                <a:gd name="T11" fmla="*/ 1 h 2"/>
                <a:gd name="T12" fmla="*/ 0 w 3"/>
                <a:gd name="T13" fmla="*/ 1 h 2"/>
                <a:gd name="T14" fmla="*/ 0 w 3"/>
                <a:gd name="T15" fmla="*/ 2 h 2"/>
                <a:gd name="T16" fmla="*/ 0 w 3"/>
                <a:gd name="T17" fmla="*/ 2 h 2"/>
                <a:gd name="T18" fmla="*/ 0 w 3"/>
                <a:gd name="T19" fmla="*/ 2 h 2"/>
                <a:gd name="T20" fmla="*/ 0 w 3"/>
                <a:gd name="T21" fmla="*/ 2 h 2"/>
                <a:gd name="T22" fmla="*/ 0 w 3"/>
                <a:gd name="T23" fmla="*/ 2 h 2"/>
                <a:gd name="T24" fmla="*/ 0 w 3"/>
                <a:gd name="T25" fmla="*/ 2 h 2"/>
                <a:gd name="T26" fmla="*/ 0 w 3"/>
                <a:gd name="T27" fmla="*/ 1 h 2"/>
                <a:gd name="T28" fmla="*/ 1 w 3"/>
                <a:gd name="T29" fmla="*/ 1 h 2"/>
                <a:gd name="T30" fmla="*/ 1 w 3"/>
                <a:gd name="T31" fmla="*/ 2 h 2"/>
                <a:gd name="T32" fmla="*/ 2 w 3"/>
                <a:gd name="T33" fmla="*/ 2 h 2"/>
                <a:gd name="T34" fmla="*/ 3 w 3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10310"/>
            <p:cNvSpPr>
              <a:spLocks noEditPoints="1"/>
            </p:cNvSpPr>
            <p:nvPr/>
          </p:nvSpPr>
          <p:spPr bwMode="auto">
            <a:xfrm>
              <a:off x="8014496" y="4080067"/>
              <a:ext cx="12798" cy="16455"/>
            </a:xfrm>
            <a:custGeom>
              <a:avLst/>
              <a:gdLst>
                <a:gd name="T0" fmla="*/ 1 w 3"/>
                <a:gd name="T1" fmla="*/ 2 h 4"/>
                <a:gd name="T2" fmla="*/ 0 w 3"/>
                <a:gd name="T3" fmla="*/ 3 h 4"/>
                <a:gd name="T4" fmla="*/ 0 w 3"/>
                <a:gd name="T5" fmla="*/ 4 h 4"/>
                <a:gd name="T6" fmla="*/ 0 w 3"/>
                <a:gd name="T7" fmla="*/ 4 h 4"/>
                <a:gd name="T8" fmla="*/ 1 w 3"/>
                <a:gd name="T9" fmla="*/ 4 h 4"/>
                <a:gd name="T10" fmla="*/ 1 w 3"/>
                <a:gd name="T11" fmla="*/ 4 h 4"/>
                <a:gd name="T12" fmla="*/ 2 w 3"/>
                <a:gd name="T13" fmla="*/ 4 h 4"/>
                <a:gd name="T14" fmla="*/ 2 w 3"/>
                <a:gd name="T15" fmla="*/ 2 h 4"/>
                <a:gd name="T16" fmla="*/ 2 w 3"/>
                <a:gd name="T17" fmla="*/ 2 h 4"/>
                <a:gd name="T18" fmla="*/ 2 w 3"/>
                <a:gd name="T19" fmla="*/ 2 h 4"/>
                <a:gd name="T20" fmla="*/ 2 w 3"/>
                <a:gd name="T21" fmla="*/ 0 h 4"/>
                <a:gd name="T22" fmla="*/ 1 w 3"/>
                <a:gd name="T23" fmla="*/ 0 h 4"/>
                <a:gd name="T24" fmla="*/ 0 w 3"/>
                <a:gd name="T25" fmla="*/ 1 h 4"/>
                <a:gd name="T26" fmla="*/ 0 w 3"/>
                <a:gd name="T27" fmla="*/ 1 h 4"/>
                <a:gd name="T28" fmla="*/ 0 w 3"/>
                <a:gd name="T29" fmla="*/ 1 h 4"/>
                <a:gd name="T30" fmla="*/ 0 w 3"/>
                <a:gd name="T31" fmla="*/ 2 h 4"/>
                <a:gd name="T32" fmla="*/ 1 w 3"/>
                <a:gd name="T33" fmla="*/ 2 h 4"/>
                <a:gd name="T34" fmla="*/ 1 w 3"/>
                <a:gd name="T35" fmla="*/ 2 h 4"/>
                <a:gd name="T36" fmla="*/ 1 w 3"/>
                <a:gd name="T37" fmla="*/ 2 h 4"/>
                <a:gd name="T38" fmla="*/ 1 w 3"/>
                <a:gd name="T39" fmla="*/ 2 h 4"/>
                <a:gd name="T40" fmla="*/ 2 w 3"/>
                <a:gd name="T41" fmla="*/ 3 h 4"/>
                <a:gd name="T42" fmla="*/ 2 w 3"/>
                <a:gd name="T43" fmla="*/ 4 h 4"/>
                <a:gd name="T44" fmla="*/ 1 w 3"/>
                <a:gd name="T45" fmla="*/ 3 h 4"/>
                <a:gd name="T46" fmla="*/ 1 w 3"/>
                <a:gd name="T47" fmla="*/ 2 h 4"/>
                <a:gd name="T48" fmla="*/ 2 w 3"/>
                <a:gd name="T49" fmla="*/ 3 h 4"/>
                <a:gd name="T50" fmla="*/ 1 w 3"/>
                <a:gd name="T51" fmla="*/ 0 h 4"/>
                <a:gd name="T52" fmla="*/ 2 w 3"/>
                <a:gd name="T53" fmla="*/ 1 h 4"/>
                <a:gd name="T54" fmla="*/ 2 w 3"/>
                <a:gd name="T55" fmla="*/ 2 h 4"/>
                <a:gd name="T56" fmla="*/ 0 w 3"/>
                <a:gd name="T57" fmla="*/ 1 h 4"/>
                <a:gd name="T58" fmla="*/ 1 w 3"/>
                <a:gd name="T5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lose/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10311"/>
            <p:cNvSpPr>
              <a:spLocks/>
            </p:cNvSpPr>
            <p:nvPr/>
          </p:nvSpPr>
          <p:spPr bwMode="auto">
            <a:xfrm>
              <a:off x="8100424" y="4096521"/>
              <a:ext cx="12798" cy="9142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2 h 2"/>
                <a:gd name="T4" fmla="*/ 0 w 3"/>
                <a:gd name="T5" fmla="*/ 1 h 2"/>
                <a:gd name="T6" fmla="*/ 1 w 3"/>
                <a:gd name="T7" fmla="*/ 1 h 2"/>
                <a:gd name="T8" fmla="*/ 1 w 3"/>
                <a:gd name="T9" fmla="*/ 1 h 2"/>
                <a:gd name="T10" fmla="*/ 1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2 w 3"/>
                <a:gd name="T21" fmla="*/ 0 h 2"/>
                <a:gd name="T22" fmla="*/ 2 w 3"/>
                <a:gd name="T23" fmla="*/ 1 h 2"/>
                <a:gd name="T24" fmla="*/ 2 w 3"/>
                <a:gd name="T25" fmla="*/ 1 h 2"/>
                <a:gd name="T26" fmla="*/ 2 w 3"/>
                <a:gd name="T27" fmla="*/ 0 h 2"/>
                <a:gd name="T28" fmla="*/ 1 w 3"/>
                <a:gd name="T29" fmla="*/ 1 h 2"/>
                <a:gd name="T30" fmla="*/ 0 w 3"/>
                <a:gd name="T3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10312"/>
            <p:cNvSpPr>
              <a:spLocks noEditPoints="1"/>
            </p:cNvSpPr>
            <p:nvPr/>
          </p:nvSpPr>
          <p:spPr bwMode="auto">
            <a:xfrm>
              <a:off x="8100424" y="4080067"/>
              <a:ext cx="12798" cy="16455"/>
            </a:xfrm>
            <a:custGeom>
              <a:avLst/>
              <a:gdLst>
                <a:gd name="T0" fmla="*/ 1 w 3"/>
                <a:gd name="T1" fmla="*/ 2 h 4"/>
                <a:gd name="T2" fmla="*/ 2 w 3"/>
                <a:gd name="T3" fmla="*/ 1 h 4"/>
                <a:gd name="T4" fmla="*/ 2 w 3"/>
                <a:gd name="T5" fmla="*/ 0 h 4"/>
                <a:gd name="T6" fmla="*/ 1 w 3"/>
                <a:gd name="T7" fmla="*/ 1 h 4"/>
                <a:gd name="T8" fmla="*/ 1 w 3"/>
                <a:gd name="T9" fmla="*/ 2 h 4"/>
                <a:gd name="T10" fmla="*/ 1 w 3"/>
                <a:gd name="T11" fmla="*/ 3 h 4"/>
                <a:gd name="T12" fmla="*/ 1 w 3"/>
                <a:gd name="T13" fmla="*/ 4 h 4"/>
                <a:gd name="T14" fmla="*/ 2 w 3"/>
                <a:gd name="T15" fmla="*/ 4 h 4"/>
                <a:gd name="T16" fmla="*/ 2 w 3"/>
                <a:gd name="T17" fmla="*/ 3 h 4"/>
                <a:gd name="T18" fmla="*/ 2 w 3"/>
                <a:gd name="T19" fmla="*/ 2 h 4"/>
                <a:gd name="T20" fmla="*/ 2 w 3"/>
                <a:gd name="T21" fmla="*/ 2 h 4"/>
                <a:gd name="T22" fmla="*/ 1 w 3"/>
                <a:gd name="T23" fmla="*/ 2 h 4"/>
                <a:gd name="T24" fmla="*/ 1 w 3"/>
                <a:gd name="T25" fmla="*/ 1 h 4"/>
                <a:gd name="T26" fmla="*/ 1 w 3"/>
                <a:gd name="T27" fmla="*/ 0 h 4"/>
                <a:gd name="T28" fmla="*/ 2 w 3"/>
                <a:gd name="T29" fmla="*/ 1 h 4"/>
                <a:gd name="T30" fmla="*/ 1 w 3"/>
                <a:gd name="T31" fmla="*/ 1 h 4"/>
                <a:gd name="T32" fmla="*/ 1 w 3"/>
                <a:gd name="T33" fmla="*/ 2 h 4"/>
                <a:gd name="T34" fmla="*/ 2 w 3"/>
                <a:gd name="T35" fmla="*/ 2 h 4"/>
                <a:gd name="T36" fmla="*/ 2 w 3"/>
                <a:gd name="T37" fmla="*/ 3 h 4"/>
                <a:gd name="T38" fmla="*/ 1 w 3"/>
                <a:gd name="T39" fmla="*/ 3 h 4"/>
                <a:gd name="T40" fmla="*/ 1 w 3"/>
                <a:gd name="T41" fmla="*/ 4 h 4"/>
                <a:gd name="T42" fmla="*/ 1 w 3"/>
                <a:gd name="T43" fmla="*/ 3 h 4"/>
                <a:gd name="T44" fmla="*/ 2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10313"/>
            <p:cNvSpPr>
              <a:spLocks/>
            </p:cNvSpPr>
            <p:nvPr/>
          </p:nvSpPr>
          <p:spPr bwMode="auto">
            <a:xfrm>
              <a:off x="8186350" y="4096521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2 w 3"/>
                <a:gd name="T7" fmla="*/ 0 h 1"/>
                <a:gd name="T8" fmla="*/ 3 w 3"/>
                <a:gd name="T9" fmla="*/ 0 h 1"/>
                <a:gd name="T10" fmla="*/ 3 w 3"/>
                <a:gd name="T11" fmla="*/ 0 h 1"/>
                <a:gd name="T12" fmla="*/ 2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1 w 3"/>
                <a:gd name="T19" fmla="*/ 0 h 1"/>
                <a:gd name="T20" fmla="*/ 1 w 3"/>
                <a:gd name="T21" fmla="*/ 0 h 1"/>
                <a:gd name="T22" fmla="*/ 2 w 3"/>
                <a:gd name="T23" fmla="*/ 0 h 1"/>
                <a:gd name="T24" fmla="*/ 2 w 3"/>
                <a:gd name="T25" fmla="*/ 1 h 1"/>
                <a:gd name="T26" fmla="*/ 0 w 3"/>
                <a:gd name="T27" fmla="*/ 1 h 1"/>
                <a:gd name="T28" fmla="*/ 0 w 3"/>
                <a:gd name="T2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10314"/>
            <p:cNvSpPr>
              <a:spLocks/>
            </p:cNvSpPr>
            <p:nvPr/>
          </p:nvSpPr>
          <p:spPr bwMode="auto">
            <a:xfrm>
              <a:off x="8191835" y="4087380"/>
              <a:ext cx="7313" cy="914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1 w 2"/>
                <a:gd name="T17" fmla="*/ 2 h 2"/>
                <a:gd name="T18" fmla="*/ 0 w 2"/>
                <a:gd name="T19" fmla="*/ 1 h 2"/>
                <a:gd name="T20" fmla="*/ 1 w 2"/>
                <a:gd name="T21" fmla="*/ 0 h 2"/>
                <a:gd name="T22" fmla="*/ 2 w 2"/>
                <a:gd name="T23" fmla="*/ 1 h 2"/>
                <a:gd name="T24" fmla="*/ 1 w 2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10315"/>
            <p:cNvSpPr>
              <a:spLocks noEditPoints="1"/>
            </p:cNvSpPr>
            <p:nvPr/>
          </p:nvSpPr>
          <p:spPr bwMode="auto">
            <a:xfrm>
              <a:off x="8191835" y="4080067"/>
              <a:ext cx="7313" cy="7313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1 h 2"/>
                <a:gd name="T18" fmla="*/ 1 w 2"/>
                <a:gd name="T19" fmla="*/ 1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10316"/>
            <p:cNvSpPr>
              <a:spLocks/>
            </p:cNvSpPr>
            <p:nvPr/>
          </p:nvSpPr>
          <p:spPr bwMode="auto">
            <a:xfrm>
              <a:off x="8274106" y="4092865"/>
              <a:ext cx="12798" cy="9142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2 w 3"/>
                <a:gd name="T9" fmla="*/ 2 h 2"/>
                <a:gd name="T10" fmla="*/ 2 w 3"/>
                <a:gd name="T11" fmla="*/ 2 h 2"/>
                <a:gd name="T12" fmla="*/ 2 w 3"/>
                <a:gd name="T13" fmla="*/ 1 h 2"/>
                <a:gd name="T14" fmla="*/ 2 w 3"/>
                <a:gd name="T15" fmla="*/ 1 h 2"/>
                <a:gd name="T16" fmla="*/ 2 w 3"/>
                <a:gd name="T17" fmla="*/ 1 h 2"/>
                <a:gd name="T18" fmla="*/ 2 w 3"/>
                <a:gd name="T19" fmla="*/ 1 h 2"/>
                <a:gd name="T20" fmla="*/ 2 w 3"/>
                <a:gd name="T21" fmla="*/ 1 h 2"/>
                <a:gd name="T22" fmla="*/ 3 w 3"/>
                <a:gd name="T23" fmla="*/ 1 h 2"/>
                <a:gd name="T24" fmla="*/ 3 w 3"/>
                <a:gd name="T25" fmla="*/ 2 h 2"/>
                <a:gd name="T26" fmla="*/ 3 w 3"/>
                <a:gd name="T27" fmla="*/ 2 h 2"/>
                <a:gd name="T28" fmla="*/ 3 w 3"/>
                <a:gd name="T29" fmla="*/ 1 h 2"/>
                <a:gd name="T30" fmla="*/ 2 w 3"/>
                <a:gd name="T31" fmla="*/ 0 h 2"/>
                <a:gd name="T32" fmla="*/ 1 w 3"/>
                <a:gd name="T33" fmla="*/ 1 h 2"/>
                <a:gd name="T34" fmla="*/ 1 w 3"/>
                <a:gd name="T35" fmla="*/ 1 h 2"/>
                <a:gd name="T36" fmla="*/ 1 w 3"/>
                <a:gd name="T37" fmla="*/ 2 h 2"/>
                <a:gd name="T38" fmla="*/ 1 w 3"/>
                <a:gd name="T39" fmla="*/ 0 h 2"/>
                <a:gd name="T40" fmla="*/ 0 w 3"/>
                <a:gd name="T4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10317"/>
            <p:cNvSpPr>
              <a:spLocks noEditPoints="1"/>
            </p:cNvSpPr>
            <p:nvPr/>
          </p:nvSpPr>
          <p:spPr bwMode="auto">
            <a:xfrm>
              <a:off x="8274106" y="4083723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1 w 3"/>
                <a:gd name="T5" fmla="*/ 1 h 3"/>
                <a:gd name="T6" fmla="*/ 1 w 3"/>
                <a:gd name="T7" fmla="*/ 1 h 3"/>
                <a:gd name="T8" fmla="*/ 2 w 3"/>
                <a:gd name="T9" fmla="*/ 2 h 3"/>
                <a:gd name="T10" fmla="*/ 3 w 3"/>
                <a:gd name="T11" fmla="*/ 1 h 3"/>
                <a:gd name="T12" fmla="*/ 1 w 3"/>
                <a:gd name="T13" fmla="*/ 1 h 3"/>
                <a:gd name="T14" fmla="*/ 1 w 3"/>
                <a:gd name="T15" fmla="*/ 2 h 3"/>
                <a:gd name="T16" fmla="*/ 1 w 3"/>
                <a:gd name="T17" fmla="*/ 2 h 3"/>
                <a:gd name="T18" fmla="*/ 2 w 3"/>
                <a:gd name="T19" fmla="*/ 0 h 3"/>
                <a:gd name="T20" fmla="*/ 3 w 3"/>
                <a:gd name="T21" fmla="*/ 1 h 3"/>
                <a:gd name="T22" fmla="*/ 2 w 3"/>
                <a:gd name="T23" fmla="*/ 2 h 3"/>
                <a:gd name="T24" fmla="*/ 1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3"/>
                    <a:pt x="3" y="2"/>
                    <a:pt x="3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10318"/>
            <p:cNvSpPr>
              <a:spLocks/>
            </p:cNvSpPr>
            <p:nvPr/>
          </p:nvSpPr>
          <p:spPr bwMode="auto">
            <a:xfrm>
              <a:off x="8277762" y="4074582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1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1 w 3"/>
                <a:gd name="T11" fmla="*/ 2 h 2"/>
                <a:gd name="T12" fmla="*/ 0 w 3"/>
                <a:gd name="T13" fmla="*/ 1 h 2"/>
                <a:gd name="T14" fmla="*/ 1 w 3"/>
                <a:gd name="T15" fmla="*/ 0 h 2"/>
                <a:gd name="T16" fmla="*/ 2 w 3"/>
                <a:gd name="T17" fmla="*/ 1 h 2"/>
                <a:gd name="T18" fmla="*/ 1 w 3"/>
                <a:gd name="T19" fmla="*/ 1 h 2"/>
                <a:gd name="T20" fmla="*/ 1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10319"/>
            <p:cNvSpPr>
              <a:spLocks/>
            </p:cNvSpPr>
            <p:nvPr/>
          </p:nvSpPr>
          <p:spPr bwMode="auto">
            <a:xfrm>
              <a:off x="8360033" y="4092865"/>
              <a:ext cx="12798" cy="9142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1 h 2"/>
                <a:gd name="T10" fmla="*/ 2 w 3"/>
                <a:gd name="T11" fmla="*/ 2 h 2"/>
                <a:gd name="T12" fmla="*/ 2 w 3"/>
                <a:gd name="T13" fmla="*/ 1 h 2"/>
                <a:gd name="T14" fmla="*/ 2 w 3"/>
                <a:gd name="T15" fmla="*/ 1 h 2"/>
                <a:gd name="T16" fmla="*/ 2 w 3"/>
                <a:gd name="T17" fmla="*/ 1 h 2"/>
                <a:gd name="T18" fmla="*/ 3 w 3"/>
                <a:gd name="T19" fmla="*/ 1 h 2"/>
                <a:gd name="T20" fmla="*/ 2 w 3"/>
                <a:gd name="T21" fmla="*/ 2 h 2"/>
                <a:gd name="T22" fmla="*/ 1 w 3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10320"/>
            <p:cNvSpPr>
              <a:spLocks noEditPoints="1"/>
            </p:cNvSpPr>
            <p:nvPr/>
          </p:nvSpPr>
          <p:spPr bwMode="auto">
            <a:xfrm>
              <a:off x="8363690" y="4074582"/>
              <a:ext cx="9142" cy="18282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0 h 4"/>
                <a:gd name="T4" fmla="*/ 0 w 2"/>
                <a:gd name="T5" fmla="*/ 1 h 4"/>
                <a:gd name="T6" fmla="*/ 0 w 2"/>
                <a:gd name="T7" fmla="*/ 2 h 4"/>
                <a:gd name="T8" fmla="*/ 0 w 2"/>
                <a:gd name="T9" fmla="*/ 3 h 4"/>
                <a:gd name="T10" fmla="*/ 0 w 2"/>
                <a:gd name="T11" fmla="*/ 4 h 4"/>
                <a:gd name="T12" fmla="*/ 0 w 2"/>
                <a:gd name="T13" fmla="*/ 4 h 4"/>
                <a:gd name="T14" fmla="*/ 2 w 2"/>
                <a:gd name="T15" fmla="*/ 3 h 4"/>
                <a:gd name="T16" fmla="*/ 1 w 2"/>
                <a:gd name="T17" fmla="*/ 2 h 4"/>
                <a:gd name="T18" fmla="*/ 1 w 2"/>
                <a:gd name="T19" fmla="*/ 2 h 4"/>
                <a:gd name="T20" fmla="*/ 1 w 2"/>
                <a:gd name="T21" fmla="*/ 2 h 4"/>
                <a:gd name="T22" fmla="*/ 1 w 2"/>
                <a:gd name="T23" fmla="*/ 2 h 4"/>
                <a:gd name="T24" fmla="*/ 2 w 2"/>
                <a:gd name="T25" fmla="*/ 1 h 4"/>
                <a:gd name="T26" fmla="*/ 0 w 2"/>
                <a:gd name="T27" fmla="*/ 1 h 4"/>
                <a:gd name="T28" fmla="*/ 1 w 2"/>
                <a:gd name="T29" fmla="*/ 1 h 4"/>
                <a:gd name="T30" fmla="*/ 0 w 2"/>
                <a:gd name="T31" fmla="*/ 2 h 4"/>
                <a:gd name="T32" fmla="*/ 0 w 2"/>
                <a:gd name="T33" fmla="*/ 2 h 4"/>
                <a:gd name="T34" fmla="*/ 0 w 2"/>
                <a:gd name="T35" fmla="*/ 2 h 4"/>
                <a:gd name="T36" fmla="*/ 0 w 2"/>
                <a:gd name="T37" fmla="*/ 1 h 4"/>
                <a:gd name="T38" fmla="*/ 1 w 2"/>
                <a:gd name="T39" fmla="*/ 3 h 4"/>
                <a:gd name="T40" fmla="*/ 1 w 2"/>
                <a:gd name="T41" fmla="*/ 4 h 4"/>
                <a:gd name="T42" fmla="*/ 0 w 2"/>
                <a:gd name="T43" fmla="*/ 3 h 4"/>
                <a:gd name="T44" fmla="*/ 0 w 2"/>
                <a:gd name="T45" fmla="*/ 2 h 4"/>
                <a:gd name="T46" fmla="*/ 1 w 2"/>
                <a:gd name="T47" fmla="*/ 2 h 4"/>
                <a:gd name="T48" fmla="*/ 1 w 2"/>
                <a:gd name="T4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lose/>
                  <a:moveTo>
                    <a:pt x="0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10321"/>
            <p:cNvSpPr>
              <a:spLocks noEditPoints="1"/>
            </p:cNvSpPr>
            <p:nvPr/>
          </p:nvSpPr>
          <p:spPr bwMode="auto">
            <a:xfrm>
              <a:off x="8451445" y="4083723"/>
              <a:ext cx="12798" cy="12798"/>
            </a:xfrm>
            <a:custGeom>
              <a:avLst/>
              <a:gdLst>
                <a:gd name="T0" fmla="*/ 3 w 3"/>
                <a:gd name="T1" fmla="*/ 2 h 3"/>
                <a:gd name="T2" fmla="*/ 1 w 3"/>
                <a:gd name="T3" fmla="*/ 0 h 3"/>
                <a:gd name="T4" fmla="*/ 1 w 3"/>
                <a:gd name="T5" fmla="*/ 2 h 3"/>
                <a:gd name="T6" fmla="*/ 1 w 3"/>
                <a:gd name="T7" fmla="*/ 2 h 3"/>
                <a:gd name="T8" fmla="*/ 1 w 3"/>
                <a:gd name="T9" fmla="*/ 2 h 3"/>
                <a:gd name="T10" fmla="*/ 3 w 3"/>
                <a:gd name="T11" fmla="*/ 2 h 3"/>
                <a:gd name="T12" fmla="*/ 1 w 3"/>
                <a:gd name="T13" fmla="*/ 2 h 3"/>
                <a:gd name="T14" fmla="*/ 1 w 3"/>
                <a:gd name="T15" fmla="*/ 1 h 3"/>
                <a:gd name="T16" fmla="*/ 2 w 3"/>
                <a:gd name="T17" fmla="*/ 2 h 3"/>
                <a:gd name="T18" fmla="*/ 2 w 3"/>
                <a:gd name="T19" fmla="*/ 2 h 3"/>
                <a:gd name="T20" fmla="*/ 2 w 3"/>
                <a:gd name="T21" fmla="*/ 2 h 3"/>
                <a:gd name="T22" fmla="*/ 1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10322"/>
            <p:cNvSpPr>
              <a:spLocks noEditPoints="1"/>
            </p:cNvSpPr>
            <p:nvPr/>
          </p:nvSpPr>
          <p:spPr bwMode="auto">
            <a:xfrm>
              <a:off x="8455102" y="4074582"/>
              <a:ext cx="9142" cy="914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2 h 2"/>
                <a:gd name="T10" fmla="*/ 1 w 2"/>
                <a:gd name="T11" fmla="*/ 0 h 2"/>
                <a:gd name="T12" fmla="*/ 1 w 2"/>
                <a:gd name="T13" fmla="*/ 2 h 2"/>
                <a:gd name="T14" fmla="*/ 1 w 2"/>
                <a:gd name="T15" fmla="*/ 2 h 2"/>
                <a:gd name="T16" fmla="*/ 0 w 2"/>
                <a:gd name="T17" fmla="*/ 1 h 2"/>
                <a:gd name="T18" fmla="*/ 1 w 2"/>
                <a:gd name="T19" fmla="*/ 0 h 2"/>
                <a:gd name="T20" fmla="*/ 1 w 2"/>
                <a:gd name="T21" fmla="*/ 2 h 2"/>
                <a:gd name="T22" fmla="*/ 1 w 2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10323"/>
            <p:cNvSpPr>
              <a:spLocks noEditPoints="1"/>
            </p:cNvSpPr>
            <p:nvPr/>
          </p:nvSpPr>
          <p:spPr bwMode="auto">
            <a:xfrm>
              <a:off x="8533715" y="4096521"/>
              <a:ext cx="16455" cy="5485"/>
            </a:xfrm>
            <a:custGeom>
              <a:avLst/>
              <a:gdLst>
                <a:gd name="T0" fmla="*/ 2 w 4"/>
                <a:gd name="T1" fmla="*/ 1 h 1"/>
                <a:gd name="T2" fmla="*/ 2 w 4"/>
                <a:gd name="T3" fmla="*/ 1 h 1"/>
                <a:gd name="T4" fmla="*/ 2 w 4"/>
                <a:gd name="T5" fmla="*/ 1 h 1"/>
                <a:gd name="T6" fmla="*/ 2 w 4"/>
                <a:gd name="T7" fmla="*/ 1 h 1"/>
                <a:gd name="T8" fmla="*/ 2 w 4"/>
                <a:gd name="T9" fmla="*/ 1 h 1"/>
                <a:gd name="T10" fmla="*/ 3 w 4"/>
                <a:gd name="T11" fmla="*/ 1 h 1"/>
                <a:gd name="T12" fmla="*/ 4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1 w 4"/>
                <a:gd name="T21" fmla="*/ 0 h 1"/>
                <a:gd name="T22" fmla="*/ 1 w 4"/>
                <a:gd name="T23" fmla="*/ 1 h 1"/>
                <a:gd name="T24" fmla="*/ 1 w 4"/>
                <a:gd name="T25" fmla="*/ 1 h 1"/>
                <a:gd name="T26" fmla="*/ 1 w 4"/>
                <a:gd name="T27" fmla="*/ 1 h 1"/>
                <a:gd name="T28" fmla="*/ 1 w 4"/>
                <a:gd name="T29" fmla="*/ 1 h 1"/>
                <a:gd name="T30" fmla="*/ 2 w 4"/>
                <a:gd name="T31" fmla="*/ 1 h 1"/>
                <a:gd name="T32" fmla="*/ 3 w 4"/>
                <a:gd name="T33" fmla="*/ 0 h 1"/>
                <a:gd name="T34" fmla="*/ 3 w 4"/>
                <a:gd name="T35" fmla="*/ 1 h 1"/>
                <a:gd name="T36" fmla="*/ 2 w 4"/>
                <a:gd name="T37" fmla="*/ 1 h 1"/>
                <a:gd name="T38" fmla="*/ 2 w 4"/>
                <a:gd name="T39" fmla="*/ 0 h 1"/>
                <a:gd name="T40" fmla="*/ 3 w 4"/>
                <a:gd name="T41" fmla="*/ 0 h 1"/>
                <a:gd name="T42" fmla="*/ 1 w 4"/>
                <a:gd name="T43" fmla="*/ 0 h 1"/>
                <a:gd name="T44" fmla="*/ 2 w 4"/>
                <a:gd name="T45" fmla="*/ 0 h 1"/>
                <a:gd name="T46" fmla="*/ 1 w 4"/>
                <a:gd name="T47" fmla="*/ 1 h 1"/>
                <a:gd name="T48" fmla="*/ 1 w 4"/>
                <a:gd name="T4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10324"/>
            <p:cNvSpPr>
              <a:spLocks noEditPoints="1"/>
            </p:cNvSpPr>
            <p:nvPr/>
          </p:nvSpPr>
          <p:spPr bwMode="auto">
            <a:xfrm>
              <a:off x="8537372" y="4083723"/>
              <a:ext cx="12798" cy="12798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1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1 w 3"/>
                <a:gd name="T11" fmla="*/ 2 h 3"/>
                <a:gd name="T12" fmla="*/ 1 w 3"/>
                <a:gd name="T13" fmla="*/ 1 h 3"/>
                <a:gd name="T14" fmla="*/ 2 w 3"/>
                <a:gd name="T15" fmla="*/ 1 h 3"/>
                <a:gd name="T16" fmla="*/ 3 w 3"/>
                <a:gd name="T17" fmla="*/ 2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2 h 3"/>
                <a:gd name="T24" fmla="*/ 2 w 3"/>
                <a:gd name="T25" fmla="*/ 2 h 3"/>
                <a:gd name="T26" fmla="*/ 2 w 3"/>
                <a:gd name="T27" fmla="*/ 2 h 3"/>
                <a:gd name="T28" fmla="*/ 1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lose/>
                  <a:moveTo>
                    <a:pt x="1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10325"/>
            <p:cNvSpPr>
              <a:spLocks noEditPoints="1"/>
            </p:cNvSpPr>
            <p:nvPr/>
          </p:nvSpPr>
          <p:spPr bwMode="auto">
            <a:xfrm>
              <a:off x="8537372" y="4074582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1 h 3"/>
                <a:gd name="T4" fmla="*/ 1 w 2"/>
                <a:gd name="T5" fmla="*/ 2 h 3"/>
                <a:gd name="T6" fmla="*/ 1 w 2"/>
                <a:gd name="T7" fmla="*/ 2 h 3"/>
                <a:gd name="T8" fmla="*/ 2 w 2"/>
                <a:gd name="T9" fmla="*/ 2 h 3"/>
                <a:gd name="T10" fmla="*/ 2 w 2"/>
                <a:gd name="T11" fmla="*/ 1 h 3"/>
                <a:gd name="T12" fmla="*/ 1 w 2"/>
                <a:gd name="T13" fmla="*/ 1 h 3"/>
                <a:gd name="T14" fmla="*/ 2 w 2"/>
                <a:gd name="T15" fmla="*/ 1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1 w 2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10326"/>
            <p:cNvSpPr>
              <a:spLocks noEditPoints="1"/>
            </p:cNvSpPr>
            <p:nvPr/>
          </p:nvSpPr>
          <p:spPr bwMode="auto">
            <a:xfrm>
              <a:off x="8623299" y="4092865"/>
              <a:ext cx="12798" cy="914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3 w 3"/>
                <a:gd name="T9" fmla="*/ 2 h 2"/>
                <a:gd name="T10" fmla="*/ 3 w 3"/>
                <a:gd name="T11" fmla="*/ 2 h 2"/>
                <a:gd name="T12" fmla="*/ 3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0 w 3"/>
                <a:gd name="T21" fmla="*/ 2 h 2"/>
                <a:gd name="T22" fmla="*/ 2 w 3"/>
                <a:gd name="T23" fmla="*/ 2 h 2"/>
                <a:gd name="T24" fmla="*/ 1 w 3"/>
                <a:gd name="T25" fmla="*/ 2 h 2"/>
                <a:gd name="T26" fmla="*/ 1 w 3"/>
                <a:gd name="T27" fmla="*/ 2 h 2"/>
                <a:gd name="T28" fmla="*/ 1 w 3"/>
                <a:gd name="T29" fmla="*/ 1 h 2"/>
                <a:gd name="T30" fmla="*/ 1 w 3"/>
                <a:gd name="T31" fmla="*/ 1 h 2"/>
                <a:gd name="T32" fmla="*/ 1 w 3"/>
                <a:gd name="T33" fmla="*/ 1 h 2"/>
                <a:gd name="T34" fmla="*/ 1 w 3"/>
                <a:gd name="T35" fmla="*/ 1 h 2"/>
                <a:gd name="T36" fmla="*/ 2 w 3"/>
                <a:gd name="T37" fmla="*/ 1 h 2"/>
                <a:gd name="T38" fmla="*/ 1 w 3"/>
                <a:gd name="T39" fmla="*/ 2 h 2"/>
                <a:gd name="T40" fmla="*/ 1 w 3"/>
                <a:gd name="T4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10327"/>
            <p:cNvSpPr>
              <a:spLocks noEditPoints="1"/>
            </p:cNvSpPr>
            <p:nvPr/>
          </p:nvSpPr>
          <p:spPr bwMode="auto">
            <a:xfrm>
              <a:off x="8623299" y="4080067"/>
              <a:ext cx="12798" cy="16455"/>
            </a:xfrm>
            <a:custGeom>
              <a:avLst/>
              <a:gdLst>
                <a:gd name="T0" fmla="*/ 2 w 3"/>
                <a:gd name="T1" fmla="*/ 1 h 4"/>
                <a:gd name="T2" fmla="*/ 2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2 w 3"/>
                <a:gd name="T9" fmla="*/ 1 h 4"/>
                <a:gd name="T10" fmla="*/ 1 w 3"/>
                <a:gd name="T11" fmla="*/ 0 h 4"/>
                <a:gd name="T12" fmla="*/ 0 w 3"/>
                <a:gd name="T13" fmla="*/ 1 h 4"/>
                <a:gd name="T14" fmla="*/ 1 w 3"/>
                <a:gd name="T15" fmla="*/ 1 h 4"/>
                <a:gd name="T16" fmla="*/ 1 w 3"/>
                <a:gd name="T17" fmla="*/ 2 h 4"/>
                <a:gd name="T18" fmla="*/ 1 w 3"/>
                <a:gd name="T19" fmla="*/ 3 h 4"/>
                <a:gd name="T20" fmla="*/ 1 w 3"/>
                <a:gd name="T21" fmla="*/ 3 h 4"/>
                <a:gd name="T22" fmla="*/ 3 w 3"/>
                <a:gd name="T23" fmla="*/ 3 h 4"/>
                <a:gd name="T24" fmla="*/ 2 w 3"/>
                <a:gd name="T25" fmla="*/ 1 h 4"/>
                <a:gd name="T26" fmla="*/ 1 w 3"/>
                <a:gd name="T27" fmla="*/ 1 h 4"/>
                <a:gd name="T28" fmla="*/ 1 w 3"/>
                <a:gd name="T29" fmla="*/ 0 h 4"/>
                <a:gd name="T30" fmla="*/ 2 w 3"/>
                <a:gd name="T31" fmla="*/ 1 h 4"/>
                <a:gd name="T32" fmla="*/ 1 w 3"/>
                <a:gd name="T33" fmla="*/ 1 h 4"/>
                <a:gd name="T34" fmla="*/ 1 w 3"/>
                <a:gd name="T35" fmla="*/ 1 h 4"/>
                <a:gd name="T36" fmla="*/ 1 w 3"/>
                <a:gd name="T37" fmla="*/ 1 h 4"/>
                <a:gd name="T38" fmla="*/ 2 w 3"/>
                <a:gd name="T39" fmla="*/ 3 h 4"/>
                <a:gd name="T40" fmla="*/ 2 w 3"/>
                <a:gd name="T41" fmla="*/ 3 h 4"/>
                <a:gd name="T42" fmla="*/ 1 w 3"/>
                <a:gd name="T43" fmla="*/ 2 h 4"/>
                <a:gd name="T44" fmla="*/ 2 w 3"/>
                <a:gd name="T45" fmla="*/ 2 h 4"/>
                <a:gd name="T46" fmla="*/ 2 w 3"/>
                <a:gd name="T47" fmla="*/ 3 h 4"/>
                <a:gd name="T48" fmla="*/ 2 w 3"/>
                <a:gd name="T4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lose/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10328"/>
            <p:cNvSpPr>
              <a:spLocks/>
            </p:cNvSpPr>
            <p:nvPr/>
          </p:nvSpPr>
          <p:spPr bwMode="auto">
            <a:xfrm>
              <a:off x="8711055" y="4096521"/>
              <a:ext cx="12798" cy="5485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0 w 3"/>
                <a:gd name="T9" fmla="*/ 1 h 1"/>
                <a:gd name="T10" fmla="*/ 0 w 3"/>
                <a:gd name="T11" fmla="*/ 1 h 1"/>
                <a:gd name="T12" fmla="*/ 2 w 3"/>
                <a:gd name="T13" fmla="*/ 1 h 1"/>
                <a:gd name="T14" fmla="*/ 2 w 3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10329"/>
            <p:cNvSpPr>
              <a:spLocks noEditPoints="1"/>
            </p:cNvSpPr>
            <p:nvPr/>
          </p:nvSpPr>
          <p:spPr bwMode="auto">
            <a:xfrm>
              <a:off x="8714711" y="4087380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0 w 2"/>
                <a:gd name="T15" fmla="*/ 1 h 2"/>
                <a:gd name="T16" fmla="*/ 1 w 2"/>
                <a:gd name="T17" fmla="*/ 0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0 w 2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10330"/>
            <p:cNvSpPr>
              <a:spLocks noEditPoints="1"/>
            </p:cNvSpPr>
            <p:nvPr/>
          </p:nvSpPr>
          <p:spPr bwMode="auto">
            <a:xfrm>
              <a:off x="8714711" y="4080067"/>
              <a:ext cx="9142" cy="7313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1 w 2"/>
                <a:gd name="T11" fmla="*/ 1 h 2"/>
                <a:gd name="T12" fmla="*/ 0 w 2"/>
                <a:gd name="T13" fmla="*/ 1 h 2"/>
                <a:gd name="T14" fmla="*/ 1 w 2"/>
                <a:gd name="T15" fmla="*/ 0 h 2"/>
                <a:gd name="T16" fmla="*/ 1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10331"/>
            <p:cNvSpPr>
              <a:spLocks noEditPoints="1"/>
            </p:cNvSpPr>
            <p:nvPr/>
          </p:nvSpPr>
          <p:spPr bwMode="auto">
            <a:xfrm>
              <a:off x="8714711" y="4070926"/>
              <a:ext cx="9142" cy="914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0 h 2"/>
                <a:gd name="T14" fmla="*/ 1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1 w 2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10332"/>
            <p:cNvSpPr>
              <a:spLocks/>
            </p:cNvSpPr>
            <p:nvPr/>
          </p:nvSpPr>
          <p:spPr bwMode="auto">
            <a:xfrm>
              <a:off x="8796981" y="4102005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2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0 w 3"/>
                <a:gd name="T13" fmla="*/ 1 h 1"/>
                <a:gd name="T14" fmla="*/ 0 w 3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10333"/>
            <p:cNvSpPr>
              <a:spLocks/>
            </p:cNvSpPr>
            <p:nvPr/>
          </p:nvSpPr>
          <p:spPr bwMode="auto">
            <a:xfrm>
              <a:off x="8806123" y="4102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10334"/>
            <p:cNvSpPr>
              <a:spLocks/>
            </p:cNvSpPr>
            <p:nvPr/>
          </p:nvSpPr>
          <p:spPr bwMode="auto">
            <a:xfrm>
              <a:off x="8796981" y="4096521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0 h 1"/>
                <a:gd name="T4" fmla="*/ 3 w 3"/>
                <a:gd name="T5" fmla="*/ 0 h 1"/>
                <a:gd name="T6" fmla="*/ 3 w 3"/>
                <a:gd name="T7" fmla="*/ 0 h 1"/>
                <a:gd name="T8" fmla="*/ 1 w 3"/>
                <a:gd name="T9" fmla="*/ 0 h 1"/>
                <a:gd name="T10" fmla="*/ 1 w 3"/>
                <a:gd name="T11" fmla="*/ 0 h 1"/>
                <a:gd name="T12" fmla="*/ 2 w 3"/>
                <a:gd name="T13" fmla="*/ 1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10335"/>
            <p:cNvSpPr>
              <a:spLocks noEditPoints="1"/>
            </p:cNvSpPr>
            <p:nvPr/>
          </p:nvSpPr>
          <p:spPr bwMode="auto">
            <a:xfrm>
              <a:off x="8800638" y="4080067"/>
              <a:ext cx="9142" cy="16455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3 h 4"/>
                <a:gd name="T4" fmla="*/ 0 w 2"/>
                <a:gd name="T5" fmla="*/ 4 h 4"/>
                <a:gd name="T6" fmla="*/ 2 w 2"/>
                <a:gd name="T7" fmla="*/ 3 h 4"/>
                <a:gd name="T8" fmla="*/ 2 w 2"/>
                <a:gd name="T9" fmla="*/ 2 h 4"/>
                <a:gd name="T10" fmla="*/ 1 w 2"/>
                <a:gd name="T11" fmla="*/ 2 h 4"/>
                <a:gd name="T12" fmla="*/ 2 w 2"/>
                <a:gd name="T13" fmla="*/ 2 h 4"/>
                <a:gd name="T14" fmla="*/ 2 w 2"/>
                <a:gd name="T15" fmla="*/ 0 h 4"/>
                <a:gd name="T16" fmla="*/ 1 w 2"/>
                <a:gd name="T17" fmla="*/ 0 h 4"/>
                <a:gd name="T18" fmla="*/ 0 w 2"/>
                <a:gd name="T19" fmla="*/ 1 h 4"/>
                <a:gd name="T20" fmla="*/ 0 w 2"/>
                <a:gd name="T21" fmla="*/ 1 h 4"/>
                <a:gd name="T22" fmla="*/ 0 w 2"/>
                <a:gd name="T23" fmla="*/ 1 h 4"/>
                <a:gd name="T24" fmla="*/ 1 w 2"/>
                <a:gd name="T25" fmla="*/ 2 h 4"/>
                <a:gd name="T26" fmla="*/ 0 w 2"/>
                <a:gd name="T27" fmla="*/ 3 h 4"/>
                <a:gd name="T28" fmla="*/ 2 w 2"/>
                <a:gd name="T29" fmla="*/ 3 h 4"/>
                <a:gd name="T30" fmla="*/ 1 w 2"/>
                <a:gd name="T31" fmla="*/ 3 h 4"/>
                <a:gd name="T32" fmla="*/ 1 w 2"/>
                <a:gd name="T33" fmla="*/ 3 h 4"/>
                <a:gd name="T34" fmla="*/ 0 w 2"/>
                <a:gd name="T35" fmla="*/ 3 h 4"/>
                <a:gd name="T36" fmla="*/ 0 w 2"/>
                <a:gd name="T37" fmla="*/ 3 h 4"/>
                <a:gd name="T38" fmla="*/ 1 w 2"/>
                <a:gd name="T39" fmla="*/ 2 h 4"/>
                <a:gd name="T40" fmla="*/ 2 w 2"/>
                <a:gd name="T41" fmla="*/ 3 h 4"/>
                <a:gd name="T42" fmla="*/ 0 w 2"/>
                <a:gd name="T43" fmla="*/ 1 h 4"/>
                <a:gd name="T44" fmla="*/ 0 w 2"/>
                <a:gd name="T45" fmla="*/ 1 h 4"/>
                <a:gd name="T46" fmla="*/ 1 w 2"/>
                <a:gd name="T47" fmla="*/ 0 h 4"/>
                <a:gd name="T48" fmla="*/ 2 w 2"/>
                <a:gd name="T49" fmla="*/ 1 h 4"/>
                <a:gd name="T50" fmla="*/ 1 w 2"/>
                <a:gd name="T51" fmla="*/ 2 h 4"/>
                <a:gd name="T52" fmla="*/ 0 w 2"/>
                <a:gd name="T5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lose/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10336"/>
            <p:cNvSpPr>
              <a:spLocks/>
            </p:cNvSpPr>
            <p:nvPr/>
          </p:nvSpPr>
          <p:spPr bwMode="auto">
            <a:xfrm>
              <a:off x="5352583" y="1624745"/>
              <a:ext cx="9142" cy="18282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3 h 4"/>
                <a:gd name="T4" fmla="*/ 2 w 2"/>
                <a:gd name="T5" fmla="*/ 2 h 4"/>
                <a:gd name="T6" fmla="*/ 1 w 2"/>
                <a:gd name="T7" fmla="*/ 1 h 4"/>
                <a:gd name="T8" fmla="*/ 2 w 2"/>
                <a:gd name="T9" fmla="*/ 1 h 4"/>
                <a:gd name="T10" fmla="*/ 2 w 2"/>
                <a:gd name="T11" fmla="*/ 0 h 4"/>
                <a:gd name="T12" fmla="*/ 1 w 2"/>
                <a:gd name="T13" fmla="*/ 1 h 4"/>
                <a:gd name="T14" fmla="*/ 1 w 2"/>
                <a:gd name="T15" fmla="*/ 1 h 4"/>
                <a:gd name="T16" fmla="*/ 0 w 2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10337"/>
            <p:cNvSpPr>
              <a:spLocks noEditPoints="1"/>
            </p:cNvSpPr>
            <p:nvPr/>
          </p:nvSpPr>
          <p:spPr bwMode="auto">
            <a:xfrm>
              <a:off x="4880898" y="1304803"/>
              <a:ext cx="740437" cy="427807"/>
            </a:xfrm>
            <a:custGeom>
              <a:avLst/>
              <a:gdLst>
                <a:gd name="T0" fmla="*/ 124 w 171"/>
                <a:gd name="T1" fmla="*/ 4 h 99"/>
                <a:gd name="T2" fmla="*/ 39 w 171"/>
                <a:gd name="T3" fmla="*/ 17 h 99"/>
                <a:gd name="T4" fmla="*/ 11 w 171"/>
                <a:gd name="T5" fmla="*/ 61 h 99"/>
                <a:gd name="T6" fmla="*/ 24 w 171"/>
                <a:gd name="T7" fmla="*/ 99 h 99"/>
                <a:gd name="T8" fmla="*/ 130 w 171"/>
                <a:gd name="T9" fmla="*/ 77 h 99"/>
                <a:gd name="T10" fmla="*/ 152 w 171"/>
                <a:gd name="T11" fmla="*/ 44 h 99"/>
                <a:gd name="T12" fmla="*/ 143 w 171"/>
                <a:gd name="T13" fmla="*/ 43 h 99"/>
                <a:gd name="T14" fmla="*/ 134 w 171"/>
                <a:gd name="T15" fmla="*/ 38 h 99"/>
                <a:gd name="T16" fmla="*/ 122 w 171"/>
                <a:gd name="T17" fmla="*/ 43 h 99"/>
                <a:gd name="T18" fmla="*/ 127 w 171"/>
                <a:gd name="T19" fmla="*/ 37 h 99"/>
                <a:gd name="T20" fmla="*/ 106 w 171"/>
                <a:gd name="T21" fmla="*/ 43 h 99"/>
                <a:gd name="T22" fmla="*/ 112 w 171"/>
                <a:gd name="T23" fmla="*/ 53 h 99"/>
                <a:gd name="T24" fmla="*/ 104 w 171"/>
                <a:gd name="T25" fmla="*/ 54 h 99"/>
                <a:gd name="T26" fmla="*/ 101 w 171"/>
                <a:gd name="T27" fmla="*/ 48 h 99"/>
                <a:gd name="T28" fmla="*/ 96 w 171"/>
                <a:gd name="T29" fmla="*/ 46 h 99"/>
                <a:gd name="T30" fmla="*/ 92 w 171"/>
                <a:gd name="T31" fmla="*/ 44 h 99"/>
                <a:gd name="T32" fmla="*/ 87 w 171"/>
                <a:gd name="T33" fmla="*/ 37 h 99"/>
                <a:gd name="T34" fmla="*/ 92 w 171"/>
                <a:gd name="T35" fmla="*/ 37 h 99"/>
                <a:gd name="T36" fmla="*/ 104 w 171"/>
                <a:gd name="T37" fmla="*/ 37 h 99"/>
                <a:gd name="T38" fmla="*/ 115 w 171"/>
                <a:gd name="T39" fmla="*/ 37 h 99"/>
                <a:gd name="T40" fmla="*/ 128 w 171"/>
                <a:gd name="T41" fmla="*/ 43 h 99"/>
                <a:gd name="T42" fmla="*/ 147 w 171"/>
                <a:gd name="T43" fmla="*/ 37 h 99"/>
                <a:gd name="T44" fmla="*/ 81 w 171"/>
                <a:gd name="T45" fmla="*/ 35 h 99"/>
                <a:gd name="T46" fmla="*/ 30 w 171"/>
                <a:gd name="T47" fmla="*/ 55 h 99"/>
                <a:gd name="T48" fmla="*/ 17 w 171"/>
                <a:gd name="T49" fmla="*/ 60 h 99"/>
                <a:gd name="T50" fmla="*/ 23 w 171"/>
                <a:gd name="T51" fmla="*/ 64 h 99"/>
                <a:gd name="T52" fmla="*/ 22 w 171"/>
                <a:gd name="T53" fmla="*/ 69 h 99"/>
                <a:gd name="T54" fmla="*/ 28 w 171"/>
                <a:gd name="T55" fmla="*/ 72 h 99"/>
                <a:gd name="T56" fmla="*/ 33 w 171"/>
                <a:gd name="T57" fmla="*/ 73 h 99"/>
                <a:gd name="T58" fmla="*/ 37 w 171"/>
                <a:gd name="T59" fmla="*/ 74 h 99"/>
                <a:gd name="T60" fmla="*/ 16 w 171"/>
                <a:gd name="T61" fmla="*/ 59 h 99"/>
                <a:gd name="T62" fmla="*/ 22 w 171"/>
                <a:gd name="T63" fmla="*/ 77 h 99"/>
                <a:gd name="T64" fmla="*/ 38 w 171"/>
                <a:gd name="T65" fmla="*/ 75 h 99"/>
                <a:gd name="T66" fmla="*/ 52 w 171"/>
                <a:gd name="T67" fmla="*/ 73 h 99"/>
                <a:gd name="T68" fmla="*/ 58 w 171"/>
                <a:gd name="T69" fmla="*/ 74 h 99"/>
                <a:gd name="T70" fmla="*/ 61 w 171"/>
                <a:gd name="T71" fmla="*/ 74 h 99"/>
                <a:gd name="T72" fmla="*/ 66 w 171"/>
                <a:gd name="T73" fmla="*/ 80 h 99"/>
                <a:gd name="T74" fmla="*/ 72 w 171"/>
                <a:gd name="T75" fmla="*/ 76 h 99"/>
                <a:gd name="T76" fmla="*/ 88 w 171"/>
                <a:gd name="T77" fmla="*/ 76 h 99"/>
                <a:gd name="T78" fmla="*/ 98 w 171"/>
                <a:gd name="T79" fmla="*/ 79 h 99"/>
                <a:gd name="T80" fmla="*/ 99 w 171"/>
                <a:gd name="T81" fmla="*/ 79 h 99"/>
                <a:gd name="T82" fmla="*/ 104 w 171"/>
                <a:gd name="T83" fmla="*/ 73 h 99"/>
                <a:gd name="T84" fmla="*/ 93 w 171"/>
                <a:gd name="T85" fmla="*/ 75 h 99"/>
                <a:gd name="T86" fmla="*/ 80 w 171"/>
                <a:gd name="T87" fmla="*/ 75 h 99"/>
                <a:gd name="T88" fmla="*/ 53 w 171"/>
                <a:gd name="T89" fmla="*/ 73 h 99"/>
                <a:gd name="T90" fmla="*/ 78 w 171"/>
                <a:gd name="T91" fmla="*/ 81 h 99"/>
                <a:gd name="T92" fmla="*/ 110 w 171"/>
                <a:gd name="T93" fmla="*/ 73 h 99"/>
                <a:gd name="T94" fmla="*/ 38 w 171"/>
                <a:gd name="T95" fmla="*/ 59 h 99"/>
                <a:gd name="T96" fmla="*/ 100 w 171"/>
                <a:gd name="T97" fmla="*/ 53 h 99"/>
                <a:gd name="T98" fmla="*/ 112 w 171"/>
                <a:gd name="T99" fmla="*/ 60 h 99"/>
                <a:gd name="T100" fmla="*/ 113 w 171"/>
                <a:gd name="T101" fmla="*/ 64 h 99"/>
                <a:gd name="T102" fmla="*/ 113 w 171"/>
                <a:gd name="T103" fmla="*/ 69 h 99"/>
                <a:gd name="T104" fmla="*/ 122 w 171"/>
                <a:gd name="T105" fmla="*/ 73 h 99"/>
                <a:gd name="T106" fmla="*/ 124 w 171"/>
                <a:gd name="T107" fmla="*/ 74 h 99"/>
                <a:gd name="T108" fmla="*/ 135 w 171"/>
                <a:gd name="T109" fmla="*/ 72 h 99"/>
                <a:gd name="T110" fmla="*/ 136 w 171"/>
                <a:gd name="T111" fmla="*/ 63 h 99"/>
                <a:gd name="T112" fmla="*/ 140 w 171"/>
                <a:gd name="T113" fmla="*/ 72 h 99"/>
                <a:gd name="T114" fmla="*/ 148 w 171"/>
                <a:gd name="T115" fmla="*/ 61 h 99"/>
                <a:gd name="T116" fmla="*/ 150 w 171"/>
                <a:gd name="T117" fmla="*/ 67 h 99"/>
                <a:gd name="T118" fmla="*/ 135 w 171"/>
                <a:gd name="T119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99">
                  <a:moveTo>
                    <a:pt x="154" y="37"/>
                  </a:moveTo>
                  <a:cubicBezTo>
                    <a:pt x="148" y="44"/>
                    <a:pt x="148" y="44"/>
                    <a:pt x="148" y="44"/>
                  </a:cubicBezTo>
                  <a:cubicBezTo>
                    <a:pt x="148" y="41"/>
                    <a:pt x="148" y="39"/>
                    <a:pt x="148" y="37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8" y="37"/>
                    <a:pt x="148" y="37"/>
                    <a:pt x="148" y="36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48" y="36"/>
                    <a:pt x="149" y="36"/>
                    <a:pt x="149" y="36"/>
                  </a:cubicBezTo>
                  <a:cubicBezTo>
                    <a:pt x="147" y="30"/>
                    <a:pt x="142" y="26"/>
                    <a:pt x="137" y="24"/>
                  </a:cubicBezTo>
                  <a:cubicBezTo>
                    <a:pt x="131" y="20"/>
                    <a:pt x="124" y="18"/>
                    <a:pt x="117" y="17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4" y="16"/>
                    <a:pt x="112" y="15"/>
                    <a:pt x="110" y="15"/>
                  </a:cubicBezTo>
                  <a:cubicBezTo>
                    <a:pt x="94" y="12"/>
                    <a:pt x="76" y="11"/>
                    <a:pt x="60" y="13"/>
                  </a:cubicBezTo>
                  <a:cubicBezTo>
                    <a:pt x="61" y="12"/>
                    <a:pt x="62" y="9"/>
                    <a:pt x="67" y="0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4" y="5"/>
                    <a:pt x="60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2" y="14"/>
                    <a:pt x="45" y="15"/>
                    <a:pt x="39" y="17"/>
                  </a:cubicBezTo>
                  <a:cubicBezTo>
                    <a:pt x="34" y="19"/>
                    <a:pt x="28" y="20"/>
                    <a:pt x="23" y="2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1" y="24"/>
                    <a:pt x="18" y="26"/>
                    <a:pt x="17" y="27"/>
                  </a:cubicBezTo>
                  <a:cubicBezTo>
                    <a:pt x="13" y="30"/>
                    <a:pt x="10" y="34"/>
                    <a:pt x="10" y="39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9" y="44"/>
                    <a:pt x="10" y="49"/>
                    <a:pt x="10" y="53"/>
                  </a:cubicBezTo>
                  <a:cubicBezTo>
                    <a:pt x="10" y="53"/>
                    <a:pt x="9" y="54"/>
                    <a:pt x="10" y="54"/>
                  </a:cubicBezTo>
                  <a:cubicBezTo>
                    <a:pt x="10" y="54"/>
                    <a:pt x="10" y="55"/>
                    <a:pt x="10" y="55"/>
                  </a:cubicBezTo>
                  <a:cubicBezTo>
                    <a:pt x="10" y="57"/>
                    <a:pt x="10" y="59"/>
                    <a:pt x="11" y="61"/>
                  </a:cubicBezTo>
                  <a:cubicBezTo>
                    <a:pt x="10" y="61"/>
                    <a:pt x="10" y="61"/>
                    <a:pt x="1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3"/>
                    <a:pt x="11" y="64"/>
                    <a:pt x="11" y="65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6"/>
                    <a:pt x="11" y="67"/>
                    <a:pt x="11" y="67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3" y="72"/>
                    <a:pt x="15" y="74"/>
                    <a:pt x="18" y="75"/>
                  </a:cubicBezTo>
                  <a:cubicBezTo>
                    <a:pt x="23" y="79"/>
                    <a:pt x="29" y="80"/>
                    <a:pt x="34" y="82"/>
                  </a:cubicBezTo>
                  <a:cubicBezTo>
                    <a:pt x="42" y="84"/>
                    <a:pt x="50" y="86"/>
                    <a:pt x="58" y="87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64" y="88"/>
                    <a:pt x="70" y="88"/>
                    <a:pt x="75" y="88"/>
                  </a:cubicBezTo>
                  <a:cubicBezTo>
                    <a:pt x="87" y="89"/>
                    <a:pt x="100" y="88"/>
                    <a:pt x="111" y="85"/>
                  </a:cubicBezTo>
                  <a:cubicBezTo>
                    <a:pt x="112" y="85"/>
                    <a:pt x="112" y="84"/>
                    <a:pt x="112" y="84"/>
                  </a:cubicBezTo>
                  <a:cubicBezTo>
                    <a:pt x="112" y="84"/>
                    <a:pt x="112" y="84"/>
                    <a:pt x="112" y="83"/>
                  </a:cubicBezTo>
                  <a:cubicBezTo>
                    <a:pt x="112" y="79"/>
                    <a:pt x="112" y="76"/>
                    <a:pt x="112" y="72"/>
                  </a:cubicBezTo>
                  <a:cubicBezTo>
                    <a:pt x="112" y="72"/>
                    <a:pt x="112" y="72"/>
                    <a:pt x="113" y="72"/>
                  </a:cubicBezTo>
                  <a:cubicBezTo>
                    <a:pt x="113" y="72"/>
                    <a:pt x="113" y="71"/>
                    <a:pt x="112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8" y="73"/>
                    <a:pt x="123" y="75"/>
                    <a:pt x="129" y="77"/>
                  </a:cubicBezTo>
                  <a:cubicBezTo>
                    <a:pt x="129" y="77"/>
                    <a:pt x="129" y="78"/>
                    <a:pt x="129" y="78"/>
                  </a:cubicBezTo>
                  <a:cubicBezTo>
                    <a:pt x="129" y="78"/>
                    <a:pt x="129" y="77"/>
                    <a:pt x="130" y="77"/>
                  </a:cubicBezTo>
                  <a:cubicBezTo>
                    <a:pt x="131" y="78"/>
                    <a:pt x="133" y="79"/>
                    <a:pt x="135" y="80"/>
                  </a:cubicBezTo>
                  <a:cubicBezTo>
                    <a:pt x="135" y="80"/>
                    <a:pt x="135" y="80"/>
                    <a:pt x="135" y="80"/>
                  </a:cubicBezTo>
                  <a:cubicBezTo>
                    <a:pt x="135" y="80"/>
                    <a:pt x="136" y="80"/>
                    <a:pt x="136" y="80"/>
                  </a:cubicBezTo>
                  <a:cubicBezTo>
                    <a:pt x="143" y="79"/>
                    <a:pt x="150" y="74"/>
                    <a:pt x="151" y="67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2" y="65"/>
                    <a:pt x="152" y="64"/>
                    <a:pt x="152" y="62"/>
                  </a:cubicBezTo>
                  <a:cubicBezTo>
                    <a:pt x="152" y="62"/>
                    <a:pt x="152" y="62"/>
                    <a:pt x="152" y="62"/>
                  </a:cubicBezTo>
                  <a:cubicBezTo>
                    <a:pt x="152" y="62"/>
                    <a:pt x="152" y="61"/>
                    <a:pt x="152" y="61"/>
                  </a:cubicBezTo>
                  <a:cubicBezTo>
                    <a:pt x="152" y="60"/>
                    <a:pt x="152" y="58"/>
                    <a:pt x="152" y="56"/>
                  </a:cubicBezTo>
                  <a:cubicBezTo>
                    <a:pt x="152" y="56"/>
                    <a:pt x="152" y="56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1"/>
                    <a:pt x="152" y="48"/>
                    <a:pt x="152" y="44"/>
                  </a:cubicBezTo>
                  <a:cubicBezTo>
                    <a:pt x="152" y="44"/>
                    <a:pt x="152" y="44"/>
                    <a:pt x="151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0" y="44"/>
                    <a:pt x="150" y="44"/>
                    <a:pt x="149" y="44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lnTo>
                    <a:pt x="154" y="37"/>
                  </a:lnTo>
                  <a:close/>
                  <a:moveTo>
                    <a:pt x="142" y="44"/>
                  </a:moveTo>
                  <a:cubicBezTo>
                    <a:pt x="142" y="44"/>
                    <a:pt x="141" y="44"/>
                    <a:pt x="140" y="44"/>
                  </a:cubicBezTo>
                  <a:cubicBezTo>
                    <a:pt x="142" y="41"/>
                    <a:pt x="143" y="39"/>
                    <a:pt x="145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6" y="37"/>
                    <a:pt x="146" y="37"/>
                  </a:cubicBezTo>
                  <a:cubicBezTo>
                    <a:pt x="145" y="39"/>
                    <a:pt x="144" y="41"/>
                    <a:pt x="143" y="43"/>
                  </a:cubicBezTo>
                  <a:cubicBezTo>
                    <a:pt x="142" y="43"/>
                    <a:pt x="142" y="44"/>
                    <a:pt x="142" y="44"/>
                  </a:cubicBezTo>
                  <a:close/>
                  <a:moveTo>
                    <a:pt x="136" y="44"/>
                  </a:moveTo>
                  <a:cubicBezTo>
                    <a:pt x="135" y="43"/>
                    <a:pt x="134" y="43"/>
                    <a:pt x="134" y="43"/>
                  </a:cubicBezTo>
                  <a:cubicBezTo>
                    <a:pt x="135" y="41"/>
                    <a:pt x="136" y="39"/>
                    <a:pt x="137" y="37"/>
                  </a:cubicBezTo>
                  <a:cubicBezTo>
                    <a:pt x="138" y="37"/>
                    <a:pt x="139" y="37"/>
                    <a:pt x="139" y="37"/>
                  </a:cubicBezTo>
                  <a:cubicBezTo>
                    <a:pt x="138" y="39"/>
                    <a:pt x="137" y="41"/>
                    <a:pt x="136" y="43"/>
                  </a:cubicBezTo>
                  <a:cubicBezTo>
                    <a:pt x="136" y="43"/>
                    <a:pt x="136" y="43"/>
                    <a:pt x="136" y="44"/>
                  </a:cubicBezTo>
                  <a:close/>
                  <a:moveTo>
                    <a:pt x="132" y="43"/>
                  </a:moveTo>
                  <a:cubicBezTo>
                    <a:pt x="132" y="43"/>
                    <a:pt x="131" y="43"/>
                    <a:pt x="131" y="43"/>
                  </a:cubicBezTo>
                  <a:cubicBezTo>
                    <a:pt x="131" y="43"/>
                    <a:pt x="131" y="43"/>
                    <a:pt x="131" y="43"/>
                  </a:cubicBezTo>
                  <a:cubicBezTo>
                    <a:pt x="131" y="43"/>
                    <a:pt x="131" y="42"/>
                    <a:pt x="131" y="42"/>
                  </a:cubicBezTo>
                  <a:cubicBezTo>
                    <a:pt x="132" y="42"/>
                    <a:pt x="132" y="41"/>
                    <a:pt x="132" y="41"/>
                  </a:cubicBezTo>
                  <a:cubicBezTo>
                    <a:pt x="133" y="40"/>
                    <a:pt x="134" y="39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5" y="37"/>
                    <a:pt x="135" y="37"/>
                    <a:pt x="136" y="37"/>
                  </a:cubicBezTo>
                  <a:cubicBezTo>
                    <a:pt x="135" y="39"/>
                    <a:pt x="134" y="41"/>
                    <a:pt x="133" y="43"/>
                  </a:cubicBezTo>
                  <a:cubicBezTo>
                    <a:pt x="132" y="43"/>
                    <a:pt x="132" y="43"/>
                    <a:pt x="132" y="43"/>
                  </a:cubicBezTo>
                  <a:close/>
                  <a:moveTo>
                    <a:pt x="127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7" y="41"/>
                    <a:pt x="127" y="39"/>
                    <a:pt x="128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9" y="37"/>
                    <a:pt x="130" y="37"/>
                    <a:pt x="130" y="37"/>
                  </a:cubicBezTo>
                  <a:cubicBezTo>
                    <a:pt x="129" y="39"/>
                    <a:pt x="128" y="41"/>
                    <a:pt x="127" y="43"/>
                  </a:cubicBezTo>
                  <a:cubicBezTo>
                    <a:pt x="127" y="43"/>
                    <a:pt x="127" y="43"/>
                    <a:pt x="127" y="43"/>
                  </a:cubicBezTo>
                  <a:close/>
                  <a:moveTo>
                    <a:pt x="124" y="43"/>
                  </a:moveTo>
                  <a:cubicBezTo>
                    <a:pt x="124" y="43"/>
                    <a:pt x="123" y="43"/>
                    <a:pt x="122" y="43"/>
                  </a:cubicBezTo>
                  <a:cubicBezTo>
                    <a:pt x="123" y="41"/>
                    <a:pt x="124" y="40"/>
                    <a:pt x="125" y="38"/>
                  </a:cubicBezTo>
                  <a:cubicBezTo>
                    <a:pt x="125" y="37"/>
                    <a:pt x="124" y="37"/>
                    <a:pt x="124" y="37"/>
                  </a:cubicBezTo>
                  <a:cubicBezTo>
                    <a:pt x="123" y="39"/>
                    <a:pt x="122" y="41"/>
                    <a:pt x="121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19" y="43"/>
                    <a:pt x="118" y="43"/>
                    <a:pt x="116" y="43"/>
                  </a:cubicBezTo>
                  <a:cubicBezTo>
                    <a:pt x="117" y="41"/>
                    <a:pt x="119" y="39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1" y="37"/>
                    <a:pt x="121" y="37"/>
                    <a:pt x="122" y="37"/>
                  </a:cubicBezTo>
                  <a:cubicBezTo>
                    <a:pt x="121" y="39"/>
                    <a:pt x="119" y="40"/>
                    <a:pt x="118" y="42"/>
                  </a:cubicBezTo>
                  <a:cubicBezTo>
                    <a:pt x="118" y="43"/>
                    <a:pt x="119" y="43"/>
                    <a:pt x="119" y="43"/>
                  </a:cubicBezTo>
                  <a:cubicBezTo>
                    <a:pt x="120" y="41"/>
                    <a:pt x="122" y="39"/>
                    <a:pt x="123" y="37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5" y="37"/>
                    <a:pt x="126" y="37"/>
                    <a:pt x="127" y="37"/>
                  </a:cubicBezTo>
                  <a:cubicBezTo>
                    <a:pt x="126" y="39"/>
                    <a:pt x="125" y="41"/>
                    <a:pt x="125" y="43"/>
                  </a:cubicBezTo>
                  <a:cubicBezTo>
                    <a:pt x="124" y="43"/>
                    <a:pt x="124" y="43"/>
                    <a:pt x="124" y="43"/>
                  </a:cubicBezTo>
                  <a:close/>
                  <a:moveTo>
                    <a:pt x="115" y="43"/>
                  </a:moveTo>
                  <a:cubicBezTo>
                    <a:pt x="114" y="43"/>
                    <a:pt x="114" y="43"/>
                    <a:pt x="113" y="43"/>
                  </a:cubicBezTo>
                  <a:cubicBezTo>
                    <a:pt x="114" y="42"/>
                    <a:pt x="114" y="41"/>
                    <a:pt x="115" y="41"/>
                  </a:cubicBezTo>
                  <a:cubicBezTo>
                    <a:pt x="116" y="40"/>
                    <a:pt x="116" y="39"/>
                    <a:pt x="117" y="39"/>
                  </a:cubicBezTo>
                  <a:cubicBezTo>
                    <a:pt x="117" y="38"/>
                    <a:pt x="118" y="37"/>
                    <a:pt x="119" y="37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9"/>
                    <a:pt x="117" y="41"/>
                    <a:pt x="115" y="42"/>
                  </a:cubicBezTo>
                  <a:cubicBezTo>
                    <a:pt x="115" y="43"/>
                    <a:pt x="115" y="43"/>
                    <a:pt x="115" y="43"/>
                  </a:cubicBezTo>
                  <a:close/>
                  <a:moveTo>
                    <a:pt x="108" y="43"/>
                  </a:moveTo>
                  <a:cubicBezTo>
                    <a:pt x="107" y="43"/>
                    <a:pt x="106" y="43"/>
                    <a:pt x="106" y="43"/>
                  </a:cubicBezTo>
                  <a:cubicBezTo>
                    <a:pt x="107" y="41"/>
                    <a:pt x="109" y="39"/>
                    <a:pt x="111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2" y="37"/>
                    <a:pt x="113" y="37"/>
                    <a:pt x="114" y="37"/>
                  </a:cubicBezTo>
                  <a:cubicBezTo>
                    <a:pt x="112" y="39"/>
                    <a:pt x="110" y="40"/>
                    <a:pt x="108" y="42"/>
                  </a:cubicBezTo>
                  <a:cubicBezTo>
                    <a:pt x="108" y="42"/>
                    <a:pt x="108" y="43"/>
                    <a:pt x="108" y="43"/>
                  </a:cubicBezTo>
                  <a:close/>
                  <a:moveTo>
                    <a:pt x="103" y="49"/>
                  </a:moveTo>
                  <a:cubicBezTo>
                    <a:pt x="104" y="49"/>
                    <a:pt x="104" y="49"/>
                    <a:pt x="105" y="49"/>
                  </a:cubicBezTo>
                  <a:cubicBezTo>
                    <a:pt x="103" y="50"/>
                    <a:pt x="102" y="51"/>
                    <a:pt x="101" y="52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1" y="50"/>
                    <a:pt x="102" y="50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lose/>
                  <a:moveTo>
                    <a:pt x="111" y="52"/>
                  </a:moveTo>
                  <a:cubicBezTo>
                    <a:pt x="111" y="52"/>
                    <a:pt x="112" y="53"/>
                    <a:pt x="112" y="53"/>
                  </a:cubicBezTo>
                  <a:cubicBezTo>
                    <a:pt x="111" y="54"/>
                    <a:pt x="109" y="55"/>
                    <a:pt x="107" y="56"/>
                  </a:cubicBezTo>
                  <a:cubicBezTo>
                    <a:pt x="107" y="56"/>
                    <a:pt x="106" y="56"/>
                    <a:pt x="106" y="56"/>
                  </a:cubicBezTo>
                  <a:cubicBezTo>
                    <a:pt x="107" y="55"/>
                    <a:pt x="109" y="54"/>
                    <a:pt x="110" y="53"/>
                  </a:cubicBezTo>
                  <a:cubicBezTo>
                    <a:pt x="111" y="52"/>
                    <a:pt x="111" y="52"/>
                    <a:pt x="111" y="52"/>
                  </a:cubicBezTo>
                  <a:close/>
                  <a:moveTo>
                    <a:pt x="113" y="53"/>
                  </a:moveTo>
                  <a:cubicBezTo>
                    <a:pt x="114" y="53"/>
                    <a:pt x="115" y="54"/>
                    <a:pt x="115" y="54"/>
                  </a:cubicBezTo>
                  <a:cubicBezTo>
                    <a:pt x="113" y="55"/>
                    <a:pt x="111" y="57"/>
                    <a:pt x="109" y="58"/>
                  </a:cubicBezTo>
                  <a:cubicBezTo>
                    <a:pt x="109" y="58"/>
                    <a:pt x="108" y="57"/>
                    <a:pt x="108" y="57"/>
                  </a:cubicBezTo>
                  <a:cubicBezTo>
                    <a:pt x="110" y="56"/>
                    <a:pt x="111" y="55"/>
                    <a:pt x="113" y="54"/>
                  </a:cubicBezTo>
                  <a:cubicBezTo>
                    <a:pt x="113" y="54"/>
                    <a:pt x="113" y="53"/>
                    <a:pt x="113" y="53"/>
                  </a:cubicBezTo>
                  <a:close/>
                  <a:moveTo>
                    <a:pt x="110" y="52"/>
                  </a:moveTo>
                  <a:cubicBezTo>
                    <a:pt x="108" y="53"/>
                    <a:pt x="106" y="54"/>
                    <a:pt x="105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5" y="53"/>
                    <a:pt x="107" y="52"/>
                    <a:pt x="108" y="51"/>
                  </a:cubicBezTo>
                  <a:cubicBezTo>
                    <a:pt x="109" y="51"/>
                    <a:pt x="109" y="51"/>
                    <a:pt x="110" y="52"/>
                  </a:cubicBezTo>
                  <a:cubicBezTo>
                    <a:pt x="110" y="52"/>
                    <a:pt x="110" y="52"/>
                    <a:pt x="110" y="52"/>
                  </a:cubicBezTo>
                  <a:close/>
                  <a:moveTo>
                    <a:pt x="103" y="53"/>
                  </a:moveTo>
                  <a:cubicBezTo>
                    <a:pt x="102" y="53"/>
                    <a:pt x="102" y="53"/>
                    <a:pt x="102" y="52"/>
                  </a:cubicBezTo>
                  <a:cubicBezTo>
                    <a:pt x="103" y="51"/>
                    <a:pt x="104" y="51"/>
                    <a:pt x="106" y="50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6" y="50"/>
                    <a:pt x="107" y="50"/>
                    <a:pt x="107" y="50"/>
                  </a:cubicBezTo>
                  <a:cubicBezTo>
                    <a:pt x="106" y="51"/>
                    <a:pt x="104" y="52"/>
                    <a:pt x="103" y="53"/>
                  </a:cubicBezTo>
                  <a:close/>
                  <a:moveTo>
                    <a:pt x="99" y="50"/>
                  </a:moveTo>
                  <a:cubicBezTo>
                    <a:pt x="99" y="50"/>
                    <a:pt x="98" y="50"/>
                    <a:pt x="98" y="50"/>
                  </a:cubicBezTo>
                  <a:cubicBezTo>
                    <a:pt x="99" y="49"/>
                    <a:pt x="100" y="48"/>
                    <a:pt x="100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1" y="49"/>
                    <a:pt x="100" y="50"/>
                    <a:pt x="99" y="50"/>
                  </a:cubicBezTo>
                  <a:close/>
                  <a:moveTo>
                    <a:pt x="97" y="49"/>
                  </a:moveTo>
                  <a:cubicBezTo>
                    <a:pt x="97" y="49"/>
                    <a:pt x="96" y="48"/>
                    <a:pt x="96" y="48"/>
                  </a:cubicBezTo>
                  <a:cubicBezTo>
                    <a:pt x="97" y="48"/>
                    <a:pt x="97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9" y="47"/>
                    <a:pt x="99" y="47"/>
                    <a:pt x="100" y="47"/>
                  </a:cubicBezTo>
                  <a:cubicBezTo>
                    <a:pt x="99" y="48"/>
                    <a:pt x="98" y="48"/>
                    <a:pt x="97" y="49"/>
                  </a:cubicBezTo>
                  <a:close/>
                  <a:moveTo>
                    <a:pt x="95" y="48"/>
                  </a:moveTo>
                  <a:cubicBezTo>
                    <a:pt x="95" y="47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6"/>
                    <a:pt x="95" y="46"/>
                    <a:pt x="96" y="46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6" y="46"/>
                    <a:pt x="97" y="46"/>
                    <a:pt x="97" y="46"/>
                  </a:cubicBezTo>
                  <a:cubicBezTo>
                    <a:pt x="96" y="46"/>
                    <a:pt x="96" y="47"/>
                    <a:pt x="95" y="48"/>
                  </a:cubicBezTo>
                  <a:close/>
                  <a:moveTo>
                    <a:pt x="93" y="46"/>
                  </a:move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5"/>
                    <a:pt x="93" y="45"/>
                  </a:cubicBezTo>
                  <a:cubicBezTo>
                    <a:pt x="93" y="45"/>
                    <a:pt x="93" y="45"/>
                    <a:pt x="93" y="44"/>
                  </a:cubicBezTo>
                  <a:cubicBezTo>
                    <a:pt x="94" y="45"/>
                    <a:pt x="94" y="45"/>
                    <a:pt x="95" y="45"/>
                  </a:cubicBezTo>
                  <a:cubicBezTo>
                    <a:pt x="94" y="45"/>
                    <a:pt x="94" y="46"/>
                    <a:pt x="93" y="46"/>
                  </a:cubicBezTo>
                  <a:close/>
                  <a:moveTo>
                    <a:pt x="93" y="42"/>
                  </a:move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2" y="42"/>
                    <a:pt x="92" y="42"/>
                  </a:cubicBezTo>
                  <a:cubicBezTo>
                    <a:pt x="91" y="42"/>
                    <a:pt x="91" y="43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1" y="45"/>
                    <a:pt x="90" y="44"/>
                    <a:pt x="89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2" y="41"/>
                    <a:pt x="94" y="39"/>
                    <a:pt x="96" y="37"/>
                  </a:cubicBezTo>
                  <a:cubicBezTo>
                    <a:pt x="97" y="37"/>
                    <a:pt x="98" y="37"/>
                    <a:pt x="99" y="37"/>
                  </a:cubicBezTo>
                  <a:cubicBezTo>
                    <a:pt x="97" y="38"/>
                    <a:pt x="95" y="40"/>
                    <a:pt x="93" y="42"/>
                  </a:cubicBezTo>
                  <a:close/>
                  <a:moveTo>
                    <a:pt x="85" y="37"/>
                  </a:move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7"/>
                    <a:pt x="87" y="37"/>
                  </a:cubicBezTo>
                  <a:cubicBezTo>
                    <a:pt x="86" y="38"/>
                    <a:pt x="85" y="38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4" y="38"/>
                    <a:pt x="85" y="37"/>
                    <a:pt x="85" y="37"/>
                  </a:cubicBezTo>
                  <a:close/>
                  <a:moveTo>
                    <a:pt x="82" y="38"/>
                  </a:moveTo>
                  <a:cubicBezTo>
                    <a:pt x="82" y="37"/>
                    <a:pt x="82" y="37"/>
                    <a:pt x="81" y="37"/>
                  </a:cubicBezTo>
                  <a:cubicBezTo>
                    <a:pt x="82" y="37"/>
                    <a:pt x="83" y="37"/>
                    <a:pt x="84" y="37"/>
                  </a:cubicBezTo>
                  <a:cubicBezTo>
                    <a:pt x="83" y="37"/>
                    <a:pt x="83" y="37"/>
                    <a:pt x="82" y="38"/>
                  </a:cubicBezTo>
                  <a:close/>
                  <a:moveTo>
                    <a:pt x="88" y="37"/>
                  </a:moveTo>
                  <a:cubicBezTo>
                    <a:pt x="89" y="37"/>
                    <a:pt x="90" y="37"/>
                    <a:pt x="91" y="37"/>
                  </a:cubicBezTo>
                  <a:cubicBezTo>
                    <a:pt x="89" y="38"/>
                    <a:pt x="88" y="39"/>
                    <a:pt x="86" y="41"/>
                  </a:cubicBezTo>
                  <a:cubicBezTo>
                    <a:pt x="86" y="40"/>
                    <a:pt x="86" y="40"/>
                    <a:pt x="85" y="40"/>
                  </a:cubicBezTo>
                  <a:cubicBezTo>
                    <a:pt x="86" y="39"/>
                    <a:pt x="87" y="38"/>
                    <a:pt x="88" y="37"/>
                  </a:cubicBezTo>
                  <a:close/>
                  <a:moveTo>
                    <a:pt x="92" y="37"/>
                  </a:moveTo>
                  <a:cubicBezTo>
                    <a:pt x="93" y="37"/>
                    <a:pt x="94" y="37"/>
                    <a:pt x="95" y="37"/>
                  </a:cubicBezTo>
                  <a:cubicBezTo>
                    <a:pt x="93" y="39"/>
                    <a:pt x="91" y="40"/>
                    <a:pt x="89" y="42"/>
                  </a:cubicBezTo>
                  <a:cubicBezTo>
                    <a:pt x="89" y="42"/>
                    <a:pt x="89" y="43"/>
                    <a:pt x="89" y="43"/>
                  </a:cubicBezTo>
                  <a:cubicBezTo>
                    <a:pt x="88" y="42"/>
                    <a:pt x="88" y="42"/>
                    <a:pt x="87" y="41"/>
                  </a:cubicBezTo>
                  <a:cubicBezTo>
                    <a:pt x="89" y="40"/>
                    <a:pt x="90" y="38"/>
                    <a:pt x="92" y="37"/>
                  </a:cubicBezTo>
                  <a:close/>
                  <a:moveTo>
                    <a:pt x="100" y="37"/>
                  </a:moveTo>
                  <a:cubicBezTo>
                    <a:pt x="100" y="37"/>
                    <a:pt x="100" y="37"/>
                    <a:pt x="100" y="37"/>
                  </a:cubicBezTo>
                  <a:cubicBezTo>
                    <a:pt x="101" y="37"/>
                    <a:pt x="102" y="37"/>
                    <a:pt x="103" y="37"/>
                  </a:cubicBezTo>
                  <a:cubicBezTo>
                    <a:pt x="101" y="39"/>
                    <a:pt x="99" y="41"/>
                    <a:pt x="97" y="42"/>
                  </a:cubicBezTo>
                  <a:cubicBezTo>
                    <a:pt x="97" y="42"/>
                    <a:pt x="97" y="42"/>
                    <a:pt x="97" y="43"/>
                  </a:cubicBezTo>
                  <a:cubicBezTo>
                    <a:pt x="96" y="43"/>
                    <a:pt x="95" y="42"/>
                    <a:pt x="94" y="42"/>
                  </a:cubicBezTo>
                  <a:cubicBezTo>
                    <a:pt x="96" y="41"/>
                    <a:pt x="98" y="39"/>
                    <a:pt x="100" y="37"/>
                  </a:cubicBezTo>
                  <a:close/>
                  <a:moveTo>
                    <a:pt x="104" y="37"/>
                  </a:moveTo>
                  <a:cubicBezTo>
                    <a:pt x="104" y="37"/>
                    <a:pt x="104" y="37"/>
                    <a:pt x="104" y="37"/>
                  </a:cubicBezTo>
                  <a:cubicBezTo>
                    <a:pt x="105" y="37"/>
                    <a:pt x="106" y="37"/>
                    <a:pt x="106" y="37"/>
                  </a:cubicBezTo>
                  <a:cubicBezTo>
                    <a:pt x="104" y="39"/>
                    <a:pt x="102" y="40"/>
                    <a:pt x="101" y="42"/>
                  </a:cubicBezTo>
                  <a:cubicBezTo>
                    <a:pt x="101" y="42"/>
                    <a:pt x="101" y="43"/>
                    <a:pt x="101" y="43"/>
                  </a:cubicBezTo>
                  <a:cubicBezTo>
                    <a:pt x="100" y="43"/>
                    <a:pt x="99" y="43"/>
                    <a:pt x="98" y="43"/>
                  </a:cubicBezTo>
                  <a:cubicBezTo>
                    <a:pt x="100" y="41"/>
                    <a:pt x="102" y="39"/>
                    <a:pt x="104" y="37"/>
                  </a:cubicBezTo>
                  <a:close/>
                  <a:moveTo>
                    <a:pt x="108" y="37"/>
                  </a:moveTo>
                  <a:cubicBezTo>
                    <a:pt x="108" y="37"/>
                    <a:pt x="108" y="37"/>
                    <a:pt x="108" y="37"/>
                  </a:cubicBezTo>
                  <a:cubicBezTo>
                    <a:pt x="109" y="37"/>
                    <a:pt x="110" y="37"/>
                    <a:pt x="110" y="37"/>
                  </a:cubicBezTo>
                  <a:cubicBezTo>
                    <a:pt x="108" y="39"/>
                    <a:pt x="106" y="41"/>
                    <a:pt x="104" y="43"/>
                  </a:cubicBezTo>
                  <a:cubicBezTo>
                    <a:pt x="103" y="43"/>
                    <a:pt x="103" y="43"/>
                    <a:pt x="102" y="43"/>
                  </a:cubicBezTo>
                  <a:cubicBezTo>
                    <a:pt x="104" y="41"/>
                    <a:pt x="106" y="39"/>
                    <a:pt x="108" y="37"/>
                  </a:cubicBezTo>
                  <a:close/>
                  <a:moveTo>
                    <a:pt x="115" y="37"/>
                  </a:moveTo>
                  <a:cubicBezTo>
                    <a:pt x="115" y="37"/>
                    <a:pt x="115" y="37"/>
                    <a:pt x="115" y="37"/>
                  </a:cubicBezTo>
                  <a:cubicBezTo>
                    <a:pt x="116" y="37"/>
                    <a:pt x="116" y="37"/>
                    <a:pt x="117" y="37"/>
                  </a:cubicBezTo>
                  <a:cubicBezTo>
                    <a:pt x="116" y="38"/>
                    <a:pt x="116" y="39"/>
                    <a:pt x="115" y="39"/>
                  </a:cubicBezTo>
                  <a:cubicBezTo>
                    <a:pt x="114" y="40"/>
                    <a:pt x="113" y="42"/>
                    <a:pt x="112" y="43"/>
                  </a:cubicBezTo>
                  <a:cubicBezTo>
                    <a:pt x="111" y="43"/>
                    <a:pt x="110" y="43"/>
                    <a:pt x="109" y="43"/>
                  </a:cubicBezTo>
                  <a:cubicBezTo>
                    <a:pt x="111" y="41"/>
                    <a:pt x="113" y="39"/>
                    <a:pt x="115" y="37"/>
                  </a:cubicBezTo>
                  <a:close/>
                  <a:moveTo>
                    <a:pt x="131" y="37"/>
                  </a:moveTo>
                  <a:cubicBezTo>
                    <a:pt x="131" y="37"/>
                    <a:pt x="131" y="37"/>
                    <a:pt x="131" y="37"/>
                  </a:cubicBezTo>
                  <a:cubicBezTo>
                    <a:pt x="132" y="37"/>
                    <a:pt x="133" y="37"/>
                    <a:pt x="134" y="37"/>
                  </a:cubicBezTo>
                  <a:cubicBezTo>
                    <a:pt x="133" y="37"/>
                    <a:pt x="133" y="37"/>
                    <a:pt x="133" y="37"/>
                  </a:cubicBezTo>
                  <a:cubicBezTo>
                    <a:pt x="132" y="39"/>
                    <a:pt x="131" y="41"/>
                    <a:pt x="130" y="43"/>
                  </a:cubicBezTo>
                  <a:cubicBezTo>
                    <a:pt x="130" y="43"/>
                    <a:pt x="130" y="43"/>
                    <a:pt x="129" y="43"/>
                  </a:cubicBezTo>
                  <a:cubicBezTo>
                    <a:pt x="129" y="43"/>
                    <a:pt x="128" y="43"/>
                    <a:pt x="128" y="43"/>
                  </a:cubicBezTo>
                  <a:cubicBezTo>
                    <a:pt x="129" y="41"/>
                    <a:pt x="130" y="39"/>
                    <a:pt x="131" y="37"/>
                  </a:cubicBezTo>
                  <a:close/>
                  <a:moveTo>
                    <a:pt x="137" y="43"/>
                  </a:moveTo>
                  <a:cubicBezTo>
                    <a:pt x="138" y="41"/>
                    <a:pt x="139" y="39"/>
                    <a:pt x="141" y="37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2" y="39"/>
                    <a:pt x="140" y="41"/>
                    <a:pt x="139" y="43"/>
                  </a:cubicBezTo>
                  <a:cubicBezTo>
                    <a:pt x="139" y="43"/>
                    <a:pt x="139" y="43"/>
                    <a:pt x="139" y="44"/>
                  </a:cubicBezTo>
                  <a:cubicBezTo>
                    <a:pt x="138" y="44"/>
                    <a:pt x="137" y="44"/>
                    <a:pt x="137" y="44"/>
                  </a:cubicBezTo>
                  <a:cubicBezTo>
                    <a:pt x="137" y="43"/>
                    <a:pt x="137" y="43"/>
                    <a:pt x="137" y="43"/>
                  </a:cubicBezTo>
                  <a:close/>
                  <a:moveTo>
                    <a:pt x="147" y="37"/>
                  </a:moveTo>
                  <a:cubicBezTo>
                    <a:pt x="147" y="39"/>
                    <a:pt x="147" y="42"/>
                    <a:pt x="147" y="44"/>
                  </a:cubicBezTo>
                  <a:cubicBezTo>
                    <a:pt x="146" y="44"/>
                    <a:pt x="145" y="44"/>
                    <a:pt x="144" y="44"/>
                  </a:cubicBezTo>
                  <a:cubicBezTo>
                    <a:pt x="145" y="42"/>
                    <a:pt x="146" y="39"/>
                    <a:pt x="147" y="37"/>
                  </a:cubicBezTo>
                  <a:close/>
                  <a:moveTo>
                    <a:pt x="100" y="15"/>
                  </a:moveTo>
                  <a:cubicBezTo>
                    <a:pt x="111" y="16"/>
                    <a:pt x="122" y="18"/>
                    <a:pt x="133" y="23"/>
                  </a:cubicBezTo>
                  <a:cubicBezTo>
                    <a:pt x="138" y="25"/>
                    <a:pt x="145" y="29"/>
                    <a:pt x="147" y="36"/>
                  </a:cubicBezTo>
                  <a:cubicBezTo>
                    <a:pt x="144" y="36"/>
                    <a:pt x="141" y="36"/>
                    <a:pt x="137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1" y="36"/>
                    <a:pt x="104" y="36"/>
                    <a:pt x="88" y="36"/>
                  </a:cubicBezTo>
                  <a:cubicBezTo>
                    <a:pt x="86" y="36"/>
                    <a:pt x="84" y="36"/>
                    <a:pt x="83" y="36"/>
                  </a:cubicBezTo>
                  <a:cubicBezTo>
                    <a:pt x="83" y="36"/>
                    <a:pt x="83" y="36"/>
                    <a:pt x="82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7" y="28"/>
                    <a:pt x="92" y="21"/>
                    <a:pt x="97" y="14"/>
                  </a:cubicBezTo>
                  <a:cubicBezTo>
                    <a:pt x="98" y="14"/>
                    <a:pt x="99" y="15"/>
                    <a:pt x="100" y="15"/>
                  </a:cubicBezTo>
                  <a:close/>
                  <a:moveTo>
                    <a:pt x="95" y="14"/>
                  </a:moveTo>
                  <a:cubicBezTo>
                    <a:pt x="91" y="21"/>
                    <a:pt x="86" y="28"/>
                    <a:pt x="81" y="35"/>
                  </a:cubicBezTo>
                  <a:cubicBezTo>
                    <a:pt x="68" y="29"/>
                    <a:pt x="55" y="23"/>
                    <a:pt x="41" y="18"/>
                  </a:cubicBezTo>
                  <a:cubicBezTo>
                    <a:pt x="59" y="13"/>
                    <a:pt x="78" y="13"/>
                    <a:pt x="95" y="14"/>
                  </a:cubicBezTo>
                  <a:close/>
                  <a:moveTo>
                    <a:pt x="23" y="24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8" y="22"/>
                    <a:pt x="32" y="20"/>
                    <a:pt x="34" y="20"/>
                  </a:cubicBezTo>
                  <a:cubicBezTo>
                    <a:pt x="36" y="19"/>
                    <a:pt x="38" y="19"/>
                    <a:pt x="40" y="18"/>
                  </a:cubicBezTo>
                  <a:cubicBezTo>
                    <a:pt x="53" y="24"/>
                    <a:pt x="67" y="30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36"/>
                    <a:pt x="79" y="36"/>
                    <a:pt x="79" y="37"/>
                  </a:cubicBezTo>
                  <a:cubicBezTo>
                    <a:pt x="65" y="44"/>
                    <a:pt x="51" y="51"/>
                    <a:pt x="37" y="58"/>
                  </a:cubicBezTo>
                  <a:cubicBezTo>
                    <a:pt x="35" y="57"/>
                    <a:pt x="33" y="56"/>
                    <a:pt x="30" y="55"/>
                  </a:cubicBezTo>
                  <a:cubicBezTo>
                    <a:pt x="24" y="53"/>
                    <a:pt x="16" y="50"/>
                    <a:pt x="13" y="44"/>
                  </a:cubicBezTo>
                  <a:cubicBezTo>
                    <a:pt x="7" y="35"/>
                    <a:pt x="15" y="28"/>
                    <a:pt x="23" y="24"/>
                  </a:cubicBezTo>
                  <a:close/>
                  <a:moveTo>
                    <a:pt x="18" y="62"/>
                  </a:moveTo>
                  <a:cubicBezTo>
                    <a:pt x="18" y="61"/>
                    <a:pt x="18" y="61"/>
                    <a:pt x="18" y="61"/>
                  </a:cubicBezTo>
                  <a:cubicBezTo>
                    <a:pt x="19" y="61"/>
                    <a:pt x="19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7" y="64"/>
                    <a:pt x="16" y="65"/>
                  </a:cubicBezTo>
                  <a:cubicBezTo>
                    <a:pt x="16" y="65"/>
                    <a:pt x="16" y="65"/>
                    <a:pt x="15" y="65"/>
                  </a:cubicBezTo>
                  <a:cubicBezTo>
                    <a:pt x="16" y="64"/>
                    <a:pt x="17" y="63"/>
                    <a:pt x="18" y="62"/>
                  </a:cubicBezTo>
                  <a:close/>
                  <a:moveTo>
                    <a:pt x="15" y="64"/>
                  </a:moveTo>
                  <a:cubicBezTo>
                    <a:pt x="15" y="64"/>
                    <a:pt x="15" y="64"/>
                    <a:pt x="15" y="64"/>
                  </a:cubicBezTo>
                  <a:cubicBezTo>
                    <a:pt x="14" y="64"/>
                    <a:pt x="14" y="63"/>
                    <a:pt x="14" y="63"/>
                  </a:cubicBezTo>
                  <a:cubicBezTo>
                    <a:pt x="15" y="62"/>
                    <a:pt x="16" y="61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8" y="61"/>
                    <a:pt x="18" y="61"/>
                  </a:cubicBezTo>
                  <a:cubicBezTo>
                    <a:pt x="18" y="61"/>
                    <a:pt x="18" y="61"/>
                    <a:pt x="17" y="61"/>
                  </a:cubicBezTo>
                  <a:cubicBezTo>
                    <a:pt x="16" y="62"/>
                    <a:pt x="16" y="63"/>
                    <a:pt x="15" y="64"/>
                  </a:cubicBezTo>
                  <a:close/>
                  <a:moveTo>
                    <a:pt x="20" y="63"/>
                  </a:moveTo>
                  <a:cubicBezTo>
                    <a:pt x="21" y="63"/>
                    <a:pt x="21" y="63"/>
                    <a:pt x="21" y="62"/>
                  </a:cubicBezTo>
                  <a:cubicBezTo>
                    <a:pt x="21" y="63"/>
                    <a:pt x="21" y="63"/>
                    <a:pt x="22" y="63"/>
                  </a:cubicBezTo>
                  <a:cubicBezTo>
                    <a:pt x="21" y="64"/>
                    <a:pt x="20" y="65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8" y="66"/>
                    <a:pt x="18" y="66"/>
                    <a:pt x="17" y="66"/>
                  </a:cubicBezTo>
                  <a:cubicBezTo>
                    <a:pt x="18" y="65"/>
                    <a:pt x="19" y="64"/>
                    <a:pt x="20" y="63"/>
                  </a:cubicBezTo>
                  <a:close/>
                  <a:moveTo>
                    <a:pt x="19" y="67"/>
                  </a:moveTo>
                  <a:cubicBezTo>
                    <a:pt x="21" y="66"/>
                    <a:pt x="22" y="65"/>
                    <a:pt x="23" y="64"/>
                  </a:cubicBezTo>
                  <a:cubicBezTo>
                    <a:pt x="23" y="64"/>
                    <a:pt x="24" y="64"/>
                    <a:pt x="24" y="64"/>
                  </a:cubicBezTo>
                  <a:cubicBezTo>
                    <a:pt x="23" y="66"/>
                    <a:pt x="22" y="67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0" y="68"/>
                    <a:pt x="20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lose/>
                  <a:moveTo>
                    <a:pt x="22" y="69"/>
                  </a:moveTo>
                  <a:cubicBezTo>
                    <a:pt x="23" y="67"/>
                    <a:pt x="24" y="66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5" y="67"/>
                    <a:pt x="24" y="6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lose/>
                  <a:moveTo>
                    <a:pt x="27" y="66"/>
                  </a:moveTo>
                  <a:cubicBezTo>
                    <a:pt x="27" y="66"/>
                    <a:pt x="27" y="66"/>
                    <a:pt x="27" y="66"/>
                  </a:cubicBezTo>
                  <a:cubicBezTo>
                    <a:pt x="28" y="66"/>
                    <a:pt x="29" y="66"/>
                    <a:pt x="29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8" y="68"/>
                    <a:pt x="27" y="69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5" y="70"/>
                    <a:pt x="24" y="70"/>
                    <a:pt x="24" y="70"/>
                  </a:cubicBezTo>
                  <a:cubicBezTo>
                    <a:pt x="25" y="69"/>
                    <a:pt x="26" y="67"/>
                    <a:pt x="27" y="66"/>
                  </a:cubicBezTo>
                  <a:close/>
                  <a:moveTo>
                    <a:pt x="30" y="67"/>
                  </a:moveTo>
                  <a:cubicBezTo>
                    <a:pt x="30" y="67"/>
                    <a:pt x="30" y="67"/>
                    <a:pt x="30" y="67"/>
                  </a:cubicBezTo>
                  <a:cubicBezTo>
                    <a:pt x="31" y="67"/>
                    <a:pt x="31" y="67"/>
                    <a:pt x="32" y="67"/>
                  </a:cubicBezTo>
                  <a:cubicBezTo>
                    <a:pt x="31" y="69"/>
                    <a:pt x="30" y="70"/>
                    <a:pt x="29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7" y="71"/>
                    <a:pt x="27" y="71"/>
                  </a:cubicBezTo>
                  <a:cubicBezTo>
                    <a:pt x="28" y="70"/>
                    <a:pt x="29" y="69"/>
                    <a:pt x="30" y="67"/>
                  </a:cubicBezTo>
                  <a:close/>
                  <a:moveTo>
                    <a:pt x="29" y="72"/>
                  </a:moveTo>
                  <a:cubicBezTo>
                    <a:pt x="31" y="71"/>
                    <a:pt x="32" y="69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3" y="68"/>
                    <a:pt x="34" y="68"/>
                  </a:cubicBezTo>
                  <a:cubicBezTo>
                    <a:pt x="33" y="69"/>
                    <a:pt x="32" y="71"/>
                    <a:pt x="31" y="72"/>
                  </a:cubicBezTo>
                  <a:cubicBezTo>
                    <a:pt x="30" y="72"/>
                    <a:pt x="30" y="72"/>
                    <a:pt x="30" y="73"/>
                  </a:cubicBezTo>
                  <a:cubicBezTo>
                    <a:pt x="30" y="72"/>
                    <a:pt x="30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lose/>
                  <a:moveTo>
                    <a:pt x="35" y="68"/>
                  </a:moveTo>
                  <a:cubicBezTo>
                    <a:pt x="35" y="69"/>
                    <a:pt x="36" y="69"/>
                    <a:pt x="36" y="69"/>
                  </a:cubicBezTo>
                  <a:cubicBezTo>
                    <a:pt x="35" y="70"/>
                    <a:pt x="34" y="72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3" y="71"/>
                    <a:pt x="34" y="70"/>
                    <a:pt x="35" y="68"/>
                  </a:cubicBezTo>
                  <a:close/>
                  <a:moveTo>
                    <a:pt x="37" y="69"/>
                  </a:moveTo>
                  <a:cubicBezTo>
                    <a:pt x="37" y="69"/>
                    <a:pt x="37" y="69"/>
                    <a:pt x="37" y="69"/>
                  </a:cubicBezTo>
                  <a:cubicBezTo>
                    <a:pt x="37" y="70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2"/>
                    <a:pt x="36" y="73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4" y="74"/>
                    <a:pt x="34" y="74"/>
                  </a:cubicBezTo>
                  <a:cubicBezTo>
                    <a:pt x="35" y="72"/>
                    <a:pt x="36" y="71"/>
                    <a:pt x="37" y="69"/>
                  </a:cubicBezTo>
                  <a:close/>
                  <a:moveTo>
                    <a:pt x="37" y="72"/>
                  </a:moveTo>
                  <a:cubicBezTo>
                    <a:pt x="37" y="73"/>
                    <a:pt x="37" y="74"/>
                    <a:pt x="37" y="74"/>
                  </a:cubicBezTo>
                  <a:cubicBezTo>
                    <a:pt x="37" y="74"/>
                    <a:pt x="37" y="74"/>
                    <a:pt x="36" y="74"/>
                  </a:cubicBezTo>
                  <a:cubicBezTo>
                    <a:pt x="37" y="73"/>
                    <a:pt x="37" y="73"/>
                    <a:pt x="37" y="72"/>
                  </a:cubicBezTo>
                  <a:close/>
                  <a:moveTo>
                    <a:pt x="10" y="42"/>
                  </a:moveTo>
                  <a:cubicBezTo>
                    <a:pt x="12" y="46"/>
                    <a:pt x="17" y="50"/>
                    <a:pt x="21" y="52"/>
                  </a:cubicBezTo>
                  <a:cubicBezTo>
                    <a:pt x="26" y="55"/>
                    <a:pt x="31" y="57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62"/>
                    <a:pt x="37" y="65"/>
                    <a:pt x="37" y="68"/>
                  </a:cubicBezTo>
                  <a:cubicBezTo>
                    <a:pt x="28" y="66"/>
                    <a:pt x="19" y="61"/>
                    <a:pt x="11" y="54"/>
                  </a:cubicBezTo>
                  <a:cubicBezTo>
                    <a:pt x="11" y="50"/>
                    <a:pt x="11" y="46"/>
                    <a:pt x="10" y="42"/>
                  </a:cubicBezTo>
                  <a:close/>
                  <a:moveTo>
                    <a:pt x="11" y="56"/>
                  </a:moveTo>
                  <a:cubicBezTo>
                    <a:pt x="13" y="57"/>
                    <a:pt x="14" y="58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60"/>
                    <a:pt x="14" y="61"/>
                    <a:pt x="13" y="63"/>
                  </a:cubicBezTo>
                  <a:cubicBezTo>
                    <a:pt x="13" y="62"/>
                    <a:pt x="12" y="62"/>
                    <a:pt x="12" y="62"/>
                  </a:cubicBezTo>
                  <a:cubicBezTo>
                    <a:pt x="13" y="61"/>
                    <a:pt x="14" y="60"/>
                    <a:pt x="15" y="59"/>
                  </a:cubicBezTo>
                  <a:cubicBezTo>
                    <a:pt x="15" y="59"/>
                    <a:pt x="14" y="58"/>
                    <a:pt x="14" y="58"/>
                  </a:cubicBezTo>
                  <a:cubicBezTo>
                    <a:pt x="13" y="59"/>
                    <a:pt x="12" y="60"/>
                    <a:pt x="12" y="61"/>
                  </a:cubicBezTo>
                  <a:cubicBezTo>
                    <a:pt x="12" y="59"/>
                    <a:pt x="11" y="57"/>
                    <a:pt x="11" y="56"/>
                  </a:cubicBezTo>
                  <a:close/>
                  <a:moveTo>
                    <a:pt x="22" y="77"/>
                  </a:moveTo>
                  <a:cubicBezTo>
                    <a:pt x="18" y="75"/>
                    <a:pt x="13" y="72"/>
                    <a:pt x="12" y="67"/>
                  </a:cubicBezTo>
                  <a:cubicBezTo>
                    <a:pt x="12" y="66"/>
                    <a:pt x="12" y="64"/>
                    <a:pt x="12" y="63"/>
                  </a:cubicBezTo>
                  <a:cubicBezTo>
                    <a:pt x="19" y="69"/>
                    <a:pt x="28" y="74"/>
                    <a:pt x="37" y="75"/>
                  </a:cubicBezTo>
                  <a:cubicBezTo>
                    <a:pt x="37" y="77"/>
                    <a:pt x="37" y="80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2" y="81"/>
                    <a:pt x="27" y="79"/>
                    <a:pt x="22" y="77"/>
                  </a:cubicBezTo>
                  <a:close/>
                  <a:moveTo>
                    <a:pt x="38" y="70"/>
                  </a:moveTo>
                  <a:cubicBezTo>
                    <a:pt x="38" y="70"/>
                    <a:pt x="38" y="70"/>
                    <a:pt x="39" y="70"/>
                  </a:cubicBezTo>
                  <a:cubicBezTo>
                    <a:pt x="39" y="70"/>
                    <a:pt x="40" y="70"/>
                    <a:pt x="41" y="70"/>
                  </a:cubicBezTo>
                  <a:cubicBezTo>
                    <a:pt x="40" y="71"/>
                    <a:pt x="39" y="72"/>
                    <a:pt x="38" y="73"/>
                  </a:cubicBezTo>
                  <a:cubicBezTo>
                    <a:pt x="38" y="72"/>
                    <a:pt x="38" y="71"/>
                    <a:pt x="38" y="70"/>
                  </a:cubicBezTo>
                  <a:close/>
                  <a:moveTo>
                    <a:pt x="38" y="75"/>
                  </a:moveTo>
                  <a:cubicBezTo>
                    <a:pt x="39" y="73"/>
                    <a:pt x="41" y="72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1" y="74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8" y="75"/>
                  </a:cubicBezTo>
                  <a:cubicBezTo>
                    <a:pt x="38" y="75"/>
                    <a:pt x="38" y="75"/>
                    <a:pt x="38" y="75"/>
                  </a:cubicBezTo>
                  <a:close/>
                  <a:moveTo>
                    <a:pt x="43" y="76"/>
                  </a:moveTo>
                  <a:cubicBezTo>
                    <a:pt x="44" y="74"/>
                    <a:pt x="46" y="73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9" y="72"/>
                    <a:pt x="50" y="72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8" y="74"/>
                    <a:pt x="46" y="75"/>
                    <a:pt x="45" y="77"/>
                  </a:cubicBezTo>
                  <a:cubicBezTo>
                    <a:pt x="43" y="76"/>
                    <a:pt x="42" y="76"/>
                    <a:pt x="40" y="76"/>
                  </a:cubicBezTo>
                  <a:cubicBezTo>
                    <a:pt x="42" y="74"/>
                    <a:pt x="43" y="73"/>
                    <a:pt x="45" y="71"/>
                  </a:cubicBezTo>
                  <a:cubicBezTo>
                    <a:pt x="45" y="71"/>
                    <a:pt x="45" y="71"/>
                    <a:pt x="46" y="71"/>
                  </a:cubicBezTo>
                  <a:cubicBezTo>
                    <a:pt x="45" y="73"/>
                    <a:pt x="43" y="74"/>
                    <a:pt x="42" y="75"/>
                  </a:cubicBezTo>
                  <a:cubicBezTo>
                    <a:pt x="42" y="75"/>
                    <a:pt x="42" y="76"/>
                    <a:pt x="43" y="76"/>
                  </a:cubicBezTo>
                  <a:close/>
                  <a:moveTo>
                    <a:pt x="50" y="72"/>
                  </a:moveTo>
                  <a:cubicBezTo>
                    <a:pt x="51" y="72"/>
                    <a:pt x="52" y="73"/>
                    <a:pt x="52" y="73"/>
                  </a:cubicBezTo>
                  <a:cubicBezTo>
                    <a:pt x="51" y="74"/>
                    <a:pt x="50" y="76"/>
                    <a:pt x="48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7" y="77"/>
                    <a:pt x="47" y="77"/>
                    <a:pt x="46" y="77"/>
                  </a:cubicBezTo>
                  <a:cubicBezTo>
                    <a:pt x="47" y="76"/>
                    <a:pt x="49" y="74"/>
                    <a:pt x="50" y="73"/>
                  </a:cubicBezTo>
                  <a:cubicBezTo>
                    <a:pt x="50" y="73"/>
                    <a:pt x="50" y="73"/>
                    <a:pt x="50" y="72"/>
                  </a:cubicBezTo>
                  <a:close/>
                  <a:moveTo>
                    <a:pt x="56" y="73"/>
                  </a:moveTo>
                  <a:cubicBezTo>
                    <a:pt x="57" y="74"/>
                    <a:pt x="58" y="74"/>
                    <a:pt x="60" y="74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59" y="75"/>
                    <a:pt x="58" y="77"/>
                    <a:pt x="57" y="78"/>
                  </a:cubicBezTo>
                  <a:cubicBezTo>
                    <a:pt x="57" y="78"/>
                    <a:pt x="57" y="79"/>
                    <a:pt x="57" y="79"/>
                  </a:cubicBezTo>
                  <a:cubicBezTo>
                    <a:pt x="56" y="79"/>
                    <a:pt x="56" y="79"/>
                    <a:pt x="55" y="79"/>
                  </a:cubicBezTo>
                  <a:cubicBezTo>
                    <a:pt x="56" y="77"/>
                    <a:pt x="57" y="76"/>
                    <a:pt x="58" y="75"/>
                  </a:cubicBezTo>
                  <a:cubicBezTo>
                    <a:pt x="59" y="74"/>
                    <a:pt x="58" y="73"/>
                    <a:pt x="58" y="74"/>
                  </a:cubicBezTo>
                  <a:cubicBezTo>
                    <a:pt x="57" y="75"/>
                    <a:pt x="55" y="77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4" y="78"/>
                    <a:pt x="53" y="78"/>
                    <a:pt x="53" y="78"/>
                  </a:cubicBezTo>
                  <a:cubicBezTo>
                    <a:pt x="54" y="77"/>
                    <a:pt x="55" y="75"/>
                    <a:pt x="56" y="74"/>
                  </a:cubicBezTo>
                  <a:cubicBezTo>
                    <a:pt x="56" y="74"/>
                    <a:pt x="56" y="73"/>
                    <a:pt x="56" y="73"/>
                  </a:cubicBezTo>
                  <a:close/>
                  <a:moveTo>
                    <a:pt x="61" y="74"/>
                  </a:moveTo>
                  <a:cubicBezTo>
                    <a:pt x="61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9" y="77"/>
                    <a:pt x="60" y="76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lose/>
                  <a:moveTo>
                    <a:pt x="63" y="74"/>
                  </a:moveTo>
                  <a:cubicBezTo>
                    <a:pt x="63" y="74"/>
                    <a:pt x="64" y="74"/>
                    <a:pt x="65" y="74"/>
                  </a:cubicBezTo>
                  <a:cubicBezTo>
                    <a:pt x="64" y="76"/>
                    <a:pt x="63" y="77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1" y="78"/>
                    <a:pt x="62" y="76"/>
                    <a:pt x="63" y="75"/>
                  </a:cubicBezTo>
                  <a:cubicBezTo>
                    <a:pt x="63" y="75"/>
                    <a:pt x="63" y="74"/>
                    <a:pt x="63" y="74"/>
                  </a:cubicBezTo>
                  <a:close/>
                  <a:moveTo>
                    <a:pt x="66" y="75"/>
                  </a:moveTo>
                  <a:cubicBezTo>
                    <a:pt x="68" y="75"/>
                    <a:pt x="70" y="75"/>
                    <a:pt x="72" y="75"/>
                  </a:cubicBezTo>
                  <a:cubicBezTo>
                    <a:pt x="70" y="77"/>
                    <a:pt x="69" y="78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7" y="80"/>
                    <a:pt x="67" y="80"/>
                    <a:pt x="66" y="80"/>
                  </a:cubicBezTo>
                  <a:cubicBezTo>
                    <a:pt x="67" y="78"/>
                    <a:pt x="68" y="77"/>
                    <a:pt x="68" y="76"/>
                  </a:cubicBezTo>
                  <a:cubicBezTo>
                    <a:pt x="69" y="75"/>
                    <a:pt x="68" y="75"/>
                    <a:pt x="67" y="75"/>
                  </a:cubicBezTo>
                  <a:cubicBezTo>
                    <a:pt x="67" y="77"/>
                    <a:pt x="66" y="78"/>
                    <a:pt x="65" y="79"/>
                  </a:cubicBezTo>
                  <a:cubicBezTo>
                    <a:pt x="65" y="79"/>
                    <a:pt x="65" y="80"/>
                    <a:pt x="65" y="80"/>
                  </a:cubicBezTo>
                  <a:cubicBezTo>
                    <a:pt x="64" y="80"/>
                    <a:pt x="63" y="79"/>
                    <a:pt x="62" y="79"/>
                  </a:cubicBezTo>
                  <a:cubicBezTo>
                    <a:pt x="64" y="78"/>
                    <a:pt x="65" y="77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lose/>
                  <a:moveTo>
                    <a:pt x="72" y="75"/>
                  </a:moveTo>
                  <a:cubicBezTo>
                    <a:pt x="73" y="75"/>
                    <a:pt x="73" y="75"/>
                    <a:pt x="74" y="75"/>
                  </a:cubicBezTo>
                  <a:cubicBezTo>
                    <a:pt x="73" y="77"/>
                    <a:pt x="72" y="78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ubicBezTo>
                    <a:pt x="70" y="79"/>
                    <a:pt x="71" y="77"/>
                    <a:pt x="72" y="76"/>
                  </a:cubicBezTo>
                  <a:cubicBezTo>
                    <a:pt x="72" y="75"/>
                    <a:pt x="72" y="75"/>
                    <a:pt x="72" y="75"/>
                  </a:cubicBezTo>
                  <a:close/>
                  <a:moveTo>
                    <a:pt x="77" y="75"/>
                  </a:moveTo>
                  <a:cubicBezTo>
                    <a:pt x="78" y="75"/>
                    <a:pt x="78" y="75"/>
                    <a:pt x="79" y="75"/>
                  </a:cubicBezTo>
                  <a:cubicBezTo>
                    <a:pt x="78" y="77"/>
                    <a:pt x="77" y="78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5" y="79"/>
                    <a:pt x="76" y="77"/>
                    <a:pt x="77" y="76"/>
                  </a:cubicBezTo>
                  <a:cubicBezTo>
                    <a:pt x="77" y="75"/>
                    <a:pt x="77" y="75"/>
                    <a:pt x="77" y="75"/>
                  </a:cubicBezTo>
                  <a:close/>
                  <a:moveTo>
                    <a:pt x="84" y="75"/>
                  </a:moveTo>
                  <a:cubicBezTo>
                    <a:pt x="85" y="75"/>
                    <a:pt x="86" y="75"/>
                    <a:pt x="87" y="75"/>
                  </a:cubicBezTo>
                  <a:cubicBezTo>
                    <a:pt x="86" y="76"/>
                    <a:pt x="85" y="78"/>
                    <a:pt x="84" y="79"/>
                  </a:cubicBezTo>
                  <a:cubicBezTo>
                    <a:pt x="83" y="80"/>
                    <a:pt x="84" y="80"/>
                    <a:pt x="85" y="80"/>
                  </a:cubicBezTo>
                  <a:cubicBezTo>
                    <a:pt x="86" y="78"/>
                    <a:pt x="87" y="77"/>
                    <a:pt x="88" y="76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8" y="75"/>
                    <a:pt x="89" y="75"/>
                    <a:pt x="90" y="75"/>
                  </a:cubicBezTo>
                  <a:cubicBezTo>
                    <a:pt x="89" y="77"/>
                    <a:pt x="87" y="78"/>
                    <a:pt x="86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5" y="80"/>
                    <a:pt x="83" y="80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83" y="79"/>
                    <a:pt x="84" y="77"/>
                    <a:pt x="85" y="76"/>
                  </a:cubicBezTo>
                  <a:cubicBezTo>
                    <a:pt x="85" y="76"/>
                    <a:pt x="85" y="75"/>
                    <a:pt x="84" y="75"/>
                  </a:cubicBezTo>
                  <a:close/>
                  <a:moveTo>
                    <a:pt x="97" y="79"/>
                  </a:moveTo>
                  <a:cubicBezTo>
                    <a:pt x="97" y="78"/>
                    <a:pt x="98" y="76"/>
                    <a:pt x="99" y="75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9" y="74"/>
                    <a:pt x="100" y="74"/>
                    <a:pt x="100" y="74"/>
                  </a:cubicBezTo>
                  <a:cubicBezTo>
                    <a:pt x="100" y="76"/>
                    <a:pt x="99" y="77"/>
                    <a:pt x="98" y="79"/>
                  </a:cubicBezTo>
                  <a:cubicBezTo>
                    <a:pt x="98" y="79"/>
                    <a:pt x="98" y="79"/>
                    <a:pt x="98" y="80"/>
                  </a:cubicBezTo>
                  <a:cubicBezTo>
                    <a:pt x="96" y="80"/>
                    <a:pt x="95" y="80"/>
                    <a:pt x="93" y="80"/>
                  </a:cubicBezTo>
                  <a:cubicBezTo>
                    <a:pt x="94" y="78"/>
                    <a:pt x="95" y="76"/>
                    <a:pt x="96" y="75"/>
                  </a:cubicBezTo>
                  <a:cubicBezTo>
                    <a:pt x="97" y="75"/>
                    <a:pt x="97" y="74"/>
                    <a:pt x="97" y="74"/>
                  </a:cubicBezTo>
                  <a:cubicBezTo>
                    <a:pt x="97" y="74"/>
                    <a:pt x="97" y="74"/>
                    <a:pt x="98" y="74"/>
                  </a:cubicBezTo>
                  <a:cubicBezTo>
                    <a:pt x="97" y="76"/>
                    <a:pt x="96" y="77"/>
                    <a:pt x="96" y="79"/>
                  </a:cubicBezTo>
                  <a:cubicBezTo>
                    <a:pt x="95" y="79"/>
                    <a:pt x="96" y="80"/>
                    <a:pt x="97" y="79"/>
                  </a:cubicBezTo>
                  <a:close/>
                  <a:moveTo>
                    <a:pt x="102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2" y="75"/>
                    <a:pt x="101" y="77"/>
                    <a:pt x="100" y="79"/>
                  </a:cubicBezTo>
                  <a:cubicBezTo>
                    <a:pt x="100" y="79"/>
                    <a:pt x="100" y="79"/>
                    <a:pt x="100" y="79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100" y="78"/>
                    <a:pt x="101" y="76"/>
                    <a:pt x="101" y="74"/>
                  </a:cubicBezTo>
                  <a:cubicBezTo>
                    <a:pt x="102" y="74"/>
                    <a:pt x="102" y="74"/>
                    <a:pt x="102" y="74"/>
                  </a:cubicBezTo>
                  <a:close/>
                  <a:moveTo>
                    <a:pt x="106" y="79"/>
                  </a:moveTo>
                  <a:cubicBezTo>
                    <a:pt x="105" y="79"/>
                    <a:pt x="105" y="79"/>
                    <a:pt x="104" y="79"/>
                  </a:cubicBezTo>
                  <a:cubicBezTo>
                    <a:pt x="105" y="77"/>
                    <a:pt x="106" y="75"/>
                    <a:pt x="107" y="73"/>
                  </a:cubicBezTo>
                  <a:cubicBezTo>
                    <a:pt x="108" y="73"/>
                    <a:pt x="108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8" y="75"/>
                    <a:pt x="107" y="76"/>
                    <a:pt x="106" y="78"/>
                  </a:cubicBezTo>
                  <a:cubicBezTo>
                    <a:pt x="106" y="78"/>
                    <a:pt x="106" y="79"/>
                    <a:pt x="106" y="79"/>
                  </a:cubicBezTo>
                  <a:close/>
                  <a:moveTo>
                    <a:pt x="103" y="79"/>
                  </a:moveTo>
                  <a:cubicBezTo>
                    <a:pt x="103" y="79"/>
                    <a:pt x="103" y="79"/>
                    <a:pt x="103" y="79"/>
                  </a:cubicBezTo>
                  <a:cubicBezTo>
                    <a:pt x="102" y="79"/>
                    <a:pt x="101" y="79"/>
                    <a:pt x="101" y="79"/>
                  </a:cubicBezTo>
                  <a:cubicBezTo>
                    <a:pt x="102" y="77"/>
                    <a:pt x="103" y="75"/>
                    <a:pt x="104" y="73"/>
                  </a:cubicBezTo>
                  <a:cubicBezTo>
                    <a:pt x="105" y="73"/>
                    <a:pt x="105" y="73"/>
                    <a:pt x="106" y="73"/>
                  </a:cubicBezTo>
                  <a:cubicBezTo>
                    <a:pt x="105" y="75"/>
                    <a:pt x="104" y="77"/>
                    <a:pt x="103" y="79"/>
                  </a:cubicBezTo>
                  <a:close/>
                  <a:moveTo>
                    <a:pt x="92" y="80"/>
                  </a:moveTo>
                  <a:cubicBezTo>
                    <a:pt x="91" y="80"/>
                    <a:pt x="91" y="80"/>
                    <a:pt x="90" y="80"/>
                  </a:cubicBezTo>
                  <a:cubicBezTo>
                    <a:pt x="92" y="78"/>
                    <a:pt x="93" y="77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5"/>
                    <a:pt x="95" y="75"/>
                    <a:pt x="95" y="74"/>
                  </a:cubicBezTo>
                  <a:cubicBezTo>
                    <a:pt x="94" y="76"/>
                    <a:pt x="93" y="78"/>
                    <a:pt x="92" y="80"/>
                  </a:cubicBezTo>
                  <a:close/>
                  <a:moveTo>
                    <a:pt x="89" y="80"/>
                  </a:moveTo>
                  <a:cubicBezTo>
                    <a:pt x="88" y="80"/>
                    <a:pt x="88" y="80"/>
                    <a:pt x="87" y="80"/>
                  </a:cubicBezTo>
                  <a:cubicBezTo>
                    <a:pt x="88" y="79"/>
                    <a:pt x="90" y="77"/>
                    <a:pt x="91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2" y="75"/>
                    <a:pt x="92" y="75"/>
                    <a:pt x="93" y="75"/>
                  </a:cubicBezTo>
                  <a:cubicBezTo>
                    <a:pt x="91" y="77"/>
                    <a:pt x="90" y="78"/>
                    <a:pt x="89" y="80"/>
                  </a:cubicBezTo>
                  <a:close/>
                  <a:moveTo>
                    <a:pt x="84" y="75"/>
                  </a:moveTo>
                  <a:cubicBezTo>
                    <a:pt x="83" y="77"/>
                    <a:pt x="82" y="78"/>
                    <a:pt x="82" y="80"/>
                  </a:cubicBezTo>
                  <a:cubicBezTo>
                    <a:pt x="81" y="80"/>
                    <a:pt x="82" y="80"/>
                    <a:pt x="82" y="80"/>
                  </a:cubicBezTo>
                  <a:cubicBezTo>
                    <a:pt x="81" y="80"/>
                    <a:pt x="80" y="80"/>
                    <a:pt x="79" y="80"/>
                  </a:cubicBezTo>
                  <a:cubicBezTo>
                    <a:pt x="81" y="79"/>
                    <a:pt x="82" y="77"/>
                    <a:pt x="83" y="75"/>
                  </a:cubicBezTo>
                  <a:cubicBezTo>
                    <a:pt x="83" y="75"/>
                    <a:pt x="84" y="75"/>
                    <a:pt x="84" y="75"/>
                  </a:cubicBezTo>
                  <a:cubicBezTo>
                    <a:pt x="84" y="75"/>
                    <a:pt x="84" y="75"/>
                    <a:pt x="84" y="75"/>
                  </a:cubicBezTo>
                  <a:close/>
                  <a:moveTo>
                    <a:pt x="78" y="80"/>
                  </a:moveTo>
                  <a:cubicBezTo>
                    <a:pt x="78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9"/>
                    <a:pt x="79" y="77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2" y="75"/>
                  </a:cubicBezTo>
                  <a:cubicBezTo>
                    <a:pt x="80" y="77"/>
                    <a:pt x="79" y="79"/>
                    <a:pt x="78" y="80"/>
                  </a:cubicBezTo>
                  <a:close/>
                  <a:moveTo>
                    <a:pt x="73" y="80"/>
                  </a:move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2" y="80"/>
                    <a:pt x="72" y="80"/>
                  </a:cubicBezTo>
                  <a:cubicBezTo>
                    <a:pt x="73" y="78"/>
                    <a:pt x="74" y="77"/>
                    <a:pt x="7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7"/>
                    <a:pt x="74" y="79"/>
                    <a:pt x="73" y="80"/>
                  </a:cubicBezTo>
                  <a:close/>
                  <a:moveTo>
                    <a:pt x="55" y="73"/>
                  </a:moveTo>
                  <a:cubicBezTo>
                    <a:pt x="54" y="75"/>
                    <a:pt x="52" y="76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50" y="78"/>
                    <a:pt x="49" y="77"/>
                  </a:cubicBezTo>
                  <a:cubicBezTo>
                    <a:pt x="51" y="76"/>
                    <a:pt x="52" y="75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4" y="73"/>
                    <a:pt x="54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lose/>
                  <a:moveTo>
                    <a:pt x="111" y="84"/>
                  </a:moveTo>
                  <a:cubicBezTo>
                    <a:pt x="94" y="89"/>
                    <a:pt x="77" y="88"/>
                    <a:pt x="60" y="86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7" y="85"/>
                    <a:pt x="56" y="85"/>
                    <a:pt x="54" y="85"/>
                  </a:cubicBezTo>
                  <a:cubicBezTo>
                    <a:pt x="49" y="84"/>
                    <a:pt x="44" y="83"/>
                    <a:pt x="38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0"/>
                    <a:pt x="39" y="78"/>
                    <a:pt x="39" y="76"/>
                  </a:cubicBezTo>
                  <a:cubicBezTo>
                    <a:pt x="51" y="79"/>
                    <a:pt x="65" y="81"/>
                    <a:pt x="78" y="81"/>
                  </a:cubicBezTo>
                  <a:cubicBezTo>
                    <a:pt x="78" y="82"/>
                    <a:pt x="78" y="82"/>
                    <a:pt x="79" y="81"/>
                  </a:cubicBezTo>
                  <a:cubicBezTo>
                    <a:pt x="82" y="81"/>
                    <a:pt x="86" y="81"/>
                    <a:pt x="89" y="81"/>
                  </a:cubicBezTo>
                  <a:cubicBezTo>
                    <a:pt x="89" y="81"/>
                    <a:pt x="89" y="81"/>
                    <a:pt x="90" y="81"/>
                  </a:cubicBezTo>
                  <a:cubicBezTo>
                    <a:pt x="90" y="81"/>
                    <a:pt x="91" y="81"/>
                    <a:pt x="91" y="81"/>
                  </a:cubicBezTo>
                  <a:cubicBezTo>
                    <a:pt x="91" y="81"/>
                    <a:pt x="92" y="82"/>
                    <a:pt x="92" y="81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99" y="81"/>
                    <a:pt x="105" y="80"/>
                    <a:pt x="111" y="79"/>
                  </a:cubicBezTo>
                  <a:cubicBezTo>
                    <a:pt x="111" y="80"/>
                    <a:pt x="111" y="82"/>
                    <a:pt x="111" y="83"/>
                  </a:cubicBezTo>
                  <a:cubicBezTo>
                    <a:pt x="111" y="83"/>
                    <a:pt x="111" y="84"/>
                    <a:pt x="111" y="84"/>
                  </a:cubicBezTo>
                  <a:close/>
                  <a:moveTo>
                    <a:pt x="111" y="78"/>
                  </a:moveTo>
                  <a:cubicBezTo>
                    <a:pt x="110" y="78"/>
                    <a:pt x="108" y="78"/>
                    <a:pt x="107" y="78"/>
                  </a:cubicBezTo>
                  <a:cubicBezTo>
                    <a:pt x="108" y="77"/>
                    <a:pt x="109" y="75"/>
                    <a:pt x="110" y="73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0" y="73"/>
                    <a:pt x="111" y="72"/>
                    <a:pt x="111" y="72"/>
                  </a:cubicBezTo>
                  <a:cubicBezTo>
                    <a:pt x="111" y="74"/>
                    <a:pt x="111" y="76"/>
                    <a:pt x="111" y="78"/>
                  </a:cubicBezTo>
                  <a:close/>
                  <a:moveTo>
                    <a:pt x="111" y="70"/>
                  </a:moveTo>
                  <a:cubicBezTo>
                    <a:pt x="111" y="70"/>
                    <a:pt x="111" y="70"/>
                    <a:pt x="111" y="70"/>
                  </a:cubicBezTo>
                  <a:cubicBezTo>
                    <a:pt x="111" y="70"/>
                    <a:pt x="111" y="71"/>
                    <a:pt x="111" y="71"/>
                  </a:cubicBezTo>
                  <a:cubicBezTo>
                    <a:pt x="111" y="71"/>
                    <a:pt x="111" y="71"/>
                    <a:pt x="110" y="71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88" y="75"/>
                    <a:pt x="66" y="75"/>
                    <a:pt x="45" y="70"/>
                  </a:cubicBezTo>
                  <a:cubicBezTo>
                    <a:pt x="45" y="70"/>
                    <a:pt x="45" y="70"/>
                    <a:pt x="44" y="70"/>
                  </a:cubicBezTo>
                  <a:cubicBezTo>
                    <a:pt x="43" y="70"/>
                    <a:pt x="42" y="69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39" y="68"/>
                    <a:pt x="39" y="68"/>
                    <a:pt x="38" y="68"/>
                  </a:cubicBezTo>
                  <a:cubicBezTo>
                    <a:pt x="38" y="65"/>
                    <a:pt x="38" y="62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1" y="60"/>
                    <a:pt x="44" y="60"/>
                    <a:pt x="47" y="61"/>
                  </a:cubicBezTo>
                  <a:cubicBezTo>
                    <a:pt x="53" y="62"/>
                    <a:pt x="59" y="63"/>
                    <a:pt x="66" y="63"/>
                  </a:cubicBezTo>
                  <a:cubicBezTo>
                    <a:pt x="71" y="64"/>
                    <a:pt x="76" y="64"/>
                    <a:pt x="81" y="64"/>
                  </a:cubicBezTo>
                  <a:cubicBezTo>
                    <a:pt x="91" y="65"/>
                    <a:pt x="102" y="64"/>
                    <a:pt x="112" y="63"/>
                  </a:cubicBezTo>
                  <a:cubicBezTo>
                    <a:pt x="112" y="65"/>
                    <a:pt x="111" y="67"/>
                    <a:pt x="111" y="70"/>
                  </a:cubicBezTo>
                  <a:close/>
                  <a:moveTo>
                    <a:pt x="84" y="63"/>
                  </a:moveTo>
                  <a:cubicBezTo>
                    <a:pt x="75" y="63"/>
                    <a:pt x="67" y="63"/>
                    <a:pt x="59" y="62"/>
                  </a:cubicBezTo>
                  <a:cubicBezTo>
                    <a:pt x="52" y="61"/>
                    <a:pt x="46" y="60"/>
                    <a:pt x="39" y="58"/>
                  </a:cubicBezTo>
                  <a:cubicBezTo>
                    <a:pt x="53" y="51"/>
                    <a:pt x="66" y="44"/>
                    <a:pt x="80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7" y="43"/>
                    <a:pt x="94" y="48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2" y="54"/>
                    <a:pt x="103" y="55"/>
                    <a:pt x="104" y="56"/>
                  </a:cubicBezTo>
                  <a:cubicBezTo>
                    <a:pt x="104" y="56"/>
                    <a:pt x="104" y="56"/>
                    <a:pt x="105" y="56"/>
                  </a:cubicBezTo>
                  <a:cubicBezTo>
                    <a:pt x="105" y="57"/>
                    <a:pt x="106" y="57"/>
                    <a:pt x="106" y="57"/>
                  </a:cubicBezTo>
                  <a:cubicBezTo>
                    <a:pt x="106" y="58"/>
                    <a:pt x="106" y="58"/>
                    <a:pt x="107" y="58"/>
                  </a:cubicBezTo>
                  <a:cubicBezTo>
                    <a:pt x="108" y="59"/>
                    <a:pt x="110" y="60"/>
                    <a:pt x="112" y="61"/>
                  </a:cubicBezTo>
                  <a:cubicBezTo>
                    <a:pt x="102" y="63"/>
                    <a:pt x="93" y="63"/>
                    <a:pt x="84" y="63"/>
                  </a:cubicBezTo>
                  <a:close/>
                  <a:moveTo>
                    <a:pt x="111" y="60"/>
                  </a:moveTo>
                  <a:cubicBezTo>
                    <a:pt x="111" y="59"/>
                    <a:pt x="110" y="59"/>
                    <a:pt x="110" y="59"/>
                  </a:cubicBezTo>
                  <a:cubicBezTo>
                    <a:pt x="112" y="57"/>
                    <a:pt x="114" y="56"/>
                    <a:pt x="116" y="55"/>
                  </a:cubicBezTo>
                  <a:cubicBezTo>
                    <a:pt x="116" y="55"/>
                    <a:pt x="116" y="55"/>
                    <a:pt x="116" y="54"/>
                  </a:cubicBezTo>
                  <a:cubicBezTo>
                    <a:pt x="117" y="55"/>
                    <a:pt x="117" y="55"/>
                    <a:pt x="118" y="55"/>
                  </a:cubicBezTo>
                  <a:cubicBezTo>
                    <a:pt x="116" y="57"/>
                    <a:pt x="113" y="58"/>
                    <a:pt x="111" y="60"/>
                  </a:cubicBezTo>
                  <a:close/>
                  <a:moveTo>
                    <a:pt x="112" y="60"/>
                  </a:moveTo>
                  <a:cubicBezTo>
                    <a:pt x="114" y="59"/>
                    <a:pt x="117" y="57"/>
                    <a:pt x="119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9" y="56"/>
                    <a:pt x="120" y="56"/>
                    <a:pt x="120" y="56"/>
                  </a:cubicBezTo>
                  <a:cubicBezTo>
                    <a:pt x="118" y="58"/>
                    <a:pt x="115" y="59"/>
                    <a:pt x="113" y="61"/>
                  </a:cubicBezTo>
                  <a:cubicBezTo>
                    <a:pt x="113" y="61"/>
                    <a:pt x="112" y="61"/>
                    <a:pt x="112" y="60"/>
                  </a:cubicBezTo>
                  <a:close/>
                  <a:moveTo>
                    <a:pt x="113" y="64"/>
                  </a:moveTo>
                  <a:cubicBezTo>
                    <a:pt x="113" y="64"/>
                    <a:pt x="113" y="64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6" y="61"/>
                    <a:pt x="118" y="59"/>
                    <a:pt x="121" y="57"/>
                  </a:cubicBezTo>
                  <a:cubicBezTo>
                    <a:pt x="121" y="57"/>
                    <a:pt x="121" y="57"/>
                    <a:pt x="121" y="57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19" y="60"/>
                    <a:pt x="116" y="62"/>
                    <a:pt x="113" y="64"/>
                  </a:cubicBezTo>
                  <a:close/>
                  <a:moveTo>
                    <a:pt x="123" y="58"/>
                  </a:moveTo>
                  <a:cubicBezTo>
                    <a:pt x="123" y="58"/>
                    <a:pt x="123" y="58"/>
                    <a:pt x="124" y="58"/>
                  </a:cubicBezTo>
                  <a:cubicBezTo>
                    <a:pt x="124" y="58"/>
                    <a:pt x="125" y="58"/>
                    <a:pt x="125" y="58"/>
                  </a:cubicBezTo>
                  <a:cubicBezTo>
                    <a:pt x="121" y="61"/>
                    <a:pt x="117" y="64"/>
                    <a:pt x="113" y="67"/>
                  </a:cubicBezTo>
                  <a:cubicBezTo>
                    <a:pt x="113" y="67"/>
                    <a:pt x="113" y="66"/>
                    <a:pt x="113" y="66"/>
                  </a:cubicBezTo>
                  <a:cubicBezTo>
                    <a:pt x="116" y="63"/>
                    <a:pt x="120" y="60"/>
                    <a:pt x="123" y="58"/>
                  </a:cubicBezTo>
                  <a:close/>
                  <a:moveTo>
                    <a:pt x="113" y="70"/>
                  </a:moveTo>
                  <a:cubicBezTo>
                    <a:pt x="113" y="70"/>
                    <a:pt x="113" y="70"/>
                    <a:pt x="112" y="70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7" y="65"/>
                    <a:pt x="122" y="62"/>
                    <a:pt x="127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3" y="63"/>
                    <a:pt x="118" y="66"/>
                    <a:pt x="113" y="69"/>
                  </a:cubicBezTo>
                  <a:cubicBezTo>
                    <a:pt x="113" y="70"/>
                    <a:pt x="113" y="70"/>
                    <a:pt x="113" y="70"/>
                  </a:cubicBezTo>
                  <a:close/>
                  <a:moveTo>
                    <a:pt x="114" y="70"/>
                  </a:moveTo>
                  <a:cubicBezTo>
                    <a:pt x="119" y="67"/>
                    <a:pt x="124" y="63"/>
                    <a:pt x="129" y="60"/>
                  </a:cubicBezTo>
                  <a:cubicBezTo>
                    <a:pt x="129" y="60"/>
                    <a:pt x="130" y="60"/>
                    <a:pt x="130" y="61"/>
                  </a:cubicBezTo>
                  <a:cubicBezTo>
                    <a:pt x="126" y="64"/>
                    <a:pt x="121" y="67"/>
                    <a:pt x="116" y="71"/>
                  </a:cubicBezTo>
                  <a:cubicBezTo>
                    <a:pt x="116" y="71"/>
                    <a:pt x="115" y="70"/>
                    <a:pt x="114" y="70"/>
                  </a:cubicBezTo>
                  <a:close/>
                  <a:moveTo>
                    <a:pt x="120" y="72"/>
                  </a:moveTo>
                  <a:cubicBezTo>
                    <a:pt x="119" y="72"/>
                    <a:pt x="118" y="72"/>
                    <a:pt x="118" y="71"/>
                  </a:cubicBezTo>
                  <a:cubicBezTo>
                    <a:pt x="122" y="68"/>
                    <a:pt x="127" y="65"/>
                    <a:pt x="131" y="61"/>
                  </a:cubicBezTo>
                  <a:cubicBezTo>
                    <a:pt x="132" y="61"/>
                    <a:pt x="132" y="62"/>
                    <a:pt x="133" y="62"/>
                  </a:cubicBezTo>
                  <a:cubicBezTo>
                    <a:pt x="128" y="65"/>
                    <a:pt x="124" y="68"/>
                    <a:pt x="120" y="72"/>
                  </a:cubicBezTo>
                  <a:cubicBezTo>
                    <a:pt x="120" y="72"/>
                    <a:pt x="120" y="72"/>
                    <a:pt x="120" y="72"/>
                  </a:cubicBezTo>
                  <a:close/>
                  <a:moveTo>
                    <a:pt x="122" y="73"/>
                  </a:moveTo>
                  <a:cubicBezTo>
                    <a:pt x="122" y="73"/>
                    <a:pt x="121" y="73"/>
                    <a:pt x="121" y="73"/>
                  </a:cubicBezTo>
                  <a:cubicBezTo>
                    <a:pt x="125" y="69"/>
                    <a:pt x="129" y="65"/>
                    <a:pt x="134" y="62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0" y="66"/>
                    <a:pt x="126" y="69"/>
                    <a:pt x="122" y="73"/>
                  </a:cubicBezTo>
                  <a:cubicBezTo>
                    <a:pt x="122" y="73"/>
                    <a:pt x="122" y="73"/>
                    <a:pt x="122" y="73"/>
                  </a:cubicBezTo>
                  <a:close/>
                  <a:moveTo>
                    <a:pt x="124" y="74"/>
                  </a:moveTo>
                  <a:cubicBezTo>
                    <a:pt x="124" y="74"/>
                    <a:pt x="123" y="74"/>
                    <a:pt x="123" y="74"/>
                  </a:cubicBezTo>
                  <a:cubicBezTo>
                    <a:pt x="127" y="70"/>
                    <a:pt x="131" y="67"/>
                    <a:pt x="135" y="64"/>
                  </a:cubicBezTo>
                  <a:cubicBezTo>
                    <a:pt x="135" y="64"/>
                    <a:pt x="135" y="65"/>
                    <a:pt x="135" y="65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1" y="68"/>
                    <a:pt x="128" y="71"/>
                    <a:pt x="124" y="74"/>
                  </a:cubicBezTo>
                  <a:cubicBezTo>
                    <a:pt x="124" y="74"/>
                    <a:pt x="124" y="74"/>
                    <a:pt x="124" y="74"/>
                  </a:cubicBezTo>
                  <a:close/>
                  <a:moveTo>
                    <a:pt x="126" y="75"/>
                  </a:moveTo>
                  <a:cubicBezTo>
                    <a:pt x="126" y="75"/>
                    <a:pt x="126" y="75"/>
                    <a:pt x="125" y="74"/>
                  </a:cubicBezTo>
                  <a:cubicBezTo>
                    <a:pt x="128" y="72"/>
                    <a:pt x="132" y="69"/>
                    <a:pt x="135" y="66"/>
                  </a:cubicBezTo>
                  <a:cubicBezTo>
                    <a:pt x="135" y="67"/>
                    <a:pt x="135" y="68"/>
                    <a:pt x="135" y="69"/>
                  </a:cubicBezTo>
                  <a:cubicBezTo>
                    <a:pt x="135" y="69"/>
                    <a:pt x="135" y="69"/>
                    <a:pt x="135" y="69"/>
                  </a:cubicBezTo>
                  <a:cubicBezTo>
                    <a:pt x="132" y="71"/>
                    <a:pt x="129" y="73"/>
                    <a:pt x="127" y="75"/>
                  </a:cubicBezTo>
                  <a:cubicBezTo>
                    <a:pt x="127" y="75"/>
                    <a:pt x="126" y="75"/>
                    <a:pt x="126" y="75"/>
                  </a:cubicBezTo>
                  <a:close/>
                  <a:moveTo>
                    <a:pt x="129" y="76"/>
                  </a:moveTo>
                  <a:cubicBezTo>
                    <a:pt x="129" y="76"/>
                    <a:pt x="129" y="76"/>
                    <a:pt x="129" y="76"/>
                  </a:cubicBezTo>
                  <a:cubicBezTo>
                    <a:pt x="129" y="76"/>
                    <a:pt x="128" y="76"/>
                    <a:pt x="128" y="75"/>
                  </a:cubicBezTo>
                  <a:cubicBezTo>
                    <a:pt x="130" y="74"/>
                    <a:pt x="133" y="72"/>
                    <a:pt x="135" y="70"/>
                  </a:cubicBezTo>
                  <a:cubicBezTo>
                    <a:pt x="135" y="70"/>
                    <a:pt x="135" y="71"/>
                    <a:pt x="135" y="72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3" y="73"/>
                    <a:pt x="131" y="75"/>
                    <a:pt x="129" y="76"/>
                  </a:cubicBezTo>
                  <a:close/>
                  <a:moveTo>
                    <a:pt x="135" y="78"/>
                  </a:moveTo>
                  <a:cubicBezTo>
                    <a:pt x="134" y="78"/>
                    <a:pt x="134" y="78"/>
                    <a:pt x="133" y="78"/>
                  </a:cubicBezTo>
                  <a:cubicBezTo>
                    <a:pt x="134" y="77"/>
                    <a:pt x="134" y="76"/>
                    <a:pt x="135" y="76"/>
                  </a:cubicBezTo>
                  <a:cubicBezTo>
                    <a:pt x="135" y="77"/>
                    <a:pt x="135" y="78"/>
                    <a:pt x="135" y="78"/>
                  </a:cubicBezTo>
                  <a:close/>
                  <a:moveTo>
                    <a:pt x="135" y="74"/>
                  </a:moveTo>
                  <a:cubicBezTo>
                    <a:pt x="134" y="74"/>
                    <a:pt x="134" y="75"/>
                    <a:pt x="135" y="75"/>
                  </a:cubicBezTo>
                  <a:cubicBezTo>
                    <a:pt x="134" y="76"/>
                    <a:pt x="133" y="76"/>
                    <a:pt x="132" y="77"/>
                  </a:cubicBezTo>
                  <a:cubicBezTo>
                    <a:pt x="131" y="77"/>
                    <a:pt x="131" y="77"/>
                    <a:pt x="130" y="77"/>
                  </a:cubicBezTo>
                  <a:cubicBezTo>
                    <a:pt x="132" y="75"/>
                    <a:pt x="134" y="74"/>
                    <a:pt x="135" y="73"/>
                  </a:cubicBezTo>
                  <a:cubicBezTo>
                    <a:pt x="135" y="73"/>
                    <a:pt x="135" y="73"/>
                    <a:pt x="135" y="74"/>
                  </a:cubicBezTo>
                  <a:cubicBezTo>
                    <a:pt x="135" y="74"/>
                    <a:pt x="135" y="74"/>
                    <a:pt x="135" y="74"/>
                  </a:cubicBezTo>
                  <a:close/>
                  <a:moveTo>
                    <a:pt x="136" y="63"/>
                  </a:moveTo>
                  <a:cubicBezTo>
                    <a:pt x="136" y="63"/>
                    <a:pt x="136" y="63"/>
                    <a:pt x="136" y="63"/>
                  </a:cubicBezTo>
                  <a:cubicBezTo>
                    <a:pt x="143" y="61"/>
                    <a:pt x="148" y="56"/>
                    <a:pt x="150" y="50"/>
                  </a:cubicBezTo>
                  <a:cubicBezTo>
                    <a:pt x="150" y="52"/>
                    <a:pt x="150" y="54"/>
                    <a:pt x="150" y="56"/>
                  </a:cubicBezTo>
                  <a:cubicBezTo>
                    <a:pt x="147" y="62"/>
                    <a:pt x="142" y="66"/>
                    <a:pt x="136" y="69"/>
                  </a:cubicBezTo>
                  <a:cubicBezTo>
                    <a:pt x="136" y="67"/>
                    <a:pt x="136" y="65"/>
                    <a:pt x="136" y="63"/>
                  </a:cubicBezTo>
                  <a:close/>
                  <a:moveTo>
                    <a:pt x="149" y="60"/>
                  </a:moveTo>
                  <a:cubicBezTo>
                    <a:pt x="149" y="60"/>
                    <a:pt x="150" y="59"/>
                    <a:pt x="150" y="58"/>
                  </a:cubicBezTo>
                  <a:cubicBezTo>
                    <a:pt x="150" y="60"/>
                    <a:pt x="150" y="62"/>
                    <a:pt x="149" y="63"/>
                  </a:cubicBezTo>
                  <a:cubicBezTo>
                    <a:pt x="149" y="64"/>
                    <a:pt x="149" y="64"/>
                    <a:pt x="148" y="65"/>
                  </a:cubicBezTo>
                  <a:cubicBezTo>
                    <a:pt x="149" y="64"/>
                    <a:pt x="149" y="62"/>
                    <a:pt x="149" y="61"/>
                  </a:cubicBezTo>
                  <a:cubicBezTo>
                    <a:pt x="149" y="60"/>
                    <a:pt x="149" y="60"/>
                    <a:pt x="149" y="60"/>
                  </a:cubicBezTo>
                  <a:close/>
                  <a:moveTo>
                    <a:pt x="147" y="67"/>
                  </a:moveTo>
                  <a:cubicBezTo>
                    <a:pt x="145" y="69"/>
                    <a:pt x="143" y="71"/>
                    <a:pt x="140" y="72"/>
                  </a:cubicBezTo>
                  <a:cubicBezTo>
                    <a:pt x="140" y="71"/>
                    <a:pt x="141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2" y="67"/>
                    <a:pt x="142" y="67"/>
                    <a:pt x="143" y="66"/>
                  </a:cubicBezTo>
                  <a:cubicBezTo>
                    <a:pt x="142" y="67"/>
                    <a:pt x="142" y="69"/>
                    <a:pt x="141" y="70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3" y="69"/>
                    <a:pt x="144" y="67"/>
                    <a:pt x="144" y="66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5" y="65"/>
                    <a:pt x="145" y="65"/>
                    <a:pt x="145" y="64"/>
                  </a:cubicBezTo>
                  <a:cubicBezTo>
                    <a:pt x="145" y="66"/>
                    <a:pt x="144" y="67"/>
                    <a:pt x="144" y="68"/>
                  </a:cubicBezTo>
                  <a:cubicBezTo>
                    <a:pt x="144" y="69"/>
                    <a:pt x="145" y="69"/>
                    <a:pt x="145" y="68"/>
                  </a:cubicBezTo>
                  <a:cubicBezTo>
                    <a:pt x="146" y="67"/>
                    <a:pt x="146" y="65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7" y="62"/>
                    <a:pt x="148" y="62"/>
                    <a:pt x="148" y="61"/>
                  </a:cubicBezTo>
                  <a:cubicBezTo>
                    <a:pt x="148" y="63"/>
                    <a:pt x="147" y="65"/>
                    <a:pt x="147" y="66"/>
                  </a:cubicBezTo>
                  <a:cubicBezTo>
                    <a:pt x="147" y="66"/>
                    <a:pt x="147" y="66"/>
                    <a:pt x="147" y="67"/>
                  </a:cubicBezTo>
                  <a:close/>
                  <a:moveTo>
                    <a:pt x="139" y="73"/>
                  </a:moveTo>
                  <a:cubicBezTo>
                    <a:pt x="138" y="73"/>
                    <a:pt x="137" y="73"/>
                    <a:pt x="137" y="73"/>
                  </a:cubicBezTo>
                  <a:cubicBezTo>
                    <a:pt x="137" y="72"/>
                    <a:pt x="138" y="70"/>
                    <a:pt x="138" y="69"/>
                  </a:cubicBezTo>
                  <a:cubicBezTo>
                    <a:pt x="139" y="69"/>
                    <a:pt x="140" y="68"/>
                    <a:pt x="140" y="68"/>
                  </a:cubicBezTo>
                  <a:cubicBezTo>
                    <a:pt x="140" y="69"/>
                    <a:pt x="139" y="71"/>
                    <a:pt x="139" y="72"/>
                  </a:cubicBezTo>
                  <a:cubicBezTo>
                    <a:pt x="139" y="72"/>
                    <a:pt x="139" y="72"/>
                    <a:pt x="139" y="73"/>
                  </a:cubicBezTo>
                  <a:close/>
                  <a:moveTo>
                    <a:pt x="137" y="70"/>
                  </a:moveTo>
                  <a:cubicBezTo>
                    <a:pt x="137" y="70"/>
                    <a:pt x="136" y="71"/>
                    <a:pt x="136" y="72"/>
                  </a:cubicBezTo>
                  <a:cubicBezTo>
                    <a:pt x="136" y="71"/>
                    <a:pt x="136" y="71"/>
                    <a:pt x="136" y="70"/>
                  </a:cubicBezTo>
                  <a:cubicBezTo>
                    <a:pt x="136" y="70"/>
                    <a:pt x="137" y="70"/>
                    <a:pt x="137" y="70"/>
                  </a:cubicBezTo>
                  <a:close/>
                  <a:moveTo>
                    <a:pt x="150" y="67"/>
                  </a:moveTo>
                  <a:cubicBezTo>
                    <a:pt x="149" y="73"/>
                    <a:pt x="142" y="77"/>
                    <a:pt x="136" y="78"/>
                  </a:cubicBezTo>
                  <a:cubicBezTo>
                    <a:pt x="136" y="77"/>
                    <a:pt x="136" y="76"/>
                    <a:pt x="136" y="75"/>
                  </a:cubicBezTo>
                  <a:cubicBezTo>
                    <a:pt x="142" y="73"/>
                    <a:pt x="146" y="70"/>
                    <a:pt x="150" y="65"/>
                  </a:cubicBezTo>
                  <a:cubicBezTo>
                    <a:pt x="150" y="65"/>
                    <a:pt x="150" y="65"/>
                    <a:pt x="150" y="65"/>
                  </a:cubicBezTo>
                  <a:cubicBezTo>
                    <a:pt x="150" y="65"/>
                    <a:pt x="150" y="64"/>
                    <a:pt x="150" y="64"/>
                  </a:cubicBezTo>
                  <a:cubicBezTo>
                    <a:pt x="150" y="65"/>
                    <a:pt x="150" y="66"/>
                    <a:pt x="150" y="67"/>
                  </a:cubicBezTo>
                  <a:close/>
                  <a:moveTo>
                    <a:pt x="150" y="58"/>
                  </a:move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lose/>
                  <a:moveTo>
                    <a:pt x="151" y="45"/>
                  </a:moveTo>
                  <a:cubicBezTo>
                    <a:pt x="150" y="53"/>
                    <a:pt x="143" y="61"/>
                    <a:pt x="135" y="62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1" y="55"/>
                    <a:pt x="108" y="50"/>
                    <a:pt x="94" y="44"/>
                  </a:cubicBezTo>
                  <a:cubicBezTo>
                    <a:pt x="100" y="44"/>
                    <a:pt x="106" y="44"/>
                    <a:pt x="112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8" y="44"/>
                    <a:pt x="124" y="44"/>
                    <a:pt x="130" y="44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30" y="45"/>
                    <a:pt x="130" y="45"/>
                    <a:pt x="130" y="44"/>
                  </a:cubicBezTo>
                  <a:cubicBezTo>
                    <a:pt x="136" y="45"/>
                    <a:pt x="141" y="45"/>
                    <a:pt x="147" y="45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9" y="45"/>
                    <a:pt x="150" y="45"/>
                    <a:pt x="151" y="4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10338"/>
            <p:cNvSpPr>
              <a:spLocks/>
            </p:cNvSpPr>
            <p:nvPr/>
          </p:nvSpPr>
          <p:spPr bwMode="auto">
            <a:xfrm>
              <a:off x="5559174" y="1430952"/>
              <a:ext cx="18282" cy="29252"/>
            </a:xfrm>
            <a:custGeom>
              <a:avLst/>
              <a:gdLst>
                <a:gd name="T0" fmla="*/ 2 w 4"/>
                <a:gd name="T1" fmla="*/ 7 h 7"/>
                <a:gd name="T2" fmla="*/ 4 w 4"/>
                <a:gd name="T3" fmla="*/ 4 h 7"/>
                <a:gd name="T4" fmla="*/ 2 w 4"/>
                <a:gd name="T5" fmla="*/ 2 h 7"/>
                <a:gd name="T6" fmla="*/ 2 w 4"/>
                <a:gd name="T7" fmla="*/ 2 h 7"/>
                <a:gd name="T8" fmla="*/ 2 w 4"/>
                <a:gd name="T9" fmla="*/ 1 h 7"/>
                <a:gd name="T10" fmla="*/ 4 w 4"/>
                <a:gd name="T11" fmla="*/ 1 h 7"/>
                <a:gd name="T12" fmla="*/ 3 w 4"/>
                <a:gd name="T13" fmla="*/ 0 h 7"/>
                <a:gd name="T14" fmla="*/ 1 w 4"/>
                <a:gd name="T15" fmla="*/ 1 h 7"/>
                <a:gd name="T16" fmla="*/ 1 w 4"/>
                <a:gd name="T17" fmla="*/ 1 h 7"/>
                <a:gd name="T18" fmla="*/ 1 w 4"/>
                <a:gd name="T19" fmla="*/ 1 h 7"/>
                <a:gd name="T20" fmla="*/ 1 w 4"/>
                <a:gd name="T21" fmla="*/ 2 h 7"/>
                <a:gd name="T22" fmla="*/ 1 w 4"/>
                <a:gd name="T23" fmla="*/ 4 h 7"/>
                <a:gd name="T24" fmla="*/ 2 w 4"/>
                <a:gd name="T25" fmla="*/ 4 h 7"/>
                <a:gd name="T26" fmla="*/ 2 w 4"/>
                <a:gd name="T27" fmla="*/ 3 h 7"/>
                <a:gd name="T28" fmla="*/ 2 w 4"/>
                <a:gd name="T29" fmla="*/ 2 h 7"/>
                <a:gd name="T30" fmla="*/ 3 w 4"/>
                <a:gd name="T31" fmla="*/ 3 h 7"/>
                <a:gd name="T32" fmla="*/ 3 w 4"/>
                <a:gd name="T33" fmla="*/ 4 h 7"/>
                <a:gd name="T34" fmla="*/ 3 w 4"/>
                <a:gd name="T35" fmla="*/ 5 h 7"/>
                <a:gd name="T36" fmla="*/ 1 w 4"/>
                <a:gd name="T37" fmla="*/ 5 h 7"/>
                <a:gd name="T38" fmla="*/ 0 w 4"/>
                <a:gd name="T39" fmla="*/ 5 h 7"/>
                <a:gd name="T40" fmla="*/ 2 w 4"/>
                <a:gd name="T4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10339"/>
            <p:cNvSpPr>
              <a:spLocks/>
            </p:cNvSpPr>
            <p:nvPr/>
          </p:nvSpPr>
          <p:spPr bwMode="auto">
            <a:xfrm>
              <a:off x="5586597" y="1434608"/>
              <a:ext cx="7313" cy="21939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0 h 5"/>
                <a:gd name="T4" fmla="*/ 2 w 2"/>
                <a:gd name="T5" fmla="*/ 0 h 5"/>
                <a:gd name="T6" fmla="*/ 0 w 2"/>
                <a:gd name="T7" fmla="*/ 5 h 5"/>
                <a:gd name="T8" fmla="*/ 1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10340"/>
            <p:cNvSpPr>
              <a:spLocks noEditPoints="1"/>
            </p:cNvSpPr>
            <p:nvPr/>
          </p:nvSpPr>
          <p:spPr bwMode="auto">
            <a:xfrm>
              <a:off x="5581113" y="1434608"/>
              <a:ext cx="9142" cy="3656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1 h 1"/>
                <a:gd name="T14" fmla="*/ 1 w 2"/>
                <a:gd name="T15" fmla="*/ 1 h 1"/>
                <a:gd name="T16" fmla="*/ 1 w 2"/>
                <a:gd name="T17" fmla="*/ 0 h 1"/>
                <a:gd name="T18" fmla="*/ 1 w 2"/>
                <a:gd name="T19" fmla="*/ 1 h 1"/>
                <a:gd name="T20" fmla="*/ 1 w 2"/>
                <a:gd name="T21" fmla="*/ 0 h 1"/>
                <a:gd name="T22" fmla="*/ 1 w 2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  <a:moveTo>
                    <a:pt x="1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10341"/>
            <p:cNvSpPr>
              <a:spLocks/>
            </p:cNvSpPr>
            <p:nvPr/>
          </p:nvSpPr>
          <p:spPr bwMode="auto">
            <a:xfrm>
              <a:off x="5590254" y="1451062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1 w 3"/>
                <a:gd name="T5" fmla="*/ 1 h 2"/>
                <a:gd name="T6" fmla="*/ 2 w 3"/>
                <a:gd name="T7" fmla="*/ 1 h 2"/>
                <a:gd name="T8" fmla="*/ 2 w 3"/>
                <a:gd name="T9" fmla="*/ 2 h 2"/>
                <a:gd name="T10" fmla="*/ 1 w 3"/>
                <a:gd name="T11" fmla="*/ 1 h 2"/>
                <a:gd name="T12" fmla="*/ 1 w 3"/>
                <a:gd name="T13" fmla="*/ 1 h 2"/>
                <a:gd name="T14" fmla="*/ 2 w 3"/>
                <a:gd name="T15" fmla="*/ 2 h 2"/>
                <a:gd name="T16" fmla="*/ 3 w 3"/>
                <a:gd name="T17" fmla="*/ 1 h 2"/>
                <a:gd name="T18" fmla="*/ 1 w 3"/>
                <a:gd name="T19" fmla="*/ 0 h 2"/>
                <a:gd name="T20" fmla="*/ 0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10342"/>
            <p:cNvSpPr>
              <a:spLocks/>
            </p:cNvSpPr>
            <p:nvPr/>
          </p:nvSpPr>
          <p:spPr bwMode="auto">
            <a:xfrm>
              <a:off x="4897352" y="1330398"/>
              <a:ext cx="12798" cy="18282"/>
            </a:xfrm>
            <a:custGeom>
              <a:avLst/>
              <a:gdLst>
                <a:gd name="T0" fmla="*/ 1 w 3"/>
                <a:gd name="T1" fmla="*/ 1 h 4"/>
                <a:gd name="T2" fmla="*/ 2 w 3"/>
                <a:gd name="T3" fmla="*/ 1 h 4"/>
                <a:gd name="T4" fmla="*/ 2 w 3"/>
                <a:gd name="T5" fmla="*/ 2 h 4"/>
                <a:gd name="T6" fmla="*/ 2 w 3"/>
                <a:gd name="T7" fmla="*/ 2 h 4"/>
                <a:gd name="T8" fmla="*/ 2 w 3"/>
                <a:gd name="T9" fmla="*/ 3 h 4"/>
                <a:gd name="T10" fmla="*/ 1 w 3"/>
                <a:gd name="T11" fmla="*/ 3 h 4"/>
                <a:gd name="T12" fmla="*/ 0 w 3"/>
                <a:gd name="T13" fmla="*/ 3 h 4"/>
                <a:gd name="T14" fmla="*/ 3 w 3"/>
                <a:gd name="T15" fmla="*/ 4 h 4"/>
                <a:gd name="T16" fmla="*/ 2 w 3"/>
                <a:gd name="T17" fmla="*/ 2 h 4"/>
                <a:gd name="T18" fmla="*/ 2 w 3"/>
                <a:gd name="T19" fmla="*/ 0 h 4"/>
                <a:gd name="T20" fmla="*/ 0 w 3"/>
                <a:gd name="T21" fmla="*/ 1 h 4"/>
                <a:gd name="T22" fmla="*/ 1 w 3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10343"/>
            <p:cNvSpPr>
              <a:spLocks/>
            </p:cNvSpPr>
            <p:nvPr/>
          </p:nvSpPr>
          <p:spPr bwMode="auto">
            <a:xfrm>
              <a:off x="4910149" y="1334055"/>
              <a:ext cx="14626" cy="14626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0 h 3"/>
                <a:gd name="T4" fmla="*/ 2 w 3"/>
                <a:gd name="T5" fmla="*/ 2 h 3"/>
                <a:gd name="T6" fmla="*/ 1 w 3"/>
                <a:gd name="T7" fmla="*/ 2 h 3"/>
                <a:gd name="T8" fmla="*/ 1 w 3"/>
                <a:gd name="T9" fmla="*/ 1 h 3"/>
                <a:gd name="T10" fmla="*/ 1 w 3"/>
                <a:gd name="T11" fmla="*/ 0 h 3"/>
                <a:gd name="T12" fmla="*/ 0 w 3"/>
                <a:gd name="T13" fmla="*/ 2 h 3"/>
                <a:gd name="T14" fmla="*/ 2 w 3"/>
                <a:gd name="T15" fmla="*/ 2 h 3"/>
                <a:gd name="T16" fmla="*/ 2 w 3"/>
                <a:gd name="T17" fmla="*/ 0 h 3"/>
                <a:gd name="T18" fmla="*/ 0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10344"/>
            <p:cNvSpPr>
              <a:spLocks/>
            </p:cNvSpPr>
            <p:nvPr/>
          </p:nvSpPr>
          <p:spPr bwMode="auto">
            <a:xfrm>
              <a:off x="4932088" y="1330398"/>
              <a:ext cx="5485" cy="18282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1 h 4"/>
                <a:gd name="T4" fmla="*/ 1 w 1"/>
                <a:gd name="T5" fmla="*/ 1 h 4"/>
                <a:gd name="T6" fmla="*/ 0 w 1"/>
                <a:gd name="T7" fmla="*/ 4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10345"/>
            <p:cNvSpPr>
              <a:spLocks/>
            </p:cNvSpPr>
            <p:nvPr/>
          </p:nvSpPr>
          <p:spPr bwMode="auto">
            <a:xfrm>
              <a:off x="4924775" y="1326742"/>
              <a:ext cx="3656" cy="7313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0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10346"/>
            <p:cNvSpPr>
              <a:spLocks/>
            </p:cNvSpPr>
            <p:nvPr/>
          </p:nvSpPr>
          <p:spPr bwMode="auto">
            <a:xfrm>
              <a:off x="4937574" y="1343196"/>
              <a:ext cx="12798" cy="9142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0 h 2"/>
                <a:gd name="T4" fmla="*/ 1 w 3"/>
                <a:gd name="T5" fmla="*/ 1 h 2"/>
                <a:gd name="T6" fmla="*/ 1 w 3"/>
                <a:gd name="T7" fmla="*/ 1 h 2"/>
                <a:gd name="T8" fmla="*/ 1 w 3"/>
                <a:gd name="T9" fmla="*/ 1 h 2"/>
                <a:gd name="T10" fmla="*/ 1 w 3"/>
                <a:gd name="T11" fmla="*/ 2 h 2"/>
                <a:gd name="T12" fmla="*/ 1 w 3"/>
                <a:gd name="T13" fmla="*/ 2 h 2"/>
                <a:gd name="T14" fmla="*/ 2 w 3"/>
                <a:gd name="T15" fmla="*/ 0 h 2"/>
                <a:gd name="T16" fmla="*/ 0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10347"/>
            <p:cNvSpPr>
              <a:spLocks/>
            </p:cNvSpPr>
            <p:nvPr/>
          </p:nvSpPr>
          <p:spPr bwMode="auto">
            <a:xfrm>
              <a:off x="5438511" y="1301146"/>
              <a:ext cx="5485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10348"/>
            <p:cNvSpPr>
              <a:spLocks noEditPoints="1"/>
            </p:cNvSpPr>
            <p:nvPr/>
          </p:nvSpPr>
          <p:spPr bwMode="auto">
            <a:xfrm>
              <a:off x="5438511" y="1295662"/>
              <a:ext cx="25595" cy="21939"/>
            </a:xfrm>
            <a:custGeom>
              <a:avLst/>
              <a:gdLst>
                <a:gd name="T0" fmla="*/ 0 w 6"/>
                <a:gd name="T1" fmla="*/ 4 h 5"/>
                <a:gd name="T2" fmla="*/ 3 w 6"/>
                <a:gd name="T3" fmla="*/ 3 h 5"/>
                <a:gd name="T4" fmla="*/ 3 w 6"/>
                <a:gd name="T5" fmla="*/ 3 h 5"/>
                <a:gd name="T6" fmla="*/ 4 w 6"/>
                <a:gd name="T7" fmla="*/ 4 h 5"/>
                <a:gd name="T8" fmla="*/ 6 w 6"/>
                <a:gd name="T9" fmla="*/ 3 h 5"/>
                <a:gd name="T10" fmla="*/ 5 w 6"/>
                <a:gd name="T11" fmla="*/ 1 h 5"/>
                <a:gd name="T12" fmla="*/ 3 w 6"/>
                <a:gd name="T13" fmla="*/ 2 h 5"/>
                <a:gd name="T14" fmla="*/ 3 w 6"/>
                <a:gd name="T15" fmla="*/ 2 h 5"/>
                <a:gd name="T16" fmla="*/ 3 w 6"/>
                <a:gd name="T17" fmla="*/ 3 h 5"/>
                <a:gd name="T18" fmla="*/ 2 w 6"/>
                <a:gd name="T19" fmla="*/ 2 h 5"/>
                <a:gd name="T20" fmla="*/ 2 w 6"/>
                <a:gd name="T21" fmla="*/ 1 h 5"/>
                <a:gd name="T22" fmla="*/ 1 w 6"/>
                <a:gd name="T23" fmla="*/ 0 h 5"/>
                <a:gd name="T24" fmla="*/ 1 w 6"/>
                <a:gd name="T25" fmla="*/ 1 h 5"/>
                <a:gd name="T26" fmla="*/ 1 w 6"/>
                <a:gd name="T27" fmla="*/ 1 h 5"/>
                <a:gd name="T28" fmla="*/ 1 w 6"/>
                <a:gd name="T29" fmla="*/ 1 h 5"/>
                <a:gd name="T30" fmla="*/ 1 w 6"/>
                <a:gd name="T31" fmla="*/ 3 h 5"/>
                <a:gd name="T32" fmla="*/ 1 w 6"/>
                <a:gd name="T33" fmla="*/ 3 h 5"/>
                <a:gd name="T34" fmla="*/ 2 w 6"/>
                <a:gd name="T35" fmla="*/ 3 h 5"/>
                <a:gd name="T36" fmla="*/ 2 w 6"/>
                <a:gd name="T37" fmla="*/ 3 h 5"/>
                <a:gd name="T38" fmla="*/ 2 w 6"/>
                <a:gd name="T39" fmla="*/ 4 h 5"/>
                <a:gd name="T40" fmla="*/ 0 w 6"/>
                <a:gd name="T41" fmla="*/ 4 h 5"/>
                <a:gd name="T42" fmla="*/ 0 w 6"/>
                <a:gd name="T43" fmla="*/ 4 h 5"/>
                <a:gd name="T44" fmla="*/ 3 w 6"/>
                <a:gd name="T45" fmla="*/ 3 h 5"/>
                <a:gd name="T46" fmla="*/ 5 w 6"/>
                <a:gd name="T47" fmla="*/ 1 h 5"/>
                <a:gd name="T48" fmla="*/ 5 w 6"/>
                <a:gd name="T49" fmla="*/ 3 h 5"/>
                <a:gd name="T50" fmla="*/ 3 w 6"/>
                <a:gd name="T51" fmla="*/ 3 h 5"/>
                <a:gd name="T52" fmla="*/ 3 w 6"/>
                <a:gd name="T5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1" y="5"/>
                    <a:pt x="2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3" y="3"/>
                  </a:moveTo>
                  <a:cubicBezTo>
                    <a:pt x="3" y="2"/>
                    <a:pt x="4" y="1"/>
                    <a:pt x="5" y="1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10349"/>
            <p:cNvSpPr>
              <a:spLocks/>
            </p:cNvSpPr>
            <p:nvPr/>
          </p:nvSpPr>
          <p:spPr bwMode="auto">
            <a:xfrm>
              <a:off x="5469590" y="1301146"/>
              <a:ext cx="9142" cy="16455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4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10350"/>
            <p:cNvSpPr>
              <a:spLocks noEditPoints="1"/>
            </p:cNvSpPr>
            <p:nvPr/>
          </p:nvSpPr>
          <p:spPr bwMode="auto">
            <a:xfrm>
              <a:off x="5460449" y="1295662"/>
              <a:ext cx="9142" cy="5485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2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1 w 2"/>
                <a:gd name="T27" fmla="*/ 0 h 1"/>
                <a:gd name="T28" fmla="*/ 1 w 2"/>
                <a:gd name="T29" fmla="*/ 1 h 1"/>
                <a:gd name="T30" fmla="*/ 1 w 2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10351"/>
            <p:cNvSpPr>
              <a:spLocks noEditPoints="1"/>
            </p:cNvSpPr>
            <p:nvPr/>
          </p:nvSpPr>
          <p:spPr bwMode="auto">
            <a:xfrm>
              <a:off x="5473246" y="1308459"/>
              <a:ext cx="9142" cy="12798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2 w 2"/>
                <a:gd name="T5" fmla="*/ 1 h 3"/>
                <a:gd name="T6" fmla="*/ 0 w 2"/>
                <a:gd name="T7" fmla="*/ 1 h 3"/>
                <a:gd name="T8" fmla="*/ 0 w 2"/>
                <a:gd name="T9" fmla="*/ 1 h 3"/>
                <a:gd name="T10" fmla="*/ 2 w 2"/>
                <a:gd name="T11" fmla="*/ 1 h 3"/>
                <a:gd name="T12" fmla="*/ 1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2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2" y="1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10352"/>
            <p:cNvSpPr>
              <a:spLocks/>
            </p:cNvSpPr>
            <p:nvPr/>
          </p:nvSpPr>
          <p:spPr bwMode="auto">
            <a:xfrm>
              <a:off x="4997905" y="1697874"/>
              <a:ext cx="12798" cy="27424"/>
            </a:xfrm>
            <a:custGeom>
              <a:avLst/>
              <a:gdLst>
                <a:gd name="T0" fmla="*/ 2 w 3"/>
                <a:gd name="T1" fmla="*/ 3 h 6"/>
                <a:gd name="T2" fmla="*/ 1 w 3"/>
                <a:gd name="T3" fmla="*/ 3 h 6"/>
                <a:gd name="T4" fmla="*/ 0 w 3"/>
                <a:gd name="T5" fmla="*/ 5 h 6"/>
                <a:gd name="T6" fmla="*/ 0 w 3"/>
                <a:gd name="T7" fmla="*/ 5 h 6"/>
                <a:gd name="T8" fmla="*/ 3 w 3"/>
                <a:gd name="T9" fmla="*/ 6 h 6"/>
                <a:gd name="T10" fmla="*/ 3 w 3"/>
                <a:gd name="T11" fmla="*/ 5 h 6"/>
                <a:gd name="T12" fmla="*/ 0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1 w 3"/>
                <a:gd name="T19" fmla="*/ 1 h 6"/>
                <a:gd name="T20" fmla="*/ 1 w 3"/>
                <a:gd name="T21" fmla="*/ 1 h 6"/>
                <a:gd name="T22" fmla="*/ 2 w 3"/>
                <a:gd name="T23" fmla="*/ 2 h 6"/>
                <a:gd name="T24" fmla="*/ 2 w 3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2" y="1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10353"/>
            <p:cNvSpPr>
              <a:spLocks/>
            </p:cNvSpPr>
            <p:nvPr/>
          </p:nvSpPr>
          <p:spPr bwMode="auto">
            <a:xfrm>
              <a:off x="5007047" y="1697874"/>
              <a:ext cx="25595" cy="27424"/>
            </a:xfrm>
            <a:custGeom>
              <a:avLst/>
              <a:gdLst>
                <a:gd name="T0" fmla="*/ 4 w 6"/>
                <a:gd name="T1" fmla="*/ 1 h 6"/>
                <a:gd name="T2" fmla="*/ 4 w 6"/>
                <a:gd name="T3" fmla="*/ 1 h 6"/>
                <a:gd name="T4" fmla="*/ 4 w 6"/>
                <a:gd name="T5" fmla="*/ 1 h 6"/>
                <a:gd name="T6" fmla="*/ 4 w 6"/>
                <a:gd name="T7" fmla="*/ 1 h 6"/>
                <a:gd name="T8" fmla="*/ 3 w 6"/>
                <a:gd name="T9" fmla="*/ 5 h 6"/>
                <a:gd name="T10" fmla="*/ 5 w 6"/>
                <a:gd name="T11" fmla="*/ 4 h 6"/>
                <a:gd name="T12" fmla="*/ 3 w 6"/>
                <a:gd name="T13" fmla="*/ 1 h 6"/>
                <a:gd name="T14" fmla="*/ 3 w 6"/>
                <a:gd name="T15" fmla="*/ 2 h 6"/>
                <a:gd name="T16" fmla="*/ 5 w 6"/>
                <a:gd name="T17" fmla="*/ 4 h 6"/>
                <a:gd name="T18" fmla="*/ 2 w 6"/>
                <a:gd name="T19" fmla="*/ 5 h 6"/>
                <a:gd name="T20" fmla="*/ 4 w 6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0" y="4"/>
                    <a:pt x="3" y="5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1" y="3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10354"/>
            <p:cNvSpPr>
              <a:spLocks/>
            </p:cNvSpPr>
            <p:nvPr/>
          </p:nvSpPr>
          <p:spPr bwMode="auto">
            <a:xfrm>
              <a:off x="5036298" y="1703358"/>
              <a:ext cx="9142" cy="21939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0 w 2"/>
                <a:gd name="T5" fmla="*/ 5 h 5"/>
                <a:gd name="T6" fmla="*/ 2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10355"/>
            <p:cNvSpPr>
              <a:spLocks noEditPoints="1"/>
            </p:cNvSpPr>
            <p:nvPr/>
          </p:nvSpPr>
          <p:spPr bwMode="auto">
            <a:xfrm>
              <a:off x="5027157" y="1703358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2 w 2"/>
                <a:gd name="T11" fmla="*/ 0 h 1"/>
                <a:gd name="T12" fmla="*/ 1 w 2"/>
                <a:gd name="T13" fmla="*/ 0 h 1"/>
                <a:gd name="T14" fmla="*/ 1 w 2"/>
                <a:gd name="T15" fmla="*/ 1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1 h 1"/>
                <a:gd name="T24" fmla="*/ 1 w 2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10356"/>
            <p:cNvSpPr>
              <a:spLocks noEditPoints="1"/>
            </p:cNvSpPr>
            <p:nvPr/>
          </p:nvSpPr>
          <p:spPr bwMode="auto">
            <a:xfrm>
              <a:off x="5039955" y="1716157"/>
              <a:ext cx="9142" cy="12798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2 w 2"/>
                <a:gd name="T9" fmla="*/ 1 h 3"/>
                <a:gd name="T10" fmla="*/ 1 w 2"/>
                <a:gd name="T11" fmla="*/ 0 h 3"/>
                <a:gd name="T12" fmla="*/ 0 w 2"/>
                <a:gd name="T13" fmla="*/ 2 h 3"/>
                <a:gd name="T14" fmla="*/ 0 w 2"/>
                <a:gd name="T15" fmla="*/ 2 h 3"/>
                <a:gd name="T16" fmla="*/ 1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10357"/>
            <p:cNvSpPr>
              <a:spLocks/>
            </p:cNvSpPr>
            <p:nvPr/>
          </p:nvSpPr>
          <p:spPr bwMode="auto">
            <a:xfrm>
              <a:off x="5200840" y="1279207"/>
              <a:ext cx="9142" cy="21939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2 h 5"/>
                <a:gd name="T4" fmla="*/ 1 w 2"/>
                <a:gd name="T5" fmla="*/ 5 h 5"/>
                <a:gd name="T6" fmla="*/ 2 w 2"/>
                <a:gd name="T7" fmla="*/ 5 h 5"/>
                <a:gd name="T8" fmla="*/ 2 w 2"/>
                <a:gd name="T9" fmla="*/ 0 h 5"/>
                <a:gd name="T10" fmla="*/ 1 w 2"/>
                <a:gd name="T11" fmla="*/ 0 h 5"/>
                <a:gd name="T12" fmla="*/ 0 w 2"/>
                <a:gd name="T13" fmla="*/ 3 h 5"/>
                <a:gd name="T14" fmla="*/ 0 w 2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10358"/>
            <p:cNvSpPr>
              <a:spLocks/>
            </p:cNvSpPr>
            <p:nvPr/>
          </p:nvSpPr>
          <p:spPr bwMode="auto">
            <a:xfrm>
              <a:off x="5213637" y="1279207"/>
              <a:ext cx="12798" cy="25595"/>
            </a:xfrm>
            <a:custGeom>
              <a:avLst/>
              <a:gdLst>
                <a:gd name="T0" fmla="*/ 2 w 3"/>
                <a:gd name="T1" fmla="*/ 5 h 6"/>
                <a:gd name="T2" fmla="*/ 0 w 3"/>
                <a:gd name="T3" fmla="*/ 2 h 6"/>
                <a:gd name="T4" fmla="*/ 0 w 3"/>
                <a:gd name="T5" fmla="*/ 0 h 6"/>
                <a:gd name="T6" fmla="*/ 2 w 3"/>
                <a:gd name="T7" fmla="*/ 0 h 6"/>
                <a:gd name="T8" fmla="*/ 2 w 3"/>
                <a:gd name="T9" fmla="*/ 0 h 6"/>
                <a:gd name="T10" fmla="*/ 0 w 3"/>
                <a:gd name="T11" fmla="*/ 0 h 6"/>
                <a:gd name="T12" fmla="*/ 0 w 3"/>
                <a:gd name="T13" fmla="*/ 0 h 6"/>
                <a:gd name="T14" fmla="*/ 0 w 3"/>
                <a:gd name="T15" fmla="*/ 0 h 6"/>
                <a:gd name="T16" fmla="*/ 0 w 3"/>
                <a:gd name="T17" fmla="*/ 0 h 6"/>
                <a:gd name="T18" fmla="*/ 0 w 3"/>
                <a:gd name="T19" fmla="*/ 2 h 6"/>
                <a:gd name="T20" fmla="*/ 0 w 3"/>
                <a:gd name="T21" fmla="*/ 3 h 6"/>
                <a:gd name="T22" fmla="*/ 2 w 3"/>
                <a:gd name="T23" fmla="*/ 4 h 6"/>
                <a:gd name="T24" fmla="*/ 0 w 3"/>
                <a:gd name="T25" fmla="*/ 4 h 6"/>
                <a:gd name="T26" fmla="*/ 0 w 3"/>
                <a:gd name="T27" fmla="*/ 4 h 6"/>
                <a:gd name="T28" fmla="*/ 2 w 3"/>
                <a:gd name="T2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cubicBezTo>
                    <a:pt x="3" y="3"/>
                    <a:pt x="2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10359"/>
            <p:cNvSpPr>
              <a:spLocks/>
            </p:cNvSpPr>
            <p:nvPr/>
          </p:nvSpPr>
          <p:spPr bwMode="auto">
            <a:xfrm>
              <a:off x="5231919" y="1282864"/>
              <a:ext cx="7313" cy="18282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3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10360"/>
            <p:cNvSpPr>
              <a:spLocks noEditPoints="1"/>
            </p:cNvSpPr>
            <p:nvPr/>
          </p:nvSpPr>
          <p:spPr bwMode="auto">
            <a:xfrm>
              <a:off x="5226435" y="1279207"/>
              <a:ext cx="5485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10361"/>
            <p:cNvSpPr>
              <a:spLocks noEditPoints="1"/>
            </p:cNvSpPr>
            <p:nvPr/>
          </p:nvSpPr>
          <p:spPr bwMode="auto">
            <a:xfrm>
              <a:off x="5235576" y="1292006"/>
              <a:ext cx="9142" cy="9142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2 w 2"/>
                <a:gd name="T5" fmla="*/ 1 h 2"/>
                <a:gd name="T6" fmla="*/ 0 w 2"/>
                <a:gd name="T7" fmla="*/ 1 h 2"/>
                <a:gd name="T8" fmla="*/ 2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lose/>
                  <a:moveTo>
                    <a:pt x="2" y="1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10362"/>
            <p:cNvSpPr>
              <a:spLocks noEditPoints="1"/>
            </p:cNvSpPr>
            <p:nvPr/>
          </p:nvSpPr>
          <p:spPr bwMode="auto">
            <a:xfrm>
              <a:off x="4643227" y="3568160"/>
              <a:ext cx="934230" cy="597834"/>
            </a:xfrm>
            <a:custGeom>
              <a:avLst/>
              <a:gdLst>
                <a:gd name="T0" fmla="*/ 176 w 216"/>
                <a:gd name="T1" fmla="*/ 52 h 138"/>
                <a:gd name="T2" fmla="*/ 169 w 216"/>
                <a:gd name="T3" fmla="*/ 40 h 138"/>
                <a:gd name="T4" fmla="*/ 156 w 216"/>
                <a:gd name="T5" fmla="*/ 20 h 138"/>
                <a:gd name="T6" fmla="*/ 96 w 216"/>
                <a:gd name="T7" fmla="*/ 20 h 138"/>
                <a:gd name="T8" fmla="*/ 106 w 216"/>
                <a:gd name="T9" fmla="*/ 32 h 138"/>
                <a:gd name="T10" fmla="*/ 38 w 216"/>
                <a:gd name="T11" fmla="*/ 128 h 138"/>
                <a:gd name="T12" fmla="*/ 78 w 216"/>
                <a:gd name="T13" fmla="*/ 80 h 138"/>
                <a:gd name="T14" fmla="*/ 90 w 216"/>
                <a:gd name="T15" fmla="*/ 58 h 138"/>
                <a:gd name="T16" fmla="*/ 64 w 216"/>
                <a:gd name="T17" fmla="*/ 1 h 138"/>
                <a:gd name="T18" fmla="*/ 9 w 216"/>
                <a:gd name="T19" fmla="*/ 20 h 138"/>
                <a:gd name="T20" fmla="*/ 39 w 216"/>
                <a:gd name="T21" fmla="*/ 43 h 138"/>
                <a:gd name="T22" fmla="*/ 4 w 216"/>
                <a:gd name="T23" fmla="*/ 129 h 138"/>
                <a:gd name="T24" fmla="*/ 43 w 216"/>
                <a:gd name="T25" fmla="*/ 130 h 138"/>
                <a:gd name="T26" fmla="*/ 53 w 216"/>
                <a:gd name="T27" fmla="*/ 131 h 138"/>
                <a:gd name="T28" fmla="*/ 108 w 216"/>
                <a:gd name="T29" fmla="*/ 137 h 138"/>
                <a:gd name="T30" fmla="*/ 162 w 216"/>
                <a:gd name="T31" fmla="*/ 137 h 138"/>
                <a:gd name="T32" fmla="*/ 161 w 216"/>
                <a:gd name="T33" fmla="*/ 131 h 138"/>
                <a:gd name="T34" fmla="*/ 157 w 216"/>
                <a:gd name="T35" fmla="*/ 124 h 138"/>
                <a:gd name="T36" fmla="*/ 87 w 216"/>
                <a:gd name="T37" fmla="*/ 55 h 138"/>
                <a:gd name="T38" fmla="*/ 83 w 216"/>
                <a:gd name="T39" fmla="*/ 47 h 138"/>
                <a:gd name="T40" fmla="*/ 22 w 216"/>
                <a:gd name="T41" fmla="*/ 92 h 138"/>
                <a:gd name="T42" fmla="*/ 30 w 216"/>
                <a:gd name="T43" fmla="*/ 75 h 138"/>
                <a:gd name="T44" fmla="*/ 37 w 216"/>
                <a:gd name="T45" fmla="*/ 59 h 138"/>
                <a:gd name="T46" fmla="*/ 73 w 216"/>
                <a:gd name="T47" fmla="*/ 25 h 138"/>
                <a:gd name="T48" fmla="*/ 46 w 216"/>
                <a:gd name="T49" fmla="*/ 38 h 138"/>
                <a:gd name="T50" fmla="*/ 68 w 216"/>
                <a:gd name="T51" fmla="*/ 13 h 138"/>
                <a:gd name="T52" fmla="*/ 58 w 216"/>
                <a:gd name="T53" fmla="*/ 13 h 138"/>
                <a:gd name="T54" fmla="*/ 59 w 216"/>
                <a:gd name="T55" fmla="*/ 10 h 138"/>
                <a:gd name="T56" fmla="*/ 45 w 216"/>
                <a:gd name="T57" fmla="*/ 38 h 138"/>
                <a:gd name="T58" fmla="*/ 36 w 216"/>
                <a:gd name="T59" fmla="*/ 58 h 138"/>
                <a:gd name="T60" fmla="*/ 5 w 216"/>
                <a:gd name="T61" fmla="*/ 128 h 138"/>
                <a:gd name="T62" fmla="*/ 194 w 216"/>
                <a:gd name="T63" fmla="*/ 86 h 138"/>
                <a:gd name="T64" fmla="*/ 148 w 216"/>
                <a:gd name="T65" fmla="*/ 109 h 138"/>
                <a:gd name="T66" fmla="*/ 188 w 216"/>
                <a:gd name="T67" fmla="*/ 74 h 138"/>
                <a:gd name="T68" fmla="*/ 181 w 216"/>
                <a:gd name="T69" fmla="*/ 63 h 138"/>
                <a:gd name="T70" fmla="*/ 139 w 216"/>
                <a:gd name="T71" fmla="*/ 91 h 138"/>
                <a:gd name="T72" fmla="*/ 137 w 216"/>
                <a:gd name="T73" fmla="*/ 86 h 138"/>
                <a:gd name="T74" fmla="*/ 171 w 216"/>
                <a:gd name="T75" fmla="*/ 45 h 138"/>
                <a:gd name="T76" fmla="*/ 170 w 216"/>
                <a:gd name="T77" fmla="*/ 44 h 138"/>
                <a:gd name="T78" fmla="*/ 134 w 216"/>
                <a:gd name="T79" fmla="*/ 66 h 138"/>
                <a:gd name="T80" fmla="*/ 163 w 216"/>
                <a:gd name="T81" fmla="*/ 32 h 138"/>
                <a:gd name="T82" fmla="*/ 157 w 216"/>
                <a:gd name="T83" fmla="*/ 22 h 138"/>
                <a:gd name="T84" fmla="*/ 65 w 216"/>
                <a:gd name="T85" fmla="*/ 122 h 138"/>
                <a:gd name="T86" fmla="*/ 124 w 216"/>
                <a:gd name="T87" fmla="*/ 65 h 138"/>
                <a:gd name="T88" fmla="*/ 89 w 216"/>
                <a:gd name="T89" fmla="*/ 69 h 138"/>
                <a:gd name="T90" fmla="*/ 91 w 216"/>
                <a:gd name="T91" fmla="*/ 63 h 138"/>
                <a:gd name="T92" fmla="*/ 96 w 216"/>
                <a:gd name="T93" fmla="*/ 53 h 138"/>
                <a:gd name="T94" fmla="*/ 53 w 216"/>
                <a:gd name="T95" fmla="*/ 129 h 138"/>
                <a:gd name="T96" fmla="*/ 94 w 216"/>
                <a:gd name="T97" fmla="*/ 54 h 138"/>
                <a:gd name="T98" fmla="*/ 64 w 216"/>
                <a:gd name="T99" fmla="*/ 121 h 138"/>
                <a:gd name="T100" fmla="*/ 64 w 216"/>
                <a:gd name="T101" fmla="*/ 124 h 138"/>
                <a:gd name="T102" fmla="*/ 60 w 216"/>
                <a:gd name="T103" fmla="*/ 136 h 138"/>
                <a:gd name="T104" fmla="*/ 135 w 216"/>
                <a:gd name="T105" fmla="*/ 85 h 138"/>
                <a:gd name="T106" fmla="*/ 94 w 216"/>
                <a:gd name="T107" fmla="*/ 136 h 138"/>
                <a:gd name="T108" fmla="*/ 146 w 216"/>
                <a:gd name="T109" fmla="*/ 108 h 138"/>
                <a:gd name="T110" fmla="*/ 122 w 216"/>
                <a:gd name="T111" fmla="*/ 136 h 138"/>
                <a:gd name="T112" fmla="*/ 161 w 216"/>
                <a:gd name="T113" fmla="*/ 135 h 138"/>
                <a:gd name="T114" fmla="*/ 156 w 216"/>
                <a:gd name="T115" fmla="*/ 127 h 138"/>
                <a:gd name="T116" fmla="*/ 155 w 216"/>
                <a:gd name="T117" fmla="*/ 119 h 138"/>
                <a:gd name="T118" fmla="*/ 201 w 216"/>
                <a:gd name="T119" fmla="*/ 98 h 138"/>
                <a:gd name="T120" fmla="*/ 204 w 216"/>
                <a:gd name="T121" fmla="*/ 103 h 138"/>
                <a:gd name="T122" fmla="*/ 190 w 216"/>
                <a:gd name="T123" fmla="*/ 119 h 138"/>
                <a:gd name="T124" fmla="*/ 211 w 216"/>
                <a:gd name="T125" fmla="*/ 11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" h="138">
                  <a:moveTo>
                    <a:pt x="215" y="120"/>
                  </a:moveTo>
                  <a:cubicBezTo>
                    <a:pt x="215" y="120"/>
                    <a:pt x="215" y="120"/>
                    <a:pt x="215" y="120"/>
                  </a:cubicBezTo>
                  <a:cubicBezTo>
                    <a:pt x="214" y="119"/>
                    <a:pt x="213" y="117"/>
                    <a:pt x="213" y="116"/>
                  </a:cubicBezTo>
                  <a:cubicBezTo>
                    <a:pt x="213" y="116"/>
                    <a:pt x="213" y="115"/>
                    <a:pt x="212" y="115"/>
                  </a:cubicBezTo>
                  <a:cubicBezTo>
                    <a:pt x="207" y="106"/>
                    <a:pt x="202" y="96"/>
                    <a:pt x="196" y="86"/>
                  </a:cubicBezTo>
                  <a:cubicBezTo>
                    <a:pt x="196" y="86"/>
                    <a:pt x="196" y="86"/>
                    <a:pt x="196" y="85"/>
                  </a:cubicBezTo>
                  <a:cubicBezTo>
                    <a:pt x="192" y="79"/>
                    <a:pt x="188" y="73"/>
                    <a:pt x="185" y="67"/>
                  </a:cubicBezTo>
                  <a:cubicBezTo>
                    <a:pt x="185" y="67"/>
                    <a:pt x="185" y="66"/>
                    <a:pt x="185" y="66"/>
                  </a:cubicBezTo>
                  <a:cubicBezTo>
                    <a:pt x="182" y="61"/>
                    <a:pt x="179" y="57"/>
                    <a:pt x="176" y="52"/>
                  </a:cubicBezTo>
                  <a:cubicBezTo>
                    <a:pt x="177" y="51"/>
                    <a:pt x="176" y="51"/>
                    <a:pt x="176" y="51"/>
                  </a:cubicBezTo>
                  <a:cubicBezTo>
                    <a:pt x="174" y="47"/>
                    <a:pt x="172" y="44"/>
                    <a:pt x="170" y="41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74" y="32"/>
                    <a:pt x="177" y="23"/>
                    <a:pt x="181" y="14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72" y="14"/>
                    <a:pt x="164" y="14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4" y="14"/>
                    <a:pt x="172" y="14"/>
                    <a:pt x="180" y="14"/>
                  </a:cubicBezTo>
                  <a:cubicBezTo>
                    <a:pt x="177" y="23"/>
                    <a:pt x="173" y="32"/>
                    <a:pt x="169" y="40"/>
                  </a:cubicBezTo>
                  <a:cubicBezTo>
                    <a:pt x="168" y="38"/>
                    <a:pt x="166" y="35"/>
                    <a:pt x="165" y="32"/>
                  </a:cubicBezTo>
                  <a:cubicBezTo>
                    <a:pt x="165" y="32"/>
                    <a:pt x="164" y="32"/>
                    <a:pt x="164" y="32"/>
                  </a:cubicBezTo>
                  <a:cubicBezTo>
                    <a:pt x="163" y="30"/>
                    <a:pt x="162" y="27"/>
                    <a:pt x="160" y="25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59" y="23"/>
                    <a:pt x="159" y="22"/>
                    <a:pt x="158" y="20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8" y="20"/>
                    <a:pt x="157" y="20"/>
                    <a:pt x="157" y="20"/>
                  </a:cubicBezTo>
                  <a:cubicBezTo>
                    <a:pt x="157" y="19"/>
                    <a:pt x="157" y="20"/>
                    <a:pt x="156" y="20"/>
                  </a:cubicBezTo>
                  <a:cubicBezTo>
                    <a:pt x="156" y="20"/>
                    <a:pt x="156" y="20"/>
                    <a:pt x="156" y="20"/>
                  </a:cubicBezTo>
                  <a:cubicBezTo>
                    <a:pt x="146" y="36"/>
                    <a:pt x="136" y="51"/>
                    <a:pt x="127" y="67"/>
                  </a:cubicBezTo>
                  <a:cubicBezTo>
                    <a:pt x="126" y="66"/>
                    <a:pt x="126" y="66"/>
                    <a:pt x="125" y="65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1" y="58"/>
                    <a:pt x="118" y="52"/>
                    <a:pt x="115" y="46"/>
                  </a:cubicBezTo>
                  <a:cubicBezTo>
                    <a:pt x="115" y="45"/>
                    <a:pt x="116" y="44"/>
                    <a:pt x="116" y="44"/>
                  </a:cubicBezTo>
                  <a:cubicBezTo>
                    <a:pt x="117" y="41"/>
                    <a:pt x="118" y="38"/>
                    <a:pt x="119" y="35"/>
                  </a:cubicBezTo>
                  <a:cubicBezTo>
                    <a:pt x="121" y="30"/>
                    <a:pt x="123" y="25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14" y="20"/>
                    <a:pt x="105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105" y="20"/>
                    <a:pt x="114" y="20"/>
                    <a:pt x="123" y="20"/>
                  </a:cubicBezTo>
                  <a:cubicBezTo>
                    <a:pt x="122" y="24"/>
                    <a:pt x="121" y="29"/>
                    <a:pt x="119" y="33"/>
                  </a:cubicBezTo>
                  <a:cubicBezTo>
                    <a:pt x="118" y="36"/>
                    <a:pt x="117" y="39"/>
                    <a:pt x="116" y="42"/>
                  </a:cubicBezTo>
                  <a:cubicBezTo>
                    <a:pt x="116" y="42"/>
                    <a:pt x="115" y="44"/>
                    <a:pt x="114" y="46"/>
                  </a:cubicBezTo>
                  <a:cubicBezTo>
                    <a:pt x="113" y="44"/>
                    <a:pt x="112" y="43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09" y="38"/>
                    <a:pt x="107" y="35"/>
                    <a:pt x="105" y="32"/>
                  </a:cubicBezTo>
                  <a:cubicBezTo>
                    <a:pt x="105" y="32"/>
                    <a:pt x="105" y="32"/>
                    <a:pt x="106" y="32"/>
                  </a:cubicBezTo>
                  <a:cubicBezTo>
                    <a:pt x="106" y="31"/>
                    <a:pt x="105" y="30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31"/>
                    <a:pt x="104" y="32"/>
                    <a:pt x="104" y="32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96" y="46"/>
                    <a:pt x="90" y="58"/>
                    <a:pt x="84" y="69"/>
                  </a:cubicBezTo>
                  <a:cubicBezTo>
                    <a:pt x="77" y="83"/>
                    <a:pt x="70" y="96"/>
                    <a:pt x="63" y="109"/>
                  </a:cubicBezTo>
                  <a:cubicBezTo>
                    <a:pt x="63" y="110"/>
                    <a:pt x="62" y="110"/>
                    <a:pt x="62" y="111"/>
                  </a:cubicBezTo>
                  <a:cubicBezTo>
                    <a:pt x="56" y="117"/>
                    <a:pt x="49" y="123"/>
                    <a:pt x="43" y="128"/>
                  </a:cubicBezTo>
                  <a:cubicBezTo>
                    <a:pt x="41" y="128"/>
                    <a:pt x="40" y="128"/>
                    <a:pt x="38" y="128"/>
                  </a:cubicBezTo>
                  <a:cubicBezTo>
                    <a:pt x="47" y="120"/>
                    <a:pt x="57" y="112"/>
                    <a:pt x="66" y="104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57" y="110"/>
                    <a:pt x="46" y="119"/>
                    <a:pt x="36" y="128"/>
                  </a:cubicBezTo>
                  <a:cubicBezTo>
                    <a:pt x="35" y="128"/>
                    <a:pt x="33" y="128"/>
                    <a:pt x="32" y="128"/>
                  </a:cubicBezTo>
                  <a:cubicBezTo>
                    <a:pt x="45" y="116"/>
                    <a:pt x="59" y="105"/>
                    <a:pt x="72" y="93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59" y="102"/>
                    <a:pt x="45" y="115"/>
                    <a:pt x="30" y="128"/>
                  </a:cubicBezTo>
                  <a:cubicBezTo>
                    <a:pt x="29" y="128"/>
                    <a:pt x="28" y="128"/>
                    <a:pt x="27" y="128"/>
                  </a:cubicBezTo>
                  <a:cubicBezTo>
                    <a:pt x="44" y="112"/>
                    <a:pt x="61" y="96"/>
                    <a:pt x="78" y="80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62" y="94"/>
                    <a:pt x="43" y="111"/>
                    <a:pt x="25" y="128"/>
                  </a:cubicBezTo>
                  <a:cubicBezTo>
                    <a:pt x="23" y="128"/>
                    <a:pt x="21" y="128"/>
                    <a:pt x="20" y="128"/>
                  </a:cubicBezTo>
                  <a:cubicBezTo>
                    <a:pt x="41" y="110"/>
                    <a:pt x="63" y="90"/>
                    <a:pt x="83" y="70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63" y="88"/>
                    <a:pt x="41" y="108"/>
                    <a:pt x="18" y="128"/>
                  </a:cubicBezTo>
                  <a:cubicBezTo>
                    <a:pt x="16" y="128"/>
                    <a:pt x="14" y="128"/>
                    <a:pt x="12" y="128"/>
                  </a:cubicBezTo>
                  <a:cubicBezTo>
                    <a:pt x="38" y="106"/>
                    <a:pt x="63" y="83"/>
                    <a:pt x="89" y="61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89" y="57"/>
                    <a:pt x="89" y="56"/>
                  </a:cubicBezTo>
                  <a:cubicBezTo>
                    <a:pt x="87" y="52"/>
                    <a:pt x="85" y="48"/>
                    <a:pt x="84" y="44"/>
                  </a:cubicBezTo>
                  <a:cubicBezTo>
                    <a:pt x="82" y="41"/>
                    <a:pt x="81" y="38"/>
                    <a:pt x="79" y="35"/>
                  </a:cubicBezTo>
                  <a:cubicBezTo>
                    <a:pt x="78" y="32"/>
                    <a:pt x="77" y="30"/>
                    <a:pt x="76" y="28"/>
                  </a:cubicBezTo>
                  <a:cubicBezTo>
                    <a:pt x="76" y="27"/>
                    <a:pt x="75" y="25"/>
                    <a:pt x="75" y="24"/>
                  </a:cubicBezTo>
                  <a:cubicBezTo>
                    <a:pt x="74" y="24"/>
                    <a:pt x="74" y="23"/>
                    <a:pt x="74" y="23"/>
                  </a:cubicBezTo>
                  <a:cubicBezTo>
                    <a:pt x="74" y="22"/>
                    <a:pt x="73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0" y="14"/>
                    <a:pt x="67" y="8"/>
                    <a:pt x="64" y="1"/>
                  </a:cubicBezTo>
                  <a:cubicBezTo>
                    <a:pt x="64" y="1"/>
                    <a:pt x="64" y="1"/>
                    <a:pt x="63" y="1"/>
                  </a:cubicBezTo>
                  <a:cubicBezTo>
                    <a:pt x="63" y="1"/>
                    <a:pt x="63" y="0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54" y="15"/>
                    <a:pt x="47" y="29"/>
                    <a:pt x="39" y="43"/>
                  </a:cubicBezTo>
                  <a:cubicBezTo>
                    <a:pt x="37" y="35"/>
                    <a:pt x="35" y="27"/>
                    <a:pt x="3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25" y="20"/>
                    <a:pt x="17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6" y="20"/>
                    <a:pt x="23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1"/>
                    <a:pt x="32" y="21"/>
                  </a:cubicBezTo>
                  <a:cubicBezTo>
                    <a:pt x="32" y="21"/>
                    <a:pt x="32" y="22"/>
                    <a:pt x="33" y="22"/>
                  </a:cubicBezTo>
                  <a:cubicBezTo>
                    <a:pt x="34" y="26"/>
                    <a:pt x="35" y="30"/>
                    <a:pt x="36" y="34"/>
                  </a:cubicBezTo>
                  <a:cubicBezTo>
                    <a:pt x="37" y="37"/>
                    <a:pt x="38" y="40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28" y="64"/>
                    <a:pt x="17" y="86"/>
                    <a:pt x="6" y="107"/>
                  </a:cubicBezTo>
                  <a:cubicBezTo>
                    <a:pt x="4" y="110"/>
                    <a:pt x="3" y="113"/>
                    <a:pt x="1" y="116"/>
                  </a:cubicBezTo>
                  <a:cubicBezTo>
                    <a:pt x="1" y="116"/>
                    <a:pt x="1" y="117"/>
                    <a:pt x="0" y="117"/>
                  </a:cubicBezTo>
                  <a:cubicBezTo>
                    <a:pt x="0" y="118"/>
                    <a:pt x="0" y="118"/>
                    <a:pt x="1" y="118"/>
                  </a:cubicBezTo>
                  <a:cubicBezTo>
                    <a:pt x="1" y="122"/>
                    <a:pt x="2" y="126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30"/>
                    <a:pt x="5" y="130"/>
                  </a:cubicBezTo>
                  <a:cubicBezTo>
                    <a:pt x="14" y="130"/>
                    <a:pt x="23" y="130"/>
                    <a:pt x="32" y="130"/>
                  </a:cubicBezTo>
                  <a:cubicBezTo>
                    <a:pt x="33" y="130"/>
                    <a:pt x="34" y="130"/>
                    <a:pt x="34" y="130"/>
                  </a:cubicBezTo>
                  <a:cubicBezTo>
                    <a:pt x="34" y="130"/>
                    <a:pt x="34" y="130"/>
                    <a:pt x="34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8" y="130"/>
                    <a:pt x="40" y="130"/>
                    <a:pt x="41" y="130"/>
                  </a:cubicBezTo>
                  <a:cubicBezTo>
                    <a:pt x="41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5" y="130"/>
                    <a:pt x="46" y="130"/>
                    <a:pt x="48" y="130"/>
                  </a:cubicBezTo>
                  <a:cubicBezTo>
                    <a:pt x="48" y="130"/>
                    <a:pt x="47" y="130"/>
                    <a:pt x="47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49" y="130"/>
                    <a:pt x="50" y="130"/>
                    <a:pt x="50" y="130"/>
                  </a:cubicBezTo>
                  <a:cubicBezTo>
                    <a:pt x="51" y="130"/>
                    <a:pt x="51" y="130"/>
                    <a:pt x="52" y="130"/>
                  </a:cubicBezTo>
                  <a:cubicBezTo>
                    <a:pt x="53" y="130"/>
                    <a:pt x="53" y="130"/>
                    <a:pt x="53" y="129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5" y="133"/>
                    <a:pt x="55" y="134"/>
                    <a:pt x="56" y="135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7" y="138"/>
                    <a:pt x="57" y="138"/>
                    <a:pt x="57" y="138"/>
                  </a:cubicBezTo>
                  <a:cubicBezTo>
                    <a:pt x="65" y="138"/>
                    <a:pt x="73" y="138"/>
                    <a:pt x="81" y="137"/>
                  </a:cubicBezTo>
                  <a:cubicBezTo>
                    <a:pt x="81" y="138"/>
                    <a:pt x="81" y="138"/>
                    <a:pt x="81" y="137"/>
                  </a:cubicBezTo>
                  <a:cubicBezTo>
                    <a:pt x="90" y="137"/>
                    <a:pt x="99" y="137"/>
                    <a:pt x="108" y="137"/>
                  </a:cubicBezTo>
                  <a:cubicBezTo>
                    <a:pt x="108" y="137"/>
                    <a:pt x="108" y="137"/>
                    <a:pt x="109" y="137"/>
                  </a:cubicBezTo>
                  <a:cubicBezTo>
                    <a:pt x="117" y="137"/>
                    <a:pt x="126" y="137"/>
                    <a:pt x="134" y="137"/>
                  </a:cubicBezTo>
                  <a:cubicBezTo>
                    <a:pt x="135" y="137"/>
                    <a:pt x="135" y="137"/>
                    <a:pt x="136" y="137"/>
                  </a:cubicBezTo>
                  <a:cubicBezTo>
                    <a:pt x="136" y="137"/>
                    <a:pt x="136" y="137"/>
                    <a:pt x="136" y="137"/>
                  </a:cubicBezTo>
                  <a:cubicBezTo>
                    <a:pt x="140" y="137"/>
                    <a:pt x="144" y="137"/>
                    <a:pt x="148" y="137"/>
                  </a:cubicBezTo>
                  <a:cubicBezTo>
                    <a:pt x="148" y="137"/>
                    <a:pt x="148" y="137"/>
                    <a:pt x="149" y="137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53" y="137"/>
                    <a:pt x="157" y="137"/>
                    <a:pt x="161" y="137"/>
                  </a:cubicBezTo>
                  <a:cubicBezTo>
                    <a:pt x="161" y="137"/>
                    <a:pt x="162" y="137"/>
                    <a:pt x="162" y="137"/>
                  </a:cubicBezTo>
                  <a:cubicBezTo>
                    <a:pt x="162" y="137"/>
                    <a:pt x="163" y="137"/>
                    <a:pt x="164" y="136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1"/>
                  </a:cubicBezTo>
                  <a:cubicBezTo>
                    <a:pt x="161" y="131"/>
                    <a:pt x="161" y="131"/>
                    <a:pt x="161" y="131"/>
                  </a:cubicBezTo>
                  <a:cubicBezTo>
                    <a:pt x="160" y="130"/>
                    <a:pt x="160" y="130"/>
                    <a:pt x="160" y="130"/>
                  </a:cubicBezTo>
                  <a:cubicBezTo>
                    <a:pt x="160" y="130"/>
                    <a:pt x="160" y="130"/>
                    <a:pt x="160" y="130"/>
                  </a:cubicBezTo>
                  <a:cubicBezTo>
                    <a:pt x="159" y="129"/>
                    <a:pt x="159" y="128"/>
                    <a:pt x="158" y="127"/>
                  </a:cubicBezTo>
                  <a:cubicBezTo>
                    <a:pt x="158" y="127"/>
                    <a:pt x="158" y="127"/>
                    <a:pt x="158" y="127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5"/>
                    <a:pt x="157" y="124"/>
                    <a:pt x="156" y="124"/>
                  </a:cubicBezTo>
                  <a:cubicBezTo>
                    <a:pt x="156" y="124"/>
                    <a:pt x="157" y="124"/>
                    <a:pt x="157" y="124"/>
                  </a:cubicBezTo>
                  <a:cubicBezTo>
                    <a:pt x="156" y="122"/>
                    <a:pt x="156" y="122"/>
                    <a:pt x="156" y="122"/>
                  </a:cubicBezTo>
                  <a:cubicBezTo>
                    <a:pt x="156" y="122"/>
                    <a:pt x="156" y="122"/>
                    <a:pt x="156" y="122"/>
                  </a:cubicBezTo>
                  <a:cubicBezTo>
                    <a:pt x="155" y="122"/>
                    <a:pt x="155" y="121"/>
                    <a:pt x="155" y="121"/>
                  </a:cubicBezTo>
                  <a:cubicBezTo>
                    <a:pt x="155" y="121"/>
                    <a:pt x="155" y="121"/>
                    <a:pt x="155" y="121"/>
                  </a:cubicBezTo>
                  <a:cubicBezTo>
                    <a:pt x="172" y="121"/>
                    <a:pt x="190" y="121"/>
                    <a:pt x="207" y="121"/>
                  </a:cubicBezTo>
                  <a:cubicBezTo>
                    <a:pt x="210" y="121"/>
                    <a:pt x="212" y="121"/>
                    <a:pt x="215" y="121"/>
                  </a:cubicBezTo>
                  <a:cubicBezTo>
                    <a:pt x="216" y="121"/>
                    <a:pt x="216" y="120"/>
                    <a:pt x="216" y="120"/>
                  </a:cubicBezTo>
                  <a:cubicBezTo>
                    <a:pt x="215" y="120"/>
                    <a:pt x="215" y="120"/>
                    <a:pt x="215" y="120"/>
                  </a:cubicBezTo>
                  <a:close/>
                  <a:moveTo>
                    <a:pt x="87" y="55"/>
                  </a:moveTo>
                  <a:cubicBezTo>
                    <a:pt x="60" y="79"/>
                    <a:pt x="33" y="102"/>
                    <a:pt x="6" y="126"/>
                  </a:cubicBezTo>
                  <a:cubicBezTo>
                    <a:pt x="8" y="122"/>
                    <a:pt x="10" y="118"/>
                    <a:pt x="12" y="114"/>
                  </a:cubicBezTo>
                  <a:cubicBezTo>
                    <a:pt x="12" y="115"/>
                    <a:pt x="12" y="115"/>
                    <a:pt x="12" y="114"/>
                  </a:cubicBezTo>
                  <a:cubicBezTo>
                    <a:pt x="37" y="94"/>
                    <a:pt x="61" y="73"/>
                    <a:pt x="86" y="52"/>
                  </a:cubicBezTo>
                  <a:cubicBezTo>
                    <a:pt x="86" y="53"/>
                    <a:pt x="87" y="54"/>
                    <a:pt x="87" y="55"/>
                  </a:cubicBezTo>
                  <a:close/>
                  <a:moveTo>
                    <a:pt x="85" y="51"/>
                  </a:moveTo>
                  <a:cubicBezTo>
                    <a:pt x="61" y="71"/>
                    <a:pt x="37" y="92"/>
                    <a:pt x="13" y="112"/>
                  </a:cubicBezTo>
                  <a:cubicBezTo>
                    <a:pt x="14" y="109"/>
                    <a:pt x="15" y="106"/>
                    <a:pt x="17" y="103"/>
                  </a:cubicBezTo>
                  <a:cubicBezTo>
                    <a:pt x="39" y="85"/>
                    <a:pt x="61" y="66"/>
                    <a:pt x="83" y="47"/>
                  </a:cubicBezTo>
                  <a:cubicBezTo>
                    <a:pt x="84" y="48"/>
                    <a:pt x="85" y="50"/>
                    <a:pt x="85" y="51"/>
                  </a:cubicBezTo>
                  <a:close/>
                  <a:moveTo>
                    <a:pt x="83" y="46"/>
                  </a:moveTo>
                  <a:cubicBezTo>
                    <a:pt x="61" y="64"/>
                    <a:pt x="40" y="82"/>
                    <a:pt x="18" y="100"/>
                  </a:cubicBezTo>
                  <a:cubicBezTo>
                    <a:pt x="19" y="98"/>
                    <a:pt x="20" y="96"/>
                    <a:pt x="21" y="94"/>
                  </a:cubicBezTo>
                  <a:cubicBezTo>
                    <a:pt x="21" y="94"/>
                    <a:pt x="21" y="94"/>
                    <a:pt x="21" y="94"/>
                  </a:cubicBezTo>
                  <a:cubicBezTo>
                    <a:pt x="42" y="78"/>
                    <a:pt x="62" y="61"/>
                    <a:pt x="82" y="45"/>
                  </a:cubicBezTo>
                  <a:cubicBezTo>
                    <a:pt x="82" y="45"/>
                    <a:pt x="83" y="46"/>
                    <a:pt x="83" y="46"/>
                  </a:cubicBezTo>
                  <a:close/>
                  <a:moveTo>
                    <a:pt x="82" y="43"/>
                  </a:moveTo>
                  <a:cubicBezTo>
                    <a:pt x="62" y="59"/>
                    <a:pt x="42" y="76"/>
                    <a:pt x="22" y="92"/>
                  </a:cubicBezTo>
                  <a:cubicBezTo>
                    <a:pt x="23" y="89"/>
                    <a:pt x="25" y="87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44" y="70"/>
                    <a:pt x="63" y="55"/>
                    <a:pt x="81" y="41"/>
                  </a:cubicBezTo>
                  <a:cubicBezTo>
                    <a:pt x="81" y="42"/>
                    <a:pt x="81" y="43"/>
                    <a:pt x="82" y="43"/>
                  </a:cubicBezTo>
                  <a:close/>
                  <a:moveTo>
                    <a:pt x="79" y="38"/>
                  </a:moveTo>
                  <a:cubicBezTo>
                    <a:pt x="79" y="38"/>
                    <a:pt x="80" y="39"/>
                    <a:pt x="80" y="40"/>
                  </a:cubicBezTo>
                  <a:cubicBezTo>
                    <a:pt x="62" y="54"/>
                    <a:pt x="44" y="68"/>
                    <a:pt x="27" y="82"/>
                  </a:cubicBezTo>
                  <a:cubicBezTo>
                    <a:pt x="28" y="80"/>
                    <a:pt x="29" y="77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46" y="63"/>
                    <a:pt x="63" y="50"/>
                    <a:pt x="79" y="38"/>
                  </a:cubicBezTo>
                  <a:close/>
                  <a:moveTo>
                    <a:pt x="79" y="37"/>
                  </a:moveTo>
                  <a:cubicBezTo>
                    <a:pt x="63" y="49"/>
                    <a:pt x="47" y="61"/>
                    <a:pt x="31" y="73"/>
                  </a:cubicBezTo>
                  <a:cubicBezTo>
                    <a:pt x="32" y="71"/>
                    <a:pt x="32" y="69"/>
                    <a:pt x="33" y="68"/>
                  </a:cubicBezTo>
                  <a:cubicBezTo>
                    <a:pt x="48" y="56"/>
                    <a:pt x="63" y="45"/>
                    <a:pt x="78" y="34"/>
                  </a:cubicBezTo>
                  <a:cubicBezTo>
                    <a:pt x="78" y="35"/>
                    <a:pt x="78" y="36"/>
                    <a:pt x="79" y="37"/>
                  </a:cubicBezTo>
                  <a:close/>
                  <a:moveTo>
                    <a:pt x="77" y="33"/>
                  </a:moveTo>
                  <a:cubicBezTo>
                    <a:pt x="63" y="44"/>
                    <a:pt x="49" y="54"/>
                    <a:pt x="34" y="65"/>
                  </a:cubicBezTo>
                  <a:cubicBezTo>
                    <a:pt x="35" y="63"/>
                    <a:pt x="36" y="61"/>
                    <a:pt x="37" y="59"/>
                  </a:cubicBezTo>
                  <a:cubicBezTo>
                    <a:pt x="50" y="49"/>
                    <a:pt x="63" y="39"/>
                    <a:pt x="75" y="29"/>
                  </a:cubicBezTo>
                  <a:cubicBezTo>
                    <a:pt x="76" y="30"/>
                    <a:pt x="76" y="32"/>
                    <a:pt x="77" y="33"/>
                  </a:cubicBezTo>
                  <a:close/>
                  <a:moveTo>
                    <a:pt x="73" y="25"/>
                  </a:moveTo>
                  <a:cubicBezTo>
                    <a:pt x="73" y="25"/>
                    <a:pt x="73" y="25"/>
                    <a:pt x="73" y="25"/>
                  </a:cubicBezTo>
                  <a:cubicBezTo>
                    <a:pt x="74" y="26"/>
                    <a:pt x="74" y="27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63" y="37"/>
                    <a:pt x="50" y="47"/>
                    <a:pt x="38" y="56"/>
                  </a:cubicBezTo>
                  <a:cubicBezTo>
                    <a:pt x="39" y="54"/>
                    <a:pt x="40" y="53"/>
                    <a:pt x="41" y="51"/>
                  </a:cubicBezTo>
                  <a:cubicBezTo>
                    <a:pt x="51" y="43"/>
                    <a:pt x="62" y="34"/>
                    <a:pt x="73" y="25"/>
                  </a:cubicBezTo>
                  <a:close/>
                  <a:moveTo>
                    <a:pt x="73" y="24"/>
                  </a:moveTo>
                  <a:cubicBezTo>
                    <a:pt x="73" y="24"/>
                    <a:pt x="73" y="24"/>
                    <a:pt x="73" y="24"/>
                  </a:cubicBezTo>
                  <a:cubicBezTo>
                    <a:pt x="62" y="32"/>
                    <a:pt x="52" y="40"/>
                    <a:pt x="42" y="48"/>
                  </a:cubicBezTo>
                  <a:cubicBezTo>
                    <a:pt x="42" y="47"/>
                    <a:pt x="43" y="46"/>
                    <a:pt x="43" y="45"/>
                  </a:cubicBezTo>
                  <a:cubicBezTo>
                    <a:pt x="53" y="37"/>
                    <a:pt x="62" y="30"/>
                    <a:pt x="72" y="22"/>
                  </a:cubicBezTo>
                  <a:cubicBezTo>
                    <a:pt x="72" y="23"/>
                    <a:pt x="73" y="23"/>
                    <a:pt x="73" y="24"/>
                  </a:cubicBezTo>
                  <a:close/>
                  <a:moveTo>
                    <a:pt x="71" y="21"/>
                  </a:moveTo>
                  <a:cubicBezTo>
                    <a:pt x="62" y="28"/>
                    <a:pt x="54" y="35"/>
                    <a:pt x="45" y="42"/>
                  </a:cubicBezTo>
                  <a:cubicBezTo>
                    <a:pt x="45" y="41"/>
                    <a:pt x="46" y="40"/>
                    <a:pt x="46" y="38"/>
                  </a:cubicBezTo>
                  <a:cubicBezTo>
                    <a:pt x="54" y="32"/>
                    <a:pt x="62" y="25"/>
                    <a:pt x="70" y="18"/>
                  </a:cubicBezTo>
                  <a:cubicBezTo>
                    <a:pt x="71" y="19"/>
                    <a:pt x="71" y="20"/>
                    <a:pt x="71" y="21"/>
                  </a:cubicBezTo>
                  <a:close/>
                  <a:moveTo>
                    <a:pt x="69" y="17"/>
                  </a:moveTo>
                  <a:cubicBezTo>
                    <a:pt x="62" y="23"/>
                    <a:pt x="55" y="29"/>
                    <a:pt x="48" y="35"/>
                  </a:cubicBezTo>
                  <a:cubicBezTo>
                    <a:pt x="49" y="33"/>
                    <a:pt x="49" y="31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7" y="24"/>
                    <a:pt x="62" y="19"/>
                    <a:pt x="68" y="14"/>
                  </a:cubicBezTo>
                  <a:cubicBezTo>
                    <a:pt x="69" y="15"/>
                    <a:pt x="69" y="16"/>
                    <a:pt x="69" y="17"/>
                  </a:cubicBezTo>
                  <a:close/>
                  <a:moveTo>
                    <a:pt x="68" y="13"/>
                  </a:moveTo>
                  <a:cubicBezTo>
                    <a:pt x="68" y="13"/>
                    <a:pt x="68" y="13"/>
                    <a:pt x="67" y="13"/>
                  </a:cubicBezTo>
                  <a:cubicBezTo>
                    <a:pt x="62" y="17"/>
                    <a:pt x="57" y="22"/>
                    <a:pt x="52" y="27"/>
                  </a:cubicBezTo>
                  <a:cubicBezTo>
                    <a:pt x="52" y="25"/>
                    <a:pt x="53" y="23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8" y="17"/>
                    <a:pt x="62" y="13"/>
                    <a:pt x="66" y="10"/>
                  </a:cubicBezTo>
                  <a:cubicBezTo>
                    <a:pt x="67" y="11"/>
                    <a:pt x="67" y="12"/>
                    <a:pt x="68" y="13"/>
                  </a:cubicBezTo>
                  <a:close/>
                  <a:moveTo>
                    <a:pt x="66" y="8"/>
                  </a:moveTo>
                  <a:cubicBezTo>
                    <a:pt x="62" y="12"/>
                    <a:pt x="59" y="15"/>
                    <a:pt x="56" y="18"/>
                  </a:cubicBezTo>
                  <a:cubicBezTo>
                    <a:pt x="56" y="16"/>
                    <a:pt x="57" y="15"/>
                    <a:pt x="58" y="13"/>
                  </a:cubicBezTo>
                  <a:cubicBezTo>
                    <a:pt x="60" y="11"/>
                    <a:pt x="63" y="9"/>
                    <a:pt x="65" y="7"/>
                  </a:cubicBezTo>
                  <a:cubicBezTo>
                    <a:pt x="65" y="7"/>
                    <a:pt x="66" y="8"/>
                    <a:pt x="66" y="8"/>
                  </a:cubicBezTo>
                  <a:close/>
                  <a:moveTo>
                    <a:pt x="63" y="2"/>
                  </a:move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3"/>
                    <a:pt x="64" y="4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3" y="7"/>
                    <a:pt x="61" y="9"/>
                    <a:pt x="59" y="10"/>
                  </a:cubicBezTo>
                  <a:cubicBezTo>
                    <a:pt x="60" y="8"/>
                    <a:pt x="61" y="5"/>
                    <a:pt x="63" y="2"/>
                  </a:cubicBezTo>
                  <a:close/>
                  <a:moveTo>
                    <a:pt x="2" y="120"/>
                  </a:moveTo>
                  <a:cubicBezTo>
                    <a:pt x="2" y="119"/>
                    <a:pt x="2" y="118"/>
                    <a:pt x="2" y="118"/>
                  </a:cubicBezTo>
                  <a:cubicBezTo>
                    <a:pt x="2" y="117"/>
                    <a:pt x="2" y="117"/>
                    <a:pt x="3" y="116"/>
                  </a:cubicBezTo>
                  <a:cubicBezTo>
                    <a:pt x="4" y="114"/>
                    <a:pt x="5" y="111"/>
                    <a:pt x="6" y="109"/>
                  </a:cubicBezTo>
                  <a:cubicBezTo>
                    <a:pt x="11" y="100"/>
                    <a:pt x="16" y="91"/>
                    <a:pt x="21" y="82"/>
                  </a:cubicBezTo>
                  <a:cubicBezTo>
                    <a:pt x="32" y="60"/>
                    <a:pt x="43" y="39"/>
                    <a:pt x="54" y="17"/>
                  </a:cubicBezTo>
                  <a:cubicBezTo>
                    <a:pt x="55" y="16"/>
                    <a:pt x="55" y="15"/>
                    <a:pt x="56" y="14"/>
                  </a:cubicBezTo>
                  <a:cubicBezTo>
                    <a:pt x="52" y="22"/>
                    <a:pt x="49" y="30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4" y="40"/>
                    <a:pt x="43" y="42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5"/>
                    <a:pt x="42" y="45"/>
                  </a:cubicBezTo>
                  <a:cubicBezTo>
                    <a:pt x="41" y="47"/>
                    <a:pt x="40" y="48"/>
                    <a:pt x="39" y="50"/>
                  </a:cubicBezTo>
                  <a:cubicBezTo>
                    <a:pt x="39" y="50"/>
                    <a:pt x="39" y="51"/>
                    <a:pt x="39" y="51"/>
                  </a:cubicBezTo>
                  <a:cubicBezTo>
                    <a:pt x="38" y="53"/>
                    <a:pt x="37" y="55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9" y="73"/>
                    <a:pt x="23" y="88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6" y="104"/>
                    <a:pt x="14" y="106"/>
                    <a:pt x="14" y="107"/>
                  </a:cubicBezTo>
                  <a:cubicBezTo>
                    <a:pt x="13" y="108"/>
                    <a:pt x="12" y="110"/>
                    <a:pt x="12" y="111"/>
                  </a:cubicBezTo>
                  <a:cubicBezTo>
                    <a:pt x="10" y="114"/>
                    <a:pt x="9" y="117"/>
                    <a:pt x="8" y="120"/>
                  </a:cubicBezTo>
                  <a:cubicBezTo>
                    <a:pt x="6" y="122"/>
                    <a:pt x="5" y="125"/>
                    <a:pt x="4" y="127"/>
                  </a:cubicBezTo>
                  <a:cubicBezTo>
                    <a:pt x="4" y="125"/>
                    <a:pt x="3" y="122"/>
                    <a:pt x="2" y="120"/>
                  </a:cubicBezTo>
                  <a:close/>
                  <a:moveTo>
                    <a:pt x="5" y="128"/>
                  </a:moveTo>
                  <a:cubicBezTo>
                    <a:pt x="33" y="104"/>
                    <a:pt x="60" y="80"/>
                    <a:pt x="88" y="57"/>
                  </a:cubicBezTo>
                  <a:cubicBezTo>
                    <a:pt x="88" y="57"/>
                    <a:pt x="88" y="58"/>
                    <a:pt x="89" y="59"/>
                  </a:cubicBezTo>
                  <a:cubicBezTo>
                    <a:pt x="62" y="82"/>
                    <a:pt x="36" y="105"/>
                    <a:pt x="10" y="128"/>
                  </a:cubicBezTo>
                  <a:cubicBezTo>
                    <a:pt x="8" y="128"/>
                    <a:pt x="7" y="128"/>
                    <a:pt x="5" y="128"/>
                  </a:cubicBezTo>
                  <a:close/>
                  <a:moveTo>
                    <a:pt x="194" y="86"/>
                  </a:moveTo>
                  <a:cubicBezTo>
                    <a:pt x="181" y="97"/>
                    <a:pt x="167" y="108"/>
                    <a:pt x="154" y="119"/>
                  </a:cubicBezTo>
                  <a:cubicBezTo>
                    <a:pt x="153" y="118"/>
                    <a:pt x="153" y="117"/>
                    <a:pt x="152" y="116"/>
                  </a:cubicBezTo>
                  <a:cubicBezTo>
                    <a:pt x="166" y="105"/>
                    <a:pt x="179" y="94"/>
                    <a:pt x="193" y="84"/>
                  </a:cubicBezTo>
                  <a:cubicBezTo>
                    <a:pt x="193" y="84"/>
                    <a:pt x="194" y="85"/>
                    <a:pt x="194" y="86"/>
                  </a:cubicBezTo>
                  <a:close/>
                  <a:moveTo>
                    <a:pt x="192" y="82"/>
                  </a:moveTo>
                  <a:cubicBezTo>
                    <a:pt x="179" y="93"/>
                    <a:pt x="165" y="104"/>
                    <a:pt x="152" y="114"/>
                  </a:cubicBezTo>
                  <a:cubicBezTo>
                    <a:pt x="151" y="114"/>
                    <a:pt x="151" y="113"/>
                    <a:pt x="150" y="112"/>
                  </a:cubicBezTo>
                  <a:cubicBezTo>
                    <a:pt x="164" y="101"/>
                    <a:pt x="177" y="90"/>
                    <a:pt x="190" y="79"/>
                  </a:cubicBezTo>
                  <a:cubicBezTo>
                    <a:pt x="191" y="80"/>
                    <a:pt x="192" y="81"/>
                    <a:pt x="192" y="82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89" y="78"/>
                  </a:cubicBezTo>
                  <a:cubicBezTo>
                    <a:pt x="176" y="89"/>
                    <a:pt x="163" y="100"/>
                    <a:pt x="150" y="111"/>
                  </a:cubicBezTo>
                  <a:cubicBezTo>
                    <a:pt x="149" y="110"/>
                    <a:pt x="149" y="109"/>
                    <a:pt x="148" y="109"/>
                  </a:cubicBezTo>
                  <a:cubicBezTo>
                    <a:pt x="162" y="98"/>
                    <a:pt x="175" y="87"/>
                    <a:pt x="188" y="76"/>
                  </a:cubicBezTo>
                  <a:cubicBezTo>
                    <a:pt x="189" y="76"/>
                    <a:pt x="189" y="77"/>
                    <a:pt x="190" y="78"/>
                  </a:cubicBezTo>
                  <a:close/>
                  <a:moveTo>
                    <a:pt x="188" y="74"/>
                  </a:moveTo>
                  <a:cubicBezTo>
                    <a:pt x="174" y="85"/>
                    <a:pt x="161" y="96"/>
                    <a:pt x="148" y="107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48" y="106"/>
                    <a:pt x="147" y="106"/>
                    <a:pt x="147" y="106"/>
                  </a:cubicBezTo>
                  <a:cubicBezTo>
                    <a:pt x="147" y="105"/>
                    <a:pt x="147" y="105"/>
                    <a:pt x="146" y="105"/>
                  </a:cubicBezTo>
                  <a:cubicBezTo>
                    <a:pt x="160" y="94"/>
                    <a:pt x="173" y="83"/>
                    <a:pt x="186" y="71"/>
                  </a:cubicBezTo>
                  <a:cubicBezTo>
                    <a:pt x="187" y="72"/>
                    <a:pt x="187" y="73"/>
                    <a:pt x="188" y="74"/>
                  </a:cubicBezTo>
                  <a:close/>
                  <a:moveTo>
                    <a:pt x="185" y="70"/>
                  </a:moveTo>
                  <a:cubicBezTo>
                    <a:pt x="172" y="81"/>
                    <a:pt x="159" y="92"/>
                    <a:pt x="146" y="104"/>
                  </a:cubicBezTo>
                  <a:cubicBezTo>
                    <a:pt x="145" y="103"/>
                    <a:pt x="145" y="102"/>
                    <a:pt x="145" y="101"/>
                  </a:cubicBezTo>
                  <a:cubicBezTo>
                    <a:pt x="158" y="90"/>
                    <a:pt x="171" y="79"/>
                    <a:pt x="184" y="68"/>
                  </a:cubicBezTo>
                  <a:cubicBezTo>
                    <a:pt x="184" y="69"/>
                    <a:pt x="185" y="69"/>
                    <a:pt x="185" y="70"/>
                  </a:cubicBezTo>
                  <a:close/>
                  <a:moveTo>
                    <a:pt x="183" y="67"/>
                  </a:moveTo>
                  <a:cubicBezTo>
                    <a:pt x="170" y="78"/>
                    <a:pt x="157" y="89"/>
                    <a:pt x="144" y="100"/>
                  </a:cubicBezTo>
                  <a:cubicBezTo>
                    <a:pt x="144" y="99"/>
                    <a:pt x="143" y="99"/>
                    <a:pt x="143" y="98"/>
                  </a:cubicBezTo>
                  <a:cubicBezTo>
                    <a:pt x="156" y="87"/>
                    <a:pt x="168" y="75"/>
                    <a:pt x="181" y="63"/>
                  </a:cubicBezTo>
                  <a:cubicBezTo>
                    <a:pt x="182" y="64"/>
                    <a:pt x="183" y="66"/>
                    <a:pt x="183" y="67"/>
                  </a:cubicBezTo>
                  <a:close/>
                  <a:moveTo>
                    <a:pt x="181" y="62"/>
                  </a:moveTo>
                  <a:cubicBezTo>
                    <a:pt x="168" y="74"/>
                    <a:pt x="155" y="85"/>
                    <a:pt x="142" y="97"/>
                  </a:cubicBezTo>
                  <a:cubicBezTo>
                    <a:pt x="142" y="96"/>
                    <a:pt x="141" y="95"/>
                    <a:pt x="141" y="95"/>
                  </a:cubicBezTo>
                  <a:cubicBezTo>
                    <a:pt x="154" y="83"/>
                    <a:pt x="167" y="72"/>
                    <a:pt x="179" y="60"/>
                  </a:cubicBezTo>
                  <a:cubicBezTo>
                    <a:pt x="180" y="61"/>
                    <a:pt x="180" y="61"/>
                    <a:pt x="181" y="62"/>
                  </a:cubicBezTo>
                  <a:close/>
                  <a:moveTo>
                    <a:pt x="179" y="59"/>
                  </a:moveTo>
                  <a:cubicBezTo>
                    <a:pt x="166" y="70"/>
                    <a:pt x="153" y="82"/>
                    <a:pt x="140" y="93"/>
                  </a:cubicBezTo>
                  <a:cubicBezTo>
                    <a:pt x="140" y="93"/>
                    <a:pt x="140" y="92"/>
                    <a:pt x="139" y="91"/>
                  </a:cubicBezTo>
                  <a:cubicBezTo>
                    <a:pt x="152" y="79"/>
                    <a:pt x="164" y="68"/>
                    <a:pt x="177" y="56"/>
                  </a:cubicBezTo>
                  <a:cubicBezTo>
                    <a:pt x="178" y="57"/>
                    <a:pt x="178" y="58"/>
                    <a:pt x="179" y="59"/>
                  </a:cubicBezTo>
                  <a:close/>
                  <a:moveTo>
                    <a:pt x="176" y="55"/>
                  </a:moveTo>
                  <a:cubicBezTo>
                    <a:pt x="164" y="66"/>
                    <a:pt x="151" y="78"/>
                    <a:pt x="138" y="90"/>
                  </a:cubicBezTo>
                  <a:cubicBezTo>
                    <a:pt x="138" y="89"/>
                    <a:pt x="138" y="88"/>
                    <a:pt x="137" y="87"/>
                  </a:cubicBezTo>
                  <a:cubicBezTo>
                    <a:pt x="150" y="76"/>
                    <a:pt x="162" y="64"/>
                    <a:pt x="175" y="53"/>
                  </a:cubicBezTo>
                  <a:cubicBezTo>
                    <a:pt x="175" y="53"/>
                    <a:pt x="176" y="54"/>
                    <a:pt x="176" y="55"/>
                  </a:cubicBezTo>
                  <a:close/>
                  <a:moveTo>
                    <a:pt x="174" y="52"/>
                  </a:moveTo>
                  <a:cubicBezTo>
                    <a:pt x="162" y="63"/>
                    <a:pt x="149" y="74"/>
                    <a:pt x="137" y="86"/>
                  </a:cubicBezTo>
                  <a:cubicBezTo>
                    <a:pt x="136" y="85"/>
                    <a:pt x="136" y="85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83"/>
                    <a:pt x="136" y="83"/>
                    <a:pt x="136" y="83"/>
                  </a:cubicBezTo>
                  <a:cubicBezTo>
                    <a:pt x="148" y="71"/>
                    <a:pt x="160" y="60"/>
                    <a:pt x="173" y="49"/>
                  </a:cubicBezTo>
                  <a:cubicBezTo>
                    <a:pt x="173" y="50"/>
                    <a:pt x="174" y="51"/>
                    <a:pt x="174" y="52"/>
                  </a:cubicBezTo>
                  <a:close/>
                  <a:moveTo>
                    <a:pt x="172" y="47"/>
                  </a:moveTo>
                  <a:cubicBezTo>
                    <a:pt x="160" y="59"/>
                    <a:pt x="147" y="71"/>
                    <a:pt x="135" y="82"/>
                  </a:cubicBezTo>
                  <a:cubicBezTo>
                    <a:pt x="134" y="81"/>
                    <a:pt x="134" y="80"/>
                    <a:pt x="133" y="80"/>
                  </a:cubicBezTo>
                  <a:cubicBezTo>
                    <a:pt x="146" y="68"/>
                    <a:pt x="158" y="56"/>
                    <a:pt x="171" y="45"/>
                  </a:cubicBezTo>
                  <a:cubicBezTo>
                    <a:pt x="171" y="46"/>
                    <a:pt x="172" y="47"/>
                    <a:pt x="172" y="47"/>
                  </a:cubicBezTo>
                  <a:close/>
                  <a:moveTo>
                    <a:pt x="170" y="44"/>
                  </a:moveTo>
                  <a:cubicBezTo>
                    <a:pt x="170" y="44"/>
                    <a:pt x="170" y="44"/>
                    <a:pt x="170" y="44"/>
                  </a:cubicBezTo>
                  <a:cubicBezTo>
                    <a:pt x="157" y="55"/>
                    <a:pt x="145" y="67"/>
                    <a:pt x="133" y="78"/>
                  </a:cubicBezTo>
                  <a:cubicBezTo>
                    <a:pt x="132" y="78"/>
                    <a:pt x="132" y="78"/>
                    <a:pt x="132" y="77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2" y="76"/>
                    <a:pt x="132" y="76"/>
                    <a:pt x="131" y="76"/>
                  </a:cubicBezTo>
                  <a:cubicBezTo>
                    <a:pt x="144" y="65"/>
                    <a:pt x="156" y="53"/>
                    <a:pt x="168" y="41"/>
                  </a:cubicBezTo>
                  <a:cubicBezTo>
                    <a:pt x="169" y="42"/>
                    <a:pt x="169" y="43"/>
                    <a:pt x="170" y="44"/>
                  </a:cubicBezTo>
                  <a:close/>
                  <a:moveTo>
                    <a:pt x="168" y="40"/>
                  </a:moveTo>
                  <a:cubicBezTo>
                    <a:pt x="155" y="52"/>
                    <a:pt x="143" y="63"/>
                    <a:pt x="131" y="75"/>
                  </a:cubicBezTo>
                  <a:cubicBezTo>
                    <a:pt x="130" y="74"/>
                    <a:pt x="130" y="74"/>
                    <a:pt x="130" y="73"/>
                  </a:cubicBezTo>
                  <a:cubicBezTo>
                    <a:pt x="130" y="72"/>
                    <a:pt x="131" y="71"/>
                    <a:pt x="132" y="70"/>
                  </a:cubicBezTo>
                  <a:cubicBezTo>
                    <a:pt x="132" y="69"/>
                    <a:pt x="132" y="70"/>
                    <a:pt x="132" y="69"/>
                  </a:cubicBezTo>
                  <a:cubicBezTo>
                    <a:pt x="143" y="59"/>
                    <a:pt x="155" y="48"/>
                    <a:pt x="166" y="37"/>
                  </a:cubicBezTo>
                  <a:cubicBezTo>
                    <a:pt x="166" y="38"/>
                    <a:pt x="167" y="39"/>
                    <a:pt x="168" y="40"/>
                  </a:cubicBezTo>
                  <a:close/>
                  <a:moveTo>
                    <a:pt x="165" y="36"/>
                  </a:moveTo>
                  <a:cubicBezTo>
                    <a:pt x="155" y="46"/>
                    <a:pt x="144" y="56"/>
                    <a:pt x="134" y="66"/>
                  </a:cubicBezTo>
                  <a:cubicBezTo>
                    <a:pt x="135" y="64"/>
                    <a:pt x="136" y="61"/>
                    <a:pt x="137" y="59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46" y="51"/>
                    <a:pt x="155" y="42"/>
                    <a:pt x="164" y="33"/>
                  </a:cubicBezTo>
                  <a:cubicBezTo>
                    <a:pt x="164" y="34"/>
                    <a:pt x="165" y="35"/>
                    <a:pt x="165" y="36"/>
                  </a:cubicBezTo>
                  <a:close/>
                  <a:moveTo>
                    <a:pt x="163" y="32"/>
                  </a:moveTo>
                  <a:cubicBezTo>
                    <a:pt x="155" y="40"/>
                    <a:pt x="147" y="48"/>
                    <a:pt x="139" y="55"/>
                  </a:cubicBezTo>
                  <a:cubicBezTo>
                    <a:pt x="141" y="53"/>
                    <a:pt x="142" y="50"/>
                    <a:pt x="143" y="48"/>
                  </a:cubicBezTo>
                  <a:cubicBezTo>
                    <a:pt x="149" y="42"/>
                    <a:pt x="156" y="36"/>
                    <a:pt x="162" y="30"/>
                  </a:cubicBezTo>
                  <a:cubicBezTo>
                    <a:pt x="162" y="31"/>
                    <a:pt x="163" y="32"/>
                    <a:pt x="163" y="32"/>
                  </a:cubicBezTo>
                  <a:close/>
                  <a:moveTo>
                    <a:pt x="161" y="29"/>
                  </a:moveTo>
                  <a:cubicBezTo>
                    <a:pt x="156" y="34"/>
                    <a:pt x="151" y="39"/>
                    <a:pt x="145" y="44"/>
                  </a:cubicBezTo>
                  <a:cubicBezTo>
                    <a:pt x="147" y="42"/>
                    <a:pt x="148" y="39"/>
                    <a:pt x="149" y="37"/>
                  </a:cubicBezTo>
                  <a:cubicBezTo>
                    <a:pt x="149" y="37"/>
                    <a:pt x="149" y="37"/>
                    <a:pt x="150" y="37"/>
                  </a:cubicBezTo>
                  <a:cubicBezTo>
                    <a:pt x="153" y="33"/>
                    <a:pt x="156" y="30"/>
                    <a:pt x="160" y="27"/>
                  </a:cubicBezTo>
                  <a:cubicBezTo>
                    <a:pt x="160" y="27"/>
                    <a:pt x="161" y="28"/>
                    <a:pt x="161" y="29"/>
                  </a:cubicBezTo>
                  <a:close/>
                  <a:moveTo>
                    <a:pt x="159" y="25"/>
                  </a:moveTo>
                  <a:cubicBezTo>
                    <a:pt x="156" y="28"/>
                    <a:pt x="154" y="31"/>
                    <a:pt x="151" y="33"/>
                  </a:cubicBezTo>
                  <a:cubicBezTo>
                    <a:pt x="153" y="29"/>
                    <a:pt x="155" y="26"/>
                    <a:pt x="157" y="22"/>
                  </a:cubicBezTo>
                  <a:cubicBezTo>
                    <a:pt x="158" y="23"/>
                    <a:pt x="158" y="24"/>
                    <a:pt x="159" y="25"/>
                  </a:cubicBezTo>
                  <a:close/>
                  <a:moveTo>
                    <a:pt x="127" y="68"/>
                  </a:moveTo>
                  <a:cubicBezTo>
                    <a:pt x="136" y="55"/>
                    <a:pt x="144" y="42"/>
                    <a:pt x="152" y="29"/>
                  </a:cubicBezTo>
                  <a:cubicBezTo>
                    <a:pt x="144" y="43"/>
                    <a:pt x="132" y="66"/>
                    <a:pt x="129" y="72"/>
                  </a:cubicBezTo>
                  <a:cubicBezTo>
                    <a:pt x="128" y="71"/>
                    <a:pt x="128" y="69"/>
                    <a:pt x="127" y="68"/>
                  </a:cubicBezTo>
                  <a:cubicBezTo>
                    <a:pt x="127" y="68"/>
                    <a:pt x="127" y="68"/>
                    <a:pt x="127" y="68"/>
                  </a:cubicBezTo>
                  <a:close/>
                  <a:moveTo>
                    <a:pt x="128" y="72"/>
                  </a:moveTo>
                  <a:cubicBezTo>
                    <a:pt x="128" y="72"/>
                    <a:pt x="128" y="72"/>
                    <a:pt x="128" y="72"/>
                  </a:cubicBezTo>
                  <a:cubicBezTo>
                    <a:pt x="106" y="88"/>
                    <a:pt x="85" y="104"/>
                    <a:pt x="65" y="122"/>
                  </a:cubicBezTo>
                  <a:cubicBezTo>
                    <a:pt x="67" y="118"/>
                    <a:pt x="69" y="114"/>
                    <a:pt x="70" y="109"/>
                  </a:cubicBezTo>
                  <a:cubicBezTo>
                    <a:pt x="89" y="95"/>
                    <a:pt x="107" y="81"/>
                    <a:pt x="124" y="66"/>
                  </a:cubicBezTo>
                  <a:cubicBezTo>
                    <a:pt x="125" y="68"/>
                    <a:pt x="127" y="70"/>
                    <a:pt x="128" y="72"/>
                  </a:cubicBezTo>
                  <a:close/>
                  <a:moveTo>
                    <a:pt x="124" y="65"/>
                  </a:moveTo>
                  <a:cubicBezTo>
                    <a:pt x="107" y="79"/>
                    <a:pt x="89" y="93"/>
                    <a:pt x="72" y="107"/>
                  </a:cubicBezTo>
                  <a:cubicBezTo>
                    <a:pt x="73" y="104"/>
                    <a:pt x="74" y="101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91" y="85"/>
                    <a:pt x="106" y="72"/>
                    <a:pt x="121" y="59"/>
                  </a:cubicBezTo>
                  <a:cubicBezTo>
                    <a:pt x="122" y="61"/>
                    <a:pt x="123" y="63"/>
                    <a:pt x="124" y="65"/>
                  </a:cubicBezTo>
                  <a:close/>
                  <a:moveTo>
                    <a:pt x="120" y="58"/>
                  </a:moveTo>
                  <a:cubicBezTo>
                    <a:pt x="120" y="58"/>
                    <a:pt x="120" y="58"/>
                    <a:pt x="120" y="58"/>
                  </a:cubicBezTo>
                  <a:cubicBezTo>
                    <a:pt x="106" y="70"/>
                    <a:pt x="91" y="82"/>
                    <a:pt x="77" y="95"/>
                  </a:cubicBezTo>
                  <a:cubicBezTo>
                    <a:pt x="79" y="91"/>
                    <a:pt x="81" y="87"/>
                    <a:pt x="82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95" y="73"/>
                    <a:pt x="106" y="63"/>
                    <a:pt x="117" y="54"/>
                  </a:cubicBezTo>
                  <a:cubicBezTo>
                    <a:pt x="118" y="55"/>
                    <a:pt x="119" y="57"/>
                    <a:pt x="120" y="58"/>
                  </a:cubicBezTo>
                  <a:close/>
                  <a:moveTo>
                    <a:pt x="83" y="81"/>
                  </a:moveTo>
                  <a:cubicBezTo>
                    <a:pt x="85" y="77"/>
                    <a:pt x="87" y="73"/>
                    <a:pt x="89" y="69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97" y="62"/>
                    <a:pt x="105" y="54"/>
                    <a:pt x="113" y="47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3" y="47"/>
                    <a:pt x="113" y="47"/>
                    <a:pt x="114" y="47"/>
                  </a:cubicBezTo>
                  <a:cubicBezTo>
                    <a:pt x="115" y="49"/>
                    <a:pt x="116" y="51"/>
                    <a:pt x="117" y="52"/>
                  </a:cubicBezTo>
                  <a:cubicBezTo>
                    <a:pt x="106" y="62"/>
                    <a:pt x="94" y="71"/>
                    <a:pt x="83" y="81"/>
                  </a:cubicBezTo>
                  <a:close/>
                  <a:moveTo>
                    <a:pt x="113" y="46"/>
                  </a:moveTo>
                  <a:cubicBezTo>
                    <a:pt x="105" y="53"/>
                    <a:pt x="97" y="60"/>
                    <a:pt x="90" y="66"/>
                  </a:cubicBezTo>
                  <a:cubicBezTo>
                    <a:pt x="90" y="65"/>
                    <a:pt x="91" y="64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2" y="63"/>
                    <a:pt x="92" y="62"/>
                    <a:pt x="92" y="62"/>
                  </a:cubicBezTo>
                  <a:cubicBezTo>
                    <a:pt x="92" y="60"/>
                    <a:pt x="93" y="58"/>
                    <a:pt x="94" y="56"/>
                  </a:cubicBezTo>
                  <a:cubicBezTo>
                    <a:pt x="94" y="56"/>
                    <a:pt x="94" y="56"/>
                    <a:pt x="95" y="56"/>
                  </a:cubicBezTo>
                  <a:cubicBezTo>
                    <a:pt x="99" y="51"/>
                    <a:pt x="105" y="46"/>
                    <a:pt x="110" y="42"/>
                  </a:cubicBezTo>
                  <a:cubicBezTo>
                    <a:pt x="111" y="43"/>
                    <a:pt x="112" y="45"/>
                    <a:pt x="113" y="46"/>
                  </a:cubicBezTo>
                  <a:close/>
                  <a:moveTo>
                    <a:pt x="105" y="33"/>
                  </a:moveTo>
                  <a:cubicBezTo>
                    <a:pt x="106" y="36"/>
                    <a:pt x="108" y="39"/>
                    <a:pt x="110" y="41"/>
                  </a:cubicBezTo>
                  <a:cubicBezTo>
                    <a:pt x="105" y="45"/>
                    <a:pt x="100" y="49"/>
                    <a:pt x="96" y="53"/>
                  </a:cubicBezTo>
                  <a:cubicBezTo>
                    <a:pt x="98" y="47"/>
                    <a:pt x="101" y="41"/>
                    <a:pt x="104" y="35"/>
                  </a:cubicBezTo>
                  <a:cubicBezTo>
                    <a:pt x="104" y="35"/>
                    <a:pt x="104" y="34"/>
                    <a:pt x="105" y="33"/>
                  </a:cubicBezTo>
                  <a:close/>
                  <a:moveTo>
                    <a:pt x="45" y="128"/>
                  </a:moveTo>
                  <a:cubicBezTo>
                    <a:pt x="50" y="124"/>
                    <a:pt x="55" y="119"/>
                    <a:pt x="60" y="114"/>
                  </a:cubicBezTo>
                  <a:cubicBezTo>
                    <a:pt x="59" y="117"/>
                    <a:pt x="58" y="119"/>
                    <a:pt x="57" y="121"/>
                  </a:cubicBezTo>
                  <a:cubicBezTo>
                    <a:pt x="54" y="124"/>
                    <a:pt x="52" y="126"/>
                    <a:pt x="49" y="128"/>
                  </a:cubicBezTo>
                  <a:cubicBezTo>
                    <a:pt x="48" y="128"/>
                    <a:pt x="46" y="128"/>
                    <a:pt x="45" y="128"/>
                  </a:cubicBezTo>
                  <a:close/>
                  <a:moveTo>
                    <a:pt x="53" y="128"/>
                  </a:moveTo>
                  <a:cubicBezTo>
                    <a:pt x="53" y="129"/>
                    <a:pt x="53" y="129"/>
                    <a:pt x="53" y="129"/>
                  </a:cubicBezTo>
                  <a:cubicBezTo>
                    <a:pt x="53" y="129"/>
                    <a:pt x="53" y="128"/>
                    <a:pt x="52" y="128"/>
                  </a:cubicBezTo>
                  <a:cubicBezTo>
                    <a:pt x="52" y="128"/>
                    <a:pt x="52" y="128"/>
                    <a:pt x="51" y="128"/>
                  </a:cubicBezTo>
                  <a:cubicBezTo>
                    <a:pt x="52" y="127"/>
                    <a:pt x="53" y="126"/>
                    <a:pt x="55" y="125"/>
                  </a:cubicBezTo>
                  <a:cubicBezTo>
                    <a:pt x="54" y="126"/>
                    <a:pt x="53" y="127"/>
                    <a:pt x="53" y="128"/>
                  </a:cubicBezTo>
                  <a:close/>
                  <a:moveTo>
                    <a:pt x="55" y="131"/>
                  </a:moveTo>
                  <a:cubicBezTo>
                    <a:pt x="55" y="130"/>
                    <a:pt x="54" y="129"/>
                    <a:pt x="54" y="129"/>
                  </a:cubicBezTo>
                  <a:cubicBezTo>
                    <a:pt x="55" y="127"/>
                    <a:pt x="56" y="126"/>
                    <a:pt x="57" y="125"/>
                  </a:cubicBezTo>
                  <a:cubicBezTo>
                    <a:pt x="60" y="117"/>
                    <a:pt x="64" y="110"/>
                    <a:pt x="68" y="103"/>
                  </a:cubicBezTo>
                  <a:cubicBezTo>
                    <a:pt x="77" y="86"/>
                    <a:pt x="85" y="70"/>
                    <a:pt x="94" y="54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9" y="87"/>
                    <a:pt x="79" y="87"/>
                    <a:pt x="78" y="8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3" y="100"/>
                    <a:pt x="73" y="101"/>
                    <a:pt x="72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0" y="107"/>
                    <a:pt x="69" y="109"/>
                    <a:pt x="68" y="111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4" y="121"/>
                    <a:pt x="63" y="122"/>
                    <a:pt x="63" y="122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61" y="128"/>
                    <a:pt x="59" y="132"/>
                    <a:pt x="57" y="135"/>
                  </a:cubicBezTo>
                  <a:cubicBezTo>
                    <a:pt x="57" y="134"/>
                    <a:pt x="56" y="132"/>
                    <a:pt x="55" y="131"/>
                  </a:cubicBezTo>
                  <a:close/>
                  <a:moveTo>
                    <a:pt x="59" y="136"/>
                  </a:moveTo>
                  <a:cubicBezTo>
                    <a:pt x="59" y="136"/>
                    <a:pt x="59" y="136"/>
                    <a:pt x="58" y="136"/>
                  </a:cubicBezTo>
                  <a:cubicBezTo>
                    <a:pt x="60" y="132"/>
                    <a:pt x="62" y="128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85" y="106"/>
                    <a:pt x="106" y="89"/>
                    <a:pt x="128" y="74"/>
                  </a:cubicBezTo>
                  <a:cubicBezTo>
                    <a:pt x="128" y="74"/>
                    <a:pt x="129" y="74"/>
                    <a:pt x="129" y="74"/>
                  </a:cubicBezTo>
                  <a:cubicBezTo>
                    <a:pt x="129" y="75"/>
                    <a:pt x="130" y="76"/>
                    <a:pt x="130" y="76"/>
                  </a:cubicBezTo>
                  <a:cubicBezTo>
                    <a:pt x="130" y="76"/>
                    <a:pt x="130" y="76"/>
                    <a:pt x="130" y="77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07" y="97"/>
                    <a:pt x="83" y="116"/>
                    <a:pt x="59" y="135"/>
                  </a:cubicBezTo>
                  <a:cubicBezTo>
                    <a:pt x="59" y="136"/>
                    <a:pt x="59" y="136"/>
                    <a:pt x="59" y="136"/>
                  </a:cubicBezTo>
                  <a:close/>
                  <a:moveTo>
                    <a:pt x="67" y="136"/>
                  </a:moveTo>
                  <a:cubicBezTo>
                    <a:pt x="65" y="136"/>
                    <a:pt x="62" y="136"/>
                    <a:pt x="60" y="136"/>
                  </a:cubicBezTo>
                  <a:cubicBezTo>
                    <a:pt x="84" y="117"/>
                    <a:pt x="107" y="98"/>
                    <a:pt x="131" y="78"/>
                  </a:cubicBezTo>
                  <a:cubicBezTo>
                    <a:pt x="131" y="79"/>
                    <a:pt x="131" y="79"/>
                    <a:pt x="132" y="79"/>
                  </a:cubicBezTo>
                  <a:cubicBezTo>
                    <a:pt x="131" y="80"/>
                    <a:pt x="132" y="80"/>
                    <a:pt x="132" y="80"/>
                  </a:cubicBezTo>
                  <a:cubicBezTo>
                    <a:pt x="133" y="81"/>
                    <a:pt x="133" y="83"/>
                    <a:pt x="134" y="84"/>
                  </a:cubicBezTo>
                  <a:cubicBezTo>
                    <a:pt x="112" y="102"/>
                    <a:pt x="90" y="120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lose/>
                  <a:moveTo>
                    <a:pt x="81" y="136"/>
                  </a:moveTo>
                  <a:cubicBezTo>
                    <a:pt x="77" y="136"/>
                    <a:pt x="73" y="136"/>
                    <a:pt x="69" y="136"/>
                  </a:cubicBezTo>
                  <a:cubicBezTo>
                    <a:pt x="91" y="120"/>
                    <a:pt x="113" y="103"/>
                    <a:pt x="135" y="85"/>
                  </a:cubicBezTo>
                  <a:cubicBezTo>
                    <a:pt x="135" y="86"/>
                    <a:pt x="135" y="86"/>
                    <a:pt x="136" y="87"/>
                  </a:cubicBezTo>
                  <a:cubicBezTo>
                    <a:pt x="135" y="87"/>
                    <a:pt x="136" y="87"/>
                    <a:pt x="136" y="88"/>
                  </a:cubicBezTo>
                  <a:cubicBezTo>
                    <a:pt x="137" y="89"/>
                    <a:pt x="138" y="91"/>
                    <a:pt x="139" y="93"/>
                  </a:cubicBezTo>
                  <a:cubicBezTo>
                    <a:pt x="119" y="107"/>
                    <a:pt x="100" y="122"/>
                    <a:pt x="81" y="136"/>
                  </a:cubicBezTo>
                  <a:close/>
                  <a:moveTo>
                    <a:pt x="93" y="136"/>
                  </a:moveTo>
                  <a:cubicBezTo>
                    <a:pt x="90" y="136"/>
                    <a:pt x="86" y="136"/>
                    <a:pt x="83" y="136"/>
                  </a:cubicBezTo>
                  <a:cubicBezTo>
                    <a:pt x="102" y="122"/>
                    <a:pt x="120" y="108"/>
                    <a:pt x="139" y="94"/>
                  </a:cubicBezTo>
                  <a:cubicBezTo>
                    <a:pt x="140" y="96"/>
                    <a:pt x="141" y="97"/>
                    <a:pt x="142" y="99"/>
                  </a:cubicBezTo>
                  <a:cubicBezTo>
                    <a:pt x="126" y="111"/>
                    <a:pt x="110" y="123"/>
                    <a:pt x="94" y="136"/>
                  </a:cubicBezTo>
                  <a:cubicBezTo>
                    <a:pt x="94" y="136"/>
                    <a:pt x="93" y="136"/>
                    <a:pt x="93" y="136"/>
                  </a:cubicBezTo>
                  <a:close/>
                  <a:moveTo>
                    <a:pt x="108" y="136"/>
                  </a:moveTo>
                  <a:cubicBezTo>
                    <a:pt x="104" y="136"/>
                    <a:pt x="100" y="136"/>
                    <a:pt x="96" y="136"/>
                  </a:cubicBezTo>
                  <a:cubicBezTo>
                    <a:pt x="111" y="124"/>
                    <a:pt x="127" y="112"/>
                    <a:pt x="142" y="100"/>
                  </a:cubicBezTo>
                  <a:cubicBezTo>
                    <a:pt x="144" y="102"/>
                    <a:pt x="145" y="104"/>
                    <a:pt x="146" y="107"/>
                  </a:cubicBezTo>
                  <a:cubicBezTo>
                    <a:pt x="133" y="116"/>
                    <a:pt x="121" y="126"/>
                    <a:pt x="108" y="136"/>
                  </a:cubicBezTo>
                  <a:close/>
                  <a:moveTo>
                    <a:pt x="122" y="136"/>
                  </a:moveTo>
                  <a:cubicBezTo>
                    <a:pt x="118" y="136"/>
                    <a:pt x="114" y="136"/>
                    <a:pt x="111" y="136"/>
                  </a:cubicBezTo>
                  <a:cubicBezTo>
                    <a:pt x="122" y="126"/>
                    <a:pt x="134" y="117"/>
                    <a:pt x="146" y="108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8" y="110"/>
                    <a:pt x="148" y="111"/>
                    <a:pt x="148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112"/>
                    <a:pt x="148" y="113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0" y="121"/>
                    <a:pt x="131" y="128"/>
                    <a:pt x="122" y="136"/>
                  </a:cubicBezTo>
                  <a:cubicBezTo>
                    <a:pt x="122" y="136"/>
                    <a:pt x="122" y="136"/>
                    <a:pt x="122" y="136"/>
                  </a:cubicBezTo>
                  <a:close/>
                  <a:moveTo>
                    <a:pt x="135" y="136"/>
                  </a:moveTo>
                  <a:cubicBezTo>
                    <a:pt x="131" y="136"/>
                    <a:pt x="128" y="136"/>
                    <a:pt x="124" y="136"/>
                  </a:cubicBezTo>
                  <a:cubicBezTo>
                    <a:pt x="132" y="129"/>
                    <a:pt x="141" y="121"/>
                    <a:pt x="150" y="114"/>
                  </a:cubicBezTo>
                  <a:cubicBezTo>
                    <a:pt x="151" y="116"/>
                    <a:pt x="152" y="118"/>
                    <a:pt x="153" y="120"/>
                  </a:cubicBezTo>
                  <a:cubicBezTo>
                    <a:pt x="147" y="125"/>
                    <a:pt x="141" y="131"/>
                    <a:pt x="135" y="136"/>
                  </a:cubicBezTo>
                  <a:close/>
                  <a:moveTo>
                    <a:pt x="157" y="128"/>
                  </a:moveTo>
                  <a:cubicBezTo>
                    <a:pt x="158" y="129"/>
                    <a:pt x="158" y="130"/>
                    <a:pt x="159" y="131"/>
                  </a:cubicBezTo>
                  <a:cubicBezTo>
                    <a:pt x="159" y="131"/>
                    <a:pt x="159" y="132"/>
                    <a:pt x="159" y="132"/>
                  </a:cubicBezTo>
                  <a:cubicBezTo>
                    <a:pt x="160" y="133"/>
                    <a:pt x="161" y="134"/>
                    <a:pt x="161" y="135"/>
                  </a:cubicBezTo>
                  <a:cubicBezTo>
                    <a:pt x="161" y="135"/>
                    <a:pt x="160" y="135"/>
                    <a:pt x="159" y="135"/>
                  </a:cubicBezTo>
                  <a:cubicBezTo>
                    <a:pt x="159" y="135"/>
                    <a:pt x="159" y="135"/>
                    <a:pt x="159" y="136"/>
                  </a:cubicBezTo>
                  <a:cubicBezTo>
                    <a:pt x="156" y="136"/>
                    <a:pt x="153" y="136"/>
                    <a:pt x="150" y="136"/>
                  </a:cubicBezTo>
                  <a:cubicBezTo>
                    <a:pt x="152" y="133"/>
                    <a:pt x="155" y="131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5" y="124"/>
                  </a:cubicBezTo>
                  <a:cubicBezTo>
                    <a:pt x="156" y="125"/>
                    <a:pt x="156" y="126"/>
                    <a:pt x="157" y="127"/>
                  </a:cubicBezTo>
                  <a:cubicBezTo>
                    <a:pt x="157" y="127"/>
                    <a:pt x="156" y="127"/>
                    <a:pt x="156" y="127"/>
                  </a:cubicBezTo>
                  <a:cubicBezTo>
                    <a:pt x="153" y="130"/>
                    <a:pt x="151" y="133"/>
                    <a:pt x="148" y="136"/>
                  </a:cubicBezTo>
                  <a:cubicBezTo>
                    <a:pt x="145" y="136"/>
                    <a:pt x="141" y="136"/>
                    <a:pt x="137" y="136"/>
                  </a:cubicBezTo>
                  <a:cubicBezTo>
                    <a:pt x="143" y="131"/>
                    <a:pt x="148" y="126"/>
                    <a:pt x="154" y="122"/>
                  </a:cubicBezTo>
                  <a:cubicBezTo>
                    <a:pt x="154" y="122"/>
                    <a:pt x="155" y="123"/>
                    <a:pt x="155" y="124"/>
                  </a:cubicBezTo>
                  <a:close/>
                  <a:moveTo>
                    <a:pt x="155" y="119"/>
                  </a:moveTo>
                  <a:cubicBezTo>
                    <a:pt x="169" y="109"/>
                    <a:pt x="182" y="98"/>
                    <a:pt x="195" y="87"/>
                  </a:cubicBezTo>
                  <a:cubicBezTo>
                    <a:pt x="196" y="88"/>
                    <a:pt x="196" y="89"/>
                    <a:pt x="197" y="91"/>
                  </a:cubicBezTo>
                  <a:cubicBezTo>
                    <a:pt x="185" y="100"/>
                    <a:pt x="172" y="110"/>
                    <a:pt x="160" y="119"/>
                  </a:cubicBezTo>
                  <a:cubicBezTo>
                    <a:pt x="158" y="119"/>
                    <a:pt x="157" y="119"/>
                    <a:pt x="155" y="119"/>
                  </a:cubicBezTo>
                  <a:close/>
                  <a:moveTo>
                    <a:pt x="162" y="119"/>
                  </a:moveTo>
                  <a:cubicBezTo>
                    <a:pt x="162" y="119"/>
                    <a:pt x="162" y="119"/>
                    <a:pt x="162" y="119"/>
                  </a:cubicBezTo>
                  <a:cubicBezTo>
                    <a:pt x="174" y="110"/>
                    <a:pt x="186" y="101"/>
                    <a:pt x="198" y="92"/>
                  </a:cubicBezTo>
                  <a:cubicBezTo>
                    <a:pt x="198" y="93"/>
                    <a:pt x="199" y="94"/>
                    <a:pt x="199" y="95"/>
                  </a:cubicBezTo>
                  <a:cubicBezTo>
                    <a:pt x="188" y="103"/>
                    <a:pt x="177" y="111"/>
                    <a:pt x="166" y="119"/>
                  </a:cubicBezTo>
                  <a:cubicBezTo>
                    <a:pt x="165" y="119"/>
                    <a:pt x="164" y="119"/>
                    <a:pt x="162" y="119"/>
                  </a:cubicBezTo>
                  <a:close/>
                  <a:moveTo>
                    <a:pt x="169" y="119"/>
                  </a:moveTo>
                  <a:cubicBezTo>
                    <a:pt x="179" y="112"/>
                    <a:pt x="190" y="104"/>
                    <a:pt x="200" y="96"/>
                  </a:cubicBezTo>
                  <a:cubicBezTo>
                    <a:pt x="200" y="97"/>
                    <a:pt x="201" y="98"/>
                    <a:pt x="201" y="98"/>
                  </a:cubicBezTo>
                  <a:cubicBezTo>
                    <a:pt x="192" y="105"/>
                    <a:pt x="183" y="112"/>
                    <a:pt x="174" y="119"/>
                  </a:cubicBezTo>
                  <a:cubicBezTo>
                    <a:pt x="172" y="119"/>
                    <a:pt x="170" y="119"/>
                    <a:pt x="169" y="119"/>
                  </a:cubicBezTo>
                  <a:close/>
                  <a:moveTo>
                    <a:pt x="176" y="119"/>
                  </a:moveTo>
                  <a:cubicBezTo>
                    <a:pt x="185" y="113"/>
                    <a:pt x="193" y="106"/>
                    <a:pt x="202" y="99"/>
                  </a:cubicBezTo>
                  <a:cubicBezTo>
                    <a:pt x="202" y="100"/>
                    <a:pt x="203" y="101"/>
                    <a:pt x="203" y="102"/>
                  </a:cubicBezTo>
                  <a:cubicBezTo>
                    <a:pt x="196" y="108"/>
                    <a:pt x="188" y="114"/>
                    <a:pt x="180" y="119"/>
                  </a:cubicBezTo>
                  <a:cubicBezTo>
                    <a:pt x="179" y="119"/>
                    <a:pt x="177" y="119"/>
                    <a:pt x="176" y="119"/>
                  </a:cubicBezTo>
                  <a:close/>
                  <a:moveTo>
                    <a:pt x="182" y="119"/>
                  </a:moveTo>
                  <a:cubicBezTo>
                    <a:pt x="190" y="114"/>
                    <a:pt x="197" y="109"/>
                    <a:pt x="204" y="103"/>
                  </a:cubicBezTo>
                  <a:cubicBezTo>
                    <a:pt x="205" y="104"/>
                    <a:pt x="205" y="105"/>
                    <a:pt x="206" y="106"/>
                  </a:cubicBezTo>
                  <a:cubicBezTo>
                    <a:pt x="200" y="111"/>
                    <a:pt x="194" y="115"/>
                    <a:pt x="188" y="119"/>
                  </a:cubicBezTo>
                  <a:cubicBezTo>
                    <a:pt x="186" y="119"/>
                    <a:pt x="184" y="119"/>
                    <a:pt x="182" y="119"/>
                  </a:cubicBezTo>
                  <a:close/>
                  <a:moveTo>
                    <a:pt x="190" y="119"/>
                  </a:moveTo>
                  <a:cubicBezTo>
                    <a:pt x="195" y="115"/>
                    <a:pt x="201" y="111"/>
                    <a:pt x="206" y="107"/>
                  </a:cubicBezTo>
                  <a:cubicBezTo>
                    <a:pt x="207" y="108"/>
                    <a:pt x="207" y="108"/>
                    <a:pt x="207" y="109"/>
                  </a:cubicBezTo>
                  <a:cubicBezTo>
                    <a:pt x="207" y="109"/>
                    <a:pt x="207" y="109"/>
                    <a:pt x="207" y="109"/>
                  </a:cubicBezTo>
                  <a:cubicBezTo>
                    <a:pt x="203" y="112"/>
                    <a:pt x="198" y="116"/>
                    <a:pt x="193" y="119"/>
                  </a:cubicBezTo>
                  <a:cubicBezTo>
                    <a:pt x="192" y="119"/>
                    <a:pt x="191" y="119"/>
                    <a:pt x="190" y="119"/>
                  </a:cubicBezTo>
                  <a:close/>
                  <a:moveTo>
                    <a:pt x="196" y="119"/>
                  </a:moveTo>
                  <a:cubicBezTo>
                    <a:pt x="200" y="116"/>
                    <a:pt x="204" y="113"/>
                    <a:pt x="208" y="110"/>
                  </a:cubicBezTo>
                  <a:cubicBezTo>
                    <a:pt x="208" y="110"/>
                    <a:pt x="208" y="110"/>
                    <a:pt x="208" y="110"/>
                  </a:cubicBezTo>
                  <a:cubicBezTo>
                    <a:pt x="208" y="111"/>
                    <a:pt x="209" y="112"/>
                    <a:pt x="209" y="112"/>
                  </a:cubicBezTo>
                  <a:cubicBezTo>
                    <a:pt x="206" y="115"/>
                    <a:pt x="203" y="117"/>
                    <a:pt x="200" y="119"/>
                  </a:cubicBezTo>
                  <a:cubicBezTo>
                    <a:pt x="199" y="119"/>
                    <a:pt x="197" y="119"/>
                    <a:pt x="196" y="119"/>
                  </a:cubicBezTo>
                  <a:close/>
                  <a:moveTo>
                    <a:pt x="202" y="119"/>
                  </a:moveTo>
                  <a:cubicBezTo>
                    <a:pt x="205" y="118"/>
                    <a:pt x="207" y="116"/>
                    <a:pt x="210" y="114"/>
                  </a:cubicBezTo>
                  <a:cubicBezTo>
                    <a:pt x="210" y="114"/>
                    <a:pt x="211" y="115"/>
                    <a:pt x="211" y="116"/>
                  </a:cubicBezTo>
                  <a:cubicBezTo>
                    <a:pt x="210" y="117"/>
                    <a:pt x="208" y="118"/>
                    <a:pt x="207" y="120"/>
                  </a:cubicBezTo>
                  <a:cubicBezTo>
                    <a:pt x="205" y="120"/>
                    <a:pt x="204" y="119"/>
                    <a:pt x="202" y="119"/>
                  </a:cubicBezTo>
                  <a:close/>
                  <a:moveTo>
                    <a:pt x="209" y="120"/>
                  </a:moveTo>
                  <a:cubicBezTo>
                    <a:pt x="210" y="119"/>
                    <a:pt x="211" y="118"/>
                    <a:pt x="212" y="117"/>
                  </a:cubicBezTo>
                  <a:cubicBezTo>
                    <a:pt x="212" y="118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20"/>
                    <a:pt x="213" y="120"/>
                    <a:pt x="213" y="120"/>
                  </a:cubicBezTo>
                  <a:cubicBezTo>
                    <a:pt x="211" y="120"/>
                    <a:pt x="210" y="120"/>
                    <a:pt x="209" y="1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10363"/>
            <p:cNvSpPr>
              <a:spLocks noEditPoints="1"/>
            </p:cNvSpPr>
            <p:nvPr/>
          </p:nvSpPr>
          <p:spPr bwMode="auto">
            <a:xfrm>
              <a:off x="5339786" y="3580958"/>
              <a:ext cx="42050" cy="40221"/>
            </a:xfrm>
            <a:custGeom>
              <a:avLst/>
              <a:gdLst>
                <a:gd name="T0" fmla="*/ 2 w 10"/>
                <a:gd name="T1" fmla="*/ 8 h 9"/>
                <a:gd name="T2" fmla="*/ 5 w 10"/>
                <a:gd name="T3" fmla="*/ 5 h 9"/>
                <a:gd name="T4" fmla="*/ 5 w 10"/>
                <a:gd name="T5" fmla="*/ 7 h 9"/>
                <a:gd name="T6" fmla="*/ 9 w 10"/>
                <a:gd name="T7" fmla="*/ 7 h 9"/>
                <a:gd name="T8" fmla="*/ 9 w 10"/>
                <a:gd name="T9" fmla="*/ 2 h 9"/>
                <a:gd name="T10" fmla="*/ 9 w 10"/>
                <a:gd name="T11" fmla="*/ 1 h 9"/>
                <a:gd name="T12" fmla="*/ 6 w 10"/>
                <a:gd name="T13" fmla="*/ 1 h 9"/>
                <a:gd name="T14" fmla="*/ 4 w 10"/>
                <a:gd name="T15" fmla="*/ 4 h 9"/>
                <a:gd name="T16" fmla="*/ 3 w 10"/>
                <a:gd name="T17" fmla="*/ 2 h 9"/>
                <a:gd name="T18" fmla="*/ 4 w 10"/>
                <a:gd name="T19" fmla="*/ 1 h 9"/>
                <a:gd name="T20" fmla="*/ 3 w 10"/>
                <a:gd name="T21" fmla="*/ 0 h 9"/>
                <a:gd name="T22" fmla="*/ 1 w 10"/>
                <a:gd name="T23" fmla="*/ 1 h 9"/>
                <a:gd name="T24" fmla="*/ 1 w 10"/>
                <a:gd name="T25" fmla="*/ 2 h 9"/>
                <a:gd name="T26" fmla="*/ 3 w 10"/>
                <a:gd name="T27" fmla="*/ 1 h 9"/>
                <a:gd name="T28" fmla="*/ 2 w 10"/>
                <a:gd name="T29" fmla="*/ 2 h 9"/>
                <a:gd name="T30" fmla="*/ 2 w 10"/>
                <a:gd name="T31" fmla="*/ 4 h 9"/>
                <a:gd name="T32" fmla="*/ 3 w 10"/>
                <a:gd name="T33" fmla="*/ 4 h 9"/>
                <a:gd name="T34" fmla="*/ 3 w 10"/>
                <a:gd name="T35" fmla="*/ 4 h 9"/>
                <a:gd name="T36" fmla="*/ 4 w 10"/>
                <a:gd name="T37" fmla="*/ 6 h 9"/>
                <a:gd name="T38" fmla="*/ 4 w 10"/>
                <a:gd name="T39" fmla="*/ 6 h 9"/>
                <a:gd name="T40" fmla="*/ 1 w 10"/>
                <a:gd name="T41" fmla="*/ 7 h 9"/>
                <a:gd name="T42" fmla="*/ 0 w 10"/>
                <a:gd name="T43" fmla="*/ 7 h 9"/>
                <a:gd name="T44" fmla="*/ 2 w 10"/>
                <a:gd name="T45" fmla="*/ 8 h 9"/>
                <a:gd name="T46" fmla="*/ 5 w 10"/>
                <a:gd name="T47" fmla="*/ 3 h 9"/>
                <a:gd name="T48" fmla="*/ 6 w 10"/>
                <a:gd name="T49" fmla="*/ 2 h 9"/>
                <a:gd name="T50" fmla="*/ 8 w 10"/>
                <a:gd name="T51" fmla="*/ 1 h 9"/>
                <a:gd name="T52" fmla="*/ 8 w 10"/>
                <a:gd name="T53" fmla="*/ 1 h 9"/>
                <a:gd name="T54" fmla="*/ 9 w 10"/>
                <a:gd name="T55" fmla="*/ 5 h 9"/>
                <a:gd name="T56" fmla="*/ 5 w 10"/>
                <a:gd name="T57" fmla="*/ 6 h 9"/>
                <a:gd name="T58" fmla="*/ 5 w 10"/>
                <a:gd name="T5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4" y="8"/>
                    <a:pt x="4" y="7"/>
                    <a:pt x="5" y="5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8"/>
                    <a:pt x="8" y="8"/>
                    <a:pt x="9" y="7"/>
                  </a:cubicBezTo>
                  <a:cubicBezTo>
                    <a:pt x="10" y="6"/>
                    <a:pt x="10" y="3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8"/>
                    <a:pt x="2" y="8"/>
                    <a:pt x="1" y="7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8"/>
                    <a:pt x="1" y="9"/>
                    <a:pt x="2" y="8"/>
                  </a:cubicBezTo>
                  <a:close/>
                  <a:moveTo>
                    <a:pt x="5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4"/>
                    <a:pt x="9" y="5"/>
                  </a:cubicBezTo>
                  <a:cubicBezTo>
                    <a:pt x="9" y="7"/>
                    <a:pt x="6" y="8"/>
                    <a:pt x="5" y="6"/>
                  </a:cubicBezTo>
                  <a:cubicBezTo>
                    <a:pt x="5" y="6"/>
                    <a:pt x="5" y="4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10364"/>
            <p:cNvSpPr>
              <a:spLocks/>
            </p:cNvSpPr>
            <p:nvPr/>
          </p:nvSpPr>
          <p:spPr bwMode="auto">
            <a:xfrm>
              <a:off x="5381835" y="3586443"/>
              <a:ext cx="31081" cy="34737"/>
            </a:xfrm>
            <a:custGeom>
              <a:avLst/>
              <a:gdLst>
                <a:gd name="T0" fmla="*/ 1 w 7"/>
                <a:gd name="T1" fmla="*/ 8 h 8"/>
                <a:gd name="T2" fmla="*/ 6 w 7"/>
                <a:gd name="T3" fmla="*/ 1 h 8"/>
                <a:gd name="T4" fmla="*/ 6 w 7"/>
                <a:gd name="T5" fmla="*/ 1 h 8"/>
                <a:gd name="T6" fmla="*/ 1 w 7"/>
                <a:gd name="T7" fmla="*/ 8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3" y="6"/>
                    <a:pt x="5" y="3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3"/>
                    <a:pt x="2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10365"/>
            <p:cNvSpPr>
              <a:spLocks/>
            </p:cNvSpPr>
            <p:nvPr/>
          </p:nvSpPr>
          <p:spPr bwMode="auto">
            <a:xfrm>
              <a:off x="5387320" y="3577302"/>
              <a:ext cx="12798" cy="18282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2 h 4"/>
                <a:gd name="T4" fmla="*/ 0 w 3"/>
                <a:gd name="T5" fmla="*/ 2 h 4"/>
                <a:gd name="T6" fmla="*/ 2 w 3"/>
                <a:gd name="T7" fmla="*/ 3 h 4"/>
                <a:gd name="T8" fmla="*/ 0 w 3"/>
                <a:gd name="T9" fmla="*/ 3 h 4"/>
                <a:gd name="T10" fmla="*/ 0 w 3"/>
                <a:gd name="T11" fmla="*/ 3 h 4"/>
                <a:gd name="T12" fmla="*/ 3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1"/>
                    <a:pt x="1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3" y="4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10366"/>
            <p:cNvSpPr>
              <a:spLocks noEditPoints="1"/>
            </p:cNvSpPr>
            <p:nvPr/>
          </p:nvSpPr>
          <p:spPr bwMode="auto">
            <a:xfrm>
              <a:off x="5396461" y="3608381"/>
              <a:ext cx="20111" cy="20111"/>
            </a:xfrm>
            <a:custGeom>
              <a:avLst/>
              <a:gdLst>
                <a:gd name="T0" fmla="*/ 1 w 5"/>
                <a:gd name="T1" fmla="*/ 3 h 5"/>
                <a:gd name="T2" fmla="*/ 1 w 5"/>
                <a:gd name="T3" fmla="*/ 3 h 5"/>
                <a:gd name="T4" fmla="*/ 1 w 5"/>
                <a:gd name="T5" fmla="*/ 3 h 5"/>
                <a:gd name="T6" fmla="*/ 4 w 5"/>
                <a:gd name="T7" fmla="*/ 2 h 5"/>
                <a:gd name="T8" fmla="*/ 1 w 5"/>
                <a:gd name="T9" fmla="*/ 3 h 5"/>
                <a:gd name="T10" fmla="*/ 2 w 5"/>
                <a:gd name="T11" fmla="*/ 3 h 5"/>
                <a:gd name="T12" fmla="*/ 3 w 5"/>
                <a:gd name="T13" fmla="*/ 2 h 5"/>
                <a:gd name="T14" fmla="*/ 2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5" y="3"/>
                    <a:pt x="4" y="2"/>
                  </a:cubicBezTo>
                  <a:cubicBezTo>
                    <a:pt x="3" y="0"/>
                    <a:pt x="0" y="2"/>
                    <a:pt x="1" y="3"/>
                  </a:cubicBezTo>
                  <a:close/>
                  <a:moveTo>
                    <a:pt x="2" y="3"/>
                  </a:moveTo>
                  <a:cubicBezTo>
                    <a:pt x="1" y="2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10367"/>
            <p:cNvSpPr>
              <a:spLocks/>
            </p:cNvSpPr>
            <p:nvPr/>
          </p:nvSpPr>
          <p:spPr bwMode="auto">
            <a:xfrm>
              <a:off x="5080176" y="3615694"/>
              <a:ext cx="21939" cy="34737"/>
            </a:xfrm>
            <a:custGeom>
              <a:avLst/>
              <a:gdLst>
                <a:gd name="T0" fmla="*/ 5 w 5"/>
                <a:gd name="T1" fmla="*/ 5 h 8"/>
                <a:gd name="T2" fmla="*/ 4 w 5"/>
                <a:gd name="T3" fmla="*/ 3 h 8"/>
                <a:gd name="T4" fmla="*/ 3 w 5"/>
                <a:gd name="T5" fmla="*/ 3 h 8"/>
                <a:gd name="T6" fmla="*/ 3 w 5"/>
                <a:gd name="T7" fmla="*/ 1 h 8"/>
                <a:gd name="T8" fmla="*/ 1 w 5"/>
                <a:gd name="T9" fmla="*/ 2 h 8"/>
                <a:gd name="T10" fmla="*/ 2 w 5"/>
                <a:gd name="T11" fmla="*/ 2 h 8"/>
                <a:gd name="T12" fmla="*/ 3 w 5"/>
                <a:gd name="T13" fmla="*/ 2 h 8"/>
                <a:gd name="T14" fmla="*/ 3 w 5"/>
                <a:gd name="T15" fmla="*/ 3 h 8"/>
                <a:gd name="T16" fmla="*/ 3 w 5"/>
                <a:gd name="T17" fmla="*/ 3 h 8"/>
                <a:gd name="T18" fmla="*/ 2 w 5"/>
                <a:gd name="T19" fmla="*/ 3 h 8"/>
                <a:gd name="T20" fmla="*/ 2 w 5"/>
                <a:gd name="T21" fmla="*/ 3 h 8"/>
                <a:gd name="T22" fmla="*/ 2 w 5"/>
                <a:gd name="T23" fmla="*/ 3 h 8"/>
                <a:gd name="T24" fmla="*/ 2 w 5"/>
                <a:gd name="T25" fmla="*/ 4 h 8"/>
                <a:gd name="T26" fmla="*/ 3 w 5"/>
                <a:gd name="T27" fmla="*/ 4 h 8"/>
                <a:gd name="T28" fmla="*/ 3 w 5"/>
                <a:gd name="T29" fmla="*/ 4 h 8"/>
                <a:gd name="T30" fmla="*/ 4 w 5"/>
                <a:gd name="T31" fmla="*/ 4 h 8"/>
                <a:gd name="T32" fmla="*/ 4 w 5"/>
                <a:gd name="T33" fmla="*/ 5 h 8"/>
                <a:gd name="T34" fmla="*/ 4 w 5"/>
                <a:gd name="T35" fmla="*/ 6 h 8"/>
                <a:gd name="T36" fmla="*/ 1 w 5"/>
                <a:gd name="T37" fmla="*/ 6 h 8"/>
                <a:gd name="T38" fmla="*/ 0 w 5"/>
                <a:gd name="T39" fmla="*/ 6 h 8"/>
                <a:gd name="T40" fmla="*/ 5 w 5"/>
                <a:gd name="T4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2" y="8"/>
                    <a:pt x="5" y="7"/>
                    <a:pt x="5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10368"/>
            <p:cNvSpPr>
              <a:spLocks noEditPoints="1"/>
            </p:cNvSpPr>
            <p:nvPr/>
          </p:nvSpPr>
          <p:spPr bwMode="auto">
            <a:xfrm>
              <a:off x="5102115" y="3615694"/>
              <a:ext cx="25595" cy="31081"/>
            </a:xfrm>
            <a:custGeom>
              <a:avLst/>
              <a:gdLst>
                <a:gd name="T0" fmla="*/ 1 w 6"/>
                <a:gd name="T1" fmla="*/ 6 h 7"/>
                <a:gd name="T2" fmla="*/ 5 w 6"/>
                <a:gd name="T3" fmla="*/ 5 h 7"/>
                <a:gd name="T4" fmla="*/ 3 w 6"/>
                <a:gd name="T5" fmla="*/ 1 h 7"/>
                <a:gd name="T6" fmla="*/ 0 w 6"/>
                <a:gd name="T7" fmla="*/ 3 h 7"/>
                <a:gd name="T8" fmla="*/ 1 w 6"/>
                <a:gd name="T9" fmla="*/ 6 h 7"/>
                <a:gd name="T10" fmla="*/ 4 w 6"/>
                <a:gd name="T11" fmla="*/ 2 h 7"/>
                <a:gd name="T12" fmla="*/ 4 w 6"/>
                <a:gd name="T13" fmla="*/ 5 h 7"/>
                <a:gd name="T14" fmla="*/ 1 w 6"/>
                <a:gd name="T15" fmla="*/ 5 h 7"/>
                <a:gd name="T16" fmla="*/ 1 w 6"/>
                <a:gd name="T17" fmla="*/ 4 h 7"/>
                <a:gd name="T18" fmla="*/ 1 w 6"/>
                <a:gd name="T19" fmla="*/ 3 h 7"/>
                <a:gd name="T20" fmla="*/ 1 w 6"/>
                <a:gd name="T21" fmla="*/ 3 h 7"/>
                <a:gd name="T22" fmla="*/ 2 w 6"/>
                <a:gd name="T23" fmla="*/ 2 h 7"/>
                <a:gd name="T24" fmla="*/ 2 w 6"/>
                <a:gd name="T25" fmla="*/ 2 h 7"/>
                <a:gd name="T26" fmla="*/ 4 w 6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2" y="7"/>
                    <a:pt x="4" y="7"/>
                    <a:pt x="5" y="5"/>
                  </a:cubicBezTo>
                  <a:cubicBezTo>
                    <a:pt x="6" y="4"/>
                    <a:pt x="5" y="2"/>
                    <a:pt x="3" y="1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lose/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10369"/>
            <p:cNvSpPr>
              <a:spLocks/>
            </p:cNvSpPr>
            <p:nvPr/>
          </p:nvSpPr>
          <p:spPr bwMode="auto">
            <a:xfrm>
              <a:off x="5131367" y="3621180"/>
              <a:ext cx="9142" cy="29252"/>
            </a:xfrm>
            <a:custGeom>
              <a:avLst/>
              <a:gdLst>
                <a:gd name="T0" fmla="*/ 1 w 2"/>
                <a:gd name="T1" fmla="*/ 6 h 7"/>
                <a:gd name="T2" fmla="*/ 2 w 2"/>
                <a:gd name="T3" fmla="*/ 1 h 7"/>
                <a:gd name="T4" fmla="*/ 2 w 2"/>
                <a:gd name="T5" fmla="*/ 0 h 7"/>
                <a:gd name="T6" fmla="*/ 0 w 2"/>
                <a:gd name="T7" fmla="*/ 6 h 7"/>
                <a:gd name="T8" fmla="*/ 1 w 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1" y="6"/>
                  </a:moveTo>
                  <a:cubicBezTo>
                    <a:pt x="1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10370"/>
            <p:cNvSpPr>
              <a:spLocks noEditPoints="1"/>
            </p:cNvSpPr>
            <p:nvPr/>
          </p:nvSpPr>
          <p:spPr bwMode="auto">
            <a:xfrm>
              <a:off x="5122225" y="3612038"/>
              <a:ext cx="14626" cy="12798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2 h 3"/>
                <a:gd name="T4" fmla="*/ 2 w 3"/>
                <a:gd name="T5" fmla="*/ 0 h 3"/>
                <a:gd name="T6" fmla="*/ 1 w 3"/>
                <a:gd name="T7" fmla="*/ 1 h 3"/>
                <a:gd name="T8" fmla="*/ 1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2 w 3"/>
                <a:gd name="T21" fmla="*/ 1 h 3"/>
                <a:gd name="T22" fmla="*/ 2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10371"/>
            <p:cNvSpPr>
              <a:spLocks noEditPoints="1"/>
            </p:cNvSpPr>
            <p:nvPr/>
          </p:nvSpPr>
          <p:spPr bwMode="auto">
            <a:xfrm>
              <a:off x="5136851" y="3633977"/>
              <a:ext cx="16455" cy="16455"/>
            </a:xfrm>
            <a:custGeom>
              <a:avLst/>
              <a:gdLst>
                <a:gd name="T0" fmla="*/ 0 w 4"/>
                <a:gd name="T1" fmla="*/ 3 h 4"/>
                <a:gd name="T2" fmla="*/ 1 w 4"/>
                <a:gd name="T3" fmla="*/ 3 h 4"/>
                <a:gd name="T4" fmla="*/ 1 w 4"/>
                <a:gd name="T5" fmla="*/ 3 h 4"/>
                <a:gd name="T6" fmla="*/ 3 w 4"/>
                <a:gd name="T7" fmla="*/ 2 h 4"/>
                <a:gd name="T8" fmla="*/ 0 w 4"/>
                <a:gd name="T9" fmla="*/ 3 h 4"/>
                <a:gd name="T10" fmla="*/ 3 w 4"/>
                <a:gd name="T11" fmla="*/ 2 h 4"/>
                <a:gd name="T12" fmla="*/ 1 w 4"/>
                <a:gd name="T13" fmla="*/ 2 h 4"/>
                <a:gd name="T14" fmla="*/ 1 w 4"/>
                <a:gd name="T15" fmla="*/ 2 h 4"/>
                <a:gd name="T16" fmla="*/ 3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4" y="4"/>
                    <a:pt x="3" y="2"/>
                  </a:cubicBezTo>
                  <a:cubicBezTo>
                    <a:pt x="3" y="0"/>
                    <a:pt x="0" y="1"/>
                    <a:pt x="0" y="3"/>
                  </a:cubicBezTo>
                  <a:close/>
                  <a:moveTo>
                    <a:pt x="3" y="2"/>
                  </a:moveTo>
                  <a:cubicBezTo>
                    <a:pt x="3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10372"/>
            <p:cNvSpPr>
              <a:spLocks/>
            </p:cNvSpPr>
            <p:nvPr/>
          </p:nvSpPr>
          <p:spPr bwMode="auto">
            <a:xfrm>
              <a:off x="4707216" y="3608381"/>
              <a:ext cx="18282" cy="42050"/>
            </a:xfrm>
            <a:custGeom>
              <a:avLst/>
              <a:gdLst>
                <a:gd name="T0" fmla="*/ 1 w 4"/>
                <a:gd name="T1" fmla="*/ 7 h 10"/>
                <a:gd name="T2" fmla="*/ 4 w 4"/>
                <a:gd name="T3" fmla="*/ 7 h 10"/>
                <a:gd name="T4" fmla="*/ 4 w 4"/>
                <a:gd name="T5" fmla="*/ 7 h 10"/>
                <a:gd name="T6" fmla="*/ 4 w 4"/>
                <a:gd name="T7" fmla="*/ 9 h 10"/>
                <a:gd name="T8" fmla="*/ 4 w 4"/>
                <a:gd name="T9" fmla="*/ 9 h 10"/>
                <a:gd name="T10" fmla="*/ 4 w 4"/>
                <a:gd name="T11" fmla="*/ 4 h 10"/>
                <a:gd name="T12" fmla="*/ 4 w 4"/>
                <a:gd name="T13" fmla="*/ 4 h 10"/>
                <a:gd name="T14" fmla="*/ 4 w 4"/>
                <a:gd name="T15" fmla="*/ 6 h 10"/>
                <a:gd name="T16" fmla="*/ 2 w 4"/>
                <a:gd name="T17" fmla="*/ 6 h 10"/>
                <a:gd name="T18" fmla="*/ 3 w 4"/>
                <a:gd name="T19" fmla="*/ 0 h 10"/>
                <a:gd name="T20" fmla="*/ 2 w 4"/>
                <a:gd name="T21" fmla="*/ 0 h 10"/>
                <a:gd name="T22" fmla="*/ 0 w 4"/>
                <a:gd name="T23" fmla="*/ 7 h 10"/>
                <a:gd name="T24" fmla="*/ 1 w 4"/>
                <a:gd name="T2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0">
                  <a:moveTo>
                    <a:pt x="1" y="7"/>
                  </a:move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8"/>
                    <a:pt x="4" y="6"/>
                    <a:pt x="4" y="4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3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10373"/>
            <p:cNvSpPr>
              <a:spLocks noEditPoints="1"/>
            </p:cNvSpPr>
            <p:nvPr/>
          </p:nvSpPr>
          <p:spPr bwMode="auto">
            <a:xfrm>
              <a:off x="4729155" y="3608381"/>
              <a:ext cx="25595" cy="42050"/>
            </a:xfrm>
            <a:custGeom>
              <a:avLst/>
              <a:gdLst>
                <a:gd name="T0" fmla="*/ 2 w 6"/>
                <a:gd name="T1" fmla="*/ 10 h 10"/>
                <a:gd name="T2" fmla="*/ 6 w 6"/>
                <a:gd name="T3" fmla="*/ 7 h 10"/>
                <a:gd name="T4" fmla="*/ 4 w 6"/>
                <a:gd name="T5" fmla="*/ 0 h 10"/>
                <a:gd name="T6" fmla="*/ 4 w 6"/>
                <a:gd name="T7" fmla="*/ 0 h 10"/>
                <a:gd name="T8" fmla="*/ 3 w 6"/>
                <a:gd name="T9" fmla="*/ 0 h 10"/>
                <a:gd name="T10" fmla="*/ 0 w 6"/>
                <a:gd name="T11" fmla="*/ 4 h 10"/>
                <a:gd name="T12" fmla="*/ 2 w 6"/>
                <a:gd name="T13" fmla="*/ 10 h 10"/>
                <a:gd name="T14" fmla="*/ 1 w 6"/>
                <a:gd name="T15" fmla="*/ 4 h 10"/>
                <a:gd name="T16" fmla="*/ 3 w 6"/>
                <a:gd name="T17" fmla="*/ 0 h 10"/>
                <a:gd name="T18" fmla="*/ 3 w 6"/>
                <a:gd name="T19" fmla="*/ 0 h 10"/>
                <a:gd name="T20" fmla="*/ 5 w 6"/>
                <a:gd name="T21" fmla="*/ 4 h 10"/>
                <a:gd name="T22" fmla="*/ 4 w 6"/>
                <a:gd name="T23" fmla="*/ 9 h 10"/>
                <a:gd name="T24" fmla="*/ 2 w 6"/>
                <a:gd name="T25" fmla="*/ 9 h 10"/>
                <a:gd name="T26" fmla="*/ 1 w 6"/>
                <a:gd name="T27" fmla="*/ 6 h 10"/>
                <a:gd name="T28" fmla="*/ 1 w 6"/>
                <a:gd name="T2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4" y="10"/>
                    <a:pt x="5" y="9"/>
                    <a:pt x="6" y="7"/>
                  </a:cubicBezTo>
                  <a:cubicBezTo>
                    <a:pt x="6" y="5"/>
                    <a:pt x="5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0" y="9"/>
                    <a:pt x="2" y="10"/>
                  </a:cubicBezTo>
                  <a:close/>
                  <a:moveTo>
                    <a:pt x="1" y="4"/>
                  </a:moveTo>
                  <a:cubicBezTo>
                    <a:pt x="1" y="3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5" y="8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10374"/>
            <p:cNvSpPr>
              <a:spLocks/>
            </p:cNvSpPr>
            <p:nvPr/>
          </p:nvSpPr>
          <p:spPr bwMode="auto">
            <a:xfrm>
              <a:off x="4754750" y="3621180"/>
              <a:ext cx="21939" cy="29252"/>
            </a:xfrm>
            <a:custGeom>
              <a:avLst/>
              <a:gdLst>
                <a:gd name="T0" fmla="*/ 1 w 5"/>
                <a:gd name="T1" fmla="*/ 7 h 7"/>
                <a:gd name="T2" fmla="*/ 4 w 5"/>
                <a:gd name="T3" fmla="*/ 0 h 7"/>
                <a:gd name="T4" fmla="*/ 4 w 5"/>
                <a:gd name="T5" fmla="*/ 0 h 7"/>
                <a:gd name="T6" fmla="*/ 0 w 5"/>
                <a:gd name="T7" fmla="*/ 6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10375"/>
            <p:cNvSpPr>
              <a:spLocks/>
            </p:cNvSpPr>
            <p:nvPr/>
          </p:nvSpPr>
          <p:spPr bwMode="auto">
            <a:xfrm>
              <a:off x="4754750" y="3612038"/>
              <a:ext cx="12798" cy="16455"/>
            </a:xfrm>
            <a:custGeom>
              <a:avLst/>
              <a:gdLst>
                <a:gd name="T0" fmla="*/ 1 w 3"/>
                <a:gd name="T1" fmla="*/ 2 h 4"/>
                <a:gd name="T2" fmla="*/ 2 w 3"/>
                <a:gd name="T3" fmla="*/ 2 h 4"/>
                <a:gd name="T4" fmla="*/ 1 w 3"/>
                <a:gd name="T5" fmla="*/ 2 h 4"/>
                <a:gd name="T6" fmla="*/ 0 w 3"/>
                <a:gd name="T7" fmla="*/ 3 h 4"/>
                <a:gd name="T8" fmla="*/ 3 w 3"/>
                <a:gd name="T9" fmla="*/ 1 h 4"/>
                <a:gd name="T10" fmla="*/ 0 w 3"/>
                <a:gd name="T11" fmla="*/ 2 h 4"/>
                <a:gd name="T12" fmla="*/ 1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3" y="3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10376"/>
            <p:cNvSpPr>
              <a:spLocks noEditPoints="1"/>
            </p:cNvSpPr>
            <p:nvPr/>
          </p:nvSpPr>
          <p:spPr bwMode="auto">
            <a:xfrm>
              <a:off x="4763891" y="3637633"/>
              <a:ext cx="16455" cy="18282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2 h 4"/>
                <a:gd name="T4" fmla="*/ 0 w 4"/>
                <a:gd name="T5" fmla="*/ 2 h 4"/>
                <a:gd name="T6" fmla="*/ 4 w 4"/>
                <a:gd name="T7" fmla="*/ 2 h 4"/>
                <a:gd name="T8" fmla="*/ 0 w 4"/>
                <a:gd name="T9" fmla="*/ 1 h 4"/>
                <a:gd name="T10" fmla="*/ 3 w 4"/>
                <a:gd name="T11" fmla="*/ 1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3 w 4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4" y="3"/>
                    <a:pt x="4" y="2"/>
                  </a:cubicBezTo>
                  <a:cubicBezTo>
                    <a:pt x="3" y="0"/>
                    <a:pt x="1" y="0"/>
                    <a:pt x="0" y="1"/>
                  </a:cubicBezTo>
                  <a:close/>
                  <a:moveTo>
                    <a:pt x="3" y="1"/>
                  </a:moveTo>
                  <a:cubicBezTo>
                    <a:pt x="3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10377"/>
            <p:cNvSpPr>
              <a:spLocks noEditPoints="1"/>
            </p:cNvSpPr>
            <p:nvPr/>
          </p:nvSpPr>
          <p:spPr bwMode="auto">
            <a:xfrm>
              <a:off x="8904848" y="3997797"/>
              <a:ext cx="727638" cy="570410"/>
            </a:xfrm>
            <a:custGeom>
              <a:avLst/>
              <a:gdLst>
                <a:gd name="T0" fmla="*/ 167 w 168"/>
                <a:gd name="T1" fmla="*/ 125 h 132"/>
                <a:gd name="T2" fmla="*/ 155 w 168"/>
                <a:gd name="T3" fmla="*/ 122 h 132"/>
                <a:gd name="T4" fmla="*/ 148 w 168"/>
                <a:gd name="T5" fmla="*/ 122 h 132"/>
                <a:gd name="T6" fmla="*/ 137 w 168"/>
                <a:gd name="T7" fmla="*/ 122 h 132"/>
                <a:gd name="T8" fmla="*/ 125 w 168"/>
                <a:gd name="T9" fmla="*/ 123 h 132"/>
                <a:gd name="T10" fmla="*/ 114 w 168"/>
                <a:gd name="T11" fmla="*/ 123 h 132"/>
                <a:gd name="T12" fmla="*/ 103 w 168"/>
                <a:gd name="T13" fmla="*/ 123 h 132"/>
                <a:gd name="T14" fmla="*/ 92 w 168"/>
                <a:gd name="T15" fmla="*/ 123 h 132"/>
                <a:gd name="T16" fmla="*/ 81 w 168"/>
                <a:gd name="T17" fmla="*/ 123 h 132"/>
                <a:gd name="T18" fmla="*/ 70 w 168"/>
                <a:gd name="T19" fmla="*/ 123 h 132"/>
                <a:gd name="T20" fmla="*/ 58 w 168"/>
                <a:gd name="T21" fmla="*/ 123 h 132"/>
                <a:gd name="T22" fmla="*/ 47 w 168"/>
                <a:gd name="T23" fmla="*/ 123 h 132"/>
                <a:gd name="T24" fmla="*/ 36 w 168"/>
                <a:gd name="T25" fmla="*/ 125 h 132"/>
                <a:gd name="T26" fmla="*/ 25 w 168"/>
                <a:gd name="T27" fmla="*/ 125 h 132"/>
                <a:gd name="T28" fmla="*/ 15 w 168"/>
                <a:gd name="T29" fmla="*/ 125 h 132"/>
                <a:gd name="T30" fmla="*/ 15 w 168"/>
                <a:gd name="T31" fmla="*/ 116 h 132"/>
                <a:gd name="T32" fmla="*/ 15 w 168"/>
                <a:gd name="T33" fmla="*/ 104 h 132"/>
                <a:gd name="T34" fmla="*/ 15 w 168"/>
                <a:gd name="T35" fmla="*/ 93 h 132"/>
                <a:gd name="T36" fmla="*/ 15 w 168"/>
                <a:gd name="T37" fmla="*/ 82 h 132"/>
                <a:gd name="T38" fmla="*/ 15 w 168"/>
                <a:gd name="T39" fmla="*/ 71 h 132"/>
                <a:gd name="T40" fmla="*/ 15 w 168"/>
                <a:gd name="T41" fmla="*/ 59 h 132"/>
                <a:gd name="T42" fmla="*/ 15 w 168"/>
                <a:gd name="T43" fmla="*/ 48 h 132"/>
                <a:gd name="T44" fmla="*/ 15 w 168"/>
                <a:gd name="T45" fmla="*/ 37 h 132"/>
                <a:gd name="T46" fmla="*/ 16 w 168"/>
                <a:gd name="T47" fmla="*/ 26 h 132"/>
                <a:gd name="T48" fmla="*/ 16 w 168"/>
                <a:gd name="T49" fmla="*/ 14 h 132"/>
                <a:gd name="T50" fmla="*/ 18 w 168"/>
                <a:gd name="T51" fmla="*/ 12 h 132"/>
                <a:gd name="T52" fmla="*/ 13 w 168"/>
                <a:gd name="T53" fmla="*/ 12 h 132"/>
                <a:gd name="T54" fmla="*/ 15 w 168"/>
                <a:gd name="T55" fmla="*/ 12 h 132"/>
                <a:gd name="T56" fmla="*/ 15 w 168"/>
                <a:gd name="T57" fmla="*/ 15 h 132"/>
                <a:gd name="T58" fmla="*/ 15 w 168"/>
                <a:gd name="T59" fmla="*/ 26 h 132"/>
                <a:gd name="T60" fmla="*/ 15 w 168"/>
                <a:gd name="T61" fmla="*/ 37 h 132"/>
                <a:gd name="T62" fmla="*/ 15 w 168"/>
                <a:gd name="T63" fmla="*/ 49 h 132"/>
                <a:gd name="T64" fmla="*/ 15 w 168"/>
                <a:gd name="T65" fmla="*/ 60 h 132"/>
                <a:gd name="T66" fmla="*/ 15 w 168"/>
                <a:gd name="T67" fmla="*/ 71 h 132"/>
                <a:gd name="T68" fmla="*/ 15 w 168"/>
                <a:gd name="T69" fmla="*/ 83 h 132"/>
                <a:gd name="T70" fmla="*/ 15 w 168"/>
                <a:gd name="T71" fmla="*/ 94 h 132"/>
                <a:gd name="T72" fmla="*/ 13 w 168"/>
                <a:gd name="T73" fmla="*/ 105 h 132"/>
                <a:gd name="T74" fmla="*/ 13 w 168"/>
                <a:gd name="T75" fmla="*/ 116 h 132"/>
                <a:gd name="T76" fmla="*/ 1 w 168"/>
                <a:gd name="T77" fmla="*/ 125 h 132"/>
                <a:gd name="T78" fmla="*/ 15 w 168"/>
                <a:gd name="T79" fmla="*/ 125 h 132"/>
                <a:gd name="T80" fmla="*/ 25 w 168"/>
                <a:gd name="T81" fmla="*/ 125 h 132"/>
                <a:gd name="T82" fmla="*/ 36 w 168"/>
                <a:gd name="T83" fmla="*/ 125 h 132"/>
                <a:gd name="T84" fmla="*/ 47 w 168"/>
                <a:gd name="T85" fmla="*/ 125 h 132"/>
                <a:gd name="T86" fmla="*/ 58 w 168"/>
                <a:gd name="T87" fmla="*/ 125 h 132"/>
                <a:gd name="T88" fmla="*/ 70 w 168"/>
                <a:gd name="T89" fmla="*/ 127 h 132"/>
                <a:gd name="T90" fmla="*/ 81 w 168"/>
                <a:gd name="T91" fmla="*/ 127 h 132"/>
                <a:gd name="T92" fmla="*/ 92 w 168"/>
                <a:gd name="T93" fmla="*/ 127 h 132"/>
                <a:gd name="T94" fmla="*/ 103 w 168"/>
                <a:gd name="T95" fmla="*/ 127 h 132"/>
                <a:gd name="T96" fmla="*/ 115 w 168"/>
                <a:gd name="T97" fmla="*/ 127 h 132"/>
                <a:gd name="T98" fmla="*/ 126 w 168"/>
                <a:gd name="T99" fmla="*/ 127 h 132"/>
                <a:gd name="T100" fmla="*/ 137 w 168"/>
                <a:gd name="T101" fmla="*/ 128 h 132"/>
                <a:gd name="T102" fmla="*/ 148 w 168"/>
                <a:gd name="T103" fmla="*/ 128 h 132"/>
                <a:gd name="T104" fmla="*/ 156 w 168"/>
                <a:gd name="T105" fmla="*/ 128 h 132"/>
                <a:gd name="T106" fmla="*/ 156 w 168"/>
                <a:gd name="T107" fmla="*/ 129 h 132"/>
                <a:gd name="T108" fmla="*/ 168 w 168"/>
                <a:gd name="T109" fmla="*/ 125 h 132"/>
                <a:gd name="T110" fmla="*/ 18 w 168"/>
                <a:gd name="T111" fmla="*/ 11 h 132"/>
                <a:gd name="T112" fmla="*/ 13 w 168"/>
                <a:gd name="T113" fmla="*/ 12 h 132"/>
                <a:gd name="T114" fmla="*/ 156 w 168"/>
                <a:gd name="T115" fmla="*/ 122 h 132"/>
                <a:gd name="T116" fmla="*/ 157 w 168"/>
                <a:gd name="T117" fmla="*/ 12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132">
                  <a:moveTo>
                    <a:pt x="168" y="125"/>
                  </a:moveTo>
                  <a:cubicBezTo>
                    <a:pt x="168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3" y="124"/>
                    <a:pt x="159" y="123"/>
                    <a:pt x="156" y="122"/>
                  </a:cubicBezTo>
                  <a:cubicBezTo>
                    <a:pt x="156" y="121"/>
                    <a:pt x="156" y="122"/>
                    <a:pt x="156" y="121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55" y="121"/>
                    <a:pt x="155" y="121"/>
                    <a:pt x="155" y="122"/>
                  </a:cubicBezTo>
                  <a:cubicBezTo>
                    <a:pt x="156" y="123"/>
                    <a:pt x="156" y="124"/>
                    <a:pt x="156" y="125"/>
                  </a:cubicBezTo>
                  <a:cubicBezTo>
                    <a:pt x="154" y="125"/>
                    <a:pt x="151" y="125"/>
                    <a:pt x="149" y="125"/>
                  </a:cubicBezTo>
                  <a:cubicBezTo>
                    <a:pt x="149" y="124"/>
                    <a:pt x="149" y="123"/>
                    <a:pt x="149" y="122"/>
                  </a:cubicBezTo>
                  <a:cubicBezTo>
                    <a:pt x="149" y="121"/>
                    <a:pt x="148" y="121"/>
                    <a:pt x="148" y="122"/>
                  </a:cubicBezTo>
                  <a:cubicBezTo>
                    <a:pt x="148" y="123"/>
                    <a:pt x="148" y="124"/>
                    <a:pt x="148" y="125"/>
                  </a:cubicBezTo>
                  <a:cubicBezTo>
                    <a:pt x="144" y="125"/>
                    <a:pt x="141" y="125"/>
                    <a:pt x="137" y="125"/>
                  </a:cubicBezTo>
                  <a:cubicBezTo>
                    <a:pt x="137" y="124"/>
                    <a:pt x="137" y="123"/>
                    <a:pt x="137" y="122"/>
                  </a:cubicBezTo>
                  <a:cubicBezTo>
                    <a:pt x="137" y="121"/>
                    <a:pt x="137" y="121"/>
                    <a:pt x="137" y="122"/>
                  </a:cubicBezTo>
                  <a:cubicBezTo>
                    <a:pt x="137" y="123"/>
                    <a:pt x="137" y="124"/>
                    <a:pt x="137" y="125"/>
                  </a:cubicBezTo>
                  <a:cubicBezTo>
                    <a:pt x="133" y="125"/>
                    <a:pt x="130" y="125"/>
                    <a:pt x="126" y="125"/>
                  </a:cubicBezTo>
                  <a:cubicBezTo>
                    <a:pt x="126" y="124"/>
                    <a:pt x="126" y="123"/>
                    <a:pt x="126" y="123"/>
                  </a:cubicBezTo>
                  <a:cubicBezTo>
                    <a:pt x="126" y="122"/>
                    <a:pt x="125" y="122"/>
                    <a:pt x="125" y="123"/>
                  </a:cubicBezTo>
                  <a:cubicBezTo>
                    <a:pt x="125" y="123"/>
                    <a:pt x="125" y="124"/>
                    <a:pt x="125" y="125"/>
                  </a:cubicBezTo>
                  <a:cubicBezTo>
                    <a:pt x="122" y="125"/>
                    <a:pt x="118" y="125"/>
                    <a:pt x="115" y="125"/>
                  </a:cubicBezTo>
                  <a:cubicBezTo>
                    <a:pt x="115" y="124"/>
                    <a:pt x="115" y="123"/>
                    <a:pt x="115" y="123"/>
                  </a:cubicBezTo>
                  <a:cubicBezTo>
                    <a:pt x="115" y="122"/>
                    <a:pt x="114" y="122"/>
                    <a:pt x="114" y="123"/>
                  </a:cubicBezTo>
                  <a:cubicBezTo>
                    <a:pt x="114" y="123"/>
                    <a:pt x="114" y="124"/>
                    <a:pt x="114" y="125"/>
                  </a:cubicBezTo>
                  <a:cubicBezTo>
                    <a:pt x="111" y="125"/>
                    <a:pt x="107" y="125"/>
                    <a:pt x="103" y="125"/>
                  </a:cubicBezTo>
                  <a:cubicBezTo>
                    <a:pt x="103" y="124"/>
                    <a:pt x="103" y="123"/>
                    <a:pt x="103" y="123"/>
                  </a:cubicBezTo>
                  <a:cubicBezTo>
                    <a:pt x="103" y="122"/>
                    <a:pt x="103" y="122"/>
                    <a:pt x="103" y="123"/>
                  </a:cubicBezTo>
                  <a:cubicBezTo>
                    <a:pt x="103" y="123"/>
                    <a:pt x="103" y="124"/>
                    <a:pt x="103" y="125"/>
                  </a:cubicBezTo>
                  <a:cubicBezTo>
                    <a:pt x="103" y="125"/>
                    <a:pt x="102" y="125"/>
                    <a:pt x="102" y="125"/>
                  </a:cubicBezTo>
                  <a:cubicBezTo>
                    <a:pt x="99" y="125"/>
                    <a:pt x="95" y="125"/>
                    <a:pt x="92" y="125"/>
                  </a:cubicBezTo>
                  <a:cubicBezTo>
                    <a:pt x="92" y="124"/>
                    <a:pt x="92" y="123"/>
                    <a:pt x="92" y="123"/>
                  </a:cubicBezTo>
                  <a:cubicBezTo>
                    <a:pt x="92" y="122"/>
                    <a:pt x="92" y="122"/>
                    <a:pt x="92" y="123"/>
                  </a:cubicBezTo>
                  <a:cubicBezTo>
                    <a:pt x="92" y="123"/>
                    <a:pt x="92" y="124"/>
                    <a:pt x="92" y="125"/>
                  </a:cubicBezTo>
                  <a:cubicBezTo>
                    <a:pt x="88" y="125"/>
                    <a:pt x="84" y="125"/>
                    <a:pt x="81" y="125"/>
                  </a:cubicBezTo>
                  <a:cubicBezTo>
                    <a:pt x="81" y="124"/>
                    <a:pt x="81" y="123"/>
                    <a:pt x="81" y="123"/>
                  </a:cubicBezTo>
                  <a:cubicBezTo>
                    <a:pt x="81" y="122"/>
                    <a:pt x="80" y="122"/>
                    <a:pt x="80" y="123"/>
                  </a:cubicBezTo>
                  <a:cubicBezTo>
                    <a:pt x="80" y="123"/>
                    <a:pt x="80" y="124"/>
                    <a:pt x="80" y="125"/>
                  </a:cubicBezTo>
                  <a:cubicBezTo>
                    <a:pt x="77" y="125"/>
                    <a:pt x="73" y="125"/>
                    <a:pt x="70" y="125"/>
                  </a:cubicBezTo>
                  <a:cubicBezTo>
                    <a:pt x="70" y="124"/>
                    <a:pt x="70" y="123"/>
                    <a:pt x="70" y="123"/>
                  </a:cubicBezTo>
                  <a:cubicBezTo>
                    <a:pt x="70" y="122"/>
                    <a:pt x="69" y="122"/>
                    <a:pt x="69" y="123"/>
                  </a:cubicBezTo>
                  <a:cubicBezTo>
                    <a:pt x="69" y="123"/>
                    <a:pt x="69" y="124"/>
                    <a:pt x="69" y="125"/>
                  </a:cubicBezTo>
                  <a:cubicBezTo>
                    <a:pt x="66" y="125"/>
                    <a:pt x="62" y="125"/>
                    <a:pt x="58" y="125"/>
                  </a:cubicBezTo>
                  <a:cubicBezTo>
                    <a:pt x="58" y="124"/>
                    <a:pt x="58" y="123"/>
                    <a:pt x="58" y="123"/>
                  </a:cubicBezTo>
                  <a:cubicBezTo>
                    <a:pt x="58" y="122"/>
                    <a:pt x="58" y="122"/>
                    <a:pt x="58" y="123"/>
                  </a:cubicBezTo>
                  <a:cubicBezTo>
                    <a:pt x="58" y="123"/>
                    <a:pt x="58" y="124"/>
                    <a:pt x="58" y="125"/>
                  </a:cubicBezTo>
                  <a:cubicBezTo>
                    <a:pt x="54" y="125"/>
                    <a:pt x="51" y="125"/>
                    <a:pt x="47" y="125"/>
                  </a:cubicBezTo>
                  <a:cubicBezTo>
                    <a:pt x="47" y="124"/>
                    <a:pt x="47" y="123"/>
                    <a:pt x="47" y="123"/>
                  </a:cubicBezTo>
                  <a:cubicBezTo>
                    <a:pt x="47" y="122"/>
                    <a:pt x="47" y="122"/>
                    <a:pt x="47" y="123"/>
                  </a:cubicBezTo>
                  <a:cubicBezTo>
                    <a:pt x="47" y="123"/>
                    <a:pt x="47" y="124"/>
                    <a:pt x="47" y="125"/>
                  </a:cubicBezTo>
                  <a:cubicBezTo>
                    <a:pt x="43" y="125"/>
                    <a:pt x="40" y="125"/>
                    <a:pt x="37" y="125"/>
                  </a:cubicBezTo>
                  <a:cubicBezTo>
                    <a:pt x="37" y="125"/>
                    <a:pt x="36" y="125"/>
                    <a:pt x="36" y="125"/>
                  </a:cubicBezTo>
                  <a:cubicBezTo>
                    <a:pt x="36" y="124"/>
                    <a:pt x="36" y="123"/>
                    <a:pt x="36" y="123"/>
                  </a:cubicBezTo>
                  <a:cubicBezTo>
                    <a:pt x="36" y="122"/>
                    <a:pt x="35" y="122"/>
                    <a:pt x="35" y="123"/>
                  </a:cubicBezTo>
                  <a:cubicBezTo>
                    <a:pt x="35" y="123"/>
                    <a:pt x="35" y="124"/>
                    <a:pt x="35" y="125"/>
                  </a:cubicBezTo>
                  <a:cubicBezTo>
                    <a:pt x="32" y="125"/>
                    <a:pt x="28" y="125"/>
                    <a:pt x="25" y="125"/>
                  </a:cubicBezTo>
                  <a:cubicBezTo>
                    <a:pt x="25" y="124"/>
                    <a:pt x="25" y="123"/>
                    <a:pt x="25" y="123"/>
                  </a:cubicBezTo>
                  <a:cubicBezTo>
                    <a:pt x="25" y="122"/>
                    <a:pt x="24" y="122"/>
                    <a:pt x="24" y="123"/>
                  </a:cubicBezTo>
                  <a:cubicBezTo>
                    <a:pt x="24" y="123"/>
                    <a:pt x="24" y="124"/>
                    <a:pt x="24" y="125"/>
                  </a:cubicBezTo>
                  <a:cubicBezTo>
                    <a:pt x="21" y="125"/>
                    <a:pt x="18" y="125"/>
                    <a:pt x="15" y="125"/>
                  </a:cubicBezTo>
                  <a:cubicBezTo>
                    <a:pt x="15" y="122"/>
                    <a:pt x="15" y="119"/>
                    <a:pt x="15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6"/>
                    <a:pt x="17" y="116"/>
                    <a:pt x="16" y="116"/>
                  </a:cubicBezTo>
                  <a:cubicBezTo>
                    <a:pt x="16" y="116"/>
                    <a:pt x="16" y="116"/>
                    <a:pt x="15" y="116"/>
                  </a:cubicBezTo>
                  <a:cubicBezTo>
                    <a:pt x="15" y="112"/>
                    <a:pt x="15" y="109"/>
                    <a:pt x="15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7" y="105"/>
                    <a:pt x="17" y="104"/>
                    <a:pt x="16" y="104"/>
                  </a:cubicBezTo>
                  <a:cubicBezTo>
                    <a:pt x="16" y="104"/>
                    <a:pt x="16" y="104"/>
                    <a:pt x="15" y="104"/>
                  </a:cubicBezTo>
                  <a:cubicBezTo>
                    <a:pt x="15" y="101"/>
                    <a:pt x="15" y="97"/>
                    <a:pt x="15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7" y="94"/>
                    <a:pt x="17" y="93"/>
                    <a:pt x="16" y="93"/>
                  </a:cubicBezTo>
                  <a:cubicBezTo>
                    <a:pt x="16" y="93"/>
                    <a:pt x="16" y="93"/>
                    <a:pt x="15" y="93"/>
                  </a:cubicBezTo>
                  <a:cubicBezTo>
                    <a:pt x="15" y="90"/>
                    <a:pt x="15" y="86"/>
                    <a:pt x="15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7" y="83"/>
                    <a:pt x="17" y="82"/>
                    <a:pt x="16" y="82"/>
                  </a:cubicBezTo>
                  <a:cubicBezTo>
                    <a:pt x="16" y="82"/>
                    <a:pt x="16" y="82"/>
                    <a:pt x="15" y="82"/>
                  </a:cubicBezTo>
                  <a:cubicBezTo>
                    <a:pt x="15" y="78"/>
                    <a:pt x="15" y="75"/>
                    <a:pt x="15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7" y="71"/>
                    <a:pt x="17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5" y="67"/>
                    <a:pt x="15" y="64"/>
                    <a:pt x="15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7" y="59"/>
                    <a:pt x="16" y="59"/>
                  </a:cubicBezTo>
                  <a:cubicBezTo>
                    <a:pt x="16" y="59"/>
                    <a:pt x="16" y="59"/>
                    <a:pt x="15" y="59"/>
                  </a:cubicBezTo>
                  <a:cubicBezTo>
                    <a:pt x="15" y="56"/>
                    <a:pt x="15" y="52"/>
                    <a:pt x="15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49"/>
                    <a:pt x="17" y="48"/>
                    <a:pt x="16" y="48"/>
                  </a:cubicBezTo>
                  <a:cubicBezTo>
                    <a:pt x="16" y="48"/>
                    <a:pt x="16" y="48"/>
                    <a:pt x="15" y="48"/>
                  </a:cubicBezTo>
                  <a:cubicBezTo>
                    <a:pt x="15" y="45"/>
                    <a:pt x="15" y="41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7"/>
                    <a:pt x="16" y="37"/>
                  </a:cubicBezTo>
                  <a:cubicBezTo>
                    <a:pt x="16" y="37"/>
                    <a:pt x="16" y="37"/>
                    <a:pt x="15" y="37"/>
                  </a:cubicBezTo>
                  <a:cubicBezTo>
                    <a:pt x="15" y="35"/>
                    <a:pt x="15" y="32"/>
                    <a:pt x="15" y="30"/>
                  </a:cubicBezTo>
                  <a:cubicBezTo>
                    <a:pt x="15" y="29"/>
                    <a:pt x="15" y="28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6"/>
                    <a:pt x="16" y="26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5" y="22"/>
                    <a:pt x="15" y="18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4"/>
                    <a:pt x="16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6" y="12"/>
                    <a:pt x="17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8"/>
                    <a:pt x="16" y="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4"/>
                    <a:pt x="14" y="8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3"/>
                    <a:pt x="13" y="13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4" y="14"/>
                    <a:pt x="14" y="14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8"/>
                    <a:pt x="15" y="22"/>
                    <a:pt x="15" y="26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5" y="30"/>
                    <a:pt x="15" y="33"/>
                    <a:pt x="15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5" y="41"/>
                    <a:pt x="15" y="45"/>
                    <a:pt x="15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8"/>
                    <a:pt x="13" y="49"/>
                    <a:pt x="13" y="49"/>
                  </a:cubicBezTo>
                  <a:cubicBezTo>
                    <a:pt x="14" y="49"/>
                    <a:pt x="14" y="49"/>
                    <a:pt x="15" y="49"/>
                  </a:cubicBezTo>
                  <a:cubicBezTo>
                    <a:pt x="15" y="52"/>
                    <a:pt x="15" y="56"/>
                    <a:pt x="15" y="59"/>
                  </a:cubicBezTo>
                  <a:cubicBezTo>
                    <a:pt x="14" y="59"/>
                    <a:pt x="14" y="59"/>
                    <a:pt x="13" y="59"/>
                  </a:cubicBezTo>
                  <a:cubicBezTo>
                    <a:pt x="13" y="59"/>
                    <a:pt x="13" y="60"/>
                    <a:pt x="13" y="60"/>
                  </a:cubicBezTo>
                  <a:cubicBezTo>
                    <a:pt x="14" y="60"/>
                    <a:pt x="14" y="60"/>
                    <a:pt x="15" y="60"/>
                  </a:cubicBezTo>
                  <a:cubicBezTo>
                    <a:pt x="15" y="64"/>
                    <a:pt x="15" y="67"/>
                    <a:pt x="15" y="71"/>
                  </a:cubicBezTo>
                  <a:cubicBezTo>
                    <a:pt x="14" y="71"/>
                    <a:pt x="14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5"/>
                    <a:pt x="15" y="78"/>
                    <a:pt x="15" y="82"/>
                  </a:cubicBezTo>
                  <a:cubicBezTo>
                    <a:pt x="14" y="82"/>
                    <a:pt x="14" y="82"/>
                    <a:pt x="13" y="82"/>
                  </a:cubicBezTo>
                  <a:cubicBezTo>
                    <a:pt x="13" y="82"/>
                    <a:pt x="13" y="83"/>
                    <a:pt x="13" y="83"/>
                  </a:cubicBezTo>
                  <a:cubicBezTo>
                    <a:pt x="14" y="83"/>
                    <a:pt x="14" y="83"/>
                    <a:pt x="15" y="83"/>
                  </a:cubicBezTo>
                  <a:cubicBezTo>
                    <a:pt x="15" y="86"/>
                    <a:pt x="15" y="90"/>
                    <a:pt x="15" y="93"/>
                  </a:cubicBezTo>
                  <a:cubicBezTo>
                    <a:pt x="14" y="93"/>
                    <a:pt x="14" y="93"/>
                    <a:pt x="13" y="93"/>
                  </a:cubicBezTo>
                  <a:cubicBezTo>
                    <a:pt x="13" y="93"/>
                    <a:pt x="13" y="94"/>
                    <a:pt x="13" y="94"/>
                  </a:cubicBezTo>
                  <a:cubicBezTo>
                    <a:pt x="14" y="94"/>
                    <a:pt x="14" y="94"/>
                    <a:pt x="15" y="94"/>
                  </a:cubicBezTo>
                  <a:cubicBezTo>
                    <a:pt x="15" y="97"/>
                    <a:pt x="15" y="100"/>
                    <a:pt x="15" y="103"/>
                  </a:cubicBezTo>
                  <a:cubicBezTo>
                    <a:pt x="15" y="103"/>
                    <a:pt x="15" y="104"/>
                    <a:pt x="15" y="104"/>
                  </a:cubicBezTo>
                  <a:cubicBezTo>
                    <a:pt x="14" y="104"/>
                    <a:pt x="14" y="104"/>
                    <a:pt x="13" y="104"/>
                  </a:cubicBezTo>
                  <a:cubicBezTo>
                    <a:pt x="13" y="104"/>
                    <a:pt x="13" y="105"/>
                    <a:pt x="13" y="105"/>
                  </a:cubicBezTo>
                  <a:cubicBezTo>
                    <a:pt x="14" y="105"/>
                    <a:pt x="14" y="105"/>
                    <a:pt x="15" y="105"/>
                  </a:cubicBezTo>
                  <a:cubicBezTo>
                    <a:pt x="15" y="109"/>
                    <a:pt x="15" y="112"/>
                    <a:pt x="15" y="116"/>
                  </a:cubicBezTo>
                  <a:cubicBezTo>
                    <a:pt x="14" y="116"/>
                    <a:pt x="14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5" y="116"/>
                  </a:cubicBezTo>
                  <a:cubicBezTo>
                    <a:pt x="15" y="119"/>
                    <a:pt x="15" y="122"/>
                    <a:pt x="15" y="125"/>
                  </a:cubicBezTo>
                  <a:cubicBezTo>
                    <a:pt x="10" y="125"/>
                    <a:pt x="5" y="125"/>
                    <a:pt x="1" y="125"/>
                  </a:cubicBezTo>
                  <a:cubicBezTo>
                    <a:pt x="0" y="125"/>
                    <a:pt x="0" y="125"/>
                    <a:pt x="1" y="125"/>
                  </a:cubicBezTo>
                  <a:cubicBezTo>
                    <a:pt x="5" y="125"/>
                    <a:pt x="10" y="125"/>
                    <a:pt x="15" y="125"/>
                  </a:cubicBezTo>
                  <a:cubicBezTo>
                    <a:pt x="15" y="127"/>
                    <a:pt x="15" y="129"/>
                    <a:pt x="15" y="131"/>
                  </a:cubicBezTo>
                  <a:cubicBezTo>
                    <a:pt x="15" y="132"/>
                    <a:pt x="16" y="132"/>
                    <a:pt x="16" y="131"/>
                  </a:cubicBezTo>
                  <a:cubicBezTo>
                    <a:pt x="15" y="129"/>
                    <a:pt x="15" y="127"/>
                    <a:pt x="15" y="125"/>
                  </a:cubicBezTo>
                  <a:cubicBezTo>
                    <a:pt x="18" y="125"/>
                    <a:pt x="21" y="125"/>
                    <a:pt x="24" y="125"/>
                  </a:cubicBezTo>
                  <a:cubicBezTo>
                    <a:pt x="24" y="126"/>
                    <a:pt x="24" y="127"/>
                    <a:pt x="24" y="127"/>
                  </a:cubicBezTo>
                  <a:cubicBezTo>
                    <a:pt x="24" y="128"/>
                    <a:pt x="25" y="128"/>
                    <a:pt x="25" y="127"/>
                  </a:cubicBezTo>
                  <a:cubicBezTo>
                    <a:pt x="25" y="127"/>
                    <a:pt x="25" y="126"/>
                    <a:pt x="25" y="125"/>
                  </a:cubicBezTo>
                  <a:cubicBezTo>
                    <a:pt x="28" y="125"/>
                    <a:pt x="32" y="125"/>
                    <a:pt x="35" y="125"/>
                  </a:cubicBezTo>
                  <a:cubicBezTo>
                    <a:pt x="35" y="126"/>
                    <a:pt x="35" y="127"/>
                    <a:pt x="35" y="127"/>
                  </a:cubicBezTo>
                  <a:cubicBezTo>
                    <a:pt x="35" y="128"/>
                    <a:pt x="36" y="128"/>
                    <a:pt x="36" y="127"/>
                  </a:cubicBezTo>
                  <a:cubicBezTo>
                    <a:pt x="36" y="127"/>
                    <a:pt x="36" y="126"/>
                    <a:pt x="36" y="125"/>
                  </a:cubicBezTo>
                  <a:cubicBezTo>
                    <a:pt x="39" y="125"/>
                    <a:pt x="43" y="125"/>
                    <a:pt x="47" y="125"/>
                  </a:cubicBezTo>
                  <a:cubicBezTo>
                    <a:pt x="47" y="126"/>
                    <a:pt x="47" y="127"/>
                    <a:pt x="47" y="127"/>
                  </a:cubicBezTo>
                  <a:cubicBezTo>
                    <a:pt x="47" y="128"/>
                    <a:pt x="47" y="128"/>
                    <a:pt x="47" y="127"/>
                  </a:cubicBezTo>
                  <a:cubicBezTo>
                    <a:pt x="47" y="127"/>
                    <a:pt x="47" y="126"/>
                    <a:pt x="47" y="125"/>
                  </a:cubicBezTo>
                  <a:cubicBezTo>
                    <a:pt x="51" y="125"/>
                    <a:pt x="54" y="125"/>
                    <a:pt x="58" y="125"/>
                  </a:cubicBezTo>
                  <a:cubicBezTo>
                    <a:pt x="58" y="126"/>
                    <a:pt x="58" y="127"/>
                    <a:pt x="58" y="127"/>
                  </a:cubicBezTo>
                  <a:cubicBezTo>
                    <a:pt x="58" y="128"/>
                    <a:pt x="58" y="128"/>
                    <a:pt x="58" y="127"/>
                  </a:cubicBezTo>
                  <a:cubicBezTo>
                    <a:pt x="58" y="127"/>
                    <a:pt x="58" y="126"/>
                    <a:pt x="58" y="125"/>
                  </a:cubicBezTo>
                  <a:cubicBezTo>
                    <a:pt x="61" y="125"/>
                    <a:pt x="63" y="125"/>
                    <a:pt x="65" y="125"/>
                  </a:cubicBezTo>
                  <a:cubicBezTo>
                    <a:pt x="67" y="125"/>
                    <a:pt x="68" y="125"/>
                    <a:pt x="69" y="125"/>
                  </a:cubicBezTo>
                  <a:cubicBezTo>
                    <a:pt x="69" y="126"/>
                    <a:pt x="69" y="127"/>
                    <a:pt x="69" y="127"/>
                  </a:cubicBezTo>
                  <a:cubicBezTo>
                    <a:pt x="69" y="128"/>
                    <a:pt x="70" y="128"/>
                    <a:pt x="70" y="127"/>
                  </a:cubicBezTo>
                  <a:cubicBezTo>
                    <a:pt x="70" y="127"/>
                    <a:pt x="70" y="126"/>
                    <a:pt x="70" y="125"/>
                  </a:cubicBezTo>
                  <a:cubicBezTo>
                    <a:pt x="73" y="125"/>
                    <a:pt x="77" y="125"/>
                    <a:pt x="80" y="125"/>
                  </a:cubicBezTo>
                  <a:cubicBezTo>
                    <a:pt x="80" y="126"/>
                    <a:pt x="80" y="127"/>
                    <a:pt x="80" y="127"/>
                  </a:cubicBezTo>
                  <a:cubicBezTo>
                    <a:pt x="80" y="128"/>
                    <a:pt x="81" y="128"/>
                    <a:pt x="81" y="127"/>
                  </a:cubicBezTo>
                  <a:cubicBezTo>
                    <a:pt x="81" y="127"/>
                    <a:pt x="81" y="126"/>
                    <a:pt x="81" y="125"/>
                  </a:cubicBezTo>
                  <a:cubicBezTo>
                    <a:pt x="84" y="125"/>
                    <a:pt x="88" y="125"/>
                    <a:pt x="92" y="125"/>
                  </a:cubicBezTo>
                  <a:cubicBezTo>
                    <a:pt x="92" y="126"/>
                    <a:pt x="92" y="127"/>
                    <a:pt x="92" y="127"/>
                  </a:cubicBezTo>
                  <a:cubicBezTo>
                    <a:pt x="92" y="128"/>
                    <a:pt x="92" y="128"/>
                    <a:pt x="92" y="127"/>
                  </a:cubicBezTo>
                  <a:cubicBezTo>
                    <a:pt x="92" y="127"/>
                    <a:pt x="92" y="126"/>
                    <a:pt x="92" y="125"/>
                  </a:cubicBezTo>
                  <a:cubicBezTo>
                    <a:pt x="96" y="125"/>
                    <a:pt x="99" y="125"/>
                    <a:pt x="103" y="125"/>
                  </a:cubicBezTo>
                  <a:cubicBezTo>
                    <a:pt x="103" y="126"/>
                    <a:pt x="103" y="127"/>
                    <a:pt x="103" y="127"/>
                  </a:cubicBezTo>
                  <a:cubicBezTo>
                    <a:pt x="103" y="128"/>
                    <a:pt x="103" y="128"/>
                    <a:pt x="103" y="127"/>
                  </a:cubicBezTo>
                  <a:cubicBezTo>
                    <a:pt x="103" y="127"/>
                    <a:pt x="103" y="126"/>
                    <a:pt x="103" y="125"/>
                  </a:cubicBezTo>
                  <a:cubicBezTo>
                    <a:pt x="107" y="125"/>
                    <a:pt x="111" y="125"/>
                    <a:pt x="114" y="125"/>
                  </a:cubicBezTo>
                  <a:cubicBezTo>
                    <a:pt x="114" y="126"/>
                    <a:pt x="114" y="127"/>
                    <a:pt x="114" y="127"/>
                  </a:cubicBezTo>
                  <a:cubicBezTo>
                    <a:pt x="114" y="128"/>
                    <a:pt x="115" y="128"/>
                    <a:pt x="115" y="127"/>
                  </a:cubicBezTo>
                  <a:cubicBezTo>
                    <a:pt x="115" y="127"/>
                    <a:pt x="115" y="126"/>
                    <a:pt x="115" y="125"/>
                  </a:cubicBezTo>
                  <a:cubicBezTo>
                    <a:pt x="118" y="125"/>
                    <a:pt x="122" y="125"/>
                    <a:pt x="125" y="125"/>
                  </a:cubicBezTo>
                  <a:cubicBezTo>
                    <a:pt x="125" y="126"/>
                    <a:pt x="125" y="127"/>
                    <a:pt x="125" y="127"/>
                  </a:cubicBezTo>
                  <a:cubicBezTo>
                    <a:pt x="125" y="128"/>
                    <a:pt x="126" y="128"/>
                    <a:pt x="126" y="127"/>
                  </a:cubicBezTo>
                  <a:cubicBezTo>
                    <a:pt x="126" y="127"/>
                    <a:pt x="126" y="126"/>
                    <a:pt x="126" y="125"/>
                  </a:cubicBezTo>
                  <a:cubicBezTo>
                    <a:pt x="127" y="125"/>
                    <a:pt x="129" y="125"/>
                    <a:pt x="130" y="125"/>
                  </a:cubicBezTo>
                  <a:cubicBezTo>
                    <a:pt x="132" y="125"/>
                    <a:pt x="135" y="125"/>
                    <a:pt x="137" y="125"/>
                  </a:cubicBezTo>
                  <a:cubicBezTo>
                    <a:pt x="137" y="126"/>
                    <a:pt x="137" y="127"/>
                    <a:pt x="137" y="128"/>
                  </a:cubicBezTo>
                  <a:cubicBezTo>
                    <a:pt x="137" y="129"/>
                    <a:pt x="137" y="129"/>
                    <a:pt x="137" y="128"/>
                  </a:cubicBezTo>
                  <a:cubicBezTo>
                    <a:pt x="137" y="127"/>
                    <a:pt x="137" y="126"/>
                    <a:pt x="137" y="125"/>
                  </a:cubicBezTo>
                  <a:cubicBezTo>
                    <a:pt x="141" y="125"/>
                    <a:pt x="144" y="125"/>
                    <a:pt x="148" y="125"/>
                  </a:cubicBezTo>
                  <a:cubicBezTo>
                    <a:pt x="148" y="126"/>
                    <a:pt x="148" y="127"/>
                    <a:pt x="148" y="128"/>
                  </a:cubicBezTo>
                  <a:cubicBezTo>
                    <a:pt x="148" y="129"/>
                    <a:pt x="149" y="129"/>
                    <a:pt x="149" y="128"/>
                  </a:cubicBezTo>
                  <a:cubicBezTo>
                    <a:pt x="149" y="127"/>
                    <a:pt x="149" y="126"/>
                    <a:pt x="149" y="125"/>
                  </a:cubicBezTo>
                  <a:cubicBezTo>
                    <a:pt x="151" y="125"/>
                    <a:pt x="154" y="125"/>
                    <a:pt x="156" y="125"/>
                  </a:cubicBezTo>
                  <a:cubicBezTo>
                    <a:pt x="156" y="126"/>
                    <a:pt x="156" y="127"/>
                    <a:pt x="156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60" y="127"/>
                    <a:pt x="164" y="126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8" y="125"/>
                    <a:pt x="168" y="125"/>
                  </a:cubicBezTo>
                  <a:cubicBezTo>
                    <a:pt x="168" y="125"/>
                    <a:pt x="168" y="125"/>
                    <a:pt x="168" y="125"/>
                  </a:cubicBezTo>
                  <a:close/>
                  <a:moveTo>
                    <a:pt x="18" y="11"/>
                  </a:moveTo>
                  <a:cubicBezTo>
                    <a:pt x="17" y="11"/>
                    <a:pt x="16" y="11"/>
                    <a:pt x="15" y="11"/>
                  </a:cubicBezTo>
                  <a:cubicBezTo>
                    <a:pt x="15" y="8"/>
                    <a:pt x="15" y="5"/>
                    <a:pt x="15" y="2"/>
                  </a:cubicBezTo>
                  <a:cubicBezTo>
                    <a:pt x="16" y="5"/>
                    <a:pt x="17" y="8"/>
                    <a:pt x="18" y="11"/>
                  </a:cubicBezTo>
                  <a:close/>
                  <a:moveTo>
                    <a:pt x="13" y="12"/>
                  </a:moveTo>
                  <a:cubicBezTo>
                    <a:pt x="14" y="9"/>
                    <a:pt x="14" y="7"/>
                    <a:pt x="15" y="5"/>
                  </a:cubicBezTo>
                  <a:cubicBezTo>
                    <a:pt x="15" y="7"/>
                    <a:pt x="15" y="9"/>
                    <a:pt x="15" y="11"/>
                  </a:cubicBezTo>
                  <a:cubicBezTo>
                    <a:pt x="14" y="11"/>
                    <a:pt x="14" y="11"/>
                    <a:pt x="13" y="12"/>
                  </a:cubicBezTo>
                  <a:close/>
                  <a:moveTo>
                    <a:pt x="156" y="122"/>
                  </a:moveTo>
                  <a:cubicBezTo>
                    <a:pt x="158" y="123"/>
                    <a:pt x="161" y="124"/>
                    <a:pt x="163" y="125"/>
                  </a:cubicBezTo>
                  <a:cubicBezTo>
                    <a:pt x="161" y="125"/>
                    <a:pt x="159" y="125"/>
                    <a:pt x="157" y="125"/>
                  </a:cubicBezTo>
                  <a:cubicBezTo>
                    <a:pt x="157" y="124"/>
                    <a:pt x="156" y="123"/>
                    <a:pt x="156" y="122"/>
                  </a:cubicBezTo>
                  <a:close/>
                  <a:moveTo>
                    <a:pt x="157" y="125"/>
                  </a:moveTo>
                  <a:cubicBezTo>
                    <a:pt x="159" y="125"/>
                    <a:pt x="162" y="125"/>
                    <a:pt x="164" y="125"/>
                  </a:cubicBezTo>
                  <a:cubicBezTo>
                    <a:pt x="162" y="126"/>
                    <a:pt x="159" y="127"/>
                    <a:pt x="157" y="128"/>
                  </a:cubicBezTo>
                  <a:cubicBezTo>
                    <a:pt x="157" y="127"/>
                    <a:pt x="157" y="126"/>
                    <a:pt x="157" y="12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10378"/>
            <p:cNvSpPr>
              <a:spLocks noEditPoints="1"/>
            </p:cNvSpPr>
            <p:nvPr/>
          </p:nvSpPr>
          <p:spPr bwMode="auto">
            <a:xfrm>
              <a:off x="8992603" y="4048987"/>
              <a:ext cx="544815" cy="458888"/>
            </a:xfrm>
            <a:custGeom>
              <a:avLst/>
              <a:gdLst>
                <a:gd name="T0" fmla="*/ 20 w 126"/>
                <a:gd name="T1" fmla="*/ 69 h 106"/>
                <a:gd name="T2" fmla="*/ 5 w 126"/>
                <a:gd name="T3" fmla="*/ 103 h 106"/>
                <a:gd name="T4" fmla="*/ 5 w 126"/>
                <a:gd name="T5" fmla="*/ 104 h 106"/>
                <a:gd name="T6" fmla="*/ 13 w 126"/>
                <a:gd name="T7" fmla="*/ 89 h 106"/>
                <a:gd name="T8" fmla="*/ 32 w 126"/>
                <a:gd name="T9" fmla="*/ 95 h 106"/>
                <a:gd name="T10" fmla="*/ 45 w 126"/>
                <a:gd name="T11" fmla="*/ 85 h 106"/>
                <a:gd name="T12" fmla="*/ 69 w 126"/>
                <a:gd name="T13" fmla="*/ 80 h 106"/>
                <a:gd name="T14" fmla="*/ 72 w 126"/>
                <a:gd name="T15" fmla="*/ 78 h 106"/>
                <a:gd name="T16" fmla="*/ 91 w 126"/>
                <a:gd name="T17" fmla="*/ 58 h 106"/>
                <a:gd name="T18" fmla="*/ 93 w 126"/>
                <a:gd name="T19" fmla="*/ 59 h 106"/>
                <a:gd name="T20" fmla="*/ 102 w 126"/>
                <a:gd name="T21" fmla="*/ 69 h 106"/>
                <a:gd name="T22" fmla="*/ 114 w 126"/>
                <a:gd name="T23" fmla="*/ 66 h 106"/>
                <a:gd name="T24" fmla="*/ 126 w 126"/>
                <a:gd name="T25" fmla="*/ 98 h 106"/>
                <a:gd name="T26" fmla="*/ 115 w 126"/>
                <a:gd name="T27" fmla="*/ 65 h 106"/>
                <a:gd name="T28" fmla="*/ 104 w 126"/>
                <a:gd name="T29" fmla="*/ 68 h 106"/>
                <a:gd name="T30" fmla="*/ 95 w 126"/>
                <a:gd name="T31" fmla="*/ 49 h 106"/>
                <a:gd name="T32" fmla="*/ 99 w 126"/>
                <a:gd name="T33" fmla="*/ 36 h 106"/>
                <a:gd name="T34" fmla="*/ 115 w 126"/>
                <a:gd name="T35" fmla="*/ 55 h 106"/>
                <a:gd name="T36" fmla="*/ 120 w 126"/>
                <a:gd name="T37" fmla="*/ 60 h 106"/>
                <a:gd name="T38" fmla="*/ 98 w 126"/>
                <a:gd name="T39" fmla="*/ 36 h 106"/>
                <a:gd name="T40" fmla="*/ 106 w 126"/>
                <a:gd name="T41" fmla="*/ 4 h 106"/>
                <a:gd name="T42" fmla="*/ 120 w 126"/>
                <a:gd name="T43" fmla="*/ 35 h 106"/>
                <a:gd name="T44" fmla="*/ 106 w 126"/>
                <a:gd name="T45" fmla="*/ 2 h 106"/>
                <a:gd name="T46" fmla="*/ 95 w 126"/>
                <a:gd name="T47" fmla="*/ 35 h 106"/>
                <a:gd name="T48" fmla="*/ 82 w 126"/>
                <a:gd name="T49" fmla="*/ 32 h 106"/>
                <a:gd name="T50" fmla="*/ 65 w 126"/>
                <a:gd name="T51" fmla="*/ 9 h 106"/>
                <a:gd name="T52" fmla="*/ 60 w 126"/>
                <a:gd name="T53" fmla="*/ 2 h 106"/>
                <a:gd name="T54" fmla="*/ 41 w 126"/>
                <a:gd name="T55" fmla="*/ 48 h 106"/>
                <a:gd name="T56" fmla="*/ 30 w 126"/>
                <a:gd name="T57" fmla="*/ 31 h 106"/>
                <a:gd name="T58" fmla="*/ 4 w 126"/>
                <a:gd name="T59" fmla="*/ 85 h 106"/>
                <a:gd name="T60" fmla="*/ 3 w 126"/>
                <a:gd name="T61" fmla="*/ 86 h 106"/>
                <a:gd name="T62" fmla="*/ 5 w 126"/>
                <a:gd name="T63" fmla="*/ 86 h 106"/>
                <a:gd name="T64" fmla="*/ 30 w 126"/>
                <a:gd name="T65" fmla="*/ 34 h 106"/>
                <a:gd name="T66" fmla="*/ 36 w 126"/>
                <a:gd name="T67" fmla="*/ 54 h 106"/>
                <a:gd name="T68" fmla="*/ 39 w 126"/>
                <a:gd name="T69" fmla="*/ 54 h 106"/>
                <a:gd name="T70" fmla="*/ 61 w 126"/>
                <a:gd name="T71" fmla="*/ 4 h 106"/>
                <a:gd name="T72" fmla="*/ 70 w 126"/>
                <a:gd name="T73" fmla="*/ 52 h 106"/>
                <a:gd name="T74" fmla="*/ 66 w 126"/>
                <a:gd name="T75" fmla="*/ 48 h 106"/>
                <a:gd name="T76" fmla="*/ 57 w 126"/>
                <a:gd name="T77" fmla="*/ 32 h 106"/>
                <a:gd name="T78" fmla="*/ 39 w 126"/>
                <a:gd name="T79" fmla="*/ 75 h 106"/>
                <a:gd name="T80" fmla="*/ 21 w 126"/>
                <a:gd name="T81" fmla="*/ 70 h 106"/>
                <a:gd name="T82" fmla="*/ 2 w 126"/>
                <a:gd name="T83" fmla="*/ 98 h 106"/>
                <a:gd name="T84" fmla="*/ 91 w 126"/>
                <a:gd name="T85" fmla="*/ 58 h 106"/>
                <a:gd name="T86" fmla="*/ 93 w 126"/>
                <a:gd name="T87" fmla="*/ 52 h 106"/>
                <a:gd name="T88" fmla="*/ 93 w 126"/>
                <a:gd name="T89" fmla="*/ 35 h 106"/>
                <a:gd name="T90" fmla="*/ 93 w 126"/>
                <a:gd name="T91" fmla="*/ 47 h 106"/>
                <a:gd name="T92" fmla="*/ 82 w 126"/>
                <a:gd name="T93" fmla="*/ 38 h 106"/>
                <a:gd name="T94" fmla="*/ 79 w 126"/>
                <a:gd name="T95" fmla="*/ 50 h 106"/>
                <a:gd name="T96" fmla="*/ 66 w 126"/>
                <a:gd name="T97" fmla="*/ 51 h 106"/>
                <a:gd name="T98" fmla="*/ 72 w 126"/>
                <a:gd name="T99" fmla="*/ 77 h 106"/>
                <a:gd name="T100" fmla="*/ 57 w 126"/>
                <a:gd name="T101" fmla="*/ 82 h 106"/>
                <a:gd name="T102" fmla="*/ 45 w 126"/>
                <a:gd name="T103" fmla="*/ 83 h 106"/>
                <a:gd name="T104" fmla="*/ 24 w 126"/>
                <a:gd name="T105" fmla="*/ 65 h 106"/>
                <a:gd name="T106" fmla="*/ 39 w 126"/>
                <a:gd name="T107" fmla="*/ 75 h 106"/>
                <a:gd name="T108" fmla="*/ 21 w 126"/>
                <a:gd name="T109" fmla="*/ 7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" h="106">
                  <a:moveTo>
                    <a:pt x="2" y="100"/>
                  </a:moveTo>
                  <a:cubicBezTo>
                    <a:pt x="3" y="100"/>
                    <a:pt x="3" y="99"/>
                    <a:pt x="3" y="98"/>
                  </a:cubicBezTo>
                  <a:cubicBezTo>
                    <a:pt x="8" y="89"/>
                    <a:pt x="14" y="79"/>
                    <a:pt x="19" y="69"/>
                  </a:cubicBezTo>
                  <a:cubicBezTo>
                    <a:pt x="19" y="69"/>
                    <a:pt x="20" y="69"/>
                    <a:pt x="20" y="69"/>
                  </a:cubicBezTo>
                  <a:cubicBezTo>
                    <a:pt x="20" y="69"/>
                    <a:pt x="20" y="70"/>
                    <a:pt x="21" y="71"/>
                  </a:cubicBezTo>
                  <a:cubicBezTo>
                    <a:pt x="16" y="80"/>
                    <a:pt x="12" y="89"/>
                    <a:pt x="7" y="98"/>
                  </a:cubicBezTo>
                  <a:cubicBezTo>
                    <a:pt x="7" y="99"/>
                    <a:pt x="6" y="101"/>
                    <a:pt x="5" y="102"/>
                  </a:cubicBezTo>
                  <a:cubicBezTo>
                    <a:pt x="5" y="102"/>
                    <a:pt x="5" y="103"/>
                    <a:pt x="5" y="103"/>
                  </a:cubicBezTo>
                  <a:cubicBezTo>
                    <a:pt x="4" y="103"/>
                    <a:pt x="3" y="103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6"/>
                    <a:pt x="5" y="106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3"/>
                    <a:pt x="5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6" y="102"/>
                    <a:pt x="7" y="101"/>
                    <a:pt x="7" y="99"/>
                  </a:cubicBezTo>
                  <a:cubicBezTo>
                    <a:pt x="9" y="96"/>
                    <a:pt x="11" y="92"/>
                    <a:pt x="13" y="89"/>
                  </a:cubicBezTo>
                  <a:cubicBezTo>
                    <a:pt x="15" y="83"/>
                    <a:pt x="18" y="77"/>
                    <a:pt x="21" y="72"/>
                  </a:cubicBezTo>
                  <a:cubicBezTo>
                    <a:pt x="24" y="79"/>
                    <a:pt x="27" y="87"/>
                    <a:pt x="30" y="95"/>
                  </a:cubicBezTo>
                  <a:cubicBezTo>
                    <a:pt x="29" y="96"/>
                    <a:pt x="30" y="97"/>
                    <a:pt x="31" y="97"/>
                  </a:cubicBezTo>
                  <a:cubicBezTo>
                    <a:pt x="32" y="97"/>
                    <a:pt x="32" y="96"/>
                    <a:pt x="32" y="95"/>
                  </a:cubicBezTo>
                  <a:cubicBezTo>
                    <a:pt x="34" y="89"/>
                    <a:pt x="37" y="82"/>
                    <a:pt x="39" y="76"/>
                  </a:cubicBezTo>
                  <a:cubicBezTo>
                    <a:pt x="41" y="78"/>
                    <a:pt x="42" y="80"/>
                    <a:pt x="43" y="81"/>
                  </a:cubicBezTo>
                  <a:cubicBezTo>
                    <a:pt x="44" y="82"/>
                    <a:pt x="45" y="83"/>
                    <a:pt x="45" y="84"/>
                  </a:cubicBezTo>
                  <a:cubicBezTo>
                    <a:pt x="45" y="84"/>
                    <a:pt x="45" y="84"/>
                    <a:pt x="45" y="85"/>
                  </a:cubicBezTo>
                  <a:cubicBezTo>
                    <a:pt x="45" y="85"/>
                    <a:pt x="46" y="86"/>
                    <a:pt x="46" y="86"/>
                  </a:cubicBezTo>
                  <a:cubicBezTo>
                    <a:pt x="47" y="86"/>
                    <a:pt x="47" y="85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55" y="83"/>
                    <a:pt x="62" y="81"/>
                    <a:pt x="69" y="80"/>
                  </a:cubicBezTo>
                  <a:cubicBezTo>
                    <a:pt x="69" y="80"/>
                    <a:pt x="70" y="80"/>
                    <a:pt x="71" y="79"/>
                  </a:cubicBezTo>
                  <a:cubicBezTo>
                    <a:pt x="71" y="81"/>
                    <a:pt x="73" y="81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8"/>
                    <a:pt x="73" y="78"/>
                    <a:pt x="72" y="78"/>
                  </a:cubicBezTo>
                  <a:cubicBezTo>
                    <a:pt x="75" y="69"/>
                    <a:pt x="77" y="60"/>
                    <a:pt x="79" y="51"/>
                  </a:cubicBezTo>
                  <a:cubicBezTo>
                    <a:pt x="81" y="50"/>
                    <a:pt x="84" y="50"/>
                    <a:pt x="86" y="50"/>
                  </a:cubicBezTo>
                  <a:cubicBezTo>
                    <a:pt x="87" y="51"/>
                    <a:pt x="87" y="51"/>
                    <a:pt x="87" y="52"/>
                  </a:cubicBezTo>
                  <a:cubicBezTo>
                    <a:pt x="88" y="54"/>
                    <a:pt x="90" y="56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59"/>
                    <a:pt x="91" y="61"/>
                    <a:pt x="92" y="60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8"/>
                    <a:pt x="93" y="58"/>
                    <a:pt x="92" y="57"/>
                  </a:cubicBezTo>
                  <a:cubicBezTo>
                    <a:pt x="93" y="55"/>
                    <a:pt x="94" y="52"/>
                    <a:pt x="94" y="49"/>
                  </a:cubicBezTo>
                  <a:cubicBezTo>
                    <a:pt x="97" y="55"/>
                    <a:pt x="99" y="61"/>
                    <a:pt x="102" y="67"/>
                  </a:cubicBezTo>
                  <a:cubicBezTo>
                    <a:pt x="101" y="68"/>
                    <a:pt x="101" y="68"/>
                    <a:pt x="102" y="69"/>
                  </a:cubicBezTo>
                  <a:cubicBezTo>
                    <a:pt x="102" y="69"/>
                    <a:pt x="102" y="69"/>
                    <a:pt x="102" y="69"/>
                  </a:cubicBezTo>
                  <a:cubicBezTo>
                    <a:pt x="103" y="70"/>
                    <a:pt x="104" y="69"/>
                    <a:pt x="104" y="69"/>
                  </a:cubicBezTo>
                  <a:cubicBezTo>
                    <a:pt x="107" y="67"/>
                    <a:pt x="109" y="66"/>
                    <a:pt x="112" y="65"/>
                  </a:cubicBezTo>
                  <a:cubicBezTo>
                    <a:pt x="113" y="66"/>
                    <a:pt x="113" y="66"/>
                    <a:pt x="114" y="66"/>
                  </a:cubicBezTo>
                  <a:cubicBezTo>
                    <a:pt x="117" y="76"/>
                    <a:pt x="121" y="86"/>
                    <a:pt x="125" y="97"/>
                  </a:cubicBezTo>
                  <a:cubicBezTo>
                    <a:pt x="124" y="97"/>
                    <a:pt x="124" y="97"/>
                    <a:pt x="124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100"/>
                    <a:pt x="126" y="100"/>
                    <a:pt x="126" y="98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6" y="97"/>
                    <a:pt x="126" y="97"/>
                    <a:pt x="125" y="97"/>
                  </a:cubicBezTo>
                  <a:cubicBezTo>
                    <a:pt x="122" y="86"/>
                    <a:pt x="118" y="76"/>
                    <a:pt x="114" y="65"/>
                  </a:cubicBezTo>
                  <a:cubicBezTo>
                    <a:pt x="114" y="65"/>
                    <a:pt x="115" y="65"/>
                    <a:pt x="115" y="65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5" y="63"/>
                    <a:pt x="112" y="63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09" y="66"/>
                    <a:pt x="107" y="67"/>
                    <a:pt x="104" y="68"/>
                  </a:cubicBezTo>
                  <a:cubicBezTo>
                    <a:pt x="104" y="68"/>
                    <a:pt x="104" y="68"/>
                    <a:pt x="104" y="67"/>
                  </a:cubicBezTo>
                  <a:cubicBezTo>
                    <a:pt x="104" y="67"/>
                    <a:pt x="103" y="67"/>
                    <a:pt x="103" y="67"/>
                  </a:cubicBezTo>
                  <a:cubicBezTo>
                    <a:pt x="103" y="67"/>
                    <a:pt x="103" y="67"/>
                    <a:pt x="102" y="67"/>
                  </a:cubicBezTo>
                  <a:cubicBezTo>
                    <a:pt x="100" y="61"/>
                    <a:pt x="97" y="55"/>
                    <a:pt x="95" y="49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5"/>
                    <a:pt x="96" y="42"/>
                    <a:pt x="97" y="40"/>
                  </a:cubicBezTo>
                  <a:cubicBezTo>
                    <a:pt x="97" y="39"/>
                    <a:pt x="97" y="37"/>
                    <a:pt x="98" y="36"/>
                  </a:cubicBezTo>
                  <a:cubicBezTo>
                    <a:pt x="98" y="36"/>
                    <a:pt x="98" y="36"/>
                    <a:pt x="99" y="36"/>
                  </a:cubicBezTo>
                  <a:cubicBezTo>
                    <a:pt x="99" y="37"/>
                    <a:pt x="100" y="37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2" y="40"/>
                    <a:pt x="104" y="42"/>
                    <a:pt x="106" y="44"/>
                  </a:cubicBezTo>
                  <a:cubicBezTo>
                    <a:pt x="109" y="48"/>
                    <a:pt x="112" y="52"/>
                    <a:pt x="115" y="55"/>
                  </a:cubicBezTo>
                  <a:cubicBezTo>
                    <a:pt x="116" y="57"/>
                    <a:pt x="118" y="59"/>
                    <a:pt x="119" y="61"/>
                  </a:cubicBezTo>
                  <a:cubicBezTo>
                    <a:pt x="119" y="61"/>
                    <a:pt x="119" y="63"/>
                    <a:pt x="120" y="63"/>
                  </a:cubicBezTo>
                  <a:cubicBezTo>
                    <a:pt x="122" y="63"/>
                    <a:pt x="122" y="60"/>
                    <a:pt x="12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16" y="55"/>
                    <a:pt x="111" y="50"/>
                    <a:pt x="107" y="45"/>
                  </a:cubicBezTo>
                  <a:cubicBezTo>
                    <a:pt x="105" y="42"/>
                    <a:pt x="103" y="40"/>
                    <a:pt x="101" y="37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9" y="36"/>
                    <a:pt x="98" y="36"/>
                    <a:pt x="98" y="36"/>
                  </a:cubicBezTo>
                  <a:cubicBezTo>
                    <a:pt x="100" y="27"/>
                    <a:pt x="102" y="18"/>
                    <a:pt x="104" y="10"/>
                  </a:cubicBezTo>
                  <a:cubicBezTo>
                    <a:pt x="105" y="8"/>
                    <a:pt x="105" y="6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10" y="13"/>
                    <a:pt x="114" y="23"/>
                    <a:pt x="118" y="32"/>
                  </a:cubicBezTo>
                  <a:cubicBezTo>
                    <a:pt x="119" y="33"/>
                    <a:pt x="119" y="34"/>
                    <a:pt x="120" y="35"/>
                  </a:cubicBezTo>
                  <a:cubicBezTo>
                    <a:pt x="119" y="36"/>
                    <a:pt x="119" y="37"/>
                    <a:pt x="120" y="37"/>
                  </a:cubicBezTo>
                  <a:cubicBezTo>
                    <a:pt x="122" y="37"/>
                    <a:pt x="122" y="35"/>
                    <a:pt x="120" y="35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16" y="26"/>
                    <a:pt x="112" y="16"/>
                    <a:pt x="108" y="7"/>
                  </a:cubicBezTo>
                  <a:cubicBezTo>
                    <a:pt x="107" y="6"/>
                    <a:pt x="107" y="5"/>
                    <a:pt x="107" y="4"/>
                  </a:cubicBezTo>
                  <a:cubicBezTo>
                    <a:pt x="107" y="3"/>
                    <a:pt x="107" y="2"/>
                    <a:pt x="106" y="2"/>
                  </a:cubicBezTo>
                  <a:cubicBezTo>
                    <a:pt x="105" y="2"/>
                    <a:pt x="104" y="3"/>
                    <a:pt x="105" y="4"/>
                  </a:cubicBezTo>
                  <a:cubicBezTo>
                    <a:pt x="104" y="10"/>
                    <a:pt x="102" y="16"/>
                    <a:pt x="101" y="22"/>
                  </a:cubicBezTo>
                  <a:cubicBezTo>
                    <a:pt x="99" y="26"/>
                    <a:pt x="98" y="31"/>
                    <a:pt x="97" y="35"/>
                  </a:cubicBezTo>
                  <a:cubicBezTo>
                    <a:pt x="96" y="35"/>
                    <a:pt x="96" y="35"/>
                    <a:pt x="95" y="35"/>
                  </a:cubicBezTo>
                  <a:cubicBezTo>
                    <a:pt x="92" y="34"/>
                    <a:pt x="88" y="33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1"/>
                    <a:pt x="82" y="31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3"/>
                    <a:pt x="82" y="33"/>
                    <a:pt x="83" y="33"/>
                  </a:cubicBezTo>
                  <a:cubicBezTo>
                    <a:pt x="82" y="35"/>
                    <a:pt x="82" y="37"/>
                    <a:pt x="81" y="40"/>
                  </a:cubicBezTo>
                  <a:cubicBezTo>
                    <a:pt x="76" y="29"/>
                    <a:pt x="70" y="19"/>
                    <a:pt x="65" y="9"/>
                  </a:cubicBezTo>
                  <a:cubicBezTo>
                    <a:pt x="64" y="7"/>
                    <a:pt x="63" y="5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3" y="2"/>
                    <a:pt x="61" y="0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9" y="2"/>
                    <a:pt x="59" y="3"/>
                    <a:pt x="60" y="3"/>
                  </a:cubicBezTo>
                  <a:cubicBezTo>
                    <a:pt x="58" y="9"/>
                    <a:pt x="55" y="14"/>
                    <a:pt x="53" y="20"/>
                  </a:cubicBezTo>
                  <a:cubicBezTo>
                    <a:pt x="49" y="29"/>
                    <a:pt x="45" y="38"/>
                    <a:pt x="41" y="48"/>
                  </a:cubicBezTo>
                  <a:cubicBezTo>
                    <a:pt x="40" y="49"/>
                    <a:pt x="39" y="51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5" y="46"/>
                    <a:pt x="33" y="40"/>
                    <a:pt x="31" y="34"/>
                  </a:cubicBezTo>
                  <a:cubicBezTo>
                    <a:pt x="31" y="33"/>
                    <a:pt x="31" y="31"/>
                    <a:pt x="30" y="31"/>
                  </a:cubicBezTo>
                  <a:cubicBezTo>
                    <a:pt x="29" y="31"/>
                    <a:pt x="28" y="33"/>
                    <a:pt x="29" y="33"/>
                  </a:cubicBezTo>
                  <a:cubicBezTo>
                    <a:pt x="26" y="39"/>
                    <a:pt x="24" y="45"/>
                    <a:pt x="21" y="50"/>
                  </a:cubicBezTo>
                  <a:cubicBezTo>
                    <a:pt x="16" y="60"/>
                    <a:pt x="12" y="69"/>
                    <a:pt x="7" y="79"/>
                  </a:cubicBezTo>
                  <a:cubicBezTo>
                    <a:pt x="6" y="81"/>
                    <a:pt x="5" y="83"/>
                    <a:pt x="4" y="85"/>
                  </a:cubicBezTo>
                  <a:cubicBezTo>
                    <a:pt x="4" y="85"/>
                    <a:pt x="4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7"/>
                  </a:cubicBezTo>
                  <a:cubicBezTo>
                    <a:pt x="2" y="88"/>
                    <a:pt x="5" y="88"/>
                    <a:pt x="5" y="87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7" y="80"/>
                    <a:pt x="10" y="74"/>
                    <a:pt x="13" y="68"/>
                  </a:cubicBezTo>
                  <a:cubicBezTo>
                    <a:pt x="18" y="58"/>
                    <a:pt x="22" y="49"/>
                    <a:pt x="27" y="39"/>
                  </a:cubicBezTo>
                  <a:cubicBezTo>
                    <a:pt x="28" y="37"/>
                    <a:pt x="29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2" y="40"/>
                    <a:pt x="35" y="46"/>
                    <a:pt x="37" y="53"/>
                  </a:cubicBezTo>
                  <a:cubicBezTo>
                    <a:pt x="37" y="53"/>
                    <a:pt x="36" y="53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5"/>
                    <a:pt x="39" y="55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1" y="48"/>
                    <a:pt x="44" y="43"/>
                    <a:pt x="46" y="37"/>
                  </a:cubicBezTo>
                  <a:cubicBezTo>
                    <a:pt x="50" y="28"/>
                    <a:pt x="54" y="18"/>
                    <a:pt x="58" y="9"/>
                  </a:cubicBezTo>
                  <a:cubicBezTo>
                    <a:pt x="59" y="7"/>
                    <a:pt x="60" y="6"/>
                    <a:pt x="60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4" y="10"/>
                    <a:pt x="68" y="16"/>
                    <a:pt x="71" y="22"/>
                  </a:cubicBezTo>
                  <a:cubicBezTo>
                    <a:pt x="74" y="28"/>
                    <a:pt x="78" y="34"/>
                    <a:pt x="81" y="40"/>
                  </a:cubicBezTo>
                  <a:cubicBezTo>
                    <a:pt x="80" y="44"/>
                    <a:pt x="79" y="47"/>
                    <a:pt x="79" y="50"/>
                  </a:cubicBezTo>
                  <a:cubicBezTo>
                    <a:pt x="76" y="51"/>
                    <a:pt x="73" y="51"/>
                    <a:pt x="70" y="52"/>
                  </a:cubicBezTo>
                  <a:cubicBezTo>
                    <a:pt x="69" y="52"/>
                    <a:pt x="69" y="52"/>
                    <a:pt x="68" y="52"/>
                  </a:cubicBezTo>
                  <a:cubicBezTo>
                    <a:pt x="68" y="51"/>
                    <a:pt x="68" y="51"/>
                    <a:pt x="67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7" y="50"/>
                    <a:pt x="66" y="49"/>
                    <a:pt x="66" y="48"/>
                  </a:cubicBezTo>
                  <a:cubicBezTo>
                    <a:pt x="64" y="47"/>
                    <a:pt x="63" y="45"/>
                    <a:pt x="62" y="43"/>
                  </a:cubicBezTo>
                  <a:cubicBezTo>
                    <a:pt x="60" y="40"/>
                    <a:pt x="58" y="37"/>
                    <a:pt x="56" y="33"/>
                  </a:cubicBezTo>
                  <a:cubicBezTo>
                    <a:pt x="56" y="33"/>
                    <a:pt x="57" y="33"/>
                    <a:pt x="57" y="33"/>
                  </a:cubicBezTo>
                  <a:cubicBezTo>
                    <a:pt x="57" y="33"/>
                    <a:pt x="57" y="32"/>
                    <a:pt x="57" y="32"/>
                  </a:cubicBezTo>
                  <a:cubicBezTo>
                    <a:pt x="57" y="31"/>
                    <a:pt x="54" y="31"/>
                    <a:pt x="54" y="32"/>
                  </a:cubicBezTo>
                  <a:cubicBezTo>
                    <a:pt x="54" y="32"/>
                    <a:pt x="54" y="33"/>
                    <a:pt x="54" y="33"/>
                  </a:cubicBezTo>
                  <a:cubicBezTo>
                    <a:pt x="54" y="33"/>
                    <a:pt x="54" y="33"/>
                    <a:pt x="55" y="33"/>
                  </a:cubicBezTo>
                  <a:cubicBezTo>
                    <a:pt x="49" y="47"/>
                    <a:pt x="44" y="61"/>
                    <a:pt x="39" y="75"/>
                  </a:cubicBezTo>
                  <a:cubicBezTo>
                    <a:pt x="35" y="70"/>
                    <a:pt x="31" y="65"/>
                    <a:pt x="28" y="60"/>
                  </a:cubicBezTo>
                  <a:cubicBezTo>
                    <a:pt x="28" y="59"/>
                    <a:pt x="28" y="58"/>
                    <a:pt x="27" y="58"/>
                  </a:cubicBezTo>
                  <a:cubicBezTo>
                    <a:pt x="25" y="58"/>
                    <a:pt x="25" y="59"/>
                    <a:pt x="26" y="60"/>
                  </a:cubicBezTo>
                  <a:cubicBezTo>
                    <a:pt x="24" y="63"/>
                    <a:pt x="23" y="67"/>
                    <a:pt x="21" y="70"/>
                  </a:cubicBezTo>
                  <a:cubicBezTo>
                    <a:pt x="21" y="69"/>
                    <a:pt x="21" y="69"/>
                    <a:pt x="20" y="68"/>
                  </a:cubicBezTo>
                  <a:cubicBezTo>
                    <a:pt x="20" y="67"/>
                    <a:pt x="20" y="67"/>
                    <a:pt x="19" y="67"/>
                  </a:cubicBezTo>
                  <a:cubicBezTo>
                    <a:pt x="18" y="67"/>
                    <a:pt x="18" y="68"/>
                    <a:pt x="19" y="69"/>
                  </a:cubicBezTo>
                  <a:cubicBezTo>
                    <a:pt x="13" y="79"/>
                    <a:pt x="8" y="8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0" y="98"/>
                    <a:pt x="0" y="100"/>
                    <a:pt x="2" y="100"/>
                  </a:cubicBezTo>
                  <a:close/>
                  <a:moveTo>
                    <a:pt x="92" y="57"/>
                  </a:moveTo>
                  <a:cubicBezTo>
                    <a:pt x="91" y="57"/>
                    <a:pt x="91" y="57"/>
                    <a:pt x="91" y="58"/>
                  </a:cubicBezTo>
                  <a:cubicBezTo>
                    <a:pt x="90" y="55"/>
                    <a:pt x="88" y="52"/>
                    <a:pt x="87" y="50"/>
                  </a:cubicBezTo>
                  <a:cubicBezTo>
                    <a:pt x="89" y="49"/>
                    <a:pt x="91" y="49"/>
                    <a:pt x="92" y="49"/>
                  </a:cubicBezTo>
                  <a:cubicBezTo>
                    <a:pt x="93" y="49"/>
                    <a:pt x="93" y="49"/>
                    <a:pt x="94" y="49"/>
                  </a:cubicBezTo>
                  <a:cubicBezTo>
                    <a:pt x="93" y="50"/>
                    <a:pt x="93" y="51"/>
                    <a:pt x="93" y="52"/>
                  </a:cubicBezTo>
                  <a:cubicBezTo>
                    <a:pt x="92" y="54"/>
                    <a:pt x="92" y="56"/>
                    <a:pt x="92" y="57"/>
                  </a:cubicBezTo>
                  <a:close/>
                  <a:moveTo>
                    <a:pt x="83" y="34"/>
                  </a:moveTo>
                  <a:cubicBezTo>
                    <a:pt x="84" y="34"/>
                    <a:pt x="84" y="33"/>
                    <a:pt x="84" y="33"/>
                  </a:cubicBezTo>
                  <a:cubicBezTo>
                    <a:pt x="87" y="34"/>
                    <a:pt x="90" y="34"/>
                    <a:pt x="93" y="35"/>
                  </a:cubicBezTo>
                  <a:cubicBezTo>
                    <a:pt x="94" y="35"/>
                    <a:pt x="96" y="36"/>
                    <a:pt x="97" y="36"/>
                  </a:cubicBezTo>
                  <a:cubicBezTo>
                    <a:pt x="96" y="40"/>
                    <a:pt x="95" y="43"/>
                    <a:pt x="94" y="47"/>
                  </a:cubicBezTo>
                  <a:cubicBezTo>
                    <a:pt x="94" y="47"/>
                    <a:pt x="93" y="47"/>
                    <a:pt x="93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88" y="49"/>
                    <a:pt x="86" y="49"/>
                  </a:cubicBezTo>
                  <a:cubicBezTo>
                    <a:pt x="85" y="46"/>
                    <a:pt x="83" y="43"/>
                    <a:pt x="82" y="40"/>
                  </a:cubicBezTo>
                  <a:cubicBezTo>
                    <a:pt x="82" y="40"/>
                    <a:pt x="82" y="39"/>
                    <a:pt x="82" y="38"/>
                  </a:cubicBezTo>
                  <a:cubicBezTo>
                    <a:pt x="82" y="37"/>
                    <a:pt x="83" y="35"/>
                    <a:pt x="83" y="34"/>
                  </a:cubicBezTo>
                  <a:close/>
                  <a:moveTo>
                    <a:pt x="81" y="41"/>
                  </a:moveTo>
                  <a:cubicBezTo>
                    <a:pt x="83" y="44"/>
                    <a:pt x="84" y="47"/>
                    <a:pt x="86" y="49"/>
                  </a:cubicBezTo>
                  <a:cubicBezTo>
                    <a:pt x="84" y="50"/>
                    <a:pt x="81" y="50"/>
                    <a:pt x="79" y="50"/>
                  </a:cubicBezTo>
                  <a:cubicBezTo>
                    <a:pt x="80" y="47"/>
                    <a:pt x="81" y="44"/>
                    <a:pt x="81" y="41"/>
                  </a:cubicBezTo>
                  <a:close/>
                  <a:moveTo>
                    <a:pt x="55" y="34"/>
                  </a:moveTo>
                  <a:cubicBezTo>
                    <a:pt x="55" y="34"/>
                    <a:pt x="56" y="34"/>
                    <a:pt x="56" y="34"/>
                  </a:cubicBezTo>
                  <a:cubicBezTo>
                    <a:pt x="59" y="39"/>
                    <a:pt x="63" y="45"/>
                    <a:pt x="66" y="51"/>
                  </a:cubicBezTo>
                  <a:cubicBezTo>
                    <a:pt x="66" y="51"/>
                    <a:pt x="66" y="53"/>
                    <a:pt x="67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2" y="52"/>
                    <a:pt x="75" y="51"/>
                    <a:pt x="78" y="51"/>
                  </a:cubicBezTo>
                  <a:cubicBezTo>
                    <a:pt x="76" y="59"/>
                    <a:pt x="74" y="68"/>
                    <a:pt x="72" y="77"/>
                  </a:cubicBezTo>
                  <a:cubicBezTo>
                    <a:pt x="72" y="77"/>
                    <a:pt x="72" y="77"/>
                    <a:pt x="72" y="78"/>
                  </a:cubicBezTo>
                  <a:cubicBezTo>
                    <a:pt x="71" y="78"/>
                    <a:pt x="71" y="78"/>
                    <a:pt x="71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6" y="80"/>
                    <a:pt x="62" y="81"/>
                    <a:pt x="57" y="82"/>
                  </a:cubicBezTo>
                  <a:cubicBezTo>
                    <a:pt x="55" y="82"/>
                    <a:pt x="53" y="83"/>
                    <a:pt x="50" y="83"/>
                  </a:cubicBezTo>
                  <a:cubicBezTo>
                    <a:pt x="49" y="83"/>
                    <a:pt x="48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6" y="83"/>
                    <a:pt x="46" y="83"/>
                    <a:pt x="45" y="83"/>
                  </a:cubicBezTo>
                  <a:cubicBezTo>
                    <a:pt x="45" y="82"/>
                    <a:pt x="44" y="81"/>
                    <a:pt x="43" y="80"/>
                  </a:cubicBezTo>
                  <a:cubicBezTo>
                    <a:pt x="42" y="78"/>
                    <a:pt x="41" y="77"/>
                    <a:pt x="39" y="75"/>
                  </a:cubicBezTo>
                  <a:cubicBezTo>
                    <a:pt x="45" y="61"/>
                    <a:pt x="50" y="47"/>
                    <a:pt x="55" y="34"/>
                  </a:cubicBezTo>
                  <a:close/>
                  <a:moveTo>
                    <a:pt x="24" y="65"/>
                  </a:moveTo>
                  <a:cubicBezTo>
                    <a:pt x="25" y="63"/>
                    <a:pt x="26" y="62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31" y="65"/>
                    <a:pt x="35" y="70"/>
                    <a:pt x="39" y="75"/>
                  </a:cubicBezTo>
                  <a:cubicBezTo>
                    <a:pt x="36" y="82"/>
                    <a:pt x="34" y="88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28" y="87"/>
                    <a:pt x="24" y="79"/>
                    <a:pt x="21" y="71"/>
                  </a:cubicBezTo>
                  <a:cubicBezTo>
                    <a:pt x="22" y="69"/>
                    <a:pt x="23" y="67"/>
                    <a:pt x="24" y="6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10379"/>
            <p:cNvSpPr>
              <a:spLocks/>
            </p:cNvSpPr>
            <p:nvPr/>
          </p:nvSpPr>
          <p:spPr bwMode="auto">
            <a:xfrm>
              <a:off x="8999916" y="4573691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3 w 7"/>
                <a:gd name="T3" fmla="*/ 2 h 2"/>
                <a:gd name="T4" fmla="*/ 3 w 7"/>
                <a:gd name="T5" fmla="*/ 2 h 2"/>
                <a:gd name="T6" fmla="*/ 3 w 7"/>
                <a:gd name="T7" fmla="*/ 0 h 2"/>
                <a:gd name="T8" fmla="*/ 7 w 7"/>
                <a:gd name="T9" fmla="*/ 0 h 2"/>
                <a:gd name="T10" fmla="*/ 7 w 7"/>
                <a:gd name="T11" fmla="*/ 0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10380"/>
            <p:cNvSpPr>
              <a:spLocks noEditPoints="1"/>
            </p:cNvSpPr>
            <p:nvPr/>
          </p:nvSpPr>
          <p:spPr bwMode="auto">
            <a:xfrm>
              <a:off x="8999916" y="4560894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2 h 2"/>
                <a:gd name="T12" fmla="*/ 0 w 3"/>
                <a:gd name="T13" fmla="*/ 1 h 2"/>
                <a:gd name="T14" fmla="*/ 2 w 3"/>
                <a:gd name="T15" fmla="*/ 1 h 2"/>
                <a:gd name="T16" fmla="*/ 3 w 3"/>
                <a:gd name="T17" fmla="*/ 1 h 2"/>
                <a:gd name="T18" fmla="*/ 2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10381"/>
            <p:cNvSpPr>
              <a:spLocks/>
            </p:cNvSpPr>
            <p:nvPr/>
          </p:nvSpPr>
          <p:spPr bwMode="auto">
            <a:xfrm>
              <a:off x="9047450" y="4568206"/>
              <a:ext cx="18282" cy="9142"/>
            </a:xfrm>
            <a:custGeom>
              <a:avLst/>
              <a:gdLst>
                <a:gd name="T0" fmla="*/ 3 w 4"/>
                <a:gd name="T1" fmla="*/ 2 h 2"/>
                <a:gd name="T2" fmla="*/ 1 w 4"/>
                <a:gd name="T3" fmla="*/ 0 h 2"/>
                <a:gd name="T4" fmla="*/ 0 w 4"/>
                <a:gd name="T5" fmla="*/ 1 h 2"/>
                <a:gd name="T6" fmla="*/ 1 w 4"/>
                <a:gd name="T7" fmla="*/ 2 h 2"/>
                <a:gd name="T8" fmla="*/ 1 w 4"/>
                <a:gd name="T9" fmla="*/ 2 h 2"/>
                <a:gd name="T10" fmla="*/ 1 w 4"/>
                <a:gd name="T11" fmla="*/ 1 h 2"/>
                <a:gd name="T12" fmla="*/ 1 w 4"/>
                <a:gd name="T13" fmla="*/ 1 h 2"/>
                <a:gd name="T14" fmla="*/ 3 w 4"/>
                <a:gd name="T15" fmla="*/ 2 h 2"/>
                <a:gd name="T16" fmla="*/ 4 w 4"/>
                <a:gd name="T17" fmla="*/ 2 h 2"/>
                <a:gd name="T18" fmla="*/ 4 w 4"/>
                <a:gd name="T19" fmla="*/ 0 h 2"/>
                <a:gd name="T20" fmla="*/ 3 w 4"/>
                <a:gd name="T21" fmla="*/ 0 h 2"/>
                <a:gd name="T22" fmla="*/ 3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10382"/>
            <p:cNvSpPr>
              <a:spLocks noEditPoints="1"/>
            </p:cNvSpPr>
            <p:nvPr/>
          </p:nvSpPr>
          <p:spPr bwMode="auto">
            <a:xfrm>
              <a:off x="9047450" y="4560894"/>
              <a:ext cx="18282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1 h 2"/>
                <a:gd name="T12" fmla="*/ 1 w 4"/>
                <a:gd name="T13" fmla="*/ 1 h 2"/>
                <a:gd name="T14" fmla="*/ 2 w 4"/>
                <a:gd name="T15" fmla="*/ 0 h 2"/>
                <a:gd name="T16" fmla="*/ 3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10383"/>
            <p:cNvSpPr>
              <a:spLocks/>
            </p:cNvSpPr>
            <p:nvPr/>
          </p:nvSpPr>
          <p:spPr bwMode="auto">
            <a:xfrm>
              <a:off x="9100469" y="4568206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0 w 3"/>
                <a:gd name="T13" fmla="*/ 1 h 2"/>
                <a:gd name="T14" fmla="*/ 1 w 3"/>
                <a:gd name="T15" fmla="*/ 1 h 2"/>
                <a:gd name="T16" fmla="*/ 1 w 3"/>
                <a:gd name="T17" fmla="*/ 2 h 2"/>
                <a:gd name="T18" fmla="*/ 1 w 3"/>
                <a:gd name="T19" fmla="*/ 2 h 2"/>
                <a:gd name="T20" fmla="*/ 1 w 3"/>
                <a:gd name="T21" fmla="*/ 2 h 2"/>
                <a:gd name="T22" fmla="*/ 1 w 3"/>
                <a:gd name="T23" fmla="*/ 1 h 2"/>
                <a:gd name="T24" fmla="*/ 2 w 3"/>
                <a:gd name="T25" fmla="*/ 1 h 2"/>
                <a:gd name="T26" fmla="*/ 3 w 3"/>
                <a:gd name="T27" fmla="*/ 2 h 2"/>
                <a:gd name="T28" fmla="*/ 2 w 3"/>
                <a:gd name="T29" fmla="*/ 2 h 2"/>
                <a:gd name="T30" fmla="*/ 3 w 3"/>
                <a:gd name="T31" fmla="*/ 2 h 2"/>
                <a:gd name="T32" fmla="*/ 3 w 3"/>
                <a:gd name="T33" fmla="*/ 1 h 2"/>
                <a:gd name="T34" fmla="*/ 2 w 3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10384"/>
            <p:cNvSpPr>
              <a:spLocks noEditPoints="1"/>
            </p:cNvSpPr>
            <p:nvPr/>
          </p:nvSpPr>
          <p:spPr bwMode="auto">
            <a:xfrm>
              <a:off x="9100469" y="4560894"/>
              <a:ext cx="12798" cy="731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1 w 3"/>
                <a:gd name="T9" fmla="*/ 0 h 2"/>
                <a:gd name="T10" fmla="*/ 1 w 3"/>
                <a:gd name="T11" fmla="*/ 1 h 2"/>
                <a:gd name="T12" fmla="*/ 0 w 3"/>
                <a:gd name="T13" fmla="*/ 1 h 2"/>
                <a:gd name="T14" fmla="*/ 1 w 3"/>
                <a:gd name="T15" fmla="*/ 0 h 2"/>
                <a:gd name="T16" fmla="*/ 3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10385"/>
            <p:cNvSpPr>
              <a:spLocks/>
            </p:cNvSpPr>
            <p:nvPr/>
          </p:nvSpPr>
          <p:spPr bwMode="auto">
            <a:xfrm>
              <a:off x="9148003" y="4568206"/>
              <a:ext cx="12798" cy="9142"/>
            </a:xfrm>
            <a:custGeom>
              <a:avLst/>
              <a:gdLst>
                <a:gd name="T0" fmla="*/ 5 w 7"/>
                <a:gd name="T1" fmla="*/ 0 h 5"/>
                <a:gd name="T2" fmla="*/ 5 w 7"/>
                <a:gd name="T3" fmla="*/ 0 h 5"/>
                <a:gd name="T4" fmla="*/ 5 w 7"/>
                <a:gd name="T5" fmla="*/ 3 h 5"/>
                <a:gd name="T6" fmla="*/ 2 w 7"/>
                <a:gd name="T7" fmla="*/ 3 h 5"/>
                <a:gd name="T8" fmla="*/ 2 w 7"/>
                <a:gd name="T9" fmla="*/ 3 h 5"/>
                <a:gd name="T10" fmla="*/ 5 w 7"/>
                <a:gd name="T11" fmla="*/ 3 h 5"/>
                <a:gd name="T12" fmla="*/ 5 w 7"/>
                <a:gd name="T13" fmla="*/ 5 h 5"/>
                <a:gd name="T14" fmla="*/ 0 w 7"/>
                <a:gd name="T15" fmla="*/ 3 h 5"/>
                <a:gd name="T16" fmla="*/ 0 w 7"/>
                <a:gd name="T17" fmla="*/ 3 h 5"/>
                <a:gd name="T18" fmla="*/ 5 w 7"/>
                <a:gd name="T19" fmla="*/ 5 h 5"/>
                <a:gd name="T20" fmla="*/ 5 w 7"/>
                <a:gd name="T21" fmla="*/ 5 h 5"/>
                <a:gd name="T22" fmla="*/ 5 w 7"/>
                <a:gd name="T23" fmla="*/ 3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3 h 5"/>
                <a:gd name="T30" fmla="*/ 5 w 7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10386"/>
            <p:cNvSpPr>
              <a:spLocks noEditPoints="1"/>
            </p:cNvSpPr>
            <p:nvPr/>
          </p:nvSpPr>
          <p:spPr bwMode="auto">
            <a:xfrm>
              <a:off x="9148003" y="4560894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1 h 2"/>
                <a:gd name="T12" fmla="*/ 0 w 3"/>
                <a:gd name="T13" fmla="*/ 1 h 2"/>
                <a:gd name="T14" fmla="*/ 2 w 3"/>
                <a:gd name="T15" fmla="*/ 0 h 2"/>
                <a:gd name="T16" fmla="*/ 3 w 3"/>
                <a:gd name="T17" fmla="*/ 1 h 2"/>
                <a:gd name="T18" fmla="*/ 2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10387"/>
            <p:cNvSpPr>
              <a:spLocks/>
            </p:cNvSpPr>
            <p:nvPr/>
          </p:nvSpPr>
          <p:spPr bwMode="auto">
            <a:xfrm>
              <a:off x="9195537" y="4568206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1 h 2"/>
                <a:gd name="T4" fmla="*/ 2 w 4"/>
                <a:gd name="T5" fmla="*/ 2 h 2"/>
                <a:gd name="T6" fmla="*/ 1 w 4"/>
                <a:gd name="T7" fmla="*/ 2 h 2"/>
                <a:gd name="T8" fmla="*/ 1 w 4"/>
                <a:gd name="T9" fmla="*/ 1 h 2"/>
                <a:gd name="T10" fmla="*/ 0 w 4"/>
                <a:gd name="T11" fmla="*/ 0 h 2"/>
                <a:gd name="T12" fmla="*/ 0 w 4"/>
                <a:gd name="T13" fmla="*/ 2 h 2"/>
                <a:gd name="T14" fmla="*/ 2 w 4"/>
                <a:gd name="T15" fmla="*/ 2 h 2"/>
                <a:gd name="T16" fmla="*/ 2 w 4"/>
                <a:gd name="T17" fmla="*/ 2 h 2"/>
                <a:gd name="T18" fmla="*/ 2 w 4"/>
                <a:gd name="T19" fmla="*/ 1 h 2"/>
                <a:gd name="T20" fmla="*/ 3 w 4"/>
                <a:gd name="T21" fmla="*/ 1 h 2"/>
                <a:gd name="T22" fmla="*/ 3 w 4"/>
                <a:gd name="T23" fmla="*/ 1 h 2"/>
                <a:gd name="T24" fmla="*/ 3 w 4"/>
                <a:gd name="T25" fmla="*/ 2 h 2"/>
                <a:gd name="T26" fmla="*/ 3 w 4"/>
                <a:gd name="T27" fmla="*/ 2 h 2"/>
                <a:gd name="T28" fmla="*/ 4 w 4"/>
                <a:gd name="T29" fmla="*/ 1 h 2"/>
                <a:gd name="T30" fmla="*/ 3 w 4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10388"/>
            <p:cNvSpPr>
              <a:spLocks noEditPoints="1"/>
            </p:cNvSpPr>
            <p:nvPr/>
          </p:nvSpPr>
          <p:spPr bwMode="auto">
            <a:xfrm>
              <a:off x="9195537" y="4560894"/>
              <a:ext cx="16455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1 h 2"/>
                <a:gd name="T12" fmla="*/ 1 w 4"/>
                <a:gd name="T13" fmla="*/ 1 h 2"/>
                <a:gd name="T14" fmla="*/ 2 w 4"/>
                <a:gd name="T15" fmla="*/ 0 h 2"/>
                <a:gd name="T16" fmla="*/ 3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10389"/>
            <p:cNvSpPr>
              <a:spLocks noEditPoints="1"/>
            </p:cNvSpPr>
            <p:nvPr/>
          </p:nvSpPr>
          <p:spPr bwMode="auto">
            <a:xfrm>
              <a:off x="9246728" y="4568206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0 w 3"/>
                <a:gd name="T7" fmla="*/ 1 h 2"/>
                <a:gd name="T8" fmla="*/ 0 w 3"/>
                <a:gd name="T9" fmla="*/ 1 h 2"/>
                <a:gd name="T10" fmla="*/ 0 w 3"/>
                <a:gd name="T11" fmla="*/ 0 h 2"/>
                <a:gd name="T12" fmla="*/ 0 w 3"/>
                <a:gd name="T13" fmla="*/ 1 h 2"/>
                <a:gd name="T14" fmla="*/ 1 w 3"/>
                <a:gd name="T15" fmla="*/ 2 h 2"/>
                <a:gd name="T16" fmla="*/ 3 w 3"/>
                <a:gd name="T17" fmla="*/ 1 h 2"/>
                <a:gd name="T18" fmla="*/ 2 w 3"/>
                <a:gd name="T19" fmla="*/ 0 h 2"/>
                <a:gd name="T20" fmla="*/ 2 w 3"/>
                <a:gd name="T21" fmla="*/ 2 h 2"/>
                <a:gd name="T22" fmla="*/ 1 w 3"/>
                <a:gd name="T23" fmla="*/ 1 h 2"/>
                <a:gd name="T24" fmla="*/ 2 w 3"/>
                <a:gd name="T25" fmla="*/ 1 h 2"/>
                <a:gd name="T26" fmla="*/ 3 w 3"/>
                <a:gd name="T27" fmla="*/ 1 h 2"/>
                <a:gd name="T28" fmla="*/ 2 w 3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10390"/>
            <p:cNvSpPr>
              <a:spLocks noEditPoints="1"/>
            </p:cNvSpPr>
            <p:nvPr/>
          </p:nvSpPr>
          <p:spPr bwMode="auto">
            <a:xfrm>
              <a:off x="9246728" y="4560894"/>
              <a:ext cx="12798" cy="731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1 w 3"/>
                <a:gd name="T9" fmla="*/ 0 h 2"/>
                <a:gd name="T10" fmla="*/ 1 w 3"/>
                <a:gd name="T11" fmla="*/ 1 h 2"/>
                <a:gd name="T12" fmla="*/ 0 w 3"/>
                <a:gd name="T13" fmla="*/ 1 h 2"/>
                <a:gd name="T14" fmla="*/ 1 w 3"/>
                <a:gd name="T15" fmla="*/ 0 h 2"/>
                <a:gd name="T16" fmla="*/ 3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10391"/>
            <p:cNvSpPr>
              <a:spLocks/>
            </p:cNvSpPr>
            <p:nvPr/>
          </p:nvSpPr>
          <p:spPr bwMode="auto">
            <a:xfrm>
              <a:off x="9294262" y="4573691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0 w 7"/>
                <a:gd name="T7" fmla="*/ 0 h 2"/>
                <a:gd name="T8" fmla="*/ 7 w 7"/>
                <a:gd name="T9" fmla="*/ 2 h 2"/>
                <a:gd name="T10" fmla="*/ 7 w 7"/>
                <a:gd name="T11" fmla="*/ 2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10392"/>
            <p:cNvSpPr>
              <a:spLocks noEditPoints="1"/>
            </p:cNvSpPr>
            <p:nvPr/>
          </p:nvSpPr>
          <p:spPr bwMode="auto">
            <a:xfrm>
              <a:off x="9294262" y="4560894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2 h 2"/>
                <a:gd name="T12" fmla="*/ 0 w 3"/>
                <a:gd name="T13" fmla="*/ 1 h 2"/>
                <a:gd name="T14" fmla="*/ 2 w 3"/>
                <a:gd name="T15" fmla="*/ 1 h 2"/>
                <a:gd name="T16" fmla="*/ 3 w 3"/>
                <a:gd name="T17" fmla="*/ 1 h 2"/>
                <a:gd name="T18" fmla="*/ 2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10393"/>
            <p:cNvSpPr>
              <a:spLocks noEditPoints="1"/>
            </p:cNvSpPr>
            <p:nvPr/>
          </p:nvSpPr>
          <p:spPr bwMode="auto">
            <a:xfrm>
              <a:off x="9341796" y="4568206"/>
              <a:ext cx="18282" cy="9142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1 h 2"/>
                <a:gd name="T4" fmla="*/ 1 w 4"/>
                <a:gd name="T5" fmla="*/ 0 h 2"/>
                <a:gd name="T6" fmla="*/ 0 w 4"/>
                <a:gd name="T7" fmla="*/ 1 h 2"/>
                <a:gd name="T8" fmla="*/ 1 w 4"/>
                <a:gd name="T9" fmla="*/ 2 h 2"/>
                <a:gd name="T10" fmla="*/ 2 w 4"/>
                <a:gd name="T11" fmla="*/ 2 h 2"/>
                <a:gd name="T12" fmla="*/ 3 w 4"/>
                <a:gd name="T13" fmla="*/ 2 h 2"/>
                <a:gd name="T14" fmla="*/ 4 w 4"/>
                <a:gd name="T15" fmla="*/ 1 h 2"/>
                <a:gd name="T16" fmla="*/ 3 w 4"/>
                <a:gd name="T17" fmla="*/ 0 h 2"/>
                <a:gd name="T18" fmla="*/ 2 w 4"/>
                <a:gd name="T19" fmla="*/ 1 h 2"/>
                <a:gd name="T20" fmla="*/ 1 w 4"/>
                <a:gd name="T21" fmla="*/ 2 h 2"/>
                <a:gd name="T22" fmla="*/ 1 w 4"/>
                <a:gd name="T23" fmla="*/ 1 h 2"/>
                <a:gd name="T24" fmla="*/ 1 w 4"/>
                <a:gd name="T25" fmla="*/ 1 h 2"/>
                <a:gd name="T26" fmla="*/ 2 w 4"/>
                <a:gd name="T27" fmla="*/ 1 h 2"/>
                <a:gd name="T28" fmla="*/ 3 w 4"/>
                <a:gd name="T29" fmla="*/ 2 h 2"/>
                <a:gd name="T30" fmla="*/ 2 w 4"/>
                <a:gd name="T31" fmla="*/ 1 h 2"/>
                <a:gd name="T32" fmla="*/ 2 w 4"/>
                <a:gd name="T33" fmla="*/ 1 h 2"/>
                <a:gd name="T34" fmla="*/ 3 w 4"/>
                <a:gd name="T35" fmla="*/ 1 h 2"/>
                <a:gd name="T36" fmla="*/ 3 w 4"/>
                <a:gd name="T37" fmla="*/ 1 h 2"/>
                <a:gd name="T38" fmla="*/ 3 w 4"/>
                <a:gd name="T3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lose/>
                  <a:moveTo>
                    <a:pt x="2" y="1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  <a:moveTo>
                    <a:pt x="3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10394"/>
            <p:cNvSpPr>
              <a:spLocks noEditPoints="1"/>
            </p:cNvSpPr>
            <p:nvPr/>
          </p:nvSpPr>
          <p:spPr bwMode="auto">
            <a:xfrm>
              <a:off x="9341796" y="4560894"/>
              <a:ext cx="18282" cy="7313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1 h 2"/>
                <a:gd name="T12" fmla="*/ 1 w 4"/>
                <a:gd name="T13" fmla="*/ 1 h 2"/>
                <a:gd name="T14" fmla="*/ 2 w 4"/>
                <a:gd name="T15" fmla="*/ 0 h 2"/>
                <a:gd name="T16" fmla="*/ 3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10395"/>
            <p:cNvSpPr>
              <a:spLocks noEditPoints="1"/>
            </p:cNvSpPr>
            <p:nvPr/>
          </p:nvSpPr>
          <p:spPr bwMode="auto">
            <a:xfrm>
              <a:off x="9394815" y="4568206"/>
              <a:ext cx="12798" cy="9142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2 w 3"/>
                <a:gd name="T7" fmla="*/ 1 h 2"/>
                <a:gd name="T8" fmla="*/ 1 w 3"/>
                <a:gd name="T9" fmla="*/ 1 h 2"/>
                <a:gd name="T10" fmla="*/ 3 w 3"/>
                <a:gd name="T11" fmla="*/ 2 h 2"/>
                <a:gd name="T12" fmla="*/ 3 w 3"/>
                <a:gd name="T13" fmla="*/ 2 h 2"/>
                <a:gd name="T14" fmla="*/ 1 w 3"/>
                <a:gd name="T15" fmla="*/ 0 h 2"/>
                <a:gd name="T16" fmla="*/ 1 w 3"/>
                <a:gd name="T17" fmla="*/ 1 h 2"/>
                <a:gd name="T18" fmla="*/ 1 w 3"/>
                <a:gd name="T19" fmla="*/ 2 h 2"/>
                <a:gd name="T20" fmla="*/ 0 w 3"/>
                <a:gd name="T21" fmla="*/ 1 h 2"/>
                <a:gd name="T22" fmla="*/ 1 w 3"/>
                <a:gd name="T23" fmla="*/ 1 h 2"/>
                <a:gd name="T24" fmla="*/ 1 w 3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10396"/>
            <p:cNvSpPr>
              <a:spLocks noEditPoints="1"/>
            </p:cNvSpPr>
            <p:nvPr/>
          </p:nvSpPr>
          <p:spPr bwMode="auto">
            <a:xfrm>
              <a:off x="9394815" y="4560894"/>
              <a:ext cx="12798" cy="731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1 h 2"/>
                <a:gd name="T10" fmla="*/ 0 w 3"/>
                <a:gd name="T11" fmla="*/ 1 h 2"/>
                <a:gd name="T12" fmla="*/ 1 w 3"/>
                <a:gd name="T13" fmla="*/ 0 h 2"/>
                <a:gd name="T14" fmla="*/ 3 w 3"/>
                <a:gd name="T15" fmla="*/ 1 h 2"/>
                <a:gd name="T16" fmla="*/ 1 w 3"/>
                <a:gd name="T17" fmla="*/ 1 h 2"/>
                <a:gd name="T18" fmla="*/ 0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lose/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10397"/>
            <p:cNvSpPr>
              <a:spLocks/>
            </p:cNvSpPr>
            <p:nvPr/>
          </p:nvSpPr>
          <p:spPr bwMode="auto">
            <a:xfrm>
              <a:off x="9442350" y="4573691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2 w 7"/>
                <a:gd name="T3" fmla="*/ 2 h 2"/>
                <a:gd name="T4" fmla="*/ 2 w 7"/>
                <a:gd name="T5" fmla="*/ 2 h 2"/>
                <a:gd name="T6" fmla="*/ 0 w 7"/>
                <a:gd name="T7" fmla="*/ 0 h 2"/>
                <a:gd name="T8" fmla="*/ 7 w 7"/>
                <a:gd name="T9" fmla="*/ 0 h 2"/>
                <a:gd name="T10" fmla="*/ 7 w 7"/>
                <a:gd name="T11" fmla="*/ 0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10398"/>
            <p:cNvSpPr>
              <a:spLocks noEditPoints="1"/>
            </p:cNvSpPr>
            <p:nvPr/>
          </p:nvSpPr>
          <p:spPr bwMode="auto">
            <a:xfrm>
              <a:off x="9442350" y="4560894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2 h 2"/>
                <a:gd name="T12" fmla="*/ 0 w 3"/>
                <a:gd name="T13" fmla="*/ 1 h 2"/>
                <a:gd name="T14" fmla="*/ 2 w 3"/>
                <a:gd name="T15" fmla="*/ 1 h 2"/>
                <a:gd name="T16" fmla="*/ 3 w 3"/>
                <a:gd name="T17" fmla="*/ 1 h 2"/>
                <a:gd name="T18" fmla="*/ 2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10399"/>
            <p:cNvSpPr>
              <a:spLocks noEditPoints="1"/>
            </p:cNvSpPr>
            <p:nvPr/>
          </p:nvSpPr>
          <p:spPr bwMode="auto">
            <a:xfrm>
              <a:off x="9442350" y="4551752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1 h 2"/>
                <a:gd name="T12" fmla="*/ 0 w 3"/>
                <a:gd name="T13" fmla="*/ 1 h 2"/>
                <a:gd name="T14" fmla="*/ 2 w 3"/>
                <a:gd name="T15" fmla="*/ 0 h 2"/>
                <a:gd name="T16" fmla="*/ 3 w 3"/>
                <a:gd name="T17" fmla="*/ 1 h 2"/>
                <a:gd name="T18" fmla="*/ 2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10400"/>
            <p:cNvSpPr>
              <a:spLocks/>
            </p:cNvSpPr>
            <p:nvPr/>
          </p:nvSpPr>
          <p:spPr bwMode="auto">
            <a:xfrm>
              <a:off x="9489884" y="4573691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2 w 7"/>
                <a:gd name="T3" fmla="*/ 2 h 2"/>
                <a:gd name="T4" fmla="*/ 2 w 7"/>
                <a:gd name="T5" fmla="*/ 2 h 2"/>
                <a:gd name="T6" fmla="*/ 2 w 7"/>
                <a:gd name="T7" fmla="*/ 0 h 2"/>
                <a:gd name="T8" fmla="*/ 7 w 7"/>
                <a:gd name="T9" fmla="*/ 0 h 2"/>
                <a:gd name="T10" fmla="*/ 7 w 7"/>
                <a:gd name="T11" fmla="*/ 0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10401"/>
            <p:cNvSpPr>
              <a:spLocks/>
            </p:cNvSpPr>
            <p:nvPr/>
          </p:nvSpPr>
          <p:spPr bwMode="auto">
            <a:xfrm>
              <a:off x="9489884" y="4564550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2 w 7"/>
                <a:gd name="T3" fmla="*/ 2 h 2"/>
                <a:gd name="T4" fmla="*/ 2 w 7"/>
                <a:gd name="T5" fmla="*/ 2 h 2"/>
                <a:gd name="T6" fmla="*/ 2 w 7"/>
                <a:gd name="T7" fmla="*/ 0 h 2"/>
                <a:gd name="T8" fmla="*/ 7 w 7"/>
                <a:gd name="T9" fmla="*/ 0 h 2"/>
                <a:gd name="T10" fmla="*/ 7 w 7"/>
                <a:gd name="T11" fmla="*/ 0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10402"/>
            <p:cNvSpPr>
              <a:spLocks noEditPoints="1"/>
            </p:cNvSpPr>
            <p:nvPr/>
          </p:nvSpPr>
          <p:spPr bwMode="auto">
            <a:xfrm>
              <a:off x="9489884" y="4551752"/>
              <a:ext cx="16455" cy="9142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1 h 2"/>
                <a:gd name="T8" fmla="*/ 2 w 4"/>
                <a:gd name="T9" fmla="*/ 0 h 2"/>
                <a:gd name="T10" fmla="*/ 2 w 4"/>
                <a:gd name="T11" fmla="*/ 2 h 2"/>
                <a:gd name="T12" fmla="*/ 1 w 4"/>
                <a:gd name="T13" fmla="*/ 1 h 2"/>
                <a:gd name="T14" fmla="*/ 2 w 4"/>
                <a:gd name="T15" fmla="*/ 1 h 2"/>
                <a:gd name="T16" fmla="*/ 3 w 4"/>
                <a:gd name="T17" fmla="*/ 1 h 2"/>
                <a:gd name="T18" fmla="*/ 2 w 4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  <a:moveTo>
                    <a:pt x="2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10403"/>
            <p:cNvSpPr>
              <a:spLocks/>
            </p:cNvSpPr>
            <p:nvPr/>
          </p:nvSpPr>
          <p:spPr bwMode="auto">
            <a:xfrm>
              <a:off x="9541074" y="4573691"/>
              <a:ext cx="12798" cy="3656"/>
            </a:xfrm>
            <a:custGeom>
              <a:avLst/>
              <a:gdLst>
                <a:gd name="T0" fmla="*/ 0 w 7"/>
                <a:gd name="T1" fmla="*/ 0 h 2"/>
                <a:gd name="T2" fmla="*/ 0 w 7"/>
                <a:gd name="T3" fmla="*/ 2 h 2"/>
                <a:gd name="T4" fmla="*/ 3 w 7"/>
                <a:gd name="T5" fmla="*/ 2 h 2"/>
                <a:gd name="T6" fmla="*/ 0 w 7"/>
                <a:gd name="T7" fmla="*/ 0 h 2"/>
                <a:gd name="T8" fmla="*/ 7 w 7"/>
                <a:gd name="T9" fmla="*/ 0 h 2"/>
                <a:gd name="T10" fmla="*/ 7 w 7"/>
                <a:gd name="T11" fmla="*/ 0 h 2"/>
                <a:gd name="T12" fmla="*/ 0 w 7"/>
                <a:gd name="T13" fmla="*/ 0 h 2"/>
                <a:gd name="T14" fmla="*/ 0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10404"/>
            <p:cNvSpPr>
              <a:spLocks/>
            </p:cNvSpPr>
            <p:nvPr/>
          </p:nvSpPr>
          <p:spPr bwMode="auto">
            <a:xfrm>
              <a:off x="9541074" y="4560894"/>
              <a:ext cx="12798" cy="7313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1 h 2"/>
                <a:gd name="T12" fmla="*/ 0 w 3"/>
                <a:gd name="T13" fmla="*/ 1 h 2"/>
                <a:gd name="T14" fmla="*/ 2 w 3"/>
                <a:gd name="T15" fmla="*/ 2 h 2"/>
                <a:gd name="T16" fmla="*/ 3 w 3"/>
                <a:gd name="T17" fmla="*/ 2 h 2"/>
                <a:gd name="T18" fmla="*/ 3 w 3"/>
                <a:gd name="T19" fmla="*/ 0 h 2"/>
                <a:gd name="T20" fmla="*/ 2 w 3"/>
                <a:gd name="T21" fmla="*/ 0 h 2"/>
                <a:gd name="T22" fmla="*/ 2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10405"/>
            <p:cNvSpPr>
              <a:spLocks noEditPoints="1"/>
            </p:cNvSpPr>
            <p:nvPr/>
          </p:nvSpPr>
          <p:spPr bwMode="auto">
            <a:xfrm>
              <a:off x="9541074" y="4551752"/>
              <a:ext cx="12798" cy="9142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1 w 3"/>
                <a:gd name="T9" fmla="*/ 0 h 2"/>
                <a:gd name="T10" fmla="*/ 1 w 3"/>
                <a:gd name="T11" fmla="*/ 1 h 2"/>
                <a:gd name="T12" fmla="*/ 0 w 3"/>
                <a:gd name="T13" fmla="*/ 1 h 2"/>
                <a:gd name="T14" fmla="*/ 1 w 3"/>
                <a:gd name="T15" fmla="*/ 0 h 2"/>
                <a:gd name="T16" fmla="*/ 2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10406"/>
            <p:cNvSpPr>
              <a:spLocks noEditPoints="1"/>
            </p:cNvSpPr>
            <p:nvPr/>
          </p:nvSpPr>
          <p:spPr bwMode="auto">
            <a:xfrm>
              <a:off x="7546467" y="2308505"/>
              <a:ext cx="268751" cy="100554"/>
            </a:xfrm>
            <a:custGeom>
              <a:avLst/>
              <a:gdLst>
                <a:gd name="T0" fmla="*/ 48 w 62"/>
                <a:gd name="T1" fmla="*/ 0 h 23"/>
                <a:gd name="T2" fmla="*/ 43 w 62"/>
                <a:gd name="T3" fmla="*/ 5 h 23"/>
                <a:gd name="T4" fmla="*/ 40 w 62"/>
                <a:gd name="T5" fmla="*/ 5 h 23"/>
                <a:gd name="T6" fmla="*/ 36 w 62"/>
                <a:gd name="T7" fmla="*/ 5 h 23"/>
                <a:gd name="T8" fmla="*/ 32 w 62"/>
                <a:gd name="T9" fmla="*/ 5 h 23"/>
                <a:gd name="T10" fmla="*/ 30 w 62"/>
                <a:gd name="T11" fmla="*/ 5 h 23"/>
                <a:gd name="T12" fmla="*/ 12 w 62"/>
                <a:gd name="T13" fmla="*/ 5 h 23"/>
                <a:gd name="T14" fmla="*/ 1 w 62"/>
                <a:gd name="T15" fmla="*/ 5 h 23"/>
                <a:gd name="T16" fmla="*/ 1 w 62"/>
                <a:gd name="T17" fmla="*/ 5 h 23"/>
                <a:gd name="T18" fmla="*/ 1 w 62"/>
                <a:gd name="T19" fmla="*/ 9 h 23"/>
                <a:gd name="T20" fmla="*/ 1 w 62"/>
                <a:gd name="T21" fmla="*/ 12 h 23"/>
                <a:gd name="T22" fmla="*/ 1 w 62"/>
                <a:gd name="T23" fmla="*/ 19 h 23"/>
                <a:gd name="T24" fmla="*/ 38 w 62"/>
                <a:gd name="T25" fmla="*/ 19 h 23"/>
                <a:gd name="T26" fmla="*/ 39 w 62"/>
                <a:gd name="T27" fmla="*/ 19 h 23"/>
                <a:gd name="T28" fmla="*/ 46 w 62"/>
                <a:gd name="T29" fmla="*/ 19 h 23"/>
                <a:gd name="T30" fmla="*/ 48 w 62"/>
                <a:gd name="T31" fmla="*/ 23 h 23"/>
                <a:gd name="T32" fmla="*/ 48 w 62"/>
                <a:gd name="T33" fmla="*/ 19 h 23"/>
                <a:gd name="T34" fmla="*/ 49 w 62"/>
                <a:gd name="T35" fmla="*/ 19 h 23"/>
                <a:gd name="T36" fmla="*/ 46 w 62"/>
                <a:gd name="T37" fmla="*/ 19 h 23"/>
                <a:gd name="T38" fmla="*/ 45 w 62"/>
                <a:gd name="T39" fmla="*/ 19 h 23"/>
                <a:gd name="T40" fmla="*/ 41 w 62"/>
                <a:gd name="T41" fmla="*/ 19 h 23"/>
                <a:gd name="T42" fmla="*/ 39 w 62"/>
                <a:gd name="T43" fmla="*/ 19 h 23"/>
                <a:gd name="T44" fmla="*/ 48 w 62"/>
                <a:gd name="T45" fmla="*/ 5 h 23"/>
                <a:gd name="T46" fmla="*/ 49 w 62"/>
                <a:gd name="T47" fmla="*/ 5 h 23"/>
                <a:gd name="T48" fmla="*/ 49 w 62"/>
                <a:gd name="T49" fmla="*/ 5 h 23"/>
                <a:gd name="T50" fmla="*/ 48 w 62"/>
                <a:gd name="T51" fmla="*/ 5 h 23"/>
                <a:gd name="T52" fmla="*/ 26 w 62"/>
                <a:gd name="T53" fmla="*/ 19 h 23"/>
                <a:gd name="T54" fmla="*/ 39 w 62"/>
                <a:gd name="T55" fmla="*/ 5 h 23"/>
                <a:gd name="T56" fmla="*/ 39 w 62"/>
                <a:gd name="T57" fmla="*/ 5 h 23"/>
                <a:gd name="T58" fmla="*/ 40 w 62"/>
                <a:gd name="T59" fmla="*/ 5 h 23"/>
                <a:gd name="T60" fmla="*/ 42 w 62"/>
                <a:gd name="T61" fmla="*/ 5 h 23"/>
                <a:gd name="T62" fmla="*/ 27 w 62"/>
                <a:gd name="T63" fmla="*/ 19 h 23"/>
                <a:gd name="T64" fmla="*/ 27 w 62"/>
                <a:gd name="T65" fmla="*/ 19 h 23"/>
                <a:gd name="T66" fmla="*/ 33 w 62"/>
                <a:gd name="T67" fmla="*/ 5 h 23"/>
                <a:gd name="T68" fmla="*/ 33 w 62"/>
                <a:gd name="T69" fmla="*/ 5 h 23"/>
                <a:gd name="T70" fmla="*/ 35 w 62"/>
                <a:gd name="T71" fmla="*/ 5 h 23"/>
                <a:gd name="T72" fmla="*/ 20 w 62"/>
                <a:gd name="T73" fmla="*/ 19 h 23"/>
                <a:gd name="T74" fmla="*/ 21 w 62"/>
                <a:gd name="T75" fmla="*/ 19 h 23"/>
                <a:gd name="T76" fmla="*/ 30 w 62"/>
                <a:gd name="T77" fmla="*/ 5 h 23"/>
                <a:gd name="T78" fmla="*/ 1 w 62"/>
                <a:gd name="T79" fmla="*/ 6 h 23"/>
                <a:gd name="T80" fmla="*/ 1 w 62"/>
                <a:gd name="T81" fmla="*/ 7 h 23"/>
                <a:gd name="T82" fmla="*/ 1 w 62"/>
                <a:gd name="T83" fmla="*/ 5 h 23"/>
                <a:gd name="T84" fmla="*/ 4 w 62"/>
                <a:gd name="T85" fmla="*/ 5 h 23"/>
                <a:gd name="T86" fmla="*/ 1 w 62"/>
                <a:gd name="T87" fmla="*/ 9 h 23"/>
                <a:gd name="T88" fmla="*/ 1 w 62"/>
                <a:gd name="T89" fmla="*/ 10 h 23"/>
                <a:gd name="T90" fmla="*/ 10 w 62"/>
                <a:gd name="T91" fmla="*/ 5 h 23"/>
                <a:gd name="T92" fmla="*/ 9 w 62"/>
                <a:gd name="T93" fmla="*/ 5 h 23"/>
                <a:gd name="T94" fmla="*/ 8 w 62"/>
                <a:gd name="T95" fmla="*/ 5 h 23"/>
                <a:gd name="T96" fmla="*/ 6 w 62"/>
                <a:gd name="T97" fmla="*/ 19 h 23"/>
                <a:gd name="T98" fmla="*/ 6 w 62"/>
                <a:gd name="T99" fmla="*/ 19 h 23"/>
                <a:gd name="T100" fmla="*/ 15 w 62"/>
                <a:gd name="T101" fmla="*/ 5 h 23"/>
                <a:gd name="T102" fmla="*/ 1 w 62"/>
                <a:gd name="T103" fmla="*/ 15 h 23"/>
                <a:gd name="T104" fmla="*/ 1 w 62"/>
                <a:gd name="T105" fmla="*/ 16 h 23"/>
                <a:gd name="T106" fmla="*/ 9 w 62"/>
                <a:gd name="T107" fmla="*/ 18 h 23"/>
                <a:gd name="T108" fmla="*/ 21 w 62"/>
                <a:gd name="T109" fmla="*/ 5 h 23"/>
                <a:gd name="T110" fmla="*/ 23 w 62"/>
                <a:gd name="T111" fmla="*/ 5 h 23"/>
                <a:gd name="T112" fmla="*/ 29 w 62"/>
                <a:gd name="T113" fmla="*/ 5 h 23"/>
                <a:gd name="T114" fmla="*/ 12 w 62"/>
                <a:gd name="T115" fmla="*/ 19 h 23"/>
                <a:gd name="T116" fmla="*/ 6 w 62"/>
                <a:gd name="T117" fmla="*/ 19 h 23"/>
                <a:gd name="T118" fmla="*/ 35 w 62"/>
                <a:gd name="T119" fmla="*/ 19 h 23"/>
                <a:gd name="T120" fmla="*/ 34 w 62"/>
                <a:gd name="T121" fmla="*/ 19 h 23"/>
                <a:gd name="T122" fmla="*/ 35 w 62"/>
                <a:gd name="T12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23">
                  <a:moveTo>
                    <a:pt x="62" y="11"/>
                  </a:moveTo>
                  <a:cubicBezTo>
                    <a:pt x="57" y="8"/>
                    <a:pt x="53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2"/>
                    <a:pt x="48" y="3"/>
                    <a:pt x="48" y="5"/>
                  </a:cubicBezTo>
                  <a:cubicBezTo>
                    <a:pt x="47" y="5"/>
                    <a:pt x="45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5"/>
                    <a:pt x="41" y="5"/>
                    <a:pt x="41" y="5"/>
                  </a:cubicBezTo>
                  <a:cubicBezTo>
                    <a:pt x="41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8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8" y="5"/>
                    <a:pt x="26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0" y="5"/>
                    <a:pt x="16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8" y="5"/>
                    <a:pt x="5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4"/>
                    <a:pt x="1" y="16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3" y="19"/>
                    <a:pt x="26" y="19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2" y="19"/>
                    <a:pt x="44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7" y="19"/>
                    <a:pt x="47" y="19"/>
                    <a:pt x="48" y="19"/>
                  </a:cubicBezTo>
                  <a:cubicBezTo>
                    <a:pt x="48" y="20"/>
                    <a:pt x="48" y="22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2"/>
                    <a:pt x="48" y="20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5"/>
                    <a:pt x="54" y="12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3" y="11"/>
                    <a:pt x="51" y="15"/>
                    <a:pt x="49" y="19"/>
                  </a:cubicBezTo>
                  <a:cubicBezTo>
                    <a:pt x="48" y="19"/>
                    <a:pt x="47" y="19"/>
                    <a:pt x="46" y="19"/>
                  </a:cubicBezTo>
                  <a:cubicBezTo>
                    <a:pt x="49" y="15"/>
                    <a:pt x="52" y="11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1" y="10"/>
                    <a:pt x="49" y="15"/>
                    <a:pt x="46" y="19"/>
                  </a:cubicBezTo>
                  <a:cubicBezTo>
                    <a:pt x="46" y="19"/>
                    <a:pt x="45" y="19"/>
                    <a:pt x="45" y="19"/>
                  </a:cubicBezTo>
                  <a:cubicBezTo>
                    <a:pt x="44" y="19"/>
                    <a:pt x="43" y="19"/>
                    <a:pt x="42" y="19"/>
                  </a:cubicBezTo>
                  <a:cubicBezTo>
                    <a:pt x="45" y="14"/>
                    <a:pt x="48" y="9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7" y="8"/>
                    <a:pt x="44" y="14"/>
                    <a:pt x="41" y="19"/>
                  </a:cubicBezTo>
                  <a:cubicBezTo>
                    <a:pt x="41" y="19"/>
                    <a:pt x="40" y="19"/>
                    <a:pt x="39" y="19"/>
                  </a:cubicBezTo>
                  <a:cubicBezTo>
                    <a:pt x="42" y="15"/>
                    <a:pt x="45" y="10"/>
                    <a:pt x="47" y="6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4" y="10"/>
                    <a:pt x="42" y="15"/>
                    <a:pt x="39" y="19"/>
                  </a:cubicBezTo>
                  <a:cubicBezTo>
                    <a:pt x="38" y="19"/>
                    <a:pt x="37" y="19"/>
                    <a:pt x="35" y="19"/>
                  </a:cubicBezTo>
                  <a:cubicBezTo>
                    <a:pt x="39" y="14"/>
                    <a:pt x="42" y="10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8" y="6"/>
                    <a:pt x="49" y="6"/>
                    <a:pt x="49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50" y="4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9" y="4"/>
                    <a:pt x="49" y="5"/>
                  </a:cubicBezTo>
                  <a:cubicBezTo>
                    <a:pt x="49" y="5"/>
                    <a:pt x="49" y="5"/>
                    <a:pt x="48" y="5"/>
                  </a:cubicBezTo>
                  <a:cubicBezTo>
                    <a:pt x="48" y="4"/>
                    <a:pt x="48" y="2"/>
                    <a:pt x="48" y="1"/>
                  </a:cubicBezTo>
                  <a:cubicBezTo>
                    <a:pt x="53" y="4"/>
                    <a:pt x="57" y="8"/>
                    <a:pt x="62" y="12"/>
                  </a:cubicBezTo>
                  <a:cubicBezTo>
                    <a:pt x="62" y="12"/>
                    <a:pt x="62" y="11"/>
                    <a:pt x="62" y="11"/>
                  </a:cubicBezTo>
                  <a:close/>
                  <a:moveTo>
                    <a:pt x="26" y="19"/>
                  </a:moveTo>
                  <a:cubicBezTo>
                    <a:pt x="29" y="14"/>
                    <a:pt x="33" y="10"/>
                    <a:pt x="36" y="5"/>
                  </a:cubicBezTo>
                  <a:cubicBezTo>
                    <a:pt x="37" y="5"/>
                    <a:pt x="38" y="5"/>
                    <a:pt x="38" y="5"/>
                  </a:cubicBezTo>
                  <a:cubicBezTo>
                    <a:pt x="38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5" y="10"/>
                    <a:pt x="32" y="14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2" y="14"/>
                    <a:pt x="36" y="10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37" y="10"/>
                    <a:pt x="34" y="14"/>
                    <a:pt x="30" y="18"/>
                  </a:cubicBezTo>
                  <a:cubicBezTo>
                    <a:pt x="30" y="18"/>
                    <a:pt x="30" y="19"/>
                    <a:pt x="31" y="18"/>
                  </a:cubicBezTo>
                  <a:cubicBezTo>
                    <a:pt x="34" y="14"/>
                    <a:pt x="37" y="10"/>
                    <a:pt x="40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10"/>
                    <a:pt x="35" y="14"/>
                    <a:pt x="32" y="18"/>
                  </a:cubicBezTo>
                  <a:cubicBezTo>
                    <a:pt x="32" y="18"/>
                    <a:pt x="32" y="19"/>
                    <a:pt x="32" y="18"/>
                  </a:cubicBezTo>
                  <a:cubicBezTo>
                    <a:pt x="35" y="14"/>
                    <a:pt x="39" y="10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0" y="10"/>
                    <a:pt x="36" y="14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1" y="19"/>
                    <a:pt x="29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1" y="14"/>
                    <a:pt x="34" y="10"/>
                    <a:pt x="37" y="6"/>
                  </a:cubicBezTo>
                  <a:cubicBezTo>
                    <a:pt x="38" y="5"/>
                    <a:pt x="37" y="5"/>
                    <a:pt x="37" y="5"/>
                  </a:cubicBezTo>
                  <a:cubicBezTo>
                    <a:pt x="34" y="10"/>
                    <a:pt x="31" y="14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5" y="19"/>
                    <a:pt x="23" y="19"/>
                    <a:pt x="21" y="19"/>
                  </a:cubicBezTo>
                  <a:cubicBezTo>
                    <a:pt x="25" y="14"/>
                    <a:pt x="28" y="10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29" y="10"/>
                    <a:pt x="26" y="14"/>
                    <a:pt x="23" y="18"/>
                  </a:cubicBezTo>
                  <a:cubicBezTo>
                    <a:pt x="23" y="18"/>
                    <a:pt x="23" y="19"/>
                    <a:pt x="23" y="18"/>
                  </a:cubicBezTo>
                  <a:cubicBezTo>
                    <a:pt x="26" y="14"/>
                    <a:pt x="30" y="10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1" y="10"/>
                    <a:pt x="28" y="14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8" y="14"/>
                    <a:pt x="32" y="10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2" y="10"/>
                    <a:pt x="29" y="14"/>
                    <a:pt x="26" y="18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20" y="19"/>
                  </a:moveTo>
                  <a:cubicBezTo>
                    <a:pt x="23" y="14"/>
                    <a:pt x="27" y="10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28" y="10"/>
                    <a:pt x="25" y="14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22" y="14"/>
                    <a:pt x="26" y="1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7" y="10"/>
                    <a:pt x="23" y="14"/>
                    <a:pt x="20" y="19"/>
                  </a:cubicBezTo>
                  <a:cubicBezTo>
                    <a:pt x="19" y="19"/>
                    <a:pt x="20" y="19"/>
                    <a:pt x="20" y="19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lose/>
                  <a:moveTo>
                    <a:pt x="2" y="5"/>
                  </a:moveTo>
                  <a:cubicBezTo>
                    <a:pt x="2" y="5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6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lose/>
                  <a:moveTo>
                    <a:pt x="1" y="9"/>
                  </a:moveTo>
                  <a:cubicBezTo>
                    <a:pt x="2" y="7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7"/>
                    <a:pt x="3" y="8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5" y="7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7" y="8"/>
                    <a:pt x="4" y="11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11"/>
                    <a:pt x="6" y="8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8"/>
                    <a:pt x="4" y="10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3" y="10"/>
                    <a:pt x="5" y="8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5" y="7"/>
                    <a:pt x="3" y="9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lose/>
                  <a:moveTo>
                    <a:pt x="6" y="19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9" y="14"/>
                    <a:pt x="13" y="10"/>
                    <a:pt x="16" y="6"/>
                  </a:cubicBezTo>
                  <a:cubicBezTo>
                    <a:pt x="17" y="6"/>
                    <a:pt x="16" y="5"/>
                    <a:pt x="16" y="5"/>
                  </a:cubicBezTo>
                  <a:cubicBezTo>
                    <a:pt x="13" y="10"/>
                    <a:pt x="9" y="14"/>
                    <a:pt x="6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5" y="19"/>
                    <a:pt x="4" y="19"/>
                    <a:pt x="4" y="19"/>
                  </a:cubicBezTo>
                  <a:cubicBezTo>
                    <a:pt x="8" y="14"/>
                    <a:pt x="12" y="10"/>
                    <a:pt x="15" y="6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1" y="10"/>
                    <a:pt x="7" y="14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19"/>
                    <a:pt x="1" y="19"/>
                  </a:cubicBezTo>
                  <a:cubicBezTo>
                    <a:pt x="1" y="18"/>
                    <a:pt x="1" y="16"/>
                    <a:pt x="1" y="15"/>
                  </a:cubicBezTo>
                  <a:cubicBezTo>
                    <a:pt x="4" y="12"/>
                    <a:pt x="7" y="9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8" y="9"/>
                    <a:pt x="5" y="12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5" y="13"/>
                    <a:pt x="8" y="9"/>
                    <a:pt x="12" y="5"/>
                  </a:cubicBezTo>
                  <a:cubicBezTo>
                    <a:pt x="15" y="5"/>
                    <a:pt x="17" y="5"/>
                    <a:pt x="20" y="5"/>
                  </a:cubicBezTo>
                  <a:cubicBezTo>
                    <a:pt x="16" y="10"/>
                    <a:pt x="13" y="14"/>
                    <a:pt x="9" y="18"/>
                  </a:cubicBezTo>
                  <a:cubicBezTo>
                    <a:pt x="9" y="18"/>
                    <a:pt x="9" y="19"/>
                    <a:pt x="9" y="18"/>
                  </a:cubicBezTo>
                  <a:cubicBezTo>
                    <a:pt x="13" y="14"/>
                    <a:pt x="17" y="10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10"/>
                    <a:pt x="14" y="14"/>
                    <a:pt x="10" y="18"/>
                  </a:cubicBezTo>
                  <a:cubicBezTo>
                    <a:pt x="10" y="19"/>
                    <a:pt x="11" y="19"/>
                    <a:pt x="11" y="19"/>
                  </a:cubicBezTo>
                  <a:cubicBezTo>
                    <a:pt x="14" y="14"/>
                    <a:pt x="18" y="10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0" y="10"/>
                    <a:pt x="16" y="14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6" y="14"/>
                    <a:pt x="20" y="10"/>
                    <a:pt x="24" y="5"/>
                  </a:cubicBezTo>
                  <a:cubicBezTo>
                    <a:pt x="25" y="5"/>
                    <a:pt x="27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5" y="10"/>
                    <a:pt x="22" y="14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9"/>
                    <a:pt x="14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9" y="19"/>
                    <a:pt x="7" y="19"/>
                    <a:pt x="6" y="19"/>
                  </a:cubicBezTo>
                  <a:close/>
                  <a:moveTo>
                    <a:pt x="35" y="19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8" y="14"/>
                    <a:pt x="41" y="10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1" y="10"/>
                    <a:pt x="38" y="14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3" y="19"/>
                  </a:cubicBezTo>
                  <a:cubicBezTo>
                    <a:pt x="37" y="14"/>
                    <a:pt x="40" y="10"/>
                    <a:pt x="43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10"/>
                    <a:pt x="39" y="14"/>
                    <a:pt x="35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10407"/>
            <p:cNvSpPr>
              <a:spLocks/>
            </p:cNvSpPr>
            <p:nvPr/>
          </p:nvSpPr>
          <p:spPr bwMode="auto">
            <a:xfrm>
              <a:off x="7754886" y="2361524"/>
              <a:ext cx="60332" cy="51191"/>
            </a:xfrm>
            <a:custGeom>
              <a:avLst/>
              <a:gdLst>
                <a:gd name="T0" fmla="*/ 13 w 14"/>
                <a:gd name="T1" fmla="*/ 0 h 12"/>
                <a:gd name="T2" fmla="*/ 0 w 14"/>
                <a:gd name="T3" fmla="*/ 11 h 12"/>
                <a:gd name="T4" fmla="*/ 0 w 14"/>
                <a:gd name="T5" fmla="*/ 12 h 12"/>
                <a:gd name="T6" fmla="*/ 13 w 14"/>
                <a:gd name="T7" fmla="*/ 0 h 12"/>
                <a:gd name="T8" fmla="*/ 13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3" y="0"/>
                  </a:moveTo>
                  <a:cubicBezTo>
                    <a:pt x="9" y="4"/>
                    <a:pt x="5" y="7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8"/>
                    <a:pt x="9" y="4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10408"/>
            <p:cNvSpPr>
              <a:spLocks/>
            </p:cNvSpPr>
            <p:nvPr/>
          </p:nvSpPr>
          <p:spPr bwMode="auto">
            <a:xfrm>
              <a:off x="7550124" y="2330444"/>
              <a:ext cx="47534" cy="56676"/>
            </a:xfrm>
            <a:custGeom>
              <a:avLst/>
              <a:gdLst>
                <a:gd name="T0" fmla="*/ 11 w 11"/>
                <a:gd name="T1" fmla="*/ 0 h 13"/>
                <a:gd name="T2" fmla="*/ 0 w 11"/>
                <a:gd name="T3" fmla="*/ 13 h 13"/>
                <a:gd name="T4" fmla="*/ 0 w 11"/>
                <a:gd name="T5" fmla="*/ 13 h 13"/>
                <a:gd name="T6" fmla="*/ 11 w 11"/>
                <a:gd name="T7" fmla="*/ 1 h 13"/>
                <a:gd name="T8" fmla="*/ 1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0"/>
                  </a:moveTo>
                  <a:cubicBezTo>
                    <a:pt x="7" y="5"/>
                    <a:pt x="4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9"/>
                    <a:pt x="8" y="5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10409"/>
            <p:cNvSpPr>
              <a:spLocks/>
            </p:cNvSpPr>
            <p:nvPr/>
          </p:nvSpPr>
          <p:spPr bwMode="auto">
            <a:xfrm>
              <a:off x="7555609" y="2330444"/>
              <a:ext cx="51191" cy="60332"/>
            </a:xfrm>
            <a:custGeom>
              <a:avLst/>
              <a:gdLst>
                <a:gd name="T0" fmla="*/ 12 w 12"/>
                <a:gd name="T1" fmla="*/ 0 h 14"/>
                <a:gd name="T2" fmla="*/ 0 w 12"/>
                <a:gd name="T3" fmla="*/ 13 h 14"/>
                <a:gd name="T4" fmla="*/ 0 w 12"/>
                <a:gd name="T5" fmla="*/ 13 h 14"/>
                <a:gd name="T6" fmla="*/ 12 w 12"/>
                <a:gd name="T7" fmla="*/ 0 h 14"/>
                <a:gd name="T8" fmla="*/ 12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8" y="5"/>
                    <a:pt x="4" y="9"/>
                    <a:pt x="0" y="13"/>
                  </a:cubicBezTo>
                  <a:cubicBezTo>
                    <a:pt x="0" y="13"/>
                    <a:pt x="0" y="14"/>
                    <a:pt x="0" y="13"/>
                  </a:cubicBezTo>
                  <a:cubicBezTo>
                    <a:pt x="4" y="9"/>
                    <a:pt x="8" y="5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10410"/>
            <p:cNvSpPr>
              <a:spLocks/>
            </p:cNvSpPr>
            <p:nvPr/>
          </p:nvSpPr>
          <p:spPr bwMode="auto">
            <a:xfrm>
              <a:off x="7577548" y="2330444"/>
              <a:ext cx="51191" cy="60332"/>
            </a:xfrm>
            <a:custGeom>
              <a:avLst/>
              <a:gdLst>
                <a:gd name="T0" fmla="*/ 12 w 12"/>
                <a:gd name="T1" fmla="*/ 0 h 14"/>
                <a:gd name="T2" fmla="*/ 0 w 12"/>
                <a:gd name="T3" fmla="*/ 13 h 14"/>
                <a:gd name="T4" fmla="*/ 0 w 12"/>
                <a:gd name="T5" fmla="*/ 14 h 14"/>
                <a:gd name="T6" fmla="*/ 12 w 12"/>
                <a:gd name="T7" fmla="*/ 0 h 14"/>
                <a:gd name="T8" fmla="*/ 12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8" y="5"/>
                    <a:pt x="4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9"/>
                    <a:pt x="8" y="5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10411"/>
            <p:cNvSpPr>
              <a:spLocks/>
            </p:cNvSpPr>
            <p:nvPr/>
          </p:nvSpPr>
          <p:spPr bwMode="auto">
            <a:xfrm>
              <a:off x="7606800" y="2330444"/>
              <a:ext cx="47534" cy="56676"/>
            </a:xfrm>
            <a:custGeom>
              <a:avLst/>
              <a:gdLst>
                <a:gd name="T0" fmla="*/ 0 w 11"/>
                <a:gd name="T1" fmla="*/ 13 h 13"/>
                <a:gd name="T2" fmla="*/ 11 w 11"/>
                <a:gd name="T3" fmla="*/ 1 h 13"/>
                <a:gd name="T4" fmla="*/ 11 w 11"/>
                <a:gd name="T5" fmla="*/ 0 h 13"/>
                <a:gd name="T6" fmla="*/ 0 w 11"/>
                <a:gd name="T7" fmla="*/ 13 h 13"/>
                <a:gd name="T8" fmla="*/ 0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4" y="9"/>
                    <a:pt x="7" y="5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7" y="5"/>
                    <a:pt x="4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10412"/>
            <p:cNvSpPr>
              <a:spLocks/>
            </p:cNvSpPr>
            <p:nvPr/>
          </p:nvSpPr>
          <p:spPr bwMode="auto">
            <a:xfrm>
              <a:off x="7610456" y="2330444"/>
              <a:ext cx="49363" cy="60332"/>
            </a:xfrm>
            <a:custGeom>
              <a:avLst/>
              <a:gdLst>
                <a:gd name="T0" fmla="*/ 0 w 11"/>
                <a:gd name="T1" fmla="*/ 14 h 14"/>
                <a:gd name="T2" fmla="*/ 11 w 11"/>
                <a:gd name="T3" fmla="*/ 1 h 14"/>
                <a:gd name="T4" fmla="*/ 11 w 11"/>
                <a:gd name="T5" fmla="*/ 0 h 14"/>
                <a:gd name="T6" fmla="*/ 0 w 11"/>
                <a:gd name="T7" fmla="*/ 13 h 14"/>
                <a:gd name="T8" fmla="*/ 0 w 1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cubicBezTo>
                    <a:pt x="4" y="9"/>
                    <a:pt x="8" y="5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7" y="5"/>
                    <a:pt x="4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10413"/>
            <p:cNvSpPr>
              <a:spLocks/>
            </p:cNvSpPr>
            <p:nvPr/>
          </p:nvSpPr>
          <p:spPr bwMode="auto">
            <a:xfrm>
              <a:off x="7619597" y="2334101"/>
              <a:ext cx="47534" cy="56676"/>
            </a:xfrm>
            <a:custGeom>
              <a:avLst/>
              <a:gdLst>
                <a:gd name="T0" fmla="*/ 0 w 11"/>
                <a:gd name="T1" fmla="*/ 13 h 13"/>
                <a:gd name="T2" fmla="*/ 11 w 11"/>
                <a:gd name="T3" fmla="*/ 0 h 13"/>
                <a:gd name="T4" fmla="*/ 10 w 11"/>
                <a:gd name="T5" fmla="*/ 0 h 13"/>
                <a:gd name="T6" fmla="*/ 0 w 11"/>
                <a:gd name="T7" fmla="*/ 12 h 13"/>
                <a:gd name="T8" fmla="*/ 0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3" y="8"/>
                    <a:pt x="7" y="4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4"/>
                    <a:pt x="3" y="8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10414"/>
            <p:cNvSpPr>
              <a:spLocks/>
            </p:cNvSpPr>
            <p:nvPr/>
          </p:nvSpPr>
          <p:spPr bwMode="auto">
            <a:xfrm>
              <a:off x="7650677" y="2330444"/>
              <a:ext cx="42050" cy="60332"/>
            </a:xfrm>
            <a:custGeom>
              <a:avLst/>
              <a:gdLst>
                <a:gd name="T0" fmla="*/ 9 w 10"/>
                <a:gd name="T1" fmla="*/ 0 h 14"/>
                <a:gd name="T2" fmla="*/ 0 w 10"/>
                <a:gd name="T3" fmla="*/ 13 h 14"/>
                <a:gd name="T4" fmla="*/ 0 w 10"/>
                <a:gd name="T5" fmla="*/ 13 h 14"/>
                <a:gd name="T6" fmla="*/ 10 w 10"/>
                <a:gd name="T7" fmla="*/ 0 h 14"/>
                <a:gd name="T8" fmla="*/ 9 w 1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0"/>
                  </a:moveTo>
                  <a:cubicBezTo>
                    <a:pt x="6" y="5"/>
                    <a:pt x="3" y="9"/>
                    <a:pt x="0" y="13"/>
                  </a:cubicBezTo>
                  <a:cubicBezTo>
                    <a:pt x="0" y="13"/>
                    <a:pt x="0" y="14"/>
                    <a:pt x="0" y="13"/>
                  </a:cubicBezTo>
                  <a:cubicBezTo>
                    <a:pt x="3" y="9"/>
                    <a:pt x="7" y="5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10415"/>
            <p:cNvSpPr>
              <a:spLocks/>
            </p:cNvSpPr>
            <p:nvPr/>
          </p:nvSpPr>
          <p:spPr bwMode="auto">
            <a:xfrm>
              <a:off x="7707352" y="2330444"/>
              <a:ext cx="38394" cy="56676"/>
            </a:xfrm>
            <a:custGeom>
              <a:avLst/>
              <a:gdLst>
                <a:gd name="T0" fmla="*/ 9 w 9"/>
                <a:gd name="T1" fmla="*/ 0 h 13"/>
                <a:gd name="T2" fmla="*/ 0 w 9"/>
                <a:gd name="T3" fmla="*/ 13 h 13"/>
                <a:gd name="T4" fmla="*/ 0 w 9"/>
                <a:gd name="T5" fmla="*/ 13 h 13"/>
                <a:gd name="T6" fmla="*/ 9 w 9"/>
                <a:gd name="T7" fmla="*/ 1 h 13"/>
                <a:gd name="T8" fmla="*/ 9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5"/>
                    <a:pt x="3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6" y="5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10416"/>
            <p:cNvSpPr>
              <a:spLocks/>
            </p:cNvSpPr>
            <p:nvPr/>
          </p:nvSpPr>
          <p:spPr bwMode="auto">
            <a:xfrm>
              <a:off x="7711009" y="2334101"/>
              <a:ext cx="38394" cy="53019"/>
            </a:xfrm>
            <a:custGeom>
              <a:avLst/>
              <a:gdLst>
                <a:gd name="T0" fmla="*/ 1 w 9"/>
                <a:gd name="T1" fmla="*/ 12 h 12"/>
                <a:gd name="T2" fmla="*/ 9 w 9"/>
                <a:gd name="T3" fmla="*/ 0 h 12"/>
                <a:gd name="T4" fmla="*/ 8 w 9"/>
                <a:gd name="T5" fmla="*/ 0 h 12"/>
                <a:gd name="T6" fmla="*/ 0 w 9"/>
                <a:gd name="T7" fmla="*/ 12 h 12"/>
                <a:gd name="T8" fmla="*/ 1 w 9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3" y="8"/>
                    <a:pt x="6" y="4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10417"/>
            <p:cNvSpPr>
              <a:spLocks/>
            </p:cNvSpPr>
            <p:nvPr/>
          </p:nvSpPr>
          <p:spPr bwMode="auto">
            <a:xfrm>
              <a:off x="7758543" y="2317646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10418"/>
            <p:cNvSpPr>
              <a:spLocks/>
            </p:cNvSpPr>
            <p:nvPr/>
          </p:nvSpPr>
          <p:spPr bwMode="auto">
            <a:xfrm>
              <a:off x="7754886" y="2317646"/>
              <a:ext cx="3656" cy="914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10419"/>
            <p:cNvSpPr>
              <a:spLocks/>
            </p:cNvSpPr>
            <p:nvPr/>
          </p:nvSpPr>
          <p:spPr bwMode="auto">
            <a:xfrm>
              <a:off x="7723807" y="2387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10420"/>
            <p:cNvSpPr>
              <a:spLocks/>
            </p:cNvSpPr>
            <p:nvPr/>
          </p:nvSpPr>
          <p:spPr bwMode="auto">
            <a:xfrm>
              <a:off x="7723807" y="2339585"/>
              <a:ext cx="31081" cy="47534"/>
            </a:xfrm>
            <a:custGeom>
              <a:avLst/>
              <a:gdLst>
                <a:gd name="T0" fmla="*/ 0 w 7"/>
                <a:gd name="T1" fmla="*/ 11 h 11"/>
                <a:gd name="T2" fmla="*/ 7 w 7"/>
                <a:gd name="T3" fmla="*/ 0 h 11"/>
                <a:gd name="T4" fmla="*/ 6 w 7"/>
                <a:gd name="T5" fmla="*/ 0 h 11"/>
                <a:gd name="T6" fmla="*/ 0 w 7"/>
                <a:gd name="T7" fmla="*/ 10 h 11"/>
                <a:gd name="T8" fmla="*/ 0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2" y="7"/>
                    <a:pt x="5" y="4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10421"/>
            <p:cNvSpPr>
              <a:spLocks/>
            </p:cNvSpPr>
            <p:nvPr/>
          </p:nvSpPr>
          <p:spPr bwMode="auto">
            <a:xfrm>
              <a:off x="7727463" y="2326788"/>
              <a:ext cx="43878" cy="63989"/>
            </a:xfrm>
            <a:custGeom>
              <a:avLst/>
              <a:gdLst>
                <a:gd name="T0" fmla="*/ 9 w 10"/>
                <a:gd name="T1" fmla="*/ 0 h 15"/>
                <a:gd name="T2" fmla="*/ 0 w 10"/>
                <a:gd name="T3" fmla="*/ 15 h 15"/>
                <a:gd name="T4" fmla="*/ 1 w 10"/>
                <a:gd name="T5" fmla="*/ 15 h 15"/>
                <a:gd name="T6" fmla="*/ 10 w 10"/>
                <a:gd name="T7" fmla="*/ 1 h 15"/>
                <a:gd name="T8" fmla="*/ 9 w 1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9" y="0"/>
                  </a:moveTo>
                  <a:cubicBezTo>
                    <a:pt x="6" y="5"/>
                    <a:pt x="3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3" y="10"/>
                    <a:pt x="6" y="5"/>
                    <a:pt x="10" y="1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10422"/>
            <p:cNvSpPr>
              <a:spLocks/>
            </p:cNvSpPr>
            <p:nvPr/>
          </p:nvSpPr>
          <p:spPr bwMode="auto">
            <a:xfrm>
              <a:off x="7736604" y="2330444"/>
              <a:ext cx="38394" cy="56676"/>
            </a:xfrm>
            <a:custGeom>
              <a:avLst/>
              <a:gdLst>
                <a:gd name="T0" fmla="*/ 0 w 9"/>
                <a:gd name="T1" fmla="*/ 13 h 13"/>
                <a:gd name="T2" fmla="*/ 9 w 9"/>
                <a:gd name="T3" fmla="*/ 0 h 13"/>
                <a:gd name="T4" fmla="*/ 8 w 9"/>
                <a:gd name="T5" fmla="*/ 0 h 13"/>
                <a:gd name="T6" fmla="*/ 0 w 9"/>
                <a:gd name="T7" fmla="*/ 13 h 13"/>
                <a:gd name="T8" fmla="*/ 0 w 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cubicBezTo>
                    <a:pt x="3" y="9"/>
                    <a:pt x="6" y="4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4"/>
                    <a:pt x="3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10423"/>
            <p:cNvSpPr>
              <a:spLocks/>
            </p:cNvSpPr>
            <p:nvPr/>
          </p:nvSpPr>
          <p:spPr bwMode="auto">
            <a:xfrm>
              <a:off x="7740260" y="2387119"/>
              <a:ext cx="0" cy="365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10424"/>
            <p:cNvSpPr>
              <a:spLocks/>
            </p:cNvSpPr>
            <p:nvPr/>
          </p:nvSpPr>
          <p:spPr bwMode="auto">
            <a:xfrm>
              <a:off x="7740260" y="2330444"/>
              <a:ext cx="34737" cy="56676"/>
            </a:xfrm>
            <a:custGeom>
              <a:avLst/>
              <a:gdLst>
                <a:gd name="T0" fmla="*/ 0 w 8"/>
                <a:gd name="T1" fmla="*/ 13 h 13"/>
                <a:gd name="T2" fmla="*/ 8 w 8"/>
                <a:gd name="T3" fmla="*/ 1 h 13"/>
                <a:gd name="T4" fmla="*/ 8 w 8"/>
                <a:gd name="T5" fmla="*/ 1 h 13"/>
                <a:gd name="T6" fmla="*/ 0 w 8"/>
                <a:gd name="T7" fmla="*/ 13 h 13"/>
                <a:gd name="T8" fmla="*/ 0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3" y="9"/>
                    <a:pt x="6" y="5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ubicBezTo>
                    <a:pt x="5" y="5"/>
                    <a:pt x="3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10425"/>
            <p:cNvSpPr>
              <a:spLocks/>
            </p:cNvSpPr>
            <p:nvPr/>
          </p:nvSpPr>
          <p:spPr bwMode="auto">
            <a:xfrm>
              <a:off x="7754886" y="2339585"/>
              <a:ext cx="29252" cy="51191"/>
            </a:xfrm>
            <a:custGeom>
              <a:avLst/>
              <a:gdLst>
                <a:gd name="T0" fmla="*/ 6 w 7"/>
                <a:gd name="T1" fmla="*/ 0 h 12"/>
                <a:gd name="T2" fmla="*/ 0 w 7"/>
                <a:gd name="T3" fmla="*/ 11 h 12"/>
                <a:gd name="T4" fmla="*/ 0 w 7"/>
                <a:gd name="T5" fmla="*/ 12 h 12"/>
                <a:gd name="T6" fmla="*/ 7 w 7"/>
                <a:gd name="T7" fmla="*/ 0 h 12"/>
                <a:gd name="T8" fmla="*/ 6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4" y="4"/>
                    <a:pt x="2" y="8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8"/>
                    <a:pt x="4" y="4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10426"/>
            <p:cNvSpPr>
              <a:spLocks/>
            </p:cNvSpPr>
            <p:nvPr/>
          </p:nvSpPr>
          <p:spPr bwMode="auto">
            <a:xfrm>
              <a:off x="7754886" y="2343241"/>
              <a:ext cx="38394" cy="56676"/>
            </a:xfrm>
            <a:custGeom>
              <a:avLst/>
              <a:gdLst>
                <a:gd name="T0" fmla="*/ 9 w 9"/>
                <a:gd name="T1" fmla="*/ 0 h 13"/>
                <a:gd name="T2" fmla="*/ 0 w 9"/>
                <a:gd name="T3" fmla="*/ 12 h 13"/>
                <a:gd name="T4" fmla="*/ 1 w 9"/>
                <a:gd name="T5" fmla="*/ 13 h 13"/>
                <a:gd name="T6" fmla="*/ 9 w 9"/>
                <a:gd name="T7" fmla="*/ 0 h 13"/>
                <a:gd name="T8" fmla="*/ 9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3" y="9"/>
                    <a:pt x="6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10427"/>
            <p:cNvSpPr>
              <a:spLocks/>
            </p:cNvSpPr>
            <p:nvPr/>
          </p:nvSpPr>
          <p:spPr bwMode="auto">
            <a:xfrm>
              <a:off x="7754886" y="2348727"/>
              <a:ext cx="42050" cy="54847"/>
            </a:xfrm>
            <a:custGeom>
              <a:avLst/>
              <a:gdLst>
                <a:gd name="T0" fmla="*/ 9 w 10"/>
                <a:gd name="T1" fmla="*/ 1 h 13"/>
                <a:gd name="T2" fmla="*/ 1 w 10"/>
                <a:gd name="T3" fmla="*/ 13 h 13"/>
                <a:gd name="T4" fmla="*/ 1 w 10"/>
                <a:gd name="T5" fmla="*/ 13 h 13"/>
                <a:gd name="T6" fmla="*/ 9 w 10"/>
                <a:gd name="T7" fmla="*/ 1 h 13"/>
                <a:gd name="T8" fmla="*/ 9 w 10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1"/>
                  </a:moveTo>
                  <a:cubicBezTo>
                    <a:pt x="6" y="5"/>
                    <a:pt x="3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4" y="9"/>
                    <a:pt x="7" y="5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10428"/>
            <p:cNvSpPr>
              <a:spLocks/>
            </p:cNvSpPr>
            <p:nvPr/>
          </p:nvSpPr>
          <p:spPr bwMode="auto">
            <a:xfrm>
              <a:off x="7762199" y="2348727"/>
              <a:ext cx="40221" cy="51191"/>
            </a:xfrm>
            <a:custGeom>
              <a:avLst/>
              <a:gdLst>
                <a:gd name="T0" fmla="*/ 8 w 9"/>
                <a:gd name="T1" fmla="*/ 0 h 12"/>
                <a:gd name="T2" fmla="*/ 1 w 9"/>
                <a:gd name="T3" fmla="*/ 11 h 12"/>
                <a:gd name="T4" fmla="*/ 1 w 9"/>
                <a:gd name="T5" fmla="*/ 11 h 12"/>
                <a:gd name="T6" fmla="*/ 8 w 9"/>
                <a:gd name="T7" fmla="*/ 0 h 12"/>
                <a:gd name="T8" fmla="*/ 8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cubicBezTo>
                    <a:pt x="6" y="4"/>
                    <a:pt x="3" y="8"/>
                    <a:pt x="1" y="11"/>
                  </a:cubicBezTo>
                  <a:cubicBezTo>
                    <a:pt x="0" y="11"/>
                    <a:pt x="1" y="12"/>
                    <a:pt x="1" y="11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10429"/>
            <p:cNvSpPr>
              <a:spLocks/>
            </p:cNvSpPr>
            <p:nvPr/>
          </p:nvSpPr>
          <p:spPr bwMode="auto">
            <a:xfrm>
              <a:off x="7774997" y="2352383"/>
              <a:ext cx="27424" cy="34737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8 h 8"/>
                <a:gd name="T4" fmla="*/ 1 w 6"/>
                <a:gd name="T5" fmla="*/ 8 h 8"/>
                <a:gd name="T6" fmla="*/ 6 w 6"/>
                <a:gd name="T7" fmla="*/ 0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10430"/>
            <p:cNvSpPr>
              <a:spLocks/>
            </p:cNvSpPr>
            <p:nvPr/>
          </p:nvSpPr>
          <p:spPr bwMode="auto">
            <a:xfrm>
              <a:off x="7789623" y="2356040"/>
              <a:ext cx="16455" cy="18282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3 h 4"/>
                <a:gd name="T4" fmla="*/ 1 w 4"/>
                <a:gd name="T5" fmla="*/ 4 h 4"/>
                <a:gd name="T6" fmla="*/ 4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10431"/>
            <p:cNvSpPr>
              <a:spLocks/>
            </p:cNvSpPr>
            <p:nvPr/>
          </p:nvSpPr>
          <p:spPr bwMode="auto">
            <a:xfrm>
              <a:off x="7802420" y="2356040"/>
              <a:ext cx="3656" cy="914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0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10432"/>
            <p:cNvSpPr>
              <a:spLocks noEditPoints="1"/>
            </p:cNvSpPr>
            <p:nvPr/>
          </p:nvSpPr>
          <p:spPr bwMode="auto">
            <a:xfrm>
              <a:off x="7606800" y="2507783"/>
              <a:ext cx="272408" cy="104210"/>
            </a:xfrm>
            <a:custGeom>
              <a:avLst/>
              <a:gdLst>
                <a:gd name="T0" fmla="*/ 14 w 63"/>
                <a:gd name="T1" fmla="*/ 24 h 24"/>
                <a:gd name="T2" fmla="*/ 19 w 63"/>
                <a:gd name="T3" fmla="*/ 19 h 24"/>
                <a:gd name="T4" fmla="*/ 22 w 63"/>
                <a:gd name="T5" fmla="*/ 19 h 24"/>
                <a:gd name="T6" fmla="*/ 27 w 63"/>
                <a:gd name="T7" fmla="*/ 19 h 24"/>
                <a:gd name="T8" fmla="*/ 31 w 63"/>
                <a:gd name="T9" fmla="*/ 19 h 24"/>
                <a:gd name="T10" fmla="*/ 32 w 63"/>
                <a:gd name="T11" fmla="*/ 19 h 24"/>
                <a:gd name="T12" fmla="*/ 51 w 63"/>
                <a:gd name="T13" fmla="*/ 19 h 24"/>
                <a:gd name="T14" fmla="*/ 62 w 63"/>
                <a:gd name="T15" fmla="*/ 19 h 24"/>
                <a:gd name="T16" fmla="*/ 63 w 63"/>
                <a:gd name="T17" fmla="*/ 19 h 24"/>
                <a:gd name="T18" fmla="*/ 63 w 63"/>
                <a:gd name="T19" fmla="*/ 16 h 24"/>
                <a:gd name="T20" fmla="*/ 63 w 63"/>
                <a:gd name="T21" fmla="*/ 12 h 24"/>
                <a:gd name="T22" fmla="*/ 63 w 63"/>
                <a:gd name="T23" fmla="*/ 5 h 24"/>
                <a:gd name="T24" fmla="*/ 25 w 63"/>
                <a:gd name="T25" fmla="*/ 5 h 24"/>
                <a:gd name="T26" fmla="*/ 24 w 63"/>
                <a:gd name="T27" fmla="*/ 5 h 24"/>
                <a:gd name="T28" fmla="*/ 17 w 63"/>
                <a:gd name="T29" fmla="*/ 5 h 24"/>
                <a:gd name="T30" fmla="*/ 15 w 63"/>
                <a:gd name="T31" fmla="*/ 1 h 24"/>
                <a:gd name="T32" fmla="*/ 14 w 63"/>
                <a:gd name="T33" fmla="*/ 5 h 24"/>
                <a:gd name="T34" fmla="*/ 14 w 63"/>
                <a:gd name="T35" fmla="*/ 5 h 24"/>
                <a:gd name="T36" fmla="*/ 16 w 63"/>
                <a:gd name="T37" fmla="*/ 5 h 24"/>
                <a:gd name="T38" fmla="*/ 18 w 63"/>
                <a:gd name="T39" fmla="*/ 5 h 24"/>
                <a:gd name="T40" fmla="*/ 21 w 63"/>
                <a:gd name="T41" fmla="*/ 5 h 24"/>
                <a:gd name="T42" fmla="*/ 24 w 63"/>
                <a:gd name="T43" fmla="*/ 5 h 24"/>
                <a:gd name="T44" fmla="*/ 14 w 63"/>
                <a:gd name="T45" fmla="*/ 19 h 24"/>
                <a:gd name="T46" fmla="*/ 14 w 63"/>
                <a:gd name="T47" fmla="*/ 19 h 24"/>
                <a:gd name="T48" fmla="*/ 14 w 63"/>
                <a:gd name="T49" fmla="*/ 19 h 24"/>
                <a:gd name="T50" fmla="*/ 14 w 63"/>
                <a:gd name="T51" fmla="*/ 19 h 24"/>
                <a:gd name="T52" fmla="*/ 37 w 63"/>
                <a:gd name="T53" fmla="*/ 5 h 24"/>
                <a:gd name="T54" fmla="*/ 24 w 63"/>
                <a:gd name="T55" fmla="*/ 19 h 24"/>
                <a:gd name="T56" fmla="*/ 24 w 63"/>
                <a:gd name="T57" fmla="*/ 19 h 24"/>
                <a:gd name="T58" fmla="*/ 22 w 63"/>
                <a:gd name="T59" fmla="*/ 19 h 24"/>
                <a:gd name="T60" fmla="*/ 21 w 63"/>
                <a:gd name="T61" fmla="*/ 19 h 24"/>
                <a:gd name="T62" fmla="*/ 36 w 63"/>
                <a:gd name="T63" fmla="*/ 5 h 24"/>
                <a:gd name="T64" fmla="*/ 36 w 63"/>
                <a:gd name="T65" fmla="*/ 5 h 24"/>
                <a:gd name="T66" fmla="*/ 30 w 63"/>
                <a:gd name="T67" fmla="*/ 19 h 24"/>
                <a:gd name="T68" fmla="*/ 30 w 63"/>
                <a:gd name="T69" fmla="*/ 19 h 24"/>
                <a:gd name="T70" fmla="*/ 28 w 63"/>
                <a:gd name="T71" fmla="*/ 19 h 24"/>
                <a:gd name="T72" fmla="*/ 43 w 63"/>
                <a:gd name="T73" fmla="*/ 5 h 24"/>
                <a:gd name="T74" fmla="*/ 42 w 63"/>
                <a:gd name="T75" fmla="*/ 5 h 24"/>
                <a:gd name="T76" fmla="*/ 33 w 63"/>
                <a:gd name="T77" fmla="*/ 19 h 24"/>
                <a:gd name="T78" fmla="*/ 62 w 63"/>
                <a:gd name="T79" fmla="*/ 18 h 24"/>
                <a:gd name="T80" fmla="*/ 62 w 63"/>
                <a:gd name="T81" fmla="*/ 17 h 24"/>
                <a:gd name="T82" fmla="*/ 62 w 63"/>
                <a:gd name="T83" fmla="*/ 19 h 24"/>
                <a:gd name="T84" fmla="*/ 60 w 63"/>
                <a:gd name="T85" fmla="*/ 19 h 24"/>
                <a:gd name="T86" fmla="*/ 62 w 63"/>
                <a:gd name="T87" fmla="*/ 15 h 24"/>
                <a:gd name="T88" fmla="*/ 62 w 63"/>
                <a:gd name="T89" fmla="*/ 14 h 24"/>
                <a:gd name="T90" fmla="*/ 53 w 63"/>
                <a:gd name="T91" fmla="*/ 19 h 24"/>
                <a:gd name="T92" fmla="*/ 54 w 63"/>
                <a:gd name="T93" fmla="*/ 19 h 24"/>
                <a:gd name="T94" fmla="*/ 56 w 63"/>
                <a:gd name="T95" fmla="*/ 19 h 24"/>
                <a:gd name="T96" fmla="*/ 58 w 63"/>
                <a:gd name="T97" fmla="*/ 5 h 24"/>
                <a:gd name="T98" fmla="*/ 58 w 63"/>
                <a:gd name="T99" fmla="*/ 5 h 24"/>
                <a:gd name="T100" fmla="*/ 48 w 63"/>
                <a:gd name="T101" fmla="*/ 19 h 24"/>
                <a:gd name="T102" fmla="*/ 62 w 63"/>
                <a:gd name="T103" fmla="*/ 9 h 24"/>
                <a:gd name="T104" fmla="*/ 62 w 63"/>
                <a:gd name="T105" fmla="*/ 8 h 24"/>
                <a:gd name="T106" fmla="*/ 54 w 63"/>
                <a:gd name="T107" fmla="*/ 6 h 24"/>
                <a:gd name="T108" fmla="*/ 42 w 63"/>
                <a:gd name="T109" fmla="*/ 19 h 24"/>
                <a:gd name="T110" fmla="*/ 40 w 63"/>
                <a:gd name="T111" fmla="*/ 19 h 24"/>
                <a:gd name="T112" fmla="*/ 34 w 63"/>
                <a:gd name="T113" fmla="*/ 19 h 24"/>
                <a:gd name="T114" fmla="*/ 51 w 63"/>
                <a:gd name="T115" fmla="*/ 5 h 24"/>
                <a:gd name="T116" fmla="*/ 58 w 63"/>
                <a:gd name="T117" fmla="*/ 5 h 24"/>
                <a:gd name="T118" fmla="*/ 28 w 63"/>
                <a:gd name="T119" fmla="*/ 5 h 24"/>
                <a:gd name="T120" fmla="*/ 28 w 63"/>
                <a:gd name="T121" fmla="*/ 5 h 24"/>
                <a:gd name="T122" fmla="*/ 28 w 63"/>
                <a:gd name="T12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" h="24">
                  <a:moveTo>
                    <a:pt x="0" y="13"/>
                  </a:moveTo>
                  <a:cubicBezTo>
                    <a:pt x="5" y="16"/>
                    <a:pt x="10" y="20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5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4" y="19"/>
                  </a:cubicBezTo>
                  <a:cubicBezTo>
                    <a:pt x="16" y="19"/>
                    <a:pt x="18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4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9" y="19"/>
                    <a:pt x="31" y="19"/>
                  </a:cubicBezTo>
                  <a:cubicBezTo>
                    <a:pt x="31" y="19"/>
                    <a:pt x="31" y="20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20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5" y="19"/>
                    <a:pt x="37" y="19"/>
                    <a:pt x="39" y="19"/>
                  </a:cubicBezTo>
                  <a:cubicBezTo>
                    <a:pt x="39" y="19"/>
                    <a:pt x="39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3" y="19"/>
                    <a:pt x="47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5" y="19"/>
                    <a:pt x="59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20"/>
                    <a:pt x="63" y="20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4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0"/>
                    <a:pt x="63" y="7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50" y="5"/>
                    <a:pt x="37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9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3"/>
                    <a:pt x="15" y="2"/>
                    <a:pt x="15" y="1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14" y="2"/>
                    <a:pt x="14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1" y="9"/>
                    <a:pt x="9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3"/>
                    <a:pt x="12" y="9"/>
                    <a:pt x="14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4" y="9"/>
                    <a:pt x="11" y="14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4"/>
                    <a:pt x="14" y="9"/>
                    <a:pt x="17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18" y="10"/>
                    <a:pt x="15" y="16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5" y="16"/>
                    <a:pt x="18" y="10"/>
                    <a:pt x="21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1" y="9"/>
                    <a:pt x="18" y="14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4"/>
                    <a:pt x="21" y="9"/>
                    <a:pt x="24" y="5"/>
                  </a:cubicBezTo>
                  <a:cubicBezTo>
                    <a:pt x="25" y="5"/>
                    <a:pt x="26" y="5"/>
                    <a:pt x="27" y="5"/>
                  </a:cubicBezTo>
                  <a:cubicBezTo>
                    <a:pt x="24" y="10"/>
                    <a:pt x="21" y="14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20"/>
                    <a:pt x="13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1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1"/>
                    <a:pt x="14" y="22"/>
                    <a:pt x="14" y="23"/>
                  </a:cubicBezTo>
                  <a:cubicBezTo>
                    <a:pt x="10" y="20"/>
                    <a:pt x="5" y="16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lose/>
                  <a:moveTo>
                    <a:pt x="37" y="5"/>
                  </a:moveTo>
                  <a:cubicBezTo>
                    <a:pt x="33" y="10"/>
                    <a:pt x="30" y="14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4"/>
                    <a:pt x="31" y="10"/>
                    <a:pt x="34" y="6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0" y="10"/>
                    <a:pt x="27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6" y="15"/>
                    <a:pt x="29" y="10"/>
                    <a:pt x="33" y="6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10"/>
                    <a:pt x="26" y="14"/>
                    <a:pt x="22" y="19"/>
                  </a:cubicBezTo>
                  <a:cubicBezTo>
                    <a:pt x="22" y="19"/>
                    <a:pt x="22" y="19"/>
                    <a:pt x="21" y="19"/>
                  </a:cubicBezTo>
                  <a:cubicBezTo>
                    <a:pt x="24" y="15"/>
                    <a:pt x="28" y="10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8" y="10"/>
                    <a:pt x="24" y="14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3" y="14"/>
                    <a:pt x="26" y="10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4" y="5"/>
                    <a:pt x="36" y="5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2" y="10"/>
                    <a:pt x="29" y="14"/>
                    <a:pt x="25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9" y="14"/>
                    <a:pt x="32" y="10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8" y="5"/>
                    <a:pt x="40" y="5"/>
                    <a:pt x="42" y="5"/>
                  </a:cubicBezTo>
                  <a:cubicBezTo>
                    <a:pt x="38" y="10"/>
                    <a:pt x="34" y="14"/>
                    <a:pt x="31" y="19"/>
                  </a:cubicBezTo>
                  <a:cubicBezTo>
                    <a:pt x="31" y="19"/>
                    <a:pt x="30" y="19"/>
                    <a:pt x="30" y="19"/>
                  </a:cubicBezTo>
                  <a:cubicBezTo>
                    <a:pt x="34" y="15"/>
                    <a:pt x="37" y="10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7" y="10"/>
                    <a:pt x="33" y="14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31" y="14"/>
                    <a:pt x="35" y="10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4" y="10"/>
                    <a:pt x="31" y="14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0" y="14"/>
                    <a:pt x="34" y="10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lose/>
                  <a:moveTo>
                    <a:pt x="43" y="5"/>
                  </a:moveTo>
                  <a:cubicBezTo>
                    <a:pt x="40" y="10"/>
                    <a:pt x="36" y="14"/>
                    <a:pt x="32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5" y="14"/>
                    <a:pt x="38" y="10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5"/>
                    <a:pt x="44" y="5"/>
                    <a:pt x="45" y="5"/>
                  </a:cubicBezTo>
                  <a:cubicBezTo>
                    <a:pt x="41" y="10"/>
                    <a:pt x="37" y="14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6" y="14"/>
                    <a:pt x="40" y="10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lose/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0" y="19"/>
                    <a:pt x="60" y="19"/>
                  </a:cubicBezTo>
                  <a:cubicBezTo>
                    <a:pt x="61" y="18"/>
                    <a:pt x="62" y="18"/>
                    <a:pt x="62" y="17"/>
                  </a:cubicBezTo>
                  <a:cubicBezTo>
                    <a:pt x="62" y="17"/>
                    <a:pt x="62" y="18"/>
                    <a:pt x="62" y="18"/>
                  </a:cubicBezTo>
                  <a:close/>
                  <a:moveTo>
                    <a:pt x="61" y="19"/>
                  </a:moveTo>
                  <a:cubicBezTo>
                    <a:pt x="62" y="19"/>
                    <a:pt x="62" y="18"/>
                    <a:pt x="62" y="18"/>
                  </a:cubicBezTo>
                  <a:cubicBezTo>
                    <a:pt x="62" y="18"/>
                    <a:pt x="62" y="19"/>
                    <a:pt x="62" y="19"/>
                  </a:cubicBezTo>
                  <a:cubicBezTo>
                    <a:pt x="62" y="19"/>
                    <a:pt x="62" y="19"/>
                    <a:pt x="61" y="19"/>
                  </a:cubicBezTo>
                  <a:close/>
                  <a:moveTo>
                    <a:pt x="62" y="17"/>
                  </a:moveTo>
                  <a:cubicBezTo>
                    <a:pt x="62" y="17"/>
                    <a:pt x="62" y="17"/>
                    <a:pt x="62" y="17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8"/>
                    <a:pt x="61" y="17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lose/>
                  <a:moveTo>
                    <a:pt x="62" y="15"/>
                  </a:moveTo>
                  <a:cubicBezTo>
                    <a:pt x="61" y="17"/>
                    <a:pt x="60" y="18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9" y="17"/>
                    <a:pt x="60" y="16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0" y="16"/>
                    <a:pt x="59" y="17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5" y="19"/>
                    <a:pt x="54" y="19"/>
                    <a:pt x="53" y="19"/>
                  </a:cubicBezTo>
                  <a:cubicBezTo>
                    <a:pt x="56" y="16"/>
                    <a:pt x="59" y="13"/>
                    <a:pt x="62" y="9"/>
                  </a:cubicBezTo>
                  <a:cubicBezTo>
                    <a:pt x="62" y="10"/>
                    <a:pt x="62" y="10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0" y="13"/>
                    <a:pt x="57" y="16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7" y="16"/>
                    <a:pt x="60" y="14"/>
                    <a:pt x="62" y="11"/>
                  </a:cubicBezTo>
                  <a:cubicBezTo>
                    <a:pt x="62" y="11"/>
                    <a:pt x="62" y="12"/>
                    <a:pt x="62" y="12"/>
                  </a:cubicBezTo>
                  <a:cubicBezTo>
                    <a:pt x="60" y="14"/>
                    <a:pt x="58" y="17"/>
                    <a:pt x="56" y="19"/>
                  </a:cubicBezTo>
                  <a:cubicBezTo>
                    <a:pt x="55" y="19"/>
                    <a:pt x="56" y="19"/>
                    <a:pt x="56" y="19"/>
                  </a:cubicBezTo>
                  <a:cubicBezTo>
                    <a:pt x="58" y="17"/>
                    <a:pt x="60" y="15"/>
                    <a:pt x="62" y="13"/>
                  </a:cubicBezTo>
                  <a:cubicBezTo>
                    <a:pt x="62" y="14"/>
                    <a:pt x="62" y="15"/>
                    <a:pt x="62" y="15"/>
                  </a:cubicBezTo>
                  <a:close/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4" y="10"/>
                    <a:pt x="50" y="14"/>
                    <a:pt x="47" y="18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50" y="14"/>
                    <a:pt x="54" y="10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9" y="5"/>
                    <a:pt x="60" y="5"/>
                  </a:cubicBezTo>
                  <a:cubicBezTo>
                    <a:pt x="56" y="10"/>
                    <a:pt x="52" y="14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2" y="14"/>
                    <a:pt x="56" y="10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2" y="6"/>
                    <a:pt x="62" y="8"/>
                    <a:pt x="62" y="9"/>
                  </a:cubicBezTo>
                  <a:cubicBezTo>
                    <a:pt x="59" y="12"/>
                    <a:pt x="56" y="16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5" y="15"/>
                    <a:pt x="59" y="12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58" y="11"/>
                    <a:pt x="55" y="15"/>
                    <a:pt x="51" y="19"/>
                  </a:cubicBezTo>
                  <a:cubicBezTo>
                    <a:pt x="48" y="19"/>
                    <a:pt x="46" y="19"/>
                    <a:pt x="43" y="19"/>
                  </a:cubicBezTo>
                  <a:cubicBezTo>
                    <a:pt x="47" y="15"/>
                    <a:pt x="50" y="10"/>
                    <a:pt x="54" y="6"/>
                  </a:cubicBezTo>
                  <a:cubicBezTo>
                    <a:pt x="54" y="6"/>
                    <a:pt x="54" y="5"/>
                    <a:pt x="54" y="6"/>
                  </a:cubicBezTo>
                  <a:cubicBezTo>
                    <a:pt x="50" y="10"/>
                    <a:pt x="47" y="14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5" y="14"/>
                    <a:pt x="49" y="10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9" y="10"/>
                    <a:pt x="45" y="14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3" y="14"/>
                    <a:pt x="47" y="10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7" y="10"/>
                    <a:pt x="43" y="14"/>
                    <a:pt x="39" y="19"/>
                  </a:cubicBezTo>
                  <a:cubicBezTo>
                    <a:pt x="38" y="19"/>
                    <a:pt x="36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8" y="14"/>
                    <a:pt x="41" y="10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7" y="5"/>
                    <a:pt x="49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2" y="5"/>
                    <a:pt x="52" y="5"/>
                  </a:cubicBezTo>
                  <a:cubicBezTo>
                    <a:pt x="54" y="5"/>
                    <a:pt x="56" y="5"/>
                    <a:pt x="58" y="5"/>
                  </a:cubicBezTo>
                  <a:close/>
                  <a:moveTo>
                    <a:pt x="28" y="5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5" y="10"/>
                    <a:pt x="22" y="14"/>
                    <a:pt x="18" y="19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22" y="14"/>
                    <a:pt x="25" y="10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10"/>
                    <a:pt x="23" y="14"/>
                    <a:pt x="20" y="19"/>
                  </a:cubicBezTo>
                  <a:cubicBezTo>
                    <a:pt x="19" y="19"/>
                    <a:pt x="18" y="19"/>
                    <a:pt x="17" y="19"/>
                  </a:cubicBezTo>
                  <a:cubicBezTo>
                    <a:pt x="21" y="14"/>
                    <a:pt x="24" y="10"/>
                    <a:pt x="28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10433"/>
            <p:cNvSpPr>
              <a:spLocks/>
            </p:cNvSpPr>
            <p:nvPr/>
          </p:nvSpPr>
          <p:spPr bwMode="auto">
            <a:xfrm>
              <a:off x="7610456" y="2507783"/>
              <a:ext cx="56676" cy="53019"/>
            </a:xfrm>
            <a:custGeom>
              <a:avLst/>
              <a:gdLst>
                <a:gd name="T0" fmla="*/ 0 w 13"/>
                <a:gd name="T1" fmla="*/ 12 h 12"/>
                <a:gd name="T2" fmla="*/ 13 w 13"/>
                <a:gd name="T3" fmla="*/ 0 h 12"/>
                <a:gd name="T4" fmla="*/ 13 w 13"/>
                <a:gd name="T5" fmla="*/ 0 h 12"/>
                <a:gd name="T6" fmla="*/ 0 w 13"/>
                <a:gd name="T7" fmla="*/ 12 h 12"/>
                <a:gd name="T8" fmla="*/ 0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2"/>
                  </a:moveTo>
                  <a:cubicBezTo>
                    <a:pt x="5" y="8"/>
                    <a:pt x="9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4"/>
                    <a:pt x="4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10434"/>
            <p:cNvSpPr>
              <a:spLocks/>
            </p:cNvSpPr>
            <p:nvPr/>
          </p:nvSpPr>
          <p:spPr bwMode="auto">
            <a:xfrm>
              <a:off x="7828016" y="2533378"/>
              <a:ext cx="47534" cy="56676"/>
            </a:xfrm>
            <a:custGeom>
              <a:avLst/>
              <a:gdLst>
                <a:gd name="T0" fmla="*/ 0 w 11"/>
                <a:gd name="T1" fmla="*/ 13 h 13"/>
                <a:gd name="T2" fmla="*/ 11 w 11"/>
                <a:gd name="T3" fmla="*/ 0 h 13"/>
                <a:gd name="T4" fmla="*/ 11 w 11"/>
                <a:gd name="T5" fmla="*/ 0 h 13"/>
                <a:gd name="T6" fmla="*/ 0 w 11"/>
                <a:gd name="T7" fmla="*/ 12 h 13"/>
                <a:gd name="T8" fmla="*/ 0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4" y="8"/>
                    <a:pt x="7" y="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4"/>
                    <a:pt x="4" y="8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10435"/>
            <p:cNvSpPr>
              <a:spLocks/>
            </p:cNvSpPr>
            <p:nvPr/>
          </p:nvSpPr>
          <p:spPr bwMode="auto">
            <a:xfrm>
              <a:off x="7818875" y="2529722"/>
              <a:ext cx="51191" cy="60332"/>
            </a:xfrm>
            <a:custGeom>
              <a:avLst/>
              <a:gdLst>
                <a:gd name="T0" fmla="*/ 0 w 12"/>
                <a:gd name="T1" fmla="*/ 14 h 14"/>
                <a:gd name="T2" fmla="*/ 12 w 12"/>
                <a:gd name="T3" fmla="*/ 1 h 14"/>
                <a:gd name="T4" fmla="*/ 12 w 12"/>
                <a:gd name="T5" fmla="*/ 0 h 14"/>
                <a:gd name="T6" fmla="*/ 0 w 12"/>
                <a:gd name="T7" fmla="*/ 14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cubicBezTo>
                    <a:pt x="4" y="9"/>
                    <a:pt x="8" y="5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8" y="5"/>
                    <a:pt x="4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10436"/>
            <p:cNvSpPr>
              <a:spLocks/>
            </p:cNvSpPr>
            <p:nvPr/>
          </p:nvSpPr>
          <p:spPr bwMode="auto">
            <a:xfrm>
              <a:off x="7796936" y="2529722"/>
              <a:ext cx="53019" cy="60332"/>
            </a:xfrm>
            <a:custGeom>
              <a:avLst/>
              <a:gdLst>
                <a:gd name="T0" fmla="*/ 0 w 12"/>
                <a:gd name="T1" fmla="*/ 14 h 14"/>
                <a:gd name="T2" fmla="*/ 12 w 12"/>
                <a:gd name="T3" fmla="*/ 0 h 14"/>
                <a:gd name="T4" fmla="*/ 12 w 12"/>
                <a:gd name="T5" fmla="*/ 0 h 14"/>
                <a:gd name="T6" fmla="*/ 0 w 12"/>
                <a:gd name="T7" fmla="*/ 14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cubicBezTo>
                    <a:pt x="4" y="9"/>
                    <a:pt x="8" y="5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5"/>
                    <a:pt x="4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10437"/>
            <p:cNvSpPr>
              <a:spLocks/>
            </p:cNvSpPr>
            <p:nvPr/>
          </p:nvSpPr>
          <p:spPr bwMode="auto">
            <a:xfrm>
              <a:off x="7771341" y="2529722"/>
              <a:ext cx="47534" cy="60332"/>
            </a:xfrm>
            <a:custGeom>
              <a:avLst/>
              <a:gdLst>
                <a:gd name="T0" fmla="*/ 11 w 11"/>
                <a:gd name="T1" fmla="*/ 1 h 14"/>
                <a:gd name="T2" fmla="*/ 0 w 11"/>
                <a:gd name="T3" fmla="*/ 13 h 14"/>
                <a:gd name="T4" fmla="*/ 0 w 11"/>
                <a:gd name="T5" fmla="*/ 14 h 14"/>
                <a:gd name="T6" fmla="*/ 11 w 11"/>
                <a:gd name="T7" fmla="*/ 1 h 14"/>
                <a:gd name="T8" fmla="*/ 11 w 11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1"/>
                  </a:moveTo>
                  <a:cubicBezTo>
                    <a:pt x="7" y="5"/>
                    <a:pt x="4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9"/>
                    <a:pt x="8" y="5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10438"/>
            <p:cNvSpPr>
              <a:spLocks/>
            </p:cNvSpPr>
            <p:nvPr/>
          </p:nvSpPr>
          <p:spPr bwMode="auto">
            <a:xfrm>
              <a:off x="7767684" y="2529722"/>
              <a:ext cx="47534" cy="60332"/>
            </a:xfrm>
            <a:custGeom>
              <a:avLst/>
              <a:gdLst>
                <a:gd name="T0" fmla="*/ 11 w 11"/>
                <a:gd name="T1" fmla="*/ 0 h 14"/>
                <a:gd name="T2" fmla="*/ 0 w 11"/>
                <a:gd name="T3" fmla="*/ 13 h 14"/>
                <a:gd name="T4" fmla="*/ 0 w 11"/>
                <a:gd name="T5" fmla="*/ 14 h 14"/>
                <a:gd name="T6" fmla="*/ 11 w 11"/>
                <a:gd name="T7" fmla="*/ 0 h 14"/>
                <a:gd name="T8" fmla="*/ 11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7" y="5"/>
                    <a:pt x="3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9"/>
                    <a:pt x="7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10439"/>
            <p:cNvSpPr>
              <a:spLocks/>
            </p:cNvSpPr>
            <p:nvPr/>
          </p:nvSpPr>
          <p:spPr bwMode="auto">
            <a:xfrm>
              <a:off x="7758543" y="2529722"/>
              <a:ext cx="51191" cy="60332"/>
            </a:xfrm>
            <a:custGeom>
              <a:avLst/>
              <a:gdLst>
                <a:gd name="T0" fmla="*/ 11 w 12"/>
                <a:gd name="T1" fmla="*/ 0 h 14"/>
                <a:gd name="T2" fmla="*/ 0 w 12"/>
                <a:gd name="T3" fmla="*/ 13 h 14"/>
                <a:gd name="T4" fmla="*/ 1 w 12"/>
                <a:gd name="T5" fmla="*/ 13 h 14"/>
                <a:gd name="T6" fmla="*/ 11 w 12"/>
                <a:gd name="T7" fmla="*/ 0 h 14"/>
                <a:gd name="T8" fmla="*/ 11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1" y="0"/>
                  </a:moveTo>
                  <a:cubicBezTo>
                    <a:pt x="8" y="5"/>
                    <a:pt x="4" y="9"/>
                    <a:pt x="0" y="13"/>
                  </a:cubicBezTo>
                  <a:cubicBezTo>
                    <a:pt x="0" y="13"/>
                    <a:pt x="0" y="14"/>
                    <a:pt x="1" y="13"/>
                  </a:cubicBezTo>
                  <a:cubicBezTo>
                    <a:pt x="4" y="9"/>
                    <a:pt x="8" y="5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10440"/>
            <p:cNvSpPr>
              <a:spLocks/>
            </p:cNvSpPr>
            <p:nvPr/>
          </p:nvSpPr>
          <p:spPr bwMode="auto">
            <a:xfrm>
              <a:off x="7732947" y="2529722"/>
              <a:ext cx="42050" cy="60332"/>
            </a:xfrm>
            <a:custGeom>
              <a:avLst/>
              <a:gdLst>
                <a:gd name="T0" fmla="*/ 0 w 10"/>
                <a:gd name="T1" fmla="*/ 14 h 14"/>
                <a:gd name="T2" fmla="*/ 10 w 10"/>
                <a:gd name="T3" fmla="*/ 1 h 14"/>
                <a:gd name="T4" fmla="*/ 10 w 10"/>
                <a:gd name="T5" fmla="*/ 0 h 14"/>
                <a:gd name="T6" fmla="*/ 0 w 10"/>
                <a:gd name="T7" fmla="*/ 14 h 14"/>
                <a:gd name="T8" fmla="*/ 0 w 1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4" y="9"/>
                    <a:pt x="7" y="5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5"/>
                    <a:pt x="3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10441"/>
            <p:cNvSpPr>
              <a:spLocks/>
            </p:cNvSpPr>
            <p:nvPr/>
          </p:nvSpPr>
          <p:spPr bwMode="auto">
            <a:xfrm>
              <a:off x="7676273" y="2533378"/>
              <a:ext cx="43878" cy="56676"/>
            </a:xfrm>
            <a:custGeom>
              <a:avLst/>
              <a:gdLst>
                <a:gd name="T0" fmla="*/ 1 w 10"/>
                <a:gd name="T1" fmla="*/ 13 h 13"/>
                <a:gd name="T2" fmla="*/ 10 w 10"/>
                <a:gd name="T3" fmla="*/ 0 h 13"/>
                <a:gd name="T4" fmla="*/ 9 w 10"/>
                <a:gd name="T5" fmla="*/ 0 h 13"/>
                <a:gd name="T6" fmla="*/ 1 w 10"/>
                <a:gd name="T7" fmla="*/ 13 h 13"/>
                <a:gd name="T8" fmla="*/ 1 w 1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" y="13"/>
                  </a:move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4"/>
                    <a:pt x="3" y="8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10442"/>
            <p:cNvSpPr>
              <a:spLocks/>
            </p:cNvSpPr>
            <p:nvPr/>
          </p:nvSpPr>
          <p:spPr bwMode="auto">
            <a:xfrm>
              <a:off x="7676273" y="2533378"/>
              <a:ext cx="34737" cy="53019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10443"/>
            <p:cNvSpPr>
              <a:spLocks/>
            </p:cNvSpPr>
            <p:nvPr/>
          </p:nvSpPr>
          <p:spPr bwMode="auto">
            <a:xfrm>
              <a:off x="7663474" y="2602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10444"/>
            <p:cNvSpPr>
              <a:spLocks/>
            </p:cNvSpPr>
            <p:nvPr/>
          </p:nvSpPr>
          <p:spPr bwMode="auto">
            <a:xfrm>
              <a:off x="7663474" y="2595538"/>
              <a:ext cx="3656" cy="7313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10445"/>
            <p:cNvSpPr>
              <a:spLocks/>
            </p:cNvSpPr>
            <p:nvPr/>
          </p:nvSpPr>
          <p:spPr bwMode="auto">
            <a:xfrm>
              <a:off x="7698211" y="2533378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10446"/>
            <p:cNvSpPr>
              <a:spLocks/>
            </p:cNvSpPr>
            <p:nvPr/>
          </p:nvSpPr>
          <p:spPr bwMode="auto">
            <a:xfrm>
              <a:off x="7672616" y="2533378"/>
              <a:ext cx="29252" cy="47534"/>
            </a:xfrm>
            <a:custGeom>
              <a:avLst/>
              <a:gdLst>
                <a:gd name="T0" fmla="*/ 6 w 7"/>
                <a:gd name="T1" fmla="*/ 0 h 11"/>
                <a:gd name="T2" fmla="*/ 0 w 7"/>
                <a:gd name="T3" fmla="*/ 11 h 11"/>
                <a:gd name="T4" fmla="*/ 0 w 7"/>
                <a:gd name="T5" fmla="*/ 11 h 11"/>
                <a:gd name="T6" fmla="*/ 7 w 7"/>
                <a:gd name="T7" fmla="*/ 1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4" y="4"/>
                    <a:pt x="2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8"/>
                    <a:pt x="4" y="4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10447"/>
            <p:cNvSpPr>
              <a:spLocks/>
            </p:cNvSpPr>
            <p:nvPr/>
          </p:nvSpPr>
          <p:spPr bwMode="auto">
            <a:xfrm>
              <a:off x="7654334" y="2529722"/>
              <a:ext cx="38394" cy="65817"/>
            </a:xfrm>
            <a:custGeom>
              <a:avLst/>
              <a:gdLst>
                <a:gd name="T0" fmla="*/ 0 w 9"/>
                <a:gd name="T1" fmla="*/ 15 h 15"/>
                <a:gd name="T2" fmla="*/ 9 w 9"/>
                <a:gd name="T3" fmla="*/ 0 h 15"/>
                <a:gd name="T4" fmla="*/ 9 w 9"/>
                <a:gd name="T5" fmla="*/ 0 h 15"/>
                <a:gd name="T6" fmla="*/ 0 w 9"/>
                <a:gd name="T7" fmla="*/ 15 h 15"/>
                <a:gd name="T8" fmla="*/ 0 w 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15"/>
                  </a:moveTo>
                  <a:cubicBezTo>
                    <a:pt x="4" y="10"/>
                    <a:pt x="7" y="5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0448"/>
            <p:cNvSpPr>
              <a:spLocks/>
            </p:cNvSpPr>
            <p:nvPr/>
          </p:nvSpPr>
          <p:spPr bwMode="auto">
            <a:xfrm>
              <a:off x="7650677" y="2533378"/>
              <a:ext cx="38394" cy="56676"/>
            </a:xfrm>
            <a:custGeom>
              <a:avLst/>
              <a:gdLst>
                <a:gd name="T0" fmla="*/ 9 w 9"/>
                <a:gd name="T1" fmla="*/ 0 h 13"/>
                <a:gd name="T2" fmla="*/ 0 w 9"/>
                <a:gd name="T3" fmla="*/ 13 h 13"/>
                <a:gd name="T4" fmla="*/ 0 w 9"/>
                <a:gd name="T5" fmla="*/ 13 h 13"/>
                <a:gd name="T6" fmla="*/ 9 w 9"/>
                <a:gd name="T7" fmla="*/ 0 h 13"/>
                <a:gd name="T8" fmla="*/ 9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4"/>
                    <a:pt x="3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6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0449"/>
            <p:cNvSpPr>
              <a:spLocks/>
            </p:cNvSpPr>
            <p:nvPr/>
          </p:nvSpPr>
          <p:spPr bwMode="auto">
            <a:xfrm>
              <a:off x="7685413" y="252972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0450"/>
            <p:cNvSpPr>
              <a:spLocks/>
            </p:cNvSpPr>
            <p:nvPr/>
          </p:nvSpPr>
          <p:spPr bwMode="auto">
            <a:xfrm>
              <a:off x="7645192" y="2533378"/>
              <a:ext cx="40221" cy="56676"/>
            </a:xfrm>
            <a:custGeom>
              <a:avLst/>
              <a:gdLst>
                <a:gd name="T0" fmla="*/ 8 w 9"/>
                <a:gd name="T1" fmla="*/ 0 h 13"/>
                <a:gd name="T2" fmla="*/ 0 w 9"/>
                <a:gd name="T3" fmla="*/ 12 h 13"/>
                <a:gd name="T4" fmla="*/ 1 w 9"/>
                <a:gd name="T5" fmla="*/ 13 h 13"/>
                <a:gd name="T6" fmla="*/ 9 w 9"/>
                <a:gd name="T7" fmla="*/ 0 h 13"/>
                <a:gd name="T8" fmla="*/ 8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3" y="8"/>
                    <a:pt x="6" y="4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10451"/>
            <p:cNvSpPr>
              <a:spLocks/>
            </p:cNvSpPr>
            <p:nvPr/>
          </p:nvSpPr>
          <p:spPr bwMode="auto">
            <a:xfrm>
              <a:off x="7641536" y="2529722"/>
              <a:ext cx="31081" cy="51191"/>
            </a:xfrm>
            <a:custGeom>
              <a:avLst/>
              <a:gdLst>
                <a:gd name="T0" fmla="*/ 0 w 7"/>
                <a:gd name="T1" fmla="*/ 12 h 12"/>
                <a:gd name="T2" fmla="*/ 7 w 7"/>
                <a:gd name="T3" fmla="*/ 1 h 12"/>
                <a:gd name="T4" fmla="*/ 7 w 7"/>
                <a:gd name="T5" fmla="*/ 0 h 12"/>
                <a:gd name="T6" fmla="*/ 0 w 7"/>
                <a:gd name="T7" fmla="*/ 12 h 12"/>
                <a:gd name="T8" fmla="*/ 0 w 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cubicBezTo>
                    <a:pt x="2" y="8"/>
                    <a:pt x="5" y="4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4"/>
                    <a:pt x="2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10452"/>
            <p:cNvSpPr>
              <a:spLocks/>
            </p:cNvSpPr>
            <p:nvPr/>
          </p:nvSpPr>
          <p:spPr bwMode="auto">
            <a:xfrm>
              <a:off x="7628738" y="2520581"/>
              <a:ext cx="38394" cy="56676"/>
            </a:xfrm>
            <a:custGeom>
              <a:avLst/>
              <a:gdLst>
                <a:gd name="T0" fmla="*/ 1 w 9"/>
                <a:gd name="T1" fmla="*/ 13 h 13"/>
                <a:gd name="T2" fmla="*/ 9 w 9"/>
                <a:gd name="T3" fmla="*/ 0 h 13"/>
                <a:gd name="T4" fmla="*/ 9 w 9"/>
                <a:gd name="T5" fmla="*/ 0 h 13"/>
                <a:gd name="T6" fmla="*/ 1 w 9"/>
                <a:gd name="T7" fmla="*/ 13 h 13"/>
                <a:gd name="T8" fmla="*/ 1 w 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1" y="13"/>
                  </a:moveTo>
                  <a:cubicBezTo>
                    <a:pt x="4" y="9"/>
                    <a:pt x="6" y="5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4"/>
                    <a:pt x="3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10453"/>
            <p:cNvSpPr>
              <a:spLocks/>
            </p:cNvSpPr>
            <p:nvPr/>
          </p:nvSpPr>
          <p:spPr bwMode="auto">
            <a:xfrm>
              <a:off x="7628738" y="2516925"/>
              <a:ext cx="38394" cy="56676"/>
            </a:xfrm>
            <a:custGeom>
              <a:avLst/>
              <a:gdLst>
                <a:gd name="T0" fmla="*/ 0 w 9"/>
                <a:gd name="T1" fmla="*/ 12 h 13"/>
                <a:gd name="T2" fmla="*/ 9 w 9"/>
                <a:gd name="T3" fmla="*/ 0 h 13"/>
                <a:gd name="T4" fmla="*/ 9 w 9"/>
                <a:gd name="T5" fmla="*/ 0 h 13"/>
                <a:gd name="T6" fmla="*/ 0 w 9"/>
                <a:gd name="T7" fmla="*/ 12 h 13"/>
                <a:gd name="T8" fmla="*/ 0 w 9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0" y="12"/>
                  </a:moveTo>
                  <a:cubicBezTo>
                    <a:pt x="3" y="8"/>
                    <a:pt x="6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4"/>
                    <a:pt x="3" y="8"/>
                    <a:pt x="0" y="12"/>
                  </a:cubicBezTo>
                  <a:cubicBezTo>
                    <a:pt x="0" y="13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10454"/>
            <p:cNvSpPr>
              <a:spLocks/>
            </p:cNvSpPr>
            <p:nvPr/>
          </p:nvSpPr>
          <p:spPr bwMode="auto">
            <a:xfrm>
              <a:off x="7625082" y="2520581"/>
              <a:ext cx="34737" cy="53019"/>
            </a:xfrm>
            <a:custGeom>
              <a:avLst/>
              <a:gdLst>
                <a:gd name="T0" fmla="*/ 0 w 8"/>
                <a:gd name="T1" fmla="*/ 12 h 12"/>
                <a:gd name="T2" fmla="*/ 8 w 8"/>
                <a:gd name="T3" fmla="*/ 1 h 12"/>
                <a:gd name="T4" fmla="*/ 8 w 8"/>
                <a:gd name="T5" fmla="*/ 0 h 12"/>
                <a:gd name="T6" fmla="*/ 0 w 8"/>
                <a:gd name="T7" fmla="*/ 12 h 12"/>
                <a:gd name="T8" fmla="*/ 0 w 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3" y="8"/>
                    <a:pt x="5" y="4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10455"/>
            <p:cNvSpPr>
              <a:spLocks/>
            </p:cNvSpPr>
            <p:nvPr/>
          </p:nvSpPr>
          <p:spPr bwMode="auto">
            <a:xfrm>
              <a:off x="7619597" y="2533378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6 w 6"/>
                <a:gd name="T3" fmla="*/ 0 h 8"/>
                <a:gd name="T4" fmla="*/ 6 w 6"/>
                <a:gd name="T5" fmla="*/ 0 h 8"/>
                <a:gd name="T6" fmla="*/ 0 w 6"/>
                <a:gd name="T7" fmla="*/ 8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10456"/>
            <p:cNvSpPr>
              <a:spLocks/>
            </p:cNvSpPr>
            <p:nvPr/>
          </p:nvSpPr>
          <p:spPr bwMode="auto">
            <a:xfrm>
              <a:off x="7619597" y="2546176"/>
              <a:ext cx="12798" cy="18282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3 w 3"/>
                <a:gd name="T5" fmla="*/ 0 h 4"/>
                <a:gd name="T6" fmla="*/ 0 w 3"/>
                <a:gd name="T7" fmla="*/ 4 h 4"/>
                <a:gd name="T8" fmla="*/ 0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10457"/>
            <p:cNvSpPr>
              <a:spLocks/>
            </p:cNvSpPr>
            <p:nvPr/>
          </p:nvSpPr>
          <p:spPr bwMode="auto">
            <a:xfrm>
              <a:off x="7615940" y="2555317"/>
              <a:ext cx="9142" cy="914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10458"/>
            <p:cNvSpPr>
              <a:spLocks noEditPoints="1"/>
            </p:cNvSpPr>
            <p:nvPr/>
          </p:nvSpPr>
          <p:spPr bwMode="auto">
            <a:xfrm>
              <a:off x="6264874" y="4760171"/>
              <a:ext cx="126149" cy="107867"/>
            </a:xfrm>
            <a:custGeom>
              <a:avLst/>
              <a:gdLst>
                <a:gd name="T0" fmla="*/ 27 w 29"/>
                <a:gd name="T1" fmla="*/ 13 h 25"/>
                <a:gd name="T2" fmla="*/ 24 w 29"/>
                <a:gd name="T3" fmla="*/ 9 h 25"/>
                <a:gd name="T4" fmla="*/ 22 w 29"/>
                <a:gd name="T5" fmla="*/ 7 h 25"/>
                <a:gd name="T6" fmla="*/ 21 w 29"/>
                <a:gd name="T7" fmla="*/ 9 h 25"/>
                <a:gd name="T8" fmla="*/ 19 w 29"/>
                <a:gd name="T9" fmla="*/ 11 h 25"/>
                <a:gd name="T10" fmla="*/ 12 w 29"/>
                <a:gd name="T11" fmla="*/ 23 h 25"/>
                <a:gd name="T12" fmla="*/ 11 w 29"/>
                <a:gd name="T13" fmla="*/ 2 h 25"/>
                <a:gd name="T14" fmla="*/ 11 w 29"/>
                <a:gd name="T15" fmla="*/ 2 h 25"/>
                <a:gd name="T16" fmla="*/ 3 w 29"/>
                <a:gd name="T17" fmla="*/ 1 h 25"/>
                <a:gd name="T18" fmla="*/ 3 w 29"/>
                <a:gd name="T19" fmla="*/ 1 h 25"/>
                <a:gd name="T20" fmla="*/ 3 w 29"/>
                <a:gd name="T21" fmla="*/ 1 h 25"/>
                <a:gd name="T22" fmla="*/ 9 w 29"/>
                <a:gd name="T23" fmla="*/ 2 h 25"/>
                <a:gd name="T24" fmla="*/ 10 w 29"/>
                <a:gd name="T25" fmla="*/ 2 h 25"/>
                <a:gd name="T26" fmla="*/ 0 w 29"/>
                <a:gd name="T27" fmla="*/ 16 h 25"/>
                <a:gd name="T28" fmla="*/ 12 w 29"/>
                <a:gd name="T29" fmla="*/ 24 h 25"/>
                <a:gd name="T30" fmla="*/ 13 w 29"/>
                <a:gd name="T31" fmla="*/ 24 h 25"/>
                <a:gd name="T32" fmla="*/ 20 w 29"/>
                <a:gd name="T33" fmla="*/ 25 h 25"/>
                <a:gd name="T34" fmla="*/ 26 w 29"/>
                <a:gd name="T35" fmla="*/ 13 h 25"/>
                <a:gd name="T36" fmla="*/ 29 w 29"/>
                <a:gd name="T37" fmla="*/ 16 h 25"/>
                <a:gd name="T38" fmla="*/ 25 w 29"/>
                <a:gd name="T39" fmla="*/ 11 h 25"/>
                <a:gd name="T40" fmla="*/ 24 w 29"/>
                <a:gd name="T41" fmla="*/ 10 h 25"/>
                <a:gd name="T42" fmla="*/ 23 w 29"/>
                <a:gd name="T43" fmla="*/ 9 h 25"/>
                <a:gd name="T44" fmla="*/ 24 w 29"/>
                <a:gd name="T45" fmla="*/ 10 h 25"/>
                <a:gd name="T46" fmla="*/ 21 w 29"/>
                <a:gd name="T47" fmla="*/ 9 h 25"/>
                <a:gd name="T48" fmla="*/ 23 w 29"/>
                <a:gd name="T49" fmla="*/ 9 h 25"/>
                <a:gd name="T50" fmla="*/ 16 w 29"/>
                <a:gd name="T51" fmla="*/ 18 h 25"/>
                <a:gd name="T52" fmla="*/ 22 w 29"/>
                <a:gd name="T53" fmla="*/ 21 h 25"/>
                <a:gd name="T54" fmla="*/ 15 w 29"/>
                <a:gd name="T55" fmla="*/ 19 h 25"/>
                <a:gd name="T56" fmla="*/ 16 w 29"/>
                <a:gd name="T57" fmla="*/ 18 h 25"/>
                <a:gd name="T58" fmla="*/ 22 w 29"/>
                <a:gd name="T59" fmla="*/ 19 h 25"/>
                <a:gd name="T60" fmla="*/ 18 w 29"/>
                <a:gd name="T61" fmla="*/ 14 h 25"/>
                <a:gd name="T62" fmla="*/ 24 w 29"/>
                <a:gd name="T63" fmla="*/ 16 h 25"/>
                <a:gd name="T64" fmla="*/ 21 w 29"/>
                <a:gd name="T65" fmla="*/ 22 h 25"/>
                <a:gd name="T66" fmla="*/ 15 w 29"/>
                <a:gd name="T67" fmla="*/ 20 h 25"/>
                <a:gd name="T68" fmla="*/ 15 w 29"/>
                <a:gd name="T69" fmla="*/ 20 h 25"/>
                <a:gd name="T70" fmla="*/ 21 w 29"/>
                <a:gd name="T71" fmla="*/ 22 h 25"/>
                <a:gd name="T72" fmla="*/ 14 w 29"/>
                <a:gd name="T73" fmla="*/ 22 h 25"/>
                <a:gd name="T74" fmla="*/ 15 w 29"/>
                <a:gd name="T75" fmla="*/ 21 h 25"/>
                <a:gd name="T76" fmla="*/ 20 w 29"/>
                <a:gd name="T77" fmla="*/ 23 h 25"/>
                <a:gd name="T78" fmla="*/ 14 w 29"/>
                <a:gd name="T79" fmla="*/ 24 h 25"/>
                <a:gd name="T80" fmla="*/ 13 w 29"/>
                <a:gd name="T81" fmla="*/ 23 h 25"/>
                <a:gd name="T82" fmla="*/ 13 w 29"/>
                <a:gd name="T83" fmla="*/ 22 h 25"/>
                <a:gd name="T84" fmla="*/ 20 w 29"/>
                <a:gd name="T85" fmla="*/ 24 h 25"/>
                <a:gd name="T86" fmla="*/ 24 w 29"/>
                <a:gd name="T87" fmla="*/ 15 h 25"/>
                <a:gd name="T88" fmla="*/ 19 w 29"/>
                <a:gd name="T89" fmla="*/ 13 h 25"/>
                <a:gd name="T90" fmla="*/ 25 w 29"/>
                <a:gd name="T91" fmla="*/ 14 h 25"/>
                <a:gd name="T92" fmla="*/ 20 w 29"/>
                <a:gd name="T93" fmla="*/ 12 h 25"/>
                <a:gd name="T94" fmla="*/ 21 w 29"/>
                <a:gd name="T95" fmla="*/ 10 h 25"/>
                <a:gd name="T96" fmla="*/ 25 w 29"/>
                <a:gd name="T97" fmla="*/ 12 h 25"/>
                <a:gd name="T98" fmla="*/ 26 w 29"/>
                <a:gd name="T9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" h="25">
                  <a:moveTo>
                    <a:pt x="27" y="13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6" y="12"/>
                    <a:pt x="26" y="12"/>
                  </a:cubicBezTo>
                  <a:cubicBezTo>
                    <a:pt x="25" y="11"/>
                    <a:pt x="25" y="10"/>
                    <a:pt x="24" y="9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3" y="8"/>
                    <a:pt x="23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20" y="11"/>
                    <a:pt x="19" y="11"/>
                  </a:cubicBezTo>
                  <a:cubicBezTo>
                    <a:pt x="19" y="11"/>
                    <a:pt x="19" y="12"/>
                    <a:pt x="19" y="12"/>
                  </a:cubicBezTo>
                  <a:cubicBezTo>
                    <a:pt x="17" y="16"/>
                    <a:pt x="15" y="19"/>
                    <a:pt x="12" y="23"/>
                  </a:cubicBezTo>
                  <a:cubicBezTo>
                    <a:pt x="9" y="20"/>
                    <a:pt x="5" y="18"/>
                    <a:pt x="1" y="15"/>
                  </a:cubicBezTo>
                  <a:cubicBezTo>
                    <a:pt x="4" y="11"/>
                    <a:pt x="7" y="6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8" y="1"/>
                    <a:pt x="6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2"/>
                    <a:pt x="7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6"/>
                    <a:pt x="3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4" y="18"/>
                    <a:pt x="8" y="21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2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4"/>
                    <a:pt x="17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20" y="25"/>
                    <a:pt x="20" y="25"/>
                  </a:cubicBezTo>
                  <a:cubicBezTo>
                    <a:pt x="22" y="21"/>
                    <a:pt x="24" y="17"/>
                    <a:pt x="26" y="13"/>
                  </a:cubicBezTo>
                  <a:cubicBezTo>
                    <a:pt x="27" y="14"/>
                    <a:pt x="28" y="15"/>
                    <a:pt x="28" y="16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28" y="15"/>
                    <a:pt x="27" y="14"/>
                    <a:pt x="27" y="13"/>
                  </a:cubicBezTo>
                  <a:close/>
                  <a:moveTo>
                    <a:pt x="25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1"/>
                    <a:pt x="25" y="11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2" y="9"/>
                    <a:pt x="21" y="9"/>
                  </a:cubicBezTo>
                  <a:cubicBezTo>
                    <a:pt x="22" y="9"/>
                    <a:pt x="22" y="8"/>
                    <a:pt x="22" y="8"/>
                  </a:cubicBezTo>
                  <a:cubicBezTo>
                    <a:pt x="22" y="8"/>
                    <a:pt x="23" y="9"/>
                    <a:pt x="23" y="9"/>
                  </a:cubicBezTo>
                  <a:close/>
                  <a:moveTo>
                    <a:pt x="22" y="20"/>
                  </a:moveTo>
                  <a:cubicBezTo>
                    <a:pt x="20" y="20"/>
                    <a:pt x="18" y="19"/>
                    <a:pt x="16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8" y="20"/>
                    <a:pt x="20" y="20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9" y="20"/>
                    <a:pt x="17" y="20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6" y="18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2" y="19"/>
                    <a:pt x="23" y="19"/>
                    <a:pt x="22" y="19"/>
                  </a:cubicBezTo>
                  <a:cubicBezTo>
                    <a:pt x="20" y="18"/>
                    <a:pt x="18" y="18"/>
                    <a:pt x="16" y="17"/>
                  </a:cubicBezTo>
                  <a:cubicBezTo>
                    <a:pt x="17" y="16"/>
                    <a:pt x="18" y="15"/>
                    <a:pt x="18" y="14"/>
                  </a:cubicBezTo>
                  <a:cubicBezTo>
                    <a:pt x="20" y="15"/>
                    <a:pt x="22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9"/>
                    <a:pt x="22" y="20"/>
                  </a:cubicBezTo>
                  <a:close/>
                  <a:moveTo>
                    <a:pt x="21" y="22"/>
                  </a:moveTo>
                  <a:cubicBezTo>
                    <a:pt x="19" y="21"/>
                    <a:pt x="17" y="21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lose/>
                  <a:moveTo>
                    <a:pt x="20" y="23"/>
                  </a:moveTo>
                  <a:cubicBezTo>
                    <a:pt x="18" y="23"/>
                    <a:pt x="16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7" y="21"/>
                    <a:pt x="19" y="22"/>
                    <a:pt x="21" y="22"/>
                  </a:cubicBezTo>
                  <a:cubicBezTo>
                    <a:pt x="21" y="23"/>
                    <a:pt x="20" y="23"/>
                    <a:pt x="20" y="23"/>
                  </a:cubicBezTo>
                  <a:close/>
                  <a:moveTo>
                    <a:pt x="20" y="24"/>
                  </a:moveTo>
                  <a:cubicBezTo>
                    <a:pt x="18" y="24"/>
                    <a:pt x="16" y="24"/>
                    <a:pt x="14" y="24"/>
                  </a:cubicBezTo>
                  <a:cubicBezTo>
                    <a:pt x="14" y="24"/>
                    <a:pt x="14" y="24"/>
                    <a:pt x="14" y="23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2" y="15"/>
                    <a:pt x="21" y="14"/>
                    <a:pt x="19" y="13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21" y="13"/>
                    <a:pt x="23" y="13"/>
                    <a:pt x="25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3" y="13"/>
                    <a:pt x="21" y="12"/>
                    <a:pt x="20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1"/>
                    <a:pt x="24" y="11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6" y="12"/>
                    <a:pt x="26" y="13"/>
                  </a:cubicBezTo>
                  <a:cubicBezTo>
                    <a:pt x="25" y="14"/>
                    <a:pt x="25" y="14"/>
                    <a:pt x="24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10459"/>
            <p:cNvSpPr>
              <a:spLocks/>
            </p:cNvSpPr>
            <p:nvPr/>
          </p:nvSpPr>
          <p:spPr bwMode="auto">
            <a:xfrm>
              <a:off x="6403820" y="4754687"/>
              <a:ext cx="34737" cy="18282"/>
            </a:xfrm>
            <a:custGeom>
              <a:avLst/>
              <a:gdLst>
                <a:gd name="T0" fmla="*/ 7 w 8"/>
                <a:gd name="T1" fmla="*/ 3 h 4"/>
                <a:gd name="T2" fmla="*/ 0 w 8"/>
                <a:gd name="T3" fmla="*/ 1 h 4"/>
                <a:gd name="T4" fmla="*/ 0 w 8"/>
                <a:gd name="T5" fmla="*/ 1 h 4"/>
                <a:gd name="T6" fmla="*/ 7 w 8"/>
                <a:gd name="T7" fmla="*/ 4 h 4"/>
                <a:gd name="T8" fmla="*/ 7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3"/>
                  </a:moveTo>
                  <a:cubicBezTo>
                    <a:pt x="5" y="2"/>
                    <a:pt x="3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7" y="4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10460"/>
            <p:cNvSpPr>
              <a:spLocks/>
            </p:cNvSpPr>
            <p:nvPr/>
          </p:nvSpPr>
          <p:spPr bwMode="auto">
            <a:xfrm>
              <a:off x="6403820" y="4763827"/>
              <a:ext cx="31081" cy="12798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w 7"/>
                <a:gd name="T5" fmla="*/ 1 h 3"/>
                <a:gd name="T6" fmla="*/ 7 w 7"/>
                <a:gd name="T7" fmla="*/ 3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10461"/>
            <p:cNvSpPr>
              <a:spLocks/>
            </p:cNvSpPr>
            <p:nvPr/>
          </p:nvSpPr>
          <p:spPr bwMode="auto">
            <a:xfrm>
              <a:off x="6400163" y="4785766"/>
              <a:ext cx="29252" cy="1279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1 h 3"/>
                <a:gd name="T4" fmla="*/ 7 w 7"/>
                <a:gd name="T5" fmla="*/ 3 h 3"/>
                <a:gd name="T6" fmla="*/ 7 w 7"/>
                <a:gd name="T7" fmla="*/ 2 h 3"/>
                <a:gd name="T8" fmla="*/ 1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5" y="2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10462"/>
            <p:cNvSpPr>
              <a:spLocks/>
            </p:cNvSpPr>
            <p:nvPr/>
          </p:nvSpPr>
          <p:spPr bwMode="auto">
            <a:xfrm>
              <a:off x="6394678" y="4807705"/>
              <a:ext cx="31081" cy="12798"/>
            </a:xfrm>
            <a:custGeom>
              <a:avLst/>
              <a:gdLst>
                <a:gd name="T0" fmla="*/ 7 w 7"/>
                <a:gd name="T1" fmla="*/ 2 h 3"/>
                <a:gd name="T2" fmla="*/ 1 w 7"/>
                <a:gd name="T3" fmla="*/ 0 h 3"/>
                <a:gd name="T4" fmla="*/ 1 w 7"/>
                <a:gd name="T5" fmla="*/ 0 h 3"/>
                <a:gd name="T6" fmla="*/ 7 w 7"/>
                <a:gd name="T7" fmla="*/ 2 h 3"/>
                <a:gd name="T8" fmla="*/ 7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2"/>
                  </a:move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7" y="3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10463"/>
            <p:cNvSpPr>
              <a:spLocks/>
            </p:cNvSpPr>
            <p:nvPr/>
          </p:nvSpPr>
          <p:spPr bwMode="auto">
            <a:xfrm>
              <a:off x="6394678" y="4811361"/>
              <a:ext cx="27424" cy="12798"/>
            </a:xfrm>
            <a:custGeom>
              <a:avLst/>
              <a:gdLst>
                <a:gd name="T0" fmla="*/ 0 w 6"/>
                <a:gd name="T1" fmla="*/ 1 h 3"/>
                <a:gd name="T2" fmla="*/ 0 w 6"/>
                <a:gd name="T3" fmla="*/ 1 h 3"/>
                <a:gd name="T4" fmla="*/ 6 w 6"/>
                <a:gd name="T5" fmla="*/ 3 h 3"/>
                <a:gd name="T6" fmla="*/ 6 w 6"/>
                <a:gd name="T7" fmla="*/ 2 h 3"/>
                <a:gd name="T8" fmla="*/ 0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4" y="2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4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10464"/>
            <p:cNvSpPr>
              <a:spLocks/>
            </p:cNvSpPr>
            <p:nvPr/>
          </p:nvSpPr>
          <p:spPr bwMode="auto">
            <a:xfrm>
              <a:off x="6339831" y="4827816"/>
              <a:ext cx="25595" cy="9142"/>
            </a:xfrm>
            <a:custGeom>
              <a:avLst/>
              <a:gdLst>
                <a:gd name="T0" fmla="*/ 5 w 6"/>
                <a:gd name="T1" fmla="*/ 2 h 2"/>
                <a:gd name="T2" fmla="*/ 0 w 6"/>
                <a:gd name="T3" fmla="*/ 0 h 2"/>
                <a:gd name="T4" fmla="*/ 0 w 6"/>
                <a:gd name="T5" fmla="*/ 1 h 2"/>
                <a:gd name="T6" fmla="*/ 5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10465"/>
            <p:cNvSpPr>
              <a:spLocks/>
            </p:cNvSpPr>
            <p:nvPr/>
          </p:nvSpPr>
          <p:spPr bwMode="auto">
            <a:xfrm>
              <a:off x="6343487" y="4824160"/>
              <a:ext cx="25595" cy="9142"/>
            </a:xfrm>
            <a:custGeom>
              <a:avLst/>
              <a:gdLst>
                <a:gd name="T0" fmla="*/ 5 w 6"/>
                <a:gd name="T1" fmla="*/ 1 h 2"/>
                <a:gd name="T2" fmla="*/ 0 w 6"/>
                <a:gd name="T3" fmla="*/ 0 h 2"/>
                <a:gd name="T4" fmla="*/ 0 w 6"/>
                <a:gd name="T5" fmla="*/ 0 h 2"/>
                <a:gd name="T6" fmla="*/ 0 w 6"/>
                <a:gd name="T7" fmla="*/ 0 h 2"/>
                <a:gd name="T8" fmla="*/ 0 w 6"/>
                <a:gd name="T9" fmla="*/ 0 h 2"/>
                <a:gd name="T10" fmla="*/ 0 w 6"/>
                <a:gd name="T11" fmla="*/ 1 h 2"/>
                <a:gd name="T12" fmla="*/ 0 w 6"/>
                <a:gd name="T13" fmla="*/ 1 h 2"/>
                <a:gd name="T14" fmla="*/ 5 w 6"/>
                <a:gd name="T15" fmla="*/ 2 h 2"/>
                <a:gd name="T16" fmla="*/ 5 w 6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10466"/>
            <p:cNvSpPr>
              <a:spLocks/>
            </p:cNvSpPr>
            <p:nvPr/>
          </p:nvSpPr>
          <p:spPr bwMode="auto">
            <a:xfrm>
              <a:off x="6356286" y="4807705"/>
              <a:ext cx="21939" cy="7313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4 w 5"/>
                <a:gd name="T5" fmla="*/ 2 h 2"/>
                <a:gd name="T6" fmla="*/ 4 w 5"/>
                <a:gd name="T7" fmla="*/ 1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4" y="2"/>
                    <a:pt x="5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0467"/>
            <p:cNvSpPr>
              <a:spLocks noEditPoints="1"/>
            </p:cNvSpPr>
            <p:nvPr/>
          </p:nvSpPr>
          <p:spPr bwMode="auto">
            <a:xfrm>
              <a:off x="6270358" y="4615741"/>
              <a:ext cx="184653" cy="217561"/>
            </a:xfrm>
            <a:custGeom>
              <a:avLst/>
              <a:gdLst>
                <a:gd name="T0" fmla="*/ 34 w 43"/>
                <a:gd name="T1" fmla="*/ 1 h 50"/>
                <a:gd name="T2" fmla="*/ 34 w 43"/>
                <a:gd name="T3" fmla="*/ 2 h 50"/>
                <a:gd name="T4" fmla="*/ 34 w 43"/>
                <a:gd name="T5" fmla="*/ 8 h 50"/>
                <a:gd name="T6" fmla="*/ 30 w 43"/>
                <a:gd name="T7" fmla="*/ 34 h 50"/>
                <a:gd name="T8" fmla="*/ 29 w 43"/>
                <a:gd name="T9" fmla="*/ 49 h 50"/>
                <a:gd name="T10" fmla="*/ 29 w 43"/>
                <a:gd name="T11" fmla="*/ 49 h 50"/>
                <a:gd name="T12" fmla="*/ 32 w 43"/>
                <a:gd name="T13" fmla="*/ 48 h 50"/>
                <a:gd name="T14" fmla="*/ 30 w 43"/>
                <a:gd name="T15" fmla="*/ 43 h 50"/>
                <a:gd name="T16" fmla="*/ 30 w 43"/>
                <a:gd name="T17" fmla="*/ 43 h 50"/>
                <a:gd name="T18" fmla="*/ 37 w 43"/>
                <a:gd name="T19" fmla="*/ 43 h 50"/>
                <a:gd name="T20" fmla="*/ 37 w 43"/>
                <a:gd name="T21" fmla="*/ 40 h 50"/>
                <a:gd name="T22" fmla="*/ 31 w 43"/>
                <a:gd name="T23" fmla="*/ 36 h 50"/>
                <a:gd name="T24" fmla="*/ 38 w 43"/>
                <a:gd name="T25" fmla="*/ 38 h 50"/>
                <a:gd name="T26" fmla="*/ 42 w 43"/>
                <a:gd name="T27" fmla="*/ 5 h 50"/>
                <a:gd name="T28" fmla="*/ 41 w 43"/>
                <a:gd name="T29" fmla="*/ 2 h 50"/>
                <a:gd name="T30" fmla="*/ 35 w 43"/>
                <a:gd name="T31" fmla="*/ 7 h 50"/>
                <a:gd name="T32" fmla="*/ 32 w 43"/>
                <a:gd name="T33" fmla="*/ 23 h 50"/>
                <a:gd name="T34" fmla="*/ 39 w 43"/>
                <a:gd name="T35" fmla="*/ 27 h 50"/>
                <a:gd name="T36" fmla="*/ 39 w 43"/>
                <a:gd name="T37" fmla="*/ 28 h 50"/>
                <a:gd name="T38" fmla="*/ 39 w 43"/>
                <a:gd name="T39" fmla="*/ 27 h 50"/>
                <a:gd name="T40" fmla="*/ 32 w 43"/>
                <a:gd name="T41" fmla="*/ 26 h 50"/>
                <a:gd name="T42" fmla="*/ 39 w 43"/>
                <a:gd name="T43" fmla="*/ 30 h 50"/>
                <a:gd name="T44" fmla="*/ 39 w 43"/>
                <a:gd name="T45" fmla="*/ 24 h 50"/>
                <a:gd name="T46" fmla="*/ 33 w 43"/>
                <a:gd name="T47" fmla="*/ 22 h 50"/>
                <a:gd name="T48" fmla="*/ 33 w 43"/>
                <a:gd name="T49" fmla="*/ 20 h 50"/>
                <a:gd name="T50" fmla="*/ 33 w 43"/>
                <a:gd name="T51" fmla="*/ 19 h 50"/>
                <a:gd name="T52" fmla="*/ 33 w 43"/>
                <a:gd name="T53" fmla="*/ 18 h 50"/>
                <a:gd name="T54" fmla="*/ 33 w 43"/>
                <a:gd name="T55" fmla="*/ 18 h 50"/>
                <a:gd name="T56" fmla="*/ 33 w 43"/>
                <a:gd name="T57" fmla="*/ 17 h 50"/>
                <a:gd name="T58" fmla="*/ 40 w 43"/>
                <a:gd name="T59" fmla="*/ 18 h 50"/>
                <a:gd name="T60" fmla="*/ 34 w 43"/>
                <a:gd name="T61" fmla="*/ 15 h 50"/>
                <a:gd name="T62" fmla="*/ 34 w 43"/>
                <a:gd name="T63" fmla="*/ 13 h 50"/>
                <a:gd name="T64" fmla="*/ 35 w 43"/>
                <a:gd name="T65" fmla="*/ 5 h 50"/>
                <a:gd name="T66" fmla="*/ 41 w 43"/>
                <a:gd name="T67" fmla="*/ 7 h 50"/>
                <a:gd name="T68" fmla="*/ 40 w 43"/>
                <a:gd name="T69" fmla="*/ 14 h 50"/>
                <a:gd name="T70" fmla="*/ 34 w 43"/>
                <a:gd name="T71" fmla="*/ 11 h 50"/>
                <a:gd name="T72" fmla="*/ 34 w 43"/>
                <a:gd name="T73" fmla="*/ 11 h 50"/>
                <a:gd name="T74" fmla="*/ 34 w 43"/>
                <a:gd name="T75" fmla="*/ 9 h 50"/>
                <a:gd name="T76" fmla="*/ 41 w 43"/>
                <a:gd name="T77" fmla="*/ 14 h 50"/>
                <a:gd name="T78" fmla="*/ 35 w 43"/>
                <a:gd name="T79" fmla="*/ 4 h 50"/>
                <a:gd name="T80" fmla="*/ 41 w 43"/>
                <a:gd name="T81" fmla="*/ 6 h 50"/>
                <a:gd name="T82" fmla="*/ 42 w 43"/>
                <a:gd name="T83" fmla="*/ 3 h 50"/>
                <a:gd name="T84" fmla="*/ 35 w 43"/>
                <a:gd name="T85" fmla="*/ 3 h 50"/>
                <a:gd name="T86" fmla="*/ 31 w 43"/>
                <a:gd name="T87" fmla="*/ 35 h 50"/>
                <a:gd name="T88" fmla="*/ 31 w 43"/>
                <a:gd name="T89" fmla="*/ 32 h 50"/>
                <a:gd name="T90" fmla="*/ 31 w 43"/>
                <a:gd name="T91" fmla="*/ 31 h 50"/>
                <a:gd name="T92" fmla="*/ 31 w 43"/>
                <a:gd name="T93" fmla="*/ 30 h 50"/>
                <a:gd name="T94" fmla="*/ 38 w 43"/>
                <a:gd name="T95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" h="50">
                  <a:moveTo>
                    <a:pt x="41" y="2"/>
                  </a:moveTo>
                  <a:cubicBezTo>
                    <a:pt x="39" y="1"/>
                    <a:pt x="37" y="1"/>
                    <a:pt x="35" y="0"/>
                  </a:cubicBezTo>
                  <a:cubicBezTo>
                    <a:pt x="35" y="0"/>
                    <a:pt x="34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3" y="12"/>
                    <a:pt x="12" y="23"/>
                    <a:pt x="0" y="34"/>
                  </a:cubicBezTo>
                  <a:cubicBezTo>
                    <a:pt x="0" y="34"/>
                    <a:pt x="0" y="34"/>
                    <a:pt x="1" y="34"/>
                  </a:cubicBezTo>
                  <a:cubicBezTo>
                    <a:pt x="12" y="23"/>
                    <a:pt x="23" y="13"/>
                    <a:pt x="34" y="2"/>
                  </a:cubicBezTo>
                  <a:cubicBezTo>
                    <a:pt x="34" y="2"/>
                    <a:pt x="35" y="2"/>
                    <a:pt x="35" y="2"/>
                  </a:cubicBezTo>
                  <a:cubicBezTo>
                    <a:pt x="35" y="2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4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5"/>
                    <a:pt x="31" y="29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9"/>
                    <a:pt x="29" y="44"/>
                    <a:pt x="28" y="49"/>
                  </a:cubicBezTo>
                  <a:cubicBezTo>
                    <a:pt x="28" y="49"/>
                    <a:pt x="28" y="50"/>
                    <a:pt x="29" y="49"/>
                  </a:cubicBezTo>
                  <a:cubicBezTo>
                    <a:pt x="29" y="49"/>
                    <a:pt x="29" y="50"/>
                    <a:pt x="29" y="49"/>
                  </a:cubicBezTo>
                  <a:cubicBezTo>
                    <a:pt x="31" y="49"/>
                    <a:pt x="34" y="49"/>
                    <a:pt x="36" y="49"/>
                  </a:cubicBezTo>
                  <a:cubicBezTo>
                    <a:pt x="37" y="49"/>
                    <a:pt x="36" y="48"/>
                    <a:pt x="36" y="48"/>
                  </a:cubicBezTo>
                  <a:cubicBezTo>
                    <a:pt x="34" y="48"/>
                    <a:pt x="31" y="49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8"/>
                    <a:pt x="29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8"/>
                    <a:pt x="31" y="48"/>
                    <a:pt x="31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7"/>
                    <a:pt x="30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4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2" y="44"/>
                    <a:pt x="34" y="44"/>
                    <a:pt x="37" y="45"/>
                  </a:cubicBezTo>
                  <a:cubicBezTo>
                    <a:pt x="37" y="45"/>
                    <a:pt x="37" y="45"/>
                    <a:pt x="37" y="44"/>
                  </a:cubicBezTo>
                  <a:cubicBezTo>
                    <a:pt x="34" y="44"/>
                    <a:pt x="32" y="43"/>
                    <a:pt x="30" y="42"/>
                  </a:cubicBezTo>
                  <a:cubicBezTo>
                    <a:pt x="30" y="42"/>
                    <a:pt x="30" y="42"/>
                    <a:pt x="30" y="43"/>
                  </a:cubicBezTo>
                  <a:cubicBezTo>
                    <a:pt x="30" y="42"/>
                    <a:pt x="30" y="42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2" y="42"/>
                    <a:pt x="35" y="43"/>
                    <a:pt x="37" y="44"/>
                  </a:cubicBezTo>
                  <a:cubicBezTo>
                    <a:pt x="37" y="44"/>
                    <a:pt x="38" y="43"/>
                    <a:pt x="37" y="43"/>
                  </a:cubicBezTo>
                  <a:cubicBezTo>
                    <a:pt x="35" y="42"/>
                    <a:pt x="32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3" y="38"/>
                    <a:pt x="35" y="39"/>
                    <a:pt x="37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5" y="39"/>
                    <a:pt x="33" y="38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6"/>
                    <a:pt x="30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3" y="36"/>
                    <a:pt x="36" y="37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2"/>
                    <a:pt x="37" y="45"/>
                    <a:pt x="37" y="49"/>
                  </a:cubicBezTo>
                  <a:cubicBezTo>
                    <a:pt x="37" y="49"/>
                    <a:pt x="37" y="49"/>
                    <a:pt x="38" y="49"/>
                  </a:cubicBezTo>
                  <a:cubicBezTo>
                    <a:pt x="39" y="34"/>
                    <a:pt x="41" y="20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3"/>
                    <a:pt x="42" y="2"/>
                    <a:pt x="41" y="2"/>
                  </a:cubicBezTo>
                  <a:close/>
                  <a:moveTo>
                    <a:pt x="41" y="9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39" y="9"/>
                    <a:pt x="37" y="8"/>
                    <a:pt x="34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7" y="7"/>
                    <a:pt x="39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9"/>
                    <a:pt x="41" y="9"/>
                  </a:cubicBezTo>
                  <a:close/>
                  <a:moveTo>
                    <a:pt x="32" y="23"/>
                  </a:moveTo>
                  <a:cubicBezTo>
                    <a:pt x="35" y="24"/>
                    <a:pt x="37" y="24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7" y="26"/>
                    <a:pt x="35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9" y="28"/>
                  </a:moveTo>
                  <a:cubicBezTo>
                    <a:pt x="37" y="27"/>
                    <a:pt x="34" y="26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4" y="26"/>
                    <a:pt x="37" y="26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8"/>
                    <a:pt x="39" y="29"/>
                    <a:pt x="39" y="29"/>
                  </a:cubicBezTo>
                  <a:cubicBezTo>
                    <a:pt x="37" y="29"/>
                    <a:pt x="34" y="28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6"/>
                    <a:pt x="32" y="26"/>
                  </a:cubicBezTo>
                  <a:cubicBezTo>
                    <a:pt x="34" y="27"/>
                    <a:pt x="36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lose/>
                  <a:moveTo>
                    <a:pt x="32" y="28"/>
                  </a:moveTo>
                  <a:cubicBezTo>
                    <a:pt x="34" y="28"/>
                    <a:pt x="37" y="29"/>
                    <a:pt x="39" y="30"/>
                  </a:cubicBezTo>
                  <a:cubicBezTo>
                    <a:pt x="39" y="30"/>
                    <a:pt x="39" y="31"/>
                    <a:pt x="39" y="31"/>
                  </a:cubicBezTo>
                  <a:cubicBezTo>
                    <a:pt x="36" y="30"/>
                    <a:pt x="34" y="29"/>
                    <a:pt x="32" y="29"/>
                  </a:cubicBezTo>
                  <a:cubicBezTo>
                    <a:pt x="32" y="28"/>
                    <a:pt x="32" y="28"/>
                    <a:pt x="32" y="28"/>
                  </a:cubicBezTo>
                  <a:close/>
                  <a:moveTo>
                    <a:pt x="39" y="2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7" y="24"/>
                    <a:pt x="35" y="2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cubicBezTo>
                    <a:pt x="35" y="22"/>
                    <a:pt x="37" y="23"/>
                    <a:pt x="39" y="23"/>
                  </a:cubicBezTo>
                  <a:cubicBezTo>
                    <a:pt x="39" y="24"/>
                    <a:pt x="40" y="23"/>
                    <a:pt x="39" y="23"/>
                  </a:cubicBezTo>
                  <a:cubicBezTo>
                    <a:pt x="37" y="22"/>
                    <a:pt x="35" y="22"/>
                    <a:pt x="33" y="21"/>
                  </a:cubicBezTo>
                  <a:cubicBezTo>
                    <a:pt x="33" y="21"/>
                    <a:pt x="33" y="20"/>
                    <a:pt x="33" y="20"/>
                  </a:cubicBezTo>
                  <a:cubicBezTo>
                    <a:pt x="35" y="21"/>
                    <a:pt x="37" y="21"/>
                    <a:pt x="39" y="21"/>
                  </a:cubicBezTo>
                  <a:cubicBezTo>
                    <a:pt x="40" y="22"/>
                    <a:pt x="40" y="21"/>
                    <a:pt x="40" y="21"/>
                  </a:cubicBezTo>
                  <a:cubicBezTo>
                    <a:pt x="37" y="20"/>
                    <a:pt x="35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5" y="19"/>
                    <a:pt x="38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2"/>
                    <a:pt x="40" y="23"/>
                    <a:pt x="39" y="24"/>
                  </a:cubicBezTo>
                  <a:close/>
                  <a:moveTo>
                    <a:pt x="33" y="18"/>
                  </a:moveTo>
                  <a:cubicBezTo>
                    <a:pt x="35" y="18"/>
                    <a:pt x="38" y="18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20"/>
                  </a:cubicBezTo>
                  <a:cubicBezTo>
                    <a:pt x="38" y="19"/>
                    <a:pt x="35" y="19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lose/>
                  <a:moveTo>
                    <a:pt x="40" y="18"/>
                  </a:moveTo>
                  <a:cubicBezTo>
                    <a:pt x="40" y="18"/>
                    <a:pt x="40" y="18"/>
                    <a:pt x="40" y="18"/>
                  </a:cubicBezTo>
                  <a:cubicBezTo>
                    <a:pt x="38" y="18"/>
                    <a:pt x="35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6" y="17"/>
                    <a:pt x="38" y="17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38" y="17"/>
                    <a:pt x="36" y="16"/>
                    <a:pt x="33" y="15"/>
                  </a:cubicBezTo>
                  <a:cubicBezTo>
                    <a:pt x="33" y="15"/>
                    <a:pt x="33" y="15"/>
                    <a:pt x="34" y="15"/>
                  </a:cubicBezTo>
                  <a:cubicBezTo>
                    <a:pt x="36" y="15"/>
                    <a:pt x="38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38" y="15"/>
                    <a:pt x="36" y="14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6" y="13"/>
                    <a:pt x="38" y="14"/>
                    <a:pt x="40" y="14"/>
                  </a:cubicBezTo>
                  <a:cubicBezTo>
                    <a:pt x="40" y="14"/>
                    <a:pt x="40" y="14"/>
                    <a:pt x="41" y="14"/>
                  </a:cubicBezTo>
                  <a:cubicBezTo>
                    <a:pt x="40" y="15"/>
                    <a:pt x="40" y="16"/>
                    <a:pt x="40" y="17"/>
                  </a:cubicBezTo>
                  <a:close/>
                  <a:moveTo>
                    <a:pt x="35" y="5"/>
                  </a:moveTo>
                  <a:cubicBezTo>
                    <a:pt x="37" y="5"/>
                    <a:pt x="39" y="6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7"/>
                    <a:pt x="37" y="7"/>
                    <a:pt x="35" y="6"/>
                  </a:cubicBezTo>
                  <a:cubicBezTo>
                    <a:pt x="35" y="6"/>
                    <a:pt x="35" y="5"/>
                    <a:pt x="35" y="5"/>
                  </a:cubicBezTo>
                  <a:close/>
                  <a:moveTo>
                    <a:pt x="41" y="14"/>
                  </a:moveTo>
                  <a:cubicBezTo>
                    <a:pt x="41" y="14"/>
                    <a:pt x="41" y="14"/>
                    <a:pt x="40" y="14"/>
                  </a:cubicBezTo>
                  <a:cubicBezTo>
                    <a:pt x="38" y="13"/>
                    <a:pt x="36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6" y="12"/>
                    <a:pt x="38" y="12"/>
                    <a:pt x="40" y="13"/>
                  </a:cubicBezTo>
                  <a:cubicBezTo>
                    <a:pt x="41" y="13"/>
                    <a:pt x="41" y="12"/>
                    <a:pt x="41" y="12"/>
                  </a:cubicBezTo>
                  <a:cubicBezTo>
                    <a:pt x="38" y="12"/>
                    <a:pt x="36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0"/>
                    <a:pt x="34" y="10"/>
                  </a:cubicBezTo>
                  <a:cubicBezTo>
                    <a:pt x="36" y="10"/>
                    <a:pt x="38" y="11"/>
                    <a:pt x="40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38" y="10"/>
                    <a:pt x="36" y="10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7" y="9"/>
                    <a:pt x="39" y="9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1"/>
                    <a:pt x="41" y="13"/>
                    <a:pt x="41" y="14"/>
                  </a:cubicBezTo>
                  <a:close/>
                  <a:moveTo>
                    <a:pt x="41" y="6"/>
                  </a:moveTo>
                  <a:cubicBezTo>
                    <a:pt x="41" y="6"/>
                    <a:pt x="41" y="6"/>
                    <a:pt x="41" y="6"/>
                  </a:cubicBezTo>
                  <a:cubicBezTo>
                    <a:pt x="39" y="5"/>
                    <a:pt x="37" y="5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7" y="4"/>
                    <a:pt x="39" y="5"/>
                    <a:pt x="41" y="5"/>
                  </a:cubicBezTo>
                  <a:cubicBezTo>
                    <a:pt x="41" y="5"/>
                    <a:pt x="41" y="5"/>
                    <a:pt x="42" y="5"/>
                  </a:cubicBezTo>
                  <a:cubicBezTo>
                    <a:pt x="41" y="5"/>
                    <a:pt x="41" y="6"/>
                    <a:pt x="41" y="6"/>
                  </a:cubicBezTo>
                  <a:close/>
                  <a:moveTo>
                    <a:pt x="42" y="3"/>
                  </a:moveTo>
                  <a:cubicBezTo>
                    <a:pt x="40" y="3"/>
                    <a:pt x="37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7" y="1"/>
                    <a:pt x="41" y="2"/>
                    <a:pt x="42" y="3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4"/>
                    <a:pt x="37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7" y="3"/>
                    <a:pt x="40" y="3"/>
                    <a:pt x="42" y="4"/>
                  </a:cubicBezTo>
                  <a:close/>
                  <a:moveTo>
                    <a:pt x="38" y="38"/>
                  </a:moveTo>
                  <a:cubicBezTo>
                    <a:pt x="36" y="37"/>
                    <a:pt x="33" y="36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1" y="33"/>
                    <a:pt x="31" y="32"/>
                  </a:cubicBezTo>
                  <a:cubicBezTo>
                    <a:pt x="33" y="33"/>
                    <a:pt x="36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6" y="33"/>
                    <a:pt x="33" y="32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0"/>
                  </a:cubicBezTo>
                  <a:cubicBezTo>
                    <a:pt x="34" y="31"/>
                    <a:pt x="36" y="32"/>
                    <a:pt x="38" y="33"/>
                  </a:cubicBezTo>
                  <a:cubicBezTo>
                    <a:pt x="39" y="33"/>
                    <a:pt x="39" y="32"/>
                    <a:pt x="38" y="32"/>
                  </a:cubicBezTo>
                  <a:cubicBezTo>
                    <a:pt x="36" y="31"/>
                    <a:pt x="34" y="31"/>
                    <a:pt x="31" y="30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34" y="30"/>
                    <a:pt x="36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4"/>
                    <a:pt x="38" y="36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10468"/>
            <p:cNvSpPr>
              <a:spLocks/>
            </p:cNvSpPr>
            <p:nvPr/>
          </p:nvSpPr>
          <p:spPr bwMode="auto">
            <a:xfrm>
              <a:off x="6210027" y="2248173"/>
              <a:ext cx="3656" cy="25595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6 h 6"/>
                <a:gd name="T4" fmla="*/ 1 w 1"/>
                <a:gd name="T5" fmla="*/ 6 h 6"/>
                <a:gd name="T6" fmla="*/ 1 w 1"/>
                <a:gd name="T7" fmla="*/ 0 h 6"/>
                <a:gd name="T8" fmla="*/ 0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10469"/>
            <p:cNvSpPr>
              <a:spLocks noEditPoints="1"/>
            </p:cNvSpPr>
            <p:nvPr/>
          </p:nvSpPr>
          <p:spPr bwMode="auto">
            <a:xfrm>
              <a:off x="6175289" y="2178700"/>
              <a:ext cx="34737" cy="95068"/>
            </a:xfrm>
            <a:custGeom>
              <a:avLst/>
              <a:gdLst>
                <a:gd name="T0" fmla="*/ 5 w 8"/>
                <a:gd name="T1" fmla="*/ 17 h 22"/>
                <a:gd name="T2" fmla="*/ 5 w 8"/>
                <a:gd name="T3" fmla="*/ 17 h 22"/>
                <a:gd name="T4" fmla="*/ 7 w 8"/>
                <a:gd name="T5" fmla="*/ 14 h 22"/>
                <a:gd name="T6" fmla="*/ 7 w 8"/>
                <a:gd name="T7" fmla="*/ 14 h 22"/>
                <a:gd name="T8" fmla="*/ 4 w 8"/>
                <a:gd name="T9" fmla="*/ 17 h 22"/>
                <a:gd name="T10" fmla="*/ 2 w 8"/>
                <a:gd name="T11" fmla="*/ 13 h 22"/>
                <a:gd name="T12" fmla="*/ 8 w 8"/>
                <a:gd name="T13" fmla="*/ 5 h 22"/>
                <a:gd name="T14" fmla="*/ 8 w 8"/>
                <a:gd name="T15" fmla="*/ 5 h 22"/>
                <a:gd name="T16" fmla="*/ 8 w 8"/>
                <a:gd name="T17" fmla="*/ 5 h 22"/>
                <a:gd name="T18" fmla="*/ 8 w 8"/>
                <a:gd name="T19" fmla="*/ 0 h 22"/>
                <a:gd name="T20" fmla="*/ 8 w 8"/>
                <a:gd name="T21" fmla="*/ 0 h 22"/>
                <a:gd name="T22" fmla="*/ 8 w 8"/>
                <a:gd name="T23" fmla="*/ 0 h 22"/>
                <a:gd name="T24" fmla="*/ 8 w 8"/>
                <a:gd name="T25" fmla="*/ 0 h 22"/>
                <a:gd name="T26" fmla="*/ 0 w 8"/>
                <a:gd name="T27" fmla="*/ 10 h 22"/>
                <a:gd name="T28" fmla="*/ 0 w 8"/>
                <a:gd name="T29" fmla="*/ 11 h 22"/>
                <a:gd name="T30" fmla="*/ 0 w 8"/>
                <a:gd name="T31" fmla="*/ 11 h 22"/>
                <a:gd name="T32" fmla="*/ 1 w 8"/>
                <a:gd name="T33" fmla="*/ 13 h 22"/>
                <a:gd name="T34" fmla="*/ 1 w 8"/>
                <a:gd name="T35" fmla="*/ 13 h 22"/>
                <a:gd name="T36" fmla="*/ 1 w 8"/>
                <a:gd name="T37" fmla="*/ 14 h 22"/>
                <a:gd name="T38" fmla="*/ 1 w 8"/>
                <a:gd name="T39" fmla="*/ 14 h 22"/>
                <a:gd name="T40" fmla="*/ 7 w 8"/>
                <a:gd name="T41" fmla="*/ 22 h 22"/>
                <a:gd name="T42" fmla="*/ 8 w 8"/>
                <a:gd name="T43" fmla="*/ 22 h 22"/>
                <a:gd name="T44" fmla="*/ 5 w 8"/>
                <a:gd name="T45" fmla="*/ 17 h 22"/>
                <a:gd name="T46" fmla="*/ 0 w 8"/>
                <a:gd name="T47" fmla="*/ 11 h 22"/>
                <a:gd name="T48" fmla="*/ 0 w 8"/>
                <a:gd name="T49" fmla="*/ 11 h 22"/>
                <a:gd name="T50" fmla="*/ 0 w 8"/>
                <a:gd name="T51" fmla="*/ 11 h 22"/>
                <a:gd name="T52" fmla="*/ 8 w 8"/>
                <a:gd name="T53" fmla="*/ 1 h 22"/>
                <a:gd name="T54" fmla="*/ 8 w 8"/>
                <a:gd name="T55" fmla="*/ 5 h 22"/>
                <a:gd name="T56" fmla="*/ 7 w 8"/>
                <a:gd name="T57" fmla="*/ 5 h 22"/>
                <a:gd name="T58" fmla="*/ 1 w 8"/>
                <a:gd name="T59" fmla="*/ 13 h 22"/>
                <a:gd name="T60" fmla="*/ 0 w 8"/>
                <a:gd name="T6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22"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7" y="15"/>
                    <a:pt x="7" y="14"/>
                  </a:cubicBezTo>
                  <a:cubicBezTo>
                    <a:pt x="8" y="14"/>
                    <a:pt x="7" y="13"/>
                    <a:pt x="7" y="14"/>
                  </a:cubicBezTo>
                  <a:cubicBezTo>
                    <a:pt x="6" y="15"/>
                    <a:pt x="5" y="16"/>
                    <a:pt x="4" y="17"/>
                  </a:cubicBezTo>
                  <a:cubicBezTo>
                    <a:pt x="4" y="16"/>
                    <a:pt x="3" y="14"/>
                    <a:pt x="2" y="13"/>
                  </a:cubicBezTo>
                  <a:cubicBezTo>
                    <a:pt x="4" y="10"/>
                    <a:pt x="6" y="8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4"/>
                    <a:pt x="2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6"/>
                    <a:pt x="5" y="19"/>
                    <a:pt x="7" y="22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7" y="20"/>
                    <a:pt x="6" y="19"/>
                    <a:pt x="5" y="17"/>
                  </a:cubicBezTo>
                  <a:close/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7"/>
                    <a:pt x="5" y="4"/>
                    <a:pt x="8" y="1"/>
                  </a:cubicBezTo>
                  <a:cubicBezTo>
                    <a:pt x="8" y="2"/>
                    <a:pt x="8" y="3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5" y="7"/>
                    <a:pt x="3" y="10"/>
                    <a:pt x="1" y="13"/>
                  </a:cubicBezTo>
                  <a:cubicBezTo>
                    <a:pt x="1" y="12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10470"/>
            <p:cNvSpPr>
              <a:spLocks/>
            </p:cNvSpPr>
            <p:nvPr/>
          </p:nvSpPr>
          <p:spPr bwMode="auto">
            <a:xfrm>
              <a:off x="6210027" y="2248173"/>
              <a:ext cx="327255" cy="0"/>
            </a:xfrm>
            <a:custGeom>
              <a:avLst/>
              <a:gdLst>
                <a:gd name="T0" fmla="*/ 1 w 76"/>
                <a:gd name="T1" fmla="*/ 1 w 76"/>
                <a:gd name="T2" fmla="*/ 1 w 76"/>
                <a:gd name="T3" fmla="*/ 1 w 76"/>
                <a:gd name="T4" fmla="*/ 76 w 76"/>
                <a:gd name="T5" fmla="*/ 76 w 76"/>
                <a:gd name="T6" fmla="*/ 2 w 76"/>
                <a:gd name="T7" fmla="*/ 1 w 7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7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10471"/>
            <p:cNvSpPr>
              <a:spLocks/>
            </p:cNvSpPr>
            <p:nvPr/>
          </p:nvSpPr>
          <p:spPr bwMode="auto">
            <a:xfrm>
              <a:off x="6178946" y="2191498"/>
              <a:ext cx="31081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7 h 8"/>
                <a:gd name="T4" fmla="*/ 0 w 7"/>
                <a:gd name="T5" fmla="*/ 8 h 8"/>
                <a:gd name="T6" fmla="*/ 6 w 7"/>
                <a:gd name="T7" fmla="*/ 0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10472"/>
            <p:cNvSpPr>
              <a:spLocks/>
            </p:cNvSpPr>
            <p:nvPr/>
          </p:nvSpPr>
          <p:spPr bwMode="auto">
            <a:xfrm>
              <a:off x="6235622" y="2204295"/>
              <a:ext cx="34737" cy="40221"/>
            </a:xfrm>
            <a:custGeom>
              <a:avLst/>
              <a:gdLst>
                <a:gd name="T0" fmla="*/ 8 w 8"/>
                <a:gd name="T1" fmla="*/ 1 h 9"/>
                <a:gd name="T2" fmla="*/ 0 w 8"/>
                <a:gd name="T3" fmla="*/ 8 h 9"/>
                <a:gd name="T4" fmla="*/ 0 w 8"/>
                <a:gd name="T5" fmla="*/ 8 h 9"/>
                <a:gd name="T6" fmla="*/ 8 w 8"/>
                <a:gd name="T7" fmla="*/ 1 h 9"/>
                <a:gd name="T8" fmla="*/ 8 w 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1"/>
                  </a:move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ubicBezTo>
                    <a:pt x="3" y="6"/>
                    <a:pt x="6" y="3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10473"/>
            <p:cNvSpPr>
              <a:spLocks/>
            </p:cNvSpPr>
            <p:nvPr/>
          </p:nvSpPr>
          <p:spPr bwMode="auto">
            <a:xfrm>
              <a:off x="6242935" y="2204295"/>
              <a:ext cx="40221" cy="40221"/>
            </a:xfrm>
            <a:custGeom>
              <a:avLst/>
              <a:gdLst>
                <a:gd name="T0" fmla="*/ 8 w 9"/>
                <a:gd name="T1" fmla="*/ 0 h 9"/>
                <a:gd name="T2" fmla="*/ 0 w 9"/>
                <a:gd name="T3" fmla="*/ 8 h 9"/>
                <a:gd name="T4" fmla="*/ 1 w 9"/>
                <a:gd name="T5" fmla="*/ 9 h 9"/>
                <a:gd name="T6" fmla="*/ 9 w 9"/>
                <a:gd name="T7" fmla="*/ 0 h 9"/>
                <a:gd name="T8" fmla="*/ 8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6" y="3"/>
                    <a:pt x="3" y="6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3" y="6"/>
                    <a:pt x="6" y="3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10474"/>
            <p:cNvSpPr>
              <a:spLocks/>
            </p:cNvSpPr>
            <p:nvPr/>
          </p:nvSpPr>
          <p:spPr bwMode="auto">
            <a:xfrm>
              <a:off x="6261217" y="2204295"/>
              <a:ext cx="34737" cy="34737"/>
            </a:xfrm>
            <a:custGeom>
              <a:avLst/>
              <a:gdLst>
                <a:gd name="T0" fmla="*/ 0 w 8"/>
                <a:gd name="T1" fmla="*/ 8 h 8"/>
                <a:gd name="T2" fmla="*/ 7 w 8"/>
                <a:gd name="T3" fmla="*/ 1 h 8"/>
                <a:gd name="T4" fmla="*/ 7 w 8"/>
                <a:gd name="T5" fmla="*/ 1 h 8"/>
                <a:gd name="T6" fmla="*/ 0 w 8"/>
                <a:gd name="T7" fmla="*/ 8 h 8"/>
                <a:gd name="T8" fmla="*/ 0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3" y="6"/>
                    <a:pt x="5" y="3"/>
                    <a:pt x="7" y="1"/>
                  </a:cubicBezTo>
                  <a:cubicBezTo>
                    <a:pt x="8" y="1"/>
                    <a:pt x="7" y="0"/>
                    <a:pt x="7" y="1"/>
                  </a:cubicBez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10475"/>
            <p:cNvSpPr>
              <a:spLocks/>
            </p:cNvSpPr>
            <p:nvPr/>
          </p:nvSpPr>
          <p:spPr bwMode="auto">
            <a:xfrm>
              <a:off x="6277671" y="2213437"/>
              <a:ext cx="31081" cy="31081"/>
            </a:xfrm>
            <a:custGeom>
              <a:avLst/>
              <a:gdLst>
                <a:gd name="T0" fmla="*/ 6 w 7"/>
                <a:gd name="T1" fmla="*/ 0 h 7"/>
                <a:gd name="T2" fmla="*/ 1 w 7"/>
                <a:gd name="T3" fmla="*/ 6 h 7"/>
                <a:gd name="T4" fmla="*/ 1 w 7"/>
                <a:gd name="T5" fmla="*/ 6 h 7"/>
                <a:gd name="T6" fmla="*/ 7 w 7"/>
                <a:gd name="T7" fmla="*/ 0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10476"/>
            <p:cNvSpPr>
              <a:spLocks/>
            </p:cNvSpPr>
            <p:nvPr/>
          </p:nvSpPr>
          <p:spPr bwMode="auto">
            <a:xfrm>
              <a:off x="6286813" y="2204295"/>
              <a:ext cx="38394" cy="40221"/>
            </a:xfrm>
            <a:custGeom>
              <a:avLst/>
              <a:gdLst>
                <a:gd name="T0" fmla="*/ 8 w 9"/>
                <a:gd name="T1" fmla="*/ 0 h 9"/>
                <a:gd name="T2" fmla="*/ 1 w 9"/>
                <a:gd name="T3" fmla="*/ 8 h 9"/>
                <a:gd name="T4" fmla="*/ 1 w 9"/>
                <a:gd name="T5" fmla="*/ 9 h 9"/>
                <a:gd name="T6" fmla="*/ 9 w 9"/>
                <a:gd name="T7" fmla="*/ 1 h 9"/>
                <a:gd name="T8" fmla="*/ 8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6" y="3"/>
                    <a:pt x="3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4" y="6"/>
                    <a:pt x="6" y="3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10477"/>
            <p:cNvSpPr>
              <a:spLocks/>
            </p:cNvSpPr>
            <p:nvPr/>
          </p:nvSpPr>
          <p:spPr bwMode="auto">
            <a:xfrm>
              <a:off x="6295953" y="2209781"/>
              <a:ext cx="34737" cy="34737"/>
            </a:xfrm>
            <a:custGeom>
              <a:avLst/>
              <a:gdLst>
                <a:gd name="T0" fmla="*/ 7 w 8"/>
                <a:gd name="T1" fmla="*/ 0 h 8"/>
                <a:gd name="T2" fmla="*/ 0 w 8"/>
                <a:gd name="T3" fmla="*/ 8 h 8"/>
                <a:gd name="T4" fmla="*/ 1 w 8"/>
                <a:gd name="T5" fmla="*/ 8 h 8"/>
                <a:gd name="T6" fmla="*/ 8 w 8"/>
                <a:gd name="T7" fmla="*/ 0 h 8"/>
                <a:gd name="T8" fmla="*/ 7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3" y="6"/>
                    <a:pt x="5" y="3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10478"/>
            <p:cNvSpPr>
              <a:spLocks/>
            </p:cNvSpPr>
            <p:nvPr/>
          </p:nvSpPr>
          <p:spPr bwMode="auto">
            <a:xfrm>
              <a:off x="6312408" y="2204295"/>
              <a:ext cx="31081" cy="40221"/>
            </a:xfrm>
            <a:custGeom>
              <a:avLst/>
              <a:gdLst>
                <a:gd name="T0" fmla="*/ 7 w 7"/>
                <a:gd name="T1" fmla="*/ 0 h 9"/>
                <a:gd name="T2" fmla="*/ 0 w 7"/>
                <a:gd name="T3" fmla="*/ 8 h 9"/>
                <a:gd name="T4" fmla="*/ 1 w 7"/>
                <a:gd name="T5" fmla="*/ 9 h 9"/>
                <a:gd name="T6" fmla="*/ 7 w 7"/>
                <a:gd name="T7" fmla="*/ 0 h 9"/>
                <a:gd name="T8" fmla="*/ 7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3" y="6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10479"/>
            <p:cNvSpPr>
              <a:spLocks/>
            </p:cNvSpPr>
            <p:nvPr/>
          </p:nvSpPr>
          <p:spPr bwMode="auto">
            <a:xfrm>
              <a:off x="6325205" y="2209781"/>
              <a:ext cx="31081" cy="25595"/>
            </a:xfrm>
            <a:custGeom>
              <a:avLst/>
              <a:gdLst>
                <a:gd name="T0" fmla="*/ 6 w 7"/>
                <a:gd name="T1" fmla="*/ 0 h 6"/>
                <a:gd name="T2" fmla="*/ 1 w 7"/>
                <a:gd name="T3" fmla="*/ 6 h 6"/>
                <a:gd name="T4" fmla="*/ 1 w 7"/>
                <a:gd name="T5" fmla="*/ 6 h 6"/>
                <a:gd name="T6" fmla="*/ 6 w 7"/>
                <a:gd name="T7" fmla="*/ 0 h 6"/>
                <a:gd name="T8" fmla="*/ 6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10480"/>
            <p:cNvSpPr>
              <a:spLocks/>
            </p:cNvSpPr>
            <p:nvPr/>
          </p:nvSpPr>
          <p:spPr bwMode="auto">
            <a:xfrm>
              <a:off x="6339831" y="2204295"/>
              <a:ext cx="29252" cy="31081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7 h 7"/>
                <a:gd name="T4" fmla="*/ 1 w 7"/>
                <a:gd name="T5" fmla="*/ 7 h 7"/>
                <a:gd name="T6" fmla="*/ 6 w 7"/>
                <a:gd name="T7" fmla="*/ 1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5"/>
                    <a:pt x="4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10481"/>
            <p:cNvSpPr>
              <a:spLocks/>
            </p:cNvSpPr>
            <p:nvPr/>
          </p:nvSpPr>
          <p:spPr bwMode="auto">
            <a:xfrm>
              <a:off x="6347144" y="2213437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6 h 7"/>
                <a:gd name="T4" fmla="*/ 1 w 6"/>
                <a:gd name="T5" fmla="*/ 6 h 7"/>
                <a:gd name="T6" fmla="*/ 6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10482"/>
            <p:cNvSpPr>
              <a:spLocks/>
            </p:cNvSpPr>
            <p:nvPr/>
          </p:nvSpPr>
          <p:spPr bwMode="auto">
            <a:xfrm>
              <a:off x="6359942" y="2213437"/>
              <a:ext cx="21939" cy="25595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5 h 6"/>
                <a:gd name="T4" fmla="*/ 0 w 5"/>
                <a:gd name="T5" fmla="*/ 6 h 6"/>
                <a:gd name="T6" fmla="*/ 4 w 5"/>
                <a:gd name="T7" fmla="*/ 0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1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0483"/>
            <p:cNvSpPr>
              <a:spLocks/>
            </p:cNvSpPr>
            <p:nvPr/>
          </p:nvSpPr>
          <p:spPr bwMode="auto">
            <a:xfrm>
              <a:off x="6369083" y="2209781"/>
              <a:ext cx="21939" cy="25595"/>
            </a:xfrm>
            <a:custGeom>
              <a:avLst/>
              <a:gdLst>
                <a:gd name="T0" fmla="*/ 4 w 5"/>
                <a:gd name="T1" fmla="*/ 1 h 6"/>
                <a:gd name="T2" fmla="*/ 0 w 5"/>
                <a:gd name="T3" fmla="*/ 6 h 6"/>
                <a:gd name="T4" fmla="*/ 0 w 5"/>
                <a:gd name="T5" fmla="*/ 6 h 6"/>
                <a:gd name="T6" fmla="*/ 5 w 5"/>
                <a:gd name="T7" fmla="*/ 1 h 6"/>
                <a:gd name="T8" fmla="*/ 4 w 5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3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10484"/>
            <p:cNvSpPr>
              <a:spLocks/>
            </p:cNvSpPr>
            <p:nvPr/>
          </p:nvSpPr>
          <p:spPr bwMode="auto">
            <a:xfrm>
              <a:off x="6372739" y="2209781"/>
              <a:ext cx="27424" cy="34737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7 h 8"/>
                <a:gd name="T4" fmla="*/ 1 w 6"/>
                <a:gd name="T5" fmla="*/ 8 h 8"/>
                <a:gd name="T6" fmla="*/ 6 w 6"/>
                <a:gd name="T7" fmla="*/ 0 h 8"/>
                <a:gd name="T8" fmla="*/ 5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4" y="3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10485"/>
            <p:cNvSpPr>
              <a:spLocks/>
            </p:cNvSpPr>
            <p:nvPr/>
          </p:nvSpPr>
          <p:spPr bwMode="auto">
            <a:xfrm>
              <a:off x="6381881" y="2209781"/>
              <a:ext cx="25595" cy="29252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6 h 7"/>
                <a:gd name="T4" fmla="*/ 1 w 6"/>
                <a:gd name="T5" fmla="*/ 7 h 7"/>
                <a:gd name="T6" fmla="*/ 6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10486"/>
            <p:cNvSpPr>
              <a:spLocks/>
            </p:cNvSpPr>
            <p:nvPr/>
          </p:nvSpPr>
          <p:spPr bwMode="auto">
            <a:xfrm>
              <a:off x="6391021" y="2204295"/>
              <a:ext cx="31081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8 h 8"/>
                <a:gd name="T4" fmla="*/ 0 w 7"/>
                <a:gd name="T5" fmla="*/ 8 h 8"/>
                <a:gd name="T6" fmla="*/ 6 w 7"/>
                <a:gd name="T7" fmla="*/ 1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4" y="3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10487"/>
            <p:cNvSpPr>
              <a:spLocks/>
            </p:cNvSpPr>
            <p:nvPr/>
          </p:nvSpPr>
          <p:spPr bwMode="auto">
            <a:xfrm>
              <a:off x="6400163" y="2213437"/>
              <a:ext cx="21939" cy="31081"/>
            </a:xfrm>
            <a:custGeom>
              <a:avLst/>
              <a:gdLst>
                <a:gd name="T0" fmla="*/ 4 w 5"/>
                <a:gd name="T1" fmla="*/ 1 h 7"/>
                <a:gd name="T2" fmla="*/ 0 w 5"/>
                <a:gd name="T3" fmla="*/ 6 h 7"/>
                <a:gd name="T4" fmla="*/ 0 w 5"/>
                <a:gd name="T5" fmla="*/ 7 h 7"/>
                <a:gd name="T6" fmla="*/ 5 w 5"/>
                <a:gd name="T7" fmla="*/ 1 h 7"/>
                <a:gd name="T8" fmla="*/ 4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3" y="3"/>
                    <a:pt x="1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0488"/>
            <p:cNvSpPr>
              <a:spLocks/>
            </p:cNvSpPr>
            <p:nvPr/>
          </p:nvSpPr>
          <p:spPr bwMode="auto">
            <a:xfrm>
              <a:off x="6422102" y="2209781"/>
              <a:ext cx="29252" cy="34737"/>
            </a:xfrm>
            <a:custGeom>
              <a:avLst/>
              <a:gdLst>
                <a:gd name="T0" fmla="*/ 1 w 7"/>
                <a:gd name="T1" fmla="*/ 7 h 8"/>
                <a:gd name="T2" fmla="*/ 7 w 7"/>
                <a:gd name="T3" fmla="*/ 0 h 8"/>
                <a:gd name="T4" fmla="*/ 6 w 7"/>
                <a:gd name="T5" fmla="*/ 0 h 8"/>
                <a:gd name="T6" fmla="*/ 0 w 7"/>
                <a:gd name="T7" fmla="*/ 7 h 8"/>
                <a:gd name="T8" fmla="*/ 1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7"/>
                  </a:moveTo>
                  <a:cubicBezTo>
                    <a:pt x="3" y="5"/>
                    <a:pt x="5" y="3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0489"/>
            <p:cNvSpPr>
              <a:spLocks/>
            </p:cNvSpPr>
            <p:nvPr/>
          </p:nvSpPr>
          <p:spPr bwMode="auto">
            <a:xfrm>
              <a:off x="6447697" y="2204295"/>
              <a:ext cx="25595" cy="34737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7 h 8"/>
                <a:gd name="T4" fmla="*/ 0 w 6"/>
                <a:gd name="T5" fmla="*/ 7 h 8"/>
                <a:gd name="T6" fmla="*/ 6 w 6"/>
                <a:gd name="T7" fmla="*/ 1 h 8"/>
                <a:gd name="T8" fmla="*/ 6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0490"/>
            <p:cNvSpPr>
              <a:spLocks/>
            </p:cNvSpPr>
            <p:nvPr/>
          </p:nvSpPr>
          <p:spPr bwMode="auto">
            <a:xfrm>
              <a:off x="6455010" y="2209781"/>
              <a:ext cx="21939" cy="29252"/>
            </a:xfrm>
            <a:custGeom>
              <a:avLst/>
              <a:gdLst>
                <a:gd name="T0" fmla="*/ 5 w 5"/>
                <a:gd name="T1" fmla="*/ 0 h 7"/>
                <a:gd name="T2" fmla="*/ 1 w 5"/>
                <a:gd name="T3" fmla="*/ 7 h 7"/>
                <a:gd name="T4" fmla="*/ 1 w 5"/>
                <a:gd name="T5" fmla="*/ 7 h 7"/>
                <a:gd name="T6" fmla="*/ 5 w 5"/>
                <a:gd name="T7" fmla="*/ 1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10491"/>
            <p:cNvSpPr>
              <a:spLocks/>
            </p:cNvSpPr>
            <p:nvPr/>
          </p:nvSpPr>
          <p:spPr bwMode="auto">
            <a:xfrm>
              <a:off x="6464151" y="2209781"/>
              <a:ext cx="25595" cy="34737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7 h 8"/>
                <a:gd name="T4" fmla="*/ 0 w 6"/>
                <a:gd name="T5" fmla="*/ 8 h 8"/>
                <a:gd name="T6" fmla="*/ 6 w 6"/>
                <a:gd name="T7" fmla="*/ 1 h 8"/>
                <a:gd name="T8" fmla="*/ 5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3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10492"/>
            <p:cNvSpPr>
              <a:spLocks/>
            </p:cNvSpPr>
            <p:nvPr/>
          </p:nvSpPr>
          <p:spPr bwMode="auto">
            <a:xfrm>
              <a:off x="6473293" y="2213437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6 h 7"/>
                <a:gd name="T4" fmla="*/ 1 w 6"/>
                <a:gd name="T5" fmla="*/ 6 h 7"/>
                <a:gd name="T6" fmla="*/ 5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10493"/>
            <p:cNvSpPr>
              <a:spLocks/>
            </p:cNvSpPr>
            <p:nvPr/>
          </p:nvSpPr>
          <p:spPr bwMode="auto">
            <a:xfrm>
              <a:off x="6482433" y="2204295"/>
              <a:ext cx="34737" cy="40221"/>
            </a:xfrm>
            <a:custGeom>
              <a:avLst/>
              <a:gdLst>
                <a:gd name="T0" fmla="*/ 1 w 8"/>
                <a:gd name="T1" fmla="*/ 9 h 9"/>
                <a:gd name="T2" fmla="*/ 7 w 8"/>
                <a:gd name="T3" fmla="*/ 0 h 9"/>
                <a:gd name="T4" fmla="*/ 7 w 8"/>
                <a:gd name="T5" fmla="*/ 0 h 9"/>
                <a:gd name="T6" fmla="*/ 0 w 8"/>
                <a:gd name="T7" fmla="*/ 9 h 9"/>
                <a:gd name="T8" fmla="*/ 1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cubicBezTo>
                    <a:pt x="3" y="6"/>
                    <a:pt x="5" y="3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3"/>
                    <a:pt x="3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10494"/>
            <p:cNvSpPr>
              <a:spLocks/>
            </p:cNvSpPr>
            <p:nvPr/>
          </p:nvSpPr>
          <p:spPr bwMode="auto">
            <a:xfrm>
              <a:off x="6182602" y="2200639"/>
              <a:ext cx="354678" cy="47534"/>
            </a:xfrm>
            <a:custGeom>
              <a:avLst/>
              <a:gdLst>
                <a:gd name="T0" fmla="*/ 82 w 82"/>
                <a:gd name="T1" fmla="*/ 0 h 11"/>
                <a:gd name="T2" fmla="*/ 81 w 82"/>
                <a:gd name="T3" fmla="*/ 0 h 11"/>
                <a:gd name="T4" fmla="*/ 81 w 82"/>
                <a:gd name="T5" fmla="*/ 0 h 11"/>
                <a:gd name="T6" fmla="*/ 7 w 82"/>
                <a:gd name="T7" fmla="*/ 0 h 11"/>
                <a:gd name="T8" fmla="*/ 7 w 82"/>
                <a:gd name="T9" fmla="*/ 1 h 11"/>
                <a:gd name="T10" fmla="*/ 7 w 82"/>
                <a:gd name="T11" fmla="*/ 1 h 11"/>
                <a:gd name="T12" fmla="*/ 1 w 82"/>
                <a:gd name="T13" fmla="*/ 9 h 11"/>
                <a:gd name="T14" fmla="*/ 1 w 82"/>
                <a:gd name="T15" fmla="*/ 9 h 11"/>
                <a:gd name="T16" fmla="*/ 7 w 82"/>
                <a:gd name="T17" fmla="*/ 1 h 11"/>
                <a:gd name="T18" fmla="*/ 7 w 82"/>
                <a:gd name="T19" fmla="*/ 1 h 11"/>
                <a:gd name="T20" fmla="*/ 9 w 82"/>
                <a:gd name="T21" fmla="*/ 1 h 11"/>
                <a:gd name="T22" fmla="*/ 8 w 82"/>
                <a:gd name="T23" fmla="*/ 1 h 11"/>
                <a:gd name="T24" fmla="*/ 2 w 82"/>
                <a:gd name="T25" fmla="*/ 10 h 11"/>
                <a:gd name="T26" fmla="*/ 2 w 82"/>
                <a:gd name="T27" fmla="*/ 10 h 11"/>
                <a:gd name="T28" fmla="*/ 9 w 82"/>
                <a:gd name="T29" fmla="*/ 1 h 11"/>
                <a:gd name="T30" fmla="*/ 9 w 82"/>
                <a:gd name="T31" fmla="*/ 1 h 11"/>
                <a:gd name="T32" fmla="*/ 13 w 82"/>
                <a:gd name="T33" fmla="*/ 1 h 11"/>
                <a:gd name="T34" fmla="*/ 6 w 82"/>
                <a:gd name="T35" fmla="*/ 8 h 11"/>
                <a:gd name="T36" fmla="*/ 7 w 82"/>
                <a:gd name="T37" fmla="*/ 9 h 11"/>
                <a:gd name="T38" fmla="*/ 14 w 82"/>
                <a:gd name="T39" fmla="*/ 1 h 11"/>
                <a:gd name="T40" fmla="*/ 14 w 82"/>
                <a:gd name="T41" fmla="*/ 1 h 11"/>
                <a:gd name="T42" fmla="*/ 17 w 82"/>
                <a:gd name="T43" fmla="*/ 1 h 11"/>
                <a:gd name="T44" fmla="*/ 17 w 82"/>
                <a:gd name="T45" fmla="*/ 1 h 11"/>
                <a:gd name="T46" fmla="*/ 8 w 82"/>
                <a:gd name="T47" fmla="*/ 10 h 11"/>
                <a:gd name="T48" fmla="*/ 8 w 82"/>
                <a:gd name="T49" fmla="*/ 10 h 11"/>
                <a:gd name="T50" fmla="*/ 18 w 82"/>
                <a:gd name="T51" fmla="*/ 1 h 11"/>
                <a:gd name="T52" fmla="*/ 18 w 82"/>
                <a:gd name="T53" fmla="*/ 1 h 11"/>
                <a:gd name="T54" fmla="*/ 28 w 82"/>
                <a:gd name="T55" fmla="*/ 1 h 11"/>
                <a:gd name="T56" fmla="*/ 19 w 82"/>
                <a:gd name="T57" fmla="*/ 10 h 11"/>
                <a:gd name="T58" fmla="*/ 20 w 82"/>
                <a:gd name="T59" fmla="*/ 10 h 11"/>
                <a:gd name="T60" fmla="*/ 29 w 82"/>
                <a:gd name="T61" fmla="*/ 1 h 11"/>
                <a:gd name="T62" fmla="*/ 58 w 82"/>
                <a:gd name="T63" fmla="*/ 1 h 11"/>
                <a:gd name="T64" fmla="*/ 52 w 82"/>
                <a:gd name="T65" fmla="*/ 8 h 11"/>
                <a:gd name="T66" fmla="*/ 53 w 82"/>
                <a:gd name="T67" fmla="*/ 9 h 11"/>
                <a:gd name="T68" fmla="*/ 59 w 82"/>
                <a:gd name="T69" fmla="*/ 1 h 11"/>
                <a:gd name="T70" fmla="*/ 59 w 82"/>
                <a:gd name="T71" fmla="*/ 1 h 11"/>
                <a:gd name="T72" fmla="*/ 64 w 82"/>
                <a:gd name="T73" fmla="*/ 1 h 11"/>
                <a:gd name="T74" fmla="*/ 64 w 82"/>
                <a:gd name="T75" fmla="*/ 1 h 11"/>
                <a:gd name="T76" fmla="*/ 58 w 82"/>
                <a:gd name="T77" fmla="*/ 9 h 11"/>
                <a:gd name="T78" fmla="*/ 58 w 82"/>
                <a:gd name="T79" fmla="*/ 9 h 11"/>
                <a:gd name="T80" fmla="*/ 65 w 82"/>
                <a:gd name="T81" fmla="*/ 1 h 11"/>
                <a:gd name="T82" fmla="*/ 65 w 82"/>
                <a:gd name="T83" fmla="*/ 1 h 11"/>
                <a:gd name="T84" fmla="*/ 80 w 82"/>
                <a:gd name="T85" fmla="*/ 1 h 11"/>
                <a:gd name="T86" fmla="*/ 73 w 82"/>
                <a:gd name="T87" fmla="*/ 9 h 11"/>
                <a:gd name="T88" fmla="*/ 74 w 82"/>
                <a:gd name="T89" fmla="*/ 10 h 11"/>
                <a:gd name="T90" fmla="*/ 80 w 82"/>
                <a:gd name="T91" fmla="*/ 1 h 11"/>
                <a:gd name="T92" fmla="*/ 80 w 82"/>
                <a:gd name="T93" fmla="*/ 1 h 11"/>
                <a:gd name="T94" fmla="*/ 81 w 82"/>
                <a:gd name="T95" fmla="*/ 1 h 11"/>
                <a:gd name="T96" fmla="*/ 81 w 82"/>
                <a:gd name="T97" fmla="*/ 2 h 11"/>
                <a:gd name="T98" fmla="*/ 76 w 82"/>
                <a:gd name="T99" fmla="*/ 8 h 11"/>
                <a:gd name="T100" fmla="*/ 77 w 82"/>
                <a:gd name="T101" fmla="*/ 9 h 11"/>
                <a:gd name="T102" fmla="*/ 81 w 82"/>
                <a:gd name="T103" fmla="*/ 2 h 11"/>
                <a:gd name="T104" fmla="*/ 81 w 82"/>
                <a:gd name="T105" fmla="*/ 5 h 11"/>
                <a:gd name="T106" fmla="*/ 79 w 82"/>
                <a:gd name="T107" fmla="*/ 8 h 11"/>
                <a:gd name="T108" fmla="*/ 80 w 82"/>
                <a:gd name="T109" fmla="*/ 8 h 11"/>
                <a:gd name="T110" fmla="*/ 81 w 82"/>
                <a:gd name="T111" fmla="*/ 6 h 11"/>
                <a:gd name="T112" fmla="*/ 81 w 82"/>
                <a:gd name="T113" fmla="*/ 10 h 11"/>
                <a:gd name="T114" fmla="*/ 82 w 82"/>
                <a:gd name="T115" fmla="*/ 10 h 11"/>
                <a:gd name="T116" fmla="*/ 82 w 82"/>
                <a:gd name="T1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1">
                  <a:moveTo>
                    <a:pt x="82" y="0"/>
                  </a:moveTo>
                  <a:cubicBezTo>
                    <a:pt x="82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4"/>
                    <a:pt x="3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4"/>
                    <a:pt x="4" y="7"/>
                    <a:pt x="2" y="10"/>
                  </a:cubicBezTo>
                  <a:cubicBezTo>
                    <a:pt x="1" y="11"/>
                    <a:pt x="2" y="11"/>
                    <a:pt x="2" y="10"/>
                  </a:cubicBezTo>
                  <a:cubicBezTo>
                    <a:pt x="4" y="7"/>
                    <a:pt x="7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3"/>
                    <a:pt x="9" y="6"/>
                    <a:pt x="6" y="8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4" y="4"/>
                    <a:pt x="11" y="7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7"/>
                    <a:pt x="15" y="4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4"/>
                    <a:pt x="22" y="7"/>
                    <a:pt x="19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3" y="7"/>
                    <a:pt x="26" y="4"/>
                    <a:pt x="29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3"/>
                    <a:pt x="54" y="6"/>
                    <a:pt x="52" y="8"/>
                  </a:cubicBezTo>
                  <a:cubicBezTo>
                    <a:pt x="52" y="9"/>
                    <a:pt x="52" y="9"/>
                    <a:pt x="53" y="9"/>
                  </a:cubicBezTo>
                  <a:cubicBezTo>
                    <a:pt x="55" y="6"/>
                    <a:pt x="57" y="4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2" y="4"/>
                    <a:pt x="60" y="6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6"/>
                    <a:pt x="63" y="4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8" y="4"/>
                    <a:pt x="76" y="7"/>
                    <a:pt x="73" y="9"/>
                  </a:cubicBezTo>
                  <a:cubicBezTo>
                    <a:pt x="73" y="10"/>
                    <a:pt x="74" y="10"/>
                    <a:pt x="74" y="10"/>
                  </a:cubicBezTo>
                  <a:cubicBezTo>
                    <a:pt x="76" y="7"/>
                    <a:pt x="78" y="4"/>
                    <a:pt x="80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1"/>
                    <a:pt x="81" y="1"/>
                    <a:pt x="81" y="2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9"/>
                    <a:pt x="77" y="9"/>
                    <a:pt x="77" y="9"/>
                  </a:cubicBezTo>
                  <a:cubicBezTo>
                    <a:pt x="78" y="7"/>
                    <a:pt x="80" y="5"/>
                    <a:pt x="81" y="2"/>
                  </a:cubicBezTo>
                  <a:cubicBezTo>
                    <a:pt x="81" y="3"/>
                    <a:pt x="81" y="4"/>
                    <a:pt x="81" y="5"/>
                  </a:cubicBezTo>
                  <a:cubicBezTo>
                    <a:pt x="81" y="6"/>
                    <a:pt x="80" y="7"/>
                    <a:pt x="79" y="8"/>
                  </a:cubicBezTo>
                  <a:cubicBezTo>
                    <a:pt x="79" y="8"/>
                    <a:pt x="79" y="9"/>
                    <a:pt x="80" y="8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1" y="7"/>
                    <a:pt x="81" y="9"/>
                    <a:pt x="81" y="10"/>
                  </a:cubicBezTo>
                  <a:cubicBezTo>
                    <a:pt x="81" y="11"/>
                    <a:pt x="82" y="11"/>
                    <a:pt x="82" y="10"/>
                  </a:cubicBezTo>
                  <a:cubicBezTo>
                    <a:pt x="82" y="7"/>
                    <a:pt x="82" y="4"/>
                    <a:pt x="8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0495"/>
            <p:cNvSpPr>
              <a:spLocks/>
            </p:cNvSpPr>
            <p:nvPr/>
          </p:nvSpPr>
          <p:spPr bwMode="auto">
            <a:xfrm>
              <a:off x="6182602" y="2361524"/>
              <a:ext cx="369304" cy="63989"/>
            </a:xfrm>
            <a:custGeom>
              <a:avLst/>
              <a:gdLst>
                <a:gd name="T0" fmla="*/ 76 w 85"/>
                <a:gd name="T1" fmla="*/ 0 h 15"/>
                <a:gd name="T2" fmla="*/ 76 w 85"/>
                <a:gd name="T3" fmla="*/ 0 h 15"/>
                <a:gd name="T4" fmla="*/ 76 w 85"/>
                <a:gd name="T5" fmla="*/ 0 h 15"/>
                <a:gd name="T6" fmla="*/ 76 w 85"/>
                <a:gd name="T7" fmla="*/ 0 h 15"/>
                <a:gd name="T8" fmla="*/ 77 w 85"/>
                <a:gd name="T9" fmla="*/ 2 h 15"/>
                <a:gd name="T10" fmla="*/ 76 w 85"/>
                <a:gd name="T11" fmla="*/ 0 h 15"/>
                <a:gd name="T12" fmla="*/ 75 w 85"/>
                <a:gd name="T13" fmla="*/ 5 h 15"/>
                <a:gd name="T14" fmla="*/ 0 w 85"/>
                <a:gd name="T15" fmla="*/ 5 h 15"/>
                <a:gd name="T16" fmla="*/ 1 w 85"/>
                <a:gd name="T17" fmla="*/ 5 h 15"/>
                <a:gd name="T18" fmla="*/ 0 w 85"/>
                <a:gd name="T19" fmla="*/ 7 h 15"/>
                <a:gd name="T20" fmla="*/ 1 w 85"/>
                <a:gd name="T21" fmla="*/ 5 h 15"/>
                <a:gd name="T22" fmla="*/ 3 w 85"/>
                <a:gd name="T23" fmla="*/ 14 h 15"/>
                <a:gd name="T24" fmla="*/ 12 w 85"/>
                <a:gd name="T25" fmla="*/ 5 h 15"/>
                <a:gd name="T26" fmla="*/ 36 w 85"/>
                <a:gd name="T27" fmla="*/ 13 h 15"/>
                <a:gd name="T28" fmla="*/ 42 w 85"/>
                <a:gd name="T29" fmla="*/ 5 h 15"/>
                <a:gd name="T30" fmla="*/ 48 w 85"/>
                <a:gd name="T31" fmla="*/ 5 h 15"/>
                <a:gd name="T32" fmla="*/ 42 w 85"/>
                <a:gd name="T33" fmla="*/ 13 h 15"/>
                <a:gd name="T34" fmla="*/ 48 w 85"/>
                <a:gd name="T35" fmla="*/ 6 h 15"/>
                <a:gd name="T36" fmla="*/ 63 w 85"/>
                <a:gd name="T37" fmla="*/ 5 h 15"/>
                <a:gd name="T38" fmla="*/ 58 w 85"/>
                <a:gd name="T39" fmla="*/ 14 h 15"/>
                <a:gd name="T40" fmla="*/ 64 w 85"/>
                <a:gd name="T41" fmla="*/ 5 h 15"/>
                <a:gd name="T42" fmla="*/ 60 w 85"/>
                <a:gd name="T43" fmla="*/ 13 h 15"/>
                <a:gd name="T44" fmla="*/ 66 w 85"/>
                <a:gd name="T45" fmla="*/ 5 h 15"/>
                <a:gd name="T46" fmla="*/ 63 w 85"/>
                <a:gd name="T47" fmla="*/ 12 h 15"/>
                <a:gd name="T48" fmla="*/ 68 w 85"/>
                <a:gd name="T49" fmla="*/ 5 h 15"/>
                <a:gd name="T50" fmla="*/ 70 w 85"/>
                <a:gd name="T51" fmla="*/ 5 h 15"/>
                <a:gd name="T52" fmla="*/ 66 w 85"/>
                <a:gd name="T53" fmla="*/ 13 h 15"/>
                <a:gd name="T54" fmla="*/ 71 w 85"/>
                <a:gd name="T55" fmla="*/ 5 h 15"/>
                <a:gd name="T56" fmla="*/ 76 w 85"/>
                <a:gd name="T57" fmla="*/ 5 h 15"/>
                <a:gd name="T58" fmla="*/ 76 w 85"/>
                <a:gd name="T59" fmla="*/ 5 h 15"/>
                <a:gd name="T60" fmla="*/ 78 w 85"/>
                <a:gd name="T61" fmla="*/ 2 h 15"/>
                <a:gd name="T62" fmla="*/ 85 w 85"/>
                <a:gd name="T6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5">
                  <a:moveTo>
                    <a:pt x="85" y="9"/>
                  </a:moveTo>
                  <a:cubicBezTo>
                    <a:pt x="82" y="6"/>
                    <a:pt x="79" y="3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7" y="1"/>
                    <a:pt x="77" y="2"/>
                  </a:cubicBezTo>
                  <a:cubicBezTo>
                    <a:pt x="77" y="3"/>
                    <a:pt x="76" y="4"/>
                    <a:pt x="76" y="4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5" y="0"/>
                    <a:pt x="75" y="0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8"/>
                    <a:pt x="6" y="11"/>
                    <a:pt x="3" y="14"/>
                  </a:cubicBezTo>
                  <a:cubicBezTo>
                    <a:pt x="3" y="14"/>
                    <a:pt x="3" y="15"/>
                    <a:pt x="3" y="14"/>
                  </a:cubicBezTo>
                  <a:cubicBezTo>
                    <a:pt x="6" y="11"/>
                    <a:pt x="9" y="8"/>
                    <a:pt x="1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0" y="8"/>
                    <a:pt x="38" y="10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0"/>
                    <a:pt x="40" y="8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6" y="8"/>
                    <a:pt x="44" y="10"/>
                    <a:pt x="42" y="13"/>
                  </a:cubicBezTo>
                  <a:cubicBezTo>
                    <a:pt x="41" y="13"/>
                    <a:pt x="42" y="13"/>
                    <a:pt x="42" y="13"/>
                  </a:cubicBezTo>
                  <a:cubicBezTo>
                    <a:pt x="44" y="11"/>
                    <a:pt x="46" y="8"/>
                    <a:pt x="48" y="6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1" y="8"/>
                    <a:pt x="59" y="11"/>
                    <a:pt x="57" y="14"/>
                  </a:cubicBezTo>
                  <a:cubicBezTo>
                    <a:pt x="57" y="14"/>
                    <a:pt x="57" y="14"/>
                    <a:pt x="58" y="14"/>
                  </a:cubicBezTo>
                  <a:cubicBezTo>
                    <a:pt x="60" y="11"/>
                    <a:pt x="62" y="8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8"/>
                    <a:pt x="62" y="10"/>
                    <a:pt x="60" y="13"/>
                  </a:cubicBezTo>
                  <a:cubicBezTo>
                    <a:pt x="60" y="13"/>
                    <a:pt x="60" y="13"/>
                    <a:pt x="61" y="13"/>
                  </a:cubicBezTo>
                  <a:cubicBezTo>
                    <a:pt x="62" y="10"/>
                    <a:pt x="64" y="8"/>
                    <a:pt x="66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8"/>
                    <a:pt x="64" y="10"/>
                    <a:pt x="63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5" y="10"/>
                    <a:pt x="66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8" y="8"/>
                    <a:pt x="67" y="10"/>
                    <a:pt x="65" y="12"/>
                  </a:cubicBezTo>
                  <a:cubicBezTo>
                    <a:pt x="65" y="13"/>
                    <a:pt x="65" y="13"/>
                    <a:pt x="66" y="13"/>
                  </a:cubicBezTo>
                  <a:cubicBezTo>
                    <a:pt x="67" y="10"/>
                    <a:pt x="69" y="8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7" y="4"/>
                    <a:pt x="77" y="3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9" y="3"/>
                    <a:pt x="79" y="4"/>
                    <a:pt x="80" y="5"/>
                  </a:cubicBezTo>
                  <a:cubicBezTo>
                    <a:pt x="82" y="6"/>
                    <a:pt x="83" y="7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0496"/>
            <p:cNvSpPr>
              <a:spLocks/>
            </p:cNvSpPr>
            <p:nvPr/>
          </p:nvSpPr>
          <p:spPr bwMode="auto">
            <a:xfrm>
              <a:off x="6182602" y="2396261"/>
              <a:ext cx="372960" cy="51191"/>
            </a:xfrm>
            <a:custGeom>
              <a:avLst/>
              <a:gdLst>
                <a:gd name="T0" fmla="*/ 85 w 86"/>
                <a:gd name="T1" fmla="*/ 1 h 12"/>
                <a:gd name="T2" fmla="*/ 75 w 86"/>
                <a:gd name="T3" fmla="*/ 11 h 12"/>
                <a:gd name="T4" fmla="*/ 75 w 86"/>
                <a:gd name="T5" fmla="*/ 9 h 12"/>
                <a:gd name="T6" fmla="*/ 75 w 86"/>
                <a:gd name="T7" fmla="*/ 9 h 12"/>
                <a:gd name="T8" fmla="*/ 81 w 86"/>
                <a:gd name="T9" fmla="*/ 0 h 12"/>
                <a:gd name="T10" fmla="*/ 81 w 86"/>
                <a:gd name="T11" fmla="*/ 0 h 12"/>
                <a:gd name="T12" fmla="*/ 75 w 86"/>
                <a:gd name="T13" fmla="*/ 8 h 12"/>
                <a:gd name="T14" fmla="*/ 75 w 86"/>
                <a:gd name="T15" fmla="*/ 8 h 12"/>
                <a:gd name="T16" fmla="*/ 75 w 86"/>
                <a:gd name="T17" fmla="*/ 7 h 12"/>
                <a:gd name="T18" fmla="*/ 75 w 86"/>
                <a:gd name="T19" fmla="*/ 7 h 12"/>
                <a:gd name="T20" fmla="*/ 75 w 86"/>
                <a:gd name="T21" fmla="*/ 7 h 12"/>
                <a:gd name="T22" fmla="*/ 75 w 86"/>
                <a:gd name="T23" fmla="*/ 7 h 12"/>
                <a:gd name="T24" fmla="*/ 0 w 86"/>
                <a:gd name="T25" fmla="*/ 7 h 12"/>
                <a:gd name="T26" fmla="*/ 0 w 86"/>
                <a:gd name="T27" fmla="*/ 8 h 12"/>
                <a:gd name="T28" fmla="*/ 75 w 86"/>
                <a:gd name="T29" fmla="*/ 8 h 12"/>
                <a:gd name="T30" fmla="*/ 75 w 86"/>
                <a:gd name="T31" fmla="*/ 11 h 12"/>
                <a:gd name="T32" fmla="*/ 74 w 86"/>
                <a:gd name="T33" fmla="*/ 11 h 12"/>
                <a:gd name="T34" fmla="*/ 74 w 86"/>
                <a:gd name="T35" fmla="*/ 12 h 12"/>
                <a:gd name="T36" fmla="*/ 75 w 86"/>
                <a:gd name="T37" fmla="*/ 12 h 12"/>
                <a:gd name="T38" fmla="*/ 75 w 86"/>
                <a:gd name="T39" fmla="*/ 12 h 12"/>
                <a:gd name="T40" fmla="*/ 75 w 86"/>
                <a:gd name="T41" fmla="*/ 11 h 12"/>
                <a:gd name="T42" fmla="*/ 86 w 86"/>
                <a:gd name="T43" fmla="*/ 1 h 12"/>
                <a:gd name="T44" fmla="*/ 85 w 86"/>
                <a:gd name="T4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12">
                  <a:moveTo>
                    <a:pt x="85" y="1"/>
                  </a:moveTo>
                  <a:cubicBezTo>
                    <a:pt x="82" y="5"/>
                    <a:pt x="79" y="8"/>
                    <a:pt x="75" y="11"/>
                  </a:cubicBezTo>
                  <a:cubicBezTo>
                    <a:pt x="75" y="10"/>
                    <a:pt x="75" y="10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7" y="6"/>
                    <a:pt x="79" y="3"/>
                    <a:pt x="81" y="0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79" y="3"/>
                    <a:pt x="77" y="6"/>
                    <a:pt x="7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8"/>
                    <a:pt x="75" y="7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9"/>
                    <a:pt x="75" y="10"/>
                    <a:pt x="75" y="11"/>
                  </a:cubicBezTo>
                  <a:cubicBezTo>
                    <a:pt x="75" y="11"/>
                    <a:pt x="74" y="11"/>
                    <a:pt x="74" y="11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9" y="9"/>
                    <a:pt x="83" y="5"/>
                    <a:pt x="86" y="1"/>
                  </a:cubicBezTo>
                  <a:cubicBezTo>
                    <a:pt x="86" y="1"/>
                    <a:pt x="85" y="1"/>
                    <a:pt x="8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10497"/>
            <p:cNvSpPr>
              <a:spLocks/>
            </p:cNvSpPr>
            <p:nvPr/>
          </p:nvSpPr>
          <p:spPr bwMode="auto">
            <a:xfrm>
              <a:off x="6182602" y="2387119"/>
              <a:ext cx="18282" cy="1645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10498"/>
            <p:cNvSpPr>
              <a:spLocks/>
            </p:cNvSpPr>
            <p:nvPr/>
          </p:nvSpPr>
          <p:spPr bwMode="auto">
            <a:xfrm>
              <a:off x="6182602" y="2383463"/>
              <a:ext cx="31081" cy="29252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6 h 7"/>
                <a:gd name="T4" fmla="*/ 0 w 7"/>
                <a:gd name="T5" fmla="*/ 7 h 7"/>
                <a:gd name="T6" fmla="*/ 7 w 7"/>
                <a:gd name="T7" fmla="*/ 1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10499"/>
            <p:cNvSpPr>
              <a:spLocks/>
            </p:cNvSpPr>
            <p:nvPr/>
          </p:nvSpPr>
          <p:spPr bwMode="auto">
            <a:xfrm>
              <a:off x="6188088" y="2387119"/>
              <a:ext cx="34737" cy="34737"/>
            </a:xfrm>
            <a:custGeom>
              <a:avLst/>
              <a:gdLst>
                <a:gd name="T0" fmla="*/ 1 w 8"/>
                <a:gd name="T1" fmla="*/ 7 h 8"/>
                <a:gd name="T2" fmla="*/ 8 w 8"/>
                <a:gd name="T3" fmla="*/ 0 h 8"/>
                <a:gd name="T4" fmla="*/ 8 w 8"/>
                <a:gd name="T5" fmla="*/ 0 h 8"/>
                <a:gd name="T6" fmla="*/ 1 w 8"/>
                <a:gd name="T7" fmla="*/ 7 h 8"/>
                <a:gd name="T8" fmla="*/ 1 w 8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7"/>
                  </a:moveTo>
                  <a:cubicBezTo>
                    <a:pt x="3" y="5"/>
                    <a:pt x="6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5"/>
                    <a:pt x="1" y="7"/>
                  </a:cubicBezTo>
                  <a:cubicBezTo>
                    <a:pt x="0" y="7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10500"/>
            <p:cNvSpPr>
              <a:spLocks/>
            </p:cNvSpPr>
            <p:nvPr/>
          </p:nvSpPr>
          <p:spPr bwMode="auto">
            <a:xfrm>
              <a:off x="6210027" y="2390776"/>
              <a:ext cx="29252" cy="31081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6 h 7"/>
                <a:gd name="T4" fmla="*/ 1 w 7"/>
                <a:gd name="T5" fmla="*/ 7 h 7"/>
                <a:gd name="T6" fmla="*/ 6 w 7"/>
                <a:gd name="T7" fmla="*/ 1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10501"/>
            <p:cNvSpPr>
              <a:spLocks/>
            </p:cNvSpPr>
            <p:nvPr/>
          </p:nvSpPr>
          <p:spPr bwMode="auto">
            <a:xfrm>
              <a:off x="6217340" y="2383463"/>
              <a:ext cx="40221" cy="38394"/>
            </a:xfrm>
            <a:custGeom>
              <a:avLst/>
              <a:gdLst>
                <a:gd name="T0" fmla="*/ 1 w 9"/>
                <a:gd name="T1" fmla="*/ 9 h 9"/>
                <a:gd name="T2" fmla="*/ 8 w 9"/>
                <a:gd name="T3" fmla="*/ 1 h 9"/>
                <a:gd name="T4" fmla="*/ 8 w 9"/>
                <a:gd name="T5" fmla="*/ 0 h 9"/>
                <a:gd name="T6" fmla="*/ 0 w 9"/>
                <a:gd name="T7" fmla="*/ 9 h 9"/>
                <a:gd name="T8" fmla="*/ 1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1" y="9"/>
                  </a:moveTo>
                  <a:cubicBezTo>
                    <a:pt x="3" y="6"/>
                    <a:pt x="6" y="4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6" y="3"/>
                    <a:pt x="3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10502"/>
            <p:cNvSpPr>
              <a:spLocks/>
            </p:cNvSpPr>
            <p:nvPr/>
          </p:nvSpPr>
          <p:spPr bwMode="auto">
            <a:xfrm>
              <a:off x="6226480" y="2387119"/>
              <a:ext cx="34737" cy="38394"/>
            </a:xfrm>
            <a:custGeom>
              <a:avLst/>
              <a:gdLst>
                <a:gd name="T0" fmla="*/ 0 w 8"/>
                <a:gd name="T1" fmla="*/ 8 h 9"/>
                <a:gd name="T2" fmla="*/ 7 w 8"/>
                <a:gd name="T3" fmla="*/ 1 h 9"/>
                <a:gd name="T4" fmla="*/ 7 w 8"/>
                <a:gd name="T5" fmla="*/ 0 h 9"/>
                <a:gd name="T6" fmla="*/ 0 w 8"/>
                <a:gd name="T7" fmla="*/ 8 h 9"/>
                <a:gd name="T8" fmla="*/ 0 w 8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3" y="6"/>
                    <a:pt x="5" y="3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10503"/>
            <p:cNvSpPr>
              <a:spLocks/>
            </p:cNvSpPr>
            <p:nvPr/>
          </p:nvSpPr>
          <p:spPr bwMode="auto">
            <a:xfrm>
              <a:off x="6242935" y="2383463"/>
              <a:ext cx="31081" cy="38394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1 h 9"/>
                <a:gd name="T4" fmla="*/ 6 w 7"/>
                <a:gd name="T5" fmla="*/ 0 h 9"/>
                <a:gd name="T6" fmla="*/ 0 w 7"/>
                <a:gd name="T7" fmla="*/ 8 h 9"/>
                <a:gd name="T8" fmla="*/ 0 w 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3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10504"/>
            <p:cNvSpPr>
              <a:spLocks/>
            </p:cNvSpPr>
            <p:nvPr/>
          </p:nvSpPr>
          <p:spPr bwMode="auto">
            <a:xfrm>
              <a:off x="6257561" y="2387119"/>
              <a:ext cx="25595" cy="29252"/>
            </a:xfrm>
            <a:custGeom>
              <a:avLst/>
              <a:gdLst>
                <a:gd name="T0" fmla="*/ 1 w 6"/>
                <a:gd name="T1" fmla="*/ 6 h 7"/>
                <a:gd name="T2" fmla="*/ 6 w 6"/>
                <a:gd name="T3" fmla="*/ 1 h 7"/>
                <a:gd name="T4" fmla="*/ 6 w 6"/>
                <a:gd name="T5" fmla="*/ 0 h 7"/>
                <a:gd name="T6" fmla="*/ 0 w 6"/>
                <a:gd name="T7" fmla="*/ 6 h 7"/>
                <a:gd name="T8" fmla="*/ 1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3" y="5"/>
                    <a:pt x="4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10505"/>
            <p:cNvSpPr>
              <a:spLocks/>
            </p:cNvSpPr>
            <p:nvPr/>
          </p:nvSpPr>
          <p:spPr bwMode="auto">
            <a:xfrm>
              <a:off x="6270358" y="2383463"/>
              <a:ext cx="25595" cy="32908"/>
            </a:xfrm>
            <a:custGeom>
              <a:avLst/>
              <a:gdLst>
                <a:gd name="T0" fmla="*/ 0 w 6"/>
                <a:gd name="T1" fmla="*/ 7 h 8"/>
                <a:gd name="T2" fmla="*/ 6 w 6"/>
                <a:gd name="T3" fmla="*/ 1 h 8"/>
                <a:gd name="T4" fmla="*/ 6 w 6"/>
                <a:gd name="T5" fmla="*/ 0 h 8"/>
                <a:gd name="T6" fmla="*/ 0 w 6"/>
                <a:gd name="T7" fmla="*/ 7 h 8"/>
                <a:gd name="T8" fmla="*/ 0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10506"/>
            <p:cNvSpPr>
              <a:spLocks/>
            </p:cNvSpPr>
            <p:nvPr/>
          </p:nvSpPr>
          <p:spPr bwMode="auto">
            <a:xfrm>
              <a:off x="6277671" y="2390776"/>
              <a:ext cx="27424" cy="31081"/>
            </a:xfrm>
            <a:custGeom>
              <a:avLst/>
              <a:gdLst>
                <a:gd name="T0" fmla="*/ 0 w 6"/>
                <a:gd name="T1" fmla="*/ 7 h 7"/>
                <a:gd name="T2" fmla="*/ 5 w 6"/>
                <a:gd name="T3" fmla="*/ 0 h 7"/>
                <a:gd name="T4" fmla="*/ 5 w 6"/>
                <a:gd name="T5" fmla="*/ 0 h 7"/>
                <a:gd name="T6" fmla="*/ 0 w 6"/>
                <a:gd name="T7" fmla="*/ 6 h 7"/>
                <a:gd name="T8" fmla="*/ 0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10507"/>
            <p:cNvSpPr>
              <a:spLocks/>
            </p:cNvSpPr>
            <p:nvPr/>
          </p:nvSpPr>
          <p:spPr bwMode="auto">
            <a:xfrm>
              <a:off x="6286813" y="2390776"/>
              <a:ext cx="21939" cy="25595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1 h 6"/>
                <a:gd name="T4" fmla="*/ 5 w 5"/>
                <a:gd name="T5" fmla="*/ 0 h 6"/>
                <a:gd name="T6" fmla="*/ 1 w 5"/>
                <a:gd name="T7" fmla="*/ 6 h 6"/>
                <a:gd name="T8" fmla="*/ 1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10509"/>
            <p:cNvSpPr>
              <a:spLocks/>
            </p:cNvSpPr>
            <p:nvPr/>
          </p:nvSpPr>
          <p:spPr bwMode="auto">
            <a:xfrm>
              <a:off x="6299610" y="2390776"/>
              <a:ext cx="21939" cy="25595"/>
            </a:xfrm>
            <a:custGeom>
              <a:avLst/>
              <a:gdLst>
                <a:gd name="T0" fmla="*/ 0 w 5"/>
                <a:gd name="T1" fmla="*/ 5 h 6"/>
                <a:gd name="T2" fmla="*/ 4 w 5"/>
                <a:gd name="T3" fmla="*/ 0 h 6"/>
                <a:gd name="T4" fmla="*/ 4 w 5"/>
                <a:gd name="T5" fmla="*/ 0 h 6"/>
                <a:gd name="T6" fmla="*/ 0 w 5"/>
                <a:gd name="T7" fmla="*/ 5 h 6"/>
                <a:gd name="T8" fmla="*/ 0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cubicBezTo>
                    <a:pt x="2" y="4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10510"/>
            <p:cNvSpPr>
              <a:spLocks/>
            </p:cNvSpPr>
            <p:nvPr/>
          </p:nvSpPr>
          <p:spPr bwMode="auto">
            <a:xfrm>
              <a:off x="6305095" y="2387119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6 w 6"/>
                <a:gd name="T3" fmla="*/ 1 h 8"/>
                <a:gd name="T4" fmla="*/ 5 w 6"/>
                <a:gd name="T5" fmla="*/ 0 h 8"/>
                <a:gd name="T6" fmla="*/ 0 w 6"/>
                <a:gd name="T7" fmla="*/ 8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3"/>
                    <a:pt x="2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10511"/>
            <p:cNvSpPr>
              <a:spLocks/>
            </p:cNvSpPr>
            <p:nvPr/>
          </p:nvSpPr>
          <p:spPr bwMode="auto">
            <a:xfrm>
              <a:off x="6312408" y="2387119"/>
              <a:ext cx="27424" cy="29252"/>
            </a:xfrm>
            <a:custGeom>
              <a:avLst/>
              <a:gdLst>
                <a:gd name="T0" fmla="*/ 1 w 6"/>
                <a:gd name="T1" fmla="*/ 7 h 7"/>
                <a:gd name="T2" fmla="*/ 5 w 6"/>
                <a:gd name="T3" fmla="*/ 0 h 7"/>
                <a:gd name="T4" fmla="*/ 5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10512"/>
            <p:cNvSpPr>
              <a:spLocks/>
            </p:cNvSpPr>
            <p:nvPr/>
          </p:nvSpPr>
          <p:spPr bwMode="auto">
            <a:xfrm>
              <a:off x="6321548" y="2383463"/>
              <a:ext cx="25595" cy="38394"/>
            </a:xfrm>
            <a:custGeom>
              <a:avLst/>
              <a:gdLst>
                <a:gd name="T0" fmla="*/ 0 w 6"/>
                <a:gd name="T1" fmla="*/ 8 h 9"/>
                <a:gd name="T2" fmla="*/ 6 w 6"/>
                <a:gd name="T3" fmla="*/ 1 h 9"/>
                <a:gd name="T4" fmla="*/ 6 w 6"/>
                <a:gd name="T5" fmla="*/ 1 h 9"/>
                <a:gd name="T6" fmla="*/ 0 w 6"/>
                <a:gd name="T7" fmla="*/ 8 h 9"/>
                <a:gd name="T8" fmla="*/ 0 w 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6"/>
                    <a:pt x="4" y="4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10513"/>
            <p:cNvSpPr>
              <a:spLocks/>
            </p:cNvSpPr>
            <p:nvPr/>
          </p:nvSpPr>
          <p:spPr bwMode="auto">
            <a:xfrm>
              <a:off x="6325205" y="2396261"/>
              <a:ext cx="21939" cy="25595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0 h 6"/>
                <a:gd name="T4" fmla="*/ 5 w 5"/>
                <a:gd name="T5" fmla="*/ 0 h 6"/>
                <a:gd name="T6" fmla="*/ 1 w 5"/>
                <a:gd name="T7" fmla="*/ 6 h 6"/>
                <a:gd name="T8" fmla="*/ 1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10514"/>
            <p:cNvSpPr>
              <a:spLocks/>
            </p:cNvSpPr>
            <p:nvPr/>
          </p:nvSpPr>
          <p:spPr bwMode="auto">
            <a:xfrm>
              <a:off x="6352629" y="2387119"/>
              <a:ext cx="29252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7 h 8"/>
                <a:gd name="T4" fmla="*/ 0 w 7"/>
                <a:gd name="T5" fmla="*/ 8 h 8"/>
                <a:gd name="T6" fmla="*/ 6 w 7"/>
                <a:gd name="T7" fmla="*/ 0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10515"/>
            <p:cNvSpPr>
              <a:spLocks/>
            </p:cNvSpPr>
            <p:nvPr/>
          </p:nvSpPr>
          <p:spPr bwMode="auto">
            <a:xfrm>
              <a:off x="6372739" y="2383463"/>
              <a:ext cx="31081" cy="32908"/>
            </a:xfrm>
            <a:custGeom>
              <a:avLst/>
              <a:gdLst>
                <a:gd name="T0" fmla="*/ 6 w 7"/>
                <a:gd name="T1" fmla="*/ 1 h 8"/>
                <a:gd name="T2" fmla="*/ 1 w 7"/>
                <a:gd name="T3" fmla="*/ 7 h 8"/>
                <a:gd name="T4" fmla="*/ 1 w 7"/>
                <a:gd name="T5" fmla="*/ 8 h 8"/>
                <a:gd name="T6" fmla="*/ 7 w 7"/>
                <a:gd name="T7" fmla="*/ 1 h 8"/>
                <a:gd name="T8" fmla="*/ 6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10516"/>
            <p:cNvSpPr>
              <a:spLocks/>
            </p:cNvSpPr>
            <p:nvPr/>
          </p:nvSpPr>
          <p:spPr bwMode="auto">
            <a:xfrm>
              <a:off x="6387365" y="2387119"/>
              <a:ext cx="20111" cy="29252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1 h 7"/>
                <a:gd name="T4" fmla="*/ 4 w 5"/>
                <a:gd name="T5" fmla="*/ 1 h 7"/>
                <a:gd name="T6" fmla="*/ 0 w 5"/>
                <a:gd name="T7" fmla="*/ 7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3" y="3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10517"/>
            <p:cNvSpPr>
              <a:spLocks/>
            </p:cNvSpPr>
            <p:nvPr/>
          </p:nvSpPr>
          <p:spPr bwMode="auto">
            <a:xfrm>
              <a:off x="6391021" y="2387119"/>
              <a:ext cx="25595" cy="34737"/>
            </a:xfrm>
            <a:custGeom>
              <a:avLst/>
              <a:gdLst>
                <a:gd name="T0" fmla="*/ 1 w 6"/>
                <a:gd name="T1" fmla="*/ 8 h 8"/>
                <a:gd name="T2" fmla="*/ 6 w 6"/>
                <a:gd name="T3" fmla="*/ 1 h 8"/>
                <a:gd name="T4" fmla="*/ 6 w 6"/>
                <a:gd name="T5" fmla="*/ 1 h 8"/>
                <a:gd name="T6" fmla="*/ 1 w 6"/>
                <a:gd name="T7" fmla="*/ 8 h 8"/>
                <a:gd name="T8" fmla="*/ 1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6"/>
                    <a:pt x="5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3"/>
                    <a:pt x="2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10518"/>
            <p:cNvSpPr>
              <a:spLocks/>
            </p:cNvSpPr>
            <p:nvPr/>
          </p:nvSpPr>
          <p:spPr bwMode="auto">
            <a:xfrm>
              <a:off x="6403820" y="2390776"/>
              <a:ext cx="21939" cy="31081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0 h 7"/>
                <a:gd name="T4" fmla="*/ 5 w 5"/>
                <a:gd name="T5" fmla="*/ 0 h 7"/>
                <a:gd name="T6" fmla="*/ 0 w 5"/>
                <a:gd name="T7" fmla="*/ 6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10519"/>
            <p:cNvSpPr>
              <a:spLocks/>
            </p:cNvSpPr>
            <p:nvPr/>
          </p:nvSpPr>
          <p:spPr bwMode="auto">
            <a:xfrm>
              <a:off x="6412960" y="2383463"/>
              <a:ext cx="29252" cy="42050"/>
            </a:xfrm>
            <a:custGeom>
              <a:avLst/>
              <a:gdLst>
                <a:gd name="T0" fmla="*/ 1 w 7"/>
                <a:gd name="T1" fmla="*/ 9 h 10"/>
                <a:gd name="T2" fmla="*/ 7 w 7"/>
                <a:gd name="T3" fmla="*/ 1 h 10"/>
                <a:gd name="T4" fmla="*/ 7 w 7"/>
                <a:gd name="T5" fmla="*/ 0 h 10"/>
                <a:gd name="T6" fmla="*/ 0 w 7"/>
                <a:gd name="T7" fmla="*/ 9 h 10"/>
                <a:gd name="T8" fmla="*/ 1 w 7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1" y="9"/>
                  </a:move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0" y="9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10520"/>
            <p:cNvSpPr>
              <a:spLocks/>
            </p:cNvSpPr>
            <p:nvPr/>
          </p:nvSpPr>
          <p:spPr bwMode="auto">
            <a:xfrm>
              <a:off x="6473293" y="2387119"/>
              <a:ext cx="21939" cy="34737"/>
            </a:xfrm>
            <a:custGeom>
              <a:avLst/>
              <a:gdLst>
                <a:gd name="T0" fmla="*/ 5 w 5"/>
                <a:gd name="T1" fmla="*/ 0 h 8"/>
                <a:gd name="T2" fmla="*/ 0 w 5"/>
                <a:gd name="T3" fmla="*/ 7 h 8"/>
                <a:gd name="T4" fmla="*/ 0 w 5"/>
                <a:gd name="T5" fmla="*/ 8 h 8"/>
                <a:gd name="T6" fmla="*/ 5 w 5"/>
                <a:gd name="T7" fmla="*/ 0 h 8"/>
                <a:gd name="T8" fmla="*/ 5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3"/>
                    <a:pt x="1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10521"/>
            <p:cNvSpPr>
              <a:spLocks/>
            </p:cNvSpPr>
            <p:nvPr/>
          </p:nvSpPr>
          <p:spPr bwMode="auto">
            <a:xfrm>
              <a:off x="6482433" y="2396261"/>
              <a:ext cx="16455" cy="25595"/>
            </a:xfrm>
            <a:custGeom>
              <a:avLst/>
              <a:gdLst>
                <a:gd name="T0" fmla="*/ 1 w 4"/>
                <a:gd name="T1" fmla="*/ 6 h 6"/>
                <a:gd name="T2" fmla="*/ 4 w 4"/>
                <a:gd name="T3" fmla="*/ 1 h 6"/>
                <a:gd name="T4" fmla="*/ 4 w 4"/>
                <a:gd name="T5" fmla="*/ 0 h 6"/>
                <a:gd name="T6" fmla="*/ 0 w 4"/>
                <a:gd name="T7" fmla="*/ 6 h 6"/>
                <a:gd name="T8" fmla="*/ 1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4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10522"/>
            <p:cNvSpPr>
              <a:spLocks/>
            </p:cNvSpPr>
            <p:nvPr/>
          </p:nvSpPr>
          <p:spPr bwMode="auto">
            <a:xfrm>
              <a:off x="6498888" y="2377978"/>
              <a:ext cx="25595" cy="43878"/>
            </a:xfrm>
            <a:custGeom>
              <a:avLst/>
              <a:gdLst>
                <a:gd name="T0" fmla="*/ 0 w 6"/>
                <a:gd name="T1" fmla="*/ 10 h 10"/>
                <a:gd name="T2" fmla="*/ 6 w 6"/>
                <a:gd name="T3" fmla="*/ 0 h 10"/>
                <a:gd name="T4" fmla="*/ 5 w 6"/>
                <a:gd name="T5" fmla="*/ 0 h 10"/>
                <a:gd name="T6" fmla="*/ 0 w 6"/>
                <a:gd name="T7" fmla="*/ 9 h 10"/>
                <a:gd name="T8" fmla="*/ 0 w 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2" y="7"/>
                    <a:pt x="4" y="4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3"/>
                    <a:pt x="2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10523"/>
            <p:cNvSpPr>
              <a:spLocks/>
            </p:cNvSpPr>
            <p:nvPr/>
          </p:nvSpPr>
          <p:spPr bwMode="auto">
            <a:xfrm>
              <a:off x="6504372" y="2387119"/>
              <a:ext cx="29252" cy="38394"/>
            </a:xfrm>
            <a:custGeom>
              <a:avLst/>
              <a:gdLst>
                <a:gd name="T0" fmla="*/ 1 w 7"/>
                <a:gd name="T1" fmla="*/ 9 h 9"/>
                <a:gd name="T2" fmla="*/ 7 w 7"/>
                <a:gd name="T3" fmla="*/ 0 h 9"/>
                <a:gd name="T4" fmla="*/ 6 w 7"/>
                <a:gd name="T5" fmla="*/ 0 h 9"/>
                <a:gd name="T6" fmla="*/ 0 w 7"/>
                <a:gd name="T7" fmla="*/ 9 h 9"/>
                <a:gd name="T8" fmla="*/ 1 w 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3" y="6"/>
                    <a:pt x="5" y="3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3"/>
                    <a:pt x="2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10524"/>
            <p:cNvSpPr>
              <a:spLocks/>
            </p:cNvSpPr>
            <p:nvPr/>
          </p:nvSpPr>
          <p:spPr bwMode="auto">
            <a:xfrm>
              <a:off x="6517170" y="2399917"/>
              <a:ext cx="25595" cy="31081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7 h 7"/>
                <a:gd name="T4" fmla="*/ 1 w 6"/>
                <a:gd name="T5" fmla="*/ 7 h 7"/>
                <a:gd name="T6" fmla="*/ 5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3" y="2"/>
                    <a:pt x="2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10525"/>
            <p:cNvSpPr>
              <a:spLocks/>
            </p:cNvSpPr>
            <p:nvPr/>
          </p:nvSpPr>
          <p:spPr bwMode="auto">
            <a:xfrm>
              <a:off x="7365472" y="3507829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10526"/>
            <p:cNvSpPr>
              <a:spLocks/>
            </p:cNvSpPr>
            <p:nvPr/>
          </p:nvSpPr>
          <p:spPr bwMode="auto">
            <a:xfrm>
              <a:off x="7420319" y="3352428"/>
              <a:ext cx="142602" cy="138946"/>
            </a:xfrm>
            <a:custGeom>
              <a:avLst/>
              <a:gdLst>
                <a:gd name="T0" fmla="*/ 32 w 33"/>
                <a:gd name="T1" fmla="*/ 0 h 32"/>
                <a:gd name="T2" fmla="*/ 0 w 33"/>
                <a:gd name="T3" fmla="*/ 31 h 32"/>
                <a:gd name="T4" fmla="*/ 0 w 33"/>
                <a:gd name="T5" fmla="*/ 32 h 32"/>
                <a:gd name="T6" fmla="*/ 32 w 33"/>
                <a:gd name="T7" fmla="*/ 0 h 32"/>
                <a:gd name="T8" fmla="*/ 32 w 3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2">
                  <a:moveTo>
                    <a:pt x="32" y="0"/>
                  </a:moveTo>
                  <a:cubicBezTo>
                    <a:pt x="21" y="11"/>
                    <a:pt x="11" y="2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1" y="21"/>
                    <a:pt x="22" y="11"/>
                    <a:pt x="32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10527"/>
            <p:cNvSpPr>
              <a:spLocks/>
            </p:cNvSpPr>
            <p:nvPr/>
          </p:nvSpPr>
          <p:spPr bwMode="auto">
            <a:xfrm>
              <a:off x="7473338" y="3378024"/>
              <a:ext cx="76786" cy="78615"/>
            </a:xfrm>
            <a:custGeom>
              <a:avLst/>
              <a:gdLst>
                <a:gd name="T0" fmla="*/ 17 w 18"/>
                <a:gd name="T1" fmla="*/ 0 h 18"/>
                <a:gd name="T2" fmla="*/ 1 w 18"/>
                <a:gd name="T3" fmla="*/ 17 h 18"/>
                <a:gd name="T4" fmla="*/ 1 w 18"/>
                <a:gd name="T5" fmla="*/ 17 h 18"/>
                <a:gd name="T6" fmla="*/ 1 w 18"/>
                <a:gd name="T7" fmla="*/ 17 h 18"/>
                <a:gd name="T8" fmla="*/ 1 w 18"/>
                <a:gd name="T9" fmla="*/ 18 h 18"/>
                <a:gd name="T10" fmla="*/ 18 w 18"/>
                <a:gd name="T11" fmla="*/ 1 h 18"/>
                <a:gd name="T12" fmla="*/ 17 w 18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7" y="0"/>
                  </a:moveTo>
                  <a:cubicBezTo>
                    <a:pt x="12" y="6"/>
                    <a:pt x="7" y="12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2"/>
                    <a:pt x="13" y="7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0528"/>
            <p:cNvSpPr>
              <a:spLocks noEditPoints="1"/>
            </p:cNvSpPr>
            <p:nvPr/>
          </p:nvSpPr>
          <p:spPr bwMode="auto">
            <a:xfrm>
              <a:off x="6763982" y="2655871"/>
              <a:ext cx="409525" cy="744093"/>
            </a:xfrm>
            <a:custGeom>
              <a:avLst/>
              <a:gdLst>
                <a:gd name="T0" fmla="*/ 38 w 95"/>
                <a:gd name="T1" fmla="*/ 153 h 172"/>
                <a:gd name="T2" fmla="*/ 28 w 95"/>
                <a:gd name="T3" fmla="*/ 72 h 172"/>
                <a:gd name="T4" fmla="*/ 51 w 95"/>
                <a:gd name="T5" fmla="*/ 42 h 172"/>
                <a:gd name="T6" fmla="*/ 73 w 95"/>
                <a:gd name="T7" fmla="*/ 27 h 172"/>
                <a:gd name="T8" fmla="*/ 95 w 95"/>
                <a:gd name="T9" fmla="*/ 9 h 172"/>
                <a:gd name="T10" fmla="*/ 82 w 95"/>
                <a:gd name="T11" fmla="*/ 2 h 172"/>
                <a:gd name="T12" fmla="*/ 19 w 95"/>
                <a:gd name="T13" fmla="*/ 44 h 172"/>
                <a:gd name="T14" fmla="*/ 0 w 95"/>
                <a:gd name="T15" fmla="*/ 93 h 172"/>
                <a:gd name="T16" fmla="*/ 0 w 95"/>
                <a:gd name="T17" fmla="*/ 113 h 172"/>
                <a:gd name="T18" fmla="*/ 2 w 95"/>
                <a:gd name="T19" fmla="*/ 122 h 172"/>
                <a:gd name="T20" fmla="*/ 3 w 95"/>
                <a:gd name="T21" fmla="*/ 128 h 172"/>
                <a:gd name="T22" fmla="*/ 6 w 95"/>
                <a:gd name="T23" fmla="*/ 138 h 172"/>
                <a:gd name="T24" fmla="*/ 11 w 95"/>
                <a:gd name="T25" fmla="*/ 150 h 172"/>
                <a:gd name="T26" fmla="*/ 13 w 95"/>
                <a:gd name="T27" fmla="*/ 154 h 172"/>
                <a:gd name="T28" fmla="*/ 41 w 95"/>
                <a:gd name="T29" fmla="*/ 157 h 172"/>
                <a:gd name="T30" fmla="*/ 15 w 95"/>
                <a:gd name="T31" fmla="*/ 51 h 172"/>
                <a:gd name="T32" fmla="*/ 19 w 95"/>
                <a:gd name="T33" fmla="*/ 44 h 172"/>
                <a:gd name="T34" fmla="*/ 91 w 95"/>
                <a:gd name="T35" fmla="*/ 12 h 172"/>
                <a:gd name="T36" fmla="*/ 93 w 95"/>
                <a:gd name="T37" fmla="*/ 1 h 172"/>
                <a:gd name="T38" fmla="*/ 87 w 95"/>
                <a:gd name="T39" fmla="*/ 3 h 172"/>
                <a:gd name="T40" fmla="*/ 93 w 95"/>
                <a:gd name="T41" fmla="*/ 21 h 172"/>
                <a:gd name="T42" fmla="*/ 73 w 95"/>
                <a:gd name="T43" fmla="*/ 26 h 172"/>
                <a:gd name="T44" fmla="*/ 72 w 95"/>
                <a:gd name="T45" fmla="*/ 27 h 172"/>
                <a:gd name="T46" fmla="*/ 49 w 95"/>
                <a:gd name="T47" fmla="*/ 41 h 172"/>
                <a:gd name="T48" fmla="*/ 10 w 95"/>
                <a:gd name="T49" fmla="*/ 59 h 172"/>
                <a:gd name="T50" fmla="*/ 1 w 95"/>
                <a:gd name="T51" fmla="*/ 109 h 172"/>
                <a:gd name="T52" fmla="*/ 0 w 95"/>
                <a:gd name="T53" fmla="*/ 104 h 172"/>
                <a:gd name="T54" fmla="*/ 1 w 95"/>
                <a:gd name="T55" fmla="*/ 94 h 172"/>
                <a:gd name="T56" fmla="*/ 1 w 95"/>
                <a:gd name="T57" fmla="*/ 90 h 172"/>
                <a:gd name="T58" fmla="*/ 3 w 95"/>
                <a:gd name="T59" fmla="*/ 82 h 172"/>
                <a:gd name="T60" fmla="*/ 3 w 95"/>
                <a:gd name="T61" fmla="*/ 78 h 172"/>
                <a:gd name="T62" fmla="*/ 4 w 95"/>
                <a:gd name="T63" fmla="*/ 76 h 172"/>
                <a:gd name="T64" fmla="*/ 5 w 95"/>
                <a:gd name="T65" fmla="*/ 74 h 172"/>
                <a:gd name="T66" fmla="*/ 6 w 95"/>
                <a:gd name="T67" fmla="*/ 69 h 172"/>
                <a:gd name="T68" fmla="*/ 7 w 95"/>
                <a:gd name="T69" fmla="*/ 67 h 172"/>
                <a:gd name="T70" fmla="*/ 29 w 95"/>
                <a:gd name="T71" fmla="*/ 68 h 172"/>
                <a:gd name="T72" fmla="*/ 24 w 95"/>
                <a:gd name="T73" fmla="*/ 79 h 172"/>
                <a:gd name="T74" fmla="*/ 21 w 95"/>
                <a:gd name="T75" fmla="*/ 96 h 172"/>
                <a:gd name="T76" fmla="*/ 23 w 95"/>
                <a:gd name="T77" fmla="*/ 129 h 172"/>
                <a:gd name="T78" fmla="*/ 22 w 95"/>
                <a:gd name="T79" fmla="*/ 125 h 172"/>
                <a:gd name="T80" fmla="*/ 27 w 95"/>
                <a:gd name="T81" fmla="*/ 134 h 172"/>
                <a:gd name="T82" fmla="*/ 28 w 95"/>
                <a:gd name="T83" fmla="*/ 139 h 172"/>
                <a:gd name="T84" fmla="*/ 32 w 95"/>
                <a:gd name="T85" fmla="*/ 144 h 172"/>
                <a:gd name="T86" fmla="*/ 34 w 95"/>
                <a:gd name="T87" fmla="*/ 148 h 172"/>
                <a:gd name="T88" fmla="*/ 35 w 95"/>
                <a:gd name="T89" fmla="*/ 149 h 172"/>
                <a:gd name="T90" fmla="*/ 26 w 95"/>
                <a:gd name="T91" fmla="*/ 171 h 172"/>
                <a:gd name="T92" fmla="*/ 29 w 95"/>
                <a:gd name="T93" fmla="*/ 168 h 172"/>
                <a:gd name="T94" fmla="*/ 20 w 95"/>
                <a:gd name="T95" fmla="*/ 163 h 172"/>
                <a:gd name="T96" fmla="*/ 33 w 95"/>
                <a:gd name="T97" fmla="*/ 164 h 172"/>
                <a:gd name="T98" fmla="*/ 35 w 95"/>
                <a:gd name="T99" fmla="*/ 160 h 172"/>
                <a:gd name="T100" fmla="*/ 33 w 95"/>
                <a:gd name="T101" fmla="*/ 164 h 172"/>
                <a:gd name="T102" fmla="*/ 38 w 95"/>
                <a:gd name="T103" fmla="*/ 1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5" h="172">
                  <a:moveTo>
                    <a:pt x="41" y="157"/>
                  </a:moveTo>
                  <a:cubicBezTo>
                    <a:pt x="41" y="157"/>
                    <a:pt x="41" y="157"/>
                    <a:pt x="41" y="157"/>
                  </a:cubicBezTo>
                  <a:cubicBezTo>
                    <a:pt x="40" y="156"/>
                    <a:pt x="39" y="155"/>
                    <a:pt x="39" y="154"/>
                  </a:cubicBezTo>
                  <a:cubicBezTo>
                    <a:pt x="39" y="153"/>
                    <a:pt x="39" y="153"/>
                    <a:pt x="38" y="153"/>
                  </a:cubicBezTo>
                  <a:cubicBezTo>
                    <a:pt x="38" y="153"/>
                    <a:pt x="38" y="153"/>
                    <a:pt x="38" y="153"/>
                  </a:cubicBezTo>
                  <a:cubicBezTo>
                    <a:pt x="36" y="151"/>
                    <a:pt x="34" y="148"/>
                    <a:pt x="33" y="145"/>
                  </a:cubicBezTo>
                  <a:cubicBezTo>
                    <a:pt x="33" y="145"/>
                    <a:pt x="33" y="144"/>
                    <a:pt x="33" y="144"/>
                  </a:cubicBezTo>
                  <a:cubicBezTo>
                    <a:pt x="33" y="144"/>
                    <a:pt x="32" y="144"/>
                    <a:pt x="32" y="144"/>
                  </a:cubicBezTo>
                  <a:cubicBezTo>
                    <a:pt x="22" y="127"/>
                    <a:pt x="19" y="106"/>
                    <a:pt x="23" y="85"/>
                  </a:cubicBezTo>
                  <a:cubicBezTo>
                    <a:pt x="24" y="81"/>
                    <a:pt x="26" y="76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33" y="60"/>
                    <a:pt x="40" y="49"/>
                    <a:pt x="50" y="41"/>
                  </a:cubicBezTo>
                  <a:cubicBezTo>
                    <a:pt x="50" y="41"/>
                    <a:pt x="50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1" y="41"/>
                    <a:pt x="51" y="41"/>
                    <a:pt x="50" y="41"/>
                  </a:cubicBezTo>
                  <a:cubicBezTo>
                    <a:pt x="53" y="38"/>
                    <a:pt x="56" y="36"/>
                    <a:pt x="59" y="34"/>
                  </a:cubicBezTo>
                  <a:cubicBezTo>
                    <a:pt x="63" y="31"/>
                    <a:pt x="68" y="29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8"/>
                    <a:pt x="73" y="27"/>
                    <a:pt x="73" y="27"/>
                  </a:cubicBezTo>
                  <a:cubicBezTo>
                    <a:pt x="80" y="24"/>
                    <a:pt x="87" y="23"/>
                    <a:pt x="94" y="22"/>
                  </a:cubicBezTo>
                  <a:cubicBezTo>
                    <a:pt x="94" y="22"/>
                    <a:pt x="94" y="22"/>
                    <a:pt x="94" y="21"/>
                  </a:cubicBezTo>
                  <a:cubicBezTo>
                    <a:pt x="94" y="17"/>
                    <a:pt x="94" y="13"/>
                    <a:pt x="94" y="8"/>
                  </a:cubicBezTo>
                  <a:cubicBezTo>
                    <a:pt x="94" y="8"/>
                    <a:pt x="94" y="9"/>
                    <a:pt x="95" y="9"/>
                  </a:cubicBezTo>
                  <a:cubicBezTo>
                    <a:pt x="95" y="9"/>
                    <a:pt x="95" y="9"/>
                    <a:pt x="95" y="8"/>
                  </a:cubicBezTo>
                  <a:cubicBezTo>
                    <a:pt x="95" y="8"/>
                    <a:pt x="94" y="8"/>
                    <a:pt x="94" y="7"/>
                  </a:cubicBezTo>
                  <a:cubicBezTo>
                    <a:pt x="94" y="5"/>
                    <a:pt x="94" y="3"/>
                    <a:pt x="94" y="1"/>
                  </a:cubicBezTo>
                  <a:cubicBezTo>
                    <a:pt x="94" y="0"/>
                    <a:pt x="94" y="0"/>
                    <a:pt x="93" y="0"/>
                  </a:cubicBezTo>
                  <a:cubicBezTo>
                    <a:pt x="90" y="1"/>
                    <a:pt x="86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1"/>
                    <a:pt x="81" y="2"/>
                    <a:pt x="82" y="2"/>
                  </a:cubicBezTo>
                  <a:cubicBezTo>
                    <a:pt x="72" y="4"/>
                    <a:pt x="62" y="8"/>
                    <a:pt x="53" y="13"/>
                  </a:cubicBezTo>
                  <a:cubicBezTo>
                    <a:pt x="41" y="19"/>
                    <a:pt x="30" y="28"/>
                    <a:pt x="22" y="39"/>
                  </a:cubicBezTo>
                  <a:cubicBezTo>
                    <a:pt x="21" y="41"/>
                    <a:pt x="20" y="42"/>
                    <a:pt x="19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2" y="54"/>
                    <a:pt x="7" y="64"/>
                    <a:pt x="4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82"/>
                    <a:pt x="1" y="87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7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03"/>
                    <a:pt x="0" y="108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4"/>
                    <a:pt x="1" y="115"/>
                    <a:pt x="1" y="116"/>
                  </a:cubicBezTo>
                  <a:cubicBezTo>
                    <a:pt x="0" y="117"/>
                    <a:pt x="0" y="117"/>
                    <a:pt x="1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1" y="119"/>
                    <a:pt x="1" y="120"/>
                    <a:pt x="2" y="122"/>
                  </a:cubicBezTo>
                  <a:cubicBezTo>
                    <a:pt x="2" y="122"/>
                    <a:pt x="2" y="123"/>
                    <a:pt x="2" y="123"/>
                  </a:cubicBezTo>
                  <a:cubicBezTo>
                    <a:pt x="1" y="123"/>
                    <a:pt x="1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5"/>
                    <a:pt x="2" y="127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30"/>
                    <a:pt x="4" y="131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5" y="135"/>
                    <a:pt x="5" y="136"/>
                    <a:pt x="6" y="137"/>
                  </a:cubicBezTo>
                  <a:cubicBezTo>
                    <a:pt x="5" y="137"/>
                    <a:pt x="5" y="138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39"/>
                    <a:pt x="7" y="141"/>
                    <a:pt x="8" y="142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" y="145"/>
                    <a:pt x="10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0" y="150"/>
                    <a:pt x="10" y="150"/>
                    <a:pt x="11" y="150"/>
                  </a:cubicBezTo>
                  <a:cubicBezTo>
                    <a:pt x="11" y="150"/>
                    <a:pt x="11" y="151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3"/>
                    <a:pt x="13" y="153"/>
                    <a:pt x="13" y="154"/>
                  </a:cubicBezTo>
                  <a:cubicBezTo>
                    <a:pt x="16" y="158"/>
                    <a:pt x="19" y="163"/>
                    <a:pt x="22" y="167"/>
                  </a:cubicBezTo>
                  <a:cubicBezTo>
                    <a:pt x="23" y="169"/>
                    <a:pt x="24" y="170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31" y="167"/>
                    <a:pt x="36" y="162"/>
                    <a:pt x="41" y="157"/>
                  </a:cubicBezTo>
                  <a:cubicBezTo>
                    <a:pt x="41" y="157"/>
                    <a:pt x="41" y="157"/>
                    <a:pt x="41" y="157"/>
                  </a:cubicBezTo>
                  <a:close/>
                  <a:moveTo>
                    <a:pt x="14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20" y="54"/>
                    <a:pt x="26" y="57"/>
                    <a:pt x="32" y="60"/>
                  </a:cubicBezTo>
                  <a:cubicBezTo>
                    <a:pt x="32" y="61"/>
                    <a:pt x="32" y="60"/>
                    <a:pt x="32" y="60"/>
                  </a:cubicBezTo>
                  <a:cubicBezTo>
                    <a:pt x="26" y="57"/>
                    <a:pt x="21" y="54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6" y="49"/>
                    <a:pt x="17" y="47"/>
                    <a:pt x="19" y="45"/>
                  </a:cubicBezTo>
                  <a:cubicBezTo>
                    <a:pt x="24" y="48"/>
                    <a:pt x="30" y="51"/>
                    <a:pt x="36" y="54"/>
                  </a:cubicBezTo>
                  <a:cubicBezTo>
                    <a:pt x="36" y="55"/>
                    <a:pt x="36" y="54"/>
                    <a:pt x="36" y="54"/>
                  </a:cubicBezTo>
                  <a:cubicBezTo>
                    <a:pt x="30" y="51"/>
                    <a:pt x="25" y="47"/>
                    <a:pt x="19" y="44"/>
                  </a:cubicBezTo>
                  <a:cubicBezTo>
                    <a:pt x="22" y="40"/>
                    <a:pt x="26" y="35"/>
                    <a:pt x="30" y="31"/>
                  </a:cubicBezTo>
                  <a:cubicBezTo>
                    <a:pt x="40" y="20"/>
                    <a:pt x="53" y="12"/>
                    <a:pt x="68" y="7"/>
                  </a:cubicBezTo>
                  <a:cubicBezTo>
                    <a:pt x="72" y="5"/>
                    <a:pt x="77" y="4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1" y="13"/>
                    <a:pt x="91" y="12"/>
                    <a:pt x="91" y="12"/>
                  </a:cubicBezTo>
                  <a:cubicBezTo>
                    <a:pt x="88" y="9"/>
                    <a:pt x="85" y="6"/>
                    <a:pt x="83" y="2"/>
                  </a:cubicBezTo>
                  <a:cubicBezTo>
                    <a:pt x="85" y="2"/>
                    <a:pt x="88" y="1"/>
                    <a:pt x="90" y="1"/>
                  </a:cubicBezTo>
                  <a:cubicBezTo>
                    <a:pt x="91" y="1"/>
                    <a:pt x="91" y="1"/>
                    <a:pt x="92" y="1"/>
                  </a:cubicBezTo>
                  <a:cubicBezTo>
                    <a:pt x="92" y="1"/>
                    <a:pt x="93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93" y="2"/>
                    <a:pt x="93" y="3"/>
                  </a:cubicBezTo>
                  <a:cubicBezTo>
                    <a:pt x="93" y="4"/>
                    <a:pt x="93" y="6"/>
                    <a:pt x="93" y="7"/>
                  </a:cubicBezTo>
                  <a:cubicBezTo>
                    <a:pt x="91" y="5"/>
                    <a:pt x="89" y="4"/>
                    <a:pt x="88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9" y="4"/>
                    <a:pt x="91" y="6"/>
                    <a:pt x="93" y="8"/>
                  </a:cubicBezTo>
                  <a:cubicBezTo>
                    <a:pt x="93" y="9"/>
                    <a:pt x="93" y="9"/>
                    <a:pt x="93" y="10"/>
                  </a:cubicBezTo>
                  <a:cubicBezTo>
                    <a:pt x="93" y="13"/>
                    <a:pt x="93" y="15"/>
                    <a:pt x="93" y="18"/>
                  </a:cubicBezTo>
                  <a:cubicBezTo>
                    <a:pt x="93" y="19"/>
                    <a:pt x="93" y="20"/>
                    <a:pt x="93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1" y="21"/>
                    <a:pt x="89" y="22"/>
                    <a:pt x="88" y="22"/>
                  </a:cubicBezTo>
                  <a:cubicBezTo>
                    <a:pt x="86" y="22"/>
                    <a:pt x="84" y="23"/>
                    <a:pt x="82" y="23"/>
                  </a:cubicBezTo>
                  <a:cubicBezTo>
                    <a:pt x="79" y="24"/>
                    <a:pt x="76" y="25"/>
                    <a:pt x="73" y="26"/>
                  </a:cubicBezTo>
                  <a:cubicBezTo>
                    <a:pt x="69" y="22"/>
                    <a:pt x="64" y="18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60" y="14"/>
                  </a:cubicBezTo>
                  <a:cubicBezTo>
                    <a:pt x="64" y="18"/>
                    <a:pt x="68" y="22"/>
                    <a:pt x="72" y="27"/>
                  </a:cubicBezTo>
                  <a:cubicBezTo>
                    <a:pt x="72" y="27"/>
                    <a:pt x="72" y="27"/>
                    <a:pt x="71" y="27"/>
                  </a:cubicBezTo>
                  <a:cubicBezTo>
                    <a:pt x="63" y="30"/>
                    <a:pt x="56" y="35"/>
                    <a:pt x="50" y="40"/>
                  </a:cubicBezTo>
                  <a:cubicBezTo>
                    <a:pt x="46" y="36"/>
                    <a:pt x="41" y="31"/>
                    <a:pt x="37" y="27"/>
                  </a:cubicBezTo>
                  <a:cubicBezTo>
                    <a:pt x="37" y="27"/>
                    <a:pt x="36" y="27"/>
                    <a:pt x="37" y="28"/>
                  </a:cubicBezTo>
                  <a:cubicBezTo>
                    <a:pt x="41" y="32"/>
                    <a:pt x="45" y="36"/>
                    <a:pt x="49" y="41"/>
                  </a:cubicBezTo>
                  <a:cubicBezTo>
                    <a:pt x="45" y="45"/>
                    <a:pt x="41" y="49"/>
                    <a:pt x="37" y="54"/>
                  </a:cubicBezTo>
                  <a:cubicBezTo>
                    <a:pt x="34" y="58"/>
                    <a:pt x="31" y="63"/>
                    <a:pt x="29" y="68"/>
                  </a:cubicBezTo>
                  <a:cubicBezTo>
                    <a:pt x="29" y="68"/>
                    <a:pt x="29" y="67"/>
                    <a:pt x="29" y="67"/>
                  </a:cubicBezTo>
                  <a:cubicBezTo>
                    <a:pt x="23" y="65"/>
                    <a:pt x="17" y="62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2" y="56"/>
                    <a:pt x="13" y="54"/>
                    <a:pt x="14" y="51"/>
                  </a:cubicBezTo>
                  <a:close/>
                  <a:moveTo>
                    <a:pt x="1" y="109"/>
                  </a:moveTo>
                  <a:cubicBezTo>
                    <a:pt x="7" y="111"/>
                    <a:pt x="14" y="113"/>
                    <a:pt x="20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14" y="112"/>
                    <a:pt x="7" y="110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0" y="107"/>
                    <a:pt x="0" y="106"/>
                    <a:pt x="0" y="105"/>
                  </a:cubicBezTo>
                  <a:cubicBezTo>
                    <a:pt x="7" y="106"/>
                    <a:pt x="13" y="107"/>
                    <a:pt x="19" y="109"/>
                  </a:cubicBezTo>
                  <a:cubicBezTo>
                    <a:pt x="20" y="109"/>
                    <a:pt x="20" y="108"/>
                    <a:pt x="19" y="108"/>
                  </a:cubicBezTo>
                  <a:cubicBezTo>
                    <a:pt x="13" y="107"/>
                    <a:pt x="7" y="105"/>
                    <a:pt x="0" y="104"/>
                  </a:cubicBezTo>
                  <a:cubicBezTo>
                    <a:pt x="0" y="102"/>
                    <a:pt x="0" y="101"/>
                    <a:pt x="1" y="99"/>
                  </a:cubicBezTo>
                  <a:cubicBezTo>
                    <a:pt x="7" y="101"/>
                    <a:pt x="14" y="103"/>
                    <a:pt x="20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14" y="102"/>
                    <a:pt x="7" y="100"/>
                    <a:pt x="1" y="98"/>
                  </a:cubicBezTo>
                  <a:cubicBezTo>
                    <a:pt x="1" y="97"/>
                    <a:pt x="1" y="95"/>
                    <a:pt x="1" y="94"/>
                  </a:cubicBezTo>
                  <a:cubicBezTo>
                    <a:pt x="7" y="96"/>
                    <a:pt x="13" y="98"/>
                    <a:pt x="19" y="100"/>
                  </a:cubicBezTo>
                  <a:cubicBezTo>
                    <a:pt x="19" y="101"/>
                    <a:pt x="19" y="100"/>
                    <a:pt x="19" y="100"/>
                  </a:cubicBezTo>
                  <a:cubicBezTo>
                    <a:pt x="13" y="98"/>
                    <a:pt x="7" y="95"/>
                    <a:pt x="1" y="93"/>
                  </a:cubicBezTo>
                  <a:cubicBezTo>
                    <a:pt x="1" y="92"/>
                    <a:pt x="1" y="91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7" y="92"/>
                    <a:pt x="13" y="94"/>
                    <a:pt x="19" y="97"/>
                  </a:cubicBezTo>
                  <a:cubicBezTo>
                    <a:pt x="19" y="97"/>
                    <a:pt x="19" y="96"/>
                    <a:pt x="19" y="96"/>
                  </a:cubicBezTo>
                  <a:cubicBezTo>
                    <a:pt x="13" y="94"/>
                    <a:pt x="7" y="92"/>
                    <a:pt x="2" y="90"/>
                  </a:cubicBezTo>
                  <a:cubicBezTo>
                    <a:pt x="1" y="89"/>
                    <a:pt x="1" y="90"/>
                    <a:pt x="1" y="90"/>
                  </a:cubicBezTo>
                  <a:cubicBezTo>
                    <a:pt x="2" y="87"/>
                    <a:pt x="2" y="84"/>
                    <a:pt x="3" y="82"/>
                  </a:cubicBezTo>
                  <a:cubicBezTo>
                    <a:pt x="9" y="84"/>
                    <a:pt x="15" y="87"/>
                    <a:pt x="21" y="90"/>
                  </a:cubicBezTo>
                  <a:cubicBezTo>
                    <a:pt x="21" y="90"/>
                    <a:pt x="22" y="90"/>
                    <a:pt x="21" y="90"/>
                  </a:cubicBezTo>
                  <a:cubicBezTo>
                    <a:pt x="15" y="87"/>
                    <a:pt x="9" y="84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0"/>
                    <a:pt x="3" y="79"/>
                    <a:pt x="3" y="78"/>
                  </a:cubicBezTo>
                  <a:cubicBezTo>
                    <a:pt x="9" y="81"/>
                    <a:pt x="15" y="84"/>
                    <a:pt x="21" y="87"/>
                  </a:cubicBezTo>
                  <a:cubicBezTo>
                    <a:pt x="21" y="87"/>
                    <a:pt x="22" y="86"/>
                    <a:pt x="21" y="86"/>
                  </a:cubicBezTo>
                  <a:cubicBezTo>
                    <a:pt x="15" y="83"/>
                    <a:pt x="10" y="81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7"/>
                    <a:pt x="4" y="77"/>
                    <a:pt x="4" y="76"/>
                  </a:cubicBezTo>
                  <a:cubicBezTo>
                    <a:pt x="10" y="79"/>
                    <a:pt x="16" y="82"/>
                    <a:pt x="21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6" y="81"/>
                    <a:pt x="10" y="78"/>
                    <a:pt x="4" y="76"/>
                  </a:cubicBezTo>
                  <a:cubicBezTo>
                    <a:pt x="4" y="75"/>
                    <a:pt x="5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11" y="77"/>
                    <a:pt x="17" y="80"/>
                    <a:pt x="23" y="83"/>
                  </a:cubicBezTo>
                  <a:cubicBezTo>
                    <a:pt x="23" y="83"/>
                    <a:pt x="23" y="82"/>
                    <a:pt x="23" y="82"/>
                  </a:cubicBezTo>
                  <a:cubicBezTo>
                    <a:pt x="17" y="79"/>
                    <a:pt x="11" y="76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2"/>
                    <a:pt x="6" y="71"/>
                    <a:pt x="6" y="69"/>
                  </a:cubicBezTo>
                  <a:cubicBezTo>
                    <a:pt x="6" y="69"/>
                    <a:pt x="7" y="68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3" y="70"/>
                    <a:pt x="19" y="72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19" y="72"/>
                    <a:pt x="13" y="69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8" y="64"/>
                    <a:pt x="9" y="62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6" y="62"/>
                    <a:pt x="22" y="65"/>
                    <a:pt x="28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69"/>
                    <a:pt x="28" y="70"/>
                    <a:pt x="27" y="71"/>
                  </a:cubicBezTo>
                  <a:cubicBezTo>
                    <a:pt x="21" y="68"/>
                    <a:pt x="16" y="66"/>
                    <a:pt x="10" y="63"/>
                  </a:cubicBezTo>
                  <a:cubicBezTo>
                    <a:pt x="10" y="63"/>
                    <a:pt x="9" y="63"/>
                    <a:pt x="10" y="63"/>
                  </a:cubicBezTo>
                  <a:cubicBezTo>
                    <a:pt x="15" y="66"/>
                    <a:pt x="21" y="69"/>
                    <a:pt x="27" y="71"/>
                  </a:cubicBezTo>
                  <a:cubicBezTo>
                    <a:pt x="26" y="74"/>
                    <a:pt x="25" y="77"/>
                    <a:pt x="24" y="79"/>
                  </a:cubicBezTo>
                  <a:cubicBezTo>
                    <a:pt x="18" y="76"/>
                    <a:pt x="13" y="73"/>
                    <a:pt x="7" y="71"/>
                  </a:cubicBezTo>
                  <a:cubicBezTo>
                    <a:pt x="6" y="70"/>
                    <a:pt x="6" y="71"/>
                    <a:pt x="6" y="71"/>
                  </a:cubicBezTo>
                  <a:cubicBezTo>
                    <a:pt x="12" y="74"/>
                    <a:pt x="18" y="77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3" y="85"/>
                    <a:pt x="22" y="90"/>
                    <a:pt x="21" y="96"/>
                  </a:cubicBezTo>
                  <a:cubicBezTo>
                    <a:pt x="20" y="104"/>
                    <a:pt x="21" y="112"/>
                    <a:pt x="22" y="120"/>
                  </a:cubicBezTo>
                  <a:cubicBezTo>
                    <a:pt x="15" y="117"/>
                    <a:pt x="8" y="115"/>
                    <a:pt x="1" y="113"/>
                  </a:cubicBezTo>
                  <a:cubicBezTo>
                    <a:pt x="1" y="112"/>
                    <a:pt x="1" y="110"/>
                    <a:pt x="1" y="109"/>
                  </a:cubicBezTo>
                  <a:close/>
                  <a:moveTo>
                    <a:pt x="2" y="124"/>
                  </a:moveTo>
                  <a:cubicBezTo>
                    <a:pt x="9" y="125"/>
                    <a:pt x="16" y="127"/>
                    <a:pt x="23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16" y="127"/>
                    <a:pt x="9" y="125"/>
                    <a:pt x="2" y="123"/>
                  </a:cubicBezTo>
                  <a:cubicBezTo>
                    <a:pt x="2" y="121"/>
                    <a:pt x="2" y="120"/>
                    <a:pt x="2" y="118"/>
                  </a:cubicBezTo>
                  <a:cubicBezTo>
                    <a:pt x="1" y="118"/>
                    <a:pt x="1" y="118"/>
                    <a:pt x="1" y="117"/>
                  </a:cubicBezTo>
                  <a:cubicBezTo>
                    <a:pt x="8" y="121"/>
                    <a:pt x="15" y="124"/>
                    <a:pt x="22" y="125"/>
                  </a:cubicBezTo>
                  <a:cubicBezTo>
                    <a:pt x="23" y="126"/>
                    <a:pt x="23" y="125"/>
                    <a:pt x="22" y="125"/>
                  </a:cubicBezTo>
                  <a:cubicBezTo>
                    <a:pt x="15" y="123"/>
                    <a:pt x="8" y="120"/>
                    <a:pt x="1" y="117"/>
                  </a:cubicBezTo>
                  <a:cubicBezTo>
                    <a:pt x="1" y="116"/>
                    <a:pt x="1" y="114"/>
                    <a:pt x="1" y="113"/>
                  </a:cubicBezTo>
                  <a:cubicBezTo>
                    <a:pt x="8" y="116"/>
                    <a:pt x="15" y="118"/>
                    <a:pt x="23" y="120"/>
                  </a:cubicBezTo>
                  <a:cubicBezTo>
                    <a:pt x="24" y="125"/>
                    <a:pt x="25" y="130"/>
                    <a:pt x="27" y="134"/>
                  </a:cubicBezTo>
                  <a:cubicBezTo>
                    <a:pt x="19" y="132"/>
                    <a:pt x="11" y="130"/>
                    <a:pt x="3" y="128"/>
                  </a:cubicBezTo>
                  <a:cubicBezTo>
                    <a:pt x="3" y="126"/>
                    <a:pt x="3" y="125"/>
                    <a:pt x="2" y="124"/>
                  </a:cubicBezTo>
                  <a:close/>
                  <a:moveTo>
                    <a:pt x="5" y="134"/>
                  </a:moveTo>
                  <a:cubicBezTo>
                    <a:pt x="13" y="135"/>
                    <a:pt x="20" y="137"/>
                    <a:pt x="28" y="139"/>
                  </a:cubicBezTo>
                  <a:cubicBezTo>
                    <a:pt x="29" y="139"/>
                    <a:pt x="29" y="139"/>
                    <a:pt x="28" y="139"/>
                  </a:cubicBezTo>
                  <a:cubicBezTo>
                    <a:pt x="20" y="137"/>
                    <a:pt x="13" y="135"/>
                    <a:pt x="5" y="133"/>
                  </a:cubicBezTo>
                  <a:cubicBezTo>
                    <a:pt x="4" y="131"/>
                    <a:pt x="4" y="130"/>
                    <a:pt x="4" y="129"/>
                  </a:cubicBezTo>
                  <a:cubicBezTo>
                    <a:pt x="11" y="131"/>
                    <a:pt x="19" y="133"/>
                    <a:pt x="27" y="135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8" y="138"/>
                    <a:pt x="30" y="141"/>
                    <a:pt x="32" y="144"/>
                  </a:cubicBezTo>
                  <a:cubicBezTo>
                    <a:pt x="23" y="142"/>
                    <a:pt x="15" y="140"/>
                    <a:pt x="7" y="138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15" y="141"/>
                    <a:pt x="24" y="143"/>
                    <a:pt x="32" y="145"/>
                  </a:cubicBezTo>
                  <a:cubicBezTo>
                    <a:pt x="32" y="145"/>
                    <a:pt x="33" y="146"/>
                    <a:pt x="33" y="147"/>
                  </a:cubicBezTo>
                  <a:cubicBezTo>
                    <a:pt x="33" y="147"/>
                    <a:pt x="34" y="148"/>
                    <a:pt x="34" y="148"/>
                  </a:cubicBezTo>
                  <a:cubicBezTo>
                    <a:pt x="26" y="146"/>
                    <a:pt x="17" y="144"/>
                    <a:pt x="8" y="142"/>
                  </a:cubicBezTo>
                  <a:cubicBezTo>
                    <a:pt x="7" y="139"/>
                    <a:pt x="6" y="136"/>
                    <a:pt x="5" y="134"/>
                  </a:cubicBezTo>
                  <a:close/>
                  <a:moveTo>
                    <a:pt x="8" y="143"/>
                  </a:moveTo>
                  <a:cubicBezTo>
                    <a:pt x="17" y="145"/>
                    <a:pt x="26" y="147"/>
                    <a:pt x="34" y="149"/>
                  </a:cubicBezTo>
                  <a:cubicBezTo>
                    <a:pt x="34" y="149"/>
                    <a:pt x="35" y="149"/>
                    <a:pt x="35" y="149"/>
                  </a:cubicBezTo>
                  <a:cubicBezTo>
                    <a:pt x="36" y="150"/>
                    <a:pt x="36" y="152"/>
                    <a:pt x="37" y="153"/>
                  </a:cubicBezTo>
                  <a:cubicBezTo>
                    <a:pt x="28" y="151"/>
                    <a:pt x="19" y="148"/>
                    <a:pt x="10" y="146"/>
                  </a:cubicBezTo>
                  <a:cubicBezTo>
                    <a:pt x="9" y="145"/>
                    <a:pt x="9" y="144"/>
                    <a:pt x="8" y="143"/>
                  </a:cubicBezTo>
                  <a:close/>
                  <a:moveTo>
                    <a:pt x="27" y="170"/>
                  </a:moveTo>
                  <a:cubicBezTo>
                    <a:pt x="27" y="170"/>
                    <a:pt x="26" y="171"/>
                    <a:pt x="26" y="171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5" y="170"/>
                    <a:pt x="24" y="169"/>
                    <a:pt x="23" y="168"/>
                  </a:cubicBezTo>
                  <a:cubicBezTo>
                    <a:pt x="22" y="166"/>
                    <a:pt x="21" y="165"/>
                    <a:pt x="20" y="163"/>
                  </a:cubicBezTo>
                  <a:cubicBezTo>
                    <a:pt x="23" y="165"/>
                    <a:pt x="26" y="166"/>
                    <a:pt x="29" y="168"/>
                  </a:cubicBezTo>
                  <a:cubicBezTo>
                    <a:pt x="29" y="168"/>
                    <a:pt x="28" y="169"/>
                    <a:pt x="27" y="170"/>
                  </a:cubicBezTo>
                  <a:close/>
                  <a:moveTo>
                    <a:pt x="32" y="165"/>
                  </a:moveTo>
                  <a:cubicBezTo>
                    <a:pt x="31" y="166"/>
                    <a:pt x="31" y="166"/>
                    <a:pt x="30" y="167"/>
                  </a:cubicBezTo>
                  <a:cubicBezTo>
                    <a:pt x="27" y="166"/>
                    <a:pt x="23" y="164"/>
                    <a:pt x="20" y="163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18" y="161"/>
                    <a:pt x="17" y="160"/>
                    <a:pt x="16" y="158"/>
                  </a:cubicBezTo>
                  <a:cubicBezTo>
                    <a:pt x="22" y="160"/>
                    <a:pt x="27" y="162"/>
                    <a:pt x="33" y="164"/>
                  </a:cubicBezTo>
                  <a:cubicBezTo>
                    <a:pt x="33" y="165"/>
                    <a:pt x="32" y="165"/>
                    <a:pt x="32" y="165"/>
                  </a:cubicBezTo>
                  <a:close/>
                  <a:moveTo>
                    <a:pt x="33" y="164"/>
                  </a:moveTo>
                  <a:cubicBezTo>
                    <a:pt x="33" y="164"/>
                    <a:pt x="33" y="164"/>
                    <a:pt x="33" y="164"/>
                  </a:cubicBezTo>
                  <a:cubicBezTo>
                    <a:pt x="27" y="162"/>
                    <a:pt x="22" y="160"/>
                    <a:pt x="16" y="158"/>
                  </a:cubicBezTo>
                  <a:cubicBezTo>
                    <a:pt x="16" y="157"/>
                    <a:pt x="16" y="158"/>
                    <a:pt x="16" y="158"/>
                  </a:cubicBezTo>
                  <a:cubicBezTo>
                    <a:pt x="15" y="156"/>
                    <a:pt x="14" y="155"/>
                    <a:pt x="14" y="154"/>
                  </a:cubicBezTo>
                  <a:cubicBezTo>
                    <a:pt x="21" y="156"/>
                    <a:pt x="28" y="159"/>
                    <a:pt x="35" y="161"/>
                  </a:cubicBezTo>
                  <a:cubicBezTo>
                    <a:pt x="36" y="161"/>
                    <a:pt x="36" y="161"/>
                    <a:pt x="35" y="160"/>
                  </a:cubicBezTo>
                  <a:cubicBezTo>
                    <a:pt x="28" y="158"/>
                    <a:pt x="21" y="156"/>
                    <a:pt x="13" y="153"/>
                  </a:cubicBezTo>
                  <a:cubicBezTo>
                    <a:pt x="13" y="152"/>
                    <a:pt x="13" y="152"/>
                    <a:pt x="12" y="151"/>
                  </a:cubicBezTo>
                  <a:cubicBezTo>
                    <a:pt x="21" y="154"/>
                    <a:pt x="30" y="156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7" y="160"/>
                    <a:pt x="35" y="162"/>
                    <a:pt x="33" y="164"/>
                  </a:cubicBezTo>
                  <a:close/>
                  <a:moveTo>
                    <a:pt x="39" y="158"/>
                  </a:moveTo>
                  <a:cubicBezTo>
                    <a:pt x="39" y="158"/>
                    <a:pt x="39" y="158"/>
                    <a:pt x="39" y="157"/>
                  </a:cubicBezTo>
                  <a:cubicBezTo>
                    <a:pt x="30" y="156"/>
                    <a:pt x="21" y="153"/>
                    <a:pt x="12" y="150"/>
                  </a:cubicBezTo>
                  <a:cubicBezTo>
                    <a:pt x="11" y="149"/>
                    <a:pt x="11" y="148"/>
                    <a:pt x="10" y="146"/>
                  </a:cubicBezTo>
                  <a:cubicBezTo>
                    <a:pt x="19" y="149"/>
                    <a:pt x="29" y="151"/>
                    <a:pt x="38" y="154"/>
                  </a:cubicBezTo>
                  <a:cubicBezTo>
                    <a:pt x="39" y="155"/>
                    <a:pt x="40" y="156"/>
                    <a:pt x="40" y="157"/>
                  </a:cubicBezTo>
                  <a:cubicBezTo>
                    <a:pt x="40" y="157"/>
                    <a:pt x="40" y="157"/>
                    <a:pt x="39" y="15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0529"/>
            <p:cNvSpPr>
              <a:spLocks/>
            </p:cNvSpPr>
            <p:nvPr/>
          </p:nvSpPr>
          <p:spPr bwMode="auto">
            <a:xfrm>
              <a:off x="6771295" y="3027002"/>
              <a:ext cx="82271" cy="34737"/>
            </a:xfrm>
            <a:custGeom>
              <a:avLst/>
              <a:gdLst>
                <a:gd name="T0" fmla="*/ 19 w 19"/>
                <a:gd name="T1" fmla="*/ 7 h 8"/>
                <a:gd name="T2" fmla="*/ 0 w 19"/>
                <a:gd name="T3" fmla="*/ 0 h 8"/>
                <a:gd name="T4" fmla="*/ 0 w 19"/>
                <a:gd name="T5" fmla="*/ 1 h 8"/>
                <a:gd name="T6" fmla="*/ 19 w 19"/>
                <a:gd name="T7" fmla="*/ 8 h 8"/>
                <a:gd name="T8" fmla="*/ 19 w 19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19" y="7"/>
                  </a:moveTo>
                  <a:cubicBezTo>
                    <a:pt x="13" y="5"/>
                    <a:pt x="7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6" y="3"/>
                    <a:pt x="13" y="5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0530"/>
            <p:cNvSpPr>
              <a:spLocks/>
            </p:cNvSpPr>
            <p:nvPr/>
          </p:nvSpPr>
          <p:spPr bwMode="auto">
            <a:xfrm>
              <a:off x="6818829" y="2897198"/>
              <a:ext cx="69473" cy="34737"/>
            </a:xfrm>
            <a:custGeom>
              <a:avLst/>
              <a:gdLst>
                <a:gd name="T0" fmla="*/ 16 w 16"/>
                <a:gd name="T1" fmla="*/ 8 h 8"/>
                <a:gd name="T2" fmla="*/ 16 w 16"/>
                <a:gd name="T3" fmla="*/ 7 h 8"/>
                <a:gd name="T4" fmla="*/ 1 w 16"/>
                <a:gd name="T5" fmla="*/ 0 h 8"/>
                <a:gd name="T6" fmla="*/ 0 w 16"/>
                <a:gd name="T7" fmla="*/ 0 h 8"/>
                <a:gd name="T8" fmla="*/ 16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cubicBezTo>
                    <a:pt x="16" y="8"/>
                    <a:pt x="16" y="8"/>
                    <a:pt x="16" y="7"/>
                  </a:cubicBezTo>
                  <a:cubicBezTo>
                    <a:pt x="11" y="5"/>
                    <a:pt x="6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3"/>
                    <a:pt x="11" y="5"/>
                    <a:pt x="16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0531"/>
            <p:cNvSpPr>
              <a:spLocks/>
            </p:cNvSpPr>
            <p:nvPr/>
          </p:nvSpPr>
          <p:spPr bwMode="auto">
            <a:xfrm>
              <a:off x="6840768" y="2862461"/>
              <a:ext cx="65817" cy="40221"/>
            </a:xfrm>
            <a:custGeom>
              <a:avLst/>
              <a:gdLst>
                <a:gd name="T0" fmla="*/ 15 w 15"/>
                <a:gd name="T1" fmla="*/ 8 h 9"/>
                <a:gd name="T2" fmla="*/ 1 w 15"/>
                <a:gd name="T3" fmla="*/ 0 h 9"/>
                <a:gd name="T4" fmla="*/ 1 w 15"/>
                <a:gd name="T5" fmla="*/ 1 h 9"/>
                <a:gd name="T6" fmla="*/ 14 w 15"/>
                <a:gd name="T7" fmla="*/ 9 h 9"/>
                <a:gd name="T8" fmla="*/ 15 w 1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5" y="8"/>
                  </a:moveTo>
                  <a:cubicBezTo>
                    <a:pt x="10" y="5"/>
                    <a:pt x="6" y="3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3"/>
                    <a:pt x="10" y="6"/>
                    <a:pt x="14" y="9"/>
                  </a:cubicBezTo>
                  <a:cubicBezTo>
                    <a:pt x="15" y="9"/>
                    <a:pt x="15" y="8"/>
                    <a:pt x="15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0532"/>
            <p:cNvSpPr>
              <a:spLocks/>
            </p:cNvSpPr>
            <p:nvPr/>
          </p:nvSpPr>
          <p:spPr bwMode="auto">
            <a:xfrm>
              <a:off x="6862707" y="2833209"/>
              <a:ext cx="63989" cy="42050"/>
            </a:xfrm>
            <a:custGeom>
              <a:avLst/>
              <a:gdLst>
                <a:gd name="T0" fmla="*/ 15 w 15"/>
                <a:gd name="T1" fmla="*/ 9 h 10"/>
                <a:gd name="T2" fmla="*/ 1 w 15"/>
                <a:gd name="T3" fmla="*/ 1 h 10"/>
                <a:gd name="T4" fmla="*/ 0 w 15"/>
                <a:gd name="T5" fmla="*/ 1 h 10"/>
                <a:gd name="T6" fmla="*/ 15 w 15"/>
                <a:gd name="T7" fmla="*/ 9 h 10"/>
                <a:gd name="T8" fmla="*/ 15 w 15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9"/>
                  </a:moveTo>
                  <a:cubicBezTo>
                    <a:pt x="10" y="6"/>
                    <a:pt x="5" y="3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4"/>
                    <a:pt x="10" y="7"/>
                    <a:pt x="15" y="9"/>
                  </a:cubicBezTo>
                  <a:cubicBezTo>
                    <a:pt x="15" y="10"/>
                    <a:pt x="15" y="9"/>
                    <a:pt x="1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0533"/>
            <p:cNvSpPr>
              <a:spLocks/>
            </p:cNvSpPr>
            <p:nvPr/>
          </p:nvSpPr>
          <p:spPr bwMode="auto">
            <a:xfrm>
              <a:off x="6871848" y="2814927"/>
              <a:ext cx="69473" cy="53019"/>
            </a:xfrm>
            <a:custGeom>
              <a:avLst/>
              <a:gdLst>
                <a:gd name="T0" fmla="*/ 15 w 16"/>
                <a:gd name="T1" fmla="*/ 11 h 12"/>
                <a:gd name="T2" fmla="*/ 16 w 16"/>
                <a:gd name="T3" fmla="*/ 11 h 12"/>
                <a:gd name="T4" fmla="*/ 1 w 16"/>
                <a:gd name="T5" fmla="*/ 0 h 12"/>
                <a:gd name="T6" fmla="*/ 1 w 16"/>
                <a:gd name="T7" fmla="*/ 0 h 12"/>
                <a:gd name="T8" fmla="*/ 15 w 16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16" y="11"/>
                    <a:pt x="16" y="11"/>
                  </a:cubicBezTo>
                  <a:cubicBezTo>
                    <a:pt x="11" y="7"/>
                    <a:pt x="6" y="3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5" y="4"/>
                    <a:pt x="10" y="8"/>
                    <a:pt x="1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10534"/>
            <p:cNvSpPr>
              <a:spLocks/>
            </p:cNvSpPr>
            <p:nvPr/>
          </p:nvSpPr>
          <p:spPr bwMode="auto">
            <a:xfrm>
              <a:off x="6884645" y="2802129"/>
              <a:ext cx="63989" cy="47534"/>
            </a:xfrm>
            <a:custGeom>
              <a:avLst/>
              <a:gdLst>
                <a:gd name="T0" fmla="*/ 15 w 15"/>
                <a:gd name="T1" fmla="*/ 11 h 11"/>
                <a:gd name="T2" fmla="*/ 15 w 15"/>
                <a:gd name="T3" fmla="*/ 11 h 11"/>
                <a:gd name="T4" fmla="*/ 1 w 15"/>
                <a:gd name="T5" fmla="*/ 0 h 11"/>
                <a:gd name="T6" fmla="*/ 1 w 15"/>
                <a:gd name="T7" fmla="*/ 1 h 11"/>
                <a:gd name="T8" fmla="*/ 15 w 1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0" y="7"/>
                    <a:pt x="6" y="4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5" y="4"/>
                    <a:pt x="10" y="8"/>
                    <a:pt x="15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10535"/>
            <p:cNvSpPr>
              <a:spLocks/>
            </p:cNvSpPr>
            <p:nvPr/>
          </p:nvSpPr>
          <p:spPr bwMode="auto">
            <a:xfrm>
              <a:off x="6901100" y="2785675"/>
              <a:ext cx="60332" cy="60332"/>
            </a:xfrm>
            <a:custGeom>
              <a:avLst/>
              <a:gdLst>
                <a:gd name="T0" fmla="*/ 14 w 14"/>
                <a:gd name="T1" fmla="*/ 13 h 14"/>
                <a:gd name="T2" fmla="*/ 14 w 14"/>
                <a:gd name="T3" fmla="*/ 13 h 14"/>
                <a:gd name="T4" fmla="*/ 0 w 14"/>
                <a:gd name="T5" fmla="*/ 0 h 14"/>
                <a:gd name="T6" fmla="*/ 0 w 14"/>
                <a:gd name="T7" fmla="*/ 0 h 14"/>
                <a:gd name="T8" fmla="*/ 14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13"/>
                  </a:moveTo>
                  <a:cubicBezTo>
                    <a:pt x="14" y="14"/>
                    <a:pt x="14" y="13"/>
                    <a:pt x="14" y="13"/>
                  </a:cubicBezTo>
                  <a:cubicBezTo>
                    <a:pt x="10" y="9"/>
                    <a:pt x="5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9" y="9"/>
                    <a:pt x="14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10536"/>
            <p:cNvSpPr>
              <a:spLocks/>
            </p:cNvSpPr>
            <p:nvPr/>
          </p:nvSpPr>
          <p:spPr bwMode="auto">
            <a:xfrm>
              <a:off x="6932180" y="2754595"/>
              <a:ext cx="60332" cy="60332"/>
            </a:xfrm>
            <a:custGeom>
              <a:avLst/>
              <a:gdLst>
                <a:gd name="T0" fmla="*/ 13 w 14"/>
                <a:gd name="T1" fmla="*/ 13 h 14"/>
                <a:gd name="T2" fmla="*/ 13 w 14"/>
                <a:gd name="T3" fmla="*/ 13 h 14"/>
                <a:gd name="T4" fmla="*/ 1 w 14"/>
                <a:gd name="T5" fmla="*/ 0 h 14"/>
                <a:gd name="T6" fmla="*/ 1 w 14"/>
                <a:gd name="T7" fmla="*/ 1 h 14"/>
                <a:gd name="T8" fmla="*/ 13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3" y="13"/>
                  </a:moveTo>
                  <a:cubicBezTo>
                    <a:pt x="13" y="14"/>
                    <a:pt x="14" y="13"/>
                    <a:pt x="13" y="13"/>
                  </a:cubicBezTo>
                  <a:cubicBezTo>
                    <a:pt x="9" y="9"/>
                    <a:pt x="5" y="5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5"/>
                    <a:pt x="9" y="9"/>
                    <a:pt x="13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10537"/>
            <p:cNvSpPr>
              <a:spLocks/>
            </p:cNvSpPr>
            <p:nvPr/>
          </p:nvSpPr>
          <p:spPr bwMode="auto">
            <a:xfrm>
              <a:off x="6948634" y="2745454"/>
              <a:ext cx="56676" cy="56676"/>
            </a:xfrm>
            <a:custGeom>
              <a:avLst/>
              <a:gdLst>
                <a:gd name="T0" fmla="*/ 12 w 13"/>
                <a:gd name="T1" fmla="*/ 12 h 13"/>
                <a:gd name="T2" fmla="*/ 12 w 13"/>
                <a:gd name="T3" fmla="*/ 12 h 13"/>
                <a:gd name="T4" fmla="*/ 1 w 13"/>
                <a:gd name="T5" fmla="*/ 0 h 13"/>
                <a:gd name="T6" fmla="*/ 1 w 13"/>
                <a:gd name="T7" fmla="*/ 1 h 13"/>
                <a:gd name="T8" fmla="*/ 12 w 13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2" y="12"/>
                  </a:moveTo>
                  <a:cubicBezTo>
                    <a:pt x="12" y="13"/>
                    <a:pt x="13" y="12"/>
                    <a:pt x="12" y="12"/>
                  </a:cubicBezTo>
                  <a:cubicBezTo>
                    <a:pt x="9" y="8"/>
                    <a:pt x="5" y="4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4" y="5"/>
                    <a:pt x="8" y="9"/>
                    <a:pt x="12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10538"/>
            <p:cNvSpPr>
              <a:spLocks/>
            </p:cNvSpPr>
            <p:nvPr/>
          </p:nvSpPr>
          <p:spPr bwMode="auto">
            <a:xfrm>
              <a:off x="6961431" y="2738141"/>
              <a:ext cx="53019" cy="54847"/>
            </a:xfrm>
            <a:custGeom>
              <a:avLst/>
              <a:gdLst>
                <a:gd name="T0" fmla="*/ 1 w 12"/>
                <a:gd name="T1" fmla="*/ 1 h 13"/>
                <a:gd name="T2" fmla="*/ 1 w 12"/>
                <a:gd name="T3" fmla="*/ 1 h 13"/>
                <a:gd name="T4" fmla="*/ 11 w 12"/>
                <a:gd name="T5" fmla="*/ 13 h 13"/>
                <a:gd name="T6" fmla="*/ 12 w 12"/>
                <a:gd name="T7" fmla="*/ 12 h 13"/>
                <a:gd name="T8" fmla="*/ 1 w 12"/>
                <a:gd name="T9" fmla="*/ 0 h 13"/>
                <a:gd name="T10" fmla="*/ 1 w 12"/>
                <a:gd name="T11" fmla="*/ 0 h 13"/>
                <a:gd name="T12" fmla="*/ 1 w 12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4" y="5"/>
                    <a:pt x="8" y="9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8" y="8"/>
                    <a:pt x="5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10539"/>
            <p:cNvSpPr>
              <a:spLocks/>
            </p:cNvSpPr>
            <p:nvPr/>
          </p:nvSpPr>
          <p:spPr bwMode="auto">
            <a:xfrm>
              <a:off x="6970573" y="2729000"/>
              <a:ext cx="56676" cy="51191"/>
            </a:xfrm>
            <a:custGeom>
              <a:avLst/>
              <a:gdLst>
                <a:gd name="T0" fmla="*/ 12 w 13"/>
                <a:gd name="T1" fmla="*/ 12 h 12"/>
                <a:gd name="T2" fmla="*/ 12 w 13"/>
                <a:gd name="T3" fmla="*/ 12 h 12"/>
                <a:gd name="T4" fmla="*/ 1 w 13"/>
                <a:gd name="T5" fmla="*/ 0 h 12"/>
                <a:gd name="T6" fmla="*/ 0 w 13"/>
                <a:gd name="T7" fmla="*/ 0 h 12"/>
                <a:gd name="T8" fmla="*/ 12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12"/>
                  </a:moveTo>
                  <a:cubicBezTo>
                    <a:pt x="12" y="12"/>
                    <a:pt x="13" y="12"/>
                    <a:pt x="12" y="12"/>
                  </a:cubicBezTo>
                  <a:cubicBezTo>
                    <a:pt x="8" y="8"/>
                    <a:pt x="5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4"/>
                    <a:pt x="8" y="8"/>
                    <a:pt x="12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0540"/>
            <p:cNvSpPr>
              <a:spLocks/>
            </p:cNvSpPr>
            <p:nvPr/>
          </p:nvSpPr>
          <p:spPr bwMode="auto">
            <a:xfrm>
              <a:off x="6988856" y="2719858"/>
              <a:ext cx="51191" cy="56676"/>
            </a:xfrm>
            <a:custGeom>
              <a:avLst/>
              <a:gdLst>
                <a:gd name="T0" fmla="*/ 11 w 12"/>
                <a:gd name="T1" fmla="*/ 13 h 13"/>
                <a:gd name="T2" fmla="*/ 12 w 12"/>
                <a:gd name="T3" fmla="*/ 12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11 w 1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13"/>
                    <a:pt x="12" y="13"/>
                    <a:pt x="12" y="12"/>
                  </a:cubicBezTo>
                  <a:cubicBezTo>
                    <a:pt x="8" y="8"/>
                    <a:pt x="4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9"/>
                    <a:pt x="11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0541"/>
            <p:cNvSpPr>
              <a:spLocks/>
            </p:cNvSpPr>
            <p:nvPr/>
          </p:nvSpPr>
          <p:spPr bwMode="auto">
            <a:xfrm>
              <a:off x="7001653" y="2710718"/>
              <a:ext cx="54847" cy="65817"/>
            </a:xfrm>
            <a:custGeom>
              <a:avLst/>
              <a:gdLst>
                <a:gd name="T0" fmla="*/ 13 w 13"/>
                <a:gd name="T1" fmla="*/ 15 h 15"/>
                <a:gd name="T2" fmla="*/ 13 w 13"/>
                <a:gd name="T3" fmla="*/ 14 h 15"/>
                <a:gd name="T4" fmla="*/ 1 w 13"/>
                <a:gd name="T5" fmla="*/ 1 h 15"/>
                <a:gd name="T6" fmla="*/ 1 w 13"/>
                <a:gd name="T7" fmla="*/ 1 h 15"/>
                <a:gd name="T8" fmla="*/ 1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cubicBezTo>
                    <a:pt x="13" y="15"/>
                    <a:pt x="13" y="15"/>
                    <a:pt x="13" y="14"/>
                  </a:cubicBezTo>
                  <a:cubicBezTo>
                    <a:pt x="9" y="10"/>
                    <a:pt x="5" y="5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6"/>
                    <a:pt x="9" y="10"/>
                    <a:pt x="13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0542"/>
            <p:cNvSpPr>
              <a:spLocks/>
            </p:cNvSpPr>
            <p:nvPr/>
          </p:nvSpPr>
          <p:spPr bwMode="auto">
            <a:xfrm>
              <a:off x="7030904" y="2697919"/>
              <a:ext cx="56676" cy="65817"/>
            </a:xfrm>
            <a:custGeom>
              <a:avLst/>
              <a:gdLst>
                <a:gd name="T0" fmla="*/ 13 w 13"/>
                <a:gd name="T1" fmla="*/ 15 h 15"/>
                <a:gd name="T2" fmla="*/ 13 w 13"/>
                <a:gd name="T3" fmla="*/ 15 h 15"/>
                <a:gd name="T4" fmla="*/ 0 w 13"/>
                <a:gd name="T5" fmla="*/ 1 h 15"/>
                <a:gd name="T6" fmla="*/ 0 w 13"/>
                <a:gd name="T7" fmla="*/ 1 h 15"/>
                <a:gd name="T8" fmla="*/ 1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9" y="10"/>
                    <a:pt x="5" y="5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6"/>
                    <a:pt x="8" y="10"/>
                    <a:pt x="13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0543"/>
            <p:cNvSpPr>
              <a:spLocks/>
            </p:cNvSpPr>
            <p:nvPr/>
          </p:nvSpPr>
          <p:spPr bwMode="auto">
            <a:xfrm>
              <a:off x="7049187" y="2690606"/>
              <a:ext cx="56676" cy="63989"/>
            </a:xfrm>
            <a:custGeom>
              <a:avLst/>
              <a:gdLst>
                <a:gd name="T0" fmla="*/ 13 w 13"/>
                <a:gd name="T1" fmla="*/ 15 h 15"/>
                <a:gd name="T2" fmla="*/ 13 w 13"/>
                <a:gd name="T3" fmla="*/ 14 h 15"/>
                <a:gd name="T4" fmla="*/ 1 w 13"/>
                <a:gd name="T5" fmla="*/ 0 h 15"/>
                <a:gd name="T6" fmla="*/ 0 w 13"/>
                <a:gd name="T7" fmla="*/ 0 h 15"/>
                <a:gd name="T8" fmla="*/ 1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cubicBezTo>
                    <a:pt x="13" y="15"/>
                    <a:pt x="13" y="15"/>
                    <a:pt x="13" y="14"/>
                  </a:cubicBezTo>
                  <a:cubicBezTo>
                    <a:pt x="9" y="10"/>
                    <a:pt x="5" y="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10"/>
                    <a:pt x="13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0544"/>
            <p:cNvSpPr>
              <a:spLocks/>
            </p:cNvSpPr>
            <p:nvPr/>
          </p:nvSpPr>
          <p:spPr bwMode="auto">
            <a:xfrm>
              <a:off x="7056500" y="2685122"/>
              <a:ext cx="65817" cy="65817"/>
            </a:xfrm>
            <a:custGeom>
              <a:avLst/>
              <a:gdLst>
                <a:gd name="T0" fmla="*/ 15 w 15"/>
                <a:gd name="T1" fmla="*/ 15 h 15"/>
                <a:gd name="T2" fmla="*/ 15 w 15"/>
                <a:gd name="T3" fmla="*/ 14 h 15"/>
                <a:gd name="T4" fmla="*/ 1 w 15"/>
                <a:gd name="T5" fmla="*/ 1 h 15"/>
                <a:gd name="T6" fmla="*/ 1 w 15"/>
                <a:gd name="T7" fmla="*/ 1 h 15"/>
                <a:gd name="T8" fmla="*/ 15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15"/>
                  </a:moveTo>
                  <a:cubicBezTo>
                    <a:pt x="15" y="15"/>
                    <a:pt x="15" y="15"/>
                    <a:pt x="15" y="14"/>
                  </a:cubicBezTo>
                  <a:cubicBezTo>
                    <a:pt x="10" y="10"/>
                    <a:pt x="6" y="5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6"/>
                    <a:pt x="10" y="10"/>
                    <a:pt x="15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0545"/>
            <p:cNvSpPr>
              <a:spLocks/>
            </p:cNvSpPr>
            <p:nvPr/>
          </p:nvSpPr>
          <p:spPr bwMode="auto">
            <a:xfrm>
              <a:off x="7083924" y="2681466"/>
              <a:ext cx="63989" cy="63989"/>
            </a:xfrm>
            <a:custGeom>
              <a:avLst/>
              <a:gdLst>
                <a:gd name="T0" fmla="*/ 14 w 15"/>
                <a:gd name="T1" fmla="*/ 15 h 15"/>
                <a:gd name="T2" fmla="*/ 15 w 15"/>
                <a:gd name="T3" fmla="*/ 14 h 15"/>
                <a:gd name="T4" fmla="*/ 1 w 15"/>
                <a:gd name="T5" fmla="*/ 0 h 15"/>
                <a:gd name="T6" fmla="*/ 0 w 15"/>
                <a:gd name="T7" fmla="*/ 0 h 15"/>
                <a:gd name="T8" fmla="*/ 14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15"/>
                  </a:moveTo>
                  <a:cubicBezTo>
                    <a:pt x="15" y="15"/>
                    <a:pt x="15" y="14"/>
                    <a:pt x="15" y="14"/>
                  </a:cubicBezTo>
                  <a:cubicBezTo>
                    <a:pt x="10" y="9"/>
                    <a:pt x="5" y="5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5" y="5"/>
                    <a:pt x="10" y="10"/>
                    <a:pt x="14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0546"/>
            <p:cNvSpPr>
              <a:spLocks/>
            </p:cNvSpPr>
            <p:nvPr/>
          </p:nvSpPr>
          <p:spPr bwMode="auto">
            <a:xfrm>
              <a:off x="7105863" y="2677809"/>
              <a:ext cx="54847" cy="60332"/>
            </a:xfrm>
            <a:custGeom>
              <a:avLst/>
              <a:gdLst>
                <a:gd name="T0" fmla="*/ 12 w 13"/>
                <a:gd name="T1" fmla="*/ 13 h 14"/>
                <a:gd name="T2" fmla="*/ 13 w 13"/>
                <a:gd name="T3" fmla="*/ 13 h 14"/>
                <a:gd name="T4" fmla="*/ 1 w 13"/>
                <a:gd name="T5" fmla="*/ 0 h 14"/>
                <a:gd name="T6" fmla="*/ 1 w 13"/>
                <a:gd name="T7" fmla="*/ 1 h 14"/>
                <a:gd name="T8" fmla="*/ 12 w 1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2" y="13"/>
                  </a:moveTo>
                  <a:cubicBezTo>
                    <a:pt x="13" y="14"/>
                    <a:pt x="13" y="13"/>
                    <a:pt x="13" y="13"/>
                  </a:cubicBezTo>
                  <a:cubicBezTo>
                    <a:pt x="9" y="9"/>
                    <a:pt x="5" y="4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5" y="5"/>
                    <a:pt x="8" y="9"/>
                    <a:pt x="12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0547"/>
            <p:cNvSpPr>
              <a:spLocks/>
            </p:cNvSpPr>
            <p:nvPr/>
          </p:nvSpPr>
          <p:spPr bwMode="auto">
            <a:xfrm>
              <a:off x="7248465" y="2672324"/>
              <a:ext cx="60332" cy="69473"/>
            </a:xfrm>
            <a:custGeom>
              <a:avLst/>
              <a:gdLst>
                <a:gd name="T0" fmla="*/ 14 w 14"/>
                <a:gd name="T1" fmla="*/ 1 h 16"/>
                <a:gd name="T2" fmla="*/ 0 w 14"/>
                <a:gd name="T3" fmla="*/ 15 h 16"/>
                <a:gd name="T4" fmla="*/ 0 w 14"/>
                <a:gd name="T5" fmla="*/ 16 h 16"/>
                <a:gd name="T6" fmla="*/ 14 w 14"/>
                <a:gd name="T7" fmla="*/ 1 h 16"/>
                <a:gd name="T8" fmla="*/ 14 w 14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4" y="1"/>
                  </a:moveTo>
                  <a:cubicBezTo>
                    <a:pt x="9" y="6"/>
                    <a:pt x="4" y="10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1"/>
                    <a:pt x="9" y="6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0548"/>
            <p:cNvSpPr>
              <a:spLocks/>
            </p:cNvSpPr>
            <p:nvPr/>
          </p:nvSpPr>
          <p:spPr bwMode="auto">
            <a:xfrm>
              <a:off x="7274060" y="2677809"/>
              <a:ext cx="60332" cy="73129"/>
            </a:xfrm>
            <a:custGeom>
              <a:avLst/>
              <a:gdLst>
                <a:gd name="T0" fmla="*/ 14 w 14"/>
                <a:gd name="T1" fmla="*/ 1 h 17"/>
                <a:gd name="T2" fmla="*/ 0 w 14"/>
                <a:gd name="T3" fmla="*/ 16 h 17"/>
                <a:gd name="T4" fmla="*/ 0 w 14"/>
                <a:gd name="T5" fmla="*/ 17 h 17"/>
                <a:gd name="T6" fmla="*/ 14 w 14"/>
                <a:gd name="T7" fmla="*/ 1 h 17"/>
                <a:gd name="T8" fmla="*/ 14 w 1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4" y="1"/>
                  </a:moveTo>
                  <a:cubicBezTo>
                    <a:pt x="9" y="6"/>
                    <a:pt x="4" y="11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5" y="11"/>
                    <a:pt x="9" y="6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0549"/>
            <p:cNvSpPr>
              <a:spLocks/>
            </p:cNvSpPr>
            <p:nvPr/>
          </p:nvSpPr>
          <p:spPr bwMode="auto">
            <a:xfrm>
              <a:off x="7295999" y="2685122"/>
              <a:ext cx="54847" cy="69473"/>
            </a:xfrm>
            <a:custGeom>
              <a:avLst/>
              <a:gdLst>
                <a:gd name="T0" fmla="*/ 12 w 13"/>
                <a:gd name="T1" fmla="*/ 0 h 16"/>
                <a:gd name="T2" fmla="*/ 0 w 13"/>
                <a:gd name="T3" fmla="*/ 15 h 16"/>
                <a:gd name="T4" fmla="*/ 0 w 13"/>
                <a:gd name="T5" fmla="*/ 16 h 16"/>
                <a:gd name="T6" fmla="*/ 13 w 13"/>
                <a:gd name="T7" fmla="*/ 1 h 16"/>
                <a:gd name="T8" fmla="*/ 12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0"/>
                  </a:moveTo>
                  <a:cubicBezTo>
                    <a:pt x="8" y="5"/>
                    <a:pt x="4" y="10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4" y="11"/>
                    <a:pt x="9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0550"/>
            <p:cNvSpPr>
              <a:spLocks/>
            </p:cNvSpPr>
            <p:nvPr/>
          </p:nvSpPr>
          <p:spPr bwMode="auto">
            <a:xfrm>
              <a:off x="7308796" y="2681466"/>
              <a:ext cx="51191" cy="63989"/>
            </a:xfrm>
            <a:custGeom>
              <a:avLst/>
              <a:gdLst>
                <a:gd name="T0" fmla="*/ 12 w 12"/>
                <a:gd name="T1" fmla="*/ 1 h 15"/>
                <a:gd name="T2" fmla="*/ 0 w 12"/>
                <a:gd name="T3" fmla="*/ 15 h 15"/>
                <a:gd name="T4" fmla="*/ 0 w 12"/>
                <a:gd name="T5" fmla="*/ 15 h 15"/>
                <a:gd name="T6" fmla="*/ 12 w 12"/>
                <a:gd name="T7" fmla="*/ 1 h 15"/>
                <a:gd name="T8" fmla="*/ 12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1"/>
                  </a:moveTo>
                  <a:cubicBezTo>
                    <a:pt x="8" y="5"/>
                    <a:pt x="4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8" y="6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10551"/>
            <p:cNvSpPr>
              <a:spLocks/>
            </p:cNvSpPr>
            <p:nvPr/>
          </p:nvSpPr>
          <p:spPr bwMode="auto">
            <a:xfrm>
              <a:off x="7312453" y="2690606"/>
              <a:ext cx="56676" cy="69473"/>
            </a:xfrm>
            <a:custGeom>
              <a:avLst/>
              <a:gdLst>
                <a:gd name="T0" fmla="*/ 13 w 13"/>
                <a:gd name="T1" fmla="*/ 0 h 16"/>
                <a:gd name="T2" fmla="*/ 1 w 13"/>
                <a:gd name="T3" fmla="*/ 15 h 16"/>
                <a:gd name="T4" fmla="*/ 1 w 13"/>
                <a:gd name="T5" fmla="*/ 15 h 16"/>
                <a:gd name="T6" fmla="*/ 13 w 13"/>
                <a:gd name="T7" fmla="*/ 0 h 16"/>
                <a:gd name="T8" fmla="*/ 13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3" y="0"/>
                  </a:moveTo>
                  <a:cubicBezTo>
                    <a:pt x="9" y="5"/>
                    <a:pt x="5" y="10"/>
                    <a:pt x="1" y="15"/>
                  </a:cubicBezTo>
                  <a:cubicBezTo>
                    <a:pt x="0" y="15"/>
                    <a:pt x="1" y="16"/>
                    <a:pt x="1" y="15"/>
                  </a:cubicBezTo>
                  <a:cubicBezTo>
                    <a:pt x="5" y="10"/>
                    <a:pt x="9" y="5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0552"/>
            <p:cNvSpPr>
              <a:spLocks/>
            </p:cNvSpPr>
            <p:nvPr/>
          </p:nvSpPr>
          <p:spPr bwMode="auto">
            <a:xfrm>
              <a:off x="7325251" y="2690606"/>
              <a:ext cx="56676" cy="69473"/>
            </a:xfrm>
            <a:custGeom>
              <a:avLst/>
              <a:gdLst>
                <a:gd name="T0" fmla="*/ 12 w 13"/>
                <a:gd name="T1" fmla="*/ 1 h 16"/>
                <a:gd name="T2" fmla="*/ 0 w 13"/>
                <a:gd name="T3" fmla="*/ 15 h 16"/>
                <a:gd name="T4" fmla="*/ 0 w 13"/>
                <a:gd name="T5" fmla="*/ 16 h 16"/>
                <a:gd name="T6" fmla="*/ 12 w 13"/>
                <a:gd name="T7" fmla="*/ 1 h 16"/>
                <a:gd name="T8" fmla="*/ 12 w 13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8" y="6"/>
                    <a:pt x="4" y="10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1"/>
                    <a:pt x="8" y="6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0553"/>
            <p:cNvSpPr>
              <a:spLocks/>
            </p:cNvSpPr>
            <p:nvPr/>
          </p:nvSpPr>
          <p:spPr bwMode="auto">
            <a:xfrm>
              <a:off x="7334392" y="2694263"/>
              <a:ext cx="56676" cy="69473"/>
            </a:xfrm>
            <a:custGeom>
              <a:avLst/>
              <a:gdLst>
                <a:gd name="T0" fmla="*/ 12 w 13"/>
                <a:gd name="T1" fmla="*/ 0 h 16"/>
                <a:gd name="T2" fmla="*/ 0 w 13"/>
                <a:gd name="T3" fmla="*/ 15 h 16"/>
                <a:gd name="T4" fmla="*/ 1 w 13"/>
                <a:gd name="T5" fmla="*/ 16 h 16"/>
                <a:gd name="T6" fmla="*/ 12 w 13"/>
                <a:gd name="T7" fmla="*/ 1 h 16"/>
                <a:gd name="T8" fmla="*/ 12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0"/>
                  </a:moveTo>
                  <a:cubicBezTo>
                    <a:pt x="8" y="5"/>
                    <a:pt x="4" y="10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5" y="11"/>
                    <a:pt x="8" y="6"/>
                    <a:pt x="12" y="1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0554"/>
            <p:cNvSpPr>
              <a:spLocks/>
            </p:cNvSpPr>
            <p:nvPr/>
          </p:nvSpPr>
          <p:spPr bwMode="auto">
            <a:xfrm>
              <a:off x="7343533" y="2703405"/>
              <a:ext cx="51191" cy="63989"/>
            </a:xfrm>
            <a:custGeom>
              <a:avLst/>
              <a:gdLst>
                <a:gd name="T0" fmla="*/ 11 w 12"/>
                <a:gd name="T1" fmla="*/ 0 h 15"/>
                <a:gd name="T2" fmla="*/ 1 w 12"/>
                <a:gd name="T3" fmla="*/ 14 h 15"/>
                <a:gd name="T4" fmla="*/ 1 w 12"/>
                <a:gd name="T5" fmla="*/ 14 h 15"/>
                <a:gd name="T6" fmla="*/ 12 w 12"/>
                <a:gd name="T7" fmla="*/ 0 h 15"/>
                <a:gd name="T8" fmla="*/ 11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8" y="5"/>
                    <a:pt x="4" y="9"/>
                    <a:pt x="1" y="14"/>
                  </a:cubicBezTo>
                  <a:cubicBezTo>
                    <a:pt x="0" y="14"/>
                    <a:pt x="1" y="15"/>
                    <a:pt x="1" y="14"/>
                  </a:cubicBezTo>
                  <a:cubicBezTo>
                    <a:pt x="5" y="10"/>
                    <a:pt x="8" y="5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0555"/>
            <p:cNvSpPr>
              <a:spLocks/>
            </p:cNvSpPr>
            <p:nvPr/>
          </p:nvSpPr>
          <p:spPr bwMode="auto">
            <a:xfrm>
              <a:off x="7350846" y="2707061"/>
              <a:ext cx="53019" cy="65817"/>
            </a:xfrm>
            <a:custGeom>
              <a:avLst/>
              <a:gdLst>
                <a:gd name="T0" fmla="*/ 11 w 12"/>
                <a:gd name="T1" fmla="*/ 0 h 15"/>
                <a:gd name="T2" fmla="*/ 0 w 12"/>
                <a:gd name="T3" fmla="*/ 14 h 15"/>
                <a:gd name="T4" fmla="*/ 1 w 12"/>
                <a:gd name="T5" fmla="*/ 14 h 15"/>
                <a:gd name="T6" fmla="*/ 11 w 12"/>
                <a:gd name="T7" fmla="*/ 0 h 15"/>
                <a:gd name="T8" fmla="*/ 11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7" y="5"/>
                    <a:pt x="4" y="9"/>
                    <a:pt x="0" y="14"/>
                  </a:cubicBezTo>
                  <a:cubicBezTo>
                    <a:pt x="0" y="14"/>
                    <a:pt x="0" y="15"/>
                    <a:pt x="1" y="14"/>
                  </a:cubicBezTo>
                  <a:cubicBezTo>
                    <a:pt x="4" y="10"/>
                    <a:pt x="8" y="5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0556"/>
            <p:cNvSpPr>
              <a:spLocks/>
            </p:cNvSpPr>
            <p:nvPr/>
          </p:nvSpPr>
          <p:spPr bwMode="auto">
            <a:xfrm>
              <a:off x="7365472" y="2707061"/>
              <a:ext cx="47534" cy="65817"/>
            </a:xfrm>
            <a:custGeom>
              <a:avLst/>
              <a:gdLst>
                <a:gd name="T0" fmla="*/ 10 w 11"/>
                <a:gd name="T1" fmla="*/ 0 h 15"/>
                <a:gd name="T2" fmla="*/ 0 w 11"/>
                <a:gd name="T3" fmla="*/ 15 h 15"/>
                <a:gd name="T4" fmla="*/ 0 w 11"/>
                <a:gd name="T5" fmla="*/ 15 h 15"/>
                <a:gd name="T6" fmla="*/ 11 w 11"/>
                <a:gd name="T7" fmla="*/ 1 h 15"/>
                <a:gd name="T8" fmla="*/ 10 w 1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0" y="0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7" y="6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0557"/>
            <p:cNvSpPr>
              <a:spLocks/>
            </p:cNvSpPr>
            <p:nvPr/>
          </p:nvSpPr>
          <p:spPr bwMode="auto">
            <a:xfrm>
              <a:off x="7369129" y="2716202"/>
              <a:ext cx="51191" cy="63989"/>
            </a:xfrm>
            <a:custGeom>
              <a:avLst/>
              <a:gdLst>
                <a:gd name="T0" fmla="*/ 11 w 12"/>
                <a:gd name="T1" fmla="*/ 0 h 15"/>
                <a:gd name="T2" fmla="*/ 0 w 12"/>
                <a:gd name="T3" fmla="*/ 15 h 15"/>
                <a:gd name="T4" fmla="*/ 1 w 12"/>
                <a:gd name="T5" fmla="*/ 15 h 15"/>
                <a:gd name="T6" fmla="*/ 12 w 12"/>
                <a:gd name="T7" fmla="*/ 0 h 15"/>
                <a:gd name="T8" fmla="*/ 11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8" y="5"/>
                    <a:pt x="4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5" y="10"/>
                    <a:pt x="8" y="5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0558"/>
            <p:cNvSpPr>
              <a:spLocks/>
            </p:cNvSpPr>
            <p:nvPr/>
          </p:nvSpPr>
          <p:spPr bwMode="auto">
            <a:xfrm>
              <a:off x="7391068" y="2725344"/>
              <a:ext cx="42050" cy="54847"/>
            </a:xfrm>
            <a:custGeom>
              <a:avLst/>
              <a:gdLst>
                <a:gd name="T0" fmla="*/ 10 w 10"/>
                <a:gd name="T1" fmla="*/ 1 h 13"/>
                <a:gd name="T2" fmla="*/ 0 w 10"/>
                <a:gd name="T3" fmla="*/ 13 h 13"/>
                <a:gd name="T4" fmla="*/ 1 w 10"/>
                <a:gd name="T5" fmla="*/ 13 h 13"/>
                <a:gd name="T6" fmla="*/ 10 w 10"/>
                <a:gd name="T7" fmla="*/ 1 h 13"/>
                <a:gd name="T8" fmla="*/ 10 w 10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cubicBezTo>
                    <a:pt x="7" y="5"/>
                    <a:pt x="3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4" y="9"/>
                    <a:pt x="7" y="5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0559"/>
            <p:cNvSpPr>
              <a:spLocks/>
            </p:cNvSpPr>
            <p:nvPr/>
          </p:nvSpPr>
          <p:spPr bwMode="auto">
            <a:xfrm>
              <a:off x="7394724" y="2741797"/>
              <a:ext cx="43878" cy="51191"/>
            </a:xfrm>
            <a:custGeom>
              <a:avLst/>
              <a:gdLst>
                <a:gd name="T0" fmla="*/ 10 w 10"/>
                <a:gd name="T1" fmla="*/ 0 h 12"/>
                <a:gd name="T2" fmla="*/ 1 w 10"/>
                <a:gd name="T3" fmla="*/ 11 h 12"/>
                <a:gd name="T4" fmla="*/ 1 w 10"/>
                <a:gd name="T5" fmla="*/ 11 h 12"/>
                <a:gd name="T6" fmla="*/ 10 w 10"/>
                <a:gd name="T7" fmla="*/ 0 h 12"/>
                <a:gd name="T8" fmla="*/ 10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7" y="4"/>
                    <a:pt x="4" y="7"/>
                    <a:pt x="1" y="11"/>
                  </a:cubicBezTo>
                  <a:cubicBezTo>
                    <a:pt x="0" y="11"/>
                    <a:pt x="1" y="12"/>
                    <a:pt x="1" y="11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0560"/>
            <p:cNvSpPr>
              <a:spLocks/>
            </p:cNvSpPr>
            <p:nvPr/>
          </p:nvSpPr>
          <p:spPr bwMode="auto">
            <a:xfrm>
              <a:off x="7403865" y="2745454"/>
              <a:ext cx="43878" cy="53019"/>
            </a:xfrm>
            <a:custGeom>
              <a:avLst/>
              <a:gdLst>
                <a:gd name="T0" fmla="*/ 9 w 10"/>
                <a:gd name="T1" fmla="*/ 0 h 12"/>
                <a:gd name="T2" fmla="*/ 0 w 10"/>
                <a:gd name="T3" fmla="*/ 12 h 12"/>
                <a:gd name="T4" fmla="*/ 0 w 10"/>
                <a:gd name="T5" fmla="*/ 12 h 12"/>
                <a:gd name="T6" fmla="*/ 10 w 10"/>
                <a:gd name="T7" fmla="*/ 1 h 12"/>
                <a:gd name="T8" fmla="*/ 9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7" y="5"/>
                    <a:pt x="10" y="1"/>
                  </a:cubicBezTo>
                  <a:cubicBezTo>
                    <a:pt x="10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0561"/>
            <p:cNvSpPr>
              <a:spLocks/>
            </p:cNvSpPr>
            <p:nvPr/>
          </p:nvSpPr>
          <p:spPr bwMode="auto">
            <a:xfrm>
              <a:off x="7413006" y="2741797"/>
              <a:ext cx="54847" cy="65817"/>
            </a:xfrm>
            <a:custGeom>
              <a:avLst/>
              <a:gdLst>
                <a:gd name="T0" fmla="*/ 12 w 13"/>
                <a:gd name="T1" fmla="*/ 1 h 15"/>
                <a:gd name="T2" fmla="*/ 0 w 13"/>
                <a:gd name="T3" fmla="*/ 14 h 15"/>
                <a:gd name="T4" fmla="*/ 0 w 13"/>
                <a:gd name="T5" fmla="*/ 15 h 15"/>
                <a:gd name="T6" fmla="*/ 12 w 13"/>
                <a:gd name="T7" fmla="*/ 1 h 15"/>
                <a:gd name="T8" fmla="*/ 12 w 13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2" y="1"/>
                  </a:moveTo>
                  <a:cubicBezTo>
                    <a:pt x="8" y="5"/>
                    <a:pt x="4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8" y="6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0562"/>
            <p:cNvSpPr>
              <a:spLocks/>
            </p:cNvSpPr>
            <p:nvPr/>
          </p:nvSpPr>
          <p:spPr bwMode="auto">
            <a:xfrm>
              <a:off x="7425804" y="2754595"/>
              <a:ext cx="47534" cy="53019"/>
            </a:xfrm>
            <a:custGeom>
              <a:avLst/>
              <a:gdLst>
                <a:gd name="T0" fmla="*/ 11 w 11"/>
                <a:gd name="T1" fmla="*/ 0 h 12"/>
                <a:gd name="T2" fmla="*/ 0 w 11"/>
                <a:gd name="T3" fmla="*/ 12 h 12"/>
                <a:gd name="T4" fmla="*/ 0 w 11"/>
                <a:gd name="T5" fmla="*/ 12 h 12"/>
                <a:gd name="T6" fmla="*/ 11 w 11"/>
                <a:gd name="T7" fmla="*/ 0 h 12"/>
                <a:gd name="T8" fmla="*/ 11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7" y="4"/>
                    <a:pt x="4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8" y="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0563"/>
            <p:cNvSpPr>
              <a:spLocks/>
            </p:cNvSpPr>
            <p:nvPr/>
          </p:nvSpPr>
          <p:spPr bwMode="auto">
            <a:xfrm>
              <a:off x="7429460" y="2754595"/>
              <a:ext cx="47534" cy="53019"/>
            </a:xfrm>
            <a:custGeom>
              <a:avLst/>
              <a:gdLst>
                <a:gd name="T0" fmla="*/ 11 w 11"/>
                <a:gd name="T1" fmla="*/ 1 h 12"/>
                <a:gd name="T2" fmla="*/ 1 w 11"/>
                <a:gd name="T3" fmla="*/ 12 h 12"/>
                <a:gd name="T4" fmla="*/ 1 w 11"/>
                <a:gd name="T5" fmla="*/ 12 h 12"/>
                <a:gd name="T6" fmla="*/ 11 w 11"/>
                <a:gd name="T7" fmla="*/ 1 h 12"/>
                <a:gd name="T8" fmla="*/ 11 w 11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1"/>
                  </a:moveTo>
                  <a:cubicBezTo>
                    <a:pt x="7" y="4"/>
                    <a:pt x="4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4" y="8"/>
                    <a:pt x="8" y="5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0564"/>
            <p:cNvSpPr>
              <a:spLocks/>
            </p:cNvSpPr>
            <p:nvPr/>
          </p:nvSpPr>
          <p:spPr bwMode="auto">
            <a:xfrm>
              <a:off x="7433117" y="2763736"/>
              <a:ext cx="47534" cy="56676"/>
            </a:xfrm>
            <a:custGeom>
              <a:avLst/>
              <a:gdLst>
                <a:gd name="T0" fmla="*/ 11 w 11"/>
                <a:gd name="T1" fmla="*/ 0 h 13"/>
                <a:gd name="T2" fmla="*/ 1 w 11"/>
                <a:gd name="T3" fmla="*/ 12 h 13"/>
                <a:gd name="T4" fmla="*/ 1 w 11"/>
                <a:gd name="T5" fmla="*/ 12 h 13"/>
                <a:gd name="T6" fmla="*/ 11 w 11"/>
                <a:gd name="T7" fmla="*/ 1 h 13"/>
                <a:gd name="T8" fmla="*/ 1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0"/>
                  </a:moveTo>
                  <a:cubicBezTo>
                    <a:pt x="7" y="4"/>
                    <a:pt x="4" y="8"/>
                    <a:pt x="1" y="12"/>
                  </a:cubicBezTo>
                  <a:cubicBezTo>
                    <a:pt x="0" y="12"/>
                    <a:pt x="1" y="13"/>
                    <a:pt x="1" y="12"/>
                  </a:cubicBezTo>
                  <a:cubicBezTo>
                    <a:pt x="4" y="9"/>
                    <a:pt x="8" y="5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0565"/>
            <p:cNvSpPr>
              <a:spLocks/>
            </p:cNvSpPr>
            <p:nvPr/>
          </p:nvSpPr>
          <p:spPr bwMode="auto">
            <a:xfrm>
              <a:off x="7438602" y="2767392"/>
              <a:ext cx="56676" cy="56676"/>
            </a:xfrm>
            <a:custGeom>
              <a:avLst/>
              <a:gdLst>
                <a:gd name="T0" fmla="*/ 12 w 13"/>
                <a:gd name="T1" fmla="*/ 0 h 13"/>
                <a:gd name="T2" fmla="*/ 1 w 13"/>
                <a:gd name="T3" fmla="*/ 12 h 13"/>
                <a:gd name="T4" fmla="*/ 1 w 13"/>
                <a:gd name="T5" fmla="*/ 13 h 13"/>
                <a:gd name="T6" fmla="*/ 13 w 13"/>
                <a:gd name="T7" fmla="*/ 1 h 13"/>
                <a:gd name="T8" fmla="*/ 12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8" y="4"/>
                    <a:pt x="5" y="8"/>
                    <a:pt x="1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5" y="9"/>
                    <a:pt x="9" y="5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0566"/>
            <p:cNvSpPr>
              <a:spLocks/>
            </p:cNvSpPr>
            <p:nvPr/>
          </p:nvSpPr>
          <p:spPr bwMode="auto">
            <a:xfrm>
              <a:off x="7447742" y="2772878"/>
              <a:ext cx="54847" cy="54847"/>
            </a:xfrm>
            <a:custGeom>
              <a:avLst/>
              <a:gdLst>
                <a:gd name="T0" fmla="*/ 12 w 13"/>
                <a:gd name="T1" fmla="*/ 1 h 13"/>
                <a:gd name="T2" fmla="*/ 1 w 13"/>
                <a:gd name="T3" fmla="*/ 12 h 13"/>
                <a:gd name="T4" fmla="*/ 1 w 13"/>
                <a:gd name="T5" fmla="*/ 12 h 13"/>
                <a:gd name="T6" fmla="*/ 12 w 13"/>
                <a:gd name="T7" fmla="*/ 1 h 13"/>
                <a:gd name="T8" fmla="*/ 12 w 13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2" y="1"/>
                  </a:moveTo>
                  <a:cubicBezTo>
                    <a:pt x="8" y="4"/>
                    <a:pt x="4" y="8"/>
                    <a:pt x="1" y="12"/>
                  </a:cubicBezTo>
                  <a:cubicBezTo>
                    <a:pt x="0" y="12"/>
                    <a:pt x="1" y="13"/>
                    <a:pt x="1" y="12"/>
                  </a:cubicBezTo>
                  <a:cubicBezTo>
                    <a:pt x="5" y="9"/>
                    <a:pt x="9" y="5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0567"/>
            <p:cNvSpPr>
              <a:spLocks/>
            </p:cNvSpPr>
            <p:nvPr/>
          </p:nvSpPr>
          <p:spPr bwMode="auto">
            <a:xfrm>
              <a:off x="7455055" y="2776534"/>
              <a:ext cx="53019" cy="56676"/>
            </a:xfrm>
            <a:custGeom>
              <a:avLst/>
              <a:gdLst>
                <a:gd name="T0" fmla="*/ 12 w 12"/>
                <a:gd name="T1" fmla="*/ 1 h 13"/>
                <a:gd name="T2" fmla="*/ 0 w 12"/>
                <a:gd name="T3" fmla="*/ 13 h 13"/>
                <a:gd name="T4" fmla="*/ 0 w 12"/>
                <a:gd name="T5" fmla="*/ 13 h 13"/>
                <a:gd name="T6" fmla="*/ 12 w 12"/>
                <a:gd name="T7" fmla="*/ 1 h 13"/>
                <a:gd name="T8" fmla="*/ 12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1"/>
                  </a:moveTo>
                  <a:cubicBezTo>
                    <a:pt x="8" y="5"/>
                    <a:pt x="4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9"/>
                    <a:pt x="8" y="5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0568"/>
            <p:cNvSpPr>
              <a:spLocks/>
            </p:cNvSpPr>
            <p:nvPr/>
          </p:nvSpPr>
          <p:spPr bwMode="auto">
            <a:xfrm>
              <a:off x="7464197" y="2785675"/>
              <a:ext cx="47534" cy="51191"/>
            </a:xfrm>
            <a:custGeom>
              <a:avLst/>
              <a:gdLst>
                <a:gd name="T0" fmla="*/ 11 w 11"/>
                <a:gd name="T1" fmla="*/ 0 h 12"/>
                <a:gd name="T2" fmla="*/ 0 w 11"/>
                <a:gd name="T3" fmla="*/ 12 h 12"/>
                <a:gd name="T4" fmla="*/ 1 w 11"/>
                <a:gd name="T5" fmla="*/ 12 h 12"/>
                <a:gd name="T6" fmla="*/ 11 w 11"/>
                <a:gd name="T7" fmla="*/ 1 h 12"/>
                <a:gd name="T8" fmla="*/ 11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7" y="4"/>
                    <a:pt x="4" y="8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4" y="8"/>
                    <a:pt x="8" y="4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0569"/>
            <p:cNvSpPr>
              <a:spLocks/>
            </p:cNvSpPr>
            <p:nvPr/>
          </p:nvSpPr>
          <p:spPr bwMode="auto">
            <a:xfrm>
              <a:off x="7467854" y="2792988"/>
              <a:ext cx="53019" cy="53019"/>
            </a:xfrm>
            <a:custGeom>
              <a:avLst/>
              <a:gdLst>
                <a:gd name="T0" fmla="*/ 12 w 12"/>
                <a:gd name="T1" fmla="*/ 0 h 12"/>
                <a:gd name="T2" fmla="*/ 11 w 12"/>
                <a:gd name="T3" fmla="*/ 0 h 12"/>
                <a:gd name="T4" fmla="*/ 1 w 12"/>
                <a:gd name="T5" fmla="*/ 11 h 12"/>
                <a:gd name="T6" fmla="*/ 1 w 12"/>
                <a:gd name="T7" fmla="*/ 11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7" y="3"/>
                    <a:pt x="4" y="7"/>
                    <a:pt x="1" y="11"/>
                  </a:cubicBezTo>
                  <a:cubicBezTo>
                    <a:pt x="0" y="11"/>
                    <a:pt x="1" y="12"/>
                    <a:pt x="1" y="11"/>
                  </a:cubicBezTo>
                  <a:cubicBezTo>
                    <a:pt x="4" y="7"/>
                    <a:pt x="8" y="3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0570"/>
            <p:cNvSpPr>
              <a:spLocks/>
            </p:cNvSpPr>
            <p:nvPr/>
          </p:nvSpPr>
          <p:spPr bwMode="auto">
            <a:xfrm>
              <a:off x="7476994" y="2798473"/>
              <a:ext cx="47534" cy="56676"/>
            </a:xfrm>
            <a:custGeom>
              <a:avLst/>
              <a:gdLst>
                <a:gd name="T0" fmla="*/ 11 w 11"/>
                <a:gd name="T1" fmla="*/ 1 h 13"/>
                <a:gd name="T2" fmla="*/ 0 w 11"/>
                <a:gd name="T3" fmla="*/ 12 h 13"/>
                <a:gd name="T4" fmla="*/ 1 w 11"/>
                <a:gd name="T5" fmla="*/ 12 h 13"/>
                <a:gd name="T6" fmla="*/ 11 w 11"/>
                <a:gd name="T7" fmla="*/ 1 h 13"/>
                <a:gd name="T8" fmla="*/ 11 w 11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"/>
                  </a:moveTo>
                  <a:cubicBezTo>
                    <a:pt x="7" y="4"/>
                    <a:pt x="4" y="8"/>
                    <a:pt x="0" y="12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4" y="9"/>
                    <a:pt x="8" y="5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0571"/>
            <p:cNvSpPr>
              <a:spLocks/>
            </p:cNvSpPr>
            <p:nvPr/>
          </p:nvSpPr>
          <p:spPr bwMode="auto">
            <a:xfrm>
              <a:off x="7486136" y="2807614"/>
              <a:ext cx="42050" cy="51191"/>
            </a:xfrm>
            <a:custGeom>
              <a:avLst/>
              <a:gdLst>
                <a:gd name="T0" fmla="*/ 9 w 10"/>
                <a:gd name="T1" fmla="*/ 0 h 12"/>
                <a:gd name="T2" fmla="*/ 0 w 10"/>
                <a:gd name="T3" fmla="*/ 11 h 12"/>
                <a:gd name="T4" fmla="*/ 0 w 10"/>
                <a:gd name="T5" fmla="*/ 11 h 12"/>
                <a:gd name="T6" fmla="*/ 9 w 10"/>
                <a:gd name="T7" fmla="*/ 0 h 12"/>
                <a:gd name="T8" fmla="*/ 9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6" y="4"/>
                    <a:pt x="3" y="7"/>
                    <a:pt x="0" y="11"/>
                  </a:cubicBezTo>
                  <a:cubicBezTo>
                    <a:pt x="0" y="11"/>
                    <a:pt x="0" y="12"/>
                    <a:pt x="0" y="11"/>
                  </a:cubicBezTo>
                  <a:cubicBezTo>
                    <a:pt x="3" y="8"/>
                    <a:pt x="6" y="4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0572"/>
            <p:cNvSpPr>
              <a:spLocks/>
            </p:cNvSpPr>
            <p:nvPr/>
          </p:nvSpPr>
          <p:spPr bwMode="auto">
            <a:xfrm>
              <a:off x="7486136" y="2811270"/>
              <a:ext cx="47534" cy="51191"/>
            </a:xfrm>
            <a:custGeom>
              <a:avLst/>
              <a:gdLst>
                <a:gd name="T0" fmla="*/ 10 w 11"/>
                <a:gd name="T1" fmla="*/ 0 h 12"/>
                <a:gd name="T2" fmla="*/ 1 w 11"/>
                <a:gd name="T3" fmla="*/ 12 h 12"/>
                <a:gd name="T4" fmla="*/ 1 w 11"/>
                <a:gd name="T5" fmla="*/ 12 h 12"/>
                <a:gd name="T6" fmla="*/ 11 w 11"/>
                <a:gd name="T7" fmla="*/ 0 h 12"/>
                <a:gd name="T8" fmla="*/ 10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7" y="4"/>
                    <a:pt x="4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4" y="8"/>
                    <a:pt x="8" y="4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0573"/>
            <p:cNvSpPr>
              <a:spLocks/>
            </p:cNvSpPr>
            <p:nvPr/>
          </p:nvSpPr>
          <p:spPr bwMode="auto">
            <a:xfrm>
              <a:off x="7498933" y="2811270"/>
              <a:ext cx="43878" cy="56676"/>
            </a:xfrm>
            <a:custGeom>
              <a:avLst/>
              <a:gdLst>
                <a:gd name="T0" fmla="*/ 9 w 10"/>
                <a:gd name="T1" fmla="*/ 1 h 13"/>
                <a:gd name="T2" fmla="*/ 0 w 10"/>
                <a:gd name="T3" fmla="*/ 13 h 13"/>
                <a:gd name="T4" fmla="*/ 0 w 10"/>
                <a:gd name="T5" fmla="*/ 13 h 13"/>
                <a:gd name="T6" fmla="*/ 9 w 10"/>
                <a:gd name="T7" fmla="*/ 1 h 13"/>
                <a:gd name="T8" fmla="*/ 9 w 10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1"/>
                  </a:moveTo>
                  <a:cubicBezTo>
                    <a:pt x="6" y="5"/>
                    <a:pt x="3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6" y="5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0574"/>
            <p:cNvSpPr>
              <a:spLocks/>
            </p:cNvSpPr>
            <p:nvPr/>
          </p:nvSpPr>
          <p:spPr bwMode="auto">
            <a:xfrm>
              <a:off x="7498933" y="2824068"/>
              <a:ext cx="47534" cy="56676"/>
            </a:xfrm>
            <a:custGeom>
              <a:avLst/>
              <a:gdLst>
                <a:gd name="T0" fmla="*/ 10 w 11"/>
                <a:gd name="T1" fmla="*/ 0 h 13"/>
                <a:gd name="T2" fmla="*/ 1 w 11"/>
                <a:gd name="T3" fmla="*/ 12 h 13"/>
                <a:gd name="T4" fmla="*/ 1 w 11"/>
                <a:gd name="T5" fmla="*/ 13 h 13"/>
                <a:gd name="T6" fmla="*/ 11 w 11"/>
                <a:gd name="T7" fmla="*/ 1 h 13"/>
                <a:gd name="T8" fmla="*/ 10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0" y="0"/>
                  </a:moveTo>
                  <a:cubicBezTo>
                    <a:pt x="7" y="4"/>
                    <a:pt x="4" y="8"/>
                    <a:pt x="1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4" y="9"/>
                    <a:pt x="7" y="5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0575"/>
            <p:cNvSpPr>
              <a:spLocks/>
            </p:cNvSpPr>
            <p:nvPr/>
          </p:nvSpPr>
          <p:spPr bwMode="auto">
            <a:xfrm>
              <a:off x="7502590" y="2827725"/>
              <a:ext cx="53019" cy="65817"/>
            </a:xfrm>
            <a:custGeom>
              <a:avLst/>
              <a:gdLst>
                <a:gd name="T0" fmla="*/ 12 w 12"/>
                <a:gd name="T1" fmla="*/ 1 h 15"/>
                <a:gd name="T2" fmla="*/ 0 w 12"/>
                <a:gd name="T3" fmla="*/ 15 h 15"/>
                <a:gd name="T4" fmla="*/ 1 w 12"/>
                <a:gd name="T5" fmla="*/ 15 h 15"/>
                <a:gd name="T6" fmla="*/ 12 w 12"/>
                <a:gd name="T7" fmla="*/ 1 h 15"/>
                <a:gd name="T8" fmla="*/ 12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1"/>
                  </a:moveTo>
                  <a:cubicBezTo>
                    <a:pt x="8" y="5"/>
                    <a:pt x="4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4" y="10"/>
                    <a:pt x="8" y="6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0576"/>
            <p:cNvSpPr>
              <a:spLocks/>
            </p:cNvSpPr>
            <p:nvPr/>
          </p:nvSpPr>
          <p:spPr bwMode="auto">
            <a:xfrm>
              <a:off x="7511731" y="2836865"/>
              <a:ext cx="47534" cy="65817"/>
            </a:xfrm>
            <a:custGeom>
              <a:avLst/>
              <a:gdLst>
                <a:gd name="T0" fmla="*/ 11 w 11"/>
                <a:gd name="T1" fmla="*/ 0 h 15"/>
                <a:gd name="T2" fmla="*/ 0 w 11"/>
                <a:gd name="T3" fmla="*/ 15 h 15"/>
                <a:gd name="T4" fmla="*/ 0 w 11"/>
                <a:gd name="T5" fmla="*/ 15 h 15"/>
                <a:gd name="T6" fmla="*/ 11 w 11"/>
                <a:gd name="T7" fmla="*/ 0 h 15"/>
                <a:gd name="T8" fmla="*/ 11 w 1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8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0577"/>
            <p:cNvSpPr>
              <a:spLocks/>
            </p:cNvSpPr>
            <p:nvPr/>
          </p:nvSpPr>
          <p:spPr bwMode="auto">
            <a:xfrm>
              <a:off x="7520872" y="2849664"/>
              <a:ext cx="42050" cy="60332"/>
            </a:xfrm>
            <a:custGeom>
              <a:avLst/>
              <a:gdLst>
                <a:gd name="T0" fmla="*/ 0 w 10"/>
                <a:gd name="T1" fmla="*/ 13 h 14"/>
                <a:gd name="T2" fmla="*/ 1 w 10"/>
                <a:gd name="T3" fmla="*/ 13 h 14"/>
                <a:gd name="T4" fmla="*/ 10 w 10"/>
                <a:gd name="T5" fmla="*/ 0 h 14"/>
                <a:gd name="T6" fmla="*/ 9 w 10"/>
                <a:gd name="T7" fmla="*/ 0 h 14"/>
                <a:gd name="T8" fmla="*/ 0 w 10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0" y="13"/>
                  </a:moveTo>
                  <a:cubicBezTo>
                    <a:pt x="0" y="13"/>
                    <a:pt x="0" y="14"/>
                    <a:pt x="1" y="13"/>
                  </a:cubicBezTo>
                  <a:cubicBezTo>
                    <a:pt x="4" y="9"/>
                    <a:pt x="7" y="5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4"/>
                    <a:pt x="3" y="9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0578"/>
            <p:cNvSpPr>
              <a:spLocks/>
            </p:cNvSpPr>
            <p:nvPr/>
          </p:nvSpPr>
          <p:spPr bwMode="auto">
            <a:xfrm>
              <a:off x="7520872" y="2862461"/>
              <a:ext cx="42050" cy="60332"/>
            </a:xfrm>
            <a:custGeom>
              <a:avLst/>
              <a:gdLst>
                <a:gd name="T0" fmla="*/ 9 w 10"/>
                <a:gd name="T1" fmla="*/ 0 h 14"/>
                <a:gd name="T2" fmla="*/ 0 w 10"/>
                <a:gd name="T3" fmla="*/ 13 h 14"/>
                <a:gd name="T4" fmla="*/ 0 w 10"/>
                <a:gd name="T5" fmla="*/ 13 h 14"/>
                <a:gd name="T6" fmla="*/ 10 w 10"/>
                <a:gd name="T7" fmla="*/ 0 h 14"/>
                <a:gd name="T8" fmla="*/ 9 w 1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0"/>
                  </a:moveTo>
                  <a:cubicBezTo>
                    <a:pt x="7" y="5"/>
                    <a:pt x="4" y="9"/>
                    <a:pt x="0" y="13"/>
                  </a:cubicBezTo>
                  <a:cubicBezTo>
                    <a:pt x="0" y="13"/>
                    <a:pt x="0" y="14"/>
                    <a:pt x="0" y="13"/>
                  </a:cubicBezTo>
                  <a:cubicBezTo>
                    <a:pt x="4" y="9"/>
                    <a:pt x="7" y="5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10579"/>
            <p:cNvSpPr>
              <a:spLocks/>
            </p:cNvSpPr>
            <p:nvPr/>
          </p:nvSpPr>
          <p:spPr bwMode="auto">
            <a:xfrm>
              <a:off x="7528185" y="2871602"/>
              <a:ext cx="43878" cy="51191"/>
            </a:xfrm>
            <a:custGeom>
              <a:avLst/>
              <a:gdLst>
                <a:gd name="T0" fmla="*/ 9 w 10"/>
                <a:gd name="T1" fmla="*/ 0 h 12"/>
                <a:gd name="T2" fmla="*/ 0 w 10"/>
                <a:gd name="T3" fmla="*/ 12 h 12"/>
                <a:gd name="T4" fmla="*/ 0 w 10"/>
                <a:gd name="T5" fmla="*/ 12 h 12"/>
                <a:gd name="T6" fmla="*/ 10 w 10"/>
                <a:gd name="T7" fmla="*/ 1 h 12"/>
                <a:gd name="T8" fmla="*/ 9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7" y="4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0580"/>
            <p:cNvSpPr>
              <a:spLocks/>
            </p:cNvSpPr>
            <p:nvPr/>
          </p:nvSpPr>
          <p:spPr bwMode="auto">
            <a:xfrm>
              <a:off x="7528185" y="2875259"/>
              <a:ext cx="56676" cy="69473"/>
            </a:xfrm>
            <a:custGeom>
              <a:avLst/>
              <a:gdLst>
                <a:gd name="T0" fmla="*/ 12 w 13"/>
                <a:gd name="T1" fmla="*/ 1 h 16"/>
                <a:gd name="T2" fmla="*/ 1 w 13"/>
                <a:gd name="T3" fmla="*/ 15 h 16"/>
                <a:gd name="T4" fmla="*/ 1 w 13"/>
                <a:gd name="T5" fmla="*/ 16 h 16"/>
                <a:gd name="T6" fmla="*/ 12 w 13"/>
                <a:gd name="T7" fmla="*/ 1 h 16"/>
                <a:gd name="T8" fmla="*/ 12 w 13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8" y="5"/>
                    <a:pt x="4" y="10"/>
                    <a:pt x="1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5" y="11"/>
                    <a:pt x="9" y="6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10581"/>
            <p:cNvSpPr>
              <a:spLocks/>
            </p:cNvSpPr>
            <p:nvPr/>
          </p:nvSpPr>
          <p:spPr bwMode="auto">
            <a:xfrm>
              <a:off x="7546467" y="2897198"/>
              <a:ext cx="51191" cy="65817"/>
            </a:xfrm>
            <a:custGeom>
              <a:avLst/>
              <a:gdLst>
                <a:gd name="T0" fmla="*/ 1 w 12"/>
                <a:gd name="T1" fmla="*/ 15 h 15"/>
                <a:gd name="T2" fmla="*/ 12 w 12"/>
                <a:gd name="T3" fmla="*/ 1 h 15"/>
                <a:gd name="T4" fmla="*/ 11 w 12"/>
                <a:gd name="T5" fmla="*/ 1 h 15"/>
                <a:gd name="T6" fmla="*/ 1 w 12"/>
                <a:gd name="T7" fmla="*/ 14 h 15"/>
                <a:gd name="T8" fmla="*/ 1 w 1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" y="15"/>
                  </a:moveTo>
                  <a:cubicBezTo>
                    <a:pt x="5" y="10"/>
                    <a:pt x="8" y="6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ubicBezTo>
                    <a:pt x="8" y="5"/>
                    <a:pt x="4" y="10"/>
                    <a:pt x="1" y="14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10582"/>
            <p:cNvSpPr>
              <a:spLocks/>
            </p:cNvSpPr>
            <p:nvPr/>
          </p:nvSpPr>
          <p:spPr bwMode="auto">
            <a:xfrm>
              <a:off x="7546467" y="2909995"/>
              <a:ext cx="60332" cy="69473"/>
            </a:xfrm>
            <a:custGeom>
              <a:avLst/>
              <a:gdLst>
                <a:gd name="T0" fmla="*/ 13 w 14"/>
                <a:gd name="T1" fmla="*/ 0 h 16"/>
                <a:gd name="T2" fmla="*/ 0 w 14"/>
                <a:gd name="T3" fmla="*/ 16 h 16"/>
                <a:gd name="T4" fmla="*/ 1 w 14"/>
                <a:gd name="T5" fmla="*/ 16 h 16"/>
                <a:gd name="T6" fmla="*/ 14 w 14"/>
                <a:gd name="T7" fmla="*/ 1 h 16"/>
                <a:gd name="T8" fmla="*/ 13 w 1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3" y="0"/>
                  </a:moveTo>
                  <a:cubicBezTo>
                    <a:pt x="9" y="5"/>
                    <a:pt x="5" y="11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5" y="11"/>
                    <a:pt x="9" y="6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10583"/>
            <p:cNvSpPr>
              <a:spLocks/>
            </p:cNvSpPr>
            <p:nvPr/>
          </p:nvSpPr>
          <p:spPr bwMode="auto">
            <a:xfrm>
              <a:off x="7550124" y="2915480"/>
              <a:ext cx="60332" cy="76786"/>
            </a:xfrm>
            <a:custGeom>
              <a:avLst/>
              <a:gdLst>
                <a:gd name="T0" fmla="*/ 14 w 14"/>
                <a:gd name="T1" fmla="*/ 1 h 18"/>
                <a:gd name="T2" fmla="*/ 1 w 14"/>
                <a:gd name="T3" fmla="*/ 17 h 18"/>
                <a:gd name="T4" fmla="*/ 1 w 14"/>
                <a:gd name="T5" fmla="*/ 17 h 18"/>
                <a:gd name="T6" fmla="*/ 14 w 14"/>
                <a:gd name="T7" fmla="*/ 1 h 18"/>
                <a:gd name="T8" fmla="*/ 14 w 14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14" y="1"/>
                  </a:moveTo>
                  <a:cubicBezTo>
                    <a:pt x="9" y="6"/>
                    <a:pt x="5" y="12"/>
                    <a:pt x="1" y="17"/>
                  </a:cubicBezTo>
                  <a:cubicBezTo>
                    <a:pt x="0" y="17"/>
                    <a:pt x="1" y="18"/>
                    <a:pt x="1" y="17"/>
                  </a:cubicBezTo>
                  <a:cubicBezTo>
                    <a:pt x="5" y="12"/>
                    <a:pt x="10" y="6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10584"/>
            <p:cNvSpPr>
              <a:spLocks/>
            </p:cNvSpPr>
            <p:nvPr/>
          </p:nvSpPr>
          <p:spPr bwMode="auto">
            <a:xfrm>
              <a:off x="7559265" y="2922793"/>
              <a:ext cx="60332" cy="82271"/>
            </a:xfrm>
            <a:custGeom>
              <a:avLst/>
              <a:gdLst>
                <a:gd name="T0" fmla="*/ 13 w 14"/>
                <a:gd name="T1" fmla="*/ 0 h 19"/>
                <a:gd name="T2" fmla="*/ 0 w 14"/>
                <a:gd name="T3" fmla="*/ 18 h 19"/>
                <a:gd name="T4" fmla="*/ 0 w 14"/>
                <a:gd name="T5" fmla="*/ 19 h 19"/>
                <a:gd name="T6" fmla="*/ 13 w 14"/>
                <a:gd name="T7" fmla="*/ 1 h 19"/>
                <a:gd name="T8" fmla="*/ 13 w 1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13" y="0"/>
                  </a:moveTo>
                  <a:cubicBezTo>
                    <a:pt x="9" y="7"/>
                    <a:pt x="5" y="13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5" y="13"/>
                    <a:pt x="10" y="7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0585"/>
            <p:cNvSpPr>
              <a:spLocks/>
            </p:cNvSpPr>
            <p:nvPr/>
          </p:nvSpPr>
          <p:spPr bwMode="auto">
            <a:xfrm>
              <a:off x="7568406" y="2931934"/>
              <a:ext cx="56676" cy="78615"/>
            </a:xfrm>
            <a:custGeom>
              <a:avLst/>
              <a:gdLst>
                <a:gd name="T0" fmla="*/ 1 w 13"/>
                <a:gd name="T1" fmla="*/ 18 h 18"/>
                <a:gd name="T2" fmla="*/ 12 w 13"/>
                <a:gd name="T3" fmla="*/ 1 h 18"/>
                <a:gd name="T4" fmla="*/ 12 w 13"/>
                <a:gd name="T5" fmla="*/ 1 h 18"/>
                <a:gd name="T6" fmla="*/ 0 w 13"/>
                <a:gd name="T7" fmla="*/ 18 h 18"/>
                <a:gd name="T8" fmla="*/ 1 w 13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1" y="18"/>
                  </a:moveTo>
                  <a:cubicBezTo>
                    <a:pt x="5" y="12"/>
                    <a:pt x="8" y="7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ubicBezTo>
                    <a:pt x="8" y="6"/>
                    <a:pt x="4" y="12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0586"/>
            <p:cNvSpPr>
              <a:spLocks/>
            </p:cNvSpPr>
            <p:nvPr/>
          </p:nvSpPr>
          <p:spPr bwMode="auto">
            <a:xfrm>
              <a:off x="7568406" y="2944732"/>
              <a:ext cx="56676" cy="87755"/>
            </a:xfrm>
            <a:custGeom>
              <a:avLst/>
              <a:gdLst>
                <a:gd name="T0" fmla="*/ 13 w 13"/>
                <a:gd name="T1" fmla="*/ 1 h 20"/>
                <a:gd name="T2" fmla="*/ 0 w 13"/>
                <a:gd name="T3" fmla="*/ 20 h 20"/>
                <a:gd name="T4" fmla="*/ 0 w 13"/>
                <a:gd name="T5" fmla="*/ 20 h 20"/>
                <a:gd name="T6" fmla="*/ 0 w 13"/>
                <a:gd name="T7" fmla="*/ 20 h 20"/>
                <a:gd name="T8" fmla="*/ 0 w 13"/>
                <a:gd name="T9" fmla="*/ 20 h 20"/>
                <a:gd name="T10" fmla="*/ 13 w 13"/>
                <a:gd name="T11" fmla="*/ 1 h 20"/>
                <a:gd name="T12" fmla="*/ 13 w 13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13" y="1"/>
                  </a:moveTo>
                  <a:cubicBezTo>
                    <a:pt x="8" y="7"/>
                    <a:pt x="4" y="1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4"/>
                    <a:pt x="9" y="7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0587"/>
            <p:cNvSpPr>
              <a:spLocks/>
            </p:cNvSpPr>
            <p:nvPr/>
          </p:nvSpPr>
          <p:spPr bwMode="auto">
            <a:xfrm>
              <a:off x="7577548" y="3010549"/>
              <a:ext cx="67645" cy="76786"/>
            </a:xfrm>
            <a:custGeom>
              <a:avLst/>
              <a:gdLst>
                <a:gd name="T0" fmla="*/ 15 w 16"/>
                <a:gd name="T1" fmla="*/ 1 h 18"/>
                <a:gd name="T2" fmla="*/ 0 w 16"/>
                <a:gd name="T3" fmla="*/ 18 h 18"/>
                <a:gd name="T4" fmla="*/ 1 w 16"/>
                <a:gd name="T5" fmla="*/ 18 h 18"/>
                <a:gd name="T6" fmla="*/ 15 w 16"/>
                <a:gd name="T7" fmla="*/ 1 h 18"/>
                <a:gd name="T8" fmla="*/ 15 w 16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5" y="1"/>
                  </a:moveTo>
                  <a:cubicBezTo>
                    <a:pt x="10" y="6"/>
                    <a:pt x="5" y="12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6" y="12"/>
                    <a:pt x="11" y="7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10588"/>
            <p:cNvSpPr>
              <a:spLocks/>
            </p:cNvSpPr>
            <p:nvPr/>
          </p:nvSpPr>
          <p:spPr bwMode="auto">
            <a:xfrm>
              <a:off x="7572063" y="3027002"/>
              <a:ext cx="73129" cy="87755"/>
            </a:xfrm>
            <a:custGeom>
              <a:avLst/>
              <a:gdLst>
                <a:gd name="T0" fmla="*/ 16 w 17"/>
                <a:gd name="T1" fmla="*/ 1 h 20"/>
                <a:gd name="T2" fmla="*/ 1 w 17"/>
                <a:gd name="T3" fmla="*/ 19 h 20"/>
                <a:gd name="T4" fmla="*/ 1 w 17"/>
                <a:gd name="T5" fmla="*/ 19 h 20"/>
                <a:gd name="T6" fmla="*/ 16 w 17"/>
                <a:gd name="T7" fmla="*/ 1 h 20"/>
                <a:gd name="T8" fmla="*/ 16 w 17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16" y="1"/>
                  </a:moveTo>
                  <a:cubicBezTo>
                    <a:pt x="11" y="7"/>
                    <a:pt x="6" y="13"/>
                    <a:pt x="1" y="19"/>
                  </a:cubicBezTo>
                  <a:cubicBezTo>
                    <a:pt x="0" y="19"/>
                    <a:pt x="1" y="20"/>
                    <a:pt x="1" y="19"/>
                  </a:cubicBezTo>
                  <a:cubicBezTo>
                    <a:pt x="6" y="13"/>
                    <a:pt x="11" y="7"/>
                    <a:pt x="16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10589"/>
            <p:cNvSpPr>
              <a:spLocks/>
            </p:cNvSpPr>
            <p:nvPr/>
          </p:nvSpPr>
          <p:spPr bwMode="auto">
            <a:xfrm>
              <a:off x="7568406" y="3045284"/>
              <a:ext cx="73129" cy="85928"/>
            </a:xfrm>
            <a:custGeom>
              <a:avLst/>
              <a:gdLst>
                <a:gd name="T0" fmla="*/ 17 w 17"/>
                <a:gd name="T1" fmla="*/ 1 h 20"/>
                <a:gd name="T2" fmla="*/ 0 w 17"/>
                <a:gd name="T3" fmla="*/ 20 h 20"/>
                <a:gd name="T4" fmla="*/ 1 w 17"/>
                <a:gd name="T5" fmla="*/ 20 h 20"/>
                <a:gd name="T6" fmla="*/ 17 w 17"/>
                <a:gd name="T7" fmla="*/ 1 h 20"/>
                <a:gd name="T8" fmla="*/ 17 w 17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17" y="1"/>
                  </a:moveTo>
                  <a:cubicBezTo>
                    <a:pt x="11" y="7"/>
                    <a:pt x="6" y="13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6" y="14"/>
                    <a:pt x="12" y="7"/>
                    <a:pt x="17" y="1"/>
                  </a:cubicBezTo>
                  <a:cubicBezTo>
                    <a:pt x="17" y="1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10590"/>
            <p:cNvSpPr>
              <a:spLocks noEditPoints="1"/>
            </p:cNvSpPr>
            <p:nvPr/>
          </p:nvSpPr>
          <p:spPr bwMode="auto">
            <a:xfrm>
              <a:off x="6913897" y="2655871"/>
              <a:ext cx="745921" cy="895836"/>
            </a:xfrm>
            <a:custGeom>
              <a:avLst/>
              <a:gdLst>
                <a:gd name="T0" fmla="*/ 168 w 172"/>
                <a:gd name="T1" fmla="*/ 75 h 207"/>
                <a:gd name="T2" fmla="*/ 153 w 172"/>
                <a:gd name="T3" fmla="*/ 44 h 207"/>
                <a:gd name="T4" fmla="*/ 78 w 172"/>
                <a:gd name="T5" fmla="*/ 0 h 207"/>
                <a:gd name="T6" fmla="*/ 72 w 172"/>
                <a:gd name="T7" fmla="*/ 0 h 207"/>
                <a:gd name="T8" fmla="*/ 72 w 172"/>
                <a:gd name="T9" fmla="*/ 13 h 207"/>
                <a:gd name="T10" fmla="*/ 72 w 172"/>
                <a:gd name="T11" fmla="*/ 21 h 207"/>
                <a:gd name="T12" fmla="*/ 80 w 172"/>
                <a:gd name="T13" fmla="*/ 22 h 207"/>
                <a:gd name="T14" fmla="*/ 149 w 172"/>
                <a:gd name="T15" fmla="*/ 115 h 207"/>
                <a:gd name="T16" fmla="*/ 135 w 172"/>
                <a:gd name="T17" fmla="*/ 151 h 207"/>
                <a:gd name="T18" fmla="*/ 0 w 172"/>
                <a:gd name="T19" fmla="*/ 181 h 207"/>
                <a:gd name="T20" fmla="*/ 6 w 172"/>
                <a:gd name="T21" fmla="*/ 188 h 207"/>
                <a:gd name="T22" fmla="*/ 33 w 172"/>
                <a:gd name="T23" fmla="*/ 200 h 207"/>
                <a:gd name="T24" fmla="*/ 44 w 172"/>
                <a:gd name="T25" fmla="*/ 204 h 207"/>
                <a:gd name="T26" fmla="*/ 95 w 172"/>
                <a:gd name="T27" fmla="*/ 203 h 207"/>
                <a:gd name="T28" fmla="*/ 171 w 172"/>
                <a:gd name="T29" fmla="*/ 94 h 207"/>
                <a:gd name="T30" fmla="*/ 72 w 172"/>
                <a:gd name="T31" fmla="*/ 4 h 207"/>
                <a:gd name="T32" fmla="*/ 76 w 172"/>
                <a:gd name="T33" fmla="*/ 1 h 207"/>
                <a:gd name="T34" fmla="*/ 80 w 172"/>
                <a:gd name="T35" fmla="*/ 1 h 207"/>
                <a:gd name="T36" fmla="*/ 168 w 172"/>
                <a:gd name="T37" fmla="*/ 99 h 207"/>
                <a:gd name="T38" fmla="*/ 150 w 172"/>
                <a:gd name="T39" fmla="*/ 113 h 207"/>
                <a:gd name="T40" fmla="*/ 164 w 172"/>
                <a:gd name="T41" fmla="*/ 73 h 207"/>
                <a:gd name="T42" fmla="*/ 81 w 172"/>
                <a:gd name="T43" fmla="*/ 22 h 207"/>
                <a:gd name="T44" fmla="*/ 79 w 172"/>
                <a:gd name="T45" fmla="*/ 21 h 207"/>
                <a:gd name="T46" fmla="*/ 77 w 172"/>
                <a:gd name="T47" fmla="*/ 21 h 207"/>
                <a:gd name="T48" fmla="*/ 74 w 172"/>
                <a:gd name="T49" fmla="*/ 21 h 207"/>
                <a:gd name="T50" fmla="*/ 72 w 172"/>
                <a:gd name="T51" fmla="*/ 21 h 207"/>
                <a:gd name="T52" fmla="*/ 72 w 172"/>
                <a:gd name="T53" fmla="*/ 18 h 207"/>
                <a:gd name="T54" fmla="*/ 72 w 172"/>
                <a:gd name="T55" fmla="*/ 15 h 207"/>
                <a:gd name="T56" fmla="*/ 72 w 172"/>
                <a:gd name="T57" fmla="*/ 10 h 207"/>
                <a:gd name="T58" fmla="*/ 86 w 172"/>
                <a:gd name="T59" fmla="*/ 21 h 207"/>
                <a:gd name="T60" fmla="*/ 108 w 172"/>
                <a:gd name="T61" fmla="*/ 28 h 207"/>
                <a:gd name="T62" fmla="*/ 158 w 172"/>
                <a:gd name="T63" fmla="*/ 53 h 207"/>
                <a:gd name="T64" fmla="*/ 152 w 172"/>
                <a:gd name="T65" fmla="*/ 88 h 207"/>
                <a:gd name="T66" fmla="*/ 152 w 172"/>
                <a:gd name="T67" fmla="*/ 96 h 207"/>
                <a:gd name="T68" fmla="*/ 152 w 172"/>
                <a:gd name="T69" fmla="*/ 99 h 207"/>
                <a:gd name="T70" fmla="*/ 151 w 172"/>
                <a:gd name="T71" fmla="*/ 118 h 207"/>
                <a:gd name="T72" fmla="*/ 164 w 172"/>
                <a:gd name="T73" fmla="*/ 140 h 207"/>
                <a:gd name="T74" fmla="*/ 77 w 172"/>
                <a:gd name="T75" fmla="*/ 206 h 207"/>
                <a:gd name="T76" fmla="*/ 73 w 172"/>
                <a:gd name="T77" fmla="*/ 206 h 207"/>
                <a:gd name="T78" fmla="*/ 69 w 172"/>
                <a:gd name="T79" fmla="*/ 206 h 207"/>
                <a:gd name="T80" fmla="*/ 75 w 172"/>
                <a:gd name="T81" fmla="*/ 188 h 207"/>
                <a:gd name="T82" fmla="*/ 59 w 172"/>
                <a:gd name="T83" fmla="*/ 188 h 207"/>
                <a:gd name="T84" fmla="*/ 46 w 172"/>
                <a:gd name="T85" fmla="*/ 186 h 207"/>
                <a:gd name="T86" fmla="*/ 25 w 172"/>
                <a:gd name="T87" fmla="*/ 178 h 207"/>
                <a:gd name="T88" fmla="*/ 18 w 172"/>
                <a:gd name="T89" fmla="*/ 173 h 207"/>
                <a:gd name="T90" fmla="*/ 16 w 172"/>
                <a:gd name="T91" fmla="*/ 171 h 207"/>
                <a:gd name="T92" fmla="*/ 3 w 172"/>
                <a:gd name="T93" fmla="*/ 179 h 207"/>
                <a:gd name="T94" fmla="*/ 9 w 172"/>
                <a:gd name="T95" fmla="*/ 173 h 207"/>
                <a:gd name="T96" fmla="*/ 18 w 172"/>
                <a:gd name="T97" fmla="*/ 169 h 207"/>
                <a:gd name="T98" fmla="*/ 124 w 172"/>
                <a:gd name="T99" fmla="*/ 164 h 207"/>
                <a:gd name="T100" fmla="*/ 171 w 172"/>
                <a:gd name="T101" fmla="*/ 10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" h="207">
                  <a:moveTo>
                    <a:pt x="171" y="94"/>
                  </a:moveTo>
                  <a:cubicBezTo>
                    <a:pt x="171" y="93"/>
                    <a:pt x="171" y="93"/>
                    <a:pt x="171" y="93"/>
                  </a:cubicBezTo>
                  <a:cubicBezTo>
                    <a:pt x="171" y="87"/>
                    <a:pt x="169" y="81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7" y="73"/>
                    <a:pt x="167" y="72"/>
                    <a:pt x="166" y="70"/>
                  </a:cubicBezTo>
                  <a:cubicBezTo>
                    <a:pt x="166" y="70"/>
                    <a:pt x="166" y="70"/>
                    <a:pt x="166" y="70"/>
                  </a:cubicBezTo>
                  <a:cubicBezTo>
                    <a:pt x="167" y="69"/>
                    <a:pt x="166" y="69"/>
                    <a:pt x="166" y="69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3" y="60"/>
                    <a:pt x="158" y="52"/>
                    <a:pt x="153" y="44"/>
                  </a:cubicBezTo>
                  <a:cubicBezTo>
                    <a:pt x="144" y="31"/>
                    <a:pt x="133" y="21"/>
                    <a:pt x="120" y="14"/>
                  </a:cubicBezTo>
                  <a:cubicBezTo>
                    <a:pt x="120" y="14"/>
                    <a:pt x="120" y="13"/>
                    <a:pt x="120" y="13"/>
                  </a:cubicBezTo>
                  <a:cubicBezTo>
                    <a:pt x="115" y="11"/>
                    <a:pt x="111" y="9"/>
                    <a:pt x="106" y="7"/>
                  </a:cubicBezTo>
                  <a:cubicBezTo>
                    <a:pt x="97" y="3"/>
                    <a:pt x="88" y="1"/>
                    <a:pt x="79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3" y="0"/>
                    <a:pt x="72" y="0"/>
                  </a:cubicBezTo>
                  <a:cubicBezTo>
                    <a:pt x="72" y="0"/>
                    <a:pt x="71" y="0"/>
                    <a:pt x="71" y="0"/>
                  </a:cubicBezTo>
                  <a:cubicBezTo>
                    <a:pt x="72" y="3"/>
                    <a:pt x="72" y="7"/>
                    <a:pt x="72" y="10"/>
                  </a:cubicBezTo>
                  <a:cubicBezTo>
                    <a:pt x="72" y="10"/>
                    <a:pt x="71" y="10"/>
                    <a:pt x="71" y="10"/>
                  </a:cubicBezTo>
                  <a:cubicBezTo>
                    <a:pt x="71" y="10"/>
                    <a:pt x="71" y="10"/>
                    <a:pt x="72" y="11"/>
                  </a:cubicBezTo>
                  <a:cubicBezTo>
                    <a:pt x="72" y="11"/>
                    <a:pt x="72" y="12"/>
                    <a:pt x="72" y="13"/>
                  </a:cubicBezTo>
                  <a:cubicBezTo>
                    <a:pt x="72" y="14"/>
                    <a:pt x="71" y="14"/>
                    <a:pt x="71" y="14"/>
                  </a:cubicBezTo>
                  <a:cubicBezTo>
                    <a:pt x="71" y="14"/>
                    <a:pt x="71" y="14"/>
                    <a:pt x="72" y="14"/>
                  </a:cubicBezTo>
                  <a:cubicBezTo>
                    <a:pt x="72" y="16"/>
                    <a:pt x="72" y="1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3" y="22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5" y="21"/>
                    <a:pt x="77" y="22"/>
                    <a:pt x="79" y="22"/>
                  </a:cubicBezTo>
                  <a:cubicBezTo>
                    <a:pt x="79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7" y="24"/>
                    <a:pt x="113" y="32"/>
                    <a:pt x="125" y="44"/>
                  </a:cubicBezTo>
                  <a:cubicBezTo>
                    <a:pt x="139" y="58"/>
                    <a:pt x="148" y="76"/>
                    <a:pt x="150" y="96"/>
                  </a:cubicBezTo>
                  <a:cubicBezTo>
                    <a:pt x="150" y="102"/>
                    <a:pt x="150" y="108"/>
                    <a:pt x="150" y="114"/>
                  </a:cubicBezTo>
                  <a:cubicBezTo>
                    <a:pt x="149" y="114"/>
                    <a:pt x="149" y="114"/>
                    <a:pt x="149" y="114"/>
                  </a:cubicBezTo>
                  <a:cubicBezTo>
                    <a:pt x="149" y="114"/>
                    <a:pt x="149" y="115"/>
                    <a:pt x="149" y="115"/>
                  </a:cubicBezTo>
                  <a:cubicBezTo>
                    <a:pt x="149" y="117"/>
                    <a:pt x="149" y="119"/>
                    <a:pt x="148" y="121"/>
                  </a:cubicBezTo>
                  <a:cubicBezTo>
                    <a:pt x="148" y="122"/>
                    <a:pt x="148" y="122"/>
                    <a:pt x="147" y="122"/>
                  </a:cubicBezTo>
                  <a:cubicBezTo>
                    <a:pt x="147" y="123"/>
                    <a:pt x="148" y="123"/>
                    <a:pt x="148" y="123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45" y="133"/>
                    <a:pt x="141" y="143"/>
                    <a:pt x="135" y="151"/>
                  </a:cubicBezTo>
                  <a:cubicBezTo>
                    <a:pt x="123" y="167"/>
                    <a:pt x="106" y="178"/>
                    <a:pt x="88" y="183"/>
                  </a:cubicBezTo>
                  <a:cubicBezTo>
                    <a:pt x="65" y="188"/>
                    <a:pt x="41" y="184"/>
                    <a:pt x="22" y="171"/>
                  </a:cubicBezTo>
                  <a:cubicBezTo>
                    <a:pt x="20" y="169"/>
                    <a:pt x="18" y="168"/>
                    <a:pt x="15" y="166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0" y="171"/>
                    <a:pt x="5" y="176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3"/>
                    <a:pt x="4" y="184"/>
                    <a:pt x="6" y="186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7" y="186"/>
                    <a:pt x="7" y="186"/>
                    <a:pt x="7" y="187"/>
                  </a:cubicBezTo>
                  <a:cubicBezTo>
                    <a:pt x="7" y="187"/>
                    <a:pt x="7" y="188"/>
                    <a:pt x="6" y="188"/>
                  </a:cubicBezTo>
                  <a:cubicBezTo>
                    <a:pt x="6" y="189"/>
                    <a:pt x="6" y="189"/>
                    <a:pt x="7" y="189"/>
                  </a:cubicBezTo>
                  <a:cubicBezTo>
                    <a:pt x="7" y="188"/>
                    <a:pt x="7" y="188"/>
                    <a:pt x="8" y="187"/>
                  </a:cubicBezTo>
                  <a:cubicBezTo>
                    <a:pt x="10" y="188"/>
                    <a:pt x="12" y="190"/>
                    <a:pt x="14" y="191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20" y="195"/>
                    <a:pt x="26" y="198"/>
                    <a:pt x="33" y="200"/>
                  </a:cubicBezTo>
                  <a:cubicBezTo>
                    <a:pt x="33" y="200"/>
                    <a:pt x="33" y="201"/>
                    <a:pt x="33" y="201"/>
                  </a:cubicBezTo>
                  <a:cubicBezTo>
                    <a:pt x="32" y="201"/>
                    <a:pt x="33" y="201"/>
                    <a:pt x="33" y="201"/>
                  </a:cubicBezTo>
                  <a:cubicBezTo>
                    <a:pt x="33" y="201"/>
                    <a:pt x="33" y="201"/>
                    <a:pt x="33" y="201"/>
                  </a:cubicBezTo>
                  <a:cubicBezTo>
                    <a:pt x="37" y="202"/>
                    <a:pt x="40" y="203"/>
                    <a:pt x="44" y="204"/>
                  </a:cubicBezTo>
                  <a:cubicBezTo>
                    <a:pt x="44" y="204"/>
                    <a:pt x="44" y="204"/>
                    <a:pt x="44" y="204"/>
                  </a:cubicBezTo>
                  <a:cubicBezTo>
                    <a:pt x="45" y="204"/>
                    <a:pt x="46" y="204"/>
                    <a:pt x="46" y="204"/>
                  </a:cubicBezTo>
                  <a:cubicBezTo>
                    <a:pt x="54" y="206"/>
                    <a:pt x="61" y="207"/>
                    <a:pt x="68" y="207"/>
                  </a:cubicBezTo>
                  <a:cubicBezTo>
                    <a:pt x="68" y="207"/>
                    <a:pt x="69" y="207"/>
                    <a:pt x="69" y="207"/>
                  </a:cubicBezTo>
                  <a:cubicBezTo>
                    <a:pt x="69" y="207"/>
                    <a:pt x="69" y="207"/>
                    <a:pt x="69" y="207"/>
                  </a:cubicBezTo>
                  <a:cubicBezTo>
                    <a:pt x="78" y="207"/>
                    <a:pt x="86" y="205"/>
                    <a:pt x="95" y="203"/>
                  </a:cubicBezTo>
                  <a:cubicBezTo>
                    <a:pt x="109" y="199"/>
                    <a:pt x="122" y="193"/>
                    <a:pt x="133" y="184"/>
                  </a:cubicBezTo>
                  <a:cubicBezTo>
                    <a:pt x="145" y="174"/>
                    <a:pt x="154" y="163"/>
                    <a:pt x="160" y="150"/>
                  </a:cubicBezTo>
                  <a:cubicBezTo>
                    <a:pt x="167" y="137"/>
                    <a:pt x="171" y="123"/>
                    <a:pt x="172" y="108"/>
                  </a:cubicBezTo>
                  <a:cubicBezTo>
                    <a:pt x="172" y="106"/>
                    <a:pt x="172" y="104"/>
                    <a:pt x="172" y="102"/>
                  </a:cubicBezTo>
                  <a:cubicBezTo>
                    <a:pt x="172" y="99"/>
                    <a:pt x="171" y="96"/>
                    <a:pt x="171" y="94"/>
                  </a:cubicBezTo>
                  <a:cubicBezTo>
                    <a:pt x="171" y="94"/>
                    <a:pt x="171" y="94"/>
                    <a:pt x="171" y="94"/>
                  </a:cubicBezTo>
                  <a:close/>
                  <a:moveTo>
                    <a:pt x="72" y="1"/>
                  </a:moveTo>
                  <a:cubicBezTo>
                    <a:pt x="72" y="0"/>
                    <a:pt x="72" y="0"/>
                    <a:pt x="73" y="0"/>
                  </a:cubicBezTo>
                  <a:cubicBezTo>
                    <a:pt x="73" y="0"/>
                    <a:pt x="74" y="1"/>
                    <a:pt x="75" y="1"/>
                  </a:cubicBezTo>
                  <a:cubicBezTo>
                    <a:pt x="74" y="2"/>
                    <a:pt x="73" y="3"/>
                    <a:pt x="72" y="4"/>
                  </a:cubicBezTo>
                  <a:cubicBezTo>
                    <a:pt x="72" y="3"/>
                    <a:pt x="72" y="2"/>
                    <a:pt x="72" y="1"/>
                  </a:cubicBezTo>
                  <a:close/>
                  <a:moveTo>
                    <a:pt x="72" y="5"/>
                  </a:moveTo>
                  <a:cubicBezTo>
                    <a:pt x="72" y="5"/>
                    <a:pt x="72" y="5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3"/>
                    <a:pt x="75" y="2"/>
                    <a:pt x="76" y="1"/>
                  </a:cubicBezTo>
                  <a:cubicBezTo>
                    <a:pt x="76" y="1"/>
                    <a:pt x="77" y="1"/>
                    <a:pt x="78" y="1"/>
                  </a:cubicBezTo>
                  <a:cubicBezTo>
                    <a:pt x="76" y="3"/>
                    <a:pt x="74" y="4"/>
                    <a:pt x="72" y="6"/>
                  </a:cubicBezTo>
                  <a:cubicBezTo>
                    <a:pt x="72" y="7"/>
                    <a:pt x="73" y="7"/>
                    <a:pt x="73" y="7"/>
                  </a:cubicBezTo>
                  <a:cubicBezTo>
                    <a:pt x="75" y="5"/>
                    <a:pt x="76" y="3"/>
                    <a:pt x="78" y="1"/>
                  </a:cubicBezTo>
                  <a:cubicBezTo>
                    <a:pt x="79" y="1"/>
                    <a:pt x="79" y="1"/>
                    <a:pt x="80" y="1"/>
                  </a:cubicBezTo>
                  <a:cubicBezTo>
                    <a:pt x="77" y="4"/>
                    <a:pt x="75" y="7"/>
                    <a:pt x="72" y="9"/>
                  </a:cubicBezTo>
                  <a:cubicBezTo>
                    <a:pt x="72" y="8"/>
                    <a:pt x="72" y="7"/>
                    <a:pt x="72" y="5"/>
                  </a:cubicBezTo>
                  <a:close/>
                  <a:moveTo>
                    <a:pt x="149" y="122"/>
                  </a:moveTo>
                  <a:cubicBezTo>
                    <a:pt x="155" y="114"/>
                    <a:pt x="162" y="107"/>
                    <a:pt x="169" y="100"/>
                  </a:cubicBezTo>
                  <a:cubicBezTo>
                    <a:pt x="169" y="99"/>
                    <a:pt x="169" y="99"/>
                    <a:pt x="168" y="99"/>
                  </a:cubicBezTo>
                  <a:cubicBezTo>
                    <a:pt x="162" y="106"/>
                    <a:pt x="155" y="113"/>
                    <a:pt x="149" y="120"/>
                  </a:cubicBezTo>
                  <a:cubicBezTo>
                    <a:pt x="149" y="118"/>
                    <a:pt x="150" y="116"/>
                    <a:pt x="150" y="114"/>
                  </a:cubicBezTo>
                  <a:cubicBezTo>
                    <a:pt x="156" y="107"/>
                    <a:pt x="163" y="100"/>
                    <a:pt x="169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3" y="99"/>
                    <a:pt x="156" y="106"/>
                    <a:pt x="150" y="113"/>
                  </a:cubicBezTo>
                  <a:cubicBezTo>
                    <a:pt x="151" y="108"/>
                    <a:pt x="151" y="102"/>
                    <a:pt x="151" y="97"/>
                  </a:cubicBezTo>
                  <a:cubicBezTo>
                    <a:pt x="150" y="96"/>
                    <a:pt x="150" y="94"/>
                    <a:pt x="150" y="93"/>
                  </a:cubicBezTo>
                  <a:cubicBezTo>
                    <a:pt x="150" y="93"/>
                    <a:pt x="151" y="93"/>
                    <a:pt x="151" y="93"/>
                  </a:cubicBezTo>
                  <a:cubicBezTo>
                    <a:pt x="155" y="87"/>
                    <a:pt x="160" y="80"/>
                    <a:pt x="165" y="74"/>
                  </a:cubicBezTo>
                  <a:cubicBezTo>
                    <a:pt x="165" y="73"/>
                    <a:pt x="164" y="73"/>
                    <a:pt x="164" y="73"/>
                  </a:cubicBezTo>
                  <a:cubicBezTo>
                    <a:pt x="160" y="80"/>
                    <a:pt x="155" y="86"/>
                    <a:pt x="150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49" y="82"/>
                    <a:pt x="145" y="71"/>
                    <a:pt x="140" y="62"/>
                  </a:cubicBezTo>
                  <a:cubicBezTo>
                    <a:pt x="134" y="51"/>
                    <a:pt x="125" y="42"/>
                    <a:pt x="115" y="35"/>
                  </a:cubicBezTo>
                  <a:cubicBezTo>
                    <a:pt x="105" y="28"/>
                    <a:pt x="93" y="24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5" y="16"/>
                    <a:pt x="91" y="10"/>
                    <a:pt x="96" y="5"/>
                  </a:cubicBezTo>
                  <a:cubicBezTo>
                    <a:pt x="96" y="5"/>
                    <a:pt x="95" y="4"/>
                    <a:pt x="95" y="4"/>
                  </a:cubicBezTo>
                  <a:cubicBezTo>
                    <a:pt x="90" y="10"/>
                    <a:pt x="85" y="16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83" y="16"/>
                    <a:pt x="88" y="11"/>
                    <a:pt x="92" y="6"/>
                  </a:cubicBezTo>
                  <a:cubicBezTo>
                    <a:pt x="93" y="5"/>
                    <a:pt x="92" y="5"/>
                    <a:pt x="92" y="5"/>
                  </a:cubicBezTo>
                  <a:cubicBezTo>
                    <a:pt x="87" y="11"/>
                    <a:pt x="83" y="16"/>
                    <a:pt x="78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21"/>
                    <a:pt x="77" y="21"/>
                    <a:pt x="77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9" y="15"/>
                    <a:pt x="85" y="9"/>
                    <a:pt x="90" y="3"/>
                  </a:cubicBezTo>
                  <a:cubicBezTo>
                    <a:pt x="90" y="3"/>
                    <a:pt x="90" y="3"/>
                    <a:pt x="89" y="3"/>
                  </a:cubicBezTo>
                  <a:cubicBezTo>
                    <a:pt x="84" y="9"/>
                    <a:pt x="79" y="15"/>
                    <a:pt x="74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8" y="15"/>
                    <a:pt x="82" y="10"/>
                    <a:pt x="86" y="4"/>
                  </a:cubicBezTo>
                  <a:cubicBezTo>
                    <a:pt x="86" y="4"/>
                    <a:pt x="86" y="3"/>
                    <a:pt x="86" y="4"/>
                  </a:cubicBezTo>
                  <a:cubicBezTo>
                    <a:pt x="81" y="9"/>
                    <a:pt x="77" y="15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7" y="13"/>
                    <a:pt x="81" y="8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1" y="7"/>
                    <a:pt x="76" y="13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7"/>
                    <a:pt x="72" y="17"/>
                    <a:pt x="72" y="16"/>
                  </a:cubicBezTo>
                  <a:cubicBezTo>
                    <a:pt x="76" y="12"/>
                    <a:pt x="79" y="7"/>
                    <a:pt x="83" y="3"/>
                  </a:cubicBezTo>
                  <a:cubicBezTo>
                    <a:pt x="83" y="3"/>
                    <a:pt x="83" y="2"/>
                    <a:pt x="82" y="3"/>
                  </a:cubicBezTo>
                  <a:cubicBezTo>
                    <a:pt x="79" y="7"/>
                    <a:pt x="76" y="11"/>
                    <a:pt x="72" y="15"/>
                  </a:cubicBezTo>
                  <a:cubicBezTo>
                    <a:pt x="72" y="15"/>
                    <a:pt x="72" y="14"/>
                    <a:pt x="72" y="14"/>
                  </a:cubicBezTo>
                  <a:cubicBezTo>
                    <a:pt x="75" y="10"/>
                    <a:pt x="78" y="6"/>
                    <a:pt x="81" y="2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78" y="5"/>
                    <a:pt x="75" y="9"/>
                    <a:pt x="72" y="13"/>
                  </a:cubicBezTo>
                  <a:cubicBezTo>
                    <a:pt x="72" y="12"/>
                    <a:pt x="72" y="11"/>
                    <a:pt x="72" y="10"/>
                  </a:cubicBezTo>
                  <a:cubicBezTo>
                    <a:pt x="75" y="7"/>
                    <a:pt x="78" y="4"/>
                    <a:pt x="80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6" y="2"/>
                    <a:pt x="91" y="3"/>
                    <a:pt x="97" y="4"/>
                  </a:cubicBezTo>
                  <a:cubicBezTo>
                    <a:pt x="98" y="5"/>
                    <a:pt x="99" y="5"/>
                    <a:pt x="99" y="5"/>
                  </a:cubicBezTo>
                  <a:cubicBezTo>
                    <a:pt x="95" y="11"/>
                    <a:pt x="90" y="16"/>
                    <a:pt x="86" y="21"/>
                  </a:cubicBezTo>
                  <a:cubicBezTo>
                    <a:pt x="85" y="21"/>
                    <a:pt x="86" y="22"/>
                    <a:pt x="86" y="22"/>
                  </a:cubicBezTo>
                  <a:cubicBezTo>
                    <a:pt x="91" y="16"/>
                    <a:pt x="95" y="11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7" y="8"/>
                    <a:pt x="113" y="10"/>
                    <a:pt x="119" y="14"/>
                  </a:cubicBezTo>
                  <a:cubicBezTo>
                    <a:pt x="116" y="19"/>
                    <a:pt x="112" y="24"/>
                    <a:pt x="108" y="28"/>
                  </a:cubicBezTo>
                  <a:cubicBezTo>
                    <a:pt x="108" y="29"/>
                    <a:pt x="109" y="29"/>
                    <a:pt x="109" y="29"/>
                  </a:cubicBezTo>
                  <a:cubicBezTo>
                    <a:pt x="112" y="24"/>
                    <a:pt x="116" y="19"/>
                    <a:pt x="120" y="14"/>
                  </a:cubicBezTo>
                  <a:cubicBezTo>
                    <a:pt x="123" y="16"/>
                    <a:pt x="127" y="18"/>
                    <a:pt x="130" y="21"/>
                  </a:cubicBezTo>
                  <a:cubicBezTo>
                    <a:pt x="140" y="28"/>
                    <a:pt x="148" y="38"/>
                    <a:pt x="155" y="48"/>
                  </a:cubicBezTo>
                  <a:cubicBezTo>
                    <a:pt x="156" y="50"/>
                    <a:pt x="157" y="51"/>
                    <a:pt x="158" y="53"/>
                  </a:cubicBezTo>
                  <a:cubicBezTo>
                    <a:pt x="153" y="58"/>
                    <a:pt x="149" y="64"/>
                    <a:pt x="144" y="69"/>
                  </a:cubicBezTo>
                  <a:cubicBezTo>
                    <a:pt x="144" y="70"/>
                    <a:pt x="144" y="70"/>
                    <a:pt x="145" y="70"/>
                  </a:cubicBezTo>
                  <a:cubicBezTo>
                    <a:pt x="149" y="64"/>
                    <a:pt x="154" y="59"/>
                    <a:pt x="158" y="53"/>
                  </a:cubicBezTo>
                  <a:cubicBezTo>
                    <a:pt x="161" y="59"/>
                    <a:pt x="164" y="64"/>
                    <a:pt x="166" y="70"/>
                  </a:cubicBezTo>
                  <a:cubicBezTo>
                    <a:pt x="161" y="76"/>
                    <a:pt x="157" y="82"/>
                    <a:pt x="152" y="88"/>
                  </a:cubicBezTo>
                  <a:cubicBezTo>
                    <a:pt x="152" y="89"/>
                    <a:pt x="153" y="89"/>
                    <a:pt x="153" y="89"/>
                  </a:cubicBezTo>
                  <a:cubicBezTo>
                    <a:pt x="157" y="83"/>
                    <a:pt x="161" y="77"/>
                    <a:pt x="166" y="71"/>
                  </a:cubicBezTo>
                  <a:cubicBezTo>
                    <a:pt x="166" y="72"/>
                    <a:pt x="167" y="74"/>
                    <a:pt x="167" y="75"/>
                  </a:cubicBezTo>
                  <a:cubicBezTo>
                    <a:pt x="162" y="82"/>
                    <a:pt x="157" y="89"/>
                    <a:pt x="151" y="95"/>
                  </a:cubicBezTo>
                  <a:cubicBezTo>
                    <a:pt x="151" y="96"/>
                    <a:pt x="151" y="96"/>
                    <a:pt x="152" y="96"/>
                  </a:cubicBezTo>
                  <a:cubicBezTo>
                    <a:pt x="157" y="89"/>
                    <a:pt x="162" y="82"/>
                    <a:pt x="167" y="76"/>
                  </a:cubicBezTo>
                  <a:cubicBezTo>
                    <a:pt x="168" y="77"/>
                    <a:pt x="168" y="78"/>
                    <a:pt x="168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2" y="85"/>
                    <a:pt x="157" y="92"/>
                    <a:pt x="152" y="98"/>
                  </a:cubicBezTo>
                  <a:cubicBezTo>
                    <a:pt x="151" y="99"/>
                    <a:pt x="152" y="99"/>
                    <a:pt x="152" y="99"/>
                  </a:cubicBezTo>
                  <a:cubicBezTo>
                    <a:pt x="157" y="92"/>
                    <a:pt x="163" y="86"/>
                    <a:pt x="168" y="79"/>
                  </a:cubicBezTo>
                  <a:cubicBezTo>
                    <a:pt x="169" y="80"/>
                    <a:pt x="169" y="82"/>
                    <a:pt x="169" y="83"/>
                  </a:cubicBezTo>
                  <a:cubicBezTo>
                    <a:pt x="170" y="86"/>
                    <a:pt x="170" y="90"/>
                    <a:pt x="171" y="93"/>
                  </a:cubicBezTo>
                  <a:cubicBezTo>
                    <a:pt x="164" y="101"/>
                    <a:pt x="157" y="109"/>
                    <a:pt x="150" y="117"/>
                  </a:cubicBezTo>
                  <a:cubicBezTo>
                    <a:pt x="150" y="118"/>
                    <a:pt x="151" y="118"/>
                    <a:pt x="151" y="118"/>
                  </a:cubicBezTo>
                  <a:cubicBezTo>
                    <a:pt x="157" y="110"/>
                    <a:pt x="164" y="102"/>
                    <a:pt x="171" y="94"/>
                  </a:cubicBezTo>
                  <a:cubicBezTo>
                    <a:pt x="171" y="96"/>
                    <a:pt x="171" y="98"/>
                    <a:pt x="171" y="100"/>
                  </a:cubicBezTo>
                  <a:cubicBezTo>
                    <a:pt x="163" y="109"/>
                    <a:pt x="155" y="118"/>
                    <a:pt x="148" y="126"/>
                  </a:cubicBezTo>
                  <a:cubicBezTo>
                    <a:pt x="148" y="125"/>
                    <a:pt x="148" y="123"/>
                    <a:pt x="149" y="122"/>
                  </a:cubicBezTo>
                  <a:close/>
                  <a:moveTo>
                    <a:pt x="164" y="140"/>
                  </a:moveTo>
                  <a:cubicBezTo>
                    <a:pt x="160" y="151"/>
                    <a:pt x="154" y="162"/>
                    <a:pt x="145" y="171"/>
                  </a:cubicBezTo>
                  <a:cubicBezTo>
                    <a:pt x="137" y="181"/>
                    <a:pt x="127" y="188"/>
                    <a:pt x="116" y="194"/>
                  </a:cubicBezTo>
                  <a:cubicBezTo>
                    <a:pt x="105" y="200"/>
                    <a:pt x="93" y="204"/>
                    <a:pt x="80" y="205"/>
                  </a:cubicBezTo>
                  <a:cubicBezTo>
                    <a:pt x="79" y="205"/>
                    <a:pt x="78" y="206"/>
                    <a:pt x="77" y="206"/>
                  </a:cubicBezTo>
                  <a:cubicBezTo>
                    <a:pt x="77" y="206"/>
                    <a:pt x="77" y="206"/>
                    <a:pt x="77" y="206"/>
                  </a:cubicBezTo>
                  <a:cubicBezTo>
                    <a:pt x="86" y="197"/>
                    <a:pt x="95" y="188"/>
                    <a:pt x="105" y="180"/>
                  </a:cubicBezTo>
                  <a:cubicBezTo>
                    <a:pt x="105" y="179"/>
                    <a:pt x="104" y="179"/>
                    <a:pt x="104" y="179"/>
                  </a:cubicBezTo>
                  <a:cubicBezTo>
                    <a:pt x="95" y="188"/>
                    <a:pt x="86" y="197"/>
                    <a:pt x="77" y="205"/>
                  </a:cubicBezTo>
                  <a:cubicBezTo>
                    <a:pt x="77" y="205"/>
                    <a:pt x="77" y="206"/>
                    <a:pt x="77" y="206"/>
                  </a:cubicBezTo>
                  <a:cubicBezTo>
                    <a:pt x="76" y="206"/>
                    <a:pt x="74" y="206"/>
                    <a:pt x="73" y="206"/>
                  </a:cubicBezTo>
                  <a:cubicBezTo>
                    <a:pt x="81" y="198"/>
                    <a:pt x="90" y="190"/>
                    <a:pt x="98" y="182"/>
                  </a:cubicBezTo>
                  <a:cubicBezTo>
                    <a:pt x="98" y="182"/>
                    <a:pt x="98" y="181"/>
                    <a:pt x="98" y="182"/>
                  </a:cubicBezTo>
                  <a:cubicBezTo>
                    <a:pt x="89" y="190"/>
                    <a:pt x="81" y="198"/>
                    <a:pt x="72" y="206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1" y="206"/>
                    <a:pt x="70" y="206"/>
                    <a:pt x="69" y="206"/>
                  </a:cubicBezTo>
                  <a:cubicBezTo>
                    <a:pt x="76" y="199"/>
                    <a:pt x="84" y="192"/>
                    <a:pt x="91" y="186"/>
                  </a:cubicBezTo>
                  <a:cubicBezTo>
                    <a:pt x="91" y="185"/>
                    <a:pt x="90" y="185"/>
                    <a:pt x="90" y="185"/>
                  </a:cubicBezTo>
                  <a:cubicBezTo>
                    <a:pt x="83" y="192"/>
                    <a:pt x="76" y="199"/>
                    <a:pt x="68" y="206"/>
                  </a:cubicBezTo>
                  <a:cubicBezTo>
                    <a:pt x="65" y="206"/>
                    <a:pt x="62" y="206"/>
                    <a:pt x="59" y="206"/>
                  </a:cubicBezTo>
                  <a:cubicBezTo>
                    <a:pt x="64" y="200"/>
                    <a:pt x="70" y="194"/>
                    <a:pt x="75" y="188"/>
                  </a:cubicBezTo>
                  <a:cubicBezTo>
                    <a:pt x="75" y="188"/>
                    <a:pt x="75" y="188"/>
                    <a:pt x="75" y="188"/>
                  </a:cubicBezTo>
                  <a:cubicBezTo>
                    <a:pt x="69" y="194"/>
                    <a:pt x="64" y="200"/>
                    <a:pt x="58" y="205"/>
                  </a:cubicBezTo>
                  <a:cubicBezTo>
                    <a:pt x="58" y="205"/>
                    <a:pt x="58" y="205"/>
                    <a:pt x="58" y="206"/>
                  </a:cubicBezTo>
                  <a:cubicBezTo>
                    <a:pt x="53" y="205"/>
                    <a:pt x="49" y="204"/>
                    <a:pt x="44" y="203"/>
                  </a:cubicBezTo>
                  <a:cubicBezTo>
                    <a:pt x="49" y="198"/>
                    <a:pt x="54" y="193"/>
                    <a:pt x="59" y="188"/>
                  </a:cubicBezTo>
                  <a:cubicBezTo>
                    <a:pt x="59" y="188"/>
                    <a:pt x="59" y="187"/>
                    <a:pt x="58" y="187"/>
                  </a:cubicBezTo>
                  <a:cubicBezTo>
                    <a:pt x="53" y="193"/>
                    <a:pt x="49" y="198"/>
                    <a:pt x="44" y="203"/>
                  </a:cubicBezTo>
                  <a:cubicBezTo>
                    <a:pt x="41" y="202"/>
                    <a:pt x="39" y="202"/>
                    <a:pt x="36" y="201"/>
                  </a:cubicBezTo>
                  <a:cubicBezTo>
                    <a:pt x="35" y="201"/>
                    <a:pt x="35" y="200"/>
                    <a:pt x="34" y="200"/>
                  </a:cubicBezTo>
                  <a:cubicBezTo>
                    <a:pt x="38" y="195"/>
                    <a:pt x="42" y="191"/>
                    <a:pt x="46" y="186"/>
                  </a:cubicBezTo>
                  <a:cubicBezTo>
                    <a:pt x="47" y="186"/>
                    <a:pt x="46" y="185"/>
                    <a:pt x="46" y="185"/>
                  </a:cubicBezTo>
                  <a:cubicBezTo>
                    <a:pt x="42" y="190"/>
                    <a:pt x="38" y="195"/>
                    <a:pt x="33" y="200"/>
                  </a:cubicBezTo>
                  <a:cubicBezTo>
                    <a:pt x="27" y="198"/>
                    <a:pt x="21" y="195"/>
                    <a:pt x="16" y="192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8" y="187"/>
                    <a:pt x="22" y="182"/>
                    <a:pt x="25" y="178"/>
                  </a:cubicBezTo>
                  <a:cubicBezTo>
                    <a:pt x="26" y="178"/>
                    <a:pt x="25" y="177"/>
                    <a:pt x="25" y="178"/>
                  </a:cubicBezTo>
                  <a:cubicBezTo>
                    <a:pt x="21" y="182"/>
                    <a:pt x="18" y="186"/>
                    <a:pt x="14" y="191"/>
                  </a:cubicBezTo>
                  <a:cubicBezTo>
                    <a:pt x="12" y="189"/>
                    <a:pt x="10" y="188"/>
                    <a:pt x="8" y="187"/>
                  </a:cubicBezTo>
                  <a:cubicBezTo>
                    <a:pt x="12" y="182"/>
                    <a:pt x="15" y="178"/>
                    <a:pt x="18" y="173"/>
                  </a:cubicBezTo>
                  <a:cubicBezTo>
                    <a:pt x="19" y="173"/>
                    <a:pt x="18" y="173"/>
                    <a:pt x="18" y="173"/>
                  </a:cubicBezTo>
                  <a:cubicBezTo>
                    <a:pt x="14" y="178"/>
                    <a:pt x="11" y="182"/>
                    <a:pt x="8" y="186"/>
                  </a:cubicBezTo>
                  <a:cubicBezTo>
                    <a:pt x="7" y="186"/>
                    <a:pt x="7" y="186"/>
                    <a:pt x="7" y="185"/>
                  </a:cubicBezTo>
                  <a:cubicBezTo>
                    <a:pt x="7" y="185"/>
                    <a:pt x="7" y="185"/>
                    <a:pt x="7" y="185"/>
                  </a:cubicBezTo>
                  <a:cubicBezTo>
                    <a:pt x="10" y="181"/>
                    <a:pt x="13" y="176"/>
                    <a:pt x="17" y="171"/>
                  </a:cubicBezTo>
                  <a:cubicBezTo>
                    <a:pt x="17" y="171"/>
                    <a:pt x="17" y="171"/>
                    <a:pt x="16" y="171"/>
                  </a:cubicBezTo>
                  <a:cubicBezTo>
                    <a:pt x="13" y="176"/>
                    <a:pt x="10" y="180"/>
                    <a:pt x="6" y="185"/>
                  </a:cubicBezTo>
                  <a:cubicBezTo>
                    <a:pt x="5" y="184"/>
                    <a:pt x="3" y="183"/>
                    <a:pt x="2" y="182"/>
                  </a:cubicBezTo>
                  <a:cubicBezTo>
                    <a:pt x="2" y="182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2" y="180"/>
                    <a:pt x="2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6" y="177"/>
                    <a:pt x="8" y="175"/>
                    <a:pt x="11" y="173"/>
                  </a:cubicBezTo>
                  <a:cubicBezTo>
                    <a:pt x="11" y="173"/>
                    <a:pt x="10" y="173"/>
                    <a:pt x="10" y="173"/>
                  </a:cubicBezTo>
                  <a:cubicBezTo>
                    <a:pt x="8" y="174"/>
                    <a:pt x="6" y="176"/>
                    <a:pt x="4" y="178"/>
                  </a:cubicBezTo>
                  <a:cubicBezTo>
                    <a:pt x="6" y="176"/>
                    <a:pt x="7" y="175"/>
                    <a:pt x="9" y="173"/>
                  </a:cubicBezTo>
                  <a:cubicBezTo>
                    <a:pt x="10" y="172"/>
                    <a:pt x="12" y="170"/>
                    <a:pt x="13" y="169"/>
                  </a:cubicBezTo>
                  <a:cubicBezTo>
                    <a:pt x="14" y="168"/>
                    <a:pt x="14" y="168"/>
                    <a:pt x="15" y="167"/>
                  </a:cubicBezTo>
                  <a:cubicBezTo>
                    <a:pt x="15" y="167"/>
                    <a:pt x="15" y="166"/>
                    <a:pt x="15" y="166"/>
                  </a:cubicBezTo>
                  <a:cubicBezTo>
                    <a:pt x="15" y="166"/>
                    <a:pt x="16" y="167"/>
                    <a:pt x="16" y="167"/>
                  </a:cubicBezTo>
                  <a:cubicBezTo>
                    <a:pt x="17" y="168"/>
                    <a:pt x="18" y="168"/>
                    <a:pt x="18" y="169"/>
                  </a:cubicBezTo>
                  <a:cubicBezTo>
                    <a:pt x="20" y="170"/>
                    <a:pt x="21" y="171"/>
                    <a:pt x="23" y="172"/>
                  </a:cubicBezTo>
                  <a:cubicBezTo>
                    <a:pt x="26" y="174"/>
                    <a:pt x="29" y="176"/>
                    <a:pt x="32" y="177"/>
                  </a:cubicBezTo>
                  <a:cubicBezTo>
                    <a:pt x="39" y="181"/>
                    <a:pt x="46" y="183"/>
                    <a:pt x="53" y="184"/>
                  </a:cubicBezTo>
                  <a:cubicBezTo>
                    <a:pt x="67" y="187"/>
                    <a:pt x="81" y="186"/>
                    <a:pt x="93" y="182"/>
                  </a:cubicBezTo>
                  <a:cubicBezTo>
                    <a:pt x="105" y="178"/>
                    <a:pt x="116" y="172"/>
                    <a:pt x="124" y="164"/>
                  </a:cubicBezTo>
                  <a:cubicBezTo>
                    <a:pt x="133" y="155"/>
                    <a:pt x="140" y="145"/>
                    <a:pt x="145" y="134"/>
                  </a:cubicBezTo>
                  <a:cubicBezTo>
                    <a:pt x="146" y="132"/>
                    <a:pt x="147" y="130"/>
                    <a:pt x="147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55" y="119"/>
                    <a:pt x="163" y="110"/>
                    <a:pt x="171" y="101"/>
                  </a:cubicBezTo>
                  <a:cubicBezTo>
                    <a:pt x="171" y="101"/>
                    <a:pt x="171" y="102"/>
                    <a:pt x="171" y="102"/>
                  </a:cubicBezTo>
                  <a:cubicBezTo>
                    <a:pt x="171" y="115"/>
                    <a:pt x="169" y="128"/>
                    <a:pt x="164" y="14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10591"/>
            <p:cNvSpPr>
              <a:spLocks/>
            </p:cNvSpPr>
            <p:nvPr/>
          </p:nvSpPr>
          <p:spPr bwMode="auto">
            <a:xfrm>
              <a:off x="7546467" y="3114757"/>
              <a:ext cx="98725" cy="111523"/>
            </a:xfrm>
            <a:custGeom>
              <a:avLst/>
              <a:gdLst>
                <a:gd name="T0" fmla="*/ 0 w 23"/>
                <a:gd name="T1" fmla="*/ 26 h 26"/>
                <a:gd name="T2" fmla="*/ 22 w 23"/>
                <a:gd name="T3" fmla="*/ 1 h 26"/>
                <a:gd name="T4" fmla="*/ 22 w 23"/>
                <a:gd name="T5" fmla="*/ 1 h 26"/>
                <a:gd name="T6" fmla="*/ 0 w 23"/>
                <a:gd name="T7" fmla="*/ 25 h 26"/>
                <a:gd name="T8" fmla="*/ 0 w 23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6">
                  <a:moveTo>
                    <a:pt x="0" y="26"/>
                  </a:moveTo>
                  <a:cubicBezTo>
                    <a:pt x="8" y="18"/>
                    <a:pt x="15" y="9"/>
                    <a:pt x="22" y="1"/>
                  </a:cubicBezTo>
                  <a:cubicBezTo>
                    <a:pt x="23" y="1"/>
                    <a:pt x="22" y="0"/>
                    <a:pt x="22" y="1"/>
                  </a:cubicBezTo>
                  <a:cubicBezTo>
                    <a:pt x="15" y="9"/>
                    <a:pt x="7" y="17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10592"/>
            <p:cNvSpPr>
              <a:spLocks/>
            </p:cNvSpPr>
            <p:nvPr/>
          </p:nvSpPr>
          <p:spPr bwMode="auto">
            <a:xfrm>
              <a:off x="7542811" y="3153151"/>
              <a:ext cx="89584" cy="91412"/>
            </a:xfrm>
            <a:custGeom>
              <a:avLst/>
              <a:gdLst>
                <a:gd name="T0" fmla="*/ 0 w 21"/>
                <a:gd name="T1" fmla="*/ 20 h 21"/>
                <a:gd name="T2" fmla="*/ 21 w 21"/>
                <a:gd name="T3" fmla="*/ 0 h 21"/>
                <a:gd name="T4" fmla="*/ 20 w 21"/>
                <a:gd name="T5" fmla="*/ 0 h 21"/>
                <a:gd name="T6" fmla="*/ 0 w 21"/>
                <a:gd name="T7" fmla="*/ 20 h 21"/>
                <a:gd name="T8" fmla="*/ 0 w 21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20"/>
                  </a:moveTo>
                  <a:cubicBezTo>
                    <a:pt x="7" y="14"/>
                    <a:pt x="14" y="7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4" y="7"/>
                    <a:pt x="7" y="13"/>
                    <a:pt x="0" y="20"/>
                  </a:cubicBezTo>
                  <a:cubicBezTo>
                    <a:pt x="0" y="20"/>
                    <a:pt x="0" y="21"/>
                    <a:pt x="0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0593"/>
            <p:cNvSpPr>
              <a:spLocks/>
            </p:cNvSpPr>
            <p:nvPr/>
          </p:nvSpPr>
          <p:spPr bwMode="auto">
            <a:xfrm>
              <a:off x="7520872" y="3144009"/>
              <a:ext cx="124320" cy="135290"/>
            </a:xfrm>
            <a:custGeom>
              <a:avLst/>
              <a:gdLst>
                <a:gd name="T0" fmla="*/ 1 w 29"/>
                <a:gd name="T1" fmla="*/ 31 h 31"/>
                <a:gd name="T2" fmla="*/ 29 w 29"/>
                <a:gd name="T3" fmla="*/ 1 h 31"/>
                <a:gd name="T4" fmla="*/ 29 w 29"/>
                <a:gd name="T5" fmla="*/ 1 h 31"/>
                <a:gd name="T6" fmla="*/ 1 w 29"/>
                <a:gd name="T7" fmla="*/ 30 h 31"/>
                <a:gd name="T8" fmla="*/ 1 w 29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1" y="31"/>
                  </a:moveTo>
                  <a:cubicBezTo>
                    <a:pt x="10" y="21"/>
                    <a:pt x="20" y="11"/>
                    <a:pt x="29" y="1"/>
                  </a:cubicBezTo>
                  <a:cubicBezTo>
                    <a:pt x="29" y="1"/>
                    <a:pt x="29" y="0"/>
                    <a:pt x="29" y="1"/>
                  </a:cubicBezTo>
                  <a:cubicBezTo>
                    <a:pt x="19" y="10"/>
                    <a:pt x="10" y="20"/>
                    <a:pt x="1" y="30"/>
                  </a:cubicBezTo>
                  <a:cubicBezTo>
                    <a:pt x="0" y="30"/>
                    <a:pt x="1" y="31"/>
                    <a:pt x="1" y="3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0594"/>
            <p:cNvSpPr>
              <a:spLocks/>
            </p:cNvSpPr>
            <p:nvPr/>
          </p:nvSpPr>
          <p:spPr bwMode="auto">
            <a:xfrm>
              <a:off x="7502590" y="3165948"/>
              <a:ext cx="148088" cy="151744"/>
            </a:xfrm>
            <a:custGeom>
              <a:avLst/>
              <a:gdLst>
                <a:gd name="T0" fmla="*/ 33 w 34"/>
                <a:gd name="T1" fmla="*/ 0 h 35"/>
                <a:gd name="T2" fmla="*/ 0 w 34"/>
                <a:gd name="T3" fmla="*/ 35 h 35"/>
                <a:gd name="T4" fmla="*/ 0 w 34"/>
                <a:gd name="T5" fmla="*/ 35 h 35"/>
                <a:gd name="T6" fmla="*/ 34 w 34"/>
                <a:gd name="T7" fmla="*/ 0 h 35"/>
                <a:gd name="T8" fmla="*/ 33 w 34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3" y="0"/>
                  </a:moveTo>
                  <a:cubicBezTo>
                    <a:pt x="22" y="12"/>
                    <a:pt x="11" y="23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1" y="23"/>
                    <a:pt x="22" y="12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10595"/>
            <p:cNvSpPr>
              <a:spLocks/>
            </p:cNvSpPr>
            <p:nvPr/>
          </p:nvSpPr>
          <p:spPr bwMode="auto">
            <a:xfrm>
              <a:off x="7438602" y="3204342"/>
              <a:ext cx="193793" cy="182824"/>
            </a:xfrm>
            <a:custGeom>
              <a:avLst/>
              <a:gdLst>
                <a:gd name="T0" fmla="*/ 44 w 45"/>
                <a:gd name="T1" fmla="*/ 0 h 42"/>
                <a:gd name="T2" fmla="*/ 0 w 45"/>
                <a:gd name="T3" fmla="*/ 42 h 42"/>
                <a:gd name="T4" fmla="*/ 1 w 45"/>
                <a:gd name="T5" fmla="*/ 42 h 42"/>
                <a:gd name="T6" fmla="*/ 44 w 45"/>
                <a:gd name="T7" fmla="*/ 0 h 42"/>
                <a:gd name="T8" fmla="*/ 44 w 45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2">
                  <a:moveTo>
                    <a:pt x="44" y="0"/>
                  </a:moveTo>
                  <a:cubicBezTo>
                    <a:pt x="31" y="15"/>
                    <a:pt x="16" y="29"/>
                    <a:pt x="0" y="42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17" y="30"/>
                    <a:pt x="31" y="16"/>
                    <a:pt x="44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10596"/>
            <p:cNvSpPr>
              <a:spLocks/>
            </p:cNvSpPr>
            <p:nvPr/>
          </p:nvSpPr>
          <p:spPr bwMode="auto">
            <a:xfrm>
              <a:off x="7334392" y="3516970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0597"/>
            <p:cNvSpPr>
              <a:spLocks/>
            </p:cNvSpPr>
            <p:nvPr/>
          </p:nvSpPr>
          <p:spPr bwMode="auto">
            <a:xfrm>
              <a:off x="7343533" y="3251876"/>
              <a:ext cx="276064" cy="252297"/>
            </a:xfrm>
            <a:custGeom>
              <a:avLst/>
              <a:gdLst>
                <a:gd name="T0" fmla="*/ 64 w 64"/>
                <a:gd name="T1" fmla="*/ 0 h 58"/>
                <a:gd name="T2" fmla="*/ 15 w 64"/>
                <a:gd name="T3" fmla="*/ 46 h 58"/>
                <a:gd name="T4" fmla="*/ 1 w 64"/>
                <a:gd name="T5" fmla="*/ 58 h 58"/>
                <a:gd name="T6" fmla="*/ 1 w 64"/>
                <a:gd name="T7" fmla="*/ 58 h 58"/>
                <a:gd name="T8" fmla="*/ 51 w 64"/>
                <a:gd name="T9" fmla="*/ 14 h 58"/>
                <a:gd name="T10" fmla="*/ 64 w 64"/>
                <a:gd name="T11" fmla="*/ 1 h 58"/>
                <a:gd name="T12" fmla="*/ 64 w 64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64" y="0"/>
                  </a:moveTo>
                  <a:cubicBezTo>
                    <a:pt x="48" y="16"/>
                    <a:pt x="32" y="32"/>
                    <a:pt x="15" y="46"/>
                  </a:cubicBezTo>
                  <a:cubicBezTo>
                    <a:pt x="10" y="50"/>
                    <a:pt x="5" y="54"/>
                    <a:pt x="1" y="58"/>
                  </a:cubicBezTo>
                  <a:cubicBezTo>
                    <a:pt x="0" y="58"/>
                    <a:pt x="1" y="58"/>
                    <a:pt x="1" y="58"/>
                  </a:cubicBezTo>
                  <a:cubicBezTo>
                    <a:pt x="18" y="44"/>
                    <a:pt x="35" y="30"/>
                    <a:pt x="51" y="14"/>
                  </a:cubicBezTo>
                  <a:cubicBezTo>
                    <a:pt x="55" y="10"/>
                    <a:pt x="60" y="5"/>
                    <a:pt x="64" y="1"/>
                  </a:cubicBezTo>
                  <a:cubicBezTo>
                    <a:pt x="64" y="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0598"/>
            <p:cNvSpPr>
              <a:spLocks/>
            </p:cNvSpPr>
            <p:nvPr/>
          </p:nvSpPr>
          <p:spPr bwMode="auto">
            <a:xfrm>
              <a:off x="7299656" y="3226280"/>
              <a:ext cx="319942" cy="299831"/>
            </a:xfrm>
            <a:custGeom>
              <a:avLst/>
              <a:gdLst>
                <a:gd name="T0" fmla="*/ 74 w 74"/>
                <a:gd name="T1" fmla="*/ 1 h 69"/>
                <a:gd name="T2" fmla="*/ 73 w 74"/>
                <a:gd name="T3" fmla="*/ 0 h 69"/>
                <a:gd name="T4" fmla="*/ 17 w 74"/>
                <a:gd name="T5" fmla="*/ 55 h 69"/>
                <a:gd name="T6" fmla="*/ 0 w 74"/>
                <a:gd name="T7" fmla="*/ 69 h 69"/>
                <a:gd name="T8" fmla="*/ 1 w 74"/>
                <a:gd name="T9" fmla="*/ 69 h 69"/>
                <a:gd name="T10" fmla="*/ 59 w 74"/>
                <a:gd name="T11" fmla="*/ 17 h 69"/>
                <a:gd name="T12" fmla="*/ 74 w 74"/>
                <a:gd name="T1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69">
                  <a:moveTo>
                    <a:pt x="74" y="1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56" y="19"/>
                    <a:pt x="37" y="38"/>
                    <a:pt x="17" y="55"/>
                  </a:cubicBezTo>
                  <a:cubicBezTo>
                    <a:pt x="12" y="59"/>
                    <a:pt x="6" y="64"/>
                    <a:pt x="0" y="69"/>
                  </a:cubicBezTo>
                  <a:cubicBezTo>
                    <a:pt x="0" y="69"/>
                    <a:pt x="1" y="69"/>
                    <a:pt x="1" y="69"/>
                  </a:cubicBezTo>
                  <a:cubicBezTo>
                    <a:pt x="21" y="53"/>
                    <a:pt x="40" y="35"/>
                    <a:pt x="59" y="17"/>
                  </a:cubicBezTo>
                  <a:cubicBezTo>
                    <a:pt x="64" y="11"/>
                    <a:pt x="69" y="6"/>
                    <a:pt x="7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0599"/>
            <p:cNvSpPr>
              <a:spLocks/>
            </p:cNvSpPr>
            <p:nvPr/>
          </p:nvSpPr>
          <p:spPr bwMode="auto">
            <a:xfrm>
              <a:off x="7372785" y="3304894"/>
              <a:ext cx="212075" cy="199278"/>
            </a:xfrm>
            <a:custGeom>
              <a:avLst/>
              <a:gdLst>
                <a:gd name="T0" fmla="*/ 48 w 49"/>
                <a:gd name="T1" fmla="*/ 1 h 46"/>
                <a:gd name="T2" fmla="*/ 12 w 49"/>
                <a:gd name="T3" fmla="*/ 36 h 46"/>
                <a:gd name="T4" fmla="*/ 0 w 49"/>
                <a:gd name="T5" fmla="*/ 45 h 46"/>
                <a:gd name="T6" fmla="*/ 1 w 49"/>
                <a:gd name="T7" fmla="*/ 45 h 46"/>
                <a:gd name="T8" fmla="*/ 39 w 49"/>
                <a:gd name="T9" fmla="*/ 12 h 46"/>
                <a:gd name="T10" fmla="*/ 49 w 49"/>
                <a:gd name="T11" fmla="*/ 1 h 46"/>
                <a:gd name="T12" fmla="*/ 48 w 49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6">
                  <a:moveTo>
                    <a:pt x="48" y="1"/>
                  </a:moveTo>
                  <a:cubicBezTo>
                    <a:pt x="37" y="13"/>
                    <a:pt x="25" y="25"/>
                    <a:pt x="12" y="36"/>
                  </a:cubicBezTo>
                  <a:cubicBezTo>
                    <a:pt x="8" y="39"/>
                    <a:pt x="4" y="42"/>
                    <a:pt x="0" y="45"/>
                  </a:cubicBezTo>
                  <a:cubicBezTo>
                    <a:pt x="0" y="45"/>
                    <a:pt x="0" y="46"/>
                    <a:pt x="1" y="45"/>
                  </a:cubicBezTo>
                  <a:cubicBezTo>
                    <a:pt x="14" y="35"/>
                    <a:pt x="27" y="24"/>
                    <a:pt x="39" y="12"/>
                  </a:cubicBezTo>
                  <a:cubicBezTo>
                    <a:pt x="42" y="8"/>
                    <a:pt x="45" y="5"/>
                    <a:pt x="49" y="1"/>
                  </a:cubicBezTo>
                  <a:cubicBezTo>
                    <a:pt x="49" y="1"/>
                    <a:pt x="48" y="0"/>
                    <a:pt x="4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0600"/>
            <p:cNvSpPr>
              <a:spLocks/>
            </p:cNvSpPr>
            <p:nvPr/>
          </p:nvSpPr>
          <p:spPr bwMode="auto">
            <a:xfrm>
              <a:off x="7274060" y="3409104"/>
              <a:ext cx="133462" cy="124320"/>
            </a:xfrm>
            <a:custGeom>
              <a:avLst/>
              <a:gdLst>
                <a:gd name="T0" fmla="*/ 31 w 31"/>
                <a:gd name="T1" fmla="*/ 1 h 29"/>
                <a:gd name="T2" fmla="*/ 30 w 31"/>
                <a:gd name="T3" fmla="*/ 1 h 29"/>
                <a:gd name="T4" fmla="*/ 0 w 31"/>
                <a:gd name="T5" fmla="*/ 28 h 29"/>
                <a:gd name="T6" fmla="*/ 0 w 31"/>
                <a:gd name="T7" fmla="*/ 29 h 29"/>
                <a:gd name="T8" fmla="*/ 31 w 31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31" y="1"/>
                  </a:moveTo>
                  <a:cubicBezTo>
                    <a:pt x="31" y="1"/>
                    <a:pt x="31" y="0"/>
                    <a:pt x="30" y="1"/>
                  </a:cubicBezTo>
                  <a:cubicBezTo>
                    <a:pt x="21" y="11"/>
                    <a:pt x="11" y="20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11" y="20"/>
                    <a:pt x="21" y="11"/>
                    <a:pt x="3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0601"/>
            <p:cNvSpPr>
              <a:spLocks/>
            </p:cNvSpPr>
            <p:nvPr/>
          </p:nvSpPr>
          <p:spPr bwMode="auto">
            <a:xfrm>
              <a:off x="7191789" y="3460295"/>
              <a:ext cx="82271" cy="85928"/>
            </a:xfrm>
            <a:custGeom>
              <a:avLst/>
              <a:gdLst>
                <a:gd name="T0" fmla="*/ 19 w 19"/>
                <a:gd name="T1" fmla="*/ 0 h 20"/>
                <a:gd name="T2" fmla="*/ 1 w 19"/>
                <a:gd name="T3" fmla="*/ 19 h 20"/>
                <a:gd name="T4" fmla="*/ 1 w 19"/>
                <a:gd name="T5" fmla="*/ 19 h 20"/>
                <a:gd name="T6" fmla="*/ 19 w 19"/>
                <a:gd name="T7" fmla="*/ 1 h 20"/>
                <a:gd name="T8" fmla="*/ 19 w 1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0"/>
                  </a:moveTo>
                  <a:cubicBezTo>
                    <a:pt x="13" y="6"/>
                    <a:pt x="7" y="13"/>
                    <a:pt x="1" y="19"/>
                  </a:cubicBezTo>
                  <a:cubicBezTo>
                    <a:pt x="0" y="19"/>
                    <a:pt x="1" y="20"/>
                    <a:pt x="1" y="19"/>
                  </a:cubicBezTo>
                  <a:cubicBezTo>
                    <a:pt x="7" y="13"/>
                    <a:pt x="13" y="7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0602"/>
            <p:cNvSpPr>
              <a:spLocks/>
            </p:cNvSpPr>
            <p:nvPr/>
          </p:nvSpPr>
          <p:spPr bwMode="auto">
            <a:xfrm>
              <a:off x="7182649" y="3469435"/>
              <a:ext cx="65817" cy="63989"/>
            </a:xfrm>
            <a:custGeom>
              <a:avLst/>
              <a:gdLst>
                <a:gd name="T0" fmla="*/ 15 w 15"/>
                <a:gd name="T1" fmla="*/ 0 h 15"/>
                <a:gd name="T2" fmla="*/ 0 w 15"/>
                <a:gd name="T3" fmla="*/ 14 h 15"/>
                <a:gd name="T4" fmla="*/ 1 w 15"/>
                <a:gd name="T5" fmla="*/ 15 h 15"/>
                <a:gd name="T6" fmla="*/ 15 w 15"/>
                <a:gd name="T7" fmla="*/ 1 h 15"/>
                <a:gd name="T8" fmla="*/ 15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10" y="5"/>
                    <a:pt x="5" y="10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5" y="10"/>
                    <a:pt x="10" y="5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10603"/>
            <p:cNvSpPr>
              <a:spLocks/>
            </p:cNvSpPr>
            <p:nvPr/>
          </p:nvSpPr>
          <p:spPr bwMode="auto">
            <a:xfrm>
              <a:off x="7153397" y="3469435"/>
              <a:ext cx="76786" cy="73129"/>
            </a:xfrm>
            <a:custGeom>
              <a:avLst/>
              <a:gdLst>
                <a:gd name="T0" fmla="*/ 17 w 18"/>
                <a:gd name="T1" fmla="*/ 1 h 17"/>
                <a:gd name="T2" fmla="*/ 1 w 18"/>
                <a:gd name="T3" fmla="*/ 16 h 17"/>
                <a:gd name="T4" fmla="*/ 1 w 18"/>
                <a:gd name="T5" fmla="*/ 17 h 17"/>
                <a:gd name="T6" fmla="*/ 17 w 18"/>
                <a:gd name="T7" fmla="*/ 1 h 17"/>
                <a:gd name="T8" fmla="*/ 17 w 18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7" y="1"/>
                  </a:moveTo>
                  <a:cubicBezTo>
                    <a:pt x="12" y="6"/>
                    <a:pt x="6" y="11"/>
                    <a:pt x="1" y="16"/>
                  </a:cubicBezTo>
                  <a:cubicBezTo>
                    <a:pt x="0" y="16"/>
                    <a:pt x="1" y="17"/>
                    <a:pt x="1" y="17"/>
                  </a:cubicBezTo>
                  <a:cubicBezTo>
                    <a:pt x="6" y="11"/>
                    <a:pt x="12" y="6"/>
                    <a:pt x="17" y="1"/>
                  </a:cubicBezTo>
                  <a:cubicBezTo>
                    <a:pt x="18" y="1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0604"/>
            <p:cNvSpPr>
              <a:spLocks/>
            </p:cNvSpPr>
            <p:nvPr/>
          </p:nvSpPr>
          <p:spPr bwMode="auto">
            <a:xfrm>
              <a:off x="7138771" y="3473092"/>
              <a:ext cx="65817" cy="69473"/>
            </a:xfrm>
            <a:custGeom>
              <a:avLst/>
              <a:gdLst>
                <a:gd name="T0" fmla="*/ 15 w 15"/>
                <a:gd name="T1" fmla="*/ 0 h 16"/>
                <a:gd name="T2" fmla="*/ 0 w 15"/>
                <a:gd name="T3" fmla="*/ 15 h 16"/>
                <a:gd name="T4" fmla="*/ 1 w 15"/>
                <a:gd name="T5" fmla="*/ 15 h 16"/>
                <a:gd name="T6" fmla="*/ 15 w 15"/>
                <a:gd name="T7" fmla="*/ 1 h 16"/>
                <a:gd name="T8" fmla="*/ 15 w 1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0" y="5"/>
                    <a:pt x="5" y="10"/>
                    <a:pt x="0" y="15"/>
                  </a:cubicBezTo>
                  <a:cubicBezTo>
                    <a:pt x="0" y="15"/>
                    <a:pt x="1" y="16"/>
                    <a:pt x="1" y="15"/>
                  </a:cubicBezTo>
                  <a:cubicBezTo>
                    <a:pt x="6" y="10"/>
                    <a:pt x="10" y="6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0605"/>
            <p:cNvSpPr>
              <a:spLocks/>
            </p:cNvSpPr>
            <p:nvPr/>
          </p:nvSpPr>
          <p:spPr bwMode="auto">
            <a:xfrm>
              <a:off x="7135114" y="3463951"/>
              <a:ext cx="69473" cy="65817"/>
            </a:xfrm>
            <a:custGeom>
              <a:avLst/>
              <a:gdLst>
                <a:gd name="T0" fmla="*/ 15 w 16"/>
                <a:gd name="T1" fmla="*/ 0 h 15"/>
                <a:gd name="T2" fmla="*/ 1 w 16"/>
                <a:gd name="T3" fmla="*/ 14 h 15"/>
                <a:gd name="T4" fmla="*/ 1 w 16"/>
                <a:gd name="T5" fmla="*/ 15 h 15"/>
                <a:gd name="T6" fmla="*/ 16 w 16"/>
                <a:gd name="T7" fmla="*/ 1 h 15"/>
                <a:gd name="T8" fmla="*/ 15 w 1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15" y="0"/>
                  </a:moveTo>
                  <a:cubicBezTo>
                    <a:pt x="10" y="5"/>
                    <a:pt x="5" y="10"/>
                    <a:pt x="1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10"/>
                    <a:pt x="11" y="5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0606"/>
            <p:cNvSpPr>
              <a:spLocks/>
            </p:cNvSpPr>
            <p:nvPr/>
          </p:nvSpPr>
          <p:spPr bwMode="auto">
            <a:xfrm>
              <a:off x="7118660" y="3463951"/>
              <a:ext cx="63989" cy="74958"/>
            </a:xfrm>
            <a:custGeom>
              <a:avLst/>
              <a:gdLst>
                <a:gd name="T0" fmla="*/ 15 w 15"/>
                <a:gd name="T1" fmla="*/ 0 h 17"/>
                <a:gd name="T2" fmla="*/ 0 w 15"/>
                <a:gd name="T3" fmla="*/ 16 h 17"/>
                <a:gd name="T4" fmla="*/ 0 w 15"/>
                <a:gd name="T5" fmla="*/ 16 h 17"/>
                <a:gd name="T6" fmla="*/ 15 w 15"/>
                <a:gd name="T7" fmla="*/ 1 h 17"/>
                <a:gd name="T8" fmla="*/ 15 w 1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0" y="6"/>
                    <a:pt x="5" y="11"/>
                    <a:pt x="0" y="16"/>
                  </a:cubicBezTo>
                  <a:cubicBezTo>
                    <a:pt x="0" y="16"/>
                    <a:pt x="0" y="17"/>
                    <a:pt x="0" y="16"/>
                  </a:cubicBezTo>
                  <a:cubicBezTo>
                    <a:pt x="5" y="11"/>
                    <a:pt x="10" y="6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0607"/>
            <p:cNvSpPr>
              <a:spLocks/>
            </p:cNvSpPr>
            <p:nvPr/>
          </p:nvSpPr>
          <p:spPr bwMode="auto">
            <a:xfrm>
              <a:off x="7091237" y="3463951"/>
              <a:ext cx="62160" cy="65817"/>
            </a:xfrm>
            <a:custGeom>
              <a:avLst/>
              <a:gdLst>
                <a:gd name="T0" fmla="*/ 13 w 14"/>
                <a:gd name="T1" fmla="*/ 0 h 15"/>
                <a:gd name="T2" fmla="*/ 0 w 14"/>
                <a:gd name="T3" fmla="*/ 15 h 15"/>
                <a:gd name="T4" fmla="*/ 0 w 14"/>
                <a:gd name="T5" fmla="*/ 15 h 15"/>
                <a:gd name="T6" fmla="*/ 13 w 14"/>
                <a:gd name="T7" fmla="*/ 1 h 15"/>
                <a:gd name="T8" fmla="*/ 13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3" y="0"/>
                  </a:moveTo>
                  <a:cubicBezTo>
                    <a:pt x="9" y="5"/>
                    <a:pt x="4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0"/>
                    <a:pt x="9" y="6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10608"/>
            <p:cNvSpPr>
              <a:spLocks/>
            </p:cNvSpPr>
            <p:nvPr/>
          </p:nvSpPr>
          <p:spPr bwMode="auto">
            <a:xfrm>
              <a:off x="7083924" y="3456638"/>
              <a:ext cx="69473" cy="69473"/>
            </a:xfrm>
            <a:custGeom>
              <a:avLst/>
              <a:gdLst>
                <a:gd name="T0" fmla="*/ 15 w 16"/>
                <a:gd name="T1" fmla="*/ 0 h 16"/>
                <a:gd name="T2" fmla="*/ 1 w 16"/>
                <a:gd name="T3" fmla="*/ 14 h 16"/>
                <a:gd name="T4" fmla="*/ 0 w 16"/>
                <a:gd name="T5" fmla="*/ 14 h 16"/>
                <a:gd name="T6" fmla="*/ 0 w 16"/>
                <a:gd name="T7" fmla="*/ 15 h 16"/>
                <a:gd name="T8" fmla="*/ 0 w 16"/>
                <a:gd name="T9" fmla="*/ 15 h 16"/>
                <a:gd name="T10" fmla="*/ 16 w 16"/>
                <a:gd name="T11" fmla="*/ 0 h 16"/>
                <a:gd name="T12" fmla="*/ 15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0"/>
                  </a:moveTo>
                  <a:cubicBezTo>
                    <a:pt x="10" y="5"/>
                    <a:pt x="6" y="10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5"/>
                  </a:cubicBezTo>
                  <a:cubicBezTo>
                    <a:pt x="6" y="10"/>
                    <a:pt x="11" y="5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10609"/>
            <p:cNvSpPr>
              <a:spLocks/>
            </p:cNvSpPr>
            <p:nvPr/>
          </p:nvSpPr>
          <p:spPr bwMode="auto">
            <a:xfrm>
              <a:off x="7065641" y="3469435"/>
              <a:ext cx="56676" cy="56676"/>
            </a:xfrm>
            <a:custGeom>
              <a:avLst/>
              <a:gdLst>
                <a:gd name="T0" fmla="*/ 12 w 13"/>
                <a:gd name="T1" fmla="*/ 0 h 13"/>
                <a:gd name="T2" fmla="*/ 1 w 13"/>
                <a:gd name="T3" fmla="*/ 12 h 13"/>
                <a:gd name="T4" fmla="*/ 1 w 13"/>
                <a:gd name="T5" fmla="*/ 13 h 13"/>
                <a:gd name="T6" fmla="*/ 13 w 13"/>
                <a:gd name="T7" fmla="*/ 0 h 13"/>
                <a:gd name="T8" fmla="*/ 12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8" y="4"/>
                    <a:pt x="4" y="8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5" y="8"/>
                    <a:pt x="9" y="4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10610"/>
            <p:cNvSpPr>
              <a:spLocks/>
            </p:cNvSpPr>
            <p:nvPr/>
          </p:nvSpPr>
          <p:spPr bwMode="auto">
            <a:xfrm>
              <a:off x="7049187" y="3460295"/>
              <a:ext cx="47534" cy="56676"/>
            </a:xfrm>
            <a:custGeom>
              <a:avLst/>
              <a:gdLst>
                <a:gd name="T0" fmla="*/ 11 w 11"/>
                <a:gd name="T1" fmla="*/ 1 h 13"/>
                <a:gd name="T2" fmla="*/ 0 w 11"/>
                <a:gd name="T3" fmla="*/ 12 h 13"/>
                <a:gd name="T4" fmla="*/ 1 w 11"/>
                <a:gd name="T5" fmla="*/ 13 h 13"/>
                <a:gd name="T6" fmla="*/ 11 w 11"/>
                <a:gd name="T7" fmla="*/ 1 h 13"/>
                <a:gd name="T8" fmla="*/ 11 w 11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"/>
                  </a:moveTo>
                  <a:cubicBezTo>
                    <a:pt x="7" y="5"/>
                    <a:pt x="4" y="8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4" y="9"/>
                    <a:pt x="8" y="5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10611"/>
            <p:cNvSpPr>
              <a:spLocks/>
            </p:cNvSpPr>
            <p:nvPr/>
          </p:nvSpPr>
          <p:spPr bwMode="auto">
            <a:xfrm>
              <a:off x="7040046" y="3443840"/>
              <a:ext cx="60332" cy="69473"/>
            </a:xfrm>
            <a:custGeom>
              <a:avLst/>
              <a:gdLst>
                <a:gd name="T0" fmla="*/ 14 w 14"/>
                <a:gd name="T1" fmla="*/ 0 h 16"/>
                <a:gd name="T2" fmla="*/ 1 w 14"/>
                <a:gd name="T3" fmla="*/ 16 h 16"/>
                <a:gd name="T4" fmla="*/ 1 w 14"/>
                <a:gd name="T5" fmla="*/ 16 h 16"/>
                <a:gd name="T6" fmla="*/ 14 w 14"/>
                <a:gd name="T7" fmla="*/ 0 h 16"/>
                <a:gd name="T8" fmla="*/ 14 w 1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9" y="5"/>
                    <a:pt x="5" y="10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5" y="11"/>
                    <a:pt x="10" y="6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10612"/>
            <p:cNvSpPr>
              <a:spLocks/>
            </p:cNvSpPr>
            <p:nvPr/>
          </p:nvSpPr>
          <p:spPr bwMode="auto">
            <a:xfrm>
              <a:off x="7027248" y="3447497"/>
              <a:ext cx="51191" cy="60332"/>
            </a:xfrm>
            <a:custGeom>
              <a:avLst/>
              <a:gdLst>
                <a:gd name="T0" fmla="*/ 11 w 12"/>
                <a:gd name="T1" fmla="*/ 0 h 14"/>
                <a:gd name="T2" fmla="*/ 0 w 12"/>
                <a:gd name="T3" fmla="*/ 13 h 14"/>
                <a:gd name="T4" fmla="*/ 0 w 12"/>
                <a:gd name="T5" fmla="*/ 13 h 14"/>
                <a:gd name="T6" fmla="*/ 12 w 12"/>
                <a:gd name="T7" fmla="*/ 1 h 14"/>
                <a:gd name="T8" fmla="*/ 11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1" y="0"/>
                  </a:moveTo>
                  <a:cubicBezTo>
                    <a:pt x="7" y="5"/>
                    <a:pt x="4" y="9"/>
                    <a:pt x="0" y="13"/>
                  </a:cubicBezTo>
                  <a:cubicBezTo>
                    <a:pt x="0" y="13"/>
                    <a:pt x="0" y="14"/>
                    <a:pt x="0" y="13"/>
                  </a:cubicBezTo>
                  <a:cubicBezTo>
                    <a:pt x="4" y="9"/>
                    <a:pt x="8" y="5"/>
                    <a:pt x="12" y="1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10613"/>
            <p:cNvSpPr>
              <a:spLocks/>
            </p:cNvSpPr>
            <p:nvPr/>
          </p:nvSpPr>
          <p:spPr bwMode="auto">
            <a:xfrm>
              <a:off x="7018107" y="3443840"/>
              <a:ext cx="53019" cy="54847"/>
            </a:xfrm>
            <a:custGeom>
              <a:avLst/>
              <a:gdLst>
                <a:gd name="T0" fmla="*/ 12 w 12"/>
                <a:gd name="T1" fmla="*/ 0 h 13"/>
                <a:gd name="T2" fmla="*/ 1 w 12"/>
                <a:gd name="T3" fmla="*/ 12 h 13"/>
                <a:gd name="T4" fmla="*/ 1 w 12"/>
                <a:gd name="T5" fmla="*/ 13 h 13"/>
                <a:gd name="T6" fmla="*/ 12 w 12"/>
                <a:gd name="T7" fmla="*/ 0 h 13"/>
                <a:gd name="T8" fmla="*/ 12 w 1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0"/>
                  </a:moveTo>
                  <a:cubicBezTo>
                    <a:pt x="8" y="4"/>
                    <a:pt x="4" y="8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5" y="9"/>
                    <a:pt x="8" y="5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10614"/>
            <p:cNvSpPr>
              <a:spLocks/>
            </p:cNvSpPr>
            <p:nvPr/>
          </p:nvSpPr>
          <p:spPr bwMode="auto">
            <a:xfrm>
              <a:off x="7001653" y="3431043"/>
              <a:ext cx="60332" cy="63989"/>
            </a:xfrm>
            <a:custGeom>
              <a:avLst/>
              <a:gdLst>
                <a:gd name="T0" fmla="*/ 13 w 14"/>
                <a:gd name="T1" fmla="*/ 0 h 15"/>
                <a:gd name="T2" fmla="*/ 0 w 14"/>
                <a:gd name="T3" fmla="*/ 15 h 15"/>
                <a:gd name="T4" fmla="*/ 1 w 14"/>
                <a:gd name="T5" fmla="*/ 15 h 15"/>
                <a:gd name="T6" fmla="*/ 14 w 14"/>
                <a:gd name="T7" fmla="*/ 0 h 15"/>
                <a:gd name="T8" fmla="*/ 13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3" y="0"/>
                  </a:moveTo>
                  <a:cubicBezTo>
                    <a:pt x="9" y="5"/>
                    <a:pt x="5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5" y="10"/>
                    <a:pt x="9" y="5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10615"/>
            <p:cNvSpPr>
              <a:spLocks/>
            </p:cNvSpPr>
            <p:nvPr/>
          </p:nvSpPr>
          <p:spPr bwMode="auto">
            <a:xfrm>
              <a:off x="6992512" y="3425558"/>
              <a:ext cx="56676" cy="65817"/>
            </a:xfrm>
            <a:custGeom>
              <a:avLst/>
              <a:gdLst>
                <a:gd name="T0" fmla="*/ 12 w 13"/>
                <a:gd name="T1" fmla="*/ 0 h 15"/>
                <a:gd name="T2" fmla="*/ 1 w 13"/>
                <a:gd name="T3" fmla="*/ 15 h 15"/>
                <a:gd name="T4" fmla="*/ 1 w 13"/>
                <a:gd name="T5" fmla="*/ 15 h 15"/>
                <a:gd name="T6" fmla="*/ 13 w 13"/>
                <a:gd name="T7" fmla="*/ 1 h 15"/>
                <a:gd name="T8" fmla="*/ 12 w 1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2" y="0"/>
                  </a:moveTo>
                  <a:cubicBezTo>
                    <a:pt x="8" y="5"/>
                    <a:pt x="4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5" y="10"/>
                    <a:pt x="9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10616"/>
            <p:cNvSpPr>
              <a:spLocks/>
            </p:cNvSpPr>
            <p:nvPr/>
          </p:nvSpPr>
          <p:spPr bwMode="auto">
            <a:xfrm>
              <a:off x="6983370" y="3421901"/>
              <a:ext cx="56676" cy="63989"/>
            </a:xfrm>
            <a:custGeom>
              <a:avLst/>
              <a:gdLst>
                <a:gd name="T0" fmla="*/ 12 w 13"/>
                <a:gd name="T1" fmla="*/ 1 h 15"/>
                <a:gd name="T2" fmla="*/ 0 w 13"/>
                <a:gd name="T3" fmla="*/ 14 h 15"/>
                <a:gd name="T4" fmla="*/ 1 w 13"/>
                <a:gd name="T5" fmla="*/ 15 h 15"/>
                <a:gd name="T6" fmla="*/ 13 w 13"/>
                <a:gd name="T7" fmla="*/ 1 h 15"/>
                <a:gd name="T8" fmla="*/ 12 w 13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2" y="1"/>
                  </a:moveTo>
                  <a:cubicBezTo>
                    <a:pt x="8" y="5"/>
                    <a:pt x="4" y="10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5" y="10"/>
                    <a:pt x="9" y="6"/>
                    <a:pt x="13" y="1"/>
                  </a:cubicBezTo>
                  <a:cubicBezTo>
                    <a:pt x="13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10617"/>
            <p:cNvSpPr>
              <a:spLocks/>
            </p:cNvSpPr>
            <p:nvPr/>
          </p:nvSpPr>
          <p:spPr bwMode="auto">
            <a:xfrm>
              <a:off x="6970573" y="3403619"/>
              <a:ext cx="53019" cy="69473"/>
            </a:xfrm>
            <a:custGeom>
              <a:avLst/>
              <a:gdLst>
                <a:gd name="T0" fmla="*/ 12 w 12"/>
                <a:gd name="T1" fmla="*/ 1 h 16"/>
                <a:gd name="T2" fmla="*/ 0 w 12"/>
                <a:gd name="T3" fmla="*/ 16 h 16"/>
                <a:gd name="T4" fmla="*/ 0 w 12"/>
                <a:gd name="T5" fmla="*/ 16 h 16"/>
                <a:gd name="T6" fmla="*/ 12 w 12"/>
                <a:gd name="T7" fmla="*/ 1 h 16"/>
                <a:gd name="T8" fmla="*/ 12 w 1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2" y="1"/>
                  </a:moveTo>
                  <a:cubicBezTo>
                    <a:pt x="8" y="6"/>
                    <a:pt x="4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1"/>
                    <a:pt x="8" y="6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10618"/>
            <p:cNvSpPr>
              <a:spLocks/>
            </p:cNvSpPr>
            <p:nvPr/>
          </p:nvSpPr>
          <p:spPr bwMode="auto">
            <a:xfrm>
              <a:off x="6957775" y="3399962"/>
              <a:ext cx="56676" cy="69473"/>
            </a:xfrm>
            <a:custGeom>
              <a:avLst/>
              <a:gdLst>
                <a:gd name="T0" fmla="*/ 12 w 13"/>
                <a:gd name="T1" fmla="*/ 0 h 16"/>
                <a:gd name="T2" fmla="*/ 1 w 13"/>
                <a:gd name="T3" fmla="*/ 15 h 16"/>
                <a:gd name="T4" fmla="*/ 1 w 13"/>
                <a:gd name="T5" fmla="*/ 16 h 16"/>
                <a:gd name="T6" fmla="*/ 13 w 13"/>
                <a:gd name="T7" fmla="*/ 1 h 16"/>
                <a:gd name="T8" fmla="*/ 12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0"/>
                  </a:moveTo>
                  <a:cubicBezTo>
                    <a:pt x="8" y="5"/>
                    <a:pt x="5" y="10"/>
                    <a:pt x="1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5" y="11"/>
                    <a:pt x="9" y="6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10619"/>
            <p:cNvSpPr>
              <a:spLocks/>
            </p:cNvSpPr>
            <p:nvPr/>
          </p:nvSpPr>
          <p:spPr bwMode="auto">
            <a:xfrm>
              <a:off x="6932180" y="3387165"/>
              <a:ext cx="47534" cy="60332"/>
            </a:xfrm>
            <a:custGeom>
              <a:avLst/>
              <a:gdLst>
                <a:gd name="T0" fmla="*/ 10 w 11"/>
                <a:gd name="T1" fmla="*/ 0 h 14"/>
                <a:gd name="T2" fmla="*/ 0 w 11"/>
                <a:gd name="T3" fmla="*/ 13 h 14"/>
                <a:gd name="T4" fmla="*/ 1 w 11"/>
                <a:gd name="T5" fmla="*/ 14 h 14"/>
                <a:gd name="T6" fmla="*/ 11 w 11"/>
                <a:gd name="T7" fmla="*/ 1 h 14"/>
                <a:gd name="T8" fmla="*/ 10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0" y="0"/>
                  </a:moveTo>
                  <a:cubicBezTo>
                    <a:pt x="7" y="5"/>
                    <a:pt x="4" y="9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4" y="9"/>
                    <a:pt x="7" y="5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10620"/>
            <p:cNvSpPr>
              <a:spLocks/>
            </p:cNvSpPr>
            <p:nvPr/>
          </p:nvSpPr>
          <p:spPr bwMode="auto">
            <a:xfrm>
              <a:off x="7654334" y="2820412"/>
              <a:ext cx="354678" cy="190137"/>
            </a:xfrm>
            <a:custGeom>
              <a:avLst/>
              <a:gdLst>
                <a:gd name="T0" fmla="*/ 82 w 82"/>
                <a:gd name="T1" fmla="*/ 2 h 44"/>
                <a:gd name="T2" fmla="*/ 61 w 82"/>
                <a:gd name="T3" fmla="*/ 2 h 44"/>
                <a:gd name="T4" fmla="*/ 27 w 82"/>
                <a:gd name="T5" fmla="*/ 1 h 44"/>
                <a:gd name="T6" fmla="*/ 20 w 82"/>
                <a:gd name="T7" fmla="*/ 0 h 44"/>
                <a:gd name="T8" fmla="*/ 19 w 82"/>
                <a:gd name="T9" fmla="*/ 0 h 44"/>
                <a:gd name="T10" fmla="*/ 3 w 82"/>
                <a:gd name="T11" fmla="*/ 38 h 44"/>
                <a:gd name="T12" fmla="*/ 1 w 82"/>
                <a:gd name="T13" fmla="*/ 42 h 44"/>
                <a:gd name="T14" fmla="*/ 1 w 82"/>
                <a:gd name="T15" fmla="*/ 43 h 44"/>
                <a:gd name="T16" fmla="*/ 0 w 82"/>
                <a:gd name="T17" fmla="*/ 43 h 44"/>
                <a:gd name="T18" fmla="*/ 0 w 82"/>
                <a:gd name="T19" fmla="*/ 43 h 44"/>
                <a:gd name="T20" fmla="*/ 0 w 82"/>
                <a:gd name="T21" fmla="*/ 43 h 44"/>
                <a:gd name="T22" fmla="*/ 1 w 82"/>
                <a:gd name="T23" fmla="*/ 43 h 44"/>
                <a:gd name="T24" fmla="*/ 2 w 82"/>
                <a:gd name="T25" fmla="*/ 40 h 44"/>
                <a:gd name="T26" fmla="*/ 8 w 82"/>
                <a:gd name="T27" fmla="*/ 28 h 44"/>
                <a:gd name="T28" fmla="*/ 19 w 82"/>
                <a:gd name="T29" fmla="*/ 3 h 44"/>
                <a:gd name="T30" fmla="*/ 20 w 82"/>
                <a:gd name="T31" fmla="*/ 1 h 44"/>
                <a:gd name="T32" fmla="*/ 21 w 82"/>
                <a:gd name="T33" fmla="*/ 1 h 44"/>
                <a:gd name="T34" fmla="*/ 29 w 82"/>
                <a:gd name="T35" fmla="*/ 1 h 44"/>
                <a:gd name="T36" fmla="*/ 60 w 82"/>
                <a:gd name="T37" fmla="*/ 2 h 44"/>
                <a:gd name="T38" fmla="*/ 74 w 82"/>
                <a:gd name="T39" fmla="*/ 3 h 44"/>
                <a:gd name="T40" fmla="*/ 81 w 82"/>
                <a:gd name="T41" fmla="*/ 3 h 44"/>
                <a:gd name="T42" fmla="*/ 82 w 82"/>
                <a:gd name="T43" fmla="*/ 3 h 44"/>
                <a:gd name="T44" fmla="*/ 82 w 82"/>
                <a:gd name="T4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44">
                  <a:moveTo>
                    <a:pt x="82" y="2"/>
                  </a:moveTo>
                  <a:cubicBezTo>
                    <a:pt x="75" y="2"/>
                    <a:pt x="68" y="2"/>
                    <a:pt x="61" y="2"/>
                  </a:cubicBezTo>
                  <a:cubicBezTo>
                    <a:pt x="50" y="1"/>
                    <a:pt x="39" y="1"/>
                    <a:pt x="27" y="1"/>
                  </a:cubicBezTo>
                  <a:cubicBezTo>
                    <a:pt x="25" y="0"/>
                    <a:pt x="22" y="0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4" y="13"/>
                    <a:pt x="9" y="25"/>
                    <a:pt x="3" y="38"/>
                  </a:cubicBezTo>
                  <a:cubicBezTo>
                    <a:pt x="2" y="39"/>
                    <a:pt x="2" y="40"/>
                    <a:pt x="1" y="42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1" y="43"/>
                    <a:pt x="1" y="43"/>
                  </a:cubicBezTo>
                  <a:cubicBezTo>
                    <a:pt x="2" y="42"/>
                    <a:pt x="2" y="41"/>
                    <a:pt x="2" y="40"/>
                  </a:cubicBezTo>
                  <a:cubicBezTo>
                    <a:pt x="4" y="36"/>
                    <a:pt x="6" y="32"/>
                    <a:pt x="8" y="28"/>
                  </a:cubicBezTo>
                  <a:cubicBezTo>
                    <a:pt x="12" y="20"/>
                    <a:pt x="15" y="11"/>
                    <a:pt x="19" y="3"/>
                  </a:cubicBezTo>
                  <a:cubicBezTo>
                    <a:pt x="19" y="2"/>
                    <a:pt x="20" y="2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4" y="1"/>
                    <a:pt x="26" y="1"/>
                    <a:pt x="29" y="1"/>
                  </a:cubicBezTo>
                  <a:cubicBezTo>
                    <a:pt x="40" y="2"/>
                    <a:pt x="50" y="2"/>
                    <a:pt x="60" y="2"/>
                  </a:cubicBezTo>
                  <a:cubicBezTo>
                    <a:pt x="65" y="2"/>
                    <a:pt x="69" y="3"/>
                    <a:pt x="74" y="3"/>
                  </a:cubicBezTo>
                  <a:cubicBezTo>
                    <a:pt x="76" y="3"/>
                    <a:pt x="79" y="3"/>
                    <a:pt x="81" y="3"/>
                  </a:cubicBezTo>
                  <a:cubicBezTo>
                    <a:pt x="81" y="3"/>
                    <a:pt x="82" y="3"/>
                    <a:pt x="82" y="3"/>
                  </a:cubicBezTo>
                  <a:cubicBezTo>
                    <a:pt x="82" y="3"/>
                    <a:pt x="82" y="2"/>
                    <a:pt x="8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10621"/>
            <p:cNvSpPr>
              <a:spLocks/>
            </p:cNvSpPr>
            <p:nvPr/>
          </p:nvSpPr>
          <p:spPr bwMode="auto">
            <a:xfrm>
              <a:off x="6520827" y="2745454"/>
              <a:ext cx="294347" cy="129805"/>
            </a:xfrm>
            <a:custGeom>
              <a:avLst/>
              <a:gdLst>
                <a:gd name="T0" fmla="*/ 161 w 161"/>
                <a:gd name="T1" fmla="*/ 71 h 71"/>
                <a:gd name="T2" fmla="*/ 135 w 161"/>
                <a:gd name="T3" fmla="*/ 0 h 71"/>
                <a:gd name="T4" fmla="*/ 0 w 161"/>
                <a:gd name="T5" fmla="*/ 0 h 71"/>
                <a:gd name="T6" fmla="*/ 0 w 161"/>
                <a:gd name="T7" fmla="*/ 3 h 71"/>
                <a:gd name="T8" fmla="*/ 133 w 161"/>
                <a:gd name="T9" fmla="*/ 3 h 71"/>
                <a:gd name="T10" fmla="*/ 159 w 161"/>
                <a:gd name="T11" fmla="*/ 71 h 71"/>
                <a:gd name="T12" fmla="*/ 161 w 161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71">
                  <a:moveTo>
                    <a:pt x="161" y="71"/>
                  </a:moveTo>
                  <a:lnTo>
                    <a:pt x="13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33" y="3"/>
                  </a:lnTo>
                  <a:lnTo>
                    <a:pt x="159" y="71"/>
                  </a:lnTo>
                  <a:lnTo>
                    <a:pt x="161" y="71"/>
                  </a:ln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10622"/>
            <p:cNvSpPr>
              <a:spLocks noEditPoints="1"/>
            </p:cNvSpPr>
            <p:nvPr/>
          </p:nvSpPr>
          <p:spPr bwMode="auto">
            <a:xfrm>
              <a:off x="7818875" y="2741797"/>
              <a:ext cx="47534" cy="73129"/>
            </a:xfrm>
            <a:custGeom>
              <a:avLst/>
              <a:gdLst>
                <a:gd name="T0" fmla="*/ 7 w 11"/>
                <a:gd name="T1" fmla="*/ 17 h 17"/>
                <a:gd name="T2" fmla="*/ 8 w 11"/>
                <a:gd name="T3" fmla="*/ 17 h 17"/>
                <a:gd name="T4" fmla="*/ 8 w 11"/>
                <a:gd name="T5" fmla="*/ 16 h 17"/>
                <a:gd name="T6" fmla="*/ 8 w 11"/>
                <a:gd name="T7" fmla="*/ 16 h 17"/>
                <a:gd name="T8" fmla="*/ 9 w 11"/>
                <a:gd name="T9" fmla="*/ 10 h 17"/>
                <a:gd name="T10" fmla="*/ 2 w 11"/>
                <a:gd name="T11" fmla="*/ 10 h 17"/>
                <a:gd name="T12" fmla="*/ 3 w 11"/>
                <a:gd name="T13" fmla="*/ 10 h 17"/>
                <a:gd name="T14" fmla="*/ 7 w 11"/>
                <a:gd name="T15" fmla="*/ 9 h 17"/>
                <a:gd name="T16" fmla="*/ 7 w 11"/>
                <a:gd name="T17" fmla="*/ 9 h 17"/>
                <a:gd name="T18" fmla="*/ 8 w 11"/>
                <a:gd name="T19" fmla="*/ 16 h 17"/>
                <a:gd name="T20" fmla="*/ 4 w 11"/>
                <a:gd name="T21" fmla="*/ 16 h 17"/>
                <a:gd name="T22" fmla="*/ 2 w 11"/>
                <a:gd name="T23" fmla="*/ 8 h 17"/>
                <a:gd name="T24" fmla="*/ 5 w 11"/>
                <a:gd name="T25" fmla="*/ 3 h 17"/>
                <a:gd name="T26" fmla="*/ 5 w 11"/>
                <a:gd name="T27" fmla="*/ 3 h 17"/>
                <a:gd name="T28" fmla="*/ 7 w 11"/>
                <a:gd name="T29" fmla="*/ 4 h 17"/>
                <a:gd name="T30" fmla="*/ 8 w 11"/>
                <a:gd name="T31" fmla="*/ 5 h 17"/>
                <a:gd name="T32" fmla="*/ 10 w 11"/>
                <a:gd name="T33" fmla="*/ 4 h 17"/>
                <a:gd name="T34" fmla="*/ 10 w 11"/>
                <a:gd name="T35" fmla="*/ 4 h 17"/>
                <a:gd name="T36" fmla="*/ 9 w 11"/>
                <a:gd name="T37" fmla="*/ 3 h 17"/>
                <a:gd name="T38" fmla="*/ 9 w 11"/>
                <a:gd name="T39" fmla="*/ 2 h 17"/>
                <a:gd name="T40" fmla="*/ 3 w 11"/>
                <a:gd name="T41" fmla="*/ 5 h 17"/>
                <a:gd name="T42" fmla="*/ 2 w 11"/>
                <a:gd name="T43" fmla="*/ 14 h 17"/>
                <a:gd name="T44" fmla="*/ 7 w 11"/>
                <a:gd name="T45" fmla="*/ 17 h 17"/>
                <a:gd name="T46" fmla="*/ 7 w 11"/>
                <a:gd name="T47" fmla="*/ 9 h 17"/>
                <a:gd name="T48" fmla="*/ 9 w 11"/>
                <a:gd name="T49" fmla="*/ 11 h 17"/>
                <a:gd name="T50" fmla="*/ 9 w 11"/>
                <a:gd name="T51" fmla="*/ 15 h 17"/>
                <a:gd name="T52" fmla="*/ 7 w 11"/>
                <a:gd name="T53" fmla="*/ 9 h 17"/>
                <a:gd name="T54" fmla="*/ 9 w 11"/>
                <a:gd name="T55" fmla="*/ 2 h 17"/>
                <a:gd name="T56" fmla="*/ 9 w 11"/>
                <a:gd name="T57" fmla="*/ 2 h 17"/>
                <a:gd name="T58" fmla="*/ 10 w 11"/>
                <a:gd name="T59" fmla="*/ 4 h 17"/>
                <a:gd name="T60" fmla="*/ 8 w 11"/>
                <a:gd name="T61" fmla="*/ 4 h 17"/>
                <a:gd name="T62" fmla="*/ 6 w 11"/>
                <a:gd name="T63" fmla="*/ 2 h 17"/>
                <a:gd name="T64" fmla="*/ 9 w 11"/>
                <a:gd name="T6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7">
                  <a:moveTo>
                    <a:pt x="7" y="17"/>
                  </a:moveTo>
                  <a:cubicBezTo>
                    <a:pt x="7" y="17"/>
                    <a:pt x="8" y="17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1" y="15"/>
                    <a:pt x="11" y="12"/>
                    <a:pt x="9" y="10"/>
                  </a:cubicBezTo>
                  <a:cubicBezTo>
                    <a:pt x="7" y="7"/>
                    <a:pt x="4" y="8"/>
                    <a:pt x="2" y="10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9"/>
                    <a:pt x="5" y="8"/>
                    <a:pt x="7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11"/>
                    <a:pt x="9" y="14"/>
                    <a:pt x="8" y="16"/>
                  </a:cubicBezTo>
                  <a:cubicBezTo>
                    <a:pt x="7" y="16"/>
                    <a:pt x="6" y="16"/>
                    <a:pt x="4" y="16"/>
                  </a:cubicBezTo>
                  <a:cubicBezTo>
                    <a:pt x="1" y="15"/>
                    <a:pt x="1" y="11"/>
                    <a:pt x="2" y="8"/>
                  </a:cubicBezTo>
                  <a:cubicBezTo>
                    <a:pt x="3" y="7"/>
                    <a:pt x="4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8" y="3"/>
                    <a:pt x="7" y="4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7" y="0"/>
                    <a:pt x="4" y="3"/>
                    <a:pt x="3" y="5"/>
                  </a:cubicBezTo>
                  <a:cubicBezTo>
                    <a:pt x="1" y="8"/>
                    <a:pt x="0" y="11"/>
                    <a:pt x="2" y="14"/>
                  </a:cubicBezTo>
                  <a:cubicBezTo>
                    <a:pt x="3" y="16"/>
                    <a:pt x="5" y="17"/>
                    <a:pt x="7" y="17"/>
                  </a:cubicBezTo>
                  <a:close/>
                  <a:moveTo>
                    <a:pt x="7" y="9"/>
                  </a:moveTo>
                  <a:cubicBezTo>
                    <a:pt x="8" y="9"/>
                    <a:pt x="9" y="10"/>
                    <a:pt x="9" y="11"/>
                  </a:cubicBezTo>
                  <a:cubicBezTo>
                    <a:pt x="10" y="13"/>
                    <a:pt x="10" y="14"/>
                    <a:pt x="9" y="15"/>
                  </a:cubicBezTo>
                  <a:cubicBezTo>
                    <a:pt x="9" y="13"/>
                    <a:pt x="9" y="11"/>
                    <a:pt x="7" y="9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10623"/>
            <p:cNvSpPr>
              <a:spLocks noEditPoints="1"/>
            </p:cNvSpPr>
            <p:nvPr/>
          </p:nvSpPr>
          <p:spPr bwMode="auto">
            <a:xfrm>
              <a:off x="7866409" y="2745454"/>
              <a:ext cx="53019" cy="69473"/>
            </a:xfrm>
            <a:custGeom>
              <a:avLst/>
              <a:gdLst>
                <a:gd name="T0" fmla="*/ 4 w 12"/>
                <a:gd name="T1" fmla="*/ 16 h 16"/>
                <a:gd name="T2" fmla="*/ 5 w 12"/>
                <a:gd name="T3" fmla="*/ 16 h 16"/>
                <a:gd name="T4" fmla="*/ 5 w 12"/>
                <a:gd name="T5" fmla="*/ 16 h 16"/>
                <a:gd name="T6" fmla="*/ 5 w 12"/>
                <a:gd name="T7" fmla="*/ 16 h 16"/>
                <a:gd name="T8" fmla="*/ 11 w 12"/>
                <a:gd name="T9" fmla="*/ 9 h 16"/>
                <a:gd name="T10" fmla="*/ 7 w 12"/>
                <a:gd name="T11" fmla="*/ 0 h 16"/>
                <a:gd name="T12" fmla="*/ 7 w 12"/>
                <a:gd name="T13" fmla="*/ 1 h 16"/>
                <a:gd name="T14" fmla="*/ 1 w 12"/>
                <a:gd name="T15" fmla="*/ 6 h 16"/>
                <a:gd name="T16" fmla="*/ 4 w 12"/>
                <a:gd name="T17" fmla="*/ 16 h 16"/>
                <a:gd name="T18" fmla="*/ 8 w 12"/>
                <a:gd name="T19" fmla="*/ 1 h 16"/>
                <a:gd name="T20" fmla="*/ 10 w 12"/>
                <a:gd name="T21" fmla="*/ 9 h 16"/>
                <a:gd name="T22" fmla="*/ 6 w 12"/>
                <a:gd name="T23" fmla="*/ 15 h 16"/>
                <a:gd name="T24" fmla="*/ 9 w 12"/>
                <a:gd name="T25" fmla="*/ 8 h 16"/>
                <a:gd name="T26" fmla="*/ 8 w 12"/>
                <a:gd name="T27" fmla="*/ 2 h 16"/>
                <a:gd name="T28" fmla="*/ 8 w 12"/>
                <a:gd name="T29" fmla="*/ 1 h 16"/>
                <a:gd name="T30" fmla="*/ 2 w 12"/>
                <a:gd name="T31" fmla="*/ 7 h 16"/>
                <a:gd name="T32" fmla="*/ 7 w 12"/>
                <a:gd name="T33" fmla="*/ 1 h 16"/>
                <a:gd name="T34" fmla="*/ 7 w 12"/>
                <a:gd name="T35" fmla="*/ 1 h 16"/>
                <a:gd name="T36" fmla="*/ 8 w 12"/>
                <a:gd name="T37" fmla="*/ 9 h 16"/>
                <a:gd name="T38" fmla="*/ 5 w 12"/>
                <a:gd name="T39" fmla="*/ 15 h 16"/>
                <a:gd name="T40" fmla="*/ 5 w 12"/>
                <a:gd name="T41" fmla="*/ 15 h 16"/>
                <a:gd name="T42" fmla="*/ 2 w 12"/>
                <a:gd name="T4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6">
                  <a:moveTo>
                    <a:pt x="4" y="16"/>
                  </a:move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6"/>
                    <a:pt x="10" y="12"/>
                    <a:pt x="11" y="9"/>
                  </a:cubicBezTo>
                  <a:cubicBezTo>
                    <a:pt x="12" y="6"/>
                    <a:pt x="11" y="1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4" y="0"/>
                    <a:pt x="2" y="3"/>
                    <a:pt x="1" y="6"/>
                  </a:cubicBezTo>
                  <a:cubicBezTo>
                    <a:pt x="1" y="9"/>
                    <a:pt x="0" y="15"/>
                    <a:pt x="4" y="16"/>
                  </a:cubicBezTo>
                  <a:close/>
                  <a:moveTo>
                    <a:pt x="8" y="1"/>
                  </a:moveTo>
                  <a:cubicBezTo>
                    <a:pt x="11" y="3"/>
                    <a:pt x="11" y="6"/>
                    <a:pt x="10" y="9"/>
                  </a:cubicBezTo>
                  <a:cubicBezTo>
                    <a:pt x="10" y="11"/>
                    <a:pt x="8" y="15"/>
                    <a:pt x="6" y="15"/>
                  </a:cubicBezTo>
                  <a:cubicBezTo>
                    <a:pt x="7" y="13"/>
                    <a:pt x="8" y="11"/>
                    <a:pt x="9" y="8"/>
                  </a:cubicBezTo>
                  <a:cubicBezTo>
                    <a:pt x="9" y="6"/>
                    <a:pt x="9" y="3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lose/>
                  <a:moveTo>
                    <a:pt x="2" y="7"/>
                  </a:moveTo>
                  <a:cubicBezTo>
                    <a:pt x="2" y="4"/>
                    <a:pt x="4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3"/>
                    <a:pt x="9" y="7"/>
                    <a:pt x="8" y="9"/>
                  </a:cubicBezTo>
                  <a:cubicBezTo>
                    <a:pt x="7" y="11"/>
                    <a:pt x="6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15"/>
                    <a:pt x="1" y="10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10624"/>
            <p:cNvSpPr>
              <a:spLocks/>
            </p:cNvSpPr>
            <p:nvPr/>
          </p:nvSpPr>
          <p:spPr bwMode="auto">
            <a:xfrm>
              <a:off x="7932226" y="2750939"/>
              <a:ext cx="38394" cy="69473"/>
            </a:xfrm>
            <a:custGeom>
              <a:avLst/>
              <a:gdLst>
                <a:gd name="T0" fmla="*/ 1 w 9"/>
                <a:gd name="T1" fmla="*/ 16 h 16"/>
                <a:gd name="T2" fmla="*/ 9 w 9"/>
                <a:gd name="T3" fmla="*/ 0 h 16"/>
                <a:gd name="T4" fmla="*/ 8 w 9"/>
                <a:gd name="T5" fmla="*/ 0 h 16"/>
                <a:gd name="T6" fmla="*/ 0 w 9"/>
                <a:gd name="T7" fmla="*/ 16 h 16"/>
                <a:gd name="T8" fmla="*/ 1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3" y="11"/>
                    <a:pt x="6" y="6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5"/>
                    <a:pt x="3" y="11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10625"/>
            <p:cNvSpPr>
              <a:spLocks noEditPoints="1"/>
            </p:cNvSpPr>
            <p:nvPr/>
          </p:nvSpPr>
          <p:spPr bwMode="auto">
            <a:xfrm>
              <a:off x="7935882" y="2745454"/>
              <a:ext cx="16455" cy="21939"/>
            </a:xfrm>
            <a:custGeom>
              <a:avLst/>
              <a:gdLst>
                <a:gd name="T0" fmla="*/ 0 w 4"/>
                <a:gd name="T1" fmla="*/ 2 h 5"/>
                <a:gd name="T2" fmla="*/ 1 w 4"/>
                <a:gd name="T3" fmla="*/ 1 h 5"/>
                <a:gd name="T4" fmla="*/ 1 w 4"/>
                <a:gd name="T5" fmla="*/ 4 h 5"/>
                <a:gd name="T6" fmla="*/ 1 w 4"/>
                <a:gd name="T7" fmla="*/ 4 h 5"/>
                <a:gd name="T8" fmla="*/ 4 w 4"/>
                <a:gd name="T9" fmla="*/ 2 h 5"/>
                <a:gd name="T10" fmla="*/ 0 w 4"/>
                <a:gd name="T11" fmla="*/ 2 h 5"/>
                <a:gd name="T12" fmla="*/ 0 w 4"/>
                <a:gd name="T13" fmla="*/ 2 h 5"/>
                <a:gd name="T14" fmla="*/ 1 w 4"/>
                <a:gd name="T15" fmla="*/ 1 h 5"/>
                <a:gd name="T16" fmla="*/ 3 w 4"/>
                <a:gd name="T17" fmla="*/ 2 h 5"/>
                <a:gd name="T18" fmla="*/ 1 w 4"/>
                <a:gd name="T19" fmla="*/ 4 h 5"/>
                <a:gd name="T20" fmla="*/ 1 w 4"/>
                <a:gd name="T21" fmla="*/ 1 h 5"/>
                <a:gd name="T22" fmla="*/ 1 w 4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2"/>
                    <a:pt x="1" y="2"/>
                    <a:pt x="1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4" y="3"/>
                    <a:pt x="2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10626"/>
            <p:cNvSpPr>
              <a:spLocks/>
            </p:cNvSpPr>
            <p:nvPr/>
          </p:nvSpPr>
          <p:spPr bwMode="auto">
            <a:xfrm>
              <a:off x="7948679" y="2802129"/>
              <a:ext cx="21939" cy="25595"/>
            </a:xfrm>
            <a:custGeom>
              <a:avLst/>
              <a:gdLst>
                <a:gd name="T0" fmla="*/ 1 w 5"/>
                <a:gd name="T1" fmla="*/ 3 h 6"/>
                <a:gd name="T2" fmla="*/ 1 w 5"/>
                <a:gd name="T3" fmla="*/ 4 h 6"/>
                <a:gd name="T4" fmla="*/ 1 w 5"/>
                <a:gd name="T5" fmla="*/ 5 h 6"/>
                <a:gd name="T6" fmla="*/ 5 w 5"/>
                <a:gd name="T7" fmla="*/ 2 h 6"/>
                <a:gd name="T8" fmla="*/ 0 w 5"/>
                <a:gd name="T9" fmla="*/ 2 h 6"/>
                <a:gd name="T10" fmla="*/ 0 w 5"/>
                <a:gd name="T11" fmla="*/ 2 h 6"/>
                <a:gd name="T12" fmla="*/ 4 w 5"/>
                <a:gd name="T13" fmla="*/ 2 h 6"/>
                <a:gd name="T14" fmla="*/ 1 w 5"/>
                <a:gd name="T15" fmla="*/ 4 h 6"/>
                <a:gd name="T16" fmla="*/ 2 w 5"/>
                <a:gd name="T17" fmla="*/ 3 h 6"/>
                <a:gd name="T18" fmla="*/ 1 w 5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6"/>
                    <a:pt x="5" y="4"/>
                    <a:pt x="5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4" y="0"/>
                    <a:pt x="4" y="2"/>
                  </a:cubicBezTo>
                  <a:cubicBezTo>
                    <a:pt x="5" y="4"/>
                    <a:pt x="3" y="5"/>
                    <a:pt x="1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10627"/>
            <p:cNvSpPr>
              <a:spLocks/>
            </p:cNvSpPr>
            <p:nvPr/>
          </p:nvSpPr>
          <p:spPr bwMode="auto">
            <a:xfrm>
              <a:off x="6634178" y="2681466"/>
              <a:ext cx="29252" cy="60332"/>
            </a:xfrm>
            <a:custGeom>
              <a:avLst/>
              <a:gdLst>
                <a:gd name="T0" fmla="*/ 1 w 7"/>
                <a:gd name="T1" fmla="*/ 11 h 14"/>
                <a:gd name="T2" fmla="*/ 5 w 7"/>
                <a:gd name="T3" fmla="*/ 10 h 14"/>
                <a:gd name="T4" fmla="*/ 5 w 7"/>
                <a:gd name="T5" fmla="*/ 13 h 14"/>
                <a:gd name="T6" fmla="*/ 5 w 7"/>
                <a:gd name="T7" fmla="*/ 13 h 14"/>
                <a:gd name="T8" fmla="*/ 6 w 7"/>
                <a:gd name="T9" fmla="*/ 10 h 14"/>
                <a:gd name="T10" fmla="*/ 6 w 7"/>
                <a:gd name="T11" fmla="*/ 10 h 14"/>
                <a:gd name="T12" fmla="*/ 7 w 7"/>
                <a:gd name="T13" fmla="*/ 6 h 14"/>
                <a:gd name="T14" fmla="*/ 6 w 7"/>
                <a:gd name="T15" fmla="*/ 6 h 14"/>
                <a:gd name="T16" fmla="*/ 5 w 7"/>
                <a:gd name="T17" fmla="*/ 10 h 14"/>
                <a:gd name="T18" fmla="*/ 1 w 7"/>
                <a:gd name="T19" fmla="*/ 10 h 14"/>
                <a:gd name="T20" fmla="*/ 4 w 7"/>
                <a:gd name="T21" fmla="*/ 0 h 14"/>
                <a:gd name="T22" fmla="*/ 3 w 7"/>
                <a:gd name="T23" fmla="*/ 0 h 14"/>
                <a:gd name="T24" fmla="*/ 0 w 7"/>
                <a:gd name="T25" fmla="*/ 11 h 14"/>
                <a:gd name="T26" fmla="*/ 1 w 7"/>
                <a:gd name="T2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4">
                  <a:moveTo>
                    <a:pt x="1" y="11"/>
                  </a:moveTo>
                  <a:cubicBezTo>
                    <a:pt x="2" y="10"/>
                    <a:pt x="4" y="10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5" y="13"/>
                    <a:pt x="5" y="14"/>
                    <a:pt x="5" y="13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7"/>
                    <a:pt x="7" y="6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7"/>
                    <a:pt x="6" y="9"/>
                    <a:pt x="5" y="10"/>
                  </a:cubicBezTo>
                  <a:cubicBezTo>
                    <a:pt x="4" y="9"/>
                    <a:pt x="2" y="10"/>
                    <a:pt x="1" y="10"/>
                  </a:cubicBezTo>
                  <a:cubicBezTo>
                    <a:pt x="3" y="7"/>
                    <a:pt x="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4"/>
                    <a:pt x="2" y="8"/>
                    <a:pt x="0" y="11"/>
                  </a:cubicBezTo>
                  <a:cubicBezTo>
                    <a:pt x="0" y="11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10628"/>
            <p:cNvSpPr>
              <a:spLocks noEditPoints="1"/>
            </p:cNvSpPr>
            <p:nvPr/>
          </p:nvSpPr>
          <p:spPr bwMode="auto">
            <a:xfrm>
              <a:off x="6663429" y="2685122"/>
              <a:ext cx="38394" cy="56676"/>
            </a:xfrm>
            <a:custGeom>
              <a:avLst/>
              <a:gdLst>
                <a:gd name="T0" fmla="*/ 3 w 9"/>
                <a:gd name="T1" fmla="*/ 12 h 13"/>
                <a:gd name="T2" fmla="*/ 3 w 9"/>
                <a:gd name="T3" fmla="*/ 13 h 13"/>
                <a:gd name="T4" fmla="*/ 3 w 9"/>
                <a:gd name="T5" fmla="*/ 12 h 13"/>
                <a:gd name="T6" fmla="*/ 7 w 9"/>
                <a:gd name="T7" fmla="*/ 9 h 13"/>
                <a:gd name="T8" fmla="*/ 7 w 9"/>
                <a:gd name="T9" fmla="*/ 1 h 13"/>
                <a:gd name="T10" fmla="*/ 8 w 9"/>
                <a:gd name="T11" fmla="*/ 0 h 13"/>
                <a:gd name="T12" fmla="*/ 5 w 9"/>
                <a:gd name="T13" fmla="*/ 0 h 13"/>
                <a:gd name="T14" fmla="*/ 5 w 9"/>
                <a:gd name="T15" fmla="*/ 0 h 13"/>
                <a:gd name="T16" fmla="*/ 5 w 9"/>
                <a:gd name="T17" fmla="*/ 0 h 13"/>
                <a:gd name="T18" fmla="*/ 2 w 9"/>
                <a:gd name="T19" fmla="*/ 3 h 13"/>
                <a:gd name="T20" fmla="*/ 1 w 9"/>
                <a:gd name="T21" fmla="*/ 8 h 13"/>
                <a:gd name="T22" fmla="*/ 2 w 9"/>
                <a:gd name="T23" fmla="*/ 12 h 13"/>
                <a:gd name="T24" fmla="*/ 3 w 9"/>
                <a:gd name="T25" fmla="*/ 12 h 13"/>
                <a:gd name="T26" fmla="*/ 7 w 9"/>
                <a:gd name="T27" fmla="*/ 0 h 13"/>
                <a:gd name="T28" fmla="*/ 7 w 9"/>
                <a:gd name="T29" fmla="*/ 1 h 13"/>
                <a:gd name="T30" fmla="*/ 7 w 9"/>
                <a:gd name="T31" fmla="*/ 8 h 13"/>
                <a:gd name="T32" fmla="*/ 4 w 9"/>
                <a:gd name="T33" fmla="*/ 12 h 13"/>
                <a:gd name="T34" fmla="*/ 5 w 9"/>
                <a:gd name="T35" fmla="*/ 11 h 13"/>
                <a:gd name="T36" fmla="*/ 6 w 9"/>
                <a:gd name="T37" fmla="*/ 6 h 13"/>
                <a:gd name="T38" fmla="*/ 6 w 9"/>
                <a:gd name="T39" fmla="*/ 2 h 13"/>
                <a:gd name="T40" fmla="*/ 6 w 9"/>
                <a:gd name="T41" fmla="*/ 0 h 13"/>
                <a:gd name="T42" fmla="*/ 7 w 9"/>
                <a:gd name="T43" fmla="*/ 0 h 13"/>
                <a:gd name="T44" fmla="*/ 2 w 9"/>
                <a:gd name="T45" fmla="*/ 4 h 13"/>
                <a:gd name="T46" fmla="*/ 5 w 9"/>
                <a:gd name="T47" fmla="*/ 0 h 13"/>
                <a:gd name="T48" fmla="*/ 6 w 9"/>
                <a:gd name="T49" fmla="*/ 6 h 13"/>
                <a:gd name="T50" fmla="*/ 3 w 9"/>
                <a:gd name="T51" fmla="*/ 12 h 13"/>
                <a:gd name="T52" fmla="*/ 2 w 9"/>
                <a:gd name="T53" fmla="*/ 11 h 13"/>
                <a:gd name="T54" fmla="*/ 2 w 9"/>
                <a:gd name="T5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3">
                  <a:moveTo>
                    <a:pt x="3" y="12"/>
                  </a:move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5" y="13"/>
                    <a:pt x="7" y="11"/>
                    <a:pt x="7" y="9"/>
                  </a:cubicBezTo>
                  <a:cubicBezTo>
                    <a:pt x="9" y="7"/>
                    <a:pt x="8" y="3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0" y="9"/>
                    <a:pt x="1" y="11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lose/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8" y="3"/>
                    <a:pt x="8" y="5"/>
                    <a:pt x="7" y="8"/>
                  </a:cubicBezTo>
                  <a:cubicBezTo>
                    <a:pt x="7" y="9"/>
                    <a:pt x="6" y="11"/>
                    <a:pt x="4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6" y="10"/>
                    <a:pt x="6" y="8"/>
                    <a:pt x="6" y="6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lose/>
                  <a:moveTo>
                    <a:pt x="2" y="4"/>
                  </a:moveTo>
                  <a:cubicBezTo>
                    <a:pt x="2" y="3"/>
                    <a:pt x="4" y="1"/>
                    <a:pt x="5" y="0"/>
                  </a:cubicBezTo>
                  <a:cubicBezTo>
                    <a:pt x="7" y="1"/>
                    <a:pt x="6" y="5"/>
                    <a:pt x="6" y="6"/>
                  </a:cubicBezTo>
                  <a:cubicBezTo>
                    <a:pt x="5" y="8"/>
                    <a:pt x="5" y="12"/>
                    <a:pt x="3" y="12"/>
                  </a:cubicBezTo>
                  <a:cubicBezTo>
                    <a:pt x="3" y="12"/>
                    <a:pt x="3" y="12"/>
                    <a:pt x="2" y="11"/>
                  </a:cubicBezTo>
                  <a:cubicBezTo>
                    <a:pt x="0" y="10"/>
                    <a:pt x="1" y="6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10629"/>
            <p:cNvSpPr>
              <a:spLocks/>
            </p:cNvSpPr>
            <p:nvPr/>
          </p:nvSpPr>
          <p:spPr bwMode="auto">
            <a:xfrm>
              <a:off x="6701822" y="2681466"/>
              <a:ext cx="34737" cy="51191"/>
            </a:xfrm>
            <a:custGeom>
              <a:avLst/>
              <a:gdLst>
                <a:gd name="T0" fmla="*/ 1 w 8"/>
                <a:gd name="T1" fmla="*/ 12 h 12"/>
                <a:gd name="T2" fmla="*/ 7 w 8"/>
                <a:gd name="T3" fmla="*/ 0 h 12"/>
                <a:gd name="T4" fmla="*/ 7 w 8"/>
                <a:gd name="T5" fmla="*/ 0 h 12"/>
                <a:gd name="T6" fmla="*/ 1 w 8"/>
                <a:gd name="T7" fmla="*/ 11 h 12"/>
                <a:gd name="T8" fmla="*/ 1 w 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1" y="12"/>
                  </a:moveTo>
                  <a:cubicBezTo>
                    <a:pt x="3" y="8"/>
                    <a:pt x="5" y="4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4"/>
                    <a:pt x="3" y="8"/>
                    <a:pt x="1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10630"/>
            <p:cNvSpPr>
              <a:spLocks noEditPoints="1"/>
            </p:cNvSpPr>
            <p:nvPr/>
          </p:nvSpPr>
          <p:spPr bwMode="auto">
            <a:xfrm>
              <a:off x="6707307" y="2681466"/>
              <a:ext cx="16455" cy="12798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2 h 3"/>
                <a:gd name="T4" fmla="*/ 3 w 4"/>
                <a:gd name="T5" fmla="*/ 0 h 3"/>
                <a:gd name="T6" fmla="*/ 2 w 4"/>
                <a:gd name="T7" fmla="*/ 0 h 3"/>
                <a:gd name="T8" fmla="*/ 1 w 4"/>
                <a:gd name="T9" fmla="*/ 0 h 3"/>
                <a:gd name="T10" fmla="*/ 1 w 4"/>
                <a:gd name="T11" fmla="*/ 0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2 h 3"/>
                <a:gd name="T18" fmla="*/ 1 w 4"/>
                <a:gd name="T19" fmla="*/ 1 h 3"/>
                <a:gd name="T20" fmla="*/ 1 w 4"/>
                <a:gd name="T21" fmla="*/ 1 h 3"/>
                <a:gd name="T22" fmla="*/ 1 w 4"/>
                <a:gd name="T23" fmla="*/ 1 h 3"/>
                <a:gd name="T24" fmla="*/ 2 w 4"/>
                <a:gd name="T25" fmla="*/ 0 h 3"/>
                <a:gd name="T26" fmla="*/ 3 w 4"/>
                <a:gd name="T27" fmla="*/ 2 h 3"/>
                <a:gd name="T28" fmla="*/ 1 w 4"/>
                <a:gd name="T29" fmla="*/ 2 h 3"/>
                <a:gd name="T30" fmla="*/ 1 w 4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10631"/>
            <p:cNvSpPr>
              <a:spLocks noEditPoints="1"/>
            </p:cNvSpPr>
            <p:nvPr/>
          </p:nvSpPr>
          <p:spPr bwMode="auto">
            <a:xfrm>
              <a:off x="6720104" y="2716202"/>
              <a:ext cx="12798" cy="16455"/>
            </a:xfrm>
            <a:custGeom>
              <a:avLst/>
              <a:gdLst>
                <a:gd name="T0" fmla="*/ 0 w 3"/>
                <a:gd name="T1" fmla="*/ 3 h 4"/>
                <a:gd name="T2" fmla="*/ 1 w 3"/>
                <a:gd name="T3" fmla="*/ 4 h 4"/>
                <a:gd name="T4" fmla="*/ 3 w 3"/>
                <a:gd name="T5" fmla="*/ 2 h 4"/>
                <a:gd name="T6" fmla="*/ 2 w 3"/>
                <a:gd name="T7" fmla="*/ 1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3 h 4"/>
                <a:gd name="T14" fmla="*/ 0 w 3"/>
                <a:gd name="T15" fmla="*/ 3 h 4"/>
                <a:gd name="T16" fmla="*/ 0 w 3"/>
                <a:gd name="T17" fmla="*/ 1 h 4"/>
                <a:gd name="T18" fmla="*/ 2 w 3"/>
                <a:gd name="T19" fmla="*/ 1 h 4"/>
                <a:gd name="T20" fmla="*/ 2 w 3"/>
                <a:gd name="T21" fmla="*/ 3 h 4"/>
                <a:gd name="T22" fmla="*/ 1 w 3"/>
                <a:gd name="T23" fmla="*/ 3 h 4"/>
                <a:gd name="T24" fmla="*/ 0 w 3"/>
                <a:gd name="T25" fmla="*/ 3 h 4"/>
                <a:gd name="T26" fmla="*/ 1 w 3"/>
                <a:gd name="T27" fmla="*/ 2 h 4"/>
                <a:gd name="T28" fmla="*/ 0 w 3"/>
                <a:gd name="T2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10632"/>
            <p:cNvSpPr>
              <a:spLocks/>
            </p:cNvSpPr>
            <p:nvPr/>
          </p:nvSpPr>
          <p:spPr bwMode="auto">
            <a:xfrm>
              <a:off x="7356331" y="2915480"/>
              <a:ext cx="159057" cy="453403"/>
            </a:xfrm>
            <a:custGeom>
              <a:avLst/>
              <a:gdLst>
                <a:gd name="T0" fmla="*/ 1 w 37"/>
                <a:gd name="T1" fmla="*/ 105 h 105"/>
                <a:gd name="T2" fmla="*/ 16 w 37"/>
                <a:gd name="T3" fmla="*/ 97 h 105"/>
                <a:gd name="T4" fmla="*/ 16 w 37"/>
                <a:gd name="T5" fmla="*/ 96 h 105"/>
                <a:gd name="T6" fmla="*/ 7 w 37"/>
                <a:gd name="T7" fmla="*/ 101 h 105"/>
                <a:gd name="T8" fmla="*/ 33 w 37"/>
                <a:gd name="T9" fmla="*/ 58 h 105"/>
                <a:gd name="T10" fmla="*/ 22 w 37"/>
                <a:gd name="T11" fmla="*/ 0 h 105"/>
                <a:gd name="T12" fmla="*/ 21 w 37"/>
                <a:gd name="T13" fmla="*/ 1 h 105"/>
                <a:gd name="T14" fmla="*/ 32 w 37"/>
                <a:gd name="T15" fmla="*/ 58 h 105"/>
                <a:gd name="T16" fmla="*/ 4 w 37"/>
                <a:gd name="T17" fmla="*/ 102 h 105"/>
                <a:gd name="T18" fmla="*/ 3 w 37"/>
                <a:gd name="T19" fmla="*/ 103 h 105"/>
                <a:gd name="T20" fmla="*/ 1 w 37"/>
                <a:gd name="T21" fmla="*/ 104 h 105"/>
                <a:gd name="T22" fmla="*/ 1 w 37"/>
                <a:gd name="T2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105">
                  <a:moveTo>
                    <a:pt x="1" y="105"/>
                  </a:moveTo>
                  <a:cubicBezTo>
                    <a:pt x="7" y="103"/>
                    <a:pt x="12" y="100"/>
                    <a:pt x="16" y="97"/>
                  </a:cubicBezTo>
                  <a:cubicBezTo>
                    <a:pt x="17" y="97"/>
                    <a:pt x="16" y="96"/>
                    <a:pt x="16" y="96"/>
                  </a:cubicBezTo>
                  <a:cubicBezTo>
                    <a:pt x="13" y="98"/>
                    <a:pt x="10" y="100"/>
                    <a:pt x="7" y="101"/>
                  </a:cubicBezTo>
                  <a:cubicBezTo>
                    <a:pt x="20" y="91"/>
                    <a:pt x="30" y="75"/>
                    <a:pt x="33" y="58"/>
                  </a:cubicBezTo>
                  <a:cubicBezTo>
                    <a:pt x="37" y="38"/>
                    <a:pt x="32" y="18"/>
                    <a:pt x="22" y="0"/>
                  </a:cubicBezTo>
                  <a:cubicBezTo>
                    <a:pt x="22" y="0"/>
                    <a:pt x="20" y="0"/>
                    <a:pt x="21" y="1"/>
                  </a:cubicBezTo>
                  <a:cubicBezTo>
                    <a:pt x="31" y="18"/>
                    <a:pt x="36" y="38"/>
                    <a:pt x="32" y="58"/>
                  </a:cubicBezTo>
                  <a:cubicBezTo>
                    <a:pt x="28" y="76"/>
                    <a:pt x="18" y="92"/>
                    <a:pt x="4" y="102"/>
                  </a:cubicBezTo>
                  <a:cubicBezTo>
                    <a:pt x="3" y="102"/>
                    <a:pt x="3" y="102"/>
                    <a:pt x="3" y="103"/>
                  </a:cubicBezTo>
                  <a:cubicBezTo>
                    <a:pt x="3" y="103"/>
                    <a:pt x="2" y="103"/>
                    <a:pt x="1" y="104"/>
                  </a:cubicBezTo>
                  <a:cubicBezTo>
                    <a:pt x="0" y="104"/>
                    <a:pt x="1" y="105"/>
                    <a:pt x="1" y="10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10633"/>
            <p:cNvSpPr>
              <a:spLocks/>
            </p:cNvSpPr>
            <p:nvPr/>
          </p:nvSpPr>
          <p:spPr bwMode="auto">
            <a:xfrm>
              <a:off x="7359987" y="3273815"/>
              <a:ext cx="56676" cy="87755"/>
            </a:xfrm>
            <a:custGeom>
              <a:avLst/>
              <a:gdLst>
                <a:gd name="T0" fmla="*/ 1 w 13"/>
                <a:gd name="T1" fmla="*/ 20 h 20"/>
                <a:gd name="T2" fmla="*/ 13 w 13"/>
                <a:gd name="T3" fmla="*/ 1 h 20"/>
                <a:gd name="T4" fmla="*/ 12 w 13"/>
                <a:gd name="T5" fmla="*/ 1 h 20"/>
                <a:gd name="T6" fmla="*/ 0 w 13"/>
                <a:gd name="T7" fmla="*/ 19 h 20"/>
                <a:gd name="T8" fmla="*/ 1 w 13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" y="20"/>
                  </a:moveTo>
                  <a:cubicBezTo>
                    <a:pt x="7" y="15"/>
                    <a:pt x="11" y="8"/>
                    <a:pt x="13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10" y="8"/>
                    <a:pt x="6" y="14"/>
                    <a:pt x="0" y="19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10634"/>
            <p:cNvSpPr>
              <a:spLocks/>
            </p:cNvSpPr>
            <p:nvPr/>
          </p:nvSpPr>
          <p:spPr bwMode="auto">
            <a:xfrm>
              <a:off x="6913897" y="2798473"/>
              <a:ext cx="217561" cy="468029"/>
            </a:xfrm>
            <a:custGeom>
              <a:avLst/>
              <a:gdLst>
                <a:gd name="T0" fmla="*/ 34 w 50"/>
                <a:gd name="T1" fmla="*/ 14 h 108"/>
                <a:gd name="T2" fmla="*/ 44 w 50"/>
                <a:gd name="T3" fmla="*/ 4 h 108"/>
                <a:gd name="T4" fmla="*/ 49 w 50"/>
                <a:gd name="T5" fmla="*/ 2 h 108"/>
                <a:gd name="T6" fmla="*/ 49 w 50"/>
                <a:gd name="T7" fmla="*/ 0 h 108"/>
                <a:gd name="T8" fmla="*/ 49 w 50"/>
                <a:gd name="T9" fmla="*/ 1 h 108"/>
                <a:gd name="T10" fmla="*/ 49 w 50"/>
                <a:gd name="T11" fmla="*/ 0 h 108"/>
                <a:gd name="T12" fmla="*/ 26 w 50"/>
                <a:gd name="T13" fmla="*/ 9 h 108"/>
                <a:gd name="T14" fmla="*/ 27 w 50"/>
                <a:gd name="T15" fmla="*/ 10 h 108"/>
                <a:gd name="T16" fmla="*/ 42 w 50"/>
                <a:gd name="T17" fmla="*/ 3 h 108"/>
                <a:gd name="T18" fmla="*/ 14 w 50"/>
                <a:gd name="T19" fmla="*/ 28 h 108"/>
                <a:gd name="T20" fmla="*/ 3 w 50"/>
                <a:gd name="T21" fmla="*/ 77 h 108"/>
                <a:gd name="T22" fmla="*/ 11 w 50"/>
                <a:gd name="T23" fmla="*/ 107 h 108"/>
                <a:gd name="T24" fmla="*/ 12 w 50"/>
                <a:gd name="T25" fmla="*/ 106 h 108"/>
                <a:gd name="T26" fmla="*/ 9 w 50"/>
                <a:gd name="T27" fmla="*/ 41 h 108"/>
                <a:gd name="T28" fmla="*/ 38 w 50"/>
                <a:gd name="T29" fmla="*/ 7 h 108"/>
                <a:gd name="T30" fmla="*/ 33 w 50"/>
                <a:gd name="T31" fmla="*/ 14 h 108"/>
                <a:gd name="T32" fmla="*/ 34 w 50"/>
                <a:gd name="T33" fmla="*/ 1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08">
                  <a:moveTo>
                    <a:pt x="34" y="14"/>
                  </a:moveTo>
                  <a:cubicBezTo>
                    <a:pt x="36" y="10"/>
                    <a:pt x="39" y="6"/>
                    <a:pt x="44" y="4"/>
                  </a:cubicBezTo>
                  <a:cubicBezTo>
                    <a:pt x="46" y="3"/>
                    <a:pt x="48" y="2"/>
                    <a:pt x="49" y="2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1" y="2"/>
                    <a:pt x="33" y="5"/>
                    <a:pt x="26" y="9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32" y="7"/>
                    <a:pt x="37" y="5"/>
                    <a:pt x="42" y="3"/>
                  </a:cubicBezTo>
                  <a:cubicBezTo>
                    <a:pt x="30" y="9"/>
                    <a:pt x="21" y="17"/>
                    <a:pt x="14" y="28"/>
                  </a:cubicBezTo>
                  <a:cubicBezTo>
                    <a:pt x="4" y="43"/>
                    <a:pt x="1" y="60"/>
                    <a:pt x="3" y="77"/>
                  </a:cubicBezTo>
                  <a:cubicBezTo>
                    <a:pt x="4" y="88"/>
                    <a:pt x="7" y="97"/>
                    <a:pt x="11" y="107"/>
                  </a:cubicBezTo>
                  <a:cubicBezTo>
                    <a:pt x="11" y="108"/>
                    <a:pt x="12" y="107"/>
                    <a:pt x="12" y="106"/>
                  </a:cubicBezTo>
                  <a:cubicBezTo>
                    <a:pt x="3" y="86"/>
                    <a:pt x="0" y="62"/>
                    <a:pt x="9" y="41"/>
                  </a:cubicBezTo>
                  <a:cubicBezTo>
                    <a:pt x="14" y="26"/>
                    <a:pt x="25" y="14"/>
                    <a:pt x="38" y="7"/>
                  </a:cubicBezTo>
                  <a:cubicBezTo>
                    <a:pt x="36" y="9"/>
                    <a:pt x="34" y="11"/>
                    <a:pt x="33" y="14"/>
                  </a:cubicBezTo>
                  <a:cubicBezTo>
                    <a:pt x="32" y="14"/>
                    <a:pt x="33" y="15"/>
                    <a:pt x="34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10635"/>
            <p:cNvSpPr>
              <a:spLocks/>
            </p:cNvSpPr>
            <p:nvPr/>
          </p:nvSpPr>
          <p:spPr bwMode="auto">
            <a:xfrm>
              <a:off x="6153351" y="1922747"/>
              <a:ext cx="449746" cy="126149"/>
            </a:xfrm>
            <a:custGeom>
              <a:avLst/>
              <a:gdLst>
                <a:gd name="T0" fmla="*/ 104 w 104"/>
                <a:gd name="T1" fmla="*/ 7 h 29"/>
                <a:gd name="T2" fmla="*/ 98 w 104"/>
                <a:gd name="T3" fmla="*/ 1 h 29"/>
                <a:gd name="T4" fmla="*/ 97 w 104"/>
                <a:gd name="T5" fmla="*/ 1 h 29"/>
                <a:gd name="T6" fmla="*/ 102 w 104"/>
                <a:gd name="T7" fmla="*/ 7 h 29"/>
                <a:gd name="T8" fmla="*/ 56 w 104"/>
                <a:gd name="T9" fmla="*/ 13 h 29"/>
                <a:gd name="T10" fmla="*/ 8 w 104"/>
                <a:gd name="T11" fmla="*/ 27 h 29"/>
                <a:gd name="T12" fmla="*/ 0 w 104"/>
                <a:gd name="T13" fmla="*/ 26 h 29"/>
                <a:gd name="T14" fmla="*/ 0 w 104"/>
                <a:gd name="T15" fmla="*/ 26 h 29"/>
                <a:gd name="T16" fmla="*/ 24 w 104"/>
                <a:gd name="T17" fmla="*/ 27 h 29"/>
                <a:gd name="T18" fmla="*/ 73 w 104"/>
                <a:gd name="T19" fmla="*/ 7 h 29"/>
                <a:gd name="T20" fmla="*/ 101 w 104"/>
                <a:gd name="T21" fmla="*/ 7 h 29"/>
                <a:gd name="T22" fmla="*/ 94 w 104"/>
                <a:gd name="T23" fmla="*/ 7 h 29"/>
                <a:gd name="T24" fmla="*/ 94 w 104"/>
                <a:gd name="T25" fmla="*/ 8 h 29"/>
                <a:gd name="T26" fmla="*/ 103 w 104"/>
                <a:gd name="T27" fmla="*/ 8 h 29"/>
                <a:gd name="T28" fmla="*/ 103 w 104"/>
                <a:gd name="T29" fmla="*/ 8 h 29"/>
                <a:gd name="T30" fmla="*/ 104 w 104"/>
                <a:gd name="T31" fmla="*/ 8 h 29"/>
                <a:gd name="T32" fmla="*/ 104 w 104"/>
                <a:gd name="T3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29">
                  <a:moveTo>
                    <a:pt x="104" y="7"/>
                  </a:moveTo>
                  <a:cubicBezTo>
                    <a:pt x="98" y="1"/>
                    <a:pt x="98" y="1"/>
                    <a:pt x="98" y="1"/>
                  </a:cubicBezTo>
                  <a:cubicBezTo>
                    <a:pt x="97" y="0"/>
                    <a:pt x="97" y="1"/>
                    <a:pt x="97" y="1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87" y="1"/>
                    <a:pt x="70" y="6"/>
                    <a:pt x="56" y="13"/>
                  </a:cubicBezTo>
                  <a:cubicBezTo>
                    <a:pt x="41" y="20"/>
                    <a:pt x="25" y="29"/>
                    <a:pt x="8" y="27"/>
                  </a:cubicBezTo>
                  <a:cubicBezTo>
                    <a:pt x="5" y="27"/>
                    <a:pt x="3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29"/>
                    <a:pt x="16" y="29"/>
                    <a:pt x="24" y="27"/>
                  </a:cubicBezTo>
                  <a:cubicBezTo>
                    <a:pt x="41" y="23"/>
                    <a:pt x="56" y="12"/>
                    <a:pt x="73" y="7"/>
                  </a:cubicBezTo>
                  <a:cubicBezTo>
                    <a:pt x="83" y="5"/>
                    <a:pt x="92" y="4"/>
                    <a:pt x="101" y="7"/>
                  </a:cubicBezTo>
                  <a:cubicBezTo>
                    <a:pt x="99" y="7"/>
                    <a:pt x="96" y="7"/>
                    <a:pt x="94" y="7"/>
                  </a:cubicBezTo>
                  <a:cubicBezTo>
                    <a:pt x="93" y="7"/>
                    <a:pt x="93" y="8"/>
                    <a:pt x="94" y="8"/>
                  </a:cubicBezTo>
                  <a:cubicBezTo>
                    <a:pt x="97" y="8"/>
                    <a:pt x="100" y="8"/>
                    <a:pt x="103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8"/>
                    <a:pt x="104" y="8"/>
                    <a:pt x="10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10636"/>
            <p:cNvSpPr>
              <a:spLocks/>
            </p:cNvSpPr>
            <p:nvPr/>
          </p:nvSpPr>
          <p:spPr bwMode="auto">
            <a:xfrm>
              <a:off x="9148003" y="1690561"/>
              <a:ext cx="215732" cy="190137"/>
            </a:xfrm>
            <a:custGeom>
              <a:avLst/>
              <a:gdLst>
                <a:gd name="T0" fmla="*/ 42 w 50"/>
                <a:gd name="T1" fmla="*/ 23 h 44"/>
                <a:gd name="T2" fmla="*/ 47 w 50"/>
                <a:gd name="T3" fmla="*/ 40 h 44"/>
                <a:gd name="T4" fmla="*/ 1 w 50"/>
                <a:gd name="T5" fmla="*/ 1 h 44"/>
                <a:gd name="T6" fmla="*/ 1 w 50"/>
                <a:gd name="T7" fmla="*/ 2 h 44"/>
                <a:gd name="T8" fmla="*/ 43 w 50"/>
                <a:gd name="T9" fmla="*/ 37 h 44"/>
                <a:gd name="T10" fmla="*/ 30 w 50"/>
                <a:gd name="T11" fmla="*/ 30 h 44"/>
                <a:gd name="T12" fmla="*/ 30 w 50"/>
                <a:gd name="T13" fmla="*/ 30 h 44"/>
                <a:gd name="T14" fmla="*/ 30 w 50"/>
                <a:gd name="T15" fmla="*/ 30 h 44"/>
                <a:gd name="T16" fmla="*/ 30 w 50"/>
                <a:gd name="T17" fmla="*/ 30 h 44"/>
                <a:gd name="T18" fmla="*/ 29 w 50"/>
                <a:gd name="T19" fmla="*/ 31 h 44"/>
                <a:gd name="T20" fmla="*/ 47 w 50"/>
                <a:gd name="T21" fmla="*/ 42 h 44"/>
                <a:gd name="T22" fmla="*/ 49 w 50"/>
                <a:gd name="T23" fmla="*/ 44 h 44"/>
                <a:gd name="T24" fmla="*/ 50 w 50"/>
                <a:gd name="T25" fmla="*/ 43 h 44"/>
                <a:gd name="T26" fmla="*/ 43 w 50"/>
                <a:gd name="T27" fmla="*/ 22 h 44"/>
                <a:gd name="T28" fmla="*/ 42 w 50"/>
                <a:gd name="T2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44">
                  <a:moveTo>
                    <a:pt x="42" y="23"/>
                  </a:moveTo>
                  <a:cubicBezTo>
                    <a:pt x="43" y="29"/>
                    <a:pt x="44" y="35"/>
                    <a:pt x="47" y="40"/>
                  </a:cubicBezTo>
                  <a:cubicBezTo>
                    <a:pt x="35" y="24"/>
                    <a:pt x="19" y="11"/>
                    <a:pt x="1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7" y="11"/>
                    <a:pt x="31" y="23"/>
                    <a:pt x="43" y="37"/>
                  </a:cubicBezTo>
                  <a:cubicBezTo>
                    <a:pt x="39" y="34"/>
                    <a:pt x="35" y="32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29"/>
                    <a:pt x="29" y="30"/>
                    <a:pt x="29" y="31"/>
                  </a:cubicBezTo>
                  <a:cubicBezTo>
                    <a:pt x="35" y="34"/>
                    <a:pt x="41" y="38"/>
                    <a:pt x="47" y="42"/>
                  </a:cubicBezTo>
                  <a:cubicBezTo>
                    <a:pt x="47" y="42"/>
                    <a:pt x="48" y="43"/>
                    <a:pt x="49" y="44"/>
                  </a:cubicBezTo>
                  <a:cubicBezTo>
                    <a:pt x="49" y="44"/>
                    <a:pt x="50" y="44"/>
                    <a:pt x="50" y="43"/>
                  </a:cubicBezTo>
                  <a:cubicBezTo>
                    <a:pt x="46" y="36"/>
                    <a:pt x="44" y="30"/>
                    <a:pt x="43" y="22"/>
                  </a:cubicBezTo>
                  <a:cubicBezTo>
                    <a:pt x="43" y="22"/>
                    <a:pt x="41" y="22"/>
                    <a:pt x="42" y="2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10637"/>
            <p:cNvSpPr>
              <a:spLocks/>
            </p:cNvSpPr>
            <p:nvPr/>
          </p:nvSpPr>
          <p:spPr bwMode="auto">
            <a:xfrm>
              <a:off x="8347235" y="2590054"/>
              <a:ext cx="250469" cy="47534"/>
            </a:xfrm>
            <a:custGeom>
              <a:avLst/>
              <a:gdLst>
                <a:gd name="T0" fmla="*/ 48 w 58"/>
                <a:gd name="T1" fmla="*/ 4 h 11"/>
                <a:gd name="T2" fmla="*/ 49 w 58"/>
                <a:gd name="T3" fmla="*/ 4 h 11"/>
                <a:gd name="T4" fmla="*/ 49 w 58"/>
                <a:gd name="T5" fmla="*/ 4 h 11"/>
                <a:gd name="T6" fmla="*/ 57 w 58"/>
                <a:gd name="T7" fmla="*/ 1 h 11"/>
                <a:gd name="T8" fmla="*/ 57 w 58"/>
                <a:gd name="T9" fmla="*/ 0 h 11"/>
                <a:gd name="T10" fmla="*/ 1 w 58"/>
                <a:gd name="T11" fmla="*/ 9 h 11"/>
                <a:gd name="T12" fmla="*/ 1 w 58"/>
                <a:gd name="T13" fmla="*/ 10 h 11"/>
                <a:gd name="T14" fmla="*/ 48 w 58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1">
                  <a:moveTo>
                    <a:pt x="48" y="4"/>
                  </a:moveTo>
                  <a:cubicBezTo>
                    <a:pt x="48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2" y="3"/>
                    <a:pt x="54" y="2"/>
                    <a:pt x="57" y="1"/>
                  </a:cubicBezTo>
                  <a:cubicBezTo>
                    <a:pt x="58" y="1"/>
                    <a:pt x="57" y="0"/>
                    <a:pt x="57" y="0"/>
                  </a:cubicBezTo>
                  <a:cubicBezTo>
                    <a:pt x="39" y="7"/>
                    <a:pt x="20" y="10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7" y="11"/>
                    <a:pt x="33" y="9"/>
                    <a:pt x="4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10638"/>
            <p:cNvSpPr>
              <a:spLocks/>
            </p:cNvSpPr>
            <p:nvPr/>
          </p:nvSpPr>
          <p:spPr bwMode="auto">
            <a:xfrm>
              <a:off x="8416708" y="2628446"/>
              <a:ext cx="42050" cy="109694"/>
            </a:xfrm>
            <a:custGeom>
              <a:avLst/>
              <a:gdLst>
                <a:gd name="T0" fmla="*/ 8 w 10"/>
                <a:gd name="T1" fmla="*/ 1 h 25"/>
                <a:gd name="T2" fmla="*/ 2 w 10"/>
                <a:gd name="T3" fmla="*/ 21 h 25"/>
                <a:gd name="T4" fmla="*/ 1 w 10"/>
                <a:gd name="T5" fmla="*/ 15 h 25"/>
                <a:gd name="T6" fmla="*/ 0 w 10"/>
                <a:gd name="T7" fmla="*/ 15 h 25"/>
                <a:gd name="T8" fmla="*/ 0 w 10"/>
                <a:gd name="T9" fmla="*/ 24 h 25"/>
                <a:gd name="T10" fmla="*/ 1 w 10"/>
                <a:gd name="T11" fmla="*/ 24 h 25"/>
                <a:gd name="T12" fmla="*/ 1 w 10"/>
                <a:gd name="T13" fmla="*/ 24 h 25"/>
                <a:gd name="T14" fmla="*/ 2 w 10"/>
                <a:gd name="T15" fmla="*/ 24 h 25"/>
                <a:gd name="T16" fmla="*/ 10 w 10"/>
                <a:gd name="T17" fmla="*/ 17 h 25"/>
                <a:gd name="T18" fmla="*/ 9 w 10"/>
                <a:gd name="T19" fmla="*/ 16 h 25"/>
                <a:gd name="T20" fmla="*/ 2 w 10"/>
                <a:gd name="T21" fmla="*/ 23 h 25"/>
                <a:gd name="T22" fmla="*/ 2 w 10"/>
                <a:gd name="T23" fmla="*/ 22 h 25"/>
                <a:gd name="T24" fmla="*/ 9 w 10"/>
                <a:gd name="T25" fmla="*/ 1 h 25"/>
                <a:gd name="T26" fmla="*/ 8 w 10"/>
                <a:gd name="T2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25">
                  <a:moveTo>
                    <a:pt x="8" y="1"/>
                  </a:moveTo>
                  <a:cubicBezTo>
                    <a:pt x="7" y="8"/>
                    <a:pt x="4" y="14"/>
                    <a:pt x="2" y="21"/>
                  </a:cubicBezTo>
                  <a:cubicBezTo>
                    <a:pt x="1" y="19"/>
                    <a:pt x="1" y="17"/>
                    <a:pt x="1" y="15"/>
                  </a:cubicBezTo>
                  <a:cubicBezTo>
                    <a:pt x="1" y="14"/>
                    <a:pt x="0" y="14"/>
                    <a:pt x="0" y="15"/>
                  </a:cubicBezTo>
                  <a:cubicBezTo>
                    <a:pt x="0" y="18"/>
                    <a:pt x="0" y="21"/>
                    <a:pt x="0" y="24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4" y="22"/>
                    <a:pt x="7" y="19"/>
                    <a:pt x="10" y="17"/>
                  </a:cubicBezTo>
                  <a:cubicBezTo>
                    <a:pt x="10" y="17"/>
                    <a:pt x="9" y="16"/>
                    <a:pt x="9" y="16"/>
                  </a:cubicBezTo>
                  <a:cubicBezTo>
                    <a:pt x="7" y="19"/>
                    <a:pt x="4" y="21"/>
                    <a:pt x="2" y="23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5" y="15"/>
                    <a:pt x="7" y="8"/>
                    <a:pt x="9" y="1"/>
                  </a:cubicBezTo>
                  <a:cubicBezTo>
                    <a:pt x="9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10639"/>
            <p:cNvSpPr>
              <a:spLocks noEditPoints="1"/>
            </p:cNvSpPr>
            <p:nvPr/>
          </p:nvSpPr>
          <p:spPr bwMode="auto">
            <a:xfrm>
              <a:off x="8546513" y="2564459"/>
              <a:ext cx="544815" cy="199278"/>
            </a:xfrm>
            <a:custGeom>
              <a:avLst/>
              <a:gdLst>
                <a:gd name="T0" fmla="*/ 125 w 126"/>
                <a:gd name="T1" fmla="*/ 30 h 46"/>
                <a:gd name="T2" fmla="*/ 123 w 126"/>
                <a:gd name="T3" fmla="*/ 39 h 46"/>
                <a:gd name="T4" fmla="*/ 97 w 126"/>
                <a:gd name="T5" fmla="*/ 6 h 46"/>
                <a:gd name="T6" fmla="*/ 36 w 126"/>
                <a:gd name="T7" fmla="*/ 12 h 46"/>
                <a:gd name="T8" fmla="*/ 1 w 126"/>
                <a:gd name="T9" fmla="*/ 14 h 46"/>
                <a:gd name="T10" fmla="*/ 1 w 126"/>
                <a:gd name="T11" fmla="*/ 15 h 46"/>
                <a:gd name="T12" fmla="*/ 58 w 126"/>
                <a:gd name="T13" fmla="*/ 8 h 46"/>
                <a:gd name="T14" fmla="*/ 112 w 126"/>
                <a:gd name="T15" fmla="*/ 15 h 46"/>
                <a:gd name="T16" fmla="*/ 123 w 126"/>
                <a:gd name="T17" fmla="*/ 39 h 46"/>
                <a:gd name="T18" fmla="*/ 119 w 126"/>
                <a:gd name="T19" fmla="*/ 30 h 46"/>
                <a:gd name="T20" fmla="*/ 118 w 126"/>
                <a:gd name="T21" fmla="*/ 30 h 46"/>
                <a:gd name="T22" fmla="*/ 122 w 126"/>
                <a:gd name="T23" fmla="*/ 41 h 46"/>
                <a:gd name="T24" fmla="*/ 122 w 126"/>
                <a:gd name="T25" fmla="*/ 42 h 46"/>
                <a:gd name="T26" fmla="*/ 120 w 126"/>
                <a:gd name="T27" fmla="*/ 45 h 46"/>
                <a:gd name="T28" fmla="*/ 121 w 126"/>
                <a:gd name="T29" fmla="*/ 46 h 46"/>
                <a:gd name="T30" fmla="*/ 126 w 126"/>
                <a:gd name="T31" fmla="*/ 30 h 46"/>
                <a:gd name="T32" fmla="*/ 125 w 126"/>
                <a:gd name="T33" fmla="*/ 30 h 46"/>
                <a:gd name="T34" fmla="*/ 123 w 126"/>
                <a:gd name="T35" fmla="*/ 40 h 46"/>
                <a:gd name="T36" fmla="*/ 123 w 126"/>
                <a:gd name="T37" fmla="*/ 40 h 46"/>
                <a:gd name="T38" fmla="*/ 123 w 126"/>
                <a:gd name="T39" fmla="*/ 41 h 46"/>
                <a:gd name="T40" fmla="*/ 123 w 126"/>
                <a:gd name="T4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6" h="46">
                  <a:moveTo>
                    <a:pt x="125" y="30"/>
                  </a:moveTo>
                  <a:cubicBezTo>
                    <a:pt x="125" y="33"/>
                    <a:pt x="124" y="36"/>
                    <a:pt x="123" y="39"/>
                  </a:cubicBezTo>
                  <a:cubicBezTo>
                    <a:pt x="125" y="23"/>
                    <a:pt x="111" y="10"/>
                    <a:pt x="97" y="6"/>
                  </a:cubicBezTo>
                  <a:cubicBezTo>
                    <a:pt x="76" y="0"/>
                    <a:pt x="56" y="8"/>
                    <a:pt x="36" y="12"/>
                  </a:cubicBezTo>
                  <a:cubicBezTo>
                    <a:pt x="25" y="15"/>
                    <a:pt x="13" y="17"/>
                    <a:pt x="1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0" y="19"/>
                    <a:pt x="39" y="12"/>
                    <a:pt x="58" y="8"/>
                  </a:cubicBezTo>
                  <a:cubicBezTo>
                    <a:pt x="76" y="4"/>
                    <a:pt x="97" y="2"/>
                    <a:pt x="112" y="15"/>
                  </a:cubicBezTo>
                  <a:cubicBezTo>
                    <a:pt x="118" y="21"/>
                    <a:pt x="123" y="29"/>
                    <a:pt x="123" y="39"/>
                  </a:cubicBezTo>
                  <a:cubicBezTo>
                    <a:pt x="122" y="35"/>
                    <a:pt x="121" y="32"/>
                    <a:pt x="119" y="30"/>
                  </a:cubicBezTo>
                  <a:cubicBezTo>
                    <a:pt x="118" y="29"/>
                    <a:pt x="118" y="30"/>
                    <a:pt x="118" y="30"/>
                  </a:cubicBezTo>
                  <a:cubicBezTo>
                    <a:pt x="121" y="33"/>
                    <a:pt x="122" y="37"/>
                    <a:pt x="122" y="41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2" y="43"/>
                    <a:pt x="121" y="44"/>
                    <a:pt x="120" y="45"/>
                  </a:cubicBezTo>
                  <a:cubicBezTo>
                    <a:pt x="120" y="46"/>
                    <a:pt x="121" y="46"/>
                    <a:pt x="121" y="46"/>
                  </a:cubicBezTo>
                  <a:cubicBezTo>
                    <a:pt x="124" y="41"/>
                    <a:pt x="126" y="36"/>
                    <a:pt x="126" y="30"/>
                  </a:cubicBezTo>
                  <a:cubicBezTo>
                    <a:pt x="126" y="29"/>
                    <a:pt x="125" y="29"/>
                    <a:pt x="125" y="30"/>
                  </a:cubicBezTo>
                  <a:close/>
                  <a:moveTo>
                    <a:pt x="123" y="40"/>
                  </a:moveTo>
                  <a:cubicBezTo>
                    <a:pt x="123" y="40"/>
                    <a:pt x="123" y="40"/>
                    <a:pt x="123" y="40"/>
                  </a:cubicBezTo>
                  <a:cubicBezTo>
                    <a:pt x="123" y="40"/>
                    <a:pt x="123" y="40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10640"/>
            <p:cNvSpPr>
              <a:spLocks noEditPoints="1"/>
            </p:cNvSpPr>
            <p:nvPr/>
          </p:nvSpPr>
          <p:spPr bwMode="auto">
            <a:xfrm>
              <a:off x="4504281" y="1546130"/>
              <a:ext cx="329083" cy="385759"/>
            </a:xfrm>
            <a:custGeom>
              <a:avLst/>
              <a:gdLst>
                <a:gd name="T0" fmla="*/ 75 w 76"/>
                <a:gd name="T1" fmla="*/ 2 h 89"/>
                <a:gd name="T2" fmla="*/ 74 w 76"/>
                <a:gd name="T3" fmla="*/ 2 h 89"/>
                <a:gd name="T4" fmla="*/ 75 w 76"/>
                <a:gd name="T5" fmla="*/ 1 h 89"/>
                <a:gd name="T6" fmla="*/ 75 w 76"/>
                <a:gd name="T7" fmla="*/ 0 h 89"/>
                <a:gd name="T8" fmla="*/ 52 w 76"/>
                <a:gd name="T9" fmla="*/ 1 h 89"/>
                <a:gd name="T10" fmla="*/ 52 w 76"/>
                <a:gd name="T11" fmla="*/ 2 h 89"/>
                <a:gd name="T12" fmla="*/ 73 w 76"/>
                <a:gd name="T13" fmla="*/ 1 h 89"/>
                <a:gd name="T14" fmla="*/ 72 w 76"/>
                <a:gd name="T15" fmla="*/ 2 h 89"/>
                <a:gd name="T16" fmla="*/ 35 w 76"/>
                <a:gd name="T17" fmla="*/ 21 h 89"/>
                <a:gd name="T18" fmla="*/ 29 w 76"/>
                <a:gd name="T19" fmla="*/ 35 h 89"/>
                <a:gd name="T20" fmla="*/ 23 w 76"/>
                <a:gd name="T21" fmla="*/ 40 h 89"/>
                <a:gd name="T22" fmla="*/ 4 w 76"/>
                <a:gd name="T23" fmla="*/ 89 h 89"/>
                <a:gd name="T24" fmla="*/ 5 w 76"/>
                <a:gd name="T25" fmla="*/ 88 h 89"/>
                <a:gd name="T26" fmla="*/ 17 w 76"/>
                <a:gd name="T27" fmla="*/ 48 h 89"/>
                <a:gd name="T28" fmla="*/ 29 w 76"/>
                <a:gd name="T29" fmla="*/ 36 h 89"/>
                <a:gd name="T30" fmla="*/ 29 w 76"/>
                <a:gd name="T31" fmla="*/ 43 h 89"/>
                <a:gd name="T32" fmla="*/ 40 w 76"/>
                <a:gd name="T33" fmla="*/ 59 h 89"/>
                <a:gd name="T34" fmla="*/ 56 w 76"/>
                <a:gd name="T35" fmla="*/ 57 h 89"/>
                <a:gd name="T36" fmla="*/ 60 w 76"/>
                <a:gd name="T37" fmla="*/ 41 h 89"/>
                <a:gd name="T38" fmla="*/ 43 w 76"/>
                <a:gd name="T39" fmla="*/ 31 h 89"/>
                <a:gd name="T40" fmla="*/ 30 w 76"/>
                <a:gd name="T41" fmla="*/ 35 h 89"/>
                <a:gd name="T42" fmla="*/ 35 w 76"/>
                <a:gd name="T43" fmla="*/ 23 h 89"/>
                <a:gd name="T44" fmla="*/ 71 w 76"/>
                <a:gd name="T45" fmla="*/ 3 h 89"/>
                <a:gd name="T46" fmla="*/ 60 w 76"/>
                <a:gd name="T47" fmla="*/ 11 h 89"/>
                <a:gd name="T48" fmla="*/ 61 w 76"/>
                <a:gd name="T49" fmla="*/ 12 h 89"/>
                <a:gd name="T50" fmla="*/ 72 w 76"/>
                <a:gd name="T51" fmla="*/ 3 h 89"/>
                <a:gd name="T52" fmla="*/ 75 w 76"/>
                <a:gd name="T53" fmla="*/ 3 h 89"/>
                <a:gd name="T54" fmla="*/ 75 w 76"/>
                <a:gd name="T55" fmla="*/ 2 h 89"/>
                <a:gd name="T56" fmla="*/ 32 w 76"/>
                <a:gd name="T57" fmla="*/ 34 h 89"/>
                <a:gd name="T58" fmla="*/ 54 w 76"/>
                <a:gd name="T59" fmla="*/ 35 h 89"/>
                <a:gd name="T60" fmla="*/ 59 w 76"/>
                <a:gd name="T61" fmla="*/ 53 h 89"/>
                <a:gd name="T62" fmla="*/ 43 w 76"/>
                <a:gd name="T63" fmla="*/ 59 h 89"/>
                <a:gd name="T64" fmla="*/ 30 w 76"/>
                <a:gd name="T65" fmla="*/ 44 h 89"/>
                <a:gd name="T66" fmla="*/ 30 w 76"/>
                <a:gd name="T67" fmla="*/ 36 h 89"/>
                <a:gd name="T68" fmla="*/ 32 w 76"/>
                <a:gd name="T69" fmla="*/ 3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6" h="89">
                  <a:moveTo>
                    <a:pt x="75" y="2"/>
                  </a:moveTo>
                  <a:cubicBezTo>
                    <a:pt x="75" y="2"/>
                    <a:pt x="74" y="2"/>
                    <a:pt x="74" y="2"/>
                  </a:cubicBezTo>
                  <a:cubicBezTo>
                    <a:pt x="74" y="2"/>
                    <a:pt x="75" y="2"/>
                    <a:pt x="75" y="1"/>
                  </a:cubicBezTo>
                  <a:cubicBezTo>
                    <a:pt x="75" y="1"/>
                    <a:pt x="75" y="0"/>
                    <a:pt x="75" y="0"/>
                  </a:cubicBezTo>
                  <a:cubicBezTo>
                    <a:pt x="67" y="1"/>
                    <a:pt x="60" y="1"/>
                    <a:pt x="52" y="1"/>
                  </a:cubicBezTo>
                  <a:cubicBezTo>
                    <a:pt x="51" y="1"/>
                    <a:pt x="51" y="2"/>
                    <a:pt x="52" y="2"/>
                  </a:cubicBezTo>
                  <a:cubicBezTo>
                    <a:pt x="59" y="2"/>
                    <a:pt x="66" y="2"/>
                    <a:pt x="73" y="1"/>
                  </a:cubicBezTo>
                  <a:cubicBezTo>
                    <a:pt x="73" y="2"/>
                    <a:pt x="72" y="2"/>
                    <a:pt x="72" y="2"/>
                  </a:cubicBezTo>
                  <a:cubicBezTo>
                    <a:pt x="58" y="3"/>
                    <a:pt x="44" y="9"/>
                    <a:pt x="35" y="21"/>
                  </a:cubicBezTo>
                  <a:cubicBezTo>
                    <a:pt x="32" y="25"/>
                    <a:pt x="30" y="30"/>
                    <a:pt x="29" y="35"/>
                  </a:cubicBezTo>
                  <a:cubicBezTo>
                    <a:pt x="27" y="37"/>
                    <a:pt x="24" y="38"/>
                    <a:pt x="23" y="40"/>
                  </a:cubicBezTo>
                  <a:cubicBezTo>
                    <a:pt x="10" y="52"/>
                    <a:pt x="0" y="71"/>
                    <a:pt x="4" y="89"/>
                  </a:cubicBezTo>
                  <a:cubicBezTo>
                    <a:pt x="5" y="89"/>
                    <a:pt x="6" y="89"/>
                    <a:pt x="5" y="88"/>
                  </a:cubicBezTo>
                  <a:cubicBezTo>
                    <a:pt x="2" y="74"/>
                    <a:pt x="8" y="59"/>
                    <a:pt x="17" y="48"/>
                  </a:cubicBezTo>
                  <a:cubicBezTo>
                    <a:pt x="20" y="44"/>
                    <a:pt x="24" y="40"/>
                    <a:pt x="29" y="36"/>
                  </a:cubicBezTo>
                  <a:cubicBezTo>
                    <a:pt x="28" y="39"/>
                    <a:pt x="28" y="41"/>
                    <a:pt x="29" y="43"/>
                  </a:cubicBezTo>
                  <a:cubicBezTo>
                    <a:pt x="30" y="50"/>
                    <a:pt x="34" y="56"/>
                    <a:pt x="40" y="59"/>
                  </a:cubicBezTo>
                  <a:cubicBezTo>
                    <a:pt x="45" y="62"/>
                    <a:pt x="52" y="61"/>
                    <a:pt x="56" y="57"/>
                  </a:cubicBezTo>
                  <a:cubicBezTo>
                    <a:pt x="61" y="53"/>
                    <a:pt x="63" y="47"/>
                    <a:pt x="60" y="41"/>
                  </a:cubicBezTo>
                  <a:cubicBezTo>
                    <a:pt x="57" y="35"/>
                    <a:pt x="50" y="31"/>
                    <a:pt x="43" y="31"/>
                  </a:cubicBezTo>
                  <a:cubicBezTo>
                    <a:pt x="39" y="31"/>
                    <a:pt x="34" y="32"/>
                    <a:pt x="30" y="35"/>
                  </a:cubicBezTo>
                  <a:cubicBezTo>
                    <a:pt x="31" y="30"/>
                    <a:pt x="33" y="27"/>
                    <a:pt x="35" y="23"/>
                  </a:cubicBezTo>
                  <a:cubicBezTo>
                    <a:pt x="43" y="11"/>
                    <a:pt x="57" y="4"/>
                    <a:pt x="71" y="3"/>
                  </a:cubicBezTo>
                  <a:cubicBezTo>
                    <a:pt x="67" y="6"/>
                    <a:pt x="64" y="9"/>
                    <a:pt x="60" y="11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5" y="9"/>
                    <a:pt x="69" y="6"/>
                    <a:pt x="72" y="3"/>
                  </a:cubicBezTo>
                  <a:cubicBezTo>
                    <a:pt x="73" y="3"/>
                    <a:pt x="74" y="3"/>
                    <a:pt x="75" y="3"/>
                  </a:cubicBezTo>
                  <a:cubicBezTo>
                    <a:pt x="76" y="3"/>
                    <a:pt x="76" y="2"/>
                    <a:pt x="75" y="2"/>
                  </a:cubicBezTo>
                  <a:close/>
                  <a:moveTo>
                    <a:pt x="32" y="34"/>
                  </a:moveTo>
                  <a:cubicBezTo>
                    <a:pt x="39" y="31"/>
                    <a:pt x="48" y="31"/>
                    <a:pt x="54" y="35"/>
                  </a:cubicBezTo>
                  <a:cubicBezTo>
                    <a:pt x="59" y="39"/>
                    <a:pt x="62" y="47"/>
                    <a:pt x="59" y="53"/>
                  </a:cubicBezTo>
                  <a:cubicBezTo>
                    <a:pt x="55" y="58"/>
                    <a:pt x="48" y="61"/>
                    <a:pt x="43" y="59"/>
                  </a:cubicBezTo>
                  <a:cubicBezTo>
                    <a:pt x="36" y="57"/>
                    <a:pt x="31" y="51"/>
                    <a:pt x="30" y="44"/>
                  </a:cubicBezTo>
                  <a:cubicBezTo>
                    <a:pt x="29" y="42"/>
                    <a:pt x="29" y="39"/>
                    <a:pt x="30" y="36"/>
                  </a:cubicBezTo>
                  <a:cubicBezTo>
                    <a:pt x="31" y="35"/>
                    <a:pt x="32" y="35"/>
                    <a:pt x="32" y="3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10641"/>
            <p:cNvSpPr>
              <a:spLocks noEditPoints="1"/>
            </p:cNvSpPr>
            <p:nvPr/>
          </p:nvSpPr>
          <p:spPr bwMode="auto">
            <a:xfrm>
              <a:off x="6412960" y="5368974"/>
              <a:ext cx="254126" cy="303487"/>
            </a:xfrm>
            <a:custGeom>
              <a:avLst/>
              <a:gdLst>
                <a:gd name="T0" fmla="*/ 23 w 59"/>
                <a:gd name="T1" fmla="*/ 64 h 70"/>
                <a:gd name="T2" fmla="*/ 30 w 59"/>
                <a:gd name="T3" fmla="*/ 68 h 70"/>
                <a:gd name="T4" fmla="*/ 51 w 59"/>
                <a:gd name="T5" fmla="*/ 65 h 70"/>
                <a:gd name="T6" fmla="*/ 58 w 59"/>
                <a:gd name="T7" fmla="*/ 48 h 70"/>
                <a:gd name="T8" fmla="*/ 44 w 59"/>
                <a:gd name="T9" fmla="*/ 36 h 70"/>
                <a:gd name="T10" fmla="*/ 25 w 59"/>
                <a:gd name="T11" fmla="*/ 47 h 70"/>
                <a:gd name="T12" fmla="*/ 22 w 59"/>
                <a:gd name="T13" fmla="*/ 62 h 70"/>
                <a:gd name="T14" fmla="*/ 13 w 59"/>
                <a:gd name="T15" fmla="*/ 51 h 70"/>
                <a:gd name="T16" fmla="*/ 12 w 59"/>
                <a:gd name="T17" fmla="*/ 6 h 70"/>
                <a:gd name="T18" fmla="*/ 15 w 59"/>
                <a:gd name="T19" fmla="*/ 20 h 70"/>
                <a:gd name="T20" fmla="*/ 16 w 59"/>
                <a:gd name="T21" fmla="*/ 20 h 70"/>
                <a:gd name="T22" fmla="*/ 13 w 59"/>
                <a:gd name="T23" fmla="*/ 4 h 70"/>
                <a:gd name="T24" fmla="*/ 15 w 59"/>
                <a:gd name="T25" fmla="*/ 2 h 70"/>
                <a:gd name="T26" fmla="*/ 14 w 59"/>
                <a:gd name="T27" fmla="*/ 1 h 70"/>
                <a:gd name="T28" fmla="*/ 13 w 59"/>
                <a:gd name="T29" fmla="*/ 3 h 70"/>
                <a:gd name="T30" fmla="*/ 12 w 59"/>
                <a:gd name="T31" fmla="*/ 1 h 70"/>
                <a:gd name="T32" fmla="*/ 11 w 59"/>
                <a:gd name="T33" fmla="*/ 1 h 70"/>
                <a:gd name="T34" fmla="*/ 0 w 59"/>
                <a:gd name="T35" fmla="*/ 23 h 70"/>
                <a:gd name="T36" fmla="*/ 1 w 59"/>
                <a:gd name="T37" fmla="*/ 24 h 70"/>
                <a:gd name="T38" fmla="*/ 12 w 59"/>
                <a:gd name="T39" fmla="*/ 3 h 70"/>
                <a:gd name="T40" fmla="*/ 12 w 59"/>
                <a:gd name="T41" fmla="*/ 4 h 70"/>
                <a:gd name="T42" fmla="*/ 11 w 59"/>
                <a:gd name="T43" fmla="*/ 50 h 70"/>
                <a:gd name="T44" fmla="*/ 22 w 59"/>
                <a:gd name="T45" fmla="*/ 63 h 70"/>
                <a:gd name="T46" fmla="*/ 23 w 59"/>
                <a:gd name="T47" fmla="*/ 59 h 70"/>
                <a:gd name="T48" fmla="*/ 35 w 59"/>
                <a:gd name="T49" fmla="*/ 39 h 70"/>
                <a:gd name="T50" fmla="*/ 55 w 59"/>
                <a:gd name="T51" fmla="*/ 43 h 70"/>
                <a:gd name="T52" fmla="*/ 53 w 59"/>
                <a:gd name="T53" fmla="*/ 62 h 70"/>
                <a:gd name="T54" fmla="*/ 32 w 59"/>
                <a:gd name="T55" fmla="*/ 67 h 70"/>
                <a:gd name="T56" fmla="*/ 23 w 59"/>
                <a:gd name="T57" fmla="*/ 63 h 70"/>
                <a:gd name="T58" fmla="*/ 23 w 59"/>
                <a:gd name="T59" fmla="*/ 5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" h="70">
                  <a:moveTo>
                    <a:pt x="23" y="64"/>
                  </a:moveTo>
                  <a:cubicBezTo>
                    <a:pt x="25" y="66"/>
                    <a:pt x="28" y="67"/>
                    <a:pt x="30" y="68"/>
                  </a:cubicBezTo>
                  <a:cubicBezTo>
                    <a:pt x="37" y="70"/>
                    <a:pt x="45" y="70"/>
                    <a:pt x="51" y="65"/>
                  </a:cubicBezTo>
                  <a:cubicBezTo>
                    <a:pt x="57" y="61"/>
                    <a:pt x="59" y="54"/>
                    <a:pt x="58" y="48"/>
                  </a:cubicBezTo>
                  <a:cubicBezTo>
                    <a:pt x="57" y="41"/>
                    <a:pt x="51" y="36"/>
                    <a:pt x="44" y="36"/>
                  </a:cubicBezTo>
                  <a:cubicBezTo>
                    <a:pt x="36" y="35"/>
                    <a:pt x="29" y="40"/>
                    <a:pt x="25" y="47"/>
                  </a:cubicBezTo>
                  <a:cubicBezTo>
                    <a:pt x="23" y="52"/>
                    <a:pt x="22" y="57"/>
                    <a:pt x="22" y="62"/>
                  </a:cubicBezTo>
                  <a:cubicBezTo>
                    <a:pt x="19" y="59"/>
                    <a:pt x="16" y="55"/>
                    <a:pt x="13" y="51"/>
                  </a:cubicBezTo>
                  <a:cubicBezTo>
                    <a:pt x="6" y="37"/>
                    <a:pt x="6" y="20"/>
                    <a:pt x="12" y="6"/>
                  </a:cubicBezTo>
                  <a:cubicBezTo>
                    <a:pt x="13" y="11"/>
                    <a:pt x="14" y="15"/>
                    <a:pt x="15" y="20"/>
                  </a:cubicBezTo>
                  <a:cubicBezTo>
                    <a:pt x="15" y="21"/>
                    <a:pt x="16" y="21"/>
                    <a:pt x="16" y="20"/>
                  </a:cubicBezTo>
                  <a:cubicBezTo>
                    <a:pt x="15" y="15"/>
                    <a:pt x="14" y="10"/>
                    <a:pt x="13" y="4"/>
                  </a:cubicBezTo>
                  <a:cubicBezTo>
                    <a:pt x="13" y="3"/>
                    <a:pt x="14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8"/>
                    <a:pt x="4" y="16"/>
                    <a:pt x="0" y="23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5" y="17"/>
                    <a:pt x="8" y="10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5" y="18"/>
                    <a:pt x="4" y="36"/>
                    <a:pt x="11" y="50"/>
                  </a:cubicBezTo>
                  <a:cubicBezTo>
                    <a:pt x="14" y="55"/>
                    <a:pt x="18" y="60"/>
                    <a:pt x="22" y="63"/>
                  </a:cubicBezTo>
                  <a:moveTo>
                    <a:pt x="23" y="59"/>
                  </a:moveTo>
                  <a:cubicBezTo>
                    <a:pt x="24" y="51"/>
                    <a:pt x="27" y="42"/>
                    <a:pt x="35" y="39"/>
                  </a:cubicBezTo>
                  <a:cubicBezTo>
                    <a:pt x="42" y="35"/>
                    <a:pt x="51" y="37"/>
                    <a:pt x="55" y="43"/>
                  </a:cubicBezTo>
                  <a:cubicBezTo>
                    <a:pt x="59" y="49"/>
                    <a:pt x="57" y="57"/>
                    <a:pt x="53" y="62"/>
                  </a:cubicBezTo>
                  <a:cubicBezTo>
                    <a:pt x="47" y="68"/>
                    <a:pt x="39" y="69"/>
                    <a:pt x="32" y="67"/>
                  </a:cubicBezTo>
                  <a:cubicBezTo>
                    <a:pt x="29" y="66"/>
                    <a:pt x="26" y="65"/>
                    <a:pt x="23" y="63"/>
                  </a:cubicBezTo>
                  <a:cubicBezTo>
                    <a:pt x="23" y="62"/>
                    <a:pt x="23" y="61"/>
                    <a:pt x="23" y="5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10642"/>
            <p:cNvSpPr>
              <a:spLocks noEditPoints="1"/>
            </p:cNvSpPr>
            <p:nvPr/>
          </p:nvSpPr>
          <p:spPr bwMode="auto">
            <a:xfrm>
              <a:off x="9030996" y="3399962"/>
              <a:ext cx="111523" cy="592349"/>
            </a:xfrm>
            <a:custGeom>
              <a:avLst/>
              <a:gdLst>
                <a:gd name="T0" fmla="*/ 2 w 26"/>
                <a:gd name="T1" fmla="*/ 136 h 137"/>
                <a:gd name="T2" fmla="*/ 24 w 26"/>
                <a:gd name="T3" fmla="*/ 84 h 137"/>
                <a:gd name="T4" fmla="*/ 17 w 26"/>
                <a:gd name="T5" fmla="*/ 28 h 137"/>
                <a:gd name="T6" fmla="*/ 1 w 26"/>
                <a:gd name="T7" fmla="*/ 0 h 137"/>
                <a:gd name="T8" fmla="*/ 1 w 26"/>
                <a:gd name="T9" fmla="*/ 1 h 137"/>
                <a:gd name="T10" fmla="*/ 23 w 26"/>
                <a:gd name="T11" fmla="*/ 52 h 137"/>
                <a:gd name="T12" fmla="*/ 17 w 26"/>
                <a:gd name="T13" fmla="*/ 107 h 137"/>
                <a:gd name="T14" fmla="*/ 2 w 26"/>
                <a:gd name="T15" fmla="*/ 134 h 137"/>
                <a:gd name="T16" fmla="*/ 2 w 26"/>
                <a:gd name="T17" fmla="*/ 134 h 137"/>
                <a:gd name="T18" fmla="*/ 3 w 26"/>
                <a:gd name="T19" fmla="*/ 115 h 137"/>
                <a:gd name="T20" fmla="*/ 2 w 26"/>
                <a:gd name="T21" fmla="*/ 115 h 137"/>
                <a:gd name="T22" fmla="*/ 1 w 26"/>
                <a:gd name="T23" fmla="*/ 134 h 137"/>
                <a:gd name="T24" fmla="*/ 0 w 26"/>
                <a:gd name="T25" fmla="*/ 137 h 137"/>
                <a:gd name="T26" fmla="*/ 1 w 26"/>
                <a:gd name="T27" fmla="*/ 137 h 137"/>
                <a:gd name="T28" fmla="*/ 17 w 26"/>
                <a:gd name="T29" fmla="*/ 124 h 137"/>
                <a:gd name="T30" fmla="*/ 16 w 26"/>
                <a:gd name="T31" fmla="*/ 123 h 137"/>
                <a:gd name="T32" fmla="*/ 1 w 26"/>
                <a:gd name="T33" fmla="*/ 136 h 137"/>
                <a:gd name="T34" fmla="*/ 1 w 26"/>
                <a:gd name="T35" fmla="*/ 136 h 137"/>
                <a:gd name="T36" fmla="*/ 2 w 26"/>
                <a:gd name="T37" fmla="*/ 136 h 137"/>
                <a:gd name="T38" fmla="*/ 2 w 26"/>
                <a:gd name="T39" fmla="*/ 122 h 137"/>
                <a:gd name="T40" fmla="*/ 2 w 26"/>
                <a:gd name="T41" fmla="*/ 128 h 137"/>
                <a:gd name="T42" fmla="*/ 2 w 26"/>
                <a:gd name="T43" fmla="*/ 1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37">
                  <a:moveTo>
                    <a:pt x="2" y="136"/>
                  </a:moveTo>
                  <a:cubicBezTo>
                    <a:pt x="13" y="121"/>
                    <a:pt x="21" y="103"/>
                    <a:pt x="24" y="84"/>
                  </a:cubicBezTo>
                  <a:cubicBezTo>
                    <a:pt x="26" y="65"/>
                    <a:pt x="24" y="45"/>
                    <a:pt x="17" y="28"/>
                  </a:cubicBezTo>
                  <a:cubicBezTo>
                    <a:pt x="13" y="18"/>
                    <a:pt x="8" y="9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2" y="16"/>
                    <a:pt x="20" y="33"/>
                    <a:pt x="23" y="52"/>
                  </a:cubicBezTo>
                  <a:cubicBezTo>
                    <a:pt x="26" y="71"/>
                    <a:pt x="24" y="90"/>
                    <a:pt x="17" y="107"/>
                  </a:cubicBezTo>
                  <a:cubicBezTo>
                    <a:pt x="13" y="117"/>
                    <a:pt x="8" y="126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3" y="128"/>
                    <a:pt x="3" y="122"/>
                    <a:pt x="3" y="115"/>
                  </a:cubicBezTo>
                  <a:cubicBezTo>
                    <a:pt x="3" y="115"/>
                    <a:pt x="2" y="115"/>
                    <a:pt x="2" y="115"/>
                  </a:cubicBezTo>
                  <a:cubicBezTo>
                    <a:pt x="2" y="121"/>
                    <a:pt x="1" y="128"/>
                    <a:pt x="1" y="134"/>
                  </a:cubicBezTo>
                  <a:cubicBezTo>
                    <a:pt x="1" y="135"/>
                    <a:pt x="1" y="136"/>
                    <a:pt x="0" y="137"/>
                  </a:cubicBezTo>
                  <a:cubicBezTo>
                    <a:pt x="0" y="137"/>
                    <a:pt x="1" y="137"/>
                    <a:pt x="1" y="137"/>
                  </a:cubicBezTo>
                  <a:cubicBezTo>
                    <a:pt x="6" y="133"/>
                    <a:pt x="12" y="128"/>
                    <a:pt x="17" y="124"/>
                  </a:cubicBezTo>
                  <a:cubicBezTo>
                    <a:pt x="17" y="123"/>
                    <a:pt x="17" y="123"/>
                    <a:pt x="16" y="123"/>
                  </a:cubicBezTo>
                  <a:cubicBezTo>
                    <a:pt x="11" y="127"/>
                    <a:pt x="6" y="132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1" y="136"/>
                    <a:pt x="2" y="136"/>
                    <a:pt x="2" y="136"/>
                  </a:cubicBezTo>
                  <a:close/>
                  <a:moveTo>
                    <a:pt x="2" y="122"/>
                  </a:moveTo>
                  <a:cubicBezTo>
                    <a:pt x="2" y="124"/>
                    <a:pt x="2" y="126"/>
                    <a:pt x="2" y="128"/>
                  </a:cubicBezTo>
                  <a:cubicBezTo>
                    <a:pt x="2" y="126"/>
                    <a:pt x="2" y="124"/>
                    <a:pt x="2" y="1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10643"/>
            <p:cNvSpPr>
              <a:spLocks/>
            </p:cNvSpPr>
            <p:nvPr/>
          </p:nvSpPr>
          <p:spPr bwMode="auto">
            <a:xfrm>
              <a:off x="8575765" y="4348818"/>
              <a:ext cx="268751" cy="314457"/>
            </a:xfrm>
            <a:custGeom>
              <a:avLst/>
              <a:gdLst>
                <a:gd name="T0" fmla="*/ 61 w 62"/>
                <a:gd name="T1" fmla="*/ 6 h 73"/>
                <a:gd name="T2" fmla="*/ 60 w 62"/>
                <a:gd name="T3" fmla="*/ 5 h 73"/>
                <a:gd name="T4" fmla="*/ 37 w 62"/>
                <a:gd name="T5" fmla="*/ 34 h 73"/>
                <a:gd name="T6" fmla="*/ 38 w 62"/>
                <a:gd name="T7" fmla="*/ 35 h 73"/>
                <a:gd name="T8" fmla="*/ 53 w 62"/>
                <a:gd name="T9" fmla="*/ 32 h 73"/>
                <a:gd name="T10" fmla="*/ 29 w 62"/>
                <a:gd name="T11" fmla="*/ 70 h 73"/>
                <a:gd name="T12" fmla="*/ 3 w 62"/>
                <a:gd name="T13" fmla="*/ 27 h 73"/>
                <a:gd name="T14" fmla="*/ 22 w 62"/>
                <a:gd name="T15" fmla="*/ 36 h 73"/>
                <a:gd name="T16" fmla="*/ 23 w 62"/>
                <a:gd name="T17" fmla="*/ 35 h 73"/>
                <a:gd name="T18" fmla="*/ 1 w 62"/>
                <a:gd name="T19" fmla="*/ 0 h 73"/>
                <a:gd name="T20" fmla="*/ 1 w 62"/>
                <a:gd name="T21" fmla="*/ 2 h 73"/>
                <a:gd name="T22" fmla="*/ 22 w 62"/>
                <a:gd name="T23" fmla="*/ 34 h 73"/>
                <a:gd name="T24" fmla="*/ 2 w 62"/>
                <a:gd name="T25" fmla="*/ 25 h 73"/>
                <a:gd name="T26" fmla="*/ 1 w 62"/>
                <a:gd name="T27" fmla="*/ 26 h 73"/>
                <a:gd name="T28" fmla="*/ 28 w 62"/>
                <a:gd name="T29" fmla="*/ 72 h 73"/>
                <a:gd name="T30" fmla="*/ 29 w 62"/>
                <a:gd name="T31" fmla="*/ 72 h 73"/>
                <a:gd name="T32" fmla="*/ 55 w 62"/>
                <a:gd name="T33" fmla="*/ 32 h 73"/>
                <a:gd name="T34" fmla="*/ 54 w 62"/>
                <a:gd name="T35" fmla="*/ 31 h 73"/>
                <a:gd name="T36" fmla="*/ 39 w 62"/>
                <a:gd name="T37" fmla="*/ 33 h 73"/>
                <a:gd name="T38" fmla="*/ 61 w 62"/>
                <a:gd name="T39" fmla="*/ 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73">
                  <a:moveTo>
                    <a:pt x="61" y="6"/>
                  </a:moveTo>
                  <a:cubicBezTo>
                    <a:pt x="62" y="5"/>
                    <a:pt x="61" y="5"/>
                    <a:pt x="60" y="5"/>
                  </a:cubicBezTo>
                  <a:cubicBezTo>
                    <a:pt x="50" y="13"/>
                    <a:pt x="42" y="23"/>
                    <a:pt x="37" y="34"/>
                  </a:cubicBezTo>
                  <a:cubicBezTo>
                    <a:pt x="37" y="35"/>
                    <a:pt x="37" y="35"/>
                    <a:pt x="38" y="35"/>
                  </a:cubicBezTo>
                  <a:cubicBezTo>
                    <a:pt x="43" y="33"/>
                    <a:pt x="48" y="32"/>
                    <a:pt x="53" y="32"/>
                  </a:cubicBezTo>
                  <a:cubicBezTo>
                    <a:pt x="43" y="43"/>
                    <a:pt x="35" y="56"/>
                    <a:pt x="29" y="70"/>
                  </a:cubicBezTo>
                  <a:cubicBezTo>
                    <a:pt x="25" y="53"/>
                    <a:pt x="16" y="38"/>
                    <a:pt x="3" y="27"/>
                  </a:cubicBezTo>
                  <a:cubicBezTo>
                    <a:pt x="11" y="28"/>
                    <a:pt x="17" y="31"/>
                    <a:pt x="22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1" y="21"/>
                    <a:pt x="13" y="9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1" y="9"/>
                    <a:pt x="19" y="21"/>
                    <a:pt x="22" y="34"/>
                  </a:cubicBezTo>
                  <a:cubicBezTo>
                    <a:pt x="16" y="29"/>
                    <a:pt x="9" y="26"/>
                    <a:pt x="2" y="25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15" y="38"/>
                    <a:pt x="25" y="54"/>
                    <a:pt x="28" y="72"/>
                  </a:cubicBezTo>
                  <a:cubicBezTo>
                    <a:pt x="28" y="73"/>
                    <a:pt x="29" y="72"/>
                    <a:pt x="29" y="72"/>
                  </a:cubicBezTo>
                  <a:cubicBezTo>
                    <a:pt x="35" y="57"/>
                    <a:pt x="44" y="44"/>
                    <a:pt x="55" y="32"/>
                  </a:cubicBezTo>
                  <a:cubicBezTo>
                    <a:pt x="55" y="32"/>
                    <a:pt x="55" y="31"/>
                    <a:pt x="54" y="31"/>
                  </a:cubicBezTo>
                  <a:cubicBezTo>
                    <a:pt x="49" y="31"/>
                    <a:pt x="44" y="32"/>
                    <a:pt x="39" y="33"/>
                  </a:cubicBezTo>
                  <a:cubicBezTo>
                    <a:pt x="44" y="23"/>
                    <a:pt x="52" y="13"/>
                    <a:pt x="6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10644"/>
            <p:cNvSpPr>
              <a:spLocks/>
            </p:cNvSpPr>
            <p:nvPr/>
          </p:nvSpPr>
          <p:spPr bwMode="auto">
            <a:xfrm>
              <a:off x="7828016" y="5438447"/>
              <a:ext cx="617944" cy="151744"/>
            </a:xfrm>
            <a:custGeom>
              <a:avLst/>
              <a:gdLst>
                <a:gd name="T0" fmla="*/ 143 w 143"/>
                <a:gd name="T1" fmla="*/ 0 h 35"/>
                <a:gd name="T2" fmla="*/ 98 w 143"/>
                <a:gd name="T3" fmla="*/ 28 h 35"/>
                <a:gd name="T4" fmla="*/ 36 w 143"/>
                <a:gd name="T5" fmla="*/ 23 h 35"/>
                <a:gd name="T6" fmla="*/ 2 w 143"/>
                <a:gd name="T7" fmla="*/ 22 h 35"/>
                <a:gd name="T8" fmla="*/ 14 w 143"/>
                <a:gd name="T9" fmla="*/ 13 h 35"/>
                <a:gd name="T10" fmla="*/ 14 w 143"/>
                <a:gd name="T11" fmla="*/ 13 h 35"/>
                <a:gd name="T12" fmla="*/ 0 w 143"/>
                <a:gd name="T13" fmla="*/ 23 h 35"/>
                <a:gd name="T14" fmla="*/ 1 w 143"/>
                <a:gd name="T15" fmla="*/ 23 h 35"/>
                <a:gd name="T16" fmla="*/ 1 w 143"/>
                <a:gd name="T17" fmla="*/ 23 h 35"/>
                <a:gd name="T18" fmla="*/ 16 w 143"/>
                <a:gd name="T19" fmla="*/ 25 h 35"/>
                <a:gd name="T20" fmla="*/ 16 w 143"/>
                <a:gd name="T21" fmla="*/ 24 h 35"/>
                <a:gd name="T22" fmla="*/ 7 w 143"/>
                <a:gd name="T23" fmla="*/ 22 h 35"/>
                <a:gd name="T24" fmla="*/ 66 w 143"/>
                <a:gd name="T25" fmla="*/ 30 h 35"/>
                <a:gd name="T26" fmla="*/ 95 w 143"/>
                <a:gd name="T27" fmla="*/ 29 h 35"/>
                <a:gd name="T28" fmla="*/ 118 w 143"/>
                <a:gd name="T29" fmla="*/ 17 h 35"/>
                <a:gd name="T30" fmla="*/ 143 w 143"/>
                <a:gd name="T31" fmla="*/ 1 h 35"/>
                <a:gd name="T32" fmla="*/ 143 w 14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3" h="35">
                  <a:moveTo>
                    <a:pt x="143" y="0"/>
                  </a:moveTo>
                  <a:cubicBezTo>
                    <a:pt x="125" y="5"/>
                    <a:pt x="115" y="22"/>
                    <a:pt x="98" y="28"/>
                  </a:cubicBezTo>
                  <a:cubicBezTo>
                    <a:pt x="78" y="35"/>
                    <a:pt x="56" y="27"/>
                    <a:pt x="36" y="23"/>
                  </a:cubicBezTo>
                  <a:cubicBezTo>
                    <a:pt x="25" y="21"/>
                    <a:pt x="13" y="20"/>
                    <a:pt x="2" y="22"/>
                  </a:cubicBezTo>
                  <a:cubicBezTo>
                    <a:pt x="6" y="19"/>
                    <a:pt x="10" y="16"/>
                    <a:pt x="14" y="13"/>
                  </a:cubicBezTo>
                  <a:cubicBezTo>
                    <a:pt x="15" y="13"/>
                    <a:pt x="14" y="12"/>
                    <a:pt x="14" y="13"/>
                  </a:cubicBezTo>
                  <a:cubicBezTo>
                    <a:pt x="9" y="16"/>
                    <a:pt x="5" y="19"/>
                    <a:pt x="0" y="23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6" y="22"/>
                    <a:pt x="11" y="22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3" y="23"/>
                    <a:pt x="10" y="22"/>
                    <a:pt x="7" y="22"/>
                  </a:cubicBezTo>
                  <a:cubicBezTo>
                    <a:pt x="27" y="19"/>
                    <a:pt x="47" y="27"/>
                    <a:pt x="66" y="30"/>
                  </a:cubicBezTo>
                  <a:cubicBezTo>
                    <a:pt x="75" y="31"/>
                    <a:pt x="85" y="32"/>
                    <a:pt x="95" y="29"/>
                  </a:cubicBezTo>
                  <a:cubicBezTo>
                    <a:pt x="104" y="27"/>
                    <a:pt x="111" y="22"/>
                    <a:pt x="118" y="17"/>
                  </a:cubicBezTo>
                  <a:cubicBezTo>
                    <a:pt x="125" y="10"/>
                    <a:pt x="133" y="4"/>
                    <a:pt x="143" y="1"/>
                  </a:cubicBezTo>
                  <a:cubicBezTo>
                    <a:pt x="143" y="1"/>
                    <a:pt x="143" y="0"/>
                    <a:pt x="14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10645"/>
            <p:cNvSpPr>
              <a:spLocks noEditPoints="1"/>
            </p:cNvSpPr>
            <p:nvPr/>
          </p:nvSpPr>
          <p:spPr bwMode="auto">
            <a:xfrm>
              <a:off x="6100332" y="4910086"/>
              <a:ext cx="277892" cy="204763"/>
            </a:xfrm>
            <a:custGeom>
              <a:avLst/>
              <a:gdLst>
                <a:gd name="T0" fmla="*/ 64 w 64"/>
                <a:gd name="T1" fmla="*/ 46 h 47"/>
                <a:gd name="T2" fmla="*/ 36 w 64"/>
                <a:gd name="T3" fmla="*/ 35 h 47"/>
                <a:gd name="T4" fmla="*/ 7 w 64"/>
                <a:gd name="T5" fmla="*/ 20 h 47"/>
                <a:gd name="T6" fmla="*/ 7 w 64"/>
                <a:gd name="T7" fmla="*/ 3 h 47"/>
                <a:gd name="T8" fmla="*/ 10 w 64"/>
                <a:gd name="T9" fmla="*/ 7 h 47"/>
                <a:gd name="T10" fmla="*/ 11 w 64"/>
                <a:gd name="T11" fmla="*/ 6 h 47"/>
                <a:gd name="T12" fmla="*/ 7 w 64"/>
                <a:gd name="T13" fmla="*/ 2 h 47"/>
                <a:gd name="T14" fmla="*/ 7 w 64"/>
                <a:gd name="T15" fmla="*/ 2 h 47"/>
                <a:gd name="T16" fmla="*/ 7 w 64"/>
                <a:gd name="T17" fmla="*/ 1 h 47"/>
                <a:gd name="T18" fmla="*/ 6 w 64"/>
                <a:gd name="T19" fmla="*/ 2 h 47"/>
                <a:gd name="T20" fmla="*/ 5 w 64"/>
                <a:gd name="T21" fmla="*/ 0 h 47"/>
                <a:gd name="T22" fmla="*/ 5 w 64"/>
                <a:gd name="T23" fmla="*/ 0 h 47"/>
                <a:gd name="T24" fmla="*/ 0 w 64"/>
                <a:gd name="T25" fmla="*/ 8 h 47"/>
                <a:gd name="T26" fmla="*/ 1 w 64"/>
                <a:gd name="T27" fmla="*/ 8 h 47"/>
                <a:gd name="T28" fmla="*/ 6 w 64"/>
                <a:gd name="T29" fmla="*/ 2 h 47"/>
                <a:gd name="T30" fmla="*/ 6 w 64"/>
                <a:gd name="T31" fmla="*/ 3 h 47"/>
                <a:gd name="T32" fmla="*/ 12 w 64"/>
                <a:gd name="T33" fmla="*/ 30 h 47"/>
                <a:gd name="T34" fmla="*/ 47 w 64"/>
                <a:gd name="T35" fmla="*/ 37 h 47"/>
                <a:gd name="T36" fmla="*/ 63 w 64"/>
                <a:gd name="T37" fmla="*/ 47 h 47"/>
                <a:gd name="T38" fmla="*/ 64 w 64"/>
                <a:gd name="T39" fmla="*/ 47 h 47"/>
                <a:gd name="T40" fmla="*/ 64 w 64"/>
                <a:gd name="T41" fmla="*/ 47 h 47"/>
                <a:gd name="T42" fmla="*/ 64 w 64"/>
                <a:gd name="T43" fmla="*/ 46 h 47"/>
                <a:gd name="T44" fmla="*/ 4 w 64"/>
                <a:gd name="T45" fmla="*/ 3 h 47"/>
                <a:gd name="T46" fmla="*/ 5 w 64"/>
                <a:gd name="T47" fmla="*/ 1 h 47"/>
                <a:gd name="T48" fmla="*/ 6 w 64"/>
                <a:gd name="T49" fmla="*/ 2 h 47"/>
                <a:gd name="T50" fmla="*/ 4 w 64"/>
                <a:gd name="T51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47">
                  <a:moveTo>
                    <a:pt x="64" y="46"/>
                  </a:moveTo>
                  <a:cubicBezTo>
                    <a:pt x="58" y="37"/>
                    <a:pt x="46" y="36"/>
                    <a:pt x="36" y="35"/>
                  </a:cubicBezTo>
                  <a:cubicBezTo>
                    <a:pt x="25" y="35"/>
                    <a:pt x="11" y="33"/>
                    <a:pt x="7" y="20"/>
                  </a:cubicBezTo>
                  <a:cubicBezTo>
                    <a:pt x="5" y="15"/>
                    <a:pt x="6" y="9"/>
                    <a:pt x="7" y="3"/>
                  </a:cubicBezTo>
                  <a:cubicBezTo>
                    <a:pt x="8" y="5"/>
                    <a:pt x="9" y="6"/>
                    <a:pt x="10" y="7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9" y="5"/>
                    <a:pt x="8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2" y="5"/>
                    <a:pt x="0" y="8"/>
                  </a:cubicBezTo>
                  <a:cubicBezTo>
                    <a:pt x="0" y="8"/>
                    <a:pt x="1" y="9"/>
                    <a:pt x="1" y="8"/>
                  </a:cubicBezTo>
                  <a:cubicBezTo>
                    <a:pt x="2" y="6"/>
                    <a:pt x="4" y="4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12"/>
                    <a:pt x="4" y="23"/>
                    <a:pt x="12" y="30"/>
                  </a:cubicBezTo>
                  <a:cubicBezTo>
                    <a:pt x="22" y="37"/>
                    <a:pt x="35" y="35"/>
                    <a:pt x="47" y="37"/>
                  </a:cubicBezTo>
                  <a:cubicBezTo>
                    <a:pt x="53" y="38"/>
                    <a:pt x="60" y="41"/>
                    <a:pt x="63" y="47"/>
                  </a:cubicBezTo>
                  <a:cubicBezTo>
                    <a:pt x="63" y="47"/>
                    <a:pt x="63" y="47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7"/>
                    <a:pt x="64" y="47"/>
                    <a:pt x="64" y="46"/>
                  </a:cubicBezTo>
                  <a:close/>
                  <a:moveTo>
                    <a:pt x="4" y="3"/>
                  </a:moveTo>
                  <a:cubicBezTo>
                    <a:pt x="4" y="3"/>
                    <a:pt x="4" y="2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10646"/>
            <p:cNvSpPr>
              <a:spLocks/>
            </p:cNvSpPr>
            <p:nvPr/>
          </p:nvSpPr>
          <p:spPr bwMode="auto">
            <a:xfrm>
              <a:off x="5083833" y="5045376"/>
              <a:ext cx="221217" cy="155401"/>
            </a:xfrm>
            <a:custGeom>
              <a:avLst/>
              <a:gdLst>
                <a:gd name="T0" fmla="*/ 51 w 51"/>
                <a:gd name="T1" fmla="*/ 0 h 36"/>
                <a:gd name="T2" fmla="*/ 37 w 51"/>
                <a:gd name="T3" fmla="*/ 1 h 36"/>
                <a:gd name="T4" fmla="*/ 37 w 51"/>
                <a:gd name="T5" fmla="*/ 1 h 36"/>
                <a:gd name="T6" fmla="*/ 42 w 51"/>
                <a:gd name="T7" fmla="*/ 2 h 36"/>
                <a:gd name="T8" fmla="*/ 26 w 51"/>
                <a:gd name="T9" fmla="*/ 15 h 36"/>
                <a:gd name="T10" fmla="*/ 0 w 51"/>
                <a:gd name="T11" fmla="*/ 33 h 36"/>
                <a:gd name="T12" fmla="*/ 0 w 51"/>
                <a:gd name="T13" fmla="*/ 34 h 36"/>
                <a:gd name="T14" fmla="*/ 23 w 51"/>
                <a:gd name="T15" fmla="*/ 21 h 36"/>
                <a:gd name="T16" fmla="*/ 48 w 51"/>
                <a:gd name="T17" fmla="*/ 3 h 36"/>
                <a:gd name="T18" fmla="*/ 48 w 51"/>
                <a:gd name="T19" fmla="*/ 2 h 36"/>
                <a:gd name="T20" fmla="*/ 41 w 51"/>
                <a:gd name="T21" fmla="*/ 1 h 36"/>
                <a:gd name="T22" fmla="*/ 50 w 51"/>
                <a:gd name="T23" fmla="*/ 1 h 36"/>
                <a:gd name="T24" fmla="*/ 44 w 51"/>
                <a:gd name="T25" fmla="*/ 9 h 36"/>
                <a:gd name="T26" fmla="*/ 45 w 51"/>
                <a:gd name="T27" fmla="*/ 9 h 36"/>
                <a:gd name="T28" fmla="*/ 51 w 51"/>
                <a:gd name="T29" fmla="*/ 1 h 36"/>
                <a:gd name="T30" fmla="*/ 51 w 51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36">
                  <a:moveTo>
                    <a:pt x="51" y="0"/>
                  </a:moveTo>
                  <a:cubicBezTo>
                    <a:pt x="46" y="0"/>
                    <a:pt x="42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9" y="2"/>
                    <a:pt x="41" y="2"/>
                    <a:pt x="42" y="2"/>
                  </a:cubicBezTo>
                  <a:cubicBezTo>
                    <a:pt x="35" y="3"/>
                    <a:pt x="30" y="9"/>
                    <a:pt x="26" y="15"/>
                  </a:cubicBezTo>
                  <a:cubicBezTo>
                    <a:pt x="20" y="23"/>
                    <a:pt x="12" y="36"/>
                    <a:pt x="0" y="33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10" y="36"/>
                    <a:pt x="17" y="28"/>
                    <a:pt x="23" y="21"/>
                  </a:cubicBezTo>
                  <a:cubicBezTo>
                    <a:pt x="28" y="12"/>
                    <a:pt x="36" y="1"/>
                    <a:pt x="48" y="3"/>
                  </a:cubicBezTo>
                  <a:cubicBezTo>
                    <a:pt x="48" y="3"/>
                    <a:pt x="48" y="2"/>
                    <a:pt x="48" y="2"/>
                  </a:cubicBezTo>
                  <a:cubicBezTo>
                    <a:pt x="45" y="2"/>
                    <a:pt x="43" y="2"/>
                    <a:pt x="41" y="1"/>
                  </a:cubicBezTo>
                  <a:cubicBezTo>
                    <a:pt x="44" y="1"/>
                    <a:pt x="47" y="1"/>
                    <a:pt x="50" y="1"/>
                  </a:cubicBezTo>
                  <a:cubicBezTo>
                    <a:pt x="48" y="3"/>
                    <a:pt x="46" y="6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7" y="6"/>
                    <a:pt x="49" y="3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10647"/>
            <p:cNvSpPr>
              <a:spLocks noEditPoints="1"/>
            </p:cNvSpPr>
            <p:nvPr/>
          </p:nvSpPr>
          <p:spPr bwMode="auto">
            <a:xfrm>
              <a:off x="5542719" y="4010594"/>
              <a:ext cx="522876" cy="471685"/>
            </a:xfrm>
            <a:custGeom>
              <a:avLst/>
              <a:gdLst>
                <a:gd name="T0" fmla="*/ 114 w 121"/>
                <a:gd name="T1" fmla="*/ 16 h 109"/>
                <a:gd name="T2" fmla="*/ 90 w 121"/>
                <a:gd name="T3" fmla="*/ 4 h 109"/>
                <a:gd name="T4" fmla="*/ 84 w 121"/>
                <a:gd name="T5" fmla="*/ 3 h 109"/>
                <a:gd name="T6" fmla="*/ 96 w 121"/>
                <a:gd name="T7" fmla="*/ 1 h 109"/>
                <a:gd name="T8" fmla="*/ 96 w 121"/>
                <a:gd name="T9" fmla="*/ 1 h 109"/>
                <a:gd name="T10" fmla="*/ 82 w 121"/>
                <a:gd name="T11" fmla="*/ 3 h 109"/>
                <a:gd name="T12" fmla="*/ 82 w 121"/>
                <a:gd name="T13" fmla="*/ 3 h 109"/>
                <a:gd name="T14" fmla="*/ 82 w 121"/>
                <a:gd name="T15" fmla="*/ 3 h 109"/>
                <a:gd name="T16" fmla="*/ 88 w 121"/>
                <a:gd name="T17" fmla="*/ 9 h 109"/>
                <a:gd name="T18" fmla="*/ 88 w 121"/>
                <a:gd name="T19" fmla="*/ 9 h 109"/>
                <a:gd name="T20" fmla="*/ 83 w 121"/>
                <a:gd name="T21" fmla="*/ 4 h 109"/>
                <a:gd name="T22" fmla="*/ 111 w 121"/>
                <a:gd name="T23" fmla="*/ 15 h 109"/>
                <a:gd name="T24" fmla="*/ 115 w 121"/>
                <a:gd name="T25" fmla="*/ 41 h 109"/>
                <a:gd name="T26" fmla="*/ 89 w 121"/>
                <a:gd name="T27" fmla="*/ 52 h 109"/>
                <a:gd name="T28" fmla="*/ 58 w 121"/>
                <a:gd name="T29" fmla="*/ 51 h 109"/>
                <a:gd name="T30" fmla="*/ 38 w 121"/>
                <a:gd name="T31" fmla="*/ 65 h 109"/>
                <a:gd name="T32" fmla="*/ 37 w 121"/>
                <a:gd name="T33" fmla="*/ 70 h 109"/>
                <a:gd name="T34" fmla="*/ 35 w 121"/>
                <a:gd name="T35" fmla="*/ 71 h 109"/>
                <a:gd name="T36" fmla="*/ 1 w 121"/>
                <a:gd name="T37" fmla="*/ 102 h 109"/>
                <a:gd name="T38" fmla="*/ 0 w 121"/>
                <a:gd name="T39" fmla="*/ 109 h 109"/>
                <a:gd name="T40" fmla="*/ 0 w 121"/>
                <a:gd name="T41" fmla="*/ 109 h 109"/>
                <a:gd name="T42" fmla="*/ 31 w 121"/>
                <a:gd name="T43" fmla="*/ 72 h 109"/>
                <a:gd name="T44" fmla="*/ 37 w 121"/>
                <a:gd name="T45" fmla="*/ 71 h 109"/>
                <a:gd name="T46" fmla="*/ 40 w 121"/>
                <a:gd name="T47" fmla="*/ 84 h 109"/>
                <a:gd name="T48" fmla="*/ 49 w 121"/>
                <a:gd name="T49" fmla="*/ 88 h 109"/>
                <a:gd name="T50" fmla="*/ 55 w 121"/>
                <a:gd name="T51" fmla="*/ 80 h 109"/>
                <a:gd name="T52" fmla="*/ 37 w 121"/>
                <a:gd name="T53" fmla="*/ 70 h 109"/>
                <a:gd name="T54" fmla="*/ 43 w 121"/>
                <a:gd name="T55" fmla="*/ 59 h 109"/>
                <a:gd name="T56" fmla="*/ 68 w 121"/>
                <a:gd name="T57" fmla="*/ 51 h 109"/>
                <a:gd name="T58" fmla="*/ 99 w 121"/>
                <a:gd name="T59" fmla="*/ 52 h 109"/>
                <a:gd name="T60" fmla="*/ 117 w 121"/>
                <a:gd name="T61" fmla="*/ 39 h 109"/>
                <a:gd name="T62" fmla="*/ 114 w 121"/>
                <a:gd name="T63" fmla="*/ 16 h 109"/>
                <a:gd name="T64" fmla="*/ 43 w 121"/>
                <a:gd name="T65" fmla="*/ 71 h 109"/>
                <a:gd name="T66" fmla="*/ 54 w 121"/>
                <a:gd name="T67" fmla="*/ 79 h 109"/>
                <a:gd name="T68" fmla="*/ 52 w 121"/>
                <a:gd name="T69" fmla="*/ 86 h 109"/>
                <a:gd name="T70" fmla="*/ 45 w 121"/>
                <a:gd name="T71" fmla="*/ 87 h 109"/>
                <a:gd name="T72" fmla="*/ 38 w 121"/>
                <a:gd name="T73" fmla="*/ 79 h 109"/>
                <a:gd name="T74" fmla="*/ 37 w 121"/>
                <a:gd name="T75" fmla="*/ 71 h 109"/>
                <a:gd name="T76" fmla="*/ 43 w 121"/>
                <a:gd name="T77" fmla="*/ 7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" h="109">
                  <a:moveTo>
                    <a:pt x="114" y="16"/>
                  </a:moveTo>
                  <a:cubicBezTo>
                    <a:pt x="108" y="9"/>
                    <a:pt x="98" y="6"/>
                    <a:pt x="90" y="4"/>
                  </a:cubicBezTo>
                  <a:cubicBezTo>
                    <a:pt x="88" y="4"/>
                    <a:pt x="86" y="3"/>
                    <a:pt x="84" y="3"/>
                  </a:cubicBezTo>
                  <a:cubicBezTo>
                    <a:pt x="88" y="2"/>
                    <a:pt x="92" y="2"/>
                    <a:pt x="96" y="1"/>
                  </a:cubicBezTo>
                  <a:cubicBezTo>
                    <a:pt x="96" y="1"/>
                    <a:pt x="96" y="0"/>
                    <a:pt x="96" y="1"/>
                  </a:cubicBezTo>
                  <a:cubicBezTo>
                    <a:pt x="91" y="1"/>
                    <a:pt x="87" y="2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4" y="5"/>
                    <a:pt x="86" y="7"/>
                    <a:pt x="88" y="9"/>
                  </a:cubicBezTo>
                  <a:cubicBezTo>
                    <a:pt x="88" y="10"/>
                    <a:pt x="88" y="9"/>
                    <a:pt x="88" y="9"/>
                  </a:cubicBezTo>
                  <a:cubicBezTo>
                    <a:pt x="86" y="7"/>
                    <a:pt x="85" y="5"/>
                    <a:pt x="83" y="4"/>
                  </a:cubicBezTo>
                  <a:cubicBezTo>
                    <a:pt x="93" y="5"/>
                    <a:pt x="104" y="7"/>
                    <a:pt x="111" y="15"/>
                  </a:cubicBezTo>
                  <a:cubicBezTo>
                    <a:pt x="118" y="21"/>
                    <a:pt x="121" y="32"/>
                    <a:pt x="115" y="41"/>
                  </a:cubicBezTo>
                  <a:cubicBezTo>
                    <a:pt x="109" y="50"/>
                    <a:pt x="99" y="52"/>
                    <a:pt x="89" y="52"/>
                  </a:cubicBezTo>
                  <a:cubicBezTo>
                    <a:pt x="79" y="52"/>
                    <a:pt x="69" y="50"/>
                    <a:pt x="58" y="51"/>
                  </a:cubicBezTo>
                  <a:cubicBezTo>
                    <a:pt x="50" y="53"/>
                    <a:pt x="42" y="57"/>
                    <a:pt x="38" y="65"/>
                  </a:cubicBezTo>
                  <a:cubicBezTo>
                    <a:pt x="37" y="66"/>
                    <a:pt x="37" y="68"/>
                    <a:pt x="37" y="70"/>
                  </a:cubicBezTo>
                  <a:cubicBezTo>
                    <a:pt x="36" y="71"/>
                    <a:pt x="36" y="71"/>
                    <a:pt x="35" y="71"/>
                  </a:cubicBezTo>
                  <a:cubicBezTo>
                    <a:pt x="19" y="73"/>
                    <a:pt x="5" y="86"/>
                    <a:pt x="1" y="102"/>
                  </a:cubicBezTo>
                  <a:cubicBezTo>
                    <a:pt x="0" y="105"/>
                    <a:pt x="0" y="107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2" y="91"/>
                    <a:pt x="15" y="76"/>
                    <a:pt x="31" y="72"/>
                  </a:cubicBezTo>
                  <a:cubicBezTo>
                    <a:pt x="33" y="72"/>
                    <a:pt x="35" y="71"/>
                    <a:pt x="37" y="71"/>
                  </a:cubicBezTo>
                  <a:cubicBezTo>
                    <a:pt x="36" y="76"/>
                    <a:pt x="37" y="80"/>
                    <a:pt x="40" y="84"/>
                  </a:cubicBezTo>
                  <a:cubicBezTo>
                    <a:pt x="42" y="86"/>
                    <a:pt x="46" y="88"/>
                    <a:pt x="49" y="88"/>
                  </a:cubicBezTo>
                  <a:cubicBezTo>
                    <a:pt x="53" y="87"/>
                    <a:pt x="55" y="84"/>
                    <a:pt x="55" y="80"/>
                  </a:cubicBezTo>
                  <a:cubicBezTo>
                    <a:pt x="54" y="72"/>
                    <a:pt x="44" y="70"/>
                    <a:pt x="37" y="70"/>
                  </a:cubicBezTo>
                  <a:cubicBezTo>
                    <a:pt x="38" y="66"/>
                    <a:pt x="40" y="62"/>
                    <a:pt x="43" y="59"/>
                  </a:cubicBezTo>
                  <a:cubicBezTo>
                    <a:pt x="50" y="53"/>
                    <a:pt x="59" y="51"/>
                    <a:pt x="68" y="51"/>
                  </a:cubicBezTo>
                  <a:cubicBezTo>
                    <a:pt x="78" y="52"/>
                    <a:pt x="89" y="54"/>
                    <a:pt x="99" y="52"/>
                  </a:cubicBezTo>
                  <a:cubicBezTo>
                    <a:pt x="106" y="50"/>
                    <a:pt x="114" y="46"/>
                    <a:pt x="117" y="39"/>
                  </a:cubicBezTo>
                  <a:cubicBezTo>
                    <a:pt x="121" y="31"/>
                    <a:pt x="119" y="22"/>
                    <a:pt x="114" y="16"/>
                  </a:cubicBezTo>
                  <a:close/>
                  <a:moveTo>
                    <a:pt x="43" y="71"/>
                  </a:moveTo>
                  <a:cubicBezTo>
                    <a:pt x="48" y="72"/>
                    <a:pt x="53" y="74"/>
                    <a:pt x="54" y="79"/>
                  </a:cubicBezTo>
                  <a:cubicBezTo>
                    <a:pt x="55" y="81"/>
                    <a:pt x="54" y="84"/>
                    <a:pt x="52" y="86"/>
                  </a:cubicBezTo>
                  <a:cubicBezTo>
                    <a:pt x="51" y="87"/>
                    <a:pt x="48" y="87"/>
                    <a:pt x="45" y="87"/>
                  </a:cubicBezTo>
                  <a:cubicBezTo>
                    <a:pt x="42" y="86"/>
                    <a:pt x="40" y="83"/>
                    <a:pt x="38" y="79"/>
                  </a:cubicBezTo>
                  <a:cubicBezTo>
                    <a:pt x="37" y="77"/>
                    <a:pt x="37" y="74"/>
                    <a:pt x="37" y="71"/>
                  </a:cubicBezTo>
                  <a:cubicBezTo>
                    <a:pt x="39" y="71"/>
                    <a:pt x="41" y="71"/>
                    <a:pt x="43" y="7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10648"/>
            <p:cNvSpPr>
              <a:spLocks noEditPoints="1"/>
            </p:cNvSpPr>
            <p:nvPr/>
          </p:nvSpPr>
          <p:spPr bwMode="auto">
            <a:xfrm>
              <a:off x="5741998" y="3533424"/>
              <a:ext cx="822707" cy="515563"/>
            </a:xfrm>
            <a:custGeom>
              <a:avLst/>
              <a:gdLst>
                <a:gd name="T0" fmla="*/ 189 w 190"/>
                <a:gd name="T1" fmla="*/ 105 h 119"/>
                <a:gd name="T2" fmla="*/ 178 w 190"/>
                <a:gd name="T3" fmla="*/ 105 h 119"/>
                <a:gd name="T4" fmla="*/ 177 w 190"/>
                <a:gd name="T5" fmla="*/ 105 h 119"/>
                <a:gd name="T6" fmla="*/ 186 w 190"/>
                <a:gd name="T7" fmla="*/ 107 h 119"/>
                <a:gd name="T8" fmla="*/ 186 w 190"/>
                <a:gd name="T9" fmla="*/ 107 h 119"/>
                <a:gd name="T10" fmla="*/ 87 w 190"/>
                <a:gd name="T11" fmla="*/ 102 h 119"/>
                <a:gd name="T12" fmla="*/ 55 w 190"/>
                <a:gd name="T13" fmla="*/ 72 h 119"/>
                <a:gd name="T14" fmla="*/ 45 w 190"/>
                <a:gd name="T15" fmla="*/ 51 h 119"/>
                <a:gd name="T16" fmla="*/ 38 w 190"/>
                <a:gd name="T17" fmla="*/ 25 h 119"/>
                <a:gd name="T18" fmla="*/ 23 w 190"/>
                <a:gd name="T19" fmla="*/ 5 h 119"/>
                <a:gd name="T20" fmla="*/ 0 w 190"/>
                <a:gd name="T21" fmla="*/ 3 h 119"/>
                <a:gd name="T22" fmla="*/ 1 w 190"/>
                <a:gd name="T23" fmla="*/ 4 h 119"/>
                <a:gd name="T24" fmla="*/ 24 w 190"/>
                <a:gd name="T25" fmla="*/ 7 h 119"/>
                <a:gd name="T26" fmla="*/ 38 w 190"/>
                <a:gd name="T27" fmla="*/ 27 h 119"/>
                <a:gd name="T28" fmla="*/ 45 w 190"/>
                <a:gd name="T29" fmla="*/ 53 h 119"/>
                <a:gd name="T30" fmla="*/ 54 w 190"/>
                <a:gd name="T31" fmla="*/ 73 h 119"/>
                <a:gd name="T32" fmla="*/ 130 w 190"/>
                <a:gd name="T33" fmla="*/ 115 h 119"/>
                <a:gd name="T34" fmla="*/ 185 w 190"/>
                <a:gd name="T35" fmla="*/ 109 h 119"/>
                <a:gd name="T36" fmla="*/ 180 w 190"/>
                <a:gd name="T37" fmla="*/ 113 h 119"/>
                <a:gd name="T38" fmla="*/ 180 w 190"/>
                <a:gd name="T39" fmla="*/ 113 h 119"/>
                <a:gd name="T40" fmla="*/ 187 w 190"/>
                <a:gd name="T41" fmla="*/ 108 h 119"/>
                <a:gd name="T42" fmla="*/ 189 w 190"/>
                <a:gd name="T43" fmla="*/ 107 h 119"/>
                <a:gd name="T44" fmla="*/ 189 w 190"/>
                <a:gd name="T45" fmla="*/ 107 h 119"/>
                <a:gd name="T46" fmla="*/ 188 w 190"/>
                <a:gd name="T47" fmla="*/ 107 h 119"/>
                <a:gd name="T48" fmla="*/ 190 w 190"/>
                <a:gd name="T49" fmla="*/ 106 h 119"/>
                <a:gd name="T50" fmla="*/ 189 w 190"/>
                <a:gd name="T51" fmla="*/ 105 h 119"/>
                <a:gd name="T52" fmla="*/ 180 w 190"/>
                <a:gd name="T53" fmla="*/ 105 h 119"/>
                <a:gd name="T54" fmla="*/ 188 w 190"/>
                <a:gd name="T55" fmla="*/ 106 h 119"/>
                <a:gd name="T56" fmla="*/ 187 w 190"/>
                <a:gd name="T57" fmla="*/ 107 h 119"/>
                <a:gd name="T58" fmla="*/ 180 w 190"/>
                <a:gd name="T59" fmla="*/ 10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0" h="119">
                  <a:moveTo>
                    <a:pt x="189" y="105"/>
                  </a:moveTo>
                  <a:cubicBezTo>
                    <a:pt x="185" y="105"/>
                    <a:pt x="181" y="105"/>
                    <a:pt x="178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80" y="106"/>
                    <a:pt x="183" y="107"/>
                    <a:pt x="186" y="107"/>
                  </a:cubicBezTo>
                  <a:cubicBezTo>
                    <a:pt x="186" y="107"/>
                    <a:pt x="186" y="107"/>
                    <a:pt x="186" y="107"/>
                  </a:cubicBezTo>
                  <a:cubicBezTo>
                    <a:pt x="154" y="118"/>
                    <a:pt x="117" y="119"/>
                    <a:pt x="87" y="102"/>
                  </a:cubicBezTo>
                  <a:cubicBezTo>
                    <a:pt x="74" y="95"/>
                    <a:pt x="63" y="85"/>
                    <a:pt x="55" y="72"/>
                  </a:cubicBezTo>
                  <a:cubicBezTo>
                    <a:pt x="50" y="65"/>
                    <a:pt x="47" y="58"/>
                    <a:pt x="45" y="51"/>
                  </a:cubicBezTo>
                  <a:cubicBezTo>
                    <a:pt x="43" y="42"/>
                    <a:pt x="41" y="33"/>
                    <a:pt x="38" y="25"/>
                  </a:cubicBezTo>
                  <a:cubicBezTo>
                    <a:pt x="35" y="17"/>
                    <a:pt x="30" y="10"/>
                    <a:pt x="23" y="5"/>
                  </a:cubicBezTo>
                  <a:cubicBezTo>
                    <a:pt x="16" y="1"/>
                    <a:pt x="8" y="0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8" y="0"/>
                    <a:pt x="17" y="2"/>
                    <a:pt x="24" y="7"/>
                  </a:cubicBezTo>
                  <a:cubicBezTo>
                    <a:pt x="30" y="11"/>
                    <a:pt x="35" y="19"/>
                    <a:pt x="38" y="27"/>
                  </a:cubicBezTo>
                  <a:cubicBezTo>
                    <a:pt x="41" y="35"/>
                    <a:pt x="42" y="44"/>
                    <a:pt x="45" y="53"/>
                  </a:cubicBezTo>
                  <a:cubicBezTo>
                    <a:pt x="47" y="60"/>
                    <a:pt x="50" y="67"/>
                    <a:pt x="54" y="73"/>
                  </a:cubicBezTo>
                  <a:cubicBezTo>
                    <a:pt x="71" y="99"/>
                    <a:pt x="100" y="113"/>
                    <a:pt x="130" y="115"/>
                  </a:cubicBezTo>
                  <a:cubicBezTo>
                    <a:pt x="148" y="117"/>
                    <a:pt x="167" y="114"/>
                    <a:pt x="185" y="109"/>
                  </a:cubicBezTo>
                  <a:cubicBezTo>
                    <a:pt x="183" y="110"/>
                    <a:pt x="181" y="111"/>
                    <a:pt x="180" y="113"/>
                  </a:cubicBezTo>
                  <a:cubicBezTo>
                    <a:pt x="179" y="113"/>
                    <a:pt x="180" y="114"/>
                    <a:pt x="180" y="113"/>
                  </a:cubicBezTo>
                  <a:cubicBezTo>
                    <a:pt x="182" y="112"/>
                    <a:pt x="184" y="110"/>
                    <a:pt x="187" y="108"/>
                  </a:cubicBezTo>
                  <a:cubicBezTo>
                    <a:pt x="187" y="108"/>
                    <a:pt x="188" y="108"/>
                    <a:pt x="189" y="107"/>
                  </a:cubicBezTo>
                  <a:cubicBezTo>
                    <a:pt x="189" y="107"/>
                    <a:pt x="189" y="107"/>
                    <a:pt x="189" y="107"/>
                  </a:cubicBezTo>
                  <a:cubicBezTo>
                    <a:pt x="189" y="107"/>
                    <a:pt x="189" y="107"/>
                    <a:pt x="188" y="107"/>
                  </a:cubicBezTo>
                  <a:cubicBezTo>
                    <a:pt x="189" y="106"/>
                    <a:pt x="189" y="106"/>
                    <a:pt x="190" y="106"/>
                  </a:cubicBezTo>
                  <a:cubicBezTo>
                    <a:pt x="190" y="106"/>
                    <a:pt x="190" y="105"/>
                    <a:pt x="189" y="105"/>
                  </a:cubicBezTo>
                  <a:close/>
                  <a:moveTo>
                    <a:pt x="180" y="105"/>
                  </a:moveTo>
                  <a:cubicBezTo>
                    <a:pt x="183" y="106"/>
                    <a:pt x="186" y="106"/>
                    <a:pt x="188" y="106"/>
                  </a:cubicBezTo>
                  <a:cubicBezTo>
                    <a:pt x="188" y="106"/>
                    <a:pt x="188" y="106"/>
                    <a:pt x="187" y="107"/>
                  </a:cubicBezTo>
                  <a:cubicBezTo>
                    <a:pt x="185" y="107"/>
                    <a:pt x="182" y="106"/>
                    <a:pt x="180" y="10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10649"/>
            <p:cNvSpPr>
              <a:spLocks noEditPoints="1"/>
            </p:cNvSpPr>
            <p:nvPr/>
          </p:nvSpPr>
          <p:spPr bwMode="auto">
            <a:xfrm>
              <a:off x="6957775" y="3546221"/>
              <a:ext cx="367476" cy="511906"/>
            </a:xfrm>
            <a:custGeom>
              <a:avLst/>
              <a:gdLst>
                <a:gd name="T0" fmla="*/ 83 w 85"/>
                <a:gd name="T1" fmla="*/ 61 h 118"/>
                <a:gd name="T2" fmla="*/ 72 w 85"/>
                <a:gd name="T3" fmla="*/ 53 h 118"/>
                <a:gd name="T4" fmla="*/ 70 w 85"/>
                <a:gd name="T5" fmla="*/ 52 h 118"/>
                <a:gd name="T6" fmla="*/ 56 w 85"/>
                <a:gd name="T7" fmla="*/ 38 h 118"/>
                <a:gd name="T8" fmla="*/ 27 w 85"/>
                <a:gd name="T9" fmla="*/ 30 h 118"/>
                <a:gd name="T10" fmla="*/ 13 w 85"/>
                <a:gd name="T11" fmla="*/ 22 h 118"/>
                <a:gd name="T12" fmla="*/ 7 w 85"/>
                <a:gd name="T13" fmla="*/ 8 h 118"/>
                <a:gd name="T14" fmla="*/ 7 w 85"/>
                <a:gd name="T15" fmla="*/ 3 h 118"/>
                <a:gd name="T16" fmla="*/ 17 w 85"/>
                <a:gd name="T17" fmla="*/ 13 h 118"/>
                <a:gd name="T18" fmla="*/ 18 w 85"/>
                <a:gd name="T19" fmla="*/ 13 h 118"/>
                <a:gd name="T20" fmla="*/ 8 w 85"/>
                <a:gd name="T21" fmla="*/ 2 h 118"/>
                <a:gd name="T22" fmla="*/ 8 w 85"/>
                <a:gd name="T23" fmla="*/ 1 h 118"/>
                <a:gd name="T24" fmla="*/ 8 w 85"/>
                <a:gd name="T25" fmla="*/ 1 h 118"/>
                <a:gd name="T26" fmla="*/ 8 w 85"/>
                <a:gd name="T27" fmla="*/ 0 h 118"/>
                <a:gd name="T28" fmla="*/ 7 w 85"/>
                <a:gd name="T29" fmla="*/ 0 h 118"/>
                <a:gd name="T30" fmla="*/ 7 w 85"/>
                <a:gd name="T31" fmla="*/ 0 h 118"/>
                <a:gd name="T32" fmla="*/ 7 w 85"/>
                <a:gd name="T33" fmla="*/ 0 h 118"/>
                <a:gd name="T34" fmla="*/ 7 w 85"/>
                <a:gd name="T35" fmla="*/ 1 h 118"/>
                <a:gd name="T36" fmla="*/ 7 w 85"/>
                <a:gd name="T37" fmla="*/ 1 h 118"/>
                <a:gd name="T38" fmla="*/ 6 w 85"/>
                <a:gd name="T39" fmla="*/ 1 h 118"/>
                <a:gd name="T40" fmla="*/ 0 w 85"/>
                <a:gd name="T41" fmla="*/ 15 h 118"/>
                <a:gd name="T42" fmla="*/ 1 w 85"/>
                <a:gd name="T43" fmla="*/ 16 h 118"/>
                <a:gd name="T44" fmla="*/ 7 w 85"/>
                <a:gd name="T45" fmla="*/ 6 h 118"/>
                <a:gd name="T46" fmla="*/ 13 w 85"/>
                <a:gd name="T47" fmla="*/ 23 h 118"/>
                <a:gd name="T48" fmla="*/ 37 w 85"/>
                <a:gd name="T49" fmla="*/ 34 h 118"/>
                <a:gd name="T50" fmla="*/ 63 w 85"/>
                <a:gd name="T51" fmla="*/ 44 h 118"/>
                <a:gd name="T52" fmla="*/ 69 w 85"/>
                <a:gd name="T53" fmla="*/ 52 h 118"/>
                <a:gd name="T54" fmla="*/ 56 w 85"/>
                <a:gd name="T55" fmla="*/ 49 h 118"/>
                <a:gd name="T56" fmla="*/ 34 w 85"/>
                <a:gd name="T57" fmla="*/ 60 h 118"/>
                <a:gd name="T58" fmla="*/ 39 w 85"/>
                <a:gd name="T59" fmla="*/ 80 h 118"/>
                <a:gd name="T60" fmla="*/ 61 w 85"/>
                <a:gd name="T61" fmla="*/ 81 h 118"/>
                <a:gd name="T62" fmla="*/ 72 w 85"/>
                <a:gd name="T63" fmla="*/ 59 h 118"/>
                <a:gd name="T64" fmla="*/ 70 w 85"/>
                <a:gd name="T65" fmla="*/ 53 h 118"/>
                <a:gd name="T66" fmla="*/ 77 w 85"/>
                <a:gd name="T67" fmla="*/ 57 h 118"/>
                <a:gd name="T68" fmla="*/ 84 w 85"/>
                <a:gd name="T69" fmla="*/ 71 h 118"/>
                <a:gd name="T70" fmla="*/ 75 w 85"/>
                <a:gd name="T71" fmla="*/ 87 h 118"/>
                <a:gd name="T72" fmla="*/ 52 w 85"/>
                <a:gd name="T73" fmla="*/ 117 h 118"/>
                <a:gd name="T74" fmla="*/ 52 w 85"/>
                <a:gd name="T75" fmla="*/ 117 h 118"/>
                <a:gd name="T76" fmla="*/ 74 w 85"/>
                <a:gd name="T77" fmla="*/ 89 h 118"/>
                <a:gd name="T78" fmla="*/ 83 w 85"/>
                <a:gd name="T79" fmla="*/ 74 h 118"/>
                <a:gd name="T80" fmla="*/ 83 w 85"/>
                <a:gd name="T81" fmla="*/ 61 h 118"/>
                <a:gd name="T82" fmla="*/ 7 w 85"/>
                <a:gd name="T83" fmla="*/ 2 h 118"/>
                <a:gd name="T84" fmla="*/ 7 w 85"/>
                <a:gd name="T85" fmla="*/ 2 h 118"/>
                <a:gd name="T86" fmla="*/ 2 w 85"/>
                <a:gd name="T87" fmla="*/ 13 h 118"/>
                <a:gd name="T88" fmla="*/ 7 w 85"/>
                <a:gd name="T89" fmla="*/ 2 h 118"/>
                <a:gd name="T90" fmla="*/ 70 w 85"/>
                <a:gd name="T91" fmla="*/ 69 h 118"/>
                <a:gd name="T92" fmla="*/ 50 w 85"/>
                <a:gd name="T93" fmla="*/ 83 h 118"/>
                <a:gd name="T94" fmla="*/ 34 w 85"/>
                <a:gd name="T95" fmla="*/ 69 h 118"/>
                <a:gd name="T96" fmla="*/ 35 w 85"/>
                <a:gd name="T97" fmla="*/ 58 h 118"/>
                <a:gd name="T98" fmla="*/ 47 w 85"/>
                <a:gd name="T99" fmla="*/ 50 h 118"/>
                <a:gd name="T100" fmla="*/ 64 w 85"/>
                <a:gd name="T101" fmla="*/ 51 h 118"/>
                <a:gd name="T102" fmla="*/ 69 w 85"/>
                <a:gd name="T103" fmla="*/ 53 h 118"/>
                <a:gd name="T104" fmla="*/ 70 w 85"/>
                <a:gd name="T105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" h="118">
                  <a:moveTo>
                    <a:pt x="83" y="61"/>
                  </a:moveTo>
                  <a:cubicBezTo>
                    <a:pt x="80" y="58"/>
                    <a:pt x="76" y="55"/>
                    <a:pt x="72" y="53"/>
                  </a:cubicBezTo>
                  <a:cubicBezTo>
                    <a:pt x="72" y="53"/>
                    <a:pt x="71" y="53"/>
                    <a:pt x="70" y="52"/>
                  </a:cubicBezTo>
                  <a:cubicBezTo>
                    <a:pt x="67" y="46"/>
                    <a:pt x="63" y="41"/>
                    <a:pt x="56" y="38"/>
                  </a:cubicBezTo>
                  <a:cubicBezTo>
                    <a:pt x="47" y="33"/>
                    <a:pt x="36" y="34"/>
                    <a:pt x="27" y="30"/>
                  </a:cubicBezTo>
                  <a:cubicBezTo>
                    <a:pt x="21" y="29"/>
                    <a:pt x="17" y="26"/>
                    <a:pt x="13" y="22"/>
                  </a:cubicBezTo>
                  <a:cubicBezTo>
                    <a:pt x="10" y="18"/>
                    <a:pt x="8" y="13"/>
                    <a:pt x="7" y="8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11" y="6"/>
                    <a:pt x="14" y="10"/>
                    <a:pt x="17" y="13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4" y="9"/>
                    <a:pt x="11" y="5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6"/>
                    <a:pt x="2" y="10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3" y="13"/>
                    <a:pt x="5" y="9"/>
                    <a:pt x="7" y="6"/>
                  </a:cubicBezTo>
                  <a:cubicBezTo>
                    <a:pt x="7" y="12"/>
                    <a:pt x="9" y="18"/>
                    <a:pt x="13" y="23"/>
                  </a:cubicBezTo>
                  <a:cubicBezTo>
                    <a:pt x="19" y="30"/>
                    <a:pt x="28" y="32"/>
                    <a:pt x="37" y="34"/>
                  </a:cubicBezTo>
                  <a:cubicBezTo>
                    <a:pt x="47" y="35"/>
                    <a:pt x="56" y="37"/>
                    <a:pt x="63" y="44"/>
                  </a:cubicBezTo>
                  <a:cubicBezTo>
                    <a:pt x="66" y="46"/>
                    <a:pt x="68" y="49"/>
                    <a:pt x="69" y="52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8" y="48"/>
                    <a:pt x="37" y="51"/>
                    <a:pt x="34" y="60"/>
                  </a:cubicBezTo>
                  <a:cubicBezTo>
                    <a:pt x="31" y="67"/>
                    <a:pt x="34" y="75"/>
                    <a:pt x="39" y="80"/>
                  </a:cubicBezTo>
                  <a:cubicBezTo>
                    <a:pt x="45" y="85"/>
                    <a:pt x="54" y="85"/>
                    <a:pt x="61" y="81"/>
                  </a:cubicBezTo>
                  <a:cubicBezTo>
                    <a:pt x="69" y="76"/>
                    <a:pt x="73" y="68"/>
                    <a:pt x="72" y="59"/>
                  </a:cubicBezTo>
                  <a:cubicBezTo>
                    <a:pt x="72" y="57"/>
                    <a:pt x="71" y="55"/>
                    <a:pt x="70" y="53"/>
                  </a:cubicBezTo>
                  <a:cubicBezTo>
                    <a:pt x="73" y="54"/>
                    <a:pt x="75" y="55"/>
                    <a:pt x="77" y="57"/>
                  </a:cubicBezTo>
                  <a:cubicBezTo>
                    <a:pt x="82" y="60"/>
                    <a:pt x="85" y="65"/>
                    <a:pt x="84" y="71"/>
                  </a:cubicBezTo>
                  <a:cubicBezTo>
                    <a:pt x="82" y="77"/>
                    <a:pt x="78" y="83"/>
                    <a:pt x="75" y="87"/>
                  </a:cubicBezTo>
                  <a:cubicBezTo>
                    <a:pt x="68" y="98"/>
                    <a:pt x="60" y="108"/>
                    <a:pt x="52" y="117"/>
                  </a:cubicBezTo>
                  <a:cubicBezTo>
                    <a:pt x="52" y="117"/>
                    <a:pt x="52" y="118"/>
                    <a:pt x="52" y="117"/>
                  </a:cubicBezTo>
                  <a:cubicBezTo>
                    <a:pt x="60" y="109"/>
                    <a:pt x="68" y="99"/>
                    <a:pt x="74" y="89"/>
                  </a:cubicBezTo>
                  <a:cubicBezTo>
                    <a:pt x="78" y="85"/>
                    <a:pt x="81" y="80"/>
                    <a:pt x="83" y="74"/>
                  </a:cubicBezTo>
                  <a:cubicBezTo>
                    <a:pt x="85" y="70"/>
                    <a:pt x="85" y="65"/>
                    <a:pt x="83" y="61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6" y="6"/>
                    <a:pt x="4" y="10"/>
                    <a:pt x="2" y="13"/>
                  </a:cubicBezTo>
                  <a:cubicBezTo>
                    <a:pt x="3" y="10"/>
                    <a:pt x="5" y="6"/>
                    <a:pt x="7" y="2"/>
                  </a:cubicBezTo>
                  <a:close/>
                  <a:moveTo>
                    <a:pt x="70" y="69"/>
                  </a:moveTo>
                  <a:cubicBezTo>
                    <a:pt x="67" y="77"/>
                    <a:pt x="59" y="84"/>
                    <a:pt x="50" y="83"/>
                  </a:cubicBezTo>
                  <a:cubicBezTo>
                    <a:pt x="42" y="83"/>
                    <a:pt x="35" y="77"/>
                    <a:pt x="34" y="69"/>
                  </a:cubicBezTo>
                  <a:cubicBezTo>
                    <a:pt x="33" y="65"/>
                    <a:pt x="33" y="61"/>
                    <a:pt x="35" y="58"/>
                  </a:cubicBezTo>
                  <a:cubicBezTo>
                    <a:pt x="38" y="53"/>
                    <a:pt x="42" y="51"/>
                    <a:pt x="47" y="50"/>
                  </a:cubicBezTo>
                  <a:cubicBezTo>
                    <a:pt x="53" y="48"/>
                    <a:pt x="58" y="49"/>
                    <a:pt x="64" y="51"/>
                  </a:cubicBezTo>
                  <a:cubicBezTo>
                    <a:pt x="66" y="51"/>
                    <a:pt x="68" y="52"/>
                    <a:pt x="69" y="53"/>
                  </a:cubicBezTo>
                  <a:cubicBezTo>
                    <a:pt x="72" y="58"/>
                    <a:pt x="72" y="64"/>
                    <a:pt x="70" y="6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10650"/>
            <p:cNvSpPr>
              <a:spLocks/>
            </p:cNvSpPr>
            <p:nvPr/>
          </p:nvSpPr>
          <p:spPr bwMode="auto">
            <a:xfrm>
              <a:off x="6720104" y="2997750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10651"/>
            <p:cNvSpPr>
              <a:spLocks/>
            </p:cNvSpPr>
            <p:nvPr/>
          </p:nvSpPr>
          <p:spPr bwMode="auto">
            <a:xfrm>
              <a:off x="6615895" y="2944732"/>
              <a:ext cx="126149" cy="559441"/>
            </a:xfrm>
            <a:custGeom>
              <a:avLst/>
              <a:gdLst>
                <a:gd name="T0" fmla="*/ 28 w 29"/>
                <a:gd name="T1" fmla="*/ 126 h 129"/>
                <a:gd name="T2" fmla="*/ 13 w 29"/>
                <a:gd name="T3" fmla="*/ 123 h 129"/>
                <a:gd name="T4" fmla="*/ 10 w 29"/>
                <a:gd name="T5" fmla="*/ 105 h 129"/>
                <a:gd name="T6" fmla="*/ 13 w 29"/>
                <a:gd name="T7" fmla="*/ 85 h 129"/>
                <a:gd name="T8" fmla="*/ 11 w 29"/>
                <a:gd name="T9" fmla="*/ 69 h 129"/>
                <a:gd name="T10" fmla="*/ 2 w 29"/>
                <a:gd name="T11" fmla="*/ 55 h 129"/>
                <a:gd name="T12" fmla="*/ 11 w 29"/>
                <a:gd name="T13" fmla="*/ 48 h 129"/>
                <a:gd name="T14" fmla="*/ 13 w 29"/>
                <a:gd name="T15" fmla="*/ 34 h 129"/>
                <a:gd name="T16" fmla="*/ 8 w 29"/>
                <a:gd name="T17" fmla="*/ 16 h 129"/>
                <a:gd name="T18" fmla="*/ 13 w 29"/>
                <a:gd name="T19" fmla="*/ 1 h 129"/>
                <a:gd name="T20" fmla="*/ 12 w 29"/>
                <a:gd name="T21" fmla="*/ 0 h 129"/>
                <a:gd name="T22" fmla="*/ 10 w 29"/>
                <a:gd name="T23" fmla="*/ 27 h 129"/>
                <a:gd name="T24" fmla="*/ 12 w 29"/>
                <a:gd name="T25" fmla="*/ 45 h 129"/>
                <a:gd name="T26" fmla="*/ 1 w 29"/>
                <a:gd name="T27" fmla="*/ 54 h 129"/>
                <a:gd name="T28" fmla="*/ 1 w 29"/>
                <a:gd name="T29" fmla="*/ 54 h 129"/>
                <a:gd name="T30" fmla="*/ 12 w 29"/>
                <a:gd name="T31" fmla="*/ 90 h 129"/>
                <a:gd name="T32" fmla="*/ 9 w 29"/>
                <a:gd name="T33" fmla="*/ 110 h 129"/>
                <a:gd name="T34" fmla="*/ 14 w 29"/>
                <a:gd name="T35" fmla="*/ 124 h 129"/>
                <a:gd name="T36" fmla="*/ 28 w 29"/>
                <a:gd name="T37" fmla="*/ 126 h 129"/>
                <a:gd name="T38" fmla="*/ 28 w 29"/>
                <a:gd name="T39" fmla="*/ 1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29">
                  <a:moveTo>
                    <a:pt x="28" y="126"/>
                  </a:moveTo>
                  <a:cubicBezTo>
                    <a:pt x="23" y="129"/>
                    <a:pt x="17" y="127"/>
                    <a:pt x="13" y="123"/>
                  </a:cubicBezTo>
                  <a:cubicBezTo>
                    <a:pt x="9" y="118"/>
                    <a:pt x="9" y="111"/>
                    <a:pt x="10" y="105"/>
                  </a:cubicBezTo>
                  <a:cubicBezTo>
                    <a:pt x="10" y="99"/>
                    <a:pt x="13" y="92"/>
                    <a:pt x="13" y="85"/>
                  </a:cubicBezTo>
                  <a:cubicBezTo>
                    <a:pt x="13" y="80"/>
                    <a:pt x="12" y="74"/>
                    <a:pt x="11" y="69"/>
                  </a:cubicBezTo>
                  <a:cubicBezTo>
                    <a:pt x="9" y="64"/>
                    <a:pt x="6" y="59"/>
                    <a:pt x="2" y="55"/>
                  </a:cubicBezTo>
                  <a:cubicBezTo>
                    <a:pt x="6" y="54"/>
                    <a:pt x="9" y="52"/>
                    <a:pt x="11" y="48"/>
                  </a:cubicBezTo>
                  <a:cubicBezTo>
                    <a:pt x="14" y="44"/>
                    <a:pt x="14" y="39"/>
                    <a:pt x="13" y="34"/>
                  </a:cubicBezTo>
                  <a:cubicBezTo>
                    <a:pt x="11" y="28"/>
                    <a:pt x="9" y="22"/>
                    <a:pt x="8" y="16"/>
                  </a:cubicBezTo>
                  <a:cubicBezTo>
                    <a:pt x="7" y="10"/>
                    <a:pt x="8" y="4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4" y="7"/>
                    <a:pt x="7" y="19"/>
                    <a:pt x="10" y="27"/>
                  </a:cubicBezTo>
                  <a:cubicBezTo>
                    <a:pt x="12" y="33"/>
                    <a:pt x="14" y="39"/>
                    <a:pt x="12" y="45"/>
                  </a:cubicBezTo>
                  <a:cubicBezTo>
                    <a:pt x="10" y="50"/>
                    <a:pt x="6" y="54"/>
                    <a:pt x="1" y="54"/>
                  </a:cubicBezTo>
                  <a:cubicBezTo>
                    <a:pt x="1" y="54"/>
                    <a:pt x="0" y="54"/>
                    <a:pt x="1" y="54"/>
                  </a:cubicBezTo>
                  <a:cubicBezTo>
                    <a:pt x="10" y="64"/>
                    <a:pt x="14" y="77"/>
                    <a:pt x="12" y="90"/>
                  </a:cubicBezTo>
                  <a:cubicBezTo>
                    <a:pt x="11" y="96"/>
                    <a:pt x="9" y="103"/>
                    <a:pt x="9" y="110"/>
                  </a:cubicBezTo>
                  <a:cubicBezTo>
                    <a:pt x="9" y="115"/>
                    <a:pt x="10" y="121"/>
                    <a:pt x="14" y="124"/>
                  </a:cubicBezTo>
                  <a:cubicBezTo>
                    <a:pt x="18" y="128"/>
                    <a:pt x="24" y="129"/>
                    <a:pt x="28" y="126"/>
                  </a:cubicBezTo>
                  <a:cubicBezTo>
                    <a:pt x="29" y="126"/>
                    <a:pt x="28" y="125"/>
                    <a:pt x="28" y="1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10652"/>
            <p:cNvSpPr>
              <a:spLocks/>
            </p:cNvSpPr>
            <p:nvPr/>
          </p:nvSpPr>
          <p:spPr bwMode="auto">
            <a:xfrm>
              <a:off x="6261217" y="3184230"/>
              <a:ext cx="186480" cy="20111"/>
            </a:xfrm>
            <a:custGeom>
              <a:avLst/>
              <a:gdLst>
                <a:gd name="T0" fmla="*/ 1 w 43"/>
                <a:gd name="T1" fmla="*/ 1 h 5"/>
                <a:gd name="T2" fmla="*/ 43 w 43"/>
                <a:gd name="T3" fmla="*/ 4 h 5"/>
                <a:gd name="T4" fmla="*/ 43 w 43"/>
                <a:gd name="T5" fmla="*/ 3 h 5"/>
                <a:gd name="T6" fmla="*/ 1 w 43"/>
                <a:gd name="T7" fmla="*/ 0 h 5"/>
                <a:gd name="T8" fmla="*/ 1 w 4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">
                  <a:moveTo>
                    <a:pt x="1" y="1"/>
                  </a:moveTo>
                  <a:cubicBezTo>
                    <a:pt x="15" y="4"/>
                    <a:pt x="29" y="5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29" y="4"/>
                    <a:pt x="15" y="3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10653"/>
            <p:cNvSpPr>
              <a:spLocks/>
            </p:cNvSpPr>
            <p:nvPr/>
          </p:nvSpPr>
          <p:spPr bwMode="auto">
            <a:xfrm>
              <a:off x="6264874" y="3226280"/>
              <a:ext cx="195622" cy="12798"/>
            </a:xfrm>
            <a:custGeom>
              <a:avLst/>
              <a:gdLst>
                <a:gd name="T0" fmla="*/ 44 w 45"/>
                <a:gd name="T1" fmla="*/ 2 h 3"/>
                <a:gd name="T2" fmla="*/ 0 w 45"/>
                <a:gd name="T3" fmla="*/ 0 h 3"/>
                <a:gd name="T4" fmla="*/ 0 w 45"/>
                <a:gd name="T5" fmla="*/ 0 h 3"/>
                <a:gd name="T6" fmla="*/ 44 w 45"/>
                <a:gd name="T7" fmla="*/ 3 h 3"/>
                <a:gd name="T8" fmla="*/ 44 w 4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">
                  <a:moveTo>
                    <a:pt x="44" y="2"/>
                  </a:moveTo>
                  <a:cubicBezTo>
                    <a:pt x="30" y="1"/>
                    <a:pt x="15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"/>
                    <a:pt x="30" y="2"/>
                    <a:pt x="44" y="3"/>
                  </a:cubicBezTo>
                  <a:cubicBezTo>
                    <a:pt x="45" y="3"/>
                    <a:pt x="45" y="2"/>
                    <a:pt x="4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0654"/>
            <p:cNvSpPr>
              <a:spLocks/>
            </p:cNvSpPr>
            <p:nvPr/>
          </p:nvSpPr>
          <p:spPr bwMode="auto">
            <a:xfrm>
              <a:off x="6195401" y="3131212"/>
              <a:ext cx="100554" cy="148088"/>
            </a:xfrm>
            <a:custGeom>
              <a:avLst/>
              <a:gdLst>
                <a:gd name="T0" fmla="*/ 2 w 23"/>
                <a:gd name="T1" fmla="*/ 17 h 34"/>
                <a:gd name="T2" fmla="*/ 22 w 23"/>
                <a:gd name="T3" fmla="*/ 1 h 34"/>
                <a:gd name="T4" fmla="*/ 22 w 23"/>
                <a:gd name="T5" fmla="*/ 0 h 34"/>
                <a:gd name="T6" fmla="*/ 1 w 23"/>
                <a:gd name="T7" fmla="*/ 16 h 34"/>
                <a:gd name="T8" fmla="*/ 1 w 23"/>
                <a:gd name="T9" fmla="*/ 16 h 34"/>
                <a:gd name="T10" fmla="*/ 1 w 23"/>
                <a:gd name="T11" fmla="*/ 17 h 34"/>
                <a:gd name="T12" fmla="*/ 1 w 23"/>
                <a:gd name="T13" fmla="*/ 17 h 34"/>
                <a:gd name="T14" fmla="*/ 1 w 23"/>
                <a:gd name="T15" fmla="*/ 17 h 34"/>
                <a:gd name="T16" fmla="*/ 18 w 23"/>
                <a:gd name="T17" fmla="*/ 33 h 34"/>
                <a:gd name="T18" fmla="*/ 19 w 23"/>
                <a:gd name="T19" fmla="*/ 33 h 34"/>
                <a:gd name="T20" fmla="*/ 2 w 23"/>
                <a:gd name="T2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34">
                  <a:moveTo>
                    <a:pt x="2" y="17"/>
                  </a:moveTo>
                  <a:cubicBezTo>
                    <a:pt x="9" y="11"/>
                    <a:pt x="15" y="6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ubicBezTo>
                    <a:pt x="15" y="6"/>
                    <a:pt x="8" y="11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7" y="23"/>
                    <a:pt x="13" y="28"/>
                    <a:pt x="18" y="33"/>
                  </a:cubicBezTo>
                  <a:cubicBezTo>
                    <a:pt x="19" y="34"/>
                    <a:pt x="19" y="33"/>
                    <a:pt x="19" y="33"/>
                  </a:cubicBezTo>
                  <a:cubicBezTo>
                    <a:pt x="13" y="28"/>
                    <a:pt x="7" y="22"/>
                    <a:pt x="2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10655"/>
            <p:cNvSpPr>
              <a:spLocks noEditPoints="1"/>
            </p:cNvSpPr>
            <p:nvPr/>
          </p:nvSpPr>
          <p:spPr bwMode="auto">
            <a:xfrm>
              <a:off x="5400117" y="2624790"/>
              <a:ext cx="645368" cy="208419"/>
            </a:xfrm>
            <a:custGeom>
              <a:avLst/>
              <a:gdLst>
                <a:gd name="T0" fmla="*/ 149 w 149"/>
                <a:gd name="T1" fmla="*/ 2 h 48"/>
                <a:gd name="T2" fmla="*/ 149 w 149"/>
                <a:gd name="T3" fmla="*/ 1 h 48"/>
                <a:gd name="T4" fmla="*/ 148 w 149"/>
                <a:gd name="T5" fmla="*/ 1 h 48"/>
                <a:gd name="T6" fmla="*/ 134 w 149"/>
                <a:gd name="T7" fmla="*/ 12 h 48"/>
                <a:gd name="T8" fmla="*/ 135 w 149"/>
                <a:gd name="T9" fmla="*/ 13 h 48"/>
                <a:gd name="T10" fmla="*/ 147 w 149"/>
                <a:gd name="T11" fmla="*/ 4 h 48"/>
                <a:gd name="T12" fmla="*/ 123 w 149"/>
                <a:gd name="T13" fmla="*/ 20 h 48"/>
                <a:gd name="T14" fmla="*/ 86 w 149"/>
                <a:gd name="T15" fmla="*/ 22 h 48"/>
                <a:gd name="T16" fmla="*/ 48 w 149"/>
                <a:gd name="T17" fmla="*/ 17 h 48"/>
                <a:gd name="T18" fmla="*/ 13 w 149"/>
                <a:gd name="T19" fmla="*/ 22 h 48"/>
                <a:gd name="T20" fmla="*/ 2 w 149"/>
                <a:gd name="T21" fmla="*/ 33 h 48"/>
                <a:gd name="T22" fmla="*/ 3 w 149"/>
                <a:gd name="T23" fmla="*/ 48 h 48"/>
                <a:gd name="T24" fmla="*/ 4 w 149"/>
                <a:gd name="T25" fmla="*/ 48 h 48"/>
                <a:gd name="T26" fmla="*/ 3 w 149"/>
                <a:gd name="T27" fmla="*/ 32 h 48"/>
                <a:gd name="T28" fmla="*/ 16 w 149"/>
                <a:gd name="T29" fmla="*/ 22 h 48"/>
                <a:gd name="T30" fmla="*/ 51 w 149"/>
                <a:gd name="T31" fmla="*/ 18 h 48"/>
                <a:gd name="T32" fmla="*/ 123 w 149"/>
                <a:gd name="T33" fmla="*/ 20 h 48"/>
                <a:gd name="T34" fmla="*/ 148 w 149"/>
                <a:gd name="T35" fmla="*/ 4 h 48"/>
                <a:gd name="T36" fmla="*/ 147 w 149"/>
                <a:gd name="T37" fmla="*/ 13 h 48"/>
                <a:gd name="T38" fmla="*/ 148 w 149"/>
                <a:gd name="T39" fmla="*/ 13 h 48"/>
                <a:gd name="T40" fmla="*/ 149 w 149"/>
                <a:gd name="T41" fmla="*/ 3 h 48"/>
                <a:gd name="T42" fmla="*/ 149 w 149"/>
                <a:gd name="T43" fmla="*/ 3 h 48"/>
                <a:gd name="T44" fmla="*/ 149 w 149"/>
                <a:gd name="T45" fmla="*/ 2 h 48"/>
                <a:gd name="T46" fmla="*/ 148 w 149"/>
                <a:gd name="T47" fmla="*/ 3 h 48"/>
                <a:gd name="T48" fmla="*/ 141 w 149"/>
                <a:gd name="T49" fmla="*/ 7 h 48"/>
                <a:gd name="T50" fmla="*/ 148 w 149"/>
                <a:gd name="T51" fmla="*/ 2 h 48"/>
                <a:gd name="T52" fmla="*/ 148 w 149"/>
                <a:gd name="T53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48">
                  <a:moveTo>
                    <a:pt x="149" y="2"/>
                  </a:moveTo>
                  <a:cubicBezTo>
                    <a:pt x="149" y="2"/>
                    <a:pt x="149" y="1"/>
                    <a:pt x="149" y="1"/>
                  </a:cubicBezTo>
                  <a:cubicBezTo>
                    <a:pt x="149" y="0"/>
                    <a:pt x="148" y="0"/>
                    <a:pt x="148" y="1"/>
                  </a:cubicBezTo>
                  <a:cubicBezTo>
                    <a:pt x="144" y="4"/>
                    <a:pt x="139" y="8"/>
                    <a:pt x="134" y="12"/>
                  </a:cubicBezTo>
                  <a:cubicBezTo>
                    <a:pt x="134" y="12"/>
                    <a:pt x="135" y="13"/>
                    <a:pt x="135" y="13"/>
                  </a:cubicBezTo>
                  <a:cubicBezTo>
                    <a:pt x="139" y="10"/>
                    <a:pt x="143" y="7"/>
                    <a:pt x="147" y="4"/>
                  </a:cubicBezTo>
                  <a:cubicBezTo>
                    <a:pt x="141" y="12"/>
                    <a:pt x="132" y="17"/>
                    <a:pt x="123" y="20"/>
                  </a:cubicBezTo>
                  <a:cubicBezTo>
                    <a:pt x="111" y="23"/>
                    <a:pt x="98" y="23"/>
                    <a:pt x="86" y="22"/>
                  </a:cubicBezTo>
                  <a:cubicBezTo>
                    <a:pt x="73" y="20"/>
                    <a:pt x="61" y="18"/>
                    <a:pt x="48" y="17"/>
                  </a:cubicBezTo>
                  <a:cubicBezTo>
                    <a:pt x="36" y="16"/>
                    <a:pt x="24" y="17"/>
                    <a:pt x="13" y="22"/>
                  </a:cubicBezTo>
                  <a:cubicBezTo>
                    <a:pt x="9" y="25"/>
                    <a:pt x="4" y="28"/>
                    <a:pt x="2" y="33"/>
                  </a:cubicBezTo>
                  <a:cubicBezTo>
                    <a:pt x="0" y="38"/>
                    <a:pt x="0" y="44"/>
                    <a:pt x="3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1" y="43"/>
                    <a:pt x="1" y="37"/>
                    <a:pt x="3" y="32"/>
                  </a:cubicBezTo>
                  <a:cubicBezTo>
                    <a:pt x="6" y="28"/>
                    <a:pt x="11" y="24"/>
                    <a:pt x="16" y="22"/>
                  </a:cubicBezTo>
                  <a:cubicBezTo>
                    <a:pt x="27" y="17"/>
                    <a:pt x="39" y="17"/>
                    <a:pt x="51" y="18"/>
                  </a:cubicBezTo>
                  <a:cubicBezTo>
                    <a:pt x="75" y="20"/>
                    <a:pt x="100" y="27"/>
                    <a:pt x="123" y="20"/>
                  </a:cubicBezTo>
                  <a:cubicBezTo>
                    <a:pt x="133" y="17"/>
                    <a:pt x="142" y="12"/>
                    <a:pt x="148" y="4"/>
                  </a:cubicBezTo>
                  <a:cubicBezTo>
                    <a:pt x="148" y="7"/>
                    <a:pt x="147" y="10"/>
                    <a:pt x="147" y="13"/>
                  </a:cubicBezTo>
                  <a:cubicBezTo>
                    <a:pt x="147" y="13"/>
                    <a:pt x="148" y="13"/>
                    <a:pt x="148" y="13"/>
                  </a:cubicBezTo>
                  <a:cubicBezTo>
                    <a:pt x="148" y="9"/>
                    <a:pt x="148" y="6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3"/>
                    <a:pt x="149" y="2"/>
                    <a:pt x="149" y="2"/>
                  </a:cubicBezTo>
                  <a:close/>
                  <a:moveTo>
                    <a:pt x="148" y="3"/>
                  </a:moveTo>
                  <a:cubicBezTo>
                    <a:pt x="146" y="4"/>
                    <a:pt x="144" y="6"/>
                    <a:pt x="141" y="7"/>
                  </a:cubicBezTo>
                  <a:cubicBezTo>
                    <a:pt x="144" y="5"/>
                    <a:pt x="146" y="3"/>
                    <a:pt x="148" y="2"/>
                  </a:cubicBezTo>
                  <a:cubicBezTo>
                    <a:pt x="148" y="2"/>
                    <a:pt x="148" y="2"/>
                    <a:pt x="14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0656"/>
            <p:cNvSpPr>
              <a:spLocks/>
            </p:cNvSpPr>
            <p:nvPr/>
          </p:nvSpPr>
          <p:spPr bwMode="auto">
            <a:xfrm>
              <a:off x="6252075" y="2621133"/>
              <a:ext cx="173683" cy="367476"/>
            </a:xfrm>
            <a:custGeom>
              <a:avLst/>
              <a:gdLst>
                <a:gd name="T0" fmla="*/ 38 w 40"/>
                <a:gd name="T1" fmla="*/ 55 h 85"/>
                <a:gd name="T2" fmla="*/ 28 w 40"/>
                <a:gd name="T3" fmla="*/ 37 h 85"/>
                <a:gd name="T4" fmla="*/ 10 w 40"/>
                <a:gd name="T5" fmla="*/ 25 h 85"/>
                <a:gd name="T6" fmla="*/ 8 w 40"/>
                <a:gd name="T7" fmla="*/ 2 h 85"/>
                <a:gd name="T8" fmla="*/ 9 w 40"/>
                <a:gd name="T9" fmla="*/ 2 h 85"/>
                <a:gd name="T10" fmla="*/ 13 w 40"/>
                <a:gd name="T11" fmla="*/ 8 h 85"/>
                <a:gd name="T12" fmla="*/ 13 w 40"/>
                <a:gd name="T13" fmla="*/ 8 h 85"/>
                <a:gd name="T14" fmla="*/ 10 w 40"/>
                <a:gd name="T15" fmla="*/ 1 h 85"/>
                <a:gd name="T16" fmla="*/ 9 w 40"/>
                <a:gd name="T17" fmla="*/ 1 h 85"/>
                <a:gd name="T18" fmla="*/ 9 w 40"/>
                <a:gd name="T19" fmla="*/ 1 h 85"/>
                <a:gd name="T20" fmla="*/ 9 w 40"/>
                <a:gd name="T21" fmla="*/ 0 h 85"/>
                <a:gd name="T22" fmla="*/ 0 w 40"/>
                <a:gd name="T23" fmla="*/ 8 h 85"/>
                <a:gd name="T24" fmla="*/ 0 w 40"/>
                <a:gd name="T25" fmla="*/ 8 h 85"/>
                <a:gd name="T26" fmla="*/ 7 w 40"/>
                <a:gd name="T27" fmla="*/ 3 h 85"/>
                <a:gd name="T28" fmla="*/ 6 w 40"/>
                <a:gd name="T29" fmla="*/ 19 h 85"/>
                <a:gd name="T30" fmla="*/ 20 w 40"/>
                <a:gd name="T31" fmla="*/ 33 h 85"/>
                <a:gd name="T32" fmla="*/ 35 w 40"/>
                <a:gd name="T33" fmla="*/ 47 h 85"/>
                <a:gd name="T34" fmla="*/ 35 w 40"/>
                <a:gd name="T35" fmla="*/ 69 h 85"/>
                <a:gd name="T36" fmla="*/ 17 w 40"/>
                <a:gd name="T37" fmla="*/ 84 h 85"/>
                <a:gd name="T38" fmla="*/ 17 w 40"/>
                <a:gd name="T39" fmla="*/ 85 h 85"/>
                <a:gd name="T40" fmla="*/ 38 w 40"/>
                <a:gd name="T41" fmla="*/ 5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85">
                  <a:moveTo>
                    <a:pt x="38" y="55"/>
                  </a:moveTo>
                  <a:cubicBezTo>
                    <a:pt x="37" y="48"/>
                    <a:pt x="34" y="42"/>
                    <a:pt x="28" y="37"/>
                  </a:cubicBezTo>
                  <a:cubicBezTo>
                    <a:pt x="23" y="33"/>
                    <a:pt x="15" y="30"/>
                    <a:pt x="10" y="25"/>
                  </a:cubicBezTo>
                  <a:cubicBezTo>
                    <a:pt x="5" y="19"/>
                    <a:pt x="4" y="9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4"/>
                    <a:pt x="11" y="6"/>
                    <a:pt x="13" y="8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2" y="6"/>
                    <a:pt x="11" y="3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5" y="5"/>
                    <a:pt x="7" y="3"/>
                  </a:cubicBezTo>
                  <a:cubicBezTo>
                    <a:pt x="5" y="8"/>
                    <a:pt x="4" y="14"/>
                    <a:pt x="6" y="19"/>
                  </a:cubicBezTo>
                  <a:cubicBezTo>
                    <a:pt x="8" y="25"/>
                    <a:pt x="14" y="29"/>
                    <a:pt x="20" y="33"/>
                  </a:cubicBezTo>
                  <a:cubicBezTo>
                    <a:pt x="26" y="36"/>
                    <a:pt x="32" y="40"/>
                    <a:pt x="35" y="47"/>
                  </a:cubicBezTo>
                  <a:cubicBezTo>
                    <a:pt x="38" y="54"/>
                    <a:pt x="38" y="63"/>
                    <a:pt x="35" y="69"/>
                  </a:cubicBezTo>
                  <a:cubicBezTo>
                    <a:pt x="31" y="77"/>
                    <a:pt x="24" y="82"/>
                    <a:pt x="17" y="84"/>
                  </a:cubicBezTo>
                  <a:cubicBezTo>
                    <a:pt x="16" y="84"/>
                    <a:pt x="16" y="85"/>
                    <a:pt x="17" y="85"/>
                  </a:cubicBezTo>
                  <a:cubicBezTo>
                    <a:pt x="30" y="82"/>
                    <a:pt x="40" y="69"/>
                    <a:pt x="38" y="5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0657"/>
            <p:cNvSpPr>
              <a:spLocks/>
            </p:cNvSpPr>
            <p:nvPr/>
          </p:nvSpPr>
          <p:spPr bwMode="auto">
            <a:xfrm>
              <a:off x="7594001" y="5643210"/>
              <a:ext cx="34737" cy="246813"/>
            </a:xfrm>
            <a:custGeom>
              <a:avLst/>
              <a:gdLst>
                <a:gd name="T0" fmla="*/ 5 w 8"/>
                <a:gd name="T1" fmla="*/ 1 h 57"/>
                <a:gd name="T2" fmla="*/ 4 w 8"/>
                <a:gd name="T3" fmla="*/ 1 h 57"/>
                <a:gd name="T4" fmla="*/ 4 w 8"/>
                <a:gd name="T5" fmla="*/ 1 h 57"/>
                <a:gd name="T6" fmla="*/ 4 w 8"/>
                <a:gd name="T7" fmla="*/ 1 h 57"/>
                <a:gd name="T8" fmla="*/ 0 w 8"/>
                <a:gd name="T9" fmla="*/ 14 h 57"/>
                <a:gd name="T10" fmla="*/ 1 w 8"/>
                <a:gd name="T11" fmla="*/ 14 h 57"/>
                <a:gd name="T12" fmla="*/ 4 w 8"/>
                <a:gd name="T13" fmla="*/ 3 h 57"/>
                <a:gd name="T14" fmla="*/ 5 w 8"/>
                <a:gd name="T15" fmla="*/ 57 h 57"/>
                <a:gd name="T16" fmla="*/ 6 w 8"/>
                <a:gd name="T17" fmla="*/ 57 h 57"/>
                <a:gd name="T18" fmla="*/ 5 w 8"/>
                <a:gd name="T19" fmla="*/ 5 h 57"/>
                <a:gd name="T20" fmla="*/ 7 w 8"/>
                <a:gd name="T21" fmla="*/ 10 h 57"/>
                <a:gd name="T22" fmla="*/ 8 w 8"/>
                <a:gd name="T23" fmla="*/ 10 h 57"/>
                <a:gd name="T24" fmla="*/ 5 w 8"/>
                <a:gd name="T25" fmla="*/ 2 h 57"/>
                <a:gd name="T26" fmla="*/ 5 w 8"/>
                <a:gd name="T27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7">
                  <a:moveTo>
                    <a:pt x="5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2" y="5"/>
                    <a:pt x="1" y="9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5" y="21"/>
                    <a:pt x="5" y="39"/>
                    <a:pt x="5" y="57"/>
                  </a:cubicBezTo>
                  <a:cubicBezTo>
                    <a:pt x="5" y="57"/>
                    <a:pt x="6" y="57"/>
                    <a:pt x="6" y="57"/>
                  </a:cubicBezTo>
                  <a:cubicBezTo>
                    <a:pt x="6" y="39"/>
                    <a:pt x="5" y="22"/>
                    <a:pt x="5" y="5"/>
                  </a:cubicBezTo>
                  <a:cubicBezTo>
                    <a:pt x="6" y="7"/>
                    <a:pt x="7" y="8"/>
                    <a:pt x="7" y="10"/>
                  </a:cubicBezTo>
                  <a:cubicBezTo>
                    <a:pt x="7" y="11"/>
                    <a:pt x="8" y="11"/>
                    <a:pt x="8" y="10"/>
                  </a:cubicBezTo>
                  <a:cubicBezTo>
                    <a:pt x="7" y="8"/>
                    <a:pt x="6" y="5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10658"/>
            <p:cNvSpPr>
              <a:spLocks noEditPoints="1"/>
            </p:cNvSpPr>
            <p:nvPr/>
          </p:nvSpPr>
          <p:spPr bwMode="auto">
            <a:xfrm>
              <a:off x="7645192" y="5646866"/>
              <a:ext cx="18282" cy="250469"/>
            </a:xfrm>
            <a:custGeom>
              <a:avLst/>
              <a:gdLst>
                <a:gd name="T0" fmla="*/ 4 w 4"/>
                <a:gd name="T1" fmla="*/ 55 h 58"/>
                <a:gd name="T2" fmla="*/ 4 w 4"/>
                <a:gd name="T3" fmla="*/ 1 h 58"/>
                <a:gd name="T4" fmla="*/ 4 w 4"/>
                <a:gd name="T5" fmla="*/ 1 h 58"/>
                <a:gd name="T6" fmla="*/ 4 w 4"/>
                <a:gd name="T7" fmla="*/ 53 h 58"/>
                <a:gd name="T8" fmla="*/ 1 w 4"/>
                <a:gd name="T9" fmla="*/ 42 h 58"/>
                <a:gd name="T10" fmla="*/ 0 w 4"/>
                <a:gd name="T11" fmla="*/ 42 h 58"/>
                <a:gd name="T12" fmla="*/ 3 w 4"/>
                <a:gd name="T13" fmla="*/ 57 h 58"/>
                <a:gd name="T14" fmla="*/ 4 w 4"/>
                <a:gd name="T15" fmla="*/ 57 h 58"/>
                <a:gd name="T16" fmla="*/ 4 w 4"/>
                <a:gd name="T17" fmla="*/ 56 h 58"/>
                <a:gd name="T18" fmla="*/ 4 w 4"/>
                <a:gd name="T19" fmla="*/ 56 h 58"/>
                <a:gd name="T20" fmla="*/ 4 w 4"/>
                <a:gd name="T21" fmla="*/ 56 h 58"/>
                <a:gd name="T22" fmla="*/ 4 w 4"/>
                <a:gd name="T2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8">
                  <a:moveTo>
                    <a:pt x="4" y="55"/>
                  </a:moveTo>
                  <a:cubicBezTo>
                    <a:pt x="4" y="37"/>
                    <a:pt x="4" y="19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8"/>
                    <a:pt x="4" y="36"/>
                    <a:pt x="4" y="53"/>
                  </a:cubicBezTo>
                  <a:cubicBezTo>
                    <a:pt x="3" y="49"/>
                    <a:pt x="2" y="46"/>
                    <a:pt x="1" y="42"/>
                  </a:cubicBezTo>
                  <a:cubicBezTo>
                    <a:pt x="1" y="41"/>
                    <a:pt x="0" y="42"/>
                    <a:pt x="0" y="42"/>
                  </a:cubicBezTo>
                  <a:cubicBezTo>
                    <a:pt x="1" y="47"/>
                    <a:pt x="2" y="52"/>
                    <a:pt x="3" y="57"/>
                  </a:cubicBezTo>
                  <a:cubicBezTo>
                    <a:pt x="3" y="57"/>
                    <a:pt x="4" y="58"/>
                    <a:pt x="4" y="57"/>
                  </a:cubicBezTo>
                  <a:moveTo>
                    <a:pt x="4" y="56"/>
                  </a:move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0659"/>
            <p:cNvSpPr>
              <a:spLocks noEditPoints="1"/>
            </p:cNvSpPr>
            <p:nvPr/>
          </p:nvSpPr>
          <p:spPr bwMode="auto">
            <a:xfrm>
              <a:off x="7767684" y="4023392"/>
              <a:ext cx="341881" cy="325426"/>
            </a:xfrm>
            <a:custGeom>
              <a:avLst/>
              <a:gdLst>
                <a:gd name="T0" fmla="*/ 75 w 79"/>
                <a:gd name="T1" fmla="*/ 60 h 75"/>
                <a:gd name="T2" fmla="*/ 74 w 79"/>
                <a:gd name="T3" fmla="*/ 60 h 75"/>
                <a:gd name="T4" fmla="*/ 76 w 79"/>
                <a:gd name="T5" fmla="*/ 68 h 75"/>
                <a:gd name="T6" fmla="*/ 49 w 79"/>
                <a:gd name="T7" fmla="*/ 47 h 75"/>
                <a:gd name="T8" fmla="*/ 9 w 79"/>
                <a:gd name="T9" fmla="*/ 24 h 75"/>
                <a:gd name="T10" fmla="*/ 6 w 79"/>
                <a:gd name="T11" fmla="*/ 1 h 75"/>
                <a:gd name="T12" fmla="*/ 5 w 79"/>
                <a:gd name="T13" fmla="*/ 1 h 75"/>
                <a:gd name="T14" fmla="*/ 19 w 79"/>
                <a:gd name="T15" fmla="*/ 35 h 75"/>
                <a:gd name="T16" fmla="*/ 62 w 79"/>
                <a:gd name="T17" fmla="*/ 54 h 75"/>
                <a:gd name="T18" fmla="*/ 77 w 79"/>
                <a:gd name="T19" fmla="*/ 71 h 75"/>
                <a:gd name="T20" fmla="*/ 65 w 79"/>
                <a:gd name="T21" fmla="*/ 63 h 75"/>
                <a:gd name="T22" fmla="*/ 65 w 79"/>
                <a:gd name="T23" fmla="*/ 63 h 75"/>
                <a:gd name="T24" fmla="*/ 65 w 79"/>
                <a:gd name="T25" fmla="*/ 63 h 75"/>
                <a:gd name="T26" fmla="*/ 65 w 79"/>
                <a:gd name="T27" fmla="*/ 63 h 75"/>
                <a:gd name="T28" fmla="*/ 65 w 79"/>
                <a:gd name="T29" fmla="*/ 64 h 75"/>
                <a:gd name="T30" fmla="*/ 78 w 79"/>
                <a:gd name="T31" fmla="*/ 74 h 75"/>
                <a:gd name="T32" fmla="*/ 79 w 79"/>
                <a:gd name="T33" fmla="*/ 74 h 75"/>
                <a:gd name="T34" fmla="*/ 75 w 79"/>
                <a:gd name="T35" fmla="*/ 60 h 75"/>
                <a:gd name="T36" fmla="*/ 68 w 79"/>
                <a:gd name="T37" fmla="*/ 65 h 75"/>
                <a:gd name="T38" fmla="*/ 77 w 79"/>
                <a:gd name="T39" fmla="*/ 72 h 75"/>
                <a:gd name="T40" fmla="*/ 68 w 79"/>
                <a:gd name="T41" fmla="*/ 6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75">
                  <a:moveTo>
                    <a:pt x="75" y="60"/>
                  </a:moveTo>
                  <a:cubicBezTo>
                    <a:pt x="75" y="59"/>
                    <a:pt x="74" y="59"/>
                    <a:pt x="74" y="60"/>
                  </a:cubicBezTo>
                  <a:cubicBezTo>
                    <a:pt x="75" y="62"/>
                    <a:pt x="76" y="65"/>
                    <a:pt x="76" y="68"/>
                  </a:cubicBezTo>
                  <a:cubicBezTo>
                    <a:pt x="71" y="57"/>
                    <a:pt x="60" y="51"/>
                    <a:pt x="49" y="47"/>
                  </a:cubicBezTo>
                  <a:cubicBezTo>
                    <a:pt x="35" y="41"/>
                    <a:pt x="19" y="37"/>
                    <a:pt x="9" y="24"/>
                  </a:cubicBezTo>
                  <a:cubicBezTo>
                    <a:pt x="5" y="17"/>
                    <a:pt x="3" y="9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0" y="14"/>
                    <a:pt x="9" y="28"/>
                    <a:pt x="19" y="35"/>
                  </a:cubicBezTo>
                  <a:cubicBezTo>
                    <a:pt x="32" y="43"/>
                    <a:pt x="49" y="45"/>
                    <a:pt x="62" y="54"/>
                  </a:cubicBezTo>
                  <a:cubicBezTo>
                    <a:pt x="69" y="58"/>
                    <a:pt x="74" y="64"/>
                    <a:pt x="77" y="71"/>
                  </a:cubicBezTo>
                  <a:cubicBezTo>
                    <a:pt x="74" y="67"/>
                    <a:pt x="70" y="64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4"/>
                  </a:cubicBezTo>
                  <a:cubicBezTo>
                    <a:pt x="70" y="66"/>
                    <a:pt x="75" y="70"/>
                    <a:pt x="78" y="74"/>
                  </a:cubicBezTo>
                  <a:cubicBezTo>
                    <a:pt x="78" y="75"/>
                    <a:pt x="79" y="75"/>
                    <a:pt x="79" y="74"/>
                  </a:cubicBezTo>
                  <a:cubicBezTo>
                    <a:pt x="78" y="69"/>
                    <a:pt x="76" y="65"/>
                    <a:pt x="75" y="60"/>
                  </a:cubicBezTo>
                  <a:close/>
                  <a:moveTo>
                    <a:pt x="68" y="65"/>
                  </a:moveTo>
                  <a:cubicBezTo>
                    <a:pt x="72" y="66"/>
                    <a:pt x="75" y="69"/>
                    <a:pt x="77" y="72"/>
                  </a:cubicBezTo>
                  <a:cubicBezTo>
                    <a:pt x="74" y="69"/>
                    <a:pt x="72" y="67"/>
                    <a:pt x="68" y="6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10660"/>
            <p:cNvSpPr>
              <a:spLocks noEditPoints="1"/>
            </p:cNvSpPr>
            <p:nvPr/>
          </p:nvSpPr>
          <p:spPr bwMode="auto">
            <a:xfrm>
              <a:off x="7740260" y="4251921"/>
              <a:ext cx="351021" cy="404041"/>
            </a:xfrm>
            <a:custGeom>
              <a:avLst/>
              <a:gdLst>
                <a:gd name="T0" fmla="*/ 77 w 81"/>
                <a:gd name="T1" fmla="*/ 68 h 93"/>
                <a:gd name="T2" fmla="*/ 76 w 81"/>
                <a:gd name="T3" fmla="*/ 68 h 93"/>
                <a:gd name="T4" fmla="*/ 80 w 81"/>
                <a:gd name="T5" fmla="*/ 90 h 93"/>
                <a:gd name="T6" fmla="*/ 20 w 81"/>
                <a:gd name="T7" fmla="*/ 19 h 93"/>
                <a:gd name="T8" fmla="*/ 1 w 81"/>
                <a:gd name="T9" fmla="*/ 0 h 93"/>
                <a:gd name="T10" fmla="*/ 1 w 81"/>
                <a:gd name="T11" fmla="*/ 1 h 93"/>
                <a:gd name="T12" fmla="*/ 64 w 81"/>
                <a:gd name="T13" fmla="*/ 70 h 93"/>
                <a:gd name="T14" fmla="*/ 78 w 81"/>
                <a:gd name="T15" fmla="*/ 89 h 93"/>
                <a:gd name="T16" fmla="*/ 77 w 81"/>
                <a:gd name="T17" fmla="*/ 88 h 93"/>
                <a:gd name="T18" fmla="*/ 66 w 81"/>
                <a:gd name="T19" fmla="*/ 77 h 93"/>
                <a:gd name="T20" fmla="*/ 66 w 81"/>
                <a:gd name="T21" fmla="*/ 77 h 93"/>
                <a:gd name="T22" fmla="*/ 66 w 81"/>
                <a:gd name="T23" fmla="*/ 77 h 93"/>
                <a:gd name="T24" fmla="*/ 66 w 81"/>
                <a:gd name="T25" fmla="*/ 77 h 93"/>
                <a:gd name="T26" fmla="*/ 66 w 81"/>
                <a:gd name="T27" fmla="*/ 77 h 93"/>
                <a:gd name="T28" fmla="*/ 76 w 81"/>
                <a:gd name="T29" fmla="*/ 89 h 93"/>
                <a:gd name="T30" fmla="*/ 80 w 81"/>
                <a:gd name="T31" fmla="*/ 93 h 93"/>
                <a:gd name="T32" fmla="*/ 81 w 81"/>
                <a:gd name="T33" fmla="*/ 92 h 93"/>
                <a:gd name="T34" fmla="*/ 77 w 81"/>
                <a:gd name="T35" fmla="*/ 68 h 93"/>
                <a:gd name="T36" fmla="*/ 80 w 81"/>
                <a:gd name="T37" fmla="*/ 91 h 93"/>
                <a:gd name="T38" fmla="*/ 80 w 81"/>
                <a:gd name="T39" fmla="*/ 91 h 93"/>
                <a:gd name="T40" fmla="*/ 80 w 81"/>
                <a:gd name="T41" fmla="*/ 91 h 93"/>
                <a:gd name="T42" fmla="*/ 80 w 81"/>
                <a:gd name="T43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" h="93">
                  <a:moveTo>
                    <a:pt x="77" y="68"/>
                  </a:moveTo>
                  <a:cubicBezTo>
                    <a:pt x="77" y="67"/>
                    <a:pt x="76" y="68"/>
                    <a:pt x="76" y="68"/>
                  </a:cubicBezTo>
                  <a:cubicBezTo>
                    <a:pt x="79" y="75"/>
                    <a:pt x="80" y="83"/>
                    <a:pt x="80" y="90"/>
                  </a:cubicBezTo>
                  <a:cubicBezTo>
                    <a:pt x="62" y="65"/>
                    <a:pt x="42" y="41"/>
                    <a:pt x="20" y="19"/>
                  </a:cubicBezTo>
                  <a:cubicBezTo>
                    <a:pt x="14" y="12"/>
                    <a:pt x="8" y="6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4" y="22"/>
                    <a:pt x="45" y="45"/>
                    <a:pt x="64" y="70"/>
                  </a:cubicBezTo>
                  <a:cubicBezTo>
                    <a:pt x="69" y="76"/>
                    <a:pt x="74" y="83"/>
                    <a:pt x="78" y="89"/>
                  </a:cubicBezTo>
                  <a:cubicBezTo>
                    <a:pt x="78" y="89"/>
                    <a:pt x="77" y="88"/>
                    <a:pt x="77" y="88"/>
                  </a:cubicBezTo>
                  <a:cubicBezTo>
                    <a:pt x="73" y="84"/>
                    <a:pt x="70" y="81"/>
                    <a:pt x="66" y="77"/>
                  </a:cubicBezTo>
                  <a:cubicBezTo>
                    <a:pt x="66" y="77"/>
                    <a:pt x="65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9" y="82"/>
                    <a:pt x="72" y="85"/>
                    <a:pt x="76" y="89"/>
                  </a:cubicBezTo>
                  <a:cubicBezTo>
                    <a:pt x="77" y="90"/>
                    <a:pt x="79" y="91"/>
                    <a:pt x="80" y="93"/>
                  </a:cubicBezTo>
                  <a:cubicBezTo>
                    <a:pt x="80" y="93"/>
                    <a:pt x="80" y="93"/>
                    <a:pt x="81" y="92"/>
                  </a:cubicBezTo>
                  <a:cubicBezTo>
                    <a:pt x="81" y="84"/>
                    <a:pt x="80" y="76"/>
                    <a:pt x="77" y="68"/>
                  </a:cubicBezTo>
                  <a:close/>
                  <a:moveTo>
                    <a:pt x="80" y="91"/>
                  </a:move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0" y="91"/>
                    <a:pt x="80" y="9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10661"/>
            <p:cNvSpPr>
              <a:spLocks/>
            </p:cNvSpPr>
            <p:nvPr/>
          </p:nvSpPr>
          <p:spPr bwMode="auto">
            <a:xfrm>
              <a:off x="7701868" y="1754549"/>
              <a:ext cx="619773" cy="208419"/>
            </a:xfrm>
            <a:custGeom>
              <a:avLst/>
              <a:gdLst>
                <a:gd name="T0" fmla="*/ 143 w 143"/>
                <a:gd name="T1" fmla="*/ 45 h 48"/>
                <a:gd name="T2" fmla="*/ 136 w 143"/>
                <a:gd name="T3" fmla="*/ 37 h 48"/>
                <a:gd name="T4" fmla="*/ 136 w 143"/>
                <a:gd name="T5" fmla="*/ 38 h 48"/>
                <a:gd name="T6" fmla="*/ 140 w 143"/>
                <a:gd name="T7" fmla="*/ 44 h 48"/>
                <a:gd name="T8" fmla="*/ 121 w 143"/>
                <a:gd name="T9" fmla="*/ 34 h 48"/>
                <a:gd name="T10" fmla="*/ 105 w 143"/>
                <a:gd name="T11" fmla="*/ 24 h 48"/>
                <a:gd name="T12" fmla="*/ 90 w 143"/>
                <a:gd name="T13" fmla="*/ 31 h 48"/>
                <a:gd name="T14" fmla="*/ 80 w 143"/>
                <a:gd name="T15" fmla="*/ 33 h 48"/>
                <a:gd name="T16" fmla="*/ 72 w 143"/>
                <a:gd name="T17" fmla="*/ 27 h 48"/>
                <a:gd name="T18" fmla="*/ 49 w 143"/>
                <a:gd name="T19" fmla="*/ 2 h 48"/>
                <a:gd name="T20" fmla="*/ 24 w 143"/>
                <a:gd name="T21" fmla="*/ 12 h 48"/>
                <a:gd name="T22" fmla="*/ 0 w 143"/>
                <a:gd name="T23" fmla="*/ 36 h 48"/>
                <a:gd name="T24" fmla="*/ 1 w 143"/>
                <a:gd name="T25" fmla="*/ 36 h 48"/>
                <a:gd name="T26" fmla="*/ 21 w 143"/>
                <a:gd name="T27" fmla="*/ 15 h 48"/>
                <a:gd name="T28" fmla="*/ 48 w 143"/>
                <a:gd name="T29" fmla="*/ 2 h 48"/>
                <a:gd name="T30" fmla="*/ 72 w 143"/>
                <a:gd name="T31" fmla="*/ 28 h 48"/>
                <a:gd name="T32" fmla="*/ 86 w 143"/>
                <a:gd name="T33" fmla="*/ 33 h 48"/>
                <a:gd name="T34" fmla="*/ 102 w 143"/>
                <a:gd name="T35" fmla="*/ 26 h 48"/>
                <a:gd name="T36" fmla="*/ 121 w 143"/>
                <a:gd name="T37" fmla="*/ 36 h 48"/>
                <a:gd name="T38" fmla="*/ 140 w 143"/>
                <a:gd name="T39" fmla="*/ 45 h 48"/>
                <a:gd name="T40" fmla="*/ 140 w 143"/>
                <a:gd name="T41" fmla="*/ 44 h 48"/>
                <a:gd name="T42" fmla="*/ 138 w 143"/>
                <a:gd name="T43" fmla="*/ 41 h 48"/>
                <a:gd name="T44" fmla="*/ 142 w 143"/>
                <a:gd name="T45" fmla="*/ 45 h 48"/>
                <a:gd name="T46" fmla="*/ 136 w 143"/>
                <a:gd name="T47" fmla="*/ 47 h 48"/>
                <a:gd name="T48" fmla="*/ 136 w 143"/>
                <a:gd name="T49" fmla="*/ 48 h 48"/>
                <a:gd name="T50" fmla="*/ 143 w 143"/>
                <a:gd name="T51" fmla="*/ 45 h 48"/>
                <a:gd name="T52" fmla="*/ 143 w 143"/>
                <a:gd name="T53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3" h="48">
                  <a:moveTo>
                    <a:pt x="143" y="45"/>
                  </a:moveTo>
                  <a:cubicBezTo>
                    <a:pt x="141" y="42"/>
                    <a:pt x="138" y="40"/>
                    <a:pt x="136" y="37"/>
                  </a:cubicBezTo>
                  <a:cubicBezTo>
                    <a:pt x="136" y="37"/>
                    <a:pt x="135" y="38"/>
                    <a:pt x="136" y="38"/>
                  </a:cubicBezTo>
                  <a:cubicBezTo>
                    <a:pt x="137" y="40"/>
                    <a:pt x="138" y="42"/>
                    <a:pt x="140" y="44"/>
                  </a:cubicBezTo>
                  <a:cubicBezTo>
                    <a:pt x="132" y="46"/>
                    <a:pt x="126" y="39"/>
                    <a:pt x="121" y="34"/>
                  </a:cubicBezTo>
                  <a:cubicBezTo>
                    <a:pt x="117" y="29"/>
                    <a:pt x="112" y="25"/>
                    <a:pt x="105" y="24"/>
                  </a:cubicBezTo>
                  <a:cubicBezTo>
                    <a:pt x="100" y="24"/>
                    <a:pt x="95" y="28"/>
                    <a:pt x="90" y="31"/>
                  </a:cubicBezTo>
                  <a:cubicBezTo>
                    <a:pt x="87" y="32"/>
                    <a:pt x="84" y="33"/>
                    <a:pt x="80" y="33"/>
                  </a:cubicBezTo>
                  <a:cubicBezTo>
                    <a:pt x="77" y="32"/>
                    <a:pt x="74" y="30"/>
                    <a:pt x="72" y="27"/>
                  </a:cubicBezTo>
                  <a:cubicBezTo>
                    <a:pt x="64" y="19"/>
                    <a:pt x="62" y="4"/>
                    <a:pt x="49" y="2"/>
                  </a:cubicBezTo>
                  <a:cubicBezTo>
                    <a:pt x="40" y="0"/>
                    <a:pt x="31" y="6"/>
                    <a:pt x="24" y="12"/>
                  </a:cubicBezTo>
                  <a:cubicBezTo>
                    <a:pt x="15" y="19"/>
                    <a:pt x="8" y="28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8" y="29"/>
                    <a:pt x="14" y="22"/>
                    <a:pt x="21" y="15"/>
                  </a:cubicBezTo>
                  <a:cubicBezTo>
                    <a:pt x="28" y="9"/>
                    <a:pt x="38" y="1"/>
                    <a:pt x="48" y="2"/>
                  </a:cubicBezTo>
                  <a:cubicBezTo>
                    <a:pt x="62" y="4"/>
                    <a:pt x="64" y="20"/>
                    <a:pt x="72" y="28"/>
                  </a:cubicBezTo>
                  <a:cubicBezTo>
                    <a:pt x="75" y="32"/>
                    <a:pt x="80" y="35"/>
                    <a:pt x="86" y="33"/>
                  </a:cubicBezTo>
                  <a:cubicBezTo>
                    <a:pt x="92" y="31"/>
                    <a:pt x="96" y="27"/>
                    <a:pt x="102" y="26"/>
                  </a:cubicBezTo>
                  <a:cubicBezTo>
                    <a:pt x="110" y="24"/>
                    <a:pt x="116" y="30"/>
                    <a:pt x="121" y="36"/>
                  </a:cubicBezTo>
                  <a:cubicBezTo>
                    <a:pt x="126" y="41"/>
                    <a:pt x="133" y="46"/>
                    <a:pt x="140" y="45"/>
                  </a:cubicBezTo>
                  <a:cubicBezTo>
                    <a:pt x="140" y="45"/>
                    <a:pt x="141" y="44"/>
                    <a:pt x="140" y="44"/>
                  </a:cubicBezTo>
                  <a:cubicBezTo>
                    <a:pt x="140" y="43"/>
                    <a:pt x="139" y="42"/>
                    <a:pt x="138" y="41"/>
                  </a:cubicBezTo>
                  <a:cubicBezTo>
                    <a:pt x="140" y="42"/>
                    <a:pt x="141" y="43"/>
                    <a:pt x="142" y="45"/>
                  </a:cubicBezTo>
                  <a:cubicBezTo>
                    <a:pt x="140" y="45"/>
                    <a:pt x="138" y="46"/>
                    <a:pt x="136" y="47"/>
                  </a:cubicBezTo>
                  <a:cubicBezTo>
                    <a:pt x="135" y="47"/>
                    <a:pt x="136" y="48"/>
                    <a:pt x="136" y="48"/>
                  </a:cubicBezTo>
                  <a:cubicBezTo>
                    <a:pt x="138" y="47"/>
                    <a:pt x="141" y="46"/>
                    <a:pt x="143" y="45"/>
                  </a:cubicBezTo>
                  <a:cubicBezTo>
                    <a:pt x="143" y="45"/>
                    <a:pt x="143" y="45"/>
                    <a:pt x="143" y="4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0662"/>
            <p:cNvSpPr>
              <a:spLocks/>
            </p:cNvSpPr>
            <p:nvPr/>
          </p:nvSpPr>
          <p:spPr bwMode="auto">
            <a:xfrm>
              <a:off x="7987073" y="3153151"/>
              <a:ext cx="714841" cy="277892"/>
            </a:xfrm>
            <a:custGeom>
              <a:avLst/>
              <a:gdLst>
                <a:gd name="T0" fmla="*/ 165 w 165"/>
                <a:gd name="T1" fmla="*/ 62 h 64"/>
                <a:gd name="T2" fmla="*/ 165 w 165"/>
                <a:gd name="T3" fmla="*/ 61 h 64"/>
                <a:gd name="T4" fmla="*/ 165 w 165"/>
                <a:gd name="T5" fmla="*/ 59 h 64"/>
                <a:gd name="T6" fmla="*/ 162 w 165"/>
                <a:gd name="T7" fmla="*/ 46 h 64"/>
                <a:gd name="T8" fmla="*/ 162 w 165"/>
                <a:gd name="T9" fmla="*/ 46 h 64"/>
                <a:gd name="T10" fmla="*/ 164 w 165"/>
                <a:gd name="T11" fmla="*/ 58 h 64"/>
                <a:gd name="T12" fmla="*/ 142 w 165"/>
                <a:gd name="T13" fmla="*/ 43 h 64"/>
                <a:gd name="T14" fmla="*/ 121 w 165"/>
                <a:gd name="T15" fmla="*/ 45 h 64"/>
                <a:gd name="T16" fmla="*/ 99 w 165"/>
                <a:gd name="T17" fmla="*/ 49 h 64"/>
                <a:gd name="T18" fmla="*/ 19 w 165"/>
                <a:gd name="T19" fmla="*/ 39 h 64"/>
                <a:gd name="T20" fmla="*/ 6 w 165"/>
                <a:gd name="T21" fmla="*/ 22 h 64"/>
                <a:gd name="T22" fmla="*/ 7 w 165"/>
                <a:gd name="T23" fmla="*/ 1 h 64"/>
                <a:gd name="T24" fmla="*/ 6 w 165"/>
                <a:gd name="T25" fmla="*/ 1 h 64"/>
                <a:gd name="T26" fmla="*/ 11 w 165"/>
                <a:gd name="T27" fmla="*/ 33 h 64"/>
                <a:gd name="T28" fmla="*/ 44 w 165"/>
                <a:gd name="T29" fmla="*/ 50 h 64"/>
                <a:gd name="T30" fmla="*/ 85 w 165"/>
                <a:gd name="T31" fmla="*/ 52 h 64"/>
                <a:gd name="T32" fmla="*/ 128 w 165"/>
                <a:gd name="T33" fmla="*/ 44 h 64"/>
                <a:gd name="T34" fmla="*/ 152 w 165"/>
                <a:gd name="T35" fmla="*/ 47 h 64"/>
                <a:gd name="T36" fmla="*/ 164 w 165"/>
                <a:gd name="T37" fmla="*/ 60 h 64"/>
                <a:gd name="T38" fmla="*/ 149 w 165"/>
                <a:gd name="T39" fmla="*/ 51 h 64"/>
                <a:gd name="T40" fmla="*/ 149 w 165"/>
                <a:gd name="T41" fmla="*/ 52 h 64"/>
                <a:gd name="T42" fmla="*/ 164 w 165"/>
                <a:gd name="T43" fmla="*/ 61 h 64"/>
                <a:gd name="T44" fmla="*/ 163 w 165"/>
                <a:gd name="T45" fmla="*/ 64 h 64"/>
                <a:gd name="T46" fmla="*/ 164 w 165"/>
                <a:gd name="T47" fmla="*/ 64 h 64"/>
                <a:gd name="T48" fmla="*/ 164 w 165"/>
                <a:gd name="T49" fmla="*/ 62 h 64"/>
                <a:gd name="T50" fmla="*/ 164 w 165"/>
                <a:gd name="T51" fmla="*/ 63 h 64"/>
                <a:gd name="T52" fmla="*/ 165 w 165"/>
                <a:gd name="T53" fmla="*/ 63 h 64"/>
                <a:gd name="T54" fmla="*/ 165 w 165"/>
                <a:gd name="T55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5" h="64">
                  <a:moveTo>
                    <a:pt x="165" y="62"/>
                  </a:moveTo>
                  <a:cubicBezTo>
                    <a:pt x="165" y="62"/>
                    <a:pt x="165" y="61"/>
                    <a:pt x="165" y="61"/>
                  </a:cubicBezTo>
                  <a:cubicBezTo>
                    <a:pt x="165" y="61"/>
                    <a:pt x="165" y="60"/>
                    <a:pt x="165" y="59"/>
                  </a:cubicBezTo>
                  <a:cubicBezTo>
                    <a:pt x="165" y="55"/>
                    <a:pt x="164" y="50"/>
                    <a:pt x="162" y="46"/>
                  </a:cubicBezTo>
                  <a:cubicBezTo>
                    <a:pt x="162" y="46"/>
                    <a:pt x="161" y="46"/>
                    <a:pt x="162" y="46"/>
                  </a:cubicBezTo>
                  <a:cubicBezTo>
                    <a:pt x="163" y="50"/>
                    <a:pt x="164" y="54"/>
                    <a:pt x="164" y="58"/>
                  </a:cubicBezTo>
                  <a:cubicBezTo>
                    <a:pt x="161" y="49"/>
                    <a:pt x="151" y="44"/>
                    <a:pt x="142" y="43"/>
                  </a:cubicBezTo>
                  <a:cubicBezTo>
                    <a:pt x="135" y="43"/>
                    <a:pt x="128" y="44"/>
                    <a:pt x="121" y="45"/>
                  </a:cubicBezTo>
                  <a:cubicBezTo>
                    <a:pt x="114" y="46"/>
                    <a:pt x="107" y="48"/>
                    <a:pt x="99" y="49"/>
                  </a:cubicBezTo>
                  <a:cubicBezTo>
                    <a:pt x="73" y="53"/>
                    <a:pt x="42" y="55"/>
                    <a:pt x="19" y="39"/>
                  </a:cubicBezTo>
                  <a:cubicBezTo>
                    <a:pt x="14" y="35"/>
                    <a:pt x="8" y="29"/>
                    <a:pt x="6" y="22"/>
                  </a:cubicBezTo>
                  <a:cubicBezTo>
                    <a:pt x="3" y="15"/>
                    <a:pt x="3" y="7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0" y="11"/>
                    <a:pt x="4" y="24"/>
                    <a:pt x="11" y="33"/>
                  </a:cubicBezTo>
                  <a:cubicBezTo>
                    <a:pt x="20" y="42"/>
                    <a:pt x="32" y="48"/>
                    <a:pt x="44" y="50"/>
                  </a:cubicBezTo>
                  <a:cubicBezTo>
                    <a:pt x="57" y="54"/>
                    <a:pt x="71" y="53"/>
                    <a:pt x="85" y="52"/>
                  </a:cubicBezTo>
                  <a:cubicBezTo>
                    <a:pt x="99" y="50"/>
                    <a:pt x="114" y="47"/>
                    <a:pt x="128" y="44"/>
                  </a:cubicBezTo>
                  <a:cubicBezTo>
                    <a:pt x="136" y="43"/>
                    <a:pt x="145" y="43"/>
                    <a:pt x="152" y="47"/>
                  </a:cubicBezTo>
                  <a:cubicBezTo>
                    <a:pt x="158" y="49"/>
                    <a:pt x="162" y="54"/>
                    <a:pt x="164" y="60"/>
                  </a:cubicBezTo>
                  <a:cubicBezTo>
                    <a:pt x="161" y="54"/>
                    <a:pt x="155" y="51"/>
                    <a:pt x="149" y="51"/>
                  </a:cubicBezTo>
                  <a:cubicBezTo>
                    <a:pt x="149" y="51"/>
                    <a:pt x="149" y="52"/>
                    <a:pt x="149" y="52"/>
                  </a:cubicBezTo>
                  <a:cubicBezTo>
                    <a:pt x="155" y="52"/>
                    <a:pt x="161" y="55"/>
                    <a:pt x="164" y="61"/>
                  </a:cubicBezTo>
                  <a:cubicBezTo>
                    <a:pt x="163" y="62"/>
                    <a:pt x="163" y="63"/>
                    <a:pt x="163" y="64"/>
                  </a:cubicBezTo>
                  <a:cubicBezTo>
                    <a:pt x="163" y="64"/>
                    <a:pt x="163" y="64"/>
                    <a:pt x="164" y="64"/>
                  </a:cubicBezTo>
                  <a:cubicBezTo>
                    <a:pt x="164" y="63"/>
                    <a:pt x="164" y="63"/>
                    <a:pt x="164" y="62"/>
                  </a:cubicBezTo>
                  <a:cubicBezTo>
                    <a:pt x="164" y="62"/>
                    <a:pt x="164" y="63"/>
                    <a:pt x="164" y="63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5" y="62"/>
                    <a:pt x="165" y="62"/>
                    <a:pt x="165" y="6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10663"/>
            <p:cNvSpPr>
              <a:spLocks noEditPoints="1"/>
            </p:cNvSpPr>
            <p:nvPr/>
          </p:nvSpPr>
          <p:spPr bwMode="auto">
            <a:xfrm>
              <a:off x="9531933" y="2889885"/>
              <a:ext cx="100554" cy="142602"/>
            </a:xfrm>
            <a:custGeom>
              <a:avLst/>
              <a:gdLst>
                <a:gd name="T0" fmla="*/ 8 w 23"/>
                <a:gd name="T1" fmla="*/ 1 h 33"/>
                <a:gd name="T2" fmla="*/ 4 w 23"/>
                <a:gd name="T3" fmla="*/ 4 h 33"/>
                <a:gd name="T4" fmla="*/ 2 w 23"/>
                <a:gd name="T5" fmla="*/ 8 h 33"/>
                <a:gd name="T6" fmla="*/ 2 w 23"/>
                <a:gd name="T7" fmla="*/ 9 h 33"/>
                <a:gd name="T8" fmla="*/ 1 w 23"/>
                <a:gd name="T9" fmla="*/ 12 h 33"/>
                <a:gd name="T10" fmla="*/ 1 w 23"/>
                <a:gd name="T11" fmla="*/ 13 h 33"/>
                <a:gd name="T12" fmla="*/ 0 w 23"/>
                <a:gd name="T13" fmla="*/ 16 h 33"/>
                <a:gd name="T14" fmla="*/ 0 w 23"/>
                <a:gd name="T15" fmla="*/ 19 h 33"/>
                <a:gd name="T16" fmla="*/ 1 w 23"/>
                <a:gd name="T17" fmla="*/ 22 h 33"/>
                <a:gd name="T18" fmla="*/ 2 w 23"/>
                <a:gd name="T19" fmla="*/ 25 h 33"/>
                <a:gd name="T20" fmla="*/ 2 w 23"/>
                <a:gd name="T21" fmla="*/ 26 h 33"/>
                <a:gd name="T22" fmla="*/ 4 w 23"/>
                <a:gd name="T23" fmla="*/ 28 h 33"/>
                <a:gd name="T24" fmla="*/ 4 w 23"/>
                <a:gd name="T25" fmla="*/ 29 h 33"/>
                <a:gd name="T26" fmla="*/ 9 w 23"/>
                <a:gd name="T27" fmla="*/ 33 h 33"/>
                <a:gd name="T28" fmla="*/ 10 w 23"/>
                <a:gd name="T29" fmla="*/ 33 h 33"/>
                <a:gd name="T30" fmla="*/ 23 w 23"/>
                <a:gd name="T31" fmla="*/ 10 h 33"/>
                <a:gd name="T32" fmla="*/ 5 w 23"/>
                <a:gd name="T33" fmla="*/ 4 h 33"/>
                <a:gd name="T34" fmla="*/ 5 w 23"/>
                <a:gd name="T35" fmla="*/ 4 h 33"/>
                <a:gd name="T36" fmla="*/ 10 w 23"/>
                <a:gd name="T37" fmla="*/ 2 h 33"/>
                <a:gd name="T38" fmla="*/ 3 w 23"/>
                <a:gd name="T39" fmla="*/ 6 h 33"/>
                <a:gd name="T40" fmla="*/ 13 w 23"/>
                <a:gd name="T41" fmla="*/ 2 h 33"/>
                <a:gd name="T42" fmla="*/ 11 w 23"/>
                <a:gd name="T43" fmla="*/ 3 h 33"/>
                <a:gd name="T44" fmla="*/ 3 w 23"/>
                <a:gd name="T45" fmla="*/ 7 h 33"/>
                <a:gd name="T46" fmla="*/ 1 w 23"/>
                <a:gd name="T47" fmla="*/ 14 h 33"/>
                <a:gd name="T48" fmla="*/ 1 w 23"/>
                <a:gd name="T49" fmla="*/ 13 h 33"/>
                <a:gd name="T50" fmla="*/ 17 w 23"/>
                <a:gd name="T51" fmla="*/ 5 h 33"/>
                <a:gd name="T52" fmla="*/ 7 w 23"/>
                <a:gd name="T53" fmla="*/ 9 h 33"/>
                <a:gd name="T54" fmla="*/ 16 w 23"/>
                <a:gd name="T55" fmla="*/ 4 h 33"/>
                <a:gd name="T56" fmla="*/ 2 w 23"/>
                <a:gd name="T57" fmla="*/ 9 h 33"/>
                <a:gd name="T58" fmla="*/ 17 w 23"/>
                <a:gd name="T59" fmla="*/ 3 h 33"/>
                <a:gd name="T60" fmla="*/ 16 w 23"/>
                <a:gd name="T61" fmla="*/ 3 h 33"/>
                <a:gd name="T62" fmla="*/ 3 w 23"/>
                <a:gd name="T63" fmla="*/ 8 h 33"/>
                <a:gd name="T64" fmla="*/ 15 w 23"/>
                <a:gd name="T65" fmla="*/ 2 h 33"/>
                <a:gd name="T66" fmla="*/ 20 w 23"/>
                <a:gd name="T67" fmla="*/ 6 h 33"/>
                <a:gd name="T68" fmla="*/ 20 w 23"/>
                <a:gd name="T69" fmla="*/ 6 h 33"/>
                <a:gd name="T70" fmla="*/ 21 w 23"/>
                <a:gd name="T71" fmla="*/ 7 h 33"/>
                <a:gd name="T72" fmla="*/ 1 w 23"/>
                <a:gd name="T73" fmla="*/ 16 h 33"/>
                <a:gd name="T74" fmla="*/ 21 w 23"/>
                <a:gd name="T75" fmla="*/ 8 h 33"/>
                <a:gd name="T76" fmla="*/ 22 w 23"/>
                <a:gd name="T77" fmla="*/ 9 h 33"/>
                <a:gd name="T78" fmla="*/ 1 w 23"/>
                <a:gd name="T79" fmla="*/ 16 h 33"/>
                <a:gd name="T80" fmla="*/ 14 w 23"/>
                <a:gd name="T81" fmla="*/ 31 h 33"/>
                <a:gd name="T82" fmla="*/ 15 w 23"/>
                <a:gd name="T83" fmla="*/ 30 h 33"/>
                <a:gd name="T84" fmla="*/ 7 w 23"/>
                <a:gd name="T85" fmla="*/ 31 h 33"/>
                <a:gd name="T86" fmla="*/ 7 w 23"/>
                <a:gd name="T87" fmla="*/ 31 h 33"/>
                <a:gd name="T88" fmla="*/ 18 w 23"/>
                <a:gd name="T89" fmla="*/ 26 h 33"/>
                <a:gd name="T90" fmla="*/ 11 w 23"/>
                <a:gd name="T91" fmla="*/ 28 h 33"/>
                <a:gd name="T92" fmla="*/ 5 w 23"/>
                <a:gd name="T93" fmla="*/ 29 h 33"/>
                <a:gd name="T94" fmla="*/ 5 w 23"/>
                <a:gd name="T95" fmla="*/ 29 h 33"/>
                <a:gd name="T96" fmla="*/ 9 w 23"/>
                <a:gd name="T97" fmla="*/ 26 h 33"/>
                <a:gd name="T98" fmla="*/ 22 w 23"/>
                <a:gd name="T99" fmla="*/ 18 h 33"/>
                <a:gd name="T100" fmla="*/ 3 w 23"/>
                <a:gd name="T101" fmla="*/ 25 h 33"/>
                <a:gd name="T102" fmla="*/ 7 w 23"/>
                <a:gd name="T103" fmla="*/ 22 h 33"/>
                <a:gd name="T104" fmla="*/ 2 w 23"/>
                <a:gd name="T105" fmla="*/ 24 h 33"/>
                <a:gd name="T106" fmla="*/ 2 w 23"/>
                <a:gd name="T107" fmla="*/ 24 h 33"/>
                <a:gd name="T108" fmla="*/ 7 w 23"/>
                <a:gd name="T109" fmla="*/ 21 h 33"/>
                <a:gd name="T110" fmla="*/ 2 w 23"/>
                <a:gd name="T111" fmla="*/ 23 h 33"/>
                <a:gd name="T112" fmla="*/ 22 w 23"/>
                <a:gd name="T113" fmla="*/ 14 h 33"/>
                <a:gd name="T114" fmla="*/ 2 w 23"/>
                <a:gd name="T115" fmla="*/ 22 h 33"/>
                <a:gd name="T116" fmla="*/ 23 w 23"/>
                <a:gd name="T117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" h="33">
                  <a:moveTo>
                    <a:pt x="23" y="10"/>
                  </a:moveTo>
                  <a:cubicBezTo>
                    <a:pt x="22" y="7"/>
                    <a:pt x="20" y="4"/>
                    <a:pt x="17" y="3"/>
                  </a:cubicBezTo>
                  <a:cubicBezTo>
                    <a:pt x="14" y="1"/>
                    <a:pt x="11" y="0"/>
                    <a:pt x="8" y="1"/>
                  </a:cubicBezTo>
                  <a:cubicBezTo>
                    <a:pt x="7" y="2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0" y="17"/>
                    <a:pt x="1" y="18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1"/>
                    <a:pt x="1" y="22"/>
                  </a:cubicBezTo>
                  <a:cubicBezTo>
                    <a:pt x="1" y="22"/>
                    <a:pt x="1" y="23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6" y="30"/>
                    <a:pt x="6" y="31"/>
                  </a:cubicBezTo>
                  <a:cubicBezTo>
                    <a:pt x="7" y="31"/>
                    <a:pt x="8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2" y="33"/>
                    <a:pt x="12" y="33"/>
                  </a:cubicBezTo>
                  <a:cubicBezTo>
                    <a:pt x="18" y="31"/>
                    <a:pt x="21" y="24"/>
                    <a:pt x="23" y="19"/>
                  </a:cubicBezTo>
                  <a:cubicBezTo>
                    <a:pt x="23" y="16"/>
                    <a:pt x="23" y="13"/>
                    <a:pt x="23" y="10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7" y="2"/>
                    <a:pt x="10" y="1"/>
                    <a:pt x="13" y="1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8" y="3"/>
                    <a:pt x="6" y="4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lose/>
                  <a:moveTo>
                    <a:pt x="3" y="6"/>
                  </a:moveTo>
                  <a:cubicBezTo>
                    <a:pt x="6" y="5"/>
                    <a:pt x="8" y="4"/>
                    <a:pt x="10" y="2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2" y="3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4"/>
                    <a:pt x="6" y="5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lose/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3" y="13"/>
                    <a:pt x="5" y="12"/>
                    <a:pt x="7" y="11"/>
                  </a:cubicBezTo>
                  <a:cubicBezTo>
                    <a:pt x="7" y="11"/>
                    <a:pt x="7" y="10"/>
                    <a:pt x="7" y="11"/>
                  </a:cubicBezTo>
                  <a:cubicBezTo>
                    <a:pt x="5" y="11"/>
                    <a:pt x="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7" y="10"/>
                    <a:pt x="12" y="8"/>
                    <a:pt x="18" y="5"/>
                  </a:cubicBezTo>
                  <a:cubicBezTo>
                    <a:pt x="18" y="5"/>
                    <a:pt x="18" y="4"/>
                    <a:pt x="17" y="5"/>
                  </a:cubicBezTo>
                  <a:cubicBezTo>
                    <a:pt x="14" y="6"/>
                    <a:pt x="10" y="8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10"/>
                    <a:pt x="3" y="11"/>
                    <a:pt x="1" y="12"/>
                  </a:cubicBezTo>
                  <a:cubicBezTo>
                    <a:pt x="1" y="12"/>
                    <a:pt x="1" y="11"/>
                    <a:pt x="2" y="11"/>
                  </a:cubicBezTo>
                  <a:cubicBezTo>
                    <a:pt x="6" y="9"/>
                    <a:pt x="11" y="7"/>
                    <a:pt x="16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1" y="6"/>
                    <a:pt x="6" y="8"/>
                    <a:pt x="2" y="11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5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4" y="4"/>
                    <a:pt x="15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1" y="5"/>
                    <a:pt x="7" y="7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5" y="6"/>
                    <a:pt x="8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3"/>
                    <a:pt x="14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3"/>
                    <a:pt x="19" y="4"/>
                    <a:pt x="20" y="6"/>
                  </a:cubicBezTo>
                  <a:cubicBezTo>
                    <a:pt x="14" y="8"/>
                    <a:pt x="8" y="11"/>
                    <a:pt x="2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8" y="11"/>
                    <a:pt x="14" y="9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4" y="10"/>
                    <a:pt x="7" y="13"/>
                    <a:pt x="1" y="16"/>
                  </a:cubicBezTo>
                  <a:cubicBezTo>
                    <a:pt x="1" y="15"/>
                    <a:pt x="1" y="14"/>
                    <a:pt x="1" y="14"/>
                  </a:cubicBezTo>
                  <a:close/>
                  <a:moveTo>
                    <a:pt x="1" y="16"/>
                  </a:moveTo>
                  <a:cubicBezTo>
                    <a:pt x="8" y="13"/>
                    <a:pt x="14" y="10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8" y="15"/>
                    <a:pt x="15" y="12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15" y="13"/>
                    <a:pt x="8" y="16"/>
                    <a:pt x="1" y="19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23" y="17"/>
                  </a:moveTo>
                  <a:cubicBezTo>
                    <a:pt x="22" y="22"/>
                    <a:pt x="19" y="29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2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2"/>
                    <a:pt x="13" y="31"/>
                    <a:pt x="15" y="30"/>
                  </a:cubicBezTo>
                  <a:cubicBezTo>
                    <a:pt x="15" y="30"/>
                    <a:pt x="15" y="29"/>
                    <a:pt x="14" y="30"/>
                  </a:cubicBezTo>
                  <a:cubicBezTo>
                    <a:pt x="13" y="31"/>
                    <a:pt x="11" y="31"/>
                    <a:pt x="9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9" y="31"/>
                    <a:pt x="10" y="30"/>
                    <a:pt x="11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10" y="30"/>
                    <a:pt x="8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10" y="29"/>
                    <a:pt x="14" y="28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4" y="27"/>
                    <a:pt x="10" y="29"/>
                    <a:pt x="6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29"/>
                    <a:pt x="9" y="28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9" y="28"/>
                    <a:pt x="7" y="29"/>
                    <a:pt x="5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7"/>
                    <a:pt x="15" y="25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5" y="25"/>
                    <a:pt x="10" y="27"/>
                    <a:pt x="5" y="29"/>
                  </a:cubicBezTo>
                  <a:cubicBezTo>
                    <a:pt x="5" y="29"/>
                    <a:pt x="5" y="29"/>
                    <a:pt x="4" y="29"/>
                  </a:cubicBezTo>
                  <a:cubicBezTo>
                    <a:pt x="6" y="28"/>
                    <a:pt x="8" y="27"/>
                    <a:pt x="10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8" y="27"/>
                    <a:pt x="6" y="27"/>
                    <a:pt x="4" y="28"/>
                  </a:cubicBezTo>
                  <a:cubicBezTo>
                    <a:pt x="4" y="28"/>
                    <a:pt x="3" y="27"/>
                    <a:pt x="3" y="26"/>
                  </a:cubicBezTo>
                  <a:cubicBezTo>
                    <a:pt x="9" y="23"/>
                    <a:pt x="16" y="21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15" y="20"/>
                    <a:pt x="9" y="23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6" y="23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4" y="24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8" y="22"/>
                    <a:pt x="14" y="19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4" y="18"/>
                    <a:pt x="8" y="21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4" y="23"/>
                    <a:pt x="5" y="22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2"/>
                    <a:pt x="4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8" y="20"/>
                    <a:pt x="15" y="17"/>
                    <a:pt x="22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15" y="16"/>
                    <a:pt x="8" y="19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8" y="16"/>
                    <a:pt x="15" y="13"/>
                    <a:pt x="22" y="10"/>
                  </a:cubicBezTo>
                  <a:cubicBezTo>
                    <a:pt x="23" y="12"/>
                    <a:pt x="23" y="15"/>
                    <a:pt x="2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10664"/>
            <p:cNvSpPr>
              <a:spLocks/>
            </p:cNvSpPr>
            <p:nvPr/>
          </p:nvSpPr>
          <p:spPr bwMode="auto">
            <a:xfrm>
              <a:off x="9480742" y="3087334"/>
              <a:ext cx="56676" cy="27424"/>
            </a:xfrm>
            <a:custGeom>
              <a:avLst/>
              <a:gdLst>
                <a:gd name="T0" fmla="*/ 13 w 13"/>
                <a:gd name="T1" fmla="*/ 0 h 6"/>
                <a:gd name="T2" fmla="*/ 9 w 13"/>
                <a:gd name="T3" fmla="*/ 1 h 6"/>
                <a:gd name="T4" fmla="*/ 10 w 13"/>
                <a:gd name="T5" fmla="*/ 1 h 6"/>
                <a:gd name="T6" fmla="*/ 11 w 13"/>
                <a:gd name="T7" fmla="*/ 1 h 6"/>
                <a:gd name="T8" fmla="*/ 11 w 13"/>
                <a:gd name="T9" fmla="*/ 1 h 6"/>
                <a:gd name="T10" fmla="*/ 0 w 13"/>
                <a:gd name="T11" fmla="*/ 5 h 6"/>
                <a:gd name="T12" fmla="*/ 0 w 13"/>
                <a:gd name="T13" fmla="*/ 6 h 6"/>
                <a:gd name="T14" fmla="*/ 7 w 13"/>
                <a:gd name="T15" fmla="*/ 3 h 6"/>
                <a:gd name="T16" fmla="*/ 7 w 13"/>
                <a:gd name="T17" fmla="*/ 3 h 6"/>
                <a:gd name="T18" fmla="*/ 11 w 13"/>
                <a:gd name="T19" fmla="*/ 2 h 6"/>
                <a:gd name="T20" fmla="*/ 12 w 13"/>
                <a:gd name="T21" fmla="*/ 1 h 6"/>
                <a:gd name="T22" fmla="*/ 12 w 13"/>
                <a:gd name="T23" fmla="*/ 1 h 6"/>
                <a:gd name="T24" fmla="*/ 13 w 13"/>
                <a:gd name="T25" fmla="*/ 0 h 6"/>
                <a:gd name="T26" fmla="*/ 13 w 13"/>
                <a:gd name="T27" fmla="*/ 0 h 6"/>
                <a:gd name="T28" fmla="*/ 13 w 13"/>
                <a:gd name="T29" fmla="*/ 0 h 6"/>
                <a:gd name="T30" fmla="*/ 13 w 13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2" y="0"/>
                    <a:pt x="11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3"/>
                    <a:pt x="4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5"/>
                    <a:pt x="5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10665"/>
            <p:cNvSpPr>
              <a:spLocks/>
            </p:cNvSpPr>
            <p:nvPr/>
          </p:nvSpPr>
          <p:spPr bwMode="auto">
            <a:xfrm>
              <a:off x="9477085" y="3054426"/>
              <a:ext cx="42050" cy="20111"/>
            </a:xfrm>
            <a:custGeom>
              <a:avLst/>
              <a:gdLst>
                <a:gd name="T0" fmla="*/ 2 w 10"/>
                <a:gd name="T1" fmla="*/ 3 h 5"/>
                <a:gd name="T2" fmla="*/ 4 w 10"/>
                <a:gd name="T3" fmla="*/ 2 h 5"/>
                <a:gd name="T4" fmla="*/ 4 w 10"/>
                <a:gd name="T5" fmla="*/ 2 h 5"/>
                <a:gd name="T6" fmla="*/ 1 w 10"/>
                <a:gd name="T7" fmla="*/ 3 h 5"/>
                <a:gd name="T8" fmla="*/ 1 w 10"/>
                <a:gd name="T9" fmla="*/ 3 h 5"/>
                <a:gd name="T10" fmla="*/ 1 w 10"/>
                <a:gd name="T11" fmla="*/ 3 h 5"/>
                <a:gd name="T12" fmla="*/ 0 w 10"/>
                <a:gd name="T13" fmla="*/ 4 h 5"/>
                <a:gd name="T14" fmla="*/ 0 w 10"/>
                <a:gd name="T15" fmla="*/ 5 h 5"/>
                <a:gd name="T16" fmla="*/ 1 w 10"/>
                <a:gd name="T17" fmla="*/ 4 h 5"/>
                <a:gd name="T18" fmla="*/ 1 w 10"/>
                <a:gd name="T19" fmla="*/ 4 h 5"/>
                <a:gd name="T20" fmla="*/ 10 w 10"/>
                <a:gd name="T21" fmla="*/ 1 h 5"/>
                <a:gd name="T22" fmla="*/ 10 w 10"/>
                <a:gd name="T23" fmla="*/ 0 h 5"/>
                <a:gd name="T24" fmla="*/ 1 w 10"/>
                <a:gd name="T25" fmla="*/ 4 h 5"/>
                <a:gd name="T26" fmla="*/ 1 w 10"/>
                <a:gd name="T27" fmla="*/ 3 h 5"/>
                <a:gd name="T28" fmla="*/ 2 w 10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4" y="3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7" y="2"/>
                    <a:pt x="4" y="3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10666"/>
            <p:cNvSpPr>
              <a:spLocks/>
            </p:cNvSpPr>
            <p:nvPr/>
          </p:nvSpPr>
          <p:spPr bwMode="auto">
            <a:xfrm>
              <a:off x="9641627" y="3396306"/>
              <a:ext cx="29252" cy="363820"/>
            </a:xfrm>
            <a:custGeom>
              <a:avLst/>
              <a:gdLst>
                <a:gd name="T0" fmla="*/ 6 w 7"/>
                <a:gd name="T1" fmla="*/ 77 h 84"/>
                <a:gd name="T2" fmla="*/ 0 w 7"/>
                <a:gd name="T3" fmla="*/ 79 h 84"/>
                <a:gd name="T4" fmla="*/ 1 w 7"/>
                <a:gd name="T5" fmla="*/ 80 h 84"/>
                <a:gd name="T6" fmla="*/ 6 w 7"/>
                <a:gd name="T7" fmla="*/ 77 h 84"/>
                <a:gd name="T8" fmla="*/ 6 w 7"/>
                <a:gd name="T9" fmla="*/ 77 h 84"/>
                <a:gd name="T10" fmla="*/ 6 w 7"/>
                <a:gd name="T11" fmla="*/ 84 h 84"/>
                <a:gd name="T12" fmla="*/ 6 w 7"/>
                <a:gd name="T13" fmla="*/ 84 h 84"/>
                <a:gd name="T14" fmla="*/ 7 w 7"/>
                <a:gd name="T15" fmla="*/ 52 h 84"/>
                <a:gd name="T16" fmla="*/ 7 w 7"/>
                <a:gd name="T17" fmla="*/ 17 h 84"/>
                <a:gd name="T18" fmla="*/ 7 w 7"/>
                <a:gd name="T19" fmla="*/ 0 h 84"/>
                <a:gd name="T20" fmla="*/ 7 w 7"/>
                <a:gd name="T21" fmla="*/ 0 h 84"/>
                <a:gd name="T22" fmla="*/ 7 w 7"/>
                <a:gd name="T23" fmla="*/ 1 h 84"/>
                <a:gd name="T24" fmla="*/ 7 w 7"/>
                <a:gd name="T25" fmla="*/ 2 h 84"/>
                <a:gd name="T26" fmla="*/ 7 w 7"/>
                <a:gd name="T27" fmla="*/ 2 h 84"/>
                <a:gd name="T28" fmla="*/ 7 w 7"/>
                <a:gd name="T29" fmla="*/ 32 h 84"/>
                <a:gd name="T30" fmla="*/ 7 w 7"/>
                <a:gd name="T31" fmla="*/ 48 h 84"/>
                <a:gd name="T32" fmla="*/ 6 w 7"/>
                <a:gd name="T33" fmla="*/ 48 h 84"/>
                <a:gd name="T34" fmla="*/ 3 w 7"/>
                <a:gd name="T35" fmla="*/ 49 h 84"/>
                <a:gd name="T36" fmla="*/ 4 w 7"/>
                <a:gd name="T37" fmla="*/ 49 h 84"/>
                <a:gd name="T38" fmla="*/ 7 w 7"/>
                <a:gd name="T39" fmla="*/ 48 h 84"/>
                <a:gd name="T40" fmla="*/ 6 w 7"/>
                <a:gd name="T41" fmla="*/ 67 h 84"/>
                <a:gd name="T42" fmla="*/ 6 w 7"/>
                <a:gd name="T43" fmla="*/ 77 h 84"/>
                <a:gd name="T44" fmla="*/ 6 w 7"/>
                <a:gd name="T45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84">
                  <a:moveTo>
                    <a:pt x="6" y="77"/>
                  </a:moveTo>
                  <a:cubicBezTo>
                    <a:pt x="4" y="78"/>
                    <a:pt x="2" y="79"/>
                    <a:pt x="0" y="79"/>
                  </a:cubicBezTo>
                  <a:cubicBezTo>
                    <a:pt x="0" y="79"/>
                    <a:pt x="0" y="80"/>
                    <a:pt x="1" y="80"/>
                  </a:cubicBezTo>
                  <a:cubicBezTo>
                    <a:pt x="2" y="79"/>
                    <a:pt x="4" y="78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80"/>
                    <a:pt x="6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7" y="73"/>
                    <a:pt x="7" y="63"/>
                    <a:pt x="7" y="52"/>
                  </a:cubicBezTo>
                  <a:cubicBezTo>
                    <a:pt x="7" y="40"/>
                    <a:pt x="7" y="29"/>
                    <a:pt x="7" y="17"/>
                  </a:cubicBezTo>
                  <a:cubicBezTo>
                    <a:pt x="7" y="11"/>
                    <a:pt x="7" y="6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2"/>
                    <a:pt x="7" y="22"/>
                    <a:pt x="7" y="32"/>
                  </a:cubicBezTo>
                  <a:cubicBezTo>
                    <a:pt x="7" y="37"/>
                    <a:pt x="7" y="42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5" y="48"/>
                    <a:pt x="4" y="48"/>
                    <a:pt x="3" y="49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5" y="49"/>
                    <a:pt x="6" y="48"/>
                    <a:pt x="7" y="48"/>
                  </a:cubicBezTo>
                  <a:cubicBezTo>
                    <a:pt x="6" y="54"/>
                    <a:pt x="6" y="61"/>
                    <a:pt x="6" y="67"/>
                  </a:cubicBezTo>
                  <a:cubicBezTo>
                    <a:pt x="6" y="70"/>
                    <a:pt x="6" y="74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10667"/>
            <p:cNvSpPr>
              <a:spLocks/>
            </p:cNvSpPr>
            <p:nvPr/>
          </p:nvSpPr>
          <p:spPr bwMode="auto">
            <a:xfrm>
              <a:off x="9654425" y="3061739"/>
              <a:ext cx="21939" cy="5485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5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10668"/>
            <p:cNvSpPr>
              <a:spLocks noEditPoints="1"/>
            </p:cNvSpPr>
            <p:nvPr/>
          </p:nvSpPr>
          <p:spPr bwMode="auto">
            <a:xfrm>
              <a:off x="9614204" y="3767439"/>
              <a:ext cx="69473" cy="56676"/>
            </a:xfrm>
            <a:custGeom>
              <a:avLst/>
              <a:gdLst>
                <a:gd name="T0" fmla="*/ 13 w 16"/>
                <a:gd name="T1" fmla="*/ 0 h 13"/>
                <a:gd name="T2" fmla="*/ 7 w 16"/>
                <a:gd name="T3" fmla="*/ 0 h 13"/>
                <a:gd name="T4" fmla="*/ 0 w 16"/>
                <a:gd name="T5" fmla="*/ 2 h 13"/>
                <a:gd name="T6" fmla="*/ 2 w 16"/>
                <a:gd name="T7" fmla="*/ 3 h 13"/>
                <a:gd name="T8" fmla="*/ 1 w 16"/>
                <a:gd name="T9" fmla="*/ 4 h 13"/>
                <a:gd name="T10" fmla="*/ 1 w 16"/>
                <a:gd name="T11" fmla="*/ 5 h 13"/>
                <a:gd name="T12" fmla="*/ 2 w 16"/>
                <a:gd name="T13" fmla="*/ 7 h 13"/>
                <a:gd name="T14" fmla="*/ 3 w 16"/>
                <a:gd name="T15" fmla="*/ 9 h 13"/>
                <a:gd name="T16" fmla="*/ 8 w 16"/>
                <a:gd name="T17" fmla="*/ 12 h 13"/>
                <a:gd name="T18" fmla="*/ 15 w 16"/>
                <a:gd name="T19" fmla="*/ 8 h 13"/>
                <a:gd name="T20" fmla="*/ 2 w 16"/>
                <a:gd name="T21" fmla="*/ 4 h 13"/>
                <a:gd name="T22" fmla="*/ 6 w 16"/>
                <a:gd name="T23" fmla="*/ 1 h 13"/>
                <a:gd name="T24" fmla="*/ 4 w 16"/>
                <a:gd name="T25" fmla="*/ 9 h 13"/>
                <a:gd name="T26" fmla="*/ 3 w 16"/>
                <a:gd name="T27" fmla="*/ 7 h 13"/>
                <a:gd name="T28" fmla="*/ 10 w 16"/>
                <a:gd name="T29" fmla="*/ 3 h 13"/>
                <a:gd name="T30" fmla="*/ 8 w 16"/>
                <a:gd name="T31" fmla="*/ 3 h 13"/>
                <a:gd name="T32" fmla="*/ 2 w 16"/>
                <a:gd name="T33" fmla="*/ 5 h 13"/>
                <a:gd name="T34" fmla="*/ 7 w 16"/>
                <a:gd name="T35" fmla="*/ 2 h 13"/>
                <a:gd name="T36" fmla="*/ 3 w 16"/>
                <a:gd name="T37" fmla="*/ 5 h 13"/>
                <a:gd name="T38" fmla="*/ 3 w 16"/>
                <a:gd name="T39" fmla="*/ 6 h 13"/>
                <a:gd name="T40" fmla="*/ 9 w 16"/>
                <a:gd name="T41" fmla="*/ 2 h 13"/>
                <a:gd name="T42" fmla="*/ 5 w 16"/>
                <a:gd name="T43" fmla="*/ 4 h 13"/>
                <a:gd name="T44" fmla="*/ 4 w 16"/>
                <a:gd name="T45" fmla="*/ 4 h 13"/>
                <a:gd name="T46" fmla="*/ 8 w 16"/>
                <a:gd name="T47" fmla="*/ 1 h 13"/>
                <a:gd name="T48" fmla="*/ 7 w 16"/>
                <a:gd name="T49" fmla="*/ 1 h 13"/>
                <a:gd name="T50" fmla="*/ 11 w 16"/>
                <a:gd name="T51" fmla="*/ 4 h 13"/>
                <a:gd name="T52" fmla="*/ 8 w 16"/>
                <a:gd name="T53" fmla="*/ 4 h 13"/>
                <a:gd name="T54" fmla="*/ 4 w 16"/>
                <a:gd name="T55" fmla="*/ 8 h 13"/>
                <a:gd name="T56" fmla="*/ 4 w 16"/>
                <a:gd name="T57" fmla="*/ 8 h 13"/>
                <a:gd name="T58" fmla="*/ 4 w 16"/>
                <a:gd name="T59" fmla="*/ 5 h 13"/>
                <a:gd name="T60" fmla="*/ 6 w 16"/>
                <a:gd name="T61" fmla="*/ 7 h 13"/>
                <a:gd name="T62" fmla="*/ 6 w 16"/>
                <a:gd name="T63" fmla="*/ 7 h 13"/>
                <a:gd name="T64" fmla="*/ 6 w 16"/>
                <a:gd name="T65" fmla="*/ 7 h 13"/>
                <a:gd name="T66" fmla="*/ 9 w 16"/>
                <a:gd name="T67" fmla="*/ 12 h 13"/>
                <a:gd name="T68" fmla="*/ 13 w 16"/>
                <a:gd name="T69" fmla="*/ 10 h 13"/>
                <a:gd name="T70" fmla="*/ 12 w 16"/>
                <a:gd name="T71" fmla="*/ 11 h 13"/>
                <a:gd name="T72" fmla="*/ 9 w 16"/>
                <a:gd name="T73" fmla="*/ 12 h 13"/>
                <a:gd name="T74" fmla="*/ 12 w 16"/>
                <a:gd name="T75" fmla="*/ 8 h 13"/>
                <a:gd name="T76" fmla="*/ 13 w 16"/>
                <a:gd name="T77" fmla="*/ 8 h 13"/>
                <a:gd name="T78" fmla="*/ 11 w 16"/>
                <a:gd name="T79" fmla="*/ 9 h 13"/>
                <a:gd name="T80" fmla="*/ 5 w 16"/>
                <a:gd name="T81" fmla="*/ 10 h 13"/>
                <a:gd name="T82" fmla="*/ 5 w 16"/>
                <a:gd name="T83" fmla="*/ 10 h 13"/>
                <a:gd name="T84" fmla="*/ 4 w 16"/>
                <a:gd name="T85" fmla="*/ 9 h 13"/>
                <a:gd name="T86" fmla="*/ 8 w 16"/>
                <a:gd name="T87" fmla="*/ 7 h 13"/>
                <a:gd name="T88" fmla="*/ 10 w 16"/>
                <a:gd name="T89" fmla="*/ 5 h 13"/>
                <a:gd name="T90" fmla="*/ 13 w 16"/>
                <a:gd name="T91" fmla="*/ 6 h 13"/>
                <a:gd name="T92" fmla="*/ 9 w 16"/>
                <a:gd name="T93" fmla="*/ 9 h 13"/>
                <a:gd name="T94" fmla="*/ 13 w 16"/>
                <a:gd name="T9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3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9"/>
                    <a:pt x="3" y="9"/>
                  </a:cubicBezTo>
                  <a:cubicBezTo>
                    <a:pt x="5" y="10"/>
                    <a:pt x="6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4" y="13"/>
                    <a:pt x="16" y="11"/>
                    <a:pt x="15" y="8"/>
                  </a:cubicBezTo>
                  <a:cubicBezTo>
                    <a:pt x="14" y="6"/>
                    <a:pt x="10" y="4"/>
                    <a:pt x="10" y="1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4" y="9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6"/>
                    <a:pt x="7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7" y="4"/>
                    <a:pt x="5" y="5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5" y="3"/>
                    <a:pt x="4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9" y="2"/>
                    <a:pt x="9" y="1"/>
                    <a:pt x="9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0" y="4"/>
                    <a:pt x="9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3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lose/>
                  <a:moveTo>
                    <a:pt x="6" y="7"/>
                  </a:moveTo>
                  <a:cubicBezTo>
                    <a:pt x="7" y="6"/>
                    <a:pt x="9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13" y="12"/>
                  </a:moveTo>
                  <a:cubicBezTo>
                    <a:pt x="12" y="13"/>
                    <a:pt x="10" y="13"/>
                    <a:pt x="9" y="12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2" y="11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1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7" y="11"/>
                  </a:cubicBezTo>
                  <a:cubicBezTo>
                    <a:pt x="9" y="11"/>
                    <a:pt x="11" y="10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8"/>
                  </a:cubicBezTo>
                  <a:cubicBezTo>
                    <a:pt x="11" y="8"/>
                    <a:pt x="10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0" y="10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0"/>
                    <a:pt x="5" y="10"/>
                  </a:cubicBez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9" y="7"/>
                    <a:pt x="7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0" y="8"/>
                    <a:pt x="12" y="7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8"/>
                    <a:pt x="16" y="11"/>
                    <a:pt x="13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10669"/>
            <p:cNvSpPr>
              <a:spLocks/>
            </p:cNvSpPr>
            <p:nvPr/>
          </p:nvSpPr>
          <p:spPr bwMode="auto">
            <a:xfrm>
              <a:off x="9480742" y="3067223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0 h 3"/>
                <a:gd name="T4" fmla="*/ 0 w 6"/>
                <a:gd name="T5" fmla="*/ 2 h 3"/>
                <a:gd name="T6" fmla="*/ 0 w 6"/>
                <a:gd name="T7" fmla="*/ 3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10670"/>
            <p:cNvSpPr>
              <a:spLocks/>
            </p:cNvSpPr>
            <p:nvPr/>
          </p:nvSpPr>
          <p:spPr bwMode="auto">
            <a:xfrm>
              <a:off x="9489884" y="3169605"/>
              <a:ext cx="3656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10671"/>
            <p:cNvSpPr>
              <a:spLocks/>
            </p:cNvSpPr>
            <p:nvPr/>
          </p:nvSpPr>
          <p:spPr bwMode="auto">
            <a:xfrm>
              <a:off x="9502681" y="3156807"/>
              <a:ext cx="60332" cy="21939"/>
            </a:xfrm>
            <a:custGeom>
              <a:avLst/>
              <a:gdLst>
                <a:gd name="T0" fmla="*/ 14 w 14"/>
                <a:gd name="T1" fmla="*/ 0 h 5"/>
                <a:gd name="T2" fmla="*/ 0 w 14"/>
                <a:gd name="T3" fmla="*/ 5 h 5"/>
                <a:gd name="T4" fmla="*/ 0 w 14"/>
                <a:gd name="T5" fmla="*/ 5 h 5"/>
                <a:gd name="T6" fmla="*/ 14 w 14"/>
                <a:gd name="T7" fmla="*/ 0 h 5"/>
                <a:gd name="T8" fmla="*/ 14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cubicBezTo>
                    <a:pt x="9" y="2"/>
                    <a:pt x="5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3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10672"/>
            <p:cNvSpPr>
              <a:spLocks/>
            </p:cNvSpPr>
            <p:nvPr/>
          </p:nvSpPr>
          <p:spPr bwMode="auto">
            <a:xfrm>
              <a:off x="9531933" y="3226280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2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10673"/>
            <p:cNvSpPr>
              <a:spLocks/>
            </p:cNvSpPr>
            <p:nvPr/>
          </p:nvSpPr>
          <p:spPr bwMode="auto">
            <a:xfrm>
              <a:off x="9563013" y="30708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10674"/>
            <p:cNvSpPr>
              <a:spLocks/>
            </p:cNvSpPr>
            <p:nvPr/>
          </p:nvSpPr>
          <p:spPr bwMode="auto">
            <a:xfrm>
              <a:off x="9566670" y="3058083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2 h 3"/>
                <a:gd name="T4" fmla="*/ 2 w 5"/>
                <a:gd name="T5" fmla="*/ 2 h 3"/>
                <a:gd name="T6" fmla="*/ 5 w 5"/>
                <a:gd name="T7" fmla="*/ 1 h 3"/>
                <a:gd name="T8" fmla="*/ 5 w 5"/>
                <a:gd name="T9" fmla="*/ 1 h 3"/>
                <a:gd name="T10" fmla="*/ 4 w 5"/>
                <a:gd name="T11" fmla="*/ 1 h 3"/>
                <a:gd name="T12" fmla="*/ 4 w 5"/>
                <a:gd name="T13" fmla="*/ 1 h 3"/>
                <a:gd name="T14" fmla="*/ 4 w 5"/>
                <a:gd name="T15" fmla="*/ 1 h 3"/>
                <a:gd name="T16" fmla="*/ 0 w 5"/>
                <a:gd name="T17" fmla="*/ 3 h 3"/>
                <a:gd name="T18" fmla="*/ 0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0675"/>
            <p:cNvSpPr>
              <a:spLocks/>
            </p:cNvSpPr>
            <p:nvPr/>
          </p:nvSpPr>
          <p:spPr bwMode="auto">
            <a:xfrm>
              <a:off x="9572154" y="3248219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0676"/>
            <p:cNvSpPr>
              <a:spLocks/>
            </p:cNvSpPr>
            <p:nvPr/>
          </p:nvSpPr>
          <p:spPr bwMode="auto">
            <a:xfrm>
              <a:off x="9497197" y="3273815"/>
              <a:ext cx="65817" cy="18282"/>
            </a:xfrm>
            <a:custGeom>
              <a:avLst/>
              <a:gdLst>
                <a:gd name="T0" fmla="*/ 0 w 15"/>
                <a:gd name="T1" fmla="*/ 4 h 4"/>
                <a:gd name="T2" fmla="*/ 0 w 15"/>
                <a:gd name="T3" fmla="*/ 4 h 4"/>
                <a:gd name="T4" fmla="*/ 14 w 15"/>
                <a:gd name="T5" fmla="*/ 0 h 4"/>
                <a:gd name="T6" fmla="*/ 14 w 15"/>
                <a:gd name="T7" fmla="*/ 0 h 4"/>
                <a:gd name="T8" fmla="*/ 0 w 1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5" y="3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1"/>
                    <a:pt x="5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0677"/>
            <p:cNvSpPr>
              <a:spLocks/>
            </p:cNvSpPr>
            <p:nvPr/>
          </p:nvSpPr>
          <p:spPr bwMode="auto">
            <a:xfrm>
              <a:off x="9519135" y="3378024"/>
              <a:ext cx="34737" cy="9142"/>
            </a:xfrm>
            <a:custGeom>
              <a:avLst/>
              <a:gdLst>
                <a:gd name="T0" fmla="*/ 7 w 8"/>
                <a:gd name="T1" fmla="*/ 0 h 2"/>
                <a:gd name="T2" fmla="*/ 7 w 8"/>
                <a:gd name="T3" fmla="*/ 0 h 2"/>
                <a:gd name="T4" fmla="*/ 0 w 8"/>
                <a:gd name="T5" fmla="*/ 2 h 2"/>
                <a:gd name="T6" fmla="*/ 0 w 8"/>
                <a:gd name="T7" fmla="*/ 2 h 2"/>
                <a:gd name="T8" fmla="*/ 7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0678"/>
            <p:cNvSpPr>
              <a:spLocks/>
            </p:cNvSpPr>
            <p:nvPr/>
          </p:nvSpPr>
          <p:spPr bwMode="auto">
            <a:xfrm>
              <a:off x="9628830" y="3054426"/>
              <a:ext cx="16455" cy="3656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1 w 4"/>
                <a:gd name="T7" fmla="*/ 1 h 1"/>
                <a:gd name="T8" fmla="*/ 1 w 4"/>
                <a:gd name="T9" fmla="*/ 1 h 1"/>
                <a:gd name="T10" fmla="*/ 2 w 4"/>
                <a:gd name="T11" fmla="*/ 1 h 1"/>
                <a:gd name="T12" fmla="*/ 0 w 4"/>
                <a:gd name="T13" fmla="*/ 1 h 1"/>
                <a:gd name="T14" fmla="*/ 0 w 4"/>
                <a:gd name="T15" fmla="*/ 1 h 1"/>
                <a:gd name="T16" fmla="*/ 2 w 4"/>
                <a:gd name="T17" fmla="*/ 1 h 1"/>
                <a:gd name="T18" fmla="*/ 2 w 4"/>
                <a:gd name="T19" fmla="*/ 0 h 1"/>
                <a:gd name="T20" fmla="*/ 4 w 4"/>
                <a:gd name="T21" fmla="*/ 0 h 1"/>
                <a:gd name="T22" fmla="*/ 3 w 4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0679"/>
            <p:cNvSpPr>
              <a:spLocks/>
            </p:cNvSpPr>
            <p:nvPr/>
          </p:nvSpPr>
          <p:spPr bwMode="auto">
            <a:xfrm>
              <a:off x="9610547" y="3087334"/>
              <a:ext cx="3656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10680"/>
            <p:cNvSpPr>
              <a:spLocks/>
            </p:cNvSpPr>
            <p:nvPr/>
          </p:nvSpPr>
          <p:spPr bwMode="auto">
            <a:xfrm>
              <a:off x="9619688" y="3074536"/>
              <a:ext cx="60332" cy="12798"/>
            </a:xfrm>
            <a:custGeom>
              <a:avLst/>
              <a:gdLst>
                <a:gd name="T0" fmla="*/ 0 w 14"/>
                <a:gd name="T1" fmla="*/ 3 h 3"/>
                <a:gd name="T2" fmla="*/ 11 w 14"/>
                <a:gd name="T3" fmla="*/ 1 h 3"/>
                <a:gd name="T4" fmla="*/ 11 w 14"/>
                <a:gd name="T5" fmla="*/ 1 h 3"/>
                <a:gd name="T6" fmla="*/ 13 w 14"/>
                <a:gd name="T7" fmla="*/ 0 h 3"/>
                <a:gd name="T8" fmla="*/ 13 w 14"/>
                <a:gd name="T9" fmla="*/ 0 h 3"/>
                <a:gd name="T10" fmla="*/ 12 w 14"/>
                <a:gd name="T11" fmla="*/ 0 h 3"/>
                <a:gd name="T12" fmla="*/ 12 w 14"/>
                <a:gd name="T13" fmla="*/ 0 h 3"/>
                <a:gd name="T14" fmla="*/ 0 w 14"/>
                <a:gd name="T15" fmla="*/ 3 h 3"/>
                <a:gd name="T16" fmla="*/ 0 w 1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3" y="2"/>
                    <a:pt x="7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10681"/>
            <p:cNvSpPr>
              <a:spLocks/>
            </p:cNvSpPr>
            <p:nvPr/>
          </p:nvSpPr>
          <p:spPr bwMode="auto">
            <a:xfrm>
              <a:off x="9606891" y="3105617"/>
              <a:ext cx="82271" cy="16455"/>
            </a:xfrm>
            <a:custGeom>
              <a:avLst/>
              <a:gdLst>
                <a:gd name="T0" fmla="*/ 1 w 19"/>
                <a:gd name="T1" fmla="*/ 4 h 4"/>
                <a:gd name="T2" fmla="*/ 14 w 19"/>
                <a:gd name="T3" fmla="*/ 1 h 4"/>
                <a:gd name="T4" fmla="*/ 15 w 19"/>
                <a:gd name="T5" fmla="*/ 1 h 4"/>
                <a:gd name="T6" fmla="*/ 19 w 19"/>
                <a:gd name="T7" fmla="*/ 0 h 4"/>
                <a:gd name="T8" fmla="*/ 19 w 19"/>
                <a:gd name="T9" fmla="*/ 0 h 4"/>
                <a:gd name="T10" fmla="*/ 15 w 19"/>
                <a:gd name="T11" fmla="*/ 1 h 4"/>
                <a:gd name="T12" fmla="*/ 15 w 19"/>
                <a:gd name="T13" fmla="*/ 1 h 4"/>
                <a:gd name="T14" fmla="*/ 1 w 19"/>
                <a:gd name="T15" fmla="*/ 3 h 4"/>
                <a:gd name="T16" fmla="*/ 1 w 19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">
                  <a:moveTo>
                    <a:pt x="1" y="4"/>
                  </a:moveTo>
                  <a:cubicBezTo>
                    <a:pt x="5" y="3"/>
                    <a:pt x="10" y="2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7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7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1" y="2"/>
                    <a:pt x="6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10682"/>
            <p:cNvSpPr>
              <a:spLocks/>
            </p:cNvSpPr>
            <p:nvPr/>
          </p:nvSpPr>
          <p:spPr bwMode="auto">
            <a:xfrm>
              <a:off x="9597749" y="3204342"/>
              <a:ext cx="69473" cy="21939"/>
            </a:xfrm>
            <a:custGeom>
              <a:avLst/>
              <a:gdLst>
                <a:gd name="T0" fmla="*/ 0 w 16"/>
                <a:gd name="T1" fmla="*/ 4 h 5"/>
                <a:gd name="T2" fmla="*/ 0 w 16"/>
                <a:gd name="T3" fmla="*/ 5 h 5"/>
                <a:gd name="T4" fmla="*/ 16 w 16"/>
                <a:gd name="T5" fmla="*/ 1 h 5"/>
                <a:gd name="T6" fmla="*/ 15 w 16"/>
                <a:gd name="T7" fmla="*/ 0 h 5"/>
                <a:gd name="T8" fmla="*/ 0 w 1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6" y="4"/>
                    <a:pt x="11" y="2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2"/>
                    <a:pt x="5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10683"/>
            <p:cNvSpPr>
              <a:spLocks/>
            </p:cNvSpPr>
            <p:nvPr/>
          </p:nvSpPr>
          <p:spPr bwMode="auto">
            <a:xfrm>
              <a:off x="9597749" y="3226280"/>
              <a:ext cx="63989" cy="18282"/>
            </a:xfrm>
            <a:custGeom>
              <a:avLst/>
              <a:gdLst>
                <a:gd name="T0" fmla="*/ 0 w 15"/>
                <a:gd name="T1" fmla="*/ 4 h 4"/>
                <a:gd name="T2" fmla="*/ 15 w 15"/>
                <a:gd name="T3" fmla="*/ 0 h 4"/>
                <a:gd name="T4" fmla="*/ 15 w 15"/>
                <a:gd name="T5" fmla="*/ 0 h 4"/>
                <a:gd name="T6" fmla="*/ 0 w 15"/>
                <a:gd name="T7" fmla="*/ 3 h 4"/>
                <a:gd name="T8" fmla="*/ 0 w 1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5" y="3"/>
                    <a:pt x="10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10684"/>
            <p:cNvSpPr>
              <a:spLocks/>
            </p:cNvSpPr>
            <p:nvPr/>
          </p:nvSpPr>
          <p:spPr bwMode="auto">
            <a:xfrm>
              <a:off x="9606891" y="3261016"/>
              <a:ext cx="51191" cy="12798"/>
            </a:xfrm>
            <a:custGeom>
              <a:avLst/>
              <a:gdLst>
                <a:gd name="T0" fmla="*/ 0 w 12"/>
                <a:gd name="T1" fmla="*/ 3 h 3"/>
                <a:gd name="T2" fmla="*/ 12 w 12"/>
                <a:gd name="T3" fmla="*/ 0 h 3"/>
                <a:gd name="T4" fmla="*/ 12 w 12"/>
                <a:gd name="T5" fmla="*/ 0 h 3"/>
                <a:gd name="T6" fmla="*/ 0 w 12"/>
                <a:gd name="T7" fmla="*/ 3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2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10685"/>
            <p:cNvSpPr>
              <a:spLocks/>
            </p:cNvSpPr>
            <p:nvPr/>
          </p:nvSpPr>
          <p:spPr bwMode="auto">
            <a:xfrm>
              <a:off x="9606891" y="3273815"/>
              <a:ext cx="54847" cy="9142"/>
            </a:xfrm>
            <a:custGeom>
              <a:avLst/>
              <a:gdLst>
                <a:gd name="T0" fmla="*/ 13 w 13"/>
                <a:gd name="T1" fmla="*/ 0 h 2"/>
                <a:gd name="T2" fmla="*/ 0 w 13"/>
                <a:gd name="T3" fmla="*/ 2 h 2"/>
                <a:gd name="T4" fmla="*/ 0 w 13"/>
                <a:gd name="T5" fmla="*/ 2 h 2"/>
                <a:gd name="T6" fmla="*/ 13 w 13"/>
                <a:gd name="T7" fmla="*/ 1 h 2"/>
                <a:gd name="T8" fmla="*/ 13 w 1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cubicBezTo>
                    <a:pt x="9" y="1"/>
                    <a:pt x="5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2"/>
                    <a:pt x="9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10686"/>
            <p:cNvSpPr>
              <a:spLocks/>
            </p:cNvSpPr>
            <p:nvPr/>
          </p:nvSpPr>
          <p:spPr bwMode="auto">
            <a:xfrm>
              <a:off x="9606891" y="3292097"/>
              <a:ext cx="60332" cy="16455"/>
            </a:xfrm>
            <a:custGeom>
              <a:avLst/>
              <a:gdLst>
                <a:gd name="T0" fmla="*/ 0 w 14"/>
                <a:gd name="T1" fmla="*/ 4 h 4"/>
                <a:gd name="T2" fmla="*/ 14 w 14"/>
                <a:gd name="T3" fmla="*/ 0 h 4"/>
                <a:gd name="T4" fmla="*/ 14 w 14"/>
                <a:gd name="T5" fmla="*/ 0 h 4"/>
                <a:gd name="T6" fmla="*/ 0 w 14"/>
                <a:gd name="T7" fmla="*/ 3 h 4"/>
                <a:gd name="T8" fmla="*/ 0 w 1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0" y="4"/>
                  </a:moveTo>
                  <a:cubicBezTo>
                    <a:pt x="5" y="3"/>
                    <a:pt x="9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10687"/>
            <p:cNvSpPr>
              <a:spLocks/>
            </p:cNvSpPr>
            <p:nvPr/>
          </p:nvSpPr>
          <p:spPr bwMode="auto">
            <a:xfrm>
              <a:off x="9606891" y="3295753"/>
              <a:ext cx="60332" cy="21939"/>
            </a:xfrm>
            <a:custGeom>
              <a:avLst/>
              <a:gdLst>
                <a:gd name="T0" fmla="*/ 0 w 14"/>
                <a:gd name="T1" fmla="*/ 5 h 5"/>
                <a:gd name="T2" fmla="*/ 14 w 14"/>
                <a:gd name="T3" fmla="*/ 1 h 5"/>
                <a:gd name="T4" fmla="*/ 14 w 14"/>
                <a:gd name="T5" fmla="*/ 1 h 5"/>
                <a:gd name="T6" fmla="*/ 0 w 14"/>
                <a:gd name="T7" fmla="*/ 5 h 5"/>
                <a:gd name="T8" fmla="*/ 0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4"/>
                    <a:pt x="9" y="3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ubicBezTo>
                    <a:pt x="9" y="2"/>
                    <a:pt x="5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10688"/>
            <p:cNvSpPr>
              <a:spLocks/>
            </p:cNvSpPr>
            <p:nvPr/>
          </p:nvSpPr>
          <p:spPr bwMode="auto">
            <a:xfrm>
              <a:off x="9606891" y="3330489"/>
              <a:ext cx="60332" cy="18282"/>
            </a:xfrm>
            <a:custGeom>
              <a:avLst/>
              <a:gdLst>
                <a:gd name="T0" fmla="*/ 14 w 14"/>
                <a:gd name="T1" fmla="*/ 0 h 4"/>
                <a:gd name="T2" fmla="*/ 0 w 14"/>
                <a:gd name="T3" fmla="*/ 3 h 4"/>
                <a:gd name="T4" fmla="*/ 0 w 14"/>
                <a:gd name="T5" fmla="*/ 3 h 4"/>
                <a:gd name="T6" fmla="*/ 14 w 14"/>
                <a:gd name="T7" fmla="*/ 1 h 4"/>
                <a:gd name="T8" fmla="*/ 14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cubicBezTo>
                    <a:pt x="9" y="1"/>
                    <a:pt x="5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5" y="3"/>
                    <a:pt x="9" y="2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10689"/>
            <p:cNvSpPr>
              <a:spLocks/>
            </p:cNvSpPr>
            <p:nvPr/>
          </p:nvSpPr>
          <p:spPr bwMode="auto">
            <a:xfrm>
              <a:off x="9606891" y="3352428"/>
              <a:ext cx="54847" cy="12798"/>
            </a:xfrm>
            <a:custGeom>
              <a:avLst/>
              <a:gdLst>
                <a:gd name="T0" fmla="*/ 0 w 13"/>
                <a:gd name="T1" fmla="*/ 3 h 3"/>
                <a:gd name="T2" fmla="*/ 0 w 13"/>
                <a:gd name="T3" fmla="*/ 3 h 3"/>
                <a:gd name="T4" fmla="*/ 13 w 13"/>
                <a:gd name="T5" fmla="*/ 0 h 3"/>
                <a:gd name="T6" fmla="*/ 13 w 13"/>
                <a:gd name="T7" fmla="*/ 0 h 3"/>
                <a:gd name="T8" fmla="*/ 0 w 1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5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5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10690"/>
            <p:cNvSpPr>
              <a:spLocks/>
            </p:cNvSpPr>
            <p:nvPr/>
          </p:nvSpPr>
          <p:spPr bwMode="auto">
            <a:xfrm>
              <a:off x="9610547" y="3365226"/>
              <a:ext cx="51191" cy="18282"/>
            </a:xfrm>
            <a:custGeom>
              <a:avLst/>
              <a:gdLst>
                <a:gd name="T0" fmla="*/ 12 w 12"/>
                <a:gd name="T1" fmla="*/ 0 h 4"/>
                <a:gd name="T2" fmla="*/ 11 w 12"/>
                <a:gd name="T3" fmla="*/ 0 h 4"/>
                <a:gd name="T4" fmla="*/ 11 w 12"/>
                <a:gd name="T5" fmla="*/ 0 h 4"/>
                <a:gd name="T6" fmla="*/ 10 w 12"/>
                <a:gd name="T7" fmla="*/ 0 h 4"/>
                <a:gd name="T8" fmla="*/ 10 w 12"/>
                <a:gd name="T9" fmla="*/ 0 h 4"/>
                <a:gd name="T10" fmla="*/ 11 w 12"/>
                <a:gd name="T11" fmla="*/ 0 h 4"/>
                <a:gd name="T12" fmla="*/ 0 w 12"/>
                <a:gd name="T13" fmla="*/ 3 h 4"/>
                <a:gd name="T14" fmla="*/ 0 w 12"/>
                <a:gd name="T15" fmla="*/ 3 h 4"/>
                <a:gd name="T16" fmla="*/ 0 w 12"/>
                <a:gd name="T17" fmla="*/ 3 h 4"/>
                <a:gd name="T18" fmla="*/ 0 w 12"/>
                <a:gd name="T19" fmla="*/ 4 h 4"/>
                <a:gd name="T20" fmla="*/ 12 w 12"/>
                <a:gd name="T21" fmla="*/ 2 h 4"/>
                <a:gd name="T22" fmla="*/ 12 w 12"/>
                <a:gd name="T23" fmla="*/ 2 h 4"/>
                <a:gd name="T24" fmla="*/ 2 w 12"/>
                <a:gd name="T25" fmla="*/ 3 h 4"/>
                <a:gd name="T26" fmla="*/ 12 w 12"/>
                <a:gd name="T27" fmla="*/ 0 h 4"/>
                <a:gd name="T28" fmla="*/ 12 w 12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8" y="2"/>
                    <a:pt x="4" y="3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3"/>
                    <a:pt x="5" y="3"/>
                    <a:pt x="2" y="3"/>
                  </a:cubicBezTo>
                  <a:cubicBezTo>
                    <a:pt x="5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10691"/>
            <p:cNvSpPr>
              <a:spLocks/>
            </p:cNvSpPr>
            <p:nvPr/>
          </p:nvSpPr>
          <p:spPr bwMode="auto">
            <a:xfrm>
              <a:off x="9597749" y="3412761"/>
              <a:ext cx="63989" cy="31081"/>
            </a:xfrm>
            <a:custGeom>
              <a:avLst/>
              <a:gdLst>
                <a:gd name="T0" fmla="*/ 0 w 15"/>
                <a:gd name="T1" fmla="*/ 7 h 7"/>
                <a:gd name="T2" fmla="*/ 14 w 15"/>
                <a:gd name="T3" fmla="*/ 0 h 7"/>
                <a:gd name="T4" fmla="*/ 14 w 15"/>
                <a:gd name="T5" fmla="*/ 0 h 7"/>
                <a:gd name="T6" fmla="*/ 0 w 15"/>
                <a:gd name="T7" fmla="*/ 6 h 7"/>
                <a:gd name="T8" fmla="*/ 0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5" y="5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0" y="2"/>
                    <a:pt x="5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10692"/>
            <p:cNvSpPr>
              <a:spLocks/>
            </p:cNvSpPr>
            <p:nvPr/>
          </p:nvSpPr>
          <p:spPr bwMode="auto">
            <a:xfrm>
              <a:off x="9601406" y="3421901"/>
              <a:ext cx="56676" cy="29252"/>
            </a:xfrm>
            <a:custGeom>
              <a:avLst/>
              <a:gdLst>
                <a:gd name="T0" fmla="*/ 0 w 13"/>
                <a:gd name="T1" fmla="*/ 6 h 7"/>
                <a:gd name="T2" fmla="*/ 13 w 13"/>
                <a:gd name="T3" fmla="*/ 1 h 7"/>
                <a:gd name="T4" fmla="*/ 13 w 13"/>
                <a:gd name="T5" fmla="*/ 0 h 7"/>
                <a:gd name="T6" fmla="*/ 0 w 13"/>
                <a:gd name="T7" fmla="*/ 6 h 7"/>
                <a:gd name="T8" fmla="*/ 0 w 1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6"/>
                  </a:moveTo>
                  <a:cubicBezTo>
                    <a:pt x="5" y="4"/>
                    <a:pt x="9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10693"/>
            <p:cNvSpPr>
              <a:spLocks/>
            </p:cNvSpPr>
            <p:nvPr/>
          </p:nvSpPr>
          <p:spPr bwMode="auto">
            <a:xfrm>
              <a:off x="9597749" y="3431043"/>
              <a:ext cx="69473" cy="29252"/>
            </a:xfrm>
            <a:custGeom>
              <a:avLst/>
              <a:gdLst>
                <a:gd name="T0" fmla="*/ 0 w 16"/>
                <a:gd name="T1" fmla="*/ 7 h 7"/>
                <a:gd name="T2" fmla="*/ 9 w 16"/>
                <a:gd name="T3" fmla="*/ 3 h 7"/>
                <a:gd name="T4" fmla="*/ 16 w 16"/>
                <a:gd name="T5" fmla="*/ 0 h 7"/>
                <a:gd name="T6" fmla="*/ 16 w 16"/>
                <a:gd name="T7" fmla="*/ 0 h 7"/>
                <a:gd name="T8" fmla="*/ 10 w 16"/>
                <a:gd name="T9" fmla="*/ 3 h 7"/>
                <a:gd name="T10" fmla="*/ 11 w 16"/>
                <a:gd name="T11" fmla="*/ 2 h 7"/>
                <a:gd name="T12" fmla="*/ 10 w 16"/>
                <a:gd name="T13" fmla="*/ 2 h 7"/>
                <a:gd name="T14" fmla="*/ 9 w 16"/>
                <a:gd name="T15" fmla="*/ 3 h 7"/>
                <a:gd name="T16" fmla="*/ 8 w 16"/>
                <a:gd name="T17" fmla="*/ 3 h 7"/>
                <a:gd name="T18" fmla="*/ 8 w 16"/>
                <a:gd name="T19" fmla="*/ 4 h 7"/>
                <a:gd name="T20" fmla="*/ 0 w 16"/>
                <a:gd name="T21" fmla="*/ 7 h 7"/>
                <a:gd name="T22" fmla="*/ 0 w 16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4" y="6"/>
                    <a:pt x="6" y="5"/>
                    <a:pt x="9" y="3"/>
                  </a:cubicBezTo>
                  <a:cubicBezTo>
                    <a:pt x="11" y="3"/>
                    <a:pt x="14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1"/>
                    <a:pt x="12" y="2"/>
                    <a:pt x="10" y="3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6" y="5"/>
                    <a:pt x="3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10694"/>
            <p:cNvSpPr>
              <a:spLocks/>
            </p:cNvSpPr>
            <p:nvPr/>
          </p:nvSpPr>
          <p:spPr bwMode="auto">
            <a:xfrm>
              <a:off x="9515479" y="3434700"/>
              <a:ext cx="60332" cy="29252"/>
            </a:xfrm>
            <a:custGeom>
              <a:avLst/>
              <a:gdLst>
                <a:gd name="T0" fmla="*/ 14 w 14"/>
                <a:gd name="T1" fmla="*/ 0 h 7"/>
                <a:gd name="T2" fmla="*/ 0 w 14"/>
                <a:gd name="T3" fmla="*/ 7 h 7"/>
                <a:gd name="T4" fmla="*/ 1 w 14"/>
                <a:gd name="T5" fmla="*/ 7 h 7"/>
                <a:gd name="T6" fmla="*/ 14 w 14"/>
                <a:gd name="T7" fmla="*/ 0 h 7"/>
                <a:gd name="T8" fmla="*/ 14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9" y="2"/>
                    <a:pt x="5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4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10695"/>
            <p:cNvSpPr>
              <a:spLocks/>
            </p:cNvSpPr>
            <p:nvPr/>
          </p:nvSpPr>
          <p:spPr bwMode="auto">
            <a:xfrm>
              <a:off x="9515479" y="3447497"/>
              <a:ext cx="63989" cy="31081"/>
            </a:xfrm>
            <a:custGeom>
              <a:avLst/>
              <a:gdLst>
                <a:gd name="T0" fmla="*/ 14 w 15"/>
                <a:gd name="T1" fmla="*/ 0 h 7"/>
                <a:gd name="T2" fmla="*/ 1 w 15"/>
                <a:gd name="T3" fmla="*/ 7 h 7"/>
                <a:gd name="T4" fmla="*/ 1 w 15"/>
                <a:gd name="T5" fmla="*/ 7 h 7"/>
                <a:gd name="T6" fmla="*/ 14 w 15"/>
                <a:gd name="T7" fmla="*/ 1 h 7"/>
                <a:gd name="T8" fmla="*/ 14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4" y="0"/>
                  </a:moveTo>
                  <a:cubicBezTo>
                    <a:pt x="10" y="3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10" y="3"/>
                    <a:pt x="14" y="1"/>
                  </a:cubicBezTo>
                  <a:cubicBezTo>
                    <a:pt x="15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10696"/>
            <p:cNvSpPr>
              <a:spLocks/>
            </p:cNvSpPr>
            <p:nvPr/>
          </p:nvSpPr>
          <p:spPr bwMode="auto">
            <a:xfrm>
              <a:off x="9524620" y="3482234"/>
              <a:ext cx="54847" cy="21939"/>
            </a:xfrm>
            <a:custGeom>
              <a:avLst/>
              <a:gdLst>
                <a:gd name="T0" fmla="*/ 0 w 13"/>
                <a:gd name="T1" fmla="*/ 5 h 5"/>
                <a:gd name="T2" fmla="*/ 12 w 13"/>
                <a:gd name="T3" fmla="*/ 0 h 5"/>
                <a:gd name="T4" fmla="*/ 12 w 13"/>
                <a:gd name="T5" fmla="*/ 0 h 5"/>
                <a:gd name="T6" fmla="*/ 0 w 13"/>
                <a:gd name="T7" fmla="*/ 5 h 5"/>
                <a:gd name="T8" fmla="*/ 0 w 1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4" y="3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1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10697"/>
            <p:cNvSpPr>
              <a:spLocks/>
            </p:cNvSpPr>
            <p:nvPr/>
          </p:nvSpPr>
          <p:spPr bwMode="auto">
            <a:xfrm>
              <a:off x="9519135" y="3542565"/>
              <a:ext cx="43878" cy="21939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1 h 5"/>
                <a:gd name="T4" fmla="*/ 10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10698"/>
            <p:cNvSpPr>
              <a:spLocks/>
            </p:cNvSpPr>
            <p:nvPr/>
          </p:nvSpPr>
          <p:spPr bwMode="auto">
            <a:xfrm>
              <a:off x="9601406" y="3447497"/>
              <a:ext cx="60332" cy="25595"/>
            </a:xfrm>
            <a:custGeom>
              <a:avLst/>
              <a:gdLst>
                <a:gd name="T0" fmla="*/ 1 w 14"/>
                <a:gd name="T1" fmla="*/ 5 h 6"/>
                <a:gd name="T2" fmla="*/ 0 w 14"/>
                <a:gd name="T3" fmla="*/ 6 h 6"/>
                <a:gd name="T4" fmla="*/ 0 w 14"/>
                <a:gd name="T5" fmla="*/ 6 h 6"/>
                <a:gd name="T6" fmla="*/ 1 w 14"/>
                <a:gd name="T7" fmla="*/ 6 h 6"/>
                <a:gd name="T8" fmla="*/ 14 w 14"/>
                <a:gd name="T9" fmla="*/ 0 h 6"/>
                <a:gd name="T10" fmla="*/ 14 w 14"/>
                <a:gd name="T11" fmla="*/ 0 h 6"/>
                <a:gd name="T12" fmla="*/ 1 w 14"/>
                <a:gd name="T13" fmla="*/ 5 h 6"/>
                <a:gd name="T14" fmla="*/ 1 w 14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">
                  <a:moveTo>
                    <a:pt x="1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5" y="4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2"/>
                    <a:pt x="5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10699"/>
            <p:cNvSpPr>
              <a:spLocks/>
            </p:cNvSpPr>
            <p:nvPr/>
          </p:nvSpPr>
          <p:spPr bwMode="auto">
            <a:xfrm>
              <a:off x="9601406" y="3456638"/>
              <a:ext cx="60332" cy="34737"/>
            </a:xfrm>
            <a:custGeom>
              <a:avLst/>
              <a:gdLst>
                <a:gd name="T0" fmla="*/ 1 w 14"/>
                <a:gd name="T1" fmla="*/ 7 h 8"/>
                <a:gd name="T2" fmla="*/ 5 w 14"/>
                <a:gd name="T3" fmla="*/ 5 h 8"/>
                <a:gd name="T4" fmla="*/ 5 w 14"/>
                <a:gd name="T5" fmla="*/ 5 h 8"/>
                <a:gd name="T6" fmla="*/ 14 w 14"/>
                <a:gd name="T7" fmla="*/ 1 h 8"/>
                <a:gd name="T8" fmla="*/ 14 w 14"/>
                <a:gd name="T9" fmla="*/ 0 h 8"/>
                <a:gd name="T10" fmla="*/ 2 w 14"/>
                <a:gd name="T11" fmla="*/ 6 h 8"/>
                <a:gd name="T12" fmla="*/ 2 w 14"/>
                <a:gd name="T13" fmla="*/ 6 h 8"/>
                <a:gd name="T14" fmla="*/ 3 w 14"/>
                <a:gd name="T15" fmla="*/ 6 h 8"/>
                <a:gd name="T16" fmla="*/ 0 w 14"/>
                <a:gd name="T17" fmla="*/ 7 h 8"/>
                <a:gd name="T18" fmla="*/ 1 w 14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">
                  <a:moveTo>
                    <a:pt x="1" y="7"/>
                  </a:moveTo>
                  <a:cubicBezTo>
                    <a:pt x="2" y="7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8" y="4"/>
                    <a:pt x="11" y="2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0" y="3"/>
                    <a:pt x="6" y="5"/>
                    <a:pt x="2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10700"/>
            <p:cNvSpPr>
              <a:spLocks/>
            </p:cNvSpPr>
            <p:nvPr/>
          </p:nvSpPr>
          <p:spPr bwMode="auto">
            <a:xfrm>
              <a:off x="9606891" y="3469435"/>
              <a:ext cx="54847" cy="29252"/>
            </a:xfrm>
            <a:custGeom>
              <a:avLst/>
              <a:gdLst>
                <a:gd name="T0" fmla="*/ 13 w 13"/>
                <a:gd name="T1" fmla="*/ 0 h 7"/>
                <a:gd name="T2" fmla="*/ 0 w 13"/>
                <a:gd name="T3" fmla="*/ 5 h 7"/>
                <a:gd name="T4" fmla="*/ 0 w 13"/>
                <a:gd name="T5" fmla="*/ 6 h 7"/>
                <a:gd name="T6" fmla="*/ 4 w 13"/>
                <a:gd name="T7" fmla="*/ 4 h 7"/>
                <a:gd name="T8" fmla="*/ 0 w 13"/>
                <a:gd name="T9" fmla="*/ 6 h 7"/>
                <a:gd name="T10" fmla="*/ 0 w 13"/>
                <a:gd name="T11" fmla="*/ 7 h 7"/>
                <a:gd name="T12" fmla="*/ 4 w 13"/>
                <a:gd name="T13" fmla="*/ 4 h 7"/>
                <a:gd name="T14" fmla="*/ 4 w 13"/>
                <a:gd name="T15" fmla="*/ 4 h 7"/>
                <a:gd name="T16" fmla="*/ 13 w 13"/>
                <a:gd name="T17" fmla="*/ 0 h 7"/>
                <a:gd name="T18" fmla="*/ 13 w 13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9" y="2"/>
                    <a:pt x="4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3" y="5"/>
                    <a:pt x="1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3"/>
                    <a:pt x="10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10701"/>
            <p:cNvSpPr>
              <a:spLocks/>
            </p:cNvSpPr>
            <p:nvPr/>
          </p:nvSpPr>
          <p:spPr bwMode="auto">
            <a:xfrm>
              <a:off x="9606891" y="3485890"/>
              <a:ext cx="47534" cy="21939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4 h 5"/>
                <a:gd name="T4" fmla="*/ 0 w 11"/>
                <a:gd name="T5" fmla="*/ 4 h 5"/>
                <a:gd name="T6" fmla="*/ 11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10702"/>
            <p:cNvSpPr>
              <a:spLocks/>
            </p:cNvSpPr>
            <p:nvPr/>
          </p:nvSpPr>
          <p:spPr bwMode="auto">
            <a:xfrm>
              <a:off x="9610547" y="3504173"/>
              <a:ext cx="43878" cy="2559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5 h 6"/>
                <a:gd name="T4" fmla="*/ 0 w 10"/>
                <a:gd name="T5" fmla="*/ 5 h 6"/>
                <a:gd name="T6" fmla="*/ 10 w 10"/>
                <a:gd name="T7" fmla="*/ 1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3" y="4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10703"/>
            <p:cNvSpPr>
              <a:spLocks/>
            </p:cNvSpPr>
            <p:nvPr/>
          </p:nvSpPr>
          <p:spPr bwMode="auto">
            <a:xfrm>
              <a:off x="9610547" y="3546221"/>
              <a:ext cx="47534" cy="21939"/>
            </a:xfrm>
            <a:custGeom>
              <a:avLst/>
              <a:gdLst>
                <a:gd name="T0" fmla="*/ 10 w 11"/>
                <a:gd name="T1" fmla="*/ 1 h 5"/>
                <a:gd name="T2" fmla="*/ 1 w 11"/>
                <a:gd name="T3" fmla="*/ 4 h 5"/>
                <a:gd name="T4" fmla="*/ 1 w 11"/>
                <a:gd name="T5" fmla="*/ 4 h 5"/>
                <a:gd name="T6" fmla="*/ 1 w 11"/>
                <a:gd name="T7" fmla="*/ 4 h 5"/>
                <a:gd name="T8" fmla="*/ 0 w 11"/>
                <a:gd name="T9" fmla="*/ 4 h 5"/>
                <a:gd name="T10" fmla="*/ 1 w 11"/>
                <a:gd name="T11" fmla="*/ 5 h 5"/>
                <a:gd name="T12" fmla="*/ 10 w 11"/>
                <a:gd name="T13" fmla="*/ 1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7" y="2"/>
                    <a:pt x="4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1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10704"/>
            <p:cNvSpPr>
              <a:spLocks/>
            </p:cNvSpPr>
            <p:nvPr/>
          </p:nvSpPr>
          <p:spPr bwMode="auto">
            <a:xfrm>
              <a:off x="9614204" y="3580958"/>
              <a:ext cx="43878" cy="21939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1 h 5"/>
                <a:gd name="T4" fmla="*/ 10 w 10"/>
                <a:gd name="T5" fmla="*/ 0 h 5"/>
                <a:gd name="T6" fmla="*/ 0 w 10"/>
                <a:gd name="T7" fmla="*/ 4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4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10705"/>
            <p:cNvSpPr>
              <a:spLocks/>
            </p:cNvSpPr>
            <p:nvPr/>
          </p:nvSpPr>
          <p:spPr bwMode="auto">
            <a:xfrm>
              <a:off x="9619688" y="3595584"/>
              <a:ext cx="38394" cy="16455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1 w 9"/>
                <a:gd name="T7" fmla="*/ 3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2"/>
                    <a:pt x="4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10706"/>
            <p:cNvSpPr>
              <a:spLocks/>
            </p:cNvSpPr>
            <p:nvPr/>
          </p:nvSpPr>
          <p:spPr bwMode="auto">
            <a:xfrm>
              <a:off x="9614204" y="3599241"/>
              <a:ext cx="43878" cy="25595"/>
            </a:xfrm>
            <a:custGeom>
              <a:avLst/>
              <a:gdLst>
                <a:gd name="T0" fmla="*/ 1 w 10"/>
                <a:gd name="T1" fmla="*/ 5 h 6"/>
                <a:gd name="T2" fmla="*/ 10 w 10"/>
                <a:gd name="T3" fmla="*/ 1 h 6"/>
                <a:gd name="T4" fmla="*/ 10 w 10"/>
                <a:gd name="T5" fmla="*/ 0 h 6"/>
                <a:gd name="T6" fmla="*/ 1 w 10"/>
                <a:gd name="T7" fmla="*/ 5 h 6"/>
                <a:gd name="T8" fmla="*/ 1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5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10707"/>
            <p:cNvSpPr>
              <a:spLocks/>
            </p:cNvSpPr>
            <p:nvPr/>
          </p:nvSpPr>
          <p:spPr bwMode="auto">
            <a:xfrm>
              <a:off x="9614204" y="3628493"/>
              <a:ext cx="53019" cy="31081"/>
            </a:xfrm>
            <a:custGeom>
              <a:avLst/>
              <a:gdLst>
                <a:gd name="T0" fmla="*/ 0 w 12"/>
                <a:gd name="T1" fmla="*/ 7 h 7"/>
                <a:gd name="T2" fmla="*/ 9 w 12"/>
                <a:gd name="T3" fmla="*/ 2 h 7"/>
                <a:gd name="T4" fmla="*/ 9 w 12"/>
                <a:gd name="T5" fmla="*/ 2 h 7"/>
                <a:gd name="T6" fmla="*/ 12 w 12"/>
                <a:gd name="T7" fmla="*/ 0 h 7"/>
                <a:gd name="T8" fmla="*/ 12 w 12"/>
                <a:gd name="T9" fmla="*/ 0 h 7"/>
                <a:gd name="T10" fmla="*/ 12 w 12"/>
                <a:gd name="T11" fmla="*/ 0 h 7"/>
                <a:gd name="T12" fmla="*/ 12 w 12"/>
                <a:gd name="T13" fmla="*/ 0 h 7"/>
                <a:gd name="T14" fmla="*/ 11 w 12"/>
                <a:gd name="T15" fmla="*/ 0 h 7"/>
                <a:gd name="T16" fmla="*/ 9 w 12"/>
                <a:gd name="T17" fmla="*/ 2 h 7"/>
                <a:gd name="T18" fmla="*/ 9 w 12"/>
                <a:gd name="T19" fmla="*/ 2 h 7"/>
                <a:gd name="T20" fmla="*/ 0 w 12"/>
                <a:gd name="T21" fmla="*/ 6 h 7"/>
                <a:gd name="T22" fmla="*/ 0 w 12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6"/>
                    <a:pt x="7" y="5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4"/>
                    <a:pt x="3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10708"/>
            <p:cNvSpPr>
              <a:spLocks/>
            </p:cNvSpPr>
            <p:nvPr/>
          </p:nvSpPr>
          <p:spPr bwMode="auto">
            <a:xfrm>
              <a:off x="9619688" y="3650431"/>
              <a:ext cx="47534" cy="18282"/>
            </a:xfrm>
            <a:custGeom>
              <a:avLst/>
              <a:gdLst>
                <a:gd name="T0" fmla="*/ 0 w 11"/>
                <a:gd name="T1" fmla="*/ 4 h 4"/>
                <a:gd name="T2" fmla="*/ 7 w 11"/>
                <a:gd name="T3" fmla="*/ 2 h 4"/>
                <a:gd name="T4" fmla="*/ 8 w 11"/>
                <a:gd name="T5" fmla="*/ 2 h 4"/>
                <a:gd name="T6" fmla="*/ 11 w 11"/>
                <a:gd name="T7" fmla="*/ 0 h 4"/>
                <a:gd name="T8" fmla="*/ 10 w 11"/>
                <a:gd name="T9" fmla="*/ 0 h 4"/>
                <a:gd name="T10" fmla="*/ 8 w 11"/>
                <a:gd name="T11" fmla="*/ 1 h 4"/>
                <a:gd name="T12" fmla="*/ 8 w 11"/>
                <a:gd name="T13" fmla="*/ 1 h 4"/>
                <a:gd name="T14" fmla="*/ 0 w 11"/>
                <a:gd name="T15" fmla="*/ 4 h 4"/>
                <a:gd name="T16" fmla="*/ 0 w 11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2" y="3"/>
                    <a:pt x="5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9" y="1"/>
                    <a:pt x="10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10710"/>
            <p:cNvSpPr>
              <a:spLocks/>
            </p:cNvSpPr>
            <p:nvPr/>
          </p:nvSpPr>
          <p:spPr bwMode="auto">
            <a:xfrm>
              <a:off x="9623344" y="3681511"/>
              <a:ext cx="38394" cy="16455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1 h 4"/>
                <a:gd name="T4" fmla="*/ 8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10711"/>
            <p:cNvSpPr>
              <a:spLocks/>
            </p:cNvSpPr>
            <p:nvPr/>
          </p:nvSpPr>
          <p:spPr bwMode="auto">
            <a:xfrm>
              <a:off x="9619688" y="3694309"/>
              <a:ext cx="47534" cy="16455"/>
            </a:xfrm>
            <a:custGeom>
              <a:avLst/>
              <a:gdLst>
                <a:gd name="T0" fmla="*/ 1 w 11"/>
                <a:gd name="T1" fmla="*/ 4 h 4"/>
                <a:gd name="T2" fmla="*/ 7 w 11"/>
                <a:gd name="T3" fmla="*/ 1 h 4"/>
                <a:gd name="T4" fmla="*/ 7 w 11"/>
                <a:gd name="T5" fmla="*/ 1 h 4"/>
                <a:gd name="T6" fmla="*/ 7 w 11"/>
                <a:gd name="T7" fmla="*/ 2 h 4"/>
                <a:gd name="T8" fmla="*/ 11 w 11"/>
                <a:gd name="T9" fmla="*/ 0 h 4"/>
                <a:gd name="T10" fmla="*/ 10 w 11"/>
                <a:gd name="T11" fmla="*/ 0 h 4"/>
                <a:gd name="T12" fmla="*/ 8 w 11"/>
                <a:gd name="T13" fmla="*/ 1 h 4"/>
                <a:gd name="T14" fmla="*/ 8 w 11"/>
                <a:gd name="T15" fmla="*/ 1 h 4"/>
                <a:gd name="T16" fmla="*/ 1 w 11"/>
                <a:gd name="T17" fmla="*/ 4 h 4"/>
                <a:gd name="T18" fmla="*/ 1 w 1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10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10712"/>
            <p:cNvSpPr>
              <a:spLocks/>
            </p:cNvSpPr>
            <p:nvPr/>
          </p:nvSpPr>
          <p:spPr bwMode="auto">
            <a:xfrm>
              <a:off x="9623344" y="3707106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3 h 4"/>
                <a:gd name="T4" fmla="*/ 0 w 8"/>
                <a:gd name="T5" fmla="*/ 4 h 4"/>
                <a:gd name="T6" fmla="*/ 8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10713"/>
            <p:cNvSpPr>
              <a:spLocks/>
            </p:cNvSpPr>
            <p:nvPr/>
          </p:nvSpPr>
          <p:spPr bwMode="auto">
            <a:xfrm>
              <a:off x="9623344" y="3725389"/>
              <a:ext cx="34737" cy="16455"/>
            </a:xfrm>
            <a:custGeom>
              <a:avLst/>
              <a:gdLst>
                <a:gd name="T0" fmla="*/ 8 w 8"/>
                <a:gd name="T1" fmla="*/ 1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10714"/>
            <p:cNvSpPr>
              <a:spLocks/>
            </p:cNvSpPr>
            <p:nvPr/>
          </p:nvSpPr>
          <p:spPr bwMode="auto">
            <a:xfrm>
              <a:off x="9619688" y="3741843"/>
              <a:ext cx="29252" cy="9142"/>
            </a:xfrm>
            <a:custGeom>
              <a:avLst/>
              <a:gdLst>
                <a:gd name="T0" fmla="*/ 1 w 7"/>
                <a:gd name="T1" fmla="*/ 2 h 2"/>
                <a:gd name="T2" fmla="*/ 7 w 7"/>
                <a:gd name="T3" fmla="*/ 0 h 2"/>
                <a:gd name="T4" fmla="*/ 6 w 7"/>
                <a:gd name="T5" fmla="*/ 0 h 2"/>
                <a:gd name="T6" fmla="*/ 0 w 7"/>
                <a:gd name="T7" fmla="*/ 2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0715"/>
            <p:cNvSpPr>
              <a:spLocks/>
            </p:cNvSpPr>
            <p:nvPr/>
          </p:nvSpPr>
          <p:spPr bwMode="auto">
            <a:xfrm>
              <a:off x="9628829" y="3780236"/>
              <a:ext cx="7313" cy="548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10716"/>
            <p:cNvSpPr>
              <a:spLocks/>
            </p:cNvSpPr>
            <p:nvPr/>
          </p:nvSpPr>
          <p:spPr bwMode="auto">
            <a:xfrm>
              <a:off x="9511821" y="3798518"/>
              <a:ext cx="38394" cy="21939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1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3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0717"/>
            <p:cNvSpPr>
              <a:spLocks/>
            </p:cNvSpPr>
            <p:nvPr/>
          </p:nvSpPr>
          <p:spPr bwMode="auto">
            <a:xfrm>
              <a:off x="9541073" y="2937419"/>
              <a:ext cx="87755" cy="42050"/>
            </a:xfrm>
            <a:custGeom>
              <a:avLst/>
              <a:gdLst>
                <a:gd name="T0" fmla="*/ 0 w 20"/>
                <a:gd name="T1" fmla="*/ 10 h 10"/>
                <a:gd name="T2" fmla="*/ 20 w 20"/>
                <a:gd name="T3" fmla="*/ 1 h 10"/>
                <a:gd name="T4" fmla="*/ 19 w 20"/>
                <a:gd name="T5" fmla="*/ 1 h 10"/>
                <a:gd name="T6" fmla="*/ 0 w 20"/>
                <a:gd name="T7" fmla="*/ 9 h 10"/>
                <a:gd name="T8" fmla="*/ 0 w 2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4"/>
                    <a:pt x="20" y="1"/>
                  </a:cubicBezTo>
                  <a:cubicBezTo>
                    <a:pt x="20" y="1"/>
                    <a:pt x="20" y="0"/>
                    <a:pt x="19" y="1"/>
                  </a:cubicBezTo>
                  <a:cubicBezTo>
                    <a:pt x="13" y="3"/>
                    <a:pt x="6" y="6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0718"/>
            <p:cNvSpPr>
              <a:spLocks/>
            </p:cNvSpPr>
            <p:nvPr/>
          </p:nvSpPr>
          <p:spPr bwMode="auto">
            <a:xfrm>
              <a:off x="9550215" y="2975811"/>
              <a:ext cx="69473" cy="34737"/>
            </a:xfrm>
            <a:custGeom>
              <a:avLst/>
              <a:gdLst>
                <a:gd name="T0" fmla="*/ 16 w 16"/>
                <a:gd name="T1" fmla="*/ 0 h 8"/>
                <a:gd name="T2" fmla="*/ 0 w 16"/>
                <a:gd name="T3" fmla="*/ 7 h 8"/>
                <a:gd name="T4" fmla="*/ 0 w 16"/>
                <a:gd name="T5" fmla="*/ 8 h 8"/>
                <a:gd name="T6" fmla="*/ 16 w 16"/>
                <a:gd name="T7" fmla="*/ 1 h 8"/>
                <a:gd name="T8" fmla="*/ 16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6" y="0"/>
                  </a:moveTo>
                  <a:cubicBezTo>
                    <a:pt x="11" y="3"/>
                    <a:pt x="5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5"/>
                    <a:pt x="11" y="3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0719"/>
            <p:cNvSpPr>
              <a:spLocks/>
            </p:cNvSpPr>
            <p:nvPr/>
          </p:nvSpPr>
          <p:spPr bwMode="auto">
            <a:xfrm>
              <a:off x="9546558" y="2909995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0720"/>
            <p:cNvSpPr>
              <a:spLocks/>
            </p:cNvSpPr>
            <p:nvPr/>
          </p:nvSpPr>
          <p:spPr bwMode="auto">
            <a:xfrm>
              <a:off x="9541073" y="2919137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10721"/>
            <p:cNvSpPr>
              <a:spLocks/>
            </p:cNvSpPr>
            <p:nvPr/>
          </p:nvSpPr>
          <p:spPr bwMode="auto">
            <a:xfrm>
              <a:off x="9563012" y="2941076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10722"/>
            <p:cNvSpPr>
              <a:spLocks/>
            </p:cNvSpPr>
            <p:nvPr/>
          </p:nvSpPr>
          <p:spPr bwMode="auto">
            <a:xfrm>
              <a:off x="9537417" y="294473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10723"/>
            <p:cNvSpPr>
              <a:spLocks/>
            </p:cNvSpPr>
            <p:nvPr/>
          </p:nvSpPr>
          <p:spPr bwMode="auto">
            <a:xfrm>
              <a:off x="9537417" y="2950216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0724"/>
            <p:cNvSpPr>
              <a:spLocks/>
            </p:cNvSpPr>
            <p:nvPr/>
          </p:nvSpPr>
          <p:spPr bwMode="auto">
            <a:xfrm>
              <a:off x="9541073" y="2963014"/>
              <a:ext cx="25595" cy="12798"/>
            </a:xfrm>
            <a:custGeom>
              <a:avLst/>
              <a:gdLst>
                <a:gd name="T0" fmla="*/ 1 w 6"/>
                <a:gd name="T1" fmla="*/ 2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0725"/>
            <p:cNvSpPr>
              <a:spLocks/>
            </p:cNvSpPr>
            <p:nvPr/>
          </p:nvSpPr>
          <p:spPr bwMode="auto">
            <a:xfrm>
              <a:off x="9546558" y="2972155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0726"/>
            <p:cNvSpPr>
              <a:spLocks/>
            </p:cNvSpPr>
            <p:nvPr/>
          </p:nvSpPr>
          <p:spPr bwMode="auto">
            <a:xfrm>
              <a:off x="9572154" y="2992266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0727"/>
            <p:cNvSpPr>
              <a:spLocks/>
            </p:cNvSpPr>
            <p:nvPr/>
          </p:nvSpPr>
          <p:spPr bwMode="auto">
            <a:xfrm>
              <a:off x="9563012" y="2997750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0728"/>
            <p:cNvSpPr>
              <a:spLocks/>
            </p:cNvSpPr>
            <p:nvPr/>
          </p:nvSpPr>
          <p:spPr bwMode="auto">
            <a:xfrm>
              <a:off x="9606890" y="2957529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0729"/>
            <p:cNvSpPr>
              <a:spLocks/>
            </p:cNvSpPr>
            <p:nvPr/>
          </p:nvSpPr>
          <p:spPr bwMode="auto">
            <a:xfrm>
              <a:off x="9606890" y="2972155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0730"/>
            <p:cNvSpPr>
              <a:spLocks/>
            </p:cNvSpPr>
            <p:nvPr/>
          </p:nvSpPr>
          <p:spPr bwMode="auto">
            <a:xfrm>
              <a:off x="9597749" y="2979468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0731"/>
            <p:cNvSpPr>
              <a:spLocks/>
            </p:cNvSpPr>
            <p:nvPr/>
          </p:nvSpPr>
          <p:spPr bwMode="auto">
            <a:xfrm>
              <a:off x="9594093" y="2992266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1 w 6"/>
                <a:gd name="T5" fmla="*/ 2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10732"/>
            <p:cNvSpPr>
              <a:spLocks/>
            </p:cNvSpPr>
            <p:nvPr/>
          </p:nvSpPr>
          <p:spPr bwMode="auto">
            <a:xfrm>
              <a:off x="9588607" y="3001407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10733"/>
            <p:cNvSpPr>
              <a:spLocks/>
            </p:cNvSpPr>
            <p:nvPr/>
          </p:nvSpPr>
          <p:spPr bwMode="auto">
            <a:xfrm>
              <a:off x="9601406" y="2941076"/>
              <a:ext cx="27424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10734"/>
            <p:cNvSpPr>
              <a:spLocks/>
            </p:cNvSpPr>
            <p:nvPr/>
          </p:nvSpPr>
          <p:spPr bwMode="auto">
            <a:xfrm>
              <a:off x="9606890" y="2931934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0735"/>
            <p:cNvSpPr>
              <a:spLocks/>
            </p:cNvSpPr>
            <p:nvPr/>
          </p:nvSpPr>
          <p:spPr bwMode="auto">
            <a:xfrm>
              <a:off x="9601406" y="292279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0736"/>
            <p:cNvSpPr>
              <a:spLocks/>
            </p:cNvSpPr>
            <p:nvPr/>
          </p:nvSpPr>
          <p:spPr bwMode="auto">
            <a:xfrm>
              <a:off x="9597749" y="291548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0737"/>
            <p:cNvSpPr>
              <a:spLocks/>
            </p:cNvSpPr>
            <p:nvPr/>
          </p:nvSpPr>
          <p:spPr bwMode="auto">
            <a:xfrm>
              <a:off x="9588607" y="2909995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10738"/>
            <p:cNvSpPr>
              <a:spLocks/>
            </p:cNvSpPr>
            <p:nvPr/>
          </p:nvSpPr>
          <p:spPr bwMode="auto">
            <a:xfrm>
              <a:off x="9566668" y="3054426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1 w 4"/>
                <a:gd name="T11" fmla="*/ 2 h 3"/>
                <a:gd name="T12" fmla="*/ 1 w 4"/>
                <a:gd name="T13" fmla="*/ 2 h 3"/>
                <a:gd name="T14" fmla="*/ 1 w 4"/>
                <a:gd name="T15" fmla="*/ 2 h 3"/>
                <a:gd name="T16" fmla="*/ 4 w 4"/>
                <a:gd name="T17" fmla="*/ 1 h 3"/>
                <a:gd name="T18" fmla="*/ 3 w 4"/>
                <a:gd name="T19" fmla="*/ 1 h 3"/>
                <a:gd name="T20" fmla="*/ 1 w 4"/>
                <a:gd name="T21" fmla="*/ 2 h 3"/>
                <a:gd name="T22" fmla="*/ 3 w 4"/>
                <a:gd name="T23" fmla="*/ 1 h 3"/>
                <a:gd name="T24" fmla="*/ 3 w 4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10739"/>
            <p:cNvSpPr>
              <a:spLocks/>
            </p:cNvSpPr>
            <p:nvPr/>
          </p:nvSpPr>
          <p:spPr bwMode="auto">
            <a:xfrm>
              <a:off x="9575810" y="3067223"/>
              <a:ext cx="18282" cy="12798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3 h 3"/>
                <a:gd name="T4" fmla="*/ 4 w 4"/>
                <a:gd name="T5" fmla="*/ 1 h 3"/>
                <a:gd name="T6" fmla="*/ 3 w 4"/>
                <a:gd name="T7" fmla="*/ 1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10740"/>
            <p:cNvSpPr>
              <a:spLocks/>
            </p:cNvSpPr>
            <p:nvPr/>
          </p:nvSpPr>
          <p:spPr bwMode="auto">
            <a:xfrm>
              <a:off x="9575810" y="3080022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10741"/>
            <p:cNvSpPr>
              <a:spLocks/>
            </p:cNvSpPr>
            <p:nvPr/>
          </p:nvSpPr>
          <p:spPr bwMode="auto">
            <a:xfrm>
              <a:off x="9506337" y="3048941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1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10742"/>
            <p:cNvSpPr>
              <a:spLocks/>
            </p:cNvSpPr>
            <p:nvPr/>
          </p:nvSpPr>
          <p:spPr bwMode="auto">
            <a:xfrm>
              <a:off x="9506337" y="3054426"/>
              <a:ext cx="21939" cy="12798"/>
            </a:xfrm>
            <a:custGeom>
              <a:avLst/>
              <a:gdLst>
                <a:gd name="T0" fmla="*/ 4 w 5"/>
                <a:gd name="T1" fmla="*/ 1 h 3"/>
                <a:gd name="T2" fmla="*/ 1 w 5"/>
                <a:gd name="T3" fmla="*/ 2 h 3"/>
                <a:gd name="T4" fmla="*/ 1 w 5"/>
                <a:gd name="T5" fmla="*/ 2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10743"/>
            <p:cNvSpPr>
              <a:spLocks/>
            </p:cNvSpPr>
            <p:nvPr/>
          </p:nvSpPr>
          <p:spPr bwMode="auto">
            <a:xfrm>
              <a:off x="9477085" y="3061739"/>
              <a:ext cx="51191" cy="25595"/>
            </a:xfrm>
            <a:custGeom>
              <a:avLst/>
              <a:gdLst>
                <a:gd name="T0" fmla="*/ 11 w 12"/>
                <a:gd name="T1" fmla="*/ 0 h 6"/>
                <a:gd name="T2" fmla="*/ 9 w 12"/>
                <a:gd name="T3" fmla="*/ 1 h 6"/>
                <a:gd name="T4" fmla="*/ 8 w 12"/>
                <a:gd name="T5" fmla="*/ 1 h 6"/>
                <a:gd name="T6" fmla="*/ 1 w 12"/>
                <a:gd name="T7" fmla="*/ 5 h 6"/>
                <a:gd name="T8" fmla="*/ 1 w 12"/>
                <a:gd name="T9" fmla="*/ 5 h 6"/>
                <a:gd name="T10" fmla="*/ 0 w 12"/>
                <a:gd name="T11" fmla="*/ 5 h 6"/>
                <a:gd name="T12" fmla="*/ 0 w 12"/>
                <a:gd name="T13" fmla="*/ 6 h 6"/>
                <a:gd name="T14" fmla="*/ 1 w 12"/>
                <a:gd name="T15" fmla="*/ 5 h 6"/>
                <a:gd name="T16" fmla="*/ 1 w 12"/>
                <a:gd name="T17" fmla="*/ 5 h 6"/>
                <a:gd name="T18" fmla="*/ 2 w 12"/>
                <a:gd name="T19" fmla="*/ 5 h 6"/>
                <a:gd name="T20" fmla="*/ 2 w 12"/>
                <a:gd name="T21" fmla="*/ 4 h 6"/>
                <a:gd name="T22" fmla="*/ 9 w 12"/>
                <a:gd name="T23" fmla="*/ 1 h 6"/>
                <a:gd name="T24" fmla="*/ 9 w 12"/>
                <a:gd name="T25" fmla="*/ 1 h 6"/>
                <a:gd name="T26" fmla="*/ 12 w 12"/>
                <a:gd name="T27" fmla="*/ 0 h 6"/>
                <a:gd name="T28" fmla="*/ 11 w 12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10" y="0"/>
                    <a:pt x="10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10744"/>
            <p:cNvSpPr>
              <a:spLocks/>
            </p:cNvSpPr>
            <p:nvPr/>
          </p:nvSpPr>
          <p:spPr bwMode="auto">
            <a:xfrm>
              <a:off x="9511821" y="3067223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0745"/>
            <p:cNvSpPr>
              <a:spLocks/>
            </p:cNvSpPr>
            <p:nvPr/>
          </p:nvSpPr>
          <p:spPr bwMode="auto">
            <a:xfrm>
              <a:off x="9524620" y="3136696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10746"/>
            <p:cNvSpPr>
              <a:spLocks/>
            </p:cNvSpPr>
            <p:nvPr/>
          </p:nvSpPr>
          <p:spPr bwMode="auto">
            <a:xfrm>
              <a:off x="9528276" y="3144009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5 w 6"/>
                <a:gd name="T5" fmla="*/ 1 h 2"/>
                <a:gd name="T6" fmla="*/ 5 w 6"/>
                <a:gd name="T7" fmla="*/ 0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10747"/>
            <p:cNvSpPr>
              <a:spLocks/>
            </p:cNvSpPr>
            <p:nvPr/>
          </p:nvSpPr>
          <p:spPr bwMode="auto">
            <a:xfrm>
              <a:off x="9489883" y="3109273"/>
              <a:ext cx="0" cy="548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0748"/>
            <p:cNvSpPr>
              <a:spLocks/>
            </p:cNvSpPr>
            <p:nvPr/>
          </p:nvSpPr>
          <p:spPr bwMode="auto">
            <a:xfrm>
              <a:off x="9524620" y="3149495"/>
              <a:ext cx="34737" cy="16455"/>
            </a:xfrm>
            <a:custGeom>
              <a:avLst/>
              <a:gdLst>
                <a:gd name="T0" fmla="*/ 8 w 8"/>
                <a:gd name="T1" fmla="*/ 1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0749"/>
            <p:cNvSpPr>
              <a:spLocks/>
            </p:cNvSpPr>
            <p:nvPr/>
          </p:nvSpPr>
          <p:spPr bwMode="auto">
            <a:xfrm>
              <a:off x="9528276" y="3162292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1 w 8"/>
                <a:gd name="T3" fmla="*/ 2 h 3"/>
                <a:gd name="T4" fmla="*/ 1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0750"/>
            <p:cNvSpPr>
              <a:spLocks/>
            </p:cNvSpPr>
            <p:nvPr/>
          </p:nvSpPr>
          <p:spPr bwMode="auto">
            <a:xfrm>
              <a:off x="9541073" y="316960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0751"/>
            <p:cNvSpPr>
              <a:spLocks/>
            </p:cNvSpPr>
            <p:nvPr/>
          </p:nvSpPr>
          <p:spPr bwMode="auto">
            <a:xfrm>
              <a:off x="9531933" y="3184230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0752"/>
            <p:cNvSpPr>
              <a:spLocks/>
            </p:cNvSpPr>
            <p:nvPr/>
          </p:nvSpPr>
          <p:spPr bwMode="auto">
            <a:xfrm>
              <a:off x="9537417" y="3204342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0753"/>
            <p:cNvSpPr>
              <a:spLocks/>
            </p:cNvSpPr>
            <p:nvPr/>
          </p:nvSpPr>
          <p:spPr bwMode="auto">
            <a:xfrm>
              <a:off x="9502681" y="3200685"/>
              <a:ext cx="29252" cy="12798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3 h 3"/>
                <a:gd name="T4" fmla="*/ 7 w 7"/>
                <a:gd name="T5" fmla="*/ 1 h 3"/>
                <a:gd name="T6" fmla="*/ 6 w 7"/>
                <a:gd name="T7" fmla="*/ 0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0754"/>
            <p:cNvSpPr>
              <a:spLocks/>
            </p:cNvSpPr>
            <p:nvPr/>
          </p:nvSpPr>
          <p:spPr bwMode="auto">
            <a:xfrm>
              <a:off x="9497195" y="3231765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1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10755"/>
            <p:cNvSpPr>
              <a:spLocks/>
            </p:cNvSpPr>
            <p:nvPr/>
          </p:nvSpPr>
          <p:spPr bwMode="auto">
            <a:xfrm>
              <a:off x="9497195" y="3244563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4 w 5"/>
                <a:gd name="T5" fmla="*/ 0 h 1"/>
                <a:gd name="T6" fmla="*/ 4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10756"/>
            <p:cNvSpPr>
              <a:spLocks/>
            </p:cNvSpPr>
            <p:nvPr/>
          </p:nvSpPr>
          <p:spPr bwMode="auto">
            <a:xfrm>
              <a:off x="9497195" y="3257360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0757"/>
            <p:cNvSpPr>
              <a:spLocks/>
            </p:cNvSpPr>
            <p:nvPr/>
          </p:nvSpPr>
          <p:spPr bwMode="auto">
            <a:xfrm>
              <a:off x="9502681" y="3218968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0758"/>
            <p:cNvSpPr>
              <a:spLocks/>
            </p:cNvSpPr>
            <p:nvPr/>
          </p:nvSpPr>
          <p:spPr bwMode="auto">
            <a:xfrm>
              <a:off x="9597749" y="3209826"/>
              <a:ext cx="25595" cy="3656"/>
            </a:xfrm>
            <a:custGeom>
              <a:avLst/>
              <a:gdLst>
                <a:gd name="T0" fmla="*/ 1 w 6"/>
                <a:gd name="T1" fmla="*/ 1 h 1"/>
                <a:gd name="T2" fmla="*/ 1 w 6"/>
                <a:gd name="T3" fmla="*/ 1 h 1"/>
                <a:gd name="T4" fmla="*/ 6 w 6"/>
                <a:gd name="T5" fmla="*/ 1 h 1"/>
                <a:gd name="T6" fmla="*/ 6 w 6"/>
                <a:gd name="T7" fmla="*/ 0 h 1"/>
                <a:gd name="T8" fmla="*/ 1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10759"/>
            <p:cNvSpPr>
              <a:spLocks/>
            </p:cNvSpPr>
            <p:nvPr/>
          </p:nvSpPr>
          <p:spPr bwMode="auto">
            <a:xfrm>
              <a:off x="9594093" y="3169605"/>
              <a:ext cx="29252" cy="14626"/>
            </a:xfrm>
            <a:custGeom>
              <a:avLst/>
              <a:gdLst>
                <a:gd name="T0" fmla="*/ 1 w 7"/>
                <a:gd name="T1" fmla="*/ 2 h 3"/>
                <a:gd name="T2" fmla="*/ 1 w 7"/>
                <a:gd name="T3" fmla="*/ 3 h 3"/>
                <a:gd name="T4" fmla="*/ 7 w 7"/>
                <a:gd name="T5" fmla="*/ 1 h 3"/>
                <a:gd name="T6" fmla="*/ 7 w 7"/>
                <a:gd name="T7" fmla="*/ 0 h 3"/>
                <a:gd name="T8" fmla="*/ 1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0760"/>
            <p:cNvSpPr>
              <a:spLocks/>
            </p:cNvSpPr>
            <p:nvPr/>
          </p:nvSpPr>
          <p:spPr bwMode="auto">
            <a:xfrm>
              <a:off x="9572154" y="3156807"/>
              <a:ext cx="7313" cy="548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0761"/>
            <p:cNvSpPr>
              <a:spLocks/>
            </p:cNvSpPr>
            <p:nvPr/>
          </p:nvSpPr>
          <p:spPr bwMode="auto">
            <a:xfrm>
              <a:off x="9572154" y="3165948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1 w 3"/>
                <a:gd name="T9" fmla="*/ 1 h 1"/>
                <a:gd name="T10" fmla="*/ 1 w 3"/>
                <a:gd name="T11" fmla="*/ 1 h 1"/>
                <a:gd name="T12" fmla="*/ 2 w 3"/>
                <a:gd name="T13" fmla="*/ 0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0762"/>
            <p:cNvSpPr>
              <a:spLocks/>
            </p:cNvSpPr>
            <p:nvPr/>
          </p:nvSpPr>
          <p:spPr bwMode="auto">
            <a:xfrm>
              <a:off x="9594093" y="3153151"/>
              <a:ext cx="20111" cy="3656"/>
            </a:xfrm>
            <a:custGeom>
              <a:avLst/>
              <a:gdLst>
                <a:gd name="T0" fmla="*/ 1 w 5"/>
                <a:gd name="T1" fmla="*/ 1 h 1"/>
                <a:gd name="T2" fmla="*/ 1 w 5"/>
                <a:gd name="T3" fmla="*/ 1 h 1"/>
                <a:gd name="T4" fmla="*/ 1 w 5"/>
                <a:gd name="T5" fmla="*/ 1 h 1"/>
                <a:gd name="T6" fmla="*/ 1 w 5"/>
                <a:gd name="T7" fmla="*/ 1 h 1"/>
                <a:gd name="T8" fmla="*/ 1 w 5"/>
                <a:gd name="T9" fmla="*/ 1 h 1"/>
                <a:gd name="T10" fmla="*/ 5 w 5"/>
                <a:gd name="T11" fmla="*/ 0 h 1"/>
                <a:gd name="T12" fmla="*/ 5 w 5"/>
                <a:gd name="T13" fmla="*/ 0 h 1"/>
                <a:gd name="T14" fmla="*/ 1 w 5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0763"/>
            <p:cNvSpPr>
              <a:spLocks/>
            </p:cNvSpPr>
            <p:nvPr/>
          </p:nvSpPr>
          <p:spPr bwMode="auto">
            <a:xfrm>
              <a:off x="9610546" y="3109273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0764"/>
            <p:cNvSpPr>
              <a:spLocks/>
            </p:cNvSpPr>
            <p:nvPr/>
          </p:nvSpPr>
          <p:spPr bwMode="auto">
            <a:xfrm>
              <a:off x="9619688" y="3080022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5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0765"/>
            <p:cNvSpPr>
              <a:spLocks/>
            </p:cNvSpPr>
            <p:nvPr/>
          </p:nvSpPr>
          <p:spPr bwMode="auto">
            <a:xfrm>
              <a:off x="9623344" y="3070880"/>
              <a:ext cx="18282" cy="0"/>
            </a:xfrm>
            <a:custGeom>
              <a:avLst/>
              <a:gdLst>
                <a:gd name="T0" fmla="*/ 0 w 4"/>
                <a:gd name="T1" fmla="*/ 0 w 4"/>
                <a:gd name="T2" fmla="*/ 4 w 4"/>
                <a:gd name="T3" fmla="*/ 4 w 4"/>
                <a:gd name="T4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10766"/>
            <p:cNvSpPr>
              <a:spLocks/>
            </p:cNvSpPr>
            <p:nvPr/>
          </p:nvSpPr>
          <p:spPr bwMode="auto">
            <a:xfrm>
              <a:off x="9597749" y="3231765"/>
              <a:ext cx="16455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0767"/>
            <p:cNvSpPr>
              <a:spLocks/>
            </p:cNvSpPr>
            <p:nvPr/>
          </p:nvSpPr>
          <p:spPr bwMode="auto">
            <a:xfrm>
              <a:off x="9636141" y="3239078"/>
              <a:ext cx="31081" cy="9142"/>
            </a:xfrm>
            <a:custGeom>
              <a:avLst/>
              <a:gdLst>
                <a:gd name="T0" fmla="*/ 1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0 w 7"/>
                <a:gd name="T7" fmla="*/ 2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0768"/>
            <p:cNvSpPr>
              <a:spLocks/>
            </p:cNvSpPr>
            <p:nvPr/>
          </p:nvSpPr>
          <p:spPr bwMode="auto">
            <a:xfrm>
              <a:off x="9648940" y="3244563"/>
              <a:ext cx="18282" cy="7313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0769"/>
            <p:cNvSpPr>
              <a:spLocks/>
            </p:cNvSpPr>
            <p:nvPr/>
          </p:nvSpPr>
          <p:spPr bwMode="auto">
            <a:xfrm>
              <a:off x="9636141" y="3226280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1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0770"/>
            <p:cNvSpPr>
              <a:spLocks/>
            </p:cNvSpPr>
            <p:nvPr/>
          </p:nvSpPr>
          <p:spPr bwMode="auto">
            <a:xfrm>
              <a:off x="9645283" y="3222624"/>
              <a:ext cx="21939" cy="3656"/>
            </a:xfrm>
            <a:custGeom>
              <a:avLst/>
              <a:gdLst>
                <a:gd name="T0" fmla="*/ 4 w 5"/>
                <a:gd name="T1" fmla="*/ 0 h 1"/>
                <a:gd name="T2" fmla="*/ 4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0771"/>
            <p:cNvSpPr>
              <a:spLocks/>
            </p:cNvSpPr>
            <p:nvPr/>
          </p:nvSpPr>
          <p:spPr bwMode="auto">
            <a:xfrm>
              <a:off x="9636141" y="3251876"/>
              <a:ext cx="31081" cy="9142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0772"/>
            <p:cNvSpPr>
              <a:spLocks/>
            </p:cNvSpPr>
            <p:nvPr/>
          </p:nvSpPr>
          <p:spPr bwMode="auto">
            <a:xfrm>
              <a:off x="9641627" y="3261016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0773"/>
            <p:cNvSpPr>
              <a:spLocks/>
            </p:cNvSpPr>
            <p:nvPr/>
          </p:nvSpPr>
          <p:spPr bwMode="auto">
            <a:xfrm>
              <a:off x="9641627" y="3270158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1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0774"/>
            <p:cNvSpPr>
              <a:spLocks/>
            </p:cNvSpPr>
            <p:nvPr/>
          </p:nvSpPr>
          <p:spPr bwMode="auto">
            <a:xfrm>
              <a:off x="9601406" y="3286612"/>
              <a:ext cx="21939" cy="5485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0775"/>
            <p:cNvSpPr>
              <a:spLocks/>
            </p:cNvSpPr>
            <p:nvPr/>
          </p:nvSpPr>
          <p:spPr bwMode="auto">
            <a:xfrm>
              <a:off x="9636141" y="3286612"/>
              <a:ext cx="31081" cy="9142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0 w 7"/>
                <a:gd name="T5" fmla="*/ 2 h 2"/>
                <a:gd name="T6" fmla="*/ 0 w 7"/>
                <a:gd name="T7" fmla="*/ 2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0776"/>
            <p:cNvSpPr>
              <a:spLocks/>
            </p:cNvSpPr>
            <p:nvPr/>
          </p:nvSpPr>
          <p:spPr bwMode="auto">
            <a:xfrm>
              <a:off x="9636141" y="3295753"/>
              <a:ext cx="31081" cy="9142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6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0777"/>
            <p:cNvSpPr>
              <a:spLocks/>
            </p:cNvSpPr>
            <p:nvPr/>
          </p:nvSpPr>
          <p:spPr bwMode="auto">
            <a:xfrm>
              <a:off x="9641627" y="3304894"/>
              <a:ext cx="29252" cy="9142"/>
            </a:xfrm>
            <a:custGeom>
              <a:avLst/>
              <a:gdLst>
                <a:gd name="T0" fmla="*/ 0 w 7"/>
                <a:gd name="T1" fmla="*/ 2 h 2"/>
                <a:gd name="T2" fmla="*/ 6 w 7"/>
                <a:gd name="T3" fmla="*/ 0 h 2"/>
                <a:gd name="T4" fmla="*/ 6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0778"/>
            <p:cNvSpPr>
              <a:spLocks/>
            </p:cNvSpPr>
            <p:nvPr/>
          </p:nvSpPr>
          <p:spPr bwMode="auto">
            <a:xfrm>
              <a:off x="9632485" y="3321349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3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0779"/>
            <p:cNvSpPr>
              <a:spLocks/>
            </p:cNvSpPr>
            <p:nvPr/>
          </p:nvSpPr>
          <p:spPr bwMode="auto">
            <a:xfrm>
              <a:off x="9632485" y="3334146"/>
              <a:ext cx="34737" cy="14626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2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0780"/>
            <p:cNvSpPr>
              <a:spLocks/>
            </p:cNvSpPr>
            <p:nvPr/>
          </p:nvSpPr>
          <p:spPr bwMode="auto">
            <a:xfrm>
              <a:off x="9606890" y="3334146"/>
              <a:ext cx="21939" cy="5485"/>
            </a:xfrm>
            <a:custGeom>
              <a:avLst/>
              <a:gdLst>
                <a:gd name="T0" fmla="*/ 5 w 5"/>
                <a:gd name="T1" fmla="*/ 0 h 1"/>
                <a:gd name="T2" fmla="*/ 5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0781"/>
            <p:cNvSpPr>
              <a:spLocks/>
            </p:cNvSpPr>
            <p:nvPr/>
          </p:nvSpPr>
          <p:spPr bwMode="auto">
            <a:xfrm>
              <a:off x="9606890" y="3321349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3 w 4"/>
                <a:gd name="T5" fmla="*/ 1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0782"/>
            <p:cNvSpPr>
              <a:spLocks/>
            </p:cNvSpPr>
            <p:nvPr/>
          </p:nvSpPr>
          <p:spPr bwMode="auto">
            <a:xfrm>
              <a:off x="9528276" y="3301238"/>
              <a:ext cx="38394" cy="7313"/>
            </a:xfrm>
            <a:custGeom>
              <a:avLst/>
              <a:gdLst>
                <a:gd name="T0" fmla="*/ 1 w 9"/>
                <a:gd name="T1" fmla="*/ 2 h 2"/>
                <a:gd name="T2" fmla="*/ 8 w 9"/>
                <a:gd name="T3" fmla="*/ 0 h 2"/>
                <a:gd name="T4" fmla="*/ 8 w 9"/>
                <a:gd name="T5" fmla="*/ 0 h 2"/>
                <a:gd name="T6" fmla="*/ 8 w 9"/>
                <a:gd name="T7" fmla="*/ 0 h 2"/>
                <a:gd name="T8" fmla="*/ 8 w 9"/>
                <a:gd name="T9" fmla="*/ 0 h 2"/>
                <a:gd name="T10" fmla="*/ 1 w 9"/>
                <a:gd name="T11" fmla="*/ 1 h 2"/>
                <a:gd name="T12" fmla="*/ 1 w 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1" y="2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0783"/>
            <p:cNvSpPr>
              <a:spLocks/>
            </p:cNvSpPr>
            <p:nvPr/>
          </p:nvSpPr>
          <p:spPr bwMode="auto">
            <a:xfrm>
              <a:off x="9537417" y="3286612"/>
              <a:ext cx="25595" cy="14626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10784"/>
            <p:cNvSpPr>
              <a:spLocks/>
            </p:cNvSpPr>
            <p:nvPr/>
          </p:nvSpPr>
          <p:spPr bwMode="auto">
            <a:xfrm>
              <a:off x="9546558" y="3266502"/>
              <a:ext cx="20111" cy="7313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10785"/>
            <p:cNvSpPr>
              <a:spLocks/>
            </p:cNvSpPr>
            <p:nvPr/>
          </p:nvSpPr>
          <p:spPr bwMode="auto">
            <a:xfrm>
              <a:off x="9541073" y="3248219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1 h 2"/>
                <a:gd name="T4" fmla="*/ 6 w 6"/>
                <a:gd name="T5" fmla="*/ 0 h 2"/>
                <a:gd name="T6" fmla="*/ 0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10786"/>
            <p:cNvSpPr>
              <a:spLocks/>
            </p:cNvSpPr>
            <p:nvPr/>
          </p:nvSpPr>
          <p:spPr bwMode="auto">
            <a:xfrm>
              <a:off x="9541073" y="3231765"/>
              <a:ext cx="25595" cy="731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1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10787"/>
            <p:cNvSpPr>
              <a:spLocks/>
            </p:cNvSpPr>
            <p:nvPr/>
          </p:nvSpPr>
          <p:spPr bwMode="auto">
            <a:xfrm>
              <a:off x="9502681" y="3301238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10788"/>
            <p:cNvSpPr>
              <a:spLocks/>
            </p:cNvSpPr>
            <p:nvPr/>
          </p:nvSpPr>
          <p:spPr bwMode="auto">
            <a:xfrm>
              <a:off x="9497195" y="3317692"/>
              <a:ext cx="9142" cy="3656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10789"/>
            <p:cNvSpPr>
              <a:spLocks/>
            </p:cNvSpPr>
            <p:nvPr/>
          </p:nvSpPr>
          <p:spPr bwMode="auto">
            <a:xfrm>
              <a:off x="9493539" y="3365226"/>
              <a:ext cx="31081" cy="3656"/>
            </a:xfrm>
            <a:custGeom>
              <a:avLst/>
              <a:gdLst>
                <a:gd name="T0" fmla="*/ 0 w 7"/>
                <a:gd name="T1" fmla="*/ 1 h 1"/>
                <a:gd name="T2" fmla="*/ 0 w 7"/>
                <a:gd name="T3" fmla="*/ 1 h 1"/>
                <a:gd name="T4" fmla="*/ 7 w 7"/>
                <a:gd name="T5" fmla="*/ 1 h 1"/>
                <a:gd name="T6" fmla="*/ 7 w 7"/>
                <a:gd name="T7" fmla="*/ 0 h 1"/>
                <a:gd name="T8" fmla="*/ 0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10790"/>
            <p:cNvSpPr>
              <a:spLocks/>
            </p:cNvSpPr>
            <p:nvPr/>
          </p:nvSpPr>
          <p:spPr bwMode="auto">
            <a:xfrm>
              <a:off x="9661737" y="3361570"/>
              <a:ext cx="5485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10791"/>
            <p:cNvSpPr>
              <a:spLocks/>
            </p:cNvSpPr>
            <p:nvPr/>
          </p:nvSpPr>
          <p:spPr bwMode="auto">
            <a:xfrm>
              <a:off x="9515478" y="3425558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1 w 7"/>
                <a:gd name="T5" fmla="*/ 3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10792"/>
            <p:cNvSpPr>
              <a:spLocks/>
            </p:cNvSpPr>
            <p:nvPr/>
          </p:nvSpPr>
          <p:spPr bwMode="auto">
            <a:xfrm>
              <a:off x="9559356" y="3434700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10793"/>
            <p:cNvSpPr>
              <a:spLocks/>
            </p:cNvSpPr>
            <p:nvPr/>
          </p:nvSpPr>
          <p:spPr bwMode="auto">
            <a:xfrm>
              <a:off x="9550215" y="3438356"/>
              <a:ext cx="34737" cy="21939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1 h 5"/>
                <a:gd name="T4" fmla="*/ 7 w 8"/>
                <a:gd name="T5" fmla="*/ 0 h 5"/>
                <a:gd name="T6" fmla="*/ 0 w 8"/>
                <a:gd name="T7" fmla="*/ 4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10794"/>
            <p:cNvSpPr>
              <a:spLocks/>
            </p:cNvSpPr>
            <p:nvPr/>
          </p:nvSpPr>
          <p:spPr bwMode="auto">
            <a:xfrm>
              <a:off x="9559356" y="3451153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10795"/>
            <p:cNvSpPr>
              <a:spLocks/>
            </p:cNvSpPr>
            <p:nvPr/>
          </p:nvSpPr>
          <p:spPr bwMode="auto">
            <a:xfrm>
              <a:off x="9553871" y="346029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10796"/>
            <p:cNvSpPr>
              <a:spLocks/>
            </p:cNvSpPr>
            <p:nvPr/>
          </p:nvSpPr>
          <p:spPr bwMode="auto">
            <a:xfrm>
              <a:off x="9559356" y="3469435"/>
              <a:ext cx="25595" cy="12798"/>
            </a:xfrm>
            <a:custGeom>
              <a:avLst/>
              <a:gdLst>
                <a:gd name="T0" fmla="*/ 5 w 6"/>
                <a:gd name="T1" fmla="*/ 1 h 3"/>
                <a:gd name="T2" fmla="*/ 1 w 6"/>
                <a:gd name="T3" fmla="*/ 3 h 3"/>
                <a:gd name="T4" fmla="*/ 1 w 6"/>
                <a:gd name="T5" fmla="*/ 3 h 3"/>
                <a:gd name="T6" fmla="*/ 5 w 6"/>
                <a:gd name="T7" fmla="*/ 1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10797"/>
            <p:cNvSpPr>
              <a:spLocks/>
            </p:cNvSpPr>
            <p:nvPr/>
          </p:nvSpPr>
          <p:spPr bwMode="auto">
            <a:xfrm>
              <a:off x="9559356" y="3485890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10798"/>
            <p:cNvSpPr>
              <a:spLocks/>
            </p:cNvSpPr>
            <p:nvPr/>
          </p:nvSpPr>
          <p:spPr bwMode="auto">
            <a:xfrm>
              <a:off x="9550215" y="3507829"/>
              <a:ext cx="29252" cy="9142"/>
            </a:xfrm>
            <a:custGeom>
              <a:avLst/>
              <a:gdLst>
                <a:gd name="T0" fmla="*/ 7 w 7"/>
                <a:gd name="T1" fmla="*/ 0 h 2"/>
                <a:gd name="T2" fmla="*/ 1 w 7"/>
                <a:gd name="T3" fmla="*/ 2 h 2"/>
                <a:gd name="T4" fmla="*/ 1 w 7"/>
                <a:gd name="T5" fmla="*/ 2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10799"/>
            <p:cNvSpPr>
              <a:spLocks/>
            </p:cNvSpPr>
            <p:nvPr/>
          </p:nvSpPr>
          <p:spPr bwMode="auto">
            <a:xfrm>
              <a:off x="9575810" y="3513313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10800"/>
            <p:cNvSpPr>
              <a:spLocks/>
            </p:cNvSpPr>
            <p:nvPr/>
          </p:nvSpPr>
          <p:spPr bwMode="auto">
            <a:xfrm>
              <a:off x="9563012" y="3516970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10801"/>
            <p:cNvSpPr>
              <a:spLocks/>
            </p:cNvSpPr>
            <p:nvPr/>
          </p:nvSpPr>
          <p:spPr bwMode="auto">
            <a:xfrm>
              <a:off x="9553871" y="3520626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10802"/>
            <p:cNvSpPr>
              <a:spLocks/>
            </p:cNvSpPr>
            <p:nvPr/>
          </p:nvSpPr>
          <p:spPr bwMode="auto">
            <a:xfrm>
              <a:off x="9550215" y="3529768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10803"/>
            <p:cNvSpPr>
              <a:spLocks/>
            </p:cNvSpPr>
            <p:nvPr/>
          </p:nvSpPr>
          <p:spPr bwMode="auto">
            <a:xfrm>
              <a:off x="9550215" y="354256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10804"/>
            <p:cNvSpPr>
              <a:spLocks/>
            </p:cNvSpPr>
            <p:nvPr/>
          </p:nvSpPr>
          <p:spPr bwMode="auto">
            <a:xfrm>
              <a:off x="9550215" y="3551707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2 h 3"/>
                <a:gd name="T4" fmla="*/ 1 w 6"/>
                <a:gd name="T5" fmla="*/ 2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10805"/>
            <p:cNvSpPr>
              <a:spLocks/>
            </p:cNvSpPr>
            <p:nvPr/>
          </p:nvSpPr>
          <p:spPr bwMode="auto">
            <a:xfrm>
              <a:off x="9519134" y="3560847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10806"/>
            <p:cNvSpPr>
              <a:spLocks/>
            </p:cNvSpPr>
            <p:nvPr/>
          </p:nvSpPr>
          <p:spPr bwMode="auto">
            <a:xfrm>
              <a:off x="9519134" y="3538908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3 h 3"/>
                <a:gd name="T10" fmla="*/ 4 w 4"/>
                <a:gd name="T11" fmla="*/ 0 h 3"/>
                <a:gd name="T12" fmla="*/ 4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10807"/>
            <p:cNvSpPr>
              <a:spLocks/>
            </p:cNvSpPr>
            <p:nvPr/>
          </p:nvSpPr>
          <p:spPr bwMode="auto">
            <a:xfrm>
              <a:off x="9515478" y="3504173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1 w 5"/>
                <a:gd name="T3" fmla="*/ 1 h 1"/>
                <a:gd name="T4" fmla="*/ 1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10808"/>
            <p:cNvSpPr>
              <a:spLocks/>
            </p:cNvSpPr>
            <p:nvPr/>
          </p:nvSpPr>
          <p:spPr bwMode="auto">
            <a:xfrm>
              <a:off x="9519134" y="3586443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10809"/>
            <p:cNvSpPr>
              <a:spLocks/>
            </p:cNvSpPr>
            <p:nvPr/>
          </p:nvSpPr>
          <p:spPr bwMode="auto">
            <a:xfrm>
              <a:off x="9519134" y="3624836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10810"/>
            <p:cNvSpPr>
              <a:spLocks/>
            </p:cNvSpPr>
            <p:nvPr/>
          </p:nvSpPr>
          <p:spPr bwMode="auto">
            <a:xfrm>
              <a:off x="9546558" y="361203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10811"/>
            <p:cNvSpPr>
              <a:spLocks/>
            </p:cNvSpPr>
            <p:nvPr/>
          </p:nvSpPr>
          <p:spPr bwMode="auto">
            <a:xfrm>
              <a:off x="9537417" y="3590099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1 w 8"/>
                <a:gd name="T3" fmla="*/ 2 h 3"/>
                <a:gd name="T4" fmla="*/ 1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6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10812"/>
            <p:cNvSpPr>
              <a:spLocks/>
            </p:cNvSpPr>
            <p:nvPr/>
          </p:nvSpPr>
          <p:spPr bwMode="auto">
            <a:xfrm>
              <a:off x="9546558" y="3573646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10813"/>
            <p:cNvSpPr>
              <a:spLocks/>
            </p:cNvSpPr>
            <p:nvPr/>
          </p:nvSpPr>
          <p:spPr bwMode="auto">
            <a:xfrm>
              <a:off x="9546558" y="3564504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2 h 3"/>
                <a:gd name="T4" fmla="*/ 1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10814"/>
            <p:cNvSpPr>
              <a:spLocks/>
            </p:cNvSpPr>
            <p:nvPr/>
          </p:nvSpPr>
          <p:spPr bwMode="auto">
            <a:xfrm>
              <a:off x="9610546" y="3568160"/>
              <a:ext cx="47534" cy="27424"/>
            </a:xfrm>
            <a:custGeom>
              <a:avLst/>
              <a:gdLst>
                <a:gd name="T0" fmla="*/ 0 w 11"/>
                <a:gd name="T1" fmla="*/ 6 h 6"/>
                <a:gd name="T2" fmla="*/ 5 w 11"/>
                <a:gd name="T3" fmla="*/ 4 h 6"/>
                <a:gd name="T4" fmla="*/ 5 w 11"/>
                <a:gd name="T5" fmla="*/ 4 h 6"/>
                <a:gd name="T6" fmla="*/ 11 w 11"/>
                <a:gd name="T7" fmla="*/ 1 h 6"/>
                <a:gd name="T8" fmla="*/ 10 w 11"/>
                <a:gd name="T9" fmla="*/ 1 h 6"/>
                <a:gd name="T10" fmla="*/ 2 w 11"/>
                <a:gd name="T11" fmla="*/ 4 h 6"/>
                <a:gd name="T12" fmla="*/ 2 w 11"/>
                <a:gd name="T13" fmla="*/ 5 h 6"/>
                <a:gd name="T14" fmla="*/ 4 w 11"/>
                <a:gd name="T15" fmla="*/ 4 h 6"/>
                <a:gd name="T16" fmla="*/ 0 w 11"/>
                <a:gd name="T17" fmla="*/ 6 h 6"/>
                <a:gd name="T18" fmla="*/ 0 w 11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9" y="2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8" y="2"/>
                    <a:pt x="5" y="4"/>
                    <a:pt x="2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3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10815"/>
            <p:cNvSpPr>
              <a:spLocks/>
            </p:cNvSpPr>
            <p:nvPr/>
          </p:nvSpPr>
          <p:spPr bwMode="auto">
            <a:xfrm>
              <a:off x="9610546" y="357730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10816"/>
            <p:cNvSpPr>
              <a:spLocks/>
            </p:cNvSpPr>
            <p:nvPr/>
          </p:nvSpPr>
          <p:spPr bwMode="auto">
            <a:xfrm>
              <a:off x="9610546" y="3568160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3 w 4"/>
                <a:gd name="T5" fmla="*/ 0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10817"/>
            <p:cNvSpPr>
              <a:spLocks/>
            </p:cNvSpPr>
            <p:nvPr/>
          </p:nvSpPr>
          <p:spPr bwMode="auto">
            <a:xfrm>
              <a:off x="9606890" y="3533424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10818"/>
            <p:cNvSpPr>
              <a:spLocks/>
            </p:cNvSpPr>
            <p:nvPr/>
          </p:nvSpPr>
          <p:spPr bwMode="auto">
            <a:xfrm>
              <a:off x="9606890" y="3526111"/>
              <a:ext cx="21939" cy="7313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10819"/>
            <p:cNvSpPr>
              <a:spLocks/>
            </p:cNvSpPr>
            <p:nvPr/>
          </p:nvSpPr>
          <p:spPr bwMode="auto">
            <a:xfrm>
              <a:off x="9636141" y="3495031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10820"/>
            <p:cNvSpPr>
              <a:spLocks/>
            </p:cNvSpPr>
            <p:nvPr/>
          </p:nvSpPr>
          <p:spPr bwMode="auto">
            <a:xfrm>
              <a:off x="9636141" y="3498687"/>
              <a:ext cx="31081" cy="1828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10821"/>
            <p:cNvSpPr>
              <a:spLocks/>
            </p:cNvSpPr>
            <p:nvPr/>
          </p:nvSpPr>
          <p:spPr bwMode="auto">
            <a:xfrm>
              <a:off x="9606890" y="3520626"/>
              <a:ext cx="60332" cy="31081"/>
            </a:xfrm>
            <a:custGeom>
              <a:avLst/>
              <a:gdLst>
                <a:gd name="T0" fmla="*/ 1 w 14"/>
                <a:gd name="T1" fmla="*/ 7 h 7"/>
                <a:gd name="T2" fmla="*/ 11 w 14"/>
                <a:gd name="T3" fmla="*/ 2 h 7"/>
                <a:gd name="T4" fmla="*/ 11 w 14"/>
                <a:gd name="T5" fmla="*/ 1 h 7"/>
                <a:gd name="T6" fmla="*/ 14 w 14"/>
                <a:gd name="T7" fmla="*/ 0 h 7"/>
                <a:gd name="T8" fmla="*/ 14 w 14"/>
                <a:gd name="T9" fmla="*/ 0 h 7"/>
                <a:gd name="T10" fmla="*/ 8 w 14"/>
                <a:gd name="T11" fmla="*/ 2 h 7"/>
                <a:gd name="T12" fmla="*/ 8 w 14"/>
                <a:gd name="T13" fmla="*/ 3 h 7"/>
                <a:gd name="T14" fmla="*/ 1 w 14"/>
                <a:gd name="T15" fmla="*/ 6 h 7"/>
                <a:gd name="T16" fmla="*/ 1 w 14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4" y="5"/>
                    <a:pt x="8" y="3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0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6" y="4"/>
                    <a:pt x="3" y="5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10822"/>
            <p:cNvSpPr>
              <a:spLocks/>
            </p:cNvSpPr>
            <p:nvPr/>
          </p:nvSpPr>
          <p:spPr bwMode="auto">
            <a:xfrm>
              <a:off x="9641627" y="3526111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5 w 6"/>
                <a:gd name="T5" fmla="*/ 1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10823"/>
            <p:cNvSpPr>
              <a:spLocks/>
            </p:cNvSpPr>
            <p:nvPr/>
          </p:nvSpPr>
          <p:spPr bwMode="auto">
            <a:xfrm>
              <a:off x="9641627" y="3533424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1 h 4"/>
                <a:gd name="T6" fmla="*/ 0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10824"/>
            <p:cNvSpPr>
              <a:spLocks/>
            </p:cNvSpPr>
            <p:nvPr/>
          </p:nvSpPr>
          <p:spPr bwMode="auto">
            <a:xfrm>
              <a:off x="9641627" y="3546221"/>
              <a:ext cx="25595" cy="18282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10825"/>
            <p:cNvSpPr>
              <a:spLocks/>
            </p:cNvSpPr>
            <p:nvPr/>
          </p:nvSpPr>
          <p:spPr bwMode="auto">
            <a:xfrm>
              <a:off x="9641627" y="3560847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10826"/>
            <p:cNvSpPr>
              <a:spLocks/>
            </p:cNvSpPr>
            <p:nvPr/>
          </p:nvSpPr>
          <p:spPr bwMode="auto">
            <a:xfrm>
              <a:off x="9636141" y="3573646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10827"/>
            <p:cNvSpPr>
              <a:spLocks/>
            </p:cNvSpPr>
            <p:nvPr/>
          </p:nvSpPr>
          <p:spPr bwMode="auto">
            <a:xfrm>
              <a:off x="9641627" y="3580958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3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10828"/>
            <p:cNvSpPr>
              <a:spLocks/>
            </p:cNvSpPr>
            <p:nvPr/>
          </p:nvSpPr>
          <p:spPr bwMode="auto">
            <a:xfrm>
              <a:off x="9601406" y="3498687"/>
              <a:ext cx="21939" cy="14626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10829"/>
            <p:cNvSpPr>
              <a:spLocks/>
            </p:cNvSpPr>
            <p:nvPr/>
          </p:nvSpPr>
          <p:spPr bwMode="auto">
            <a:xfrm>
              <a:off x="9606890" y="3498687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10830"/>
            <p:cNvSpPr>
              <a:spLocks/>
            </p:cNvSpPr>
            <p:nvPr/>
          </p:nvSpPr>
          <p:spPr bwMode="auto">
            <a:xfrm>
              <a:off x="9610546" y="3495031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10831"/>
            <p:cNvSpPr>
              <a:spLocks/>
            </p:cNvSpPr>
            <p:nvPr/>
          </p:nvSpPr>
          <p:spPr bwMode="auto">
            <a:xfrm>
              <a:off x="9601406" y="3469435"/>
              <a:ext cx="27424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10832"/>
            <p:cNvSpPr>
              <a:spLocks/>
            </p:cNvSpPr>
            <p:nvPr/>
          </p:nvSpPr>
          <p:spPr bwMode="auto">
            <a:xfrm>
              <a:off x="9597749" y="3443840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10833"/>
            <p:cNvSpPr>
              <a:spLocks/>
            </p:cNvSpPr>
            <p:nvPr/>
          </p:nvSpPr>
          <p:spPr bwMode="auto">
            <a:xfrm>
              <a:off x="9601406" y="3434700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10834"/>
            <p:cNvSpPr>
              <a:spLocks/>
            </p:cNvSpPr>
            <p:nvPr/>
          </p:nvSpPr>
          <p:spPr bwMode="auto">
            <a:xfrm>
              <a:off x="9594093" y="3421901"/>
              <a:ext cx="29252" cy="1645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10835"/>
            <p:cNvSpPr>
              <a:spLocks/>
            </p:cNvSpPr>
            <p:nvPr/>
          </p:nvSpPr>
          <p:spPr bwMode="auto">
            <a:xfrm>
              <a:off x="9594093" y="3409104"/>
              <a:ext cx="29252" cy="16455"/>
            </a:xfrm>
            <a:custGeom>
              <a:avLst/>
              <a:gdLst>
                <a:gd name="T0" fmla="*/ 0 w 7"/>
                <a:gd name="T1" fmla="*/ 3 h 4"/>
                <a:gd name="T2" fmla="*/ 0 w 7"/>
                <a:gd name="T3" fmla="*/ 4 h 4"/>
                <a:gd name="T4" fmla="*/ 7 w 7"/>
                <a:gd name="T5" fmla="*/ 0 h 4"/>
                <a:gd name="T6" fmla="*/ 7 w 7"/>
                <a:gd name="T7" fmla="*/ 0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10836"/>
            <p:cNvSpPr>
              <a:spLocks/>
            </p:cNvSpPr>
            <p:nvPr/>
          </p:nvSpPr>
          <p:spPr bwMode="auto">
            <a:xfrm>
              <a:off x="9628829" y="3396306"/>
              <a:ext cx="38394" cy="16455"/>
            </a:xfrm>
            <a:custGeom>
              <a:avLst/>
              <a:gdLst>
                <a:gd name="T0" fmla="*/ 0 w 9"/>
                <a:gd name="T1" fmla="*/ 3 h 4"/>
                <a:gd name="T2" fmla="*/ 0 w 9"/>
                <a:gd name="T3" fmla="*/ 3 h 4"/>
                <a:gd name="T4" fmla="*/ 0 w 9"/>
                <a:gd name="T5" fmla="*/ 4 h 4"/>
                <a:gd name="T6" fmla="*/ 0 w 9"/>
                <a:gd name="T7" fmla="*/ 4 h 4"/>
                <a:gd name="T8" fmla="*/ 9 w 9"/>
                <a:gd name="T9" fmla="*/ 0 h 4"/>
                <a:gd name="T10" fmla="*/ 8 w 9"/>
                <a:gd name="T11" fmla="*/ 0 h 4"/>
                <a:gd name="T12" fmla="*/ 0 w 9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10837"/>
            <p:cNvSpPr>
              <a:spLocks/>
            </p:cNvSpPr>
            <p:nvPr/>
          </p:nvSpPr>
          <p:spPr bwMode="auto">
            <a:xfrm>
              <a:off x="9654424" y="3387165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10838"/>
            <p:cNvSpPr>
              <a:spLocks/>
            </p:cNvSpPr>
            <p:nvPr/>
          </p:nvSpPr>
          <p:spPr bwMode="auto">
            <a:xfrm>
              <a:off x="9645283" y="3399962"/>
              <a:ext cx="25595" cy="12798"/>
            </a:xfrm>
            <a:custGeom>
              <a:avLst/>
              <a:gdLst>
                <a:gd name="T0" fmla="*/ 5 w 6"/>
                <a:gd name="T1" fmla="*/ 1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1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10839"/>
            <p:cNvSpPr>
              <a:spLocks/>
            </p:cNvSpPr>
            <p:nvPr/>
          </p:nvSpPr>
          <p:spPr bwMode="auto">
            <a:xfrm>
              <a:off x="9667222" y="3403619"/>
              <a:ext cx="3656" cy="548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10840"/>
            <p:cNvSpPr>
              <a:spLocks/>
            </p:cNvSpPr>
            <p:nvPr/>
          </p:nvSpPr>
          <p:spPr bwMode="auto">
            <a:xfrm>
              <a:off x="9636141" y="3409104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10841"/>
            <p:cNvSpPr>
              <a:spLocks/>
            </p:cNvSpPr>
            <p:nvPr/>
          </p:nvSpPr>
          <p:spPr bwMode="auto">
            <a:xfrm>
              <a:off x="9641627" y="3412761"/>
              <a:ext cx="29252" cy="12798"/>
            </a:xfrm>
            <a:custGeom>
              <a:avLst/>
              <a:gdLst>
                <a:gd name="T0" fmla="*/ 6 w 7"/>
                <a:gd name="T1" fmla="*/ 1 h 3"/>
                <a:gd name="T2" fmla="*/ 6 w 7"/>
                <a:gd name="T3" fmla="*/ 0 h 3"/>
                <a:gd name="T4" fmla="*/ 0 w 7"/>
                <a:gd name="T5" fmla="*/ 3 h 3"/>
                <a:gd name="T6" fmla="*/ 0 w 7"/>
                <a:gd name="T7" fmla="*/ 3 h 3"/>
                <a:gd name="T8" fmla="*/ 6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10842"/>
            <p:cNvSpPr>
              <a:spLocks/>
            </p:cNvSpPr>
            <p:nvPr/>
          </p:nvSpPr>
          <p:spPr bwMode="auto">
            <a:xfrm>
              <a:off x="9636141" y="3421901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7 w 8"/>
                <a:gd name="T3" fmla="*/ 1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10843"/>
            <p:cNvSpPr>
              <a:spLocks/>
            </p:cNvSpPr>
            <p:nvPr/>
          </p:nvSpPr>
          <p:spPr bwMode="auto">
            <a:xfrm>
              <a:off x="9632485" y="3434700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10844"/>
            <p:cNvSpPr>
              <a:spLocks/>
            </p:cNvSpPr>
            <p:nvPr/>
          </p:nvSpPr>
          <p:spPr bwMode="auto">
            <a:xfrm>
              <a:off x="9636141" y="3451153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3 h 4"/>
                <a:gd name="T4" fmla="*/ 1 w 8"/>
                <a:gd name="T5" fmla="*/ 3 h 4"/>
                <a:gd name="T6" fmla="*/ 7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10845"/>
            <p:cNvSpPr>
              <a:spLocks/>
            </p:cNvSpPr>
            <p:nvPr/>
          </p:nvSpPr>
          <p:spPr bwMode="auto">
            <a:xfrm>
              <a:off x="9645283" y="346029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10846"/>
            <p:cNvSpPr>
              <a:spLocks/>
            </p:cNvSpPr>
            <p:nvPr/>
          </p:nvSpPr>
          <p:spPr bwMode="auto">
            <a:xfrm>
              <a:off x="9636141" y="3469435"/>
              <a:ext cx="31081" cy="16455"/>
            </a:xfrm>
            <a:custGeom>
              <a:avLst/>
              <a:gdLst>
                <a:gd name="T0" fmla="*/ 7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10847"/>
            <p:cNvSpPr>
              <a:spLocks/>
            </p:cNvSpPr>
            <p:nvPr/>
          </p:nvSpPr>
          <p:spPr bwMode="auto">
            <a:xfrm>
              <a:off x="9667222" y="3612038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10848"/>
            <p:cNvSpPr>
              <a:spLocks/>
            </p:cNvSpPr>
            <p:nvPr/>
          </p:nvSpPr>
          <p:spPr bwMode="auto">
            <a:xfrm>
              <a:off x="9648940" y="3615694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10849"/>
            <p:cNvSpPr>
              <a:spLocks/>
            </p:cNvSpPr>
            <p:nvPr/>
          </p:nvSpPr>
          <p:spPr bwMode="auto">
            <a:xfrm>
              <a:off x="9641627" y="3637633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10850"/>
            <p:cNvSpPr>
              <a:spLocks/>
            </p:cNvSpPr>
            <p:nvPr/>
          </p:nvSpPr>
          <p:spPr bwMode="auto">
            <a:xfrm>
              <a:off x="9641627" y="3655916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10851"/>
            <p:cNvSpPr>
              <a:spLocks/>
            </p:cNvSpPr>
            <p:nvPr/>
          </p:nvSpPr>
          <p:spPr bwMode="auto">
            <a:xfrm>
              <a:off x="9661737" y="3663229"/>
              <a:ext cx="5485" cy="548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10852"/>
            <p:cNvSpPr>
              <a:spLocks/>
            </p:cNvSpPr>
            <p:nvPr/>
          </p:nvSpPr>
          <p:spPr bwMode="auto">
            <a:xfrm>
              <a:off x="9645283" y="3663229"/>
              <a:ext cx="21939" cy="14626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1 h 3"/>
                <a:gd name="T4" fmla="*/ 4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10853"/>
            <p:cNvSpPr>
              <a:spLocks/>
            </p:cNvSpPr>
            <p:nvPr/>
          </p:nvSpPr>
          <p:spPr bwMode="auto">
            <a:xfrm>
              <a:off x="9661737" y="3672370"/>
              <a:ext cx="5485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10854"/>
            <p:cNvSpPr>
              <a:spLocks/>
            </p:cNvSpPr>
            <p:nvPr/>
          </p:nvSpPr>
          <p:spPr bwMode="auto">
            <a:xfrm>
              <a:off x="9641627" y="3677854"/>
              <a:ext cx="20111" cy="73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10855"/>
            <p:cNvSpPr>
              <a:spLocks/>
            </p:cNvSpPr>
            <p:nvPr/>
          </p:nvSpPr>
          <p:spPr bwMode="auto">
            <a:xfrm>
              <a:off x="9645283" y="3685167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10856"/>
            <p:cNvSpPr>
              <a:spLocks/>
            </p:cNvSpPr>
            <p:nvPr/>
          </p:nvSpPr>
          <p:spPr bwMode="auto">
            <a:xfrm>
              <a:off x="9619688" y="3655916"/>
              <a:ext cx="12798" cy="7313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10857"/>
            <p:cNvSpPr>
              <a:spLocks/>
            </p:cNvSpPr>
            <p:nvPr/>
          </p:nvSpPr>
          <p:spPr bwMode="auto">
            <a:xfrm>
              <a:off x="9667222" y="3690653"/>
              <a:ext cx="0" cy="3656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10858"/>
            <p:cNvSpPr>
              <a:spLocks/>
            </p:cNvSpPr>
            <p:nvPr/>
          </p:nvSpPr>
          <p:spPr bwMode="auto">
            <a:xfrm>
              <a:off x="9636141" y="3697966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1 w 7"/>
                <a:gd name="T3" fmla="*/ 3 h 3"/>
                <a:gd name="T4" fmla="*/ 7 w 7"/>
                <a:gd name="T5" fmla="*/ 0 h 3"/>
                <a:gd name="T6" fmla="*/ 7 w 7"/>
                <a:gd name="T7" fmla="*/ 0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10859"/>
            <p:cNvSpPr>
              <a:spLocks/>
            </p:cNvSpPr>
            <p:nvPr/>
          </p:nvSpPr>
          <p:spPr bwMode="auto">
            <a:xfrm>
              <a:off x="9645283" y="3707106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10860"/>
            <p:cNvSpPr>
              <a:spLocks/>
            </p:cNvSpPr>
            <p:nvPr/>
          </p:nvSpPr>
          <p:spPr bwMode="auto">
            <a:xfrm>
              <a:off x="9619688" y="3738187"/>
              <a:ext cx="47534" cy="21939"/>
            </a:xfrm>
            <a:custGeom>
              <a:avLst/>
              <a:gdLst>
                <a:gd name="T0" fmla="*/ 0 w 11"/>
                <a:gd name="T1" fmla="*/ 5 h 5"/>
                <a:gd name="T2" fmla="*/ 7 w 11"/>
                <a:gd name="T3" fmla="*/ 2 h 5"/>
                <a:gd name="T4" fmla="*/ 10 w 11"/>
                <a:gd name="T5" fmla="*/ 0 h 5"/>
                <a:gd name="T6" fmla="*/ 10 w 11"/>
                <a:gd name="T7" fmla="*/ 0 h 5"/>
                <a:gd name="T8" fmla="*/ 7 w 11"/>
                <a:gd name="T9" fmla="*/ 1 h 5"/>
                <a:gd name="T10" fmla="*/ 7 w 11"/>
                <a:gd name="T11" fmla="*/ 1 h 5"/>
                <a:gd name="T12" fmla="*/ 7 w 11"/>
                <a:gd name="T13" fmla="*/ 1 h 5"/>
                <a:gd name="T14" fmla="*/ 5 w 11"/>
                <a:gd name="T15" fmla="*/ 2 h 5"/>
                <a:gd name="T16" fmla="*/ 6 w 11"/>
                <a:gd name="T17" fmla="*/ 2 h 5"/>
                <a:gd name="T18" fmla="*/ 6 w 11"/>
                <a:gd name="T19" fmla="*/ 2 h 5"/>
                <a:gd name="T20" fmla="*/ 0 w 11"/>
                <a:gd name="T21" fmla="*/ 4 h 5"/>
                <a:gd name="T22" fmla="*/ 0 w 11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10861"/>
            <p:cNvSpPr>
              <a:spLocks/>
            </p:cNvSpPr>
            <p:nvPr/>
          </p:nvSpPr>
          <p:spPr bwMode="auto">
            <a:xfrm>
              <a:off x="9648940" y="3750984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10862"/>
            <p:cNvSpPr>
              <a:spLocks/>
            </p:cNvSpPr>
            <p:nvPr/>
          </p:nvSpPr>
          <p:spPr bwMode="auto">
            <a:xfrm>
              <a:off x="9654424" y="3760126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10863"/>
            <p:cNvSpPr>
              <a:spLocks/>
            </p:cNvSpPr>
            <p:nvPr/>
          </p:nvSpPr>
          <p:spPr bwMode="auto">
            <a:xfrm>
              <a:off x="9623344" y="3725389"/>
              <a:ext cx="9142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10864"/>
            <p:cNvSpPr>
              <a:spLocks/>
            </p:cNvSpPr>
            <p:nvPr/>
          </p:nvSpPr>
          <p:spPr bwMode="auto">
            <a:xfrm>
              <a:off x="9619688" y="3716248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0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10865"/>
            <p:cNvSpPr>
              <a:spLocks/>
            </p:cNvSpPr>
            <p:nvPr/>
          </p:nvSpPr>
          <p:spPr bwMode="auto">
            <a:xfrm>
              <a:off x="9546558" y="3646775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10866"/>
            <p:cNvSpPr>
              <a:spLocks/>
            </p:cNvSpPr>
            <p:nvPr/>
          </p:nvSpPr>
          <p:spPr bwMode="auto">
            <a:xfrm>
              <a:off x="9559356" y="3615694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10867"/>
            <p:cNvSpPr>
              <a:spLocks/>
            </p:cNvSpPr>
            <p:nvPr/>
          </p:nvSpPr>
          <p:spPr bwMode="auto">
            <a:xfrm>
              <a:off x="9519134" y="3668714"/>
              <a:ext cx="27424" cy="12798"/>
            </a:xfrm>
            <a:custGeom>
              <a:avLst/>
              <a:gdLst>
                <a:gd name="T0" fmla="*/ 5 w 6"/>
                <a:gd name="T1" fmla="*/ 1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1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10868"/>
            <p:cNvSpPr>
              <a:spLocks/>
            </p:cNvSpPr>
            <p:nvPr/>
          </p:nvSpPr>
          <p:spPr bwMode="auto">
            <a:xfrm>
              <a:off x="9519134" y="3697966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10869"/>
            <p:cNvSpPr>
              <a:spLocks/>
            </p:cNvSpPr>
            <p:nvPr/>
          </p:nvSpPr>
          <p:spPr bwMode="auto">
            <a:xfrm>
              <a:off x="9541073" y="3716248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10870"/>
            <p:cNvSpPr>
              <a:spLocks/>
            </p:cNvSpPr>
            <p:nvPr/>
          </p:nvSpPr>
          <p:spPr bwMode="auto">
            <a:xfrm>
              <a:off x="9541073" y="372904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10871"/>
            <p:cNvSpPr>
              <a:spLocks/>
            </p:cNvSpPr>
            <p:nvPr/>
          </p:nvSpPr>
          <p:spPr bwMode="auto">
            <a:xfrm>
              <a:off x="9537417" y="3738187"/>
              <a:ext cx="25595" cy="16455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10872"/>
            <p:cNvSpPr>
              <a:spLocks/>
            </p:cNvSpPr>
            <p:nvPr/>
          </p:nvSpPr>
          <p:spPr bwMode="auto">
            <a:xfrm>
              <a:off x="9541073" y="3760126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10873"/>
            <p:cNvSpPr>
              <a:spLocks/>
            </p:cNvSpPr>
            <p:nvPr/>
          </p:nvSpPr>
          <p:spPr bwMode="auto">
            <a:xfrm>
              <a:off x="9528276" y="3793034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10874"/>
            <p:cNvSpPr>
              <a:spLocks/>
            </p:cNvSpPr>
            <p:nvPr/>
          </p:nvSpPr>
          <p:spPr bwMode="auto">
            <a:xfrm>
              <a:off x="9511821" y="3807660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10875"/>
            <p:cNvSpPr>
              <a:spLocks/>
            </p:cNvSpPr>
            <p:nvPr/>
          </p:nvSpPr>
          <p:spPr bwMode="auto">
            <a:xfrm>
              <a:off x="9541073" y="3807660"/>
              <a:ext cx="9142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10876"/>
            <p:cNvSpPr>
              <a:spLocks/>
            </p:cNvSpPr>
            <p:nvPr/>
          </p:nvSpPr>
          <p:spPr bwMode="auto">
            <a:xfrm>
              <a:off x="9648940" y="3789377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10877"/>
            <p:cNvSpPr>
              <a:spLocks/>
            </p:cNvSpPr>
            <p:nvPr/>
          </p:nvSpPr>
          <p:spPr bwMode="auto">
            <a:xfrm>
              <a:off x="9658080" y="3807660"/>
              <a:ext cx="9142" cy="73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10878"/>
            <p:cNvSpPr>
              <a:spLocks/>
            </p:cNvSpPr>
            <p:nvPr/>
          </p:nvSpPr>
          <p:spPr bwMode="auto">
            <a:xfrm>
              <a:off x="9667222" y="3814973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10879"/>
            <p:cNvSpPr>
              <a:spLocks/>
            </p:cNvSpPr>
            <p:nvPr/>
          </p:nvSpPr>
          <p:spPr bwMode="auto">
            <a:xfrm>
              <a:off x="9572154" y="3257360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10880"/>
            <p:cNvSpPr>
              <a:spLocks/>
            </p:cNvSpPr>
            <p:nvPr/>
          </p:nvSpPr>
          <p:spPr bwMode="auto">
            <a:xfrm>
              <a:off x="9575810" y="3279299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10881"/>
            <p:cNvSpPr>
              <a:spLocks/>
            </p:cNvSpPr>
            <p:nvPr/>
          </p:nvSpPr>
          <p:spPr bwMode="auto">
            <a:xfrm>
              <a:off x="9575810" y="3178746"/>
              <a:ext cx="18282" cy="9142"/>
            </a:xfrm>
            <a:custGeom>
              <a:avLst/>
              <a:gdLst>
                <a:gd name="T0" fmla="*/ 1 w 4"/>
                <a:gd name="T1" fmla="*/ 1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10882"/>
            <p:cNvSpPr>
              <a:spLocks/>
            </p:cNvSpPr>
            <p:nvPr/>
          </p:nvSpPr>
          <p:spPr bwMode="auto">
            <a:xfrm>
              <a:off x="9588607" y="3165948"/>
              <a:ext cx="0" cy="365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10883"/>
            <p:cNvSpPr>
              <a:spLocks/>
            </p:cNvSpPr>
            <p:nvPr/>
          </p:nvSpPr>
          <p:spPr bwMode="auto">
            <a:xfrm>
              <a:off x="9628829" y="3162292"/>
              <a:ext cx="29252" cy="7313"/>
            </a:xfrm>
            <a:custGeom>
              <a:avLst/>
              <a:gdLst>
                <a:gd name="T0" fmla="*/ 0 w 7"/>
                <a:gd name="T1" fmla="*/ 2 h 2"/>
                <a:gd name="T2" fmla="*/ 0 w 7"/>
                <a:gd name="T3" fmla="*/ 2 h 2"/>
                <a:gd name="T4" fmla="*/ 7 w 7"/>
                <a:gd name="T5" fmla="*/ 0 h 2"/>
                <a:gd name="T6" fmla="*/ 6 w 7"/>
                <a:gd name="T7" fmla="*/ 0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10884"/>
            <p:cNvSpPr>
              <a:spLocks/>
            </p:cNvSpPr>
            <p:nvPr/>
          </p:nvSpPr>
          <p:spPr bwMode="auto">
            <a:xfrm>
              <a:off x="9632485" y="3169605"/>
              <a:ext cx="29252" cy="14626"/>
            </a:xfrm>
            <a:custGeom>
              <a:avLst/>
              <a:gdLst>
                <a:gd name="T0" fmla="*/ 7 w 7"/>
                <a:gd name="T1" fmla="*/ 1 h 3"/>
                <a:gd name="T2" fmla="*/ 7 w 7"/>
                <a:gd name="T3" fmla="*/ 0 h 3"/>
                <a:gd name="T4" fmla="*/ 1 w 7"/>
                <a:gd name="T5" fmla="*/ 2 h 3"/>
                <a:gd name="T6" fmla="*/ 1 w 7"/>
                <a:gd name="T7" fmla="*/ 3 h 3"/>
                <a:gd name="T8" fmla="*/ 7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2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10885"/>
            <p:cNvSpPr>
              <a:spLocks/>
            </p:cNvSpPr>
            <p:nvPr/>
          </p:nvSpPr>
          <p:spPr bwMode="auto">
            <a:xfrm>
              <a:off x="9636141" y="3191543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1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10886"/>
            <p:cNvSpPr>
              <a:spLocks/>
            </p:cNvSpPr>
            <p:nvPr/>
          </p:nvSpPr>
          <p:spPr bwMode="auto">
            <a:xfrm>
              <a:off x="9610546" y="336888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10887"/>
            <p:cNvSpPr>
              <a:spLocks/>
            </p:cNvSpPr>
            <p:nvPr/>
          </p:nvSpPr>
          <p:spPr bwMode="auto">
            <a:xfrm>
              <a:off x="9606890" y="3348772"/>
              <a:ext cx="21939" cy="3656"/>
            </a:xfrm>
            <a:custGeom>
              <a:avLst/>
              <a:gdLst>
                <a:gd name="T0" fmla="*/ 1 w 5"/>
                <a:gd name="T1" fmla="*/ 1 h 1"/>
                <a:gd name="T2" fmla="*/ 1 w 5"/>
                <a:gd name="T3" fmla="*/ 1 h 1"/>
                <a:gd name="T4" fmla="*/ 4 w 5"/>
                <a:gd name="T5" fmla="*/ 0 h 1"/>
                <a:gd name="T6" fmla="*/ 4 w 5"/>
                <a:gd name="T7" fmla="*/ 0 h 1"/>
                <a:gd name="T8" fmla="*/ 1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10888"/>
            <p:cNvSpPr>
              <a:spLocks/>
            </p:cNvSpPr>
            <p:nvPr/>
          </p:nvSpPr>
          <p:spPr bwMode="auto">
            <a:xfrm>
              <a:off x="9645283" y="3356085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10889"/>
            <p:cNvSpPr>
              <a:spLocks/>
            </p:cNvSpPr>
            <p:nvPr/>
          </p:nvSpPr>
          <p:spPr bwMode="auto">
            <a:xfrm>
              <a:off x="9645283" y="3374367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10890"/>
            <p:cNvSpPr>
              <a:spLocks/>
            </p:cNvSpPr>
            <p:nvPr/>
          </p:nvSpPr>
          <p:spPr bwMode="auto">
            <a:xfrm>
              <a:off x="9511821" y="3092819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2 w 7"/>
                <a:gd name="T7" fmla="*/ 2 h 3"/>
                <a:gd name="T8" fmla="*/ 2 w 7"/>
                <a:gd name="T9" fmla="*/ 3 h 3"/>
                <a:gd name="T10" fmla="*/ 6 w 7"/>
                <a:gd name="T11" fmla="*/ 1 h 3"/>
                <a:gd name="T12" fmla="*/ 6 w 7"/>
                <a:gd name="T13" fmla="*/ 1 h 3"/>
                <a:gd name="T14" fmla="*/ 2 w 7"/>
                <a:gd name="T15" fmla="*/ 2 h 3"/>
                <a:gd name="T16" fmla="*/ 6 w 7"/>
                <a:gd name="T17" fmla="*/ 1 h 3"/>
                <a:gd name="T18" fmla="*/ 6 w 7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5" y="2"/>
                    <a:pt x="6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3" y="2"/>
                    <a:pt x="2" y="2"/>
                  </a:cubicBezTo>
                  <a:cubicBezTo>
                    <a:pt x="3" y="2"/>
                    <a:pt x="5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10891"/>
            <p:cNvSpPr>
              <a:spLocks/>
            </p:cNvSpPr>
            <p:nvPr/>
          </p:nvSpPr>
          <p:spPr bwMode="auto">
            <a:xfrm>
              <a:off x="9515478" y="3750984"/>
              <a:ext cx="0" cy="3656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10892"/>
            <p:cNvSpPr>
              <a:spLocks/>
            </p:cNvSpPr>
            <p:nvPr/>
          </p:nvSpPr>
          <p:spPr bwMode="auto">
            <a:xfrm>
              <a:off x="9619688" y="3741843"/>
              <a:ext cx="42050" cy="31081"/>
            </a:xfrm>
            <a:custGeom>
              <a:avLst/>
              <a:gdLst>
                <a:gd name="T0" fmla="*/ 0 w 10"/>
                <a:gd name="T1" fmla="*/ 6 h 7"/>
                <a:gd name="T2" fmla="*/ 2 w 10"/>
                <a:gd name="T3" fmla="*/ 5 h 7"/>
                <a:gd name="T4" fmla="*/ 0 w 10"/>
                <a:gd name="T5" fmla="*/ 6 h 7"/>
                <a:gd name="T6" fmla="*/ 0 w 10"/>
                <a:gd name="T7" fmla="*/ 7 h 7"/>
                <a:gd name="T8" fmla="*/ 1 w 10"/>
                <a:gd name="T9" fmla="*/ 7 h 7"/>
                <a:gd name="T10" fmla="*/ 6 w 10"/>
                <a:gd name="T11" fmla="*/ 5 h 7"/>
                <a:gd name="T12" fmla="*/ 6 w 10"/>
                <a:gd name="T13" fmla="*/ 5 h 7"/>
                <a:gd name="T14" fmla="*/ 1 w 10"/>
                <a:gd name="T15" fmla="*/ 6 h 7"/>
                <a:gd name="T16" fmla="*/ 3 w 10"/>
                <a:gd name="T17" fmla="*/ 5 h 7"/>
                <a:gd name="T18" fmla="*/ 8 w 10"/>
                <a:gd name="T19" fmla="*/ 2 h 7"/>
                <a:gd name="T20" fmla="*/ 8 w 10"/>
                <a:gd name="T21" fmla="*/ 2 h 7"/>
                <a:gd name="T22" fmla="*/ 10 w 10"/>
                <a:gd name="T23" fmla="*/ 1 h 7"/>
                <a:gd name="T24" fmla="*/ 10 w 10"/>
                <a:gd name="T25" fmla="*/ 0 h 7"/>
                <a:gd name="T26" fmla="*/ 6 w 10"/>
                <a:gd name="T27" fmla="*/ 2 h 7"/>
                <a:gd name="T28" fmla="*/ 6 w 10"/>
                <a:gd name="T29" fmla="*/ 2 h 7"/>
                <a:gd name="T30" fmla="*/ 7 w 10"/>
                <a:gd name="T31" fmla="*/ 2 h 7"/>
                <a:gd name="T32" fmla="*/ 4 w 10"/>
                <a:gd name="T33" fmla="*/ 4 h 7"/>
                <a:gd name="T34" fmla="*/ 4 w 10"/>
                <a:gd name="T35" fmla="*/ 4 h 7"/>
                <a:gd name="T36" fmla="*/ 3 w 10"/>
                <a:gd name="T37" fmla="*/ 5 h 7"/>
                <a:gd name="T38" fmla="*/ 0 w 10"/>
                <a:gd name="T39" fmla="*/ 5 h 7"/>
                <a:gd name="T40" fmla="*/ 0 w 10"/>
                <a:gd name="T4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cubicBezTo>
                    <a:pt x="1" y="6"/>
                    <a:pt x="1" y="5"/>
                    <a:pt x="2" y="5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6"/>
                    <a:pt x="4" y="6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4" y="5"/>
                    <a:pt x="3" y="6"/>
                    <a:pt x="1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5" y="4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9" y="1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10893"/>
            <p:cNvSpPr>
              <a:spLocks/>
            </p:cNvSpPr>
            <p:nvPr/>
          </p:nvSpPr>
          <p:spPr bwMode="auto">
            <a:xfrm>
              <a:off x="9519134" y="3780236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10894"/>
            <p:cNvSpPr>
              <a:spLocks/>
            </p:cNvSpPr>
            <p:nvPr/>
          </p:nvSpPr>
          <p:spPr bwMode="auto">
            <a:xfrm>
              <a:off x="9511821" y="3780236"/>
              <a:ext cx="42050" cy="27424"/>
            </a:xfrm>
            <a:custGeom>
              <a:avLst/>
              <a:gdLst>
                <a:gd name="T0" fmla="*/ 0 w 10"/>
                <a:gd name="T1" fmla="*/ 6 h 6"/>
                <a:gd name="T2" fmla="*/ 7 w 10"/>
                <a:gd name="T3" fmla="*/ 2 h 6"/>
                <a:gd name="T4" fmla="*/ 3 w 10"/>
                <a:gd name="T5" fmla="*/ 5 h 6"/>
                <a:gd name="T6" fmla="*/ 4 w 10"/>
                <a:gd name="T7" fmla="*/ 5 h 6"/>
                <a:gd name="T8" fmla="*/ 9 w 10"/>
                <a:gd name="T9" fmla="*/ 1 h 6"/>
                <a:gd name="T10" fmla="*/ 9 w 10"/>
                <a:gd name="T11" fmla="*/ 1 h 6"/>
                <a:gd name="T12" fmla="*/ 8 w 10"/>
                <a:gd name="T13" fmla="*/ 2 h 6"/>
                <a:gd name="T14" fmla="*/ 8 w 10"/>
                <a:gd name="T15" fmla="*/ 1 h 6"/>
                <a:gd name="T16" fmla="*/ 10 w 10"/>
                <a:gd name="T17" fmla="*/ 1 h 6"/>
                <a:gd name="T18" fmla="*/ 10 w 10"/>
                <a:gd name="T19" fmla="*/ 0 h 6"/>
                <a:gd name="T20" fmla="*/ 9 w 10"/>
                <a:gd name="T21" fmla="*/ 0 h 6"/>
                <a:gd name="T22" fmla="*/ 4 w 10"/>
                <a:gd name="T23" fmla="*/ 3 h 6"/>
                <a:gd name="T24" fmla="*/ 4 w 10"/>
                <a:gd name="T25" fmla="*/ 3 h 6"/>
                <a:gd name="T26" fmla="*/ 2 w 10"/>
                <a:gd name="T27" fmla="*/ 4 h 6"/>
                <a:gd name="T28" fmla="*/ 2 w 10"/>
                <a:gd name="T29" fmla="*/ 4 h 6"/>
                <a:gd name="T30" fmla="*/ 0 w 10"/>
                <a:gd name="T31" fmla="*/ 6 h 6"/>
                <a:gd name="T32" fmla="*/ 0 w 10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2" y="5"/>
                    <a:pt x="5" y="4"/>
                    <a:pt x="7" y="2"/>
                  </a:cubicBezTo>
                  <a:cubicBezTo>
                    <a:pt x="6" y="3"/>
                    <a:pt x="4" y="4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6" y="4"/>
                    <a:pt x="7" y="2"/>
                    <a:pt x="9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8" y="1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6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10895"/>
            <p:cNvSpPr>
              <a:spLocks/>
            </p:cNvSpPr>
            <p:nvPr/>
          </p:nvSpPr>
          <p:spPr bwMode="auto">
            <a:xfrm>
              <a:off x="9528276" y="3785721"/>
              <a:ext cx="25595" cy="21939"/>
            </a:xfrm>
            <a:custGeom>
              <a:avLst/>
              <a:gdLst>
                <a:gd name="T0" fmla="*/ 6 w 6"/>
                <a:gd name="T1" fmla="*/ 0 h 5"/>
                <a:gd name="T2" fmla="*/ 1 w 6"/>
                <a:gd name="T3" fmla="*/ 3 h 5"/>
                <a:gd name="T4" fmla="*/ 1 w 6"/>
                <a:gd name="T5" fmla="*/ 4 h 5"/>
                <a:gd name="T6" fmla="*/ 1 w 6"/>
                <a:gd name="T7" fmla="*/ 4 h 5"/>
                <a:gd name="T8" fmla="*/ 0 w 6"/>
                <a:gd name="T9" fmla="*/ 4 h 5"/>
                <a:gd name="T10" fmla="*/ 0 w 6"/>
                <a:gd name="T11" fmla="*/ 5 h 5"/>
                <a:gd name="T12" fmla="*/ 2 w 6"/>
                <a:gd name="T13" fmla="*/ 4 h 5"/>
                <a:gd name="T14" fmla="*/ 6 w 6"/>
                <a:gd name="T15" fmla="*/ 1 h 5"/>
                <a:gd name="T16" fmla="*/ 6 w 6"/>
                <a:gd name="T17" fmla="*/ 1 h 5"/>
                <a:gd name="T18" fmla="*/ 3 w 6"/>
                <a:gd name="T19" fmla="*/ 2 h 5"/>
                <a:gd name="T20" fmla="*/ 6 w 6"/>
                <a:gd name="T21" fmla="*/ 0 h 5"/>
                <a:gd name="T22" fmla="*/ 6 w 6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10896"/>
            <p:cNvSpPr>
              <a:spLocks/>
            </p:cNvSpPr>
            <p:nvPr/>
          </p:nvSpPr>
          <p:spPr bwMode="auto">
            <a:xfrm>
              <a:off x="9696474" y="3226280"/>
              <a:ext cx="27424" cy="148088"/>
            </a:xfrm>
            <a:custGeom>
              <a:avLst/>
              <a:gdLst>
                <a:gd name="T0" fmla="*/ 6 w 6"/>
                <a:gd name="T1" fmla="*/ 1 h 34"/>
                <a:gd name="T2" fmla="*/ 0 w 6"/>
                <a:gd name="T3" fmla="*/ 34 h 34"/>
                <a:gd name="T4" fmla="*/ 1 w 6"/>
                <a:gd name="T5" fmla="*/ 34 h 34"/>
                <a:gd name="T6" fmla="*/ 6 w 6"/>
                <a:gd name="T7" fmla="*/ 1 h 34"/>
                <a:gd name="T8" fmla="*/ 6 w 6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4">
                  <a:moveTo>
                    <a:pt x="6" y="1"/>
                  </a:moveTo>
                  <a:cubicBezTo>
                    <a:pt x="4" y="12"/>
                    <a:pt x="2" y="23"/>
                    <a:pt x="0" y="34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" y="23"/>
                    <a:pt x="4" y="12"/>
                    <a:pt x="6" y="1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10897"/>
            <p:cNvSpPr>
              <a:spLocks noEditPoints="1"/>
            </p:cNvSpPr>
            <p:nvPr/>
          </p:nvSpPr>
          <p:spPr bwMode="auto">
            <a:xfrm>
              <a:off x="9442348" y="3045284"/>
              <a:ext cx="281548" cy="782485"/>
            </a:xfrm>
            <a:custGeom>
              <a:avLst/>
              <a:gdLst>
                <a:gd name="T0" fmla="*/ 53 w 65"/>
                <a:gd name="T1" fmla="*/ 59 h 181"/>
                <a:gd name="T2" fmla="*/ 64 w 65"/>
                <a:gd name="T3" fmla="*/ 43 h 181"/>
                <a:gd name="T4" fmla="*/ 62 w 65"/>
                <a:gd name="T5" fmla="*/ 30 h 181"/>
                <a:gd name="T6" fmla="*/ 52 w 65"/>
                <a:gd name="T7" fmla="*/ 31 h 181"/>
                <a:gd name="T8" fmla="*/ 53 w 65"/>
                <a:gd name="T9" fmla="*/ 66 h 181"/>
                <a:gd name="T10" fmla="*/ 38 w 65"/>
                <a:gd name="T11" fmla="*/ 73 h 181"/>
                <a:gd name="T12" fmla="*/ 39 w 65"/>
                <a:gd name="T13" fmla="*/ 58 h 181"/>
                <a:gd name="T14" fmla="*/ 36 w 65"/>
                <a:gd name="T15" fmla="*/ 39 h 181"/>
                <a:gd name="T16" fmla="*/ 52 w 65"/>
                <a:gd name="T17" fmla="*/ 23 h 181"/>
                <a:gd name="T18" fmla="*/ 53 w 65"/>
                <a:gd name="T19" fmla="*/ 21 h 181"/>
                <a:gd name="T20" fmla="*/ 43 w 65"/>
                <a:gd name="T21" fmla="*/ 18 h 181"/>
                <a:gd name="T22" fmla="*/ 41 w 65"/>
                <a:gd name="T23" fmla="*/ 8 h 181"/>
                <a:gd name="T24" fmla="*/ 43 w 65"/>
                <a:gd name="T25" fmla="*/ 4 h 181"/>
                <a:gd name="T26" fmla="*/ 30 w 65"/>
                <a:gd name="T27" fmla="*/ 11 h 181"/>
                <a:gd name="T28" fmla="*/ 29 w 65"/>
                <a:gd name="T29" fmla="*/ 9 h 181"/>
                <a:gd name="T30" fmla="*/ 30 w 65"/>
                <a:gd name="T31" fmla="*/ 30 h 181"/>
                <a:gd name="T32" fmla="*/ 30 w 65"/>
                <a:gd name="T33" fmla="*/ 46 h 181"/>
                <a:gd name="T34" fmla="*/ 28 w 65"/>
                <a:gd name="T35" fmla="*/ 30 h 181"/>
                <a:gd name="T36" fmla="*/ 17 w 65"/>
                <a:gd name="T37" fmla="*/ 26 h 181"/>
                <a:gd name="T38" fmla="*/ 12 w 65"/>
                <a:gd name="T39" fmla="*/ 22 h 181"/>
                <a:gd name="T40" fmla="*/ 23 w 65"/>
                <a:gd name="T41" fmla="*/ 14 h 181"/>
                <a:gd name="T42" fmla="*/ 20 w 65"/>
                <a:gd name="T43" fmla="*/ 10 h 181"/>
                <a:gd name="T44" fmla="*/ 7 w 65"/>
                <a:gd name="T45" fmla="*/ 11 h 181"/>
                <a:gd name="T46" fmla="*/ 1 w 65"/>
                <a:gd name="T47" fmla="*/ 40 h 181"/>
                <a:gd name="T48" fmla="*/ 3 w 65"/>
                <a:gd name="T49" fmla="*/ 69 h 181"/>
                <a:gd name="T50" fmla="*/ 12 w 65"/>
                <a:gd name="T51" fmla="*/ 73 h 181"/>
                <a:gd name="T52" fmla="*/ 13 w 65"/>
                <a:gd name="T53" fmla="*/ 62 h 181"/>
                <a:gd name="T54" fmla="*/ 29 w 65"/>
                <a:gd name="T55" fmla="*/ 59 h 181"/>
                <a:gd name="T56" fmla="*/ 27 w 65"/>
                <a:gd name="T57" fmla="*/ 78 h 181"/>
                <a:gd name="T58" fmla="*/ 16 w 65"/>
                <a:gd name="T59" fmla="*/ 86 h 181"/>
                <a:gd name="T60" fmla="*/ 17 w 65"/>
                <a:gd name="T61" fmla="*/ 155 h 181"/>
                <a:gd name="T62" fmla="*/ 19 w 65"/>
                <a:gd name="T63" fmla="*/ 180 h 181"/>
                <a:gd name="T64" fmla="*/ 40 w 65"/>
                <a:gd name="T65" fmla="*/ 146 h 181"/>
                <a:gd name="T66" fmla="*/ 40 w 65"/>
                <a:gd name="T67" fmla="*/ 140 h 181"/>
                <a:gd name="T68" fmla="*/ 49 w 65"/>
                <a:gd name="T69" fmla="*/ 110 h 181"/>
                <a:gd name="T70" fmla="*/ 42 w 65"/>
                <a:gd name="T71" fmla="*/ 82 h 181"/>
                <a:gd name="T72" fmla="*/ 54 w 65"/>
                <a:gd name="T73" fmla="*/ 40 h 181"/>
                <a:gd name="T74" fmla="*/ 6 w 65"/>
                <a:gd name="T75" fmla="*/ 13 h 181"/>
                <a:gd name="T76" fmla="*/ 1 w 65"/>
                <a:gd name="T77" fmla="*/ 43 h 181"/>
                <a:gd name="T78" fmla="*/ 11 w 65"/>
                <a:gd name="T79" fmla="*/ 44 h 181"/>
                <a:gd name="T80" fmla="*/ 12 w 65"/>
                <a:gd name="T81" fmla="*/ 63 h 181"/>
                <a:gd name="T82" fmla="*/ 4 w 65"/>
                <a:gd name="T83" fmla="*/ 67 h 181"/>
                <a:gd name="T84" fmla="*/ 12 w 65"/>
                <a:gd name="T85" fmla="*/ 52 h 181"/>
                <a:gd name="T86" fmla="*/ 22 w 65"/>
                <a:gd name="T87" fmla="*/ 171 h 181"/>
                <a:gd name="T88" fmla="*/ 34 w 65"/>
                <a:gd name="T89" fmla="*/ 36 h 181"/>
                <a:gd name="T90" fmla="*/ 35 w 65"/>
                <a:gd name="T91" fmla="*/ 43 h 181"/>
                <a:gd name="T92" fmla="*/ 30 w 65"/>
                <a:gd name="T93" fmla="*/ 50 h 181"/>
                <a:gd name="T94" fmla="*/ 29 w 65"/>
                <a:gd name="T95" fmla="*/ 24 h 181"/>
                <a:gd name="T96" fmla="*/ 32 w 65"/>
                <a:gd name="T97" fmla="*/ 12 h 181"/>
                <a:gd name="T98" fmla="*/ 30 w 65"/>
                <a:gd name="T99" fmla="*/ 54 h 181"/>
                <a:gd name="T100" fmla="*/ 29 w 65"/>
                <a:gd name="T101" fmla="*/ 62 h 181"/>
                <a:gd name="T102" fmla="*/ 37 w 65"/>
                <a:gd name="T103" fmla="*/ 68 h 181"/>
                <a:gd name="T104" fmla="*/ 28 w 65"/>
                <a:gd name="T105" fmla="*/ 79 h 181"/>
                <a:gd name="T106" fmla="*/ 22 w 65"/>
                <a:gd name="T107" fmla="*/ 81 h 181"/>
                <a:gd name="T108" fmla="*/ 26 w 65"/>
                <a:gd name="T109" fmla="*/ 80 h 181"/>
                <a:gd name="T110" fmla="*/ 39 w 65"/>
                <a:gd name="T111" fmla="*/ 81 h 181"/>
                <a:gd name="T112" fmla="*/ 30 w 65"/>
                <a:gd name="T113" fmla="*/ 144 h 181"/>
                <a:gd name="T114" fmla="*/ 17 w 65"/>
                <a:gd name="T115" fmla="*/ 168 h 181"/>
                <a:gd name="T116" fmla="*/ 21 w 65"/>
                <a:gd name="T117" fmla="*/ 156 h 181"/>
                <a:gd name="T118" fmla="*/ 18 w 65"/>
                <a:gd name="T119" fmla="*/ 135 h 181"/>
                <a:gd name="T120" fmla="*/ 29 w 65"/>
                <a:gd name="T121" fmla="*/ 117 h 181"/>
                <a:gd name="T122" fmla="*/ 17 w 65"/>
                <a:gd name="T123" fmla="*/ 111 h 181"/>
                <a:gd name="T124" fmla="*/ 17 w 65"/>
                <a:gd name="T125" fmla="*/ 9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" h="181">
                  <a:moveTo>
                    <a:pt x="59" y="75"/>
                  </a:moveTo>
                  <a:cubicBezTo>
                    <a:pt x="57" y="75"/>
                    <a:pt x="56" y="74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2"/>
                    <a:pt x="54" y="71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6" y="69"/>
                    <a:pt x="58" y="68"/>
                    <a:pt x="60" y="67"/>
                  </a:cubicBezTo>
                  <a:cubicBezTo>
                    <a:pt x="60" y="67"/>
                    <a:pt x="60" y="67"/>
                    <a:pt x="59" y="67"/>
                  </a:cubicBezTo>
                  <a:cubicBezTo>
                    <a:pt x="58" y="68"/>
                    <a:pt x="56" y="68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4" y="69"/>
                    <a:pt x="54" y="68"/>
                    <a:pt x="54" y="68"/>
                  </a:cubicBezTo>
                  <a:cubicBezTo>
                    <a:pt x="56" y="68"/>
                    <a:pt x="58" y="67"/>
                    <a:pt x="60" y="66"/>
                  </a:cubicBezTo>
                  <a:cubicBezTo>
                    <a:pt x="60" y="66"/>
                    <a:pt x="60" y="66"/>
                    <a:pt x="59" y="66"/>
                  </a:cubicBezTo>
                  <a:cubicBezTo>
                    <a:pt x="57" y="67"/>
                    <a:pt x="56" y="67"/>
                    <a:pt x="54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6" y="66"/>
                    <a:pt x="58" y="66"/>
                    <a:pt x="60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8" y="65"/>
                    <a:pt x="56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6" y="65"/>
                    <a:pt x="58" y="65"/>
                    <a:pt x="60" y="64"/>
                  </a:cubicBezTo>
                  <a:cubicBezTo>
                    <a:pt x="60" y="64"/>
                    <a:pt x="60" y="63"/>
                    <a:pt x="59" y="64"/>
                  </a:cubicBezTo>
                  <a:cubicBezTo>
                    <a:pt x="58" y="64"/>
                    <a:pt x="56" y="65"/>
                    <a:pt x="54" y="65"/>
                  </a:cubicBezTo>
                  <a:cubicBezTo>
                    <a:pt x="54" y="65"/>
                    <a:pt x="54" y="65"/>
                    <a:pt x="53" y="64"/>
                  </a:cubicBezTo>
                  <a:cubicBezTo>
                    <a:pt x="56" y="64"/>
                    <a:pt x="58" y="63"/>
                    <a:pt x="60" y="63"/>
                  </a:cubicBezTo>
                  <a:cubicBezTo>
                    <a:pt x="60" y="63"/>
                    <a:pt x="60" y="62"/>
                    <a:pt x="60" y="62"/>
                  </a:cubicBezTo>
                  <a:cubicBezTo>
                    <a:pt x="58" y="63"/>
                    <a:pt x="56" y="64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6" y="63"/>
                    <a:pt x="58" y="62"/>
                    <a:pt x="60" y="62"/>
                  </a:cubicBezTo>
                  <a:cubicBezTo>
                    <a:pt x="60" y="62"/>
                    <a:pt x="60" y="61"/>
                    <a:pt x="60" y="61"/>
                  </a:cubicBezTo>
                  <a:cubicBezTo>
                    <a:pt x="58" y="62"/>
                    <a:pt x="56" y="63"/>
                    <a:pt x="53" y="63"/>
                  </a:cubicBezTo>
                  <a:cubicBezTo>
                    <a:pt x="53" y="63"/>
                    <a:pt x="53" y="63"/>
                    <a:pt x="53" y="62"/>
                  </a:cubicBezTo>
                  <a:cubicBezTo>
                    <a:pt x="56" y="62"/>
                    <a:pt x="58" y="62"/>
                    <a:pt x="60" y="61"/>
                  </a:cubicBezTo>
                  <a:cubicBezTo>
                    <a:pt x="60" y="61"/>
                    <a:pt x="60" y="60"/>
                    <a:pt x="60" y="60"/>
                  </a:cubicBezTo>
                  <a:cubicBezTo>
                    <a:pt x="58" y="61"/>
                    <a:pt x="56" y="62"/>
                    <a:pt x="53" y="62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6" y="60"/>
                    <a:pt x="58" y="60"/>
                    <a:pt x="60" y="59"/>
                  </a:cubicBezTo>
                  <a:cubicBezTo>
                    <a:pt x="61" y="59"/>
                    <a:pt x="61" y="59"/>
                    <a:pt x="60" y="59"/>
                  </a:cubicBezTo>
                  <a:cubicBezTo>
                    <a:pt x="58" y="59"/>
                    <a:pt x="56" y="60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6" y="59"/>
                    <a:pt x="59" y="58"/>
                    <a:pt x="61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59" y="58"/>
                    <a:pt x="56" y="58"/>
                    <a:pt x="53" y="59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6" y="58"/>
                    <a:pt x="59" y="57"/>
                    <a:pt x="62" y="57"/>
                  </a:cubicBezTo>
                  <a:cubicBezTo>
                    <a:pt x="62" y="57"/>
                    <a:pt x="62" y="56"/>
                    <a:pt x="61" y="57"/>
                  </a:cubicBezTo>
                  <a:cubicBezTo>
                    <a:pt x="59" y="57"/>
                    <a:pt x="56" y="57"/>
                    <a:pt x="53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6" y="57"/>
                    <a:pt x="59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9" y="56"/>
                    <a:pt x="56" y="56"/>
                    <a:pt x="53" y="57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6" y="55"/>
                    <a:pt x="59" y="55"/>
                    <a:pt x="62" y="54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59" y="54"/>
                    <a:pt x="56" y="55"/>
                    <a:pt x="53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6" y="54"/>
                    <a:pt x="59" y="53"/>
                    <a:pt x="62" y="53"/>
                  </a:cubicBezTo>
                  <a:cubicBezTo>
                    <a:pt x="62" y="53"/>
                    <a:pt x="62" y="52"/>
                    <a:pt x="62" y="53"/>
                  </a:cubicBezTo>
                  <a:cubicBezTo>
                    <a:pt x="59" y="53"/>
                    <a:pt x="56" y="53"/>
                    <a:pt x="53" y="54"/>
                  </a:cubicBezTo>
                  <a:cubicBezTo>
                    <a:pt x="53" y="54"/>
                    <a:pt x="53" y="53"/>
                    <a:pt x="53" y="53"/>
                  </a:cubicBezTo>
                  <a:cubicBezTo>
                    <a:pt x="56" y="52"/>
                    <a:pt x="59" y="52"/>
                    <a:pt x="63" y="51"/>
                  </a:cubicBezTo>
                  <a:cubicBezTo>
                    <a:pt x="63" y="51"/>
                    <a:pt x="63" y="51"/>
                    <a:pt x="62" y="51"/>
                  </a:cubicBezTo>
                  <a:cubicBezTo>
                    <a:pt x="59" y="52"/>
                    <a:pt x="56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6" y="52"/>
                    <a:pt x="59" y="51"/>
                    <a:pt x="62" y="51"/>
                  </a:cubicBezTo>
                  <a:cubicBezTo>
                    <a:pt x="63" y="51"/>
                    <a:pt x="63" y="50"/>
                    <a:pt x="62" y="50"/>
                  </a:cubicBezTo>
                  <a:cubicBezTo>
                    <a:pt x="59" y="51"/>
                    <a:pt x="56" y="51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1"/>
                  </a:cubicBezTo>
                  <a:cubicBezTo>
                    <a:pt x="56" y="51"/>
                    <a:pt x="60" y="50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59" y="50"/>
                    <a:pt x="56" y="50"/>
                    <a:pt x="53" y="51"/>
                  </a:cubicBezTo>
                  <a:cubicBezTo>
                    <a:pt x="54" y="50"/>
                    <a:pt x="54" y="49"/>
                    <a:pt x="54" y="49"/>
                  </a:cubicBezTo>
                  <a:cubicBezTo>
                    <a:pt x="57" y="48"/>
                    <a:pt x="60" y="48"/>
                    <a:pt x="62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59" y="47"/>
                    <a:pt x="57" y="48"/>
                    <a:pt x="54" y="48"/>
                  </a:cubicBezTo>
                  <a:cubicBezTo>
                    <a:pt x="54" y="48"/>
                    <a:pt x="54" y="47"/>
                    <a:pt x="54" y="46"/>
                  </a:cubicBezTo>
                  <a:cubicBezTo>
                    <a:pt x="57" y="46"/>
                    <a:pt x="60" y="45"/>
                    <a:pt x="64" y="44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0" y="44"/>
                    <a:pt x="57" y="45"/>
                    <a:pt x="54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4" y="45"/>
                    <a:pt x="54" y="45"/>
                    <a:pt x="55" y="45"/>
                  </a:cubicBezTo>
                  <a:cubicBezTo>
                    <a:pt x="58" y="45"/>
                    <a:pt x="61" y="44"/>
                    <a:pt x="64" y="43"/>
                  </a:cubicBezTo>
                  <a:cubicBezTo>
                    <a:pt x="65" y="43"/>
                    <a:pt x="64" y="43"/>
                    <a:pt x="64" y="43"/>
                  </a:cubicBezTo>
                  <a:cubicBezTo>
                    <a:pt x="61" y="43"/>
                    <a:pt x="58" y="44"/>
                    <a:pt x="54" y="45"/>
                  </a:cubicBezTo>
                  <a:cubicBezTo>
                    <a:pt x="54" y="44"/>
                    <a:pt x="55" y="44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8" y="42"/>
                    <a:pt x="61" y="42"/>
                    <a:pt x="64" y="41"/>
                  </a:cubicBezTo>
                  <a:cubicBezTo>
                    <a:pt x="64" y="41"/>
                    <a:pt x="64" y="40"/>
                    <a:pt x="63" y="40"/>
                  </a:cubicBezTo>
                  <a:cubicBezTo>
                    <a:pt x="61" y="41"/>
                    <a:pt x="58" y="42"/>
                    <a:pt x="55" y="43"/>
                  </a:cubicBezTo>
                  <a:cubicBezTo>
                    <a:pt x="55" y="43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8" y="41"/>
                    <a:pt x="61" y="40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1" y="40"/>
                    <a:pt x="58" y="41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8" y="40"/>
                    <a:pt x="61" y="39"/>
                    <a:pt x="64" y="38"/>
                  </a:cubicBezTo>
                  <a:cubicBezTo>
                    <a:pt x="64" y="38"/>
                    <a:pt x="64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2" y="38"/>
                  </a:cubicBezTo>
                  <a:cubicBezTo>
                    <a:pt x="60" y="38"/>
                    <a:pt x="57" y="39"/>
                    <a:pt x="55" y="40"/>
                  </a:cubicBezTo>
                  <a:cubicBezTo>
                    <a:pt x="55" y="40"/>
                    <a:pt x="55" y="40"/>
                    <a:pt x="55" y="39"/>
                  </a:cubicBezTo>
                  <a:cubicBezTo>
                    <a:pt x="57" y="38"/>
                    <a:pt x="60" y="38"/>
                    <a:pt x="63" y="36"/>
                  </a:cubicBezTo>
                  <a:cubicBezTo>
                    <a:pt x="63" y="36"/>
                    <a:pt x="63" y="36"/>
                    <a:pt x="62" y="36"/>
                  </a:cubicBezTo>
                  <a:cubicBezTo>
                    <a:pt x="60" y="37"/>
                    <a:pt x="57" y="38"/>
                    <a:pt x="55" y="39"/>
                  </a:cubicBezTo>
                  <a:cubicBezTo>
                    <a:pt x="55" y="39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37"/>
                    <a:pt x="60" y="36"/>
                    <a:pt x="62" y="36"/>
                  </a:cubicBezTo>
                  <a:cubicBezTo>
                    <a:pt x="63" y="35"/>
                    <a:pt x="62" y="35"/>
                    <a:pt x="62" y="35"/>
                  </a:cubicBezTo>
                  <a:cubicBezTo>
                    <a:pt x="60" y="36"/>
                    <a:pt x="57" y="37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7" y="36"/>
                    <a:pt x="60" y="35"/>
                    <a:pt x="62" y="34"/>
                  </a:cubicBezTo>
                  <a:cubicBezTo>
                    <a:pt x="63" y="34"/>
                    <a:pt x="63" y="34"/>
                    <a:pt x="62" y="34"/>
                  </a:cubicBezTo>
                  <a:cubicBezTo>
                    <a:pt x="60" y="35"/>
                    <a:pt x="57" y="36"/>
                    <a:pt x="54" y="36"/>
                  </a:cubicBezTo>
                  <a:cubicBezTo>
                    <a:pt x="54" y="36"/>
                    <a:pt x="54" y="36"/>
                    <a:pt x="54" y="35"/>
                  </a:cubicBezTo>
                  <a:cubicBezTo>
                    <a:pt x="57" y="35"/>
                    <a:pt x="60" y="34"/>
                    <a:pt x="62" y="33"/>
                  </a:cubicBezTo>
                  <a:cubicBezTo>
                    <a:pt x="63" y="33"/>
                    <a:pt x="63" y="32"/>
                    <a:pt x="62" y="32"/>
                  </a:cubicBezTo>
                  <a:cubicBezTo>
                    <a:pt x="60" y="33"/>
                    <a:pt x="57" y="34"/>
                    <a:pt x="54" y="35"/>
                  </a:cubicBezTo>
                  <a:cubicBezTo>
                    <a:pt x="54" y="34"/>
                    <a:pt x="54" y="34"/>
                    <a:pt x="54" y="33"/>
                  </a:cubicBezTo>
                  <a:cubicBezTo>
                    <a:pt x="57" y="32"/>
                    <a:pt x="59" y="31"/>
                    <a:pt x="62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9" y="31"/>
                    <a:pt x="56" y="32"/>
                    <a:pt x="54" y="33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6" y="31"/>
                    <a:pt x="59" y="31"/>
                    <a:pt x="61" y="30"/>
                  </a:cubicBezTo>
                  <a:cubicBezTo>
                    <a:pt x="61" y="30"/>
                    <a:pt x="61" y="29"/>
                    <a:pt x="61" y="29"/>
                  </a:cubicBezTo>
                  <a:cubicBezTo>
                    <a:pt x="58" y="30"/>
                    <a:pt x="56" y="31"/>
                    <a:pt x="54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6" y="30"/>
                    <a:pt x="58" y="30"/>
                    <a:pt x="61" y="29"/>
                  </a:cubicBezTo>
                  <a:cubicBezTo>
                    <a:pt x="61" y="29"/>
                    <a:pt x="61" y="28"/>
                    <a:pt x="61" y="28"/>
                  </a:cubicBezTo>
                  <a:cubicBezTo>
                    <a:pt x="58" y="29"/>
                    <a:pt x="56" y="30"/>
                    <a:pt x="53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5" y="29"/>
                    <a:pt x="58" y="28"/>
                    <a:pt x="60" y="28"/>
                  </a:cubicBezTo>
                  <a:cubicBezTo>
                    <a:pt x="60" y="28"/>
                    <a:pt x="60" y="27"/>
                    <a:pt x="60" y="27"/>
                  </a:cubicBezTo>
                  <a:cubicBezTo>
                    <a:pt x="58" y="28"/>
                    <a:pt x="55" y="29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30"/>
                    <a:pt x="53" y="29"/>
                  </a:cubicBezTo>
                  <a:cubicBezTo>
                    <a:pt x="56" y="28"/>
                    <a:pt x="58" y="27"/>
                    <a:pt x="61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58" y="27"/>
                    <a:pt x="55" y="28"/>
                    <a:pt x="53" y="29"/>
                  </a:cubicBezTo>
                  <a:cubicBezTo>
                    <a:pt x="53" y="29"/>
                    <a:pt x="53" y="29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5" y="27"/>
                    <a:pt x="58" y="27"/>
                    <a:pt x="60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58" y="26"/>
                    <a:pt x="55" y="27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7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7"/>
                    <a:pt x="52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47" y="29"/>
                    <a:pt x="41" y="31"/>
                    <a:pt x="36" y="32"/>
                  </a:cubicBezTo>
                  <a:cubicBezTo>
                    <a:pt x="36" y="32"/>
                    <a:pt x="36" y="32"/>
                    <a:pt x="37" y="32"/>
                  </a:cubicBezTo>
                  <a:cubicBezTo>
                    <a:pt x="42" y="31"/>
                    <a:pt x="47" y="30"/>
                    <a:pt x="52" y="29"/>
                  </a:cubicBezTo>
                  <a:cubicBezTo>
                    <a:pt x="52" y="29"/>
                    <a:pt x="52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2"/>
                    <a:pt x="47" y="33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7" y="33"/>
                    <a:pt x="50" y="33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8"/>
                    <a:pt x="53" y="44"/>
                    <a:pt x="53" y="51"/>
                  </a:cubicBezTo>
                  <a:cubicBezTo>
                    <a:pt x="53" y="51"/>
                    <a:pt x="53" y="51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2"/>
                    <a:pt x="53" y="52"/>
                    <a:pt x="52" y="52"/>
                  </a:cubicBezTo>
                  <a:cubicBezTo>
                    <a:pt x="52" y="53"/>
                    <a:pt x="53" y="53"/>
                    <a:pt x="53" y="52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4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8"/>
                    <a:pt x="53" y="60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2" y="62"/>
                    <a:pt x="52" y="62"/>
                  </a:cubicBezTo>
                  <a:cubicBezTo>
                    <a:pt x="51" y="62"/>
                    <a:pt x="49" y="63"/>
                    <a:pt x="47" y="63"/>
                  </a:cubicBezTo>
                  <a:cubicBezTo>
                    <a:pt x="46" y="63"/>
                    <a:pt x="46" y="63"/>
                    <a:pt x="47" y="63"/>
                  </a:cubicBezTo>
                  <a:cubicBezTo>
                    <a:pt x="49" y="63"/>
                    <a:pt x="51" y="63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3" y="66"/>
                    <a:pt x="53" y="67"/>
                    <a:pt x="53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70"/>
                    <a:pt x="53" y="72"/>
                    <a:pt x="54" y="74"/>
                  </a:cubicBezTo>
                  <a:cubicBezTo>
                    <a:pt x="54" y="74"/>
                    <a:pt x="53" y="74"/>
                    <a:pt x="53" y="74"/>
                  </a:cubicBezTo>
                  <a:cubicBezTo>
                    <a:pt x="51" y="75"/>
                    <a:pt x="50" y="75"/>
                    <a:pt x="48" y="76"/>
                  </a:cubicBezTo>
                  <a:cubicBezTo>
                    <a:pt x="47" y="76"/>
                    <a:pt x="47" y="76"/>
                    <a:pt x="48" y="76"/>
                  </a:cubicBezTo>
                  <a:cubicBezTo>
                    <a:pt x="50" y="76"/>
                    <a:pt x="52" y="75"/>
                    <a:pt x="54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5"/>
                    <a:pt x="54" y="76"/>
                    <a:pt x="54" y="76"/>
                  </a:cubicBezTo>
                  <a:cubicBezTo>
                    <a:pt x="53" y="77"/>
                    <a:pt x="53" y="77"/>
                    <a:pt x="53" y="78"/>
                  </a:cubicBezTo>
                  <a:cubicBezTo>
                    <a:pt x="53" y="77"/>
                    <a:pt x="52" y="77"/>
                    <a:pt x="52" y="77"/>
                  </a:cubicBezTo>
                  <a:cubicBezTo>
                    <a:pt x="51" y="78"/>
                    <a:pt x="50" y="78"/>
                    <a:pt x="50" y="78"/>
                  </a:cubicBezTo>
                  <a:cubicBezTo>
                    <a:pt x="50" y="78"/>
                    <a:pt x="50" y="78"/>
                    <a:pt x="51" y="78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49" y="78"/>
                    <a:pt x="47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2" y="79"/>
                    <a:pt x="42" y="79"/>
                  </a:cubicBezTo>
                  <a:cubicBezTo>
                    <a:pt x="42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9" y="79"/>
                    <a:pt x="39" y="79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7"/>
                    <a:pt x="38" y="76"/>
                    <a:pt x="38" y="75"/>
                  </a:cubicBezTo>
                  <a:cubicBezTo>
                    <a:pt x="43" y="75"/>
                    <a:pt x="47" y="74"/>
                    <a:pt x="51" y="72"/>
                  </a:cubicBezTo>
                  <a:cubicBezTo>
                    <a:pt x="52" y="72"/>
                    <a:pt x="51" y="71"/>
                    <a:pt x="51" y="72"/>
                  </a:cubicBezTo>
                  <a:cubicBezTo>
                    <a:pt x="47" y="73"/>
                    <a:pt x="43" y="74"/>
                    <a:pt x="38" y="75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4"/>
                    <a:pt x="39" y="73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0" y="73"/>
                    <a:pt x="42" y="72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1" y="72"/>
                    <a:pt x="40" y="72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41" y="72"/>
                    <a:pt x="43" y="71"/>
                    <a:pt x="46" y="70"/>
                  </a:cubicBezTo>
                  <a:cubicBezTo>
                    <a:pt x="46" y="70"/>
                    <a:pt x="46" y="71"/>
                    <a:pt x="46" y="71"/>
                  </a:cubicBezTo>
                  <a:cubicBezTo>
                    <a:pt x="48" y="70"/>
                    <a:pt x="50" y="70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0" y="70"/>
                    <a:pt x="48" y="70"/>
                    <a:pt x="46" y="70"/>
                  </a:cubicBezTo>
                  <a:cubicBezTo>
                    <a:pt x="48" y="70"/>
                    <a:pt x="49" y="69"/>
                    <a:pt x="51" y="69"/>
                  </a:cubicBezTo>
                  <a:cubicBezTo>
                    <a:pt x="51" y="69"/>
                    <a:pt x="51" y="69"/>
                    <a:pt x="50" y="69"/>
                  </a:cubicBezTo>
                  <a:cubicBezTo>
                    <a:pt x="46" y="70"/>
                    <a:pt x="42" y="71"/>
                    <a:pt x="38" y="72"/>
                  </a:cubicBezTo>
                  <a:cubicBezTo>
                    <a:pt x="38" y="71"/>
                    <a:pt x="38" y="70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8"/>
                    <a:pt x="38" y="68"/>
                    <a:pt x="37" y="67"/>
                  </a:cubicBezTo>
                  <a:cubicBezTo>
                    <a:pt x="42" y="66"/>
                    <a:pt x="47" y="65"/>
                    <a:pt x="52" y="64"/>
                  </a:cubicBezTo>
                  <a:cubicBezTo>
                    <a:pt x="52" y="64"/>
                    <a:pt x="52" y="63"/>
                    <a:pt x="52" y="63"/>
                  </a:cubicBezTo>
                  <a:cubicBezTo>
                    <a:pt x="47" y="64"/>
                    <a:pt x="42" y="65"/>
                    <a:pt x="37" y="67"/>
                  </a:cubicBezTo>
                  <a:cubicBezTo>
                    <a:pt x="37" y="66"/>
                    <a:pt x="37" y="65"/>
                    <a:pt x="37" y="65"/>
                  </a:cubicBezTo>
                  <a:cubicBezTo>
                    <a:pt x="42" y="64"/>
                    <a:pt x="47" y="62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47" y="62"/>
                    <a:pt x="42" y="63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3"/>
                    <a:pt x="40" y="63"/>
                    <a:pt x="41" y="63"/>
                  </a:cubicBezTo>
                  <a:cubicBezTo>
                    <a:pt x="41" y="63"/>
                    <a:pt x="41" y="62"/>
                    <a:pt x="41" y="62"/>
                  </a:cubicBezTo>
                  <a:cubicBezTo>
                    <a:pt x="40" y="63"/>
                    <a:pt x="38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ubicBezTo>
                    <a:pt x="39" y="62"/>
                    <a:pt x="40" y="62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0" y="61"/>
                    <a:pt x="39" y="61"/>
                    <a:pt x="37" y="62"/>
                  </a:cubicBezTo>
                  <a:cubicBezTo>
                    <a:pt x="37" y="61"/>
                    <a:pt x="37" y="61"/>
                    <a:pt x="37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8" y="60"/>
                    <a:pt x="40" y="60"/>
                    <a:pt x="41" y="60"/>
                  </a:cubicBezTo>
                  <a:cubicBezTo>
                    <a:pt x="41" y="60"/>
                    <a:pt x="41" y="59"/>
                    <a:pt x="41" y="59"/>
                  </a:cubicBezTo>
                  <a:cubicBezTo>
                    <a:pt x="39" y="59"/>
                    <a:pt x="38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59"/>
                    <a:pt x="37" y="59"/>
                  </a:cubicBezTo>
                  <a:cubicBezTo>
                    <a:pt x="38" y="59"/>
                    <a:pt x="39" y="58"/>
                    <a:pt x="3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4" y="57"/>
                    <a:pt x="48" y="56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8" y="56"/>
                    <a:pt x="44" y="57"/>
                    <a:pt x="39" y="58"/>
                  </a:cubicBezTo>
                  <a:cubicBezTo>
                    <a:pt x="39" y="58"/>
                    <a:pt x="38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7"/>
                    <a:pt x="37" y="56"/>
                    <a:pt x="36" y="55"/>
                  </a:cubicBezTo>
                  <a:cubicBezTo>
                    <a:pt x="36" y="55"/>
                    <a:pt x="37" y="55"/>
                    <a:pt x="37" y="55"/>
                  </a:cubicBezTo>
                  <a:cubicBezTo>
                    <a:pt x="39" y="54"/>
                    <a:pt x="41" y="54"/>
                    <a:pt x="43" y="54"/>
                  </a:cubicBezTo>
                  <a:cubicBezTo>
                    <a:pt x="43" y="54"/>
                    <a:pt x="43" y="53"/>
                    <a:pt x="42" y="53"/>
                  </a:cubicBezTo>
                  <a:cubicBezTo>
                    <a:pt x="40" y="54"/>
                    <a:pt x="38" y="54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3"/>
                    <a:pt x="36" y="52"/>
                    <a:pt x="36" y="51"/>
                  </a:cubicBezTo>
                  <a:cubicBezTo>
                    <a:pt x="41" y="50"/>
                    <a:pt x="45" y="49"/>
                    <a:pt x="50" y="48"/>
                  </a:cubicBezTo>
                  <a:cubicBezTo>
                    <a:pt x="50" y="48"/>
                    <a:pt x="50" y="47"/>
                    <a:pt x="50" y="48"/>
                  </a:cubicBezTo>
                  <a:cubicBezTo>
                    <a:pt x="45" y="49"/>
                    <a:pt x="41" y="50"/>
                    <a:pt x="36" y="51"/>
                  </a:cubicBezTo>
                  <a:cubicBezTo>
                    <a:pt x="36" y="50"/>
                    <a:pt x="36" y="50"/>
                    <a:pt x="36" y="49"/>
                  </a:cubicBezTo>
                  <a:cubicBezTo>
                    <a:pt x="38" y="49"/>
                    <a:pt x="40" y="49"/>
                    <a:pt x="41" y="48"/>
                  </a:cubicBezTo>
                  <a:cubicBezTo>
                    <a:pt x="41" y="48"/>
                    <a:pt x="41" y="47"/>
                    <a:pt x="41" y="47"/>
                  </a:cubicBezTo>
                  <a:cubicBezTo>
                    <a:pt x="39" y="48"/>
                    <a:pt x="38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41" y="48"/>
                    <a:pt x="45" y="46"/>
                    <a:pt x="50" y="45"/>
                  </a:cubicBezTo>
                  <a:cubicBezTo>
                    <a:pt x="50" y="45"/>
                    <a:pt x="50" y="45"/>
                    <a:pt x="49" y="45"/>
                  </a:cubicBezTo>
                  <a:cubicBezTo>
                    <a:pt x="45" y="46"/>
                    <a:pt x="41" y="47"/>
                    <a:pt x="36" y="48"/>
                  </a:cubicBezTo>
                  <a:cubicBezTo>
                    <a:pt x="36" y="48"/>
                    <a:pt x="36" y="48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7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6"/>
                    <a:pt x="36" y="44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2" y="42"/>
                    <a:pt x="47" y="41"/>
                    <a:pt x="52" y="39"/>
                  </a:cubicBezTo>
                  <a:cubicBezTo>
                    <a:pt x="53" y="39"/>
                    <a:pt x="52" y="39"/>
                    <a:pt x="52" y="39"/>
                  </a:cubicBezTo>
                  <a:cubicBezTo>
                    <a:pt x="47" y="41"/>
                    <a:pt x="41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41" y="39"/>
                    <a:pt x="46" y="38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46" y="37"/>
                    <a:pt x="41" y="39"/>
                    <a:pt x="36" y="40"/>
                  </a:cubicBezTo>
                  <a:cubicBezTo>
                    <a:pt x="36" y="40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40" y="37"/>
                    <a:pt x="45" y="36"/>
                    <a:pt x="50" y="35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45" y="36"/>
                    <a:pt x="40" y="37"/>
                    <a:pt x="36" y="38"/>
                  </a:cubicBezTo>
                  <a:cubicBezTo>
                    <a:pt x="36" y="38"/>
                    <a:pt x="36" y="38"/>
                    <a:pt x="36" y="37"/>
                  </a:cubicBezTo>
                  <a:cubicBezTo>
                    <a:pt x="40" y="36"/>
                    <a:pt x="45" y="35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35"/>
                    <a:pt x="40" y="36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6"/>
                    <a:pt x="40" y="36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0" y="35"/>
                    <a:pt x="38" y="36"/>
                    <a:pt x="36" y="36"/>
                  </a:cubicBezTo>
                  <a:cubicBezTo>
                    <a:pt x="36" y="36"/>
                    <a:pt x="36" y="36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41" y="34"/>
                    <a:pt x="46" y="32"/>
                    <a:pt x="51" y="31"/>
                  </a:cubicBezTo>
                  <a:cubicBezTo>
                    <a:pt x="51" y="31"/>
                    <a:pt x="51" y="30"/>
                    <a:pt x="51" y="30"/>
                  </a:cubicBezTo>
                  <a:cubicBezTo>
                    <a:pt x="46" y="32"/>
                    <a:pt x="41" y="34"/>
                    <a:pt x="36" y="35"/>
                  </a:cubicBezTo>
                  <a:cubicBezTo>
                    <a:pt x="36" y="35"/>
                    <a:pt x="36" y="34"/>
                    <a:pt x="36" y="33"/>
                  </a:cubicBezTo>
                  <a:cubicBezTo>
                    <a:pt x="38" y="33"/>
                    <a:pt x="40" y="33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0" y="32"/>
                    <a:pt x="38" y="33"/>
                    <a:pt x="36" y="33"/>
                  </a:cubicBezTo>
                  <a:cubicBezTo>
                    <a:pt x="35" y="32"/>
                    <a:pt x="35" y="31"/>
                    <a:pt x="35" y="30"/>
                  </a:cubicBezTo>
                  <a:cubicBezTo>
                    <a:pt x="41" y="29"/>
                    <a:pt x="47" y="27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5" y="25"/>
                    <a:pt x="57" y="24"/>
                    <a:pt x="60" y="23"/>
                  </a:cubicBezTo>
                  <a:cubicBezTo>
                    <a:pt x="60" y="23"/>
                    <a:pt x="60" y="23"/>
                    <a:pt x="59" y="23"/>
                  </a:cubicBezTo>
                  <a:cubicBezTo>
                    <a:pt x="57" y="23"/>
                    <a:pt x="55" y="24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47" y="27"/>
                    <a:pt x="41" y="28"/>
                    <a:pt x="35" y="30"/>
                  </a:cubicBezTo>
                  <a:cubicBezTo>
                    <a:pt x="35" y="30"/>
                    <a:pt x="35" y="30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39" y="28"/>
                    <a:pt x="40" y="28"/>
                  </a:cubicBezTo>
                  <a:cubicBezTo>
                    <a:pt x="41" y="28"/>
                    <a:pt x="41" y="28"/>
                    <a:pt x="40" y="28"/>
                  </a:cubicBezTo>
                  <a:cubicBezTo>
                    <a:pt x="39" y="28"/>
                    <a:pt x="37" y="28"/>
                    <a:pt x="35" y="29"/>
                  </a:cubicBezTo>
                  <a:cubicBezTo>
                    <a:pt x="35" y="29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41" y="26"/>
                    <a:pt x="47" y="25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22"/>
                    <a:pt x="57" y="22"/>
                    <a:pt x="59" y="21"/>
                  </a:cubicBezTo>
                  <a:cubicBezTo>
                    <a:pt x="59" y="21"/>
                    <a:pt x="59" y="21"/>
                    <a:pt x="58" y="21"/>
                  </a:cubicBezTo>
                  <a:cubicBezTo>
                    <a:pt x="56" y="22"/>
                    <a:pt x="55" y="22"/>
                    <a:pt x="53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47" y="24"/>
                    <a:pt x="41" y="26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8"/>
                  </a:cubicBezTo>
                  <a:cubicBezTo>
                    <a:pt x="35" y="28"/>
                    <a:pt x="35" y="29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2"/>
                    <a:pt x="35" y="33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4"/>
                    <a:pt x="30" y="34"/>
                  </a:cubicBezTo>
                  <a:cubicBezTo>
                    <a:pt x="31" y="34"/>
                    <a:pt x="32" y="33"/>
                    <a:pt x="33" y="33"/>
                  </a:cubicBezTo>
                  <a:cubicBezTo>
                    <a:pt x="33" y="33"/>
                    <a:pt x="33" y="32"/>
                    <a:pt x="33" y="33"/>
                  </a:cubicBezTo>
                  <a:cubicBezTo>
                    <a:pt x="32" y="33"/>
                    <a:pt x="31" y="33"/>
                    <a:pt x="30" y="33"/>
                  </a:cubicBezTo>
                  <a:cubicBezTo>
                    <a:pt x="30" y="33"/>
                    <a:pt x="30" y="33"/>
                    <a:pt x="30" y="32"/>
                  </a:cubicBezTo>
                  <a:cubicBezTo>
                    <a:pt x="31" y="32"/>
                    <a:pt x="32" y="31"/>
                    <a:pt x="33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32" y="31"/>
                    <a:pt x="31" y="31"/>
                    <a:pt x="30" y="32"/>
                  </a:cubicBezTo>
                  <a:cubicBezTo>
                    <a:pt x="30" y="32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33" y="30"/>
                    <a:pt x="34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29"/>
                    <a:pt x="33" y="30"/>
                    <a:pt x="33" y="30"/>
                  </a:cubicBezTo>
                  <a:cubicBezTo>
                    <a:pt x="33" y="30"/>
                    <a:pt x="32" y="30"/>
                    <a:pt x="32" y="30"/>
                  </a:cubicBezTo>
                  <a:cubicBezTo>
                    <a:pt x="32" y="30"/>
                    <a:pt x="31" y="30"/>
                    <a:pt x="30" y="31"/>
                  </a:cubicBezTo>
                  <a:cubicBezTo>
                    <a:pt x="30" y="31"/>
                    <a:pt x="30" y="30"/>
                    <a:pt x="30" y="30"/>
                  </a:cubicBezTo>
                  <a:cubicBezTo>
                    <a:pt x="32" y="29"/>
                    <a:pt x="33" y="29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8"/>
                    <a:pt x="31" y="29"/>
                    <a:pt x="30" y="30"/>
                  </a:cubicBezTo>
                  <a:cubicBezTo>
                    <a:pt x="30" y="29"/>
                    <a:pt x="30" y="29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6"/>
                  </a:cubicBezTo>
                  <a:cubicBezTo>
                    <a:pt x="35" y="26"/>
                    <a:pt x="36" y="25"/>
                    <a:pt x="36" y="25"/>
                  </a:cubicBezTo>
                  <a:cubicBezTo>
                    <a:pt x="41" y="24"/>
                    <a:pt x="47" y="23"/>
                    <a:pt x="53" y="21"/>
                  </a:cubicBezTo>
                  <a:cubicBezTo>
                    <a:pt x="53" y="21"/>
                    <a:pt x="53" y="22"/>
                    <a:pt x="53" y="21"/>
                  </a:cubicBezTo>
                  <a:cubicBezTo>
                    <a:pt x="55" y="21"/>
                    <a:pt x="57" y="20"/>
                    <a:pt x="59" y="20"/>
                  </a:cubicBezTo>
                  <a:cubicBezTo>
                    <a:pt x="59" y="20"/>
                    <a:pt x="59" y="19"/>
                    <a:pt x="58" y="19"/>
                  </a:cubicBezTo>
                  <a:cubicBezTo>
                    <a:pt x="57" y="20"/>
                    <a:pt x="55" y="20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48" y="22"/>
                    <a:pt x="42" y="23"/>
                    <a:pt x="36" y="24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8" y="23"/>
                    <a:pt x="40" y="23"/>
                    <a:pt x="41" y="23"/>
                  </a:cubicBezTo>
                  <a:cubicBezTo>
                    <a:pt x="42" y="23"/>
                    <a:pt x="41" y="22"/>
                    <a:pt x="41" y="23"/>
                  </a:cubicBezTo>
                  <a:cubicBezTo>
                    <a:pt x="40" y="23"/>
                    <a:pt x="38" y="23"/>
                    <a:pt x="37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3"/>
                    <a:pt x="37" y="22"/>
                    <a:pt x="37" y="22"/>
                  </a:cubicBezTo>
                  <a:cubicBezTo>
                    <a:pt x="42" y="21"/>
                    <a:pt x="47" y="20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6" y="18"/>
                    <a:pt x="58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6" y="18"/>
                    <a:pt x="55" y="18"/>
                    <a:pt x="53" y="19"/>
                  </a:cubicBezTo>
                  <a:cubicBezTo>
                    <a:pt x="53" y="19"/>
                    <a:pt x="53" y="19"/>
                    <a:pt x="53" y="18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19"/>
                    <a:pt x="52" y="19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8"/>
                    <a:pt x="50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7" y="20"/>
                    <a:pt x="45" y="20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1" y="21"/>
                    <a:pt x="39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3" y="19"/>
                    <a:pt x="48" y="18"/>
                    <a:pt x="52" y="17"/>
                  </a:cubicBezTo>
                  <a:cubicBezTo>
                    <a:pt x="52" y="17"/>
                    <a:pt x="52" y="18"/>
                    <a:pt x="53" y="17"/>
                  </a:cubicBezTo>
                  <a:cubicBezTo>
                    <a:pt x="54" y="17"/>
                    <a:pt x="56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6" y="16"/>
                    <a:pt x="55" y="16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48" y="18"/>
                    <a:pt x="43" y="19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0" y="19"/>
                    <a:pt x="41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1" y="18"/>
                    <a:pt x="40" y="18"/>
                    <a:pt x="38" y="18"/>
                  </a:cubicBezTo>
                  <a:cubicBezTo>
                    <a:pt x="38" y="18"/>
                    <a:pt x="39" y="17"/>
                    <a:pt x="39" y="16"/>
                  </a:cubicBezTo>
                  <a:cubicBezTo>
                    <a:pt x="43" y="15"/>
                    <a:pt x="47" y="14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2"/>
                    <a:pt x="55" y="12"/>
                    <a:pt x="56" y="12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1"/>
                    <a:pt x="54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49" y="13"/>
                    <a:pt x="44" y="14"/>
                    <a:pt x="39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4" y="14"/>
                    <a:pt x="49" y="13"/>
                    <a:pt x="53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49" y="12"/>
                    <a:pt x="44" y="13"/>
                    <a:pt x="39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40" y="14"/>
                    <a:pt x="40" y="14"/>
                  </a:cubicBezTo>
                  <a:cubicBezTo>
                    <a:pt x="41" y="14"/>
                    <a:pt x="43" y="13"/>
                    <a:pt x="45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3" y="13"/>
                    <a:pt x="41" y="13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3" y="12"/>
                    <a:pt x="46" y="11"/>
                    <a:pt x="49" y="11"/>
                  </a:cubicBezTo>
                  <a:cubicBezTo>
                    <a:pt x="49" y="11"/>
                    <a:pt x="49" y="11"/>
                    <a:pt x="50" y="11"/>
                  </a:cubicBezTo>
                  <a:cubicBezTo>
                    <a:pt x="51" y="11"/>
                    <a:pt x="52" y="11"/>
                    <a:pt x="53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1" y="10"/>
                    <a:pt x="50" y="11"/>
                  </a:cubicBezTo>
                  <a:cubicBezTo>
                    <a:pt x="51" y="10"/>
                    <a:pt x="52" y="10"/>
                    <a:pt x="53" y="10"/>
                  </a:cubicBezTo>
                  <a:cubicBezTo>
                    <a:pt x="53" y="10"/>
                    <a:pt x="53" y="10"/>
                    <a:pt x="53" y="9"/>
                  </a:cubicBezTo>
                  <a:cubicBezTo>
                    <a:pt x="49" y="10"/>
                    <a:pt x="44" y="11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2" y="12"/>
                    <a:pt x="43" y="11"/>
                    <a:pt x="44" y="11"/>
                  </a:cubicBezTo>
                  <a:cubicBezTo>
                    <a:pt x="45" y="11"/>
                    <a:pt x="45" y="10"/>
                    <a:pt x="44" y="10"/>
                  </a:cubicBezTo>
                  <a:cubicBezTo>
                    <a:pt x="43" y="11"/>
                    <a:pt x="42" y="11"/>
                    <a:pt x="40" y="12"/>
                  </a:cubicBezTo>
                  <a:cubicBezTo>
                    <a:pt x="40" y="11"/>
                    <a:pt x="41" y="9"/>
                    <a:pt x="41" y="8"/>
                  </a:cubicBezTo>
                  <a:cubicBezTo>
                    <a:pt x="44" y="8"/>
                    <a:pt x="46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7"/>
                    <a:pt x="52" y="7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1" y="6"/>
                    <a:pt x="50" y="7"/>
                  </a:cubicBezTo>
                  <a:cubicBezTo>
                    <a:pt x="51" y="6"/>
                    <a:pt x="52" y="6"/>
                    <a:pt x="53" y="6"/>
                  </a:cubicBezTo>
                  <a:cubicBezTo>
                    <a:pt x="53" y="6"/>
                    <a:pt x="53" y="5"/>
                    <a:pt x="53" y="5"/>
                  </a:cubicBezTo>
                  <a:cubicBezTo>
                    <a:pt x="49" y="6"/>
                    <a:pt x="45" y="7"/>
                    <a:pt x="41" y="8"/>
                  </a:cubicBezTo>
                  <a:cubicBezTo>
                    <a:pt x="41" y="8"/>
                    <a:pt x="41" y="8"/>
                    <a:pt x="41" y="7"/>
                  </a:cubicBezTo>
                  <a:cubicBezTo>
                    <a:pt x="45" y="7"/>
                    <a:pt x="49" y="6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9" y="5"/>
                    <a:pt x="45" y="6"/>
                    <a:pt x="41" y="7"/>
                  </a:cubicBezTo>
                  <a:cubicBezTo>
                    <a:pt x="42" y="7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5" y="5"/>
                    <a:pt x="49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6"/>
                    <a:pt x="55" y="7"/>
                  </a:cubicBezTo>
                  <a:cubicBezTo>
                    <a:pt x="54" y="7"/>
                    <a:pt x="53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9"/>
                    <a:pt x="46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10"/>
                    <a:pt x="41" y="11"/>
                    <a:pt x="41" y="11"/>
                  </a:cubicBezTo>
                  <a:cubicBezTo>
                    <a:pt x="40" y="11"/>
                    <a:pt x="40" y="11"/>
                    <a:pt x="41" y="11"/>
                  </a:cubicBezTo>
                  <a:cubicBezTo>
                    <a:pt x="44" y="10"/>
                    <a:pt x="47" y="10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9"/>
                    <a:pt x="52" y="9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4" y="9"/>
                    <a:pt x="54" y="9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4" y="8"/>
                    <a:pt x="54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8"/>
                    <a:pt x="54" y="8"/>
                    <a:pt x="55" y="8"/>
                  </a:cubicBezTo>
                  <a:cubicBezTo>
                    <a:pt x="59" y="19"/>
                    <a:pt x="62" y="30"/>
                    <a:pt x="65" y="42"/>
                  </a:cubicBezTo>
                  <a:cubicBezTo>
                    <a:pt x="65" y="42"/>
                    <a:pt x="65" y="42"/>
                    <a:pt x="65" y="41"/>
                  </a:cubicBezTo>
                  <a:cubicBezTo>
                    <a:pt x="62" y="29"/>
                    <a:pt x="59" y="16"/>
                    <a:pt x="54" y="4"/>
                  </a:cubicBezTo>
                  <a:cubicBezTo>
                    <a:pt x="54" y="3"/>
                    <a:pt x="54" y="3"/>
                    <a:pt x="54" y="4"/>
                  </a:cubicBezTo>
                  <a:cubicBezTo>
                    <a:pt x="51" y="2"/>
                    <a:pt x="48" y="1"/>
                    <a:pt x="45" y="0"/>
                  </a:cubicBezTo>
                  <a:cubicBezTo>
                    <a:pt x="45" y="0"/>
                    <a:pt x="44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7" y="1"/>
                  </a:cubicBezTo>
                  <a:cubicBezTo>
                    <a:pt x="48" y="2"/>
                    <a:pt x="50" y="3"/>
                    <a:pt x="52" y="3"/>
                  </a:cubicBezTo>
                  <a:cubicBezTo>
                    <a:pt x="49" y="4"/>
                    <a:pt x="45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4" y="5"/>
                    <a:pt x="45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4"/>
                    <a:pt x="44" y="4"/>
                    <a:pt x="43" y="4"/>
                  </a:cubicBezTo>
                  <a:cubicBezTo>
                    <a:pt x="45" y="3"/>
                    <a:pt x="46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6" y="3"/>
                    <a:pt x="44" y="3"/>
                    <a:pt x="42" y="4"/>
                  </a:cubicBezTo>
                  <a:cubicBezTo>
                    <a:pt x="43" y="3"/>
                    <a:pt x="43" y="2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2" y="3"/>
                    <a:pt x="42" y="5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0" y="10"/>
                    <a:pt x="40" y="11"/>
                    <a:pt x="39" y="12"/>
                  </a:cubicBezTo>
                  <a:cubicBezTo>
                    <a:pt x="39" y="12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4"/>
                    <a:pt x="39" y="15"/>
                  </a:cubicBezTo>
                  <a:cubicBezTo>
                    <a:pt x="39" y="15"/>
                    <a:pt x="39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8"/>
                    <a:pt x="37" y="20"/>
                    <a:pt x="36" y="22"/>
                  </a:cubicBezTo>
                  <a:cubicBezTo>
                    <a:pt x="35" y="18"/>
                    <a:pt x="34" y="14"/>
                    <a:pt x="33" y="10"/>
                  </a:cubicBezTo>
                  <a:cubicBezTo>
                    <a:pt x="34" y="9"/>
                    <a:pt x="35" y="7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3" y="10"/>
                    <a:pt x="32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3"/>
                    <a:pt x="29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1"/>
                    <a:pt x="30" y="11"/>
                  </a:cubicBezTo>
                  <a:cubicBezTo>
                    <a:pt x="30" y="11"/>
                    <a:pt x="31" y="11"/>
                    <a:pt x="31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30" y="13"/>
                    <a:pt x="30" y="13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0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30" y="10"/>
                    <a:pt x="30" y="9"/>
                    <a:pt x="29" y="9"/>
                  </a:cubicBezTo>
                  <a:cubicBezTo>
                    <a:pt x="31" y="9"/>
                    <a:pt x="33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8"/>
                    <a:pt x="31" y="8"/>
                    <a:pt x="29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2" y="6"/>
                    <a:pt x="30" y="7"/>
                    <a:pt x="28" y="7"/>
                  </a:cubicBezTo>
                  <a:cubicBezTo>
                    <a:pt x="28" y="7"/>
                    <a:pt x="28" y="7"/>
                    <a:pt x="27" y="7"/>
                  </a:cubicBezTo>
                  <a:cubicBezTo>
                    <a:pt x="27" y="6"/>
                    <a:pt x="27" y="6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30" y="3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2"/>
                    <a:pt x="34" y="3"/>
                    <a:pt x="35" y="5"/>
                  </a:cubicBezTo>
                  <a:cubicBezTo>
                    <a:pt x="35" y="5"/>
                    <a:pt x="36" y="5"/>
                    <a:pt x="35" y="4"/>
                  </a:cubicBezTo>
                  <a:cubicBezTo>
                    <a:pt x="34" y="3"/>
                    <a:pt x="33" y="2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9" y="2"/>
                    <a:pt x="28" y="4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1"/>
                  </a:cubicBezTo>
                  <a:cubicBezTo>
                    <a:pt x="29" y="12"/>
                    <a:pt x="28" y="13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8"/>
                    <a:pt x="28" y="19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4" y="15"/>
                    <a:pt x="23" y="8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6" y="1"/>
                    <a:pt x="12" y="3"/>
                    <a:pt x="9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2" y="3"/>
                    <a:pt x="16" y="2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2" y="8"/>
                    <a:pt x="24" y="16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4"/>
                    <a:pt x="27" y="24"/>
                    <a:pt x="28" y="24"/>
                  </a:cubicBezTo>
                  <a:cubicBezTo>
                    <a:pt x="28" y="24"/>
                    <a:pt x="28" y="24"/>
                    <a:pt x="28" y="25"/>
                  </a:cubicBezTo>
                  <a:cubicBezTo>
                    <a:pt x="28" y="25"/>
                    <a:pt x="28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9" y="26"/>
                    <a:pt x="29" y="2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1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3"/>
                    <a:pt x="30" y="33"/>
                    <a:pt x="30" y="34"/>
                  </a:cubicBezTo>
                  <a:cubicBezTo>
                    <a:pt x="30" y="34"/>
                    <a:pt x="30" y="34"/>
                    <a:pt x="29" y="34"/>
                  </a:cubicBezTo>
                  <a:cubicBezTo>
                    <a:pt x="29" y="34"/>
                    <a:pt x="29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0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7"/>
                    <a:pt x="30" y="37"/>
                  </a:cubicBezTo>
                  <a:cubicBezTo>
                    <a:pt x="30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30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9"/>
                    <a:pt x="30" y="39"/>
                  </a:cubicBezTo>
                  <a:cubicBezTo>
                    <a:pt x="30" y="39"/>
                    <a:pt x="30" y="40"/>
                    <a:pt x="30" y="40"/>
                  </a:cubicBezTo>
                  <a:cubicBezTo>
                    <a:pt x="29" y="40"/>
                    <a:pt x="29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1"/>
                    <a:pt x="30" y="41"/>
                  </a:cubicBezTo>
                  <a:cubicBezTo>
                    <a:pt x="30" y="41"/>
                    <a:pt x="30" y="41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3"/>
                    <a:pt x="29" y="43"/>
                  </a:cubicBezTo>
                  <a:cubicBezTo>
                    <a:pt x="29" y="43"/>
                    <a:pt x="29" y="43"/>
                    <a:pt x="30" y="42"/>
                  </a:cubicBezTo>
                  <a:cubicBezTo>
                    <a:pt x="30" y="43"/>
                    <a:pt x="30" y="43"/>
                    <a:pt x="30" y="44"/>
                  </a:cubicBezTo>
                  <a:cubicBezTo>
                    <a:pt x="30" y="44"/>
                    <a:pt x="29" y="44"/>
                    <a:pt x="29" y="44"/>
                  </a:cubicBezTo>
                  <a:cubicBezTo>
                    <a:pt x="29" y="44"/>
                    <a:pt x="29" y="45"/>
                    <a:pt x="29" y="44"/>
                  </a:cubicBezTo>
                  <a:cubicBezTo>
                    <a:pt x="29" y="44"/>
                    <a:pt x="30" y="44"/>
                    <a:pt x="30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28" y="45"/>
                    <a:pt x="26" y="46"/>
                    <a:pt x="24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6"/>
                    <a:pt x="28" y="46"/>
                    <a:pt x="30" y="45"/>
                  </a:cubicBezTo>
                  <a:cubicBezTo>
                    <a:pt x="30" y="45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30" y="46"/>
                  </a:cubicBezTo>
                  <a:cubicBezTo>
                    <a:pt x="30" y="47"/>
                    <a:pt x="30" y="48"/>
                    <a:pt x="30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8" y="49"/>
                    <a:pt x="27" y="49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5" y="53"/>
                    <a:pt x="16" y="52"/>
                    <a:pt x="17" y="52"/>
                  </a:cubicBezTo>
                  <a:cubicBezTo>
                    <a:pt x="17" y="52"/>
                    <a:pt x="17" y="51"/>
                    <a:pt x="17" y="51"/>
                  </a:cubicBezTo>
                  <a:cubicBezTo>
                    <a:pt x="16" y="52"/>
                    <a:pt x="14" y="52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8" y="50"/>
                    <a:pt x="23" y="48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3" y="48"/>
                    <a:pt x="18" y="50"/>
                    <a:pt x="13" y="51"/>
                  </a:cubicBezTo>
                  <a:cubicBezTo>
                    <a:pt x="13" y="50"/>
                    <a:pt x="13" y="49"/>
                    <a:pt x="13" y="48"/>
                  </a:cubicBezTo>
                  <a:cubicBezTo>
                    <a:pt x="17" y="48"/>
                    <a:pt x="22" y="47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2" y="46"/>
                    <a:pt x="17" y="47"/>
                    <a:pt x="13" y="48"/>
                  </a:cubicBezTo>
                  <a:cubicBezTo>
                    <a:pt x="13" y="47"/>
                    <a:pt x="13" y="46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8" y="44"/>
                    <a:pt x="23" y="42"/>
                    <a:pt x="27" y="41"/>
                  </a:cubicBezTo>
                  <a:cubicBezTo>
                    <a:pt x="28" y="41"/>
                    <a:pt x="28" y="40"/>
                    <a:pt x="27" y="41"/>
                  </a:cubicBezTo>
                  <a:cubicBezTo>
                    <a:pt x="23" y="42"/>
                    <a:pt x="18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8" y="42"/>
                    <a:pt x="23" y="40"/>
                    <a:pt x="27" y="39"/>
                  </a:cubicBezTo>
                  <a:cubicBezTo>
                    <a:pt x="28" y="38"/>
                    <a:pt x="28" y="38"/>
                    <a:pt x="27" y="38"/>
                  </a:cubicBezTo>
                  <a:cubicBezTo>
                    <a:pt x="23" y="40"/>
                    <a:pt x="18" y="41"/>
                    <a:pt x="13" y="42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8" y="38"/>
                    <a:pt x="23" y="37"/>
                    <a:pt x="29" y="35"/>
                  </a:cubicBezTo>
                  <a:cubicBezTo>
                    <a:pt x="29" y="35"/>
                    <a:pt x="29" y="35"/>
                    <a:pt x="28" y="35"/>
                  </a:cubicBezTo>
                  <a:cubicBezTo>
                    <a:pt x="23" y="36"/>
                    <a:pt x="18" y="38"/>
                    <a:pt x="13" y="40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3" y="34"/>
                    <a:pt x="18" y="36"/>
                    <a:pt x="13" y="37"/>
                  </a:cubicBezTo>
                  <a:cubicBezTo>
                    <a:pt x="13" y="37"/>
                    <a:pt x="13" y="37"/>
                    <a:pt x="13" y="36"/>
                  </a:cubicBezTo>
                  <a:cubicBezTo>
                    <a:pt x="18" y="34"/>
                    <a:pt x="23" y="32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3" y="32"/>
                    <a:pt x="18" y="34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3" y="35"/>
                    <a:pt x="14" y="35"/>
                    <a:pt x="14" y="35"/>
                  </a:cubicBezTo>
                  <a:cubicBezTo>
                    <a:pt x="15" y="35"/>
                    <a:pt x="15" y="34"/>
                    <a:pt x="16" y="34"/>
                  </a:cubicBezTo>
                  <a:cubicBezTo>
                    <a:pt x="17" y="34"/>
                    <a:pt x="17" y="34"/>
                    <a:pt x="16" y="34"/>
                  </a:cubicBezTo>
                  <a:cubicBezTo>
                    <a:pt x="15" y="34"/>
                    <a:pt x="14" y="34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9" y="32"/>
                    <a:pt x="24" y="30"/>
                    <a:pt x="29" y="28"/>
                  </a:cubicBezTo>
                  <a:cubicBezTo>
                    <a:pt x="29" y="28"/>
                    <a:pt x="29" y="27"/>
                    <a:pt x="29" y="27"/>
                  </a:cubicBezTo>
                  <a:cubicBezTo>
                    <a:pt x="24" y="29"/>
                    <a:pt x="19" y="31"/>
                    <a:pt x="13" y="34"/>
                  </a:cubicBezTo>
                  <a:cubicBezTo>
                    <a:pt x="13" y="33"/>
                    <a:pt x="13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5" y="32"/>
                    <a:pt x="16" y="31"/>
                    <a:pt x="18" y="30"/>
                  </a:cubicBezTo>
                  <a:cubicBezTo>
                    <a:pt x="18" y="30"/>
                    <a:pt x="18" y="30"/>
                    <a:pt x="17" y="30"/>
                  </a:cubicBezTo>
                  <a:cubicBezTo>
                    <a:pt x="16" y="31"/>
                    <a:pt x="15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0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8" y="27"/>
                    <a:pt x="22" y="26"/>
                    <a:pt x="27" y="24"/>
                  </a:cubicBezTo>
                  <a:cubicBezTo>
                    <a:pt x="27" y="24"/>
                    <a:pt x="27" y="23"/>
                    <a:pt x="27" y="23"/>
                  </a:cubicBezTo>
                  <a:cubicBezTo>
                    <a:pt x="22" y="25"/>
                    <a:pt x="18" y="27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2" y="30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9" y="31"/>
                    <a:pt x="6" y="33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6" y="32"/>
                    <a:pt x="9" y="31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6" y="27"/>
                    <a:pt x="17" y="27"/>
                  </a:cubicBezTo>
                  <a:cubicBezTo>
                    <a:pt x="17" y="27"/>
                    <a:pt x="17" y="26"/>
                    <a:pt x="17" y="26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2" y="27"/>
                    <a:pt x="12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9"/>
                    <a:pt x="6" y="30"/>
                    <a:pt x="3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6" y="30"/>
                    <a:pt x="8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6" y="26"/>
                    <a:pt x="21" y="24"/>
                    <a:pt x="26" y="22"/>
                  </a:cubicBezTo>
                  <a:cubicBezTo>
                    <a:pt x="26" y="22"/>
                    <a:pt x="26" y="21"/>
                    <a:pt x="26" y="21"/>
                  </a:cubicBezTo>
                  <a:cubicBezTo>
                    <a:pt x="21" y="23"/>
                    <a:pt x="17" y="25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9" y="28"/>
                    <a:pt x="6" y="29"/>
                    <a:pt x="3" y="30"/>
                  </a:cubicBezTo>
                  <a:cubicBezTo>
                    <a:pt x="3" y="30"/>
                    <a:pt x="3" y="30"/>
                    <a:pt x="4" y="29"/>
                  </a:cubicBezTo>
                  <a:cubicBezTo>
                    <a:pt x="7" y="28"/>
                    <a:pt x="10" y="27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0" y="26"/>
                    <a:pt x="7" y="28"/>
                    <a:pt x="4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6" y="27"/>
                    <a:pt x="8" y="26"/>
                    <a:pt x="10" y="25"/>
                  </a:cubicBezTo>
                  <a:cubicBezTo>
                    <a:pt x="10" y="25"/>
                    <a:pt x="10" y="26"/>
                    <a:pt x="10" y="26"/>
                  </a:cubicBezTo>
                  <a:cubicBezTo>
                    <a:pt x="14" y="24"/>
                    <a:pt x="18" y="23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21"/>
                    <a:pt x="24" y="21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3" y="20"/>
                    <a:pt x="22" y="21"/>
                  </a:cubicBezTo>
                  <a:cubicBezTo>
                    <a:pt x="23" y="20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21"/>
                    <a:pt x="16" y="23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6" y="26"/>
                    <a:pt x="4" y="27"/>
                  </a:cubicBezTo>
                  <a:cubicBezTo>
                    <a:pt x="4" y="27"/>
                    <a:pt x="4" y="27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5"/>
                    <a:pt x="10" y="24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8"/>
                    <a:pt x="23" y="18"/>
                  </a:cubicBezTo>
                  <a:cubicBezTo>
                    <a:pt x="19" y="20"/>
                    <a:pt x="15" y="22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4"/>
                    <a:pt x="6" y="25"/>
                    <a:pt x="4" y="26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7" y="24"/>
                    <a:pt x="9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9" y="23"/>
                    <a:pt x="7" y="24"/>
                    <a:pt x="4" y="25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8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4" y="21"/>
                    <a:pt x="17" y="19"/>
                    <a:pt x="21" y="18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21" y="19"/>
                    <a:pt x="22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1" y="18"/>
                    <a:pt x="20" y="18"/>
                  </a:cubicBezTo>
                  <a:cubicBezTo>
                    <a:pt x="21" y="18"/>
                    <a:pt x="22" y="17"/>
                    <a:pt x="22" y="17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6"/>
                    <a:pt x="19" y="17"/>
                    <a:pt x="18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9" y="18"/>
                    <a:pt x="20" y="17"/>
                    <a:pt x="22" y="17"/>
                  </a:cubicBezTo>
                  <a:cubicBezTo>
                    <a:pt x="21" y="17"/>
                    <a:pt x="20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9"/>
                    <a:pt x="14" y="20"/>
                    <a:pt x="12" y="21"/>
                  </a:cubicBezTo>
                  <a:cubicBezTo>
                    <a:pt x="12" y="21"/>
                    <a:pt x="12" y="20"/>
                    <a:pt x="12" y="21"/>
                  </a:cubicBezTo>
                  <a:cubicBezTo>
                    <a:pt x="9" y="22"/>
                    <a:pt x="7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2"/>
                    <a:pt x="10" y="21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0" y="20"/>
                    <a:pt x="8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1"/>
                  </a:cubicBezTo>
                  <a:cubicBezTo>
                    <a:pt x="7" y="21"/>
                    <a:pt x="8" y="20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4" y="18"/>
                    <a:pt x="19" y="16"/>
                    <a:pt x="23" y="15"/>
                  </a:cubicBezTo>
                  <a:cubicBezTo>
                    <a:pt x="21" y="15"/>
                    <a:pt x="20" y="16"/>
                    <a:pt x="18" y="17"/>
                  </a:cubicBezTo>
                  <a:cubicBezTo>
                    <a:pt x="18" y="17"/>
                    <a:pt x="18" y="18"/>
                    <a:pt x="19" y="17"/>
                  </a:cubicBezTo>
                  <a:cubicBezTo>
                    <a:pt x="20" y="17"/>
                    <a:pt x="22" y="16"/>
                    <a:pt x="24" y="15"/>
                  </a:cubicBezTo>
                  <a:cubicBezTo>
                    <a:pt x="24" y="15"/>
                    <a:pt x="24" y="15"/>
                    <a:pt x="23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19" y="16"/>
                    <a:pt x="15" y="17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9" y="19"/>
                    <a:pt x="7" y="20"/>
                    <a:pt x="5" y="21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7" y="19"/>
                    <a:pt x="9" y="18"/>
                    <a:pt x="10" y="17"/>
                  </a:cubicBezTo>
                  <a:cubicBezTo>
                    <a:pt x="13" y="16"/>
                    <a:pt x="17" y="15"/>
                    <a:pt x="20" y="14"/>
                  </a:cubicBezTo>
                  <a:cubicBezTo>
                    <a:pt x="19" y="15"/>
                    <a:pt x="18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5"/>
                    <a:pt x="21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21" y="14"/>
                    <a:pt x="21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2" y="13"/>
                    <a:pt x="22" y="12"/>
                    <a:pt x="22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18" y="14"/>
                    <a:pt x="15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8"/>
                    <a:pt x="7" y="18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8"/>
                    <a:pt x="10" y="17"/>
                    <a:pt x="13" y="16"/>
                  </a:cubicBezTo>
                  <a:cubicBezTo>
                    <a:pt x="13" y="16"/>
                    <a:pt x="13" y="15"/>
                    <a:pt x="12" y="16"/>
                  </a:cubicBezTo>
                  <a:cubicBezTo>
                    <a:pt x="10" y="16"/>
                    <a:pt x="8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8" y="17"/>
                    <a:pt x="10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6"/>
                    <a:pt x="8" y="16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5" y="12"/>
                    <a:pt x="17" y="11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7" y="11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11"/>
                    <a:pt x="14" y="12"/>
                    <a:pt x="12" y="13"/>
                  </a:cubicBezTo>
                  <a:cubicBezTo>
                    <a:pt x="11" y="13"/>
                    <a:pt x="10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7" y="15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4" y="11"/>
                    <a:pt x="18" y="9"/>
                    <a:pt x="21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17" y="9"/>
                    <a:pt x="14" y="10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7" y="14"/>
                    <a:pt x="6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4" y="9"/>
                    <a:pt x="18" y="8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7" y="8"/>
                    <a:pt x="13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9"/>
                    <a:pt x="12" y="9"/>
                    <a:pt x="13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1"/>
                    <a:pt x="7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4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20"/>
                    <a:pt x="5" y="21"/>
                  </a:cubicBezTo>
                  <a:cubicBezTo>
                    <a:pt x="5" y="21"/>
                    <a:pt x="5" y="21"/>
                    <a:pt x="4" y="21"/>
                  </a:cubicBezTo>
                  <a:cubicBezTo>
                    <a:pt x="4" y="21"/>
                    <a:pt x="4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3"/>
                    <a:pt x="4" y="25"/>
                    <a:pt x="4" y="27"/>
                  </a:cubicBezTo>
                  <a:cubicBezTo>
                    <a:pt x="3" y="27"/>
                    <a:pt x="3" y="27"/>
                    <a:pt x="3" y="28"/>
                  </a:cubicBezTo>
                  <a:cubicBezTo>
                    <a:pt x="3" y="29"/>
                    <a:pt x="3" y="30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3" y="32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8"/>
                    <a:pt x="1" y="37"/>
                  </a:cubicBezTo>
                  <a:cubicBezTo>
                    <a:pt x="1" y="37"/>
                    <a:pt x="1" y="37"/>
                    <a:pt x="2" y="37"/>
                  </a:cubicBezTo>
                  <a:cubicBezTo>
                    <a:pt x="2" y="37"/>
                    <a:pt x="2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2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7"/>
                    <a:pt x="1" y="51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9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0"/>
                    <a:pt x="2" y="60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3" y="62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4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4" y="69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3" y="70"/>
                    <a:pt x="3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3" y="73"/>
                    <a:pt x="4" y="74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4"/>
                    <a:pt x="4" y="75"/>
                    <a:pt x="4" y="76"/>
                  </a:cubicBezTo>
                  <a:cubicBezTo>
                    <a:pt x="4" y="76"/>
                    <a:pt x="4" y="76"/>
                    <a:pt x="5" y="76"/>
                  </a:cubicBezTo>
                  <a:cubicBezTo>
                    <a:pt x="7" y="76"/>
                    <a:pt x="9" y="75"/>
                    <a:pt x="11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1" y="76"/>
                    <a:pt x="11" y="76"/>
                  </a:cubicBezTo>
                  <a:cubicBezTo>
                    <a:pt x="11" y="76"/>
                    <a:pt x="11" y="77"/>
                    <a:pt x="11" y="77"/>
                  </a:cubicBezTo>
                  <a:cubicBezTo>
                    <a:pt x="11" y="77"/>
                    <a:pt x="11" y="78"/>
                    <a:pt x="11" y="78"/>
                  </a:cubicBezTo>
                  <a:cubicBezTo>
                    <a:pt x="11" y="79"/>
                    <a:pt x="11" y="79"/>
                    <a:pt x="11" y="78"/>
                  </a:cubicBezTo>
                  <a:cubicBezTo>
                    <a:pt x="14" y="78"/>
                    <a:pt x="17" y="78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8" y="78"/>
                    <a:pt x="18" y="78"/>
                    <a:pt x="17" y="78"/>
                  </a:cubicBezTo>
                  <a:cubicBezTo>
                    <a:pt x="20" y="77"/>
                    <a:pt x="23" y="77"/>
                    <a:pt x="25" y="76"/>
                  </a:cubicBezTo>
                  <a:cubicBezTo>
                    <a:pt x="26" y="76"/>
                    <a:pt x="25" y="76"/>
                    <a:pt x="25" y="76"/>
                  </a:cubicBezTo>
                  <a:cubicBezTo>
                    <a:pt x="21" y="77"/>
                    <a:pt x="16" y="77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6" y="76"/>
                    <a:pt x="21" y="76"/>
                    <a:pt x="25" y="75"/>
                  </a:cubicBezTo>
                  <a:cubicBezTo>
                    <a:pt x="26" y="75"/>
                    <a:pt x="25" y="74"/>
                    <a:pt x="25" y="74"/>
                  </a:cubicBezTo>
                  <a:cubicBezTo>
                    <a:pt x="21" y="75"/>
                    <a:pt x="16" y="76"/>
                    <a:pt x="12" y="76"/>
                  </a:cubicBezTo>
                  <a:cubicBezTo>
                    <a:pt x="12" y="76"/>
                    <a:pt x="12" y="75"/>
                    <a:pt x="12" y="75"/>
                  </a:cubicBezTo>
                  <a:cubicBezTo>
                    <a:pt x="17" y="74"/>
                    <a:pt x="21" y="74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1" y="73"/>
                    <a:pt x="17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7" y="73"/>
                    <a:pt x="22" y="71"/>
                    <a:pt x="28" y="70"/>
                  </a:cubicBezTo>
                  <a:cubicBezTo>
                    <a:pt x="28" y="70"/>
                    <a:pt x="28" y="69"/>
                    <a:pt x="27" y="69"/>
                  </a:cubicBezTo>
                  <a:cubicBezTo>
                    <a:pt x="22" y="71"/>
                    <a:pt x="17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4" y="72"/>
                    <a:pt x="16" y="71"/>
                    <a:pt x="18" y="71"/>
                  </a:cubicBezTo>
                  <a:cubicBezTo>
                    <a:pt x="18" y="71"/>
                    <a:pt x="18" y="70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2" y="72"/>
                    <a:pt x="12" y="72"/>
                    <a:pt x="12" y="71"/>
                  </a:cubicBezTo>
                  <a:cubicBezTo>
                    <a:pt x="17" y="70"/>
                    <a:pt x="22" y="69"/>
                    <a:pt x="27" y="68"/>
                  </a:cubicBezTo>
                  <a:cubicBezTo>
                    <a:pt x="27" y="68"/>
                    <a:pt x="27" y="67"/>
                    <a:pt x="27" y="67"/>
                  </a:cubicBezTo>
                  <a:cubicBezTo>
                    <a:pt x="22" y="69"/>
                    <a:pt x="17" y="70"/>
                    <a:pt x="12" y="71"/>
                  </a:cubicBezTo>
                  <a:cubicBezTo>
                    <a:pt x="12" y="71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7" y="69"/>
                    <a:pt x="22" y="67"/>
                    <a:pt x="27" y="66"/>
                  </a:cubicBezTo>
                  <a:cubicBezTo>
                    <a:pt x="28" y="66"/>
                    <a:pt x="28" y="66"/>
                    <a:pt x="27" y="66"/>
                  </a:cubicBezTo>
                  <a:cubicBezTo>
                    <a:pt x="22" y="67"/>
                    <a:pt x="17" y="68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69"/>
                    <a:pt x="12" y="69"/>
                    <a:pt x="12" y="68"/>
                  </a:cubicBezTo>
                  <a:cubicBezTo>
                    <a:pt x="17" y="67"/>
                    <a:pt x="22" y="66"/>
                    <a:pt x="27" y="64"/>
                  </a:cubicBezTo>
                  <a:cubicBezTo>
                    <a:pt x="28" y="64"/>
                    <a:pt x="27" y="63"/>
                    <a:pt x="27" y="64"/>
                  </a:cubicBezTo>
                  <a:cubicBezTo>
                    <a:pt x="22" y="66"/>
                    <a:pt x="17" y="67"/>
                    <a:pt x="12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7" y="66"/>
                    <a:pt x="22" y="64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2" y="64"/>
                    <a:pt x="17" y="65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4" y="66"/>
                    <a:pt x="16" y="66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6" y="65"/>
                    <a:pt x="14" y="66"/>
                    <a:pt x="12" y="66"/>
                  </a:cubicBezTo>
                  <a:cubicBezTo>
                    <a:pt x="12" y="66"/>
                    <a:pt x="12" y="65"/>
                    <a:pt x="12" y="65"/>
                  </a:cubicBezTo>
                  <a:cubicBezTo>
                    <a:pt x="17" y="64"/>
                    <a:pt x="22" y="62"/>
                    <a:pt x="28" y="61"/>
                  </a:cubicBezTo>
                  <a:cubicBezTo>
                    <a:pt x="28" y="61"/>
                    <a:pt x="28" y="60"/>
                    <a:pt x="27" y="61"/>
                  </a:cubicBezTo>
                  <a:cubicBezTo>
                    <a:pt x="22" y="62"/>
                    <a:pt x="17" y="63"/>
                    <a:pt x="12" y="65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3"/>
                    <a:pt x="13" y="63"/>
                    <a:pt x="13" y="64"/>
                  </a:cubicBezTo>
                  <a:cubicBezTo>
                    <a:pt x="13" y="63"/>
                    <a:pt x="13" y="63"/>
                    <a:pt x="13" y="62"/>
                  </a:cubicBezTo>
                  <a:cubicBezTo>
                    <a:pt x="18" y="61"/>
                    <a:pt x="23" y="59"/>
                    <a:pt x="28" y="58"/>
                  </a:cubicBezTo>
                  <a:cubicBezTo>
                    <a:pt x="28" y="58"/>
                    <a:pt x="28" y="57"/>
                    <a:pt x="27" y="57"/>
                  </a:cubicBezTo>
                  <a:cubicBezTo>
                    <a:pt x="22" y="59"/>
                    <a:pt x="18" y="60"/>
                    <a:pt x="13" y="62"/>
                  </a:cubicBezTo>
                  <a:cubicBezTo>
                    <a:pt x="13" y="62"/>
                    <a:pt x="13" y="62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2"/>
                    <a:pt x="13" y="61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3" y="61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8" y="58"/>
                    <a:pt x="23" y="57"/>
                    <a:pt x="28" y="55"/>
                  </a:cubicBezTo>
                  <a:cubicBezTo>
                    <a:pt x="28" y="55"/>
                    <a:pt x="28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8" y="55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6" y="55"/>
                    <a:pt x="24" y="56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19" y="58"/>
                    <a:pt x="16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8"/>
                    <a:pt x="16" y="58"/>
                    <a:pt x="17" y="58"/>
                  </a:cubicBezTo>
                  <a:cubicBezTo>
                    <a:pt x="18" y="57"/>
                    <a:pt x="18" y="57"/>
                    <a:pt x="17" y="57"/>
                  </a:cubicBezTo>
                  <a:cubicBezTo>
                    <a:pt x="16" y="57"/>
                    <a:pt x="14" y="58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6"/>
                    <a:pt x="16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4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5"/>
                  </a:cubicBezTo>
                  <a:cubicBezTo>
                    <a:pt x="17" y="54"/>
                    <a:pt x="22" y="53"/>
                    <a:pt x="27" y="52"/>
                  </a:cubicBezTo>
                  <a:cubicBezTo>
                    <a:pt x="27" y="52"/>
                    <a:pt x="27" y="51"/>
                    <a:pt x="26" y="51"/>
                  </a:cubicBezTo>
                  <a:cubicBezTo>
                    <a:pt x="22" y="53"/>
                    <a:pt x="17" y="54"/>
                    <a:pt x="13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7" y="53"/>
                    <a:pt x="21" y="52"/>
                    <a:pt x="24" y="50"/>
                  </a:cubicBezTo>
                  <a:cubicBezTo>
                    <a:pt x="24" y="51"/>
                    <a:pt x="25" y="51"/>
                    <a:pt x="25" y="51"/>
                  </a:cubicBezTo>
                  <a:cubicBezTo>
                    <a:pt x="26" y="50"/>
                    <a:pt x="28" y="50"/>
                    <a:pt x="29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9" y="52"/>
                    <a:pt x="29" y="55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0"/>
                    <a:pt x="29" y="60"/>
                    <a:pt x="29" y="61"/>
                  </a:cubicBezTo>
                  <a:cubicBezTo>
                    <a:pt x="29" y="61"/>
                    <a:pt x="28" y="61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8" y="62"/>
                    <a:pt x="29" y="62"/>
                    <a:pt x="29" y="61"/>
                  </a:cubicBezTo>
                  <a:cubicBezTo>
                    <a:pt x="29" y="62"/>
                    <a:pt x="29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9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8" y="64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8" y="65"/>
                    <a:pt x="28" y="65"/>
                    <a:pt x="29" y="64"/>
                  </a:cubicBezTo>
                  <a:cubicBezTo>
                    <a:pt x="29" y="65"/>
                    <a:pt x="29" y="66"/>
                    <a:pt x="28" y="66"/>
                  </a:cubicBezTo>
                  <a:cubicBezTo>
                    <a:pt x="28" y="67"/>
                    <a:pt x="28" y="67"/>
                    <a:pt x="27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9"/>
                    <a:pt x="27" y="69"/>
                    <a:pt x="26" y="69"/>
                  </a:cubicBezTo>
                  <a:cubicBezTo>
                    <a:pt x="26" y="69"/>
                    <a:pt x="26" y="70"/>
                    <a:pt x="26" y="70"/>
                  </a:cubicBezTo>
                  <a:cubicBezTo>
                    <a:pt x="27" y="69"/>
                    <a:pt x="28" y="69"/>
                    <a:pt x="28" y="69"/>
                  </a:cubicBezTo>
                  <a:cubicBezTo>
                    <a:pt x="28" y="69"/>
                    <a:pt x="28" y="69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1"/>
                    <a:pt x="28" y="71"/>
                  </a:cubicBezTo>
                  <a:cubicBezTo>
                    <a:pt x="28" y="71"/>
                    <a:pt x="27" y="71"/>
                    <a:pt x="27" y="72"/>
                  </a:cubicBezTo>
                  <a:cubicBezTo>
                    <a:pt x="26" y="72"/>
                    <a:pt x="26" y="72"/>
                    <a:pt x="27" y="72"/>
                  </a:cubicBezTo>
                  <a:cubicBezTo>
                    <a:pt x="27" y="72"/>
                    <a:pt x="28" y="72"/>
                    <a:pt x="28" y="71"/>
                  </a:cubicBezTo>
                  <a:cubicBezTo>
                    <a:pt x="28" y="72"/>
                    <a:pt x="28" y="73"/>
                    <a:pt x="28" y="73"/>
                  </a:cubicBezTo>
                  <a:cubicBezTo>
                    <a:pt x="28" y="73"/>
                    <a:pt x="27" y="73"/>
                    <a:pt x="27" y="73"/>
                  </a:cubicBezTo>
                  <a:cubicBezTo>
                    <a:pt x="27" y="73"/>
                    <a:pt x="27" y="74"/>
                    <a:pt x="27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74"/>
                    <a:pt x="28" y="74"/>
                    <a:pt x="28" y="75"/>
                  </a:cubicBezTo>
                  <a:cubicBezTo>
                    <a:pt x="27" y="75"/>
                    <a:pt x="26" y="75"/>
                    <a:pt x="26" y="75"/>
                  </a:cubicBezTo>
                  <a:cubicBezTo>
                    <a:pt x="25" y="75"/>
                    <a:pt x="25" y="76"/>
                    <a:pt x="26" y="76"/>
                  </a:cubicBezTo>
                  <a:cubicBezTo>
                    <a:pt x="26" y="76"/>
                    <a:pt x="27" y="75"/>
                    <a:pt x="28" y="75"/>
                  </a:cubicBezTo>
                  <a:cubicBezTo>
                    <a:pt x="27" y="76"/>
                    <a:pt x="27" y="76"/>
                    <a:pt x="27" y="77"/>
                  </a:cubicBezTo>
                  <a:cubicBezTo>
                    <a:pt x="26" y="78"/>
                    <a:pt x="25" y="78"/>
                    <a:pt x="24" y="78"/>
                  </a:cubicBezTo>
                  <a:cubicBezTo>
                    <a:pt x="24" y="78"/>
                    <a:pt x="24" y="79"/>
                    <a:pt x="24" y="79"/>
                  </a:cubicBezTo>
                  <a:cubicBezTo>
                    <a:pt x="25" y="78"/>
                    <a:pt x="26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80"/>
                    <a:pt x="27" y="80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0" y="79"/>
                    <a:pt x="29" y="79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1"/>
                    <a:pt x="27" y="81"/>
                    <a:pt x="26" y="81"/>
                  </a:cubicBezTo>
                  <a:cubicBezTo>
                    <a:pt x="25" y="82"/>
                    <a:pt x="24" y="83"/>
                    <a:pt x="22" y="83"/>
                  </a:cubicBezTo>
                  <a:cubicBezTo>
                    <a:pt x="24" y="82"/>
                    <a:pt x="25" y="82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6" y="80"/>
                    <a:pt x="25" y="80"/>
                    <a:pt x="24" y="80"/>
                  </a:cubicBezTo>
                  <a:cubicBezTo>
                    <a:pt x="24" y="80"/>
                    <a:pt x="24" y="79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1" y="80"/>
                    <a:pt x="19" y="79"/>
                    <a:pt x="17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6" y="79"/>
                    <a:pt x="16" y="79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5" y="79"/>
                    <a:pt x="14" y="79"/>
                    <a:pt x="12" y="79"/>
                  </a:cubicBezTo>
                  <a:cubicBezTo>
                    <a:pt x="12" y="79"/>
                    <a:pt x="12" y="80"/>
                    <a:pt x="12" y="80"/>
                  </a:cubicBezTo>
                  <a:cubicBezTo>
                    <a:pt x="14" y="80"/>
                    <a:pt x="15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2"/>
                    <a:pt x="16" y="82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5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6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8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7" y="101"/>
                    <a:pt x="17" y="102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22"/>
                    <a:pt x="18" y="127"/>
                    <a:pt x="18" y="133"/>
                  </a:cubicBezTo>
                  <a:cubicBezTo>
                    <a:pt x="18" y="134"/>
                    <a:pt x="18" y="136"/>
                    <a:pt x="18" y="137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41"/>
                    <a:pt x="18" y="143"/>
                    <a:pt x="18" y="145"/>
                  </a:cubicBezTo>
                  <a:cubicBezTo>
                    <a:pt x="18" y="146"/>
                    <a:pt x="18" y="147"/>
                    <a:pt x="18" y="147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50"/>
                    <a:pt x="18" y="150"/>
                    <a:pt x="18" y="151"/>
                  </a:cubicBezTo>
                  <a:cubicBezTo>
                    <a:pt x="18" y="151"/>
                    <a:pt x="18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2"/>
                    <a:pt x="17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3"/>
                    <a:pt x="18" y="154"/>
                  </a:cubicBezTo>
                  <a:cubicBezTo>
                    <a:pt x="18" y="154"/>
                    <a:pt x="17" y="154"/>
                    <a:pt x="17" y="154"/>
                  </a:cubicBezTo>
                  <a:cubicBezTo>
                    <a:pt x="17" y="154"/>
                    <a:pt x="17" y="154"/>
                    <a:pt x="18" y="154"/>
                  </a:cubicBezTo>
                  <a:cubicBezTo>
                    <a:pt x="18" y="154"/>
                    <a:pt x="17" y="153"/>
                    <a:pt x="17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4"/>
                    <a:pt x="17" y="154"/>
                    <a:pt x="17" y="155"/>
                  </a:cubicBezTo>
                  <a:cubicBezTo>
                    <a:pt x="17" y="155"/>
                    <a:pt x="17" y="154"/>
                    <a:pt x="18" y="154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7" y="157"/>
                    <a:pt x="17" y="157"/>
                    <a:pt x="18" y="157"/>
                  </a:cubicBezTo>
                  <a:cubicBezTo>
                    <a:pt x="18" y="157"/>
                    <a:pt x="18" y="158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1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2"/>
                    <a:pt x="17" y="163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4"/>
                    <a:pt x="17" y="164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7" y="164"/>
                    <a:pt x="17" y="164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6" y="166"/>
                    <a:pt x="16" y="167"/>
                    <a:pt x="17" y="168"/>
                  </a:cubicBezTo>
                  <a:cubicBezTo>
                    <a:pt x="17" y="168"/>
                    <a:pt x="16" y="168"/>
                    <a:pt x="16" y="16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6" y="168"/>
                    <a:pt x="17" y="169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9"/>
                    <a:pt x="18" y="169"/>
                    <a:pt x="18" y="169"/>
                  </a:cubicBezTo>
                  <a:cubicBezTo>
                    <a:pt x="19" y="169"/>
                    <a:pt x="21" y="170"/>
                    <a:pt x="23" y="170"/>
                  </a:cubicBezTo>
                  <a:cubicBezTo>
                    <a:pt x="23" y="170"/>
                    <a:pt x="23" y="170"/>
                    <a:pt x="22" y="170"/>
                  </a:cubicBezTo>
                  <a:cubicBezTo>
                    <a:pt x="22" y="170"/>
                    <a:pt x="22" y="170"/>
                    <a:pt x="22" y="170"/>
                  </a:cubicBezTo>
                  <a:cubicBezTo>
                    <a:pt x="21" y="170"/>
                    <a:pt x="20" y="171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8" y="172"/>
                    <a:pt x="18" y="172"/>
                  </a:cubicBezTo>
                  <a:cubicBezTo>
                    <a:pt x="18" y="172"/>
                    <a:pt x="19" y="171"/>
                    <a:pt x="19" y="170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16" y="173"/>
                    <a:pt x="15" y="176"/>
                    <a:pt x="14" y="180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5" y="180"/>
                    <a:pt x="16" y="181"/>
                    <a:pt x="16" y="181"/>
                  </a:cubicBezTo>
                  <a:cubicBezTo>
                    <a:pt x="16" y="181"/>
                    <a:pt x="16" y="181"/>
                    <a:pt x="16" y="181"/>
                  </a:cubicBezTo>
                  <a:cubicBezTo>
                    <a:pt x="16" y="181"/>
                    <a:pt x="16" y="181"/>
                    <a:pt x="16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9" y="181"/>
                    <a:pt x="21" y="180"/>
                    <a:pt x="23" y="179"/>
                  </a:cubicBezTo>
                  <a:cubicBezTo>
                    <a:pt x="26" y="177"/>
                    <a:pt x="27" y="174"/>
                    <a:pt x="26" y="170"/>
                  </a:cubicBezTo>
                  <a:cubicBezTo>
                    <a:pt x="26" y="170"/>
                    <a:pt x="26" y="170"/>
                    <a:pt x="26" y="171"/>
                  </a:cubicBezTo>
                  <a:cubicBezTo>
                    <a:pt x="27" y="175"/>
                    <a:pt x="24" y="180"/>
                    <a:pt x="19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9" y="180"/>
                    <a:pt x="21" y="179"/>
                    <a:pt x="22" y="178"/>
                  </a:cubicBezTo>
                  <a:cubicBezTo>
                    <a:pt x="22" y="178"/>
                    <a:pt x="22" y="177"/>
                    <a:pt x="22" y="178"/>
                  </a:cubicBezTo>
                  <a:cubicBezTo>
                    <a:pt x="20" y="178"/>
                    <a:pt x="19" y="179"/>
                    <a:pt x="17" y="180"/>
                  </a:cubicBezTo>
                  <a:cubicBezTo>
                    <a:pt x="16" y="180"/>
                    <a:pt x="16" y="180"/>
                    <a:pt x="15" y="180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5" y="178"/>
                    <a:pt x="15" y="177"/>
                    <a:pt x="15" y="177"/>
                  </a:cubicBezTo>
                  <a:cubicBezTo>
                    <a:pt x="16" y="175"/>
                    <a:pt x="17" y="174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9" y="173"/>
                    <a:pt x="19" y="172"/>
                  </a:cubicBezTo>
                  <a:cubicBezTo>
                    <a:pt x="19" y="173"/>
                    <a:pt x="19" y="173"/>
                    <a:pt x="18" y="173"/>
                  </a:cubicBezTo>
                  <a:cubicBezTo>
                    <a:pt x="18" y="173"/>
                    <a:pt x="18" y="174"/>
                    <a:pt x="18" y="174"/>
                  </a:cubicBezTo>
                  <a:cubicBezTo>
                    <a:pt x="19" y="173"/>
                    <a:pt x="20" y="172"/>
                    <a:pt x="21" y="172"/>
                  </a:cubicBezTo>
                  <a:cubicBezTo>
                    <a:pt x="22" y="171"/>
                    <a:pt x="22" y="171"/>
                    <a:pt x="23" y="170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4" y="170"/>
                    <a:pt x="24" y="170"/>
                    <a:pt x="25" y="170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4" y="170"/>
                    <a:pt x="24" y="171"/>
                    <a:pt x="24" y="171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7" y="169"/>
                    <a:pt x="28" y="169"/>
                    <a:pt x="29" y="169"/>
                  </a:cubicBezTo>
                  <a:cubicBezTo>
                    <a:pt x="29" y="169"/>
                    <a:pt x="29" y="168"/>
                    <a:pt x="29" y="169"/>
                  </a:cubicBezTo>
                  <a:cubicBezTo>
                    <a:pt x="29" y="162"/>
                    <a:pt x="30" y="156"/>
                    <a:pt x="30" y="149"/>
                  </a:cubicBezTo>
                  <a:cubicBezTo>
                    <a:pt x="31" y="133"/>
                    <a:pt x="32" y="117"/>
                    <a:pt x="33" y="100"/>
                  </a:cubicBezTo>
                  <a:cubicBezTo>
                    <a:pt x="33" y="96"/>
                    <a:pt x="34" y="91"/>
                    <a:pt x="34" y="87"/>
                  </a:cubicBezTo>
                  <a:cubicBezTo>
                    <a:pt x="34" y="88"/>
                    <a:pt x="34" y="89"/>
                    <a:pt x="35" y="90"/>
                  </a:cubicBezTo>
                  <a:cubicBezTo>
                    <a:pt x="34" y="90"/>
                    <a:pt x="34" y="90"/>
                    <a:pt x="35" y="90"/>
                  </a:cubicBezTo>
                  <a:cubicBezTo>
                    <a:pt x="36" y="97"/>
                    <a:pt x="37" y="103"/>
                    <a:pt x="37" y="110"/>
                  </a:cubicBezTo>
                  <a:cubicBezTo>
                    <a:pt x="37" y="110"/>
                    <a:pt x="37" y="110"/>
                    <a:pt x="36" y="110"/>
                  </a:cubicBezTo>
                  <a:cubicBezTo>
                    <a:pt x="36" y="110"/>
                    <a:pt x="36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3"/>
                    <a:pt x="38" y="116"/>
                    <a:pt x="38" y="119"/>
                  </a:cubicBezTo>
                  <a:cubicBezTo>
                    <a:pt x="38" y="125"/>
                    <a:pt x="39" y="132"/>
                    <a:pt x="39" y="138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39" y="138"/>
                    <a:pt x="39" y="139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9" y="139"/>
                    <a:pt x="39" y="139"/>
                    <a:pt x="39" y="140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8" y="140"/>
                    <a:pt x="38" y="141"/>
                    <a:pt x="39" y="141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0" y="142"/>
                    <a:pt x="40" y="144"/>
                    <a:pt x="40" y="146"/>
                  </a:cubicBezTo>
                  <a:cubicBezTo>
                    <a:pt x="40" y="153"/>
                    <a:pt x="40" y="160"/>
                    <a:pt x="40" y="167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3"/>
                    <a:pt x="40" y="158"/>
                    <a:pt x="40" y="154"/>
                  </a:cubicBezTo>
                  <a:cubicBezTo>
                    <a:pt x="40" y="156"/>
                    <a:pt x="41" y="158"/>
                    <a:pt x="41" y="160"/>
                  </a:cubicBezTo>
                  <a:cubicBezTo>
                    <a:pt x="40" y="160"/>
                    <a:pt x="40" y="160"/>
                    <a:pt x="41" y="160"/>
                  </a:cubicBezTo>
                  <a:cubicBezTo>
                    <a:pt x="41" y="161"/>
                    <a:pt x="41" y="162"/>
                    <a:pt x="40" y="163"/>
                  </a:cubicBezTo>
                  <a:cubicBezTo>
                    <a:pt x="40" y="163"/>
                    <a:pt x="41" y="164"/>
                    <a:pt x="41" y="163"/>
                  </a:cubicBezTo>
                  <a:cubicBezTo>
                    <a:pt x="41" y="162"/>
                    <a:pt x="41" y="161"/>
                    <a:pt x="41" y="160"/>
                  </a:cubicBezTo>
                  <a:cubicBezTo>
                    <a:pt x="44" y="159"/>
                    <a:pt x="46" y="158"/>
                    <a:pt x="49" y="157"/>
                  </a:cubicBezTo>
                  <a:cubicBezTo>
                    <a:pt x="49" y="157"/>
                    <a:pt x="49" y="157"/>
                    <a:pt x="49" y="157"/>
                  </a:cubicBezTo>
                  <a:cubicBezTo>
                    <a:pt x="50" y="157"/>
                    <a:pt x="51" y="156"/>
                    <a:pt x="52" y="156"/>
                  </a:cubicBezTo>
                  <a:cubicBezTo>
                    <a:pt x="52" y="156"/>
                    <a:pt x="52" y="155"/>
                    <a:pt x="52" y="155"/>
                  </a:cubicBezTo>
                  <a:cubicBezTo>
                    <a:pt x="51" y="156"/>
                    <a:pt x="50" y="156"/>
                    <a:pt x="49" y="156"/>
                  </a:cubicBezTo>
                  <a:cubicBezTo>
                    <a:pt x="49" y="156"/>
                    <a:pt x="49" y="156"/>
                    <a:pt x="49" y="156"/>
                  </a:cubicBezTo>
                  <a:cubicBezTo>
                    <a:pt x="46" y="157"/>
                    <a:pt x="44" y="158"/>
                    <a:pt x="41" y="160"/>
                  </a:cubicBezTo>
                  <a:cubicBezTo>
                    <a:pt x="41" y="157"/>
                    <a:pt x="41" y="155"/>
                    <a:pt x="41" y="153"/>
                  </a:cubicBezTo>
                  <a:cubicBezTo>
                    <a:pt x="43" y="152"/>
                    <a:pt x="44" y="152"/>
                    <a:pt x="46" y="151"/>
                  </a:cubicBezTo>
                  <a:cubicBezTo>
                    <a:pt x="46" y="151"/>
                    <a:pt x="46" y="150"/>
                    <a:pt x="46" y="150"/>
                  </a:cubicBezTo>
                  <a:cubicBezTo>
                    <a:pt x="44" y="151"/>
                    <a:pt x="43" y="152"/>
                    <a:pt x="41" y="152"/>
                  </a:cubicBezTo>
                  <a:cubicBezTo>
                    <a:pt x="41" y="151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4" y="149"/>
                    <a:pt x="47" y="147"/>
                    <a:pt x="50" y="146"/>
                  </a:cubicBezTo>
                  <a:cubicBezTo>
                    <a:pt x="50" y="146"/>
                    <a:pt x="50" y="145"/>
                    <a:pt x="49" y="145"/>
                  </a:cubicBezTo>
                  <a:cubicBezTo>
                    <a:pt x="47" y="147"/>
                    <a:pt x="44" y="148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9"/>
                    <a:pt x="41" y="149"/>
                    <a:pt x="40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7"/>
                    <a:pt x="44" y="147"/>
                    <a:pt x="46" y="146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7" y="145"/>
                    <a:pt x="48" y="144"/>
                    <a:pt x="50" y="144"/>
                  </a:cubicBezTo>
                  <a:cubicBezTo>
                    <a:pt x="50" y="144"/>
                    <a:pt x="50" y="143"/>
                    <a:pt x="50" y="143"/>
                  </a:cubicBezTo>
                  <a:cubicBezTo>
                    <a:pt x="47" y="145"/>
                    <a:pt x="44" y="146"/>
                    <a:pt x="40" y="148"/>
                  </a:cubicBezTo>
                  <a:cubicBezTo>
                    <a:pt x="40" y="147"/>
                    <a:pt x="40" y="147"/>
                    <a:pt x="40" y="146"/>
                  </a:cubicBezTo>
                  <a:cubicBezTo>
                    <a:pt x="40" y="146"/>
                    <a:pt x="40" y="146"/>
                    <a:pt x="41" y="146"/>
                  </a:cubicBezTo>
                  <a:cubicBezTo>
                    <a:pt x="42" y="145"/>
                    <a:pt x="43" y="144"/>
                    <a:pt x="45" y="144"/>
                  </a:cubicBezTo>
                  <a:cubicBezTo>
                    <a:pt x="45" y="144"/>
                    <a:pt x="45" y="143"/>
                    <a:pt x="44" y="143"/>
                  </a:cubicBezTo>
                  <a:cubicBezTo>
                    <a:pt x="43" y="144"/>
                    <a:pt x="42" y="145"/>
                    <a:pt x="40" y="146"/>
                  </a:cubicBezTo>
                  <a:cubicBezTo>
                    <a:pt x="40" y="146"/>
                    <a:pt x="40" y="146"/>
                    <a:pt x="40" y="145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40" y="144"/>
                    <a:pt x="40" y="142"/>
                    <a:pt x="40" y="140"/>
                  </a:cubicBezTo>
                  <a:cubicBezTo>
                    <a:pt x="44" y="139"/>
                    <a:pt x="47" y="137"/>
                    <a:pt x="51" y="135"/>
                  </a:cubicBezTo>
                  <a:cubicBezTo>
                    <a:pt x="51" y="134"/>
                    <a:pt x="51" y="134"/>
                    <a:pt x="50" y="134"/>
                  </a:cubicBezTo>
                  <a:cubicBezTo>
                    <a:pt x="47" y="137"/>
                    <a:pt x="44" y="139"/>
                    <a:pt x="40" y="140"/>
                  </a:cubicBezTo>
                  <a:cubicBezTo>
                    <a:pt x="40" y="139"/>
                    <a:pt x="40" y="139"/>
                    <a:pt x="40" y="138"/>
                  </a:cubicBezTo>
                  <a:cubicBezTo>
                    <a:pt x="43" y="137"/>
                    <a:pt x="46" y="135"/>
                    <a:pt x="49" y="134"/>
                  </a:cubicBezTo>
                  <a:cubicBezTo>
                    <a:pt x="49" y="134"/>
                    <a:pt x="49" y="133"/>
                    <a:pt x="49" y="133"/>
                  </a:cubicBezTo>
                  <a:cubicBezTo>
                    <a:pt x="46" y="135"/>
                    <a:pt x="43" y="136"/>
                    <a:pt x="40" y="138"/>
                  </a:cubicBezTo>
                  <a:cubicBezTo>
                    <a:pt x="40" y="137"/>
                    <a:pt x="40" y="136"/>
                    <a:pt x="39" y="135"/>
                  </a:cubicBezTo>
                  <a:cubicBezTo>
                    <a:pt x="39" y="135"/>
                    <a:pt x="40" y="135"/>
                    <a:pt x="40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3" y="135"/>
                    <a:pt x="46" y="133"/>
                    <a:pt x="49" y="132"/>
                  </a:cubicBezTo>
                  <a:cubicBezTo>
                    <a:pt x="49" y="131"/>
                    <a:pt x="49" y="131"/>
                    <a:pt x="48" y="131"/>
                  </a:cubicBezTo>
                  <a:cubicBezTo>
                    <a:pt x="46" y="133"/>
                    <a:pt x="43" y="134"/>
                    <a:pt x="41" y="135"/>
                  </a:cubicBezTo>
                  <a:cubicBezTo>
                    <a:pt x="41" y="134"/>
                    <a:pt x="41" y="134"/>
                    <a:pt x="42" y="134"/>
                  </a:cubicBezTo>
                  <a:cubicBezTo>
                    <a:pt x="42" y="134"/>
                    <a:pt x="42" y="133"/>
                    <a:pt x="42" y="134"/>
                  </a:cubicBezTo>
                  <a:cubicBezTo>
                    <a:pt x="41" y="134"/>
                    <a:pt x="40" y="134"/>
                    <a:pt x="39" y="135"/>
                  </a:cubicBezTo>
                  <a:cubicBezTo>
                    <a:pt x="39" y="134"/>
                    <a:pt x="39" y="133"/>
                    <a:pt x="39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40" y="132"/>
                    <a:pt x="41" y="132"/>
                    <a:pt x="41" y="132"/>
                  </a:cubicBezTo>
                  <a:cubicBezTo>
                    <a:pt x="41" y="132"/>
                    <a:pt x="41" y="131"/>
                    <a:pt x="41" y="131"/>
                  </a:cubicBezTo>
                  <a:cubicBezTo>
                    <a:pt x="40" y="132"/>
                    <a:pt x="40" y="132"/>
                    <a:pt x="39" y="132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9" y="130"/>
                    <a:pt x="39" y="127"/>
                    <a:pt x="39" y="124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42" y="123"/>
                    <a:pt x="46" y="121"/>
                    <a:pt x="49" y="119"/>
                  </a:cubicBezTo>
                  <a:cubicBezTo>
                    <a:pt x="50" y="119"/>
                    <a:pt x="50" y="119"/>
                    <a:pt x="49" y="119"/>
                  </a:cubicBezTo>
                  <a:cubicBezTo>
                    <a:pt x="46" y="121"/>
                    <a:pt x="42" y="122"/>
                    <a:pt x="39" y="124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38" y="122"/>
                    <a:pt x="38" y="121"/>
                    <a:pt x="38" y="119"/>
                  </a:cubicBezTo>
                  <a:cubicBezTo>
                    <a:pt x="40" y="118"/>
                    <a:pt x="42" y="118"/>
                    <a:pt x="44" y="117"/>
                  </a:cubicBezTo>
                  <a:cubicBezTo>
                    <a:pt x="42" y="118"/>
                    <a:pt x="40" y="119"/>
                    <a:pt x="38" y="120"/>
                  </a:cubicBezTo>
                  <a:cubicBezTo>
                    <a:pt x="38" y="120"/>
                    <a:pt x="38" y="120"/>
                    <a:pt x="39" y="120"/>
                  </a:cubicBezTo>
                  <a:cubicBezTo>
                    <a:pt x="41" y="119"/>
                    <a:pt x="43" y="118"/>
                    <a:pt x="45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7" y="115"/>
                    <a:pt x="48" y="114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46" y="115"/>
                    <a:pt x="42" y="117"/>
                    <a:pt x="38" y="119"/>
                  </a:cubicBezTo>
                  <a:cubicBezTo>
                    <a:pt x="38" y="117"/>
                    <a:pt x="38" y="115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42" y="113"/>
                    <a:pt x="46" y="111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50" y="109"/>
                    <a:pt x="51" y="109"/>
                    <a:pt x="52" y="108"/>
                  </a:cubicBezTo>
                  <a:cubicBezTo>
                    <a:pt x="52" y="108"/>
                    <a:pt x="52" y="107"/>
                    <a:pt x="52" y="108"/>
                  </a:cubicBezTo>
                  <a:cubicBezTo>
                    <a:pt x="51" y="108"/>
                    <a:pt x="50" y="109"/>
                    <a:pt x="50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6" y="111"/>
                    <a:pt x="42" y="112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2"/>
                    <a:pt x="38" y="111"/>
                    <a:pt x="38" y="110"/>
                  </a:cubicBezTo>
                  <a:cubicBezTo>
                    <a:pt x="42" y="108"/>
                    <a:pt x="46" y="105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46" y="105"/>
                    <a:pt x="42" y="107"/>
                    <a:pt x="37" y="109"/>
                  </a:cubicBezTo>
                  <a:cubicBezTo>
                    <a:pt x="37" y="108"/>
                    <a:pt x="37" y="106"/>
                    <a:pt x="37" y="104"/>
                  </a:cubicBezTo>
                  <a:cubicBezTo>
                    <a:pt x="37" y="102"/>
                    <a:pt x="36" y="100"/>
                    <a:pt x="36" y="98"/>
                  </a:cubicBezTo>
                  <a:cubicBezTo>
                    <a:pt x="38" y="98"/>
                    <a:pt x="40" y="97"/>
                    <a:pt x="42" y="95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0" y="96"/>
                    <a:pt x="38" y="97"/>
                    <a:pt x="36" y="98"/>
                  </a:cubicBezTo>
                  <a:cubicBezTo>
                    <a:pt x="36" y="95"/>
                    <a:pt x="35" y="93"/>
                    <a:pt x="35" y="90"/>
                  </a:cubicBezTo>
                  <a:cubicBezTo>
                    <a:pt x="40" y="87"/>
                    <a:pt x="45" y="85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1" y="82"/>
                    <a:pt x="52" y="82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1" y="82"/>
                    <a:pt x="50" y="82"/>
                    <a:pt x="48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4" y="85"/>
                    <a:pt x="39" y="87"/>
                    <a:pt x="35" y="90"/>
                  </a:cubicBezTo>
                  <a:cubicBezTo>
                    <a:pt x="35" y="89"/>
                    <a:pt x="34" y="88"/>
                    <a:pt x="34" y="87"/>
                  </a:cubicBezTo>
                  <a:cubicBezTo>
                    <a:pt x="39" y="85"/>
                    <a:pt x="43" y="83"/>
                    <a:pt x="48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9" y="81"/>
                    <a:pt x="50" y="80"/>
                    <a:pt x="51" y="80"/>
                  </a:cubicBezTo>
                  <a:cubicBezTo>
                    <a:pt x="51" y="80"/>
                    <a:pt x="51" y="79"/>
                    <a:pt x="51" y="79"/>
                  </a:cubicBezTo>
                  <a:cubicBezTo>
                    <a:pt x="50" y="80"/>
                    <a:pt x="48" y="80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5" y="82"/>
                    <a:pt x="44" y="82"/>
                  </a:cubicBezTo>
                  <a:cubicBezTo>
                    <a:pt x="45" y="81"/>
                    <a:pt x="47" y="81"/>
                    <a:pt x="48" y="80"/>
                  </a:cubicBezTo>
                  <a:cubicBezTo>
                    <a:pt x="48" y="80"/>
                    <a:pt x="48" y="79"/>
                    <a:pt x="48" y="79"/>
                  </a:cubicBezTo>
                  <a:cubicBezTo>
                    <a:pt x="48" y="80"/>
                    <a:pt x="47" y="80"/>
                    <a:pt x="47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5" y="80"/>
                    <a:pt x="44" y="81"/>
                    <a:pt x="43" y="82"/>
                  </a:cubicBezTo>
                  <a:cubicBezTo>
                    <a:pt x="44" y="81"/>
                    <a:pt x="45" y="80"/>
                    <a:pt x="46" y="80"/>
                  </a:cubicBezTo>
                  <a:cubicBezTo>
                    <a:pt x="46" y="80"/>
                    <a:pt x="46" y="79"/>
                    <a:pt x="46" y="79"/>
                  </a:cubicBezTo>
                  <a:cubicBezTo>
                    <a:pt x="45" y="80"/>
                    <a:pt x="43" y="81"/>
                    <a:pt x="42" y="82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1" y="83"/>
                    <a:pt x="40" y="83"/>
                    <a:pt x="40" y="83"/>
                  </a:cubicBezTo>
                  <a:cubicBezTo>
                    <a:pt x="39" y="83"/>
                    <a:pt x="40" y="84"/>
                    <a:pt x="40" y="84"/>
                  </a:cubicBezTo>
                  <a:cubicBezTo>
                    <a:pt x="41" y="83"/>
                    <a:pt x="42" y="82"/>
                    <a:pt x="44" y="82"/>
                  </a:cubicBezTo>
                  <a:cubicBezTo>
                    <a:pt x="44" y="82"/>
                    <a:pt x="44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0" y="84"/>
                    <a:pt x="37" y="85"/>
                    <a:pt x="34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4" y="86"/>
                    <a:pt x="34" y="85"/>
                    <a:pt x="34" y="85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7" y="84"/>
                    <a:pt x="40" y="83"/>
                    <a:pt x="42" y="81"/>
                  </a:cubicBezTo>
                  <a:cubicBezTo>
                    <a:pt x="43" y="81"/>
                    <a:pt x="43" y="81"/>
                    <a:pt x="42" y="81"/>
                  </a:cubicBezTo>
                  <a:cubicBezTo>
                    <a:pt x="43" y="80"/>
                    <a:pt x="44" y="80"/>
                    <a:pt x="45" y="79"/>
                  </a:cubicBezTo>
                  <a:cubicBezTo>
                    <a:pt x="48" y="79"/>
                    <a:pt x="52" y="79"/>
                    <a:pt x="55" y="79"/>
                  </a:cubicBezTo>
                  <a:cubicBezTo>
                    <a:pt x="56" y="79"/>
                    <a:pt x="55" y="78"/>
                    <a:pt x="55" y="78"/>
                  </a:cubicBezTo>
                  <a:cubicBezTo>
                    <a:pt x="55" y="78"/>
                    <a:pt x="55" y="78"/>
                    <a:pt x="54" y="79"/>
                  </a:cubicBezTo>
                  <a:cubicBezTo>
                    <a:pt x="54" y="78"/>
                    <a:pt x="54" y="77"/>
                    <a:pt x="54" y="77"/>
                  </a:cubicBezTo>
                  <a:cubicBezTo>
                    <a:pt x="55" y="76"/>
                    <a:pt x="56" y="76"/>
                    <a:pt x="56" y="75"/>
                  </a:cubicBezTo>
                  <a:cubicBezTo>
                    <a:pt x="57" y="75"/>
                    <a:pt x="57" y="75"/>
                    <a:pt x="56" y="75"/>
                  </a:cubicBezTo>
                  <a:cubicBezTo>
                    <a:pt x="56" y="75"/>
                    <a:pt x="55" y="76"/>
                    <a:pt x="54" y="76"/>
                  </a:cubicBezTo>
                  <a:cubicBezTo>
                    <a:pt x="54" y="75"/>
                    <a:pt x="54" y="75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6" y="74"/>
                    <a:pt x="57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lose/>
                  <a:moveTo>
                    <a:pt x="53" y="50"/>
                  </a:move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50"/>
                  </a:cubicBezTo>
                  <a:close/>
                  <a:moveTo>
                    <a:pt x="56" y="40"/>
                  </a:moveTo>
                  <a:cubicBezTo>
                    <a:pt x="58" y="39"/>
                    <a:pt x="60" y="39"/>
                    <a:pt x="62" y="38"/>
                  </a:cubicBezTo>
                  <a:cubicBezTo>
                    <a:pt x="60" y="39"/>
                    <a:pt x="58" y="39"/>
                    <a:pt x="56" y="40"/>
                  </a:cubicBezTo>
                  <a:close/>
                  <a:moveTo>
                    <a:pt x="54" y="37"/>
                  </a:moveTo>
                  <a:cubicBezTo>
                    <a:pt x="54" y="37"/>
                    <a:pt x="54" y="37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1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4"/>
                    <a:pt x="54" y="46"/>
                    <a:pt x="54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3" y="47"/>
                    <a:pt x="53" y="47"/>
                    <a:pt x="54" y="47"/>
                  </a:cubicBezTo>
                  <a:cubicBezTo>
                    <a:pt x="54" y="48"/>
                    <a:pt x="54" y="48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5"/>
                    <a:pt x="53" y="42"/>
                    <a:pt x="53" y="39"/>
                  </a:cubicBezTo>
                  <a:cubicBezTo>
                    <a:pt x="53" y="35"/>
                    <a:pt x="53" y="32"/>
                    <a:pt x="52" y="29"/>
                  </a:cubicBezTo>
                  <a:cubicBezTo>
                    <a:pt x="53" y="31"/>
                    <a:pt x="54" y="33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7"/>
                    <a:pt x="54" y="37"/>
                  </a:cubicBezTo>
                  <a:close/>
                  <a:moveTo>
                    <a:pt x="37" y="21"/>
                  </a:moveTo>
                  <a:cubicBezTo>
                    <a:pt x="37" y="21"/>
                    <a:pt x="37" y="21"/>
                    <a:pt x="37" y="21"/>
                  </a:cubicBezTo>
                  <a:cubicBezTo>
                    <a:pt x="39" y="21"/>
                    <a:pt x="40" y="21"/>
                    <a:pt x="41" y="21"/>
                  </a:cubicBezTo>
                  <a:cubicBezTo>
                    <a:pt x="40" y="21"/>
                    <a:pt x="38" y="21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lose/>
                  <a:moveTo>
                    <a:pt x="29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11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11" y="29"/>
                  </a:moveTo>
                  <a:cubicBezTo>
                    <a:pt x="9" y="30"/>
                    <a:pt x="6" y="32"/>
                    <a:pt x="3" y="33"/>
                  </a:cubicBezTo>
                  <a:cubicBezTo>
                    <a:pt x="3" y="33"/>
                    <a:pt x="3" y="33"/>
                    <a:pt x="3" y="32"/>
                  </a:cubicBezTo>
                  <a:cubicBezTo>
                    <a:pt x="6" y="31"/>
                    <a:pt x="9" y="30"/>
                    <a:pt x="11" y="29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3"/>
                    <a:pt x="13" y="34"/>
                  </a:cubicBezTo>
                  <a:cubicBezTo>
                    <a:pt x="13" y="34"/>
                    <a:pt x="12" y="34"/>
                    <a:pt x="12" y="34"/>
                  </a:cubicBezTo>
                  <a:cubicBezTo>
                    <a:pt x="12" y="33"/>
                    <a:pt x="13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1"/>
                  </a:cubicBezTo>
                  <a:close/>
                  <a:moveTo>
                    <a:pt x="12" y="31"/>
                  </a:moveTo>
                  <a:cubicBezTo>
                    <a:pt x="12" y="32"/>
                    <a:pt x="12" y="32"/>
                    <a:pt x="11" y="32"/>
                  </a:cubicBezTo>
                  <a:cubicBezTo>
                    <a:pt x="12" y="31"/>
                    <a:pt x="12" y="31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lose/>
                  <a:moveTo>
                    <a:pt x="2" y="35"/>
                  </a:moveTo>
                  <a:cubicBezTo>
                    <a:pt x="6" y="33"/>
                    <a:pt x="9" y="32"/>
                    <a:pt x="12" y="30"/>
                  </a:cubicBezTo>
                  <a:cubicBezTo>
                    <a:pt x="12" y="31"/>
                    <a:pt x="11" y="31"/>
                    <a:pt x="11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8" y="33"/>
                    <a:pt x="5" y="35"/>
                    <a:pt x="2" y="37"/>
                  </a:cubicBezTo>
                  <a:cubicBezTo>
                    <a:pt x="2" y="36"/>
                    <a:pt x="2" y="35"/>
                    <a:pt x="2" y="35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5"/>
                    <a:pt x="5" y="37"/>
                    <a:pt x="2" y="39"/>
                  </a:cubicBezTo>
                  <a:cubicBezTo>
                    <a:pt x="2" y="38"/>
                    <a:pt x="2" y="38"/>
                    <a:pt x="2" y="37"/>
                  </a:cubicBezTo>
                  <a:cubicBezTo>
                    <a:pt x="5" y="35"/>
                    <a:pt x="9" y="33"/>
                    <a:pt x="12" y="32"/>
                  </a:cubicBezTo>
                  <a:close/>
                  <a:moveTo>
                    <a:pt x="1" y="41"/>
                  </a:moveTo>
                  <a:cubicBezTo>
                    <a:pt x="4" y="39"/>
                    <a:pt x="8" y="37"/>
                    <a:pt x="11" y="36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8" y="37"/>
                    <a:pt x="4" y="39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2" y="40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5" y="37"/>
                    <a:pt x="8" y="36"/>
                    <a:pt x="12" y="34"/>
                  </a:cubicBezTo>
                  <a:cubicBezTo>
                    <a:pt x="11" y="35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8" y="40"/>
                    <a:pt x="4" y="42"/>
                    <a:pt x="1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4" y="41"/>
                    <a:pt x="8" y="39"/>
                    <a:pt x="11" y="37"/>
                  </a:cubicBezTo>
                  <a:cubicBezTo>
                    <a:pt x="11" y="37"/>
                    <a:pt x="11" y="36"/>
                    <a:pt x="11" y="36"/>
                  </a:cubicBezTo>
                  <a:cubicBezTo>
                    <a:pt x="8" y="38"/>
                    <a:pt x="4" y="40"/>
                    <a:pt x="1" y="42"/>
                  </a:cubicBezTo>
                  <a:cubicBezTo>
                    <a:pt x="1" y="42"/>
                    <a:pt x="1" y="41"/>
                    <a:pt x="1" y="41"/>
                  </a:cubicBezTo>
                  <a:close/>
                  <a:moveTo>
                    <a:pt x="2" y="53"/>
                  </a:moveTo>
                  <a:cubicBezTo>
                    <a:pt x="2" y="53"/>
                    <a:pt x="2" y="54"/>
                    <a:pt x="2" y="53"/>
                  </a:cubicBezTo>
                  <a:cubicBezTo>
                    <a:pt x="5" y="52"/>
                    <a:pt x="8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9" y="51"/>
                    <a:pt x="6" y="53"/>
                    <a:pt x="3" y="54"/>
                  </a:cubicBezTo>
                  <a:cubicBezTo>
                    <a:pt x="3" y="54"/>
                    <a:pt x="3" y="55"/>
                    <a:pt x="3" y="54"/>
                  </a:cubicBezTo>
                  <a:cubicBezTo>
                    <a:pt x="6" y="53"/>
                    <a:pt x="9" y="51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8" y="52"/>
                    <a:pt x="5" y="54"/>
                    <a:pt x="2" y="56"/>
                  </a:cubicBezTo>
                  <a:cubicBezTo>
                    <a:pt x="2" y="55"/>
                    <a:pt x="2" y="54"/>
                    <a:pt x="2" y="53"/>
                  </a:cubicBezTo>
                  <a:close/>
                  <a:moveTo>
                    <a:pt x="2" y="52"/>
                  </a:moveTo>
                  <a:cubicBezTo>
                    <a:pt x="5" y="51"/>
                    <a:pt x="8" y="50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8" y="50"/>
                    <a:pt x="5" y="52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2"/>
                    <a:pt x="2" y="52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5" y="50"/>
                    <a:pt x="8" y="49"/>
                    <a:pt x="11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8" y="49"/>
                    <a:pt x="5" y="50"/>
                    <a:pt x="2" y="51"/>
                  </a:cubicBezTo>
                  <a:cubicBezTo>
                    <a:pt x="2" y="51"/>
                    <a:pt x="2" y="52"/>
                    <a:pt x="2" y="52"/>
                  </a:cubicBezTo>
                  <a:close/>
                  <a:moveTo>
                    <a:pt x="11" y="47"/>
                  </a:moveTo>
                  <a:cubicBezTo>
                    <a:pt x="8" y="48"/>
                    <a:pt x="5" y="50"/>
                    <a:pt x="2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5" y="49"/>
                    <a:pt x="8" y="47"/>
                    <a:pt x="11" y="46"/>
                  </a:cubicBezTo>
                  <a:cubicBezTo>
                    <a:pt x="11" y="46"/>
                    <a:pt x="11" y="46"/>
                    <a:pt x="11" y="45"/>
                  </a:cubicBezTo>
                  <a:cubicBezTo>
                    <a:pt x="11" y="46"/>
                    <a:pt x="11" y="46"/>
                    <a:pt x="11" y="47"/>
                  </a:cubicBezTo>
                  <a:close/>
                  <a:moveTo>
                    <a:pt x="11" y="45"/>
                  </a:moveTo>
                  <a:cubicBezTo>
                    <a:pt x="11" y="45"/>
                    <a:pt x="11" y="45"/>
                    <a:pt x="11" y="45"/>
                  </a:cubicBezTo>
                  <a:cubicBezTo>
                    <a:pt x="8" y="47"/>
                    <a:pt x="5" y="48"/>
                    <a:pt x="1" y="50"/>
                  </a:cubicBezTo>
                  <a:cubicBezTo>
                    <a:pt x="1" y="50"/>
                    <a:pt x="1" y="49"/>
                    <a:pt x="1" y="49"/>
                  </a:cubicBezTo>
                  <a:cubicBezTo>
                    <a:pt x="1" y="49"/>
                    <a:pt x="2" y="49"/>
                    <a:pt x="2" y="49"/>
                  </a:cubicBezTo>
                  <a:cubicBezTo>
                    <a:pt x="5" y="48"/>
                    <a:pt x="8" y="46"/>
                    <a:pt x="11" y="44"/>
                  </a:cubicBezTo>
                  <a:cubicBezTo>
                    <a:pt x="11" y="45"/>
                    <a:pt x="11" y="45"/>
                    <a:pt x="11" y="45"/>
                  </a:cubicBezTo>
                  <a:close/>
                  <a:moveTo>
                    <a:pt x="11" y="44"/>
                  </a:moveTo>
                  <a:cubicBezTo>
                    <a:pt x="8" y="45"/>
                    <a:pt x="5" y="47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8"/>
                  </a:cubicBezTo>
                  <a:cubicBezTo>
                    <a:pt x="1" y="48"/>
                    <a:pt x="1" y="48"/>
                    <a:pt x="2" y="48"/>
                  </a:cubicBezTo>
                  <a:cubicBezTo>
                    <a:pt x="5" y="47"/>
                    <a:pt x="7" y="45"/>
                    <a:pt x="10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7" y="45"/>
                    <a:pt x="4" y="47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1" y="47"/>
                  </a:cubicBezTo>
                  <a:cubicBezTo>
                    <a:pt x="4" y="46"/>
                    <a:pt x="8" y="44"/>
                    <a:pt x="11" y="42"/>
                  </a:cubicBezTo>
                  <a:cubicBezTo>
                    <a:pt x="11" y="43"/>
                    <a:pt x="11" y="43"/>
                    <a:pt x="11" y="44"/>
                  </a:cubicBezTo>
                  <a:close/>
                  <a:moveTo>
                    <a:pt x="1" y="44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4" y="42"/>
                    <a:pt x="8" y="40"/>
                    <a:pt x="11" y="38"/>
                  </a:cubicBezTo>
                  <a:cubicBezTo>
                    <a:pt x="11" y="39"/>
                    <a:pt x="11" y="39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7" y="41"/>
                    <a:pt x="4" y="43"/>
                    <a:pt x="1" y="45"/>
                  </a:cubicBezTo>
                  <a:cubicBezTo>
                    <a:pt x="1" y="45"/>
                    <a:pt x="1" y="44"/>
                    <a:pt x="1" y="44"/>
                  </a:cubicBezTo>
                  <a:close/>
                  <a:moveTo>
                    <a:pt x="1" y="45"/>
                  </a:moveTo>
                  <a:cubicBezTo>
                    <a:pt x="4" y="44"/>
                    <a:pt x="8" y="42"/>
                    <a:pt x="11" y="40"/>
                  </a:cubicBezTo>
                  <a:cubicBezTo>
                    <a:pt x="11" y="41"/>
                    <a:pt x="11" y="41"/>
                    <a:pt x="11" y="42"/>
                  </a:cubicBezTo>
                  <a:cubicBezTo>
                    <a:pt x="8" y="44"/>
                    <a:pt x="4" y="45"/>
                    <a:pt x="1" y="47"/>
                  </a:cubicBezTo>
                  <a:cubicBezTo>
                    <a:pt x="1" y="46"/>
                    <a:pt x="1" y="46"/>
                    <a:pt x="1" y="45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9" y="61"/>
                    <a:pt x="7" y="62"/>
                    <a:pt x="4" y="63"/>
                  </a:cubicBezTo>
                  <a:cubicBezTo>
                    <a:pt x="3" y="63"/>
                    <a:pt x="4" y="64"/>
                    <a:pt x="4" y="64"/>
                  </a:cubicBezTo>
                  <a:cubicBezTo>
                    <a:pt x="7" y="63"/>
                    <a:pt x="9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4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8"/>
                    <a:pt x="12" y="70"/>
                    <a:pt x="12" y="73"/>
                  </a:cubicBezTo>
                  <a:cubicBezTo>
                    <a:pt x="12" y="73"/>
                    <a:pt x="11" y="73"/>
                    <a:pt x="11" y="73"/>
                  </a:cubicBezTo>
                  <a:cubicBezTo>
                    <a:pt x="9" y="74"/>
                    <a:pt x="7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6" y="75"/>
                    <a:pt x="7" y="74"/>
                  </a:cubicBezTo>
                  <a:cubicBezTo>
                    <a:pt x="8" y="74"/>
                    <a:pt x="9" y="74"/>
                    <a:pt x="10" y="73"/>
                  </a:cubicBezTo>
                  <a:cubicBezTo>
                    <a:pt x="10" y="73"/>
                    <a:pt x="10" y="73"/>
                    <a:pt x="9" y="73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9" y="73"/>
                    <a:pt x="10" y="73"/>
                    <a:pt x="11" y="72"/>
                  </a:cubicBezTo>
                  <a:cubicBezTo>
                    <a:pt x="11" y="72"/>
                    <a:pt x="11" y="71"/>
                    <a:pt x="11" y="72"/>
                  </a:cubicBezTo>
                  <a:cubicBezTo>
                    <a:pt x="9" y="73"/>
                    <a:pt x="8" y="73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4" y="74"/>
                    <a:pt x="4" y="74"/>
                    <a:pt x="4" y="73"/>
                  </a:cubicBezTo>
                  <a:cubicBezTo>
                    <a:pt x="7" y="72"/>
                    <a:pt x="9" y="71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9" y="71"/>
                    <a:pt x="7" y="72"/>
                    <a:pt x="4" y="73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6" y="71"/>
                    <a:pt x="8" y="70"/>
                    <a:pt x="10" y="69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8" y="69"/>
                    <a:pt x="6" y="70"/>
                    <a:pt x="4" y="71"/>
                  </a:cubicBezTo>
                  <a:cubicBezTo>
                    <a:pt x="4" y="71"/>
                    <a:pt x="4" y="71"/>
                    <a:pt x="4" y="70"/>
                  </a:cubicBezTo>
                  <a:cubicBezTo>
                    <a:pt x="6" y="69"/>
                    <a:pt x="9" y="68"/>
                    <a:pt x="11" y="67"/>
                  </a:cubicBezTo>
                  <a:cubicBezTo>
                    <a:pt x="12" y="67"/>
                    <a:pt x="11" y="66"/>
                    <a:pt x="11" y="67"/>
                  </a:cubicBezTo>
                  <a:cubicBezTo>
                    <a:pt x="9" y="68"/>
                    <a:pt x="6" y="69"/>
                    <a:pt x="4" y="70"/>
                  </a:cubicBezTo>
                  <a:cubicBezTo>
                    <a:pt x="4" y="69"/>
                    <a:pt x="4" y="69"/>
                    <a:pt x="4" y="68"/>
                  </a:cubicBezTo>
                  <a:cubicBezTo>
                    <a:pt x="6" y="68"/>
                    <a:pt x="9" y="67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9" y="66"/>
                    <a:pt x="6" y="67"/>
                    <a:pt x="4" y="68"/>
                  </a:cubicBezTo>
                  <a:cubicBezTo>
                    <a:pt x="4" y="68"/>
                    <a:pt x="4" y="67"/>
                    <a:pt x="4" y="67"/>
                  </a:cubicBezTo>
                  <a:cubicBezTo>
                    <a:pt x="6" y="66"/>
                    <a:pt x="9" y="65"/>
                    <a:pt x="11" y="64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9" y="65"/>
                    <a:pt x="6" y="66"/>
                    <a:pt x="4" y="67"/>
                  </a:cubicBezTo>
                  <a:cubicBezTo>
                    <a:pt x="4" y="66"/>
                    <a:pt x="3" y="66"/>
                    <a:pt x="3" y="66"/>
                  </a:cubicBezTo>
                  <a:cubicBezTo>
                    <a:pt x="6" y="65"/>
                    <a:pt x="9" y="63"/>
                    <a:pt x="12" y="62"/>
                  </a:cubicBezTo>
                  <a:cubicBezTo>
                    <a:pt x="12" y="62"/>
                    <a:pt x="12" y="61"/>
                    <a:pt x="11" y="61"/>
                  </a:cubicBezTo>
                  <a:cubicBezTo>
                    <a:pt x="9" y="63"/>
                    <a:pt x="6" y="64"/>
                    <a:pt x="3" y="65"/>
                  </a:cubicBezTo>
                  <a:cubicBezTo>
                    <a:pt x="3" y="65"/>
                    <a:pt x="3" y="64"/>
                    <a:pt x="3" y="63"/>
                  </a:cubicBezTo>
                  <a:cubicBezTo>
                    <a:pt x="6" y="62"/>
                    <a:pt x="9" y="60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9" y="60"/>
                    <a:pt x="6" y="61"/>
                    <a:pt x="3" y="63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6" y="60"/>
                    <a:pt x="9" y="59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9"/>
                    <a:pt x="6" y="60"/>
                    <a:pt x="3" y="61"/>
                  </a:cubicBezTo>
                  <a:cubicBezTo>
                    <a:pt x="3" y="61"/>
                    <a:pt x="3" y="61"/>
                    <a:pt x="3" y="60"/>
                  </a:cubicBezTo>
                  <a:cubicBezTo>
                    <a:pt x="6" y="59"/>
                    <a:pt x="9" y="57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0" y="56"/>
                    <a:pt x="9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8"/>
                    <a:pt x="4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4" y="59"/>
                    <a:pt x="5" y="58"/>
                    <a:pt x="7" y="58"/>
                  </a:cubicBezTo>
                  <a:cubicBezTo>
                    <a:pt x="5" y="59"/>
                    <a:pt x="4" y="59"/>
                    <a:pt x="3" y="60"/>
                  </a:cubicBezTo>
                  <a:cubicBezTo>
                    <a:pt x="3" y="59"/>
                    <a:pt x="3" y="59"/>
                    <a:pt x="3" y="58"/>
                  </a:cubicBezTo>
                  <a:cubicBezTo>
                    <a:pt x="3" y="58"/>
                    <a:pt x="4" y="58"/>
                    <a:pt x="5" y="57"/>
                  </a:cubicBezTo>
                  <a:cubicBezTo>
                    <a:pt x="6" y="57"/>
                    <a:pt x="7" y="57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5"/>
                    <a:pt x="10" y="54"/>
                    <a:pt x="12" y="53"/>
                  </a:cubicBezTo>
                  <a:cubicBezTo>
                    <a:pt x="12" y="53"/>
                    <a:pt x="12" y="53"/>
                    <a:pt x="11" y="53"/>
                  </a:cubicBezTo>
                  <a:cubicBezTo>
                    <a:pt x="9" y="54"/>
                    <a:pt x="7" y="56"/>
                    <a:pt x="5" y="57"/>
                  </a:cubicBezTo>
                  <a:cubicBezTo>
                    <a:pt x="4" y="57"/>
                    <a:pt x="4" y="57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2" y="58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6" y="55"/>
                    <a:pt x="9" y="54"/>
                    <a:pt x="12" y="52"/>
                  </a:cubicBezTo>
                  <a:cubicBezTo>
                    <a:pt x="12" y="51"/>
                    <a:pt x="12" y="51"/>
                    <a:pt x="11" y="51"/>
                  </a:cubicBezTo>
                  <a:cubicBezTo>
                    <a:pt x="9" y="53"/>
                    <a:pt x="5" y="55"/>
                    <a:pt x="2" y="57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5" y="54"/>
                    <a:pt x="9" y="53"/>
                    <a:pt x="12" y="51"/>
                  </a:cubicBezTo>
                  <a:cubicBezTo>
                    <a:pt x="12" y="51"/>
                    <a:pt x="12" y="51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3"/>
                    <a:pt x="12" y="53"/>
                    <a:pt x="12" y="54"/>
                  </a:cubicBezTo>
                  <a:cubicBezTo>
                    <a:pt x="12" y="54"/>
                    <a:pt x="12" y="54"/>
                    <a:pt x="13" y="54"/>
                  </a:cubicBezTo>
                  <a:cubicBezTo>
                    <a:pt x="12" y="56"/>
                    <a:pt x="12" y="58"/>
                    <a:pt x="12" y="59"/>
                  </a:cubicBezTo>
                  <a:close/>
                  <a:moveTo>
                    <a:pt x="13" y="53"/>
                  </a:moveTo>
                  <a:cubicBezTo>
                    <a:pt x="12" y="53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2"/>
                    <a:pt x="13" y="53"/>
                    <a:pt x="13" y="53"/>
                  </a:cubicBez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1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13" y="44"/>
                    <a:pt x="13" y="46"/>
                    <a:pt x="13" y="48"/>
                  </a:cubicBezTo>
                  <a:cubicBezTo>
                    <a:pt x="13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9"/>
                    <a:pt x="13" y="50"/>
                    <a:pt x="13" y="51"/>
                  </a:cubicBezTo>
                  <a:cubicBezTo>
                    <a:pt x="13" y="51"/>
                    <a:pt x="12" y="52"/>
                    <a:pt x="12" y="52"/>
                  </a:cubicBezTo>
                  <a:cubicBezTo>
                    <a:pt x="12" y="51"/>
                    <a:pt x="12" y="50"/>
                    <a:pt x="12" y="49"/>
                  </a:cubicBezTo>
                  <a:cubicBezTo>
                    <a:pt x="12" y="49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6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4"/>
                    <a:pt x="12" y="43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2"/>
                    <a:pt x="12" y="42"/>
                    <a:pt x="11" y="42"/>
                  </a:cubicBezTo>
                  <a:cubicBezTo>
                    <a:pt x="11" y="39"/>
                    <a:pt x="12" y="37"/>
                    <a:pt x="12" y="35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3" y="35"/>
                    <a:pt x="13" y="36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3" y="39"/>
                    <a:pt x="13" y="40"/>
                  </a:cubicBezTo>
                  <a:close/>
                  <a:moveTo>
                    <a:pt x="20" y="171"/>
                  </a:moveTo>
                  <a:cubicBezTo>
                    <a:pt x="20" y="172"/>
                    <a:pt x="20" y="172"/>
                    <a:pt x="20" y="172"/>
                  </a:cubicBezTo>
                  <a:cubicBezTo>
                    <a:pt x="20" y="171"/>
                    <a:pt x="21" y="171"/>
                    <a:pt x="22" y="171"/>
                  </a:cubicBezTo>
                  <a:cubicBezTo>
                    <a:pt x="21" y="171"/>
                    <a:pt x="21" y="171"/>
                    <a:pt x="20" y="171"/>
                  </a:cubicBezTo>
                  <a:close/>
                  <a:moveTo>
                    <a:pt x="38" y="79"/>
                  </a:moveTo>
                  <a:cubicBezTo>
                    <a:pt x="38" y="79"/>
                    <a:pt x="38" y="79"/>
                    <a:pt x="38" y="80"/>
                  </a:cubicBezTo>
                  <a:cubicBezTo>
                    <a:pt x="38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6" y="81"/>
                    <a:pt x="33" y="82"/>
                    <a:pt x="31" y="83"/>
                  </a:cubicBezTo>
                  <a:cubicBezTo>
                    <a:pt x="32" y="82"/>
                    <a:pt x="34" y="81"/>
                    <a:pt x="36" y="80"/>
                  </a:cubicBezTo>
                  <a:cubicBezTo>
                    <a:pt x="36" y="80"/>
                    <a:pt x="36" y="81"/>
                    <a:pt x="36" y="80"/>
                  </a:cubicBezTo>
                  <a:cubicBezTo>
                    <a:pt x="37" y="80"/>
                    <a:pt x="38" y="79"/>
                    <a:pt x="38" y="79"/>
                  </a:cubicBezTo>
                  <a:close/>
                  <a:moveTo>
                    <a:pt x="38" y="74"/>
                  </a:moveTo>
                  <a:cubicBezTo>
                    <a:pt x="38" y="74"/>
                    <a:pt x="38" y="74"/>
                    <a:pt x="38" y="75"/>
                  </a:cubicBezTo>
                  <a:cubicBezTo>
                    <a:pt x="36" y="75"/>
                    <a:pt x="34" y="75"/>
                    <a:pt x="33" y="76"/>
                  </a:cubicBezTo>
                  <a:cubicBezTo>
                    <a:pt x="33" y="76"/>
                    <a:pt x="33" y="76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4" y="75"/>
                    <a:pt x="36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lose/>
                  <a:moveTo>
                    <a:pt x="32" y="34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3" y="34"/>
                    <a:pt x="34" y="34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5" y="35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8"/>
                    <a:pt x="34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8"/>
                    <a:pt x="35" y="38"/>
                  </a:cubicBezTo>
                  <a:cubicBezTo>
                    <a:pt x="34" y="38"/>
                    <a:pt x="32" y="39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39"/>
                    <a:pt x="32" y="39"/>
                    <a:pt x="33" y="39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2" y="38"/>
                    <a:pt x="31" y="39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6"/>
                    <a:pt x="34" y="36"/>
                  </a:cubicBezTo>
                  <a:cubicBezTo>
                    <a:pt x="33" y="37"/>
                    <a:pt x="31" y="37"/>
                    <a:pt x="30" y="38"/>
                  </a:cubicBezTo>
                  <a:cubicBezTo>
                    <a:pt x="30" y="38"/>
                    <a:pt x="30" y="37"/>
                    <a:pt x="30" y="37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5"/>
                    <a:pt x="34" y="35"/>
                    <a:pt x="35" y="35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4" y="35"/>
                    <a:pt x="33" y="35"/>
                    <a:pt x="33" y="35"/>
                  </a:cubicBezTo>
                  <a:cubicBezTo>
                    <a:pt x="32" y="35"/>
                    <a:pt x="32" y="36"/>
                    <a:pt x="33" y="36"/>
                  </a:cubicBezTo>
                  <a:cubicBezTo>
                    <a:pt x="32" y="36"/>
                    <a:pt x="31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1" y="36"/>
                    <a:pt x="32" y="35"/>
                    <a:pt x="33" y="35"/>
                  </a:cubicBezTo>
                  <a:cubicBezTo>
                    <a:pt x="33" y="35"/>
                    <a:pt x="33" y="34"/>
                    <a:pt x="33" y="34"/>
                  </a:cubicBezTo>
                  <a:cubicBezTo>
                    <a:pt x="32" y="35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5"/>
                    <a:pt x="31" y="35"/>
                    <a:pt x="32" y="34"/>
                  </a:cubicBezTo>
                  <a:close/>
                  <a:moveTo>
                    <a:pt x="30" y="48"/>
                  </a:moveTo>
                  <a:cubicBezTo>
                    <a:pt x="30" y="48"/>
                    <a:pt x="31" y="48"/>
                    <a:pt x="31" y="48"/>
                  </a:cubicBezTo>
                  <a:cubicBezTo>
                    <a:pt x="32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6"/>
                    <a:pt x="34" y="45"/>
                    <a:pt x="34" y="46"/>
                  </a:cubicBezTo>
                  <a:cubicBezTo>
                    <a:pt x="33" y="46"/>
                    <a:pt x="32" y="47"/>
                    <a:pt x="31" y="47"/>
                  </a:cubicBezTo>
                  <a:cubicBezTo>
                    <a:pt x="31" y="47"/>
                    <a:pt x="31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2" y="46"/>
                    <a:pt x="33" y="46"/>
                    <a:pt x="34" y="45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2" y="45"/>
                    <a:pt x="31" y="45"/>
                    <a:pt x="30" y="45"/>
                  </a:cubicBezTo>
                  <a:cubicBezTo>
                    <a:pt x="30" y="45"/>
                    <a:pt x="30" y="46"/>
                    <a:pt x="30" y="46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2" y="45"/>
                    <a:pt x="31" y="46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2" y="44"/>
                    <a:pt x="33" y="43"/>
                    <a:pt x="35" y="43"/>
                  </a:cubicBezTo>
                  <a:cubicBezTo>
                    <a:pt x="34" y="43"/>
                    <a:pt x="33" y="44"/>
                    <a:pt x="32" y="44"/>
                  </a:cubicBezTo>
                  <a:cubicBezTo>
                    <a:pt x="32" y="44"/>
                    <a:pt x="32" y="45"/>
                    <a:pt x="32" y="44"/>
                  </a:cubicBezTo>
                  <a:cubicBezTo>
                    <a:pt x="33" y="44"/>
                    <a:pt x="34" y="43"/>
                    <a:pt x="35" y="43"/>
                  </a:cubicBezTo>
                  <a:cubicBezTo>
                    <a:pt x="35" y="43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3" y="43"/>
                    <a:pt x="32" y="43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3"/>
                    <a:pt x="32" y="43"/>
                    <a:pt x="34" y="42"/>
                  </a:cubicBezTo>
                  <a:cubicBezTo>
                    <a:pt x="34" y="42"/>
                    <a:pt x="34" y="42"/>
                    <a:pt x="33" y="42"/>
                  </a:cubicBezTo>
                  <a:cubicBezTo>
                    <a:pt x="32" y="42"/>
                    <a:pt x="31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2"/>
                  </a:cubicBezTo>
                  <a:cubicBezTo>
                    <a:pt x="32" y="41"/>
                    <a:pt x="33" y="41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3" y="40"/>
                    <a:pt x="32" y="41"/>
                    <a:pt x="30" y="42"/>
                  </a:cubicBezTo>
                  <a:cubicBezTo>
                    <a:pt x="30" y="42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1"/>
                    <a:pt x="32" y="40"/>
                    <a:pt x="33" y="40"/>
                  </a:cubicBezTo>
                  <a:cubicBezTo>
                    <a:pt x="33" y="40"/>
                    <a:pt x="33" y="39"/>
                    <a:pt x="33" y="40"/>
                  </a:cubicBezTo>
                  <a:cubicBezTo>
                    <a:pt x="32" y="40"/>
                    <a:pt x="31" y="40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0"/>
                    <a:pt x="30" y="40"/>
                  </a:cubicBezTo>
                  <a:cubicBezTo>
                    <a:pt x="32" y="40"/>
                    <a:pt x="34" y="39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9"/>
                    <a:pt x="35" y="39"/>
                  </a:cubicBezTo>
                  <a:cubicBezTo>
                    <a:pt x="34" y="39"/>
                    <a:pt x="34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4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2"/>
                    <a:pt x="35" y="44"/>
                    <a:pt x="36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7"/>
                    <a:pt x="34" y="49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2" y="51"/>
                    <a:pt x="31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1"/>
                    <a:pt x="32" y="51"/>
                    <a:pt x="33" y="51"/>
                  </a:cubicBezTo>
                  <a:cubicBezTo>
                    <a:pt x="33" y="51"/>
                    <a:pt x="33" y="50"/>
                    <a:pt x="33" y="50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49"/>
                    <a:pt x="30" y="48"/>
                  </a:cubicBezTo>
                  <a:close/>
                  <a:moveTo>
                    <a:pt x="31" y="54"/>
                  </a:move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2" y="53"/>
                    <a:pt x="33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1" y="54"/>
                    <a:pt x="31" y="54"/>
                  </a:cubicBezTo>
                  <a:close/>
                  <a:moveTo>
                    <a:pt x="32" y="54"/>
                  </a:moveTo>
                  <a:cubicBezTo>
                    <a:pt x="32" y="54"/>
                    <a:pt x="32" y="55"/>
                    <a:pt x="31" y="56"/>
                  </a:cubicBezTo>
                  <a:cubicBezTo>
                    <a:pt x="31" y="55"/>
                    <a:pt x="31" y="55"/>
                    <a:pt x="31" y="54"/>
                  </a:cubicBezTo>
                  <a:cubicBezTo>
                    <a:pt x="31" y="54"/>
                    <a:pt x="32" y="54"/>
                    <a:pt x="32" y="54"/>
                  </a:cubicBezTo>
                  <a:close/>
                  <a:moveTo>
                    <a:pt x="32" y="52"/>
                  </a:moveTo>
                  <a:cubicBezTo>
                    <a:pt x="32" y="53"/>
                    <a:pt x="31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3"/>
                    <a:pt x="31" y="53"/>
                    <a:pt x="31" y="52"/>
                  </a:cubicBezTo>
                  <a:cubicBezTo>
                    <a:pt x="31" y="52"/>
                    <a:pt x="32" y="52"/>
                    <a:pt x="31" y="52"/>
                  </a:cubicBezTo>
                  <a:cubicBezTo>
                    <a:pt x="32" y="52"/>
                    <a:pt x="32" y="52"/>
                    <a:pt x="33" y="51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lose/>
                  <a:moveTo>
                    <a:pt x="30" y="52"/>
                  </a:move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3"/>
                  </a:cubicBezTo>
                  <a:cubicBezTo>
                    <a:pt x="30" y="52"/>
                    <a:pt x="30" y="52"/>
                    <a:pt x="30" y="51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lose/>
                  <a:moveTo>
                    <a:pt x="29" y="27"/>
                  </a:moveTo>
                  <a:cubicBezTo>
                    <a:pt x="31" y="26"/>
                    <a:pt x="33" y="25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4"/>
                    <a:pt x="33" y="24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1" y="25"/>
                    <a:pt x="30" y="25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30" y="25"/>
                    <a:pt x="31" y="25"/>
                    <a:pt x="32" y="25"/>
                  </a:cubicBezTo>
                  <a:cubicBezTo>
                    <a:pt x="31" y="25"/>
                    <a:pt x="30" y="26"/>
                    <a:pt x="29" y="26"/>
                  </a:cubicBezTo>
                  <a:cubicBezTo>
                    <a:pt x="29" y="26"/>
                    <a:pt x="29" y="25"/>
                    <a:pt x="28" y="25"/>
                  </a:cubicBezTo>
                  <a:cubicBezTo>
                    <a:pt x="31" y="24"/>
                    <a:pt x="33" y="23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3" y="22"/>
                    <a:pt x="32" y="23"/>
                    <a:pt x="30" y="24"/>
                  </a:cubicBezTo>
                  <a:cubicBezTo>
                    <a:pt x="30" y="24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1"/>
                    <a:pt x="31" y="21"/>
                  </a:cubicBezTo>
                  <a:cubicBezTo>
                    <a:pt x="31" y="21"/>
                    <a:pt x="31" y="20"/>
                    <a:pt x="31" y="21"/>
                  </a:cubicBezTo>
                  <a:cubicBezTo>
                    <a:pt x="30" y="21"/>
                    <a:pt x="29" y="21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0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9"/>
                    <a:pt x="30" y="20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0" y="18"/>
                    <a:pt x="32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1" y="17"/>
                    <a:pt x="30" y="18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8" y="17"/>
                    <a:pt x="28" y="17"/>
                    <a:pt x="29" y="17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4" y="15"/>
                    <a:pt x="34" y="14"/>
                    <a:pt x="33" y="15"/>
                  </a:cubicBezTo>
                  <a:cubicBezTo>
                    <a:pt x="32" y="15"/>
                    <a:pt x="30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9" y="15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0" y="13"/>
                    <a:pt x="30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1" y="14"/>
                    <a:pt x="31" y="13"/>
                    <a:pt x="32" y="13"/>
                  </a:cubicBezTo>
                  <a:cubicBezTo>
                    <a:pt x="31" y="13"/>
                    <a:pt x="31" y="14"/>
                    <a:pt x="30" y="14"/>
                  </a:cubicBezTo>
                  <a:cubicBezTo>
                    <a:pt x="30" y="14"/>
                    <a:pt x="30" y="15"/>
                    <a:pt x="31" y="14"/>
                  </a:cubicBezTo>
                  <a:cubicBezTo>
                    <a:pt x="31" y="14"/>
                    <a:pt x="32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3" y="11"/>
                    <a:pt x="33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8" y="15"/>
                    <a:pt x="29" y="16"/>
                    <a:pt x="29" y="16"/>
                  </a:cubicBezTo>
                  <a:cubicBezTo>
                    <a:pt x="31" y="15"/>
                    <a:pt x="32" y="14"/>
                    <a:pt x="33" y="13"/>
                  </a:cubicBezTo>
                  <a:cubicBezTo>
                    <a:pt x="34" y="15"/>
                    <a:pt x="34" y="17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21"/>
                    <a:pt x="30" y="22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1" y="22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4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4" y="25"/>
                    <a:pt x="34" y="25"/>
                  </a:cubicBezTo>
                  <a:cubicBezTo>
                    <a:pt x="34" y="25"/>
                    <a:pt x="35" y="25"/>
                    <a:pt x="35" y="25"/>
                  </a:cubicBezTo>
                  <a:cubicBezTo>
                    <a:pt x="33" y="26"/>
                    <a:pt x="32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7"/>
                    <a:pt x="30" y="27"/>
                    <a:pt x="29" y="27"/>
                  </a:cubicBezTo>
                  <a:close/>
                  <a:moveTo>
                    <a:pt x="30" y="53"/>
                  </a:move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0" y="54"/>
                    <a:pt x="31" y="54"/>
                  </a:cubicBezTo>
                  <a:cubicBezTo>
                    <a:pt x="31" y="55"/>
                    <a:pt x="31" y="56"/>
                    <a:pt x="31" y="56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3" y="53"/>
                    <a:pt x="34" y="49"/>
                    <a:pt x="36" y="46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6" y="49"/>
                    <a:pt x="36" y="49"/>
                  </a:cubicBezTo>
                  <a:cubicBezTo>
                    <a:pt x="36" y="49"/>
                    <a:pt x="36" y="50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51"/>
                    <a:pt x="35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2"/>
                    <a:pt x="36" y="53"/>
                    <a:pt x="36" y="53"/>
                  </a:cubicBezTo>
                  <a:cubicBezTo>
                    <a:pt x="36" y="53"/>
                    <a:pt x="36" y="53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5"/>
                    <a:pt x="36" y="57"/>
                    <a:pt x="36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4" y="59"/>
                    <a:pt x="32" y="59"/>
                    <a:pt x="30" y="59"/>
                  </a:cubicBezTo>
                  <a:cubicBezTo>
                    <a:pt x="30" y="57"/>
                    <a:pt x="30" y="55"/>
                    <a:pt x="30" y="53"/>
                  </a:cubicBezTo>
                  <a:close/>
                  <a:moveTo>
                    <a:pt x="29" y="67"/>
                  </a:moveTo>
                  <a:cubicBezTo>
                    <a:pt x="31" y="66"/>
                    <a:pt x="33" y="65"/>
                    <a:pt x="36" y="64"/>
                  </a:cubicBezTo>
                  <a:cubicBezTo>
                    <a:pt x="36" y="64"/>
                    <a:pt x="36" y="63"/>
                    <a:pt x="35" y="64"/>
                  </a:cubicBezTo>
                  <a:cubicBezTo>
                    <a:pt x="33" y="64"/>
                    <a:pt x="31" y="65"/>
                    <a:pt x="29" y="66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1" y="65"/>
                    <a:pt x="34" y="64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4" y="63"/>
                    <a:pt x="31" y="64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9" y="65"/>
                    <a:pt x="29" y="64"/>
                  </a:cubicBezTo>
                  <a:cubicBezTo>
                    <a:pt x="31" y="63"/>
                    <a:pt x="34" y="63"/>
                    <a:pt x="36" y="62"/>
                  </a:cubicBezTo>
                  <a:cubicBezTo>
                    <a:pt x="36" y="62"/>
                    <a:pt x="36" y="61"/>
                    <a:pt x="36" y="61"/>
                  </a:cubicBezTo>
                  <a:cubicBezTo>
                    <a:pt x="34" y="62"/>
                    <a:pt x="31" y="63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31" y="63"/>
                    <a:pt x="34" y="62"/>
                    <a:pt x="36" y="61"/>
                  </a:cubicBezTo>
                  <a:cubicBezTo>
                    <a:pt x="36" y="61"/>
                    <a:pt x="36" y="60"/>
                    <a:pt x="36" y="60"/>
                  </a:cubicBezTo>
                  <a:cubicBezTo>
                    <a:pt x="34" y="61"/>
                    <a:pt x="31" y="62"/>
                    <a:pt x="29" y="63"/>
                  </a:cubicBezTo>
                  <a:cubicBezTo>
                    <a:pt x="29" y="63"/>
                    <a:pt x="29" y="62"/>
                    <a:pt x="29" y="62"/>
                  </a:cubicBezTo>
                  <a:cubicBezTo>
                    <a:pt x="31" y="62"/>
                    <a:pt x="32" y="61"/>
                    <a:pt x="33" y="61"/>
                  </a:cubicBezTo>
                  <a:cubicBezTo>
                    <a:pt x="34" y="61"/>
                    <a:pt x="34" y="60"/>
                    <a:pt x="33" y="60"/>
                  </a:cubicBezTo>
                  <a:cubicBezTo>
                    <a:pt x="32" y="61"/>
                    <a:pt x="31" y="61"/>
                    <a:pt x="29" y="62"/>
                  </a:cubicBezTo>
                  <a:cubicBezTo>
                    <a:pt x="29" y="62"/>
                    <a:pt x="29" y="61"/>
                    <a:pt x="29" y="61"/>
                  </a:cubicBezTo>
                  <a:cubicBezTo>
                    <a:pt x="30" y="61"/>
                    <a:pt x="32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2" y="60"/>
                    <a:pt x="30" y="61"/>
                    <a:pt x="29" y="61"/>
                  </a:cubicBezTo>
                  <a:cubicBezTo>
                    <a:pt x="29" y="60"/>
                    <a:pt x="29" y="60"/>
                    <a:pt x="29" y="59"/>
                  </a:cubicBezTo>
                  <a:cubicBezTo>
                    <a:pt x="32" y="59"/>
                    <a:pt x="34" y="60"/>
                    <a:pt x="36" y="60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3"/>
                    <a:pt x="37" y="64"/>
                  </a:cubicBezTo>
                  <a:cubicBezTo>
                    <a:pt x="36" y="64"/>
                    <a:pt x="36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4" y="66"/>
                    <a:pt x="32" y="66"/>
                    <a:pt x="29" y="67"/>
                  </a:cubicBezTo>
                  <a:cubicBezTo>
                    <a:pt x="29" y="67"/>
                    <a:pt x="29" y="68"/>
                    <a:pt x="29" y="68"/>
                  </a:cubicBezTo>
                  <a:cubicBezTo>
                    <a:pt x="32" y="67"/>
                    <a:pt x="34" y="66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4" y="66"/>
                    <a:pt x="31" y="67"/>
                    <a:pt x="29" y="68"/>
                  </a:cubicBezTo>
                  <a:cubicBezTo>
                    <a:pt x="29" y="68"/>
                    <a:pt x="29" y="67"/>
                    <a:pt x="29" y="67"/>
                  </a:cubicBezTo>
                  <a:close/>
                  <a:moveTo>
                    <a:pt x="28" y="75"/>
                  </a:moveTo>
                  <a:cubicBezTo>
                    <a:pt x="31" y="74"/>
                    <a:pt x="34" y="73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4" y="72"/>
                    <a:pt x="31" y="73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31" y="73"/>
                    <a:pt x="34" y="72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4" y="71"/>
                    <a:pt x="31" y="73"/>
                    <a:pt x="28" y="74"/>
                  </a:cubicBezTo>
                  <a:cubicBezTo>
                    <a:pt x="28" y="74"/>
                    <a:pt x="28" y="73"/>
                    <a:pt x="28" y="73"/>
                  </a:cubicBezTo>
                  <a:cubicBezTo>
                    <a:pt x="31" y="72"/>
                    <a:pt x="34" y="71"/>
                    <a:pt x="36" y="70"/>
                  </a:cubicBezTo>
                  <a:cubicBezTo>
                    <a:pt x="37" y="70"/>
                    <a:pt x="36" y="69"/>
                    <a:pt x="36" y="69"/>
                  </a:cubicBezTo>
                  <a:cubicBezTo>
                    <a:pt x="34" y="71"/>
                    <a:pt x="31" y="72"/>
                    <a:pt x="28" y="73"/>
                  </a:cubicBezTo>
                  <a:cubicBezTo>
                    <a:pt x="28" y="72"/>
                    <a:pt x="28" y="72"/>
                    <a:pt x="28" y="71"/>
                  </a:cubicBezTo>
                  <a:cubicBezTo>
                    <a:pt x="28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2" y="70"/>
                    <a:pt x="34" y="69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7" y="67"/>
                    <a:pt x="37" y="68"/>
                  </a:cubicBezTo>
                  <a:cubicBezTo>
                    <a:pt x="34" y="68"/>
                    <a:pt x="31" y="69"/>
                    <a:pt x="28" y="71"/>
                  </a:cubicBezTo>
                  <a:cubicBezTo>
                    <a:pt x="28" y="70"/>
                    <a:pt x="29" y="70"/>
                    <a:pt x="29" y="70"/>
                  </a:cubicBezTo>
                  <a:cubicBezTo>
                    <a:pt x="31" y="69"/>
                    <a:pt x="34" y="68"/>
                    <a:pt x="36" y="67"/>
                  </a:cubicBezTo>
                  <a:cubicBezTo>
                    <a:pt x="37" y="67"/>
                    <a:pt x="37" y="66"/>
                    <a:pt x="36" y="66"/>
                  </a:cubicBezTo>
                  <a:cubicBezTo>
                    <a:pt x="34" y="68"/>
                    <a:pt x="31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1" y="68"/>
                    <a:pt x="34" y="67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7" y="66"/>
                    <a:pt x="37" y="67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7" y="67"/>
                    <a:pt x="37" y="68"/>
                    <a:pt x="37" y="68"/>
                  </a:cubicBezTo>
                  <a:cubicBezTo>
                    <a:pt x="37" y="69"/>
                    <a:pt x="37" y="70"/>
                    <a:pt x="38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4" y="73"/>
                    <a:pt x="31" y="74"/>
                    <a:pt x="29" y="75"/>
                  </a:cubicBezTo>
                  <a:cubicBezTo>
                    <a:pt x="28" y="75"/>
                    <a:pt x="28" y="76"/>
                    <a:pt x="29" y="76"/>
                  </a:cubicBezTo>
                  <a:cubicBezTo>
                    <a:pt x="32" y="75"/>
                    <a:pt x="35" y="74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8" y="72"/>
                    <a:pt x="38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5" y="74"/>
                    <a:pt x="33" y="75"/>
                    <a:pt x="31" y="76"/>
                  </a:cubicBezTo>
                  <a:cubicBezTo>
                    <a:pt x="31" y="76"/>
                    <a:pt x="31" y="75"/>
                    <a:pt x="31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9" y="76"/>
                    <a:pt x="28" y="77"/>
                    <a:pt x="28" y="77"/>
                  </a:cubicBezTo>
                  <a:cubicBezTo>
                    <a:pt x="28" y="76"/>
                    <a:pt x="28" y="76"/>
                    <a:pt x="28" y="75"/>
                  </a:cubicBezTo>
                  <a:close/>
                  <a:moveTo>
                    <a:pt x="29" y="71"/>
                  </a:moveTo>
                  <a:cubicBezTo>
                    <a:pt x="31" y="70"/>
                    <a:pt x="33" y="69"/>
                    <a:pt x="35" y="68"/>
                  </a:cubicBezTo>
                  <a:cubicBezTo>
                    <a:pt x="33" y="69"/>
                    <a:pt x="31" y="70"/>
                    <a:pt x="29" y="71"/>
                  </a:cubicBezTo>
                  <a:close/>
                  <a:moveTo>
                    <a:pt x="28" y="77"/>
                  </a:moveTo>
                  <a:cubicBezTo>
                    <a:pt x="28" y="77"/>
                    <a:pt x="28" y="77"/>
                    <a:pt x="29" y="77"/>
                  </a:cubicBezTo>
                  <a:cubicBezTo>
                    <a:pt x="28" y="77"/>
                    <a:pt x="28" y="78"/>
                    <a:pt x="28" y="78"/>
                  </a:cubicBezTo>
                  <a:cubicBezTo>
                    <a:pt x="28" y="78"/>
                    <a:pt x="28" y="78"/>
                    <a:pt x="28" y="77"/>
                  </a:cubicBezTo>
                  <a:close/>
                  <a:moveTo>
                    <a:pt x="28" y="79"/>
                  </a:moveTo>
                  <a:cubicBezTo>
                    <a:pt x="28" y="79"/>
                    <a:pt x="28" y="79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8" y="78"/>
                    <a:pt x="29" y="77"/>
                    <a:pt x="30" y="77"/>
                  </a:cubicBezTo>
                  <a:cubicBezTo>
                    <a:pt x="30" y="76"/>
                    <a:pt x="31" y="76"/>
                    <a:pt x="31" y="7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6"/>
                    <a:pt x="32" y="76"/>
                    <a:pt x="32" y="76"/>
                  </a:cubicBezTo>
                  <a:cubicBezTo>
                    <a:pt x="31" y="77"/>
                    <a:pt x="29" y="78"/>
                    <a:pt x="28" y="79"/>
                  </a:cubicBezTo>
                  <a:close/>
                  <a:moveTo>
                    <a:pt x="29" y="81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1" y="80"/>
                    <a:pt x="31" y="80"/>
                  </a:cubicBezTo>
                  <a:cubicBezTo>
                    <a:pt x="33" y="79"/>
                    <a:pt x="35" y="78"/>
                    <a:pt x="37" y="77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4" y="78"/>
                    <a:pt x="32" y="79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0" y="79"/>
                    <a:pt x="31" y="79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4" y="77"/>
                    <a:pt x="36" y="76"/>
                    <a:pt x="38" y="76"/>
                  </a:cubicBezTo>
                  <a:cubicBezTo>
                    <a:pt x="38" y="76"/>
                    <a:pt x="38" y="75"/>
                    <a:pt x="37" y="75"/>
                  </a:cubicBezTo>
                  <a:cubicBezTo>
                    <a:pt x="35" y="76"/>
                    <a:pt x="32" y="77"/>
                    <a:pt x="30" y="78"/>
                  </a:cubicBezTo>
                  <a:cubicBezTo>
                    <a:pt x="30" y="78"/>
                    <a:pt x="31" y="77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4" y="76"/>
                    <a:pt x="36" y="75"/>
                    <a:pt x="38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6"/>
                    <a:pt x="38" y="77"/>
                    <a:pt x="38" y="78"/>
                  </a:cubicBezTo>
                  <a:cubicBezTo>
                    <a:pt x="38" y="78"/>
                    <a:pt x="37" y="78"/>
                    <a:pt x="36" y="78"/>
                  </a:cubicBezTo>
                  <a:cubicBezTo>
                    <a:pt x="37" y="78"/>
                    <a:pt x="37" y="78"/>
                    <a:pt x="38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8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5" y="78"/>
                    <a:pt x="34" y="79"/>
                    <a:pt x="32" y="80"/>
                  </a:cubicBezTo>
                  <a:cubicBezTo>
                    <a:pt x="31" y="80"/>
                    <a:pt x="32" y="80"/>
                    <a:pt x="32" y="80"/>
                  </a:cubicBezTo>
                  <a:cubicBezTo>
                    <a:pt x="30" y="81"/>
                    <a:pt x="29" y="82"/>
                    <a:pt x="28" y="82"/>
                  </a:cubicBezTo>
                  <a:cubicBezTo>
                    <a:pt x="28" y="82"/>
                    <a:pt x="29" y="81"/>
                    <a:pt x="29" y="81"/>
                  </a:cubicBezTo>
                  <a:close/>
                  <a:moveTo>
                    <a:pt x="36" y="79"/>
                  </a:move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5" y="79"/>
                    <a:pt x="36" y="79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5" y="80"/>
                  </a:cubicBezTo>
                  <a:cubicBezTo>
                    <a:pt x="24" y="81"/>
                    <a:pt x="23" y="81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1" y="81"/>
                    <a:pt x="21" y="82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2" y="81"/>
                    <a:pt x="23" y="80"/>
                    <a:pt x="24" y="80"/>
                  </a:cubicBezTo>
                  <a:close/>
                  <a:moveTo>
                    <a:pt x="20" y="80"/>
                  </a:moveTo>
                  <a:cubicBezTo>
                    <a:pt x="21" y="80"/>
                    <a:pt x="22" y="80"/>
                    <a:pt x="23" y="80"/>
                  </a:cubicBezTo>
                  <a:cubicBezTo>
                    <a:pt x="21" y="81"/>
                    <a:pt x="20" y="82"/>
                    <a:pt x="18" y="82"/>
                  </a:cubicBezTo>
                  <a:cubicBezTo>
                    <a:pt x="18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8" y="82"/>
                    <a:pt x="20" y="81"/>
                    <a:pt x="21" y="81"/>
                  </a:cubicBezTo>
                  <a:cubicBezTo>
                    <a:pt x="21" y="81"/>
                    <a:pt x="21" y="80"/>
                    <a:pt x="21" y="80"/>
                  </a:cubicBezTo>
                  <a:cubicBezTo>
                    <a:pt x="21" y="81"/>
                    <a:pt x="20" y="81"/>
                    <a:pt x="19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8" y="81"/>
                    <a:pt x="18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8" y="81"/>
                    <a:pt x="19" y="81"/>
                    <a:pt x="20" y="80"/>
                  </a:cubicBezTo>
                  <a:cubicBezTo>
                    <a:pt x="21" y="80"/>
                    <a:pt x="21" y="80"/>
                    <a:pt x="20" y="80"/>
                  </a:cubicBezTo>
                  <a:close/>
                  <a:moveTo>
                    <a:pt x="19" y="80"/>
                  </a:moveTo>
                  <a:cubicBezTo>
                    <a:pt x="19" y="80"/>
                    <a:pt x="20" y="80"/>
                    <a:pt x="20" y="80"/>
                  </a:cubicBezTo>
                  <a:cubicBezTo>
                    <a:pt x="19" y="80"/>
                    <a:pt x="18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8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lose/>
                  <a:moveTo>
                    <a:pt x="18" y="80"/>
                  </a:move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17" y="80"/>
                    <a:pt x="18" y="80"/>
                  </a:cubicBezTo>
                  <a:close/>
                  <a:moveTo>
                    <a:pt x="17" y="83"/>
                  </a:move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8" y="83"/>
                  </a:cubicBezTo>
                  <a:cubicBezTo>
                    <a:pt x="18" y="83"/>
                    <a:pt x="18" y="83"/>
                    <a:pt x="19" y="83"/>
                  </a:cubicBezTo>
                  <a:cubicBezTo>
                    <a:pt x="20" y="82"/>
                    <a:pt x="21" y="82"/>
                    <a:pt x="22" y="82"/>
                  </a:cubicBezTo>
                  <a:cubicBezTo>
                    <a:pt x="22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0" y="82"/>
                    <a:pt x="19" y="83"/>
                    <a:pt x="18" y="83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0"/>
                    <a:pt x="26" y="80"/>
                  </a:cubicBezTo>
                  <a:cubicBezTo>
                    <a:pt x="26" y="80"/>
                    <a:pt x="26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5" y="81"/>
                    <a:pt x="23" y="82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ubicBezTo>
                    <a:pt x="20" y="84"/>
                    <a:pt x="18" y="85"/>
                    <a:pt x="17" y="85"/>
                  </a:cubicBezTo>
                  <a:cubicBezTo>
                    <a:pt x="17" y="85"/>
                    <a:pt x="17" y="84"/>
                    <a:pt x="17" y="83"/>
                  </a:cubicBezTo>
                  <a:close/>
                  <a:moveTo>
                    <a:pt x="17" y="86"/>
                  </a:moveTo>
                  <a:cubicBezTo>
                    <a:pt x="19" y="85"/>
                    <a:pt x="22" y="84"/>
                    <a:pt x="25" y="83"/>
                  </a:cubicBezTo>
                  <a:cubicBezTo>
                    <a:pt x="24" y="83"/>
                    <a:pt x="23" y="83"/>
                    <a:pt x="23" y="84"/>
                  </a:cubicBezTo>
                  <a:cubicBezTo>
                    <a:pt x="22" y="84"/>
                    <a:pt x="23" y="84"/>
                    <a:pt x="23" y="84"/>
                  </a:cubicBezTo>
                  <a:cubicBezTo>
                    <a:pt x="24" y="83"/>
                    <a:pt x="25" y="82"/>
                    <a:pt x="27" y="82"/>
                  </a:cubicBezTo>
                  <a:cubicBezTo>
                    <a:pt x="27" y="82"/>
                    <a:pt x="28" y="81"/>
                    <a:pt x="28" y="81"/>
                  </a:cubicBezTo>
                  <a:cubicBezTo>
                    <a:pt x="27" y="82"/>
                    <a:pt x="26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2" y="85"/>
                    <a:pt x="20" y="86"/>
                    <a:pt x="17" y="87"/>
                  </a:cubicBezTo>
                  <a:cubicBezTo>
                    <a:pt x="17" y="87"/>
                    <a:pt x="17" y="86"/>
                    <a:pt x="17" y="86"/>
                  </a:cubicBezTo>
                  <a:close/>
                  <a:moveTo>
                    <a:pt x="17" y="89"/>
                  </a:moveTo>
                  <a:cubicBezTo>
                    <a:pt x="20" y="88"/>
                    <a:pt x="23" y="87"/>
                    <a:pt x="27" y="85"/>
                  </a:cubicBezTo>
                  <a:cubicBezTo>
                    <a:pt x="27" y="85"/>
                    <a:pt x="27" y="85"/>
                    <a:pt x="26" y="85"/>
                  </a:cubicBezTo>
                  <a:cubicBezTo>
                    <a:pt x="23" y="86"/>
                    <a:pt x="20" y="88"/>
                    <a:pt x="17" y="89"/>
                  </a:cubicBezTo>
                  <a:cubicBezTo>
                    <a:pt x="17" y="88"/>
                    <a:pt x="17" y="88"/>
                    <a:pt x="17" y="87"/>
                  </a:cubicBezTo>
                  <a:cubicBezTo>
                    <a:pt x="20" y="86"/>
                    <a:pt x="24" y="84"/>
                    <a:pt x="28" y="83"/>
                  </a:cubicBezTo>
                  <a:cubicBezTo>
                    <a:pt x="28" y="83"/>
                    <a:pt x="28" y="82"/>
                    <a:pt x="28" y="83"/>
                  </a:cubicBezTo>
                  <a:cubicBezTo>
                    <a:pt x="27" y="83"/>
                    <a:pt x="27" y="83"/>
                    <a:pt x="26" y="83"/>
                  </a:cubicBez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31" y="81"/>
                    <a:pt x="35" y="80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9"/>
                    <a:pt x="37" y="79"/>
                    <a:pt x="37" y="79"/>
                  </a:cubicBezTo>
                  <a:cubicBezTo>
                    <a:pt x="35" y="80"/>
                    <a:pt x="32" y="82"/>
                    <a:pt x="30" y="83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30" y="83"/>
                    <a:pt x="30" y="83"/>
                    <a:pt x="31" y="83"/>
                  </a:cubicBezTo>
                  <a:cubicBezTo>
                    <a:pt x="30" y="83"/>
                    <a:pt x="30" y="83"/>
                    <a:pt x="31" y="83"/>
                  </a:cubicBezTo>
                  <a:cubicBezTo>
                    <a:pt x="33" y="82"/>
                    <a:pt x="35" y="82"/>
                    <a:pt x="38" y="81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9" y="81"/>
                    <a:pt x="39" y="80"/>
                    <a:pt x="40" y="80"/>
                  </a:cubicBezTo>
                  <a:cubicBezTo>
                    <a:pt x="41" y="80"/>
                    <a:pt x="41" y="80"/>
                    <a:pt x="42" y="80"/>
                  </a:cubicBezTo>
                  <a:cubicBezTo>
                    <a:pt x="41" y="80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7" y="82"/>
                    <a:pt x="35" y="83"/>
                    <a:pt x="33" y="84"/>
                  </a:cubicBezTo>
                  <a:cubicBezTo>
                    <a:pt x="33" y="84"/>
                    <a:pt x="33" y="83"/>
                    <a:pt x="33" y="84"/>
                  </a:cubicBezTo>
                  <a:cubicBezTo>
                    <a:pt x="27" y="86"/>
                    <a:pt x="22" y="88"/>
                    <a:pt x="17" y="90"/>
                  </a:cubicBezTo>
                  <a:cubicBezTo>
                    <a:pt x="17" y="90"/>
                    <a:pt x="17" y="90"/>
                    <a:pt x="17" y="89"/>
                  </a:cubicBezTo>
                  <a:close/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9" y="166"/>
                    <a:pt x="18" y="167"/>
                    <a:pt x="17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7"/>
                  </a:cubicBezTo>
                  <a:close/>
                  <a:moveTo>
                    <a:pt x="40" y="82"/>
                  </a:moveTo>
                  <a:cubicBezTo>
                    <a:pt x="40" y="82"/>
                    <a:pt x="40" y="82"/>
                    <a:pt x="40" y="82"/>
                  </a:cubicBezTo>
                  <a:cubicBezTo>
                    <a:pt x="38" y="83"/>
                    <a:pt x="36" y="84"/>
                    <a:pt x="34" y="85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3" y="85"/>
                    <a:pt x="33" y="85"/>
                    <a:pt x="32" y="85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3" y="86"/>
                    <a:pt x="33" y="85"/>
                    <a:pt x="34" y="85"/>
                  </a:cubicBezTo>
                  <a:cubicBezTo>
                    <a:pt x="34" y="85"/>
                    <a:pt x="34" y="85"/>
                    <a:pt x="34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3" y="86"/>
                    <a:pt x="33" y="87"/>
                    <a:pt x="33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3" y="87"/>
                    <a:pt x="34" y="87"/>
                    <a:pt x="34" y="87"/>
                  </a:cubicBezTo>
                  <a:cubicBezTo>
                    <a:pt x="32" y="104"/>
                    <a:pt x="31" y="122"/>
                    <a:pt x="30" y="139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28" y="141"/>
                    <a:pt x="26" y="142"/>
                    <a:pt x="24" y="143"/>
                  </a:cubicBezTo>
                  <a:cubicBezTo>
                    <a:pt x="23" y="143"/>
                    <a:pt x="24" y="143"/>
                    <a:pt x="24" y="143"/>
                  </a:cubicBezTo>
                  <a:cubicBezTo>
                    <a:pt x="26" y="142"/>
                    <a:pt x="28" y="141"/>
                    <a:pt x="30" y="140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2"/>
                    <a:pt x="30" y="143"/>
                    <a:pt x="30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27" y="145"/>
                    <a:pt x="24" y="147"/>
                    <a:pt x="22" y="148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21" y="149"/>
                    <a:pt x="20" y="149"/>
                    <a:pt x="18" y="150"/>
                  </a:cubicBezTo>
                  <a:cubicBezTo>
                    <a:pt x="18" y="150"/>
                    <a:pt x="18" y="150"/>
                    <a:pt x="19" y="150"/>
                  </a:cubicBezTo>
                  <a:cubicBezTo>
                    <a:pt x="20" y="149"/>
                    <a:pt x="22" y="149"/>
                    <a:pt x="23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3" y="148"/>
                    <a:pt x="23" y="148"/>
                    <a:pt x="22" y="148"/>
                  </a:cubicBezTo>
                  <a:cubicBezTo>
                    <a:pt x="25" y="147"/>
                    <a:pt x="27" y="146"/>
                    <a:pt x="30" y="144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7"/>
                    <a:pt x="29" y="148"/>
                    <a:pt x="29" y="149"/>
                  </a:cubicBezTo>
                  <a:cubicBezTo>
                    <a:pt x="29" y="151"/>
                    <a:pt x="29" y="153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60"/>
                    <a:pt x="29" y="164"/>
                    <a:pt x="29" y="168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8" y="169"/>
                    <a:pt x="28" y="169"/>
                    <a:pt x="27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7" y="169"/>
                    <a:pt x="27" y="168"/>
                    <a:pt x="27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7" y="169"/>
                    <a:pt x="26" y="169"/>
                    <a:pt x="26" y="169"/>
                  </a:cubicBezTo>
                  <a:cubicBezTo>
                    <a:pt x="27" y="169"/>
                    <a:pt x="28" y="168"/>
                    <a:pt x="28" y="167"/>
                  </a:cubicBezTo>
                  <a:cubicBezTo>
                    <a:pt x="29" y="167"/>
                    <a:pt x="28" y="167"/>
                    <a:pt x="28" y="167"/>
                  </a:cubicBezTo>
                  <a:cubicBezTo>
                    <a:pt x="27" y="168"/>
                    <a:pt x="26" y="169"/>
                    <a:pt x="25" y="169"/>
                  </a:cubicBezTo>
                  <a:cubicBezTo>
                    <a:pt x="25" y="169"/>
                    <a:pt x="24" y="169"/>
                    <a:pt x="23" y="169"/>
                  </a:cubicBezTo>
                  <a:cubicBezTo>
                    <a:pt x="23" y="169"/>
                    <a:pt x="23" y="169"/>
                    <a:pt x="24" y="169"/>
                  </a:cubicBezTo>
                  <a:cubicBezTo>
                    <a:pt x="24" y="169"/>
                    <a:pt x="24" y="169"/>
                    <a:pt x="25" y="169"/>
                  </a:cubicBezTo>
                  <a:cubicBezTo>
                    <a:pt x="25" y="169"/>
                    <a:pt x="25" y="169"/>
                    <a:pt x="25" y="168"/>
                  </a:cubicBezTo>
                  <a:cubicBezTo>
                    <a:pt x="26" y="168"/>
                    <a:pt x="27" y="168"/>
                    <a:pt x="27" y="167"/>
                  </a:cubicBezTo>
                  <a:cubicBezTo>
                    <a:pt x="28" y="167"/>
                    <a:pt x="27" y="167"/>
                    <a:pt x="27" y="167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6"/>
                    <a:pt x="28" y="165"/>
                    <a:pt x="28" y="166"/>
                  </a:cubicBezTo>
                  <a:cubicBezTo>
                    <a:pt x="27" y="167"/>
                    <a:pt x="25" y="168"/>
                    <a:pt x="23" y="168"/>
                  </a:cubicBezTo>
                  <a:cubicBezTo>
                    <a:pt x="23" y="168"/>
                    <a:pt x="23" y="169"/>
                    <a:pt x="23" y="169"/>
                  </a:cubicBezTo>
                  <a:cubicBezTo>
                    <a:pt x="23" y="169"/>
                    <a:pt x="22" y="169"/>
                    <a:pt x="22" y="169"/>
                  </a:cubicBezTo>
                  <a:cubicBezTo>
                    <a:pt x="21" y="169"/>
                    <a:pt x="21" y="169"/>
                    <a:pt x="21" y="169"/>
                  </a:cubicBezTo>
                  <a:cubicBezTo>
                    <a:pt x="22" y="169"/>
                    <a:pt x="22" y="169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cubicBezTo>
                    <a:pt x="21" y="169"/>
                    <a:pt x="20" y="169"/>
                    <a:pt x="18" y="169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21" y="168"/>
                    <a:pt x="23" y="167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4" y="166"/>
                    <a:pt x="22" y="167"/>
                    <a:pt x="21" y="167"/>
                  </a:cubicBezTo>
                  <a:cubicBezTo>
                    <a:pt x="21" y="167"/>
                    <a:pt x="21" y="167"/>
                    <a:pt x="22" y="167"/>
                  </a:cubicBezTo>
                  <a:cubicBezTo>
                    <a:pt x="22" y="167"/>
                    <a:pt x="22" y="166"/>
                    <a:pt x="21" y="167"/>
                  </a:cubicBezTo>
                  <a:cubicBezTo>
                    <a:pt x="20" y="167"/>
                    <a:pt x="19" y="168"/>
                    <a:pt x="18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8"/>
                    <a:pt x="17" y="168"/>
                    <a:pt x="18" y="167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19" y="167"/>
                    <a:pt x="21" y="166"/>
                    <a:pt x="22" y="166"/>
                  </a:cubicBezTo>
                  <a:cubicBezTo>
                    <a:pt x="22" y="166"/>
                    <a:pt x="22" y="166"/>
                    <a:pt x="22" y="166"/>
                  </a:cubicBezTo>
                  <a:cubicBezTo>
                    <a:pt x="24" y="166"/>
                    <a:pt x="26" y="165"/>
                    <a:pt x="28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6" y="164"/>
                    <a:pt x="25" y="165"/>
                    <a:pt x="23" y="165"/>
                  </a:cubicBezTo>
                  <a:cubicBezTo>
                    <a:pt x="23" y="165"/>
                    <a:pt x="23" y="165"/>
                    <a:pt x="23" y="165"/>
                  </a:cubicBezTo>
                  <a:cubicBezTo>
                    <a:pt x="22" y="165"/>
                    <a:pt x="21" y="166"/>
                    <a:pt x="20" y="166"/>
                  </a:cubicBezTo>
                  <a:cubicBezTo>
                    <a:pt x="20" y="166"/>
                    <a:pt x="21" y="166"/>
                    <a:pt x="21" y="165"/>
                  </a:cubicBezTo>
                  <a:cubicBezTo>
                    <a:pt x="23" y="165"/>
                    <a:pt x="25" y="164"/>
                    <a:pt x="27" y="162"/>
                  </a:cubicBezTo>
                  <a:cubicBezTo>
                    <a:pt x="27" y="162"/>
                    <a:pt x="27" y="162"/>
                    <a:pt x="27" y="162"/>
                  </a:cubicBezTo>
                  <a:cubicBezTo>
                    <a:pt x="25" y="163"/>
                    <a:pt x="24" y="164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5"/>
                    <a:pt x="21" y="165"/>
                    <a:pt x="21" y="165"/>
                  </a:cubicBezTo>
                  <a:cubicBezTo>
                    <a:pt x="20" y="165"/>
                    <a:pt x="19" y="165"/>
                    <a:pt x="19" y="166"/>
                  </a:cubicBezTo>
                  <a:cubicBezTo>
                    <a:pt x="19" y="166"/>
                    <a:pt x="19" y="165"/>
                    <a:pt x="19" y="165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8" y="165"/>
                    <a:pt x="17" y="166"/>
                    <a:pt x="17" y="166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6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8" y="165"/>
                    <a:pt x="18" y="165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21" y="163"/>
                    <a:pt x="25" y="161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5" y="161"/>
                    <a:pt x="21" y="163"/>
                    <a:pt x="18" y="164"/>
                  </a:cubicBezTo>
                  <a:cubicBezTo>
                    <a:pt x="18" y="163"/>
                    <a:pt x="18" y="163"/>
                    <a:pt x="18" y="162"/>
                  </a:cubicBezTo>
                  <a:cubicBezTo>
                    <a:pt x="21" y="161"/>
                    <a:pt x="24" y="159"/>
                    <a:pt x="27" y="158"/>
                  </a:cubicBezTo>
                  <a:cubicBezTo>
                    <a:pt x="27" y="158"/>
                    <a:pt x="27" y="157"/>
                    <a:pt x="27" y="157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0"/>
                    <a:pt x="18" y="159"/>
                  </a:cubicBezTo>
                  <a:cubicBezTo>
                    <a:pt x="21" y="158"/>
                    <a:pt x="25" y="156"/>
                    <a:pt x="28" y="154"/>
                  </a:cubicBezTo>
                  <a:cubicBezTo>
                    <a:pt x="28" y="154"/>
                    <a:pt x="28" y="153"/>
                    <a:pt x="27" y="154"/>
                  </a:cubicBezTo>
                  <a:cubicBezTo>
                    <a:pt x="24" y="156"/>
                    <a:pt x="21" y="158"/>
                    <a:pt x="18" y="159"/>
                  </a:cubicBezTo>
                  <a:cubicBezTo>
                    <a:pt x="18" y="159"/>
                    <a:pt x="18" y="158"/>
                    <a:pt x="18" y="158"/>
                  </a:cubicBezTo>
                  <a:cubicBezTo>
                    <a:pt x="18" y="158"/>
                    <a:pt x="18" y="158"/>
                    <a:pt x="18" y="158"/>
                  </a:cubicBezTo>
                  <a:cubicBezTo>
                    <a:pt x="19" y="158"/>
                    <a:pt x="20" y="157"/>
                    <a:pt x="21" y="157"/>
                  </a:cubicBezTo>
                  <a:cubicBezTo>
                    <a:pt x="22" y="157"/>
                    <a:pt x="21" y="156"/>
                    <a:pt x="21" y="156"/>
                  </a:cubicBezTo>
                  <a:cubicBezTo>
                    <a:pt x="20" y="157"/>
                    <a:pt x="19" y="157"/>
                    <a:pt x="18" y="158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21" y="155"/>
                    <a:pt x="24" y="154"/>
                    <a:pt x="27" y="152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4" y="153"/>
                    <a:pt x="21" y="155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9" y="155"/>
                    <a:pt x="20" y="154"/>
                    <a:pt x="21" y="154"/>
                  </a:cubicBezTo>
                  <a:cubicBezTo>
                    <a:pt x="22" y="154"/>
                    <a:pt x="21" y="154"/>
                    <a:pt x="21" y="154"/>
                  </a:cubicBezTo>
                  <a:cubicBezTo>
                    <a:pt x="20" y="154"/>
                    <a:pt x="19" y="154"/>
                    <a:pt x="18" y="155"/>
                  </a:cubicBezTo>
                  <a:cubicBezTo>
                    <a:pt x="18" y="155"/>
                    <a:pt x="18" y="155"/>
                    <a:pt x="18" y="154"/>
                  </a:cubicBezTo>
                  <a:cubicBezTo>
                    <a:pt x="22" y="153"/>
                    <a:pt x="25" y="151"/>
                    <a:pt x="28" y="149"/>
                  </a:cubicBezTo>
                  <a:cubicBezTo>
                    <a:pt x="29" y="149"/>
                    <a:pt x="28" y="149"/>
                    <a:pt x="28" y="149"/>
                  </a:cubicBezTo>
                  <a:cubicBezTo>
                    <a:pt x="25" y="151"/>
                    <a:pt x="22" y="153"/>
                    <a:pt x="18" y="154"/>
                  </a:cubicBezTo>
                  <a:cubicBezTo>
                    <a:pt x="18" y="153"/>
                    <a:pt x="18" y="152"/>
                    <a:pt x="18" y="152"/>
                  </a:cubicBezTo>
                  <a:cubicBezTo>
                    <a:pt x="22" y="150"/>
                    <a:pt x="25" y="148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5" y="148"/>
                    <a:pt x="22" y="150"/>
                    <a:pt x="18" y="151"/>
                  </a:cubicBezTo>
                  <a:cubicBezTo>
                    <a:pt x="18" y="150"/>
                    <a:pt x="18" y="149"/>
                    <a:pt x="18" y="149"/>
                  </a:cubicBezTo>
                  <a:cubicBezTo>
                    <a:pt x="22" y="147"/>
                    <a:pt x="26" y="145"/>
                    <a:pt x="29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5"/>
                    <a:pt x="22" y="147"/>
                    <a:pt x="18" y="148"/>
                  </a:cubicBezTo>
                  <a:cubicBezTo>
                    <a:pt x="18" y="147"/>
                    <a:pt x="18" y="146"/>
                    <a:pt x="18" y="146"/>
                  </a:cubicBezTo>
                  <a:cubicBezTo>
                    <a:pt x="21" y="144"/>
                    <a:pt x="24" y="142"/>
                    <a:pt x="27" y="141"/>
                  </a:cubicBezTo>
                  <a:cubicBezTo>
                    <a:pt x="27" y="141"/>
                    <a:pt x="27" y="140"/>
                    <a:pt x="27" y="141"/>
                  </a:cubicBezTo>
                  <a:cubicBezTo>
                    <a:pt x="24" y="142"/>
                    <a:pt x="21" y="144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4"/>
                    <a:pt x="18" y="143"/>
                    <a:pt x="18" y="142"/>
                  </a:cubicBezTo>
                  <a:cubicBezTo>
                    <a:pt x="22" y="141"/>
                    <a:pt x="25" y="140"/>
                    <a:pt x="28" y="138"/>
                  </a:cubicBezTo>
                  <a:cubicBezTo>
                    <a:pt x="29" y="138"/>
                    <a:pt x="29" y="137"/>
                    <a:pt x="28" y="137"/>
                  </a:cubicBezTo>
                  <a:cubicBezTo>
                    <a:pt x="25" y="139"/>
                    <a:pt x="22" y="141"/>
                    <a:pt x="18" y="142"/>
                  </a:cubicBezTo>
                  <a:cubicBezTo>
                    <a:pt x="18" y="142"/>
                    <a:pt x="18" y="141"/>
                    <a:pt x="18" y="141"/>
                  </a:cubicBezTo>
                  <a:cubicBezTo>
                    <a:pt x="22" y="139"/>
                    <a:pt x="25" y="137"/>
                    <a:pt x="29" y="136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5" y="137"/>
                    <a:pt x="22" y="139"/>
                    <a:pt x="18" y="140"/>
                  </a:cubicBezTo>
                  <a:cubicBezTo>
                    <a:pt x="18" y="140"/>
                    <a:pt x="18" y="139"/>
                    <a:pt x="18" y="139"/>
                  </a:cubicBezTo>
                  <a:cubicBezTo>
                    <a:pt x="22" y="137"/>
                    <a:pt x="25" y="136"/>
                    <a:pt x="28" y="134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5" y="135"/>
                    <a:pt x="22" y="137"/>
                    <a:pt x="18" y="138"/>
                  </a:cubicBezTo>
                  <a:cubicBezTo>
                    <a:pt x="18" y="137"/>
                    <a:pt x="18" y="136"/>
                    <a:pt x="18" y="135"/>
                  </a:cubicBezTo>
                  <a:cubicBezTo>
                    <a:pt x="21" y="134"/>
                    <a:pt x="25" y="132"/>
                    <a:pt x="28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6" y="131"/>
                    <a:pt x="25" y="132"/>
                    <a:pt x="23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1" y="133"/>
                    <a:pt x="20" y="134"/>
                    <a:pt x="18" y="134"/>
                  </a:cubicBezTo>
                  <a:cubicBezTo>
                    <a:pt x="18" y="134"/>
                    <a:pt x="18" y="134"/>
                    <a:pt x="18" y="133"/>
                  </a:cubicBezTo>
                  <a:cubicBezTo>
                    <a:pt x="18" y="133"/>
                    <a:pt x="18" y="134"/>
                    <a:pt x="18" y="133"/>
                  </a:cubicBezTo>
                  <a:cubicBezTo>
                    <a:pt x="19" y="133"/>
                    <a:pt x="20" y="132"/>
                    <a:pt x="21" y="132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20" y="132"/>
                    <a:pt x="19" y="132"/>
                    <a:pt x="18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8" y="133"/>
                    <a:pt x="18" y="133"/>
                    <a:pt x="18" y="132"/>
                  </a:cubicBezTo>
                  <a:cubicBezTo>
                    <a:pt x="22" y="131"/>
                    <a:pt x="25" y="129"/>
                    <a:pt x="29" y="128"/>
                  </a:cubicBezTo>
                  <a:cubicBezTo>
                    <a:pt x="29" y="128"/>
                    <a:pt x="29" y="127"/>
                    <a:pt x="29" y="127"/>
                  </a:cubicBezTo>
                  <a:cubicBezTo>
                    <a:pt x="27" y="128"/>
                    <a:pt x="26" y="129"/>
                    <a:pt x="25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2" y="130"/>
                    <a:pt x="20" y="131"/>
                    <a:pt x="18" y="131"/>
                  </a:cubicBezTo>
                  <a:cubicBezTo>
                    <a:pt x="18" y="131"/>
                    <a:pt x="18" y="130"/>
                    <a:pt x="18" y="129"/>
                  </a:cubicBezTo>
                  <a:cubicBezTo>
                    <a:pt x="22" y="128"/>
                    <a:pt x="26" y="126"/>
                    <a:pt x="29" y="125"/>
                  </a:cubicBezTo>
                  <a:cubicBezTo>
                    <a:pt x="30" y="125"/>
                    <a:pt x="29" y="124"/>
                    <a:pt x="29" y="124"/>
                  </a:cubicBezTo>
                  <a:cubicBezTo>
                    <a:pt x="25" y="126"/>
                    <a:pt x="22" y="127"/>
                    <a:pt x="18" y="129"/>
                  </a:cubicBezTo>
                  <a:cubicBezTo>
                    <a:pt x="18" y="128"/>
                    <a:pt x="18" y="128"/>
                    <a:pt x="18" y="127"/>
                  </a:cubicBezTo>
                  <a:cubicBezTo>
                    <a:pt x="22" y="126"/>
                    <a:pt x="26" y="124"/>
                    <a:pt x="30" y="122"/>
                  </a:cubicBezTo>
                  <a:cubicBezTo>
                    <a:pt x="30" y="122"/>
                    <a:pt x="30" y="121"/>
                    <a:pt x="29" y="122"/>
                  </a:cubicBezTo>
                  <a:cubicBezTo>
                    <a:pt x="26" y="124"/>
                    <a:pt x="22" y="125"/>
                    <a:pt x="18" y="127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20" y="125"/>
                    <a:pt x="21" y="124"/>
                    <a:pt x="23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1" y="124"/>
                    <a:pt x="19" y="124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22" y="123"/>
                    <a:pt x="26" y="121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26" y="121"/>
                    <a:pt x="22" y="122"/>
                    <a:pt x="18" y="124"/>
                  </a:cubicBezTo>
                  <a:cubicBezTo>
                    <a:pt x="18" y="124"/>
                    <a:pt x="18" y="124"/>
                    <a:pt x="18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19" y="123"/>
                    <a:pt x="20" y="122"/>
                    <a:pt x="22" y="122"/>
                  </a:cubicBezTo>
                  <a:cubicBezTo>
                    <a:pt x="22" y="122"/>
                    <a:pt x="22" y="121"/>
                    <a:pt x="21" y="121"/>
                  </a:cubicBezTo>
                  <a:cubicBezTo>
                    <a:pt x="20" y="122"/>
                    <a:pt x="19" y="122"/>
                    <a:pt x="18" y="123"/>
                  </a:cubicBezTo>
                  <a:cubicBezTo>
                    <a:pt x="18" y="123"/>
                    <a:pt x="18" y="123"/>
                    <a:pt x="18" y="122"/>
                  </a:cubicBezTo>
                  <a:cubicBezTo>
                    <a:pt x="21" y="121"/>
                    <a:pt x="25" y="119"/>
                    <a:pt x="29" y="117"/>
                  </a:cubicBezTo>
                  <a:cubicBezTo>
                    <a:pt x="29" y="117"/>
                    <a:pt x="29" y="117"/>
                    <a:pt x="28" y="117"/>
                  </a:cubicBezTo>
                  <a:cubicBezTo>
                    <a:pt x="25" y="119"/>
                    <a:pt x="21" y="120"/>
                    <a:pt x="18" y="122"/>
                  </a:cubicBezTo>
                  <a:cubicBezTo>
                    <a:pt x="18" y="121"/>
                    <a:pt x="18" y="121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19"/>
                    <a:pt x="18" y="119"/>
                  </a:cubicBezTo>
                  <a:cubicBezTo>
                    <a:pt x="19" y="118"/>
                    <a:pt x="20" y="117"/>
                    <a:pt x="22" y="117"/>
                  </a:cubicBezTo>
                  <a:cubicBezTo>
                    <a:pt x="22" y="117"/>
                    <a:pt x="22" y="116"/>
                    <a:pt x="22" y="116"/>
                  </a:cubicBezTo>
                  <a:cubicBezTo>
                    <a:pt x="20" y="117"/>
                    <a:pt x="19" y="118"/>
                    <a:pt x="18" y="118"/>
                  </a:cubicBezTo>
                  <a:cubicBezTo>
                    <a:pt x="18" y="118"/>
                    <a:pt x="18" y="118"/>
                    <a:pt x="18" y="118"/>
                  </a:cubicBezTo>
                  <a:cubicBezTo>
                    <a:pt x="22" y="116"/>
                    <a:pt x="25" y="114"/>
                    <a:pt x="29" y="113"/>
                  </a:cubicBezTo>
                  <a:cubicBezTo>
                    <a:pt x="30" y="113"/>
                    <a:pt x="30" y="112"/>
                    <a:pt x="29" y="112"/>
                  </a:cubicBezTo>
                  <a:cubicBezTo>
                    <a:pt x="25" y="114"/>
                    <a:pt x="21" y="116"/>
                    <a:pt x="18" y="117"/>
                  </a:cubicBezTo>
                  <a:cubicBezTo>
                    <a:pt x="18" y="117"/>
                    <a:pt x="18" y="116"/>
                    <a:pt x="18" y="116"/>
                  </a:cubicBezTo>
                  <a:cubicBezTo>
                    <a:pt x="21" y="114"/>
                    <a:pt x="25" y="112"/>
                    <a:pt x="29" y="111"/>
                  </a:cubicBezTo>
                  <a:cubicBezTo>
                    <a:pt x="29" y="111"/>
                    <a:pt x="29" y="110"/>
                    <a:pt x="28" y="110"/>
                  </a:cubicBezTo>
                  <a:cubicBezTo>
                    <a:pt x="25" y="112"/>
                    <a:pt x="21" y="114"/>
                    <a:pt x="18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9" y="114"/>
                    <a:pt x="20" y="113"/>
                    <a:pt x="21" y="113"/>
                  </a:cubicBezTo>
                  <a:cubicBezTo>
                    <a:pt x="21" y="113"/>
                    <a:pt x="21" y="112"/>
                    <a:pt x="21" y="112"/>
                  </a:cubicBezTo>
                  <a:cubicBezTo>
                    <a:pt x="20" y="113"/>
                    <a:pt x="19" y="114"/>
                    <a:pt x="18" y="114"/>
                  </a:cubicBezTo>
                  <a:cubicBezTo>
                    <a:pt x="18" y="114"/>
                    <a:pt x="18" y="114"/>
                    <a:pt x="17" y="114"/>
                  </a:cubicBezTo>
                  <a:cubicBezTo>
                    <a:pt x="21" y="112"/>
                    <a:pt x="25" y="110"/>
                    <a:pt x="29" y="109"/>
                  </a:cubicBezTo>
                  <a:cubicBezTo>
                    <a:pt x="29" y="109"/>
                    <a:pt x="29" y="108"/>
                    <a:pt x="28" y="108"/>
                  </a:cubicBezTo>
                  <a:cubicBezTo>
                    <a:pt x="25" y="110"/>
                    <a:pt x="21" y="112"/>
                    <a:pt x="17" y="113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9" y="112"/>
                    <a:pt x="20" y="111"/>
                    <a:pt x="21" y="111"/>
                  </a:cubicBezTo>
                  <a:cubicBezTo>
                    <a:pt x="21" y="111"/>
                    <a:pt x="21" y="110"/>
                    <a:pt x="21" y="110"/>
                  </a:cubicBezTo>
                  <a:cubicBezTo>
                    <a:pt x="20" y="111"/>
                    <a:pt x="19" y="112"/>
                    <a:pt x="17" y="112"/>
                  </a:cubicBezTo>
                  <a:cubicBezTo>
                    <a:pt x="17" y="112"/>
                    <a:pt x="17" y="112"/>
                    <a:pt x="17" y="111"/>
                  </a:cubicBezTo>
                  <a:cubicBezTo>
                    <a:pt x="22" y="109"/>
                    <a:pt x="26" y="108"/>
                    <a:pt x="30" y="106"/>
                  </a:cubicBezTo>
                  <a:cubicBezTo>
                    <a:pt x="31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1" y="105"/>
                    <a:pt x="32" y="105"/>
                  </a:cubicBezTo>
                  <a:cubicBezTo>
                    <a:pt x="32" y="105"/>
                    <a:pt x="32" y="104"/>
                    <a:pt x="31" y="105"/>
                  </a:cubicBezTo>
                  <a:cubicBezTo>
                    <a:pt x="31" y="105"/>
                    <a:pt x="30" y="105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5" y="108"/>
                    <a:pt x="21" y="109"/>
                    <a:pt x="17" y="111"/>
                  </a:cubicBezTo>
                  <a:cubicBezTo>
                    <a:pt x="17" y="111"/>
                    <a:pt x="17" y="110"/>
                    <a:pt x="17" y="110"/>
                  </a:cubicBezTo>
                  <a:cubicBezTo>
                    <a:pt x="17" y="110"/>
                    <a:pt x="18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9" y="108"/>
                    <a:pt x="20" y="108"/>
                    <a:pt x="22" y="107"/>
                  </a:cubicBezTo>
                  <a:cubicBezTo>
                    <a:pt x="21" y="108"/>
                    <a:pt x="19" y="109"/>
                    <a:pt x="18" y="109"/>
                  </a:cubicBezTo>
                  <a:cubicBezTo>
                    <a:pt x="18" y="109"/>
                    <a:pt x="18" y="110"/>
                    <a:pt x="18" y="110"/>
                  </a:cubicBezTo>
                  <a:cubicBezTo>
                    <a:pt x="19" y="109"/>
                    <a:pt x="21" y="108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5" y="106"/>
                    <a:pt x="29" y="105"/>
                    <a:pt x="32" y="104"/>
                  </a:cubicBezTo>
                  <a:cubicBezTo>
                    <a:pt x="32" y="104"/>
                    <a:pt x="32" y="103"/>
                    <a:pt x="32" y="103"/>
                  </a:cubicBezTo>
                  <a:cubicBezTo>
                    <a:pt x="27" y="105"/>
                    <a:pt x="22" y="107"/>
                    <a:pt x="17" y="108"/>
                  </a:cubicBezTo>
                  <a:cubicBezTo>
                    <a:pt x="17" y="107"/>
                    <a:pt x="17" y="107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9" y="105"/>
                    <a:pt x="20" y="105"/>
                    <a:pt x="22" y="104"/>
                  </a:cubicBezTo>
                  <a:cubicBezTo>
                    <a:pt x="22" y="104"/>
                    <a:pt x="22" y="103"/>
                    <a:pt x="22" y="103"/>
                  </a:cubicBezTo>
                  <a:cubicBezTo>
                    <a:pt x="20" y="104"/>
                    <a:pt x="19" y="105"/>
                    <a:pt x="17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22" y="103"/>
                    <a:pt x="27" y="101"/>
                    <a:pt x="32" y="98"/>
                  </a:cubicBezTo>
                  <a:cubicBezTo>
                    <a:pt x="32" y="98"/>
                    <a:pt x="32" y="98"/>
                    <a:pt x="31" y="98"/>
                  </a:cubicBezTo>
                  <a:cubicBezTo>
                    <a:pt x="27" y="100"/>
                    <a:pt x="22" y="102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9" y="103"/>
                    <a:pt x="20" y="102"/>
                    <a:pt x="22" y="102"/>
                  </a:cubicBezTo>
                  <a:cubicBezTo>
                    <a:pt x="22" y="102"/>
                    <a:pt x="22" y="101"/>
                    <a:pt x="21" y="101"/>
                  </a:cubicBezTo>
                  <a:cubicBezTo>
                    <a:pt x="20" y="102"/>
                    <a:pt x="19" y="103"/>
                    <a:pt x="17" y="103"/>
                  </a:cubicBezTo>
                  <a:cubicBezTo>
                    <a:pt x="17" y="103"/>
                    <a:pt x="17" y="103"/>
                    <a:pt x="17" y="102"/>
                  </a:cubicBezTo>
                  <a:cubicBezTo>
                    <a:pt x="22" y="100"/>
                    <a:pt x="26" y="98"/>
                    <a:pt x="30" y="96"/>
                  </a:cubicBezTo>
                  <a:cubicBezTo>
                    <a:pt x="31" y="96"/>
                    <a:pt x="30" y="96"/>
                    <a:pt x="30" y="96"/>
                  </a:cubicBezTo>
                  <a:cubicBezTo>
                    <a:pt x="26" y="98"/>
                    <a:pt x="22" y="100"/>
                    <a:pt x="17" y="102"/>
                  </a:cubicBezTo>
                  <a:cubicBezTo>
                    <a:pt x="17" y="102"/>
                    <a:pt x="17" y="101"/>
                    <a:pt x="17" y="101"/>
                  </a:cubicBezTo>
                  <a:cubicBezTo>
                    <a:pt x="18" y="101"/>
                    <a:pt x="19" y="101"/>
                    <a:pt x="20" y="100"/>
                  </a:cubicBezTo>
                  <a:cubicBezTo>
                    <a:pt x="21" y="100"/>
                    <a:pt x="21" y="100"/>
                    <a:pt x="20" y="100"/>
                  </a:cubicBezTo>
                  <a:cubicBezTo>
                    <a:pt x="19" y="100"/>
                    <a:pt x="18" y="100"/>
                    <a:pt x="17" y="101"/>
                  </a:cubicBezTo>
                  <a:cubicBezTo>
                    <a:pt x="17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22" y="96"/>
                    <a:pt x="26" y="94"/>
                    <a:pt x="30" y="92"/>
                  </a:cubicBezTo>
                  <a:cubicBezTo>
                    <a:pt x="31" y="92"/>
                    <a:pt x="30" y="92"/>
                    <a:pt x="30" y="92"/>
                  </a:cubicBezTo>
                  <a:cubicBezTo>
                    <a:pt x="26" y="94"/>
                    <a:pt x="21" y="96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7" y="96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22" y="92"/>
                    <a:pt x="27" y="90"/>
                    <a:pt x="32" y="88"/>
                  </a:cubicBezTo>
                  <a:cubicBezTo>
                    <a:pt x="32" y="88"/>
                    <a:pt x="32" y="87"/>
                    <a:pt x="32" y="88"/>
                  </a:cubicBezTo>
                  <a:cubicBezTo>
                    <a:pt x="27" y="90"/>
                    <a:pt x="22" y="92"/>
                    <a:pt x="17" y="94"/>
                  </a:cubicBezTo>
                  <a:cubicBezTo>
                    <a:pt x="17" y="94"/>
                    <a:pt x="17" y="94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2" y="91"/>
                    <a:pt x="27" y="88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7" y="88"/>
                    <a:pt x="22" y="90"/>
                    <a:pt x="17" y="93"/>
                  </a:cubicBezTo>
                  <a:cubicBezTo>
                    <a:pt x="17" y="92"/>
                    <a:pt x="17" y="91"/>
                    <a:pt x="17" y="91"/>
                  </a:cubicBezTo>
                  <a:cubicBezTo>
                    <a:pt x="22" y="88"/>
                    <a:pt x="27" y="86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4" y="83"/>
                    <a:pt x="36" y="83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40" y="81"/>
                    <a:pt x="41" y="80"/>
                    <a:pt x="43" y="80"/>
                  </a:cubicBezTo>
                  <a:cubicBezTo>
                    <a:pt x="43" y="79"/>
                    <a:pt x="44" y="79"/>
                    <a:pt x="44" y="79"/>
                  </a:cubicBezTo>
                  <a:cubicBezTo>
                    <a:pt x="43" y="80"/>
                    <a:pt x="41" y="81"/>
                    <a:pt x="40" y="82"/>
                  </a:cubicBezTo>
                  <a:close/>
                  <a:moveTo>
                    <a:pt x="18" y="132"/>
                  </a:moveTo>
                  <a:cubicBezTo>
                    <a:pt x="19" y="131"/>
                    <a:pt x="20" y="131"/>
                    <a:pt x="21" y="131"/>
                  </a:cubicBezTo>
                  <a:cubicBezTo>
                    <a:pt x="20" y="131"/>
                    <a:pt x="19" y="132"/>
                    <a:pt x="18" y="132"/>
                  </a:cubicBezTo>
                  <a:cubicBezTo>
                    <a:pt x="18" y="132"/>
                    <a:pt x="18" y="132"/>
                    <a:pt x="18" y="132"/>
                  </a:cubicBezTo>
                  <a:close/>
                  <a:moveTo>
                    <a:pt x="54" y="79"/>
                  </a:moveTo>
                  <a:cubicBezTo>
                    <a:pt x="52" y="79"/>
                    <a:pt x="50" y="79"/>
                    <a:pt x="47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0" y="79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3" y="78"/>
                  </a:cubicBezTo>
                  <a:cubicBezTo>
                    <a:pt x="53" y="78"/>
                    <a:pt x="53" y="77"/>
                    <a:pt x="54" y="77"/>
                  </a:cubicBezTo>
                  <a:cubicBezTo>
                    <a:pt x="54" y="77"/>
                    <a:pt x="54" y="78"/>
                    <a:pt x="54" y="7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10898"/>
            <p:cNvSpPr>
              <a:spLocks/>
            </p:cNvSpPr>
            <p:nvPr/>
          </p:nvSpPr>
          <p:spPr bwMode="auto">
            <a:xfrm>
              <a:off x="9477085" y="3368883"/>
              <a:ext cx="12798" cy="18282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1 h 4"/>
                <a:gd name="T4" fmla="*/ 3 w 3"/>
                <a:gd name="T5" fmla="*/ 4 h 4"/>
                <a:gd name="T6" fmla="*/ 3 w 3"/>
                <a:gd name="T7" fmla="*/ 4 h 4"/>
                <a:gd name="T8" fmla="*/ 0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10899"/>
            <p:cNvSpPr>
              <a:spLocks/>
            </p:cNvSpPr>
            <p:nvPr/>
          </p:nvSpPr>
          <p:spPr bwMode="auto">
            <a:xfrm>
              <a:off x="9446005" y="3222624"/>
              <a:ext cx="38394" cy="21939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1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10900"/>
            <p:cNvSpPr>
              <a:spLocks/>
            </p:cNvSpPr>
            <p:nvPr/>
          </p:nvSpPr>
          <p:spPr bwMode="auto">
            <a:xfrm>
              <a:off x="9645283" y="3136696"/>
              <a:ext cx="56676" cy="20111"/>
            </a:xfrm>
            <a:custGeom>
              <a:avLst/>
              <a:gdLst>
                <a:gd name="T0" fmla="*/ 6 w 13"/>
                <a:gd name="T1" fmla="*/ 3 h 5"/>
                <a:gd name="T2" fmla="*/ 6 w 13"/>
                <a:gd name="T3" fmla="*/ 3 h 5"/>
                <a:gd name="T4" fmla="*/ 0 w 13"/>
                <a:gd name="T5" fmla="*/ 5 h 5"/>
                <a:gd name="T6" fmla="*/ 0 w 13"/>
                <a:gd name="T7" fmla="*/ 5 h 5"/>
                <a:gd name="T8" fmla="*/ 5 w 13"/>
                <a:gd name="T9" fmla="*/ 4 h 5"/>
                <a:gd name="T10" fmla="*/ 5 w 13"/>
                <a:gd name="T11" fmla="*/ 4 h 5"/>
                <a:gd name="T12" fmla="*/ 12 w 13"/>
                <a:gd name="T13" fmla="*/ 1 h 5"/>
                <a:gd name="T14" fmla="*/ 12 w 13"/>
                <a:gd name="T15" fmla="*/ 1 h 5"/>
                <a:gd name="T16" fmla="*/ 6 w 1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ubicBezTo>
                    <a:pt x="10" y="1"/>
                    <a:pt x="8" y="2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10901"/>
            <p:cNvSpPr>
              <a:spLocks/>
            </p:cNvSpPr>
            <p:nvPr/>
          </p:nvSpPr>
          <p:spPr bwMode="auto">
            <a:xfrm>
              <a:off x="9658080" y="3149495"/>
              <a:ext cx="43878" cy="16455"/>
            </a:xfrm>
            <a:custGeom>
              <a:avLst/>
              <a:gdLst>
                <a:gd name="T0" fmla="*/ 2 w 10"/>
                <a:gd name="T1" fmla="*/ 3 h 4"/>
                <a:gd name="T2" fmla="*/ 2 w 10"/>
                <a:gd name="T3" fmla="*/ 3 h 4"/>
                <a:gd name="T4" fmla="*/ 1 w 10"/>
                <a:gd name="T5" fmla="*/ 3 h 4"/>
                <a:gd name="T6" fmla="*/ 0 w 10"/>
                <a:gd name="T7" fmla="*/ 4 h 4"/>
                <a:gd name="T8" fmla="*/ 0 w 10"/>
                <a:gd name="T9" fmla="*/ 4 h 4"/>
                <a:gd name="T10" fmla="*/ 1 w 10"/>
                <a:gd name="T11" fmla="*/ 4 h 4"/>
                <a:gd name="T12" fmla="*/ 3 w 10"/>
                <a:gd name="T13" fmla="*/ 3 h 4"/>
                <a:gd name="T14" fmla="*/ 3 w 10"/>
                <a:gd name="T15" fmla="*/ 3 h 4"/>
                <a:gd name="T16" fmla="*/ 10 w 10"/>
                <a:gd name="T17" fmla="*/ 0 h 4"/>
                <a:gd name="T18" fmla="*/ 10 w 10"/>
                <a:gd name="T19" fmla="*/ 0 h 4"/>
                <a:gd name="T20" fmla="*/ 2 w 10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8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5" y="2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10902"/>
            <p:cNvSpPr>
              <a:spLocks/>
            </p:cNvSpPr>
            <p:nvPr/>
          </p:nvSpPr>
          <p:spPr bwMode="auto">
            <a:xfrm>
              <a:off x="9676363" y="3178746"/>
              <a:ext cx="32908" cy="12798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1 w 8"/>
                <a:gd name="T5" fmla="*/ 3 h 3"/>
                <a:gd name="T6" fmla="*/ 8 w 8"/>
                <a:gd name="T7" fmla="*/ 1 h 3"/>
                <a:gd name="T8" fmla="*/ 8 w 8"/>
                <a:gd name="T9" fmla="*/ 0 h 3"/>
                <a:gd name="T10" fmla="*/ 1 w 8"/>
                <a:gd name="T11" fmla="*/ 3 h 3"/>
                <a:gd name="T12" fmla="*/ 1 w 8"/>
                <a:gd name="T13" fmla="*/ 3 h 3"/>
                <a:gd name="T14" fmla="*/ 0 w 8"/>
                <a:gd name="T15" fmla="*/ 3 h 3"/>
                <a:gd name="T16" fmla="*/ 0 w 8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10903"/>
            <p:cNvSpPr>
              <a:spLocks/>
            </p:cNvSpPr>
            <p:nvPr/>
          </p:nvSpPr>
          <p:spPr bwMode="auto">
            <a:xfrm>
              <a:off x="9680019" y="3226280"/>
              <a:ext cx="38394" cy="9142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9 w 9"/>
                <a:gd name="T5" fmla="*/ 0 h 2"/>
                <a:gd name="T6" fmla="*/ 9 w 9"/>
                <a:gd name="T7" fmla="*/ 0 h 2"/>
                <a:gd name="T8" fmla="*/ 0 w 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10904"/>
            <p:cNvSpPr>
              <a:spLocks/>
            </p:cNvSpPr>
            <p:nvPr/>
          </p:nvSpPr>
          <p:spPr bwMode="auto">
            <a:xfrm>
              <a:off x="9676363" y="3239078"/>
              <a:ext cx="42050" cy="9142"/>
            </a:xfrm>
            <a:custGeom>
              <a:avLst/>
              <a:gdLst>
                <a:gd name="T0" fmla="*/ 9 w 10"/>
                <a:gd name="T1" fmla="*/ 0 h 2"/>
                <a:gd name="T2" fmla="*/ 1 w 10"/>
                <a:gd name="T3" fmla="*/ 2 h 2"/>
                <a:gd name="T4" fmla="*/ 1 w 10"/>
                <a:gd name="T5" fmla="*/ 2 h 2"/>
                <a:gd name="T6" fmla="*/ 2 w 10"/>
                <a:gd name="T7" fmla="*/ 2 h 2"/>
                <a:gd name="T8" fmla="*/ 2 w 10"/>
                <a:gd name="T9" fmla="*/ 2 h 2"/>
                <a:gd name="T10" fmla="*/ 2 w 10"/>
                <a:gd name="T11" fmla="*/ 2 h 2"/>
                <a:gd name="T12" fmla="*/ 10 w 10"/>
                <a:gd name="T13" fmla="*/ 0 h 2"/>
                <a:gd name="T14" fmla="*/ 9 w 10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">
                  <a:moveTo>
                    <a:pt x="9" y="0"/>
                  </a:moveTo>
                  <a:cubicBezTo>
                    <a:pt x="7" y="1"/>
                    <a:pt x="4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1"/>
                    <a:pt x="7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10905"/>
            <p:cNvSpPr>
              <a:spLocks/>
            </p:cNvSpPr>
            <p:nvPr/>
          </p:nvSpPr>
          <p:spPr bwMode="auto">
            <a:xfrm>
              <a:off x="9676363" y="3251876"/>
              <a:ext cx="42050" cy="9142"/>
            </a:xfrm>
            <a:custGeom>
              <a:avLst/>
              <a:gdLst>
                <a:gd name="T0" fmla="*/ 9 w 10"/>
                <a:gd name="T1" fmla="*/ 0 h 2"/>
                <a:gd name="T2" fmla="*/ 0 w 10"/>
                <a:gd name="T3" fmla="*/ 2 h 2"/>
                <a:gd name="T4" fmla="*/ 0 w 10"/>
                <a:gd name="T5" fmla="*/ 2 h 2"/>
                <a:gd name="T6" fmla="*/ 0 w 10"/>
                <a:gd name="T7" fmla="*/ 2 h 2"/>
                <a:gd name="T8" fmla="*/ 0 w 10"/>
                <a:gd name="T9" fmla="*/ 2 h 2"/>
                <a:gd name="T10" fmla="*/ 9 w 10"/>
                <a:gd name="T11" fmla="*/ 1 h 2"/>
                <a:gd name="T12" fmla="*/ 9 w 10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10906"/>
            <p:cNvSpPr>
              <a:spLocks/>
            </p:cNvSpPr>
            <p:nvPr/>
          </p:nvSpPr>
          <p:spPr bwMode="auto">
            <a:xfrm>
              <a:off x="9676363" y="3339631"/>
              <a:ext cx="20111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10907"/>
            <p:cNvSpPr>
              <a:spLocks/>
            </p:cNvSpPr>
            <p:nvPr/>
          </p:nvSpPr>
          <p:spPr bwMode="auto">
            <a:xfrm>
              <a:off x="9676363" y="3343288"/>
              <a:ext cx="20111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10908"/>
            <p:cNvSpPr>
              <a:spLocks/>
            </p:cNvSpPr>
            <p:nvPr/>
          </p:nvSpPr>
          <p:spPr bwMode="auto">
            <a:xfrm>
              <a:off x="9676363" y="3348772"/>
              <a:ext cx="20111" cy="7313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10909"/>
            <p:cNvSpPr>
              <a:spLocks/>
            </p:cNvSpPr>
            <p:nvPr/>
          </p:nvSpPr>
          <p:spPr bwMode="auto">
            <a:xfrm>
              <a:off x="9676363" y="3356085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10911"/>
            <p:cNvSpPr>
              <a:spLocks/>
            </p:cNvSpPr>
            <p:nvPr/>
          </p:nvSpPr>
          <p:spPr bwMode="auto">
            <a:xfrm>
              <a:off x="9683676" y="3361570"/>
              <a:ext cx="5485" cy="365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10912"/>
            <p:cNvSpPr>
              <a:spLocks noEditPoints="1"/>
            </p:cNvSpPr>
            <p:nvPr/>
          </p:nvSpPr>
          <p:spPr bwMode="auto">
            <a:xfrm>
              <a:off x="4187995" y="2668668"/>
              <a:ext cx="91412" cy="120664"/>
            </a:xfrm>
            <a:custGeom>
              <a:avLst/>
              <a:gdLst>
                <a:gd name="T0" fmla="*/ 1 w 21"/>
                <a:gd name="T1" fmla="*/ 17 h 28"/>
                <a:gd name="T2" fmla="*/ 2 w 21"/>
                <a:gd name="T3" fmla="*/ 21 h 28"/>
                <a:gd name="T4" fmla="*/ 3 w 21"/>
                <a:gd name="T5" fmla="*/ 22 h 28"/>
                <a:gd name="T6" fmla="*/ 4 w 21"/>
                <a:gd name="T7" fmla="*/ 24 h 28"/>
                <a:gd name="T8" fmla="*/ 5 w 21"/>
                <a:gd name="T9" fmla="*/ 25 h 28"/>
                <a:gd name="T10" fmla="*/ 5 w 21"/>
                <a:gd name="T11" fmla="*/ 26 h 28"/>
                <a:gd name="T12" fmla="*/ 6 w 21"/>
                <a:gd name="T13" fmla="*/ 27 h 28"/>
                <a:gd name="T14" fmla="*/ 7 w 21"/>
                <a:gd name="T15" fmla="*/ 28 h 28"/>
                <a:gd name="T16" fmla="*/ 9 w 21"/>
                <a:gd name="T17" fmla="*/ 28 h 28"/>
                <a:gd name="T18" fmla="*/ 20 w 21"/>
                <a:gd name="T19" fmla="*/ 8 h 28"/>
                <a:gd name="T20" fmla="*/ 19 w 21"/>
                <a:gd name="T21" fmla="*/ 6 h 28"/>
                <a:gd name="T22" fmla="*/ 4 w 21"/>
                <a:gd name="T23" fmla="*/ 3 h 28"/>
                <a:gd name="T24" fmla="*/ 2 w 21"/>
                <a:gd name="T25" fmla="*/ 6 h 28"/>
                <a:gd name="T26" fmla="*/ 1 w 21"/>
                <a:gd name="T27" fmla="*/ 8 h 28"/>
                <a:gd name="T28" fmla="*/ 1 w 21"/>
                <a:gd name="T29" fmla="*/ 10 h 28"/>
                <a:gd name="T30" fmla="*/ 1 w 21"/>
                <a:gd name="T31" fmla="*/ 14 h 28"/>
                <a:gd name="T32" fmla="*/ 13 w 21"/>
                <a:gd name="T33" fmla="*/ 27 h 28"/>
                <a:gd name="T34" fmla="*/ 13 w 21"/>
                <a:gd name="T35" fmla="*/ 25 h 28"/>
                <a:gd name="T36" fmla="*/ 11 w 21"/>
                <a:gd name="T37" fmla="*/ 25 h 28"/>
                <a:gd name="T38" fmla="*/ 16 w 21"/>
                <a:gd name="T39" fmla="*/ 22 h 28"/>
                <a:gd name="T40" fmla="*/ 10 w 21"/>
                <a:gd name="T41" fmla="*/ 24 h 28"/>
                <a:gd name="T42" fmla="*/ 18 w 21"/>
                <a:gd name="T43" fmla="*/ 19 h 28"/>
                <a:gd name="T44" fmla="*/ 9 w 21"/>
                <a:gd name="T45" fmla="*/ 22 h 28"/>
                <a:gd name="T46" fmla="*/ 20 w 21"/>
                <a:gd name="T47" fmla="*/ 15 h 28"/>
                <a:gd name="T48" fmla="*/ 3 w 21"/>
                <a:gd name="T49" fmla="*/ 22 h 28"/>
                <a:gd name="T50" fmla="*/ 3 w 21"/>
                <a:gd name="T51" fmla="*/ 21 h 28"/>
                <a:gd name="T52" fmla="*/ 2 w 21"/>
                <a:gd name="T53" fmla="*/ 21 h 28"/>
                <a:gd name="T54" fmla="*/ 6 w 21"/>
                <a:gd name="T55" fmla="*/ 18 h 28"/>
                <a:gd name="T56" fmla="*/ 2 w 21"/>
                <a:gd name="T57" fmla="*/ 20 h 28"/>
                <a:gd name="T58" fmla="*/ 2 w 21"/>
                <a:gd name="T59" fmla="*/ 19 h 28"/>
                <a:gd name="T60" fmla="*/ 18 w 21"/>
                <a:gd name="T61" fmla="*/ 5 h 28"/>
                <a:gd name="T62" fmla="*/ 19 w 21"/>
                <a:gd name="T63" fmla="*/ 7 h 28"/>
                <a:gd name="T64" fmla="*/ 18 w 21"/>
                <a:gd name="T65" fmla="*/ 5 h 28"/>
                <a:gd name="T66" fmla="*/ 4 w 21"/>
                <a:gd name="T67" fmla="*/ 3 h 28"/>
                <a:gd name="T68" fmla="*/ 11 w 21"/>
                <a:gd name="T69" fmla="*/ 1 h 28"/>
                <a:gd name="T70" fmla="*/ 4 w 21"/>
                <a:gd name="T71" fmla="*/ 4 h 28"/>
                <a:gd name="T72" fmla="*/ 11 w 21"/>
                <a:gd name="T73" fmla="*/ 1 h 28"/>
                <a:gd name="T74" fmla="*/ 11 w 21"/>
                <a:gd name="T75" fmla="*/ 1 h 28"/>
                <a:gd name="T76" fmla="*/ 1 w 21"/>
                <a:gd name="T77" fmla="*/ 12 h 28"/>
                <a:gd name="T78" fmla="*/ 1 w 21"/>
                <a:gd name="T79" fmla="*/ 11 h 28"/>
                <a:gd name="T80" fmla="*/ 6 w 21"/>
                <a:gd name="T81" fmla="*/ 8 h 28"/>
                <a:gd name="T82" fmla="*/ 1 w 21"/>
                <a:gd name="T83" fmla="*/ 9 h 28"/>
                <a:gd name="T84" fmla="*/ 2 w 21"/>
                <a:gd name="T85" fmla="*/ 8 h 28"/>
                <a:gd name="T86" fmla="*/ 14 w 21"/>
                <a:gd name="T87" fmla="*/ 2 h 28"/>
                <a:gd name="T88" fmla="*/ 2 w 21"/>
                <a:gd name="T89" fmla="*/ 8 h 28"/>
                <a:gd name="T90" fmla="*/ 13 w 21"/>
                <a:gd name="T91" fmla="*/ 1 h 28"/>
                <a:gd name="T92" fmla="*/ 1 w 21"/>
                <a:gd name="T93" fmla="*/ 12 h 28"/>
                <a:gd name="T94" fmla="*/ 18 w 21"/>
                <a:gd name="T95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28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2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1" y="24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4" y="24"/>
                    <a:pt x="4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5"/>
                    <a:pt x="5" y="25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6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8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7" y="27"/>
                    <a:pt x="19" y="20"/>
                    <a:pt x="20" y="16"/>
                  </a:cubicBezTo>
                  <a:cubicBezTo>
                    <a:pt x="21" y="13"/>
                    <a:pt x="20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4"/>
                    <a:pt x="17" y="3"/>
                    <a:pt x="15" y="1"/>
                  </a:cubicBezTo>
                  <a:cubicBezTo>
                    <a:pt x="12" y="0"/>
                    <a:pt x="9" y="0"/>
                    <a:pt x="7" y="1"/>
                  </a:cubicBezTo>
                  <a:cubicBezTo>
                    <a:pt x="6" y="1"/>
                    <a:pt x="4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lose/>
                  <a:moveTo>
                    <a:pt x="20" y="14"/>
                  </a:moveTo>
                  <a:cubicBezTo>
                    <a:pt x="20" y="19"/>
                    <a:pt x="17" y="24"/>
                    <a:pt x="13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7"/>
                    <a:pt x="11" y="27"/>
                    <a:pt x="10" y="28"/>
                  </a:cubicBezTo>
                  <a:cubicBezTo>
                    <a:pt x="10" y="28"/>
                    <a:pt x="9" y="28"/>
                    <a:pt x="9" y="28"/>
                  </a:cubicBezTo>
                  <a:cubicBezTo>
                    <a:pt x="11" y="27"/>
                    <a:pt x="12" y="26"/>
                    <a:pt x="13" y="25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2" y="26"/>
                    <a:pt x="10" y="27"/>
                    <a:pt x="9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8" y="26"/>
                    <a:pt x="10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8" y="26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0" y="25"/>
                    <a:pt x="13" y="23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3" y="23"/>
                    <a:pt x="10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5"/>
                    <a:pt x="9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8" y="24"/>
                    <a:pt x="7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9" y="23"/>
                    <a:pt x="13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3" y="21"/>
                    <a:pt x="9" y="23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4"/>
                    <a:pt x="8" y="23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7" y="23"/>
                    <a:pt x="6" y="24"/>
                    <a:pt x="4" y="24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9" y="20"/>
                    <a:pt x="14" y="17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4" y="17"/>
                    <a:pt x="8" y="19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1"/>
                    <a:pt x="6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20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8" y="18"/>
                    <a:pt x="13" y="16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3" y="15"/>
                    <a:pt x="7" y="18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5" y="19"/>
                    <a:pt x="7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5" y="19"/>
                    <a:pt x="4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8" y="17"/>
                    <a:pt x="13" y="14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3" y="14"/>
                    <a:pt x="8" y="16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7" y="14"/>
                    <a:pt x="13" y="11"/>
                    <a:pt x="19" y="8"/>
                  </a:cubicBezTo>
                  <a:cubicBezTo>
                    <a:pt x="20" y="10"/>
                    <a:pt x="20" y="12"/>
                    <a:pt x="20" y="14"/>
                  </a:cubicBezTo>
                  <a:close/>
                  <a:moveTo>
                    <a:pt x="18" y="5"/>
                  </a:moveTo>
                  <a:cubicBezTo>
                    <a:pt x="18" y="6"/>
                    <a:pt x="18" y="6"/>
                    <a:pt x="19" y="6"/>
                  </a:cubicBezTo>
                  <a:cubicBezTo>
                    <a:pt x="13" y="9"/>
                    <a:pt x="7" y="12"/>
                    <a:pt x="1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7" y="12"/>
                    <a:pt x="13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3" y="10"/>
                    <a:pt x="7" y="13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7" y="11"/>
                    <a:pt x="12" y="8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lose/>
                  <a:moveTo>
                    <a:pt x="4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6" y="1"/>
                    <a:pt x="8" y="0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lose/>
                  <a:moveTo>
                    <a:pt x="3" y="5"/>
                  </a:moveTo>
                  <a:cubicBezTo>
                    <a:pt x="5" y="4"/>
                    <a:pt x="7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3"/>
                    <a:pt x="5" y="4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0"/>
                    <a:pt x="3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8"/>
                    <a:pt x="10" y="6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5"/>
                    <a:pt x="9" y="6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4" y="8"/>
                    <a:pt x="3" y="9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6" y="7"/>
                    <a:pt x="10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0" y="5"/>
                    <a:pt x="6" y="7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5" y="6"/>
                    <a:pt x="8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9" y="3"/>
                    <a:pt x="6" y="5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5" y="5"/>
                    <a:pt x="7" y="4"/>
                    <a:pt x="9" y="2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1" y="2"/>
                    <a:pt x="12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2"/>
                    <a:pt x="16" y="3"/>
                    <a:pt x="17" y="4"/>
                  </a:cubicBezTo>
                  <a:cubicBezTo>
                    <a:pt x="12" y="7"/>
                    <a:pt x="7" y="9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7" y="9"/>
                    <a:pt x="12" y="7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2" y="8"/>
                    <a:pt x="7" y="11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10913"/>
            <p:cNvSpPr>
              <a:spLocks noEditPoints="1"/>
            </p:cNvSpPr>
            <p:nvPr/>
          </p:nvSpPr>
          <p:spPr bwMode="auto">
            <a:xfrm>
              <a:off x="4096583" y="2811270"/>
              <a:ext cx="113351" cy="133462"/>
            </a:xfrm>
            <a:custGeom>
              <a:avLst/>
              <a:gdLst>
                <a:gd name="T0" fmla="*/ 2 w 26"/>
                <a:gd name="T1" fmla="*/ 26 h 31"/>
                <a:gd name="T2" fmla="*/ 23 w 26"/>
                <a:gd name="T3" fmla="*/ 17 h 31"/>
                <a:gd name="T4" fmla="*/ 26 w 26"/>
                <a:gd name="T5" fmla="*/ 15 h 31"/>
                <a:gd name="T6" fmla="*/ 26 w 26"/>
                <a:gd name="T7" fmla="*/ 15 h 31"/>
                <a:gd name="T8" fmla="*/ 2 w 26"/>
                <a:gd name="T9" fmla="*/ 26 h 31"/>
                <a:gd name="T10" fmla="*/ 25 w 26"/>
                <a:gd name="T11" fmla="*/ 14 h 31"/>
                <a:gd name="T12" fmla="*/ 3 w 26"/>
                <a:gd name="T13" fmla="*/ 24 h 31"/>
                <a:gd name="T14" fmla="*/ 24 w 26"/>
                <a:gd name="T15" fmla="*/ 11 h 31"/>
                <a:gd name="T16" fmla="*/ 20 w 26"/>
                <a:gd name="T17" fmla="*/ 14 h 31"/>
                <a:gd name="T18" fmla="*/ 25 w 26"/>
                <a:gd name="T19" fmla="*/ 11 h 31"/>
                <a:gd name="T20" fmla="*/ 6 w 26"/>
                <a:gd name="T21" fmla="*/ 18 h 31"/>
                <a:gd name="T22" fmla="*/ 6 w 26"/>
                <a:gd name="T23" fmla="*/ 17 h 31"/>
                <a:gd name="T24" fmla="*/ 19 w 26"/>
                <a:gd name="T25" fmla="*/ 12 h 31"/>
                <a:gd name="T26" fmla="*/ 20 w 26"/>
                <a:gd name="T27" fmla="*/ 12 h 31"/>
                <a:gd name="T28" fmla="*/ 24 w 26"/>
                <a:gd name="T29" fmla="*/ 10 h 31"/>
                <a:gd name="T30" fmla="*/ 22 w 26"/>
                <a:gd name="T31" fmla="*/ 10 h 31"/>
                <a:gd name="T32" fmla="*/ 24 w 26"/>
                <a:gd name="T33" fmla="*/ 10 h 31"/>
                <a:gd name="T34" fmla="*/ 23 w 26"/>
                <a:gd name="T35" fmla="*/ 9 h 31"/>
                <a:gd name="T36" fmla="*/ 6 w 26"/>
                <a:gd name="T37" fmla="*/ 16 h 31"/>
                <a:gd name="T38" fmla="*/ 18 w 26"/>
                <a:gd name="T39" fmla="*/ 10 h 31"/>
                <a:gd name="T40" fmla="*/ 21 w 26"/>
                <a:gd name="T41" fmla="*/ 8 h 31"/>
                <a:gd name="T42" fmla="*/ 22 w 26"/>
                <a:gd name="T43" fmla="*/ 8 h 31"/>
                <a:gd name="T44" fmla="*/ 23 w 26"/>
                <a:gd name="T45" fmla="*/ 7 h 31"/>
                <a:gd name="T46" fmla="*/ 23 w 26"/>
                <a:gd name="T47" fmla="*/ 7 h 31"/>
                <a:gd name="T48" fmla="*/ 20 w 26"/>
                <a:gd name="T49" fmla="*/ 8 h 31"/>
                <a:gd name="T50" fmla="*/ 21 w 26"/>
                <a:gd name="T51" fmla="*/ 8 h 31"/>
                <a:gd name="T52" fmla="*/ 8 w 26"/>
                <a:gd name="T53" fmla="*/ 12 h 31"/>
                <a:gd name="T54" fmla="*/ 22 w 26"/>
                <a:gd name="T55" fmla="*/ 5 h 31"/>
                <a:gd name="T56" fmla="*/ 9 w 26"/>
                <a:gd name="T57" fmla="*/ 10 h 31"/>
                <a:gd name="T58" fmla="*/ 13 w 26"/>
                <a:gd name="T59" fmla="*/ 9 h 31"/>
                <a:gd name="T60" fmla="*/ 10 w 26"/>
                <a:gd name="T61" fmla="*/ 9 h 31"/>
                <a:gd name="T62" fmla="*/ 22 w 26"/>
                <a:gd name="T63" fmla="*/ 3 h 31"/>
                <a:gd name="T64" fmla="*/ 12 w 26"/>
                <a:gd name="T65" fmla="*/ 4 h 31"/>
                <a:gd name="T66" fmla="*/ 19 w 26"/>
                <a:gd name="T67" fmla="*/ 1 h 31"/>
                <a:gd name="T68" fmla="*/ 12 w 26"/>
                <a:gd name="T69" fmla="*/ 4 h 31"/>
                <a:gd name="T70" fmla="*/ 12 w 26"/>
                <a:gd name="T71" fmla="*/ 3 h 31"/>
                <a:gd name="T72" fmla="*/ 14 w 26"/>
                <a:gd name="T73" fmla="*/ 2 h 31"/>
                <a:gd name="T74" fmla="*/ 12 w 26"/>
                <a:gd name="T75" fmla="*/ 3 h 31"/>
                <a:gd name="T76" fmla="*/ 9 w 26"/>
                <a:gd name="T77" fmla="*/ 9 h 31"/>
                <a:gd name="T78" fmla="*/ 9 w 26"/>
                <a:gd name="T79" fmla="*/ 10 h 31"/>
                <a:gd name="T80" fmla="*/ 8 w 26"/>
                <a:gd name="T81" fmla="*/ 10 h 31"/>
                <a:gd name="T82" fmla="*/ 8 w 26"/>
                <a:gd name="T83" fmla="*/ 11 h 31"/>
                <a:gd name="T84" fmla="*/ 8 w 26"/>
                <a:gd name="T85" fmla="*/ 12 h 31"/>
                <a:gd name="T86" fmla="*/ 7 w 26"/>
                <a:gd name="T87" fmla="*/ 14 h 31"/>
                <a:gd name="T88" fmla="*/ 7 w 26"/>
                <a:gd name="T89" fmla="*/ 15 h 31"/>
                <a:gd name="T90" fmla="*/ 5 w 26"/>
                <a:gd name="T91" fmla="*/ 18 h 31"/>
                <a:gd name="T92" fmla="*/ 5 w 26"/>
                <a:gd name="T93" fmla="*/ 18 h 31"/>
                <a:gd name="T94" fmla="*/ 3 w 26"/>
                <a:gd name="T95" fmla="*/ 24 h 31"/>
                <a:gd name="T96" fmla="*/ 2 w 26"/>
                <a:gd name="T97" fmla="*/ 26 h 31"/>
                <a:gd name="T98" fmla="*/ 2 w 26"/>
                <a:gd name="T99" fmla="*/ 27 h 31"/>
                <a:gd name="T100" fmla="*/ 0 w 26"/>
                <a:gd name="T101" fmla="*/ 31 h 31"/>
                <a:gd name="T102" fmla="*/ 10 w 26"/>
                <a:gd name="T103" fmla="*/ 10 h 31"/>
                <a:gd name="T104" fmla="*/ 9 w 26"/>
                <a:gd name="T10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31">
                  <a:moveTo>
                    <a:pt x="0" y="31"/>
                  </a:moveTo>
                  <a:cubicBezTo>
                    <a:pt x="1" y="29"/>
                    <a:pt x="1" y="28"/>
                    <a:pt x="2" y="26"/>
                  </a:cubicBezTo>
                  <a:cubicBezTo>
                    <a:pt x="9" y="23"/>
                    <a:pt x="16" y="20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6" y="16"/>
                    <a:pt x="26" y="15"/>
                    <a:pt x="26" y="15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4" y="16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18" y="18"/>
                    <a:pt x="10" y="22"/>
                    <a:pt x="2" y="26"/>
                  </a:cubicBezTo>
                  <a:cubicBezTo>
                    <a:pt x="2" y="25"/>
                    <a:pt x="3" y="25"/>
                    <a:pt x="3" y="24"/>
                  </a:cubicBezTo>
                  <a:cubicBezTo>
                    <a:pt x="10" y="21"/>
                    <a:pt x="18" y="18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8" y="17"/>
                    <a:pt x="10" y="20"/>
                    <a:pt x="3" y="24"/>
                  </a:cubicBezTo>
                  <a:cubicBezTo>
                    <a:pt x="4" y="22"/>
                    <a:pt x="5" y="20"/>
                    <a:pt x="6" y="18"/>
                  </a:cubicBezTo>
                  <a:cubicBezTo>
                    <a:pt x="12" y="16"/>
                    <a:pt x="18" y="14"/>
                    <a:pt x="24" y="11"/>
                  </a:cubicBezTo>
                  <a:cubicBezTo>
                    <a:pt x="23" y="12"/>
                    <a:pt x="22" y="12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2" y="13"/>
                    <a:pt x="23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18" y="13"/>
                    <a:pt x="12" y="16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1" y="15"/>
                    <a:pt x="16" y="12"/>
                    <a:pt x="21" y="10"/>
                  </a:cubicBezTo>
                  <a:cubicBezTo>
                    <a:pt x="21" y="11"/>
                    <a:pt x="20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1"/>
                    <a:pt x="23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17" y="12"/>
                    <a:pt x="12" y="14"/>
                    <a:pt x="6" y="16"/>
                  </a:cubicBezTo>
                  <a:cubicBezTo>
                    <a:pt x="7" y="16"/>
                    <a:pt x="7" y="15"/>
                    <a:pt x="7" y="14"/>
                  </a:cubicBezTo>
                  <a:cubicBezTo>
                    <a:pt x="11" y="13"/>
                    <a:pt x="15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1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2" y="7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17" y="10"/>
                    <a:pt x="12" y="12"/>
                    <a:pt x="7" y="14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13" y="9"/>
                    <a:pt x="18" y="7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8" y="7"/>
                    <a:pt x="13" y="9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2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14" y="8"/>
                    <a:pt x="18" y="6"/>
                    <a:pt x="22" y="4"/>
                  </a:cubicBezTo>
                  <a:cubicBezTo>
                    <a:pt x="23" y="4"/>
                    <a:pt x="22" y="3"/>
                    <a:pt x="22" y="3"/>
                  </a:cubicBezTo>
                  <a:cubicBezTo>
                    <a:pt x="18" y="5"/>
                    <a:pt x="14" y="7"/>
                    <a:pt x="9" y="9"/>
                  </a:cubicBezTo>
                  <a:cubicBezTo>
                    <a:pt x="10" y="8"/>
                    <a:pt x="11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7" y="2"/>
                    <a:pt x="19" y="1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7" y="2"/>
                    <a:pt x="14" y="3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3"/>
                    <a:pt x="14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0" y="7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6" y="16"/>
                    <a:pt x="6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20"/>
                    <a:pt x="4" y="22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1" y="28"/>
                    <a:pt x="1" y="29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lose/>
                  <a:moveTo>
                    <a:pt x="9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10914"/>
            <p:cNvSpPr>
              <a:spLocks/>
            </p:cNvSpPr>
            <p:nvPr/>
          </p:nvSpPr>
          <p:spPr bwMode="auto">
            <a:xfrm>
              <a:off x="4314144" y="3105617"/>
              <a:ext cx="21939" cy="316286"/>
            </a:xfrm>
            <a:custGeom>
              <a:avLst/>
              <a:gdLst>
                <a:gd name="T0" fmla="*/ 5 w 5"/>
                <a:gd name="T1" fmla="*/ 67 h 73"/>
                <a:gd name="T2" fmla="*/ 5 w 5"/>
                <a:gd name="T3" fmla="*/ 73 h 73"/>
                <a:gd name="T4" fmla="*/ 5 w 5"/>
                <a:gd name="T5" fmla="*/ 73 h 73"/>
                <a:gd name="T6" fmla="*/ 5 w 5"/>
                <a:gd name="T7" fmla="*/ 45 h 73"/>
                <a:gd name="T8" fmla="*/ 4 w 5"/>
                <a:gd name="T9" fmla="*/ 14 h 73"/>
                <a:gd name="T10" fmla="*/ 3 w 5"/>
                <a:gd name="T11" fmla="*/ 0 h 73"/>
                <a:gd name="T12" fmla="*/ 3 w 5"/>
                <a:gd name="T13" fmla="*/ 0 h 73"/>
                <a:gd name="T14" fmla="*/ 3 w 5"/>
                <a:gd name="T15" fmla="*/ 1 h 73"/>
                <a:gd name="T16" fmla="*/ 3 w 5"/>
                <a:gd name="T17" fmla="*/ 1 h 73"/>
                <a:gd name="T18" fmla="*/ 3 w 5"/>
                <a:gd name="T19" fmla="*/ 1 h 73"/>
                <a:gd name="T20" fmla="*/ 4 w 5"/>
                <a:gd name="T21" fmla="*/ 28 h 73"/>
                <a:gd name="T22" fmla="*/ 4 w 5"/>
                <a:gd name="T23" fmla="*/ 41 h 73"/>
                <a:gd name="T24" fmla="*/ 4 w 5"/>
                <a:gd name="T25" fmla="*/ 41 h 73"/>
                <a:gd name="T26" fmla="*/ 1 w 5"/>
                <a:gd name="T27" fmla="*/ 42 h 73"/>
                <a:gd name="T28" fmla="*/ 2 w 5"/>
                <a:gd name="T29" fmla="*/ 43 h 73"/>
                <a:gd name="T30" fmla="*/ 4 w 5"/>
                <a:gd name="T31" fmla="*/ 42 h 73"/>
                <a:gd name="T32" fmla="*/ 5 w 5"/>
                <a:gd name="T33" fmla="*/ 58 h 73"/>
                <a:gd name="T34" fmla="*/ 5 w 5"/>
                <a:gd name="T35" fmla="*/ 67 h 73"/>
                <a:gd name="T36" fmla="*/ 5 w 5"/>
                <a:gd name="T37" fmla="*/ 67 h 73"/>
                <a:gd name="T38" fmla="*/ 0 w 5"/>
                <a:gd name="T39" fmla="*/ 69 h 73"/>
                <a:gd name="T40" fmla="*/ 0 w 5"/>
                <a:gd name="T41" fmla="*/ 69 h 73"/>
                <a:gd name="T42" fmla="*/ 5 w 5"/>
                <a:gd name="T43" fmla="*/ 67 h 73"/>
                <a:gd name="T44" fmla="*/ 5 w 5"/>
                <a:gd name="T45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73">
                  <a:moveTo>
                    <a:pt x="5" y="67"/>
                  </a:moveTo>
                  <a:cubicBezTo>
                    <a:pt x="5" y="69"/>
                    <a:pt x="5" y="71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64"/>
                    <a:pt x="5" y="54"/>
                    <a:pt x="5" y="45"/>
                  </a:cubicBezTo>
                  <a:cubicBezTo>
                    <a:pt x="4" y="35"/>
                    <a:pt x="4" y="25"/>
                    <a:pt x="4" y="14"/>
                  </a:cubicBezTo>
                  <a:cubicBezTo>
                    <a:pt x="3" y="10"/>
                    <a:pt x="3" y="5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0"/>
                    <a:pt x="3" y="19"/>
                    <a:pt x="4" y="28"/>
                  </a:cubicBezTo>
                  <a:cubicBezTo>
                    <a:pt x="4" y="32"/>
                    <a:pt x="4" y="37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2"/>
                    <a:pt x="2" y="42"/>
                    <a:pt x="1" y="42"/>
                  </a:cubicBezTo>
                  <a:cubicBezTo>
                    <a:pt x="1" y="42"/>
                    <a:pt x="1" y="43"/>
                    <a:pt x="2" y="43"/>
                  </a:cubicBezTo>
                  <a:cubicBezTo>
                    <a:pt x="2" y="42"/>
                    <a:pt x="3" y="42"/>
                    <a:pt x="4" y="42"/>
                  </a:cubicBezTo>
                  <a:cubicBezTo>
                    <a:pt x="4" y="47"/>
                    <a:pt x="4" y="53"/>
                    <a:pt x="5" y="58"/>
                  </a:cubicBezTo>
                  <a:cubicBezTo>
                    <a:pt x="5" y="61"/>
                    <a:pt x="5" y="64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68"/>
                    <a:pt x="2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" y="69"/>
                    <a:pt x="3" y="68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10915"/>
            <p:cNvSpPr>
              <a:spLocks/>
            </p:cNvSpPr>
            <p:nvPr/>
          </p:nvSpPr>
          <p:spPr bwMode="auto">
            <a:xfrm>
              <a:off x="4206278" y="3412761"/>
              <a:ext cx="38394" cy="21939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5 h 5"/>
                <a:gd name="T4" fmla="*/ 0 w 9"/>
                <a:gd name="T5" fmla="*/ 5 h 5"/>
                <a:gd name="T6" fmla="*/ 4 w 9"/>
                <a:gd name="T7" fmla="*/ 4 h 5"/>
                <a:gd name="T8" fmla="*/ 4 w 9"/>
                <a:gd name="T9" fmla="*/ 4 h 5"/>
                <a:gd name="T10" fmla="*/ 9 w 9"/>
                <a:gd name="T11" fmla="*/ 1 h 5"/>
                <a:gd name="T12" fmla="*/ 9 w 9"/>
                <a:gd name="T13" fmla="*/ 1 h 5"/>
                <a:gd name="T14" fmla="*/ 5 w 9"/>
                <a:gd name="T15" fmla="*/ 3 h 5"/>
                <a:gd name="T16" fmla="*/ 5 w 9"/>
                <a:gd name="T17" fmla="*/ 3 h 5"/>
                <a:gd name="T18" fmla="*/ 2 w 9"/>
                <a:gd name="T19" fmla="*/ 4 h 5"/>
                <a:gd name="T20" fmla="*/ 3 w 9"/>
                <a:gd name="T21" fmla="*/ 3 h 5"/>
                <a:gd name="T22" fmla="*/ 8 w 9"/>
                <a:gd name="T23" fmla="*/ 1 h 5"/>
                <a:gd name="T24" fmla="*/ 8 w 9"/>
                <a:gd name="T25" fmla="*/ 0 h 5"/>
                <a:gd name="T26" fmla="*/ 4 w 9"/>
                <a:gd name="T27" fmla="*/ 2 h 5"/>
                <a:gd name="T28" fmla="*/ 4 w 9"/>
                <a:gd name="T29" fmla="*/ 2 h 5"/>
                <a:gd name="T30" fmla="*/ 3 w 9"/>
                <a:gd name="T31" fmla="*/ 3 h 5"/>
                <a:gd name="T32" fmla="*/ 1 w 9"/>
                <a:gd name="T33" fmla="*/ 4 h 5"/>
                <a:gd name="T34" fmla="*/ 1 w 9"/>
                <a:gd name="T35" fmla="*/ 3 h 5"/>
                <a:gd name="T36" fmla="*/ 1 w 9"/>
                <a:gd name="T37" fmla="*/ 3 h 5"/>
                <a:gd name="T38" fmla="*/ 0 w 9"/>
                <a:gd name="T39" fmla="*/ 4 h 5"/>
                <a:gd name="T40" fmla="*/ 0 w 9"/>
                <a:gd name="T41" fmla="*/ 4 h 5"/>
                <a:gd name="T42" fmla="*/ 1 w 9"/>
                <a:gd name="T43" fmla="*/ 4 h 5"/>
                <a:gd name="T44" fmla="*/ 1 w 9"/>
                <a:gd name="T45" fmla="*/ 4 h 5"/>
                <a:gd name="T46" fmla="*/ 2 w 9"/>
                <a:gd name="T47" fmla="*/ 4 h 5"/>
                <a:gd name="T48" fmla="*/ 0 w 9"/>
                <a:gd name="T49" fmla="*/ 5 h 5"/>
                <a:gd name="T50" fmla="*/ 0 w 9"/>
                <a:gd name="T5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3"/>
                    <a:pt x="8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10916"/>
            <p:cNvSpPr>
              <a:spLocks noEditPoints="1"/>
            </p:cNvSpPr>
            <p:nvPr/>
          </p:nvSpPr>
          <p:spPr bwMode="auto">
            <a:xfrm>
              <a:off x="4092927" y="2798473"/>
              <a:ext cx="332739" cy="687417"/>
            </a:xfrm>
            <a:custGeom>
              <a:avLst/>
              <a:gdLst>
                <a:gd name="T0" fmla="*/ 45 w 77"/>
                <a:gd name="T1" fmla="*/ 127 h 159"/>
                <a:gd name="T2" fmla="*/ 42 w 77"/>
                <a:gd name="T3" fmla="*/ 105 h 159"/>
                <a:gd name="T4" fmla="*/ 49 w 77"/>
                <a:gd name="T5" fmla="*/ 71 h 159"/>
                <a:gd name="T6" fmla="*/ 53 w 77"/>
                <a:gd name="T7" fmla="*/ 29 h 159"/>
                <a:gd name="T8" fmla="*/ 56 w 77"/>
                <a:gd name="T9" fmla="*/ 38 h 159"/>
                <a:gd name="T10" fmla="*/ 54 w 77"/>
                <a:gd name="T11" fmla="*/ 33 h 159"/>
                <a:gd name="T12" fmla="*/ 57 w 77"/>
                <a:gd name="T13" fmla="*/ 31 h 159"/>
                <a:gd name="T14" fmla="*/ 58 w 77"/>
                <a:gd name="T15" fmla="*/ 29 h 159"/>
                <a:gd name="T16" fmla="*/ 51 w 77"/>
                <a:gd name="T17" fmla="*/ 24 h 159"/>
                <a:gd name="T18" fmla="*/ 42 w 77"/>
                <a:gd name="T19" fmla="*/ 70 h 159"/>
                <a:gd name="T20" fmla="*/ 39 w 77"/>
                <a:gd name="T21" fmla="*/ 56 h 159"/>
                <a:gd name="T22" fmla="*/ 38 w 77"/>
                <a:gd name="T23" fmla="*/ 43 h 159"/>
                <a:gd name="T24" fmla="*/ 37 w 77"/>
                <a:gd name="T25" fmla="*/ 32 h 159"/>
                <a:gd name="T26" fmla="*/ 35 w 77"/>
                <a:gd name="T27" fmla="*/ 29 h 159"/>
                <a:gd name="T28" fmla="*/ 56 w 77"/>
                <a:gd name="T29" fmla="*/ 17 h 159"/>
                <a:gd name="T30" fmla="*/ 39 w 77"/>
                <a:gd name="T31" fmla="*/ 14 h 159"/>
                <a:gd name="T32" fmla="*/ 41 w 77"/>
                <a:gd name="T33" fmla="*/ 6 h 159"/>
                <a:gd name="T34" fmla="*/ 40 w 77"/>
                <a:gd name="T35" fmla="*/ 11 h 159"/>
                <a:gd name="T36" fmla="*/ 33 w 77"/>
                <a:gd name="T37" fmla="*/ 9 h 159"/>
                <a:gd name="T38" fmla="*/ 30 w 77"/>
                <a:gd name="T39" fmla="*/ 13 h 159"/>
                <a:gd name="T40" fmla="*/ 32 w 77"/>
                <a:gd name="T41" fmla="*/ 29 h 159"/>
                <a:gd name="T42" fmla="*/ 32 w 77"/>
                <a:gd name="T43" fmla="*/ 41 h 159"/>
                <a:gd name="T44" fmla="*/ 18 w 77"/>
                <a:gd name="T45" fmla="*/ 34 h 159"/>
                <a:gd name="T46" fmla="*/ 10 w 77"/>
                <a:gd name="T47" fmla="*/ 37 h 159"/>
                <a:gd name="T48" fmla="*/ 3 w 77"/>
                <a:gd name="T49" fmla="*/ 44 h 159"/>
                <a:gd name="T50" fmla="*/ 0 w 77"/>
                <a:gd name="T51" fmla="*/ 37 h 159"/>
                <a:gd name="T52" fmla="*/ 5 w 77"/>
                <a:gd name="T53" fmla="*/ 50 h 159"/>
                <a:gd name="T54" fmla="*/ 8 w 77"/>
                <a:gd name="T55" fmla="*/ 56 h 159"/>
                <a:gd name="T56" fmla="*/ 5 w 77"/>
                <a:gd name="T57" fmla="*/ 48 h 159"/>
                <a:gd name="T58" fmla="*/ 16 w 77"/>
                <a:gd name="T59" fmla="*/ 52 h 159"/>
                <a:gd name="T60" fmla="*/ 16 w 77"/>
                <a:gd name="T61" fmla="*/ 58 h 159"/>
                <a:gd name="T62" fmla="*/ 15 w 77"/>
                <a:gd name="T63" fmla="*/ 59 h 159"/>
                <a:gd name="T64" fmla="*/ 29 w 77"/>
                <a:gd name="T65" fmla="*/ 66 h 159"/>
                <a:gd name="T66" fmla="*/ 18 w 77"/>
                <a:gd name="T67" fmla="*/ 59 h 159"/>
                <a:gd name="T68" fmla="*/ 22 w 77"/>
                <a:gd name="T69" fmla="*/ 50 h 159"/>
                <a:gd name="T70" fmla="*/ 32 w 77"/>
                <a:gd name="T71" fmla="*/ 62 h 159"/>
                <a:gd name="T72" fmla="*/ 31 w 77"/>
                <a:gd name="T73" fmla="*/ 71 h 159"/>
                <a:gd name="T74" fmla="*/ 22 w 77"/>
                <a:gd name="T75" fmla="*/ 90 h 159"/>
                <a:gd name="T76" fmla="*/ 25 w 77"/>
                <a:gd name="T77" fmla="*/ 122 h 159"/>
                <a:gd name="T78" fmla="*/ 26 w 77"/>
                <a:gd name="T79" fmla="*/ 145 h 159"/>
                <a:gd name="T80" fmla="*/ 26 w 77"/>
                <a:gd name="T81" fmla="*/ 130 h 159"/>
                <a:gd name="T82" fmla="*/ 25 w 77"/>
                <a:gd name="T83" fmla="*/ 114 h 159"/>
                <a:gd name="T84" fmla="*/ 24 w 77"/>
                <a:gd name="T85" fmla="*/ 102 h 159"/>
                <a:gd name="T86" fmla="*/ 28 w 77"/>
                <a:gd name="T87" fmla="*/ 94 h 159"/>
                <a:gd name="T88" fmla="*/ 23 w 77"/>
                <a:gd name="T89" fmla="*/ 83 h 159"/>
                <a:gd name="T90" fmla="*/ 30 w 77"/>
                <a:gd name="T91" fmla="*/ 130 h 159"/>
                <a:gd name="T92" fmla="*/ 32 w 77"/>
                <a:gd name="T93" fmla="*/ 146 h 159"/>
                <a:gd name="T94" fmla="*/ 26 w 77"/>
                <a:gd name="T95" fmla="*/ 152 h 159"/>
                <a:gd name="T96" fmla="*/ 54 w 77"/>
                <a:gd name="T97" fmla="*/ 32 h 159"/>
                <a:gd name="T98" fmla="*/ 32 w 77"/>
                <a:gd name="T99" fmla="*/ 21 h 159"/>
                <a:gd name="T100" fmla="*/ 34 w 77"/>
                <a:gd name="T101" fmla="*/ 12 h 159"/>
                <a:gd name="T102" fmla="*/ 32 w 77"/>
                <a:gd name="T103" fmla="*/ 25 h 159"/>
                <a:gd name="T104" fmla="*/ 39 w 77"/>
                <a:gd name="T105" fmla="*/ 71 h 159"/>
                <a:gd name="T106" fmla="*/ 34 w 77"/>
                <a:gd name="T107" fmla="*/ 50 h 159"/>
                <a:gd name="T108" fmla="*/ 35 w 77"/>
                <a:gd name="T109" fmla="*/ 45 h 159"/>
                <a:gd name="T110" fmla="*/ 36 w 77"/>
                <a:gd name="T111" fmla="*/ 37 h 159"/>
                <a:gd name="T112" fmla="*/ 37 w 77"/>
                <a:gd name="T113" fmla="*/ 33 h 159"/>
                <a:gd name="T114" fmla="*/ 38 w 77"/>
                <a:gd name="T115" fmla="*/ 53 h 159"/>
                <a:gd name="T116" fmla="*/ 32 w 77"/>
                <a:gd name="T117" fmla="*/ 63 h 159"/>
                <a:gd name="T118" fmla="*/ 32 w 77"/>
                <a:gd name="T119" fmla="*/ 68 h 159"/>
                <a:gd name="T120" fmla="*/ 35 w 77"/>
                <a:gd name="T121" fmla="*/ 71 h 159"/>
                <a:gd name="T122" fmla="*/ 25 w 77"/>
                <a:gd name="T123" fmla="*/ 71 h 159"/>
                <a:gd name="T124" fmla="*/ 23 w 77"/>
                <a:gd name="T125" fmla="*/ 7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" h="159">
                  <a:moveTo>
                    <a:pt x="46" y="146"/>
                  </a:moveTo>
                  <a:cubicBezTo>
                    <a:pt x="46" y="142"/>
                    <a:pt x="46" y="138"/>
                    <a:pt x="45" y="134"/>
                  </a:cubicBezTo>
                  <a:cubicBezTo>
                    <a:pt x="46" y="136"/>
                    <a:pt x="46" y="138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6" y="141"/>
                    <a:pt x="46" y="142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2"/>
                    <a:pt x="46" y="141"/>
                    <a:pt x="46" y="140"/>
                  </a:cubicBezTo>
                  <a:cubicBezTo>
                    <a:pt x="48" y="139"/>
                    <a:pt x="51" y="138"/>
                    <a:pt x="53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6" y="136"/>
                    <a:pt x="56" y="136"/>
                    <a:pt x="56" y="136"/>
                  </a:cubicBezTo>
                  <a:cubicBezTo>
                    <a:pt x="56" y="136"/>
                    <a:pt x="56" y="135"/>
                    <a:pt x="55" y="136"/>
                  </a:cubicBezTo>
                  <a:cubicBezTo>
                    <a:pt x="55" y="136"/>
                    <a:pt x="54" y="136"/>
                    <a:pt x="53" y="137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1" y="137"/>
                    <a:pt x="48" y="138"/>
                    <a:pt x="46" y="140"/>
                  </a:cubicBezTo>
                  <a:cubicBezTo>
                    <a:pt x="46" y="138"/>
                    <a:pt x="46" y="135"/>
                    <a:pt x="46" y="133"/>
                  </a:cubicBezTo>
                  <a:cubicBezTo>
                    <a:pt x="47" y="133"/>
                    <a:pt x="49" y="132"/>
                    <a:pt x="50" y="132"/>
                  </a:cubicBezTo>
                  <a:cubicBezTo>
                    <a:pt x="51" y="132"/>
                    <a:pt x="50" y="131"/>
                    <a:pt x="50" y="131"/>
                  </a:cubicBezTo>
                  <a:cubicBezTo>
                    <a:pt x="49" y="132"/>
                    <a:pt x="47" y="133"/>
                    <a:pt x="46" y="133"/>
                  </a:cubicBezTo>
                  <a:cubicBezTo>
                    <a:pt x="46" y="132"/>
                    <a:pt x="46" y="132"/>
                    <a:pt x="45" y="131"/>
                  </a:cubicBezTo>
                  <a:cubicBezTo>
                    <a:pt x="45" y="131"/>
                    <a:pt x="46" y="131"/>
                    <a:pt x="46" y="131"/>
                  </a:cubicBezTo>
                  <a:cubicBezTo>
                    <a:pt x="48" y="130"/>
                    <a:pt x="51" y="129"/>
                    <a:pt x="53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1" y="128"/>
                    <a:pt x="48" y="130"/>
                    <a:pt x="45" y="131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7" y="129"/>
                    <a:pt x="48" y="128"/>
                    <a:pt x="50" y="128"/>
                  </a:cubicBezTo>
                  <a:cubicBezTo>
                    <a:pt x="50" y="128"/>
                    <a:pt x="50" y="127"/>
                    <a:pt x="50" y="127"/>
                  </a:cubicBezTo>
                  <a:cubicBezTo>
                    <a:pt x="51" y="127"/>
                    <a:pt x="52" y="126"/>
                    <a:pt x="53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0" y="126"/>
                    <a:pt x="48" y="128"/>
                    <a:pt x="45" y="129"/>
                  </a:cubicBezTo>
                  <a:cubicBezTo>
                    <a:pt x="45" y="129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6" y="127"/>
                    <a:pt x="47" y="126"/>
                    <a:pt x="49" y="126"/>
                  </a:cubicBezTo>
                  <a:cubicBezTo>
                    <a:pt x="49" y="126"/>
                    <a:pt x="49" y="125"/>
                    <a:pt x="49" y="125"/>
                  </a:cubicBezTo>
                  <a:cubicBezTo>
                    <a:pt x="47" y="126"/>
                    <a:pt x="46" y="127"/>
                    <a:pt x="45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6"/>
                    <a:pt x="45" y="124"/>
                    <a:pt x="44" y="123"/>
                  </a:cubicBezTo>
                  <a:cubicBezTo>
                    <a:pt x="48" y="121"/>
                    <a:pt x="51" y="120"/>
                    <a:pt x="54" y="117"/>
                  </a:cubicBezTo>
                  <a:cubicBezTo>
                    <a:pt x="54" y="117"/>
                    <a:pt x="54" y="117"/>
                    <a:pt x="54" y="117"/>
                  </a:cubicBezTo>
                  <a:cubicBezTo>
                    <a:pt x="51" y="119"/>
                    <a:pt x="48" y="121"/>
                    <a:pt x="44" y="122"/>
                  </a:cubicBezTo>
                  <a:cubicBezTo>
                    <a:pt x="44" y="122"/>
                    <a:pt x="44" y="121"/>
                    <a:pt x="44" y="121"/>
                  </a:cubicBezTo>
                  <a:cubicBezTo>
                    <a:pt x="47" y="120"/>
                    <a:pt x="49" y="118"/>
                    <a:pt x="52" y="117"/>
                  </a:cubicBezTo>
                  <a:cubicBezTo>
                    <a:pt x="52" y="117"/>
                    <a:pt x="52" y="116"/>
                    <a:pt x="52" y="117"/>
                  </a:cubicBezTo>
                  <a:cubicBezTo>
                    <a:pt x="49" y="118"/>
                    <a:pt x="47" y="119"/>
                    <a:pt x="44" y="121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8"/>
                    <a:pt x="45" y="118"/>
                    <a:pt x="45" y="118"/>
                  </a:cubicBezTo>
                  <a:cubicBezTo>
                    <a:pt x="47" y="118"/>
                    <a:pt x="50" y="117"/>
                    <a:pt x="52" y="115"/>
                  </a:cubicBezTo>
                  <a:cubicBezTo>
                    <a:pt x="52" y="115"/>
                    <a:pt x="52" y="114"/>
                    <a:pt x="52" y="115"/>
                  </a:cubicBezTo>
                  <a:cubicBezTo>
                    <a:pt x="50" y="116"/>
                    <a:pt x="47" y="117"/>
                    <a:pt x="45" y="118"/>
                  </a:cubicBezTo>
                  <a:cubicBezTo>
                    <a:pt x="45" y="118"/>
                    <a:pt x="46" y="117"/>
                    <a:pt x="46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5" y="117"/>
                    <a:pt x="45" y="118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7"/>
                    <a:pt x="44" y="117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16"/>
                    <a:pt x="45" y="116"/>
                    <a:pt x="45" y="115"/>
                  </a:cubicBezTo>
                  <a:cubicBezTo>
                    <a:pt x="46" y="115"/>
                    <a:pt x="45" y="115"/>
                    <a:pt x="45" y="115"/>
                  </a:cubicBezTo>
                  <a:cubicBezTo>
                    <a:pt x="45" y="115"/>
                    <a:pt x="44" y="116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3" y="113"/>
                    <a:pt x="43" y="111"/>
                    <a:pt x="43" y="109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6" y="107"/>
                    <a:pt x="49" y="106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49" y="105"/>
                    <a:pt x="46" y="107"/>
                    <a:pt x="43" y="108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3" y="107"/>
                    <a:pt x="42" y="106"/>
                    <a:pt x="42" y="104"/>
                  </a:cubicBezTo>
                  <a:cubicBezTo>
                    <a:pt x="44" y="104"/>
                    <a:pt x="46" y="103"/>
                    <a:pt x="47" y="102"/>
                  </a:cubicBezTo>
                  <a:cubicBezTo>
                    <a:pt x="46" y="103"/>
                    <a:pt x="44" y="104"/>
                    <a:pt x="42" y="105"/>
                  </a:cubicBezTo>
                  <a:cubicBezTo>
                    <a:pt x="42" y="105"/>
                    <a:pt x="42" y="105"/>
                    <a:pt x="43" y="105"/>
                  </a:cubicBezTo>
                  <a:cubicBezTo>
                    <a:pt x="44" y="104"/>
                    <a:pt x="46" y="103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9" y="101"/>
                    <a:pt x="51" y="100"/>
                    <a:pt x="53" y="99"/>
                  </a:cubicBezTo>
                  <a:cubicBezTo>
                    <a:pt x="53" y="99"/>
                    <a:pt x="53" y="99"/>
                    <a:pt x="52" y="99"/>
                  </a:cubicBezTo>
                  <a:cubicBezTo>
                    <a:pt x="49" y="101"/>
                    <a:pt x="46" y="102"/>
                    <a:pt x="42" y="104"/>
                  </a:cubicBezTo>
                  <a:cubicBezTo>
                    <a:pt x="42" y="103"/>
                    <a:pt x="42" y="101"/>
                    <a:pt x="42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5" y="99"/>
                    <a:pt x="48" y="97"/>
                    <a:pt x="51" y="96"/>
                  </a:cubicBezTo>
                  <a:cubicBezTo>
                    <a:pt x="51" y="96"/>
                    <a:pt x="52" y="96"/>
                    <a:pt x="52" y="96"/>
                  </a:cubicBezTo>
                  <a:cubicBezTo>
                    <a:pt x="53" y="95"/>
                    <a:pt x="53" y="95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5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49" y="97"/>
                    <a:pt x="45" y="98"/>
                    <a:pt x="42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2" y="99"/>
                    <a:pt x="41" y="97"/>
                    <a:pt x="41" y="96"/>
                  </a:cubicBezTo>
                  <a:cubicBezTo>
                    <a:pt x="45" y="94"/>
                    <a:pt x="48" y="92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48" y="92"/>
                    <a:pt x="45" y="94"/>
                    <a:pt x="41" y="96"/>
                  </a:cubicBezTo>
                  <a:cubicBezTo>
                    <a:pt x="41" y="94"/>
                    <a:pt x="41" y="93"/>
                    <a:pt x="41" y="91"/>
                  </a:cubicBezTo>
                  <a:cubicBezTo>
                    <a:pt x="40" y="90"/>
                    <a:pt x="40" y="88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86"/>
                    <a:pt x="43" y="85"/>
                    <a:pt x="45" y="84"/>
                  </a:cubicBezTo>
                  <a:cubicBezTo>
                    <a:pt x="45" y="84"/>
                    <a:pt x="45" y="83"/>
                    <a:pt x="44" y="83"/>
                  </a:cubicBezTo>
                  <a:cubicBezTo>
                    <a:pt x="43" y="85"/>
                    <a:pt x="41" y="85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9" y="84"/>
                    <a:pt x="39" y="81"/>
                    <a:pt x="38" y="79"/>
                  </a:cubicBezTo>
                  <a:cubicBezTo>
                    <a:pt x="43" y="77"/>
                    <a:pt x="47" y="74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2" y="72"/>
                    <a:pt x="53" y="71"/>
                    <a:pt x="54" y="71"/>
                  </a:cubicBezTo>
                  <a:cubicBezTo>
                    <a:pt x="54" y="71"/>
                    <a:pt x="54" y="70"/>
                    <a:pt x="53" y="71"/>
                  </a:cubicBezTo>
                  <a:cubicBezTo>
                    <a:pt x="52" y="71"/>
                    <a:pt x="51" y="72"/>
                    <a:pt x="50" y="72"/>
                  </a:cubicBezTo>
                  <a:cubicBezTo>
                    <a:pt x="50" y="72"/>
                    <a:pt x="50" y="73"/>
                    <a:pt x="50" y="73"/>
                  </a:cubicBezTo>
                  <a:cubicBezTo>
                    <a:pt x="46" y="75"/>
                    <a:pt x="42" y="77"/>
                    <a:pt x="38" y="79"/>
                  </a:cubicBezTo>
                  <a:cubicBezTo>
                    <a:pt x="38" y="78"/>
                    <a:pt x="38" y="77"/>
                    <a:pt x="38" y="76"/>
                  </a:cubicBezTo>
                  <a:cubicBezTo>
                    <a:pt x="41" y="74"/>
                    <a:pt x="45" y="73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1" y="70"/>
                    <a:pt x="52" y="70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1" y="70"/>
                    <a:pt x="50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7" y="72"/>
                    <a:pt x="46" y="72"/>
                  </a:cubicBezTo>
                  <a:cubicBezTo>
                    <a:pt x="47" y="71"/>
                    <a:pt x="48" y="70"/>
                    <a:pt x="49" y="70"/>
                  </a:cubicBezTo>
                  <a:cubicBezTo>
                    <a:pt x="50" y="70"/>
                    <a:pt x="49" y="69"/>
                    <a:pt x="49" y="69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7" y="70"/>
                    <a:pt x="46" y="71"/>
                    <a:pt x="45" y="72"/>
                  </a:cubicBezTo>
                  <a:cubicBezTo>
                    <a:pt x="46" y="71"/>
                    <a:pt x="47" y="70"/>
                    <a:pt x="48" y="70"/>
                  </a:cubicBezTo>
                  <a:cubicBezTo>
                    <a:pt x="48" y="70"/>
                    <a:pt x="48" y="69"/>
                    <a:pt x="48" y="70"/>
                  </a:cubicBezTo>
                  <a:cubicBezTo>
                    <a:pt x="46" y="70"/>
                    <a:pt x="45" y="71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3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4" y="73"/>
                    <a:pt x="45" y="72"/>
                    <a:pt x="46" y="72"/>
                  </a:cubicBezTo>
                  <a:cubicBezTo>
                    <a:pt x="46" y="72"/>
                    <a:pt x="46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3" y="73"/>
                    <a:pt x="40" y="74"/>
                    <a:pt x="38" y="76"/>
                  </a:cubicBezTo>
                  <a:cubicBezTo>
                    <a:pt x="38" y="76"/>
                    <a:pt x="3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0" y="74"/>
                    <a:pt x="42" y="72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0"/>
                    <a:pt x="46" y="70"/>
                    <a:pt x="47" y="70"/>
                  </a:cubicBezTo>
                  <a:cubicBezTo>
                    <a:pt x="49" y="69"/>
                    <a:pt x="52" y="69"/>
                    <a:pt x="55" y="69"/>
                  </a:cubicBezTo>
                  <a:cubicBezTo>
                    <a:pt x="55" y="68"/>
                    <a:pt x="55" y="68"/>
                    <a:pt x="55" y="67"/>
                  </a:cubicBezTo>
                  <a:cubicBezTo>
                    <a:pt x="53" y="56"/>
                    <a:pt x="53" y="45"/>
                    <a:pt x="52" y="34"/>
                  </a:cubicBezTo>
                  <a:cubicBezTo>
                    <a:pt x="52" y="31"/>
                    <a:pt x="52" y="28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6"/>
                    <a:pt x="52" y="27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29"/>
                    <a:pt x="52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30"/>
                    <a:pt x="53" y="30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2"/>
                    <a:pt x="53" y="31"/>
                  </a:cubicBezTo>
                  <a:cubicBezTo>
                    <a:pt x="53" y="31"/>
                    <a:pt x="53" y="31"/>
                    <a:pt x="54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3" y="32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4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6"/>
                    <a:pt x="55" y="36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9"/>
                    <a:pt x="56" y="39"/>
                  </a:cubicBezTo>
                  <a:cubicBezTo>
                    <a:pt x="55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9" y="37"/>
                    <a:pt x="61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1" y="36"/>
                    <a:pt x="58" y="37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8" y="37"/>
                    <a:pt x="58" y="37"/>
                    <a:pt x="59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8" y="37"/>
                    <a:pt x="57" y="37"/>
                    <a:pt x="56" y="38"/>
                  </a:cubicBezTo>
                  <a:cubicBezTo>
                    <a:pt x="56" y="38"/>
                    <a:pt x="56" y="37"/>
                    <a:pt x="56" y="37"/>
                  </a:cubicBezTo>
                  <a:cubicBezTo>
                    <a:pt x="57" y="36"/>
                    <a:pt x="58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4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8" y="35"/>
                    <a:pt x="57" y="36"/>
                    <a:pt x="56" y="36"/>
                  </a:cubicBezTo>
                  <a:cubicBezTo>
                    <a:pt x="55" y="36"/>
                    <a:pt x="55" y="37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6"/>
                    <a:pt x="56" y="37"/>
                    <a:pt x="56" y="37"/>
                  </a:cubicBezTo>
                  <a:cubicBezTo>
                    <a:pt x="56" y="37"/>
                    <a:pt x="56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63" y="32"/>
                    <a:pt x="70" y="28"/>
                    <a:pt x="77" y="24"/>
                  </a:cubicBezTo>
                  <a:cubicBezTo>
                    <a:pt x="77" y="24"/>
                    <a:pt x="77" y="23"/>
                    <a:pt x="77" y="24"/>
                  </a:cubicBezTo>
                  <a:cubicBezTo>
                    <a:pt x="70" y="28"/>
                    <a:pt x="63" y="32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5"/>
                    <a:pt x="57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3"/>
                    <a:pt x="58" y="33"/>
                  </a:cubicBezTo>
                  <a:cubicBezTo>
                    <a:pt x="65" y="30"/>
                    <a:pt x="71" y="26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0" y="26"/>
                    <a:pt x="64" y="30"/>
                    <a:pt x="58" y="34"/>
                  </a:cubicBezTo>
                  <a:cubicBezTo>
                    <a:pt x="57" y="34"/>
                    <a:pt x="56" y="34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4"/>
                    <a:pt x="55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6" y="32"/>
                    <a:pt x="57" y="3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2"/>
                    <a:pt x="56" y="32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3"/>
                    <a:pt x="58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0"/>
                    <a:pt x="62" y="30"/>
                  </a:cubicBezTo>
                  <a:cubicBezTo>
                    <a:pt x="61" y="30"/>
                    <a:pt x="60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7" y="33"/>
                  </a:cubicBezTo>
                  <a:cubicBezTo>
                    <a:pt x="57" y="33"/>
                    <a:pt x="57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6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5"/>
                    <a:pt x="55" y="34"/>
                  </a:cubicBezTo>
                  <a:cubicBezTo>
                    <a:pt x="56" y="34"/>
                    <a:pt x="58" y="33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2" y="30"/>
                    <a:pt x="65" y="29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6" y="28"/>
                    <a:pt x="63" y="29"/>
                    <a:pt x="61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4" y="29"/>
                    <a:pt x="65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4" y="29"/>
                  </a:cubicBezTo>
                  <a:cubicBezTo>
                    <a:pt x="63" y="29"/>
                    <a:pt x="61" y="30"/>
                    <a:pt x="60" y="30"/>
                  </a:cubicBezTo>
                  <a:cubicBezTo>
                    <a:pt x="59" y="30"/>
                    <a:pt x="58" y="31"/>
                    <a:pt x="57" y="31"/>
                  </a:cubicBezTo>
                  <a:cubicBezTo>
                    <a:pt x="58" y="31"/>
                    <a:pt x="58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31"/>
                    <a:pt x="56" y="32"/>
                    <a:pt x="55" y="32"/>
                  </a:cubicBezTo>
                  <a:cubicBezTo>
                    <a:pt x="55" y="32"/>
                    <a:pt x="55" y="31"/>
                    <a:pt x="56" y="31"/>
                  </a:cubicBezTo>
                  <a:cubicBezTo>
                    <a:pt x="56" y="31"/>
                    <a:pt x="57" y="31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9" y="30"/>
                    <a:pt x="61" y="29"/>
                    <a:pt x="62" y="29"/>
                  </a:cubicBezTo>
                  <a:cubicBezTo>
                    <a:pt x="63" y="29"/>
                    <a:pt x="63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0" y="20"/>
                    <a:pt x="55" y="1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11"/>
                    <a:pt x="57" y="17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58" y="24"/>
                    <a:pt x="56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6" y="25"/>
                    <a:pt x="58" y="24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59" y="24"/>
                    <a:pt x="58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8" y="25"/>
                    <a:pt x="59" y="25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5"/>
                    <a:pt x="62" y="26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0" y="28"/>
                    <a:pt x="59" y="28"/>
                    <a:pt x="57" y="29"/>
                  </a:cubicBezTo>
                  <a:cubicBezTo>
                    <a:pt x="57" y="29"/>
                    <a:pt x="57" y="30"/>
                    <a:pt x="57" y="29"/>
                  </a:cubicBezTo>
                  <a:cubicBezTo>
                    <a:pt x="59" y="29"/>
                    <a:pt x="61" y="28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1" y="29"/>
                    <a:pt x="60" y="29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9" y="29"/>
                    <a:pt x="60" y="29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0" y="29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29"/>
                    <a:pt x="57" y="30"/>
                    <a:pt x="57" y="30"/>
                  </a:cubicBezTo>
                  <a:cubicBezTo>
                    <a:pt x="56" y="30"/>
                    <a:pt x="55" y="31"/>
                    <a:pt x="54" y="31"/>
                  </a:cubicBezTo>
                  <a:cubicBezTo>
                    <a:pt x="53" y="30"/>
                    <a:pt x="53" y="29"/>
                    <a:pt x="53" y="29"/>
                  </a:cubicBezTo>
                  <a:cubicBezTo>
                    <a:pt x="53" y="29"/>
                    <a:pt x="54" y="28"/>
                    <a:pt x="54" y="28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8"/>
                    <a:pt x="54" y="28"/>
                    <a:pt x="55" y="28"/>
                  </a:cubicBezTo>
                  <a:cubicBezTo>
                    <a:pt x="56" y="27"/>
                    <a:pt x="58" y="27"/>
                    <a:pt x="60" y="26"/>
                  </a:cubicBezTo>
                  <a:cubicBezTo>
                    <a:pt x="60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60" y="27"/>
                    <a:pt x="61" y="27"/>
                    <a:pt x="62" y="26"/>
                  </a:cubicBezTo>
                  <a:cubicBezTo>
                    <a:pt x="62" y="26"/>
                    <a:pt x="62" y="26"/>
                    <a:pt x="61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6"/>
                    <a:pt x="58" y="27"/>
                    <a:pt x="56" y="27"/>
                  </a:cubicBezTo>
                  <a:cubicBezTo>
                    <a:pt x="57" y="27"/>
                    <a:pt x="57" y="27"/>
                    <a:pt x="58" y="27"/>
                  </a:cubicBezTo>
                  <a:cubicBezTo>
                    <a:pt x="58" y="27"/>
                    <a:pt x="58" y="26"/>
                    <a:pt x="57" y="26"/>
                  </a:cubicBezTo>
                  <a:cubicBezTo>
                    <a:pt x="57" y="27"/>
                    <a:pt x="56" y="27"/>
                    <a:pt x="55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7"/>
                    <a:pt x="52" y="26"/>
                    <a:pt x="52" y="25"/>
                  </a:cubicBezTo>
                  <a:cubicBezTo>
                    <a:pt x="54" y="24"/>
                    <a:pt x="56" y="24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9" y="23"/>
                    <a:pt x="59" y="23"/>
                  </a:cubicBezTo>
                  <a:cubicBezTo>
                    <a:pt x="60" y="23"/>
                    <a:pt x="60" y="22"/>
                    <a:pt x="59" y="22"/>
                  </a:cubicBezTo>
                  <a:cubicBezTo>
                    <a:pt x="59" y="22"/>
                    <a:pt x="59" y="23"/>
                    <a:pt x="58" y="23"/>
                  </a:cubicBezTo>
                  <a:cubicBezTo>
                    <a:pt x="58" y="23"/>
                    <a:pt x="58" y="22"/>
                    <a:pt x="58" y="23"/>
                  </a:cubicBezTo>
                  <a:cubicBezTo>
                    <a:pt x="56" y="23"/>
                    <a:pt x="54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5"/>
                    <a:pt x="51" y="25"/>
                  </a:cubicBezTo>
                  <a:cubicBezTo>
                    <a:pt x="46" y="26"/>
                    <a:pt x="42" y="27"/>
                    <a:pt x="38" y="29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42" y="28"/>
                    <a:pt x="47" y="26"/>
                    <a:pt x="51" y="25"/>
                  </a:cubicBezTo>
                  <a:cubicBezTo>
                    <a:pt x="51" y="26"/>
                    <a:pt x="51" y="26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49" y="28"/>
                    <a:pt x="47" y="29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7" y="29"/>
                    <a:pt x="49" y="29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2" y="38"/>
                    <a:pt x="53" y="48"/>
                    <a:pt x="53" y="59"/>
                  </a:cubicBezTo>
                  <a:cubicBezTo>
                    <a:pt x="54" y="61"/>
                    <a:pt x="54" y="63"/>
                    <a:pt x="54" y="65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2" y="65"/>
                    <a:pt x="51" y="66"/>
                    <a:pt x="49" y="66"/>
                  </a:cubicBezTo>
                  <a:cubicBezTo>
                    <a:pt x="49" y="66"/>
                    <a:pt x="49" y="67"/>
                    <a:pt x="49" y="67"/>
                  </a:cubicBezTo>
                  <a:cubicBezTo>
                    <a:pt x="51" y="66"/>
                    <a:pt x="52" y="66"/>
                    <a:pt x="54" y="65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66"/>
                    <a:pt x="54" y="67"/>
                    <a:pt x="54" y="68"/>
                  </a:cubicBezTo>
                  <a:cubicBezTo>
                    <a:pt x="53" y="69"/>
                    <a:pt x="51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1" y="69"/>
                    <a:pt x="52" y="68"/>
                    <a:pt x="53" y="68"/>
                  </a:cubicBezTo>
                  <a:cubicBezTo>
                    <a:pt x="53" y="68"/>
                    <a:pt x="53" y="67"/>
                    <a:pt x="53" y="67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2" y="68"/>
                    <a:pt x="52" y="67"/>
                    <a:pt x="52" y="67"/>
                  </a:cubicBezTo>
                  <a:cubicBezTo>
                    <a:pt x="50" y="68"/>
                    <a:pt x="48" y="69"/>
                    <a:pt x="47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9"/>
                    <a:pt x="45" y="69"/>
                    <a:pt x="44" y="69"/>
                  </a:cubicBezTo>
                  <a:cubicBezTo>
                    <a:pt x="44" y="69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2" y="69"/>
                    <a:pt x="42" y="70"/>
                  </a:cubicBezTo>
                  <a:cubicBezTo>
                    <a:pt x="42" y="70"/>
                    <a:pt x="42" y="70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1" y="67"/>
                    <a:pt x="41" y="66"/>
                  </a:cubicBezTo>
                  <a:cubicBezTo>
                    <a:pt x="45" y="65"/>
                    <a:pt x="48" y="64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48" y="64"/>
                    <a:pt x="45" y="65"/>
                    <a:pt x="41" y="66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1" y="65"/>
                    <a:pt x="41" y="65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2" y="64"/>
                    <a:pt x="44" y="63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3" y="63"/>
                    <a:pt x="42" y="63"/>
                    <a:pt x="41" y="64"/>
                  </a:cubicBezTo>
                  <a:cubicBezTo>
                    <a:pt x="40" y="64"/>
                    <a:pt x="40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0" y="64"/>
                    <a:pt x="40" y="64"/>
                    <a:pt x="40" y="63"/>
                  </a:cubicBezTo>
                  <a:cubicBezTo>
                    <a:pt x="43" y="63"/>
                    <a:pt x="45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9" y="62"/>
                    <a:pt x="51" y="61"/>
                    <a:pt x="52" y="60"/>
                  </a:cubicBezTo>
                  <a:cubicBezTo>
                    <a:pt x="53" y="60"/>
                    <a:pt x="52" y="60"/>
                    <a:pt x="52" y="60"/>
                  </a:cubicBezTo>
                  <a:cubicBezTo>
                    <a:pt x="51" y="61"/>
                    <a:pt x="49" y="61"/>
                    <a:pt x="47" y="62"/>
                  </a:cubicBezTo>
                  <a:cubicBezTo>
                    <a:pt x="49" y="61"/>
                    <a:pt x="50" y="61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48" y="61"/>
                    <a:pt x="44" y="62"/>
                    <a:pt x="40" y="63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0"/>
                    <a:pt x="40" y="60"/>
                    <a:pt x="40" y="59"/>
                  </a:cubicBezTo>
                  <a:cubicBezTo>
                    <a:pt x="44" y="58"/>
                    <a:pt x="48" y="57"/>
                    <a:pt x="52" y="56"/>
                  </a:cubicBezTo>
                  <a:cubicBezTo>
                    <a:pt x="52" y="56"/>
                    <a:pt x="52" y="55"/>
                    <a:pt x="52" y="55"/>
                  </a:cubicBezTo>
                  <a:cubicBezTo>
                    <a:pt x="48" y="56"/>
                    <a:pt x="44" y="57"/>
                    <a:pt x="40" y="59"/>
                  </a:cubicBezTo>
                  <a:cubicBezTo>
                    <a:pt x="40" y="58"/>
                    <a:pt x="40" y="58"/>
                    <a:pt x="39" y="57"/>
                  </a:cubicBezTo>
                  <a:cubicBezTo>
                    <a:pt x="44" y="56"/>
                    <a:pt x="48" y="55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8" y="54"/>
                    <a:pt x="44" y="56"/>
                    <a:pt x="39" y="57"/>
                  </a:cubicBezTo>
                  <a:cubicBezTo>
                    <a:pt x="39" y="57"/>
                    <a:pt x="39" y="56"/>
                    <a:pt x="39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3" y="55"/>
                    <a:pt x="43" y="55"/>
                    <a:pt x="42" y="55"/>
                  </a:cubicBezTo>
                  <a:cubicBezTo>
                    <a:pt x="41" y="55"/>
                    <a:pt x="40" y="56"/>
                    <a:pt x="39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1" y="54"/>
                    <a:pt x="42" y="54"/>
                    <a:pt x="43" y="54"/>
                  </a:cubicBezTo>
                  <a:cubicBezTo>
                    <a:pt x="44" y="54"/>
                    <a:pt x="44" y="53"/>
                    <a:pt x="43" y="53"/>
                  </a:cubicBezTo>
                  <a:cubicBezTo>
                    <a:pt x="42" y="54"/>
                    <a:pt x="41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3"/>
                    <a:pt x="41" y="53"/>
                    <a:pt x="42" y="52"/>
                  </a:cubicBezTo>
                  <a:cubicBezTo>
                    <a:pt x="43" y="52"/>
                    <a:pt x="43" y="52"/>
                    <a:pt x="42" y="52"/>
                  </a:cubicBezTo>
                  <a:cubicBezTo>
                    <a:pt x="41" y="52"/>
                    <a:pt x="40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40" y="52"/>
                    <a:pt x="40" y="51"/>
                    <a:pt x="41" y="51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5" y="50"/>
                    <a:pt x="49" y="49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8" y="49"/>
                    <a:pt x="45" y="50"/>
                    <a:pt x="41" y="51"/>
                  </a:cubicBezTo>
                  <a:cubicBezTo>
                    <a:pt x="40" y="51"/>
                    <a:pt x="40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0"/>
                    <a:pt x="39" y="49"/>
                    <a:pt x="38" y="48"/>
                  </a:cubicBezTo>
                  <a:cubicBezTo>
                    <a:pt x="38" y="48"/>
                    <a:pt x="38" y="48"/>
                    <a:pt x="39" y="48"/>
                  </a:cubicBezTo>
                  <a:cubicBezTo>
                    <a:pt x="40" y="48"/>
                    <a:pt x="42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2" y="47"/>
                    <a:pt x="40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7"/>
                    <a:pt x="38" y="46"/>
                    <a:pt x="38" y="45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6" y="43"/>
                    <a:pt x="42" y="44"/>
                    <a:pt x="38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3"/>
                    <a:pt x="41" y="43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1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2" y="42"/>
                    <a:pt x="46" y="41"/>
                    <a:pt x="49" y="40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46" y="40"/>
                    <a:pt x="42" y="42"/>
                    <a:pt x="38" y="43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9" y="42"/>
                  </a:cubicBezTo>
                  <a:cubicBezTo>
                    <a:pt x="39" y="42"/>
                    <a:pt x="39" y="41"/>
                    <a:pt x="39" y="41"/>
                  </a:cubicBezTo>
                  <a:cubicBezTo>
                    <a:pt x="38" y="41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39"/>
                    <a:pt x="37" y="38"/>
                  </a:cubicBezTo>
                  <a:cubicBezTo>
                    <a:pt x="37" y="38"/>
                    <a:pt x="38" y="38"/>
                    <a:pt x="38" y="38"/>
                  </a:cubicBezTo>
                  <a:cubicBezTo>
                    <a:pt x="42" y="37"/>
                    <a:pt x="47" y="36"/>
                    <a:pt x="52" y="34"/>
                  </a:cubicBezTo>
                  <a:cubicBezTo>
                    <a:pt x="52" y="34"/>
                    <a:pt x="52" y="34"/>
                    <a:pt x="51" y="34"/>
                  </a:cubicBezTo>
                  <a:cubicBezTo>
                    <a:pt x="47" y="36"/>
                    <a:pt x="42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7"/>
                    <a:pt x="37" y="37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38" y="37"/>
                    <a:pt x="37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42" y="35"/>
                    <a:pt x="47" y="33"/>
                    <a:pt x="51" y="32"/>
                  </a:cubicBezTo>
                  <a:cubicBezTo>
                    <a:pt x="51" y="32"/>
                    <a:pt x="51" y="31"/>
                    <a:pt x="51" y="31"/>
                  </a:cubicBezTo>
                  <a:cubicBezTo>
                    <a:pt x="46" y="33"/>
                    <a:pt x="42" y="34"/>
                    <a:pt x="37" y="36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41" y="33"/>
                    <a:pt x="45" y="32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5" y="31"/>
                    <a:pt x="41" y="33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ubicBezTo>
                    <a:pt x="41" y="32"/>
                    <a:pt x="45" y="31"/>
                    <a:pt x="49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45" y="31"/>
                    <a:pt x="41" y="32"/>
                    <a:pt x="37" y="33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9" y="32"/>
                    <a:pt x="41" y="32"/>
                    <a:pt x="42" y="31"/>
                  </a:cubicBezTo>
                  <a:cubicBezTo>
                    <a:pt x="43" y="31"/>
                    <a:pt x="43" y="31"/>
                    <a:pt x="42" y="31"/>
                  </a:cubicBezTo>
                  <a:cubicBezTo>
                    <a:pt x="41" y="31"/>
                    <a:pt x="39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6" y="28"/>
                    <a:pt x="41" y="30"/>
                    <a:pt x="37" y="31"/>
                  </a:cubicBezTo>
                  <a:cubicBezTo>
                    <a:pt x="37" y="31"/>
                    <a:pt x="37" y="30"/>
                    <a:pt x="37" y="30"/>
                  </a:cubicBezTo>
                  <a:cubicBezTo>
                    <a:pt x="39" y="29"/>
                    <a:pt x="41" y="29"/>
                    <a:pt x="42" y="29"/>
                  </a:cubicBezTo>
                  <a:cubicBezTo>
                    <a:pt x="43" y="29"/>
                    <a:pt x="43" y="28"/>
                    <a:pt x="42" y="28"/>
                  </a:cubicBezTo>
                  <a:cubicBezTo>
                    <a:pt x="40" y="29"/>
                    <a:pt x="39" y="29"/>
                    <a:pt x="37" y="29"/>
                  </a:cubicBezTo>
                  <a:cubicBezTo>
                    <a:pt x="37" y="29"/>
                    <a:pt x="37" y="28"/>
                    <a:pt x="37" y="27"/>
                  </a:cubicBezTo>
                  <a:cubicBezTo>
                    <a:pt x="44" y="25"/>
                    <a:pt x="51" y="23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6" y="21"/>
                    <a:pt x="54" y="21"/>
                    <a:pt x="51" y="22"/>
                  </a:cubicBezTo>
                  <a:cubicBezTo>
                    <a:pt x="52" y="22"/>
                    <a:pt x="53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2" y="21"/>
                    <a:pt x="51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5" y="24"/>
                    <a:pt x="41" y="25"/>
                    <a:pt x="37" y="27"/>
                  </a:cubicBezTo>
                  <a:cubicBezTo>
                    <a:pt x="37" y="27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9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39" y="25"/>
                    <a:pt x="38" y="25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3" y="23"/>
                    <a:pt x="50" y="21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4"/>
                    <a:pt x="36" y="24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6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30"/>
                    <a:pt x="36" y="30"/>
                  </a:cubicBezTo>
                  <a:cubicBezTo>
                    <a:pt x="36" y="30"/>
                    <a:pt x="36" y="29"/>
                    <a:pt x="35" y="29"/>
                  </a:cubicBezTo>
                  <a:cubicBezTo>
                    <a:pt x="34" y="30"/>
                    <a:pt x="33" y="31"/>
                    <a:pt x="32" y="31"/>
                  </a:cubicBezTo>
                  <a:cubicBezTo>
                    <a:pt x="32" y="31"/>
                    <a:pt x="32" y="31"/>
                    <a:pt x="32" y="30"/>
                  </a:cubicBezTo>
                  <a:cubicBezTo>
                    <a:pt x="33" y="30"/>
                    <a:pt x="34" y="30"/>
                    <a:pt x="35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3" y="29"/>
                    <a:pt x="34" y="28"/>
                    <a:pt x="35" y="28"/>
                  </a:cubicBezTo>
                  <a:cubicBezTo>
                    <a:pt x="35" y="28"/>
                    <a:pt x="35" y="27"/>
                    <a:pt x="35" y="27"/>
                  </a:cubicBezTo>
                  <a:cubicBezTo>
                    <a:pt x="34" y="28"/>
                    <a:pt x="33" y="28"/>
                    <a:pt x="32" y="29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3" y="28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4" y="27"/>
                    <a:pt x="35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7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7"/>
                    <a:pt x="32" y="27"/>
                  </a:cubicBezTo>
                  <a:cubicBezTo>
                    <a:pt x="33" y="26"/>
                    <a:pt x="35" y="26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4" y="25"/>
                    <a:pt x="33" y="26"/>
                    <a:pt x="32" y="27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7" y="23"/>
                    <a:pt x="37" y="22"/>
                  </a:cubicBezTo>
                  <a:cubicBezTo>
                    <a:pt x="43" y="21"/>
                    <a:pt x="50" y="19"/>
                    <a:pt x="56" y="17"/>
                  </a:cubicBezTo>
                  <a:cubicBezTo>
                    <a:pt x="56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7"/>
                    <a:pt x="55" y="17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48" y="19"/>
                    <a:pt x="43" y="21"/>
                    <a:pt x="37" y="22"/>
                  </a:cubicBezTo>
                  <a:cubicBezTo>
                    <a:pt x="37" y="22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42" y="20"/>
                    <a:pt x="41" y="20"/>
                  </a:cubicBezTo>
                  <a:cubicBezTo>
                    <a:pt x="40" y="20"/>
                    <a:pt x="39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8" y="20"/>
                    <a:pt x="38" y="20"/>
                  </a:cubicBezTo>
                  <a:cubicBezTo>
                    <a:pt x="43" y="19"/>
                    <a:pt x="49" y="17"/>
                    <a:pt x="54" y="16"/>
                  </a:cubicBezTo>
                  <a:cubicBezTo>
                    <a:pt x="55" y="16"/>
                    <a:pt x="55" y="15"/>
                    <a:pt x="54" y="16"/>
                  </a:cubicBezTo>
                  <a:cubicBezTo>
                    <a:pt x="53" y="16"/>
                    <a:pt x="51" y="16"/>
                    <a:pt x="49" y="17"/>
                  </a:cubicBezTo>
                  <a:cubicBezTo>
                    <a:pt x="51" y="16"/>
                    <a:pt x="54" y="15"/>
                    <a:pt x="56" y="15"/>
                  </a:cubicBezTo>
                  <a:cubicBezTo>
                    <a:pt x="56" y="15"/>
                    <a:pt x="56" y="14"/>
                    <a:pt x="56" y="14"/>
                  </a:cubicBezTo>
                  <a:cubicBezTo>
                    <a:pt x="53" y="15"/>
                    <a:pt x="51" y="16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7"/>
                    <a:pt x="44" y="18"/>
                    <a:pt x="43" y="18"/>
                  </a:cubicBezTo>
                  <a:cubicBezTo>
                    <a:pt x="43" y="18"/>
                    <a:pt x="43" y="18"/>
                    <a:pt x="42" y="18"/>
                  </a:cubicBezTo>
                  <a:cubicBezTo>
                    <a:pt x="41" y="18"/>
                    <a:pt x="39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44" y="17"/>
                    <a:pt x="50" y="15"/>
                    <a:pt x="55" y="14"/>
                  </a:cubicBezTo>
                  <a:cubicBezTo>
                    <a:pt x="56" y="14"/>
                    <a:pt x="55" y="14"/>
                    <a:pt x="55" y="14"/>
                  </a:cubicBezTo>
                  <a:cubicBezTo>
                    <a:pt x="50" y="15"/>
                    <a:pt x="44" y="16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1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6"/>
                    <a:pt x="40" y="16"/>
                    <a:pt x="39" y="17"/>
                  </a:cubicBezTo>
                  <a:cubicBezTo>
                    <a:pt x="39" y="16"/>
                    <a:pt x="39" y="15"/>
                    <a:pt x="39" y="15"/>
                  </a:cubicBezTo>
                  <a:cubicBezTo>
                    <a:pt x="44" y="13"/>
                    <a:pt x="49" y="12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9" y="11"/>
                    <a:pt x="44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4" y="12"/>
                    <a:pt x="49" y="11"/>
                    <a:pt x="53" y="10"/>
                  </a:cubicBezTo>
                  <a:cubicBezTo>
                    <a:pt x="53" y="10"/>
                    <a:pt x="53" y="9"/>
                    <a:pt x="53" y="10"/>
                  </a:cubicBezTo>
                  <a:cubicBezTo>
                    <a:pt x="49" y="11"/>
                    <a:pt x="44" y="12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2"/>
                    <a:pt x="43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2" y="11"/>
                    <a:pt x="41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3" y="11"/>
                    <a:pt x="45" y="10"/>
                    <a:pt x="48" y="9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9"/>
                    <a:pt x="52" y="9"/>
                    <a:pt x="53" y="9"/>
                  </a:cubicBezTo>
                  <a:cubicBezTo>
                    <a:pt x="54" y="9"/>
                    <a:pt x="54" y="8"/>
                    <a:pt x="53" y="9"/>
                  </a:cubicBezTo>
                  <a:cubicBezTo>
                    <a:pt x="52" y="9"/>
                    <a:pt x="50" y="9"/>
                    <a:pt x="48" y="9"/>
                  </a:cubicBezTo>
                  <a:cubicBezTo>
                    <a:pt x="50" y="9"/>
                    <a:pt x="51" y="9"/>
                    <a:pt x="52" y="8"/>
                  </a:cubicBezTo>
                  <a:cubicBezTo>
                    <a:pt x="53" y="8"/>
                    <a:pt x="52" y="8"/>
                    <a:pt x="52" y="8"/>
                  </a:cubicBezTo>
                  <a:cubicBezTo>
                    <a:pt x="48" y="9"/>
                    <a:pt x="44" y="10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1"/>
                    <a:pt x="43" y="10"/>
                    <a:pt x="44" y="10"/>
                  </a:cubicBezTo>
                  <a:cubicBezTo>
                    <a:pt x="44" y="10"/>
                    <a:pt x="44" y="9"/>
                    <a:pt x="44" y="9"/>
                  </a:cubicBezTo>
                  <a:cubicBezTo>
                    <a:pt x="42" y="10"/>
                    <a:pt x="41" y="10"/>
                    <a:pt x="40" y="11"/>
                  </a:cubicBezTo>
                  <a:cubicBezTo>
                    <a:pt x="40" y="10"/>
                    <a:pt x="40" y="9"/>
                    <a:pt x="41" y="8"/>
                  </a:cubicBezTo>
                  <a:cubicBezTo>
                    <a:pt x="43" y="7"/>
                    <a:pt x="45" y="7"/>
                    <a:pt x="47" y="6"/>
                  </a:cubicBezTo>
                  <a:cubicBezTo>
                    <a:pt x="47" y="6"/>
                    <a:pt x="47" y="6"/>
                    <a:pt x="48" y="6"/>
                  </a:cubicBezTo>
                  <a:cubicBezTo>
                    <a:pt x="49" y="6"/>
                    <a:pt x="51" y="6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0" y="6"/>
                    <a:pt x="48" y="6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5"/>
                    <a:pt x="51" y="5"/>
                    <a:pt x="51" y="5"/>
                  </a:cubicBezTo>
                  <a:cubicBezTo>
                    <a:pt x="48" y="6"/>
                    <a:pt x="44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4" y="6"/>
                    <a:pt x="48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5"/>
                  </a:cubicBezTo>
                  <a:cubicBezTo>
                    <a:pt x="41" y="5"/>
                    <a:pt x="41" y="6"/>
                    <a:pt x="41" y="6"/>
                  </a:cubicBezTo>
                  <a:cubicBezTo>
                    <a:pt x="44" y="5"/>
                    <a:pt x="47" y="4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1" y="3"/>
                    <a:pt x="51" y="3"/>
                    <a:pt x="52" y="4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8" y="4"/>
                    <a:pt x="48" y="5"/>
                    <a:pt x="48" y="5"/>
                  </a:cubicBezTo>
                  <a:cubicBezTo>
                    <a:pt x="49" y="4"/>
                    <a:pt x="51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0" y="3"/>
                    <a:pt x="47" y="1"/>
                    <a:pt x="44" y="0"/>
                  </a:cubicBezTo>
                  <a:cubicBezTo>
                    <a:pt x="43" y="0"/>
                    <a:pt x="43" y="1"/>
                    <a:pt x="44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7" y="2"/>
                    <a:pt x="48" y="2"/>
                    <a:pt x="50" y="3"/>
                  </a:cubicBezTo>
                  <a:cubicBezTo>
                    <a:pt x="47" y="4"/>
                    <a:pt x="44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2" y="5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4"/>
                    <a:pt x="44" y="4"/>
                    <a:pt x="45" y="4"/>
                  </a:cubicBezTo>
                  <a:cubicBezTo>
                    <a:pt x="46" y="4"/>
                    <a:pt x="46" y="3"/>
                    <a:pt x="45" y="4"/>
                  </a:cubicBezTo>
                  <a:cubicBezTo>
                    <a:pt x="44" y="4"/>
                    <a:pt x="43" y="4"/>
                    <a:pt x="42" y="4"/>
                  </a:cubicBezTo>
                  <a:cubicBezTo>
                    <a:pt x="44" y="3"/>
                    <a:pt x="45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5" y="3"/>
                    <a:pt x="43" y="3"/>
                    <a:pt x="42" y="4"/>
                  </a:cubicBezTo>
                  <a:cubicBezTo>
                    <a:pt x="42" y="3"/>
                    <a:pt x="42" y="2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3"/>
                    <a:pt x="41" y="5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1" y="7"/>
                  </a:cubicBezTo>
                  <a:cubicBezTo>
                    <a:pt x="41" y="7"/>
                    <a:pt x="40" y="7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9"/>
                    <a:pt x="40" y="10"/>
                    <a:pt x="40" y="11"/>
                  </a:cubicBezTo>
                  <a:cubicBezTo>
                    <a:pt x="39" y="11"/>
                    <a:pt x="39" y="11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3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5"/>
                    <a:pt x="39" y="15"/>
                  </a:cubicBezTo>
                  <a:cubicBezTo>
                    <a:pt x="38" y="17"/>
                    <a:pt x="38" y="18"/>
                    <a:pt x="37" y="20"/>
                  </a:cubicBezTo>
                  <a:cubicBezTo>
                    <a:pt x="36" y="17"/>
                    <a:pt x="35" y="13"/>
                    <a:pt x="34" y="10"/>
                  </a:cubicBezTo>
                  <a:cubicBezTo>
                    <a:pt x="35" y="8"/>
                    <a:pt x="35" y="7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6"/>
                    <a:pt x="34" y="8"/>
                    <a:pt x="34" y="9"/>
                  </a:cubicBezTo>
                  <a:cubicBezTo>
                    <a:pt x="34" y="9"/>
                    <a:pt x="33" y="9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2" y="11"/>
                    <a:pt x="32" y="12"/>
                  </a:cubicBezTo>
                  <a:cubicBezTo>
                    <a:pt x="31" y="12"/>
                    <a:pt x="31" y="12"/>
                    <a:pt x="30" y="13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0" y="12"/>
                    <a:pt x="31" y="11"/>
                  </a:cubicBezTo>
                  <a:cubicBezTo>
                    <a:pt x="31" y="11"/>
                    <a:pt x="31" y="11"/>
                    <a:pt x="31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3" y="8"/>
                    <a:pt x="35" y="7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3" y="7"/>
                    <a:pt x="32" y="8"/>
                    <a:pt x="30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7"/>
                    <a:pt x="33" y="6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3" y="6"/>
                    <a:pt x="31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5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3"/>
                    <a:pt x="34" y="4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3"/>
                    <a:pt x="33" y="2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3"/>
                    <a:pt x="29" y="5"/>
                    <a:pt x="28" y="6"/>
                  </a:cubicBezTo>
                  <a:cubicBezTo>
                    <a:pt x="28" y="7"/>
                    <a:pt x="28" y="7"/>
                    <a:pt x="29" y="7"/>
                  </a:cubicBezTo>
                  <a:cubicBezTo>
                    <a:pt x="28" y="7"/>
                    <a:pt x="28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0"/>
                  </a:cubicBezTo>
                  <a:cubicBezTo>
                    <a:pt x="30" y="11"/>
                    <a:pt x="30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4"/>
                    <a:pt x="30" y="14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29" y="18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6" y="14"/>
                    <a:pt x="25" y="8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19" y="2"/>
                    <a:pt x="16" y="4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6" y="4"/>
                    <a:pt x="19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8"/>
                    <a:pt x="26" y="15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2"/>
                    <a:pt x="29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3"/>
                    <a:pt x="29" y="23"/>
                  </a:cubicBezTo>
                  <a:cubicBezTo>
                    <a:pt x="29" y="23"/>
                    <a:pt x="29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31" y="26"/>
                    <a:pt x="32" y="26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8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8"/>
                    <a:pt x="32" y="28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0"/>
                    <a:pt x="32" y="31"/>
                    <a:pt x="32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2" y="31"/>
                    <a:pt x="32" y="31"/>
                    <a:pt x="32" y="32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2"/>
                    <a:pt x="31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1" y="33"/>
                  </a:cubicBezTo>
                  <a:cubicBezTo>
                    <a:pt x="31" y="33"/>
                    <a:pt x="31" y="34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5"/>
                    <a:pt x="32" y="35"/>
                    <a:pt x="32" y="36"/>
                  </a:cubicBezTo>
                  <a:cubicBezTo>
                    <a:pt x="32" y="36"/>
                    <a:pt x="31" y="36"/>
                    <a:pt x="31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2" y="36"/>
                    <a:pt x="32" y="36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8"/>
                    <a:pt x="32" y="38"/>
                    <a:pt x="31" y="38"/>
                  </a:cubicBezTo>
                  <a:cubicBezTo>
                    <a:pt x="31" y="38"/>
                    <a:pt x="31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1" y="39"/>
                    <a:pt x="32" y="40"/>
                    <a:pt x="32" y="40"/>
                  </a:cubicBezTo>
                  <a:cubicBezTo>
                    <a:pt x="32" y="40"/>
                    <a:pt x="32" y="40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1"/>
                    <a:pt x="29" y="41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9" y="42"/>
                    <a:pt x="31" y="41"/>
                    <a:pt x="32" y="40"/>
                  </a:cubicBezTo>
                  <a:cubicBezTo>
                    <a:pt x="32" y="40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4"/>
                    <a:pt x="30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6" y="45"/>
                    <a:pt x="22" y="47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6"/>
                  </a:cubicBezTo>
                  <a:cubicBezTo>
                    <a:pt x="22" y="46"/>
                    <a:pt x="22" y="46"/>
                    <a:pt x="21" y="46"/>
                  </a:cubicBezTo>
                  <a:cubicBezTo>
                    <a:pt x="20" y="47"/>
                    <a:pt x="19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2" y="45"/>
                    <a:pt x="27" y="43"/>
                    <a:pt x="31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7" y="43"/>
                    <a:pt x="22" y="45"/>
                    <a:pt x="18" y="46"/>
                  </a:cubicBezTo>
                  <a:cubicBezTo>
                    <a:pt x="18" y="45"/>
                    <a:pt x="18" y="44"/>
                    <a:pt x="18" y="44"/>
                  </a:cubicBezTo>
                  <a:cubicBezTo>
                    <a:pt x="22" y="43"/>
                    <a:pt x="25" y="42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5" y="41"/>
                    <a:pt x="22" y="42"/>
                    <a:pt x="18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2" y="40"/>
                    <a:pt x="26" y="38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26" y="38"/>
                    <a:pt x="22" y="39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0"/>
                    <a:pt x="18" y="39"/>
                    <a:pt x="18" y="39"/>
                  </a:cubicBezTo>
                  <a:cubicBezTo>
                    <a:pt x="22" y="38"/>
                    <a:pt x="26" y="36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6" y="36"/>
                    <a:pt x="22" y="37"/>
                    <a:pt x="18" y="38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26" y="33"/>
                    <a:pt x="22" y="34"/>
                    <a:pt x="18" y="36"/>
                  </a:cubicBezTo>
                  <a:cubicBezTo>
                    <a:pt x="18" y="35"/>
                    <a:pt x="18" y="35"/>
                    <a:pt x="18" y="34"/>
                  </a:cubicBezTo>
                  <a:cubicBezTo>
                    <a:pt x="22" y="33"/>
                    <a:pt x="26" y="31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6" y="31"/>
                    <a:pt x="22" y="32"/>
                    <a:pt x="18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22" y="31"/>
                    <a:pt x="26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29"/>
                    <a:pt x="22" y="31"/>
                    <a:pt x="18" y="33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2"/>
                    <a:pt x="19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1"/>
                    <a:pt x="18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1"/>
                    <a:pt x="18" y="31"/>
                  </a:cubicBezTo>
                  <a:cubicBezTo>
                    <a:pt x="22" y="29"/>
                    <a:pt x="27" y="27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6" y="27"/>
                    <a:pt x="22" y="29"/>
                    <a:pt x="18" y="31"/>
                  </a:cubicBezTo>
                  <a:cubicBezTo>
                    <a:pt x="18" y="30"/>
                    <a:pt x="18" y="30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20" y="28"/>
                    <a:pt x="21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0" y="28"/>
                    <a:pt x="19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28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21" y="25"/>
                    <a:pt x="25" y="23"/>
                    <a:pt x="29" y="22"/>
                  </a:cubicBezTo>
                  <a:cubicBezTo>
                    <a:pt x="29" y="22"/>
                    <a:pt x="29" y="21"/>
                    <a:pt x="29" y="21"/>
                  </a:cubicBezTo>
                  <a:cubicBezTo>
                    <a:pt x="25" y="23"/>
                    <a:pt x="21" y="25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5" y="30"/>
                    <a:pt x="12" y="33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2" y="34"/>
                    <a:pt x="15" y="30"/>
                    <a:pt x="17" y="27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9"/>
                    <a:pt x="17" y="30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3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5"/>
                    <a:pt x="17" y="35"/>
                  </a:cubicBezTo>
                  <a:cubicBezTo>
                    <a:pt x="17" y="35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40"/>
                    <a:pt x="18" y="42"/>
                    <a:pt x="18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7" y="44"/>
                    <a:pt x="17" y="44"/>
                    <a:pt x="18" y="44"/>
                  </a:cubicBezTo>
                  <a:cubicBezTo>
                    <a:pt x="18" y="45"/>
                    <a:pt x="18" y="45"/>
                    <a:pt x="18" y="46"/>
                  </a:cubicBezTo>
                  <a:cubicBezTo>
                    <a:pt x="17" y="46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8" y="47"/>
                  </a:cubicBezTo>
                  <a:cubicBezTo>
                    <a:pt x="18" y="49"/>
                    <a:pt x="18" y="51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5" y="48"/>
                    <a:pt x="13" y="43"/>
                    <a:pt x="11" y="38"/>
                  </a:cubicBezTo>
                  <a:cubicBezTo>
                    <a:pt x="11" y="38"/>
                    <a:pt x="10" y="38"/>
                    <a:pt x="10" y="38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8" y="42"/>
                    <a:pt x="6" y="43"/>
                    <a:pt x="4" y="45"/>
                  </a:cubicBezTo>
                  <a:cubicBezTo>
                    <a:pt x="4" y="44"/>
                    <a:pt x="3" y="44"/>
                    <a:pt x="3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4" y="43"/>
                    <a:pt x="4" y="43"/>
                  </a:cubicBezTo>
                  <a:cubicBezTo>
                    <a:pt x="4" y="43"/>
                    <a:pt x="4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6" y="42"/>
                    <a:pt x="8" y="41"/>
                    <a:pt x="11" y="40"/>
                  </a:cubicBezTo>
                  <a:cubicBezTo>
                    <a:pt x="11" y="40"/>
                    <a:pt x="11" y="40"/>
                    <a:pt x="10" y="40"/>
                  </a:cubicBezTo>
                  <a:cubicBezTo>
                    <a:pt x="8" y="41"/>
                    <a:pt x="5" y="42"/>
                    <a:pt x="3" y="43"/>
                  </a:cubicBezTo>
                  <a:cubicBezTo>
                    <a:pt x="3" y="43"/>
                    <a:pt x="3" y="43"/>
                    <a:pt x="3" y="42"/>
                  </a:cubicBezTo>
                  <a:cubicBezTo>
                    <a:pt x="3" y="42"/>
                    <a:pt x="4" y="42"/>
                    <a:pt x="4" y="41"/>
                  </a:cubicBezTo>
                  <a:cubicBezTo>
                    <a:pt x="5" y="41"/>
                    <a:pt x="5" y="41"/>
                    <a:pt x="4" y="41"/>
                  </a:cubicBezTo>
                  <a:cubicBezTo>
                    <a:pt x="4" y="41"/>
                    <a:pt x="3" y="42"/>
                    <a:pt x="3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5" y="41"/>
                    <a:pt x="7" y="40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8" y="39"/>
                    <a:pt x="7" y="39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1"/>
                    <a:pt x="3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4" y="40"/>
                    <a:pt x="6" y="39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9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7" y="38"/>
                    <a:pt x="6" y="38"/>
                  </a:cubicBezTo>
                  <a:cubicBezTo>
                    <a:pt x="6" y="38"/>
                    <a:pt x="6" y="38"/>
                    <a:pt x="6" y="39"/>
                  </a:cubicBezTo>
                  <a:cubicBezTo>
                    <a:pt x="5" y="39"/>
                    <a:pt x="3" y="40"/>
                    <a:pt x="2" y="40"/>
                  </a:cubicBezTo>
                  <a:cubicBezTo>
                    <a:pt x="2" y="40"/>
                    <a:pt x="2" y="40"/>
                    <a:pt x="1" y="39"/>
                  </a:cubicBezTo>
                  <a:cubicBezTo>
                    <a:pt x="5" y="38"/>
                    <a:pt x="8" y="36"/>
                    <a:pt x="11" y="35"/>
                  </a:cubicBezTo>
                  <a:cubicBezTo>
                    <a:pt x="11" y="35"/>
                    <a:pt x="11" y="34"/>
                    <a:pt x="10" y="34"/>
                  </a:cubicBezTo>
                  <a:cubicBezTo>
                    <a:pt x="7" y="36"/>
                    <a:pt x="4" y="37"/>
                    <a:pt x="1" y="39"/>
                  </a:cubicBezTo>
                  <a:cubicBezTo>
                    <a:pt x="1" y="38"/>
                    <a:pt x="1" y="38"/>
                    <a:pt x="0" y="37"/>
                  </a:cubicBezTo>
                  <a:cubicBezTo>
                    <a:pt x="1" y="36"/>
                    <a:pt x="2" y="36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1" y="36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1" y="38"/>
                    <a:pt x="1" y="39"/>
                  </a:cubicBezTo>
                  <a:cubicBezTo>
                    <a:pt x="1" y="39"/>
                    <a:pt x="1" y="39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1"/>
                    <a:pt x="1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1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9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2"/>
                    <a:pt x="6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2"/>
                    <a:pt x="7" y="52"/>
                    <a:pt x="7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7" y="53"/>
                    <a:pt x="7" y="53"/>
                  </a:cubicBezTo>
                  <a:cubicBezTo>
                    <a:pt x="7" y="53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5"/>
                    <a:pt x="7" y="55"/>
                  </a:cubicBezTo>
                  <a:cubicBezTo>
                    <a:pt x="7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7" y="56"/>
                    <a:pt x="8" y="56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9" y="57"/>
                    <a:pt x="9" y="57"/>
                    <a:pt x="9" y="58"/>
                  </a:cubicBezTo>
                  <a:cubicBezTo>
                    <a:pt x="9" y="58"/>
                    <a:pt x="9" y="58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3"/>
                    <a:pt x="15" y="53"/>
                  </a:cubicBezTo>
                  <a:cubicBezTo>
                    <a:pt x="13" y="54"/>
                    <a:pt x="11" y="56"/>
                    <a:pt x="9" y="57"/>
                  </a:cubicBezTo>
                  <a:cubicBezTo>
                    <a:pt x="9" y="56"/>
                    <a:pt x="8" y="56"/>
                    <a:pt x="8" y="56"/>
                  </a:cubicBezTo>
                  <a:cubicBezTo>
                    <a:pt x="9" y="56"/>
                    <a:pt x="10" y="55"/>
                    <a:pt x="10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10" y="55"/>
                    <a:pt x="9" y="55"/>
                    <a:pt x="8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10" y="54"/>
                    <a:pt x="12" y="53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52"/>
                    <a:pt x="13" y="52"/>
                    <a:pt x="12" y="52"/>
                  </a:cubicBezTo>
                  <a:cubicBezTo>
                    <a:pt x="12" y="52"/>
                    <a:pt x="12" y="53"/>
                    <a:pt x="12" y="53"/>
                  </a:cubicBezTo>
                  <a:cubicBezTo>
                    <a:pt x="11" y="53"/>
                    <a:pt x="9" y="54"/>
                    <a:pt x="8" y="55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3"/>
                    <a:pt x="10" y="53"/>
                  </a:cubicBezTo>
                  <a:cubicBezTo>
                    <a:pt x="11" y="52"/>
                    <a:pt x="10" y="52"/>
                    <a:pt x="10" y="52"/>
                  </a:cubicBezTo>
                  <a:cubicBezTo>
                    <a:pt x="9" y="53"/>
                    <a:pt x="8" y="53"/>
                    <a:pt x="7" y="54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9" y="52"/>
                    <a:pt x="12" y="51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8" y="51"/>
                    <a:pt x="8" y="51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8" y="51"/>
                    <a:pt x="7" y="51"/>
                    <a:pt x="7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9" y="50"/>
                    <a:pt x="11" y="49"/>
                    <a:pt x="13" y="48"/>
                  </a:cubicBezTo>
                  <a:cubicBezTo>
                    <a:pt x="14" y="48"/>
                    <a:pt x="13" y="48"/>
                    <a:pt x="13" y="48"/>
                  </a:cubicBezTo>
                  <a:cubicBezTo>
                    <a:pt x="11" y="49"/>
                    <a:pt x="9" y="50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7" y="50"/>
                    <a:pt x="7" y="49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8" y="48"/>
                    <a:pt x="11" y="47"/>
                    <a:pt x="13" y="46"/>
                  </a:cubicBezTo>
                  <a:cubicBezTo>
                    <a:pt x="14" y="46"/>
                    <a:pt x="13" y="46"/>
                    <a:pt x="13" y="46"/>
                  </a:cubicBezTo>
                  <a:cubicBezTo>
                    <a:pt x="11" y="47"/>
                    <a:pt x="8" y="48"/>
                    <a:pt x="5" y="49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6" y="48"/>
                    <a:pt x="6" y="48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6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7" y="47"/>
                    <a:pt x="10" y="46"/>
                    <a:pt x="12" y="45"/>
                  </a:cubicBezTo>
                  <a:cubicBezTo>
                    <a:pt x="12" y="45"/>
                    <a:pt x="12" y="44"/>
                    <a:pt x="12" y="45"/>
                  </a:cubicBezTo>
                  <a:cubicBezTo>
                    <a:pt x="10" y="45"/>
                    <a:pt x="7" y="46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6"/>
                    <a:pt x="6" y="46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5" y="46"/>
                    <a:pt x="5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7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2"/>
                    <a:pt x="10" y="42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1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1" y="42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2"/>
                    <a:pt x="11" y="42"/>
                    <a:pt x="11" y="42"/>
                  </a:cubicBezTo>
                  <a:cubicBezTo>
                    <a:pt x="10" y="43"/>
                    <a:pt x="10" y="43"/>
                    <a:pt x="9" y="44"/>
                  </a:cubicBezTo>
                  <a:cubicBezTo>
                    <a:pt x="8" y="44"/>
                    <a:pt x="6" y="45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3"/>
                    <a:pt x="11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4" y="46"/>
                    <a:pt x="15" y="49"/>
                    <a:pt x="17" y="52"/>
                  </a:cubicBezTo>
                  <a:cubicBezTo>
                    <a:pt x="17" y="52"/>
                    <a:pt x="16" y="52"/>
                    <a:pt x="16" y="52"/>
                  </a:cubicBezTo>
                  <a:cubicBezTo>
                    <a:pt x="15" y="53"/>
                    <a:pt x="13" y="54"/>
                    <a:pt x="12" y="54"/>
                  </a:cubicBezTo>
                  <a:cubicBezTo>
                    <a:pt x="12" y="54"/>
                    <a:pt x="12" y="55"/>
                    <a:pt x="12" y="55"/>
                  </a:cubicBezTo>
                  <a:cubicBezTo>
                    <a:pt x="14" y="54"/>
                    <a:pt x="15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4"/>
                    <a:pt x="14" y="55"/>
                    <a:pt x="13" y="56"/>
                  </a:cubicBezTo>
                  <a:cubicBezTo>
                    <a:pt x="12" y="56"/>
                    <a:pt x="13" y="56"/>
                    <a:pt x="13" y="56"/>
                  </a:cubicBezTo>
                  <a:cubicBezTo>
                    <a:pt x="13" y="56"/>
                    <a:pt x="14" y="55"/>
                    <a:pt x="14" y="55"/>
                  </a:cubicBezTo>
                  <a:cubicBezTo>
                    <a:pt x="13" y="56"/>
                    <a:pt x="11" y="58"/>
                    <a:pt x="9" y="58"/>
                  </a:cubicBezTo>
                  <a:cubicBezTo>
                    <a:pt x="9" y="58"/>
                    <a:pt x="9" y="59"/>
                    <a:pt x="9" y="59"/>
                  </a:cubicBezTo>
                  <a:cubicBezTo>
                    <a:pt x="9" y="59"/>
                    <a:pt x="9" y="58"/>
                    <a:pt x="10" y="58"/>
                  </a:cubicBezTo>
                  <a:cubicBezTo>
                    <a:pt x="10" y="58"/>
                    <a:pt x="10" y="59"/>
                    <a:pt x="10" y="59"/>
                  </a:cubicBezTo>
                  <a:cubicBezTo>
                    <a:pt x="10" y="59"/>
                    <a:pt x="11" y="58"/>
                    <a:pt x="11" y="58"/>
                  </a:cubicBezTo>
                  <a:cubicBezTo>
                    <a:pt x="11" y="59"/>
                    <a:pt x="10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8" y="59"/>
                    <a:pt x="8" y="58"/>
                  </a:cubicBezTo>
                  <a:cubicBezTo>
                    <a:pt x="9" y="58"/>
                    <a:pt x="8" y="58"/>
                    <a:pt x="8" y="58"/>
                  </a:cubicBezTo>
                  <a:cubicBezTo>
                    <a:pt x="8" y="59"/>
                    <a:pt x="9" y="60"/>
                    <a:pt x="9" y="60"/>
                  </a:cubicBezTo>
                  <a:cubicBezTo>
                    <a:pt x="9" y="60"/>
                    <a:pt x="9" y="60"/>
                    <a:pt x="10" y="60"/>
                  </a:cubicBezTo>
                  <a:cubicBezTo>
                    <a:pt x="10" y="60"/>
                    <a:pt x="10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2" y="59"/>
                    <a:pt x="12" y="59"/>
                  </a:cubicBezTo>
                  <a:cubicBezTo>
                    <a:pt x="13" y="59"/>
                    <a:pt x="14" y="58"/>
                    <a:pt x="15" y="57"/>
                  </a:cubicBezTo>
                  <a:cubicBezTo>
                    <a:pt x="16" y="56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6" y="57"/>
                    <a:pt x="15" y="58"/>
                    <a:pt x="14" y="58"/>
                  </a:cubicBezTo>
                  <a:cubicBezTo>
                    <a:pt x="13" y="59"/>
                    <a:pt x="13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9"/>
                    <a:pt x="14" y="59"/>
                    <a:pt x="14" y="59"/>
                  </a:cubicBezTo>
                  <a:cubicBezTo>
                    <a:pt x="15" y="58"/>
                    <a:pt x="15" y="58"/>
                    <a:pt x="16" y="58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58"/>
                    <a:pt x="15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7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7" y="57"/>
                    <a:pt x="18" y="57"/>
                  </a:cubicBezTo>
                  <a:cubicBezTo>
                    <a:pt x="18" y="58"/>
                    <a:pt x="18" y="59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6" y="61"/>
                    <a:pt x="16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6" y="62"/>
                    <a:pt x="14" y="63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5" y="63"/>
                    <a:pt x="16" y="62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7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5" y="64"/>
                    <a:pt x="15" y="65"/>
                    <a:pt x="15" y="65"/>
                  </a:cubicBezTo>
                  <a:cubicBezTo>
                    <a:pt x="14" y="65"/>
                    <a:pt x="14" y="65"/>
                    <a:pt x="13" y="64"/>
                  </a:cubicBezTo>
                  <a:cubicBezTo>
                    <a:pt x="13" y="64"/>
                    <a:pt x="12" y="64"/>
                    <a:pt x="12" y="63"/>
                  </a:cubicBezTo>
                  <a:cubicBezTo>
                    <a:pt x="14" y="62"/>
                    <a:pt x="16" y="61"/>
                    <a:pt x="17" y="60"/>
                  </a:cubicBezTo>
                  <a:cubicBezTo>
                    <a:pt x="18" y="59"/>
                    <a:pt x="17" y="59"/>
                    <a:pt x="17" y="59"/>
                  </a:cubicBezTo>
                  <a:cubicBezTo>
                    <a:pt x="15" y="61"/>
                    <a:pt x="14" y="62"/>
                    <a:pt x="12" y="63"/>
                  </a:cubicBezTo>
                  <a:cubicBezTo>
                    <a:pt x="12" y="63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3" y="61"/>
                    <a:pt x="14" y="60"/>
                    <a:pt x="16" y="59"/>
                  </a:cubicBezTo>
                  <a:cubicBezTo>
                    <a:pt x="16" y="59"/>
                    <a:pt x="16" y="59"/>
                    <a:pt x="15" y="59"/>
                  </a:cubicBezTo>
                  <a:cubicBezTo>
                    <a:pt x="14" y="60"/>
                    <a:pt x="13" y="61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1"/>
                    <a:pt x="12" y="60"/>
                    <a:pt x="12" y="60"/>
                  </a:cubicBezTo>
                  <a:cubicBezTo>
                    <a:pt x="12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1"/>
                    <a:pt x="11" y="61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3"/>
                    <a:pt x="12" y="64"/>
                    <a:pt x="12" y="64"/>
                  </a:cubicBezTo>
                  <a:cubicBezTo>
                    <a:pt x="13" y="65"/>
                    <a:pt x="14" y="65"/>
                    <a:pt x="15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5"/>
                    <a:pt x="16" y="65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6" y="65"/>
                    <a:pt x="16" y="65"/>
                    <a:pt x="15" y="65"/>
                  </a:cubicBezTo>
                  <a:cubicBezTo>
                    <a:pt x="16" y="65"/>
                    <a:pt x="16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5"/>
                    <a:pt x="17" y="65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7"/>
                    <a:pt x="17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9"/>
                    <a:pt x="17" y="69"/>
                    <a:pt x="17" y="70"/>
                  </a:cubicBezTo>
                  <a:cubicBezTo>
                    <a:pt x="17" y="70"/>
                    <a:pt x="18" y="70"/>
                    <a:pt x="18" y="70"/>
                  </a:cubicBezTo>
                  <a:cubicBezTo>
                    <a:pt x="20" y="70"/>
                    <a:pt x="22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3" y="69"/>
                    <a:pt x="22" y="69"/>
                  </a:cubicBezTo>
                  <a:cubicBezTo>
                    <a:pt x="25" y="69"/>
                    <a:pt x="27" y="68"/>
                    <a:pt x="29" y="68"/>
                  </a:cubicBezTo>
                  <a:cubicBezTo>
                    <a:pt x="30" y="68"/>
                    <a:pt x="30" y="67"/>
                    <a:pt x="29" y="67"/>
                  </a:cubicBezTo>
                  <a:cubicBezTo>
                    <a:pt x="26" y="68"/>
                    <a:pt x="22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8"/>
                  </a:cubicBezTo>
                  <a:cubicBezTo>
                    <a:pt x="22" y="68"/>
                    <a:pt x="26" y="67"/>
                    <a:pt x="29" y="66"/>
                  </a:cubicBezTo>
                  <a:cubicBezTo>
                    <a:pt x="30" y="66"/>
                    <a:pt x="30" y="66"/>
                    <a:pt x="29" y="66"/>
                  </a:cubicBezTo>
                  <a:cubicBezTo>
                    <a:pt x="25" y="67"/>
                    <a:pt x="22" y="68"/>
                    <a:pt x="18" y="68"/>
                  </a:cubicBezTo>
                  <a:cubicBezTo>
                    <a:pt x="18" y="68"/>
                    <a:pt x="18" y="67"/>
                    <a:pt x="18" y="67"/>
                  </a:cubicBezTo>
                  <a:cubicBezTo>
                    <a:pt x="22" y="66"/>
                    <a:pt x="26" y="65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26" y="65"/>
                    <a:pt x="22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22" y="65"/>
                    <a:pt x="27" y="63"/>
                    <a:pt x="31" y="62"/>
                  </a:cubicBezTo>
                  <a:cubicBezTo>
                    <a:pt x="31" y="62"/>
                    <a:pt x="31" y="61"/>
                    <a:pt x="31" y="61"/>
                  </a:cubicBezTo>
                  <a:cubicBezTo>
                    <a:pt x="27" y="63"/>
                    <a:pt x="22" y="64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0" y="64"/>
                    <a:pt x="21" y="64"/>
                    <a:pt x="23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2" y="62"/>
                    <a:pt x="26" y="61"/>
                    <a:pt x="30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26" y="61"/>
                    <a:pt x="22" y="62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2" y="61"/>
                    <a:pt x="27" y="60"/>
                    <a:pt x="31" y="59"/>
                  </a:cubicBezTo>
                  <a:cubicBezTo>
                    <a:pt x="31" y="59"/>
                    <a:pt x="31" y="58"/>
                    <a:pt x="31" y="58"/>
                  </a:cubicBezTo>
                  <a:cubicBezTo>
                    <a:pt x="27" y="60"/>
                    <a:pt x="22" y="61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8" y="61"/>
                    <a:pt x="18" y="61"/>
                  </a:cubicBezTo>
                  <a:cubicBezTo>
                    <a:pt x="22" y="60"/>
                    <a:pt x="27" y="59"/>
                    <a:pt x="31" y="57"/>
                  </a:cubicBezTo>
                  <a:cubicBezTo>
                    <a:pt x="31" y="57"/>
                    <a:pt x="31" y="56"/>
                    <a:pt x="31" y="56"/>
                  </a:cubicBezTo>
                  <a:cubicBezTo>
                    <a:pt x="27" y="58"/>
                    <a:pt x="22" y="60"/>
                    <a:pt x="18" y="61"/>
                  </a:cubicBezTo>
                  <a:cubicBezTo>
                    <a:pt x="18" y="61"/>
                    <a:pt x="18" y="60"/>
                    <a:pt x="18" y="60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6" y="57"/>
                    <a:pt x="22" y="58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8" y="59"/>
                    <a:pt x="18" y="60"/>
                    <a:pt x="18" y="59"/>
                  </a:cubicBezTo>
                  <a:cubicBezTo>
                    <a:pt x="19" y="59"/>
                    <a:pt x="21" y="59"/>
                    <a:pt x="23" y="58"/>
                  </a:cubicBezTo>
                  <a:cubicBezTo>
                    <a:pt x="23" y="58"/>
                    <a:pt x="23" y="58"/>
                    <a:pt x="22" y="58"/>
                  </a:cubicBezTo>
                  <a:cubicBezTo>
                    <a:pt x="21" y="58"/>
                    <a:pt x="19" y="59"/>
                    <a:pt x="18" y="59"/>
                  </a:cubicBezTo>
                  <a:cubicBezTo>
                    <a:pt x="18" y="59"/>
                    <a:pt x="18" y="59"/>
                    <a:pt x="18" y="58"/>
                  </a:cubicBezTo>
                  <a:cubicBezTo>
                    <a:pt x="22" y="57"/>
                    <a:pt x="27" y="55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6"/>
                    <a:pt x="18" y="56"/>
                  </a:cubicBezTo>
                  <a:cubicBezTo>
                    <a:pt x="22" y="54"/>
                    <a:pt x="26" y="53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3"/>
                  </a:cubicBezTo>
                  <a:cubicBezTo>
                    <a:pt x="22" y="52"/>
                    <a:pt x="26" y="51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9"/>
                    <a:pt x="31" y="49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0" y="49"/>
                    <a:pt x="28" y="50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3" y="51"/>
                    <a:pt x="20" y="52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9" y="52"/>
                    <a:pt x="21" y="52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1" y="51"/>
                    <a:pt x="19" y="52"/>
                    <a:pt x="18" y="52"/>
                  </a:cubicBezTo>
                  <a:cubicBezTo>
                    <a:pt x="18" y="52"/>
                    <a:pt x="18" y="51"/>
                    <a:pt x="18" y="50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9" y="50"/>
                    <a:pt x="20" y="50"/>
                    <a:pt x="22" y="5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0" y="50"/>
                    <a:pt x="19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22" y="48"/>
                    <a:pt x="26" y="47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1" y="47"/>
                    <a:pt x="25" y="46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9" y="45"/>
                    <a:pt x="31" y="44"/>
                    <a:pt x="32" y="44"/>
                  </a:cubicBezTo>
                  <a:cubicBezTo>
                    <a:pt x="32" y="44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6"/>
                    <a:pt x="32" y="49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3"/>
                    <a:pt x="32" y="53"/>
                    <a:pt x="32" y="54"/>
                  </a:cubicBezTo>
                  <a:cubicBezTo>
                    <a:pt x="32" y="54"/>
                    <a:pt x="32" y="54"/>
                    <a:pt x="31" y="54"/>
                  </a:cubicBezTo>
                  <a:cubicBezTo>
                    <a:pt x="31" y="54"/>
                    <a:pt x="31" y="55"/>
                    <a:pt x="31" y="55"/>
                  </a:cubicBezTo>
                  <a:cubicBezTo>
                    <a:pt x="32" y="55"/>
                    <a:pt x="32" y="55"/>
                    <a:pt x="32" y="54"/>
                  </a:cubicBezTo>
                  <a:cubicBezTo>
                    <a:pt x="32" y="55"/>
                    <a:pt x="32" y="55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7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1" y="57"/>
                    <a:pt x="32" y="57"/>
                    <a:pt x="32" y="57"/>
                  </a:cubicBezTo>
                  <a:cubicBezTo>
                    <a:pt x="32" y="58"/>
                    <a:pt x="32" y="58"/>
                    <a:pt x="32" y="59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1" y="59"/>
                    <a:pt x="31" y="60"/>
                    <a:pt x="31" y="60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2" y="60"/>
                    <a:pt x="32" y="61"/>
                  </a:cubicBezTo>
                  <a:cubicBezTo>
                    <a:pt x="31" y="61"/>
                    <a:pt x="31" y="61"/>
                    <a:pt x="30" y="61"/>
                  </a:cubicBezTo>
                  <a:cubicBezTo>
                    <a:pt x="30" y="61"/>
                    <a:pt x="30" y="62"/>
                    <a:pt x="30" y="62"/>
                  </a:cubicBezTo>
                  <a:cubicBezTo>
                    <a:pt x="31" y="61"/>
                    <a:pt x="31" y="61"/>
                    <a:pt x="32" y="61"/>
                  </a:cubicBezTo>
                  <a:cubicBezTo>
                    <a:pt x="32" y="61"/>
                    <a:pt x="32" y="61"/>
                    <a:pt x="32" y="62"/>
                  </a:cubicBezTo>
                  <a:cubicBezTo>
                    <a:pt x="32" y="62"/>
                    <a:pt x="32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2"/>
                    <a:pt x="32" y="63"/>
                    <a:pt x="32" y="63"/>
                  </a:cubicBezTo>
                  <a:cubicBezTo>
                    <a:pt x="31" y="63"/>
                    <a:pt x="31" y="63"/>
                    <a:pt x="30" y="64"/>
                  </a:cubicBezTo>
                  <a:cubicBezTo>
                    <a:pt x="30" y="64"/>
                    <a:pt x="30" y="64"/>
                    <a:pt x="31" y="64"/>
                  </a:cubicBezTo>
                  <a:cubicBezTo>
                    <a:pt x="31" y="64"/>
                    <a:pt x="31" y="63"/>
                    <a:pt x="32" y="63"/>
                  </a:cubicBezTo>
                  <a:cubicBezTo>
                    <a:pt x="32" y="64"/>
                    <a:pt x="32" y="64"/>
                    <a:pt x="32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1" y="65"/>
                    <a:pt x="31" y="66"/>
                    <a:pt x="31" y="66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9" y="67"/>
                    <a:pt x="30" y="67"/>
                    <a:pt x="30" y="67"/>
                  </a:cubicBezTo>
                  <a:cubicBezTo>
                    <a:pt x="30" y="67"/>
                    <a:pt x="31" y="67"/>
                    <a:pt x="31" y="66"/>
                  </a:cubicBezTo>
                  <a:cubicBezTo>
                    <a:pt x="31" y="67"/>
                    <a:pt x="31" y="68"/>
                    <a:pt x="31" y="68"/>
                  </a:cubicBezTo>
                  <a:cubicBezTo>
                    <a:pt x="30" y="69"/>
                    <a:pt x="29" y="69"/>
                    <a:pt x="28" y="69"/>
                  </a:cubicBezTo>
                  <a:cubicBezTo>
                    <a:pt x="28" y="69"/>
                    <a:pt x="28" y="70"/>
                    <a:pt x="28" y="70"/>
                  </a:cubicBezTo>
                  <a:cubicBezTo>
                    <a:pt x="29" y="69"/>
                    <a:pt x="30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3" y="70"/>
                    <a:pt x="33" y="69"/>
                    <a:pt x="34" y="69"/>
                  </a:cubicBezTo>
                  <a:cubicBezTo>
                    <a:pt x="33" y="70"/>
                    <a:pt x="33" y="70"/>
                    <a:pt x="32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1" y="72"/>
                    <a:pt x="31" y="72"/>
                  </a:cubicBezTo>
                  <a:cubicBezTo>
                    <a:pt x="29" y="72"/>
                    <a:pt x="28" y="73"/>
                    <a:pt x="27" y="74"/>
                  </a:cubicBezTo>
                  <a:cubicBezTo>
                    <a:pt x="28" y="73"/>
                    <a:pt x="30" y="72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0" y="71"/>
                    <a:pt x="29" y="71"/>
                    <a:pt x="29" y="71"/>
                  </a:cubicBezTo>
                  <a:cubicBezTo>
                    <a:pt x="29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1"/>
                  </a:cubicBezTo>
                  <a:cubicBezTo>
                    <a:pt x="26" y="71"/>
                    <a:pt x="24" y="71"/>
                    <a:pt x="22" y="71"/>
                  </a:cubicBezTo>
                  <a:cubicBezTo>
                    <a:pt x="22" y="71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1"/>
                  </a:cubicBezTo>
                  <a:cubicBezTo>
                    <a:pt x="21" y="71"/>
                    <a:pt x="19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9" y="71"/>
                    <a:pt x="21" y="71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1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3"/>
                    <a:pt x="22" y="73"/>
                    <a:pt x="22" y="74"/>
                  </a:cubicBezTo>
                  <a:cubicBezTo>
                    <a:pt x="22" y="74"/>
                    <a:pt x="22" y="74"/>
                    <a:pt x="21" y="74"/>
                  </a:cubicBezTo>
                  <a:cubicBezTo>
                    <a:pt x="21" y="74"/>
                    <a:pt x="21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5"/>
                    <a:pt x="22" y="75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22" y="78"/>
                    <a:pt x="22" y="78"/>
                  </a:cubicBezTo>
                  <a:cubicBezTo>
                    <a:pt x="22" y="78"/>
                    <a:pt x="22" y="79"/>
                    <a:pt x="22" y="79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1" y="79"/>
                    <a:pt x="22" y="80"/>
                    <a:pt x="22" y="80"/>
                  </a:cubicBezTo>
                  <a:cubicBezTo>
                    <a:pt x="22" y="80"/>
                    <a:pt x="22" y="80"/>
                    <a:pt x="22" y="79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3" y="84"/>
                    <a:pt x="23" y="87"/>
                    <a:pt x="23" y="90"/>
                  </a:cubicBezTo>
                  <a:cubicBezTo>
                    <a:pt x="23" y="90"/>
                    <a:pt x="23" y="90"/>
                    <a:pt x="22" y="90"/>
                  </a:cubicBezTo>
                  <a:cubicBezTo>
                    <a:pt x="22" y="91"/>
                    <a:pt x="22" y="91"/>
                    <a:pt x="23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3" y="91"/>
                    <a:pt x="23" y="91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3" y="92"/>
                    <a:pt x="23" y="9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3" y="93"/>
                    <a:pt x="23" y="94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4" y="97"/>
                    <a:pt x="24" y="98"/>
                    <a:pt x="24" y="100"/>
                  </a:cubicBezTo>
                  <a:cubicBezTo>
                    <a:pt x="24" y="101"/>
                    <a:pt x="24" y="102"/>
                    <a:pt x="24" y="103"/>
                  </a:cubicBezTo>
                  <a:cubicBezTo>
                    <a:pt x="24" y="106"/>
                    <a:pt x="24" y="109"/>
                    <a:pt x="25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3"/>
                    <a:pt x="25" y="113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6"/>
                    <a:pt x="25" y="116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20"/>
                    <a:pt x="25" y="121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3"/>
                    <a:pt x="25" y="123"/>
                    <a:pt x="25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24"/>
                    <a:pt x="25" y="125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5" y="125"/>
                    <a:pt x="25" y="126"/>
                    <a:pt x="25" y="126"/>
                  </a:cubicBezTo>
                  <a:cubicBezTo>
                    <a:pt x="25" y="127"/>
                    <a:pt x="25" y="129"/>
                    <a:pt x="25" y="131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2"/>
                    <a:pt x="25" y="132"/>
                    <a:pt x="25" y="133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25" y="133"/>
                    <a:pt x="25" y="133"/>
                    <a:pt x="25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4"/>
                    <a:pt x="26" y="135"/>
                    <a:pt x="26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5" y="136"/>
                    <a:pt x="26" y="136"/>
                    <a:pt x="26" y="136"/>
                  </a:cubicBezTo>
                  <a:cubicBezTo>
                    <a:pt x="26" y="137"/>
                    <a:pt x="26" y="137"/>
                    <a:pt x="26" y="138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6" y="139"/>
                    <a:pt x="26" y="139"/>
                    <a:pt x="26" y="140"/>
                  </a:cubicBezTo>
                  <a:cubicBezTo>
                    <a:pt x="26" y="140"/>
                    <a:pt x="26" y="140"/>
                    <a:pt x="25" y="140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25" y="140"/>
                    <a:pt x="26" y="140"/>
                    <a:pt x="26" y="140"/>
                  </a:cubicBezTo>
                  <a:cubicBezTo>
                    <a:pt x="26" y="140"/>
                    <a:pt x="26" y="140"/>
                    <a:pt x="26" y="140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3"/>
                    <a:pt x="26" y="143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6" y="143"/>
                    <a:pt x="26" y="144"/>
                    <a:pt x="26" y="144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9" y="143"/>
                    <a:pt x="32" y="142"/>
                    <a:pt x="35" y="140"/>
                  </a:cubicBezTo>
                  <a:cubicBezTo>
                    <a:pt x="35" y="140"/>
                    <a:pt x="35" y="139"/>
                    <a:pt x="34" y="140"/>
                  </a:cubicBezTo>
                  <a:cubicBezTo>
                    <a:pt x="32" y="141"/>
                    <a:pt x="29" y="143"/>
                    <a:pt x="26" y="144"/>
                  </a:cubicBezTo>
                  <a:cubicBezTo>
                    <a:pt x="26" y="144"/>
                    <a:pt x="26" y="143"/>
                    <a:pt x="26" y="142"/>
                  </a:cubicBezTo>
                  <a:cubicBezTo>
                    <a:pt x="29" y="141"/>
                    <a:pt x="31" y="140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1" y="139"/>
                    <a:pt x="29" y="141"/>
                    <a:pt x="26" y="142"/>
                  </a:cubicBezTo>
                  <a:cubicBezTo>
                    <a:pt x="26" y="141"/>
                    <a:pt x="26" y="141"/>
                    <a:pt x="26" y="140"/>
                  </a:cubicBezTo>
                  <a:cubicBezTo>
                    <a:pt x="29" y="139"/>
                    <a:pt x="32" y="137"/>
                    <a:pt x="34" y="135"/>
                  </a:cubicBezTo>
                  <a:cubicBezTo>
                    <a:pt x="35" y="135"/>
                    <a:pt x="34" y="135"/>
                    <a:pt x="34" y="135"/>
                  </a:cubicBezTo>
                  <a:cubicBezTo>
                    <a:pt x="32" y="137"/>
                    <a:pt x="29" y="139"/>
                    <a:pt x="26" y="140"/>
                  </a:cubicBezTo>
                  <a:cubicBezTo>
                    <a:pt x="26" y="140"/>
                    <a:pt x="26" y="139"/>
                    <a:pt x="26" y="139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7" y="139"/>
                    <a:pt x="28" y="138"/>
                    <a:pt x="29" y="138"/>
                  </a:cubicBezTo>
                  <a:cubicBezTo>
                    <a:pt x="29" y="138"/>
                    <a:pt x="29" y="137"/>
                    <a:pt x="29" y="137"/>
                  </a:cubicBezTo>
                  <a:cubicBezTo>
                    <a:pt x="28" y="138"/>
                    <a:pt x="27" y="138"/>
                    <a:pt x="26" y="139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9" y="137"/>
                    <a:pt x="31" y="135"/>
                    <a:pt x="34" y="133"/>
                  </a:cubicBezTo>
                  <a:cubicBezTo>
                    <a:pt x="34" y="133"/>
                    <a:pt x="33" y="133"/>
                    <a:pt x="33" y="133"/>
                  </a:cubicBezTo>
                  <a:cubicBezTo>
                    <a:pt x="31" y="135"/>
                    <a:pt x="29" y="136"/>
                    <a:pt x="26" y="137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7" y="136"/>
                    <a:pt x="28" y="136"/>
                    <a:pt x="29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8" y="135"/>
                    <a:pt x="27" y="136"/>
                    <a:pt x="26" y="137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9" y="135"/>
                    <a:pt x="32" y="133"/>
                    <a:pt x="35" y="131"/>
                  </a:cubicBezTo>
                  <a:cubicBezTo>
                    <a:pt x="35" y="131"/>
                    <a:pt x="35" y="130"/>
                    <a:pt x="35" y="131"/>
                  </a:cubicBezTo>
                  <a:cubicBezTo>
                    <a:pt x="32" y="133"/>
                    <a:pt x="29" y="134"/>
                    <a:pt x="26" y="135"/>
                  </a:cubicBezTo>
                  <a:cubicBezTo>
                    <a:pt x="26" y="135"/>
                    <a:pt x="26" y="134"/>
                    <a:pt x="26" y="133"/>
                  </a:cubicBezTo>
                  <a:cubicBezTo>
                    <a:pt x="29" y="132"/>
                    <a:pt x="32" y="130"/>
                    <a:pt x="35" y="128"/>
                  </a:cubicBezTo>
                  <a:cubicBezTo>
                    <a:pt x="35" y="128"/>
                    <a:pt x="35" y="127"/>
                    <a:pt x="35" y="128"/>
                  </a:cubicBezTo>
                  <a:cubicBezTo>
                    <a:pt x="32" y="130"/>
                    <a:pt x="29" y="132"/>
                    <a:pt x="26" y="133"/>
                  </a:cubicBezTo>
                  <a:cubicBezTo>
                    <a:pt x="26" y="132"/>
                    <a:pt x="26" y="132"/>
                    <a:pt x="26" y="131"/>
                  </a:cubicBezTo>
                  <a:cubicBezTo>
                    <a:pt x="29" y="129"/>
                    <a:pt x="32" y="127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2" y="127"/>
                    <a:pt x="29" y="129"/>
                    <a:pt x="26" y="130"/>
                  </a:cubicBezTo>
                  <a:cubicBezTo>
                    <a:pt x="26" y="130"/>
                    <a:pt x="26" y="129"/>
                    <a:pt x="26" y="128"/>
                  </a:cubicBezTo>
                  <a:cubicBezTo>
                    <a:pt x="28" y="127"/>
                    <a:pt x="31" y="125"/>
                    <a:pt x="33" y="124"/>
                  </a:cubicBezTo>
                  <a:cubicBezTo>
                    <a:pt x="34" y="124"/>
                    <a:pt x="33" y="123"/>
                    <a:pt x="33" y="123"/>
                  </a:cubicBezTo>
                  <a:cubicBezTo>
                    <a:pt x="31" y="125"/>
                    <a:pt x="28" y="126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8"/>
                    <a:pt x="26" y="127"/>
                    <a:pt x="26" y="127"/>
                  </a:cubicBezTo>
                  <a:cubicBezTo>
                    <a:pt x="26" y="127"/>
                    <a:pt x="26" y="126"/>
                    <a:pt x="26" y="125"/>
                  </a:cubicBezTo>
                  <a:cubicBezTo>
                    <a:pt x="29" y="124"/>
                    <a:pt x="32" y="123"/>
                    <a:pt x="34" y="121"/>
                  </a:cubicBezTo>
                  <a:cubicBezTo>
                    <a:pt x="35" y="121"/>
                    <a:pt x="35" y="120"/>
                    <a:pt x="34" y="121"/>
                  </a:cubicBezTo>
                  <a:cubicBezTo>
                    <a:pt x="32" y="122"/>
                    <a:pt x="29" y="124"/>
                    <a:pt x="26" y="125"/>
                  </a:cubicBezTo>
                  <a:cubicBezTo>
                    <a:pt x="26" y="125"/>
                    <a:pt x="26" y="124"/>
                    <a:pt x="26" y="124"/>
                  </a:cubicBezTo>
                  <a:cubicBezTo>
                    <a:pt x="29" y="122"/>
                    <a:pt x="32" y="121"/>
                    <a:pt x="35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2" y="120"/>
                    <a:pt x="29" y="122"/>
                    <a:pt x="26" y="124"/>
                  </a:cubicBezTo>
                  <a:cubicBezTo>
                    <a:pt x="26" y="123"/>
                    <a:pt x="26" y="123"/>
                    <a:pt x="26" y="122"/>
                  </a:cubicBezTo>
                  <a:cubicBezTo>
                    <a:pt x="28" y="121"/>
                    <a:pt x="31" y="119"/>
                    <a:pt x="34" y="118"/>
                  </a:cubicBezTo>
                  <a:cubicBezTo>
                    <a:pt x="34" y="118"/>
                    <a:pt x="34" y="117"/>
                    <a:pt x="34" y="118"/>
                  </a:cubicBezTo>
                  <a:cubicBezTo>
                    <a:pt x="31" y="119"/>
                    <a:pt x="28" y="120"/>
                    <a:pt x="26" y="122"/>
                  </a:cubicBezTo>
                  <a:cubicBezTo>
                    <a:pt x="25" y="121"/>
                    <a:pt x="25" y="120"/>
                    <a:pt x="25" y="119"/>
                  </a:cubicBezTo>
                  <a:cubicBezTo>
                    <a:pt x="28" y="118"/>
                    <a:pt x="31" y="116"/>
                    <a:pt x="34" y="115"/>
                  </a:cubicBezTo>
                  <a:cubicBezTo>
                    <a:pt x="34" y="115"/>
                    <a:pt x="34" y="114"/>
                    <a:pt x="34" y="114"/>
                  </a:cubicBezTo>
                  <a:cubicBezTo>
                    <a:pt x="32" y="115"/>
                    <a:pt x="31" y="116"/>
                    <a:pt x="30" y="11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28" y="117"/>
                    <a:pt x="27" y="118"/>
                    <a:pt x="25" y="118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5" y="118"/>
                    <a:pt x="25" y="118"/>
                    <a:pt x="26" y="118"/>
                  </a:cubicBezTo>
                  <a:cubicBezTo>
                    <a:pt x="26" y="117"/>
                    <a:pt x="27" y="117"/>
                    <a:pt x="28" y="116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7" y="116"/>
                    <a:pt x="26" y="117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8" y="115"/>
                    <a:pt x="31" y="114"/>
                    <a:pt x="35" y="112"/>
                  </a:cubicBezTo>
                  <a:cubicBezTo>
                    <a:pt x="35" y="112"/>
                    <a:pt x="35" y="112"/>
                    <a:pt x="34" y="112"/>
                  </a:cubicBezTo>
                  <a:cubicBezTo>
                    <a:pt x="33" y="113"/>
                    <a:pt x="32" y="113"/>
                    <a:pt x="31" y="114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5" y="114"/>
                  </a:cubicBezTo>
                  <a:cubicBezTo>
                    <a:pt x="28" y="113"/>
                    <a:pt x="32" y="111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1" y="111"/>
                    <a:pt x="28" y="112"/>
                    <a:pt x="25" y="114"/>
                  </a:cubicBezTo>
                  <a:cubicBezTo>
                    <a:pt x="25" y="113"/>
                    <a:pt x="25" y="113"/>
                    <a:pt x="25" y="112"/>
                  </a:cubicBezTo>
                  <a:cubicBezTo>
                    <a:pt x="28" y="111"/>
                    <a:pt x="32" y="10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2" y="109"/>
                    <a:pt x="28" y="110"/>
                    <a:pt x="25" y="112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6" y="110"/>
                    <a:pt x="28" y="109"/>
                    <a:pt x="29" y="109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27" y="109"/>
                    <a:pt x="26" y="110"/>
                    <a:pt x="25" y="110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8" y="108"/>
                    <a:pt x="32" y="107"/>
                    <a:pt x="35" y="105"/>
                  </a:cubicBezTo>
                  <a:cubicBezTo>
                    <a:pt x="35" y="105"/>
                    <a:pt x="35" y="104"/>
                    <a:pt x="35" y="104"/>
                  </a:cubicBezTo>
                  <a:cubicBezTo>
                    <a:pt x="32" y="106"/>
                    <a:pt x="28" y="108"/>
                    <a:pt x="25" y="110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6" y="108"/>
                    <a:pt x="27" y="108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7" y="107"/>
                    <a:pt x="26" y="108"/>
                    <a:pt x="25" y="109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8" y="106"/>
                    <a:pt x="31" y="105"/>
                    <a:pt x="34" y="103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1" y="104"/>
                    <a:pt x="28" y="106"/>
                    <a:pt x="25" y="108"/>
                  </a:cubicBezTo>
                  <a:cubicBezTo>
                    <a:pt x="25" y="107"/>
                    <a:pt x="24" y="107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5"/>
                    <a:pt x="24" y="105"/>
                  </a:cubicBezTo>
                  <a:cubicBezTo>
                    <a:pt x="26" y="104"/>
                    <a:pt x="27" y="104"/>
                    <a:pt x="28" y="103"/>
                  </a:cubicBezTo>
                  <a:cubicBezTo>
                    <a:pt x="28" y="103"/>
                    <a:pt x="28" y="102"/>
                    <a:pt x="28" y="103"/>
                  </a:cubicBezTo>
                  <a:cubicBezTo>
                    <a:pt x="27" y="103"/>
                    <a:pt x="25" y="104"/>
                    <a:pt x="24" y="105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102"/>
                    <a:pt x="31" y="101"/>
                    <a:pt x="34" y="99"/>
                  </a:cubicBezTo>
                  <a:cubicBezTo>
                    <a:pt x="35" y="99"/>
                    <a:pt x="34" y="99"/>
                    <a:pt x="34" y="99"/>
                  </a:cubicBezTo>
                  <a:cubicBezTo>
                    <a:pt x="31" y="100"/>
                    <a:pt x="28" y="102"/>
                    <a:pt x="24" y="104"/>
                  </a:cubicBezTo>
                  <a:cubicBezTo>
                    <a:pt x="24" y="103"/>
                    <a:pt x="24" y="103"/>
                    <a:pt x="24" y="102"/>
                  </a:cubicBezTo>
                  <a:cubicBezTo>
                    <a:pt x="27" y="101"/>
                    <a:pt x="30" y="99"/>
                    <a:pt x="34" y="97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0" y="99"/>
                    <a:pt x="27" y="100"/>
                    <a:pt x="24" y="102"/>
                  </a:cubicBezTo>
                  <a:cubicBezTo>
                    <a:pt x="24" y="102"/>
                    <a:pt x="24" y="101"/>
                    <a:pt x="24" y="101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6" y="100"/>
                    <a:pt x="27" y="100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6" y="100"/>
                    <a:pt x="25" y="100"/>
                    <a:pt x="24" y="101"/>
                  </a:cubicBezTo>
                  <a:cubicBezTo>
                    <a:pt x="24" y="101"/>
                    <a:pt x="24" y="100"/>
                    <a:pt x="24" y="100"/>
                  </a:cubicBezTo>
                  <a:cubicBezTo>
                    <a:pt x="27" y="99"/>
                    <a:pt x="30" y="97"/>
                    <a:pt x="34" y="96"/>
                  </a:cubicBezTo>
                  <a:cubicBezTo>
                    <a:pt x="34" y="96"/>
                    <a:pt x="34" y="95"/>
                    <a:pt x="33" y="95"/>
                  </a:cubicBezTo>
                  <a:cubicBezTo>
                    <a:pt x="30" y="97"/>
                    <a:pt x="27" y="98"/>
                    <a:pt x="24" y="100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5" y="99"/>
                    <a:pt x="26" y="98"/>
                    <a:pt x="27" y="98"/>
                  </a:cubicBezTo>
                  <a:cubicBezTo>
                    <a:pt x="27" y="98"/>
                    <a:pt x="27" y="97"/>
                    <a:pt x="27" y="97"/>
                  </a:cubicBezTo>
                  <a:cubicBezTo>
                    <a:pt x="26" y="98"/>
                    <a:pt x="25" y="99"/>
                    <a:pt x="24" y="99"/>
                  </a:cubicBezTo>
                  <a:cubicBezTo>
                    <a:pt x="24" y="99"/>
                    <a:pt x="24" y="99"/>
                    <a:pt x="24" y="98"/>
                  </a:cubicBezTo>
                  <a:cubicBezTo>
                    <a:pt x="27" y="96"/>
                    <a:pt x="31" y="95"/>
                    <a:pt x="35" y="93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5" y="93"/>
                    <a:pt x="35" y="93"/>
                    <a:pt x="36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5" y="92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0" y="95"/>
                    <a:pt x="27" y="96"/>
                    <a:pt x="24" y="98"/>
                  </a:cubicBezTo>
                  <a:cubicBezTo>
                    <a:pt x="24" y="98"/>
                    <a:pt x="24" y="98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97"/>
                    <a:pt x="24" y="96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5" y="95"/>
                    <a:pt x="26" y="95"/>
                    <a:pt x="28" y="95"/>
                  </a:cubicBezTo>
                  <a:cubicBezTo>
                    <a:pt x="26" y="95"/>
                    <a:pt x="25" y="96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6" y="96"/>
                    <a:pt x="27" y="96"/>
                    <a:pt x="28" y="95"/>
                  </a:cubicBezTo>
                  <a:cubicBezTo>
                    <a:pt x="28" y="95"/>
                    <a:pt x="28" y="94"/>
                    <a:pt x="28" y="94"/>
                  </a:cubicBezTo>
                  <a:cubicBezTo>
                    <a:pt x="31" y="93"/>
                    <a:pt x="34" y="92"/>
                    <a:pt x="36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2" y="93"/>
                    <a:pt x="28" y="94"/>
                    <a:pt x="24" y="96"/>
                  </a:cubicBezTo>
                  <a:cubicBezTo>
                    <a:pt x="24" y="95"/>
                    <a:pt x="24" y="94"/>
                    <a:pt x="24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5" y="93"/>
                    <a:pt x="26" y="92"/>
                    <a:pt x="27" y="92"/>
                  </a:cubicBezTo>
                  <a:cubicBezTo>
                    <a:pt x="28" y="92"/>
                    <a:pt x="27" y="91"/>
                    <a:pt x="27" y="91"/>
                  </a:cubicBezTo>
                  <a:cubicBezTo>
                    <a:pt x="26" y="92"/>
                    <a:pt x="25" y="93"/>
                    <a:pt x="24" y="93"/>
                  </a:cubicBezTo>
                  <a:cubicBezTo>
                    <a:pt x="24" y="93"/>
                    <a:pt x="23" y="93"/>
                    <a:pt x="23" y="92"/>
                  </a:cubicBezTo>
                  <a:cubicBezTo>
                    <a:pt x="28" y="91"/>
                    <a:pt x="32" y="89"/>
                    <a:pt x="36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2" y="88"/>
                    <a:pt x="28" y="90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1"/>
                    <a:pt x="26" y="91"/>
                    <a:pt x="27" y="90"/>
                  </a:cubicBezTo>
                  <a:cubicBezTo>
                    <a:pt x="27" y="90"/>
                    <a:pt x="27" y="89"/>
                    <a:pt x="27" y="90"/>
                  </a:cubicBezTo>
                  <a:cubicBezTo>
                    <a:pt x="26" y="90"/>
                    <a:pt x="25" y="91"/>
                    <a:pt x="23" y="91"/>
                  </a:cubicBezTo>
                  <a:cubicBezTo>
                    <a:pt x="23" y="91"/>
                    <a:pt x="23" y="91"/>
                    <a:pt x="23" y="90"/>
                  </a:cubicBezTo>
                  <a:cubicBezTo>
                    <a:pt x="27" y="89"/>
                    <a:pt x="31" y="87"/>
                    <a:pt x="35" y="85"/>
                  </a:cubicBezTo>
                  <a:cubicBezTo>
                    <a:pt x="35" y="85"/>
                    <a:pt x="35" y="84"/>
                    <a:pt x="34" y="85"/>
                  </a:cubicBezTo>
                  <a:cubicBezTo>
                    <a:pt x="31" y="86"/>
                    <a:pt x="27" y="88"/>
                    <a:pt x="23" y="90"/>
                  </a:cubicBezTo>
                  <a:cubicBezTo>
                    <a:pt x="23" y="90"/>
                    <a:pt x="23" y="90"/>
                    <a:pt x="23" y="89"/>
                  </a:cubicBezTo>
                  <a:cubicBezTo>
                    <a:pt x="24" y="89"/>
                    <a:pt x="25" y="89"/>
                    <a:pt x="26" y="89"/>
                  </a:cubicBezTo>
                  <a:cubicBezTo>
                    <a:pt x="26" y="89"/>
                    <a:pt x="26" y="88"/>
                    <a:pt x="26" y="88"/>
                  </a:cubicBezTo>
                  <a:cubicBezTo>
                    <a:pt x="25" y="89"/>
                    <a:pt x="24" y="89"/>
                    <a:pt x="23" y="89"/>
                  </a:cubicBezTo>
                  <a:cubicBezTo>
                    <a:pt x="23" y="88"/>
                    <a:pt x="23" y="88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7" y="85"/>
                    <a:pt x="31" y="83"/>
                    <a:pt x="34" y="81"/>
                  </a:cubicBezTo>
                  <a:cubicBezTo>
                    <a:pt x="35" y="81"/>
                    <a:pt x="34" y="81"/>
                    <a:pt x="34" y="81"/>
                  </a:cubicBezTo>
                  <a:cubicBezTo>
                    <a:pt x="31" y="83"/>
                    <a:pt x="27" y="85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6"/>
                    <a:pt x="23" y="85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7" y="82"/>
                    <a:pt x="31" y="80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1" y="79"/>
                    <a:pt x="27" y="81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7" y="80"/>
                    <a:pt x="31" y="78"/>
                    <a:pt x="36" y="76"/>
                  </a:cubicBezTo>
                  <a:cubicBezTo>
                    <a:pt x="36" y="76"/>
                    <a:pt x="36" y="76"/>
                    <a:pt x="35" y="76"/>
                  </a:cubicBezTo>
                  <a:cubicBezTo>
                    <a:pt x="31" y="78"/>
                    <a:pt x="27" y="80"/>
                    <a:pt x="23" y="82"/>
                  </a:cubicBezTo>
                  <a:cubicBezTo>
                    <a:pt x="23" y="82"/>
                    <a:pt x="23" y="81"/>
                    <a:pt x="23" y="80"/>
                  </a:cubicBezTo>
                  <a:cubicBezTo>
                    <a:pt x="27" y="78"/>
                    <a:pt x="31" y="76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8" y="73"/>
                    <a:pt x="39" y="73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2" y="71"/>
                    <a:pt x="44" y="71"/>
                    <a:pt x="45" y="70"/>
                  </a:cubicBezTo>
                  <a:cubicBezTo>
                    <a:pt x="45" y="70"/>
                    <a:pt x="46" y="70"/>
                    <a:pt x="46" y="70"/>
                  </a:cubicBezTo>
                  <a:cubicBezTo>
                    <a:pt x="45" y="70"/>
                    <a:pt x="44" y="71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1" y="73"/>
                    <a:pt x="39" y="74"/>
                    <a:pt x="37" y="75"/>
                  </a:cubicBezTo>
                  <a:cubicBezTo>
                    <a:pt x="37" y="74"/>
                    <a:pt x="37" y="75"/>
                    <a:pt x="37" y="75"/>
                  </a:cubicBezTo>
                  <a:cubicBezTo>
                    <a:pt x="37" y="75"/>
                    <a:pt x="36" y="75"/>
                    <a:pt x="36" y="75"/>
                  </a:cubicBezTo>
                  <a:cubicBezTo>
                    <a:pt x="36" y="75"/>
                    <a:pt x="36" y="76"/>
                    <a:pt x="36" y="76"/>
                  </a:cubicBezTo>
                  <a:cubicBezTo>
                    <a:pt x="36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7"/>
                    <a:pt x="37" y="77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92"/>
                    <a:pt x="36" y="107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4" y="124"/>
                    <a:pt x="32" y="125"/>
                    <a:pt x="30" y="126"/>
                  </a:cubicBezTo>
                  <a:cubicBezTo>
                    <a:pt x="30" y="126"/>
                    <a:pt x="30" y="126"/>
                    <a:pt x="31" y="126"/>
                  </a:cubicBezTo>
                  <a:cubicBezTo>
                    <a:pt x="33" y="125"/>
                    <a:pt x="34" y="124"/>
                    <a:pt x="36" y="123"/>
                  </a:cubicBezTo>
                  <a:cubicBezTo>
                    <a:pt x="36" y="123"/>
                    <a:pt x="36" y="123"/>
                    <a:pt x="36" y="122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6" y="124"/>
                    <a:pt x="36" y="125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4" y="128"/>
                    <a:pt x="31" y="129"/>
                    <a:pt x="29" y="130"/>
                  </a:cubicBezTo>
                  <a:cubicBezTo>
                    <a:pt x="29" y="130"/>
                    <a:pt x="29" y="131"/>
                    <a:pt x="29" y="131"/>
                  </a:cubicBezTo>
                  <a:cubicBezTo>
                    <a:pt x="28" y="131"/>
                    <a:pt x="27" y="131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8" y="131"/>
                    <a:pt x="29" y="131"/>
                    <a:pt x="30" y="130"/>
                  </a:cubicBezTo>
                  <a:cubicBezTo>
                    <a:pt x="31" y="130"/>
                    <a:pt x="31" y="130"/>
                    <a:pt x="30" y="130"/>
                  </a:cubicBezTo>
                  <a:cubicBezTo>
                    <a:pt x="30" y="130"/>
                    <a:pt x="30" y="130"/>
                    <a:pt x="29" y="130"/>
                  </a:cubicBezTo>
                  <a:cubicBezTo>
                    <a:pt x="32" y="129"/>
                    <a:pt x="34" y="128"/>
                    <a:pt x="36" y="127"/>
                  </a:cubicBezTo>
                  <a:cubicBezTo>
                    <a:pt x="36" y="127"/>
                    <a:pt x="36" y="127"/>
                    <a:pt x="36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6" y="129"/>
                    <a:pt x="36" y="130"/>
                    <a:pt x="36" y="131"/>
                  </a:cubicBezTo>
                  <a:cubicBezTo>
                    <a:pt x="36" y="133"/>
                    <a:pt x="36" y="134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40"/>
                    <a:pt x="36" y="144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5" y="148"/>
                    <a:pt x="35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5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5" y="147"/>
                    <a:pt x="36" y="147"/>
                  </a:cubicBezTo>
                  <a:cubicBezTo>
                    <a:pt x="36" y="147"/>
                    <a:pt x="35" y="147"/>
                    <a:pt x="35" y="147"/>
                  </a:cubicBezTo>
                  <a:cubicBezTo>
                    <a:pt x="34" y="147"/>
                    <a:pt x="34" y="148"/>
                    <a:pt x="33" y="149"/>
                  </a:cubicBezTo>
                  <a:cubicBezTo>
                    <a:pt x="32" y="149"/>
                    <a:pt x="32" y="149"/>
                    <a:pt x="31" y="149"/>
                  </a:cubicBezTo>
                  <a:cubicBezTo>
                    <a:pt x="31" y="149"/>
                    <a:pt x="31" y="149"/>
                    <a:pt x="31" y="148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3" y="147"/>
                    <a:pt x="34" y="147"/>
                    <a:pt x="35" y="147"/>
                  </a:cubicBezTo>
                  <a:cubicBezTo>
                    <a:pt x="35" y="146"/>
                    <a:pt x="35" y="146"/>
                    <a:pt x="34" y="146"/>
                  </a:cubicBezTo>
                  <a:cubicBezTo>
                    <a:pt x="35" y="146"/>
                    <a:pt x="35" y="146"/>
                    <a:pt x="35" y="145"/>
                  </a:cubicBezTo>
                  <a:cubicBezTo>
                    <a:pt x="36" y="145"/>
                    <a:pt x="35" y="145"/>
                    <a:pt x="35" y="145"/>
                  </a:cubicBezTo>
                  <a:cubicBezTo>
                    <a:pt x="34" y="146"/>
                    <a:pt x="33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8"/>
                    <a:pt x="30" y="148"/>
                    <a:pt x="30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9"/>
                    <a:pt x="30" y="149"/>
                    <a:pt x="31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29" y="149"/>
                    <a:pt x="28" y="149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9" y="147"/>
                    <a:pt x="31" y="147"/>
                    <a:pt x="32" y="146"/>
                  </a:cubicBezTo>
                  <a:cubicBezTo>
                    <a:pt x="33" y="146"/>
                    <a:pt x="32" y="145"/>
                    <a:pt x="32" y="146"/>
                  </a:cubicBezTo>
                  <a:cubicBezTo>
                    <a:pt x="31" y="146"/>
                    <a:pt x="30" y="146"/>
                    <a:pt x="29" y="147"/>
                  </a:cubicBezTo>
                  <a:cubicBezTo>
                    <a:pt x="29" y="147"/>
                    <a:pt x="29" y="147"/>
                    <a:pt x="30" y="147"/>
                  </a:cubicBezTo>
                  <a:cubicBezTo>
                    <a:pt x="30" y="146"/>
                    <a:pt x="30" y="146"/>
                    <a:pt x="29" y="146"/>
                  </a:cubicBezTo>
                  <a:cubicBezTo>
                    <a:pt x="28" y="147"/>
                    <a:pt x="27" y="147"/>
                    <a:pt x="26" y="148"/>
                  </a:cubicBezTo>
                  <a:cubicBezTo>
                    <a:pt x="26" y="148"/>
                    <a:pt x="26" y="148"/>
                    <a:pt x="26" y="148"/>
                  </a:cubicBezTo>
                  <a:cubicBezTo>
                    <a:pt x="26" y="148"/>
                    <a:pt x="26" y="148"/>
                    <a:pt x="26" y="149"/>
                  </a:cubicBezTo>
                  <a:cubicBezTo>
                    <a:pt x="26" y="149"/>
                    <a:pt x="26" y="149"/>
                    <a:pt x="26" y="149"/>
                  </a:cubicBezTo>
                  <a:cubicBezTo>
                    <a:pt x="26" y="149"/>
                    <a:pt x="26" y="149"/>
                    <a:pt x="26" y="148"/>
                  </a:cubicBezTo>
                  <a:cubicBezTo>
                    <a:pt x="28" y="149"/>
                    <a:pt x="29" y="149"/>
                    <a:pt x="31" y="149"/>
                  </a:cubicBezTo>
                  <a:cubicBezTo>
                    <a:pt x="31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50"/>
                    <a:pt x="28" y="150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51"/>
                    <a:pt x="27" y="151"/>
                    <a:pt x="26" y="151"/>
                  </a:cubicBezTo>
                  <a:cubicBezTo>
                    <a:pt x="27" y="151"/>
                    <a:pt x="27" y="150"/>
                    <a:pt x="27" y="150"/>
                  </a:cubicBezTo>
                  <a:cubicBezTo>
                    <a:pt x="28" y="150"/>
                    <a:pt x="27" y="149"/>
                    <a:pt x="27" y="150"/>
                  </a:cubicBezTo>
                  <a:cubicBezTo>
                    <a:pt x="25" y="152"/>
                    <a:pt x="24" y="155"/>
                    <a:pt x="24" y="158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4" y="159"/>
                    <a:pt x="25" y="159"/>
                    <a:pt x="25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8" y="159"/>
                    <a:pt x="30" y="158"/>
                    <a:pt x="31" y="157"/>
                  </a:cubicBezTo>
                  <a:cubicBezTo>
                    <a:pt x="34" y="155"/>
                    <a:pt x="35" y="152"/>
                    <a:pt x="34" y="150"/>
                  </a:cubicBezTo>
                  <a:cubicBezTo>
                    <a:pt x="34" y="149"/>
                    <a:pt x="33" y="149"/>
                    <a:pt x="34" y="150"/>
                  </a:cubicBezTo>
                  <a:cubicBezTo>
                    <a:pt x="35" y="154"/>
                    <a:pt x="32" y="158"/>
                    <a:pt x="28" y="159"/>
                  </a:cubicBezTo>
                  <a:cubicBezTo>
                    <a:pt x="27" y="159"/>
                    <a:pt x="27" y="159"/>
                    <a:pt x="26" y="159"/>
                  </a:cubicBezTo>
                  <a:cubicBezTo>
                    <a:pt x="28" y="158"/>
                    <a:pt x="29" y="157"/>
                    <a:pt x="30" y="156"/>
                  </a:cubicBezTo>
                  <a:cubicBezTo>
                    <a:pt x="31" y="156"/>
                    <a:pt x="30" y="156"/>
                    <a:pt x="30" y="156"/>
                  </a:cubicBezTo>
                  <a:cubicBezTo>
                    <a:pt x="29" y="157"/>
                    <a:pt x="27" y="158"/>
                    <a:pt x="26" y="159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4" y="158"/>
                    <a:pt x="24" y="157"/>
                    <a:pt x="24" y="157"/>
                  </a:cubicBezTo>
                  <a:cubicBezTo>
                    <a:pt x="24" y="157"/>
                    <a:pt x="24" y="156"/>
                    <a:pt x="25" y="156"/>
                  </a:cubicBezTo>
                  <a:cubicBezTo>
                    <a:pt x="25" y="154"/>
                    <a:pt x="26" y="153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7" y="152"/>
                    <a:pt x="27" y="152"/>
                    <a:pt x="28" y="151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3"/>
                    <a:pt x="27" y="153"/>
                  </a:cubicBezTo>
                  <a:cubicBezTo>
                    <a:pt x="28" y="152"/>
                    <a:pt x="28" y="151"/>
                    <a:pt x="29" y="151"/>
                  </a:cubicBezTo>
                  <a:cubicBezTo>
                    <a:pt x="30" y="151"/>
                    <a:pt x="30" y="150"/>
                    <a:pt x="31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1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1" y="150"/>
                    <a:pt x="32" y="150"/>
                    <a:pt x="32" y="150"/>
                  </a:cubicBezTo>
                  <a:cubicBezTo>
                    <a:pt x="32" y="149"/>
                    <a:pt x="33" y="149"/>
                    <a:pt x="33" y="149"/>
                  </a:cubicBezTo>
                  <a:cubicBezTo>
                    <a:pt x="34" y="149"/>
                    <a:pt x="35" y="148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6" y="142"/>
                    <a:pt x="36" y="137"/>
                    <a:pt x="36" y="131"/>
                  </a:cubicBezTo>
                  <a:cubicBezTo>
                    <a:pt x="36" y="117"/>
                    <a:pt x="37" y="102"/>
                    <a:pt x="37" y="88"/>
                  </a:cubicBezTo>
                  <a:cubicBezTo>
                    <a:pt x="37" y="84"/>
                    <a:pt x="37" y="80"/>
                    <a:pt x="37" y="77"/>
                  </a:cubicBezTo>
                  <a:cubicBezTo>
                    <a:pt x="38" y="77"/>
                    <a:pt x="38" y="78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9" y="85"/>
                    <a:pt x="40" y="91"/>
                    <a:pt x="41" y="96"/>
                  </a:cubicBezTo>
                  <a:cubicBezTo>
                    <a:pt x="41" y="96"/>
                    <a:pt x="41" y="96"/>
                    <a:pt x="40" y="96"/>
                  </a:cubicBezTo>
                  <a:cubicBezTo>
                    <a:pt x="40" y="97"/>
                    <a:pt x="40" y="97"/>
                    <a:pt x="41" y="97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1" y="99"/>
                    <a:pt x="42" y="102"/>
                    <a:pt x="42" y="104"/>
                  </a:cubicBezTo>
                  <a:cubicBezTo>
                    <a:pt x="43" y="110"/>
                    <a:pt x="43" y="115"/>
                    <a:pt x="44" y="121"/>
                  </a:cubicBezTo>
                  <a:cubicBezTo>
                    <a:pt x="44" y="121"/>
                    <a:pt x="44" y="121"/>
                    <a:pt x="44" y="121"/>
                  </a:cubicBezTo>
                  <a:cubicBezTo>
                    <a:pt x="44" y="121"/>
                    <a:pt x="44" y="121"/>
                    <a:pt x="44" y="121"/>
                  </a:cubicBezTo>
                  <a:cubicBezTo>
                    <a:pt x="44" y="121"/>
                    <a:pt x="44" y="121"/>
                    <a:pt x="44" y="121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4" y="123"/>
                    <a:pt x="44" y="123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4" y="124"/>
                    <a:pt x="45" y="126"/>
                    <a:pt x="45" y="128"/>
                  </a:cubicBezTo>
                  <a:cubicBezTo>
                    <a:pt x="45" y="134"/>
                    <a:pt x="45" y="140"/>
                    <a:pt x="46" y="146"/>
                  </a:cubicBezTo>
                  <a:cubicBezTo>
                    <a:pt x="46" y="147"/>
                    <a:pt x="46" y="147"/>
                    <a:pt x="46" y="146"/>
                  </a:cubicBezTo>
                  <a:close/>
                  <a:moveTo>
                    <a:pt x="54" y="32"/>
                  </a:move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5" y="32"/>
                    <a:pt x="55" y="32"/>
                  </a:cubicBezTo>
                  <a:cubicBezTo>
                    <a:pt x="55" y="32"/>
                    <a:pt x="55" y="32"/>
                    <a:pt x="54" y="32"/>
                  </a:cubicBezTo>
                  <a:close/>
                  <a:moveTo>
                    <a:pt x="56" y="30"/>
                  </a:moveTo>
                  <a:cubicBezTo>
                    <a:pt x="56" y="31"/>
                    <a:pt x="56" y="31"/>
                    <a:pt x="56" y="31"/>
                  </a:cubicBezTo>
                  <a:cubicBezTo>
                    <a:pt x="55" y="31"/>
                    <a:pt x="54" y="31"/>
                    <a:pt x="54" y="32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5" y="31"/>
                    <a:pt x="55" y="31"/>
                    <a:pt x="56" y="30"/>
                  </a:cubicBezTo>
                  <a:close/>
                  <a:moveTo>
                    <a:pt x="38" y="19"/>
                  </a:move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19"/>
                    <a:pt x="41" y="19"/>
                  </a:cubicBezTo>
                  <a:cubicBezTo>
                    <a:pt x="40" y="19"/>
                    <a:pt x="39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0"/>
                  </a:cubicBezTo>
                  <a:close/>
                  <a:moveTo>
                    <a:pt x="31" y="24"/>
                  </a:moveTo>
                  <a:cubicBezTo>
                    <a:pt x="33" y="23"/>
                    <a:pt x="34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4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2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3"/>
                    <a:pt x="32" y="23"/>
                    <a:pt x="33" y="22"/>
                  </a:cubicBezTo>
                  <a:cubicBezTo>
                    <a:pt x="32" y="23"/>
                    <a:pt x="32" y="23"/>
                    <a:pt x="31" y="24"/>
                  </a:cubicBezTo>
                  <a:cubicBezTo>
                    <a:pt x="31" y="23"/>
                    <a:pt x="31" y="23"/>
                    <a:pt x="30" y="23"/>
                  </a:cubicBezTo>
                  <a:cubicBezTo>
                    <a:pt x="32" y="22"/>
                    <a:pt x="34" y="21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4" y="20"/>
                    <a:pt x="33" y="21"/>
                    <a:pt x="32" y="22"/>
                  </a:cubicBezTo>
                  <a:cubicBezTo>
                    <a:pt x="32" y="21"/>
                    <a:pt x="32" y="21"/>
                    <a:pt x="33" y="21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1" y="21"/>
                    <a:pt x="30" y="22"/>
                  </a:cubicBezTo>
                  <a:cubicBezTo>
                    <a:pt x="30" y="22"/>
                    <a:pt x="30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2" y="19"/>
                    <a:pt x="32" y="19"/>
                  </a:cubicBezTo>
                  <a:cubicBezTo>
                    <a:pt x="33" y="19"/>
                    <a:pt x="33" y="19"/>
                    <a:pt x="32" y="19"/>
                  </a:cubicBezTo>
                  <a:cubicBezTo>
                    <a:pt x="31" y="19"/>
                    <a:pt x="31" y="19"/>
                    <a:pt x="30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0" y="17"/>
                  </a:cubicBezTo>
                  <a:cubicBezTo>
                    <a:pt x="31" y="17"/>
                    <a:pt x="33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6"/>
                    <a:pt x="31" y="16"/>
                    <a:pt x="30" y="17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2" y="15"/>
                    <a:pt x="33" y="14"/>
                    <a:pt x="34" y="14"/>
                  </a:cubicBezTo>
                  <a:cubicBezTo>
                    <a:pt x="35" y="14"/>
                    <a:pt x="34" y="13"/>
                    <a:pt x="34" y="13"/>
                  </a:cubicBezTo>
                  <a:cubicBezTo>
                    <a:pt x="33" y="14"/>
                    <a:pt x="31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3" y="12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2"/>
                    <a:pt x="32" y="12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2" y="13"/>
                    <a:pt x="32" y="12"/>
                    <a:pt x="33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1" y="13"/>
                    <a:pt x="32" y="14"/>
                    <a:pt x="32" y="13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4" y="10"/>
                    <a:pt x="34" y="10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3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2" y="14"/>
                    <a:pt x="33" y="13"/>
                    <a:pt x="34" y="12"/>
                  </a:cubicBezTo>
                  <a:cubicBezTo>
                    <a:pt x="35" y="14"/>
                    <a:pt x="35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4" y="19"/>
                    <a:pt x="32" y="20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0"/>
                    <a:pt x="34" y="19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9"/>
                    <a:pt x="37" y="20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2"/>
                    <a:pt x="35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4" y="23"/>
                    <a:pt x="33" y="24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1" y="24"/>
                    <a:pt x="31" y="24"/>
                  </a:cubicBezTo>
                  <a:close/>
                  <a:moveTo>
                    <a:pt x="15" y="57"/>
                  </a:moveTo>
                  <a:cubicBezTo>
                    <a:pt x="15" y="57"/>
                    <a:pt x="14" y="57"/>
                    <a:pt x="14" y="58"/>
                  </a:cubicBezTo>
                  <a:cubicBezTo>
                    <a:pt x="13" y="58"/>
                    <a:pt x="12" y="58"/>
                    <a:pt x="12" y="59"/>
                  </a:cubicBezTo>
                  <a:cubicBezTo>
                    <a:pt x="11" y="59"/>
                    <a:pt x="11" y="59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12" y="59"/>
                    <a:pt x="14" y="58"/>
                    <a:pt x="15" y="56"/>
                  </a:cubicBezTo>
                  <a:cubicBezTo>
                    <a:pt x="15" y="56"/>
                    <a:pt x="15" y="56"/>
                    <a:pt x="15" y="57"/>
                  </a:cubicBezTo>
                  <a:close/>
                  <a:moveTo>
                    <a:pt x="17" y="54"/>
                  </a:moveTo>
                  <a:cubicBezTo>
                    <a:pt x="17" y="54"/>
                    <a:pt x="17" y="54"/>
                    <a:pt x="17" y="55"/>
                  </a:cubicBezTo>
                  <a:cubicBezTo>
                    <a:pt x="16" y="55"/>
                    <a:pt x="16" y="55"/>
                    <a:pt x="15" y="56"/>
                  </a:cubicBezTo>
                  <a:cubicBezTo>
                    <a:pt x="14" y="57"/>
                    <a:pt x="12" y="58"/>
                    <a:pt x="10" y="58"/>
                  </a:cubicBezTo>
                  <a:cubicBezTo>
                    <a:pt x="12" y="57"/>
                    <a:pt x="14" y="56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6" y="54"/>
                    <a:pt x="16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lose/>
                  <a:moveTo>
                    <a:pt x="18" y="56"/>
                  </a:moveTo>
                  <a:cubicBezTo>
                    <a:pt x="18" y="56"/>
                    <a:pt x="18" y="56"/>
                    <a:pt x="18" y="56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7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lose/>
                  <a:moveTo>
                    <a:pt x="27" y="115"/>
                  </a:moveTo>
                  <a:cubicBezTo>
                    <a:pt x="27" y="116"/>
                    <a:pt x="26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6" y="116"/>
                    <a:pt x="27" y="116"/>
                    <a:pt x="27" y="115"/>
                  </a:cubicBezTo>
                  <a:close/>
                  <a:moveTo>
                    <a:pt x="41" y="70"/>
                  </a:move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0"/>
                    <a:pt x="42" y="70"/>
                  </a:cubicBezTo>
                  <a:cubicBezTo>
                    <a:pt x="42" y="70"/>
                    <a:pt x="42" y="70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39" y="71"/>
                    <a:pt x="37" y="72"/>
                    <a:pt x="34" y="73"/>
                  </a:cubicBezTo>
                  <a:cubicBezTo>
                    <a:pt x="36" y="72"/>
                    <a:pt x="37" y="71"/>
                    <a:pt x="39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0" y="70"/>
                    <a:pt x="40" y="70"/>
                    <a:pt x="41" y="69"/>
                  </a:cubicBezTo>
                  <a:cubicBezTo>
                    <a:pt x="41" y="69"/>
                    <a:pt x="41" y="70"/>
                    <a:pt x="41" y="70"/>
                  </a:cubicBezTo>
                  <a:close/>
                  <a:moveTo>
                    <a:pt x="40" y="66"/>
                  </a:moveTo>
                  <a:cubicBezTo>
                    <a:pt x="40" y="66"/>
                    <a:pt x="40" y="66"/>
                    <a:pt x="40" y="66"/>
                  </a:cubicBezTo>
                  <a:cubicBezTo>
                    <a:pt x="39" y="66"/>
                    <a:pt x="37" y="66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7" y="66"/>
                    <a:pt x="39" y="66"/>
                    <a:pt x="40" y="65"/>
                  </a:cubicBezTo>
                  <a:cubicBezTo>
                    <a:pt x="40" y="65"/>
                    <a:pt x="40" y="65"/>
                    <a:pt x="40" y="66"/>
                  </a:cubicBezTo>
                  <a:close/>
                  <a:moveTo>
                    <a:pt x="37" y="41"/>
                  </a:moveTo>
                  <a:cubicBezTo>
                    <a:pt x="37" y="41"/>
                    <a:pt x="37" y="42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8" y="43"/>
                  </a:cubicBezTo>
                  <a:cubicBezTo>
                    <a:pt x="38" y="44"/>
                    <a:pt x="38" y="44"/>
                    <a:pt x="38" y="45"/>
                  </a:cubicBezTo>
                  <a:cubicBezTo>
                    <a:pt x="38" y="45"/>
                    <a:pt x="38" y="45"/>
                    <a:pt x="37" y="45"/>
                  </a:cubicBezTo>
                  <a:cubicBezTo>
                    <a:pt x="37" y="45"/>
                    <a:pt x="37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6"/>
                    <a:pt x="38" y="46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8"/>
                    <a:pt x="38" y="47"/>
                    <a:pt x="38" y="47"/>
                  </a:cubicBezTo>
                  <a:cubicBezTo>
                    <a:pt x="38" y="49"/>
                    <a:pt x="38" y="50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7" y="52"/>
                    <a:pt x="35" y="52"/>
                    <a:pt x="33" y="52"/>
                  </a:cubicBezTo>
                  <a:cubicBezTo>
                    <a:pt x="33" y="50"/>
                    <a:pt x="33" y="49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9"/>
                    <a:pt x="34" y="49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7"/>
                    <a:pt x="36" y="44"/>
                    <a:pt x="37" y="41"/>
                  </a:cubicBezTo>
                  <a:close/>
                  <a:moveTo>
                    <a:pt x="33" y="46"/>
                  </a:moveTo>
                  <a:cubicBezTo>
                    <a:pt x="33" y="46"/>
                    <a:pt x="33" y="46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lose/>
                  <a:moveTo>
                    <a:pt x="34" y="46"/>
                  </a:move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4" y="47"/>
                    <a:pt x="34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4" y="47"/>
                    <a:pt x="34" y="47"/>
                  </a:cubicBezTo>
                  <a:cubicBezTo>
                    <a:pt x="34" y="46"/>
                    <a:pt x="34" y="46"/>
                    <a:pt x="34" y="46"/>
                  </a:cubicBezTo>
                  <a:close/>
                  <a:moveTo>
                    <a:pt x="33" y="48"/>
                  </a:moveTo>
                  <a:cubicBezTo>
                    <a:pt x="33" y="48"/>
                    <a:pt x="33" y="48"/>
                    <a:pt x="33" y="48"/>
                  </a:cubicBezTo>
                  <a:cubicBezTo>
                    <a:pt x="34" y="47"/>
                    <a:pt x="34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lnTo>
                    <a:pt x="33" y="48"/>
                  </a:lnTo>
                  <a:close/>
                  <a:moveTo>
                    <a:pt x="35" y="48"/>
                  </a:moveTo>
                  <a:cubicBezTo>
                    <a:pt x="34" y="48"/>
                    <a:pt x="34" y="49"/>
                    <a:pt x="34" y="49"/>
                  </a:cubicBezTo>
                  <a:cubicBezTo>
                    <a:pt x="34" y="49"/>
                    <a:pt x="34" y="49"/>
                    <a:pt x="34" y="48"/>
                  </a:cubicBezTo>
                  <a:cubicBezTo>
                    <a:pt x="34" y="48"/>
                    <a:pt x="34" y="48"/>
                    <a:pt x="35" y="48"/>
                  </a:cubicBezTo>
                  <a:close/>
                  <a:moveTo>
                    <a:pt x="37" y="34"/>
                  </a:moveTo>
                  <a:cubicBezTo>
                    <a:pt x="37" y="34"/>
                    <a:pt x="36" y="34"/>
                    <a:pt x="36" y="34"/>
                  </a:cubicBezTo>
                  <a:cubicBezTo>
                    <a:pt x="36" y="34"/>
                    <a:pt x="36" y="35"/>
                    <a:pt x="36" y="35"/>
                  </a:cubicBezTo>
                  <a:cubicBezTo>
                    <a:pt x="36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7"/>
                    <a:pt x="37" y="39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2"/>
                    <a:pt x="36" y="44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4" y="46"/>
                    <a:pt x="34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4" y="46"/>
                    <a:pt x="35" y="45"/>
                    <a:pt x="35" y="45"/>
                  </a:cubicBezTo>
                  <a:cubicBezTo>
                    <a:pt x="36" y="45"/>
                    <a:pt x="35" y="44"/>
                    <a:pt x="35" y="45"/>
                  </a:cubicBezTo>
                  <a:cubicBezTo>
                    <a:pt x="34" y="45"/>
                    <a:pt x="34" y="45"/>
                    <a:pt x="33" y="46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4"/>
                    <a:pt x="33" y="44"/>
                    <a:pt x="33" y="43"/>
                  </a:cubicBezTo>
                  <a:cubicBezTo>
                    <a:pt x="33" y="43"/>
                    <a:pt x="33" y="43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1"/>
                    <a:pt x="35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0"/>
                    <a:pt x="36" y="40"/>
                  </a:cubicBezTo>
                  <a:cubicBezTo>
                    <a:pt x="35" y="41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2"/>
                    <a:pt x="33" y="42"/>
                    <a:pt x="33" y="41"/>
                  </a:cubicBezTo>
                  <a:cubicBezTo>
                    <a:pt x="34" y="41"/>
                    <a:pt x="35" y="40"/>
                    <a:pt x="36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5" y="39"/>
                    <a:pt x="35" y="39"/>
                  </a:cubicBezTo>
                  <a:cubicBezTo>
                    <a:pt x="34" y="40"/>
                    <a:pt x="34" y="40"/>
                    <a:pt x="33" y="40"/>
                  </a:cubicBezTo>
                  <a:cubicBezTo>
                    <a:pt x="32" y="40"/>
                    <a:pt x="33" y="41"/>
                    <a:pt x="33" y="41"/>
                  </a:cubicBezTo>
                  <a:cubicBezTo>
                    <a:pt x="34" y="40"/>
                    <a:pt x="34" y="40"/>
                    <a:pt x="35" y="40"/>
                  </a:cubicBezTo>
                  <a:cubicBezTo>
                    <a:pt x="34" y="40"/>
                    <a:pt x="33" y="41"/>
                    <a:pt x="33" y="41"/>
                  </a:cubicBezTo>
                  <a:cubicBezTo>
                    <a:pt x="33" y="41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4" y="39"/>
                    <a:pt x="35" y="38"/>
                    <a:pt x="37" y="38"/>
                  </a:cubicBezTo>
                  <a:cubicBezTo>
                    <a:pt x="36" y="38"/>
                    <a:pt x="35" y="39"/>
                    <a:pt x="34" y="39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5" y="39"/>
                    <a:pt x="36" y="39"/>
                    <a:pt x="37" y="38"/>
                  </a:cubicBezTo>
                  <a:cubicBezTo>
                    <a:pt x="37" y="38"/>
                    <a:pt x="37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7"/>
                    <a:pt x="37" y="37"/>
                    <a:pt x="36" y="37"/>
                  </a:cubicBezTo>
                  <a:cubicBezTo>
                    <a:pt x="35" y="38"/>
                    <a:pt x="34" y="38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8"/>
                    <a:pt x="35" y="38"/>
                    <a:pt x="35" y="38"/>
                  </a:cubicBezTo>
                  <a:cubicBezTo>
                    <a:pt x="36" y="37"/>
                    <a:pt x="36" y="37"/>
                    <a:pt x="35" y="37"/>
                  </a:cubicBezTo>
                  <a:cubicBezTo>
                    <a:pt x="34" y="38"/>
                    <a:pt x="33" y="38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7"/>
                    <a:pt x="35" y="36"/>
                    <a:pt x="37" y="36"/>
                  </a:cubicBezTo>
                  <a:cubicBezTo>
                    <a:pt x="37" y="36"/>
                    <a:pt x="37" y="35"/>
                    <a:pt x="36" y="35"/>
                  </a:cubicBezTo>
                  <a:cubicBezTo>
                    <a:pt x="35" y="36"/>
                    <a:pt x="34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3" y="37"/>
                    <a:pt x="33" y="37"/>
                  </a:cubicBezTo>
                  <a:cubicBezTo>
                    <a:pt x="33" y="36"/>
                    <a:pt x="34" y="36"/>
                    <a:pt x="35" y="3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6"/>
                    <a:pt x="33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4" y="35"/>
                    <a:pt x="35" y="35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32" y="32"/>
                  </a:moveTo>
                  <a:cubicBezTo>
                    <a:pt x="33" y="32"/>
                    <a:pt x="34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1"/>
                    <a:pt x="33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31"/>
                    <a:pt x="37" y="31"/>
                    <a:pt x="37" y="32"/>
                  </a:cubicBezTo>
                  <a:cubicBezTo>
                    <a:pt x="37" y="32"/>
                    <a:pt x="37" y="32"/>
                    <a:pt x="36" y="32"/>
                  </a:cubicBezTo>
                  <a:cubicBezTo>
                    <a:pt x="36" y="32"/>
                    <a:pt x="36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5" y="34"/>
                    <a:pt x="34" y="35"/>
                    <a:pt x="32" y="36"/>
                  </a:cubicBezTo>
                  <a:cubicBezTo>
                    <a:pt x="32" y="36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5"/>
                    <a:pt x="32" y="35"/>
                  </a:cubicBezTo>
                  <a:cubicBezTo>
                    <a:pt x="32" y="35"/>
                    <a:pt x="32" y="35"/>
                    <a:pt x="32" y="34"/>
                  </a:cubicBezTo>
                  <a:cubicBezTo>
                    <a:pt x="33" y="34"/>
                    <a:pt x="35" y="33"/>
                    <a:pt x="36" y="33"/>
                  </a:cubicBezTo>
                  <a:cubicBezTo>
                    <a:pt x="36" y="33"/>
                    <a:pt x="36" y="32"/>
                    <a:pt x="36" y="32"/>
                  </a:cubicBezTo>
                  <a:cubicBezTo>
                    <a:pt x="34" y="33"/>
                    <a:pt x="33" y="33"/>
                    <a:pt x="32" y="34"/>
                  </a:cubicBezTo>
                  <a:cubicBezTo>
                    <a:pt x="32" y="34"/>
                    <a:pt x="32" y="34"/>
                    <a:pt x="32" y="33"/>
                  </a:cubicBezTo>
                  <a:cubicBezTo>
                    <a:pt x="33" y="33"/>
                    <a:pt x="34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7" y="31"/>
                    <a:pt x="36" y="31"/>
                    <a:pt x="36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3" y="33"/>
                    <a:pt x="32" y="33"/>
                  </a:cubicBezTo>
                  <a:cubicBezTo>
                    <a:pt x="32" y="33"/>
                    <a:pt x="32" y="33"/>
                    <a:pt x="32" y="32"/>
                  </a:cubicBezTo>
                  <a:close/>
                  <a:moveTo>
                    <a:pt x="32" y="59"/>
                  </a:moveTo>
                  <a:cubicBezTo>
                    <a:pt x="34" y="58"/>
                    <a:pt x="36" y="57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6" y="57"/>
                    <a:pt x="34" y="58"/>
                    <a:pt x="32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3" y="58"/>
                  </a:cubicBezTo>
                  <a:cubicBezTo>
                    <a:pt x="34" y="57"/>
                    <a:pt x="36" y="56"/>
                    <a:pt x="38" y="55"/>
                  </a:cubicBezTo>
                  <a:cubicBezTo>
                    <a:pt x="39" y="55"/>
                    <a:pt x="38" y="55"/>
                    <a:pt x="38" y="55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4" y="56"/>
                    <a:pt x="36" y="55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6" y="55"/>
                    <a:pt x="34" y="56"/>
                    <a:pt x="32" y="57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5"/>
                    <a:pt x="32" y="55"/>
                  </a:cubicBezTo>
                  <a:cubicBezTo>
                    <a:pt x="34" y="55"/>
                    <a:pt x="35" y="54"/>
                    <a:pt x="36" y="54"/>
                  </a:cubicBezTo>
                  <a:cubicBezTo>
                    <a:pt x="36" y="54"/>
                    <a:pt x="36" y="53"/>
                    <a:pt x="36" y="53"/>
                  </a:cubicBezTo>
                  <a:cubicBezTo>
                    <a:pt x="35" y="54"/>
                    <a:pt x="34" y="54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3" y="54"/>
                    <a:pt x="34" y="54"/>
                    <a:pt x="35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4" y="53"/>
                    <a:pt x="33" y="54"/>
                    <a:pt x="32" y="54"/>
                  </a:cubicBezTo>
                  <a:cubicBezTo>
                    <a:pt x="32" y="53"/>
                    <a:pt x="32" y="53"/>
                    <a:pt x="33" y="52"/>
                  </a:cubicBezTo>
                  <a:cubicBezTo>
                    <a:pt x="35" y="52"/>
                    <a:pt x="37" y="53"/>
                    <a:pt x="39" y="53"/>
                  </a:cubicBezTo>
                  <a:cubicBezTo>
                    <a:pt x="39" y="54"/>
                    <a:pt x="39" y="55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7"/>
                    <a:pt x="39" y="57"/>
                  </a:cubicBezTo>
                  <a:cubicBezTo>
                    <a:pt x="37" y="58"/>
                    <a:pt x="35" y="59"/>
                    <a:pt x="32" y="59"/>
                  </a:cubicBezTo>
                  <a:cubicBezTo>
                    <a:pt x="32" y="60"/>
                    <a:pt x="32" y="60"/>
                    <a:pt x="33" y="60"/>
                  </a:cubicBezTo>
                  <a:cubicBezTo>
                    <a:pt x="35" y="59"/>
                    <a:pt x="37" y="58"/>
                    <a:pt x="39" y="57"/>
                  </a:cubicBezTo>
                  <a:cubicBezTo>
                    <a:pt x="39" y="57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7" y="59"/>
                    <a:pt x="34" y="60"/>
                    <a:pt x="32" y="60"/>
                  </a:cubicBezTo>
                  <a:cubicBezTo>
                    <a:pt x="32" y="60"/>
                    <a:pt x="32" y="60"/>
                    <a:pt x="32" y="59"/>
                  </a:cubicBezTo>
                  <a:close/>
                  <a:moveTo>
                    <a:pt x="32" y="66"/>
                  </a:moveTo>
                  <a:cubicBezTo>
                    <a:pt x="34" y="65"/>
                    <a:pt x="37" y="64"/>
                    <a:pt x="40" y="63"/>
                  </a:cubicBezTo>
                  <a:cubicBezTo>
                    <a:pt x="40" y="63"/>
                    <a:pt x="40" y="62"/>
                    <a:pt x="40" y="63"/>
                  </a:cubicBezTo>
                  <a:cubicBezTo>
                    <a:pt x="37" y="64"/>
                    <a:pt x="34" y="65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5" y="64"/>
                    <a:pt x="37" y="63"/>
                    <a:pt x="40" y="62"/>
                  </a:cubicBezTo>
                  <a:cubicBezTo>
                    <a:pt x="40" y="62"/>
                    <a:pt x="40" y="62"/>
                    <a:pt x="39" y="62"/>
                  </a:cubicBezTo>
                  <a:cubicBezTo>
                    <a:pt x="37" y="63"/>
                    <a:pt x="34" y="64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4" y="64"/>
                    <a:pt x="37" y="63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6" y="62"/>
                    <a:pt x="34" y="63"/>
                    <a:pt x="32" y="65"/>
                  </a:cubicBezTo>
                  <a:cubicBezTo>
                    <a:pt x="32" y="64"/>
                    <a:pt x="32" y="64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5" y="62"/>
                    <a:pt x="37" y="61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59"/>
                    <a:pt x="39" y="59"/>
                  </a:cubicBezTo>
                  <a:cubicBezTo>
                    <a:pt x="37" y="60"/>
                    <a:pt x="34" y="61"/>
                    <a:pt x="32" y="63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4" y="61"/>
                    <a:pt x="37" y="60"/>
                    <a:pt x="39" y="59"/>
                  </a:cubicBezTo>
                  <a:cubicBezTo>
                    <a:pt x="39" y="59"/>
                    <a:pt x="39" y="58"/>
                    <a:pt x="39" y="59"/>
                  </a:cubicBezTo>
                  <a:cubicBezTo>
                    <a:pt x="37" y="60"/>
                    <a:pt x="34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5" y="60"/>
                    <a:pt x="37" y="59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9"/>
                    <a:pt x="39" y="60"/>
                    <a:pt x="39" y="60"/>
                  </a:cubicBezTo>
                  <a:cubicBezTo>
                    <a:pt x="40" y="61"/>
                    <a:pt x="40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7" y="65"/>
                    <a:pt x="35" y="66"/>
                    <a:pt x="32" y="67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6"/>
                    <a:pt x="37" y="65"/>
                    <a:pt x="40" y="64"/>
                  </a:cubicBezTo>
                  <a:cubicBezTo>
                    <a:pt x="40" y="64"/>
                    <a:pt x="40" y="64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4"/>
                    <a:pt x="40" y="64"/>
                    <a:pt x="40" y="65"/>
                  </a:cubicBezTo>
                  <a:cubicBezTo>
                    <a:pt x="38" y="65"/>
                    <a:pt x="36" y="66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3" y="67"/>
                  </a:cubicBezTo>
                  <a:cubicBezTo>
                    <a:pt x="33" y="68"/>
                    <a:pt x="32" y="68"/>
                    <a:pt x="32" y="68"/>
                  </a:cubicBezTo>
                  <a:cubicBezTo>
                    <a:pt x="32" y="67"/>
                    <a:pt x="32" y="67"/>
                    <a:pt x="32" y="66"/>
                  </a:cubicBezTo>
                  <a:close/>
                  <a:moveTo>
                    <a:pt x="33" y="63"/>
                  </a:moveTo>
                  <a:cubicBezTo>
                    <a:pt x="34" y="62"/>
                    <a:pt x="36" y="61"/>
                    <a:pt x="38" y="60"/>
                  </a:cubicBezTo>
                  <a:cubicBezTo>
                    <a:pt x="36" y="61"/>
                    <a:pt x="34" y="62"/>
                    <a:pt x="33" y="63"/>
                  </a:cubicBezTo>
                  <a:close/>
                  <a:moveTo>
                    <a:pt x="32" y="68"/>
                  </a:move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2" y="69"/>
                    <a:pt x="32" y="69"/>
                  </a:cubicBezTo>
                  <a:cubicBezTo>
                    <a:pt x="32" y="69"/>
                    <a:pt x="32" y="69"/>
                    <a:pt x="32" y="68"/>
                  </a:cubicBezTo>
                  <a:close/>
                  <a:moveTo>
                    <a:pt x="32" y="70"/>
                  </a:moveTo>
                  <a:cubicBezTo>
                    <a:pt x="32" y="70"/>
                    <a:pt x="32" y="70"/>
                    <a:pt x="31" y="70"/>
                  </a:cubicBezTo>
                  <a:cubicBezTo>
                    <a:pt x="31" y="70"/>
                    <a:pt x="32" y="69"/>
                    <a:pt x="32" y="69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4" y="68"/>
                    <a:pt x="33" y="69"/>
                    <a:pt x="32" y="70"/>
                  </a:cubicBezTo>
                  <a:close/>
                  <a:moveTo>
                    <a:pt x="39" y="67"/>
                  </a:moveTo>
                  <a:cubicBezTo>
                    <a:pt x="37" y="68"/>
                    <a:pt x="35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2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3" y="71"/>
                    <a:pt x="33" y="71"/>
                    <a:pt x="32" y="71"/>
                  </a:cubicBezTo>
                  <a:cubicBezTo>
                    <a:pt x="33" y="70"/>
                    <a:pt x="34" y="69"/>
                    <a:pt x="35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7" y="68"/>
                    <a:pt x="38" y="67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38" y="67"/>
                    <a:pt x="36" y="68"/>
                    <a:pt x="33" y="69"/>
                  </a:cubicBezTo>
                  <a:cubicBezTo>
                    <a:pt x="34" y="68"/>
                    <a:pt x="35" y="68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7" y="67"/>
                    <a:pt x="39" y="66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0" y="69"/>
                    <a:pt x="40" y="69"/>
                    <a:pt x="39" y="69"/>
                  </a:cubicBezTo>
                  <a:cubicBezTo>
                    <a:pt x="40" y="69"/>
                    <a:pt x="40" y="68"/>
                    <a:pt x="41" y="68"/>
                  </a:cubicBezTo>
                  <a:cubicBezTo>
                    <a:pt x="41" y="68"/>
                    <a:pt x="41" y="67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8" y="69"/>
                    <a:pt x="37" y="70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4" y="71"/>
                    <a:pt x="33" y="72"/>
                    <a:pt x="32" y="72"/>
                  </a:cubicBezTo>
                  <a:cubicBezTo>
                    <a:pt x="32" y="72"/>
                    <a:pt x="33" y="72"/>
                    <a:pt x="33" y="71"/>
                  </a:cubicBezTo>
                  <a:cubicBezTo>
                    <a:pt x="33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0" y="67"/>
                    <a:pt x="39" y="67"/>
                    <a:pt x="39" y="67"/>
                  </a:cubicBezTo>
                  <a:close/>
                  <a:moveTo>
                    <a:pt x="28" y="71"/>
                  </a:move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8" y="72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2"/>
                    <a:pt x="28" y="71"/>
                    <a:pt x="28" y="71"/>
                  </a:cubicBezTo>
                  <a:close/>
                  <a:moveTo>
                    <a:pt x="25" y="71"/>
                  </a:moveTo>
                  <a:cubicBezTo>
                    <a:pt x="26" y="71"/>
                    <a:pt x="27" y="71"/>
                    <a:pt x="27" y="71"/>
                  </a:cubicBezTo>
                  <a:cubicBezTo>
                    <a:pt x="26" y="72"/>
                    <a:pt x="25" y="72"/>
                    <a:pt x="24" y="73"/>
                  </a:cubicBezTo>
                  <a:cubicBezTo>
                    <a:pt x="23" y="73"/>
                    <a:pt x="23" y="73"/>
                    <a:pt x="22" y="74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5" y="72"/>
                    <a:pt x="26" y="72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5" y="71"/>
                    <a:pt x="25" y="72"/>
                    <a:pt x="25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2"/>
                    <a:pt x="24" y="72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lose/>
                  <a:moveTo>
                    <a:pt x="22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3" y="71"/>
                    <a:pt x="23" y="71"/>
                  </a:cubicBezTo>
                  <a:cubicBezTo>
                    <a:pt x="23" y="71"/>
                    <a:pt x="22" y="71"/>
                    <a:pt x="22" y="71"/>
                  </a:cubicBezTo>
                  <a:close/>
                  <a:moveTo>
                    <a:pt x="22" y="72"/>
                  </a:move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5" y="71"/>
                    <a:pt x="25" y="71"/>
                  </a:cubicBezTo>
                  <a:cubicBezTo>
                    <a:pt x="24" y="71"/>
                    <a:pt x="23" y="72"/>
                    <a:pt x="22" y="72"/>
                  </a:cubicBezTo>
                  <a:close/>
                  <a:moveTo>
                    <a:pt x="22" y="74"/>
                  </a:moveTo>
                  <a:cubicBezTo>
                    <a:pt x="22" y="74"/>
                    <a:pt x="23" y="74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4"/>
                    <a:pt x="24" y="74"/>
                    <a:pt x="24" y="73"/>
                  </a:cubicBezTo>
                  <a:cubicBezTo>
                    <a:pt x="25" y="73"/>
                    <a:pt x="26" y="73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5" y="73"/>
                    <a:pt x="25" y="74"/>
                    <a:pt x="24" y="74"/>
                  </a:cubicBezTo>
                  <a:cubicBezTo>
                    <a:pt x="23" y="74"/>
                    <a:pt x="24" y="74"/>
                    <a:pt x="24" y="74"/>
                  </a:cubicBezTo>
                  <a:cubicBezTo>
                    <a:pt x="26" y="73"/>
                    <a:pt x="27" y="72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30" y="71"/>
                    <a:pt x="30" y="71"/>
                  </a:cubicBezTo>
                  <a:cubicBezTo>
                    <a:pt x="30" y="71"/>
                    <a:pt x="31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29" y="72"/>
                    <a:pt x="28" y="73"/>
                    <a:pt x="26" y="73"/>
                  </a:cubicBezTo>
                  <a:cubicBezTo>
                    <a:pt x="26" y="73"/>
                    <a:pt x="26" y="74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5" y="75"/>
                    <a:pt x="24" y="75"/>
                    <a:pt x="22" y="76"/>
                  </a:cubicBezTo>
                  <a:lnTo>
                    <a:pt x="22" y="74"/>
                  </a:lnTo>
                  <a:close/>
                  <a:moveTo>
                    <a:pt x="22" y="76"/>
                  </a:moveTo>
                  <a:cubicBezTo>
                    <a:pt x="25" y="75"/>
                    <a:pt x="27" y="74"/>
                    <a:pt x="29" y="73"/>
                  </a:cubicBezTo>
                  <a:cubicBezTo>
                    <a:pt x="29" y="73"/>
                    <a:pt x="28" y="74"/>
                    <a:pt x="27" y="74"/>
                  </a:cubicBezTo>
                  <a:cubicBezTo>
                    <a:pt x="27" y="74"/>
                    <a:pt x="28" y="75"/>
                    <a:pt x="28" y="74"/>
                  </a:cubicBezTo>
                  <a:cubicBezTo>
                    <a:pt x="29" y="74"/>
                    <a:pt x="30" y="73"/>
                    <a:pt x="31" y="72"/>
                  </a:cubicBezTo>
                  <a:cubicBezTo>
                    <a:pt x="31" y="72"/>
                    <a:pt x="32" y="72"/>
                    <a:pt x="32" y="72"/>
                  </a:cubicBezTo>
                  <a:cubicBezTo>
                    <a:pt x="31" y="72"/>
                    <a:pt x="31" y="73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7" y="75"/>
                    <a:pt x="25" y="76"/>
                    <a:pt x="22" y="77"/>
                  </a:cubicBezTo>
                  <a:cubicBezTo>
                    <a:pt x="22" y="77"/>
                    <a:pt x="22" y="76"/>
                    <a:pt x="22" y="76"/>
                  </a:cubicBezTo>
                  <a:close/>
                  <a:moveTo>
                    <a:pt x="42" y="71"/>
                  </a:moveTo>
                  <a:cubicBezTo>
                    <a:pt x="42" y="71"/>
                    <a:pt x="42" y="71"/>
                    <a:pt x="42" y="71"/>
                  </a:cubicBezTo>
                  <a:cubicBezTo>
                    <a:pt x="40" y="72"/>
                    <a:pt x="38" y="73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2" y="76"/>
                    <a:pt x="27" y="78"/>
                    <a:pt x="23" y="80"/>
                  </a:cubicBezTo>
                  <a:cubicBezTo>
                    <a:pt x="23" y="80"/>
                    <a:pt x="23" y="79"/>
                    <a:pt x="23" y="79"/>
                  </a:cubicBezTo>
                  <a:cubicBezTo>
                    <a:pt x="25" y="78"/>
                    <a:pt x="28" y="77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2" y="78"/>
                    <a:pt x="22" y="78"/>
                    <a:pt x="22" y="77"/>
                  </a:cubicBezTo>
                  <a:cubicBezTo>
                    <a:pt x="26" y="76"/>
                    <a:pt x="29" y="75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5" y="72"/>
                    <a:pt x="38" y="70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9"/>
                    <a:pt x="40" y="69"/>
                    <a:pt x="40" y="70"/>
                  </a:cubicBezTo>
                  <a:cubicBezTo>
                    <a:pt x="38" y="71"/>
                    <a:pt x="36" y="72"/>
                    <a:pt x="33" y="73"/>
                  </a:cubicBezTo>
                  <a:cubicBezTo>
                    <a:pt x="33" y="73"/>
                    <a:pt x="33" y="74"/>
                    <a:pt x="34" y="74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6" y="73"/>
                    <a:pt x="39" y="72"/>
                    <a:pt x="41" y="71"/>
                  </a:cubicBezTo>
                  <a:cubicBezTo>
                    <a:pt x="40" y="71"/>
                    <a:pt x="41" y="71"/>
                    <a:pt x="41" y="71"/>
                  </a:cubicBezTo>
                  <a:cubicBezTo>
                    <a:pt x="41" y="71"/>
                    <a:pt x="42" y="70"/>
                    <a:pt x="42" y="70"/>
                  </a:cubicBezTo>
                  <a:cubicBezTo>
                    <a:pt x="43" y="70"/>
                    <a:pt x="44" y="70"/>
                    <a:pt x="44" y="70"/>
                  </a:cubicBezTo>
                  <a:cubicBezTo>
                    <a:pt x="43" y="70"/>
                    <a:pt x="43" y="71"/>
                    <a:pt x="42" y="71"/>
                  </a:cubicBezTo>
                  <a:close/>
                  <a:moveTo>
                    <a:pt x="29" y="151"/>
                  </a:moveTo>
                  <a:cubicBezTo>
                    <a:pt x="28" y="151"/>
                    <a:pt x="28" y="151"/>
                    <a:pt x="28" y="151"/>
                  </a:cubicBezTo>
                  <a:cubicBezTo>
                    <a:pt x="28" y="150"/>
                    <a:pt x="29" y="150"/>
                    <a:pt x="30" y="150"/>
                  </a:cubicBezTo>
                  <a:cubicBezTo>
                    <a:pt x="29" y="150"/>
                    <a:pt x="29" y="150"/>
                    <a:pt x="29" y="15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10917"/>
            <p:cNvSpPr>
              <a:spLocks noEditPoints="1"/>
            </p:cNvSpPr>
            <p:nvPr/>
          </p:nvSpPr>
          <p:spPr bwMode="auto">
            <a:xfrm>
              <a:off x="4292205" y="3425558"/>
              <a:ext cx="60332" cy="53019"/>
            </a:xfrm>
            <a:custGeom>
              <a:avLst/>
              <a:gdLst>
                <a:gd name="T0" fmla="*/ 11 w 14"/>
                <a:gd name="T1" fmla="*/ 1 h 12"/>
                <a:gd name="T2" fmla="*/ 6 w 14"/>
                <a:gd name="T3" fmla="*/ 1 h 12"/>
                <a:gd name="T4" fmla="*/ 0 w 14"/>
                <a:gd name="T5" fmla="*/ 3 h 12"/>
                <a:gd name="T6" fmla="*/ 2 w 14"/>
                <a:gd name="T7" fmla="*/ 3 h 12"/>
                <a:gd name="T8" fmla="*/ 1 w 14"/>
                <a:gd name="T9" fmla="*/ 5 h 12"/>
                <a:gd name="T10" fmla="*/ 1 w 14"/>
                <a:gd name="T11" fmla="*/ 6 h 12"/>
                <a:gd name="T12" fmla="*/ 1 w 14"/>
                <a:gd name="T13" fmla="*/ 7 h 12"/>
                <a:gd name="T14" fmla="*/ 3 w 14"/>
                <a:gd name="T15" fmla="*/ 9 h 12"/>
                <a:gd name="T16" fmla="*/ 7 w 14"/>
                <a:gd name="T17" fmla="*/ 12 h 12"/>
                <a:gd name="T18" fmla="*/ 13 w 14"/>
                <a:gd name="T19" fmla="*/ 8 h 12"/>
                <a:gd name="T20" fmla="*/ 1 w 14"/>
                <a:gd name="T21" fmla="*/ 4 h 12"/>
                <a:gd name="T22" fmla="*/ 5 w 14"/>
                <a:gd name="T23" fmla="*/ 2 h 12"/>
                <a:gd name="T24" fmla="*/ 3 w 14"/>
                <a:gd name="T25" fmla="*/ 9 h 12"/>
                <a:gd name="T26" fmla="*/ 2 w 14"/>
                <a:gd name="T27" fmla="*/ 7 h 12"/>
                <a:gd name="T28" fmla="*/ 8 w 14"/>
                <a:gd name="T29" fmla="*/ 3 h 12"/>
                <a:gd name="T30" fmla="*/ 7 w 14"/>
                <a:gd name="T31" fmla="*/ 3 h 12"/>
                <a:gd name="T32" fmla="*/ 1 w 14"/>
                <a:gd name="T33" fmla="*/ 5 h 12"/>
                <a:gd name="T34" fmla="*/ 5 w 14"/>
                <a:gd name="T35" fmla="*/ 3 h 12"/>
                <a:gd name="T36" fmla="*/ 3 w 14"/>
                <a:gd name="T37" fmla="*/ 5 h 12"/>
                <a:gd name="T38" fmla="*/ 3 w 14"/>
                <a:gd name="T39" fmla="*/ 6 h 12"/>
                <a:gd name="T40" fmla="*/ 7 w 14"/>
                <a:gd name="T41" fmla="*/ 2 h 12"/>
                <a:gd name="T42" fmla="*/ 4 w 14"/>
                <a:gd name="T43" fmla="*/ 4 h 12"/>
                <a:gd name="T44" fmla="*/ 3 w 14"/>
                <a:gd name="T45" fmla="*/ 5 h 12"/>
                <a:gd name="T46" fmla="*/ 7 w 14"/>
                <a:gd name="T47" fmla="*/ 2 h 12"/>
                <a:gd name="T48" fmla="*/ 6 w 14"/>
                <a:gd name="T49" fmla="*/ 2 h 12"/>
                <a:gd name="T50" fmla="*/ 9 w 14"/>
                <a:gd name="T51" fmla="*/ 4 h 12"/>
                <a:gd name="T52" fmla="*/ 7 w 14"/>
                <a:gd name="T53" fmla="*/ 5 h 12"/>
                <a:gd name="T54" fmla="*/ 3 w 14"/>
                <a:gd name="T55" fmla="*/ 8 h 12"/>
                <a:gd name="T56" fmla="*/ 3 w 14"/>
                <a:gd name="T57" fmla="*/ 8 h 12"/>
                <a:gd name="T58" fmla="*/ 3 w 14"/>
                <a:gd name="T59" fmla="*/ 5 h 12"/>
                <a:gd name="T60" fmla="*/ 5 w 14"/>
                <a:gd name="T61" fmla="*/ 7 h 12"/>
                <a:gd name="T62" fmla="*/ 5 w 14"/>
                <a:gd name="T63" fmla="*/ 7 h 12"/>
                <a:gd name="T64" fmla="*/ 5 w 14"/>
                <a:gd name="T65" fmla="*/ 7 h 12"/>
                <a:gd name="T66" fmla="*/ 8 w 14"/>
                <a:gd name="T67" fmla="*/ 11 h 12"/>
                <a:gd name="T68" fmla="*/ 11 w 14"/>
                <a:gd name="T69" fmla="*/ 9 h 12"/>
                <a:gd name="T70" fmla="*/ 10 w 14"/>
                <a:gd name="T71" fmla="*/ 10 h 12"/>
                <a:gd name="T72" fmla="*/ 7 w 14"/>
                <a:gd name="T73" fmla="*/ 11 h 12"/>
                <a:gd name="T74" fmla="*/ 11 w 14"/>
                <a:gd name="T75" fmla="*/ 8 h 12"/>
                <a:gd name="T76" fmla="*/ 11 w 14"/>
                <a:gd name="T77" fmla="*/ 7 h 12"/>
                <a:gd name="T78" fmla="*/ 9 w 14"/>
                <a:gd name="T79" fmla="*/ 8 h 12"/>
                <a:gd name="T80" fmla="*/ 4 w 14"/>
                <a:gd name="T81" fmla="*/ 10 h 12"/>
                <a:gd name="T82" fmla="*/ 4 w 14"/>
                <a:gd name="T83" fmla="*/ 9 h 12"/>
                <a:gd name="T84" fmla="*/ 3 w 14"/>
                <a:gd name="T85" fmla="*/ 9 h 12"/>
                <a:gd name="T86" fmla="*/ 7 w 14"/>
                <a:gd name="T87" fmla="*/ 7 h 12"/>
                <a:gd name="T88" fmla="*/ 9 w 14"/>
                <a:gd name="T89" fmla="*/ 5 h 12"/>
                <a:gd name="T90" fmla="*/ 11 w 14"/>
                <a:gd name="T91" fmla="*/ 6 h 12"/>
                <a:gd name="T92" fmla="*/ 8 w 14"/>
                <a:gd name="T93" fmla="*/ 9 h 12"/>
                <a:gd name="T94" fmla="*/ 11 w 14"/>
                <a:gd name="T9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2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2" y="12"/>
                    <a:pt x="13" y="10"/>
                    <a:pt x="13" y="8"/>
                  </a:cubicBezTo>
                  <a:cubicBezTo>
                    <a:pt x="12" y="5"/>
                    <a:pt x="9" y="4"/>
                    <a:pt x="8" y="1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3" y="9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4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4"/>
                    <a:pt x="3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5" y="4"/>
                    <a:pt x="7" y="3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9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7" y="4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5" y="7"/>
                  </a:moveTo>
                  <a:cubicBezTo>
                    <a:pt x="6" y="6"/>
                    <a:pt x="7" y="5"/>
                    <a:pt x="8" y="5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11" y="11"/>
                  </a:moveTo>
                  <a:cubicBezTo>
                    <a:pt x="10" y="12"/>
                    <a:pt x="9" y="12"/>
                    <a:pt x="8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7" y="9"/>
                    <a:pt x="8" y="10"/>
                    <a:pt x="8" y="9"/>
                  </a:cubicBezTo>
                  <a:cubicBezTo>
                    <a:pt x="8" y="9"/>
                    <a:pt x="9" y="9"/>
                    <a:pt x="9" y="8"/>
                  </a:cubicBezTo>
                  <a:cubicBezTo>
                    <a:pt x="8" y="9"/>
                    <a:pt x="7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6" y="9"/>
                    <a:pt x="8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6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7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9" y="8"/>
                    <a:pt x="7" y="8"/>
                  </a:cubicBezTo>
                  <a:cubicBezTo>
                    <a:pt x="7" y="8"/>
                    <a:pt x="7" y="9"/>
                    <a:pt x="8" y="9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7"/>
                    <a:pt x="14" y="10"/>
                    <a:pt x="11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10918"/>
            <p:cNvSpPr>
              <a:spLocks/>
            </p:cNvSpPr>
            <p:nvPr/>
          </p:nvSpPr>
          <p:spPr bwMode="auto">
            <a:xfrm>
              <a:off x="4149603" y="2824068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10919"/>
            <p:cNvSpPr>
              <a:spLocks/>
            </p:cNvSpPr>
            <p:nvPr/>
          </p:nvSpPr>
          <p:spPr bwMode="auto">
            <a:xfrm>
              <a:off x="4140461" y="2833209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2 w 6"/>
                <a:gd name="T3" fmla="*/ 2 h 4"/>
                <a:gd name="T4" fmla="*/ 0 w 6"/>
                <a:gd name="T5" fmla="*/ 3 h 4"/>
                <a:gd name="T6" fmla="*/ 0 w 6"/>
                <a:gd name="T7" fmla="*/ 4 h 4"/>
                <a:gd name="T8" fmla="*/ 2 w 6"/>
                <a:gd name="T9" fmla="*/ 3 h 4"/>
                <a:gd name="T10" fmla="*/ 2 w 6"/>
                <a:gd name="T11" fmla="*/ 3 h 4"/>
                <a:gd name="T12" fmla="*/ 2 w 6"/>
                <a:gd name="T13" fmla="*/ 2 h 4"/>
                <a:gd name="T14" fmla="*/ 3 w 6"/>
                <a:gd name="T15" fmla="*/ 2 h 4"/>
                <a:gd name="T16" fmla="*/ 3 w 6"/>
                <a:gd name="T17" fmla="*/ 2 h 4"/>
                <a:gd name="T18" fmla="*/ 6 w 6"/>
                <a:gd name="T19" fmla="*/ 1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3" y="2"/>
                    <a:pt x="2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10920"/>
            <p:cNvSpPr>
              <a:spLocks/>
            </p:cNvSpPr>
            <p:nvPr/>
          </p:nvSpPr>
          <p:spPr bwMode="auto">
            <a:xfrm>
              <a:off x="4105725" y="2884400"/>
              <a:ext cx="107867" cy="47534"/>
            </a:xfrm>
            <a:custGeom>
              <a:avLst/>
              <a:gdLst>
                <a:gd name="T0" fmla="*/ 25 w 25"/>
                <a:gd name="T1" fmla="*/ 0 h 11"/>
                <a:gd name="T2" fmla="*/ 0 w 25"/>
                <a:gd name="T3" fmla="*/ 11 h 11"/>
                <a:gd name="T4" fmla="*/ 0 w 25"/>
                <a:gd name="T5" fmla="*/ 11 h 11"/>
                <a:gd name="T6" fmla="*/ 25 w 25"/>
                <a:gd name="T7" fmla="*/ 0 h 11"/>
                <a:gd name="T8" fmla="*/ 25 w 2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">
                  <a:moveTo>
                    <a:pt x="25" y="0"/>
                  </a:moveTo>
                  <a:cubicBezTo>
                    <a:pt x="17" y="3"/>
                    <a:pt x="8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8" y="8"/>
                    <a:pt x="17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10921"/>
            <p:cNvSpPr>
              <a:spLocks/>
            </p:cNvSpPr>
            <p:nvPr/>
          </p:nvSpPr>
          <p:spPr bwMode="auto">
            <a:xfrm>
              <a:off x="4162400" y="2915480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10922"/>
            <p:cNvSpPr>
              <a:spLocks/>
            </p:cNvSpPr>
            <p:nvPr/>
          </p:nvSpPr>
          <p:spPr bwMode="auto">
            <a:xfrm>
              <a:off x="4171542" y="2902682"/>
              <a:ext cx="51191" cy="16455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0 w 12"/>
                <a:gd name="T5" fmla="*/ 4 h 4"/>
                <a:gd name="T6" fmla="*/ 12 w 12"/>
                <a:gd name="T7" fmla="*/ 0 h 4"/>
                <a:gd name="T8" fmla="*/ 12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8" y="1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10923"/>
            <p:cNvSpPr>
              <a:spLocks/>
            </p:cNvSpPr>
            <p:nvPr/>
          </p:nvSpPr>
          <p:spPr bwMode="auto">
            <a:xfrm>
              <a:off x="4197137" y="2957529"/>
              <a:ext cx="29252" cy="14626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10924"/>
            <p:cNvSpPr>
              <a:spLocks/>
            </p:cNvSpPr>
            <p:nvPr/>
          </p:nvSpPr>
          <p:spPr bwMode="auto">
            <a:xfrm>
              <a:off x="4102069" y="2915480"/>
              <a:ext cx="56676" cy="25595"/>
            </a:xfrm>
            <a:custGeom>
              <a:avLst/>
              <a:gdLst>
                <a:gd name="T0" fmla="*/ 13 w 13"/>
                <a:gd name="T1" fmla="*/ 0 h 6"/>
                <a:gd name="T2" fmla="*/ 0 w 13"/>
                <a:gd name="T3" fmla="*/ 6 h 6"/>
                <a:gd name="T4" fmla="*/ 0 w 13"/>
                <a:gd name="T5" fmla="*/ 6 h 6"/>
                <a:gd name="T6" fmla="*/ 13 w 13"/>
                <a:gd name="T7" fmla="*/ 1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9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9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10925"/>
            <p:cNvSpPr>
              <a:spLocks/>
            </p:cNvSpPr>
            <p:nvPr/>
          </p:nvSpPr>
          <p:spPr bwMode="auto">
            <a:xfrm>
              <a:off x="4092927" y="2922793"/>
              <a:ext cx="60332" cy="31081"/>
            </a:xfrm>
            <a:custGeom>
              <a:avLst/>
              <a:gdLst>
                <a:gd name="T0" fmla="*/ 14 w 14"/>
                <a:gd name="T1" fmla="*/ 1 h 7"/>
                <a:gd name="T2" fmla="*/ 14 w 14"/>
                <a:gd name="T3" fmla="*/ 0 h 7"/>
                <a:gd name="T4" fmla="*/ 0 w 14"/>
                <a:gd name="T5" fmla="*/ 6 h 7"/>
                <a:gd name="T6" fmla="*/ 0 w 14"/>
                <a:gd name="T7" fmla="*/ 7 h 7"/>
                <a:gd name="T8" fmla="*/ 14 w 1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5" y="5"/>
                    <a:pt x="9" y="3"/>
                    <a:pt x="1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10926"/>
            <p:cNvSpPr>
              <a:spLocks/>
            </p:cNvSpPr>
            <p:nvPr/>
          </p:nvSpPr>
          <p:spPr bwMode="auto">
            <a:xfrm>
              <a:off x="4096583" y="2937419"/>
              <a:ext cx="47534" cy="20111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5 h 5"/>
                <a:gd name="T4" fmla="*/ 0 w 11"/>
                <a:gd name="T5" fmla="*/ 5 h 5"/>
                <a:gd name="T6" fmla="*/ 11 w 11"/>
                <a:gd name="T7" fmla="*/ 0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10927"/>
            <p:cNvSpPr>
              <a:spLocks/>
            </p:cNvSpPr>
            <p:nvPr/>
          </p:nvSpPr>
          <p:spPr bwMode="auto">
            <a:xfrm>
              <a:off x="4219076" y="2824068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10928"/>
            <p:cNvSpPr>
              <a:spLocks/>
            </p:cNvSpPr>
            <p:nvPr/>
          </p:nvSpPr>
          <p:spPr bwMode="auto">
            <a:xfrm>
              <a:off x="4222732" y="2814927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1 h 2"/>
                <a:gd name="T4" fmla="*/ 2 w 5"/>
                <a:gd name="T5" fmla="*/ 1 h 2"/>
                <a:gd name="T6" fmla="*/ 5 w 5"/>
                <a:gd name="T7" fmla="*/ 0 h 2"/>
                <a:gd name="T8" fmla="*/ 4 w 5"/>
                <a:gd name="T9" fmla="*/ 0 h 2"/>
                <a:gd name="T10" fmla="*/ 3 w 5"/>
                <a:gd name="T11" fmla="*/ 1 h 2"/>
                <a:gd name="T12" fmla="*/ 4 w 5"/>
                <a:gd name="T13" fmla="*/ 0 h 2"/>
                <a:gd name="T14" fmla="*/ 4 w 5"/>
                <a:gd name="T15" fmla="*/ 0 h 2"/>
                <a:gd name="T16" fmla="*/ 0 w 5"/>
                <a:gd name="T17" fmla="*/ 2 h 2"/>
                <a:gd name="T18" fmla="*/ 0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10929"/>
            <p:cNvSpPr>
              <a:spLocks/>
            </p:cNvSpPr>
            <p:nvPr/>
          </p:nvSpPr>
          <p:spPr bwMode="auto">
            <a:xfrm>
              <a:off x="4235529" y="2979468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10930"/>
            <p:cNvSpPr>
              <a:spLocks/>
            </p:cNvSpPr>
            <p:nvPr/>
          </p:nvSpPr>
          <p:spPr bwMode="auto">
            <a:xfrm>
              <a:off x="4171542" y="3001407"/>
              <a:ext cx="54847" cy="21939"/>
            </a:xfrm>
            <a:custGeom>
              <a:avLst/>
              <a:gdLst>
                <a:gd name="T0" fmla="*/ 12 w 13"/>
                <a:gd name="T1" fmla="*/ 0 h 5"/>
                <a:gd name="T2" fmla="*/ 0 w 13"/>
                <a:gd name="T3" fmla="*/ 4 h 5"/>
                <a:gd name="T4" fmla="*/ 0 w 13"/>
                <a:gd name="T5" fmla="*/ 4 h 5"/>
                <a:gd name="T6" fmla="*/ 12 w 13"/>
                <a:gd name="T7" fmla="*/ 0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8" y="1"/>
                    <a:pt x="4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4" y="3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10931"/>
            <p:cNvSpPr>
              <a:spLocks/>
            </p:cNvSpPr>
            <p:nvPr/>
          </p:nvSpPr>
          <p:spPr bwMode="auto">
            <a:xfrm>
              <a:off x="4193481" y="3092819"/>
              <a:ext cx="29252" cy="9142"/>
            </a:xfrm>
            <a:custGeom>
              <a:avLst/>
              <a:gdLst>
                <a:gd name="T0" fmla="*/ 7 w 7"/>
                <a:gd name="T1" fmla="*/ 1 h 2"/>
                <a:gd name="T2" fmla="*/ 6 w 7"/>
                <a:gd name="T3" fmla="*/ 0 h 2"/>
                <a:gd name="T4" fmla="*/ 0 w 7"/>
                <a:gd name="T5" fmla="*/ 2 h 2"/>
                <a:gd name="T6" fmla="*/ 0 w 7"/>
                <a:gd name="T7" fmla="*/ 2 h 2"/>
                <a:gd name="T8" fmla="*/ 7 w 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2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10932"/>
            <p:cNvSpPr>
              <a:spLocks/>
            </p:cNvSpPr>
            <p:nvPr/>
          </p:nvSpPr>
          <p:spPr bwMode="auto">
            <a:xfrm>
              <a:off x="4273923" y="2807614"/>
              <a:ext cx="18282" cy="3656"/>
            </a:xfrm>
            <a:custGeom>
              <a:avLst/>
              <a:gdLst>
                <a:gd name="T0" fmla="*/ 1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2 w 4"/>
                <a:gd name="T7" fmla="*/ 1 h 1"/>
                <a:gd name="T8" fmla="*/ 0 w 4"/>
                <a:gd name="T9" fmla="*/ 1 h 1"/>
                <a:gd name="T10" fmla="*/ 0 w 4"/>
                <a:gd name="T11" fmla="*/ 1 h 1"/>
                <a:gd name="T12" fmla="*/ 2 w 4"/>
                <a:gd name="T13" fmla="*/ 1 h 1"/>
                <a:gd name="T14" fmla="*/ 2 w 4"/>
                <a:gd name="T15" fmla="*/ 0 h 1"/>
                <a:gd name="T16" fmla="*/ 3 w 4"/>
                <a:gd name="T17" fmla="*/ 0 h 1"/>
                <a:gd name="T18" fmla="*/ 3 w 4"/>
                <a:gd name="T19" fmla="*/ 0 h 1"/>
                <a:gd name="T20" fmla="*/ 1 w 4"/>
                <a:gd name="T21" fmla="*/ 0 h 1"/>
                <a:gd name="T22" fmla="*/ 1 w 4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10933"/>
            <p:cNvSpPr>
              <a:spLocks/>
            </p:cNvSpPr>
            <p:nvPr/>
          </p:nvSpPr>
          <p:spPr bwMode="auto">
            <a:xfrm>
              <a:off x="4261125" y="2836865"/>
              <a:ext cx="5485" cy="548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10934"/>
            <p:cNvSpPr>
              <a:spLocks/>
            </p:cNvSpPr>
            <p:nvPr/>
          </p:nvSpPr>
          <p:spPr bwMode="auto">
            <a:xfrm>
              <a:off x="4266610" y="2824068"/>
              <a:ext cx="56676" cy="12798"/>
            </a:xfrm>
            <a:custGeom>
              <a:avLst/>
              <a:gdLst>
                <a:gd name="T0" fmla="*/ 13 w 13"/>
                <a:gd name="T1" fmla="*/ 0 h 3"/>
                <a:gd name="T2" fmla="*/ 1 w 13"/>
                <a:gd name="T3" fmla="*/ 3 h 3"/>
                <a:gd name="T4" fmla="*/ 1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9" y="1"/>
                    <a:pt x="5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10935"/>
            <p:cNvSpPr>
              <a:spLocks/>
            </p:cNvSpPr>
            <p:nvPr/>
          </p:nvSpPr>
          <p:spPr bwMode="auto">
            <a:xfrm>
              <a:off x="4266610" y="2827725"/>
              <a:ext cx="56676" cy="14626"/>
            </a:xfrm>
            <a:custGeom>
              <a:avLst/>
              <a:gdLst>
                <a:gd name="T0" fmla="*/ 13 w 13"/>
                <a:gd name="T1" fmla="*/ 0 h 3"/>
                <a:gd name="T2" fmla="*/ 2 w 13"/>
                <a:gd name="T3" fmla="*/ 2 h 3"/>
                <a:gd name="T4" fmla="*/ 2 w 13"/>
                <a:gd name="T5" fmla="*/ 2 h 3"/>
                <a:gd name="T6" fmla="*/ 0 w 13"/>
                <a:gd name="T7" fmla="*/ 3 h 3"/>
                <a:gd name="T8" fmla="*/ 1 w 13"/>
                <a:gd name="T9" fmla="*/ 3 h 3"/>
                <a:gd name="T10" fmla="*/ 8 w 13"/>
                <a:gd name="T11" fmla="*/ 1 h 3"/>
                <a:gd name="T12" fmla="*/ 9 w 13"/>
                <a:gd name="T13" fmla="*/ 1 h 3"/>
                <a:gd name="T14" fmla="*/ 13 w 13"/>
                <a:gd name="T15" fmla="*/ 1 h 3"/>
                <a:gd name="T16" fmla="*/ 13 w 13"/>
                <a:gd name="T17" fmla="*/ 0 h 3"/>
                <a:gd name="T18" fmla="*/ 10 w 13"/>
                <a:gd name="T19" fmla="*/ 1 h 3"/>
                <a:gd name="T20" fmla="*/ 13 w 13"/>
                <a:gd name="T21" fmla="*/ 0 h 3"/>
                <a:gd name="T22" fmla="*/ 13 w 1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9" y="1"/>
                    <a:pt x="5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6" y="2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2" y="0"/>
                    <a:pt x="11" y="0"/>
                    <a:pt x="10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10936"/>
            <p:cNvSpPr>
              <a:spLocks/>
            </p:cNvSpPr>
            <p:nvPr/>
          </p:nvSpPr>
          <p:spPr bwMode="auto">
            <a:xfrm>
              <a:off x="4261125" y="2849664"/>
              <a:ext cx="65817" cy="18282"/>
            </a:xfrm>
            <a:custGeom>
              <a:avLst/>
              <a:gdLst>
                <a:gd name="T0" fmla="*/ 0 w 15"/>
                <a:gd name="T1" fmla="*/ 4 h 4"/>
                <a:gd name="T2" fmla="*/ 15 w 15"/>
                <a:gd name="T3" fmla="*/ 1 h 4"/>
                <a:gd name="T4" fmla="*/ 15 w 15"/>
                <a:gd name="T5" fmla="*/ 0 h 4"/>
                <a:gd name="T6" fmla="*/ 0 w 15"/>
                <a:gd name="T7" fmla="*/ 4 h 4"/>
                <a:gd name="T8" fmla="*/ 0 w 1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5" y="3"/>
                    <a:pt x="10" y="2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0" y="1"/>
                    <a:pt x="5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10937"/>
            <p:cNvSpPr>
              <a:spLocks/>
            </p:cNvSpPr>
            <p:nvPr/>
          </p:nvSpPr>
          <p:spPr bwMode="auto">
            <a:xfrm>
              <a:off x="4257468" y="2937419"/>
              <a:ext cx="56676" cy="20111"/>
            </a:xfrm>
            <a:custGeom>
              <a:avLst/>
              <a:gdLst>
                <a:gd name="T0" fmla="*/ 13 w 13"/>
                <a:gd name="T1" fmla="*/ 1 h 5"/>
                <a:gd name="T2" fmla="*/ 0 w 13"/>
                <a:gd name="T3" fmla="*/ 5 h 5"/>
                <a:gd name="T4" fmla="*/ 0 w 13"/>
                <a:gd name="T5" fmla="*/ 5 h 5"/>
                <a:gd name="T6" fmla="*/ 13 w 13"/>
                <a:gd name="T7" fmla="*/ 1 h 5"/>
                <a:gd name="T8" fmla="*/ 13 w 1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1"/>
                  </a:moveTo>
                  <a:cubicBezTo>
                    <a:pt x="9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9" y="3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10938"/>
            <p:cNvSpPr>
              <a:spLocks/>
            </p:cNvSpPr>
            <p:nvPr/>
          </p:nvSpPr>
          <p:spPr bwMode="auto">
            <a:xfrm>
              <a:off x="4257468" y="2957529"/>
              <a:ext cx="56676" cy="14626"/>
            </a:xfrm>
            <a:custGeom>
              <a:avLst/>
              <a:gdLst>
                <a:gd name="T0" fmla="*/ 0 w 13"/>
                <a:gd name="T1" fmla="*/ 3 h 3"/>
                <a:gd name="T2" fmla="*/ 13 w 13"/>
                <a:gd name="T3" fmla="*/ 0 h 3"/>
                <a:gd name="T4" fmla="*/ 13 w 13"/>
                <a:gd name="T5" fmla="*/ 0 h 3"/>
                <a:gd name="T6" fmla="*/ 0 w 13"/>
                <a:gd name="T7" fmla="*/ 3 h 3"/>
                <a:gd name="T8" fmla="*/ 0 w 1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3"/>
                  </a:moveTo>
                  <a:cubicBezTo>
                    <a:pt x="4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10939"/>
            <p:cNvSpPr>
              <a:spLocks/>
            </p:cNvSpPr>
            <p:nvPr/>
          </p:nvSpPr>
          <p:spPr bwMode="auto">
            <a:xfrm>
              <a:off x="4261125" y="2984953"/>
              <a:ext cx="47534" cy="16455"/>
            </a:xfrm>
            <a:custGeom>
              <a:avLst/>
              <a:gdLst>
                <a:gd name="T0" fmla="*/ 11 w 11"/>
                <a:gd name="T1" fmla="*/ 1 h 4"/>
                <a:gd name="T2" fmla="*/ 1 w 11"/>
                <a:gd name="T3" fmla="*/ 4 h 4"/>
                <a:gd name="T4" fmla="*/ 1 w 11"/>
                <a:gd name="T5" fmla="*/ 4 h 4"/>
                <a:gd name="T6" fmla="*/ 11 w 11"/>
                <a:gd name="T7" fmla="*/ 1 h 4"/>
                <a:gd name="T8" fmla="*/ 11 w 11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1" y="1"/>
                  </a:moveTo>
                  <a:cubicBezTo>
                    <a:pt x="8" y="2"/>
                    <a:pt x="4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4" y="3"/>
                    <a:pt x="8" y="2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10940"/>
            <p:cNvSpPr>
              <a:spLocks/>
            </p:cNvSpPr>
            <p:nvPr/>
          </p:nvSpPr>
          <p:spPr bwMode="auto">
            <a:xfrm>
              <a:off x="4266610" y="2997750"/>
              <a:ext cx="47534" cy="12798"/>
            </a:xfrm>
            <a:custGeom>
              <a:avLst/>
              <a:gdLst>
                <a:gd name="T0" fmla="*/ 11 w 11"/>
                <a:gd name="T1" fmla="*/ 0 h 3"/>
                <a:gd name="T2" fmla="*/ 0 w 11"/>
                <a:gd name="T3" fmla="*/ 2 h 3"/>
                <a:gd name="T4" fmla="*/ 0 w 11"/>
                <a:gd name="T5" fmla="*/ 3 h 3"/>
                <a:gd name="T6" fmla="*/ 11 w 11"/>
                <a:gd name="T7" fmla="*/ 1 h 3"/>
                <a:gd name="T8" fmla="*/ 11 w 1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7" y="1"/>
                    <a:pt x="4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4" y="2"/>
                    <a:pt x="7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10941"/>
            <p:cNvSpPr>
              <a:spLocks/>
            </p:cNvSpPr>
            <p:nvPr/>
          </p:nvSpPr>
          <p:spPr bwMode="auto">
            <a:xfrm>
              <a:off x="4266610" y="3014205"/>
              <a:ext cx="51191" cy="18282"/>
            </a:xfrm>
            <a:custGeom>
              <a:avLst/>
              <a:gdLst>
                <a:gd name="T0" fmla="*/ 0 w 12"/>
                <a:gd name="T1" fmla="*/ 4 h 4"/>
                <a:gd name="T2" fmla="*/ 12 w 12"/>
                <a:gd name="T3" fmla="*/ 0 h 4"/>
                <a:gd name="T4" fmla="*/ 12 w 12"/>
                <a:gd name="T5" fmla="*/ 0 h 4"/>
                <a:gd name="T6" fmla="*/ 0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2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10942"/>
            <p:cNvSpPr>
              <a:spLocks/>
            </p:cNvSpPr>
            <p:nvPr/>
          </p:nvSpPr>
          <p:spPr bwMode="auto">
            <a:xfrm>
              <a:off x="4266610" y="3019689"/>
              <a:ext cx="51191" cy="20111"/>
            </a:xfrm>
            <a:custGeom>
              <a:avLst/>
              <a:gdLst>
                <a:gd name="T0" fmla="*/ 0 w 12"/>
                <a:gd name="T1" fmla="*/ 4 h 5"/>
                <a:gd name="T2" fmla="*/ 12 w 12"/>
                <a:gd name="T3" fmla="*/ 0 h 5"/>
                <a:gd name="T4" fmla="*/ 12 w 12"/>
                <a:gd name="T5" fmla="*/ 0 h 5"/>
                <a:gd name="T6" fmla="*/ 0 w 12"/>
                <a:gd name="T7" fmla="*/ 4 h 5"/>
                <a:gd name="T8" fmla="*/ 0 w 1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4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10943"/>
            <p:cNvSpPr>
              <a:spLocks/>
            </p:cNvSpPr>
            <p:nvPr/>
          </p:nvSpPr>
          <p:spPr bwMode="auto">
            <a:xfrm>
              <a:off x="4266610" y="3048941"/>
              <a:ext cx="51191" cy="12798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0 w 12"/>
                <a:gd name="T5" fmla="*/ 3 h 3"/>
                <a:gd name="T6" fmla="*/ 12 w 12"/>
                <a:gd name="T7" fmla="*/ 0 h 3"/>
                <a:gd name="T8" fmla="*/ 1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10944"/>
            <p:cNvSpPr>
              <a:spLocks/>
            </p:cNvSpPr>
            <p:nvPr/>
          </p:nvSpPr>
          <p:spPr bwMode="auto">
            <a:xfrm>
              <a:off x="4270267" y="3067223"/>
              <a:ext cx="47534" cy="12798"/>
            </a:xfrm>
            <a:custGeom>
              <a:avLst/>
              <a:gdLst>
                <a:gd name="T0" fmla="*/ 11 w 11"/>
                <a:gd name="T1" fmla="*/ 0 h 3"/>
                <a:gd name="T2" fmla="*/ 0 w 11"/>
                <a:gd name="T3" fmla="*/ 3 h 3"/>
                <a:gd name="T4" fmla="*/ 0 w 11"/>
                <a:gd name="T5" fmla="*/ 3 h 3"/>
                <a:gd name="T6" fmla="*/ 11 w 11"/>
                <a:gd name="T7" fmla="*/ 0 h 3"/>
                <a:gd name="T8" fmla="*/ 11 w 1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7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10945"/>
            <p:cNvSpPr>
              <a:spLocks/>
            </p:cNvSpPr>
            <p:nvPr/>
          </p:nvSpPr>
          <p:spPr bwMode="auto">
            <a:xfrm>
              <a:off x="4270267" y="3074536"/>
              <a:ext cx="47534" cy="18282"/>
            </a:xfrm>
            <a:custGeom>
              <a:avLst/>
              <a:gdLst>
                <a:gd name="T0" fmla="*/ 11 w 11"/>
                <a:gd name="T1" fmla="*/ 2 h 4"/>
                <a:gd name="T2" fmla="*/ 2 w 11"/>
                <a:gd name="T3" fmla="*/ 4 h 4"/>
                <a:gd name="T4" fmla="*/ 11 w 11"/>
                <a:gd name="T5" fmla="*/ 1 h 4"/>
                <a:gd name="T6" fmla="*/ 10 w 11"/>
                <a:gd name="T7" fmla="*/ 1 h 4"/>
                <a:gd name="T8" fmla="*/ 10 w 11"/>
                <a:gd name="T9" fmla="*/ 1 h 4"/>
                <a:gd name="T10" fmla="*/ 10 w 11"/>
                <a:gd name="T11" fmla="*/ 0 h 4"/>
                <a:gd name="T12" fmla="*/ 9 w 11"/>
                <a:gd name="T13" fmla="*/ 1 h 4"/>
                <a:gd name="T14" fmla="*/ 9 w 11"/>
                <a:gd name="T15" fmla="*/ 1 h 4"/>
                <a:gd name="T16" fmla="*/ 10 w 11"/>
                <a:gd name="T17" fmla="*/ 1 h 4"/>
                <a:gd name="T18" fmla="*/ 0 w 11"/>
                <a:gd name="T19" fmla="*/ 4 h 4"/>
                <a:gd name="T20" fmla="*/ 0 w 11"/>
                <a:gd name="T21" fmla="*/ 4 h 4"/>
                <a:gd name="T22" fmla="*/ 1 w 11"/>
                <a:gd name="T23" fmla="*/ 4 h 4"/>
                <a:gd name="T24" fmla="*/ 1 w 11"/>
                <a:gd name="T25" fmla="*/ 4 h 4"/>
                <a:gd name="T26" fmla="*/ 11 w 11"/>
                <a:gd name="T27" fmla="*/ 3 h 4"/>
                <a:gd name="T28" fmla="*/ 11 w 11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cubicBezTo>
                    <a:pt x="8" y="3"/>
                    <a:pt x="5" y="4"/>
                    <a:pt x="2" y="4"/>
                  </a:cubicBezTo>
                  <a:cubicBezTo>
                    <a:pt x="5" y="3"/>
                    <a:pt x="8" y="2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4"/>
                    <a:pt x="8" y="4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10946"/>
            <p:cNvSpPr>
              <a:spLocks/>
            </p:cNvSpPr>
            <p:nvPr/>
          </p:nvSpPr>
          <p:spPr bwMode="auto">
            <a:xfrm>
              <a:off x="4323285" y="2906338"/>
              <a:ext cx="29252" cy="9142"/>
            </a:xfrm>
            <a:custGeom>
              <a:avLst/>
              <a:gdLst>
                <a:gd name="T0" fmla="*/ 7 w 7"/>
                <a:gd name="T1" fmla="*/ 0 h 2"/>
                <a:gd name="T2" fmla="*/ 0 w 7"/>
                <a:gd name="T3" fmla="*/ 1 h 2"/>
                <a:gd name="T4" fmla="*/ 0 w 7"/>
                <a:gd name="T5" fmla="*/ 2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10947"/>
            <p:cNvSpPr>
              <a:spLocks/>
            </p:cNvSpPr>
            <p:nvPr/>
          </p:nvSpPr>
          <p:spPr bwMode="auto">
            <a:xfrm>
              <a:off x="4317801" y="2928277"/>
              <a:ext cx="548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10948"/>
            <p:cNvSpPr>
              <a:spLocks/>
            </p:cNvSpPr>
            <p:nvPr/>
          </p:nvSpPr>
          <p:spPr bwMode="auto">
            <a:xfrm>
              <a:off x="4323285" y="2915480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10949"/>
            <p:cNvSpPr>
              <a:spLocks/>
            </p:cNvSpPr>
            <p:nvPr/>
          </p:nvSpPr>
          <p:spPr bwMode="auto">
            <a:xfrm>
              <a:off x="4261125" y="3118414"/>
              <a:ext cx="56676" cy="31081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0 h 7"/>
                <a:gd name="T4" fmla="*/ 12 w 13"/>
                <a:gd name="T5" fmla="*/ 0 h 7"/>
                <a:gd name="T6" fmla="*/ 0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10950"/>
            <p:cNvSpPr>
              <a:spLocks/>
            </p:cNvSpPr>
            <p:nvPr/>
          </p:nvSpPr>
          <p:spPr bwMode="auto">
            <a:xfrm>
              <a:off x="4266610" y="3127556"/>
              <a:ext cx="51191" cy="25595"/>
            </a:xfrm>
            <a:custGeom>
              <a:avLst/>
              <a:gdLst>
                <a:gd name="T0" fmla="*/ 1 w 12"/>
                <a:gd name="T1" fmla="*/ 6 h 6"/>
                <a:gd name="T2" fmla="*/ 11 w 12"/>
                <a:gd name="T3" fmla="*/ 0 h 6"/>
                <a:gd name="T4" fmla="*/ 11 w 12"/>
                <a:gd name="T5" fmla="*/ 0 h 6"/>
                <a:gd name="T6" fmla="*/ 0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10951"/>
            <p:cNvSpPr>
              <a:spLocks/>
            </p:cNvSpPr>
            <p:nvPr/>
          </p:nvSpPr>
          <p:spPr bwMode="auto">
            <a:xfrm>
              <a:off x="4266610" y="3136696"/>
              <a:ext cx="60332" cy="25595"/>
            </a:xfrm>
            <a:custGeom>
              <a:avLst/>
              <a:gdLst>
                <a:gd name="T0" fmla="*/ 0 w 14"/>
                <a:gd name="T1" fmla="*/ 6 h 6"/>
                <a:gd name="T2" fmla="*/ 7 w 14"/>
                <a:gd name="T3" fmla="*/ 3 h 6"/>
                <a:gd name="T4" fmla="*/ 13 w 14"/>
                <a:gd name="T5" fmla="*/ 0 h 6"/>
                <a:gd name="T6" fmla="*/ 13 w 14"/>
                <a:gd name="T7" fmla="*/ 0 h 6"/>
                <a:gd name="T8" fmla="*/ 8 w 14"/>
                <a:gd name="T9" fmla="*/ 2 h 6"/>
                <a:gd name="T10" fmla="*/ 9 w 14"/>
                <a:gd name="T11" fmla="*/ 2 h 6"/>
                <a:gd name="T12" fmla="*/ 8 w 14"/>
                <a:gd name="T13" fmla="*/ 1 h 6"/>
                <a:gd name="T14" fmla="*/ 7 w 14"/>
                <a:gd name="T15" fmla="*/ 3 h 6"/>
                <a:gd name="T16" fmla="*/ 6 w 14"/>
                <a:gd name="T17" fmla="*/ 3 h 6"/>
                <a:gd name="T18" fmla="*/ 6 w 14"/>
                <a:gd name="T19" fmla="*/ 3 h 6"/>
                <a:gd name="T20" fmla="*/ 0 w 14"/>
                <a:gd name="T21" fmla="*/ 6 h 6"/>
                <a:gd name="T22" fmla="*/ 0 w 14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6"/>
                    <a:pt x="5" y="4"/>
                    <a:pt x="7" y="3"/>
                  </a:cubicBezTo>
                  <a:cubicBezTo>
                    <a:pt x="9" y="2"/>
                    <a:pt x="11" y="1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10952"/>
            <p:cNvSpPr>
              <a:spLocks/>
            </p:cNvSpPr>
            <p:nvPr/>
          </p:nvSpPr>
          <p:spPr bwMode="auto">
            <a:xfrm>
              <a:off x="4193481" y="3140353"/>
              <a:ext cx="51191" cy="29252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1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10953"/>
            <p:cNvSpPr>
              <a:spLocks/>
            </p:cNvSpPr>
            <p:nvPr/>
          </p:nvSpPr>
          <p:spPr bwMode="auto">
            <a:xfrm>
              <a:off x="4193481" y="3153151"/>
              <a:ext cx="54847" cy="31081"/>
            </a:xfrm>
            <a:custGeom>
              <a:avLst/>
              <a:gdLst>
                <a:gd name="T0" fmla="*/ 1 w 13"/>
                <a:gd name="T1" fmla="*/ 7 h 7"/>
                <a:gd name="T2" fmla="*/ 12 w 13"/>
                <a:gd name="T3" fmla="*/ 1 h 7"/>
                <a:gd name="T4" fmla="*/ 12 w 13"/>
                <a:gd name="T5" fmla="*/ 0 h 7"/>
                <a:gd name="T6" fmla="*/ 1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3"/>
                    <a:pt x="12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10954"/>
            <p:cNvSpPr>
              <a:spLocks/>
            </p:cNvSpPr>
            <p:nvPr/>
          </p:nvSpPr>
          <p:spPr bwMode="auto">
            <a:xfrm>
              <a:off x="4200794" y="3184230"/>
              <a:ext cx="47534" cy="20111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4 h 5"/>
                <a:gd name="T4" fmla="*/ 0 w 11"/>
                <a:gd name="T5" fmla="*/ 5 h 5"/>
                <a:gd name="T6" fmla="*/ 11 w 11"/>
                <a:gd name="T7" fmla="*/ 0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1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10955"/>
            <p:cNvSpPr>
              <a:spLocks/>
            </p:cNvSpPr>
            <p:nvPr/>
          </p:nvSpPr>
          <p:spPr bwMode="auto">
            <a:xfrm>
              <a:off x="4200794" y="3235421"/>
              <a:ext cx="34737" cy="21939"/>
            </a:xfrm>
            <a:custGeom>
              <a:avLst/>
              <a:gdLst>
                <a:gd name="T0" fmla="*/ 8 w 8"/>
                <a:gd name="T1" fmla="*/ 1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10956"/>
            <p:cNvSpPr>
              <a:spLocks/>
            </p:cNvSpPr>
            <p:nvPr/>
          </p:nvSpPr>
          <p:spPr bwMode="auto">
            <a:xfrm>
              <a:off x="4270267" y="3149495"/>
              <a:ext cx="53019" cy="25595"/>
            </a:xfrm>
            <a:custGeom>
              <a:avLst/>
              <a:gdLst>
                <a:gd name="T0" fmla="*/ 0 w 12"/>
                <a:gd name="T1" fmla="*/ 5 h 6"/>
                <a:gd name="T2" fmla="*/ 0 w 12"/>
                <a:gd name="T3" fmla="*/ 6 h 6"/>
                <a:gd name="T4" fmla="*/ 0 w 12"/>
                <a:gd name="T5" fmla="*/ 6 h 6"/>
                <a:gd name="T6" fmla="*/ 0 w 12"/>
                <a:gd name="T7" fmla="*/ 6 h 6"/>
                <a:gd name="T8" fmla="*/ 12 w 12"/>
                <a:gd name="T9" fmla="*/ 0 h 6"/>
                <a:gd name="T10" fmla="*/ 11 w 12"/>
                <a:gd name="T11" fmla="*/ 0 h 6"/>
                <a:gd name="T12" fmla="*/ 0 w 12"/>
                <a:gd name="T13" fmla="*/ 5 h 6"/>
                <a:gd name="T14" fmla="*/ 0 w 12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10957"/>
            <p:cNvSpPr>
              <a:spLocks/>
            </p:cNvSpPr>
            <p:nvPr/>
          </p:nvSpPr>
          <p:spPr bwMode="auto">
            <a:xfrm>
              <a:off x="4270267" y="3156807"/>
              <a:ext cx="53019" cy="31081"/>
            </a:xfrm>
            <a:custGeom>
              <a:avLst/>
              <a:gdLst>
                <a:gd name="T0" fmla="*/ 0 w 12"/>
                <a:gd name="T1" fmla="*/ 7 h 7"/>
                <a:gd name="T2" fmla="*/ 4 w 12"/>
                <a:gd name="T3" fmla="*/ 4 h 7"/>
                <a:gd name="T4" fmla="*/ 4 w 12"/>
                <a:gd name="T5" fmla="*/ 4 h 7"/>
                <a:gd name="T6" fmla="*/ 12 w 12"/>
                <a:gd name="T7" fmla="*/ 1 h 7"/>
                <a:gd name="T8" fmla="*/ 11 w 12"/>
                <a:gd name="T9" fmla="*/ 0 h 7"/>
                <a:gd name="T10" fmla="*/ 1 w 12"/>
                <a:gd name="T11" fmla="*/ 5 h 7"/>
                <a:gd name="T12" fmla="*/ 1 w 12"/>
                <a:gd name="T13" fmla="*/ 6 h 7"/>
                <a:gd name="T14" fmla="*/ 2 w 12"/>
                <a:gd name="T15" fmla="*/ 5 h 7"/>
                <a:gd name="T16" fmla="*/ 0 w 12"/>
                <a:gd name="T17" fmla="*/ 7 h 7"/>
                <a:gd name="T18" fmla="*/ 0 w 12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1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3"/>
                    <a:pt x="9" y="2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10958"/>
            <p:cNvSpPr>
              <a:spLocks/>
            </p:cNvSpPr>
            <p:nvPr/>
          </p:nvSpPr>
          <p:spPr bwMode="auto">
            <a:xfrm>
              <a:off x="4273923" y="3165948"/>
              <a:ext cx="49363" cy="31081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6 h 7"/>
                <a:gd name="T4" fmla="*/ 0 w 11"/>
                <a:gd name="T5" fmla="*/ 6 h 7"/>
                <a:gd name="T6" fmla="*/ 3 w 11"/>
                <a:gd name="T7" fmla="*/ 5 h 7"/>
                <a:gd name="T8" fmla="*/ 0 w 11"/>
                <a:gd name="T9" fmla="*/ 7 h 7"/>
                <a:gd name="T10" fmla="*/ 0 w 11"/>
                <a:gd name="T11" fmla="*/ 7 h 7"/>
                <a:gd name="T12" fmla="*/ 3 w 11"/>
                <a:gd name="T13" fmla="*/ 5 h 7"/>
                <a:gd name="T14" fmla="*/ 3 w 11"/>
                <a:gd name="T15" fmla="*/ 4 h 7"/>
                <a:gd name="T16" fmla="*/ 11 w 11"/>
                <a:gd name="T17" fmla="*/ 1 h 7"/>
                <a:gd name="T18" fmla="*/ 10 w 1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6" y="3"/>
                    <a:pt x="8" y="2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10959"/>
            <p:cNvSpPr>
              <a:spLocks/>
            </p:cNvSpPr>
            <p:nvPr/>
          </p:nvSpPr>
          <p:spPr bwMode="auto">
            <a:xfrm>
              <a:off x="4270267" y="3184230"/>
              <a:ext cx="43878" cy="16455"/>
            </a:xfrm>
            <a:custGeom>
              <a:avLst/>
              <a:gdLst>
                <a:gd name="T0" fmla="*/ 9 w 10"/>
                <a:gd name="T1" fmla="*/ 0 h 4"/>
                <a:gd name="T2" fmla="*/ 1 w 10"/>
                <a:gd name="T3" fmla="*/ 4 h 4"/>
                <a:gd name="T4" fmla="*/ 1 w 10"/>
                <a:gd name="T5" fmla="*/ 4 h 4"/>
                <a:gd name="T6" fmla="*/ 10 w 10"/>
                <a:gd name="T7" fmla="*/ 0 h 4"/>
                <a:gd name="T8" fmla="*/ 9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cubicBezTo>
                    <a:pt x="6" y="1"/>
                    <a:pt x="4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10960"/>
            <p:cNvSpPr>
              <a:spLocks/>
            </p:cNvSpPr>
            <p:nvPr/>
          </p:nvSpPr>
          <p:spPr bwMode="auto">
            <a:xfrm>
              <a:off x="4273923" y="3200685"/>
              <a:ext cx="40221" cy="21939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4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10961"/>
            <p:cNvSpPr>
              <a:spLocks/>
            </p:cNvSpPr>
            <p:nvPr/>
          </p:nvSpPr>
          <p:spPr bwMode="auto">
            <a:xfrm>
              <a:off x="4279407" y="3239078"/>
              <a:ext cx="38394" cy="18282"/>
            </a:xfrm>
            <a:custGeom>
              <a:avLst/>
              <a:gdLst>
                <a:gd name="T0" fmla="*/ 9 w 9"/>
                <a:gd name="T1" fmla="*/ 0 h 4"/>
                <a:gd name="T2" fmla="*/ 1 w 9"/>
                <a:gd name="T3" fmla="*/ 3 h 4"/>
                <a:gd name="T4" fmla="*/ 1 w 9"/>
                <a:gd name="T5" fmla="*/ 3 h 4"/>
                <a:gd name="T6" fmla="*/ 1 w 9"/>
                <a:gd name="T7" fmla="*/ 3 h 4"/>
                <a:gd name="T8" fmla="*/ 0 w 9"/>
                <a:gd name="T9" fmla="*/ 3 h 4"/>
                <a:gd name="T10" fmla="*/ 1 w 9"/>
                <a:gd name="T11" fmla="*/ 4 h 4"/>
                <a:gd name="T12" fmla="*/ 9 w 9"/>
                <a:gd name="T13" fmla="*/ 0 h 4"/>
                <a:gd name="T14" fmla="*/ 9 w 9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4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10962"/>
            <p:cNvSpPr>
              <a:spLocks/>
            </p:cNvSpPr>
            <p:nvPr/>
          </p:nvSpPr>
          <p:spPr bwMode="auto">
            <a:xfrm>
              <a:off x="4283064" y="3266502"/>
              <a:ext cx="40221" cy="20111"/>
            </a:xfrm>
            <a:custGeom>
              <a:avLst/>
              <a:gdLst>
                <a:gd name="T0" fmla="*/ 0 w 9"/>
                <a:gd name="T1" fmla="*/ 5 h 5"/>
                <a:gd name="T2" fmla="*/ 8 w 9"/>
                <a:gd name="T3" fmla="*/ 1 h 5"/>
                <a:gd name="T4" fmla="*/ 8 w 9"/>
                <a:gd name="T5" fmla="*/ 0 h 5"/>
                <a:gd name="T6" fmla="*/ 0 w 9"/>
                <a:gd name="T7" fmla="*/ 4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10963"/>
            <p:cNvSpPr>
              <a:spLocks/>
            </p:cNvSpPr>
            <p:nvPr/>
          </p:nvSpPr>
          <p:spPr bwMode="auto">
            <a:xfrm>
              <a:off x="4288549" y="3273815"/>
              <a:ext cx="34737" cy="18282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8 w 8"/>
                <a:gd name="T5" fmla="*/ 1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4"/>
                    <a:pt x="6" y="3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10964"/>
            <p:cNvSpPr>
              <a:spLocks/>
            </p:cNvSpPr>
            <p:nvPr/>
          </p:nvSpPr>
          <p:spPr bwMode="auto">
            <a:xfrm>
              <a:off x="4288549" y="3282955"/>
              <a:ext cx="34737" cy="21939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10965"/>
            <p:cNvSpPr>
              <a:spLocks/>
            </p:cNvSpPr>
            <p:nvPr/>
          </p:nvSpPr>
          <p:spPr bwMode="auto">
            <a:xfrm>
              <a:off x="4288549" y="3308551"/>
              <a:ext cx="42050" cy="25595"/>
            </a:xfrm>
            <a:custGeom>
              <a:avLst/>
              <a:gdLst>
                <a:gd name="T0" fmla="*/ 0 w 10"/>
                <a:gd name="T1" fmla="*/ 6 h 6"/>
                <a:gd name="T2" fmla="*/ 8 w 10"/>
                <a:gd name="T3" fmla="*/ 2 h 6"/>
                <a:gd name="T4" fmla="*/ 8 w 10"/>
                <a:gd name="T5" fmla="*/ 2 h 6"/>
                <a:gd name="T6" fmla="*/ 10 w 10"/>
                <a:gd name="T7" fmla="*/ 0 h 6"/>
                <a:gd name="T8" fmla="*/ 10 w 10"/>
                <a:gd name="T9" fmla="*/ 0 h 6"/>
                <a:gd name="T10" fmla="*/ 10 w 10"/>
                <a:gd name="T11" fmla="*/ 0 h 6"/>
                <a:gd name="T12" fmla="*/ 10 w 10"/>
                <a:gd name="T13" fmla="*/ 0 h 6"/>
                <a:gd name="T14" fmla="*/ 9 w 10"/>
                <a:gd name="T15" fmla="*/ 0 h 6"/>
                <a:gd name="T16" fmla="*/ 7 w 10"/>
                <a:gd name="T17" fmla="*/ 2 h 6"/>
                <a:gd name="T18" fmla="*/ 7 w 10"/>
                <a:gd name="T19" fmla="*/ 2 h 6"/>
                <a:gd name="T20" fmla="*/ 0 w 10"/>
                <a:gd name="T21" fmla="*/ 5 h 6"/>
                <a:gd name="T22" fmla="*/ 0 w 10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5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10966"/>
            <p:cNvSpPr>
              <a:spLocks/>
            </p:cNvSpPr>
            <p:nvPr/>
          </p:nvSpPr>
          <p:spPr bwMode="auto">
            <a:xfrm>
              <a:off x="4288549" y="3326833"/>
              <a:ext cx="42050" cy="16455"/>
            </a:xfrm>
            <a:custGeom>
              <a:avLst/>
              <a:gdLst>
                <a:gd name="T0" fmla="*/ 1 w 10"/>
                <a:gd name="T1" fmla="*/ 4 h 4"/>
                <a:gd name="T2" fmla="*/ 7 w 10"/>
                <a:gd name="T3" fmla="*/ 2 h 4"/>
                <a:gd name="T4" fmla="*/ 7 w 10"/>
                <a:gd name="T5" fmla="*/ 2 h 4"/>
                <a:gd name="T6" fmla="*/ 10 w 10"/>
                <a:gd name="T7" fmla="*/ 1 h 4"/>
                <a:gd name="T8" fmla="*/ 10 w 10"/>
                <a:gd name="T9" fmla="*/ 0 h 4"/>
                <a:gd name="T10" fmla="*/ 8 w 10"/>
                <a:gd name="T11" fmla="*/ 1 h 4"/>
                <a:gd name="T12" fmla="*/ 8 w 10"/>
                <a:gd name="T13" fmla="*/ 1 h 4"/>
                <a:gd name="T14" fmla="*/ 0 w 10"/>
                <a:gd name="T15" fmla="*/ 4 h 4"/>
                <a:gd name="T16" fmla="*/ 1 w 10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3" y="3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10967"/>
            <p:cNvSpPr>
              <a:spLocks/>
            </p:cNvSpPr>
            <p:nvPr/>
          </p:nvSpPr>
          <p:spPr bwMode="auto">
            <a:xfrm>
              <a:off x="4295862" y="3352428"/>
              <a:ext cx="31081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1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10968"/>
            <p:cNvSpPr>
              <a:spLocks/>
            </p:cNvSpPr>
            <p:nvPr/>
          </p:nvSpPr>
          <p:spPr bwMode="auto">
            <a:xfrm>
              <a:off x="4292205" y="3365226"/>
              <a:ext cx="38394" cy="18282"/>
            </a:xfrm>
            <a:custGeom>
              <a:avLst/>
              <a:gdLst>
                <a:gd name="T0" fmla="*/ 1 w 9"/>
                <a:gd name="T1" fmla="*/ 4 h 4"/>
                <a:gd name="T2" fmla="*/ 6 w 9"/>
                <a:gd name="T3" fmla="*/ 1 h 4"/>
                <a:gd name="T4" fmla="*/ 6 w 9"/>
                <a:gd name="T5" fmla="*/ 1 h 4"/>
                <a:gd name="T6" fmla="*/ 6 w 9"/>
                <a:gd name="T7" fmla="*/ 1 h 4"/>
                <a:gd name="T8" fmla="*/ 9 w 9"/>
                <a:gd name="T9" fmla="*/ 0 h 4"/>
                <a:gd name="T10" fmla="*/ 9 w 9"/>
                <a:gd name="T11" fmla="*/ 0 h 4"/>
                <a:gd name="T12" fmla="*/ 7 w 9"/>
                <a:gd name="T13" fmla="*/ 1 h 4"/>
                <a:gd name="T14" fmla="*/ 7 w 9"/>
                <a:gd name="T15" fmla="*/ 0 h 4"/>
                <a:gd name="T16" fmla="*/ 1 w 9"/>
                <a:gd name="T17" fmla="*/ 3 h 4"/>
                <a:gd name="T18" fmla="*/ 1 w 9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10969"/>
            <p:cNvSpPr>
              <a:spLocks/>
            </p:cNvSpPr>
            <p:nvPr/>
          </p:nvSpPr>
          <p:spPr bwMode="auto">
            <a:xfrm>
              <a:off x="4295862" y="3378024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10970"/>
            <p:cNvSpPr>
              <a:spLocks/>
            </p:cNvSpPr>
            <p:nvPr/>
          </p:nvSpPr>
          <p:spPr bwMode="auto">
            <a:xfrm>
              <a:off x="4295862" y="3390822"/>
              <a:ext cx="31081" cy="1828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10971"/>
            <p:cNvSpPr>
              <a:spLocks/>
            </p:cNvSpPr>
            <p:nvPr/>
          </p:nvSpPr>
          <p:spPr bwMode="auto">
            <a:xfrm>
              <a:off x="4292205" y="3403619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10972"/>
            <p:cNvSpPr>
              <a:spLocks/>
            </p:cNvSpPr>
            <p:nvPr/>
          </p:nvSpPr>
          <p:spPr bwMode="auto">
            <a:xfrm>
              <a:off x="4301346" y="3438356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1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10973"/>
            <p:cNvSpPr>
              <a:spLocks/>
            </p:cNvSpPr>
            <p:nvPr/>
          </p:nvSpPr>
          <p:spPr bwMode="auto">
            <a:xfrm>
              <a:off x="4200794" y="3460295"/>
              <a:ext cx="34737" cy="1828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10974"/>
            <p:cNvSpPr>
              <a:spLocks/>
            </p:cNvSpPr>
            <p:nvPr/>
          </p:nvSpPr>
          <p:spPr bwMode="auto">
            <a:xfrm>
              <a:off x="4197137" y="2707061"/>
              <a:ext cx="73129" cy="38394"/>
            </a:xfrm>
            <a:custGeom>
              <a:avLst/>
              <a:gdLst>
                <a:gd name="T0" fmla="*/ 0 w 17"/>
                <a:gd name="T1" fmla="*/ 9 h 9"/>
                <a:gd name="T2" fmla="*/ 17 w 17"/>
                <a:gd name="T3" fmla="*/ 0 h 9"/>
                <a:gd name="T4" fmla="*/ 17 w 17"/>
                <a:gd name="T5" fmla="*/ 0 h 9"/>
                <a:gd name="T6" fmla="*/ 0 w 17"/>
                <a:gd name="T7" fmla="*/ 8 h 9"/>
                <a:gd name="T8" fmla="*/ 0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6" y="6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10975"/>
            <p:cNvSpPr>
              <a:spLocks/>
            </p:cNvSpPr>
            <p:nvPr/>
          </p:nvSpPr>
          <p:spPr bwMode="auto">
            <a:xfrm>
              <a:off x="4206278" y="2741797"/>
              <a:ext cx="60332" cy="31081"/>
            </a:xfrm>
            <a:custGeom>
              <a:avLst/>
              <a:gdLst>
                <a:gd name="T0" fmla="*/ 14 w 14"/>
                <a:gd name="T1" fmla="*/ 0 h 7"/>
                <a:gd name="T2" fmla="*/ 0 w 14"/>
                <a:gd name="T3" fmla="*/ 6 h 7"/>
                <a:gd name="T4" fmla="*/ 0 w 14"/>
                <a:gd name="T5" fmla="*/ 7 h 7"/>
                <a:gd name="T6" fmla="*/ 14 w 14"/>
                <a:gd name="T7" fmla="*/ 0 h 7"/>
                <a:gd name="T8" fmla="*/ 14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9" y="2"/>
                    <a:pt x="5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10976"/>
            <p:cNvSpPr>
              <a:spLocks/>
            </p:cNvSpPr>
            <p:nvPr/>
          </p:nvSpPr>
          <p:spPr bwMode="auto">
            <a:xfrm>
              <a:off x="4200794" y="2685122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10977"/>
            <p:cNvSpPr>
              <a:spLocks/>
            </p:cNvSpPr>
            <p:nvPr/>
          </p:nvSpPr>
          <p:spPr bwMode="auto">
            <a:xfrm>
              <a:off x="4197137" y="2694263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10978"/>
            <p:cNvSpPr>
              <a:spLocks/>
            </p:cNvSpPr>
            <p:nvPr/>
          </p:nvSpPr>
          <p:spPr bwMode="auto">
            <a:xfrm>
              <a:off x="4213591" y="2710718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10979"/>
            <p:cNvSpPr>
              <a:spLocks/>
            </p:cNvSpPr>
            <p:nvPr/>
          </p:nvSpPr>
          <p:spPr bwMode="auto">
            <a:xfrm>
              <a:off x="4193481" y="2716202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10980"/>
            <p:cNvSpPr>
              <a:spLocks/>
            </p:cNvSpPr>
            <p:nvPr/>
          </p:nvSpPr>
          <p:spPr bwMode="auto">
            <a:xfrm>
              <a:off x="4193481" y="271985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10981"/>
            <p:cNvSpPr>
              <a:spLocks/>
            </p:cNvSpPr>
            <p:nvPr/>
          </p:nvSpPr>
          <p:spPr bwMode="auto">
            <a:xfrm>
              <a:off x="4197137" y="2729000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10982"/>
            <p:cNvSpPr>
              <a:spLocks/>
            </p:cNvSpPr>
            <p:nvPr/>
          </p:nvSpPr>
          <p:spPr bwMode="auto">
            <a:xfrm>
              <a:off x="4200794" y="2738141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10983"/>
            <p:cNvSpPr>
              <a:spLocks/>
            </p:cNvSpPr>
            <p:nvPr/>
          </p:nvSpPr>
          <p:spPr bwMode="auto">
            <a:xfrm>
              <a:off x="4222732" y="2754595"/>
              <a:ext cx="3656" cy="548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10984"/>
            <p:cNvSpPr>
              <a:spLocks/>
            </p:cNvSpPr>
            <p:nvPr/>
          </p:nvSpPr>
          <p:spPr bwMode="auto">
            <a:xfrm>
              <a:off x="4219076" y="2760079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10985"/>
            <p:cNvSpPr>
              <a:spLocks/>
            </p:cNvSpPr>
            <p:nvPr/>
          </p:nvSpPr>
          <p:spPr bwMode="auto">
            <a:xfrm>
              <a:off x="4253812" y="2725344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10986"/>
            <p:cNvSpPr>
              <a:spLocks/>
            </p:cNvSpPr>
            <p:nvPr/>
          </p:nvSpPr>
          <p:spPr bwMode="auto">
            <a:xfrm>
              <a:off x="4253812" y="2738141"/>
              <a:ext cx="20111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1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10987"/>
            <p:cNvSpPr>
              <a:spLocks/>
            </p:cNvSpPr>
            <p:nvPr/>
          </p:nvSpPr>
          <p:spPr bwMode="auto">
            <a:xfrm>
              <a:off x="4248328" y="2741797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10988"/>
            <p:cNvSpPr>
              <a:spLocks/>
            </p:cNvSpPr>
            <p:nvPr/>
          </p:nvSpPr>
          <p:spPr bwMode="auto">
            <a:xfrm>
              <a:off x="4244671" y="275459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10989"/>
            <p:cNvSpPr>
              <a:spLocks/>
            </p:cNvSpPr>
            <p:nvPr/>
          </p:nvSpPr>
          <p:spPr bwMode="auto">
            <a:xfrm>
              <a:off x="4241015" y="2763736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10990"/>
            <p:cNvSpPr>
              <a:spLocks/>
            </p:cNvSpPr>
            <p:nvPr/>
          </p:nvSpPr>
          <p:spPr bwMode="auto">
            <a:xfrm>
              <a:off x="4248328" y="2707061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1 h 4"/>
                <a:gd name="T4" fmla="*/ 5 w 6"/>
                <a:gd name="T5" fmla="*/ 1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10991"/>
            <p:cNvSpPr>
              <a:spLocks/>
            </p:cNvSpPr>
            <p:nvPr/>
          </p:nvSpPr>
          <p:spPr bwMode="auto">
            <a:xfrm>
              <a:off x="4253812" y="2703405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10992"/>
            <p:cNvSpPr>
              <a:spLocks/>
            </p:cNvSpPr>
            <p:nvPr/>
          </p:nvSpPr>
          <p:spPr bwMode="auto">
            <a:xfrm>
              <a:off x="4248328" y="2694263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10993"/>
            <p:cNvSpPr>
              <a:spLocks/>
            </p:cNvSpPr>
            <p:nvPr/>
          </p:nvSpPr>
          <p:spPr bwMode="auto">
            <a:xfrm>
              <a:off x="4244671" y="2690606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10994"/>
            <p:cNvSpPr>
              <a:spLocks/>
            </p:cNvSpPr>
            <p:nvPr/>
          </p:nvSpPr>
          <p:spPr bwMode="auto">
            <a:xfrm>
              <a:off x="4235529" y="2681466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10995"/>
            <p:cNvSpPr>
              <a:spLocks/>
            </p:cNvSpPr>
            <p:nvPr/>
          </p:nvSpPr>
          <p:spPr bwMode="auto">
            <a:xfrm>
              <a:off x="4222732" y="2811270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1 w 3"/>
                <a:gd name="T11" fmla="*/ 2 h 2"/>
                <a:gd name="T12" fmla="*/ 1 w 3"/>
                <a:gd name="T13" fmla="*/ 2 h 2"/>
                <a:gd name="T14" fmla="*/ 1 w 3"/>
                <a:gd name="T15" fmla="*/ 1 h 2"/>
                <a:gd name="T16" fmla="*/ 3 w 3"/>
                <a:gd name="T17" fmla="*/ 0 h 2"/>
                <a:gd name="T18" fmla="*/ 3 w 3"/>
                <a:gd name="T19" fmla="*/ 0 h 2"/>
                <a:gd name="T20" fmla="*/ 1 w 3"/>
                <a:gd name="T21" fmla="*/ 1 h 2"/>
                <a:gd name="T22" fmla="*/ 3 w 3"/>
                <a:gd name="T23" fmla="*/ 0 h 2"/>
                <a:gd name="T24" fmla="*/ 2 w 3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10996"/>
            <p:cNvSpPr>
              <a:spLocks/>
            </p:cNvSpPr>
            <p:nvPr/>
          </p:nvSpPr>
          <p:spPr bwMode="auto">
            <a:xfrm>
              <a:off x="4231873" y="2820412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10997"/>
            <p:cNvSpPr>
              <a:spLocks/>
            </p:cNvSpPr>
            <p:nvPr/>
          </p:nvSpPr>
          <p:spPr bwMode="auto">
            <a:xfrm>
              <a:off x="4231873" y="2833209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10998"/>
            <p:cNvSpPr>
              <a:spLocks/>
            </p:cNvSpPr>
            <p:nvPr/>
          </p:nvSpPr>
          <p:spPr bwMode="auto">
            <a:xfrm>
              <a:off x="4171542" y="2807614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3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10999"/>
            <p:cNvSpPr>
              <a:spLocks/>
            </p:cNvSpPr>
            <p:nvPr/>
          </p:nvSpPr>
          <p:spPr bwMode="auto">
            <a:xfrm>
              <a:off x="4171542" y="2811270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11000"/>
            <p:cNvSpPr>
              <a:spLocks/>
            </p:cNvSpPr>
            <p:nvPr/>
          </p:nvSpPr>
          <p:spPr bwMode="auto">
            <a:xfrm>
              <a:off x="4144118" y="2820412"/>
              <a:ext cx="43878" cy="21939"/>
            </a:xfrm>
            <a:custGeom>
              <a:avLst/>
              <a:gdLst>
                <a:gd name="T0" fmla="*/ 10 w 10"/>
                <a:gd name="T1" fmla="*/ 0 h 5"/>
                <a:gd name="T2" fmla="*/ 7 w 10"/>
                <a:gd name="T3" fmla="*/ 1 h 5"/>
                <a:gd name="T4" fmla="*/ 7 w 10"/>
                <a:gd name="T5" fmla="*/ 1 h 5"/>
                <a:gd name="T6" fmla="*/ 0 w 10"/>
                <a:gd name="T7" fmla="*/ 4 h 5"/>
                <a:gd name="T8" fmla="*/ 0 w 10"/>
                <a:gd name="T9" fmla="*/ 5 h 5"/>
                <a:gd name="T10" fmla="*/ 0 w 10"/>
                <a:gd name="T11" fmla="*/ 5 h 5"/>
                <a:gd name="T12" fmla="*/ 2 w 10"/>
                <a:gd name="T13" fmla="*/ 4 h 5"/>
                <a:gd name="T14" fmla="*/ 2 w 10"/>
                <a:gd name="T15" fmla="*/ 4 h 5"/>
                <a:gd name="T16" fmla="*/ 8 w 10"/>
                <a:gd name="T17" fmla="*/ 1 h 5"/>
                <a:gd name="T18" fmla="*/ 8 w 10"/>
                <a:gd name="T19" fmla="*/ 1 h 5"/>
                <a:gd name="T20" fmla="*/ 10 w 10"/>
                <a:gd name="T21" fmla="*/ 0 h 5"/>
                <a:gd name="T22" fmla="*/ 10 w 10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6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11001"/>
            <p:cNvSpPr>
              <a:spLocks/>
            </p:cNvSpPr>
            <p:nvPr/>
          </p:nvSpPr>
          <p:spPr bwMode="auto">
            <a:xfrm>
              <a:off x="4175198" y="2824068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11002"/>
            <p:cNvSpPr>
              <a:spLocks/>
            </p:cNvSpPr>
            <p:nvPr/>
          </p:nvSpPr>
          <p:spPr bwMode="auto">
            <a:xfrm>
              <a:off x="4131321" y="2833209"/>
              <a:ext cx="65817" cy="29252"/>
            </a:xfrm>
            <a:custGeom>
              <a:avLst/>
              <a:gdLst>
                <a:gd name="T0" fmla="*/ 12 w 15"/>
                <a:gd name="T1" fmla="*/ 2 h 7"/>
                <a:gd name="T2" fmla="*/ 14 w 15"/>
                <a:gd name="T3" fmla="*/ 0 h 7"/>
                <a:gd name="T4" fmla="*/ 14 w 15"/>
                <a:gd name="T5" fmla="*/ 0 h 7"/>
                <a:gd name="T6" fmla="*/ 11 w 15"/>
                <a:gd name="T7" fmla="*/ 2 h 7"/>
                <a:gd name="T8" fmla="*/ 11 w 15"/>
                <a:gd name="T9" fmla="*/ 2 h 7"/>
                <a:gd name="T10" fmla="*/ 7 w 15"/>
                <a:gd name="T11" fmla="*/ 4 h 7"/>
                <a:gd name="T12" fmla="*/ 0 w 15"/>
                <a:gd name="T13" fmla="*/ 7 h 7"/>
                <a:gd name="T14" fmla="*/ 0 w 15"/>
                <a:gd name="T15" fmla="*/ 7 h 7"/>
                <a:gd name="T16" fmla="*/ 7 w 15"/>
                <a:gd name="T17" fmla="*/ 5 h 7"/>
                <a:gd name="T18" fmla="*/ 7 w 15"/>
                <a:gd name="T19" fmla="*/ 5 h 7"/>
                <a:gd name="T20" fmla="*/ 7 w 15"/>
                <a:gd name="T21" fmla="*/ 5 h 7"/>
                <a:gd name="T22" fmla="*/ 13 w 15"/>
                <a:gd name="T23" fmla="*/ 2 h 7"/>
                <a:gd name="T24" fmla="*/ 13 w 15"/>
                <a:gd name="T25" fmla="*/ 2 h 7"/>
                <a:gd name="T26" fmla="*/ 10 w 15"/>
                <a:gd name="T27" fmla="*/ 3 h 7"/>
                <a:gd name="T28" fmla="*/ 12 w 15"/>
                <a:gd name="T29" fmla="*/ 2 h 7"/>
                <a:gd name="T30" fmla="*/ 12 w 15"/>
                <a:gd name="T3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">
                  <a:moveTo>
                    <a:pt x="12" y="2"/>
                  </a:moveTo>
                  <a:cubicBezTo>
                    <a:pt x="13" y="1"/>
                    <a:pt x="14" y="1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8" y="4"/>
                    <a:pt x="7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4"/>
                    <a:pt x="11" y="3"/>
                    <a:pt x="13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11003"/>
            <p:cNvSpPr>
              <a:spLocks/>
            </p:cNvSpPr>
            <p:nvPr/>
          </p:nvSpPr>
          <p:spPr bwMode="auto">
            <a:xfrm>
              <a:off x="4114866" y="2862461"/>
              <a:ext cx="91412" cy="40221"/>
            </a:xfrm>
            <a:custGeom>
              <a:avLst/>
              <a:gdLst>
                <a:gd name="T0" fmla="*/ 18 w 21"/>
                <a:gd name="T1" fmla="*/ 3 h 9"/>
                <a:gd name="T2" fmla="*/ 20 w 21"/>
                <a:gd name="T3" fmla="*/ 2 h 9"/>
                <a:gd name="T4" fmla="*/ 20 w 21"/>
                <a:gd name="T5" fmla="*/ 2 h 9"/>
                <a:gd name="T6" fmla="*/ 21 w 21"/>
                <a:gd name="T7" fmla="*/ 1 h 9"/>
                <a:gd name="T8" fmla="*/ 21 w 21"/>
                <a:gd name="T9" fmla="*/ 1 h 9"/>
                <a:gd name="T10" fmla="*/ 18 w 21"/>
                <a:gd name="T11" fmla="*/ 2 h 9"/>
                <a:gd name="T12" fmla="*/ 20 w 21"/>
                <a:gd name="T13" fmla="*/ 1 h 9"/>
                <a:gd name="T14" fmla="*/ 20 w 21"/>
                <a:gd name="T15" fmla="*/ 1 h 9"/>
                <a:gd name="T16" fmla="*/ 20 w 21"/>
                <a:gd name="T17" fmla="*/ 0 h 9"/>
                <a:gd name="T18" fmla="*/ 20 w 21"/>
                <a:gd name="T19" fmla="*/ 0 h 9"/>
                <a:gd name="T20" fmla="*/ 16 w 21"/>
                <a:gd name="T21" fmla="*/ 2 h 9"/>
                <a:gd name="T22" fmla="*/ 16 w 21"/>
                <a:gd name="T23" fmla="*/ 2 h 9"/>
                <a:gd name="T24" fmla="*/ 19 w 21"/>
                <a:gd name="T25" fmla="*/ 1 h 9"/>
                <a:gd name="T26" fmla="*/ 17 w 21"/>
                <a:gd name="T27" fmla="*/ 2 h 9"/>
                <a:gd name="T28" fmla="*/ 17 w 21"/>
                <a:gd name="T29" fmla="*/ 2 h 9"/>
                <a:gd name="T30" fmla="*/ 0 w 21"/>
                <a:gd name="T31" fmla="*/ 9 h 9"/>
                <a:gd name="T32" fmla="*/ 1 w 21"/>
                <a:gd name="T33" fmla="*/ 9 h 9"/>
                <a:gd name="T34" fmla="*/ 19 w 21"/>
                <a:gd name="T35" fmla="*/ 2 h 9"/>
                <a:gd name="T36" fmla="*/ 17 w 21"/>
                <a:gd name="T37" fmla="*/ 3 h 9"/>
                <a:gd name="T38" fmla="*/ 18 w 21"/>
                <a:gd name="T3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9">
                  <a:moveTo>
                    <a:pt x="18" y="3"/>
                  </a:moveTo>
                  <a:cubicBezTo>
                    <a:pt x="18" y="3"/>
                    <a:pt x="19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19" y="2"/>
                    <a:pt x="18" y="2"/>
                  </a:cubicBezTo>
                  <a:cubicBezTo>
                    <a:pt x="18" y="2"/>
                    <a:pt x="19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9" y="1"/>
                    <a:pt x="17" y="1"/>
                    <a:pt x="16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2"/>
                    <a:pt x="18" y="1"/>
                    <a:pt x="19" y="1"/>
                  </a:cubicBezTo>
                  <a:cubicBezTo>
                    <a:pt x="19" y="1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4"/>
                    <a:pt x="6" y="7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7" y="7"/>
                    <a:pt x="13" y="4"/>
                    <a:pt x="19" y="2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11004"/>
            <p:cNvSpPr>
              <a:spLocks/>
            </p:cNvSpPr>
            <p:nvPr/>
          </p:nvSpPr>
          <p:spPr bwMode="auto">
            <a:xfrm>
              <a:off x="4187995" y="2880743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11005"/>
            <p:cNvSpPr>
              <a:spLocks/>
            </p:cNvSpPr>
            <p:nvPr/>
          </p:nvSpPr>
          <p:spPr bwMode="auto">
            <a:xfrm>
              <a:off x="4193481" y="2889885"/>
              <a:ext cx="20111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11006"/>
            <p:cNvSpPr>
              <a:spLocks/>
            </p:cNvSpPr>
            <p:nvPr/>
          </p:nvSpPr>
          <p:spPr bwMode="auto">
            <a:xfrm>
              <a:off x="4158744" y="2862461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11007"/>
            <p:cNvSpPr>
              <a:spLocks/>
            </p:cNvSpPr>
            <p:nvPr/>
          </p:nvSpPr>
          <p:spPr bwMode="auto">
            <a:xfrm>
              <a:off x="4144118" y="2862461"/>
              <a:ext cx="9142" cy="5485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11008"/>
            <p:cNvSpPr>
              <a:spLocks/>
            </p:cNvSpPr>
            <p:nvPr/>
          </p:nvSpPr>
          <p:spPr bwMode="auto">
            <a:xfrm>
              <a:off x="4127664" y="2871602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11009"/>
            <p:cNvSpPr>
              <a:spLocks/>
            </p:cNvSpPr>
            <p:nvPr/>
          </p:nvSpPr>
          <p:spPr bwMode="auto">
            <a:xfrm>
              <a:off x="4124008" y="2880743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11010"/>
            <p:cNvSpPr>
              <a:spLocks/>
            </p:cNvSpPr>
            <p:nvPr/>
          </p:nvSpPr>
          <p:spPr bwMode="auto">
            <a:xfrm>
              <a:off x="4114866" y="2893541"/>
              <a:ext cx="29252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11011"/>
            <p:cNvSpPr>
              <a:spLocks/>
            </p:cNvSpPr>
            <p:nvPr/>
          </p:nvSpPr>
          <p:spPr bwMode="auto">
            <a:xfrm>
              <a:off x="4111209" y="2906338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11012"/>
            <p:cNvSpPr>
              <a:spLocks/>
            </p:cNvSpPr>
            <p:nvPr/>
          </p:nvSpPr>
          <p:spPr bwMode="auto">
            <a:xfrm>
              <a:off x="4105725" y="2909995"/>
              <a:ext cx="34737" cy="18282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11013"/>
            <p:cNvSpPr>
              <a:spLocks/>
            </p:cNvSpPr>
            <p:nvPr/>
          </p:nvSpPr>
          <p:spPr bwMode="auto">
            <a:xfrm>
              <a:off x="4105725" y="2922793"/>
              <a:ext cx="31081" cy="14626"/>
            </a:xfrm>
            <a:custGeom>
              <a:avLst/>
              <a:gdLst>
                <a:gd name="T0" fmla="*/ 0 w 7"/>
                <a:gd name="T1" fmla="*/ 2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11014"/>
            <p:cNvSpPr>
              <a:spLocks/>
            </p:cNvSpPr>
            <p:nvPr/>
          </p:nvSpPr>
          <p:spPr bwMode="auto">
            <a:xfrm>
              <a:off x="4102069" y="2928277"/>
              <a:ext cx="29252" cy="16455"/>
            </a:xfrm>
            <a:custGeom>
              <a:avLst/>
              <a:gdLst>
                <a:gd name="T0" fmla="*/ 7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11015"/>
            <p:cNvSpPr>
              <a:spLocks/>
            </p:cNvSpPr>
            <p:nvPr/>
          </p:nvSpPr>
          <p:spPr bwMode="auto">
            <a:xfrm>
              <a:off x="4187995" y="2893541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11016"/>
            <p:cNvSpPr>
              <a:spLocks/>
            </p:cNvSpPr>
            <p:nvPr/>
          </p:nvSpPr>
          <p:spPr bwMode="auto">
            <a:xfrm>
              <a:off x="4197137" y="2902682"/>
              <a:ext cx="25595" cy="12798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11017"/>
            <p:cNvSpPr>
              <a:spLocks/>
            </p:cNvSpPr>
            <p:nvPr/>
          </p:nvSpPr>
          <p:spPr bwMode="auto">
            <a:xfrm>
              <a:off x="4206278" y="2909995"/>
              <a:ext cx="20111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11018"/>
            <p:cNvSpPr>
              <a:spLocks/>
            </p:cNvSpPr>
            <p:nvPr/>
          </p:nvSpPr>
          <p:spPr bwMode="auto">
            <a:xfrm>
              <a:off x="4197137" y="2922793"/>
              <a:ext cx="29252" cy="18282"/>
            </a:xfrm>
            <a:custGeom>
              <a:avLst/>
              <a:gdLst>
                <a:gd name="T0" fmla="*/ 0 w 7"/>
                <a:gd name="T1" fmla="*/ 3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3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11019"/>
            <p:cNvSpPr>
              <a:spLocks/>
            </p:cNvSpPr>
            <p:nvPr/>
          </p:nvSpPr>
          <p:spPr bwMode="auto">
            <a:xfrm>
              <a:off x="4200794" y="2941076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11020"/>
            <p:cNvSpPr>
              <a:spLocks/>
            </p:cNvSpPr>
            <p:nvPr/>
          </p:nvSpPr>
          <p:spPr bwMode="auto">
            <a:xfrm>
              <a:off x="4171542" y="2941076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11021"/>
            <p:cNvSpPr>
              <a:spLocks/>
            </p:cNvSpPr>
            <p:nvPr/>
          </p:nvSpPr>
          <p:spPr bwMode="auto">
            <a:xfrm>
              <a:off x="4171542" y="2966671"/>
              <a:ext cx="16455" cy="548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11022"/>
            <p:cNvSpPr>
              <a:spLocks/>
            </p:cNvSpPr>
            <p:nvPr/>
          </p:nvSpPr>
          <p:spPr bwMode="auto">
            <a:xfrm>
              <a:off x="4171542" y="2975811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3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11023"/>
            <p:cNvSpPr>
              <a:spLocks/>
            </p:cNvSpPr>
            <p:nvPr/>
          </p:nvSpPr>
          <p:spPr bwMode="auto">
            <a:xfrm>
              <a:off x="4171542" y="2988610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11024"/>
            <p:cNvSpPr>
              <a:spLocks/>
            </p:cNvSpPr>
            <p:nvPr/>
          </p:nvSpPr>
          <p:spPr bwMode="auto">
            <a:xfrm>
              <a:off x="4171542" y="2953873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1 h 1"/>
                <a:gd name="T4" fmla="*/ 1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11025"/>
            <p:cNvSpPr>
              <a:spLocks/>
            </p:cNvSpPr>
            <p:nvPr/>
          </p:nvSpPr>
          <p:spPr bwMode="auto">
            <a:xfrm>
              <a:off x="4162400" y="2902682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1 h 2"/>
                <a:gd name="T4" fmla="*/ 1 w 5"/>
                <a:gd name="T5" fmla="*/ 2 h 2"/>
                <a:gd name="T6" fmla="*/ 4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11026"/>
            <p:cNvSpPr>
              <a:spLocks/>
            </p:cNvSpPr>
            <p:nvPr/>
          </p:nvSpPr>
          <p:spPr bwMode="auto">
            <a:xfrm>
              <a:off x="4257468" y="2944732"/>
              <a:ext cx="21939" cy="5485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11027"/>
            <p:cNvSpPr>
              <a:spLocks/>
            </p:cNvSpPr>
            <p:nvPr/>
          </p:nvSpPr>
          <p:spPr bwMode="auto">
            <a:xfrm>
              <a:off x="4253812" y="2909995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11028"/>
            <p:cNvSpPr>
              <a:spLocks/>
            </p:cNvSpPr>
            <p:nvPr/>
          </p:nvSpPr>
          <p:spPr bwMode="auto">
            <a:xfrm>
              <a:off x="4231873" y="2897198"/>
              <a:ext cx="9142" cy="914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11029"/>
            <p:cNvSpPr>
              <a:spLocks/>
            </p:cNvSpPr>
            <p:nvPr/>
          </p:nvSpPr>
          <p:spPr bwMode="auto">
            <a:xfrm>
              <a:off x="4231873" y="2906338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2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11030"/>
            <p:cNvSpPr>
              <a:spLocks/>
            </p:cNvSpPr>
            <p:nvPr/>
          </p:nvSpPr>
          <p:spPr bwMode="auto">
            <a:xfrm>
              <a:off x="4248328" y="2893541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2 h 2"/>
                <a:gd name="T8" fmla="*/ 1 w 5"/>
                <a:gd name="T9" fmla="*/ 2 h 2"/>
                <a:gd name="T10" fmla="*/ 1 w 5"/>
                <a:gd name="T11" fmla="*/ 2 h 2"/>
                <a:gd name="T12" fmla="*/ 4 w 5"/>
                <a:gd name="T13" fmla="*/ 1 h 2"/>
                <a:gd name="T14" fmla="*/ 4 w 5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11031"/>
            <p:cNvSpPr>
              <a:spLocks/>
            </p:cNvSpPr>
            <p:nvPr/>
          </p:nvSpPr>
          <p:spPr bwMode="auto">
            <a:xfrm>
              <a:off x="4261125" y="2858804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  <a:gd name="T10" fmla="*/ 0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11032"/>
            <p:cNvSpPr>
              <a:spLocks/>
            </p:cNvSpPr>
            <p:nvPr/>
          </p:nvSpPr>
          <p:spPr bwMode="auto">
            <a:xfrm>
              <a:off x="4270267" y="2827725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11033"/>
            <p:cNvSpPr>
              <a:spLocks/>
            </p:cNvSpPr>
            <p:nvPr/>
          </p:nvSpPr>
          <p:spPr bwMode="auto">
            <a:xfrm>
              <a:off x="4270267" y="2820412"/>
              <a:ext cx="18282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11034"/>
            <p:cNvSpPr>
              <a:spLocks/>
            </p:cNvSpPr>
            <p:nvPr/>
          </p:nvSpPr>
          <p:spPr bwMode="auto">
            <a:xfrm>
              <a:off x="4301346" y="2842351"/>
              <a:ext cx="25595" cy="7313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11035"/>
            <p:cNvSpPr>
              <a:spLocks/>
            </p:cNvSpPr>
            <p:nvPr/>
          </p:nvSpPr>
          <p:spPr bwMode="auto">
            <a:xfrm>
              <a:off x="4308659" y="2849664"/>
              <a:ext cx="18282" cy="5485"/>
            </a:xfrm>
            <a:custGeom>
              <a:avLst/>
              <a:gdLst>
                <a:gd name="T0" fmla="*/ 4 w 4"/>
                <a:gd name="T1" fmla="*/ 0 h 1"/>
                <a:gd name="T2" fmla="*/ 4 w 4"/>
                <a:gd name="T3" fmla="*/ 0 h 1"/>
                <a:gd name="T4" fmla="*/ 0 w 4"/>
                <a:gd name="T5" fmla="*/ 1 h 1"/>
                <a:gd name="T6" fmla="*/ 1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11036"/>
            <p:cNvSpPr>
              <a:spLocks/>
            </p:cNvSpPr>
            <p:nvPr/>
          </p:nvSpPr>
          <p:spPr bwMode="auto">
            <a:xfrm>
              <a:off x="4292205" y="2855148"/>
              <a:ext cx="38394" cy="12798"/>
            </a:xfrm>
            <a:custGeom>
              <a:avLst/>
              <a:gdLst>
                <a:gd name="T0" fmla="*/ 1 w 9"/>
                <a:gd name="T1" fmla="*/ 2 h 3"/>
                <a:gd name="T2" fmla="*/ 9 w 9"/>
                <a:gd name="T3" fmla="*/ 0 h 3"/>
                <a:gd name="T4" fmla="*/ 9 w 9"/>
                <a:gd name="T5" fmla="*/ 0 h 3"/>
                <a:gd name="T6" fmla="*/ 1 w 9"/>
                <a:gd name="T7" fmla="*/ 2 h 3"/>
                <a:gd name="T8" fmla="*/ 1 w 9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2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1"/>
                    <a:pt x="1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11037"/>
            <p:cNvSpPr>
              <a:spLocks/>
            </p:cNvSpPr>
            <p:nvPr/>
          </p:nvSpPr>
          <p:spPr bwMode="auto">
            <a:xfrm>
              <a:off x="4314144" y="2867946"/>
              <a:ext cx="25595" cy="7313"/>
            </a:xfrm>
            <a:custGeom>
              <a:avLst/>
              <a:gdLst>
                <a:gd name="T0" fmla="*/ 0 w 6"/>
                <a:gd name="T1" fmla="*/ 1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1 h 2"/>
                <a:gd name="T8" fmla="*/ 0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11038"/>
            <p:cNvSpPr>
              <a:spLocks/>
            </p:cNvSpPr>
            <p:nvPr/>
          </p:nvSpPr>
          <p:spPr bwMode="auto">
            <a:xfrm>
              <a:off x="4314144" y="2875259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3 w 6"/>
                <a:gd name="T3" fmla="*/ 0 h 2"/>
                <a:gd name="T4" fmla="*/ 3 w 6"/>
                <a:gd name="T5" fmla="*/ 0 h 2"/>
                <a:gd name="T6" fmla="*/ 2 w 6"/>
                <a:gd name="T7" fmla="*/ 1 h 2"/>
                <a:gd name="T8" fmla="*/ 1 w 6"/>
                <a:gd name="T9" fmla="*/ 1 h 2"/>
                <a:gd name="T10" fmla="*/ 1 w 6"/>
                <a:gd name="T11" fmla="*/ 1 h 2"/>
                <a:gd name="T12" fmla="*/ 0 w 6"/>
                <a:gd name="T13" fmla="*/ 1 h 2"/>
                <a:gd name="T14" fmla="*/ 0 w 6"/>
                <a:gd name="T15" fmla="*/ 2 h 2"/>
                <a:gd name="T16" fmla="*/ 1 w 6"/>
                <a:gd name="T17" fmla="*/ 1 h 2"/>
                <a:gd name="T18" fmla="*/ 1 w 6"/>
                <a:gd name="T19" fmla="*/ 1 h 2"/>
                <a:gd name="T20" fmla="*/ 6 w 6"/>
                <a:gd name="T21" fmla="*/ 0 h 2"/>
                <a:gd name="T22" fmla="*/ 6 w 6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11039"/>
            <p:cNvSpPr>
              <a:spLocks/>
            </p:cNvSpPr>
            <p:nvPr/>
          </p:nvSpPr>
          <p:spPr bwMode="auto">
            <a:xfrm>
              <a:off x="4292205" y="2880743"/>
              <a:ext cx="56676" cy="16455"/>
            </a:xfrm>
            <a:custGeom>
              <a:avLst/>
              <a:gdLst>
                <a:gd name="T0" fmla="*/ 12 w 13"/>
                <a:gd name="T1" fmla="*/ 0 h 4"/>
                <a:gd name="T2" fmla="*/ 7 w 13"/>
                <a:gd name="T3" fmla="*/ 1 h 4"/>
                <a:gd name="T4" fmla="*/ 7 w 13"/>
                <a:gd name="T5" fmla="*/ 1 h 4"/>
                <a:gd name="T6" fmla="*/ 7 w 13"/>
                <a:gd name="T7" fmla="*/ 1 h 4"/>
                <a:gd name="T8" fmla="*/ 7 w 13"/>
                <a:gd name="T9" fmla="*/ 2 h 4"/>
                <a:gd name="T10" fmla="*/ 6 w 13"/>
                <a:gd name="T11" fmla="*/ 2 h 4"/>
                <a:gd name="T12" fmla="*/ 6 w 13"/>
                <a:gd name="T13" fmla="*/ 2 h 4"/>
                <a:gd name="T14" fmla="*/ 6 w 13"/>
                <a:gd name="T15" fmla="*/ 2 h 4"/>
                <a:gd name="T16" fmla="*/ 5 w 13"/>
                <a:gd name="T17" fmla="*/ 2 h 4"/>
                <a:gd name="T18" fmla="*/ 4 w 13"/>
                <a:gd name="T19" fmla="*/ 2 h 4"/>
                <a:gd name="T20" fmla="*/ 3 w 13"/>
                <a:gd name="T21" fmla="*/ 2 h 4"/>
                <a:gd name="T22" fmla="*/ 3 w 13"/>
                <a:gd name="T23" fmla="*/ 3 h 4"/>
                <a:gd name="T24" fmla="*/ 4 w 13"/>
                <a:gd name="T25" fmla="*/ 3 h 4"/>
                <a:gd name="T26" fmla="*/ 0 w 13"/>
                <a:gd name="T27" fmla="*/ 4 h 4"/>
                <a:gd name="T28" fmla="*/ 0 w 13"/>
                <a:gd name="T29" fmla="*/ 4 h 4"/>
                <a:gd name="T30" fmla="*/ 5 w 13"/>
                <a:gd name="T31" fmla="*/ 3 h 4"/>
                <a:gd name="T32" fmla="*/ 6 w 13"/>
                <a:gd name="T33" fmla="*/ 2 h 4"/>
                <a:gd name="T34" fmla="*/ 12 w 13"/>
                <a:gd name="T35" fmla="*/ 0 h 4"/>
                <a:gd name="T36" fmla="*/ 12 w 13"/>
                <a:gd name="T3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4">
                  <a:moveTo>
                    <a:pt x="12" y="0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3" y="3"/>
                    <a:pt x="5" y="3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8" y="1"/>
                    <a:pt x="10" y="1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11040"/>
            <p:cNvSpPr>
              <a:spLocks/>
            </p:cNvSpPr>
            <p:nvPr/>
          </p:nvSpPr>
          <p:spPr bwMode="auto">
            <a:xfrm>
              <a:off x="4323285" y="2889885"/>
              <a:ext cx="25595" cy="7313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11041"/>
            <p:cNvSpPr>
              <a:spLocks/>
            </p:cNvSpPr>
            <p:nvPr/>
          </p:nvSpPr>
          <p:spPr bwMode="auto">
            <a:xfrm>
              <a:off x="4323285" y="2915480"/>
              <a:ext cx="7313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11042"/>
            <p:cNvSpPr>
              <a:spLocks/>
            </p:cNvSpPr>
            <p:nvPr/>
          </p:nvSpPr>
          <p:spPr bwMode="auto">
            <a:xfrm>
              <a:off x="4317801" y="2906338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11043"/>
            <p:cNvSpPr>
              <a:spLocks/>
            </p:cNvSpPr>
            <p:nvPr/>
          </p:nvSpPr>
          <p:spPr bwMode="auto">
            <a:xfrm>
              <a:off x="4283064" y="2880743"/>
              <a:ext cx="31081" cy="12798"/>
            </a:xfrm>
            <a:custGeom>
              <a:avLst/>
              <a:gdLst>
                <a:gd name="T0" fmla="*/ 6 w 7"/>
                <a:gd name="T1" fmla="*/ 1 h 3"/>
                <a:gd name="T2" fmla="*/ 1 w 7"/>
                <a:gd name="T3" fmla="*/ 3 h 3"/>
                <a:gd name="T4" fmla="*/ 1 w 7"/>
                <a:gd name="T5" fmla="*/ 3 h 3"/>
                <a:gd name="T6" fmla="*/ 6 w 7"/>
                <a:gd name="T7" fmla="*/ 1 h 3"/>
                <a:gd name="T8" fmla="*/ 6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1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11044"/>
            <p:cNvSpPr>
              <a:spLocks/>
            </p:cNvSpPr>
            <p:nvPr/>
          </p:nvSpPr>
          <p:spPr bwMode="auto">
            <a:xfrm>
              <a:off x="4257468" y="2963014"/>
              <a:ext cx="16455" cy="3656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3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11045"/>
            <p:cNvSpPr>
              <a:spLocks/>
            </p:cNvSpPr>
            <p:nvPr/>
          </p:nvSpPr>
          <p:spPr bwMode="auto">
            <a:xfrm>
              <a:off x="4292205" y="2966671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11046"/>
            <p:cNvSpPr>
              <a:spLocks/>
            </p:cNvSpPr>
            <p:nvPr/>
          </p:nvSpPr>
          <p:spPr bwMode="auto">
            <a:xfrm>
              <a:off x="4301346" y="2972155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11047"/>
            <p:cNvSpPr>
              <a:spLocks/>
            </p:cNvSpPr>
            <p:nvPr/>
          </p:nvSpPr>
          <p:spPr bwMode="auto">
            <a:xfrm>
              <a:off x="4292205" y="2957529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11048"/>
            <p:cNvSpPr>
              <a:spLocks/>
            </p:cNvSpPr>
            <p:nvPr/>
          </p:nvSpPr>
          <p:spPr bwMode="auto">
            <a:xfrm>
              <a:off x="4295862" y="2953873"/>
              <a:ext cx="18282" cy="3656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11049"/>
            <p:cNvSpPr>
              <a:spLocks/>
            </p:cNvSpPr>
            <p:nvPr/>
          </p:nvSpPr>
          <p:spPr bwMode="auto">
            <a:xfrm>
              <a:off x="4292205" y="2979468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11050"/>
            <p:cNvSpPr>
              <a:spLocks/>
            </p:cNvSpPr>
            <p:nvPr/>
          </p:nvSpPr>
          <p:spPr bwMode="auto">
            <a:xfrm>
              <a:off x="4292205" y="2984953"/>
              <a:ext cx="25595" cy="12798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11051"/>
            <p:cNvSpPr>
              <a:spLocks/>
            </p:cNvSpPr>
            <p:nvPr/>
          </p:nvSpPr>
          <p:spPr bwMode="auto">
            <a:xfrm>
              <a:off x="4295862" y="2992266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11052"/>
            <p:cNvSpPr>
              <a:spLocks/>
            </p:cNvSpPr>
            <p:nvPr/>
          </p:nvSpPr>
          <p:spPr bwMode="auto">
            <a:xfrm>
              <a:off x="4261125" y="3010549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5 w 5"/>
                <a:gd name="T5" fmla="*/ 1 h 1"/>
                <a:gd name="T6" fmla="*/ 4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11053"/>
            <p:cNvSpPr>
              <a:spLocks/>
            </p:cNvSpPr>
            <p:nvPr/>
          </p:nvSpPr>
          <p:spPr bwMode="auto">
            <a:xfrm>
              <a:off x="4292205" y="3005063"/>
              <a:ext cx="25595" cy="14626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1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11054"/>
            <p:cNvSpPr>
              <a:spLocks/>
            </p:cNvSpPr>
            <p:nvPr/>
          </p:nvSpPr>
          <p:spPr bwMode="auto">
            <a:xfrm>
              <a:off x="4292205" y="3014205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11055"/>
            <p:cNvSpPr>
              <a:spLocks/>
            </p:cNvSpPr>
            <p:nvPr/>
          </p:nvSpPr>
          <p:spPr bwMode="auto">
            <a:xfrm>
              <a:off x="4295862" y="3023346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11056"/>
            <p:cNvSpPr>
              <a:spLocks/>
            </p:cNvSpPr>
            <p:nvPr/>
          </p:nvSpPr>
          <p:spPr bwMode="auto">
            <a:xfrm>
              <a:off x="4295862" y="3032487"/>
              <a:ext cx="27424" cy="7313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1 h 2"/>
                <a:gd name="T4" fmla="*/ 1 w 6"/>
                <a:gd name="T5" fmla="*/ 1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11057"/>
            <p:cNvSpPr>
              <a:spLocks/>
            </p:cNvSpPr>
            <p:nvPr/>
          </p:nvSpPr>
          <p:spPr bwMode="auto">
            <a:xfrm>
              <a:off x="4288549" y="3039800"/>
              <a:ext cx="34737" cy="14626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1 w 8"/>
                <a:gd name="T7" fmla="*/ 2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11058"/>
            <p:cNvSpPr>
              <a:spLocks/>
            </p:cNvSpPr>
            <p:nvPr/>
          </p:nvSpPr>
          <p:spPr bwMode="auto">
            <a:xfrm>
              <a:off x="4288549" y="3048941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1 h 3"/>
                <a:gd name="T4" fmla="*/ 7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11059"/>
            <p:cNvSpPr>
              <a:spLocks/>
            </p:cNvSpPr>
            <p:nvPr/>
          </p:nvSpPr>
          <p:spPr bwMode="auto">
            <a:xfrm>
              <a:off x="4266610" y="3054426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5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Freeform 11060"/>
            <p:cNvSpPr>
              <a:spLocks/>
            </p:cNvSpPr>
            <p:nvPr/>
          </p:nvSpPr>
          <p:spPr bwMode="auto">
            <a:xfrm>
              <a:off x="4266610" y="3045284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11061"/>
            <p:cNvSpPr>
              <a:spLocks/>
            </p:cNvSpPr>
            <p:nvPr/>
          </p:nvSpPr>
          <p:spPr bwMode="auto">
            <a:xfrm>
              <a:off x="4200794" y="3023346"/>
              <a:ext cx="31081" cy="9142"/>
            </a:xfrm>
            <a:custGeom>
              <a:avLst/>
              <a:gdLst>
                <a:gd name="T0" fmla="*/ 0 w 7"/>
                <a:gd name="T1" fmla="*/ 2 h 2"/>
                <a:gd name="T2" fmla="*/ 6 w 7"/>
                <a:gd name="T3" fmla="*/ 0 h 2"/>
                <a:gd name="T4" fmla="*/ 7 w 7"/>
                <a:gd name="T5" fmla="*/ 0 h 2"/>
                <a:gd name="T6" fmla="*/ 7 w 7"/>
                <a:gd name="T7" fmla="*/ 0 h 2"/>
                <a:gd name="T8" fmla="*/ 6 w 7"/>
                <a:gd name="T9" fmla="*/ 0 h 2"/>
                <a:gd name="T10" fmla="*/ 0 w 7"/>
                <a:gd name="T11" fmla="*/ 2 h 2"/>
                <a:gd name="T12" fmla="*/ 0 w 7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11062"/>
            <p:cNvSpPr>
              <a:spLocks/>
            </p:cNvSpPr>
            <p:nvPr/>
          </p:nvSpPr>
          <p:spPr bwMode="auto">
            <a:xfrm>
              <a:off x="4206278" y="3014205"/>
              <a:ext cx="20111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11063"/>
            <p:cNvSpPr>
              <a:spLocks/>
            </p:cNvSpPr>
            <p:nvPr/>
          </p:nvSpPr>
          <p:spPr bwMode="auto">
            <a:xfrm>
              <a:off x="4213591" y="2992266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11064"/>
            <p:cNvSpPr>
              <a:spLocks/>
            </p:cNvSpPr>
            <p:nvPr/>
          </p:nvSpPr>
          <p:spPr bwMode="auto">
            <a:xfrm>
              <a:off x="4209934" y="2979468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11065"/>
            <p:cNvSpPr>
              <a:spLocks/>
            </p:cNvSpPr>
            <p:nvPr/>
          </p:nvSpPr>
          <p:spPr bwMode="auto">
            <a:xfrm>
              <a:off x="4206278" y="2966671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1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11066"/>
            <p:cNvSpPr>
              <a:spLocks/>
            </p:cNvSpPr>
            <p:nvPr/>
          </p:nvSpPr>
          <p:spPr bwMode="auto">
            <a:xfrm>
              <a:off x="4175198" y="3027002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11067"/>
            <p:cNvSpPr>
              <a:spLocks/>
            </p:cNvSpPr>
            <p:nvPr/>
          </p:nvSpPr>
          <p:spPr bwMode="auto">
            <a:xfrm>
              <a:off x="4171542" y="3039800"/>
              <a:ext cx="7313" cy="548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Freeform 11068"/>
            <p:cNvSpPr>
              <a:spLocks/>
            </p:cNvSpPr>
            <p:nvPr/>
          </p:nvSpPr>
          <p:spPr bwMode="auto">
            <a:xfrm>
              <a:off x="4171542" y="3083678"/>
              <a:ext cx="25595" cy="3656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6 w 6"/>
                <a:gd name="T5" fmla="*/ 0 h 1"/>
                <a:gd name="T6" fmla="*/ 6 w 6"/>
                <a:gd name="T7" fmla="*/ 0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Freeform 11069"/>
            <p:cNvSpPr>
              <a:spLocks/>
            </p:cNvSpPr>
            <p:nvPr/>
          </p:nvSpPr>
          <p:spPr bwMode="auto">
            <a:xfrm>
              <a:off x="4317801" y="3074536"/>
              <a:ext cx="5485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11070"/>
            <p:cNvSpPr>
              <a:spLocks/>
            </p:cNvSpPr>
            <p:nvPr/>
          </p:nvSpPr>
          <p:spPr bwMode="auto">
            <a:xfrm>
              <a:off x="4193481" y="3131212"/>
              <a:ext cx="25595" cy="18282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11071"/>
            <p:cNvSpPr>
              <a:spLocks/>
            </p:cNvSpPr>
            <p:nvPr/>
          </p:nvSpPr>
          <p:spPr bwMode="auto">
            <a:xfrm>
              <a:off x="4231873" y="314035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11072"/>
            <p:cNvSpPr>
              <a:spLocks/>
            </p:cNvSpPr>
            <p:nvPr/>
          </p:nvSpPr>
          <p:spPr bwMode="auto">
            <a:xfrm>
              <a:off x="4222732" y="3144009"/>
              <a:ext cx="31081" cy="21939"/>
            </a:xfrm>
            <a:custGeom>
              <a:avLst/>
              <a:gdLst>
                <a:gd name="T0" fmla="*/ 0 w 7"/>
                <a:gd name="T1" fmla="*/ 4 h 5"/>
                <a:gd name="T2" fmla="*/ 6 w 7"/>
                <a:gd name="T3" fmla="*/ 1 h 5"/>
                <a:gd name="T4" fmla="*/ 6 w 7"/>
                <a:gd name="T5" fmla="*/ 0 h 5"/>
                <a:gd name="T6" fmla="*/ 0 w 7"/>
                <a:gd name="T7" fmla="*/ 4 h 5"/>
                <a:gd name="T8" fmla="*/ 0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3" y="3"/>
                    <a:pt x="5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Freeform 11073"/>
            <p:cNvSpPr>
              <a:spLocks/>
            </p:cNvSpPr>
            <p:nvPr/>
          </p:nvSpPr>
          <p:spPr bwMode="auto">
            <a:xfrm>
              <a:off x="4226389" y="3156807"/>
              <a:ext cx="27424" cy="12798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11074"/>
            <p:cNvSpPr>
              <a:spLocks/>
            </p:cNvSpPr>
            <p:nvPr/>
          </p:nvSpPr>
          <p:spPr bwMode="auto">
            <a:xfrm>
              <a:off x="4226389" y="3162292"/>
              <a:ext cx="21939" cy="16455"/>
            </a:xfrm>
            <a:custGeom>
              <a:avLst/>
              <a:gdLst>
                <a:gd name="T0" fmla="*/ 1 w 5"/>
                <a:gd name="T1" fmla="*/ 3 h 4"/>
                <a:gd name="T2" fmla="*/ 5 w 5"/>
                <a:gd name="T3" fmla="*/ 1 h 4"/>
                <a:gd name="T4" fmla="*/ 5 w 5"/>
                <a:gd name="T5" fmla="*/ 0 h 4"/>
                <a:gd name="T6" fmla="*/ 0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11075"/>
            <p:cNvSpPr>
              <a:spLocks/>
            </p:cNvSpPr>
            <p:nvPr/>
          </p:nvSpPr>
          <p:spPr bwMode="auto">
            <a:xfrm>
              <a:off x="4231873" y="3175090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0" name="Freeform 11076"/>
            <p:cNvSpPr>
              <a:spLocks/>
            </p:cNvSpPr>
            <p:nvPr/>
          </p:nvSpPr>
          <p:spPr bwMode="auto">
            <a:xfrm>
              <a:off x="4231873" y="3184230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4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1" name="Freeform 11077"/>
            <p:cNvSpPr>
              <a:spLocks/>
            </p:cNvSpPr>
            <p:nvPr/>
          </p:nvSpPr>
          <p:spPr bwMode="auto">
            <a:xfrm>
              <a:off x="4226389" y="320434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2" name="Freeform 11078"/>
            <p:cNvSpPr>
              <a:spLocks/>
            </p:cNvSpPr>
            <p:nvPr/>
          </p:nvSpPr>
          <p:spPr bwMode="auto">
            <a:xfrm>
              <a:off x="4248328" y="3209826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3" name="Freeform 11079"/>
            <p:cNvSpPr>
              <a:spLocks/>
            </p:cNvSpPr>
            <p:nvPr/>
          </p:nvSpPr>
          <p:spPr bwMode="auto">
            <a:xfrm>
              <a:off x="4235529" y="3213482"/>
              <a:ext cx="9142" cy="5485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4" name="Freeform 11080"/>
            <p:cNvSpPr>
              <a:spLocks/>
            </p:cNvSpPr>
            <p:nvPr/>
          </p:nvSpPr>
          <p:spPr bwMode="auto">
            <a:xfrm>
              <a:off x="4231873" y="3213482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5" name="Freeform 11081"/>
            <p:cNvSpPr>
              <a:spLocks/>
            </p:cNvSpPr>
            <p:nvPr/>
          </p:nvSpPr>
          <p:spPr bwMode="auto">
            <a:xfrm>
              <a:off x="4222732" y="3226280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6" name="Freeform 11082"/>
            <p:cNvSpPr>
              <a:spLocks/>
            </p:cNvSpPr>
            <p:nvPr/>
          </p:nvSpPr>
          <p:spPr bwMode="auto">
            <a:xfrm>
              <a:off x="4226389" y="323542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7" name="Freeform 11083"/>
            <p:cNvSpPr>
              <a:spLocks/>
            </p:cNvSpPr>
            <p:nvPr/>
          </p:nvSpPr>
          <p:spPr bwMode="auto">
            <a:xfrm>
              <a:off x="4226389" y="3244563"/>
              <a:ext cx="21939" cy="7313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8" name="Freeform 11084"/>
            <p:cNvSpPr>
              <a:spLocks/>
            </p:cNvSpPr>
            <p:nvPr/>
          </p:nvSpPr>
          <p:spPr bwMode="auto">
            <a:xfrm>
              <a:off x="4197137" y="3251876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9" name="Freeform 11085"/>
            <p:cNvSpPr>
              <a:spLocks/>
            </p:cNvSpPr>
            <p:nvPr/>
          </p:nvSpPr>
          <p:spPr bwMode="auto">
            <a:xfrm>
              <a:off x="4197137" y="3231765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0 w 4"/>
                <a:gd name="T7" fmla="*/ 3 h 3"/>
                <a:gd name="T8" fmla="*/ 1 w 4"/>
                <a:gd name="T9" fmla="*/ 3 h 3"/>
                <a:gd name="T10" fmla="*/ 4 w 4"/>
                <a:gd name="T11" fmla="*/ 1 h 3"/>
                <a:gd name="T12" fmla="*/ 4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0" name="Freeform 11086"/>
            <p:cNvSpPr>
              <a:spLocks/>
            </p:cNvSpPr>
            <p:nvPr/>
          </p:nvSpPr>
          <p:spPr bwMode="auto">
            <a:xfrm>
              <a:off x="4197137" y="3200685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1" name="Freeform 11087"/>
            <p:cNvSpPr>
              <a:spLocks/>
            </p:cNvSpPr>
            <p:nvPr/>
          </p:nvSpPr>
          <p:spPr bwMode="auto">
            <a:xfrm>
              <a:off x="4200794" y="3273815"/>
              <a:ext cx="21939" cy="12798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2" name="Freeform 11088"/>
            <p:cNvSpPr>
              <a:spLocks/>
            </p:cNvSpPr>
            <p:nvPr/>
          </p:nvSpPr>
          <p:spPr bwMode="auto">
            <a:xfrm>
              <a:off x="4200794" y="3308551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Freeform 11089"/>
            <p:cNvSpPr>
              <a:spLocks/>
            </p:cNvSpPr>
            <p:nvPr/>
          </p:nvSpPr>
          <p:spPr bwMode="auto">
            <a:xfrm>
              <a:off x="4222732" y="3295753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Freeform 11090"/>
            <p:cNvSpPr>
              <a:spLocks/>
            </p:cNvSpPr>
            <p:nvPr/>
          </p:nvSpPr>
          <p:spPr bwMode="auto">
            <a:xfrm>
              <a:off x="4219076" y="3273815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1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5" name="Freeform 11091"/>
            <p:cNvSpPr>
              <a:spLocks/>
            </p:cNvSpPr>
            <p:nvPr/>
          </p:nvSpPr>
          <p:spPr bwMode="auto">
            <a:xfrm>
              <a:off x="4222732" y="3261016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Freeform 11092"/>
            <p:cNvSpPr>
              <a:spLocks/>
            </p:cNvSpPr>
            <p:nvPr/>
          </p:nvSpPr>
          <p:spPr bwMode="auto">
            <a:xfrm>
              <a:off x="4222732" y="3251876"/>
              <a:ext cx="25595" cy="14626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Freeform 11093"/>
            <p:cNvSpPr>
              <a:spLocks/>
            </p:cNvSpPr>
            <p:nvPr/>
          </p:nvSpPr>
          <p:spPr bwMode="auto">
            <a:xfrm>
              <a:off x="4279407" y="3257360"/>
              <a:ext cx="43878" cy="25595"/>
            </a:xfrm>
            <a:custGeom>
              <a:avLst/>
              <a:gdLst>
                <a:gd name="T0" fmla="*/ 0 w 10"/>
                <a:gd name="T1" fmla="*/ 5 h 6"/>
                <a:gd name="T2" fmla="*/ 5 w 10"/>
                <a:gd name="T3" fmla="*/ 3 h 6"/>
                <a:gd name="T4" fmla="*/ 5 w 10"/>
                <a:gd name="T5" fmla="*/ 3 h 6"/>
                <a:gd name="T6" fmla="*/ 9 w 10"/>
                <a:gd name="T7" fmla="*/ 0 h 6"/>
                <a:gd name="T8" fmla="*/ 9 w 10"/>
                <a:gd name="T9" fmla="*/ 0 h 6"/>
                <a:gd name="T10" fmla="*/ 2 w 10"/>
                <a:gd name="T11" fmla="*/ 4 h 6"/>
                <a:gd name="T12" fmla="*/ 2 w 10"/>
                <a:gd name="T13" fmla="*/ 4 h 6"/>
                <a:gd name="T14" fmla="*/ 4 w 10"/>
                <a:gd name="T15" fmla="*/ 3 h 6"/>
                <a:gd name="T16" fmla="*/ 0 w 10"/>
                <a:gd name="T17" fmla="*/ 5 h 6"/>
                <a:gd name="T18" fmla="*/ 0 w 10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2" y="5"/>
                    <a:pt x="3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Freeform 11094"/>
            <p:cNvSpPr>
              <a:spLocks/>
            </p:cNvSpPr>
            <p:nvPr/>
          </p:nvSpPr>
          <p:spPr bwMode="auto">
            <a:xfrm>
              <a:off x="4279407" y="3261016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Freeform 11095"/>
            <p:cNvSpPr>
              <a:spLocks/>
            </p:cNvSpPr>
            <p:nvPr/>
          </p:nvSpPr>
          <p:spPr bwMode="auto">
            <a:xfrm>
              <a:off x="4279407" y="3257360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Freeform 11096"/>
            <p:cNvSpPr>
              <a:spLocks/>
            </p:cNvSpPr>
            <p:nvPr/>
          </p:nvSpPr>
          <p:spPr bwMode="auto">
            <a:xfrm>
              <a:off x="4273923" y="3226280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1" name="Freeform 11097"/>
            <p:cNvSpPr>
              <a:spLocks/>
            </p:cNvSpPr>
            <p:nvPr/>
          </p:nvSpPr>
          <p:spPr bwMode="auto">
            <a:xfrm>
              <a:off x="4273923" y="3218968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2" name="Freeform 11098"/>
            <p:cNvSpPr>
              <a:spLocks/>
            </p:cNvSpPr>
            <p:nvPr/>
          </p:nvSpPr>
          <p:spPr bwMode="auto">
            <a:xfrm>
              <a:off x="4301346" y="3187887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1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3" name="Freeform 11099"/>
            <p:cNvSpPr>
              <a:spLocks/>
            </p:cNvSpPr>
            <p:nvPr/>
          </p:nvSpPr>
          <p:spPr bwMode="auto">
            <a:xfrm>
              <a:off x="4301346" y="3197029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4" name="Freeform 11100"/>
            <p:cNvSpPr>
              <a:spLocks/>
            </p:cNvSpPr>
            <p:nvPr/>
          </p:nvSpPr>
          <p:spPr bwMode="auto">
            <a:xfrm>
              <a:off x="4273923" y="3213482"/>
              <a:ext cx="53019" cy="25595"/>
            </a:xfrm>
            <a:custGeom>
              <a:avLst/>
              <a:gdLst>
                <a:gd name="T0" fmla="*/ 1 w 12"/>
                <a:gd name="T1" fmla="*/ 6 h 6"/>
                <a:gd name="T2" fmla="*/ 9 w 12"/>
                <a:gd name="T3" fmla="*/ 1 h 6"/>
                <a:gd name="T4" fmla="*/ 10 w 12"/>
                <a:gd name="T5" fmla="*/ 1 h 6"/>
                <a:gd name="T6" fmla="*/ 12 w 12"/>
                <a:gd name="T7" fmla="*/ 0 h 6"/>
                <a:gd name="T8" fmla="*/ 12 w 12"/>
                <a:gd name="T9" fmla="*/ 0 h 6"/>
                <a:gd name="T10" fmla="*/ 7 w 12"/>
                <a:gd name="T11" fmla="*/ 2 h 6"/>
                <a:gd name="T12" fmla="*/ 7 w 12"/>
                <a:gd name="T13" fmla="*/ 2 h 6"/>
                <a:gd name="T14" fmla="*/ 1 w 12"/>
                <a:gd name="T15" fmla="*/ 6 h 6"/>
                <a:gd name="T16" fmla="*/ 1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5"/>
                    <a:pt x="7" y="3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5" name="Freeform 11101"/>
            <p:cNvSpPr>
              <a:spLocks/>
            </p:cNvSpPr>
            <p:nvPr/>
          </p:nvSpPr>
          <p:spPr bwMode="auto">
            <a:xfrm>
              <a:off x="4305002" y="3218968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6" name="Freeform 11102"/>
            <p:cNvSpPr>
              <a:spLocks/>
            </p:cNvSpPr>
            <p:nvPr/>
          </p:nvSpPr>
          <p:spPr bwMode="auto">
            <a:xfrm>
              <a:off x="4305002" y="3226280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7" name="Freeform 11103"/>
            <p:cNvSpPr>
              <a:spLocks/>
            </p:cNvSpPr>
            <p:nvPr/>
          </p:nvSpPr>
          <p:spPr bwMode="auto">
            <a:xfrm>
              <a:off x="4305002" y="323542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8" name="Freeform 11104"/>
            <p:cNvSpPr>
              <a:spLocks/>
            </p:cNvSpPr>
            <p:nvPr/>
          </p:nvSpPr>
          <p:spPr bwMode="auto">
            <a:xfrm>
              <a:off x="4305002" y="3248219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9" name="Freeform 11105"/>
            <p:cNvSpPr>
              <a:spLocks/>
            </p:cNvSpPr>
            <p:nvPr/>
          </p:nvSpPr>
          <p:spPr bwMode="auto">
            <a:xfrm>
              <a:off x="4301346" y="3257360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0" name="Freeform 11106"/>
            <p:cNvSpPr>
              <a:spLocks/>
            </p:cNvSpPr>
            <p:nvPr/>
          </p:nvSpPr>
          <p:spPr bwMode="auto">
            <a:xfrm>
              <a:off x="4305002" y="3266502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1" name="Freeform 11107"/>
            <p:cNvSpPr>
              <a:spLocks/>
            </p:cNvSpPr>
            <p:nvPr/>
          </p:nvSpPr>
          <p:spPr bwMode="auto">
            <a:xfrm>
              <a:off x="4270267" y="3197029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2" name="Freeform 11108"/>
            <p:cNvSpPr>
              <a:spLocks/>
            </p:cNvSpPr>
            <p:nvPr/>
          </p:nvSpPr>
          <p:spPr bwMode="auto">
            <a:xfrm>
              <a:off x="4270267" y="3197029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3" name="Freeform 11109"/>
            <p:cNvSpPr>
              <a:spLocks/>
            </p:cNvSpPr>
            <p:nvPr/>
          </p:nvSpPr>
          <p:spPr bwMode="auto">
            <a:xfrm>
              <a:off x="4279407" y="3191543"/>
              <a:ext cx="0" cy="548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4" name="Freeform 11110"/>
            <p:cNvSpPr>
              <a:spLocks/>
            </p:cNvSpPr>
            <p:nvPr/>
          </p:nvSpPr>
          <p:spPr bwMode="auto">
            <a:xfrm>
              <a:off x="4266610" y="3165948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1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5" name="Freeform 11112"/>
            <p:cNvSpPr>
              <a:spLocks/>
            </p:cNvSpPr>
            <p:nvPr/>
          </p:nvSpPr>
          <p:spPr bwMode="auto">
            <a:xfrm>
              <a:off x="4261125" y="3149493"/>
              <a:ext cx="27424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6" name="Freeform 11113"/>
            <p:cNvSpPr>
              <a:spLocks/>
            </p:cNvSpPr>
            <p:nvPr/>
          </p:nvSpPr>
          <p:spPr bwMode="auto">
            <a:xfrm>
              <a:off x="4266610" y="3140353"/>
              <a:ext cx="16455" cy="12798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0 h 3"/>
                <a:gd name="T4" fmla="*/ 0 w 4"/>
                <a:gd name="T5" fmla="*/ 2 h 3"/>
                <a:gd name="T6" fmla="*/ 0 w 4"/>
                <a:gd name="T7" fmla="*/ 2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7" name="Freeform 11114"/>
            <p:cNvSpPr>
              <a:spLocks/>
            </p:cNvSpPr>
            <p:nvPr/>
          </p:nvSpPr>
          <p:spPr bwMode="auto">
            <a:xfrm>
              <a:off x="4261125" y="313121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8" name="Freeform 11115"/>
            <p:cNvSpPr>
              <a:spLocks/>
            </p:cNvSpPr>
            <p:nvPr/>
          </p:nvSpPr>
          <p:spPr bwMode="auto">
            <a:xfrm>
              <a:off x="4257468" y="3118414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1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Freeform 11116"/>
            <p:cNvSpPr>
              <a:spLocks/>
            </p:cNvSpPr>
            <p:nvPr/>
          </p:nvSpPr>
          <p:spPr bwMode="auto">
            <a:xfrm>
              <a:off x="4288549" y="3101959"/>
              <a:ext cx="34737" cy="16455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0 w 8"/>
                <a:gd name="T5" fmla="*/ 4 h 4"/>
                <a:gd name="T6" fmla="*/ 0 w 8"/>
                <a:gd name="T7" fmla="*/ 4 h 4"/>
                <a:gd name="T8" fmla="*/ 0 w 8"/>
                <a:gd name="T9" fmla="*/ 4 h 4"/>
                <a:gd name="T10" fmla="*/ 8 w 8"/>
                <a:gd name="T11" fmla="*/ 1 h 4"/>
                <a:gd name="T12" fmla="*/ 7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Freeform 11117"/>
            <p:cNvSpPr>
              <a:spLocks/>
            </p:cNvSpPr>
            <p:nvPr/>
          </p:nvSpPr>
          <p:spPr bwMode="auto">
            <a:xfrm>
              <a:off x="4308659" y="3096475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Freeform 11118"/>
            <p:cNvSpPr>
              <a:spLocks/>
            </p:cNvSpPr>
            <p:nvPr/>
          </p:nvSpPr>
          <p:spPr bwMode="auto">
            <a:xfrm>
              <a:off x="4305002" y="3109272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Freeform 11119"/>
            <p:cNvSpPr>
              <a:spLocks/>
            </p:cNvSpPr>
            <p:nvPr/>
          </p:nvSpPr>
          <p:spPr bwMode="auto">
            <a:xfrm>
              <a:off x="4323285" y="3109272"/>
              <a:ext cx="3656" cy="548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Freeform 11120"/>
            <p:cNvSpPr>
              <a:spLocks/>
            </p:cNvSpPr>
            <p:nvPr/>
          </p:nvSpPr>
          <p:spPr bwMode="auto">
            <a:xfrm>
              <a:off x="4295862" y="3114757"/>
              <a:ext cx="27424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4" name="Freeform 11121"/>
            <p:cNvSpPr>
              <a:spLocks/>
            </p:cNvSpPr>
            <p:nvPr/>
          </p:nvSpPr>
          <p:spPr bwMode="auto">
            <a:xfrm>
              <a:off x="4301346" y="3118414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1 h 3"/>
                <a:gd name="T4" fmla="*/ 5 w 6"/>
                <a:gd name="T5" fmla="*/ 1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5" name="Freeform 11122"/>
            <p:cNvSpPr>
              <a:spLocks/>
            </p:cNvSpPr>
            <p:nvPr/>
          </p:nvSpPr>
          <p:spPr bwMode="auto">
            <a:xfrm>
              <a:off x="4295862" y="3127555"/>
              <a:ext cx="31081" cy="1645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6" name="Freeform 11123"/>
            <p:cNvSpPr>
              <a:spLocks/>
            </p:cNvSpPr>
            <p:nvPr/>
          </p:nvSpPr>
          <p:spPr bwMode="auto">
            <a:xfrm>
              <a:off x="4292205" y="3140353"/>
              <a:ext cx="31081" cy="1645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7" name="Freeform 11124"/>
            <p:cNvSpPr>
              <a:spLocks/>
            </p:cNvSpPr>
            <p:nvPr/>
          </p:nvSpPr>
          <p:spPr bwMode="auto">
            <a:xfrm>
              <a:off x="4301346" y="3153150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8" name="Freeform 11125"/>
            <p:cNvSpPr>
              <a:spLocks/>
            </p:cNvSpPr>
            <p:nvPr/>
          </p:nvSpPr>
          <p:spPr bwMode="auto">
            <a:xfrm>
              <a:off x="4305002" y="3162292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9" name="Freeform 11126"/>
            <p:cNvSpPr>
              <a:spLocks/>
            </p:cNvSpPr>
            <p:nvPr/>
          </p:nvSpPr>
          <p:spPr bwMode="auto">
            <a:xfrm>
              <a:off x="4295862" y="3169605"/>
              <a:ext cx="31081" cy="1828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1 w 7"/>
                <a:gd name="T5" fmla="*/ 3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0" name="Freeform 11127"/>
            <p:cNvSpPr>
              <a:spLocks/>
            </p:cNvSpPr>
            <p:nvPr/>
          </p:nvSpPr>
          <p:spPr bwMode="auto">
            <a:xfrm>
              <a:off x="4326941" y="3292096"/>
              <a:ext cx="3656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1" name="Freeform 11128"/>
            <p:cNvSpPr>
              <a:spLocks/>
            </p:cNvSpPr>
            <p:nvPr/>
          </p:nvSpPr>
          <p:spPr bwMode="auto">
            <a:xfrm>
              <a:off x="4317801" y="3295752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2" name="Freeform 11129"/>
            <p:cNvSpPr>
              <a:spLocks/>
            </p:cNvSpPr>
            <p:nvPr/>
          </p:nvSpPr>
          <p:spPr bwMode="auto">
            <a:xfrm>
              <a:off x="4308659" y="3314035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3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3" name="Freeform 11130"/>
            <p:cNvSpPr>
              <a:spLocks/>
            </p:cNvSpPr>
            <p:nvPr/>
          </p:nvSpPr>
          <p:spPr bwMode="auto">
            <a:xfrm>
              <a:off x="4308659" y="3330489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4" name="Freeform 11131"/>
            <p:cNvSpPr>
              <a:spLocks/>
            </p:cNvSpPr>
            <p:nvPr/>
          </p:nvSpPr>
          <p:spPr bwMode="auto">
            <a:xfrm>
              <a:off x="4330598" y="33396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5" name="Freeform 11132"/>
            <p:cNvSpPr>
              <a:spLocks/>
            </p:cNvSpPr>
            <p:nvPr/>
          </p:nvSpPr>
          <p:spPr bwMode="auto">
            <a:xfrm>
              <a:off x="4314144" y="3339630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6" name="Freeform 11133"/>
            <p:cNvSpPr>
              <a:spLocks/>
            </p:cNvSpPr>
            <p:nvPr/>
          </p:nvSpPr>
          <p:spPr bwMode="auto">
            <a:xfrm>
              <a:off x="4326941" y="3348772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7" name="Freeform 11134"/>
            <p:cNvSpPr>
              <a:spLocks/>
            </p:cNvSpPr>
            <p:nvPr/>
          </p:nvSpPr>
          <p:spPr bwMode="auto">
            <a:xfrm>
              <a:off x="4308659" y="3348772"/>
              <a:ext cx="18282" cy="12798"/>
            </a:xfrm>
            <a:custGeom>
              <a:avLst/>
              <a:gdLst>
                <a:gd name="T0" fmla="*/ 1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8" name="Freeform 11135"/>
            <p:cNvSpPr>
              <a:spLocks/>
            </p:cNvSpPr>
            <p:nvPr/>
          </p:nvSpPr>
          <p:spPr bwMode="auto">
            <a:xfrm>
              <a:off x="4314144" y="3356085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9" name="Freeform 11136"/>
            <p:cNvSpPr>
              <a:spLocks/>
            </p:cNvSpPr>
            <p:nvPr/>
          </p:nvSpPr>
          <p:spPr bwMode="auto">
            <a:xfrm>
              <a:off x="4288549" y="3330489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1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0" name="Freeform 11137"/>
            <p:cNvSpPr>
              <a:spLocks/>
            </p:cNvSpPr>
            <p:nvPr/>
          </p:nvSpPr>
          <p:spPr bwMode="auto">
            <a:xfrm>
              <a:off x="4330598" y="3361569"/>
              <a:ext cx="5485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1" name="Freeform 11138"/>
            <p:cNvSpPr>
              <a:spLocks/>
            </p:cNvSpPr>
            <p:nvPr/>
          </p:nvSpPr>
          <p:spPr bwMode="auto">
            <a:xfrm>
              <a:off x="4308659" y="3368882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2" name="Freeform 11139"/>
            <p:cNvSpPr>
              <a:spLocks/>
            </p:cNvSpPr>
            <p:nvPr/>
          </p:nvSpPr>
          <p:spPr bwMode="auto">
            <a:xfrm>
              <a:off x="4314144" y="3378024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11140"/>
            <p:cNvSpPr>
              <a:spLocks/>
            </p:cNvSpPr>
            <p:nvPr/>
          </p:nvSpPr>
          <p:spPr bwMode="auto">
            <a:xfrm>
              <a:off x="4292205" y="3399962"/>
              <a:ext cx="38394" cy="21939"/>
            </a:xfrm>
            <a:custGeom>
              <a:avLst/>
              <a:gdLst>
                <a:gd name="T0" fmla="*/ 0 w 9"/>
                <a:gd name="T1" fmla="*/ 5 h 5"/>
                <a:gd name="T2" fmla="*/ 6 w 9"/>
                <a:gd name="T3" fmla="*/ 2 h 5"/>
                <a:gd name="T4" fmla="*/ 9 w 9"/>
                <a:gd name="T5" fmla="*/ 1 h 5"/>
                <a:gd name="T6" fmla="*/ 9 w 9"/>
                <a:gd name="T7" fmla="*/ 0 h 5"/>
                <a:gd name="T8" fmla="*/ 6 w 9"/>
                <a:gd name="T9" fmla="*/ 2 h 5"/>
                <a:gd name="T10" fmla="*/ 6 w 9"/>
                <a:gd name="T11" fmla="*/ 2 h 5"/>
                <a:gd name="T12" fmla="*/ 6 w 9"/>
                <a:gd name="T13" fmla="*/ 2 h 5"/>
                <a:gd name="T14" fmla="*/ 5 w 9"/>
                <a:gd name="T15" fmla="*/ 2 h 5"/>
                <a:gd name="T16" fmla="*/ 5 w 9"/>
                <a:gd name="T17" fmla="*/ 3 h 5"/>
                <a:gd name="T18" fmla="*/ 5 w 9"/>
                <a:gd name="T19" fmla="*/ 3 h 5"/>
                <a:gd name="T20" fmla="*/ 0 w 9"/>
                <a:gd name="T21" fmla="*/ 5 h 5"/>
                <a:gd name="T22" fmla="*/ 0 w 9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5"/>
                    <a:pt x="5" y="4"/>
                    <a:pt x="6" y="2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4" name="Freeform 11141"/>
            <p:cNvSpPr>
              <a:spLocks/>
            </p:cNvSpPr>
            <p:nvPr/>
          </p:nvSpPr>
          <p:spPr bwMode="auto">
            <a:xfrm>
              <a:off x="4317801" y="3412760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11142"/>
            <p:cNvSpPr>
              <a:spLocks/>
            </p:cNvSpPr>
            <p:nvPr/>
          </p:nvSpPr>
          <p:spPr bwMode="auto">
            <a:xfrm>
              <a:off x="4323285" y="3421901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6" name="Freeform 11143"/>
            <p:cNvSpPr>
              <a:spLocks/>
            </p:cNvSpPr>
            <p:nvPr/>
          </p:nvSpPr>
          <p:spPr bwMode="auto">
            <a:xfrm>
              <a:off x="4295862" y="3390821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1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7" name="Freeform 11144"/>
            <p:cNvSpPr>
              <a:spLocks/>
            </p:cNvSpPr>
            <p:nvPr/>
          </p:nvSpPr>
          <p:spPr bwMode="auto">
            <a:xfrm>
              <a:off x="4292205" y="3383508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11145"/>
            <p:cNvSpPr>
              <a:spLocks/>
            </p:cNvSpPr>
            <p:nvPr/>
          </p:nvSpPr>
          <p:spPr bwMode="auto">
            <a:xfrm>
              <a:off x="4226389" y="3326833"/>
              <a:ext cx="18282" cy="12798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4 w 4"/>
                <a:gd name="T5" fmla="*/ 0 h 3"/>
                <a:gd name="T6" fmla="*/ 4 w 4"/>
                <a:gd name="T7" fmla="*/ 0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Freeform 11146"/>
            <p:cNvSpPr>
              <a:spLocks/>
            </p:cNvSpPr>
            <p:nvPr/>
          </p:nvSpPr>
          <p:spPr bwMode="auto">
            <a:xfrm>
              <a:off x="4235529" y="3301238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Freeform 11147"/>
            <p:cNvSpPr>
              <a:spLocks/>
            </p:cNvSpPr>
            <p:nvPr/>
          </p:nvSpPr>
          <p:spPr bwMode="auto">
            <a:xfrm>
              <a:off x="4206278" y="3348772"/>
              <a:ext cx="20111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Freeform 11148"/>
            <p:cNvSpPr>
              <a:spLocks/>
            </p:cNvSpPr>
            <p:nvPr/>
          </p:nvSpPr>
          <p:spPr bwMode="auto">
            <a:xfrm>
              <a:off x="4206278" y="3368882"/>
              <a:ext cx="20111" cy="14626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Freeform 11149"/>
            <p:cNvSpPr>
              <a:spLocks/>
            </p:cNvSpPr>
            <p:nvPr/>
          </p:nvSpPr>
          <p:spPr bwMode="auto">
            <a:xfrm>
              <a:off x="4222732" y="3387164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Freeform 11150"/>
            <p:cNvSpPr>
              <a:spLocks/>
            </p:cNvSpPr>
            <p:nvPr/>
          </p:nvSpPr>
          <p:spPr bwMode="auto">
            <a:xfrm>
              <a:off x="4222732" y="3396306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Freeform 11151"/>
            <p:cNvSpPr>
              <a:spLocks/>
            </p:cNvSpPr>
            <p:nvPr/>
          </p:nvSpPr>
          <p:spPr bwMode="auto">
            <a:xfrm>
              <a:off x="4222732" y="3409103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Freeform 11152"/>
            <p:cNvSpPr>
              <a:spLocks/>
            </p:cNvSpPr>
            <p:nvPr/>
          </p:nvSpPr>
          <p:spPr bwMode="auto">
            <a:xfrm>
              <a:off x="4226389" y="3425558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Freeform 11153"/>
            <p:cNvSpPr>
              <a:spLocks/>
            </p:cNvSpPr>
            <p:nvPr/>
          </p:nvSpPr>
          <p:spPr bwMode="auto">
            <a:xfrm>
              <a:off x="4213591" y="3456637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Freeform 11154"/>
            <p:cNvSpPr>
              <a:spLocks/>
            </p:cNvSpPr>
            <p:nvPr/>
          </p:nvSpPr>
          <p:spPr bwMode="auto">
            <a:xfrm>
              <a:off x="4200794" y="3469435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11155"/>
            <p:cNvSpPr>
              <a:spLocks/>
            </p:cNvSpPr>
            <p:nvPr/>
          </p:nvSpPr>
          <p:spPr bwMode="auto">
            <a:xfrm>
              <a:off x="4226389" y="3463950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11156"/>
            <p:cNvSpPr>
              <a:spLocks/>
            </p:cNvSpPr>
            <p:nvPr/>
          </p:nvSpPr>
          <p:spPr bwMode="auto">
            <a:xfrm>
              <a:off x="4317801" y="3447497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Freeform 11157"/>
            <p:cNvSpPr>
              <a:spLocks/>
            </p:cNvSpPr>
            <p:nvPr/>
          </p:nvSpPr>
          <p:spPr bwMode="auto">
            <a:xfrm>
              <a:off x="4326941" y="3463950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11158"/>
            <p:cNvSpPr>
              <a:spLocks/>
            </p:cNvSpPr>
            <p:nvPr/>
          </p:nvSpPr>
          <p:spPr bwMode="auto">
            <a:xfrm>
              <a:off x="4336083" y="3469435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11159"/>
            <p:cNvSpPr>
              <a:spLocks/>
            </p:cNvSpPr>
            <p:nvPr/>
          </p:nvSpPr>
          <p:spPr bwMode="auto">
            <a:xfrm>
              <a:off x="4127664" y="2928277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11160"/>
            <p:cNvSpPr>
              <a:spLocks/>
            </p:cNvSpPr>
            <p:nvPr/>
          </p:nvSpPr>
          <p:spPr bwMode="auto">
            <a:xfrm>
              <a:off x="4127664" y="2937418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11161"/>
            <p:cNvSpPr>
              <a:spLocks/>
            </p:cNvSpPr>
            <p:nvPr/>
          </p:nvSpPr>
          <p:spPr bwMode="auto">
            <a:xfrm>
              <a:off x="4096583" y="2953873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11162"/>
            <p:cNvSpPr>
              <a:spLocks/>
            </p:cNvSpPr>
            <p:nvPr/>
          </p:nvSpPr>
          <p:spPr bwMode="auto">
            <a:xfrm>
              <a:off x="4124008" y="2984952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11163"/>
            <p:cNvSpPr>
              <a:spLocks/>
            </p:cNvSpPr>
            <p:nvPr/>
          </p:nvSpPr>
          <p:spPr bwMode="auto">
            <a:xfrm>
              <a:off x="4127664" y="299226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11164"/>
            <p:cNvSpPr>
              <a:spLocks/>
            </p:cNvSpPr>
            <p:nvPr/>
          </p:nvSpPr>
          <p:spPr bwMode="auto">
            <a:xfrm>
              <a:off x="4131321" y="3001407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11165"/>
            <p:cNvSpPr>
              <a:spLocks/>
            </p:cNvSpPr>
            <p:nvPr/>
          </p:nvSpPr>
          <p:spPr bwMode="auto">
            <a:xfrm>
              <a:off x="4131321" y="3010547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1 h 2"/>
                <a:gd name="T4" fmla="*/ 1 w 5"/>
                <a:gd name="T5" fmla="*/ 1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11166"/>
            <p:cNvSpPr>
              <a:spLocks/>
            </p:cNvSpPr>
            <p:nvPr/>
          </p:nvSpPr>
          <p:spPr bwMode="auto">
            <a:xfrm>
              <a:off x="4136805" y="3014204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11167"/>
            <p:cNvSpPr>
              <a:spLocks/>
            </p:cNvSpPr>
            <p:nvPr/>
          </p:nvSpPr>
          <p:spPr bwMode="auto">
            <a:xfrm>
              <a:off x="4124008" y="2966670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11168"/>
            <p:cNvSpPr>
              <a:spLocks/>
            </p:cNvSpPr>
            <p:nvPr/>
          </p:nvSpPr>
          <p:spPr bwMode="auto">
            <a:xfrm>
              <a:off x="4235529" y="2984952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11169"/>
            <p:cNvSpPr>
              <a:spLocks/>
            </p:cNvSpPr>
            <p:nvPr/>
          </p:nvSpPr>
          <p:spPr bwMode="auto">
            <a:xfrm>
              <a:off x="4241015" y="3005063"/>
              <a:ext cx="0" cy="548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11170"/>
            <p:cNvSpPr>
              <a:spLocks/>
            </p:cNvSpPr>
            <p:nvPr/>
          </p:nvSpPr>
          <p:spPr bwMode="auto">
            <a:xfrm>
              <a:off x="4235529" y="2915479"/>
              <a:ext cx="12798" cy="73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11171"/>
            <p:cNvSpPr>
              <a:spLocks/>
            </p:cNvSpPr>
            <p:nvPr/>
          </p:nvSpPr>
          <p:spPr bwMode="auto">
            <a:xfrm>
              <a:off x="4244671" y="2906338"/>
              <a:ext cx="3656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11172"/>
            <p:cNvSpPr>
              <a:spLocks/>
            </p:cNvSpPr>
            <p:nvPr/>
          </p:nvSpPr>
          <p:spPr bwMode="auto">
            <a:xfrm>
              <a:off x="4279407" y="2902682"/>
              <a:ext cx="25595" cy="7313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11173"/>
            <p:cNvSpPr>
              <a:spLocks/>
            </p:cNvSpPr>
            <p:nvPr/>
          </p:nvSpPr>
          <p:spPr bwMode="auto">
            <a:xfrm>
              <a:off x="4288549" y="2909995"/>
              <a:ext cx="20111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11174"/>
            <p:cNvSpPr>
              <a:spLocks/>
            </p:cNvSpPr>
            <p:nvPr/>
          </p:nvSpPr>
          <p:spPr bwMode="auto">
            <a:xfrm>
              <a:off x="4288549" y="2928277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11175"/>
            <p:cNvSpPr>
              <a:spLocks/>
            </p:cNvSpPr>
            <p:nvPr/>
          </p:nvSpPr>
          <p:spPr bwMode="auto">
            <a:xfrm>
              <a:off x="4270267" y="3080020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11176"/>
            <p:cNvSpPr>
              <a:spLocks/>
            </p:cNvSpPr>
            <p:nvPr/>
          </p:nvSpPr>
          <p:spPr bwMode="auto">
            <a:xfrm>
              <a:off x="4270267" y="3061738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11177"/>
            <p:cNvSpPr>
              <a:spLocks/>
            </p:cNvSpPr>
            <p:nvPr/>
          </p:nvSpPr>
          <p:spPr bwMode="auto">
            <a:xfrm>
              <a:off x="4301346" y="3070880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11178"/>
            <p:cNvSpPr>
              <a:spLocks/>
            </p:cNvSpPr>
            <p:nvPr/>
          </p:nvSpPr>
          <p:spPr bwMode="auto">
            <a:xfrm>
              <a:off x="4305002" y="3083677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11179"/>
            <p:cNvSpPr>
              <a:spLocks/>
            </p:cNvSpPr>
            <p:nvPr/>
          </p:nvSpPr>
          <p:spPr bwMode="auto">
            <a:xfrm>
              <a:off x="4166056" y="3048941"/>
              <a:ext cx="0" cy="548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11180"/>
            <p:cNvSpPr>
              <a:spLocks/>
            </p:cNvSpPr>
            <p:nvPr/>
          </p:nvSpPr>
          <p:spPr bwMode="auto">
            <a:xfrm>
              <a:off x="4175198" y="2846006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2 w 6"/>
                <a:gd name="T7" fmla="*/ 2 h 3"/>
                <a:gd name="T8" fmla="*/ 2 w 6"/>
                <a:gd name="T9" fmla="*/ 2 h 3"/>
                <a:gd name="T10" fmla="*/ 6 w 6"/>
                <a:gd name="T11" fmla="*/ 1 h 3"/>
                <a:gd name="T12" fmla="*/ 5 w 6"/>
                <a:gd name="T13" fmla="*/ 0 h 3"/>
                <a:gd name="T14" fmla="*/ 2 w 6"/>
                <a:gd name="T15" fmla="*/ 2 h 3"/>
                <a:gd name="T16" fmla="*/ 5 w 6"/>
                <a:gd name="T17" fmla="*/ 0 h 3"/>
                <a:gd name="T18" fmla="*/ 5 w 6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11181"/>
            <p:cNvSpPr>
              <a:spLocks/>
            </p:cNvSpPr>
            <p:nvPr/>
          </p:nvSpPr>
          <p:spPr bwMode="auto">
            <a:xfrm>
              <a:off x="4200794" y="3421901"/>
              <a:ext cx="548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11182"/>
            <p:cNvSpPr>
              <a:spLocks/>
            </p:cNvSpPr>
            <p:nvPr/>
          </p:nvSpPr>
          <p:spPr bwMode="auto">
            <a:xfrm>
              <a:off x="4292205" y="3409103"/>
              <a:ext cx="38394" cy="25595"/>
            </a:xfrm>
            <a:custGeom>
              <a:avLst/>
              <a:gdLst>
                <a:gd name="T0" fmla="*/ 7 w 9"/>
                <a:gd name="T1" fmla="*/ 2 h 6"/>
                <a:gd name="T2" fmla="*/ 7 w 9"/>
                <a:gd name="T3" fmla="*/ 1 h 6"/>
                <a:gd name="T4" fmla="*/ 9 w 9"/>
                <a:gd name="T5" fmla="*/ 0 h 6"/>
                <a:gd name="T6" fmla="*/ 9 w 9"/>
                <a:gd name="T7" fmla="*/ 0 h 6"/>
                <a:gd name="T8" fmla="*/ 6 w 9"/>
                <a:gd name="T9" fmla="*/ 1 h 6"/>
                <a:gd name="T10" fmla="*/ 6 w 9"/>
                <a:gd name="T11" fmla="*/ 2 h 6"/>
                <a:gd name="T12" fmla="*/ 7 w 9"/>
                <a:gd name="T13" fmla="*/ 1 h 6"/>
                <a:gd name="T14" fmla="*/ 4 w 9"/>
                <a:gd name="T15" fmla="*/ 3 h 6"/>
                <a:gd name="T16" fmla="*/ 3 w 9"/>
                <a:gd name="T17" fmla="*/ 3 h 6"/>
                <a:gd name="T18" fmla="*/ 3 w 9"/>
                <a:gd name="T19" fmla="*/ 4 h 6"/>
                <a:gd name="T20" fmla="*/ 0 w 9"/>
                <a:gd name="T21" fmla="*/ 4 h 6"/>
                <a:gd name="T22" fmla="*/ 0 w 9"/>
                <a:gd name="T23" fmla="*/ 5 h 6"/>
                <a:gd name="T24" fmla="*/ 2 w 9"/>
                <a:gd name="T25" fmla="*/ 4 h 6"/>
                <a:gd name="T26" fmla="*/ 1 w 9"/>
                <a:gd name="T27" fmla="*/ 5 h 6"/>
                <a:gd name="T28" fmla="*/ 1 w 9"/>
                <a:gd name="T29" fmla="*/ 6 h 6"/>
                <a:gd name="T30" fmla="*/ 1 w 9"/>
                <a:gd name="T31" fmla="*/ 6 h 6"/>
                <a:gd name="T32" fmla="*/ 6 w 9"/>
                <a:gd name="T33" fmla="*/ 4 h 6"/>
                <a:gd name="T34" fmla="*/ 6 w 9"/>
                <a:gd name="T35" fmla="*/ 4 h 6"/>
                <a:gd name="T36" fmla="*/ 1 w 9"/>
                <a:gd name="T37" fmla="*/ 5 h 6"/>
                <a:gd name="T38" fmla="*/ 3 w 9"/>
                <a:gd name="T39" fmla="*/ 4 h 6"/>
                <a:gd name="T40" fmla="*/ 7 w 9"/>
                <a:gd name="T4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6">
                  <a:moveTo>
                    <a:pt x="7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4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5" y="3"/>
                    <a:pt x="6" y="3"/>
                    <a:pt x="7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11183"/>
            <p:cNvSpPr>
              <a:spLocks/>
            </p:cNvSpPr>
            <p:nvPr/>
          </p:nvSpPr>
          <p:spPr bwMode="auto">
            <a:xfrm>
              <a:off x="4209934" y="3443840"/>
              <a:ext cx="9142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11184"/>
            <p:cNvSpPr>
              <a:spLocks/>
            </p:cNvSpPr>
            <p:nvPr/>
          </p:nvSpPr>
          <p:spPr bwMode="auto">
            <a:xfrm>
              <a:off x="4200794" y="3443840"/>
              <a:ext cx="34737" cy="25595"/>
            </a:xfrm>
            <a:custGeom>
              <a:avLst/>
              <a:gdLst>
                <a:gd name="T0" fmla="*/ 0 w 8"/>
                <a:gd name="T1" fmla="*/ 6 h 6"/>
                <a:gd name="T2" fmla="*/ 6 w 8"/>
                <a:gd name="T3" fmla="*/ 2 h 6"/>
                <a:gd name="T4" fmla="*/ 3 w 8"/>
                <a:gd name="T5" fmla="*/ 4 h 6"/>
                <a:gd name="T6" fmla="*/ 3 w 8"/>
                <a:gd name="T7" fmla="*/ 5 h 6"/>
                <a:gd name="T8" fmla="*/ 8 w 8"/>
                <a:gd name="T9" fmla="*/ 1 h 6"/>
                <a:gd name="T10" fmla="*/ 8 w 8"/>
                <a:gd name="T11" fmla="*/ 1 h 6"/>
                <a:gd name="T12" fmla="*/ 7 w 8"/>
                <a:gd name="T13" fmla="*/ 2 h 6"/>
                <a:gd name="T14" fmla="*/ 7 w 8"/>
                <a:gd name="T15" fmla="*/ 1 h 6"/>
                <a:gd name="T16" fmla="*/ 8 w 8"/>
                <a:gd name="T17" fmla="*/ 1 h 6"/>
                <a:gd name="T18" fmla="*/ 8 w 8"/>
                <a:gd name="T19" fmla="*/ 0 h 6"/>
                <a:gd name="T20" fmla="*/ 8 w 8"/>
                <a:gd name="T21" fmla="*/ 0 h 6"/>
                <a:gd name="T22" fmla="*/ 4 w 8"/>
                <a:gd name="T23" fmla="*/ 3 h 6"/>
                <a:gd name="T24" fmla="*/ 4 w 8"/>
                <a:gd name="T25" fmla="*/ 3 h 6"/>
                <a:gd name="T26" fmla="*/ 2 w 8"/>
                <a:gd name="T27" fmla="*/ 4 h 6"/>
                <a:gd name="T28" fmla="*/ 2 w 8"/>
                <a:gd name="T29" fmla="*/ 4 h 6"/>
                <a:gd name="T30" fmla="*/ 0 w 8"/>
                <a:gd name="T31" fmla="*/ 6 h 6"/>
                <a:gd name="T32" fmla="*/ 0 w 8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5"/>
                    <a:pt x="4" y="3"/>
                    <a:pt x="6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5" y="4"/>
                    <a:pt x="6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11185"/>
            <p:cNvSpPr>
              <a:spLocks/>
            </p:cNvSpPr>
            <p:nvPr/>
          </p:nvSpPr>
          <p:spPr bwMode="auto">
            <a:xfrm>
              <a:off x="4213591" y="3447497"/>
              <a:ext cx="27424" cy="16455"/>
            </a:xfrm>
            <a:custGeom>
              <a:avLst/>
              <a:gdLst>
                <a:gd name="T0" fmla="*/ 5 w 6"/>
                <a:gd name="T1" fmla="*/ 0 h 4"/>
                <a:gd name="T2" fmla="*/ 2 w 6"/>
                <a:gd name="T3" fmla="*/ 3 h 4"/>
                <a:gd name="T4" fmla="*/ 1 w 6"/>
                <a:gd name="T5" fmla="*/ 3 h 4"/>
                <a:gd name="T6" fmla="*/ 1 w 6"/>
                <a:gd name="T7" fmla="*/ 3 h 4"/>
                <a:gd name="T8" fmla="*/ 0 w 6"/>
                <a:gd name="T9" fmla="*/ 4 h 4"/>
                <a:gd name="T10" fmla="*/ 1 w 6"/>
                <a:gd name="T11" fmla="*/ 4 h 4"/>
                <a:gd name="T12" fmla="*/ 2 w 6"/>
                <a:gd name="T13" fmla="*/ 3 h 4"/>
                <a:gd name="T14" fmla="*/ 5 w 6"/>
                <a:gd name="T15" fmla="*/ 1 h 4"/>
                <a:gd name="T16" fmla="*/ 5 w 6"/>
                <a:gd name="T17" fmla="*/ 1 h 4"/>
                <a:gd name="T18" fmla="*/ 3 w 6"/>
                <a:gd name="T19" fmla="*/ 2 h 4"/>
                <a:gd name="T20" fmla="*/ 5 w 6"/>
                <a:gd name="T21" fmla="*/ 0 h 4"/>
                <a:gd name="T22" fmla="*/ 5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3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11186"/>
            <p:cNvSpPr>
              <a:spLocks/>
            </p:cNvSpPr>
            <p:nvPr/>
          </p:nvSpPr>
          <p:spPr bwMode="auto">
            <a:xfrm>
              <a:off x="4374475" y="2919136"/>
              <a:ext cx="51191" cy="31081"/>
            </a:xfrm>
            <a:custGeom>
              <a:avLst/>
              <a:gdLst>
                <a:gd name="T0" fmla="*/ 11 w 12"/>
                <a:gd name="T1" fmla="*/ 0 h 7"/>
                <a:gd name="T2" fmla="*/ 1 w 12"/>
                <a:gd name="T3" fmla="*/ 6 h 7"/>
                <a:gd name="T4" fmla="*/ 1 w 12"/>
                <a:gd name="T5" fmla="*/ 7 h 7"/>
                <a:gd name="T6" fmla="*/ 11 w 12"/>
                <a:gd name="T7" fmla="*/ 0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11187"/>
            <p:cNvSpPr>
              <a:spLocks/>
            </p:cNvSpPr>
            <p:nvPr/>
          </p:nvSpPr>
          <p:spPr bwMode="auto">
            <a:xfrm>
              <a:off x="4400071" y="2909995"/>
              <a:ext cx="38394" cy="31081"/>
            </a:xfrm>
            <a:custGeom>
              <a:avLst/>
              <a:gdLst>
                <a:gd name="T0" fmla="*/ 8 w 9"/>
                <a:gd name="T1" fmla="*/ 0 h 7"/>
                <a:gd name="T2" fmla="*/ 0 w 9"/>
                <a:gd name="T3" fmla="*/ 6 h 7"/>
                <a:gd name="T4" fmla="*/ 0 w 9"/>
                <a:gd name="T5" fmla="*/ 7 h 7"/>
                <a:gd name="T6" fmla="*/ 9 w 9"/>
                <a:gd name="T7" fmla="*/ 1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3" y="4"/>
                    <a:pt x="5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11188"/>
            <p:cNvSpPr>
              <a:spLocks/>
            </p:cNvSpPr>
            <p:nvPr/>
          </p:nvSpPr>
          <p:spPr bwMode="auto">
            <a:xfrm>
              <a:off x="4336083" y="2902682"/>
              <a:ext cx="95068" cy="54847"/>
            </a:xfrm>
            <a:custGeom>
              <a:avLst/>
              <a:gdLst>
                <a:gd name="T0" fmla="*/ 22 w 22"/>
                <a:gd name="T1" fmla="*/ 1 h 13"/>
                <a:gd name="T2" fmla="*/ 16 w 22"/>
                <a:gd name="T3" fmla="*/ 3 h 13"/>
                <a:gd name="T4" fmla="*/ 16 w 22"/>
                <a:gd name="T5" fmla="*/ 3 h 13"/>
                <a:gd name="T6" fmla="*/ 21 w 22"/>
                <a:gd name="T7" fmla="*/ 1 h 13"/>
                <a:gd name="T8" fmla="*/ 0 w 22"/>
                <a:gd name="T9" fmla="*/ 13 h 13"/>
                <a:gd name="T10" fmla="*/ 1 w 22"/>
                <a:gd name="T11" fmla="*/ 13 h 13"/>
                <a:gd name="T12" fmla="*/ 21 w 22"/>
                <a:gd name="T13" fmla="*/ 1 h 13"/>
                <a:gd name="T14" fmla="*/ 21 w 22"/>
                <a:gd name="T15" fmla="*/ 1 h 13"/>
                <a:gd name="T16" fmla="*/ 22 w 22"/>
                <a:gd name="T17" fmla="*/ 1 h 13"/>
                <a:gd name="T18" fmla="*/ 22 w 22"/>
                <a:gd name="T1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3">
                  <a:moveTo>
                    <a:pt x="22" y="1"/>
                  </a:moveTo>
                  <a:cubicBezTo>
                    <a:pt x="20" y="1"/>
                    <a:pt x="18" y="2"/>
                    <a:pt x="16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7" y="3"/>
                    <a:pt x="19" y="2"/>
                    <a:pt x="21" y="1"/>
                  </a:cubicBezTo>
                  <a:cubicBezTo>
                    <a:pt x="14" y="5"/>
                    <a:pt x="7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8" y="9"/>
                    <a:pt x="14" y="5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2" y="1"/>
                    <a:pt x="22" y="0"/>
                    <a:pt x="2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11189"/>
            <p:cNvSpPr>
              <a:spLocks/>
            </p:cNvSpPr>
            <p:nvPr/>
          </p:nvSpPr>
          <p:spPr bwMode="auto">
            <a:xfrm>
              <a:off x="4383617" y="2906338"/>
              <a:ext cx="51191" cy="31081"/>
            </a:xfrm>
            <a:custGeom>
              <a:avLst/>
              <a:gdLst>
                <a:gd name="T0" fmla="*/ 12 w 12"/>
                <a:gd name="T1" fmla="*/ 0 h 7"/>
                <a:gd name="T2" fmla="*/ 8 w 12"/>
                <a:gd name="T3" fmla="*/ 3 h 7"/>
                <a:gd name="T4" fmla="*/ 8 w 12"/>
                <a:gd name="T5" fmla="*/ 3 h 7"/>
                <a:gd name="T6" fmla="*/ 0 w 12"/>
                <a:gd name="T7" fmla="*/ 7 h 7"/>
                <a:gd name="T8" fmla="*/ 0 w 12"/>
                <a:gd name="T9" fmla="*/ 7 h 7"/>
                <a:gd name="T10" fmla="*/ 8 w 12"/>
                <a:gd name="T11" fmla="*/ 3 h 7"/>
                <a:gd name="T12" fmla="*/ 8 w 12"/>
                <a:gd name="T13" fmla="*/ 3 h 7"/>
                <a:gd name="T14" fmla="*/ 8 w 12"/>
                <a:gd name="T15" fmla="*/ 3 h 7"/>
                <a:gd name="T16" fmla="*/ 10 w 12"/>
                <a:gd name="T17" fmla="*/ 2 h 7"/>
                <a:gd name="T18" fmla="*/ 10 w 12"/>
                <a:gd name="T19" fmla="*/ 2 h 7"/>
                <a:gd name="T20" fmla="*/ 10 w 12"/>
                <a:gd name="T21" fmla="*/ 2 h 7"/>
                <a:gd name="T22" fmla="*/ 11 w 12"/>
                <a:gd name="T23" fmla="*/ 2 h 7"/>
                <a:gd name="T24" fmla="*/ 11 w 12"/>
                <a:gd name="T25" fmla="*/ 1 h 7"/>
                <a:gd name="T26" fmla="*/ 8 w 12"/>
                <a:gd name="T27" fmla="*/ 3 h 7"/>
                <a:gd name="T28" fmla="*/ 8 w 12"/>
                <a:gd name="T29" fmla="*/ 3 h 7"/>
                <a:gd name="T30" fmla="*/ 12 w 12"/>
                <a:gd name="T31" fmla="*/ 0 h 7"/>
                <a:gd name="T32" fmla="*/ 12 w 12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11" y="1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4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6"/>
                    <a:pt x="5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11190"/>
            <p:cNvSpPr>
              <a:spLocks/>
            </p:cNvSpPr>
            <p:nvPr/>
          </p:nvSpPr>
          <p:spPr bwMode="auto">
            <a:xfrm>
              <a:off x="4425666" y="2915479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11191"/>
            <p:cNvSpPr>
              <a:spLocks/>
            </p:cNvSpPr>
            <p:nvPr/>
          </p:nvSpPr>
          <p:spPr bwMode="auto">
            <a:xfrm>
              <a:off x="4425666" y="2922792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11192"/>
            <p:cNvSpPr>
              <a:spLocks noEditPoints="1"/>
            </p:cNvSpPr>
            <p:nvPr/>
          </p:nvSpPr>
          <p:spPr bwMode="auto">
            <a:xfrm>
              <a:off x="4336083" y="2867945"/>
              <a:ext cx="142602" cy="117007"/>
            </a:xfrm>
            <a:custGeom>
              <a:avLst/>
              <a:gdLst>
                <a:gd name="T0" fmla="*/ 21 w 33"/>
                <a:gd name="T1" fmla="*/ 6 h 27"/>
                <a:gd name="T2" fmla="*/ 21 w 33"/>
                <a:gd name="T3" fmla="*/ 7 h 27"/>
                <a:gd name="T4" fmla="*/ 21 w 33"/>
                <a:gd name="T5" fmla="*/ 7 h 27"/>
                <a:gd name="T6" fmla="*/ 22 w 33"/>
                <a:gd name="T7" fmla="*/ 7 h 27"/>
                <a:gd name="T8" fmla="*/ 22 w 33"/>
                <a:gd name="T9" fmla="*/ 8 h 27"/>
                <a:gd name="T10" fmla="*/ 23 w 33"/>
                <a:gd name="T11" fmla="*/ 9 h 27"/>
                <a:gd name="T12" fmla="*/ 23 w 33"/>
                <a:gd name="T13" fmla="*/ 9 h 27"/>
                <a:gd name="T14" fmla="*/ 25 w 33"/>
                <a:gd name="T15" fmla="*/ 11 h 27"/>
                <a:gd name="T16" fmla="*/ 22 w 33"/>
                <a:gd name="T17" fmla="*/ 13 h 27"/>
                <a:gd name="T18" fmla="*/ 6 w 33"/>
                <a:gd name="T19" fmla="*/ 22 h 27"/>
                <a:gd name="T20" fmla="*/ 1 w 33"/>
                <a:gd name="T21" fmla="*/ 24 h 27"/>
                <a:gd name="T22" fmla="*/ 5 w 33"/>
                <a:gd name="T23" fmla="*/ 21 h 27"/>
                <a:gd name="T24" fmla="*/ 2 w 33"/>
                <a:gd name="T25" fmla="*/ 22 h 27"/>
                <a:gd name="T26" fmla="*/ 0 w 33"/>
                <a:gd name="T27" fmla="*/ 24 h 27"/>
                <a:gd name="T28" fmla="*/ 0 w 33"/>
                <a:gd name="T29" fmla="*/ 25 h 27"/>
                <a:gd name="T30" fmla="*/ 1 w 33"/>
                <a:gd name="T31" fmla="*/ 26 h 27"/>
                <a:gd name="T32" fmla="*/ 26 w 33"/>
                <a:gd name="T33" fmla="*/ 12 h 27"/>
                <a:gd name="T34" fmla="*/ 27 w 33"/>
                <a:gd name="T35" fmla="*/ 12 h 27"/>
                <a:gd name="T36" fmla="*/ 25 w 33"/>
                <a:gd name="T37" fmla="*/ 11 h 27"/>
                <a:gd name="T38" fmla="*/ 31 w 33"/>
                <a:gd name="T39" fmla="*/ 0 h 27"/>
                <a:gd name="T40" fmla="*/ 5 w 33"/>
                <a:gd name="T41" fmla="*/ 23 h 27"/>
                <a:gd name="T42" fmla="*/ 2 w 33"/>
                <a:gd name="T43" fmla="*/ 25 h 27"/>
                <a:gd name="T44" fmla="*/ 2 w 33"/>
                <a:gd name="T45" fmla="*/ 25 h 27"/>
                <a:gd name="T46" fmla="*/ 4 w 33"/>
                <a:gd name="T47" fmla="*/ 25 h 27"/>
                <a:gd name="T48" fmla="*/ 4 w 33"/>
                <a:gd name="T49" fmla="*/ 25 h 27"/>
                <a:gd name="T50" fmla="*/ 18 w 33"/>
                <a:gd name="T51" fmla="*/ 17 h 27"/>
                <a:gd name="T52" fmla="*/ 7 w 33"/>
                <a:gd name="T53" fmla="*/ 23 h 27"/>
                <a:gd name="T54" fmla="*/ 7 w 33"/>
                <a:gd name="T55" fmla="*/ 22 h 27"/>
                <a:gd name="T56" fmla="*/ 23 w 33"/>
                <a:gd name="T57" fmla="*/ 13 h 27"/>
                <a:gd name="T58" fmla="*/ 25 w 33"/>
                <a:gd name="T59" fmla="*/ 12 h 27"/>
                <a:gd name="T60" fmla="*/ 1 w 33"/>
                <a:gd name="T61" fmla="*/ 27 h 27"/>
                <a:gd name="T62" fmla="*/ 27 w 33"/>
                <a:gd name="T63" fmla="*/ 9 h 27"/>
                <a:gd name="T64" fmla="*/ 29 w 33"/>
                <a:gd name="T65" fmla="*/ 7 h 27"/>
                <a:gd name="T66" fmla="*/ 25 w 33"/>
                <a:gd name="T67" fmla="*/ 11 h 27"/>
                <a:gd name="T68" fmla="*/ 29 w 33"/>
                <a:gd name="T69" fmla="*/ 6 h 27"/>
                <a:gd name="T70" fmla="*/ 31 w 33"/>
                <a:gd name="T71" fmla="*/ 4 h 27"/>
                <a:gd name="T72" fmla="*/ 31 w 33"/>
                <a:gd name="T73" fmla="*/ 4 h 27"/>
                <a:gd name="T74" fmla="*/ 25 w 33"/>
                <a:gd name="T75" fmla="*/ 10 h 27"/>
                <a:gd name="T76" fmla="*/ 28 w 33"/>
                <a:gd name="T77" fmla="*/ 6 h 27"/>
                <a:gd name="T78" fmla="*/ 25 w 33"/>
                <a:gd name="T79" fmla="*/ 9 h 27"/>
                <a:gd name="T80" fmla="*/ 27 w 33"/>
                <a:gd name="T81" fmla="*/ 7 h 27"/>
                <a:gd name="T82" fmla="*/ 31 w 33"/>
                <a:gd name="T83" fmla="*/ 4 h 27"/>
                <a:gd name="T84" fmla="*/ 31 w 33"/>
                <a:gd name="T85" fmla="*/ 2 h 27"/>
                <a:gd name="T86" fmla="*/ 24 w 33"/>
                <a:gd name="T87" fmla="*/ 9 h 27"/>
                <a:gd name="T88" fmla="*/ 23 w 33"/>
                <a:gd name="T89" fmla="*/ 9 h 27"/>
                <a:gd name="T90" fmla="*/ 28 w 33"/>
                <a:gd name="T91" fmla="*/ 5 h 27"/>
                <a:gd name="T92" fmla="*/ 32 w 33"/>
                <a:gd name="T93" fmla="*/ 1 h 27"/>
                <a:gd name="T94" fmla="*/ 22 w 33"/>
                <a:gd name="T95" fmla="*/ 8 h 27"/>
                <a:gd name="T96" fmla="*/ 28 w 33"/>
                <a:gd name="T97" fmla="*/ 3 h 27"/>
                <a:gd name="T98" fmla="*/ 29 w 33"/>
                <a:gd name="T99" fmla="*/ 1 h 27"/>
                <a:gd name="T100" fmla="*/ 25 w 33"/>
                <a:gd name="T101" fmla="*/ 5 h 27"/>
                <a:gd name="T102" fmla="*/ 26 w 33"/>
                <a:gd name="T103" fmla="*/ 3 h 27"/>
                <a:gd name="T104" fmla="*/ 26 w 33"/>
                <a:gd name="T10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" h="27">
                  <a:moveTo>
                    <a:pt x="31" y="0"/>
                  </a:moveTo>
                  <a:cubicBezTo>
                    <a:pt x="29" y="1"/>
                    <a:pt x="27" y="2"/>
                    <a:pt x="26" y="2"/>
                  </a:cubicBezTo>
                  <a:cubicBezTo>
                    <a:pt x="24" y="3"/>
                    <a:pt x="23" y="5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17" y="8"/>
                    <a:pt x="13" y="9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3" y="10"/>
                    <a:pt x="17" y="8"/>
                    <a:pt x="21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4" y="12"/>
                    <a:pt x="24" y="13"/>
                  </a:cubicBezTo>
                  <a:cubicBezTo>
                    <a:pt x="22" y="13"/>
                    <a:pt x="21" y="14"/>
                    <a:pt x="20" y="15"/>
                  </a:cubicBezTo>
                  <a:cubicBezTo>
                    <a:pt x="21" y="14"/>
                    <a:pt x="21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2"/>
                    <a:pt x="24" y="12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18" y="15"/>
                    <a:pt x="12" y="1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3" y="24"/>
                    <a:pt x="1" y="24"/>
                  </a:cubicBezTo>
                  <a:cubicBezTo>
                    <a:pt x="3" y="23"/>
                    <a:pt x="4" y="23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4" y="22"/>
                    <a:pt x="2" y="23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2" y="22"/>
                    <a:pt x="4" y="21"/>
                    <a:pt x="7" y="20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1"/>
                    <a:pt x="2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2" y="22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0" y="23"/>
                    <a:pt x="19" y="18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9" y="9"/>
                    <a:pt x="32" y="7"/>
                    <a:pt x="33" y="3"/>
                  </a:cubicBezTo>
                  <a:cubicBezTo>
                    <a:pt x="33" y="2"/>
                    <a:pt x="32" y="0"/>
                    <a:pt x="31" y="0"/>
                  </a:cubicBezTo>
                  <a:close/>
                  <a:moveTo>
                    <a:pt x="1" y="25"/>
                  </a:moveTo>
                  <a:cubicBezTo>
                    <a:pt x="1" y="25"/>
                    <a:pt x="1" y="24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3" y="24"/>
                    <a:pt x="4" y="23"/>
                    <a:pt x="5" y="23"/>
                  </a:cubicBezTo>
                  <a:cubicBezTo>
                    <a:pt x="4" y="24"/>
                    <a:pt x="2" y="24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lose/>
                  <a:moveTo>
                    <a:pt x="2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5" y="24"/>
                    <a:pt x="7" y="23"/>
                  </a:cubicBezTo>
                  <a:cubicBezTo>
                    <a:pt x="5" y="24"/>
                    <a:pt x="3" y="25"/>
                    <a:pt x="1" y="26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1" y="25"/>
                    <a:pt x="1" y="25"/>
                    <a:pt x="2" y="25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lose/>
                  <a:moveTo>
                    <a:pt x="1" y="27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5"/>
                    <a:pt x="4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5" y="25"/>
                    <a:pt x="6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1" y="22"/>
                    <a:pt x="14" y="20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4" y="20"/>
                    <a:pt x="10" y="22"/>
                    <a:pt x="5" y="24"/>
                  </a:cubicBezTo>
                  <a:cubicBezTo>
                    <a:pt x="6" y="24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5" y="23"/>
                    <a:pt x="4" y="24"/>
                    <a:pt x="2" y="25"/>
                  </a:cubicBezTo>
                  <a:cubicBezTo>
                    <a:pt x="8" y="21"/>
                    <a:pt x="13" y="18"/>
                    <a:pt x="19" y="15"/>
                  </a:cubicBezTo>
                  <a:cubicBezTo>
                    <a:pt x="15" y="17"/>
                    <a:pt x="11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20"/>
                    <a:pt x="15" y="17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4"/>
                    <a:pt x="22" y="14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18" y="18"/>
                    <a:pt x="10" y="23"/>
                    <a:pt x="1" y="27"/>
                  </a:cubicBezTo>
                  <a:close/>
                  <a:moveTo>
                    <a:pt x="32" y="4"/>
                  </a:moveTo>
                  <a:cubicBezTo>
                    <a:pt x="32" y="5"/>
                    <a:pt x="31" y="6"/>
                    <a:pt x="30" y="7"/>
                  </a:cubicBezTo>
                  <a:cubicBezTo>
                    <a:pt x="29" y="8"/>
                    <a:pt x="28" y="9"/>
                    <a:pt x="26" y="10"/>
                  </a:cubicBezTo>
                  <a:cubicBezTo>
                    <a:pt x="27" y="10"/>
                    <a:pt x="27" y="10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8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7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10"/>
                    <a:pt x="26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7" y="9"/>
                    <a:pt x="28" y="8"/>
                    <a:pt x="29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5"/>
                    <a:pt x="32" y="5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31" y="5"/>
                    <a:pt x="31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5"/>
                    <a:pt x="31" y="5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8" y="7"/>
                    <a:pt x="27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7"/>
                    <a:pt x="28" y="6"/>
                    <a:pt x="30" y="4"/>
                  </a:cubicBezTo>
                  <a:cubicBezTo>
                    <a:pt x="29" y="5"/>
                    <a:pt x="29" y="5"/>
                    <a:pt x="28" y="6"/>
                  </a:cubicBezTo>
                  <a:cubicBezTo>
                    <a:pt x="27" y="6"/>
                    <a:pt x="27" y="7"/>
                    <a:pt x="26" y="8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6" y="9"/>
                    <a:pt x="26" y="8"/>
                  </a:cubicBezTo>
                  <a:cubicBezTo>
                    <a:pt x="26" y="8"/>
                    <a:pt x="27" y="8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5"/>
                    <a:pt x="30" y="5"/>
                    <a:pt x="31" y="4"/>
                  </a:cubicBezTo>
                  <a:cubicBezTo>
                    <a:pt x="31" y="4"/>
                    <a:pt x="31" y="4"/>
                    <a:pt x="30" y="4"/>
                  </a:cubicBezTo>
                  <a:cubicBezTo>
                    <a:pt x="30" y="4"/>
                    <a:pt x="30" y="4"/>
                    <a:pt x="29" y="5"/>
                  </a:cubicBezTo>
                  <a:cubicBezTo>
                    <a:pt x="30" y="4"/>
                    <a:pt x="31" y="3"/>
                    <a:pt x="32" y="2"/>
                  </a:cubicBezTo>
                  <a:cubicBezTo>
                    <a:pt x="32" y="2"/>
                    <a:pt x="32" y="2"/>
                    <a:pt x="31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9"/>
                    <a:pt x="23" y="9"/>
                  </a:cubicBezTo>
                  <a:cubicBezTo>
                    <a:pt x="24" y="8"/>
                    <a:pt x="25" y="7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7"/>
                    <a:pt x="24" y="8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5" y="7"/>
                    <a:pt x="27" y="6"/>
                    <a:pt x="28" y="4"/>
                  </a:cubicBezTo>
                  <a:cubicBezTo>
                    <a:pt x="28" y="4"/>
                    <a:pt x="28" y="5"/>
                    <a:pt x="27" y="5"/>
                  </a:cubicBezTo>
                  <a:cubicBezTo>
                    <a:pt x="27" y="5"/>
                    <a:pt x="28" y="5"/>
                    <a:pt x="28" y="5"/>
                  </a:cubicBezTo>
                  <a:cubicBezTo>
                    <a:pt x="29" y="4"/>
                    <a:pt x="29" y="3"/>
                    <a:pt x="30" y="2"/>
                  </a:cubicBezTo>
                  <a:cubicBezTo>
                    <a:pt x="30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1" y="1"/>
                    <a:pt x="30" y="2"/>
                    <a:pt x="30" y="2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24" y="7"/>
                    <a:pt x="25" y="6"/>
                    <a:pt x="26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4"/>
                    <a:pt x="27" y="4"/>
                    <a:pt x="28" y="3"/>
                  </a:cubicBezTo>
                  <a:cubicBezTo>
                    <a:pt x="29" y="3"/>
                    <a:pt x="29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2"/>
                    <a:pt x="28" y="2"/>
                    <a:pt x="28" y="3"/>
                  </a:cubicBezTo>
                  <a:cubicBezTo>
                    <a:pt x="26" y="4"/>
                    <a:pt x="24" y="6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4" y="5"/>
                    <a:pt x="23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4"/>
                    <a:pt x="23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5"/>
                    <a:pt x="24" y="4"/>
                    <a:pt x="26" y="3"/>
                  </a:cubicBezTo>
                  <a:cubicBezTo>
                    <a:pt x="27" y="2"/>
                    <a:pt x="28" y="2"/>
                    <a:pt x="29" y="1"/>
                  </a:cubicBezTo>
                  <a:cubicBezTo>
                    <a:pt x="30" y="1"/>
                    <a:pt x="31" y="0"/>
                    <a:pt x="32" y="1"/>
                  </a:cubicBezTo>
                  <a:cubicBezTo>
                    <a:pt x="33" y="2"/>
                    <a:pt x="32" y="3"/>
                    <a:pt x="3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11193"/>
            <p:cNvSpPr>
              <a:spLocks/>
            </p:cNvSpPr>
            <p:nvPr/>
          </p:nvSpPr>
          <p:spPr bwMode="auto">
            <a:xfrm>
              <a:off x="4465887" y="2893540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11194"/>
            <p:cNvSpPr>
              <a:spLocks/>
            </p:cNvSpPr>
            <p:nvPr/>
          </p:nvSpPr>
          <p:spPr bwMode="auto">
            <a:xfrm>
              <a:off x="4308659" y="2897197"/>
              <a:ext cx="14626" cy="914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1 w 3"/>
                <a:gd name="T17" fmla="*/ 1 h 2"/>
                <a:gd name="T18" fmla="*/ 3 w 3"/>
                <a:gd name="T19" fmla="*/ 0 h 2"/>
                <a:gd name="T20" fmla="*/ 3 w 3"/>
                <a:gd name="T21" fmla="*/ 0 h 2"/>
                <a:gd name="T22" fmla="*/ 2 w 3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11195"/>
            <p:cNvSpPr>
              <a:spLocks/>
            </p:cNvSpPr>
            <p:nvPr/>
          </p:nvSpPr>
          <p:spPr bwMode="auto">
            <a:xfrm>
              <a:off x="4418353" y="2855148"/>
              <a:ext cx="146259" cy="47534"/>
            </a:xfrm>
            <a:custGeom>
              <a:avLst/>
              <a:gdLst>
                <a:gd name="T0" fmla="*/ 33 w 34"/>
                <a:gd name="T1" fmla="*/ 0 h 11"/>
                <a:gd name="T2" fmla="*/ 33 w 34"/>
                <a:gd name="T3" fmla="*/ 0 h 11"/>
                <a:gd name="T4" fmla="*/ 32 w 34"/>
                <a:gd name="T5" fmla="*/ 0 h 11"/>
                <a:gd name="T6" fmla="*/ 30 w 34"/>
                <a:gd name="T7" fmla="*/ 1 h 11"/>
                <a:gd name="T8" fmla="*/ 1 w 34"/>
                <a:gd name="T9" fmla="*/ 9 h 11"/>
                <a:gd name="T10" fmla="*/ 1 w 34"/>
                <a:gd name="T11" fmla="*/ 9 h 11"/>
                <a:gd name="T12" fmla="*/ 24 w 34"/>
                <a:gd name="T13" fmla="*/ 3 h 11"/>
                <a:gd name="T14" fmla="*/ 3 w 34"/>
                <a:gd name="T15" fmla="*/ 10 h 11"/>
                <a:gd name="T16" fmla="*/ 3 w 34"/>
                <a:gd name="T17" fmla="*/ 11 h 11"/>
                <a:gd name="T18" fmla="*/ 30 w 34"/>
                <a:gd name="T19" fmla="*/ 2 h 11"/>
                <a:gd name="T20" fmla="*/ 33 w 34"/>
                <a:gd name="T21" fmla="*/ 1 h 11"/>
                <a:gd name="T22" fmla="*/ 33 w 3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1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"/>
                    <a:pt x="31" y="1"/>
                    <a:pt x="30" y="1"/>
                  </a:cubicBezTo>
                  <a:cubicBezTo>
                    <a:pt x="20" y="4"/>
                    <a:pt x="11" y="7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9" y="7"/>
                    <a:pt x="16" y="6"/>
                    <a:pt x="24" y="3"/>
                  </a:cubicBezTo>
                  <a:cubicBezTo>
                    <a:pt x="17" y="6"/>
                    <a:pt x="10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12" y="8"/>
                    <a:pt x="21" y="5"/>
                    <a:pt x="30" y="2"/>
                  </a:cubicBezTo>
                  <a:cubicBezTo>
                    <a:pt x="31" y="1"/>
                    <a:pt x="32" y="1"/>
                    <a:pt x="33" y="1"/>
                  </a:cubicBezTo>
                  <a:cubicBezTo>
                    <a:pt x="34" y="1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11196"/>
            <p:cNvSpPr>
              <a:spLocks noEditPoints="1"/>
            </p:cNvSpPr>
            <p:nvPr/>
          </p:nvSpPr>
          <p:spPr bwMode="auto">
            <a:xfrm>
              <a:off x="6027202" y="3096475"/>
              <a:ext cx="107867" cy="155401"/>
            </a:xfrm>
            <a:custGeom>
              <a:avLst/>
              <a:gdLst>
                <a:gd name="T0" fmla="*/ 2 w 25"/>
                <a:gd name="T1" fmla="*/ 26 h 36"/>
                <a:gd name="T2" fmla="*/ 9 w 25"/>
                <a:gd name="T3" fmla="*/ 35 h 36"/>
                <a:gd name="T4" fmla="*/ 24 w 25"/>
                <a:gd name="T5" fmla="*/ 20 h 36"/>
                <a:gd name="T6" fmla="*/ 24 w 25"/>
                <a:gd name="T7" fmla="*/ 9 h 36"/>
                <a:gd name="T8" fmla="*/ 17 w 25"/>
                <a:gd name="T9" fmla="*/ 2 h 36"/>
                <a:gd name="T10" fmla="*/ 3 w 25"/>
                <a:gd name="T11" fmla="*/ 5 h 36"/>
                <a:gd name="T12" fmla="*/ 1 w 25"/>
                <a:gd name="T13" fmla="*/ 10 h 36"/>
                <a:gd name="T14" fmla="*/ 1 w 25"/>
                <a:gd name="T15" fmla="*/ 14 h 36"/>
                <a:gd name="T16" fmla="*/ 1 w 25"/>
                <a:gd name="T17" fmla="*/ 23 h 36"/>
                <a:gd name="T18" fmla="*/ 16 w 25"/>
                <a:gd name="T19" fmla="*/ 33 h 36"/>
                <a:gd name="T20" fmla="*/ 16 w 25"/>
                <a:gd name="T21" fmla="*/ 32 h 36"/>
                <a:gd name="T22" fmla="*/ 8 w 25"/>
                <a:gd name="T23" fmla="*/ 34 h 36"/>
                <a:gd name="T24" fmla="*/ 8 w 25"/>
                <a:gd name="T25" fmla="*/ 33 h 36"/>
                <a:gd name="T26" fmla="*/ 19 w 25"/>
                <a:gd name="T27" fmla="*/ 27 h 36"/>
                <a:gd name="T28" fmla="*/ 12 w 25"/>
                <a:gd name="T29" fmla="*/ 30 h 36"/>
                <a:gd name="T30" fmla="*/ 6 w 25"/>
                <a:gd name="T31" fmla="*/ 32 h 36"/>
                <a:gd name="T32" fmla="*/ 6 w 25"/>
                <a:gd name="T33" fmla="*/ 31 h 36"/>
                <a:gd name="T34" fmla="*/ 10 w 25"/>
                <a:gd name="T35" fmla="*/ 28 h 36"/>
                <a:gd name="T36" fmla="*/ 24 w 25"/>
                <a:gd name="T37" fmla="*/ 19 h 36"/>
                <a:gd name="T38" fmla="*/ 3 w 25"/>
                <a:gd name="T39" fmla="*/ 27 h 36"/>
                <a:gd name="T40" fmla="*/ 8 w 25"/>
                <a:gd name="T41" fmla="*/ 24 h 36"/>
                <a:gd name="T42" fmla="*/ 3 w 25"/>
                <a:gd name="T43" fmla="*/ 26 h 36"/>
                <a:gd name="T44" fmla="*/ 2 w 25"/>
                <a:gd name="T45" fmla="*/ 26 h 36"/>
                <a:gd name="T46" fmla="*/ 8 w 25"/>
                <a:gd name="T47" fmla="*/ 23 h 36"/>
                <a:gd name="T48" fmla="*/ 2 w 25"/>
                <a:gd name="T49" fmla="*/ 25 h 36"/>
                <a:gd name="T50" fmla="*/ 23 w 25"/>
                <a:gd name="T51" fmla="*/ 14 h 36"/>
                <a:gd name="T52" fmla="*/ 2 w 25"/>
                <a:gd name="T53" fmla="*/ 24 h 36"/>
                <a:gd name="T54" fmla="*/ 24 w 25"/>
                <a:gd name="T55" fmla="*/ 18 h 36"/>
                <a:gd name="T56" fmla="*/ 1 w 25"/>
                <a:gd name="T57" fmla="*/ 19 h 36"/>
                <a:gd name="T58" fmla="*/ 23 w 25"/>
                <a:gd name="T59" fmla="*/ 10 h 36"/>
                <a:gd name="T60" fmla="*/ 22 w 25"/>
                <a:gd name="T61" fmla="*/ 7 h 36"/>
                <a:gd name="T62" fmla="*/ 4 w 25"/>
                <a:gd name="T63" fmla="*/ 5 h 36"/>
                <a:gd name="T64" fmla="*/ 7 w 25"/>
                <a:gd name="T65" fmla="*/ 3 h 36"/>
                <a:gd name="T66" fmla="*/ 11 w 25"/>
                <a:gd name="T67" fmla="*/ 2 h 36"/>
                <a:gd name="T68" fmla="*/ 4 w 25"/>
                <a:gd name="T69" fmla="*/ 5 h 36"/>
                <a:gd name="T70" fmla="*/ 11 w 25"/>
                <a:gd name="T71" fmla="*/ 3 h 36"/>
                <a:gd name="T72" fmla="*/ 15 w 25"/>
                <a:gd name="T73" fmla="*/ 2 h 36"/>
                <a:gd name="T74" fmla="*/ 13 w 25"/>
                <a:gd name="T75" fmla="*/ 2 h 36"/>
                <a:gd name="T76" fmla="*/ 1 w 25"/>
                <a:gd name="T77" fmla="*/ 15 h 36"/>
                <a:gd name="T78" fmla="*/ 7 w 25"/>
                <a:gd name="T79" fmla="*/ 11 h 36"/>
                <a:gd name="T80" fmla="*/ 18 w 25"/>
                <a:gd name="T81" fmla="*/ 5 h 36"/>
                <a:gd name="T82" fmla="*/ 7 w 25"/>
                <a:gd name="T83" fmla="*/ 10 h 36"/>
                <a:gd name="T84" fmla="*/ 1 w 25"/>
                <a:gd name="T85" fmla="*/ 12 h 36"/>
                <a:gd name="T86" fmla="*/ 1 w 25"/>
                <a:gd name="T87" fmla="*/ 12 h 36"/>
                <a:gd name="T88" fmla="*/ 13 w 25"/>
                <a:gd name="T89" fmla="*/ 5 h 36"/>
                <a:gd name="T90" fmla="*/ 13 w 25"/>
                <a:gd name="T91" fmla="*/ 4 h 36"/>
                <a:gd name="T92" fmla="*/ 2 w 25"/>
                <a:gd name="T93" fmla="*/ 10 h 36"/>
                <a:gd name="T94" fmla="*/ 11 w 25"/>
                <a:gd name="T95" fmla="*/ 4 h 36"/>
                <a:gd name="T96" fmla="*/ 16 w 25"/>
                <a:gd name="T97" fmla="*/ 2 h 36"/>
                <a:gd name="T98" fmla="*/ 2 w 25"/>
                <a:gd name="T99" fmla="*/ 15 h 36"/>
                <a:gd name="T100" fmla="*/ 22 w 25"/>
                <a:gd name="T101" fmla="*/ 7 h 36"/>
                <a:gd name="T102" fmla="*/ 1 w 25"/>
                <a:gd name="T10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36">
                  <a:moveTo>
                    <a:pt x="1" y="23"/>
                  </a:moveTo>
                  <a:cubicBezTo>
                    <a:pt x="1" y="24"/>
                    <a:pt x="2" y="25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8"/>
                    <a:pt x="3" y="29"/>
                  </a:cubicBezTo>
                  <a:cubicBezTo>
                    <a:pt x="4" y="31"/>
                    <a:pt x="5" y="32"/>
                    <a:pt x="7" y="33"/>
                  </a:cubicBezTo>
                  <a:cubicBezTo>
                    <a:pt x="8" y="34"/>
                    <a:pt x="9" y="34"/>
                    <a:pt x="9" y="35"/>
                  </a:cubicBezTo>
                  <a:cubicBezTo>
                    <a:pt x="12" y="36"/>
                    <a:pt x="15" y="35"/>
                    <a:pt x="17" y="33"/>
                  </a:cubicBezTo>
                  <a:cubicBezTo>
                    <a:pt x="19" y="32"/>
                    <a:pt x="20" y="30"/>
                    <a:pt x="22" y="28"/>
                  </a:cubicBezTo>
                  <a:cubicBezTo>
                    <a:pt x="23" y="26"/>
                    <a:pt x="24" y="23"/>
                    <a:pt x="24" y="20"/>
                  </a:cubicBezTo>
                  <a:cubicBezTo>
                    <a:pt x="25" y="18"/>
                    <a:pt x="25" y="16"/>
                    <a:pt x="25" y="15"/>
                  </a:cubicBezTo>
                  <a:cubicBezTo>
                    <a:pt x="25" y="14"/>
                    <a:pt x="24" y="13"/>
                    <a:pt x="24" y="12"/>
                  </a:cubicBezTo>
                  <a:cubicBezTo>
                    <a:pt x="24" y="11"/>
                    <a:pt x="24" y="10"/>
                    <a:pt x="24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6"/>
                    <a:pt x="20" y="4"/>
                    <a:pt x="17" y="2"/>
                  </a:cubicBezTo>
                  <a:cubicBezTo>
                    <a:pt x="15" y="1"/>
                    <a:pt x="11" y="0"/>
                    <a:pt x="8" y="1"/>
                  </a:cubicBezTo>
                  <a:cubicBezTo>
                    <a:pt x="7" y="2"/>
                    <a:pt x="5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1" y="21"/>
                    <a:pt x="1" y="23"/>
                  </a:cubicBezTo>
                  <a:close/>
                  <a:moveTo>
                    <a:pt x="24" y="18"/>
                  </a:moveTo>
                  <a:cubicBezTo>
                    <a:pt x="24" y="23"/>
                    <a:pt x="21" y="30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3" y="34"/>
                    <a:pt x="14" y="33"/>
                    <a:pt x="16" y="32"/>
                  </a:cubicBezTo>
                  <a:cubicBezTo>
                    <a:pt x="16" y="32"/>
                    <a:pt x="16" y="31"/>
                    <a:pt x="16" y="31"/>
                  </a:cubicBezTo>
                  <a:cubicBezTo>
                    <a:pt x="14" y="33"/>
                    <a:pt x="12" y="34"/>
                    <a:pt x="10" y="34"/>
                  </a:cubicBezTo>
                  <a:cubicBezTo>
                    <a:pt x="9" y="34"/>
                    <a:pt x="9" y="34"/>
                    <a:pt x="8" y="34"/>
                  </a:cubicBezTo>
                  <a:cubicBezTo>
                    <a:pt x="10" y="33"/>
                    <a:pt x="11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2"/>
                    <a:pt x="9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5" y="29"/>
                    <a:pt x="19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5" y="29"/>
                    <a:pt x="11" y="31"/>
                    <a:pt x="7" y="33"/>
                  </a:cubicBezTo>
                  <a:cubicBezTo>
                    <a:pt x="7" y="33"/>
                    <a:pt x="7" y="32"/>
                    <a:pt x="6" y="32"/>
                  </a:cubicBezTo>
                  <a:cubicBezTo>
                    <a:pt x="8" y="31"/>
                    <a:pt x="10" y="31"/>
                    <a:pt x="12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0" y="30"/>
                    <a:pt x="8" y="31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11" y="29"/>
                    <a:pt x="16" y="27"/>
                    <a:pt x="21" y="25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16" y="26"/>
                    <a:pt x="11" y="29"/>
                    <a:pt x="6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0"/>
                    <a:pt x="9" y="29"/>
                    <a:pt x="11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9" y="29"/>
                    <a:pt x="7" y="30"/>
                    <a:pt x="5" y="31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10" y="25"/>
                    <a:pt x="17" y="22"/>
                    <a:pt x="24" y="19"/>
                  </a:cubicBezTo>
                  <a:cubicBezTo>
                    <a:pt x="24" y="19"/>
                    <a:pt x="24" y="19"/>
                    <a:pt x="23" y="19"/>
                  </a:cubicBezTo>
                  <a:cubicBezTo>
                    <a:pt x="17" y="21"/>
                    <a:pt x="10" y="25"/>
                    <a:pt x="3" y="28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6"/>
                    <a:pt x="7" y="25"/>
                    <a:pt x="8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6" y="25"/>
                    <a:pt x="5" y="26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9" y="23"/>
                    <a:pt x="15" y="20"/>
                    <a:pt x="21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15" y="20"/>
                    <a:pt x="9" y="23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4" y="25"/>
                    <a:pt x="6" y="24"/>
                    <a:pt x="8" y="23"/>
                  </a:cubicBezTo>
                  <a:cubicBezTo>
                    <a:pt x="8" y="23"/>
                    <a:pt x="8" y="22"/>
                    <a:pt x="7" y="23"/>
                  </a:cubicBezTo>
                  <a:cubicBezTo>
                    <a:pt x="6" y="23"/>
                    <a:pt x="4" y="24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9" y="21"/>
                    <a:pt x="16" y="18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6" y="17"/>
                    <a:pt x="9" y="21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1" y="22"/>
                    <a:pt x="1" y="21"/>
                  </a:cubicBezTo>
                  <a:cubicBezTo>
                    <a:pt x="8" y="17"/>
                    <a:pt x="16" y="14"/>
                    <a:pt x="23" y="10"/>
                  </a:cubicBezTo>
                  <a:cubicBezTo>
                    <a:pt x="24" y="13"/>
                    <a:pt x="24" y="15"/>
                    <a:pt x="24" y="18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15" y="12"/>
                    <a:pt x="8" y="16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9" y="16"/>
                    <a:pt x="16" y="12"/>
                    <a:pt x="23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16" y="13"/>
                    <a:pt x="8" y="17"/>
                    <a:pt x="1" y="21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8" y="14"/>
                    <a:pt x="15" y="11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6" y="2"/>
                    <a:pt x="10" y="1"/>
                    <a:pt x="13" y="1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8" y="4"/>
                    <a:pt x="6" y="5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lose/>
                  <a:moveTo>
                    <a:pt x="3" y="7"/>
                  </a:moveTo>
                  <a:cubicBezTo>
                    <a:pt x="5" y="6"/>
                    <a:pt x="8" y="4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2"/>
                    <a:pt x="15" y="2"/>
                  </a:cubicBezTo>
                  <a:cubicBezTo>
                    <a:pt x="14" y="2"/>
                    <a:pt x="13" y="3"/>
                    <a:pt x="11" y="3"/>
                  </a:cubicBezTo>
                  <a:cubicBezTo>
                    <a:pt x="12" y="3"/>
                    <a:pt x="13" y="3"/>
                    <a:pt x="13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0" y="4"/>
                    <a:pt x="6" y="6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lose/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3" y="14"/>
                    <a:pt x="5" y="13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5" y="12"/>
                    <a:pt x="3" y="14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7" y="11"/>
                    <a:pt x="12" y="8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4" y="6"/>
                    <a:pt x="10" y="9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5" y="11"/>
                    <a:pt x="3" y="12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6" y="10"/>
                    <a:pt x="12" y="7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2" y="6"/>
                    <a:pt x="6" y="9"/>
                    <a:pt x="1" y="12"/>
                  </a:cubicBezTo>
                  <a:cubicBezTo>
                    <a:pt x="1" y="11"/>
                    <a:pt x="2" y="11"/>
                    <a:pt x="2" y="10"/>
                  </a:cubicBezTo>
                  <a:cubicBezTo>
                    <a:pt x="5" y="8"/>
                    <a:pt x="9" y="6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5" y="4"/>
                    <a:pt x="13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5"/>
                    <a:pt x="7" y="7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5" y="7"/>
                    <a:pt x="8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3"/>
                    <a:pt x="14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3"/>
                    <a:pt x="19" y="4"/>
                    <a:pt x="21" y="6"/>
                  </a:cubicBezTo>
                  <a:cubicBezTo>
                    <a:pt x="14" y="9"/>
                    <a:pt x="8" y="12"/>
                    <a:pt x="1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8" y="12"/>
                    <a:pt x="14" y="9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10"/>
                    <a:pt x="8" y="14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11197"/>
            <p:cNvSpPr>
              <a:spLocks/>
            </p:cNvSpPr>
            <p:nvPr/>
          </p:nvSpPr>
          <p:spPr bwMode="auto">
            <a:xfrm>
              <a:off x="6178946" y="3633977"/>
              <a:ext cx="31081" cy="393072"/>
            </a:xfrm>
            <a:custGeom>
              <a:avLst/>
              <a:gdLst>
                <a:gd name="T0" fmla="*/ 6 w 7"/>
                <a:gd name="T1" fmla="*/ 84 h 91"/>
                <a:gd name="T2" fmla="*/ 6 w 7"/>
                <a:gd name="T3" fmla="*/ 91 h 91"/>
                <a:gd name="T4" fmla="*/ 7 w 7"/>
                <a:gd name="T5" fmla="*/ 91 h 91"/>
                <a:gd name="T6" fmla="*/ 6 w 7"/>
                <a:gd name="T7" fmla="*/ 56 h 91"/>
                <a:gd name="T8" fmla="*/ 5 w 7"/>
                <a:gd name="T9" fmla="*/ 19 h 91"/>
                <a:gd name="T10" fmla="*/ 4 w 7"/>
                <a:gd name="T11" fmla="*/ 1 h 91"/>
                <a:gd name="T12" fmla="*/ 4 w 7"/>
                <a:gd name="T13" fmla="*/ 1 h 91"/>
                <a:gd name="T14" fmla="*/ 4 w 7"/>
                <a:gd name="T15" fmla="*/ 2 h 91"/>
                <a:gd name="T16" fmla="*/ 4 w 7"/>
                <a:gd name="T17" fmla="*/ 2 h 91"/>
                <a:gd name="T18" fmla="*/ 4 w 7"/>
                <a:gd name="T19" fmla="*/ 2 h 91"/>
                <a:gd name="T20" fmla="*/ 5 w 7"/>
                <a:gd name="T21" fmla="*/ 35 h 91"/>
                <a:gd name="T22" fmla="*/ 5 w 7"/>
                <a:gd name="T23" fmla="*/ 52 h 91"/>
                <a:gd name="T24" fmla="*/ 5 w 7"/>
                <a:gd name="T25" fmla="*/ 52 h 91"/>
                <a:gd name="T26" fmla="*/ 2 w 7"/>
                <a:gd name="T27" fmla="*/ 53 h 91"/>
                <a:gd name="T28" fmla="*/ 2 w 7"/>
                <a:gd name="T29" fmla="*/ 54 h 91"/>
                <a:gd name="T30" fmla="*/ 5 w 7"/>
                <a:gd name="T31" fmla="*/ 52 h 91"/>
                <a:gd name="T32" fmla="*/ 6 w 7"/>
                <a:gd name="T33" fmla="*/ 73 h 91"/>
                <a:gd name="T34" fmla="*/ 6 w 7"/>
                <a:gd name="T35" fmla="*/ 83 h 91"/>
                <a:gd name="T36" fmla="*/ 6 w 7"/>
                <a:gd name="T37" fmla="*/ 83 h 91"/>
                <a:gd name="T38" fmla="*/ 0 w 7"/>
                <a:gd name="T39" fmla="*/ 86 h 91"/>
                <a:gd name="T40" fmla="*/ 0 w 7"/>
                <a:gd name="T41" fmla="*/ 86 h 91"/>
                <a:gd name="T42" fmla="*/ 6 w 7"/>
                <a:gd name="T43" fmla="*/ 84 h 91"/>
                <a:gd name="T44" fmla="*/ 6 w 7"/>
                <a:gd name="T45" fmla="*/ 8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91">
                  <a:moveTo>
                    <a:pt x="6" y="84"/>
                  </a:moveTo>
                  <a:cubicBezTo>
                    <a:pt x="6" y="86"/>
                    <a:pt x="6" y="88"/>
                    <a:pt x="6" y="91"/>
                  </a:cubicBezTo>
                  <a:cubicBezTo>
                    <a:pt x="6" y="91"/>
                    <a:pt x="7" y="91"/>
                    <a:pt x="7" y="91"/>
                  </a:cubicBezTo>
                  <a:cubicBezTo>
                    <a:pt x="7" y="79"/>
                    <a:pt x="6" y="68"/>
                    <a:pt x="6" y="56"/>
                  </a:cubicBezTo>
                  <a:cubicBezTo>
                    <a:pt x="5" y="44"/>
                    <a:pt x="5" y="31"/>
                    <a:pt x="5" y="19"/>
                  </a:cubicBezTo>
                  <a:cubicBezTo>
                    <a:pt x="4" y="13"/>
                    <a:pt x="4" y="7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3"/>
                    <a:pt x="4" y="24"/>
                    <a:pt x="5" y="35"/>
                  </a:cubicBezTo>
                  <a:cubicBezTo>
                    <a:pt x="5" y="41"/>
                    <a:pt x="5" y="46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2"/>
                    <a:pt x="3" y="53"/>
                    <a:pt x="2" y="53"/>
                  </a:cubicBezTo>
                  <a:cubicBezTo>
                    <a:pt x="2" y="53"/>
                    <a:pt x="2" y="54"/>
                    <a:pt x="2" y="54"/>
                  </a:cubicBezTo>
                  <a:cubicBezTo>
                    <a:pt x="3" y="53"/>
                    <a:pt x="4" y="53"/>
                    <a:pt x="5" y="52"/>
                  </a:cubicBezTo>
                  <a:cubicBezTo>
                    <a:pt x="6" y="59"/>
                    <a:pt x="6" y="66"/>
                    <a:pt x="6" y="73"/>
                  </a:cubicBezTo>
                  <a:cubicBezTo>
                    <a:pt x="6" y="76"/>
                    <a:pt x="6" y="80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4" y="84"/>
                    <a:pt x="2" y="85"/>
                    <a:pt x="0" y="86"/>
                  </a:cubicBezTo>
                  <a:cubicBezTo>
                    <a:pt x="0" y="86"/>
                    <a:pt x="0" y="87"/>
                    <a:pt x="0" y="86"/>
                  </a:cubicBezTo>
                  <a:cubicBezTo>
                    <a:pt x="2" y="85"/>
                    <a:pt x="4" y="85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11198"/>
            <p:cNvSpPr>
              <a:spLocks/>
            </p:cNvSpPr>
            <p:nvPr/>
          </p:nvSpPr>
          <p:spPr bwMode="auto">
            <a:xfrm>
              <a:off x="5997950" y="3292096"/>
              <a:ext cx="32908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11199"/>
            <p:cNvSpPr>
              <a:spLocks/>
            </p:cNvSpPr>
            <p:nvPr/>
          </p:nvSpPr>
          <p:spPr bwMode="auto">
            <a:xfrm>
              <a:off x="6162491" y="3279299"/>
              <a:ext cx="20111" cy="3656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5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11200"/>
            <p:cNvSpPr>
              <a:spLocks noEditPoints="1"/>
            </p:cNvSpPr>
            <p:nvPr/>
          </p:nvSpPr>
          <p:spPr bwMode="auto">
            <a:xfrm>
              <a:off x="6153351" y="4036189"/>
              <a:ext cx="73129" cy="60332"/>
            </a:xfrm>
            <a:custGeom>
              <a:avLst/>
              <a:gdLst>
                <a:gd name="T0" fmla="*/ 13 w 17"/>
                <a:gd name="T1" fmla="*/ 0 h 14"/>
                <a:gd name="T2" fmla="*/ 7 w 17"/>
                <a:gd name="T3" fmla="*/ 1 h 14"/>
                <a:gd name="T4" fmla="*/ 0 w 17"/>
                <a:gd name="T5" fmla="*/ 2 h 14"/>
                <a:gd name="T6" fmla="*/ 2 w 17"/>
                <a:gd name="T7" fmla="*/ 3 h 14"/>
                <a:gd name="T8" fmla="*/ 1 w 17"/>
                <a:gd name="T9" fmla="*/ 5 h 14"/>
                <a:gd name="T10" fmla="*/ 1 w 17"/>
                <a:gd name="T11" fmla="*/ 6 h 14"/>
                <a:gd name="T12" fmla="*/ 2 w 17"/>
                <a:gd name="T13" fmla="*/ 8 h 14"/>
                <a:gd name="T14" fmla="*/ 4 w 17"/>
                <a:gd name="T15" fmla="*/ 10 h 14"/>
                <a:gd name="T16" fmla="*/ 9 w 17"/>
                <a:gd name="T17" fmla="*/ 13 h 14"/>
                <a:gd name="T18" fmla="*/ 16 w 17"/>
                <a:gd name="T19" fmla="*/ 9 h 14"/>
                <a:gd name="T20" fmla="*/ 2 w 17"/>
                <a:gd name="T21" fmla="*/ 4 h 14"/>
                <a:gd name="T22" fmla="*/ 6 w 17"/>
                <a:gd name="T23" fmla="*/ 1 h 14"/>
                <a:gd name="T24" fmla="*/ 4 w 17"/>
                <a:gd name="T25" fmla="*/ 10 h 14"/>
                <a:gd name="T26" fmla="*/ 3 w 17"/>
                <a:gd name="T27" fmla="*/ 8 h 14"/>
                <a:gd name="T28" fmla="*/ 10 w 17"/>
                <a:gd name="T29" fmla="*/ 3 h 14"/>
                <a:gd name="T30" fmla="*/ 9 w 17"/>
                <a:gd name="T31" fmla="*/ 3 h 14"/>
                <a:gd name="T32" fmla="*/ 2 w 17"/>
                <a:gd name="T33" fmla="*/ 5 h 14"/>
                <a:gd name="T34" fmla="*/ 7 w 17"/>
                <a:gd name="T35" fmla="*/ 2 h 14"/>
                <a:gd name="T36" fmla="*/ 3 w 17"/>
                <a:gd name="T37" fmla="*/ 6 h 14"/>
                <a:gd name="T38" fmla="*/ 3 w 17"/>
                <a:gd name="T39" fmla="*/ 7 h 14"/>
                <a:gd name="T40" fmla="*/ 9 w 17"/>
                <a:gd name="T41" fmla="*/ 2 h 14"/>
                <a:gd name="T42" fmla="*/ 5 w 17"/>
                <a:gd name="T43" fmla="*/ 5 h 14"/>
                <a:gd name="T44" fmla="*/ 4 w 17"/>
                <a:gd name="T45" fmla="*/ 5 h 14"/>
                <a:gd name="T46" fmla="*/ 9 w 17"/>
                <a:gd name="T47" fmla="*/ 2 h 14"/>
                <a:gd name="T48" fmla="*/ 7 w 17"/>
                <a:gd name="T49" fmla="*/ 1 h 14"/>
                <a:gd name="T50" fmla="*/ 11 w 17"/>
                <a:gd name="T51" fmla="*/ 4 h 14"/>
                <a:gd name="T52" fmla="*/ 9 w 17"/>
                <a:gd name="T53" fmla="*/ 5 h 14"/>
                <a:gd name="T54" fmla="*/ 4 w 17"/>
                <a:gd name="T55" fmla="*/ 9 h 14"/>
                <a:gd name="T56" fmla="*/ 4 w 17"/>
                <a:gd name="T57" fmla="*/ 9 h 14"/>
                <a:gd name="T58" fmla="*/ 4 w 17"/>
                <a:gd name="T59" fmla="*/ 6 h 14"/>
                <a:gd name="T60" fmla="*/ 7 w 17"/>
                <a:gd name="T61" fmla="*/ 7 h 14"/>
                <a:gd name="T62" fmla="*/ 7 w 17"/>
                <a:gd name="T63" fmla="*/ 7 h 14"/>
                <a:gd name="T64" fmla="*/ 6 w 17"/>
                <a:gd name="T65" fmla="*/ 7 h 14"/>
                <a:gd name="T66" fmla="*/ 10 w 17"/>
                <a:gd name="T67" fmla="*/ 13 h 14"/>
                <a:gd name="T68" fmla="*/ 14 w 17"/>
                <a:gd name="T69" fmla="*/ 10 h 14"/>
                <a:gd name="T70" fmla="*/ 13 w 17"/>
                <a:gd name="T71" fmla="*/ 11 h 14"/>
                <a:gd name="T72" fmla="*/ 9 w 17"/>
                <a:gd name="T73" fmla="*/ 13 h 14"/>
                <a:gd name="T74" fmla="*/ 13 w 17"/>
                <a:gd name="T75" fmla="*/ 9 h 14"/>
                <a:gd name="T76" fmla="*/ 13 w 17"/>
                <a:gd name="T77" fmla="*/ 8 h 14"/>
                <a:gd name="T78" fmla="*/ 12 w 17"/>
                <a:gd name="T79" fmla="*/ 10 h 14"/>
                <a:gd name="T80" fmla="*/ 6 w 17"/>
                <a:gd name="T81" fmla="*/ 11 h 14"/>
                <a:gd name="T82" fmla="*/ 5 w 17"/>
                <a:gd name="T83" fmla="*/ 11 h 14"/>
                <a:gd name="T84" fmla="*/ 4 w 17"/>
                <a:gd name="T85" fmla="*/ 10 h 14"/>
                <a:gd name="T86" fmla="*/ 9 w 17"/>
                <a:gd name="T87" fmla="*/ 8 h 14"/>
                <a:gd name="T88" fmla="*/ 11 w 17"/>
                <a:gd name="T89" fmla="*/ 5 h 14"/>
                <a:gd name="T90" fmla="*/ 13 w 17"/>
                <a:gd name="T91" fmla="*/ 6 h 14"/>
                <a:gd name="T92" fmla="*/ 9 w 17"/>
                <a:gd name="T93" fmla="*/ 10 h 14"/>
                <a:gd name="T94" fmla="*/ 14 w 17"/>
                <a:gd name="T9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4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8" y="1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3" y="9"/>
                    <a:pt x="3" y="10"/>
                    <a:pt x="4" y="10"/>
                  </a:cubicBezTo>
                  <a:cubicBezTo>
                    <a:pt x="5" y="11"/>
                    <a:pt x="7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4"/>
                    <a:pt x="12" y="14"/>
                    <a:pt x="13" y="14"/>
                  </a:cubicBezTo>
                  <a:cubicBezTo>
                    <a:pt x="15" y="14"/>
                    <a:pt x="17" y="11"/>
                    <a:pt x="16" y="9"/>
                  </a:cubicBezTo>
                  <a:cubicBezTo>
                    <a:pt x="14" y="6"/>
                    <a:pt x="11" y="4"/>
                    <a:pt x="10" y="1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3" y="4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lose/>
                  <a:moveTo>
                    <a:pt x="4" y="10"/>
                  </a:move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8" y="5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5" y="4"/>
                    <a:pt x="4" y="5"/>
                    <a:pt x="2" y="6"/>
                  </a:cubicBezTo>
                  <a:cubicBezTo>
                    <a:pt x="2" y="6"/>
                    <a:pt x="2" y="7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0" y="5"/>
                    <a:pt x="9" y="5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6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lose/>
                  <a:moveTo>
                    <a:pt x="7" y="7"/>
                  </a:moveTo>
                  <a:cubicBezTo>
                    <a:pt x="8" y="7"/>
                    <a:pt x="9" y="6"/>
                    <a:pt x="10" y="5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14" y="13"/>
                  </a:moveTo>
                  <a:cubicBezTo>
                    <a:pt x="13" y="14"/>
                    <a:pt x="11" y="14"/>
                    <a:pt x="10" y="13"/>
                  </a:cubicBezTo>
                  <a:cubicBezTo>
                    <a:pt x="11" y="13"/>
                    <a:pt x="12" y="13"/>
                    <a:pt x="13" y="12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2"/>
                  </a:cubicBezTo>
                  <a:cubicBezTo>
                    <a:pt x="10" y="12"/>
                    <a:pt x="12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2" y="9"/>
                    <a:pt x="11" y="10"/>
                    <a:pt x="10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1" y="10"/>
                    <a:pt x="12" y="10"/>
                  </a:cubicBezTo>
                  <a:cubicBezTo>
                    <a:pt x="10" y="11"/>
                    <a:pt x="9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1"/>
                    <a:pt x="6" y="11"/>
                  </a:cubicBezTo>
                  <a:cubicBezTo>
                    <a:pt x="8" y="10"/>
                    <a:pt x="9" y="8"/>
                    <a:pt x="11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9" y="8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9"/>
                    <a:pt x="8" y="7"/>
                    <a:pt x="10" y="6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8" y="8"/>
                    <a:pt x="9" y="8"/>
                  </a:cubicBezTo>
                  <a:cubicBezTo>
                    <a:pt x="9" y="7"/>
                    <a:pt x="10" y="6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8"/>
                    <a:pt x="11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9"/>
                    <a:pt x="12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8"/>
                    <a:pt x="17" y="12"/>
                    <a:pt x="14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11201"/>
            <p:cNvSpPr>
              <a:spLocks/>
            </p:cNvSpPr>
            <p:nvPr/>
          </p:nvSpPr>
          <p:spPr bwMode="auto">
            <a:xfrm>
              <a:off x="5970527" y="3365225"/>
              <a:ext cx="87755" cy="38394"/>
            </a:xfrm>
            <a:custGeom>
              <a:avLst/>
              <a:gdLst>
                <a:gd name="T0" fmla="*/ 20 w 20"/>
                <a:gd name="T1" fmla="*/ 0 h 9"/>
                <a:gd name="T2" fmla="*/ 6 w 20"/>
                <a:gd name="T3" fmla="*/ 6 h 9"/>
                <a:gd name="T4" fmla="*/ 6 w 20"/>
                <a:gd name="T5" fmla="*/ 6 h 9"/>
                <a:gd name="T6" fmla="*/ 0 w 20"/>
                <a:gd name="T7" fmla="*/ 8 h 9"/>
                <a:gd name="T8" fmla="*/ 0 w 20"/>
                <a:gd name="T9" fmla="*/ 9 h 9"/>
                <a:gd name="T10" fmla="*/ 6 w 20"/>
                <a:gd name="T11" fmla="*/ 6 h 9"/>
                <a:gd name="T12" fmla="*/ 6 w 20"/>
                <a:gd name="T13" fmla="*/ 6 h 9"/>
                <a:gd name="T14" fmla="*/ 20 w 20"/>
                <a:gd name="T15" fmla="*/ 0 h 9"/>
                <a:gd name="T16" fmla="*/ 20 w 2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cubicBezTo>
                    <a:pt x="15" y="2"/>
                    <a:pt x="11" y="4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7"/>
                    <a:pt x="2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8"/>
                    <a:pt x="4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4"/>
                    <a:pt x="15" y="2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11202"/>
            <p:cNvSpPr>
              <a:spLocks/>
            </p:cNvSpPr>
            <p:nvPr/>
          </p:nvSpPr>
          <p:spPr bwMode="auto">
            <a:xfrm>
              <a:off x="6001606" y="3387164"/>
              <a:ext cx="69473" cy="25595"/>
            </a:xfrm>
            <a:custGeom>
              <a:avLst/>
              <a:gdLst>
                <a:gd name="T0" fmla="*/ 15 w 16"/>
                <a:gd name="T1" fmla="*/ 0 h 6"/>
                <a:gd name="T2" fmla="*/ 1 w 16"/>
                <a:gd name="T3" fmla="*/ 5 h 6"/>
                <a:gd name="T4" fmla="*/ 1 w 16"/>
                <a:gd name="T5" fmla="*/ 6 h 6"/>
                <a:gd name="T6" fmla="*/ 15 w 16"/>
                <a:gd name="T7" fmla="*/ 0 h 6"/>
                <a:gd name="T8" fmla="*/ 15 w 1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5" y="0"/>
                  </a:moveTo>
                  <a:cubicBezTo>
                    <a:pt x="10" y="1"/>
                    <a:pt x="5" y="3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6" y="4"/>
                    <a:pt x="11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11203"/>
            <p:cNvSpPr>
              <a:spLocks/>
            </p:cNvSpPr>
            <p:nvPr/>
          </p:nvSpPr>
          <p:spPr bwMode="auto">
            <a:xfrm>
              <a:off x="6040000" y="3456637"/>
              <a:ext cx="34737" cy="1645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11204"/>
            <p:cNvSpPr>
              <a:spLocks/>
            </p:cNvSpPr>
            <p:nvPr/>
          </p:nvSpPr>
          <p:spPr bwMode="auto">
            <a:xfrm>
              <a:off x="6083878" y="3482233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11205"/>
            <p:cNvSpPr>
              <a:spLocks/>
            </p:cNvSpPr>
            <p:nvPr/>
          </p:nvSpPr>
          <p:spPr bwMode="auto">
            <a:xfrm>
              <a:off x="6001606" y="3507828"/>
              <a:ext cx="69473" cy="25595"/>
            </a:xfrm>
            <a:custGeom>
              <a:avLst/>
              <a:gdLst>
                <a:gd name="T0" fmla="*/ 16 w 16"/>
                <a:gd name="T1" fmla="*/ 0 h 6"/>
                <a:gd name="T2" fmla="*/ 1 w 16"/>
                <a:gd name="T3" fmla="*/ 6 h 6"/>
                <a:gd name="T4" fmla="*/ 1 w 16"/>
                <a:gd name="T5" fmla="*/ 6 h 6"/>
                <a:gd name="T6" fmla="*/ 16 w 16"/>
                <a:gd name="T7" fmla="*/ 1 h 6"/>
                <a:gd name="T8" fmla="*/ 16 w 1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cubicBezTo>
                    <a:pt x="11" y="2"/>
                    <a:pt x="6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6" y="4"/>
                    <a:pt x="11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11206"/>
            <p:cNvSpPr>
              <a:spLocks/>
            </p:cNvSpPr>
            <p:nvPr/>
          </p:nvSpPr>
          <p:spPr bwMode="auto">
            <a:xfrm>
              <a:off x="6030858" y="3621179"/>
              <a:ext cx="34737" cy="12798"/>
            </a:xfrm>
            <a:custGeom>
              <a:avLst/>
              <a:gdLst>
                <a:gd name="T0" fmla="*/ 8 w 8"/>
                <a:gd name="T1" fmla="*/ 1 h 3"/>
                <a:gd name="T2" fmla="*/ 0 w 8"/>
                <a:gd name="T3" fmla="*/ 3 h 3"/>
                <a:gd name="T4" fmla="*/ 0 w 8"/>
                <a:gd name="T5" fmla="*/ 3 h 3"/>
                <a:gd name="T6" fmla="*/ 8 w 8"/>
                <a:gd name="T7" fmla="*/ 1 h 3"/>
                <a:gd name="T8" fmla="*/ 8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5" y="2"/>
                    <a:pt x="3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11207"/>
            <p:cNvSpPr>
              <a:spLocks/>
            </p:cNvSpPr>
            <p:nvPr/>
          </p:nvSpPr>
          <p:spPr bwMode="auto">
            <a:xfrm>
              <a:off x="6131412" y="3270157"/>
              <a:ext cx="21939" cy="9142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2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3 w 5"/>
                <a:gd name="T13" fmla="*/ 1 h 2"/>
                <a:gd name="T14" fmla="*/ 3 w 5"/>
                <a:gd name="T15" fmla="*/ 1 h 2"/>
                <a:gd name="T16" fmla="*/ 4 w 5"/>
                <a:gd name="T17" fmla="*/ 0 h 2"/>
                <a:gd name="T18" fmla="*/ 4 w 5"/>
                <a:gd name="T19" fmla="*/ 0 h 2"/>
                <a:gd name="T20" fmla="*/ 1 w 5"/>
                <a:gd name="T21" fmla="*/ 0 h 2"/>
                <a:gd name="T22" fmla="*/ 1 w 5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11208"/>
            <p:cNvSpPr>
              <a:spLocks/>
            </p:cNvSpPr>
            <p:nvPr/>
          </p:nvSpPr>
          <p:spPr bwMode="auto">
            <a:xfrm>
              <a:off x="6109473" y="3431042"/>
              <a:ext cx="69473" cy="25595"/>
            </a:xfrm>
            <a:custGeom>
              <a:avLst/>
              <a:gdLst>
                <a:gd name="T0" fmla="*/ 16 w 16"/>
                <a:gd name="T1" fmla="*/ 1 h 6"/>
                <a:gd name="T2" fmla="*/ 0 w 16"/>
                <a:gd name="T3" fmla="*/ 6 h 6"/>
                <a:gd name="T4" fmla="*/ 0 w 16"/>
                <a:gd name="T5" fmla="*/ 6 h 6"/>
                <a:gd name="T6" fmla="*/ 16 w 16"/>
                <a:gd name="T7" fmla="*/ 1 h 6"/>
                <a:gd name="T8" fmla="*/ 16 w 1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cubicBezTo>
                    <a:pt x="11" y="3"/>
                    <a:pt x="5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5"/>
                    <a:pt x="11" y="3"/>
                    <a:pt x="16" y="1"/>
                  </a:cubicBezTo>
                  <a:cubicBezTo>
                    <a:pt x="16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11209"/>
            <p:cNvSpPr>
              <a:spLocks/>
            </p:cNvSpPr>
            <p:nvPr/>
          </p:nvSpPr>
          <p:spPr bwMode="auto">
            <a:xfrm>
              <a:off x="6109473" y="3456637"/>
              <a:ext cx="69473" cy="16455"/>
            </a:xfrm>
            <a:custGeom>
              <a:avLst/>
              <a:gdLst>
                <a:gd name="T0" fmla="*/ 16 w 16"/>
                <a:gd name="T1" fmla="*/ 0 h 4"/>
                <a:gd name="T2" fmla="*/ 0 w 16"/>
                <a:gd name="T3" fmla="*/ 4 h 4"/>
                <a:gd name="T4" fmla="*/ 0 w 16"/>
                <a:gd name="T5" fmla="*/ 4 h 4"/>
                <a:gd name="T6" fmla="*/ 16 w 16"/>
                <a:gd name="T7" fmla="*/ 0 h 4"/>
                <a:gd name="T8" fmla="*/ 16 w 1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cubicBezTo>
                    <a:pt x="11" y="1"/>
                    <a:pt x="5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11210"/>
            <p:cNvSpPr>
              <a:spLocks/>
            </p:cNvSpPr>
            <p:nvPr/>
          </p:nvSpPr>
          <p:spPr bwMode="auto">
            <a:xfrm>
              <a:off x="6118614" y="3491374"/>
              <a:ext cx="56676" cy="21939"/>
            </a:xfrm>
            <a:custGeom>
              <a:avLst/>
              <a:gdLst>
                <a:gd name="T0" fmla="*/ 13 w 13"/>
                <a:gd name="T1" fmla="*/ 0 h 5"/>
                <a:gd name="T2" fmla="*/ 0 w 13"/>
                <a:gd name="T3" fmla="*/ 4 h 5"/>
                <a:gd name="T4" fmla="*/ 0 w 13"/>
                <a:gd name="T5" fmla="*/ 4 h 5"/>
                <a:gd name="T6" fmla="*/ 13 w 13"/>
                <a:gd name="T7" fmla="*/ 1 h 5"/>
                <a:gd name="T8" fmla="*/ 13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9" y="1"/>
                    <a:pt x="5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5" y="3"/>
                    <a:pt x="9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11211"/>
            <p:cNvSpPr>
              <a:spLocks/>
            </p:cNvSpPr>
            <p:nvPr/>
          </p:nvSpPr>
          <p:spPr bwMode="auto">
            <a:xfrm>
              <a:off x="6122270" y="3526110"/>
              <a:ext cx="65817" cy="20111"/>
            </a:xfrm>
            <a:custGeom>
              <a:avLst/>
              <a:gdLst>
                <a:gd name="T0" fmla="*/ 14 w 15"/>
                <a:gd name="T1" fmla="*/ 0 h 5"/>
                <a:gd name="T2" fmla="*/ 0 w 15"/>
                <a:gd name="T3" fmla="*/ 4 h 5"/>
                <a:gd name="T4" fmla="*/ 0 w 15"/>
                <a:gd name="T5" fmla="*/ 4 h 5"/>
                <a:gd name="T6" fmla="*/ 14 w 15"/>
                <a:gd name="T7" fmla="*/ 0 h 5"/>
                <a:gd name="T8" fmla="*/ 14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4" y="0"/>
                  </a:moveTo>
                  <a:cubicBezTo>
                    <a:pt x="10" y="1"/>
                    <a:pt x="5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5" y="3"/>
                    <a:pt x="10" y="2"/>
                    <a:pt x="14" y="0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11212"/>
            <p:cNvSpPr>
              <a:spLocks/>
            </p:cNvSpPr>
            <p:nvPr/>
          </p:nvSpPr>
          <p:spPr bwMode="auto">
            <a:xfrm>
              <a:off x="6118614" y="3529767"/>
              <a:ext cx="69473" cy="25595"/>
            </a:xfrm>
            <a:custGeom>
              <a:avLst/>
              <a:gdLst>
                <a:gd name="T0" fmla="*/ 15 w 16"/>
                <a:gd name="T1" fmla="*/ 1 h 6"/>
                <a:gd name="T2" fmla="*/ 1 w 16"/>
                <a:gd name="T3" fmla="*/ 5 h 6"/>
                <a:gd name="T4" fmla="*/ 1 w 16"/>
                <a:gd name="T5" fmla="*/ 6 h 6"/>
                <a:gd name="T6" fmla="*/ 16 w 16"/>
                <a:gd name="T7" fmla="*/ 1 h 6"/>
                <a:gd name="T8" fmla="*/ 15 w 1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5" y="1"/>
                  </a:moveTo>
                  <a:cubicBezTo>
                    <a:pt x="11" y="3"/>
                    <a:pt x="6" y="4"/>
                    <a:pt x="1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6" y="5"/>
                    <a:pt x="11" y="3"/>
                    <a:pt x="16" y="1"/>
                  </a:cubicBezTo>
                  <a:cubicBezTo>
                    <a:pt x="16" y="1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11213"/>
            <p:cNvSpPr>
              <a:spLocks/>
            </p:cNvSpPr>
            <p:nvPr/>
          </p:nvSpPr>
          <p:spPr bwMode="auto">
            <a:xfrm>
              <a:off x="6122270" y="3568160"/>
              <a:ext cx="65817" cy="18282"/>
            </a:xfrm>
            <a:custGeom>
              <a:avLst/>
              <a:gdLst>
                <a:gd name="T0" fmla="*/ 15 w 15"/>
                <a:gd name="T1" fmla="*/ 0 h 4"/>
                <a:gd name="T2" fmla="*/ 0 w 15"/>
                <a:gd name="T3" fmla="*/ 3 h 4"/>
                <a:gd name="T4" fmla="*/ 0 w 15"/>
                <a:gd name="T5" fmla="*/ 4 h 4"/>
                <a:gd name="T6" fmla="*/ 15 w 15"/>
                <a:gd name="T7" fmla="*/ 0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0" y="1"/>
                    <a:pt x="5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5" y="3"/>
                    <a:pt x="10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11214"/>
            <p:cNvSpPr>
              <a:spLocks/>
            </p:cNvSpPr>
            <p:nvPr/>
          </p:nvSpPr>
          <p:spPr bwMode="auto">
            <a:xfrm>
              <a:off x="6122270" y="3590099"/>
              <a:ext cx="60332" cy="18282"/>
            </a:xfrm>
            <a:custGeom>
              <a:avLst/>
              <a:gdLst>
                <a:gd name="T0" fmla="*/ 14 w 14"/>
                <a:gd name="T1" fmla="*/ 0 h 4"/>
                <a:gd name="T2" fmla="*/ 1 w 14"/>
                <a:gd name="T3" fmla="*/ 4 h 4"/>
                <a:gd name="T4" fmla="*/ 1 w 14"/>
                <a:gd name="T5" fmla="*/ 4 h 4"/>
                <a:gd name="T6" fmla="*/ 14 w 14"/>
                <a:gd name="T7" fmla="*/ 0 h 4"/>
                <a:gd name="T8" fmla="*/ 14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cubicBezTo>
                    <a:pt x="10" y="1"/>
                    <a:pt x="5" y="2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5" y="3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11215"/>
            <p:cNvSpPr>
              <a:spLocks/>
            </p:cNvSpPr>
            <p:nvPr/>
          </p:nvSpPr>
          <p:spPr bwMode="auto">
            <a:xfrm>
              <a:off x="6127755" y="3602896"/>
              <a:ext cx="60332" cy="21939"/>
            </a:xfrm>
            <a:custGeom>
              <a:avLst/>
              <a:gdLst>
                <a:gd name="T0" fmla="*/ 13 w 14"/>
                <a:gd name="T1" fmla="*/ 0 h 5"/>
                <a:gd name="T2" fmla="*/ 12 w 14"/>
                <a:gd name="T3" fmla="*/ 0 h 5"/>
                <a:gd name="T4" fmla="*/ 12 w 14"/>
                <a:gd name="T5" fmla="*/ 0 h 5"/>
                <a:gd name="T6" fmla="*/ 11 w 14"/>
                <a:gd name="T7" fmla="*/ 0 h 5"/>
                <a:gd name="T8" fmla="*/ 11 w 14"/>
                <a:gd name="T9" fmla="*/ 1 h 5"/>
                <a:gd name="T10" fmla="*/ 12 w 14"/>
                <a:gd name="T11" fmla="*/ 0 h 5"/>
                <a:gd name="T12" fmla="*/ 0 w 14"/>
                <a:gd name="T13" fmla="*/ 4 h 5"/>
                <a:gd name="T14" fmla="*/ 0 w 14"/>
                <a:gd name="T15" fmla="*/ 4 h 5"/>
                <a:gd name="T16" fmla="*/ 1 w 14"/>
                <a:gd name="T17" fmla="*/ 4 h 5"/>
                <a:gd name="T18" fmla="*/ 1 w 14"/>
                <a:gd name="T19" fmla="*/ 5 h 5"/>
                <a:gd name="T20" fmla="*/ 13 w 14"/>
                <a:gd name="T21" fmla="*/ 3 h 5"/>
                <a:gd name="T22" fmla="*/ 13 w 14"/>
                <a:gd name="T23" fmla="*/ 2 h 5"/>
                <a:gd name="T24" fmla="*/ 2 w 14"/>
                <a:gd name="T25" fmla="*/ 4 h 5"/>
                <a:gd name="T26" fmla="*/ 13 w 14"/>
                <a:gd name="T27" fmla="*/ 1 h 5"/>
                <a:gd name="T28" fmla="*/ 13 w 14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"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0"/>
                    <a:pt x="12" y="0"/>
                  </a:cubicBezTo>
                  <a:cubicBezTo>
                    <a:pt x="9" y="2"/>
                    <a:pt x="5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5" y="5"/>
                    <a:pt x="9" y="4"/>
                    <a:pt x="13" y="3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0" y="3"/>
                    <a:pt x="6" y="4"/>
                    <a:pt x="2" y="4"/>
                  </a:cubicBezTo>
                  <a:cubicBezTo>
                    <a:pt x="6" y="3"/>
                    <a:pt x="10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11216"/>
            <p:cNvSpPr>
              <a:spLocks/>
            </p:cNvSpPr>
            <p:nvPr/>
          </p:nvSpPr>
          <p:spPr bwMode="auto">
            <a:xfrm>
              <a:off x="6118614" y="3655916"/>
              <a:ext cx="63989" cy="34737"/>
            </a:xfrm>
            <a:custGeom>
              <a:avLst/>
              <a:gdLst>
                <a:gd name="T0" fmla="*/ 0 w 15"/>
                <a:gd name="T1" fmla="*/ 8 h 8"/>
                <a:gd name="T2" fmla="*/ 15 w 15"/>
                <a:gd name="T3" fmla="*/ 0 h 8"/>
                <a:gd name="T4" fmla="*/ 15 w 15"/>
                <a:gd name="T5" fmla="*/ 0 h 8"/>
                <a:gd name="T6" fmla="*/ 0 w 15"/>
                <a:gd name="T7" fmla="*/ 8 h 8"/>
                <a:gd name="T8" fmla="*/ 0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11217"/>
            <p:cNvSpPr>
              <a:spLocks/>
            </p:cNvSpPr>
            <p:nvPr/>
          </p:nvSpPr>
          <p:spPr bwMode="auto">
            <a:xfrm>
              <a:off x="6122270" y="3663229"/>
              <a:ext cx="60332" cy="34737"/>
            </a:xfrm>
            <a:custGeom>
              <a:avLst/>
              <a:gdLst>
                <a:gd name="T0" fmla="*/ 0 w 14"/>
                <a:gd name="T1" fmla="*/ 8 h 8"/>
                <a:gd name="T2" fmla="*/ 14 w 14"/>
                <a:gd name="T3" fmla="*/ 1 h 8"/>
                <a:gd name="T4" fmla="*/ 13 w 14"/>
                <a:gd name="T5" fmla="*/ 0 h 8"/>
                <a:gd name="T6" fmla="*/ 0 w 14"/>
                <a:gd name="T7" fmla="*/ 7 h 8"/>
                <a:gd name="T8" fmla="*/ 0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5" y="5"/>
                    <a:pt x="9" y="3"/>
                    <a:pt x="14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9" y="3"/>
                    <a:pt x="5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Freeform 11218"/>
            <p:cNvSpPr>
              <a:spLocks/>
            </p:cNvSpPr>
            <p:nvPr/>
          </p:nvSpPr>
          <p:spPr bwMode="auto">
            <a:xfrm>
              <a:off x="6118614" y="3672369"/>
              <a:ext cx="73129" cy="38394"/>
            </a:xfrm>
            <a:custGeom>
              <a:avLst/>
              <a:gdLst>
                <a:gd name="T0" fmla="*/ 1 w 17"/>
                <a:gd name="T1" fmla="*/ 8 h 9"/>
                <a:gd name="T2" fmla="*/ 10 w 17"/>
                <a:gd name="T3" fmla="*/ 4 h 9"/>
                <a:gd name="T4" fmla="*/ 17 w 17"/>
                <a:gd name="T5" fmla="*/ 1 h 9"/>
                <a:gd name="T6" fmla="*/ 17 w 17"/>
                <a:gd name="T7" fmla="*/ 0 h 9"/>
                <a:gd name="T8" fmla="*/ 11 w 17"/>
                <a:gd name="T9" fmla="*/ 3 h 9"/>
                <a:gd name="T10" fmla="*/ 11 w 17"/>
                <a:gd name="T11" fmla="*/ 3 h 9"/>
                <a:gd name="T12" fmla="*/ 11 w 17"/>
                <a:gd name="T13" fmla="*/ 2 h 9"/>
                <a:gd name="T14" fmla="*/ 9 w 17"/>
                <a:gd name="T15" fmla="*/ 4 h 9"/>
                <a:gd name="T16" fmla="*/ 8 w 17"/>
                <a:gd name="T17" fmla="*/ 4 h 9"/>
                <a:gd name="T18" fmla="*/ 8 w 17"/>
                <a:gd name="T19" fmla="*/ 5 h 9"/>
                <a:gd name="T20" fmla="*/ 0 w 17"/>
                <a:gd name="T21" fmla="*/ 8 h 9"/>
                <a:gd name="T22" fmla="*/ 1 w 17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9">
                  <a:moveTo>
                    <a:pt x="1" y="8"/>
                  </a:moveTo>
                  <a:cubicBezTo>
                    <a:pt x="4" y="8"/>
                    <a:pt x="7" y="6"/>
                    <a:pt x="10" y="4"/>
                  </a:cubicBezTo>
                  <a:cubicBezTo>
                    <a:pt x="12" y="3"/>
                    <a:pt x="15" y="2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5" y="1"/>
                    <a:pt x="13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6" y="6"/>
                    <a:pt x="3" y="7"/>
                    <a:pt x="0" y="8"/>
                  </a:cubicBezTo>
                  <a:cubicBezTo>
                    <a:pt x="0" y="8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Freeform 11219"/>
            <p:cNvSpPr>
              <a:spLocks/>
            </p:cNvSpPr>
            <p:nvPr/>
          </p:nvSpPr>
          <p:spPr bwMode="auto">
            <a:xfrm>
              <a:off x="6030858" y="3681511"/>
              <a:ext cx="65817" cy="34737"/>
            </a:xfrm>
            <a:custGeom>
              <a:avLst/>
              <a:gdLst>
                <a:gd name="T0" fmla="*/ 14 w 15"/>
                <a:gd name="T1" fmla="*/ 0 h 8"/>
                <a:gd name="T2" fmla="*/ 0 w 15"/>
                <a:gd name="T3" fmla="*/ 8 h 8"/>
                <a:gd name="T4" fmla="*/ 0 w 15"/>
                <a:gd name="T5" fmla="*/ 8 h 8"/>
                <a:gd name="T6" fmla="*/ 14 w 15"/>
                <a:gd name="T7" fmla="*/ 1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9" y="2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9" y="3"/>
                    <a:pt x="14" y="1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11220"/>
            <p:cNvSpPr>
              <a:spLocks/>
            </p:cNvSpPr>
            <p:nvPr/>
          </p:nvSpPr>
          <p:spPr bwMode="auto">
            <a:xfrm>
              <a:off x="6030858" y="3697964"/>
              <a:ext cx="65817" cy="34737"/>
            </a:xfrm>
            <a:custGeom>
              <a:avLst/>
              <a:gdLst>
                <a:gd name="T0" fmla="*/ 15 w 15"/>
                <a:gd name="T1" fmla="*/ 0 h 8"/>
                <a:gd name="T2" fmla="*/ 0 w 15"/>
                <a:gd name="T3" fmla="*/ 7 h 8"/>
                <a:gd name="T4" fmla="*/ 1 w 15"/>
                <a:gd name="T5" fmla="*/ 8 h 8"/>
                <a:gd name="T6" fmla="*/ 15 w 15"/>
                <a:gd name="T7" fmla="*/ 0 h 8"/>
                <a:gd name="T8" fmla="*/ 15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10" y="2"/>
                    <a:pt x="5" y="5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Freeform 11221"/>
            <p:cNvSpPr>
              <a:spLocks/>
            </p:cNvSpPr>
            <p:nvPr/>
          </p:nvSpPr>
          <p:spPr bwMode="auto">
            <a:xfrm>
              <a:off x="6040000" y="3732702"/>
              <a:ext cx="60332" cy="27424"/>
            </a:xfrm>
            <a:custGeom>
              <a:avLst/>
              <a:gdLst>
                <a:gd name="T0" fmla="*/ 0 w 14"/>
                <a:gd name="T1" fmla="*/ 6 h 6"/>
                <a:gd name="T2" fmla="*/ 13 w 14"/>
                <a:gd name="T3" fmla="*/ 0 h 6"/>
                <a:gd name="T4" fmla="*/ 13 w 14"/>
                <a:gd name="T5" fmla="*/ 0 h 6"/>
                <a:gd name="T6" fmla="*/ 0 w 14"/>
                <a:gd name="T7" fmla="*/ 5 h 6"/>
                <a:gd name="T8" fmla="*/ 0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5" y="4"/>
                    <a:pt x="9" y="2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11222"/>
            <p:cNvSpPr>
              <a:spLocks/>
            </p:cNvSpPr>
            <p:nvPr/>
          </p:nvSpPr>
          <p:spPr bwMode="auto">
            <a:xfrm>
              <a:off x="6040000" y="3798518"/>
              <a:ext cx="43878" cy="25595"/>
            </a:xfrm>
            <a:custGeom>
              <a:avLst/>
              <a:gdLst>
                <a:gd name="T0" fmla="*/ 1 w 10"/>
                <a:gd name="T1" fmla="*/ 6 h 6"/>
                <a:gd name="T2" fmla="*/ 10 w 10"/>
                <a:gd name="T3" fmla="*/ 1 h 6"/>
                <a:gd name="T4" fmla="*/ 10 w 10"/>
                <a:gd name="T5" fmla="*/ 1 h 6"/>
                <a:gd name="T6" fmla="*/ 0 w 10"/>
                <a:gd name="T7" fmla="*/ 6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3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Freeform 11223"/>
            <p:cNvSpPr>
              <a:spLocks/>
            </p:cNvSpPr>
            <p:nvPr/>
          </p:nvSpPr>
          <p:spPr bwMode="auto">
            <a:xfrm>
              <a:off x="6122270" y="3690652"/>
              <a:ext cx="69473" cy="34737"/>
            </a:xfrm>
            <a:custGeom>
              <a:avLst/>
              <a:gdLst>
                <a:gd name="T0" fmla="*/ 1 w 16"/>
                <a:gd name="T1" fmla="*/ 7 h 8"/>
                <a:gd name="T2" fmla="*/ 1 w 16"/>
                <a:gd name="T3" fmla="*/ 7 h 8"/>
                <a:gd name="T4" fmla="*/ 1 w 16"/>
                <a:gd name="T5" fmla="*/ 7 h 8"/>
                <a:gd name="T6" fmla="*/ 1 w 16"/>
                <a:gd name="T7" fmla="*/ 7 h 8"/>
                <a:gd name="T8" fmla="*/ 15 w 16"/>
                <a:gd name="T9" fmla="*/ 1 h 8"/>
                <a:gd name="T10" fmla="*/ 15 w 16"/>
                <a:gd name="T11" fmla="*/ 0 h 8"/>
                <a:gd name="T12" fmla="*/ 1 w 16"/>
                <a:gd name="T13" fmla="*/ 7 h 8"/>
                <a:gd name="T14" fmla="*/ 1 w 16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">
                  <a:moveTo>
                    <a:pt x="1" y="7"/>
                  </a:moveTo>
                  <a:cubicBezTo>
                    <a:pt x="1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7"/>
                  </a:cubicBezTo>
                  <a:cubicBezTo>
                    <a:pt x="6" y="6"/>
                    <a:pt x="11" y="3"/>
                    <a:pt x="15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1" y="3"/>
                    <a:pt x="6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Freeform 11224"/>
            <p:cNvSpPr>
              <a:spLocks/>
            </p:cNvSpPr>
            <p:nvPr/>
          </p:nvSpPr>
          <p:spPr bwMode="auto">
            <a:xfrm>
              <a:off x="6127755" y="3703450"/>
              <a:ext cx="60332" cy="34737"/>
            </a:xfrm>
            <a:custGeom>
              <a:avLst/>
              <a:gdLst>
                <a:gd name="T0" fmla="*/ 0 w 14"/>
                <a:gd name="T1" fmla="*/ 8 h 8"/>
                <a:gd name="T2" fmla="*/ 5 w 14"/>
                <a:gd name="T3" fmla="*/ 5 h 8"/>
                <a:gd name="T4" fmla="*/ 5 w 14"/>
                <a:gd name="T5" fmla="*/ 5 h 8"/>
                <a:gd name="T6" fmla="*/ 14 w 14"/>
                <a:gd name="T7" fmla="*/ 0 h 8"/>
                <a:gd name="T8" fmla="*/ 14 w 14"/>
                <a:gd name="T9" fmla="*/ 0 h 8"/>
                <a:gd name="T10" fmla="*/ 1 w 14"/>
                <a:gd name="T11" fmla="*/ 6 h 8"/>
                <a:gd name="T12" fmla="*/ 1 w 14"/>
                <a:gd name="T13" fmla="*/ 7 h 8"/>
                <a:gd name="T14" fmla="*/ 3 w 14"/>
                <a:gd name="T15" fmla="*/ 6 h 8"/>
                <a:gd name="T16" fmla="*/ 0 w 14"/>
                <a:gd name="T17" fmla="*/ 8 h 8"/>
                <a:gd name="T18" fmla="*/ 0 w 14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2" y="7"/>
                    <a:pt x="3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8" y="4"/>
                    <a:pt x="11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3"/>
                    <a:pt x="6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11225"/>
            <p:cNvSpPr>
              <a:spLocks/>
            </p:cNvSpPr>
            <p:nvPr/>
          </p:nvSpPr>
          <p:spPr bwMode="auto">
            <a:xfrm>
              <a:off x="6131412" y="3710763"/>
              <a:ext cx="56676" cy="40221"/>
            </a:xfrm>
            <a:custGeom>
              <a:avLst/>
              <a:gdLst>
                <a:gd name="T0" fmla="*/ 13 w 13"/>
                <a:gd name="T1" fmla="*/ 1 h 9"/>
                <a:gd name="T2" fmla="*/ 0 w 13"/>
                <a:gd name="T3" fmla="*/ 7 h 9"/>
                <a:gd name="T4" fmla="*/ 0 w 13"/>
                <a:gd name="T5" fmla="*/ 8 h 9"/>
                <a:gd name="T6" fmla="*/ 4 w 13"/>
                <a:gd name="T7" fmla="*/ 6 h 9"/>
                <a:gd name="T8" fmla="*/ 0 w 13"/>
                <a:gd name="T9" fmla="*/ 8 h 9"/>
                <a:gd name="T10" fmla="*/ 0 w 13"/>
                <a:gd name="T11" fmla="*/ 9 h 9"/>
                <a:gd name="T12" fmla="*/ 4 w 13"/>
                <a:gd name="T13" fmla="*/ 6 h 9"/>
                <a:gd name="T14" fmla="*/ 4 w 13"/>
                <a:gd name="T15" fmla="*/ 6 h 9"/>
                <a:gd name="T16" fmla="*/ 13 w 13"/>
                <a:gd name="T17" fmla="*/ 1 h 9"/>
                <a:gd name="T18" fmla="*/ 13 w 13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">
                  <a:moveTo>
                    <a:pt x="13" y="1"/>
                  </a:moveTo>
                  <a:cubicBezTo>
                    <a:pt x="9" y="3"/>
                    <a:pt x="4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7"/>
                    <a:pt x="2" y="6"/>
                    <a:pt x="4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8"/>
                    <a:pt x="3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4"/>
                    <a:pt x="10" y="3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11226"/>
            <p:cNvSpPr>
              <a:spLocks/>
            </p:cNvSpPr>
            <p:nvPr/>
          </p:nvSpPr>
          <p:spPr bwMode="auto">
            <a:xfrm>
              <a:off x="6127755" y="3725389"/>
              <a:ext cx="63989" cy="34737"/>
            </a:xfrm>
            <a:custGeom>
              <a:avLst/>
              <a:gdLst>
                <a:gd name="T0" fmla="*/ 12 w 15"/>
                <a:gd name="T1" fmla="*/ 2 h 8"/>
                <a:gd name="T2" fmla="*/ 9 w 15"/>
                <a:gd name="T3" fmla="*/ 3 h 8"/>
                <a:gd name="T4" fmla="*/ 15 w 15"/>
                <a:gd name="T5" fmla="*/ 0 h 8"/>
                <a:gd name="T6" fmla="*/ 15 w 15"/>
                <a:gd name="T7" fmla="*/ 0 h 8"/>
                <a:gd name="T8" fmla="*/ 7 w 15"/>
                <a:gd name="T9" fmla="*/ 4 h 8"/>
                <a:gd name="T10" fmla="*/ 7 w 15"/>
                <a:gd name="T11" fmla="*/ 4 h 8"/>
                <a:gd name="T12" fmla="*/ 1 w 15"/>
                <a:gd name="T13" fmla="*/ 7 h 8"/>
                <a:gd name="T14" fmla="*/ 1 w 15"/>
                <a:gd name="T15" fmla="*/ 8 h 8"/>
                <a:gd name="T16" fmla="*/ 12 w 15"/>
                <a:gd name="T17" fmla="*/ 3 h 8"/>
                <a:gd name="T18" fmla="*/ 12 w 15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3"/>
                    <a:pt x="10" y="3"/>
                    <a:pt x="9" y="3"/>
                  </a:cubicBezTo>
                  <a:cubicBezTo>
                    <a:pt x="11" y="2"/>
                    <a:pt x="13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1"/>
                    <a:pt x="10" y="2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5"/>
                    <a:pt x="3" y="6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4" y="6"/>
                    <a:pt x="8" y="4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Freeform 11227"/>
            <p:cNvSpPr>
              <a:spLocks/>
            </p:cNvSpPr>
            <p:nvPr/>
          </p:nvSpPr>
          <p:spPr bwMode="auto">
            <a:xfrm>
              <a:off x="6135068" y="3754640"/>
              <a:ext cx="47534" cy="2559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5 h 6"/>
                <a:gd name="T4" fmla="*/ 0 w 11"/>
                <a:gd name="T5" fmla="*/ 6 h 6"/>
                <a:gd name="T6" fmla="*/ 11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Freeform 11228"/>
            <p:cNvSpPr>
              <a:spLocks/>
            </p:cNvSpPr>
            <p:nvPr/>
          </p:nvSpPr>
          <p:spPr bwMode="auto">
            <a:xfrm>
              <a:off x="6140552" y="3802175"/>
              <a:ext cx="47534" cy="21939"/>
            </a:xfrm>
            <a:custGeom>
              <a:avLst/>
              <a:gdLst>
                <a:gd name="T0" fmla="*/ 10 w 11"/>
                <a:gd name="T1" fmla="*/ 0 h 5"/>
                <a:gd name="T2" fmla="*/ 1 w 11"/>
                <a:gd name="T3" fmla="*/ 4 h 5"/>
                <a:gd name="T4" fmla="*/ 1 w 11"/>
                <a:gd name="T5" fmla="*/ 4 h 5"/>
                <a:gd name="T6" fmla="*/ 0 w 11"/>
                <a:gd name="T7" fmla="*/ 4 h 5"/>
                <a:gd name="T8" fmla="*/ 0 w 11"/>
                <a:gd name="T9" fmla="*/ 4 h 5"/>
                <a:gd name="T10" fmla="*/ 0 w 11"/>
                <a:gd name="T11" fmla="*/ 5 h 5"/>
                <a:gd name="T12" fmla="*/ 10 w 11"/>
                <a:gd name="T13" fmla="*/ 0 h 5"/>
                <a:gd name="T14" fmla="*/ 10 w 11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2"/>
                    <a:pt x="4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11229"/>
            <p:cNvSpPr>
              <a:spLocks/>
            </p:cNvSpPr>
            <p:nvPr/>
          </p:nvSpPr>
          <p:spPr bwMode="auto">
            <a:xfrm>
              <a:off x="6144209" y="3836910"/>
              <a:ext cx="43878" cy="21939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1 h 5"/>
                <a:gd name="T4" fmla="*/ 10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4"/>
                    <a:pt x="7" y="3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11230"/>
            <p:cNvSpPr>
              <a:spLocks/>
            </p:cNvSpPr>
            <p:nvPr/>
          </p:nvSpPr>
          <p:spPr bwMode="auto">
            <a:xfrm>
              <a:off x="6147865" y="3849709"/>
              <a:ext cx="43878" cy="18282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0 h 4"/>
                <a:gd name="T4" fmla="*/ 9 w 10"/>
                <a:gd name="T5" fmla="*/ 0 h 4"/>
                <a:gd name="T6" fmla="*/ 1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7" y="2"/>
                    <a:pt x="4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Freeform 11231"/>
            <p:cNvSpPr>
              <a:spLocks/>
            </p:cNvSpPr>
            <p:nvPr/>
          </p:nvSpPr>
          <p:spPr bwMode="auto">
            <a:xfrm>
              <a:off x="6144209" y="3855193"/>
              <a:ext cx="47534" cy="29252"/>
            </a:xfrm>
            <a:custGeom>
              <a:avLst/>
              <a:gdLst>
                <a:gd name="T0" fmla="*/ 1 w 11"/>
                <a:gd name="T1" fmla="*/ 6 h 7"/>
                <a:gd name="T2" fmla="*/ 11 w 11"/>
                <a:gd name="T3" fmla="*/ 1 h 7"/>
                <a:gd name="T4" fmla="*/ 10 w 11"/>
                <a:gd name="T5" fmla="*/ 1 h 7"/>
                <a:gd name="T6" fmla="*/ 1 w 11"/>
                <a:gd name="T7" fmla="*/ 6 h 7"/>
                <a:gd name="T8" fmla="*/ 1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" y="6"/>
                  </a:moveTo>
                  <a:cubicBezTo>
                    <a:pt x="4" y="5"/>
                    <a:pt x="7" y="3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11232"/>
            <p:cNvSpPr>
              <a:spLocks/>
            </p:cNvSpPr>
            <p:nvPr/>
          </p:nvSpPr>
          <p:spPr bwMode="auto">
            <a:xfrm>
              <a:off x="6144209" y="3884445"/>
              <a:ext cx="56676" cy="34737"/>
            </a:xfrm>
            <a:custGeom>
              <a:avLst/>
              <a:gdLst>
                <a:gd name="T0" fmla="*/ 1 w 13"/>
                <a:gd name="T1" fmla="*/ 8 h 8"/>
                <a:gd name="T2" fmla="*/ 10 w 13"/>
                <a:gd name="T3" fmla="*/ 3 h 8"/>
                <a:gd name="T4" fmla="*/ 10 w 13"/>
                <a:gd name="T5" fmla="*/ 3 h 8"/>
                <a:gd name="T6" fmla="*/ 13 w 13"/>
                <a:gd name="T7" fmla="*/ 1 h 8"/>
                <a:gd name="T8" fmla="*/ 13 w 13"/>
                <a:gd name="T9" fmla="*/ 1 h 8"/>
                <a:gd name="T10" fmla="*/ 13 w 13"/>
                <a:gd name="T11" fmla="*/ 1 h 8"/>
                <a:gd name="T12" fmla="*/ 13 w 13"/>
                <a:gd name="T13" fmla="*/ 1 h 8"/>
                <a:gd name="T14" fmla="*/ 12 w 13"/>
                <a:gd name="T15" fmla="*/ 1 h 8"/>
                <a:gd name="T16" fmla="*/ 10 w 13"/>
                <a:gd name="T17" fmla="*/ 3 h 8"/>
                <a:gd name="T18" fmla="*/ 10 w 13"/>
                <a:gd name="T19" fmla="*/ 3 h 8"/>
                <a:gd name="T20" fmla="*/ 1 w 13"/>
                <a:gd name="T21" fmla="*/ 8 h 8"/>
                <a:gd name="T22" fmla="*/ 1 w 13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8">
                  <a:moveTo>
                    <a:pt x="1" y="8"/>
                  </a:moveTo>
                  <a:cubicBezTo>
                    <a:pt x="4" y="7"/>
                    <a:pt x="8" y="6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2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11" y="2"/>
                    <a:pt x="10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7" y="6"/>
                    <a:pt x="4" y="7"/>
                    <a:pt x="1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11233"/>
            <p:cNvSpPr>
              <a:spLocks/>
            </p:cNvSpPr>
            <p:nvPr/>
          </p:nvSpPr>
          <p:spPr bwMode="auto">
            <a:xfrm>
              <a:off x="6147865" y="3910040"/>
              <a:ext cx="53019" cy="21939"/>
            </a:xfrm>
            <a:custGeom>
              <a:avLst/>
              <a:gdLst>
                <a:gd name="T0" fmla="*/ 1 w 12"/>
                <a:gd name="T1" fmla="*/ 5 h 5"/>
                <a:gd name="T2" fmla="*/ 8 w 12"/>
                <a:gd name="T3" fmla="*/ 2 h 5"/>
                <a:gd name="T4" fmla="*/ 9 w 12"/>
                <a:gd name="T5" fmla="*/ 2 h 5"/>
                <a:gd name="T6" fmla="*/ 12 w 12"/>
                <a:gd name="T7" fmla="*/ 0 h 5"/>
                <a:gd name="T8" fmla="*/ 12 w 12"/>
                <a:gd name="T9" fmla="*/ 0 h 5"/>
                <a:gd name="T10" fmla="*/ 9 w 12"/>
                <a:gd name="T11" fmla="*/ 1 h 5"/>
                <a:gd name="T12" fmla="*/ 9 w 12"/>
                <a:gd name="T13" fmla="*/ 1 h 5"/>
                <a:gd name="T14" fmla="*/ 0 w 12"/>
                <a:gd name="T15" fmla="*/ 4 h 5"/>
                <a:gd name="T16" fmla="*/ 1 w 12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3" y="4"/>
                    <a:pt x="6" y="3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11234"/>
            <p:cNvSpPr>
              <a:spLocks/>
            </p:cNvSpPr>
            <p:nvPr/>
          </p:nvSpPr>
          <p:spPr bwMode="auto">
            <a:xfrm>
              <a:off x="6157007" y="3944777"/>
              <a:ext cx="38394" cy="21939"/>
            </a:xfrm>
            <a:custGeom>
              <a:avLst/>
              <a:gdLst>
                <a:gd name="T0" fmla="*/ 1 w 9"/>
                <a:gd name="T1" fmla="*/ 4 h 5"/>
                <a:gd name="T2" fmla="*/ 9 w 9"/>
                <a:gd name="T3" fmla="*/ 0 h 5"/>
                <a:gd name="T4" fmla="*/ 9 w 9"/>
                <a:gd name="T5" fmla="*/ 0 h 5"/>
                <a:gd name="T6" fmla="*/ 1 w 9"/>
                <a:gd name="T7" fmla="*/ 4 h 5"/>
                <a:gd name="T8" fmla="*/ 1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4"/>
                  </a:move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11235"/>
            <p:cNvSpPr>
              <a:spLocks/>
            </p:cNvSpPr>
            <p:nvPr/>
          </p:nvSpPr>
          <p:spPr bwMode="auto">
            <a:xfrm>
              <a:off x="6157007" y="3957574"/>
              <a:ext cx="47534" cy="21939"/>
            </a:xfrm>
            <a:custGeom>
              <a:avLst/>
              <a:gdLst>
                <a:gd name="T0" fmla="*/ 0 w 11"/>
                <a:gd name="T1" fmla="*/ 4 h 5"/>
                <a:gd name="T2" fmla="*/ 7 w 11"/>
                <a:gd name="T3" fmla="*/ 1 h 5"/>
                <a:gd name="T4" fmla="*/ 7 w 11"/>
                <a:gd name="T5" fmla="*/ 1 h 5"/>
                <a:gd name="T6" fmla="*/ 7 w 11"/>
                <a:gd name="T7" fmla="*/ 2 h 5"/>
                <a:gd name="T8" fmla="*/ 10 w 11"/>
                <a:gd name="T9" fmla="*/ 0 h 5"/>
                <a:gd name="T10" fmla="*/ 10 w 11"/>
                <a:gd name="T11" fmla="*/ 0 h 5"/>
                <a:gd name="T12" fmla="*/ 8 w 11"/>
                <a:gd name="T13" fmla="*/ 1 h 5"/>
                <a:gd name="T14" fmla="*/ 8 w 11"/>
                <a:gd name="T15" fmla="*/ 0 h 5"/>
                <a:gd name="T16" fmla="*/ 0 w 11"/>
                <a:gd name="T17" fmla="*/ 4 h 5"/>
                <a:gd name="T18" fmla="*/ 0 w 11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11236"/>
            <p:cNvSpPr>
              <a:spLocks/>
            </p:cNvSpPr>
            <p:nvPr/>
          </p:nvSpPr>
          <p:spPr bwMode="auto">
            <a:xfrm>
              <a:off x="6157007" y="3972200"/>
              <a:ext cx="34737" cy="20111"/>
            </a:xfrm>
            <a:custGeom>
              <a:avLst/>
              <a:gdLst>
                <a:gd name="T0" fmla="*/ 8 w 8"/>
                <a:gd name="T1" fmla="*/ 1 h 5"/>
                <a:gd name="T2" fmla="*/ 0 w 8"/>
                <a:gd name="T3" fmla="*/ 4 h 5"/>
                <a:gd name="T4" fmla="*/ 1 w 8"/>
                <a:gd name="T5" fmla="*/ 4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11237"/>
            <p:cNvSpPr>
              <a:spLocks/>
            </p:cNvSpPr>
            <p:nvPr/>
          </p:nvSpPr>
          <p:spPr bwMode="auto">
            <a:xfrm>
              <a:off x="6157007" y="3992311"/>
              <a:ext cx="38394" cy="18282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11238"/>
            <p:cNvSpPr>
              <a:spLocks/>
            </p:cNvSpPr>
            <p:nvPr/>
          </p:nvSpPr>
          <p:spPr bwMode="auto">
            <a:xfrm>
              <a:off x="6157007" y="4005108"/>
              <a:ext cx="31081" cy="14626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1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11239"/>
            <p:cNvSpPr>
              <a:spLocks/>
            </p:cNvSpPr>
            <p:nvPr/>
          </p:nvSpPr>
          <p:spPr bwMode="auto">
            <a:xfrm>
              <a:off x="6166148" y="4048986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1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Freeform 11240"/>
            <p:cNvSpPr>
              <a:spLocks/>
            </p:cNvSpPr>
            <p:nvPr/>
          </p:nvSpPr>
          <p:spPr bwMode="auto">
            <a:xfrm>
              <a:off x="6040000" y="4074581"/>
              <a:ext cx="43878" cy="21939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1 h 5"/>
                <a:gd name="T4" fmla="*/ 9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4" y="4"/>
                    <a:pt x="7" y="3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7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11241"/>
            <p:cNvSpPr>
              <a:spLocks/>
            </p:cNvSpPr>
            <p:nvPr/>
          </p:nvSpPr>
          <p:spPr bwMode="auto">
            <a:xfrm>
              <a:off x="6036343" y="3149493"/>
              <a:ext cx="91412" cy="42050"/>
            </a:xfrm>
            <a:custGeom>
              <a:avLst/>
              <a:gdLst>
                <a:gd name="T0" fmla="*/ 0 w 21"/>
                <a:gd name="T1" fmla="*/ 10 h 10"/>
                <a:gd name="T2" fmla="*/ 21 w 21"/>
                <a:gd name="T3" fmla="*/ 0 h 10"/>
                <a:gd name="T4" fmla="*/ 21 w 21"/>
                <a:gd name="T5" fmla="*/ 0 h 10"/>
                <a:gd name="T6" fmla="*/ 0 w 21"/>
                <a:gd name="T7" fmla="*/ 10 h 10"/>
                <a:gd name="T8" fmla="*/ 0 w 2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7" y="7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"/>
                    <a:pt x="7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Freeform 11242"/>
            <p:cNvSpPr>
              <a:spLocks/>
            </p:cNvSpPr>
            <p:nvPr/>
          </p:nvSpPr>
          <p:spPr bwMode="auto">
            <a:xfrm>
              <a:off x="6045484" y="3187887"/>
              <a:ext cx="76786" cy="38394"/>
            </a:xfrm>
            <a:custGeom>
              <a:avLst/>
              <a:gdLst>
                <a:gd name="T0" fmla="*/ 17 w 18"/>
                <a:gd name="T1" fmla="*/ 0 h 9"/>
                <a:gd name="T2" fmla="*/ 1 w 18"/>
                <a:gd name="T3" fmla="*/ 9 h 9"/>
                <a:gd name="T4" fmla="*/ 1 w 18"/>
                <a:gd name="T5" fmla="*/ 9 h 9"/>
                <a:gd name="T6" fmla="*/ 18 w 18"/>
                <a:gd name="T7" fmla="*/ 1 h 9"/>
                <a:gd name="T8" fmla="*/ 17 w 1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7" y="0"/>
                  </a:moveTo>
                  <a:cubicBezTo>
                    <a:pt x="12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6"/>
                    <a:pt x="12" y="3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11243"/>
            <p:cNvSpPr>
              <a:spLocks/>
            </p:cNvSpPr>
            <p:nvPr/>
          </p:nvSpPr>
          <p:spPr bwMode="auto">
            <a:xfrm>
              <a:off x="6040000" y="3122070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1 w 5"/>
                <a:gd name="T5" fmla="*/ 2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11244"/>
            <p:cNvSpPr>
              <a:spLocks/>
            </p:cNvSpPr>
            <p:nvPr/>
          </p:nvSpPr>
          <p:spPr bwMode="auto">
            <a:xfrm>
              <a:off x="6036343" y="3131211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8" name="Freeform 11245"/>
            <p:cNvSpPr>
              <a:spLocks/>
            </p:cNvSpPr>
            <p:nvPr/>
          </p:nvSpPr>
          <p:spPr bwMode="auto">
            <a:xfrm>
              <a:off x="6058282" y="3153150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11246"/>
            <p:cNvSpPr>
              <a:spLocks/>
            </p:cNvSpPr>
            <p:nvPr/>
          </p:nvSpPr>
          <p:spPr bwMode="auto">
            <a:xfrm>
              <a:off x="6030858" y="3156806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11247"/>
            <p:cNvSpPr>
              <a:spLocks/>
            </p:cNvSpPr>
            <p:nvPr/>
          </p:nvSpPr>
          <p:spPr bwMode="auto">
            <a:xfrm>
              <a:off x="6030858" y="3162292"/>
              <a:ext cx="31081" cy="16455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1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11248"/>
            <p:cNvSpPr>
              <a:spLocks/>
            </p:cNvSpPr>
            <p:nvPr/>
          </p:nvSpPr>
          <p:spPr bwMode="auto">
            <a:xfrm>
              <a:off x="6040000" y="3175089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11249"/>
            <p:cNvSpPr>
              <a:spLocks/>
            </p:cNvSpPr>
            <p:nvPr/>
          </p:nvSpPr>
          <p:spPr bwMode="auto">
            <a:xfrm>
              <a:off x="6040000" y="3184230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3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11250"/>
            <p:cNvSpPr>
              <a:spLocks/>
            </p:cNvSpPr>
            <p:nvPr/>
          </p:nvSpPr>
          <p:spPr bwMode="auto">
            <a:xfrm>
              <a:off x="6071079" y="32098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11251"/>
            <p:cNvSpPr>
              <a:spLocks/>
            </p:cNvSpPr>
            <p:nvPr/>
          </p:nvSpPr>
          <p:spPr bwMode="auto">
            <a:xfrm>
              <a:off x="6061939" y="3209826"/>
              <a:ext cx="3656" cy="914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0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11252"/>
            <p:cNvSpPr>
              <a:spLocks/>
            </p:cNvSpPr>
            <p:nvPr/>
          </p:nvSpPr>
          <p:spPr bwMode="auto">
            <a:xfrm>
              <a:off x="6105816" y="3165948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11253"/>
            <p:cNvSpPr>
              <a:spLocks/>
            </p:cNvSpPr>
            <p:nvPr/>
          </p:nvSpPr>
          <p:spPr bwMode="auto">
            <a:xfrm>
              <a:off x="6105816" y="3184230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11254"/>
            <p:cNvSpPr>
              <a:spLocks/>
            </p:cNvSpPr>
            <p:nvPr/>
          </p:nvSpPr>
          <p:spPr bwMode="auto">
            <a:xfrm>
              <a:off x="6100331" y="3191543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11255"/>
            <p:cNvSpPr>
              <a:spLocks/>
            </p:cNvSpPr>
            <p:nvPr/>
          </p:nvSpPr>
          <p:spPr bwMode="auto">
            <a:xfrm>
              <a:off x="6096675" y="3204340"/>
              <a:ext cx="25595" cy="14626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11256"/>
            <p:cNvSpPr>
              <a:spLocks/>
            </p:cNvSpPr>
            <p:nvPr/>
          </p:nvSpPr>
          <p:spPr bwMode="auto">
            <a:xfrm>
              <a:off x="6087534" y="3213482"/>
              <a:ext cx="31081" cy="18282"/>
            </a:xfrm>
            <a:custGeom>
              <a:avLst/>
              <a:gdLst>
                <a:gd name="T0" fmla="*/ 6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6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11257"/>
            <p:cNvSpPr>
              <a:spLocks/>
            </p:cNvSpPr>
            <p:nvPr/>
          </p:nvSpPr>
          <p:spPr bwMode="auto">
            <a:xfrm>
              <a:off x="6100331" y="3149493"/>
              <a:ext cx="31081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11258"/>
            <p:cNvSpPr>
              <a:spLocks/>
            </p:cNvSpPr>
            <p:nvPr/>
          </p:nvSpPr>
          <p:spPr bwMode="auto">
            <a:xfrm>
              <a:off x="6105816" y="3144009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11259"/>
            <p:cNvSpPr>
              <a:spLocks/>
            </p:cNvSpPr>
            <p:nvPr/>
          </p:nvSpPr>
          <p:spPr bwMode="auto">
            <a:xfrm>
              <a:off x="6100331" y="313121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11260"/>
            <p:cNvSpPr>
              <a:spLocks/>
            </p:cNvSpPr>
            <p:nvPr/>
          </p:nvSpPr>
          <p:spPr bwMode="auto">
            <a:xfrm>
              <a:off x="6096675" y="3122070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3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11261"/>
            <p:cNvSpPr>
              <a:spLocks/>
            </p:cNvSpPr>
            <p:nvPr/>
          </p:nvSpPr>
          <p:spPr bwMode="auto">
            <a:xfrm>
              <a:off x="6083878" y="3114757"/>
              <a:ext cx="29252" cy="1645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6 w 7"/>
                <a:gd name="T5" fmla="*/ 1 h 4"/>
                <a:gd name="T6" fmla="*/ 1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2"/>
                    <a:pt x="3" y="3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11262"/>
            <p:cNvSpPr>
              <a:spLocks/>
            </p:cNvSpPr>
            <p:nvPr/>
          </p:nvSpPr>
          <p:spPr bwMode="auto">
            <a:xfrm>
              <a:off x="6071079" y="3273813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1 h 3"/>
                <a:gd name="T6" fmla="*/ 2 w 3"/>
                <a:gd name="T7" fmla="*/ 0 h 3"/>
                <a:gd name="T8" fmla="*/ 2 w 3"/>
                <a:gd name="T9" fmla="*/ 0 h 3"/>
                <a:gd name="T10" fmla="*/ 0 w 3"/>
                <a:gd name="T11" fmla="*/ 2 h 3"/>
                <a:gd name="T12" fmla="*/ 0 w 3"/>
                <a:gd name="T13" fmla="*/ 2 h 3"/>
                <a:gd name="T14" fmla="*/ 0 w 3"/>
                <a:gd name="T15" fmla="*/ 2 h 3"/>
                <a:gd name="T16" fmla="*/ 0 w 3"/>
                <a:gd name="T17" fmla="*/ 2 h 3"/>
                <a:gd name="T18" fmla="*/ 0 w 3"/>
                <a:gd name="T19" fmla="*/ 2 h 3"/>
                <a:gd name="T20" fmla="*/ 0 w 3"/>
                <a:gd name="T21" fmla="*/ 2 h 3"/>
                <a:gd name="T22" fmla="*/ 0 w 3"/>
                <a:gd name="T23" fmla="*/ 2 h 3"/>
                <a:gd name="T24" fmla="*/ 3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11263"/>
            <p:cNvSpPr>
              <a:spLocks/>
            </p:cNvSpPr>
            <p:nvPr/>
          </p:nvSpPr>
          <p:spPr bwMode="auto">
            <a:xfrm>
              <a:off x="6080221" y="3286612"/>
              <a:ext cx="16455" cy="14626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11264"/>
            <p:cNvSpPr>
              <a:spLocks/>
            </p:cNvSpPr>
            <p:nvPr/>
          </p:nvSpPr>
          <p:spPr bwMode="auto">
            <a:xfrm>
              <a:off x="6080221" y="3301238"/>
              <a:ext cx="7313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11265"/>
            <p:cNvSpPr>
              <a:spLocks/>
            </p:cNvSpPr>
            <p:nvPr/>
          </p:nvSpPr>
          <p:spPr bwMode="auto">
            <a:xfrm>
              <a:off x="6005263" y="3270157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11266"/>
            <p:cNvSpPr>
              <a:spLocks/>
            </p:cNvSpPr>
            <p:nvPr/>
          </p:nvSpPr>
          <p:spPr bwMode="auto">
            <a:xfrm>
              <a:off x="6005263" y="3279299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11267"/>
            <p:cNvSpPr>
              <a:spLocks/>
            </p:cNvSpPr>
            <p:nvPr/>
          </p:nvSpPr>
          <p:spPr bwMode="auto">
            <a:xfrm>
              <a:off x="6005263" y="3286612"/>
              <a:ext cx="21939" cy="14626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11268"/>
            <p:cNvSpPr>
              <a:spLocks/>
            </p:cNvSpPr>
            <p:nvPr/>
          </p:nvSpPr>
          <p:spPr bwMode="auto">
            <a:xfrm>
              <a:off x="6023545" y="3361569"/>
              <a:ext cx="34737" cy="16455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3 h 4"/>
                <a:gd name="T4" fmla="*/ 1 w 8"/>
                <a:gd name="T5" fmla="*/ 4 h 4"/>
                <a:gd name="T6" fmla="*/ 8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11269"/>
            <p:cNvSpPr>
              <a:spLocks/>
            </p:cNvSpPr>
            <p:nvPr/>
          </p:nvSpPr>
          <p:spPr bwMode="auto">
            <a:xfrm>
              <a:off x="6030858" y="3374367"/>
              <a:ext cx="27424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11270"/>
            <p:cNvSpPr>
              <a:spLocks/>
            </p:cNvSpPr>
            <p:nvPr/>
          </p:nvSpPr>
          <p:spPr bwMode="auto">
            <a:xfrm>
              <a:off x="6027202" y="3378024"/>
              <a:ext cx="38394" cy="21939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4 h 5"/>
                <a:gd name="T4" fmla="*/ 0 w 9"/>
                <a:gd name="T5" fmla="*/ 4 h 5"/>
                <a:gd name="T6" fmla="*/ 8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11271"/>
            <p:cNvSpPr>
              <a:spLocks/>
            </p:cNvSpPr>
            <p:nvPr/>
          </p:nvSpPr>
          <p:spPr bwMode="auto">
            <a:xfrm>
              <a:off x="6030858" y="3390821"/>
              <a:ext cx="40221" cy="1279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2 h 3"/>
                <a:gd name="T4" fmla="*/ 1 w 9"/>
                <a:gd name="T5" fmla="*/ 3 h 3"/>
                <a:gd name="T6" fmla="*/ 8 w 9"/>
                <a:gd name="T7" fmla="*/ 0 h 3"/>
                <a:gd name="T8" fmla="*/ 8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6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11272"/>
            <p:cNvSpPr>
              <a:spLocks/>
            </p:cNvSpPr>
            <p:nvPr/>
          </p:nvSpPr>
          <p:spPr bwMode="auto">
            <a:xfrm>
              <a:off x="6045484" y="3399962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11273"/>
            <p:cNvSpPr>
              <a:spLocks/>
            </p:cNvSpPr>
            <p:nvPr/>
          </p:nvSpPr>
          <p:spPr bwMode="auto">
            <a:xfrm>
              <a:off x="6036343" y="3412760"/>
              <a:ext cx="38394" cy="21939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1 h 5"/>
                <a:gd name="T4" fmla="*/ 8 w 9"/>
                <a:gd name="T5" fmla="*/ 0 h 5"/>
                <a:gd name="T6" fmla="*/ 0 w 9"/>
                <a:gd name="T7" fmla="*/ 4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11274"/>
            <p:cNvSpPr>
              <a:spLocks/>
            </p:cNvSpPr>
            <p:nvPr/>
          </p:nvSpPr>
          <p:spPr bwMode="auto">
            <a:xfrm>
              <a:off x="6040000" y="3434698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2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11275"/>
            <p:cNvSpPr>
              <a:spLocks/>
            </p:cNvSpPr>
            <p:nvPr/>
          </p:nvSpPr>
          <p:spPr bwMode="auto">
            <a:xfrm>
              <a:off x="6005263" y="3434698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11276"/>
            <p:cNvSpPr>
              <a:spLocks/>
            </p:cNvSpPr>
            <p:nvPr/>
          </p:nvSpPr>
          <p:spPr bwMode="auto">
            <a:xfrm>
              <a:off x="6001606" y="3463950"/>
              <a:ext cx="25595" cy="9142"/>
            </a:xfrm>
            <a:custGeom>
              <a:avLst/>
              <a:gdLst>
                <a:gd name="T0" fmla="*/ 1 w 6"/>
                <a:gd name="T1" fmla="*/ 1 h 2"/>
                <a:gd name="T2" fmla="*/ 1 w 6"/>
                <a:gd name="T3" fmla="*/ 2 h 2"/>
                <a:gd name="T4" fmla="*/ 5 w 6"/>
                <a:gd name="T5" fmla="*/ 1 h 2"/>
                <a:gd name="T6" fmla="*/ 5 w 6"/>
                <a:gd name="T7" fmla="*/ 0 h 2"/>
                <a:gd name="T8" fmla="*/ 1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11277"/>
            <p:cNvSpPr>
              <a:spLocks/>
            </p:cNvSpPr>
            <p:nvPr/>
          </p:nvSpPr>
          <p:spPr bwMode="auto">
            <a:xfrm>
              <a:off x="6001606" y="3478576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1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11278"/>
            <p:cNvSpPr>
              <a:spLocks/>
            </p:cNvSpPr>
            <p:nvPr/>
          </p:nvSpPr>
          <p:spPr bwMode="auto">
            <a:xfrm>
              <a:off x="6001606" y="3491374"/>
              <a:ext cx="25595" cy="7313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5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11279"/>
            <p:cNvSpPr>
              <a:spLocks/>
            </p:cNvSpPr>
            <p:nvPr/>
          </p:nvSpPr>
          <p:spPr bwMode="auto">
            <a:xfrm>
              <a:off x="6005263" y="3451153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11280"/>
            <p:cNvSpPr>
              <a:spLocks/>
            </p:cNvSpPr>
            <p:nvPr/>
          </p:nvSpPr>
          <p:spPr bwMode="auto">
            <a:xfrm>
              <a:off x="5963214" y="3390821"/>
              <a:ext cx="54847" cy="21939"/>
            </a:xfrm>
            <a:custGeom>
              <a:avLst/>
              <a:gdLst>
                <a:gd name="T0" fmla="*/ 12 w 13"/>
                <a:gd name="T1" fmla="*/ 0 h 5"/>
                <a:gd name="T2" fmla="*/ 8 w 13"/>
                <a:gd name="T3" fmla="*/ 1 h 5"/>
                <a:gd name="T4" fmla="*/ 8 w 13"/>
                <a:gd name="T5" fmla="*/ 1 h 5"/>
                <a:gd name="T6" fmla="*/ 0 w 13"/>
                <a:gd name="T7" fmla="*/ 4 h 5"/>
                <a:gd name="T8" fmla="*/ 0 w 13"/>
                <a:gd name="T9" fmla="*/ 4 h 5"/>
                <a:gd name="T10" fmla="*/ 9 w 13"/>
                <a:gd name="T11" fmla="*/ 1 h 5"/>
                <a:gd name="T12" fmla="*/ 9 w 13"/>
                <a:gd name="T13" fmla="*/ 1 h 5"/>
                <a:gd name="T14" fmla="*/ 12 w 13"/>
                <a:gd name="T15" fmla="*/ 0 h 5"/>
                <a:gd name="T16" fmla="*/ 12 w 1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11281"/>
            <p:cNvSpPr>
              <a:spLocks/>
            </p:cNvSpPr>
            <p:nvPr/>
          </p:nvSpPr>
          <p:spPr bwMode="auto">
            <a:xfrm>
              <a:off x="6109473" y="3438355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11282"/>
            <p:cNvSpPr>
              <a:spLocks/>
            </p:cNvSpPr>
            <p:nvPr/>
          </p:nvSpPr>
          <p:spPr bwMode="auto">
            <a:xfrm>
              <a:off x="6105816" y="3399962"/>
              <a:ext cx="29252" cy="9142"/>
            </a:xfrm>
            <a:custGeom>
              <a:avLst/>
              <a:gdLst>
                <a:gd name="T0" fmla="*/ 6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7 w 7"/>
                <a:gd name="T7" fmla="*/ 0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11283"/>
            <p:cNvSpPr>
              <a:spLocks/>
            </p:cNvSpPr>
            <p:nvPr/>
          </p:nvSpPr>
          <p:spPr bwMode="auto">
            <a:xfrm>
              <a:off x="6074736" y="3383508"/>
              <a:ext cx="12798" cy="73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1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11284"/>
            <p:cNvSpPr>
              <a:spLocks/>
            </p:cNvSpPr>
            <p:nvPr/>
          </p:nvSpPr>
          <p:spPr bwMode="auto">
            <a:xfrm>
              <a:off x="6080221" y="3390821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1 h 2"/>
                <a:gd name="T12" fmla="*/ 2 w 3"/>
                <a:gd name="T13" fmla="*/ 1 h 2"/>
                <a:gd name="T14" fmla="*/ 2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11285"/>
            <p:cNvSpPr>
              <a:spLocks/>
            </p:cNvSpPr>
            <p:nvPr/>
          </p:nvSpPr>
          <p:spPr bwMode="auto">
            <a:xfrm>
              <a:off x="6100331" y="3378024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1 w 5"/>
                <a:gd name="T9" fmla="*/ 1 h 2"/>
                <a:gd name="T10" fmla="*/ 1 w 5"/>
                <a:gd name="T11" fmla="*/ 1 h 2"/>
                <a:gd name="T12" fmla="*/ 0 w 5"/>
                <a:gd name="T13" fmla="*/ 2 h 2"/>
                <a:gd name="T14" fmla="*/ 1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11286"/>
            <p:cNvSpPr>
              <a:spLocks/>
            </p:cNvSpPr>
            <p:nvPr/>
          </p:nvSpPr>
          <p:spPr bwMode="auto">
            <a:xfrm>
              <a:off x="6118614" y="3330489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11287"/>
            <p:cNvSpPr>
              <a:spLocks/>
            </p:cNvSpPr>
            <p:nvPr/>
          </p:nvSpPr>
          <p:spPr bwMode="auto">
            <a:xfrm>
              <a:off x="6122270" y="3295752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5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11288"/>
            <p:cNvSpPr>
              <a:spLocks/>
            </p:cNvSpPr>
            <p:nvPr/>
          </p:nvSpPr>
          <p:spPr bwMode="auto">
            <a:xfrm>
              <a:off x="6127755" y="3286612"/>
              <a:ext cx="20111" cy="5485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4 w 5"/>
                <a:gd name="T7" fmla="*/ 0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11289"/>
            <p:cNvSpPr>
              <a:spLocks/>
            </p:cNvSpPr>
            <p:nvPr/>
          </p:nvSpPr>
          <p:spPr bwMode="auto">
            <a:xfrm>
              <a:off x="6144209" y="3365225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2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11290"/>
            <p:cNvSpPr>
              <a:spLocks/>
            </p:cNvSpPr>
            <p:nvPr/>
          </p:nvSpPr>
          <p:spPr bwMode="auto">
            <a:xfrm>
              <a:off x="6109473" y="3460294"/>
              <a:ext cx="21939" cy="9142"/>
            </a:xfrm>
            <a:custGeom>
              <a:avLst/>
              <a:gdLst>
                <a:gd name="T0" fmla="*/ 4 w 5"/>
                <a:gd name="T1" fmla="*/ 1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1 h 2"/>
                <a:gd name="T8" fmla="*/ 4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11291"/>
            <p:cNvSpPr>
              <a:spLocks/>
            </p:cNvSpPr>
            <p:nvPr/>
          </p:nvSpPr>
          <p:spPr bwMode="auto">
            <a:xfrm>
              <a:off x="6153351" y="3469435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11292"/>
            <p:cNvSpPr>
              <a:spLocks/>
            </p:cNvSpPr>
            <p:nvPr/>
          </p:nvSpPr>
          <p:spPr bwMode="auto">
            <a:xfrm>
              <a:off x="6162491" y="3473092"/>
              <a:ext cx="20111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1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11293"/>
            <p:cNvSpPr>
              <a:spLocks/>
            </p:cNvSpPr>
            <p:nvPr/>
          </p:nvSpPr>
          <p:spPr bwMode="auto">
            <a:xfrm>
              <a:off x="6153351" y="3456637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11294"/>
            <p:cNvSpPr>
              <a:spLocks/>
            </p:cNvSpPr>
            <p:nvPr/>
          </p:nvSpPr>
          <p:spPr bwMode="auto">
            <a:xfrm>
              <a:off x="6157007" y="3447497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5 w 5"/>
                <a:gd name="T5" fmla="*/ 1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11295"/>
            <p:cNvSpPr>
              <a:spLocks/>
            </p:cNvSpPr>
            <p:nvPr/>
          </p:nvSpPr>
          <p:spPr bwMode="auto">
            <a:xfrm>
              <a:off x="6153351" y="3482233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11296"/>
            <p:cNvSpPr>
              <a:spLocks/>
            </p:cNvSpPr>
            <p:nvPr/>
          </p:nvSpPr>
          <p:spPr bwMode="auto">
            <a:xfrm>
              <a:off x="6153351" y="3491374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1 w 8"/>
                <a:gd name="T3" fmla="*/ 2 h 3"/>
                <a:gd name="T4" fmla="*/ 1 w 8"/>
                <a:gd name="T5" fmla="*/ 3 h 3"/>
                <a:gd name="T6" fmla="*/ 7 w 8"/>
                <a:gd name="T7" fmla="*/ 1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11297"/>
            <p:cNvSpPr>
              <a:spLocks/>
            </p:cNvSpPr>
            <p:nvPr/>
          </p:nvSpPr>
          <p:spPr bwMode="auto">
            <a:xfrm>
              <a:off x="6157007" y="3498687"/>
              <a:ext cx="31081" cy="9142"/>
            </a:xfrm>
            <a:custGeom>
              <a:avLst/>
              <a:gdLst>
                <a:gd name="T0" fmla="*/ 6 w 7"/>
                <a:gd name="T1" fmla="*/ 0 h 2"/>
                <a:gd name="T2" fmla="*/ 1 w 7"/>
                <a:gd name="T3" fmla="*/ 2 h 2"/>
                <a:gd name="T4" fmla="*/ 1 w 7"/>
                <a:gd name="T5" fmla="*/ 2 h 2"/>
                <a:gd name="T6" fmla="*/ 7 w 7"/>
                <a:gd name="T7" fmla="*/ 1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11298"/>
            <p:cNvSpPr>
              <a:spLocks/>
            </p:cNvSpPr>
            <p:nvPr/>
          </p:nvSpPr>
          <p:spPr bwMode="auto">
            <a:xfrm>
              <a:off x="6113129" y="3520626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11299"/>
            <p:cNvSpPr>
              <a:spLocks/>
            </p:cNvSpPr>
            <p:nvPr/>
          </p:nvSpPr>
          <p:spPr bwMode="auto">
            <a:xfrm>
              <a:off x="6153351" y="3516970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1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11300"/>
            <p:cNvSpPr>
              <a:spLocks/>
            </p:cNvSpPr>
            <p:nvPr/>
          </p:nvSpPr>
          <p:spPr bwMode="auto">
            <a:xfrm>
              <a:off x="6153351" y="3529767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11301"/>
            <p:cNvSpPr>
              <a:spLocks/>
            </p:cNvSpPr>
            <p:nvPr/>
          </p:nvSpPr>
          <p:spPr bwMode="auto">
            <a:xfrm>
              <a:off x="6157007" y="3538908"/>
              <a:ext cx="31081" cy="12798"/>
            </a:xfrm>
            <a:custGeom>
              <a:avLst/>
              <a:gdLst>
                <a:gd name="T0" fmla="*/ 0 w 7"/>
                <a:gd name="T1" fmla="*/ 2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11302"/>
            <p:cNvSpPr>
              <a:spLocks/>
            </p:cNvSpPr>
            <p:nvPr/>
          </p:nvSpPr>
          <p:spPr bwMode="auto">
            <a:xfrm>
              <a:off x="6162491" y="3546221"/>
              <a:ext cx="29252" cy="9142"/>
            </a:xfrm>
            <a:custGeom>
              <a:avLst/>
              <a:gdLst>
                <a:gd name="T0" fmla="*/ 6 w 7"/>
                <a:gd name="T1" fmla="*/ 0 h 2"/>
                <a:gd name="T2" fmla="*/ 0 w 7"/>
                <a:gd name="T3" fmla="*/ 1 h 2"/>
                <a:gd name="T4" fmla="*/ 0 w 7"/>
                <a:gd name="T5" fmla="*/ 2 h 2"/>
                <a:gd name="T6" fmla="*/ 6 w 7"/>
                <a:gd name="T7" fmla="*/ 0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11303"/>
            <p:cNvSpPr>
              <a:spLocks/>
            </p:cNvSpPr>
            <p:nvPr/>
          </p:nvSpPr>
          <p:spPr bwMode="auto">
            <a:xfrm>
              <a:off x="6147865" y="3555362"/>
              <a:ext cx="40221" cy="18282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1 h 4"/>
                <a:gd name="T4" fmla="*/ 9 w 9"/>
                <a:gd name="T5" fmla="*/ 0 h 4"/>
                <a:gd name="T6" fmla="*/ 1 w 9"/>
                <a:gd name="T7" fmla="*/ 3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6" y="2"/>
                    <a:pt x="4" y="3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11304"/>
            <p:cNvSpPr>
              <a:spLocks/>
            </p:cNvSpPr>
            <p:nvPr/>
          </p:nvSpPr>
          <p:spPr bwMode="auto">
            <a:xfrm>
              <a:off x="6147865" y="3568160"/>
              <a:ext cx="43878" cy="18282"/>
            </a:xfrm>
            <a:custGeom>
              <a:avLst/>
              <a:gdLst>
                <a:gd name="T0" fmla="*/ 9 w 10"/>
                <a:gd name="T1" fmla="*/ 1 h 4"/>
                <a:gd name="T2" fmla="*/ 1 w 10"/>
                <a:gd name="T3" fmla="*/ 3 h 4"/>
                <a:gd name="T4" fmla="*/ 1 w 10"/>
                <a:gd name="T5" fmla="*/ 4 h 4"/>
                <a:gd name="T6" fmla="*/ 9 w 10"/>
                <a:gd name="T7" fmla="*/ 1 h 4"/>
                <a:gd name="T8" fmla="*/ 9 w 10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1"/>
                  </a:moveTo>
                  <a:cubicBezTo>
                    <a:pt x="6" y="2"/>
                    <a:pt x="4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4" y="3"/>
                    <a:pt x="6" y="2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11305"/>
            <p:cNvSpPr>
              <a:spLocks/>
            </p:cNvSpPr>
            <p:nvPr/>
          </p:nvSpPr>
          <p:spPr bwMode="auto">
            <a:xfrm>
              <a:off x="6122270" y="3573644"/>
              <a:ext cx="25595" cy="3656"/>
            </a:xfrm>
            <a:custGeom>
              <a:avLst/>
              <a:gdLst>
                <a:gd name="T0" fmla="*/ 0 w 6"/>
                <a:gd name="T1" fmla="*/ 1 h 1"/>
                <a:gd name="T2" fmla="*/ 6 w 6"/>
                <a:gd name="T3" fmla="*/ 0 h 1"/>
                <a:gd name="T4" fmla="*/ 5 w 6"/>
                <a:gd name="T5" fmla="*/ 0 h 1"/>
                <a:gd name="T6" fmla="*/ 0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11306"/>
            <p:cNvSpPr>
              <a:spLocks/>
            </p:cNvSpPr>
            <p:nvPr/>
          </p:nvSpPr>
          <p:spPr bwMode="auto">
            <a:xfrm>
              <a:off x="6118614" y="3560847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2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11307"/>
            <p:cNvSpPr>
              <a:spLocks/>
            </p:cNvSpPr>
            <p:nvPr/>
          </p:nvSpPr>
          <p:spPr bwMode="auto">
            <a:xfrm>
              <a:off x="6040000" y="3538908"/>
              <a:ext cx="40221" cy="731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8 w 9"/>
                <a:gd name="T5" fmla="*/ 0 h 2"/>
                <a:gd name="T6" fmla="*/ 0 w 9"/>
                <a:gd name="T7" fmla="*/ 2 h 2"/>
                <a:gd name="T8" fmla="*/ 0 w 9"/>
                <a:gd name="T9" fmla="*/ 2 h 2"/>
                <a:gd name="T10" fmla="*/ 8 w 9"/>
                <a:gd name="T11" fmla="*/ 0 h 2"/>
                <a:gd name="T12" fmla="*/ 8 w 9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11308"/>
            <p:cNvSpPr>
              <a:spLocks/>
            </p:cNvSpPr>
            <p:nvPr/>
          </p:nvSpPr>
          <p:spPr bwMode="auto">
            <a:xfrm>
              <a:off x="6045484" y="3526110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11309"/>
            <p:cNvSpPr>
              <a:spLocks/>
            </p:cNvSpPr>
            <p:nvPr/>
          </p:nvSpPr>
          <p:spPr bwMode="auto">
            <a:xfrm>
              <a:off x="6058282" y="3498687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11310"/>
            <p:cNvSpPr>
              <a:spLocks/>
            </p:cNvSpPr>
            <p:nvPr/>
          </p:nvSpPr>
          <p:spPr bwMode="auto">
            <a:xfrm>
              <a:off x="6049141" y="3482233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11311"/>
            <p:cNvSpPr>
              <a:spLocks/>
            </p:cNvSpPr>
            <p:nvPr/>
          </p:nvSpPr>
          <p:spPr bwMode="auto">
            <a:xfrm>
              <a:off x="6049141" y="3463950"/>
              <a:ext cx="25595" cy="14626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11313"/>
            <p:cNvSpPr>
              <a:spLocks/>
            </p:cNvSpPr>
            <p:nvPr/>
          </p:nvSpPr>
          <p:spPr bwMode="auto">
            <a:xfrm>
              <a:off x="6005263" y="3542565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11314"/>
            <p:cNvSpPr>
              <a:spLocks/>
            </p:cNvSpPr>
            <p:nvPr/>
          </p:nvSpPr>
          <p:spPr bwMode="auto">
            <a:xfrm>
              <a:off x="6005263" y="3560847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11315"/>
            <p:cNvSpPr>
              <a:spLocks/>
            </p:cNvSpPr>
            <p:nvPr/>
          </p:nvSpPr>
          <p:spPr bwMode="auto">
            <a:xfrm>
              <a:off x="6001606" y="3612038"/>
              <a:ext cx="34737" cy="3656"/>
            </a:xfrm>
            <a:custGeom>
              <a:avLst/>
              <a:gdLst>
                <a:gd name="T0" fmla="*/ 7 w 8"/>
                <a:gd name="T1" fmla="*/ 0 h 1"/>
                <a:gd name="T2" fmla="*/ 0 w 8"/>
                <a:gd name="T3" fmla="*/ 1 h 1"/>
                <a:gd name="T4" fmla="*/ 0 w 8"/>
                <a:gd name="T5" fmla="*/ 1 h 1"/>
                <a:gd name="T6" fmla="*/ 7 w 8"/>
                <a:gd name="T7" fmla="*/ 0 h 1"/>
                <a:gd name="T8" fmla="*/ 7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7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11316"/>
            <p:cNvSpPr>
              <a:spLocks/>
            </p:cNvSpPr>
            <p:nvPr/>
          </p:nvSpPr>
          <p:spPr bwMode="auto">
            <a:xfrm>
              <a:off x="6182602" y="3599241"/>
              <a:ext cx="5485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11317"/>
            <p:cNvSpPr>
              <a:spLocks/>
            </p:cNvSpPr>
            <p:nvPr/>
          </p:nvSpPr>
          <p:spPr bwMode="auto">
            <a:xfrm>
              <a:off x="6030858" y="3672370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11318"/>
            <p:cNvSpPr>
              <a:spLocks/>
            </p:cNvSpPr>
            <p:nvPr/>
          </p:nvSpPr>
          <p:spPr bwMode="auto">
            <a:xfrm>
              <a:off x="6080221" y="3681511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11319"/>
            <p:cNvSpPr>
              <a:spLocks/>
            </p:cNvSpPr>
            <p:nvPr/>
          </p:nvSpPr>
          <p:spPr bwMode="auto">
            <a:xfrm>
              <a:off x="6065595" y="3690653"/>
              <a:ext cx="40221" cy="20111"/>
            </a:xfrm>
            <a:custGeom>
              <a:avLst/>
              <a:gdLst>
                <a:gd name="T0" fmla="*/ 1 w 9"/>
                <a:gd name="T1" fmla="*/ 5 h 5"/>
                <a:gd name="T2" fmla="*/ 8 w 9"/>
                <a:gd name="T3" fmla="*/ 0 h 5"/>
                <a:gd name="T4" fmla="*/ 8 w 9"/>
                <a:gd name="T5" fmla="*/ 0 h 5"/>
                <a:gd name="T6" fmla="*/ 1 w 9"/>
                <a:gd name="T7" fmla="*/ 4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4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11320"/>
            <p:cNvSpPr>
              <a:spLocks/>
            </p:cNvSpPr>
            <p:nvPr/>
          </p:nvSpPr>
          <p:spPr bwMode="auto">
            <a:xfrm>
              <a:off x="6074736" y="3697966"/>
              <a:ext cx="31081" cy="1828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11321"/>
            <p:cNvSpPr>
              <a:spLocks/>
            </p:cNvSpPr>
            <p:nvPr/>
          </p:nvSpPr>
          <p:spPr bwMode="auto">
            <a:xfrm>
              <a:off x="6074736" y="3707106"/>
              <a:ext cx="25595" cy="18282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11322"/>
            <p:cNvSpPr>
              <a:spLocks/>
            </p:cNvSpPr>
            <p:nvPr/>
          </p:nvSpPr>
          <p:spPr bwMode="auto">
            <a:xfrm>
              <a:off x="6080221" y="3719904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1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Freeform 11323"/>
            <p:cNvSpPr>
              <a:spLocks/>
            </p:cNvSpPr>
            <p:nvPr/>
          </p:nvSpPr>
          <p:spPr bwMode="auto">
            <a:xfrm>
              <a:off x="6074736" y="3738187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11324"/>
            <p:cNvSpPr>
              <a:spLocks/>
            </p:cNvSpPr>
            <p:nvPr/>
          </p:nvSpPr>
          <p:spPr bwMode="auto">
            <a:xfrm>
              <a:off x="6071079" y="3760126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11325"/>
            <p:cNvSpPr>
              <a:spLocks/>
            </p:cNvSpPr>
            <p:nvPr/>
          </p:nvSpPr>
          <p:spPr bwMode="auto">
            <a:xfrm>
              <a:off x="6096675" y="3767439"/>
              <a:ext cx="365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11326"/>
            <p:cNvSpPr>
              <a:spLocks/>
            </p:cNvSpPr>
            <p:nvPr/>
          </p:nvSpPr>
          <p:spPr bwMode="auto">
            <a:xfrm>
              <a:off x="6083878" y="3767439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11327"/>
            <p:cNvSpPr>
              <a:spLocks/>
            </p:cNvSpPr>
            <p:nvPr/>
          </p:nvSpPr>
          <p:spPr bwMode="auto">
            <a:xfrm>
              <a:off x="6080221" y="3772923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11328"/>
            <p:cNvSpPr>
              <a:spLocks/>
            </p:cNvSpPr>
            <p:nvPr/>
          </p:nvSpPr>
          <p:spPr bwMode="auto">
            <a:xfrm>
              <a:off x="6071079" y="3785721"/>
              <a:ext cx="29252" cy="21939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6 w 7"/>
                <a:gd name="T5" fmla="*/ 0 h 5"/>
                <a:gd name="T6" fmla="*/ 0 w 7"/>
                <a:gd name="T7" fmla="*/ 4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4"/>
                    <a:pt x="5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11329"/>
            <p:cNvSpPr>
              <a:spLocks/>
            </p:cNvSpPr>
            <p:nvPr/>
          </p:nvSpPr>
          <p:spPr bwMode="auto">
            <a:xfrm>
              <a:off x="6074736" y="3798518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11330"/>
            <p:cNvSpPr>
              <a:spLocks/>
            </p:cNvSpPr>
            <p:nvPr/>
          </p:nvSpPr>
          <p:spPr bwMode="auto">
            <a:xfrm>
              <a:off x="6074736" y="380766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11331"/>
            <p:cNvSpPr>
              <a:spLocks/>
            </p:cNvSpPr>
            <p:nvPr/>
          </p:nvSpPr>
          <p:spPr bwMode="auto">
            <a:xfrm>
              <a:off x="6040000" y="3820457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11332"/>
            <p:cNvSpPr>
              <a:spLocks/>
            </p:cNvSpPr>
            <p:nvPr/>
          </p:nvSpPr>
          <p:spPr bwMode="auto">
            <a:xfrm>
              <a:off x="6036343" y="3793034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0 w 5"/>
                <a:gd name="T5" fmla="*/ 3 h 3"/>
                <a:gd name="T6" fmla="*/ 0 w 5"/>
                <a:gd name="T7" fmla="*/ 3 h 3"/>
                <a:gd name="T8" fmla="*/ 1 w 5"/>
                <a:gd name="T9" fmla="*/ 3 h 3"/>
                <a:gd name="T10" fmla="*/ 5 w 5"/>
                <a:gd name="T11" fmla="*/ 1 h 3"/>
                <a:gd name="T12" fmla="*/ 5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11333"/>
            <p:cNvSpPr>
              <a:spLocks/>
            </p:cNvSpPr>
            <p:nvPr/>
          </p:nvSpPr>
          <p:spPr bwMode="auto">
            <a:xfrm>
              <a:off x="6036343" y="3754640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11334"/>
            <p:cNvSpPr>
              <a:spLocks/>
            </p:cNvSpPr>
            <p:nvPr/>
          </p:nvSpPr>
          <p:spPr bwMode="auto">
            <a:xfrm>
              <a:off x="6045484" y="3889930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11335"/>
            <p:cNvSpPr>
              <a:spLocks/>
            </p:cNvSpPr>
            <p:nvPr/>
          </p:nvSpPr>
          <p:spPr bwMode="auto">
            <a:xfrm>
              <a:off x="6071079" y="387164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11336"/>
            <p:cNvSpPr>
              <a:spLocks/>
            </p:cNvSpPr>
            <p:nvPr/>
          </p:nvSpPr>
          <p:spPr bwMode="auto">
            <a:xfrm>
              <a:off x="6061939" y="3846052"/>
              <a:ext cx="34737" cy="16455"/>
            </a:xfrm>
            <a:custGeom>
              <a:avLst/>
              <a:gdLst>
                <a:gd name="T0" fmla="*/ 8 w 8"/>
                <a:gd name="T1" fmla="*/ 1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11337"/>
            <p:cNvSpPr>
              <a:spLocks/>
            </p:cNvSpPr>
            <p:nvPr/>
          </p:nvSpPr>
          <p:spPr bwMode="auto">
            <a:xfrm>
              <a:off x="6065595" y="3827770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11338"/>
            <p:cNvSpPr>
              <a:spLocks/>
            </p:cNvSpPr>
            <p:nvPr/>
          </p:nvSpPr>
          <p:spPr bwMode="auto">
            <a:xfrm>
              <a:off x="6071079" y="3820457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11339"/>
            <p:cNvSpPr>
              <a:spLocks/>
            </p:cNvSpPr>
            <p:nvPr/>
          </p:nvSpPr>
          <p:spPr bwMode="auto">
            <a:xfrm>
              <a:off x="6135068" y="3824113"/>
              <a:ext cx="53019" cy="31081"/>
            </a:xfrm>
            <a:custGeom>
              <a:avLst/>
              <a:gdLst>
                <a:gd name="T0" fmla="*/ 1 w 12"/>
                <a:gd name="T1" fmla="*/ 7 h 7"/>
                <a:gd name="T2" fmla="*/ 6 w 12"/>
                <a:gd name="T3" fmla="*/ 4 h 7"/>
                <a:gd name="T4" fmla="*/ 6 w 12"/>
                <a:gd name="T5" fmla="*/ 4 h 7"/>
                <a:gd name="T6" fmla="*/ 12 w 12"/>
                <a:gd name="T7" fmla="*/ 1 h 7"/>
                <a:gd name="T8" fmla="*/ 12 w 12"/>
                <a:gd name="T9" fmla="*/ 0 h 7"/>
                <a:gd name="T10" fmla="*/ 2 w 12"/>
                <a:gd name="T11" fmla="*/ 5 h 7"/>
                <a:gd name="T12" fmla="*/ 2 w 12"/>
                <a:gd name="T13" fmla="*/ 5 h 7"/>
                <a:gd name="T14" fmla="*/ 5 w 12"/>
                <a:gd name="T15" fmla="*/ 4 h 7"/>
                <a:gd name="T16" fmla="*/ 1 w 12"/>
                <a:gd name="T17" fmla="*/ 6 h 7"/>
                <a:gd name="T18" fmla="*/ 1 w 12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3" y="6"/>
                    <a:pt x="4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2"/>
                    <a:pt x="6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11340"/>
            <p:cNvSpPr>
              <a:spLocks/>
            </p:cNvSpPr>
            <p:nvPr/>
          </p:nvSpPr>
          <p:spPr bwMode="auto">
            <a:xfrm>
              <a:off x="6140552" y="3833255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11341"/>
            <p:cNvSpPr>
              <a:spLocks/>
            </p:cNvSpPr>
            <p:nvPr/>
          </p:nvSpPr>
          <p:spPr bwMode="auto">
            <a:xfrm>
              <a:off x="6135068" y="3824113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1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11342"/>
            <p:cNvSpPr>
              <a:spLocks/>
            </p:cNvSpPr>
            <p:nvPr/>
          </p:nvSpPr>
          <p:spPr bwMode="auto">
            <a:xfrm>
              <a:off x="6131412" y="3785721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1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11343"/>
            <p:cNvSpPr>
              <a:spLocks/>
            </p:cNvSpPr>
            <p:nvPr/>
          </p:nvSpPr>
          <p:spPr bwMode="auto">
            <a:xfrm>
              <a:off x="6131412" y="3776579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11344"/>
            <p:cNvSpPr>
              <a:spLocks/>
            </p:cNvSpPr>
            <p:nvPr/>
          </p:nvSpPr>
          <p:spPr bwMode="auto">
            <a:xfrm>
              <a:off x="6162491" y="3741843"/>
              <a:ext cx="32908" cy="1828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11345"/>
            <p:cNvSpPr>
              <a:spLocks/>
            </p:cNvSpPr>
            <p:nvPr/>
          </p:nvSpPr>
          <p:spPr bwMode="auto">
            <a:xfrm>
              <a:off x="6166148" y="3750984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11346"/>
            <p:cNvSpPr>
              <a:spLocks/>
            </p:cNvSpPr>
            <p:nvPr/>
          </p:nvSpPr>
          <p:spPr bwMode="auto">
            <a:xfrm>
              <a:off x="6135068" y="3767439"/>
              <a:ext cx="60332" cy="40221"/>
            </a:xfrm>
            <a:custGeom>
              <a:avLst/>
              <a:gdLst>
                <a:gd name="T0" fmla="*/ 0 w 14"/>
                <a:gd name="T1" fmla="*/ 8 h 9"/>
                <a:gd name="T2" fmla="*/ 11 w 14"/>
                <a:gd name="T3" fmla="*/ 3 h 9"/>
                <a:gd name="T4" fmla="*/ 11 w 14"/>
                <a:gd name="T5" fmla="*/ 2 h 9"/>
                <a:gd name="T6" fmla="*/ 14 w 14"/>
                <a:gd name="T7" fmla="*/ 1 h 9"/>
                <a:gd name="T8" fmla="*/ 13 w 14"/>
                <a:gd name="T9" fmla="*/ 1 h 9"/>
                <a:gd name="T10" fmla="*/ 8 w 14"/>
                <a:gd name="T11" fmla="*/ 4 h 9"/>
                <a:gd name="T12" fmla="*/ 8 w 14"/>
                <a:gd name="T13" fmla="*/ 4 h 9"/>
                <a:gd name="T14" fmla="*/ 0 w 14"/>
                <a:gd name="T15" fmla="*/ 8 h 9"/>
                <a:gd name="T16" fmla="*/ 0 w 14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4" y="7"/>
                    <a:pt x="7" y="5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2" y="2"/>
                    <a:pt x="13" y="1"/>
                    <a:pt x="14" y="1"/>
                  </a:cubicBezTo>
                  <a:cubicBezTo>
                    <a:pt x="14" y="1"/>
                    <a:pt x="14" y="0"/>
                    <a:pt x="13" y="1"/>
                  </a:cubicBezTo>
                  <a:cubicBezTo>
                    <a:pt x="12" y="2"/>
                    <a:pt x="10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5"/>
                    <a:pt x="3" y="7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11347"/>
            <p:cNvSpPr>
              <a:spLocks/>
            </p:cNvSpPr>
            <p:nvPr/>
          </p:nvSpPr>
          <p:spPr bwMode="auto">
            <a:xfrm>
              <a:off x="6169804" y="3776579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5 w 6"/>
                <a:gd name="T5" fmla="*/ 1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11348"/>
            <p:cNvSpPr>
              <a:spLocks/>
            </p:cNvSpPr>
            <p:nvPr/>
          </p:nvSpPr>
          <p:spPr bwMode="auto">
            <a:xfrm>
              <a:off x="6169804" y="3785721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5 w 6"/>
                <a:gd name="T5" fmla="*/ 1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11349"/>
            <p:cNvSpPr>
              <a:spLocks/>
            </p:cNvSpPr>
            <p:nvPr/>
          </p:nvSpPr>
          <p:spPr bwMode="auto">
            <a:xfrm>
              <a:off x="6169804" y="3798518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11350"/>
            <p:cNvSpPr>
              <a:spLocks/>
            </p:cNvSpPr>
            <p:nvPr/>
          </p:nvSpPr>
          <p:spPr bwMode="auto">
            <a:xfrm>
              <a:off x="6169804" y="3811316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11351"/>
            <p:cNvSpPr>
              <a:spLocks/>
            </p:cNvSpPr>
            <p:nvPr/>
          </p:nvSpPr>
          <p:spPr bwMode="auto">
            <a:xfrm>
              <a:off x="6166148" y="3824113"/>
              <a:ext cx="29252" cy="21939"/>
            </a:xfrm>
            <a:custGeom>
              <a:avLst/>
              <a:gdLst>
                <a:gd name="T0" fmla="*/ 7 w 7"/>
                <a:gd name="T1" fmla="*/ 1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1 h 5"/>
                <a:gd name="T8" fmla="*/ 7 w 7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11352"/>
            <p:cNvSpPr>
              <a:spLocks/>
            </p:cNvSpPr>
            <p:nvPr/>
          </p:nvSpPr>
          <p:spPr bwMode="auto">
            <a:xfrm>
              <a:off x="6169804" y="3836912"/>
              <a:ext cx="25595" cy="1828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11353"/>
            <p:cNvSpPr>
              <a:spLocks/>
            </p:cNvSpPr>
            <p:nvPr/>
          </p:nvSpPr>
          <p:spPr bwMode="auto">
            <a:xfrm>
              <a:off x="6127755" y="3750984"/>
              <a:ext cx="20111" cy="16455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0 h 4"/>
                <a:gd name="T6" fmla="*/ 0 w 5"/>
                <a:gd name="T7" fmla="*/ 3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11354"/>
            <p:cNvSpPr>
              <a:spLocks/>
            </p:cNvSpPr>
            <p:nvPr/>
          </p:nvSpPr>
          <p:spPr bwMode="auto">
            <a:xfrm>
              <a:off x="6127755" y="3750984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11355"/>
            <p:cNvSpPr>
              <a:spLocks/>
            </p:cNvSpPr>
            <p:nvPr/>
          </p:nvSpPr>
          <p:spPr bwMode="auto">
            <a:xfrm>
              <a:off x="6135068" y="3745500"/>
              <a:ext cx="5485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11356"/>
            <p:cNvSpPr>
              <a:spLocks/>
            </p:cNvSpPr>
            <p:nvPr/>
          </p:nvSpPr>
          <p:spPr bwMode="auto">
            <a:xfrm>
              <a:off x="6122270" y="3716248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11357"/>
            <p:cNvSpPr>
              <a:spLocks/>
            </p:cNvSpPr>
            <p:nvPr/>
          </p:nvSpPr>
          <p:spPr bwMode="auto">
            <a:xfrm>
              <a:off x="6118614" y="3690653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11358"/>
            <p:cNvSpPr>
              <a:spLocks/>
            </p:cNvSpPr>
            <p:nvPr/>
          </p:nvSpPr>
          <p:spPr bwMode="auto">
            <a:xfrm>
              <a:off x="6122270" y="3681511"/>
              <a:ext cx="21939" cy="12798"/>
            </a:xfrm>
            <a:custGeom>
              <a:avLst/>
              <a:gdLst>
                <a:gd name="T0" fmla="*/ 4 w 5"/>
                <a:gd name="T1" fmla="*/ 1 h 3"/>
                <a:gd name="T2" fmla="*/ 4 w 5"/>
                <a:gd name="T3" fmla="*/ 0 h 3"/>
                <a:gd name="T4" fmla="*/ 0 w 5"/>
                <a:gd name="T5" fmla="*/ 2 h 3"/>
                <a:gd name="T6" fmla="*/ 0 w 5"/>
                <a:gd name="T7" fmla="*/ 3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11359"/>
            <p:cNvSpPr>
              <a:spLocks/>
            </p:cNvSpPr>
            <p:nvPr/>
          </p:nvSpPr>
          <p:spPr bwMode="auto">
            <a:xfrm>
              <a:off x="6113129" y="3668714"/>
              <a:ext cx="31081" cy="1645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11360"/>
            <p:cNvSpPr>
              <a:spLocks/>
            </p:cNvSpPr>
            <p:nvPr/>
          </p:nvSpPr>
          <p:spPr bwMode="auto">
            <a:xfrm>
              <a:off x="6109473" y="3650431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1 w 8"/>
                <a:gd name="T3" fmla="*/ 4 h 5"/>
                <a:gd name="T4" fmla="*/ 1 w 8"/>
                <a:gd name="T5" fmla="*/ 5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11361"/>
            <p:cNvSpPr>
              <a:spLocks/>
            </p:cNvSpPr>
            <p:nvPr/>
          </p:nvSpPr>
          <p:spPr bwMode="auto">
            <a:xfrm>
              <a:off x="6147865" y="3633977"/>
              <a:ext cx="40221" cy="21939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0 w 9"/>
                <a:gd name="T7" fmla="*/ 5 h 5"/>
                <a:gd name="T8" fmla="*/ 0 w 9"/>
                <a:gd name="T9" fmla="*/ 5 h 5"/>
                <a:gd name="T10" fmla="*/ 9 w 9"/>
                <a:gd name="T11" fmla="*/ 1 h 5"/>
                <a:gd name="T12" fmla="*/ 9 w 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11362"/>
            <p:cNvSpPr>
              <a:spLocks/>
            </p:cNvSpPr>
            <p:nvPr/>
          </p:nvSpPr>
          <p:spPr bwMode="auto">
            <a:xfrm>
              <a:off x="6175289" y="3624836"/>
              <a:ext cx="20111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11363"/>
            <p:cNvSpPr>
              <a:spLocks/>
            </p:cNvSpPr>
            <p:nvPr/>
          </p:nvSpPr>
          <p:spPr bwMode="auto">
            <a:xfrm>
              <a:off x="6169804" y="3643119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11364"/>
            <p:cNvSpPr>
              <a:spLocks/>
            </p:cNvSpPr>
            <p:nvPr/>
          </p:nvSpPr>
          <p:spPr bwMode="auto">
            <a:xfrm>
              <a:off x="6191743" y="3646775"/>
              <a:ext cx="3656" cy="365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11365"/>
            <p:cNvSpPr>
              <a:spLocks/>
            </p:cNvSpPr>
            <p:nvPr/>
          </p:nvSpPr>
          <p:spPr bwMode="auto">
            <a:xfrm>
              <a:off x="6157007" y="3646775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1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11366"/>
            <p:cNvSpPr>
              <a:spLocks/>
            </p:cNvSpPr>
            <p:nvPr/>
          </p:nvSpPr>
          <p:spPr bwMode="auto">
            <a:xfrm>
              <a:off x="6162491" y="3655916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11367"/>
            <p:cNvSpPr>
              <a:spLocks/>
            </p:cNvSpPr>
            <p:nvPr/>
          </p:nvSpPr>
          <p:spPr bwMode="auto">
            <a:xfrm>
              <a:off x="6162491" y="3663229"/>
              <a:ext cx="32908" cy="21939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1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5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11368"/>
            <p:cNvSpPr>
              <a:spLocks/>
            </p:cNvSpPr>
            <p:nvPr/>
          </p:nvSpPr>
          <p:spPr bwMode="auto">
            <a:xfrm>
              <a:off x="6157007" y="3681511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11369"/>
            <p:cNvSpPr>
              <a:spLocks/>
            </p:cNvSpPr>
            <p:nvPr/>
          </p:nvSpPr>
          <p:spPr bwMode="auto">
            <a:xfrm>
              <a:off x="6162491" y="3694309"/>
              <a:ext cx="32908" cy="21939"/>
            </a:xfrm>
            <a:custGeom>
              <a:avLst/>
              <a:gdLst>
                <a:gd name="T0" fmla="*/ 7 w 8"/>
                <a:gd name="T1" fmla="*/ 0 h 5"/>
                <a:gd name="T2" fmla="*/ 1 w 8"/>
                <a:gd name="T3" fmla="*/ 4 h 5"/>
                <a:gd name="T4" fmla="*/ 1 w 8"/>
                <a:gd name="T5" fmla="*/ 5 h 5"/>
                <a:gd name="T6" fmla="*/ 8 w 8"/>
                <a:gd name="T7" fmla="*/ 1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11370"/>
            <p:cNvSpPr>
              <a:spLocks/>
            </p:cNvSpPr>
            <p:nvPr/>
          </p:nvSpPr>
          <p:spPr bwMode="auto">
            <a:xfrm>
              <a:off x="6169804" y="3707106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11371"/>
            <p:cNvSpPr>
              <a:spLocks/>
            </p:cNvSpPr>
            <p:nvPr/>
          </p:nvSpPr>
          <p:spPr bwMode="auto">
            <a:xfrm>
              <a:off x="6162491" y="3716248"/>
              <a:ext cx="32908" cy="21939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1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5" y="2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11372"/>
            <p:cNvSpPr>
              <a:spLocks/>
            </p:cNvSpPr>
            <p:nvPr/>
          </p:nvSpPr>
          <p:spPr bwMode="auto">
            <a:xfrm>
              <a:off x="6200885" y="3867991"/>
              <a:ext cx="0" cy="365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11373"/>
            <p:cNvSpPr>
              <a:spLocks/>
            </p:cNvSpPr>
            <p:nvPr/>
          </p:nvSpPr>
          <p:spPr bwMode="auto">
            <a:xfrm>
              <a:off x="6182602" y="3871648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11374"/>
            <p:cNvSpPr>
              <a:spLocks/>
            </p:cNvSpPr>
            <p:nvPr/>
          </p:nvSpPr>
          <p:spPr bwMode="auto">
            <a:xfrm>
              <a:off x="6175289" y="3893586"/>
              <a:ext cx="25595" cy="16455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11375"/>
            <p:cNvSpPr>
              <a:spLocks/>
            </p:cNvSpPr>
            <p:nvPr/>
          </p:nvSpPr>
          <p:spPr bwMode="auto">
            <a:xfrm>
              <a:off x="6169804" y="3915525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11376"/>
            <p:cNvSpPr>
              <a:spLocks/>
            </p:cNvSpPr>
            <p:nvPr/>
          </p:nvSpPr>
          <p:spPr bwMode="auto">
            <a:xfrm>
              <a:off x="6200885" y="3922838"/>
              <a:ext cx="0" cy="548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11377"/>
            <p:cNvSpPr>
              <a:spLocks/>
            </p:cNvSpPr>
            <p:nvPr/>
          </p:nvSpPr>
          <p:spPr bwMode="auto">
            <a:xfrm>
              <a:off x="6182602" y="3928324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11378"/>
            <p:cNvSpPr>
              <a:spLocks/>
            </p:cNvSpPr>
            <p:nvPr/>
          </p:nvSpPr>
          <p:spPr bwMode="auto">
            <a:xfrm>
              <a:off x="6200885" y="39374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11379"/>
            <p:cNvSpPr>
              <a:spLocks/>
            </p:cNvSpPr>
            <p:nvPr/>
          </p:nvSpPr>
          <p:spPr bwMode="auto">
            <a:xfrm>
              <a:off x="6175289" y="3937464"/>
              <a:ext cx="20111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11380"/>
            <p:cNvSpPr>
              <a:spLocks/>
            </p:cNvSpPr>
            <p:nvPr/>
          </p:nvSpPr>
          <p:spPr bwMode="auto">
            <a:xfrm>
              <a:off x="6178946" y="3944777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11381"/>
            <p:cNvSpPr>
              <a:spLocks/>
            </p:cNvSpPr>
            <p:nvPr/>
          </p:nvSpPr>
          <p:spPr bwMode="auto">
            <a:xfrm>
              <a:off x="6147865" y="3919182"/>
              <a:ext cx="14626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11382"/>
            <p:cNvSpPr>
              <a:spLocks/>
            </p:cNvSpPr>
            <p:nvPr/>
          </p:nvSpPr>
          <p:spPr bwMode="auto">
            <a:xfrm>
              <a:off x="6200885" y="3953919"/>
              <a:ext cx="3656" cy="365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11383"/>
            <p:cNvSpPr>
              <a:spLocks/>
            </p:cNvSpPr>
            <p:nvPr/>
          </p:nvSpPr>
          <p:spPr bwMode="auto">
            <a:xfrm>
              <a:off x="6175289" y="3963059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11384"/>
            <p:cNvSpPr>
              <a:spLocks/>
            </p:cNvSpPr>
            <p:nvPr/>
          </p:nvSpPr>
          <p:spPr bwMode="auto">
            <a:xfrm>
              <a:off x="6178946" y="3972201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11385"/>
            <p:cNvSpPr>
              <a:spLocks/>
            </p:cNvSpPr>
            <p:nvPr/>
          </p:nvSpPr>
          <p:spPr bwMode="auto">
            <a:xfrm>
              <a:off x="6153351" y="4001453"/>
              <a:ext cx="51191" cy="25595"/>
            </a:xfrm>
            <a:custGeom>
              <a:avLst/>
              <a:gdLst>
                <a:gd name="T0" fmla="*/ 0 w 12"/>
                <a:gd name="T1" fmla="*/ 6 h 6"/>
                <a:gd name="T2" fmla="*/ 8 w 12"/>
                <a:gd name="T3" fmla="*/ 3 h 6"/>
                <a:gd name="T4" fmla="*/ 12 w 12"/>
                <a:gd name="T5" fmla="*/ 1 h 6"/>
                <a:gd name="T6" fmla="*/ 11 w 12"/>
                <a:gd name="T7" fmla="*/ 0 h 6"/>
                <a:gd name="T8" fmla="*/ 8 w 12"/>
                <a:gd name="T9" fmla="*/ 2 h 6"/>
                <a:gd name="T10" fmla="*/ 8 w 12"/>
                <a:gd name="T11" fmla="*/ 2 h 6"/>
                <a:gd name="T12" fmla="*/ 8 w 12"/>
                <a:gd name="T13" fmla="*/ 2 h 6"/>
                <a:gd name="T14" fmla="*/ 6 w 12"/>
                <a:gd name="T15" fmla="*/ 3 h 6"/>
                <a:gd name="T16" fmla="*/ 6 w 12"/>
                <a:gd name="T17" fmla="*/ 3 h 6"/>
                <a:gd name="T18" fmla="*/ 7 w 12"/>
                <a:gd name="T19" fmla="*/ 3 h 6"/>
                <a:gd name="T20" fmla="*/ 0 w 12"/>
                <a:gd name="T21" fmla="*/ 6 h 6"/>
                <a:gd name="T22" fmla="*/ 0 w 12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3" y="6"/>
                    <a:pt x="6" y="4"/>
                    <a:pt x="8" y="3"/>
                  </a:cubicBezTo>
                  <a:cubicBezTo>
                    <a:pt x="9" y="2"/>
                    <a:pt x="10" y="1"/>
                    <a:pt x="12" y="1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5" y="4"/>
                    <a:pt x="3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11386"/>
            <p:cNvSpPr>
              <a:spLocks/>
            </p:cNvSpPr>
            <p:nvPr/>
          </p:nvSpPr>
          <p:spPr bwMode="auto">
            <a:xfrm>
              <a:off x="6188087" y="4019735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11387"/>
            <p:cNvSpPr>
              <a:spLocks/>
            </p:cNvSpPr>
            <p:nvPr/>
          </p:nvSpPr>
          <p:spPr bwMode="auto">
            <a:xfrm>
              <a:off x="6191743" y="4023392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1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11388"/>
            <p:cNvSpPr>
              <a:spLocks/>
            </p:cNvSpPr>
            <p:nvPr/>
          </p:nvSpPr>
          <p:spPr bwMode="auto">
            <a:xfrm>
              <a:off x="6157007" y="3992311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11389"/>
            <p:cNvSpPr>
              <a:spLocks/>
            </p:cNvSpPr>
            <p:nvPr/>
          </p:nvSpPr>
          <p:spPr bwMode="auto">
            <a:xfrm>
              <a:off x="6157007" y="3979514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11390"/>
            <p:cNvSpPr>
              <a:spLocks/>
            </p:cNvSpPr>
            <p:nvPr/>
          </p:nvSpPr>
          <p:spPr bwMode="auto">
            <a:xfrm>
              <a:off x="6071079" y="3906385"/>
              <a:ext cx="25595" cy="16455"/>
            </a:xfrm>
            <a:custGeom>
              <a:avLst/>
              <a:gdLst>
                <a:gd name="T0" fmla="*/ 5 w 6"/>
                <a:gd name="T1" fmla="*/ 1 h 4"/>
                <a:gd name="T2" fmla="*/ 0 w 6"/>
                <a:gd name="T3" fmla="*/ 3 h 4"/>
                <a:gd name="T4" fmla="*/ 1 w 6"/>
                <a:gd name="T5" fmla="*/ 4 h 4"/>
                <a:gd name="T6" fmla="*/ 5 w 6"/>
                <a:gd name="T7" fmla="*/ 1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11391"/>
            <p:cNvSpPr>
              <a:spLocks/>
            </p:cNvSpPr>
            <p:nvPr/>
          </p:nvSpPr>
          <p:spPr bwMode="auto">
            <a:xfrm>
              <a:off x="6083878" y="3880789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11392"/>
            <p:cNvSpPr>
              <a:spLocks/>
            </p:cNvSpPr>
            <p:nvPr/>
          </p:nvSpPr>
          <p:spPr bwMode="auto">
            <a:xfrm>
              <a:off x="6045484" y="3937464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11393"/>
            <p:cNvSpPr>
              <a:spLocks/>
            </p:cNvSpPr>
            <p:nvPr/>
          </p:nvSpPr>
          <p:spPr bwMode="auto">
            <a:xfrm>
              <a:off x="6045484" y="3966716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1 w 6"/>
                <a:gd name="T5" fmla="*/ 2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11394"/>
            <p:cNvSpPr>
              <a:spLocks/>
            </p:cNvSpPr>
            <p:nvPr/>
          </p:nvSpPr>
          <p:spPr bwMode="auto">
            <a:xfrm>
              <a:off x="6065595" y="3984998"/>
              <a:ext cx="31081" cy="20111"/>
            </a:xfrm>
            <a:custGeom>
              <a:avLst/>
              <a:gdLst>
                <a:gd name="T0" fmla="*/ 1 w 7"/>
                <a:gd name="T1" fmla="*/ 4 h 5"/>
                <a:gd name="T2" fmla="*/ 1 w 7"/>
                <a:gd name="T3" fmla="*/ 5 h 5"/>
                <a:gd name="T4" fmla="*/ 7 w 7"/>
                <a:gd name="T5" fmla="*/ 1 h 5"/>
                <a:gd name="T6" fmla="*/ 6 w 7"/>
                <a:gd name="T7" fmla="*/ 0 h 5"/>
                <a:gd name="T8" fmla="*/ 1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4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2"/>
                    <a:pt x="3" y="3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11395"/>
            <p:cNvSpPr>
              <a:spLocks/>
            </p:cNvSpPr>
            <p:nvPr/>
          </p:nvSpPr>
          <p:spPr bwMode="auto">
            <a:xfrm>
              <a:off x="6065595" y="3997797"/>
              <a:ext cx="31081" cy="16455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11396"/>
            <p:cNvSpPr>
              <a:spLocks/>
            </p:cNvSpPr>
            <p:nvPr/>
          </p:nvSpPr>
          <p:spPr bwMode="auto">
            <a:xfrm>
              <a:off x="6065595" y="4010594"/>
              <a:ext cx="31081" cy="1645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11397"/>
            <p:cNvSpPr>
              <a:spLocks/>
            </p:cNvSpPr>
            <p:nvPr/>
          </p:nvSpPr>
          <p:spPr bwMode="auto">
            <a:xfrm>
              <a:off x="6071079" y="4032532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1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11398"/>
            <p:cNvSpPr>
              <a:spLocks/>
            </p:cNvSpPr>
            <p:nvPr/>
          </p:nvSpPr>
          <p:spPr bwMode="auto">
            <a:xfrm>
              <a:off x="6058282" y="4070926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11399"/>
            <p:cNvSpPr>
              <a:spLocks/>
            </p:cNvSpPr>
            <p:nvPr/>
          </p:nvSpPr>
          <p:spPr bwMode="auto">
            <a:xfrm>
              <a:off x="6040000" y="4083723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11400"/>
            <p:cNvSpPr>
              <a:spLocks/>
            </p:cNvSpPr>
            <p:nvPr/>
          </p:nvSpPr>
          <p:spPr bwMode="auto">
            <a:xfrm>
              <a:off x="6074736" y="4083723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11401"/>
            <p:cNvSpPr>
              <a:spLocks/>
            </p:cNvSpPr>
            <p:nvPr/>
          </p:nvSpPr>
          <p:spPr bwMode="auto">
            <a:xfrm>
              <a:off x="6188087" y="4058128"/>
              <a:ext cx="21939" cy="16455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3 h 4"/>
                <a:gd name="T4" fmla="*/ 0 w 5"/>
                <a:gd name="T5" fmla="*/ 3 h 4"/>
                <a:gd name="T6" fmla="*/ 4 w 5"/>
                <a:gd name="T7" fmla="*/ 1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11402"/>
            <p:cNvSpPr>
              <a:spLocks/>
            </p:cNvSpPr>
            <p:nvPr/>
          </p:nvSpPr>
          <p:spPr bwMode="auto">
            <a:xfrm>
              <a:off x="6195400" y="4080067"/>
              <a:ext cx="14626" cy="731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11403"/>
            <p:cNvSpPr>
              <a:spLocks/>
            </p:cNvSpPr>
            <p:nvPr/>
          </p:nvSpPr>
          <p:spPr bwMode="auto">
            <a:xfrm>
              <a:off x="6210025" y="40873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11404"/>
            <p:cNvSpPr>
              <a:spLocks/>
            </p:cNvSpPr>
            <p:nvPr/>
          </p:nvSpPr>
          <p:spPr bwMode="auto">
            <a:xfrm>
              <a:off x="6083878" y="3491374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11405"/>
            <p:cNvSpPr>
              <a:spLocks/>
            </p:cNvSpPr>
            <p:nvPr/>
          </p:nvSpPr>
          <p:spPr bwMode="auto">
            <a:xfrm>
              <a:off x="6087534" y="3516970"/>
              <a:ext cx="5485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11406"/>
            <p:cNvSpPr>
              <a:spLocks/>
            </p:cNvSpPr>
            <p:nvPr/>
          </p:nvSpPr>
          <p:spPr bwMode="auto">
            <a:xfrm>
              <a:off x="6083878" y="3403619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11407"/>
            <p:cNvSpPr>
              <a:spLocks/>
            </p:cNvSpPr>
            <p:nvPr/>
          </p:nvSpPr>
          <p:spPr bwMode="auto">
            <a:xfrm>
              <a:off x="6096675" y="3396306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11408"/>
            <p:cNvSpPr>
              <a:spLocks/>
            </p:cNvSpPr>
            <p:nvPr/>
          </p:nvSpPr>
          <p:spPr bwMode="auto">
            <a:xfrm>
              <a:off x="6140552" y="3387165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11409"/>
            <p:cNvSpPr>
              <a:spLocks/>
            </p:cNvSpPr>
            <p:nvPr/>
          </p:nvSpPr>
          <p:spPr bwMode="auto">
            <a:xfrm>
              <a:off x="6144209" y="3396306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11410"/>
            <p:cNvSpPr>
              <a:spLocks/>
            </p:cNvSpPr>
            <p:nvPr/>
          </p:nvSpPr>
          <p:spPr bwMode="auto">
            <a:xfrm>
              <a:off x="6147865" y="3416417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7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11411"/>
            <p:cNvSpPr>
              <a:spLocks/>
            </p:cNvSpPr>
            <p:nvPr/>
          </p:nvSpPr>
          <p:spPr bwMode="auto">
            <a:xfrm>
              <a:off x="6127755" y="3608381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11412"/>
            <p:cNvSpPr>
              <a:spLocks/>
            </p:cNvSpPr>
            <p:nvPr/>
          </p:nvSpPr>
          <p:spPr bwMode="auto">
            <a:xfrm>
              <a:off x="6122270" y="3586443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1 h 2"/>
                <a:gd name="T4" fmla="*/ 1 w 5"/>
                <a:gd name="T5" fmla="*/ 1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11413"/>
            <p:cNvSpPr>
              <a:spLocks/>
            </p:cNvSpPr>
            <p:nvPr/>
          </p:nvSpPr>
          <p:spPr bwMode="auto">
            <a:xfrm>
              <a:off x="6166148" y="3595584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11414"/>
            <p:cNvSpPr>
              <a:spLocks/>
            </p:cNvSpPr>
            <p:nvPr/>
          </p:nvSpPr>
          <p:spPr bwMode="auto">
            <a:xfrm>
              <a:off x="6166148" y="3612038"/>
              <a:ext cx="29252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3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11415"/>
            <p:cNvSpPr>
              <a:spLocks/>
            </p:cNvSpPr>
            <p:nvPr/>
          </p:nvSpPr>
          <p:spPr bwMode="auto">
            <a:xfrm>
              <a:off x="6010748" y="3317692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2 w 7"/>
                <a:gd name="T7" fmla="*/ 3 h 3"/>
                <a:gd name="T8" fmla="*/ 2 w 7"/>
                <a:gd name="T9" fmla="*/ 3 h 3"/>
                <a:gd name="T10" fmla="*/ 7 w 7"/>
                <a:gd name="T11" fmla="*/ 1 h 3"/>
                <a:gd name="T12" fmla="*/ 6 w 7"/>
                <a:gd name="T13" fmla="*/ 1 h 3"/>
                <a:gd name="T14" fmla="*/ 2 w 7"/>
                <a:gd name="T15" fmla="*/ 3 h 3"/>
                <a:gd name="T16" fmla="*/ 6 w 7"/>
                <a:gd name="T17" fmla="*/ 0 h 3"/>
                <a:gd name="T18" fmla="*/ 6 w 7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5" y="2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3" y="2"/>
                    <a:pt x="2" y="3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11416"/>
            <p:cNvSpPr>
              <a:spLocks/>
            </p:cNvSpPr>
            <p:nvPr/>
          </p:nvSpPr>
          <p:spPr bwMode="auto">
            <a:xfrm>
              <a:off x="6153351" y="4010594"/>
              <a:ext cx="47534" cy="29252"/>
            </a:xfrm>
            <a:custGeom>
              <a:avLst/>
              <a:gdLst>
                <a:gd name="T0" fmla="*/ 9 w 11"/>
                <a:gd name="T1" fmla="*/ 2 h 7"/>
                <a:gd name="T2" fmla="*/ 9 w 11"/>
                <a:gd name="T3" fmla="*/ 2 h 7"/>
                <a:gd name="T4" fmla="*/ 11 w 11"/>
                <a:gd name="T5" fmla="*/ 0 h 7"/>
                <a:gd name="T6" fmla="*/ 11 w 11"/>
                <a:gd name="T7" fmla="*/ 0 h 7"/>
                <a:gd name="T8" fmla="*/ 7 w 11"/>
                <a:gd name="T9" fmla="*/ 2 h 7"/>
                <a:gd name="T10" fmla="*/ 7 w 11"/>
                <a:gd name="T11" fmla="*/ 2 h 7"/>
                <a:gd name="T12" fmla="*/ 8 w 11"/>
                <a:gd name="T13" fmla="*/ 2 h 7"/>
                <a:gd name="T14" fmla="*/ 5 w 11"/>
                <a:gd name="T15" fmla="*/ 4 h 7"/>
                <a:gd name="T16" fmla="*/ 4 w 11"/>
                <a:gd name="T17" fmla="*/ 4 h 7"/>
                <a:gd name="T18" fmla="*/ 4 w 11"/>
                <a:gd name="T19" fmla="*/ 5 h 7"/>
                <a:gd name="T20" fmla="*/ 0 w 11"/>
                <a:gd name="T21" fmla="*/ 5 h 7"/>
                <a:gd name="T22" fmla="*/ 0 w 11"/>
                <a:gd name="T23" fmla="*/ 6 h 7"/>
                <a:gd name="T24" fmla="*/ 3 w 11"/>
                <a:gd name="T25" fmla="*/ 6 h 7"/>
                <a:gd name="T26" fmla="*/ 1 w 11"/>
                <a:gd name="T27" fmla="*/ 7 h 7"/>
                <a:gd name="T28" fmla="*/ 1 w 11"/>
                <a:gd name="T29" fmla="*/ 7 h 7"/>
                <a:gd name="T30" fmla="*/ 1 w 11"/>
                <a:gd name="T31" fmla="*/ 7 h 7"/>
                <a:gd name="T32" fmla="*/ 7 w 11"/>
                <a:gd name="T33" fmla="*/ 5 h 7"/>
                <a:gd name="T34" fmla="*/ 7 w 11"/>
                <a:gd name="T35" fmla="*/ 5 h 7"/>
                <a:gd name="T36" fmla="*/ 2 w 11"/>
                <a:gd name="T37" fmla="*/ 7 h 7"/>
                <a:gd name="T38" fmla="*/ 4 w 11"/>
                <a:gd name="T39" fmla="*/ 5 h 7"/>
                <a:gd name="T40" fmla="*/ 9 w 11"/>
                <a:gd name="T4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7"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9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6"/>
                    <a:pt x="4" y="6"/>
                    <a:pt x="2" y="7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6" y="4"/>
                    <a:pt x="7" y="3"/>
                    <a:pt x="9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11417"/>
            <p:cNvSpPr>
              <a:spLocks/>
            </p:cNvSpPr>
            <p:nvPr/>
          </p:nvSpPr>
          <p:spPr bwMode="auto">
            <a:xfrm>
              <a:off x="6049141" y="4054471"/>
              <a:ext cx="12798" cy="12798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1 h 3"/>
                <a:gd name="T4" fmla="*/ 3 w 3"/>
                <a:gd name="T5" fmla="*/ 1 h 3"/>
                <a:gd name="T6" fmla="*/ 1 w 3"/>
                <a:gd name="T7" fmla="*/ 2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11418"/>
            <p:cNvSpPr>
              <a:spLocks/>
            </p:cNvSpPr>
            <p:nvPr/>
          </p:nvSpPr>
          <p:spPr bwMode="auto">
            <a:xfrm>
              <a:off x="6040000" y="4054471"/>
              <a:ext cx="43878" cy="29252"/>
            </a:xfrm>
            <a:custGeom>
              <a:avLst/>
              <a:gdLst>
                <a:gd name="T0" fmla="*/ 1 w 10"/>
                <a:gd name="T1" fmla="*/ 7 h 7"/>
                <a:gd name="T2" fmla="*/ 7 w 10"/>
                <a:gd name="T3" fmla="*/ 3 h 7"/>
                <a:gd name="T4" fmla="*/ 4 w 10"/>
                <a:gd name="T5" fmla="*/ 5 h 7"/>
                <a:gd name="T6" fmla="*/ 4 w 10"/>
                <a:gd name="T7" fmla="*/ 6 h 7"/>
                <a:gd name="T8" fmla="*/ 10 w 10"/>
                <a:gd name="T9" fmla="*/ 2 h 7"/>
                <a:gd name="T10" fmla="*/ 10 w 10"/>
                <a:gd name="T11" fmla="*/ 1 h 7"/>
                <a:gd name="T12" fmla="*/ 9 w 10"/>
                <a:gd name="T13" fmla="*/ 2 h 7"/>
                <a:gd name="T14" fmla="*/ 9 w 10"/>
                <a:gd name="T15" fmla="*/ 2 h 7"/>
                <a:gd name="T16" fmla="*/ 10 w 10"/>
                <a:gd name="T17" fmla="*/ 1 h 7"/>
                <a:gd name="T18" fmla="*/ 10 w 10"/>
                <a:gd name="T19" fmla="*/ 0 h 7"/>
                <a:gd name="T20" fmla="*/ 10 w 10"/>
                <a:gd name="T21" fmla="*/ 0 h 7"/>
                <a:gd name="T22" fmla="*/ 5 w 10"/>
                <a:gd name="T23" fmla="*/ 3 h 7"/>
                <a:gd name="T24" fmla="*/ 5 w 10"/>
                <a:gd name="T25" fmla="*/ 4 h 7"/>
                <a:gd name="T26" fmla="*/ 3 w 10"/>
                <a:gd name="T27" fmla="*/ 5 h 7"/>
                <a:gd name="T28" fmla="*/ 3 w 10"/>
                <a:gd name="T29" fmla="*/ 5 h 7"/>
                <a:gd name="T30" fmla="*/ 0 w 10"/>
                <a:gd name="T31" fmla="*/ 7 h 7"/>
                <a:gd name="T32" fmla="*/ 1 w 10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3" y="6"/>
                    <a:pt x="5" y="4"/>
                    <a:pt x="7" y="3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8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2"/>
                    <a:pt x="6" y="3"/>
                    <a:pt x="5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Freeform 11419"/>
            <p:cNvSpPr>
              <a:spLocks/>
            </p:cNvSpPr>
            <p:nvPr/>
          </p:nvSpPr>
          <p:spPr bwMode="auto">
            <a:xfrm>
              <a:off x="6058282" y="4058128"/>
              <a:ext cx="29252" cy="25595"/>
            </a:xfrm>
            <a:custGeom>
              <a:avLst/>
              <a:gdLst>
                <a:gd name="T0" fmla="*/ 6 w 7"/>
                <a:gd name="T1" fmla="*/ 1 h 6"/>
                <a:gd name="T2" fmla="*/ 2 w 7"/>
                <a:gd name="T3" fmla="*/ 4 h 6"/>
                <a:gd name="T4" fmla="*/ 1 w 7"/>
                <a:gd name="T5" fmla="*/ 4 h 6"/>
                <a:gd name="T6" fmla="*/ 1 w 7"/>
                <a:gd name="T7" fmla="*/ 5 h 6"/>
                <a:gd name="T8" fmla="*/ 0 w 7"/>
                <a:gd name="T9" fmla="*/ 5 h 6"/>
                <a:gd name="T10" fmla="*/ 1 w 7"/>
                <a:gd name="T11" fmla="*/ 6 h 6"/>
                <a:gd name="T12" fmla="*/ 2 w 7"/>
                <a:gd name="T13" fmla="*/ 5 h 6"/>
                <a:gd name="T14" fmla="*/ 7 w 7"/>
                <a:gd name="T15" fmla="*/ 2 h 6"/>
                <a:gd name="T16" fmla="*/ 6 w 7"/>
                <a:gd name="T17" fmla="*/ 1 h 6"/>
                <a:gd name="T18" fmla="*/ 4 w 7"/>
                <a:gd name="T19" fmla="*/ 3 h 6"/>
                <a:gd name="T20" fmla="*/ 7 w 7"/>
                <a:gd name="T21" fmla="*/ 1 h 6"/>
                <a:gd name="T22" fmla="*/ 6 w 7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5" y="2"/>
                    <a:pt x="3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Freeform 11420"/>
            <p:cNvSpPr>
              <a:spLocks/>
            </p:cNvSpPr>
            <p:nvPr/>
          </p:nvSpPr>
          <p:spPr bwMode="auto">
            <a:xfrm>
              <a:off x="6131412" y="37729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11421"/>
            <p:cNvSpPr>
              <a:spLocks/>
            </p:cNvSpPr>
            <p:nvPr/>
          </p:nvSpPr>
          <p:spPr bwMode="auto">
            <a:xfrm>
              <a:off x="6131412" y="3772923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11422"/>
            <p:cNvSpPr>
              <a:spLocks/>
            </p:cNvSpPr>
            <p:nvPr/>
          </p:nvSpPr>
          <p:spPr bwMode="auto">
            <a:xfrm>
              <a:off x="6131412" y="3767439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11423"/>
            <p:cNvSpPr>
              <a:spLocks/>
            </p:cNvSpPr>
            <p:nvPr/>
          </p:nvSpPr>
          <p:spPr bwMode="auto">
            <a:xfrm>
              <a:off x="6166148" y="3729045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11424"/>
            <p:cNvSpPr>
              <a:spLocks/>
            </p:cNvSpPr>
            <p:nvPr/>
          </p:nvSpPr>
          <p:spPr bwMode="auto">
            <a:xfrm>
              <a:off x="5910195" y="3279299"/>
              <a:ext cx="142602" cy="142602"/>
            </a:xfrm>
            <a:custGeom>
              <a:avLst/>
              <a:gdLst>
                <a:gd name="T0" fmla="*/ 6 w 33"/>
                <a:gd name="T1" fmla="*/ 31 h 33"/>
                <a:gd name="T2" fmla="*/ 1 w 33"/>
                <a:gd name="T3" fmla="*/ 32 h 33"/>
                <a:gd name="T4" fmla="*/ 1 w 33"/>
                <a:gd name="T5" fmla="*/ 32 h 33"/>
                <a:gd name="T6" fmla="*/ 8 w 33"/>
                <a:gd name="T7" fmla="*/ 29 h 33"/>
                <a:gd name="T8" fmla="*/ 29 w 33"/>
                <a:gd name="T9" fmla="*/ 20 h 33"/>
                <a:gd name="T10" fmla="*/ 33 w 33"/>
                <a:gd name="T11" fmla="*/ 18 h 33"/>
                <a:gd name="T12" fmla="*/ 8 w 33"/>
                <a:gd name="T13" fmla="*/ 28 h 33"/>
                <a:gd name="T14" fmla="*/ 7 w 33"/>
                <a:gd name="T15" fmla="*/ 28 h 33"/>
                <a:gd name="T16" fmla="*/ 3 w 33"/>
                <a:gd name="T17" fmla="*/ 28 h 33"/>
                <a:gd name="T18" fmla="*/ 31 w 33"/>
                <a:gd name="T19" fmla="*/ 17 h 33"/>
                <a:gd name="T20" fmla="*/ 3 w 33"/>
                <a:gd name="T21" fmla="*/ 28 h 33"/>
                <a:gd name="T22" fmla="*/ 9 w 33"/>
                <a:gd name="T23" fmla="*/ 24 h 33"/>
                <a:gd name="T24" fmla="*/ 20 w 33"/>
                <a:gd name="T25" fmla="*/ 20 h 33"/>
                <a:gd name="T26" fmla="*/ 30 w 33"/>
                <a:gd name="T27" fmla="*/ 16 h 33"/>
                <a:gd name="T28" fmla="*/ 30 w 33"/>
                <a:gd name="T29" fmla="*/ 15 h 33"/>
                <a:gd name="T30" fmla="*/ 25 w 33"/>
                <a:gd name="T31" fmla="*/ 16 h 33"/>
                <a:gd name="T32" fmla="*/ 25 w 33"/>
                <a:gd name="T33" fmla="*/ 17 h 33"/>
                <a:gd name="T34" fmla="*/ 27 w 33"/>
                <a:gd name="T35" fmla="*/ 17 h 33"/>
                <a:gd name="T36" fmla="*/ 6 w 33"/>
                <a:gd name="T37" fmla="*/ 22 h 33"/>
                <a:gd name="T38" fmla="*/ 26 w 33"/>
                <a:gd name="T39" fmla="*/ 16 h 33"/>
                <a:gd name="T40" fmla="*/ 31 w 33"/>
                <a:gd name="T41" fmla="*/ 12 h 33"/>
                <a:gd name="T42" fmla="*/ 7 w 33"/>
                <a:gd name="T43" fmla="*/ 20 h 33"/>
                <a:gd name="T44" fmla="*/ 26 w 33"/>
                <a:gd name="T45" fmla="*/ 14 h 33"/>
                <a:gd name="T46" fmla="*/ 29 w 33"/>
                <a:gd name="T47" fmla="*/ 11 h 33"/>
                <a:gd name="T48" fmla="*/ 29 w 33"/>
                <a:gd name="T49" fmla="*/ 11 h 33"/>
                <a:gd name="T50" fmla="*/ 13 w 33"/>
                <a:gd name="T51" fmla="*/ 17 h 33"/>
                <a:gd name="T52" fmla="*/ 24 w 33"/>
                <a:gd name="T53" fmla="*/ 14 h 33"/>
                <a:gd name="T54" fmla="*/ 16 w 33"/>
                <a:gd name="T55" fmla="*/ 17 h 33"/>
                <a:gd name="T56" fmla="*/ 16 w 33"/>
                <a:gd name="T57" fmla="*/ 17 h 33"/>
                <a:gd name="T58" fmla="*/ 12 w 33"/>
                <a:gd name="T59" fmla="*/ 18 h 33"/>
                <a:gd name="T60" fmla="*/ 8 w 33"/>
                <a:gd name="T61" fmla="*/ 18 h 33"/>
                <a:gd name="T62" fmla="*/ 9 w 33"/>
                <a:gd name="T63" fmla="*/ 16 h 33"/>
                <a:gd name="T64" fmla="*/ 21 w 33"/>
                <a:gd name="T65" fmla="*/ 12 h 33"/>
                <a:gd name="T66" fmla="*/ 23 w 33"/>
                <a:gd name="T67" fmla="*/ 11 h 33"/>
                <a:gd name="T68" fmla="*/ 29 w 33"/>
                <a:gd name="T69" fmla="*/ 8 h 33"/>
                <a:gd name="T70" fmla="*/ 25 w 33"/>
                <a:gd name="T71" fmla="*/ 9 h 33"/>
                <a:gd name="T72" fmla="*/ 20 w 33"/>
                <a:gd name="T73" fmla="*/ 12 h 33"/>
                <a:gd name="T74" fmla="*/ 21 w 33"/>
                <a:gd name="T75" fmla="*/ 11 h 33"/>
                <a:gd name="T76" fmla="*/ 20 w 33"/>
                <a:gd name="T77" fmla="*/ 10 h 33"/>
                <a:gd name="T78" fmla="*/ 27 w 33"/>
                <a:gd name="T79" fmla="*/ 7 h 33"/>
                <a:gd name="T80" fmla="*/ 26 w 33"/>
                <a:gd name="T81" fmla="*/ 7 h 33"/>
                <a:gd name="T82" fmla="*/ 25 w 33"/>
                <a:gd name="T83" fmla="*/ 8 h 33"/>
                <a:gd name="T84" fmla="*/ 10 w 33"/>
                <a:gd name="T85" fmla="*/ 13 h 33"/>
                <a:gd name="T86" fmla="*/ 28 w 33"/>
                <a:gd name="T87" fmla="*/ 5 h 33"/>
                <a:gd name="T88" fmla="*/ 11 w 33"/>
                <a:gd name="T89" fmla="*/ 12 h 33"/>
                <a:gd name="T90" fmla="*/ 12 w 33"/>
                <a:gd name="T91" fmla="*/ 11 h 33"/>
                <a:gd name="T92" fmla="*/ 12 w 33"/>
                <a:gd name="T93" fmla="*/ 9 h 33"/>
                <a:gd name="T94" fmla="*/ 13 w 33"/>
                <a:gd name="T95" fmla="*/ 8 h 33"/>
                <a:gd name="T96" fmla="*/ 20 w 33"/>
                <a:gd name="T97" fmla="*/ 5 h 33"/>
                <a:gd name="T98" fmla="*/ 24 w 33"/>
                <a:gd name="T99" fmla="*/ 3 h 33"/>
                <a:gd name="T100" fmla="*/ 23 w 33"/>
                <a:gd name="T101" fmla="*/ 3 h 33"/>
                <a:gd name="T102" fmla="*/ 14 w 33"/>
                <a:gd name="T103" fmla="*/ 6 h 33"/>
                <a:gd name="T104" fmla="*/ 21 w 33"/>
                <a:gd name="T105" fmla="*/ 3 h 33"/>
                <a:gd name="T106" fmla="*/ 15 w 33"/>
                <a:gd name="T107" fmla="*/ 4 h 33"/>
                <a:gd name="T108" fmla="*/ 24 w 33"/>
                <a:gd name="T109" fmla="*/ 0 h 33"/>
                <a:gd name="T110" fmla="*/ 15 w 33"/>
                <a:gd name="T111" fmla="*/ 3 h 33"/>
                <a:gd name="T112" fmla="*/ 10 w 33"/>
                <a:gd name="T113" fmla="*/ 13 h 33"/>
                <a:gd name="T114" fmla="*/ 6 w 33"/>
                <a:gd name="T115" fmla="*/ 22 h 33"/>
                <a:gd name="T116" fmla="*/ 2 w 33"/>
                <a:gd name="T1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cubicBezTo>
                    <a:pt x="0" y="33"/>
                    <a:pt x="0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2"/>
                    <a:pt x="4" y="32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2"/>
                    <a:pt x="2" y="32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4" y="31"/>
                    <a:pt x="6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6" y="30"/>
                    <a:pt x="4" y="31"/>
                    <a:pt x="1" y="32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4" y="30"/>
                    <a:pt x="6" y="29"/>
                    <a:pt x="7" y="29"/>
                  </a:cubicBezTo>
                  <a:cubicBezTo>
                    <a:pt x="7" y="29"/>
                    <a:pt x="8" y="29"/>
                    <a:pt x="8" y="29"/>
                  </a:cubicBezTo>
                  <a:cubicBezTo>
                    <a:pt x="12" y="27"/>
                    <a:pt x="16" y="25"/>
                    <a:pt x="20" y="2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3" y="22"/>
                    <a:pt x="26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19"/>
                    <a:pt x="32" y="19"/>
                    <a:pt x="33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30" y="19"/>
                    <a:pt x="32" y="18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29" y="19"/>
                    <a:pt x="25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7" y="24"/>
                    <a:pt x="13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6" y="29"/>
                    <a:pt x="4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4" y="29"/>
                    <a:pt x="6" y="28"/>
                    <a:pt x="7" y="28"/>
                  </a:cubicBezTo>
                  <a:cubicBezTo>
                    <a:pt x="8" y="28"/>
                    <a:pt x="8" y="27"/>
                    <a:pt x="7" y="27"/>
                  </a:cubicBezTo>
                  <a:cubicBezTo>
                    <a:pt x="6" y="28"/>
                    <a:pt x="4" y="28"/>
                    <a:pt x="2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9" y="26"/>
                    <a:pt x="16" y="24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5" y="20"/>
                    <a:pt x="28" y="18"/>
                    <a:pt x="31" y="17"/>
                  </a:cubicBezTo>
                  <a:cubicBezTo>
                    <a:pt x="32" y="17"/>
                    <a:pt x="31" y="16"/>
                    <a:pt x="31" y="17"/>
                  </a:cubicBezTo>
                  <a:cubicBezTo>
                    <a:pt x="28" y="18"/>
                    <a:pt x="24" y="20"/>
                    <a:pt x="20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5" y="24"/>
                    <a:pt x="9" y="26"/>
                    <a:pt x="3" y="28"/>
                  </a:cubicBezTo>
                  <a:cubicBezTo>
                    <a:pt x="3" y="27"/>
                    <a:pt x="4" y="27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5"/>
                    <a:pt x="7" y="25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7" y="24"/>
                    <a:pt x="6" y="25"/>
                    <a:pt x="4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0" y="23"/>
                    <a:pt x="15" y="21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3" y="19"/>
                    <a:pt x="26" y="18"/>
                    <a:pt x="29" y="17"/>
                  </a:cubicBezTo>
                  <a:cubicBezTo>
                    <a:pt x="28" y="17"/>
                    <a:pt x="28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9" y="17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0" y="16"/>
                    <a:pt x="29" y="16"/>
                    <a:pt x="27" y="17"/>
                  </a:cubicBezTo>
                  <a:cubicBezTo>
                    <a:pt x="28" y="16"/>
                    <a:pt x="29" y="1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4"/>
                    <a:pt x="31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29" y="15"/>
                    <a:pt x="27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2" y="18"/>
                    <a:pt x="19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9" y="19"/>
                    <a:pt x="22" y="18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6"/>
                    <a:pt x="28" y="15"/>
                    <a:pt x="29" y="15"/>
                  </a:cubicBezTo>
                  <a:cubicBezTo>
                    <a:pt x="28" y="15"/>
                    <a:pt x="28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8"/>
                    <a:pt x="23" y="18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5" y="20"/>
                    <a:pt x="10" y="22"/>
                    <a:pt x="5" y="25"/>
                  </a:cubicBezTo>
                  <a:cubicBezTo>
                    <a:pt x="5" y="24"/>
                    <a:pt x="6" y="23"/>
                    <a:pt x="6" y="22"/>
                  </a:cubicBezTo>
                  <a:cubicBezTo>
                    <a:pt x="11" y="20"/>
                    <a:pt x="16" y="19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4" y="16"/>
                    <a:pt x="27" y="14"/>
                    <a:pt x="31" y="13"/>
                  </a:cubicBezTo>
                  <a:cubicBezTo>
                    <a:pt x="29" y="14"/>
                    <a:pt x="27" y="15"/>
                    <a:pt x="26" y="16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8" y="15"/>
                    <a:pt x="29" y="14"/>
                    <a:pt x="31" y="13"/>
                  </a:cubicBezTo>
                  <a:cubicBezTo>
                    <a:pt x="31" y="13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8" y="14"/>
                    <a:pt x="24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6" y="18"/>
                    <a:pt x="11" y="20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19"/>
                    <a:pt x="13" y="18"/>
                    <a:pt x="16" y="17"/>
                  </a:cubicBezTo>
                  <a:cubicBezTo>
                    <a:pt x="20" y="16"/>
                    <a:pt x="23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3"/>
                    <a:pt x="29" y="12"/>
                    <a:pt x="30" y="12"/>
                  </a:cubicBezTo>
                  <a:cubicBezTo>
                    <a:pt x="31" y="11"/>
                    <a:pt x="30" y="11"/>
                    <a:pt x="30" y="11"/>
                  </a:cubicBezTo>
                  <a:cubicBezTo>
                    <a:pt x="29" y="11"/>
                    <a:pt x="29" y="12"/>
                    <a:pt x="28" y="12"/>
                  </a:cubicBezTo>
                  <a:cubicBezTo>
                    <a:pt x="28" y="12"/>
                    <a:pt x="29" y="12"/>
                    <a:pt x="29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6" y="12"/>
                    <a:pt x="24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8" y="15"/>
                    <a:pt x="16" y="16"/>
                    <a:pt x="13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6" y="16"/>
                    <a:pt x="18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3"/>
                    <a:pt x="25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2" y="15"/>
                    <a:pt x="19" y="16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8"/>
                    <a:pt x="10" y="19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19"/>
                    <a:pt x="10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18"/>
                    <a:pt x="9" y="19"/>
                    <a:pt x="7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3" y="16"/>
                    <a:pt x="17" y="15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7" y="14"/>
                    <a:pt x="13" y="16"/>
                    <a:pt x="8" y="17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3" y="15"/>
                    <a:pt x="17" y="14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11"/>
                    <a:pt x="26" y="10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8" y="8"/>
                    <a:pt x="27" y="8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7" y="9"/>
                    <a:pt x="28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5" y="10"/>
                    <a:pt x="22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7" y="13"/>
                    <a:pt x="13" y="14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13" y="14"/>
                    <a:pt x="17" y="13"/>
                    <a:pt x="21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17" y="12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13"/>
                    <a:pt x="17" y="12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0"/>
                    <a:pt x="25" y="9"/>
                    <a:pt x="27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5" y="8"/>
                    <a:pt x="24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5" y="8"/>
                    <a:pt x="25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7" y="7"/>
                    <a:pt x="27" y="7"/>
                    <a:pt x="28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6"/>
                    <a:pt x="26" y="7"/>
                    <a:pt x="25" y="7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3" y="8"/>
                    <a:pt x="22" y="9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7" y="11"/>
                    <a:pt x="13" y="12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4" y="11"/>
                    <a:pt x="17" y="10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8"/>
                    <a:pt x="25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6" y="6"/>
                    <a:pt x="24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9"/>
                    <a:pt x="14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10"/>
                    <a:pt x="17" y="9"/>
                    <a:pt x="21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17" y="9"/>
                    <a:pt x="14" y="10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4" y="9"/>
                    <a:pt x="17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7" y="8"/>
                    <a:pt x="14" y="9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5" y="8"/>
                    <a:pt x="18" y="7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18" y="7"/>
                    <a:pt x="15" y="7"/>
                    <a:pt x="13" y="8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6"/>
                    <a:pt x="17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4"/>
                    <a:pt x="22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5" y="2"/>
                    <a:pt x="24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0" y="4"/>
                    <a:pt x="19" y="5"/>
                  </a:cubicBezTo>
                  <a:cubicBezTo>
                    <a:pt x="17" y="5"/>
                    <a:pt x="15" y="6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7" y="5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20" y="3"/>
                    <a:pt x="22" y="3"/>
                  </a:cubicBezTo>
                  <a:cubicBezTo>
                    <a:pt x="22" y="3"/>
                    <a:pt x="22" y="2"/>
                    <a:pt x="21" y="3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6" y="5"/>
                    <a:pt x="14" y="5"/>
                  </a:cubicBezTo>
                  <a:cubicBezTo>
                    <a:pt x="14" y="5"/>
                    <a:pt x="15" y="4"/>
                    <a:pt x="15" y="4"/>
                  </a:cubicBezTo>
                  <a:cubicBezTo>
                    <a:pt x="16" y="4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0" y="2"/>
                    <a:pt x="22" y="1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23" y="1"/>
                    <a:pt x="21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6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7"/>
                    <a:pt x="12" y="10"/>
                    <a:pt x="10" y="13"/>
                  </a:cubicBezTo>
                  <a:cubicBezTo>
                    <a:pt x="9" y="14"/>
                    <a:pt x="9" y="16"/>
                    <a:pt x="8" y="17"/>
                  </a:cubicBezTo>
                  <a:cubicBezTo>
                    <a:pt x="8" y="18"/>
                    <a:pt x="7" y="19"/>
                    <a:pt x="7" y="20"/>
                  </a:cubicBezTo>
                  <a:cubicBezTo>
                    <a:pt x="7" y="20"/>
                    <a:pt x="6" y="21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4" y="24"/>
                    <a:pt x="3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1" y="31"/>
                    <a:pt x="1" y="32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11425"/>
            <p:cNvSpPr>
              <a:spLocks/>
            </p:cNvSpPr>
            <p:nvPr/>
          </p:nvSpPr>
          <p:spPr bwMode="auto">
            <a:xfrm>
              <a:off x="6264873" y="3396306"/>
              <a:ext cx="104210" cy="34737"/>
            </a:xfrm>
            <a:custGeom>
              <a:avLst/>
              <a:gdLst>
                <a:gd name="T0" fmla="*/ 0 w 24"/>
                <a:gd name="T1" fmla="*/ 1 h 8"/>
                <a:gd name="T2" fmla="*/ 8 w 24"/>
                <a:gd name="T3" fmla="*/ 1 h 8"/>
                <a:gd name="T4" fmla="*/ 3 w 24"/>
                <a:gd name="T5" fmla="*/ 6 h 8"/>
                <a:gd name="T6" fmla="*/ 3 w 24"/>
                <a:gd name="T7" fmla="*/ 6 h 8"/>
                <a:gd name="T8" fmla="*/ 8 w 24"/>
                <a:gd name="T9" fmla="*/ 1 h 8"/>
                <a:gd name="T10" fmla="*/ 9 w 24"/>
                <a:gd name="T11" fmla="*/ 1 h 8"/>
                <a:gd name="T12" fmla="*/ 12 w 24"/>
                <a:gd name="T13" fmla="*/ 1 h 8"/>
                <a:gd name="T14" fmla="*/ 13 w 24"/>
                <a:gd name="T15" fmla="*/ 1 h 8"/>
                <a:gd name="T16" fmla="*/ 6 w 24"/>
                <a:gd name="T17" fmla="*/ 7 h 8"/>
                <a:gd name="T18" fmla="*/ 7 w 24"/>
                <a:gd name="T19" fmla="*/ 8 h 8"/>
                <a:gd name="T20" fmla="*/ 14 w 24"/>
                <a:gd name="T21" fmla="*/ 2 h 8"/>
                <a:gd name="T22" fmla="*/ 14 w 24"/>
                <a:gd name="T23" fmla="*/ 1 h 8"/>
                <a:gd name="T24" fmla="*/ 17 w 24"/>
                <a:gd name="T25" fmla="*/ 1 h 8"/>
                <a:gd name="T26" fmla="*/ 11 w 24"/>
                <a:gd name="T27" fmla="*/ 7 h 8"/>
                <a:gd name="T28" fmla="*/ 11 w 24"/>
                <a:gd name="T29" fmla="*/ 7 h 8"/>
                <a:gd name="T30" fmla="*/ 18 w 24"/>
                <a:gd name="T31" fmla="*/ 1 h 8"/>
                <a:gd name="T32" fmla="*/ 19 w 24"/>
                <a:gd name="T33" fmla="*/ 1 h 8"/>
                <a:gd name="T34" fmla="*/ 12 w 24"/>
                <a:gd name="T35" fmla="*/ 7 h 8"/>
                <a:gd name="T36" fmla="*/ 12 w 24"/>
                <a:gd name="T37" fmla="*/ 8 h 8"/>
                <a:gd name="T38" fmla="*/ 19 w 24"/>
                <a:gd name="T39" fmla="*/ 1 h 8"/>
                <a:gd name="T40" fmla="*/ 19 w 24"/>
                <a:gd name="T41" fmla="*/ 1 h 8"/>
                <a:gd name="T42" fmla="*/ 20 w 24"/>
                <a:gd name="T43" fmla="*/ 1 h 8"/>
                <a:gd name="T44" fmla="*/ 16 w 24"/>
                <a:gd name="T45" fmla="*/ 6 h 8"/>
                <a:gd name="T46" fmla="*/ 16 w 24"/>
                <a:gd name="T47" fmla="*/ 7 h 8"/>
                <a:gd name="T48" fmla="*/ 21 w 24"/>
                <a:gd name="T49" fmla="*/ 1 h 8"/>
                <a:gd name="T50" fmla="*/ 21 w 24"/>
                <a:gd name="T51" fmla="*/ 1 h 8"/>
                <a:gd name="T52" fmla="*/ 23 w 24"/>
                <a:gd name="T53" fmla="*/ 1 h 8"/>
                <a:gd name="T54" fmla="*/ 23 w 24"/>
                <a:gd name="T55" fmla="*/ 1 h 8"/>
                <a:gd name="T56" fmla="*/ 20 w 24"/>
                <a:gd name="T57" fmla="*/ 4 h 8"/>
                <a:gd name="T58" fmla="*/ 21 w 24"/>
                <a:gd name="T59" fmla="*/ 2 h 8"/>
                <a:gd name="T60" fmla="*/ 21 w 24"/>
                <a:gd name="T61" fmla="*/ 1 h 8"/>
                <a:gd name="T62" fmla="*/ 18 w 24"/>
                <a:gd name="T63" fmla="*/ 5 h 8"/>
                <a:gd name="T64" fmla="*/ 18 w 24"/>
                <a:gd name="T65" fmla="*/ 5 h 8"/>
                <a:gd name="T66" fmla="*/ 16 w 24"/>
                <a:gd name="T67" fmla="*/ 8 h 8"/>
                <a:gd name="T68" fmla="*/ 17 w 24"/>
                <a:gd name="T69" fmla="*/ 8 h 8"/>
                <a:gd name="T70" fmla="*/ 23 w 24"/>
                <a:gd name="T71" fmla="*/ 1 h 8"/>
                <a:gd name="T72" fmla="*/ 23 w 24"/>
                <a:gd name="T73" fmla="*/ 1 h 8"/>
                <a:gd name="T74" fmla="*/ 24 w 24"/>
                <a:gd name="T75" fmla="*/ 1 h 8"/>
                <a:gd name="T76" fmla="*/ 23 w 24"/>
                <a:gd name="T77" fmla="*/ 0 h 8"/>
                <a:gd name="T78" fmla="*/ 18 w 24"/>
                <a:gd name="T79" fmla="*/ 1 h 8"/>
                <a:gd name="T80" fmla="*/ 18 w 24"/>
                <a:gd name="T81" fmla="*/ 1 h 8"/>
                <a:gd name="T82" fmla="*/ 18 w 24"/>
                <a:gd name="T83" fmla="*/ 1 h 8"/>
                <a:gd name="T84" fmla="*/ 12 w 24"/>
                <a:gd name="T85" fmla="*/ 1 h 8"/>
                <a:gd name="T86" fmla="*/ 0 w 24"/>
                <a:gd name="T87" fmla="*/ 1 h 8"/>
                <a:gd name="T88" fmla="*/ 0 w 24"/>
                <a:gd name="T8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8">
                  <a:moveTo>
                    <a:pt x="0" y="1"/>
                  </a:moveTo>
                  <a:cubicBezTo>
                    <a:pt x="3" y="1"/>
                    <a:pt x="5" y="1"/>
                    <a:pt x="8" y="1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5"/>
                    <a:pt x="7" y="3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3"/>
                    <a:pt x="9" y="5"/>
                    <a:pt x="6" y="7"/>
                  </a:cubicBezTo>
                  <a:cubicBezTo>
                    <a:pt x="6" y="7"/>
                    <a:pt x="6" y="8"/>
                    <a:pt x="7" y="8"/>
                  </a:cubicBezTo>
                  <a:cubicBezTo>
                    <a:pt x="9" y="6"/>
                    <a:pt x="11" y="4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5" y="3"/>
                    <a:pt x="13" y="5"/>
                    <a:pt x="11" y="7"/>
                  </a:cubicBezTo>
                  <a:cubicBezTo>
                    <a:pt x="11" y="7"/>
                    <a:pt x="11" y="8"/>
                    <a:pt x="11" y="7"/>
                  </a:cubicBezTo>
                  <a:cubicBezTo>
                    <a:pt x="13" y="5"/>
                    <a:pt x="16" y="3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7" y="3"/>
                    <a:pt x="14" y="5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5" y="6"/>
                    <a:pt x="17" y="4"/>
                    <a:pt x="19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3"/>
                    <a:pt x="17" y="5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8" y="5"/>
                    <a:pt x="19" y="3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1" y="3"/>
                    <a:pt x="20" y="4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0" y="3"/>
                    <a:pt x="19" y="4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7" y="7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9" y="5"/>
                    <a:pt x="21" y="3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8" y="1"/>
                    <a:pt x="4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11426"/>
            <p:cNvSpPr>
              <a:spLocks/>
            </p:cNvSpPr>
            <p:nvPr/>
          </p:nvSpPr>
          <p:spPr bwMode="auto">
            <a:xfrm>
              <a:off x="5932133" y="3368883"/>
              <a:ext cx="69473" cy="27424"/>
            </a:xfrm>
            <a:custGeom>
              <a:avLst/>
              <a:gdLst>
                <a:gd name="T0" fmla="*/ 0 w 16"/>
                <a:gd name="T1" fmla="*/ 5 h 6"/>
                <a:gd name="T2" fmla="*/ 0 w 16"/>
                <a:gd name="T3" fmla="*/ 5 h 6"/>
                <a:gd name="T4" fmla="*/ 16 w 16"/>
                <a:gd name="T5" fmla="*/ 0 h 6"/>
                <a:gd name="T6" fmla="*/ 15 w 16"/>
                <a:gd name="T7" fmla="*/ 0 h 6"/>
                <a:gd name="T8" fmla="*/ 0 w 1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0" y="5"/>
                  </a:moveTo>
                  <a:cubicBezTo>
                    <a:pt x="0" y="5"/>
                    <a:pt x="0" y="6"/>
                    <a:pt x="0" y="5"/>
                  </a:cubicBezTo>
                  <a:cubicBezTo>
                    <a:pt x="5" y="4"/>
                    <a:pt x="10" y="2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1"/>
                    <a:pt x="5" y="3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11427"/>
            <p:cNvSpPr>
              <a:spLocks/>
            </p:cNvSpPr>
            <p:nvPr/>
          </p:nvSpPr>
          <p:spPr bwMode="auto">
            <a:xfrm>
              <a:off x="5932133" y="3365226"/>
              <a:ext cx="38394" cy="18282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3 h 4"/>
                <a:gd name="T4" fmla="*/ 0 w 9"/>
                <a:gd name="T5" fmla="*/ 4 h 4"/>
                <a:gd name="T6" fmla="*/ 9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11428"/>
            <p:cNvSpPr>
              <a:spLocks/>
            </p:cNvSpPr>
            <p:nvPr/>
          </p:nvSpPr>
          <p:spPr bwMode="auto">
            <a:xfrm>
              <a:off x="5963214" y="3378024"/>
              <a:ext cx="51191" cy="21939"/>
            </a:xfrm>
            <a:custGeom>
              <a:avLst/>
              <a:gdLst>
                <a:gd name="T0" fmla="*/ 12 w 12"/>
                <a:gd name="T1" fmla="*/ 0 h 5"/>
                <a:gd name="T2" fmla="*/ 12 w 12"/>
                <a:gd name="T3" fmla="*/ 0 h 5"/>
                <a:gd name="T4" fmla="*/ 0 w 12"/>
                <a:gd name="T5" fmla="*/ 5 h 5"/>
                <a:gd name="T6" fmla="*/ 0 w 12"/>
                <a:gd name="T7" fmla="*/ 5 h 5"/>
                <a:gd name="T8" fmla="*/ 12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11429"/>
            <p:cNvSpPr>
              <a:spLocks/>
            </p:cNvSpPr>
            <p:nvPr/>
          </p:nvSpPr>
          <p:spPr bwMode="auto">
            <a:xfrm>
              <a:off x="5941275" y="3403619"/>
              <a:ext cx="47534" cy="18282"/>
            </a:xfrm>
            <a:custGeom>
              <a:avLst/>
              <a:gdLst>
                <a:gd name="T0" fmla="*/ 10 w 11"/>
                <a:gd name="T1" fmla="*/ 0 h 4"/>
                <a:gd name="T2" fmla="*/ 0 w 11"/>
                <a:gd name="T3" fmla="*/ 4 h 4"/>
                <a:gd name="T4" fmla="*/ 0 w 11"/>
                <a:gd name="T5" fmla="*/ 4 h 4"/>
                <a:gd name="T6" fmla="*/ 11 w 11"/>
                <a:gd name="T7" fmla="*/ 0 h 4"/>
                <a:gd name="T8" fmla="*/ 10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7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11430"/>
            <p:cNvSpPr>
              <a:spLocks/>
            </p:cNvSpPr>
            <p:nvPr/>
          </p:nvSpPr>
          <p:spPr bwMode="auto">
            <a:xfrm>
              <a:off x="5941275" y="3409104"/>
              <a:ext cx="42050" cy="16455"/>
            </a:xfrm>
            <a:custGeom>
              <a:avLst/>
              <a:gdLst>
                <a:gd name="T0" fmla="*/ 10 w 10"/>
                <a:gd name="T1" fmla="*/ 0 h 4"/>
                <a:gd name="T2" fmla="*/ 0 w 10"/>
                <a:gd name="T3" fmla="*/ 4 h 4"/>
                <a:gd name="T4" fmla="*/ 0 w 10"/>
                <a:gd name="T5" fmla="*/ 4 h 4"/>
                <a:gd name="T6" fmla="*/ 10 w 10"/>
                <a:gd name="T7" fmla="*/ 0 h 4"/>
                <a:gd name="T8" fmla="*/ 10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7" y="1"/>
                    <a:pt x="4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11431"/>
            <p:cNvSpPr>
              <a:spLocks/>
            </p:cNvSpPr>
            <p:nvPr/>
          </p:nvSpPr>
          <p:spPr bwMode="auto">
            <a:xfrm>
              <a:off x="5941275" y="3412761"/>
              <a:ext cx="42050" cy="18282"/>
            </a:xfrm>
            <a:custGeom>
              <a:avLst/>
              <a:gdLst>
                <a:gd name="T0" fmla="*/ 9 w 10"/>
                <a:gd name="T1" fmla="*/ 0 h 4"/>
                <a:gd name="T2" fmla="*/ 0 w 10"/>
                <a:gd name="T3" fmla="*/ 3 h 4"/>
                <a:gd name="T4" fmla="*/ 0 w 10"/>
                <a:gd name="T5" fmla="*/ 4 h 4"/>
                <a:gd name="T6" fmla="*/ 9 w 10"/>
                <a:gd name="T7" fmla="*/ 0 h 4"/>
                <a:gd name="T8" fmla="*/ 9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11432"/>
            <p:cNvSpPr>
              <a:spLocks/>
            </p:cNvSpPr>
            <p:nvPr/>
          </p:nvSpPr>
          <p:spPr bwMode="auto">
            <a:xfrm>
              <a:off x="5935790" y="3416417"/>
              <a:ext cx="43878" cy="21939"/>
            </a:xfrm>
            <a:custGeom>
              <a:avLst/>
              <a:gdLst>
                <a:gd name="T0" fmla="*/ 10 w 10"/>
                <a:gd name="T1" fmla="*/ 1 h 5"/>
                <a:gd name="T2" fmla="*/ 0 w 10"/>
                <a:gd name="T3" fmla="*/ 4 h 5"/>
                <a:gd name="T4" fmla="*/ 0 w 10"/>
                <a:gd name="T5" fmla="*/ 4 h 5"/>
                <a:gd name="T6" fmla="*/ 10 w 10"/>
                <a:gd name="T7" fmla="*/ 1 h 5"/>
                <a:gd name="T8" fmla="*/ 1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1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7" y="2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11433"/>
            <p:cNvSpPr>
              <a:spLocks/>
            </p:cNvSpPr>
            <p:nvPr/>
          </p:nvSpPr>
          <p:spPr bwMode="auto">
            <a:xfrm>
              <a:off x="5901054" y="3425558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1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11434"/>
            <p:cNvSpPr>
              <a:spLocks/>
            </p:cNvSpPr>
            <p:nvPr/>
          </p:nvSpPr>
          <p:spPr bwMode="auto">
            <a:xfrm>
              <a:off x="5862660" y="3498687"/>
              <a:ext cx="31081" cy="18282"/>
            </a:xfrm>
            <a:custGeom>
              <a:avLst/>
              <a:gdLst>
                <a:gd name="T0" fmla="*/ 0 w 7"/>
                <a:gd name="T1" fmla="*/ 3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11435"/>
            <p:cNvSpPr>
              <a:spLocks/>
            </p:cNvSpPr>
            <p:nvPr/>
          </p:nvSpPr>
          <p:spPr bwMode="auto">
            <a:xfrm>
              <a:off x="5868146" y="3478577"/>
              <a:ext cx="54847" cy="20111"/>
            </a:xfrm>
            <a:custGeom>
              <a:avLst/>
              <a:gdLst>
                <a:gd name="T0" fmla="*/ 0 w 13"/>
                <a:gd name="T1" fmla="*/ 4 h 5"/>
                <a:gd name="T2" fmla="*/ 13 w 13"/>
                <a:gd name="T3" fmla="*/ 1 h 5"/>
                <a:gd name="T4" fmla="*/ 12 w 13"/>
                <a:gd name="T5" fmla="*/ 0 h 5"/>
                <a:gd name="T6" fmla="*/ 0 w 13"/>
                <a:gd name="T7" fmla="*/ 4 h 5"/>
                <a:gd name="T8" fmla="*/ 0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0" y="4"/>
                  </a:moveTo>
                  <a:cubicBezTo>
                    <a:pt x="4" y="3"/>
                    <a:pt x="8" y="2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8" y="1"/>
                    <a:pt x="4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11436"/>
            <p:cNvSpPr>
              <a:spLocks/>
            </p:cNvSpPr>
            <p:nvPr/>
          </p:nvSpPr>
          <p:spPr bwMode="auto">
            <a:xfrm>
              <a:off x="5901054" y="3460295"/>
              <a:ext cx="43878" cy="12798"/>
            </a:xfrm>
            <a:custGeom>
              <a:avLst/>
              <a:gdLst>
                <a:gd name="T0" fmla="*/ 0 w 10"/>
                <a:gd name="T1" fmla="*/ 3 h 3"/>
                <a:gd name="T2" fmla="*/ 9 w 10"/>
                <a:gd name="T3" fmla="*/ 0 h 3"/>
                <a:gd name="T4" fmla="*/ 9 w 10"/>
                <a:gd name="T5" fmla="*/ 0 h 3"/>
                <a:gd name="T6" fmla="*/ 0 w 10"/>
                <a:gd name="T7" fmla="*/ 2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11437"/>
            <p:cNvSpPr>
              <a:spLocks/>
            </p:cNvSpPr>
            <p:nvPr/>
          </p:nvSpPr>
          <p:spPr bwMode="auto">
            <a:xfrm>
              <a:off x="5928477" y="3438356"/>
              <a:ext cx="29252" cy="5485"/>
            </a:xfrm>
            <a:custGeom>
              <a:avLst/>
              <a:gdLst>
                <a:gd name="T0" fmla="*/ 1 w 7"/>
                <a:gd name="T1" fmla="*/ 1 h 1"/>
                <a:gd name="T2" fmla="*/ 7 w 7"/>
                <a:gd name="T3" fmla="*/ 0 h 1"/>
                <a:gd name="T4" fmla="*/ 7 w 7"/>
                <a:gd name="T5" fmla="*/ 0 h 1"/>
                <a:gd name="T6" fmla="*/ 1 w 7"/>
                <a:gd name="T7" fmla="*/ 1 h 1"/>
                <a:gd name="T8" fmla="*/ 1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1" y="1"/>
                  </a:moveTo>
                  <a:cubicBezTo>
                    <a:pt x="3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11438"/>
            <p:cNvSpPr>
              <a:spLocks/>
            </p:cNvSpPr>
            <p:nvPr/>
          </p:nvSpPr>
          <p:spPr bwMode="auto">
            <a:xfrm>
              <a:off x="5859004" y="3478577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1 h 2"/>
                <a:gd name="T4" fmla="*/ 1 w 5"/>
                <a:gd name="T5" fmla="*/ 1 h 2"/>
                <a:gd name="T6" fmla="*/ 5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11439"/>
            <p:cNvSpPr>
              <a:spLocks/>
            </p:cNvSpPr>
            <p:nvPr/>
          </p:nvSpPr>
          <p:spPr bwMode="auto">
            <a:xfrm>
              <a:off x="5868146" y="3473092"/>
              <a:ext cx="20111" cy="548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11440"/>
            <p:cNvSpPr>
              <a:spLocks/>
            </p:cNvSpPr>
            <p:nvPr/>
          </p:nvSpPr>
          <p:spPr bwMode="auto">
            <a:xfrm>
              <a:off x="5875459" y="3463951"/>
              <a:ext cx="21939" cy="548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5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11441"/>
            <p:cNvSpPr>
              <a:spLocks/>
            </p:cNvSpPr>
            <p:nvPr/>
          </p:nvSpPr>
          <p:spPr bwMode="auto">
            <a:xfrm>
              <a:off x="5880943" y="3460295"/>
              <a:ext cx="29252" cy="3656"/>
            </a:xfrm>
            <a:custGeom>
              <a:avLst/>
              <a:gdLst>
                <a:gd name="T0" fmla="*/ 6 w 7"/>
                <a:gd name="T1" fmla="*/ 0 h 1"/>
                <a:gd name="T2" fmla="*/ 1 w 7"/>
                <a:gd name="T3" fmla="*/ 0 h 1"/>
                <a:gd name="T4" fmla="*/ 1 w 7"/>
                <a:gd name="T5" fmla="*/ 1 h 1"/>
                <a:gd name="T6" fmla="*/ 6 w 7"/>
                <a:gd name="T7" fmla="*/ 0 h 1"/>
                <a:gd name="T8" fmla="*/ 6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6" y="0"/>
                  </a:move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11442"/>
            <p:cNvSpPr>
              <a:spLocks/>
            </p:cNvSpPr>
            <p:nvPr/>
          </p:nvSpPr>
          <p:spPr bwMode="auto">
            <a:xfrm>
              <a:off x="5888256" y="3456638"/>
              <a:ext cx="27424" cy="0"/>
            </a:xfrm>
            <a:custGeom>
              <a:avLst/>
              <a:gdLst>
                <a:gd name="T0" fmla="*/ 6 w 6"/>
                <a:gd name="T1" fmla="*/ 0 w 6"/>
                <a:gd name="T2" fmla="*/ 0 w 6"/>
                <a:gd name="T3" fmla="*/ 6 w 6"/>
                <a:gd name="T4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11443"/>
            <p:cNvSpPr>
              <a:spLocks/>
            </p:cNvSpPr>
            <p:nvPr/>
          </p:nvSpPr>
          <p:spPr bwMode="auto">
            <a:xfrm>
              <a:off x="5897397" y="3447497"/>
              <a:ext cx="25595" cy="3656"/>
            </a:xfrm>
            <a:custGeom>
              <a:avLst/>
              <a:gdLst>
                <a:gd name="T0" fmla="*/ 6 w 6"/>
                <a:gd name="T1" fmla="*/ 0 h 1"/>
                <a:gd name="T2" fmla="*/ 1 w 6"/>
                <a:gd name="T3" fmla="*/ 0 h 1"/>
                <a:gd name="T4" fmla="*/ 1 w 6"/>
                <a:gd name="T5" fmla="*/ 0 h 1"/>
                <a:gd name="T6" fmla="*/ 6 w 6"/>
                <a:gd name="T7" fmla="*/ 0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1"/>
                    <a:pt x="1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Freeform 11444"/>
            <p:cNvSpPr>
              <a:spLocks/>
            </p:cNvSpPr>
            <p:nvPr/>
          </p:nvSpPr>
          <p:spPr bwMode="auto">
            <a:xfrm>
              <a:off x="5875459" y="3438356"/>
              <a:ext cx="56676" cy="12798"/>
            </a:xfrm>
            <a:custGeom>
              <a:avLst/>
              <a:gdLst>
                <a:gd name="T0" fmla="*/ 12 w 13"/>
                <a:gd name="T1" fmla="*/ 0 h 3"/>
                <a:gd name="T2" fmla="*/ 10 w 13"/>
                <a:gd name="T3" fmla="*/ 0 h 3"/>
                <a:gd name="T4" fmla="*/ 9 w 13"/>
                <a:gd name="T5" fmla="*/ 0 h 3"/>
                <a:gd name="T6" fmla="*/ 9 w 13"/>
                <a:gd name="T7" fmla="*/ 0 h 3"/>
                <a:gd name="T8" fmla="*/ 8 w 13"/>
                <a:gd name="T9" fmla="*/ 0 h 3"/>
                <a:gd name="T10" fmla="*/ 8 w 13"/>
                <a:gd name="T11" fmla="*/ 0 h 3"/>
                <a:gd name="T12" fmla="*/ 0 w 13"/>
                <a:gd name="T13" fmla="*/ 3 h 3"/>
                <a:gd name="T14" fmla="*/ 0 w 13"/>
                <a:gd name="T15" fmla="*/ 3 h 3"/>
                <a:gd name="T16" fmla="*/ 9 w 13"/>
                <a:gd name="T17" fmla="*/ 0 h 3"/>
                <a:gd name="T18" fmla="*/ 12 w 13"/>
                <a:gd name="T19" fmla="*/ 0 h 3"/>
                <a:gd name="T20" fmla="*/ 12 w 1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">
                  <a:moveTo>
                    <a:pt x="12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11445"/>
            <p:cNvSpPr>
              <a:spLocks/>
            </p:cNvSpPr>
            <p:nvPr/>
          </p:nvSpPr>
          <p:spPr bwMode="auto">
            <a:xfrm>
              <a:off x="5941275" y="3412761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Freeform 11446"/>
            <p:cNvSpPr>
              <a:spLocks/>
            </p:cNvSpPr>
            <p:nvPr/>
          </p:nvSpPr>
          <p:spPr bwMode="auto">
            <a:xfrm>
              <a:off x="5849863" y="3491374"/>
              <a:ext cx="18282" cy="0"/>
            </a:xfrm>
            <a:custGeom>
              <a:avLst/>
              <a:gdLst>
                <a:gd name="T0" fmla="*/ 4 w 4"/>
                <a:gd name="T1" fmla="*/ 0 w 4"/>
                <a:gd name="T2" fmla="*/ 0 w 4"/>
                <a:gd name="T3" fmla="*/ 4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Freeform 11447"/>
            <p:cNvSpPr>
              <a:spLocks/>
            </p:cNvSpPr>
            <p:nvPr/>
          </p:nvSpPr>
          <p:spPr bwMode="auto">
            <a:xfrm>
              <a:off x="5976011" y="3282955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Freeform 11448"/>
            <p:cNvSpPr>
              <a:spLocks/>
            </p:cNvSpPr>
            <p:nvPr/>
          </p:nvSpPr>
          <p:spPr bwMode="auto">
            <a:xfrm>
              <a:off x="6113129" y="3321349"/>
              <a:ext cx="87755" cy="21939"/>
            </a:xfrm>
            <a:custGeom>
              <a:avLst/>
              <a:gdLst>
                <a:gd name="T0" fmla="*/ 16 w 20"/>
                <a:gd name="T1" fmla="*/ 2 h 5"/>
                <a:gd name="T2" fmla="*/ 20 w 20"/>
                <a:gd name="T3" fmla="*/ 1 h 5"/>
                <a:gd name="T4" fmla="*/ 20 w 20"/>
                <a:gd name="T5" fmla="*/ 1 h 5"/>
                <a:gd name="T6" fmla="*/ 17 w 20"/>
                <a:gd name="T7" fmla="*/ 1 h 5"/>
                <a:gd name="T8" fmla="*/ 17 w 20"/>
                <a:gd name="T9" fmla="*/ 1 h 5"/>
                <a:gd name="T10" fmla="*/ 0 w 20"/>
                <a:gd name="T11" fmla="*/ 5 h 5"/>
                <a:gd name="T12" fmla="*/ 1 w 20"/>
                <a:gd name="T13" fmla="*/ 5 h 5"/>
                <a:gd name="T14" fmla="*/ 16 w 20"/>
                <a:gd name="T15" fmla="*/ 2 h 5"/>
                <a:gd name="T16" fmla="*/ 16 w 20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">
                  <a:moveTo>
                    <a:pt x="16" y="2"/>
                  </a:moveTo>
                  <a:cubicBezTo>
                    <a:pt x="17" y="2"/>
                    <a:pt x="19" y="1"/>
                    <a:pt x="20" y="1"/>
                  </a:cubicBezTo>
                  <a:cubicBezTo>
                    <a:pt x="20" y="1"/>
                    <a:pt x="20" y="0"/>
                    <a:pt x="20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1" y="2"/>
                    <a:pt x="6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11449"/>
            <p:cNvSpPr>
              <a:spLocks/>
            </p:cNvSpPr>
            <p:nvPr/>
          </p:nvSpPr>
          <p:spPr bwMode="auto">
            <a:xfrm>
              <a:off x="6162491" y="3317692"/>
              <a:ext cx="38394" cy="9142"/>
            </a:xfrm>
            <a:custGeom>
              <a:avLst/>
              <a:gdLst>
                <a:gd name="T0" fmla="*/ 1 w 9"/>
                <a:gd name="T1" fmla="*/ 2 h 2"/>
                <a:gd name="T2" fmla="*/ 8 w 9"/>
                <a:gd name="T3" fmla="*/ 0 h 2"/>
                <a:gd name="T4" fmla="*/ 8 w 9"/>
                <a:gd name="T5" fmla="*/ 0 h 2"/>
                <a:gd name="T6" fmla="*/ 0 w 9"/>
                <a:gd name="T7" fmla="*/ 2 h 2"/>
                <a:gd name="T8" fmla="*/ 1 w 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1" y="2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11450"/>
            <p:cNvSpPr>
              <a:spLocks/>
            </p:cNvSpPr>
            <p:nvPr/>
          </p:nvSpPr>
          <p:spPr bwMode="auto">
            <a:xfrm>
              <a:off x="6178946" y="3339631"/>
              <a:ext cx="43878" cy="16455"/>
            </a:xfrm>
            <a:custGeom>
              <a:avLst/>
              <a:gdLst>
                <a:gd name="T0" fmla="*/ 9 w 10"/>
                <a:gd name="T1" fmla="*/ 0 h 4"/>
                <a:gd name="T2" fmla="*/ 1 w 10"/>
                <a:gd name="T3" fmla="*/ 3 h 4"/>
                <a:gd name="T4" fmla="*/ 1 w 10"/>
                <a:gd name="T5" fmla="*/ 4 h 4"/>
                <a:gd name="T6" fmla="*/ 9 w 10"/>
                <a:gd name="T7" fmla="*/ 1 h 4"/>
                <a:gd name="T8" fmla="*/ 9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cubicBezTo>
                    <a:pt x="6" y="1"/>
                    <a:pt x="4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4" y="3"/>
                    <a:pt x="7" y="2"/>
                    <a:pt x="9" y="1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11451"/>
            <p:cNvSpPr>
              <a:spLocks/>
            </p:cNvSpPr>
            <p:nvPr/>
          </p:nvSpPr>
          <p:spPr bwMode="auto">
            <a:xfrm>
              <a:off x="6191743" y="3348772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1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11452"/>
            <p:cNvSpPr>
              <a:spLocks/>
            </p:cNvSpPr>
            <p:nvPr/>
          </p:nvSpPr>
          <p:spPr bwMode="auto">
            <a:xfrm>
              <a:off x="6166148" y="3368883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11453"/>
            <p:cNvSpPr>
              <a:spLocks/>
            </p:cNvSpPr>
            <p:nvPr/>
          </p:nvSpPr>
          <p:spPr bwMode="auto">
            <a:xfrm>
              <a:off x="6178946" y="3368883"/>
              <a:ext cx="31081" cy="14626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11454"/>
            <p:cNvSpPr>
              <a:spLocks/>
            </p:cNvSpPr>
            <p:nvPr/>
          </p:nvSpPr>
          <p:spPr bwMode="auto">
            <a:xfrm>
              <a:off x="6213682" y="3361570"/>
              <a:ext cx="21939" cy="73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11455"/>
            <p:cNvSpPr>
              <a:spLocks/>
            </p:cNvSpPr>
            <p:nvPr/>
          </p:nvSpPr>
          <p:spPr bwMode="auto">
            <a:xfrm>
              <a:off x="6204541" y="3403619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11456"/>
            <p:cNvSpPr>
              <a:spLocks/>
            </p:cNvSpPr>
            <p:nvPr/>
          </p:nvSpPr>
          <p:spPr bwMode="auto">
            <a:xfrm>
              <a:off x="6222824" y="3378024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11457"/>
            <p:cNvSpPr>
              <a:spLocks/>
            </p:cNvSpPr>
            <p:nvPr/>
          </p:nvSpPr>
          <p:spPr bwMode="auto">
            <a:xfrm>
              <a:off x="6239277" y="3390822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1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11458"/>
            <p:cNvSpPr>
              <a:spLocks/>
            </p:cNvSpPr>
            <p:nvPr/>
          </p:nvSpPr>
          <p:spPr bwMode="auto">
            <a:xfrm>
              <a:off x="6235621" y="3399962"/>
              <a:ext cx="60332" cy="47534"/>
            </a:xfrm>
            <a:custGeom>
              <a:avLst/>
              <a:gdLst>
                <a:gd name="T0" fmla="*/ 14 w 14"/>
                <a:gd name="T1" fmla="*/ 0 h 11"/>
                <a:gd name="T2" fmla="*/ 0 w 14"/>
                <a:gd name="T3" fmla="*/ 10 h 11"/>
                <a:gd name="T4" fmla="*/ 0 w 14"/>
                <a:gd name="T5" fmla="*/ 11 h 11"/>
                <a:gd name="T6" fmla="*/ 14 w 14"/>
                <a:gd name="T7" fmla="*/ 1 h 11"/>
                <a:gd name="T8" fmla="*/ 14 w 1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cubicBezTo>
                    <a:pt x="9" y="4"/>
                    <a:pt x="5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7"/>
                    <a:pt x="9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11459"/>
            <p:cNvSpPr>
              <a:spLocks/>
            </p:cNvSpPr>
            <p:nvPr/>
          </p:nvSpPr>
          <p:spPr bwMode="auto">
            <a:xfrm>
              <a:off x="6264873" y="3399962"/>
              <a:ext cx="27424" cy="21939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6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11460"/>
            <p:cNvSpPr>
              <a:spLocks/>
            </p:cNvSpPr>
            <p:nvPr/>
          </p:nvSpPr>
          <p:spPr bwMode="auto">
            <a:xfrm>
              <a:off x="6235621" y="3425558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11461"/>
            <p:cNvSpPr>
              <a:spLocks/>
            </p:cNvSpPr>
            <p:nvPr/>
          </p:nvSpPr>
          <p:spPr bwMode="auto">
            <a:xfrm>
              <a:off x="6222824" y="3416417"/>
              <a:ext cx="16455" cy="14626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11462"/>
            <p:cNvSpPr>
              <a:spLocks/>
            </p:cNvSpPr>
            <p:nvPr/>
          </p:nvSpPr>
          <p:spPr bwMode="auto">
            <a:xfrm>
              <a:off x="6222824" y="3412761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11463"/>
            <p:cNvSpPr>
              <a:spLocks/>
            </p:cNvSpPr>
            <p:nvPr/>
          </p:nvSpPr>
          <p:spPr bwMode="auto">
            <a:xfrm>
              <a:off x="6305094" y="3403619"/>
              <a:ext cx="29252" cy="27424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5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11464"/>
            <p:cNvSpPr>
              <a:spLocks/>
            </p:cNvSpPr>
            <p:nvPr/>
          </p:nvSpPr>
          <p:spPr bwMode="auto">
            <a:xfrm>
              <a:off x="6321548" y="3434700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11465"/>
            <p:cNvSpPr>
              <a:spLocks/>
            </p:cNvSpPr>
            <p:nvPr/>
          </p:nvSpPr>
          <p:spPr bwMode="auto">
            <a:xfrm>
              <a:off x="6334346" y="3403619"/>
              <a:ext cx="34737" cy="34737"/>
            </a:xfrm>
            <a:custGeom>
              <a:avLst/>
              <a:gdLst>
                <a:gd name="T0" fmla="*/ 0 w 8"/>
                <a:gd name="T1" fmla="*/ 8 h 8"/>
                <a:gd name="T2" fmla="*/ 1 w 8"/>
                <a:gd name="T3" fmla="*/ 8 h 8"/>
                <a:gd name="T4" fmla="*/ 8 w 8"/>
                <a:gd name="T5" fmla="*/ 0 h 8"/>
                <a:gd name="T6" fmla="*/ 8 w 8"/>
                <a:gd name="T7" fmla="*/ 0 h 8"/>
                <a:gd name="T8" fmla="*/ 0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0" y="8"/>
                    <a:pt x="1" y="8"/>
                  </a:cubicBezTo>
                  <a:cubicBezTo>
                    <a:pt x="3" y="5"/>
                    <a:pt x="5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5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11466"/>
            <p:cNvSpPr>
              <a:spLocks/>
            </p:cNvSpPr>
            <p:nvPr/>
          </p:nvSpPr>
          <p:spPr bwMode="auto">
            <a:xfrm>
              <a:off x="6339831" y="3409104"/>
              <a:ext cx="29252" cy="34737"/>
            </a:xfrm>
            <a:custGeom>
              <a:avLst/>
              <a:gdLst>
                <a:gd name="T0" fmla="*/ 7 w 7"/>
                <a:gd name="T1" fmla="*/ 1 h 8"/>
                <a:gd name="T2" fmla="*/ 0 w 7"/>
                <a:gd name="T3" fmla="*/ 8 h 8"/>
                <a:gd name="T4" fmla="*/ 1 w 7"/>
                <a:gd name="T5" fmla="*/ 8 h 8"/>
                <a:gd name="T6" fmla="*/ 7 w 7"/>
                <a:gd name="T7" fmla="*/ 1 h 8"/>
                <a:gd name="T8" fmla="*/ 7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1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11467"/>
            <p:cNvSpPr>
              <a:spLocks/>
            </p:cNvSpPr>
            <p:nvPr/>
          </p:nvSpPr>
          <p:spPr bwMode="auto">
            <a:xfrm>
              <a:off x="6343487" y="3416417"/>
              <a:ext cx="25595" cy="31081"/>
            </a:xfrm>
            <a:custGeom>
              <a:avLst/>
              <a:gdLst>
                <a:gd name="T0" fmla="*/ 6 w 6"/>
                <a:gd name="T1" fmla="*/ 0 h 7"/>
                <a:gd name="T2" fmla="*/ 1 w 6"/>
                <a:gd name="T3" fmla="*/ 6 h 7"/>
                <a:gd name="T4" fmla="*/ 1 w 6"/>
                <a:gd name="T5" fmla="*/ 6 h 7"/>
                <a:gd name="T6" fmla="*/ 6 w 6"/>
                <a:gd name="T7" fmla="*/ 1 h 7"/>
                <a:gd name="T8" fmla="*/ 6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3" y="4"/>
                    <a:pt x="4" y="3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11468"/>
            <p:cNvSpPr>
              <a:spLocks/>
            </p:cNvSpPr>
            <p:nvPr/>
          </p:nvSpPr>
          <p:spPr bwMode="auto">
            <a:xfrm>
              <a:off x="6188087" y="3339631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11469"/>
            <p:cNvSpPr>
              <a:spLocks/>
            </p:cNvSpPr>
            <p:nvPr/>
          </p:nvSpPr>
          <p:spPr bwMode="auto">
            <a:xfrm>
              <a:off x="6175289" y="3326833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11470"/>
            <p:cNvSpPr>
              <a:spLocks/>
            </p:cNvSpPr>
            <p:nvPr/>
          </p:nvSpPr>
          <p:spPr bwMode="auto">
            <a:xfrm>
              <a:off x="6166148" y="3321349"/>
              <a:ext cx="29252" cy="9142"/>
            </a:xfrm>
            <a:custGeom>
              <a:avLst/>
              <a:gdLst>
                <a:gd name="T0" fmla="*/ 0 w 7"/>
                <a:gd name="T1" fmla="*/ 2 h 2"/>
                <a:gd name="T2" fmla="*/ 0 w 7"/>
                <a:gd name="T3" fmla="*/ 2 h 2"/>
                <a:gd name="T4" fmla="*/ 7 w 7"/>
                <a:gd name="T5" fmla="*/ 0 h 2"/>
                <a:gd name="T6" fmla="*/ 7 w 7"/>
                <a:gd name="T7" fmla="*/ 0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11471"/>
            <p:cNvSpPr>
              <a:spLocks/>
            </p:cNvSpPr>
            <p:nvPr/>
          </p:nvSpPr>
          <p:spPr bwMode="auto">
            <a:xfrm>
              <a:off x="6127755" y="3301238"/>
              <a:ext cx="16455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11472"/>
            <p:cNvSpPr>
              <a:spLocks/>
            </p:cNvSpPr>
            <p:nvPr/>
          </p:nvSpPr>
          <p:spPr bwMode="auto">
            <a:xfrm>
              <a:off x="6135068" y="3356085"/>
              <a:ext cx="31081" cy="9142"/>
            </a:xfrm>
            <a:custGeom>
              <a:avLst/>
              <a:gdLst>
                <a:gd name="T0" fmla="*/ 7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11473"/>
            <p:cNvSpPr>
              <a:spLocks noEditPoints="1"/>
            </p:cNvSpPr>
            <p:nvPr/>
          </p:nvSpPr>
          <p:spPr bwMode="auto">
            <a:xfrm>
              <a:off x="6239277" y="3390822"/>
              <a:ext cx="190137" cy="60332"/>
            </a:xfrm>
            <a:custGeom>
              <a:avLst/>
              <a:gdLst>
                <a:gd name="T0" fmla="*/ 31 w 44"/>
                <a:gd name="T1" fmla="*/ 3 h 14"/>
                <a:gd name="T2" fmla="*/ 30 w 44"/>
                <a:gd name="T3" fmla="*/ 1 h 14"/>
                <a:gd name="T4" fmla="*/ 30 w 44"/>
                <a:gd name="T5" fmla="*/ 4 h 14"/>
                <a:gd name="T6" fmla="*/ 31 w 44"/>
                <a:gd name="T7" fmla="*/ 5 h 14"/>
                <a:gd name="T8" fmla="*/ 31 w 44"/>
                <a:gd name="T9" fmla="*/ 5 h 14"/>
                <a:gd name="T10" fmla="*/ 31 w 44"/>
                <a:gd name="T11" fmla="*/ 6 h 14"/>
                <a:gd name="T12" fmla="*/ 31 w 44"/>
                <a:gd name="T13" fmla="*/ 7 h 14"/>
                <a:gd name="T14" fmla="*/ 28 w 44"/>
                <a:gd name="T15" fmla="*/ 12 h 14"/>
                <a:gd name="T16" fmla="*/ 27 w 44"/>
                <a:gd name="T17" fmla="*/ 12 h 14"/>
                <a:gd name="T18" fmla="*/ 26 w 44"/>
                <a:gd name="T19" fmla="*/ 12 h 14"/>
                <a:gd name="T20" fmla="*/ 23 w 44"/>
                <a:gd name="T21" fmla="*/ 12 h 14"/>
                <a:gd name="T22" fmla="*/ 20 w 44"/>
                <a:gd name="T23" fmla="*/ 13 h 14"/>
                <a:gd name="T24" fmla="*/ 20 w 44"/>
                <a:gd name="T25" fmla="*/ 13 h 14"/>
                <a:gd name="T26" fmla="*/ 21 w 44"/>
                <a:gd name="T27" fmla="*/ 8 h 14"/>
                <a:gd name="T28" fmla="*/ 15 w 44"/>
                <a:gd name="T29" fmla="*/ 13 h 14"/>
                <a:gd name="T30" fmla="*/ 14 w 44"/>
                <a:gd name="T31" fmla="*/ 13 h 14"/>
                <a:gd name="T32" fmla="*/ 16 w 44"/>
                <a:gd name="T33" fmla="*/ 10 h 14"/>
                <a:gd name="T34" fmla="*/ 16 w 44"/>
                <a:gd name="T35" fmla="*/ 9 h 14"/>
                <a:gd name="T36" fmla="*/ 11 w 44"/>
                <a:gd name="T37" fmla="*/ 12 h 14"/>
                <a:gd name="T38" fmla="*/ 9 w 44"/>
                <a:gd name="T39" fmla="*/ 13 h 14"/>
                <a:gd name="T40" fmla="*/ 8 w 44"/>
                <a:gd name="T41" fmla="*/ 13 h 14"/>
                <a:gd name="T42" fmla="*/ 12 w 44"/>
                <a:gd name="T43" fmla="*/ 8 h 14"/>
                <a:gd name="T44" fmla="*/ 5 w 44"/>
                <a:gd name="T45" fmla="*/ 13 h 14"/>
                <a:gd name="T46" fmla="*/ 5 w 44"/>
                <a:gd name="T47" fmla="*/ 13 h 14"/>
                <a:gd name="T48" fmla="*/ 16 w 44"/>
                <a:gd name="T49" fmla="*/ 3 h 14"/>
                <a:gd name="T50" fmla="*/ 9 w 44"/>
                <a:gd name="T51" fmla="*/ 8 h 14"/>
                <a:gd name="T52" fmla="*/ 7 w 44"/>
                <a:gd name="T53" fmla="*/ 9 h 14"/>
                <a:gd name="T54" fmla="*/ 5 w 44"/>
                <a:gd name="T55" fmla="*/ 10 h 14"/>
                <a:gd name="T56" fmla="*/ 0 w 44"/>
                <a:gd name="T57" fmla="*/ 13 h 14"/>
                <a:gd name="T58" fmla="*/ 31 w 44"/>
                <a:gd name="T59" fmla="*/ 11 h 14"/>
                <a:gd name="T60" fmla="*/ 32 w 44"/>
                <a:gd name="T61" fmla="*/ 10 h 14"/>
                <a:gd name="T62" fmla="*/ 32 w 44"/>
                <a:gd name="T63" fmla="*/ 8 h 14"/>
                <a:gd name="T64" fmla="*/ 37 w 44"/>
                <a:gd name="T65" fmla="*/ 2 h 14"/>
                <a:gd name="T66" fmla="*/ 37 w 44"/>
                <a:gd name="T67" fmla="*/ 2 h 14"/>
                <a:gd name="T68" fmla="*/ 31 w 44"/>
                <a:gd name="T69" fmla="*/ 6 h 14"/>
                <a:gd name="T70" fmla="*/ 40 w 44"/>
                <a:gd name="T71" fmla="*/ 2 h 14"/>
                <a:gd name="T72" fmla="*/ 35 w 44"/>
                <a:gd name="T73" fmla="*/ 7 h 14"/>
                <a:gd name="T74" fmla="*/ 32 w 44"/>
                <a:gd name="T75" fmla="*/ 9 h 14"/>
                <a:gd name="T76" fmla="*/ 36 w 44"/>
                <a:gd name="T77" fmla="*/ 9 h 14"/>
                <a:gd name="T78" fmla="*/ 44 w 44"/>
                <a:gd name="T79" fmla="*/ 8 h 14"/>
                <a:gd name="T80" fmla="*/ 31 w 44"/>
                <a:gd name="T81" fmla="*/ 4 h 14"/>
                <a:gd name="T82" fmla="*/ 34 w 44"/>
                <a:gd name="T83" fmla="*/ 2 h 14"/>
                <a:gd name="T84" fmla="*/ 32 w 44"/>
                <a:gd name="T85" fmla="*/ 9 h 14"/>
                <a:gd name="T86" fmla="*/ 30 w 44"/>
                <a:gd name="T87" fmla="*/ 11 h 14"/>
                <a:gd name="T88" fmla="*/ 31 w 44"/>
                <a:gd name="T89" fmla="*/ 8 h 14"/>
                <a:gd name="T90" fmla="*/ 29 w 44"/>
                <a:gd name="T91" fmla="*/ 12 h 14"/>
                <a:gd name="T92" fmla="*/ 31 w 44"/>
                <a:gd name="T93" fmla="*/ 7 h 14"/>
                <a:gd name="T94" fmla="*/ 31 w 44"/>
                <a:gd name="T95" fmla="*/ 8 h 14"/>
                <a:gd name="T96" fmla="*/ 34 w 44"/>
                <a:gd name="T97" fmla="*/ 2 h 14"/>
                <a:gd name="T98" fmla="*/ 31 w 44"/>
                <a:gd name="T99" fmla="*/ 6 h 14"/>
                <a:gd name="T100" fmla="*/ 39 w 44"/>
                <a:gd name="T101" fmla="*/ 8 h 14"/>
                <a:gd name="T102" fmla="*/ 39 w 44"/>
                <a:gd name="T103" fmla="*/ 8 h 14"/>
                <a:gd name="T104" fmla="*/ 41 w 44"/>
                <a:gd name="T105" fmla="*/ 5 h 14"/>
                <a:gd name="T106" fmla="*/ 37 w 44"/>
                <a:gd name="T107" fmla="*/ 8 h 14"/>
                <a:gd name="T108" fmla="*/ 41 w 44"/>
                <a:gd name="T109" fmla="*/ 3 h 14"/>
                <a:gd name="T110" fmla="*/ 37 w 44"/>
                <a:gd name="T111" fmla="*/ 7 h 14"/>
                <a:gd name="T112" fmla="*/ 35 w 44"/>
                <a:gd name="T113" fmla="*/ 8 h 14"/>
                <a:gd name="T114" fmla="*/ 35 w 44"/>
                <a:gd name="T115" fmla="*/ 7 h 14"/>
                <a:gd name="T116" fmla="*/ 43 w 44"/>
                <a:gd name="T1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14">
                  <a:moveTo>
                    <a:pt x="43" y="5"/>
                  </a:moveTo>
                  <a:cubicBezTo>
                    <a:pt x="41" y="1"/>
                    <a:pt x="35" y="0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2"/>
                    <a:pt x="30" y="1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3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1" y="4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6"/>
                    <a:pt x="31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0" y="9"/>
                    <a:pt x="29" y="10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9" y="10"/>
                    <a:pt x="29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8" y="10"/>
                    <a:pt x="27" y="11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5" y="12"/>
                    <a:pt x="23" y="13"/>
                    <a:pt x="22" y="13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1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1" y="13"/>
                    <a:pt x="21" y="12"/>
                    <a:pt x="22" y="12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2"/>
                    <a:pt x="20" y="13"/>
                    <a:pt x="20" y="13"/>
                  </a:cubicBezTo>
                  <a:cubicBezTo>
                    <a:pt x="19" y="13"/>
                    <a:pt x="18" y="13"/>
                    <a:pt x="17" y="13"/>
                  </a:cubicBezTo>
                  <a:cubicBezTo>
                    <a:pt x="18" y="12"/>
                    <a:pt x="20" y="10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19" y="10"/>
                    <a:pt x="18" y="12"/>
                    <a:pt x="16" y="13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7" y="11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7" y="11"/>
                    <a:pt x="16" y="12"/>
                    <a:pt x="14" y="13"/>
                  </a:cubicBezTo>
                  <a:cubicBezTo>
                    <a:pt x="14" y="13"/>
                    <a:pt x="13" y="13"/>
                    <a:pt x="12" y="13"/>
                  </a:cubicBezTo>
                  <a:cubicBezTo>
                    <a:pt x="14" y="12"/>
                    <a:pt x="15" y="11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1"/>
                    <a:pt x="13" y="12"/>
                    <a:pt x="12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2" y="12"/>
                    <a:pt x="14" y="10"/>
                    <a:pt x="16" y="9"/>
                  </a:cubicBezTo>
                  <a:cubicBezTo>
                    <a:pt x="16" y="9"/>
                    <a:pt x="16" y="8"/>
                    <a:pt x="16" y="9"/>
                  </a:cubicBezTo>
                  <a:cubicBezTo>
                    <a:pt x="14" y="10"/>
                    <a:pt x="12" y="11"/>
                    <a:pt x="10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1"/>
                    <a:pt x="12" y="10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2" y="10"/>
                    <a:pt x="10" y="11"/>
                    <a:pt x="8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8" y="12"/>
                    <a:pt x="10" y="10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10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9"/>
                    <a:pt x="13" y="6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3" y="6"/>
                    <a:pt x="9" y="9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7" y="10"/>
                    <a:pt x="12" y="6"/>
                    <a:pt x="16" y="3"/>
                  </a:cubicBezTo>
                  <a:cubicBezTo>
                    <a:pt x="16" y="3"/>
                    <a:pt x="16" y="2"/>
                    <a:pt x="16" y="3"/>
                  </a:cubicBezTo>
                  <a:cubicBezTo>
                    <a:pt x="13" y="5"/>
                    <a:pt x="11" y="7"/>
                    <a:pt x="8" y="9"/>
                  </a:cubicBezTo>
                  <a:cubicBezTo>
                    <a:pt x="8" y="9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11"/>
                    <a:pt x="4" y="12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3" y="12"/>
                    <a:pt x="4" y="11"/>
                    <a:pt x="5" y="10"/>
                  </a:cubicBezTo>
                  <a:cubicBezTo>
                    <a:pt x="6" y="10"/>
                    <a:pt x="6" y="9"/>
                    <a:pt x="5" y="9"/>
                  </a:cubicBezTo>
                  <a:cubicBezTo>
                    <a:pt x="4" y="11"/>
                    <a:pt x="2" y="12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4"/>
                    <a:pt x="14" y="14"/>
                    <a:pt x="22" y="13"/>
                  </a:cubicBezTo>
                  <a:cubicBezTo>
                    <a:pt x="25" y="13"/>
                    <a:pt x="28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0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0"/>
                    <a:pt x="32" y="9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4" y="6"/>
                    <a:pt x="35" y="4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5" y="4"/>
                    <a:pt x="33" y="6"/>
                    <a:pt x="32" y="8"/>
                  </a:cubicBezTo>
                  <a:cubicBezTo>
                    <a:pt x="32" y="7"/>
                    <a:pt x="32" y="7"/>
                    <a:pt x="31" y="7"/>
                  </a:cubicBezTo>
                  <a:cubicBezTo>
                    <a:pt x="33" y="5"/>
                    <a:pt x="35" y="3"/>
                    <a:pt x="37" y="2"/>
                  </a:cubicBezTo>
                  <a:cubicBezTo>
                    <a:pt x="37" y="2"/>
                    <a:pt x="37" y="1"/>
                    <a:pt x="36" y="1"/>
                  </a:cubicBezTo>
                  <a:cubicBezTo>
                    <a:pt x="35" y="3"/>
                    <a:pt x="33" y="5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4"/>
                    <a:pt x="34" y="3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1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8" y="4"/>
                    <a:pt x="37" y="5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7"/>
                    <a:pt x="34" y="8"/>
                    <a:pt x="33" y="8"/>
                  </a:cubicBezTo>
                  <a:cubicBezTo>
                    <a:pt x="33" y="8"/>
                    <a:pt x="33" y="8"/>
                    <a:pt x="33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8"/>
                    <a:pt x="37" y="8"/>
                    <a:pt x="38" y="8"/>
                  </a:cubicBezTo>
                  <a:cubicBezTo>
                    <a:pt x="39" y="8"/>
                    <a:pt x="40" y="9"/>
                    <a:pt x="42" y="9"/>
                  </a:cubicBezTo>
                  <a:cubicBezTo>
                    <a:pt x="43" y="9"/>
                    <a:pt x="44" y="9"/>
                    <a:pt x="44" y="8"/>
                  </a:cubicBezTo>
                  <a:cubicBezTo>
                    <a:pt x="44" y="7"/>
                    <a:pt x="44" y="6"/>
                    <a:pt x="43" y="5"/>
                  </a:cubicBezTo>
                  <a:close/>
                  <a:moveTo>
                    <a:pt x="31" y="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2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3" y="3"/>
                    <a:pt x="32" y="3"/>
                    <a:pt x="31" y="4"/>
                  </a:cubicBezTo>
                  <a:close/>
                  <a:moveTo>
                    <a:pt x="31" y="9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30" y="11"/>
                    <a:pt x="31" y="10"/>
                    <a:pt x="31" y="9"/>
                  </a:cubicBezTo>
                  <a:close/>
                  <a:moveTo>
                    <a:pt x="31" y="8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9"/>
                    <a:pt x="30" y="10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9" y="10"/>
                    <a:pt x="30" y="9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8"/>
                    <a:pt x="31" y="8"/>
                    <a:pt x="31" y="8"/>
                  </a:cubicBezTo>
                  <a:close/>
                  <a:moveTo>
                    <a:pt x="31" y="6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2" y="4"/>
                    <a:pt x="33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5" y="1"/>
                    <a:pt x="35" y="1"/>
                  </a:cubicBezTo>
                  <a:cubicBezTo>
                    <a:pt x="34" y="3"/>
                    <a:pt x="32" y="4"/>
                    <a:pt x="31" y="6"/>
                  </a:cubicBezTo>
                  <a:close/>
                  <a:moveTo>
                    <a:pt x="42" y="9"/>
                  </a:moveTo>
                  <a:cubicBezTo>
                    <a:pt x="41" y="9"/>
                    <a:pt x="40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5"/>
                    <a:pt x="42" y="5"/>
                    <a:pt x="41" y="5"/>
                  </a:cubicBezTo>
                  <a:cubicBezTo>
                    <a:pt x="40" y="6"/>
                    <a:pt x="40" y="7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0" y="6"/>
                    <a:pt x="41" y="5"/>
                  </a:cubicBezTo>
                  <a:cubicBezTo>
                    <a:pt x="41" y="5"/>
                    <a:pt x="41" y="4"/>
                    <a:pt x="41" y="5"/>
                  </a:cubicBezTo>
                  <a:cubicBezTo>
                    <a:pt x="39" y="6"/>
                    <a:pt x="38" y="7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8" y="6"/>
                    <a:pt x="39" y="5"/>
                    <a:pt x="41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9" y="5"/>
                    <a:pt x="37" y="6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6" y="8"/>
                    <a:pt x="36" y="7"/>
                    <a:pt x="37" y="7"/>
                  </a:cubicBezTo>
                  <a:cubicBezTo>
                    <a:pt x="37" y="7"/>
                    <a:pt x="37" y="6"/>
                    <a:pt x="37" y="7"/>
                  </a:cubicBezTo>
                  <a:cubicBezTo>
                    <a:pt x="36" y="7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5" y="8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7" y="6"/>
                    <a:pt x="38" y="4"/>
                    <a:pt x="40" y="3"/>
                  </a:cubicBezTo>
                  <a:cubicBezTo>
                    <a:pt x="40" y="3"/>
                    <a:pt x="40" y="3"/>
                    <a:pt x="40" y="2"/>
                  </a:cubicBezTo>
                  <a:cubicBezTo>
                    <a:pt x="41" y="3"/>
                    <a:pt x="42" y="4"/>
                    <a:pt x="43" y="5"/>
                  </a:cubicBezTo>
                  <a:cubicBezTo>
                    <a:pt x="44" y="6"/>
                    <a:pt x="44" y="9"/>
                    <a:pt x="42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11474"/>
            <p:cNvSpPr>
              <a:spLocks/>
            </p:cNvSpPr>
            <p:nvPr/>
          </p:nvSpPr>
          <p:spPr bwMode="auto">
            <a:xfrm>
              <a:off x="6416617" y="3421901"/>
              <a:ext cx="5485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11475"/>
            <p:cNvSpPr>
              <a:spLocks/>
            </p:cNvSpPr>
            <p:nvPr/>
          </p:nvSpPr>
          <p:spPr bwMode="auto">
            <a:xfrm>
              <a:off x="5789531" y="3513313"/>
              <a:ext cx="16455" cy="47534"/>
            </a:xfrm>
            <a:custGeom>
              <a:avLst/>
              <a:gdLst>
                <a:gd name="T0" fmla="*/ 4 w 4"/>
                <a:gd name="T1" fmla="*/ 0 h 11"/>
                <a:gd name="T2" fmla="*/ 1 w 4"/>
                <a:gd name="T3" fmla="*/ 9 h 11"/>
                <a:gd name="T4" fmla="*/ 2 w 4"/>
                <a:gd name="T5" fmla="*/ 5 h 11"/>
                <a:gd name="T6" fmla="*/ 2 w 4"/>
                <a:gd name="T7" fmla="*/ 5 h 11"/>
                <a:gd name="T8" fmla="*/ 0 w 4"/>
                <a:gd name="T9" fmla="*/ 10 h 11"/>
                <a:gd name="T10" fmla="*/ 1 w 4"/>
                <a:gd name="T11" fmla="*/ 10 h 11"/>
                <a:gd name="T12" fmla="*/ 1 w 4"/>
                <a:gd name="T13" fmla="*/ 10 h 11"/>
                <a:gd name="T14" fmla="*/ 1 w 4"/>
                <a:gd name="T15" fmla="*/ 10 h 11"/>
                <a:gd name="T16" fmla="*/ 4 w 4"/>
                <a:gd name="T17" fmla="*/ 0 h 11"/>
                <a:gd name="T18" fmla="*/ 4 w 4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1" y="8"/>
                    <a:pt x="2" y="6"/>
                    <a:pt x="2" y="5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6"/>
                    <a:pt x="1" y="8"/>
                    <a:pt x="0" y="10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7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11476"/>
            <p:cNvSpPr>
              <a:spLocks/>
            </p:cNvSpPr>
            <p:nvPr/>
          </p:nvSpPr>
          <p:spPr bwMode="auto">
            <a:xfrm>
              <a:off x="5811470" y="3507829"/>
              <a:ext cx="9142" cy="34737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8 h 8"/>
                <a:gd name="T4" fmla="*/ 0 w 2"/>
                <a:gd name="T5" fmla="*/ 8 h 8"/>
                <a:gd name="T6" fmla="*/ 2 w 2"/>
                <a:gd name="T7" fmla="*/ 1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1" y="3"/>
                    <a:pt x="1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3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11477"/>
            <p:cNvSpPr>
              <a:spLocks/>
            </p:cNvSpPr>
            <p:nvPr/>
          </p:nvSpPr>
          <p:spPr bwMode="auto">
            <a:xfrm>
              <a:off x="5815126" y="3507829"/>
              <a:ext cx="9142" cy="2559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6 h 6"/>
                <a:gd name="T4" fmla="*/ 1 w 2"/>
                <a:gd name="T5" fmla="*/ 6 h 6"/>
                <a:gd name="T6" fmla="*/ 2 w 2"/>
                <a:gd name="T7" fmla="*/ 1 h 6"/>
                <a:gd name="T8" fmla="*/ 2 w 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4"/>
                    <a:pt x="2" y="3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11478"/>
            <p:cNvSpPr>
              <a:spLocks/>
            </p:cNvSpPr>
            <p:nvPr/>
          </p:nvSpPr>
          <p:spPr bwMode="auto">
            <a:xfrm>
              <a:off x="5944932" y="343104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11479"/>
            <p:cNvSpPr>
              <a:spLocks/>
            </p:cNvSpPr>
            <p:nvPr/>
          </p:nvSpPr>
          <p:spPr bwMode="auto">
            <a:xfrm>
              <a:off x="5957729" y="3425558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11480"/>
            <p:cNvSpPr>
              <a:spLocks/>
            </p:cNvSpPr>
            <p:nvPr/>
          </p:nvSpPr>
          <p:spPr bwMode="auto">
            <a:xfrm>
              <a:off x="6378223" y="3399962"/>
              <a:ext cx="29252" cy="31081"/>
            </a:xfrm>
            <a:custGeom>
              <a:avLst/>
              <a:gdLst>
                <a:gd name="T0" fmla="*/ 0 w 7"/>
                <a:gd name="T1" fmla="*/ 6 h 7"/>
                <a:gd name="T2" fmla="*/ 0 w 7"/>
                <a:gd name="T3" fmla="*/ 6 h 7"/>
                <a:gd name="T4" fmla="*/ 1 w 7"/>
                <a:gd name="T5" fmla="*/ 6 h 7"/>
                <a:gd name="T6" fmla="*/ 7 w 7"/>
                <a:gd name="T7" fmla="*/ 1 h 7"/>
                <a:gd name="T8" fmla="*/ 6 w 7"/>
                <a:gd name="T9" fmla="*/ 1 h 7"/>
                <a:gd name="T10" fmla="*/ 2 w 7"/>
                <a:gd name="T11" fmla="*/ 5 h 7"/>
                <a:gd name="T12" fmla="*/ 2 w 7"/>
                <a:gd name="T13" fmla="*/ 5 h 7"/>
                <a:gd name="T14" fmla="*/ 0 w 7"/>
                <a:gd name="T15" fmla="*/ 6 h 7"/>
                <a:gd name="T16" fmla="*/ 0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5" y="2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11481"/>
            <p:cNvSpPr>
              <a:spLocks/>
            </p:cNvSpPr>
            <p:nvPr/>
          </p:nvSpPr>
          <p:spPr bwMode="auto">
            <a:xfrm>
              <a:off x="6403819" y="3403619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11482"/>
            <p:cNvSpPr>
              <a:spLocks/>
            </p:cNvSpPr>
            <p:nvPr/>
          </p:nvSpPr>
          <p:spPr bwMode="auto">
            <a:xfrm>
              <a:off x="6412960" y="3412761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1 h 3"/>
                <a:gd name="T4" fmla="*/ 2 w 3"/>
                <a:gd name="T5" fmla="*/ 1 h 3"/>
                <a:gd name="T6" fmla="*/ 0 w 3"/>
                <a:gd name="T7" fmla="*/ 3 h 3"/>
                <a:gd name="T8" fmla="*/ 1 w 3"/>
                <a:gd name="T9" fmla="*/ 3 h 3"/>
                <a:gd name="T10" fmla="*/ 1 w 3"/>
                <a:gd name="T11" fmla="*/ 2 h 3"/>
                <a:gd name="T12" fmla="*/ 2 w 3"/>
                <a:gd name="T13" fmla="*/ 2 h 3"/>
                <a:gd name="T14" fmla="*/ 3 w 3"/>
                <a:gd name="T15" fmla="*/ 1 h 3"/>
                <a:gd name="T16" fmla="*/ 3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11483"/>
            <p:cNvSpPr>
              <a:spLocks/>
            </p:cNvSpPr>
            <p:nvPr/>
          </p:nvSpPr>
          <p:spPr bwMode="auto">
            <a:xfrm>
              <a:off x="6416617" y="3416417"/>
              <a:ext cx="9142" cy="14626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2 w 2"/>
                <a:gd name="T5" fmla="*/ 1 h 3"/>
                <a:gd name="T6" fmla="*/ 1 w 2"/>
                <a:gd name="T7" fmla="*/ 2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11484"/>
            <p:cNvSpPr>
              <a:spLocks/>
            </p:cNvSpPr>
            <p:nvPr/>
          </p:nvSpPr>
          <p:spPr bwMode="auto">
            <a:xfrm>
              <a:off x="6422101" y="3421901"/>
              <a:ext cx="3656" cy="9142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11485"/>
            <p:cNvSpPr>
              <a:spLocks/>
            </p:cNvSpPr>
            <p:nvPr/>
          </p:nvSpPr>
          <p:spPr bwMode="auto">
            <a:xfrm>
              <a:off x="6153351" y="3507829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1 w 8"/>
                <a:gd name="T3" fmla="*/ 2 h 3"/>
                <a:gd name="T4" fmla="*/ 1 w 8"/>
                <a:gd name="T5" fmla="*/ 3 h 3"/>
                <a:gd name="T6" fmla="*/ 7 w 8"/>
                <a:gd name="T7" fmla="*/ 1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11486"/>
            <p:cNvSpPr>
              <a:spLocks/>
            </p:cNvSpPr>
            <p:nvPr/>
          </p:nvSpPr>
          <p:spPr bwMode="auto">
            <a:xfrm>
              <a:off x="6166148" y="3495031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11487"/>
            <p:cNvSpPr>
              <a:spLocks/>
            </p:cNvSpPr>
            <p:nvPr/>
          </p:nvSpPr>
          <p:spPr bwMode="auto">
            <a:xfrm>
              <a:off x="6169804" y="3485890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11488"/>
            <p:cNvSpPr>
              <a:spLocks/>
            </p:cNvSpPr>
            <p:nvPr/>
          </p:nvSpPr>
          <p:spPr bwMode="auto">
            <a:xfrm>
              <a:off x="6153351" y="3434700"/>
              <a:ext cx="29252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11489"/>
            <p:cNvSpPr>
              <a:spLocks/>
            </p:cNvSpPr>
            <p:nvPr/>
          </p:nvSpPr>
          <p:spPr bwMode="auto">
            <a:xfrm>
              <a:off x="6169804" y="3409104"/>
              <a:ext cx="12798" cy="7313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2 w 3"/>
                <a:gd name="T5" fmla="*/ 0 h 2"/>
                <a:gd name="T6" fmla="*/ 1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11490"/>
            <p:cNvSpPr>
              <a:spLocks/>
            </p:cNvSpPr>
            <p:nvPr/>
          </p:nvSpPr>
          <p:spPr bwMode="auto">
            <a:xfrm>
              <a:off x="6131412" y="3378024"/>
              <a:ext cx="34737" cy="9142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0 w 8"/>
                <a:gd name="T5" fmla="*/ 2 h 2"/>
                <a:gd name="T6" fmla="*/ 8 w 8"/>
                <a:gd name="T7" fmla="*/ 0 h 2"/>
                <a:gd name="T8" fmla="*/ 8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11491"/>
            <p:cNvSpPr>
              <a:spLocks noEditPoints="1"/>
            </p:cNvSpPr>
            <p:nvPr/>
          </p:nvSpPr>
          <p:spPr bwMode="auto">
            <a:xfrm>
              <a:off x="5780390" y="3399962"/>
              <a:ext cx="217561" cy="164541"/>
            </a:xfrm>
            <a:custGeom>
              <a:avLst/>
              <a:gdLst>
                <a:gd name="T0" fmla="*/ 34 w 50"/>
                <a:gd name="T1" fmla="*/ 11 h 38"/>
                <a:gd name="T2" fmla="*/ 42 w 50"/>
                <a:gd name="T3" fmla="*/ 10 h 38"/>
                <a:gd name="T4" fmla="*/ 41 w 50"/>
                <a:gd name="T5" fmla="*/ 11 h 38"/>
                <a:gd name="T6" fmla="*/ 40 w 50"/>
                <a:gd name="T7" fmla="*/ 11 h 38"/>
                <a:gd name="T8" fmla="*/ 39 w 50"/>
                <a:gd name="T9" fmla="*/ 13 h 38"/>
                <a:gd name="T10" fmla="*/ 25 w 50"/>
                <a:gd name="T11" fmla="*/ 18 h 38"/>
                <a:gd name="T12" fmla="*/ 22 w 50"/>
                <a:gd name="T13" fmla="*/ 21 h 38"/>
                <a:gd name="T14" fmla="*/ 21 w 50"/>
                <a:gd name="T15" fmla="*/ 22 h 38"/>
                <a:gd name="T16" fmla="*/ 30 w 50"/>
                <a:gd name="T17" fmla="*/ 21 h 38"/>
                <a:gd name="T18" fmla="*/ 15 w 50"/>
                <a:gd name="T19" fmla="*/ 30 h 38"/>
                <a:gd name="T20" fmla="*/ 14 w 50"/>
                <a:gd name="T21" fmla="*/ 29 h 38"/>
                <a:gd name="T22" fmla="*/ 13 w 50"/>
                <a:gd name="T23" fmla="*/ 28 h 38"/>
                <a:gd name="T24" fmla="*/ 18 w 50"/>
                <a:gd name="T25" fmla="*/ 25 h 38"/>
                <a:gd name="T26" fmla="*/ 15 w 50"/>
                <a:gd name="T27" fmla="*/ 26 h 38"/>
                <a:gd name="T28" fmla="*/ 17 w 50"/>
                <a:gd name="T29" fmla="*/ 24 h 38"/>
                <a:gd name="T30" fmla="*/ 11 w 50"/>
                <a:gd name="T31" fmla="*/ 26 h 38"/>
                <a:gd name="T32" fmla="*/ 11 w 50"/>
                <a:gd name="T33" fmla="*/ 25 h 38"/>
                <a:gd name="T34" fmla="*/ 10 w 50"/>
                <a:gd name="T35" fmla="*/ 24 h 38"/>
                <a:gd name="T36" fmla="*/ 10 w 50"/>
                <a:gd name="T37" fmla="*/ 24 h 38"/>
                <a:gd name="T38" fmla="*/ 10 w 50"/>
                <a:gd name="T39" fmla="*/ 23 h 38"/>
                <a:gd name="T40" fmla="*/ 9 w 50"/>
                <a:gd name="T41" fmla="*/ 21 h 38"/>
                <a:gd name="T42" fmla="*/ 11 w 50"/>
                <a:gd name="T43" fmla="*/ 20 h 38"/>
                <a:gd name="T44" fmla="*/ 12 w 50"/>
                <a:gd name="T45" fmla="*/ 19 h 38"/>
                <a:gd name="T46" fmla="*/ 13 w 50"/>
                <a:gd name="T47" fmla="*/ 18 h 38"/>
                <a:gd name="T48" fmla="*/ 16 w 50"/>
                <a:gd name="T49" fmla="*/ 16 h 38"/>
                <a:gd name="T50" fmla="*/ 18 w 50"/>
                <a:gd name="T51" fmla="*/ 15 h 38"/>
                <a:gd name="T52" fmla="*/ 20 w 50"/>
                <a:gd name="T53" fmla="*/ 14 h 38"/>
                <a:gd name="T54" fmla="*/ 28 w 50"/>
                <a:gd name="T55" fmla="*/ 8 h 38"/>
                <a:gd name="T56" fmla="*/ 31 w 50"/>
                <a:gd name="T57" fmla="*/ 6 h 38"/>
                <a:gd name="T58" fmla="*/ 27 w 50"/>
                <a:gd name="T59" fmla="*/ 8 h 38"/>
                <a:gd name="T60" fmla="*/ 16 w 50"/>
                <a:gd name="T61" fmla="*/ 16 h 38"/>
                <a:gd name="T62" fmla="*/ 8 w 50"/>
                <a:gd name="T63" fmla="*/ 21 h 38"/>
                <a:gd name="T64" fmla="*/ 3 w 50"/>
                <a:gd name="T65" fmla="*/ 27 h 38"/>
                <a:gd name="T66" fmla="*/ 6 w 50"/>
                <a:gd name="T67" fmla="*/ 35 h 38"/>
                <a:gd name="T68" fmla="*/ 8 w 50"/>
                <a:gd name="T69" fmla="*/ 33 h 38"/>
                <a:gd name="T70" fmla="*/ 14 w 50"/>
                <a:gd name="T71" fmla="*/ 29 h 38"/>
                <a:gd name="T72" fmla="*/ 15 w 50"/>
                <a:gd name="T73" fmla="*/ 30 h 38"/>
                <a:gd name="T74" fmla="*/ 35 w 50"/>
                <a:gd name="T75" fmla="*/ 17 h 38"/>
                <a:gd name="T76" fmla="*/ 37 w 50"/>
                <a:gd name="T77" fmla="*/ 15 h 38"/>
                <a:gd name="T78" fmla="*/ 40 w 50"/>
                <a:gd name="T79" fmla="*/ 13 h 38"/>
                <a:gd name="T80" fmla="*/ 50 w 50"/>
                <a:gd name="T81" fmla="*/ 0 h 38"/>
                <a:gd name="T82" fmla="*/ 1 w 50"/>
                <a:gd name="T83" fmla="*/ 36 h 38"/>
                <a:gd name="T84" fmla="*/ 10 w 50"/>
                <a:gd name="T85" fmla="*/ 28 h 38"/>
                <a:gd name="T86" fmla="*/ 9 w 50"/>
                <a:gd name="T87" fmla="*/ 29 h 38"/>
                <a:gd name="T88" fmla="*/ 7 w 50"/>
                <a:gd name="T89" fmla="*/ 30 h 38"/>
                <a:gd name="T90" fmla="*/ 6 w 50"/>
                <a:gd name="T91" fmla="*/ 31 h 38"/>
                <a:gd name="T92" fmla="*/ 7 w 50"/>
                <a:gd name="T93" fmla="*/ 26 h 38"/>
                <a:gd name="T94" fmla="*/ 4 w 50"/>
                <a:gd name="T95" fmla="*/ 36 h 38"/>
                <a:gd name="T96" fmla="*/ 7 w 50"/>
                <a:gd name="T97" fmla="*/ 31 h 38"/>
                <a:gd name="T98" fmla="*/ 2 w 50"/>
                <a:gd name="T99" fmla="*/ 36 h 38"/>
                <a:gd name="T100" fmla="*/ 3 w 50"/>
                <a:gd name="T101" fmla="*/ 30 h 38"/>
                <a:gd name="T102" fmla="*/ 3 w 50"/>
                <a:gd name="T103" fmla="*/ 28 h 38"/>
                <a:gd name="T104" fmla="*/ 9 w 50"/>
                <a:gd name="T105" fmla="*/ 23 h 38"/>
                <a:gd name="T106" fmla="*/ 10 w 50"/>
                <a:gd name="T107" fmla="*/ 25 h 38"/>
                <a:gd name="T108" fmla="*/ 10 w 50"/>
                <a:gd name="T109" fmla="*/ 31 h 38"/>
                <a:gd name="T110" fmla="*/ 11 w 50"/>
                <a:gd name="T111" fmla="*/ 30 h 38"/>
                <a:gd name="T112" fmla="*/ 12 w 50"/>
                <a:gd name="T113" fmla="*/ 27 h 38"/>
                <a:gd name="T114" fmla="*/ 12 w 50"/>
                <a:gd name="T115" fmla="*/ 28 h 38"/>
                <a:gd name="T116" fmla="*/ 12 w 50"/>
                <a:gd name="T117" fmla="*/ 28 h 38"/>
                <a:gd name="T118" fmla="*/ 14 w 50"/>
                <a:gd name="T119" fmla="*/ 29 h 38"/>
                <a:gd name="T120" fmla="*/ 13 w 50"/>
                <a:gd name="T121" fmla="*/ 28 h 38"/>
                <a:gd name="T122" fmla="*/ 12 w 50"/>
                <a:gd name="T123" fmla="*/ 28 h 38"/>
                <a:gd name="T124" fmla="*/ 12 w 50"/>
                <a:gd name="T125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" h="38">
                  <a:moveTo>
                    <a:pt x="50" y="0"/>
                  </a:moveTo>
                  <a:cubicBezTo>
                    <a:pt x="47" y="3"/>
                    <a:pt x="45" y="6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0" y="10"/>
                    <a:pt x="37" y="10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7" y="11"/>
                    <a:pt x="39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11"/>
                    <a:pt x="37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6" y="12"/>
                    <a:pt x="39" y="11"/>
                    <a:pt x="41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1"/>
                  </a:cubicBezTo>
                  <a:cubicBezTo>
                    <a:pt x="38" y="12"/>
                    <a:pt x="35" y="13"/>
                    <a:pt x="32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5" y="13"/>
                    <a:pt x="38" y="12"/>
                    <a:pt x="40" y="11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7" y="13"/>
                    <a:pt x="33" y="14"/>
                    <a:pt x="30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3" y="14"/>
                    <a:pt x="36" y="14"/>
                    <a:pt x="39" y="13"/>
                  </a:cubicBezTo>
                  <a:cubicBezTo>
                    <a:pt x="39" y="13"/>
                    <a:pt x="38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3" y="16"/>
                    <a:pt x="29" y="17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9" y="18"/>
                    <a:pt x="33" y="17"/>
                    <a:pt x="37" y="16"/>
                  </a:cubicBezTo>
                  <a:cubicBezTo>
                    <a:pt x="36" y="16"/>
                    <a:pt x="36" y="17"/>
                    <a:pt x="35" y="17"/>
                  </a:cubicBezTo>
                  <a:cubicBezTo>
                    <a:pt x="31" y="18"/>
                    <a:pt x="26" y="19"/>
                    <a:pt x="22" y="20"/>
                  </a:cubicBezTo>
                  <a:cubicBezTo>
                    <a:pt x="21" y="20"/>
                    <a:pt x="21" y="21"/>
                    <a:pt x="22" y="21"/>
                  </a:cubicBezTo>
                  <a:cubicBezTo>
                    <a:pt x="26" y="20"/>
                    <a:pt x="30" y="19"/>
                    <a:pt x="34" y="18"/>
                  </a:cubicBezTo>
                  <a:cubicBezTo>
                    <a:pt x="34" y="18"/>
                    <a:pt x="33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5" y="22"/>
                    <a:pt x="28" y="21"/>
                    <a:pt x="32" y="20"/>
                  </a:cubicBezTo>
                  <a:cubicBezTo>
                    <a:pt x="31" y="20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6" y="22"/>
                    <a:pt x="23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2" y="24"/>
                    <a:pt x="26" y="23"/>
                    <a:pt x="29" y="22"/>
                  </a:cubicBezTo>
                  <a:cubicBezTo>
                    <a:pt x="25" y="25"/>
                    <a:pt x="20" y="28"/>
                    <a:pt x="15" y="30"/>
                  </a:cubicBezTo>
                  <a:cubicBezTo>
                    <a:pt x="15" y="30"/>
                    <a:pt x="15" y="29"/>
                    <a:pt x="14" y="29"/>
                  </a:cubicBezTo>
                  <a:cubicBezTo>
                    <a:pt x="16" y="29"/>
                    <a:pt x="17" y="28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8"/>
                    <a:pt x="16" y="28"/>
                    <a:pt x="14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5" y="27"/>
                    <a:pt x="17" y="27"/>
                    <a:pt x="19" y="26"/>
                  </a:cubicBezTo>
                  <a:cubicBezTo>
                    <a:pt x="20" y="26"/>
                    <a:pt x="19" y="25"/>
                    <a:pt x="19" y="25"/>
                  </a:cubicBezTo>
                  <a:cubicBezTo>
                    <a:pt x="17" y="26"/>
                    <a:pt x="15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4" y="27"/>
                    <a:pt x="16" y="26"/>
                    <a:pt x="18" y="25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6" y="26"/>
                    <a:pt x="14" y="26"/>
                    <a:pt x="13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4" y="26"/>
                    <a:pt x="15" y="26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4" y="26"/>
                    <a:pt x="13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5" y="24"/>
                    <a:pt x="13" y="25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4" y="24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4"/>
                    <a:pt x="12" y="24"/>
                    <a:pt x="11" y="25"/>
                  </a:cubicBezTo>
                  <a:cubicBezTo>
                    <a:pt x="11" y="25"/>
                    <a:pt x="10" y="25"/>
                    <a:pt x="10" y="24"/>
                  </a:cubicBezTo>
                  <a:cubicBezTo>
                    <a:pt x="12" y="24"/>
                    <a:pt x="13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1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3"/>
                    <a:pt x="13" y="22"/>
                    <a:pt x="15" y="22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3" y="22"/>
                    <a:pt x="11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19"/>
                    <a:pt x="16" y="19"/>
                    <a:pt x="19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6" y="18"/>
                    <a:pt x="14" y="19"/>
                    <a:pt x="11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5" y="18"/>
                    <a:pt x="18" y="18"/>
                    <a:pt x="21" y="17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6" y="17"/>
                    <a:pt x="19" y="16"/>
                    <a:pt x="23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0" y="16"/>
                    <a:pt x="17" y="17"/>
                    <a:pt x="14" y="18"/>
                  </a:cubicBezTo>
                  <a:cubicBezTo>
                    <a:pt x="15" y="17"/>
                    <a:pt x="16" y="17"/>
                    <a:pt x="16" y="16"/>
                  </a:cubicBezTo>
                  <a:cubicBezTo>
                    <a:pt x="19" y="16"/>
                    <a:pt x="21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2" y="14"/>
                    <a:pt x="19" y="15"/>
                    <a:pt x="17" y="16"/>
                  </a:cubicBezTo>
                  <a:cubicBezTo>
                    <a:pt x="17" y="16"/>
                    <a:pt x="17" y="15"/>
                    <a:pt x="18" y="15"/>
                  </a:cubicBezTo>
                  <a:cubicBezTo>
                    <a:pt x="20" y="14"/>
                    <a:pt x="23" y="13"/>
                    <a:pt x="26" y="13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3" y="13"/>
                    <a:pt x="21" y="14"/>
                    <a:pt x="19" y="15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2" y="13"/>
                    <a:pt x="25" y="12"/>
                    <a:pt x="27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5" y="12"/>
                    <a:pt x="23" y="12"/>
                    <a:pt x="21" y="13"/>
                  </a:cubicBezTo>
                  <a:cubicBezTo>
                    <a:pt x="23" y="11"/>
                    <a:pt x="26" y="10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3" y="5"/>
                    <a:pt x="31" y="6"/>
                    <a:pt x="29" y="7"/>
                  </a:cubicBezTo>
                  <a:cubicBezTo>
                    <a:pt x="30" y="6"/>
                    <a:pt x="30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6"/>
                    <a:pt x="29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5" y="10"/>
                    <a:pt x="22" y="12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5" y="17"/>
                    <a:pt x="14" y="18"/>
                    <a:pt x="13" y="18"/>
                  </a:cubicBezTo>
                  <a:cubicBezTo>
                    <a:pt x="12" y="19"/>
                    <a:pt x="10" y="20"/>
                    <a:pt x="9" y="21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2"/>
                  </a:cubicBezTo>
                  <a:cubicBezTo>
                    <a:pt x="8" y="22"/>
                    <a:pt x="9" y="23"/>
                    <a:pt x="9" y="23"/>
                  </a:cubicBezTo>
                  <a:cubicBezTo>
                    <a:pt x="6" y="23"/>
                    <a:pt x="4" y="25"/>
                    <a:pt x="3" y="27"/>
                  </a:cubicBezTo>
                  <a:cubicBezTo>
                    <a:pt x="2" y="28"/>
                    <a:pt x="2" y="30"/>
                    <a:pt x="1" y="31"/>
                  </a:cubicBezTo>
                  <a:cubicBezTo>
                    <a:pt x="1" y="32"/>
                    <a:pt x="0" y="34"/>
                    <a:pt x="1" y="35"/>
                  </a:cubicBezTo>
                  <a:cubicBezTo>
                    <a:pt x="1" y="36"/>
                    <a:pt x="2" y="37"/>
                    <a:pt x="3" y="37"/>
                  </a:cubicBezTo>
                  <a:cubicBezTo>
                    <a:pt x="4" y="37"/>
                    <a:pt x="5" y="36"/>
                    <a:pt x="6" y="35"/>
                  </a:cubicBezTo>
                  <a:cubicBezTo>
                    <a:pt x="6" y="35"/>
                    <a:pt x="6" y="3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4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1" y="31"/>
                    <a:pt x="12" y="30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5" y="30"/>
                    <a:pt x="15" y="30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17" y="29"/>
                    <a:pt x="19" y="28"/>
                    <a:pt x="20" y="28"/>
                  </a:cubicBezTo>
                  <a:cubicBezTo>
                    <a:pt x="23" y="26"/>
                    <a:pt x="26" y="24"/>
                    <a:pt x="29" y="22"/>
                  </a:cubicBezTo>
                  <a:cubicBezTo>
                    <a:pt x="31" y="21"/>
                    <a:pt x="33" y="19"/>
                    <a:pt x="35" y="17"/>
                  </a:cubicBezTo>
                  <a:cubicBezTo>
                    <a:pt x="35" y="17"/>
                    <a:pt x="35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6"/>
                    <a:pt x="37" y="16"/>
                  </a:cubicBezTo>
                  <a:cubicBezTo>
                    <a:pt x="37" y="16"/>
                    <a:pt x="37" y="16"/>
                    <a:pt x="37" y="15"/>
                  </a:cubicBezTo>
                  <a:cubicBezTo>
                    <a:pt x="37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4"/>
                    <a:pt x="39" y="13"/>
                    <a:pt x="40" y="13"/>
                  </a:cubicBezTo>
                  <a:cubicBezTo>
                    <a:pt x="40" y="13"/>
                    <a:pt x="40" y="13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4" y="8"/>
                    <a:pt x="47" y="4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lose/>
                  <a:moveTo>
                    <a:pt x="2" y="36"/>
                  </a:moveTo>
                  <a:cubicBezTo>
                    <a:pt x="2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4"/>
                    <a:pt x="3" y="33"/>
                    <a:pt x="3" y="31"/>
                  </a:cubicBezTo>
                  <a:cubicBezTo>
                    <a:pt x="3" y="33"/>
                    <a:pt x="2" y="34"/>
                    <a:pt x="2" y="36"/>
                  </a:cubicBezTo>
                  <a:close/>
                  <a:moveTo>
                    <a:pt x="9" y="31"/>
                  </a:moveTo>
                  <a:cubicBezTo>
                    <a:pt x="10" y="30"/>
                    <a:pt x="10" y="29"/>
                    <a:pt x="10" y="28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0" y="29"/>
                    <a:pt x="9" y="30"/>
                    <a:pt x="9" y="31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1"/>
                    <a:pt x="9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30"/>
                    <a:pt x="8" y="31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9"/>
                    <a:pt x="8" y="27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8"/>
                    <a:pt x="7" y="29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5" y="32"/>
                    <a:pt x="5" y="33"/>
                  </a:cubicBezTo>
                  <a:cubicBezTo>
                    <a:pt x="6" y="31"/>
                    <a:pt x="7" y="28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9"/>
                    <a:pt x="5" y="33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4"/>
                    <a:pt x="6" y="33"/>
                    <a:pt x="6" y="31"/>
                  </a:cubicBezTo>
                  <a:cubicBezTo>
                    <a:pt x="6" y="32"/>
                    <a:pt x="6" y="33"/>
                    <a:pt x="5" y="34"/>
                  </a:cubicBezTo>
                  <a:cubicBezTo>
                    <a:pt x="5" y="35"/>
                    <a:pt x="6" y="35"/>
                    <a:pt x="6" y="34"/>
                  </a:cubicBezTo>
                  <a:cubicBezTo>
                    <a:pt x="6" y="33"/>
                    <a:pt x="6" y="32"/>
                    <a:pt x="7" y="31"/>
                  </a:cubicBezTo>
                  <a:cubicBezTo>
                    <a:pt x="7" y="32"/>
                    <a:pt x="6" y="33"/>
                    <a:pt x="6" y="34"/>
                  </a:cubicBezTo>
                  <a:cubicBezTo>
                    <a:pt x="6" y="34"/>
                    <a:pt x="6" y="34"/>
                    <a:pt x="6" y="35"/>
                  </a:cubicBezTo>
                  <a:cubicBezTo>
                    <a:pt x="5" y="36"/>
                    <a:pt x="3" y="38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3"/>
                    <a:pt x="4" y="30"/>
                    <a:pt x="5" y="27"/>
                  </a:cubicBezTo>
                  <a:cubicBezTo>
                    <a:pt x="5" y="27"/>
                    <a:pt x="4" y="27"/>
                    <a:pt x="4" y="27"/>
                  </a:cubicBezTo>
                  <a:cubicBezTo>
                    <a:pt x="4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2"/>
                    <a:pt x="2" y="34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3"/>
                    <a:pt x="3" y="30"/>
                    <a:pt x="3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2" y="30"/>
                    <a:pt x="2" y="32"/>
                    <a:pt x="1" y="34"/>
                  </a:cubicBezTo>
                  <a:cubicBezTo>
                    <a:pt x="1" y="33"/>
                    <a:pt x="1" y="32"/>
                    <a:pt x="2" y="31"/>
                  </a:cubicBezTo>
                  <a:cubicBezTo>
                    <a:pt x="2" y="30"/>
                    <a:pt x="2" y="29"/>
                    <a:pt x="3" y="28"/>
                  </a:cubicBezTo>
                  <a:cubicBezTo>
                    <a:pt x="4" y="25"/>
                    <a:pt x="6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8"/>
                    <a:pt x="10" y="29"/>
                    <a:pt x="10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1"/>
                    <a:pt x="10" y="31"/>
                    <a:pt x="9" y="31"/>
                  </a:cubicBezTo>
                  <a:close/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1" y="29"/>
                    <a:pt x="11" y="28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9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29"/>
                  </a:cubicBezTo>
                  <a:cubicBezTo>
                    <a:pt x="12" y="29"/>
                    <a:pt x="13" y="29"/>
                    <a:pt x="13" y="28"/>
                  </a:cubicBezTo>
                  <a:cubicBezTo>
                    <a:pt x="13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11492"/>
            <p:cNvSpPr>
              <a:spLocks/>
            </p:cNvSpPr>
            <p:nvPr/>
          </p:nvSpPr>
          <p:spPr bwMode="auto">
            <a:xfrm>
              <a:off x="5824268" y="3482234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11493"/>
            <p:cNvSpPr>
              <a:spLocks/>
            </p:cNvSpPr>
            <p:nvPr/>
          </p:nvSpPr>
          <p:spPr bwMode="auto">
            <a:xfrm>
              <a:off x="5820612" y="3485890"/>
              <a:ext cx="29252" cy="12798"/>
            </a:xfrm>
            <a:custGeom>
              <a:avLst/>
              <a:gdLst>
                <a:gd name="T0" fmla="*/ 0 w 7"/>
                <a:gd name="T1" fmla="*/ 2 h 3"/>
                <a:gd name="T2" fmla="*/ 0 w 7"/>
                <a:gd name="T3" fmla="*/ 3 h 3"/>
                <a:gd name="T4" fmla="*/ 7 w 7"/>
                <a:gd name="T5" fmla="*/ 1 h 3"/>
                <a:gd name="T6" fmla="*/ 7 w 7"/>
                <a:gd name="T7" fmla="*/ 0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11494"/>
            <p:cNvSpPr>
              <a:spLocks/>
            </p:cNvSpPr>
            <p:nvPr/>
          </p:nvSpPr>
          <p:spPr bwMode="auto">
            <a:xfrm>
              <a:off x="6040000" y="3849709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11495"/>
            <p:cNvSpPr>
              <a:spLocks noEditPoints="1"/>
            </p:cNvSpPr>
            <p:nvPr/>
          </p:nvSpPr>
          <p:spPr bwMode="auto">
            <a:xfrm>
              <a:off x="5976011" y="3261016"/>
              <a:ext cx="310800" cy="844646"/>
            </a:xfrm>
            <a:custGeom>
              <a:avLst/>
              <a:gdLst>
                <a:gd name="T0" fmla="*/ 40 w 72"/>
                <a:gd name="T1" fmla="*/ 157 h 195"/>
                <a:gd name="T2" fmla="*/ 37 w 72"/>
                <a:gd name="T3" fmla="*/ 134 h 195"/>
                <a:gd name="T4" fmla="*/ 32 w 72"/>
                <a:gd name="T5" fmla="*/ 97 h 195"/>
                <a:gd name="T6" fmla="*/ 30 w 72"/>
                <a:gd name="T7" fmla="*/ 92 h 195"/>
                <a:gd name="T8" fmla="*/ 57 w 72"/>
                <a:gd name="T9" fmla="*/ 38 h 195"/>
                <a:gd name="T10" fmla="*/ 49 w 72"/>
                <a:gd name="T11" fmla="*/ 5 h 195"/>
                <a:gd name="T12" fmla="*/ 42 w 72"/>
                <a:gd name="T13" fmla="*/ 3 h 195"/>
                <a:gd name="T14" fmla="*/ 22 w 72"/>
                <a:gd name="T15" fmla="*/ 11 h 195"/>
                <a:gd name="T16" fmla="*/ 20 w 72"/>
                <a:gd name="T17" fmla="*/ 7 h 195"/>
                <a:gd name="T18" fmla="*/ 20 w 72"/>
                <a:gd name="T19" fmla="*/ 26 h 195"/>
                <a:gd name="T20" fmla="*/ 22 w 72"/>
                <a:gd name="T21" fmla="*/ 44 h 195"/>
                <a:gd name="T22" fmla="*/ 22 w 72"/>
                <a:gd name="T23" fmla="*/ 50 h 195"/>
                <a:gd name="T24" fmla="*/ 6 w 72"/>
                <a:gd name="T25" fmla="*/ 39 h 195"/>
                <a:gd name="T26" fmla="*/ 6 w 72"/>
                <a:gd name="T27" fmla="*/ 38 h 195"/>
                <a:gd name="T28" fmla="*/ 12 w 72"/>
                <a:gd name="T29" fmla="*/ 99 h 195"/>
                <a:gd name="T30" fmla="*/ 14 w 72"/>
                <a:gd name="T31" fmla="*/ 195 h 195"/>
                <a:gd name="T32" fmla="*/ 31 w 72"/>
                <a:gd name="T33" fmla="*/ 97 h 195"/>
                <a:gd name="T34" fmla="*/ 54 w 72"/>
                <a:gd name="T35" fmla="*/ 35 h 195"/>
                <a:gd name="T36" fmla="*/ 48 w 72"/>
                <a:gd name="T37" fmla="*/ 29 h 195"/>
                <a:gd name="T38" fmla="*/ 23 w 72"/>
                <a:gd name="T39" fmla="*/ 26 h 195"/>
                <a:gd name="T40" fmla="*/ 25 w 72"/>
                <a:gd name="T41" fmla="*/ 13 h 195"/>
                <a:gd name="T42" fmla="*/ 29 w 72"/>
                <a:gd name="T43" fmla="*/ 27 h 195"/>
                <a:gd name="T44" fmla="*/ 28 w 72"/>
                <a:gd name="T45" fmla="*/ 30 h 195"/>
                <a:gd name="T46" fmla="*/ 31 w 72"/>
                <a:gd name="T47" fmla="*/ 23 h 195"/>
                <a:gd name="T48" fmla="*/ 47 w 72"/>
                <a:gd name="T49" fmla="*/ 13 h 195"/>
                <a:gd name="T50" fmla="*/ 38 w 72"/>
                <a:gd name="T51" fmla="*/ 12 h 195"/>
                <a:gd name="T52" fmla="*/ 47 w 72"/>
                <a:gd name="T53" fmla="*/ 29 h 195"/>
                <a:gd name="T54" fmla="*/ 50 w 72"/>
                <a:gd name="T55" fmla="*/ 83 h 195"/>
                <a:gd name="T56" fmla="*/ 43 w 72"/>
                <a:gd name="T57" fmla="*/ 76 h 195"/>
                <a:gd name="T58" fmla="*/ 35 w 72"/>
                <a:gd name="T59" fmla="*/ 63 h 195"/>
                <a:gd name="T60" fmla="*/ 32 w 72"/>
                <a:gd name="T61" fmla="*/ 57 h 195"/>
                <a:gd name="T62" fmla="*/ 31 w 72"/>
                <a:gd name="T63" fmla="*/ 51 h 195"/>
                <a:gd name="T64" fmla="*/ 46 w 72"/>
                <a:gd name="T65" fmla="*/ 33 h 195"/>
                <a:gd name="T66" fmla="*/ 59 w 72"/>
                <a:gd name="T67" fmla="*/ 21 h 195"/>
                <a:gd name="T68" fmla="*/ 35 w 72"/>
                <a:gd name="T69" fmla="*/ 86 h 195"/>
                <a:gd name="T70" fmla="*/ 34 w 72"/>
                <a:gd name="T71" fmla="*/ 83 h 195"/>
                <a:gd name="T72" fmla="*/ 33 w 72"/>
                <a:gd name="T73" fmla="*/ 78 h 195"/>
                <a:gd name="T74" fmla="*/ 30 w 72"/>
                <a:gd name="T75" fmla="*/ 66 h 195"/>
                <a:gd name="T76" fmla="*/ 30 w 72"/>
                <a:gd name="T77" fmla="*/ 44 h 195"/>
                <a:gd name="T78" fmla="*/ 24 w 72"/>
                <a:gd name="T79" fmla="*/ 48 h 195"/>
                <a:gd name="T80" fmla="*/ 31 w 72"/>
                <a:gd name="T81" fmla="*/ 55 h 195"/>
                <a:gd name="T82" fmla="*/ 31 w 72"/>
                <a:gd name="T83" fmla="*/ 51 h 195"/>
                <a:gd name="T84" fmla="*/ 27 w 72"/>
                <a:gd name="T85" fmla="*/ 66 h 195"/>
                <a:gd name="T86" fmla="*/ 29 w 72"/>
                <a:gd name="T87" fmla="*/ 36 h 195"/>
                <a:gd name="T88" fmla="*/ 11 w 72"/>
                <a:gd name="T89" fmla="*/ 86 h 195"/>
                <a:gd name="T90" fmla="*/ 13 w 72"/>
                <a:gd name="T91" fmla="*/ 77 h 195"/>
                <a:gd name="T92" fmla="*/ 6 w 72"/>
                <a:gd name="T93" fmla="*/ 68 h 195"/>
                <a:gd name="T94" fmla="*/ 6 w 72"/>
                <a:gd name="T95" fmla="*/ 60 h 195"/>
                <a:gd name="T96" fmla="*/ 24 w 72"/>
                <a:gd name="T97" fmla="*/ 75 h 195"/>
                <a:gd name="T98" fmla="*/ 24 w 72"/>
                <a:gd name="T99" fmla="*/ 87 h 195"/>
                <a:gd name="T100" fmla="*/ 17 w 72"/>
                <a:gd name="T101" fmla="*/ 88 h 195"/>
                <a:gd name="T102" fmla="*/ 16 w 72"/>
                <a:gd name="T103" fmla="*/ 90 h 195"/>
                <a:gd name="T104" fmla="*/ 22 w 72"/>
                <a:gd name="T105" fmla="*/ 90 h 195"/>
                <a:gd name="T106" fmla="*/ 30 w 72"/>
                <a:gd name="T107" fmla="*/ 92 h 195"/>
                <a:gd name="T108" fmla="*/ 26 w 72"/>
                <a:gd name="T109" fmla="*/ 182 h 195"/>
                <a:gd name="T110" fmla="*/ 27 w 72"/>
                <a:gd name="T111" fmla="*/ 176 h 195"/>
                <a:gd name="T112" fmla="*/ 16 w 72"/>
                <a:gd name="T113" fmla="*/ 169 h 195"/>
                <a:gd name="T114" fmla="*/ 27 w 72"/>
                <a:gd name="T115" fmla="*/ 146 h 195"/>
                <a:gd name="T116" fmla="*/ 15 w 72"/>
                <a:gd name="T117" fmla="*/ 136 h 195"/>
                <a:gd name="T118" fmla="*/ 14 w 72"/>
                <a:gd name="T119" fmla="*/ 124 h 195"/>
                <a:gd name="T120" fmla="*/ 29 w 72"/>
                <a:gd name="T121" fmla="*/ 112 h 195"/>
                <a:gd name="T122" fmla="*/ 17 w 72"/>
                <a:gd name="T123" fmla="*/ 10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" h="195">
                  <a:moveTo>
                    <a:pt x="41" y="180"/>
                  </a:moveTo>
                  <a:cubicBezTo>
                    <a:pt x="41" y="175"/>
                    <a:pt x="41" y="170"/>
                    <a:pt x="40" y="165"/>
                  </a:cubicBezTo>
                  <a:cubicBezTo>
                    <a:pt x="41" y="167"/>
                    <a:pt x="41" y="169"/>
                    <a:pt x="41" y="172"/>
                  </a:cubicBezTo>
                  <a:cubicBezTo>
                    <a:pt x="41" y="172"/>
                    <a:pt x="41" y="172"/>
                    <a:pt x="41" y="172"/>
                  </a:cubicBezTo>
                  <a:cubicBezTo>
                    <a:pt x="41" y="173"/>
                    <a:pt x="41" y="174"/>
                    <a:pt x="41" y="175"/>
                  </a:cubicBezTo>
                  <a:cubicBezTo>
                    <a:pt x="41" y="176"/>
                    <a:pt x="41" y="176"/>
                    <a:pt x="41" y="175"/>
                  </a:cubicBezTo>
                  <a:cubicBezTo>
                    <a:pt x="41" y="174"/>
                    <a:pt x="41" y="173"/>
                    <a:pt x="41" y="172"/>
                  </a:cubicBezTo>
                  <a:cubicBezTo>
                    <a:pt x="44" y="171"/>
                    <a:pt x="47" y="169"/>
                    <a:pt x="49" y="168"/>
                  </a:cubicBezTo>
                  <a:cubicBezTo>
                    <a:pt x="49" y="168"/>
                    <a:pt x="50" y="168"/>
                    <a:pt x="50" y="168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6"/>
                    <a:pt x="53" y="167"/>
                  </a:cubicBezTo>
                  <a:cubicBezTo>
                    <a:pt x="52" y="167"/>
                    <a:pt x="51" y="167"/>
                    <a:pt x="50" y="168"/>
                  </a:cubicBezTo>
                  <a:cubicBezTo>
                    <a:pt x="50" y="168"/>
                    <a:pt x="50" y="167"/>
                    <a:pt x="50" y="167"/>
                  </a:cubicBezTo>
                  <a:cubicBezTo>
                    <a:pt x="47" y="169"/>
                    <a:pt x="44" y="170"/>
                    <a:pt x="41" y="171"/>
                  </a:cubicBezTo>
                  <a:cubicBezTo>
                    <a:pt x="41" y="169"/>
                    <a:pt x="41" y="166"/>
                    <a:pt x="41" y="164"/>
                  </a:cubicBezTo>
                  <a:cubicBezTo>
                    <a:pt x="43" y="163"/>
                    <a:pt x="45" y="163"/>
                    <a:pt x="46" y="162"/>
                  </a:cubicBezTo>
                  <a:cubicBezTo>
                    <a:pt x="47" y="162"/>
                    <a:pt x="46" y="161"/>
                    <a:pt x="46" y="161"/>
                  </a:cubicBezTo>
                  <a:cubicBezTo>
                    <a:pt x="44" y="162"/>
                    <a:pt x="43" y="163"/>
                    <a:pt x="41" y="164"/>
                  </a:cubicBezTo>
                  <a:cubicBezTo>
                    <a:pt x="41" y="163"/>
                    <a:pt x="40" y="162"/>
                    <a:pt x="40" y="161"/>
                  </a:cubicBezTo>
                  <a:cubicBezTo>
                    <a:pt x="40" y="161"/>
                    <a:pt x="41" y="161"/>
                    <a:pt x="41" y="161"/>
                  </a:cubicBezTo>
                  <a:cubicBezTo>
                    <a:pt x="44" y="160"/>
                    <a:pt x="47" y="158"/>
                    <a:pt x="50" y="156"/>
                  </a:cubicBezTo>
                  <a:cubicBezTo>
                    <a:pt x="50" y="156"/>
                    <a:pt x="50" y="156"/>
                    <a:pt x="50" y="156"/>
                  </a:cubicBezTo>
                  <a:cubicBezTo>
                    <a:pt x="47" y="158"/>
                    <a:pt x="44" y="159"/>
                    <a:pt x="40" y="160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2" y="158"/>
                    <a:pt x="44" y="158"/>
                    <a:pt x="46" y="157"/>
                  </a:cubicBezTo>
                  <a:cubicBezTo>
                    <a:pt x="46" y="157"/>
                    <a:pt x="46" y="156"/>
                    <a:pt x="45" y="156"/>
                  </a:cubicBezTo>
                  <a:cubicBezTo>
                    <a:pt x="47" y="156"/>
                    <a:pt x="49" y="155"/>
                    <a:pt x="50" y="154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7" y="155"/>
                    <a:pt x="43" y="157"/>
                    <a:pt x="40" y="159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1" y="156"/>
                    <a:pt x="43" y="155"/>
                    <a:pt x="44" y="154"/>
                  </a:cubicBezTo>
                  <a:cubicBezTo>
                    <a:pt x="45" y="154"/>
                    <a:pt x="44" y="154"/>
                    <a:pt x="44" y="154"/>
                  </a:cubicBezTo>
                  <a:cubicBezTo>
                    <a:pt x="43" y="155"/>
                    <a:pt x="41" y="155"/>
                    <a:pt x="40" y="157"/>
                  </a:cubicBezTo>
                  <a:cubicBezTo>
                    <a:pt x="40" y="157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4"/>
                    <a:pt x="39" y="152"/>
                    <a:pt x="39" y="151"/>
                  </a:cubicBezTo>
                  <a:cubicBezTo>
                    <a:pt x="43" y="149"/>
                    <a:pt x="47" y="147"/>
                    <a:pt x="51" y="144"/>
                  </a:cubicBezTo>
                  <a:cubicBezTo>
                    <a:pt x="51" y="144"/>
                    <a:pt x="51" y="144"/>
                    <a:pt x="50" y="144"/>
                  </a:cubicBezTo>
                  <a:cubicBezTo>
                    <a:pt x="47" y="147"/>
                    <a:pt x="43" y="149"/>
                    <a:pt x="39" y="150"/>
                  </a:cubicBezTo>
                  <a:cubicBezTo>
                    <a:pt x="39" y="150"/>
                    <a:pt x="39" y="149"/>
                    <a:pt x="39" y="149"/>
                  </a:cubicBezTo>
                  <a:cubicBezTo>
                    <a:pt x="42" y="147"/>
                    <a:pt x="45" y="145"/>
                    <a:pt x="49" y="143"/>
                  </a:cubicBezTo>
                  <a:cubicBezTo>
                    <a:pt x="49" y="143"/>
                    <a:pt x="49" y="143"/>
                    <a:pt x="48" y="143"/>
                  </a:cubicBezTo>
                  <a:cubicBezTo>
                    <a:pt x="45" y="145"/>
                    <a:pt x="42" y="147"/>
                    <a:pt x="39" y="148"/>
                  </a:cubicBezTo>
                  <a:cubicBezTo>
                    <a:pt x="39" y="147"/>
                    <a:pt x="39" y="146"/>
                    <a:pt x="39" y="145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43" y="145"/>
                    <a:pt x="46" y="143"/>
                    <a:pt x="48" y="141"/>
                  </a:cubicBezTo>
                  <a:cubicBezTo>
                    <a:pt x="48" y="141"/>
                    <a:pt x="48" y="141"/>
                    <a:pt x="48" y="141"/>
                  </a:cubicBezTo>
                  <a:cubicBezTo>
                    <a:pt x="45" y="143"/>
                    <a:pt x="43" y="144"/>
                    <a:pt x="40" y="145"/>
                  </a:cubicBezTo>
                  <a:cubicBezTo>
                    <a:pt x="40" y="145"/>
                    <a:pt x="41" y="144"/>
                    <a:pt x="41" y="144"/>
                  </a:cubicBezTo>
                  <a:cubicBezTo>
                    <a:pt x="41" y="144"/>
                    <a:pt x="41" y="143"/>
                    <a:pt x="41" y="144"/>
                  </a:cubicBezTo>
                  <a:cubicBezTo>
                    <a:pt x="40" y="144"/>
                    <a:pt x="39" y="145"/>
                    <a:pt x="38" y="145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8" y="144"/>
                    <a:pt x="38" y="143"/>
                    <a:pt x="38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2"/>
                    <a:pt x="40" y="142"/>
                    <a:pt x="40" y="142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39" y="142"/>
                    <a:pt x="39" y="142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39"/>
                    <a:pt x="37" y="136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41" y="132"/>
                    <a:pt x="45" y="130"/>
                    <a:pt x="49" y="128"/>
                  </a:cubicBezTo>
                  <a:cubicBezTo>
                    <a:pt x="49" y="128"/>
                    <a:pt x="49" y="127"/>
                    <a:pt x="48" y="128"/>
                  </a:cubicBezTo>
                  <a:cubicBezTo>
                    <a:pt x="45" y="129"/>
                    <a:pt x="41" y="131"/>
                    <a:pt x="37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7" y="131"/>
                    <a:pt x="37" y="130"/>
                    <a:pt x="37" y="128"/>
                  </a:cubicBezTo>
                  <a:cubicBezTo>
                    <a:pt x="39" y="127"/>
                    <a:pt x="40" y="126"/>
                    <a:pt x="42" y="125"/>
                  </a:cubicBezTo>
                  <a:cubicBezTo>
                    <a:pt x="41" y="127"/>
                    <a:pt x="39" y="128"/>
                    <a:pt x="37" y="129"/>
                  </a:cubicBezTo>
                  <a:cubicBezTo>
                    <a:pt x="36" y="129"/>
                    <a:pt x="37" y="129"/>
                    <a:pt x="37" y="129"/>
                  </a:cubicBezTo>
                  <a:cubicBezTo>
                    <a:pt x="39" y="128"/>
                    <a:pt x="41" y="127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5" y="124"/>
                    <a:pt x="47" y="123"/>
                    <a:pt x="49" y="121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5" y="124"/>
                    <a:pt x="41" y="126"/>
                    <a:pt x="36" y="128"/>
                  </a:cubicBezTo>
                  <a:cubicBezTo>
                    <a:pt x="36" y="126"/>
                    <a:pt x="36" y="124"/>
                    <a:pt x="36" y="12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40" y="121"/>
                    <a:pt x="44" y="120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9" y="117"/>
                    <a:pt x="50" y="116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0" y="116"/>
                    <a:pt x="49" y="116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4" y="119"/>
                    <a:pt x="40" y="121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1"/>
                    <a:pt x="36" y="120"/>
                    <a:pt x="35" y="118"/>
                  </a:cubicBezTo>
                  <a:cubicBezTo>
                    <a:pt x="40" y="116"/>
                    <a:pt x="44" y="113"/>
                    <a:pt x="48" y="111"/>
                  </a:cubicBezTo>
                  <a:cubicBezTo>
                    <a:pt x="49" y="110"/>
                    <a:pt x="49" y="110"/>
                    <a:pt x="48" y="110"/>
                  </a:cubicBezTo>
                  <a:cubicBezTo>
                    <a:pt x="44" y="113"/>
                    <a:pt x="40" y="115"/>
                    <a:pt x="35" y="118"/>
                  </a:cubicBezTo>
                  <a:cubicBezTo>
                    <a:pt x="35" y="116"/>
                    <a:pt x="35" y="114"/>
                    <a:pt x="34" y="112"/>
                  </a:cubicBezTo>
                  <a:cubicBezTo>
                    <a:pt x="34" y="110"/>
                    <a:pt x="34" y="108"/>
                    <a:pt x="33" y="106"/>
                  </a:cubicBezTo>
                  <a:cubicBezTo>
                    <a:pt x="36" y="105"/>
                    <a:pt x="38" y="104"/>
                    <a:pt x="39" y="103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7" y="104"/>
                    <a:pt x="35" y="105"/>
                    <a:pt x="33" y="105"/>
                  </a:cubicBezTo>
                  <a:cubicBezTo>
                    <a:pt x="33" y="102"/>
                    <a:pt x="32" y="100"/>
                    <a:pt x="32" y="97"/>
                  </a:cubicBezTo>
                  <a:cubicBezTo>
                    <a:pt x="37" y="94"/>
                    <a:pt x="42" y="91"/>
                    <a:pt x="47" y="89"/>
                  </a:cubicBezTo>
                  <a:cubicBezTo>
                    <a:pt x="48" y="89"/>
                    <a:pt x="48" y="88"/>
                    <a:pt x="47" y="88"/>
                  </a:cubicBezTo>
                  <a:cubicBezTo>
                    <a:pt x="48" y="88"/>
                    <a:pt x="49" y="87"/>
                    <a:pt x="50" y="87"/>
                  </a:cubicBezTo>
                  <a:cubicBezTo>
                    <a:pt x="51" y="87"/>
                    <a:pt x="50" y="86"/>
                    <a:pt x="50" y="87"/>
                  </a:cubicBezTo>
                  <a:cubicBezTo>
                    <a:pt x="49" y="87"/>
                    <a:pt x="47" y="88"/>
                    <a:pt x="46" y="89"/>
                  </a:cubicBezTo>
                  <a:cubicBezTo>
                    <a:pt x="45" y="89"/>
                    <a:pt x="46" y="89"/>
                    <a:pt x="46" y="89"/>
                  </a:cubicBezTo>
                  <a:cubicBezTo>
                    <a:pt x="41" y="91"/>
                    <a:pt x="36" y="94"/>
                    <a:pt x="32" y="97"/>
                  </a:cubicBezTo>
                  <a:cubicBezTo>
                    <a:pt x="31" y="96"/>
                    <a:pt x="31" y="94"/>
                    <a:pt x="31" y="93"/>
                  </a:cubicBezTo>
                  <a:cubicBezTo>
                    <a:pt x="35" y="91"/>
                    <a:pt x="40" y="89"/>
                    <a:pt x="45" y="87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6" y="86"/>
                    <a:pt x="47" y="86"/>
                    <a:pt x="49" y="85"/>
                  </a:cubicBezTo>
                  <a:cubicBezTo>
                    <a:pt x="49" y="85"/>
                    <a:pt x="49" y="85"/>
                    <a:pt x="48" y="85"/>
                  </a:cubicBezTo>
                  <a:cubicBezTo>
                    <a:pt x="47" y="86"/>
                    <a:pt x="46" y="86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3" y="87"/>
                    <a:pt x="42" y="88"/>
                    <a:pt x="41" y="88"/>
                  </a:cubicBezTo>
                  <a:cubicBezTo>
                    <a:pt x="43" y="87"/>
                    <a:pt x="44" y="86"/>
                    <a:pt x="45" y="86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4" y="86"/>
                    <a:pt x="44" y="86"/>
                  </a:cubicBezTo>
                  <a:cubicBezTo>
                    <a:pt x="44" y="86"/>
                    <a:pt x="44" y="85"/>
                    <a:pt x="44" y="86"/>
                  </a:cubicBezTo>
                  <a:cubicBezTo>
                    <a:pt x="43" y="86"/>
                    <a:pt x="41" y="87"/>
                    <a:pt x="40" y="88"/>
                  </a:cubicBezTo>
                  <a:cubicBezTo>
                    <a:pt x="41" y="87"/>
                    <a:pt x="42" y="86"/>
                    <a:pt x="43" y="86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6"/>
                    <a:pt x="40" y="87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9"/>
                    <a:pt x="37" y="89"/>
                    <a:pt x="36" y="90"/>
                  </a:cubicBezTo>
                  <a:cubicBezTo>
                    <a:pt x="36" y="90"/>
                    <a:pt x="36" y="90"/>
                    <a:pt x="37" y="90"/>
                  </a:cubicBezTo>
                  <a:cubicBezTo>
                    <a:pt x="38" y="89"/>
                    <a:pt x="39" y="89"/>
                    <a:pt x="41" y="88"/>
                  </a:cubicBezTo>
                  <a:cubicBezTo>
                    <a:pt x="41" y="88"/>
                    <a:pt x="41" y="88"/>
                    <a:pt x="40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7" y="90"/>
                    <a:pt x="34" y="91"/>
                    <a:pt x="31" y="93"/>
                  </a:cubicBezTo>
                  <a:cubicBezTo>
                    <a:pt x="31" y="93"/>
                    <a:pt x="31" y="93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2"/>
                    <a:pt x="31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3" y="90"/>
                    <a:pt x="36" y="89"/>
                    <a:pt x="39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0" y="86"/>
                    <a:pt x="41" y="86"/>
                    <a:pt x="42" y="85"/>
                  </a:cubicBezTo>
                  <a:cubicBezTo>
                    <a:pt x="45" y="85"/>
                    <a:pt x="48" y="85"/>
                    <a:pt x="52" y="84"/>
                  </a:cubicBezTo>
                  <a:cubicBezTo>
                    <a:pt x="52" y="84"/>
                    <a:pt x="52" y="83"/>
                    <a:pt x="52" y="83"/>
                  </a:cubicBezTo>
                  <a:cubicBezTo>
                    <a:pt x="50" y="69"/>
                    <a:pt x="50" y="55"/>
                    <a:pt x="49" y="41"/>
                  </a:cubicBezTo>
                  <a:cubicBezTo>
                    <a:pt x="49" y="39"/>
                    <a:pt x="48" y="37"/>
                    <a:pt x="48" y="35"/>
                  </a:cubicBezTo>
                  <a:cubicBezTo>
                    <a:pt x="48" y="34"/>
                    <a:pt x="48" y="33"/>
                    <a:pt x="48" y="32"/>
                  </a:cubicBezTo>
                  <a:cubicBezTo>
                    <a:pt x="48" y="32"/>
                    <a:pt x="47" y="30"/>
                    <a:pt x="48" y="30"/>
                  </a:cubicBezTo>
                  <a:cubicBezTo>
                    <a:pt x="48" y="30"/>
                    <a:pt x="48" y="30"/>
                    <a:pt x="49" y="31"/>
                  </a:cubicBezTo>
                  <a:cubicBezTo>
                    <a:pt x="49" y="31"/>
                    <a:pt x="49" y="31"/>
                    <a:pt x="50" y="32"/>
                  </a:cubicBezTo>
                  <a:cubicBezTo>
                    <a:pt x="50" y="32"/>
                    <a:pt x="51" y="33"/>
                    <a:pt x="51" y="34"/>
                  </a:cubicBezTo>
                  <a:cubicBezTo>
                    <a:pt x="52" y="35"/>
                    <a:pt x="53" y="36"/>
                    <a:pt x="54" y="37"/>
                  </a:cubicBezTo>
                  <a:cubicBezTo>
                    <a:pt x="56" y="38"/>
                    <a:pt x="58" y="40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1"/>
                    <a:pt x="59" y="41"/>
                  </a:cubicBezTo>
                  <a:cubicBezTo>
                    <a:pt x="63" y="38"/>
                    <a:pt x="68" y="35"/>
                    <a:pt x="72" y="33"/>
                  </a:cubicBezTo>
                  <a:cubicBezTo>
                    <a:pt x="72" y="33"/>
                    <a:pt x="72" y="32"/>
                    <a:pt x="72" y="32"/>
                  </a:cubicBezTo>
                  <a:cubicBezTo>
                    <a:pt x="67" y="35"/>
                    <a:pt x="63" y="38"/>
                    <a:pt x="59" y="41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1"/>
                    <a:pt x="59" y="41"/>
                    <a:pt x="59" y="40"/>
                  </a:cubicBezTo>
                  <a:cubicBezTo>
                    <a:pt x="60" y="40"/>
                    <a:pt x="61" y="39"/>
                    <a:pt x="62" y="38"/>
                  </a:cubicBezTo>
                  <a:cubicBezTo>
                    <a:pt x="63" y="38"/>
                    <a:pt x="62" y="37"/>
                    <a:pt x="62" y="38"/>
                  </a:cubicBezTo>
                  <a:cubicBezTo>
                    <a:pt x="61" y="38"/>
                    <a:pt x="60" y="39"/>
                    <a:pt x="59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62" y="37"/>
                    <a:pt x="65" y="35"/>
                    <a:pt x="69" y="33"/>
                  </a:cubicBezTo>
                  <a:cubicBezTo>
                    <a:pt x="69" y="33"/>
                    <a:pt x="69" y="32"/>
                    <a:pt x="69" y="32"/>
                  </a:cubicBezTo>
                  <a:cubicBezTo>
                    <a:pt x="65" y="35"/>
                    <a:pt x="61" y="37"/>
                    <a:pt x="58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60" y="37"/>
                    <a:pt x="63" y="3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3" y="34"/>
                    <a:pt x="60" y="36"/>
                    <a:pt x="57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9" y="35"/>
                    <a:pt x="63" y="34"/>
                    <a:pt x="66" y="32"/>
                  </a:cubicBezTo>
                  <a:cubicBezTo>
                    <a:pt x="67" y="32"/>
                    <a:pt x="66" y="32"/>
                    <a:pt x="66" y="32"/>
                  </a:cubicBezTo>
                  <a:cubicBezTo>
                    <a:pt x="64" y="33"/>
                    <a:pt x="61" y="34"/>
                    <a:pt x="59" y="35"/>
                  </a:cubicBezTo>
                  <a:cubicBezTo>
                    <a:pt x="59" y="35"/>
                    <a:pt x="58" y="35"/>
                    <a:pt x="58" y="35"/>
                  </a:cubicBezTo>
                  <a:cubicBezTo>
                    <a:pt x="57" y="36"/>
                    <a:pt x="56" y="36"/>
                    <a:pt x="56" y="36"/>
                  </a:cubicBezTo>
                  <a:cubicBezTo>
                    <a:pt x="55" y="37"/>
                    <a:pt x="56" y="37"/>
                    <a:pt x="56" y="37"/>
                  </a:cubicBezTo>
                  <a:cubicBezTo>
                    <a:pt x="56" y="36"/>
                    <a:pt x="57" y="36"/>
                    <a:pt x="58" y="36"/>
                  </a:cubicBezTo>
                  <a:cubicBezTo>
                    <a:pt x="57" y="36"/>
                    <a:pt x="56" y="37"/>
                    <a:pt x="55" y="37"/>
                  </a:cubicBezTo>
                  <a:cubicBezTo>
                    <a:pt x="55" y="37"/>
                    <a:pt x="55" y="36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8" y="34"/>
                    <a:pt x="62" y="33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3" y="32"/>
                    <a:pt x="59" y="34"/>
                    <a:pt x="56" y="35"/>
                  </a:cubicBezTo>
                  <a:cubicBezTo>
                    <a:pt x="56" y="35"/>
                    <a:pt x="56" y="36"/>
                    <a:pt x="56" y="35"/>
                  </a:cubicBezTo>
                  <a:cubicBezTo>
                    <a:pt x="59" y="34"/>
                    <a:pt x="63" y="33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2"/>
                    <a:pt x="67" y="32"/>
                  </a:cubicBezTo>
                  <a:cubicBezTo>
                    <a:pt x="67" y="32"/>
                    <a:pt x="67" y="32"/>
                    <a:pt x="67" y="31"/>
                  </a:cubicBezTo>
                  <a:cubicBezTo>
                    <a:pt x="67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5" y="30"/>
                    <a:pt x="65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8"/>
                    <a:pt x="63" y="27"/>
                    <a:pt x="63" y="26"/>
                  </a:cubicBezTo>
                  <a:cubicBezTo>
                    <a:pt x="62" y="25"/>
                    <a:pt x="61" y="24"/>
                    <a:pt x="61" y="23"/>
                  </a:cubicBezTo>
                  <a:cubicBezTo>
                    <a:pt x="59" y="22"/>
                    <a:pt x="59" y="20"/>
                    <a:pt x="58" y="19"/>
                  </a:cubicBezTo>
                  <a:cubicBezTo>
                    <a:pt x="57" y="17"/>
                    <a:pt x="56" y="16"/>
                    <a:pt x="55" y="14"/>
                  </a:cubicBezTo>
                  <a:cubicBezTo>
                    <a:pt x="53" y="11"/>
                    <a:pt x="51" y="8"/>
                    <a:pt x="50" y="5"/>
                  </a:cubicBezTo>
                  <a:cubicBezTo>
                    <a:pt x="49" y="5"/>
                    <a:pt x="49" y="4"/>
                    <a:pt x="49" y="4"/>
                  </a:cubicBezTo>
                  <a:cubicBezTo>
                    <a:pt x="49" y="3"/>
                    <a:pt x="48" y="4"/>
                    <a:pt x="48" y="4"/>
                  </a:cubicBezTo>
                  <a:cubicBezTo>
                    <a:pt x="49" y="4"/>
                    <a:pt x="49" y="5"/>
                    <a:pt x="49" y="5"/>
                  </a:cubicBezTo>
                  <a:cubicBezTo>
                    <a:pt x="49" y="5"/>
                    <a:pt x="48" y="6"/>
                    <a:pt x="48" y="6"/>
                  </a:cubicBezTo>
                  <a:cubicBezTo>
                    <a:pt x="48" y="6"/>
                    <a:pt x="48" y="5"/>
                    <a:pt x="48" y="5"/>
                  </a:cubicBezTo>
                  <a:cubicBezTo>
                    <a:pt x="43" y="6"/>
                    <a:pt x="39" y="8"/>
                    <a:pt x="35" y="9"/>
                  </a:cubicBezTo>
                  <a:cubicBezTo>
                    <a:pt x="35" y="9"/>
                    <a:pt x="35" y="8"/>
                    <a:pt x="35" y="8"/>
                  </a:cubicBezTo>
                  <a:cubicBezTo>
                    <a:pt x="39" y="7"/>
                    <a:pt x="43" y="6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6"/>
                  </a:cubicBezTo>
                  <a:cubicBezTo>
                    <a:pt x="35" y="6"/>
                    <a:pt x="35" y="6"/>
                    <a:pt x="36" y="6"/>
                  </a:cubicBezTo>
                  <a:cubicBezTo>
                    <a:pt x="39" y="5"/>
                    <a:pt x="43" y="5"/>
                    <a:pt x="46" y="4"/>
                  </a:cubicBezTo>
                  <a:cubicBezTo>
                    <a:pt x="46" y="4"/>
                    <a:pt x="47" y="4"/>
                    <a:pt x="47" y="3"/>
                  </a:cubicBezTo>
                  <a:cubicBezTo>
                    <a:pt x="47" y="4"/>
                    <a:pt x="47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5" y="2"/>
                    <a:pt x="42" y="1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38" y="1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2" y="2"/>
                    <a:pt x="44" y="3"/>
                    <a:pt x="46" y="3"/>
                  </a:cubicBezTo>
                  <a:cubicBezTo>
                    <a:pt x="43" y="4"/>
                    <a:pt x="39" y="5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8" y="5"/>
                    <a:pt x="39" y="5"/>
                    <a:pt x="40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38" y="4"/>
                    <a:pt x="40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0" y="3"/>
                    <a:pt x="38" y="3"/>
                    <a:pt x="36" y="4"/>
                  </a:cubicBezTo>
                  <a:cubicBezTo>
                    <a:pt x="36" y="3"/>
                    <a:pt x="36" y="2"/>
                    <a:pt x="37" y="1"/>
                  </a:cubicBezTo>
                  <a:cubicBezTo>
                    <a:pt x="37" y="1"/>
                    <a:pt x="36" y="1"/>
                    <a:pt x="36" y="1"/>
                  </a:cubicBezTo>
                  <a:cubicBezTo>
                    <a:pt x="34" y="8"/>
                    <a:pt x="33" y="15"/>
                    <a:pt x="31" y="22"/>
                  </a:cubicBezTo>
                  <a:cubicBezTo>
                    <a:pt x="31" y="23"/>
                    <a:pt x="30" y="24"/>
                    <a:pt x="30" y="24"/>
                  </a:cubicBezTo>
                  <a:cubicBezTo>
                    <a:pt x="29" y="20"/>
                    <a:pt x="27" y="16"/>
                    <a:pt x="26" y="12"/>
                  </a:cubicBezTo>
                  <a:cubicBezTo>
                    <a:pt x="27" y="10"/>
                    <a:pt x="28" y="8"/>
                    <a:pt x="29" y="6"/>
                  </a:cubicBezTo>
                  <a:cubicBezTo>
                    <a:pt x="29" y="6"/>
                    <a:pt x="29" y="5"/>
                    <a:pt x="29" y="6"/>
                  </a:cubicBezTo>
                  <a:cubicBezTo>
                    <a:pt x="28" y="8"/>
                    <a:pt x="27" y="9"/>
                    <a:pt x="26" y="11"/>
                  </a:cubicBezTo>
                  <a:cubicBezTo>
                    <a:pt x="26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4" y="13"/>
                    <a:pt x="24" y="14"/>
                  </a:cubicBezTo>
                  <a:cubicBezTo>
                    <a:pt x="23" y="14"/>
                    <a:pt x="22" y="15"/>
                    <a:pt x="22" y="15"/>
                  </a:cubicBezTo>
                  <a:cubicBezTo>
                    <a:pt x="22" y="15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3" y="13"/>
                    <a:pt x="23" y="13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4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2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4" y="10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4" y="10"/>
                    <a:pt x="25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5" y="9"/>
                    <a:pt x="24" y="9"/>
                    <a:pt x="22" y="10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3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8"/>
                    <a:pt x="25" y="7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3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6" y="5"/>
                    <a:pt x="27" y="5"/>
                  </a:cubicBezTo>
                  <a:cubicBezTo>
                    <a:pt x="27" y="5"/>
                    <a:pt x="27" y="4"/>
                    <a:pt x="27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5"/>
                    <a:pt x="23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5"/>
                    <a:pt x="22" y="3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3"/>
                    <a:pt x="27" y="4"/>
                    <a:pt x="28" y="5"/>
                  </a:cubicBezTo>
                  <a:cubicBezTo>
                    <a:pt x="28" y="6"/>
                    <a:pt x="29" y="5"/>
                    <a:pt x="28" y="5"/>
                  </a:cubicBezTo>
                  <a:cubicBezTo>
                    <a:pt x="27" y="5"/>
                    <a:pt x="26" y="4"/>
                    <a:pt x="26" y="3"/>
                  </a:cubicBezTo>
                  <a:cubicBezTo>
                    <a:pt x="25" y="2"/>
                    <a:pt x="24" y="2"/>
                    <a:pt x="23" y="1"/>
                  </a:cubicBezTo>
                  <a:cubicBezTo>
                    <a:pt x="22" y="3"/>
                    <a:pt x="21" y="5"/>
                    <a:pt x="19" y="7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8"/>
                    <a:pt x="19" y="8"/>
                    <a:pt x="20" y="8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10"/>
                    <a:pt x="21" y="10"/>
                    <a:pt x="22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21" y="15"/>
                    <a:pt x="21" y="17"/>
                    <a:pt x="21" y="19"/>
                  </a:cubicBezTo>
                  <a:cubicBezTo>
                    <a:pt x="21" y="20"/>
                    <a:pt x="21" y="21"/>
                    <a:pt x="21" y="22"/>
                  </a:cubicBezTo>
                  <a:cubicBezTo>
                    <a:pt x="21" y="23"/>
                    <a:pt x="21" y="23"/>
                    <a:pt x="21" y="24"/>
                  </a:cubicBezTo>
                  <a:cubicBezTo>
                    <a:pt x="21" y="24"/>
                    <a:pt x="20" y="25"/>
                    <a:pt x="21" y="25"/>
                  </a:cubicBezTo>
                  <a:cubicBezTo>
                    <a:pt x="17" y="17"/>
                    <a:pt x="15" y="9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2"/>
                    <a:pt x="6" y="3"/>
                    <a:pt x="3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7" y="3"/>
                    <a:pt x="9" y="2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4" y="10"/>
                    <a:pt x="17" y="18"/>
                    <a:pt x="21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1" y="27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2" y="29"/>
                    <a:pt x="22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2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4"/>
                    <a:pt x="23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6"/>
                    <a:pt x="24" y="36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9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3" y="40"/>
                    <a:pt x="23" y="40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3"/>
                    <a:pt x="24" y="43"/>
                    <a:pt x="24" y="44"/>
                  </a:cubicBezTo>
                  <a:cubicBezTo>
                    <a:pt x="23" y="44"/>
                    <a:pt x="23" y="44"/>
                    <a:pt x="22" y="44"/>
                  </a:cubicBezTo>
                  <a:cubicBezTo>
                    <a:pt x="22" y="45"/>
                    <a:pt x="22" y="45"/>
                    <a:pt x="23" y="45"/>
                  </a:cubicBezTo>
                  <a:cubicBezTo>
                    <a:pt x="23" y="45"/>
                    <a:pt x="23" y="44"/>
                    <a:pt x="24" y="44"/>
                  </a:cubicBezTo>
                  <a:cubicBezTo>
                    <a:pt x="24" y="45"/>
                    <a:pt x="24" y="45"/>
                    <a:pt x="24" y="46"/>
                  </a:cubicBezTo>
                  <a:cubicBezTo>
                    <a:pt x="24" y="46"/>
                    <a:pt x="23" y="46"/>
                    <a:pt x="23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3" y="46"/>
                    <a:pt x="24" y="46"/>
                    <a:pt x="24" y="46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9"/>
                    <a:pt x="24" y="49"/>
                  </a:cubicBezTo>
                  <a:cubicBezTo>
                    <a:pt x="22" y="50"/>
                    <a:pt x="20" y="50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20" y="51"/>
                    <a:pt x="22" y="50"/>
                    <a:pt x="24" y="49"/>
                  </a:cubicBezTo>
                  <a:cubicBezTo>
                    <a:pt x="24" y="49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1"/>
                    <a:pt x="24" y="52"/>
                    <a:pt x="24" y="52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2" y="54"/>
                    <a:pt x="21" y="54"/>
                  </a:cubicBezTo>
                  <a:cubicBezTo>
                    <a:pt x="21" y="54"/>
                    <a:pt x="21" y="54"/>
                    <a:pt x="20" y="54"/>
                  </a:cubicBezTo>
                  <a:cubicBezTo>
                    <a:pt x="16" y="56"/>
                    <a:pt x="11" y="57"/>
                    <a:pt x="7" y="59"/>
                  </a:cubicBezTo>
                  <a:cubicBezTo>
                    <a:pt x="7" y="59"/>
                    <a:pt x="7" y="59"/>
                    <a:pt x="6" y="59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8" y="58"/>
                    <a:pt x="10" y="57"/>
                    <a:pt x="11" y="57"/>
                  </a:cubicBezTo>
                  <a:cubicBezTo>
                    <a:pt x="11" y="57"/>
                    <a:pt x="11" y="56"/>
                    <a:pt x="11" y="56"/>
                  </a:cubicBezTo>
                  <a:cubicBezTo>
                    <a:pt x="9" y="57"/>
                    <a:pt x="8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2" y="55"/>
                    <a:pt x="17" y="53"/>
                    <a:pt x="23" y="51"/>
                  </a:cubicBezTo>
                  <a:cubicBezTo>
                    <a:pt x="23" y="51"/>
                    <a:pt x="23" y="50"/>
                    <a:pt x="22" y="50"/>
                  </a:cubicBezTo>
                  <a:cubicBezTo>
                    <a:pt x="17" y="52"/>
                    <a:pt x="12" y="54"/>
                    <a:pt x="6" y="56"/>
                  </a:cubicBezTo>
                  <a:cubicBezTo>
                    <a:pt x="6" y="56"/>
                    <a:pt x="6" y="55"/>
                    <a:pt x="6" y="54"/>
                  </a:cubicBezTo>
                  <a:cubicBezTo>
                    <a:pt x="6" y="54"/>
                    <a:pt x="7" y="54"/>
                    <a:pt x="7" y="54"/>
                  </a:cubicBezTo>
                  <a:cubicBezTo>
                    <a:pt x="7" y="54"/>
                    <a:pt x="8" y="54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3"/>
                    <a:pt x="7" y="53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11" y="52"/>
                    <a:pt x="16" y="51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5" y="51"/>
                    <a:pt x="11" y="52"/>
                    <a:pt x="6" y="53"/>
                  </a:cubicBezTo>
                  <a:cubicBezTo>
                    <a:pt x="6" y="52"/>
                    <a:pt x="6" y="51"/>
                    <a:pt x="6" y="50"/>
                  </a:cubicBezTo>
                  <a:cubicBezTo>
                    <a:pt x="6" y="50"/>
                    <a:pt x="7" y="50"/>
                    <a:pt x="7" y="50"/>
                  </a:cubicBezTo>
                  <a:cubicBezTo>
                    <a:pt x="12" y="48"/>
                    <a:pt x="17" y="47"/>
                    <a:pt x="21" y="45"/>
                  </a:cubicBezTo>
                  <a:cubicBezTo>
                    <a:pt x="22" y="45"/>
                    <a:pt x="22" y="44"/>
                    <a:pt x="21" y="44"/>
                  </a:cubicBezTo>
                  <a:cubicBezTo>
                    <a:pt x="16" y="46"/>
                    <a:pt x="11" y="48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6" y="48"/>
                    <a:pt x="6" y="47"/>
                  </a:cubicBezTo>
                  <a:cubicBezTo>
                    <a:pt x="12" y="46"/>
                    <a:pt x="17" y="44"/>
                    <a:pt x="21" y="42"/>
                  </a:cubicBezTo>
                  <a:cubicBezTo>
                    <a:pt x="22" y="42"/>
                    <a:pt x="21" y="42"/>
                    <a:pt x="21" y="42"/>
                  </a:cubicBezTo>
                  <a:cubicBezTo>
                    <a:pt x="16" y="44"/>
                    <a:pt x="11" y="45"/>
                    <a:pt x="6" y="47"/>
                  </a:cubicBezTo>
                  <a:cubicBezTo>
                    <a:pt x="6" y="46"/>
                    <a:pt x="6" y="45"/>
                    <a:pt x="6" y="44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2" y="38"/>
                    <a:pt x="22" y="38"/>
                  </a:cubicBezTo>
                  <a:cubicBezTo>
                    <a:pt x="17" y="40"/>
                    <a:pt x="12" y="42"/>
                    <a:pt x="6" y="44"/>
                  </a:cubicBezTo>
                  <a:cubicBezTo>
                    <a:pt x="6" y="43"/>
                    <a:pt x="6" y="43"/>
                    <a:pt x="6" y="42"/>
                  </a:cubicBezTo>
                  <a:cubicBezTo>
                    <a:pt x="11" y="40"/>
                    <a:pt x="16" y="38"/>
                    <a:pt x="21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6" y="37"/>
                    <a:pt x="11" y="39"/>
                    <a:pt x="6" y="42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11" y="38"/>
                    <a:pt x="16" y="36"/>
                    <a:pt x="22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16" y="35"/>
                    <a:pt x="11" y="38"/>
                    <a:pt x="6" y="40"/>
                  </a:cubicBezTo>
                  <a:cubicBezTo>
                    <a:pt x="6" y="40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39"/>
                    <a:pt x="8" y="38"/>
                    <a:pt x="9" y="38"/>
                  </a:cubicBezTo>
                  <a:cubicBezTo>
                    <a:pt x="10" y="38"/>
                    <a:pt x="9" y="37"/>
                    <a:pt x="9" y="37"/>
                  </a:cubicBezTo>
                  <a:cubicBezTo>
                    <a:pt x="8" y="38"/>
                    <a:pt x="7" y="38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8"/>
                    <a:pt x="6" y="38"/>
                  </a:cubicBezTo>
                  <a:cubicBezTo>
                    <a:pt x="12" y="35"/>
                    <a:pt x="17" y="33"/>
                    <a:pt x="23" y="30"/>
                  </a:cubicBezTo>
                  <a:cubicBezTo>
                    <a:pt x="23" y="30"/>
                    <a:pt x="23" y="30"/>
                    <a:pt x="22" y="30"/>
                  </a:cubicBezTo>
                  <a:cubicBezTo>
                    <a:pt x="17" y="32"/>
                    <a:pt x="12" y="35"/>
                    <a:pt x="6" y="37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5"/>
                    <a:pt x="9" y="35"/>
                    <a:pt x="10" y="34"/>
                  </a:cubicBezTo>
                  <a:cubicBezTo>
                    <a:pt x="11" y="33"/>
                    <a:pt x="10" y="33"/>
                    <a:pt x="10" y="33"/>
                  </a:cubicBezTo>
                  <a:cubicBezTo>
                    <a:pt x="9" y="34"/>
                    <a:pt x="8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6" y="33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11" y="30"/>
                    <a:pt x="15" y="28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5" y="28"/>
                    <a:pt x="11" y="30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6" y="33"/>
                    <a:pt x="6" y="34"/>
                    <a:pt x="6" y="34"/>
                  </a:cubicBezTo>
                  <a:cubicBezTo>
                    <a:pt x="6" y="34"/>
                    <a:pt x="5" y="34"/>
                    <a:pt x="6" y="34"/>
                  </a:cubicBezTo>
                  <a:cubicBezTo>
                    <a:pt x="6" y="35"/>
                    <a:pt x="6" y="37"/>
                    <a:pt x="6" y="38"/>
                  </a:cubicBezTo>
                  <a:cubicBezTo>
                    <a:pt x="6" y="38"/>
                    <a:pt x="6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2"/>
                    <a:pt x="6" y="42"/>
                    <a:pt x="6" y="42"/>
                  </a:cubicBezTo>
                  <a:cubicBezTo>
                    <a:pt x="6" y="43"/>
                    <a:pt x="6" y="43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5"/>
                    <a:pt x="6" y="46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9"/>
                    <a:pt x="6" y="51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4"/>
                    <a:pt x="6" y="55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62"/>
                    <a:pt x="6" y="63"/>
                  </a:cubicBezTo>
                  <a:cubicBezTo>
                    <a:pt x="6" y="67"/>
                    <a:pt x="6" y="70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5"/>
                    <a:pt x="6" y="77"/>
                    <a:pt x="6" y="78"/>
                  </a:cubicBezTo>
                  <a:cubicBezTo>
                    <a:pt x="6" y="79"/>
                    <a:pt x="6" y="81"/>
                    <a:pt x="6" y="82"/>
                  </a:cubicBezTo>
                  <a:cubicBezTo>
                    <a:pt x="5" y="83"/>
                    <a:pt x="6" y="84"/>
                    <a:pt x="6" y="85"/>
                  </a:cubicBezTo>
                  <a:cubicBezTo>
                    <a:pt x="5" y="86"/>
                    <a:pt x="5" y="86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9" y="87"/>
                    <a:pt x="10" y="87"/>
                    <a:pt x="11" y="87"/>
                  </a:cubicBezTo>
                  <a:cubicBezTo>
                    <a:pt x="11" y="87"/>
                    <a:pt x="12" y="98"/>
                    <a:pt x="12" y="99"/>
                  </a:cubicBezTo>
                  <a:cubicBezTo>
                    <a:pt x="12" y="107"/>
                    <a:pt x="13" y="114"/>
                    <a:pt x="14" y="121"/>
                  </a:cubicBezTo>
                  <a:cubicBezTo>
                    <a:pt x="14" y="123"/>
                    <a:pt x="14" y="125"/>
                    <a:pt x="14" y="127"/>
                  </a:cubicBezTo>
                  <a:cubicBezTo>
                    <a:pt x="14" y="132"/>
                    <a:pt x="14" y="136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5" y="142"/>
                    <a:pt x="15" y="143"/>
                    <a:pt x="15" y="143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5" y="143"/>
                    <a:pt x="15" y="143"/>
                    <a:pt x="15" y="144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5" y="144"/>
                    <a:pt x="15" y="145"/>
                    <a:pt x="15" y="145"/>
                  </a:cubicBezTo>
                  <a:cubicBezTo>
                    <a:pt x="15" y="145"/>
                    <a:pt x="15" y="146"/>
                    <a:pt x="15" y="146"/>
                  </a:cubicBezTo>
                  <a:cubicBezTo>
                    <a:pt x="15" y="150"/>
                    <a:pt x="16" y="154"/>
                    <a:pt x="16" y="157"/>
                  </a:cubicBezTo>
                  <a:cubicBezTo>
                    <a:pt x="16" y="158"/>
                    <a:pt x="16" y="159"/>
                    <a:pt x="16" y="160"/>
                  </a:cubicBezTo>
                  <a:cubicBezTo>
                    <a:pt x="16" y="161"/>
                    <a:pt x="16" y="163"/>
                    <a:pt x="16" y="165"/>
                  </a:cubicBezTo>
                  <a:cubicBezTo>
                    <a:pt x="16" y="169"/>
                    <a:pt x="16" y="173"/>
                    <a:pt x="16" y="177"/>
                  </a:cubicBezTo>
                  <a:cubicBezTo>
                    <a:pt x="16" y="177"/>
                    <a:pt x="16" y="177"/>
                    <a:pt x="16" y="177"/>
                  </a:cubicBezTo>
                  <a:cubicBezTo>
                    <a:pt x="16" y="179"/>
                    <a:pt x="16" y="180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3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17" y="182"/>
                    <a:pt x="17" y="182"/>
                  </a:cubicBezTo>
                  <a:cubicBezTo>
                    <a:pt x="18" y="183"/>
                    <a:pt x="20" y="183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0" y="184"/>
                    <a:pt x="19" y="184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8" y="186"/>
                    <a:pt x="17" y="186"/>
                    <a:pt x="17" y="186"/>
                  </a:cubicBezTo>
                  <a:cubicBezTo>
                    <a:pt x="17" y="185"/>
                    <a:pt x="18" y="185"/>
                    <a:pt x="18" y="184"/>
                  </a:cubicBezTo>
                  <a:cubicBezTo>
                    <a:pt x="18" y="184"/>
                    <a:pt x="18" y="184"/>
                    <a:pt x="18" y="184"/>
                  </a:cubicBezTo>
                  <a:cubicBezTo>
                    <a:pt x="16" y="187"/>
                    <a:pt x="14" y="191"/>
                    <a:pt x="14" y="194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4" y="195"/>
                    <a:pt x="15" y="195"/>
                    <a:pt x="15" y="195"/>
                  </a:cubicBezTo>
                  <a:cubicBezTo>
                    <a:pt x="17" y="195"/>
                    <a:pt x="18" y="195"/>
                    <a:pt x="20" y="195"/>
                  </a:cubicBezTo>
                  <a:cubicBezTo>
                    <a:pt x="21" y="195"/>
                    <a:pt x="22" y="194"/>
                    <a:pt x="23" y="193"/>
                  </a:cubicBezTo>
                  <a:cubicBezTo>
                    <a:pt x="26" y="191"/>
                    <a:pt x="27" y="187"/>
                    <a:pt x="26" y="184"/>
                  </a:cubicBezTo>
                  <a:cubicBezTo>
                    <a:pt x="26" y="184"/>
                    <a:pt x="26" y="184"/>
                    <a:pt x="26" y="184"/>
                  </a:cubicBezTo>
                  <a:cubicBezTo>
                    <a:pt x="27" y="189"/>
                    <a:pt x="24" y="194"/>
                    <a:pt x="18" y="195"/>
                  </a:cubicBezTo>
                  <a:cubicBezTo>
                    <a:pt x="18" y="195"/>
                    <a:pt x="17" y="195"/>
                    <a:pt x="17" y="195"/>
                  </a:cubicBezTo>
                  <a:cubicBezTo>
                    <a:pt x="19" y="194"/>
                    <a:pt x="20" y="193"/>
                    <a:pt x="22" y="192"/>
                  </a:cubicBezTo>
                  <a:cubicBezTo>
                    <a:pt x="22" y="192"/>
                    <a:pt x="22" y="191"/>
                    <a:pt x="22" y="192"/>
                  </a:cubicBezTo>
                  <a:cubicBezTo>
                    <a:pt x="20" y="193"/>
                    <a:pt x="18" y="194"/>
                    <a:pt x="16" y="195"/>
                  </a:cubicBezTo>
                  <a:cubicBezTo>
                    <a:pt x="16" y="195"/>
                    <a:pt x="15" y="195"/>
                    <a:pt x="15" y="195"/>
                  </a:cubicBezTo>
                  <a:cubicBezTo>
                    <a:pt x="14" y="194"/>
                    <a:pt x="14" y="194"/>
                    <a:pt x="14" y="194"/>
                  </a:cubicBezTo>
                  <a:cubicBezTo>
                    <a:pt x="14" y="194"/>
                    <a:pt x="14" y="193"/>
                    <a:pt x="14" y="193"/>
                  </a:cubicBezTo>
                  <a:cubicBezTo>
                    <a:pt x="14" y="192"/>
                    <a:pt x="15" y="192"/>
                    <a:pt x="15" y="191"/>
                  </a:cubicBezTo>
                  <a:cubicBezTo>
                    <a:pt x="15" y="190"/>
                    <a:pt x="16" y="188"/>
                    <a:pt x="17" y="187"/>
                  </a:cubicBezTo>
                  <a:cubicBezTo>
                    <a:pt x="17" y="187"/>
                    <a:pt x="17" y="187"/>
                    <a:pt x="17" y="187"/>
                  </a:cubicBezTo>
                  <a:cubicBezTo>
                    <a:pt x="17" y="186"/>
                    <a:pt x="18" y="186"/>
                    <a:pt x="19" y="186"/>
                  </a:cubicBezTo>
                  <a:cubicBezTo>
                    <a:pt x="18" y="186"/>
                    <a:pt x="18" y="187"/>
                    <a:pt x="17" y="187"/>
                  </a:cubicBezTo>
                  <a:cubicBezTo>
                    <a:pt x="17" y="187"/>
                    <a:pt x="17" y="188"/>
                    <a:pt x="18" y="187"/>
                  </a:cubicBezTo>
                  <a:cubicBezTo>
                    <a:pt x="18" y="187"/>
                    <a:pt x="19" y="186"/>
                    <a:pt x="20" y="186"/>
                  </a:cubicBezTo>
                  <a:cubicBezTo>
                    <a:pt x="21" y="185"/>
                    <a:pt x="22" y="184"/>
                    <a:pt x="23" y="183"/>
                  </a:cubicBezTo>
                  <a:cubicBezTo>
                    <a:pt x="23" y="183"/>
                    <a:pt x="23" y="183"/>
                    <a:pt x="23" y="183"/>
                  </a:cubicBezTo>
                  <a:cubicBezTo>
                    <a:pt x="23" y="183"/>
                    <a:pt x="24" y="183"/>
                    <a:pt x="24" y="183"/>
                  </a:cubicBezTo>
                  <a:cubicBezTo>
                    <a:pt x="24" y="183"/>
                    <a:pt x="24" y="183"/>
                    <a:pt x="23" y="184"/>
                  </a:cubicBezTo>
                  <a:cubicBezTo>
                    <a:pt x="23" y="184"/>
                    <a:pt x="23" y="184"/>
                    <a:pt x="24" y="184"/>
                  </a:cubicBezTo>
                  <a:cubicBezTo>
                    <a:pt x="24" y="184"/>
                    <a:pt x="25" y="183"/>
                    <a:pt x="25" y="183"/>
                  </a:cubicBezTo>
                  <a:cubicBezTo>
                    <a:pt x="26" y="183"/>
                    <a:pt x="28" y="182"/>
                    <a:pt x="29" y="182"/>
                  </a:cubicBezTo>
                  <a:cubicBezTo>
                    <a:pt x="29" y="182"/>
                    <a:pt x="29" y="181"/>
                    <a:pt x="29" y="182"/>
                  </a:cubicBezTo>
                  <a:cubicBezTo>
                    <a:pt x="29" y="175"/>
                    <a:pt x="29" y="168"/>
                    <a:pt x="29" y="161"/>
                  </a:cubicBezTo>
                  <a:cubicBezTo>
                    <a:pt x="29" y="143"/>
                    <a:pt x="30" y="126"/>
                    <a:pt x="30" y="108"/>
                  </a:cubicBezTo>
                  <a:cubicBezTo>
                    <a:pt x="30" y="103"/>
                    <a:pt x="30" y="99"/>
                    <a:pt x="31" y="94"/>
                  </a:cubicBezTo>
                  <a:cubicBezTo>
                    <a:pt x="31" y="95"/>
                    <a:pt x="31" y="96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3" y="103"/>
                    <a:pt x="34" y="109"/>
                    <a:pt x="34" y="115"/>
                  </a:cubicBezTo>
                  <a:cubicBezTo>
                    <a:pt x="35" y="115"/>
                    <a:pt x="35" y="115"/>
                    <a:pt x="35" y="116"/>
                  </a:cubicBezTo>
                  <a:cubicBezTo>
                    <a:pt x="34" y="117"/>
                    <a:pt x="35" y="120"/>
                    <a:pt x="35" y="121"/>
                  </a:cubicBezTo>
                  <a:cubicBezTo>
                    <a:pt x="36" y="124"/>
                    <a:pt x="36" y="126"/>
                    <a:pt x="36" y="128"/>
                  </a:cubicBezTo>
                  <a:cubicBezTo>
                    <a:pt x="37" y="135"/>
                    <a:pt x="38" y="142"/>
                    <a:pt x="38" y="148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9"/>
                    <a:pt x="39" y="149"/>
                    <a:pt x="39" y="149"/>
                  </a:cubicBezTo>
                  <a:cubicBezTo>
                    <a:pt x="39" y="149"/>
                    <a:pt x="39" y="150"/>
                    <a:pt x="39" y="150"/>
                  </a:cubicBezTo>
                  <a:cubicBezTo>
                    <a:pt x="38" y="150"/>
                    <a:pt x="38" y="151"/>
                    <a:pt x="38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8" y="151"/>
                    <a:pt x="38" y="151"/>
                    <a:pt x="39" y="151"/>
                  </a:cubicBezTo>
                  <a:cubicBezTo>
                    <a:pt x="39" y="153"/>
                    <a:pt x="39" y="155"/>
                    <a:pt x="40" y="157"/>
                  </a:cubicBezTo>
                  <a:cubicBezTo>
                    <a:pt x="40" y="165"/>
                    <a:pt x="40" y="172"/>
                    <a:pt x="41" y="180"/>
                  </a:cubicBezTo>
                  <a:cubicBezTo>
                    <a:pt x="41" y="180"/>
                    <a:pt x="41" y="180"/>
                    <a:pt x="41" y="180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2"/>
                  </a:cubicBezTo>
                  <a:close/>
                  <a:moveTo>
                    <a:pt x="20" y="185"/>
                  </a:moveTo>
                  <a:cubicBezTo>
                    <a:pt x="19" y="185"/>
                    <a:pt x="19" y="185"/>
                    <a:pt x="19" y="186"/>
                  </a:cubicBezTo>
                  <a:cubicBezTo>
                    <a:pt x="19" y="185"/>
                    <a:pt x="20" y="184"/>
                    <a:pt x="21" y="184"/>
                  </a:cubicBezTo>
                  <a:cubicBezTo>
                    <a:pt x="21" y="184"/>
                    <a:pt x="20" y="185"/>
                    <a:pt x="20" y="185"/>
                  </a:cubicBezTo>
                  <a:close/>
                  <a:moveTo>
                    <a:pt x="47" y="30"/>
                  </a:moveTo>
                  <a:cubicBezTo>
                    <a:pt x="47" y="29"/>
                    <a:pt x="47" y="29"/>
                    <a:pt x="47" y="29"/>
                  </a:cubicBezTo>
                  <a:cubicBezTo>
                    <a:pt x="48" y="29"/>
                    <a:pt x="48" y="29"/>
                    <a:pt x="48" y="30"/>
                  </a:cubicBezTo>
                  <a:cubicBezTo>
                    <a:pt x="48" y="30"/>
                    <a:pt x="48" y="30"/>
                    <a:pt x="47" y="30"/>
                  </a:cubicBezTo>
                  <a:close/>
                  <a:moveTo>
                    <a:pt x="66" y="30"/>
                  </a:moveTo>
                  <a:cubicBezTo>
                    <a:pt x="62" y="32"/>
                    <a:pt x="58" y="34"/>
                    <a:pt x="54" y="35"/>
                  </a:cubicBezTo>
                  <a:cubicBezTo>
                    <a:pt x="54" y="35"/>
                    <a:pt x="54" y="36"/>
                    <a:pt x="54" y="36"/>
                  </a:cubicBezTo>
                  <a:cubicBezTo>
                    <a:pt x="53" y="35"/>
                    <a:pt x="53" y="35"/>
                    <a:pt x="53" y="34"/>
                  </a:cubicBezTo>
                  <a:cubicBezTo>
                    <a:pt x="57" y="33"/>
                    <a:pt x="61" y="31"/>
                    <a:pt x="65" y="29"/>
                  </a:cubicBezTo>
                  <a:cubicBezTo>
                    <a:pt x="65" y="30"/>
                    <a:pt x="65" y="30"/>
                    <a:pt x="66" y="30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8"/>
                    <a:pt x="65" y="29"/>
                  </a:cubicBezTo>
                  <a:cubicBezTo>
                    <a:pt x="61" y="31"/>
                    <a:pt x="57" y="33"/>
                    <a:pt x="52" y="34"/>
                  </a:cubicBezTo>
                  <a:cubicBezTo>
                    <a:pt x="52" y="34"/>
                    <a:pt x="52" y="34"/>
                    <a:pt x="52" y="33"/>
                  </a:cubicBezTo>
                  <a:cubicBezTo>
                    <a:pt x="56" y="32"/>
                    <a:pt x="60" y="30"/>
                    <a:pt x="63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59" y="30"/>
                    <a:pt x="55" y="32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3" y="32"/>
                    <a:pt x="54" y="32"/>
                    <a:pt x="55" y="31"/>
                  </a:cubicBezTo>
                  <a:cubicBezTo>
                    <a:pt x="56" y="31"/>
                    <a:pt x="56" y="31"/>
                    <a:pt x="55" y="31"/>
                  </a:cubicBezTo>
                  <a:cubicBezTo>
                    <a:pt x="54" y="31"/>
                    <a:pt x="52" y="32"/>
                    <a:pt x="51" y="33"/>
                  </a:cubicBezTo>
                  <a:cubicBezTo>
                    <a:pt x="51" y="32"/>
                    <a:pt x="51" y="32"/>
                    <a:pt x="50" y="32"/>
                  </a:cubicBezTo>
                  <a:cubicBezTo>
                    <a:pt x="55" y="30"/>
                    <a:pt x="59" y="29"/>
                    <a:pt x="63" y="27"/>
                  </a:cubicBezTo>
                  <a:close/>
                  <a:moveTo>
                    <a:pt x="62" y="26"/>
                  </a:moveTo>
                  <a:cubicBezTo>
                    <a:pt x="62" y="26"/>
                    <a:pt x="62" y="26"/>
                    <a:pt x="62" y="26"/>
                  </a:cubicBezTo>
                  <a:cubicBezTo>
                    <a:pt x="58" y="28"/>
                    <a:pt x="54" y="30"/>
                    <a:pt x="50" y="32"/>
                  </a:cubicBezTo>
                  <a:cubicBezTo>
                    <a:pt x="50" y="31"/>
                    <a:pt x="50" y="31"/>
                    <a:pt x="49" y="31"/>
                  </a:cubicBezTo>
                  <a:cubicBezTo>
                    <a:pt x="54" y="29"/>
                    <a:pt x="58" y="27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lose/>
                  <a:moveTo>
                    <a:pt x="62" y="25"/>
                  </a:moveTo>
                  <a:cubicBezTo>
                    <a:pt x="57" y="27"/>
                    <a:pt x="53" y="29"/>
                    <a:pt x="49" y="31"/>
                  </a:cubicBezTo>
                  <a:cubicBezTo>
                    <a:pt x="49" y="30"/>
                    <a:pt x="49" y="30"/>
                    <a:pt x="48" y="30"/>
                  </a:cubicBezTo>
                  <a:cubicBezTo>
                    <a:pt x="53" y="28"/>
                    <a:pt x="57" y="26"/>
                    <a:pt x="61" y="25"/>
                  </a:cubicBezTo>
                  <a:cubicBezTo>
                    <a:pt x="61" y="25"/>
                    <a:pt x="61" y="25"/>
                    <a:pt x="62" y="25"/>
                  </a:cubicBezTo>
                  <a:close/>
                  <a:moveTo>
                    <a:pt x="61" y="24"/>
                  </a:moveTo>
                  <a:cubicBezTo>
                    <a:pt x="61" y="24"/>
                    <a:pt x="61" y="24"/>
                    <a:pt x="61" y="24"/>
                  </a:cubicBezTo>
                  <a:cubicBezTo>
                    <a:pt x="57" y="26"/>
                    <a:pt x="52" y="28"/>
                    <a:pt x="48" y="30"/>
                  </a:cubicBezTo>
                  <a:cubicBezTo>
                    <a:pt x="48" y="30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9" y="29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53" y="27"/>
                    <a:pt x="57" y="25"/>
                    <a:pt x="61" y="24"/>
                  </a:cubicBezTo>
                  <a:close/>
                  <a:moveTo>
                    <a:pt x="46" y="6"/>
                  </a:move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7"/>
                    <a:pt x="44" y="7"/>
                  </a:cubicBezTo>
                  <a:cubicBezTo>
                    <a:pt x="45" y="7"/>
                    <a:pt x="46" y="6"/>
                    <a:pt x="46" y="6"/>
                  </a:cubicBezTo>
                  <a:close/>
                  <a:moveTo>
                    <a:pt x="33" y="16"/>
                  </a:moveTo>
                  <a:cubicBezTo>
                    <a:pt x="37" y="15"/>
                    <a:pt x="42" y="14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2" y="14"/>
                    <a:pt x="37" y="16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lose/>
                  <a:moveTo>
                    <a:pt x="31" y="23"/>
                  </a:moveTo>
                  <a:cubicBezTo>
                    <a:pt x="31" y="23"/>
                    <a:pt x="31" y="23"/>
                    <a:pt x="31" y="23"/>
                  </a:cubicBezTo>
                  <a:cubicBezTo>
                    <a:pt x="33" y="23"/>
                    <a:pt x="34" y="23"/>
                    <a:pt x="35" y="23"/>
                  </a:cubicBezTo>
                  <a:cubicBezTo>
                    <a:pt x="34" y="23"/>
                    <a:pt x="32" y="23"/>
                    <a:pt x="31" y="24"/>
                  </a:cubicBezTo>
                  <a:cubicBezTo>
                    <a:pt x="31" y="23"/>
                    <a:pt x="31" y="23"/>
                    <a:pt x="31" y="23"/>
                  </a:cubicBezTo>
                  <a:close/>
                  <a:moveTo>
                    <a:pt x="23" y="29"/>
                  </a:moveTo>
                  <a:cubicBezTo>
                    <a:pt x="25" y="28"/>
                    <a:pt x="27" y="27"/>
                    <a:pt x="29" y="26"/>
                  </a:cubicBezTo>
                  <a:cubicBezTo>
                    <a:pt x="29" y="26"/>
                    <a:pt x="29" y="25"/>
                    <a:pt x="28" y="25"/>
                  </a:cubicBezTo>
                  <a:cubicBezTo>
                    <a:pt x="27" y="26"/>
                    <a:pt x="26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3" y="27"/>
                    <a:pt x="23" y="28"/>
                  </a:cubicBezTo>
                  <a:cubicBezTo>
                    <a:pt x="22" y="28"/>
                    <a:pt x="22" y="28"/>
                    <a:pt x="23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4" y="28"/>
                    <a:pt x="24" y="28"/>
                    <a:pt x="23" y="29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4" y="26"/>
                    <a:pt x="26" y="25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5"/>
                    <a:pt x="25" y="25"/>
                    <a:pt x="24" y="25"/>
                  </a:cubicBezTo>
                  <a:cubicBezTo>
                    <a:pt x="24" y="26"/>
                    <a:pt x="23" y="26"/>
                    <a:pt x="22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3" y="23"/>
                    <a:pt x="24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3" y="23"/>
                    <a:pt x="22" y="24"/>
                    <a:pt x="21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19"/>
                    <a:pt x="27" y="20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1" y="22"/>
                    <a:pt x="21" y="21"/>
                  </a:cubicBezTo>
                  <a:cubicBezTo>
                    <a:pt x="23" y="20"/>
                    <a:pt x="25" y="19"/>
                    <a:pt x="27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5" y="19"/>
                    <a:pt x="23" y="20"/>
                    <a:pt x="21" y="21"/>
                  </a:cubicBezTo>
                  <a:cubicBezTo>
                    <a:pt x="21" y="20"/>
                    <a:pt x="21" y="20"/>
                    <a:pt x="21" y="19"/>
                  </a:cubicBezTo>
                  <a:cubicBezTo>
                    <a:pt x="21" y="19"/>
                    <a:pt x="22" y="19"/>
                    <a:pt x="22" y="19"/>
                  </a:cubicBezTo>
                  <a:cubicBezTo>
                    <a:pt x="23" y="18"/>
                    <a:pt x="25" y="17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5" y="17"/>
                    <a:pt x="23" y="18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8"/>
                    <a:pt x="22" y="17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5"/>
                    <a:pt x="24" y="14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4"/>
                    <a:pt x="23" y="15"/>
                    <a:pt x="23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5"/>
                    <a:pt x="24" y="15"/>
                    <a:pt x="25" y="14"/>
                  </a:cubicBezTo>
                  <a:cubicBezTo>
                    <a:pt x="24" y="15"/>
                    <a:pt x="24" y="15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5" y="15"/>
                    <a:pt x="26" y="14"/>
                  </a:cubicBezTo>
                  <a:cubicBezTo>
                    <a:pt x="26" y="14"/>
                    <a:pt x="26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6"/>
                    <a:pt x="22" y="17"/>
                    <a:pt x="22" y="17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4" y="17"/>
                    <a:pt x="25" y="16"/>
                    <a:pt x="27" y="15"/>
                  </a:cubicBezTo>
                  <a:cubicBezTo>
                    <a:pt x="27" y="17"/>
                    <a:pt x="28" y="19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6" y="23"/>
                    <a:pt x="24" y="24"/>
                    <a:pt x="21" y="25"/>
                  </a:cubicBezTo>
                  <a:cubicBezTo>
                    <a:pt x="21" y="25"/>
                    <a:pt x="21" y="26"/>
                    <a:pt x="22" y="26"/>
                  </a:cubicBezTo>
                  <a:cubicBezTo>
                    <a:pt x="24" y="24"/>
                    <a:pt x="26" y="23"/>
                    <a:pt x="29" y="22"/>
                  </a:cubicBezTo>
                  <a:cubicBezTo>
                    <a:pt x="29" y="22"/>
                    <a:pt x="29" y="21"/>
                    <a:pt x="29" y="21"/>
                  </a:cubicBezTo>
                  <a:cubicBezTo>
                    <a:pt x="29" y="23"/>
                    <a:pt x="29" y="24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6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7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5" y="29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0"/>
                    <a:pt x="23" y="29"/>
                    <a:pt x="23" y="29"/>
                  </a:cubicBezTo>
                  <a:close/>
                  <a:moveTo>
                    <a:pt x="24" y="38"/>
                  </a:moveTo>
                  <a:cubicBezTo>
                    <a:pt x="24" y="38"/>
                    <a:pt x="24" y="37"/>
                    <a:pt x="24" y="37"/>
                  </a:cubicBezTo>
                  <a:cubicBezTo>
                    <a:pt x="25" y="37"/>
                    <a:pt x="26" y="36"/>
                    <a:pt x="27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5" y="35"/>
                    <a:pt x="26" y="34"/>
                    <a:pt x="27" y="34"/>
                  </a:cubicBezTo>
                  <a:cubicBezTo>
                    <a:pt x="28" y="34"/>
                    <a:pt x="27" y="33"/>
                    <a:pt x="27" y="33"/>
                  </a:cubicBezTo>
                  <a:cubicBezTo>
                    <a:pt x="26" y="34"/>
                    <a:pt x="25" y="34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5" y="34"/>
                    <a:pt x="25" y="33"/>
                  </a:cubicBezTo>
                  <a:cubicBezTo>
                    <a:pt x="25" y="33"/>
                    <a:pt x="25" y="34"/>
                    <a:pt x="25" y="33"/>
                  </a:cubicBezTo>
                  <a:cubicBezTo>
                    <a:pt x="27" y="33"/>
                    <a:pt x="28" y="33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7" y="32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3"/>
                    <a:pt x="24" y="33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5" y="32"/>
                    <a:pt x="27" y="31"/>
                    <a:pt x="29" y="31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7" y="31"/>
                    <a:pt x="25" y="32"/>
                    <a:pt x="24" y="33"/>
                  </a:cubicBezTo>
                  <a:cubicBezTo>
                    <a:pt x="24" y="32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8"/>
                    <a:pt x="29" y="28"/>
                    <a:pt x="30" y="27"/>
                  </a:cubicBezTo>
                  <a:cubicBezTo>
                    <a:pt x="35" y="26"/>
                    <a:pt x="41" y="24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22"/>
                    <a:pt x="51" y="22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1" y="21"/>
                    <a:pt x="50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2" y="24"/>
                    <a:pt x="36" y="25"/>
                    <a:pt x="30" y="27"/>
                  </a:cubicBezTo>
                  <a:cubicBezTo>
                    <a:pt x="30" y="26"/>
                    <a:pt x="30" y="26"/>
                    <a:pt x="30" y="25"/>
                  </a:cubicBezTo>
                  <a:cubicBezTo>
                    <a:pt x="30" y="26"/>
                    <a:pt x="30" y="26"/>
                    <a:pt x="31" y="26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4"/>
                    <a:pt x="35" y="24"/>
                  </a:cubicBezTo>
                  <a:cubicBezTo>
                    <a:pt x="34" y="25"/>
                    <a:pt x="32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1" y="24"/>
                    <a:pt x="31" y="24"/>
                  </a:cubicBezTo>
                  <a:cubicBezTo>
                    <a:pt x="36" y="23"/>
                    <a:pt x="42" y="21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0" y="19"/>
                    <a:pt x="52" y="18"/>
                    <a:pt x="54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2" y="18"/>
                    <a:pt x="50" y="18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6" y="19"/>
                    <a:pt x="45" y="20"/>
                    <a:pt x="44" y="20"/>
                  </a:cubicBezTo>
                  <a:cubicBezTo>
                    <a:pt x="43" y="20"/>
                    <a:pt x="43" y="20"/>
                    <a:pt x="44" y="21"/>
                  </a:cubicBezTo>
                  <a:cubicBezTo>
                    <a:pt x="41" y="21"/>
                    <a:pt x="39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5" y="22"/>
                    <a:pt x="33" y="22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7" y="21"/>
                    <a:pt x="43" y="19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0" y="18"/>
                    <a:pt x="51" y="17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1" y="17"/>
                    <a:pt x="49" y="17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5" y="18"/>
                    <a:pt x="42" y="19"/>
                    <a:pt x="39" y="20"/>
                  </a:cubicBezTo>
                  <a:cubicBezTo>
                    <a:pt x="40" y="19"/>
                    <a:pt x="42" y="19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1" y="19"/>
                    <a:pt x="39" y="19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6" y="20"/>
                    <a:pt x="34" y="21"/>
                    <a:pt x="33" y="21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4" y="20"/>
                    <a:pt x="35" y="20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5" y="19"/>
                    <a:pt x="34" y="20"/>
                    <a:pt x="32" y="20"/>
                  </a:cubicBezTo>
                  <a:cubicBezTo>
                    <a:pt x="32" y="19"/>
                    <a:pt x="32" y="18"/>
                    <a:pt x="33" y="17"/>
                  </a:cubicBezTo>
                  <a:cubicBezTo>
                    <a:pt x="37" y="16"/>
                    <a:pt x="42" y="15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13"/>
                    <a:pt x="50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2"/>
                    <a:pt x="49" y="12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12"/>
                    <a:pt x="50" y="12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0" y="11"/>
                    <a:pt x="49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3" y="13"/>
                    <a:pt x="38" y="14"/>
                    <a:pt x="33" y="16"/>
                  </a:cubicBezTo>
                  <a:cubicBezTo>
                    <a:pt x="33" y="16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5"/>
                    <a:pt x="37" y="14"/>
                    <a:pt x="39" y="14"/>
                  </a:cubicBezTo>
                  <a:cubicBezTo>
                    <a:pt x="39" y="13"/>
                    <a:pt x="39" y="13"/>
                    <a:pt x="38" y="13"/>
                  </a:cubicBezTo>
                  <a:cubicBezTo>
                    <a:pt x="37" y="14"/>
                    <a:pt x="35" y="14"/>
                    <a:pt x="33" y="15"/>
                  </a:cubicBezTo>
                  <a:cubicBezTo>
                    <a:pt x="33" y="15"/>
                    <a:pt x="33" y="14"/>
                    <a:pt x="33" y="14"/>
                  </a:cubicBezTo>
                  <a:cubicBezTo>
                    <a:pt x="37" y="13"/>
                    <a:pt x="40" y="12"/>
                    <a:pt x="44" y="11"/>
                  </a:cubicBezTo>
                  <a:cubicBezTo>
                    <a:pt x="44" y="11"/>
                    <a:pt x="44" y="12"/>
                    <a:pt x="44" y="12"/>
                  </a:cubicBezTo>
                  <a:cubicBezTo>
                    <a:pt x="45" y="11"/>
                    <a:pt x="46" y="11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5" y="12"/>
                    <a:pt x="45" y="12"/>
                    <a:pt x="46" y="12"/>
                  </a:cubicBezTo>
                  <a:cubicBezTo>
                    <a:pt x="47" y="11"/>
                    <a:pt x="49" y="11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10"/>
                    <a:pt x="49" y="11"/>
                    <a:pt x="48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10"/>
                    <a:pt x="49" y="10"/>
                    <a:pt x="50" y="10"/>
                  </a:cubicBezTo>
                  <a:cubicBezTo>
                    <a:pt x="50" y="10"/>
                    <a:pt x="50" y="9"/>
                    <a:pt x="50" y="10"/>
                  </a:cubicBezTo>
                  <a:cubicBezTo>
                    <a:pt x="49" y="10"/>
                    <a:pt x="49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3" y="11"/>
                    <a:pt x="38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5" y="13"/>
                    <a:pt x="37" y="12"/>
                    <a:pt x="38" y="12"/>
                  </a:cubicBezTo>
                  <a:cubicBezTo>
                    <a:pt x="39" y="12"/>
                    <a:pt x="38" y="11"/>
                    <a:pt x="38" y="11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4" y="11"/>
                    <a:pt x="34" y="10"/>
                    <a:pt x="35" y="9"/>
                  </a:cubicBezTo>
                  <a:cubicBezTo>
                    <a:pt x="37" y="9"/>
                    <a:pt x="40" y="8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6" y="7"/>
                    <a:pt x="47" y="6"/>
                  </a:cubicBezTo>
                  <a:cubicBezTo>
                    <a:pt x="46" y="7"/>
                    <a:pt x="44" y="7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5" y="8"/>
                    <a:pt x="47" y="7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9" y="6"/>
                    <a:pt x="49" y="6"/>
                  </a:cubicBezTo>
                  <a:cubicBezTo>
                    <a:pt x="50" y="6"/>
                    <a:pt x="50" y="6"/>
                    <a:pt x="50" y="7"/>
                  </a:cubicBezTo>
                  <a:cubicBezTo>
                    <a:pt x="48" y="8"/>
                    <a:pt x="45" y="9"/>
                    <a:pt x="43" y="9"/>
                  </a:cubicBezTo>
                  <a:cubicBezTo>
                    <a:pt x="43" y="9"/>
                    <a:pt x="43" y="10"/>
                    <a:pt x="43" y="10"/>
                  </a:cubicBezTo>
                  <a:cubicBezTo>
                    <a:pt x="46" y="9"/>
                    <a:pt x="48" y="8"/>
                    <a:pt x="50" y="7"/>
                  </a:cubicBezTo>
                  <a:cubicBezTo>
                    <a:pt x="50" y="7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9"/>
                    <a:pt x="45" y="10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5" y="10"/>
                    <a:pt x="48" y="9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3" y="13"/>
                    <a:pt x="56" y="17"/>
                    <a:pt x="59" y="22"/>
                  </a:cubicBezTo>
                  <a:cubicBezTo>
                    <a:pt x="56" y="23"/>
                    <a:pt x="52" y="24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53" y="24"/>
                    <a:pt x="56" y="23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0" y="23"/>
                    <a:pt x="60" y="23"/>
                    <a:pt x="60" y="24"/>
                  </a:cubicBezTo>
                  <a:cubicBezTo>
                    <a:pt x="56" y="25"/>
                    <a:pt x="52" y="27"/>
                    <a:pt x="47" y="2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5" y="29"/>
                    <a:pt x="45" y="29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6" y="30"/>
                    <a:pt x="46" y="29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1" y="32"/>
                    <a:pt x="36" y="33"/>
                    <a:pt x="31" y="35"/>
                  </a:cubicBezTo>
                  <a:cubicBezTo>
                    <a:pt x="30" y="35"/>
                    <a:pt x="31" y="35"/>
                    <a:pt x="31" y="35"/>
                  </a:cubicBezTo>
                  <a:cubicBezTo>
                    <a:pt x="36" y="34"/>
                    <a:pt x="42" y="32"/>
                    <a:pt x="47" y="30"/>
                  </a:cubicBezTo>
                  <a:cubicBezTo>
                    <a:pt x="47" y="31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5" y="34"/>
                    <a:pt x="42" y="35"/>
                    <a:pt x="40" y="36"/>
                  </a:cubicBezTo>
                  <a:cubicBezTo>
                    <a:pt x="40" y="36"/>
                    <a:pt x="40" y="37"/>
                    <a:pt x="40" y="37"/>
                  </a:cubicBezTo>
                  <a:cubicBezTo>
                    <a:pt x="43" y="36"/>
                    <a:pt x="45" y="35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9" y="46"/>
                    <a:pt x="49" y="59"/>
                    <a:pt x="50" y="72"/>
                  </a:cubicBezTo>
                  <a:cubicBezTo>
                    <a:pt x="50" y="74"/>
                    <a:pt x="51" y="77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9" y="80"/>
                    <a:pt x="47" y="81"/>
                    <a:pt x="45" y="81"/>
                  </a:cubicBezTo>
                  <a:cubicBezTo>
                    <a:pt x="44" y="81"/>
                    <a:pt x="44" y="82"/>
                    <a:pt x="45" y="82"/>
                  </a:cubicBezTo>
                  <a:cubicBezTo>
                    <a:pt x="47" y="81"/>
                    <a:pt x="49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1" y="82"/>
                    <a:pt x="51" y="84"/>
                  </a:cubicBezTo>
                  <a:cubicBezTo>
                    <a:pt x="49" y="84"/>
                    <a:pt x="47" y="84"/>
                    <a:pt x="45" y="85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7" y="84"/>
                    <a:pt x="48" y="84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9" y="83"/>
                    <a:pt x="48" y="83"/>
                    <a:pt x="47" y="84"/>
                  </a:cubicBezTo>
                  <a:cubicBezTo>
                    <a:pt x="47" y="83"/>
                    <a:pt x="48" y="83"/>
                    <a:pt x="48" y="83"/>
                  </a:cubicBezTo>
                  <a:cubicBezTo>
                    <a:pt x="48" y="83"/>
                    <a:pt x="48" y="82"/>
                    <a:pt x="48" y="83"/>
                  </a:cubicBezTo>
                  <a:cubicBezTo>
                    <a:pt x="46" y="84"/>
                    <a:pt x="44" y="84"/>
                    <a:pt x="42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1" y="85"/>
                    <a:pt x="41" y="84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0" y="85"/>
                    <a:pt x="40" y="85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9" y="85"/>
                    <a:pt x="38" y="85"/>
                    <a:pt x="37" y="85"/>
                  </a:cubicBezTo>
                  <a:cubicBezTo>
                    <a:pt x="37" y="85"/>
                    <a:pt x="37" y="85"/>
                    <a:pt x="38" y="85"/>
                  </a:cubicBezTo>
                  <a:cubicBezTo>
                    <a:pt x="38" y="85"/>
                    <a:pt x="37" y="84"/>
                    <a:pt x="37" y="85"/>
                  </a:cubicBezTo>
                  <a:cubicBezTo>
                    <a:pt x="37" y="85"/>
                    <a:pt x="37" y="85"/>
                    <a:pt x="36" y="85"/>
                  </a:cubicBezTo>
                  <a:cubicBezTo>
                    <a:pt x="36" y="85"/>
                    <a:pt x="36" y="85"/>
                    <a:pt x="35" y="85"/>
                  </a:cubicBezTo>
                  <a:cubicBezTo>
                    <a:pt x="35" y="85"/>
                    <a:pt x="35" y="85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3"/>
                    <a:pt x="35" y="82"/>
                    <a:pt x="35" y="81"/>
                  </a:cubicBezTo>
                  <a:cubicBezTo>
                    <a:pt x="39" y="80"/>
                    <a:pt x="44" y="79"/>
                    <a:pt x="48" y="77"/>
                  </a:cubicBezTo>
                  <a:cubicBezTo>
                    <a:pt x="49" y="77"/>
                    <a:pt x="48" y="76"/>
                    <a:pt x="48" y="76"/>
                  </a:cubicBezTo>
                  <a:cubicBezTo>
                    <a:pt x="44" y="78"/>
                    <a:pt x="39" y="80"/>
                    <a:pt x="35" y="80"/>
                  </a:cubicBezTo>
                  <a:cubicBezTo>
                    <a:pt x="34" y="80"/>
                    <a:pt x="34" y="80"/>
                    <a:pt x="34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7" y="78"/>
                    <a:pt x="38" y="78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8" y="77"/>
                    <a:pt x="36" y="78"/>
                    <a:pt x="34" y="78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7" y="77"/>
                    <a:pt x="40" y="76"/>
                    <a:pt x="43" y="75"/>
                  </a:cubicBezTo>
                  <a:cubicBezTo>
                    <a:pt x="42" y="75"/>
                    <a:pt x="43" y="76"/>
                    <a:pt x="43" y="76"/>
                  </a:cubicBezTo>
                  <a:cubicBezTo>
                    <a:pt x="45" y="75"/>
                    <a:pt x="47" y="75"/>
                    <a:pt x="49" y="74"/>
                  </a:cubicBezTo>
                  <a:cubicBezTo>
                    <a:pt x="49" y="74"/>
                    <a:pt x="49" y="73"/>
                    <a:pt x="49" y="74"/>
                  </a:cubicBezTo>
                  <a:cubicBezTo>
                    <a:pt x="47" y="74"/>
                    <a:pt x="45" y="75"/>
                    <a:pt x="43" y="75"/>
                  </a:cubicBezTo>
                  <a:cubicBezTo>
                    <a:pt x="44" y="75"/>
                    <a:pt x="46" y="74"/>
                    <a:pt x="47" y="74"/>
                  </a:cubicBezTo>
                  <a:cubicBezTo>
                    <a:pt x="48" y="74"/>
                    <a:pt x="48" y="73"/>
                    <a:pt x="47" y="73"/>
                  </a:cubicBezTo>
                  <a:cubicBezTo>
                    <a:pt x="43" y="75"/>
                    <a:pt x="39" y="76"/>
                    <a:pt x="34" y="77"/>
                  </a:cubicBezTo>
                  <a:cubicBezTo>
                    <a:pt x="34" y="76"/>
                    <a:pt x="34" y="76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3" y="73"/>
                    <a:pt x="33" y="72"/>
                  </a:cubicBezTo>
                  <a:cubicBezTo>
                    <a:pt x="38" y="71"/>
                    <a:pt x="44" y="69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3" y="69"/>
                    <a:pt x="38" y="70"/>
                    <a:pt x="33" y="72"/>
                  </a:cubicBezTo>
                  <a:cubicBezTo>
                    <a:pt x="33" y="71"/>
                    <a:pt x="33" y="70"/>
                    <a:pt x="33" y="70"/>
                  </a:cubicBezTo>
                  <a:cubicBezTo>
                    <a:pt x="38" y="68"/>
                    <a:pt x="43" y="67"/>
                    <a:pt x="48" y="65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3" y="66"/>
                    <a:pt x="38" y="68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5" y="68"/>
                    <a:pt x="34" y="68"/>
                    <a:pt x="33" y="68"/>
                  </a:cubicBezTo>
                  <a:cubicBezTo>
                    <a:pt x="33" y="68"/>
                    <a:pt x="33" y="67"/>
                    <a:pt x="33" y="67"/>
                  </a:cubicBezTo>
                  <a:cubicBezTo>
                    <a:pt x="34" y="67"/>
                    <a:pt x="36" y="66"/>
                    <a:pt x="38" y="66"/>
                  </a:cubicBezTo>
                  <a:cubicBezTo>
                    <a:pt x="38" y="66"/>
                    <a:pt x="38" y="65"/>
                    <a:pt x="38" y="65"/>
                  </a:cubicBezTo>
                  <a:cubicBezTo>
                    <a:pt x="36" y="66"/>
                    <a:pt x="34" y="66"/>
                    <a:pt x="33" y="66"/>
                  </a:cubicBezTo>
                  <a:cubicBezTo>
                    <a:pt x="33" y="66"/>
                    <a:pt x="32" y="66"/>
                    <a:pt x="32" y="65"/>
                  </a:cubicBezTo>
                  <a:cubicBezTo>
                    <a:pt x="32" y="65"/>
                    <a:pt x="33" y="65"/>
                    <a:pt x="33" y="65"/>
                  </a:cubicBezTo>
                  <a:cubicBezTo>
                    <a:pt x="34" y="65"/>
                    <a:pt x="35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5" y="64"/>
                    <a:pt x="34" y="64"/>
                    <a:pt x="33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35" y="63"/>
                    <a:pt x="36" y="63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40" y="61"/>
                    <a:pt x="44" y="60"/>
                    <a:pt x="48" y="59"/>
                  </a:cubicBezTo>
                  <a:cubicBezTo>
                    <a:pt x="49" y="59"/>
                    <a:pt x="49" y="59"/>
                    <a:pt x="48" y="59"/>
                  </a:cubicBezTo>
                  <a:cubicBezTo>
                    <a:pt x="44" y="60"/>
                    <a:pt x="39" y="61"/>
                    <a:pt x="35" y="62"/>
                  </a:cubicBezTo>
                  <a:cubicBezTo>
                    <a:pt x="34" y="62"/>
                    <a:pt x="33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2" y="61"/>
                    <a:pt x="33" y="61"/>
                    <a:pt x="33" y="61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3" y="60"/>
                    <a:pt x="32" y="60"/>
                    <a:pt x="32" y="61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3" y="59"/>
                    <a:pt x="33" y="59"/>
                  </a:cubicBezTo>
                  <a:cubicBezTo>
                    <a:pt x="33" y="59"/>
                    <a:pt x="34" y="60"/>
                    <a:pt x="34" y="60"/>
                  </a:cubicBezTo>
                  <a:cubicBezTo>
                    <a:pt x="38" y="59"/>
                    <a:pt x="43" y="58"/>
                    <a:pt x="47" y="57"/>
                  </a:cubicBezTo>
                  <a:cubicBezTo>
                    <a:pt x="48" y="57"/>
                    <a:pt x="48" y="57"/>
                    <a:pt x="47" y="57"/>
                  </a:cubicBezTo>
                  <a:cubicBezTo>
                    <a:pt x="43" y="58"/>
                    <a:pt x="38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4" y="58"/>
                    <a:pt x="36" y="58"/>
                    <a:pt x="38" y="58"/>
                  </a:cubicBezTo>
                  <a:cubicBezTo>
                    <a:pt x="38" y="58"/>
                    <a:pt x="38" y="57"/>
                    <a:pt x="38" y="57"/>
                  </a:cubicBezTo>
                  <a:cubicBezTo>
                    <a:pt x="36" y="58"/>
                    <a:pt x="34" y="58"/>
                    <a:pt x="32" y="58"/>
                  </a:cubicBezTo>
                  <a:cubicBezTo>
                    <a:pt x="32" y="58"/>
                    <a:pt x="32" y="59"/>
                    <a:pt x="32" y="59"/>
                  </a:cubicBezTo>
                  <a:cubicBezTo>
                    <a:pt x="32" y="59"/>
                    <a:pt x="32" y="58"/>
                    <a:pt x="32" y="58"/>
                  </a:cubicBezTo>
                  <a:cubicBezTo>
                    <a:pt x="32" y="58"/>
                    <a:pt x="32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7"/>
                    <a:pt x="33" y="57"/>
                    <a:pt x="33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33" y="56"/>
                    <a:pt x="34" y="56"/>
                    <a:pt x="35" y="55"/>
                  </a:cubicBezTo>
                  <a:cubicBezTo>
                    <a:pt x="36" y="55"/>
                    <a:pt x="35" y="55"/>
                    <a:pt x="35" y="55"/>
                  </a:cubicBezTo>
                  <a:cubicBezTo>
                    <a:pt x="34" y="56"/>
                    <a:pt x="33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3" y="55"/>
                    <a:pt x="34" y="55"/>
                    <a:pt x="35" y="55"/>
                  </a:cubicBezTo>
                  <a:cubicBezTo>
                    <a:pt x="35" y="55"/>
                    <a:pt x="35" y="54"/>
                    <a:pt x="35" y="54"/>
                  </a:cubicBezTo>
                  <a:cubicBezTo>
                    <a:pt x="34" y="55"/>
                    <a:pt x="32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8" y="51"/>
                    <a:pt x="48" y="50"/>
                  </a:cubicBezTo>
                  <a:cubicBezTo>
                    <a:pt x="49" y="50"/>
                    <a:pt x="48" y="50"/>
                    <a:pt x="48" y="50"/>
                  </a:cubicBezTo>
                  <a:cubicBezTo>
                    <a:pt x="48" y="50"/>
                    <a:pt x="47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1" y="52"/>
                    <a:pt x="36" y="53"/>
                    <a:pt x="31" y="55"/>
                  </a:cubicBezTo>
                  <a:cubicBezTo>
                    <a:pt x="31" y="54"/>
                    <a:pt x="31" y="54"/>
                    <a:pt x="31" y="53"/>
                  </a:cubicBezTo>
                  <a:cubicBezTo>
                    <a:pt x="33" y="53"/>
                    <a:pt x="35" y="52"/>
                    <a:pt x="36" y="52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5" y="52"/>
                    <a:pt x="33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6" y="51"/>
                    <a:pt x="41" y="50"/>
                    <a:pt x="45" y="48"/>
                  </a:cubicBezTo>
                  <a:cubicBezTo>
                    <a:pt x="46" y="48"/>
                    <a:pt x="46" y="48"/>
                    <a:pt x="45" y="48"/>
                  </a:cubicBezTo>
                  <a:cubicBezTo>
                    <a:pt x="41" y="49"/>
                    <a:pt x="36" y="51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1"/>
                    <a:pt x="33" y="50"/>
                    <a:pt x="33" y="50"/>
                  </a:cubicBez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0"/>
                    <a:pt x="31" y="49"/>
                    <a:pt x="31" y="47"/>
                  </a:cubicBezTo>
                  <a:cubicBezTo>
                    <a:pt x="32" y="47"/>
                    <a:pt x="33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7"/>
                    <a:pt x="32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7" y="46"/>
                    <a:pt x="42" y="44"/>
                    <a:pt x="48" y="42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2" y="43"/>
                    <a:pt x="37" y="45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5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6" y="42"/>
                    <a:pt x="42" y="40"/>
                    <a:pt x="47" y="39"/>
                  </a:cubicBezTo>
                  <a:cubicBezTo>
                    <a:pt x="48" y="39"/>
                    <a:pt x="48" y="38"/>
                    <a:pt x="47" y="38"/>
                  </a:cubicBezTo>
                  <a:cubicBezTo>
                    <a:pt x="42" y="40"/>
                    <a:pt x="36" y="42"/>
                    <a:pt x="30" y="44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5" y="40"/>
                    <a:pt x="40" y="39"/>
                    <a:pt x="46" y="37"/>
                  </a:cubicBezTo>
                  <a:cubicBezTo>
                    <a:pt x="46" y="37"/>
                    <a:pt x="46" y="36"/>
                    <a:pt x="45" y="36"/>
                  </a:cubicBezTo>
                  <a:cubicBezTo>
                    <a:pt x="40" y="38"/>
                    <a:pt x="35" y="40"/>
                    <a:pt x="30" y="41"/>
                  </a:cubicBezTo>
                  <a:cubicBezTo>
                    <a:pt x="30" y="41"/>
                    <a:pt x="30" y="41"/>
                    <a:pt x="30" y="40"/>
                  </a:cubicBezTo>
                  <a:cubicBezTo>
                    <a:pt x="35" y="39"/>
                    <a:pt x="40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0" y="37"/>
                    <a:pt x="35" y="39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2" y="39"/>
                    <a:pt x="34" y="39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4" y="38"/>
                    <a:pt x="32" y="39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3"/>
                    <a:pt x="46" y="32"/>
                    <a:pt x="46" y="32"/>
                  </a:cubicBezTo>
                  <a:cubicBezTo>
                    <a:pt x="41" y="34"/>
                    <a:pt x="35" y="36"/>
                    <a:pt x="30" y="38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1" y="37"/>
                    <a:pt x="32" y="37"/>
                    <a:pt x="33" y="37"/>
                  </a:cubicBezTo>
                  <a:cubicBezTo>
                    <a:pt x="33" y="37"/>
                    <a:pt x="33" y="36"/>
                    <a:pt x="33" y="36"/>
                  </a:cubicBezTo>
                  <a:cubicBezTo>
                    <a:pt x="32" y="36"/>
                    <a:pt x="31" y="37"/>
                    <a:pt x="30" y="37"/>
                  </a:cubicBezTo>
                  <a:cubicBezTo>
                    <a:pt x="30" y="37"/>
                    <a:pt x="30" y="37"/>
                    <a:pt x="30" y="36"/>
                  </a:cubicBezTo>
                  <a:cubicBezTo>
                    <a:pt x="32" y="36"/>
                    <a:pt x="34" y="35"/>
                    <a:pt x="37" y="35"/>
                  </a:cubicBezTo>
                  <a:cubicBezTo>
                    <a:pt x="37" y="35"/>
                    <a:pt x="37" y="34"/>
                    <a:pt x="37" y="34"/>
                  </a:cubicBezTo>
                  <a:cubicBezTo>
                    <a:pt x="34" y="35"/>
                    <a:pt x="32" y="35"/>
                    <a:pt x="30" y="36"/>
                  </a:cubicBezTo>
                  <a:cubicBezTo>
                    <a:pt x="30" y="35"/>
                    <a:pt x="30" y="34"/>
                    <a:pt x="30" y="33"/>
                  </a:cubicBezTo>
                  <a:cubicBezTo>
                    <a:pt x="36" y="31"/>
                    <a:pt x="42" y="29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2" y="29"/>
                    <a:pt x="36" y="31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1"/>
                    <a:pt x="33" y="31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3" y="30"/>
                    <a:pt x="31" y="31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3" y="30"/>
                    <a:pt x="34" y="30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3" y="30"/>
                    <a:pt x="31" y="30"/>
                    <a:pt x="30" y="31"/>
                  </a:cubicBezTo>
                  <a:cubicBezTo>
                    <a:pt x="30" y="31"/>
                    <a:pt x="30" y="31"/>
                    <a:pt x="29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30" y="30"/>
                  </a:cubicBezTo>
                  <a:cubicBezTo>
                    <a:pt x="35" y="28"/>
                    <a:pt x="41" y="27"/>
                    <a:pt x="46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4"/>
                    <a:pt x="50" y="24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4" y="23"/>
                    <a:pt x="56" y="22"/>
                    <a:pt x="59" y="22"/>
                  </a:cubicBezTo>
                  <a:cubicBezTo>
                    <a:pt x="59" y="22"/>
                    <a:pt x="59" y="21"/>
                    <a:pt x="59" y="21"/>
                  </a:cubicBezTo>
                  <a:cubicBezTo>
                    <a:pt x="57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3" y="23"/>
                    <a:pt x="50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9" y="32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5"/>
                    <a:pt x="29" y="36"/>
                  </a:cubicBezTo>
                  <a:cubicBezTo>
                    <a:pt x="29" y="36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7"/>
                    <a:pt x="25" y="38"/>
                    <a:pt x="24" y="38"/>
                  </a:cubicBezTo>
                  <a:close/>
                  <a:moveTo>
                    <a:pt x="45" y="20"/>
                  </a:moveTo>
                  <a:cubicBezTo>
                    <a:pt x="46" y="20"/>
                    <a:pt x="46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6" y="20"/>
                    <a:pt x="46" y="20"/>
                    <a:pt x="45" y="20"/>
                  </a:cubicBezTo>
                  <a:close/>
                  <a:moveTo>
                    <a:pt x="44" y="11"/>
                  </a:moveTo>
                  <a:cubicBezTo>
                    <a:pt x="45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1"/>
                    <a:pt x="45" y="11"/>
                    <a:pt x="44" y="11"/>
                  </a:cubicBezTo>
                  <a:close/>
                  <a:moveTo>
                    <a:pt x="36" y="86"/>
                  </a:moveTo>
                  <a:cubicBezTo>
                    <a:pt x="36" y="86"/>
                    <a:pt x="36" y="86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3" y="87"/>
                    <a:pt x="30" y="88"/>
                    <a:pt x="27" y="90"/>
                  </a:cubicBezTo>
                  <a:cubicBezTo>
                    <a:pt x="29" y="89"/>
                    <a:pt x="30" y="88"/>
                    <a:pt x="32" y="87"/>
                  </a:cubicBezTo>
                  <a:cubicBezTo>
                    <a:pt x="32" y="87"/>
                    <a:pt x="32" y="87"/>
                    <a:pt x="33" y="87"/>
                  </a:cubicBezTo>
                  <a:cubicBezTo>
                    <a:pt x="33" y="86"/>
                    <a:pt x="34" y="85"/>
                    <a:pt x="35" y="85"/>
                  </a:cubicBezTo>
                  <a:cubicBezTo>
                    <a:pt x="35" y="85"/>
                    <a:pt x="35" y="85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6" y="86"/>
                    <a:pt x="36" y="86"/>
                    <a:pt x="36" y="86"/>
                  </a:cubicBezTo>
                  <a:close/>
                  <a:moveTo>
                    <a:pt x="34" y="83"/>
                  </a:moveTo>
                  <a:cubicBezTo>
                    <a:pt x="34" y="83"/>
                    <a:pt x="34" y="83"/>
                    <a:pt x="34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2" y="85"/>
                    <a:pt x="30" y="86"/>
                    <a:pt x="28" y="86"/>
                  </a:cubicBezTo>
                  <a:cubicBezTo>
                    <a:pt x="27" y="87"/>
                    <a:pt x="28" y="87"/>
                    <a:pt x="28" y="87"/>
                  </a:cubicBezTo>
                  <a:cubicBezTo>
                    <a:pt x="26" y="87"/>
                    <a:pt x="25" y="88"/>
                    <a:pt x="23" y="89"/>
                  </a:cubicBezTo>
                  <a:cubicBezTo>
                    <a:pt x="24" y="88"/>
                    <a:pt x="25" y="88"/>
                    <a:pt x="25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87"/>
                    <a:pt x="26" y="87"/>
                    <a:pt x="26" y="86"/>
                  </a:cubicBezTo>
                  <a:cubicBezTo>
                    <a:pt x="29" y="85"/>
                    <a:pt x="31" y="84"/>
                    <a:pt x="33" y="83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1" y="84"/>
                    <a:pt x="28" y="85"/>
                    <a:pt x="26" y="86"/>
                  </a:cubicBezTo>
                  <a:cubicBezTo>
                    <a:pt x="25" y="86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4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5" y="87"/>
                    <a:pt x="25" y="87"/>
                    <a:pt x="24" y="87"/>
                  </a:cubicBezTo>
                  <a:cubicBezTo>
                    <a:pt x="25" y="86"/>
                    <a:pt x="26" y="85"/>
                    <a:pt x="27" y="84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30" y="83"/>
                    <a:pt x="32" y="82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1" y="82"/>
                    <a:pt x="28" y="83"/>
                    <a:pt x="26" y="85"/>
                  </a:cubicBezTo>
                  <a:cubicBezTo>
                    <a:pt x="26" y="84"/>
                    <a:pt x="27" y="83"/>
                    <a:pt x="28" y="83"/>
                  </a:cubicBezTo>
                  <a:cubicBezTo>
                    <a:pt x="28" y="83"/>
                    <a:pt x="28" y="82"/>
                    <a:pt x="28" y="82"/>
                  </a:cubicBezTo>
                  <a:cubicBezTo>
                    <a:pt x="30" y="82"/>
                    <a:pt x="32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2"/>
                    <a:pt x="34" y="83"/>
                    <a:pt x="35" y="84"/>
                  </a:cubicBezTo>
                  <a:cubicBezTo>
                    <a:pt x="34" y="84"/>
                    <a:pt x="33" y="84"/>
                    <a:pt x="33" y="85"/>
                  </a:cubicBezTo>
                  <a:cubicBezTo>
                    <a:pt x="33" y="84"/>
                    <a:pt x="34" y="84"/>
                    <a:pt x="34" y="83"/>
                  </a:cubicBezTo>
                  <a:cubicBezTo>
                    <a:pt x="35" y="83"/>
                    <a:pt x="34" y="83"/>
                    <a:pt x="34" y="83"/>
                  </a:cubicBezTo>
                  <a:close/>
                  <a:moveTo>
                    <a:pt x="33" y="77"/>
                  </a:moveTo>
                  <a:cubicBezTo>
                    <a:pt x="30" y="78"/>
                    <a:pt x="27" y="79"/>
                    <a:pt x="24" y="81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7" y="79"/>
                    <a:pt x="30" y="77"/>
                    <a:pt x="33" y="76"/>
                  </a:cubicBezTo>
                  <a:cubicBezTo>
                    <a:pt x="33" y="76"/>
                    <a:pt x="33" y="75"/>
                    <a:pt x="33" y="75"/>
                  </a:cubicBezTo>
                  <a:cubicBezTo>
                    <a:pt x="30" y="77"/>
                    <a:pt x="27" y="7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7" y="78"/>
                    <a:pt x="29" y="77"/>
                    <a:pt x="32" y="75"/>
                  </a:cubicBezTo>
                  <a:cubicBezTo>
                    <a:pt x="33" y="75"/>
                    <a:pt x="32" y="75"/>
                    <a:pt x="32" y="75"/>
                  </a:cubicBezTo>
                  <a:cubicBezTo>
                    <a:pt x="29" y="76"/>
                    <a:pt x="27" y="78"/>
                    <a:pt x="24" y="79"/>
                  </a:cubicBezTo>
                  <a:cubicBezTo>
                    <a:pt x="24" y="78"/>
                    <a:pt x="24" y="78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7" y="76"/>
                    <a:pt x="30" y="75"/>
                    <a:pt x="33" y="74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0" y="74"/>
                    <a:pt x="27" y="75"/>
                    <a:pt x="24" y="77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7" y="75"/>
                    <a:pt x="30" y="73"/>
                    <a:pt x="32" y="72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29" y="73"/>
                    <a:pt x="27" y="74"/>
                    <a:pt x="24" y="75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27" y="73"/>
                    <a:pt x="30" y="72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5"/>
                    <a:pt x="33" y="76"/>
                    <a:pt x="34" y="77"/>
                  </a:cubicBezTo>
                  <a:cubicBezTo>
                    <a:pt x="34" y="77"/>
                    <a:pt x="34" y="77"/>
                    <a:pt x="33" y="77"/>
                  </a:cubicBezTo>
                  <a:cubicBezTo>
                    <a:pt x="33" y="77"/>
                    <a:pt x="33" y="77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0" y="79"/>
                    <a:pt x="27" y="80"/>
                    <a:pt x="24" y="81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7" y="81"/>
                    <a:pt x="30" y="79"/>
                    <a:pt x="33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4" y="79"/>
                    <a:pt x="34" y="79"/>
                  </a:cubicBezTo>
                  <a:cubicBezTo>
                    <a:pt x="31" y="80"/>
                    <a:pt x="29" y="81"/>
                    <a:pt x="27" y="82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5" y="83"/>
                    <a:pt x="24" y="83"/>
                    <a:pt x="23" y="83"/>
                  </a:cubicBezTo>
                  <a:cubicBezTo>
                    <a:pt x="23" y="83"/>
                    <a:pt x="24" y="82"/>
                    <a:pt x="24" y="81"/>
                  </a:cubicBezTo>
                  <a:cubicBezTo>
                    <a:pt x="27" y="80"/>
                    <a:pt x="30" y="78"/>
                    <a:pt x="33" y="77"/>
                  </a:cubicBezTo>
                  <a:cubicBezTo>
                    <a:pt x="34" y="77"/>
                    <a:pt x="33" y="77"/>
                    <a:pt x="33" y="77"/>
                  </a:cubicBezTo>
                  <a:close/>
                  <a:moveTo>
                    <a:pt x="25" y="77"/>
                  </a:moveTo>
                  <a:cubicBezTo>
                    <a:pt x="27" y="76"/>
                    <a:pt x="29" y="75"/>
                    <a:pt x="31" y="74"/>
                  </a:cubicBezTo>
                  <a:cubicBezTo>
                    <a:pt x="29" y="75"/>
                    <a:pt x="27" y="76"/>
                    <a:pt x="25" y="77"/>
                  </a:cubicBezTo>
                  <a:close/>
                  <a:moveTo>
                    <a:pt x="31" y="69"/>
                  </a:moveTo>
                  <a:cubicBezTo>
                    <a:pt x="29" y="70"/>
                    <a:pt x="26" y="71"/>
                    <a:pt x="24" y="72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0"/>
                    <a:pt x="29" y="69"/>
                    <a:pt x="32" y="68"/>
                  </a:cubicBezTo>
                  <a:cubicBezTo>
                    <a:pt x="32" y="68"/>
                    <a:pt x="32" y="67"/>
                    <a:pt x="31" y="6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7" y="69"/>
                    <a:pt x="29" y="68"/>
                    <a:pt x="31" y="67"/>
                  </a:cubicBezTo>
                  <a:cubicBezTo>
                    <a:pt x="32" y="67"/>
                    <a:pt x="31" y="66"/>
                    <a:pt x="31" y="66"/>
                  </a:cubicBezTo>
                  <a:cubicBezTo>
                    <a:pt x="29" y="67"/>
                    <a:pt x="27" y="68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5"/>
                    <a:pt x="31" y="65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6"/>
                    <a:pt x="29" y="65"/>
                    <a:pt x="29" y="6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7" y="66"/>
                    <a:pt x="28" y="65"/>
                    <a:pt x="28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7" y="65"/>
                    <a:pt x="26" y="65"/>
                    <a:pt x="26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5" y="65"/>
                    <a:pt x="26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5"/>
                    <a:pt x="24" y="65"/>
                  </a:cubicBezTo>
                  <a:cubicBezTo>
                    <a:pt x="24" y="65"/>
                    <a:pt x="24" y="64"/>
                    <a:pt x="24" y="64"/>
                  </a:cubicBezTo>
                  <a:cubicBezTo>
                    <a:pt x="27" y="64"/>
                    <a:pt x="29" y="64"/>
                    <a:pt x="32" y="65"/>
                  </a:cubicBezTo>
                  <a:cubicBezTo>
                    <a:pt x="32" y="66"/>
                    <a:pt x="32" y="67"/>
                    <a:pt x="32" y="68"/>
                  </a:cubicBezTo>
                  <a:cubicBezTo>
                    <a:pt x="32" y="68"/>
                    <a:pt x="32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3" y="69"/>
                    <a:pt x="33" y="69"/>
                  </a:cubicBezTo>
                  <a:cubicBezTo>
                    <a:pt x="30" y="71"/>
                    <a:pt x="27" y="72"/>
                    <a:pt x="24" y="73"/>
                  </a:cubicBezTo>
                  <a:cubicBezTo>
                    <a:pt x="24" y="73"/>
                    <a:pt x="24" y="73"/>
                    <a:pt x="25" y="73"/>
                  </a:cubicBezTo>
                  <a:cubicBezTo>
                    <a:pt x="27" y="72"/>
                    <a:pt x="30" y="71"/>
                    <a:pt x="33" y="70"/>
                  </a:cubicBezTo>
                  <a:cubicBezTo>
                    <a:pt x="33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0" y="72"/>
                    <a:pt x="27" y="73"/>
                    <a:pt x="24" y="74"/>
                  </a:cubicBezTo>
                  <a:cubicBezTo>
                    <a:pt x="24" y="73"/>
                    <a:pt x="24" y="73"/>
                    <a:pt x="24" y="72"/>
                  </a:cubicBezTo>
                  <a:cubicBezTo>
                    <a:pt x="26" y="71"/>
                    <a:pt x="29" y="70"/>
                    <a:pt x="31" y="69"/>
                  </a:cubicBezTo>
                  <a:cubicBezTo>
                    <a:pt x="31" y="69"/>
                    <a:pt x="31" y="68"/>
                    <a:pt x="31" y="69"/>
                  </a:cubicBezTo>
                  <a:close/>
                  <a:moveTo>
                    <a:pt x="29" y="42"/>
                  </a:moveTo>
                  <a:cubicBezTo>
                    <a:pt x="29" y="42"/>
                    <a:pt x="30" y="42"/>
                    <a:pt x="30" y="42"/>
                  </a:cubicBezTo>
                  <a:cubicBezTo>
                    <a:pt x="30" y="43"/>
                    <a:pt x="30" y="43"/>
                    <a:pt x="30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6"/>
                    <a:pt x="30" y="47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9" y="51"/>
                    <a:pt x="29" y="53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6"/>
                    <a:pt x="25" y="57"/>
                  </a:cubicBezTo>
                  <a:cubicBezTo>
                    <a:pt x="25" y="57"/>
                    <a:pt x="25" y="56"/>
                    <a:pt x="25" y="56"/>
                  </a:cubicBezTo>
                  <a:cubicBezTo>
                    <a:pt x="26" y="56"/>
                    <a:pt x="27" y="55"/>
                    <a:pt x="28" y="55"/>
                  </a:cubicBezTo>
                  <a:cubicBezTo>
                    <a:pt x="28" y="55"/>
                    <a:pt x="28" y="54"/>
                    <a:pt x="28" y="54"/>
                  </a:cubicBezTo>
                  <a:cubicBezTo>
                    <a:pt x="27" y="55"/>
                    <a:pt x="26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3"/>
                    <a:pt x="25" y="53"/>
                  </a:cubicBezTo>
                  <a:cubicBezTo>
                    <a:pt x="25" y="52"/>
                    <a:pt x="25" y="52"/>
                    <a:pt x="26" y="52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0"/>
                  </a:cubicBezTo>
                  <a:cubicBezTo>
                    <a:pt x="28" y="50"/>
                    <a:pt x="29" y="50"/>
                    <a:pt x="29" y="50"/>
                  </a:cubicBezTo>
                  <a:cubicBezTo>
                    <a:pt x="29" y="50"/>
                    <a:pt x="29" y="49"/>
                    <a:pt x="29" y="49"/>
                  </a:cubicBezTo>
                  <a:cubicBezTo>
                    <a:pt x="28" y="50"/>
                    <a:pt x="27" y="51"/>
                    <a:pt x="26" y="51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1"/>
                    <a:pt x="24" y="50"/>
                  </a:cubicBezTo>
                  <a:cubicBezTo>
                    <a:pt x="26" y="50"/>
                    <a:pt x="28" y="49"/>
                    <a:pt x="29" y="48"/>
                  </a:cubicBezTo>
                  <a:cubicBezTo>
                    <a:pt x="29" y="48"/>
                    <a:pt x="29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7" y="48"/>
                    <a:pt x="26" y="49"/>
                    <a:pt x="25" y="49"/>
                  </a:cubicBezTo>
                  <a:cubicBezTo>
                    <a:pt x="24" y="49"/>
                    <a:pt x="25" y="50"/>
                    <a:pt x="25" y="49"/>
                  </a:cubicBezTo>
                  <a:cubicBezTo>
                    <a:pt x="26" y="49"/>
                    <a:pt x="27" y="49"/>
                    <a:pt x="28" y="49"/>
                  </a:cubicBezTo>
                  <a:cubicBezTo>
                    <a:pt x="27" y="49"/>
                    <a:pt x="26" y="50"/>
                    <a:pt x="24" y="50"/>
                  </a:cubicBezTo>
                  <a:cubicBezTo>
                    <a:pt x="24" y="50"/>
                    <a:pt x="24" y="49"/>
                    <a:pt x="24" y="49"/>
                  </a:cubicBezTo>
                  <a:cubicBezTo>
                    <a:pt x="25" y="49"/>
                    <a:pt x="25" y="49"/>
                    <a:pt x="24" y="4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6" y="47"/>
                    <a:pt x="28" y="47"/>
                    <a:pt x="29" y="46"/>
                  </a:cubicBezTo>
                  <a:cubicBezTo>
                    <a:pt x="29" y="47"/>
                    <a:pt x="28" y="47"/>
                    <a:pt x="27" y="48"/>
                  </a:cubicBezTo>
                  <a:cubicBezTo>
                    <a:pt x="26" y="48"/>
                    <a:pt x="26" y="48"/>
                    <a:pt x="27" y="48"/>
                  </a:cubicBezTo>
                  <a:cubicBezTo>
                    <a:pt x="28" y="48"/>
                    <a:pt x="29" y="47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29" y="46"/>
                  </a:cubicBezTo>
                  <a:cubicBezTo>
                    <a:pt x="28" y="46"/>
                    <a:pt x="26" y="47"/>
                    <a:pt x="24" y="48"/>
                  </a:cubicBezTo>
                  <a:cubicBezTo>
                    <a:pt x="24" y="48"/>
                    <a:pt x="24" y="47"/>
                    <a:pt x="24" y="47"/>
                  </a:cubicBezTo>
                  <a:cubicBezTo>
                    <a:pt x="24" y="47"/>
                    <a:pt x="25" y="47"/>
                    <a:pt x="25" y="47"/>
                  </a:cubicBezTo>
                  <a:cubicBezTo>
                    <a:pt x="26" y="47"/>
                    <a:pt x="27" y="46"/>
                    <a:pt x="28" y="46"/>
                  </a:cubicBezTo>
                  <a:cubicBezTo>
                    <a:pt x="28" y="46"/>
                    <a:pt x="28" y="45"/>
                    <a:pt x="28" y="45"/>
                  </a:cubicBezTo>
                  <a:cubicBezTo>
                    <a:pt x="27" y="46"/>
                    <a:pt x="26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6"/>
                    <a:pt x="24" y="46"/>
                  </a:cubicBezTo>
                  <a:cubicBezTo>
                    <a:pt x="26" y="45"/>
                    <a:pt x="28" y="44"/>
                    <a:pt x="29" y="43"/>
                  </a:cubicBezTo>
                  <a:cubicBezTo>
                    <a:pt x="30" y="43"/>
                    <a:pt x="29" y="43"/>
                    <a:pt x="29" y="43"/>
                  </a:cubicBezTo>
                  <a:cubicBezTo>
                    <a:pt x="28" y="44"/>
                    <a:pt x="26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6" y="44"/>
                    <a:pt x="27" y="44"/>
                    <a:pt x="28" y="43"/>
                  </a:cubicBezTo>
                  <a:cubicBezTo>
                    <a:pt x="28" y="43"/>
                    <a:pt x="28" y="43"/>
                    <a:pt x="27" y="43"/>
                  </a:cubicBezTo>
                  <a:cubicBezTo>
                    <a:pt x="26" y="43"/>
                    <a:pt x="25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6" y="43"/>
                    <a:pt x="28" y="42"/>
                    <a:pt x="30" y="41"/>
                  </a:cubicBezTo>
                  <a:cubicBezTo>
                    <a:pt x="30" y="41"/>
                    <a:pt x="30" y="41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lose/>
                  <a:moveTo>
                    <a:pt x="30" y="53"/>
                  </a:moveTo>
                  <a:cubicBezTo>
                    <a:pt x="30" y="53"/>
                    <a:pt x="31" y="53"/>
                    <a:pt x="31" y="53"/>
                  </a:cubicBezTo>
                  <a:cubicBezTo>
                    <a:pt x="31" y="53"/>
                    <a:pt x="31" y="54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0" y="55"/>
                    <a:pt x="30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7"/>
                    <a:pt x="31" y="57"/>
                  </a:cubicBezTo>
                  <a:cubicBezTo>
                    <a:pt x="31" y="57"/>
                    <a:pt x="31" y="57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60"/>
                    <a:pt x="32" y="61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29" y="64"/>
                    <a:pt x="27" y="64"/>
                    <a:pt x="24" y="64"/>
                  </a:cubicBezTo>
                  <a:cubicBezTo>
                    <a:pt x="25" y="62"/>
                    <a:pt x="25" y="60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60"/>
                    <a:pt x="26" y="60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8" y="57"/>
                    <a:pt x="29" y="53"/>
                    <a:pt x="30" y="50"/>
                  </a:cubicBezTo>
                  <a:cubicBezTo>
                    <a:pt x="30" y="51"/>
                    <a:pt x="31" y="51"/>
                    <a:pt x="31" y="52"/>
                  </a:cubicBezTo>
                  <a:cubicBezTo>
                    <a:pt x="30" y="52"/>
                    <a:pt x="30" y="52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lose/>
                  <a:moveTo>
                    <a:pt x="25" y="56"/>
                  </a:move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6" y="57"/>
                  </a:move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6" y="57"/>
                    <a:pt x="25" y="58"/>
                  </a:cubicBezTo>
                  <a:cubicBezTo>
                    <a:pt x="25" y="58"/>
                    <a:pt x="25" y="57"/>
                    <a:pt x="25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26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6" y="58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lnTo>
                    <a:pt x="26" y="58"/>
                  </a:lnTo>
                  <a:close/>
                  <a:moveTo>
                    <a:pt x="27" y="58"/>
                  </a:moveTo>
                  <a:cubicBezTo>
                    <a:pt x="27" y="59"/>
                    <a:pt x="26" y="60"/>
                    <a:pt x="26" y="60"/>
                  </a:cubicBezTo>
                  <a:cubicBezTo>
                    <a:pt x="26" y="60"/>
                    <a:pt x="26" y="59"/>
                    <a:pt x="26" y="59"/>
                  </a:cubicBezTo>
                  <a:cubicBezTo>
                    <a:pt x="26" y="59"/>
                    <a:pt x="27" y="58"/>
                    <a:pt x="27" y="58"/>
                  </a:cubicBezTo>
                  <a:close/>
                  <a:moveTo>
                    <a:pt x="24" y="66"/>
                  </a:moveTo>
                  <a:cubicBezTo>
                    <a:pt x="24" y="66"/>
                    <a:pt x="24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6"/>
                    <a:pt x="24" y="66"/>
                  </a:cubicBezTo>
                  <a:close/>
                  <a:moveTo>
                    <a:pt x="26" y="66"/>
                  </a:moveTo>
                  <a:cubicBezTo>
                    <a:pt x="26" y="66"/>
                    <a:pt x="26" y="66"/>
                    <a:pt x="27" y="66"/>
                  </a:cubicBezTo>
                  <a:cubicBezTo>
                    <a:pt x="26" y="66"/>
                    <a:pt x="25" y="67"/>
                    <a:pt x="24" y="67"/>
                  </a:cubicBezTo>
                  <a:cubicBezTo>
                    <a:pt x="24" y="67"/>
                    <a:pt x="24" y="67"/>
                    <a:pt x="24" y="66"/>
                  </a:cubicBezTo>
                  <a:cubicBezTo>
                    <a:pt x="25" y="66"/>
                    <a:pt x="25" y="66"/>
                    <a:pt x="26" y="66"/>
                  </a:cubicBezTo>
                  <a:close/>
                  <a:moveTo>
                    <a:pt x="24" y="67"/>
                  </a:moveTo>
                  <a:cubicBezTo>
                    <a:pt x="25" y="67"/>
                    <a:pt x="27" y="67"/>
                    <a:pt x="28" y="66"/>
                  </a:cubicBezTo>
                  <a:cubicBezTo>
                    <a:pt x="28" y="66"/>
                    <a:pt x="29" y="66"/>
                    <a:pt x="29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4" y="68"/>
                    <a:pt x="24" y="67"/>
                  </a:cubicBezTo>
                  <a:close/>
                  <a:moveTo>
                    <a:pt x="34" y="79"/>
                  </a:moveTo>
                  <a:cubicBezTo>
                    <a:pt x="34" y="80"/>
                    <a:pt x="34" y="80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2" y="81"/>
                    <a:pt x="30" y="81"/>
                    <a:pt x="29" y="82"/>
                  </a:cubicBezTo>
                  <a:cubicBezTo>
                    <a:pt x="29" y="82"/>
                    <a:pt x="28" y="82"/>
                    <a:pt x="28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30" y="81"/>
                    <a:pt x="32" y="80"/>
                    <a:pt x="34" y="79"/>
                  </a:cubicBezTo>
                  <a:close/>
                  <a:moveTo>
                    <a:pt x="24" y="83"/>
                  </a:moveTo>
                  <a:cubicBezTo>
                    <a:pt x="24" y="84"/>
                    <a:pt x="24" y="84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4" y="84"/>
                    <a:pt x="24" y="84"/>
                    <a:pt x="24" y="83"/>
                  </a:cubicBezTo>
                  <a:close/>
                  <a:moveTo>
                    <a:pt x="26" y="83"/>
                  </a:moveTo>
                  <a:cubicBezTo>
                    <a:pt x="26" y="83"/>
                    <a:pt x="26" y="83"/>
                    <a:pt x="27" y="82"/>
                  </a:cubicBezTo>
                  <a:cubicBezTo>
                    <a:pt x="27" y="82"/>
                    <a:pt x="27" y="83"/>
                    <a:pt x="27" y="83"/>
                  </a:cubicBezTo>
                  <a:cubicBezTo>
                    <a:pt x="27" y="82"/>
                    <a:pt x="27" y="82"/>
                    <a:pt x="28" y="82"/>
                  </a:cubicBezTo>
                  <a:cubicBezTo>
                    <a:pt x="26" y="83"/>
                    <a:pt x="25" y="84"/>
                    <a:pt x="24" y="85"/>
                  </a:cubicBezTo>
                  <a:cubicBezTo>
                    <a:pt x="24" y="85"/>
                    <a:pt x="23" y="85"/>
                    <a:pt x="23" y="86"/>
                  </a:cubicBezTo>
                  <a:cubicBezTo>
                    <a:pt x="23" y="85"/>
                    <a:pt x="23" y="85"/>
                    <a:pt x="23" y="85"/>
                  </a:cubicBezTo>
                  <a:lnTo>
                    <a:pt x="26" y="83"/>
                  </a:lnTo>
                  <a:close/>
                  <a:moveTo>
                    <a:pt x="24" y="39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7"/>
                    <a:pt x="28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8"/>
                    <a:pt x="3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1"/>
                    <a:pt x="29" y="41"/>
                  </a:cubicBezTo>
                  <a:cubicBezTo>
                    <a:pt x="29" y="41"/>
                    <a:pt x="29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8" y="42"/>
                    <a:pt x="26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3"/>
                    <a:pt x="26" y="42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6" y="42"/>
                    <a:pt x="25" y="42"/>
                    <a:pt x="24" y="43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6" y="41"/>
                    <a:pt x="27" y="40"/>
                    <a:pt x="28" y="40"/>
                  </a:cubicBezTo>
                  <a:cubicBezTo>
                    <a:pt x="29" y="40"/>
                    <a:pt x="28" y="39"/>
                    <a:pt x="28" y="39"/>
                  </a:cubicBezTo>
                  <a:cubicBezTo>
                    <a:pt x="27" y="40"/>
                    <a:pt x="26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0"/>
                    <a:pt x="27" y="39"/>
                    <a:pt x="28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8" y="38"/>
                    <a:pt x="29" y="38"/>
                    <a:pt x="29" y="38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6" y="39"/>
                    <a:pt x="25" y="40"/>
                    <a:pt x="24" y="40"/>
                  </a:cubicBezTo>
                  <a:cubicBezTo>
                    <a:pt x="24" y="40"/>
                    <a:pt x="24" y="40"/>
                    <a:pt x="24" y="39"/>
                  </a:cubicBezTo>
                  <a:cubicBezTo>
                    <a:pt x="25" y="39"/>
                    <a:pt x="26" y="38"/>
                    <a:pt x="27" y="38"/>
                  </a:cubicBezTo>
                  <a:cubicBezTo>
                    <a:pt x="27" y="38"/>
                    <a:pt x="27" y="37"/>
                    <a:pt x="27" y="38"/>
                  </a:cubicBezTo>
                  <a:cubicBezTo>
                    <a:pt x="26" y="38"/>
                    <a:pt x="25" y="38"/>
                    <a:pt x="24" y="39"/>
                  </a:cubicBezTo>
                  <a:close/>
                  <a:moveTo>
                    <a:pt x="11" y="86"/>
                  </a:moveTo>
                  <a:cubicBezTo>
                    <a:pt x="12" y="86"/>
                    <a:pt x="12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0" y="86"/>
                    <a:pt x="9" y="86"/>
                    <a:pt x="8" y="86"/>
                  </a:cubicBezTo>
                  <a:cubicBezTo>
                    <a:pt x="8" y="86"/>
                    <a:pt x="7" y="86"/>
                    <a:pt x="7" y="86"/>
                  </a:cubicBezTo>
                  <a:cubicBezTo>
                    <a:pt x="7" y="86"/>
                    <a:pt x="6" y="87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9" y="85"/>
                    <a:pt x="11" y="85"/>
                    <a:pt x="14" y="85"/>
                  </a:cubicBezTo>
                  <a:cubicBezTo>
                    <a:pt x="14" y="85"/>
                    <a:pt x="14" y="84"/>
                    <a:pt x="14" y="84"/>
                  </a:cubicBezTo>
                  <a:cubicBezTo>
                    <a:pt x="13" y="84"/>
                    <a:pt x="13" y="84"/>
                    <a:pt x="12" y="85"/>
                  </a:cubicBezTo>
                  <a:cubicBezTo>
                    <a:pt x="15" y="84"/>
                    <a:pt x="18" y="84"/>
                    <a:pt x="21" y="83"/>
                  </a:cubicBezTo>
                  <a:cubicBezTo>
                    <a:pt x="21" y="83"/>
                    <a:pt x="21" y="82"/>
                    <a:pt x="21" y="82"/>
                  </a:cubicBezTo>
                  <a:cubicBezTo>
                    <a:pt x="16" y="84"/>
                    <a:pt x="11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4"/>
                    <a:pt x="6" y="84"/>
                  </a:cubicBezTo>
                  <a:cubicBezTo>
                    <a:pt x="11" y="83"/>
                    <a:pt x="16" y="82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16" y="82"/>
                    <a:pt x="11" y="83"/>
                    <a:pt x="6" y="83"/>
                  </a:cubicBezTo>
                  <a:cubicBezTo>
                    <a:pt x="6" y="83"/>
                    <a:pt x="6" y="82"/>
                    <a:pt x="6" y="82"/>
                  </a:cubicBezTo>
                  <a:cubicBezTo>
                    <a:pt x="11" y="81"/>
                    <a:pt x="16" y="80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16" y="80"/>
                    <a:pt x="11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12" y="79"/>
                    <a:pt x="17" y="78"/>
                    <a:pt x="23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17" y="77"/>
                    <a:pt x="12" y="79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8" y="78"/>
                    <a:pt x="11" y="78"/>
                    <a:pt x="13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11" y="76"/>
                    <a:pt x="17" y="75"/>
                    <a:pt x="22" y="74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17" y="75"/>
                    <a:pt x="11" y="76"/>
                    <a:pt x="6" y="78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2" y="75"/>
                    <a:pt x="17" y="73"/>
                    <a:pt x="23" y="72"/>
                  </a:cubicBezTo>
                  <a:cubicBezTo>
                    <a:pt x="23" y="72"/>
                    <a:pt x="23" y="71"/>
                    <a:pt x="23" y="71"/>
                  </a:cubicBezTo>
                  <a:cubicBezTo>
                    <a:pt x="17" y="73"/>
                    <a:pt x="12" y="75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6"/>
                    <a:pt x="6" y="75"/>
                    <a:pt x="6" y="75"/>
                  </a:cubicBezTo>
                  <a:cubicBezTo>
                    <a:pt x="12" y="74"/>
                    <a:pt x="17" y="72"/>
                    <a:pt x="22" y="69"/>
                  </a:cubicBezTo>
                  <a:cubicBezTo>
                    <a:pt x="23" y="69"/>
                    <a:pt x="22" y="69"/>
                    <a:pt x="22" y="69"/>
                  </a:cubicBezTo>
                  <a:cubicBezTo>
                    <a:pt x="17" y="71"/>
                    <a:pt x="12" y="73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7"/>
                    <a:pt x="22" y="67"/>
                  </a:cubicBezTo>
                  <a:cubicBezTo>
                    <a:pt x="17" y="69"/>
                    <a:pt x="12" y="71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8" y="72"/>
                    <a:pt x="10" y="72"/>
                    <a:pt x="12" y="71"/>
                  </a:cubicBezTo>
                  <a:cubicBezTo>
                    <a:pt x="12" y="71"/>
                    <a:pt x="12" y="70"/>
                    <a:pt x="12" y="71"/>
                  </a:cubicBezTo>
                  <a:cubicBezTo>
                    <a:pt x="10" y="71"/>
                    <a:pt x="8" y="72"/>
                    <a:pt x="6" y="72"/>
                  </a:cubicBezTo>
                  <a:cubicBezTo>
                    <a:pt x="6" y="72"/>
                    <a:pt x="6" y="72"/>
                    <a:pt x="6" y="71"/>
                  </a:cubicBezTo>
                  <a:cubicBezTo>
                    <a:pt x="12" y="70"/>
                    <a:pt x="17" y="68"/>
                    <a:pt x="22" y="66"/>
                  </a:cubicBezTo>
                  <a:cubicBezTo>
                    <a:pt x="23" y="66"/>
                    <a:pt x="23" y="66"/>
                    <a:pt x="22" y="66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1"/>
                    <a:pt x="6" y="70"/>
                    <a:pt x="6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70"/>
                    <a:pt x="6" y="70"/>
                  </a:cubicBezTo>
                  <a:cubicBezTo>
                    <a:pt x="6" y="69"/>
                    <a:pt x="6" y="69"/>
                    <a:pt x="6" y="68"/>
                  </a:cubicBezTo>
                  <a:cubicBezTo>
                    <a:pt x="12" y="66"/>
                    <a:pt x="17" y="65"/>
                    <a:pt x="22" y="63"/>
                  </a:cubicBezTo>
                  <a:cubicBezTo>
                    <a:pt x="23" y="62"/>
                    <a:pt x="22" y="62"/>
                    <a:pt x="22" y="62"/>
                  </a:cubicBezTo>
                  <a:cubicBezTo>
                    <a:pt x="17" y="64"/>
                    <a:pt x="12" y="66"/>
                    <a:pt x="6" y="68"/>
                  </a:cubicBezTo>
                  <a:cubicBezTo>
                    <a:pt x="6" y="68"/>
                    <a:pt x="6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7" y="67"/>
                    <a:pt x="7" y="67"/>
                    <a:pt x="6" y="67"/>
                  </a:cubicBezTo>
                  <a:cubicBezTo>
                    <a:pt x="6" y="67"/>
                    <a:pt x="6" y="67"/>
                    <a:pt x="6" y="66"/>
                  </a:cubicBezTo>
                  <a:cubicBezTo>
                    <a:pt x="6" y="66"/>
                    <a:pt x="7" y="66"/>
                    <a:pt x="7" y="66"/>
                  </a:cubicBezTo>
                  <a:cubicBezTo>
                    <a:pt x="7" y="66"/>
                    <a:pt x="7" y="66"/>
                    <a:pt x="6" y="66"/>
                  </a:cubicBezTo>
                  <a:cubicBezTo>
                    <a:pt x="6" y="66"/>
                    <a:pt x="6" y="66"/>
                    <a:pt x="6" y="65"/>
                  </a:cubicBezTo>
                  <a:cubicBezTo>
                    <a:pt x="12" y="64"/>
                    <a:pt x="17" y="62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60"/>
                    <a:pt x="21" y="60"/>
                    <a:pt x="21" y="60"/>
                  </a:cubicBezTo>
                  <a:cubicBezTo>
                    <a:pt x="22" y="60"/>
                    <a:pt x="23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1" y="60"/>
                    <a:pt x="18" y="61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3"/>
                    <a:pt x="10" y="64"/>
                    <a:pt x="6" y="65"/>
                  </a:cubicBezTo>
                  <a:cubicBezTo>
                    <a:pt x="6" y="65"/>
                    <a:pt x="6" y="65"/>
                    <a:pt x="7" y="65"/>
                  </a:cubicBezTo>
                  <a:cubicBezTo>
                    <a:pt x="8" y="64"/>
                    <a:pt x="10" y="63"/>
                    <a:pt x="11" y="63"/>
                  </a:cubicBezTo>
                  <a:cubicBezTo>
                    <a:pt x="12" y="63"/>
                    <a:pt x="12" y="62"/>
                    <a:pt x="11" y="63"/>
                  </a:cubicBezTo>
                  <a:cubicBezTo>
                    <a:pt x="10" y="63"/>
                    <a:pt x="8" y="64"/>
                    <a:pt x="7" y="64"/>
                  </a:cubicBezTo>
                  <a:cubicBezTo>
                    <a:pt x="7" y="63"/>
                    <a:pt x="6" y="63"/>
                    <a:pt x="6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10" y="61"/>
                    <a:pt x="11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0" y="61"/>
                    <a:pt x="8" y="61"/>
                    <a:pt x="7" y="61"/>
                  </a:cubicBezTo>
                  <a:cubicBezTo>
                    <a:pt x="7" y="61"/>
                    <a:pt x="6" y="62"/>
                    <a:pt x="6" y="62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1" y="59"/>
                    <a:pt x="16" y="58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11" y="58"/>
                    <a:pt x="15" y="56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5"/>
                    <a:pt x="22" y="54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6"/>
                    <a:pt x="24" y="60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5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3" y="65"/>
                    <a:pt x="23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3" y="66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4" y="67"/>
                    <a:pt x="24" y="67"/>
                  </a:cubicBezTo>
                  <a:cubicBezTo>
                    <a:pt x="24" y="67"/>
                    <a:pt x="24" y="68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70"/>
                    <a:pt x="23" y="70"/>
                    <a:pt x="22" y="70"/>
                  </a:cubicBezTo>
                  <a:cubicBezTo>
                    <a:pt x="22" y="70"/>
                    <a:pt x="22" y="71"/>
                    <a:pt x="22" y="70"/>
                  </a:cubicBezTo>
                  <a:cubicBezTo>
                    <a:pt x="23" y="70"/>
                    <a:pt x="23" y="70"/>
                    <a:pt x="24" y="70"/>
                  </a:cubicBezTo>
                  <a:cubicBezTo>
                    <a:pt x="24" y="71"/>
                    <a:pt x="24" y="71"/>
                    <a:pt x="24" y="72"/>
                  </a:cubicBezTo>
                  <a:cubicBezTo>
                    <a:pt x="23" y="72"/>
                    <a:pt x="23" y="72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3"/>
                    <a:pt x="23" y="73"/>
                    <a:pt x="24" y="73"/>
                  </a:cubicBezTo>
                  <a:cubicBezTo>
                    <a:pt x="24" y="73"/>
                    <a:pt x="24" y="73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3" y="74"/>
                    <a:pt x="22" y="75"/>
                    <a:pt x="21" y="75"/>
                  </a:cubicBezTo>
                  <a:cubicBezTo>
                    <a:pt x="21" y="75"/>
                    <a:pt x="21" y="76"/>
                    <a:pt x="21" y="75"/>
                  </a:cubicBezTo>
                  <a:cubicBezTo>
                    <a:pt x="22" y="75"/>
                    <a:pt x="23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3" y="76"/>
                    <a:pt x="23" y="77"/>
                    <a:pt x="23" y="77"/>
                  </a:cubicBezTo>
                  <a:cubicBezTo>
                    <a:pt x="23" y="77"/>
                    <a:pt x="22" y="77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78"/>
                    <a:pt x="23" y="78"/>
                    <a:pt x="23" y="77"/>
                  </a:cubicBezTo>
                  <a:cubicBezTo>
                    <a:pt x="23" y="78"/>
                    <a:pt x="23" y="79"/>
                    <a:pt x="23" y="79"/>
                  </a:cubicBezTo>
                  <a:cubicBezTo>
                    <a:pt x="23" y="79"/>
                    <a:pt x="23" y="79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1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2" y="82"/>
                    <a:pt x="22" y="82"/>
                    <a:pt x="23" y="81"/>
                  </a:cubicBezTo>
                  <a:cubicBezTo>
                    <a:pt x="23" y="82"/>
                    <a:pt x="23" y="83"/>
                    <a:pt x="23" y="84"/>
                  </a:cubicBezTo>
                  <a:cubicBezTo>
                    <a:pt x="22" y="84"/>
                    <a:pt x="21" y="84"/>
                    <a:pt x="19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1" y="85"/>
                    <a:pt x="22" y="84"/>
                    <a:pt x="23" y="84"/>
                  </a:cubicBezTo>
                  <a:cubicBezTo>
                    <a:pt x="23" y="84"/>
                    <a:pt x="23" y="84"/>
                    <a:pt x="23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3" y="85"/>
                    <a:pt x="23" y="86"/>
                    <a:pt x="23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2" y="86"/>
                    <a:pt x="23" y="86"/>
                    <a:pt x="23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6"/>
                    <a:pt x="24" y="86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5" y="85"/>
                    <a:pt x="26" y="85"/>
                    <a:pt x="26" y="85"/>
                  </a:cubicBezTo>
                  <a:cubicBezTo>
                    <a:pt x="26" y="85"/>
                    <a:pt x="25" y="86"/>
                    <a:pt x="24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3" y="87"/>
                    <a:pt x="23" y="88"/>
                    <a:pt x="22" y="88"/>
                  </a:cubicBezTo>
                  <a:cubicBezTo>
                    <a:pt x="21" y="89"/>
                    <a:pt x="19" y="90"/>
                    <a:pt x="18" y="90"/>
                  </a:cubicBezTo>
                  <a:cubicBezTo>
                    <a:pt x="19" y="89"/>
                    <a:pt x="21" y="88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6"/>
                    <a:pt x="23" y="86"/>
                  </a:cubicBezTo>
                  <a:cubicBezTo>
                    <a:pt x="22" y="86"/>
                    <a:pt x="21" y="86"/>
                    <a:pt x="20" y="86"/>
                  </a:cubicBezTo>
                  <a:cubicBezTo>
                    <a:pt x="20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7" y="86"/>
                    <a:pt x="14" y="86"/>
                    <a:pt x="12" y="86"/>
                  </a:cubicBezTo>
                  <a:cubicBezTo>
                    <a:pt x="11" y="86"/>
                    <a:pt x="11" y="86"/>
                    <a:pt x="11" y="86"/>
                  </a:cubicBezTo>
                  <a:close/>
                  <a:moveTo>
                    <a:pt x="16" y="87"/>
                  </a:moveTo>
                  <a:cubicBezTo>
                    <a:pt x="16" y="88"/>
                    <a:pt x="15" y="88"/>
                    <a:pt x="15" y="88"/>
                  </a:cubicBezTo>
                  <a:cubicBezTo>
                    <a:pt x="15" y="88"/>
                    <a:pt x="14" y="88"/>
                    <a:pt x="14" y="88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3" y="88"/>
                    <a:pt x="14" y="88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7" y="87"/>
                    <a:pt x="17" y="87"/>
                    <a:pt x="18" y="87"/>
                  </a:cubicBezTo>
                  <a:cubicBezTo>
                    <a:pt x="17" y="88"/>
                    <a:pt x="15" y="89"/>
                    <a:pt x="14" y="90"/>
                  </a:cubicBezTo>
                  <a:cubicBezTo>
                    <a:pt x="13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4" y="89"/>
                    <a:pt x="15" y="88"/>
                    <a:pt x="17" y="88"/>
                  </a:cubicBezTo>
                  <a:cubicBezTo>
                    <a:pt x="17" y="88"/>
                    <a:pt x="17" y="87"/>
                    <a:pt x="16" y="87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8" y="88"/>
                    <a:pt x="18" y="87"/>
                    <a:pt x="19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7"/>
                    <a:pt x="19" y="88"/>
                    <a:pt x="18" y="88"/>
                  </a:cubicBezTo>
                  <a:cubicBezTo>
                    <a:pt x="18" y="88"/>
                    <a:pt x="18" y="88"/>
                    <a:pt x="17" y="88"/>
                  </a:cubicBezTo>
                  <a:cubicBezTo>
                    <a:pt x="17" y="88"/>
                    <a:pt x="17" y="88"/>
                    <a:pt x="16" y="89"/>
                  </a:cubicBezTo>
                  <a:cubicBezTo>
                    <a:pt x="16" y="88"/>
                    <a:pt x="17" y="88"/>
                    <a:pt x="17" y="88"/>
                  </a:cubicBezTo>
                  <a:close/>
                  <a:moveTo>
                    <a:pt x="12" y="87"/>
                  </a:moveTo>
                  <a:cubicBezTo>
                    <a:pt x="12" y="87"/>
                    <a:pt x="12" y="87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lose/>
                  <a:moveTo>
                    <a:pt x="12" y="88"/>
                  </a:move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5" y="87"/>
                    <a:pt x="15" y="87"/>
                  </a:cubicBezTo>
                  <a:cubicBezTo>
                    <a:pt x="14" y="87"/>
                    <a:pt x="13" y="88"/>
                    <a:pt x="12" y="88"/>
                  </a:cubicBezTo>
                  <a:close/>
                  <a:moveTo>
                    <a:pt x="12" y="93"/>
                  </a:moveTo>
                  <a:cubicBezTo>
                    <a:pt x="12" y="93"/>
                    <a:pt x="12" y="93"/>
                    <a:pt x="12" y="93"/>
                  </a:cubicBezTo>
                  <a:cubicBezTo>
                    <a:pt x="13" y="92"/>
                    <a:pt x="13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3" y="92"/>
                    <a:pt x="13" y="92"/>
                    <a:pt x="12" y="9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0"/>
                  </a:cubicBezTo>
                  <a:cubicBezTo>
                    <a:pt x="12" y="91"/>
                    <a:pt x="13" y="91"/>
                    <a:pt x="13" y="91"/>
                  </a:cubicBezTo>
                  <a:cubicBezTo>
                    <a:pt x="13" y="90"/>
                    <a:pt x="13" y="90"/>
                    <a:pt x="14" y="90"/>
                  </a:cubicBezTo>
                  <a:cubicBezTo>
                    <a:pt x="15" y="90"/>
                    <a:pt x="16" y="89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6" y="90"/>
                    <a:pt x="15" y="90"/>
                    <a:pt x="14" y="91"/>
                  </a:cubicBezTo>
                  <a:cubicBezTo>
                    <a:pt x="13" y="91"/>
                    <a:pt x="14" y="91"/>
                    <a:pt x="14" y="91"/>
                  </a:cubicBezTo>
                  <a:cubicBezTo>
                    <a:pt x="16" y="90"/>
                    <a:pt x="18" y="89"/>
                    <a:pt x="20" y="88"/>
                  </a:cubicBezTo>
                  <a:cubicBezTo>
                    <a:pt x="20" y="88"/>
                    <a:pt x="20" y="88"/>
                    <a:pt x="20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1" y="88"/>
                    <a:pt x="19" y="89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0"/>
                    <a:pt x="17" y="90"/>
                    <a:pt x="16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5" y="91"/>
                    <a:pt x="13" y="92"/>
                    <a:pt x="12" y="93"/>
                  </a:cubicBezTo>
                  <a:close/>
                  <a:moveTo>
                    <a:pt x="12" y="93"/>
                  </a:moveTo>
                  <a:cubicBezTo>
                    <a:pt x="15" y="92"/>
                    <a:pt x="17" y="91"/>
                    <a:pt x="20" y="90"/>
                  </a:cubicBezTo>
                  <a:cubicBezTo>
                    <a:pt x="20" y="90"/>
                    <a:pt x="19" y="90"/>
                    <a:pt x="18" y="91"/>
                  </a:cubicBezTo>
                  <a:cubicBezTo>
                    <a:pt x="18" y="91"/>
                    <a:pt x="18" y="91"/>
                    <a:pt x="19" y="91"/>
                  </a:cubicBezTo>
                  <a:cubicBezTo>
                    <a:pt x="20" y="90"/>
                    <a:pt x="21" y="89"/>
                    <a:pt x="22" y="89"/>
                  </a:cubicBezTo>
                  <a:cubicBezTo>
                    <a:pt x="23" y="88"/>
                    <a:pt x="23" y="88"/>
                    <a:pt x="24" y="88"/>
                  </a:cubicBezTo>
                  <a:cubicBezTo>
                    <a:pt x="23" y="89"/>
                    <a:pt x="22" y="89"/>
                    <a:pt x="21" y="90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19" y="91"/>
                    <a:pt x="17" y="92"/>
                    <a:pt x="15" y="93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4" y="93"/>
                    <a:pt x="13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3"/>
                  </a:cubicBezTo>
                  <a:close/>
                  <a:moveTo>
                    <a:pt x="12" y="94"/>
                  </a:moveTo>
                  <a:cubicBezTo>
                    <a:pt x="12" y="94"/>
                    <a:pt x="12" y="94"/>
                    <a:pt x="12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2" y="94"/>
                    <a:pt x="12" y="95"/>
                  </a:cubicBezTo>
                  <a:cubicBezTo>
                    <a:pt x="12" y="94"/>
                    <a:pt x="12" y="94"/>
                    <a:pt x="12" y="94"/>
                  </a:cubicBezTo>
                  <a:close/>
                  <a:moveTo>
                    <a:pt x="12" y="97"/>
                  </a:moveTo>
                  <a:cubicBezTo>
                    <a:pt x="16" y="96"/>
                    <a:pt x="19" y="94"/>
                    <a:pt x="23" y="92"/>
                  </a:cubicBezTo>
                  <a:cubicBezTo>
                    <a:pt x="23" y="92"/>
                    <a:pt x="23" y="92"/>
                    <a:pt x="22" y="92"/>
                  </a:cubicBezTo>
                  <a:cubicBezTo>
                    <a:pt x="19" y="93"/>
                    <a:pt x="16" y="95"/>
                    <a:pt x="12" y="97"/>
                  </a:cubicBezTo>
                  <a:cubicBezTo>
                    <a:pt x="12" y="97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3" y="95"/>
                    <a:pt x="14" y="95"/>
                    <a:pt x="16" y="95"/>
                  </a:cubicBezTo>
                  <a:cubicBezTo>
                    <a:pt x="16" y="94"/>
                    <a:pt x="16" y="94"/>
                    <a:pt x="15" y="94"/>
                  </a:cubicBezTo>
                  <a:cubicBezTo>
                    <a:pt x="14" y="95"/>
                    <a:pt x="13" y="95"/>
                    <a:pt x="12" y="96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6" y="93"/>
                    <a:pt x="20" y="91"/>
                    <a:pt x="24" y="90"/>
                  </a:cubicBezTo>
                  <a:cubicBezTo>
                    <a:pt x="24" y="90"/>
                    <a:pt x="24" y="89"/>
                    <a:pt x="24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2" y="90"/>
                    <a:pt x="23" y="90"/>
                    <a:pt x="23" y="89"/>
                  </a:cubicBezTo>
                  <a:cubicBezTo>
                    <a:pt x="23" y="89"/>
                    <a:pt x="23" y="90"/>
                    <a:pt x="23" y="89"/>
                  </a:cubicBezTo>
                  <a:cubicBezTo>
                    <a:pt x="27" y="88"/>
                    <a:pt x="31" y="86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4" y="85"/>
                    <a:pt x="34" y="85"/>
                    <a:pt x="33" y="85"/>
                  </a:cubicBezTo>
                  <a:cubicBezTo>
                    <a:pt x="31" y="87"/>
                    <a:pt x="28" y="88"/>
                    <a:pt x="26" y="90"/>
                  </a:cubicBezTo>
                  <a:cubicBezTo>
                    <a:pt x="25" y="90"/>
                    <a:pt x="25" y="90"/>
                    <a:pt x="26" y="90"/>
                  </a:cubicBezTo>
                  <a:cubicBezTo>
                    <a:pt x="26" y="90"/>
                    <a:pt x="26" y="90"/>
                    <a:pt x="27" y="90"/>
                  </a:cubicBezTo>
                  <a:cubicBezTo>
                    <a:pt x="26" y="90"/>
                    <a:pt x="27" y="90"/>
                    <a:pt x="27" y="90"/>
                  </a:cubicBezTo>
                  <a:cubicBezTo>
                    <a:pt x="29" y="89"/>
                    <a:pt x="32" y="88"/>
                    <a:pt x="34" y="87"/>
                  </a:cubicBezTo>
                  <a:cubicBezTo>
                    <a:pt x="34" y="87"/>
                    <a:pt x="34" y="87"/>
                    <a:pt x="35" y="87"/>
                  </a:cubicBezTo>
                  <a:cubicBezTo>
                    <a:pt x="35" y="87"/>
                    <a:pt x="36" y="86"/>
                    <a:pt x="37" y="86"/>
                  </a:cubicBezTo>
                  <a:cubicBezTo>
                    <a:pt x="37" y="86"/>
                    <a:pt x="38" y="86"/>
                    <a:pt x="39" y="86"/>
                  </a:cubicBezTo>
                  <a:cubicBezTo>
                    <a:pt x="38" y="86"/>
                    <a:pt x="37" y="87"/>
                    <a:pt x="36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3" y="88"/>
                    <a:pt x="31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3" y="93"/>
                    <a:pt x="18" y="95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lose/>
                  <a:moveTo>
                    <a:pt x="15" y="143"/>
                  </a:moveTo>
                  <a:cubicBezTo>
                    <a:pt x="16" y="142"/>
                    <a:pt x="17" y="142"/>
                    <a:pt x="18" y="142"/>
                  </a:cubicBezTo>
                  <a:cubicBezTo>
                    <a:pt x="17" y="142"/>
                    <a:pt x="16" y="142"/>
                    <a:pt x="15" y="143"/>
                  </a:cubicBezTo>
                  <a:cubicBezTo>
                    <a:pt x="15" y="143"/>
                    <a:pt x="15" y="143"/>
                    <a:pt x="15" y="143"/>
                  </a:cubicBezTo>
                  <a:close/>
                  <a:moveTo>
                    <a:pt x="17" y="180"/>
                  </a:moveTo>
                  <a:cubicBezTo>
                    <a:pt x="17" y="179"/>
                    <a:pt x="17" y="179"/>
                    <a:pt x="17" y="179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8" y="179"/>
                    <a:pt x="18" y="179"/>
                    <a:pt x="18" y="179"/>
                  </a:cubicBezTo>
                  <a:cubicBezTo>
                    <a:pt x="18" y="180"/>
                    <a:pt x="17" y="180"/>
                    <a:pt x="17" y="180"/>
                  </a:cubicBezTo>
                  <a:cubicBezTo>
                    <a:pt x="17" y="180"/>
                    <a:pt x="17" y="180"/>
                    <a:pt x="17" y="180"/>
                  </a:cubicBezTo>
                  <a:close/>
                  <a:moveTo>
                    <a:pt x="30" y="92"/>
                  </a:moveTo>
                  <a:cubicBezTo>
                    <a:pt x="29" y="92"/>
                    <a:pt x="29" y="92"/>
                    <a:pt x="28" y="92"/>
                  </a:cubicBezTo>
                  <a:cubicBezTo>
                    <a:pt x="28" y="92"/>
                    <a:pt x="28" y="93"/>
                    <a:pt x="29" y="93"/>
                  </a:cubicBez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9" y="94"/>
                    <a:pt x="30" y="94"/>
                    <a:pt x="30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113"/>
                    <a:pt x="29" y="131"/>
                    <a:pt x="29" y="150"/>
                  </a:cubicBezTo>
                  <a:cubicBezTo>
                    <a:pt x="29" y="150"/>
                    <a:pt x="28" y="150"/>
                    <a:pt x="28" y="150"/>
                  </a:cubicBezTo>
                  <a:cubicBezTo>
                    <a:pt x="26" y="152"/>
                    <a:pt x="24" y="153"/>
                    <a:pt x="22" y="154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4" y="154"/>
                    <a:pt x="27" y="152"/>
                    <a:pt x="29" y="151"/>
                  </a:cubicBezTo>
                  <a:cubicBezTo>
                    <a:pt x="29" y="151"/>
                    <a:pt x="29" y="150"/>
                    <a:pt x="29" y="150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3"/>
                    <a:pt x="29" y="154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6" y="157"/>
                    <a:pt x="23" y="159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9" y="161"/>
                    <a:pt x="18" y="161"/>
                    <a:pt x="17" y="162"/>
                  </a:cubicBezTo>
                  <a:cubicBezTo>
                    <a:pt x="16" y="162"/>
                    <a:pt x="17" y="162"/>
                    <a:pt x="17" y="162"/>
                  </a:cubicBezTo>
                  <a:cubicBezTo>
                    <a:pt x="19" y="162"/>
                    <a:pt x="20" y="161"/>
                    <a:pt x="22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3" y="159"/>
                    <a:pt x="26" y="157"/>
                    <a:pt x="29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8"/>
                    <a:pt x="28" y="160"/>
                    <a:pt x="28" y="161"/>
                  </a:cubicBezTo>
                  <a:cubicBezTo>
                    <a:pt x="28" y="163"/>
                    <a:pt x="28" y="165"/>
                    <a:pt x="28" y="167"/>
                  </a:cubicBezTo>
                  <a:cubicBezTo>
                    <a:pt x="28" y="167"/>
                    <a:pt x="28" y="167"/>
                    <a:pt x="28" y="167"/>
                  </a:cubicBezTo>
                  <a:cubicBezTo>
                    <a:pt x="28" y="172"/>
                    <a:pt x="28" y="177"/>
                    <a:pt x="28" y="182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8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6" y="182"/>
                  </a:cubicBezTo>
                  <a:cubicBezTo>
                    <a:pt x="26" y="182"/>
                    <a:pt x="26" y="182"/>
                    <a:pt x="27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7" y="182"/>
                    <a:pt x="27" y="181"/>
                    <a:pt x="28" y="181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27" y="181"/>
                    <a:pt x="26" y="182"/>
                    <a:pt x="25" y="182"/>
                  </a:cubicBezTo>
                  <a:cubicBezTo>
                    <a:pt x="24" y="183"/>
                    <a:pt x="23" y="183"/>
                    <a:pt x="23" y="183"/>
                  </a:cubicBezTo>
                  <a:cubicBezTo>
                    <a:pt x="23" y="183"/>
                    <a:pt x="23" y="183"/>
                    <a:pt x="23" y="182"/>
                  </a:cubicBezTo>
                  <a:cubicBezTo>
                    <a:pt x="23" y="182"/>
                    <a:pt x="24" y="182"/>
                    <a:pt x="24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25" y="181"/>
                    <a:pt x="26" y="181"/>
                    <a:pt x="27" y="180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27" y="179"/>
                    <a:pt x="28" y="179"/>
                    <a:pt x="28" y="179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6" y="180"/>
                    <a:pt x="25" y="181"/>
                    <a:pt x="23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22" y="182"/>
                    <a:pt x="21" y="182"/>
                    <a:pt x="21" y="182"/>
                  </a:cubicBezTo>
                  <a:cubicBezTo>
                    <a:pt x="21" y="182"/>
                    <a:pt x="20" y="182"/>
                    <a:pt x="21" y="182"/>
                  </a:cubicBezTo>
                  <a:cubicBezTo>
                    <a:pt x="21" y="183"/>
                    <a:pt x="22" y="183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0" y="183"/>
                    <a:pt x="19" y="183"/>
                    <a:pt x="17" y="182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7" y="182"/>
                    <a:pt x="17" y="182"/>
                    <a:pt x="18" y="182"/>
                  </a:cubicBezTo>
                  <a:cubicBezTo>
                    <a:pt x="20" y="181"/>
                    <a:pt x="22" y="180"/>
                    <a:pt x="24" y="179"/>
                  </a:cubicBezTo>
                  <a:cubicBezTo>
                    <a:pt x="25" y="179"/>
                    <a:pt x="24" y="179"/>
                    <a:pt x="24" y="179"/>
                  </a:cubicBezTo>
                  <a:cubicBezTo>
                    <a:pt x="23" y="179"/>
                    <a:pt x="22" y="180"/>
                    <a:pt x="20" y="180"/>
                  </a:cubicBezTo>
                  <a:cubicBezTo>
                    <a:pt x="20" y="180"/>
                    <a:pt x="21" y="180"/>
                    <a:pt x="21" y="180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19" y="180"/>
                    <a:pt x="18" y="181"/>
                    <a:pt x="17" y="182"/>
                  </a:cubicBezTo>
                  <a:cubicBezTo>
                    <a:pt x="17" y="182"/>
                    <a:pt x="17" y="181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8" y="180"/>
                    <a:pt x="20" y="179"/>
                    <a:pt x="21" y="179"/>
                  </a:cubicBezTo>
                  <a:cubicBezTo>
                    <a:pt x="21" y="179"/>
                    <a:pt x="21" y="179"/>
                    <a:pt x="22" y="179"/>
                  </a:cubicBezTo>
                  <a:cubicBezTo>
                    <a:pt x="24" y="179"/>
                    <a:pt x="26" y="178"/>
                    <a:pt x="27" y="176"/>
                  </a:cubicBezTo>
                  <a:cubicBezTo>
                    <a:pt x="28" y="176"/>
                    <a:pt x="27" y="176"/>
                    <a:pt x="27" y="176"/>
                  </a:cubicBezTo>
                  <a:cubicBezTo>
                    <a:pt x="26" y="177"/>
                    <a:pt x="24" y="178"/>
                    <a:pt x="23" y="179"/>
                  </a:cubicBezTo>
                  <a:cubicBezTo>
                    <a:pt x="23" y="178"/>
                    <a:pt x="22" y="178"/>
                    <a:pt x="22" y="178"/>
                  </a:cubicBezTo>
                  <a:cubicBezTo>
                    <a:pt x="21" y="179"/>
                    <a:pt x="20" y="179"/>
                    <a:pt x="19" y="179"/>
                  </a:cubicBezTo>
                  <a:cubicBezTo>
                    <a:pt x="19" y="179"/>
                    <a:pt x="20" y="179"/>
                    <a:pt x="20" y="179"/>
                  </a:cubicBezTo>
                  <a:cubicBezTo>
                    <a:pt x="22" y="178"/>
                    <a:pt x="24" y="177"/>
                    <a:pt x="26" y="175"/>
                  </a:cubicBezTo>
                  <a:cubicBezTo>
                    <a:pt x="26" y="175"/>
                    <a:pt x="26" y="175"/>
                    <a:pt x="26" y="175"/>
                  </a:cubicBezTo>
                  <a:cubicBezTo>
                    <a:pt x="24" y="176"/>
                    <a:pt x="23" y="177"/>
                    <a:pt x="21" y="178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1" y="178"/>
                    <a:pt x="20" y="178"/>
                    <a:pt x="20" y="178"/>
                  </a:cubicBezTo>
                  <a:cubicBezTo>
                    <a:pt x="19" y="178"/>
                    <a:pt x="18" y="179"/>
                    <a:pt x="18" y="179"/>
                  </a:cubicBezTo>
                  <a:cubicBezTo>
                    <a:pt x="18" y="179"/>
                    <a:pt x="18" y="179"/>
                    <a:pt x="18" y="179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7" y="179"/>
                    <a:pt x="17" y="179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20" y="176"/>
                    <a:pt x="24" y="174"/>
                    <a:pt x="27" y="172"/>
                  </a:cubicBezTo>
                  <a:cubicBezTo>
                    <a:pt x="27" y="172"/>
                    <a:pt x="27" y="171"/>
                    <a:pt x="27" y="171"/>
                  </a:cubicBezTo>
                  <a:cubicBezTo>
                    <a:pt x="24" y="174"/>
                    <a:pt x="20" y="176"/>
                    <a:pt x="17" y="177"/>
                  </a:cubicBezTo>
                  <a:cubicBezTo>
                    <a:pt x="17" y="177"/>
                    <a:pt x="17" y="176"/>
                    <a:pt x="17" y="175"/>
                  </a:cubicBezTo>
                  <a:cubicBezTo>
                    <a:pt x="20" y="173"/>
                    <a:pt x="23" y="172"/>
                    <a:pt x="26" y="170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3" y="171"/>
                    <a:pt x="20" y="173"/>
                    <a:pt x="17" y="175"/>
                  </a:cubicBezTo>
                  <a:cubicBezTo>
                    <a:pt x="17" y="174"/>
                    <a:pt x="16" y="173"/>
                    <a:pt x="16" y="172"/>
                  </a:cubicBezTo>
                  <a:cubicBezTo>
                    <a:pt x="20" y="171"/>
                    <a:pt x="24" y="169"/>
                    <a:pt x="27" y="166"/>
                  </a:cubicBezTo>
                  <a:cubicBezTo>
                    <a:pt x="27" y="166"/>
                    <a:pt x="27" y="166"/>
                    <a:pt x="26" y="166"/>
                  </a:cubicBezTo>
                  <a:cubicBezTo>
                    <a:pt x="23" y="168"/>
                    <a:pt x="20" y="170"/>
                    <a:pt x="16" y="172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8" y="170"/>
                    <a:pt x="19" y="170"/>
                    <a:pt x="20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19" y="169"/>
                    <a:pt x="18" y="170"/>
                    <a:pt x="16" y="170"/>
                  </a:cubicBezTo>
                  <a:cubicBezTo>
                    <a:pt x="16" y="170"/>
                    <a:pt x="16" y="170"/>
                    <a:pt x="16" y="169"/>
                  </a:cubicBezTo>
                  <a:cubicBezTo>
                    <a:pt x="20" y="168"/>
                    <a:pt x="23" y="166"/>
                    <a:pt x="26" y="163"/>
                  </a:cubicBezTo>
                  <a:cubicBezTo>
                    <a:pt x="26" y="163"/>
                    <a:pt x="26" y="163"/>
                    <a:pt x="25" y="163"/>
                  </a:cubicBezTo>
                  <a:cubicBezTo>
                    <a:pt x="23" y="165"/>
                    <a:pt x="20" y="167"/>
                    <a:pt x="16" y="169"/>
                  </a:cubicBezTo>
                  <a:cubicBezTo>
                    <a:pt x="16" y="169"/>
                    <a:pt x="16" y="168"/>
                    <a:pt x="16" y="16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7" y="167"/>
                    <a:pt x="19" y="167"/>
                    <a:pt x="20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18" y="166"/>
                    <a:pt x="17" y="167"/>
                    <a:pt x="16" y="168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20" y="165"/>
                    <a:pt x="24" y="163"/>
                    <a:pt x="27" y="161"/>
                  </a:cubicBezTo>
                  <a:cubicBezTo>
                    <a:pt x="28" y="161"/>
                    <a:pt x="27" y="160"/>
                    <a:pt x="27" y="160"/>
                  </a:cubicBezTo>
                  <a:cubicBezTo>
                    <a:pt x="24" y="163"/>
                    <a:pt x="20" y="165"/>
                    <a:pt x="16" y="166"/>
                  </a:cubicBezTo>
                  <a:cubicBezTo>
                    <a:pt x="16" y="166"/>
                    <a:pt x="16" y="165"/>
                    <a:pt x="16" y="164"/>
                  </a:cubicBezTo>
                  <a:cubicBezTo>
                    <a:pt x="20" y="162"/>
                    <a:pt x="24" y="160"/>
                    <a:pt x="28" y="157"/>
                  </a:cubicBezTo>
                  <a:cubicBezTo>
                    <a:pt x="28" y="157"/>
                    <a:pt x="27" y="157"/>
                    <a:pt x="27" y="157"/>
                  </a:cubicBezTo>
                  <a:cubicBezTo>
                    <a:pt x="24" y="160"/>
                    <a:pt x="20" y="162"/>
                    <a:pt x="16" y="163"/>
                  </a:cubicBezTo>
                  <a:cubicBezTo>
                    <a:pt x="16" y="162"/>
                    <a:pt x="16" y="162"/>
                    <a:pt x="16" y="161"/>
                  </a:cubicBezTo>
                  <a:cubicBezTo>
                    <a:pt x="20" y="159"/>
                    <a:pt x="24" y="156"/>
                    <a:pt x="28" y="154"/>
                  </a:cubicBezTo>
                  <a:cubicBezTo>
                    <a:pt x="28" y="153"/>
                    <a:pt x="28" y="153"/>
                    <a:pt x="27" y="153"/>
                  </a:cubicBezTo>
                  <a:cubicBezTo>
                    <a:pt x="24" y="156"/>
                    <a:pt x="20" y="158"/>
                    <a:pt x="16" y="160"/>
                  </a:cubicBezTo>
                  <a:cubicBezTo>
                    <a:pt x="16" y="159"/>
                    <a:pt x="16" y="158"/>
                    <a:pt x="16" y="157"/>
                  </a:cubicBezTo>
                  <a:cubicBezTo>
                    <a:pt x="19" y="156"/>
                    <a:pt x="22" y="154"/>
                    <a:pt x="26" y="152"/>
                  </a:cubicBezTo>
                  <a:cubicBezTo>
                    <a:pt x="26" y="152"/>
                    <a:pt x="26" y="151"/>
                    <a:pt x="25" y="152"/>
                  </a:cubicBezTo>
                  <a:cubicBezTo>
                    <a:pt x="22" y="153"/>
                    <a:pt x="19" y="155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6"/>
                    <a:pt x="16" y="155"/>
                    <a:pt x="16" y="154"/>
                  </a:cubicBezTo>
                  <a:cubicBezTo>
                    <a:pt x="20" y="152"/>
                    <a:pt x="23" y="151"/>
                    <a:pt x="27" y="149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3" y="150"/>
                    <a:pt x="20" y="152"/>
                    <a:pt x="16" y="154"/>
                  </a:cubicBezTo>
                  <a:cubicBezTo>
                    <a:pt x="16" y="153"/>
                    <a:pt x="16" y="153"/>
                    <a:pt x="16" y="152"/>
                  </a:cubicBezTo>
                  <a:cubicBezTo>
                    <a:pt x="20" y="150"/>
                    <a:pt x="23" y="148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3" y="148"/>
                    <a:pt x="20" y="150"/>
                    <a:pt x="16" y="152"/>
                  </a:cubicBezTo>
                  <a:cubicBezTo>
                    <a:pt x="16" y="151"/>
                    <a:pt x="16" y="151"/>
                    <a:pt x="16" y="150"/>
                  </a:cubicBezTo>
                  <a:cubicBezTo>
                    <a:pt x="19" y="148"/>
                    <a:pt x="23" y="147"/>
                    <a:pt x="26" y="145"/>
                  </a:cubicBezTo>
                  <a:cubicBezTo>
                    <a:pt x="27" y="145"/>
                    <a:pt x="26" y="144"/>
                    <a:pt x="26" y="144"/>
                  </a:cubicBezTo>
                  <a:cubicBezTo>
                    <a:pt x="23" y="146"/>
                    <a:pt x="19" y="148"/>
                    <a:pt x="16" y="150"/>
                  </a:cubicBezTo>
                  <a:cubicBezTo>
                    <a:pt x="16" y="148"/>
                    <a:pt x="16" y="147"/>
                    <a:pt x="16" y="146"/>
                  </a:cubicBezTo>
                  <a:cubicBezTo>
                    <a:pt x="19" y="144"/>
                    <a:pt x="23" y="143"/>
                    <a:pt x="26" y="141"/>
                  </a:cubicBezTo>
                  <a:cubicBezTo>
                    <a:pt x="26" y="141"/>
                    <a:pt x="26" y="140"/>
                    <a:pt x="26" y="140"/>
                  </a:cubicBezTo>
                  <a:cubicBezTo>
                    <a:pt x="24" y="141"/>
                    <a:pt x="23" y="142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7" y="145"/>
                    <a:pt x="16" y="145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4"/>
                    <a:pt x="16" y="145"/>
                    <a:pt x="16" y="144"/>
                  </a:cubicBezTo>
                  <a:cubicBezTo>
                    <a:pt x="17" y="144"/>
                    <a:pt x="18" y="143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7" y="143"/>
                    <a:pt x="16" y="143"/>
                    <a:pt x="16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5" y="144"/>
                    <a:pt x="15" y="143"/>
                  </a:cubicBezTo>
                  <a:cubicBezTo>
                    <a:pt x="19" y="141"/>
                    <a:pt x="23" y="140"/>
                    <a:pt x="27" y="138"/>
                  </a:cubicBezTo>
                  <a:cubicBezTo>
                    <a:pt x="27" y="138"/>
                    <a:pt x="27" y="137"/>
                    <a:pt x="27" y="137"/>
                  </a:cubicBezTo>
                  <a:cubicBezTo>
                    <a:pt x="25" y="138"/>
                    <a:pt x="24" y="139"/>
                    <a:pt x="22" y="140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1"/>
                    <a:pt x="15" y="141"/>
                    <a:pt x="15" y="140"/>
                  </a:cubicBezTo>
                  <a:cubicBezTo>
                    <a:pt x="19" y="138"/>
                    <a:pt x="23" y="136"/>
                    <a:pt x="27" y="134"/>
                  </a:cubicBezTo>
                  <a:cubicBezTo>
                    <a:pt x="28" y="134"/>
                    <a:pt x="27" y="134"/>
                    <a:pt x="27" y="134"/>
                  </a:cubicBezTo>
                  <a:cubicBezTo>
                    <a:pt x="23" y="136"/>
                    <a:pt x="19" y="138"/>
                    <a:pt x="15" y="140"/>
                  </a:cubicBezTo>
                  <a:cubicBezTo>
                    <a:pt x="15" y="139"/>
                    <a:pt x="15" y="138"/>
                    <a:pt x="15" y="138"/>
                  </a:cubicBezTo>
                  <a:cubicBezTo>
                    <a:pt x="19" y="136"/>
                    <a:pt x="24" y="134"/>
                    <a:pt x="27" y="131"/>
                  </a:cubicBezTo>
                  <a:cubicBezTo>
                    <a:pt x="28" y="131"/>
                    <a:pt x="27" y="131"/>
                    <a:pt x="27" y="131"/>
                  </a:cubicBezTo>
                  <a:cubicBezTo>
                    <a:pt x="23" y="134"/>
                    <a:pt x="19" y="136"/>
                    <a:pt x="15" y="137"/>
                  </a:cubicBezTo>
                  <a:cubicBezTo>
                    <a:pt x="15" y="137"/>
                    <a:pt x="15" y="136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7" y="135"/>
                    <a:pt x="18" y="134"/>
                    <a:pt x="20" y="133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18" y="134"/>
                    <a:pt x="17" y="135"/>
                    <a:pt x="15" y="136"/>
                  </a:cubicBezTo>
                  <a:cubicBezTo>
                    <a:pt x="15" y="135"/>
                    <a:pt x="15" y="135"/>
                    <a:pt x="15" y="135"/>
                  </a:cubicBezTo>
                  <a:cubicBezTo>
                    <a:pt x="19" y="133"/>
                    <a:pt x="23" y="131"/>
                    <a:pt x="28" y="129"/>
                  </a:cubicBezTo>
                  <a:cubicBezTo>
                    <a:pt x="28" y="129"/>
                    <a:pt x="28" y="128"/>
                    <a:pt x="27" y="128"/>
                  </a:cubicBezTo>
                  <a:cubicBezTo>
                    <a:pt x="23" y="130"/>
                    <a:pt x="19" y="133"/>
                    <a:pt x="15" y="135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6" y="133"/>
                    <a:pt x="17" y="132"/>
                    <a:pt x="19" y="132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7" y="132"/>
                    <a:pt x="16" y="132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8" y="131"/>
                    <a:pt x="22" y="129"/>
                    <a:pt x="26" y="127"/>
                  </a:cubicBezTo>
                  <a:cubicBezTo>
                    <a:pt x="26" y="127"/>
                    <a:pt x="26" y="126"/>
                    <a:pt x="26" y="126"/>
                  </a:cubicBezTo>
                  <a:cubicBezTo>
                    <a:pt x="22" y="128"/>
                    <a:pt x="18" y="130"/>
                    <a:pt x="15" y="132"/>
                  </a:cubicBezTo>
                  <a:cubicBezTo>
                    <a:pt x="15" y="132"/>
                    <a:pt x="15" y="131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0"/>
                    <a:pt x="14" y="129"/>
                    <a:pt x="14" y="129"/>
                  </a:cubicBezTo>
                  <a:cubicBezTo>
                    <a:pt x="16" y="128"/>
                    <a:pt x="17" y="127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7" y="127"/>
                    <a:pt x="16" y="128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8" y="126"/>
                    <a:pt x="23" y="124"/>
                    <a:pt x="27" y="122"/>
                  </a:cubicBezTo>
                  <a:cubicBezTo>
                    <a:pt x="27" y="122"/>
                    <a:pt x="27" y="121"/>
                    <a:pt x="27" y="121"/>
                  </a:cubicBezTo>
                  <a:cubicBezTo>
                    <a:pt x="23" y="123"/>
                    <a:pt x="18" y="125"/>
                    <a:pt x="14" y="127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26"/>
                    <a:pt x="14" y="126"/>
                    <a:pt x="14" y="125"/>
                  </a:cubicBezTo>
                  <a:cubicBezTo>
                    <a:pt x="18" y="123"/>
                    <a:pt x="22" y="121"/>
                    <a:pt x="26" y="119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2" y="121"/>
                    <a:pt x="18" y="123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6" y="123"/>
                    <a:pt x="17" y="123"/>
                    <a:pt x="18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6" y="122"/>
                    <a:pt x="15" y="123"/>
                    <a:pt x="14" y="124"/>
                  </a:cubicBezTo>
                  <a:cubicBezTo>
                    <a:pt x="14" y="124"/>
                    <a:pt x="14" y="123"/>
                    <a:pt x="14" y="123"/>
                  </a:cubicBezTo>
                  <a:cubicBezTo>
                    <a:pt x="18" y="121"/>
                    <a:pt x="22" y="119"/>
                    <a:pt x="26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2" y="119"/>
                    <a:pt x="18" y="121"/>
                    <a:pt x="14" y="123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5" y="121"/>
                    <a:pt x="17" y="121"/>
                    <a:pt x="18" y="120"/>
                  </a:cubicBezTo>
                  <a:cubicBezTo>
                    <a:pt x="18" y="120"/>
                    <a:pt x="18" y="119"/>
                    <a:pt x="18" y="120"/>
                  </a:cubicBezTo>
                  <a:cubicBezTo>
                    <a:pt x="16" y="120"/>
                    <a:pt x="15" y="121"/>
                    <a:pt x="14" y="122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8" y="118"/>
                    <a:pt x="23" y="116"/>
                    <a:pt x="27" y="115"/>
                  </a:cubicBezTo>
                  <a:cubicBezTo>
                    <a:pt x="28" y="114"/>
                    <a:pt x="27" y="114"/>
                    <a:pt x="27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7" y="114"/>
                    <a:pt x="28" y="114"/>
                    <a:pt x="29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28" y="113"/>
                    <a:pt x="27" y="114"/>
                    <a:pt x="26" y="114"/>
                  </a:cubicBezTo>
                  <a:cubicBezTo>
                    <a:pt x="26" y="114"/>
                    <a:pt x="26" y="115"/>
                    <a:pt x="26" y="115"/>
                  </a:cubicBezTo>
                  <a:cubicBezTo>
                    <a:pt x="22" y="116"/>
                    <a:pt x="18" y="118"/>
                    <a:pt x="14" y="120"/>
                  </a:cubicBezTo>
                  <a:cubicBezTo>
                    <a:pt x="14" y="120"/>
                    <a:pt x="14" y="120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4" y="119"/>
                    <a:pt x="14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7"/>
                    <a:pt x="17" y="117"/>
                    <a:pt x="18" y="116"/>
                  </a:cubicBezTo>
                  <a:cubicBezTo>
                    <a:pt x="17" y="117"/>
                    <a:pt x="16" y="118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6" y="118"/>
                    <a:pt x="17" y="117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22" y="115"/>
                    <a:pt x="26" y="113"/>
                    <a:pt x="29" y="112"/>
                  </a:cubicBezTo>
                  <a:cubicBezTo>
                    <a:pt x="30" y="112"/>
                    <a:pt x="29" y="112"/>
                    <a:pt x="29" y="112"/>
                  </a:cubicBezTo>
                  <a:cubicBezTo>
                    <a:pt x="24" y="114"/>
                    <a:pt x="19" y="115"/>
                    <a:pt x="14" y="117"/>
                  </a:cubicBezTo>
                  <a:cubicBezTo>
                    <a:pt x="14" y="116"/>
                    <a:pt x="13" y="116"/>
                    <a:pt x="13" y="115"/>
                  </a:cubicBezTo>
                  <a:cubicBezTo>
                    <a:pt x="13" y="115"/>
                    <a:pt x="13" y="115"/>
                    <a:pt x="14" y="115"/>
                  </a:cubicBezTo>
                  <a:cubicBezTo>
                    <a:pt x="15" y="114"/>
                    <a:pt x="17" y="113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6" y="113"/>
                    <a:pt x="15" y="114"/>
                    <a:pt x="13" y="114"/>
                  </a:cubicBezTo>
                  <a:cubicBezTo>
                    <a:pt x="13" y="114"/>
                    <a:pt x="13" y="114"/>
                    <a:pt x="13" y="113"/>
                  </a:cubicBezTo>
                  <a:cubicBezTo>
                    <a:pt x="19" y="111"/>
                    <a:pt x="24" y="109"/>
                    <a:pt x="29" y="106"/>
                  </a:cubicBezTo>
                  <a:cubicBezTo>
                    <a:pt x="29" y="106"/>
                    <a:pt x="29" y="105"/>
                    <a:pt x="28" y="105"/>
                  </a:cubicBezTo>
                  <a:cubicBezTo>
                    <a:pt x="23" y="108"/>
                    <a:pt x="18" y="111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5" y="112"/>
                    <a:pt x="16" y="111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6" y="111"/>
                    <a:pt x="15" y="111"/>
                    <a:pt x="13" y="112"/>
                  </a:cubicBezTo>
                  <a:cubicBezTo>
                    <a:pt x="13" y="112"/>
                    <a:pt x="13" y="111"/>
                    <a:pt x="13" y="111"/>
                  </a:cubicBezTo>
                  <a:cubicBezTo>
                    <a:pt x="18" y="109"/>
                    <a:pt x="22" y="106"/>
                    <a:pt x="27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2" y="106"/>
                    <a:pt x="18" y="108"/>
                    <a:pt x="13" y="111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09"/>
                    <a:pt x="15" y="109"/>
                    <a:pt x="16" y="109"/>
                  </a:cubicBezTo>
                  <a:cubicBezTo>
                    <a:pt x="17" y="109"/>
                    <a:pt x="17" y="108"/>
                    <a:pt x="16" y="108"/>
                  </a:cubicBezTo>
                  <a:cubicBezTo>
                    <a:pt x="15" y="109"/>
                    <a:pt x="14" y="109"/>
                    <a:pt x="13" y="109"/>
                  </a:cubicBezTo>
                  <a:cubicBezTo>
                    <a:pt x="13" y="109"/>
                    <a:pt x="13" y="108"/>
                    <a:pt x="13" y="107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8" y="105"/>
                    <a:pt x="22" y="102"/>
                    <a:pt x="27" y="100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2" y="102"/>
                    <a:pt x="17" y="104"/>
                    <a:pt x="13" y="107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3" y="107"/>
                    <a:pt x="13" y="107"/>
                    <a:pt x="13" y="106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4" y="106"/>
                    <a:pt x="15" y="105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5" y="105"/>
                    <a:pt x="14" y="105"/>
                    <a:pt x="13" y="106"/>
                  </a:cubicBezTo>
                  <a:cubicBezTo>
                    <a:pt x="13" y="105"/>
                    <a:pt x="13" y="104"/>
                    <a:pt x="13" y="104"/>
                  </a:cubicBezTo>
                  <a:cubicBezTo>
                    <a:pt x="14" y="103"/>
                    <a:pt x="15" y="102"/>
                    <a:pt x="17" y="101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5" y="102"/>
                    <a:pt x="14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8" y="100"/>
                    <a:pt x="23" y="98"/>
                    <a:pt x="28" y="95"/>
                  </a:cubicBezTo>
                  <a:cubicBezTo>
                    <a:pt x="29" y="95"/>
                    <a:pt x="28" y="94"/>
                    <a:pt x="28" y="95"/>
                  </a:cubicBezTo>
                  <a:cubicBezTo>
                    <a:pt x="23" y="97"/>
                    <a:pt x="18" y="100"/>
                    <a:pt x="13" y="102"/>
                  </a:cubicBezTo>
                  <a:cubicBezTo>
                    <a:pt x="13" y="102"/>
                    <a:pt x="12" y="102"/>
                    <a:pt x="12" y="101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8" y="98"/>
                    <a:pt x="23" y="96"/>
                    <a:pt x="28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3" y="95"/>
                    <a:pt x="17" y="98"/>
                    <a:pt x="12" y="101"/>
                  </a:cubicBezTo>
                  <a:cubicBezTo>
                    <a:pt x="12" y="100"/>
                    <a:pt x="12" y="99"/>
                    <a:pt x="12" y="98"/>
                  </a:cubicBezTo>
                  <a:cubicBezTo>
                    <a:pt x="18" y="96"/>
                    <a:pt x="23" y="93"/>
                    <a:pt x="28" y="91"/>
                  </a:cubicBezTo>
                  <a:cubicBezTo>
                    <a:pt x="28" y="91"/>
                    <a:pt x="29" y="91"/>
                    <a:pt x="29" y="91"/>
                  </a:cubicBezTo>
                  <a:cubicBezTo>
                    <a:pt x="31" y="90"/>
                    <a:pt x="33" y="89"/>
                    <a:pt x="35" y="88"/>
                  </a:cubicBezTo>
                  <a:cubicBezTo>
                    <a:pt x="35" y="88"/>
                    <a:pt x="35" y="89"/>
                    <a:pt x="35" y="89"/>
                  </a:cubicBezTo>
                  <a:cubicBezTo>
                    <a:pt x="37" y="88"/>
                    <a:pt x="38" y="86"/>
                    <a:pt x="40" y="85"/>
                  </a:cubicBezTo>
                  <a:cubicBezTo>
                    <a:pt x="40" y="85"/>
                    <a:pt x="41" y="85"/>
                    <a:pt x="41" y="85"/>
                  </a:cubicBezTo>
                  <a:cubicBezTo>
                    <a:pt x="40" y="86"/>
                    <a:pt x="38" y="87"/>
                    <a:pt x="37" y="88"/>
                  </a:cubicBezTo>
                  <a:cubicBezTo>
                    <a:pt x="35" y="89"/>
                    <a:pt x="32" y="90"/>
                    <a:pt x="30" y="91"/>
                  </a:cubicBezTo>
                  <a:cubicBezTo>
                    <a:pt x="30" y="91"/>
                    <a:pt x="30" y="91"/>
                    <a:pt x="30" y="9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11496"/>
            <p:cNvSpPr>
              <a:spLocks noEditPoints="1"/>
            </p:cNvSpPr>
            <p:nvPr/>
          </p:nvSpPr>
          <p:spPr bwMode="auto">
            <a:xfrm>
              <a:off x="5723714" y="1469344"/>
              <a:ext cx="126149" cy="285205"/>
            </a:xfrm>
            <a:custGeom>
              <a:avLst/>
              <a:gdLst>
                <a:gd name="T0" fmla="*/ 14 w 29"/>
                <a:gd name="T1" fmla="*/ 65 h 66"/>
                <a:gd name="T2" fmla="*/ 3 w 29"/>
                <a:gd name="T3" fmla="*/ 21 h 66"/>
                <a:gd name="T4" fmla="*/ 11 w 29"/>
                <a:gd name="T5" fmla="*/ 23 h 66"/>
                <a:gd name="T6" fmla="*/ 7 w 29"/>
                <a:gd name="T7" fmla="*/ 21 h 66"/>
                <a:gd name="T8" fmla="*/ 12 w 29"/>
                <a:gd name="T9" fmla="*/ 25 h 66"/>
                <a:gd name="T10" fmla="*/ 5 w 29"/>
                <a:gd name="T11" fmla="*/ 22 h 66"/>
                <a:gd name="T12" fmla="*/ 12 w 29"/>
                <a:gd name="T13" fmla="*/ 28 h 66"/>
                <a:gd name="T14" fmla="*/ 4 w 29"/>
                <a:gd name="T15" fmla="*/ 23 h 66"/>
                <a:gd name="T16" fmla="*/ 12 w 29"/>
                <a:gd name="T17" fmla="*/ 30 h 66"/>
                <a:gd name="T18" fmla="*/ 8 w 29"/>
                <a:gd name="T19" fmla="*/ 28 h 66"/>
                <a:gd name="T20" fmla="*/ 9 w 29"/>
                <a:gd name="T21" fmla="*/ 29 h 66"/>
                <a:gd name="T22" fmla="*/ 5 w 29"/>
                <a:gd name="T23" fmla="*/ 26 h 66"/>
                <a:gd name="T24" fmla="*/ 3 w 29"/>
                <a:gd name="T25" fmla="*/ 27 h 66"/>
                <a:gd name="T26" fmla="*/ 11 w 29"/>
                <a:gd name="T27" fmla="*/ 33 h 66"/>
                <a:gd name="T28" fmla="*/ 12 w 29"/>
                <a:gd name="T29" fmla="*/ 34 h 66"/>
                <a:gd name="T30" fmla="*/ 12 w 29"/>
                <a:gd name="T31" fmla="*/ 38 h 66"/>
                <a:gd name="T32" fmla="*/ 5 w 29"/>
                <a:gd name="T33" fmla="*/ 36 h 66"/>
                <a:gd name="T34" fmla="*/ 3 w 29"/>
                <a:gd name="T35" fmla="*/ 36 h 66"/>
                <a:gd name="T36" fmla="*/ 12 w 29"/>
                <a:gd name="T37" fmla="*/ 45 h 66"/>
                <a:gd name="T38" fmla="*/ 3 w 29"/>
                <a:gd name="T39" fmla="*/ 40 h 66"/>
                <a:gd name="T40" fmla="*/ 3 w 29"/>
                <a:gd name="T41" fmla="*/ 42 h 66"/>
                <a:gd name="T42" fmla="*/ 9 w 29"/>
                <a:gd name="T43" fmla="*/ 50 h 66"/>
                <a:gd name="T44" fmla="*/ 13 w 29"/>
                <a:gd name="T45" fmla="*/ 54 h 66"/>
                <a:gd name="T46" fmla="*/ 16 w 29"/>
                <a:gd name="T47" fmla="*/ 54 h 66"/>
                <a:gd name="T48" fmla="*/ 12 w 29"/>
                <a:gd name="T49" fmla="*/ 49 h 66"/>
                <a:gd name="T50" fmla="*/ 12 w 29"/>
                <a:gd name="T51" fmla="*/ 50 h 66"/>
                <a:gd name="T52" fmla="*/ 29 w 29"/>
                <a:gd name="T53" fmla="*/ 20 h 66"/>
                <a:gd name="T54" fmla="*/ 12 w 29"/>
                <a:gd name="T55" fmla="*/ 45 h 66"/>
                <a:gd name="T56" fmla="*/ 12 w 29"/>
                <a:gd name="T57" fmla="*/ 39 h 66"/>
                <a:gd name="T58" fmla="*/ 13 w 29"/>
                <a:gd name="T59" fmla="*/ 32 h 66"/>
                <a:gd name="T60" fmla="*/ 12 w 29"/>
                <a:gd name="T61" fmla="*/ 30 h 66"/>
                <a:gd name="T62" fmla="*/ 12 w 29"/>
                <a:gd name="T63" fmla="*/ 29 h 66"/>
                <a:gd name="T64" fmla="*/ 13 w 29"/>
                <a:gd name="T65" fmla="*/ 26 h 66"/>
                <a:gd name="T66" fmla="*/ 12 w 29"/>
                <a:gd name="T67" fmla="*/ 21 h 66"/>
                <a:gd name="T68" fmla="*/ 11 w 29"/>
                <a:gd name="T69" fmla="*/ 15 h 66"/>
                <a:gd name="T70" fmla="*/ 11 w 29"/>
                <a:gd name="T71" fmla="*/ 13 h 66"/>
                <a:gd name="T72" fmla="*/ 9 w 29"/>
                <a:gd name="T73" fmla="*/ 10 h 66"/>
                <a:gd name="T74" fmla="*/ 7 w 29"/>
                <a:gd name="T75" fmla="*/ 4 h 66"/>
                <a:gd name="T76" fmla="*/ 3 w 29"/>
                <a:gd name="T77" fmla="*/ 20 h 66"/>
                <a:gd name="T78" fmla="*/ 3 w 29"/>
                <a:gd name="T79" fmla="*/ 12 h 66"/>
                <a:gd name="T80" fmla="*/ 11 w 29"/>
                <a:gd name="T81" fmla="*/ 21 h 66"/>
                <a:gd name="T82" fmla="*/ 10 w 29"/>
                <a:gd name="T83" fmla="*/ 21 h 66"/>
                <a:gd name="T84" fmla="*/ 7 w 29"/>
                <a:gd name="T85" fmla="*/ 21 h 66"/>
                <a:gd name="T86" fmla="*/ 3 w 29"/>
                <a:gd name="T87" fmla="*/ 21 h 66"/>
                <a:gd name="T88" fmla="*/ 10 w 29"/>
                <a:gd name="T89" fmla="*/ 14 h 66"/>
                <a:gd name="T90" fmla="*/ 6 w 29"/>
                <a:gd name="T91" fmla="*/ 3 h 66"/>
                <a:gd name="T92" fmla="*/ 7 w 29"/>
                <a:gd name="T93" fmla="*/ 6 h 66"/>
                <a:gd name="T94" fmla="*/ 5 w 29"/>
                <a:gd name="T95" fmla="*/ 6 h 66"/>
                <a:gd name="T96" fmla="*/ 9 w 29"/>
                <a:gd name="T97" fmla="*/ 11 h 66"/>
                <a:gd name="T98" fmla="*/ 4 w 29"/>
                <a:gd name="T99" fmla="*/ 10 h 66"/>
                <a:gd name="T100" fmla="*/ 12 w 29"/>
                <a:gd name="T101" fmla="*/ 27 h 66"/>
                <a:gd name="T102" fmla="*/ 9 w 29"/>
                <a:gd name="T103" fmla="*/ 21 h 66"/>
                <a:gd name="T104" fmla="*/ 12 w 29"/>
                <a:gd name="T105" fmla="*/ 2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" h="66">
                  <a:moveTo>
                    <a:pt x="1" y="60"/>
                  </a:moveTo>
                  <a:cubicBezTo>
                    <a:pt x="1" y="60"/>
                    <a:pt x="1" y="60"/>
                    <a:pt x="1" y="61"/>
                  </a:cubicBezTo>
                  <a:cubicBezTo>
                    <a:pt x="1" y="59"/>
                    <a:pt x="1" y="57"/>
                    <a:pt x="1" y="55"/>
                  </a:cubicBezTo>
                  <a:cubicBezTo>
                    <a:pt x="3" y="56"/>
                    <a:pt x="5" y="57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10" y="61"/>
                    <a:pt x="12" y="63"/>
                    <a:pt x="14" y="65"/>
                  </a:cubicBezTo>
                  <a:cubicBezTo>
                    <a:pt x="14" y="66"/>
                    <a:pt x="14" y="65"/>
                    <a:pt x="14" y="65"/>
                  </a:cubicBezTo>
                  <a:cubicBezTo>
                    <a:pt x="13" y="63"/>
                    <a:pt x="11" y="61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6" y="57"/>
                    <a:pt x="4" y="56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43"/>
                    <a:pt x="2" y="32"/>
                    <a:pt x="3" y="21"/>
                  </a:cubicBezTo>
                  <a:cubicBezTo>
                    <a:pt x="5" y="21"/>
                    <a:pt x="6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22"/>
                    <a:pt x="10" y="22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1" y="24"/>
                    <a:pt x="10" y="23"/>
                    <a:pt x="9" y="23"/>
                  </a:cubicBezTo>
                  <a:cubicBezTo>
                    <a:pt x="8" y="22"/>
                    <a:pt x="7" y="22"/>
                    <a:pt x="7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10" y="24"/>
                    <a:pt x="11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0" y="25"/>
                    <a:pt x="8" y="23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6" y="22"/>
                    <a:pt x="6" y="23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6" y="23"/>
                    <a:pt x="6" y="23"/>
                    <a:pt x="6" y="24"/>
                  </a:cubicBezTo>
                  <a:cubicBezTo>
                    <a:pt x="8" y="25"/>
                    <a:pt x="10" y="26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7"/>
                    <a:pt x="10" y="27"/>
                    <a:pt x="9" y="26"/>
                  </a:cubicBezTo>
                  <a:cubicBezTo>
                    <a:pt x="8" y="25"/>
                    <a:pt x="7" y="24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2"/>
                  </a:cubicBezTo>
                  <a:cubicBezTo>
                    <a:pt x="4" y="22"/>
                    <a:pt x="3" y="23"/>
                    <a:pt x="4" y="23"/>
                  </a:cubicBezTo>
                  <a:cubicBezTo>
                    <a:pt x="5" y="24"/>
                    <a:pt x="7" y="25"/>
                    <a:pt x="9" y="26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30"/>
                  </a:cubicBezTo>
                  <a:cubicBezTo>
                    <a:pt x="11" y="29"/>
                    <a:pt x="10" y="28"/>
                    <a:pt x="9" y="27"/>
                  </a:cubicBezTo>
                  <a:cubicBezTo>
                    <a:pt x="7" y="26"/>
                    <a:pt x="6" y="25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5"/>
                    <a:pt x="7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10" y="29"/>
                    <a:pt x="11" y="29"/>
                    <a:pt x="12" y="30"/>
                  </a:cubicBezTo>
                  <a:cubicBezTo>
                    <a:pt x="12" y="30"/>
                    <a:pt x="12" y="30"/>
                    <a:pt x="12" y="31"/>
                  </a:cubicBezTo>
                  <a:cubicBezTo>
                    <a:pt x="11" y="30"/>
                    <a:pt x="10" y="29"/>
                    <a:pt x="9" y="29"/>
                  </a:cubicBezTo>
                  <a:cubicBezTo>
                    <a:pt x="9" y="28"/>
                    <a:pt x="8" y="29"/>
                    <a:pt x="9" y="29"/>
                  </a:cubicBezTo>
                  <a:cubicBezTo>
                    <a:pt x="10" y="30"/>
                    <a:pt x="11" y="30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0" y="30"/>
                    <a:pt x="9" y="29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7"/>
                    <a:pt x="6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4" y="25"/>
                    <a:pt x="4" y="26"/>
                    <a:pt x="4" y="26"/>
                  </a:cubicBezTo>
                  <a:cubicBezTo>
                    <a:pt x="7" y="28"/>
                    <a:pt x="9" y="30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ubicBezTo>
                    <a:pt x="9" y="31"/>
                    <a:pt x="6" y="29"/>
                    <a:pt x="4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0" y="33"/>
                    <a:pt x="9" y="32"/>
                    <a:pt x="8" y="31"/>
                  </a:cubicBezTo>
                  <a:cubicBezTo>
                    <a:pt x="9" y="32"/>
                    <a:pt x="10" y="33"/>
                    <a:pt x="11" y="33"/>
                  </a:cubicBezTo>
                  <a:cubicBezTo>
                    <a:pt x="11" y="34"/>
                    <a:pt x="12" y="33"/>
                    <a:pt x="11" y="33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3" y="28"/>
                    <a:pt x="4" y="28"/>
                  </a:cubicBezTo>
                  <a:cubicBezTo>
                    <a:pt x="4" y="29"/>
                    <a:pt x="5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32"/>
                    <a:pt x="10" y="33"/>
                    <a:pt x="12" y="34"/>
                  </a:cubicBezTo>
                  <a:cubicBezTo>
                    <a:pt x="12" y="35"/>
                    <a:pt x="12" y="34"/>
                    <a:pt x="12" y="34"/>
                  </a:cubicBezTo>
                  <a:cubicBezTo>
                    <a:pt x="12" y="35"/>
                    <a:pt x="12" y="36"/>
                    <a:pt x="12" y="37"/>
                  </a:cubicBezTo>
                  <a:cubicBezTo>
                    <a:pt x="9" y="35"/>
                    <a:pt x="7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7" y="33"/>
                    <a:pt x="9" y="35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9" y="37"/>
                    <a:pt x="7" y="35"/>
                    <a:pt x="5" y="33"/>
                  </a:cubicBezTo>
                  <a:cubicBezTo>
                    <a:pt x="5" y="33"/>
                    <a:pt x="4" y="34"/>
                    <a:pt x="5" y="34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2" y="39"/>
                    <a:pt x="12" y="40"/>
                    <a:pt x="12" y="40"/>
                  </a:cubicBezTo>
                  <a:cubicBezTo>
                    <a:pt x="10" y="38"/>
                    <a:pt x="7" y="37"/>
                    <a:pt x="5" y="35"/>
                  </a:cubicBezTo>
                  <a:cubicBezTo>
                    <a:pt x="5" y="35"/>
                    <a:pt x="5" y="35"/>
                    <a:pt x="5" y="36"/>
                  </a:cubicBezTo>
                  <a:cubicBezTo>
                    <a:pt x="7" y="37"/>
                    <a:pt x="9" y="39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9" y="40"/>
                    <a:pt x="6" y="38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6" y="38"/>
                    <a:pt x="9" y="41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9" y="42"/>
                    <a:pt x="7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7" y="40"/>
                    <a:pt x="9" y="42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9" y="43"/>
                    <a:pt x="6" y="41"/>
                    <a:pt x="4" y="39"/>
                  </a:cubicBezTo>
                  <a:cubicBezTo>
                    <a:pt x="3" y="38"/>
                    <a:pt x="3" y="39"/>
                    <a:pt x="3" y="39"/>
                  </a:cubicBezTo>
                  <a:cubicBezTo>
                    <a:pt x="6" y="41"/>
                    <a:pt x="9" y="43"/>
                    <a:pt x="12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9" y="44"/>
                    <a:pt x="6" y="42"/>
                    <a:pt x="3" y="40"/>
                  </a:cubicBezTo>
                  <a:cubicBezTo>
                    <a:pt x="3" y="39"/>
                    <a:pt x="2" y="40"/>
                    <a:pt x="3" y="40"/>
                  </a:cubicBezTo>
                  <a:cubicBezTo>
                    <a:pt x="6" y="42"/>
                    <a:pt x="9" y="44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7"/>
                    <a:pt x="12" y="47"/>
                    <a:pt x="12" y="48"/>
                  </a:cubicBezTo>
                  <a:cubicBezTo>
                    <a:pt x="9" y="46"/>
                    <a:pt x="6" y="43"/>
                    <a:pt x="3" y="41"/>
                  </a:cubicBezTo>
                  <a:cubicBezTo>
                    <a:pt x="3" y="41"/>
                    <a:pt x="2" y="42"/>
                    <a:pt x="3" y="42"/>
                  </a:cubicBezTo>
                  <a:cubicBezTo>
                    <a:pt x="6" y="44"/>
                    <a:pt x="9" y="46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8" y="50"/>
                    <a:pt x="6" y="49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7" y="50"/>
                    <a:pt x="10" y="52"/>
                    <a:pt x="13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2" y="53"/>
                    <a:pt x="11" y="52"/>
                    <a:pt x="10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2" y="52"/>
                    <a:pt x="14" y="53"/>
                    <a:pt x="15" y="54"/>
                  </a:cubicBezTo>
                  <a:cubicBezTo>
                    <a:pt x="16" y="55"/>
                    <a:pt x="16" y="54"/>
                    <a:pt x="16" y="54"/>
                  </a:cubicBezTo>
                  <a:cubicBezTo>
                    <a:pt x="14" y="53"/>
                    <a:pt x="12" y="52"/>
                    <a:pt x="11" y="51"/>
                  </a:cubicBezTo>
                  <a:cubicBezTo>
                    <a:pt x="11" y="51"/>
                    <a:pt x="11" y="51"/>
                    <a:pt x="11" y="50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5" y="53"/>
                    <a:pt x="13" y="51"/>
                    <a:pt x="11" y="50"/>
                  </a:cubicBezTo>
                  <a:cubicBezTo>
                    <a:pt x="11" y="50"/>
                    <a:pt x="11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4" y="51"/>
                    <a:pt x="15" y="52"/>
                    <a:pt x="17" y="53"/>
                  </a:cubicBezTo>
                  <a:cubicBezTo>
                    <a:pt x="17" y="54"/>
                    <a:pt x="17" y="53"/>
                    <a:pt x="17" y="53"/>
                  </a:cubicBezTo>
                  <a:cubicBezTo>
                    <a:pt x="15" y="52"/>
                    <a:pt x="14" y="51"/>
                    <a:pt x="12" y="50"/>
                  </a:cubicBezTo>
                  <a:cubicBezTo>
                    <a:pt x="12" y="49"/>
                    <a:pt x="12" y="49"/>
                    <a:pt x="12" y="48"/>
                  </a:cubicBezTo>
                  <a:cubicBezTo>
                    <a:pt x="17" y="39"/>
                    <a:pt x="23" y="30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3" y="29"/>
                    <a:pt x="17" y="38"/>
                    <a:pt x="12" y="47"/>
                  </a:cubicBezTo>
                  <a:cubicBezTo>
                    <a:pt x="12" y="47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2" y="44"/>
                    <a:pt x="12" y="44"/>
                  </a:cubicBezTo>
                  <a:cubicBezTo>
                    <a:pt x="12" y="43"/>
                    <a:pt x="12" y="41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8"/>
                    <a:pt x="13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5"/>
                    <a:pt x="12" y="34"/>
                    <a:pt x="12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3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0"/>
                  </a:cubicBezTo>
                  <a:cubicBezTo>
                    <a:pt x="12" y="31"/>
                    <a:pt x="12" y="31"/>
                    <a:pt x="13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3" y="27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2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1"/>
                    <a:pt x="12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2" y="21"/>
                    <a:pt x="12" y="20"/>
                    <a:pt x="12" y="20"/>
                  </a:cubicBezTo>
                  <a:cubicBezTo>
                    <a:pt x="12" y="18"/>
                    <a:pt x="11" y="17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7"/>
                    <a:pt x="7" y="5"/>
                    <a:pt x="7" y="4"/>
                  </a:cubicBezTo>
                  <a:cubicBezTo>
                    <a:pt x="7" y="3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3" y="7"/>
                    <a:pt x="3" y="9"/>
                    <a:pt x="3" y="11"/>
                  </a:cubicBezTo>
                  <a:cubicBezTo>
                    <a:pt x="2" y="14"/>
                    <a:pt x="3" y="17"/>
                    <a:pt x="3" y="20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3" y="17"/>
                    <a:pt x="3" y="14"/>
                    <a:pt x="3" y="10"/>
                  </a:cubicBezTo>
                  <a:cubicBezTo>
                    <a:pt x="5" y="12"/>
                    <a:pt x="8" y="13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9" y="15"/>
                    <a:pt x="6" y="13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4"/>
                    <a:pt x="9" y="15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9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1" y="18"/>
                  </a:cubicBezTo>
                  <a:cubicBezTo>
                    <a:pt x="12" y="19"/>
                    <a:pt x="11" y="20"/>
                    <a:pt x="11" y="21"/>
                  </a:cubicBezTo>
                  <a:cubicBezTo>
                    <a:pt x="9" y="19"/>
                    <a:pt x="8" y="18"/>
                    <a:pt x="6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7" y="18"/>
                    <a:pt x="9" y="19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9" y="21"/>
                    <a:pt x="8" y="21"/>
                  </a:cubicBezTo>
                  <a:cubicBezTo>
                    <a:pt x="8" y="21"/>
                    <a:pt x="8" y="21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6" y="21"/>
                    <a:pt x="7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34"/>
                    <a:pt x="0" y="47"/>
                    <a:pt x="1" y="60"/>
                  </a:cubicBezTo>
                  <a:close/>
                  <a:moveTo>
                    <a:pt x="10" y="14"/>
                  </a:moveTo>
                  <a:cubicBezTo>
                    <a:pt x="8" y="13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3" y="6"/>
                    <a:pt x="4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6" y="5"/>
                    <a:pt x="6" y="5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5"/>
                    <a:pt x="7" y="6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5"/>
                    <a:pt x="4" y="6"/>
                    <a:pt x="5" y="6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8" y="9"/>
                    <a:pt x="8" y="9"/>
                    <a:pt x="9" y="10"/>
                  </a:cubicBezTo>
                  <a:cubicBezTo>
                    <a:pt x="8" y="9"/>
                    <a:pt x="6" y="8"/>
                    <a:pt x="5" y="8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6" y="9"/>
                    <a:pt x="8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0"/>
                    <a:pt x="6" y="9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6" y="9"/>
                    <a:pt x="8" y="10"/>
                    <a:pt x="9" y="11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8" y="11"/>
                    <a:pt x="6" y="10"/>
                    <a:pt x="5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4"/>
                    <a:pt x="10" y="14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1" y="26"/>
                  </a:cubicBezTo>
                  <a:cubicBezTo>
                    <a:pt x="10" y="25"/>
                    <a:pt x="9" y="24"/>
                    <a:pt x="8" y="23"/>
                  </a:cubicBezTo>
                  <a:cubicBezTo>
                    <a:pt x="9" y="25"/>
                    <a:pt x="11" y="26"/>
                    <a:pt x="12" y="27"/>
                  </a:cubicBezTo>
                  <a:close/>
                  <a:moveTo>
                    <a:pt x="9" y="21"/>
                  </a:moveTo>
                  <a:cubicBezTo>
                    <a:pt x="10" y="21"/>
                    <a:pt x="10" y="21"/>
                    <a:pt x="11" y="21"/>
                  </a:cubicBezTo>
                  <a:cubicBezTo>
                    <a:pt x="11" y="21"/>
                    <a:pt x="11" y="22"/>
                    <a:pt x="11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1"/>
                  </a:cubicBezTo>
                  <a:cubicBezTo>
                    <a:pt x="12" y="22"/>
                    <a:pt x="12" y="22"/>
                    <a:pt x="13" y="22"/>
                  </a:cubicBezTo>
                  <a:cubicBezTo>
                    <a:pt x="13" y="23"/>
                    <a:pt x="13" y="23"/>
                    <a:pt x="12" y="23"/>
                  </a:cubicBezTo>
                  <a:cubicBezTo>
                    <a:pt x="12" y="23"/>
                    <a:pt x="12" y="23"/>
                    <a:pt x="11" y="23"/>
                  </a:cubicBezTo>
                  <a:cubicBezTo>
                    <a:pt x="11" y="22"/>
                    <a:pt x="10" y="22"/>
                    <a:pt x="9" y="2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11497"/>
            <p:cNvSpPr>
              <a:spLocks noEditPoints="1"/>
            </p:cNvSpPr>
            <p:nvPr/>
          </p:nvSpPr>
          <p:spPr bwMode="auto">
            <a:xfrm>
              <a:off x="5754795" y="1546130"/>
              <a:ext cx="402212" cy="945199"/>
            </a:xfrm>
            <a:custGeom>
              <a:avLst/>
              <a:gdLst>
                <a:gd name="T0" fmla="*/ 33 w 93"/>
                <a:gd name="T1" fmla="*/ 46 h 218"/>
                <a:gd name="T2" fmla="*/ 19 w 93"/>
                <a:gd name="T3" fmla="*/ 78 h 218"/>
                <a:gd name="T4" fmla="*/ 20 w 93"/>
                <a:gd name="T5" fmla="*/ 77 h 218"/>
                <a:gd name="T6" fmla="*/ 33 w 93"/>
                <a:gd name="T7" fmla="*/ 92 h 218"/>
                <a:gd name="T8" fmla="*/ 45 w 93"/>
                <a:gd name="T9" fmla="*/ 96 h 218"/>
                <a:gd name="T10" fmla="*/ 61 w 93"/>
                <a:gd name="T11" fmla="*/ 119 h 218"/>
                <a:gd name="T12" fmla="*/ 31 w 93"/>
                <a:gd name="T13" fmla="*/ 101 h 218"/>
                <a:gd name="T14" fmla="*/ 45 w 93"/>
                <a:gd name="T15" fmla="*/ 101 h 218"/>
                <a:gd name="T16" fmla="*/ 26 w 93"/>
                <a:gd name="T17" fmla="*/ 210 h 218"/>
                <a:gd name="T18" fmla="*/ 41 w 93"/>
                <a:gd name="T19" fmla="*/ 155 h 218"/>
                <a:gd name="T20" fmla="*/ 47 w 93"/>
                <a:gd name="T21" fmla="*/ 188 h 218"/>
                <a:gd name="T22" fmla="*/ 61 w 93"/>
                <a:gd name="T23" fmla="*/ 151 h 218"/>
                <a:gd name="T24" fmla="*/ 61 w 93"/>
                <a:gd name="T25" fmla="*/ 175 h 218"/>
                <a:gd name="T26" fmla="*/ 61 w 93"/>
                <a:gd name="T27" fmla="*/ 199 h 218"/>
                <a:gd name="T28" fmla="*/ 55 w 93"/>
                <a:gd name="T29" fmla="*/ 214 h 218"/>
                <a:gd name="T30" fmla="*/ 61 w 93"/>
                <a:gd name="T31" fmla="*/ 154 h 218"/>
                <a:gd name="T32" fmla="*/ 61 w 93"/>
                <a:gd name="T33" fmla="*/ 112 h 218"/>
                <a:gd name="T34" fmla="*/ 69 w 93"/>
                <a:gd name="T35" fmla="*/ 79 h 218"/>
                <a:gd name="T36" fmla="*/ 92 w 93"/>
                <a:gd name="T37" fmla="*/ 45 h 218"/>
                <a:gd name="T38" fmla="*/ 57 w 93"/>
                <a:gd name="T39" fmla="*/ 36 h 218"/>
                <a:gd name="T40" fmla="*/ 44 w 93"/>
                <a:gd name="T41" fmla="*/ 34 h 218"/>
                <a:gd name="T42" fmla="*/ 43 w 93"/>
                <a:gd name="T43" fmla="*/ 35 h 218"/>
                <a:gd name="T44" fmla="*/ 42 w 93"/>
                <a:gd name="T45" fmla="*/ 41 h 218"/>
                <a:gd name="T46" fmla="*/ 36 w 93"/>
                <a:gd name="T47" fmla="*/ 29 h 218"/>
                <a:gd name="T48" fmla="*/ 42 w 93"/>
                <a:gd name="T49" fmla="*/ 12 h 218"/>
                <a:gd name="T50" fmla="*/ 39 w 93"/>
                <a:gd name="T51" fmla="*/ 13 h 218"/>
                <a:gd name="T52" fmla="*/ 32 w 93"/>
                <a:gd name="T53" fmla="*/ 3 h 218"/>
                <a:gd name="T54" fmla="*/ 32 w 93"/>
                <a:gd name="T55" fmla="*/ 13 h 218"/>
                <a:gd name="T56" fmla="*/ 35 w 93"/>
                <a:gd name="T57" fmla="*/ 28 h 218"/>
                <a:gd name="T58" fmla="*/ 21 w 93"/>
                <a:gd name="T59" fmla="*/ 32 h 218"/>
                <a:gd name="T60" fmla="*/ 11 w 93"/>
                <a:gd name="T61" fmla="*/ 42 h 218"/>
                <a:gd name="T62" fmla="*/ 37 w 93"/>
                <a:gd name="T63" fmla="*/ 7 h 218"/>
                <a:gd name="T64" fmla="*/ 60 w 93"/>
                <a:gd name="T65" fmla="*/ 209 h 218"/>
                <a:gd name="T66" fmla="*/ 46 w 93"/>
                <a:gd name="T67" fmla="*/ 215 h 218"/>
                <a:gd name="T68" fmla="*/ 61 w 93"/>
                <a:gd name="T69" fmla="*/ 128 h 218"/>
                <a:gd name="T70" fmla="*/ 37 w 93"/>
                <a:gd name="T71" fmla="*/ 211 h 218"/>
                <a:gd name="T72" fmla="*/ 27 w 93"/>
                <a:gd name="T73" fmla="*/ 150 h 218"/>
                <a:gd name="T74" fmla="*/ 41 w 93"/>
                <a:gd name="T75" fmla="*/ 195 h 218"/>
                <a:gd name="T76" fmla="*/ 34 w 93"/>
                <a:gd name="T77" fmla="*/ 108 h 218"/>
                <a:gd name="T78" fmla="*/ 40 w 93"/>
                <a:gd name="T79" fmla="*/ 132 h 218"/>
                <a:gd name="T80" fmla="*/ 29 w 93"/>
                <a:gd name="T81" fmla="*/ 89 h 218"/>
                <a:gd name="T82" fmla="*/ 39 w 93"/>
                <a:gd name="T83" fmla="*/ 63 h 218"/>
                <a:gd name="T84" fmla="*/ 57 w 93"/>
                <a:gd name="T85" fmla="*/ 49 h 218"/>
                <a:gd name="T86" fmla="*/ 68 w 93"/>
                <a:gd name="T87" fmla="*/ 65 h 218"/>
                <a:gd name="T88" fmla="*/ 82 w 93"/>
                <a:gd name="T89" fmla="*/ 54 h 218"/>
                <a:gd name="T90" fmla="*/ 74 w 93"/>
                <a:gd name="T91" fmla="*/ 62 h 218"/>
                <a:gd name="T92" fmla="*/ 62 w 93"/>
                <a:gd name="T93" fmla="*/ 39 h 218"/>
                <a:gd name="T94" fmla="*/ 63 w 93"/>
                <a:gd name="T95" fmla="*/ 60 h 218"/>
                <a:gd name="T96" fmla="*/ 69 w 93"/>
                <a:gd name="T97" fmla="*/ 74 h 218"/>
                <a:gd name="T98" fmla="*/ 68 w 93"/>
                <a:gd name="T99" fmla="*/ 74 h 218"/>
                <a:gd name="T100" fmla="*/ 42 w 93"/>
                <a:gd name="T101" fmla="*/ 57 h 218"/>
                <a:gd name="T102" fmla="*/ 48 w 93"/>
                <a:gd name="T103" fmla="*/ 44 h 218"/>
                <a:gd name="T104" fmla="*/ 61 w 93"/>
                <a:gd name="T105" fmla="*/ 58 h 218"/>
                <a:gd name="T106" fmla="*/ 56 w 93"/>
                <a:gd name="T107" fmla="*/ 68 h 218"/>
                <a:gd name="T108" fmla="*/ 63 w 93"/>
                <a:gd name="T109" fmla="*/ 82 h 218"/>
                <a:gd name="T110" fmla="*/ 44 w 93"/>
                <a:gd name="T111" fmla="*/ 82 h 218"/>
                <a:gd name="T112" fmla="*/ 64 w 93"/>
                <a:gd name="T113" fmla="*/ 92 h 218"/>
                <a:gd name="T114" fmla="*/ 61 w 93"/>
                <a:gd name="T115" fmla="*/ 100 h 218"/>
                <a:gd name="T116" fmla="*/ 47 w 93"/>
                <a:gd name="T117" fmla="*/ 88 h 218"/>
                <a:gd name="T118" fmla="*/ 36 w 93"/>
                <a:gd name="T119" fmla="*/ 88 h 218"/>
                <a:gd name="T120" fmla="*/ 20 w 93"/>
                <a:gd name="T121" fmla="*/ 55 h 218"/>
                <a:gd name="T122" fmla="*/ 39 w 93"/>
                <a:gd name="T123" fmla="*/ 81 h 218"/>
                <a:gd name="T124" fmla="*/ 36 w 93"/>
                <a:gd name="T125" fmla="*/ 5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" h="218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5" y="51"/>
                    <a:pt x="8" y="49"/>
                    <a:pt x="10" y="46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4"/>
                    <a:pt x="13" y="44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4" y="42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5" y="41"/>
                    <a:pt x="15" y="41"/>
                  </a:cubicBezTo>
                  <a:cubicBezTo>
                    <a:pt x="15" y="40"/>
                    <a:pt x="16" y="39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3"/>
                    <a:pt x="21" y="32"/>
                    <a:pt x="22" y="31"/>
                  </a:cubicBezTo>
                  <a:cubicBezTo>
                    <a:pt x="23" y="32"/>
                    <a:pt x="25" y="33"/>
                    <a:pt x="26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3"/>
                    <a:pt x="27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6" y="37"/>
                    <a:pt x="35" y="37"/>
                  </a:cubicBezTo>
                  <a:cubicBezTo>
                    <a:pt x="34" y="37"/>
                    <a:pt x="33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4" y="36"/>
                    <a:pt x="35" y="37"/>
                    <a:pt x="36" y="38"/>
                  </a:cubicBezTo>
                  <a:cubicBezTo>
                    <a:pt x="36" y="39"/>
                    <a:pt x="36" y="40"/>
                    <a:pt x="36" y="42"/>
                  </a:cubicBezTo>
                  <a:cubicBezTo>
                    <a:pt x="34" y="41"/>
                    <a:pt x="32" y="40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40"/>
                    <a:pt x="34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3"/>
                    <a:pt x="36" y="44"/>
                    <a:pt x="36" y="45"/>
                  </a:cubicBezTo>
                  <a:cubicBezTo>
                    <a:pt x="35" y="44"/>
                    <a:pt x="34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4" y="44"/>
                    <a:pt x="35" y="44"/>
                    <a:pt x="36" y="45"/>
                  </a:cubicBezTo>
                  <a:cubicBezTo>
                    <a:pt x="36" y="45"/>
                    <a:pt x="36" y="46"/>
                    <a:pt x="36" y="46"/>
                  </a:cubicBezTo>
                  <a:cubicBezTo>
                    <a:pt x="35" y="46"/>
                    <a:pt x="34" y="45"/>
                    <a:pt x="33" y="44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8"/>
                  </a:cubicBezTo>
                  <a:cubicBezTo>
                    <a:pt x="35" y="47"/>
                    <a:pt x="34" y="47"/>
                    <a:pt x="33" y="46"/>
                  </a:cubicBezTo>
                  <a:cubicBezTo>
                    <a:pt x="33" y="46"/>
                    <a:pt x="33" y="46"/>
                    <a:pt x="33" y="47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50"/>
                    <a:pt x="36" y="53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5"/>
                    <a:pt x="33" y="54"/>
                    <a:pt x="32" y="53"/>
                  </a:cubicBezTo>
                  <a:cubicBezTo>
                    <a:pt x="32" y="53"/>
                    <a:pt x="31" y="53"/>
                    <a:pt x="32" y="54"/>
                  </a:cubicBezTo>
                  <a:cubicBezTo>
                    <a:pt x="33" y="54"/>
                    <a:pt x="34" y="55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0" y="57"/>
                    <a:pt x="25" y="55"/>
                    <a:pt x="20" y="53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3"/>
                    <a:pt x="27" y="54"/>
                    <a:pt x="30" y="55"/>
                  </a:cubicBezTo>
                  <a:cubicBezTo>
                    <a:pt x="31" y="56"/>
                    <a:pt x="31" y="55"/>
                    <a:pt x="31" y="55"/>
                  </a:cubicBezTo>
                  <a:cubicBezTo>
                    <a:pt x="27" y="54"/>
                    <a:pt x="24" y="53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2" y="51"/>
                    <a:pt x="24" y="52"/>
                    <a:pt x="26" y="53"/>
                  </a:cubicBezTo>
                  <a:cubicBezTo>
                    <a:pt x="26" y="53"/>
                    <a:pt x="26" y="52"/>
                    <a:pt x="26" y="52"/>
                  </a:cubicBezTo>
                  <a:cubicBezTo>
                    <a:pt x="24" y="51"/>
                    <a:pt x="22" y="51"/>
                    <a:pt x="20" y="50"/>
                  </a:cubicBezTo>
                  <a:cubicBezTo>
                    <a:pt x="20" y="50"/>
                    <a:pt x="20" y="49"/>
                    <a:pt x="20" y="49"/>
                  </a:cubicBezTo>
                  <a:cubicBezTo>
                    <a:pt x="22" y="50"/>
                    <a:pt x="25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5" y="51"/>
                    <a:pt x="23" y="50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8"/>
                    <a:pt x="20" y="48"/>
                    <a:pt x="20" y="47"/>
                  </a:cubicBezTo>
                  <a:cubicBezTo>
                    <a:pt x="23" y="49"/>
                    <a:pt x="26" y="50"/>
                    <a:pt x="28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6" y="50"/>
                    <a:pt x="23" y="48"/>
                    <a:pt x="20" y="47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3" y="47"/>
                    <a:pt x="25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5" y="48"/>
                    <a:pt x="23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1" y="42"/>
                    <a:pt x="21" y="39"/>
                    <a:pt x="21" y="36"/>
                  </a:cubicBezTo>
                  <a:cubicBezTo>
                    <a:pt x="24" y="37"/>
                    <a:pt x="26" y="38"/>
                    <a:pt x="28" y="40"/>
                  </a:cubicBezTo>
                  <a:cubicBezTo>
                    <a:pt x="28" y="40"/>
                    <a:pt x="28" y="39"/>
                    <a:pt x="28" y="39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40"/>
                    <a:pt x="20" y="44"/>
                    <a:pt x="20" y="48"/>
                  </a:cubicBezTo>
                  <a:cubicBezTo>
                    <a:pt x="20" y="49"/>
                    <a:pt x="20" y="50"/>
                    <a:pt x="20" y="50"/>
                  </a:cubicBezTo>
                  <a:cubicBezTo>
                    <a:pt x="20" y="50"/>
                    <a:pt x="19" y="51"/>
                    <a:pt x="20" y="51"/>
                  </a:cubicBezTo>
                  <a:cubicBezTo>
                    <a:pt x="18" y="65"/>
                    <a:pt x="18" y="80"/>
                    <a:pt x="18" y="95"/>
                  </a:cubicBezTo>
                  <a:cubicBezTo>
                    <a:pt x="18" y="95"/>
                    <a:pt x="18" y="95"/>
                    <a:pt x="19" y="95"/>
                  </a:cubicBezTo>
                  <a:cubicBezTo>
                    <a:pt x="20" y="96"/>
                    <a:pt x="21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6"/>
                    <a:pt x="19" y="95"/>
                    <a:pt x="19" y="94"/>
                  </a:cubicBezTo>
                  <a:cubicBezTo>
                    <a:pt x="19" y="93"/>
                    <a:pt x="19" y="92"/>
                    <a:pt x="19" y="91"/>
                  </a:cubicBezTo>
                  <a:cubicBezTo>
                    <a:pt x="19" y="89"/>
                    <a:pt x="19" y="86"/>
                    <a:pt x="19" y="84"/>
                  </a:cubicBezTo>
                  <a:cubicBezTo>
                    <a:pt x="19" y="82"/>
                    <a:pt x="19" y="80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2" y="79"/>
                    <a:pt x="24" y="80"/>
                    <a:pt x="27" y="81"/>
                  </a:cubicBezTo>
                  <a:cubicBezTo>
                    <a:pt x="28" y="81"/>
                    <a:pt x="28" y="81"/>
                    <a:pt x="27" y="81"/>
                  </a:cubicBezTo>
                  <a:cubicBezTo>
                    <a:pt x="25" y="80"/>
                    <a:pt x="22" y="79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9" y="72"/>
                    <a:pt x="19" y="67"/>
                    <a:pt x="19" y="62"/>
                  </a:cubicBezTo>
                  <a:cubicBezTo>
                    <a:pt x="25" y="64"/>
                    <a:pt x="30" y="66"/>
                    <a:pt x="36" y="68"/>
                  </a:cubicBezTo>
                  <a:cubicBezTo>
                    <a:pt x="36" y="68"/>
                    <a:pt x="36" y="69"/>
                    <a:pt x="36" y="69"/>
                  </a:cubicBezTo>
                  <a:cubicBezTo>
                    <a:pt x="30" y="67"/>
                    <a:pt x="25" y="65"/>
                    <a:pt x="20" y="63"/>
                  </a:cubicBezTo>
                  <a:cubicBezTo>
                    <a:pt x="20" y="63"/>
                    <a:pt x="20" y="63"/>
                    <a:pt x="20" y="64"/>
                  </a:cubicBezTo>
                  <a:cubicBezTo>
                    <a:pt x="25" y="66"/>
                    <a:pt x="30" y="68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3" y="69"/>
                    <a:pt x="31" y="68"/>
                    <a:pt x="29" y="67"/>
                  </a:cubicBezTo>
                  <a:cubicBezTo>
                    <a:pt x="28" y="67"/>
                    <a:pt x="28" y="68"/>
                    <a:pt x="29" y="68"/>
                  </a:cubicBezTo>
                  <a:cubicBezTo>
                    <a:pt x="31" y="69"/>
                    <a:pt x="33" y="70"/>
                    <a:pt x="36" y="71"/>
                  </a:cubicBezTo>
                  <a:cubicBezTo>
                    <a:pt x="36" y="71"/>
                    <a:pt x="36" y="71"/>
                    <a:pt x="35" y="72"/>
                  </a:cubicBezTo>
                  <a:cubicBezTo>
                    <a:pt x="30" y="70"/>
                    <a:pt x="25" y="68"/>
                    <a:pt x="20" y="66"/>
                  </a:cubicBezTo>
                  <a:cubicBezTo>
                    <a:pt x="20" y="65"/>
                    <a:pt x="19" y="66"/>
                    <a:pt x="20" y="66"/>
                  </a:cubicBezTo>
                  <a:cubicBezTo>
                    <a:pt x="25" y="68"/>
                    <a:pt x="30" y="70"/>
                    <a:pt x="35" y="72"/>
                  </a:cubicBezTo>
                  <a:cubicBezTo>
                    <a:pt x="35" y="72"/>
                    <a:pt x="35" y="73"/>
                    <a:pt x="35" y="73"/>
                  </a:cubicBezTo>
                  <a:cubicBezTo>
                    <a:pt x="33" y="72"/>
                    <a:pt x="30" y="71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30" y="71"/>
                    <a:pt x="33" y="72"/>
                    <a:pt x="35" y="73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2" y="73"/>
                    <a:pt x="29" y="72"/>
                    <a:pt x="26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4" y="70"/>
                    <a:pt x="22" y="69"/>
                    <a:pt x="20" y="68"/>
                  </a:cubicBezTo>
                  <a:cubicBezTo>
                    <a:pt x="20" y="68"/>
                    <a:pt x="20" y="69"/>
                    <a:pt x="20" y="69"/>
                  </a:cubicBezTo>
                  <a:cubicBezTo>
                    <a:pt x="22" y="69"/>
                    <a:pt x="24" y="70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9" y="72"/>
                    <a:pt x="32" y="73"/>
                    <a:pt x="35" y="75"/>
                  </a:cubicBezTo>
                  <a:cubicBezTo>
                    <a:pt x="35" y="75"/>
                    <a:pt x="35" y="75"/>
                    <a:pt x="35" y="76"/>
                  </a:cubicBezTo>
                  <a:cubicBezTo>
                    <a:pt x="32" y="74"/>
                    <a:pt x="29" y="73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4" y="71"/>
                    <a:pt x="22" y="70"/>
                    <a:pt x="20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22" y="71"/>
                    <a:pt x="24" y="71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3"/>
                    <a:pt x="32" y="75"/>
                    <a:pt x="35" y="76"/>
                  </a:cubicBezTo>
                  <a:cubicBezTo>
                    <a:pt x="35" y="76"/>
                    <a:pt x="35" y="77"/>
                    <a:pt x="35" y="77"/>
                  </a:cubicBezTo>
                  <a:cubicBezTo>
                    <a:pt x="33" y="76"/>
                    <a:pt x="32" y="76"/>
                    <a:pt x="30" y="75"/>
                  </a:cubicBezTo>
                  <a:cubicBezTo>
                    <a:pt x="29" y="75"/>
                    <a:pt x="29" y="75"/>
                    <a:pt x="30" y="75"/>
                  </a:cubicBezTo>
                  <a:cubicBezTo>
                    <a:pt x="32" y="76"/>
                    <a:pt x="33" y="77"/>
                    <a:pt x="35" y="77"/>
                  </a:cubicBezTo>
                  <a:cubicBezTo>
                    <a:pt x="35" y="77"/>
                    <a:pt x="35" y="78"/>
                    <a:pt x="35" y="78"/>
                  </a:cubicBezTo>
                  <a:cubicBezTo>
                    <a:pt x="30" y="77"/>
                    <a:pt x="25" y="75"/>
                    <a:pt x="20" y="72"/>
                  </a:cubicBezTo>
                  <a:cubicBezTo>
                    <a:pt x="20" y="72"/>
                    <a:pt x="20" y="73"/>
                    <a:pt x="20" y="73"/>
                  </a:cubicBezTo>
                  <a:cubicBezTo>
                    <a:pt x="25" y="75"/>
                    <a:pt x="30" y="77"/>
                    <a:pt x="35" y="78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78"/>
                    <a:pt x="31" y="78"/>
                    <a:pt x="29" y="77"/>
                  </a:cubicBezTo>
                  <a:cubicBezTo>
                    <a:pt x="29" y="77"/>
                    <a:pt x="28" y="77"/>
                    <a:pt x="29" y="77"/>
                  </a:cubicBezTo>
                  <a:cubicBezTo>
                    <a:pt x="31" y="78"/>
                    <a:pt x="33" y="79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0" y="79"/>
                    <a:pt x="25" y="78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5" y="78"/>
                    <a:pt x="30" y="79"/>
                    <a:pt x="35" y="81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3" y="81"/>
                    <a:pt x="31" y="80"/>
                    <a:pt x="29" y="79"/>
                  </a:cubicBezTo>
                  <a:cubicBezTo>
                    <a:pt x="29" y="79"/>
                    <a:pt x="28" y="80"/>
                    <a:pt x="29" y="80"/>
                  </a:cubicBezTo>
                  <a:cubicBezTo>
                    <a:pt x="31" y="80"/>
                    <a:pt x="33" y="81"/>
                    <a:pt x="35" y="82"/>
                  </a:cubicBezTo>
                  <a:cubicBezTo>
                    <a:pt x="35" y="82"/>
                    <a:pt x="35" y="82"/>
                    <a:pt x="35" y="83"/>
                  </a:cubicBezTo>
                  <a:cubicBezTo>
                    <a:pt x="33" y="82"/>
                    <a:pt x="31" y="81"/>
                    <a:pt x="29" y="80"/>
                  </a:cubicBezTo>
                  <a:cubicBezTo>
                    <a:pt x="28" y="80"/>
                    <a:pt x="28" y="81"/>
                    <a:pt x="28" y="81"/>
                  </a:cubicBezTo>
                  <a:cubicBezTo>
                    <a:pt x="31" y="82"/>
                    <a:pt x="33" y="82"/>
                    <a:pt x="35" y="83"/>
                  </a:cubicBezTo>
                  <a:cubicBezTo>
                    <a:pt x="35" y="83"/>
                    <a:pt x="35" y="84"/>
                    <a:pt x="35" y="84"/>
                  </a:cubicBezTo>
                  <a:cubicBezTo>
                    <a:pt x="33" y="83"/>
                    <a:pt x="31" y="83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31" y="83"/>
                    <a:pt x="33" y="84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2" y="85"/>
                    <a:pt x="30" y="84"/>
                    <a:pt x="28" y="83"/>
                  </a:cubicBezTo>
                  <a:cubicBezTo>
                    <a:pt x="28" y="83"/>
                    <a:pt x="27" y="83"/>
                    <a:pt x="28" y="83"/>
                  </a:cubicBezTo>
                  <a:cubicBezTo>
                    <a:pt x="30" y="84"/>
                    <a:pt x="33" y="85"/>
                    <a:pt x="35" y="86"/>
                  </a:cubicBezTo>
                  <a:cubicBezTo>
                    <a:pt x="35" y="86"/>
                    <a:pt x="35" y="87"/>
                    <a:pt x="35" y="87"/>
                  </a:cubicBezTo>
                  <a:cubicBezTo>
                    <a:pt x="34" y="87"/>
                    <a:pt x="32" y="86"/>
                    <a:pt x="30" y="85"/>
                  </a:cubicBezTo>
                  <a:cubicBezTo>
                    <a:pt x="30" y="85"/>
                    <a:pt x="30" y="86"/>
                    <a:pt x="30" y="86"/>
                  </a:cubicBezTo>
                  <a:cubicBezTo>
                    <a:pt x="32" y="86"/>
                    <a:pt x="33" y="87"/>
                    <a:pt x="35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3" y="87"/>
                    <a:pt x="31" y="87"/>
                    <a:pt x="30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1" y="87"/>
                    <a:pt x="33" y="88"/>
                    <a:pt x="35" y="89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3" y="89"/>
                    <a:pt x="31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30" y="88"/>
                    <a:pt x="31" y="88"/>
                    <a:pt x="31" y="88"/>
                  </a:cubicBezTo>
                  <a:cubicBezTo>
                    <a:pt x="28" y="87"/>
                    <a:pt x="24" y="86"/>
                    <a:pt x="21" y="85"/>
                  </a:cubicBezTo>
                  <a:cubicBezTo>
                    <a:pt x="21" y="85"/>
                    <a:pt x="20" y="85"/>
                    <a:pt x="21" y="85"/>
                  </a:cubicBezTo>
                  <a:cubicBezTo>
                    <a:pt x="25" y="87"/>
                    <a:pt x="30" y="88"/>
                    <a:pt x="34" y="89"/>
                  </a:cubicBezTo>
                  <a:cubicBezTo>
                    <a:pt x="34" y="90"/>
                    <a:pt x="34" y="89"/>
                    <a:pt x="34" y="89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35" y="90"/>
                    <a:pt x="35" y="90"/>
                    <a:pt x="35" y="91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2" y="90"/>
                    <a:pt x="30" y="89"/>
                    <a:pt x="27" y="88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9"/>
                    <a:pt x="28" y="89"/>
                    <a:pt x="29" y="89"/>
                  </a:cubicBezTo>
                  <a:cubicBezTo>
                    <a:pt x="29" y="89"/>
                    <a:pt x="28" y="89"/>
                    <a:pt x="29" y="89"/>
                  </a:cubicBezTo>
                  <a:cubicBezTo>
                    <a:pt x="30" y="90"/>
                    <a:pt x="31" y="90"/>
                    <a:pt x="33" y="91"/>
                  </a:cubicBezTo>
                  <a:cubicBezTo>
                    <a:pt x="31" y="91"/>
                    <a:pt x="30" y="90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31" y="91"/>
                    <a:pt x="33" y="92"/>
                    <a:pt x="35" y="92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2" y="92"/>
                    <a:pt x="30" y="91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9" y="91"/>
                    <a:pt x="31" y="92"/>
                    <a:pt x="33" y="92"/>
                  </a:cubicBezTo>
                  <a:cubicBezTo>
                    <a:pt x="31" y="92"/>
                    <a:pt x="30" y="92"/>
                    <a:pt x="29" y="91"/>
                  </a:cubicBezTo>
                  <a:cubicBezTo>
                    <a:pt x="29" y="91"/>
                    <a:pt x="28" y="91"/>
                    <a:pt x="29" y="92"/>
                  </a:cubicBezTo>
                  <a:cubicBezTo>
                    <a:pt x="31" y="92"/>
                    <a:pt x="33" y="93"/>
                    <a:pt x="35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7" y="95"/>
                    <a:pt x="38" y="95"/>
                    <a:pt x="39" y="96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1" y="97"/>
                    <a:pt x="41" y="96"/>
                    <a:pt x="41" y="96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7" y="95"/>
                    <a:pt x="37" y="95"/>
                  </a:cubicBezTo>
                  <a:cubicBezTo>
                    <a:pt x="37" y="94"/>
                    <a:pt x="36" y="94"/>
                    <a:pt x="35" y="93"/>
                  </a:cubicBezTo>
                  <a:cubicBezTo>
                    <a:pt x="35" y="93"/>
                    <a:pt x="35" y="93"/>
                    <a:pt x="35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1"/>
                    <a:pt x="35" y="91"/>
                  </a:cubicBezTo>
                  <a:cubicBezTo>
                    <a:pt x="36" y="92"/>
                    <a:pt x="37" y="92"/>
                    <a:pt x="37" y="92"/>
                  </a:cubicBezTo>
                  <a:cubicBezTo>
                    <a:pt x="37" y="92"/>
                    <a:pt x="37" y="92"/>
                    <a:pt x="36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9" y="93"/>
                    <a:pt x="41" y="95"/>
                    <a:pt x="44" y="96"/>
                  </a:cubicBezTo>
                  <a:cubicBezTo>
                    <a:pt x="44" y="96"/>
                    <a:pt x="44" y="96"/>
                    <a:pt x="44" y="95"/>
                  </a:cubicBezTo>
                  <a:cubicBezTo>
                    <a:pt x="43" y="95"/>
                    <a:pt x="42" y="94"/>
                    <a:pt x="41" y="94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39" y="93"/>
                    <a:pt x="37" y="92"/>
                    <a:pt x="35" y="91"/>
                  </a:cubicBezTo>
                  <a:cubicBezTo>
                    <a:pt x="35" y="90"/>
                    <a:pt x="35" y="89"/>
                    <a:pt x="36" y="89"/>
                  </a:cubicBezTo>
                  <a:cubicBezTo>
                    <a:pt x="36" y="89"/>
                    <a:pt x="37" y="89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9" y="91"/>
                    <a:pt x="41" y="92"/>
                    <a:pt x="43" y="93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4" y="93"/>
                    <a:pt x="45" y="93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3" y="93"/>
                    <a:pt x="41" y="92"/>
                    <a:pt x="39" y="91"/>
                  </a:cubicBezTo>
                  <a:cubicBezTo>
                    <a:pt x="38" y="91"/>
                    <a:pt x="37" y="90"/>
                    <a:pt x="36" y="90"/>
                  </a:cubicBezTo>
                  <a:cubicBezTo>
                    <a:pt x="36" y="89"/>
                    <a:pt x="36" y="90"/>
                    <a:pt x="36" y="90"/>
                  </a:cubicBezTo>
                  <a:cubicBezTo>
                    <a:pt x="36" y="90"/>
                    <a:pt x="37" y="90"/>
                    <a:pt x="37" y="90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91"/>
                    <a:pt x="38" y="91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41" y="93"/>
                    <a:pt x="43" y="94"/>
                    <a:pt x="45" y="94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94"/>
                    <a:pt x="40" y="93"/>
                    <a:pt x="38" y="91"/>
                  </a:cubicBezTo>
                  <a:cubicBezTo>
                    <a:pt x="38" y="91"/>
                    <a:pt x="37" y="91"/>
                    <a:pt x="38" y="92"/>
                  </a:cubicBezTo>
                  <a:cubicBezTo>
                    <a:pt x="40" y="93"/>
                    <a:pt x="43" y="94"/>
                    <a:pt x="46" y="95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6"/>
                    <a:pt x="45" y="96"/>
                    <a:pt x="45" y="96"/>
                  </a:cubicBezTo>
                  <a:cubicBezTo>
                    <a:pt x="45" y="96"/>
                    <a:pt x="45" y="96"/>
                    <a:pt x="45" y="97"/>
                  </a:cubicBezTo>
                  <a:cubicBezTo>
                    <a:pt x="45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5" y="97"/>
                    <a:pt x="45" y="97"/>
                    <a:pt x="45" y="96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5"/>
                    <a:pt x="40" y="94"/>
                    <a:pt x="38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7" y="93"/>
                    <a:pt x="37" y="93"/>
                    <a:pt x="36" y="92"/>
                  </a:cubicBezTo>
                  <a:cubicBezTo>
                    <a:pt x="36" y="92"/>
                    <a:pt x="36" y="93"/>
                    <a:pt x="36" y="93"/>
                  </a:cubicBezTo>
                  <a:cubicBezTo>
                    <a:pt x="38" y="94"/>
                    <a:pt x="40" y="95"/>
                    <a:pt x="42" y="96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2" y="96"/>
                    <a:pt x="43" y="96"/>
                    <a:pt x="44" y="96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5" y="97"/>
                    <a:pt x="45" y="97"/>
                    <a:pt x="46" y="98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5" y="98"/>
                    <a:pt x="45" y="97"/>
                    <a:pt x="44" y="97"/>
                  </a:cubicBezTo>
                  <a:cubicBezTo>
                    <a:pt x="44" y="97"/>
                    <a:pt x="43" y="97"/>
                    <a:pt x="44" y="97"/>
                  </a:cubicBezTo>
                  <a:cubicBezTo>
                    <a:pt x="49" y="100"/>
                    <a:pt x="55" y="103"/>
                    <a:pt x="60" y="105"/>
                  </a:cubicBezTo>
                  <a:cubicBezTo>
                    <a:pt x="60" y="105"/>
                    <a:pt x="61" y="105"/>
                    <a:pt x="60" y="105"/>
                  </a:cubicBezTo>
                  <a:cubicBezTo>
                    <a:pt x="57" y="103"/>
                    <a:pt x="54" y="102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9"/>
                    <a:pt x="48" y="98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7" y="98"/>
                    <a:pt x="48" y="98"/>
                    <a:pt x="49" y="99"/>
                  </a:cubicBezTo>
                  <a:cubicBezTo>
                    <a:pt x="51" y="99"/>
                    <a:pt x="52" y="100"/>
                    <a:pt x="53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0"/>
                    <a:pt x="52" y="100"/>
                    <a:pt x="51" y="99"/>
                  </a:cubicBezTo>
                  <a:cubicBezTo>
                    <a:pt x="55" y="101"/>
                    <a:pt x="58" y="103"/>
                    <a:pt x="61" y="104"/>
                  </a:cubicBezTo>
                  <a:cubicBezTo>
                    <a:pt x="61" y="105"/>
                    <a:pt x="61" y="106"/>
                    <a:pt x="61" y="107"/>
                  </a:cubicBezTo>
                  <a:cubicBezTo>
                    <a:pt x="54" y="103"/>
                    <a:pt x="46" y="100"/>
                    <a:pt x="39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46" y="100"/>
                    <a:pt x="53" y="104"/>
                    <a:pt x="61" y="107"/>
                  </a:cubicBezTo>
                  <a:cubicBezTo>
                    <a:pt x="61" y="109"/>
                    <a:pt x="61" y="110"/>
                    <a:pt x="61" y="112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04"/>
                    <a:pt x="44" y="103"/>
                    <a:pt x="44" y="103"/>
                  </a:cubicBezTo>
                  <a:cubicBezTo>
                    <a:pt x="42" y="102"/>
                    <a:pt x="40" y="101"/>
                    <a:pt x="37" y="100"/>
                  </a:cubicBezTo>
                  <a:cubicBezTo>
                    <a:pt x="37" y="100"/>
                    <a:pt x="37" y="101"/>
                    <a:pt x="37" y="101"/>
                  </a:cubicBezTo>
                  <a:cubicBezTo>
                    <a:pt x="39" y="102"/>
                    <a:pt x="41" y="102"/>
                    <a:pt x="44" y="103"/>
                  </a:cubicBezTo>
                  <a:cubicBezTo>
                    <a:pt x="43" y="103"/>
                    <a:pt x="43" y="104"/>
                    <a:pt x="44" y="104"/>
                  </a:cubicBezTo>
                  <a:cubicBezTo>
                    <a:pt x="49" y="106"/>
                    <a:pt x="55" y="109"/>
                    <a:pt x="61" y="112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5" y="110"/>
                    <a:pt x="48" y="107"/>
                    <a:pt x="42" y="104"/>
                  </a:cubicBezTo>
                  <a:cubicBezTo>
                    <a:pt x="41" y="104"/>
                    <a:pt x="41" y="104"/>
                    <a:pt x="42" y="104"/>
                  </a:cubicBezTo>
                  <a:cubicBezTo>
                    <a:pt x="48" y="108"/>
                    <a:pt x="54" y="111"/>
                    <a:pt x="61" y="114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56" y="114"/>
                    <a:pt x="50" y="112"/>
                    <a:pt x="45" y="109"/>
                  </a:cubicBezTo>
                  <a:cubicBezTo>
                    <a:pt x="44" y="109"/>
                    <a:pt x="42" y="108"/>
                    <a:pt x="41" y="10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2" y="109"/>
                    <a:pt x="43" y="109"/>
                    <a:pt x="44" y="109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4" y="109"/>
                    <a:pt x="44" y="110"/>
                    <a:pt x="45" y="110"/>
                  </a:cubicBezTo>
                  <a:cubicBezTo>
                    <a:pt x="45" y="110"/>
                    <a:pt x="46" y="110"/>
                    <a:pt x="47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2" y="113"/>
                    <a:pt x="56" y="115"/>
                    <a:pt x="61" y="116"/>
                  </a:cubicBezTo>
                  <a:cubicBezTo>
                    <a:pt x="61" y="117"/>
                    <a:pt x="61" y="116"/>
                    <a:pt x="61" y="116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49" y="114"/>
                    <a:pt x="49" y="114"/>
                    <a:pt x="48" y="114"/>
                  </a:cubicBezTo>
                  <a:cubicBezTo>
                    <a:pt x="46" y="113"/>
                    <a:pt x="44" y="112"/>
                    <a:pt x="41" y="111"/>
                  </a:cubicBezTo>
                  <a:cubicBezTo>
                    <a:pt x="41" y="111"/>
                    <a:pt x="41" y="111"/>
                    <a:pt x="41" y="112"/>
                  </a:cubicBezTo>
                  <a:cubicBezTo>
                    <a:pt x="42" y="112"/>
                    <a:pt x="44" y="113"/>
                    <a:pt x="45" y="113"/>
                  </a:cubicBezTo>
                  <a:cubicBezTo>
                    <a:pt x="44" y="113"/>
                    <a:pt x="43" y="112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8" y="115"/>
                    <a:pt x="55" y="117"/>
                    <a:pt x="61" y="120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55" y="118"/>
                    <a:pt x="48" y="116"/>
                    <a:pt x="42" y="113"/>
                  </a:cubicBezTo>
                  <a:cubicBezTo>
                    <a:pt x="42" y="113"/>
                    <a:pt x="42" y="114"/>
                    <a:pt x="42" y="114"/>
                  </a:cubicBezTo>
                  <a:cubicBezTo>
                    <a:pt x="48" y="116"/>
                    <a:pt x="55" y="119"/>
                    <a:pt x="61" y="121"/>
                  </a:cubicBezTo>
                  <a:cubicBezTo>
                    <a:pt x="61" y="121"/>
                    <a:pt x="61" y="121"/>
                    <a:pt x="61" y="122"/>
                  </a:cubicBezTo>
                  <a:cubicBezTo>
                    <a:pt x="54" y="119"/>
                    <a:pt x="48" y="117"/>
                    <a:pt x="41" y="115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48" y="118"/>
                    <a:pt x="54" y="120"/>
                    <a:pt x="61" y="122"/>
                  </a:cubicBezTo>
                  <a:cubicBezTo>
                    <a:pt x="61" y="123"/>
                    <a:pt x="61" y="123"/>
                    <a:pt x="61" y="124"/>
                  </a:cubicBezTo>
                  <a:cubicBezTo>
                    <a:pt x="54" y="121"/>
                    <a:pt x="48" y="118"/>
                    <a:pt x="41" y="116"/>
                  </a:cubicBezTo>
                  <a:cubicBezTo>
                    <a:pt x="41" y="113"/>
                    <a:pt x="41" y="110"/>
                    <a:pt x="40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08"/>
                    <a:pt x="41" y="107"/>
                    <a:pt x="41" y="107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1" y="107"/>
                    <a:pt x="41" y="106"/>
                    <a:pt x="41" y="106"/>
                  </a:cubicBezTo>
                  <a:cubicBezTo>
                    <a:pt x="41" y="106"/>
                    <a:pt x="40" y="106"/>
                    <a:pt x="40" y="106"/>
                  </a:cubicBezTo>
                  <a:cubicBezTo>
                    <a:pt x="40" y="105"/>
                    <a:pt x="40" y="105"/>
                    <a:pt x="40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04"/>
                    <a:pt x="41" y="104"/>
                    <a:pt x="40" y="104"/>
                  </a:cubicBezTo>
                  <a:cubicBezTo>
                    <a:pt x="40" y="104"/>
                    <a:pt x="40" y="104"/>
                    <a:pt x="40" y="103"/>
                  </a:cubicBezTo>
                  <a:cubicBezTo>
                    <a:pt x="40" y="103"/>
                    <a:pt x="40" y="103"/>
                    <a:pt x="40" y="102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6" y="102"/>
                    <a:pt x="33" y="100"/>
                    <a:pt x="30" y="99"/>
                  </a:cubicBezTo>
                  <a:cubicBezTo>
                    <a:pt x="28" y="98"/>
                    <a:pt x="26" y="97"/>
                    <a:pt x="25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5" y="97"/>
                    <a:pt x="25" y="96"/>
                  </a:cubicBezTo>
                  <a:cubicBezTo>
                    <a:pt x="24" y="96"/>
                    <a:pt x="24" y="97"/>
                    <a:pt x="24" y="97"/>
                  </a:cubicBezTo>
                  <a:cubicBezTo>
                    <a:pt x="26" y="98"/>
                    <a:pt x="28" y="98"/>
                    <a:pt x="29" y="99"/>
                  </a:cubicBezTo>
                  <a:cubicBezTo>
                    <a:pt x="30" y="100"/>
                    <a:pt x="31" y="100"/>
                    <a:pt x="31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4" y="101"/>
                    <a:pt x="37" y="103"/>
                    <a:pt x="39" y="104"/>
                  </a:cubicBezTo>
                  <a:cubicBezTo>
                    <a:pt x="39" y="104"/>
                    <a:pt x="40" y="104"/>
                    <a:pt x="40" y="104"/>
                  </a:cubicBezTo>
                  <a:cubicBezTo>
                    <a:pt x="35" y="102"/>
                    <a:pt x="30" y="100"/>
                    <a:pt x="26" y="98"/>
                  </a:cubicBezTo>
                  <a:cubicBezTo>
                    <a:pt x="26" y="98"/>
                    <a:pt x="25" y="98"/>
                    <a:pt x="25" y="97"/>
                  </a:cubicBezTo>
                  <a:cubicBezTo>
                    <a:pt x="25" y="97"/>
                    <a:pt x="24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6" y="98"/>
                    <a:pt x="26" y="98"/>
                  </a:cubicBezTo>
                  <a:cubicBezTo>
                    <a:pt x="27" y="100"/>
                    <a:pt x="29" y="101"/>
                    <a:pt x="31" y="102"/>
                  </a:cubicBezTo>
                  <a:cubicBezTo>
                    <a:pt x="31" y="102"/>
                    <a:pt x="32" y="102"/>
                    <a:pt x="31" y="101"/>
                  </a:cubicBezTo>
                  <a:cubicBezTo>
                    <a:pt x="30" y="101"/>
                    <a:pt x="29" y="100"/>
                    <a:pt x="28" y="99"/>
                  </a:cubicBezTo>
                  <a:cubicBezTo>
                    <a:pt x="32" y="101"/>
                    <a:pt x="35" y="103"/>
                    <a:pt x="39" y="105"/>
                  </a:cubicBezTo>
                  <a:cubicBezTo>
                    <a:pt x="39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0" y="106"/>
                  </a:cubicBezTo>
                  <a:cubicBezTo>
                    <a:pt x="35" y="104"/>
                    <a:pt x="31" y="102"/>
                    <a:pt x="26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99"/>
                    <a:pt x="25" y="99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6" y="100"/>
                    <a:pt x="28" y="101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1"/>
                    <a:pt x="28" y="101"/>
                    <a:pt x="28" y="101"/>
                  </a:cubicBezTo>
                  <a:cubicBezTo>
                    <a:pt x="32" y="103"/>
                    <a:pt x="36" y="104"/>
                    <a:pt x="40" y="106"/>
                  </a:cubicBezTo>
                  <a:cubicBezTo>
                    <a:pt x="40" y="106"/>
                    <a:pt x="40" y="107"/>
                    <a:pt x="40" y="107"/>
                  </a:cubicBezTo>
                  <a:cubicBezTo>
                    <a:pt x="38" y="106"/>
                    <a:pt x="37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6"/>
                    <a:pt x="38" y="107"/>
                    <a:pt x="40" y="107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38" y="107"/>
                    <a:pt x="37" y="107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7" y="107"/>
                    <a:pt x="38" y="108"/>
                    <a:pt x="40" y="109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35" y="107"/>
                    <a:pt x="30" y="105"/>
                    <a:pt x="26" y="103"/>
                  </a:cubicBezTo>
                  <a:cubicBezTo>
                    <a:pt x="26" y="103"/>
                    <a:pt x="26" y="103"/>
                    <a:pt x="26" y="102"/>
                  </a:cubicBezTo>
                  <a:cubicBezTo>
                    <a:pt x="25" y="102"/>
                    <a:pt x="24" y="101"/>
                    <a:pt x="24" y="101"/>
                  </a:cubicBezTo>
                  <a:cubicBezTo>
                    <a:pt x="24" y="99"/>
                    <a:pt x="24" y="97"/>
                    <a:pt x="24" y="95"/>
                  </a:cubicBezTo>
                  <a:cubicBezTo>
                    <a:pt x="25" y="95"/>
                    <a:pt x="26" y="95"/>
                    <a:pt x="27" y="95"/>
                  </a:cubicBezTo>
                  <a:cubicBezTo>
                    <a:pt x="29" y="97"/>
                    <a:pt x="32" y="98"/>
                    <a:pt x="34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3" y="98"/>
                    <a:pt x="33" y="98"/>
                    <a:pt x="32" y="98"/>
                  </a:cubicBezTo>
                  <a:cubicBezTo>
                    <a:pt x="35" y="99"/>
                    <a:pt x="39" y="101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6"/>
                    <a:pt x="28" y="95"/>
                    <a:pt x="28" y="95"/>
                  </a:cubicBezTo>
                  <a:cubicBezTo>
                    <a:pt x="28" y="95"/>
                    <a:pt x="29" y="95"/>
                    <a:pt x="30" y="95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5" y="98"/>
                    <a:pt x="39" y="100"/>
                    <a:pt x="43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5" y="103"/>
                    <a:pt x="46" y="104"/>
                    <a:pt x="47" y="105"/>
                  </a:cubicBezTo>
                  <a:cubicBezTo>
                    <a:pt x="47" y="105"/>
                    <a:pt x="48" y="104"/>
                    <a:pt x="47" y="104"/>
                  </a:cubicBezTo>
                  <a:cubicBezTo>
                    <a:pt x="45" y="102"/>
                    <a:pt x="42" y="101"/>
                    <a:pt x="39" y="99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4" y="97"/>
                    <a:pt x="32" y="96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2" y="95"/>
                    <a:pt x="33" y="95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6"/>
                    <a:pt x="33" y="96"/>
                    <a:pt x="34" y="96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1" y="100"/>
                    <a:pt x="41" y="100"/>
                    <a:pt x="42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3" y="101"/>
                    <a:pt x="44" y="101"/>
                    <a:pt x="45" y="101"/>
                  </a:cubicBezTo>
                  <a:cubicBezTo>
                    <a:pt x="45" y="102"/>
                    <a:pt x="45" y="102"/>
                    <a:pt x="45" y="101"/>
                  </a:cubicBezTo>
                  <a:cubicBezTo>
                    <a:pt x="50" y="104"/>
                    <a:pt x="54" y="106"/>
                    <a:pt x="59" y="109"/>
                  </a:cubicBezTo>
                  <a:cubicBezTo>
                    <a:pt x="59" y="109"/>
                    <a:pt x="60" y="109"/>
                    <a:pt x="59" y="108"/>
                  </a:cubicBezTo>
                  <a:cubicBezTo>
                    <a:pt x="52" y="105"/>
                    <a:pt x="46" y="101"/>
                    <a:pt x="39" y="98"/>
                  </a:cubicBezTo>
                  <a:cubicBezTo>
                    <a:pt x="39" y="98"/>
                    <a:pt x="39" y="98"/>
                    <a:pt x="38" y="98"/>
                  </a:cubicBezTo>
                  <a:cubicBezTo>
                    <a:pt x="38" y="98"/>
                    <a:pt x="37" y="97"/>
                    <a:pt x="37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96"/>
                    <a:pt x="35" y="96"/>
                    <a:pt x="34" y="96"/>
                  </a:cubicBezTo>
                  <a:cubicBezTo>
                    <a:pt x="34" y="96"/>
                    <a:pt x="35" y="96"/>
                    <a:pt x="35" y="96"/>
                  </a:cubicBezTo>
                  <a:cubicBezTo>
                    <a:pt x="35" y="96"/>
                    <a:pt x="35" y="95"/>
                    <a:pt x="35" y="95"/>
                  </a:cubicBezTo>
                  <a:cubicBezTo>
                    <a:pt x="34" y="95"/>
                    <a:pt x="34" y="95"/>
                    <a:pt x="33" y="95"/>
                  </a:cubicBezTo>
                  <a:cubicBezTo>
                    <a:pt x="33" y="95"/>
                    <a:pt x="33" y="95"/>
                    <a:pt x="32" y="95"/>
                  </a:cubicBezTo>
                  <a:cubicBezTo>
                    <a:pt x="32" y="95"/>
                    <a:pt x="32" y="95"/>
                    <a:pt x="33" y="95"/>
                  </a:cubicBezTo>
                  <a:cubicBezTo>
                    <a:pt x="33" y="95"/>
                    <a:pt x="33" y="94"/>
                    <a:pt x="33" y="94"/>
                  </a:cubicBezTo>
                  <a:cubicBezTo>
                    <a:pt x="31" y="94"/>
                    <a:pt x="29" y="93"/>
                    <a:pt x="27" y="92"/>
                  </a:cubicBezTo>
                  <a:cubicBezTo>
                    <a:pt x="27" y="92"/>
                    <a:pt x="26" y="92"/>
                    <a:pt x="26" y="92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4" y="91"/>
                    <a:pt x="22" y="91"/>
                    <a:pt x="20" y="90"/>
                  </a:cubicBezTo>
                  <a:cubicBezTo>
                    <a:pt x="20" y="90"/>
                    <a:pt x="20" y="90"/>
                    <a:pt x="20" y="91"/>
                  </a:cubicBezTo>
                  <a:cubicBezTo>
                    <a:pt x="22" y="91"/>
                    <a:pt x="24" y="92"/>
                    <a:pt x="26" y="92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6" y="92"/>
                    <a:pt x="26" y="93"/>
                    <a:pt x="26" y="93"/>
                  </a:cubicBezTo>
                  <a:cubicBezTo>
                    <a:pt x="28" y="93"/>
                    <a:pt x="30" y="94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4"/>
                    <a:pt x="31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1" y="95"/>
                    <a:pt x="30" y="95"/>
                  </a:cubicBezTo>
                  <a:cubicBezTo>
                    <a:pt x="29" y="95"/>
                    <a:pt x="29" y="95"/>
                    <a:pt x="29" y="94"/>
                  </a:cubicBezTo>
                  <a:cubicBezTo>
                    <a:pt x="29" y="94"/>
                    <a:pt x="28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8" y="95"/>
                    <a:pt x="28" y="95"/>
                    <a:pt x="27" y="95"/>
                  </a:cubicBezTo>
                  <a:cubicBezTo>
                    <a:pt x="27" y="95"/>
                    <a:pt x="27" y="95"/>
                    <a:pt x="26" y="95"/>
                  </a:cubicBezTo>
                  <a:cubicBezTo>
                    <a:pt x="26" y="94"/>
                    <a:pt x="26" y="95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5" y="95"/>
                    <a:pt x="24" y="95"/>
                    <a:pt x="24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4" y="95"/>
                    <a:pt x="23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95"/>
                    <a:pt x="21" y="95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1" y="95"/>
                    <a:pt x="22" y="95"/>
                    <a:pt x="23" y="95"/>
                  </a:cubicBezTo>
                  <a:cubicBezTo>
                    <a:pt x="23" y="97"/>
                    <a:pt x="23" y="99"/>
                    <a:pt x="23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3" y="107"/>
                    <a:pt x="23" y="113"/>
                    <a:pt x="23" y="119"/>
                  </a:cubicBezTo>
                  <a:cubicBezTo>
                    <a:pt x="24" y="133"/>
                    <a:pt x="24" y="147"/>
                    <a:pt x="25" y="161"/>
                  </a:cubicBezTo>
                  <a:cubicBezTo>
                    <a:pt x="26" y="175"/>
                    <a:pt x="27" y="189"/>
                    <a:pt x="29" y="203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30" y="204"/>
                    <a:pt x="31" y="204"/>
                    <a:pt x="31" y="204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0" y="205"/>
                    <a:pt x="29" y="207"/>
                    <a:pt x="28" y="208"/>
                  </a:cubicBezTo>
                  <a:cubicBezTo>
                    <a:pt x="27" y="209"/>
                    <a:pt x="27" y="209"/>
                    <a:pt x="26" y="210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5" y="211"/>
                    <a:pt x="25" y="211"/>
                    <a:pt x="24" y="212"/>
                  </a:cubicBezTo>
                  <a:cubicBezTo>
                    <a:pt x="23" y="213"/>
                    <a:pt x="23" y="216"/>
                    <a:pt x="25" y="216"/>
                  </a:cubicBezTo>
                  <a:cubicBezTo>
                    <a:pt x="28" y="217"/>
                    <a:pt x="30" y="216"/>
                    <a:pt x="32" y="215"/>
                  </a:cubicBezTo>
                  <a:cubicBezTo>
                    <a:pt x="35" y="213"/>
                    <a:pt x="37" y="212"/>
                    <a:pt x="39" y="210"/>
                  </a:cubicBezTo>
                  <a:cubicBezTo>
                    <a:pt x="40" y="209"/>
                    <a:pt x="41" y="208"/>
                    <a:pt x="41" y="207"/>
                  </a:cubicBezTo>
                  <a:cubicBezTo>
                    <a:pt x="41" y="207"/>
                    <a:pt x="42" y="207"/>
                    <a:pt x="42" y="207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42" y="207"/>
                    <a:pt x="42" y="207"/>
                    <a:pt x="41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2" y="206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4"/>
                    <a:pt x="42" y="204"/>
                  </a:cubicBezTo>
                  <a:cubicBezTo>
                    <a:pt x="42" y="204"/>
                    <a:pt x="42" y="204"/>
                    <a:pt x="42" y="204"/>
                  </a:cubicBezTo>
                  <a:cubicBezTo>
                    <a:pt x="42" y="204"/>
                    <a:pt x="42" y="204"/>
                    <a:pt x="41" y="204"/>
                  </a:cubicBezTo>
                  <a:cubicBezTo>
                    <a:pt x="41" y="204"/>
                    <a:pt x="41" y="204"/>
                    <a:pt x="41" y="204"/>
                  </a:cubicBezTo>
                  <a:cubicBezTo>
                    <a:pt x="41" y="204"/>
                    <a:pt x="41" y="204"/>
                    <a:pt x="41" y="204"/>
                  </a:cubicBezTo>
                  <a:cubicBezTo>
                    <a:pt x="40" y="204"/>
                    <a:pt x="40" y="204"/>
                    <a:pt x="39" y="203"/>
                  </a:cubicBezTo>
                  <a:cubicBezTo>
                    <a:pt x="39" y="203"/>
                    <a:pt x="39" y="203"/>
                    <a:pt x="39" y="203"/>
                  </a:cubicBezTo>
                  <a:cubicBezTo>
                    <a:pt x="39" y="203"/>
                    <a:pt x="39" y="203"/>
                    <a:pt x="38" y="203"/>
                  </a:cubicBezTo>
                  <a:cubicBezTo>
                    <a:pt x="40" y="203"/>
                    <a:pt x="41" y="203"/>
                    <a:pt x="42" y="203"/>
                  </a:cubicBezTo>
                  <a:cubicBezTo>
                    <a:pt x="42" y="203"/>
                    <a:pt x="42" y="203"/>
                    <a:pt x="42" y="203"/>
                  </a:cubicBezTo>
                  <a:cubicBezTo>
                    <a:pt x="42" y="202"/>
                    <a:pt x="42" y="202"/>
                    <a:pt x="42" y="201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2" y="200"/>
                    <a:pt x="42" y="200"/>
                    <a:pt x="42" y="200"/>
                  </a:cubicBezTo>
                  <a:cubicBezTo>
                    <a:pt x="42" y="200"/>
                    <a:pt x="42" y="200"/>
                    <a:pt x="42" y="200"/>
                  </a:cubicBezTo>
                  <a:cubicBezTo>
                    <a:pt x="42" y="200"/>
                    <a:pt x="42" y="199"/>
                    <a:pt x="42" y="199"/>
                  </a:cubicBezTo>
                  <a:cubicBezTo>
                    <a:pt x="42" y="199"/>
                    <a:pt x="42" y="199"/>
                    <a:pt x="42" y="199"/>
                  </a:cubicBezTo>
                  <a:cubicBezTo>
                    <a:pt x="42" y="197"/>
                    <a:pt x="42" y="196"/>
                    <a:pt x="42" y="194"/>
                  </a:cubicBezTo>
                  <a:cubicBezTo>
                    <a:pt x="42" y="191"/>
                    <a:pt x="42" y="187"/>
                    <a:pt x="42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3"/>
                    <a:pt x="42" y="183"/>
                  </a:cubicBezTo>
                  <a:cubicBezTo>
                    <a:pt x="42" y="183"/>
                    <a:pt x="42" y="183"/>
                    <a:pt x="41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1" y="182"/>
                    <a:pt x="41" y="182"/>
                  </a:cubicBezTo>
                  <a:cubicBezTo>
                    <a:pt x="41" y="178"/>
                    <a:pt x="41" y="174"/>
                    <a:pt x="41" y="170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1" y="165"/>
                    <a:pt x="41" y="161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5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41" y="156"/>
                    <a:pt x="41" y="155"/>
                    <a:pt x="41" y="155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41" y="154"/>
                    <a:pt x="41" y="152"/>
                    <a:pt x="41" y="151"/>
                  </a:cubicBezTo>
                  <a:cubicBezTo>
                    <a:pt x="41" y="151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49"/>
                    <a:pt x="41" y="149"/>
                  </a:cubicBezTo>
                  <a:cubicBezTo>
                    <a:pt x="41" y="148"/>
                    <a:pt x="41" y="147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1" y="147"/>
                    <a:pt x="41" y="146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1" y="143"/>
                    <a:pt x="41" y="140"/>
                    <a:pt x="41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1" y="138"/>
                    <a:pt x="41" y="137"/>
                    <a:pt x="41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1" y="137"/>
                    <a:pt x="41" y="136"/>
                    <a:pt x="41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41" y="136"/>
                    <a:pt x="41" y="135"/>
                    <a:pt x="41" y="135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41" y="135"/>
                    <a:pt x="41" y="134"/>
                    <a:pt x="41" y="134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1" y="132"/>
                    <a:pt x="41" y="132"/>
                  </a:cubicBezTo>
                  <a:cubicBezTo>
                    <a:pt x="41" y="132"/>
                    <a:pt x="41" y="132"/>
                    <a:pt x="40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1" y="132"/>
                    <a:pt x="41" y="132"/>
                    <a:pt x="40" y="131"/>
                  </a:cubicBezTo>
                  <a:cubicBezTo>
                    <a:pt x="40" y="131"/>
                    <a:pt x="40" y="130"/>
                    <a:pt x="40" y="129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0" y="128"/>
                    <a:pt x="40" y="127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5"/>
                    <a:pt x="40" y="124"/>
                    <a:pt x="40" y="124"/>
                  </a:cubicBezTo>
                  <a:cubicBezTo>
                    <a:pt x="40" y="124"/>
                    <a:pt x="41" y="124"/>
                    <a:pt x="41" y="124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40" y="123"/>
                    <a:pt x="40" y="122"/>
                    <a:pt x="40" y="122"/>
                  </a:cubicBezTo>
                  <a:cubicBezTo>
                    <a:pt x="41" y="122"/>
                    <a:pt x="41" y="121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40" y="121"/>
                    <a:pt x="40" y="121"/>
                    <a:pt x="40" y="120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2"/>
                    <a:pt x="41" y="122"/>
                    <a:pt x="42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2" y="123"/>
                  </a:cubicBezTo>
                  <a:cubicBezTo>
                    <a:pt x="42" y="123"/>
                    <a:pt x="42" y="124"/>
                    <a:pt x="42" y="124"/>
                  </a:cubicBezTo>
                  <a:cubicBezTo>
                    <a:pt x="43" y="136"/>
                    <a:pt x="44" y="149"/>
                    <a:pt x="45" y="162"/>
                  </a:cubicBezTo>
                  <a:cubicBezTo>
                    <a:pt x="45" y="163"/>
                    <a:pt x="45" y="163"/>
                    <a:pt x="45" y="164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6" y="177"/>
                    <a:pt x="47" y="190"/>
                    <a:pt x="48" y="203"/>
                  </a:cubicBezTo>
                  <a:cubicBezTo>
                    <a:pt x="48" y="203"/>
                    <a:pt x="49" y="203"/>
                    <a:pt x="49" y="203"/>
                  </a:cubicBezTo>
                  <a:cubicBezTo>
                    <a:pt x="48" y="198"/>
                    <a:pt x="48" y="193"/>
                    <a:pt x="47" y="188"/>
                  </a:cubicBezTo>
                  <a:cubicBezTo>
                    <a:pt x="49" y="189"/>
                    <a:pt x="51" y="190"/>
                    <a:pt x="53" y="191"/>
                  </a:cubicBezTo>
                  <a:cubicBezTo>
                    <a:pt x="54" y="191"/>
                    <a:pt x="54" y="190"/>
                    <a:pt x="54" y="190"/>
                  </a:cubicBezTo>
                  <a:cubicBezTo>
                    <a:pt x="51" y="189"/>
                    <a:pt x="49" y="188"/>
                    <a:pt x="47" y="187"/>
                  </a:cubicBezTo>
                  <a:cubicBezTo>
                    <a:pt x="47" y="185"/>
                    <a:pt x="47" y="182"/>
                    <a:pt x="46" y="179"/>
                  </a:cubicBezTo>
                  <a:cubicBezTo>
                    <a:pt x="46" y="174"/>
                    <a:pt x="46" y="169"/>
                    <a:pt x="45" y="164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1" y="166"/>
                    <a:pt x="48" y="165"/>
                    <a:pt x="45" y="164"/>
                  </a:cubicBezTo>
                  <a:cubicBezTo>
                    <a:pt x="45" y="156"/>
                    <a:pt x="44" y="148"/>
                    <a:pt x="43" y="140"/>
                  </a:cubicBezTo>
                  <a:cubicBezTo>
                    <a:pt x="43" y="135"/>
                    <a:pt x="43" y="130"/>
                    <a:pt x="42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6" y="127"/>
                    <a:pt x="50" y="128"/>
                    <a:pt x="53" y="130"/>
                  </a:cubicBezTo>
                  <a:cubicBezTo>
                    <a:pt x="54" y="130"/>
                    <a:pt x="54" y="129"/>
                    <a:pt x="53" y="129"/>
                  </a:cubicBezTo>
                  <a:cubicBezTo>
                    <a:pt x="50" y="128"/>
                    <a:pt x="46" y="126"/>
                    <a:pt x="42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5"/>
                    <a:pt x="42" y="124"/>
                    <a:pt x="42" y="124"/>
                  </a:cubicBezTo>
                  <a:cubicBezTo>
                    <a:pt x="48" y="126"/>
                    <a:pt x="55" y="128"/>
                    <a:pt x="61" y="131"/>
                  </a:cubicBezTo>
                  <a:cubicBezTo>
                    <a:pt x="61" y="131"/>
                    <a:pt x="61" y="132"/>
                    <a:pt x="61" y="132"/>
                  </a:cubicBezTo>
                  <a:cubicBezTo>
                    <a:pt x="59" y="131"/>
                    <a:pt x="57" y="130"/>
                    <a:pt x="55" y="129"/>
                  </a:cubicBezTo>
                  <a:cubicBezTo>
                    <a:pt x="55" y="129"/>
                    <a:pt x="55" y="130"/>
                    <a:pt x="55" y="130"/>
                  </a:cubicBezTo>
                  <a:cubicBezTo>
                    <a:pt x="57" y="131"/>
                    <a:pt x="59" y="132"/>
                    <a:pt x="61" y="132"/>
                  </a:cubicBezTo>
                  <a:cubicBezTo>
                    <a:pt x="61" y="133"/>
                    <a:pt x="61" y="133"/>
                    <a:pt x="61" y="134"/>
                  </a:cubicBezTo>
                  <a:cubicBezTo>
                    <a:pt x="59" y="133"/>
                    <a:pt x="58" y="132"/>
                    <a:pt x="56" y="132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1" y="136"/>
                    <a:pt x="61" y="137"/>
                    <a:pt x="61" y="139"/>
                  </a:cubicBezTo>
                  <a:cubicBezTo>
                    <a:pt x="59" y="138"/>
                    <a:pt x="57" y="137"/>
                    <a:pt x="55" y="136"/>
                  </a:cubicBezTo>
                  <a:cubicBezTo>
                    <a:pt x="55" y="136"/>
                    <a:pt x="55" y="137"/>
                    <a:pt x="55" y="137"/>
                  </a:cubicBezTo>
                  <a:cubicBezTo>
                    <a:pt x="57" y="138"/>
                    <a:pt x="59" y="139"/>
                    <a:pt x="61" y="139"/>
                  </a:cubicBezTo>
                  <a:cubicBezTo>
                    <a:pt x="61" y="140"/>
                    <a:pt x="61" y="141"/>
                    <a:pt x="61" y="142"/>
                  </a:cubicBezTo>
                  <a:cubicBezTo>
                    <a:pt x="59" y="141"/>
                    <a:pt x="58" y="140"/>
                    <a:pt x="56" y="140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7" y="141"/>
                    <a:pt x="59" y="142"/>
                    <a:pt x="61" y="143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1" y="143"/>
                    <a:pt x="61" y="143"/>
                    <a:pt x="61" y="144"/>
                  </a:cubicBezTo>
                  <a:cubicBezTo>
                    <a:pt x="59" y="143"/>
                    <a:pt x="57" y="142"/>
                    <a:pt x="54" y="141"/>
                  </a:cubicBezTo>
                  <a:cubicBezTo>
                    <a:pt x="54" y="141"/>
                    <a:pt x="54" y="141"/>
                    <a:pt x="54" y="142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1" y="145"/>
                    <a:pt x="61" y="145"/>
                    <a:pt x="61" y="146"/>
                  </a:cubicBezTo>
                  <a:cubicBezTo>
                    <a:pt x="55" y="143"/>
                    <a:pt x="50" y="141"/>
                    <a:pt x="44" y="138"/>
                  </a:cubicBezTo>
                  <a:cubicBezTo>
                    <a:pt x="44" y="138"/>
                    <a:pt x="44" y="138"/>
                    <a:pt x="44" y="138"/>
                  </a:cubicBezTo>
                  <a:cubicBezTo>
                    <a:pt x="50" y="141"/>
                    <a:pt x="55" y="144"/>
                    <a:pt x="61" y="146"/>
                  </a:cubicBezTo>
                  <a:cubicBezTo>
                    <a:pt x="61" y="146"/>
                    <a:pt x="61" y="147"/>
                    <a:pt x="61" y="147"/>
                  </a:cubicBezTo>
                  <a:cubicBezTo>
                    <a:pt x="59" y="146"/>
                    <a:pt x="57" y="146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7" y="146"/>
                    <a:pt x="59" y="147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59" y="148"/>
                    <a:pt x="57" y="147"/>
                    <a:pt x="54" y="146"/>
                  </a:cubicBezTo>
                  <a:cubicBezTo>
                    <a:pt x="54" y="145"/>
                    <a:pt x="54" y="146"/>
                    <a:pt x="54" y="146"/>
                  </a:cubicBezTo>
                  <a:cubicBezTo>
                    <a:pt x="56" y="147"/>
                    <a:pt x="59" y="148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59" y="149"/>
                    <a:pt x="56" y="148"/>
                    <a:pt x="54" y="147"/>
                  </a:cubicBezTo>
                  <a:cubicBezTo>
                    <a:pt x="54" y="147"/>
                    <a:pt x="53" y="147"/>
                    <a:pt x="54" y="148"/>
                  </a:cubicBezTo>
                  <a:cubicBezTo>
                    <a:pt x="56" y="149"/>
                    <a:pt x="59" y="150"/>
                    <a:pt x="61" y="151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58" y="150"/>
                    <a:pt x="55" y="149"/>
                    <a:pt x="52" y="148"/>
                  </a:cubicBezTo>
                  <a:cubicBezTo>
                    <a:pt x="52" y="147"/>
                    <a:pt x="51" y="148"/>
                    <a:pt x="52" y="148"/>
                  </a:cubicBezTo>
                  <a:cubicBezTo>
                    <a:pt x="49" y="147"/>
                    <a:pt x="47" y="146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7" y="146"/>
                    <a:pt x="49" y="148"/>
                    <a:pt x="52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5" y="150"/>
                    <a:pt x="58" y="151"/>
                    <a:pt x="61" y="152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58" y="152"/>
                    <a:pt x="56" y="151"/>
                    <a:pt x="53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6" y="151"/>
                    <a:pt x="58" y="152"/>
                    <a:pt x="61" y="154"/>
                  </a:cubicBezTo>
                  <a:cubicBezTo>
                    <a:pt x="61" y="154"/>
                    <a:pt x="61" y="154"/>
                    <a:pt x="61" y="155"/>
                  </a:cubicBezTo>
                  <a:cubicBezTo>
                    <a:pt x="59" y="154"/>
                    <a:pt x="57" y="153"/>
                    <a:pt x="56" y="152"/>
                  </a:cubicBezTo>
                  <a:cubicBezTo>
                    <a:pt x="55" y="152"/>
                    <a:pt x="55" y="153"/>
                    <a:pt x="55" y="153"/>
                  </a:cubicBezTo>
                  <a:cubicBezTo>
                    <a:pt x="57" y="154"/>
                    <a:pt x="59" y="154"/>
                    <a:pt x="61" y="155"/>
                  </a:cubicBezTo>
                  <a:cubicBezTo>
                    <a:pt x="61" y="155"/>
                    <a:pt x="61" y="156"/>
                    <a:pt x="61" y="156"/>
                  </a:cubicBezTo>
                  <a:cubicBezTo>
                    <a:pt x="59" y="155"/>
                    <a:pt x="57" y="154"/>
                    <a:pt x="55" y="153"/>
                  </a:cubicBezTo>
                  <a:cubicBezTo>
                    <a:pt x="55" y="153"/>
                    <a:pt x="55" y="154"/>
                    <a:pt x="55" y="154"/>
                  </a:cubicBezTo>
                  <a:cubicBezTo>
                    <a:pt x="57" y="155"/>
                    <a:pt x="59" y="155"/>
                    <a:pt x="61" y="156"/>
                  </a:cubicBezTo>
                  <a:cubicBezTo>
                    <a:pt x="61" y="158"/>
                    <a:pt x="61" y="159"/>
                    <a:pt x="61" y="160"/>
                  </a:cubicBezTo>
                  <a:cubicBezTo>
                    <a:pt x="57" y="158"/>
                    <a:pt x="53" y="157"/>
                    <a:pt x="50" y="155"/>
                  </a:cubicBezTo>
                  <a:cubicBezTo>
                    <a:pt x="49" y="154"/>
                    <a:pt x="49" y="155"/>
                    <a:pt x="49" y="155"/>
                  </a:cubicBezTo>
                  <a:cubicBezTo>
                    <a:pt x="53" y="157"/>
                    <a:pt x="57" y="159"/>
                    <a:pt x="61" y="160"/>
                  </a:cubicBezTo>
                  <a:cubicBezTo>
                    <a:pt x="61" y="160"/>
                    <a:pt x="61" y="160"/>
                    <a:pt x="61" y="160"/>
                  </a:cubicBezTo>
                  <a:cubicBezTo>
                    <a:pt x="61" y="160"/>
                    <a:pt x="61" y="161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57" y="159"/>
                    <a:pt x="53" y="158"/>
                    <a:pt x="50" y="156"/>
                  </a:cubicBezTo>
                  <a:cubicBezTo>
                    <a:pt x="50" y="156"/>
                    <a:pt x="49" y="156"/>
                    <a:pt x="50" y="156"/>
                  </a:cubicBezTo>
                  <a:cubicBezTo>
                    <a:pt x="53" y="158"/>
                    <a:pt x="57" y="160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2"/>
                    <a:pt x="61" y="162"/>
                    <a:pt x="61" y="163"/>
                  </a:cubicBezTo>
                  <a:cubicBezTo>
                    <a:pt x="56" y="161"/>
                    <a:pt x="52" y="159"/>
                    <a:pt x="47" y="157"/>
                  </a:cubicBezTo>
                  <a:cubicBezTo>
                    <a:pt x="47" y="157"/>
                    <a:pt x="47" y="158"/>
                    <a:pt x="47" y="158"/>
                  </a:cubicBezTo>
                  <a:cubicBezTo>
                    <a:pt x="52" y="160"/>
                    <a:pt x="56" y="162"/>
                    <a:pt x="61" y="163"/>
                  </a:cubicBezTo>
                  <a:cubicBezTo>
                    <a:pt x="61" y="164"/>
                    <a:pt x="61" y="164"/>
                    <a:pt x="61" y="164"/>
                  </a:cubicBezTo>
                  <a:cubicBezTo>
                    <a:pt x="56" y="163"/>
                    <a:pt x="52" y="161"/>
                    <a:pt x="48" y="159"/>
                  </a:cubicBezTo>
                  <a:cubicBezTo>
                    <a:pt x="47" y="158"/>
                    <a:pt x="47" y="159"/>
                    <a:pt x="47" y="159"/>
                  </a:cubicBezTo>
                  <a:cubicBezTo>
                    <a:pt x="52" y="161"/>
                    <a:pt x="56" y="163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56" y="164"/>
                    <a:pt x="52" y="162"/>
                    <a:pt x="48" y="159"/>
                  </a:cubicBezTo>
                  <a:cubicBezTo>
                    <a:pt x="47" y="159"/>
                    <a:pt x="47" y="160"/>
                    <a:pt x="47" y="160"/>
                  </a:cubicBezTo>
                  <a:cubicBezTo>
                    <a:pt x="52" y="162"/>
                    <a:pt x="56" y="164"/>
                    <a:pt x="61" y="166"/>
                  </a:cubicBezTo>
                  <a:cubicBezTo>
                    <a:pt x="61" y="167"/>
                    <a:pt x="61" y="168"/>
                    <a:pt x="61" y="170"/>
                  </a:cubicBezTo>
                  <a:cubicBezTo>
                    <a:pt x="61" y="170"/>
                    <a:pt x="61" y="170"/>
                    <a:pt x="61" y="171"/>
                  </a:cubicBezTo>
                  <a:cubicBezTo>
                    <a:pt x="59" y="170"/>
                    <a:pt x="57" y="169"/>
                    <a:pt x="55" y="168"/>
                  </a:cubicBezTo>
                  <a:cubicBezTo>
                    <a:pt x="55" y="168"/>
                    <a:pt x="55" y="168"/>
                    <a:pt x="55" y="169"/>
                  </a:cubicBezTo>
                  <a:cubicBezTo>
                    <a:pt x="57" y="169"/>
                    <a:pt x="59" y="170"/>
                    <a:pt x="61" y="171"/>
                  </a:cubicBezTo>
                  <a:cubicBezTo>
                    <a:pt x="61" y="172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4"/>
                    <a:pt x="58" y="173"/>
                    <a:pt x="57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8" y="173"/>
                    <a:pt x="59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6"/>
                    <a:pt x="61" y="177"/>
                  </a:cubicBezTo>
                  <a:cubicBezTo>
                    <a:pt x="59" y="176"/>
                    <a:pt x="56" y="175"/>
                    <a:pt x="54" y="174"/>
                  </a:cubicBezTo>
                  <a:cubicBezTo>
                    <a:pt x="54" y="174"/>
                    <a:pt x="54" y="174"/>
                    <a:pt x="54" y="174"/>
                  </a:cubicBezTo>
                  <a:cubicBezTo>
                    <a:pt x="56" y="175"/>
                    <a:pt x="59" y="176"/>
                    <a:pt x="61" y="177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58" y="176"/>
                    <a:pt x="58" y="176"/>
                    <a:pt x="58" y="176"/>
                  </a:cubicBezTo>
                  <a:cubicBezTo>
                    <a:pt x="57" y="176"/>
                    <a:pt x="57" y="176"/>
                    <a:pt x="58" y="176"/>
                  </a:cubicBezTo>
                  <a:cubicBezTo>
                    <a:pt x="59" y="177"/>
                    <a:pt x="60" y="177"/>
                    <a:pt x="61" y="178"/>
                  </a:cubicBezTo>
                  <a:cubicBezTo>
                    <a:pt x="61" y="178"/>
                    <a:pt x="61" y="178"/>
                    <a:pt x="61" y="179"/>
                  </a:cubicBezTo>
                  <a:cubicBezTo>
                    <a:pt x="58" y="177"/>
                    <a:pt x="56" y="176"/>
                    <a:pt x="53" y="175"/>
                  </a:cubicBezTo>
                  <a:cubicBezTo>
                    <a:pt x="53" y="175"/>
                    <a:pt x="53" y="176"/>
                    <a:pt x="53" y="176"/>
                  </a:cubicBezTo>
                  <a:cubicBezTo>
                    <a:pt x="55" y="177"/>
                    <a:pt x="58" y="178"/>
                    <a:pt x="61" y="179"/>
                  </a:cubicBezTo>
                  <a:cubicBezTo>
                    <a:pt x="61" y="180"/>
                    <a:pt x="61" y="182"/>
                    <a:pt x="61" y="183"/>
                  </a:cubicBezTo>
                  <a:cubicBezTo>
                    <a:pt x="59" y="182"/>
                    <a:pt x="58" y="182"/>
                    <a:pt x="56" y="181"/>
                  </a:cubicBezTo>
                  <a:cubicBezTo>
                    <a:pt x="56" y="181"/>
                    <a:pt x="56" y="181"/>
                    <a:pt x="56" y="181"/>
                  </a:cubicBezTo>
                  <a:cubicBezTo>
                    <a:pt x="58" y="182"/>
                    <a:pt x="59" y="183"/>
                    <a:pt x="61" y="183"/>
                  </a:cubicBezTo>
                  <a:cubicBezTo>
                    <a:pt x="61" y="184"/>
                    <a:pt x="61" y="184"/>
                    <a:pt x="61" y="185"/>
                  </a:cubicBezTo>
                  <a:cubicBezTo>
                    <a:pt x="59" y="184"/>
                    <a:pt x="58" y="183"/>
                    <a:pt x="57" y="183"/>
                  </a:cubicBezTo>
                  <a:cubicBezTo>
                    <a:pt x="56" y="183"/>
                    <a:pt x="56" y="183"/>
                    <a:pt x="56" y="183"/>
                  </a:cubicBezTo>
                  <a:cubicBezTo>
                    <a:pt x="58" y="184"/>
                    <a:pt x="59" y="184"/>
                    <a:pt x="61" y="185"/>
                  </a:cubicBezTo>
                  <a:cubicBezTo>
                    <a:pt x="61" y="185"/>
                    <a:pt x="61" y="186"/>
                    <a:pt x="61" y="186"/>
                  </a:cubicBezTo>
                  <a:cubicBezTo>
                    <a:pt x="59" y="185"/>
                    <a:pt x="58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8" y="185"/>
                    <a:pt x="59" y="186"/>
                    <a:pt x="61" y="186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59" y="187"/>
                    <a:pt x="58" y="186"/>
                    <a:pt x="57" y="185"/>
                  </a:cubicBezTo>
                  <a:cubicBezTo>
                    <a:pt x="56" y="185"/>
                    <a:pt x="56" y="186"/>
                    <a:pt x="56" y="186"/>
                  </a:cubicBezTo>
                  <a:cubicBezTo>
                    <a:pt x="58" y="186"/>
                    <a:pt x="59" y="187"/>
                    <a:pt x="61" y="188"/>
                  </a:cubicBezTo>
                  <a:cubicBezTo>
                    <a:pt x="61" y="189"/>
                    <a:pt x="61" y="189"/>
                    <a:pt x="61" y="189"/>
                  </a:cubicBezTo>
                  <a:cubicBezTo>
                    <a:pt x="60" y="188"/>
                    <a:pt x="58" y="187"/>
                    <a:pt x="57" y="187"/>
                  </a:cubicBezTo>
                  <a:cubicBezTo>
                    <a:pt x="57" y="187"/>
                    <a:pt x="57" y="187"/>
                    <a:pt x="57" y="187"/>
                  </a:cubicBezTo>
                  <a:cubicBezTo>
                    <a:pt x="58" y="188"/>
                    <a:pt x="60" y="188"/>
                    <a:pt x="61" y="189"/>
                  </a:cubicBezTo>
                  <a:cubicBezTo>
                    <a:pt x="61" y="190"/>
                    <a:pt x="61" y="190"/>
                    <a:pt x="61" y="190"/>
                  </a:cubicBezTo>
                  <a:cubicBezTo>
                    <a:pt x="59" y="189"/>
                    <a:pt x="57" y="188"/>
                    <a:pt x="56" y="187"/>
                  </a:cubicBezTo>
                  <a:cubicBezTo>
                    <a:pt x="55" y="187"/>
                    <a:pt x="55" y="188"/>
                    <a:pt x="55" y="188"/>
                  </a:cubicBezTo>
                  <a:cubicBezTo>
                    <a:pt x="57" y="189"/>
                    <a:pt x="59" y="189"/>
                    <a:pt x="61" y="190"/>
                  </a:cubicBezTo>
                  <a:cubicBezTo>
                    <a:pt x="61" y="191"/>
                    <a:pt x="61" y="191"/>
                    <a:pt x="61" y="192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58" y="191"/>
                    <a:pt x="55" y="190"/>
                    <a:pt x="52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5" y="190"/>
                    <a:pt x="58" y="191"/>
                    <a:pt x="61" y="192"/>
                  </a:cubicBezTo>
                  <a:cubicBezTo>
                    <a:pt x="61" y="193"/>
                    <a:pt x="61" y="192"/>
                    <a:pt x="61" y="192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5"/>
                    <a:pt x="61" y="196"/>
                    <a:pt x="61" y="197"/>
                  </a:cubicBezTo>
                  <a:cubicBezTo>
                    <a:pt x="59" y="196"/>
                    <a:pt x="57" y="195"/>
                    <a:pt x="54" y="194"/>
                  </a:cubicBezTo>
                  <a:cubicBezTo>
                    <a:pt x="54" y="194"/>
                    <a:pt x="54" y="195"/>
                    <a:pt x="54" y="195"/>
                  </a:cubicBezTo>
                  <a:cubicBezTo>
                    <a:pt x="56" y="196"/>
                    <a:pt x="59" y="196"/>
                    <a:pt x="61" y="197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61" y="197"/>
                    <a:pt x="61" y="197"/>
                    <a:pt x="61" y="198"/>
                  </a:cubicBezTo>
                  <a:cubicBezTo>
                    <a:pt x="59" y="197"/>
                    <a:pt x="57" y="196"/>
                    <a:pt x="55" y="196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7" y="197"/>
                    <a:pt x="59" y="197"/>
                    <a:pt x="61" y="198"/>
                  </a:cubicBezTo>
                  <a:cubicBezTo>
                    <a:pt x="61" y="199"/>
                    <a:pt x="61" y="199"/>
                    <a:pt x="61" y="199"/>
                  </a:cubicBezTo>
                  <a:cubicBezTo>
                    <a:pt x="61" y="199"/>
                    <a:pt x="61" y="199"/>
                    <a:pt x="61" y="199"/>
                  </a:cubicBezTo>
                  <a:cubicBezTo>
                    <a:pt x="60" y="199"/>
                    <a:pt x="59" y="199"/>
                    <a:pt x="58" y="199"/>
                  </a:cubicBezTo>
                  <a:cubicBezTo>
                    <a:pt x="58" y="199"/>
                    <a:pt x="58" y="199"/>
                    <a:pt x="58" y="199"/>
                  </a:cubicBezTo>
                  <a:cubicBezTo>
                    <a:pt x="59" y="199"/>
                    <a:pt x="60" y="200"/>
                    <a:pt x="61" y="200"/>
                  </a:cubicBezTo>
                  <a:cubicBezTo>
                    <a:pt x="61" y="200"/>
                    <a:pt x="61" y="200"/>
                    <a:pt x="61" y="201"/>
                  </a:cubicBezTo>
                  <a:cubicBezTo>
                    <a:pt x="60" y="201"/>
                    <a:pt x="59" y="200"/>
                    <a:pt x="58" y="200"/>
                  </a:cubicBezTo>
                  <a:cubicBezTo>
                    <a:pt x="59" y="200"/>
                    <a:pt x="59" y="200"/>
                    <a:pt x="58" y="200"/>
                  </a:cubicBezTo>
                  <a:cubicBezTo>
                    <a:pt x="57" y="199"/>
                    <a:pt x="55" y="199"/>
                    <a:pt x="53" y="198"/>
                  </a:cubicBezTo>
                  <a:cubicBezTo>
                    <a:pt x="53" y="198"/>
                    <a:pt x="53" y="198"/>
                    <a:pt x="53" y="198"/>
                  </a:cubicBezTo>
                  <a:cubicBezTo>
                    <a:pt x="51" y="197"/>
                    <a:pt x="50" y="196"/>
                    <a:pt x="49" y="196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49" y="197"/>
                    <a:pt x="51" y="197"/>
                    <a:pt x="52" y="198"/>
                  </a:cubicBezTo>
                  <a:cubicBezTo>
                    <a:pt x="51" y="198"/>
                    <a:pt x="51" y="197"/>
                    <a:pt x="51" y="197"/>
                  </a:cubicBezTo>
                  <a:cubicBezTo>
                    <a:pt x="50" y="197"/>
                    <a:pt x="50" y="198"/>
                    <a:pt x="51" y="198"/>
                  </a:cubicBezTo>
                  <a:cubicBezTo>
                    <a:pt x="52" y="198"/>
                    <a:pt x="54" y="199"/>
                    <a:pt x="55" y="199"/>
                  </a:cubicBezTo>
                  <a:cubicBezTo>
                    <a:pt x="55" y="199"/>
                    <a:pt x="55" y="199"/>
                    <a:pt x="55" y="199"/>
                  </a:cubicBezTo>
                  <a:cubicBezTo>
                    <a:pt x="57" y="200"/>
                    <a:pt x="59" y="201"/>
                    <a:pt x="61" y="201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61" y="203"/>
                    <a:pt x="61" y="203"/>
                    <a:pt x="61" y="203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6" y="201"/>
                    <a:pt x="56" y="202"/>
                    <a:pt x="57" y="202"/>
                  </a:cubicBezTo>
                  <a:cubicBezTo>
                    <a:pt x="58" y="202"/>
                    <a:pt x="59" y="203"/>
                    <a:pt x="61" y="203"/>
                  </a:cubicBezTo>
                  <a:cubicBezTo>
                    <a:pt x="61" y="203"/>
                    <a:pt x="61" y="204"/>
                    <a:pt x="61" y="204"/>
                  </a:cubicBezTo>
                  <a:cubicBezTo>
                    <a:pt x="61" y="204"/>
                    <a:pt x="60" y="204"/>
                    <a:pt x="60" y="204"/>
                  </a:cubicBezTo>
                  <a:cubicBezTo>
                    <a:pt x="59" y="204"/>
                    <a:pt x="59" y="204"/>
                    <a:pt x="59" y="204"/>
                  </a:cubicBezTo>
                  <a:cubicBezTo>
                    <a:pt x="59" y="204"/>
                    <a:pt x="58" y="204"/>
                    <a:pt x="58" y="203"/>
                  </a:cubicBezTo>
                  <a:cubicBezTo>
                    <a:pt x="57" y="203"/>
                    <a:pt x="57" y="204"/>
                    <a:pt x="57" y="204"/>
                  </a:cubicBezTo>
                  <a:cubicBezTo>
                    <a:pt x="58" y="204"/>
                    <a:pt x="58" y="204"/>
                    <a:pt x="58" y="204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0" y="204"/>
                    <a:pt x="49" y="204"/>
                    <a:pt x="48" y="204"/>
                  </a:cubicBezTo>
                  <a:cubicBezTo>
                    <a:pt x="48" y="204"/>
                    <a:pt x="48" y="204"/>
                    <a:pt x="48" y="204"/>
                  </a:cubicBezTo>
                  <a:cubicBezTo>
                    <a:pt x="49" y="204"/>
                    <a:pt x="50" y="204"/>
                    <a:pt x="51" y="204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50" y="205"/>
                    <a:pt x="50" y="205"/>
                    <a:pt x="50" y="205"/>
                  </a:cubicBezTo>
                  <a:cubicBezTo>
                    <a:pt x="49" y="208"/>
                    <a:pt x="47" y="211"/>
                    <a:pt x="45" y="213"/>
                  </a:cubicBezTo>
                  <a:cubicBezTo>
                    <a:pt x="44" y="214"/>
                    <a:pt x="44" y="215"/>
                    <a:pt x="44" y="216"/>
                  </a:cubicBezTo>
                  <a:cubicBezTo>
                    <a:pt x="44" y="217"/>
                    <a:pt x="45" y="218"/>
                    <a:pt x="46" y="218"/>
                  </a:cubicBezTo>
                  <a:cubicBezTo>
                    <a:pt x="46" y="218"/>
                    <a:pt x="47" y="218"/>
                    <a:pt x="48" y="218"/>
                  </a:cubicBezTo>
                  <a:cubicBezTo>
                    <a:pt x="48" y="218"/>
                    <a:pt x="49" y="218"/>
                    <a:pt x="49" y="218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49" y="217"/>
                    <a:pt x="50" y="217"/>
                    <a:pt x="50" y="217"/>
                  </a:cubicBezTo>
                  <a:cubicBezTo>
                    <a:pt x="50" y="217"/>
                    <a:pt x="50" y="217"/>
                    <a:pt x="50" y="217"/>
                  </a:cubicBezTo>
                  <a:cubicBezTo>
                    <a:pt x="50" y="217"/>
                    <a:pt x="50" y="217"/>
                    <a:pt x="50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2" y="217"/>
                    <a:pt x="51" y="216"/>
                  </a:cubicBezTo>
                  <a:cubicBezTo>
                    <a:pt x="52" y="216"/>
                    <a:pt x="52" y="216"/>
                    <a:pt x="53" y="216"/>
                  </a:cubicBezTo>
                  <a:cubicBezTo>
                    <a:pt x="53" y="215"/>
                    <a:pt x="54" y="215"/>
                    <a:pt x="54" y="215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5" y="215"/>
                    <a:pt x="55" y="215"/>
                    <a:pt x="55" y="215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6" y="214"/>
                    <a:pt x="55" y="214"/>
                  </a:cubicBezTo>
                  <a:cubicBezTo>
                    <a:pt x="56" y="214"/>
                    <a:pt x="56" y="214"/>
                    <a:pt x="56" y="213"/>
                  </a:cubicBezTo>
                  <a:cubicBezTo>
                    <a:pt x="57" y="213"/>
                    <a:pt x="58" y="212"/>
                    <a:pt x="58" y="212"/>
                  </a:cubicBezTo>
                  <a:cubicBezTo>
                    <a:pt x="58" y="212"/>
                    <a:pt x="59" y="212"/>
                    <a:pt x="59" y="212"/>
                  </a:cubicBezTo>
                  <a:cubicBezTo>
                    <a:pt x="59" y="212"/>
                    <a:pt x="59" y="211"/>
                    <a:pt x="59" y="211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60" y="210"/>
                    <a:pt x="60" y="209"/>
                    <a:pt x="61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8"/>
                    <a:pt x="61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1" y="207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0" y="206"/>
                    <a:pt x="60" y="205"/>
                    <a:pt x="60" y="205"/>
                  </a:cubicBezTo>
                  <a:cubicBezTo>
                    <a:pt x="60" y="205"/>
                    <a:pt x="59" y="205"/>
                    <a:pt x="60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9" y="205"/>
                    <a:pt x="58" y="205"/>
                    <a:pt x="58" y="205"/>
                  </a:cubicBezTo>
                  <a:cubicBezTo>
                    <a:pt x="57" y="205"/>
                    <a:pt x="57" y="205"/>
                    <a:pt x="57" y="204"/>
                  </a:cubicBezTo>
                  <a:cubicBezTo>
                    <a:pt x="58" y="204"/>
                    <a:pt x="58" y="204"/>
                    <a:pt x="59" y="204"/>
                  </a:cubicBezTo>
                  <a:cubicBezTo>
                    <a:pt x="59" y="205"/>
                    <a:pt x="60" y="205"/>
                    <a:pt x="61" y="205"/>
                  </a:cubicBezTo>
                  <a:cubicBezTo>
                    <a:pt x="61" y="205"/>
                    <a:pt x="61" y="205"/>
                    <a:pt x="61" y="205"/>
                  </a:cubicBezTo>
                  <a:cubicBezTo>
                    <a:pt x="60" y="205"/>
                    <a:pt x="60" y="205"/>
                    <a:pt x="60" y="204"/>
                  </a:cubicBezTo>
                  <a:cubicBezTo>
                    <a:pt x="60" y="204"/>
                    <a:pt x="61" y="204"/>
                    <a:pt x="61" y="204"/>
                  </a:cubicBezTo>
                  <a:cubicBezTo>
                    <a:pt x="61" y="203"/>
                    <a:pt x="61" y="201"/>
                    <a:pt x="61" y="199"/>
                  </a:cubicBezTo>
                  <a:cubicBezTo>
                    <a:pt x="61" y="199"/>
                    <a:pt x="61" y="199"/>
                    <a:pt x="61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196"/>
                    <a:pt x="61" y="195"/>
                    <a:pt x="61" y="193"/>
                  </a:cubicBezTo>
                  <a:cubicBezTo>
                    <a:pt x="61" y="191"/>
                    <a:pt x="61" y="188"/>
                    <a:pt x="61" y="185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61" y="184"/>
                    <a:pt x="61" y="184"/>
                    <a:pt x="61" y="183"/>
                  </a:cubicBezTo>
                  <a:cubicBezTo>
                    <a:pt x="61" y="183"/>
                    <a:pt x="61" y="183"/>
                    <a:pt x="61" y="183"/>
                  </a:cubicBezTo>
                  <a:cubicBezTo>
                    <a:pt x="61" y="182"/>
                    <a:pt x="61" y="181"/>
                    <a:pt x="61" y="180"/>
                  </a:cubicBezTo>
                  <a:cubicBezTo>
                    <a:pt x="61" y="180"/>
                    <a:pt x="61" y="180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77"/>
                    <a:pt x="61" y="175"/>
                    <a:pt x="61" y="173"/>
                  </a:cubicBezTo>
                  <a:cubicBezTo>
                    <a:pt x="61" y="173"/>
                    <a:pt x="61" y="173"/>
                    <a:pt x="61" y="173"/>
                  </a:cubicBezTo>
                  <a:cubicBezTo>
                    <a:pt x="61" y="172"/>
                    <a:pt x="61" y="172"/>
                    <a:pt x="61" y="171"/>
                  </a:cubicBezTo>
                  <a:cubicBezTo>
                    <a:pt x="62" y="171"/>
                    <a:pt x="62" y="171"/>
                    <a:pt x="61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69"/>
                    <a:pt x="61" y="167"/>
                    <a:pt x="61" y="166"/>
                  </a:cubicBezTo>
                  <a:cubicBezTo>
                    <a:pt x="61" y="166"/>
                    <a:pt x="62" y="166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2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4"/>
                    <a:pt x="61" y="164"/>
                    <a:pt x="61" y="164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61" y="161"/>
                    <a:pt x="61" y="158"/>
                    <a:pt x="61" y="155"/>
                  </a:cubicBezTo>
                  <a:cubicBezTo>
                    <a:pt x="61" y="155"/>
                    <a:pt x="61" y="155"/>
                    <a:pt x="61" y="155"/>
                  </a:cubicBezTo>
                  <a:cubicBezTo>
                    <a:pt x="61" y="155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2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1" y="150"/>
                    <a:pt x="61" y="149"/>
                    <a:pt x="61" y="149"/>
                  </a:cubicBezTo>
                  <a:cubicBezTo>
                    <a:pt x="61" y="149"/>
                    <a:pt x="61" y="149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2" y="147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1" y="145"/>
                    <a:pt x="61" y="145"/>
                    <a:pt x="61" y="144"/>
                  </a:cubicBezTo>
                  <a:cubicBezTo>
                    <a:pt x="62" y="144"/>
                    <a:pt x="62" y="144"/>
                    <a:pt x="61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1" y="144"/>
                    <a:pt x="61" y="143"/>
                    <a:pt x="61" y="143"/>
                  </a:cubicBezTo>
                  <a:cubicBezTo>
                    <a:pt x="61" y="142"/>
                    <a:pt x="61" y="140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1" y="138"/>
                    <a:pt x="61" y="138"/>
                  </a:cubicBezTo>
                  <a:cubicBezTo>
                    <a:pt x="61" y="137"/>
                    <a:pt x="61" y="135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1" y="133"/>
                    <a:pt x="61" y="133"/>
                    <a:pt x="61" y="132"/>
                  </a:cubicBezTo>
                  <a:cubicBezTo>
                    <a:pt x="61" y="129"/>
                    <a:pt x="61" y="127"/>
                    <a:pt x="61" y="124"/>
                  </a:cubicBezTo>
                  <a:cubicBezTo>
                    <a:pt x="61" y="124"/>
                    <a:pt x="61" y="124"/>
                    <a:pt x="61" y="124"/>
                  </a:cubicBezTo>
                  <a:cubicBezTo>
                    <a:pt x="61" y="122"/>
                    <a:pt x="61" y="122"/>
                    <a:pt x="61" y="122"/>
                  </a:cubicBezTo>
                  <a:cubicBezTo>
                    <a:pt x="61" y="122"/>
                    <a:pt x="61" y="122"/>
                    <a:pt x="62" y="122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2" y="122"/>
                    <a:pt x="61" y="122"/>
                    <a:pt x="61" y="122"/>
                  </a:cubicBezTo>
                  <a:cubicBezTo>
                    <a:pt x="61" y="122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1" y="120"/>
                    <a:pt x="61" y="119"/>
                  </a:cubicBezTo>
                  <a:cubicBezTo>
                    <a:pt x="61" y="118"/>
                    <a:pt x="61" y="116"/>
                    <a:pt x="61" y="114"/>
                  </a:cubicBezTo>
                  <a:cubicBezTo>
                    <a:pt x="61" y="114"/>
                    <a:pt x="61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0"/>
                    <a:pt x="61" y="109"/>
                    <a:pt x="61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6"/>
                    <a:pt x="61" y="105"/>
                    <a:pt x="61" y="105"/>
                  </a:cubicBezTo>
                  <a:cubicBezTo>
                    <a:pt x="61" y="105"/>
                    <a:pt x="62" y="105"/>
                    <a:pt x="62" y="105"/>
                  </a:cubicBezTo>
                  <a:cubicBezTo>
                    <a:pt x="62" y="105"/>
                    <a:pt x="62" y="105"/>
                    <a:pt x="62" y="104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4"/>
                    <a:pt x="61" y="104"/>
                    <a:pt x="61" y="104"/>
                  </a:cubicBezTo>
                  <a:cubicBezTo>
                    <a:pt x="61" y="104"/>
                    <a:pt x="61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3"/>
                    <a:pt x="62" y="103"/>
                    <a:pt x="62" y="102"/>
                  </a:cubicBezTo>
                  <a:cubicBezTo>
                    <a:pt x="62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1"/>
                    <a:pt x="62" y="101"/>
                  </a:cubicBezTo>
                  <a:cubicBezTo>
                    <a:pt x="62" y="101"/>
                    <a:pt x="61" y="101"/>
                    <a:pt x="61" y="101"/>
                  </a:cubicBezTo>
                  <a:cubicBezTo>
                    <a:pt x="61" y="99"/>
                    <a:pt x="61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2" y="95"/>
                    <a:pt x="62" y="95"/>
                    <a:pt x="63" y="95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4" y="95"/>
                    <a:pt x="64" y="95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4"/>
                    <a:pt x="65" y="94"/>
                    <a:pt x="65" y="93"/>
                  </a:cubicBezTo>
                  <a:cubicBezTo>
                    <a:pt x="65" y="93"/>
                    <a:pt x="65" y="93"/>
                    <a:pt x="65" y="92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5" y="92"/>
                    <a:pt x="65" y="92"/>
                    <a:pt x="65" y="91"/>
                  </a:cubicBezTo>
                  <a:cubicBezTo>
                    <a:pt x="64" y="90"/>
                    <a:pt x="64" y="88"/>
                    <a:pt x="64" y="87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3" y="84"/>
                    <a:pt x="63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79"/>
                    <a:pt x="63" y="78"/>
                  </a:cubicBezTo>
                  <a:cubicBezTo>
                    <a:pt x="64" y="79"/>
                    <a:pt x="65" y="80"/>
                    <a:pt x="67" y="80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9" y="79"/>
                    <a:pt x="69" y="79"/>
                    <a:pt x="69" y="78"/>
                  </a:cubicBezTo>
                  <a:cubicBezTo>
                    <a:pt x="70" y="78"/>
                    <a:pt x="70" y="77"/>
                    <a:pt x="70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0" y="76"/>
                    <a:pt x="70" y="76"/>
                    <a:pt x="69" y="76"/>
                  </a:cubicBezTo>
                  <a:cubicBezTo>
                    <a:pt x="70" y="76"/>
                    <a:pt x="70" y="76"/>
                    <a:pt x="70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0" y="75"/>
                    <a:pt x="70" y="75"/>
                    <a:pt x="70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3"/>
                    <a:pt x="69" y="73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69" y="71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9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72" y="64"/>
                    <a:pt x="76" y="61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7"/>
                    <a:pt x="79" y="57"/>
                  </a:cubicBezTo>
                  <a:cubicBezTo>
                    <a:pt x="79" y="57"/>
                    <a:pt x="80" y="57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81" y="56"/>
                    <a:pt x="81" y="55"/>
                    <a:pt x="82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82" y="54"/>
                    <a:pt x="83" y="54"/>
                    <a:pt x="84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6" y="51"/>
                    <a:pt x="88" y="48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2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5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3"/>
                    <a:pt x="90" y="42"/>
                    <a:pt x="89" y="42"/>
                  </a:cubicBezTo>
                  <a:cubicBezTo>
                    <a:pt x="89" y="41"/>
                    <a:pt x="88" y="42"/>
                    <a:pt x="89" y="42"/>
                  </a:cubicBezTo>
                  <a:cubicBezTo>
                    <a:pt x="90" y="43"/>
                    <a:pt x="91" y="44"/>
                    <a:pt x="92" y="44"/>
                  </a:cubicBezTo>
                  <a:cubicBezTo>
                    <a:pt x="92" y="44"/>
                    <a:pt x="92" y="45"/>
                    <a:pt x="92" y="45"/>
                  </a:cubicBezTo>
                  <a:cubicBezTo>
                    <a:pt x="89" y="43"/>
                    <a:pt x="86" y="41"/>
                    <a:pt x="82" y="39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5" y="41"/>
                    <a:pt x="88" y="43"/>
                    <a:pt x="92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0" y="44"/>
                    <a:pt x="88" y="43"/>
                    <a:pt x="87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8" y="43"/>
                    <a:pt x="89" y="44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8" y="44"/>
                    <a:pt x="85" y="43"/>
                    <a:pt x="83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5" y="43"/>
                    <a:pt x="88" y="44"/>
                    <a:pt x="90" y="46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5" y="47"/>
                    <a:pt x="83" y="45"/>
                    <a:pt x="80" y="44"/>
                  </a:cubicBezTo>
                  <a:cubicBezTo>
                    <a:pt x="80" y="44"/>
                    <a:pt x="80" y="43"/>
                    <a:pt x="80" y="43"/>
                  </a:cubicBezTo>
                  <a:cubicBezTo>
                    <a:pt x="75" y="40"/>
                    <a:pt x="69" y="36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3" y="33"/>
                    <a:pt x="63" y="33"/>
                  </a:cubicBezTo>
                  <a:cubicBezTo>
                    <a:pt x="62" y="32"/>
                    <a:pt x="61" y="32"/>
                    <a:pt x="60" y="31"/>
                  </a:cubicBezTo>
                  <a:cubicBezTo>
                    <a:pt x="59" y="31"/>
                    <a:pt x="59" y="31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6" y="30"/>
                    <a:pt x="55" y="29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28"/>
                    <a:pt x="52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49" y="26"/>
                    <a:pt x="47" y="25"/>
                    <a:pt x="45" y="24"/>
                  </a:cubicBezTo>
                  <a:cubicBezTo>
                    <a:pt x="45" y="24"/>
                    <a:pt x="45" y="25"/>
                    <a:pt x="45" y="25"/>
                  </a:cubicBezTo>
                  <a:cubicBezTo>
                    <a:pt x="48" y="26"/>
                    <a:pt x="51" y="28"/>
                    <a:pt x="53" y="29"/>
                  </a:cubicBezTo>
                  <a:cubicBezTo>
                    <a:pt x="55" y="30"/>
                    <a:pt x="56" y="30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9" y="31"/>
                    <a:pt x="59" y="32"/>
                  </a:cubicBezTo>
                  <a:cubicBezTo>
                    <a:pt x="61" y="32"/>
                    <a:pt x="62" y="33"/>
                    <a:pt x="63" y="33"/>
                  </a:cubicBezTo>
                  <a:cubicBezTo>
                    <a:pt x="63" y="34"/>
                    <a:pt x="63" y="34"/>
                    <a:pt x="62" y="34"/>
                  </a:cubicBezTo>
                  <a:cubicBezTo>
                    <a:pt x="62" y="34"/>
                    <a:pt x="61" y="33"/>
                    <a:pt x="60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4"/>
                    <a:pt x="61" y="3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1" y="34"/>
                    <a:pt x="60" y="34"/>
                    <a:pt x="59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9" y="34"/>
                    <a:pt x="61" y="34"/>
                    <a:pt x="62" y="35"/>
                  </a:cubicBezTo>
                  <a:cubicBezTo>
                    <a:pt x="61" y="35"/>
                    <a:pt x="60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60" y="35"/>
                    <a:pt x="61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36"/>
                    <a:pt x="61" y="36"/>
                    <a:pt x="61" y="36"/>
                  </a:cubicBezTo>
                  <a:cubicBezTo>
                    <a:pt x="60" y="36"/>
                    <a:pt x="59" y="35"/>
                    <a:pt x="58" y="34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36"/>
                    <a:pt x="60" y="36"/>
                    <a:pt x="61" y="37"/>
                  </a:cubicBezTo>
                  <a:cubicBezTo>
                    <a:pt x="61" y="37"/>
                    <a:pt x="61" y="37"/>
                    <a:pt x="62" y="37"/>
                  </a:cubicBezTo>
                  <a:cubicBezTo>
                    <a:pt x="62" y="37"/>
                    <a:pt x="62" y="37"/>
                    <a:pt x="62" y="38"/>
                  </a:cubicBezTo>
                  <a:cubicBezTo>
                    <a:pt x="60" y="37"/>
                    <a:pt x="59" y="36"/>
                    <a:pt x="57" y="36"/>
                  </a:cubicBezTo>
                  <a:cubicBezTo>
                    <a:pt x="57" y="35"/>
                    <a:pt x="57" y="36"/>
                    <a:pt x="57" y="36"/>
                  </a:cubicBezTo>
                  <a:cubicBezTo>
                    <a:pt x="59" y="37"/>
                    <a:pt x="60" y="37"/>
                    <a:pt x="62" y="38"/>
                  </a:cubicBezTo>
                  <a:cubicBezTo>
                    <a:pt x="62" y="38"/>
                    <a:pt x="62" y="38"/>
                    <a:pt x="62" y="39"/>
                  </a:cubicBezTo>
                  <a:cubicBezTo>
                    <a:pt x="61" y="39"/>
                    <a:pt x="61" y="38"/>
                    <a:pt x="61" y="38"/>
                  </a:cubicBezTo>
                  <a:cubicBezTo>
                    <a:pt x="60" y="38"/>
                    <a:pt x="59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5" y="36"/>
                    <a:pt x="53" y="35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49" y="34"/>
                    <a:pt x="47" y="33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8" y="33"/>
                    <a:pt x="50" y="34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5" y="36"/>
                    <a:pt x="58" y="38"/>
                    <a:pt x="61" y="39"/>
                  </a:cubicBezTo>
                  <a:cubicBezTo>
                    <a:pt x="61" y="39"/>
                    <a:pt x="61" y="39"/>
                    <a:pt x="62" y="39"/>
                  </a:cubicBezTo>
                  <a:cubicBezTo>
                    <a:pt x="62" y="39"/>
                    <a:pt x="62" y="39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39"/>
                    <a:pt x="62" y="39"/>
                    <a:pt x="61" y="39"/>
                  </a:cubicBezTo>
                  <a:cubicBezTo>
                    <a:pt x="59" y="38"/>
                    <a:pt x="57" y="37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2" y="36"/>
                    <a:pt x="50" y="35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5"/>
                    <a:pt x="53" y="36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7" y="38"/>
                    <a:pt x="59" y="39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0" y="40"/>
                    <a:pt x="59" y="39"/>
                    <a:pt x="58" y="39"/>
                  </a:cubicBezTo>
                  <a:cubicBezTo>
                    <a:pt x="58" y="38"/>
                    <a:pt x="58" y="39"/>
                    <a:pt x="58" y="39"/>
                  </a:cubicBezTo>
                  <a:cubicBezTo>
                    <a:pt x="58" y="39"/>
                    <a:pt x="59" y="39"/>
                    <a:pt x="59" y="40"/>
                  </a:cubicBezTo>
                  <a:cubicBezTo>
                    <a:pt x="58" y="39"/>
                    <a:pt x="57" y="39"/>
                    <a:pt x="56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39"/>
                    <a:pt x="59" y="40"/>
                    <a:pt x="61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9" y="41"/>
                    <a:pt x="58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4" y="39"/>
                    <a:pt x="51" y="38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5"/>
                    <a:pt x="47" y="35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2" y="37"/>
                    <a:pt x="51" y="37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8" y="35"/>
                    <a:pt x="46" y="34"/>
                    <a:pt x="44" y="34"/>
                  </a:cubicBezTo>
                  <a:cubicBezTo>
                    <a:pt x="44" y="33"/>
                    <a:pt x="43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3" y="34"/>
                    <a:pt x="44" y="34"/>
                  </a:cubicBezTo>
                  <a:cubicBezTo>
                    <a:pt x="44" y="35"/>
                    <a:pt x="45" y="35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6"/>
                    <a:pt x="46" y="37"/>
                    <a:pt x="46" y="37"/>
                  </a:cubicBezTo>
                  <a:cubicBezTo>
                    <a:pt x="47" y="37"/>
                    <a:pt x="48" y="37"/>
                    <a:pt x="48" y="37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1" y="38"/>
                    <a:pt x="50" y="38"/>
                  </a:cubicBezTo>
                  <a:cubicBezTo>
                    <a:pt x="54" y="39"/>
                    <a:pt x="57" y="41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4"/>
                    <a:pt x="61" y="45"/>
                    <a:pt x="61" y="47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8" y="42"/>
                    <a:pt x="52" y="43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7" y="46"/>
                    <a:pt x="59" y="47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61" y="48"/>
                    <a:pt x="61" y="49"/>
                  </a:cubicBezTo>
                  <a:cubicBezTo>
                    <a:pt x="56" y="46"/>
                    <a:pt x="50" y="44"/>
                    <a:pt x="45" y="42"/>
                  </a:cubicBezTo>
                  <a:cubicBezTo>
                    <a:pt x="45" y="42"/>
                    <a:pt x="44" y="42"/>
                    <a:pt x="44" y="42"/>
                  </a:cubicBezTo>
                  <a:cubicBezTo>
                    <a:pt x="44" y="41"/>
                    <a:pt x="43" y="41"/>
                    <a:pt x="42" y="41"/>
                  </a:cubicBezTo>
                  <a:cubicBezTo>
                    <a:pt x="43" y="41"/>
                    <a:pt x="43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8"/>
                    <a:pt x="42" y="38"/>
                  </a:cubicBezTo>
                  <a:cubicBezTo>
                    <a:pt x="42" y="38"/>
                    <a:pt x="43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7"/>
                    <a:pt x="42" y="37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7"/>
                    <a:pt x="45" y="37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7" y="39"/>
                    <a:pt x="48" y="39"/>
                    <a:pt x="49" y="39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47" y="39"/>
                    <a:pt x="46" y="39"/>
                    <a:pt x="47" y="39"/>
                  </a:cubicBezTo>
                  <a:cubicBezTo>
                    <a:pt x="48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2" y="40"/>
                    <a:pt x="54" y="41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7" y="42"/>
                  </a:cubicBezTo>
                  <a:cubicBezTo>
                    <a:pt x="58" y="43"/>
                    <a:pt x="59" y="43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0" y="43"/>
                    <a:pt x="58" y="42"/>
                    <a:pt x="57" y="42"/>
                  </a:cubicBezTo>
                  <a:cubicBezTo>
                    <a:pt x="53" y="40"/>
                    <a:pt x="50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7"/>
                    <a:pt x="44" y="36"/>
                    <a:pt x="43" y="35"/>
                  </a:cubicBezTo>
                  <a:cubicBezTo>
                    <a:pt x="43" y="35"/>
                    <a:pt x="42" y="35"/>
                    <a:pt x="43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4"/>
                  </a:cubicBezTo>
                  <a:cubicBezTo>
                    <a:pt x="42" y="34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1"/>
                    <a:pt x="40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31"/>
                    <a:pt x="41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9" y="32"/>
                    <a:pt x="40" y="33"/>
                    <a:pt x="42" y="33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3"/>
                    <a:pt x="39" y="33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9" y="33"/>
                    <a:pt x="40" y="34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0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8" y="34"/>
                    <a:pt x="38" y="33"/>
                  </a:cubicBezTo>
                  <a:cubicBezTo>
                    <a:pt x="37" y="33"/>
                    <a:pt x="37" y="33"/>
                    <a:pt x="37" y="34"/>
                  </a:cubicBezTo>
                  <a:cubicBezTo>
                    <a:pt x="39" y="34"/>
                    <a:pt x="40" y="35"/>
                    <a:pt x="42" y="36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0" y="36"/>
                    <a:pt x="39" y="35"/>
                    <a:pt x="37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9" y="36"/>
                    <a:pt x="40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8"/>
                    <a:pt x="42" y="38"/>
                  </a:cubicBezTo>
                  <a:cubicBezTo>
                    <a:pt x="41" y="37"/>
                    <a:pt x="40" y="37"/>
                    <a:pt x="40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0" y="37"/>
                    <a:pt x="41" y="38"/>
                    <a:pt x="42" y="38"/>
                  </a:cubicBezTo>
                  <a:cubicBezTo>
                    <a:pt x="42" y="38"/>
                    <a:pt x="42" y="38"/>
                    <a:pt x="42" y="39"/>
                  </a:cubicBezTo>
                  <a:cubicBezTo>
                    <a:pt x="41" y="38"/>
                    <a:pt x="40" y="38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8" y="37"/>
                    <a:pt x="38" y="37"/>
                    <a:pt x="37" y="36"/>
                  </a:cubicBezTo>
                  <a:cubicBezTo>
                    <a:pt x="37" y="36"/>
                    <a:pt x="37" y="37"/>
                    <a:pt x="37" y="37"/>
                  </a:cubicBezTo>
                  <a:cubicBezTo>
                    <a:pt x="39" y="38"/>
                    <a:pt x="40" y="38"/>
                    <a:pt x="42" y="39"/>
                  </a:cubicBezTo>
                  <a:cubicBezTo>
                    <a:pt x="42" y="39"/>
                    <a:pt x="42" y="40"/>
                    <a:pt x="42" y="40"/>
                  </a:cubicBezTo>
                  <a:cubicBezTo>
                    <a:pt x="40" y="39"/>
                    <a:pt x="39" y="39"/>
                    <a:pt x="38" y="38"/>
                  </a:cubicBezTo>
                  <a:cubicBezTo>
                    <a:pt x="37" y="38"/>
                    <a:pt x="37" y="38"/>
                    <a:pt x="38" y="38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1" y="41"/>
                    <a:pt x="40" y="40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41"/>
                    <a:pt x="41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1" y="42"/>
                    <a:pt x="41" y="42"/>
                    <a:pt x="40" y="41"/>
                  </a:cubicBezTo>
                  <a:cubicBezTo>
                    <a:pt x="40" y="41"/>
                    <a:pt x="40" y="42"/>
                    <a:pt x="40" y="42"/>
                  </a:cubicBezTo>
                  <a:cubicBezTo>
                    <a:pt x="41" y="42"/>
                    <a:pt x="41" y="42"/>
                    <a:pt x="42" y="42"/>
                  </a:cubicBezTo>
                  <a:cubicBezTo>
                    <a:pt x="42" y="42"/>
                    <a:pt x="42" y="43"/>
                    <a:pt x="42" y="43"/>
                  </a:cubicBezTo>
                  <a:cubicBezTo>
                    <a:pt x="42" y="43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0" y="42"/>
                    <a:pt x="38" y="41"/>
                    <a:pt x="37" y="40"/>
                  </a:cubicBezTo>
                  <a:cubicBezTo>
                    <a:pt x="37" y="40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9" y="42"/>
                    <a:pt x="40" y="42"/>
                    <a:pt x="42" y="43"/>
                  </a:cubicBezTo>
                  <a:cubicBezTo>
                    <a:pt x="42" y="43"/>
                    <a:pt x="42" y="44"/>
                    <a:pt x="42" y="44"/>
                  </a:cubicBezTo>
                  <a:cubicBezTo>
                    <a:pt x="42" y="44"/>
                    <a:pt x="42" y="44"/>
                    <a:pt x="41" y="44"/>
                  </a:cubicBezTo>
                  <a:cubicBezTo>
                    <a:pt x="40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6" y="42"/>
                    <a:pt x="37" y="42"/>
                  </a:cubicBezTo>
                  <a:cubicBezTo>
                    <a:pt x="38" y="43"/>
                    <a:pt x="40" y="44"/>
                    <a:pt x="41" y="44"/>
                  </a:cubicBezTo>
                  <a:cubicBezTo>
                    <a:pt x="41" y="44"/>
                    <a:pt x="42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1" y="45"/>
                    <a:pt x="39" y="44"/>
                    <a:pt x="38" y="44"/>
                  </a:cubicBezTo>
                  <a:cubicBezTo>
                    <a:pt x="38" y="43"/>
                    <a:pt x="38" y="44"/>
                    <a:pt x="38" y="44"/>
                  </a:cubicBezTo>
                  <a:cubicBezTo>
                    <a:pt x="39" y="45"/>
                    <a:pt x="40" y="45"/>
                    <a:pt x="42" y="45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1" y="45"/>
                    <a:pt x="39" y="45"/>
                    <a:pt x="38" y="44"/>
                  </a:cubicBezTo>
                  <a:cubicBezTo>
                    <a:pt x="38" y="44"/>
                    <a:pt x="38" y="45"/>
                    <a:pt x="38" y="45"/>
                  </a:cubicBezTo>
                  <a:cubicBezTo>
                    <a:pt x="39" y="45"/>
                    <a:pt x="40" y="45"/>
                    <a:pt x="41" y="46"/>
                  </a:cubicBezTo>
                  <a:cubicBezTo>
                    <a:pt x="40" y="46"/>
                    <a:pt x="38" y="45"/>
                    <a:pt x="37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8" y="46"/>
                    <a:pt x="40" y="46"/>
                    <a:pt x="42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0" y="47"/>
                    <a:pt x="38" y="46"/>
                    <a:pt x="36" y="45"/>
                  </a:cubicBezTo>
                  <a:cubicBezTo>
                    <a:pt x="37" y="43"/>
                    <a:pt x="37" y="40"/>
                    <a:pt x="37" y="38"/>
                  </a:cubicBezTo>
                  <a:cubicBezTo>
                    <a:pt x="37" y="38"/>
                    <a:pt x="37" y="38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6"/>
                    <a:pt x="37" y="35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3"/>
                    <a:pt x="38" y="33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0"/>
                    <a:pt x="36" y="31"/>
                  </a:cubicBezTo>
                  <a:cubicBezTo>
                    <a:pt x="36" y="30"/>
                    <a:pt x="36" y="29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7"/>
                    <a:pt x="37" y="26"/>
                    <a:pt x="37" y="24"/>
                  </a:cubicBezTo>
                  <a:cubicBezTo>
                    <a:pt x="39" y="25"/>
                    <a:pt x="41" y="26"/>
                    <a:pt x="43" y="27"/>
                  </a:cubicBezTo>
                  <a:cubicBezTo>
                    <a:pt x="43" y="27"/>
                    <a:pt x="43" y="28"/>
                    <a:pt x="43" y="28"/>
                  </a:cubicBezTo>
                  <a:cubicBezTo>
                    <a:pt x="41" y="27"/>
                    <a:pt x="40" y="27"/>
                    <a:pt x="38" y="26"/>
                  </a:cubicBezTo>
                  <a:cubicBezTo>
                    <a:pt x="38" y="25"/>
                    <a:pt x="37" y="26"/>
                    <a:pt x="38" y="26"/>
                  </a:cubicBezTo>
                  <a:cubicBezTo>
                    <a:pt x="39" y="27"/>
                    <a:pt x="41" y="28"/>
                    <a:pt x="43" y="28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1" y="28"/>
                    <a:pt x="40" y="27"/>
                    <a:pt x="39" y="27"/>
                  </a:cubicBezTo>
                  <a:cubicBezTo>
                    <a:pt x="39" y="27"/>
                    <a:pt x="38" y="27"/>
                    <a:pt x="39" y="27"/>
                  </a:cubicBezTo>
                  <a:cubicBezTo>
                    <a:pt x="40" y="28"/>
                    <a:pt x="41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29"/>
                    <a:pt x="41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9"/>
                    <a:pt x="42" y="30"/>
                    <a:pt x="42" y="30"/>
                  </a:cubicBezTo>
                  <a:cubicBezTo>
                    <a:pt x="42" y="30"/>
                    <a:pt x="42" y="31"/>
                    <a:pt x="42" y="31"/>
                  </a:cubicBezTo>
                  <a:cubicBezTo>
                    <a:pt x="41" y="30"/>
                    <a:pt x="39" y="29"/>
                    <a:pt x="38" y="28"/>
                  </a:cubicBezTo>
                  <a:cubicBezTo>
                    <a:pt x="37" y="28"/>
                    <a:pt x="37" y="29"/>
                    <a:pt x="37" y="29"/>
                  </a:cubicBezTo>
                  <a:cubicBezTo>
                    <a:pt x="39" y="30"/>
                    <a:pt x="40" y="30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2"/>
                    <a:pt x="42" y="32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8"/>
                  </a:cubicBezTo>
                  <a:cubicBezTo>
                    <a:pt x="44" y="28"/>
                    <a:pt x="44" y="28"/>
                    <a:pt x="43" y="28"/>
                  </a:cubicBezTo>
                  <a:cubicBezTo>
                    <a:pt x="44" y="28"/>
                    <a:pt x="44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7" y="27"/>
                    <a:pt x="49" y="28"/>
                    <a:pt x="52" y="29"/>
                  </a:cubicBezTo>
                  <a:cubicBezTo>
                    <a:pt x="52" y="29"/>
                    <a:pt x="52" y="29"/>
                    <a:pt x="52" y="28"/>
                  </a:cubicBezTo>
                  <a:cubicBezTo>
                    <a:pt x="50" y="27"/>
                    <a:pt x="47" y="26"/>
                    <a:pt x="44" y="25"/>
                  </a:cubicBezTo>
                  <a:cubicBezTo>
                    <a:pt x="44" y="25"/>
                    <a:pt x="45" y="25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3" y="24"/>
                    <a:pt x="43" y="23"/>
                  </a:cubicBezTo>
                  <a:cubicBezTo>
                    <a:pt x="43" y="21"/>
                    <a:pt x="43" y="20"/>
                    <a:pt x="43" y="19"/>
                  </a:cubicBezTo>
                  <a:cubicBezTo>
                    <a:pt x="43" y="17"/>
                    <a:pt x="42" y="16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1"/>
                    <a:pt x="42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4" y="9"/>
                    <a:pt x="44" y="8"/>
                  </a:cubicBezTo>
                  <a:cubicBezTo>
                    <a:pt x="44" y="8"/>
                    <a:pt x="44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2" y="7"/>
                    <a:pt x="40" y="6"/>
                    <a:pt x="38" y="5"/>
                  </a:cubicBezTo>
                  <a:cubicBezTo>
                    <a:pt x="39" y="5"/>
                    <a:pt x="39" y="4"/>
                    <a:pt x="39" y="4"/>
                  </a:cubicBezTo>
                  <a:cubicBezTo>
                    <a:pt x="41" y="5"/>
                    <a:pt x="42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7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4"/>
                    <a:pt x="43" y="3"/>
                    <a:pt x="42" y="1"/>
                  </a:cubicBezTo>
                  <a:cubicBezTo>
                    <a:pt x="42" y="1"/>
                    <a:pt x="41" y="1"/>
                    <a:pt x="41" y="2"/>
                  </a:cubicBezTo>
                  <a:cubicBezTo>
                    <a:pt x="42" y="2"/>
                    <a:pt x="42" y="3"/>
                    <a:pt x="42" y="3"/>
                  </a:cubicBezTo>
                  <a:cubicBezTo>
                    <a:pt x="42" y="3"/>
                    <a:pt x="41" y="2"/>
                    <a:pt x="41" y="2"/>
                  </a:cubicBezTo>
                  <a:cubicBezTo>
                    <a:pt x="41" y="2"/>
                    <a:pt x="40" y="2"/>
                    <a:pt x="41" y="2"/>
                  </a:cubicBezTo>
                  <a:cubicBezTo>
                    <a:pt x="41" y="3"/>
                    <a:pt x="42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5"/>
                    <a:pt x="42" y="4"/>
                    <a:pt x="41" y="3"/>
                  </a:cubicBezTo>
                  <a:cubicBezTo>
                    <a:pt x="41" y="3"/>
                    <a:pt x="40" y="4"/>
                    <a:pt x="41" y="4"/>
                  </a:cubicBezTo>
                  <a:cubicBezTo>
                    <a:pt x="42" y="5"/>
                    <a:pt x="43" y="5"/>
                    <a:pt x="44" y="6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2" y="6"/>
                    <a:pt x="41" y="5"/>
                    <a:pt x="39" y="4"/>
                  </a:cubicBezTo>
                  <a:cubicBezTo>
                    <a:pt x="40" y="3"/>
                    <a:pt x="41" y="2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2"/>
                    <a:pt x="40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5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9"/>
                    <a:pt x="38" y="10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8" y="12"/>
                    <a:pt x="39" y="12"/>
                  </a:cubicBezTo>
                  <a:cubicBezTo>
                    <a:pt x="39" y="12"/>
                    <a:pt x="39" y="13"/>
                    <a:pt x="39" y="13"/>
                  </a:cubicBezTo>
                  <a:cubicBezTo>
                    <a:pt x="39" y="13"/>
                    <a:pt x="40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42" y="15"/>
                    <a:pt x="42" y="15"/>
                  </a:cubicBezTo>
                  <a:cubicBezTo>
                    <a:pt x="41" y="14"/>
                    <a:pt x="40" y="14"/>
                    <a:pt x="39" y="13"/>
                  </a:cubicBezTo>
                  <a:cubicBezTo>
                    <a:pt x="39" y="13"/>
                    <a:pt x="39" y="14"/>
                    <a:pt x="39" y="14"/>
                  </a:cubicBezTo>
                  <a:cubicBezTo>
                    <a:pt x="40" y="14"/>
                    <a:pt x="41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6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6"/>
                    <a:pt x="41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1" y="17"/>
                    <a:pt x="41" y="17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1" y="17"/>
                    <a:pt x="42" y="17"/>
                    <a:pt x="42" y="17"/>
                  </a:cubicBezTo>
                  <a:cubicBezTo>
                    <a:pt x="42" y="18"/>
                    <a:pt x="42" y="18"/>
                    <a:pt x="43" y="18"/>
                  </a:cubicBezTo>
                  <a:cubicBezTo>
                    <a:pt x="41" y="17"/>
                    <a:pt x="40" y="17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1" y="18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8"/>
                    <a:pt x="41" y="18"/>
                    <a:pt x="40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1" y="18"/>
                    <a:pt x="42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6"/>
                    <a:pt x="39" y="14"/>
                    <a:pt x="39" y="13"/>
                  </a:cubicBezTo>
                  <a:cubicBezTo>
                    <a:pt x="39" y="13"/>
                    <a:pt x="39" y="12"/>
                    <a:pt x="39" y="13"/>
                  </a:cubicBezTo>
                  <a:cubicBezTo>
                    <a:pt x="38" y="15"/>
                    <a:pt x="37" y="18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6" y="24"/>
                    <a:pt x="36" y="26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7"/>
                    <a:pt x="35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2"/>
                    <a:pt x="34" y="20"/>
                    <a:pt x="33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9"/>
                    <a:pt x="34" y="18"/>
                    <a:pt x="34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3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8"/>
                    <a:pt x="32" y="6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3" y="3"/>
                    <a:pt x="33" y="2"/>
                    <a:pt x="33" y="2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2" y="2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2"/>
                    <a:pt x="32" y="2"/>
                  </a:cubicBezTo>
                  <a:cubicBezTo>
                    <a:pt x="31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1" y="2"/>
                    <a:pt x="32" y="3"/>
                  </a:cubicBezTo>
                  <a:cubicBezTo>
                    <a:pt x="32" y="3"/>
                    <a:pt x="32" y="4"/>
                    <a:pt x="32" y="4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2"/>
                    <a:pt x="27" y="2"/>
                    <a:pt x="26" y="2"/>
                  </a:cubicBezTo>
                  <a:cubicBezTo>
                    <a:pt x="28" y="1"/>
                    <a:pt x="30" y="1"/>
                    <a:pt x="32" y="1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29" y="1"/>
                    <a:pt x="26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3"/>
                    <a:pt x="27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4"/>
                    <a:pt x="27" y="4"/>
                  </a:cubicBezTo>
                  <a:cubicBezTo>
                    <a:pt x="28" y="4"/>
                    <a:pt x="30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7"/>
                    <a:pt x="32" y="7"/>
                    <a:pt x="32" y="8"/>
                  </a:cubicBezTo>
                  <a:cubicBezTo>
                    <a:pt x="29" y="8"/>
                    <a:pt x="26" y="7"/>
                    <a:pt x="24" y="5"/>
                  </a:cubicBezTo>
                  <a:cubicBezTo>
                    <a:pt x="23" y="5"/>
                    <a:pt x="23" y="5"/>
                    <a:pt x="23" y="6"/>
                  </a:cubicBezTo>
                  <a:cubicBezTo>
                    <a:pt x="26" y="7"/>
                    <a:pt x="29" y="8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9" y="9"/>
                    <a:pt x="27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2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6" y="8"/>
                    <a:pt x="29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0" y="10"/>
                    <a:pt x="27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3" y="7"/>
                    <a:pt x="22" y="7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7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7" y="9"/>
                    <a:pt x="30" y="10"/>
                    <a:pt x="32" y="12"/>
                  </a:cubicBezTo>
                  <a:cubicBezTo>
                    <a:pt x="32" y="12"/>
                    <a:pt x="32" y="12"/>
                    <a:pt x="32" y="13"/>
                  </a:cubicBezTo>
                  <a:cubicBezTo>
                    <a:pt x="30" y="11"/>
                    <a:pt x="28" y="10"/>
                    <a:pt x="26" y="10"/>
                  </a:cubicBezTo>
                  <a:cubicBezTo>
                    <a:pt x="26" y="10"/>
                    <a:pt x="26" y="9"/>
                    <a:pt x="26" y="9"/>
                  </a:cubicBezTo>
                  <a:cubicBezTo>
                    <a:pt x="24" y="9"/>
                    <a:pt x="22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7" y="11"/>
                    <a:pt x="30" y="12"/>
                    <a:pt x="32" y="13"/>
                  </a:cubicBezTo>
                  <a:cubicBezTo>
                    <a:pt x="32" y="13"/>
                    <a:pt x="32" y="13"/>
                    <a:pt x="32" y="14"/>
                  </a:cubicBezTo>
                  <a:cubicBezTo>
                    <a:pt x="30" y="13"/>
                    <a:pt x="28" y="12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22" y="10"/>
                    <a:pt x="24" y="11"/>
                    <a:pt x="26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8" y="12"/>
                    <a:pt x="30" y="13"/>
                    <a:pt x="32" y="14"/>
                  </a:cubicBezTo>
                  <a:cubicBezTo>
                    <a:pt x="32" y="14"/>
                    <a:pt x="33" y="15"/>
                    <a:pt x="33" y="15"/>
                  </a:cubicBezTo>
                  <a:cubicBezTo>
                    <a:pt x="31" y="15"/>
                    <a:pt x="30" y="14"/>
                    <a:pt x="28" y="13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7" y="13"/>
                    <a:pt x="25" y="12"/>
                    <a:pt x="24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0"/>
                    <a:pt x="20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10"/>
                    <a:pt x="21" y="11"/>
                    <a:pt x="23" y="11"/>
                  </a:cubicBezTo>
                  <a:cubicBezTo>
                    <a:pt x="24" y="12"/>
                    <a:pt x="26" y="13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15"/>
                    <a:pt x="31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7"/>
                  </a:cubicBezTo>
                  <a:cubicBezTo>
                    <a:pt x="31" y="16"/>
                    <a:pt x="30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6" y="14"/>
                    <a:pt x="24" y="13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8" y="10"/>
                    <a:pt x="17" y="11"/>
                    <a:pt x="18" y="11"/>
                  </a:cubicBezTo>
                  <a:cubicBezTo>
                    <a:pt x="20" y="12"/>
                    <a:pt x="22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6" y="14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9" y="16"/>
                    <a:pt x="31" y="17"/>
                    <a:pt x="33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0" y="18"/>
                    <a:pt x="28" y="17"/>
                    <a:pt x="25" y="15"/>
                  </a:cubicBezTo>
                  <a:cubicBezTo>
                    <a:pt x="24" y="15"/>
                    <a:pt x="24" y="16"/>
                    <a:pt x="25" y="16"/>
                  </a:cubicBezTo>
                  <a:cubicBezTo>
                    <a:pt x="27" y="17"/>
                    <a:pt x="30" y="18"/>
                    <a:pt x="33" y="20"/>
                  </a:cubicBezTo>
                  <a:cubicBezTo>
                    <a:pt x="33" y="20"/>
                    <a:pt x="33" y="20"/>
                    <a:pt x="33" y="19"/>
                  </a:cubicBezTo>
                  <a:cubicBezTo>
                    <a:pt x="33" y="21"/>
                    <a:pt x="34" y="22"/>
                    <a:pt x="34" y="23"/>
                  </a:cubicBezTo>
                  <a:cubicBezTo>
                    <a:pt x="31" y="21"/>
                    <a:pt x="27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20"/>
                    <a:pt x="30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3" y="24"/>
                    <a:pt x="31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7" y="21"/>
                    <a:pt x="25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7" y="22"/>
                    <a:pt x="31" y="23"/>
                    <a:pt x="34" y="25"/>
                  </a:cubicBezTo>
                  <a:cubicBezTo>
                    <a:pt x="35" y="26"/>
                    <a:pt x="35" y="27"/>
                    <a:pt x="35" y="28"/>
                  </a:cubicBezTo>
                  <a:cubicBezTo>
                    <a:pt x="32" y="26"/>
                    <a:pt x="28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8" y="25"/>
                    <a:pt x="32" y="27"/>
                    <a:pt x="35" y="28"/>
                  </a:cubicBezTo>
                  <a:cubicBezTo>
                    <a:pt x="36" y="29"/>
                    <a:pt x="36" y="30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3" y="31"/>
                    <a:pt x="29" y="29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9" y="30"/>
                    <a:pt x="33" y="31"/>
                    <a:pt x="36" y="33"/>
                  </a:cubicBezTo>
                  <a:cubicBezTo>
                    <a:pt x="36" y="33"/>
                    <a:pt x="36" y="33"/>
                    <a:pt x="36" y="34"/>
                  </a:cubicBezTo>
                  <a:cubicBezTo>
                    <a:pt x="34" y="33"/>
                    <a:pt x="32" y="32"/>
                    <a:pt x="30" y="31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0" y="26"/>
                    <a:pt x="17" y="25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7" y="25"/>
                    <a:pt x="20" y="27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9"/>
                    <a:pt x="25" y="29"/>
                    <a:pt x="26" y="30"/>
                  </a:cubicBezTo>
                  <a:cubicBezTo>
                    <a:pt x="26" y="30"/>
                    <a:pt x="26" y="29"/>
                    <a:pt x="25" y="29"/>
                  </a:cubicBezTo>
                  <a:cubicBezTo>
                    <a:pt x="25" y="29"/>
                    <a:pt x="25" y="30"/>
                    <a:pt x="25" y="30"/>
                  </a:cubicBezTo>
                  <a:cubicBezTo>
                    <a:pt x="27" y="30"/>
                    <a:pt x="28" y="31"/>
                    <a:pt x="30" y="32"/>
                  </a:cubicBezTo>
                  <a:cubicBezTo>
                    <a:pt x="30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3" y="33"/>
                    <a:pt x="35" y="33"/>
                    <a:pt x="36" y="34"/>
                  </a:cubicBezTo>
                  <a:cubicBezTo>
                    <a:pt x="36" y="35"/>
                    <a:pt x="36" y="36"/>
                    <a:pt x="36" y="37"/>
                  </a:cubicBezTo>
                  <a:cubicBezTo>
                    <a:pt x="34" y="36"/>
                    <a:pt x="33" y="35"/>
                    <a:pt x="31" y="35"/>
                  </a:cubicBezTo>
                  <a:cubicBezTo>
                    <a:pt x="31" y="35"/>
                    <a:pt x="30" y="35"/>
                    <a:pt x="30" y="35"/>
                  </a:cubicBezTo>
                  <a:cubicBezTo>
                    <a:pt x="29" y="34"/>
                    <a:pt x="27" y="33"/>
                    <a:pt x="26" y="32"/>
                  </a:cubicBezTo>
                  <a:cubicBezTo>
                    <a:pt x="25" y="32"/>
                    <a:pt x="25" y="32"/>
                    <a:pt x="25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3" y="32"/>
                    <a:pt x="22" y="31"/>
                  </a:cubicBezTo>
                  <a:cubicBezTo>
                    <a:pt x="22" y="31"/>
                    <a:pt x="22" y="31"/>
                    <a:pt x="22" y="30"/>
                  </a:cubicBezTo>
                  <a:cubicBezTo>
                    <a:pt x="23" y="30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0" y="30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28"/>
                    <a:pt x="15" y="27"/>
                    <a:pt x="14" y="26"/>
                  </a:cubicBezTo>
                  <a:cubicBezTo>
                    <a:pt x="14" y="27"/>
                    <a:pt x="15" y="27"/>
                    <a:pt x="16" y="28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15" y="26"/>
                    <a:pt x="13" y="25"/>
                    <a:pt x="12" y="25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1" y="24"/>
                    <a:pt x="11" y="25"/>
                    <a:pt x="12" y="25"/>
                  </a:cubicBezTo>
                  <a:cubicBezTo>
                    <a:pt x="14" y="27"/>
                    <a:pt x="16" y="28"/>
                    <a:pt x="18" y="30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20" y="30"/>
                    <a:pt x="21" y="31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1"/>
                    <a:pt x="18" y="30"/>
                    <a:pt x="16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8" y="30"/>
                    <a:pt x="19" y="31"/>
                    <a:pt x="21" y="32"/>
                  </a:cubicBezTo>
                  <a:cubicBezTo>
                    <a:pt x="21" y="33"/>
                    <a:pt x="20" y="33"/>
                    <a:pt x="20" y="34"/>
                  </a:cubicBezTo>
                  <a:cubicBezTo>
                    <a:pt x="17" y="31"/>
                    <a:pt x="13" y="28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3" y="29"/>
                    <a:pt x="16" y="31"/>
                    <a:pt x="20" y="34"/>
                  </a:cubicBezTo>
                  <a:cubicBezTo>
                    <a:pt x="20" y="34"/>
                    <a:pt x="20" y="34"/>
                    <a:pt x="19" y="34"/>
                  </a:cubicBezTo>
                  <a:cubicBezTo>
                    <a:pt x="19" y="33"/>
                    <a:pt x="18" y="33"/>
                    <a:pt x="17" y="32"/>
                  </a:cubicBezTo>
                  <a:cubicBezTo>
                    <a:pt x="17" y="32"/>
                    <a:pt x="16" y="32"/>
                    <a:pt x="17" y="32"/>
                  </a:cubicBezTo>
                  <a:cubicBezTo>
                    <a:pt x="18" y="33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8" y="34"/>
                    <a:pt x="17" y="33"/>
                    <a:pt x="16" y="33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7" y="33"/>
                    <a:pt x="18" y="34"/>
                    <a:pt x="19" y="35"/>
                  </a:cubicBezTo>
                  <a:cubicBezTo>
                    <a:pt x="19" y="35"/>
                    <a:pt x="18" y="36"/>
                    <a:pt x="18" y="36"/>
                  </a:cubicBezTo>
                  <a:cubicBezTo>
                    <a:pt x="17" y="35"/>
                    <a:pt x="16" y="34"/>
                    <a:pt x="15" y="34"/>
                  </a:cubicBezTo>
                  <a:cubicBezTo>
                    <a:pt x="15" y="33"/>
                    <a:pt x="15" y="34"/>
                    <a:pt x="15" y="34"/>
                  </a:cubicBezTo>
                  <a:cubicBezTo>
                    <a:pt x="16" y="35"/>
                    <a:pt x="17" y="35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6"/>
                    <a:pt x="15" y="35"/>
                    <a:pt x="14" y="34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5" y="35"/>
                    <a:pt x="16" y="36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6"/>
                    <a:pt x="14" y="35"/>
                    <a:pt x="12" y="34"/>
                  </a:cubicBezTo>
                  <a:cubicBezTo>
                    <a:pt x="12" y="34"/>
                    <a:pt x="12" y="34"/>
                    <a:pt x="12" y="35"/>
                  </a:cubicBezTo>
                  <a:cubicBezTo>
                    <a:pt x="14" y="35"/>
                    <a:pt x="15" y="36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8"/>
                    <a:pt x="17" y="38"/>
                  </a:cubicBezTo>
                  <a:cubicBezTo>
                    <a:pt x="16" y="37"/>
                    <a:pt x="15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5" y="37"/>
                    <a:pt x="16" y="37"/>
                    <a:pt x="17" y="38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7"/>
                    <a:pt x="13" y="36"/>
                    <a:pt x="12" y="35"/>
                  </a:cubicBezTo>
                  <a:cubicBezTo>
                    <a:pt x="11" y="35"/>
                    <a:pt x="11" y="36"/>
                    <a:pt x="11" y="36"/>
                  </a:cubicBezTo>
                  <a:cubicBezTo>
                    <a:pt x="13" y="37"/>
                    <a:pt x="14" y="38"/>
                    <a:pt x="16" y="39"/>
                  </a:cubicBezTo>
                  <a:cubicBezTo>
                    <a:pt x="16" y="39"/>
                    <a:pt x="15" y="40"/>
                    <a:pt x="15" y="40"/>
                  </a:cubicBezTo>
                  <a:cubicBezTo>
                    <a:pt x="13" y="39"/>
                    <a:pt x="12" y="38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2" y="38"/>
                    <a:pt x="13" y="39"/>
                    <a:pt x="15" y="40"/>
                  </a:cubicBezTo>
                  <a:cubicBezTo>
                    <a:pt x="15" y="41"/>
                    <a:pt x="14" y="41"/>
                    <a:pt x="14" y="41"/>
                  </a:cubicBezTo>
                  <a:cubicBezTo>
                    <a:pt x="13" y="40"/>
                    <a:pt x="12" y="39"/>
                    <a:pt x="11" y="38"/>
                  </a:cubicBezTo>
                  <a:cubicBezTo>
                    <a:pt x="10" y="38"/>
                    <a:pt x="10" y="39"/>
                    <a:pt x="10" y="39"/>
                  </a:cubicBezTo>
                  <a:cubicBezTo>
                    <a:pt x="9" y="38"/>
                    <a:pt x="8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0" y="38"/>
                    <a:pt x="12" y="40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12" y="43"/>
                    <a:pt x="12" y="42"/>
                    <a:pt x="12" y="42"/>
                  </a:cubicBezTo>
                  <a:cubicBezTo>
                    <a:pt x="10" y="40"/>
                    <a:pt x="8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9" y="40"/>
                    <a:pt x="9" y="41"/>
                  </a:cubicBezTo>
                  <a:cubicBezTo>
                    <a:pt x="10" y="41"/>
                    <a:pt x="11" y="42"/>
                    <a:pt x="11" y="42"/>
                  </a:cubicBezTo>
                  <a:cubicBezTo>
                    <a:pt x="11" y="42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3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0" y="43"/>
                    <a:pt x="9" y="42"/>
                    <a:pt x="8" y="41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1"/>
                    <a:pt x="6" y="40"/>
                    <a:pt x="6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7" y="41"/>
                    <a:pt x="9" y="43"/>
                    <a:pt x="10" y="44"/>
                  </a:cubicBezTo>
                  <a:cubicBezTo>
                    <a:pt x="10" y="44"/>
                    <a:pt x="11" y="44"/>
                    <a:pt x="10" y="44"/>
                  </a:cubicBezTo>
                  <a:cubicBezTo>
                    <a:pt x="10" y="43"/>
                    <a:pt x="9" y="43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9" y="44"/>
                    <a:pt x="8" y="43"/>
                    <a:pt x="7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4"/>
                    <a:pt x="9" y="45"/>
                    <a:pt x="10" y="46"/>
                  </a:cubicBezTo>
                  <a:cubicBezTo>
                    <a:pt x="9" y="47"/>
                    <a:pt x="8" y="48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7"/>
                    <a:pt x="3" y="45"/>
                    <a:pt x="1" y="43"/>
                  </a:cubicBezTo>
                  <a:cubicBezTo>
                    <a:pt x="1" y="43"/>
                    <a:pt x="0" y="43"/>
                    <a:pt x="1" y="43"/>
                  </a:cubicBezTo>
                  <a:cubicBezTo>
                    <a:pt x="3" y="45"/>
                    <a:pt x="5" y="47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50"/>
                    <a:pt x="4" y="51"/>
                    <a:pt x="2" y="52"/>
                  </a:cubicBezTo>
                  <a:close/>
                  <a:moveTo>
                    <a:pt x="33" y="18"/>
                  </a:moveTo>
                  <a:cubicBezTo>
                    <a:pt x="31" y="17"/>
                    <a:pt x="30" y="16"/>
                    <a:pt x="29" y="16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30" y="16"/>
                    <a:pt x="31" y="16"/>
                    <a:pt x="33" y="17"/>
                  </a:cubicBezTo>
                  <a:cubicBezTo>
                    <a:pt x="33" y="17"/>
                    <a:pt x="33" y="17"/>
                    <a:pt x="33" y="18"/>
                  </a:cubicBezTo>
                  <a:close/>
                  <a:moveTo>
                    <a:pt x="39" y="10"/>
                  </a:moveTo>
                  <a:cubicBezTo>
                    <a:pt x="39" y="11"/>
                    <a:pt x="40" y="11"/>
                    <a:pt x="41" y="12"/>
                  </a:cubicBezTo>
                  <a:cubicBezTo>
                    <a:pt x="41" y="12"/>
                    <a:pt x="41" y="13"/>
                    <a:pt x="40" y="13"/>
                  </a:cubicBezTo>
                  <a:cubicBezTo>
                    <a:pt x="40" y="13"/>
                    <a:pt x="40" y="13"/>
                    <a:pt x="40" y="12"/>
                  </a:cubicBezTo>
                  <a:cubicBezTo>
                    <a:pt x="39" y="12"/>
                    <a:pt x="39" y="11"/>
                    <a:pt x="39" y="10"/>
                  </a:cubicBezTo>
                  <a:close/>
                  <a:moveTo>
                    <a:pt x="43" y="10"/>
                  </a:moveTo>
                  <a:cubicBezTo>
                    <a:pt x="41" y="9"/>
                    <a:pt x="39" y="8"/>
                    <a:pt x="37" y="7"/>
                  </a:cubicBezTo>
                  <a:cubicBezTo>
                    <a:pt x="37" y="6"/>
                    <a:pt x="38" y="6"/>
                    <a:pt x="38" y="5"/>
                  </a:cubicBezTo>
                  <a:cubicBezTo>
                    <a:pt x="40" y="6"/>
                    <a:pt x="42" y="7"/>
                    <a:pt x="44" y="8"/>
                  </a:cubicBezTo>
                  <a:cubicBezTo>
                    <a:pt x="43" y="8"/>
                    <a:pt x="43" y="8"/>
                    <a:pt x="43" y="9"/>
                  </a:cubicBezTo>
                  <a:cubicBezTo>
                    <a:pt x="42" y="8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0" y="7"/>
                    <a:pt x="41" y="8"/>
                    <a:pt x="43" y="9"/>
                  </a:cubicBezTo>
                  <a:cubicBezTo>
                    <a:pt x="43" y="9"/>
                    <a:pt x="43" y="9"/>
                    <a:pt x="43" y="10"/>
                  </a:cubicBezTo>
                  <a:close/>
                  <a:moveTo>
                    <a:pt x="38" y="9"/>
                  </a:moveTo>
                  <a:cubicBezTo>
                    <a:pt x="38" y="8"/>
                    <a:pt x="38" y="9"/>
                    <a:pt x="38" y="9"/>
                  </a:cubicBezTo>
                  <a:cubicBezTo>
                    <a:pt x="39" y="10"/>
                    <a:pt x="40" y="10"/>
                    <a:pt x="42" y="11"/>
                  </a:cubicBezTo>
                  <a:cubicBezTo>
                    <a:pt x="41" y="11"/>
                    <a:pt x="41" y="11"/>
                    <a:pt x="41" y="12"/>
                  </a:cubicBezTo>
                  <a:cubicBezTo>
                    <a:pt x="40" y="11"/>
                    <a:pt x="40" y="11"/>
                    <a:pt x="39" y="10"/>
                  </a:cubicBezTo>
                  <a:cubicBezTo>
                    <a:pt x="39" y="10"/>
                    <a:pt x="39" y="10"/>
                    <a:pt x="38" y="10"/>
                  </a:cubicBezTo>
                  <a:cubicBezTo>
                    <a:pt x="38" y="9"/>
                    <a:pt x="37" y="8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9" y="8"/>
                    <a:pt x="41" y="9"/>
                    <a:pt x="42" y="10"/>
                  </a:cubicBezTo>
                  <a:cubicBezTo>
                    <a:pt x="42" y="10"/>
                    <a:pt x="42" y="10"/>
                    <a:pt x="42" y="11"/>
                  </a:cubicBezTo>
                  <a:cubicBezTo>
                    <a:pt x="41" y="10"/>
                    <a:pt x="40" y="9"/>
                    <a:pt x="38" y="9"/>
                  </a:cubicBezTo>
                  <a:close/>
                  <a:moveTo>
                    <a:pt x="42" y="14"/>
                  </a:moveTo>
                  <a:cubicBezTo>
                    <a:pt x="42" y="14"/>
                    <a:pt x="41" y="13"/>
                    <a:pt x="41" y="13"/>
                  </a:cubicBezTo>
                  <a:cubicBezTo>
                    <a:pt x="41" y="13"/>
                    <a:pt x="41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3"/>
                    <a:pt x="42" y="13"/>
                    <a:pt x="42" y="14"/>
                  </a:cubicBezTo>
                  <a:close/>
                  <a:moveTo>
                    <a:pt x="37" y="23"/>
                  </a:moveTo>
                  <a:cubicBezTo>
                    <a:pt x="37" y="23"/>
                    <a:pt x="37" y="22"/>
                    <a:pt x="37" y="22"/>
                  </a:cubicBezTo>
                  <a:cubicBezTo>
                    <a:pt x="38" y="22"/>
                    <a:pt x="39" y="22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39" y="22"/>
                    <a:pt x="38" y="22"/>
                    <a:pt x="37" y="21"/>
                  </a:cubicBezTo>
                  <a:cubicBezTo>
                    <a:pt x="37" y="20"/>
                    <a:pt x="37" y="19"/>
                    <a:pt x="38" y="17"/>
                  </a:cubicBezTo>
                  <a:cubicBezTo>
                    <a:pt x="39" y="18"/>
                    <a:pt x="41" y="19"/>
                    <a:pt x="43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2" y="21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21"/>
                    <a:pt x="42" y="21"/>
                    <a:pt x="43" y="22"/>
                  </a:cubicBezTo>
                  <a:cubicBezTo>
                    <a:pt x="43" y="22"/>
                    <a:pt x="43" y="22"/>
                    <a:pt x="43" y="23"/>
                  </a:cubicBezTo>
                  <a:cubicBezTo>
                    <a:pt x="41" y="22"/>
                    <a:pt x="40" y="21"/>
                    <a:pt x="38" y="20"/>
                  </a:cubicBezTo>
                  <a:cubicBezTo>
                    <a:pt x="38" y="20"/>
                    <a:pt x="37" y="20"/>
                    <a:pt x="38" y="20"/>
                  </a:cubicBezTo>
                  <a:cubicBezTo>
                    <a:pt x="40" y="21"/>
                    <a:pt x="41" y="22"/>
                    <a:pt x="43" y="23"/>
                  </a:cubicBezTo>
                  <a:cubicBezTo>
                    <a:pt x="43" y="23"/>
                    <a:pt x="43" y="24"/>
                    <a:pt x="43" y="24"/>
                  </a:cubicBezTo>
                  <a:cubicBezTo>
                    <a:pt x="43" y="24"/>
                    <a:pt x="42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4"/>
                    <a:pt x="43" y="24"/>
                    <a:pt x="43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2" y="24"/>
                    <a:pt x="40" y="23"/>
                    <a:pt x="38" y="23"/>
                  </a:cubicBezTo>
                  <a:cubicBezTo>
                    <a:pt x="38" y="22"/>
                    <a:pt x="38" y="23"/>
                    <a:pt x="38" y="23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7"/>
                    <a:pt x="44" y="27"/>
                  </a:cubicBezTo>
                  <a:cubicBezTo>
                    <a:pt x="41" y="26"/>
                    <a:pt x="39" y="25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60" y="206"/>
                  </a:moveTo>
                  <a:cubicBezTo>
                    <a:pt x="60" y="206"/>
                    <a:pt x="60" y="206"/>
                    <a:pt x="59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lose/>
                  <a:moveTo>
                    <a:pt x="60" y="207"/>
                  </a:moveTo>
                  <a:cubicBezTo>
                    <a:pt x="60" y="207"/>
                    <a:pt x="60" y="207"/>
                    <a:pt x="60" y="207"/>
                  </a:cubicBezTo>
                  <a:cubicBezTo>
                    <a:pt x="60" y="207"/>
                    <a:pt x="59" y="207"/>
                    <a:pt x="59" y="206"/>
                  </a:cubicBezTo>
                  <a:cubicBezTo>
                    <a:pt x="59" y="206"/>
                    <a:pt x="60" y="207"/>
                    <a:pt x="60" y="207"/>
                  </a:cubicBezTo>
                  <a:cubicBezTo>
                    <a:pt x="60" y="207"/>
                    <a:pt x="60" y="207"/>
                    <a:pt x="60" y="207"/>
                  </a:cubicBezTo>
                  <a:close/>
                  <a:moveTo>
                    <a:pt x="60" y="209"/>
                  </a:moveTo>
                  <a:cubicBezTo>
                    <a:pt x="60" y="209"/>
                    <a:pt x="59" y="209"/>
                    <a:pt x="59" y="209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8" y="208"/>
                    <a:pt x="56" y="207"/>
                    <a:pt x="54" y="206"/>
                  </a:cubicBezTo>
                  <a:cubicBezTo>
                    <a:pt x="57" y="207"/>
                    <a:pt x="57" y="207"/>
                    <a:pt x="57" y="207"/>
                  </a:cubicBezTo>
                  <a:cubicBezTo>
                    <a:pt x="58" y="207"/>
                    <a:pt x="59" y="208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8"/>
                    <a:pt x="60" y="209"/>
                    <a:pt x="60" y="209"/>
                  </a:cubicBezTo>
                  <a:cubicBezTo>
                    <a:pt x="60" y="209"/>
                    <a:pt x="60" y="209"/>
                    <a:pt x="60" y="209"/>
                  </a:cubicBezTo>
                  <a:close/>
                  <a:moveTo>
                    <a:pt x="46" y="212"/>
                  </a:moveTo>
                  <a:cubicBezTo>
                    <a:pt x="48" y="210"/>
                    <a:pt x="49" y="208"/>
                    <a:pt x="51" y="206"/>
                  </a:cubicBezTo>
                  <a:cubicBezTo>
                    <a:pt x="51" y="206"/>
                    <a:pt x="51" y="206"/>
                    <a:pt x="51" y="206"/>
                  </a:cubicBezTo>
                  <a:cubicBezTo>
                    <a:pt x="51" y="206"/>
                    <a:pt x="51" y="206"/>
                    <a:pt x="51" y="206"/>
                  </a:cubicBezTo>
                  <a:cubicBezTo>
                    <a:pt x="52" y="206"/>
                    <a:pt x="53" y="207"/>
                    <a:pt x="54" y="207"/>
                  </a:cubicBezTo>
                  <a:cubicBezTo>
                    <a:pt x="56" y="208"/>
                    <a:pt x="57" y="209"/>
                    <a:pt x="58" y="209"/>
                  </a:cubicBezTo>
                  <a:cubicBezTo>
                    <a:pt x="58" y="210"/>
                    <a:pt x="58" y="209"/>
                    <a:pt x="58" y="209"/>
                  </a:cubicBezTo>
                  <a:cubicBezTo>
                    <a:pt x="58" y="209"/>
                    <a:pt x="57" y="208"/>
                    <a:pt x="57" y="208"/>
                  </a:cubicBezTo>
                  <a:cubicBezTo>
                    <a:pt x="58" y="208"/>
                    <a:pt x="59" y="209"/>
                    <a:pt x="60" y="209"/>
                  </a:cubicBezTo>
                  <a:cubicBezTo>
                    <a:pt x="60" y="209"/>
                    <a:pt x="60" y="209"/>
                    <a:pt x="60" y="209"/>
                  </a:cubicBezTo>
                  <a:cubicBezTo>
                    <a:pt x="60" y="210"/>
                    <a:pt x="59" y="210"/>
                    <a:pt x="59" y="210"/>
                  </a:cubicBezTo>
                  <a:cubicBezTo>
                    <a:pt x="58" y="210"/>
                    <a:pt x="57" y="209"/>
                    <a:pt x="55" y="209"/>
                  </a:cubicBezTo>
                  <a:cubicBezTo>
                    <a:pt x="55" y="209"/>
                    <a:pt x="55" y="209"/>
                    <a:pt x="55" y="208"/>
                  </a:cubicBezTo>
                  <a:cubicBezTo>
                    <a:pt x="54" y="208"/>
                    <a:pt x="52" y="207"/>
                    <a:pt x="51" y="206"/>
                  </a:cubicBezTo>
                  <a:cubicBezTo>
                    <a:pt x="50" y="206"/>
                    <a:pt x="50" y="207"/>
                    <a:pt x="51" y="207"/>
                  </a:cubicBezTo>
                  <a:cubicBezTo>
                    <a:pt x="51" y="207"/>
                    <a:pt x="52" y="207"/>
                    <a:pt x="52" y="208"/>
                  </a:cubicBezTo>
                  <a:cubicBezTo>
                    <a:pt x="52" y="207"/>
                    <a:pt x="52" y="207"/>
                    <a:pt x="51" y="207"/>
                  </a:cubicBezTo>
                  <a:cubicBezTo>
                    <a:pt x="51" y="207"/>
                    <a:pt x="51" y="207"/>
                    <a:pt x="51" y="208"/>
                  </a:cubicBezTo>
                  <a:cubicBezTo>
                    <a:pt x="54" y="209"/>
                    <a:pt x="56" y="210"/>
                    <a:pt x="59" y="211"/>
                  </a:cubicBezTo>
                  <a:cubicBezTo>
                    <a:pt x="59" y="211"/>
                    <a:pt x="58" y="211"/>
                    <a:pt x="58" y="211"/>
                  </a:cubicBezTo>
                  <a:cubicBezTo>
                    <a:pt x="57" y="211"/>
                    <a:pt x="55" y="210"/>
                    <a:pt x="53" y="209"/>
                  </a:cubicBezTo>
                  <a:cubicBezTo>
                    <a:pt x="53" y="209"/>
                    <a:pt x="53" y="210"/>
                    <a:pt x="53" y="210"/>
                  </a:cubicBezTo>
                  <a:cubicBezTo>
                    <a:pt x="55" y="211"/>
                    <a:pt x="56" y="211"/>
                    <a:pt x="58" y="212"/>
                  </a:cubicBezTo>
                  <a:cubicBezTo>
                    <a:pt x="58" y="212"/>
                    <a:pt x="58" y="212"/>
                    <a:pt x="57" y="212"/>
                  </a:cubicBezTo>
                  <a:cubicBezTo>
                    <a:pt x="56" y="212"/>
                    <a:pt x="55" y="211"/>
                    <a:pt x="54" y="211"/>
                  </a:cubicBezTo>
                  <a:cubicBezTo>
                    <a:pt x="54" y="211"/>
                    <a:pt x="54" y="211"/>
                    <a:pt x="54" y="211"/>
                  </a:cubicBezTo>
                  <a:cubicBezTo>
                    <a:pt x="55" y="212"/>
                    <a:pt x="56" y="212"/>
                    <a:pt x="57" y="212"/>
                  </a:cubicBezTo>
                  <a:cubicBezTo>
                    <a:pt x="57" y="212"/>
                    <a:pt x="57" y="213"/>
                    <a:pt x="57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6" y="212"/>
                    <a:pt x="55" y="212"/>
                    <a:pt x="54" y="212"/>
                  </a:cubicBezTo>
                  <a:cubicBezTo>
                    <a:pt x="54" y="211"/>
                    <a:pt x="54" y="212"/>
                    <a:pt x="54" y="212"/>
                  </a:cubicBezTo>
                  <a:cubicBezTo>
                    <a:pt x="55" y="212"/>
                    <a:pt x="55" y="213"/>
                    <a:pt x="56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6" y="213"/>
                    <a:pt x="55" y="214"/>
                    <a:pt x="55" y="214"/>
                  </a:cubicBezTo>
                  <a:cubicBezTo>
                    <a:pt x="53" y="213"/>
                    <a:pt x="52" y="212"/>
                    <a:pt x="50" y="212"/>
                  </a:cubicBezTo>
                  <a:cubicBezTo>
                    <a:pt x="50" y="212"/>
                    <a:pt x="49" y="212"/>
                    <a:pt x="50" y="212"/>
                  </a:cubicBezTo>
                  <a:cubicBezTo>
                    <a:pt x="51" y="213"/>
                    <a:pt x="53" y="213"/>
                    <a:pt x="55" y="214"/>
                  </a:cubicBezTo>
                  <a:cubicBezTo>
                    <a:pt x="54" y="214"/>
                    <a:pt x="54" y="214"/>
                    <a:pt x="54" y="214"/>
                  </a:cubicBezTo>
                  <a:cubicBezTo>
                    <a:pt x="52" y="214"/>
                    <a:pt x="50" y="213"/>
                    <a:pt x="49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50" y="213"/>
                    <a:pt x="52" y="214"/>
                    <a:pt x="54" y="215"/>
                  </a:cubicBezTo>
                  <a:cubicBezTo>
                    <a:pt x="54" y="215"/>
                    <a:pt x="53" y="215"/>
                    <a:pt x="53" y="215"/>
                  </a:cubicBezTo>
                  <a:cubicBezTo>
                    <a:pt x="53" y="215"/>
                    <a:pt x="53" y="215"/>
                    <a:pt x="53" y="215"/>
                  </a:cubicBezTo>
                  <a:cubicBezTo>
                    <a:pt x="51" y="214"/>
                    <a:pt x="49" y="213"/>
                    <a:pt x="47" y="213"/>
                  </a:cubicBezTo>
                  <a:cubicBezTo>
                    <a:pt x="47" y="212"/>
                    <a:pt x="47" y="213"/>
                    <a:pt x="47" y="213"/>
                  </a:cubicBezTo>
                  <a:cubicBezTo>
                    <a:pt x="49" y="214"/>
                    <a:pt x="51" y="215"/>
                    <a:pt x="53" y="215"/>
                  </a:cubicBezTo>
                  <a:cubicBezTo>
                    <a:pt x="52" y="216"/>
                    <a:pt x="52" y="216"/>
                    <a:pt x="51" y="216"/>
                  </a:cubicBezTo>
                  <a:cubicBezTo>
                    <a:pt x="49" y="216"/>
                    <a:pt x="48" y="215"/>
                    <a:pt x="46" y="214"/>
                  </a:cubicBezTo>
                  <a:cubicBezTo>
                    <a:pt x="46" y="214"/>
                    <a:pt x="46" y="214"/>
                    <a:pt x="46" y="215"/>
                  </a:cubicBezTo>
                  <a:cubicBezTo>
                    <a:pt x="48" y="215"/>
                    <a:pt x="49" y="216"/>
                    <a:pt x="51" y="216"/>
                  </a:cubicBezTo>
                  <a:cubicBezTo>
                    <a:pt x="50" y="217"/>
                    <a:pt x="50" y="217"/>
                    <a:pt x="50" y="217"/>
                  </a:cubicBezTo>
                  <a:cubicBezTo>
                    <a:pt x="49" y="216"/>
                    <a:pt x="48" y="216"/>
                    <a:pt x="46" y="215"/>
                  </a:cubicBezTo>
                  <a:cubicBezTo>
                    <a:pt x="46" y="215"/>
                    <a:pt x="46" y="216"/>
                    <a:pt x="46" y="216"/>
                  </a:cubicBezTo>
                  <a:cubicBezTo>
                    <a:pt x="47" y="216"/>
                    <a:pt x="48" y="217"/>
                    <a:pt x="49" y="217"/>
                  </a:cubicBezTo>
                  <a:cubicBezTo>
                    <a:pt x="49" y="217"/>
                    <a:pt x="49" y="217"/>
                    <a:pt x="49" y="217"/>
                  </a:cubicBezTo>
                  <a:cubicBezTo>
                    <a:pt x="49" y="217"/>
                    <a:pt x="49" y="217"/>
                    <a:pt x="48" y="217"/>
                  </a:cubicBezTo>
                  <a:cubicBezTo>
                    <a:pt x="48" y="217"/>
                    <a:pt x="47" y="217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7" y="218"/>
                    <a:pt x="45" y="218"/>
                    <a:pt x="45" y="217"/>
                  </a:cubicBezTo>
                  <a:cubicBezTo>
                    <a:pt x="43" y="216"/>
                    <a:pt x="46" y="213"/>
                    <a:pt x="46" y="212"/>
                  </a:cubicBezTo>
                  <a:close/>
                  <a:moveTo>
                    <a:pt x="56" y="205"/>
                  </a:moveTo>
                  <a:cubicBezTo>
                    <a:pt x="57" y="205"/>
                    <a:pt x="57" y="205"/>
                    <a:pt x="58" y="205"/>
                  </a:cubicBezTo>
                  <a:cubicBezTo>
                    <a:pt x="58" y="205"/>
                    <a:pt x="59" y="206"/>
                    <a:pt x="59" y="206"/>
                  </a:cubicBezTo>
                  <a:cubicBezTo>
                    <a:pt x="58" y="206"/>
                    <a:pt x="57" y="205"/>
                    <a:pt x="55" y="205"/>
                  </a:cubicBezTo>
                  <a:cubicBezTo>
                    <a:pt x="55" y="205"/>
                    <a:pt x="54" y="205"/>
                    <a:pt x="54" y="204"/>
                  </a:cubicBezTo>
                  <a:cubicBezTo>
                    <a:pt x="54" y="204"/>
                    <a:pt x="54" y="204"/>
                    <a:pt x="54" y="204"/>
                  </a:cubicBezTo>
                  <a:cubicBezTo>
                    <a:pt x="53" y="204"/>
                    <a:pt x="53" y="204"/>
                    <a:pt x="53" y="204"/>
                  </a:cubicBezTo>
                  <a:cubicBezTo>
                    <a:pt x="53" y="204"/>
                    <a:pt x="53" y="205"/>
                    <a:pt x="53" y="205"/>
                  </a:cubicBezTo>
                  <a:cubicBezTo>
                    <a:pt x="54" y="205"/>
                    <a:pt x="54" y="205"/>
                    <a:pt x="55" y="205"/>
                  </a:cubicBezTo>
                  <a:cubicBezTo>
                    <a:pt x="56" y="206"/>
                    <a:pt x="56" y="206"/>
                    <a:pt x="57" y="206"/>
                  </a:cubicBezTo>
                  <a:cubicBezTo>
                    <a:pt x="58" y="206"/>
                    <a:pt x="58" y="207"/>
                    <a:pt x="59" y="207"/>
                  </a:cubicBezTo>
                  <a:cubicBezTo>
                    <a:pt x="59" y="207"/>
                    <a:pt x="60" y="207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59" y="207"/>
                    <a:pt x="58" y="207"/>
                    <a:pt x="57" y="207"/>
                  </a:cubicBezTo>
                  <a:cubicBezTo>
                    <a:pt x="56" y="206"/>
                    <a:pt x="54" y="205"/>
                    <a:pt x="53" y="205"/>
                  </a:cubicBezTo>
                  <a:cubicBezTo>
                    <a:pt x="53" y="205"/>
                    <a:pt x="52" y="205"/>
                    <a:pt x="53" y="205"/>
                  </a:cubicBezTo>
                  <a:cubicBezTo>
                    <a:pt x="53" y="205"/>
                    <a:pt x="53" y="205"/>
                    <a:pt x="53" y="205"/>
                  </a:cubicBezTo>
                  <a:cubicBezTo>
                    <a:pt x="53" y="205"/>
                    <a:pt x="53" y="205"/>
                    <a:pt x="52" y="205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4" y="206"/>
                    <a:pt x="55" y="207"/>
                    <a:pt x="56" y="208"/>
                  </a:cubicBezTo>
                  <a:cubicBezTo>
                    <a:pt x="56" y="207"/>
                    <a:pt x="55" y="207"/>
                    <a:pt x="55" y="207"/>
                  </a:cubicBezTo>
                  <a:cubicBezTo>
                    <a:pt x="53" y="206"/>
                    <a:pt x="52" y="206"/>
                    <a:pt x="51" y="205"/>
                  </a:cubicBezTo>
                  <a:cubicBezTo>
                    <a:pt x="51" y="205"/>
                    <a:pt x="51" y="205"/>
                    <a:pt x="52" y="204"/>
                  </a:cubicBezTo>
                  <a:cubicBezTo>
                    <a:pt x="53" y="204"/>
                    <a:pt x="54" y="204"/>
                    <a:pt x="56" y="204"/>
                  </a:cubicBezTo>
                  <a:cubicBezTo>
                    <a:pt x="56" y="204"/>
                    <a:pt x="56" y="205"/>
                    <a:pt x="56" y="205"/>
                  </a:cubicBezTo>
                  <a:close/>
                  <a:moveTo>
                    <a:pt x="42" y="121"/>
                  </a:moveTo>
                  <a:cubicBezTo>
                    <a:pt x="48" y="124"/>
                    <a:pt x="55" y="126"/>
                    <a:pt x="61" y="129"/>
                  </a:cubicBezTo>
                  <a:cubicBezTo>
                    <a:pt x="61" y="129"/>
                    <a:pt x="61" y="129"/>
                    <a:pt x="61" y="130"/>
                  </a:cubicBezTo>
                  <a:cubicBezTo>
                    <a:pt x="57" y="128"/>
                    <a:pt x="54" y="127"/>
                    <a:pt x="50" y="125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54" y="127"/>
                    <a:pt x="57" y="129"/>
                    <a:pt x="61" y="13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55" y="128"/>
                    <a:pt x="48" y="125"/>
                    <a:pt x="42" y="123"/>
                  </a:cubicBezTo>
                  <a:cubicBezTo>
                    <a:pt x="42" y="122"/>
                    <a:pt x="42" y="122"/>
                    <a:pt x="42" y="121"/>
                  </a:cubicBezTo>
                  <a:close/>
                  <a:moveTo>
                    <a:pt x="42" y="120"/>
                  </a:moveTo>
                  <a:cubicBezTo>
                    <a:pt x="48" y="122"/>
                    <a:pt x="54" y="125"/>
                    <a:pt x="61" y="127"/>
                  </a:cubicBezTo>
                  <a:cubicBezTo>
                    <a:pt x="61" y="127"/>
                    <a:pt x="61" y="127"/>
                    <a:pt x="61" y="128"/>
                  </a:cubicBezTo>
                  <a:cubicBezTo>
                    <a:pt x="59" y="127"/>
                    <a:pt x="57" y="126"/>
                    <a:pt x="56" y="126"/>
                  </a:cubicBezTo>
                  <a:cubicBezTo>
                    <a:pt x="55" y="126"/>
                    <a:pt x="55" y="126"/>
                    <a:pt x="56" y="126"/>
                  </a:cubicBezTo>
                  <a:cubicBezTo>
                    <a:pt x="57" y="127"/>
                    <a:pt x="59" y="127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55" y="126"/>
                    <a:pt x="48" y="123"/>
                    <a:pt x="42" y="121"/>
                  </a:cubicBezTo>
                  <a:cubicBezTo>
                    <a:pt x="42" y="120"/>
                    <a:pt x="42" y="120"/>
                    <a:pt x="42" y="120"/>
                  </a:cubicBezTo>
                  <a:close/>
                  <a:moveTo>
                    <a:pt x="41" y="118"/>
                  </a:moveTo>
                  <a:cubicBezTo>
                    <a:pt x="48" y="121"/>
                    <a:pt x="54" y="123"/>
                    <a:pt x="61" y="125"/>
                  </a:cubicBezTo>
                  <a:cubicBezTo>
                    <a:pt x="61" y="126"/>
                    <a:pt x="61" y="126"/>
                    <a:pt x="61" y="127"/>
                  </a:cubicBezTo>
                  <a:cubicBezTo>
                    <a:pt x="54" y="124"/>
                    <a:pt x="48" y="122"/>
                    <a:pt x="42" y="119"/>
                  </a:cubicBezTo>
                  <a:cubicBezTo>
                    <a:pt x="41" y="119"/>
                    <a:pt x="41" y="118"/>
                    <a:pt x="41" y="118"/>
                  </a:cubicBezTo>
                  <a:close/>
                  <a:moveTo>
                    <a:pt x="41" y="205"/>
                  </a:moveTo>
                  <a:cubicBezTo>
                    <a:pt x="41" y="205"/>
                    <a:pt x="41" y="204"/>
                    <a:pt x="41" y="204"/>
                  </a:cubicBezTo>
                  <a:cubicBezTo>
                    <a:pt x="41" y="204"/>
                    <a:pt x="41" y="204"/>
                    <a:pt x="41" y="204"/>
                  </a:cubicBezTo>
                  <a:cubicBezTo>
                    <a:pt x="41" y="205"/>
                    <a:pt x="41" y="205"/>
                    <a:pt x="41" y="205"/>
                  </a:cubicBezTo>
                  <a:close/>
                  <a:moveTo>
                    <a:pt x="41" y="206"/>
                  </a:moveTo>
                  <a:cubicBezTo>
                    <a:pt x="41" y="205"/>
                    <a:pt x="40" y="205"/>
                    <a:pt x="40" y="205"/>
                  </a:cubicBezTo>
                  <a:cubicBezTo>
                    <a:pt x="39" y="204"/>
                    <a:pt x="38" y="204"/>
                    <a:pt x="37" y="203"/>
                  </a:cubicBezTo>
                  <a:cubicBezTo>
                    <a:pt x="36" y="203"/>
                    <a:pt x="36" y="204"/>
                    <a:pt x="36" y="204"/>
                  </a:cubicBezTo>
                  <a:cubicBezTo>
                    <a:pt x="36" y="204"/>
                    <a:pt x="37" y="204"/>
                    <a:pt x="37" y="204"/>
                  </a:cubicBezTo>
                  <a:cubicBezTo>
                    <a:pt x="37" y="204"/>
                    <a:pt x="37" y="204"/>
                    <a:pt x="37" y="204"/>
                  </a:cubicBezTo>
                  <a:cubicBezTo>
                    <a:pt x="36" y="204"/>
                    <a:pt x="36" y="204"/>
                    <a:pt x="36" y="203"/>
                  </a:cubicBezTo>
                  <a:cubicBezTo>
                    <a:pt x="36" y="203"/>
                    <a:pt x="37" y="203"/>
                    <a:pt x="37" y="203"/>
                  </a:cubicBezTo>
                  <a:cubicBezTo>
                    <a:pt x="37" y="203"/>
                    <a:pt x="37" y="203"/>
                    <a:pt x="38" y="203"/>
                  </a:cubicBezTo>
                  <a:cubicBezTo>
                    <a:pt x="39" y="204"/>
                    <a:pt x="40" y="205"/>
                    <a:pt x="41" y="205"/>
                  </a:cubicBezTo>
                  <a:cubicBezTo>
                    <a:pt x="41" y="205"/>
                    <a:pt x="41" y="205"/>
                    <a:pt x="41" y="206"/>
                  </a:cubicBezTo>
                  <a:close/>
                  <a:moveTo>
                    <a:pt x="34" y="203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lose/>
                  <a:moveTo>
                    <a:pt x="35" y="203"/>
                  </a:moveTo>
                  <a:cubicBezTo>
                    <a:pt x="36" y="204"/>
                    <a:pt x="38" y="205"/>
                    <a:pt x="40" y="206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37" y="205"/>
                    <a:pt x="36" y="204"/>
                    <a:pt x="35" y="203"/>
                  </a:cubicBezTo>
                  <a:cubicBezTo>
                    <a:pt x="35" y="203"/>
                    <a:pt x="35" y="203"/>
                    <a:pt x="35" y="203"/>
                  </a:cubicBezTo>
                  <a:close/>
                  <a:moveTo>
                    <a:pt x="33" y="204"/>
                  </a:moveTo>
                  <a:cubicBezTo>
                    <a:pt x="34" y="204"/>
                    <a:pt x="34" y="204"/>
                    <a:pt x="34" y="204"/>
                  </a:cubicBezTo>
                  <a:cubicBezTo>
                    <a:pt x="35" y="204"/>
                    <a:pt x="36" y="204"/>
                    <a:pt x="37" y="205"/>
                  </a:cubicBezTo>
                  <a:cubicBezTo>
                    <a:pt x="36" y="205"/>
                    <a:pt x="36" y="205"/>
                    <a:pt x="35" y="204"/>
                  </a:cubicBezTo>
                  <a:cubicBezTo>
                    <a:pt x="35" y="204"/>
                    <a:pt x="34" y="204"/>
                    <a:pt x="33" y="204"/>
                  </a:cubicBezTo>
                  <a:close/>
                  <a:moveTo>
                    <a:pt x="41" y="206"/>
                  </a:moveTo>
                  <a:cubicBezTo>
                    <a:pt x="41" y="206"/>
                    <a:pt x="41" y="206"/>
                    <a:pt x="41" y="206"/>
                  </a:cubicBezTo>
                  <a:cubicBezTo>
                    <a:pt x="41" y="206"/>
                    <a:pt x="41" y="206"/>
                    <a:pt x="40" y="206"/>
                  </a:cubicBezTo>
                  <a:cubicBezTo>
                    <a:pt x="40" y="206"/>
                    <a:pt x="40" y="205"/>
                    <a:pt x="39" y="205"/>
                  </a:cubicBezTo>
                  <a:cubicBezTo>
                    <a:pt x="39" y="205"/>
                    <a:pt x="39" y="205"/>
                    <a:pt x="40" y="205"/>
                  </a:cubicBezTo>
                  <a:cubicBezTo>
                    <a:pt x="40" y="206"/>
                    <a:pt x="40" y="206"/>
                    <a:pt x="41" y="206"/>
                  </a:cubicBezTo>
                  <a:cubicBezTo>
                    <a:pt x="41" y="206"/>
                    <a:pt x="41" y="206"/>
                    <a:pt x="41" y="206"/>
                  </a:cubicBezTo>
                  <a:cubicBezTo>
                    <a:pt x="41" y="206"/>
                    <a:pt x="41" y="206"/>
                    <a:pt x="41" y="206"/>
                  </a:cubicBezTo>
                  <a:cubicBezTo>
                    <a:pt x="41" y="206"/>
                    <a:pt x="41" y="206"/>
                    <a:pt x="41" y="206"/>
                  </a:cubicBezTo>
                  <a:close/>
                  <a:moveTo>
                    <a:pt x="32" y="204"/>
                  </a:moveTo>
                  <a:cubicBezTo>
                    <a:pt x="32" y="204"/>
                    <a:pt x="32" y="205"/>
                    <a:pt x="32" y="205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3" y="205"/>
                    <a:pt x="34" y="206"/>
                    <a:pt x="34" y="206"/>
                  </a:cubicBezTo>
                  <a:cubicBezTo>
                    <a:pt x="35" y="206"/>
                    <a:pt x="36" y="206"/>
                    <a:pt x="37" y="207"/>
                  </a:cubicBezTo>
                  <a:cubicBezTo>
                    <a:pt x="37" y="207"/>
                    <a:pt x="37" y="207"/>
                    <a:pt x="37" y="207"/>
                  </a:cubicBezTo>
                  <a:cubicBezTo>
                    <a:pt x="38" y="207"/>
                    <a:pt x="39" y="207"/>
                    <a:pt x="40" y="208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09"/>
                    <a:pt x="38" y="210"/>
                    <a:pt x="37" y="211"/>
                  </a:cubicBezTo>
                  <a:cubicBezTo>
                    <a:pt x="35" y="213"/>
                    <a:pt x="32" y="215"/>
                    <a:pt x="29" y="216"/>
                  </a:cubicBezTo>
                  <a:cubicBezTo>
                    <a:pt x="28" y="216"/>
                    <a:pt x="26" y="217"/>
                    <a:pt x="25" y="215"/>
                  </a:cubicBezTo>
                  <a:cubicBezTo>
                    <a:pt x="23" y="214"/>
                    <a:pt x="25" y="212"/>
                    <a:pt x="26" y="211"/>
                  </a:cubicBezTo>
                  <a:cubicBezTo>
                    <a:pt x="26" y="211"/>
                    <a:pt x="26" y="211"/>
                    <a:pt x="26" y="210"/>
                  </a:cubicBezTo>
                  <a:cubicBezTo>
                    <a:pt x="28" y="211"/>
                    <a:pt x="30" y="211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0" y="211"/>
                    <a:pt x="28" y="211"/>
                    <a:pt x="27" y="210"/>
                  </a:cubicBezTo>
                  <a:cubicBezTo>
                    <a:pt x="28" y="209"/>
                    <a:pt x="29" y="208"/>
                    <a:pt x="30" y="207"/>
                  </a:cubicBezTo>
                  <a:cubicBezTo>
                    <a:pt x="30" y="207"/>
                    <a:pt x="30" y="207"/>
                    <a:pt x="30" y="207"/>
                  </a:cubicBezTo>
                  <a:cubicBezTo>
                    <a:pt x="31" y="208"/>
                    <a:pt x="33" y="208"/>
                    <a:pt x="35" y="209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3" y="208"/>
                    <a:pt x="32" y="207"/>
                    <a:pt x="30" y="207"/>
                  </a:cubicBezTo>
                  <a:cubicBezTo>
                    <a:pt x="30" y="206"/>
                    <a:pt x="30" y="206"/>
                    <a:pt x="30" y="206"/>
                  </a:cubicBezTo>
                  <a:cubicBezTo>
                    <a:pt x="30" y="206"/>
                    <a:pt x="31" y="205"/>
                    <a:pt x="32" y="204"/>
                  </a:cubicBezTo>
                  <a:close/>
                  <a:moveTo>
                    <a:pt x="32" y="204"/>
                  </a:moveTo>
                  <a:cubicBezTo>
                    <a:pt x="32" y="204"/>
                    <a:pt x="32" y="204"/>
                    <a:pt x="32" y="204"/>
                  </a:cubicBezTo>
                  <a:cubicBezTo>
                    <a:pt x="33" y="204"/>
                    <a:pt x="33" y="204"/>
                    <a:pt x="34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05"/>
                    <a:pt x="35" y="205"/>
                    <a:pt x="35" y="205"/>
                  </a:cubicBezTo>
                  <a:cubicBezTo>
                    <a:pt x="36" y="205"/>
                    <a:pt x="37" y="206"/>
                    <a:pt x="39" y="207"/>
                  </a:cubicBezTo>
                  <a:cubicBezTo>
                    <a:pt x="39" y="207"/>
                    <a:pt x="39" y="206"/>
                    <a:pt x="39" y="206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6"/>
                    <a:pt x="38" y="206"/>
                    <a:pt x="39" y="206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0" y="206"/>
                    <a:pt x="40" y="207"/>
                    <a:pt x="41" y="207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07"/>
                    <a:pt x="41" y="207"/>
                    <a:pt x="40" y="207"/>
                  </a:cubicBezTo>
                  <a:cubicBezTo>
                    <a:pt x="39" y="207"/>
                    <a:pt x="37" y="206"/>
                    <a:pt x="35" y="205"/>
                  </a:cubicBezTo>
                  <a:cubicBezTo>
                    <a:pt x="34" y="205"/>
                    <a:pt x="33" y="205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2" y="204"/>
                    <a:pt x="32" y="203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lose/>
                  <a:moveTo>
                    <a:pt x="40" y="142"/>
                  </a:moveTo>
                  <a:cubicBezTo>
                    <a:pt x="35" y="141"/>
                    <a:pt x="30" y="139"/>
                    <a:pt x="25" y="137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30" y="139"/>
                    <a:pt x="35" y="141"/>
                    <a:pt x="40" y="143"/>
                  </a:cubicBezTo>
                  <a:cubicBezTo>
                    <a:pt x="40" y="144"/>
                    <a:pt x="40" y="145"/>
                    <a:pt x="40" y="146"/>
                  </a:cubicBezTo>
                  <a:cubicBezTo>
                    <a:pt x="35" y="144"/>
                    <a:pt x="30" y="142"/>
                    <a:pt x="25" y="140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30" y="142"/>
                    <a:pt x="35" y="144"/>
                    <a:pt x="40" y="146"/>
                  </a:cubicBezTo>
                  <a:cubicBezTo>
                    <a:pt x="40" y="147"/>
                    <a:pt x="40" y="148"/>
                    <a:pt x="40" y="149"/>
                  </a:cubicBezTo>
                  <a:cubicBezTo>
                    <a:pt x="36" y="147"/>
                    <a:pt x="31" y="145"/>
                    <a:pt x="26" y="143"/>
                  </a:cubicBezTo>
                  <a:cubicBezTo>
                    <a:pt x="26" y="143"/>
                    <a:pt x="25" y="144"/>
                    <a:pt x="26" y="144"/>
                  </a:cubicBezTo>
                  <a:cubicBezTo>
                    <a:pt x="31" y="146"/>
                    <a:pt x="35" y="148"/>
                    <a:pt x="40" y="150"/>
                  </a:cubicBezTo>
                  <a:cubicBezTo>
                    <a:pt x="40" y="150"/>
                    <a:pt x="40" y="151"/>
                    <a:pt x="40" y="151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40" y="153"/>
                    <a:pt x="40" y="154"/>
                    <a:pt x="41" y="155"/>
                  </a:cubicBezTo>
                  <a:cubicBezTo>
                    <a:pt x="37" y="154"/>
                    <a:pt x="34" y="153"/>
                    <a:pt x="31" y="152"/>
                  </a:cubicBezTo>
                  <a:cubicBezTo>
                    <a:pt x="31" y="151"/>
                    <a:pt x="30" y="151"/>
                    <a:pt x="30" y="151"/>
                  </a:cubicBezTo>
                  <a:cubicBezTo>
                    <a:pt x="29" y="151"/>
                    <a:pt x="28" y="150"/>
                    <a:pt x="27" y="150"/>
                  </a:cubicBezTo>
                  <a:cubicBezTo>
                    <a:pt x="26" y="150"/>
                    <a:pt x="26" y="150"/>
                    <a:pt x="27" y="150"/>
                  </a:cubicBezTo>
                  <a:cubicBezTo>
                    <a:pt x="27" y="150"/>
                    <a:pt x="27" y="150"/>
                    <a:pt x="27" y="150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32" y="152"/>
                    <a:pt x="36" y="154"/>
                    <a:pt x="41" y="155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36" y="155"/>
                    <a:pt x="32" y="153"/>
                    <a:pt x="28" y="152"/>
                  </a:cubicBezTo>
                  <a:cubicBezTo>
                    <a:pt x="28" y="151"/>
                    <a:pt x="27" y="152"/>
                    <a:pt x="28" y="152"/>
                  </a:cubicBezTo>
                  <a:cubicBezTo>
                    <a:pt x="32" y="154"/>
                    <a:pt x="36" y="155"/>
                    <a:pt x="41" y="157"/>
                  </a:cubicBezTo>
                  <a:cubicBezTo>
                    <a:pt x="41" y="157"/>
                    <a:pt x="41" y="158"/>
                    <a:pt x="41" y="158"/>
                  </a:cubicBezTo>
                  <a:cubicBezTo>
                    <a:pt x="41" y="158"/>
                    <a:pt x="41" y="159"/>
                    <a:pt x="41" y="159"/>
                  </a:cubicBezTo>
                  <a:cubicBezTo>
                    <a:pt x="41" y="159"/>
                    <a:pt x="41" y="159"/>
                    <a:pt x="40" y="159"/>
                  </a:cubicBezTo>
                  <a:cubicBezTo>
                    <a:pt x="39" y="158"/>
                    <a:pt x="38" y="158"/>
                    <a:pt x="36" y="158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8" y="158"/>
                    <a:pt x="39" y="159"/>
                    <a:pt x="40" y="159"/>
                  </a:cubicBezTo>
                  <a:cubicBezTo>
                    <a:pt x="40" y="159"/>
                    <a:pt x="41" y="159"/>
                    <a:pt x="41" y="159"/>
                  </a:cubicBezTo>
                  <a:cubicBezTo>
                    <a:pt x="41" y="162"/>
                    <a:pt x="41" y="165"/>
                    <a:pt x="41" y="169"/>
                  </a:cubicBezTo>
                  <a:cubicBezTo>
                    <a:pt x="39" y="168"/>
                    <a:pt x="37" y="167"/>
                    <a:pt x="35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7" y="167"/>
                    <a:pt x="39" y="168"/>
                    <a:pt x="41" y="169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39" y="169"/>
                    <a:pt x="37" y="168"/>
                    <a:pt x="35" y="167"/>
                  </a:cubicBezTo>
                  <a:cubicBezTo>
                    <a:pt x="35" y="167"/>
                    <a:pt x="35" y="167"/>
                    <a:pt x="35" y="168"/>
                  </a:cubicBezTo>
                  <a:cubicBezTo>
                    <a:pt x="37" y="168"/>
                    <a:pt x="39" y="169"/>
                    <a:pt x="41" y="170"/>
                  </a:cubicBezTo>
                  <a:cubicBezTo>
                    <a:pt x="41" y="170"/>
                    <a:pt x="41" y="170"/>
                    <a:pt x="41" y="171"/>
                  </a:cubicBezTo>
                  <a:cubicBezTo>
                    <a:pt x="36" y="169"/>
                    <a:pt x="31" y="167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31" y="167"/>
                    <a:pt x="36" y="169"/>
                    <a:pt x="41" y="171"/>
                  </a:cubicBezTo>
                  <a:cubicBezTo>
                    <a:pt x="41" y="173"/>
                    <a:pt x="41" y="175"/>
                    <a:pt x="41" y="177"/>
                  </a:cubicBezTo>
                  <a:cubicBezTo>
                    <a:pt x="39" y="176"/>
                    <a:pt x="37" y="176"/>
                    <a:pt x="35" y="175"/>
                  </a:cubicBezTo>
                  <a:cubicBezTo>
                    <a:pt x="34" y="175"/>
                    <a:pt x="34" y="175"/>
                    <a:pt x="35" y="175"/>
                  </a:cubicBezTo>
                  <a:cubicBezTo>
                    <a:pt x="37" y="176"/>
                    <a:pt x="39" y="177"/>
                    <a:pt x="41" y="178"/>
                  </a:cubicBezTo>
                  <a:cubicBezTo>
                    <a:pt x="41" y="179"/>
                    <a:pt x="41" y="180"/>
                    <a:pt x="41" y="181"/>
                  </a:cubicBezTo>
                  <a:cubicBezTo>
                    <a:pt x="40" y="180"/>
                    <a:pt x="39" y="179"/>
                    <a:pt x="38" y="179"/>
                  </a:cubicBezTo>
                  <a:cubicBezTo>
                    <a:pt x="38" y="179"/>
                    <a:pt x="38" y="179"/>
                    <a:pt x="38" y="180"/>
                  </a:cubicBezTo>
                  <a:cubicBezTo>
                    <a:pt x="39" y="180"/>
                    <a:pt x="40" y="180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81"/>
                    <a:pt x="41" y="181"/>
                    <a:pt x="41" y="182"/>
                  </a:cubicBezTo>
                  <a:cubicBezTo>
                    <a:pt x="40" y="181"/>
                    <a:pt x="39" y="181"/>
                    <a:pt x="37" y="180"/>
                  </a:cubicBezTo>
                  <a:cubicBezTo>
                    <a:pt x="37" y="180"/>
                    <a:pt x="37" y="180"/>
                    <a:pt x="37" y="180"/>
                  </a:cubicBezTo>
                  <a:cubicBezTo>
                    <a:pt x="39" y="181"/>
                    <a:pt x="40" y="181"/>
                    <a:pt x="41" y="182"/>
                  </a:cubicBezTo>
                  <a:cubicBezTo>
                    <a:pt x="41" y="182"/>
                    <a:pt x="41" y="183"/>
                    <a:pt x="41" y="183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37" y="182"/>
                    <a:pt x="32" y="180"/>
                    <a:pt x="28" y="179"/>
                  </a:cubicBezTo>
                  <a:cubicBezTo>
                    <a:pt x="28" y="179"/>
                    <a:pt x="28" y="179"/>
                    <a:pt x="28" y="179"/>
                  </a:cubicBezTo>
                  <a:cubicBezTo>
                    <a:pt x="32" y="181"/>
                    <a:pt x="37" y="182"/>
                    <a:pt x="41" y="184"/>
                  </a:cubicBezTo>
                  <a:cubicBezTo>
                    <a:pt x="41" y="185"/>
                    <a:pt x="41" y="187"/>
                    <a:pt x="41" y="188"/>
                  </a:cubicBezTo>
                  <a:cubicBezTo>
                    <a:pt x="40" y="188"/>
                    <a:pt x="38" y="187"/>
                    <a:pt x="37" y="187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38" y="188"/>
                    <a:pt x="40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1" y="191"/>
                    <a:pt x="41" y="192"/>
                    <a:pt x="41" y="194"/>
                  </a:cubicBezTo>
                  <a:cubicBezTo>
                    <a:pt x="39" y="194"/>
                    <a:pt x="37" y="194"/>
                    <a:pt x="35" y="193"/>
                  </a:cubicBezTo>
                  <a:cubicBezTo>
                    <a:pt x="35" y="193"/>
                    <a:pt x="35" y="194"/>
                    <a:pt x="35" y="194"/>
                  </a:cubicBezTo>
                  <a:cubicBezTo>
                    <a:pt x="37" y="194"/>
                    <a:pt x="39" y="194"/>
                    <a:pt x="41" y="195"/>
                  </a:cubicBezTo>
                  <a:cubicBezTo>
                    <a:pt x="41" y="196"/>
                    <a:pt x="41" y="198"/>
                    <a:pt x="42" y="199"/>
                  </a:cubicBezTo>
                  <a:cubicBezTo>
                    <a:pt x="42" y="199"/>
                    <a:pt x="42" y="199"/>
                    <a:pt x="42" y="199"/>
                  </a:cubicBezTo>
                  <a:cubicBezTo>
                    <a:pt x="39" y="199"/>
                    <a:pt x="37" y="198"/>
                    <a:pt x="35" y="197"/>
                  </a:cubicBezTo>
                  <a:cubicBezTo>
                    <a:pt x="34" y="197"/>
                    <a:pt x="34" y="198"/>
                    <a:pt x="34" y="198"/>
                  </a:cubicBezTo>
                  <a:cubicBezTo>
                    <a:pt x="37" y="198"/>
                    <a:pt x="39" y="199"/>
                    <a:pt x="42" y="200"/>
                  </a:cubicBezTo>
                  <a:cubicBezTo>
                    <a:pt x="42" y="200"/>
                    <a:pt x="42" y="200"/>
                    <a:pt x="42" y="201"/>
                  </a:cubicBezTo>
                  <a:cubicBezTo>
                    <a:pt x="39" y="200"/>
                    <a:pt x="37" y="200"/>
                    <a:pt x="35" y="199"/>
                  </a:cubicBezTo>
                  <a:cubicBezTo>
                    <a:pt x="35" y="199"/>
                    <a:pt x="35" y="199"/>
                    <a:pt x="35" y="199"/>
                  </a:cubicBezTo>
                  <a:cubicBezTo>
                    <a:pt x="37" y="200"/>
                    <a:pt x="39" y="201"/>
                    <a:pt x="42" y="201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2" y="201"/>
                    <a:pt x="42" y="201"/>
                    <a:pt x="42" y="202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39" y="201"/>
                    <a:pt x="37" y="201"/>
                    <a:pt x="35" y="200"/>
                  </a:cubicBezTo>
                  <a:cubicBezTo>
                    <a:pt x="35" y="200"/>
                    <a:pt x="35" y="200"/>
                    <a:pt x="35" y="200"/>
                  </a:cubicBezTo>
                  <a:cubicBezTo>
                    <a:pt x="37" y="201"/>
                    <a:pt x="39" y="202"/>
                    <a:pt x="41" y="202"/>
                  </a:cubicBezTo>
                  <a:cubicBezTo>
                    <a:pt x="41" y="202"/>
                    <a:pt x="42" y="202"/>
                    <a:pt x="42" y="202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41" y="202"/>
                    <a:pt x="41" y="202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39" y="203"/>
                    <a:pt x="38" y="203"/>
                    <a:pt x="38" y="203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6" y="203"/>
                    <a:pt x="36" y="203"/>
                    <a:pt x="35" y="203"/>
                  </a:cubicBezTo>
                  <a:cubicBezTo>
                    <a:pt x="34" y="203"/>
                    <a:pt x="34" y="203"/>
                    <a:pt x="33" y="202"/>
                  </a:cubicBezTo>
                  <a:cubicBezTo>
                    <a:pt x="33" y="202"/>
                    <a:pt x="33" y="202"/>
                    <a:pt x="33" y="202"/>
                  </a:cubicBezTo>
                  <a:cubicBezTo>
                    <a:pt x="33" y="202"/>
                    <a:pt x="32" y="202"/>
                    <a:pt x="32" y="202"/>
                  </a:cubicBezTo>
                  <a:cubicBezTo>
                    <a:pt x="33" y="202"/>
                    <a:pt x="35" y="203"/>
                    <a:pt x="36" y="203"/>
                  </a:cubicBezTo>
                  <a:cubicBezTo>
                    <a:pt x="37" y="203"/>
                    <a:pt x="37" y="202"/>
                    <a:pt x="36" y="202"/>
                  </a:cubicBezTo>
                  <a:cubicBezTo>
                    <a:pt x="34" y="202"/>
                    <a:pt x="32" y="202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2"/>
                    <a:pt x="31" y="202"/>
                  </a:cubicBezTo>
                  <a:cubicBezTo>
                    <a:pt x="31" y="202"/>
                    <a:pt x="32" y="202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1" y="203"/>
                    <a:pt x="30" y="203"/>
                    <a:pt x="29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8" y="195"/>
                    <a:pt x="28" y="188"/>
                    <a:pt x="27" y="180"/>
                  </a:cubicBezTo>
                  <a:cubicBezTo>
                    <a:pt x="26" y="166"/>
                    <a:pt x="25" y="151"/>
                    <a:pt x="24" y="137"/>
                  </a:cubicBezTo>
                  <a:cubicBezTo>
                    <a:pt x="24" y="125"/>
                    <a:pt x="24" y="113"/>
                    <a:pt x="24" y="101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4" y="102"/>
                    <a:pt x="23" y="102"/>
                    <a:pt x="24" y="102"/>
                  </a:cubicBezTo>
                  <a:cubicBezTo>
                    <a:pt x="29" y="105"/>
                    <a:pt x="34" y="107"/>
                    <a:pt x="40" y="110"/>
                  </a:cubicBezTo>
                  <a:cubicBezTo>
                    <a:pt x="40" y="110"/>
                    <a:pt x="40" y="110"/>
                    <a:pt x="40" y="111"/>
                  </a:cubicBezTo>
                  <a:cubicBezTo>
                    <a:pt x="38" y="110"/>
                    <a:pt x="36" y="109"/>
                    <a:pt x="34" y="108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6" y="109"/>
                    <a:pt x="38" y="110"/>
                    <a:pt x="40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35" y="110"/>
                    <a:pt x="30" y="107"/>
                    <a:pt x="25" y="104"/>
                  </a:cubicBezTo>
                  <a:cubicBezTo>
                    <a:pt x="24" y="104"/>
                    <a:pt x="24" y="105"/>
                    <a:pt x="24" y="105"/>
                  </a:cubicBezTo>
                  <a:cubicBezTo>
                    <a:pt x="30" y="107"/>
                    <a:pt x="35" y="110"/>
                    <a:pt x="40" y="113"/>
                  </a:cubicBezTo>
                  <a:cubicBezTo>
                    <a:pt x="40" y="114"/>
                    <a:pt x="40" y="116"/>
                    <a:pt x="40" y="118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38" y="117"/>
                    <a:pt x="36" y="116"/>
                    <a:pt x="34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5"/>
                    <a:pt x="35" y="116"/>
                    <a:pt x="35" y="116"/>
                  </a:cubicBezTo>
                  <a:cubicBezTo>
                    <a:pt x="31" y="114"/>
                    <a:pt x="28" y="113"/>
                    <a:pt x="24" y="111"/>
                  </a:cubicBezTo>
                  <a:cubicBezTo>
                    <a:pt x="24" y="111"/>
                    <a:pt x="24" y="111"/>
                    <a:pt x="24" y="112"/>
                  </a:cubicBezTo>
                  <a:cubicBezTo>
                    <a:pt x="29" y="114"/>
                    <a:pt x="34" y="116"/>
                    <a:pt x="40" y="118"/>
                  </a:cubicBezTo>
                  <a:cubicBezTo>
                    <a:pt x="40" y="119"/>
                    <a:pt x="40" y="119"/>
                    <a:pt x="40" y="120"/>
                  </a:cubicBezTo>
                  <a:cubicBezTo>
                    <a:pt x="35" y="118"/>
                    <a:pt x="30" y="116"/>
                    <a:pt x="25" y="113"/>
                  </a:cubicBezTo>
                  <a:cubicBezTo>
                    <a:pt x="25" y="113"/>
                    <a:pt x="25" y="114"/>
                    <a:pt x="25" y="114"/>
                  </a:cubicBezTo>
                  <a:cubicBezTo>
                    <a:pt x="30" y="116"/>
                    <a:pt x="35" y="118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8" y="120"/>
                    <a:pt x="37" y="120"/>
                    <a:pt x="36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7" y="120"/>
                    <a:pt x="38" y="121"/>
                    <a:pt x="40" y="121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38" y="122"/>
                    <a:pt x="37" y="121"/>
                    <a:pt x="35" y="120"/>
                  </a:cubicBezTo>
                  <a:cubicBezTo>
                    <a:pt x="35" y="120"/>
                    <a:pt x="35" y="121"/>
                    <a:pt x="35" y="121"/>
                  </a:cubicBezTo>
                  <a:cubicBezTo>
                    <a:pt x="37" y="121"/>
                    <a:pt x="38" y="122"/>
                    <a:pt x="40" y="123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35" y="121"/>
                    <a:pt x="30" y="119"/>
                    <a:pt x="26" y="117"/>
                  </a:cubicBezTo>
                  <a:cubicBezTo>
                    <a:pt x="25" y="117"/>
                    <a:pt x="25" y="117"/>
                    <a:pt x="26" y="118"/>
                  </a:cubicBezTo>
                  <a:cubicBezTo>
                    <a:pt x="30" y="120"/>
                    <a:pt x="35" y="122"/>
                    <a:pt x="40" y="124"/>
                  </a:cubicBezTo>
                  <a:cubicBezTo>
                    <a:pt x="40" y="124"/>
                    <a:pt x="40" y="125"/>
                    <a:pt x="40" y="126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7"/>
                    <a:pt x="40" y="127"/>
                    <a:pt x="40" y="128"/>
                  </a:cubicBezTo>
                  <a:cubicBezTo>
                    <a:pt x="35" y="126"/>
                    <a:pt x="30" y="124"/>
                    <a:pt x="25" y="122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9"/>
                    <a:pt x="40" y="129"/>
                  </a:cubicBezTo>
                  <a:cubicBezTo>
                    <a:pt x="37" y="128"/>
                    <a:pt x="35" y="127"/>
                    <a:pt x="32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5" y="127"/>
                    <a:pt x="37" y="128"/>
                    <a:pt x="40" y="129"/>
                  </a:cubicBezTo>
                  <a:cubicBezTo>
                    <a:pt x="40" y="130"/>
                    <a:pt x="40" y="130"/>
                    <a:pt x="40" y="13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37" y="130"/>
                    <a:pt x="34" y="129"/>
                    <a:pt x="32" y="128"/>
                  </a:cubicBezTo>
                  <a:cubicBezTo>
                    <a:pt x="32" y="128"/>
                    <a:pt x="31" y="128"/>
                    <a:pt x="31" y="128"/>
                  </a:cubicBezTo>
                  <a:cubicBezTo>
                    <a:pt x="29" y="127"/>
                    <a:pt x="27" y="127"/>
                    <a:pt x="25" y="126"/>
                  </a:cubicBezTo>
                  <a:cubicBezTo>
                    <a:pt x="25" y="126"/>
                    <a:pt x="24" y="126"/>
                    <a:pt x="25" y="126"/>
                  </a:cubicBezTo>
                  <a:cubicBezTo>
                    <a:pt x="27" y="127"/>
                    <a:pt x="30" y="128"/>
                    <a:pt x="32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38" y="131"/>
                    <a:pt x="35" y="130"/>
                    <a:pt x="33" y="129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5" y="130"/>
                    <a:pt x="38" y="131"/>
                    <a:pt x="40" y="132"/>
                  </a:cubicBezTo>
                  <a:cubicBezTo>
                    <a:pt x="40" y="133"/>
                    <a:pt x="40" y="133"/>
                    <a:pt x="40" y="134"/>
                  </a:cubicBezTo>
                  <a:cubicBezTo>
                    <a:pt x="38" y="133"/>
                    <a:pt x="36" y="132"/>
                    <a:pt x="34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6" y="132"/>
                    <a:pt x="38" y="133"/>
                    <a:pt x="40" y="134"/>
                  </a:cubicBezTo>
                  <a:cubicBezTo>
                    <a:pt x="40" y="134"/>
                    <a:pt x="40" y="135"/>
                    <a:pt x="40" y="135"/>
                  </a:cubicBezTo>
                  <a:cubicBezTo>
                    <a:pt x="38" y="134"/>
                    <a:pt x="37" y="134"/>
                    <a:pt x="35" y="133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7" y="134"/>
                    <a:pt x="38" y="135"/>
                    <a:pt x="40" y="136"/>
                  </a:cubicBezTo>
                  <a:cubicBezTo>
                    <a:pt x="40" y="136"/>
                    <a:pt x="40" y="136"/>
                    <a:pt x="40" y="137"/>
                  </a:cubicBezTo>
                  <a:cubicBezTo>
                    <a:pt x="39" y="137"/>
                    <a:pt x="39" y="136"/>
                    <a:pt x="38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9" y="137"/>
                    <a:pt x="39" y="137"/>
                    <a:pt x="40" y="137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35" y="136"/>
                    <a:pt x="30" y="135"/>
                    <a:pt x="26" y="133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30" y="135"/>
                    <a:pt x="35" y="137"/>
                    <a:pt x="40" y="138"/>
                  </a:cubicBezTo>
                  <a:cubicBezTo>
                    <a:pt x="40" y="139"/>
                    <a:pt x="40" y="140"/>
                    <a:pt x="40" y="141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39" y="141"/>
                    <a:pt x="37" y="140"/>
                    <a:pt x="35" y="139"/>
                  </a:cubicBezTo>
                  <a:cubicBezTo>
                    <a:pt x="35" y="139"/>
                    <a:pt x="35" y="140"/>
                    <a:pt x="35" y="140"/>
                  </a:cubicBezTo>
                  <a:cubicBezTo>
                    <a:pt x="37" y="140"/>
                    <a:pt x="38" y="141"/>
                    <a:pt x="40" y="141"/>
                  </a:cubicBezTo>
                  <a:cubicBezTo>
                    <a:pt x="40" y="142"/>
                    <a:pt x="40" y="142"/>
                    <a:pt x="40" y="141"/>
                  </a:cubicBezTo>
                  <a:cubicBezTo>
                    <a:pt x="40" y="142"/>
                    <a:pt x="40" y="142"/>
                    <a:pt x="40" y="142"/>
                  </a:cubicBezTo>
                  <a:close/>
                  <a:moveTo>
                    <a:pt x="40" y="113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2"/>
                    <a:pt x="40" y="111"/>
                    <a:pt x="40" y="111"/>
                  </a:cubicBezTo>
                  <a:cubicBezTo>
                    <a:pt x="40" y="111"/>
                    <a:pt x="40" y="112"/>
                    <a:pt x="40" y="113"/>
                  </a:cubicBezTo>
                  <a:close/>
                  <a:moveTo>
                    <a:pt x="41" y="120"/>
                  </a:move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0" y="120"/>
                    <a:pt x="40" y="120"/>
                  </a:cubicBezTo>
                  <a:cubicBezTo>
                    <a:pt x="40" y="119"/>
                    <a:pt x="40" y="119"/>
                    <a:pt x="40" y="118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40" y="116"/>
                    <a:pt x="40" y="115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1" y="115"/>
                    <a:pt x="41" y="117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61" y="124"/>
                  </a:moveTo>
                  <a:cubicBezTo>
                    <a:pt x="61" y="124"/>
                    <a:pt x="61" y="125"/>
                    <a:pt x="61" y="125"/>
                  </a:cubicBezTo>
                  <a:cubicBezTo>
                    <a:pt x="54" y="123"/>
                    <a:pt x="48" y="120"/>
                    <a:pt x="41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7"/>
                    <a:pt x="41" y="117"/>
                    <a:pt x="41" y="116"/>
                  </a:cubicBezTo>
                  <a:cubicBezTo>
                    <a:pt x="48" y="119"/>
                    <a:pt x="54" y="121"/>
                    <a:pt x="61" y="124"/>
                  </a:cubicBezTo>
                  <a:close/>
                  <a:moveTo>
                    <a:pt x="35" y="91"/>
                  </a:moveTo>
                  <a:cubicBezTo>
                    <a:pt x="35" y="91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3" y="91"/>
                    <a:pt x="31" y="90"/>
                    <a:pt x="29" y="89"/>
                  </a:cubicBezTo>
                  <a:cubicBezTo>
                    <a:pt x="31" y="90"/>
                    <a:pt x="33" y="90"/>
                    <a:pt x="35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5" y="91"/>
                    <a:pt x="35" y="91"/>
                  </a:cubicBezTo>
                  <a:close/>
                  <a:moveTo>
                    <a:pt x="39" y="63"/>
                  </a:moveTo>
                  <a:cubicBezTo>
                    <a:pt x="38" y="61"/>
                    <a:pt x="37" y="59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5"/>
                    <a:pt x="36" y="53"/>
                    <a:pt x="36" y="51"/>
                  </a:cubicBezTo>
                  <a:cubicBezTo>
                    <a:pt x="37" y="52"/>
                    <a:pt x="38" y="52"/>
                    <a:pt x="39" y="53"/>
                  </a:cubicBezTo>
                  <a:cubicBezTo>
                    <a:pt x="40" y="53"/>
                    <a:pt x="41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0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4"/>
                    <a:pt x="41" y="54"/>
                    <a:pt x="42" y="55"/>
                  </a:cubicBezTo>
                  <a:cubicBezTo>
                    <a:pt x="42" y="55"/>
                    <a:pt x="42" y="55"/>
                    <a:pt x="42" y="56"/>
                  </a:cubicBezTo>
                  <a:cubicBezTo>
                    <a:pt x="42" y="55"/>
                    <a:pt x="42" y="55"/>
                    <a:pt x="41" y="55"/>
                  </a:cubicBezTo>
                  <a:cubicBezTo>
                    <a:pt x="41" y="55"/>
                    <a:pt x="41" y="55"/>
                    <a:pt x="40" y="54"/>
                  </a:cubicBezTo>
                  <a:cubicBezTo>
                    <a:pt x="40" y="54"/>
                    <a:pt x="40" y="54"/>
                    <a:pt x="40" y="55"/>
                  </a:cubicBezTo>
                  <a:cubicBezTo>
                    <a:pt x="39" y="54"/>
                    <a:pt x="38" y="54"/>
                    <a:pt x="37" y="53"/>
                  </a:cubicBezTo>
                  <a:cubicBezTo>
                    <a:pt x="37" y="53"/>
                    <a:pt x="36" y="54"/>
                    <a:pt x="37" y="54"/>
                  </a:cubicBezTo>
                  <a:cubicBezTo>
                    <a:pt x="38" y="54"/>
                    <a:pt x="40" y="55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0" y="56"/>
                    <a:pt x="39" y="55"/>
                    <a:pt x="37" y="54"/>
                  </a:cubicBezTo>
                  <a:cubicBezTo>
                    <a:pt x="37" y="54"/>
                    <a:pt x="37" y="55"/>
                    <a:pt x="37" y="55"/>
                  </a:cubicBezTo>
                  <a:cubicBezTo>
                    <a:pt x="39" y="56"/>
                    <a:pt x="40" y="56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7"/>
                    <a:pt x="40" y="57"/>
                    <a:pt x="38" y="56"/>
                  </a:cubicBezTo>
                  <a:cubicBezTo>
                    <a:pt x="38" y="56"/>
                    <a:pt x="38" y="56"/>
                    <a:pt x="38" y="57"/>
                  </a:cubicBezTo>
                  <a:cubicBezTo>
                    <a:pt x="39" y="57"/>
                    <a:pt x="41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1" y="58"/>
                    <a:pt x="40" y="58"/>
                    <a:pt x="38" y="57"/>
                  </a:cubicBezTo>
                  <a:cubicBezTo>
                    <a:pt x="38" y="57"/>
                    <a:pt x="38" y="58"/>
                    <a:pt x="38" y="58"/>
                  </a:cubicBezTo>
                  <a:cubicBezTo>
                    <a:pt x="40" y="58"/>
                    <a:pt x="41" y="59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1"/>
                    <a:pt x="42" y="61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9" y="60"/>
                    <a:pt x="41" y="61"/>
                    <a:pt x="42" y="61"/>
                  </a:cubicBezTo>
                  <a:cubicBezTo>
                    <a:pt x="42" y="61"/>
                    <a:pt x="42" y="62"/>
                    <a:pt x="42" y="62"/>
                  </a:cubicBezTo>
                  <a:cubicBezTo>
                    <a:pt x="41" y="61"/>
                    <a:pt x="40" y="61"/>
                    <a:pt x="39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61"/>
                    <a:pt x="41" y="62"/>
                    <a:pt x="42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2"/>
                    <a:pt x="42" y="62"/>
                    <a:pt x="42" y="63"/>
                  </a:cubicBezTo>
                  <a:cubicBezTo>
                    <a:pt x="41" y="62"/>
                    <a:pt x="40" y="62"/>
                    <a:pt x="39" y="61"/>
                  </a:cubicBezTo>
                  <a:cubicBezTo>
                    <a:pt x="39" y="61"/>
                    <a:pt x="39" y="62"/>
                    <a:pt x="39" y="62"/>
                  </a:cubicBezTo>
                  <a:cubicBezTo>
                    <a:pt x="40" y="62"/>
                    <a:pt x="41" y="63"/>
                    <a:pt x="42" y="63"/>
                  </a:cubicBezTo>
                  <a:cubicBezTo>
                    <a:pt x="41" y="63"/>
                    <a:pt x="41" y="64"/>
                    <a:pt x="41" y="64"/>
                  </a:cubicBezTo>
                  <a:cubicBezTo>
                    <a:pt x="41" y="64"/>
                    <a:pt x="40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lose/>
                  <a:moveTo>
                    <a:pt x="39" y="63"/>
                  </a:moveTo>
                  <a:cubicBezTo>
                    <a:pt x="40" y="64"/>
                    <a:pt x="40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5"/>
                    <a:pt x="41" y="66"/>
                    <a:pt x="40" y="67"/>
                  </a:cubicBezTo>
                  <a:cubicBezTo>
                    <a:pt x="40" y="65"/>
                    <a:pt x="39" y="64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lose/>
                  <a:moveTo>
                    <a:pt x="42" y="52"/>
                  </a:move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2" y="51"/>
                    <a:pt x="42" y="52"/>
                  </a:cubicBezTo>
                  <a:close/>
                  <a:moveTo>
                    <a:pt x="42" y="54"/>
                  </a:move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lose/>
                  <a:moveTo>
                    <a:pt x="36" y="46"/>
                  </a:moveTo>
                  <a:cubicBezTo>
                    <a:pt x="38" y="46"/>
                    <a:pt x="39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2" y="48"/>
                    <a:pt x="42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7" y="48"/>
                    <a:pt x="37" y="48"/>
                  </a:cubicBezTo>
                  <a:cubicBezTo>
                    <a:pt x="38" y="48"/>
                    <a:pt x="39" y="48"/>
                    <a:pt x="40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40" y="49"/>
                    <a:pt x="41" y="50"/>
                    <a:pt x="42" y="50"/>
                  </a:cubicBezTo>
                  <a:cubicBezTo>
                    <a:pt x="42" y="50"/>
                    <a:pt x="42" y="51"/>
                    <a:pt x="42" y="51"/>
                  </a:cubicBezTo>
                  <a:cubicBezTo>
                    <a:pt x="40" y="50"/>
                    <a:pt x="39" y="50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9" y="51"/>
                    <a:pt x="41" y="51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0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2"/>
                    <a:pt x="41" y="52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1" y="53"/>
                    <a:pt x="40" y="53"/>
                    <a:pt x="40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1"/>
                    <a:pt x="37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49"/>
                    <a:pt x="36" y="48"/>
                    <a:pt x="36" y="47"/>
                  </a:cubicBezTo>
                  <a:cubicBezTo>
                    <a:pt x="37" y="47"/>
                    <a:pt x="37" y="47"/>
                    <a:pt x="37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lose/>
                  <a:moveTo>
                    <a:pt x="38" y="48"/>
                  </a:moveTo>
                  <a:cubicBezTo>
                    <a:pt x="39" y="48"/>
                    <a:pt x="41" y="49"/>
                    <a:pt x="42" y="49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1" y="49"/>
                    <a:pt x="39" y="48"/>
                    <a:pt x="38" y="48"/>
                  </a:cubicBezTo>
                  <a:close/>
                  <a:moveTo>
                    <a:pt x="61" y="51"/>
                  </a:moveTo>
                  <a:cubicBezTo>
                    <a:pt x="60" y="50"/>
                    <a:pt x="58" y="50"/>
                    <a:pt x="57" y="49"/>
                  </a:cubicBezTo>
                  <a:cubicBezTo>
                    <a:pt x="58" y="49"/>
                    <a:pt x="60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1" y="51"/>
                  </a:cubicBezTo>
                  <a:close/>
                  <a:moveTo>
                    <a:pt x="61" y="52"/>
                  </a:moveTo>
                  <a:cubicBezTo>
                    <a:pt x="59" y="52"/>
                    <a:pt x="58" y="51"/>
                    <a:pt x="56" y="51"/>
                  </a:cubicBezTo>
                  <a:cubicBezTo>
                    <a:pt x="58" y="51"/>
                    <a:pt x="59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lose/>
                  <a:moveTo>
                    <a:pt x="60" y="54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59" y="54"/>
                    <a:pt x="57" y="53"/>
                    <a:pt x="55" y="52"/>
                  </a:cubicBezTo>
                  <a:cubicBezTo>
                    <a:pt x="57" y="53"/>
                    <a:pt x="59" y="53"/>
                    <a:pt x="60" y="54"/>
                  </a:cubicBezTo>
                  <a:cubicBezTo>
                    <a:pt x="60" y="54"/>
                    <a:pt x="61" y="54"/>
                    <a:pt x="60" y="54"/>
                  </a:cubicBezTo>
                  <a:close/>
                  <a:moveTo>
                    <a:pt x="61" y="63"/>
                  </a:moveTo>
                  <a:cubicBezTo>
                    <a:pt x="61" y="63"/>
                    <a:pt x="61" y="63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1" y="66"/>
                  </a:move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lose/>
                  <a:moveTo>
                    <a:pt x="62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lose/>
                  <a:moveTo>
                    <a:pt x="62" y="72"/>
                  </a:move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2" y="72"/>
                  </a:cubicBezTo>
                  <a:cubicBezTo>
                    <a:pt x="62" y="72"/>
                    <a:pt x="62" y="72"/>
                    <a:pt x="62" y="73"/>
                  </a:cubicBezTo>
                  <a:cubicBezTo>
                    <a:pt x="62" y="73"/>
                    <a:pt x="62" y="72"/>
                    <a:pt x="62" y="72"/>
                  </a:cubicBezTo>
                  <a:close/>
                  <a:moveTo>
                    <a:pt x="61" y="67"/>
                  </a:move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lose/>
                  <a:moveTo>
                    <a:pt x="61" y="47"/>
                  </a:moveTo>
                  <a:cubicBezTo>
                    <a:pt x="61" y="47"/>
                    <a:pt x="61" y="47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59" y="47"/>
                    <a:pt x="58" y="46"/>
                    <a:pt x="56" y="45"/>
                  </a:cubicBezTo>
                  <a:cubicBezTo>
                    <a:pt x="58" y="46"/>
                    <a:pt x="60" y="47"/>
                    <a:pt x="61" y="47"/>
                  </a:cubicBezTo>
                  <a:close/>
                  <a:moveTo>
                    <a:pt x="82" y="53"/>
                  </a:moveTo>
                  <a:cubicBezTo>
                    <a:pt x="76" y="49"/>
                    <a:pt x="76" y="49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4" y="48"/>
                    <a:pt x="73" y="47"/>
                    <a:pt x="72" y="46"/>
                  </a:cubicBezTo>
                  <a:cubicBezTo>
                    <a:pt x="72" y="46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4" y="47"/>
                    <a:pt x="76" y="48"/>
                    <a:pt x="77" y="49"/>
                  </a:cubicBezTo>
                  <a:cubicBezTo>
                    <a:pt x="77" y="49"/>
                    <a:pt x="77" y="49"/>
                    <a:pt x="78" y="49"/>
                  </a:cubicBezTo>
                  <a:cubicBezTo>
                    <a:pt x="79" y="50"/>
                    <a:pt x="81" y="51"/>
                    <a:pt x="83" y="53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2" y="53"/>
                    <a:pt x="82" y="53"/>
                    <a:pt x="82" y="53"/>
                  </a:cubicBezTo>
                  <a:close/>
                  <a:moveTo>
                    <a:pt x="68" y="65"/>
                  </a:move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7" y="64"/>
                    <a:pt x="66" y="64"/>
                    <a:pt x="65" y="63"/>
                  </a:cubicBezTo>
                  <a:cubicBezTo>
                    <a:pt x="67" y="64"/>
                    <a:pt x="68" y="64"/>
                    <a:pt x="69" y="66"/>
                  </a:cubicBezTo>
                  <a:cubicBezTo>
                    <a:pt x="69" y="66"/>
                    <a:pt x="69" y="66"/>
                    <a:pt x="69" y="65"/>
                  </a:cubicBezTo>
                  <a:cubicBezTo>
                    <a:pt x="69" y="65"/>
                    <a:pt x="68" y="65"/>
                    <a:pt x="68" y="64"/>
                  </a:cubicBezTo>
                  <a:cubicBezTo>
                    <a:pt x="68" y="64"/>
                    <a:pt x="68" y="64"/>
                    <a:pt x="68" y="65"/>
                  </a:cubicBezTo>
                  <a:cubicBezTo>
                    <a:pt x="69" y="65"/>
                    <a:pt x="69" y="64"/>
                    <a:pt x="69" y="64"/>
                  </a:cubicBezTo>
                  <a:cubicBezTo>
                    <a:pt x="67" y="63"/>
                    <a:pt x="65" y="61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5" y="60"/>
                    <a:pt x="66" y="61"/>
                    <a:pt x="67" y="62"/>
                  </a:cubicBezTo>
                  <a:cubicBezTo>
                    <a:pt x="67" y="62"/>
                    <a:pt x="68" y="62"/>
                    <a:pt x="67" y="62"/>
                  </a:cubicBezTo>
                  <a:cubicBezTo>
                    <a:pt x="66" y="61"/>
                    <a:pt x="65" y="60"/>
                    <a:pt x="64" y="58"/>
                  </a:cubicBezTo>
                  <a:cubicBezTo>
                    <a:pt x="64" y="58"/>
                    <a:pt x="63" y="58"/>
                    <a:pt x="63" y="58"/>
                  </a:cubicBezTo>
                  <a:cubicBezTo>
                    <a:pt x="64" y="58"/>
                    <a:pt x="64" y="57"/>
                    <a:pt x="65" y="56"/>
                  </a:cubicBezTo>
                  <a:cubicBezTo>
                    <a:pt x="66" y="57"/>
                    <a:pt x="68" y="59"/>
                    <a:pt x="69" y="60"/>
                  </a:cubicBezTo>
                  <a:cubicBezTo>
                    <a:pt x="69" y="60"/>
                    <a:pt x="70" y="60"/>
                    <a:pt x="69" y="60"/>
                  </a:cubicBezTo>
                  <a:cubicBezTo>
                    <a:pt x="68" y="58"/>
                    <a:pt x="66" y="57"/>
                    <a:pt x="65" y="56"/>
                  </a:cubicBezTo>
                  <a:cubicBezTo>
                    <a:pt x="65" y="55"/>
                    <a:pt x="65" y="55"/>
                    <a:pt x="66" y="55"/>
                  </a:cubicBezTo>
                  <a:cubicBezTo>
                    <a:pt x="67" y="56"/>
                    <a:pt x="69" y="57"/>
                    <a:pt x="71" y="59"/>
                  </a:cubicBezTo>
                  <a:cubicBezTo>
                    <a:pt x="71" y="59"/>
                    <a:pt x="71" y="59"/>
                    <a:pt x="71" y="58"/>
                  </a:cubicBezTo>
                  <a:cubicBezTo>
                    <a:pt x="69" y="57"/>
                    <a:pt x="67" y="56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7" y="55"/>
                    <a:pt x="69" y="56"/>
                    <a:pt x="70" y="57"/>
                  </a:cubicBezTo>
                  <a:cubicBezTo>
                    <a:pt x="70" y="57"/>
                    <a:pt x="71" y="57"/>
                    <a:pt x="70" y="56"/>
                  </a:cubicBezTo>
                  <a:cubicBezTo>
                    <a:pt x="69" y="55"/>
                    <a:pt x="68" y="55"/>
                    <a:pt x="66" y="54"/>
                  </a:cubicBezTo>
                  <a:cubicBezTo>
                    <a:pt x="66" y="53"/>
                    <a:pt x="67" y="53"/>
                    <a:pt x="67" y="53"/>
                  </a:cubicBezTo>
                  <a:cubicBezTo>
                    <a:pt x="68" y="54"/>
                    <a:pt x="69" y="54"/>
                    <a:pt x="70" y="55"/>
                  </a:cubicBezTo>
                  <a:cubicBezTo>
                    <a:pt x="70" y="55"/>
                    <a:pt x="71" y="55"/>
                    <a:pt x="70" y="55"/>
                  </a:cubicBezTo>
                  <a:cubicBezTo>
                    <a:pt x="69" y="54"/>
                    <a:pt x="68" y="53"/>
                    <a:pt x="67" y="52"/>
                  </a:cubicBezTo>
                  <a:cubicBezTo>
                    <a:pt x="67" y="52"/>
                    <a:pt x="68" y="51"/>
                    <a:pt x="68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9" y="52"/>
                    <a:pt x="71" y="53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1" y="51"/>
                    <a:pt x="72" y="52"/>
                    <a:pt x="74" y="53"/>
                  </a:cubicBezTo>
                  <a:cubicBezTo>
                    <a:pt x="74" y="54"/>
                    <a:pt x="74" y="53"/>
                    <a:pt x="74" y="53"/>
                  </a:cubicBezTo>
                  <a:cubicBezTo>
                    <a:pt x="72" y="52"/>
                    <a:pt x="71" y="51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49"/>
                    <a:pt x="69" y="49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1" y="50"/>
                    <a:pt x="73" y="51"/>
                    <a:pt x="74" y="52"/>
                  </a:cubicBezTo>
                  <a:cubicBezTo>
                    <a:pt x="74" y="52"/>
                    <a:pt x="75" y="52"/>
                    <a:pt x="74" y="52"/>
                  </a:cubicBezTo>
                  <a:cubicBezTo>
                    <a:pt x="73" y="51"/>
                    <a:pt x="71" y="50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72" y="49"/>
                    <a:pt x="74" y="50"/>
                    <a:pt x="75" y="51"/>
                  </a:cubicBezTo>
                  <a:cubicBezTo>
                    <a:pt x="75" y="51"/>
                    <a:pt x="76" y="51"/>
                    <a:pt x="75" y="51"/>
                  </a:cubicBezTo>
                  <a:cubicBezTo>
                    <a:pt x="74" y="50"/>
                    <a:pt x="72" y="49"/>
                    <a:pt x="71" y="48"/>
                  </a:cubicBezTo>
                  <a:cubicBezTo>
                    <a:pt x="71" y="47"/>
                    <a:pt x="71" y="47"/>
                    <a:pt x="72" y="47"/>
                  </a:cubicBezTo>
                  <a:cubicBezTo>
                    <a:pt x="73" y="48"/>
                    <a:pt x="74" y="49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8" y="51"/>
                    <a:pt x="80" y="52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0" y="53"/>
                    <a:pt x="78" y="52"/>
                    <a:pt x="77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8" y="52"/>
                    <a:pt x="80" y="53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0" y="54"/>
                    <a:pt x="78" y="53"/>
                    <a:pt x="77" y="53"/>
                  </a:cubicBezTo>
                  <a:cubicBezTo>
                    <a:pt x="77" y="53"/>
                    <a:pt x="76" y="53"/>
                    <a:pt x="77" y="53"/>
                  </a:cubicBezTo>
                  <a:cubicBezTo>
                    <a:pt x="78" y="54"/>
                    <a:pt x="79" y="55"/>
                    <a:pt x="81" y="55"/>
                  </a:cubicBezTo>
                  <a:cubicBezTo>
                    <a:pt x="80" y="55"/>
                    <a:pt x="80" y="55"/>
                    <a:pt x="80" y="56"/>
                  </a:cubicBezTo>
                  <a:cubicBezTo>
                    <a:pt x="80" y="55"/>
                    <a:pt x="80" y="55"/>
                    <a:pt x="80" y="56"/>
                  </a:cubicBezTo>
                  <a:cubicBezTo>
                    <a:pt x="79" y="55"/>
                    <a:pt x="79" y="55"/>
                    <a:pt x="78" y="54"/>
                  </a:cubicBezTo>
                  <a:cubicBezTo>
                    <a:pt x="78" y="54"/>
                    <a:pt x="78" y="55"/>
                    <a:pt x="78" y="55"/>
                  </a:cubicBezTo>
                  <a:cubicBezTo>
                    <a:pt x="79" y="55"/>
                    <a:pt x="79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8" y="55"/>
                    <a:pt x="77" y="54"/>
                    <a:pt x="75" y="53"/>
                  </a:cubicBezTo>
                  <a:cubicBezTo>
                    <a:pt x="75" y="53"/>
                    <a:pt x="75" y="53"/>
                    <a:pt x="75" y="54"/>
                  </a:cubicBezTo>
                  <a:cubicBezTo>
                    <a:pt x="76" y="55"/>
                    <a:pt x="78" y="56"/>
                    <a:pt x="79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7"/>
                    <a:pt x="77" y="56"/>
                    <a:pt x="77" y="56"/>
                  </a:cubicBezTo>
                  <a:cubicBezTo>
                    <a:pt x="76" y="55"/>
                    <a:pt x="76" y="56"/>
                    <a:pt x="76" y="56"/>
                  </a:cubicBezTo>
                  <a:cubicBezTo>
                    <a:pt x="76" y="56"/>
                    <a:pt x="77" y="56"/>
                    <a:pt x="77" y="56"/>
                  </a:cubicBezTo>
                  <a:cubicBezTo>
                    <a:pt x="76" y="55"/>
                    <a:pt x="75" y="55"/>
                    <a:pt x="74" y="54"/>
                  </a:cubicBezTo>
                  <a:cubicBezTo>
                    <a:pt x="74" y="54"/>
                    <a:pt x="73" y="54"/>
                    <a:pt x="74" y="54"/>
                  </a:cubicBezTo>
                  <a:cubicBezTo>
                    <a:pt x="75" y="55"/>
                    <a:pt x="76" y="56"/>
                    <a:pt x="77" y="57"/>
                  </a:cubicBezTo>
                  <a:cubicBezTo>
                    <a:pt x="77" y="57"/>
                    <a:pt x="78" y="57"/>
                    <a:pt x="78" y="57"/>
                  </a:cubicBezTo>
                  <a:cubicBezTo>
                    <a:pt x="78" y="57"/>
                    <a:pt x="78" y="57"/>
                    <a:pt x="79" y="57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5" y="56"/>
                    <a:pt x="75" y="56"/>
                    <a:pt x="75" y="57"/>
                  </a:cubicBezTo>
                  <a:cubicBezTo>
                    <a:pt x="76" y="57"/>
                    <a:pt x="77" y="58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6" y="59"/>
                    <a:pt x="75" y="58"/>
                    <a:pt x="75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5" y="59"/>
                    <a:pt x="76" y="59"/>
                    <a:pt x="77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5" y="59"/>
                    <a:pt x="74" y="59"/>
                    <a:pt x="74" y="58"/>
                  </a:cubicBezTo>
                  <a:cubicBezTo>
                    <a:pt x="74" y="58"/>
                    <a:pt x="73" y="58"/>
                    <a:pt x="73" y="58"/>
                  </a:cubicBezTo>
                  <a:cubicBezTo>
                    <a:pt x="73" y="58"/>
                    <a:pt x="72" y="58"/>
                    <a:pt x="72" y="57"/>
                  </a:cubicBezTo>
                  <a:cubicBezTo>
                    <a:pt x="72" y="57"/>
                    <a:pt x="71" y="57"/>
                    <a:pt x="72" y="58"/>
                  </a:cubicBezTo>
                  <a:cubicBezTo>
                    <a:pt x="73" y="58"/>
                    <a:pt x="74" y="59"/>
                    <a:pt x="75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6" y="60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4" y="61"/>
                    <a:pt x="73" y="60"/>
                    <a:pt x="73" y="60"/>
                  </a:cubicBezTo>
                  <a:cubicBezTo>
                    <a:pt x="73" y="60"/>
                    <a:pt x="72" y="60"/>
                    <a:pt x="72" y="60"/>
                  </a:cubicBezTo>
                  <a:cubicBezTo>
                    <a:pt x="72" y="60"/>
                    <a:pt x="72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60"/>
                    <a:pt x="73" y="61"/>
                    <a:pt x="74" y="61"/>
                  </a:cubicBezTo>
                  <a:cubicBezTo>
                    <a:pt x="74" y="62"/>
                    <a:pt x="74" y="61"/>
                    <a:pt x="74" y="61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2"/>
                    <a:pt x="74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3" y="62"/>
                    <a:pt x="73" y="61"/>
                    <a:pt x="72" y="61"/>
                  </a:cubicBezTo>
                  <a:cubicBezTo>
                    <a:pt x="72" y="60"/>
                    <a:pt x="72" y="61"/>
                    <a:pt x="72" y="61"/>
                  </a:cubicBezTo>
                  <a:cubicBezTo>
                    <a:pt x="72" y="61"/>
                    <a:pt x="73" y="62"/>
                    <a:pt x="74" y="62"/>
                  </a:cubicBezTo>
                  <a:cubicBezTo>
                    <a:pt x="72" y="64"/>
                    <a:pt x="71" y="66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69" y="67"/>
                    <a:pt x="70" y="67"/>
                    <a:pt x="69" y="67"/>
                  </a:cubicBezTo>
                  <a:cubicBezTo>
                    <a:pt x="69" y="66"/>
                    <a:pt x="69" y="66"/>
                    <a:pt x="68" y="65"/>
                  </a:cubicBezTo>
                  <a:close/>
                  <a:moveTo>
                    <a:pt x="69" y="68"/>
                  </a:moveTo>
                  <a:cubicBezTo>
                    <a:pt x="66" y="68"/>
                    <a:pt x="63" y="66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1" y="60"/>
                    <a:pt x="61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59"/>
                    <a:pt x="62" y="59"/>
                  </a:cubicBezTo>
                  <a:cubicBezTo>
                    <a:pt x="62" y="59"/>
                    <a:pt x="62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2" y="59"/>
                    <a:pt x="62" y="59"/>
                    <a:pt x="62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2" y="58"/>
                    <a:pt x="61" y="58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2" y="57"/>
                    <a:pt x="62" y="57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6"/>
                    <a:pt x="61" y="55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2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3"/>
                    <a:pt x="62" y="53"/>
                    <a:pt x="62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2"/>
                    <a:pt x="61" y="52"/>
                  </a:cubicBezTo>
                  <a:cubicBezTo>
                    <a:pt x="62" y="51"/>
                    <a:pt x="62" y="50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50"/>
                    <a:pt x="62" y="49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8"/>
                    <a:pt x="62" y="48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5"/>
                    <a:pt x="62" y="43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0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8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2" y="37"/>
                    <a:pt x="63" y="3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7"/>
                    <a:pt x="63" y="37"/>
                    <a:pt x="62" y="37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3"/>
                    <a:pt x="63" y="32"/>
                  </a:cubicBezTo>
                  <a:cubicBezTo>
                    <a:pt x="69" y="36"/>
                    <a:pt x="74" y="40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3" y="45"/>
                    <a:pt x="85" y="47"/>
                    <a:pt x="87" y="49"/>
                  </a:cubicBezTo>
                  <a:cubicBezTo>
                    <a:pt x="87" y="50"/>
                    <a:pt x="86" y="50"/>
                    <a:pt x="85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2" y="49"/>
                    <a:pt x="79" y="47"/>
                    <a:pt x="77" y="45"/>
                  </a:cubicBezTo>
                  <a:cubicBezTo>
                    <a:pt x="77" y="45"/>
                    <a:pt x="76" y="46"/>
                    <a:pt x="77" y="46"/>
                  </a:cubicBezTo>
                  <a:cubicBezTo>
                    <a:pt x="79" y="48"/>
                    <a:pt x="82" y="49"/>
                    <a:pt x="85" y="51"/>
                  </a:cubicBezTo>
                  <a:cubicBezTo>
                    <a:pt x="85" y="51"/>
                    <a:pt x="84" y="52"/>
                    <a:pt x="84" y="52"/>
                  </a:cubicBezTo>
                  <a:cubicBezTo>
                    <a:pt x="83" y="51"/>
                    <a:pt x="81" y="50"/>
                    <a:pt x="80" y="49"/>
                  </a:cubicBezTo>
                  <a:cubicBezTo>
                    <a:pt x="80" y="49"/>
                    <a:pt x="79" y="49"/>
                    <a:pt x="80" y="49"/>
                  </a:cubicBezTo>
                  <a:cubicBezTo>
                    <a:pt x="81" y="50"/>
                    <a:pt x="83" y="51"/>
                    <a:pt x="84" y="52"/>
                  </a:cubicBezTo>
                  <a:cubicBezTo>
                    <a:pt x="84" y="52"/>
                    <a:pt x="84" y="52"/>
                    <a:pt x="83" y="52"/>
                  </a:cubicBezTo>
                  <a:cubicBezTo>
                    <a:pt x="82" y="51"/>
                    <a:pt x="80" y="50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6" y="48"/>
                    <a:pt x="75" y="47"/>
                    <a:pt x="73" y="46"/>
                  </a:cubicBezTo>
                  <a:cubicBezTo>
                    <a:pt x="73" y="45"/>
                    <a:pt x="73" y="45"/>
                    <a:pt x="73" y="46"/>
                  </a:cubicBezTo>
                  <a:cubicBezTo>
                    <a:pt x="73" y="45"/>
                    <a:pt x="73" y="45"/>
                    <a:pt x="74" y="45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6"/>
                    <a:pt x="77" y="47"/>
                    <a:pt x="78" y="48"/>
                  </a:cubicBezTo>
                  <a:cubicBezTo>
                    <a:pt x="79" y="48"/>
                    <a:pt x="79" y="48"/>
                    <a:pt x="79" y="47"/>
                  </a:cubicBezTo>
                  <a:cubicBezTo>
                    <a:pt x="77" y="46"/>
                    <a:pt x="75" y="45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5" y="44"/>
                    <a:pt x="75" y="43"/>
                    <a:pt x="76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2" y="45"/>
                    <a:pt x="69" y="49"/>
                    <a:pt x="66" y="53"/>
                  </a:cubicBezTo>
                  <a:cubicBezTo>
                    <a:pt x="66" y="53"/>
                    <a:pt x="66" y="53"/>
                    <a:pt x="66" y="54"/>
                  </a:cubicBezTo>
                  <a:cubicBezTo>
                    <a:pt x="66" y="54"/>
                    <a:pt x="66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7"/>
                    <a:pt x="63" y="58"/>
                    <a:pt x="63" y="59"/>
                  </a:cubicBezTo>
                  <a:cubicBezTo>
                    <a:pt x="63" y="59"/>
                    <a:pt x="62" y="59"/>
                    <a:pt x="63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3" y="60"/>
                    <a:pt x="63" y="60"/>
                  </a:cubicBezTo>
                  <a:cubicBezTo>
                    <a:pt x="64" y="61"/>
                    <a:pt x="66" y="62"/>
                    <a:pt x="67" y="64"/>
                  </a:cubicBezTo>
                  <a:cubicBezTo>
                    <a:pt x="67" y="63"/>
                    <a:pt x="66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2" y="61"/>
                    <a:pt x="63" y="61"/>
                  </a:cubicBezTo>
                  <a:cubicBezTo>
                    <a:pt x="64" y="62"/>
                    <a:pt x="66" y="64"/>
                    <a:pt x="67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9" y="66"/>
                    <a:pt x="69" y="67"/>
                  </a:cubicBezTo>
                  <a:cubicBezTo>
                    <a:pt x="67" y="65"/>
                    <a:pt x="65" y="64"/>
                    <a:pt x="63" y="62"/>
                  </a:cubicBezTo>
                  <a:cubicBezTo>
                    <a:pt x="63" y="62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4"/>
                    <a:pt x="64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5" y="65"/>
                    <a:pt x="66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7"/>
                    <a:pt x="67" y="67"/>
                    <a:pt x="68" y="67"/>
                  </a:cubicBezTo>
                  <a:cubicBezTo>
                    <a:pt x="68" y="68"/>
                    <a:pt x="68" y="67"/>
                    <a:pt x="68" y="67"/>
                  </a:cubicBezTo>
                  <a:cubicBezTo>
                    <a:pt x="67" y="67"/>
                    <a:pt x="67" y="66"/>
                    <a:pt x="66" y="66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6" y="65"/>
                    <a:pt x="67" y="66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lose/>
                  <a:moveTo>
                    <a:pt x="68" y="69"/>
                  </a:move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9" y="68"/>
                    <a:pt x="69" y="68"/>
                  </a:cubicBezTo>
                  <a:cubicBezTo>
                    <a:pt x="69" y="68"/>
                    <a:pt x="68" y="68"/>
                    <a:pt x="68" y="69"/>
                  </a:cubicBezTo>
                  <a:close/>
                  <a:moveTo>
                    <a:pt x="68" y="71"/>
                  </a:moveTo>
                  <a:cubicBezTo>
                    <a:pt x="68" y="71"/>
                    <a:pt x="68" y="71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7" y="70"/>
                    <a:pt x="68" y="70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8" y="70"/>
                    <a:pt x="68" y="71"/>
                    <a:pt x="68" y="71"/>
                  </a:cubicBezTo>
                  <a:close/>
                  <a:moveTo>
                    <a:pt x="68" y="72"/>
                  </a:moveTo>
                  <a:cubicBezTo>
                    <a:pt x="68" y="72"/>
                    <a:pt x="67" y="71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71"/>
                    <a:pt x="68" y="71"/>
                    <a:pt x="68" y="71"/>
                  </a:cubicBezTo>
                  <a:cubicBezTo>
                    <a:pt x="68" y="72"/>
                    <a:pt x="68" y="72"/>
                    <a:pt x="68" y="72"/>
                  </a:cubicBezTo>
                  <a:close/>
                  <a:moveTo>
                    <a:pt x="69" y="73"/>
                  </a:moveTo>
                  <a:cubicBezTo>
                    <a:pt x="68" y="72"/>
                    <a:pt x="67" y="72"/>
                    <a:pt x="66" y="72"/>
                  </a:cubicBezTo>
                  <a:cubicBezTo>
                    <a:pt x="66" y="71"/>
                    <a:pt x="66" y="71"/>
                    <a:pt x="67" y="71"/>
                  </a:cubicBezTo>
                  <a:cubicBezTo>
                    <a:pt x="67" y="72"/>
                    <a:pt x="68" y="72"/>
                    <a:pt x="68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9" y="73"/>
                    <a:pt x="69" y="73"/>
                    <a:pt x="69" y="73"/>
                  </a:cubicBezTo>
                  <a:close/>
                  <a:moveTo>
                    <a:pt x="69" y="74"/>
                  </a:moveTo>
                  <a:cubicBezTo>
                    <a:pt x="68" y="73"/>
                    <a:pt x="67" y="73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2"/>
                    <a:pt x="68" y="73"/>
                    <a:pt x="69" y="73"/>
                  </a:cubicBezTo>
                  <a:cubicBezTo>
                    <a:pt x="69" y="73"/>
                    <a:pt x="69" y="74"/>
                    <a:pt x="69" y="74"/>
                  </a:cubicBezTo>
                  <a:close/>
                  <a:moveTo>
                    <a:pt x="69" y="76"/>
                  </a:moveTo>
                  <a:cubicBezTo>
                    <a:pt x="67" y="75"/>
                    <a:pt x="65" y="74"/>
                    <a:pt x="63" y="72"/>
                  </a:cubicBezTo>
                  <a:cubicBezTo>
                    <a:pt x="63" y="72"/>
                    <a:pt x="63" y="72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1"/>
                    <a:pt x="62" y="71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1"/>
                    <a:pt x="62" y="71"/>
                    <a:pt x="62" y="70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1"/>
                    <a:pt x="63" y="70"/>
                    <a:pt x="63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69"/>
                    <a:pt x="62" y="68"/>
                    <a:pt x="62" y="67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5"/>
                    <a:pt x="62" y="65"/>
                    <a:pt x="62" y="64"/>
                  </a:cubicBezTo>
                  <a:cubicBezTo>
                    <a:pt x="63" y="66"/>
                    <a:pt x="65" y="67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9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6" y="68"/>
                    <a:pt x="64" y="67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4" y="67"/>
                    <a:pt x="66" y="68"/>
                    <a:pt x="68" y="69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5" y="69"/>
                    <a:pt x="64" y="68"/>
                    <a:pt x="62" y="66"/>
                  </a:cubicBezTo>
                  <a:cubicBezTo>
                    <a:pt x="62" y="66"/>
                    <a:pt x="62" y="67"/>
                    <a:pt x="62" y="67"/>
                  </a:cubicBezTo>
                  <a:cubicBezTo>
                    <a:pt x="64" y="68"/>
                    <a:pt x="65" y="69"/>
                    <a:pt x="67" y="70"/>
                  </a:cubicBezTo>
                  <a:cubicBezTo>
                    <a:pt x="67" y="70"/>
                    <a:pt x="67" y="70"/>
                    <a:pt x="67" y="71"/>
                  </a:cubicBezTo>
                  <a:cubicBezTo>
                    <a:pt x="65" y="70"/>
                    <a:pt x="64" y="6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9"/>
                    <a:pt x="65" y="70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2"/>
                  </a:cubicBezTo>
                  <a:cubicBezTo>
                    <a:pt x="65" y="71"/>
                    <a:pt x="64" y="70"/>
                    <a:pt x="63" y="70"/>
                  </a:cubicBezTo>
                  <a:cubicBezTo>
                    <a:pt x="62" y="69"/>
                    <a:pt x="62" y="70"/>
                    <a:pt x="62" y="70"/>
                  </a:cubicBezTo>
                  <a:cubicBezTo>
                    <a:pt x="63" y="71"/>
                    <a:pt x="64" y="71"/>
                    <a:pt x="65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5" y="72"/>
                    <a:pt x="65" y="73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7" y="74"/>
                    <a:pt x="67" y="74"/>
                  </a:cubicBezTo>
                  <a:cubicBezTo>
                    <a:pt x="67" y="74"/>
                    <a:pt x="68" y="74"/>
                    <a:pt x="67" y="74"/>
                  </a:cubicBezTo>
                  <a:cubicBezTo>
                    <a:pt x="68" y="74"/>
                    <a:pt x="68" y="74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8" y="75"/>
                    <a:pt x="68" y="75"/>
                  </a:cubicBezTo>
                  <a:cubicBezTo>
                    <a:pt x="68" y="75"/>
                    <a:pt x="68" y="75"/>
                    <a:pt x="68" y="74"/>
                  </a:cubicBezTo>
                  <a:cubicBezTo>
                    <a:pt x="67" y="74"/>
                    <a:pt x="67" y="74"/>
                    <a:pt x="66" y="74"/>
                  </a:cubicBezTo>
                  <a:cubicBezTo>
                    <a:pt x="65" y="73"/>
                    <a:pt x="64" y="73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5"/>
                    <a:pt x="68" y="75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lose/>
                  <a:moveTo>
                    <a:pt x="69" y="78"/>
                  </a:moveTo>
                  <a:cubicBezTo>
                    <a:pt x="67" y="76"/>
                    <a:pt x="65" y="75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4" y="73"/>
                    <a:pt x="65" y="74"/>
                    <a:pt x="66" y="75"/>
                  </a:cubicBezTo>
                  <a:cubicBezTo>
                    <a:pt x="65" y="75"/>
                    <a:pt x="65" y="75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5"/>
                    <a:pt x="67" y="75"/>
                    <a:pt x="67" y="75"/>
                  </a:cubicBezTo>
                  <a:cubicBezTo>
                    <a:pt x="67" y="76"/>
                    <a:pt x="68" y="76"/>
                    <a:pt x="69" y="77"/>
                  </a:cubicBezTo>
                  <a:cubicBezTo>
                    <a:pt x="69" y="77"/>
                    <a:pt x="69" y="77"/>
                    <a:pt x="69" y="78"/>
                  </a:cubicBezTo>
                  <a:close/>
                  <a:moveTo>
                    <a:pt x="69" y="79"/>
                  </a:moveTo>
                  <a:cubicBezTo>
                    <a:pt x="67" y="77"/>
                    <a:pt x="65" y="76"/>
                    <a:pt x="63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75"/>
                    <a:pt x="67" y="76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9"/>
                    <a:pt x="69" y="79"/>
                  </a:cubicBezTo>
                  <a:close/>
                  <a:moveTo>
                    <a:pt x="63" y="76"/>
                  </a:moveTo>
                  <a:cubicBezTo>
                    <a:pt x="63" y="76"/>
                    <a:pt x="63" y="76"/>
                    <a:pt x="62" y="76"/>
                  </a:cubicBezTo>
                  <a:cubicBezTo>
                    <a:pt x="62" y="76"/>
                    <a:pt x="62" y="75"/>
                    <a:pt x="62" y="75"/>
                  </a:cubicBezTo>
                  <a:cubicBezTo>
                    <a:pt x="64" y="76"/>
                    <a:pt x="66" y="78"/>
                    <a:pt x="68" y="79"/>
                  </a:cubicBezTo>
                  <a:cubicBezTo>
                    <a:pt x="68" y="79"/>
                    <a:pt x="68" y="79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6" y="78"/>
                    <a:pt x="64" y="77"/>
                    <a:pt x="63" y="76"/>
                  </a:cubicBezTo>
                  <a:close/>
                  <a:moveTo>
                    <a:pt x="63" y="78"/>
                  </a:moveTo>
                  <a:cubicBezTo>
                    <a:pt x="63" y="77"/>
                    <a:pt x="63" y="77"/>
                    <a:pt x="63" y="76"/>
                  </a:cubicBezTo>
                  <a:cubicBezTo>
                    <a:pt x="64" y="77"/>
                    <a:pt x="65" y="78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5" y="80"/>
                    <a:pt x="64" y="79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lose/>
                  <a:moveTo>
                    <a:pt x="64" y="88"/>
                  </a:moveTo>
                  <a:cubicBezTo>
                    <a:pt x="57" y="86"/>
                    <a:pt x="51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5" y="81"/>
                    <a:pt x="45" y="81"/>
                    <a:pt x="44" y="81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8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0"/>
                    <a:pt x="43" y="64"/>
                    <a:pt x="42" y="57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3" y="58"/>
                    <a:pt x="43" y="57"/>
                    <a:pt x="43" y="57"/>
                  </a:cubicBezTo>
                  <a:cubicBezTo>
                    <a:pt x="43" y="57"/>
                    <a:pt x="43" y="57"/>
                    <a:pt x="42" y="57"/>
                  </a:cubicBezTo>
                  <a:cubicBezTo>
                    <a:pt x="42" y="57"/>
                    <a:pt x="42" y="57"/>
                    <a:pt x="42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2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3" y="55"/>
                    <a:pt x="42" y="55"/>
                  </a:cubicBezTo>
                  <a:cubicBezTo>
                    <a:pt x="42" y="55"/>
                    <a:pt x="42" y="54"/>
                    <a:pt x="42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3"/>
                    <a:pt x="43" y="53"/>
                    <a:pt x="43" y="52"/>
                  </a:cubicBezTo>
                  <a:cubicBezTo>
                    <a:pt x="43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49"/>
                    <a:pt x="42" y="49"/>
                  </a:cubicBezTo>
                  <a:cubicBezTo>
                    <a:pt x="42" y="49"/>
                    <a:pt x="43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8"/>
                    <a:pt x="42" y="48"/>
                  </a:cubicBezTo>
                  <a:cubicBezTo>
                    <a:pt x="42" y="48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6" y="50"/>
                    <a:pt x="48" y="51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8" y="50"/>
                    <a:pt x="46" y="49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7"/>
                    <a:pt x="43" y="47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5"/>
                    <a:pt x="42" y="45"/>
                  </a:cubicBezTo>
                  <a:cubicBezTo>
                    <a:pt x="42" y="45"/>
                    <a:pt x="43" y="45"/>
                    <a:pt x="43" y="45"/>
                  </a:cubicBezTo>
                  <a:cubicBezTo>
                    <a:pt x="43" y="45"/>
                    <a:pt x="43" y="45"/>
                    <a:pt x="43" y="44"/>
                  </a:cubicBezTo>
                  <a:cubicBezTo>
                    <a:pt x="43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3"/>
                  </a:cubicBezTo>
                  <a:cubicBezTo>
                    <a:pt x="42" y="43"/>
                    <a:pt x="43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1"/>
                  </a:cubicBezTo>
                  <a:cubicBezTo>
                    <a:pt x="44" y="42"/>
                    <a:pt x="45" y="43"/>
                    <a:pt x="47" y="44"/>
                  </a:cubicBezTo>
                  <a:cubicBezTo>
                    <a:pt x="47" y="44"/>
                    <a:pt x="46" y="44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7" y="44"/>
                    <a:pt x="49" y="45"/>
                    <a:pt x="50" y="45"/>
                  </a:cubicBezTo>
                  <a:cubicBezTo>
                    <a:pt x="50" y="45"/>
                    <a:pt x="51" y="45"/>
                    <a:pt x="50" y="45"/>
                  </a:cubicBezTo>
                  <a:cubicBezTo>
                    <a:pt x="50" y="45"/>
                    <a:pt x="49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3"/>
                    <a:pt x="46" y="43"/>
                    <a:pt x="45" y="42"/>
                  </a:cubicBezTo>
                  <a:cubicBezTo>
                    <a:pt x="49" y="44"/>
                    <a:pt x="54" y="45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9" y="48"/>
                    <a:pt x="60" y="48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61" y="50"/>
                    <a:pt x="61" y="49"/>
                  </a:cubicBezTo>
                  <a:cubicBezTo>
                    <a:pt x="59" y="49"/>
                    <a:pt x="57" y="48"/>
                    <a:pt x="55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7" y="48"/>
                    <a:pt x="59" y="49"/>
                    <a:pt x="61" y="50"/>
                  </a:cubicBezTo>
                  <a:cubicBezTo>
                    <a:pt x="55" y="48"/>
                    <a:pt x="50" y="46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4" y="45"/>
                    <a:pt x="44" y="44"/>
                    <a:pt x="43" y="44"/>
                  </a:cubicBezTo>
                  <a:cubicBezTo>
                    <a:pt x="43" y="44"/>
                    <a:pt x="42" y="44"/>
                    <a:pt x="43" y="44"/>
                  </a:cubicBezTo>
                  <a:cubicBezTo>
                    <a:pt x="45" y="45"/>
                    <a:pt x="47" y="46"/>
                    <a:pt x="49" y="48"/>
                  </a:cubicBezTo>
                  <a:cubicBezTo>
                    <a:pt x="49" y="48"/>
                    <a:pt x="50" y="47"/>
                    <a:pt x="49" y="47"/>
                  </a:cubicBezTo>
                  <a:cubicBezTo>
                    <a:pt x="48" y="47"/>
                    <a:pt x="48" y="46"/>
                    <a:pt x="47" y="46"/>
                  </a:cubicBezTo>
                  <a:cubicBezTo>
                    <a:pt x="49" y="46"/>
                    <a:pt x="52" y="47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7" y="49"/>
                    <a:pt x="59" y="50"/>
                    <a:pt x="61" y="51"/>
                  </a:cubicBezTo>
                  <a:cubicBezTo>
                    <a:pt x="61" y="51"/>
                    <a:pt x="61" y="52"/>
                    <a:pt x="61" y="52"/>
                  </a:cubicBezTo>
                  <a:cubicBezTo>
                    <a:pt x="56" y="50"/>
                    <a:pt x="50" y="48"/>
                    <a:pt x="45" y="47"/>
                  </a:cubicBezTo>
                  <a:cubicBezTo>
                    <a:pt x="45" y="47"/>
                    <a:pt x="44" y="47"/>
                    <a:pt x="44" y="47"/>
                  </a:cubicBezTo>
                  <a:cubicBezTo>
                    <a:pt x="44" y="47"/>
                    <a:pt x="43" y="46"/>
                    <a:pt x="43" y="46"/>
                  </a:cubicBezTo>
                  <a:cubicBezTo>
                    <a:pt x="43" y="46"/>
                    <a:pt x="42" y="46"/>
                    <a:pt x="43" y="46"/>
                  </a:cubicBezTo>
                  <a:cubicBezTo>
                    <a:pt x="44" y="47"/>
                    <a:pt x="46" y="48"/>
                    <a:pt x="48" y="49"/>
                  </a:cubicBezTo>
                  <a:cubicBezTo>
                    <a:pt x="48" y="49"/>
                    <a:pt x="48" y="49"/>
                    <a:pt x="48" y="48"/>
                  </a:cubicBezTo>
                  <a:cubicBezTo>
                    <a:pt x="47" y="48"/>
                    <a:pt x="47" y="48"/>
                    <a:pt x="46" y="47"/>
                  </a:cubicBezTo>
                  <a:cubicBezTo>
                    <a:pt x="49" y="48"/>
                    <a:pt x="52" y="49"/>
                    <a:pt x="55" y="50"/>
                  </a:cubicBezTo>
                  <a:cubicBezTo>
                    <a:pt x="55" y="50"/>
                    <a:pt x="55" y="51"/>
                    <a:pt x="55" y="51"/>
                  </a:cubicBezTo>
                  <a:cubicBezTo>
                    <a:pt x="57" y="52"/>
                    <a:pt x="59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0" y="53"/>
                    <a:pt x="58" y="52"/>
                    <a:pt x="57" y="52"/>
                  </a:cubicBezTo>
                  <a:cubicBezTo>
                    <a:pt x="57" y="51"/>
                    <a:pt x="57" y="52"/>
                    <a:pt x="57" y="52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4" y="51"/>
                    <a:pt x="49" y="49"/>
                    <a:pt x="44" y="48"/>
                  </a:cubicBezTo>
                  <a:cubicBezTo>
                    <a:pt x="43" y="48"/>
                    <a:pt x="43" y="48"/>
                    <a:pt x="44" y="48"/>
                  </a:cubicBezTo>
                  <a:cubicBezTo>
                    <a:pt x="47" y="49"/>
                    <a:pt x="50" y="50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6" y="53"/>
                    <a:pt x="59" y="54"/>
                    <a:pt x="61" y="55"/>
                  </a:cubicBezTo>
                  <a:cubicBezTo>
                    <a:pt x="61" y="55"/>
                    <a:pt x="61" y="56"/>
                    <a:pt x="61" y="56"/>
                  </a:cubicBezTo>
                  <a:cubicBezTo>
                    <a:pt x="59" y="55"/>
                    <a:pt x="57" y="54"/>
                    <a:pt x="55" y="53"/>
                  </a:cubicBezTo>
                  <a:cubicBezTo>
                    <a:pt x="54" y="53"/>
                    <a:pt x="54" y="54"/>
                    <a:pt x="54" y="54"/>
                  </a:cubicBezTo>
                  <a:cubicBezTo>
                    <a:pt x="55" y="54"/>
                    <a:pt x="55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8" y="55"/>
                    <a:pt x="59" y="56"/>
                    <a:pt x="61" y="57"/>
                  </a:cubicBezTo>
                  <a:cubicBezTo>
                    <a:pt x="61" y="57"/>
                    <a:pt x="61" y="57"/>
                    <a:pt x="61" y="58"/>
                  </a:cubicBezTo>
                  <a:cubicBezTo>
                    <a:pt x="59" y="56"/>
                    <a:pt x="56" y="55"/>
                    <a:pt x="54" y="54"/>
                  </a:cubicBezTo>
                  <a:cubicBezTo>
                    <a:pt x="54" y="54"/>
                    <a:pt x="53" y="55"/>
                    <a:pt x="54" y="55"/>
                  </a:cubicBezTo>
                  <a:cubicBezTo>
                    <a:pt x="56" y="56"/>
                    <a:pt x="59" y="57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0" y="58"/>
                    <a:pt x="58" y="57"/>
                    <a:pt x="56" y="56"/>
                  </a:cubicBezTo>
                  <a:cubicBezTo>
                    <a:pt x="56" y="56"/>
                    <a:pt x="56" y="57"/>
                    <a:pt x="56" y="57"/>
                  </a:cubicBezTo>
                  <a:cubicBezTo>
                    <a:pt x="58" y="57"/>
                    <a:pt x="59" y="58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59" y="58"/>
                    <a:pt x="56" y="57"/>
                    <a:pt x="53" y="56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6" y="57"/>
                    <a:pt x="58" y="58"/>
                    <a:pt x="61" y="59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59" y="59"/>
                    <a:pt x="58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8" y="59"/>
                    <a:pt x="59" y="60"/>
                    <a:pt x="61" y="60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9"/>
                    <a:pt x="55" y="59"/>
                  </a:cubicBezTo>
                  <a:cubicBezTo>
                    <a:pt x="57" y="60"/>
                    <a:pt x="59" y="61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0" y="62"/>
                    <a:pt x="60" y="61"/>
                  </a:cubicBezTo>
                  <a:cubicBezTo>
                    <a:pt x="59" y="61"/>
                    <a:pt x="58" y="61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6" y="60"/>
                    <a:pt x="56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7" y="61"/>
                    <a:pt x="58" y="61"/>
                    <a:pt x="59" y="62"/>
                  </a:cubicBezTo>
                  <a:cubicBezTo>
                    <a:pt x="60" y="62"/>
                    <a:pt x="60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1" y="63"/>
                    <a:pt x="61" y="63"/>
                  </a:cubicBezTo>
                  <a:cubicBezTo>
                    <a:pt x="61" y="63"/>
                    <a:pt x="61" y="63"/>
                    <a:pt x="61" y="64"/>
                  </a:cubicBezTo>
                  <a:cubicBezTo>
                    <a:pt x="61" y="64"/>
                    <a:pt x="61" y="65"/>
                    <a:pt x="61" y="66"/>
                  </a:cubicBezTo>
                  <a:cubicBezTo>
                    <a:pt x="60" y="65"/>
                    <a:pt x="58" y="64"/>
                    <a:pt x="56" y="63"/>
                  </a:cubicBezTo>
                  <a:cubicBezTo>
                    <a:pt x="56" y="63"/>
                    <a:pt x="56" y="64"/>
                    <a:pt x="56" y="64"/>
                  </a:cubicBezTo>
                  <a:cubicBezTo>
                    <a:pt x="57" y="64"/>
                    <a:pt x="57" y="64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9" y="65"/>
                    <a:pt x="60" y="66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0" y="66"/>
                    <a:pt x="59" y="66"/>
                    <a:pt x="58" y="65"/>
                  </a:cubicBezTo>
                  <a:cubicBezTo>
                    <a:pt x="58" y="65"/>
                    <a:pt x="58" y="66"/>
                    <a:pt x="58" y="66"/>
                  </a:cubicBezTo>
                  <a:cubicBezTo>
                    <a:pt x="59" y="66"/>
                    <a:pt x="59" y="66"/>
                    <a:pt x="60" y="66"/>
                  </a:cubicBezTo>
                  <a:cubicBezTo>
                    <a:pt x="59" y="66"/>
                    <a:pt x="58" y="66"/>
                    <a:pt x="57" y="65"/>
                  </a:cubicBezTo>
                  <a:cubicBezTo>
                    <a:pt x="57" y="65"/>
                    <a:pt x="56" y="66"/>
                    <a:pt x="57" y="66"/>
                  </a:cubicBezTo>
                  <a:cubicBezTo>
                    <a:pt x="58" y="66"/>
                    <a:pt x="60" y="67"/>
                    <a:pt x="61" y="67"/>
                  </a:cubicBezTo>
                  <a:cubicBezTo>
                    <a:pt x="61" y="68"/>
                    <a:pt x="61" y="67"/>
                    <a:pt x="61" y="67"/>
                  </a:cubicBezTo>
                  <a:cubicBezTo>
                    <a:pt x="61" y="68"/>
                    <a:pt x="62" y="69"/>
                    <a:pt x="62" y="70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0" y="68"/>
                    <a:pt x="58" y="68"/>
                    <a:pt x="57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67"/>
                    <a:pt x="56" y="67"/>
                    <a:pt x="56" y="66"/>
                  </a:cubicBezTo>
                  <a:cubicBezTo>
                    <a:pt x="56" y="66"/>
                    <a:pt x="56" y="67"/>
                    <a:pt x="56" y="67"/>
                  </a:cubicBezTo>
                  <a:cubicBezTo>
                    <a:pt x="56" y="67"/>
                    <a:pt x="57" y="67"/>
                    <a:pt x="57" y="67"/>
                  </a:cubicBezTo>
                  <a:cubicBezTo>
                    <a:pt x="59" y="68"/>
                    <a:pt x="60" y="69"/>
                    <a:pt x="62" y="70"/>
                  </a:cubicBezTo>
                  <a:cubicBezTo>
                    <a:pt x="62" y="70"/>
                    <a:pt x="62" y="71"/>
                    <a:pt x="62" y="71"/>
                  </a:cubicBezTo>
                  <a:cubicBezTo>
                    <a:pt x="60" y="70"/>
                    <a:pt x="58" y="69"/>
                    <a:pt x="56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8" y="69"/>
                    <a:pt x="60" y="70"/>
                    <a:pt x="62" y="71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1" y="71"/>
                    <a:pt x="59" y="71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7" y="70"/>
                    <a:pt x="57" y="70"/>
                  </a:cubicBezTo>
                  <a:cubicBezTo>
                    <a:pt x="57" y="70"/>
                    <a:pt x="56" y="69"/>
                    <a:pt x="56" y="69"/>
                  </a:cubicBezTo>
                  <a:cubicBezTo>
                    <a:pt x="55" y="69"/>
                    <a:pt x="55" y="69"/>
                    <a:pt x="55" y="70"/>
                  </a:cubicBezTo>
                  <a:cubicBezTo>
                    <a:pt x="56" y="70"/>
                    <a:pt x="57" y="70"/>
                    <a:pt x="58" y="71"/>
                  </a:cubicBezTo>
                  <a:cubicBezTo>
                    <a:pt x="59" y="71"/>
                    <a:pt x="60" y="72"/>
                    <a:pt x="61" y="72"/>
                  </a:cubicBezTo>
                  <a:cubicBezTo>
                    <a:pt x="60" y="72"/>
                    <a:pt x="59" y="71"/>
                    <a:pt x="58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9" y="72"/>
                    <a:pt x="60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4"/>
                    <a:pt x="59" y="73"/>
                    <a:pt x="58" y="73"/>
                  </a:cubicBezTo>
                  <a:cubicBezTo>
                    <a:pt x="58" y="73"/>
                    <a:pt x="58" y="73"/>
                    <a:pt x="58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6" y="72"/>
                    <a:pt x="56" y="73"/>
                    <a:pt x="57" y="73"/>
                  </a:cubicBezTo>
                  <a:cubicBezTo>
                    <a:pt x="57" y="73"/>
                    <a:pt x="58" y="73"/>
                    <a:pt x="58" y="73"/>
                  </a:cubicBezTo>
                  <a:cubicBezTo>
                    <a:pt x="59" y="74"/>
                    <a:pt x="60" y="74"/>
                    <a:pt x="61" y="75"/>
                  </a:cubicBezTo>
                  <a:cubicBezTo>
                    <a:pt x="62" y="75"/>
                    <a:pt x="62" y="75"/>
                    <a:pt x="62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5"/>
                    <a:pt x="62" y="76"/>
                    <a:pt x="62" y="76"/>
                  </a:cubicBezTo>
                  <a:cubicBezTo>
                    <a:pt x="61" y="76"/>
                    <a:pt x="59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9" y="75"/>
                    <a:pt x="60" y="76"/>
                    <a:pt x="62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2" y="77"/>
                    <a:pt x="62" y="78"/>
                    <a:pt x="62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0" y="77"/>
                    <a:pt x="58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8" y="76"/>
                    <a:pt x="60" y="77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0" y="78"/>
                    <a:pt x="57" y="77"/>
                    <a:pt x="55" y="75"/>
                  </a:cubicBezTo>
                  <a:cubicBezTo>
                    <a:pt x="54" y="75"/>
                    <a:pt x="54" y="76"/>
                    <a:pt x="54" y="76"/>
                  </a:cubicBezTo>
                  <a:cubicBezTo>
                    <a:pt x="57" y="77"/>
                    <a:pt x="60" y="78"/>
                    <a:pt x="62" y="80"/>
                  </a:cubicBezTo>
                  <a:cubicBezTo>
                    <a:pt x="62" y="80"/>
                    <a:pt x="62" y="80"/>
                    <a:pt x="63" y="80"/>
                  </a:cubicBezTo>
                  <a:cubicBezTo>
                    <a:pt x="63" y="80"/>
                    <a:pt x="63" y="80"/>
                    <a:pt x="63" y="81"/>
                  </a:cubicBezTo>
                  <a:cubicBezTo>
                    <a:pt x="57" y="79"/>
                    <a:pt x="52" y="77"/>
                    <a:pt x="47" y="74"/>
                  </a:cubicBezTo>
                  <a:cubicBezTo>
                    <a:pt x="47" y="74"/>
                    <a:pt x="47" y="75"/>
                    <a:pt x="47" y="75"/>
                  </a:cubicBezTo>
                  <a:cubicBezTo>
                    <a:pt x="46" y="75"/>
                    <a:pt x="46" y="74"/>
                    <a:pt x="46" y="74"/>
                  </a:cubicBezTo>
                  <a:cubicBezTo>
                    <a:pt x="45" y="74"/>
                    <a:pt x="45" y="74"/>
                    <a:pt x="45" y="75"/>
                  </a:cubicBezTo>
                  <a:cubicBezTo>
                    <a:pt x="48" y="76"/>
                    <a:pt x="50" y="77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0" y="77"/>
                    <a:pt x="49" y="76"/>
                    <a:pt x="48" y="75"/>
                  </a:cubicBezTo>
                  <a:cubicBezTo>
                    <a:pt x="53" y="77"/>
                    <a:pt x="58" y="79"/>
                    <a:pt x="63" y="81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2" y="82"/>
                    <a:pt x="61" y="82"/>
                    <a:pt x="61" y="82"/>
                  </a:cubicBezTo>
                  <a:cubicBezTo>
                    <a:pt x="56" y="79"/>
                    <a:pt x="50" y="77"/>
                    <a:pt x="45" y="75"/>
                  </a:cubicBezTo>
                  <a:cubicBezTo>
                    <a:pt x="45" y="75"/>
                    <a:pt x="44" y="75"/>
                    <a:pt x="45" y="75"/>
                  </a:cubicBezTo>
                  <a:cubicBezTo>
                    <a:pt x="49" y="77"/>
                    <a:pt x="54" y="79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9" y="81"/>
                    <a:pt x="60" y="82"/>
                    <a:pt x="61" y="82"/>
                  </a:cubicBezTo>
                  <a:cubicBezTo>
                    <a:pt x="62" y="82"/>
                    <a:pt x="62" y="83"/>
                    <a:pt x="63" y="83"/>
                  </a:cubicBezTo>
                  <a:cubicBezTo>
                    <a:pt x="63" y="83"/>
                    <a:pt x="63" y="84"/>
                    <a:pt x="63" y="84"/>
                  </a:cubicBezTo>
                  <a:cubicBezTo>
                    <a:pt x="59" y="83"/>
                    <a:pt x="55" y="81"/>
                    <a:pt x="50" y="79"/>
                  </a:cubicBezTo>
                  <a:cubicBezTo>
                    <a:pt x="49" y="79"/>
                    <a:pt x="48" y="78"/>
                    <a:pt x="46" y="78"/>
                  </a:cubicBezTo>
                  <a:cubicBezTo>
                    <a:pt x="46" y="77"/>
                    <a:pt x="46" y="78"/>
                    <a:pt x="46" y="78"/>
                  </a:cubicBezTo>
                  <a:cubicBezTo>
                    <a:pt x="46" y="78"/>
                    <a:pt x="45" y="78"/>
                    <a:pt x="45" y="77"/>
                  </a:cubicBezTo>
                  <a:cubicBezTo>
                    <a:pt x="44" y="77"/>
                    <a:pt x="44" y="78"/>
                    <a:pt x="45" y="78"/>
                  </a:cubicBezTo>
                  <a:cubicBezTo>
                    <a:pt x="46" y="78"/>
                    <a:pt x="48" y="79"/>
                    <a:pt x="50" y="80"/>
                  </a:cubicBezTo>
                  <a:cubicBezTo>
                    <a:pt x="50" y="80"/>
                    <a:pt x="50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5" y="81"/>
                    <a:pt x="59" y="83"/>
                    <a:pt x="63" y="85"/>
                  </a:cubicBezTo>
                  <a:cubicBezTo>
                    <a:pt x="63" y="85"/>
                    <a:pt x="63" y="85"/>
                    <a:pt x="63" y="86"/>
                  </a:cubicBezTo>
                  <a:cubicBezTo>
                    <a:pt x="57" y="84"/>
                    <a:pt x="51" y="82"/>
                    <a:pt x="44" y="79"/>
                  </a:cubicBezTo>
                  <a:cubicBezTo>
                    <a:pt x="44" y="79"/>
                    <a:pt x="44" y="80"/>
                    <a:pt x="44" y="80"/>
                  </a:cubicBezTo>
                  <a:cubicBezTo>
                    <a:pt x="50" y="82"/>
                    <a:pt x="57" y="85"/>
                    <a:pt x="63" y="86"/>
                  </a:cubicBezTo>
                  <a:cubicBezTo>
                    <a:pt x="63" y="87"/>
                    <a:pt x="64" y="87"/>
                    <a:pt x="64" y="88"/>
                  </a:cubicBezTo>
                  <a:cubicBezTo>
                    <a:pt x="62" y="87"/>
                    <a:pt x="60" y="86"/>
                    <a:pt x="58" y="85"/>
                  </a:cubicBezTo>
                  <a:cubicBezTo>
                    <a:pt x="58" y="85"/>
                    <a:pt x="58" y="86"/>
                    <a:pt x="58" y="86"/>
                  </a:cubicBezTo>
                  <a:cubicBezTo>
                    <a:pt x="60" y="86"/>
                    <a:pt x="62" y="87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lose/>
                  <a:moveTo>
                    <a:pt x="42" y="78"/>
                  </a:moveTo>
                  <a:cubicBezTo>
                    <a:pt x="41" y="78"/>
                    <a:pt x="41" y="78"/>
                    <a:pt x="40" y="77"/>
                  </a:cubicBezTo>
                  <a:cubicBezTo>
                    <a:pt x="41" y="77"/>
                    <a:pt x="42" y="77"/>
                    <a:pt x="43" y="77"/>
                  </a:cubicBezTo>
                  <a:cubicBezTo>
                    <a:pt x="43" y="78"/>
                    <a:pt x="43" y="78"/>
                    <a:pt x="44" y="79"/>
                  </a:cubicBezTo>
                  <a:cubicBezTo>
                    <a:pt x="44" y="79"/>
                    <a:pt x="43" y="79"/>
                    <a:pt x="43" y="79"/>
                  </a:cubicBezTo>
                  <a:cubicBezTo>
                    <a:pt x="43" y="79"/>
                    <a:pt x="43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lose/>
                  <a:moveTo>
                    <a:pt x="43" y="80"/>
                  </a:moveTo>
                  <a:cubicBezTo>
                    <a:pt x="43" y="80"/>
                    <a:pt x="43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3" y="80"/>
                    <a:pt x="43" y="80"/>
                    <a:pt x="43" y="80"/>
                  </a:cubicBezTo>
                  <a:close/>
                  <a:moveTo>
                    <a:pt x="44" y="81"/>
                  </a:move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3" y="81"/>
                    <a:pt x="43" y="81"/>
                  </a:cubicBezTo>
                  <a:cubicBezTo>
                    <a:pt x="43" y="81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0"/>
                    <a:pt x="43" y="80"/>
                    <a:pt x="44" y="81"/>
                  </a:cubicBezTo>
                  <a:close/>
                  <a:moveTo>
                    <a:pt x="64" y="90"/>
                  </a:moveTo>
                  <a:cubicBezTo>
                    <a:pt x="61" y="89"/>
                    <a:pt x="57" y="88"/>
                    <a:pt x="54" y="87"/>
                  </a:cubicBezTo>
                  <a:cubicBezTo>
                    <a:pt x="54" y="87"/>
                    <a:pt x="54" y="86"/>
                    <a:pt x="54" y="86"/>
                  </a:cubicBezTo>
                  <a:cubicBezTo>
                    <a:pt x="53" y="86"/>
                    <a:pt x="52" y="86"/>
                    <a:pt x="51" y="86"/>
                  </a:cubicBezTo>
                  <a:cubicBezTo>
                    <a:pt x="49" y="85"/>
                    <a:pt x="47" y="84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5" y="83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51" y="84"/>
                    <a:pt x="57" y="86"/>
                    <a:pt x="64" y="89"/>
                  </a:cubicBezTo>
                  <a:cubicBezTo>
                    <a:pt x="64" y="89"/>
                    <a:pt x="64" y="89"/>
                    <a:pt x="64" y="90"/>
                  </a:cubicBezTo>
                  <a:cubicBezTo>
                    <a:pt x="62" y="89"/>
                    <a:pt x="60" y="88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lose/>
                  <a:moveTo>
                    <a:pt x="45" y="90"/>
                  </a:moveTo>
                  <a:cubicBezTo>
                    <a:pt x="44" y="90"/>
                    <a:pt x="43" y="89"/>
                    <a:pt x="42" y="89"/>
                  </a:cubicBezTo>
                  <a:cubicBezTo>
                    <a:pt x="41" y="88"/>
                    <a:pt x="40" y="88"/>
                    <a:pt x="39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8" y="87"/>
                    <a:pt x="37" y="86"/>
                    <a:pt x="36" y="86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9" y="86"/>
                    <a:pt x="42" y="88"/>
                    <a:pt x="45" y="89"/>
                  </a:cubicBezTo>
                  <a:cubicBezTo>
                    <a:pt x="45" y="90"/>
                    <a:pt x="45" y="90"/>
                    <a:pt x="45" y="90"/>
                  </a:cubicBezTo>
                  <a:close/>
                  <a:moveTo>
                    <a:pt x="36" y="84"/>
                  </a:moveTo>
                  <a:cubicBezTo>
                    <a:pt x="36" y="84"/>
                    <a:pt x="36" y="83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9" y="85"/>
                    <a:pt x="42" y="86"/>
                    <a:pt x="45" y="88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2" y="87"/>
                    <a:pt x="39" y="86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lose/>
                  <a:moveTo>
                    <a:pt x="36" y="83"/>
                  </a:moveTo>
                  <a:cubicBezTo>
                    <a:pt x="36" y="83"/>
                    <a:pt x="36" y="82"/>
                    <a:pt x="36" y="82"/>
                  </a:cubicBezTo>
                  <a:cubicBezTo>
                    <a:pt x="39" y="83"/>
                    <a:pt x="42" y="85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2" y="86"/>
                    <a:pt x="39" y="85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lose/>
                  <a:moveTo>
                    <a:pt x="64" y="92"/>
                  </a:moveTo>
                  <a:cubicBezTo>
                    <a:pt x="61" y="91"/>
                    <a:pt x="58" y="90"/>
                    <a:pt x="55" y="89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2" y="88"/>
                    <a:pt x="49" y="87"/>
                    <a:pt x="46" y="85"/>
                  </a:cubicBezTo>
                  <a:cubicBezTo>
                    <a:pt x="46" y="85"/>
                    <a:pt x="46" y="86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5" y="84"/>
                    <a:pt x="45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5" y="84"/>
                    <a:pt x="45" y="84"/>
                    <a:pt x="46" y="84"/>
                  </a:cubicBezTo>
                  <a:cubicBezTo>
                    <a:pt x="48" y="85"/>
                    <a:pt x="49" y="85"/>
                    <a:pt x="51" y="86"/>
                  </a:cubicBezTo>
                  <a:cubicBezTo>
                    <a:pt x="56" y="87"/>
                    <a:pt x="60" y="89"/>
                    <a:pt x="64" y="91"/>
                  </a:cubicBezTo>
                  <a:cubicBezTo>
                    <a:pt x="64" y="91"/>
                    <a:pt x="64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2" y="91"/>
                    <a:pt x="59" y="90"/>
                    <a:pt x="57" y="88"/>
                  </a:cubicBezTo>
                  <a:cubicBezTo>
                    <a:pt x="57" y="88"/>
                    <a:pt x="57" y="89"/>
                    <a:pt x="57" y="89"/>
                  </a:cubicBezTo>
                  <a:cubicBezTo>
                    <a:pt x="59" y="90"/>
                    <a:pt x="62" y="91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1" y="95"/>
                  </a:moveTo>
                  <a:cubicBezTo>
                    <a:pt x="61" y="95"/>
                    <a:pt x="61" y="95"/>
                    <a:pt x="60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lose/>
                  <a:moveTo>
                    <a:pt x="61" y="97"/>
                  </a:moveTo>
                  <a:cubicBezTo>
                    <a:pt x="61" y="97"/>
                    <a:pt x="61" y="97"/>
                    <a:pt x="60" y="97"/>
                  </a:cubicBezTo>
                  <a:cubicBezTo>
                    <a:pt x="60" y="97"/>
                    <a:pt x="60" y="96"/>
                    <a:pt x="60" y="9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8" y="95"/>
                    <a:pt x="58" y="96"/>
                    <a:pt x="58" y="96"/>
                  </a:cubicBezTo>
                  <a:cubicBezTo>
                    <a:pt x="58" y="95"/>
                    <a:pt x="58" y="95"/>
                    <a:pt x="57" y="95"/>
                  </a:cubicBezTo>
                  <a:cubicBezTo>
                    <a:pt x="58" y="95"/>
                    <a:pt x="59" y="95"/>
                    <a:pt x="60" y="95"/>
                  </a:cubicBezTo>
                  <a:cubicBezTo>
                    <a:pt x="60" y="95"/>
                    <a:pt x="61" y="96"/>
                    <a:pt x="61" y="96"/>
                  </a:cubicBezTo>
                  <a:cubicBezTo>
                    <a:pt x="61" y="96"/>
                    <a:pt x="61" y="97"/>
                    <a:pt x="61" y="97"/>
                  </a:cubicBezTo>
                  <a:close/>
                  <a:moveTo>
                    <a:pt x="61" y="99"/>
                  </a:moveTo>
                  <a:cubicBezTo>
                    <a:pt x="59" y="98"/>
                    <a:pt x="57" y="97"/>
                    <a:pt x="54" y="96"/>
                  </a:cubicBezTo>
                  <a:cubicBezTo>
                    <a:pt x="54" y="96"/>
                    <a:pt x="54" y="96"/>
                    <a:pt x="54" y="95"/>
                  </a:cubicBezTo>
                  <a:cubicBezTo>
                    <a:pt x="54" y="95"/>
                    <a:pt x="54" y="95"/>
                    <a:pt x="55" y="95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56" y="95"/>
                    <a:pt x="56" y="95"/>
                    <a:pt x="57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8" y="96"/>
                    <a:pt x="59" y="96"/>
                    <a:pt x="59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7"/>
                    <a:pt x="58" y="97"/>
                    <a:pt x="57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7" y="97"/>
                    <a:pt x="59" y="97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1" y="98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lose/>
                  <a:moveTo>
                    <a:pt x="61" y="101"/>
                  </a:moveTo>
                  <a:cubicBezTo>
                    <a:pt x="58" y="99"/>
                    <a:pt x="55" y="98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4" y="97"/>
                    <a:pt x="56" y="98"/>
                    <a:pt x="58" y="99"/>
                  </a:cubicBezTo>
                  <a:cubicBezTo>
                    <a:pt x="59" y="100"/>
                    <a:pt x="59" y="99"/>
                    <a:pt x="58" y="99"/>
                  </a:cubicBezTo>
                  <a:cubicBezTo>
                    <a:pt x="56" y="98"/>
                    <a:pt x="54" y="97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6"/>
                    <a:pt x="52" y="96"/>
                    <a:pt x="53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6" y="97"/>
                    <a:pt x="58" y="98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1" y="100"/>
                    <a:pt x="61" y="100"/>
                  </a:cubicBezTo>
                  <a:cubicBezTo>
                    <a:pt x="61" y="100"/>
                    <a:pt x="61" y="101"/>
                    <a:pt x="61" y="101"/>
                  </a:cubicBezTo>
                  <a:close/>
                  <a:moveTo>
                    <a:pt x="61" y="102"/>
                  </a:move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4" y="99"/>
                    <a:pt x="52" y="97"/>
                    <a:pt x="49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1" y="102"/>
                    <a:pt x="61" y="102"/>
                    <a:pt x="61" y="102"/>
                  </a:cubicBezTo>
                  <a:close/>
                  <a:moveTo>
                    <a:pt x="47" y="96"/>
                  </a:moveTo>
                  <a:cubicBezTo>
                    <a:pt x="48" y="96"/>
                    <a:pt x="48" y="96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3" y="99"/>
                    <a:pt x="57" y="101"/>
                    <a:pt x="61" y="103"/>
                  </a:cubicBezTo>
                  <a:cubicBezTo>
                    <a:pt x="61" y="103"/>
                    <a:pt x="61" y="103"/>
                    <a:pt x="61" y="104"/>
                  </a:cubicBezTo>
                  <a:cubicBezTo>
                    <a:pt x="59" y="103"/>
                    <a:pt x="57" y="102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2" y="99"/>
                    <a:pt x="50" y="98"/>
                    <a:pt x="48" y="96"/>
                  </a:cubicBezTo>
                  <a:cubicBezTo>
                    <a:pt x="48" y="96"/>
                    <a:pt x="48" y="96"/>
                    <a:pt x="48" y="97"/>
                  </a:cubicBezTo>
                  <a:cubicBezTo>
                    <a:pt x="50" y="98"/>
                    <a:pt x="51" y="99"/>
                    <a:pt x="53" y="100"/>
                  </a:cubicBezTo>
                  <a:cubicBezTo>
                    <a:pt x="52" y="99"/>
                    <a:pt x="51" y="99"/>
                    <a:pt x="50" y="98"/>
                  </a:cubicBezTo>
                  <a:cubicBezTo>
                    <a:pt x="49" y="98"/>
                    <a:pt x="48" y="97"/>
                    <a:pt x="47" y="96"/>
                  </a:cubicBezTo>
                  <a:close/>
                  <a:moveTo>
                    <a:pt x="46" y="97"/>
                  </a:moveTo>
                  <a:cubicBezTo>
                    <a:pt x="46" y="97"/>
                    <a:pt x="47" y="96"/>
                    <a:pt x="47" y="96"/>
                  </a:cubicBezTo>
                  <a:cubicBezTo>
                    <a:pt x="47" y="96"/>
                    <a:pt x="47" y="97"/>
                    <a:pt x="47" y="97"/>
                  </a:cubicBezTo>
                  <a:cubicBezTo>
                    <a:pt x="48" y="97"/>
                    <a:pt x="48" y="97"/>
                    <a:pt x="48" y="98"/>
                  </a:cubicBezTo>
                  <a:cubicBezTo>
                    <a:pt x="48" y="97"/>
                    <a:pt x="47" y="97"/>
                    <a:pt x="46" y="97"/>
                  </a:cubicBezTo>
                  <a:close/>
                  <a:moveTo>
                    <a:pt x="46" y="98"/>
                  </a:moveTo>
                  <a:cubicBezTo>
                    <a:pt x="46" y="98"/>
                    <a:pt x="46" y="98"/>
                    <a:pt x="46" y="98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7" y="98"/>
                    <a:pt x="48" y="99"/>
                    <a:pt x="48" y="99"/>
                  </a:cubicBezTo>
                  <a:cubicBezTo>
                    <a:pt x="48" y="99"/>
                    <a:pt x="47" y="98"/>
                    <a:pt x="46" y="98"/>
                  </a:cubicBezTo>
                  <a:close/>
                  <a:moveTo>
                    <a:pt x="45" y="91"/>
                  </a:moveTo>
                  <a:cubicBezTo>
                    <a:pt x="45" y="90"/>
                    <a:pt x="45" y="90"/>
                    <a:pt x="45" y="90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8" y="91"/>
                    <a:pt x="50" y="92"/>
                    <a:pt x="52" y="92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3" y="93"/>
                    <a:pt x="55" y="94"/>
                    <a:pt x="57" y="95"/>
                  </a:cubicBezTo>
                  <a:cubicBezTo>
                    <a:pt x="57" y="95"/>
                    <a:pt x="57" y="94"/>
                    <a:pt x="57" y="94"/>
                  </a:cubicBezTo>
                  <a:cubicBezTo>
                    <a:pt x="56" y="94"/>
                    <a:pt x="55" y="94"/>
                    <a:pt x="55" y="93"/>
                  </a:cubicBezTo>
                  <a:cubicBezTo>
                    <a:pt x="56" y="94"/>
                    <a:pt x="58" y="94"/>
                    <a:pt x="59" y="94"/>
                  </a:cubicBezTo>
                  <a:cubicBezTo>
                    <a:pt x="59" y="95"/>
                    <a:pt x="60" y="94"/>
                    <a:pt x="59" y="94"/>
                  </a:cubicBezTo>
                  <a:cubicBezTo>
                    <a:pt x="54" y="93"/>
                    <a:pt x="50" y="91"/>
                    <a:pt x="45" y="8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5" y="89"/>
                    <a:pt x="45" y="88"/>
                    <a:pt x="45" y="88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8"/>
                    <a:pt x="46" y="88"/>
                  </a:cubicBezTo>
                  <a:cubicBezTo>
                    <a:pt x="46" y="88"/>
                    <a:pt x="45" y="88"/>
                    <a:pt x="45" y="88"/>
                  </a:cubicBezTo>
                  <a:cubicBezTo>
                    <a:pt x="51" y="90"/>
                    <a:pt x="57" y="92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58" y="92"/>
                    <a:pt x="53" y="90"/>
                    <a:pt x="47" y="88"/>
                  </a:cubicBezTo>
                  <a:cubicBezTo>
                    <a:pt x="50" y="89"/>
                    <a:pt x="52" y="90"/>
                    <a:pt x="55" y="91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2" y="89"/>
                    <a:pt x="49" y="88"/>
                    <a:pt x="47" y="88"/>
                  </a:cubicBezTo>
                  <a:cubicBezTo>
                    <a:pt x="47" y="87"/>
                    <a:pt x="46" y="88"/>
                    <a:pt x="47" y="88"/>
                  </a:cubicBezTo>
                  <a:cubicBezTo>
                    <a:pt x="46" y="88"/>
                    <a:pt x="46" y="88"/>
                    <a:pt x="46" y="87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6"/>
                    <a:pt x="45" y="86"/>
                    <a:pt x="45" y="85"/>
                  </a:cubicBezTo>
                  <a:cubicBezTo>
                    <a:pt x="45" y="85"/>
                    <a:pt x="45" y="85"/>
                    <a:pt x="45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52" y="88"/>
                    <a:pt x="58" y="90"/>
                    <a:pt x="65" y="93"/>
                  </a:cubicBezTo>
                  <a:cubicBezTo>
                    <a:pt x="65" y="94"/>
                    <a:pt x="65" y="94"/>
                    <a:pt x="65" y="95"/>
                  </a:cubicBezTo>
                  <a:cubicBezTo>
                    <a:pt x="64" y="95"/>
                    <a:pt x="64" y="95"/>
                    <a:pt x="63" y="95"/>
                  </a:cubicBezTo>
                  <a:cubicBezTo>
                    <a:pt x="61" y="94"/>
                    <a:pt x="59" y="93"/>
                    <a:pt x="57" y="92"/>
                  </a:cubicBezTo>
                  <a:cubicBezTo>
                    <a:pt x="57" y="92"/>
                    <a:pt x="56" y="93"/>
                    <a:pt x="57" y="93"/>
                  </a:cubicBezTo>
                  <a:cubicBezTo>
                    <a:pt x="58" y="93"/>
                    <a:pt x="60" y="94"/>
                    <a:pt x="62" y="95"/>
                  </a:cubicBezTo>
                  <a:cubicBezTo>
                    <a:pt x="61" y="95"/>
                    <a:pt x="60" y="95"/>
                    <a:pt x="60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4"/>
                    <a:pt x="59" y="95"/>
                    <a:pt x="59" y="95"/>
                  </a:cubicBezTo>
                  <a:cubicBezTo>
                    <a:pt x="58" y="95"/>
                    <a:pt x="56" y="95"/>
                    <a:pt x="55" y="95"/>
                  </a:cubicBezTo>
                  <a:cubicBezTo>
                    <a:pt x="52" y="94"/>
                    <a:pt x="50" y="93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9" y="93"/>
                    <a:pt x="51" y="94"/>
                    <a:pt x="54" y="95"/>
                  </a:cubicBezTo>
                  <a:cubicBezTo>
                    <a:pt x="53" y="95"/>
                    <a:pt x="51" y="95"/>
                    <a:pt x="50" y="95"/>
                  </a:cubicBezTo>
                  <a:cubicBezTo>
                    <a:pt x="49" y="95"/>
                    <a:pt x="48" y="95"/>
                    <a:pt x="47" y="94"/>
                  </a:cubicBezTo>
                  <a:cubicBezTo>
                    <a:pt x="47" y="94"/>
                    <a:pt x="47" y="94"/>
                    <a:pt x="47" y="95"/>
                  </a:cubicBezTo>
                  <a:cubicBezTo>
                    <a:pt x="48" y="95"/>
                    <a:pt x="48" y="95"/>
                    <a:pt x="49" y="96"/>
                  </a:cubicBezTo>
                  <a:cubicBezTo>
                    <a:pt x="48" y="96"/>
                    <a:pt x="47" y="96"/>
                    <a:pt x="46" y="96"/>
                  </a:cubicBezTo>
                  <a:cubicBezTo>
                    <a:pt x="46" y="96"/>
                    <a:pt x="46" y="96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7" y="95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7" y="95"/>
                    <a:pt x="46" y="94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2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7" y="93"/>
                    <a:pt x="47" y="92"/>
                    <a:pt x="46" y="92"/>
                  </a:cubicBezTo>
                  <a:cubicBezTo>
                    <a:pt x="46" y="92"/>
                    <a:pt x="46" y="92"/>
                    <a:pt x="45" y="92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6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lose/>
                  <a:moveTo>
                    <a:pt x="45" y="92"/>
                  </a:moveTo>
                  <a:cubicBezTo>
                    <a:pt x="45" y="92"/>
                    <a:pt x="45" y="93"/>
                    <a:pt x="45" y="93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39" y="89"/>
                    <a:pt x="38" y="89"/>
                    <a:pt x="37" y="88"/>
                  </a:cubicBezTo>
                  <a:cubicBezTo>
                    <a:pt x="36" y="88"/>
                    <a:pt x="36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8"/>
                    <a:pt x="37" y="88"/>
                    <a:pt x="36" y="88"/>
                  </a:cubicBezTo>
                  <a:cubicBezTo>
                    <a:pt x="36" y="88"/>
                    <a:pt x="36" y="87"/>
                    <a:pt x="36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9" y="89"/>
                    <a:pt x="42" y="90"/>
                    <a:pt x="45" y="92"/>
                  </a:cubicBezTo>
                  <a:close/>
                  <a:moveTo>
                    <a:pt x="36" y="86"/>
                  </a:moveTo>
                  <a:cubicBezTo>
                    <a:pt x="38" y="87"/>
                    <a:pt x="40" y="88"/>
                    <a:pt x="42" y="89"/>
                  </a:cubicBezTo>
                  <a:cubicBezTo>
                    <a:pt x="42" y="90"/>
                    <a:pt x="43" y="90"/>
                    <a:pt x="43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0"/>
                    <a:pt x="44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2" y="90"/>
                    <a:pt x="39" y="88"/>
                    <a:pt x="36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7"/>
                    <a:pt x="36" y="86"/>
                    <a:pt x="36" y="86"/>
                  </a:cubicBezTo>
                  <a:cubicBezTo>
                    <a:pt x="36" y="86"/>
                    <a:pt x="36" y="86"/>
                    <a:pt x="36" y="86"/>
                  </a:cubicBezTo>
                  <a:close/>
                  <a:moveTo>
                    <a:pt x="20" y="55"/>
                  </a:moveTo>
                  <a:cubicBezTo>
                    <a:pt x="23" y="57"/>
                    <a:pt x="27" y="58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2" y="61"/>
                    <a:pt x="34" y="61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1"/>
                    <a:pt x="25" y="59"/>
                    <a:pt x="20" y="57"/>
                  </a:cubicBezTo>
                  <a:cubicBezTo>
                    <a:pt x="20" y="57"/>
                    <a:pt x="20" y="58"/>
                    <a:pt x="20" y="58"/>
                  </a:cubicBezTo>
                  <a:cubicBezTo>
                    <a:pt x="25" y="60"/>
                    <a:pt x="31" y="62"/>
                    <a:pt x="36" y="64"/>
                  </a:cubicBezTo>
                  <a:cubicBezTo>
                    <a:pt x="36" y="64"/>
                    <a:pt x="36" y="64"/>
                    <a:pt x="36" y="65"/>
                  </a:cubicBezTo>
                  <a:cubicBezTo>
                    <a:pt x="34" y="64"/>
                    <a:pt x="31" y="63"/>
                    <a:pt x="29" y="62"/>
                  </a:cubicBezTo>
                  <a:cubicBezTo>
                    <a:pt x="29" y="62"/>
                    <a:pt x="29" y="62"/>
                    <a:pt x="29" y="63"/>
                  </a:cubicBezTo>
                  <a:cubicBezTo>
                    <a:pt x="31" y="63"/>
                    <a:pt x="33" y="64"/>
                    <a:pt x="36" y="65"/>
                  </a:cubicBezTo>
                  <a:cubicBezTo>
                    <a:pt x="36" y="66"/>
                    <a:pt x="36" y="66"/>
                    <a:pt x="36" y="67"/>
                  </a:cubicBezTo>
                  <a:cubicBezTo>
                    <a:pt x="34" y="66"/>
                    <a:pt x="32" y="66"/>
                    <a:pt x="31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2" y="66"/>
                    <a:pt x="34" y="67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0" y="66"/>
                    <a:pt x="25" y="64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1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2" y="62"/>
                    <a:pt x="24" y="62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2"/>
                    <a:pt x="23" y="62"/>
                    <a:pt x="22" y="61"/>
                  </a:cubicBezTo>
                  <a:cubicBezTo>
                    <a:pt x="26" y="63"/>
                    <a:pt x="31" y="64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0" y="64"/>
                    <a:pt x="25" y="62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58"/>
                    <a:pt x="20" y="57"/>
                    <a:pt x="20" y="55"/>
                  </a:cubicBezTo>
                  <a:close/>
                  <a:moveTo>
                    <a:pt x="36" y="59"/>
                  </a:moveTo>
                  <a:cubicBezTo>
                    <a:pt x="36" y="60"/>
                    <a:pt x="36" y="61"/>
                    <a:pt x="36" y="61"/>
                  </a:cubicBezTo>
                  <a:cubicBezTo>
                    <a:pt x="30" y="59"/>
                    <a:pt x="25" y="57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20" y="53"/>
                    <a:pt x="20" y="53"/>
                  </a:cubicBezTo>
                  <a:cubicBezTo>
                    <a:pt x="25" y="55"/>
                    <a:pt x="30" y="57"/>
                    <a:pt x="36" y="59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8"/>
                    <a:pt x="36" y="58"/>
                    <a:pt x="36" y="5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1" y="66"/>
                    <a:pt x="42" y="65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7"/>
                    <a:pt x="43" y="72"/>
                    <a:pt x="43" y="77"/>
                  </a:cubicBezTo>
                  <a:cubicBezTo>
                    <a:pt x="41" y="77"/>
                    <a:pt x="39" y="77"/>
                    <a:pt x="37" y="77"/>
                  </a:cubicBezTo>
                  <a:cubicBezTo>
                    <a:pt x="37" y="77"/>
                    <a:pt x="37" y="78"/>
                    <a:pt x="37" y="78"/>
                  </a:cubicBezTo>
                  <a:cubicBezTo>
                    <a:pt x="38" y="78"/>
                    <a:pt x="39" y="78"/>
                    <a:pt x="40" y="77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1" y="79"/>
                    <a:pt x="40" y="78"/>
                    <a:pt x="39" y="78"/>
                  </a:cubicBezTo>
                  <a:cubicBezTo>
                    <a:pt x="39" y="77"/>
                    <a:pt x="39" y="78"/>
                    <a:pt x="39" y="78"/>
                  </a:cubicBezTo>
                  <a:cubicBezTo>
                    <a:pt x="40" y="78"/>
                    <a:pt x="41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79"/>
                    <a:pt x="41" y="79"/>
                  </a:cubicBezTo>
                  <a:cubicBezTo>
                    <a:pt x="41" y="79"/>
                    <a:pt x="40" y="78"/>
                    <a:pt x="39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9" y="79"/>
                    <a:pt x="40" y="79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0" y="79"/>
                    <a:pt x="39" y="79"/>
                    <a:pt x="38" y="78"/>
                  </a:cubicBezTo>
                  <a:cubicBezTo>
                    <a:pt x="38" y="78"/>
                    <a:pt x="38" y="78"/>
                    <a:pt x="38" y="79"/>
                  </a:cubicBezTo>
                  <a:cubicBezTo>
                    <a:pt x="39" y="79"/>
                    <a:pt x="39" y="79"/>
                    <a:pt x="40" y="80"/>
                  </a:cubicBezTo>
                  <a:cubicBezTo>
                    <a:pt x="40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8" y="79"/>
                    <a:pt x="38" y="79"/>
                    <a:pt x="37" y="78"/>
                  </a:cubicBezTo>
                  <a:cubicBezTo>
                    <a:pt x="37" y="78"/>
                    <a:pt x="36" y="79"/>
                    <a:pt x="37" y="79"/>
                  </a:cubicBezTo>
                  <a:cubicBezTo>
                    <a:pt x="37" y="79"/>
                    <a:pt x="38" y="79"/>
                    <a:pt x="38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9" y="80"/>
                    <a:pt x="40" y="80"/>
                    <a:pt x="40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2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2" y="82"/>
                    <a:pt x="41" y="81"/>
                    <a:pt x="40" y="80"/>
                  </a:cubicBezTo>
                  <a:cubicBezTo>
                    <a:pt x="39" y="80"/>
                    <a:pt x="39" y="80"/>
                    <a:pt x="39" y="81"/>
                  </a:cubicBezTo>
                  <a:cubicBezTo>
                    <a:pt x="41" y="81"/>
                    <a:pt x="42" y="82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3"/>
                    <a:pt x="44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41" y="82"/>
                    <a:pt x="42" y="83"/>
                    <a:pt x="44" y="84"/>
                  </a:cubicBezTo>
                  <a:cubicBezTo>
                    <a:pt x="44" y="84"/>
                    <a:pt x="44" y="84"/>
                    <a:pt x="44" y="85"/>
                  </a:cubicBezTo>
                  <a:cubicBezTo>
                    <a:pt x="42" y="83"/>
                    <a:pt x="39" y="82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9" y="82"/>
                    <a:pt x="42" y="84"/>
                    <a:pt x="44" y="85"/>
                  </a:cubicBezTo>
                  <a:cubicBezTo>
                    <a:pt x="44" y="85"/>
                    <a:pt x="44" y="86"/>
                    <a:pt x="44" y="86"/>
                  </a:cubicBezTo>
                  <a:cubicBezTo>
                    <a:pt x="42" y="85"/>
                    <a:pt x="39" y="83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6" y="82"/>
                    <a:pt x="36" y="82"/>
                    <a:pt x="36" y="81"/>
                  </a:cubicBezTo>
                  <a:cubicBezTo>
                    <a:pt x="36" y="81"/>
                    <a:pt x="36" y="81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6" y="80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8"/>
                    <a:pt x="36" y="78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77"/>
                    <a:pt x="36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76"/>
                    <a:pt x="36" y="75"/>
                    <a:pt x="36" y="75"/>
                  </a:cubicBezTo>
                  <a:cubicBezTo>
                    <a:pt x="36" y="75"/>
                    <a:pt x="36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6" y="75"/>
                    <a:pt x="36" y="75"/>
                    <a:pt x="36" y="74"/>
                  </a:cubicBezTo>
                  <a:cubicBezTo>
                    <a:pt x="36" y="74"/>
                    <a:pt x="36" y="74"/>
                    <a:pt x="36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4"/>
                    <a:pt x="36" y="73"/>
                    <a:pt x="36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36" y="69"/>
                    <a:pt x="36" y="69"/>
                  </a:cubicBezTo>
                  <a:cubicBezTo>
                    <a:pt x="36" y="69"/>
                    <a:pt x="36" y="69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69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7"/>
                    <a:pt x="36" y="66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6" y="64"/>
                    <a:pt x="36" y="63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1"/>
                    <a:pt x="36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lose/>
                  <a:moveTo>
                    <a:pt x="14" y="42"/>
                  </a:moveTo>
                  <a:cubicBezTo>
                    <a:pt x="13" y="41"/>
                    <a:pt x="12" y="40"/>
                    <a:pt x="11" y="39"/>
                  </a:cubicBezTo>
                  <a:cubicBezTo>
                    <a:pt x="12" y="40"/>
                    <a:pt x="13" y="40"/>
                    <a:pt x="14" y="41"/>
                  </a:cubicBezTo>
                  <a:cubicBezTo>
                    <a:pt x="14" y="41"/>
                    <a:pt x="14" y="42"/>
                    <a:pt x="14" y="42"/>
                  </a:cubicBezTo>
                  <a:close/>
                  <a:moveTo>
                    <a:pt x="10" y="46"/>
                  </a:moveTo>
                  <a:cubicBezTo>
                    <a:pt x="10" y="45"/>
                    <a:pt x="9" y="44"/>
                    <a:pt x="8" y="44"/>
                  </a:cubicBezTo>
                  <a:cubicBezTo>
                    <a:pt x="9" y="44"/>
                    <a:pt x="10" y="45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11498"/>
            <p:cNvSpPr>
              <a:spLocks noEditPoints="1"/>
            </p:cNvSpPr>
            <p:nvPr/>
          </p:nvSpPr>
          <p:spPr bwMode="auto">
            <a:xfrm>
              <a:off x="5950416" y="1551615"/>
              <a:ext cx="212075" cy="180996"/>
            </a:xfrm>
            <a:custGeom>
              <a:avLst/>
              <a:gdLst>
                <a:gd name="T0" fmla="*/ 35 w 49"/>
                <a:gd name="T1" fmla="*/ 21 h 42"/>
                <a:gd name="T2" fmla="*/ 34 w 49"/>
                <a:gd name="T3" fmla="*/ 19 h 42"/>
                <a:gd name="T4" fmla="*/ 32 w 49"/>
                <a:gd name="T5" fmla="*/ 17 h 42"/>
                <a:gd name="T6" fmla="*/ 31 w 49"/>
                <a:gd name="T7" fmla="*/ 15 h 42"/>
                <a:gd name="T8" fmla="*/ 31 w 49"/>
                <a:gd name="T9" fmla="*/ 15 h 42"/>
                <a:gd name="T10" fmla="*/ 29 w 49"/>
                <a:gd name="T11" fmla="*/ 12 h 42"/>
                <a:gd name="T12" fmla="*/ 27 w 49"/>
                <a:gd name="T13" fmla="*/ 10 h 42"/>
                <a:gd name="T14" fmla="*/ 25 w 49"/>
                <a:gd name="T15" fmla="*/ 7 h 42"/>
                <a:gd name="T16" fmla="*/ 20 w 49"/>
                <a:gd name="T17" fmla="*/ 5 h 42"/>
                <a:gd name="T18" fmla="*/ 20 w 49"/>
                <a:gd name="T19" fmla="*/ 4 h 42"/>
                <a:gd name="T20" fmla="*/ 16 w 49"/>
                <a:gd name="T21" fmla="*/ 3 h 42"/>
                <a:gd name="T22" fmla="*/ 15 w 49"/>
                <a:gd name="T23" fmla="*/ 3 h 42"/>
                <a:gd name="T24" fmla="*/ 11 w 49"/>
                <a:gd name="T25" fmla="*/ 1 h 42"/>
                <a:gd name="T26" fmla="*/ 25 w 49"/>
                <a:gd name="T27" fmla="*/ 10 h 42"/>
                <a:gd name="T28" fmla="*/ 10 w 49"/>
                <a:gd name="T29" fmla="*/ 3 h 42"/>
                <a:gd name="T30" fmla="*/ 17 w 49"/>
                <a:gd name="T31" fmla="*/ 7 h 42"/>
                <a:gd name="T32" fmla="*/ 24 w 49"/>
                <a:gd name="T33" fmla="*/ 10 h 42"/>
                <a:gd name="T34" fmla="*/ 26 w 49"/>
                <a:gd name="T35" fmla="*/ 12 h 42"/>
                <a:gd name="T36" fmla="*/ 10 w 49"/>
                <a:gd name="T37" fmla="*/ 0 h 42"/>
                <a:gd name="T38" fmla="*/ 26 w 49"/>
                <a:gd name="T39" fmla="*/ 7 h 42"/>
                <a:gd name="T40" fmla="*/ 0 w 49"/>
                <a:gd name="T41" fmla="*/ 23 h 42"/>
                <a:gd name="T42" fmla="*/ 4 w 49"/>
                <a:gd name="T43" fmla="*/ 18 h 42"/>
                <a:gd name="T44" fmla="*/ 11 w 49"/>
                <a:gd name="T45" fmla="*/ 22 h 42"/>
                <a:gd name="T46" fmla="*/ 16 w 49"/>
                <a:gd name="T47" fmla="*/ 24 h 42"/>
                <a:gd name="T48" fmla="*/ 6 w 49"/>
                <a:gd name="T49" fmla="*/ 8 h 42"/>
                <a:gd name="T50" fmla="*/ 10 w 49"/>
                <a:gd name="T51" fmla="*/ 11 h 42"/>
                <a:gd name="T52" fmla="*/ 14 w 49"/>
                <a:gd name="T53" fmla="*/ 14 h 42"/>
                <a:gd name="T54" fmla="*/ 10 w 49"/>
                <a:gd name="T55" fmla="*/ 12 h 42"/>
                <a:gd name="T56" fmla="*/ 27 w 49"/>
                <a:gd name="T57" fmla="*/ 22 h 42"/>
                <a:gd name="T58" fmla="*/ 18 w 49"/>
                <a:gd name="T59" fmla="*/ 16 h 42"/>
                <a:gd name="T60" fmla="*/ 28 w 49"/>
                <a:gd name="T61" fmla="*/ 22 h 42"/>
                <a:gd name="T62" fmla="*/ 24 w 49"/>
                <a:gd name="T63" fmla="*/ 19 h 42"/>
                <a:gd name="T64" fmla="*/ 10 w 49"/>
                <a:gd name="T65" fmla="*/ 11 h 42"/>
                <a:gd name="T66" fmla="*/ 6 w 49"/>
                <a:gd name="T67" fmla="*/ 8 h 42"/>
                <a:gd name="T68" fmla="*/ 10 w 49"/>
                <a:gd name="T69" fmla="*/ 8 h 42"/>
                <a:gd name="T70" fmla="*/ 23 w 49"/>
                <a:gd name="T71" fmla="*/ 14 h 42"/>
                <a:gd name="T72" fmla="*/ 11 w 49"/>
                <a:gd name="T73" fmla="*/ 9 h 42"/>
                <a:gd name="T74" fmla="*/ 9 w 49"/>
                <a:gd name="T75" fmla="*/ 9 h 42"/>
                <a:gd name="T76" fmla="*/ 25 w 49"/>
                <a:gd name="T77" fmla="*/ 17 h 42"/>
                <a:gd name="T78" fmla="*/ 12 w 49"/>
                <a:gd name="T79" fmla="*/ 11 h 42"/>
                <a:gd name="T80" fmla="*/ 36 w 49"/>
                <a:gd name="T81" fmla="*/ 24 h 42"/>
                <a:gd name="T82" fmla="*/ 29 w 49"/>
                <a:gd name="T83" fmla="*/ 21 h 42"/>
                <a:gd name="T84" fmla="*/ 29 w 49"/>
                <a:gd name="T85" fmla="*/ 22 h 42"/>
                <a:gd name="T86" fmla="*/ 41 w 49"/>
                <a:gd name="T87" fmla="*/ 31 h 42"/>
                <a:gd name="T88" fmla="*/ 41 w 49"/>
                <a:gd name="T89" fmla="*/ 31 h 42"/>
                <a:gd name="T90" fmla="*/ 44 w 49"/>
                <a:gd name="T91" fmla="*/ 36 h 42"/>
                <a:gd name="T92" fmla="*/ 30 w 49"/>
                <a:gd name="T93" fmla="*/ 30 h 42"/>
                <a:gd name="T94" fmla="*/ 46 w 49"/>
                <a:gd name="T95" fmla="*/ 39 h 42"/>
                <a:gd name="T96" fmla="*/ 31 w 49"/>
                <a:gd name="T97" fmla="*/ 31 h 42"/>
                <a:gd name="T98" fmla="*/ 8 w 49"/>
                <a:gd name="T99" fmla="*/ 21 h 42"/>
                <a:gd name="T100" fmla="*/ 20 w 49"/>
                <a:gd name="T101" fmla="*/ 11 h 42"/>
                <a:gd name="T102" fmla="*/ 33 w 49"/>
                <a:gd name="T103" fmla="*/ 19 h 42"/>
                <a:gd name="T104" fmla="*/ 10 w 49"/>
                <a:gd name="T105" fmla="*/ 7 h 42"/>
                <a:gd name="T106" fmla="*/ 8 w 49"/>
                <a:gd name="T107" fmla="*/ 4 h 42"/>
                <a:gd name="T108" fmla="*/ 10 w 49"/>
                <a:gd name="T109" fmla="*/ 5 h 42"/>
                <a:gd name="T110" fmla="*/ 13 w 49"/>
                <a:gd name="T111" fmla="*/ 8 h 42"/>
                <a:gd name="T112" fmla="*/ 33 w 49"/>
                <a:gd name="T113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" h="42">
                  <a:moveTo>
                    <a:pt x="47" y="41"/>
                  </a:moveTo>
                  <a:cubicBezTo>
                    <a:pt x="48" y="41"/>
                    <a:pt x="48" y="42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4" y="35"/>
                    <a:pt x="40" y="28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1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3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4"/>
                    <a:pt x="30" y="13"/>
                    <a:pt x="29" y="13"/>
                  </a:cubicBezTo>
                  <a:cubicBezTo>
                    <a:pt x="29" y="13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7"/>
                    <a:pt x="22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18" y="4"/>
                    <a:pt x="17" y="3"/>
                    <a:pt x="15" y="2"/>
                  </a:cubicBezTo>
                  <a:cubicBezTo>
                    <a:pt x="15" y="2"/>
                    <a:pt x="14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2"/>
                    <a:pt x="12" y="1"/>
                    <a:pt x="11" y="1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4"/>
                    <a:pt x="19" y="5"/>
                  </a:cubicBezTo>
                  <a:cubicBezTo>
                    <a:pt x="21" y="6"/>
                    <a:pt x="23" y="7"/>
                    <a:pt x="26" y="8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1" y="7"/>
                    <a:pt x="16" y="4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6" y="5"/>
                    <a:pt x="22" y="7"/>
                    <a:pt x="27" y="10"/>
                  </a:cubicBezTo>
                  <a:cubicBezTo>
                    <a:pt x="27" y="11"/>
                    <a:pt x="28" y="11"/>
                    <a:pt x="28" y="12"/>
                  </a:cubicBezTo>
                  <a:cubicBezTo>
                    <a:pt x="27" y="11"/>
                    <a:pt x="26" y="11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0" y="7"/>
                    <a:pt x="15" y="5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4" y="5"/>
                    <a:pt x="18" y="7"/>
                    <a:pt x="22" y="9"/>
                  </a:cubicBezTo>
                  <a:cubicBezTo>
                    <a:pt x="21" y="9"/>
                    <a:pt x="20" y="8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9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3" y="10"/>
                    <a:pt x="24" y="10"/>
                  </a:cubicBezTo>
                  <a:cubicBezTo>
                    <a:pt x="26" y="11"/>
                    <a:pt x="27" y="12"/>
                    <a:pt x="29" y="12"/>
                  </a:cubicBezTo>
                  <a:cubicBezTo>
                    <a:pt x="29" y="13"/>
                    <a:pt x="29" y="14"/>
                    <a:pt x="30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9" y="9"/>
                    <a:pt x="14" y="6"/>
                    <a:pt x="8" y="4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10" y="1"/>
                    <a:pt x="10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4" y="1"/>
                    <a:pt x="15" y="2"/>
                    <a:pt x="17" y="2"/>
                  </a:cubicBezTo>
                  <a:cubicBezTo>
                    <a:pt x="20" y="4"/>
                    <a:pt x="23" y="5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6"/>
                    <a:pt x="25" y="6"/>
                  </a:cubicBezTo>
                  <a:cubicBezTo>
                    <a:pt x="20" y="3"/>
                    <a:pt x="15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7"/>
                    <a:pt x="2" y="15"/>
                    <a:pt x="0" y="23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1" y="21"/>
                    <a:pt x="1" y="20"/>
                  </a:cubicBezTo>
                  <a:cubicBezTo>
                    <a:pt x="1" y="19"/>
                    <a:pt x="2" y="18"/>
                    <a:pt x="2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6" y="20"/>
                    <a:pt x="8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3"/>
                    <a:pt x="14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3" y="22"/>
                    <a:pt x="11" y="22"/>
                  </a:cubicBezTo>
                  <a:cubicBezTo>
                    <a:pt x="8" y="20"/>
                    <a:pt x="5" y="19"/>
                    <a:pt x="2" y="17"/>
                  </a:cubicBezTo>
                  <a:cubicBezTo>
                    <a:pt x="3" y="14"/>
                    <a:pt x="5" y="11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9" y="10"/>
                    <a:pt x="9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4" y="13"/>
                    <a:pt x="17" y="15"/>
                    <a:pt x="20" y="17"/>
                  </a:cubicBezTo>
                  <a:cubicBezTo>
                    <a:pt x="19" y="16"/>
                    <a:pt x="19" y="16"/>
                    <a:pt x="18" y="16"/>
                  </a:cubicBezTo>
                  <a:cubicBezTo>
                    <a:pt x="17" y="15"/>
                    <a:pt x="15" y="15"/>
                    <a:pt x="14" y="14"/>
                  </a:cubicBezTo>
                  <a:cubicBezTo>
                    <a:pt x="13" y="13"/>
                    <a:pt x="11" y="12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2"/>
                    <a:pt x="11" y="13"/>
                    <a:pt x="12" y="13"/>
                  </a:cubicBezTo>
                  <a:cubicBezTo>
                    <a:pt x="11" y="13"/>
                    <a:pt x="11" y="13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1" y="13"/>
                    <a:pt x="13" y="14"/>
                    <a:pt x="14" y="15"/>
                  </a:cubicBezTo>
                  <a:cubicBezTo>
                    <a:pt x="18" y="17"/>
                    <a:pt x="23" y="20"/>
                    <a:pt x="27" y="23"/>
                  </a:cubicBezTo>
                  <a:cubicBezTo>
                    <a:pt x="27" y="23"/>
                    <a:pt x="28" y="22"/>
                    <a:pt x="27" y="22"/>
                  </a:cubicBezTo>
                  <a:cubicBezTo>
                    <a:pt x="24" y="20"/>
                    <a:pt x="20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1" y="17"/>
                    <a:pt x="22" y="18"/>
                    <a:pt x="24" y="19"/>
                  </a:cubicBezTo>
                  <a:cubicBezTo>
                    <a:pt x="25" y="20"/>
                    <a:pt x="27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7" y="20"/>
                    <a:pt x="26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1" y="17"/>
                    <a:pt x="18" y="15"/>
                    <a:pt x="15" y="13"/>
                  </a:cubicBezTo>
                  <a:cubicBezTo>
                    <a:pt x="16" y="14"/>
                    <a:pt x="17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8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9"/>
                    <a:pt x="16" y="11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3"/>
                    <a:pt x="22" y="14"/>
                    <a:pt x="23" y="14"/>
                  </a:cubicBezTo>
                  <a:cubicBezTo>
                    <a:pt x="26" y="16"/>
                    <a:pt x="30" y="18"/>
                    <a:pt x="33" y="19"/>
                  </a:cubicBezTo>
                  <a:cubicBezTo>
                    <a:pt x="33" y="20"/>
                    <a:pt x="34" y="20"/>
                    <a:pt x="34" y="21"/>
                  </a:cubicBezTo>
                  <a:cubicBezTo>
                    <a:pt x="26" y="17"/>
                    <a:pt x="19" y="13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8"/>
                    <a:pt x="8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13"/>
                    <a:pt x="26" y="17"/>
                    <a:pt x="35" y="21"/>
                  </a:cubicBezTo>
                  <a:cubicBezTo>
                    <a:pt x="35" y="22"/>
                    <a:pt x="35" y="23"/>
                    <a:pt x="36" y="23"/>
                  </a:cubicBezTo>
                  <a:cubicBezTo>
                    <a:pt x="31" y="21"/>
                    <a:pt x="27" y="18"/>
                    <a:pt x="23" y="16"/>
                  </a:cubicBezTo>
                  <a:cubicBezTo>
                    <a:pt x="23" y="16"/>
                    <a:pt x="24" y="17"/>
                    <a:pt x="25" y="17"/>
                  </a:cubicBezTo>
                  <a:cubicBezTo>
                    <a:pt x="25" y="17"/>
                    <a:pt x="25" y="16"/>
                    <a:pt x="25" y="16"/>
                  </a:cubicBezTo>
                  <a:cubicBezTo>
                    <a:pt x="23" y="16"/>
                    <a:pt x="21" y="15"/>
                    <a:pt x="19" y="14"/>
                  </a:cubicBezTo>
                  <a:cubicBezTo>
                    <a:pt x="17" y="13"/>
                    <a:pt x="15" y="12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12"/>
                    <a:pt x="15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5" y="17"/>
                    <a:pt x="30" y="21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5"/>
                    <a:pt x="37" y="25"/>
                    <a:pt x="37" y="26"/>
                  </a:cubicBezTo>
                  <a:cubicBezTo>
                    <a:pt x="35" y="24"/>
                    <a:pt x="32" y="22"/>
                    <a:pt x="29" y="20"/>
                  </a:cubicBezTo>
                  <a:cubicBezTo>
                    <a:pt x="29" y="20"/>
                    <a:pt x="28" y="21"/>
                    <a:pt x="29" y="21"/>
                  </a:cubicBezTo>
                  <a:cubicBezTo>
                    <a:pt x="32" y="22"/>
                    <a:pt x="35" y="24"/>
                    <a:pt x="37" y="26"/>
                  </a:cubicBezTo>
                  <a:cubicBezTo>
                    <a:pt x="37" y="26"/>
                    <a:pt x="38" y="26"/>
                    <a:pt x="38" y="26"/>
                  </a:cubicBezTo>
                  <a:cubicBezTo>
                    <a:pt x="38" y="27"/>
                    <a:pt x="39" y="28"/>
                    <a:pt x="39" y="28"/>
                  </a:cubicBezTo>
                  <a:cubicBezTo>
                    <a:pt x="36" y="26"/>
                    <a:pt x="32" y="24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2" y="25"/>
                    <a:pt x="36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0" y="29"/>
                    <a:pt x="40" y="30"/>
                    <a:pt x="41" y="31"/>
                  </a:cubicBezTo>
                  <a:cubicBezTo>
                    <a:pt x="38" y="29"/>
                    <a:pt x="35" y="27"/>
                    <a:pt x="32" y="25"/>
                  </a:cubicBezTo>
                  <a:cubicBezTo>
                    <a:pt x="32" y="25"/>
                    <a:pt x="32" y="26"/>
                    <a:pt x="32" y="26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2" y="33"/>
                    <a:pt x="43" y="34"/>
                    <a:pt x="44" y="36"/>
                  </a:cubicBezTo>
                  <a:cubicBezTo>
                    <a:pt x="39" y="33"/>
                    <a:pt x="34" y="30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5" y="37"/>
                    <a:pt x="45" y="38"/>
                    <a:pt x="46" y="38"/>
                  </a:cubicBezTo>
                  <a:cubicBezTo>
                    <a:pt x="41" y="35"/>
                    <a:pt x="36" y="32"/>
                    <a:pt x="31" y="29"/>
                  </a:cubicBezTo>
                  <a:cubicBezTo>
                    <a:pt x="30" y="29"/>
                    <a:pt x="30" y="30"/>
                    <a:pt x="30" y="30"/>
                  </a:cubicBezTo>
                  <a:cubicBezTo>
                    <a:pt x="35" y="32"/>
                    <a:pt x="38" y="34"/>
                    <a:pt x="42" y="36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3" y="37"/>
                    <a:pt x="44" y="38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7" y="40"/>
                    <a:pt x="47" y="41"/>
                  </a:cubicBezTo>
                  <a:cubicBezTo>
                    <a:pt x="42" y="37"/>
                    <a:pt x="37" y="34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7" y="35"/>
                    <a:pt x="42" y="38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lose/>
                  <a:moveTo>
                    <a:pt x="6" y="19"/>
                  </a:moveTo>
                  <a:cubicBezTo>
                    <a:pt x="6" y="20"/>
                    <a:pt x="7" y="20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6" y="20"/>
                    <a:pt x="6" y="19"/>
                  </a:cubicBezTo>
                  <a:close/>
                  <a:moveTo>
                    <a:pt x="31" y="16"/>
                  </a:moveTo>
                  <a:cubicBezTo>
                    <a:pt x="27" y="14"/>
                    <a:pt x="24" y="12"/>
                    <a:pt x="20" y="11"/>
                  </a:cubicBezTo>
                  <a:cubicBezTo>
                    <a:pt x="22" y="11"/>
                    <a:pt x="23" y="12"/>
                    <a:pt x="25" y="12"/>
                  </a:cubicBezTo>
                  <a:cubicBezTo>
                    <a:pt x="27" y="13"/>
                    <a:pt x="28" y="14"/>
                    <a:pt x="30" y="15"/>
                  </a:cubicBezTo>
                  <a:cubicBezTo>
                    <a:pt x="31" y="15"/>
                    <a:pt x="31" y="16"/>
                    <a:pt x="31" y="16"/>
                  </a:cubicBezTo>
                  <a:close/>
                  <a:moveTo>
                    <a:pt x="33" y="19"/>
                  </a:moveTo>
                  <a:cubicBezTo>
                    <a:pt x="30" y="17"/>
                    <a:pt x="27" y="16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19" y="12"/>
                    <a:pt x="14" y="9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8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8" y="5"/>
                    <a:pt x="8" y="4"/>
                  </a:cubicBezTo>
                  <a:cubicBezTo>
                    <a:pt x="13" y="6"/>
                    <a:pt x="18" y="9"/>
                    <a:pt x="23" y="11"/>
                  </a:cubicBezTo>
                  <a:cubicBezTo>
                    <a:pt x="21" y="11"/>
                    <a:pt x="19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6"/>
                    <a:pt x="11" y="7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8" y="10"/>
                    <a:pt x="25" y="14"/>
                    <a:pt x="32" y="17"/>
                  </a:cubicBezTo>
                  <a:cubicBezTo>
                    <a:pt x="32" y="18"/>
                    <a:pt x="32" y="18"/>
                    <a:pt x="33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11499"/>
            <p:cNvSpPr>
              <a:spLocks/>
            </p:cNvSpPr>
            <p:nvPr/>
          </p:nvSpPr>
          <p:spPr bwMode="auto">
            <a:xfrm>
              <a:off x="5729200" y="1728954"/>
              <a:ext cx="34737" cy="43878"/>
            </a:xfrm>
            <a:custGeom>
              <a:avLst/>
              <a:gdLst>
                <a:gd name="T0" fmla="*/ 0 w 8"/>
                <a:gd name="T1" fmla="*/ 1 h 10"/>
                <a:gd name="T2" fmla="*/ 8 w 8"/>
                <a:gd name="T3" fmla="*/ 10 h 10"/>
                <a:gd name="T4" fmla="*/ 7 w 8"/>
                <a:gd name="T5" fmla="*/ 10 h 10"/>
                <a:gd name="T6" fmla="*/ 0 w 8"/>
                <a:gd name="T7" fmla="*/ 1 h 10"/>
                <a:gd name="T8" fmla="*/ 0 w 8"/>
                <a:gd name="T9" fmla="*/ 1 h 10"/>
                <a:gd name="T10" fmla="*/ 0 w 8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cubicBezTo>
                    <a:pt x="2" y="4"/>
                    <a:pt x="5" y="7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4" y="8"/>
                    <a:pt x="2" y="5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11500"/>
            <p:cNvSpPr>
              <a:spLocks/>
            </p:cNvSpPr>
            <p:nvPr/>
          </p:nvSpPr>
          <p:spPr bwMode="auto">
            <a:xfrm>
              <a:off x="5932133" y="2425513"/>
              <a:ext cx="0" cy="548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11501"/>
            <p:cNvSpPr>
              <a:spLocks/>
            </p:cNvSpPr>
            <p:nvPr/>
          </p:nvSpPr>
          <p:spPr bwMode="auto">
            <a:xfrm>
              <a:off x="5935790" y="18075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11502"/>
            <p:cNvSpPr>
              <a:spLocks/>
            </p:cNvSpPr>
            <p:nvPr/>
          </p:nvSpPr>
          <p:spPr bwMode="auto">
            <a:xfrm>
              <a:off x="5932133" y="1802083"/>
              <a:ext cx="3656" cy="548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11503"/>
            <p:cNvSpPr>
              <a:spLocks/>
            </p:cNvSpPr>
            <p:nvPr/>
          </p:nvSpPr>
          <p:spPr bwMode="auto">
            <a:xfrm>
              <a:off x="5954072" y="1716157"/>
              <a:ext cx="63989" cy="29252"/>
            </a:xfrm>
            <a:custGeom>
              <a:avLst/>
              <a:gdLst>
                <a:gd name="T0" fmla="*/ 15 w 15"/>
                <a:gd name="T1" fmla="*/ 6 h 7"/>
                <a:gd name="T2" fmla="*/ 1 w 15"/>
                <a:gd name="T3" fmla="*/ 1 h 7"/>
                <a:gd name="T4" fmla="*/ 1 w 15"/>
                <a:gd name="T5" fmla="*/ 0 h 7"/>
                <a:gd name="T6" fmla="*/ 11 w 15"/>
                <a:gd name="T7" fmla="*/ 4 h 7"/>
                <a:gd name="T8" fmla="*/ 9 w 15"/>
                <a:gd name="T9" fmla="*/ 4 h 7"/>
                <a:gd name="T10" fmla="*/ 9 w 15"/>
                <a:gd name="T11" fmla="*/ 3 h 7"/>
                <a:gd name="T12" fmla="*/ 14 w 15"/>
                <a:gd name="T13" fmla="*/ 6 h 7"/>
                <a:gd name="T14" fmla="*/ 14 w 15"/>
                <a:gd name="T15" fmla="*/ 6 h 7"/>
                <a:gd name="T16" fmla="*/ 15 w 15"/>
                <a:gd name="T17" fmla="*/ 6 h 7"/>
                <a:gd name="T18" fmla="*/ 15 w 15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">
                  <a:moveTo>
                    <a:pt x="15" y="6"/>
                  </a:moveTo>
                  <a:cubicBezTo>
                    <a:pt x="10" y="4"/>
                    <a:pt x="5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4" y="2"/>
                    <a:pt x="8" y="3"/>
                    <a:pt x="11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4"/>
                    <a:pt x="13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6"/>
                    <a:pt x="15" y="7"/>
                    <a:pt x="15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11504"/>
            <p:cNvSpPr>
              <a:spLocks/>
            </p:cNvSpPr>
            <p:nvPr/>
          </p:nvSpPr>
          <p:spPr bwMode="auto">
            <a:xfrm>
              <a:off x="6074736" y="1608290"/>
              <a:ext cx="548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11505"/>
            <p:cNvSpPr>
              <a:spLocks/>
            </p:cNvSpPr>
            <p:nvPr/>
          </p:nvSpPr>
          <p:spPr bwMode="auto">
            <a:xfrm>
              <a:off x="5988809" y="1580867"/>
              <a:ext cx="25595" cy="9142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1 w 6"/>
                <a:gd name="T5" fmla="*/ 0 h 2"/>
                <a:gd name="T6" fmla="*/ 6 w 6"/>
                <a:gd name="T7" fmla="*/ 2 h 2"/>
                <a:gd name="T8" fmla="*/ 6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11506"/>
            <p:cNvSpPr>
              <a:spLocks/>
            </p:cNvSpPr>
            <p:nvPr/>
          </p:nvSpPr>
          <p:spPr bwMode="auto">
            <a:xfrm>
              <a:off x="5992466" y="1564412"/>
              <a:ext cx="25595" cy="16455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6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Freeform 11507"/>
            <p:cNvSpPr>
              <a:spLocks/>
            </p:cNvSpPr>
            <p:nvPr/>
          </p:nvSpPr>
          <p:spPr bwMode="auto">
            <a:xfrm>
              <a:off x="5976011" y="1595493"/>
              <a:ext cx="7313" cy="3656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11508"/>
            <p:cNvSpPr>
              <a:spLocks/>
            </p:cNvSpPr>
            <p:nvPr/>
          </p:nvSpPr>
          <p:spPr bwMode="auto">
            <a:xfrm>
              <a:off x="6030858" y="1633885"/>
              <a:ext cx="104210" cy="63989"/>
            </a:xfrm>
            <a:custGeom>
              <a:avLst/>
              <a:gdLst>
                <a:gd name="T0" fmla="*/ 23 w 24"/>
                <a:gd name="T1" fmla="*/ 15 h 15"/>
                <a:gd name="T2" fmla="*/ 0 w 24"/>
                <a:gd name="T3" fmla="*/ 1 h 15"/>
                <a:gd name="T4" fmla="*/ 0 w 24"/>
                <a:gd name="T5" fmla="*/ 1 h 15"/>
                <a:gd name="T6" fmla="*/ 16 w 24"/>
                <a:gd name="T7" fmla="*/ 10 h 15"/>
                <a:gd name="T8" fmla="*/ 16 w 24"/>
                <a:gd name="T9" fmla="*/ 10 h 15"/>
                <a:gd name="T10" fmla="*/ 22 w 24"/>
                <a:gd name="T11" fmla="*/ 13 h 15"/>
                <a:gd name="T12" fmla="*/ 22 w 24"/>
                <a:gd name="T13" fmla="*/ 13 h 15"/>
                <a:gd name="T14" fmla="*/ 19 w 24"/>
                <a:gd name="T15" fmla="*/ 12 h 15"/>
                <a:gd name="T16" fmla="*/ 23 w 24"/>
                <a:gd name="T17" fmla="*/ 14 h 15"/>
                <a:gd name="T18" fmla="*/ 23 w 24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5">
                  <a:moveTo>
                    <a:pt x="23" y="15"/>
                  </a:moveTo>
                  <a:cubicBezTo>
                    <a:pt x="16" y="10"/>
                    <a:pt x="8" y="5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5" y="3"/>
                    <a:pt x="11" y="7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ubicBezTo>
                    <a:pt x="18" y="11"/>
                    <a:pt x="20" y="12"/>
                    <a:pt x="22" y="13"/>
                  </a:cubicBezTo>
                  <a:cubicBezTo>
                    <a:pt x="23" y="13"/>
                    <a:pt x="22" y="14"/>
                    <a:pt x="22" y="13"/>
                  </a:cubicBezTo>
                  <a:cubicBezTo>
                    <a:pt x="21" y="13"/>
                    <a:pt x="20" y="12"/>
                    <a:pt x="19" y="12"/>
                  </a:cubicBezTo>
                  <a:cubicBezTo>
                    <a:pt x="21" y="13"/>
                    <a:pt x="22" y="14"/>
                    <a:pt x="23" y="14"/>
                  </a:cubicBezTo>
                  <a:cubicBezTo>
                    <a:pt x="24" y="15"/>
                    <a:pt x="23" y="15"/>
                    <a:pt x="23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Freeform 11509"/>
            <p:cNvSpPr>
              <a:spLocks/>
            </p:cNvSpPr>
            <p:nvPr/>
          </p:nvSpPr>
          <p:spPr bwMode="auto">
            <a:xfrm>
              <a:off x="6093018" y="1697874"/>
              <a:ext cx="60332" cy="34737"/>
            </a:xfrm>
            <a:custGeom>
              <a:avLst/>
              <a:gdLst>
                <a:gd name="T0" fmla="*/ 1 w 14"/>
                <a:gd name="T1" fmla="*/ 0 h 8"/>
                <a:gd name="T2" fmla="*/ 14 w 14"/>
                <a:gd name="T3" fmla="*/ 8 h 8"/>
                <a:gd name="T4" fmla="*/ 14 w 14"/>
                <a:gd name="T5" fmla="*/ 8 h 8"/>
                <a:gd name="T6" fmla="*/ 0 w 14"/>
                <a:gd name="T7" fmla="*/ 0 h 8"/>
                <a:gd name="T8" fmla="*/ 1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0"/>
                  </a:moveTo>
                  <a:cubicBezTo>
                    <a:pt x="5" y="3"/>
                    <a:pt x="10" y="5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9" y="6"/>
                    <a:pt x="5" y="3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11510"/>
            <p:cNvSpPr>
              <a:spLocks/>
            </p:cNvSpPr>
            <p:nvPr/>
          </p:nvSpPr>
          <p:spPr bwMode="auto">
            <a:xfrm>
              <a:off x="6058282" y="1646684"/>
              <a:ext cx="21939" cy="16455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1 h 4"/>
                <a:gd name="T4" fmla="*/ 1 w 5"/>
                <a:gd name="T5" fmla="*/ 0 h 4"/>
                <a:gd name="T6" fmla="*/ 5 w 5"/>
                <a:gd name="T7" fmla="*/ 3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5" y="3"/>
                    <a:pt x="5" y="4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11511"/>
            <p:cNvSpPr>
              <a:spLocks/>
            </p:cNvSpPr>
            <p:nvPr/>
          </p:nvSpPr>
          <p:spPr bwMode="auto">
            <a:xfrm>
              <a:off x="5970527" y="1608290"/>
              <a:ext cx="53019" cy="29252"/>
            </a:xfrm>
            <a:custGeom>
              <a:avLst/>
              <a:gdLst>
                <a:gd name="T0" fmla="*/ 11 w 12"/>
                <a:gd name="T1" fmla="*/ 7 h 7"/>
                <a:gd name="T2" fmla="*/ 0 w 12"/>
                <a:gd name="T3" fmla="*/ 0 h 7"/>
                <a:gd name="T4" fmla="*/ 0 w 12"/>
                <a:gd name="T5" fmla="*/ 0 h 7"/>
                <a:gd name="T6" fmla="*/ 11 w 12"/>
                <a:gd name="T7" fmla="*/ 7 h 7"/>
                <a:gd name="T8" fmla="*/ 1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7"/>
                  </a:moveTo>
                  <a:cubicBezTo>
                    <a:pt x="7" y="5"/>
                    <a:pt x="4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7" y="5"/>
                    <a:pt x="11" y="7"/>
                  </a:cubicBezTo>
                  <a:cubicBezTo>
                    <a:pt x="12" y="7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11512"/>
            <p:cNvSpPr>
              <a:spLocks/>
            </p:cNvSpPr>
            <p:nvPr/>
          </p:nvSpPr>
          <p:spPr bwMode="auto">
            <a:xfrm>
              <a:off x="5966870" y="1611947"/>
              <a:ext cx="51191" cy="31081"/>
            </a:xfrm>
            <a:custGeom>
              <a:avLst/>
              <a:gdLst>
                <a:gd name="T0" fmla="*/ 0 w 12"/>
                <a:gd name="T1" fmla="*/ 0 h 7"/>
                <a:gd name="T2" fmla="*/ 9 w 12"/>
                <a:gd name="T3" fmla="*/ 5 h 7"/>
                <a:gd name="T4" fmla="*/ 12 w 12"/>
                <a:gd name="T5" fmla="*/ 6 h 7"/>
                <a:gd name="T6" fmla="*/ 11 w 12"/>
                <a:gd name="T7" fmla="*/ 7 h 7"/>
                <a:gd name="T8" fmla="*/ 10 w 12"/>
                <a:gd name="T9" fmla="*/ 6 h 7"/>
                <a:gd name="T10" fmla="*/ 10 w 12"/>
                <a:gd name="T11" fmla="*/ 6 h 7"/>
                <a:gd name="T12" fmla="*/ 9 w 12"/>
                <a:gd name="T13" fmla="*/ 5 h 7"/>
                <a:gd name="T14" fmla="*/ 5 w 12"/>
                <a:gd name="T15" fmla="*/ 3 h 7"/>
                <a:gd name="T16" fmla="*/ 5 w 12"/>
                <a:gd name="T17" fmla="*/ 3 h 7"/>
                <a:gd name="T18" fmla="*/ 5 w 12"/>
                <a:gd name="T19" fmla="*/ 3 h 7"/>
                <a:gd name="T20" fmla="*/ 0 w 12"/>
                <a:gd name="T21" fmla="*/ 0 h 7"/>
                <a:gd name="T22" fmla="*/ 0 w 12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2"/>
                    <a:pt x="6" y="3"/>
                    <a:pt x="9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9" y="6"/>
                    <a:pt x="9" y="5"/>
                  </a:cubicBezTo>
                  <a:cubicBezTo>
                    <a:pt x="8" y="5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11514"/>
            <p:cNvSpPr>
              <a:spLocks/>
            </p:cNvSpPr>
            <p:nvPr/>
          </p:nvSpPr>
          <p:spPr bwMode="auto">
            <a:xfrm>
              <a:off x="5963214" y="1615603"/>
              <a:ext cx="63989" cy="34737"/>
            </a:xfrm>
            <a:custGeom>
              <a:avLst/>
              <a:gdLst>
                <a:gd name="T0" fmla="*/ 1 w 15"/>
                <a:gd name="T1" fmla="*/ 0 h 8"/>
                <a:gd name="T2" fmla="*/ 15 w 15"/>
                <a:gd name="T3" fmla="*/ 8 h 8"/>
                <a:gd name="T4" fmla="*/ 14 w 15"/>
                <a:gd name="T5" fmla="*/ 8 h 8"/>
                <a:gd name="T6" fmla="*/ 0 w 15"/>
                <a:gd name="T7" fmla="*/ 0 h 8"/>
                <a:gd name="T8" fmla="*/ 1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0"/>
                  </a:moveTo>
                  <a:cubicBezTo>
                    <a:pt x="5" y="2"/>
                    <a:pt x="10" y="5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0" y="5"/>
                    <a:pt x="5" y="3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11515"/>
            <p:cNvSpPr>
              <a:spLocks/>
            </p:cNvSpPr>
            <p:nvPr/>
          </p:nvSpPr>
          <p:spPr bwMode="auto">
            <a:xfrm>
              <a:off x="5963214" y="1621087"/>
              <a:ext cx="60332" cy="34737"/>
            </a:xfrm>
            <a:custGeom>
              <a:avLst/>
              <a:gdLst>
                <a:gd name="T0" fmla="*/ 14 w 14"/>
                <a:gd name="T1" fmla="*/ 8 h 8"/>
                <a:gd name="T2" fmla="*/ 0 w 14"/>
                <a:gd name="T3" fmla="*/ 1 h 8"/>
                <a:gd name="T4" fmla="*/ 0 w 14"/>
                <a:gd name="T5" fmla="*/ 0 h 8"/>
                <a:gd name="T6" fmla="*/ 5 w 14"/>
                <a:gd name="T7" fmla="*/ 3 h 8"/>
                <a:gd name="T8" fmla="*/ 5 w 14"/>
                <a:gd name="T9" fmla="*/ 3 h 8"/>
                <a:gd name="T10" fmla="*/ 12 w 14"/>
                <a:gd name="T11" fmla="*/ 6 h 8"/>
                <a:gd name="T12" fmla="*/ 12 w 14"/>
                <a:gd name="T13" fmla="*/ 6 h 8"/>
                <a:gd name="T14" fmla="*/ 10 w 14"/>
                <a:gd name="T15" fmla="*/ 5 h 8"/>
                <a:gd name="T16" fmla="*/ 14 w 14"/>
                <a:gd name="T17" fmla="*/ 7 h 8"/>
                <a:gd name="T18" fmla="*/ 14 w 14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">
                  <a:moveTo>
                    <a:pt x="14" y="8"/>
                  </a:moveTo>
                  <a:cubicBezTo>
                    <a:pt x="9" y="5"/>
                    <a:pt x="5" y="3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8" y="4"/>
                    <a:pt x="10" y="5"/>
                    <a:pt x="12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0" y="5"/>
                  </a:cubicBezTo>
                  <a:cubicBezTo>
                    <a:pt x="11" y="6"/>
                    <a:pt x="12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11516"/>
            <p:cNvSpPr>
              <a:spLocks/>
            </p:cNvSpPr>
            <p:nvPr/>
          </p:nvSpPr>
          <p:spPr bwMode="auto">
            <a:xfrm>
              <a:off x="5957730" y="1633885"/>
              <a:ext cx="60332" cy="25595"/>
            </a:xfrm>
            <a:custGeom>
              <a:avLst/>
              <a:gdLst>
                <a:gd name="T0" fmla="*/ 11 w 14"/>
                <a:gd name="T1" fmla="*/ 6 h 6"/>
                <a:gd name="T2" fmla="*/ 1 w 14"/>
                <a:gd name="T3" fmla="*/ 1 h 6"/>
                <a:gd name="T4" fmla="*/ 1 w 14"/>
                <a:gd name="T5" fmla="*/ 0 h 6"/>
                <a:gd name="T6" fmla="*/ 5 w 14"/>
                <a:gd name="T7" fmla="*/ 2 h 6"/>
                <a:gd name="T8" fmla="*/ 5 w 14"/>
                <a:gd name="T9" fmla="*/ 2 h 6"/>
                <a:gd name="T10" fmla="*/ 14 w 14"/>
                <a:gd name="T11" fmla="*/ 6 h 6"/>
                <a:gd name="T12" fmla="*/ 14 w 14"/>
                <a:gd name="T13" fmla="*/ 6 h 6"/>
                <a:gd name="T14" fmla="*/ 11 w 14"/>
                <a:gd name="T15" fmla="*/ 5 h 6"/>
                <a:gd name="T16" fmla="*/ 11 w 14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">
                  <a:moveTo>
                    <a:pt x="11" y="6"/>
                  </a:moveTo>
                  <a:cubicBezTo>
                    <a:pt x="8" y="4"/>
                    <a:pt x="4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8" y="4"/>
                    <a:pt x="11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11517"/>
            <p:cNvSpPr>
              <a:spLocks/>
            </p:cNvSpPr>
            <p:nvPr/>
          </p:nvSpPr>
          <p:spPr bwMode="auto">
            <a:xfrm>
              <a:off x="5954073" y="1643026"/>
              <a:ext cx="38394" cy="16455"/>
            </a:xfrm>
            <a:custGeom>
              <a:avLst/>
              <a:gdLst>
                <a:gd name="T0" fmla="*/ 4 w 9"/>
                <a:gd name="T1" fmla="*/ 2 h 4"/>
                <a:gd name="T2" fmla="*/ 4 w 9"/>
                <a:gd name="T3" fmla="*/ 2 h 4"/>
                <a:gd name="T4" fmla="*/ 5 w 9"/>
                <a:gd name="T5" fmla="*/ 2 h 4"/>
                <a:gd name="T6" fmla="*/ 9 w 9"/>
                <a:gd name="T7" fmla="*/ 4 h 4"/>
                <a:gd name="T8" fmla="*/ 9 w 9"/>
                <a:gd name="T9" fmla="*/ 4 h 4"/>
                <a:gd name="T10" fmla="*/ 6 w 9"/>
                <a:gd name="T11" fmla="*/ 3 h 4"/>
                <a:gd name="T12" fmla="*/ 6 w 9"/>
                <a:gd name="T13" fmla="*/ 3 h 4"/>
                <a:gd name="T14" fmla="*/ 5 w 9"/>
                <a:gd name="T15" fmla="*/ 3 h 4"/>
                <a:gd name="T16" fmla="*/ 0 w 9"/>
                <a:gd name="T17" fmla="*/ 1 h 4"/>
                <a:gd name="T18" fmla="*/ 1 w 9"/>
                <a:gd name="T19" fmla="*/ 0 h 4"/>
                <a:gd name="T20" fmla="*/ 4 w 9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4" y="2"/>
                  </a:move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Freeform 11518"/>
            <p:cNvSpPr>
              <a:spLocks/>
            </p:cNvSpPr>
            <p:nvPr/>
          </p:nvSpPr>
          <p:spPr bwMode="auto">
            <a:xfrm>
              <a:off x="5950417" y="1646683"/>
              <a:ext cx="67645" cy="34737"/>
            </a:xfrm>
            <a:custGeom>
              <a:avLst/>
              <a:gdLst>
                <a:gd name="T0" fmla="*/ 0 w 16"/>
                <a:gd name="T1" fmla="*/ 0 h 8"/>
                <a:gd name="T2" fmla="*/ 1 w 16"/>
                <a:gd name="T3" fmla="*/ 0 h 8"/>
                <a:gd name="T4" fmla="*/ 6 w 16"/>
                <a:gd name="T5" fmla="*/ 3 h 8"/>
                <a:gd name="T6" fmla="*/ 6 w 16"/>
                <a:gd name="T7" fmla="*/ 3 h 8"/>
                <a:gd name="T8" fmla="*/ 9 w 16"/>
                <a:gd name="T9" fmla="*/ 4 h 8"/>
                <a:gd name="T10" fmla="*/ 11 w 16"/>
                <a:gd name="T11" fmla="*/ 4 h 8"/>
                <a:gd name="T12" fmla="*/ 11 w 16"/>
                <a:gd name="T13" fmla="*/ 5 h 8"/>
                <a:gd name="T14" fmla="*/ 14 w 16"/>
                <a:gd name="T15" fmla="*/ 6 h 8"/>
                <a:gd name="T16" fmla="*/ 14 w 16"/>
                <a:gd name="T17" fmla="*/ 6 h 8"/>
                <a:gd name="T18" fmla="*/ 12 w 16"/>
                <a:gd name="T19" fmla="*/ 6 h 8"/>
                <a:gd name="T20" fmla="*/ 16 w 16"/>
                <a:gd name="T21" fmla="*/ 8 h 8"/>
                <a:gd name="T22" fmla="*/ 16 w 16"/>
                <a:gd name="T23" fmla="*/ 8 h 8"/>
                <a:gd name="T24" fmla="*/ 12 w 16"/>
                <a:gd name="T25" fmla="*/ 6 h 8"/>
                <a:gd name="T26" fmla="*/ 12 w 16"/>
                <a:gd name="T27" fmla="*/ 5 h 8"/>
                <a:gd name="T28" fmla="*/ 9 w 16"/>
                <a:gd name="T29" fmla="*/ 4 h 8"/>
                <a:gd name="T30" fmla="*/ 0 w 16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8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2" y="5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3" y="7"/>
                    <a:pt x="15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11519"/>
            <p:cNvSpPr>
              <a:spLocks/>
            </p:cNvSpPr>
            <p:nvPr/>
          </p:nvSpPr>
          <p:spPr bwMode="auto">
            <a:xfrm>
              <a:off x="5997951" y="1681420"/>
              <a:ext cx="12798" cy="9142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11520"/>
            <p:cNvSpPr>
              <a:spLocks/>
            </p:cNvSpPr>
            <p:nvPr/>
          </p:nvSpPr>
          <p:spPr bwMode="auto">
            <a:xfrm>
              <a:off x="5954073" y="1663137"/>
              <a:ext cx="47534" cy="21939"/>
            </a:xfrm>
            <a:custGeom>
              <a:avLst/>
              <a:gdLst>
                <a:gd name="T0" fmla="*/ 1 w 11"/>
                <a:gd name="T1" fmla="*/ 1 h 5"/>
                <a:gd name="T2" fmla="*/ 4 w 11"/>
                <a:gd name="T3" fmla="*/ 2 h 5"/>
                <a:gd name="T4" fmla="*/ 4 w 11"/>
                <a:gd name="T5" fmla="*/ 2 h 5"/>
                <a:gd name="T6" fmla="*/ 7 w 11"/>
                <a:gd name="T7" fmla="*/ 3 h 5"/>
                <a:gd name="T8" fmla="*/ 9 w 11"/>
                <a:gd name="T9" fmla="*/ 4 h 5"/>
                <a:gd name="T10" fmla="*/ 9 w 11"/>
                <a:gd name="T11" fmla="*/ 4 h 5"/>
                <a:gd name="T12" fmla="*/ 11 w 11"/>
                <a:gd name="T13" fmla="*/ 5 h 5"/>
                <a:gd name="T14" fmla="*/ 11 w 11"/>
                <a:gd name="T15" fmla="*/ 5 h 5"/>
                <a:gd name="T16" fmla="*/ 7 w 11"/>
                <a:gd name="T17" fmla="*/ 4 h 5"/>
                <a:gd name="T18" fmla="*/ 1 w 11"/>
                <a:gd name="T19" fmla="*/ 1 h 5"/>
                <a:gd name="T20" fmla="*/ 1 w 11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">
                  <a:moveTo>
                    <a:pt x="1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6" y="3"/>
                    <a:pt x="7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11521"/>
            <p:cNvSpPr>
              <a:spLocks/>
            </p:cNvSpPr>
            <p:nvPr/>
          </p:nvSpPr>
          <p:spPr bwMode="auto">
            <a:xfrm>
              <a:off x="5944932" y="1668621"/>
              <a:ext cx="56676" cy="25595"/>
            </a:xfrm>
            <a:custGeom>
              <a:avLst/>
              <a:gdLst>
                <a:gd name="T0" fmla="*/ 1 w 13"/>
                <a:gd name="T1" fmla="*/ 0 h 6"/>
                <a:gd name="T2" fmla="*/ 12 w 13"/>
                <a:gd name="T3" fmla="*/ 5 h 6"/>
                <a:gd name="T4" fmla="*/ 12 w 13"/>
                <a:gd name="T5" fmla="*/ 6 h 6"/>
                <a:gd name="T6" fmla="*/ 10 w 13"/>
                <a:gd name="T7" fmla="*/ 5 h 6"/>
                <a:gd name="T8" fmla="*/ 12 w 13"/>
                <a:gd name="T9" fmla="*/ 6 h 6"/>
                <a:gd name="T10" fmla="*/ 12 w 13"/>
                <a:gd name="T11" fmla="*/ 6 h 6"/>
                <a:gd name="T12" fmla="*/ 6 w 13"/>
                <a:gd name="T13" fmla="*/ 3 h 6"/>
                <a:gd name="T14" fmla="*/ 6 w 13"/>
                <a:gd name="T15" fmla="*/ 3 h 6"/>
                <a:gd name="T16" fmla="*/ 0 w 13"/>
                <a:gd name="T17" fmla="*/ 0 h 6"/>
                <a:gd name="T18" fmla="*/ 1 w 13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6">
                  <a:moveTo>
                    <a:pt x="1" y="0"/>
                  </a:move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1" y="5"/>
                    <a:pt x="12" y="6"/>
                    <a:pt x="12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5"/>
                    <a:pt x="8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11522"/>
            <p:cNvSpPr>
              <a:spLocks/>
            </p:cNvSpPr>
            <p:nvPr/>
          </p:nvSpPr>
          <p:spPr bwMode="auto">
            <a:xfrm>
              <a:off x="5944932" y="1677763"/>
              <a:ext cx="53019" cy="25595"/>
            </a:xfrm>
            <a:custGeom>
              <a:avLst/>
              <a:gdLst>
                <a:gd name="T0" fmla="*/ 1 w 12"/>
                <a:gd name="T1" fmla="*/ 0 h 6"/>
                <a:gd name="T2" fmla="*/ 11 w 12"/>
                <a:gd name="T3" fmla="*/ 4 h 6"/>
                <a:gd name="T4" fmla="*/ 11 w 12"/>
                <a:gd name="T5" fmla="*/ 4 h 6"/>
                <a:gd name="T6" fmla="*/ 7 w 12"/>
                <a:gd name="T7" fmla="*/ 3 h 6"/>
                <a:gd name="T8" fmla="*/ 11 w 12"/>
                <a:gd name="T9" fmla="*/ 5 h 6"/>
                <a:gd name="T10" fmla="*/ 11 w 12"/>
                <a:gd name="T11" fmla="*/ 5 h 6"/>
                <a:gd name="T12" fmla="*/ 7 w 12"/>
                <a:gd name="T13" fmla="*/ 3 h 6"/>
                <a:gd name="T14" fmla="*/ 7 w 12"/>
                <a:gd name="T15" fmla="*/ 3 h 6"/>
                <a:gd name="T16" fmla="*/ 0 w 12"/>
                <a:gd name="T17" fmla="*/ 0 h 6"/>
                <a:gd name="T18" fmla="*/ 1 w 12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" y="0"/>
                  </a:moveTo>
                  <a:cubicBezTo>
                    <a:pt x="4" y="1"/>
                    <a:pt x="7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8" y="4"/>
                    <a:pt x="7" y="3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2" y="5"/>
                    <a:pt x="11" y="6"/>
                    <a:pt x="11" y="5"/>
                  </a:cubicBezTo>
                  <a:cubicBezTo>
                    <a:pt x="10" y="5"/>
                    <a:pt x="8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11523"/>
            <p:cNvSpPr>
              <a:spLocks/>
            </p:cNvSpPr>
            <p:nvPr/>
          </p:nvSpPr>
          <p:spPr bwMode="auto">
            <a:xfrm>
              <a:off x="5944932" y="1690560"/>
              <a:ext cx="38394" cy="16455"/>
            </a:xfrm>
            <a:custGeom>
              <a:avLst/>
              <a:gdLst>
                <a:gd name="T0" fmla="*/ 1 w 9"/>
                <a:gd name="T1" fmla="*/ 0 h 4"/>
                <a:gd name="T2" fmla="*/ 8 w 9"/>
                <a:gd name="T3" fmla="*/ 3 h 4"/>
                <a:gd name="T4" fmla="*/ 8 w 9"/>
                <a:gd name="T5" fmla="*/ 3 h 4"/>
                <a:gd name="T6" fmla="*/ 0 w 9"/>
                <a:gd name="T7" fmla="*/ 0 h 4"/>
                <a:gd name="T8" fmla="*/ 1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3" y="1"/>
                    <a:pt x="6" y="2"/>
                    <a:pt x="8" y="3"/>
                  </a:cubicBezTo>
                  <a:cubicBezTo>
                    <a:pt x="9" y="3"/>
                    <a:pt x="8" y="4"/>
                    <a:pt x="8" y="3"/>
                  </a:cubicBezTo>
                  <a:cubicBezTo>
                    <a:pt x="6" y="2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5" name="Freeform 11524"/>
            <p:cNvSpPr>
              <a:spLocks/>
            </p:cNvSpPr>
            <p:nvPr/>
          </p:nvSpPr>
          <p:spPr bwMode="auto">
            <a:xfrm>
              <a:off x="6030859" y="1646683"/>
              <a:ext cx="43878" cy="21939"/>
            </a:xfrm>
            <a:custGeom>
              <a:avLst/>
              <a:gdLst>
                <a:gd name="T0" fmla="*/ 9 w 10"/>
                <a:gd name="T1" fmla="*/ 5 h 5"/>
                <a:gd name="T2" fmla="*/ 1 w 10"/>
                <a:gd name="T3" fmla="*/ 1 h 5"/>
                <a:gd name="T4" fmla="*/ 1 w 10"/>
                <a:gd name="T5" fmla="*/ 0 h 5"/>
                <a:gd name="T6" fmla="*/ 9 w 10"/>
                <a:gd name="T7" fmla="*/ 5 h 5"/>
                <a:gd name="T8" fmla="*/ 9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6" y="4"/>
                    <a:pt x="4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2"/>
                    <a:pt x="7" y="3"/>
                    <a:pt x="9" y="5"/>
                  </a:cubicBezTo>
                  <a:cubicBezTo>
                    <a:pt x="10" y="5"/>
                    <a:pt x="10" y="5"/>
                    <a:pt x="9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11525"/>
            <p:cNvSpPr>
              <a:spLocks/>
            </p:cNvSpPr>
            <p:nvPr/>
          </p:nvSpPr>
          <p:spPr bwMode="auto">
            <a:xfrm>
              <a:off x="6027203" y="1650339"/>
              <a:ext cx="47534" cy="31081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1 h 7"/>
                <a:gd name="T4" fmla="*/ 0 w 11"/>
                <a:gd name="T5" fmla="*/ 1 h 7"/>
                <a:gd name="T6" fmla="*/ 11 w 11"/>
                <a:gd name="T7" fmla="*/ 7 h 7"/>
                <a:gd name="T8" fmla="*/ 11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5"/>
                    <a:pt x="4" y="3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4" y="3"/>
                    <a:pt x="7" y="5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11526"/>
            <p:cNvSpPr>
              <a:spLocks/>
            </p:cNvSpPr>
            <p:nvPr/>
          </p:nvSpPr>
          <p:spPr bwMode="auto">
            <a:xfrm>
              <a:off x="6027203" y="1659481"/>
              <a:ext cx="53019" cy="31081"/>
            </a:xfrm>
            <a:custGeom>
              <a:avLst/>
              <a:gdLst>
                <a:gd name="T0" fmla="*/ 12 w 12"/>
                <a:gd name="T1" fmla="*/ 7 h 7"/>
                <a:gd name="T2" fmla="*/ 12 w 12"/>
                <a:gd name="T3" fmla="*/ 7 h 7"/>
                <a:gd name="T4" fmla="*/ 12 w 12"/>
                <a:gd name="T5" fmla="*/ 7 h 7"/>
                <a:gd name="T6" fmla="*/ 1 w 12"/>
                <a:gd name="T7" fmla="*/ 1 h 7"/>
                <a:gd name="T8" fmla="*/ 1 w 12"/>
                <a:gd name="T9" fmla="*/ 1 h 7"/>
                <a:gd name="T10" fmla="*/ 12 w 12"/>
                <a:gd name="T11" fmla="*/ 7 h 7"/>
                <a:gd name="T12" fmla="*/ 12 w 1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8" y="5"/>
                    <a:pt x="4" y="3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4" y="3"/>
                    <a:pt x="8" y="5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11527"/>
            <p:cNvSpPr>
              <a:spLocks/>
            </p:cNvSpPr>
            <p:nvPr/>
          </p:nvSpPr>
          <p:spPr bwMode="auto">
            <a:xfrm>
              <a:off x="6018061" y="1663137"/>
              <a:ext cx="69473" cy="40221"/>
            </a:xfrm>
            <a:custGeom>
              <a:avLst/>
              <a:gdLst>
                <a:gd name="T0" fmla="*/ 15 w 16"/>
                <a:gd name="T1" fmla="*/ 9 h 9"/>
                <a:gd name="T2" fmla="*/ 0 w 16"/>
                <a:gd name="T3" fmla="*/ 0 h 9"/>
                <a:gd name="T4" fmla="*/ 0 w 16"/>
                <a:gd name="T5" fmla="*/ 0 h 9"/>
                <a:gd name="T6" fmla="*/ 15 w 16"/>
                <a:gd name="T7" fmla="*/ 8 h 9"/>
                <a:gd name="T8" fmla="*/ 15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9"/>
                  </a:moveTo>
                  <a:cubicBezTo>
                    <a:pt x="10" y="6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10" y="5"/>
                    <a:pt x="15" y="8"/>
                  </a:cubicBezTo>
                  <a:cubicBezTo>
                    <a:pt x="16" y="8"/>
                    <a:pt x="16" y="9"/>
                    <a:pt x="1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11528"/>
            <p:cNvSpPr>
              <a:spLocks/>
            </p:cNvSpPr>
            <p:nvPr/>
          </p:nvSpPr>
          <p:spPr bwMode="auto">
            <a:xfrm>
              <a:off x="5954073" y="1637542"/>
              <a:ext cx="142602" cy="73129"/>
            </a:xfrm>
            <a:custGeom>
              <a:avLst/>
              <a:gdLst>
                <a:gd name="T0" fmla="*/ 32 w 33"/>
                <a:gd name="T1" fmla="*/ 17 h 17"/>
                <a:gd name="T2" fmla="*/ 13 w 33"/>
                <a:gd name="T3" fmla="*/ 6 h 17"/>
                <a:gd name="T4" fmla="*/ 13 w 33"/>
                <a:gd name="T5" fmla="*/ 7 h 17"/>
                <a:gd name="T6" fmla="*/ 5 w 33"/>
                <a:gd name="T7" fmla="*/ 3 h 17"/>
                <a:gd name="T8" fmla="*/ 6 w 33"/>
                <a:gd name="T9" fmla="*/ 3 h 17"/>
                <a:gd name="T10" fmla="*/ 9 w 33"/>
                <a:gd name="T11" fmla="*/ 4 h 17"/>
                <a:gd name="T12" fmla="*/ 1 w 33"/>
                <a:gd name="T13" fmla="*/ 0 h 17"/>
                <a:gd name="T14" fmla="*/ 1 w 33"/>
                <a:gd name="T15" fmla="*/ 0 h 17"/>
                <a:gd name="T16" fmla="*/ 9 w 33"/>
                <a:gd name="T17" fmla="*/ 4 h 17"/>
                <a:gd name="T18" fmla="*/ 9 w 33"/>
                <a:gd name="T19" fmla="*/ 4 h 17"/>
                <a:gd name="T20" fmla="*/ 12 w 33"/>
                <a:gd name="T21" fmla="*/ 6 h 17"/>
                <a:gd name="T22" fmla="*/ 12 w 33"/>
                <a:gd name="T23" fmla="*/ 5 h 17"/>
                <a:gd name="T24" fmla="*/ 32 w 33"/>
                <a:gd name="T25" fmla="*/ 17 h 17"/>
                <a:gd name="T26" fmla="*/ 32 w 33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17">
                  <a:moveTo>
                    <a:pt x="32" y="17"/>
                  </a:moveTo>
                  <a:cubicBezTo>
                    <a:pt x="26" y="13"/>
                    <a:pt x="20" y="10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5"/>
                    <a:pt x="8" y="4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8" y="4"/>
                    <a:pt x="9" y="4"/>
                  </a:cubicBezTo>
                  <a:cubicBezTo>
                    <a:pt x="6" y="3"/>
                    <a:pt x="3" y="2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1"/>
                    <a:pt x="7" y="3"/>
                    <a:pt x="9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10" y="5"/>
                    <a:pt x="11" y="5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9" y="9"/>
                    <a:pt x="26" y="13"/>
                    <a:pt x="32" y="17"/>
                  </a:cubicBezTo>
                  <a:cubicBezTo>
                    <a:pt x="33" y="17"/>
                    <a:pt x="32" y="17"/>
                    <a:pt x="32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11529"/>
            <p:cNvSpPr>
              <a:spLocks/>
            </p:cNvSpPr>
            <p:nvPr/>
          </p:nvSpPr>
          <p:spPr bwMode="auto">
            <a:xfrm>
              <a:off x="6014405" y="1672278"/>
              <a:ext cx="73129" cy="43878"/>
            </a:xfrm>
            <a:custGeom>
              <a:avLst/>
              <a:gdLst>
                <a:gd name="T0" fmla="*/ 0 w 17"/>
                <a:gd name="T1" fmla="*/ 0 h 10"/>
                <a:gd name="T2" fmla="*/ 1 w 17"/>
                <a:gd name="T3" fmla="*/ 1 h 10"/>
                <a:gd name="T4" fmla="*/ 1 w 17"/>
                <a:gd name="T5" fmla="*/ 0 h 10"/>
                <a:gd name="T6" fmla="*/ 1 w 17"/>
                <a:gd name="T7" fmla="*/ 0 h 10"/>
                <a:gd name="T8" fmla="*/ 7 w 17"/>
                <a:gd name="T9" fmla="*/ 3 h 10"/>
                <a:gd name="T10" fmla="*/ 7 w 17"/>
                <a:gd name="T11" fmla="*/ 3 h 10"/>
                <a:gd name="T12" fmla="*/ 4 w 17"/>
                <a:gd name="T13" fmla="*/ 2 h 10"/>
                <a:gd name="T14" fmla="*/ 17 w 17"/>
                <a:gd name="T15" fmla="*/ 9 h 10"/>
                <a:gd name="T16" fmla="*/ 17 w 17"/>
                <a:gd name="T17" fmla="*/ 10 h 10"/>
                <a:gd name="T18" fmla="*/ 0 w 17"/>
                <a:gd name="T19" fmla="*/ 0 h 10"/>
                <a:gd name="T20" fmla="*/ 0 w 17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2"/>
                  </a:cubicBezTo>
                  <a:cubicBezTo>
                    <a:pt x="8" y="5"/>
                    <a:pt x="13" y="7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1" y="7"/>
                    <a:pt x="6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Freeform 11530"/>
            <p:cNvSpPr>
              <a:spLocks/>
            </p:cNvSpPr>
            <p:nvPr/>
          </p:nvSpPr>
          <p:spPr bwMode="auto">
            <a:xfrm>
              <a:off x="6045485" y="1694217"/>
              <a:ext cx="42050" cy="31081"/>
            </a:xfrm>
            <a:custGeom>
              <a:avLst/>
              <a:gdLst>
                <a:gd name="T0" fmla="*/ 10 w 10"/>
                <a:gd name="T1" fmla="*/ 6 h 7"/>
                <a:gd name="T2" fmla="*/ 1 w 10"/>
                <a:gd name="T3" fmla="*/ 1 h 7"/>
                <a:gd name="T4" fmla="*/ 1 w 10"/>
                <a:gd name="T5" fmla="*/ 1 h 7"/>
                <a:gd name="T6" fmla="*/ 10 w 10"/>
                <a:gd name="T7" fmla="*/ 6 h 7"/>
                <a:gd name="T8" fmla="*/ 10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6"/>
                  </a:moveTo>
                  <a:cubicBezTo>
                    <a:pt x="7" y="4"/>
                    <a:pt x="4" y="2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0" y="6"/>
                    <a:pt x="10" y="7"/>
                    <a:pt x="1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Freeform 11531"/>
            <p:cNvSpPr>
              <a:spLocks/>
            </p:cNvSpPr>
            <p:nvPr/>
          </p:nvSpPr>
          <p:spPr bwMode="auto">
            <a:xfrm>
              <a:off x="6045485" y="1650339"/>
              <a:ext cx="25595" cy="12798"/>
            </a:xfrm>
            <a:custGeom>
              <a:avLst/>
              <a:gdLst>
                <a:gd name="T0" fmla="*/ 5 w 6"/>
                <a:gd name="T1" fmla="*/ 3 h 3"/>
                <a:gd name="T2" fmla="*/ 1 w 6"/>
                <a:gd name="T3" fmla="*/ 0 h 3"/>
                <a:gd name="T4" fmla="*/ 1 w 6"/>
                <a:gd name="T5" fmla="*/ 0 h 3"/>
                <a:gd name="T6" fmla="*/ 5 w 6"/>
                <a:gd name="T7" fmla="*/ 3 h 3"/>
                <a:gd name="T8" fmla="*/ 5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6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11532"/>
            <p:cNvSpPr>
              <a:spLocks/>
            </p:cNvSpPr>
            <p:nvPr/>
          </p:nvSpPr>
          <p:spPr bwMode="auto">
            <a:xfrm>
              <a:off x="6100332" y="1710671"/>
              <a:ext cx="9142" cy="914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11533"/>
            <p:cNvSpPr>
              <a:spLocks/>
            </p:cNvSpPr>
            <p:nvPr/>
          </p:nvSpPr>
          <p:spPr bwMode="auto">
            <a:xfrm>
              <a:off x="6105816" y="1725297"/>
              <a:ext cx="34737" cy="20111"/>
            </a:xfrm>
            <a:custGeom>
              <a:avLst/>
              <a:gdLst>
                <a:gd name="T0" fmla="*/ 1 w 8"/>
                <a:gd name="T1" fmla="*/ 0 h 5"/>
                <a:gd name="T2" fmla="*/ 7 w 8"/>
                <a:gd name="T3" fmla="*/ 5 h 5"/>
                <a:gd name="T4" fmla="*/ 7 w 8"/>
                <a:gd name="T5" fmla="*/ 5 h 5"/>
                <a:gd name="T6" fmla="*/ 0 w 8"/>
                <a:gd name="T7" fmla="*/ 0 h 5"/>
                <a:gd name="T8" fmla="*/ 1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3" y="2"/>
                    <a:pt x="5" y="3"/>
                    <a:pt x="7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4"/>
                    <a:pt x="3" y="2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11534"/>
            <p:cNvSpPr>
              <a:spLocks/>
            </p:cNvSpPr>
            <p:nvPr/>
          </p:nvSpPr>
          <p:spPr bwMode="auto">
            <a:xfrm>
              <a:off x="6105816" y="1728954"/>
              <a:ext cx="34737" cy="25595"/>
            </a:xfrm>
            <a:custGeom>
              <a:avLst/>
              <a:gdLst>
                <a:gd name="T0" fmla="*/ 1 w 8"/>
                <a:gd name="T1" fmla="*/ 1 h 6"/>
                <a:gd name="T2" fmla="*/ 7 w 8"/>
                <a:gd name="T3" fmla="*/ 5 h 6"/>
                <a:gd name="T4" fmla="*/ 7 w 8"/>
                <a:gd name="T5" fmla="*/ 5 h 6"/>
                <a:gd name="T6" fmla="*/ 0 w 8"/>
                <a:gd name="T7" fmla="*/ 1 h 6"/>
                <a:gd name="T8" fmla="*/ 1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3" y="2"/>
                    <a:pt x="5" y="4"/>
                    <a:pt x="7" y="5"/>
                  </a:cubicBezTo>
                  <a:cubicBezTo>
                    <a:pt x="8" y="5"/>
                    <a:pt x="7" y="6"/>
                    <a:pt x="7" y="5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11535"/>
            <p:cNvSpPr>
              <a:spLocks/>
            </p:cNvSpPr>
            <p:nvPr/>
          </p:nvSpPr>
          <p:spPr bwMode="auto">
            <a:xfrm>
              <a:off x="6083878" y="1728954"/>
              <a:ext cx="47534" cy="31081"/>
            </a:xfrm>
            <a:custGeom>
              <a:avLst/>
              <a:gdLst>
                <a:gd name="T0" fmla="*/ 1 w 11"/>
                <a:gd name="T1" fmla="*/ 1 h 7"/>
                <a:gd name="T2" fmla="*/ 11 w 11"/>
                <a:gd name="T3" fmla="*/ 7 h 7"/>
                <a:gd name="T4" fmla="*/ 10 w 11"/>
                <a:gd name="T5" fmla="*/ 7 h 7"/>
                <a:gd name="T6" fmla="*/ 1 w 11"/>
                <a:gd name="T7" fmla="*/ 1 h 7"/>
                <a:gd name="T8" fmla="*/ 1 w 11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" y="1"/>
                  </a:moveTo>
                  <a:cubicBezTo>
                    <a:pt x="4" y="3"/>
                    <a:pt x="7" y="5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7" y="5"/>
                    <a:pt x="4" y="3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11536"/>
            <p:cNvSpPr>
              <a:spLocks/>
            </p:cNvSpPr>
            <p:nvPr/>
          </p:nvSpPr>
          <p:spPr bwMode="auto">
            <a:xfrm>
              <a:off x="6083878" y="1732610"/>
              <a:ext cx="38394" cy="31081"/>
            </a:xfrm>
            <a:custGeom>
              <a:avLst/>
              <a:gdLst>
                <a:gd name="T0" fmla="*/ 9 w 9"/>
                <a:gd name="T1" fmla="*/ 7 h 7"/>
                <a:gd name="T2" fmla="*/ 0 w 9"/>
                <a:gd name="T3" fmla="*/ 1 h 7"/>
                <a:gd name="T4" fmla="*/ 0 w 9"/>
                <a:gd name="T5" fmla="*/ 0 h 7"/>
                <a:gd name="T6" fmla="*/ 9 w 9"/>
                <a:gd name="T7" fmla="*/ 6 h 7"/>
                <a:gd name="T8" fmla="*/ 9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7"/>
                  </a:moveTo>
                  <a:cubicBezTo>
                    <a:pt x="6" y="5"/>
                    <a:pt x="3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11537"/>
            <p:cNvSpPr>
              <a:spLocks/>
            </p:cNvSpPr>
            <p:nvPr/>
          </p:nvSpPr>
          <p:spPr bwMode="auto">
            <a:xfrm>
              <a:off x="6083878" y="1738094"/>
              <a:ext cx="34737" cy="2559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5 h 6"/>
                <a:gd name="T4" fmla="*/ 7 w 8"/>
                <a:gd name="T5" fmla="*/ 5 h 6"/>
                <a:gd name="T6" fmla="*/ 0 w 8"/>
                <a:gd name="T7" fmla="*/ 1 h 6"/>
                <a:gd name="T8" fmla="*/ 0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8" y="5"/>
                    <a:pt x="8" y="6"/>
                    <a:pt x="7" y="5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11538"/>
            <p:cNvSpPr>
              <a:spLocks/>
            </p:cNvSpPr>
            <p:nvPr/>
          </p:nvSpPr>
          <p:spPr bwMode="auto">
            <a:xfrm>
              <a:off x="6045485" y="1772831"/>
              <a:ext cx="20111" cy="12798"/>
            </a:xfrm>
            <a:custGeom>
              <a:avLst/>
              <a:gdLst>
                <a:gd name="T0" fmla="*/ 1 w 5"/>
                <a:gd name="T1" fmla="*/ 0 h 3"/>
                <a:gd name="T2" fmla="*/ 5 w 5"/>
                <a:gd name="T3" fmla="*/ 2 h 3"/>
                <a:gd name="T4" fmla="*/ 4 w 5"/>
                <a:gd name="T5" fmla="*/ 3 h 3"/>
                <a:gd name="T6" fmla="*/ 1 w 5"/>
                <a:gd name="T7" fmla="*/ 0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11539"/>
            <p:cNvSpPr>
              <a:spLocks/>
            </p:cNvSpPr>
            <p:nvPr/>
          </p:nvSpPr>
          <p:spPr bwMode="auto">
            <a:xfrm>
              <a:off x="6036343" y="1792941"/>
              <a:ext cx="16455" cy="18282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0 w 4"/>
                <a:gd name="T5" fmla="*/ 0 h 4"/>
                <a:gd name="T6" fmla="*/ 4 w 4"/>
                <a:gd name="T7" fmla="*/ 4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11540"/>
            <p:cNvSpPr>
              <a:spLocks/>
            </p:cNvSpPr>
            <p:nvPr/>
          </p:nvSpPr>
          <p:spPr bwMode="auto">
            <a:xfrm>
              <a:off x="6071081" y="1789285"/>
              <a:ext cx="16455" cy="1279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3 w 4"/>
                <a:gd name="T5" fmla="*/ 3 h 3"/>
                <a:gd name="T6" fmla="*/ 1 w 4"/>
                <a:gd name="T7" fmla="*/ 0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1"/>
                    <a:pt x="3" y="2"/>
                    <a:pt x="3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11541"/>
            <p:cNvSpPr>
              <a:spLocks/>
            </p:cNvSpPr>
            <p:nvPr/>
          </p:nvSpPr>
          <p:spPr bwMode="auto">
            <a:xfrm>
              <a:off x="6058282" y="1807567"/>
              <a:ext cx="16455" cy="1279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3 h 3"/>
                <a:gd name="T4" fmla="*/ 3 w 4"/>
                <a:gd name="T5" fmla="*/ 3 h 3"/>
                <a:gd name="T6" fmla="*/ 1 w 4"/>
                <a:gd name="T7" fmla="*/ 1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11542"/>
            <p:cNvSpPr>
              <a:spLocks/>
            </p:cNvSpPr>
            <p:nvPr/>
          </p:nvSpPr>
          <p:spPr bwMode="auto">
            <a:xfrm>
              <a:off x="6058282" y="1811224"/>
              <a:ext cx="12798" cy="12798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2 h 3"/>
                <a:gd name="T4" fmla="*/ 2 w 3"/>
                <a:gd name="T5" fmla="*/ 3 h 3"/>
                <a:gd name="T6" fmla="*/ 0 w 3"/>
                <a:gd name="T7" fmla="*/ 1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11543"/>
            <p:cNvSpPr>
              <a:spLocks/>
            </p:cNvSpPr>
            <p:nvPr/>
          </p:nvSpPr>
          <p:spPr bwMode="auto">
            <a:xfrm>
              <a:off x="6052798" y="1820366"/>
              <a:ext cx="12798" cy="7313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2 w 3"/>
                <a:gd name="T5" fmla="*/ 2 h 2"/>
                <a:gd name="T6" fmla="*/ 0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11544"/>
            <p:cNvSpPr>
              <a:spLocks/>
            </p:cNvSpPr>
            <p:nvPr/>
          </p:nvSpPr>
          <p:spPr bwMode="auto">
            <a:xfrm>
              <a:off x="5941275" y="1763690"/>
              <a:ext cx="38394" cy="16455"/>
            </a:xfrm>
            <a:custGeom>
              <a:avLst/>
              <a:gdLst>
                <a:gd name="T0" fmla="*/ 8 w 9"/>
                <a:gd name="T1" fmla="*/ 4 h 4"/>
                <a:gd name="T2" fmla="*/ 0 w 9"/>
                <a:gd name="T3" fmla="*/ 0 h 4"/>
                <a:gd name="T4" fmla="*/ 0 w 9"/>
                <a:gd name="T5" fmla="*/ 0 h 4"/>
                <a:gd name="T6" fmla="*/ 8 w 9"/>
                <a:gd name="T7" fmla="*/ 3 h 4"/>
                <a:gd name="T8" fmla="*/ 8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2"/>
                    <a:pt x="8" y="3"/>
                  </a:cubicBezTo>
                  <a:cubicBezTo>
                    <a:pt x="9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11545"/>
            <p:cNvSpPr>
              <a:spLocks/>
            </p:cNvSpPr>
            <p:nvPr/>
          </p:nvSpPr>
          <p:spPr bwMode="auto">
            <a:xfrm>
              <a:off x="5950417" y="1772831"/>
              <a:ext cx="32908" cy="20111"/>
            </a:xfrm>
            <a:custGeom>
              <a:avLst/>
              <a:gdLst>
                <a:gd name="T0" fmla="*/ 7 w 8"/>
                <a:gd name="T1" fmla="*/ 4 h 5"/>
                <a:gd name="T2" fmla="*/ 0 w 8"/>
                <a:gd name="T3" fmla="*/ 1 h 5"/>
                <a:gd name="T4" fmla="*/ 0 w 8"/>
                <a:gd name="T5" fmla="*/ 0 h 5"/>
                <a:gd name="T6" fmla="*/ 7 w 8"/>
                <a:gd name="T7" fmla="*/ 4 h 5"/>
                <a:gd name="T8" fmla="*/ 7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5" y="3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8" y="4"/>
                    <a:pt x="7" y="5"/>
                    <a:pt x="7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11546"/>
            <p:cNvSpPr>
              <a:spLocks/>
            </p:cNvSpPr>
            <p:nvPr/>
          </p:nvSpPr>
          <p:spPr bwMode="auto">
            <a:xfrm>
              <a:off x="5944932" y="1780144"/>
              <a:ext cx="43878" cy="21939"/>
            </a:xfrm>
            <a:custGeom>
              <a:avLst/>
              <a:gdLst>
                <a:gd name="T0" fmla="*/ 9 w 10"/>
                <a:gd name="T1" fmla="*/ 5 h 5"/>
                <a:gd name="T2" fmla="*/ 0 w 10"/>
                <a:gd name="T3" fmla="*/ 0 h 5"/>
                <a:gd name="T4" fmla="*/ 0 w 10"/>
                <a:gd name="T5" fmla="*/ 0 h 5"/>
                <a:gd name="T6" fmla="*/ 10 w 10"/>
                <a:gd name="T7" fmla="*/ 4 h 5"/>
                <a:gd name="T8" fmla="*/ 9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6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11547"/>
            <p:cNvSpPr>
              <a:spLocks/>
            </p:cNvSpPr>
            <p:nvPr/>
          </p:nvSpPr>
          <p:spPr bwMode="auto">
            <a:xfrm>
              <a:off x="5950417" y="1792941"/>
              <a:ext cx="42050" cy="21939"/>
            </a:xfrm>
            <a:custGeom>
              <a:avLst/>
              <a:gdLst>
                <a:gd name="T0" fmla="*/ 10 w 10"/>
                <a:gd name="T1" fmla="*/ 5 h 5"/>
                <a:gd name="T2" fmla="*/ 0 w 10"/>
                <a:gd name="T3" fmla="*/ 0 h 5"/>
                <a:gd name="T4" fmla="*/ 0 w 10"/>
                <a:gd name="T5" fmla="*/ 0 h 5"/>
                <a:gd name="T6" fmla="*/ 10 w 10"/>
                <a:gd name="T7" fmla="*/ 4 h 5"/>
                <a:gd name="T8" fmla="*/ 1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7" y="3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11548"/>
            <p:cNvSpPr>
              <a:spLocks/>
            </p:cNvSpPr>
            <p:nvPr/>
          </p:nvSpPr>
          <p:spPr bwMode="auto">
            <a:xfrm>
              <a:off x="5950417" y="1785629"/>
              <a:ext cx="38394" cy="21939"/>
            </a:xfrm>
            <a:custGeom>
              <a:avLst/>
              <a:gdLst>
                <a:gd name="T0" fmla="*/ 9 w 9"/>
                <a:gd name="T1" fmla="*/ 5 h 5"/>
                <a:gd name="T2" fmla="*/ 0 w 9"/>
                <a:gd name="T3" fmla="*/ 1 h 5"/>
                <a:gd name="T4" fmla="*/ 0 w 9"/>
                <a:gd name="T5" fmla="*/ 0 h 5"/>
                <a:gd name="T6" fmla="*/ 9 w 9"/>
                <a:gd name="T7" fmla="*/ 5 h 5"/>
                <a:gd name="T8" fmla="*/ 9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cubicBezTo>
                    <a:pt x="6" y="3"/>
                    <a:pt x="3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3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11549"/>
            <p:cNvSpPr>
              <a:spLocks/>
            </p:cNvSpPr>
            <p:nvPr/>
          </p:nvSpPr>
          <p:spPr bwMode="auto">
            <a:xfrm>
              <a:off x="5941275" y="1792941"/>
              <a:ext cx="51191" cy="27424"/>
            </a:xfrm>
            <a:custGeom>
              <a:avLst/>
              <a:gdLst>
                <a:gd name="T0" fmla="*/ 1 w 12"/>
                <a:gd name="T1" fmla="*/ 1 h 6"/>
                <a:gd name="T2" fmla="*/ 12 w 12"/>
                <a:gd name="T3" fmla="*/ 6 h 6"/>
                <a:gd name="T4" fmla="*/ 11 w 12"/>
                <a:gd name="T5" fmla="*/ 6 h 6"/>
                <a:gd name="T6" fmla="*/ 1 w 12"/>
                <a:gd name="T7" fmla="*/ 1 h 6"/>
                <a:gd name="T8" fmla="*/ 1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1"/>
                  </a:moveTo>
                  <a:cubicBezTo>
                    <a:pt x="4" y="2"/>
                    <a:pt x="8" y="4"/>
                    <a:pt x="12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8" y="4"/>
                    <a:pt x="4" y="3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11550"/>
            <p:cNvSpPr>
              <a:spLocks/>
            </p:cNvSpPr>
            <p:nvPr/>
          </p:nvSpPr>
          <p:spPr bwMode="auto">
            <a:xfrm>
              <a:off x="5944932" y="1802083"/>
              <a:ext cx="43878" cy="21939"/>
            </a:xfrm>
            <a:custGeom>
              <a:avLst/>
              <a:gdLst>
                <a:gd name="T0" fmla="*/ 1 w 10"/>
                <a:gd name="T1" fmla="*/ 1 h 5"/>
                <a:gd name="T2" fmla="*/ 10 w 10"/>
                <a:gd name="T3" fmla="*/ 5 h 5"/>
                <a:gd name="T4" fmla="*/ 9 w 10"/>
                <a:gd name="T5" fmla="*/ 5 h 5"/>
                <a:gd name="T6" fmla="*/ 1 w 10"/>
                <a:gd name="T7" fmla="*/ 1 h 5"/>
                <a:gd name="T8" fmla="*/ 1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1"/>
                  </a:moveTo>
                  <a:cubicBezTo>
                    <a:pt x="4" y="2"/>
                    <a:pt x="7" y="3"/>
                    <a:pt x="10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11551"/>
            <p:cNvSpPr>
              <a:spLocks/>
            </p:cNvSpPr>
            <p:nvPr/>
          </p:nvSpPr>
          <p:spPr bwMode="auto">
            <a:xfrm>
              <a:off x="6001608" y="1814880"/>
              <a:ext cx="16455" cy="9142"/>
            </a:xfrm>
            <a:custGeom>
              <a:avLst/>
              <a:gdLst>
                <a:gd name="T0" fmla="*/ 0 w 4"/>
                <a:gd name="T1" fmla="*/ 0 h 2"/>
                <a:gd name="T2" fmla="*/ 3 w 4"/>
                <a:gd name="T3" fmla="*/ 2 h 2"/>
                <a:gd name="T4" fmla="*/ 3 w 4"/>
                <a:gd name="T5" fmla="*/ 2 h 2"/>
                <a:gd name="T6" fmla="*/ 0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Freeform 11552"/>
            <p:cNvSpPr>
              <a:spLocks/>
            </p:cNvSpPr>
            <p:nvPr/>
          </p:nvSpPr>
          <p:spPr bwMode="auto">
            <a:xfrm>
              <a:off x="6001608" y="1833163"/>
              <a:ext cx="16455" cy="12798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2 h 3"/>
                <a:gd name="T4" fmla="*/ 4 w 4"/>
                <a:gd name="T5" fmla="*/ 3 h 3"/>
                <a:gd name="T6" fmla="*/ 0 w 4"/>
                <a:gd name="T7" fmla="*/ 0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3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11553"/>
            <p:cNvSpPr>
              <a:spLocks/>
            </p:cNvSpPr>
            <p:nvPr/>
          </p:nvSpPr>
          <p:spPr bwMode="auto">
            <a:xfrm>
              <a:off x="5941275" y="1814880"/>
              <a:ext cx="56676" cy="27424"/>
            </a:xfrm>
            <a:custGeom>
              <a:avLst/>
              <a:gdLst>
                <a:gd name="T0" fmla="*/ 1 w 13"/>
                <a:gd name="T1" fmla="*/ 0 h 6"/>
                <a:gd name="T2" fmla="*/ 13 w 13"/>
                <a:gd name="T3" fmla="*/ 5 h 6"/>
                <a:gd name="T4" fmla="*/ 12 w 13"/>
                <a:gd name="T5" fmla="*/ 6 h 6"/>
                <a:gd name="T6" fmla="*/ 0 w 13"/>
                <a:gd name="T7" fmla="*/ 0 h 6"/>
                <a:gd name="T8" fmla="*/ 1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0"/>
                  </a:moveTo>
                  <a:cubicBezTo>
                    <a:pt x="5" y="1"/>
                    <a:pt x="9" y="3"/>
                    <a:pt x="13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9" y="4"/>
                    <a:pt x="5" y="2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11554"/>
            <p:cNvSpPr>
              <a:spLocks/>
            </p:cNvSpPr>
            <p:nvPr/>
          </p:nvSpPr>
          <p:spPr bwMode="auto">
            <a:xfrm>
              <a:off x="5944932" y="1807567"/>
              <a:ext cx="53019" cy="29252"/>
            </a:xfrm>
            <a:custGeom>
              <a:avLst/>
              <a:gdLst>
                <a:gd name="T0" fmla="*/ 11 w 12"/>
                <a:gd name="T1" fmla="*/ 7 h 7"/>
                <a:gd name="T2" fmla="*/ 0 w 12"/>
                <a:gd name="T3" fmla="*/ 1 h 7"/>
                <a:gd name="T4" fmla="*/ 0 w 12"/>
                <a:gd name="T5" fmla="*/ 1 h 7"/>
                <a:gd name="T6" fmla="*/ 11 w 12"/>
                <a:gd name="T7" fmla="*/ 7 h 7"/>
                <a:gd name="T8" fmla="*/ 1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7"/>
                  </a:moveTo>
                  <a:cubicBezTo>
                    <a:pt x="8" y="5"/>
                    <a:pt x="4" y="3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4" y="3"/>
                    <a:pt x="8" y="5"/>
                    <a:pt x="11" y="7"/>
                  </a:cubicBezTo>
                  <a:cubicBezTo>
                    <a:pt x="12" y="7"/>
                    <a:pt x="12" y="7"/>
                    <a:pt x="1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11555"/>
            <p:cNvSpPr>
              <a:spLocks/>
            </p:cNvSpPr>
            <p:nvPr/>
          </p:nvSpPr>
          <p:spPr bwMode="auto">
            <a:xfrm>
              <a:off x="5941275" y="1824022"/>
              <a:ext cx="47534" cy="21939"/>
            </a:xfrm>
            <a:custGeom>
              <a:avLst/>
              <a:gdLst>
                <a:gd name="T0" fmla="*/ 11 w 11"/>
                <a:gd name="T1" fmla="*/ 5 h 5"/>
                <a:gd name="T2" fmla="*/ 11 w 11"/>
                <a:gd name="T3" fmla="*/ 5 h 5"/>
                <a:gd name="T4" fmla="*/ 1 w 11"/>
                <a:gd name="T5" fmla="*/ 1 h 5"/>
                <a:gd name="T6" fmla="*/ 1 w 11"/>
                <a:gd name="T7" fmla="*/ 1 h 5"/>
                <a:gd name="T8" fmla="*/ 1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4" y="2"/>
                    <a:pt x="7" y="3"/>
                    <a:pt x="1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Freeform 11556"/>
            <p:cNvSpPr>
              <a:spLocks/>
            </p:cNvSpPr>
            <p:nvPr/>
          </p:nvSpPr>
          <p:spPr bwMode="auto">
            <a:xfrm>
              <a:off x="5941275" y="1820366"/>
              <a:ext cx="47534" cy="21939"/>
            </a:xfrm>
            <a:custGeom>
              <a:avLst/>
              <a:gdLst>
                <a:gd name="T0" fmla="*/ 10 w 11"/>
                <a:gd name="T1" fmla="*/ 5 h 5"/>
                <a:gd name="T2" fmla="*/ 0 w 11"/>
                <a:gd name="T3" fmla="*/ 0 h 5"/>
                <a:gd name="T4" fmla="*/ 0 w 11"/>
                <a:gd name="T5" fmla="*/ 0 h 5"/>
                <a:gd name="T6" fmla="*/ 11 w 11"/>
                <a:gd name="T7" fmla="*/ 5 h 5"/>
                <a:gd name="T8" fmla="*/ 1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5"/>
                  </a:moveTo>
                  <a:cubicBezTo>
                    <a:pt x="7" y="3"/>
                    <a:pt x="4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7" y="3"/>
                    <a:pt x="11" y="5"/>
                  </a:cubicBezTo>
                  <a:cubicBezTo>
                    <a:pt x="11" y="5"/>
                    <a:pt x="11" y="5"/>
                    <a:pt x="1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11557"/>
            <p:cNvSpPr>
              <a:spLocks/>
            </p:cNvSpPr>
            <p:nvPr/>
          </p:nvSpPr>
          <p:spPr bwMode="auto">
            <a:xfrm>
              <a:off x="5941275" y="1836819"/>
              <a:ext cx="56676" cy="21939"/>
            </a:xfrm>
            <a:custGeom>
              <a:avLst/>
              <a:gdLst>
                <a:gd name="T0" fmla="*/ 1 w 13"/>
                <a:gd name="T1" fmla="*/ 0 h 5"/>
                <a:gd name="T2" fmla="*/ 13 w 13"/>
                <a:gd name="T3" fmla="*/ 5 h 5"/>
                <a:gd name="T4" fmla="*/ 13 w 13"/>
                <a:gd name="T5" fmla="*/ 5 h 5"/>
                <a:gd name="T6" fmla="*/ 1 w 13"/>
                <a:gd name="T7" fmla="*/ 0 h 5"/>
                <a:gd name="T8" fmla="*/ 1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" y="0"/>
                  </a:moveTo>
                  <a:cubicBezTo>
                    <a:pt x="5" y="1"/>
                    <a:pt x="9" y="3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9" y="4"/>
                    <a:pt x="5" y="2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11558"/>
            <p:cNvSpPr>
              <a:spLocks/>
            </p:cNvSpPr>
            <p:nvPr/>
          </p:nvSpPr>
          <p:spPr bwMode="auto">
            <a:xfrm>
              <a:off x="5944932" y="1842304"/>
              <a:ext cx="43878" cy="20111"/>
            </a:xfrm>
            <a:custGeom>
              <a:avLst/>
              <a:gdLst>
                <a:gd name="T0" fmla="*/ 0 w 10"/>
                <a:gd name="T1" fmla="*/ 0 h 5"/>
                <a:gd name="T2" fmla="*/ 9 w 10"/>
                <a:gd name="T3" fmla="*/ 4 h 5"/>
                <a:gd name="T4" fmla="*/ 9 w 10"/>
                <a:gd name="T5" fmla="*/ 5 h 5"/>
                <a:gd name="T6" fmla="*/ 0 w 10"/>
                <a:gd name="T7" fmla="*/ 1 h 5"/>
                <a:gd name="T8" fmla="*/ 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3" y="2"/>
                    <a:pt x="6" y="3"/>
                    <a:pt x="9" y="4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6" y="3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11559"/>
            <p:cNvSpPr>
              <a:spLocks/>
            </p:cNvSpPr>
            <p:nvPr/>
          </p:nvSpPr>
          <p:spPr bwMode="auto">
            <a:xfrm>
              <a:off x="5941275" y="1855102"/>
              <a:ext cx="47534" cy="20111"/>
            </a:xfrm>
            <a:custGeom>
              <a:avLst/>
              <a:gdLst>
                <a:gd name="T0" fmla="*/ 1 w 11"/>
                <a:gd name="T1" fmla="*/ 0 h 5"/>
                <a:gd name="T2" fmla="*/ 8 w 11"/>
                <a:gd name="T3" fmla="*/ 3 h 5"/>
                <a:gd name="T4" fmla="*/ 8 w 11"/>
                <a:gd name="T5" fmla="*/ 3 h 5"/>
                <a:gd name="T6" fmla="*/ 3 w 11"/>
                <a:gd name="T7" fmla="*/ 1 h 5"/>
                <a:gd name="T8" fmla="*/ 10 w 11"/>
                <a:gd name="T9" fmla="*/ 5 h 5"/>
                <a:gd name="T10" fmla="*/ 10 w 11"/>
                <a:gd name="T11" fmla="*/ 5 h 5"/>
                <a:gd name="T12" fmla="*/ 2 w 11"/>
                <a:gd name="T13" fmla="*/ 1 h 5"/>
                <a:gd name="T14" fmla="*/ 2 w 11"/>
                <a:gd name="T15" fmla="*/ 1 h 5"/>
                <a:gd name="T16" fmla="*/ 0 w 11"/>
                <a:gd name="T17" fmla="*/ 0 h 5"/>
                <a:gd name="T18" fmla="*/ 1 w 11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">
                  <a:moveTo>
                    <a:pt x="1" y="0"/>
                  </a:move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5" y="3"/>
                    <a:pt x="8" y="4"/>
                    <a:pt x="10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8" y="4"/>
                    <a:pt x="5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Freeform 11560"/>
            <p:cNvSpPr>
              <a:spLocks/>
            </p:cNvSpPr>
            <p:nvPr/>
          </p:nvSpPr>
          <p:spPr bwMode="auto">
            <a:xfrm>
              <a:off x="5950417" y="1849617"/>
              <a:ext cx="25595" cy="12798"/>
            </a:xfrm>
            <a:custGeom>
              <a:avLst/>
              <a:gdLst>
                <a:gd name="T0" fmla="*/ 0 w 6"/>
                <a:gd name="T1" fmla="*/ 1 h 3"/>
                <a:gd name="T2" fmla="*/ 5 w 6"/>
                <a:gd name="T3" fmla="*/ 3 h 3"/>
                <a:gd name="T4" fmla="*/ 5 w 6"/>
                <a:gd name="T5" fmla="*/ 3 h 3"/>
                <a:gd name="T6" fmla="*/ 0 w 6"/>
                <a:gd name="T7" fmla="*/ 1 h 3"/>
                <a:gd name="T8" fmla="*/ 0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11561"/>
            <p:cNvSpPr>
              <a:spLocks/>
            </p:cNvSpPr>
            <p:nvPr/>
          </p:nvSpPr>
          <p:spPr bwMode="auto">
            <a:xfrm>
              <a:off x="6005264" y="1941029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0 h 2"/>
                <a:gd name="T4" fmla="*/ 6 w 6"/>
                <a:gd name="T5" fmla="*/ 2 h 2"/>
                <a:gd name="T6" fmla="*/ 6 w 6"/>
                <a:gd name="T7" fmla="*/ 2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11562"/>
            <p:cNvSpPr>
              <a:spLocks/>
            </p:cNvSpPr>
            <p:nvPr/>
          </p:nvSpPr>
          <p:spPr bwMode="auto">
            <a:xfrm>
              <a:off x="5992466" y="1906292"/>
              <a:ext cx="34737" cy="914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2 h 2"/>
                <a:gd name="T4" fmla="*/ 7 w 8"/>
                <a:gd name="T5" fmla="*/ 2 h 2"/>
                <a:gd name="T6" fmla="*/ 0 w 8"/>
                <a:gd name="T7" fmla="*/ 0 h 2"/>
                <a:gd name="T8" fmla="*/ 0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5" y="1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11563"/>
            <p:cNvSpPr>
              <a:spLocks/>
            </p:cNvSpPr>
            <p:nvPr/>
          </p:nvSpPr>
          <p:spPr bwMode="auto">
            <a:xfrm>
              <a:off x="5950417" y="1889839"/>
              <a:ext cx="32908" cy="12798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3 h 3"/>
                <a:gd name="T4" fmla="*/ 8 w 8"/>
                <a:gd name="T5" fmla="*/ 3 h 3"/>
                <a:gd name="T6" fmla="*/ 0 w 8"/>
                <a:gd name="T7" fmla="*/ 0 h 3"/>
                <a:gd name="T8" fmla="*/ 0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11564"/>
            <p:cNvSpPr>
              <a:spLocks/>
            </p:cNvSpPr>
            <p:nvPr/>
          </p:nvSpPr>
          <p:spPr bwMode="auto">
            <a:xfrm>
              <a:off x="5957730" y="1941029"/>
              <a:ext cx="25595" cy="12798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2 h 3"/>
                <a:gd name="T4" fmla="*/ 6 w 6"/>
                <a:gd name="T5" fmla="*/ 3 h 3"/>
                <a:gd name="T6" fmla="*/ 0 w 6"/>
                <a:gd name="T7" fmla="*/ 0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Freeform 11565"/>
            <p:cNvSpPr>
              <a:spLocks/>
            </p:cNvSpPr>
            <p:nvPr/>
          </p:nvSpPr>
          <p:spPr bwMode="auto">
            <a:xfrm>
              <a:off x="5944932" y="1663137"/>
              <a:ext cx="18282" cy="9142"/>
            </a:xfrm>
            <a:custGeom>
              <a:avLst/>
              <a:gdLst>
                <a:gd name="T0" fmla="*/ 1 w 4"/>
                <a:gd name="T1" fmla="*/ 0 h 2"/>
                <a:gd name="T2" fmla="*/ 4 w 4"/>
                <a:gd name="T3" fmla="*/ 1 h 2"/>
                <a:gd name="T4" fmla="*/ 3 w 4"/>
                <a:gd name="T5" fmla="*/ 2 h 2"/>
                <a:gd name="T6" fmla="*/ 0 w 4"/>
                <a:gd name="T7" fmla="*/ 0 h 2"/>
                <a:gd name="T8" fmla="*/ 1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11566"/>
            <p:cNvSpPr>
              <a:spLocks/>
            </p:cNvSpPr>
            <p:nvPr/>
          </p:nvSpPr>
          <p:spPr bwMode="auto">
            <a:xfrm>
              <a:off x="5935791" y="1707015"/>
              <a:ext cx="18282" cy="9142"/>
            </a:xfrm>
            <a:custGeom>
              <a:avLst/>
              <a:gdLst>
                <a:gd name="T0" fmla="*/ 3 w 4"/>
                <a:gd name="T1" fmla="*/ 2 h 2"/>
                <a:gd name="T2" fmla="*/ 0 w 4"/>
                <a:gd name="T3" fmla="*/ 0 h 2"/>
                <a:gd name="T4" fmla="*/ 1 w 4"/>
                <a:gd name="T5" fmla="*/ 0 h 2"/>
                <a:gd name="T6" fmla="*/ 3 w 4"/>
                <a:gd name="T7" fmla="*/ 2 h 2"/>
                <a:gd name="T8" fmla="*/ 3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Freeform 11567"/>
            <p:cNvSpPr>
              <a:spLocks/>
            </p:cNvSpPr>
            <p:nvPr/>
          </p:nvSpPr>
          <p:spPr bwMode="auto">
            <a:xfrm>
              <a:off x="5859005" y="1560756"/>
              <a:ext cx="34737" cy="12798"/>
            </a:xfrm>
            <a:custGeom>
              <a:avLst/>
              <a:gdLst>
                <a:gd name="T0" fmla="*/ 7 w 8"/>
                <a:gd name="T1" fmla="*/ 3 h 3"/>
                <a:gd name="T2" fmla="*/ 1 w 8"/>
                <a:gd name="T3" fmla="*/ 1 h 3"/>
                <a:gd name="T4" fmla="*/ 1 w 8"/>
                <a:gd name="T5" fmla="*/ 0 h 3"/>
                <a:gd name="T6" fmla="*/ 8 w 8"/>
                <a:gd name="T7" fmla="*/ 3 h 3"/>
                <a:gd name="T8" fmla="*/ 7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3"/>
                  </a:moveTo>
                  <a:cubicBezTo>
                    <a:pt x="5" y="2"/>
                    <a:pt x="3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Freeform 11568"/>
            <p:cNvSpPr>
              <a:spLocks/>
            </p:cNvSpPr>
            <p:nvPr/>
          </p:nvSpPr>
          <p:spPr bwMode="auto">
            <a:xfrm>
              <a:off x="5853520" y="1564412"/>
              <a:ext cx="40221" cy="16455"/>
            </a:xfrm>
            <a:custGeom>
              <a:avLst/>
              <a:gdLst>
                <a:gd name="T0" fmla="*/ 8 w 9"/>
                <a:gd name="T1" fmla="*/ 3 h 4"/>
                <a:gd name="T2" fmla="*/ 0 w 9"/>
                <a:gd name="T3" fmla="*/ 0 h 4"/>
                <a:gd name="T4" fmla="*/ 1 w 9"/>
                <a:gd name="T5" fmla="*/ 0 h 4"/>
                <a:gd name="T6" fmla="*/ 9 w 9"/>
                <a:gd name="T7" fmla="*/ 3 h 4"/>
                <a:gd name="T8" fmla="*/ 8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3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6" y="2"/>
                    <a:pt x="9" y="3"/>
                  </a:cubicBezTo>
                  <a:cubicBezTo>
                    <a:pt x="9" y="3"/>
                    <a:pt x="9" y="4"/>
                    <a:pt x="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11569"/>
            <p:cNvSpPr>
              <a:spLocks/>
            </p:cNvSpPr>
            <p:nvPr/>
          </p:nvSpPr>
          <p:spPr bwMode="auto">
            <a:xfrm>
              <a:off x="5833410" y="1599148"/>
              <a:ext cx="51191" cy="21939"/>
            </a:xfrm>
            <a:custGeom>
              <a:avLst/>
              <a:gdLst>
                <a:gd name="T0" fmla="*/ 0 w 12"/>
                <a:gd name="T1" fmla="*/ 0 h 5"/>
                <a:gd name="T2" fmla="*/ 4 w 12"/>
                <a:gd name="T3" fmla="*/ 2 h 5"/>
                <a:gd name="T4" fmla="*/ 4 w 12"/>
                <a:gd name="T5" fmla="*/ 2 h 5"/>
                <a:gd name="T6" fmla="*/ 12 w 12"/>
                <a:gd name="T7" fmla="*/ 5 h 5"/>
                <a:gd name="T8" fmla="*/ 11 w 12"/>
                <a:gd name="T9" fmla="*/ 5 h 5"/>
                <a:gd name="T10" fmla="*/ 5 w 12"/>
                <a:gd name="T11" fmla="*/ 3 h 5"/>
                <a:gd name="T12" fmla="*/ 5 w 12"/>
                <a:gd name="T13" fmla="*/ 3 h 5"/>
                <a:gd name="T14" fmla="*/ 0 w 12"/>
                <a:gd name="T15" fmla="*/ 0 h 5"/>
                <a:gd name="T16" fmla="*/ 0 w 1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1" y="0"/>
                    <a:pt x="2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3"/>
                    <a:pt x="9" y="4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9" y="4"/>
                    <a:pt x="7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1" name="Freeform 11570"/>
            <p:cNvSpPr>
              <a:spLocks/>
            </p:cNvSpPr>
            <p:nvPr/>
          </p:nvSpPr>
          <p:spPr bwMode="auto">
            <a:xfrm>
              <a:off x="5833410" y="1602805"/>
              <a:ext cx="20111" cy="12798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2 h 3"/>
                <a:gd name="T4" fmla="*/ 0 w 5"/>
                <a:gd name="T5" fmla="*/ 1 h 3"/>
                <a:gd name="T6" fmla="*/ 0 w 5"/>
                <a:gd name="T7" fmla="*/ 0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5" y="3"/>
                    <a:pt x="5" y="2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Freeform 11571"/>
            <p:cNvSpPr>
              <a:spLocks/>
            </p:cNvSpPr>
            <p:nvPr/>
          </p:nvSpPr>
          <p:spPr bwMode="auto">
            <a:xfrm>
              <a:off x="5859005" y="1637542"/>
              <a:ext cx="42050" cy="21939"/>
            </a:xfrm>
            <a:custGeom>
              <a:avLst/>
              <a:gdLst>
                <a:gd name="T0" fmla="*/ 10 w 10"/>
                <a:gd name="T1" fmla="*/ 5 h 5"/>
                <a:gd name="T2" fmla="*/ 1 w 10"/>
                <a:gd name="T3" fmla="*/ 0 h 5"/>
                <a:gd name="T4" fmla="*/ 1 w 10"/>
                <a:gd name="T5" fmla="*/ 0 h 5"/>
                <a:gd name="T6" fmla="*/ 10 w 10"/>
                <a:gd name="T7" fmla="*/ 4 h 5"/>
                <a:gd name="T8" fmla="*/ 1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3"/>
                    <a:pt x="4" y="2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7" y="3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Freeform 11572"/>
            <p:cNvSpPr>
              <a:spLocks/>
            </p:cNvSpPr>
            <p:nvPr/>
          </p:nvSpPr>
          <p:spPr bwMode="auto">
            <a:xfrm>
              <a:off x="5820612" y="1608290"/>
              <a:ext cx="76786" cy="29252"/>
            </a:xfrm>
            <a:custGeom>
              <a:avLst/>
              <a:gdLst>
                <a:gd name="T0" fmla="*/ 1 w 18"/>
                <a:gd name="T1" fmla="*/ 0 h 7"/>
                <a:gd name="T2" fmla="*/ 7 w 18"/>
                <a:gd name="T3" fmla="*/ 3 h 7"/>
                <a:gd name="T4" fmla="*/ 7 w 18"/>
                <a:gd name="T5" fmla="*/ 3 h 7"/>
                <a:gd name="T6" fmla="*/ 8 w 18"/>
                <a:gd name="T7" fmla="*/ 3 h 7"/>
                <a:gd name="T8" fmla="*/ 3 w 18"/>
                <a:gd name="T9" fmla="*/ 0 h 7"/>
                <a:gd name="T10" fmla="*/ 3 w 18"/>
                <a:gd name="T11" fmla="*/ 0 h 7"/>
                <a:gd name="T12" fmla="*/ 9 w 18"/>
                <a:gd name="T13" fmla="*/ 3 h 7"/>
                <a:gd name="T14" fmla="*/ 9 w 18"/>
                <a:gd name="T15" fmla="*/ 4 h 7"/>
                <a:gd name="T16" fmla="*/ 9 w 18"/>
                <a:gd name="T17" fmla="*/ 4 h 7"/>
                <a:gd name="T18" fmla="*/ 9 w 18"/>
                <a:gd name="T19" fmla="*/ 4 h 7"/>
                <a:gd name="T20" fmla="*/ 18 w 18"/>
                <a:gd name="T21" fmla="*/ 7 h 7"/>
                <a:gd name="T22" fmla="*/ 17 w 18"/>
                <a:gd name="T23" fmla="*/ 7 h 7"/>
                <a:gd name="T24" fmla="*/ 11 w 18"/>
                <a:gd name="T25" fmla="*/ 5 h 7"/>
                <a:gd name="T26" fmla="*/ 14 w 18"/>
                <a:gd name="T27" fmla="*/ 6 h 7"/>
                <a:gd name="T28" fmla="*/ 14 w 18"/>
                <a:gd name="T29" fmla="*/ 6 h 7"/>
                <a:gd name="T30" fmla="*/ 8 w 18"/>
                <a:gd name="T31" fmla="*/ 4 h 7"/>
                <a:gd name="T32" fmla="*/ 8 w 18"/>
                <a:gd name="T33" fmla="*/ 4 h 7"/>
                <a:gd name="T34" fmla="*/ 1 w 18"/>
                <a:gd name="T35" fmla="*/ 1 h 7"/>
                <a:gd name="T36" fmla="*/ 1 w 18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7">
                  <a:moveTo>
                    <a:pt x="1" y="0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7" y="2"/>
                    <a:pt x="5" y="1"/>
                    <a:pt x="3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1"/>
                    <a:pt x="7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5"/>
                    <a:pt x="15" y="6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5" y="6"/>
                    <a:pt x="13" y="5"/>
                    <a:pt x="11" y="5"/>
                  </a:cubicBezTo>
                  <a:cubicBezTo>
                    <a:pt x="12" y="5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5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Freeform 11573"/>
            <p:cNvSpPr>
              <a:spLocks/>
            </p:cNvSpPr>
            <p:nvPr/>
          </p:nvSpPr>
          <p:spPr bwMode="auto">
            <a:xfrm>
              <a:off x="5820612" y="1611947"/>
              <a:ext cx="42050" cy="25595"/>
            </a:xfrm>
            <a:custGeom>
              <a:avLst/>
              <a:gdLst>
                <a:gd name="T0" fmla="*/ 0 w 10"/>
                <a:gd name="T1" fmla="*/ 1 h 6"/>
                <a:gd name="T2" fmla="*/ 9 w 10"/>
                <a:gd name="T3" fmla="*/ 5 h 6"/>
                <a:gd name="T4" fmla="*/ 9 w 10"/>
                <a:gd name="T5" fmla="*/ 6 h 6"/>
                <a:gd name="T6" fmla="*/ 0 w 10"/>
                <a:gd name="T7" fmla="*/ 1 h 6"/>
                <a:gd name="T8" fmla="*/ 0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1"/>
                  </a:moveTo>
                  <a:cubicBezTo>
                    <a:pt x="3" y="2"/>
                    <a:pt x="6" y="4"/>
                    <a:pt x="9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6" y="4"/>
                    <a:pt x="3" y="3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Freeform 11574"/>
            <p:cNvSpPr>
              <a:spLocks/>
            </p:cNvSpPr>
            <p:nvPr/>
          </p:nvSpPr>
          <p:spPr bwMode="auto">
            <a:xfrm>
              <a:off x="5815127" y="1621087"/>
              <a:ext cx="38394" cy="21939"/>
            </a:xfrm>
            <a:custGeom>
              <a:avLst/>
              <a:gdLst>
                <a:gd name="T0" fmla="*/ 0 w 9"/>
                <a:gd name="T1" fmla="*/ 0 h 5"/>
                <a:gd name="T2" fmla="*/ 9 w 9"/>
                <a:gd name="T3" fmla="*/ 5 h 5"/>
                <a:gd name="T4" fmla="*/ 9 w 9"/>
                <a:gd name="T5" fmla="*/ 5 h 5"/>
                <a:gd name="T6" fmla="*/ 0 w 9"/>
                <a:gd name="T7" fmla="*/ 1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3" y="2"/>
                    <a:pt x="6" y="3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3"/>
                    <a:pt x="3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Freeform 11575"/>
            <p:cNvSpPr>
              <a:spLocks/>
            </p:cNvSpPr>
            <p:nvPr/>
          </p:nvSpPr>
          <p:spPr bwMode="auto">
            <a:xfrm>
              <a:off x="5853520" y="1650339"/>
              <a:ext cx="53019" cy="21939"/>
            </a:xfrm>
            <a:custGeom>
              <a:avLst/>
              <a:gdLst>
                <a:gd name="T0" fmla="*/ 12 w 12"/>
                <a:gd name="T1" fmla="*/ 5 h 5"/>
                <a:gd name="T2" fmla="*/ 1 w 12"/>
                <a:gd name="T3" fmla="*/ 0 h 5"/>
                <a:gd name="T4" fmla="*/ 1 w 12"/>
                <a:gd name="T5" fmla="*/ 0 h 5"/>
                <a:gd name="T6" fmla="*/ 12 w 12"/>
                <a:gd name="T7" fmla="*/ 5 h 5"/>
                <a:gd name="T8" fmla="*/ 12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cubicBezTo>
                    <a:pt x="8" y="4"/>
                    <a:pt x="4" y="2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2"/>
                    <a:pt x="8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11576"/>
            <p:cNvSpPr>
              <a:spLocks/>
            </p:cNvSpPr>
            <p:nvPr/>
          </p:nvSpPr>
          <p:spPr bwMode="auto">
            <a:xfrm>
              <a:off x="5868146" y="1685076"/>
              <a:ext cx="42050" cy="18282"/>
            </a:xfrm>
            <a:custGeom>
              <a:avLst/>
              <a:gdLst>
                <a:gd name="T0" fmla="*/ 10 w 10"/>
                <a:gd name="T1" fmla="*/ 4 h 4"/>
                <a:gd name="T2" fmla="*/ 0 w 10"/>
                <a:gd name="T3" fmla="*/ 0 h 4"/>
                <a:gd name="T4" fmla="*/ 0 w 10"/>
                <a:gd name="T5" fmla="*/ 0 h 4"/>
                <a:gd name="T6" fmla="*/ 10 w 10"/>
                <a:gd name="T7" fmla="*/ 4 h 4"/>
                <a:gd name="T8" fmla="*/ 10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7" y="3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Freeform 11577"/>
            <p:cNvSpPr>
              <a:spLocks/>
            </p:cNvSpPr>
            <p:nvPr/>
          </p:nvSpPr>
          <p:spPr bwMode="auto">
            <a:xfrm>
              <a:off x="5846207" y="1685076"/>
              <a:ext cx="25595" cy="18282"/>
            </a:xfrm>
            <a:custGeom>
              <a:avLst/>
              <a:gdLst>
                <a:gd name="T0" fmla="*/ 1 w 6"/>
                <a:gd name="T1" fmla="*/ 1 h 4"/>
                <a:gd name="T2" fmla="*/ 6 w 6"/>
                <a:gd name="T3" fmla="*/ 4 h 4"/>
                <a:gd name="T4" fmla="*/ 6 w 6"/>
                <a:gd name="T5" fmla="*/ 4 h 4"/>
                <a:gd name="T6" fmla="*/ 0 w 6"/>
                <a:gd name="T7" fmla="*/ 1 h 4"/>
                <a:gd name="T8" fmla="*/ 1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2" y="2"/>
                    <a:pt x="4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11578"/>
            <p:cNvSpPr>
              <a:spLocks/>
            </p:cNvSpPr>
            <p:nvPr/>
          </p:nvSpPr>
          <p:spPr bwMode="auto">
            <a:xfrm>
              <a:off x="5849863" y="1694217"/>
              <a:ext cx="31081" cy="16455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4 h 4"/>
                <a:gd name="T4" fmla="*/ 7 w 7"/>
                <a:gd name="T5" fmla="*/ 4 h 4"/>
                <a:gd name="T6" fmla="*/ 0 w 7"/>
                <a:gd name="T7" fmla="*/ 1 h 4"/>
                <a:gd name="T8" fmla="*/ 0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4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11579"/>
            <p:cNvSpPr>
              <a:spLocks/>
            </p:cNvSpPr>
            <p:nvPr/>
          </p:nvSpPr>
          <p:spPr bwMode="auto">
            <a:xfrm>
              <a:off x="5846207" y="1707015"/>
              <a:ext cx="25595" cy="18282"/>
            </a:xfrm>
            <a:custGeom>
              <a:avLst/>
              <a:gdLst>
                <a:gd name="T0" fmla="*/ 1 w 6"/>
                <a:gd name="T1" fmla="*/ 0 h 4"/>
                <a:gd name="T2" fmla="*/ 6 w 6"/>
                <a:gd name="T3" fmla="*/ 4 h 4"/>
                <a:gd name="T4" fmla="*/ 6 w 6"/>
                <a:gd name="T5" fmla="*/ 4 h 4"/>
                <a:gd name="T6" fmla="*/ 1 w 6"/>
                <a:gd name="T7" fmla="*/ 1 h 4"/>
                <a:gd name="T8" fmla="*/ 1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3" y="1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2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Freeform 11580"/>
            <p:cNvSpPr>
              <a:spLocks/>
            </p:cNvSpPr>
            <p:nvPr/>
          </p:nvSpPr>
          <p:spPr bwMode="auto">
            <a:xfrm>
              <a:off x="5827924" y="1668621"/>
              <a:ext cx="34737" cy="12798"/>
            </a:xfrm>
            <a:custGeom>
              <a:avLst/>
              <a:gdLst>
                <a:gd name="T0" fmla="*/ 7 w 8"/>
                <a:gd name="T1" fmla="*/ 3 h 3"/>
                <a:gd name="T2" fmla="*/ 0 w 8"/>
                <a:gd name="T3" fmla="*/ 0 h 3"/>
                <a:gd name="T4" fmla="*/ 1 w 8"/>
                <a:gd name="T5" fmla="*/ 0 h 3"/>
                <a:gd name="T6" fmla="*/ 8 w 8"/>
                <a:gd name="T7" fmla="*/ 3 h 3"/>
                <a:gd name="T8" fmla="*/ 7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3"/>
                  </a:move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11581"/>
            <p:cNvSpPr>
              <a:spLocks/>
            </p:cNvSpPr>
            <p:nvPr/>
          </p:nvSpPr>
          <p:spPr bwMode="auto">
            <a:xfrm>
              <a:off x="5827924" y="1650339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  <a:gd name="T4" fmla="*/ 0 w 6"/>
                <a:gd name="T5" fmla="*/ 0 h 3"/>
                <a:gd name="T6" fmla="*/ 6 w 6"/>
                <a:gd name="T7" fmla="*/ 2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Freeform 11582"/>
            <p:cNvSpPr>
              <a:spLocks/>
            </p:cNvSpPr>
            <p:nvPr/>
          </p:nvSpPr>
          <p:spPr bwMode="auto">
            <a:xfrm>
              <a:off x="5824268" y="1637542"/>
              <a:ext cx="29252" cy="12798"/>
            </a:xfrm>
            <a:custGeom>
              <a:avLst/>
              <a:gdLst>
                <a:gd name="T0" fmla="*/ 1 w 7"/>
                <a:gd name="T1" fmla="*/ 0 h 3"/>
                <a:gd name="T2" fmla="*/ 7 w 7"/>
                <a:gd name="T3" fmla="*/ 3 h 3"/>
                <a:gd name="T4" fmla="*/ 6 w 7"/>
                <a:gd name="T5" fmla="*/ 3 h 3"/>
                <a:gd name="T6" fmla="*/ 0 w 7"/>
                <a:gd name="T7" fmla="*/ 0 h 3"/>
                <a:gd name="T8" fmla="*/ 1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Freeform 11583"/>
            <p:cNvSpPr>
              <a:spLocks/>
            </p:cNvSpPr>
            <p:nvPr/>
          </p:nvSpPr>
          <p:spPr bwMode="auto">
            <a:xfrm>
              <a:off x="5802329" y="1637542"/>
              <a:ext cx="18282" cy="12798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4 w 4"/>
                <a:gd name="T5" fmla="*/ 3 h 3"/>
                <a:gd name="T6" fmla="*/ 0 w 4"/>
                <a:gd name="T7" fmla="*/ 0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Freeform 11584"/>
            <p:cNvSpPr>
              <a:spLocks/>
            </p:cNvSpPr>
            <p:nvPr/>
          </p:nvSpPr>
          <p:spPr bwMode="auto">
            <a:xfrm>
              <a:off x="5738341" y="1533332"/>
              <a:ext cx="38394" cy="21939"/>
            </a:xfrm>
            <a:custGeom>
              <a:avLst/>
              <a:gdLst>
                <a:gd name="T0" fmla="*/ 8 w 9"/>
                <a:gd name="T1" fmla="*/ 4 h 5"/>
                <a:gd name="T2" fmla="*/ 3 w 9"/>
                <a:gd name="T3" fmla="*/ 2 h 5"/>
                <a:gd name="T4" fmla="*/ 3 w 9"/>
                <a:gd name="T5" fmla="*/ 2 h 5"/>
                <a:gd name="T6" fmla="*/ 0 w 9"/>
                <a:gd name="T7" fmla="*/ 1 h 5"/>
                <a:gd name="T8" fmla="*/ 0 w 9"/>
                <a:gd name="T9" fmla="*/ 0 h 5"/>
                <a:gd name="T10" fmla="*/ 3 w 9"/>
                <a:gd name="T11" fmla="*/ 1 h 5"/>
                <a:gd name="T12" fmla="*/ 3 w 9"/>
                <a:gd name="T13" fmla="*/ 1 h 5"/>
                <a:gd name="T14" fmla="*/ 8 w 9"/>
                <a:gd name="T15" fmla="*/ 4 h 5"/>
                <a:gd name="T16" fmla="*/ 8 w 9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8" y="4"/>
                  </a:moveTo>
                  <a:cubicBezTo>
                    <a:pt x="7" y="3"/>
                    <a:pt x="5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2"/>
                    <a:pt x="7" y="3"/>
                    <a:pt x="8" y="4"/>
                  </a:cubicBezTo>
                  <a:cubicBezTo>
                    <a:pt x="9" y="4"/>
                    <a:pt x="8" y="5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Freeform 11585"/>
            <p:cNvSpPr>
              <a:spLocks/>
            </p:cNvSpPr>
            <p:nvPr/>
          </p:nvSpPr>
          <p:spPr bwMode="auto">
            <a:xfrm>
              <a:off x="5745654" y="1482141"/>
              <a:ext cx="9142" cy="914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Freeform 11586"/>
            <p:cNvSpPr>
              <a:spLocks/>
            </p:cNvSpPr>
            <p:nvPr/>
          </p:nvSpPr>
          <p:spPr bwMode="auto">
            <a:xfrm>
              <a:off x="5738341" y="1526019"/>
              <a:ext cx="16455" cy="7313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0 h 2"/>
                <a:gd name="T10" fmla="*/ 4 w 4"/>
                <a:gd name="T11" fmla="*/ 2 h 2"/>
                <a:gd name="T12" fmla="*/ 4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11587"/>
            <p:cNvSpPr>
              <a:spLocks/>
            </p:cNvSpPr>
            <p:nvPr/>
          </p:nvSpPr>
          <p:spPr bwMode="auto">
            <a:xfrm>
              <a:off x="5741998" y="1546130"/>
              <a:ext cx="21939" cy="14626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  <a:gd name="T4" fmla="*/ 0 w 5"/>
                <a:gd name="T5" fmla="*/ 0 h 3"/>
                <a:gd name="T6" fmla="*/ 5 w 5"/>
                <a:gd name="T7" fmla="*/ 3 h 3"/>
                <a:gd name="T8" fmla="*/ 5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9" name="Freeform 11588"/>
            <p:cNvSpPr>
              <a:spLocks/>
            </p:cNvSpPr>
            <p:nvPr/>
          </p:nvSpPr>
          <p:spPr bwMode="auto">
            <a:xfrm>
              <a:off x="5758451" y="1608290"/>
              <a:ext cx="18282" cy="1279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3 w 4"/>
                <a:gd name="T5" fmla="*/ 3 h 3"/>
                <a:gd name="T6" fmla="*/ 0 w 4"/>
                <a:gd name="T7" fmla="*/ 1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0" name="Freeform 11589"/>
            <p:cNvSpPr>
              <a:spLocks/>
            </p:cNvSpPr>
            <p:nvPr/>
          </p:nvSpPr>
          <p:spPr bwMode="auto">
            <a:xfrm>
              <a:off x="5751139" y="1628400"/>
              <a:ext cx="25595" cy="21939"/>
            </a:xfrm>
            <a:custGeom>
              <a:avLst/>
              <a:gdLst>
                <a:gd name="T0" fmla="*/ 1 w 6"/>
                <a:gd name="T1" fmla="*/ 0 h 5"/>
                <a:gd name="T2" fmla="*/ 4 w 6"/>
                <a:gd name="T3" fmla="*/ 3 h 5"/>
                <a:gd name="T4" fmla="*/ 6 w 6"/>
                <a:gd name="T5" fmla="*/ 4 h 5"/>
                <a:gd name="T6" fmla="*/ 5 w 6"/>
                <a:gd name="T7" fmla="*/ 5 h 5"/>
                <a:gd name="T8" fmla="*/ 5 w 6"/>
                <a:gd name="T9" fmla="*/ 4 h 5"/>
                <a:gd name="T10" fmla="*/ 4 w 6"/>
                <a:gd name="T11" fmla="*/ 4 h 5"/>
                <a:gd name="T12" fmla="*/ 4 w 6"/>
                <a:gd name="T13" fmla="*/ 3 h 5"/>
                <a:gd name="T14" fmla="*/ 3 w 6"/>
                <a:gd name="T15" fmla="*/ 3 h 5"/>
                <a:gd name="T16" fmla="*/ 3 w 6"/>
                <a:gd name="T17" fmla="*/ 2 h 5"/>
                <a:gd name="T18" fmla="*/ 3 w 6"/>
                <a:gd name="T19" fmla="*/ 3 h 5"/>
                <a:gd name="T20" fmla="*/ 0 w 6"/>
                <a:gd name="T21" fmla="*/ 0 h 5"/>
                <a:gd name="T22" fmla="*/ 1 w 6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1" name="Freeform 11590"/>
            <p:cNvSpPr>
              <a:spLocks/>
            </p:cNvSpPr>
            <p:nvPr/>
          </p:nvSpPr>
          <p:spPr bwMode="auto">
            <a:xfrm>
              <a:off x="5738341" y="1655824"/>
              <a:ext cx="32908" cy="2559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5 h 6"/>
                <a:gd name="T4" fmla="*/ 8 w 8"/>
                <a:gd name="T5" fmla="*/ 6 h 6"/>
                <a:gd name="T6" fmla="*/ 0 w 8"/>
                <a:gd name="T7" fmla="*/ 1 h 6"/>
                <a:gd name="T8" fmla="*/ 0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11591"/>
            <p:cNvSpPr>
              <a:spLocks/>
            </p:cNvSpPr>
            <p:nvPr/>
          </p:nvSpPr>
          <p:spPr bwMode="auto">
            <a:xfrm>
              <a:off x="5738341" y="1663137"/>
              <a:ext cx="25595" cy="18282"/>
            </a:xfrm>
            <a:custGeom>
              <a:avLst/>
              <a:gdLst>
                <a:gd name="T0" fmla="*/ 6 w 6"/>
                <a:gd name="T1" fmla="*/ 4 h 4"/>
                <a:gd name="T2" fmla="*/ 0 w 6"/>
                <a:gd name="T3" fmla="*/ 0 h 4"/>
                <a:gd name="T4" fmla="*/ 0 w 6"/>
                <a:gd name="T5" fmla="*/ 0 h 4"/>
                <a:gd name="T6" fmla="*/ 6 w 6"/>
                <a:gd name="T7" fmla="*/ 4 h 4"/>
                <a:gd name="T8" fmla="*/ 6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11592"/>
            <p:cNvSpPr>
              <a:spLocks/>
            </p:cNvSpPr>
            <p:nvPr/>
          </p:nvSpPr>
          <p:spPr bwMode="auto">
            <a:xfrm>
              <a:off x="5738341" y="1668621"/>
              <a:ext cx="25595" cy="16455"/>
            </a:xfrm>
            <a:custGeom>
              <a:avLst/>
              <a:gdLst>
                <a:gd name="T0" fmla="*/ 6 w 6"/>
                <a:gd name="T1" fmla="*/ 4 h 4"/>
                <a:gd name="T2" fmla="*/ 0 w 6"/>
                <a:gd name="T3" fmla="*/ 0 h 4"/>
                <a:gd name="T4" fmla="*/ 1 w 6"/>
                <a:gd name="T5" fmla="*/ 0 h 4"/>
                <a:gd name="T6" fmla="*/ 6 w 6"/>
                <a:gd name="T7" fmla="*/ 4 h 4"/>
                <a:gd name="T8" fmla="*/ 6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11593"/>
            <p:cNvSpPr>
              <a:spLocks/>
            </p:cNvSpPr>
            <p:nvPr/>
          </p:nvSpPr>
          <p:spPr bwMode="auto">
            <a:xfrm>
              <a:off x="5802329" y="1643026"/>
              <a:ext cx="25595" cy="20111"/>
            </a:xfrm>
            <a:custGeom>
              <a:avLst/>
              <a:gdLst>
                <a:gd name="T0" fmla="*/ 6 w 6"/>
                <a:gd name="T1" fmla="*/ 4 h 5"/>
                <a:gd name="T2" fmla="*/ 6 w 6"/>
                <a:gd name="T3" fmla="*/ 5 h 5"/>
                <a:gd name="T4" fmla="*/ 0 w 6"/>
                <a:gd name="T5" fmla="*/ 1 h 5"/>
                <a:gd name="T6" fmla="*/ 0 w 6"/>
                <a:gd name="T7" fmla="*/ 1 h 5"/>
                <a:gd name="T8" fmla="*/ 6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cubicBezTo>
                    <a:pt x="6" y="4"/>
                    <a:pt x="6" y="5"/>
                    <a:pt x="6" y="5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11594"/>
            <p:cNvSpPr>
              <a:spLocks/>
            </p:cNvSpPr>
            <p:nvPr/>
          </p:nvSpPr>
          <p:spPr bwMode="auto">
            <a:xfrm>
              <a:off x="5811471" y="1633885"/>
              <a:ext cx="16455" cy="914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4 w 4"/>
                <a:gd name="T5" fmla="*/ 2 h 2"/>
                <a:gd name="T6" fmla="*/ 0 w 4"/>
                <a:gd name="T7" fmla="*/ 0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1595"/>
            <p:cNvSpPr>
              <a:spLocks/>
            </p:cNvSpPr>
            <p:nvPr/>
          </p:nvSpPr>
          <p:spPr bwMode="auto">
            <a:xfrm>
              <a:off x="5802329" y="1672278"/>
              <a:ext cx="21939" cy="18282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3 h 4"/>
                <a:gd name="T4" fmla="*/ 5 w 5"/>
                <a:gd name="T5" fmla="*/ 3 h 4"/>
                <a:gd name="T6" fmla="*/ 0 w 5"/>
                <a:gd name="T7" fmla="*/ 0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1596"/>
            <p:cNvSpPr>
              <a:spLocks/>
            </p:cNvSpPr>
            <p:nvPr/>
          </p:nvSpPr>
          <p:spPr bwMode="auto">
            <a:xfrm>
              <a:off x="5785876" y="1672278"/>
              <a:ext cx="29252" cy="18282"/>
            </a:xfrm>
            <a:custGeom>
              <a:avLst/>
              <a:gdLst>
                <a:gd name="T0" fmla="*/ 1 w 7"/>
                <a:gd name="T1" fmla="*/ 0 h 4"/>
                <a:gd name="T2" fmla="*/ 7 w 7"/>
                <a:gd name="T3" fmla="*/ 4 h 4"/>
                <a:gd name="T4" fmla="*/ 7 w 7"/>
                <a:gd name="T5" fmla="*/ 4 h 4"/>
                <a:gd name="T6" fmla="*/ 0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3" y="1"/>
                    <a:pt x="5" y="2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1597"/>
            <p:cNvSpPr>
              <a:spLocks/>
            </p:cNvSpPr>
            <p:nvPr/>
          </p:nvSpPr>
          <p:spPr bwMode="auto">
            <a:xfrm>
              <a:off x="5785876" y="1677763"/>
              <a:ext cx="29252" cy="16455"/>
            </a:xfrm>
            <a:custGeom>
              <a:avLst/>
              <a:gdLst>
                <a:gd name="T0" fmla="*/ 0 w 7"/>
                <a:gd name="T1" fmla="*/ 0 h 4"/>
                <a:gd name="T2" fmla="*/ 6 w 7"/>
                <a:gd name="T3" fmla="*/ 4 h 4"/>
                <a:gd name="T4" fmla="*/ 6 w 7"/>
                <a:gd name="T5" fmla="*/ 4 h 4"/>
                <a:gd name="T6" fmla="*/ 0 w 7"/>
                <a:gd name="T7" fmla="*/ 1 h 4"/>
                <a:gd name="T8" fmla="*/ 0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3" y="1"/>
                    <a:pt x="5" y="2"/>
                    <a:pt x="6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1598"/>
            <p:cNvSpPr>
              <a:spLocks/>
            </p:cNvSpPr>
            <p:nvPr/>
          </p:nvSpPr>
          <p:spPr bwMode="auto">
            <a:xfrm>
              <a:off x="5776734" y="1681420"/>
              <a:ext cx="29252" cy="21939"/>
            </a:xfrm>
            <a:custGeom>
              <a:avLst/>
              <a:gdLst>
                <a:gd name="T0" fmla="*/ 1 w 7"/>
                <a:gd name="T1" fmla="*/ 0 h 5"/>
                <a:gd name="T2" fmla="*/ 7 w 7"/>
                <a:gd name="T3" fmla="*/ 4 h 5"/>
                <a:gd name="T4" fmla="*/ 7 w 7"/>
                <a:gd name="T5" fmla="*/ 4 h 5"/>
                <a:gd name="T6" fmla="*/ 1 w 7"/>
                <a:gd name="T7" fmla="*/ 0 h 5"/>
                <a:gd name="T8" fmla="*/ 1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3" y="1"/>
                    <a:pt x="5" y="2"/>
                    <a:pt x="7" y="4"/>
                  </a:cubicBezTo>
                  <a:cubicBezTo>
                    <a:pt x="7" y="4"/>
                    <a:pt x="7" y="5"/>
                    <a:pt x="7" y="4"/>
                  </a:cubicBezTo>
                  <a:cubicBezTo>
                    <a:pt x="5" y="3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1599"/>
            <p:cNvSpPr>
              <a:spLocks/>
            </p:cNvSpPr>
            <p:nvPr/>
          </p:nvSpPr>
          <p:spPr bwMode="auto">
            <a:xfrm>
              <a:off x="5738341" y="1677763"/>
              <a:ext cx="38394" cy="29252"/>
            </a:xfrm>
            <a:custGeom>
              <a:avLst/>
              <a:gdLst>
                <a:gd name="T0" fmla="*/ 9 w 9"/>
                <a:gd name="T1" fmla="*/ 6 h 7"/>
                <a:gd name="T2" fmla="*/ 0 w 9"/>
                <a:gd name="T3" fmla="*/ 0 h 7"/>
                <a:gd name="T4" fmla="*/ 0 w 9"/>
                <a:gd name="T5" fmla="*/ 0 h 7"/>
                <a:gd name="T6" fmla="*/ 9 w 9"/>
                <a:gd name="T7" fmla="*/ 6 h 7"/>
                <a:gd name="T8" fmla="*/ 9 w 9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6"/>
                  </a:moveTo>
                  <a:cubicBezTo>
                    <a:pt x="6" y="4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9" y="6"/>
                    <a:pt x="9" y="7"/>
                    <a:pt x="9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1600"/>
            <p:cNvSpPr>
              <a:spLocks/>
            </p:cNvSpPr>
            <p:nvPr/>
          </p:nvSpPr>
          <p:spPr bwMode="auto">
            <a:xfrm>
              <a:off x="5738341" y="1685076"/>
              <a:ext cx="32908" cy="25595"/>
            </a:xfrm>
            <a:custGeom>
              <a:avLst/>
              <a:gdLst>
                <a:gd name="T0" fmla="*/ 1 w 8"/>
                <a:gd name="T1" fmla="*/ 0 h 6"/>
                <a:gd name="T2" fmla="*/ 8 w 8"/>
                <a:gd name="T3" fmla="*/ 6 h 6"/>
                <a:gd name="T4" fmla="*/ 8 w 8"/>
                <a:gd name="T5" fmla="*/ 6 h 6"/>
                <a:gd name="T6" fmla="*/ 1 w 8"/>
                <a:gd name="T7" fmla="*/ 1 h 6"/>
                <a:gd name="T8" fmla="*/ 1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3" y="2"/>
                    <a:pt x="6" y="4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4"/>
                    <a:pt x="3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1601"/>
            <p:cNvSpPr>
              <a:spLocks/>
            </p:cNvSpPr>
            <p:nvPr/>
          </p:nvSpPr>
          <p:spPr bwMode="auto">
            <a:xfrm>
              <a:off x="5732856" y="1685076"/>
              <a:ext cx="34737" cy="2559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6 h 6"/>
                <a:gd name="T6" fmla="*/ 0 w 8"/>
                <a:gd name="T7" fmla="*/ 1 h 6"/>
                <a:gd name="T8" fmla="*/ 0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2"/>
                    <a:pt x="5" y="4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5" y="4"/>
                    <a:pt x="3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1602"/>
            <p:cNvSpPr>
              <a:spLocks/>
            </p:cNvSpPr>
            <p:nvPr/>
          </p:nvSpPr>
          <p:spPr bwMode="auto">
            <a:xfrm>
              <a:off x="5729200" y="1690560"/>
              <a:ext cx="34737" cy="29252"/>
            </a:xfrm>
            <a:custGeom>
              <a:avLst/>
              <a:gdLst>
                <a:gd name="T0" fmla="*/ 1 w 8"/>
                <a:gd name="T1" fmla="*/ 1 h 7"/>
                <a:gd name="T2" fmla="*/ 8 w 8"/>
                <a:gd name="T3" fmla="*/ 6 h 7"/>
                <a:gd name="T4" fmla="*/ 8 w 8"/>
                <a:gd name="T5" fmla="*/ 7 h 7"/>
                <a:gd name="T6" fmla="*/ 1 w 8"/>
                <a:gd name="T7" fmla="*/ 1 h 7"/>
                <a:gd name="T8" fmla="*/ 1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1"/>
                  </a:move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5" y="5"/>
                    <a:pt x="3" y="3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1603"/>
            <p:cNvSpPr>
              <a:spLocks/>
            </p:cNvSpPr>
            <p:nvPr/>
          </p:nvSpPr>
          <p:spPr bwMode="auto">
            <a:xfrm>
              <a:off x="5729200" y="1697873"/>
              <a:ext cx="34737" cy="27424"/>
            </a:xfrm>
            <a:custGeom>
              <a:avLst/>
              <a:gdLst>
                <a:gd name="T0" fmla="*/ 8 w 8"/>
                <a:gd name="T1" fmla="*/ 5 h 6"/>
                <a:gd name="T2" fmla="*/ 8 w 8"/>
                <a:gd name="T3" fmla="*/ 5 h 6"/>
                <a:gd name="T4" fmla="*/ 0 w 8"/>
                <a:gd name="T5" fmla="*/ 0 h 6"/>
                <a:gd name="T6" fmla="*/ 1 w 8"/>
                <a:gd name="T7" fmla="*/ 0 h 6"/>
                <a:gd name="T8" fmla="*/ 8 w 8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cubicBezTo>
                    <a:pt x="8" y="5"/>
                    <a:pt x="8" y="6"/>
                    <a:pt x="8" y="5"/>
                  </a:cubicBezTo>
                  <a:cubicBezTo>
                    <a:pt x="5" y="4"/>
                    <a:pt x="3" y="2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2"/>
                    <a:pt x="6" y="3"/>
                    <a:pt x="8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1604"/>
            <p:cNvSpPr>
              <a:spLocks/>
            </p:cNvSpPr>
            <p:nvPr/>
          </p:nvSpPr>
          <p:spPr bwMode="auto">
            <a:xfrm>
              <a:off x="5732856" y="1716156"/>
              <a:ext cx="25595" cy="2193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5 h 5"/>
                <a:gd name="T4" fmla="*/ 6 w 6"/>
                <a:gd name="T5" fmla="*/ 5 h 5"/>
                <a:gd name="T6" fmla="*/ 0 w 6"/>
                <a:gd name="T7" fmla="*/ 0 h 5"/>
                <a:gd name="T8" fmla="*/ 0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1"/>
                    <a:pt x="4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11605"/>
            <p:cNvSpPr>
              <a:spLocks/>
            </p:cNvSpPr>
            <p:nvPr/>
          </p:nvSpPr>
          <p:spPr bwMode="auto">
            <a:xfrm>
              <a:off x="5767593" y="1725297"/>
              <a:ext cx="25595" cy="20111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1 h 5"/>
                <a:gd name="T4" fmla="*/ 1 w 6"/>
                <a:gd name="T5" fmla="*/ 0 h 5"/>
                <a:gd name="T6" fmla="*/ 6 w 6"/>
                <a:gd name="T7" fmla="*/ 5 h 5"/>
                <a:gd name="T8" fmla="*/ 6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2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11606"/>
            <p:cNvSpPr>
              <a:spLocks/>
            </p:cNvSpPr>
            <p:nvPr/>
          </p:nvSpPr>
          <p:spPr bwMode="auto">
            <a:xfrm>
              <a:off x="5745654" y="1738094"/>
              <a:ext cx="21939" cy="25595"/>
            </a:xfrm>
            <a:custGeom>
              <a:avLst/>
              <a:gdLst>
                <a:gd name="T0" fmla="*/ 1 w 5"/>
                <a:gd name="T1" fmla="*/ 0 h 6"/>
                <a:gd name="T2" fmla="*/ 5 w 5"/>
                <a:gd name="T3" fmla="*/ 5 h 6"/>
                <a:gd name="T4" fmla="*/ 5 w 5"/>
                <a:gd name="T5" fmla="*/ 5 h 6"/>
                <a:gd name="T6" fmla="*/ 1 w 5"/>
                <a:gd name="T7" fmla="*/ 1 h 6"/>
                <a:gd name="T8" fmla="*/ 1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3" y="2"/>
                    <a:pt x="4" y="3"/>
                    <a:pt x="5" y="5"/>
                  </a:cubicBezTo>
                  <a:cubicBezTo>
                    <a:pt x="5" y="5"/>
                    <a:pt x="5" y="6"/>
                    <a:pt x="5" y="5"/>
                  </a:cubicBezTo>
                  <a:cubicBezTo>
                    <a:pt x="4" y="4"/>
                    <a:pt x="2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11607"/>
            <p:cNvSpPr>
              <a:spLocks/>
            </p:cNvSpPr>
            <p:nvPr/>
          </p:nvSpPr>
          <p:spPr bwMode="auto">
            <a:xfrm>
              <a:off x="5745654" y="1741751"/>
              <a:ext cx="18282" cy="21939"/>
            </a:xfrm>
            <a:custGeom>
              <a:avLst/>
              <a:gdLst>
                <a:gd name="T0" fmla="*/ 0 w 4"/>
                <a:gd name="T1" fmla="*/ 1 h 5"/>
                <a:gd name="T2" fmla="*/ 4 w 4"/>
                <a:gd name="T3" fmla="*/ 5 h 5"/>
                <a:gd name="T4" fmla="*/ 4 w 4"/>
                <a:gd name="T5" fmla="*/ 5 h 5"/>
                <a:gd name="T6" fmla="*/ 0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2"/>
                    <a:pt x="3" y="3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4"/>
                    <a:pt x="1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11608"/>
            <p:cNvSpPr>
              <a:spLocks/>
            </p:cNvSpPr>
            <p:nvPr/>
          </p:nvSpPr>
          <p:spPr bwMode="auto">
            <a:xfrm>
              <a:off x="5793189" y="1659481"/>
              <a:ext cx="12798" cy="12798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2 h 3"/>
                <a:gd name="T4" fmla="*/ 2 w 3"/>
                <a:gd name="T5" fmla="*/ 3 h 3"/>
                <a:gd name="T6" fmla="*/ 0 w 3"/>
                <a:gd name="T7" fmla="*/ 1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11609"/>
            <p:cNvSpPr>
              <a:spLocks/>
            </p:cNvSpPr>
            <p:nvPr/>
          </p:nvSpPr>
          <p:spPr bwMode="auto">
            <a:xfrm>
              <a:off x="5893741" y="1690560"/>
              <a:ext cx="16455" cy="731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11610"/>
            <p:cNvSpPr>
              <a:spLocks/>
            </p:cNvSpPr>
            <p:nvPr/>
          </p:nvSpPr>
          <p:spPr bwMode="auto">
            <a:xfrm>
              <a:off x="5849863" y="1685076"/>
              <a:ext cx="60332" cy="31081"/>
            </a:xfrm>
            <a:custGeom>
              <a:avLst/>
              <a:gdLst>
                <a:gd name="T0" fmla="*/ 14 w 14"/>
                <a:gd name="T1" fmla="*/ 7 h 7"/>
                <a:gd name="T2" fmla="*/ 8 w 14"/>
                <a:gd name="T3" fmla="*/ 4 h 7"/>
                <a:gd name="T4" fmla="*/ 8 w 14"/>
                <a:gd name="T5" fmla="*/ 4 h 7"/>
                <a:gd name="T6" fmla="*/ 8 w 14"/>
                <a:gd name="T7" fmla="*/ 4 h 7"/>
                <a:gd name="T8" fmla="*/ 8 w 14"/>
                <a:gd name="T9" fmla="*/ 4 h 7"/>
                <a:gd name="T10" fmla="*/ 8 w 14"/>
                <a:gd name="T11" fmla="*/ 4 h 7"/>
                <a:gd name="T12" fmla="*/ 1 w 14"/>
                <a:gd name="T13" fmla="*/ 1 h 7"/>
                <a:gd name="T14" fmla="*/ 1 w 14"/>
                <a:gd name="T15" fmla="*/ 0 h 7"/>
                <a:gd name="T16" fmla="*/ 4 w 14"/>
                <a:gd name="T17" fmla="*/ 2 h 7"/>
                <a:gd name="T18" fmla="*/ 4 w 14"/>
                <a:gd name="T19" fmla="*/ 2 h 7"/>
                <a:gd name="T20" fmla="*/ 12 w 14"/>
                <a:gd name="T21" fmla="*/ 6 h 7"/>
                <a:gd name="T22" fmla="*/ 12 w 14"/>
                <a:gd name="T23" fmla="*/ 6 h 7"/>
                <a:gd name="T24" fmla="*/ 14 w 14"/>
                <a:gd name="T25" fmla="*/ 7 h 7"/>
                <a:gd name="T26" fmla="*/ 14 w 14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cubicBezTo>
                    <a:pt x="12" y="6"/>
                    <a:pt x="10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3"/>
                    <a:pt x="9" y="4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11611"/>
            <p:cNvSpPr>
              <a:spLocks/>
            </p:cNvSpPr>
            <p:nvPr/>
          </p:nvSpPr>
          <p:spPr bwMode="auto">
            <a:xfrm>
              <a:off x="5884600" y="1725297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6 w 6"/>
                <a:gd name="T3" fmla="*/ 2 h 3"/>
                <a:gd name="T4" fmla="*/ 6 w 6"/>
                <a:gd name="T5" fmla="*/ 3 h 3"/>
                <a:gd name="T6" fmla="*/ 0 w 6"/>
                <a:gd name="T7" fmla="*/ 0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11612"/>
            <p:cNvSpPr>
              <a:spLocks/>
            </p:cNvSpPr>
            <p:nvPr/>
          </p:nvSpPr>
          <p:spPr bwMode="auto">
            <a:xfrm>
              <a:off x="5897397" y="1750893"/>
              <a:ext cx="12798" cy="914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11613"/>
            <p:cNvSpPr>
              <a:spLocks/>
            </p:cNvSpPr>
            <p:nvPr/>
          </p:nvSpPr>
          <p:spPr bwMode="auto">
            <a:xfrm>
              <a:off x="5893741" y="1754549"/>
              <a:ext cx="16455" cy="914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1 h 2"/>
                <a:gd name="T4" fmla="*/ 1 w 4"/>
                <a:gd name="T5" fmla="*/ 0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11614"/>
            <p:cNvSpPr>
              <a:spLocks/>
            </p:cNvSpPr>
            <p:nvPr/>
          </p:nvSpPr>
          <p:spPr bwMode="auto">
            <a:xfrm>
              <a:off x="5888257" y="1767346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1 w 5"/>
                <a:gd name="T3" fmla="*/ 0 h 2"/>
                <a:gd name="T4" fmla="*/ 1 w 5"/>
                <a:gd name="T5" fmla="*/ 0 h 2"/>
                <a:gd name="T6" fmla="*/ 4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11615"/>
            <p:cNvSpPr>
              <a:spLocks/>
            </p:cNvSpPr>
            <p:nvPr/>
          </p:nvSpPr>
          <p:spPr bwMode="auto">
            <a:xfrm>
              <a:off x="5888257" y="1772831"/>
              <a:ext cx="21939" cy="7313"/>
            </a:xfrm>
            <a:custGeom>
              <a:avLst/>
              <a:gdLst>
                <a:gd name="T0" fmla="*/ 0 w 5"/>
                <a:gd name="T1" fmla="*/ 0 h 2"/>
                <a:gd name="T2" fmla="*/ 4 w 5"/>
                <a:gd name="T3" fmla="*/ 2 h 2"/>
                <a:gd name="T4" fmla="*/ 4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11616"/>
            <p:cNvSpPr>
              <a:spLocks/>
            </p:cNvSpPr>
            <p:nvPr/>
          </p:nvSpPr>
          <p:spPr bwMode="auto">
            <a:xfrm>
              <a:off x="5893741" y="1785629"/>
              <a:ext cx="16455" cy="731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3 w 4"/>
                <a:gd name="T5" fmla="*/ 2 h 2"/>
                <a:gd name="T6" fmla="*/ 0 w 4"/>
                <a:gd name="T7" fmla="*/ 0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2" y="1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11617"/>
            <p:cNvSpPr>
              <a:spLocks/>
            </p:cNvSpPr>
            <p:nvPr/>
          </p:nvSpPr>
          <p:spPr bwMode="auto">
            <a:xfrm>
              <a:off x="5906539" y="1798427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11618"/>
            <p:cNvSpPr>
              <a:spLocks/>
            </p:cNvSpPr>
            <p:nvPr/>
          </p:nvSpPr>
          <p:spPr bwMode="auto">
            <a:xfrm>
              <a:off x="5846207" y="1725297"/>
              <a:ext cx="47534" cy="25595"/>
            </a:xfrm>
            <a:custGeom>
              <a:avLst/>
              <a:gdLst>
                <a:gd name="T0" fmla="*/ 11 w 11"/>
                <a:gd name="T1" fmla="*/ 5 h 6"/>
                <a:gd name="T2" fmla="*/ 4 w 11"/>
                <a:gd name="T3" fmla="*/ 2 h 6"/>
                <a:gd name="T4" fmla="*/ 4 w 11"/>
                <a:gd name="T5" fmla="*/ 2 h 6"/>
                <a:gd name="T6" fmla="*/ 1 w 11"/>
                <a:gd name="T7" fmla="*/ 0 h 6"/>
                <a:gd name="T8" fmla="*/ 1 w 11"/>
                <a:gd name="T9" fmla="*/ 0 h 6"/>
                <a:gd name="T10" fmla="*/ 6 w 11"/>
                <a:gd name="T11" fmla="*/ 3 h 6"/>
                <a:gd name="T12" fmla="*/ 6 w 11"/>
                <a:gd name="T13" fmla="*/ 3 h 6"/>
                <a:gd name="T14" fmla="*/ 11 w 11"/>
                <a:gd name="T15" fmla="*/ 5 h 6"/>
                <a:gd name="T16" fmla="*/ 11 w 11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5"/>
                  </a:moveTo>
                  <a:cubicBezTo>
                    <a:pt x="8" y="4"/>
                    <a:pt x="6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3"/>
                    <a:pt x="9" y="4"/>
                    <a:pt x="11" y="5"/>
                  </a:cubicBezTo>
                  <a:cubicBezTo>
                    <a:pt x="11" y="5"/>
                    <a:pt x="11" y="6"/>
                    <a:pt x="1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11619"/>
            <p:cNvSpPr>
              <a:spLocks/>
            </p:cNvSpPr>
            <p:nvPr/>
          </p:nvSpPr>
          <p:spPr bwMode="auto">
            <a:xfrm>
              <a:off x="5846207" y="1716156"/>
              <a:ext cx="47534" cy="25595"/>
            </a:xfrm>
            <a:custGeom>
              <a:avLst/>
              <a:gdLst>
                <a:gd name="T0" fmla="*/ 1 w 11"/>
                <a:gd name="T1" fmla="*/ 0 h 6"/>
                <a:gd name="T2" fmla="*/ 6 w 11"/>
                <a:gd name="T3" fmla="*/ 3 h 6"/>
                <a:gd name="T4" fmla="*/ 6 w 11"/>
                <a:gd name="T5" fmla="*/ 3 h 6"/>
                <a:gd name="T6" fmla="*/ 11 w 11"/>
                <a:gd name="T7" fmla="*/ 5 h 6"/>
                <a:gd name="T8" fmla="*/ 10 w 11"/>
                <a:gd name="T9" fmla="*/ 5 h 6"/>
                <a:gd name="T10" fmla="*/ 4 w 11"/>
                <a:gd name="T11" fmla="*/ 3 h 6"/>
                <a:gd name="T12" fmla="*/ 4 w 11"/>
                <a:gd name="T13" fmla="*/ 3 h 6"/>
                <a:gd name="T14" fmla="*/ 1 w 11"/>
                <a:gd name="T15" fmla="*/ 0 h 6"/>
                <a:gd name="T16" fmla="*/ 1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9" y="4"/>
                    <a:pt x="11" y="5"/>
                  </a:cubicBezTo>
                  <a:cubicBezTo>
                    <a:pt x="11" y="5"/>
                    <a:pt x="11" y="6"/>
                    <a:pt x="10" y="5"/>
                  </a:cubicBezTo>
                  <a:cubicBezTo>
                    <a:pt x="8" y="5"/>
                    <a:pt x="6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11620"/>
            <p:cNvSpPr>
              <a:spLocks/>
            </p:cNvSpPr>
            <p:nvPr/>
          </p:nvSpPr>
          <p:spPr bwMode="auto">
            <a:xfrm>
              <a:off x="5846207" y="1728954"/>
              <a:ext cx="51191" cy="25595"/>
            </a:xfrm>
            <a:custGeom>
              <a:avLst/>
              <a:gdLst>
                <a:gd name="T0" fmla="*/ 0 w 12"/>
                <a:gd name="T1" fmla="*/ 0 h 6"/>
                <a:gd name="T2" fmla="*/ 3 w 12"/>
                <a:gd name="T3" fmla="*/ 2 h 6"/>
                <a:gd name="T4" fmla="*/ 4 w 12"/>
                <a:gd name="T5" fmla="*/ 2 h 6"/>
                <a:gd name="T6" fmla="*/ 12 w 12"/>
                <a:gd name="T7" fmla="*/ 5 h 6"/>
                <a:gd name="T8" fmla="*/ 11 w 12"/>
                <a:gd name="T9" fmla="*/ 6 h 6"/>
                <a:gd name="T10" fmla="*/ 6 w 12"/>
                <a:gd name="T11" fmla="*/ 3 h 6"/>
                <a:gd name="T12" fmla="*/ 5 w 12"/>
                <a:gd name="T13" fmla="*/ 3 h 6"/>
                <a:gd name="T14" fmla="*/ 0 w 12"/>
                <a:gd name="T15" fmla="*/ 0 h 6"/>
                <a:gd name="T16" fmla="*/ 0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6" y="3"/>
                    <a:pt x="9" y="4"/>
                    <a:pt x="12" y="5"/>
                  </a:cubicBezTo>
                  <a:cubicBezTo>
                    <a:pt x="12" y="5"/>
                    <a:pt x="12" y="6"/>
                    <a:pt x="11" y="6"/>
                  </a:cubicBezTo>
                  <a:cubicBezTo>
                    <a:pt x="9" y="5"/>
                    <a:pt x="8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11621"/>
            <p:cNvSpPr>
              <a:spLocks/>
            </p:cNvSpPr>
            <p:nvPr/>
          </p:nvSpPr>
          <p:spPr bwMode="auto">
            <a:xfrm>
              <a:off x="5840723" y="1732610"/>
              <a:ext cx="31081" cy="12798"/>
            </a:xfrm>
            <a:custGeom>
              <a:avLst/>
              <a:gdLst>
                <a:gd name="T0" fmla="*/ 1 w 7"/>
                <a:gd name="T1" fmla="*/ 0 h 3"/>
                <a:gd name="T2" fmla="*/ 6 w 7"/>
                <a:gd name="T3" fmla="*/ 3 h 3"/>
                <a:gd name="T4" fmla="*/ 6 w 7"/>
                <a:gd name="T5" fmla="*/ 3 h 3"/>
                <a:gd name="T6" fmla="*/ 1 w 7"/>
                <a:gd name="T7" fmla="*/ 1 h 3"/>
                <a:gd name="T8" fmla="*/ 1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3" y="1"/>
                    <a:pt x="5" y="2"/>
                    <a:pt x="6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11622"/>
            <p:cNvSpPr>
              <a:spLocks/>
            </p:cNvSpPr>
            <p:nvPr/>
          </p:nvSpPr>
          <p:spPr bwMode="auto">
            <a:xfrm>
              <a:off x="5840723" y="1738094"/>
              <a:ext cx="69473" cy="34737"/>
            </a:xfrm>
            <a:custGeom>
              <a:avLst/>
              <a:gdLst>
                <a:gd name="T0" fmla="*/ 6 w 16"/>
                <a:gd name="T1" fmla="*/ 3 h 8"/>
                <a:gd name="T2" fmla="*/ 1 w 16"/>
                <a:gd name="T3" fmla="*/ 1 h 8"/>
                <a:gd name="T4" fmla="*/ 1 w 16"/>
                <a:gd name="T5" fmla="*/ 0 h 8"/>
                <a:gd name="T6" fmla="*/ 5 w 16"/>
                <a:gd name="T7" fmla="*/ 2 h 8"/>
                <a:gd name="T8" fmla="*/ 5 w 16"/>
                <a:gd name="T9" fmla="*/ 2 h 8"/>
                <a:gd name="T10" fmla="*/ 12 w 16"/>
                <a:gd name="T11" fmla="*/ 5 h 8"/>
                <a:gd name="T12" fmla="*/ 12 w 16"/>
                <a:gd name="T13" fmla="*/ 6 h 8"/>
                <a:gd name="T14" fmla="*/ 16 w 16"/>
                <a:gd name="T15" fmla="*/ 7 h 8"/>
                <a:gd name="T16" fmla="*/ 15 w 16"/>
                <a:gd name="T17" fmla="*/ 8 h 8"/>
                <a:gd name="T18" fmla="*/ 12 w 16"/>
                <a:gd name="T19" fmla="*/ 6 h 8"/>
                <a:gd name="T20" fmla="*/ 12 w 16"/>
                <a:gd name="T21" fmla="*/ 6 h 8"/>
                <a:gd name="T22" fmla="*/ 7 w 16"/>
                <a:gd name="T23" fmla="*/ 3 h 8"/>
                <a:gd name="T24" fmla="*/ 6 w 16"/>
                <a:gd name="T2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8">
                  <a:moveTo>
                    <a:pt x="6" y="3"/>
                  </a:moveTo>
                  <a:cubicBezTo>
                    <a:pt x="4" y="2"/>
                    <a:pt x="2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3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10" y="4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11623"/>
            <p:cNvSpPr>
              <a:spLocks/>
            </p:cNvSpPr>
            <p:nvPr/>
          </p:nvSpPr>
          <p:spPr bwMode="auto">
            <a:xfrm>
              <a:off x="5880944" y="1792941"/>
              <a:ext cx="29252" cy="14626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1 h 3"/>
                <a:gd name="T4" fmla="*/ 0 w 7"/>
                <a:gd name="T5" fmla="*/ 1 h 3"/>
                <a:gd name="T6" fmla="*/ 7 w 7"/>
                <a:gd name="T7" fmla="*/ 3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11624"/>
            <p:cNvSpPr>
              <a:spLocks/>
            </p:cNvSpPr>
            <p:nvPr/>
          </p:nvSpPr>
          <p:spPr bwMode="auto">
            <a:xfrm>
              <a:off x="5884600" y="1789285"/>
              <a:ext cx="21939" cy="9142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1 w 5"/>
                <a:gd name="T5" fmla="*/ 0 h 2"/>
                <a:gd name="T6" fmla="*/ 5 w 5"/>
                <a:gd name="T7" fmla="*/ 2 h 2"/>
                <a:gd name="T8" fmla="*/ 5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11625"/>
            <p:cNvSpPr>
              <a:spLocks/>
            </p:cNvSpPr>
            <p:nvPr/>
          </p:nvSpPr>
          <p:spPr bwMode="auto">
            <a:xfrm>
              <a:off x="5840723" y="1780144"/>
              <a:ext cx="27424" cy="9142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0 h 2"/>
                <a:gd name="T4" fmla="*/ 1 w 6"/>
                <a:gd name="T5" fmla="*/ 0 h 2"/>
                <a:gd name="T6" fmla="*/ 5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11626"/>
            <p:cNvSpPr>
              <a:spLocks/>
            </p:cNvSpPr>
            <p:nvPr/>
          </p:nvSpPr>
          <p:spPr bwMode="auto">
            <a:xfrm>
              <a:off x="5837066" y="1798427"/>
              <a:ext cx="25595" cy="9142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1 h 2"/>
                <a:gd name="T4" fmla="*/ 1 w 6"/>
                <a:gd name="T5" fmla="*/ 0 h 2"/>
                <a:gd name="T6" fmla="*/ 6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11627"/>
            <p:cNvSpPr>
              <a:spLocks/>
            </p:cNvSpPr>
            <p:nvPr/>
          </p:nvSpPr>
          <p:spPr bwMode="auto">
            <a:xfrm>
              <a:off x="5846207" y="1792941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0 w 5"/>
                <a:gd name="T3" fmla="*/ 0 h 2"/>
                <a:gd name="T4" fmla="*/ 1 w 5"/>
                <a:gd name="T5" fmla="*/ 0 h 2"/>
                <a:gd name="T6" fmla="*/ 4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11628"/>
            <p:cNvSpPr>
              <a:spLocks/>
            </p:cNvSpPr>
            <p:nvPr/>
          </p:nvSpPr>
          <p:spPr bwMode="auto">
            <a:xfrm>
              <a:off x="5837066" y="1824022"/>
              <a:ext cx="31081" cy="12798"/>
            </a:xfrm>
            <a:custGeom>
              <a:avLst/>
              <a:gdLst>
                <a:gd name="T0" fmla="*/ 1 w 7"/>
                <a:gd name="T1" fmla="*/ 0 h 3"/>
                <a:gd name="T2" fmla="*/ 6 w 7"/>
                <a:gd name="T3" fmla="*/ 3 h 3"/>
                <a:gd name="T4" fmla="*/ 6 w 7"/>
                <a:gd name="T5" fmla="*/ 3 h 3"/>
                <a:gd name="T6" fmla="*/ 0 w 7"/>
                <a:gd name="T7" fmla="*/ 0 h 3"/>
                <a:gd name="T8" fmla="*/ 1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3" y="1"/>
                    <a:pt x="4" y="2"/>
                    <a:pt x="6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11629"/>
            <p:cNvSpPr>
              <a:spLocks/>
            </p:cNvSpPr>
            <p:nvPr/>
          </p:nvSpPr>
          <p:spPr bwMode="auto">
            <a:xfrm>
              <a:off x="5840723" y="1836819"/>
              <a:ext cx="21939" cy="1279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2 h 3"/>
                <a:gd name="T4" fmla="*/ 5 w 5"/>
                <a:gd name="T5" fmla="*/ 3 h 3"/>
                <a:gd name="T6" fmla="*/ 0 w 5"/>
                <a:gd name="T7" fmla="*/ 1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11630"/>
            <p:cNvSpPr>
              <a:spLocks/>
            </p:cNvSpPr>
            <p:nvPr/>
          </p:nvSpPr>
          <p:spPr bwMode="auto">
            <a:xfrm>
              <a:off x="5837066" y="1855102"/>
              <a:ext cx="31081" cy="12798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2 h 3"/>
                <a:gd name="T4" fmla="*/ 7 w 7"/>
                <a:gd name="T5" fmla="*/ 3 h 3"/>
                <a:gd name="T6" fmla="*/ 0 w 7"/>
                <a:gd name="T7" fmla="*/ 0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11631"/>
            <p:cNvSpPr>
              <a:spLocks/>
            </p:cNvSpPr>
            <p:nvPr/>
          </p:nvSpPr>
          <p:spPr bwMode="auto">
            <a:xfrm>
              <a:off x="5840723" y="1867900"/>
              <a:ext cx="27424" cy="12798"/>
            </a:xfrm>
            <a:custGeom>
              <a:avLst/>
              <a:gdLst>
                <a:gd name="T0" fmla="*/ 0 w 6"/>
                <a:gd name="T1" fmla="*/ 0 h 3"/>
                <a:gd name="T2" fmla="*/ 5 w 6"/>
                <a:gd name="T3" fmla="*/ 2 h 3"/>
                <a:gd name="T4" fmla="*/ 5 w 6"/>
                <a:gd name="T5" fmla="*/ 2 h 3"/>
                <a:gd name="T6" fmla="*/ 0 w 6"/>
                <a:gd name="T7" fmla="*/ 0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6" y="3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11632"/>
            <p:cNvSpPr>
              <a:spLocks/>
            </p:cNvSpPr>
            <p:nvPr/>
          </p:nvSpPr>
          <p:spPr bwMode="auto">
            <a:xfrm>
              <a:off x="5840723" y="1880697"/>
              <a:ext cx="31081" cy="12798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2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5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11633"/>
            <p:cNvSpPr>
              <a:spLocks/>
            </p:cNvSpPr>
            <p:nvPr/>
          </p:nvSpPr>
          <p:spPr bwMode="auto">
            <a:xfrm>
              <a:off x="5840723" y="1893495"/>
              <a:ext cx="31081" cy="12798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7 w 7"/>
                <a:gd name="T5" fmla="*/ 2 h 3"/>
                <a:gd name="T6" fmla="*/ 7 w 7"/>
                <a:gd name="T7" fmla="*/ 2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5" y="1"/>
                    <a:pt x="7" y="2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11634"/>
            <p:cNvSpPr>
              <a:spLocks/>
            </p:cNvSpPr>
            <p:nvPr/>
          </p:nvSpPr>
          <p:spPr bwMode="auto">
            <a:xfrm>
              <a:off x="5840723" y="1897152"/>
              <a:ext cx="34737" cy="12798"/>
            </a:xfrm>
            <a:custGeom>
              <a:avLst/>
              <a:gdLst>
                <a:gd name="T0" fmla="*/ 8 w 8"/>
                <a:gd name="T1" fmla="*/ 3 h 3"/>
                <a:gd name="T2" fmla="*/ 1 w 8"/>
                <a:gd name="T3" fmla="*/ 1 h 3"/>
                <a:gd name="T4" fmla="*/ 1 w 8"/>
                <a:gd name="T5" fmla="*/ 0 h 3"/>
                <a:gd name="T6" fmla="*/ 8 w 8"/>
                <a:gd name="T7" fmla="*/ 3 h 3"/>
                <a:gd name="T8" fmla="*/ 8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6" y="2"/>
                    <a:pt x="3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6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11635"/>
            <p:cNvSpPr>
              <a:spLocks/>
            </p:cNvSpPr>
            <p:nvPr/>
          </p:nvSpPr>
          <p:spPr bwMode="auto">
            <a:xfrm>
              <a:off x="5840723" y="1906292"/>
              <a:ext cx="27424" cy="914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11636"/>
            <p:cNvSpPr>
              <a:spLocks/>
            </p:cNvSpPr>
            <p:nvPr/>
          </p:nvSpPr>
          <p:spPr bwMode="auto">
            <a:xfrm>
              <a:off x="5840723" y="1919090"/>
              <a:ext cx="34737" cy="12798"/>
            </a:xfrm>
            <a:custGeom>
              <a:avLst/>
              <a:gdLst>
                <a:gd name="T0" fmla="*/ 1 w 8"/>
                <a:gd name="T1" fmla="*/ 0 h 3"/>
                <a:gd name="T2" fmla="*/ 8 w 8"/>
                <a:gd name="T3" fmla="*/ 3 h 3"/>
                <a:gd name="T4" fmla="*/ 8 w 8"/>
                <a:gd name="T5" fmla="*/ 3 h 3"/>
                <a:gd name="T6" fmla="*/ 1 w 8"/>
                <a:gd name="T7" fmla="*/ 1 h 3"/>
                <a:gd name="T8" fmla="*/ 1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0"/>
                  </a:move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11637"/>
            <p:cNvSpPr>
              <a:spLocks/>
            </p:cNvSpPr>
            <p:nvPr/>
          </p:nvSpPr>
          <p:spPr bwMode="auto">
            <a:xfrm>
              <a:off x="5846207" y="1931888"/>
              <a:ext cx="25595" cy="9142"/>
            </a:xfrm>
            <a:custGeom>
              <a:avLst/>
              <a:gdLst>
                <a:gd name="T0" fmla="*/ 1 w 6"/>
                <a:gd name="T1" fmla="*/ 0 h 2"/>
                <a:gd name="T2" fmla="*/ 1 w 6"/>
                <a:gd name="T3" fmla="*/ 0 h 2"/>
                <a:gd name="T4" fmla="*/ 6 w 6"/>
                <a:gd name="T5" fmla="*/ 1 h 2"/>
                <a:gd name="T6" fmla="*/ 6 w 6"/>
                <a:gd name="T7" fmla="*/ 2 h 2"/>
                <a:gd name="T8" fmla="*/ 1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11638"/>
            <p:cNvSpPr>
              <a:spLocks/>
            </p:cNvSpPr>
            <p:nvPr/>
          </p:nvSpPr>
          <p:spPr bwMode="auto">
            <a:xfrm>
              <a:off x="5840723" y="1931888"/>
              <a:ext cx="31081" cy="12798"/>
            </a:xfrm>
            <a:custGeom>
              <a:avLst/>
              <a:gdLst>
                <a:gd name="T0" fmla="*/ 6 w 7"/>
                <a:gd name="T1" fmla="*/ 3 h 3"/>
                <a:gd name="T2" fmla="*/ 1 w 7"/>
                <a:gd name="T3" fmla="*/ 1 h 3"/>
                <a:gd name="T4" fmla="*/ 1 w 7"/>
                <a:gd name="T5" fmla="*/ 0 h 3"/>
                <a:gd name="T6" fmla="*/ 7 w 7"/>
                <a:gd name="T7" fmla="*/ 2 h 3"/>
                <a:gd name="T8" fmla="*/ 6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4" y="2"/>
                    <a:pt x="3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11639"/>
            <p:cNvSpPr>
              <a:spLocks/>
            </p:cNvSpPr>
            <p:nvPr/>
          </p:nvSpPr>
          <p:spPr bwMode="auto">
            <a:xfrm>
              <a:off x="5846207" y="1944686"/>
              <a:ext cx="21939" cy="9142"/>
            </a:xfrm>
            <a:custGeom>
              <a:avLst/>
              <a:gdLst>
                <a:gd name="T0" fmla="*/ 3 w 5"/>
                <a:gd name="T1" fmla="*/ 2 h 2"/>
                <a:gd name="T2" fmla="*/ 0 w 5"/>
                <a:gd name="T3" fmla="*/ 1 h 2"/>
                <a:gd name="T4" fmla="*/ 0 w 5"/>
                <a:gd name="T5" fmla="*/ 1 h 2"/>
                <a:gd name="T6" fmla="*/ 3 w 5"/>
                <a:gd name="T7" fmla="*/ 1 h 2"/>
                <a:gd name="T8" fmla="*/ 0 w 5"/>
                <a:gd name="T9" fmla="*/ 1 h 2"/>
                <a:gd name="T10" fmla="*/ 0 w 5"/>
                <a:gd name="T11" fmla="*/ 0 h 2"/>
                <a:gd name="T12" fmla="*/ 5 w 5"/>
                <a:gd name="T13" fmla="*/ 1 h 2"/>
                <a:gd name="T14" fmla="*/ 5 w 5"/>
                <a:gd name="T15" fmla="*/ 1 h 2"/>
                <a:gd name="T16" fmla="*/ 3 w 5"/>
                <a:gd name="T17" fmla="*/ 1 h 2"/>
                <a:gd name="T18" fmla="*/ 3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11640"/>
            <p:cNvSpPr>
              <a:spLocks/>
            </p:cNvSpPr>
            <p:nvPr/>
          </p:nvSpPr>
          <p:spPr bwMode="auto">
            <a:xfrm>
              <a:off x="5833410" y="1663137"/>
              <a:ext cx="54847" cy="27424"/>
            </a:xfrm>
            <a:custGeom>
              <a:avLst/>
              <a:gdLst>
                <a:gd name="T0" fmla="*/ 5 w 13"/>
                <a:gd name="T1" fmla="*/ 3 h 6"/>
                <a:gd name="T2" fmla="*/ 0 w 13"/>
                <a:gd name="T3" fmla="*/ 0 h 6"/>
                <a:gd name="T4" fmla="*/ 0 w 13"/>
                <a:gd name="T5" fmla="*/ 0 h 6"/>
                <a:gd name="T6" fmla="*/ 7 w 13"/>
                <a:gd name="T7" fmla="*/ 3 h 6"/>
                <a:gd name="T8" fmla="*/ 7 w 13"/>
                <a:gd name="T9" fmla="*/ 3 h 6"/>
                <a:gd name="T10" fmla="*/ 13 w 13"/>
                <a:gd name="T11" fmla="*/ 6 h 6"/>
                <a:gd name="T12" fmla="*/ 13 w 13"/>
                <a:gd name="T13" fmla="*/ 6 h 6"/>
                <a:gd name="T14" fmla="*/ 5 w 13"/>
                <a:gd name="T15" fmla="*/ 3 h 6"/>
                <a:gd name="T16" fmla="*/ 5 w 13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4"/>
                    <a:pt x="11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0" y="5"/>
                    <a:pt x="8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11641"/>
            <p:cNvSpPr>
              <a:spLocks/>
            </p:cNvSpPr>
            <p:nvPr/>
          </p:nvSpPr>
          <p:spPr bwMode="auto">
            <a:xfrm>
              <a:off x="5827924" y="1646683"/>
              <a:ext cx="82271" cy="34737"/>
            </a:xfrm>
            <a:custGeom>
              <a:avLst/>
              <a:gdLst>
                <a:gd name="T0" fmla="*/ 12 w 19"/>
                <a:gd name="T1" fmla="*/ 6 h 8"/>
                <a:gd name="T2" fmla="*/ 8 w 19"/>
                <a:gd name="T3" fmla="*/ 4 h 8"/>
                <a:gd name="T4" fmla="*/ 7 w 19"/>
                <a:gd name="T5" fmla="*/ 4 h 8"/>
                <a:gd name="T6" fmla="*/ 6 w 19"/>
                <a:gd name="T7" fmla="*/ 3 h 8"/>
                <a:gd name="T8" fmla="*/ 5 w 19"/>
                <a:gd name="T9" fmla="*/ 3 h 8"/>
                <a:gd name="T10" fmla="*/ 5 w 19"/>
                <a:gd name="T11" fmla="*/ 2 h 8"/>
                <a:gd name="T12" fmla="*/ 0 w 19"/>
                <a:gd name="T13" fmla="*/ 0 h 8"/>
                <a:gd name="T14" fmla="*/ 0 w 19"/>
                <a:gd name="T15" fmla="*/ 0 h 8"/>
                <a:gd name="T16" fmla="*/ 4 w 19"/>
                <a:gd name="T17" fmla="*/ 2 h 8"/>
                <a:gd name="T18" fmla="*/ 5 w 19"/>
                <a:gd name="T19" fmla="*/ 1 h 8"/>
                <a:gd name="T20" fmla="*/ 13 w 19"/>
                <a:gd name="T21" fmla="*/ 5 h 8"/>
                <a:gd name="T22" fmla="*/ 13 w 19"/>
                <a:gd name="T23" fmla="*/ 5 h 8"/>
                <a:gd name="T24" fmla="*/ 6 w 19"/>
                <a:gd name="T25" fmla="*/ 2 h 8"/>
                <a:gd name="T26" fmla="*/ 6 w 19"/>
                <a:gd name="T27" fmla="*/ 3 h 8"/>
                <a:gd name="T28" fmla="*/ 8 w 19"/>
                <a:gd name="T29" fmla="*/ 4 h 8"/>
                <a:gd name="T30" fmla="*/ 16 w 19"/>
                <a:gd name="T31" fmla="*/ 7 h 8"/>
                <a:gd name="T32" fmla="*/ 16 w 19"/>
                <a:gd name="T33" fmla="*/ 6 h 8"/>
                <a:gd name="T34" fmla="*/ 19 w 19"/>
                <a:gd name="T35" fmla="*/ 8 h 8"/>
                <a:gd name="T36" fmla="*/ 19 w 19"/>
                <a:gd name="T37" fmla="*/ 8 h 8"/>
                <a:gd name="T38" fmla="*/ 19 w 19"/>
                <a:gd name="T39" fmla="*/ 8 h 8"/>
                <a:gd name="T40" fmla="*/ 12 w 19"/>
                <a:gd name="T41" fmla="*/ 6 h 8"/>
                <a:gd name="T42" fmla="*/ 12 w 19"/>
                <a:gd name="T4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8">
                  <a:moveTo>
                    <a:pt x="12" y="6"/>
                  </a:moveTo>
                  <a:cubicBezTo>
                    <a:pt x="11" y="5"/>
                    <a:pt x="9" y="5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7" y="2"/>
                    <a:pt x="10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4"/>
                    <a:pt x="8" y="3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11" y="5"/>
                    <a:pt x="13" y="6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6" y="7"/>
                    <a:pt x="14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11642"/>
            <p:cNvSpPr>
              <a:spLocks/>
            </p:cNvSpPr>
            <p:nvPr/>
          </p:nvSpPr>
          <p:spPr bwMode="auto">
            <a:xfrm>
              <a:off x="5849863" y="1643026"/>
              <a:ext cx="38394" cy="20111"/>
            </a:xfrm>
            <a:custGeom>
              <a:avLst/>
              <a:gdLst>
                <a:gd name="T0" fmla="*/ 8 w 9"/>
                <a:gd name="T1" fmla="*/ 5 h 5"/>
                <a:gd name="T2" fmla="*/ 0 w 9"/>
                <a:gd name="T3" fmla="*/ 1 h 5"/>
                <a:gd name="T4" fmla="*/ 1 w 9"/>
                <a:gd name="T5" fmla="*/ 1 h 5"/>
                <a:gd name="T6" fmla="*/ 8 w 9"/>
                <a:gd name="T7" fmla="*/ 4 h 5"/>
                <a:gd name="T8" fmla="*/ 8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5"/>
                  </a:moveTo>
                  <a:cubicBezTo>
                    <a:pt x="6" y="3"/>
                    <a:pt x="3" y="2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3" y="2"/>
                    <a:pt x="6" y="3"/>
                    <a:pt x="8" y="4"/>
                  </a:cubicBezTo>
                  <a:cubicBezTo>
                    <a:pt x="9" y="4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11643"/>
            <p:cNvSpPr>
              <a:spLocks/>
            </p:cNvSpPr>
            <p:nvPr/>
          </p:nvSpPr>
          <p:spPr bwMode="auto">
            <a:xfrm>
              <a:off x="5849863" y="1637542"/>
              <a:ext cx="56676" cy="21939"/>
            </a:xfrm>
            <a:custGeom>
              <a:avLst/>
              <a:gdLst>
                <a:gd name="T0" fmla="*/ 1 w 13"/>
                <a:gd name="T1" fmla="*/ 0 h 5"/>
                <a:gd name="T2" fmla="*/ 6 w 13"/>
                <a:gd name="T3" fmla="*/ 2 h 5"/>
                <a:gd name="T4" fmla="*/ 13 w 13"/>
                <a:gd name="T5" fmla="*/ 5 h 5"/>
                <a:gd name="T6" fmla="*/ 12 w 13"/>
                <a:gd name="T7" fmla="*/ 5 h 5"/>
                <a:gd name="T8" fmla="*/ 7 w 13"/>
                <a:gd name="T9" fmla="*/ 3 h 5"/>
                <a:gd name="T10" fmla="*/ 7 w 13"/>
                <a:gd name="T11" fmla="*/ 3 h 5"/>
                <a:gd name="T12" fmla="*/ 5 w 13"/>
                <a:gd name="T13" fmla="*/ 3 h 5"/>
                <a:gd name="T14" fmla="*/ 3 w 13"/>
                <a:gd name="T15" fmla="*/ 2 h 5"/>
                <a:gd name="T16" fmla="*/ 3 w 13"/>
                <a:gd name="T17" fmla="*/ 1 h 5"/>
                <a:gd name="T18" fmla="*/ 1 w 13"/>
                <a:gd name="T19" fmla="*/ 0 h 5"/>
                <a:gd name="T20" fmla="*/ 1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3"/>
                    <a:pt x="10" y="4"/>
                    <a:pt x="13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11644"/>
            <p:cNvSpPr>
              <a:spLocks/>
            </p:cNvSpPr>
            <p:nvPr/>
          </p:nvSpPr>
          <p:spPr bwMode="auto">
            <a:xfrm>
              <a:off x="5853520" y="1615603"/>
              <a:ext cx="31081" cy="12798"/>
            </a:xfrm>
            <a:custGeom>
              <a:avLst/>
              <a:gdLst>
                <a:gd name="T0" fmla="*/ 6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3 h 3"/>
                <a:gd name="T8" fmla="*/ 6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11645"/>
            <p:cNvSpPr>
              <a:spLocks/>
            </p:cNvSpPr>
            <p:nvPr/>
          </p:nvSpPr>
          <p:spPr bwMode="auto">
            <a:xfrm>
              <a:off x="5970527" y="1599148"/>
              <a:ext cx="56676" cy="25595"/>
            </a:xfrm>
            <a:custGeom>
              <a:avLst/>
              <a:gdLst>
                <a:gd name="T0" fmla="*/ 13 w 13"/>
                <a:gd name="T1" fmla="*/ 6 h 6"/>
                <a:gd name="T2" fmla="*/ 13 w 13"/>
                <a:gd name="T3" fmla="*/ 6 h 6"/>
                <a:gd name="T4" fmla="*/ 8 w 13"/>
                <a:gd name="T5" fmla="*/ 5 h 6"/>
                <a:gd name="T6" fmla="*/ 8 w 13"/>
                <a:gd name="T7" fmla="*/ 5 h 6"/>
                <a:gd name="T8" fmla="*/ 8 w 13"/>
                <a:gd name="T9" fmla="*/ 5 h 6"/>
                <a:gd name="T10" fmla="*/ 8 w 13"/>
                <a:gd name="T11" fmla="*/ 5 h 6"/>
                <a:gd name="T12" fmla="*/ 8 w 13"/>
                <a:gd name="T13" fmla="*/ 5 h 6"/>
                <a:gd name="T14" fmla="*/ 7 w 13"/>
                <a:gd name="T15" fmla="*/ 4 h 6"/>
                <a:gd name="T16" fmla="*/ 5 w 13"/>
                <a:gd name="T17" fmla="*/ 4 h 6"/>
                <a:gd name="T18" fmla="*/ 5 w 13"/>
                <a:gd name="T19" fmla="*/ 3 h 6"/>
                <a:gd name="T20" fmla="*/ 5 w 13"/>
                <a:gd name="T21" fmla="*/ 3 h 6"/>
                <a:gd name="T22" fmla="*/ 1 w 13"/>
                <a:gd name="T23" fmla="*/ 0 h 6"/>
                <a:gd name="T24" fmla="*/ 1 w 13"/>
                <a:gd name="T25" fmla="*/ 0 h 6"/>
                <a:gd name="T26" fmla="*/ 7 w 13"/>
                <a:gd name="T27" fmla="*/ 4 h 6"/>
                <a:gd name="T28" fmla="*/ 13 w 13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0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9" y="5"/>
                    <a:pt x="11" y="5"/>
                    <a:pt x="1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11646"/>
            <p:cNvSpPr>
              <a:spLocks/>
            </p:cNvSpPr>
            <p:nvPr/>
          </p:nvSpPr>
          <p:spPr bwMode="auto">
            <a:xfrm>
              <a:off x="5966870" y="1602805"/>
              <a:ext cx="60332" cy="31081"/>
            </a:xfrm>
            <a:custGeom>
              <a:avLst/>
              <a:gdLst>
                <a:gd name="T0" fmla="*/ 14 w 14"/>
                <a:gd name="T1" fmla="*/ 7 h 7"/>
                <a:gd name="T2" fmla="*/ 12 w 14"/>
                <a:gd name="T3" fmla="*/ 6 h 7"/>
                <a:gd name="T4" fmla="*/ 12 w 14"/>
                <a:gd name="T5" fmla="*/ 7 h 7"/>
                <a:gd name="T6" fmla="*/ 7 w 14"/>
                <a:gd name="T7" fmla="*/ 4 h 7"/>
                <a:gd name="T8" fmla="*/ 7 w 14"/>
                <a:gd name="T9" fmla="*/ 4 h 7"/>
                <a:gd name="T10" fmla="*/ 12 w 14"/>
                <a:gd name="T11" fmla="*/ 6 h 7"/>
                <a:gd name="T12" fmla="*/ 11 w 14"/>
                <a:gd name="T13" fmla="*/ 6 h 7"/>
                <a:gd name="T14" fmla="*/ 11 w 14"/>
                <a:gd name="T15" fmla="*/ 6 h 7"/>
                <a:gd name="T16" fmla="*/ 11 w 14"/>
                <a:gd name="T17" fmla="*/ 6 h 7"/>
                <a:gd name="T18" fmla="*/ 7 w 14"/>
                <a:gd name="T19" fmla="*/ 4 h 7"/>
                <a:gd name="T20" fmla="*/ 7 w 14"/>
                <a:gd name="T21" fmla="*/ 4 h 7"/>
                <a:gd name="T22" fmla="*/ 6 w 14"/>
                <a:gd name="T23" fmla="*/ 4 h 7"/>
                <a:gd name="T24" fmla="*/ 6 w 14"/>
                <a:gd name="T25" fmla="*/ 4 h 7"/>
                <a:gd name="T26" fmla="*/ 6 w 14"/>
                <a:gd name="T27" fmla="*/ 4 h 7"/>
                <a:gd name="T28" fmla="*/ 1 w 14"/>
                <a:gd name="T29" fmla="*/ 0 h 7"/>
                <a:gd name="T30" fmla="*/ 1 w 14"/>
                <a:gd name="T31" fmla="*/ 0 h 7"/>
                <a:gd name="T32" fmla="*/ 7 w 14"/>
                <a:gd name="T33" fmla="*/ 3 h 7"/>
                <a:gd name="T34" fmla="*/ 11 w 14"/>
                <a:gd name="T35" fmla="*/ 5 h 7"/>
                <a:gd name="T36" fmla="*/ 14 w 14"/>
                <a:gd name="T37" fmla="*/ 6 h 7"/>
                <a:gd name="T38" fmla="*/ 14 w 14"/>
                <a:gd name="T39" fmla="*/ 7 h 7"/>
                <a:gd name="T40" fmla="*/ 14 w 14"/>
                <a:gd name="T41" fmla="*/ 7 h 7"/>
                <a:gd name="T42" fmla="*/ 14 w 14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cubicBezTo>
                    <a:pt x="13" y="7"/>
                    <a:pt x="13" y="7"/>
                    <a:pt x="12" y="6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0" y="6"/>
                    <a:pt x="9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10" y="5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5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8" y="4"/>
                    <a:pt x="10" y="5"/>
                    <a:pt x="11" y="5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11647"/>
            <p:cNvSpPr>
              <a:spLocks/>
            </p:cNvSpPr>
            <p:nvPr/>
          </p:nvSpPr>
          <p:spPr bwMode="auto">
            <a:xfrm>
              <a:off x="5954073" y="1984907"/>
              <a:ext cx="47534" cy="25595"/>
            </a:xfrm>
            <a:custGeom>
              <a:avLst/>
              <a:gdLst>
                <a:gd name="T0" fmla="*/ 0 w 11"/>
                <a:gd name="T1" fmla="*/ 0 h 6"/>
                <a:gd name="T2" fmla="*/ 11 w 11"/>
                <a:gd name="T3" fmla="*/ 5 h 6"/>
                <a:gd name="T4" fmla="*/ 11 w 11"/>
                <a:gd name="T5" fmla="*/ 6 h 6"/>
                <a:gd name="T6" fmla="*/ 0 w 11"/>
                <a:gd name="T7" fmla="*/ 0 h 6"/>
                <a:gd name="T8" fmla="*/ 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4" y="2"/>
                    <a:pt x="7" y="3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7" y="4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11648"/>
            <p:cNvSpPr>
              <a:spLocks/>
            </p:cNvSpPr>
            <p:nvPr/>
          </p:nvSpPr>
          <p:spPr bwMode="auto">
            <a:xfrm>
              <a:off x="5963214" y="1997704"/>
              <a:ext cx="54847" cy="29252"/>
            </a:xfrm>
            <a:custGeom>
              <a:avLst/>
              <a:gdLst>
                <a:gd name="T0" fmla="*/ 13 w 13"/>
                <a:gd name="T1" fmla="*/ 7 h 7"/>
                <a:gd name="T2" fmla="*/ 0 w 13"/>
                <a:gd name="T3" fmla="*/ 0 h 7"/>
                <a:gd name="T4" fmla="*/ 0 w 13"/>
                <a:gd name="T5" fmla="*/ 0 h 7"/>
                <a:gd name="T6" fmla="*/ 13 w 13"/>
                <a:gd name="T7" fmla="*/ 6 h 7"/>
                <a:gd name="T8" fmla="*/ 13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8" y="5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11649"/>
            <p:cNvSpPr>
              <a:spLocks/>
            </p:cNvSpPr>
            <p:nvPr/>
          </p:nvSpPr>
          <p:spPr bwMode="auto">
            <a:xfrm>
              <a:off x="5932135" y="2001361"/>
              <a:ext cx="73129" cy="38394"/>
            </a:xfrm>
            <a:custGeom>
              <a:avLst/>
              <a:gdLst>
                <a:gd name="T0" fmla="*/ 0 w 17"/>
                <a:gd name="T1" fmla="*/ 0 h 9"/>
                <a:gd name="T2" fmla="*/ 17 w 17"/>
                <a:gd name="T3" fmla="*/ 8 h 9"/>
                <a:gd name="T4" fmla="*/ 17 w 17"/>
                <a:gd name="T5" fmla="*/ 9 h 9"/>
                <a:gd name="T6" fmla="*/ 14 w 17"/>
                <a:gd name="T7" fmla="*/ 7 h 9"/>
                <a:gd name="T8" fmla="*/ 15 w 17"/>
                <a:gd name="T9" fmla="*/ 8 h 9"/>
                <a:gd name="T10" fmla="*/ 15 w 17"/>
                <a:gd name="T11" fmla="*/ 8 h 9"/>
                <a:gd name="T12" fmla="*/ 0 w 17"/>
                <a:gd name="T13" fmla="*/ 2 h 9"/>
                <a:gd name="T14" fmla="*/ 0 w 17"/>
                <a:gd name="T15" fmla="*/ 1 h 9"/>
                <a:gd name="T16" fmla="*/ 11 w 17"/>
                <a:gd name="T17" fmla="*/ 6 h 9"/>
                <a:gd name="T18" fmla="*/ 0 w 17"/>
                <a:gd name="T19" fmla="*/ 1 h 9"/>
                <a:gd name="T20" fmla="*/ 0 w 17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6" y="3"/>
                    <a:pt x="11" y="6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0" y="6"/>
                    <a:pt x="5" y="4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7" y="4"/>
                    <a:pt x="3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11650"/>
            <p:cNvSpPr>
              <a:spLocks/>
            </p:cNvSpPr>
            <p:nvPr/>
          </p:nvSpPr>
          <p:spPr bwMode="auto">
            <a:xfrm>
              <a:off x="5932135" y="2019643"/>
              <a:ext cx="85928" cy="34737"/>
            </a:xfrm>
            <a:custGeom>
              <a:avLst/>
              <a:gdLst>
                <a:gd name="T0" fmla="*/ 0 w 20"/>
                <a:gd name="T1" fmla="*/ 0 h 8"/>
                <a:gd name="T2" fmla="*/ 7 w 20"/>
                <a:gd name="T3" fmla="*/ 3 h 8"/>
                <a:gd name="T4" fmla="*/ 7 w 20"/>
                <a:gd name="T5" fmla="*/ 4 h 8"/>
                <a:gd name="T6" fmla="*/ 19 w 20"/>
                <a:gd name="T7" fmla="*/ 8 h 8"/>
                <a:gd name="T8" fmla="*/ 19 w 20"/>
                <a:gd name="T9" fmla="*/ 8 h 8"/>
                <a:gd name="T10" fmla="*/ 1 w 20"/>
                <a:gd name="T11" fmla="*/ 2 h 8"/>
                <a:gd name="T12" fmla="*/ 1 w 20"/>
                <a:gd name="T13" fmla="*/ 1 h 8"/>
                <a:gd name="T14" fmla="*/ 6 w 20"/>
                <a:gd name="T15" fmla="*/ 3 h 8"/>
                <a:gd name="T16" fmla="*/ 0 w 20"/>
                <a:gd name="T17" fmla="*/ 1 h 8"/>
                <a:gd name="T18" fmla="*/ 0 w 2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11" y="5"/>
                    <a:pt x="15" y="7"/>
                    <a:pt x="19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3" y="6"/>
                    <a:pt x="7" y="4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3" y="2"/>
                    <a:pt x="4" y="3"/>
                    <a:pt x="6" y="3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11651"/>
            <p:cNvSpPr>
              <a:spLocks/>
            </p:cNvSpPr>
            <p:nvPr/>
          </p:nvSpPr>
          <p:spPr bwMode="auto">
            <a:xfrm>
              <a:off x="5859005" y="1992220"/>
              <a:ext cx="34737" cy="21939"/>
            </a:xfrm>
            <a:custGeom>
              <a:avLst/>
              <a:gdLst>
                <a:gd name="T0" fmla="*/ 1 w 8"/>
                <a:gd name="T1" fmla="*/ 0 h 5"/>
                <a:gd name="T2" fmla="*/ 8 w 8"/>
                <a:gd name="T3" fmla="*/ 4 h 5"/>
                <a:gd name="T4" fmla="*/ 8 w 8"/>
                <a:gd name="T5" fmla="*/ 4 h 5"/>
                <a:gd name="T6" fmla="*/ 1 w 8"/>
                <a:gd name="T7" fmla="*/ 1 h 5"/>
                <a:gd name="T8" fmla="*/ 1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3" y="1"/>
                    <a:pt x="6" y="2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6" y="3"/>
                    <a:pt x="3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11652"/>
            <p:cNvSpPr>
              <a:spLocks/>
            </p:cNvSpPr>
            <p:nvPr/>
          </p:nvSpPr>
          <p:spPr bwMode="auto">
            <a:xfrm>
              <a:off x="5859005" y="2005017"/>
              <a:ext cx="42050" cy="21939"/>
            </a:xfrm>
            <a:custGeom>
              <a:avLst/>
              <a:gdLst>
                <a:gd name="T0" fmla="*/ 10 w 10"/>
                <a:gd name="T1" fmla="*/ 5 h 5"/>
                <a:gd name="T2" fmla="*/ 0 w 10"/>
                <a:gd name="T3" fmla="*/ 0 h 5"/>
                <a:gd name="T4" fmla="*/ 0 w 10"/>
                <a:gd name="T5" fmla="*/ 0 h 5"/>
                <a:gd name="T6" fmla="*/ 10 w 10"/>
                <a:gd name="T7" fmla="*/ 4 h 5"/>
                <a:gd name="T8" fmla="*/ 1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6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11653"/>
            <p:cNvSpPr>
              <a:spLocks/>
            </p:cNvSpPr>
            <p:nvPr/>
          </p:nvSpPr>
          <p:spPr bwMode="auto">
            <a:xfrm>
              <a:off x="5859005" y="2010502"/>
              <a:ext cx="69473" cy="38394"/>
            </a:xfrm>
            <a:custGeom>
              <a:avLst/>
              <a:gdLst>
                <a:gd name="T0" fmla="*/ 0 w 16"/>
                <a:gd name="T1" fmla="*/ 0 h 9"/>
                <a:gd name="T2" fmla="*/ 10 w 16"/>
                <a:gd name="T3" fmla="*/ 5 h 9"/>
                <a:gd name="T4" fmla="*/ 10 w 16"/>
                <a:gd name="T5" fmla="*/ 5 h 9"/>
                <a:gd name="T6" fmla="*/ 11 w 16"/>
                <a:gd name="T7" fmla="*/ 6 h 9"/>
                <a:gd name="T8" fmla="*/ 16 w 16"/>
                <a:gd name="T9" fmla="*/ 8 h 9"/>
                <a:gd name="T10" fmla="*/ 16 w 16"/>
                <a:gd name="T11" fmla="*/ 8 h 9"/>
                <a:gd name="T12" fmla="*/ 16 w 16"/>
                <a:gd name="T13" fmla="*/ 8 h 9"/>
                <a:gd name="T14" fmla="*/ 16 w 16"/>
                <a:gd name="T15" fmla="*/ 8 h 9"/>
                <a:gd name="T16" fmla="*/ 11 w 16"/>
                <a:gd name="T17" fmla="*/ 6 h 9"/>
                <a:gd name="T18" fmla="*/ 0 w 16"/>
                <a:gd name="T19" fmla="*/ 1 h 9"/>
                <a:gd name="T20" fmla="*/ 0 w 16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3" y="2"/>
                    <a:pt x="6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3" y="6"/>
                    <a:pt x="14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9"/>
                    <a:pt x="16" y="8"/>
                  </a:cubicBezTo>
                  <a:cubicBezTo>
                    <a:pt x="14" y="8"/>
                    <a:pt x="13" y="7"/>
                    <a:pt x="11" y="6"/>
                  </a:cubicBezTo>
                  <a:cubicBezTo>
                    <a:pt x="7" y="4"/>
                    <a:pt x="4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11654"/>
            <p:cNvSpPr>
              <a:spLocks/>
            </p:cNvSpPr>
            <p:nvPr/>
          </p:nvSpPr>
          <p:spPr bwMode="auto">
            <a:xfrm>
              <a:off x="5859005" y="2019643"/>
              <a:ext cx="69473" cy="29252"/>
            </a:xfrm>
            <a:custGeom>
              <a:avLst/>
              <a:gdLst>
                <a:gd name="T0" fmla="*/ 0 w 16"/>
                <a:gd name="T1" fmla="*/ 0 h 7"/>
                <a:gd name="T2" fmla="*/ 16 w 16"/>
                <a:gd name="T3" fmla="*/ 7 h 7"/>
                <a:gd name="T4" fmla="*/ 15 w 16"/>
                <a:gd name="T5" fmla="*/ 7 h 7"/>
                <a:gd name="T6" fmla="*/ 0 w 16"/>
                <a:gd name="T7" fmla="*/ 1 h 7"/>
                <a:gd name="T8" fmla="*/ 0 w 1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5" y="3"/>
                    <a:pt x="10" y="5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0" y="5"/>
                    <a:pt x="5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11655"/>
            <p:cNvSpPr>
              <a:spLocks/>
            </p:cNvSpPr>
            <p:nvPr/>
          </p:nvSpPr>
          <p:spPr bwMode="auto">
            <a:xfrm>
              <a:off x="5901054" y="2048895"/>
              <a:ext cx="27424" cy="12798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3 h 3"/>
                <a:gd name="T4" fmla="*/ 5 w 6"/>
                <a:gd name="T5" fmla="*/ 3 h 3"/>
                <a:gd name="T6" fmla="*/ 0 w 6"/>
                <a:gd name="T7" fmla="*/ 1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11656"/>
            <p:cNvSpPr>
              <a:spLocks/>
            </p:cNvSpPr>
            <p:nvPr/>
          </p:nvSpPr>
          <p:spPr bwMode="auto">
            <a:xfrm>
              <a:off x="5906539" y="2026956"/>
              <a:ext cx="16455" cy="914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11657"/>
            <p:cNvSpPr>
              <a:spLocks/>
            </p:cNvSpPr>
            <p:nvPr/>
          </p:nvSpPr>
          <p:spPr bwMode="auto">
            <a:xfrm>
              <a:off x="5992466" y="2070834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6 w 6"/>
                <a:gd name="T3" fmla="*/ 2 h 3"/>
                <a:gd name="T4" fmla="*/ 6 w 6"/>
                <a:gd name="T5" fmla="*/ 2 h 3"/>
                <a:gd name="T6" fmla="*/ 1 w 6"/>
                <a:gd name="T7" fmla="*/ 0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11658"/>
            <p:cNvSpPr>
              <a:spLocks/>
            </p:cNvSpPr>
            <p:nvPr/>
          </p:nvSpPr>
          <p:spPr bwMode="auto">
            <a:xfrm>
              <a:off x="5935791" y="2070834"/>
              <a:ext cx="27424" cy="16455"/>
            </a:xfrm>
            <a:custGeom>
              <a:avLst/>
              <a:gdLst>
                <a:gd name="T0" fmla="*/ 6 w 6"/>
                <a:gd name="T1" fmla="*/ 4 h 4"/>
                <a:gd name="T2" fmla="*/ 0 w 6"/>
                <a:gd name="T3" fmla="*/ 1 h 4"/>
                <a:gd name="T4" fmla="*/ 0 w 6"/>
                <a:gd name="T5" fmla="*/ 1 h 4"/>
                <a:gd name="T6" fmla="*/ 6 w 6"/>
                <a:gd name="T7" fmla="*/ 3 h 4"/>
                <a:gd name="T8" fmla="*/ 6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2"/>
                    <a:pt x="4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11659"/>
            <p:cNvSpPr>
              <a:spLocks/>
            </p:cNvSpPr>
            <p:nvPr/>
          </p:nvSpPr>
          <p:spPr bwMode="auto">
            <a:xfrm>
              <a:off x="5862662" y="2045238"/>
              <a:ext cx="31081" cy="12798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3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11660"/>
            <p:cNvSpPr>
              <a:spLocks/>
            </p:cNvSpPr>
            <p:nvPr/>
          </p:nvSpPr>
          <p:spPr bwMode="auto">
            <a:xfrm>
              <a:off x="5862662" y="2048895"/>
              <a:ext cx="31081" cy="12798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11661"/>
            <p:cNvSpPr>
              <a:spLocks/>
            </p:cNvSpPr>
            <p:nvPr/>
          </p:nvSpPr>
          <p:spPr bwMode="auto">
            <a:xfrm>
              <a:off x="5859005" y="2058036"/>
              <a:ext cx="42050" cy="21939"/>
            </a:xfrm>
            <a:custGeom>
              <a:avLst/>
              <a:gdLst>
                <a:gd name="T0" fmla="*/ 1 w 10"/>
                <a:gd name="T1" fmla="*/ 0 h 5"/>
                <a:gd name="T2" fmla="*/ 10 w 10"/>
                <a:gd name="T3" fmla="*/ 4 h 5"/>
                <a:gd name="T4" fmla="*/ 10 w 10"/>
                <a:gd name="T5" fmla="*/ 4 h 5"/>
                <a:gd name="T6" fmla="*/ 1 w 10"/>
                <a:gd name="T7" fmla="*/ 1 h 5"/>
                <a:gd name="T8" fmla="*/ 1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0"/>
                  </a:moveTo>
                  <a:cubicBezTo>
                    <a:pt x="4" y="1"/>
                    <a:pt x="7" y="3"/>
                    <a:pt x="10" y="4"/>
                  </a:cubicBezTo>
                  <a:cubicBezTo>
                    <a:pt x="10" y="4"/>
                    <a:pt x="10" y="5"/>
                    <a:pt x="10" y="4"/>
                  </a:cubicBezTo>
                  <a:cubicBezTo>
                    <a:pt x="7" y="3"/>
                    <a:pt x="4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11662"/>
            <p:cNvSpPr>
              <a:spLocks/>
            </p:cNvSpPr>
            <p:nvPr/>
          </p:nvSpPr>
          <p:spPr bwMode="auto">
            <a:xfrm>
              <a:off x="5910196" y="2079975"/>
              <a:ext cx="18282" cy="731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3 w 4"/>
                <a:gd name="T5" fmla="*/ 2 h 2"/>
                <a:gd name="T6" fmla="*/ 0 w 4"/>
                <a:gd name="T7" fmla="*/ 0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11663"/>
            <p:cNvSpPr>
              <a:spLocks/>
            </p:cNvSpPr>
            <p:nvPr/>
          </p:nvSpPr>
          <p:spPr bwMode="auto">
            <a:xfrm>
              <a:off x="5859005" y="2067177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  <a:gd name="T4" fmla="*/ 0 w 6"/>
                <a:gd name="T5" fmla="*/ 0 h 3"/>
                <a:gd name="T6" fmla="*/ 6 w 6"/>
                <a:gd name="T7" fmla="*/ 2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11664"/>
            <p:cNvSpPr>
              <a:spLocks/>
            </p:cNvSpPr>
            <p:nvPr/>
          </p:nvSpPr>
          <p:spPr bwMode="auto">
            <a:xfrm>
              <a:off x="5859005" y="2074490"/>
              <a:ext cx="38394" cy="12798"/>
            </a:xfrm>
            <a:custGeom>
              <a:avLst/>
              <a:gdLst>
                <a:gd name="T0" fmla="*/ 1 w 9"/>
                <a:gd name="T1" fmla="*/ 0 h 3"/>
                <a:gd name="T2" fmla="*/ 9 w 9"/>
                <a:gd name="T3" fmla="*/ 2 h 3"/>
                <a:gd name="T4" fmla="*/ 9 w 9"/>
                <a:gd name="T5" fmla="*/ 3 h 3"/>
                <a:gd name="T6" fmla="*/ 1 w 9"/>
                <a:gd name="T7" fmla="*/ 0 h 3"/>
                <a:gd name="T8" fmla="*/ 1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0"/>
                  </a:moveTo>
                  <a:cubicBezTo>
                    <a:pt x="3" y="1"/>
                    <a:pt x="6" y="1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2"/>
                    <a:pt x="3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11665"/>
            <p:cNvSpPr>
              <a:spLocks/>
            </p:cNvSpPr>
            <p:nvPr/>
          </p:nvSpPr>
          <p:spPr bwMode="auto">
            <a:xfrm>
              <a:off x="5906539" y="2087288"/>
              <a:ext cx="21939" cy="9142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5 w 5"/>
                <a:gd name="T5" fmla="*/ 2 h 2"/>
                <a:gd name="T6" fmla="*/ 0 w 5"/>
                <a:gd name="T7" fmla="*/ 1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11666"/>
            <p:cNvSpPr>
              <a:spLocks/>
            </p:cNvSpPr>
            <p:nvPr/>
          </p:nvSpPr>
          <p:spPr bwMode="auto">
            <a:xfrm>
              <a:off x="5859005" y="2079975"/>
              <a:ext cx="25595" cy="12798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2 h 3"/>
                <a:gd name="T4" fmla="*/ 6 w 6"/>
                <a:gd name="T5" fmla="*/ 2 h 3"/>
                <a:gd name="T6" fmla="*/ 0 w 6"/>
                <a:gd name="T7" fmla="*/ 0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11667"/>
            <p:cNvSpPr>
              <a:spLocks/>
            </p:cNvSpPr>
            <p:nvPr/>
          </p:nvSpPr>
          <p:spPr bwMode="auto">
            <a:xfrm>
              <a:off x="5862662" y="2083632"/>
              <a:ext cx="65817" cy="31081"/>
            </a:xfrm>
            <a:custGeom>
              <a:avLst/>
              <a:gdLst>
                <a:gd name="T0" fmla="*/ 0 w 15"/>
                <a:gd name="T1" fmla="*/ 1 h 7"/>
                <a:gd name="T2" fmla="*/ 15 w 15"/>
                <a:gd name="T3" fmla="*/ 6 h 7"/>
                <a:gd name="T4" fmla="*/ 15 w 15"/>
                <a:gd name="T5" fmla="*/ 6 h 7"/>
                <a:gd name="T6" fmla="*/ 0 w 15"/>
                <a:gd name="T7" fmla="*/ 1 h 7"/>
                <a:gd name="T8" fmla="*/ 0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cubicBezTo>
                    <a:pt x="5" y="2"/>
                    <a:pt x="10" y="4"/>
                    <a:pt x="15" y="6"/>
                  </a:cubicBezTo>
                  <a:cubicBezTo>
                    <a:pt x="15" y="6"/>
                    <a:pt x="15" y="7"/>
                    <a:pt x="15" y="6"/>
                  </a:cubicBezTo>
                  <a:cubicBezTo>
                    <a:pt x="10" y="5"/>
                    <a:pt x="5" y="3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11668"/>
            <p:cNvSpPr>
              <a:spLocks/>
            </p:cNvSpPr>
            <p:nvPr/>
          </p:nvSpPr>
          <p:spPr bwMode="auto">
            <a:xfrm>
              <a:off x="5859005" y="2092772"/>
              <a:ext cx="34737" cy="16455"/>
            </a:xfrm>
            <a:custGeom>
              <a:avLst/>
              <a:gdLst>
                <a:gd name="T0" fmla="*/ 7 w 8"/>
                <a:gd name="T1" fmla="*/ 4 h 4"/>
                <a:gd name="T2" fmla="*/ 1 w 8"/>
                <a:gd name="T3" fmla="*/ 1 h 4"/>
                <a:gd name="T4" fmla="*/ 1 w 8"/>
                <a:gd name="T5" fmla="*/ 1 h 4"/>
                <a:gd name="T6" fmla="*/ 7 w 8"/>
                <a:gd name="T7" fmla="*/ 3 h 4"/>
                <a:gd name="T8" fmla="*/ 7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4"/>
                  </a:move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11669"/>
            <p:cNvSpPr>
              <a:spLocks/>
            </p:cNvSpPr>
            <p:nvPr/>
          </p:nvSpPr>
          <p:spPr bwMode="auto">
            <a:xfrm>
              <a:off x="5859005" y="2101914"/>
              <a:ext cx="38394" cy="16455"/>
            </a:xfrm>
            <a:custGeom>
              <a:avLst/>
              <a:gdLst>
                <a:gd name="T0" fmla="*/ 9 w 9"/>
                <a:gd name="T1" fmla="*/ 4 h 4"/>
                <a:gd name="T2" fmla="*/ 1 w 9"/>
                <a:gd name="T3" fmla="*/ 0 h 4"/>
                <a:gd name="T4" fmla="*/ 1 w 9"/>
                <a:gd name="T5" fmla="*/ 0 h 4"/>
                <a:gd name="T6" fmla="*/ 9 w 9"/>
                <a:gd name="T7" fmla="*/ 3 h 4"/>
                <a:gd name="T8" fmla="*/ 9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cubicBezTo>
                    <a:pt x="6" y="3"/>
                    <a:pt x="3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6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11670"/>
            <p:cNvSpPr>
              <a:spLocks/>
            </p:cNvSpPr>
            <p:nvPr/>
          </p:nvSpPr>
          <p:spPr bwMode="auto">
            <a:xfrm>
              <a:off x="5862662" y="2109227"/>
              <a:ext cx="43878" cy="18282"/>
            </a:xfrm>
            <a:custGeom>
              <a:avLst/>
              <a:gdLst>
                <a:gd name="T0" fmla="*/ 0 w 10"/>
                <a:gd name="T1" fmla="*/ 0 h 4"/>
                <a:gd name="T2" fmla="*/ 10 w 10"/>
                <a:gd name="T3" fmla="*/ 4 h 4"/>
                <a:gd name="T4" fmla="*/ 9 w 10"/>
                <a:gd name="T5" fmla="*/ 4 h 4"/>
                <a:gd name="T6" fmla="*/ 0 w 10"/>
                <a:gd name="T7" fmla="*/ 1 h 4"/>
                <a:gd name="T8" fmla="*/ 0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3" y="2"/>
                    <a:pt x="6" y="3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6" y="3"/>
                    <a:pt x="3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11671"/>
            <p:cNvSpPr>
              <a:spLocks/>
            </p:cNvSpPr>
            <p:nvPr/>
          </p:nvSpPr>
          <p:spPr bwMode="auto">
            <a:xfrm>
              <a:off x="5941275" y="2096429"/>
              <a:ext cx="47534" cy="18282"/>
            </a:xfrm>
            <a:custGeom>
              <a:avLst/>
              <a:gdLst>
                <a:gd name="T0" fmla="*/ 0 w 11"/>
                <a:gd name="T1" fmla="*/ 0 h 4"/>
                <a:gd name="T2" fmla="*/ 11 w 11"/>
                <a:gd name="T3" fmla="*/ 4 h 4"/>
                <a:gd name="T4" fmla="*/ 10 w 11"/>
                <a:gd name="T5" fmla="*/ 4 h 4"/>
                <a:gd name="T6" fmla="*/ 0 w 11"/>
                <a:gd name="T7" fmla="*/ 1 h 4"/>
                <a:gd name="T8" fmla="*/ 0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4" y="1"/>
                    <a:pt x="7" y="3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7" y="3"/>
                    <a:pt x="3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11672"/>
            <p:cNvSpPr>
              <a:spLocks/>
            </p:cNvSpPr>
            <p:nvPr/>
          </p:nvSpPr>
          <p:spPr bwMode="auto">
            <a:xfrm>
              <a:off x="5941275" y="2105571"/>
              <a:ext cx="42050" cy="12798"/>
            </a:xfrm>
            <a:custGeom>
              <a:avLst/>
              <a:gdLst>
                <a:gd name="T0" fmla="*/ 0 w 10"/>
                <a:gd name="T1" fmla="*/ 0 h 3"/>
                <a:gd name="T2" fmla="*/ 10 w 10"/>
                <a:gd name="T3" fmla="*/ 3 h 3"/>
                <a:gd name="T4" fmla="*/ 10 w 10"/>
                <a:gd name="T5" fmla="*/ 3 h 3"/>
                <a:gd name="T6" fmla="*/ 0 w 10"/>
                <a:gd name="T7" fmla="*/ 0 h 3"/>
                <a:gd name="T8" fmla="*/ 0 w 1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3" y="1"/>
                    <a:pt x="7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6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11673"/>
            <p:cNvSpPr>
              <a:spLocks/>
            </p:cNvSpPr>
            <p:nvPr/>
          </p:nvSpPr>
          <p:spPr bwMode="auto">
            <a:xfrm>
              <a:off x="5941275" y="2109227"/>
              <a:ext cx="34737" cy="12798"/>
            </a:xfrm>
            <a:custGeom>
              <a:avLst/>
              <a:gdLst>
                <a:gd name="T0" fmla="*/ 8 w 8"/>
                <a:gd name="T1" fmla="*/ 3 h 3"/>
                <a:gd name="T2" fmla="*/ 8 w 8"/>
                <a:gd name="T3" fmla="*/ 3 h 3"/>
                <a:gd name="T4" fmla="*/ 1 w 8"/>
                <a:gd name="T5" fmla="*/ 1 h 3"/>
                <a:gd name="T6" fmla="*/ 1 w 8"/>
                <a:gd name="T7" fmla="*/ 0 h 3"/>
                <a:gd name="T8" fmla="*/ 8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6" y="2"/>
                    <a:pt x="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11674"/>
            <p:cNvSpPr>
              <a:spLocks/>
            </p:cNvSpPr>
            <p:nvPr/>
          </p:nvSpPr>
          <p:spPr bwMode="auto">
            <a:xfrm>
              <a:off x="5988809" y="2118368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1 h 3"/>
                <a:gd name="T4" fmla="*/ 0 w 6"/>
                <a:gd name="T5" fmla="*/ 0 h 3"/>
                <a:gd name="T6" fmla="*/ 6 w 6"/>
                <a:gd name="T7" fmla="*/ 3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11675"/>
            <p:cNvSpPr>
              <a:spLocks/>
            </p:cNvSpPr>
            <p:nvPr/>
          </p:nvSpPr>
          <p:spPr bwMode="auto">
            <a:xfrm>
              <a:off x="5988809" y="2122024"/>
              <a:ext cx="25595" cy="18282"/>
            </a:xfrm>
            <a:custGeom>
              <a:avLst/>
              <a:gdLst>
                <a:gd name="T0" fmla="*/ 6 w 6"/>
                <a:gd name="T1" fmla="*/ 3 h 4"/>
                <a:gd name="T2" fmla="*/ 0 w 6"/>
                <a:gd name="T3" fmla="*/ 1 h 4"/>
                <a:gd name="T4" fmla="*/ 0 w 6"/>
                <a:gd name="T5" fmla="*/ 0 h 4"/>
                <a:gd name="T6" fmla="*/ 6 w 6"/>
                <a:gd name="T7" fmla="*/ 3 h 4"/>
                <a:gd name="T8" fmla="*/ 6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3"/>
                  </a:move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4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11676"/>
            <p:cNvSpPr>
              <a:spLocks/>
            </p:cNvSpPr>
            <p:nvPr/>
          </p:nvSpPr>
          <p:spPr bwMode="auto">
            <a:xfrm>
              <a:off x="5988809" y="2131166"/>
              <a:ext cx="29252" cy="12798"/>
            </a:xfrm>
            <a:custGeom>
              <a:avLst/>
              <a:gdLst>
                <a:gd name="T0" fmla="*/ 6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3 h 3"/>
                <a:gd name="T8" fmla="*/ 6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11677"/>
            <p:cNvSpPr>
              <a:spLocks/>
            </p:cNvSpPr>
            <p:nvPr/>
          </p:nvSpPr>
          <p:spPr bwMode="auto">
            <a:xfrm>
              <a:off x="5941275" y="2118368"/>
              <a:ext cx="51191" cy="18282"/>
            </a:xfrm>
            <a:custGeom>
              <a:avLst/>
              <a:gdLst>
                <a:gd name="T0" fmla="*/ 11 w 12"/>
                <a:gd name="T1" fmla="*/ 4 h 4"/>
                <a:gd name="T2" fmla="*/ 1 w 12"/>
                <a:gd name="T3" fmla="*/ 0 h 4"/>
                <a:gd name="T4" fmla="*/ 1 w 12"/>
                <a:gd name="T5" fmla="*/ 0 h 4"/>
                <a:gd name="T6" fmla="*/ 11 w 12"/>
                <a:gd name="T7" fmla="*/ 4 h 4"/>
                <a:gd name="T8" fmla="*/ 11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1" y="4"/>
                  </a:moveTo>
                  <a:cubicBezTo>
                    <a:pt x="8" y="3"/>
                    <a:pt x="4" y="2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1"/>
                    <a:pt x="8" y="2"/>
                    <a:pt x="11" y="4"/>
                  </a:cubicBezTo>
                  <a:cubicBezTo>
                    <a:pt x="12" y="4"/>
                    <a:pt x="11" y="4"/>
                    <a:pt x="1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11678"/>
            <p:cNvSpPr>
              <a:spLocks/>
            </p:cNvSpPr>
            <p:nvPr/>
          </p:nvSpPr>
          <p:spPr bwMode="auto">
            <a:xfrm>
              <a:off x="5944932" y="2127509"/>
              <a:ext cx="38394" cy="16455"/>
            </a:xfrm>
            <a:custGeom>
              <a:avLst/>
              <a:gdLst>
                <a:gd name="T0" fmla="*/ 0 w 9"/>
                <a:gd name="T1" fmla="*/ 0 h 4"/>
                <a:gd name="T2" fmla="*/ 9 w 9"/>
                <a:gd name="T3" fmla="*/ 4 h 4"/>
                <a:gd name="T4" fmla="*/ 9 w 9"/>
                <a:gd name="T5" fmla="*/ 4 h 4"/>
                <a:gd name="T6" fmla="*/ 0 w 9"/>
                <a:gd name="T7" fmla="*/ 0 h 4"/>
                <a:gd name="T8" fmla="*/ 0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1"/>
                    <a:pt x="6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11679"/>
            <p:cNvSpPr>
              <a:spLocks/>
            </p:cNvSpPr>
            <p:nvPr/>
          </p:nvSpPr>
          <p:spPr bwMode="auto">
            <a:xfrm>
              <a:off x="5944932" y="2136650"/>
              <a:ext cx="43878" cy="16455"/>
            </a:xfrm>
            <a:custGeom>
              <a:avLst/>
              <a:gdLst>
                <a:gd name="T0" fmla="*/ 9 w 10"/>
                <a:gd name="T1" fmla="*/ 4 h 4"/>
                <a:gd name="T2" fmla="*/ 1 w 10"/>
                <a:gd name="T3" fmla="*/ 0 h 4"/>
                <a:gd name="T4" fmla="*/ 1 w 10"/>
                <a:gd name="T5" fmla="*/ 0 h 4"/>
                <a:gd name="T6" fmla="*/ 10 w 10"/>
                <a:gd name="T7" fmla="*/ 4 h 4"/>
                <a:gd name="T8" fmla="*/ 9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4"/>
                  </a:moveTo>
                  <a:cubicBezTo>
                    <a:pt x="7" y="2"/>
                    <a:pt x="4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7" y="2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11680"/>
            <p:cNvSpPr>
              <a:spLocks/>
            </p:cNvSpPr>
            <p:nvPr/>
          </p:nvSpPr>
          <p:spPr bwMode="auto">
            <a:xfrm>
              <a:off x="5944932" y="2140307"/>
              <a:ext cx="38394" cy="16455"/>
            </a:xfrm>
            <a:custGeom>
              <a:avLst/>
              <a:gdLst>
                <a:gd name="T0" fmla="*/ 8 w 9"/>
                <a:gd name="T1" fmla="*/ 4 h 4"/>
                <a:gd name="T2" fmla="*/ 0 w 9"/>
                <a:gd name="T3" fmla="*/ 1 h 4"/>
                <a:gd name="T4" fmla="*/ 0 w 9"/>
                <a:gd name="T5" fmla="*/ 0 h 4"/>
                <a:gd name="T6" fmla="*/ 8 w 9"/>
                <a:gd name="T7" fmla="*/ 4 h 4"/>
                <a:gd name="T8" fmla="*/ 8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4"/>
                  </a:moveTo>
                  <a:cubicBezTo>
                    <a:pt x="6" y="3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3" y="1"/>
                    <a:pt x="6" y="2"/>
                    <a:pt x="8" y="4"/>
                  </a:cubicBezTo>
                  <a:cubicBezTo>
                    <a:pt x="9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11681"/>
            <p:cNvSpPr>
              <a:spLocks/>
            </p:cNvSpPr>
            <p:nvPr/>
          </p:nvSpPr>
          <p:spPr bwMode="auto">
            <a:xfrm>
              <a:off x="5950417" y="2122024"/>
              <a:ext cx="25595" cy="14626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3 h 3"/>
                <a:gd name="T4" fmla="*/ 6 w 6"/>
                <a:gd name="T5" fmla="*/ 3 h 3"/>
                <a:gd name="T6" fmla="*/ 0 w 6"/>
                <a:gd name="T7" fmla="*/ 1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11682"/>
            <p:cNvSpPr>
              <a:spLocks/>
            </p:cNvSpPr>
            <p:nvPr/>
          </p:nvSpPr>
          <p:spPr bwMode="auto">
            <a:xfrm>
              <a:off x="5992466" y="2143963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5 w 6"/>
                <a:gd name="T3" fmla="*/ 2 h 2"/>
                <a:gd name="T4" fmla="*/ 5 w 6"/>
                <a:gd name="T5" fmla="*/ 2 h 2"/>
                <a:gd name="T6" fmla="*/ 0 w 6"/>
                <a:gd name="T7" fmla="*/ 0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11683"/>
            <p:cNvSpPr>
              <a:spLocks/>
            </p:cNvSpPr>
            <p:nvPr/>
          </p:nvSpPr>
          <p:spPr bwMode="auto">
            <a:xfrm>
              <a:off x="5997951" y="2169558"/>
              <a:ext cx="20111" cy="14626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2 h 3"/>
                <a:gd name="T4" fmla="*/ 4 w 5"/>
                <a:gd name="T5" fmla="*/ 3 h 3"/>
                <a:gd name="T6" fmla="*/ 0 w 5"/>
                <a:gd name="T7" fmla="*/ 0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11684"/>
            <p:cNvSpPr>
              <a:spLocks/>
            </p:cNvSpPr>
            <p:nvPr/>
          </p:nvSpPr>
          <p:spPr bwMode="auto">
            <a:xfrm>
              <a:off x="5944932" y="2153105"/>
              <a:ext cx="43878" cy="21939"/>
            </a:xfrm>
            <a:custGeom>
              <a:avLst/>
              <a:gdLst>
                <a:gd name="T0" fmla="*/ 0 w 10"/>
                <a:gd name="T1" fmla="*/ 0 h 5"/>
                <a:gd name="T2" fmla="*/ 10 w 10"/>
                <a:gd name="T3" fmla="*/ 4 h 5"/>
                <a:gd name="T4" fmla="*/ 10 w 10"/>
                <a:gd name="T5" fmla="*/ 5 h 5"/>
                <a:gd name="T6" fmla="*/ 0 w 10"/>
                <a:gd name="T7" fmla="*/ 0 h 5"/>
                <a:gd name="T8" fmla="*/ 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4" y="2"/>
                    <a:pt x="7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1685"/>
            <p:cNvSpPr>
              <a:spLocks/>
            </p:cNvSpPr>
            <p:nvPr/>
          </p:nvSpPr>
          <p:spPr bwMode="auto">
            <a:xfrm>
              <a:off x="5950417" y="2162245"/>
              <a:ext cx="38394" cy="16455"/>
            </a:xfrm>
            <a:custGeom>
              <a:avLst/>
              <a:gdLst>
                <a:gd name="T0" fmla="*/ 0 w 9"/>
                <a:gd name="T1" fmla="*/ 0 h 4"/>
                <a:gd name="T2" fmla="*/ 8 w 9"/>
                <a:gd name="T3" fmla="*/ 4 h 4"/>
                <a:gd name="T4" fmla="*/ 8 w 9"/>
                <a:gd name="T5" fmla="*/ 4 h 4"/>
                <a:gd name="T6" fmla="*/ 0 w 9"/>
                <a:gd name="T7" fmla="*/ 0 h 4"/>
                <a:gd name="T8" fmla="*/ 0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1"/>
                    <a:pt x="6" y="3"/>
                    <a:pt x="8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1686"/>
            <p:cNvSpPr>
              <a:spLocks/>
            </p:cNvSpPr>
            <p:nvPr/>
          </p:nvSpPr>
          <p:spPr bwMode="auto">
            <a:xfrm>
              <a:off x="5957730" y="2165902"/>
              <a:ext cx="25595" cy="18282"/>
            </a:xfrm>
            <a:custGeom>
              <a:avLst/>
              <a:gdLst>
                <a:gd name="T0" fmla="*/ 0 w 6"/>
                <a:gd name="T1" fmla="*/ 1 h 4"/>
                <a:gd name="T2" fmla="*/ 5 w 6"/>
                <a:gd name="T3" fmla="*/ 3 h 4"/>
                <a:gd name="T4" fmla="*/ 5 w 6"/>
                <a:gd name="T5" fmla="*/ 3 h 4"/>
                <a:gd name="T6" fmla="*/ 0 w 6"/>
                <a:gd name="T7" fmla="*/ 1 h 4"/>
                <a:gd name="T8" fmla="*/ 0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6" y="3"/>
                    <a:pt x="6" y="4"/>
                    <a:pt x="5" y="3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1687"/>
            <p:cNvSpPr>
              <a:spLocks/>
            </p:cNvSpPr>
            <p:nvPr/>
          </p:nvSpPr>
          <p:spPr bwMode="auto">
            <a:xfrm>
              <a:off x="5950417" y="2184184"/>
              <a:ext cx="32908" cy="16455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8 w 8"/>
                <a:gd name="T5" fmla="*/ 4 h 4"/>
                <a:gd name="T6" fmla="*/ 0 w 8"/>
                <a:gd name="T7" fmla="*/ 0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3" y="1"/>
                    <a:pt x="5" y="2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Freeform 11688"/>
            <p:cNvSpPr>
              <a:spLocks/>
            </p:cNvSpPr>
            <p:nvPr/>
          </p:nvSpPr>
          <p:spPr bwMode="auto">
            <a:xfrm>
              <a:off x="5950417" y="2187841"/>
              <a:ext cx="32908" cy="16455"/>
            </a:xfrm>
            <a:custGeom>
              <a:avLst/>
              <a:gdLst>
                <a:gd name="T0" fmla="*/ 1 w 8"/>
                <a:gd name="T1" fmla="*/ 0 h 4"/>
                <a:gd name="T2" fmla="*/ 8 w 8"/>
                <a:gd name="T3" fmla="*/ 4 h 4"/>
                <a:gd name="T4" fmla="*/ 8 w 8"/>
                <a:gd name="T5" fmla="*/ 4 h 4"/>
                <a:gd name="T6" fmla="*/ 0 w 8"/>
                <a:gd name="T7" fmla="*/ 1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3" y="2"/>
                    <a:pt x="5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Freeform 11689"/>
            <p:cNvSpPr>
              <a:spLocks/>
            </p:cNvSpPr>
            <p:nvPr/>
          </p:nvSpPr>
          <p:spPr bwMode="auto">
            <a:xfrm>
              <a:off x="5950417" y="2196982"/>
              <a:ext cx="32908" cy="16455"/>
            </a:xfrm>
            <a:custGeom>
              <a:avLst/>
              <a:gdLst>
                <a:gd name="T0" fmla="*/ 1 w 8"/>
                <a:gd name="T1" fmla="*/ 0 h 4"/>
                <a:gd name="T2" fmla="*/ 7 w 8"/>
                <a:gd name="T3" fmla="*/ 3 h 4"/>
                <a:gd name="T4" fmla="*/ 7 w 8"/>
                <a:gd name="T5" fmla="*/ 4 h 4"/>
                <a:gd name="T6" fmla="*/ 1 w 8"/>
                <a:gd name="T7" fmla="*/ 0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1690"/>
            <p:cNvSpPr>
              <a:spLocks/>
            </p:cNvSpPr>
            <p:nvPr/>
          </p:nvSpPr>
          <p:spPr bwMode="auto">
            <a:xfrm>
              <a:off x="5992466" y="2218921"/>
              <a:ext cx="21939" cy="7313"/>
            </a:xfrm>
            <a:custGeom>
              <a:avLst/>
              <a:gdLst>
                <a:gd name="T0" fmla="*/ 5 w 5"/>
                <a:gd name="T1" fmla="*/ 2 h 2"/>
                <a:gd name="T2" fmla="*/ 1 w 5"/>
                <a:gd name="T3" fmla="*/ 0 h 2"/>
                <a:gd name="T4" fmla="*/ 1 w 5"/>
                <a:gd name="T5" fmla="*/ 0 h 2"/>
                <a:gd name="T6" fmla="*/ 5 w 5"/>
                <a:gd name="T7" fmla="*/ 2 h 2"/>
                <a:gd name="T8" fmla="*/ 5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1691"/>
            <p:cNvSpPr>
              <a:spLocks/>
            </p:cNvSpPr>
            <p:nvPr/>
          </p:nvSpPr>
          <p:spPr bwMode="auto">
            <a:xfrm>
              <a:off x="5957730" y="2204295"/>
              <a:ext cx="56676" cy="31081"/>
            </a:xfrm>
            <a:custGeom>
              <a:avLst/>
              <a:gdLst>
                <a:gd name="T0" fmla="*/ 13 w 13"/>
                <a:gd name="T1" fmla="*/ 7 h 7"/>
                <a:gd name="T2" fmla="*/ 0 w 13"/>
                <a:gd name="T3" fmla="*/ 0 h 7"/>
                <a:gd name="T4" fmla="*/ 0 w 13"/>
                <a:gd name="T5" fmla="*/ 0 h 7"/>
                <a:gd name="T6" fmla="*/ 13 w 13"/>
                <a:gd name="T7" fmla="*/ 6 h 7"/>
                <a:gd name="T8" fmla="*/ 13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9" y="5"/>
                    <a:pt x="4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9" y="4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1692"/>
            <p:cNvSpPr>
              <a:spLocks/>
            </p:cNvSpPr>
            <p:nvPr/>
          </p:nvSpPr>
          <p:spPr bwMode="auto">
            <a:xfrm>
              <a:off x="5963214" y="2222578"/>
              <a:ext cx="51191" cy="25595"/>
            </a:xfrm>
            <a:custGeom>
              <a:avLst/>
              <a:gdLst>
                <a:gd name="T0" fmla="*/ 1 w 12"/>
                <a:gd name="T1" fmla="*/ 0 h 6"/>
                <a:gd name="T2" fmla="*/ 12 w 12"/>
                <a:gd name="T3" fmla="*/ 5 h 6"/>
                <a:gd name="T4" fmla="*/ 12 w 12"/>
                <a:gd name="T5" fmla="*/ 6 h 6"/>
                <a:gd name="T6" fmla="*/ 1 w 12"/>
                <a:gd name="T7" fmla="*/ 0 h 6"/>
                <a:gd name="T8" fmla="*/ 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0"/>
                  </a:move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8" y="4"/>
                    <a:pt x="4" y="3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1693"/>
            <p:cNvSpPr>
              <a:spLocks/>
            </p:cNvSpPr>
            <p:nvPr/>
          </p:nvSpPr>
          <p:spPr bwMode="auto">
            <a:xfrm>
              <a:off x="5950417" y="2209780"/>
              <a:ext cx="20111" cy="12798"/>
            </a:xfrm>
            <a:custGeom>
              <a:avLst/>
              <a:gdLst>
                <a:gd name="T0" fmla="*/ 1 w 5"/>
                <a:gd name="T1" fmla="*/ 0 h 3"/>
                <a:gd name="T2" fmla="*/ 4 w 5"/>
                <a:gd name="T3" fmla="*/ 2 h 3"/>
                <a:gd name="T4" fmla="*/ 4 w 5"/>
                <a:gd name="T5" fmla="*/ 2 h 3"/>
                <a:gd name="T6" fmla="*/ 0 w 5"/>
                <a:gd name="T7" fmla="*/ 0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4" y="3"/>
                    <a:pt x="4" y="2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1694"/>
            <p:cNvSpPr>
              <a:spLocks/>
            </p:cNvSpPr>
            <p:nvPr/>
          </p:nvSpPr>
          <p:spPr bwMode="auto">
            <a:xfrm>
              <a:off x="5954073" y="2218921"/>
              <a:ext cx="9142" cy="3656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1695"/>
            <p:cNvSpPr>
              <a:spLocks/>
            </p:cNvSpPr>
            <p:nvPr/>
          </p:nvSpPr>
          <p:spPr bwMode="auto">
            <a:xfrm>
              <a:off x="5950417" y="2239031"/>
              <a:ext cx="67645" cy="31081"/>
            </a:xfrm>
            <a:custGeom>
              <a:avLst/>
              <a:gdLst>
                <a:gd name="T0" fmla="*/ 15 w 16"/>
                <a:gd name="T1" fmla="*/ 7 h 7"/>
                <a:gd name="T2" fmla="*/ 1 w 16"/>
                <a:gd name="T3" fmla="*/ 0 h 7"/>
                <a:gd name="T4" fmla="*/ 1 w 16"/>
                <a:gd name="T5" fmla="*/ 0 h 7"/>
                <a:gd name="T6" fmla="*/ 16 w 16"/>
                <a:gd name="T7" fmla="*/ 6 h 7"/>
                <a:gd name="T8" fmla="*/ 15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5" y="7"/>
                  </a:moveTo>
                  <a:cubicBezTo>
                    <a:pt x="10" y="5"/>
                    <a:pt x="6" y="3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2"/>
                    <a:pt x="11" y="4"/>
                    <a:pt x="16" y="6"/>
                  </a:cubicBezTo>
                  <a:cubicBezTo>
                    <a:pt x="16" y="6"/>
                    <a:pt x="16" y="7"/>
                    <a:pt x="15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1696"/>
            <p:cNvSpPr>
              <a:spLocks/>
            </p:cNvSpPr>
            <p:nvPr/>
          </p:nvSpPr>
          <p:spPr bwMode="auto">
            <a:xfrm>
              <a:off x="5954073" y="2248173"/>
              <a:ext cx="60332" cy="25595"/>
            </a:xfrm>
            <a:custGeom>
              <a:avLst/>
              <a:gdLst>
                <a:gd name="T0" fmla="*/ 0 w 14"/>
                <a:gd name="T1" fmla="*/ 0 h 6"/>
                <a:gd name="T2" fmla="*/ 13 w 14"/>
                <a:gd name="T3" fmla="*/ 5 h 6"/>
                <a:gd name="T4" fmla="*/ 13 w 14"/>
                <a:gd name="T5" fmla="*/ 6 h 6"/>
                <a:gd name="T6" fmla="*/ 0 w 14"/>
                <a:gd name="T7" fmla="*/ 0 h 6"/>
                <a:gd name="T8" fmla="*/ 0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5" y="2"/>
                    <a:pt x="9" y="4"/>
                    <a:pt x="13" y="5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9" y="4"/>
                    <a:pt x="5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1697"/>
            <p:cNvSpPr>
              <a:spLocks/>
            </p:cNvSpPr>
            <p:nvPr/>
          </p:nvSpPr>
          <p:spPr bwMode="auto">
            <a:xfrm>
              <a:off x="5954073" y="2251830"/>
              <a:ext cx="34737" cy="18282"/>
            </a:xfrm>
            <a:custGeom>
              <a:avLst/>
              <a:gdLst>
                <a:gd name="T0" fmla="*/ 1 w 8"/>
                <a:gd name="T1" fmla="*/ 0 h 4"/>
                <a:gd name="T2" fmla="*/ 1 w 8"/>
                <a:gd name="T3" fmla="*/ 0 h 4"/>
                <a:gd name="T4" fmla="*/ 8 w 8"/>
                <a:gd name="T5" fmla="*/ 3 h 4"/>
                <a:gd name="T6" fmla="*/ 8 w 8"/>
                <a:gd name="T7" fmla="*/ 4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1698"/>
            <p:cNvSpPr>
              <a:spLocks/>
            </p:cNvSpPr>
            <p:nvPr/>
          </p:nvSpPr>
          <p:spPr bwMode="auto">
            <a:xfrm>
              <a:off x="5950417" y="2260970"/>
              <a:ext cx="32908" cy="18282"/>
            </a:xfrm>
            <a:custGeom>
              <a:avLst/>
              <a:gdLst>
                <a:gd name="T0" fmla="*/ 0 w 8"/>
                <a:gd name="T1" fmla="*/ 0 h 4"/>
                <a:gd name="T2" fmla="*/ 1 w 8"/>
                <a:gd name="T3" fmla="*/ 0 h 4"/>
                <a:gd name="T4" fmla="*/ 8 w 8"/>
                <a:gd name="T5" fmla="*/ 4 h 4"/>
                <a:gd name="T6" fmla="*/ 8 w 8"/>
                <a:gd name="T7" fmla="*/ 4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2"/>
                    <a:pt x="5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1699"/>
            <p:cNvSpPr>
              <a:spLocks/>
            </p:cNvSpPr>
            <p:nvPr/>
          </p:nvSpPr>
          <p:spPr bwMode="auto">
            <a:xfrm>
              <a:off x="5992466" y="2270112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1 h 3"/>
                <a:gd name="T4" fmla="*/ 0 w 6"/>
                <a:gd name="T5" fmla="*/ 0 h 3"/>
                <a:gd name="T6" fmla="*/ 6 w 6"/>
                <a:gd name="T7" fmla="*/ 2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1700"/>
            <p:cNvSpPr>
              <a:spLocks/>
            </p:cNvSpPr>
            <p:nvPr/>
          </p:nvSpPr>
          <p:spPr bwMode="auto">
            <a:xfrm>
              <a:off x="5992466" y="2279253"/>
              <a:ext cx="25595" cy="12798"/>
            </a:xfrm>
            <a:custGeom>
              <a:avLst/>
              <a:gdLst>
                <a:gd name="T0" fmla="*/ 5 w 6"/>
                <a:gd name="T1" fmla="*/ 3 h 3"/>
                <a:gd name="T2" fmla="*/ 0 w 6"/>
                <a:gd name="T3" fmla="*/ 1 h 3"/>
                <a:gd name="T4" fmla="*/ 0 w 6"/>
                <a:gd name="T5" fmla="*/ 0 h 3"/>
                <a:gd name="T6" fmla="*/ 5 w 6"/>
                <a:gd name="T7" fmla="*/ 2 h 3"/>
                <a:gd name="T8" fmla="*/ 5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6" y="2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1701"/>
            <p:cNvSpPr>
              <a:spLocks/>
            </p:cNvSpPr>
            <p:nvPr/>
          </p:nvSpPr>
          <p:spPr bwMode="auto">
            <a:xfrm>
              <a:off x="5992466" y="2282909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1 h 3"/>
                <a:gd name="T4" fmla="*/ 0 w 6"/>
                <a:gd name="T5" fmla="*/ 0 h 3"/>
                <a:gd name="T6" fmla="*/ 6 w 6"/>
                <a:gd name="T7" fmla="*/ 3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1702"/>
            <p:cNvSpPr>
              <a:spLocks/>
            </p:cNvSpPr>
            <p:nvPr/>
          </p:nvSpPr>
          <p:spPr bwMode="auto">
            <a:xfrm>
              <a:off x="5957730" y="2279253"/>
              <a:ext cx="40221" cy="21939"/>
            </a:xfrm>
            <a:custGeom>
              <a:avLst/>
              <a:gdLst>
                <a:gd name="T0" fmla="*/ 8 w 9"/>
                <a:gd name="T1" fmla="*/ 5 h 5"/>
                <a:gd name="T2" fmla="*/ 0 w 9"/>
                <a:gd name="T3" fmla="*/ 1 h 5"/>
                <a:gd name="T4" fmla="*/ 0 w 9"/>
                <a:gd name="T5" fmla="*/ 0 h 5"/>
                <a:gd name="T6" fmla="*/ 9 w 9"/>
                <a:gd name="T7" fmla="*/ 4 h 5"/>
                <a:gd name="T8" fmla="*/ 8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5"/>
                  </a:moveTo>
                  <a:cubicBezTo>
                    <a:pt x="6" y="3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3" y="2"/>
                    <a:pt x="6" y="3"/>
                    <a:pt x="9" y="4"/>
                  </a:cubicBezTo>
                  <a:cubicBezTo>
                    <a:pt x="9" y="4"/>
                    <a:pt x="9" y="5"/>
                    <a:pt x="8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1703"/>
            <p:cNvSpPr>
              <a:spLocks/>
            </p:cNvSpPr>
            <p:nvPr/>
          </p:nvSpPr>
          <p:spPr bwMode="auto">
            <a:xfrm>
              <a:off x="5954073" y="2273768"/>
              <a:ext cx="34737" cy="18282"/>
            </a:xfrm>
            <a:custGeom>
              <a:avLst/>
              <a:gdLst>
                <a:gd name="T0" fmla="*/ 8 w 8"/>
                <a:gd name="T1" fmla="*/ 4 h 4"/>
                <a:gd name="T2" fmla="*/ 1 w 8"/>
                <a:gd name="T3" fmla="*/ 1 h 4"/>
                <a:gd name="T4" fmla="*/ 1 w 8"/>
                <a:gd name="T5" fmla="*/ 0 h 4"/>
                <a:gd name="T6" fmla="*/ 8 w 8"/>
                <a:gd name="T7" fmla="*/ 4 h 4"/>
                <a:gd name="T8" fmla="*/ 8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2"/>
                    <a:pt x="6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1704"/>
            <p:cNvSpPr>
              <a:spLocks/>
            </p:cNvSpPr>
            <p:nvPr/>
          </p:nvSpPr>
          <p:spPr bwMode="auto">
            <a:xfrm>
              <a:off x="5957730" y="2292051"/>
              <a:ext cx="34737" cy="16455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  <a:gd name="T4" fmla="*/ 1 w 8"/>
                <a:gd name="T5" fmla="*/ 0 h 4"/>
                <a:gd name="T6" fmla="*/ 8 w 8"/>
                <a:gd name="T7" fmla="*/ 3 h 4"/>
                <a:gd name="T8" fmla="*/ 8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11705"/>
            <p:cNvSpPr>
              <a:spLocks/>
            </p:cNvSpPr>
            <p:nvPr/>
          </p:nvSpPr>
          <p:spPr bwMode="auto">
            <a:xfrm>
              <a:off x="5957730" y="2301191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  <a:gd name="T4" fmla="*/ 1 w 6"/>
                <a:gd name="T5" fmla="*/ 0 h 3"/>
                <a:gd name="T6" fmla="*/ 6 w 6"/>
                <a:gd name="T7" fmla="*/ 3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11706"/>
            <p:cNvSpPr>
              <a:spLocks/>
            </p:cNvSpPr>
            <p:nvPr/>
          </p:nvSpPr>
          <p:spPr bwMode="auto">
            <a:xfrm>
              <a:off x="5957730" y="2304848"/>
              <a:ext cx="25595" cy="12798"/>
            </a:xfrm>
            <a:custGeom>
              <a:avLst/>
              <a:gdLst>
                <a:gd name="T0" fmla="*/ 1 w 6"/>
                <a:gd name="T1" fmla="*/ 1 h 3"/>
                <a:gd name="T2" fmla="*/ 5 w 6"/>
                <a:gd name="T3" fmla="*/ 3 h 3"/>
                <a:gd name="T4" fmla="*/ 5 w 6"/>
                <a:gd name="T5" fmla="*/ 3 h 3"/>
                <a:gd name="T6" fmla="*/ 1 w 6"/>
                <a:gd name="T7" fmla="*/ 1 h 3"/>
                <a:gd name="T8" fmla="*/ 1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1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11707"/>
            <p:cNvSpPr>
              <a:spLocks/>
            </p:cNvSpPr>
            <p:nvPr/>
          </p:nvSpPr>
          <p:spPr bwMode="auto">
            <a:xfrm>
              <a:off x="5954073" y="2308504"/>
              <a:ext cx="38394" cy="18282"/>
            </a:xfrm>
            <a:custGeom>
              <a:avLst/>
              <a:gdLst>
                <a:gd name="T0" fmla="*/ 9 w 9"/>
                <a:gd name="T1" fmla="*/ 4 h 4"/>
                <a:gd name="T2" fmla="*/ 0 w 9"/>
                <a:gd name="T3" fmla="*/ 0 h 4"/>
                <a:gd name="T4" fmla="*/ 1 w 9"/>
                <a:gd name="T5" fmla="*/ 0 h 4"/>
                <a:gd name="T6" fmla="*/ 9 w 9"/>
                <a:gd name="T7" fmla="*/ 4 h 4"/>
                <a:gd name="T8" fmla="*/ 9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cubicBezTo>
                    <a:pt x="6" y="3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6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11708"/>
            <p:cNvSpPr>
              <a:spLocks/>
            </p:cNvSpPr>
            <p:nvPr/>
          </p:nvSpPr>
          <p:spPr bwMode="auto">
            <a:xfrm>
              <a:off x="5957730" y="2313990"/>
              <a:ext cx="40221" cy="20111"/>
            </a:xfrm>
            <a:custGeom>
              <a:avLst/>
              <a:gdLst>
                <a:gd name="T0" fmla="*/ 0 w 9"/>
                <a:gd name="T1" fmla="*/ 0 h 5"/>
                <a:gd name="T2" fmla="*/ 8 w 9"/>
                <a:gd name="T3" fmla="*/ 5 h 5"/>
                <a:gd name="T4" fmla="*/ 8 w 9"/>
                <a:gd name="T5" fmla="*/ 5 h 5"/>
                <a:gd name="T6" fmla="*/ 0 w 9"/>
                <a:gd name="T7" fmla="*/ 1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3" y="2"/>
                    <a:pt x="6" y="3"/>
                    <a:pt x="8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1709"/>
            <p:cNvSpPr>
              <a:spLocks/>
            </p:cNvSpPr>
            <p:nvPr/>
          </p:nvSpPr>
          <p:spPr bwMode="auto">
            <a:xfrm>
              <a:off x="5957730" y="2321303"/>
              <a:ext cx="40221" cy="18282"/>
            </a:xfrm>
            <a:custGeom>
              <a:avLst/>
              <a:gdLst>
                <a:gd name="T0" fmla="*/ 8 w 9"/>
                <a:gd name="T1" fmla="*/ 4 h 4"/>
                <a:gd name="T2" fmla="*/ 0 w 9"/>
                <a:gd name="T3" fmla="*/ 1 h 4"/>
                <a:gd name="T4" fmla="*/ 0 w 9"/>
                <a:gd name="T5" fmla="*/ 0 h 4"/>
                <a:gd name="T6" fmla="*/ 8 w 9"/>
                <a:gd name="T7" fmla="*/ 4 h 4"/>
                <a:gd name="T8" fmla="*/ 8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4"/>
                  </a:moveTo>
                  <a:cubicBezTo>
                    <a:pt x="6" y="3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3" y="2"/>
                    <a:pt x="6" y="3"/>
                    <a:pt x="8" y="4"/>
                  </a:cubicBezTo>
                  <a:cubicBezTo>
                    <a:pt x="9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1710"/>
            <p:cNvSpPr>
              <a:spLocks/>
            </p:cNvSpPr>
            <p:nvPr/>
          </p:nvSpPr>
          <p:spPr bwMode="auto">
            <a:xfrm>
              <a:off x="5988809" y="2317646"/>
              <a:ext cx="29252" cy="12798"/>
            </a:xfrm>
            <a:custGeom>
              <a:avLst/>
              <a:gdLst>
                <a:gd name="T0" fmla="*/ 6 w 7"/>
                <a:gd name="T1" fmla="*/ 3 h 3"/>
                <a:gd name="T2" fmla="*/ 0 w 7"/>
                <a:gd name="T3" fmla="*/ 0 h 3"/>
                <a:gd name="T4" fmla="*/ 1 w 7"/>
                <a:gd name="T5" fmla="*/ 0 h 3"/>
                <a:gd name="T6" fmla="*/ 6 w 7"/>
                <a:gd name="T7" fmla="*/ 2 h 3"/>
                <a:gd name="T8" fmla="*/ 6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7" y="2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Freeform 11711"/>
            <p:cNvSpPr>
              <a:spLocks/>
            </p:cNvSpPr>
            <p:nvPr/>
          </p:nvSpPr>
          <p:spPr bwMode="auto">
            <a:xfrm>
              <a:off x="5997951" y="2317646"/>
              <a:ext cx="20111" cy="9142"/>
            </a:xfrm>
            <a:custGeom>
              <a:avLst/>
              <a:gdLst>
                <a:gd name="T0" fmla="*/ 4 w 5"/>
                <a:gd name="T1" fmla="*/ 2 h 2"/>
                <a:gd name="T2" fmla="*/ 0 w 5"/>
                <a:gd name="T3" fmla="*/ 0 h 2"/>
                <a:gd name="T4" fmla="*/ 0 w 5"/>
                <a:gd name="T5" fmla="*/ 0 h 2"/>
                <a:gd name="T6" fmla="*/ 5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Freeform 11712"/>
            <p:cNvSpPr>
              <a:spLocks/>
            </p:cNvSpPr>
            <p:nvPr/>
          </p:nvSpPr>
          <p:spPr bwMode="auto">
            <a:xfrm>
              <a:off x="5963214" y="2326787"/>
              <a:ext cx="29252" cy="16455"/>
            </a:xfrm>
            <a:custGeom>
              <a:avLst/>
              <a:gdLst>
                <a:gd name="T0" fmla="*/ 0 w 7"/>
                <a:gd name="T1" fmla="*/ 1 h 4"/>
                <a:gd name="T2" fmla="*/ 0 w 7"/>
                <a:gd name="T3" fmla="*/ 0 h 4"/>
                <a:gd name="T4" fmla="*/ 7 w 7"/>
                <a:gd name="T5" fmla="*/ 4 h 4"/>
                <a:gd name="T6" fmla="*/ 7 w 7"/>
                <a:gd name="T7" fmla="*/ 4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Freeform 11713"/>
            <p:cNvSpPr>
              <a:spLocks/>
            </p:cNvSpPr>
            <p:nvPr/>
          </p:nvSpPr>
          <p:spPr bwMode="auto">
            <a:xfrm>
              <a:off x="5957730" y="2334100"/>
              <a:ext cx="34737" cy="14626"/>
            </a:xfrm>
            <a:custGeom>
              <a:avLst/>
              <a:gdLst>
                <a:gd name="T0" fmla="*/ 1 w 8"/>
                <a:gd name="T1" fmla="*/ 0 h 3"/>
                <a:gd name="T2" fmla="*/ 8 w 8"/>
                <a:gd name="T3" fmla="*/ 3 h 3"/>
                <a:gd name="T4" fmla="*/ 8 w 8"/>
                <a:gd name="T5" fmla="*/ 3 h 3"/>
                <a:gd name="T6" fmla="*/ 1 w 8"/>
                <a:gd name="T7" fmla="*/ 1 h 3"/>
                <a:gd name="T8" fmla="*/ 1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0"/>
                  </a:move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Freeform 11715"/>
            <p:cNvSpPr>
              <a:spLocks/>
            </p:cNvSpPr>
            <p:nvPr/>
          </p:nvSpPr>
          <p:spPr bwMode="auto">
            <a:xfrm>
              <a:off x="5963214" y="2343241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Freeform 11716"/>
            <p:cNvSpPr>
              <a:spLocks/>
            </p:cNvSpPr>
            <p:nvPr/>
          </p:nvSpPr>
          <p:spPr bwMode="auto">
            <a:xfrm>
              <a:off x="5963214" y="2352382"/>
              <a:ext cx="20111" cy="9142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1 h 2"/>
                <a:gd name="T4" fmla="*/ 5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Freeform 11717"/>
            <p:cNvSpPr>
              <a:spLocks/>
            </p:cNvSpPr>
            <p:nvPr/>
          </p:nvSpPr>
          <p:spPr bwMode="auto">
            <a:xfrm>
              <a:off x="5983325" y="2361524"/>
              <a:ext cx="27424" cy="12798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0 h 3"/>
                <a:gd name="T4" fmla="*/ 0 w 6"/>
                <a:gd name="T5" fmla="*/ 0 h 3"/>
                <a:gd name="T6" fmla="*/ 6 w 6"/>
                <a:gd name="T7" fmla="*/ 2 h 3"/>
                <a:gd name="T8" fmla="*/ 6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6" y="2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1718"/>
            <p:cNvSpPr>
              <a:spLocks/>
            </p:cNvSpPr>
            <p:nvPr/>
          </p:nvSpPr>
          <p:spPr bwMode="auto">
            <a:xfrm>
              <a:off x="5957730" y="2368837"/>
              <a:ext cx="34737" cy="14626"/>
            </a:xfrm>
            <a:custGeom>
              <a:avLst/>
              <a:gdLst>
                <a:gd name="T0" fmla="*/ 1 w 8"/>
                <a:gd name="T1" fmla="*/ 0 h 3"/>
                <a:gd name="T2" fmla="*/ 1 w 8"/>
                <a:gd name="T3" fmla="*/ 0 h 3"/>
                <a:gd name="T4" fmla="*/ 8 w 8"/>
                <a:gd name="T5" fmla="*/ 2 h 3"/>
                <a:gd name="T6" fmla="*/ 8 w 8"/>
                <a:gd name="T7" fmla="*/ 2 h 3"/>
                <a:gd name="T8" fmla="*/ 1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2"/>
                    <a:pt x="8" y="3"/>
                    <a:pt x="8" y="2"/>
                  </a:cubicBezTo>
                  <a:cubicBezTo>
                    <a:pt x="5" y="2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1719"/>
            <p:cNvSpPr>
              <a:spLocks/>
            </p:cNvSpPr>
            <p:nvPr/>
          </p:nvSpPr>
          <p:spPr bwMode="auto">
            <a:xfrm>
              <a:off x="5963214" y="2374321"/>
              <a:ext cx="29252" cy="12798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2 h 3"/>
                <a:gd name="T4" fmla="*/ 6 w 7"/>
                <a:gd name="T5" fmla="*/ 3 h 3"/>
                <a:gd name="T6" fmla="*/ 0 w 7"/>
                <a:gd name="T7" fmla="*/ 1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1720"/>
            <p:cNvSpPr>
              <a:spLocks/>
            </p:cNvSpPr>
            <p:nvPr/>
          </p:nvSpPr>
          <p:spPr bwMode="auto">
            <a:xfrm>
              <a:off x="5992466" y="2377977"/>
              <a:ext cx="21939" cy="9142"/>
            </a:xfrm>
            <a:custGeom>
              <a:avLst/>
              <a:gdLst>
                <a:gd name="T0" fmla="*/ 5 w 5"/>
                <a:gd name="T1" fmla="*/ 2 h 2"/>
                <a:gd name="T2" fmla="*/ 3 w 5"/>
                <a:gd name="T3" fmla="*/ 1 h 2"/>
                <a:gd name="T4" fmla="*/ 0 w 5"/>
                <a:gd name="T5" fmla="*/ 1 h 2"/>
                <a:gd name="T6" fmla="*/ 1 w 5"/>
                <a:gd name="T7" fmla="*/ 0 h 2"/>
                <a:gd name="T8" fmla="*/ 5 w 5"/>
                <a:gd name="T9" fmla="*/ 1 h 2"/>
                <a:gd name="T10" fmla="*/ 5 w 5"/>
                <a:gd name="T11" fmla="*/ 2 h 2"/>
                <a:gd name="T12" fmla="*/ 5 w 5"/>
                <a:gd name="T13" fmla="*/ 2 h 2"/>
                <a:gd name="T14" fmla="*/ 5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3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1721"/>
            <p:cNvSpPr>
              <a:spLocks/>
            </p:cNvSpPr>
            <p:nvPr/>
          </p:nvSpPr>
          <p:spPr bwMode="auto">
            <a:xfrm>
              <a:off x="5988809" y="2377977"/>
              <a:ext cx="29252" cy="18282"/>
            </a:xfrm>
            <a:custGeom>
              <a:avLst/>
              <a:gdLst>
                <a:gd name="T0" fmla="*/ 7 w 7"/>
                <a:gd name="T1" fmla="*/ 3 h 4"/>
                <a:gd name="T2" fmla="*/ 0 w 7"/>
                <a:gd name="T3" fmla="*/ 1 h 4"/>
                <a:gd name="T4" fmla="*/ 0 w 7"/>
                <a:gd name="T5" fmla="*/ 1 h 4"/>
                <a:gd name="T6" fmla="*/ 7 w 7"/>
                <a:gd name="T7" fmla="*/ 3 h 4"/>
                <a:gd name="T8" fmla="*/ 7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4" y="3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4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1722"/>
            <p:cNvSpPr>
              <a:spLocks/>
            </p:cNvSpPr>
            <p:nvPr/>
          </p:nvSpPr>
          <p:spPr bwMode="auto">
            <a:xfrm>
              <a:off x="5963214" y="2383463"/>
              <a:ext cx="25595" cy="7313"/>
            </a:xfrm>
            <a:custGeom>
              <a:avLst/>
              <a:gdLst>
                <a:gd name="T0" fmla="*/ 1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1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1723"/>
            <p:cNvSpPr>
              <a:spLocks/>
            </p:cNvSpPr>
            <p:nvPr/>
          </p:nvSpPr>
          <p:spPr bwMode="auto">
            <a:xfrm>
              <a:off x="5966870" y="2390776"/>
              <a:ext cx="34737" cy="9142"/>
            </a:xfrm>
            <a:custGeom>
              <a:avLst/>
              <a:gdLst>
                <a:gd name="T0" fmla="*/ 7 w 8"/>
                <a:gd name="T1" fmla="*/ 2 h 2"/>
                <a:gd name="T2" fmla="*/ 7 w 8"/>
                <a:gd name="T3" fmla="*/ 2 h 2"/>
                <a:gd name="T4" fmla="*/ 0 w 8"/>
                <a:gd name="T5" fmla="*/ 0 h 2"/>
                <a:gd name="T6" fmla="*/ 0 w 8"/>
                <a:gd name="T7" fmla="*/ 0 h 2"/>
                <a:gd name="T8" fmla="*/ 7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2"/>
                  </a:moveTo>
                  <a:cubicBezTo>
                    <a:pt x="8" y="2"/>
                    <a:pt x="8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1724"/>
            <p:cNvSpPr>
              <a:spLocks/>
            </p:cNvSpPr>
            <p:nvPr/>
          </p:nvSpPr>
          <p:spPr bwMode="auto">
            <a:xfrm>
              <a:off x="5966870" y="2409058"/>
              <a:ext cx="38394" cy="7313"/>
            </a:xfrm>
            <a:custGeom>
              <a:avLst/>
              <a:gdLst>
                <a:gd name="T0" fmla="*/ 1 w 9"/>
                <a:gd name="T1" fmla="*/ 0 h 2"/>
                <a:gd name="T2" fmla="*/ 9 w 9"/>
                <a:gd name="T3" fmla="*/ 2 h 2"/>
                <a:gd name="T4" fmla="*/ 9 w 9"/>
                <a:gd name="T5" fmla="*/ 2 h 2"/>
                <a:gd name="T6" fmla="*/ 1 w 9"/>
                <a:gd name="T7" fmla="*/ 0 h 2"/>
                <a:gd name="T8" fmla="*/ 1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3" y="1"/>
                    <a:pt x="6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11725"/>
            <p:cNvSpPr>
              <a:spLocks/>
            </p:cNvSpPr>
            <p:nvPr/>
          </p:nvSpPr>
          <p:spPr bwMode="auto">
            <a:xfrm>
              <a:off x="5979669" y="2416371"/>
              <a:ext cx="21939" cy="14626"/>
            </a:xfrm>
            <a:custGeom>
              <a:avLst/>
              <a:gdLst>
                <a:gd name="T0" fmla="*/ 5 w 5"/>
                <a:gd name="T1" fmla="*/ 2 h 3"/>
                <a:gd name="T2" fmla="*/ 0 w 5"/>
                <a:gd name="T3" fmla="*/ 1 h 3"/>
                <a:gd name="T4" fmla="*/ 1 w 5"/>
                <a:gd name="T5" fmla="*/ 0 h 3"/>
                <a:gd name="T6" fmla="*/ 5 w 5"/>
                <a:gd name="T7" fmla="*/ 2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5" y="2"/>
                    <a:pt x="5" y="3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1726"/>
            <p:cNvSpPr>
              <a:spLocks/>
            </p:cNvSpPr>
            <p:nvPr/>
          </p:nvSpPr>
          <p:spPr bwMode="auto">
            <a:xfrm>
              <a:off x="5966870" y="2409058"/>
              <a:ext cx="16455" cy="731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11727"/>
            <p:cNvSpPr>
              <a:spLocks/>
            </p:cNvSpPr>
            <p:nvPr/>
          </p:nvSpPr>
          <p:spPr bwMode="auto">
            <a:xfrm>
              <a:off x="5868146" y="2118368"/>
              <a:ext cx="32908" cy="18282"/>
            </a:xfrm>
            <a:custGeom>
              <a:avLst/>
              <a:gdLst>
                <a:gd name="T0" fmla="*/ 1 w 8"/>
                <a:gd name="T1" fmla="*/ 0 h 4"/>
                <a:gd name="T2" fmla="*/ 8 w 8"/>
                <a:gd name="T3" fmla="*/ 3 h 4"/>
                <a:gd name="T4" fmla="*/ 8 w 8"/>
                <a:gd name="T5" fmla="*/ 4 h 4"/>
                <a:gd name="T6" fmla="*/ 1 w 8"/>
                <a:gd name="T7" fmla="*/ 1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3" y="1"/>
                    <a:pt x="6" y="2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11728"/>
            <p:cNvSpPr>
              <a:spLocks/>
            </p:cNvSpPr>
            <p:nvPr/>
          </p:nvSpPr>
          <p:spPr bwMode="auto">
            <a:xfrm>
              <a:off x="5862662" y="2127509"/>
              <a:ext cx="65817" cy="25595"/>
            </a:xfrm>
            <a:custGeom>
              <a:avLst/>
              <a:gdLst>
                <a:gd name="T0" fmla="*/ 0 w 15"/>
                <a:gd name="T1" fmla="*/ 0 h 6"/>
                <a:gd name="T2" fmla="*/ 15 w 15"/>
                <a:gd name="T3" fmla="*/ 6 h 6"/>
                <a:gd name="T4" fmla="*/ 15 w 15"/>
                <a:gd name="T5" fmla="*/ 6 h 6"/>
                <a:gd name="T6" fmla="*/ 0 w 15"/>
                <a:gd name="T7" fmla="*/ 1 h 6"/>
                <a:gd name="T8" fmla="*/ 0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cubicBezTo>
                    <a:pt x="5" y="2"/>
                    <a:pt x="10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4"/>
                    <a:pt x="5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1729"/>
            <p:cNvSpPr>
              <a:spLocks/>
            </p:cNvSpPr>
            <p:nvPr/>
          </p:nvSpPr>
          <p:spPr bwMode="auto">
            <a:xfrm>
              <a:off x="5871802" y="2140307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6 w 6"/>
                <a:gd name="T3" fmla="*/ 2 h 3"/>
                <a:gd name="T4" fmla="*/ 6 w 6"/>
                <a:gd name="T5" fmla="*/ 2 h 3"/>
                <a:gd name="T6" fmla="*/ 1 w 6"/>
                <a:gd name="T7" fmla="*/ 0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1730"/>
            <p:cNvSpPr>
              <a:spLocks/>
            </p:cNvSpPr>
            <p:nvPr/>
          </p:nvSpPr>
          <p:spPr bwMode="auto">
            <a:xfrm>
              <a:off x="5862662" y="2143963"/>
              <a:ext cx="38394" cy="18282"/>
            </a:xfrm>
            <a:custGeom>
              <a:avLst/>
              <a:gdLst>
                <a:gd name="T0" fmla="*/ 1 w 9"/>
                <a:gd name="T1" fmla="*/ 0 h 4"/>
                <a:gd name="T2" fmla="*/ 9 w 9"/>
                <a:gd name="T3" fmla="*/ 4 h 4"/>
                <a:gd name="T4" fmla="*/ 9 w 9"/>
                <a:gd name="T5" fmla="*/ 4 h 4"/>
                <a:gd name="T6" fmla="*/ 1 w 9"/>
                <a:gd name="T7" fmla="*/ 1 h 4"/>
                <a:gd name="T8" fmla="*/ 1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4" y="1"/>
                    <a:pt x="6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3" y="2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1731"/>
            <p:cNvSpPr>
              <a:spLocks/>
            </p:cNvSpPr>
            <p:nvPr/>
          </p:nvSpPr>
          <p:spPr bwMode="auto">
            <a:xfrm>
              <a:off x="5919336" y="2165902"/>
              <a:ext cx="9142" cy="365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1732"/>
            <p:cNvSpPr>
              <a:spLocks/>
            </p:cNvSpPr>
            <p:nvPr/>
          </p:nvSpPr>
          <p:spPr bwMode="auto">
            <a:xfrm>
              <a:off x="5893741" y="2165902"/>
              <a:ext cx="34737" cy="18282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8 w 8"/>
                <a:gd name="T5" fmla="*/ 4 h 4"/>
                <a:gd name="T6" fmla="*/ 0 w 8"/>
                <a:gd name="T7" fmla="*/ 1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3" y="2"/>
                    <a:pt x="5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1733"/>
            <p:cNvSpPr>
              <a:spLocks/>
            </p:cNvSpPr>
            <p:nvPr/>
          </p:nvSpPr>
          <p:spPr bwMode="auto">
            <a:xfrm>
              <a:off x="5897397" y="2178700"/>
              <a:ext cx="31081" cy="9142"/>
            </a:xfrm>
            <a:custGeom>
              <a:avLst/>
              <a:gdLst>
                <a:gd name="T0" fmla="*/ 1 w 7"/>
                <a:gd name="T1" fmla="*/ 0 h 2"/>
                <a:gd name="T2" fmla="*/ 7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1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0"/>
                  </a:moveTo>
                  <a:cubicBezTo>
                    <a:pt x="3" y="1"/>
                    <a:pt x="5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1734"/>
            <p:cNvSpPr>
              <a:spLocks/>
            </p:cNvSpPr>
            <p:nvPr/>
          </p:nvSpPr>
          <p:spPr bwMode="auto">
            <a:xfrm>
              <a:off x="5871802" y="2178700"/>
              <a:ext cx="47534" cy="21939"/>
            </a:xfrm>
            <a:custGeom>
              <a:avLst/>
              <a:gdLst>
                <a:gd name="T0" fmla="*/ 11 w 11"/>
                <a:gd name="T1" fmla="*/ 5 h 5"/>
                <a:gd name="T2" fmla="*/ 1 w 11"/>
                <a:gd name="T3" fmla="*/ 0 h 5"/>
                <a:gd name="T4" fmla="*/ 1 w 11"/>
                <a:gd name="T5" fmla="*/ 0 h 5"/>
                <a:gd name="T6" fmla="*/ 11 w 11"/>
                <a:gd name="T7" fmla="*/ 4 h 5"/>
                <a:gd name="T8" fmla="*/ 1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8" y="3"/>
                    <a:pt x="4" y="2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1"/>
                    <a:pt x="8" y="3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1735"/>
            <p:cNvSpPr>
              <a:spLocks/>
            </p:cNvSpPr>
            <p:nvPr/>
          </p:nvSpPr>
          <p:spPr bwMode="auto">
            <a:xfrm>
              <a:off x="5862662" y="2178700"/>
              <a:ext cx="65817" cy="25595"/>
            </a:xfrm>
            <a:custGeom>
              <a:avLst/>
              <a:gdLst>
                <a:gd name="T0" fmla="*/ 0 w 15"/>
                <a:gd name="T1" fmla="*/ 0 h 6"/>
                <a:gd name="T2" fmla="*/ 15 w 15"/>
                <a:gd name="T3" fmla="*/ 6 h 6"/>
                <a:gd name="T4" fmla="*/ 15 w 15"/>
                <a:gd name="T5" fmla="*/ 6 h 6"/>
                <a:gd name="T6" fmla="*/ 0 w 15"/>
                <a:gd name="T7" fmla="*/ 1 h 6"/>
                <a:gd name="T8" fmla="*/ 0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cubicBezTo>
                    <a:pt x="5" y="3"/>
                    <a:pt x="10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5"/>
                    <a:pt x="5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1736"/>
            <p:cNvSpPr>
              <a:spLocks/>
            </p:cNvSpPr>
            <p:nvPr/>
          </p:nvSpPr>
          <p:spPr bwMode="auto">
            <a:xfrm>
              <a:off x="5868146" y="2187841"/>
              <a:ext cx="60332" cy="25595"/>
            </a:xfrm>
            <a:custGeom>
              <a:avLst/>
              <a:gdLst>
                <a:gd name="T0" fmla="*/ 0 w 14"/>
                <a:gd name="T1" fmla="*/ 0 h 6"/>
                <a:gd name="T2" fmla="*/ 14 w 14"/>
                <a:gd name="T3" fmla="*/ 5 h 6"/>
                <a:gd name="T4" fmla="*/ 13 w 14"/>
                <a:gd name="T5" fmla="*/ 6 h 6"/>
                <a:gd name="T6" fmla="*/ 0 w 14"/>
                <a:gd name="T7" fmla="*/ 1 h 6"/>
                <a:gd name="T8" fmla="*/ 0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4" y="2"/>
                    <a:pt x="9" y="4"/>
                    <a:pt x="14" y="5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9" y="4"/>
                    <a:pt x="4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1737"/>
            <p:cNvSpPr>
              <a:spLocks/>
            </p:cNvSpPr>
            <p:nvPr/>
          </p:nvSpPr>
          <p:spPr bwMode="auto">
            <a:xfrm>
              <a:off x="5868146" y="2218921"/>
              <a:ext cx="60332" cy="16455"/>
            </a:xfrm>
            <a:custGeom>
              <a:avLst/>
              <a:gdLst>
                <a:gd name="T0" fmla="*/ 14 w 14"/>
                <a:gd name="T1" fmla="*/ 4 h 4"/>
                <a:gd name="T2" fmla="*/ 1 w 14"/>
                <a:gd name="T3" fmla="*/ 0 h 4"/>
                <a:gd name="T4" fmla="*/ 1 w 14"/>
                <a:gd name="T5" fmla="*/ 0 h 4"/>
                <a:gd name="T6" fmla="*/ 0 w 14"/>
                <a:gd name="T7" fmla="*/ 0 h 4"/>
                <a:gd name="T8" fmla="*/ 0 w 14"/>
                <a:gd name="T9" fmla="*/ 0 h 4"/>
                <a:gd name="T10" fmla="*/ 7 w 14"/>
                <a:gd name="T11" fmla="*/ 2 h 4"/>
                <a:gd name="T12" fmla="*/ 7 w 14"/>
                <a:gd name="T13" fmla="*/ 2 h 4"/>
                <a:gd name="T14" fmla="*/ 14 w 14"/>
                <a:gd name="T15" fmla="*/ 4 h 4"/>
                <a:gd name="T16" fmla="*/ 14 w 1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">
                  <a:moveTo>
                    <a:pt x="14" y="4"/>
                  </a:moveTo>
                  <a:cubicBezTo>
                    <a:pt x="10" y="4"/>
                    <a:pt x="5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3"/>
                    <a:pt x="12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1738"/>
            <p:cNvSpPr>
              <a:spLocks/>
            </p:cNvSpPr>
            <p:nvPr/>
          </p:nvSpPr>
          <p:spPr bwMode="auto">
            <a:xfrm>
              <a:off x="5862662" y="2162245"/>
              <a:ext cx="31081" cy="12798"/>
            </a:xfrm>
            <a:custGeom>
              <a:avLst/>
              <a:gdLst>
                <a:gd name="T0" fmla="*/ 1 w 7"/>
                <a:gd name="T1" fmla="*/ 0 h 3"/>
                <a:gd name="T2" fmla="*/ 7 w 7"/>
                <a:gd name="T3" fmla="*/ 3 h 3"/>
                <a:gd name="T4" fmla="*/ 7 w 7"/>
                <a:gd name="T5" fmla="*/ 3 h 3"/>
                <a:gd name="T6" fmla="*/ 1 w 7"/>
                <a:gd name="T7" fmla="*/ 1 h 3"/>
                <a:gd name="T8" fmla="*/ 1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3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1739"/>
            <p:cNvSpPr>
              <a:spLocks/>
            </p:cNvSpPr>
            <p:nvPr/>
          </p:nvSpPr>
          <p:spPr bwMode="auto">
            <a:xfrm>
              <a:off x="5868146" y="2169558"/>
              <a:ext cx="25595" cy="14626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1 h 3"/>
                <a:gd name="T4" fmla="*/ 0 w 6"/>
                <a:gd name="T5" fmla="*/ 1 h 3"/>
                <a:gd name="T6" fmla="*/ 6 w 6"/>
                <a:gd name="T7" fmla="*/ 2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1740"/>
            <p:cNvSpPr>
              <a:spLocks/>
            </p:cNvSpPr>
            <p:nvPr/>
          </p:nvSpPr>
          <p:spPr bwMode="auto">
            <a:xfrm>
              <a:off x="5862662" y="2178700"/>
              <a:ext cx="25595" cy="9142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1 h 2"/>
                <a:gd name="T4" fmla="*/ 1 w 6"/>
                <a:gd name="T5" fmla="*/ 0 h 2"/>
                <a:gd name="T6" fmla="*/ 5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1"/>
                    <a:pt x="2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1741"/>
            <p:cNvSpPr>
              <a:spLocks/>
            </p:cNvSpPr>
            <p:nvPr/>
          </p:nvSpPr>
          <p:spPr bwMode="auto">
            <a:xfrm>
              <a:off x="5868146" y="2204295"/>
              <a:ext cx="60332" cy="27424"/>
            </a:xfrm>
            <a:custGeom>
              <a:avLst/>
              <a:gdLst>
                <a:gd name="T0" fmla="*/ 5 w 14"/>
                <a:gd name="T1" fmla="*/ 3 h 6"/>
                <a:gd name="T2" fmla="*/ 0 w 14"/>
                <a:gd name="T3" fmla="*/ 1 h 6"/>
                <a:gd name="T4" fmla="*/ 0 w 14"/>
                <a:gd name="T5" fmla="*/ 0 h 6"/>
                <a:gd name="T6" fmla="*/ 2 w 14"/>
                <a:gd name="T7" fmla="*/ 1 h 6"/>
                <a:gd name="T8" fmla="*/ 2 w 14"/>
                <a:gd name="T9" fmla="*/ 1 h 6"/>
                <a:gd name="T10" fmla="*/ 14 w 14"/>
                <a:gd name="T11" fmla="*/ 5 h 6"/>
                <a:gd name="T12" fmla="*/ 14 w 14"/>
                <a:gd name="T13" fmla="*/ 6 h 6"/>
                <a:gd name="T14" fmla="*/ 5 w 14"/>
                <a:gd name="T15" fmla="*/ 3 h 6"/>
                <a:gd name="T16" fmla="*/ 5 w 14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">
                  <a:moveTo>
                    <a:pt x="5" y="3"/>
                  </a:moveTo>
                  <a:cubicBezTo>
                    <a:pt x="3" y="2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6" y="3"/>
                    <a:pt x="10" y="4"/>
                    <a:pt x="14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1" y="5"/>
                    <a:pt x="8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1742"/>
            <p:cNvSpPr>
              <a:spLocks/>
            </p:cNvSpPr>
            <p:nvPr/>
          </p:nvSpPr>
          <p:spPr bwMode="auto">
            <a:xfrm>
              <a:off x="5862662" y="2222578"/>
              <a:ext cx="69473" cy="21939"/>
            </a:xfrm>
            <a:custGeom>
              <a:avLst/>
              <a:gdLst>
                <a:gd name="T0" fmla="*/ 1 w 16"/>
                <a:gd name="T1" fmla="*/ 0 h 5"/>
                <a:gd name="T2" fmla="*/ 7 w 16"/>
                <a:gd name="T3" fmla="*/ 2 h 5"/>
                <a:gd name="T4" fmla="*/ 7 w 16"/>
                <a:gd name="T5" fmla="*/ 2 h 5"/>
                <a:gd name="T6" fmla="*/ 15 w 16"/>
                <a:gd name="T7" fmla="*/ 5 h 5"/>
                <a:gd name="T8" fmla="*/ 15 w 16"/>
                <a:gd name="T9" fmla="*/ 5 h 5"/>
                <a:gd name="T10" fmla="*/ 4 w 16"/>
                <a:gd name="T11" fmla="*/ 2 h 5"/>
                <a:gd name="T12" fmla="*/ 4 w 16"/>
                <a:gd name="T13" fmla="*/ 2 h 5"/>
                <a:gd name="T14" fmla="*/ 0 w 16"/>
                <a:gd name="T15" fmla="*/ 0 h 5"/>
                <a:gd name="T16" fmla="*/ 1 w 1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">
                  <a:moveTo>
                    <a:pt x="1" y="0"/>
                  </a:moveTo>
                  <a:cubicBezTo>
                    <a:pt x="3" y="1"/>
                    <a:pt x="5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3"/>
                    <a:pt x="12" y="4"/>
                    <a:pt x="15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1" y="4"/>
                    <a:pt x="8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1743"/>
            <p:cNvSpPr>
              <a:spLocks/>
            </p:cNvSpPr>
            <p:nvPr/>
          </p:nvSpPr>
          <p:spPr bwMode="auto">
            <a:xfrm>
              <a:off x="5910196" y="2239031"/>
              <a:ext cx="21939" cy="12798"/>
            </a:xfrm>
            <a:custGeom>
              <a:avLst/>
              <a:gdLst>
                <a:gd name="T0" fmla="*/ 4 w 5"/>
                <a:gd name="T1" fmla="*/ 3 h 3"/>
                <a:gd name="T2" fmla="*/ 0 w 5"/>
                <a:gd name="T3" fmla="*/ 1 h 3"/>
                <a:gd name="T4" fmla="*/ 0 w 5"/>
                <a:gd name="T5" fmla="*/ 1 h 3"/>
                <a:gd name="T6" fmla="*/ 4 w 5"/>
                <a:gd name="T7" fmla="*/ 2 h 3"/>
                <a:gd name="T8" fmla="*/ 4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cubicBezTo>
                    <a:pt x="3" y="2"/>
                    <a:pt x="2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2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1744"/>
            <p:cNvSpPr>
              <a:spLocks/>
            </p:cNvSpPr>
            <p:nvPr/>
          </p:nvSpPr>
          <p:spPr bwMode="auto">
            <a:xfrm>
              <a:off x="5868146" y="2231718"/>
              <a:ext cx="63989" cy="25595"/>
            </a:xfrm>
            <a:custGeom>
              <a:avLst/>
              <a:gdLst>
                <a:gd name="T0" fmla="*/ 1 w 15"/>
                <a:gd name="T1" fmla="*/ 0 h 6"/>
                <a:gd name="T2" fmla="*/ 15 w 15"/>
                <a:gd name="T3" fmla="*/ 6 h 6"/>
                <a:gd name="T4" fmla="*/ 14 w 15"/>
                <a:gd name="T5" fmla="*/ 6 h 6"/>
                <a:gd name="T6" fmla="*/ 1 w 15"/>
                <a:gd name="T7" fmla="*/ 1 h 6"/>
                <a:gd name="T8" fmla="*/ 1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" y="0"/>
                  </a:moveTo>
                  <a:cubicBezTo>
                    <a:pt x="5" y="2"/>
                    <a:pt x="10" y="4"/>
                    <a:pt x="15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0" y="4"/>
                    <a:pt x="5" y="2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1745"/>
            <p:cNvSpPr>
              <a:spLocks/>
            </p:cNvSpPr>
            <p:nvPr/>
          </p:nvSpPr>
          <p:spPr bwMode="auto">
            <a:xfrm>
              <a:off x="5875459" y="2231718"/>
              <a:ext cx="25595" cy="12798"/>
            </a:xfrm>
            <a:custGeom>
              <a:avLst/>
              <a:gdLst>
                <a:gd name="T0" fmla="*/ 5 w 6"/>
                <a:gd name="T1" fmla="*/ 3 h 3"/>
                <a:gd name="T2" fmla="*/ 0 w 6"/>
                <a:gd name="T3" fmla="*/ 0 h 3"/>
                <a:gd name="T4" fmla="*/ 1 w 6"/>
                <a:gd name="T5" fmla="*/ 0 h 3"/>
                <a:gd name="T6" fmla="*/ 5 w 6"/>
                <a:gd name="T7" fmla="*/ 2 h 3"/>
                <a:gd name="T8" fmla="*/ 5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6" y="2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1746"/>
            <p:cNvSpPr>
              <a:spLocks/>
            </p:cNvSpPr>
            <p:nvPr/>
          </p:nvSpPr>
          <p:spPr bwMode="auto">
            <a:xfrm>
              <a:off x="5868146" y="2239031"/>
              <a:ext cx="29252" cy="12798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2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5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1747"/>
            <p:cNvSpPr>
              <a:spLocks/>
            </p:cNvSpPr>
            <p:nvPr/>
          </p:nvSpPr>
          <p:spPr bwMode="auto">
            <a:xfrm>
              <a:off x="5901054" y="2251830"/>
              <a:ext cx="21939" cy="9142"/>
            </a:xfrm>
            <a:custGeom>
              <a:avLst/>
              <a:gdLst>
                <a:gd name="T0" fmla="*/ 1 w 5"/>
                <a:gd name="T1" fmla="*/ 0 h 2"/>
                <a:gd name="T2" fmla="*/ 5 w 5"/>
                <a:gd name="T3" fmla="*/ 2 h 2"/>
                <a:gd name="T4" fmla="*/ 5 w 5"/>
                <a:gd name="T5" fmla="*/ 2 h 2"/>
                <a:gd name="T6" fmla="*/ 0 w 5"/>
                <a:gd name="T7" fmla="*/ 0 h 2"/>
                <a:gd name="T8" fmla="*/ 1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1748"/>
            <p:cNvSpPr>
              <a:spLocks/>
            </p:cNvSpPr>
            <p:nvPr/>
          </p:nvSpPr>
          <p:spPr bwMode="auto">
            <a:xfrm>
              <a:off x="5868146" y="2244517"/>
              <a:ext cx="60332" cy="25595"/>
            </a:xfrm>
            <a:custGeom>
              <a:avLst/>
              <a:gdLst>
                <a:gd name="T0" fmla="*/ 0 w 14"/>
                <a:gd name="T1" fmla="*/ 0 h 6"/>
                <a:gd name="T2" fmla="*/ 14 w 14"/>
                <a:gd name="T3" fmla="*/ 6 h 6"/>
                <a:gd name="T4" fmla="*/ 14 w 14"/>
                <a:gd name="T5" fmla="*/ 6 h 6"/>
                <a:gd name="T6" fmla="*/ 0 w 14"/>
                <a:gd name="T7" fmla="*/ 0 h 6"/>
                <a:gd name="T8" fmla="*/ 0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5" y="2"/>
                    <a:pt x="9" y="4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9" y="4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1749"/>
            <p:cNvSpPr>
              <a:spLocks/>
            </p:cNvSpPr>
            <p:nvPr/>
          </p:nvSpPr>
          <p:spPr bwMode="auto">
            <a:xfrm>
              <a:off x="5871802" y="2257314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1750"/>
            <p:cNvSpPr>
              <a:spLocks/>
            </p:cNvSpPr>
            <p:nvPr/>
          </p:nvSpPr>
          <p:spPr bwMode="auto">
            <a:xfrm>
              <a:off x="5875459" y="2251830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1 w 5"/>
                <a:gd name="T3" fmla="*/ 0 h 2"/>
                <a:gd name="T4" fmla="*/ 1 w 5"/>
                <a:gd name="T5" fmla="*/ 0 h 2"/>
                <a:gd name="T6" fmla="*/ 4 w 5"/>
                <a:gd name="T7" fmla="*/ 1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1751"/>
            <p:cNvSpPr>
              <a:spLocks/>
            </p:cNvSpPr>
            <p:nvPr/>
          </p:nvSpPr>
          <p:spPr bwMode="auto">
            <a:xfrm>
              <a:off x="5871802" y="2270112"/>
              <a:ext cx="60332" cy="21939"/>
            </a:xfrm>
            <a:custGeom>
              <a:avLst/>
              <a:gdLst>
                <a:gd name="T0" fmla="*/ 0 w 14"/>
                <a:gd name="T1" fmla="*/ 0 h 5"/>
                <a:gd name="T2" fmla="*/ 14 w 14"/>
                <a:gd name="T3" fmla="*/ 5 h 5"/>
                <a:gd name="T4" fmla="*/ 13 w 14"/>
                <a:gd name="T5" fmla="*/ 5 h 5"/>
                <a:gd name="T6" fmla="*/ 0 w 14"/>
                <a:gd name="T7" fmla="*/ 0 h 5"/>
                <a:gd name="T8" fmla="*/ 0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5" y="1"/>
                    <a:pt x="9" y="3"/>
                    <a:pt x="14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9" y="3"/>
                    <a:pt x="5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1752"/>
            <p:cNvSpPr>
              <a:spLocks/>
            </p:cNvSpPr>
            <p:nvPr/>
          </p:nvSpPr>
          <p:spPr bwMode="auto">
            <a:xfrm>
              <a:off x="5901054" y="2282909"/>
              <a:ext cx="27424" cy="12798"/>
            </a:xfrm>
            <a:custGeom>
              <a:avLst/>
              <a:gdLst>
                <a:gd name="T0" fmla="*/ 1 w 6"/>
                <a:gd name="T1" fmla="*/ 0 h 3"/>
                <a:gd name="T2" fmla="*/ 6 w 6"/>
                <a:gd name="T3" fmla="*/ 3 h 3"/>
                <a:gd name="T4" fmla="*/ 6 w 6"/>
                <a:gd name="T5" fmla="*/ 3 h 3"/>
                <a:gd name="T6" fmla="*/ 0 w 6"/>
                <a:gd name="T7" fmla="*/ 1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1753"/>
            <p:cNvSpPr>
              <a:spLocks/>
            </p:cNvSpPr>
            <p:nvPr/>
          </p:nvSpPr>
          <p:spPr bwMode="auto">
            <a:xfrm>
              <a:off x="5910196" y="2292051"/>
              <a:ext cx="21939" cy="9142"/>
            </a:xfrm>
            <a:custGeom>
              <a:avLst/>
              <a:gdLst>
                <a:gd name="T0" fmla="*/ 0 w 5"/>
                <a:gd name="T1" fmla="*/ 0 h 2"/>
                <a:gd name="T2" fmla="*/ 4 w 5"/>
                <a:gd name="T3" fmla="*/ 2 h 2"/>
                <a:gd name="T4" fmla="*/ 4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1754"/>
            <p:cNvSpPr>
              <a:spLocks/>
            </p:cNvSpPr>
            <p:nvPr/>
          </p:nvSpPr>
          <p:spPr bwMode="auto">
            <a:xfrm>
              <a:off x="5901054" y="2295707"/>
              <a:ext cx="27424" cy="12798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2 h 3"/>
                <a:gd name="T4" fmla="*/ 6 w 6"/>
                <a:gd name="T5" fmla="*/ 3 h 3"/>
                <a:gd name="T6" fmla="*/ 0 w 6"/>
                <a:gd name="T7" fmla="*/ 0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1755"/>
            <p:cNvSpPr>
              <a:spLocks/>
            </p:cNvSpPr>
            <p:nvPr/>
          </p:nvSpPr>
          <p:spPr bwMode="auto">
            <a:xfrm>
              <a:off x="5875459" y="2273768"/>
              <a:ext cx="31081" cy="18282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1 h 4"/>
                <a:gd name="T4" fmla="*/ 0 w 7"/>
                <a:gd name="T5" fmla="*/ 0 h 4"/>
                <a:gd name="T6" fmla="*/ 7 w 7"/>
                <a:gd name="T7" fmla="*/ 4 h 4"/>
                <a:gd name="T8" fmla="*/ 7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1756"/>
            <p:cNvSpPr>
              <a:spLocks/>
            </p:cNvSpPr>
            <p:nvPr/>
          </p:nvSpPr>
          <p:spPr bwMode="auto">
            <a:xfrm>
              <a:off x="5875459" y="2282909"/>
              <a:ext cx="31081" cy="12798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1757"/>
            <p:cNvSpPr>
              <a:spLocks/>
            </p:cNvSpPr>
            <p:nvPr/>
          </p:nvSpPr>
          <p:spPr bwMode="auto">
            <a:xfrm>
              <a:off x="5875459" y="2286565"/>
              <a:ext cx="31081" cy="14626"/>
            </a:xfrm>
            <a:custGeom>
              <a:avLst/>
              <a:gdLst>
                <a:gd name="T0" fmla="*/ 0 w 7"/>
                <a:gd name="T1" fmla="*/ 1 h 3"/>
                <a:gd name="T2" fmla="*/ 0 w 7"/>
                <a:gd name="T3" fmla="*/ 0 h 3"/>
                <a:gd name="T4" fmla="*/ 7 w 7"/>
                <a:gd name="T5" fmla="*/ 3 h 3"/>
                <a:gd name="T6" fmla="*/ 6 w 7"/>
                <a:gd name="T7" fmla="*/ 3 h 3"/>
                <a:gd name="T8" fmla="*/ 0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4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1758"/>
            <p:cNvSpPr>
              <a:spLocks/>
            </p:cNvSpPr>
            <p:nvPr/>
          </p:nvSpPr>
          <p:spPr bwMode="auto">
            <a:xfrm>
              <a:off x="5875459" y="2295707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1759"/>
            <p:cNvSpPr>
              <a:spLocks/>
            </p:cNvSpPr>
            <p:nvPr/>
          </p:nvSpPr>
          <p:spPr bwMode="auto">
            <a:xfrm>
              <a:off x="5880944" y="2304848"/>
              <a:ext cx="20111" cy="9142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1 h 2"/>
                <a:gd name="T4" fmla="*/ 5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1760"/>
            <p:cNvSpPr>
              <a:spLocks/>
            </p:cNvSpPr>
            <p:nvPr/>
          </p:nvSpPr>
          <p:spPr bwMode="auto">
            <a:xfrm>
              <a:off x="5915680" y="2313990"/>
              <a:ext cx="16455" cy="1279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2 h 3"/>
                <a:gd name="T4" fmla="*/ 3 w 4"/>
                <a:gd name="T5" fmla="*/ 2 h 3"/>
                <a:gd name="T6" fmla="*/ 0 w 4"/>
                <a:gd name="T7" fmla="*/ 1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4" y="2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1761"/>
            <p:cNvSpPr>
              <a:spLocks/>
            </p:cNvSpPr>
            <p:nvPr/>
          </p:nvSpPr>
          <p:spPr bwMode="auto">
            <a:xfrm>
              <a:off x="5875459" y="2313990"/>
              <a:ext cx="40221" cy="16455"/>
            </a:xfrm>
            <a:custGeom>
              <a:avLst/>
              <a:gdLst>
                <a:gd name="T0" fmla="*/ 1 w 9"/>
                <a:gd name="T1" fmla="*/ 1 h 4"/>
                <a:gd name="T2" fmla="*/ 9 w 9"/>
                <a:gd name="T3" fmla="*/ 3 h 4"/>
                <a:gd name="T4" fmla="*/ 9 w 9"/>
                <a:gd name="T5" fmla="*/ 4 h 4"/>
                <a:gd name="T6" fmla="*/ 1 w 9"/>
                <a:gd name="T7" fmla="*/ 1 h 4"/>
                <a:gd name="T8" fmla="*/ 1 w 9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1"/>
                  </a:moveTo>
                  <a:cubicBezTo>
                    <a:pt x="3" y="1"/>
                    <a:pt x="6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6" y="3"/>
                    <a:pt x="3" y="2"/>
                    <a:pt x="1" y="1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1762"/>
            <p:cNvSpPr>
              <a:spLocks/>
            </p:cNvSpPr>
            <p:nvPr/>
          </p:nvSpPr>
          <p:spPr bwMode="auto">
            <a:xfrm>
              <a:off x="5884600" y="2313990"/>
              <a:ext cx="25595" cy="7313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0 h 2"/>
                <a:gd name="T4" fmla="*/ 1 w 6"/>
                <a:gd name="T5" fmla="*/ 0 h 2"/>
                <a:gd name="T6" fmla="*/ 6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1763"/>
            <p:cNvSpPr>
              <a:spLocks/>
            </p:cNvSpPr>
            <p:nvPr/>
          </p:nvSpPr>
          <p:spPr bwMode="auto">
            <a:xfrm>
              <a:off x="5875459" y="2330443"/>
              <a:ext cx="31081" cy="12798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w 7"/>
                <a:gd name="T5" fmla="*/ 0 h 3"/>
                <a:gd name="T6" fmla="*/ 7 w 7"/>
                <a:gd name="T7" fmla="*/ 2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5" y="1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1764"/>
            <p:cNvSpPr>
              <a:spLocks/>
            </p:cNvSpPr>
            <p:nvPr/>
          </p:nvSpPr>
          <p:spPr bwMode="auto">
            <a:xfrm>
              <a:off x="5875459" y="2334100"/>
              <a:ext cx="31081" cy="14626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1765"/>
            <p:cNvSpPr>
              <a:spLocks/>
            </p:cNvSpPr>
            <p:nvPr/>
          </p:nvSpPr>
          <p:spPr bwMode="auto">
            <a:xfrm>
              <a:off x="5875459" y="2343241"/>
              <a:ext cx="31081" cy="9142"/>
            </a:xfrm>
            <a:custGeom>
              <a:avLst/>
              <a:gdLst>
                <a:gd name="T0" fmla="*/ 6 w 7"/>
                <a:gd name="T1" fmla="*/ 2 h 2"/>
                <a:gd name="T2" fmla="*/ 0 w 7"/>
                <a:gd name="T3" fmla="*/ 0 h 2"/>
                <a:gd name="T4" fmla="*/ 0 w 7"/>
                <a:gd name="T5" fmla="*/ 0 h 2"/>
                <a:gd name="T6" fmla="*/ 6 w 7"/>
                <a:gd name="T7" fmla="*/ 2 h 2"/>
                <a:gd name="T8" fmla="*/ 6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7" y="2"/>
                    <a:pt x="7" y="2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1766"/>
            <p:cNvSpPr>
              <a:spLocks/>
            </p:cNvSpPr>
            <p:nvPr/>
          </p:nvSpPr>
          <p:spPr bwMode="auto">
            <a:xfrm>
              <a:off x="5875459" y="2348726"/>
              <a:ext cx="34737" cy="12798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3 h 3"/>
                <a:gd name="T4" fmla="*/ 7 w 8"/>
                <a:gd name="T5" fmla="*/ 3 h 3"/>
                <a:gd name="T6" fmla="*/ 0 w 8"/>
                <a:gd name="T7" fmla="*/ 1 h 3"/>
                <a:gd name="T8" fmla="*/ 0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5" y="2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5" y="2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1767"/>
            <p:cNvSpPr>
              <a:spLocks/>
            </p:cNvSpPr>
            <p:nvPr/>
          </p:nvSpPr>
          <p:spPr bwMode="auto">
            <a:xfrm>
              <a:off x="5875459" y="2356039"/>
              <a:ext cx="31081" cy="914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1"/>
                    <a:pt x="4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1768"/>
            <p:cNvSpPr>
              <a:spLocks/>
            </p:cNvSpPr>
            <p:nvPr/>
          </p:nvSpPr>
          <p:spPr bwMode="auto">
            <a:xfrm>
              <a:off x="5906539" y="2343241"/>
              <a:ext cx="21939" cy="9142"/>
            </a:xfrm>
            <a:custGeom>
              <a:avLst/>
              <a:gdLst>
                <a:gd name="T0" fmla="*/ 1 w 5"/>
                <a:gd name="T1" fmla="*/ 0 h 2"/>
                <a:gd name="T2" fmla="*/ 5 w 5"/>
                <a:gd name="T3" fmla="*/ 2 h 2"/>
                <a:gd name="T4" fmla="*/ 5 w 5"/>
                <a:gd name="T5" fmla="*/ 2 h 2"/>
                <a:gd name="T6" fmla="*/ 1 w 5"/>
                <a:gd name="T7" fmla="*/ 1 h 2"/>
                <a:gd name="T8" fmla="*/ 1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1769"/>
            <p:cNvSpPr>
              <a:spLocks/>
            </p:cNvSpPr>
            <p:nvPr/>
          </p:nvSpPr>
          <p:spPr bwMode="auto">
            <a:xfrm>
              <a:off x="5910196" y="2339585"/>
              <a:ext cx="21939" cy="9142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4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1770"/>
            <p:cNvSpPr>
              <a:spLocks/>
            </p:cNvSpPr>
            <p:nvPr/>
          </p:nvSpPr>
          <p:spPr bwMode="auto">
            <a:xfrm>
              <a:off x="5910196" y="2365180"/>
              <a:ext cx="21939" cy="9142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0 w 5"/>
                <a:gd name="T5" fmla="*/ 0 h 2"/>
                <a:gd name="T6" fmla="*/ 2 w 5"/>
                <a:gd name="T7" fmla="*/ 1 h 2"/>
                <a:gd name="T8" fmla="*/ 2 w 5"/>
                <a:gd name="T9" fmla="*/ 0 h 2"/>
                <a:gd name="T10" fmla="*/ 2 w 5"/>
                <a:gd name="T11" fmla="*/ 0 h 2"/>
                <a:gd name="T12" fmla="*/ 4 w 5"/>
                <a:gd name="T13" fmla="*/ 1 h 2"/>
                <a:gd name="T14" fmla="*/ 4 w 5"/>
                <a:gd name="T15" fmla="*/ 1 h 2"/>
                <a:gd name="T16" fmla="*/ 5 w 5"/>
                <a:gd name="T17" fmla="*/ 1 h 2"/>
                <a:gd name="T18" fmla="*/ 5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1771"/>
            <p:cNvSpPr>
              <a:spLocks/>
            </p:cNvSpPr>
            <p:nvPr/>
          </p:nvSpPr>
          <p:spPr bwMode="auto">
            <a:xfrm>
              <a:off x="5884600" y="2365180"/>
              <a:ext cx="47534" cy="12798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3 h 3"/>
                <a:gd name="T4" fmla="*/ 11 w 11"/>
                <a:gd name="T5" fmla="*/ 3 h 3"/>
                <a:gd name="T6" fmla="*/ 0 w 11"/>
                <a:gd name="T7" fmla="*/ 0 h 3"/>
                <a:gd name="T8" fmla="*/ 0 w 1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1"/>
                    <a:pt x="8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2"/>
                    <a:pt x="4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1772"/>
            <p:cNvSpPr>
              <a:spLocks/>
            </p:cNvSpPr>
            <p:nvPr/>
          </p:nvSpPr>
          <p:spPr bwMode="auto">
            <a:xfrm>
              <a:off x="5901054" y="2377977"/>
              <a:ext cx="31081" cy="9142"/>
            </a:xfrm>
            <a:custGeom>
              <a:avLst/>
              <a:gdLst>
                <a:gd name="T0" fmla="*/ 1 w 7"/>
                <a:gd name="T1" fmla="*/ 0 h 2"/>
                <a:gd name="T2" fmla="*/ 7 w 7"/>
                <a:gd name="T3" fmla="*/ 1 h 2"/>
                <a:gd name="T4" fmla="*/ 7 w 7"/>
                <a:gd name="T5" fmla="*/ 2 h 2"/>
                <a:gd name="T6" fmla="*/ 0 w 7"/>
                <a:gd name="T7" fmla="*/ 0 h 2"/>
                <a:gd name="T8" fmla="*/ 1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0"/>
                  </a:moveTo>
                  <a:cubicBezTo>
                    <a:pt x="3" y="0"/>
                    <a:pt x="5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5" y="1"/>
                    <a:pt x="3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1773"/>
            <p:cNvSpPr>
              <a:spLocks/>
            </p:cNvSpPr>
            <p:nvPr/>
          </p:nvSpPr>
          <p:spPr bwMode="auto">
            <a:xfrm>
              <a:off x="5906539" y="2387119"/>
              <a:ext cx="25595" cy="9142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1 h 2"/>
                <a:gd name="T4" fmla="*/ 1 w 6"/>
                <a:gd name="T5" fmla="*/ 1 h 2"/>
                <a:gd name="T6" fmla="*/ 5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1774"/>
            <p:cNvSpPr>
              <a:spLocks/>
            </p:cNvSpPr>
            <p:nvPr/>
          </p:nvSpPr>
          <p:spPr bwMode="auto">
            <a:xfrm>
              <a:off x="5906539" y="2390776"/>
              <a:ext cx="25595" cy="9142"/>
            </a:xfrm>
            <a:custGeom>
              <a:avLst/>
              <a:gdLst>
                <a:gd name="T0" fmla="*/ 1 w 6"/>
                <a:gd name="T1" fmla="*/ 1 h 2"/>
                <a:gd name="T2" fmla="*/ 1 w 6"/>
                <a:gd name="T3" fmla="*/ 1 h 2"/>
                <a:gd name="T4" fmla="*/ 1 w 6"/>
                <a:gd name="T5" fmla="*/ 0 h 2"/>
                <a:gd name="T6" fmla="*/ 5 w 6"/>
                <a:gd name="T7" fmla="*/ 2 h 2"/>
                <a:gd name="T8" fmla="*/ 6 w 6"/>
                <a:gd name="T9" fmla="*/ 2 h 2"/>
                <a:gd name="T10" fmla="*/ 6 w 6"/>
                <a:gd name="T11" fmla="*/ 2 h 2"/>
                <a:gd name="T12" fmla="*/ 6 w 6"/>
                <a:gd name="T13" fmla="*/ 2 h 2"/>
                <a:gd name="T14" fmla="*/ 0 w 6"/>
                <a:gd name="T15" fmla="*/ 1 h 2"/>
                <a:gd name="T16" fmla="*/ 1 w 6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1775"/>
            <p:cNvSpPr>
              <a:spLocks/>
            </p:cNvSpPr>
            <p:nvPr/>
          </p:nvSpPr>
          <p:spPr bwMode="auto">
            <a:xfrm>
              <a:off x="5906539" y="2416371"/>
              <a:ext cx="25595" cy="5485"/>
            </a:xfrm>
            <a:custGeom>
              <a:avLst/>
              <a:gdLst>
                <a:gd name="T0" fmla="*/ 0 w 6"/>
                <a:gd name="T1" fmla="*/ 0 h 1"/>
                <a:gd name="T2" fmla="*/ 5 w 6"/>
                <a:gd name="T3" fmla="*/ 1 h 1"/>
                <a:gd name="T4" fmla="*/ 5 w 6"/>
                <a:gd name="T5" fmla="*/ 1 h 1"/>
                <a:gd name="T6" fmla="*/ 0 w 6"/>
                <a:gd name="T7" fmla="*/ 0 h 1"/>
                <a:gd name="T8" fmla="*/ 0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1776"/>
            <p:cNvSpPr>
              <a:spLocks/>
            </p:cNvSpPr>
            <p:nvPr/>
          </p:nvSpPr>
          <p:spPr bwMode="auto">
            <a:xfrm>
              <a:off x="5880944" y="2399916"/>
              <a:ext cx="20111" cy="9142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5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1777"/>
            <p:cNvSpPr>
              <a:spLocks/>
            </p:cNvSpPr>
            <p:nvPr/>
          </p:nvSpPr>
          <p:spPr bwMode="auto">
            <a:xfrm>
              <a:off x="5880944" y="2396260"/>
              <a:ext cx="20111" cy="7313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0 h 2"/>
                <a:gd name="T4" fmla="*/ 5 w 5"/>
                <a:gd name="T5" fmla="*/ 1 h 2"/>
                <a:gd name="T6" fmla="*/ 4 w 5"/>
                <a:gd name="T7" fmla="*/ 2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1778"/>
            <p:cNvSpPr>
              <a:spLocks/>
            </p:cNvSpPr>
            <p:nvPr/>
          </p:nvSpPr>
          <p:spPr bwMode="auto">
            <a:xfrm>
              <a:off x="5875459" y="2387119"/>
              <a:ext cx="21939" cy="9142"/>
            </a:xfrm>
            <a:custGeom>
              <a:avLst/>
              <a:gdLst>
                <a:gd name="T0" fmla="*/ 1 w 5"/>
                <a:gd name="T1" fmla="*/ 1 h 2"/>
                <a:gd name="T2" fmla="*/ 5 w 5"/>
                <a:gd name="T3" fmla="*/ 2 h 2"/>
                <a:gd name="T4" fmla="*/ 5 w 5"/>
                <a:gd name="T5" fmla="*/ 2 h 2"/>
                <a:gd name="T6" fmla="*/ 1 w 5"/>
                <a:gd name="T7" fmla="*/ 1 h 2"/>
                <a:gd name="T8" fmla="*/ 1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1779"/>
            <p:cNvSpPr>
              <a:spLocks/>
            </p:cNvSpPr>
            <p:nvPr/>
          </p:nvSpPr>
          <p:spPr bwMode="auto">
            <a:xfrm>
              <a:off x="5875459" y="2383463"/>
              <a:ext cx="25595" cy="7313"/>
            </a:xfrm>
            <a:custGeom>
              <a:avLst/>
              <a:gdLst>
                <a:gd name="T0" fmla="*/ 1 w 6"/>
                <a:gd name="T1" fmla="*/ 0 h 2"/>
                <a:gd name="T2" fmla="*/ 5 w 6"/>
                <a:gd name="T3" fmla="*/ 2 h 2"/>
                <a:gd name="T4" fmla="*/ 5 w 6"/>
                <a:gd name="T5" fmla="*/ 2 h 2"/>
                <a:gd name="T6" fmla="*/ 0 w 6"/>
                <a:gd name="T7" fmla="*/ 1 h 2"/>
                <a:gd name="T8" fmla="*/ 1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1780"/>
            <p:cNvSpPr>
              <a:spLocks/>
            </p:cNvSpPr>
            <p:nvPr/>
          </p:nvSpPr>
          <p:spPr bwMode="auto">
            <a:xfrm>
              <a:off x="5875459" y="2377977"/>
              <a:ext cx="25595" cy="914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6 w 6"/>
                <a:gd name="T5" fmla="*/ 2 h 2"/>
                <a:gd name="T6" fmla="*/ 0 w 6"/>
                <a:gd name="T7" fmla="*/ 1 h 2"/>
                <a:gd name="T8" fmla="*/ 0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1781"/>
            <p:cNvSpPr>
              <a:spLocks/>
            </p:cNvSpPr>
            <p:nvPr/>
          </p:nvSpPr>
          <p:spPr bwMode="auto">
            <a:xfrm>
              <a:off x="5880944" y="2368837"/>
              <a:ext cx="16455" cy="914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1 h 2"/>
                <a:gd name="T4" fmla="*/ 0 w 4"/>
                <a:gd name="T5" fmla="*/ 0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1782"/>
            <p:cNvSpPr>
              <a:spLocks/>
            </p:cNvSpPr>
            <p:nvPr/>
          </p:nvSpPr>
          <p:spPr bwMode="auto">
            <a:xfrm>
              <a:off x="5875459" y="2308504"/>
              <a:ext cx="18282" cy="5485"/>
            </a:xfrm>
            <a:custGeom>
              <a:avLst/>
              <a:gdLst>
                <a:gd name="T0" fmla="*/ 4 w 4"/>
                <a:gd name="T1" fmla="*/ 1 h 1"/>
                <a:gd name="T2" fmla="*/ 1 w 4"/>
                <a:gd name="T3" fmla="*/ 0 h 1"/>
                <a:gd name="T4" fmla="*/ 1 w 4"/>
                <a:gd name="T5" fmla="*/ 0 h 1"/>
                <a:gd name="T6" fmla="*/ 4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1783"/>
            <p:cNvSpPr>
              <a:spLocks/>
            </p:cNvSpPr>
            <p:nvPr/>
          </p:nvSpPr>
          <p:spPr bwMode="auto">
            <a:xfrm>
              <a:off x="5906539" y="2308504"/>
              <a:ext cx="21939" cy="9142"/>
            </a:xfrm>
            <a:custGeom>
              <a:avLst/>
              <a:gdLst>
                <a:gd name="T0" fmla="*/ 5 w 5"/>
                <a:gd name="T1" fmla="*/ 2 h 2"/>
                <a:gd name="T2" fmla="*/ 1 w 5"/>
                <a:gd name="T3" fmla="*/ 0 h 2"/>
                <a:gd name="T4" fmla="*/ 1 w 5"/>
                <a:gd name="T5" fmla="*/ 0 h 2"/>
                <a:gd name="T6" fmla="*/ 5 w 5"/>
                <a:gd name="T7" fmla="*/ 2 h 2"/>
                <a:gd name="T8" fmla="*/ 5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1784"/>
            <p:cNvSpPr>
              <a:spLocks/>
            </p:cNvSpPr>
            <p:nvPr/>
          </p:nvSpPr>
          <p:spPr bwMode="auto">
            <a:xfrm>
              <a:off x="5919336" y="1909949"/>
              <a:ext cx="21939" cy="9142"/>
            </a:xfrm>
            <a:custGeom>
              <a:avLst/>
              <a:gdLst>
                <a:gd name="T0" fmla="*/ 0 w 5"/>
                <a:gd name="T1" fmla="*/ 0 h 2"/>
                <a:gd name="T2" fmla="*/ 4 w 5"/>
                <a:gd name="T3" fmla="*/ 2 h 2"/>
                <a:gd name="T4" fmla="*/ 4 w 5"/>
                <a:gd name="T5" fmla="*/ 2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1785"/>
            <p:cNvSpPr>
              <a:spLocks/>
            </p:cNvSpPr>
            <p:nvPr/>
          </p:nvSpPr>
          <p:spPr bwMode="auto">
            <a:xfrm>
              <a:off x="5950417" y="1875213"/>
              <a:ext cx="25595" cy="14626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11786"/>
            <p:cNvSpPr>
              <a:spLocks/>
            </p:cNvSpPr>
            <p:nvPr/>
          </p:nvSpPr>
          <p:spPr bwMode="auto">
            <a:xfrm>
              <a:off x="5871802" y="1944686"/>
              <a:ext cx="34737" cy="12798"/>
            </a:xfrm>
            <a:custGeom>
              <a:avLst/>
              <a:gdLst>
                <a:gd name="T0" fmla="*/ 0 w 8"/>
                <a:gd name="T1" fmla="*/ 0 h 3"/>
                <a:gd name="T2" fmla="*/ 5 w 8"/>
                <a:gd name="T3" fmla="*/ 1 h 3"/>
                <a:gd name="T4" fmla="*/ 8 w 8"/>
                <a:gd name="T5" fmla="*/ 2 h 3"/>
                <a:gd name="T6" fmla="*/ 8 w 8"/>
                <a:gd name="T7" fmla="*/ 2 h 3"/>
                <a:gd name="T8" fmla="*/ 7 w 8"/>
                <a:gd name="T9" fmla="*/ 3 h 3"/>
                <a:gd name="T10" fmla="*/ 5 w 8"/>
                <a:gd name="T11" fmla="*/ 2 h 3"/>
                <a:gd name="T12" fmla="*/ 2 w 8"/>
                <a:gd name="T13" fmla="*/ 1 h 3"/>
                <a:gd name="T14" fmla="*/ 2 w 8"/>
                <a:gd name="T15" fmla="*/ 1 h 3"/>
                <a:gd name="T16" fmla="*/ 0 w 8"/>
                <a:gd name="T17" fmla="*/ 0 h 3"/>
                <a:gd name="T18" fmla="*/ 0 w 8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0"/>
                    <a:pt x="4" y="1"/>
                    <a:pt x="5" y="1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11787"/>
            <p:cNvSpPr>
              <a:spLocks/>
            </p:cNvSpPr>
            <p:nvPr/>
          </p:nvSpPr>
          <p:spPr bwMode="auto">
            <a:xfrm>
              <a:off x="5862662" y="1957483"/>
              <a:ext cx="56676" cy="31081"/>
            </a:xfrm>
            <a:custGeom>
              <a:avLst/>
              <a:gdLst>
                <a:gd name="T0" fmla="*/ 7 w 13"/>
                <a:gd name="T1" fmla="*/ 5 h 7"/>
                <a:gd name="T2" fmla="*/ 1 w 13"/>
                <a:gd name="T3" fmla="*/ 1 h 7"/>
                <a:gd name="T4" fmla="*/ 1 w 13"/>
                <a:gd name="T5" fmla="*/ 1 h 7"/>
                <a:gd name="T6" fmla="*/ 1 w 13"/>
                <a:gd name="T7" fmla="*/ 1 h 7"/>
                <a:gd name="T8" fmla="*/ 0 w 13"/>
                <a:gd name="T9" fmla="*/ 1 h 7"/>
                <a:gd name="T10" fmla="*/ 0 w 13"/>
                <a:gd name="T11" fmla="*/ 0 h 7"/>
                <a:gd name="T12" fmla="*/ 1 w 13"/>
                <a:gd name="T13" fmla="*/ 1 h 7"/>
                <a:gd name="T14" fmla="*/ 13 w 13"/>
                <a:gd name="T15" fmla="*/ 7 h 7"/>
                <a:gd name="T16" fmla="*/ 13 w 13"/>
                <a:gd name="T17" fmla="*/ 7 h 7"/>
                <a:gd name="T18" fmla="*/ 5 w 13"/>
                <a:gd name="T19" fmla="*/ 3 h 7"/>
                <a:gd name="T20" fmla="*/ 7 w 13"/>
                <a:gd name="T21" fmla="*/ 4 h 7"/>
                <a:gd name="T22" fmla="*/ 7 w 13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7">
                  <a:moveTo>
                    <a:pt x="7" y="5"/>
                  </a:moveTo>
                  <a:cubicBezTo>
                    <a:pt x="5" y="3"/>
                    <a:pt x="3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9" y="4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0" y="6"/>
                    <a:pt x="8" y="4"/>
                    <a:pt x="5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8" y="4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11788"/>
            <p:cNvSpPr>
              <a:spLocks/>
            </p:cNvSpPr>
            <p:nvPr/>
          </p:nvSpPr>
          <p:spPr bwMode="auto">
            <a:xfrm>
              <a:off x="5859005" y="1979422"/>
              <a:ext cx="42050" cy="21939"/>
            </a:xfrm>
            <a:custGeom>
              <a:avLst/>
              <a:gdLst>
                <a:gd name="T0" fmla="*/ 10 w 10"/>
                <a:gd name="T1" fmla="*/ 5 h 5"/>
                <a:gd name="T2" fmla="*/ 9 w 10"/>
                <a:gd name="T3" fmla="*/ 5 h 5"/>
                <a:gd name="T4" fmla="*/ 5 w 10"/>
                <a:gd name="T5" fmla="*/ 4 h 5"/>
                <a:gd name="T6" fmla="*/ 5 w 10"/>
                <a:gd name="T7" fmla="*/ 4 h 5"/>
                <a:gd name="T8" fmla="*/ 4 w 10"/>
                <a:gd name="T9" fmla="*/ 3 h 5"/>
                <a:gd name="T10" fmla="*/ 0 w 10"/>
                <a:gd name="T11" fmla="*/ 1 h 5"/>
                <a:gd name="T12" fmla="*/ 0 w 10"/>
                <a:gd name="T13" fmla="*/ 1 h 5"/>
                <a:gd name="T14" fmla="*/ 3 w 10"/>
                <a:gd name="T15" fmla="*/ 2 h 5"/>
                <a:gd name="T16" fmla="*/ 2 w 10"/>
                <a:gd name="T17" fmla="*/ 1 h 5"/>
                <a:gd name="T18" fmla="*/ 2 w 10"/>
                <a:gd name="T19" fmla="*/ 1 h 5"/>
                <a:gd name="T20" fmla="*/ 1 w 10"/>
                <a:gd name="T21" fmla="*/ 1 h 5"/>
                <a:gd name="T22" fmla="*/ 1 w 10"/>
                <a:gd name="T23" fmla="*/ 0 h 5"/>
                <a:gd name="T24" fmla="*/ 7 w 10"/>
                <a:gd name="T25" fmla="*/ 3 h 5"/>
                <a:gd name="T26" fmla="*/ 7 w 10"/>
                <a:gd name="T27" fmla="*/ 3 h 5"/>
                <a:gd name="T28" fmla="*/ 3 w 10"/>
                <a:gd name="T29" fmla="*/ 2 h 5"/>
                <a:gd name="T30" fmla="*/ 4 w 10"/>
                <a:gd name="T31" fmla="*/ 3 h 5"/>
                <a:gd name="T32" fmla="*/ 10 w 10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10" y="5"/>
                    <a:pt x="10" y="5"/>
                    <a:pt x="9" y="5"/>
                  </a:cubicBezTo>
                  <a:cubicBezTo>
                    <a:pt x="8" y="5"/>
                    <a:pt x="7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6" y="3"/>
                    <a:pt x="8" y="4"/>
                    <a:pt x="1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11789"/>
            <p:cNvSpPr>
              <a:spLocks/>
            </p:cNvSpPr>
            <p:nvPr/>
          </p:nvSpPr>
          <p:spPr bwMode="auto">
            <a:xfrm>
              <a:off x="5966870" y="2451107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0 w 5"/>
                <a:gd name="T3" fmla="*/ 0 h 2"/>
                <a:gd name="T4" fmla="*/ 1 w 5"/>
                <a:gd name="T5" fmla="*/ 0 h 2"/>
                <a:gd name="T6" fmla="*/ 4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11790"/>
            <p:cNvSpPr>
              <a:spLocks/>
            </p:cNvSpPr>
            <p:nvPr/>
          </p:nvSpPr>
          <p:spPr bwMode="auto">
            <a:xfrm>
              <a:off x="5970527" y="2456592"/>
              <a:ext cx="21939" cy="1279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2 h 3"/>
                <a:gd name="T4" fmla="*/ 4 w 5"/>
                <a:gd name="T5" fmla="*/ 3 h 3"/>
                <a:gd name="T6" fmla="*/ 0 w 5"/>
                <a:gd name="T7" fmla="*/ 1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11791"/>
            <p:cNvSpPr>
              <a:spLocks/>
            </p:cNvSpPr>
            <p:nvPr/>
          </p:nvSpPr>
          <p:spPr bwMode="auto">
            <a:xfrm>
              <a:off x="5954073" y="2469389"/>
              <a:ext cx="21939" cy="9142"/>
            </a:xfrm>
            <a:custGeom>
              <a:avLst/>
              <a:gdLst>
                <a:gd name="T0" fmla="*/ 5 w 5"/>
                <a:gd name="T1" fmla="*/ 2 h 2"/>
                <a:gd name="T2" fmla="*/ 1 w 5"/>
                <a:gd name="T3" fmla="*/ 1 h 2"/>
                <a:gd name="T4" fmla="*/ 1 w 5"/>
                <a:gd name="T5" fmla="*/ 0 h 2"/>
                <a:gd name="T6" fmla="*/ 5 w 5"/>
                <a:gd name="T7" fmla="*/ 2 h 2"/>
                <a:gd name="T8" fmla="*/ 5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2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11792"/>
            <p:cNvSpPr>
              <a:spLocks/>
            </p:cNvSpPr>
            <p:nvPr/>
          </p:nvSpPr>
          <p:spPr bwMode="auto">
            <a:xfrm>
              <a:off x="5884600" y="2438310"/>
              <a:ext cx="25595" cy="9142"/>
            </a:xfrm>
            <a:custGeom>
              <a:avLst/>
              <a:gdLst>
                <a:gd name="T0" fmla="*/ 6 w 6"/>
                <a:gd name="T1" fmla="*/ 2 h 2"/>
                <a:gd name="T2" fmla="*/ 1 w 6"/>
                <a:gd name="T3" fmla="*/ 0 h 2"/>
                <a:gd name="T4" fmla="*/ 1 w 6"/>
                <a:gd name="T5" fmla="*/ 0 h 2"/>
                <a:gd name="T6" fmla="*/ 6 w 6"/>
                <a:gd name="T7" fmla="*/ 2 h 2"/>
                <a:gd name="T8" fmla="*/ 6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11793"/>
            <p:cNvSpPr>
              <a:spLocks/>
            </p:cNvSpPr>
            <p:nvPr/>
          </p:nvSpPr>
          <p:spPr bwMode="auto">
            <a:xfrm>
              <a:off x="5880944" y="2443794"/>
              <a:ext cx="20111" cy="12798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1 h 3"/>
                <a:gd name="T4" fmla="*/ 0 w 5"/>
                <a:gd name="T5" fmla="*/ 1 h 3"/>
                <a:gd name="T6" fmla="*/ 5 w 5"/>
                <a:gd name="T7" fmla="*/ 2 h 3"/>
                <a:gd name="T8" fmla="*/ 5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11794"/>
            <p:cNvSpPr>
              <a:spLocks/>
            </p:cNvSpPr>
            <p:nvPr/>
          </p:nvSpPr>
          <p:spPr bwMode="auto">
            <a:xfrm>
              <a:off x="5880944" y="2447450"/>
              <a:ext cx="16455" cy="914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1 h 2"/>
                <a:gd name="T4" fmla="*/ 0 w 4"/>
                <a:gd name="T5" fmla="*/ 0 h 2"/>
                <a:gd name="T6" fmla="*/ 4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11795"/>
            <p:cNvSpPr>
              <a:spLocks/>
            </p:cNvSpPr>
            <p:nvPr/>
          </p:nvSpPr>
          <p:spPr bwMode="auto">
            <a:xfrm>
              <a:off x="5875459" y="2451107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1 w 5"/>
                <a:gd name="T3" fmla="*/ 0 h 2"/>
                <a:gd name="T4" fmla="*/ 1 w 5"/>
                <a:gd name="T5" fmla="*/ 0 h 2"/>
                <a:gd name="T6" fmla="*/ 4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5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11796"/>
            <p:cNvSpPr>
              <a:spLocks/>
            </p:cNvSpPr>
            <p:nvPr/>
          </p:nvSpPr>
          <p:spPr bwMode="auto">
            <a:xfrm>
              <a:off x="5868146" y="2460249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  <a:gd name="T4" fmla="*/ 0 w 6"/>
                <a:gd name="T5" fmla="*/ 0 h 3"/>
                <a:gd name="T6" fmla="*/ 6 w 6"/>
                <a:gd name="T7" fmla="*/ 2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11797"/>
            <p:cNvSpPr>
              <a:spLocks/>
            </p:cNvSpPr>
            <p:nvPr/>
          </p:nvSpPr>
          <p:spPr bwMode="auto">
            <a:xfrm>
              <a:off x="5862662" y="2463905"/>
              <a:ext cx="25595" cy="9142"/>
            </a:xfrm>
            <a:custGeom>
              <a:avLst/>
              <a:gdLst>
                <a:gd name="T0" fmla="*/ 5 w 6"/>
                <a:gd name="T1" fmla="*/ 2 h 2"/>
                <a:gd name="T2" fmla="*/ 1 w 6"/>
                <a:gd name="T3" fmla="*/ 1 h 2"/>
                <a:gd name="T4" fmla="*/ 1 w 6"/>
                <a:gd name="T5" fmla="*/ 0 h 2"/>
                <a:gd name="T6" fmla="*/ 5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4" y="2"/>
                    <a:pt x="2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11798"/>
            <p:cNvSpPr>
              <a:spLocks/>
            </p:cNvSpPr>
            <p:nvPr/>
          </p:nvSpPr>
          <p:spPr bwMode="auto">
            <a:xfrm>
              <a:off x="5859005" y="2469389"/>
              <a:ext cx="21939" cy="9142"/>
            </a:xfrm>
            <a:custGeom>
              <a:avLst/>
              <a:gdLst>
                <a:gd name="T0" fmla="*/ 4 w 5"/>
                <a:gd name="T1" fmla="*/ 2 h 2"/>
                <a:gd name="T2" fmla="*/ 3 w 5"/>
                <a:gd name="T3" fmla="*/ 1 h 2"/>
                <a:gd name="T4" fmla="*/ 4 w 5"/>
                <a:gd name="T5" fmla="*/ 2 h 2"/>
                <a:gd name="T6" fmla="*/ 4 w 5"/>
                <a:gd name="T7" fmla="*/ 2 h 2"/>
                <a:gd name="T8" fmla="*/ 2 w 5"/>
                <a:gd name="T9" fmla="*/ 1 h 2"/>
                <a:gd name="T10" fmla="*/ 2 w 5"/>
                <a:gd name="T11" fmla="*/ 0 h 2"/>
                <a:gd name="T12" fmla="*/ 1 w 5"/>
                <a:gd name="T13" fmla="*/ 0 h 2"/>
                <a:gd name="T14" fmla="*/ 1 w 5"/>
                <a:gd name="T15" fmla="*/ 0 h 2"/>
                <a:gd name="T16" fmla="*/ 4 w 5"/>
                <a:gd name="T17" fmla="*/ 1 h 2"/>
                <a:gd name="T18" fmla="*/ 4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11799"/>
            <p:cNvSpPr>
              <a:spLocks/>
            </p:cNvSpPr>
            <p:nvPr/>
          </p:nvSpPr>
          <p:spPr bwMode="auto">
            <a:xfrm>
              <a:off x="5906539" y="2447450"/>
              <a:ext cx="12798" cy="914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3 w 3"/>
                <a:gd name="T5" fmla="*/ 2 h 2"/>
                <a:gd name="T6" fmla="*/ 0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11800"/>
            <p:cNvSpPr>
              <a:spLocks/>
            </p:cNvSpPr>
            <p:nvPr/>
          </p:nvSpPr>
          <p:spPr bwMode="auto">
            <a:xfrm>
              <a:off x="5901054" y="2451107"/>
              <a:ext cx="14626" cy="914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1 w 3"/>
                <a:gd name="T5" fmla="*/ 0 h 2"/>
                <a:gd name="T6" fmla="*/ 3 w 3"/>
                <a:gd name="T7" fmla="*/ 1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11801"/>
            <p:cNvSpPr>
              <a:spLocks/>
            </p:cNvSpPr>
            <p:nvPr/>
          </p:nvSpPr>
          <p:spPr bwMode="auto">
            <a:xfrm>
              <a:off x="5901054" y="2456592"/>
              <a:ext cx="9142" cy="365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11802"/>
            <p:cNvSpPr>
              <a:spLocks/>
            </p:cNvSpPr>
            <p:nvPr/>
          </p:nvSpPr>
          <p:spPr bwMode="auto">
            <a:xfrm>
              <a:off x="5966870" y="2412714"/>
              <a:ext cx="16455" cy="12798"/>
            </a:xfrm>
            <a:custGeom>
              <a:avLst/>
              <a:gdLst>
                <a:gd name="T0" fmla="*/ 1 w 4"/>
                <a:gd name="T1" fmla="*/ 1 h 3"/>
                <a:gd name="T2" fmla="*/ 4 w 4"/>
                <a:gd name="T3" fmla="*/ 2 h 3"/>
                <a:gd name="T4" fmla="*/ 4 w 4"/>
                <a:gd name="T5" fmla="*/ 3 h 3"/>
                <a:gd name="T6" fmla="*/ 1 w 4"/>
                <a:gd name="T7" fmla="*/ 1 h 3"/>
                <a:gd name="T8" fmla="*/ 1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11803"/>
            <p:cNvSpPr>
              <a:spLocks/>
            </p:cNvSpPr>
            <p:nvPr/>
          </p:nvSpPr>
          <p:spPr bwMode="auto">
            <a:xfrm>
              <a:off x="5966870" y="2421855"/>
              <a:ext cx="16455" cy="914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1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11804"/>
            <p:cNvSpPr>
              <a:spLocks/>
            </p:cNvSpPr>
            <p:nvPr/>
          </p:nvSpPr>
          <p:spPr bwMode="auto">
            <a:xfrm>
              <a:off x="5957730" y="2352382"/>
              <a:ext cx="31081" cy="12798"/>
            </a:xfrm>
            <a:custGeom>
              <a:avLst/>
              <a:gdLst>
                <a:gd name="T0" fmla="*/ 6 w 7"/>
                <a:gd name="T1" fmla="*/ 3 h 3"/>
                <a:gd name="T2" fmla="*/ 1 w 7"/>
                <a:gd name="T3" fmla="*/ 0 h 3"/>
                <a:gd name="T4" fmla="*/ 1 w 7"/>
                <a:gd name="T5" fmla="*/ 0 h 3"/>
                <a:gd name="T6" fmla="*/ 6 w 7"/>
                <a:gd name="T7" fmla="*/ 2 h 3"/>
                <a:gd name="T8" fmla="*/ 6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4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4" y="2"/>
                    <a:pt x="6" y="2"/>
                  </a:cubicBezTo>
                  <a:cubicBezTo>
                    <a:pt x="7" y="2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11805"/>
            <p:cNvSpPr>
              <a:spLocks/>
            </p:cNvSpPr>
            <p:nvPr/>
          </p:nvSpPr>
          <p:spPr bwMode="auto">
            <a:xfrm>
              <a:off x="5954073" y="2270112"/>
              <a:ext cx="29252" cy="16455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0 h 4"/>
                <a:gd name="T4" fmla="*/ 1 w 7"/>
                <a:gd name="T5" fmla="*/ 0 h 4"/>
                <a:gd name="T6" fmla="*/ 7 w 7"/>
                <a:gd name="T7" fmla="*/ 3 h 4"/>
                <a:gd name="T8" fmla="*/ 7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5" y="3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7" y="4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11806"/>
            <p:cNvSpPr>
              <a:spLocks/>
            </p:cNvSpPr>
            <p:nvPr/>
          </p:nvSpPr>
          <p:spPr bwMode="auto">
            <a:xfrm>
              <a:off x="5880944" y="2403573"/>
              <a:ext cx="20111" cy="12798"/>
            </a:xfrm>
            <a:custGeom>
              <a:avLst/>
              <a:gdLst>
                <a:gd name="T0" fmla="*/ 1 w 5"/>
                <a:gd name="T1" fmla="*/ 0 h 3"/>
                <a:gd name="T2" fmla="*/ 5 w 5"/>
                <a:gd name="T3" fmla="*/ 3 h 3"/>
                <a:gd name="T4" fmla="*/ 5 w 5"/>
                <a:gd name="T5" fmla="*/ 3 h 3"/>
                <a:gd name="T6" fmla="*/ 1 w 5"/>
                <a:gd name="T7" fmla="*/ 1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11807"/>
            <p:cNvSpPr>
              <a:spLocks/>
            </p:cNvSpPr>
            <p:nvPr/>
          </p:nvSpPr>
          <p:spPr bwMode="auto">
            <a:xfrm>
              <a:off x="6087534" y="1716156"/>
              <a:ext cx="18282" cy="12798"/>
            </a:xfrm>
            <a:custGeom>
              <a:avLst/>
              <a:gdLst>
                <a:gd name="T0" fmla="*/ 3 w 4"/>
                <a:gd name="T1" fmla="*/ 3 h 3"/>
                <a:gd name="T2" fmla="*/ 0 w 4"/>
                <a:gd name="T3" fmla="*/ 1 h 3"/>
                <a:gd name="T4" fmla="*/ 1 w 4"/>
                <a:gd name="T5" fmla="*/ 1 h 3"/>
                <a:gd name="T6" fmla="*/ 4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11808"/>
            <p:cNvSpPr>
              <a:spLocks/>
            </p:cNvSpPr>
            <p:nvPr/>
          </p:nvSpPr>
          <p:spPr bwMode="auto">
            <a:xfrm>
              <a:off x="6014405" y="1677763"/>
              <a:ext cx="31081" cy="16455"/>
            </a:xfrm>
            <a:custGeom>
              <a:avLst/>
              <a:gdLst>
                <a:gd name="T0" fmla="*/ 6 w 7"/>
                <a:gd name="T1" fmla="*/ 4 h 4"/>
                <a:gd name="T2" fmla="*/ 0 w 7"/>
                <a:gd name="T3" fmla="*/ 0 h 4"/>
                <a:gd name="T4" fmla="*/ 0 w 7"/>
                <a:gd name="T5" fmla="*/ 0 h 4"/>
                <a:gd name="T6" fmla="*/ 6 w 7"/>
                <a:gd name="T7" fmla="*/ 4 h 4"/>
                <a:gd name="T8" fmla="*/ 6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4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4"/>
                  </a:cubicBezTo>
                  <a:cubicBezTo>
                    <a:pt x="7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11809"/>
            <p:cNvSpPr>
              <a:spLocks/>
            </p:cNvSpPr>
            <p:nvPr/>
          </p:nvSpPr>
          <p:spPr bwMode="auto">
            <a:xfrm>
              <a:off x="5992466" y="1719812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6 w 6"/>
                <a:gd name="T3" fmla="*/ 3 h 3"/>
                <a:gd name="T4" fmla="*/ 6 w 6"/>
                <a:gd name="T5" fmla="*/ 3 h 3"/>
                <a:gd name="T6" fmla="*/ 1 w 6"/>
                <a:gd name="T7" fmla="*/ 1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3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11810"/>
            <p:cNvSpPr>
              <a:spLocks/>
            </p:cNvSpPr>
            <p:nvPr/>
          </p:nvSpPr>
          <p:spPr bwMode="auto">
            <a:xfrm>
              <a:off x="5992466" y="1732610"/>
              <a:ext cx="25595" cy="12798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1 h 3"/>
                <a:gd name="T4" fmla="*/ 0 w 6"/>
                <a:gd name="T5" fmla="*/ 0 h 3"/>
                <a:gd name="T6" fmla="*/ 6 w 6"/>
                <a:gd name="T7" fmla="*/ 3 h 3"/>
                <a:gd name="T8" fmla="*/ 6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11811"/>
            <p:cNvSpPr>
              <a:spLocks/>
            </p:cNvSpPr>
            <p:nvPr/>
          </p:nvSpPr>
          <p:spPr bwMode="auto">
            <a:xfrm>
              <a:off x="5997951" y="1811224"/>
              <a:ext cx="20111" cy="1279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2 h 3"/>
                <a:gd name="T4" fmla="*/ 5 w 5"/>
                <a:gd name="T5" fmla="*/ 3 h 3"/>
                <a:gd name="T6" fmla="*/ 0 w 5"/>
                <a:gd name="T7" fmla="*/ 0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11812"/>
            <p:cNvSpPr>
              <a:spLocks/>
            </p:cNvSpPr>
            <p:nvPr/>
          </p:nvSpPr>
          <p:spPr bwMode="auto">
            <a:xfrm>
              <a:off x="6001608" y="1884353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5 w 6"/>
                <a:gd name="T5" fmla="*/ 3 h 3"/>
                <a:gd name="T6" fmla="*/ 0 w 6"/>
                <a:gd name="T7" fmla="*/ 0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1"/>
                    <a:pt x="4" y="2"/>
                    <a:pt x="5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11813"/>
            <p:cNvSpPr>
              <a:spLocks/>
            </p:cNvSpPr>
            <p:nvPr/>
          </p:nvSpPr>
          <p:spPr bwMode="auto">
            <a:xfrm>
              <a:off x="5849863" y="1703358"/>
              <a:ext cx="34737" cy="25595"/>
            </a:xfrm>
            <a:custGeom>
              <a:avLst/>
              <a:gdLst>
                <a:gd name="T0" fmla="*/ 1 w 8"/>
                <a:gd name="T1" fmla="*/ 1 h 6"/>
                <a:gd name="T2" fmla="*/ 7 w 8"/>
                <a:gd name="T3" fmla="*/ 5 h 6"/>
                <a:gd name="T4" fmla="*/ 7 w 8"/>
                <a:gd name="T5" fmla="*/ 5 h 6"/>
                <a:gd name="T6" fmla="*/ 0 w 8"/>
                <a:gd name="T7" fmla="*/ 1 h 6"/>
                <a:gd name="T8" fmla="*/ 1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3" y="2"/>
                    <a:pt x="5" y="4"/>
                    <a:pt x="7" y="5"/>
                  </a:cubicBezTo>
                  <a:cubicBezTo>
                    <a:pt x="8" y="5"/>
                    <a:pt x="7" y="6"/>
                    <a:pt x="7" y="5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11814"/>
            <p:cNvSpPr>
              <a:spLocks/>
            </p:cNvSpPr>
            <p:nvPr/>
          </p:nvSpPr>
          <p:spPr bwMode="auto">
            <a:xfrm>
              <a:off x="5849863" y="1690560"/>
              <a:ext cx="60332" cy="34737"/>
            </a:xfrm>
            <a:custGeom>
              <a:avLst/>
              <a:gdLst>
                <a:gd name="T0" fmla="*/ 0 w 14"/>
                <a:gd name="T1" fmla="*/ 0 h 8"/>
                <a:gd name="T2" fmla="*/ 7 w 14"/>
                <a:gd name="T3" fmla="*/ 4 h 8"/>
                <a:gd name="T4" fmla="*/ 7 w 14"/>
                <a:gd name="T5" fmla="*/ 4 h 8"/>
                <a:gd name="T6" fmla="*/ 8 w 14"/>
                <a:gd name="T7" fmla="*/ 4 h 8"/>
                <a:gd name="T8" fmla="*/ 8 w 14"/>
                <a:gd name="T9" fmla="*/ 4 h 8"/>
                <a:gd name="T10" fmla="*/ 11 w 14"/>
                <a:gd name="T11" fmla="*/ 5 h 8"/>
                <a:gd name="T12" fmla="*/ 13 w 14"/>
                <a:gd name="T13" fmla="*/ 6 h 8"/>
                <a:gd name="T14" fmla="*/ 13 w 14"/>
                <a:gd name="T15" fmla="*/ 7 h 8"/>
                <a:gd name="T16" fmla="*/ 12 w 14"/>
                <a:gd name="T17" fmla="*/ 6 h 8"/>
                <a:gd name="T18" fmla="*/ 14 w 14"/>
                <a:gd name="T19" fmla="*/ 8 h 8"/>
                <a:gd name="T20" fmla="*/ 14 w 14"/>
                <a:gd name="T21" fmla="*/ 8 h 8"/>
                <a:gd name="T22" fmla="*/ 10 w 14"/>
                <a:gd name="T23" fmla="*/ 6 h 8"/>
                <a:gd name="T24" fmla="*/ 9 w 14"/>
                <a:gd name="T25" fmla="*/ 5 h 8"/>
                <a:gd name="T26" fmla="*/ 9 w 14"/>
                <a:gd name="T27" fmla="*/ 5 h 8"/>
                <a:gd name="T28" fmla="*/ 0 w 14"/>
                <a:gd name="T29" fmla="*/ 1 h 8"/>
                <a:gd name="T30" fmla="*/ 0 w 14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cubicBezTo>
                    <a:pt x="2" y="2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3" y="7"/>
                    <a:pt x="13" y="7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2" y="6"/>
                    <a:pt x="10" y="6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4"/>
                    <a:pt x="3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11815"/>
            <p:cNvSpPr>
              <a:spLocks/>
            </p:cNvSpPr>
            <p:nvPr/>
          </p:nvSpPr>
          <p:spPr bwMode="auto">
            <a:xfrm>
              <a:off x="5798673" y="1703358"/>
              <a:ext cx="25595" cy="12798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3 h 3"/>
                <a:gd name="T4" fmla="*/ 5 w 6"/>
                <a:gd name="T5" fmla="*/ 3 h 3"/>
                <a:gd name="T6" fmla="*/ 1 w 6"/>
                <a:gd name="T7" fmla="*/ 1 h 3"/>
                <a:gd name="T8" fmla="*/ 1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11816"/>
            <p:cNvSpPr>
              <a:spLocks/>
            </p:cNvSpPr>
            <p:nvPr/>
          </p:nvSpPr>
          <p:spPr bwMode="auto">
            <a:xfrm>
              <a:off x="5738341" y="1719812"/>
              <a:ext cx="38394" cy="43878"/>
            </a:xfrm>
            <a:custGeom>
              <a:avLst/>
              <a:gdLst>
                <a:gd name="T0" fmla="*/ 4 w 9"/>
                <a:gd name="T1" fmla="*/ 4 h 10"/>
                <a:gd name="T2" fmla="*/ 4 w 9"/>
                <a:gd name="T3" fmla="*/ 4 h 10"/>
                <a:gd name="T4" fmla="*/ 9 w 9"/>
                <a:gd name="T5" fmla="*/ 9 h 10"/>
                <a:gd name="T6" fmla="*/ 8 w 9"/>
                <a:gd name="T7" fmla="*/ 9 h 10"/>
                <a:gd name="T8" fmla="*/ 4 w 9"/>
                <a:gd name="T9" fmla="*/ 5 h 10"/>
                <a:gd name="T10" fmla="*/ 4 w 9"/>
                <a:gd name="T11" fmla="*/ 4 h 10"/>
                <a:gd name="T12" fmla="*/ 0 w 9"/>
                <a:gd name="T13" fmla="*/ 0 h 10"/>
                <a:gd name="T14" fmla="*/ 4 w 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6"/>
                    <a:pt x="7" y="7"/>
                    <a:pt x="9" y="9"/>
                  </a:cubicBezTo>
                  <a:cubicBezTo>
                    <a:pt x="9" y="9"/>
                    <a:pt x="8" y="10"/>
                    <a:pt x="8" y="9"/>
                  </a:cubicBezTo>
                  <a:cubicBezTo>
                    <a:pt x="7" y="8"/>
                    <a:pt x="5" y="6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11817"/>
            <p:cNvSpPr>
              <a:spLocks/>
            </p:cNvSpPr>
            <p:nvPr/>
          </p:nvSpPr>
          <p:spPr bwMode="auto">
            <a:xfrm>
              <a:off x="5732856" y="1728954"/>
              <a:ext cx="25595" cy="2559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0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11818"/>
            <p:cNvSpPr>
              <a:spLocks/>
            </p:cNvSpPr>
            <p:nvPr/>
          </p:nvSpPr>
          <p:spPr bwMode="auto">
            <a:xfrm>
              <a:off x="5884600" y="1811224"/>
              <a:ext cx="25595" cy="12798"/>
            </a:xfrm>
            <a:custGeom>
              <a:avLst/>
              <a:gdLst>
                <a:gd name="T0" fmla="*/ 0 w 6"/>
                <a:gd name="T1" fmla="*/ 1 h 3"/>
                <a:gd name="T2" fmla="*/ 5 w 6"/>
                <a:gd name="T3" fmla="*/ 2 h 3"/>
                <a:gd name="T4" fmla="*/ 5 w 6"/>
                <a:gd name="T5" fmla="*/ 3 h 3"/>
                <a:gd name="T6" fmla="*/ 0 w 6"/>
                <a:gd name="T7" fmla="*/ 1 h 3"/>
                <a:gd name="T8" fmla="*/ 0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2" y="1"/>
                    <a:pt x="4" y="2"/>
                    <a:pt x="5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11819"/>
            <p:cNvSpPr>
              <a:spLocks/>
            </p:cNvSpPr>
            <p:nvPr/>
          </p:nvSpPr>
          <p:spPr bwMode="auto">
            <a:xfrm>
              <a:off x="5897397" y="2438310"/>
              <a:ext cx="31081" cy="12798"/>
            </a:xfrm>
            <a:custGeom>
              <a:avLst/>
              <a:gdLst>
                <a:gd name="T0" fmla="*/ 3 w 7"/>
                <a:gd name="T1" fmla="*/ 2 h 3"/>
                <a:gd name="T2" fmla="*/ 3 w 7"/>
                <a:gd name="T3" fmla="*/ 2 h 3"/>
                <a:gd name="T4" fmla="*/ 0 w 7"/>
                <a:gd name="T5" fmla="*/ 1 h 3"/>
                <a:gd name="T6" fmla="*/ 1 w 7"/>
                <a:gd name="T7" fmla="*/ 0 h 3"/>
                <a:gd name="T8" fmla="*/ 1 w 7"/>
                <a:gd name="T9" fmla="*/ 0 h 3"/>
                <a:gd name="T10" fmla="*/ 0 w 7"/>
                <a:gd name="T11" fmla="*/ 0 h 3"/>
                <a:gd name="T12" fmla="*/ 1 w 7"/>
                <a:gd name="T13" fmla="*/ 0 h 3"/>
                <a:gd name="T14" fmla="*/ 3 w 7"/>
                <a:gd name="T15" fmla="*/ 1 h 3"/>
                <a:gd name="T16" fmla="*/ 6 w 7"/>
                <a:gd name="T17" fmla="*/ 2 h 3"/>
                <a:gd name="T18" fmla="*/ 6 w 7"/>
                <a:gd name="T19" fmla="*/ 3 h 3"/>
                <a:gd name="T20" fmla="*/ 3 w 7"/>
                <a:gd name="T21" fmla="*/ 2 h 3"/>
                <a:gd name="T22" fmla="*/ 3 w 7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11820"/>
            <p:cNvSpPr>
              <a:spLocks/>
            </p:cNvSpPr>
            <p:nvPr/>
          </p:nvSpPr>
          <p:spPr bwMode="auto">
            <a:xfrm>
              <a:off x="5944932" y="1377932"/>
              <a:ext cx="65817" cy="43878"/>
            </a:xfrm>
            <a:custGeom>
              <a:avLst/>
              <a:gdLst>
                <a:gd name="T0" fmla="*/ 3 w 15"/>
                <a:gd name="T1" fmla="*/ 2 h 10"/>
                <a:gd name="T2" fmla="*/ 1 w 15"/>
                <a:gd name="T3" fmla="*/ 1 h 10"/>
                <a:gd name="T4" fmla="*/ 1 w 15"/>
                <a:gd name="T5" fmla="*/ 1 h 10"/>
                <a:gd name="T6" fmla="*/ 4 w 15"/>
                <a:gd name="T7" fmla="*/ 3 h 10"/>
                <a:gd name="T8" fmla="*/ 4 w 15"/>
                <a:gd name="T9" fmla="*/ 3 h 10"/>
                <a:gd name="T10" fmla="*/ 14 w 15"/>
                <a:gd name="T11" fmla="*/ 10 h 10"/>
                <a:gd name="T12" fmla="*/ 15 w 15"/>
                <a:gd name="T13" fmla="*/ 10 h 10"/>
                <a:gd name="T14" fmla="*/ 9 w 15"/>
                <a:gd name="T15" fmla="*/ 6 h 10"/>
                <a:gd name="T16" fmla="*/ 14 w 15"/>
                <a:gd name="T17" fmla="*/ 9 h 10"/>
                <a:gd name="T18" fmla="*/ 14 w 15"/>
                <a:gd name="T19" fmla="*/ 9 h 10"/>
                <a:gd name="T20" fmla="*/ 9 w 15"/>
                <a:gd name="T21" fmla="*/ 5 h 10"/>
                <a:gd name="T22" fmla="*/ 9 w 15"/>
                <a:gd name="T23" fmla="*/ 6 h 10"/>
                <a:gd name="T24" fmla="*/ 3 w 15"/>
                <a:gd name="T25" fmla="*/ 2 h 10"/>
                <a:gd name="T26" fmla="*/ 3 w 15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0">
                  <a:moveTo>
                    <a:pt x="3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5"/>
                    <a:pt x="11" y="8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8"/>
                    <a:pt x="11" y="7"/>
                    <a:pt x="9" y="6"/>
                  </a:cubicBezTo>
                  <a:cubicBezTo>
                    <a:pt x="11" y="7"/>
                    <a:pt x="12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7"/>
                    <a:pt x="11" y="6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7" y="4"/>
                    <a:pt x="5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11821"/>
            <p:cNvSpPr>
              <a:spLocks noEditPoints="1"/>
            </p:cNvSpPr>
            <p:nvPr/>
          </p:nvSpPr>
          <p:spPr bwMode="auto">
            <a:xfrm>
              <a:off x="5901054" y="1365134"/>
              <a:ext cx="109694" cy="173683"/>
            </a:xfrm>
            <a:custGeom>
              <a:avLst/>
              <a:gdLst>
                <a:gd name="T0" fmla="*/ 25 w 25"/>
                <a:gd name="T1" fmla="*/ 12 h 40"/>
                <a:gd name="T2" fmla="*/ 15 w 25"/>
                <a:gd name="T3" fmla="*/ 4 h 40"/>
                <a:gd name="T4" fmla="*/ 11 w 25"/>
                <a:gd name="T5" fmla="*/ 3 h 40"/>
                <a:gd name="T6" fmla="*/ 25 w 25"/>
                <a:gd name="T7" fmla="*/ 15 h 40"/>
                <a:gd name="T8" fmla="*/ 25 w 25"/>
                <a:gd name="T9" fmla="*/ 16 h 40"/>
                <a:gd name="T10" fmla="*/ 25 w 25"/>
                <a:gd name="T11" fmla="*/ 16 h 40"/>
                <a:gd name="T12" fmla="*/ 12 w 25"/>
                <a:gd name="T13" fmla="*/ 7 h 40"/>
                <a:gd name="T14" fmla="*/ 9 w 25"/>
                <a:gd name="T15" fmla="*/ 6 h 40"/>
                <a:gd name="T16" fmla="*/ 25 w 25"/>
                <a:gd name="T17" fmla="*/ 18 h 40"/>
                <a:gd name="T18" fmla="*/ 12 w 25"/>
                <a:gd name="T19" fmla="*/ 9 h 40"/>
                <a:gd name="T20" fmla="*/ 6 w 25"/>
                <a:gd name="T21" fmla="*/ 6 h 40"/>
                <a:gd name="T22" fmla="*/ 25 w 25"/>
                <a:gd name="T23" fmla="*/ 20 h 40"/>
                <a:gd name="T24" fmla="*/ 9 w 25"/>
                <a:gd name="T25" fmla="*/ 9 h 40"/>
                <a:gd name="T26" fmla="*/ 9 w 25"/>
                <a:gd name="T27" fmla="*/ 10 h 40"/>
                <a:gd name="T28" fmla="*/ 20 w 25"/>
                <a:gd name="T29" fmla="*/ 18 h 40"/>
                <a:gd name="T30" fmla="*/ 7 w 25"/>
                <a:gd name="T31" fmla="*/ 11 h 40"/>
                <a:gd name="T32" fmla="*/ 4 w 25"/>
                <a:gd name="T33" fmla="*/ 11 h 40"/>
                <a:gd name="T34" fmla="*/ 4 w 25"/>
                <a:gd name="T35" fmla="*/ 14 h 40"/>
                <a:gd name="T36" fmla="*/ 19 w 25"/>
                <a:gd name="T37" fmla="*/ 23 h 40"/>
                <a:gd name="T38" fmla="*/ 17 w 25"/>
                <a:gd name="T39" fmla="*/ 23 h 40"/>
                <a:gd name="T40" fmla="*/ 9 w 25"/>
                <a:gd name="T41" fmla="*/ 20 h 40"/>
                <a:gd name="T42" fmla="*/ 1 w 25"/>
                <a:gd name="T43" fmla="*/ 16 h 40"/>
                <a:gd name="T44" fmla="*/ 2 w 25"/>
                <a:gd name="T45" fmla="*/ 12 h 40"/>
                <a:gd name="T46" fmla="*/ 4 w 25"/>
                <a:gd name="T47" fmla="*/ 9 h 40"/>
                <a:gd name="T48" fmla="*/ 9 w 25"/>
                <a:gd name="T49" fmla="*/ 3 h 40"/>
                <a:gd name="T50" fmla="*/ 18 w 25"/>
                <a:gd name="T51" fmla="*/ 5 h 40"/>
                <a:gd name="T52" fmla="*/ 22 w 25"/>
                <a:gd name="T53" fmla="*/ 8 h 40"/>
                <a:gd name="T54" fmla="*/ 24 w 25"/>
                <a:gd name="T55" fmla="*/ 9 h 40"/>
                <a:gd name="T56" fmla="*/ 3 w 25"/>
                <a:gd name="T57" fmla="*/ 8 h 40"/>
                <a:gd name="T58" fmla="*/ 9 w 25"/>
                <a:gd name="T59" fmla="*/ 39 h 40"/>
                <a:gd name="T60" fmla="*/ 17 w 25"/>
                <a:gd name="T61" fmla="*/ 37 h 40"/>
                <a:gd name="T62" fmla="*/ 18 w 25"/>
                <a:gd name="T63" fmla="*/ 35 h 40"/>
                <a:gd name="T64" fmla="*/ 21 w 25"/>
                <a:gd name="T65" fmla="*/ 32 h 40"/>
                <a:gd name="T66" fmla="*/ 22 w 25"/>
                <a:gd name="T67" fmla="*/ 29 h 40"/>
                <a:gd name="T68" fmla="*/ 25 w 25"/>
                <a:gd name="T69" fmla="*/ 15 h 40"/>
                <a:gd name="T70" fmla="*/ 10 w 25"/>
                <a:gd name="T71" fmla="*/ 39 h 40"/>
                <a:gd name="T72" fmla="*/ 10 w 25"/>
                <a:gd name="T73" fmla="*/ 39 h 40"/>
                <a:gd name="T74" fmla="*/ 11 w 25"/>
                <a:gd name="T75" fmla="*/ 38 h 40"/>
                <a:gd name="T76" fmla="*/ 8 w 25"/>
                <a:gd name="T77" fmla="*/ 37 h 40"/>
                <a:gd name="T78" fmla="*/ 2 w 25"/>
                <a:gd name="T79" fmla="*/ 30 h 40"/>
                <a:gd name="T80" fmla="*/ 16 w 25"/>
                <a:gd name="T81" fmla="*/ 37 h 40"/>
                <a:gd name="T82" fmla="*/ 1 w 25"/>
                <a:gd name="T83" fmla="*/ 24 h 40"/>
                <a:gd name="T84" fmla="*/ 2 w 25"/>
                <a:gd name="T85" fmla="*/ 25 h 40"/>
                <a:gd name="T86" fmla="*/ 6 w 25"/>
                <a:gd name="T87" fmla="*/ 30 h 40"/>
                <a:gd name="T88" fmla="*/ 4 w 25"/>
                <a:gd name="T89" fmla="*/ 30 h 40"/>
                <a:gd name="T90" fmla="*/ 6 w 25"/>
                <a:gd name="T91" fmla="*/ 31 h 40"/>
                <a:gd name="T92" fmla="*/ 1 w 25"/>
                <a:gd name="T93" fmla="*/ 27 h 40"/>
                <a:gd name="T94" fmla="*/ 1 w 25"/>
                <a:gd name="T95" fmla="*/ 26 h 40"/>
                <a:gd name="T96" fmla="*/ 3 w 25"/>
                <a:gd name="T97" fmla="*/ 23 h 40"/>
                <a:gd name="T98" fmla="*/ 22 w 25"/>
                <a:gd name="T99" fmla="*/ 30 h 40"/>
                <a:gd name="T100" fmla="*/ 21 w 25"/>
                <a:gd name="T101" fmla="*/ 30 h 40"/>
                <a:gd name="T102" fmla="*/ 21 w 25"/>
                <a:gd name="T103" fmla="*/ 31 h 40"/>
                <a:gd name="T104" fmla="*/ 21 w 25"/>
                <a:gd name="T105" fmla="*/ 32 h 40"/>
                <a:gd name="T106" fmla="*/ 1 w 25"/>
                <a:gd name="T107" fmla="*/ 22 h 40"/>
                <a:gd name="T108" fmla="*/ 1 w 25"/>
                <a:gd name="T10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" h="40">
                  <a:moveTo>
                    <a:pt x="25" y="15"/>
                  </a:moveTo>
                  <a:cubicBezTo>
                    <a:pt x="25" y="14"/>
                    <a:pt x="25" y="13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5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10"/>
                    <a:pt x="25" y="11"/>
                  </a:cubicBezTo>
                  <a:cubicBezTo>
                    <a:pt x="21" y="9"/>
                    <a:pt x="18" y="6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3" y="4"/>
                    <a:pt x="16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8"/>
                    <a:pt x="22" y="10"/>
                    <a:pt x="25" y="12"/>
                  </a:cubicBezTo>
                  <a:cubicBezTo>
                    <a:pt x="25" y="13"/>
                    <a:pt x="25" y="14"/>
                    <a:pt x="25" y="15"/>
                  </a:cubicBezTo>
                  <a:cubicBezTo>
                    <a:pt x="20" y="11"/>
                    <a:pt x="15" y="8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5" y="8"/>
                    <a:pt x="20" y="12"/>
                    <a:pt x="25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4" y="15"/>
                    <a:pt x="23" y="14"/>
                    <a:pt x="21" y="13"/>
                  </a:cubicBezTo>
                  <a:cubicBezTo>
                    <a:pt x="21" y="13"/>
                    <a:pt x="21" y="13"/>
                    <a:pt x="21" y="14"/>
                  </a:cubicBezTo>
                  <a:cubicBezTo>
                    <a:pt x="22" y="15"/>
                    <a:pt x="24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0" y="13"/>
                    <a:pt x="15" y="9"/>
                    <a:pt x="9" y="6"/>
                  </a:cubicBezTo>
                  <a:cubicBezTo>
                    <a:pt x="10" y="6"/>
                    <a:pt x="11" y="7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1" y="6"/>
                    <a:pt x="9" y="6"/>
                    <a:pt x="8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4" y="9"/>
                    <a:pt x="19" y="13"/>
                    <a:pt x="24" y="17"/>
                  </a:cubicBezTo>
                  <a:cubicBezTo>
                    <a:pt x="23" y="16"/>
                    <a:pt x="22" y="16"/>
                    <a:pt x="21" y="15"/>
                  </a:cubicBezTo>
                  <a:cubicBezTo>
                    <a:pt x="21" y="14"/>
                    <a:pt x="20" y="15"/>
                    <a:pt x="21" y="15"/>
                  </a:cubicBezTo>
                  <a:cubicBezTo>
                    <a:pt x="22" y="16"/>
                    <a:pt x="23" y="17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0" y="15"/>
                    <a:pt x="16" y="12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9" y="8"/>
                    <a:pt x="10" y="9"/>
                  </a:cubicBezTo>
                  <a:cubicBezTo>
                    <a:pt x="15" y="12"/>
                    <a:pt x="20" y="16"/>
                    <a:pt x="25" y="19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0" y="17"/>
                    <a:pt x="16" y="14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9"/>
                    <a:pt x="6" y="8"/>
                    <a:pt x="5" y="7"/>
                  </a:cubicBezTo>
                  <a:cubicBezTo>
                    <a:pt x="5" y="7"/>
                    <a:pt x="4" y="7"/>
                    <a:pt x="5" y="8"/>
                  </a:cubicBezTo>
                  <a:cubicBezTo>
                    <a:pt x="6" y="8"/>
                    <a:pt x="7" y="9"/>
                    <a:pt x="9" y="10"/>
                  </a:cubicBezTo>
                  <a:cubicBezTo>
                    <a:pt x="14" y="13"/>
                    <a:pt x="19" y="17"/>
                    <a:pt x="25" y="20"/>
                  </a:cubicBezTo>
                  <a:cubicBezTo>
                    <a:pt x="25" y="20"/>
                    <a:pt x="25" y="20"/>
                    <a:pt x="25" y="21"/>
                  </a:cubicBezTo>
                  <a:cubicBezTo>
                    <a:pt x="23" y="20"/>
                    <a:pt x="21" y="19"/>
                    <a:pt x="20" y="18"/>
                  </a:cubicBezTo>
                  <a:cubicBezTo>
                    <a:pt x="20" y="18"/>
                    <a:pt x="19" y="18"/>
                    <a:pt x="20" y="18"/>
                  </a:cubicBezTo>
                  <a:cubicBezTo>
                    <a:pt x="21" y="19"/>
                    <a:pt x="23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9" y="18"/>
                    <a:pt x="13" y="14"/>
                    <a:pt x="8" y="11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13" y="15"/>
                    <a:pt x="19" y="18"/>
                    <a:pt x="24" y="22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18" y="19"/>
                    <a:pt x="11" y="15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1" y="15"/>
                    <a:pt x="17" y="19"/>
                    <a:pt x="24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7" y="21"/>
                    <a:pt x="11" y="18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1" y="18"/>
                    <a:pt x="17" y="21"/>
                    <a:pt x="24" y="24"/>
                  </a:cubicBezTo>
                  <a:cubicBezTo>
                    <a:pt x="24" y="24"/>
                    <a:pt x="24" y="25"/>
                    <a:pt x="24" y="25"/>
                  </a:cubicBezTo>
                  <a:cubicBezTo>
                    <a:pt x="22" y="24"/>
                    <a:pt x="21" y="23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21" y="23"/>
                    <a:pt x="22" y="24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3" y="26"/>
                    <a:pt x="23" y="27"/>
                  </a:cubicBezTo>
                  <a:cubicBezTo>
                    <a:pt x="21" y="26"/>
                    <a:pt x="19" y="25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9" y="25"/>
                    <a:pt x="21" y="26"/>
                    <a:pt x="23" y="27"/>
                  </a:cubicBezTo>
                  <a:cubicBezTo>
                    <a:pt x="23" y="27"/>
                    <a:pt x="23" y="27"/>
                    <a:pt x="23" y="28"/>
                  </a:cubicBezTo>
                  <a:cubicBezTo>
                    <a:pt x="18" y="25"/>
                    <a:pt x="13" y="23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9"/>
                    <a:pt x="6" y="19"/>
                    <a:pt x="5" y="18"/>
                  </a:cubicBezTo>
                  <a:cubicBezTo>
                    <a:pt x="4" y="17"/>
                    <a:pt x="3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3"/>
                    <a:pt x="7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3"/>
                    <a:pt x="5" y="12"/>
                    <a:pt x="2" y="11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5" y="10"/>
                    <a:pt x="7" y="12"/>
                    <a:pt x="9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8" y="11"/>
                    <a:pt x="6" y="10"/>
                    <a:pt x="4" y="9"/>
                  </a:cubicBezTo>
                  <a:cubicBezTo>
                    <a:pt x="5" y="6"/>
                    <a:pt x="7" y="4"/>
                    <a:pt x="9" y="3"/>
                  </a:cubicBezTo>
                  <a:cubicBezTo>
                    <a:pt x="12" y="1"/>
                    <a:pt x="15" y="1"/>
                    <a:pt x="18" y="2"/>
                  </a:cubicBezTo>
                  <a:cubicBezTo>
                    <a:pt x="20" y="3"/>
                    <a:pt x="22" y="5"/>
                    <a:pt x="23" y="8"/>
                  </a:cubicBezTo>
                  <a:cubicBezTo>
                    <a:pt x="21" y="7"/>
                    <a:pt x="20" y="5"/>
                    <a:pt x="18" y="4"/>
                  </a:cubicBezTo>
                  <a:cubicBezTo>
                    <a:pt x="18" y="4"/>
                    <a:pt x="17" y="5"/>
                    <a:pt x="18" y="5"/>
                  </a:cubicBezTo>
                  <a:cubicBezTo>
                    <a:pt x="18" y="5"/>
                    <a:pt x="19" y="5"/>
                    <a:pt x="19" y="6"/>
                  </a:cubicBezTo>
                  <a:cubicBezTo>
                    <a:pt x="18" y="5"/>
                    <a:pt x="16" y="4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7" y="5"/>
                    <a:pt x="19" y="6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6"/>
                    <a:pt x="21" y="3"/>
                    <a:pt x="18" y="2"/>
                  </a:cubicBezTo>
                  <a:cubicBezTo>
                    <a:pt x="14" y="0"/>
                    <a:pt x="10" y="1"/>
                    <a:pt x="8" y="4"/>
                  </a:cubicBezTo>
                  <a:cubicBezTo>
                    <a:pt x="6" y="5"/>
                    <a:pt x="5" y="6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1" y="13"/>
                    <a:pt x="0" y="18"/>
                    <a:pt x="0" y="23"/>
                  </a:cubicBezTo>
                  <a:cubicBezTo>
                    <a:pt x="0" y="27"/>
                    <a:pt x="1" y="30"/>
                    <a:pt x="3" y="33"/>
                  </a:cubicBezTo>
                  <a:cubicBezTo>
                    <a:pt x="4" y="35"/>
                    <a:pt x="6" y="38"/>
                    <a:pt x="9" y="39"/>
                  </a:cubicBezTo>
                  <a:cubicBezTo>
                    <a:pt x="12" y="40"/>
                    <a:pt x="14" y="39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6"/>
                    <a:pt x="18" y="36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4"/>
                    <a:pt x="19" y="3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1"/>
                    <a:pt x="22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6"/>
                    <a:pt x="24" y="24"/>
                    <a:pt x="25" y="21"/>
                  </a:cubicBezTo>
                  <a:cubicBezTo>
                    <a:pt x="25" y="20"/>
                    <a:pt x="25" y="18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10" y="39"/>
                  </a:moveTo>
                  <a:cubicBezTo>
                    <a:pt x="10" y="39"/>
                    <a:pt x="10" y="39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9"/>
                    <a:pt x="8" y="38"/>
                    <a:pt x="8" y="38"/>
                  </a:cubicBezTo>
                  <a:cubicBezTo>
                    <a:pt x="7" y="37"/>
                    <a:pt x="6" y="37"/>
                    <a:pt x="5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8"/>
                  </a:cubicBezTo>
                  <a:cubicBezTo>
                    <a:pt x="9" y="38"/>
                    <a:pt x="7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4" y="35"/>
                    <a:pt x="4" y="34"/>
                  </a:cubicBezTo>
                  <a:cubicBezTo>
                    <a:pt x="5" y="35"/>
                    <a:pt x="7" y="36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7" y="35"/>
                    <a:pt x="5" y="35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3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30"/>
                    <a:pt x="3" y="30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8" y="33"/>
                    <a:pt x="12" y="35"/>
                    <a:pt x="16" y="37"/>
                  </a:cubicBezTo>
                  <a:cubicBezTo>
                    <a:pt x="14" y="38"/>
                    <a:pt x="12" y="39"/>
                    <a:pt x="10" y="39"/>
                  </a:cubicBezTo>
                  <a:close/>
                  <a:moveTo>
                    <a:pt x="20" y="33"/>
                  </a:moveTo>
                  <a:cubicBezTo>
                    <a:pt x="14" y="30"/>
                    <a:pt x="7" y="27"/>
                    <a:pt x="1" y="23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7" y="27"/>
                    <a:pt x="14" y="30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4" y="31"/>
                    <a:pt x="8" y="28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8" y="28"/>
                    <a:pt x="14" y="31"/>
                    <a:pt x="19" y="34"/>
                  </a:cubicBezTo>
                  <a:cubicBezTo>
                    <a:pt x="19" y="34"/>
                    <a:pt x="18" y="35"/>
                    <a:pt x="17" y="36"/>
                  </a:cubicBezTo>
                  <a:cubicBezTo>
                    <a:pt x="14" y="34"/>
                    <a:pt x="10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4" y="29"/>
                    <a:pt x="3" y="29"/>
                    <a:pt x="2" y="28"/>
                  </a:cubicBezTo>
                  <a:cubicBezTo>
                    <a:pt x="2" y="28"/>
                    <a:pt x="2" y="28"/>
                    <a:pt x="2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8" y="32"/>
                    <a:pt x="13" y="34"/>
                    <a:pt x="17" y="36"/>
                  </a:cubicBezTo>
                  <a:cubicBezTo>
                    <a:pt x="17" y="36"/>
                    <a:pt x="17" y="36"/>
                    <a:pt x="17" y="37"/>
                  </a:cubicBezTo>
                  <a:cubicBezTo>
                    <a:pt x="13" y="35"/>
                    <a:pt x="9" y="33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0"/>
                    <a:pt x="3" y="30"/>
                    <a:pt x="2" y="29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7" y="29"/>
                    <a:pt x="12" y="32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12" y="32"/>
                    <a:pt x="7" y="29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2"/>
                    <a:pt x="2" y="23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8" y="26"/>
                    <a:pt x="14" y="29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lose/>
                  <a:moveTo>
                    <a:pt x="22" y="30"/>
                  </a:moveTo>
                  <a:cubicBezTo>
                    <a:pt x="15" y="26"/>
                    <a:pt x="8" y="23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8" y="23"/>
                    <a:pt x="15" y="27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1"/>
                  </a:cubicBezTo>
                  <a:cubicBezTo>
                    <a:pt x="15" y="27"/>
                    <a:pt x="8" y="24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8" y="24"/>
                    <a:pt x="15" y="28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5" y="28"/>
                    <a:pt x="9" y="25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2"/>
                  </a:cubicBezTo>
                  <a:cubicBezTo>
                    <a:pt x="15" y="29"/>
                    <a:pt x="9" y="26"/>
                    <a:pt x="4" y="24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3" y="23"/>
                    <a:pt x="2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1" y="18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4" y="18"/>
                    <a:pt x="5" y="18"/>
                  </a:cubicBezTo>
                  <a:cubicBezTo>
                    <a:pt x="11" y="22"/>
                    <a:pt x="17" y="25"/>
                    <a:pt x="23" y="28"/>
                  </a:cubicBezTo>
                  <a:cubicBezTo>
                    <a:pt x="22" y="29"/>
                    <a:pt x="22" y="29"/>
                    <a:pt x="22" y="3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11822"/>
            <p:cNvSpPr>
              <a:spLocks/>
            </p:cNvSpPr>
            <p:nvPr/>
          </p:nvSpPr>
          <p:spPr bwMode="auto">
            <a:xfrm>
              <a:off x="5928478" y="1438264"/>
              <a:ext cx="73129" cy="40221"/>
            </a:xfrm>
            <a:custGeom>
              <a:avLst/>
              <a:gdLst>
                <a:gd name="T0" fmla="*/ 17 w 17"/>
                <a:gd name="T1" fmla="*/ 8 h 9"/>
                <a:gd name="T2" fmla="*/ 16 w 17"/>
                <a:gd name="T3" fmla="*/ 8 h 9"/>
                <a:gd name="T4" fmla="*/ 0 w 17"/>
                <a:gd name="T5" fmla="*/ 0 h 9"/>
                <a:gd name="T6" fmla="*/ 0 w 17"/>
                <a:gd name="T7" fmla="*/ 0 h 9"/>
                <a:gd name="T8" fmla="*/ 17 w 17"/>
                <a:gd name="T9" fmla="*/ 9 h 9"/>
                <a:gd name="T10" fmla="*/ 17 w 17"/>
                <a:gd name="T11" fmla="*/ 9 h 9"/>
                <a:gd name="T12" fmla="*/ 17 w 17"/>
                <a:gd name="T13" fmla="*/ 8 h 9"/>
                <a:gd name="T14" fmla="*/ 17 w 1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17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1" y="5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3"/>
                    <a:pt x="11" y="6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11823"/>
            <p:cNvSpPr>
              <a:spLocks/>
            </p:cNvSpPr>
            <p:nvPr/>
          </p:nvSpPr>
          <p:spPr bwMode="auto">
            <a:xfrm>
              <a:off x="5932135" y="1430951"/>
              <a:ext cx="47534" cy="25595"/>
            </a:xfrm>
            <a:custGeom>
              <a:avLst/>
              <a:gdLst>
                <a:gd name="T0" fmla="*/ 0 w 11"/>
                <a:gd name="T1" fmla="*/ 0 h 6"/>
                <a:gd name="T2" fmla="*/ 11 w 11"/>
                <a:gd name="T3" fmla="*/ 6 h 6"/>
                <a:gd name="T4" fmla="*/ 11 w 11"/>
                <a:gd name="T5" fmla="*/ 6 h 6"/>
                <a:gd name="T6" fmla="*/ 1 w 11"/>
                <a:gd name="T7" fmla="*/ 0 h 6"/>
                <a:gd name="T8" fmla="*/ 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4" y="2"/>
                    <a:pt x="7" y="4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4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11824"/>
            <p:cNvSpPr>
              <a:spLocks/>
            </p:cNvSpPr>
            <p:nvPr/>
          </p:nvSpPr>
          <p:spPr bwMode="auto">
            <a:xfrm>
              <a:off x="5919336" y="1434607"/>
              <a:ext cx="47534" cy="25595"/>
            </a:xfrm>
            <a:custGeom>
              <a:avLst/>
              <a:gdLst>
                <a:gd name="T0" fmla="*/ 1 w 11"/>
                <a:gd name="T1" fmla="*/ 1 h 6"/>
                <a:gd name="T2" fmla="*/ 10 w 11"/>
                <a:gd name="T3" fmla="*/ 6 h 6"/>
                <a:gd name="T4" fmla="*/ 10 w 11"/>
                <a:gd name="T5" fmla="*/ 6 h 6"/>
                <a:gd name="T6" fmla="*/ 1 w 11"/>
                <a:gd name="T7" fmla="*/ 1 h 6"/>
                <a:gd name="T8" fmla="*/ 1 w 11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1"/>
                  </a:moveTo>
                  <a:cubicBezTo>
                    <a:pt x="4" y="3"/>
                    <a:pt x="7" y="4"/>
                    <a:pt x="10" y="6"/>
                  </a:cubicBezTo>
                  <a:cubicBezTo>
                    <a:pt x="10" y="6"/>
                    <a:pt x="11" y="6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11825"/>
            <p:cNvSpPr>
              <a:spLocks/>
            </p:cNvSpPr>
            <p:nvPr/>
          </p:nvSpPr>
          <p:spPr bwMode="auto">
            <a:xfrm>
              <a:off x="5910196" y="1443749"/>
              <a:ext cx="87755" cy="47534"/>
            </a:xfrm>
            <a:custGeom>
              <a:avLst/>
              <a:gdLst>
                <a:gd name="T0" fmla="*/ 0 w 20"/>
                <a:gd name="T1" fmla="*/ 1 h 11"/>
                <a:gd name="T2" fmla="*/ 20 w 20"/>
                <a:gd name="T3" fmla="*/ 11 h 11"/>
                <a:gd name="T4" fmla="*/ 20 w 20"/>
                <a:gd name="T5" fmla="*/ 10 h 11"/>
                <a:gd name="T6" fmla="*/ 1 w 20"/>
                <a:gd name="T7" fmla="*/ 0 h 11"/>
                <a:gd name="T8" fmla="*/ 0 w 20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"/>
                  </a:moveTo>
                  <a:cubicBezTo>
                    <a:pt x="7" y="5"/>
                    <a:pt x="13" y="8"/>
                    <a:pt x="20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13" y="8"/>
                    <a:pt x="7" y="4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11826"/>
            <p:cNvSpPr>
              <a:spLocks/>
            </p:cNvSpPr>
            <p:nvPr/>
          </p:nvSpPr>
          <p:spPr bwMode="auto">
            <a:xfrm>
              <a:off x="5922993" y="1513222"/>
              <a:ext cx="34737" cy="16455"/>
            </a:xfrm>
            <a:custGeom>
              <a:avLst/>
              <a:gdLst>
                <a:gd name="T0" fmla="*/ 0 w 8"/>
                <a:gd name="T1" fmla="*/ 0 h 4"/>
                <a:gd name="T2" fmla="*/ 0 w 8"/>
                <a:gd name="T3" fmla="*/ 0 h 4"/>
                <a:gd name="T4" fmla="*/ 7 w 8"/>
                <a:gd name="T5" fmla="*/ 4 h 4"/>
                <a:gd name="T6" fmla="*/ 7 w 8"/>
                <a:gd name="T7" fmla="*/ 4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11827"/>
            <p:cNvSpPr>
              <a:spLocks/>
            </p:cNvSpPr>
            <p:nvPr/>
          </p:nvSpPr>
          <p:spPr bwMode="auto">
            <a:xfrm>
              <a:off x="5970527" y="1377932"/>
              <a:ext cx="21939" cy="12798"/>
            </a:xfrm>
            <a:custGeom>
              <a:avLst/>
              <a:gdLst>
                <a:gd name="T0" fmla="*/ 4 w 5"/>
                <a:gd name="T1" fmla="*/ 2 h 3"/>
                <a:gd name="T2" fmla="*/ 1 w 5"/>
                <a:gd name="T3" fmla="*/ 0 h 3"/>
                <a:gd name="T4" fmla="*/ 1 w 5"/>
                <a:gd name="T5" fmla="*/ 0 h 3"/>
                <a:gd name="T6" fmla="*/ 4 w 5"/>
                <a:gd name="T7" fmla="*/ 3 h 3"/>
                <a:gd name="T8" fmla="*/ 4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11828"/>
            <p:cNvSpPr>
              <a:spLocks/>
            </p:cNvSpPr>
            <p:nvPr/>
          </p:nvSpPr>
          <p:spPr bwMode="auto">
            <a:xfrm>
              <a:off x="5910196" y="1421810"/>
              <a:ext cx="18282" cy="914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3 w 4"/>
                <a:gd name="T5" fmla="*/ 2 h 2"/>
                <a:gd name="T6" fmla="*/ 3 w 4"/>
                <a:gd name="T7" fmla="*/ 2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11829"/>
            <p:cNvSpPr>
              <a:spLocks/>
            </p:cNvSpPr>
            <p:nvPr/>
          </p:nvSpPr>
          <p:spPr bwMode="auto">
            <a:xfrm>
              <a:off x="5950417" y="1425466"/>
              <a:ext cx="20111" cy="18282"/>
            </a:xfrm>
            <a:custGeom>
              <a:avLst/>
              <a:gdLst>
                <a:gd name="T0" fmla="*/ 5 w 5"/>
                <a:gd name="T1" fmla="*/ 3 h 4"/>
                <a:gd name="T2" fmla="*/ 1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11830"/>
            <p:cNvSpPr>
              <a:spLocks/>
            </p:cNvSpPr>
            <p:nvPr/>
          </p:nvSpPr>
          <p:spPr bwMode="auto">
            <a:xfrm>
              <a:off x="5906539" y="1434607"/>
              <a:ext cx="34737" cy="21939"/>
            </a:xfrm>
            <a:custGeom>
              <a:avLst/>
              <a:gdLst>
                <a:gd name="T0" fmla="*/ 0 w 8"/>
                <a:gd name="T1" fmla="*/ 1 h 5"/>
                <a:gd name="T2" fmla="*/ 7 w 8"/>
                <a:gd name="T3" fmla="*/ 5 h 5"/>
                <a:gd name="T4" fmla="*/ 8 w 8"/>
                <a:gd name="T5" fmla="*/ 5 h 5"/>
                <a:gd name="T6" fmla="*/ 0 w 8"/>
                <a:gd name="T7" fmla="*/ 1 h 5"/>
                <a:gd name="T8" fmla="*/ 0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1"/>
                  </a:moveTo>
                  <a:cubicBezTo>
                    <a:pt x="2" y="2"/>
                    <a:pt x="5" y="4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3"/>
                    <a:pt x="3" y="2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11831"/>
            <p:cNvSpPr>
              <a:spLocks/>
            </p:cNvSpPr>
            <p:nvPr/>
          </p:nvSpPr>
          <p:spPr bwMode="auto">
            <a:xfrm>
              <a:off x="5906539" y="1443749"/>
              <a:ext cx="21939" cy="12798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4 w 5"/>
                <a:gd name="T5" fmla="*/ 3 h 3"/>
                <a:gd name="T6" fmla="*/ 5 w 5"/>
                <a:gd name="T7" fmla="*/ 3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11832"/>
            <p:cNvSpPr>
              <a:spLocks/>
            </p:cNvSpPr>
            <p:nvPr/>
          </p:nvSpPr>
          <p:spPr bwMode="auto">
            <a:xfrm>
              <a:off x="5910196" y="1478485"/>
              <a:ext cx="18282" cy="7313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11833"/>
            <p:cNvSpPr>
              <a:spLocks/>
            </p:cNvSpPr>
            <p:nvPr/>
          </p:nvSpPr>
          <p:spPr bwMode="auto">
            <a:xfrm>
              <a:off x="5915680" y="1494939"/>
              <a:ext cx="51191" cy="31081"/>
            </a:xfrm>
            <a:custGeom>
              <a:avLst/>
              <a:gdLst>
                <a:gd name="T0" fmla="*/ 0 w 12"/>
                <a:gd name="T1" fmla="*/ 1 h 7"/>
                <a:gd name="T2" fmla="*/ 2 w 12"/>
                <a:gd name="T3" fmla="*/ 2 h 7"/>
                <a:gd name="T4" fmla="*/ 3 w 12"/>
                <a:gd name="T5" fmla="*/ 2 h 7"/>
                <a:gd name="T6" fmla="*/ 12 w 12"/>
                <a:gd name="T7" fmla="*/ 7 h 7"/>
                <a:gd name="T8" fmla="*/ 12 w 12"/>
                <a:gd name="T9" fmla="*/ 6 h 7"/>
                <a:gd name="T10" fmla="*/ 2 w 12"/>
                <a:gd name="T11" fmla="*/ 1 h 7"/>
                <a:gd name="T12" fmla="*/ 1 w 12"/>
                <a:gd name="T13" fmla="*/ 1 h 7"/>
                <a:gd name="T14" fmla="*/ 0 w 12"/>
                <a:gd name="T15" fmla="*/ 0 h 7"/>
                <a:gd name="T16" fmla="*/ 0 w 12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6" y="4"/>
                    <a:pt x="9" y="5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9" y="5"/>
                    <a:pt x="5" y="3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11834"/>
            <p:cNvSpPr>
              <a:spLocks/>
            </p:cNvSpPr>
            <p:nvPr/>
          </p:nvSpPr>
          <p:spPr bwMode="auto">
            <a:xfrm>
              <a:off x="5915680" y="1504080"/>
              <a:ext cx="47534" cy="25595"/>
            </a:xfrm>
            <a:custGeom>
              <a:avLst/>
              <a:gdLst>
                <a:gd name="T0" fmla="*/ 2 w 11"/>
                <a:gd name="T1" fmla="*/ 1 h 6"/>
                <a:gd name="T2" fmla="*/ 2 w 11"/>
                <a:gd name="T3" fmla="*/ 1 h 6"/>
                <a:gd name="T4" fmla="*/ 0 w 11"/>
                <a:gd name="T5" fmla="*/ 0 h 6"/>
                <a:gd name="T6" fmla="*/ 0 w 11"/>
                <a:gd name="T7" fmla="*/ 0 h 6"/>
                <a:gd name="T8" fmla="*/ 1 w 11"/>
                <a:gd name="T9" fmla="*/ 0 h 6"/>
                <a:gd name="T10" fmla="*/ 1 w 11"/>
                <a:gd name="T11" fmla="*/ 1 h 6"/>
                <a:gd name="T12" fmla="*/ 3 w 11"/>
                <a:gd name="T13" fmla="*/ 2 h 6"/>
                <a:gd name="T14" fmla="*/ 3 w 11"/>
                <a:gd name="T15" fmla="*/ 2 h 6"/>
                <a:gd name="T16" fmla="*/ 2 w 11"/>
                <a:gd name="T17" fmla="*/ 1 h 6"/>
                <a:gd name="T18" fmla="*/ 11 w 11"/>
                <a:gd name="T19" fmla="*/ 5 h 6"/>
                <a:gd name="T20" fmla="*/ 11 w 11"/>
                <a:gd name="T21" fmla="*/ 5 h 6"/>
                <a:gd name="T22" fmla="*/ 2 w 11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5" y="3"/>
                    <a:pt x="8" y="4"/>
                    <a:pt x="11" y="5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8" y="4"/>
                    <a:pt x="5" y="2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11835"/>
            <p:cNvSpPr>
              <a:spLocks noEditPoints="1"/>
            </p:cNvSpPr>
            <p:nvPr/>
          </p:nvSpPr>
          <p:spPr bwMode="auto">
            <a:xfrm>
              <a:off x="4833364" y="4400008"/>
              <a:ext cx="104210" cy="142602"/>
            </a:xfrm>
            <a:custGeom>
              <a:avLst/>
              <a:gdLst>
                <a:gd name="T0" fmla="*/ 5 w 24"/>
                <a:gd name="T1" fmla="*/ 29 h 33"/>
                <a:gd name="T2" fmla="*/ 5 w 24"/>
                <a:gd name="T3" fmla="*/ 30 h 33"/>
                <a:gd name="T4" fmla="*/ 6 w 24"/>
                <a:gd name="T5" fmla="*/ 30 h 33"/>
                <a:gd name="T6" fmla="*/ 9 w 24"/>
                <a:gd name="T7" fmla="*/ 32 h 33"/>
                <a:gd name="T8" fmla="*/ 11 w 24"/>
                <a:gd name="T9" fmla="*/ 33 h 33"/>
                <a:gd name="T10" fmla="*/ 23 w 24"/>
                <a:gd name="T11" fmla="*/ 19 h 33"/>
                <a:gd name="T12" fmla="*/ 23 w 24"/>
                <a:gd name="T13" fmla="*/ 9 h 33"/>
                <a:gd name="T14" fmla="*/ 8 w 24"/>
                <a:gd name="T15" fmla="*/ 1 h 33"/>
                <a:gd name="T16" fmla="*/ 2 w 24"/>
                <a:gd name="T17" fmla="*/ 7 h 33"/>
                <a:gd name="T18" fmla="*/ 2 w 24"/>
                <a:gd name="T19" fmla="*/ 8 h 33"/>
                <a:gd name="T20" fmla="*/ 0 w 24"/>
                <a:gd name="T21" fmla="*/ 11 h 33"/>
                <a:gd name="T22" fmla="*/ 1 w 24"/>
                <a:gd name="T23" fmla="*/ 13 h 33"/>
                <a:gd name="T24" fmla="*/ 1 w 24"/>
                <a:gd name="T25" fmla="*/ 17 h 33"/>
                <a:gd name="T26" fmla="*/ 1 w 24"/>
                <a:gd name="T27" fmla="*/ 20 h 33"/>
                <a:gd name="T28" fmla="*/ 2 w 24"/>
                <a:gd name="T29" fmla="*/ 25 h 33"/>
                <a:gd name="T30" fmla="*/ 2 w 24"/>
                <a:gd name="T31" fmla="*/ 28 h 33"/>
                <a:gd name="T32" fmla="*/ 14 w 24"/>
                <a:gd name="T33" fmla="*/ 32 h 33"/>
                <a:gd name="T34" fmla="*/ 3 w 24"/>
                <a:gd name="T35" fmla="*/ 6 h 33"/>
                <a:gd name="T36" fmla="*/ 13 w 24"/>
                <a:gd name="T37" fmla="*/ 1 h 33"/>
                <a:gd name="T38" fmla="*/ 13 w 24"/>
                <a:gd name="T39" fmla="*/ 2 h 33"/>
                <a:gd name="T40" fmla="*/ 3 w 24"/>
                <a:gd name="T41" fmla="*/ 6 h 33"/>
                <a:gd name="T42" fmla="*/ 7 w 24"/>
                <a:gd name="T43" fmla="*/ 3 h 33"/>
                <a:gd name="T44" fmla="*/ 1 w 24"/>
                <a:gd name="T45" fmla="*/ 14 h 33"/>
                <a:gd name="T46" fmla="*/ 1 w 24"/>
                <a:gd name="T47" fmla="*/ 13 h 33"/>
                <a:gd name="T48" fmla="*/ 7 w 24"/>
                <a:gd name="T49" fmla="*/ 10 h 33"/>
                <a:gd name="T50" fmla="*/ 1 w 24"/>
                <a:gd name="T51" fmla="*/ 11 h 33"/>
                <a:gd name="T52" fmla="*/ 2 w 24"/>
                <a:gd name="T53" fmla="*/ 10 h 33"/>
                <a:gd name="T54" fmla="*/ 17 w 24"/>
                <a:gd name="T55" fmla="*/ 2 h 33"/>
                <a:gd name="T56" fmla="*/ 2 w 24"/>
                <a:gd name="T57" fmla="*/ 9 h 33"/>
                <a:gd name="T58" fmla="*/ 15 w 24"/>
                <a:gd name="T59" fmla="*/ 1 h 33"/>
                <a:gd name="T60" fmla="*/ 2 w 24"/>
                <a:gd name="T61" fmla="*/ 14 h 33"/>
                <a:gd name="T62" fmla="*/ 21 w 24"/>
                <a:gd name="T63" fmla="*/ 6 h 33"/>
                <a:gd name="T64" fmla="*/ 1 w 24"/>
                <a:gd name="T65" fmla="*/ 16 h 33"/>
                <a:gd name="T66" fmla="*/ 1 w 24"/>
                <a:gd name="T67" fmla="*/ 18 h 33"/>
                <a:gd name="T68" fmla="*/ 1 w 24"/>
                <a:gd name="T69" fmla="*/ 19 h 33"/>
                <a:gd name="T70" fmla="*/ 8 w 24"/>
                <a:gd name="T71" fmla="*/ 23 h 33"/>
                <a:gd name="T72" fmla="*/ 3 w 24"/>
                <a:gd name="T73" fmla="*/ 25 h 33"/>
                <a:gd name="T74" fmla="*/ 2 w 24"/>
                <a:gd name="T75" fmla="*/ 24 h 33"/>
                <a:gd name="T76" fmla="*/ 2 w 24"/>
                <a:gd name="T77" fmla="*/ 24 h 33"/>
                <a:gd name="T78" fmla="*/ 22 w 24"/>
                <a:gd name="T79" fmla="*/ 13 h 33"/>
                <a:gd name="T80" fmla="*/ 1 w 24"/>
                <a:gd name="T81" fmla="*/ 20 h 33"/>
                <a:gd name="T82" fmla="*/ 15 w 24"/>
                <a:gd name="T83" fmla="*/ 31 h 33"/>
                <a:gd name="T84" fmla="*/ 15 w 24"/>
                <a:gd name="T85" fmla="*/ 30 h 33"/>
                <a:gd name="T86" fmla="*/ 12 w 24"/>
                <a:gd name="T87" fmla="*/ 29 h 33"/>
                <a:gd name="T88" fmla="*/ 19 w 24"/>
                <a:gd name="T89" fmla="*/ 26 h 33"/>
                <a:gd name="T90" fmla="*/ 12 w 24"/>
                <a:gd name="T91" fmla="*/ 27 h 33"/>
                <a:gd name="T92" fmla="*/ 20 w 24"/>
                <a:gd name="T93" fmla="*/ 23 h 33"/>
                <a:gd name="T94" fmla="*/ 10 w 24"/>
                <a:gd name="T95" fmla="*/ 26 h 33"/>
                <a:gd name="T96" fmla="*/ 23 w 24"/>
                <a:gd name="T97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" h="33">
                  <a:moveTo>
                    <a:pt x="5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30"/>
                    <a:pt x="4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0"/>
                    <a:pt x="6" y="30"/>
                  </a:cubicBezTo>
                  <a:cubicBezTo>
                    <a:pt x="6" y="30"/>
                    <a:pt x="5" y="30"/>
                    <a:pt x="5" y="30"/>
                  </a:cubicBezTo>
                  <a:cubicBezTo>
                    <a:pt x="5" y="30"/>
                    <a:pt x="5" y="31"/>
                    <a:pt x="6" y="31"/>
                  </a:cubicBezTo>
                  <a:cubicBezTo>
                    <a:pt x="6" y="31"/>
                    <a:pt x="6" y="30"/>
                    <a:pt x="6" y="30"/>
                  </a:cubicBezTo>
                  <a:cubicBezTo>
                    <a:pt x="6" y="31"/>
                    <a:pt x="7" y="31"/>
                    <a:pt x="7" y="31"/>
                  </a:cubicBezTo>
                  <a:cubicBezTo>
                    <a:pt x="7" y="31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9" y="33"/>
                    <a:pt x="9" y="33"/>
                    <a:pt x="10" y="33"/>
                  </a:cubicBezTo>
                  <a:cubicBezTo>
                    <a:pt x="10" y="33"/>
                    <a:pt x="10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3" y="33"/>
                    <a:pt x="13" y="33"/>
                  </a:cubicBezTo>
                  <a:cubicBezTo>
                    <a:pt x="19" y="31"/>
                    <a:pt x="22" y="24"/>
                    <a:pt x="23" y="19"/>
                  </a:cubicBezTo>
                  <a:cubicBezTo>
                    <a:pt x="24" y="15"/>
                    <a:pt x="24" y="12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5"/>
                    <a:pt x="19" y="3"/>
                    <a:pt x="17" y="2"/>
                  </a:cubicBezTo>
                  <a:cubicBezTo>
                    <a:pt x="14" y="0"/>
                    <a:pt x="11" y="0"/>
                    <a:pt x="8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2" y="23"/>
                    <a:pt x="2" y="24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4" y="28"/>
                    <a:pt x="4" y="28"/>
                    <a:pt x="5" y="29"/>
                  </a:cubicBezTo>
                  <a:close/>
                  <a:moveTo>
                    <a:pt x="13" y="32"/>
                  </a:move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lose/>
                  <a:moveTo>
                    <a:pt x="13" y="2"/>
                  </a:moveTo>
                  <a:cubicBezTo>
                    <a:pt x="9" y="3"/>
                    <a:pt x="6" y="5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5" y="5"/>
                    <a:pt x="8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3" y="1"/>
                    <a:pt x="13" y="2"/>
                  </a:cubicBezTo>
                  <a:close/>
                  <a:moveTo>
                    <a:pt x="12" y="1"/>
                  </a:moveTo>
                  <a:cubicBezTo>
                    <a:pt x="12" y="1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6" y="4"/>
                    <a:pt x="3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6" y="2"/>
                    <a:pt x="9" y="1"/>
                    <a:pt x="12" y="1"/>
                  </a:cubicBezTo>
                  <a:close/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3" y="13"/>
                    <a:pt x="5" y="12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5" y="11"/>
                    <a:pt x="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7" y="10"/>
                    <a:pt x="12" y="7"/>
                    <a:pt x="18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4" y="6"/>
                    <a:pt x="10" y="8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10"/>
                    <a:pt x="3" y="11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6" y="9"/>
                    <a:pt x="11" y="6"/>
                    <a:pt x="16" y="4"/>
                  </a:cubicBezTo>
                  <a:cubicBezTo>
                    <a:pt x="17" y="4"/>
                    <a:pt x="16" y="3"/>
                    <a:pt x="16" y="3"/>
                  </a:cubicBezTo>
                  <a:cubicBezTo>
                    <a:pt x="11" y="6"/>
                    <a:pt x="6" y="8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8"/>
                    <a:pt x="9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4"/>
                    <a:pt x="15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4" y="3"/>
                    <a:pt x="15" y="3"/>
                    <a:pt x="15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1" y="4"/>
                    <a:pt x="6" y="7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5" y="6"/>
                    <a:pt x="8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4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7" y="2"/>
                    <a:pt x="19" y="3"/>
                    <a:pt x="20" y="5"/>
                  </a:cubicBezTo>
                  <a:cubicBezTo>
                    <a:pt x="14" y="8"/>
                    <a:pt x="8" y="11"/>
                    <a:pt x="2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8" y="11"/>
                    <a:pt x="14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4" y="9"/>
                    <a:pt x="8" y="13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  <a:moveTo>
                    <a:pt x="1" y="16"/>
                  </a:moveTo>
                  <a:cubicBezTo>
                    <a:pt x="8" y="13"/>
                    <a:pt x="14" y="10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7"/>
                    <a:pt x="21" y="7"/>
                    <a:pt x="22" y="8"/>
                  </a:cubicBezTo>
                  <a:cubicBezTo>
                    <a:pt x="15" y="11"/>
                    <a:pt x="8" y="14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8" y="15"/>
                    <a:pt x="15" y="11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15" y="12"/>
                    <a:pt x="8" y="16"/>
                    <a:pt x="1" y="19"/>
                  </a:cubicBezTo>
                  <a:cubicBezTo>
                    <a:pt x="1" y="18"/>
                    <a:pt x="1" y="17"/>
                    <a:pt x="1" y="16"/>
                  </a:cubicBezTo>
                  <a:close/>
                  <a:moveTo>
                    <a:pt x="3" y="26"/>
                  </a:moveTo>
                  <a:cubicBezTo>
                    <a:pt x="3" y="26"/>
                    <a:pt x="3" y="26"/>
                    <a:pt x="3" y="25"/>
                  </a:cubicBezTo>
                  <a:cubicBezTo>
                    <a:pt x="5" y="25"/>
                    <a:pt x="7" y="24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6" y="23"/>
                    <a:pt x="5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9" y="22"/>
                    <a:pt x="15" y="19"/>
                    <a:pt x="21" y="16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14" y="18"/>
                    <a:pt x="9" y="21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6" y="22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6" y="22"/>
                    <a:pt x="4" y="23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9" y="20"/>
                    <a:pt x="15" y="16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5" y="16"/>
                    <a:pt x="9" y="19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1" y="21"/>
                    <a:pt x="1" y="20"/>
                  </a:cubicBezTo>
                  <a:cubicBezTo>
                    <a:pt x="8" y="16"/>
                    <a:pt x="15" y="13"/>
                    <a:pt x="22" y="9"/>
                  </a:cubicBezTo>
                  <a:cubicBezTo>
                    <a:pt x="23" y="12"/>
                    <a:pt x="24" y="14"/>
                    <a:pt x="23" y="17"/>
                  </a:cubicBezTo>
                  <a:cubicBezTo>
                    <a:pt x="23" y="22"/>
                    <a:pt x="20" y="29"/>
                    <a:pt x="16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2"/>
                    <a:pt x="13" y="32"/>
                    <a:pt x="11" y="33"/>
                  </a:cubicBezTo>
                  <a:cubicBezTo>
                    <a:pt x="11" y="33"/>
                    <a:pt x="11" y="32"/>
                    <a:pt x="11" y="32"/>
                  </a:cubicBezTo>
                  <a:cubicBezTo>
                    <a:pt x="12" y="32"/>
                    <a:pt x="14" y="31"/>
                    <a:pt x="16" y="30"/>
                  </a:cubicBezTo>
                  <a:cubicBezTo>
                    <a:pt x="16" y="30"/>
                    <a:pt x="16" y="29"/>
                    <a:pt x="15" y="30"/>
                  </a:cubicBezTo>
                  <a:cubicBezTo>
                    <a:pt x="14" y="31"/>
                    <a:pt x="12" y="32"/>
                    <a:pt x="10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1" y="30"/>
                    <a:pt x="9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29"/>
                    <a:pt x="15" y="28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5" y="27"/>
                    <a:pt x="11" y="29"/>
                    <a:pt x="7" y="31"/>
                  </a:cubicBezTo>
                  <a:cubicBezTo>
                    <a:pt x="7" y="31"/>
                    <a:pt x="7" y="31"/>
                    <a:pt x="6" y="30"/>
                  </a:cubicBezTo>
                  <a:cubicBezTo>
                    <a:pt x="8" y="29"/>
                    <a:pt x="10" y="29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0" y="28"/>
                    <a:pt x="8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1" y="27"/>
                    <a:pt x="16" y="25"/>
                    <a:pt x="21" y="23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15" y="25"/>
                    <a:pt x="10" y="27"/>
                    <a:pt x="6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7" y="28"/>
                    <a:pt x="9" y="27"/>
                    <a:pt x="10" y="26"/>
                  </a:cubicBezTo>
                  <a:cubicBezTo>
                    <a:pt x="11" y="26"/>
                    <a:pt x="10" y="26"/>
                    <a:pt x="10" y="26"/>
                  </a:cubicBezTo>
                  <a:cubicBezTo>
                    <a:pt x="8" y="27"/>
                    <a:pt x="7" y="28"/>
                    <a:pt x="5" y="29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10" y="23"/>
                    <a:pt x="16" y="20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16" y="20"/>
                    <a:pt x="10" y="23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11836"/>
            <p:cNvSpPr>
              <a:spLocks noEditPoints="1"/>
            </p:cNvSpPr>
            <p:nvPr/>
          </p:nvSpPr>
          <p:spPr bwMode="auto">
            <a:xfrm>
              <a:off x="4725498" y="4568205"/>
              <a:ext cx="133462" cy="157228"/>
            </a:xfrm>
            <a:custGeom>
              <a:avLst/>
              <a:gdLst>
                <a:gd name="T0" fmla="*/ 27 w 31"/>
                <a:gd name="T1" fmla="*/ 19 h 36"/>
                <a:gd name="T2" fmla="*/ 31 w 31"/>
                <a:gd name="T3" fmla="*/ 18 h 36"/>
                <a:gd name="T4" fmla="*/ 28 w 31"/>
                <a:gd name="T5" fmla="*/ 19 h 36"/>
                <a:gd name="T6" fmla="*/ 31 w 31"/>
                <a:gd name="T7" fmla="*/ 17 h 36"/>
                <a:gd name="T8" fmla="*/ 4 w 31"/>
                <a:gd name="T9" fmla="*/ 28 h 36"/>
                <a:gd name="T10" fmla="*/ 29 w 31"/>
                <a:gd name="T11" fmla="*/ 16 h 36"/>
                <a:gd name="T12" fmla="*/ 7 w 31"/>
                <a:gd name="T13" fmla="*/ 21 h 36"/>
                <a:gd name="T14" fmla="*/ 24 w 31"/>
                <a:gd name="T15" fmla="*/ 15 h 36"/>
                <a:gd name="T16" fmla="*/ 29 w 31"/>
                <a:gd name="T17" fmla="*/ 13 h 36"/>
                <a:gd name="T18" fmla="*/ 29 w 31"/>
                <a:gd name="T19" fmla="*/ 12 h 36"/>
                <a:gd name="T20" fmla="*/ 8 w 31"/>
                <a:gd name="T21" fmla="*/ 19 h 36"/>
                <a:gd name="T22" fmla="*/ 25 w 31"/>
                <a:gd name="T23" fmla="*/ 12 h 36"/>
                <a:gd name="T24" fmla="*/ 23 w 31"/>
                <a:gd name="T25" fmla="*/ 14 h 36"/>
                <a:gd name="T26" fmla="*/ 23 w 31"/>
                <a:gd name="T27" fmla="*/ 14 h 36"/>
                <a:gd name="T28" fmla="*/ 28 w 31"/>
                <a:gd name="T29" fmla="*/ 11 h 36"/>
                <a:gd name="T30" fmla="*/ 27 w 31"/>
                <a:gd name="T31" fmla="*/ 11 h 36"/>
                <a:gd name="T32" fmla="*/ 28 w 31"/>
                <a:gd name="T33" fmla="*/ 11 h 36"/>
                <a:gd name="T34" fmla="*/ 27 w 31"/>
                <a:gd name="T35" fmla="*/ 11 h 36"/>
                <a:gd name="T36" fmla="*/ 9 w 31"/>
                <a:gd name="T37" fmla="*/ 17 h 36"/>
                <a:gd name="T38" fmla="*/ 22 w 31"/>
                <a:gd name="T39" fmla="*/ 11 h 36"/>
                <a:gd name="T40" fmla="*/ 26 w 31"/>
                <a:gd name="T41" fmla="*/ 9 h 36"/>
                <a:gd name="T42" fmla="*/ 27 w 31"/>
                <a:gd name="T43" fmla="*/ 8 h 36"/>
                <a:gd name="T44" fmla="*/ 27 w 31"/>
                <a:gd name="T45" fmla="*/ 8 h 36"/>
                <a:gd name="T46" fmla="*/ 24 w 31"/>
                <a:gd name="T47" fmla="*/ 9 h 36"/>
                <a:gd name="T48" fmla="*/ 26 w 31"/>
                <a:gd name="T49" fmla="*/ 9 h 36"/>
                <a:gd name="T50" fmla="*/ 9 w 31"/>
                <a:gd name="T51" fmla="*/ 16 h 36"/>
                <a:gd name="T52" fmla="*/ 26 w 31"/>
                <a:gd name="T53" fmla="*/ 6 h 36"/>
                <a:gd name="T54" fmla="*/ 10 w 31"/>
                <a:gd name="T55" fmla="*/ 13 h 36"/>
                <a:gd name="T56" fmla="*/ 11 w 31"/>
                <a:gd name="T57" fmla="*/ 12 h 36"/>
                <a:gd name="T58" fmla="*/ 15 w 31"/>
                <a:gd name="T59" fmla="*/ 10 h 36"/>
                <a:gd name="T60" fmla="*/ 26 w 31"/>
                <a:gd name="T61" fmla="*/ 4 h 36"/>
                <a:gd name="T62" fmla="*/ 11 w 31"/>
                <a:gd name="T63" fmla="*/ 11 h 36"/>
                <a:gd name="T64" fmla="*/ 14 w 31"/>
                <a:gd name="T65" fmla="*/ 5 h 36"/>
                <a:gd name="T66" fmla="*/ 23 w 31"/>
                <a:gd name="T67" fmla="*/ 0 h 36"/>
                <a:gd name="T68" fmla="*/ 14 w 31"/>
                <a:gd name="T69" fmla="*/ 4 h 36"/>
                <a:gd name="T70" fmla="*/ 17 w 31"/>
                <a:gd name="T71" fmla="*/ 2 h 36"/>
                <a:gd name="T72" fmla="*/ 14 w 31"/>
                <a:gd name="T73" fmla="*/ 3 h 36"/>
                <a:gd name="T74" fmla="*/ 14 w 31"/>
                <a:gd name="T75" fmla="*/ 3 h 36"/>
                <a:gd name="T76" fmla="*/ 11 w 31"/>
                <a:gd name="T77" fmla="*/ 10 h 36"/>
                <a:gd name="T78" fmla="*/ 10 w 31"/>
                <a:gd name="T79" fmla="*/ 12 h 36"/>
                <a:gd name="T80" fmla="*/ 10 w 31"/>
                <a:gd name="T81" fmla="*/ 12 h 36"/>
                <a:gd name="T82" fmla="*/ 9 w 31"/>
                <a:gd name="T83" fmla="*/ 13 h 36"/>
                <a:gd name="T84" fmla="*/ 10 w 31"/>
                <a:gd name="T85" fmla="*/ 14 h 36"/>
                <a:gd name="T86" fmla="*/ 8 w 31"/>
                <a:gd name="T87" fmla="*/ 17 h 36"/>
                <a:gd name="T88" fmla="*/ 6 w 31"/>
                <a:gd name="T89" fmla="*/ 21 h 36"/>
                <a:gd name="T90" fmla="*/ 6 w 31"/>
                <a:gd name="T91" fmla="*/ 21 h 36"/>
                <a:gd name="T92" fmla="*/ 3 w 31"/>
                <a:gd name="T93" fmla="*/ 28 h 36"/>
                <a:gd name="T94" fmla="*/ 3 w 31"/>
                <a:gd name="T95" fmla="*/ 28 h 36"/>
                <a:gd name="T96" fmla="*/ 2 w 31"/>
                <a:gd name="T97" fmla="*/ 31 h 36"/>
                <a:gd name="T98" fmla="*/ 0 w 31"/>
                <a:gd name="T99" fmla="*/ 35 h 36"/>
                <a:gd name="T100" fmla="*/ 3 w 31"/>
                <a:gd name="T101" fmla="*/ 31 h 36"/>
                <a:gd name="T102" fmla="*/ 11 w 31"/>
                <a:gd name="T103" fmla="*/ 12 h 36"/>
                <a:gd name="T104" fmla="*/ 12 w 31"/>
                <a:gd name="T105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" h="36">
                  <a:moveTo>
                    <a:pt x="3" y="31"/>
                  </a:moveTo>
                  <a:cubicBezTo>
                    <a:pt x="11" y="27"/>
                    <a:pt x="19" y="23"/>
                    <a:pt x="27" y="19"/>
                  </a:cubicBezTo>
                  <a:cubicBezTo>
                    <a:pt x="27" y="19"/>
                    <a:pt x="27" y="20"/>
                    <a:pt x="27" y="19"/>
                  </a:cubicBezTo>
                  <a:cubicBezTo>
                    <a:pt x="28" y="19"/>
                    <a:pt x="30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29" y="19"/>
                    <a:pt x="28" y="19"/>
                  </a:cubicBezTo>
                  <a:cubicBezTo>
                    <a:pt x="29" y="18"/>
                    <a:pt x="30" y="18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1" y="21"/>
                    <a:pt x="12" y="26"/>
                    <a:pt x="3" y="30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12" y="24"/>
                    <a:pt x="21" y="20"/>
                    <a:pt x="29" y="17"/>
                  </a:cubicBezTo>
                  <a:cubicBezTo>
                    <a:pt x="30" y="17"/>
                    <a:pt x="29" y="16"/>
                    <a:pt x="29" y="16"/>
                  </a:cubicBezTo>
                  <a:cubicBezTo>
                    <a:pt x="21" y="20"/>
                    <a:pt x="12" y="24"/>
                    <a:pt x="4" y="27"/>
                  </a:cubicBezTo>
                  <a:cubicBezTo>
                    <a:pt x="5" y="25"/>
                    <a:pt x="6" y="23"/>
                    <a:pt x="7" y="21"/>
                  </a:cubicBezTo>
                  <a:cubicBezTo>
                    <a:pt x="14" y="19"/>
                    <a:pt x="22" y="16"/>
                    <a:pt x="29" y="13"/>
                  </a:cubicBezTo>
                  <a:cubicBezTo>
                    <a:pt x="27" y="14"/>
                    <a:pt x="26" y="14"/>
                    <a:pt x="24" y="15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6" y="15"/>
                    <a:pt x="28" y="14"/>
                    <a:pt x="29" y="13"/>
                  </a:cubicBezTo>
                  <a:cubicBezTo>
                    <a:pt x="29" y="13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2" y="15"/>
                    <a:pt x="14" y="18"/>
                    <a:pt x="7" y="21"/>
                  </a:cubicBezTo>
                  <a:cubicBezTo>
                    <a:pt x="7" y="20"/>
                    <a:pt x="7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4" y="17"/>
                    <a:pt x="19" y="14"/>
                    <a:pt x="25" y="12"/>
                  </a:cubicBezTo>
                  <a:cubicBezTo>
                    <a:pt x="24" y="13"/>
                    <a:pt x="23" y="13"/>
                    <a:pt x="22" y="14"/>
                  </a:cubicBezTo>
                  <a:cubicBezTo>
                    <a:pt x="22" y="14"/>
                    <a:pt x="22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5" y="13"/>
                    <a:pt x="27" y="12"/>
                    <a:pt x="28" y="12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1" y="14"/>
                    <a:pt x="14" y="16"/>
                    <a:pt x="8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3" y="15"/>
                    <a:pt x="17" y="13"/>
                    <a:pt x="21" y="11"/>
                  </a:cubicBezTo>
                  <a:cubicBezTo>
                    <a:pt x="21" y="11"/>
                    <a:pt x="22" y="11"/>
                    <a:pt x="22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8"/>
                    <a:pt x="27" y="7"/>
                    <a:pt x="27" y="8"/>
                  </a:cubicBezTo>
                  <a:cubicBezTo>
                    <a:pt x="26" y="8"/>
                    <a:pt x="25" y="9"/>
                    <a:pt x="24" y="9"/>
                  </a:cubicBezTo>
                  <a:cubicBezTo>
                    <a:pt x="24" y="9"/>
                    <a:pt x="24" y="10"/>
                    <a:pt x="24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5" y="9"/>
                    <a:pt x="25" y="9"/>
                  </a:cubicBezTo>
                  <a:cubicBezTo>
                    <a:pt x="20" y="12"/>
                    <a:pt x="14" y="14"/>
                    <a:pt x="9" y="16"/>
                  </a:cubicBezTo>
                  <a:cubicBezTo>
                    <a:pt x="9" y="15"/>
                    <a:pt x="10" y="14"/>
                    <a:pt x="10" y="13"/>
                  </a:cubicBezTo>
                  <a:cubicBezTo>
                    <a:pt x="15" y="11"/>
                    <a:pt x="21" y="8"/>
                    <a:pt x="26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1" y="8"/>
                    <a:pt x="16" y="10"/>
                    <a:pt x="10" y="13"/>
                  </a:cubicBezTo>
                  <a:cubicBezTo>
                    <a:pt x="10" y="13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4" y="11"/>
                    <a:pt x="15" y="10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7" y="9"/>
                    <a:pt x="22" y="6"/>
                    <a:pt x="26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1" y="6"/>
                    <a:pt x="16" y="9"/>
                    <a:pt x="11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7" y="3"/>
                    <a:pt x="20" y="2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0" y="2"/>
                    <a:pt x="17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3"/>
                    <a:pt x="16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6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6"/>
                    <a:pt x="8" y="16"/>
                  </a:cubicBezTo>
                  <a:cubicBezTo>
                    <a:pt x="8" y="16"/>
                    <a:pt x="8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3"/>
                    <a:pt x="4" y="26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30"/>
                    <a:pt x="2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3"/>
                    <a:pt x="1" y="34"/>
                    <a:pt x="0" y="35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4"/>
                    <a:pt x="2" y="32"/>
                    <a:pt x="3" y="31"/>
                  </a:cubicBezTo>
                  <a:close/>
                  <a:moveTo>
                    <a:pt x="12" y="11"/>
                  </a:move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11837"/>
            <p:cNvSpPr>
              <a:spLocks/>
            </p:cNvSpPr>
            <p:nvPr/>
          </p:nvSpPr>
          <p:spPr bwMode="auto">
            <a:xfrm>
              <a:off x="4975966" y="4910086"/>
              <a:ext cx="31081" cy="372960"/>
            </a:xfrm>
            <a:custGeom>
              <a:avLst/>
              <a:gdLst>
                <a:gd name="T0" fmla="*/ 4 w 7"/>
                <a:gd name="T1" fmla="*/ 0 h 86"/>
                <a:gd name="T2" fmla="*/ 4 w 7"/>
                <a:gd name="T3" fmla="*/ 1 h 86"/>
                <a:gd name="T4" fmla="*/ 4 w 7"/>
                <a:gd name="T5" fmla="*/ 2 h 86"/>
                <a:gd name="T6" fmla="*/ 4 w 7"/>
                <a:gd name="T7" fmla="*/ 2 h 86"/>
                <a:gd name="T8" fmla="*/ 5 w 7"/>
                <a:gd name="T9" fmla="*/ 33 h 86"/>
                <a:gd name="T10" fmla="*/ 6 w 7"/>
                <a:gd name="T11" fmla="*/ 49 h 86"/>
                <a:gd name="T12" fmla="*/ 5 w 7"/>
                <a:gd name="T13" fmla="*/ 49 h 86"/>
                <a:gd name="T14" fmla="*/ 2 w 7"/>
                <a:gd name="T15" fmla="*/ 50 h 86"/>
                <a:gd name="T16" fmla="*/ 3 w 7"/>
                <a:gd name="T17" fmla="*/ 50 h 86"/>
                <a:gd name="T18" fmla="*/ 6 w 7"/>
                <a:gd name="T19" fmla="*/ 49 h 86"/>
                <a:gd name="T20" fmla="*/ 6 w 7"/>
                <a:gd name="T21" fmla="*/ 69 h 86"/>
                <a:gd name="T22" fmla="*/ 6 w 7"/>
                <a:gd name="T23" fmla="*/ 79 h 86"/>
                <a:gd name="T24" fmla="*/ 6 w 7"/>
                <a:gd name="T25" fmla="*/ 79 h 86"/>
                <a:gd name="T26" fmla="*/ 1 w 7"/>
                <a:gd name="T27" fmla="*/ 81 h 86"/>
                <a:gd name="T28" fmla="*/ 1 w 7"/>
                <a:gd name="T29" fmla="*/ 82 h 86"/>
                <a:gd name="T30" fmla="*/ 6 w 7"/>
                <a:gd name="T31" fmla="*/ 79 h 86"/>
                <a:gd name="T32" fmla="*/ 6 w 7"/>
                <a:gd name="T33" fmla="*/ 79 h 86"/>
                <a:gd name="T34" fmla="*/ 7 w 7"/>
                <a:gd name="T35" fmla="*/ 86 h 86"/>
                <a:gd name="T36" fmla="*/ 7 w 7"/>
                <a:gd name="T37" fmla="*/ 86 h 86"/>
                <a:gd name="T38" fmla="*/ 6 w 7"/>
                <a:gd name="T39" fmla="*/ 53 h 86"/>
                <a:gd name="T40" fmla="*/ 5 w 7"/>
                <a:gd name="T41" fmla="*/ 17 h 86"/>
                <a:gd name="T42" fmla="*/ 5 w 7"/>
                <a:gd name="T43" fmla="*/ 0 h 86"/>
                <a:gd name="T44" fmla="*/ 4 w 7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86"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2"/>
                    <a:pt x="5" y="22"/>
                    <a:pt x="5" y="33"/>
                  </a:cubicBezTo>
                  <a:cubicBezTo>
                    <a:pt x="5" y="38"/>
                    <a:pt x="5" y="44"/>
                    <a:pt x="6" y="49"/>
                  </a:cubicBezTo>
                  <a:cubicBezTo>
                    <a:pt x="6" y="49"/>
                    <a:pt x="6" y="49"/>
                    <a:pt x="5" y="49"/>
                  </a:cubicBezTo>
                  <a:cubicBezTo>
                    <a:pt x="4" y="49"/>
                    <a:pt x="3" y="50"/>
                    <a:pt x="2" y="50"/>
                  </a:cubicBezTo>
                  <a:cubicBezTo>
                    <a:pt x="2" y="50"/>
                    <a:pt x="2" y="51"/>
                    <a:pt x="3" y="50"/>
                  </a:cubicBezTo>
                  <a:cubicBezTo>
                    <a:pt x="4" y="50"/>
                    <a:pt x="5" y="50"/>
                    <a:pt x="6" y="49"/>
                  </a:cubicBezTo>
                  <a:cubicBezTo>
                    <a:pt x="6" y="56"/>
                    <a:pt x="6" y="62"/>
                    <a:pt x="6" y="69"/>
                  </a:cubicBezTo>
                  <a:cubicBezTo>
                    <a:pt x="6" y="72"/>
                    <a:pt x="6" y="75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4" y="80"/>
                    <a:pt x="3" y="80"/>
                    <a:pt x="1" y="81"/>
                  </a:cubicBezTo>
                  <a:cubicBezTo>
                    <a:pt x="0" y="81"/>
                    <a:pt x="1" y="82"/>
                    <a:pt x="1" y="82"/>
                  </a:cubicBezTo>
                  <a:cubicBezTo>
                    <a:pt x="3" y="81"/>
                    <a:pt x="5" y="80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81"/>
                    <a:pt x="7" y="84"/>
                    <a:pt x="7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75"/>
                    <a:pt x="6" y="64"/>
                    <a:pt x="6" y="53"/>
                  </a:cubicBezTo>
                  <a:cubicBezTo>
                    <a:pt x="6" y="41"/>
                    <a:pt x="5" y="29"/>
                    <a:pt x="5" y="17"/>
                  </a:cubicBezTo>
                  <a:cubicBezTo>
                    <a:pt x="5" y="12"/>
                    <a:pt x="5" y="6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11838"/>
            <p:cNvSpPr>
              <a:spLocks/>
            </p:cNvSpPr>
            <p:nvPr/>
          </p:nvSpPr>
          <p:spPr bwMode="auto">
            <a:xfrm>
              <a:off x="4849818" y="5273905"/>
              <a:ext cx="47534" cy="27424"/>
            </a:xfrm>
            <a:custGeom>
              <a:avLst/>
              <a:gdLst>
                <a:gd name="T0" fmla="*/ 2 w 11"/>
                <a:gd name="T1" fmla="*/ 3 h 6"/>
                <a:gd name="T2" fmla="*/ 0 w 11"/>
                <a:gd name="T3" fmla="*/ 4 h 6"/>
                <a:gd name="T4" fmla="*/ 0 w 11"/>
                <a:gd name="T5" fmla="*/ 5 h 6"/>
                <a:gd name="T6" fmla="*/ 1 w 11"/>
                <a:gd name="T7" fmla="*/ 4 h 6"/>
                <a:gd name="T8" fmla="*/ 1 w 11"/>
                <a:gd name="T9" fmla="*/ 4 h 6"/>
                <a:gd name="T10" fmla="*/ 2 w 11"/>
                <a:gd name="T11" fmla="*/ 4 h 6"/>
                <a:gd name="T12" fmla="*/ 0 w 11"/>
                <a:gd name="T13" fmla="*/ 5 h 6"/>
                <a:gd name="T14" fmla="*/ 0 w 11"/>
                <a:gd name="T15" fmla="*/ 6 h 6"/>
                <a:gd name="T16" fmla="*/ 0 w 11"/>
                <a:gd name="T17" fmla="*/ 6 h 6"/>
                <a:gd name="T18" fmla="*/ 1 w 11"/>
                <a:gd name="T19" fmla="*/ 6 h 6"/>
                <a:gd name="T20" fmla="*/ 5 w 11"/>
                <a:gd name="T21" fmla="*/ 4 h 6"/>
                <a:gd name="T22" fmla="*/ 5 w 11"/>
                <a:gd name="T23" fmla="*/ 4 h 6"/>
                <a:gd name="T24" fmla="*/ 11 w 11"/>
                <a:gd name="T25" fmla="*/ 1 h 6"/>
                <a:gd name="T26" fmla="*/ 11 w 11"/>
                <a:gd name="T27" fmla="*/ 1 h 6"/>
                <a:gd name="T28" fmla="*/ 6 w 11"/>
                <a:gd name="T29" fmla="*/ 4 h 6"/>
                <a:gd name="T30" fmla="*/ 6 w 11"/>
                <a:gd name="T31" fmla="*/ 3 h 6"/>
                <a:gd name="T32" fmla="*/ 3 w 11"/>
                <a:gd name="T33" fmla="*/ 4 h 6"/>
                <a:gd name="T34" fmla="*/ 4 w 11"/>
                <a:gd name="T35" fmla="*/ 4 h 6"/>
                <a:gd name="T36" fmla="*/ 10 w 11"/>
                <a:gd name="T37" fmla="*/ 0 h 6"/>
                <a:gd name="T38" fmla="*/ 9 w 11"/>
                <a:gd name="T39" fmla="*/ 0 h 6"/>
                <a:gd name="T40" fmla="*/ 5 w 11"/>
                <a:gd name="T41" fmla="*/ 3 h 6"/>
                <a:gd name="T42" fmla="*/ 5 w 11"/>
                <a:gd name="T43" fmla="*/ 2 h 6"/>
                <a:gd name="T44" fmla="*/ 4 w 11"/>
                <a:gd name="T45" fmla="*/ 3 h 6"/>
                <a:gd name="T46" fmla="*/ 2 w 11"/>
                <a:gd name="T47" fmla="*/ 4 h 6"/>
                <a:gd name="T48" fmla="*/ 2 w 11"/>
                <a:gd name="T49" fmla="*/ 4 h 6"/>
                <a:gd name="T50" fmla="*/ 2 w 11"/>
                <a:gd name="T5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6">
                  <a:moveTo>
                    <a:pt x="2" y="3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9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8" y="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6" y="3"/>
                    <a:pt x="8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11839"/>
            <p:cNvSpPr>
              <a:spLocks noEditPoints="1"/>
            </p:cNvSpPr>
            <p:nvPr/>
          </p:nvSpPr>
          <p:spPr bwMode="auto">
            <a:xfrm>
              <a:off x="4720013" y="4555408"/>
              <a:ext cx="455232" cy="806253"/>
            </a:xfrm>
            <a:custGeom>
              <a:avLst/>
              <a:gdLst>
                <a:gd name="T0" fmla="*/ 78 w 105"/>
                <a:gd name="T1" fmla="*/ 40 h 186"/>
                <a:gd name="T2" fmla="*/ 65 w 105"/>
                <a:gd name="T3" fmla="*/ 41 h 186"/>
                <a:gd name="T4" fmla="*/ 60 w 105"/>
                <a:gd name="T5" fmla="*/ 28 h 186"/>
                <a:gd name="T6" fmla="*/ 48 w 105"/>
                <a:gd name="T7" fmla="*/ 80 h 186"/>
                <a:gd name="T8" fmla="*/ 46 w 105"/>
                <a:gd name="T9" fmla="*/ 63 h 186"/>
                <a:gd name="T10" fmla="*/ 44 w 105"/>
                <a:gd name="T11" fmla="*/ 44 h 186"/>
                <a:gd name="T12" fmla="*/ 48 w 105"/>
                <a:gd name="T13" fmla="*/ 29 h 186"/>
                <a:gd name="T14" fmla="*/ 37 w 105"/>
                <a:gd name="T15" fmla="*/ 29 h 186"/>
                <a:gd name="T16" fmla="*/ 45 w 105"/>
                <a:gd name="T17" fmla="*/ 19 h 186"/>
                <a:gd name="T18" fmla="*/ 48 w 105"/>
                <a:gd name="T19" fmla="*/ 7 h 186"/>
                <a:gd name="T20" fmla="*/ 47 w 105"/>
                <a:gd name="T21" fmla="*/ 9 h 186"/>
                <a:gd name="T22" fmla="*/ 36 w 105"/>
                <a:gd name="T23" fmla="*/ 10 h 186"/>
                <a:gd name="T24" fmla="*/ 34 w 105"/>
                <a:gd name="T25" fmla="*/ 20 h 186"/>
                <a:gd name="T26" fmla="*/ 37 w 105"/>
                <a:gd name="T27" fmla="*/ 37 h 186"/>
                <a:gd name="T28" fmla="*/ 21 w 105"/>
                <a:gd name="T29" fmla="*/ 54 h 186"/>
                <a:gd name="T30" fmla="*/ 21 w 105"/>
                <a:gd name="T31" fmla="*/ 34 h 186"/>
                <a:gd name="T32" fmla="*/ 20 w 105"/>
                <a:gd name="T33" fmla="*/ 54 h 186"/>
                <a:gd name="T34" fmla="*/ 7 w 105"/>
                <a:gd name="T35" fmla="*/ 44 h 186"/>
                <a:gd name="T36" fmla="*/ 4 w 105"/>
                <a:gd name="T37" fmla="*/ 52 h 186"/>
                <a:gd name="T38" fmla="*/ 18 w 105"/>
                <a:gd name="T39" fmla="*/ 62 h 186"/>
                <a:gd name="T40" fmla="*/ 8 w 105"/>
                <a:gd name="T41" fmla="*/ 55 h 186"/>
                <a:gd name="T42" fmla="*/ 15 w 105"/>
                <a:gd name="T43" fmla="*/ 64 h 186"/>
                <a:gd name="T44" fmla="*/ 20 w 105"/>
                <a:gd name="T45" fmla="*/ 66 h 186"/>
                <a:gd name="T46" fmla="*/ 20 w 105"/>
                <a:gd name="T47" fmla="*/ 77 h 186"/>
                <a:gd name="T48" fmla="*/ 21 w 105"/>
                <a:gd name="T49" fmla="*/ 74 h 186"/>
                <a:gd name="T50" fmla="*/ 21 w 105"/>
                <a:gd name="T51" fmla="*/ 62 h 186"/>
                <a:gd name="T52" fmla="*/ 36 w 105"/>
                <a:gd name="T53" fmla="*/ 67 h 186"/>
                <a:gd name="T54" fmla="*/ 40 w 105"/>
                <a:gd name="T55" fmla="*/ 80 h 186"/>
                <a:gd name="T56" fmla="*/ 26 w 105"/>
                <a:gd name="T57" fmla="*/ 94 h 186"/>
                <a:gd name="T58" fmla="*/ 30 w 105"/>
                <a:gd name="T59" fmla="*/ 144 h 186"/>
                <a:gd name="T60" fmla="*/ 40 w 105"/>
                <a:gd name="T61" fmla="*/ 162 h 186"/>
                <a:gd name="T62" fmla="*/ 40 w 105"/>
                <a:gd name="T63" fmla="*/ 141 h 186"/>
                <a:gd name="T64" fmla="*/ 29 w 105"/>
                <a:gd name="T65" fmla="*/ 128 h 186"/>
                <a:gd name="T66" fmla="*/ 32 w 105"/>
                <a:gd name="T67" fmla="*/ 114 h 186"/>
                <a:gd name="T68" fmla="*/ 27 w 105"/>
                <a:gd name="T69" fmla="*/ 104 h 186"/>
                <a:gd name="T70" fmla="*/ 42 w 105"/>
                <a:gd name="T71" fmla="*/ 143 h 186"/>
                <a:gd name="T72" fmla="*/ 36 w 105"/>
                <a:gd name="T73" fmla="*/ 173 h 186"/>
                <a:gd name="T74" fmla="*/ 28 w 105"/>
                <a:gd name="T75" fmla="*/ 184 h 186"/>
                <a:gd name="T76" fmla="*/ 54 w 105"/>
                <a:gd name="T77" fmla="*/ 163 h 186"/>
                <a:gd name="T78" fmla="*/ 52 w 105"/>
                <a:gd name="T79" fmla="*/ 141 h 186"/>
                <a:gd name="T80" fmla="*/ 63 w 105"/>
                <a:gd name="T81" fmla="*/ 109 h 186"/>
                <a:gd name="T82" fmla="*/ 49 w 105"/>
                <a:gd name="T83" fmla="*/ 85 h 186"/>
                <a:gd name="T84" fmla="*/ 76 w 105"/>
                <a:gd name="T85" fmla="*/ 38 h 186"/>
                <a:gd name="T86" fmla="*/ 79 w 105"/>
                <a:gd name="T87" fmla="*/ 43 h 186"/>
                <a:gd name="T88" fmla="*/ 83 w 105"/>
                <a:gd name="T89" fmla="*/ 55 h 186"/>
                <a:gd name="T90" fmla="*/ 91 w 105"/>
                <a:gd name="T91" fmla="*/ 59 h 186"/>
                <a:gd name="T92" fmla="*/ 36 w 105"/>
                <a:gd name="T93" fmla="*/ 11 h 186"/>
                <a:gd name="T94" fmla="*/ 40 w 105"/>
                <a:gd name="T95" fmla="*/ 15 h 186"/>
                <a:gd name="T96" fmla="*/ 42 w 105"/>
                <a:gd name="T97" fmla="*/ 20 h 186"/>
                <a:gd name="T98" fmla="*/ 29 w 105"/>
                <a:gd name="T99" fmla="*/ 135 h 186"/>
                <a:gd name="T100" fmla="*/ 39 w 105"/>
                <a:gd name="T101" fmla="*/ 55 h 186"/>
                <a:gd name="T102" fmla="*/ 44 w 105"/>
                <a:gd name="T103" fmla="*/ 46 h 186"/>
                <a:gd name="T104" fmla="*/ 38 w 105"/>
                <a:gd name="T105" fmla="*/ 45 h 186"/>
                <a:gd name="T106" fmla="*/ 38 w 105"/>
                <a:gd name="T107" fmla="*/ 40 h 186"/>
                <a:gd name="T108" fmla="*/ 45 w 105"/>
                <a:gd name="T109" fmla="*/ 61 h 186"/>
                <a:gd name="T110" fmla="*/ 46 w 105"/>
                <a:gd name="T111" fmla="*/ 68 h 186"/>
                <a:gd name="T112" fmla="*/ 38 w 105"/>
                <a:gd name="T113" fmla="*/ 82 h 186"/>
                <a:gd name="T114" fmla="*/ 29 w 105"/>
                <a:gd name="T115" fmla="*/ 84 h 186"/>
                <a:gd name="T116" fmla="*/ 36 w 105"/>
                <a:gd name="T117" fmla="*/ 84 h 186"/>
                <a:gd name="T118" fmla="*/ 94 w 105"/>
                <a:gd name="T119" fmla="*/ 50 h 186"/>
                <a:gd name="T120" fmla="*/ 97 w 105"/>
                <a:gd name="T121" fmla="*/ 53 h 186"/>
                <a:gd name="T122" fmla="*/ 95 w 105"/>
                <a:gd name="T123" fmla="*/ 5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" h="186">
                  <a:moveTo>
                    <a:pt x="102" y="55"/>
                  </a:moveTo>
                  <a:cubicBezTo>
                    <a:pt x="102" y="55"/>
                    <a:pt x="102" y="55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1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1" y="54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99" y="53"/>
                    <a:pt x="98" y="53"/>
                    <a:pt x="97" y="53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6" y="52"/>
                  </a:cubicBezTo>
                  <a:cubicBezTo>
                    <a:pt x="95" y="52"/>
                    <a:pt x="94" y="53"/>
                    <a:pt x="93" y="53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2" y="54"/>
                    <a:pt x="90" y="55"/>
                    <a:pt x="89" y="56"/>
                  </a:cubicBezTo>
                  <a:cubicBezTo>
                    <a:pt x="88" y="56"/>
                    <a:pt x="88" y="56"/>
                    <a:pt x="89" y="56"/>
                  </a:cubicBezTo>
                  <a:cubicBezTo>
                    <a:pt x="88" y="56"/>
                    <a:pt x="88" y="57"/>
                    <a:pt x="87" y="57"/>
                  </a:cubicBezTo>
                  <a:cubicBezTo>
                    <a:pt x="87" y="57"/>
                    <a:pt x="86" y="57"/>
                    <a:pt x="86" y="56"/>
                  </a:cubicBezTo>
                  <a:cubicBezTo>
                    <a:pt x="86" y="56"/>
                    <a:pt x="87" y="56"/>
                    <a:pt x="87" y="55"/>
                  </a:cubicBezTo>
                  <a:cubicBezTo>
                    <a:pt x="88" y="55"/>
                    <a:pt x="87" y="55"/>
                    <a:pt x="87" y="55"/>
                  </a:cubicBezTo>
                  <a:cubicBezTo>
                    <a:pt x="90" y="54"/>
                    <a:pt x="93" y="53"/>
                    <a:pt x="95" y="51"/>
                  </a:cubicBezTo>
                  <a:cubicBezTo>
                    <a:pt x="96" y="51"/>
                    <a:pt x="96" y="51"/>
                    <a:pt x="95" y="51"/>
                  </a:cubicBezTo>
                  <a:cubicBezTo>
                    <a:pt x="95" y="51"/>
                    <a:pt x="96" y="51"/>
                    <a:pt x="96" y="51"/>
                  </a:cubicBezTo>
                  <a:cubicBezTo>
                    <a:pt x="96" y="51"/>
                    <a:pt x="96" y="51"/>
                    <a:pt x="96" y="50"/>
                  </a:cubicBezTo>
                  <a:cubicBezTo>
                    <a:pt x="96" y="51"/>
                    <a:pt x="97" y="51"/>
                    <a:pt x="98" y="52"/>
                  </a:cubicBezTo>
                  <a:cubicBezTo>
                    <a:pt x="98" y="52"/>
                    <a:pt x="98" y="51"/>
                    <a:pt x="98" y="51"/>
                  </a:cubicBezTo>
                  <a:cubicBezTo>
                    <a:pt x="92" y="48"/>
                    <a:pt x="85" y="45"/>
                    <a:pt x="79" y="41"/>
                  </a:cubicBezTo>
                  <a:cubicBezTo>
                    <a:pt x="79" y="41"/>
                    <a:pt x="78" y="41"/>
                    <a:pt x="78" y="41"/>
                  </a:cubicBezTo>
                  <a:cubicBezTo>
                    <a:pt x="78" y="41"/>
                    <a:pt x="78" y="41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9" y="40"/>
                    <a:pt x="78" y="40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40"/>
                    <a:pt x="78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7" y="37"/>
                    <a:pt x="76" y="35"/>
                    <a:pt x="74" y="33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0" y="23"/>
                    <a:pt x="65" y="1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4" y="12"/>
                    <a:pt x="67" y="19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7"/>
                    <a:pt x="66" y="28"/>
                    <a:pt x="63" y="29"/>
                  </a:cubicBezTo>
                  <a:cubicBezTo>
                    <a:pt x="63" y="29"/>
                    <a:pt x="63" y="30"/>
                    <a:pt x="63" y="30"/>
                  </a:cubicBezTo>
                  <a:cubicBezTo>
                    <a:pt x="66" y="28"/>
                    <a:pt x="68" y="27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2" y="28"/>
                    <a:pt x="72" y="29"/>
                    <a:pt x="73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1" y="32"/>
                    <a:pt x="69" y="33"/>
                    <a:pt x="67" y="33"/>
                  </a:cubicBezTo>
                  <a:cubicBezTo>
                    <a:pt x="66" y="34"/>
                    <a:pt x="66" y="34"/>
                    <a:pt x="67" y="34"/>
                  </a:cubicBezTo>
                  <a:cubicBezTo>
                    <a:pt x="69" y="33"/>
                    <a:pt x="71" y="32"/>
                    <a:pt x="73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2" y="33"/>
                    <a:pt x="70" y="34"/>
                    <a:pt x="68" y="34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70" y="34"/>
                    <a:pt x="72" y="33"/>
                    <a:pt x="74" y="33"/>
                  </a:cubicBezTo>
                  <a:cubicBezTo>
                    <a:pt x="74" y="33"/>
                    <a:pt x="75" y="34"/>
                    <a:pt x="75" y="34"/>
                  </a:cubicBezTo>
                  <a:cubicBezTo>
                    <a:pt x="74" y="35"/>
                    <a:pt x="73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1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8" y="37"/>
                    <a:pt x="67" y="38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7" y="38"/>
                    <a:pt x="68" y="38"/>
                    <a:pt x="69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1" y="37"/>
                    <a:pt x="73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3" y="36"/>
                  </a:cubicBezTo>
                  <a:cubicBezTo>
                    <a:pt x="74" y="35"/>
                    <a:pt x="74" y="35"/>
                    <a:pt x="75" y="35"/>
                  </a:cubicBezTo>
                  <a:cubicBezTo>
                    <a:pt x="75" y="35"/>
                    <a:pt x="76" y="36"/>
                    <a:pt x="76" y="37"/>
                  </a:cubicBezTo>
                  <a:cubicBezTo>
                    <a:pt x="74" y="37"/>
                    <a:pt x="73" y="38"/>
                    <a:pt x="71" y="38"/>
                  </a:cubicBezTo>
                  <a:cubicBezTo>
                    <a:pt x="72" y="38"/>
                    <a:pt x="73" y="37"/>
                    <a:pt x="74" y="36"/>
                  </a:cubicBezTo>
                  <a:cubicBezTo>
                    <a:pt x="75" y="36"/>
                    <a:pt x="74" y="36"/>
                    <a:pt x="74" y="36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5" y="40"/>
                    <a:pt x="65" y="40"/>
                    <a:pt x="64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7" y="36"/>
                    <a:pt x="70" y="35"/>
                    <a:pt x="73" y="34"/>
                  </a:cubicBezTo>
                  <a:cubicBezTo>
                    <a:pt x="74" y="34"/>
                    <a:pt x="74" y="34"/>
                    <a:pt x="73" y="34"/>
                  </a:cubicBezTo>
                  <a:cubicBezTo>
                    <a:pt x="70" y="35"/>
                    <a:pt x="67" y="36"/>
                    <a:pt x="64" y="37"/>
                  </a:cubicBezTo>
                  <a:cubicBezTo>
                    <a:pt x="63" y="37"/>
                    <a:pt x="63" y="36"/>
                    <a:pt x="63" y="36"/>
                  </a:cubicBezTo>
                  <a:cubicBezTo>
                    <a:pt x="66" y="35"/>
                    <a:pt x="69" y="34"/>
                    <a:pt x="72" y="33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69" y="33"/>
                    <a:pt x="66" y="34"/>
                    <a:pt x="63" y="36"/>
                  </a:cubicBezTo>
                  <a:cubicBezTo>
                    <a:pt x="63" y="35"/>
                    <a:pt x="62" y="34"/>
                    <a:pt x="62" y="33"/>
                  </a:cubicBezTo>
                  <a:cubicBezTo>
                    <a:pt x="65" y="32"/>
                    <a:pt x="68" y="31"/>
                    <a:pt x="70" y="30"/>
                  </a:cubicBezTo>
                  <a:cubicBezTo>
                    <a:pt x="70" y="30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0" y="31"/>
                    <a:pt x="71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1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30"/>
                    <a:pt x="72" y="30"/>
                    <a:pt x="71" y="30"/>
                  </a:cubicBezTo>
                  <a:cubicBezTo>
                    <a:pt x="68" y="30"/>
                    <a:pt x="65" y="31"/>
                    <a:pt x="62" y="32"/>
                  </a:cubicBezTo>
                  <a:cubicBezTo>
                    <a:pt x="62" y="31"/>
                    <a:pt x="61" y="30"/>
                    <a:pt x="61" y="28"/>
                  </a:cubicBezTo>
                  <a:cubicBezTo>
                    <a:pt x="63" y="28"/>
                    <a:pt x="65" y="27"/>
                    <a:pt x="67" y="26"/>
                  </a:cubicBezTo>
                  <a:cubicBezTo>
                    <a:pt x="67" y="26"/>
                    <a:pt x="68" y="27"/>
                    <a:pt x="68" y="26"/>
                  </a:cubicBezTo>
                  <a:cubicBezTo>
                    <a:pt x="68" y="26"/>
                    <a:pt x="69" y="26"/>
                    <a:pt x="70" y="26"/>
                  </a:cubicBezTo>
                  <a:cubicBezTo>
                    <a:pt x="70" y="26"/>
                    <a:pt x="70" y="25"/>
                    <a:pt x="70" y="25"/>
                  </a:cubicBezTo>
                  <a:cubicBezTo>
                    <a:pt x="69" y="26"/>
                    <a:pt x="69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6" y="26"/>
                    <a:pt x="63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7"/>
                    <a:pt x="60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4" y="30"/>
                    <a:pt x="49" y="31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9" y="32"/>
                    <a:pt x="55" y="30"/>
                    <a:pt x="60" y="29"/>
                  </a:cubicBezTo>
                  <a:cubicBezTo>
                    <a:pt x="60" y="29"/>
                    <a:pt x="60" y="30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5" y="33"/>
                    <a:pt x="53" y="34"/>
                  </a:cubicBezTo>
                  <a:cubicBezTo>
                    <a:pt x="52" y="34"/>
                    <a:pt x="53" y="35"/>
                    <a:pt x="53" y="35"/>
                  </a:cubicBezTo>
                  <a:cubicBezTo>
                    <a:pt x="55" y="34"/>
                    <a:pt x="58" y="33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1" y="44"/>
                    <a:pt x="62" y="56"/>
                    <a:pt x="63" y="68"/>
                  </a:cubicBezTo>
                  <a:cubicBezTo>
                    <a:pt x="63" y="71"/>
                    <a:pt x="63" y="73"/>
                    <a:pt x="63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1" y="76"/>
                    <a:pt x="59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9" y="77"/>
                    <a:pt x="61" y="76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7"/>
                    <a:pt x="64" y="78"/>
                    <a:pt x="64" y="80"/>
                  </a:cubicBezTo>
                  <a:cubicBezTo>
                    <a:pt x="62" y="80"/>
                    <a:pt x="59" y="80"/>
                    <a:pt x="57" y="80"/>
                  </a:cubicBezTo>
                  <a:cubicBezTo>
                    <a:pt x="57" y="80"/>
                    <a:pt x="58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1" y="79"/>
                    <a:pt x="62" y="79"/>
                  </a:cubicBezTo>
                  <a:cubicBezTo>
                    <a:pt x="63" y="79"/>
                    <a:pt x="62" y="78"/>
                    <a:pt x="62" y="78"/>
                  </a:cubicBezTo>
                  <a:cubicBezTo>
                    <a:pt x="61" y="79"/>
                    <a:pt x="60" y="79"/>
                    <a:pt x="59" y="79"/>
                  </a:cubicBezTo>
                  <a:cubicBezTo>
                    <a:pt x="60" y="79"/>
                    <a:pt x="60" y="79"/>
                    <a:pt x="61" y="79"/>
                  </a:cubicBezTo>
                  <a:cubicBezTo>
                    <a:pt x="61" y="79"/>
                    <a:pt x="61" y="78"/>
                    <a:pt x="60" y="78"/>
                  </a:cubicBezTo>
                  <a:cubicBezTo>
                    <a:pt x="59" y="79"/>
                    <a:pt x="57" y="80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4" y="80"/>
                    <a:pt x="54" y="80"/>
                    <a:pt x="53" y="81"/>
                  </a:cubicBezTo>
                  <a:cubicBezTo>
                    <a:pt x="54" y="80"/>
                    <a:pt x="54" y="80"/>
                    <a:pt x="53" y="80"/>
                  </a:cubicBezTo>
                  <a:cubicBezTo>
                    <a:pt x="53" y="80"/>
                    <a:pt x="53" y="80"/>
                    <a:pt x="53" y="81"/>
                  </a:cubicBezTo>
                  <a:cubicBezTo>
                    <a:pt x="53" y="81"/>
                    <a:pt x="52" y="81"/>
                    <a:pt x="52" y="81"/>
                  </a:cubicBezTo>
                  <a:cubicBezTo>
                    <a:pt x="52" y="81"/>
                    <a:pt x="52" y="80"/>
                    <a:pt x="52" y="80"/>
                  </a:cubicBezTo>
                  <a:cubicBezTo>
                    <a:pt x="52" y="81"/>
                    <a:pt x="51" y="81"/>
                    <a:pt x="50" y="81"/>
                  </a:cubicBezTo>
                  <a:cubicBezTo>
                    <a:pt x="50" y="81"/>
                    <a:pt x="50" y="81"/>
                    <a:pt x="51" y="81"/>
                  </a:cubicBezTo>
                  <a:cubicBezTo>
                    <a:pt x="51" y="80"/>
                    <a:pt x="50" y="80"/>
                    <a:pt x="50" y="80"/>
                  </a:cubicBezTo>
                  <a:cubicBezTo>
                    <a:pt x="50" y="80"/>
                    <a:pt x="50" y="81"/>
                    <a:pt x="50" y="81"/>
                  </a:cubicBezTo>
                  <a:cubicBezTo>
                    <a:pt x="49" y="81"/>
                    <a:pt x="49" y="81"/>
                    <a:pt x="48" y="81"/>
                  </a:cubicBezTo>
                  <a:cubicBezTo>
                    <a:pt x="48" y="81"/>
                    <a:pt x="48" y="80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9" y="80"/>
                    <a:pt x="48" y="80"/>
                    <a:pt x="48" y="80"/>
                  </a:cubicBezTo>
                  <a:cubicBezTo>
                    <a:pt x="48" y="79"/>
                    <a:pt x="48" y="78"/>
                    <a:pt x="48" y="77"/>
                  </a:cubicBezTo>
                  <a:cubicBezTo>
                    <a:pt x="52" y="76"/>
                    <a:pt x="57" y="75"/>
                    <a:pt x="61" y="73"/>
                  </a:cubicBezTo>
                  <a:cubicBezTo>
                    <a:pt x="61" y="73"/>
                    <a:pt x="61" y="72"/>
                    <a:pt x="61" y="72"/>
                  </a:cubicBezTo>
                  <a:cubicBezTo>
                    <a:pt x="57" y="74"/>
                    <a:pt x="52" y="76"/>
                    <a:pt x="48" y="76"/>
                  </a:cubicBezTo>
                  <a:cubicBezTo>
                    <a:pt x="48" y="76"/>
                    <a:pt x="48" y="76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5"/>
                    <a:pt x="49" y="75"/>
                    <a:pt x="48" y="74"/>
                  </a:cubicBezTo>
                  <a:cubicBezTo>
                    <a:pt x="50" y="74"/>
                    <a:pt x="51" y="74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1" y="73"/>
                    <a:pt x="49" y="74"/>
                    <a:pt x="48" y="74"/>
                  </a:cubicBezTo>
                  <a:cubicBezTo>
                    <a:pt x="47" y="74"/>
                    <a:pt x="47" y="75"/>
                    <a:pt x="48" y="75"/>
                  </a:cubicBezTo>
                  <a:cubicBezTo>
                    <a:pt x="48" y="75"/>
                    <a:pt x="48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50" y="73"/>
                    <a:pt x="53" y="72"/>
                    <a:pt x="56" y="71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8" y="71"/>
                    <a:pt x="60" y="71"/>
                    <a:pt x="61" y="70"/>
                  </a:cubicBezTo>
                  <a:cubicBezTo>
                    <a:pt x="62" y="70"/>
                    <a:pt x="62" y="70"/>
                    <a:pt x="61" y="70"/>
                  </a:cubicBezTo>
                  <a:cubicBezTo>
                    <a:pt x="59" y="70"/>
                    <a:pt x="58" y="71"/>
                    <a:pt x="56" y="71"/>
                  </a:cubicBezTo>
                  <a:cubicBezTo>
                    <a:pt x="57" y="71"/>
                    <a:pt x="59" y="70"/>
                    <a:pt x="60" y="70"/>
                  </a:cubicBezTo>
                  <a:cubicBezTo>
                    <a:pt x="60" y="70"/>
                    <a:pt x="60" y="69"/>
                    <a:pt x="60" y="70"/>
                  </a:cubicBezTo>
                  <a:cubicBezTo>
                    <a:pt x="56" y="71"/>
                    <a:pt x="52" y="72"/>
                    <a:pt x="47" y="73"/>
                  </a:cubicBezTo>
                  <a:cubicBezTo>
                    <a:pt x="47" y="72"/>
                    <a:pt x="47" y="72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0"/>
                    <a:pt x="47" y="69"/>
                    <a:pt x="47" y="68"/>
                  </a:cubicBezTo>
                  <a:cubicBezTo>
                    <a:pt x="51" y="67"/>
                    <a:pt x="56" y="66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56" y="65"/>
                    <a:pt x="51" y="67"/>
                    <a:pt x="47" y="68"/>
                  </a:cubicBezTo>
                  <a:cubicBezTo>
                    <a:pt x="46" y="67"/>
                    <a:pt x="46" y="67"/>
                    <a:pt x="46" y="66"/>
                  </a:cubicBezTo>
                  <a:cubicBezTo>
                    <a:pt x="51" y="65"/>
                    <a:pt x="56" y="63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56" y="63"/>
                    <a:pt x="51" y="64"/>
                    <a:pt x="46" y="66"/>
                  </a:cubicBezTo>
                  <a:cubicBezTo>
                    <a:pt x="46" y="66"/>
                    <a:pt x="46" y="65"/>
                    <a:pt x="46" y="65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4"/>
                    <a:pt x="47" y="64"/>
                    <a:pt x="46" y="65"/>
                  </a:cubicBezTo>
                  <a:cubicBezTo>
                    <a:pt x="46" y="64"/>
                    <a:pt x="46" y="64"/>
                    <a:pt x="46" y="63"/>
                  </a:cubicBezTo>
                  <a:cubicBezTo>
                    <a:pt x="48" y="63"/>
                    <a:pt x="49" y="63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9" y="62"/>
                    <a:pt x="48" y="63"/>
                    <a:pt x="46" y="63"/>
                  </a:cubicBezTo>
                  <a:cubicBezTo>
                    <a:pt x="46" y="63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1"/>
                    <a:pt x="48" y="61"/>
                    <a:pt x="50" y="61"/>
                  </a:cubicBezTo>
                  <a:cubicBezTo>
                    <a:pt x="50" y="61"/>
                    <a:pt x="50" y="60"/>
                    <a:pt x="50" y="60"/>
                  </a:cubicBezTo>
                  <a:cubicBezTo>
                    <a:pt x="48" y="61"/>
                    <a:pt x="47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1"/>
                    <a:pt x="46" y="61"/>
                    <a:pt x="46" y="60"/>
                  </a:cubicBezTo>
                  <a:cubicBezTo>
                    <a:pt x="46" y="60"/>
                    <a:pt x="47" y="60"/>
                    <a:pt x="48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53" y="58"/>
                    <a:pt x="57" y="57"/>
                    <a:pt x="61" y="56"/>
                  </a:cubicBezTo>
                  <a:cubicBezTo>
                    <a:pt x="61" y="56"/>
                    <a:pt x="61" y="55"/>
                    <a:pt x="61" y="56"/>
                  </a:cubicBezTo>
                  <a:cubicBezTo>
                    <a:pt x="57" y="57"/>
                    <a:pt x="52" y="58"/>
                    <a:pt x="48" y="59"/>
                  </a:cubicBezTo>
                  <a:cubicBezTo>
                    <a:pt x="47" y="59"/>
                    <a:pt x="46" y="59"/>
                    <a:pt x="46" y="60"/>
                  </a:cubicBezTo>
                  <a:cubicBezTo>
                    <a:pt x="46" y="60"/>
                    <a:pt x="45" y="60"/>
                    <a:pt x="45" y="60"/>
                  </a:cubicBezTo>
                  <a:cubicBezTo>
                    <a:pt x="45" y="58"/>
                    <a:pt x="45" y="57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7" y="55"/>
                    <a:pt x="49" y="55"/>
                    <a:pt x="51" y="55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49" y="55"/>
                    <a:pt x="47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4"/>
                    <a:pt x="45" y="53"/>
                    <a:pt x="45" y="52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4" y="49"/>
                    <a:pt x="49" y="50"/>
                    <a:pt x="45" y="52"/>
                  </a:cubicBezTo>
                  <a:cubicBezTo>
                    <a:pt x="45" y="51"/>
                    <a:pt x="45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6" y="50"/>
                    <a:pt x="48" y="50"/>
                    <a:pt x="50" y="49"/>
                  </a:cubicBezTo>
                  <a:cubicBezTo>
                    <a:pt x="50" y="49"/>
                    <a:pt x="50" y="48"/>
                    <a:pt x="49" y="48"/>
                  </a:cubicBezTo>
                  <a:cubicBezTo>
                    <a:pt x="48" y="49"/>
                    <a:pt x="46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9" y="48"/>
                    <a:pt x="53" y="47"/>
                    <a:pt x="58" y="46"/>
                  </a:cubicBezTo>
                  <a:cubicBezTo>
                    <a:pt x="58" y="46"/>
                    <a:pt x="58" y="45"/>
                    <a:pt x="58" y="45"/>
                  </a:cubicBezTo>
                  <a:cubicBezTo>
                    <a:pt x="53" y="47"/>
                    <a:pt x="49" y="48"/>
                    <a:pt x="44" y="49"/>
                  </a:cubicBezTo>
                  <a:cubicBezTo>
                    <a:pt x="44" y="49"/>
                    <a:pt x="44" y="49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6" y="48"/>
                    <a:pt x="45" y="48"/>
                    <a:pt x="45" y="48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7"/>
                    <a:pt x="44" y="46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43"/>
                    <a:pt x="55" y="42"/>
                    <a:pt x="61" y="39"/>
                  </a:cubicBezTo>
                  <a:cubicBezTo>
                    <a:pt x="61" y="39"/>
                    <a:pt x="61" y="39"/>
                    <a:pt x="60" y="39"/>
                  </a:cubicBezTo>
                  <a:cubicBezTo>
                    <a:pt x="55" y="41"/>
                    <a:pt x="50" y="43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9" y="40"/>
                    <a:pt x="55" y="38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4" y="38"/>
                    <a:pt x="49" y="40"/>
                    <a:pt x="44" y="41"/>
                  </a:cubicBezTo>
                  <a:cubicBezTo>
                    <a:pt x="44" y="41"/>
                    <a:pt x="44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8" y="38"/>
                    <a:pt x="53" y="36"/>
                    <a:pt x="58" y="35"/>
                  </a:cubicBezTo>
                  <a:cubicBezTo>
                    <a:pt x="58" y="35"/>
                    <a:pt x="58" y="34"/>
                    <a:pt x="58" y="34"/>
                  </a:cubicBezTo>
                  <a:cubicBezTo>
                    <a:pt x="53" y="36"/>
                    <a:pt x="48" y="38"/>
                    <a:pt x="44" y="39"/>
                  </a:cubicBezTo>
                  <a:cubicBezTo>
                    <a:pt x="44" y="39"/>
                    <a:pt x="43" y="39"/>
                    <a:pt x="43" y="38"/>
                  </a:cubicBezTo>
                  <a:cubicBezTo>
                    <a:pt x="48" y="37"/>
                    <a:pt x="53" y="36"/>
                    <a:pt x="58" y="34"/>
                  </a:cubicBezTo>
                  <a:cubicBezTo>
                    <a:pt x="58" y="34"/>
                    <a:pt x="58" y="33"/>
                    <a:pt x="58" y="33"/>
                  </a:cubicBezTo>
                  <a:cubicBezTo>
                    <a:pt x="53" y="35"/>
                    <a:pt x="48" y="37"/>
                    <a:pt x="43" y="38"/>
                  </a:cubicBezTo>
                  <a:cubicBezTo>
                    <a:pt x="43" y="38"/>
                    <a:pt x="43" y="38"/>
                    <a:pt x="43" y="37"/>
                  </a:cubicBezTo>
                  <a:cubicBezTo>
                    <a:pt x="46" y="37"/>
                    <a:pt x="48" y="36"/>
                    <a:pt x="50" y="36"/>
                  </a:cubicBezTo>
                  <a:cubicBezTo>
                    <a:pt x="50" y="36"/>
                    <a:pt x="50" y="35"/>
                    <a:pt x="50" y="36"/>
                  </a:cubicBezTo>
                  <a:cubicBezTo>
                    <a:pt x="48" y="36"/>
                    <a:pt x="45" y="36"/>
                    <a:pt x="43" y="37"/>
                  </a:cubicBezTo>
                  <a:cubicBezTo>
                    <a:pt x="43" y="37"/>
                    <a:pt x="43" y="37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0"/>
                    <a:pt x="59" y="31"/>
                  </a:cubicBezTo>
                  <a:cubicBezTo>
                    <a:pt x="54" y="32"/>
                    <a:pt x="48" y="34"/>
                    <a:pt x="43" y="36"/>
                  </a:cubicBezTo>
                  <a:cubicBezTo>
                    <a:pt x="43" y="35"/>
                    <a:pt x="43" y="35"/>
                    <a:pt x="43" y="34"/>
                  </a:cubicBezTo>
                  <a:cubicBezTo>
                    <a:pt x="45" y="34"/>
                    <a:pt x="48" y="33"/>
                    <a:pt x="50" y="33"/>
                  </a:cubicBezTo>
                  <a:cubicBezTo>
                    <a:pt x="50" y="33"/>
                    <a:pt x="50" y="32"/>
                    <a:pt x="50" y="32"/>
                  </a:cubicBezTo>
                  <a:cubicBezTo>
                    <a:pt x="47" y="33"/>
                    <a:pt x="45" y="33"/>
                    <a:pt x="43" y="34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51" y="29"/>
                    <a:pt x="60" y="26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0" y="25"/>
                    <a:pt x="51" y="28"/>
                    <a:pt x="43" y="31"/>
                  </a:cubicBezTo>
                  <a:cubicBezTo>
                    <a:pt x="43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29"/>
                    <a:pt x="46" y="29"/>
                    <a:pt x="48" y="29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6" y="29"/>
                    <a:pt x="45" y="29"/>
                    <a:pt x="43" y="30"/>
                  </a:cubicBezTo>
                  <a:cubicBezTo>
                    <a:pt x="43" y="29"/>
                    <a:pt x="43" y="29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51" y="26"/>
                    <a:pt x="58" y="24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3" y="29"/>
                    <a:pt x="43" y="30"/>
                    <a:pt x="43" y="31"/>
                  </a:cubicBezTo>
                  <a:cubicBezTo>
                    <a:pt x="43" y="31"/>
                    <a:pt x="42" y="31"/>
                    <a:pt x="42" y="31"/>
                  </a:cubicBezTo>
                  <a:cubicBezTo>
                    <a:pt x="42" y="31"/>
                    <a:pt x="42" y="32"/>
                    <a:pt x="42" y="31"/>
                  </a:cubicBezTo>
                  <a:cubicBezTo>
                    <a:pt x="42" y="31"/>
                    <a:pt x="43" y="31"/>
                    <a:pt x="43" y="31"/>
                  </a:cubicBezTo>
                  <a:cubicBezTo>
                    <a:pt x="43" y="32"/>
                    <a:pt x="43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5"/>
                    <a:pt x="39" y="35"/>
                    <a:pt x="38" y="36"/>
                  </a:cubicBezTo>
                  <a:cubicBezTo>
                    <a:pt x="38" y="36"/>
                    <a:pt x="38" y="35"/>
                    <a:pt x="38" y="35"/>
                  </a:cubicBezTo>
                  <a:cubicBezTo>
                    <a:pt x="39" y="35"/>
                    <a:pt x="40" y="34"/>
                    <a:pt x="41" y="34"/>
                  </a:cubicBezTo>
                  <a:cubicBezTo>
                    <a:pt x="41" y="34"/>
                    <a:pt x="41" y="33"/>
                    <a:pt x="40" y="33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3"/>
                  </a:cubicBezTo>
                  <a:cubicBezTo>
                    <a:pt x="39" y="33"/>
                    <a:pt x="40" y="32"/>
                    <a:pt x="41" y="32"/>
                  </a:cubicBezTo>
                  <a:cubicBezTo>
                    <a:pt x="41" y="32"/>
                    <a:pt x="41" y="31"/>
                    <a:pt x="41" y="32"/>
                  </a:cubicBezTo>
                  <a:cubicBezTo>
                    <a:pt x="40" y="32"/>
                    <a:pt x="39" y="32"/>
                    <a:pt x="38" y="33"/>
                  </a:cubicBezTo>
                  <a:cubicBezTo>
                    <a:pt x="38" y="33"/>
                    <a:pt x="37" y="32"/>
                    <a:pt x="37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9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1"/>
                    <a:pt x="41" y="31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1" y="30"/>
                    <a:pt x="41" y="30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9" y="31"/>
                    <a:pt x="38" y="31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9" y="30"/>
                    <a:pt x="41" y="30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0" y="29"/>
                    <a:pt x="39" y="30"/>
                    <a:pt x="37" y="31"/>
                  </a:cubicBezTo>
                  <a:cubicBezTo>
                    <a:pt x="37" y="30"/>
                    <a:pt x="37" y="30"/>
                    <a:pt x="37" y="29"/>
                  </a:cubicBezTo>
                  <a:cubicBezTo>
                    <a:pt x="37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6"/>
                    <a:pt x="43" y="26"/>
                  </a:cubicBezTo>
                  <a:cubicBezTo>
                    <a:pt x="51" y="24"/>
                    <a:pt x="58" y="22"/>
                    <a:pt x="66" y="20"/>
                  </a:cubicBezTo>
                  <a:cubicBezTo>
                    <a:pt x="66" y="20"/>
                    <a:pt x="66" y="20"/>
                    <a:pt x="67" y="20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6" y="19"/>
                    <a:pt x="66" y="19"/>
                    <a:pt x="65" y="19"/>
                  </a:cubicBezTo>
                  <a:cubicBezTo>
                    <a:pt x="65" y="20"/>
                    <a:pt x="64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7" y="22"/>
                    <a:pt x="50" y="24"/>
                    <a:pt x="43" y="25"/>
                  </a:cubicBezTo>
                  <a:cubicBezTo>
                    <a:pt x="43" y="25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7" y="23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51" y="21"/>
                    <a:pt x="57" y="19"/>
                    <a:pt x="64" y="18"/>
                  </a:cubicBezTo>
                  <a:cubicBezTo>
                    <a:pt x="64" y="18"/>
                    <a:pt x="64" y="17"/>
                    <a:pt x="64" y="18"/>
                  </a:cubicBezTo>
                  <a:cubicBezTo>
                    <a:pt x="62" y="18"/>
                    <a:pt x="60" y="18"/>
                    <a:pt x="58" y="19"/>
                  </a:cubicBezTo>
                  <a:cubicBezTo>
                    <a:pt x="60" y="18"/>
                    <a:pt x="63" y="17"/>
                    <a:pt x="66" y="17"/>
                  </a:cubicBezTo>
                  <a:cubicBezTo>
                    <a:pt x="66" y="17"/>
                    <a:pt x="66" y="16"/>
                    <a:pt x="66" y="16"/>
                  </a:cubicBezTo>
                  <a:cubicBezTo>
                    <a:pt x="63" y="17"/>
                    <a:pt x="59" y="18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4" y="20"/>
                    <a:pt x="52" y="20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8" y="21"/>
                    <a:pt x="46" y="21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1"/>
                    <a:pt x="45" y="21"/>
                    <a:pt x="45" y="20"/>
                  </a:cubicBezTo>
                  <a:cubicBezTo>
                    <a:pt x="45" y="20"/>
                    <a:pt x="45" y="21"/>
                    <a:pt x="45" y="21"/>
                  </a:cubicBezTo>
                  <a:cubicBezTo>
                    <a:pt x="52" y="19"/>
                    <a:pt x="58" y="17"/>
                    <a:pt x="65" y="16"/>
                  </a:cubicBezTo>
                  <a:cubicBezTo>
                    <a:pt x="65" y="16"/>
                    <a:pt x="65" y="15"/>
                    <a:pt x="65" y="15"/>
                  </a:cubicBezTo>
                  <a:cubicBezTo>
                    <a:pt x="58" y="17"/>
                    <a:pt x="52" y="19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20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7" y="19"/>
                    <a:pt x="48" y="19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18"/>
                    <a:pt x="47" y="18"/>
                    <a:pt x="45" y="19"/>
                  </a:cubicBezTo>
                  <a:cubicBezTo>
                    <a:pt x="45" y="18"/>
                    <a:pt x="46" y="17"/>
                    <a:pt x="46" y="16"/>
                  </a:cubicBezTo>
                  <a:cubicBezTo>
                    <a:pt x="52" y="15"/>
                    <a:pt x="57" y="13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57" y="13"/>
                    <a:pt x="52" y="14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52" y="14"/>
                    <a:pt x="57" y="12"/>
                    <a:pt x="62" y="11"/>
                  </a:cubicBezTo>
                  <a:cubicBezTo>
                    <a:pt x="62" y="11"/>
                    <a:pt x="62" y="10"/>
                    <a:pt x="62" y="10"/>
                  </a:cubicBezTo>
                  <a:cubicBezTo>
                    <a:pt x="57" y="12"/>
                    <a:pt x="52" y="13"/>
                    <a:pt x="46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6" y="14"/>
                    <a:pt x="47" y="14"/>
                  </a:cubicBezTo>
                  <a:cubicBezTo>
                    <a:pt x="48" y="14"/>
                    <a:pt x="50" y="13"/>
                    <a:pt x="51" y="13"/>
                  </a:cubicBezTo>
                  <a:cubicBezTo>
                    <a:pt x="52" y="13"/>
                    <a:pt x="52" y="12"/>
                    <a:pt x="51" y="12"/>
                  </a:cubicBezTo>
                  <a:cubicBezTo>
                    <a:pt x="50" y="13"/>
                    <a:pt x="48" y="13"/>
                    <a:pt x="46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50" y="12"/>
                    <a:pt x="53" y="11"/>
                    <a:pt x="57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9" y="10"/>
                    <a:pt x="61" y="10"/>
                    <a:pt x="63" y="10"/>
                  </a:cubicBezTo>
                  <a:cubicBezTo>
                    <a:pt x="63" y="10"/>
                    <a:pt x="63" y="9"/>
                    <a:pt x="63" y="9"/>
                  </a:cubicBezTo>
                  <a:cubicBezTo>
                    <a:pt x="61" y="10"/>
                    <a:pt x="59" y="10"/>
                    <a:pt x="57" y="10"/>
                  </a:cubicBezTo>
                  <a:cubicBezTo>
                    <a:pt x="58" y="10"/>
                    <a:pt x="60" y="10"/>
                    <a:pt x="61" y="9"/>
                  </a:cubicBezTo>
                  <a:cubicBezTo>
                    <a:pt x="62" y="9"/>
                    <a:pt x="62" y="9"/>
                    <a:pt x="61" y="9"/>
                  </a:cubicBezTo>
                  <a:cubicBezTo>
                    <a:pt x="56" y="10"/>
                    <a:pt x="52" y="11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50" y="11"/>
                    <a:pt x="51" y="11"/>
                  </a:cubicBezTo>
                  <a:cubicBezTo>
                    <a:pt x="52" y="11"/>
                    <a:pt x="51" y="10"/>
                    <a:pt x="51" y="10"/>
                  </a:cubicBezTo>
                  <a:cubicBezTo>
                    <a:pt x="50" y="11"/>
                    <a:pt x="48" y="11"/>
                    <a:pt x="47" y="12"/>
                  </a:cubicBezTo>
                  <a:cubicBezTo>
                    <a:pt x="47" y="11"/>
                    <a:pt x="47" y="10"/>
                    <a:pt x="48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55" y="7"/>
                    <a:pt x="56" y="7"/>
                    <a:pt x="56" y="7"/>
                  </a:cubicBezTo>
                  <a:cubicBezTo>
                    <a:pt x="58" y="6"/>
                    <a:pt x="59" y="6"/>
                    <a:pt x="61" y="6"/>
                  </a:cubicBezTo>
                  <a:cubicBezTo>
                    <a:pt x="62" y="6"/>
                    <a:pt x="61" y="5"/>
                    <a:pt x="61" y="5"/>
                  </a:cubicBezTo>
                  <a:cubicBezTo>
                    <a:pt x="60" y="6"/>
                    <a:pt x="58" y="6"/>
                    <a:pt x="57" y="6"/>
                  </a:cubicBezTo>
                  <a:cubicBezTo>
                    <a:pt x="58" y="6"/>
                    <a:pt x="59" y="6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6" y="6"/>
                    <a:pt x="52" y="7"/>
                    <a:pt x="48" y="8"/>
                  </a:cubicBezTo>
                  <a:cubicBezTo>
                    <a:pt x="48" y="8"/>
                    <a:pt x="48" y="8"/>
                    <a:pt x="48" y="7"/>
                  </a:cubicBezTo>
                  <a:cubicBezTo>
                    <a:pt x="52" y="6"/>
                    <a:pt x="56" y="6"/>
                    <a:pt x="60" y="5"/>
                  </a:cubicBezTo>
                  <a:cubicBezTo>
                    <a:pt x="60" y="5"/>
                    <a:pt x="60" y="4"/>
                    <a:pt x="60" y="4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8" y="6"/>
                    <a:pt x="49" y="6"/>
                    <a:pt x="49" y="6"/>
                  </a:cubicBezTo>
                  <a:cubicBezTo>
                    <a:pt x="52" y="5"/>
                    <a:pt x="55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0" y="3"/>
                    <a:pt x="60" y="3"/>
                    <a:pt x="61" y="4"/>
                  </a:cubicBezTo>
                  <a:cubicBezTo>
                    <a:pt x="59" y="4"/>
                    <a:pt x="58" y="4"/>
                    <a:pt x="56" y="4"/>
                  </a:cubicBezTo>
                  <a:cubicBezTo>
                    <a:pt x="56" y="4"/>
                    <a:pt x="56" y="5"/>
                    <a:pt x="56" y="5"/>
                  </a:cubicBezTo>
                  <a:cubicBezTo>
                    <a:pt x="58" y="5"/>
                    <a:pt x="59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2" y="4"/>
                    <a:pt x="62" y="4"/>
                  </a:cubicBezTo>
                  <a:cubicBezTo>
                    <a:pt x="62" y="4"/>
                    <a:pt x="63" y="4"/>
                    <a:pt x="62" y="4"/>
                  </a:cubicBezTo>
                  <a:cubicBezTo>
                    <a:pt x="58" y="3"/>
                    <a:pt x="55" y="1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1"/>
                    <a:pt x="52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1"/>
                    <a:pt x="57" y="2"/>
                    <a:pt x="59" y="3"/>
                  </a:cubicBezTo>
                  <a:cubicBezTo>
                    <a:pt x="55" y="4"/>
                    <a:pt x="52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4" y="4"/>
                    <a:pt x="53" y="3"/>
                    <a:pt x="53" y="3"/>
                  </a:cubicBezTo>
                  <a:cubicBezTo>
                    <a:pt x="52" y="4"/>
                    <a:pt x="51" y="4"/>
                    <a:pt x="50" y="4"/>
                  </a:cubicBezTo>
                  <a:cubicBezTo>
                    <a:pt x="51" y="3"/>
                    <a:pt x="53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1" y="3"/>
                    <a:pt x="49" y="4"/>
                  </a:cubicBezTo>
                  <a:cubicBezTo>
                    <a:pt x="49" y="3"/>
                    <a:pt x="49" y="2"/>
                    <a:pt x="50" y="1"/>
                  </a:cubicBezTo>
                  <a:cubicBezTo>
                    <a:pt x="50" y="1"/>
                    <a:pt x="49" y="1"/>
                    <a:pt x="49" y="1"/>
                  </a:cubicBezTo>
                  <a:cubicBezTo>
                    <a:pt x="49" y="3"/>
                    <a:pt x="48" y="5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7"/>
                    <a:pt x="47" y="7"/>
                    <a:pt x="48" y="7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6" y="8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7" y="9"/>
                    <a:pt x="47" y="9"/>
                  </a:cubicBezTo>
                  <a:cubicBezTo>
                    <a:pt x="47" y="10"/>
                    <a:pt x="47" y="11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4"/>
                    <a:pt x="46" y="14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6" y="15"/>
                    <a:pt x="46" y="15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9"/>
                    <a:pt x="44" y="21"/>
                    <a:pt x="44" y="23"/>
                  </a:cubicBezTo>
                  <a:cubicBezTo>
                    <a:pt x="42" y="19"/>
                    <a:pt x="41" y="15"/>
                    <a:pt x="40" y="11"/>
                  </a:cubicBezTo>
                  <a:cubicBezTo>
                    <a:pt x="41" y="9"/>
                    <a:pt x="42" y="7"/>
                    <a:pt x="42" y="5"/>
                  </a:cubicBezTo>
                  <a:cubicBezTo>
                    <a:pt x="43" y="5"/>
                    <a:pt x="42" y="5"/>
                    <a:pt x="42" y="5"/>
                  </a:cubicBezTo>
                  <a:cubicBezTo>
                    <a:pt x="41" y="7"/>
                    <a:pt x="40" y="9"/>
                    <a:pt x="39" y="10"/>
                  </a:cubicBezTo>
                  <a:cubicBezTo>
                    <a:pt x="39" y="10"/>
                    <a:pt x="39" y="10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3"/>
                    <a:pt x="36" y="14"/>
                    <a:pt x="35" y="14"/>
                  </a:cubicBezTo>
                  <a:cubicBezTo>
                    <a:pt x="35" y="14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3"/>
                    <a:pt x="36" y="13"/>
                  </a:cubicBezTo>
                  <a:cubicBezTo>
                    <a:pt x="36" y="13"/>
                    <a:pt x="36" y="13"/>
                    <a:pt x="37" y="13"/>
                  </a:cubicBezTo>
                  <a:cubicBezTo>
                    <a:pt x="37" y="13"/>
                    <a:pt x="37" y="13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1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8" y="9"/>
                    <a:pt x="39" y="8"/>
                    <a:pt x="41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39" y="8"/>
                    <a:pt x="37" y="9"/>
                    <a:pt x="36" y="10"/>
                  </a:cubicBezTo>
                  <a:cubicBezTo>
                    <a:pt x="35" y="9"/>
                    <a:pt x="35" y="9"/>
                    <a:pt x="35" y="8"/>
                  </a:cubicBezTo>
                  <a:cubicBezTo>
                    <a:pt x="37" y="7"/>
                    <a:pt x="39" y="6"/>
                    <a:pt x="40" y="6"/>
                  </a:cubicBezTo>
                  <a:cubicBezTo>
                    <a:pt x="41" y="5"/>
                    <a:pt x="41" y="5"/>
                    <a:pt x="40" y="5"/>
                  </a:cubicBezTo>
                  <a:cubicBezTo>
                    <a:pt x="38" y="6"/>
                    <a:pt x="36" y="7"/>
                    <a:pt x="34" y="8"/>
                  </a:cubicBezTo>
                  <a:cubicBezTo>
                    <a:pt x="34" y="8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5"/>
                    <a:pt x="36" y="3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9" y="3"/>
                    <a:pt x="40" y="4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0" y="3"/>
                    <a:pt x="39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3"/>
                    <a:pt x="34" y="5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9"/>
                    <a:pt x="35" y="9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8"/>
                    <a:pt x="35" y="19"/>
                    <a:pt x="35" y="20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3"/>
                    <a:pt x="34" y="23"/>
                  </a:cubicBezTo>
                  <a:cubicBezTo>
                    <a:pt x="31" y="16"/>
                    <a:pt x="29" y="9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6" y="0"/>
                    <a:pt x="26" y="0"/>
                  </a:cubicBezTo>
                  <a:cubicBezTo>
                    <a:pt x="22" y="2"/>
                    <a:pt x="18" y="4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8" y="4"/>
                    <a:pt x="22" y="3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9" y="9"/>
                    <a:pt x="31" y="17"/>
                    <a:pt x="34" y="24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4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6"/>
                  </a:cubicBezTo>
                  <a:cubicBezTo>
                    <a:pt x="35" y="26"/>
                    <a:pt x="35" y="26"/>
                    <a:pt x="34" y="26"/>
                  </a:cubicBezTo>
                  <a:cubicBezTo>
                    <a:pt x="34" y="26"/>
                    <a:pt x="34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7" y="28"/>
                    <a:pt x="37" y="28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1"/>
                    <a:pt x="37" y="32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4"/>
                    <a:pt x="37" y="34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9"/>
                    <a:pt x="37" y="39"/>
                  </a:cubicBezTo>
                  <a:cubicBezTo>
                    <a:pt x="37" y="39"/>
                    <a:pt x="37" y="38"/>
                    <a:pt x="37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40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7" y="42"/>
                    <a:pt x="37" y="42"/>
                    <a:pt x="36" y="42"/>
                  </a:cubicBezTo>
                  <a:cubicBezTo>
                    <a:pt x="36" y="42"/>
                    <a:pt x="36" y="43"/>
                    <a:pt x="36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3"/>
                    <a:pt x="38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5"/>
                    <a:pt x="38" y="45"/>
                  </a:cubicBezTo>
                  <a:cubicBezTo>
                    <a:pt x="38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6" y="47"/>
                    <a:pt x="34" y="48"/>
                    <a:pt x="32" y="48"/>
                  </a:cubicBezTo>
                  <a:cubicBezTo>
                    <a:pt x="32" y="48"/>
                    <a:pt x="32" y="49"/>
                    <a:pt x="32" y="48"/>
                  </a:cubicBezTo>
                  <a:cubicBezTo>
                    <a:pt x="34" y="48"/>
                    <a:pt x="36" y="47"/>
                    <a:pt x="38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7" y="47"/>
                    <a:pt x="37" y="47"/>
                  </a:cubicBezTo>
                  <a:cubicBezTo>
                    <a:pt x="37" y="47"/>
                    <a:pt x="37" y="48"/>
                    <a:pt x="37" y="48"/>
                  </a:cubicBezTo>
                  <a:cubicBezTo>
                    <a:pt x="37" y="48"/>
                    <a:pt x="38" y="48"/>
                    <a:pt x="38" y="48"/>
                  </a:cubicBezTo>
                  <a:cubicBezTo>
                    <a:pt x="38" y="48"/>
                    <a:pt x="38" y="49"/>
                    <a:pt x="38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50"/>
                    <a:pt x="35" y="51"/>
                    <a:pt x="35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0" y="53"/>
                    <a:pt x="26" y="54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3" y="55"/>
                    <a:pt x="24" y="54"/>
                    <a:pt x="25" y="54"/>
                  </a:cubicBezTo>
                  <a:cubicBezTo>
                    <a:pt x="26" y="54"/>
                    <a:pt x="25" y="53"/>
                    <a:pt x="25" y="53"/>
                  </a:cubicBezTo>
                  <a:cubicBezTo>
                    <a:pt x="24" y="54"/>
                    <a:pt x="22" y="54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6" y="52"/>
                    <a:pt x="31" y="50"/>
                    <a:pt x="36" y="48"/>
                  </a:cubicBezTo>
                  <a:cubicBezTo>
                    <a:pt x="37" y="48"/>
                    <a:pt x="36" y="48"/>
                    <a:pt x="36" y="48"/>
                  </a:cubicBezTo>
                  <a:cubicBezTo>
                    <a:pt x="31" y="50"/>
                    <a:pt x="26" y="51"/>
                    <a:pt x="21" y="53"/>
                  </a:cubicBezTo>
                  <a:cubicBezTo>
                    <a:pt x="21" y="52"/>
                    <a:pt x="21" y="51"/>
                    <a:pt x="21" y="50"/>
                  </a:cubicBezTo>
                  <a:cubicBezTo>
                    <a:pt x="25" y="49"/>
                    <a:pt x="30" y="48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29" y="48"/>
                    <a:pt x="25" y="49"/>
                    <a:pt x="21" y="50"/>
                  </a:cubicBezTo>
                  <a:cubicBezTo>
                    <a:pt x="21" y="49"/>
                    <a:pt x="21" y="48"/>
                    <a:pt x="21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6" y="46"/>
                    <a:pt x="31" y="44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0" y="44"/>
                    <a:pt x="26" y="45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6"/>
                    <a:pt x="21" y="45"/>
                    <a:pt x="21" y="44"/>
                  </a:cubicBezTo>
                  <a:cubicBezTo>
                    <a:pt x="26" y="43"/>
                    <a:pt x="31" y="42"/>
                    <a:pt x="35" y="40"/>
                  </a:cubicBezTo>
                  <a:cubicBezTo>
                    <a:pt x="35" y="40"/>
                    <a:pt x="35" y="39"/>
                    <a:pt x="35" y="39"/>
                  </a:cubicBezTo>
                  <a:cubicBezTo>
                    <a:pt x="30" y="41"/>
                    <a:pt x="26" y="43"/>
                    <a:pt x="21" y="44"/>
                  </a:cubicBezTo>
                  <a:cubicBezTo>
                    <a:pt x="21" y="43"/>
                    <a:pt x="21" y="43"/>
                    <a:pt x="21" y="42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1" y="38"/>
                    <a:pt x="26" y="40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5" y="38"/>
                    <a:pt x="30" y="36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0" y="35"/>
                    <a:pt x="25" y="37"/>
                    <a:pt x="21" y="39"/>
                  </a:cubicBezTo>
                  <a:cubicBezTo>
                    <a:pt x="21" y="39"/>
                    <a:pt x="21" y="38"/>
                    <a:pt x="21" y="38"/>
                  </a:cubicBezTo>
                  <a:cubicBezTo>
                    <a:pt x="26" y="36"/>
                    <a:pt x="31" y="34"/>
                    <a:pt x="35" y="31"/>
                  </a:cubicBezTo>
                  <a:cubicBezTo>
                    <a:pt x="36" y="31"/>
                    <a:pt x="35" y="31"/>
                    <a:pt x="35" y="31"/>
                  </a:cubicBezTo>
                  <a:cubicBezTo>
                    <a:pt x="30" y="33"/>
                    <a:pt x="26" y="35"/>
                    <a:pt x="21" y="38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3" y="36"/>
                    <a:pt x="24" y="36"/>
                  </a:cubicBezTo>
                  <a:cubicBezTo>
                    <a:pt x="24" y="36"/>
                    <a:pt x="24" y="35"/>
                    <a:pt x="24" y="35"/>
                  </a:cubicBezTo>
                  <a:cubicBezTo>
                    <a:pt x="23" y="36"/>
                    <a:pt x="22" y="36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6" y="33"/>
                    <a:pt x="31" y="31"/>
                    <a:pt x="36" y="29"/>
                  </a:cubicBezTo>
                  <a:cubicBezTo>
                    <a:pt x="37" y="29"/>
                    <a:pt x="36" y="28"/>
                    <a:pt x="36" y="28"/>
                  </a:cubicBezTo>
                  <a:cubicBezTo>
                    <a:pt x="31" y="31"/>
                    <a:pt x="26" y="33"/>
                    <a:pt x="21" y="35"/>
                  </a:cubicBezTo>
                  <a:cubicBezTo>
                    <a:pt x="21" y="35"/>
                    <a:pt x="21" y="34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3"/>
                    <a:pt x="25" y="32"/>
                  </a:cubicBezTo>
                  <a:cubicBezTo>
                    <a:pt x="25" y="32"/>
                    <a:pt x="25" y="31"/>
                    <a:pt x="24" y="31"/>
                  </a:cubicBezTo>
                  <a:cubicBezTo>
                    <a:pt x="23" y="32"/>
                    <a:pt x="22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5" y="29"/>
                    <a:pt x="30" y="27"/>
                    <a:pt x="34" y="25"/>
                  </a:cubicBezTo>
                  <a:cubicBezTo>
                    <a:pt x="34" y="25"/>
                    <a:pt x="34" y="24"/>
                    <a:pt x="34" y="24"/>
                  </a:cubicBezTo>
                  <a:cubicBezTo>
                    <a:pt x="29" y="26"/>
                    <a:pt x="25" y="28"/>
                    <a:pt x="21" y="30"/>
                  </a:cubicBezTo>
                  <a:cubicBezTo>
                    <a:pt x="21" y="30"/>
                    <a:pt x="21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ubicBezTo>
                    <a:pt x="17" y="35"/>
                    <a:pt x="14" y="39"/>
                    <a:pt x="12" y="42"/>
                  </a:cubicBezTo>
                  <a:cubicBezTo>
                    <a:pt x="11" y="43"/>
                    <a:pt x="12" y="43"/>
                    <a:pt x="12" y="43"/>
                  </a:cubicBezTo>
                  <a:cubicBezTo>
                    <a:pt x="15" y="39"/>
                    <a:pt x="17" y="35"/>
                    <a:pt x="20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3"/>
                    <a:pt x="20" y="34"/>
                    <a:pt x="20" y="35"/>
                  </a:cubicBezTo>
                  <a:cubicBezTo>
                    <a:pt x="20" y="36"/>
                    <a:pt x="19" y="36"/>
                    <a:pt x="19" y="36"/>
                  </a:cubicBezTo>
                  <a:cubicBezTo>
                    <a:pt x="19" y="36"/>
                    <a:pt x="19" y="37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8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1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6"/>
                    <a:pt x="21" y="48"/>
                    <a:pt x="21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1"/>
                    <a:pt x="20" y="51"/>
                  </a:cubicBezTo>
                  <a:cubicBezTo>
                    <a:pt x="20" y="51"/>
                    <a:pt x="20" y="50"/>
                    <a:pt x="21" y="50"/>
                  </a:cubicBezTo>
                  <a:cubicBezTo>
                    <a:pt x="21" y="51"/>
                    <a:pt x="21" y="53"/>
                    <a:pt x="21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4"/>
                    <a:pt x="20" y="54"/>
                    <a:pt x="21" y="54"/>
                  </a:cubicBezTo>
                  <a:cubicBezTo>
                    <a:pt x="21" y="57"/>
                    <a:pt x="21" y="59"/>
                    <a:pt x="21" y="62"/>
                  </a:cubicBezTo>
                  <a:cubicBezTo>
                    <a:pt x="21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8" y="56"/>
                    <a:pt x="15" y="50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5"/>
                    <a:pt x="13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2" y="47"/>
                  </a:cubicBezTo>
                  <a:cubicBezTo>
                    <a:pt x="10" y="49"/>
                    <a:pt x="7" y="50"/>
                    <a:pt x="4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5" y="51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4" y="50"/>
                    <a:pt x="4" y="51"/>
                  </a:cubicBezTo>
                  <a:cubicBezTo>
                    <a:pt x="4" y="51"/>
                    <a:pt x="4" y="50"/>
                    <a:pt x="4" y="50"/>
                  </a:cubicBezTo>
                  <a:cubicBezTo>
                    <a:pt x="7" y="49"/>
                    <a:pt x="9" y="48"/>
                    <a:pt x="12" y="47"/>
                  </a:cubicBezTo>
                  <a:cubicBezTo>
                    <a:pt x="13" y="46"/>
                    <a:pt x="12" y="46"/>
                    <a:pt x="12" y="46"/>
                  </a:cubicBezTo>
                  <a:cubicBezTo>
                    <a:pt x="9" y="47"/>
                    <a:pt x="6" y="49"/>
                    <a:pt x="4" y="50"/>
                  </a:cubicBezTo>
                  <a:cubicBezTo>
                    <a:pt x="4" y="50"/>
                    <a:pt x="3" y="49"/>
                    <a:pt x="3" y="49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5" y="48"/>
                    <a:pt x="5" y="47"/>
                    <a:pt x="5" y="47"/>
                  </a:cubicBezTo>
                  <a:cubicBezTo>
                    <a:pt x="4" y="48"/>
                    <a:pt x="4" y="48"/>
                    <a:pt x="3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6" y="47"/>
                    <a:pt x="8" y="46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12" y="44"/>
                    <a:pt x="12" y="43"/>
                    <a:pt x="12" y="44"/>
                  </a:cubicBezTo>
                  <a:cubicBezTo>
                    <a:pt x="10" y="45"/>
                    <a:pt x="8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5" y="47"/>
                    <a:pt x="4" y="47"/>
                    <a:pt x="3" y="48"/>
                  </a:cubicBezTo>
                  <a:cubicBezTo>
                    <a:pt x="3" y="48"/>
                    <a:pt x="3" y="47"/>
                    <a:pt x="2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6"/>
                    <a:pt x="3" y="46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5" y="46"/>
                    <a:pt x="7" y="45"/>
                    <a:pt x="10" y="44"/>
                  </a:cubicBezTo>
                  <a:cubicBezTo>
                    <a:pt x="10" y="44"/>
                    <a:pt x="10" y="44"/>
                    <a:pt x="10" y="43"/>
                  </a:cubicBezTo>
                  <a:cubicBezTo>
                    <a:pt x="10" y="43"/>
                    <a:pt x="11" y="43"/>
                    <a:pt x="12" y="42"/>
                  </a:cubicBezTo>
                  <a:cubicBezTo>
                    <a:pt x="12" y="42"/>
                    <a:pt x="12" y="42"/>
                    <a:pt x="11" y="42"/>
                  </a:cubicBezTo>
                  <a:cubicBezTo>
                    <a:pt x="10" y="43"/>
                    <a:pt x="9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4" y="46"/>
                    <a:pt x="2" y="46"/>
                  </a:cubicBezTo>
                  <a:cubicBezTo>
                    <a:pt x="2" y="46"/>
                    <a:pt x="2" y="46"/>
                    <a:pt x="2" y="45"/>
                  </a:cubicBezTo>
                  <a:cubicBezTo>
                    <a:pt x="5" y="44"/>
                    <a:pt x="9" y="42"/>
                    <a:pt x="12" y="40"/>
                  </a:cubicBezTo>
                  <a:cubicBezTo>
                    <a:pt x="13" y="40"/>
                    <a:pt x="12" y="39"/>
                    <a:pt x="12" y="40"/>
                  </a:cubicBezTo>
                  <a:cubicBezTo>
                    <a:pt x="9" y="41"/>
                    <a:pt x="5" y="43"/>
                    <a:pt x="2" y="45"/>
                  </a:cubicBezTo>
                  <a:cubicBezTo>
                    <a:pt x="1" y="44"/>
                    <a:pt x="1" y="43"/>
                    <a:pt x="1" y="42"/>
                  </a:cubicBezTo>
                  <a:cubicBezTo>
                    <a:pt x="2" y="42"/>
                    <a:pt x="3" y="41"/>
                    <a:pt x="4" y="41"/>
                  </a:cubicBezTo>
                  <a:cubicBezTo>
                    <a:pt x="4" y="41"/>
                    <a:pt x="4" y="40"/>
                    <a:pt x="3" y="40"/>
                  </a:cubicBezTo>
                  <a:cubicBezTo>
                    <a:pt x="2" y="41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3"/>
                    <a:pt x="1" y="44"/>
                    <a:pt x="1" y="45"/>
                  </a:cubicBezTo>
                  <a:cubicBezTo>
                    <a:pt x="1" y="45"/>
                    <a:pt x="1" y="46"/>
                    <a:pt x="0" y="46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9"/>
                    <a:pt x="2" y="49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3" y="50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5" y="54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6" y="56"/>
                    <a:pt x="6" y="57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8"/>
                    <a:pt x="7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6" y="59"/>
                    <a:pt x="7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0"/>
                    <a:pt x="7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7" y="61"/>
                    <a:pt x="7" y="61"/>
                  </a:cubicBezTo>
                  <a:cubicBezTo>
                    <a:pt x="7" y="61"/>
                    <a:pt x="7" y="62"/>
                    <a:pt x="7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9" y="63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4"/>
                    <a:pt x="9" y="64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5" y="63"/>
                    <a:pt x="13" y="64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1" y="65"/>
                    <a:pt x="11" y="64"/>
                    <a:pt x="12" y="64"/>
                  </a:cubicBezTo>
                  <a:cubicBezTo>
                    <a:pt x="12" y="64"/>
                    <a:pt x="12" y="63"/>
                    <a:pt x="12" y="63"/>
                  </a:cubicBezTo>
                  <a:cubicBezTo>
                    <a:pt x="11" y="64"/>
                    <a:pt x="10" y="64"/>
                    <a:pt x="10" y="65"/>
                  </a:cubicBezTo>
                  <a:cubicBezTo>
                    <a:pt x="10" y="64"/>
                    <a:pt x="9" y="64"/>
                    <a:pt x="9" y="64"/>
                  </a:cubicBezTo>
                  <a:cubicBezTo>
                    <a:pt x="12" y="63"/>
                    <a:pt x="15" y="61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9" y="59"/>
                    <a:pt x="18" y="59"/>
                    <a:pt x="18" y="59"/>
                  </a:cubicBezTo>
                  <a:cubicBezTo>
                    <a:pt x="17" y="60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2" y="62"/>
                    <a:pt x="11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62"/>
                    <a:pt x="11" y="62"/>
                    <a:pt x="12" y="61"/>
                  </a:cubicBezTo>
                  <a:cubicBezTo>
                    <a:pt x="12" y="61"/>
                    <a:pt x="12" y="60"/>
                    <a:pt x="12" y="61"/>
                  </a:cubicBezTo>
                  <a:cubicBezTo>
                    <a:pt x="11" y="61"/>
                    <a:pt x="10" y="62"/>
                    <a:pt x="9" y="62"/>
                  </a:cubicBezTo>
                  <a:cubicBezTo>
                    <a:pt x="9" y="62"/>
                    <a:pt x="8" y="62"/>
                    <a:pt x="8" y="61"/>
                  </a:cubicBezTo>
                  <a:cubicBezTo>
                    <a:pt x="11" y="60"/>
                    <a:pt x="14" y="59"/>
                    <a:pt x="16" y="58"/>
                  </a:cubicBezTo>
                  <a:cubicBezTo>
                    <a:pt x="17" y="58"/>
                    <a:pt x="16" y="57"/>
                    <a:pt x="16" y="57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0"/>
                    <a:pt x="8" y="60"/>
                  </a:cubicBezTo>
                  <a:cubicBezTo>
                    <a:pt x="8" y="60"/>
                    <a:pt x="9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9" y="59"/>
                    <a:pt x="8" y="59"/>
                    <a:pt x="8" y="60"/>
                  </a:cubicBezTo>
                  <a:cubicBezTo>
                    <a:pt x="8" y="60"/>
                    <a:pt x="7" y="59"/>
                    <a:pt x="7" y="59"/>
                  </a:cubicBezTo>
                  <a:cubicBezTo>
                    <a:pt x="10" y="58"/>
                    <a:pt x="13" y="57"/>
                    <a:pt x="16" y="56"/>
                  </a:cubicBezTo>
                  <a:cubicBezTo>
                    <a:pt x="16" y="56"/>
                    <a:pt x="16" y="55"/>
                    <a:pt x="16" y="55"/>
                  </a:cubicBezTo>
                  <a:cubicBezTo>
                    <a:pt x="13" y="56"/>
                    <a:pt x="10" y="58"/>
                    <a:pt x="7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8"/>
                    <a:pt x="8" y="57"/>
                    <a:pt x="9" y="57"/>
                  </a:cubicBezTo>
                  <a:cubicBezTo>
                    <a:pt x="9" y="57"/>
                    <a:pt x="9" y="57"/>
                    <a:pt x="8" y="57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10" y="56"/>
                    <a:pt x="13" y="55"/>
                    <a:pt x="16" y="54"/>
                  </a:cubicBezTo>
                  <a:cubicBezTo>
                    <a:pt x="16" y="54"/>
                    <a:pt x="16" y="53"/>
                    <a:pt x="15" y="53"/>
                  </a:cubicBezTo>
                  <a:cubicBezTo>
                    <a:pt x="12" y="54"/>
                    <a:pt x="9" y="56"/>
                    <a:pt x="6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8" y="55"/>
                    <a:pt x="8" y="54"/>
                    <a:pt x="8" y="55"/>
                  </a:cubicBezTo>
                  <a:cubicBezTo>
                    <a:pt x="7" y="55"/>
                    <a:pt x="7" y="55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9" y="54"/>
                    <a:pt x="11" y="53"/>
                    <a:pt x="14" y="52"/>
                  </a:cubicBezTo>
                  <a:cubicBezTo>
                    <a:pt x="14" y="52"/>
                    <a:pt x="14" y="51"/>
                    <a:pt x="14" y="52"/>
                  </a:cubicBezTo>
                  <a:cubicBezTo>
                    <a:pt x="11" y="53"/>
                    <a:pt x="8" y="54"/>
                    <a:pt x="6" y="55"/>
                  </a:cubicBezTo>
                  <a:cubicBezTo>
                    <a:pt x="6" y="55"/>
                    <a:pt x="5" y="54"/>
                    <a:pt x="5" y="54"/>
                  </a:cubicBezTo>
                  <a:cubicBezTo>
                    <a:pt x="6" y="54"/>
                    <a:pt x="6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3"/>
                    <a:pt x="6" y="53"/>
                    <a:pt x="5" y="54"/>
                  </a:cubicBezTo>
                  <a:cubicBezTo>
                    <a:pt x="5" y="53"/>
                    <a:pt x="5" y="52"/>
                    <a:pt x="4" y="52"/>
                  </a:cubicBezTo>
                  <a:cubicBezTo>
                    <a:pt x="6" y="51"/>
                    <a:pt x="8" y="50"/>
                    <a:pt x="9" y="49"/>
                  </a:cubicBezTo>
                  <a:cubicBezTo>
                    <a:pt x="9" y="50"/>
                    <a:pt x="10" y="50"/>
                    <a:pt x="10" y="50"/>
                  </a:cubicBezTo>
                  <a:cubicBezTo>
                    <a:pt x="11" y="49"/>
                    <a:pt x="12" y="49"/>
                    <a:pt x="13" y="48"/>
                  </a:cubicBezTo>
                  <a:cubicBezTo>
                    <a:pt x="13" y="48"/>
                    <a:pt x="13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4" y="48"/>
                    <a:pt x="14" y="48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3" y="49"/>
                    <a:pt x="13" y="49"/>
                  </a:cubicBezTo>
                  <a:cubicBezTo>
                    <a:pt x="12" y="49"/>
                    <a:pt x="11" y="50"/>
                    <a:pt x="11" y="50"/>
                  </a:cubicBezTo>
                  <a:cubicBezTo>
                    <a:pt x="9" y="51"/>
                    <a:pt x="7" y="52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51"/>
                    <a:pt x="11" y="51"/>
                  </a:cubicBezTo>
                  <a:cubicBezTo>
                    <a:pt x="12" y="50"/>
                    <a:pt x="13" y="50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6" y="53"/>
                    <a:pt x="18" y="57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2"/>
                    <a:pt x="16" y="62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6" y="63"/>
                    <a:pt x="18" y="62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2"/>
                    <a:pt x="20" y="62"/>
                  </a:cubicBezTo>
                  <a:cubicBezTo>
                    <a:pt x="18" y="63"/>
                    <a:pt x="17" y="64"/>
                    <a:pt x="15" y="64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5"/>
                    <a:pt x="16" y="64"/>
                    <a:pt x="17" y="64"/>
                  </a:cubicBezTo>
                  <a:cubicBezTo>
                    <a:pt x="15" y="66"/>
                    <a:pt x="13" y="67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2" y="68"/>
                  </a:cubicBezTo>
                  <a:cubicBezTo>
                    <a:pt x="12" y="68"/>
                    <a:pt x="13" y="68"/>
                    <a:pt x="13" y="68"/>
                  </a:cubicBezTo>
                  <a:cubicBezTo>
                    <a:pt x="12" y="68"/>
                    <a:pt x="12" y="68"/>
                    <a:pt x="11" y="68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8"/>
                    <a:pt x="10" y="68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9" y="68"/>
                    <a:pt x="10" y="69"/>
                    <a:pt x="11" y="69"/>
                  </a:cubicBezTo>
                  <a:cubicBezTo>
                    <a:pt x="11" y="69"/>
                    <a:pt x="11" y="70"/>
                    <a:pt x="11" y="70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3" y="70"/>
                    <a:pt x="13" y="70"/>
                  </a:cubicBezTo>
                  <a:cubicBezTo>
                    <a:pt x="13" y="69"/>
                    <a:pt x="14" y="69"/>
                    <a:pt x="14" y="69"/>
                  </a:cubicBezTo>
                  <a:cubicBezTo>
                    <a:pt x="16" y="68"/>
                    <a:pt x="17" y="67"/>
                    <a:pt x="18" y="66"/>
                  </a:cubicBezTo>
                  <a:cubicBezTo>
                    <a:pt x="19" y="65"/>
                    <a:pt x="19" y="65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4"/>
                    <a:pt x="20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4"/>
                    <a:pt x="21" y="64"/>
                    <a:pt x="21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9" y="65"/>
                    <a:pt x="20" y="65"/>
                    <a:pt x="20" y="65"/>
                  </a:cubicBezTo>
                  <a:cubicBezTo>
                    <a:pt x="19" y="66"/>
                    <a:pt x="18" y="67"/>
                    <a:pt x="16" y="68"/>
                  </a:cubicBezTo>
                  <a:cubicBezTo>
                    <a:pt x="16" y="68"/>
                    <a:pt x="15" y="69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6" y="69"/>
                    <a:pt x="16" y="68"/>
                    <a:pt x="17" y="68"/>
                  </a:cubicBezTo>
                  <a:cubicBezTo>
                    <a:pt x="17" y="68"/>
                    <a:pt x="18" y="67"/>
                    <a:pt x="19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8"/>
                    <a:pt x="18" y="68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1" y="66"/>
                  </a:cubicBezTo>
                  <a:cubicBezTo>
                    <a:pt x="21" y="67"/>
                    <a:pt x="21" y="68"/>
                    <a:pt x="21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1" y="70"/>
                  </a:cubicBezTo>
                  <a:cubicBezTo>
                    <a:pt x="20" y="70"/>
                    <a:pt x="20" y="70"/>
                    <a:pt x="20" y="71"/>
                  </a:cubicBezTo>
                  <a:cubicBezTo>
                    <a:pt x="20" y="71"/>
                    <a:pt x="20" y="71"/>
                    <a:pt x="19" y="71"/>
                  </a:cubicBezTo>
                  <a:cubicBezTo>
                    <a:pt x="19" y="71"/>
                    <a:pt x="19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8" y="72"/>
                    <a:pt x="17" y="73"/>
                    <a:pt x="15" y="74"/>
                  </a:cubicBezTo>
                  <a:cubicBezTo>
                    <a:pt x="15" y="74"/>
                    <a:pt x="15" y="75"/>
                    <a:pt x="16" y="75"/>
                  </a:cubicBezTo>
                  <a:cubicBezTo>
                    <a:pt x="17" y="73"/>
                    <a:pt x="19" y="72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2"/>
                    <a:pt x="20" y="73"/>
                    <a:pt x="20" y="74"/>
                  </a:cubicBezTo>
                  <a:cubicBezTo>
                    <a:pt x="20" y="74"/>
                    <a:pt x="19" y="74"/>
                    <a:pt x="18" y="74"/>
                  </a:cubicBezTo>
                  <a:cubicBezTo>
                    <a:pt x="18" y="74"/>
                    <a:pt x="18" y="75"/>
                    <a:pt x="19" y="75"/>
                  </a:cubicBezTo>
                  <a:cubicBezTo>
                    <a:pt x="18" y="75"/>
                    <a:pt x="18" y="75"/>
                    <a:pt x="17" y="75"/>
                  </a:cubicBezTo>
                  <a:cubicBezTo>
                    <a:pt x="17" y="75"/>
                    <a:pt x="16" y="75"/>
                    <a:pt x="16" y="75"/>
                  </a:cubicBezTo>
                  <a:cubicBezTo>
                    <a:pt x="15" y="75"/>
                    <a:pt x="14" y="74"/>
                    <a:pt x="14" y="74"/>
                  </a:cubicBezTo>
                  <a:cubicBezTo>
                    <a:pt x="16" y="72"/>
                    <a:pt x="18" y="71"/>
                    <a:pt x="20" y="69"/>
                  </a:cubicBezTo>
                  <a:cubicBezTo>
                    <a:pt x="21" y="69"/>
                    <a:pt x="20" y="69"/>
                    <a:pt x="20" y="69"/>
                  </a:cubicBezTo>
                  <a:cubicBezTo>
                    <a:pt x="18" y="70"/>
                    <a:pt x="16" y="72"/>
                    <a:pt x="14" y="73"/>
                  </a:cubicBezTo>
                  <a:cubicBezTo>
                    <a:pt x="14" y="73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5" y="71"/>
                    <a:pt x="17" y="70"/>
                    <a:pt x="18" y="69"/>
                  </a:cubicBezTo>
                  <a:cubicBezTo>
                    <a:pt x="19" y="69"/>
                    <a:pt x="18" y="68"/>
                    <a:pt x="18" y="68"/>
                  </a:cubicBezTo>
                  <a:cubicBezTo>
                    <a:pt x="17" y="69"/>
                    <a:pt x="15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1"/>
                    <a:pt x="14" y="70"/>
                    <a:pt x="14" y="69"/>
                  </a:cubicBezTo>
                  <a:cubicBezTo>
                    <a:pt x="14" y="69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3"/>
                    <a:pt x="14" y="74"/>
                    <a:pt x="14" y="75"/>
                  </a:cubicBezTo>
                  <a:cubicBezTo>
                    <a:pt x="15" y="75"/>
                    <a:pt x="16" y="75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0" y="77"/>
                    <a:pt x="20" y="76"/>
                    <a:pt x="20" y="76"/>
                  </a:cubicBezTo>
                  <a:cubicBezTo>
                    <a:pt x="19" y="76"/>
                    <a:pt x="19" y="75"/>
                    <a:pt x="18" y="75"/>
                  </a:cubicBezTo>
                  <a:cubicBezTo>
                    <a:pt x="18" y="75"/>
                    <a:pt x="19" y="75"/>
                    <a:pt x="19" y="75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75"/>
                    <a:pt x="20" y="76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8"/>
                    <a:pt x="20" y="79"/>
                    <a:pt x="20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80"/>
                    <a:pt x="20" y="80"/>
                    <a:pt x="20" y="81"/>
                  </a:cubicBezTo>
                  <a:cubicBezTo>
                    <a:pt x="20" y="81"/>
                    <a:pt x="21" y="81"/>
                    <a:pt x="21" y="81"/>
                  </a:cubicBezTo>
                  <a:cubicBezTo>
                    <a:pt x="23" y="81"/>
                    <a:pt x="26" y="81"/>
                    <a:pt x="28" y="80"/>
                  </a:cubicBezTo>
                  <a:cubicBezTo>
                    <a:pt x="29" y="80"/>
                    <a:pt x="28" y="80"/>
                    <a:pt x="28" y="80"/>
                  </a:cubicBezTo>
                  <a:cubicBezTo>
                    <a:pt x="28" y="80"/>
                    <a:pt x="27" y="80"/>
                    <a:pt x="26" y="80"/>
                  </a:cubicBezTo>
                  <a:cubicBezTo>
                    <a:pt x="29" y="80"/>
                    <a:pt x="32" y="79"/>
                    <a:pt x="35" y="79"/>
                  </a:cubicBezTo>
                  <a:cubicBezTo>
                    <a:pt x="35" y="78"/>
                    <a:pt x="35" y="78"/>
                    <a:pt x="34" y="78"/>
                  </a:cubicBezTo>
                  <a:cubicBezTo>
                    <a:pt x="30" y="79"/>
                    <a:pt x="26" y="80"/>
                    <a:pt x="21" y="80"/>
                  </a:cubicBezTo>
                  <a:cubicBezTo>
                    <a:pt x="21" y="80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0"/>
                    <a:pt x="21" y="80"/>
                    <a:pt x="21" y="79"/>
                  </a:cubicBezTo>
                  <a:cubicBezTo>
                    <a:pt x="25" y="79"/>
                    <a:pt x="30" y="78"/>
                    <a:pt x="34" y="77"/>
                  </a:cubicBezTo>
                  <a:cubicBezTo>
                    <a:pt x="35" y="77"/>
                    <a:pt x="35" y="76"/>
                    <a:pt x="34" y="76"/>
                  </a:cubicBezTo>
                  <a:cubicBezTo>
                    <a:pt x="30" y="78"/>
                    <a:pt x="25" y="79"/>
                    <a:pt x="21" y="79"/>
                  </a:cubicBezTo>
                  <a:cubicBezTo>
                    <a:pt x="21" y="78"/>
                    <a:pt x="21" y="78"/>
                    <a:pt x="21" y="77"/>
                  </a:cubicBezTo>
                  <a:cubicBezTo>
                    <a:pt x="26" y="77"/>
                    <a:pt x="30" y="76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0" y="75"/>
                    <a:pt x="26" y="76"/>
                    <a:pt x="21" y="77"/>
                  </a:cubicBezTo>
                  <a:cubicBezTo>
                    <a:pt x="21" y="77"/>
                    <a:pt x="21" y="77"/>
                    <a:pt x="21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6" y="75"/>
                    <a:pt x="31" y="74"/>
                    <a:pt x="37" y="72"/>
                  </a:cubicBezTo>
                  <a:cubicBezTo>
                    <a:pt x="37" y="72"/>
                    <a:pt x="37" y="71"/>
                    <a:pt x="36" y="71"/>
                  </a:cubicBezTo>
                  <a:cubicBezTo>
                    <a:pt x="31" y="73"/>
                    <a:pt x="26" y="75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6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3" y="74"/>
                    <a:pt x="25" y="74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6" y="73"/>
                    <a:pt x="31" y="71"/>
                    <a:pt x="36" y="70"/>
                  </a:cubicBezTo>
                  <a:cubicBezTo>
                    <a:pt x="36" y="70"/>
                    <a:pt x="36" y="69"/>
                    <a:pt x="36" y="69"/>
                  </a:cubicBezTo>
                  <a:cubicBezTo>
                    <a:pt x="31" y="71"/>
                    <a:pt x="26" y="72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6" y="71"/>
                    <a:pt x="31" y="70"/>
                    <a:pt x="36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1" y="69"/>
                    <a:pt x="26" y="71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1" y="71"/>
                    <a:pt x="21" y="71"/>
                  </a:cubicBezTo>
                  <a:cubicBezTo>
                    <a:pt x="26" y="70"/>
                    <a:pt x="31" y="68"/>
                    <a:pt x="36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1" y="68"/>
                    <a:pt x="26" y="69"/>
                    <a:pt x="21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1" y="66"/>
                    <a:pt x="26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3" y="69"/>
                    <a:pt x="25" y="68"/>
                    <a:pt x="26" y="67"/>
                  </a:cubicBezTo>
                  <a:cubicBezTo>
                    <a:pt x="27" y="67"/>
                    <a:pt x="27" y="67"/>
                    <a:pt x="26" y="67"/>
                  </a:cubicBezTo>
                  <a:cubicBezTo>
                    <a:pt x="25" y="68"/>
                    <a:pt x="23" y="68"/>
                    <a:pt x="21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6" y="66"/>
                    <a:pt x="31" y="64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5"/>
                    <a:pt x="21" y="65"/>
                  </a:cubicBezTo>
                  <a:cubicBezTo>
                    <a:pt x="26" y="63"/>
                    <a:pt x="31" y="61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61"/>
                    <a:pt x="26" y="63"/>
                    <a:pt x="21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4"/>
                    <a:pt x="22" y="64"/>
                    <a:pt x="21" y="64"/>
                  </a:cubicBezTo>
                  <a:cubicBezTo>
                    <a:pt x="21" y="63"/>
                    <a:pt x="21" y="64"/>
                    <a:pt x="21" y="64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6" y="60"/>
                    <a:pt x="31" y="59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5" y="57"/>
                    <a:pt x="35" y="57"/>
                  </a:cubicBezTo>
                  <a:cubicBezTo>
                    <a:pt x="36" y="57"/>
                    <a:pt x="37" y="56"/>
                    <a:pt x="37" y="56"/>
                  </a:cubicBezTo>
                  <a:cubicBezTo>
                    <a:pt x="38" y="56"/>
                    <a:pt x="37" y="56"/>
                    <a:pt x="37" y="56"/>
                  </a:cubicBezTo>
                  <a:cubicBezTo>
                    <a:pt x="35" y="57"/>
                    <a:pt x="32" y="58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7" y="60"/>
                    <a:pt x="24" y="61"/>
                    <a:pt x="21" y="62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3" y="61"/>
                    <a:pt x="24" y="60"/>
                    <a:pt x="26" y="60"/>
                  </a:cubicBezTo>
                  <a:cubicBezTo>
                    <a:pt x="26" y="60"/>
                    <a:pt x="26" y="59"/>
                    <a:pt x="26" y="59"/>
                  </a:cubicBezTo>
                  <a:cubicBezTo>
                    <a:pt x="24" y="60"/>
                    <a:pt x="23" y="60"/>
                    <a:pt x="21" y="61"/>
                  </a:cubicBezTo>
                  <a:cubicBezTo>
                    <a:pt x="21" y="60"/>
                    <a:pt x="21" y="59"/>
                    <a:pt x="21" y="58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3" y="58"/>
                    <a:pt x="24" y="58"/>
                    <a:pt x="25" y="57"/>
                  </a:cubicBezTo>
                  <a:cubicBezTo>
                    <a:pt x="26" y="57"/>
                    <a:pt x="26" y="57"/>
                    <a:pt x="25" y="57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7"/>
                  </a:cubicBezTo>
                  <a:cubicBezTo>
                    <a:pt x="26" y="56"/>
                    <a:pt x="30" y="55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5" y="55"/>
                    <a:pt x="29" y="53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4" y="52"/>
                    <a:pt x="36" y="51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3"/>
                    <a:pt x="38" y="57"/>
                    <a:pt x="38" y="60"/>
                  </a:cubicBezTo>
                  <a:cubicBezTo>
                    <a:pt x="38" y="60"/>
                    <a:pt x="38" y="61"/>
                    <a:pt x="38" y="61"/>
                  </a:cubicBezTo>
                  <a:cubicBezTo>
                    <a:pt x="38" y="61"/>
                    <a:pt x="38" y="62"/>
                    <a:pt x="38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3"/>
                    <a:pt x="36" y="63"/>
                    <a:pt x="37" y="63"/>
                  </a:cubicBezTo>
                  <a:cubicBezTo>
                    <a:pt x="37" y="63"/>
                    <a:pt x="37" y="63"/>
                    <a:pt x="38" y="63"/>
                  </a:cubicBezTo>
                  <a:cubicBezTo>
                    <a:pt x="38" y="64"/>
                    <a:pt x="38" y="64"/>
                    <a:pt x="38" y="65"/>
                  </a:cubicBezTo>
                  <a:cubicBezTo>
                    <a:pt x="38" y="65"/>
                    <a:pt x="38" y="65"/>
                    <a:pt x="37" y="65"/>
                  </a:cubicBezTo>
                  <a:cubicBezTo>
                    <a:pt x="37" y="65"/>
                    <a:pt x="37" y="65"/>
                    <a:pt x="38" y="65"/>
                  </a:cubicBezTo>
                  <a:cubicBezTo>
                    <a:pt x="38" y="65"/>
                    <a:pt x="38" y="66"/>
                    <a:pt x="38" y="66"/>
                  </a:cubicBezTo>
                  <a:cubicBezTo>
                    <a:pt x="37" y="66"/>
                    <a:pt x="36" y="66"/>
                    <a:pt x="36" y="66"/>
                  </a:cubicBezTo>
                  <a:cubicBezTo>
                    <a:pt x="36" y="66"/>
                    <a:pt x="36" y="67"/>
                    <a:pt x="36" y="67"/>
                  </a:cubicBezTo>
                  <a:cubicBezTo>
                    <a:pt x="37" y="67"/>
                    <a:pt x="37" y="66"/>
                    <a:pt x="38" y="66"/>
                  </a:cubicBezTo>
                  <a:cubicBezTo>
                    <a:pt x="37" y="67"/>
                    <a:pt x="37" y="68"/>
                    <a:pt x="37" y="68"/>
                  </a:cubicBezTo>
                  <a:cubicBezTo>
                    <a:pt x="37" y="68"/>
                    <a:pt x="37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37" y="70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7" y="71"/>
                    <a:pt x="36" y="71"/>
                    <a:pt x="35" y="71"/>
                  </a:cubicBezTo>
                  <a:cubicBezTo>
                    <a:pt x="35" y="71"/>
                    <a:pt x="35" y="72"/>
                    <a:pt x="35" y="71"/>
                  </a:cubicBezTo>
                  <a:cubicBezTo>
                    <a:pt x="36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7" y="73"/>
                    <a:pt x="36" y="73"/>
                    <a:pt x="36" y="74"/>
                  </a:cubicBezTo>
                  <a:cubicBezTo>
                    <a:pt x="35" y="74"/>
                    <a:pt x="36" y="74"/>
                    <a:pt x="36" y="74"/>
                  </a:cubicBezTo>
                  <a:cubicBezTo>
                    <a:pt x="36" y="74"/>
                    <a:pt x="37" y="74"/>
                    <a:pt x="37" y="73"/>
                  </a:cubicBezTo>
                  <a:cubicBezTo>
                    <a:pt x="37" y="74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6" y="76"/>
                    <a:pt x="36" y="76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7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78"/>
                    <a:pt x="36" y="77"/>
                    <a:pt x="37" y="77"/>
                  </a:cubicBezTo>
                  <a:cubicBezTo>
                    <a:pt x="37" y="78"/>
                    <a:pt x="37" y="78"/>
                    <a:pt x="37" y="79"/>
                  </a:cubicBezTo>
                  <a:cubicBezTo>
                    <a:pt x="36" y="80"/>
                    <a:pt x="34" y="80"/>
                    <a:pt x="33" y="81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4" y="81"/>
                    <a:pt x="36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6" y="80"/>
                    <a:pt x="36" y="80"/>
                  </a:cubicBezTo>
                  <a:cubicBezTo>
                    <a:pt x="36" y="81"/>
                    <a:pt x="36" y="81"/>
                    <a:pt x="37" y="81"/>
                  </a:cubicBezTo>
                  <a:cubicBezTo>
                    <a:pt x="37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2"/>
                    <a:pt x="37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7" y="82"/>
                    <a:pt x="37" y="82"/>
                    <a:pt x="37" y="81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9" y="81"/>
                    <a:pt x="39" y="81"/>
                    <a:pt x="40" y="80"/>
                  </a:cubicBezTo>
                  <a:cubicBezTo>
                    <a:pt x="39" y="81"/>
                    <a:pt x="38" y="81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7" y="83"/>
                    <a:pt x="37" y="83"/>
                    <a:pt x="36" y="84"/>
                  </a:cubicBezTo>
                  <a:cubicBezTo>
                    <a:pt x="35" y="84"/>
                    <a:pt x="33" y="85"/>
                    <a:pt x="32" y="86"/>
                  </a:cubicBezTo>
                  <a:cubicBezTo>
                    <a:pt x="33" y="85"/>
                    <a:pt x="35" y="84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7" y="83"/>
                    <a:pt x="36" y="82"/>
                    <a:pt x="36" y="82"/>
                  </a:cubicBezTo>
                  <a:cubicBezTo>
                    <a:pt x="37" y="82"/>
                    <a:pt x="37" y="82"/>
                    <a:pt x="36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1" y="82"/>
                    <a:pt x="28" y="82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3" y="82"/>
                    <a:pt x="22" y="82"/>
                  </a:cubicBezTo>
                  <a:cubicBezTo>
                    <a:pt x="21" y="82"/>
                    <a:pt x="21" y="82"/>
                    <a:pt x="22" y="82"/>
                  </a:cubicBezTo>
                  <a:cubicBezTo>
                    <a:pt x="23" y="82"/>
                    <a:pt x="24" y="82"/>
                    <a:pt x="25" y="82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4"/>
                    <a:pt x="26" y="85"/>
                    <a:pt x="26" y="86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25" y="86"/>
                    <a:pt x="26" y="86"/>
                    <a:pt x="26" y="86"/>
                  </a:cubicBezTo>
                  <a:cubicBezTo>
                    <a:pt x="26" y="87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9"/>
                    <a:pt x="26" y="89"/>
                  </a:cubicBezTo>
                  <a:cubicBezTo>
                    <a:pt x="26" y="89"/>
                    <a:pt x="26" y="89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6" y="91"/>
                    <a:pt x="26" y="91"/>
                    <a:pt x="26" y="92"/>
                  </a:cubicBezTo>
                  <a:cubicBezTo>
                    <a:pt x="26" y="92"/>
                    <a:pt x="26" y="92"/>
                    <a:pt x="25" y="92"/>
                  </a:cubicBezTo>
                  <a:cubicBezTo>
                    <a:pt x="25" y="92"/>
                    <a:pt x="25" y="93"/>
                    <a:pt x="26" y="93"/>
                  </a:cubicBezTo>
                  <a:cubicBezTo>
                    <a:pt x="26" y="93"/>
                    <a:pt x="26" y="93"/>
                    <a:pt x="26" y="92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6" y="93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7"/>
                    <a:pt x="27" y="101"/>
                    <a:pt x="27" y="105"/>
                  </a:cubicBezTo>
                  <a:cubicBezTo>
                    <a:pt x="27" y="105"/>
                    <a:pt x="27" y="105"/>
                    <a:pt x="26" y="105"/>
                  </a:cubicBezTo>
                  <a:cubicBezTo>
                    <a:pt x="26" y="105"/>
                    <a:pt x="26" y="106"/>
                    <a:pt x="26" y="106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6"/>
                    <a:pt x="27" y="106"/>
                    <a:pt x="27" y="107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7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9"/>
                    <a:pt x="27" y="110"/>
                    <a:pt x="27" y="110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28" y="112"/>
                    <a:pt x="28" y="114"/>
                    <a:pt x="28" y="116"/>
                  </a:cubicBezTo>
                  <a:cubicBezTo>
                    <a:pt x="28" y="117"/>
                    <a:pt x="28" y="118"/>
                    <a:pt x="28" y="120"/>
                  </a:cubicBezTo>
                  <a:cubicBezTo>
                    <a:pt x="29" y="123"/>
                    <a:pt x="29" y="127"/>
                    <a:pt x="29" y="131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1"/>
                    <a:pt x="29" y="132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5"/>
                    <a:pt x="29" y="135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8"/>
                    <a:pt x="29" y="138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9" y="140"/>
                    <a:pt x="29" y="141"/>
                    <a:pt x="30" y="142"/>
                  </a:cubicBezTo>
                  <a:cubicBezTo>
                    <a:pt x="30" y="142"/>
                    <a:pt x="29" y="142"/>
                    <a:pt x="29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42"/>
                    <a:pt x="29" y="143"/>
                    <a:pt x="29" y="143"/>
                  </a:cubicBezTo>
                  <a:cubicBezTo>
                    <a:pt x="29" y="143"/>
                    <a:pt x="29" y="143"/>
                    <a:pt x="30" y="143"/>
                  </a:cubicBezTo>
                  <a:cubicBezTo>
                    <a:pt x="30" y="143"/>
                    <a:pt x="30" y="144"/>
                    <a:pt x="30" y="144"/>
                  </a:cubicBezTo>
                  <a:cubicBezTo>
                    <a:pt x="30" y="144"/>
                    <a:pt x="30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29" y="146"/>
                    <a:pt x="30" y="146"/>
                  </a:cubicBezTo>
                  <a:cubicBezTo>
                    <a:pt x="30" y="148"/>
                    <a:pt x="30" y="150"/>
                    <a:pt x="30" y="152"/>
                  </a:cubicBezTo>
                  <a:cubicBezTo>
                    <a:pt x="30" y="152"/>
                    <a:pt x="30" y="152"/>
                    <a:pt x="29" y="152"/>
                  </a:cubicBezTo>
                  <a:cubicBezTo>
                    <a:pt x="29" y="153"/>
                    <a:pt x="29" y="153"/>
                    <a:pt x="30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0" y="154"/>
                    <a:pt x="30" y="154"/>
                    <a:pt x="30" y="155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0" y="157"/>
                    <a:pt x="30" y="157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0" y="158"/>
                    <a:pt x="30" y="159"/>
                    <a:pt x="30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30" y="160"/>
                    <a:pt x="30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2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5"/>
                    <a:pt x="30" y="166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0" y="167"/>
                    <a:pt x="30" y="168"/>
                    <a:pt x="30" y="169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0" y="169"/>
                    <a:pt x="31" y="169"/>
                    <a:pt x="31" y="169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34" y="167"/>
                    <a:pt x="38" y="165"/>
                    <a:pt x="41" y="163"/>
                  </a:cubicBezTo>
                  <a:cubicBezTo>
                    <a:pt x="41" y="163"/>
                    <a:pt x="41" y="163"/>
                    <a:pt x="40" y="163"/>
                  </a:cubicBezTo>
                  <a:cubicBezTo>
                    <a:pt x="37" y="165"/>
                    <a:pt x="34" y="167"/>
                    <a:pt x="31" y="168"/>
                  </a:cubicBezTo>
                  <a:cubicBezTo>
                    <a:pt x="31" y="168"/>
                    <a:pt x="31" y="167"/>
                    <a:pt x="31" y="166"/>
                  </a:cubicBezTo>
                  <a:cubicBezTo>
                    <a:pt x="34" y="165"/>
                    <a:pt x="37" y="163"/>
                    <a:pt x="40" y="162"/>
                  </a:cubicBezTo>
                  <a:cubicBezTo>
                    <a:pt x="40" y="161"/>
                    <a:pt x="40" y="161"/>
                    <a:pt x="39" y="161"/>
                  </a:cubicBezTo>
                  <a:cubicBezTo>
                    <a:pt x="36" y="163"/>
                    <a:pt x="34" y="164"/>
                    <a:pt x="31" y="166"/>
                  </a:cubicBezTo>
                  <a:cubicBezTo>
                    <a:pt x="31" y="165"/>
                    <a:pt x="31" y="164"/>
                    <a:pt x="31" y="164"/>
                  </a:cubicBezTo>
                  <a:cubicBezTo>
                    <a:pt x="34" y="162"/>
                    <a:pt x="37" y="160"/>
                    <a:pt x="40" y="158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7" y="160"/>
                    <a:pt x="34" y="162"/>
                    <a:pt x="31" y="163"/>
                  </a:cubicBezTo>
                  <a:cubicBezTo>
                    <a:pt x="30" y="163"/>
                    <a:pt x="30" y="163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62"/>
                    <a:pt x="33" y="161"/>
                    <a:pt x="34" y="161"/>
                  </a:cubicBezTo>
                  <a:cubicBezTo>
                    <a:pt x="34" y="161"/>
                    <a:pt x="34" y="160"/>
                    <a:pt x="34" y="160"/>
                  </a:cubicBezTo>
                  <a:cubicBezTo>
                    <a:pt x="33" y="161"/>
                    <a:pt x="32" y="161"/>
                    <a:pt x="30" y="162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4" y="159"/>
                    <a:pt x="37" y="157"/>
                    <a:pt x="39" y="155"/>
                  </a:cubicBezTo>
                  <a:cubicBezTo>
                    <a:pt x="40" y="155"/>
                    <a:pt x="39" y="155"/>
                    <a:pt x="39" y="155"/>
                  </a:cubicBezTo>
                  <a:cubicBezTo>
                    <a:pt x="36" y="157"/>
                    <a:pt x="34" y="159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9"/>
                    <a:pt x="32" y="158"/>
                    <a:pt x="34" y="158"/>
                  </a:cubicBezTo>
                  <a:cubicBezTo>
                    <a:pt x="34" y="158"/>
                    <a:pt x="34" y="157"/>
                    <a:pt x="34" y="158"/>
                  </a:cubicBezTo>
                  <a:cubicBezTo>
                    <a:pt x="32" y="158"/>
                    <a:pt x="31" y="158"/>
                    <a:pt x="30" y="159"/>
                  </a:cubicBezTo>
                  <a:cubicBezTo>
                    <a:pt x="30" y="159"/>
                    <a:pt x="30" y="159"/>
                    <a:pt x="30" y="158"/>
                  </a:cubicBezTo>
                  <a:cubicBezTo>
                    <a:pt x="34" y="157"/>
                    <a:pt x="38" y="155"/>
                    <a:pt x="41" y="153"/>
                  </a:cubicBezTo>
                  <a:cubicBezTo>
                    <a:pt x="41" y="153"/>
                    <a:pt x="41" y="152"/>
                    <a:pt x="41" y="152"/>
                  </a:cubicBezTo>
                  <a:cubicBezTo>
                    <a:pt x="38" y="155"/>
                    <a:pt x="34" y="157"/>
                    <a:pt x="30" y="158"/>
                  </a:cubicBezTo>
                  <a:cubicBezTo>
                    <a:pt x="30" y="157"/>
                    <a:pt x="30" y="156"/>
                    <a:pt x="30" y="156"/>
                  </a:cubicBezTo>
                  <a:cubicBezTo>
                    <a:pt x="34" y="154"/>
                    <a:pt x="38" y="152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38" y="151"/>
                    <a:pt x="34" y="154"/>
                    <a:pt x="30" y="155"/>
                  </a:cubicBezTo>
                  <a:cubicBezTo>
                    <a:pt x="30" y="154"/>
                    <a:pt x="30" y="153"/>
                    <a:pt x="30" y="153"/>
                  </a:cubicBezTo>
                  <a:cubicBezTo>
                    <a:pt x="34" y="151"/>
                    <a:pt x="38" y="148"/>
                    <a:pt x="41" y="146"/>
                  </a:cubicBezTo>
                  <a:cubicBezTo>
                    <a:pt x="41" y="146"/>
                    <a:pt x="41" y="145"/>
                    <a:pt x="41" y="146"/>
                  </a:cubicBezTo>
                  <a:cubicBezTo>
                    <a:pt x="38" y="148"/>
                    <a:pt x="34" y="150"/>
                    <a:pt x="30" y="152"/>
                  </a:cubicBezTo>
                  <a:cubicBezTo>
                    <a:pt x="30" y="151"/>
                    <a:pt x="30" y="150"/>
                    <a:pt x="30" y="150"/>
                  </a:cubicBezTo>
                  <a:cubicBezTo>
                    <a:pt x="33" y="148"/>
                    <a:pt x="36" y="146"/>
                    <a:pt x="39" y="144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6" y="146"/>
                    <a:pt x="33" y="147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8"/>
                    <a:pt x="30" y="147"/>
                    <a:pt x="30" y="146"/>
                  </a:cubicBezTo>
                  <a:cubicBezTo>
                    <a:pt x="34" y="145"/>
                    <a:pt x="37" y="143"/>
                    <a:pt x="40" y="141"/>
                  </a:cubicBezTo>
                  <a:cubicBezTo>
                    <a:pt x="41" y="141"/>
                    <a:pt x="40" y="140"/>
                    <a:pt x="40" y="141"/>
                  </a:cubicBezTo>
                  <a:cubicBezTo>
                    <a:pt x="37" y="143"/>
                    <a:pt x="34" y="144"/>
                    <a:pt x="30" y="146"/>
                  </a:cubicBezTo>
                  <a:cubicBezTo>
                    <a:pt x="30" y="145"/>
                    <a:pt x="30" y="145"/>
                    <a:pt x="30" y="144"/>
                  </a:cubicBezTo>
                  <a:cubicBezTo>
                    <a:pt x="34" y="143"/>
                    <a:pt x="37" y="141"/>
                    <a:pt x="41" y="139"/>
                  </a:cubicBezTo>
                  <a:cubicBezTo>
                    <a:pt x="41" y="139"/>
                    <a:pt x="41" y="138"/>
                    <a:pt x="40" y="138"/>
                  </a:cubicBezTo>
                  <a:cubicBezTo>
                    <a:pt x="37" y="140"/>
                    <a:pt x="34" y="142"/>
                    <a:pt x="30" y="144"/>
                  </a:cubicBezTo>
                  <a:cubicBezTo>
                    <a:pt x="30" y="144"/>
                    <a:pt x="30" y="143"/>
                    <a:pt x="30" y="142"/>
                  </a:cubicBezTo>
                  <a:cubicBezTo>
                    <a:pt x="33" y="141"/>
                    <a:pt x="37" y="139"/>
                    <a:pt x="40" y="137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37" y="139"/>
                    <a:pt x="33" y="141"/>
                    <a:pt x="30" y="142"/>
                  </a:cubicBezTo>
                  <a:cubicBezTo>
                    <a:pt x="30" y="141"/>
                    <a:pt x="30" y="140"/>
                    <a:pt x="30" y="139"/>
                  </a:cubicBezTo>
                  <a:cubicBezTo>
                    <a:pt x="33" y="137"/>
                    <a:pt x="36" y="135"/>
                    <a:pt x="40" y="134"/>
                  </a:cubicBezTo>
                  <a:cubicBezTo>
                    <a:pt x="40" y="133"/>
                    <a:pt x="40" y="133"/>
                    <a:pt x="39" y="133"/>
                  </a:cubicBezTo>
                  <a:cubicBezTo>
                    <a:pt x="38" y="134"/>
                    <a:pt x="36" y="135"/>
                    <a:pt x="35" y="136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3" y="136"/>
                    <a:pt x="31" y="137"/>
                    <a:pt x="30" y="138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6"/>
                    <a:pt x="32" y="136"/>
                    <a:pt x="33" y="136"/>
                  </a:cubicBezTo>
                  <a:cubicBezTo>
                    <a:pt x="33" y="136"/>
                    <a:pt x="33" y="135"/>
                    <a:pt x="33" y="135"/>
                  </a:cubicBezTo>
                  <a:cubicBezTo>
                    <a:pt x="31" y="136"/>
                    <a:pt x="30" y="136"/>
                    <a:pt x="30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0" y="136"/>
                    <a:pt x="30" y="136"/>
                  </a:cubicBezTo>
                  <a:cubicBezTo>
                    <a:pt x="33" y="134"/>
                    <a:pt x="37" y="133"/>
                    <a:pt x="41" y="131"/>
                  </a:cubicBezTo>
                  <a:cubicBezTo>
                    <a:pt x="41" y="131"/>
                    <a:pt x="41" y="130"/>
                    <a:pt x="40" y="131"/>
                  </a:cubicBezTo>
                  <a:cubicBezTo>
                    <a:pt x="39" y="131"/>
                    <a:pt x="37" y="132"/>
                    <a:pt x="36" y="133"/>
                  </a:cubicBezTo>
                  <a:cubicBezTo>
                    <a:pt x="36" y="133"/>
                    <a:pt x="36" y="132"/>
                    <a:pt x="36" y="133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29" y="134"/>
                    <a:pt x="29" y="134"/>
                    <a:pt x="29" y="133"/>
                  </a:cubicBezTo>
                  <a:cubicBezTo>
                    <a:pt x="33" y="131"/>
                    <a:pt x="37" y="129"/>
                    <a:pt x="41" y="128"/>
                  </a:cubicBezTo>
                  <a:cubicBezTo>
                    <a:pt x="41" y="128"/>
                    <a:pt x="41" y="127"/>
                    <a:pt x="41" y="127"/>
                  </a:cubicBezTo>
                  <a:cubicBezTo>
                    <a:pt x="37" y="129"/>
                    <a:pt x="33" y="131"/>
                    <a:pt x="29" y="133"/>
                  </a:cubicBezTo>
                  <a:cubicBezTo>
                    <a:pt x="29" y="132"/>
                    <a:pt x="29" y="131"/>
                    <a:pt x="29" y="131"/>
                  </a:cubicBezTo>
                  <a:cubicBezTo>
                    <a:pt x="33" y="129"/>
                    <a:pt x="37" y="127"/>
                    <a:pt x="41" y="125"/>
                  </a:cubicBezTo>
                  <a:cubicBezTo>
                    <a:pt x="41" y="125"/>
                    <a:pt x="41" y="124"/>
                    <a:pt x="41" y="124"/>
                  </a:cubicBezTo>
                  <a:cubicBezTo>
                    <a:pt x="37" y="127"/>
                    <a:pt x="33" y="129"/>
                    <a:pt x="29" y="130"/>
                  </a:cubicBezTo>
                  <a:cubicBezTo>
                    <a:pt x="29" y="130"/>
                    <a:pt x="29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1" y="128"/>
                    <a:pt x="32" y="127"/>
                    <a:pt x="34" y="127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2" y="127"/>
                    <a:pt x="31" y="128"/>
                    <a:pt x="29" y="129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33" y="126"/>
                    <a:pt x="37" y="124"/>
                    <a:pt x="41" y="122"/>
                  </a:cubicBezTo>
                  <a:cubicBezTo>
                    <a:pt x="41" y="122"/>
                    <a:pt x="41" y="122"/>
                    <a:pt x="41" y="122"/>
                  </a:cubicBezTo>
                  <a:cubicBezTo>
                    <a:pt x="37" y="124"/>
                    <a:pt x="33" y="126"/>
                    <a:pt x="29" y="128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30" y="126"/>
                    <a:pt x="31" y="125"/>
                    <a:pt x="33" y="125"/>
                  </a:cubicBezTo>
                  <a:cubicBezTo>
                    <a:pt x="33" y="125"/>
                    <a:pt x="33" y="124"/>
                    <a:pt x="33" y="125"/>
                  </a:cubicBezTo>
                  <a:cubicBezTo>
                    <a:pt x="31" y="125"/>
                    <a:pt x="30" y="126"/>
                    <a:pt x="29" y="12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32" y="124"/>
                    <a:pt x="36" y="122"/>
                    <a:pt x="40" y="120"/>
                  </a:cubicBezTo>
                  <a:cubicBezTo>
                    <a:pt x="40" y="120"/>
                    <a:pt x="40" y="120"/>
                    <a:pt x="39" y="120"/>
                  </a:cubicBezTo>
                  <a:cubicBezTo>
                    <a:pt x="36" y="122"/>
                    <a:pt x="32" y="124"/>
                    <a:pt x="29" y="125"/>
                  </a:cubicBezTo>
                  <a:cubicBezTo>
                    <a:pt x="29" y="125"/>
                    <a:pt x="29" y="124"/>
                    <a:pt x="29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30" y="121"/>
                    <a:pt x="31" y="121"/>
                    <a:pt x="33" y="120"/>
                  </a:cubicBezTo>
                  <a:cubicBezTo>
                    <a:pt x="33" y="120"/>
                    <a:pt x="33" y="119"/>
                    <a:pt x="33" y="120"/>
                  </a:cubicBezTo>
                  <a:cubicBezTo>
                    <a:pt x="31" y="120"/>
                    <a:pt x="30" y="121"/>
                    <a:pt x="29" y="122"/>
                  </a:cubicBezTo>
                  <a:cubicBezTo>
                    <a:pt x="29" y="122"/>
                    <a:pt x="28" y="121"/>
                    <a:pt x="28" y="121"/>
                  </a:cubicBezTo>
                  <a:cubicBezTo>
                    <a:pt x="32" y="119"/>
                    <a:pt x="36" y="117"/>
                    <a:pt x="40" y="116"/>
                  </a:cubicBezTo>
                  <a:cubicBezTo>
                    <a:pt x="41" y="115"/>
                    <a:pt x="40" y="115"/>
                    <a:pt x="40" y="115"/>
                  </a:cubicBezTo>
                  <a:cubicBezTo>
                    <a:pt x="36" y="117"/>
                    <a:pt x="32" y="119"/>
                    <a:pt x="28" y="121"/>
                  </a:cubicBezTo>
                  <a:cubicBezTo>
                    <a:pt x="28" y="120"/>
                    <a:pt x="28" y="120"/>
                    <a:pt x="28" y="119"/>
                  </a:cubicBezTo>
                  <a:cubicBezTo>
                    <a:pt x="32" y="117"/>
                    <a:pt x="36" y="115"/>
                    <a:pt x="39" y="113"/>
                  </a:cubicBezTo>
                  <a:cubicBezTo>
                    <a:pt x="40" y="113"/>
                    <a:pt x="39" y="113"/>
                    <a:pt x="39" y="113"/>
                  </a:cubicBezTo>
                  <a:cubicBezTo>
                    <a:pt x="36" y="115"/>
                    <a:pt x="32" y="117"/>
                    <a:pt x="28" y="119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0" y="117"/>
                    <a:pt x="31" y="117"/>
                    <a:pt x="32" y="116"/>
                  </a:cubicBezTo>
                  <a:cubicBezTo>
                    <a:pt x="32" y="116"/>
                    <a:pt x="32" y="115"/>
                    <a:pt x="32" y="116"/>
                  </a:cubicBezTo>
                  <a:cubicBezTo>
                    <a:pt x="31" y="116"/>
                    <a:pt x="29" y="117"/>
                    <a:pt x="28" y="118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32" y="115"/>
                    <a:pt x="36" y="113"/>
                    <a:pt x="39" y="111"/>
                  </a:cubicBezTo>
                  <a:cubicBezTo>
                    <a:pt x="40" y="111"/>
                    <a:pt x="39" y="111"/>
                    <a:pt x="39" y="111"/>
                  </a:cubicBezTo>
                  <a:cubicBezTo>
                    <a:pt x="35" y="113"/>
                    <a:pt x="32" y="115"/>
                    <a:pt x="28" y="116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9" y="115"/>
                    <a:pt x="31" y="115"/>
                    <a:pt x="32" y="114"/>
                  </a:cubicBezTo>
                  <a:cubicBezTo>
                    <a:pt x="32" y="114"/>
                    <a:pt x="32" y="113"/>
                    <a:pt x="32" y="114"/>
                  </a:cubicBezTo>
                  <a:cubicBezTo>
                    <a:pt x="30" y="114"/>
                    <a:pt x="29" y="115"/>
                    <a:pt x="28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32" y="112"/>
                    <a:pt x="36" y="110"/>
                    <a:pt x="41" y="109"/>
                  </a:cubicBezTo>
                  <a:cubicBezTo>
                    <a:pt x="41" y="109"/>
                    <a:pt x="41" y="108"/>
                    <a:pt x="41" y="108"/>
                  </a:cubicBezTo>
                  <a:cubicBezTo>
                    <a:pt x="41" y="108"/>
                    <a:pt x="40" y="108"/>
                    <a:pt x="40" y="109"/>
                  </a:cubicBezTo>
                  <a:cubicBezTo>
                    <a:pt x="41" y="108"/>
                    <a:pt x="42" y="108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1" y="108"/>
                    <a:pt x="40" y="108"/>
                    <a:pt x="40" y="108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6" y="110"/>
                    <a:pt x="32" y="112"/>
                    <a:pt x="28" y="114"/>
                  </a:cubicBezTo>
                  <a:cubicBezTo>
                    <a:pt x="28" y="114"/>
                    <a:pt x="28" y="114"/>
                    <a:pt x="28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113"/>
                    <a:pt x="28" y="112"/>
                    <a:pt x="28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31" y="111"/>
                    <a:pt x="30" y="112"/>
                    <a:pt x="28" y="113"/>
                  </a:cubicBezTo>
                  <a:cubicBezTo>
                    <a:pt x="28" y="113"/>
                    <a:pt x="28" y="113"/>
                    <a:pt x="29" y="113"/>
                  </a:cubicBezTo>
                  <a:cubicBezTo>
                    <a:pt x="30" y="112"/>
                    <a:pt x="31" y="111"/>
                    <a:pt x="33" y="110"/>
                  </a:cubicBezTo>
                  <a:cubicBezTo>
                    <a:pt x="33" y="110"/>
                    <a:pt x="33" y="110"/>
                    <a:pt x="32" y="110"/>
                  </a:cubicBezTo>
                  <a:cubicBezTo>
                    <a:pt x="36" y="109"/>
                    <a:pt x="39" y="108"/>
                    <a:pt x="43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38" y="108"/>
                    <a:pt x="33" y="110"/>
                    <a:pt x="28" y="111"/>
                  </a:cubicBezTo>
                  <a:cubicBezTo>
                    <a:pt x="28" y="111"/>
                    <a:pt x="28" y="110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9" y="108"/>
                    <a:pt x="31" y="107"/>
                    <a:pt x="32" y="107"/>
                  </a:cubicBezTo>
                  <a:cubicBezTo>
                    <a:pt x="32" y="107"/>
                    <a:pt x="32" y="106"/>
                    <a:pt x="32" y="106"/>
                  </a:cubicBezTo>
                  <a:cubicBezTo>
                    <a:pt x="31" y="107"/>
                    <a:pt x="29" y="108"/>
                    <a:pt x="28" y="109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32" y="106"/>
                    <a:pt x="37" y="103"/>
                    <a:pt x="42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7" y="103"/>
                    <a:pt x="32" y="105"/>
                    <a:pt x="27" y="107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9" y="106"/>
                    <a:pt x="30" y="105"/>
                    <a:pt x="32" y="105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0" y="105"/>
                    <a:pt x="29" y="106"/>
                    <a:pt x="27" y="106"/>
                  </a:cubicBezTo>
                  <a:cubicBezTo>
                    <a:pt x="27" y="106"/>
                    <a:pt x="27" y="106"/>
                    <a:pt x="27" y="105"/>
                  </a:cubicBezTo>
                  <a:cubicBezTo>
                    <a:pt x="32" y="103"/>
                    <a:pt x="36" y="101"/>
                    <a:pt x="41" y="99"/>
                  </a:cubicBezTo>
                  <a:cubicBezTo>
                    <a:pt x="41" y="99"/>
                    <a:pt x="41" y="98"/>
                    <a:pt x="40" y="98"/>
                  </a:cubicBezTo>
                  <a:cubicBezTo>
                    <a:pt x="36" y="101"/>
                    <a:pt x="32" y="103"/>
                    <a:pt x="27" y="105"/>
                  </a:cubicBezTo>
                  <a:cubicBezTo>
                    <a:pt x="27" y="105"/>
                    <a:pt x="27" y="104"/>
                    <a:pt x="27" y="104"/>
                  </a:cubicBezTo>
                  <a:cubicBezTo>
                    <a:pt x="28" y="104"/>
                    <a:pt x="29" y="104"/>
                    <a:pt x="31" y="103"/>
                  </a:cubicBezTo>
                  <a:cubicBezTo>
                    <a:pt x="31" y="103"/>
                    <a:pt x="31" y="103"/>
                    <a:pt x="30" y="103"/>
                  </a:cubicBezTo>
                  <a:cubicBezTo>
                    <a:pt x="29" y="103"/>
                    <a:pt x="28" y="103"/>
                    <a:pt x="27" y="104"/>
                  </a:cubicBezTo>
                  <a:cubicBezTo>
                    <a:pt x="27" y="103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32" y="99"/>
                    <a:pt x="36" y="97"/>
                    <a:pt x="40" y="94"/>
                  </a:cubicBezTo>
                  <a:cubicBezTo>
                    <a:pt x="41" y="94"/>
                    <a:pt x="40" y="94"/>
                    <a:pt x="40" y="94"/>
                  </a:cubicBezTo>
                  <a:cubicBezTo>
                    <a:pt x="36" y="96"/>
                    <a:pt x="31" y="99"/>
                    <a:pt x="27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7" y="100"/>
                    <a:pt x="27" y="99"/>
                    <a:pt x="27" y="98"/>
                  </a:cubicBezTo>
                  <a:cubicBezTo>
                    <a:pt x="27" y="98"/>
                    <a:pt x="27" y="98"/>
                    <a:pt x="27" y="97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32" y="95"/>
                    <a:pt x="37" y="93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37" y="92"/>
                    <a:pt x="32" y="95"/>
                    <a:pt x="27" y="97"/>
                  </a:cubicBezTo>
                  <a:cubicBezTo>
                    <a:pt x="27" y="97"/>
                    <a:pt x="27" y="96"/>
                    <a:pt x="27" y="96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32" y="93"/>
                    <a:pt x="37" y="91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6" y="90"/>
                    <a:pt x="31" y="93"/>
                    <a:pt x="27" y="96"/>
                  </a:cubicBezTo>
                  <a:cubicBezTo>
                    <a:pt x="27" y="95"/>
                    <a:pt x="27" y="94"/>
                    <a:pt x="27" y="93"/>
                  </a:cubicBezTo>
                  <a:cubicBezTo>
                    <a:pt x="32" y="91"/>
                    <a:pt x="37" y="89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4" y="85"/>
                    <a:pt x="46" y="84"/>
                    <a:pt x="48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50" y="83"/>
                    <a:pt x="51" y="82"/>
                    <a:pt x="53" y="81"/>
                  </a:cubicBezTo>
                  <a:cubicBezTo>
                    <a:pt x="53" y="81"/>
                    <a:pt x="54" y="81"/>
                    <a:pt x="54" y="81"/>
                  </a:cubicBezTo>
                  <a:cubicBezTo>
                    <a:pt x="53" y="82"/>
                    <a:pt x="51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8" y="85"/>
                    <a:pt x="46" y="86"/>
                    <a:pt x="44" y="87"/>
                  </a:cubicBezTo>
                  <a:cubicBezTo>
                    <a:pt x="44" y="87"/>
                    <a:pt x="43" y="87"/>
                    <a:pt x="43" y="87"/>
                  </a:cubicBezTo>
                  <a:cubicBezTo>
                    <a:pt x="43" y="87"/>
                    <a:pt x="42" y="87"/>
                    <a:pt x="42" y="88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8"/>
                    <a:pt x="43" y="87"/>
                    <a:pt x="43" y="87"/>
                  </a:cubicBezTo>
                  <a:cubicBezTo>
                    <a:pt x="43" y="87"/>
                    <a:pt x="44" y="87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3" y="88"/>
                    <a:pt x="43" y="89"/>
                    <a:pt x="43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3" y="89"/>
                    <a:pt x="43" y="89"/>
                    <a:pt x="44" y="89"/>
                  </a:cubicBezTo>
                  <a:cubicBezTo>
                    <a:pt x="43" y="107"/>
                    <a:pt x="43" y="125"/>
                    <a:pt x="42" y="143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0" y="144"/>
                    <a:pt x="38" y="146"/>
                    <a:pt x="36" y="147"/>
                  </a:cubicBezTo>
                  <a:cubicBezTo>
                    <a:pt x="35" y="147"/>
                    <a:pt x="36" y="147"/>
                    <a:pt x="36" y="147"/>
                  </a:cubicBezTo>
                  <a:cubicBezTo>
                    <a:pt x="38" y="146"/>
                    <a:pt x="40" y="145"/>
                    <a:pt x="42" y="143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2" y="143"/>
                    <a:pt x="42" y="143"/>
                    <a:pt x="42" y="144"/>
                  </a:cubicBezTo>
                  <a:cubicBezTo>
                    <a:pt x="42" y="145"/>
                    <a:pt x="42" y="146"/>
                    <a:pt x="42" y="147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39" y="149"/>
                    <a:pt x="37" y="151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3" y="153"/>
                    <a:pt x="32" y="153"/>
                    <a:pt x="31" y="154"/>
                  </a:cubicBezTo>
                  <a:cubicBezTo>
                    <a:pt x="30" y="154"/>
                    <a:pt x="31" y="154"/>
                    <a:pt x="31" y="154"/>
                  </a:cubicBezTo>
                  <a:cubicBezTo>
                    <a:pt x="33" y="153"/>
                    <a:pt x="34" y="153"/>
                    <a:pt x="36" y="152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35" y="152"/>
                    <a:pt x="35" y="152"/>
                    <a:pt x="34" y="152"/>
                  </a:cubicBezTo>
                  <a:cubicBezTo>
                    <a:pt x="37" y="151"/>
                    <a:pt x="40" y="149"/>
                    <a:pt x="42" y="148"/>
                  </a:cubicBezTo>
                  <a:cubicBezTo>
                    <a:pt x="42" y="148"/>
                    <a:pt x="42" y="149"/>
                    <a:pt x="42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50"/>
                    <a:pt x="42" y="152"/>
                    <a:pt x="42" y="153"/>
                  </a:cubicBezTo>
                  <a:cubicBezTo>
                    <a:pt x="42" y="155"/>
                    <a:pt x="42" y="157"/>
                    <a:pt x="42" y="159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63"/>
                    <a:pt x="42" y="168"/>
                    <a:pt x="42" y="172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1" y="173"/>
                    <a:pt x="41" y="173"/>
                    <a:pt x="40" y="173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1" y="173"/>
                    <a:pt x="40" y="172"/>
                    <a:pt x="40" y="173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0" y="173"/>
                    <a:pt x="40" y="173"/>
                    <a:pt x="39" y="173"/>
                  </a:cubicBezTo>
                  <a:cubicBezTo>
                    <a:pt x="40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1" y="171"/>
                  </a:cubicBezTo>
                  <a:cubicBezTo>
                    <a:pt x="40" y="172"/>
                    <a:pt x="39" y="173"/>
                    <a:pt x="39" y="173"/>
                  </a:cubicBezTo>
                  <a:cubicBezTo>
                    <a:pt x="38" y="173"/>
                    <a:pt x="37" y="173"/>
                    <a:pt x="36" y="174"/>
                  </a:cubicBezTo>
                  <a:cubicBezTo>
                    <a:pt x="36" y="173"/>
                    <a:pt x="37" y="173"/>
                    <a:pt x="37" y="173"/>
                  </a:cubicBezTo>
                  <a:cubicBezTo>
                    <a:pt x="37" y="173"/>
                    <a:pt x="38" y="173"/>
                    <a:pt x="38" y="173"/>
                  </a:cubicBezTo>
                  <a:cubicBezTo>
                    <a:pt x="38" y="173"/>
                    <a:pt x="38" y="173"/>
                    <a:pt x="38" y="173"/>
                  </a:cubicBezTo>
                  <a:cubicBezTo>
                    <a:pt x="39" y="172"/>
                    <a:pt x="40" y="172"/>
                    <a:pt x="41" y="171"/>
                  </a:cubicBezTo>
                  <a:cubicBezTo>
                    <a:pt x="41" y="171"/>
                    <a:pt x="41" y="171"/>
                    <a:pt x="40" y="171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2" y="170"/>
                    <a:pt x="41" y="169"/>
                    <a:pt x="41" y="169"/>
                  </a:cubicBezTo>
                  <a:cubicBezTo>
                    <a:pt x="40" y="171"/>
                    <a:pt x="38" y="172"/>
                    <a:pt x="36" y="173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4" y="173"/>
                    <a:pt x="35" y="173"/>
                  </a:cubicBezTo>
                  <a:cubicBezTo>
                    <a:pt x="35" y="173"/>
                    <a:pt x="35" y="173"/>
                    <a:pt x="36" y="173"/>
                  </a:cubicBezTo>
                  <a:cubicBezTo>
                    <a:pt x="36" y="173"/>
                    <a:pt x="36" y="173"/>
                    <a:pt x="36" y="174"/>
                  </a:cubicBezTo>
                  <a:cubicBezTo>
                    <a:pt x="34" y="174"/>
                    <a:pt x="33" y="173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1" y="173"/>
                    <a:pt x="31" y="173"/>
                    <a:pt x="32" y="173"/>
                  </a:cubicBezTo>
                  <a:cubicBezTo>
                    <a:pt x="34" y="172"/>
                    <a:pt x="36" y="171"/>
                    <a:pt x="38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37" y="170"/>
                    <a:pt x="35" y="171"/>
                    <a:pt x="34" y="171"/>
                  </a:cubicBezTo>
                  <a:cubicBezTo>
                    <a:pt x="34" y="171"/>
                    <a:pt x="34" y="171"/>
                    <a:pt x="35" y="171"/>
                  </a:cubicBezTo>
                  <a:cubicBezTo>
                    <a:pt x="35" y="171"/>
                    <a:pt x="35" y="171"/>
                    <a:pt x="34" y="171"/>
                  </a:cubicBezTo>
                  <a:cubicBezTo>
                    <a:pt x="33" y="171"/>
                    <a:pt x="32" y="172"/>
                    <a:pt x="31" y="173"/>
                  </a:cubicBezTo>
                  <a:cubicBezTo>
                    <a:pt x="31" y="173"/>
                    <a:pt x="30" y="173"/>
                    <a:pt x="30" y="173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2" y="174"/>
                    <a:pt x="34" y="174"/>
                    <a:pt x="36" y="174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4" y="175"/>
                    <a:pt x="33" y="175"/>
                    <a:pt x="32" y="176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7"/>
                    <a:pt x="31" y="177"/>
                    <a:pt x="31" y="177"/>
                  </a:cubicBezTo>
                  <a:cubicBezTo>
                    <a:pt x="31" y="176"/>
                    <a:pt x="32" y="175"/>
                    <a:pt x="32" y="175"/>
                  </a:cubicBezTo>
                  <a:cubicBezTo>
                    <a:pt x="32" y="175"/>
                    <a:pt x="32" y="174"/>
                    <a:pt x="32" y="175"/>
                  </a:cubicBezTo>
                  <a:cubicBezTo>
                    <a:pt x="30" y="178"/>
                    <a:pt x="28" y="181"/>
                    <a:pt x="28" y="185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9" y="185"/>
                    <a:pt x="29" y="185"/>
                    <a:pt x="30" y="185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6"/>
                    <a:pt x="30" y="186"/>
                    <a:pt x="30" y="186"/>
                  </a:cubicBezTo>
                  <a:cubicBezTo>
                    <a:pt x="30" y="186"/>
                    <a:pt x="30" y="186"/>
                    <a:pt x="30" y="185"/>
                  </a:cubicBezTo>
                  <a:cubicBezTo>
                    <a:pt x="33" y="186"/>
                    <a:pt x="35" y="185"/>
                    <a:pt x="37" y="183"/>
                  </a:cubicBezTo>
                  <a:cubicBezTo>
                    <a:pt x="39" y="181"/>
                    <a:pt x="40" y="178"/>
                    <a:pt x="40" y="175"/>
                  </a:cubicBezTo>
                  <a:cubicBezTo>
                    <a:pt x="40" y="174"/>
                    <a:pt x="39" y="174"/>
                    <a:pt x="39" y="175"/>
                  </a:cubicBezTo>
                  <a:cubicBezTo>
                    <a:pt x="40" y="180"/>
                    <a:pt x="37" y="184"/>
                    <a:pt x="32" y="185"/>
                  </a:cubicBezTo>
                  <a:cubicBezTo>
                    <a:pt x="32" y="185"/>
                    <a:pt x="31" y="185"/>
                    <a:pt x="31" y="185"/>
                  </a:cubicBezTo>
                  <a:cubicBezTo>
                    <a:pt x="33" y="184"/>
                    <a:pt x="34" y="183"/>
                    <a:pt x="36" y="182"/>
                  </a:cubicBezTo>
                  <a:cubicBezTo>
                    <a:pt x="36" y="182"/>
                    <a:pt x="36" y="182"/>
                    <a:pt x="35" y="182"/>
                  </a:cubicBezTo>
                  <a:cubicBezTo>
                    <a:pt x="34" y="183"/>
                    <a:pt x="32" y="184"/>
                    <a:pt x="30" y="185"/>
                  </a:cubicBezTo>
                  <a:cubicBezTo>
                    <a:pt x="30" y="185"/>
                    <a:pt x="29" y="185"/>
                    <a:pt x="29" y="185"/>
                  </a:cubicBezTo>
                  <a:cubicBezTo>
                    <a:pt x="29" y="185"/>
                    <a:pt x="28" y="185"/>
                    <a:pt x="28" y="184"/>
                  </a:cubicBezTo>
                  <a:cubicBezTo>
                    <a:pt x="28" y="184"/>
                    <a:pt x="28" y="184"/>
                    <a:pt x="28" y="183"/>
                  </a:cubicBezTo>
                  <a:cubicBezTo>
                    <a:pt x="29" y="183"/>
                    <a:pt x="29" y="182"/>
                    <a:pt x="29" y="182"/>
                  </a:cubicBezTo>
                  <a:cubicBezTo>
                    <a:pt x="29" y="180"/>
                    <a:pt x="30" y="179"/>
                    <a:pt x="31" y="177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7"/>
                    <a:pt x="32" y="177"/>
                    <a:pt x="32" y="177"/>
                  </a:cubicBezTo>
                  <a:cubicBezTo>
                    <a:pt x="32" y="177"/>
                    <a:pt x="32" y="177"/>
                    <a:pt x="31" y="178"/>
                  </a:cubicBezTo>
                  <a:cubicBezTo>
                    <a:pt x="31" y="178"/>
                    <a:pt x="31" y="178"/>
                    <a:pt x="32" y="178"/>
                  </a:cubicBezTo>
                  <a:cubicBezTo>
                    <a:pt x="32" y="177"/>
                    <a:pt x="33" y="177"/>
                    <a:pt x="34" y="176"/>
                  </a:cubicBezTo>
                  <a:cubicBezTo>
                    <a:pt x="35" y="176"/>
                    <a:pt x="36" y="175"/>
                    <a:pt x="36" y="174"/>
                  </a:cubicBezTo>
                  <a:cubicBezTo>
                    <a:pt x="37" y="174"/>
                    <a:pt x="37" y="174"/>
                    <a:pt x="36" y="174"/>
                  </a:cubicBezTo>
                  <a:cubicBezTo>
                    <a:pt x="37" y="174"/>
                    <a:pt x="37" y="174"/>
                    <a:pt x="38" y="174"/>
                  </a:cubicBezTo>
                  <a:cubicBezTo>
                    <a:pt x="38" y="174"/>
                    <a:pt x="37" y="174"/>
                    <a:pt x="37" y="17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8" y="174"/>
                    <a:pt x="38" y="174"/>
                    <a:pt x="39" y="174"/>
                  </a:cubicBezTo>
                  <a:cubicBezTo>
                    <a:pt x="40" y="174"/>
                    <a:pt x="41" y="173"/>
                    <a:pt x="42" y="173"/>
                  </a:cubicBezTo>
                  <a:cubicBezTo>
                    <a:pt x="43" y="173"/>
                    <a:pt x="42" y="172"/>
                    <a:pt x="42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66"/>
                    <a:pt x="42" y="159"/>
                    <a:pt x="42" y="153"/>
                  </a:cubicBezTo>
                  <a:cubicBezTo>
                    <a:pt x="43" y="136"/>
                    <a:pt x="43" y="119"/>
                    <a:pt x="44" y="103"/>
                  </a:cubicBezTo>
                  <a:cubicBezTo>
                    <a:pt x="44" y="98"/>
                    <a:pt x="44" y="94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4" y="92"/>
                    <a:pt x="44" y="92"/>
                    <a:pt x="45" y="92"/>
                  </a:cubicBezTo>
                  <a:cubicBezTo>
                    <a:pt x="46" y="99"/>
                    <a:pt x="47" y="105"/>
                    <a:pt x="48" y="112"/>
                  </a:cubicBezTo>
                  <a:cubicBezTo>
                    <a:pt x="48" y="112"/>
                    <a:pt x="48" y="112"/>
                    <a:pt x="47" y="112"/>
                  </a:cubicBezTo>
                  <a:cubicBezTo>
                    <a:pt x="47" y="113"/>
                    <a:pt x="47" y="113"/>
                    <a:pt x="48" y="113"/>
                  </a:cubicBezTo>
                  <a:cubicBezTo>
                    <a:pt x="48" y="113"/>
                    <a:pt x="48" y="113"/>
                    <a:pt x="48" y="112"/>
                  </a:cubicBezTo>
                  <a:cubicBezTo>
                    <a:pt x="48" y="115"/>
                    <a:pt x="49" y="119"/>
                    <a:pt x="49" y="122"/>
                  </a:cubicBezTo>
                  <a:cubicBezTo>
                    <a:pt x="50" y="128"/>
                    <a:pt x="51" y="135"/>
                    <a:pt x="51" y="141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1" y="141"/>
                    <a:pt x="51" y="142"/>
                    <a:pt x="51" y="141"/>
                  </a:cubicBezTo>
                  <a:cubicBezTo>
                    <a:pt x="51" y="141"/>
                    <a:pt x="51" y="141"/>
                    <a:pt x="52" y="141"/>
                  </a:cubicBezTo>
                  <a:cubicBezTo>
                    <a:pt x="52" y="142"/>
                    <a:pt x="52" y="142"/>
                    <a:pt x="52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3"/>
                    <a:pt x="51" y="144"/>
                    <a:pt x="51" y="143"/>
                  </a:cubicBezTo>
                  <a:cubicBezTo>
                    <a:pt x="51" y="143"/>
                    <a:pt x="51" y="143"/>
                    <a:pt x="52" y="143"/>
                  </a:cubicBezTo>
                  <a:cubicBezTo>
                    <a:pt x="52" y="145"/>
                    <a:pt x="52" y="147"/>
                    <a:pt x="52" y="149"/>
                  </a:cubicBezTo>
                  <a:cubicBezTo>
                    <a:pt x="53" y="156"/>
                    <a:pt x="53" y="164"/>
                    <a:pt x="53" y="171"/>
                  </a:cubicBezTo>
                  <a:cubicBezTo>
                    <a:pt x="53" y="171"/>
                    <a:pt x="54" y="171"/>
                    <a:pt x="54" y="171"/>
                  </a:cubicBezTo>
                  <a:cubicBezTo>
                    <a:pt x="54" y="166"/>
                    <a:pt x="53" y="161"/>
                    <a:pt x="53" y="157"/>
                  </a:cubicBezTo>
                  <a:cubicBezTo>
                    <a:pt x="53" y="159"/>
                    <a:pt x="54" y="161"/>
                    <a:pt x="54" y="163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4" y="164"/>
                    <a:pt x="54" y="165"/>
                    <a:pt x="54" y="167"/>
                  </a:cubicBezTo>
                  <a:cubicBezTo>
                    <a:pt x="54" y="167"/>
                    <a:pt x="54" y="167"/>
                    <a:pt x="54" y="167"/>
                  </a:cubicBezTo>
                  <a:cubicBezTo>
                    <a:pt x="54" y="165"/>
                    <a:pt x="54" y="164"/>
                    <a:pt x="54" y="163"/>
                  </a:cubicBezTo>
                  <a:cubicBezTo>
                    <a:pt x="57" y="162"/>
                    <a:pt x="59" y="161"/>
                    <a:pt x="62" y="160"/>
                  </a:cubicBezTo>
                  <a:cubicBezTo>
                    <a:pt x="62" y="160"/>
                    <a:pt x="62" y="160"/>
                    <a:pt x="62" y="160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5" y="158"/>
                    <a:pt x="65" y="158"/>
                    <a:pt x="65" y="158"/>
                  </a:cubicBezTo>
                  <a:cubicBezTo>
                    <a:pt x="64" y="159"/>
                    <a:pt x="63" y="159"/>
                    <a:pt x="63" y="159"/>
                  </a:cubicBezTo>
                  <a:cubicBezTo>
                    <a:pt x="63" y="159"/>
                    <a:pt x="62" y="159"/>
                    <a:pt x="62" y="159"/>
                  </a:cubicBezTo>
                  <a:cubicBezTo>
                    <a:pt x="60" y="160"/>
                    <a:pt x="57" y="162"/>
                    <a:pt x="54" y="163"/>
                  </a:cubicBezTo>
                  <a:cubicBezTo>
                    <a:pt x="54" y="160"/>
                    <a:pt x="54" y="158"/>
                    <a:pt x="54" y="156"/>
                  </a:cubicBezTo>
                  <a:cubicBezTo>
                    <a:pt x="55" y="155"/>
                    <a:pt x="57" y="154"/>
                    <a:pt x="59" y="154"/>
                  </a:cubicBezTo>
                  <a:cubicBezTo>
                    <a:pt x="59" y="153"/>
                    <a:pt x="59" y="153"/>
                    <a:pt x="59" y="153"/>
                  </a:cubicBezTo>
                  <a:cubicBezTo>
                    <a:pt x="57" y="154"/>
                    <a:pt x="55" y="155"/>
                    <a:pt x="54" y="155"/>
                  </a:cubicBezTo>
                  <a:cubicBezTo>
                    <a:pt x="53" y="154"/>
                    <a:pt x="53" y="154"/>
                    <a:pt x="53" y="153"/>
                  </a:cubicBezTo>
                  <a:cubicBezTo>
                    <a:pt x="53" y="153"/>
                    <a:pt x="53" y="153"/>
                    <a:pt x="54" y="153"/>
                  </a:cubicBezTo>
                  <a:cubicBezTo>
                    <a:pt x="57" y="152"/>
                    <a:pt x="59" y="150"/>
                    <a:pt x="62" y="148"/>
                  </a:cubicBezTo>
                  <a:cubicBezTo>
                    <a:pt x="63" y="148"/>
                    <a:pt x="62" y="148"/>
                    <a:pt x="62" y="148"/>
                  </a:cubicBezTo>
                  <a:cubicBezTo>
                    <a:pt x="59" y="150"/>
                    <a:pt x="56" y="151"/>
                    <a:pt x="53" y="152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3" y="152"/>
                    <a:pt x="53" y="151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55" y="150"/>
                    <a:pt x="57" y="150"/>
                    <a:pt x="58" y="149"/>
                  </a:cubicBezTo>
                  <a:cubicBezTo>
                    <a:pt x="59" y="149"/>
                    <a:pt x="58" y="148"/>
                    <a:pt x="58" y="149"/>
                  </a:cubicBezTo>
                  <a:cubicBezTo>
                    <a:pt x="60" y="148"/>
                    <a:pt x="61" y="147"/>
                    <a:pt x="62" y="146"/>
                  </a:cubicBezTo>
                  <a:cubicBezTo>
                    <a:pt x="63" y="146"/>
                    <a:pt x="62" y="146"/>
                    <a:pt x="62" y="146"/>
                  </a:cubicBezTo>
                  <a:cubicBezTo>
                    <a:pt x="59" y="148"/>
                    <a:pt x="56" y="149"/>
                    <a:pt x="53" y="151"/>
                  </a:cubicBezTo>
                  <a:cubicBezTo>
                    <a:pt x="53" y="150"/>
                    <a:pt x="53" y="150"/>
                    <a:pt x="53" y="149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4" y="148"/>
                    <a:pt x="56" y="147"/>
                    <a:pt x="57" y="147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5" y="147"/>
                    <a:pt x="54" y="148"/>
                    <a:pt x="53" y="149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3" y="149"/>
                    <a:pt x="53" y="148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47"/>
                    <a:pt x="52" y="145"/>
                    <a:pt x="52" y="143"/>
                  </a:cubicBezTo>
                  <a:cubicBezTo>
                    <a:pt x="56" y="142"/>
                    <a:pt x="60" y="140"/>
                    <a:pt x="63" y="137"/>
                  </a:cubicBezTo>
                  <a:cubicBezTo>
                    <a:pt x="63" y="137"/>
                    <a:pt x="63" y="136"/>
                    <a:pt x="63" y="137"/>
                  </a:cubicBezTo>
                  <a:cubicBezTo>
                    <a:pt x="60" y="139"/>
                    <a:pt x="56" y="141"/>
                    <a:pt x="52" y="143"/>
                  </a:cubicBezTo>
                  <a:cubicBezTo>
                    <a:pt x="52" y="142"/>
                    <a:pt x="52" y="142"/>
                    <a:pt x="52" y="141"/>
                  </a:cubicBezTo>
                  <a:cubicBezTo>
                    <a:pt x="55" y="140"/>
                    <a:pt x="58" y="138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58" y="137"/>
                    <a:pt x="55" y="139"/>
                    <a:pt x="52" y="141"/>
                  </a:cubicBezTo>
                  <a:cubicBezTo>
                    <a:pt x="52" y="140"/>
                    <a:pt x="52" y="139"/>
                    <a:pt x="51" y="138"/>
                  </a:cubicBezTo>
                  <a:cubicBezTo>
                    <a:pt x="52" y="138"/>
                    <a:pt x="52" y="138"/>
                    <a:pt x="52" y="138"/>
                  </a:cubicBezTo>
                  <a:cubicBezTo>
                    <a:pt x="52" y="138"/>
                    <a:pt x="52" y="138"/>
                    <a:pt x="52" y="138"/>
                  </a:cubicBezTo>
                  <a:cubicBezTo>
                    <a:pt x="52" y="138"/>
                    <a:pt x="52" y="138"/>
                    <a:pt x="52" y="138"/>
                  </a:cubicBezTo>
                  <a:cubicBezTo>
                    <a:pt x="55" y="137"/>
                    <a:pt x="58" y="136"/>
                    <a:pt x="61" y="134"/>
                  </a:cubicBezTo>
                  <a:cubicBezTo>
                    <a:pt x="61" y="134"/>
                    <a:pt x="61" y="133"/>
                    <a:pt x="60" y="134"/>
                  </a:cubicBezTo>
                  <a:cubicBezTo>
                    <a:pt x="58" y="135"/>
                    <a:pt x="55" y="137"/>
                    <a:pt x="53" y="137"/>
                  </a:cubicBezTo>
                  <a:cubicBezTo>
                    <a:pt x="53" y="137"/>
                    <a:pt x="54" y="137"/>
                    <a:pt x="54" y="137"/>
                  </a:cubicBezTo>
                  <a:cubicBezTo>
                    <a:pt x="54" y="137"/>
                    <a:pt x="54" y="136"/>
                    <a:pt x="54" y="136"/>
                  </a:cubicBezTo>
                  <a:cubicBezTo>
                    <a:pt x="53" y="137"/>
                    <a:pt x="52" y="137"/>
                    <a:pt x="51" y="138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51" y="137"/>
                    <a:pt x="51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2" y="135"/>
                    <a:pt x="53" y="135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2" y="134"/>
                    <a:pt x="52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2"/>
                    <a:pt x="50" y="130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4" y="125"/>
                    <a:pt x="58" y="123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57" y="123"/>
                    <a:pt x="54" y="125"/>
                    <a:pt x="50" y="126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50" y="125"/>
                    <a:pt x="50" y="123"/>
                    <a:pt x="50" y="122"/>
                  </a:cubicBezTo>
                  <a:cubicBezTo>
                    <a:pt x="51" y="121"/>
                    <a:pt x="53" y="120"/>
                    <a:pt x="55" y="119"/>
                  </a:cubicBezTo>
                  <a:cubicBezTo>
                    <a:pt x="53" y="120"/>
                    <a:pt x="52" y="121"/>
                    <a:pt x="50" y="122"/>
                  </a:cubicBezTo>
                  <a:cubicBezTo>
                    <a:pt x="50" y="122"/>
                    <a:pt x="50" y="123"/>
                    <a:pt x="50" y="122"/>
                  </a:cubicBezTo>
                  <a:cubicBezTo>
                    <a:pt x="52" y="121"/>
                    <a:pt x="54" y="120"/>
                    <a:pt x="56" y="119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8" y="118"/>
                    <a:pt x="60" y="116"/>
                    <a:pt x="62" y="115"/>
                  </a:cubicBezTo>
                  <a:cubicBezTo>
                    <a:pt x="62" y="115"/>
                    <a:pt x="62" y="115"/>
                    <a:pt x="61" y="115"/>
                  </a:cubicBezTo>
                  <a:cubicBezTo>
                    <a:pt x="58" y="117"/>
                    <a:pt x="54" y="119"/>
                    <a:pt x="50" y="121"/>
                  </a:cubicBezTo>
                  <a:cubicBezTo>
                    <a:pt x="49" y="119"/>
                    <a:pt x="49" y="118"/>
                    <a:pt x="49" y="116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53" y="115"/>
                    <a:pt x="57" y="113"/>
                    <a:pt x="60" y="111"/>
                  </a:cubicBezTo>
                  <a:cubicBezTo>
                    <a:pt x="60" y="111"/>
                    <a:pt x="60" y="111"/>
                    <a:pt x="61" y="111"/>
                  </a:cubicBezTo>
                  <a:cubicBezTo>
                    <a:pt x="62" y="111"/>
                    <a:pt x="62" y="110"/>
                    <a:pt x="63" y="110"/>
                  </a:cubicBezTo>
                  <a:cubicBezTo>
                    <a:pt x="64" y="109"/>
                    <a:pt x="63" y="109"/>
                    <a:pt x="63" y="109"/>
                  </a:cubicBezTo>
                  <a:cubicBezTo>
                    <a:pt x="62" y="110"/>
                    <a:pt x="62" y="110"/>
                    <a:pt x="61" y="111"/>
                  </a:cubicBezTo>
                  <a:cubicBezTo>
                    <a:pt x="61" y="111"/>
                    <a:pt x="61" y="111"/>
                    <a:pt x="60" y="111"/>
                  </a:cubicBezTo>
                  <a:cubicBezTo>
                    <a:pt x="57" y="113"/>
                    <a:pt x="53" y="115"/>
                    <a:pt x="49" y="116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9" y="115"/>
                    <a:pt x="49" y="113"/>
                    <a:pt x="48" y="112"/>
                  </a:cubicBezTo>
                  <a:cubicBezTo>
                    <a:pt x="53" y="110"/>
                    <a:pt x="57" y="107"/>
                    <a:pt x="61" y="105"/>
                  </a:cubicBezTo>
                  <a:cubicBezTo>
                    <a:pt x="61" y="105"/>
                    <a:pt x="61" y="104"/>
                    <a:pt x="61" y="105"/>
                  </a:cubicBezTo>
                  <a:cubicBezTo>
                    <a:pt x="57" y="107"/>
                    <a:pt x="53" y="109"/>
                    <a:pt x="48" y="112"/>
                  </a:cubicBezTo>
                  <a:cubicBezTo>
                    <a:pt x="48" y="110"/>
                    <a:pt x="48" y="108"/>
                    <a:pt x="48" y="106"/>
                  </a:cubicBezTo>
                  <a:cubicBezTo>
                    <a:pt x="47" y="104"/>
                    <a:pt x="47" y="102"/>
                    <a:pt x="47" y="100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9" y="100"/>
                    <a:pt x="51" y="99"/>
                    <a:pt x="52" y="97"/>
                  </a:cubicBezTo>
                  <a:cubicBezTo>
                    <a:pt x="53" y="97"/>
                    <a:pt x="52" y="97"/>
                    <a:pt x="52" y="97"/>
                  </a:cubicBezTo>
                  <a:cubicBezTo>
                    <a:pt x="50" y="98"/>
                    <a:pt x="49" y="99"/>
                    <a:pt x="47" y="100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6" y="97"/>
                    <a:pt x="46" y="95"/>
                    <a:pt x="45" y="92"/>
                  </a:cubicBezTo>
                  <a:cubicBezTo>
                    <a:pt x="50" y="89"/>
                    <a:pt x="55" y="87"/>
                    <a:pt x="60" y="84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1" y="83"/>
                    <a:pt x="62" y="83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1" y="83"/>
                    <a:pt x="60" y="84"/>
                    <a:pt x="58" y="84"/>
                  </a:cubicBezTo>
                  <a:cubicBezTo>
                    <a:pt x="58" y="84"/>
                    <a:pt x="58" y="85"/>
                    <a:pt x="58" y="84"/>
                  </a:cubicBezTo>
                  <a:cubicBezTo>
                    <a:pt x="54" y="87"/>
                    <a:pt x="49" y="89"/>
                    <a:pt x="45" y="92"/>
                  </a:cubicBezTo>
                  <a:cubicBezTo>
                    <a:pt x="45" y="91"/>
                    <a:pt x="44" y="90"/>
                    <a:pt x="44" y="89"/>
                  </a:cubicBezTo>
                  <a:cubicBezTo>
                    <a:pt x="49" y="86"/>
                    <a:pt x="53" y="84"/>
                    <a:pt x="57" y="83"/>
                  </a:cubicBezTo>
                  <a:cubicBezTo>
                    <a:pt x="58" y="83"/>
                    <a:pt x="58" y="83"/>
                    <a:pt x="58" y="82"/>
                  </a:cubicBezTo>
                  <a:cubicBezTo>
                    <a:pt x="59" y="82"/>
                    <a:pt x="60" y="81"/>
                    <a:pt x="61" y="81"/>
                  </a:cubicBezTo>
                  <a:cubicBezTo>
                    <a:pt x="61" y="81"/>
                    <a:pt x="61" y="80"/>
                    <a:pt x="61" y="80"/>
                  </a:cubicBezTo>
                  <a:cubicBezTo>
                    <a:pt x="60" y="81"/>
                    <a:pt x="58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3"/>
                    <a:pt x="55" y="83"/>
                    <a:pt x="54" y="84"/>
                  </a:cubicBezTo>
                  <a:cubicBezTo>
                    <a:pt x="55" y="83"/>
                    <a:pt x="57" y="82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5" y="82"/>
                    <a:pt x="54" y="83"/>
                    <a:pt x="53" y="83"/>
                  </a:cubicBezTo>
                  <a:cubicBezTo>
                    <a:pt x="54" y="83"/>
                    <a:pt x="55" y="82"/>
                    <a:pt x="56" y="81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4" y="82"/>
                    <a:pt x="53" y="83"/>
                    <a:pt x="52" y="83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1" y="84"/>
                    <a:pt x="50" y="85"/>
                    <a:pt x="49" y="85"/>
                  </a:cubicBezTo>
                  <a:cubicBezTo>
                    <a:pt x="49" y="85"/>
                    <a:pt x="49" y="85"/>
                    <a:pt x="50" y="85"/>
                  </a:cubicBezTo>
                  <a:cubicBezTo>
                    <a:pt x="51" y="85"/>
                    <a:pt x="52" y="84"/>
                    <a:pt x="54" y="83"/>
                  </a:cubicBezTo>
                  <a:cubicBezTo>
                    <a:pt x="54" y="83"/>
                    <a:pt x="53" y="83"/>
                    <a:pt x="53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0" y="85"/>
                    <a:pt x="47" y="87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88"/>
                    <a:pt x="44" y="87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7" y="86"/>
                    <a:pt x="49" y="84"/>
                    <a:pt x="52" y="83"/>
                  </a:cubicBezTo>
                  <a:cubicBezTo>
                    <a:pt x="52" y="83"/>
                    <a:pt x="52" y="83"/>
                    <a:pt x="52" y="82"/>
                  </a:cubicBezTo>
                  <a:cubicBezTo>
                    <a:pt x="53" y="82"/>
                    <a:pt x="54" y="81"/>
                    <a:pt x="55" y="81"/>
                  </a:cubicBezTo>
                  <a:cubicBezTo>
                    <a:pt x="58" y="81"/>
                    <a:pt x="61" y="80"/>
                    <a:pt x="64" y="80"/>
                  </a:cubicBezTo>
                  <a:cubicBezTo>
                    <a:pt x="64" y="79"/>
                    <a:pt x="64" y="79"/>
                    <a:pt x="64" y="78"/>
                  </a:cubicBezTo>
                  <a:cubicBezTo>
                    <a:pt x="63" y="65"/>
                    <a:pt x="62" y="52"/>
                    <a:pt x="61" y="39"/>
                  </a:cubicBezTo>
                  <a:cubicBezTo>
                    <a:pt x="61" y="35"/>
                    <a:pt x="61" y="32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0"/>
                    <a:pt x="61" y="31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4"/>
                    <a:pt x="62" y="35"/>
                    <a:pt x="63" y="36"/>
                  </a:cubicBezTo>
                  <a:cubicBezTo>
                    <a:pt x="63" y="36"/>
                    <a:pt x="62" y="36"/>
                    <a:pt x="62" y="36"/>
                  </a:cubicBezTo>
                  <a:cubicBezTo>
                    <a:pt x="62" y="36"/>
                    <a:pt x="62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8"/>
                    <a:pt x="64" y="41"/>
                    <a:pt x="65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5" y="44"/>
                    <a:pt x="66" y="46"/>
                    <a:pt x="66" y="47"/>
                  </a:cubicBezTo>
                  <a:cubicBezTo>
                    <a:pt x="66" y="47"/>
                    <a:pt x="67" y="47"/>
                    <a:pt x="66" y="47"/>
                  </a:cubicBezTo>
                  <a:cubicBezTo>
                    <a:pt x="66" y="46"/>
                    <a:pt x="66" y="46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70" y="43"/>
                    <a:pt x="73" y="41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3" y="40"/>
                    <a:pt x="69" y="43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6" y="45"/>
                    <a:pt x="66" y="45"/>
                    <a:pt x="66" y="44"/>
                  </a:cubicBezTo>
                  <a:cubicBezTo>
                    <a:pt x="67" y="43"/>
                    <a:pt x="68" y="42"/>
                    <a:pt x="70" y="42"/>
                  </a:cubicBezTo>
                  <a:cubicBezTo>
                    <a:pt x="70" y="42"/>
                    <a:pt x="70" y="41"/>
                    <a:pt x="69" y="41"/>
                  </a:cubicBezTo>
                  <a:cubicBezTo>
                    <a:pt x="68" y="42"/>
                    <a:pt x="67" y="43"/>
                    <a:pt x="66" y="44"/>
                  </a:cubicBezTo>
                  <a:cubicBezTo>
                    <a:pt x="65" y="44"/>
                    <a:pt x="65" y="43"/>
                    <a:pt x="65" y="43"/>
                  </a:cubicBezTo>
                  <a:cubicBezTo>
                    <a:pt x="68" y="41"/>
                    <a:pt x="72" y="39"/>
                    <a:pt x="76" y="38"/>
                  </a:cubicBezTo>
                  <a:cubicBezTo>
                    <a:pt x="76" y="38"/>
                    <a:pt x="76" y="37"/>
                    <a:pt x="75" y="37"/>
                  </a:cubicBezTo>
                  <a:cubicBezTo>
                    <a:pt x="72" y="39"/>
                    <a:pt x="68" y="40"/>
                    <a:pt x="65" y="43"/>
                  </a:cubicBezTo>
                  <a:cubicBezTo>
                    <a:pt x="65" y="42"/>
                    <a:pt x="65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7" y="40"/>
                    <a:pt x="68" y="40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2" y="38"/>
                    <a:pt x="74" y="38"/>
                    <a:pt x="76" y="37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6" y="38"/>
                    <a:pt x="77" y="39"/>
                    <a:pt x="77" y="40"/>
                  </a:cubicBezTo>
                  <a:cubicBezTo>
                    <a:pt x="76" y="40"/>
                    <a:pt x="74" y="41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5" y="41"/>
                    <a:pt x="76" y="41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40"/>
                    <a:pt x="77" y="41"/>
                    <a:pt x="76" y="41"/>
                  </a:cubicBezTo>
                  <a:cubicBezTo>
                    <a:pt x="73" y="42"/>
                    <a:pt x="70" y="44"/>
                    <a:pt x="68" y="45"/>
                  </a:cubicBezTo>
                  <a:cubicBezTo>
                    <a:pt x="68" y="45"/>
                    <a:pt x="69" y="44"/>
                    <a:pt x="70" y="44"/>
                  </a:cubicBezTo>
                  <a:cubicBezTo>
                    <a:pt x="70" y="44"/>
                    <a:pt x="70" y="44"/>
                    <a:pt x="69" y="44"/>
                  </a:cubicBezTo>
                  <a:cubicBezTo>
                    <a:pt x="68" y="44"/>
                    <a:pt x="67" y="45"/>
                    <a:pt x="66" y="46"/>
                  </a:cubicBezTo>
                  <a:cubicBezTo>
                    <a:pt x="66" y="46"/>
                    <a:pt x="66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9" y="45"/>
                    <a:pt x="71" y="44"/>
                    <a:pt x="74" y="43"/>
                  </a:cubicBezTo>
                  <a:cubicBezTo>
                    <a:pt x="73" y="43"/>
                    <a:pt x="72" y="44"/>
                    <a:pt x="71" y="44"/>
                  </a:cubicBezTo>
                  <a:cubicBezTo>
                    <a:pt x="71" y="44"/>
                    <a:pt x="72" y="45"/>
                    <a:pt x="72" y="44"/>
                  </a:cubicBezTo>
                  <a:cubicBezTo>
                    <a:pt x="73" y="43"/>
                    <a:pt x="75" y="42"/>
                    <a:pt x="76" y="41"/>
                  </a:cubicBezTo>
                  <a:cubicBezTo>
                    <a:pt x="77" y="41"/>
                    <a:pt x="77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7" y="42"/>
                    <a:pt x="77" y="42"/>
                    <a:pt x="76" y="43"/>
                  </a:cubicBezTo>
                  <a:cubicBezTo>
                    <a:pt x="75" y="43"/>
                    <a:pt x="75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5" y="44"/>
                  </a:cubicBezTo>
                  <a:cubicBezTo>
                    <a:pt x="74" y="44"/>
                    <a:pt x="73" y="45"/>
                    <a:pt x="73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2" y="46"/>
                    <a:pt x="71" y="46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2" y="46"/>
                    <a:pt x="73" y="46"/>
                    <a:pt x="75" y="45"/>
                  </a:cubicBezTo>
                  <a:cubicBezTo>
                    <a:pt x="75" y="45"/>
                    <a:pt x="74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75" y="45"/>
                    <a:pt x="76" y="44"/>
                    <a:pt x="77" y="44"/>
                  </a:cubicBezTo>
                  <a:cubicBezTo>
                    <a:pt x="77" y="43"/>
                    <a:pt x="78" y="43"/>
                    <a:pt x="79" y="43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8" y="42"/>
                    <a:pt x="78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4"/>
                    <a:pt x="75" y="44"/>
                    <a:pt x="74" y="45"/>
                  </a:cubicBezTo>
                  <a:cubicBezTo>
                    <a:pt x="75" y="44"/>
                    <a:pt x="75" y="44"/>
                    <a:pt x="76" y="43"/>
                  </a:cubicBezTo>
                  <a:cubicBezTo>
                    <a:pt x="77" y="43"/>
                    <a:pt x="78" y="42"/>
                    <a:pt x="7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9" y="42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80" y="43"/>
                    <a:pt x="82" y="43"/>
                    <a:pt x="83" y="44"/>
                  </a:cubicBezTo>
                  <a:cubicBezTo>
                    <a:pt x="80" y="46"/>
                    <a:pt x="76" y="48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7" y="48"/>
                    <a:pt x="80" y="46"/>
                    <a:pt x="83" y="44"/>
                  </a:cubicBezTo>
                  <a:cubicBezTo>
                    <a:pt x="83" y="44"/>
                    <a:pt x="84" y="44"/>
                    <a:pt x="84" y="44"/>
                  </a:cubicBezTo>
                  <a:cubicBezTo>
                    <a:pt x="84" y="45"/>
                    <a:pt x="84" y="45"/>
                    <a:pt x="85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3" y="46"/>
                    <a:pt x="81" y="46"/>
                    <a:pt x="80" y="47"/>
                  </a:cubicBezTo>
                  <a:cubicBezTo>
                    <a:pt x="80" y="47"/>
                    <a:pt x="80" y="48"/>
                    <a:pt x="80" y="48"/>
                  </a:cubicBezTo>
                  <a:cubicBezTo>
                    <a:pt x="81" y="47"/>
                    <a:pt x="82" y="47"/>
                    <a:pt x="83" y="46"/>
                  </a:cubicBezTo>
                  <a:cubicBezTo>
                    <a:pt x="80" y="48"/>
                    <a:pt x="78" y="49"/>
                    <a:pt x="76" y="50"/>
                  </a:cubicBezTo>
                  <a:cubicBezTo>
                    <a:pt x="76" y="50"/>
                    <a:pt x="76" y="51"/>
                    <a:pt x="76" y="51"/>
                  </a:cubicBezTo>
                  <a:cubicBezTo>
                    <a:pt x="79" y="49"/>
                    <a:pt x="82" y="47"/>
                    <a:pt x="85" y="45"/>
                  </a:cubicBezTo>
                  <a:cubicBezTo>
                    <a:pt x="86" y="45"/>
                    <a:pt x="86" y="46"/>
                    <a:pt x="86" y="46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4" y="46"/>
                    <a:pt x="82" y="47"/>
                    <a:pt x="81" y="48"/>
                  </a:cubicBezTo>
                  <a:cubicBezTo>
                    <a:pt x="80" y="49"/>
                    <a:pt x="81" y="49"/>
                    <a:pt x="81" y="49"/>
                  </a:cubicBezTo>
                  <a:cubicBezTo>
                    <a:pt x="83" y="48"/>
                    <a:pt x="84" y="47"/>
                    <a:pt x="86" y="46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9" y="47"/>
                    <a:pt x="92" y="48"/>
                    <a:pt x="94" y="50"/>
                  </a:cubicBezTo>
                  <a:cubicBezTo>
                    <a:pt x="93" y="50"/>
                    <a:pt x="93" y="51"/>
                    <a:pt x="92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92" y="50"/>
                    <a:pt x="92" y="50"/>
                  </a:cubicBezTo>
                  <a:cubicBezTo>
                    <a:pt x="89" y="52"/>
                    <a:pt x="87" y="54"/>
                    <a:pt x="84" y="55"/>
                  </a:cubicBezTo>
                  <a:cubicBezTo>
                    <a:pt x="84" y="55"/>
                    <a:pt x="84" y="56"/>
                    <a:pt x="84" y="56"/>
                  </a:cubicBezTo>
                  <a:cubicBezTo>
                    <a:pt x="84" y="56"/>
                    <a:pt x="83" y="55"/>
                    <a:pt x="83" y="55"/>
                  </a:cubicBezTo>
                  <a:cubicBezTo>
                    <a:pt x="84" y="55"/>
                    <a:pt x="85" y="54"/>
                    <a:pt x="86" y="53"/>
                  </a:cubicBezTo>
                  <a:cubicBezTo>
                    <a:pt x="87" y="53"/>
                    <a:pt x="86" y="53"/>
                    <a:pt x="86" y="53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2" y="55"/>
                    <a:pt x="82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3" y="54"/>
                    <a:pt x="84" y="53"/>
                    <a:pt x="85" y="52"/>
                  </a:cubicBezTo>
                  <a:cubicBezTo>
                    <a:pt x="85" y="52"/>
                    <a:pt x="85" y="51"/>
                    <a:pt x="85" y="52"/>
                  </a:cubicBezTo>
                  <a:cubicBezTo>
                    <a:pt x="84" y="52"/>
                    <a:pt x="82" y="53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0" y="54"/>
                    <a:pt x="80" y="54"/>
                  </a:cubicBezTo>
                  <a:cubicBezTo>
                    <a:pt x="79" y="53"/>
                    <a:pt x="77" y="53"/>
                    <a:pt x="76" y="52"/>
                  </a:cubicBezTo>
                  <a:cubicBezTo>
                    <a:pt x="77" y="51"/>
                    <a:pt x="78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8" y="51"/>
                    <a:pt x="77" y="51"/>
                    <a:pt x="76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5" y="52"/>
                    <a:pt x="74" y="51"/>
                    <a:pt x="74" y="51"/>
                  </a:cubicBezTo>
                  <a:cubicBezTo>
                    <a:pt x="75" y="50"/>
                    <a:pt x="76" y="49"/>
                    <a:pt x="77" y="49"/>
                  </a:cubicBezTo>
                  <a:cubicBezTo>
                    <a:pt x="77" y="49"/>
                    <a:pt x="77" y="48"/>
                    <a:pt x="77" y="49"/>
                  </a:cubicBezTo>
                  <a:cubicBezTo>
                    <a:pt x="76" y="49"/>
                    <a:pt x="74" y="50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73" y="49"/>
                    <a:pt x="73" y="49"/>
                    <a:pt x="74" y="48"/>
                  </a:cubicBezTo>
                  <a:cubicBezTo>
                    <a:pt x="75" y="48"/>
                    <a:pt x="74" y="48"/>
                    <a:pt x="74" y="48"/>
                  </a:cubicBezTo>
                  <a:cubicBezTo>
                    <a:pt x="73" y="48"/>
                    <a:pt x="72" y="49"/>
                    <a:pt x="71" y="50"/>
                  </a:cubicBezTo>
                  <a:cubicBezTo>
                    <a:pt x="71" y="49"/>
                    <a:pt x="70" y="49"/>
                    <a:pt x="70" y="49"/>
                  </a:cubicBezTo>
                  <a:cubicBezTo>
                    <a:pt x="71" y="48"/>
                    <a:pt x="72" y="48"/>
                    <a:pt x="73" y="47"/>
                  </a:cubicBezTo>
                  <a:cubicBezTo>
                    <a:pt x="73" y="47"/>
                    <a:pt x="73" y="47"/>
                    <a:pt x="72" y="47"/>
                  </a:cubicBezTo>
                  <a:cubicBezTo>
                    <a:pt x="71" y="47"/>
                    <a:pt x="70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9" y="49"/>
                    <a:pt x="70" y="49"/>
                    <a:pt x="71" y="50"/>
                  </a:cubicBezTo>
                  <a:cubicBezTo>
                    <a:pt x="71" y="50"/>
                    <a:pt x="71" y="50"/>
                    <a:pt x="72" y="50"/>
                  </a:cubicBezTo>
                  <a:cubicBezTo>
                    <a:pt x="77" y="53"/>
                    <a:pt x="83" y="56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8"/>
                    <a:pt x="89" y="58"/>
                    <a:pt x="90" y="58"/>
                  </a:cubicBezTo>
                  <a:cubicBezTo>
                    <a:pt x="90" y="58"/>
                    <a:pt x="90" y="59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9"/>
                    <a:pt x="91" y="59"/>
                    <a:pt x="91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91" y="59"/>
                    <a:pt x="91" y="59"/>
                    <a:pt x="92" y="59"/>
                  </a:cubicBezTo>
                  <a:cubicBezTo>
                    <a:pt x="92" y="59"/>
                    <a:pt x="93" y="59"/>
                    <a:pt x="93" y="60"/>
                  </a:cubicBezTo>
                  <a:cubicBezTo>
                    <a:pt x="93" y="60"/>
                    <a:pt x="93" y="60"/>
                    <a:pt x="93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5" y="58"/>
                    <a:pt x="95" y="58"/>
                    <a:pt x="96" y="58"/>
                  </a:cubicBezTo>
                  <a:cubicBezTo>
                    <a:pt x="95" y="58"/>
                    <a:pt x="94" y="59"/>
                    <a:pt x="94" y="59"/>
                  </a:cubicBezTo>
                  <a:cubicBezTo>
                    <a:pt x="93" y="59"/>
                    <a:pt x="94" y="60"/>
                    <a:pt x="94" y="60"/>
                  </a:cubicBezTo>
                  <a:cubicBezTo>
                    <a:pt x="95" y="59"/>
                    <a:pt x="95" y="59"/>
                    <a:pt x="96" y="58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7"/>
                    <a:pt x="99" y="56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6"/>
                    <a:pt x="104" y="58"/>
                    <a:pt x="104" y="60"/>
                  </a:cubicBezTo>
                  <a:cubicBezTo>
                    <a:pt x="104" y="60"/>
                    <a:pt x="104" y="59"/>
                    <a:pt x="104" y="60"/>
                  </a:cubicBezTo>
                  <a:cubicBezTo>
                    <a:pt x="103" y="60"/>
                    <a:pt x="102" y="61"/>
                    <a:pt x="101" y="61"/>
                  </a:cubicBezTo>
                  <a:cubicBezTo>
                    <a:pt x="100" y="62"/>
                    <a:pt x="101" y="62"/>
                    <a:pt x="101" y="62"/>
                  </a:cubicBezTo>
                  <a:cubicBezTo>
                    <a:pt x="102" y="61"/>
                    <a:pt x="103" y="61"/>
                    <a:pt x="104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60"/>
                    <a:pt x="104" y="61"/>
                    <a:pt x="105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3" y="62"/>
                    <a:pt x="102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99" y="62"/>
                    <a:pt x="97" y="61"/>
                    <a:pt x="95" y="60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8" y="63"/>
                    <a:pt x="101" y="63"/>
                    <a:pt x="105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105" y="59"/>
                    <a:pt x="104" y="56"/>
                    <a:pt x="102" y="55"/>
                  </a:cubicBezTo>
                  <a:close/>
                  <a:moveTo>
                    <a:pt x="44" y="22"/>
                  </a:moveTo>
                  <a:cubicBezTo>
                    <a:pt x="44" y="22"/>
                    <a:pt x="45" y="22"/>
                    <a:pt x="45" y="22"/>
                  </a:cubicBezTo>
                  <a:cubicBezTo>
                    <a:pt x="46" y="22"/>
                    <a:pt x="47" y="21"/>
                    <a:pt x="48" y="21"/>
                  </a:cubicBezTo>
                  <a:cubicBezTo>
                    <a:pt x="47" y="22"/>
                    <a:pt x="46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lose/>
                  <a:moveTo>
                    <a:pt x="36" y="11"/>
                  </a:move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3"/>
                    <a:pt x="36" y="13"/>
                  </a:cubicBezTo>
                  <a:cubicBezTo>
                    <a:pt x="36" y="12"/>
                    <a:pt x="36" y="12"/>
                    <a:pt x="36" y="11"/>
                  </a:cubicBezTo>
                  <a:close/>
                  <a:moveTo>
                    <a:pt x="37" y="27"/>
                  </a:moveTo>
                  <a:cubicBezTo>
                    <a:pt x="38" y="26"/>
                    <a:pt x="40" y="25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9" y="26"/>
                    <a:pt x="39" y="25"/>
                    <a:pt x="39" y="25"/>
                  </a:cubicBezTo>
                  <a:cubicBezTo>
                    <a:pt x="38" y="25"/>
                    <a:pt x="37" y="26"/>
                    <a:pt x="36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7" y="26"/>
                    <a:pt x="38" y="26"/>
                    <a:pt x="39" y="26"/>
                  </a:cubicBezTo>
                  <a:cubicBezTo>
                    <a:pt x="38" y="26"/>
                    <a:pt x="37" y="27"/>
                    <a:pt x="36" y="27"/>
                  </a:cubicBezTo>
                  <a:cubicBezTo>
                    <a:pt x="36" y="27"/>
                    <a:pt x="36" y="26"/>
                    <a:pt x="36" y="26"/>
                  </a:cubicBezTo>
                  <a:cubicBezTo>
                    <a:pt x="38" y="25"/>
                    <a:pt x="40" y="24"/>
                    <a:pt x="42" y="23"/>
                  </a:cubicBezTo>
                  <a:cubicBezTo>
                    <a:pt x="42" y="23"/>
                    <a:pt x="42" y="22"/>
                    <a:pt x="42" y="22"/>
                  </a:cubicBezTo>
                  <a:cubicBezTo>
                    <a:pt x="40" y="23"/>
                    <a:pt x="39" y="24"/>
                    <a:pt x="37" y="25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7" y="24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5"/>
                    <a:pt x="35" y="25"/>
                  </a:cubicBezTo>
                  <a:cubicBezTo>
                    <a:pt x="35" y="25"/>
                    <a:pt x="35" y="25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7" y="22"/>
                    <a:pt x="38" y="22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7" y="22"/>
                    <a:pt x="36" y="22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8"/>
                    <a:pt x="41" y="18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7" y="19"/>
                    <a:pt x="38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8" y="18"/>
                    <a:pt x="37" y="18"/>
                    <a:pt x="35" y="19"/>
                  </a:cubicBezTo>
                  <a:cubicBezTo>
                    <a:pt x="35" y="19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17"/>
                    <a:pt x="39" y="16"/>
                    <a:pt x="40" y="15"/>
                  </a:cubicBezTo>
                  <a:cubicBezTo>
                    <a:pt x="41" y="15"/>
                    <a:pt x="40" y="15"/>
                    <a:pt x="40" y="15"/>
                  </a:cubicBezTo>
                  <a:cubicBezTo>
                    <a:pt x="38" y="16"/>
                    <a:pt x="37" y="17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5" y="16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7" y="14"/>
                    <a:pt x="38" y="13"/>
                  </a:cubicBezTo>
                  <a:cubicBezTo>
                    <a:pt x="38" y="13"/>
                    <a:pt x="38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2"/>
                    <a:pt x="39" y="13"/>
                    <a:pt x="39" y="13"/>
                  </a:cubicBezTo>
                  <a:cubicBezTo>
                    <a:pt x="38" y="13"/>
                    <a:pt x="37" y="14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4"/>
                    <a:pt x="38" y="14"/>
                    <a:pt x="39" y="13"/>
                  </a:cubicBezTo>
                  <a:cubicBezTo>
                    <a:pt x="38" y="14"/>
                    <a:pt x="38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4"/>
                    <a:pt x="39" y="14"/>
                    <a:pt x="40" y="13"/>
                  </a:cubicBezTo>
                  <a:cubicBezTo>
                    <a:pt x="40" y="13"/>
                    <a:pt x="39" y="12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39" y="14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5"/>
                    <a:pt x="36" y="16"/>
                    <a:pt x="35" y="16"/>
                  </a:cubicBezTo>
                  <a:cubicBezTo>
                    <a:pt x="35" y="16"/>
                    <a:pt x="35" y="17"/>
                    <a:pt x="36" y="16"/>
                  </a:cubicBezTo>
                  <a:cubicBezTo>
                    <a:pt x="37" y="16"/>
                    <a:pt x="39" y="15"/>
                    <a:pt x="40" y="14"/>
                  </a:cubicBezTo>
                  <a:cubicBezTo>
                    <a:pt x="41" y="16"/>
                    <a:pt x="41" y="18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0" y="21"/>
                    <a:pt x="37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8" y="23"/>
                    <a:pt x="40" y="22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1"/>
                    <a:pt x="43" y="22"/>
                    <a:pt x="43" y="23"/>
                  </a:cubicBezTo>
                  <a:cubicBezTo>
                    <a:pt x="43" y="23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2" y="25"/>
                  </a:cubicBezTo>
                  <a:cubicBezTo>
                    <a:pt x="42" y="25"/>
                    <a:pt x="42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0" y="27"/>
                    <a:pt x="39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7"/>
                  </a:cubicBezTo>
                  <a:close/>
                  <a:moveTo>
                    <a:pt x="18" y="66"/>
                  </a:moveTo>
                  <a:cubicBezTo>
                    <a:pt x="17" y="66"/>
                    <a:pt x="17" y="67"/>
                    <a:pt x="16" y="67"/>
                  </a:cubicBezTo>
                  <a:cubicBezTo>
                    <a:pt x="15" y="67"/>
                    <a:pt x="14" y="68"/>
                    <a:pt x="14" y="68"/>
                  </a:cubicBezTo>
                  <a:cubicBezTo>
                    <a:pt x="13" y="69"/>
                    <a:pt x="12" y="69"/>
                    <a:pt x="12" y="69"/>
                  </a:cubicBezTo>
                  <a:cubicBezTo>
                    <a:pt x="12" y="69"/>
                    <a:pt x="11" y="69"/>
                    <a:pt x="11" y="69"/>
                  </a:cubicBezTo>
                  <a:cubicBezTo>
                    <a:pt x="14" y="68"/>
                    <a:pt x="16" y="67"/>
                    <a:pt x="18" y="65"/>
                  </a:cubicBezTo>
                  <a:cubicBezTo>
                    <a:pt x="18" y="65"/>
                    <a:pt x="18" y="65"/>
                    <a:pt x="18" y="66"/>
                  </a:cubicBezTo>
                  <a:close/>
                  <a:moveTo>
                    <a:pt x="20" y="63"/>
                  </a:moveTo>
                  <a:cubicBezTo>
                    <a:pt x="20" y="63"/>
                    <a:pt x="20" y="63"/>
                    <a:pt x="20" y="63"/>
                  </a:cubicBezTo>
                  <a:cubicBezTo>
                    <a:pt x="19" y="64"/>
                    <a:pt x="19" y="64"/>
                    <a:pt x="18" y="65"/>
                  </a:cubicBezTo>
                  <a:cubicBezTo>
                    <a:pt x="16" y="66"/>
                    <a:pt x="14" y="67"/>
                    <a:pt x="12" y="68"/>
                  </a:cubicBezTo>
                  <a:cubicBezTo>
                    <a:pt x="14" y="67"/>
                    <a:pt x="16" y="65"/>
                    <a:pt x="18" y="64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9" y="63"/>
                    <a:pt x="19" y="63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lose/>
                  <a:moveTo>
                    <a:pt x="21" y="65"/>
                  </a:moveTo>
                  <a:cubicBezTo>
                    <a:pt x="21" y="65"/>
                    <a:pt x="21" y="65"/>
                    <a:pt x="21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19" y="66"/>
                    <a:pt x="19" y="66"/>
                  </a:cubicBezTo>
                  <a:cubicBezTo>
                    <a:pt x="20" y="66"/>
                    <a:pt x="20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lose/>
                  <a:moveTo>
                    <a:pt x="32" y="134"/>
                  </a:moveTo>
                  <a:cubicBezTo>
                    <a:pt x="31" y="135"/>
                    <a:pt x="30" y="135"/>
                    <a:pt x="29" y="136"/>
                  </a:cubicBezTo>
                  <a:cubicBezTo>
                    <a:pt x="29" y="136"/>
                    <a:pt x="29" y="135"/>
                    <a:pt x="29" y="135"/>
                  </a:cubicBezTo>
                  <a:cubicBezTo>
                    <a:pt x="30" y="135"/>
                    <a:pt x="31" y="135"/>
                    <a:pt x="32" y="134"/>
                  </a:cubicBezTo>
                  <a:close/>
                  <a:moveTo>
                    <a:pt x="48" y="81"/>
                  </a:moveTo>
                  <a:cubicBezTo>
                    <a:pt x="48" y="81"/>
                    <a:pt x="48" y="81"/>
                    <a:pt x="48" y="81"/>
                  </a:cubicBezTo>
                  <a:cubicBezTo>
                    <a:pt x="48" y="81"/>
                    <a:pt x="48" y="81"/>
                    <a:pt x="49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81"/>
                    <a:pt x="49" y="82"/>
                    <a:pt x="49" y="82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46" y="83"/>
                    <a:pt x="43" y="84"/>
                    <a:pt x="40" y="85"/>
                  </a:cubicBezTo>
                  <a:cubicBezTo>
                    <a:pt x="42" y="84"/>
                    <a:pt x="44" y="83"/>
                    <a:pt x="45" y="82"/>
                  </a:cubicBezTo>
                  <a:cubicBezTo>
                    <a:pt x="45" y="82"/>
                    <a:pt x="46" y="82"/>
                    <a:pt x="46" y="82"/>
                  </a:cubicBezTo>
                  <a:cubicBezTo>
                    <a:pt x="47" y="82"/>
                    <a:pt x="47" y="81"/>
                    <a:pt x="48" y="80"/>
                  </a:cubicBezTo>
                  <a:cubicBezTo>
                    <a:pt x="48" y="81"/>
                    <a:pt x="48" y="81"/>
                    <a:pt x="48" y="81"/>
                  </a:cubicBezTo>
                  <a:close/>
                  <a:moveTo>
                    <a:pt x="47" y="76"/>
                  </a:moveTo>
                  <a:cubicBezTo>
                    <a:pt x="47" y="76"/>
                    <a:pt x="47" y="76"/>
                    <a:pt x="47" y="76"/>
                  </a:cubicBezTo>
                  <a:cubicBezTo>
                    <a:pt x="46" y="77"/>
                    <a:pt x="44" y="77"/>
                    <a:pt x="42" y="78"/>
                  </a:cubicBezTo>
                  <a:cubicBezTo>
                    <a:pt x="42" y="77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3" y="77"/>
                    <a:pt x="45" y="76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lose/>
                  <a:moveTo>
                    <a:pt x="44" y="47"/>
                  </a:moveTo>
                  <a:cubicBezTo>
                    <a:pt x="44" y="48"/>
                    <a:pt x="44" y="49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0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1"/>
                    <a:pt x="44" y="51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3"/>
                    <a:pt x="44" y="54"/>
                    <a:pt x="44" y="55"/>
                  </a:cubicBezTo>
                  <a:cubicBezTo>
                    <a:pt x="44" y="54"/>
                    <a:pt x="44" y="55"/>
                    <a:pt x="44" y="55"/>
                  </a:cubicBezTo>
                  <a:cubicBezTo>
                    <a:pt x="44" y="55"/>
                    <a:pt x="44" y="55"/>
                    <a:pt x="45" y="55"/>
                  </a:cubicBezTo>
                  <a:cubicBezTo>
                    <a:pt x="45" y="56"/>
                    <a:pt x="45" y="58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1"/>
                    <a:pt x="45" y="61"/>
                  </a:cubicBezTo>
                  <a:cubicBezTo>
                    <a:pt x="43" y="61"/>
                    <a:pt x="40" y="60"/>
                    <a:pt x="38" y="60"/>
                  </a:cubicBezTo>
                  <a:cubicBezTo>
                    <a:pt x="38" y="58"/>
                    <a:pt x="38" y="56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7"/>
                    <a:pt x="39" y="57"/>
                    <a:pt x="40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4"/>
                    <a:pt x="42" y="51"/>
                    <a:pt x="44" y="47"/>
                  </a:cubicBezTo>
                  <a:close/>
                  <a:moveTo>
                    <a:pt x="38" y="53"/>
                  </a:move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4"/>
                    <a:pt x="40" y="54"/>
                    <a:pt x="39" y="55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39" y="55"/>
                  </a:move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lnTo>
                    <a:pt x="39" y="55"/>
                  </a:lnTo>
                  <a:close/>
                  <a:moveTo>
                    <a:pt x="41" y="55"/>
                  </a:moveTo>
                  <a:cubicBezTo>
                    <a:pt x="40" y="56"/>
                    <a:pt x="40" y="56"/>
                    <a:pt x="40" y="57"/>
                  </a:cubicBezTo>
                  <a:cubicBezTo>
                    <a:pt x="40" y="57"/>
                    <a:pt x="40" y="56"/>
                    <a:pt x="39" y="56"/>
                  </a:cubicBezTo>
                  <a:cubicBezTo>
                    <a:pt x="40" y="55"/>
                    <a:pt x="40" y="55"/>
                    <a:pt x="41" y="55"/>
                  </a:cubicBezTo>
                  <a:close/>
                  <a:moveTo>
                    <a:pt x="43" y="39"/>
                  </a:moveTo>
                  <a:cubicBezTo>
                    <a:pt x="43" y="39"/>
                    <a:pt x="43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1"/>
                    <a:pt x="43" y="41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3"/>
                    <a:pt x="44" y="45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3" y="48"/>
                    <a:pt x="42" y="50"/>
                    <a:pt x="41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3"/>
                    <a:pt x="40" y="53"/>
                    <a:pt x="39" y="54"/>
                  </a:cubicBezTo>
                  <a:cubicBezTo>
                    <a:pt x="39" y="54"/>
                    <a:pt x="39" y="53"/>
                    <a:pt x="39" y="53"/>
                  </a:cubicBezTo>
                  <a:cubicBezTo>
                    <a:pt x="40" y="53"/>
                    <a:pt x="41" y="52"/>
                    <a:pt x="41" y="52"/>
                  </a:cubicBezTo>
                  <a:cubicBezTo>
                    <a:pt x="42" y="52"/>
                    <a:pt x="41" y="51"/>
                    <a:pt x="41" y="52"/>
                  </a:cubicBezTo>
                  <a:cubicBezTo>
                    <a:pt x="40" y="52"/>
                    <a:pt x="39" y="52"/>
                    <a:pt x="39" y="53"/>
                  </a:cubicBezTo>
                  <a:cubicBezTo>
                    <a:pt x="39" y="53"/>
                    <a:pt x="38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9" y="50"/>
                    <a:pt x="39" y="49"/>
                    <a:pt x="40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2" y="48"/>
                    <a:pt x="42" y="48"/>
                    <a:pt x="41" y="48"/>
                  </a:cubicBezTo>
                  <a:cubicBezTo>
                    <a:pt x="42" y="48"/>
                    <a:pt x="42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1" y="47"/>
                    <a:pt x="40" y="48"/>
                    <a:pt x="39" y="49"/>
                  </a:cubicBez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8"/>
                    <a:pt x="38" y="48"/>
                  </a:cubicBezTo>
                  <a:cubicBezTo>
                    <a:pt x="40" y="47"/>
                    <a:pt x="41" y="47"/>
                    <a:pt x="42" y="46"/>
                  </a:cubicBezTo>
                  <a:cubicBezTo>
                    <a:pt x="42" y="46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5"/>
                    <a:pt x="41" y="45"/>
                  </a:cubicBezTo>
                  <a:cubicBezTo>
                    <a:pt x="40" y="46"/>
                    <a:pt x="39" y="46"/>
                    <a:pt x="38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40" y="46"/>
                    <a:pt x="41" y="46"/>
                  </a:cubicBezTo>
                  <a:cubicBezTo>
                    <a:pt x="40" y="47"/>
                    <a:pt x="39" y="47"/>
                    <a:pt x="38" y="47"/>
                  </a:cubicBezTo>
                  <a:cubicBezTo>
                    <a:pt x="38" y="47"/>
                    <a:pt x="38" y="47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40" y="45"/>
                    <a:pt x="41" y="44"/>
                    <a:pt x="43" y="44"/>
                  </a:cubicBezTo>
                  <a:cubicBezTo>
                    <a:pt x="42" y="44"/>
                    <a:pt x="41" y="45"/>
                    <a:pt x="40" y="45"/>
                  </a:cubicBezTo>
                  <a:cubicBezTo>
                    <a:pt x="40" y="45"/>
                    <a:pt x="40" y="46"/>
                    <a:pt x="40" y="46"/>
                  </a:cubicBezTo>
                  <a:cubicBezTo>
                    <a:pt x="41" y="45"/>
                    <a:pt x="42" y="45"/>
                    <a:pt x="43" y="44"/>
                  </a:cubicBezTo>
                  <a:cubicBezTo>
                    <a:pt x="44" y="44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1" y="44"/>
                    <a:pt x="40" y="44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4"/>
                    <a:pt x="40" y="44"/>
                    <a:pt x="42" y="43"/>
                  </a:cubicBezTo>
                  <a:cubicBezTo>
                    <a:pt x="42" y="43"/>
                    <a:pt x="42" y="43"/>
                    <a:pt x="41" y="43"/>
                  </a:cubicBezTo>
                  <a:cubicBezTo>
                    <a:pt x="40" y="43"/>
                    <a:pt x="39" y="44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4"/>
                    <a:pt x="38" y="44"/>
                    <a:pt x="38" y="43"/>
                  </a:cubicBezTo>
                  <a:cubicBezTo>
                    <a:pt x="40" y="43"/>
                    <a:pt x="41" y="42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1" y="41"/>
                    <a:pt x="40" y="42"/>
                    <a:pt x="38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40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0" y="41"/>
                    <a:pt x="39" y="41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40" y="41"/>
                    <a:pt x="41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lose/>
                  <a:moveTo>
                    <a:pt x="38" y="37"/>
                  </a:moveTo>
                  <a:cubicBezTo>
                    <a:pt x="39" y="37"/>
                    <a:pt x="40" y="36"/>
                    <a:pt x="41" y="36"/>
                  </a:cubicBezTo>
                  <a:cubicBezTo>
                    <a:pt x="41" y="36"/>
                    <a:pt x="41" y="35"/>
                    <a:pt x="40" y="35"/>
                  </a:cubicBezTo>
                  <a:cubicBezTo>
                    <a:pt x="40" y="36"/>
                    <a:pt x="39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6"/>
                    <a:pt x="39" y="36"/>
                    <a:pt x="40" y="35"/>
                  </a:cubicBezTo>
                  <a:cubicBezTo>
                    <a:pt x="40" y="36"/>
                    <a:pt x="40" y="36"/>
                    <a:pt x="40" y="35"/>
                  </a:cubicBezTo>
                  <a:cubicBezTo>
                    <a:pt x="41" y="35"/>
                    <a:pt x="42" y="35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5"/>
                    <a:pt x="43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7"/>
                    <a:pt x="43" y="38"/>
                    <a:pt x="43" y="38"/>
                  </a:cubicBezTo>
                  <a:cubicBezTo>
                    <a:pt x="43" y="38"/>
                    <a:pt x="43" y="37"/>
                    <a:pt x="43" y="37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9"/>
                    <a:pt x="42" y="38"/>
                  </a:cubicBezTo>
                  <a:cubicBezTo>
                    <a:pt x="42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9"/>
                  </a:cubicBezTo>
                  <a:cubicBezTo>
                    <a:pt x="41" y="39"/>
                    <a:pt x="40" y="40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0"/>
                    <a:pt x="40" y="40"/>
                    <a:pt x="41" y="40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0" y="39"/>
                    <a:pt x="39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9"/>
                    <a:pt x="41" y="38"/>
                    <a:pt x="42" y="38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38"/>
                    <a:pt x="39" y="39"/>
                    <a:pt x="38" y="39"/>
                  </a:cubicBezTo>
                  <a:cubicBezTo>
                    <a:pt x="38" y="39"/>
                    <a:pt x="38" y="39"/>
                    <a:pt x="38" y="38"/>
                  </a:cubicBezTo>
                  <a:cubicBezTo>
                    <a:pt x="39" y="38"/>
                    <a:pt x="40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6"/>
                    <a:pt x="43" y="36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7"/>
                    <a:pt x="40" y="37"/>
                  </a:cubicBezTo>
                  <a:cubicBezTo>
                    <a:pt x="40" y="37"/>
                    <a:pt x="39" y="38"/>
                    <a:pt x="38" y="38"/>
                  </a:cubicBezTo>
                  <a:cubicBezTo>
                    <a:pt x="38" y="38"/>
                    <a:pt x="38" y="37"/>
                    <a:pt x="38" y="37"/>
                  </a:cubicBezTo>
                  <a:close/>
                  <a:moveTo>
                    <a:pt x="38" y="69"/>
                  </a:moveTo>
                  <a:cubicBezTo>
                    <a:pt x="40" y="67"/>
                    <a:pt x="42" y="66"/>
                    <a:pt x="45" y="65"/>
                  </a:cubicBezTo>
                  <a:cubicBezTo>
                    <a:pt x="45" y="65"/>
                    <a:pt x="45" y="65"/>
                    <a:pt x="44" y="65"/>
                  </a:cubicBezTo>
                  <a:cubicBezTo>
                    <a:pt x="42" y="66"/>
                    <a:pt x="40" y="67"/>
                    <a:pt x="38" y="68"/>
                  </a:cubicBezTo>
                  <a:cubicBezTo>
                    <a:pt x="38" y="68"/>
                    <a:pt x="38" y="67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6"/>
                    <a:pt x="43" y="6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7"/>
                    <a:pt x="38" y="66"/>
                    <a:pt x="38" y="66"/>
                  </a:cubicBezTo>
                  <a:cubicBezTo>
                    <a:pt x="40" y="65"/>
                    <a:pt x="42" y="64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2" y="64"/>
                    <a:pt x="40" y="65"/>
                    <a:pt x="38" y="66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9" y="63"/>
                    <a:pt x="41" y="63"/>
                    <a:pt x="42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1" y="62"/>
                    <a:pt x="39" y="63"/>
                    <a:pt x="38" y="63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9" y="63"/>
                    <a:pt x="40" y="62"/>
                    <a:pt x="42" y="62"/>
                  </a:cubicBezTo>
                  <a:cubicBezTo>
                    <a:pt x="42" y="62"/>
                    <a:pt x="42" y="61"/>
                    <a:pt x="42" y="61"/>
                  </a:cubicBezTo>
                  <a:cubicBezTo>
                    <a:pt x="40" y="62"/>
                    <a:pt x="39" y="62"/>
                    <a:pt x="38" y="63"/>
                  </a:cubicBezTo>
                  <a:cubicBezTo>
                    <a:pt x="38" y="62"/>
                    <a:pt x="38" y="61"/>
                    <a:pt x="38" y="61"/>
                  </a:cubicBezTo>
                  <a:cubicBezTo>
                    <a:pt x="40" y="61"/>
                    <a:pt x="43" y="61"/>
                    <a:pt x="45" y="61"/>
                  </a:cubicBezTo>
                  <a:cubicBezTo>
                    <a:pt x="45" y="62"/>
                    <a:pt x="46" y="64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5"/>
                    <a:pt x="45" y="65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3" y="67"/>
                    <a:pt x="41" y="68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41" y="69"/>
                    <a:pt x="43" y="68"/>
                    <a:pt x="46" y="66"/>
                  </a:cubicBezTo>
                  <a:cubicBezTo>
                    <a:pt x="46" y="66"/>
                    <a:pt x="46" y="67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3" y="68"/>
                    <a:pt x="40" y="69"/>
                    <a:pt x="38" y="70"/>
                  </a:cubicBezTo>
                  <a:cubicBezTo>
                    <a:pt x="38" y="70"/>
                    <a:pt x="38" y="69"/>
                    <a:pt x="38" y="69"/>
                  </a:cubicBezTo>
                  <a:close/>
                  <a:moveTo>
                    <a:pt x="37" y="77"/>
                  </a:moveTo>
                  <a:cubicBezTo>
                    <a:pt x="40" y="76"/>
                    <a:pt x="43" y="74"/>
                    <a:pt x="46" y="73"/>
                  </a:cubicBezTo>
                  <a:cubicBezTo>
                    <a:pt x="47" y="73"/>
                    <a:pt x="47" y="73"/>
                    <a:pt x="46" y="73"/>
                  </a:cubicBezTo>
                  <a:cubicBezTo>
                    <a:pt x="43" y="74"/>
                    <a:pt x="40" y="75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0" y="75"/>
                    <a:pt x="43" y="73"/>
                    <a:pt x="46" y="72"/>
                  </a:cubicBezTo>
                  <a:cubicBezTo>
                    <a:pt x="47" y="72"/>
                    <a:pt x="46" y="71"/>
                    <a:pt x="46" y="72"/>
                  </a:cubicBezTo>
                  <a:cubicBezTo>
                    <a:pt x="43" y="73"/>
                    <a:pt x="40" y="74"/>
                    <a:pt x="37" y="76"/>
                  </a:cubicBezTo>
                  <a:cubicBezTo>
                    <a:pt x="37" y="76"/>
                    <a:pt x="37" y="75"/>
                    <a:pt x="37" y="75"/>
                  </a:cubicBezTo>
                  <a:cubicBezTo>
                    <a:pt x="40" y="74"/>
                    <a:pt x="43" y="73"/>
                    <a:pt x="46" y="71"/>
                  </a:cubicBezTo>
                  <a:cubicBezTo>
                    <a:pt x="46" y="71"/>
                    <a:pt x="46" y="71"/>
                    <a:pt x="45" y="71"/>
                  </a:cubicBezTo>
                  <a:cubicBezTo>
                    <a:pt x="43" y="72"/>
                    <a:pt x="40" y="74"/>
                    <a:pt x="37" y="75"/>
                  </a:cubicBezTo>
                  <a:cubicBezTo>
                    <a:pt x="37" y="74"/>
                    <a:pt x="37" y="74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41" y="72"/>
                    <a:pt x="43" y="71"/>
                    <a:pt x="46" y="70"/>
                  </a:cubicBezTo>
                  <a:cubicBezTo>
                    <a:pt x="46" y="70"/>
                    <a:pt x="46" y="70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3" y="70"/>
                    <a:pt x="40" y="71"/>
                    <a:pt x="38" y="73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1"/>
                    <a:pt x="43" y="70"/>
                    <a:pt x="46" y="68"/>
                  </a:cubicBezTo>
                  <a:cubicBezTo>
                    <a:pt x="46" y="68"/>
                    <a:pt x="46" y="68"/>
                    <a:pt x="45" y="68"/>
                  </a:cubicBezTo>
                  <a:cubicBezTo>
                    <a:pt x="43" y="69"/>
                    <a:pt x="40" y="70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40" y="69"/>
                    <a:pt x="43" y="68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1"/>
                    <a:pt x="47" y="72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6" y="73"/>
                    <a:pt x="46" y="73"/>
                    <a:pt x="47" y="74"/>
                  </a:cubicBezTo>
                  <a:cubicBezTo>
                    <a:pt x="47" y="74"/>
                    <a:pt x="46" y="74"/>
                    <a:pt x="46" y="74"/>
                  </a:cubicBezTo>
                  <a:cubicBezTo>
                    <a:pt x="44" y="75"/>
                    <a:pt x="41" y="76"/>
                    <a:pt x="38" y="77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41" y="77"/>
                    <a:pt x="44" y="75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5"/>
                  </a:cubicBezTo>
                  <a:cubicBezTo>
                    <a:pt x="45" y="76"/>
                    <a:pt x="43" y="77"/>
                    <a:pt x="40" y="78"/>
                  </a:cubicBezTo>
                  <a:cubicBezTo>
                    <a:pt x="40" y="78"/>
                    <a:pt x="40" y="77"/>
                    <a:pt x="40" y="78"/>
                  </a:cubicBezTo>
                  <a:cubicBezTo>
                    <a:pt x="40" y="78"/>
                    <a:pt x="39" y="78"/>
                    <a:pt x="39" y="78"/>
                  </a:cubicBezTo>
                  <a:cubicBezTo>
                    <a:pt x="38" y="78"/>
                    <a:pt x="38" y="79"/>
                    <a:pt x="37" y="79"/>
                  </a:cubicBezTo>
                  <a:cubicBezTo>
                    <a:pt x="37" y="78"/>
                    <a:pt x="37" y="78"/>
                    <a:pt x="37" y="77"/>
                  </a:cubicBezTo>
                  <a:close/>
                  <a:moveTo>
                    <a:pt x="38" y="73"/>
                  </a:moveTo>
                  <a:cubicBezTo>
                    <a:pt x="40" y="72"/>
                    <a:pt x="42" y="71"/>
                    <a:pt x="44" y="70"/>
                  </a:cubicBezTo>
                  <a:cubicBezTo>
                    <a:pt x="42" y="71"/>
                    <a:pt x="40" y="72"/>
                    <a:pt x="38" y="73"/>
                  </a:cubicBezTo>
                  <a:close/>
                  <a:moveTo>
                    <a:pt x="37" y="79"/>
                  </a:moveTo>
                  <a:cubicBezTo>
                    <a:pt x="37" y="79"/>
                    <a:pt x="38" y="79"/>
                    <a:pt x="38" y="79"/>
                  </a:cubicBezTo>
                  <a:cubicBezTo>
                    <a:pt x="38" y="79"/>
                    <a:pt x="37" y="80"/>
                    <a:pt x="37" y="80"/>
                  </a:cubicBezTo>
                  <a:cubicBezTo>
                    <a:pt x="37" y="80"/>
                    <a:pt x="37" y="80"/>
                    <a:pt x="37" y="79"/>
                  </a:cubicBezTo>
                  <a:close/>
                  <a:moveTo>
                    <a:pt x="38" y="81"/>
                  </a:moveTo>
                  <a:cubicBezTo>
                    <a:pt x="37" y="81"/>
                    <a:pt x="37" y="81"/>
                    <a:pt x="37" y="81"/>
                  </a:cubicBezTo>
                  <a:cubicBezTo>
                    <a:pt x="37" y="81"/>
                    <a:pt x="37" y="81"/>
                    <a:pt x="37" y="8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0" y="79"/>
                    <a:pt x="39" y="80"/>
                    <a:pt x="38" y="81"/>
                  </a:cubicBezTo>
                  <a:close/>
                  <a:moveTo>
                    <a:pt x="46" y="78"/>
                  </a:moveTo>
                  <a:cubicBezTo>
                    <a:pt x="44" y="79"/>
                    <a:pt x="42" y="81"/>
                    <a:pt x="39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2"/>
                    <a:pt x="38" y="83"/>
                    <a:pt x="38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9" y="82"/>
                    <a:pt x="40" y="81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3" y="79"/>
                    <a:pt x="45" y="78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4" y="78"/>
                    <a:pt x="42" y="79"/>
                    <a:pt x="39" y="80"/>
                  </a:cubicBezTo>
                  <a:cubicBezTo>
                    <a:pt x="40" y="80"/>
                    <a:pt x="41" y="79"/>
                    <a:pt x="41" y="78"/>
                  </a:cubicBezTo>
                  <a:cubicBezTo>
                    <a:pt x="42" y="78"/>
                    <a:pt x="42" y="78"/>
                    <a:pt x="41" y="78"/>
                  </a:cubicBezTo>
                  <a:cubicBezTo>
                    <a:pt x="43" y="78"/>
                    <a:pt x="45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8"/>
                    <a:pt x="48" y="78"/>
                    <a:pt x="48" y="79"/>
                  </a:cubicBezTo>
                  <a:cubicBezTo>
                    <a:pt x="47" y="80"/>
                    <a:pt x="47" y="80"/>
                    <a:pt x="46" y="80"/>
                  </a:cubicBezTo>
                  <a:cubicBezTo>
                    <a:pt x="47" y="80"/>
                    <a:pt x="47" y="79"/>
                    <a:pt x="48" y="79"/>
                  </a:cubicBezTo>
                  <a:cubicBezTo>
                    <a:pt x="48" y="79"/>
                    <a:pt x="48" y="78"/>
                    <a:pt x="47" y="78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6" y="79"/>
                  </a:cubicBezTo>
                  <a:cubicBezTo>
                    <a:pt x="45" y="80"/>
                    <a:pt x="43" y="81"/>
                    <a:pt x="41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0" y="83"/>
                    <a:pt x="38" y="84"/>
                    <a:pt x="37" y="84"/>
                  </a:cubicBezTo>
                  <a:cubicBezTo>
                    <a:pt x="38" y="84"/>
                    <a:pt x="38" y="83"/>
                    <a:pt x="39" y="83"/>
                  </a:cubicBezTo>
                  <a:cubicBezTo>
                    <a:pt x="39" y="83"/>
                    <a:pt x="40" y="82"/>
                    <a:pt x="40" y="82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42" y="81"/>
                    <a:pt x="44" y="80"/>
                    <a:pt x="46" y="78"/>
                  </a:cubicBezTo>
                  <a:cubicBezTo>
                    <a:pt x="47" y="78"/>
                    <a:pt x="46" y="78"/>
                    <a:pt x="46" y="78"/>
                  </a:cubicBezTo>
                  <a:close/>
                  <a:moveTo>
                    <a:pt x="33" y="82"/>
                  </a:moveTo>
                  <a:cubicBezTo>
                    <a:pt x="33" y="82"/>
                    <a:pt x="34" y="82"/>
                    <a:pt x="34" y="82"/>
                  </a:cubicBezTo>
                  <a:cubicBezTo>
                    <a:pt x="33" y="83"/>
                    <a:pt x="33" y="83"/>
                    <a:pt x="32" y="84"/>
                  </a:cubicBezTo>
                  <a:cubicBezTo>
                    <a:pt x="32" y="84"/>
                    <a:pt x="32" y="83"/>
                    <a:pt x="31" y="84"/>
                  </a:cubicBezTo>
                  <a:cubicBezTo>
                    <a:pt x="31" y="84"/>
                    <a:pt x="31" y="84"/>
                    <a:pt x="30" y="84"/>
                  </a:cubicBezTo>
                  <a:cubicBezTo>
                    <a:pt x="30" y="84"/>
                    <a:pt x="31" y="84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2" y="83"/>
                    <a:pt x="32" y="83"/>
                    <a:pt x="33" y="82"/>
                  </a:cubicBezTo>
                  <a:close/>
                  <a:moveTo>
                    <a:pt x="30" y="82"/>
                  </a:moveTo>
                  <a:cubicBezTo>
                    <a:pt x="31" y="82"/>
                    <a:pt x="31" y="82"/>
                    <a:pt x="32" y="82"/>
                  </a:cubicBezTo>
                  <a:cubicBezTo>
                    <a:pt x="31" y="83"/>
                    <a:pt x="29" y="84"/>
                    <a:pt x="28" y="85"/>
                  </a:cubicBezTo>
                  <a:cubicBezTo>
                    <a:pt x="27" y="85"/>
                    <a:pt x="27" y="85"/>
                    <a:pt x="26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8" y="84"/>
                    <a:pt x="29" y="84"/>
                    <a:pt x="31" y="83"/>
                  </a:cubicBezTo>
                  <a:cubicBezTo>
                    <a:pt x="31" y="83"/>
                    <a:pt x="31" y="83"/>
                    <a:pt x="30" y="83"/>
                  </a:cubicBezTo>
                  <a:cubicBezTo>
                    <a:pt x="30" y="83"/>
                    <a:pt x="29" y="83"/>
                    <a:pt x="29" y="84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7" y="84"/>
                    <a:pt x="29" y="83"/>
                    <a:pt x="30" y="83"/>
                  </a:cubicBezTo>
                  <a:cubicBezTo>
                    <a:pt x="30" y="83"/>
                    <a:pt x="30" y="82"/>
                    <a:pt x="30" y="82"/>
                  </a:cubicBezTo>
                  <a:close/>
                  <a:moveTo>
                    <a:pt x="26" y="83"/>
                  </a:moveTo>
                  <a:cubicBezTo>
                    <a:pt x="26" y="83"/>
                    <a:pt x="26" y="83"/>
                    <a:pt x="26" y="82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7" y="83"/>
                    <a:pt x="26" y="83"/>
                    <a:pt x="26" y="83"/>
                  </a:cubicBezTo>
                  <a:close/>
                  <a:moveTo>
                    <a:pt x="26" y="83"/>
                  </a:moveTo>
                  <a:cubicBezTo>
                    <a:pt x="28" y="82"/>
                    <a:pt x="28" y="82"/>
                    <a:pt x="28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8" y="82"/>
                    <a:pt x="29" y="82"/>
                    <a:pt x="29" y="82"/>
                  </a:cubicBezTo>
                  <a:cubicBezTo>
                    <a:pt x="28" y="83"/>
                    <a:pt x="27" y="83"/>
                    <a:pt x="26" y="84"/>
                  </a:cubicBezTo>
                  <a:lnTo>
                    <a:pt x="26" y="83"/>
                  </a:lnTo>
                  <a:close/>
                  <a:moveTo>
                    <a:pt x="26" y="86"/>
                  </a:move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28" y="85"/>
                    <a:pt x="28" y="85"/>
                  </a:cubicBezTo>
                  <a:cubicBezTo>
                    <a:pt x="29" y="85"/>
                    <a:pt x="30" y="84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0" y="85"/>
                    <a:pt x="29" y="86"/>
                    <a:pt x="28" y="86"/>
                  </a:cubicBezTo>
                  <a:cubicBezTo>
                    <a:pt x="28" y="86"/>
                    <a:pt x="28" y="87"/>
                    <a:pt x="28" y="86"/>
                  </a:cubicBezTo>
                  <a:cubicBezTo>
                    <a:pt x="30" y="85"/>
                    <a:pt x="32" y="84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3"/>
                    <a:pt x="35" y="83"/>
                    <a:pt x="35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3"/>
                    <a:pt x="33" y="84"/>
                    <a:pt x="31" y="85"/>
                  </a:cubicBezTo>
                  <a:cubicBezTo>
                    <a:pt x="31" y="85"/>
                    <a:pt x="31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0" y="86"/>
                    <a:pt x="30" y="86"/>
                    <a:pt x="31" y="86"/>
                  </a:cubicBezTo>
                  <a:cubicBezTo>
                    <a:pt x="29" y="87"/>
                    <a:pt x="28" y="87"/>
                    <a:pt x="26" y="88"/>
                  </a:cubicBezTo>
                  <a:lnTo>
                    <a:pt x="26" y="86"/>
                  </a:lnTo>
                  <a:close/>
                  <a:moveTo>
                    <a:pt x="26" y="89"/>
                  </a:moveTo>
                  <a:cubicBezTo>
                    <a:pt x="29" y="87"/>
                    <a:pt x="31" y="86"/>
                    <a:pt x="34" y="85"/>
                  </a:cubicBezTo>
                  <a:cubicBezTo>
                    <a:pt x="33" y="85"/>
                    <a:pt x="33" y="86"/>
                    <a:pt x="32" y="86"/>
                  </a:cubicBezTo>
                  <a:cubicBezTo>
                    <a:pt x="32" y="86"/>
                    <a:pt x="32" y="87"/>
                    <a:pt x="33" y="86"/>
                  </a:cubicBezTo>
                  <a:cubicBezTo>
                    <a:pt x="34" y="86"/>
                    <a:pt x="35" y="85"/>
                    <a:pt x="36" y="84"/>
                  </a:cubicBezTo>
                  <a:cubicBezTo>
                    <a:pt x="37" y="84"/>
                    <a:pt x="37" y="84"/>
                    <a:pt x="38" y="83"/>
                  </a:cubicBezTo>
                  <a:cubicBezTo>
                    <a:pt x="37" y="84"/>
                    <a:pt x="36" y="85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2" y="87"/>
                    <a:pt x="29" y="88"/>
                    <a:pt x="26" y="90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47" y="84"/>
                    <a:pt x="45" y="85"/>
                    <a:pt x="43" y="86"/>
                  </a:cubicBezTo>
                  <a:cubicBezTo>
                    <a:pt x="43" y="86"/>
                    <a:pt x="42" y="85"/>
                    <a:pt x="42" y="86"/>
                  </a:cubicBezTo>
                  <a:cubicBezTo>
                    <a:pt x="37" y="88"/>
                    <a:pt x="32" y="90"/>
                    <a:pt x="26" y="93"/>
                  </a:cubicBezTo>
                  <a:cubicBezTo>
                    <a:pt x="26" y="93"/>
                    <a:pt x="26" y="92"/>
                    <a:pt x="26" y="92"/>
                  </a:cubicBezTo>
                  <a:cubicBezTo>
                    <a:pt x="30" y="91"/>
                    <a:pt x="33" y="89"/>
                    <a:pt x="36" y="87"/>
                  </a:cubicBezTo>
                  <a:cubicBezTo>
                    <a:pt x="37" y="87"/>
                    <a:pt x="36" y="87"/>
                    <a:pt x="36" y="87"/>
                  </a:cubicBezTo>
                  <a:cubicBezTo>
                    <a:pt x="33" y="89"/>
                    <a:pt x="30" y="90"/>
                    <a:pt x="26" y="92"/>
                  </a:cubicBezTo>
                  <a:cubicBezTo>
                    <a:pt x="26" y="91"/>
                    <a:pt x="26" y="91"/>
                    <a:pt x="26" y="90"/>
                  </a:cubicBezTo>
                  <a:cubicBezTo>
                    <a:pt x="30" y="88"/>
                    <a:pt x="34" y="87"/>
                    <a:pt x="38" y="85"/>
                  </a:cubicBezTo>
                  <a:cubicBezTo>
                    <a:pt x="38" y="85"/>
                    <a:pt x="38" y="85"/>
                    <a:pt x="37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5"/>
                    <a:pt x="36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0" y="83"/>
                    <a:pt x="44" y="81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7" y="80"/>
                    <a:pt x="47" y="81"/>
                    <a:pt x="47" y="81"/>
                  </a:cubicBezTo>
                  <a:cubicBezTo>
                    <a:pt x="44" y="82"/>
                    <a:pt x="42" y="84"/>
                    <a:pt x="39" y="85"/>
                  </a:cubicBezTo>
                  <a:cubicBezTo>
                    <a:pt x="39" y="85"/>
                    <a:pt x="39" y="86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3" y="84"/>
                    <a:pt x="45" y="83"/>
                    <a:pt x="48" y="82"/>
                  </a:cubicBezTo>
                  <a:cubicBezTo>
                    <a:pt x="47" y="83"/>
                    <a:pt x="48" y="83"/>
                    <a:pt x="48" y="83"/>
                  </a:cubicBezTo>
                  <a:cubicBezTo>
                    <a:pt x="48" y="82"/>
                    <a:pt x="49" y="82"/>
                    <a:pt x="50" y="81"/>
                  </a:cubicBezTo>
                  <a:cubicBezTo>
                    <a:pt x="50" y="81"/>
                    <a:pt x="51" y="81"/>
                    <a:pt x="52" y="81"/>
                  </a:cubicBezTo>
                  <a:cubicBezTo>
                    <a:pt x="51" y="82"/>
                    <a:pt x="50" y="82"/>
                    <a:pt x="49" y="83"/>
                  </a:cubicBezTo>
                  <a:close/>
                  <a:moveTo>
                    <a:pt x="34" y="176"/>
                  </a:move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4" y="175"/>
                    <a:pt x="35" y="175"/>
                  </a:cubicBezTo>
                  <a:cubicBezTo>
                    <a:pt x="34" y="175"/>
                    <a:pt x="34" y="176"/>
                    <a:pt x="34" y="176"/>
                  </a:cubicBezTo>
                  <a:close/>
                  <a:moveTo>
                    <a:pt x="85" y="56"/>
                  </a:moveTo>
                  <a:cubicBezTo>
                    <a:pt x="85" y="56"/>
                    <a:pt x="85" y="56"/>
                    <a:pt x="84" y="56"/>
                  </a:cubicBezTo>
                  <a:cubicBezTo>
                    <a:pt x="86" y="55"/>
                    <a:pt x="88" y="54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92" y="52"/>
                    <a:pt x="93" y="51"/>
                    <a:pt x="94" y="50"/>
                  </a:cubicBezTo>
                  <a:cubicBezTo>
                    <a:pt x="94" y="50"/>
                    <a:pt x="95" y="50"/>
                    <a:pt x="95" y="50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4" y="51"/>
                    <a:pt x="93" y="52"/>
                    <a:pt x="91" y="52"/>
                  </a:cubicBezTo>
                  <a:cubicBezTo>
                    <a:pt x="91" y="52"/>
                    <a:pt x="91" y="53"/>
                    <a:pt x="92" y="53"/>
                  </a:cubicBezTo>
                  <a:cubicBezTo>
                    <a:pt x="93" y="52"/>
                    <a:pt x="94" y="52"/>
                    <a:pt x="95" y="51"/>
                  </a:cubicBezTo>
                  <a:cubicBezTo>
                    <a:pt x="92" y="53"/>
                    <a:pt x="90" y="54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6" y="55"/>
                    <a:pt x="86" y="56"/>
                    <a:pt x="85" y="56"/>
                  </a:cubicBezTo>
                  <a:cubicBezTo>
                    <a:pt x="85" y="56"/>
                    <a:pt x="85" y="56"/>
                    <a:pt x="85" y="56"/>
                  </a:cubicBezTo>
                  <a:close/>
                  <a:moveTo>
                    <a:pt x="100" y="54"/>
                  </a:moveTo>
                  <a:cubicBezTo>
                    <a:pt x="100" y="54"/>
                    <a:pt x="100" y="54"/>
                    <a:pt x="100" y="54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55"/>
                    <a:pt x="98" y="55"/>
                    <a:pt x="97" y="55"/>
                  </a:cubicBezTo>
                  <a:cubicBezTo>
                    <a:pt x="97" y="55"/>
                    <a:pt x="97" y="55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5" y="56"/>
                    <a:pt x="95" y="57"/>
                  </a:cubicBezTo>
                  <a:cubicBezTo>
                    <a:pt x="95" y="57"/>
                    <a:pt x="95" y="56"/>
                    <a:pt x="95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6" y="56"/>
                    <a:pt x="96" y="55"/>
                    <a:pt x="97" y="55"/>
                  </a:cubicBezTo>
                  <a:cubicBezTo>
                    <a:pt x="98" y="55"/>
                    <a:pt x="99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lose/>
                  <a:moveTo>
                    <a:pt x="100" y="53"/>
                  </a:moveTo>
                  <a:cubicBezTo>
                    <a:pt x="100" y="53"/>
                    <a:pt x="100" y="53"/>
                    <a:pt x="100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100" y="53"/>
                    <a:pt x="100" y="53"/>
                  </a:cubicBezTo>
                  <a:close/>
                  <a:moveTo>
                    <a:pt x="97" y="53"/>
                  </a:moveTo>
                  <a:cubicBezTo>
                    <a:pt x="97" y="53"/>
                    <a:pt x="97" y="53"/>
                    <a:pt x="97" y="53"/>
                  </a:cubicBezTo>
                  <a:cubicBezTo>
                    <a:pt x="98" y="53"/>
                    <a:pt x="98" y="53"/>
                    <a:pt x="99" y="54"/>
                  </a:cubicBezTo>
                  <a:cubicBezTo>
                    <a:pt x="99" y="54"/>
                    <a:pt x="98" y="54"/>
                    <a:pt x="98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7" y="54"/>
                    <a:pt x="97" y="54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5" y="56"/>
                  </a:cubicBezTo>
                  <a:cubicBezTo>
                    <a:pt x="96" y="55"/>
                    <a:pt x="96" y="54"/>
                    <a:pt x="96" y="54"/>
                  </a:cubicBezTo>
                  <a:cubicBezTo>
                    <a:pt x="97" y="53"/>
                    <a:pt x="97" y="53"/>
                    <a:pt x="97" y="53"/>
                  </a:cubicBezTo>
                  <a:close/>
                  <a:moveTo>
                    <a:pt x="97" y="52"/>
                  </a:move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6" y="52"/>
                    <a:pt x="96" y="53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52"/>
                    <a:pt x="96" y="52"/>
                    <a:pt x="97" y="52"/>
                  </a:cubicBezTo>
                  <a:close/>
                  <a:moveTo>
                    <a:pt x="89" y="58"/>
                  </a:move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9" y="56"/>
                    <a:pt x="90" y="56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1" y="55"/>
                    <a:pt x="93" y="54"/>
                    <a:pt x="95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5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5" y="53"/>
                    <a:pt x="93" y="54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3" y="54"/>
                    <a:pt x="94" y="54"/>
                    <a:pt x="96" y="53"/>
                  </a:cubicBezTo>
                  <a:cubicBezTo>
                    <a:pt x="95" y="54"/>
                    <a:pt x="94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2" y="56"/>
                    <a:pt x="90" y="57"/>
                    <a:pt x="89" y="57"/>
                  </a:cubicBezTo>
                  <a:cubicBezTo>
                    <a:pt x="89" y="57"/>
                    <a:pt x="89" y="57"/>
                    <a:pt x="89" y="58"/>
                  </a:cubicBezTo>
                  <a:close/>
                  <a:moveTo>
                    <a:pt x="93" y="59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2" y="59"/>
                    <a:pt x="92" y="59"/>
                  </a:cubicBezTo>
                  <a:cubicBezTo>
                    <a:pt x="93" y="58"/>
                    <a:pt x="93" y="58"/>
                    <a:pt x="94" y="58"/>
                  </a:cubicBezTo>
                  <a:cubicBezTo>
                    <a:pt x="94" y="58"/>
                    <a:pt x="94" y="58"/>
                    <a:pt x="93" y="59"/>
                  </a:cubicBezTo>
                  <a:close/>
                  <a:moveTo>
                    <a:pt x="94" y="57"/>
                  </a:moveTo>
                  <a:cubicBezTo>
                    <a:pt x="93" y="58"/>
                    <a:pt x="92" y="58"/>
                    <a:pt x="92" y="59"/>
                  </a:cubicBezTo>
                  <a:cubicBezTo>
                    <a:pt x="91" y="58"/>
                    <a:pt x="91" y="58"/>
                    <a:pt x="90" y="58"/>
                  </a:cubicBezTo>
                  <a:cubicBezTo>
                    <a:pt x="92" y="57"/>
                    <a:pt x="93" y="57"/>
                    <a:pt x="95" y="56"/>
                  </a:cubicBezTo>
                  <a:cubicBezTo>
                    <a:pt x="95" y="56"/>
                    <a:pt x="95" y="55"/>
                    <a:pt x="94" y="55"/>
                  </a:cubicBezTo>
                  <a:cubicBezTo>
                    <a:pt x="93" y="56"/>
                    <a:pt x="91" y="57"/>
                    <a:pt x="90" y="58"/>
                  </a:cubicBezTo>
                  <a:cubicBezTo>
                    <a:pt x="90" y="58"/>
                    <a:pt x="89" y="58"/>
                    <a:pt x="89" y="58"/>
                  </a:cubicBezTo>
                  <a:cubicBezTo>
                    <a:pt x="91" y="57"/>
                    <a:pt x="92" y="57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4" y="56"/>
                    <a:pt x="94" y="55"/>
                    <a:pt x="94" y="55"/>
                  </a:cubicBezTo>
                  <a:cubicBezTo>
                    <a:pt x="94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4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5" y="56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lose/>
                  <a:moveTo>
                    <a:pt x="101" y="55"/>
                  </a:moveTo>
                  <a:cubicBezTo>
                    <a:pt x="101" y="55"/>
                    <a:pt x="101" y="55"/>
                    <a:pt x="101" y="55"/>
                  </a:cubicBezTo>
                  <a:cubicBezTo>
                    <a:pt x="99" y="56"/>
                    <a:pt x="98" y="56"/>
                    <a:pt x="97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7"/>
                    <a:pt x="97" y="56"/>
                    <a:pt x="97" y="56"/>
                  </a:cubicBezTo>
                  <a:cubicBezTo>
                    <a:pt x="96" y="57"/>
                    <a:pt x="95" y="58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57"/>
                    <a:pt x="96" y="57"/>
                    <a:pt x="96" y="56"/>
                  </a:cubicBezTo>
                  <a:cubicBezTo>
                    <a:pt x="98" y="56"/>
                    <a:pt x="99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lose/>
                  <a:moveTo>
                    <a:pt x="105" y="61"/>
                  </a:moveTo>
                  <a:cubicBezTo>
                    <a:pt x="104" y="62"/>
                    <a:pt x="104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4" y="62"/>
                    <a:pt x="104" y="61"/>
                  </a:cubicBezTo>
                  <a:cubicBezTo>
                    <a:pt x="104" y="61"/>
                    <a:pt x="105" y="61"/>
                    <a:pt x="105" y="61"/>
                  </a:cubicBezTo>
                  <a:cubicBezTo>
                    <a:pt x="105" y="61"/>
                    <a:pt x="105" y="61"/>
                    <a:pt x="105" y="6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11840"/>
            <p:cNvSpPr>
              <a:spLocks/>
            </p:cNvSpPr>
            <p:nvPr/>
          </p:nvSpPr>
          <p:spPr bwMode="auto">
            <a:xfrm>
              <a:off x="4875414" y="4599286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11841"/>
            <p:cNvSpPr>
              <a:spLocks/>
            </p:cNvSpPr>
            <p:nvPr/>
          </p:nvSpPr>
          <p:spPr bwMode="auto">
            <a:xfrm>
              <a:off x="5054581" y="4732747"/>
              <a:ext cx="3656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11842"/>
            <p:cNvSpPr>
              <a:spLocks/>
            </p:cNvSpPr>
            <p:nvPr/>
          </p:nvSpPr>
          <p:spPr bwMode="auto">
            <a:xfrm>
              <a:off x="4807768" y="4824158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11843"/>
            <p:cNvSpPr>
              <a:spLocks/>
            </p:cNvSpPr>
            <p:nvPr/>
          </p:nvSpPr>
          <p:spPr bwMode="auto">
            <a:xfrm>
              <a:off x="4802284" y="4833300"/>
              <a:ext cx="0" cy="365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11844"/>
            <p:cNvSpPr>
              <a:spLocks/>
            </p:cNvSpPr>
            <p:nvPr/>
          </p:nvSpPr>
          <p:spPr bwMode="auto">
            <a:xfrm>
              <a:off x="4910149" y="4902773"/>
              <a:ext cx="5485" cy="365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11845"/>
            <p:cNvSpPr>
              <a:spLocks noEditPoints="1"/>
            </p:cNvSpPr>
            <p:nvPr/>
          </p:nvSpPr>
          <p:spPr bwMode="auto">
            <a:xfrm>
              <a:off x="4950371" y="5292187"/>
              <a:ext cx="73129" cy="60332"/>
            </a:xfrm>
            <a:custGeom>
              <a:avLst/>
              <a:gdLst>
                <a:gd name="T0" fmla="*/ 10 w 17"/>
                <a:gd name="T1" fmla="*/ 1 h 14"/>
                <a:gd name="T2" fmla="*/ 8 w 17"/>
                <a:gd name="T3" fmla="*/ 1 h 14"/>
                <a:gd name="T4" fmla="*/ 1 w 17"/>
                <a:gd name="T5" fmla="*/ 2 h 14"/>
                <a:gd name="T6" fmla="*/ 3 w 17"/>
                <a:gd name="T7" fmla="*/ 4 h 14"/>
                <a:gd name="T8" fmla="*/ 2 w 17"/>
                <a:gd name="T9" fmla="*/ 5 h 14"/>
                <a:gd name="T10" fmla="*/ 2 w 17"/>
                <a:gd name="T11" fmla="*/ 5 h 14"/>
                <a:gd name="T12" fmla="*/ 3 w 17"/>
                <a:gd name="T13" fmla="*/ 8 h 14"/>
                <a:gd name="T14" fmla="*/ 3 w 17"/>
                <a:gd name="T15" fmla="*/ 8 h 14"/>
                <a:gd name="T16" fmla="*/ 9 w 17"/>
                <a:gd name="T17" fmla="*/ 13 h 14"/>
                <a:gd name="T18" fmla="*/ 13 w 17"/>
                <a:gd name="T19" fmla="*/ 13 h 14"/>
                <a:gd name="T20" fmla="*/ 7 w 17"/>
                <a:gd name="T21" fmla="*/ 7 h 14"/>
                <a:gd name="T22" fmla="*/ 7 w 17"/>
                <a:gd name="T23" fmla="*/ 7 h 14"/>
                <a:gd name="T24" fmla="*/ 7 w 17"/>
                <a:gd name="T25" fmla="*/ 7 h 14"/>
                <a:gd name="T26" fmla="*/ 6 w 17"/>
                <a:gd name="T27" fmla="*/ 2 h 14"/>
                <a:gd name="T28" fmla="*/ 2 w 17"/>
                <a:gd name="T29" fmla="*/ 5 h 14"/>
                <a:gd name="T30" fmla="*/ 4 w 17"/>
                <a:gd name="T31" fmla="*/ 7 h 14"/>
                <a:gd name="T32" fmla="*/ 10 w 17"/>
                <a:gd name="T33" fmla="*/ 3 h 14"/>
                <a:gd name="T34" fmla="*/ 9 w 17"/>
                <a:gd name="T35" fmla="*/ 3 h 14"/>
                <a:gd name="T36" fmla="*/ 3 w 17"/>
                <a:gd name="T37" fmla="*/ 8 h 14"/>
                <a:gd name="T38" fmla="*/ 4 w 17"/>
                <a:gd name="T39" fmla="*/ 4 h 14"/>
                <a:gd name="T40" fmla="*/ 3 w 17"/>
                <a:gd name="T41" fmla="*/ 6 h 14"/>
                <a:gd name="T42" fmla="*/ 4 w 17"/>
                <a:gd name="T43" fmla="*/ 6 h 14"/>
                <a:gd name="T44" fmla="*/ 10 w 17"/>
                <a:gd name="T45" fmla="*/ 2 h 14"/>
                <a:gd name="T46" fmla="*/ 8 w 17"/>
                <a:gd name="T47" fmla="*/ 3 h 14"/>
                <a:gd name="T48" fmla="*/ 5 w 17"/>
                <a:gd name="T49" fmla="*/ 5 h 14"/>
                <a:gd name="T50" fmla="*/ 8 w 17"/>
                <a:gd name="T51" fmla="*/ 2 h 14"/>
                <a:gd name="T52" fmla="*/ 6 w 17"/>
                <a:gd name="T53" fmla="*/ 3 h 14"/>
                <a:gd name="T54" fmla="*/ 10 w 17"/>
                <a:gd name="T55" fmla="*/ 1 h 14"/>
                <a:gd name="T56" fmla="*/ 10 w 17"/>
                <a:gd name="T57" fmla="*/ 5 h 14"/>
                <a:gd name="T58" fmla="*/ 6 w 17"/>
                <a:gd name="T59" fmla="*/ 8 h 14"/>
                <a:gd name="T60" fmla="*/ 6 w 17"/>
                <a:gd name="T61" fmla="*/ 8 h 14"/>
                <a:gd name="T62" fmla="*/ 3 w 17"/>
                <a:gd name="T63" fmla="*/ 8 h 14"/>
                <a:gd name="T64" fmla="*/ 4 w 17"/>
                <a:gd name="T65" fmla="*/ 6 h 14"/>
                <a:gd name="T66" fmla="*/ 13 w 17"/>
                <a:gd name="T67" fmla="*/ 11 h 14"/>
                <a:gd name="T68" fmla="*/ 14 w 17"/>
                <a:gd name="T69" fmla="*/ 10 h 14"/>
                <a:gd name="T70" fmla="*/ 11 w 17"/>
                <a:gd name="T71" fmla="*/ 12 h 14"/>
                <a:gd name="T72" fmla="*/ 10 w 17"/>
                <a:gd name="T73" fmla="*/ 12 h 14"/>
                <a:gd name="T74" fmla="*/ 13 w 17"/>
                <a:gd name="T75" fmla="*/ 8 h 14"/>
                <a:gd name="T76" fmla="*/ 10 w 17"/>
                <a:gd name="T77" fmla="*/ 10 h 14"/>
                <a:gd name="T78" fmla="*/ 8 w 17"/>
                <a:gd name="T79" fmla="*/ 11 h 14"/>
                <a:gd name="T80" fmla="*/ 12 w 17"/>
                <a:gd name="T81" fmla="*/ 7 h 14"/>
                <a:gd name="T82" fmla="*/ 6 w 17"/>
                <a:gd name="T83" fmla="*/ 10 h 14"/>
                <a:gd name="T84" fmla="*/ 10 w 17"/>
                <a:gd name="T85" fmla="*/ 6 h 14"/>
                <a:gd name="T86" fmla="*/ 11 w 17"/>
                <a:gd name="T87" fmla="*/ 5 h 14"/>
                <a:gd name="T88" fmla="*/ 12 w 17"/>
                <a:gd name="T89" fmla="*/ 4 h 14"/>
                <a:gd name="T90" fmla="*/ 13 w 17"/>
                <a:gd name="T91" fmla="*/ 6 h 14"/>
                <a:gd name="T92" fmla="*/ 14 w 17"/>
                <a:gd name="T93" fmla="*/ 6 h 14"/>
                <a:gd name="T94" fmla="*/ 14 w 17"/>
                <a:gd name="T9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14">
                  <a:moveTo>
                    <a:pt x="16" y="8"/>
                  </a:moveTo>
                  <a:cubicBezTo>
                    <a:pt x="15" y="6"/>
                    <a:pt x="11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0" y="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6" y="11"/>
                    <a:pt x="7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2" y="14"/>
                    <a:pt x="13" y="13"/>
                  </a:cubicBezTo>
                  <a:cubicBezTo>
                    <a:pt x="16" y="13"/>
                    <a:pt x="17" y="11"/>
                    <a:pt x="16" y="8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9" y="6"/>
                    <a:pt x="11" y="5"/>
                  </a:cubicBezTo>
                  <a:cubicBezTo>
                    <a:pt x="10" y="6"/>
                    <a:pt x="8" y="6"/>
                    <a:pt x="7" y="7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lose/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5" y="2"/>
                    <a:pt x="4" y="3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8"/>
                  </a:move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6"/>
                    <a:pt x="8" y="5"/>
                    <a:pt x="10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9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7" y="4"/>
                    <a:pt x="5" y="6"/>
                    <a:pt x="4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6" y="3"/>
                    <a:pt x="4" y="5"/>
                    <a:pt x="3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1" y="3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9" y="4"/>
                    <a:pt x="9" y="5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3" y="8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5"/>
                    <a:pt x="4" y="5"/>
                    <a:pt x="5" y="5"/>
                  </a:cubicBezTo>
                  <a:close/>
                  <a:moveTo>
                    <a:pt x="10" y="13"/>
                  </a:move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2" y="11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10" y="11"/>
                    <a:pt x="12" y="10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2" y="9"/>
                  </a:cubicBezTo>
                  <a:cubicBezTo>
                    <a:pt x="11" y="10"/>
                    <a:pt x="10" y="11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7" y="11"/>
                    <a:pt x="7" y="11"/>
                    <a:pt x="6" y="10"/>
                  </a:cubicBezTo>
                  <a:cubicBezTo>
                    <a:pt x="8" y="9"/>
                    <a:pt x="10" y="8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8"/>
                    <a:pt x="8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3" y="5"/>
                    <a:pt x="14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8"/>
                    <a:pt x="17" y="11"/>
                    <a:pt x="14" y="13"/>
                  </a:cubicBezTo>
                  <a:cubicBezTo>
                    <a:pt x="13" y="13"/>
                    <a:pt x="12" y="13"/>
                    <a:pt x="1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11846"/>
            <p:cNvSpPr>
              <a:spLocks/>
            </p:cNvSpPr>
            <p:nvPr/>
          </p:nvSpPr>
          <p:spPr bwMode="auto">
            <a:xfrm>
              <a:off x="4785829" y="4581004"/>
              <a:ext cx="25595" cy="14626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11847"/>
            <p:cNvSpPr>
              <a:spLocks/>
            </p:cNvSpPr>
            <p:nvPr/>
          </p:nvSpPr>
          <p:spPr bwMode="auto">
            <a:xfrm>
              <a:off x="4776689" y="4595629"/>
              <a:ext cx="31081" cy="16455"/>
            </a:xfrm>
            <a:custGeom>
              <a:avLst/>
              <a:gdLst>
                <a:gd name="T0" fmla="*/ 6 w 7"/>
                <a:gd name="T1" fmla="*/ 0 h 4"/>
                <a:gd name="T2" fmla="*/ 2 w 7"/>
                <a:gd name="T3" fmla="*/ 2 h 4"/>
                <a:gd name="T4" fmla="*/ 0 w 7"/>
                <a:gd name="T5" fmla="*/ 4 h 4"/>
                <a:gd name="T6" fmla="*/ 0 w 7"/>
                <a:gd name="T7" fmla="*/ 4 h 4"/>
                <a:gd name="T8" fmla="*/ 2 w 7"/>
                <a:gd name="T9" fmla="*/ 3 h 4"/>
                <a:gd name="T10" fmla="*/ 2 w 7"/>
                <a:gd name="T11" fmla="*/ 3 h 4"/>
                <a:gd name="T12" fmla="*/ 3 w 7"/>
                <a:gd name="T13" fmla="*/ 3 h 4"/>
                <a:gd name="T14" fmla="*/ 3 w 7"/>
                <a:gd name="T15" fmla="*/ 2 h 4"/>
                <a:gd name="T16" fmla="*/ 3 w 7"/>
                <a:gd name="T17" fmla="*/ 2 h 4"/>
                <a:gd name="T18" fmla="*/ 7 w 7"/>
                <a:gd name="T19" fmla="*/ 0 h 4"/>
                <a:gd name="T20" fmla="*/ 6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1"/>
                    <a:pt x="4" y="1"/>
                    <a:pt x="2" y="2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11848"/>
            <p:cNvSpPr>
              <a:spLocks/>
            </p:cNvSpPr>
            <p:nvPr/>
          </p:nvSpPr>
          <p:spPr bwMode="auto">
            <a:xfrm>
              <a:off x="4732811" y="4650477"/>
              <a:ext cx="129805" cy="60332"/>
            </a:xfrm>
            <a:custGeom>
              <a:avLst/>
              <a:gdLst>
                <a:gd name="T0" fmla="*/ 30 w 30"/>
                <a:gd name="T1" fmla="*/ 0 h 14"/>
                <a:gd name="T2" fmla="*/ 0 w 30"/>
                <a:gd name="T3" fmla="*/ 14 h 14"/>
                <a:gd name="T4" fmla="*/ 0 w 30"/>
                <a:gd name="T5" fmla="*/ 14 h 14"/>
                <a:gd name="T6" fmla="*/ 30 w 30"/>
                <a:gd name="T7" fmla="*/ 1 h 14"/>
                <a:gd name="T8" fmla="*/ 30 w 3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0"/>
                  </a:moveTo>
                  <a:cubicBezTo>
                    <a:pt x="20" y="5"/>
                    <a:pt x="1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0" y="10"/>
                    <a:pt x="20" y="5"/>
                    <a:pt x="30" y="1"/>
                  </a:cubicBezTo>
                  <a:cubicBezTo>
                    <a:pt x="30" y="1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11849"/>
            <p:cNvSpPr>
              <a:spLocks/>
            </p:cNvSpPr>
            <p:nvPr/>
          </p:nvSpPr>
          <p:spPr bwMode="auto">
            <a:xfrm>
              <a:off x="4798628" y="4690698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11850"/>
            <p:cNvSpPr>
              <a:spLocks/>
            </p:cNvSpPr>
            <p:nvPr/>
          </p:nvSpPr>
          <p:spPr bwMode="auto">
            <a:xfrm>
              <a:off x="4811425" y="4672415"/>
              <a:ext cx="60332" cy="25595"/>
            </a:xfrm>
            <a:custGeom>
              <a:avLst/>
              <a:gdLst>
                <a:gd name="T0" fmla="*/ 14 w 14"/>
                <a:gd name="T1" fmla="*/ 0 h 6"/>
                <a:gd name="T2" fmla="*/ 0 w 14"/>
                <a:gd name="T3" fmla="*/ 5 h 6"/>
                <a:gd name="T4" fmla="*/ 0 w 14"/>
                <a:gd name="T5" fmla="*/ 6 h 6"/>
                <a:gd name="T6" fmla="*/ 14 w 14"/>
                <a:gd name="T7" fmla="*/ 0 h 6"/>
                <a:gd name="T8" fmla="*/ 14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cubicBezTo>
                    <a:pt x="9" y="2"/>
                    <a:pt x="5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5" y="4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11851"/>
            <p:cNvSpPr>
              <a:spLocks/>
            </p:cNvSpPr>
            <p:nvPr/>
          </p:nvSpPr>
          <p:spPr bwMode="auto">
            <a:xfrm>
              <a:off x="4846162" y="4741888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3 h 4"/>
                <a:gd name="T4" fmla="*/ 0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2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11852"/>
            <p:cNvSpPr>
              <a:spLocks/>
            </p:cNvSpPr>
            <p:nvPr/>
          </p:nvSpPr>
          <p:spPr bwMode="auto">
            <a:xfrm>
              <a:off x="4729155" y="4690698"/>
              <a:ext cx="69473" cy="29252"/>
            </a:xfrm>
            <a:custGeom>
              <a:avLst/>
              <a:gdLst>
                <a:gd name="T0" fmla="*/ 15 w 16"/>
                <a:gd name="T1" fmla="*/ 0 h 7"/>
                <a:gd name="T2" fmla="*/ 0 w 16"/>
                <a:gd name="T3" fmla="*/ 7 h 7"/>
                <a:gd name="T4" fmla="*/ 0 w 16"/>
                <a:gd name="T5" fmla="*/ 7 h 7"/>
                <a:gd name="T6" fmla="*/ 16 w 16"/>
                <a:gd name="T7" fmla="*/ 1 h 7"/>
                <a:gd name="T8" fmla="*/ 15 w 1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5" y="0"/>
                  </a:moveTo>
                  <a:cubicBezTo>
                    <a:pt x="10" y="2"/>
                    <a:pt x="5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11" y="3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11853"/>
            <p:cNvSpPr>
              <a:spLocks/>
            </p:cNvSpPr>
            <p:nvPr/>
          </p:nvSpPr>
          <p:spPr bwMode="auto">
            <a:xfrm>
              <a:off x="4720013" y="4698011"/>
              <a:ext cx="74958" cy="34737"/>
            </a:xfrm>
            <a:custGeom>
              <a:avLst/>
              <a:gdLst>
                <a:gd name="T0" fmla="*/ 16 w 17"/>
                <a:gd name="T1" fmla="*/ 1 h 8"/>
                <a:gd name="T2" fmla="*/ 0 w 17"/>
                <a:gd name="T3" fmla="*/ 8 h 8"/>
                <a:gd name="T4" fmla="*/ 0 w 17"/>
                <a:gd name="T5" fmla="*/ 8 h 8"/>
                <a:gd name="T6" fmla="*/ 16 w 17"/>
                <a:gd name="T7" fmla="*/ 1 h 8"/>
                <a:gd name="T8" fmla="*/ 16 w 1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6" y="1"/>
                  </a:moveTo>
                  <a:cubicBezTo>
                    <a:pt x="11" y="3"/>
                    <a:pt x="6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6"/>
                    <a:pt x="11" y="4"/>
                    <a:pt x="16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11854"/>
            <p:cNvSpPr>
              <a:spLocks/>
            </p:cNvSpPr>
            <p:nvPr/>
          </p:nvSpPr>
          <p:spPr bwMode="auto">
            <a:xfrm>
              <a:off x="4725498" y="4716293"/>
              <a:ext cx="54847" cy="25595"/>
            </a:xfrm>
            <a:custGeom>
              <a:avLst/>
              <a:gdLst>
                <a:gd name="T0" fmla="*/ 13 w 13"/>
                <a:gd name="T1" fmla="*/ 0 h 6"/>
                <a:gd name="T2" fmla="*/ 0 w 13"/>
                <a:gd name="T3" fmla="*/ 6 h 6"/>
                <a:gd name="T4" fmla="*/ 0 w 13"/>
                <a:gd name="T5" fmla="*/ 6 h 6"/>
                <a:gd name="T6" fmla="*/ 13 w 13"/>
                <a:gd name="T7" fmla="*/ 0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11855"/>
            <p:cNvSpPr>
              <a:spLocks/>
            </p:cNvSpPr>
            <p:nvPr/>
          </p:nvSpPr>
          <p:spPr bwMode="auto">
            <a:xfrm>
              <a:off x="4868101" y="4581004"/>
              <a:ext cx="3656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11856"/>
            <p:cNvSpPr>
              <a:spLocks/>
            </p:cNvSpPr>
            <p:nvPr/>
          </p:nvSpPr>
          <p:spPr bwMode="auto">
            <a:xfrm>
              <a:off x="4871757" y="4573691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2 w 6"/>
                <a:gd name="T3" fmla="*/ 2 h 3"/>
                <a:gd name="T4" fmla="*/ 3 w 6"/>
                <a:gd name="T5" fmla="*/ 2 h 3"/>
                <a:gd name="T6" fmla="*/ 5 w 6"/>
                <a:gd name="T7" fmla="*/ 0 h 3"/>
                <a:gd name="T8" fmla="*/ 5 w 6"/>
                <a:gd name="T9" fmla="*/ 0 h 3"/>
                <a:gd name="T10" fmla="*/ 4 w 6"/>
                <a:gd name="T11" fmla="*/ 1 h 3"/>
                <a:gd name="T12" fmla="*/ 5 w 6"/>
                <a:gd name="T13" fmla="*/ 0 h 3"/>
                <a:gd name="T14" fmla="*/ 5 w 6"/>
                <a:gd name="T15" fmla="*/ 0 h 3"/>
                <a:gd name="T16" fmla="*/ 0 w 6"/>
                <a:gd name="T17" fmla="*/ 2 h 3"/>
                <a:gd name="T18" fmla="*/ 0 w 6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11857"/>
            <p:cNvSpPr>
              <a:spLocks/>
            </p:cNvSpPr>
            <p:nvPr/>
          </p:nvSpPr>
          <p:spPr bwMode="auto">
            <a:xfrm>
              <a:off x="4884554" y="4767484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4 w 5"/>
                <a:gd name="T3" fmla="*/ 0 h 2"/>
                <a:gd name="T4" fmla="*/ 0 w 5"/>
                <a:gd name="T5" fmla="*/ 2 h 2"/>
                <a:gd name="T6" fmla="*/ 1 w 5"/>
                <a:gd name="T7" fmla="*/ 2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11858"/>
            <p:cNvSpPr>
              <a:spLocks/>
            </p:cNvSpPr>
            <p:nvPr/>
          </p:nvSpPr>
          <p:spPr bwMode="auto">
            <a:xfrm>
              <a:off x="4811425" y="4789423"/>
              <a:ext cx="63989" cy="25595"/>
            </a:xfrm>
            <a:custGeom>
              <a:avLst/>
              <a:gdLst>
                <a:gd name="T0" fmla="*/ 0 w 15"/>
                <a:gd name="T1" fmla="*/ 6 h 6"/>
                <a:gd name="T2" fmla="*/ 15 w 15"/>
                <a:gd name="T3" fmla="*/ 1 h 6"/>
                <a:gd name="T4" fmla="*/ 14 w 15"/>
                <a:gd name="T5" fmla="*/ 0 h 6"/>
                <a:gd name="T6" fmla="*/ 0 w 15"/>
                <a:gd name="T7" fmla="*/ 5 h 6"/>
                <a:gd name="T8" fmla="*/ 0 w 1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5" y="4"/>
                    <a:pt x="10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0" y="2"/>
                    <a:pt x="5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11859"/>
            <p:cNvSpPr>
              <a:spLocks/>
            </p:cNvSpPr>
            <p:nvPr/>
          </p:nvSpPr>
          <p:spPr bwMode="auto">
            <a:xfrm>
              <a:off x="4837020" y="4897288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1 h 3"/>
                <a:gd name="T4" fmla="*/ 7 w 8"/>
                <a:gd name="T5" fmla="*/ 0 h 3"/>
                <a:gd name="T6" fmla="*/ 1 w 8"/>
                <a:gd name="T7" fmla="*/ 2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11860"/>
            <p:cNvSpPr>
              <a:spLocks/>
            </p:cNvSpPr>
            <p:nvPr/>
          </p:nvSpPr>
          <p:spPr bwMode="auto">
            <a:xfrm>
              <a:off x="4932088" y="4564549"/>
              <a:ext cx="18282" cy="3656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1 w 4"/>
                <a:gd name="T5" fmla="*/ 0 h 1"/>
                <a:gd name="T6" fmla="*/ 1 w 4"/>
                <a:gd name="T7" fmla="*/ 1 h 1"/>
                <a:gd name="T8" fmla="*/ 1 w 4"/>
                <a:gd name="T9" fmla="*/ 0 h 1"/>
                <a:gd name="T10" fmla="*/ 2 w 4"/>
                <a:gd name="T11" fmla="*/ 0 h 1"/>
                <a:gd name="T12" fmla="*/ 0 w 4"/>
                <a:gd name="T13" fmla="*/ 1 h 1"/>
                <a:gd name="T14" fmla="*/ 0 w 4"/>
                <a:gd name="T15" fmla="*/ 1 h 1"/>
                <a:gd name="T16" fmla="*/ 3 w 4"/>
                <a:gd name="T17" fmla="*/ 1 h 1"/>
                <a:gd name="T18" fmla="*/ 3 w 4"/>
                <a:gd name="T19" fmla="*/ 0 h 1"/>
                <a:gd name="T20" fmla="*/ 4 w 4"/>
                <a:gd name="T21" fmla="*/ 0 h 1"/>
                <a:gd name="T22" fmla="*/ 4 w 4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11861"/>
            <p:cNvSpPr>
              <a:spLocks/>
            </p:cNvSpPr>
            <p:nvPr/>
          </p:nvSpPr>
          <p:spPr bwMode="auto">
            <a:xfrm>
              <a:off x="4919291" y="4599286"/>
              <a:ext cx="0" cy="3656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2" name="Freeform 11862"/>
            <p:cNvSpPr>
              <a:spLocks/>
            </p:cNvSpPr>
            <p:nvPr/>
          </p:nvSpPr>
          <p:spPr bwMode="auto">
            <a:xfrm>
              <a:off x="4924775" y="4581004"/>
              <a:ext cx="63989" cy="18282"/>
            </a:xfrm>
            <a:custGeom>
              <a:avLst/>
              <a:gdLst>
                <a:gd name="T0" fmla="*/ 15 w 15"/>
                <a:gd name="T1" fmla="*/ 0 h 4"/>
                <a:gd name="T2" fmla="*/ 1 w 15"/>
                <a:gd name="T3" fmla="*/ 4 h 4"/>
                <a:gd name="T4" fmla="*/ 1 w 15"/>
                <a:gd name="T5" fmla="*/ 4 h 4"/>
                <a:gd name="T6" fmla="*/ 15 w 15"/>
                <a:gd name="T7" fmla="*/ 0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0" y="1"/>
                    <a:pt x="5" y="2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5" y="3"/>
                    <a:pt x="10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3" name="Freeform 11863"/>
            <p:cNvSpPr>
              <a:spLocks/>
            </p:cNvSpPr>
            <p:nvPr/>
          </p:nvSpPr>
          <p:spPr bwMode="auto">
            <a:xfrm>
              <a:off x="4924775" y="4586488"/>
              <a:ext cx="63989" cy="16455"/>
            </a:xfrm>
            <a:custGeom>
              <a:avLst/>
              <a:gdLst>
                <a:gd name="T0" fmla="*/ 15 w 15"/>
                <a:gd name="T1" fmla="*/ 0 h 4"/>
                <a:gd name="T2" fmla="*/ 2 w 15"/>
                <a:gd name="T3" fmla="*/ 3 h 4"/>
                <a:gd name="T4" fmla="*/ 2 w 15"/>
                <a:gd name="T5" fmla="*/ 3 h 4"/>
                <a:gd name="T6" fmla="*/ 0 w 15"/>
                <a:gd name="T7" fmla="*/ 4 h 4"/>
                <a:gd name="T8" fmla="*/ 1 w 15"/>
                <a:gd name="T9" fmla="*/ 4 h 4"/>
                <a:gd name="T10" fmla="*/ 10 w 15"/>
                <a:gd name="T11" fmla="*/ 2 h 4"/>
                <a:gd name="T12" fmla="*/ 10 w 15"/>
                <a:gd name="T13" fmla="*/ 2 h 4"/>
                <a:gd name="T14" fmla="*/ 15 w 15"/>
                <a:gd name="T15" fmla="*/ 1 h 4"/>
                <a:gd name="T16" fmla="*/ 15 w 15"/>
                <a:gd name="T17" fmla="*/ 1 h 4"/>
                <a:gd name="T18" fmla="*/ 12 w 15"/>
                <a:gd name="T19" fmla="*/ 1 h 4"/>
                <a:gd name="T20" fmla="*/ 15 w 15"/>
                <a:gd name="T21" fmla="*/ 0 h 4"/>
                <a:gd name="T22" fmla="*/ 15 w 15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1" y="1"/>
                    <a:pt x="6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4" y="3"/>
                    <a:pt x="7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3" y="1"/>
                    <a:pt x="14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4" name="Freeform 11864"/>
            <p:cNvSpPr>
              <a:spLocks/>
            </p:cNvSpPr>
            <p:nvPr/>
          </p:nvSpPr>
          <p:spPr bwMode="auto">
            <a:xfrm>
              <a:off x="4915635" y="4615739"/>
              <a:ext cx="76786" cy="18282"/>
            </a:xfrm>
            <a:custGeom>
              <a:avLst/>
              <a:gdLst>
                <a:gd name="T0" fmla="*/ 18 w 18"/>
                <a:gd name="T1" fmla="*/ 0 h 4"/>
                <a:gd name="T2" fmla="*/ 1 w 18"/>
                <a:gd name="T3" fmla="*/ 4 h 4"/>
                <a:gd name="T4" fmla="*/ 1 w 18"/>
                <a:gd name="T5" fmla="*/ 4 h 4"/>
                <a:gd name="T6" fmla="*/ 18 w 18"/>
                <a:gd name="T7" fmla="*/ 0 h 4"/>
                <a:gd name="T8" fmla="*/ 18 w 1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">
                  <a:moveTo>
                    <a:pt x="18" y="0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7" y="3"/>
                    <a:pt x="12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5" name="Freeform 11865"/>
            <p:cNvSpPr>
              <a:spLocks/>
            </p:cNvSpPr>
            <p:nvPr/>
          </p:nvSpPr>
          <p:spPr bwMode="auto">
            <a:xfrm>
              <a:off x="4910149" y="4716293"/>
              <a:ext cx="69473" cy="25595"/>
            </a:xfrm>
            <a:custGeom>
              <a:avLst/>
              <a:gdLst>
                <a:gd name="T0" fmla="*/ 0 w 16"/>
                <a:gd name="T1" fmla="*/ 6 h 6"/>
                <a:gd name="T2" fmla="*/ 16 w 16"/>
                <a:gd name="T3" fmla="*/ 1 h 6"/>
                <a:gd name="T4" fmla="*/ 16 w 16"/>
                <a:gd name="T5" fmla="*/ 0 h 6"/>
                <a:gd name="T6" fmla="*/ 0 w 16"/>
                <a:gd name="T7" fmla="*/ 5 h 6"/>
                <a:gd name="T8" fmla="*/ 0 w 1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6" y="4"/>
                    <a:pt x="11" y="3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1" y="2"/>
                    <a:pt x="6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6" name="Freeform 11866"/>
            <p:cNvSpPr>
              <a:spLocks/>
            </p:cNvSpPr>
            <p:nvPr/>
          </p:nvSpPr>
          <p:spPr bwMode="auto">
            <a:xfrm>
              <a:off x="4910149" y="4738232"/>
              <a:ext cx="69473" cy="21939"/>
            </a:xfrm>
            <a:custGeom>
              <a:avLst/>
              <a:gdLst>
                <a:gd name="T0" fmla="*/ 15 w 16"/>
                <a:gd name="T1" fmla="*/ 0 h 5"/>
                <a:gd name="T2" fmla="*/ 1 w 16"/>
                <a:gd name="T3" fmla="*/ 4 h 5"/>
                <a:gd name="T4" fmla="*/ 1 w 16"/>
                <a:gd name="T5" fmla="*/ 5 h 5"/>
                <a:gd name="T6" fmla="*/ 16 w 16"/>
                <a:gd name="T7" fmla="*/ 1 h 5"/>
                <a:gd name="T8" fmla="*/ 15 w 1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5" y="0"/>
                  </a:moveTo>
                  <a:cubicBezTo>
                    <a:pt x="11" y="2"/>
                    <a:pt x="6" y="3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6" y="3"/>
                    <a:pt x="11" y="2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7" name="Freeform 11867"/>
            <p:cNvSpPr>
              <a:spLocks/>
            </p:cNvSpPr>
            <p:nvPr/>
          </p:nvSpPr>
          <p:spPr bwMode="auto">
            <a:xfrm>
              <a:off x="4919291" y="4772968"/>
              <a:ext cx="56676" cy="20111"/>
            </a:xfrm>
            <a:custGeom>
              <a:avLst/>
              <a:gdLst>
                <a:gd name="T0" fmla="*/ 13 w 13"/>
                <a:gd name="T1" fmla="*/ 0 h 5"/>
                <a:gd name="T2" fmla="*/ 1 w 13"/>
                <a:gd name="T3" fmla="*/ 4 h 5"/>
                <a:gd name="T4" fmla="*/ 1 w 13"/>
                <a:gd name="T5" fmla="*/ 4 h 5"/>
                <a:gd name="T6" fmla="*/ 13 w 13"/>
                <a:gd name="T7" fmla="*/ 1 h 5"/>
                <a:gd name="T8" fmla="*/ 13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9" y="2"/>
                    <a:pt x="5" y="3"/>
                    <a:pt x="1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5" y="3"/>
                    <a:pt x="9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8" name="Freeform 11868"/>
            <p:cNvSpPr>
              <a:spLocks/>
            </p:cNvSpPr>
            <p:nvPr/>
          </p:nvSpPr>
          <p:spPr bwMode="auto">
            <a:xfrm>
              <a:off x="4924775" y="4789423"/>
              <a:ext cx="54847" cy="9142"/>
            </a:xfrm>
            <a:custGeom>
              <a:avLst/>
              <a:gdLst>
                <a:gd name="T0" fmla="*/ 13 w 13"/>
                <a:gd name="T1" fmla="*/ 0 h 2"/>
                <a:gd name="T2" fmla="*/ 0 w 13"/>
                <a:gd name="T3" fmla="*/ 2 h 2"/>
                <a:gd name="T4" fmla="*/ 0 w 13"/>
                <a:gd name="T5" fmla="*/ 2 h 2"/>
                <a:gd name="T6" fmla="*/ 13 w 13"/>
                <a:gd name="T7" fmla="*/ 0 h 2"/>
                <a:gd name="T8" fmla="*/ 13 w 1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cubicBezTo>
                    <a:pt x="9" y="1"/>
                    <a:pt x="4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9" name="Freeform 11869"/>
            <p:cNvSpPr>
              <a:spLocks/>
            </p:cNvSpPr>
            <p:nvPr/>
          </p:nvSpPr>
          <p:spPr bwMode="auto">
            <a:xfrm>
              <a:off x="4924775" y="4802220"/>
              <a:ext cx="60332" cy="21939"/>
            </a:xfrm>
            <a:custGeom>
              <a:avLst/>
              <a:gdLst>
                <a:gd name="T0" fmla="*/ 14 w 14"/>
                <a:gd name="T1" fmla="*/ 0 h 5"/>
                <a:gd name="T2" fmla="*/ 0 w 14"/>
                <a:gd name="T3" fmla="*/ 5 h 5"/>
                <a:gd name="T4" fmla="*/ 0 w 14"/>
                <a:gd name="T5" fmla="*/ 5 h 5"/>
                <a:gd name="T6" fmla="*/ 14 w 14"/>
                <a:gd name="T7" fmla="*/ 1 h 5"/>
                <a:gd name="T8" fmla="*/ 14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cubicBezTo>
                    <a:pt x="9" y="2"/>
                    <a:pt x="5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4"/>
                    <a:pt x="9" y="2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0" name="Freeform 11870"/>
            <p:cNvSpPr>
              <a:spLocks/>
            </p:cNvSpPr>
            <p:nvPr/>
          </p:nvSpPr>
          <p:spPr bwMode="auto">
            <a:xfrm>
              <a:off x="4924775" y="4811361"/>
              <a:ext cx="60332" cy="21939"/>
            </a:xfrm>
            <a:custGeom>
              <a:avLst/>
              <a:gdLst>
                <a:gd name="T0" fmla="*/ 14 w 14"/>
                <a:gd name="T1" fmla="*/ 0 h 5"/>
                <a:gd name="T2" fmla="*/ 0 w 14"/>
                <a:gd name="T3" fmla="*/ 5 h 5"/>
                <a:gd name="T4" fmla="*/ 0 w 14"/>
                <a:gd name="T5" fmla="*/ 5 h 5"/>
                <a:gd name="T6" fmla="*/ 14 w 14"/>
                <a:gd name="T7" fmla="*/ 1 h 5"/>
                <a:gd name="T8" fmla="*/ 14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cubicBezTo>
                    <a:pt x="9" y="2"/>
                    <a:pt x="5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4"/>
                    <a:pt x="9" y="3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1" name="Freeform 11871"/>
            <p:cNvSpPr>
              <a:spLocks/>
            </p:cNvSpPr>
            <p:nvPr/>
          </p:nvSpPr>
          <p:spPr bwMode="auto">
            <a:xfrm>
              <a:off x="4924775" y="4846097"/>
              <a:ext cx="60332" cy="16455"/>
            </a:xfrm>
            <a:custGeom>
              <a:avLst/>
              <a:gdLst>
                <a:gd name="T0" fmla="*/ 14 w 14"/>
                <a:gd name="T1" fmla="*/ 0 h 4"/>
                <a:gd name="T2" fmla="*/ 0 w 14"/>
                <a:gd name="T3" fmla="*/ 4 h 4"/>
                <a:gd name="T4" fmla="*/ 0 w 14"/>
                <a:gd name="T5" fmla="*/ 4 h 4"/>
                <a:gd name="T6" fmla="*/ 14 w 14"/>
                <a:gd name="T7" fmla="*/ 0 h 4"/>
                <a:gd name="T8" fmla="*/ 14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2" name="Freeform 11872"/>
            <p:cNvSpPr>
              <a:spLocks/>
            </p:cNvSpPr>
            <p:nvPr/>
          </p:nvSpPr>
          <p:spPr bwMode="auto">
            <a:xfrm>
              <a:off x="4928432" y="4868036"/>
              <a:ext cx="56676" cy="16455"/>
            </a:xfrm>
            <a:custGeom>
              <a:avLst/>
              <a:gdLst>
                <a:gd name="T0" fmla="*/ 0 w 13"/>
                <a:gd name="T1" fmla="*/ 4 h 4"/>
                <a:gd name="T2" fmla="*/ 13 w 13"/>
                <a:gd name="T3" fmla="*/ 0 h 4"/>
                <a:gd name="T4" fmla="*/ 12 w 13"/>
                <a:gd name="T5" fmla="*/ 0 h 4"/>
                <a:gd name="T6" fmla="*/ 0 w 13"/>
                <a:gd name="T7" fmla="*/ 3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4" y="3"/>
                    <a:pt x="8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3" name="Freeform 11873"/>
            <p:cNvSpPr>
              <a:spLocks/>
            </p:cNvSpPr>
            <p:nvPr/>
          </p:nvSpPr>
          <p:spPr bwMode="auto">
            <a:xfrm>
              <a:off x="4928432" y="4880834"/>
              <a:ext cx="56676" cy="16455"/>
            </a:xfrm>
            <a:custGeom>
              <a:avLst/>
              <a:gdLst>
                <a:gd name="T0" fmla="*/ 12 w 13"/>
                <a:gd name="T1" fmla="*/ 0 h 4"/>
                <a:gd name="T2" fmla="*/ 12 w 13"/>
                <a:gd name="T3" fmla="*/ 0 h 4"/>
                <a:gd name="T4" fmla="*/ 12 w 13"/>
                <a:gd name="T5" fmla="*/ 0 h 4"/>
                <a:gd name="T6" fmla="*/ 11 w 13"/>
                <a:gd name="T7" fmla="*/ 0 h 4"/>
                <a:gd name="T8" fmla="*/ 11 w 13"/>
                <a:gd name="T9" fmla="*/ 1 h 4"/>
                <a:gd name="T10" fmla="*/ 12 w 13"/>
                <a:gd name="T11" fmla="*/ 0 h 4"/>
                <a:gd name="T12" fmla="*/ 0 w 13"/>
                <a:gd name="T13" fmla="*/ 4 h 4"/>
                <a:gd name="T14" fmla="*/ 1 w 13"/>
                <a:gd name="T15" fmla="*/ 4 h 4"/>
                <a:gd name="T16" fmla="*/ 1 w 13"/>
                <a:gd name="T17" fmla="*/ 4 h 4"/>
                <a:gd name="T18" fmla="*/ 1 w 13"/>
                <a:gd name="T19" fmla="*/ 4 h 4"/>
                <a:gd name="T20" fmla="*/ 13 w 13"/>
                <a:gd name="T21" fmla="*/ 2 h 4"/>
                <a:gd name="T22" fmla="*/ 13 w 13"/>
                <a:gd name="T23" fmla="*/ 2 h 4"/>
                <a:gd name="T24" fmla="*/ 2 w 13"/>
                <a:gd name="T25" fmla="*/ 4 h 4"/>
                <a:gd name="T26" fmla="*/ 12 w 13"/>
                <a:gd name="T27" fmla="*/ 0 h 4"/>
                <a:gd name="T28" fmla="*/ 12 w 13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8" y="2"/>
                    <a:pt x="4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4"/>
                    <a:pt x="9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3"/>
                    <a:pt x="6" y="4"/>
                    <a:pt x="2" y="4"/>
                  </a:cubicBezTo>
                  <a:cubicBezTo>
                    <a:pt x="6" y="3"/>
                    <a:pt x="9" y="2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4" name="Freeform 11874"/>
            <p:cNvSpPr>
              <a:spLocks/>
            </p:cNvSpPr>
            <p:nvPr/>
          </p:nvSpPr>
          <p:spPr bwMode="auto">
            <a:xfrm>
              <a:off x="4988764" y="4681556"/>
              <a:ext cx="38394" cy="3656"/>
            </a:xfrm>
            <a:custGeom>
              <a:avLst/>
              <a:gdLst>
                <a:gd name="T0" fmla="*/ 1 w 9"/>
                <a:gd name="T1" fmla="*/ 1 h 1"/>
                <a:gd name="T2" fmla="*/ 9 w 9"/>
                <a:gd name="T3" fmla="*/ 0 h 1"/>
                <a:gd name="T4" fmla="*/ 8 w 9"/>
                <a:gd name="T5" fmla="*/ 0 h 1"/>
                <a:gd name="T6" fmla="*/ 1 w 9"/>
                <a:gd name="T7" fmla="*/ 1 h 1"/>
                <a:gd name="T8" fmla="*/ 1 w 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1" y="1"/>
                  </a:moveTo>
                  <a:cubicBezTo>
                    <a:pt x="3" y="1"/>
                    <a:pt x="6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0"/>
                    <a:pt x="3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5" name="Freeform 11875"/>
            <p:cNvSpPr>
              <a:spLocks/>
            </p:cNvSpPr>
            <p:nvPr/>
          </p:nvSpPr>
          <p:spPr bwMode="auto">
            <a:xfrm>
              <a:off x="4985108" y="4703495"/>
              <a:ext cx="3656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6" name="Freeform 11876"/>
            <p:cNvSpPr>
              <a:spLocks/>
            </p:cNvSpPr>
            <p:nvPr/>
          </p:nvSpPr>
          <p:spPr bwMode="auto">
            <a:xfrm>
              <a:off x="4988764" y="4690698"/>
              <a:ext cx="38394" cy="1279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3 h 3"/>
                <a:gd name="T4" fmla="*/ 1 w 9"/>
                <a:gd name="T5" fmla="*/ 3 h 3"/>
                <a:gd name="T6" fmla="*/ 8 w 9"/>
                <a:gd name="T7" fmla="*/ 0 h 3"/>
                <a:gd name="T8" fmla="*/ 8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7" name="Freeform 11877"/>
            <p:cNvSpPr>
              <a:spLocks/>
            </p:cNvSpPr>
            <p:nvPr/>
          </p:nvSpPr>
          <p:spPr bwMode="auto">
            <a:xfrm>
              <a:off x="4997905" y="4725434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8" name="Freeform 11878"/>
            <p:cNvSpPr>
              <a:spLocks/>
            </p:cNvSpPr>
            <p:nvPr/>
          </p:nvSpPr>
          <p:spPr bwMode="auto">
            <a:xfrm>
              <a:off x="5027157" y="4745545"/>
              <a:ext cx="43878" cy="27424"/>
            </a:xfrm>
            <a:custGeom>
              <a:avLst/>
              <a:gdLst>
                <a:gd name="T0" fmla="*/ 0 w 10"/>
                <a:gd name="T1" fmla="*/ 5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5 h 6"/>
                <a:gd name="T8" fmla="*/ 0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9" name="Freeform 11879"/>
            <p:cNvSpPr>
              <a:spLocks/>
            </p:cNvSpPr>
            <p:nvPr/>
          </p:nvSpPr>
          <p:spPr bwMode="auto">
            <a:xfrm>
              <a:off x="5058237" y="4754685"/>
              <a:ext cx="38394" cy="25595"/>
            </a:xfrm>
            <a:custGeom>
              <a:avLst/>
              <a:gdLst>
                <a:gd name="T0" fmla="*/ 8 w 9"/>
                <a:gd name="T1" fmla="*/ 1 h 6"/>
                <a:gd name="T2" fmla="*/ 0 w 9"/>
                <a:gd name="T3" fmla="*/ 5 h 6"/>
                <a:gd name="T4" fmla="*/ 0 w 9"/>
                <a:gd name="T5" fmla="*/ 6 h 6"/>
                <a:gd name="T6" fmla="*/ 9 w 9"/>
                <a:gd name="T7" fmla="*/ 1 h 6"/>
                <a:gd name="T8" fmla="*/ 8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1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3"/>
                    <a:pt x="9" y="1"/>
                  </a:cubicBezTo>
                  <a:cubicBezTo>
                    <a:pt x="9" y="1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0" name="Freeform 11880"/>
            <p:cNvSpPr>
              <a:spLocks/>
            </p:cNvSpPr>
            <p:nvPr/>
          </p:nvSpPr>
          <p:spPr bwMode="auto">
            <a:xfrm>
              <a:off x="5067378" y="4767484"/>
              <a:ext cx="29252" cy="21939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4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1" name="Freeform 11881"/>
            <p:cNvSpPr>
              <a:spLocks/>
            </p:cNvSpPr>
            <p:nvPr/>
          </p:nvSpPr>
          <p:spPr bwMode="auto">
            <a:xfrm>
              <a:off x="5074691" y="4763827"/>
              <a:ext cx="43878" cy="29252"/>
            </a:xfrm>
            <a:custGeom>
              <a:avLst/>
              <a:gdLst>
                <a:gd name="T0" fmla="*/ 1 w 10"/>
                <a:gd name="T1" fmla="*/ 7 h 7"/>
                <a:gd name="T2" fmla="*/ 7 w 10"/>
                <a:gd name="T3" fmla="*/ 3 h 7"/>
                <a:gd name="T4" fmla="*/ 7 w 10"/>
                <a:gd name="T5" fmla="*/ 2 h 7"/>
                <a:gd name="T6" fmla="*/ 10 w 10"/>
                <a:gd name="T7" fmla="*/ 1 h 7"/>
                <a:gd name="T8" fmla="*/ 9 w 10"/>
                <a:gd name="T9" fmla="*/ 0 h 7"/>
                <a:gd name="T10" fmla="*/ 5 w 10"/>
                <a:gd name="T11" fmla="*/ 3 h 7"/>
                <a:gd name="T12" fmla="*/ 5 w 10"/>
                <a:gd name="T13" fmla="*/ 3 h 7"/>
                <a:gd name="T14" fmla="*/ 0 w 10"/>
                <a:gd name="T15" fmla="*/ 7 h 7"/>
                <a:gd name="T16" fmla="*/ 1 w 10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3" y="5"/>
                    <a:pt x="5" y="4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2" name="Freeform 11882"/>
            <p:cNvSpPr>
              <a:spLocks/>
            </p:cNvSpPr>
            <p:nvPr/>
          </p:nvSpPr>
          <p:spPr bwMode="auto">
            <a:xfrm>
              <a:off x="5144164" y="481136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3" name="Freeform 11883"/>
            <p:cNvSpPr>
              <a:spLocks/>
            </p:cNvSpPr>
            <p:nvPr/>
          </p:nvSpPr>
          <p:spPr bwMode="auto">
            <a:xfrm>
              <a:off x="4919291" y="4928369"/>
              <a:ext cx="65817" cy="34737"/>
            </a:xfrm>
            <a:custGeom>
              <a:avLst/>
              <a:gdLst>
                <a:gd name="T0" fmla="*/ 0 w 15"/>
                <a:gd name="T1" fmla="*/ 8 h 8"/>
                <a:gd name="T2" fmla="*/ 15 w 15"/>
                <a:gd name="T3" fmla="*/ 0 h 8"/>
                <a:gd name="T4" fmla="*/ 14 w 15"/>
                <a:gd name="T5" fmla="*/ 0 h 8"/>
                <a:gd name="T6" fmla="*/ 0 w 15"/>
                <a:gd name="T7" fmla="*/ 7 h 8"/>
                <a:gd name="T8" fmla="*/ 0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3"/>
                    <a:pt x="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4" name="Freeform 11884"/>
            <p:cNvSpPr>
              <a:spLocks/>
            </p:cNvSpPr>
            <p:nvPr/>
          </p:nvSpPr>
          <p:spPr bwMode="auto">
            <a:xfrm>
              <a:off x="4924775" y="4937509"/>
              <a:ext cx="54847" cy="34737"/>
            </a:xfrm>
            <a:custGeom>
              <a:avLst/>
              <a:gdLst>
                <a:gd name="T0" fmla="*/ 1 w 13"/>
                <a:gd name="T1" fmla="*/ 7 h 8"/>
                <a:gd name="T2" fmla="*/ 13 w 13"/>
                <a:gd name="T3" fmla="*/ 1 h 8"/>
                <a:gd name="T4" fmla="*/ 13 w 13"/>
                <a:gd name="T5" fmla="*/ 0 h 8"/>
                <a:gd name="T6" fmla="*/ 0 w 13"/>
                <a:gd name="T7" fmla="*/ 7 h 8"/>
                <a:gd name="T8" fmla="*/ 1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9" y="3"/>
                    <a:pt x="5" y="5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5" name="Freeform 11885"/>
            <p:cNvSpPr>
              <a:spLocks/>
            </p:cNvSpPr>
            <p:nvPr/>
          </p:nvSpPr>
          <p:spPr bwMode="auto">
            <a:xfrm>
              <a:off x="4919291" y="4944822"/>
              <a:ext cx="73129" cy="34737"/>
            </a:xfrm>
            <a:custGeom>
              <a:avLst/>
              <a:gdLst>
                <a:gd name="T0" fmla="*/ 1 w 17"/>
                <a:gd name="T1" fmla="*/ 8 h 8"/>
                <a:gd name="T2" fmla="*/ 9 w 17"/>
                <a:gd name="T3" fmla="*/ 4 h 8"/>
                <a:gd name="T4" fmla="*/ 17 w 17"/>
                <a:gd name="T5" fmla="*/ 1 h 8"/>
                <a:gd name="T6" fmla="*/ 16 w 17"/>
                <a:gd name="T7" fmla="*/ 0 h 8"/>
                <a:gd name="T8" fmla="*/ 11 w 17"/>
                <a:gd name="T9" fmla="*/ 3 h 8"/>
                <a:gd name="T10" fmla="*/ 11 w 17"/>
                <a:gd name="T11" fmla="*/ 3 h 8"/>
                <a:gd name="T12" fmla="*/ 11 w 17"/>
                <a:gd name="T13" fmla="*/ 2 h 8"/>
                <a:gd name="T14" fmla="*/ 9 w 17"/>
                <a:gd name="T15" fmla="*/ 4 h 8"/>
                <a:gd name="T16" fmla="*/ 8 w 17"/>
                <a:gd name="T17" fmla="*/ 4 h 8"/>
                <a:gd name="T18" fmla="*/ 8 w 17"/>
                <a:gd name="T19" fmla="*/ 4 h 8"/>
                <a:gd name="T20" fmla="*/ 1 w 17"/>
                <a:gd name="T21" fmla="*/ 8 h 8"/>
                <a:gd name="T22" fmla="*/ 1 w 17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8">
                  <a:moveTo>
                    <a:pt x="1" y="8"/>
                  </a:moveTo>
                  <a:cubicBezTo>
                    <a:pt x="4" y="7"/>
                    <a:pt x="7" y="6"/>
                    <a:pt x="9" y="4"/>
                  </a:cubicBezTo>
                  <a:cubicBezTo>
                    <a:pt x="12" y="3"/>
                    <a:pt x="14" y="2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4" y="1"/>
                    <a:pt x="13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6"/>
                    <a:pt x="3" y="7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6" name="Freeform 11886"/>
            <p:cNvSpPr>
              <a:spLocks/>
            </p:cNvSpPr>
            <p:nvPr/>
          </p:nvSpPr>
          <p:spPr bwMode="auto">
            <a:xfrm>
              <a:off x="4837020" y="4953964"/>
              <a:ext cx="60332" cy="34737"/>
            </a:xfrm>
            <a:custGeom>
              <a:avLst/>
              <a:gdLst>
                <a:gd name="T0" fmla="*/ 0 w 14"/>
                <a:gd name="T1" fmla="*/ 8 h 8"/>
                <a:gd name="T2" fmla="*/ 1 w 14"/>
                <a:gd name="T3" fmla="*/ 8 h 8"/>
                <a:gd name="T4" fmla="*/ 14 w 14"/>
                <a:gd name="T5" fmla="*/ 1 h 8"/>
                <a:gd name="T6" fmla="*/ 14 w 14"/>
                <a:gd name="T7" fmla="*/ 0 h 8"/>
                <a:gd name="T8" fmla="*/ 0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0" y="8"/>
                    <a:pt x="0" y="8"/>
                    <a:pt x="1" y="8"/>
                  </a:cubicBezTo>
                  <a:cubicBezTo>
                    <a:pt x="5" y="5"/>
                    <a:pt x="9" y="2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5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7" name="Freeform 11887"/>
            <p:cNvSpPr>
              <a:spLocks/>
            </p:cNvSpPr>
            <p:nvPr/>
          </p:nvSpPr>
          <p:spPr bwMode="auto">
            <a:xfrm>
              <a:off x="4837020" y="4972246"/>
              <a:ext cx="65817" cy="29252"/>
            </a:xfrm>
            <a:custGeom>
              <a:avLst/>
              <a:gdLst>
                <a:gd name="T0" fmla="*/ 1 w 15"/>
                <a:gd name="T1" fmla="*/ 7 h 7"/>
                <a:gd name="T2" fmla="*/ 15 w 15"/>
                <a:gd name="T3" fmla="*/ 0 h 7"/>
                <a:gd name="T4" fmla="*/ 14 w 15"/>
                <a:gd name="T5" fmla="*/ 0 h 7"/>
                <a:gd name="T6" fmla="*/ 1 w 15"/>
                <a:gd name="T7" fmla="*/ 7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8" name="Freeform 11888"/>
            <p:cNvSpPr>
              <a:spLocks/>
            </p:cNvSpPr>
            <p:nvPr/>
          </p:nvSpPr>
          <p:spPr bwMode="auto">
            <a:xfrm>
              <a:off x="4846162" y="5001498"/>
              <a:ext cx="56676" cy="25595"/>
            </a:xfrm>
            <a:custGeom>
              <a:avLst/>
              <a:gdLst>
                <a:gd name="T0" fmla="*/ 0 w 13"/>
                <a:gd name="T1" fmla="*/ 6 h 6"/>
                <a:gd name="T2" fmla="*/ 13 w 13"/>
                <a:gd name="T3" fmla="*/ 1 h 6"/>
                <a:gd name="T4" fmla="*/ 13 w 13"/>
                <a:gd name="T5" fmla="*/ 0 h 6"/>
                <a:gd name="T6" fmla="*/ 0 w 13"/>
                <a:gd name="T7" fmla="*/ 6 h 6"/>
                <a:gd name="T8" fmla="*/ 0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5" y="4"/>
                    <a:pt x="9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9" name="Freeform 11889"/>
            <p:cNvSpPr>
              <a:spLocks/>
            </p:cNvSpPr>
            <p:nvPr/>
          </p:nvSpPr>
          <p:spPr bwMode="auto">
            <a:xfrm>
              <a:off x="4846162" y="5067315"/>
              <a:ext cx="43878" cy="20111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5 h 5"/>
                <a:gd name="T4" fmla="*/ 1 w 10"/>
                <a:gd name="T5" fmla="*/ 5 h 5"/>
                <a:gd name="T6" fmla="*/ 10 w 10"/>
                <a:gd name="T7" fmla="*/ 1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0" name="Freeform 11890"/>
            <p:cNvSpPr>
              <a:spLocks/>
            </p:cNvSpPr>
            <p:nvPr/>
          </p:nvSpPr>
          <p:spPr bwMode="auto">
            <a:xfrm>
              <a:off x="4928432" y="4963105"/>
              <a:ext cx="60332" cy="29252"/>
            </a:xfrm>
            <a:custGeom>
              <a:avLst/>
              <a:gdLst>
                <a:gd name="T0" fmla="*/ 0 w 14"/>
                <a:gd name="T1" fmla="*/ 6 h 7"/>
                <a:gd name="T2" fmla="*/ 0 w 14"/>
                <a:gd name="T3" fmla="*/ 7 h 7"/>
                <a:gd name="T4" fmla="*/ 0 w 14"/>
                <a:gd name="T5" fmla="*/ 7 h 7"/>
                <a:gd name="T6" fmla="*/ 0 w 14"/>
                <a:gd name="T7" fmla="*/ 7 h 7"/>
                <a:gd name="T8" fmla="*/ 14 w 14"/>
                <a:gd name="T9" fmla="*/ 0 h 7"/>
                <a:gd name="T10" fmla="*/ 14 w 14"/>
                <a:gd name="T11" fmla="*/ 0 h 7"/>
                <a:gd name="T12" fmla="*/ 0 w 14"/>
                <a:gd name="T13" fmla="*/ 7 h 7"/>
                <a:gd name="T14" fmla="*/ 0 w 14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7">
                  <a:moveTo>
                    <a:pt x="0" y="6"/>
                  </a:move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5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1" name="Freeform 11891"/>
            <p:cNvSpPr>
              <a:spLocks/>
            </p:cNvSpPr>
            <p:nvPr/>
          </p:nvSpPr>
          <p:spPr bwMode="auto">
            <a:xfrm>
              <a:off x="4928432" y="4975903"/>
              <a:ext cx="60332" cy="34737"/>
            </a:xfrm>
            <a:custGeom>
              <a:avLst/>
              <a:gdLst>
                <a:gd name="T0" fmla="*/ 13 w 14"/>
                <a:gd name="T1" fmla="*/ 0 h 8"/>
                <a:gd name="T2" fmla="*/ 1 w 14"/>
                <a:gd name="T3" fmla="*/ 6 h 8"/>
                <a:gd name="T4" fmla="*/ 1 w 14"/>
                <a:gd name="T5" fmla="*/ 6 h 8"/>
                <a:gd name="T6" fmla="*/ 3 w 14"/>
                <a:gd name="T7" fmla="*/ 6 h 8"/>
                <a:gd name="T8" fmla="*/ 0 w 14"/>
                <a:gd name="T9" fmla="*/ 7 h 8"/>
                <a:gd name="T10" fmla="*/ 0 w 14"/>
                <a:gd name="T11" fmla="*/ 8 h 8"/>
                <a:gd name="T12" fmla="*/ 5 w 14"/>
                <a:gd name="T13" fmla="*/ 5 h 8"/>
                <a:gd name="T14" fmla="*/ 5 w 14"/>
                <a:gd name="T15" fmla="*/ 5 h 8"/>
                <a:gd name="T16" fmla="*/ 14 w 14"/>
                <a:gd name="T17" fmla="*/ 0 h 8"/>
                <a:gd name="T18" fmla="*/ 13 w 1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cubicBezTo>
                    <a:pt x="10" y="2"/>
                    <a:pt x="5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2" y="7"/>
                    <a:pt x="3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8" y="4"/>
                    <a:pt x="11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2" name="Freeform 11892"/>
            <p:cNvSpPr>
              <a:spLocks/>
            </p:cNvSpPr>
            <p:nvPr/>
          </p:nvSpPr>
          <p:spPr bwMode="auto">
            <a:xfrm>
              <a:off x="4932088" y="4985043"/>
              <a:ext cx="56676" cy="34737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7 h 8"/>
                <a:gd name="T4" fmla="*/ 0 w 13"/>
                <a:gd name="T5" fmla="*/ 7 h 8"/>
                <a:gd name="T6" fmla="*/ 3 w 13"/>
                <a:gd name="T7" fmla="*/ 5 h 8"/>
                <a:gd name="T8" fmla="*/ 0 w 13"/>
                <a:gd name="T9" fmla="*/ 8 h 8"/>
                <a:gd name="T10" fmla="*/ 0 w 13"/>
                <a:gd name="T11" fmla="*/ 8 h 8"/>
                <a:gd name="T12" fmla="*/ 4 w 13"/>
                <a:gd name="T13" fmla="*/ 5 h 8"/>
                <a:gd name="T14" fmla="*/ 4 w 13"/>
                <a:gd name="T15" fmla="*/ 5 h 8"/>
                <a:gd name="T16" fmla="*/ 13 w 13"/>
                <a:gd name="T17" fmla="*/ 1 h 8"/>
                <a:gd name="T18" fmla="*/ 13 w 1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4"/>
                    <a:pt x="10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3" name="Freeform 11893"/>
            <p:cNvSpPr>
              <a:spLocks/>
            </p:cNvSpPr>
            <p:nvPr/>
          </p:nvSpPr>
          <p:spPr bwMode="auto">
            <a:xfrm>
              <a:off x="4928432" y="5005155"/>
              <a:ext cx="51191" cy="21939"/>
            </a:xfrm>
            <a:custGeom>
              <a:avLst/>
              <a:gdLst>
                <a:gd name="T0" fmla="*/ 11 w 12"/>
                <a:gd name="T1" fmla="*/ 0 h 5"/>
                <a:gd name="T2" fmla="*/ 1 w 12"/>
                <a:gd name="T3" fmla="*/ 4 h 5"/>
                <a:gd name="T4" fmla="*/ 1 w 12"/>
                <a:gd name="T5" fmla="*/ 5 h 5"/>
                <a:gd name="T6" fmla="*/ 11 w 12"/>
                <a:gd name="T7" fmla="*/ 0 h 5"/>
                <a:gd name="T8" fmla="*/ 11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1" y="0"/>
                  </a:moveTo>
                  <a:cubicBezTo>
                    <a:pt x="8" y="1"/>
                    <a:pt x="4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4" name="Freeform 11894"/>
            <p:cNvSpPr>
              <a:spLocks/>
            </p:cNvSpPr>
            <p:nvPr/>
          </p:nvSpPr>
          <p:spPr bwMode="auto">
            <a:xfrm>
              <a:off x="4937574" y="5023437"/>
              <a:ext cx="42050" cy="2559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5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5" name="Freeform 11895"/>
            <p:cNvSpPr>
              <a:spLocks/>
            </p:cNvSpPr>
            <p:nvPr/>
          </p:nvSpPr>
          <p:spPr bwMode="auto">
            <a:xfrm>
              <a:off x="4941230" y="5067315"/>
              <a:ext cx="43878" cy="20111"/>
            </a:xfrm>
            <a:custGeom>
              <a:avLst/>
              <a:gdLst>
                <a:gd name="T0" fmla="*/ 10 w 10"/>
                <a:gd name="T1" fmla="*/ 1 h 5"/>
                <a:gd name="T2" fmla="*/ 1 w 10"/>
                <a:gd name="T3" fmla="*/ 5 h 5"/>
                <a:gd name="T4" fmla="*/ 1 w 10"/>
                <a:gd name="T5" fmla="*/ 4 h 5"/>
                <a:gd name="T6" fmla="*/ 0 w 10"/>
                <a:gd name="T7" fmla="*/ 4 h 5"/>
                <a:gd name="T8" fmla="*/ 0 w 10"/>
                <a:gd name="T9" fmla="*/ 5 h 5"/>
                <a:gd name="T10" fmla="*/ 0 w 10"/>
                <a:gd name="T11" fmla="*/ 5 h 5"/>
                <a:gd name="T12" fmla="*/ 10 w 10"/>
                <a:gd name="T13" fmla="*/ 1 h 5"/>
                <a:gd name="T14" fmla="*/ 10 w 10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10" y="1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7" y="3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6" name="Freeform 11896"/>
            <p:cNvSpPr>
              <a:spLocks/>
            </p:cNvSpPr>
            <p:nvPr/>
          </p:nvSpPr>
          <p:spPr bwMode="auto">
            <a:xfrm>
              <a:off x="4941230" y="5102051"/>
              <a:ext cx="47534" cy="20111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1 h 5"/>
                <a:gd name="T4" fmla="*/ 10 w 11"/>
                <a:gd name="T5" fmla="*/ 0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4"/>
                    <a:pt x="7" y="3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7" name="Freeform 11897"/>
            <p:cNvSpPr>
              <a:spLocks/>
            </p:cNvSpPr>
            <p:nvPr/>
          </p:nvSpPr>
          <p:spPr bwMode="auto">
            <a:xfrm>
              <a:off x="4950371" y="5114849"/>
              <a:ext cx="38394" cy="16455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4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4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8" name="Freeform 11898"/>
            <p:cNvSpPr>
              <a:spLocks/>
            </p:cNvSpPr>
            <p:nvPr/>
          </p:nvSpPr>
          <p:spPr bwMode="auto">
            <a:xfrm>
              <a:off x="4944887" y="5122162"/>
              <a:ext cx="43878" cy="21939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9" name="Freeform 11899"/>
            <p:cNvSpPr>
              <a:spLocks/>
            </p:cNvSpPr>
            <p:nvPr/>
          </p:nvSpPr>
          <p:spPr bwMode="auto">
            <a:xfrm>
              <a:off x="4944887" y="5149585"/>
              <a:ext cx="53019" cy="29252"/>
            </a:xfrm>
            <a:custGeom>
              <a:avLst/>
              <a:gdLst>
                <a:gd name="T0" fmla="*/ 0 w 12"/>
                <a:gd name="T1" fmla="*/ 7 h 7"/>
                <a:gd name="T2" fmla="*/ 1 w 12"/>
                <a:gd name="T3" fmla="*/ 7 h 7"/>
                <a:gd name="T4" fmla="*/ 10 w 12"/>
                <a:gd name="T5" fmla="*/ 3 h 7"/>
                <a:gd name="T6" fmla="*/ 10 w 12"/>
                <a:gd name="T7" fmla="*/ 2 h 7"/>
                <a:gd name="T8" fmla="*/ 12 w 12"/>
                <a:gd name="T9" fmla="*/ 1 h 7"/>
                <a:gd name="T10" fmla="*/ 12 w 12"/>
                <a:gd name="T11" fmla="*/ 1 h 7"/>
                <a:gd name="T12" fmla="*/ 12 w 12"/>
                <a:gd name="T13" fmla="*/ 0 h 7"/>
                <a:gd name="T14" fmla="*/ 12 w 12"/>
                <a:gd name="T15" fmla="*/ 0 h 7"/>
                <a:gd name="T16" fmla="*/ 12 w 12"/>
                <a:gd name="T17" fmla="*/ 0 h 7"/>
                <a:gd name="T18" fmla="*/ 9 w 12"/>
                <a:gd name="T19" fmla="*/ 2 h 7"/>
                <a:gd name="T20" fmla="*/ 9 w 12"/>
                <a:gd name="T21" fmla="*/ 3 h 7"/>
                <a:gd name="T22" fmla="*/ 0 w 12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0" y="7"/>
                    <a:pt x="0" y="7"/>
                    <a:pt x="1" y="7"/>
                  </a:cubicBezTo>
                  <a:cubicBezTo>
                    <a:pt x="4" y="7"/>
                    <a:pt x="7" y="5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0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7" y="5"/>
                    <a:pt x="4" y="6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0" name="Freeform 11900"/>
            <p:cNvSpPr>
              <a:spLocks/>
            </p:cNvSpPr>
            <p:nvPr/>
          </p:nvSpPr>
          <p:spPr bwMode="auto">
            <a:xfrm>
              <a:off x="4950371" y="5169696"/>
              <a:ext cx="47534" cy="21939"/>
            </a:xfrm>
            <a:custGeom>
              <a:avLst/>
              <a:gdLst>
                <a:gd name="T0" fmla="*/ 0 w 11"/>
                <a:gd name="T1" fmla="*/ 5 h 5"/>
                <a:gd name="T2" fmla="*/ 8 w 11"/>
                <a:gd name="T3" fmla="*/ 2 h 5"/>
                <a:gd name="T4" fmla="*/ 8 w 11"/>
                <a:gd name="T5" fmla="*/ 2 h 5"/>
                <a:gd name="T6" fmla="*/ 11 w 11"/>
                <a:gd name="T7" fmla="*/ 1 h 5"/>
                <a:gd name="T8" fmla="*/ 11 w 11"/>
                <a:gd name="T9" fmla="*/ 1 h 5"/>
                <a:gd name="T10" fmla="*/ 9 w 11"/>
                <a:gd name="T11" fmla="*/ 1 h 5"/>
                <a:gd name="T12" fmla="*/ 9 w 11"/>
                <a:gd name="T13" fmla="*/ 1 h 5"/>
                <a:gd name="T14" fmla="*/ 0 w 11"/>
                <a:gd name="T15" fmla="*/ 5 h 5"/>
                <a:gd name="T16" fmla="*/ 0 w 11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3" y="4"/>
                    <a:pt x="5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1" name="Freeform 11901"/>
            <p:cNvSpPr>
              <a:spLocks/>
            </p:cNvSpPr>
            <p:nvPr/>
          </p:nvSpPr>
          <p:spPr bwMode="auto">
            <a:xfrm>
              <a:off x="4957684" y="5204432"/>
              <a:ext cx="34737" cy="1828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2" name="Freeform 11902"/>
            <p:cNvSpPr>
              <a:spLocks/>
            </p:cNvSpPr>
            <p:nvPr/>
          </p:nvSpPr>
          <p:spPr bwMode="auto">
            <a:xfrm>
              <a:off x="4954027" y="5213574"/>
              <a:ext cx="47534" cy="21939"/>
            </a:xfrm>
            <a:custGeom>
              <a:avLst/>
              <a:gdLst>
                <a:gd name="T0" fmla="*/ 1 w 11"/>
                <a:gd name="T1" fmla="*/ 5 h 5"/>
                <a:gd name="T2" fmla="*/ 7 w 11"/>
                <a:gd name="T3" fmla="*/ 2 h 5"/>
                <a:gd name="T4" fmla="*/ 7 w 11"/>
                <a:gd name="T5" fmla="*/ 2 h 5"/>
                <a:gd name="T6" fmla="*/ 7 w 11"/>
                <a:gd name="T7" fmla="*/ 3 h 5"/>
                <a:gd name="T8" fmla="*/ 11 w 11"/>
                <a:gd name="T9" fmla="*/ 1 h 5"/>
                <a:gd name="T10" fmla="*/ 10 w 11"/>
                <a:gd name="T11" fmla="*/ 1 h 5"/>
                <a:gd name="T12" fmla="*/ 8 w 11"/>
                <a:gd name="T13" fmla="*/ 2 h 5"/>
                <a:gd name="T14" fmla="*/ 8 w 11"/>
                <a:gd name="T15" fmla="*/ 1 h 5"/>
                <a:gd name="T16" fmla="*/ 1 w 11"/>
                <a:gd name="T17" fmla="*/ 5 h 5"/>
                <a:gd name="T18" fmla="*/ 1 w 11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3" y="4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8" y="2"/>
                    <a:pt x="10" y="1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3" name="Freeform 11903"/>
            <p:cNvSpPr>
              <a:spLocks/>
            </p:cNvSpPr>
            <p:nvPr/>
          </p:nvSpPr>
          <p:spPr bwMode="auto">
            <a:xfrm>
              <a:off x="4957684" y="5231856"/>
              <a:ext cx="34737" cy="16455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4" name="Freeform 11904"/>
            <p:cNvSpPr>
              <a:spLocks/>
            </p:cNvSpPr>
            <p:nvPr/>
          </p:nvSpPr>
          <p:spPr bwMode="auto">
            <a:xfrm>
              <a:off x="4957684" y="5248309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5" name="Freeform 11905"/>
            <p:cNvSpPr>
              <a:spLocks/>
            </p:cNvSpPr>
            <p:nvPr/>
          </p:nvSpPr>
          <p:spPr bwMode="auto">
            <a:xfrm>
              <a:off x="4954027" y="5266592"/>
              <a:ext cx="31081" cy="7313"/>
            </a:xfrm>
            <a:custGeom>
              <a:avLst/>
              <a:gdLst>
                <a:gd name="T0" fmla="*/ 7 w 7"/>
                <a:gd name="T1" fmla="*/ 0 h 2"/>
                <a:gd name="T2" fmla="*/ 1 w 7"/>
                <a:gd name="T3" fmla="*/ 2 h 2"/>
                <a:gd name="T4" fmla="*/ 1 w 7"/>
                <a:gd name="T5" fmla="*/ 2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6" name="Freeform 11906"/>
            <p:cNvSpPr>
              <a:spLocks/>
            </p:cNvSpPr>
            <p:nvPr/>
          </p:nvSpPr>
          <p:spPr bwMode="auto">
            <a:xfrm>
              <a:off x="4963169" y="5304985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7" name="Freeform 11907"/>
            <p:cNvSpPr>
              <a:spLocks/>
            </p:cNvSpPr>
            <p:nvPr/>
          </p:nvSpPr>
          <p:spPr bwMode="auto">
            <a:xfrm>
              <a:off x="4846162" y="5330581"/>
              <a:ext cx="38394" cy="21939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4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4" y="4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8" name="Freeform 11908"/>
            <p:cNvSpPr>
              <a:spLocks/>
            </p:cNvSpPr>
            <p:nvPr/>
          </p:nvSpPr>
          <p:spPr bwMode="auto">
            <a:xfrm>
              <a:off x="4842505" y="4447542"/>
              <a:ext cx="85928" cy="43878"/>
            </a:xfrm>
            <a:custGeom>
              <a:avLst/>
              <a:gdLst>
                <a:gd name="T0" fmla="*/ 20 w 20"/>
                <a:gd name="T1" fmla="*/ 0 h 10"/>
                <a:gd name="T2" fmla="*/ 0 w 20"/>
                <a:gd name="T3" fmla="*/ 9 h 10"/>
                <a:gd name="T4" fmla="*/ 0 w 20"/>
                <a:gd name="T5" fmla="*/ 10 h 10"/>
                <a:gd name="T6" fmla="*/ 20 w 20"/>
                <a:gd name="T7" fmla="*/ 0 h 10"/>
                <a:gd name="T8" fmla="*/ 20 w 2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20" y="0"/>
                  </a:moveTo>
                  <a:cubicBezTo>
                    <a:pt x="13" y="3"/>
                    <a:pt x="7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7"/>
                    <a:pt x="14" y="3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9" name="Freeform 11909"/>
            <p:cNvSpPr>
              <a:spLocks/>
            </p:cNvSpPr>
            <p:nvPr/>
          </p:nvSpPr>
          <p:spPr bwMode="auto">
            <a:xfrm>
              <a:off x="4849818" y="4485935"/>
              <a:ext cx="74958" cy="34737"/>
            </a:xfrm>
            <a:custGeom>
              <a:avLst/>
              <a:gdLst>
                <a:gd name="T0" fmla="*/ 17 w 17"/>
                <a:gd name="T1" fmla="*/ 0 h 8"/>
                <a:gd name="T2" fmla="*/ 1 w 17"/>
                <a:gd name="T3" fmla="*/ 8 h 8"/>
                <a:gd name="T4" fmla="*/ 1 w 17"/>
                <a:gd name="T5" fmla="*/ 8 h 8"/>
                <a:gd name="T6" fmla="*/ 17 w 17"/>
                <a:gd name="T7" fmla="*/ 0 h 8"/>
                <a:gd name="T8" fmla="*/ 17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1" y="2"/>
                    <a:pt x="6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0" name="Freeform 11910"/>
            <p:cNvSpPr>
              <a:spLocks/>
            </p:cNvSpPr>
            <p:nvPr/>
          </p:nvSpPr>
          <p:spPr bwMode="auto">
            <a:xfrm>
              <a:off x="4846162" y="4421946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1" name="Freeform 11911"/>
            <p:cNvSpPr>
              <a:spLocks/>
            </p:cNvSpPr>
            <p:nvPr/>
          </p:nvSpPr>
          <p:spPr bwMode="auto">
            <a:xfrm>
              <a:off x="4842505" y="4431088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2" name="Freeform 11912"/>
            <p:cNvSpPr>
              <a:spLocks/>
            </p:cNvSpPr>
            <p:nvPr/>
          </p:nvSpPr>
          <p:spPr bwMode="auto">
            <a:xfrm>
              <a:off x="4862615" y="4451198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3" name="Freeform 11913"/>
            <p:cNvSpPr>
              <a:spLocks/>
            </p:cNvSpPr>
            <p:nvPr/>
          </p:nvSpPr>
          <p:spPr bwMode="auto">
            <a:xfrm>
              <a:off x="4837020" y="445668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4" name="Freeform 11914"/>
            <p:cNvSpPr>
              <a:spLocks/>
            </p:cNvSpPr>
            <p:nvPr/>
          </p:nvSpPr>
          <p:spPr bwMode="auto">
            <a:xfrm>
              <a:off x="4837020" y="4460340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5" name="Freeform 11916"/>
            <p:cNvSpPr>
              <a:spLocks/>
            </p:cNvSpPr>
            <p:nvPr/>
          </p:nvSpPr>
          <p:spPr bwMode="auto">
            <a:xfrm>
              <a:off x="4846161" y="4473138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6" name="Freeform 11917"/>
            <p:cNvSpPr>
              <a:spLocks/>
            </p:cNvSpPr>
            <p:nvPr/>
          </p:nvSpPr>
          <p:spPr bwMode="auto">
            <a:xfrm>
              <a:off x="4846161" y="4482279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7" name="Freeform 11918"/>
            <p:cNvSpPr>
              <a:spLocks/>
            </p:cNvSpPr>
            <p:nvPr/>
          </p:nvSpPr>
          <p:spPr bwMode="auto">
            <a:xfrm>
              <a:off x="4871756" y="4504218"/>
              <a:ext cx="3656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8" name="Freeform 11919"/>
            <p:cNvSpPr>
              <a:spLocks/>
            </p:cNvSpPr>
            <p:nvPr/>
          </p:nvSpPr>
          <p:spPr bwMode="auto">
            <a:xfrm>
              <a:off x="4862615" y="4507874"/>
              <a:ext cx="9142" cy="548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9" name="Freeform 11920"/>
            <p:cNvSpPr>
              <a:spLocks/>
            </p:cNvSpPr>
            <p:nvPr/>
          </p:nvSpPr>
          <p:spPr bwMode="auto">
            <a:xfrm>
              <a:off x="4906493" y="4463996"/>
              <a:ext cx="25595" cy="14626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0" name="Freeform 11921"/>
            <p:cNvSpPr>
              <a:spLocks/>
            </p:cNvSpPr>
            <p:nvPr/>
          </p:nvSpPr>
          <p:spPr bwMode="auto">
            <a:xfrm>
              <a:off x="4906493" y="4478622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1" name="Freeform 11922"/>
            <p:cNvSpPr>
              <a:spLocks/>
            </p:cNvSpPr>
            <p:nvPr/>
          </p:nvSpPr>
          <p:spPr bwMode="auto">
            <a:xfrm>
              <a:off x="4902837" y="4491421"/>
              <a:ext cx="25595" cy="7313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2" name="Freeform 11923"/>
            <p:cNvSpPr>
              <a:spLocks/>
            </p:cNvSpPr>
            <p:nvPr/>
          </p:nvSpPr>
          <p:spPr bwMode="auto">
            <a:xfrm>
              <a:off x="4897351" y="4498733"/>
              <a:ext cx="27424" cy="18282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3" name="Freeform 11924"/>
            <p:cNvSpPr>
              <a:spLocks/>
            </p:cNvSpPr>
            <p:nvPr/>
          </p:nvSpPr>
          <p:spPr bwMode="auto">
            <a:xfrm>
              <a:off x="4893695" y="4513359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4" name="Freeform 11925"/>
            <p:cNvSpPr>
              <a:spLocks/>
            </p:cNvSpPr>
            <p:nvPr/>
          </p:nvSpPr>
          <p:spPr bwMode="auto">
            <a:xfrm>
              <a:off x="4902837" y="4447543"/>
              <a:ext cx="29252" cy="1645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5" name="Freeform 11926"/>
            <p:cNvSpPr>
              <a:spLocks/>
            </p:cNvSpPr>
            <p:nvPr/>
          </p:nvSpPr>
          <p:spPr bwMode="auto">
            <a:xfrm>
              <a:off x="4906493" y="4443886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6" name="Freeform 11927"/>
            <p:cNvSpPr>
              <a:spLocks/>
            </p:cNvSpPr>
            <p:nvPr/>
          </p:nvSpPr>
          <p:spPr bwMode="auto">
            <a:xfrm>
              <a:off x="4902837" y="4431088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7" name="Freeform 11928"/>
            <p:cNvSpPr>
              <a:spLocks/>
            </p:cNvSpPr>
            <p:nvPr/>
          </p:nvSpPr>
          <p:spPr bwMode="auto">
            <a:xfrm>
              <a:off x="4897351" y="4425604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8" name="Freeform 11929"/>
            <p:cNvSpPr>
              <a:spLocks/>
            </p:cNvSpPr>
            <p:nvPr/>
          </p:nvSpPr>
          <p:spPr bwMode="auto">
            <a:xfrm>
              <a:off x="4890038" y="4416462"/>
              <a:ext cx="25595" cy="14626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9" name="Freeform 11930"/>
            <p:cNvSpPr>
              <a:spLocks/>
            </p:cNvSpPr>
            <p:nvPr/>
          </p:nvSpPr>
          <p:spPr bwMode="auto">
            <a:xfrm>
              <a:off x="4871756" y="4568206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1 h 2"/>
                <a:gd name="T4" fmla="*/ 3 w 4"/>
                <a:gd name="T5" fmla="*/ 0 h 2"/>
                <a:gd name="T6" fmla="*/ 3 w 4"/>
                <a:gd name="T7" fmla="*/ 0 h 2"/>
                <a:gd name="T8" fmla="*/ 1 w 4"/>
                <a:gd name="T9" fmla="*/ 1 h 2"/>
                <a:gd name="T10" fmla="*/ 1 w 4"/>
                <a:gd name="T11" fmla="*/ 1 h 2"/>
                <a:gd name="T12" fmla="*/ 0 w 4"/>
                <a:gd name="T13" fmla="*/ 2 h 2"/>
                <a:gd name="T14" fmla="*/ 1 w 4"/>
                <a:gd name="T15" fmla="*/ 2 h 2"/>
                <a:gd name="T16" fmla="*/ 1 w 4"/>
                <a:gd name="T17" fmla="*/ 2 h 2"/>
                <a:gd name="T18" fmla="*/ 1 w 4"/>
                <a:gd name="T19" fmla="*/ 2 h 2"/>
                <a:gd name="T20" fmla="*/ 1 w 4"/>
                <a:gd name="T21" fmla="*/ 2 h 2"/>
                <a:gd name="T22" fmla="*/ 4 w 4"/>
                <a:gd name="T23" fmla="*/ 0 h 2"/>
                <a:gd name="T24" fmla="*/ 4 w 4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0" name="Freeform 11931"/>
            <p:cNvSpPr>
              <a:spLocks/>
            </p:cNvSpPr>
            <p:nvPr/>
          </p:nvSpPr>
          <p:spPr bwMode="auto">
            <a:xfrm>
              <a:off x="4880898" y="4581004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1" name="Freeform 11932"/>
            <p:cNvSpPr>
              <a:spLocks/>
            </p:cNvSpPr>
            <p:nvPr/>
          </p:nvSpPr>
          <p:spPr bwMode="auto">
            <a:xfrm>
              <a:off x="4880898" y="4590145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2 w 3"/>
                <a:gd name="T5" fmla="*/ 1 h 2"/>
                <a:gd name="T6" fmla="*/ 1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2" name="Freeform 11933"/>
            <p:cNvSpPr>
              <a:spLocks/>
            </p:cNvSpPr>
            <p:nvPr/>
          </p:nvSpPr>
          <p:spPr bwMode="auto">
            <a:xfrm>
              <a:off x="4811425" y="4564550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3" name="Freeform 11934"/>
            <p:cNvSpPr>
              <a:spLocks/>
            </p:cNvSpPr>
            <p:nvPr/>
          </p:nvSpPr>
          <p:spPr bwMode="auto">
            <a:xfrm>
              <a:off x="4811425" y="4568206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4" name="Freeform 11935"/>
            <p:cNvSpPr>
              <a:spLocks/>
            </p:cNvSpPr>
            <p:nvPr/>
          </p:nvSpPr>
          <p:spPr bwMode="auto">
            <a:xfrm>
              <a:off x="4780344" y="4577347"/>
              <a:ext cx="53019" cy="25595"/>
            </a:xfrm>
            <a:custGeom>
              <a:avLst/>
              <a:gdLst>
                <a:gd name="T0" fmla="*/ 12 w 12"/>
                <a:gd name="T1" fmla="*/ 0 h 6"/>
                <a:gd name="T2" fmla="*/ 9 w 12"/>
                <a:gd name="T3" fmla="*/ 1 h 6"/>
                <a:gd name="T4" fmla="*/ 9 w 12"/>
                <a:gd name="T5" fmla="*/ 1 h 6"/>
                <a:gd name="T6" fmla="*/ 0 w 12"/>
                <a:gd name="T7" fmla="*/ 5 h 6"/>
                <a:gd name="T8" fmla="*/ 0 w 12"/>
                <a:gd name="T9" fmla="*/ 6 h 6"/>
                <a:gd name="T10" fmla="*/ 0 w 12"/>
                <a:gd name="T11" fmla="*/ 6 h 6"/>
                <a:gd name="T12" fmla="*/ 2 w 12"/>
                <a:gd name="T13" fmla="*/ 5 h 6"/>
                <a:gd name="T14" fmla="*/ 2 w 12"/>
                <a:gd name="T15" fmla="*/ 5 h 6"/>
                <a:gd name="T16" fmla="*/ 9 w 12"/>
                <a:gd name="T17" fmla="*/ 1 h 6"/>
                <a:gd name="T18" fmla="*/ 9 w 12"/>
                <a:gd name="T19" fmla="*/ 1 h 6"/>
                <a:gd name="T20" fmla="*/ 12 w 12"/>
                <a:gd name="T21" fmla="*/ 0 h 6"/>
                <a:gd name="T22" fmla="*/ 12 w 12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5" y="4"/>
                    <a:pt x="7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5" name="Freeform 11936"/>
            <p:cNvSpPr>
              <a:spLocks/>
            </p:cNvSpPr>
            <p:nvPr/>
          </p:nvSpPr>
          <p:spPr bwMode="auto">
            <a:xfrm>
              <a:off x="4815081" y="4581004"/>
              <a:ext cx="21939" cy="14626"/>
            </a:xfrm>
            <a:custGeom>
              <a:avLst/>
              <a:gdLst>
                <a:gd name="T0" fmla="*/ 0 w 5"/>
                <a:gd name="T1" fmla="*/ 2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6" name="Freeform 11937"/>
            <p:cNvSpPr>
              <a:spLocks/>
            </p:cNvSpPr>
            <p:nvPr/>
          </p:nvSpPr>
          <p:spPr bwMode="auto">
            <a:xfrm>
              <a:off x="4767547" y="4595629"/>
              <a:ext cx="74958" cy="32908"/>
            </a:xfrm>
            <a:custGeom>
              <a:avLst/>
              <a:gdLst>
                <a:gd name="T0" fmla="*/ 16 w 17"/>
                <a:gd name="T1" fmla="*/ 0 h 8"/>
                <a:gd name="T2" fmla="*/ 13 w 17"/>
                <a:gd name="T3" fmla="*/ 2 h 8"/>
                <a:gd name="T4" fmla="*/ 13 w 17"/>
                <a:gd name="T5" fmla="*/ 2 h 8"/>
                <a:gd name="T6" fmla="*/ 7 w 17"/>
                <a:gd name="T7" fmla="*/ 5 h 8"/>
                <a:gd name="T8" fmla="*/ 0 w 17"/>
                <a:gd name="T9" fmla="*/ 8 h 8"/>
                <a:gd name="T10" fmla="*/ 0 w 17"/>
                <a:gd name="T11" fmla="*/ 8 h 8"/>
                <a:gd name="T12" fmla="*/ 7 w 17"/>
                <a:gd name="T13" fmla="*/ 5 h 8"/>
                <a:gd name="T14" fmla="*/ 7 w 17"/>
                <a:gd name="T15" fmla="*/ 5 h 8"/>
                <a:gd name="T16" fmla="*/ 7 w 17"/>
                <a:gd name="T17" fmla="*/ 5 h 8"/>
                <a:gd name="T18" fmla="*/ 15 w 17"/>
                <a:gd name="T19" fmla="*/ 2 h 8"/>
                <a:gd name="T20" fmla="*/ 15 w 17"/>
                <a:gd name="T21" fmla="*/ 2 h 8"/>
                <a:gd name="T22" fmla="*/ 11 w 17"/>
                <a:gd name="T23" fmla="*/ 3 h 8"/>
                <a:gd name="T24" fmla="*/ 14 w 17"/>
                <a:gd name="T25" fmla="*/ 2 h 8"/>
                <a:gd name="T26" fmla="*/ 14 w 17"/>
                <a:gd name="T27" fmla="*/ 2 h 8"/>
                <a:gd name="T28" fmla="*/ 17 w 17"/>
                <a:gd name="T29" fmla="*/ 0 h 8"/>
                <a:gd name="T30" fmla="*/ 16 w 17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8">
                  <a:moveTo>
                    <a:pt x="16" y="0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3"/>
                    <a:pt x="9" y="4"/>
                    <a:pt x="7" y="5"/>
                  </a:cubicBezTo>
                  <a:cubicBezTo>
                    <a:pt x="5" y="6"/>
                    <a:pt x="2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4"/>
                    <a:pt x="13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1"/>
                    <a:pt x="16" y="1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7" name="Freeform 11938"/>
            <p:cNvSpPr>
              <a:spLocks/>
            </p:cNvSpPr>
            <p:nvPr/>
          </p:nvSpPr>
          <p:spPr bwMode="auto">
            <a:xfrm>
              <a:off x="4745608" y="4628538"/>
              <a:ext cx="109694" cy="49363"/>
            </a:xfrm>
            <a:custGeom>
              <a:avLst/>
              <a:gdLst>
                <a:gd name="T0" fmla="*/ 24 w 25"/>
                <a:gd name="T1" fmla="*/ 0 h 11"/>
                <a:gd name="T2" fmla="*/ 18 w 25"/>
                <a:gd name="T3" fmla="*/ 2 h 11"/>
                <a:gd name="T4" fmla="*/ 18 w 25"/>
                <a:gd name="T5" fmla="*/ 3 h 11"/>
                <a:gd name="T6" fmla="*/ 22 w 25"/>
                <a:gd name="T7" fmla="*/ 1 h 11"/>
                <a:gd name="T8" fmla="*/ 20 w 25"/>
                <a:gd name="T9" fmla="*/ 2 h 11"/>
                <a:gd name="T10" fmla="*/ 20 w 25"/>
                <a:gd name="T11" fmla="*/ 3 h 11"/>
                <a:gd name="T12" fmla="*/ 0 w 25"/>
                <a:gd name="T13" fmla="*/ 11 h 11"/>
                <a:gd name="T14" fmla="*/ 1 w 25"/>
                <a:gd name="T15" fmla="*/ 11 h 11"/>
                <a:gd name="T16" fmla="*/ 22 w 25"/>
                <a:gd name="T17" fmla="*/ 2 h 11"/>
                <a:gd name="T18" fmla="*/ 20 w 25"/>
                <a:gd name="T19" fmla="*/ 3 h 11"/>
                <a:gd name="T20" fmla="*/ 21 w 25"/>
                <a:gd name="T21" fmla="*/ 4 h 11"/>
                <a:gd name="T22" fmla="*/ 23 w 25"/>
                <a:gd name="T23" fmla="*/ 2 h 11"/>
                <a:gd name="T24" fmla="*/ 23 w 25"/>
                <a:gd name="T25" fmla="*/ 2 h 11"/>
                <a:gd name="T26" fmla="*/ 25 w 25"/>
                <a:gd name="T27" fmla="*/ 1 h 11"/>
                <a:gd name="T28" fmla="*/ 25 w 25"/>
                <a:gd name="T29" fmla="*/ 1 h 11"/>
                <a:gd name="T30" fmla="*/ 21 w 25"/>
                <a:gd name="T31" fmla="*/ 2 h 11"/>
                <a:gd name="T32" fmla="*/ 23 w 25"/>
                <a:gd name="T33" fmla="*/ 1 h 11"/>
                <a:gd name="T34" fmla="*/ 23 w 25"/>
                <a:gd name="T35" fmla="*/ 1 h 11"/>
                <a:gd name="T36" fmla="*/ 24 w 25"/>
                <a:gd name="T37" fmla="*/ 0 h 11"/>
                <a:gd name="T38" fmla="*/ 24 w 25"/>
                <a:gd name="T3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11">
                  <a:moveTo>
                    <a:pt x="24" y="0"/>
                  </a:moveTo>
                  <a:cubicBezTo>
                    <a:pt x="22" y="1"/>
                    <a:pt x="20" y="1"/>
                    <a:pt x="18" y="2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20" y="2"/>
                    <a:pt x="21" y="1"/>
                    <a:pt x="22" y="1"/>
                  </a:cubicBezTo>
                  <a:cubicBezTo>
                    <a:pt x="22" y="1"/>
                    <a:pt x="21" y="2"/>
                    <a:pt x="20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13" y="5"/>
                    <a:pt x="7" y="8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8" y="8"/>
                    <a:pt x="15" y="5"/>
                    <a:pt x="22" y="2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2" y="3"/>
                    <a:pt x="22" y="3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1"/>
                    <a:pt x="22" y="2"/>
                    <a:pt x="21" y="2"/>
                  </a:cubicBezTo>
                  <a:cubicBezTo>
                    <a:pt x="21" y="2"/>
                    <a:pt x="2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8" name="Freeform 11939"/>
            <p:cNvSpPr>
              <a:spLocks/>
            </p:cNvSpPr>
            <p:nvPr/>
          </p:nvSpPr>
          <p:spPr bwMode="auto">
            <a:xfrm>
              <a:off x="4833364" y="4650477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9" name="Freeform 11940"/>
            <p:cNvSpPr>
              <a:spLocks/>
            </p:cNvSpPr>
            <p:nvPr/>
          </p:nvSpPr>
          <p:spPr bwMode="auto">
            <a:xfrm>
              <a:off x="4837020" y="465961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0" name="Freeform 11941"/>
            <p:cNvSpPr>
              <a:spLocks/>
            </p:cNvSpPr>
            <p:nvPr/>
          </p:nvSpPr>
          <p:spPr bwMode="auto">
            <a:xfrm>
              <a:off x="4794970" y="4628538"/>
              <a:ext cx="3656" cy="548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1" name="Freeform 11942"/>
            <p:cNvSpPr>
              <a:spLocks/>
            </p:cNvSpPr>
            <p:nvPr/>
          </p:nvSpPr>
          <p:spPr bwMode="auto">
            <a:xfrm>
              <a:off x="4780344" y="4628538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2" name="Freeform 11943"/>
            <p:cNvSpPr>
              <a:spLocks/>
            </p:cNvSpPr>
            <p:nvPr/>
          </p:nvSpPr>
          <p:spPr bwMode="auto">
            <a:xfrm>
              <a:off x="4763891" y="4637679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3" name="Freeform 11944"/>
            <p:cNvSpPr>
              <a:spLocks/>
            </p:cNvSpPr>
            <p:nvPr/>
          </p:nvSpPr>
          <p:spPr bwMode="auto">
            <a:xfrm>
              <a:off x="4754749" y="4646820"/>
              <a:ext cx="40221" cy="16455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3 h 4"/>
                <a:gd name="T4" fmla="*/ 0 w 9"/>
                <a:gd name="T5" fmla="*/ 4 h 4"/>
                <a:gd name="T6" fmla="*/ 9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4" name="Freeform 11945"/>
            <p:cNvSpPr>
              <a:spLocks/>
            </p:cNvSpPr>
            <p:nvPr/>
          </p:nvSpPr>
          <p:spPr bwMode="auto">
            <a:xfrm>
              <a:off x="4745608" y="4663275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1 w 8"/>
                <a:gd name="T5" fmla="*/ 4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5" name="Freeform 11946"/>
            <p:cNvSpPr>
              <a:spLocks/>
            </p:cNvSpPr>
            <p:nvPr/>
          </p:nvSpPr>
          <p:spPr bwMode="auto">
            <a:xfrm>
              <a:off x="4738295" y="4677901"/>
              <a:ext cx="38394" cy="16455"/>
            </a:xfrm>
            <a:custGeom>
              <a:avLst/>
              <a:gdLst>
                <a:gd name="T0" fmla="*/ 8 w 9"/>
                <a:gd name="T1" fmla="*/ 0 h 4"/>
                <a:gd name="T2" fmla="*/ 1 w 9"/>
                <a:gd name="T3" fmla="*/ 4 h 4"/>
                <a:gd name="T4" fmla="*/ 1 w 9"/>
                <a:gd name="T5" fmla="*/ 4 h 4"/>
                <a:gd name="T6" fmla="*/ 9 w 9"/>
                <a:gd name="T7" fmla="*/ 1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6" name="Freeform 11947"/>
            <p:cNvSpPr>
              <a:spLocks/>
            </p:cNvSpPr>
            <p:nvPr/>
          </p:nvSpPr>
          <p:spPr bwMode="auto">
            <a:xfrm>
              <a:off x="4738295" y="4685214"/>
              <a:ext cx="38394" cy="21939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0 w 9"/>
                <a:gd name="T5" fmla="*/ 4 h 5"/>
                <a:gd name="T6" fmla="*/ 0 w 9"/>
                <a:gd name="T7" fmla="*/ 5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4"/>
                    <a:pt x="6" y="2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7" name="Freeform 11948"/>
            <p:cNvSpPr>
              <a:spLocks/>
            </p:cNvSpPr>
            <p:nvPr/>
          </p:nvSpPr>
          <p:spPr bwMode="auto">
            <a:xfrm>
              <a:off x="4732810" y="4698011"/>
              <a:ext cx="40221" cy="12798"/>
            </a:xfrm>
            <a:custGeom>
              <a:avLst/>
              <a:gdLst>
                <a:gd name="T0" fmla="*/ 9 w 9"/>
                <a:gd name="T1" fmla="*/ 0 h 3"/>
                <a:gd name="T2" fmla="*/ 1 w 9"/>
                <a:gd name="T3" fmla="*/ 3 h 3"/>
                <a:gd name="T4" fmla="*/ 1 w 9"/>
                <a:gd name="T5" fmla="*/ 3 h 3"/>
                <a:gd name="T6" fmla="*/ 9 w 9"/>
                <a:gd name="T7" fmla="*/ 0 h 3"/>
                <a:gd name="T8" fmla="*/ 9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4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8" name="Freeform 11949"/>
            <p:cNvSpPr>
              <a:spLocks/>
            </p:cNvSpPr>
            <p:nvPr/>
          </p:nvSpPr>
          <p:spPr bwMode="auto">
            <a:xfrm>
              <a:off x="4729153" y="4707152"/>
              <a:ext cx="38394" cy="18282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4 h 4"/>
                <a:gd name="T4" fmla="*/ 1 w 9"/>
                <a:gd name="T5" fmla="*/ 4 h 4"/>
                <a:gd name="T6" fmla="*/ 9 w 9"/>
                <a:gd name="T7" fmla="*/ 1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9" name="Freeform 11950"/>
            <p:cNvSpPr>
              <a:spLocks/>
            </p:cNvSpPr>
            <p:nvPr/>
          </p:nvSpPr>
          <p:spPr bwMode="auto">
            <a:xfrm>
              <a:off x="4833364" y="4663275"/>
              <a:ext cx="34737" cy="21939"/>
            </a:xfrm>
            <a:custGeom>
              <a:avLst/>
              <a:gdLst>
                <a:gd name="T0" fmla="*/ 8 w 8"/>
                <a:gd name="T1" fmla="*/ 1 h 5"/>
                <a:gd name="T2" fmla="*/ 0 w 8"/>
                <a:gd name="T3" fmla="*/ 4 h 5"/>
                <a:gd name="T4" fmla="*/ 0 w 8"/>
                <a:gd name="T5" fmla="*/ 5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0" name="Freeform 11951"/>
            <p:cNvSpPr>
              <a:spLocks/>
            </p:cNvSpPr>
            <p:nvPr/>
          </p:nvSpPr>
          <p:spPr bwMode="auto">
            <a:xfrm>
              <a:off x="4842504" y="4677901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1" name="Freeform 11952"/>
            <p:cNvSpPr>
              <a:spLocks/>
            </p:cNvSpPr>
            <p:nvPr/>
          </p:nvSpPr>
          <p:spPr bwMode="auto">
            <a:xfrm>
              <a:off x="4849817" y="4685214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2" name="Freeform 11953"/>
            <p:cNvSpPr>
              <a:spLocks/>
            </p:cNvSpPr>
            <p:nvPr/>
          </p:nvSpPr>
          <p:spPr bwMode="auto">
            <a:xfrm>
              <a:off x="4842504" y="4698011"/>
              <a:ext cx="32908" cy="18282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3" name="Freeform 11954"/>
            <p:cNvSpPr>
              <a:spLocks/>
            </p:cNvSpPr>
            <p:nvPr/>
          </p:nvSpPr>
          <p:spPr bwMode="auto">
            <a:xfrm>
              <a:off x="4846161" y="4719950"/>
              <a:ext cx="29252" cy="9142"/>
            </a:xfrm>
            <a:custGeom>
              <a:avLst/>
              <a:gdLst>
                <a:gd name="T0" fmla="*/ 1 w 7"/>
                <a:gd name="T1" fmla="*/ 2 h 2"/>
                <a:gd name="T2" fmla="*/ 7 w 7"/>
                <a:gd name="T3" fmla="*/ 0 h 2"/>
                <a:gd name="T4" fmla="*/ 6 w 7"/>
                <a:gd name="T5" fmla="*/ 0 h 2"/>
                <a:gd name="T6" fmla="*/ 1 w 7"/>
                <a:gd name="T7" fmla="*/ 2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4" name="Freeform 11955"/>
            <p:cNvSpPr>
              <a:spLocks/>
            </p:cNvSpPr>
            <p:nvPr/>
          </p:nvSpPr>
          <p:spPr bwMode="auto">
            <a:xfrm>
              <a:off x="4815081" y="4719950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5" name="Freeform 11956"/>
            <p:cNvSpPr>
              <a:spLocks/>
            </p:cNvSpPr>
            <p:nvPr/>
          </p:nvSpPr>
          <p:spPr bwMode="auto">
            <a:xfrm>
              <a:off x="4811425" y="4751030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6" name="Freeform 11957"/>
            <p:cNvSpPr>
              <a:spLocks/>
            </p:cNvSpPr>
            <p:nvPr/>
          </p:nvSpPr>
          <p:spPr bwMode="auto">
            <a:xfrm>
              <a:off x="4811425" y="4763827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7" name="Freeform 11958"/>
            <p:cNvSpPr>
              <a:spLocks/>
            </p:cNvSpPr>
            <p:nvPr/>
          </p:nvSpPr>
          <p:spPr bwMode="auto">
            <a:xfrm>
              <a:off x="4811425" y="4772969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8" name="Freeform 11959"/>
            <p:cNvSpPr>
              <a:spLocks/>
            </p:cNvSpPr>
            <p:nvPr/>
          </p:nvSpPr>
          <p:spPr bwMode="auto">
            <a:xfrm>
              <a:off x="4815081" y="4738232"/>
              <a:ext cx="18282" cy="3656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3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9" name="Freeform 11960"/>
            <p:cNvSpPr>
              <a:spLocks/>
            </p:cNvSpPr>
            <p:nvPr/>
          </p:nvSpPr>
          <p:spPr bwMode="auto">
            <a:xfrm>
              <a:off x="4802283" y="4677901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1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0" name="Freeform 11961"/>
            <p:cNvSpPr>
              <a:spLocks/>
            </p:cNvSpPr>
            <p:nvPr/>
          </p:nvSpPr>
          <p:spPr bwMode="auto">
            <a:xfrm>
              <a:off x="4910149" y="4725435"/>
              <a:ext cx="27424" cy="3656"/>
            </a:xfrm>
            <a:custGeom>
              <a:avLst/>
              <a:gdLst>
                <a:gd name="T0" fmla="*/ 6 w 6"/>
                <a:gd name="T1" fmla="*/ 0 h 1"/>
                <a:gd name="T2" fmla="*/ 1 w 6"/>
                <a:gd name="T3" fmla="*/ 1 h 1"/>
                <a:gd name="T4" fmla="*/ 1 w 6"/>
                <a:gd name="T5" fmla="*/ 1 h 1"/>
                <a:gd name="T6" fmla="*/ 6 w 6"/>
                <a:gd name="T7" fmla="*/ 0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1" name="Freeform 11962"/>
            <p:cNvSpPr>
              <a:spLocks/>
            </p:cNvSpPr>
            <p:nvPr/>
          </p:nvSpPr>
          <p:spPr bwMode="auto">
            <a:xfrm>
              <a:off x="4906493" y="4685214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2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2" name="Freeform 11963"/>
            <p:cNvSpPr>
              <a:spLocks/>
            </p:cNvSpPr>
            <p:nvPr/>
          </p:nvSpPr>
          <p:spPr bwMode="auto">
            <a:xfrm>
              <a:off x="4880898" y="4668759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3" name="Freeform 11964"/>
            <p:cNvSpPr>
              <a:spLocks/>
            </p:cNvSpPr>
            <p:nvPr/>
          </p:nvSpPr>
          <p:spPr bwMode="auto">
            <a:xfrm>
              <a:off x="4884554" y="4681557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2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4" name="Freeform 11965"/>
            <p:cNvSpPr>
              <a:spLocks/>
            </p:cNvSpPr>
            <p:nvPr/>
          </p:nvSpPr>
          <p:spPr bwMode="auto">
            <a:xfrm>
              <a:off x="4906493" y="4663275"/>
              <a:ext cx="21939" cy="9142"/>
            </a:xfrm>
            <a:custGeom>
              <a:avLst/>
              <a:gdLst>
                <a:gd name="T0" fmla="*/ 4 w 5"/>
                <a:gd name="T1" fmla="*/ 1 h 2"/>
                <a:gd name="T2" fmla="*/ 4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0 w 5"/>
                <a:gd name="T13" fmla="*/ 2 h 2"/>
                <a:gd name="T14" fmla="*/ 4 w 5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5" name="Freeform 11966"/>
            <p:cNvSpPr>
              <a:spLocks/>
            </p:cNvSpPr>
            <p:nvPr/>
          </p:nvSpPr>
          <p:spPr bwMode="auto">
            <a:xfrm>
              <a:off x="4919290" y="4621225"/>
              <a:ext cx="18282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4 w 4"/>
                <a:gd name="T11" fmla="*/ 1 h 2"/>
                <a:gd name="T12" fmla="*/ 3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6" name="Freeform 11967"/>
            <p:cNvSpPr>
              <a:spLocks/>
            </p:cNvSpPr>
            <p:nvPr/>
          </p:nvSpPr>
          <p:spPr bwMode="auto">
            <a:xfrm>
              <a:off x="4928432" y="4586489"/>
              <a:ext cx="21939" cy="9142"/>
            </a:xfrm>
            <a:custGeom>
              <a:avLst/>
              <a:gdLst>
                <a:gd name="T0" fmla="*/ 4 w 5"/>
                <a:gd name="T1" fmla="*/ 1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1 h 2"/>
                <a:gd name="T8" fmla="*/ 4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7" name="Freeform 11968"/>
            <p:cNvSpPr>
              <a:spLocks/>
            </p:cNvSpPr>
            <p:nvPr/>
          </p:nvSpPr>
          <p:spPr bwMode="auto">
            <a:xfrm>
              <a:off x="4928432" y="4577347"/>
              <a:ext cx="21939" cy="3656"/>
            </a:xfrm>
            <a:custGeom>
              <a:avLst/>
              <a:gdLst>
                <a:gd name="T0" fmla="*/ 4 w 5"/>
                <a:gd name="T1" fmla="*/ 0 h 1"/>
                <a:gd name="T2" fmla="*/ 1 w 5"/>
                <a:gd name="T3" fmla="*/ 1 h 1"/>
                <a:gd name="T4" fmla="*/ 1 w 5"/>
                <a:gd name="T5" fmla="*/ 1 h 1"/>
                <a:gd name="T6" fmla="*/ 4 w 5"/>
                <a:gd name="T7" fmla="*/ 1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8" name="Freeform 11969"/>
            <p:cNvSpPr>
              <a:spLocks/>
            </p:cNvSpPr>
            <p:nvPr/>
          </p:nvSpPr>
          <p:spPr bwMode="auto">
            <a:xfrm>
              <a:off x="4966824" y="4602942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6 w 7"/>
                <a:gd name="T7" fmla="*/ 1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9" name="Freeform 11970"/>
            <p:cNvSpPr>
              <a:spLocks/>
            </p:cNvSpPr>
            <p:nvPr/>
          </p:nvSpPr>
          <p:spPr bwMode="auto">
            <a:xfrm>
              <a:off x="4975966" y="4612084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0" name="Freeform 11971"/>
            <p:cNvSpPr>
              <a:spLocks/>
            </p:cNvSpPr>
            <p:nvPr/>
          </p:nvSpPr>
          <p:spPr bwMode="auto">
            <a:xfrm>
              <a:off x="4954027" y="4621225"/>
              <a:ext cx="47534" cy="12798"/>
            </a:xfrm>
            <a:custGeom>
              <a:avLst/>
              <a:gdLst>
                <a:gd name="T0" fmla="*/ 1 w 11"/>
                <a:gd name="T1" fmla="*/ 2 h 3"/>
                <a:gd name="T2" fmla="*/ 10 w 11"/>
                <a:gd name="T3" fmla="*/ 0 h 3"/>
                <a:gd name="T4" fmla="*/ 10 w 11"/>
                <a:gd name="T5" fmla="*/ 0 h 3"/>
                <a:gd name="T6" fmla="*/ 1 w 11"/>
                <a:gd name="T7" fmla="*/ 2 h 3"/>
                <a:gd name="T8" fmla="*/ 1 w 1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" y="2"/>
                  </a:moveTo>
                  <a:cubicBezTo>
                    <a:pt x="4" y="2"/>
                    <a:pt x="7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0"/>
                    <a:pt x="4" y="1"/>
                    <a:pt x="1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1" name="Freeform 11972"/>
            <p:cNvSpPr>
              <a:spLocks/>
            </p:cNvSpPr>
            <p:nvPr/>
          </p:nvSpPr>
          <p:spPr bwMode="auto">
            <a:xfrm>
              <a:off x="4979623" y="4634023"/>
              <a:ext cx="27424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1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2" name="Freeform 11973"/>
            <p:cNvSpPr>
              <a:spLocks/>
            </p:cNvSpPr>
            <p:nvPr/>
          </p:nvSpPr>
          <p:spPr bwMode="auto">
            <a:xfrm>
              <a:off x="4985107" y="4643164"/>
              <a:ext cx="25595" cy="731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1 h 2"/>
                <a:gd name="T4" fmla="*/ 6 w 6"/>
                <a:gd name="T5" fmla="*/ 0 h 2"/>
                <a:gd name="T6" fmla="*/ 0 w 6"/>
                <a:gd name="T7" fmla="*/ 1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3" name="Freeform 11974"/>
            <p:cNvSpPr>
              <a:spLocks/>
            </p:cNvSpPr>
            <p:nvPr/>
          </p:nvSpPr>
          <p:spPr bwMode="auto">
            <a:xfrm>
              <a:off x="4985107" y="4650477"/>
              <a:ext cx="34737" cy="9142"/>
            </a:xfrm>
            <a:custGeom>
              <a:avLst/>
              <a:gdLst>
                <a:gd name="T0" fmla="*/ 0 w 8"/>
                <a:gd name="T1" fmla="*/ 2 h 2"/>
                <a:gd name="T2" fmla="*/ 7 w 8"/>
                <a:gd name="T3" fmla="*/ 0 h 2"/>
                <a:gd name="T4" fmla="*/ 7 w 8"/>
                <a:gd name="T5" fmla="*/ 0 h 2"/>
                <a:gd name="T6" fmla="*/ 0 w 8"/>
                <a:gd name="T7" fmla="*/ 2 h 2"/>
                <a:gd name="T8" fmla="*/ 0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2" y="1"/>
                    <a:pt x="5" y="1"/>
                    <a:pt x="7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4" name="Freeform 11975"/>
            <p:cNvSpPr>
              <a:spLocks/>
            </p:cNvSpPr>
            <p:nvPr/>
          </p:nvSpPr>
          <p:spPr bwMode="auto">
            <a:xfrm>
              <a:off x="4988763" y="4659618"/>
              <a:ext cx="31081" cy="9142"/>
            </a:xfrm>
            <a:custGeom>
              <a:avLst/>
              <a:gdLst>
                <a:gd name="T0" fmla="*/ 1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1 w 7"/>
                <a:gd name="T7" fmla="*/ 2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5" name="Freeform 11976"/>
            <p:cNvSpPr>
              <a:spLocks/>
            </p:cNvSpPr>
            <p:nvPr/>
          </p:nvSpPr>
          <p:spPr bwMode="auto">
            <a:xfrm>
              <a:off x="5007045" y="4672415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1 h 2"/>
                <a:gd name="T4" fmla="*/ 5 w 6"/>
                <a:gd name="T5" fmla="*/ 1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6" name="Freeform 11977"/>
            <p:cNvSpPr>
              <a:spLocks/>
            </p:cNvSpPr>
            <p:nvPr/>
          </p:nvSpPr>
          <p:spPr bwMode="auto">
            <a:xfrm>
              <a:off x="5027157" y="4719950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7" name="Freeform 11978"/>
            <p:cNvSpPr>
              <a:spLocks/>
            </p:cNvSpPr>
            <p:nvPr/>
          </p:nvSpPr>
          <p:spPr bwMode="auto">
            <a:xfrm>
              <a:off x="5045439" y="4741888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" name="Freeform 11979"/>
            <p:cNvSpPr>
              <a:spLocks/>
            </p:cNvSpPr>
            <p:nvPr/>
          </p:nvSpPr>
          <p:spPr bwMode="auto">
            <a:xfrm>
              <a:off x="5049096" y="4741888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" name="Freeform 11980"/>
            <p:cNvSpPr>
              <a:spLocks/>
            </p:cNvSpPr>
            <p:nvPr/>
          </p:nvSpPr>
          <p:spPr bwMode="auto">
            <a:xfrm>
              <a:off x="5080175" y="476017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" name="Freeform 11981"/>
            <p:cNvSpPr>
              <a:spLocks/>
            </p:cNvSpPr>
            <p:nvPr/>
          </p:nvSpPr>
          <p:spPr bwMode="auto">
            <a:xfrm>
              <a:off x="5083831" y="476017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" name="Freeform 11982"/>
            <p:cNvSpPr>
              <a:spLocks/>
            </p:cNvSpPr>
            <p:nvPr/>
          </p:nvSpPr>
          <p:spPr bwMode="auto">
            <a:xfrm>
              <a:off x="5092973" y="4763827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" name="Freeform 11983"/>
            <p:cNvSpPr>
              <a:spLocks/>
            </p:cNvSpPr>
            <p:nvPr/>
          </p:nvSpPr>
          <p:spPr bwMode="auto">
            <a:xfrm>
              <a:off x="5102114" y="4767484"/>
              <a:ext cx="20111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" name="Freeform 11984"/>
            <p:cNvSpPr>
              <a:spLocks/>
            </p:cNvSpPr>
            <p:nvPr/>
          </p:nvSpPr>
          <p:spPr bwMode="auto">
            <a:xfrm>
              <a:off x="5001561" y="4729091"/>
              <a:ext cx="9142" cy="12798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2 h 3"/>
                <a:gd name="T4" fmla="*/ 0 w 2"/>
                <a:gd name="T5" fmla="*/ 2 h 3"/>
                <a:gd name="T6" fmla="*/ 2 w 2"/>
                <a:gd name="T7" fmla="*/ 1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" name="Freeform 11985"/>
            <p:cNvSpPr>
              <a:spLocks/>
            </p:cNvSpPr>
            <p:nvPr/>
          </p:nvSpPr>
          <p:spPr bwMode="auto">
            <a:xfrm>
              <a:off x="5010702" y="4751030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" name="Freeform 11986"/>
            <p:cNvSpPr>
              <a:spLocks/>
            </p:cNvSpPr>
            <p:nvPr/>
          </p:nvSpPr>
          <p:spPr bwMode="auto">
            <a:xfrm>
              <a:off x="5058236" y="4776625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6" name="Freeform 11987"/>
            <p:cNvSpPr>
              <a:spLocks/>
            </p:cNvSpPr>
            <p:nvPr/>
          </p:nvSpPr>
          <p:spPr bwMode="auto">
            <a:xfrm>
              <a:off x="5071034" y="4785766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7" name="Freeform 11988"/>
            <p:cNvSpPr>
              <a:spLocks/>
            </p:cNvSpPr>
            <p:nvPr/>
          </p:nvSpPr>
          <p:spPr bwMode="auto">
            <a:xfrm>
              <a:off x="4988763" y="4690698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8" name="Freeform 11989"/>
            <p:cNvSpPr>
              <a:spLocks/>
            </p:cNvSpPr>
            <p:nvPr/>
          </p:nvSpPr>
          <p:spPr bwMode="auto">
            <a:xfrm>
              <a:off x="4985107" y="4677901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" name="Freeform 11990"/>
            <p:cNvSpPr>
              <a:spLocks/>
            </p:cNvSpPr>
            <p:nvPr/>
          </p:nvSpPr>
          <p:spPr bwMode="auto">
            <a:xfrm>
              <a:off x="4972310" y="4668759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1 w 4"/>
                <a:gd name="T9" fmla="*/ 2 h 2"/>
                <a:gd name="T10" fmla="*/ 4 w 4"/>
                <a:gd name="T11" fmla="*/ 1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11991"/>
            <p:cNvSpPr>
              <a:spLocks/>
            </p:cNvSpPr>
            <p:nvPr/>
          </p:nvSpPr>
          <p:spPr bwMode="auto">
            <a:xfrm>
              <a:off x="4954027" y="4659618"/>
              <a:ext cx="31081" cy="9142"/>
            </a:xfrm>
            <a:custGeom>
              <a:avLst/>
              <a:gdLst>
                <a:gd name="T0" fmla="*/ 6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7 w 7"/>
                <a:gd name="T7" fmla="*/ 0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11992"/>
            <p:cNvSpPr>
              <a:spLocks/>
            </p:cNvSpPr>
            <p:nvPr/>
          </p:nvSpPr>
          <p:spPr bwMode="auto">
            <a:xfrm>
              <a:off x="4944885" y="4650477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11993"/>
            <p:cNvSpPr>
              <a:spLocks/>
            </p:cNvSpPr>
            <p:nvPr/>
          </p:nvSpPr>
          <p:spPr bwMode="auto">
            <a:xfrm>
              <a:off x="5140507" y="4793079"/>
              <a:ext cx="21939" cy="14626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4 w 5"/>
                <a:gd name="T5" fmla="*/ 1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11994"/>
            <p:cNvSpPr>
              <a:spLocks/>
            </p:cNvSpPr>
            <p:nvPr/>
          </p:nvSpPr>
          <p:spPr bwMode="auto">
            <a:xfrm>
              <a:off x="5136851" y="4802221"/>
              <a:ext cx="29252" cy="18282"/>
            </a:xfrm>
            <a:custGeom>
              <a:avLst/>
              <a:gdLst>
                <a:gd name="T0" fmla="*/ 7 w 7"/>
                <a:gd name="T1" fmla="*/ 0 h 4"/>
                <a:gd name="T2" fmla="*/ 3 w 7"/>
                <a:gd name="T3" fmla="*/ 2 h 4"/>
                <a:gd name="T4" fmla="*/ 3 w 7"/>
                <a:gd name="T5" fmla="*/ 2 h 4"/>
                <a:gd name="T6" fmla="*/ 0 w 7"/>
                <a:gd name="T7" fmla="*/ 3 h 4"/>
                <a:gd name="T8" fmla="*/ 0 w 7"/>
                <a:gd name="T9" fmla="*/ 4 h 4"/>
                <a:gd name="T10" fmla="*/ 6 w 7"/>
                <a:gd name="T11" fmla="*/ 1 h 4"/>
                <a:gd name="T12" fmla="*/ 6 w 7"/>
                <a:gd name="T13" fmla="*/ 0 h 4"/>
                <a:gd name="T14" fmla="*/ 7 w 7"/>
                <a:gd name="T15" fmla="*/ 0 h 4"/>
                <a:gd name="T16" fmla="*/ 7 w 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0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11995"/>
            <p:cNvSpPr>
              <a:spLocks/>
            </p:cNvSpPr>
            <p:nvPr/>
          </p:nvSpPr>
          <p:spPr bwMode="auto">
            <a:xfrm>
              <a:off x="5149648" y="4807705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11996"/>
            <p:cNvSpPr>
              <a:spLocks/>
            </p:cNvSpPr>
            <p:nvPr/>
          </p:nvSpPr>
          <p:spPr bwMode="auto">
            <a:xfrm>
              <a:off x="4910149" y="4745545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1 h 2"/>
                <a:gd name="T4" fmla="*/ 0 w 5"/>
                <a:gd name="T5" fmla="*/ 1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11997"/>
            <p:cNvSpPr>
              <a:spLocks/>
            </p:cNvSpPr>
            <p:nvPr/>
          </p:nvSpPr>
          <p:spPr bwMode="auto">
            <a:xfrm>
              <a:off x="4954027" y="4751030"/>
              <a:ext cx="31081" cy="12798"/>
            </a:xfrm>
            <a:custGeom>
              <a:avLst/>
              <a:gdLst>
                <a:gd name="T0" fmla="*/ 6 w 7"/>
                <a:gd name="T1" fmla="*/ 1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1 h 3"/>
                <a:gd name="T8" fmla="*/ 6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11998"/>
            <p:cNvSpPr>
              <a:spLocks/>
            </p:cNvSpPr>
            <p:nvPr/>
          </p:nvSpPr>
          <p:spPr bwMode="auto">
            <a:xfrm>
              <a:off x="4963168" y="4754687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1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11999"/>
            <p:cNvSpPr>
              <a:spLocks/>
            </p:cNvSpPr>
            <p:nvPr/>
          </p:nvSpPr>
          <p:spPr bwMode="auto">
            <a:xfrm>
              <a:off x="4954027" y="4741888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12000"/>
            <p:cNvSpPr>
              <a:spLocks/>
            </p:cNvSpPr>
            <p:nvPr/>
          </p:nvSpPr>
          <p:spPr bwMode="auto">
            <a:xfrm>
              <a:off x="4957684" y="4732748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12001"/>
            <p:cNvSpPr>
              <a:spLocks/>
            </p:cNvSpPr>
            <p:nvPr/>
          </p:nvSpPr>
          <p:spPr bwMode="auto">
            <a:xfrm>
              <a:off x="4950371" y="4763827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1 w 8"/>
                <a:gd name="T3" fmla="*/ 2 h 3"/>
                <a:gd name="T4" fmla="*/ 1 w 8"/>
                <a:gd name="T5" fmla="*/ 3 h 3"/>
                <a:gd name="T6" fmla="*/ 8 w 8"/>
                <a:gd name="T7" fmla="*/ 1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12002"/>
            <p:cNvSpPr>
              <a:spLocks/>
            </p:cNvSpPr>
            <p:nvPr/>
          </p:nvSpPr>
          <p:spPr bwMode="auto">
            <a:xfrm>
              <a:off x="4954027" y="4772969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1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12003"/>
            <p:cNvSpPr>
              <a:spLocks/>
            </p:cNvSpPr>
            <p:nvPr/>
          </p:nvSpPr>
          <p:spPr bwMode="auto">
            <a:xfrm>
              <a:off x="4957684" y="4780282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12004"/>
            <p:cNvSpPr>
              <a:spLocks/>
            </p:cNvSpPr>
            <p:nvPr/>
          </p:nvSpPr>
          <p:spPr bwMode="auto">
            <a:xfrm>
              <a:off x="4915634" y="4802221"/>
              <a:ext cx="25595" cy="5485"/>
            </a:xfrm>
            <a:custGeom>
              <a:avLst/>
              <a:gdLst>
                <a:gd name="T0" fmla="*/ 6 w 6"/>
                <a:gd name="T1" fmla="*/ 0 h 1"/>
                <a:gd name="T2" fmla="*/ 1 w 6"/>
                <a:gd name="T3" fmla="*/ 1 h 1"/>
                <a:gd name="T4" fmla="*/ 1 w 6"/>
                <a:gd name="T5" fmla="*/ 1 h 1"/>
                <a:gd name="T6" fmla="*/ 6 w 6"/>
                <a:gd name="T7" fmla="*/ 0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12005"/>
            <p:cNvSpPr>
              <a:spLocks/>
            </p:cNvSpPr>
            <p:nvPr/>
          </p:nvSpPr>
          <p:spPr bwMode="auto">
            <a:xfrm>
              <a:off x="4954027" y="4798564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12006"/>
            <p:cNvSpPr>
              <a:spLocks/>
            </p:cNvSpPr>
            <p:nvPr/>
          </p:nvSpPr>
          <p:spPr bwMode="auto">
            <a:xfrm>
              <a:off x="4954027" y="4807705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1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12007"/>
            <p:cNvSpPr>
              <a:spLocks/>
            </p:cNvSpPr>
            <p:nvPr/>
          </p:nvSpPr>
          <p:spPr bwMode="auto">
            <a:xfrm>
              <a:off x="4957684" y="4820503"/>
              <a:ext cx="31081" cy="7313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12008"/>
            <p:cNvSpPr>
              <a:spLocks/>
            </p:cNvSpPr>
            <p:nvPr/>
          </p:nvSpPr>
          <p:spPr bwMode="auto">
            <a:xfrm>
              <a:off x="4963168" y="4824160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1 h 2"/>
                <a:gd name="T4" fmla="*/ 6 w 6"/>
                <a:gd name="T5" fmla="*/ 1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12009"/>
            <p:cNvSpPr>
              <a:spLocks/>
            </p:cNvSpPr>
            <p:nvPr/>
          </p:nvSpPr>
          <p:spPr bwMode="auto">
            <a:xfrm>
              <a:off x="4950371" y="4836957"/>
              <a:ext cx="38394" cy="1279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3 h 3"/>
                <a:gd name="T4" fmla="*/ 1 w 9"/>
                <a:gd name="T5" fmla="*/ 3 h 3"/>
                <a:gd name="T6" fmla="*/ 8 w 9"/>
                <a:gd name="T7" fmla="*/ 0 h 3"/>
                <a:gd name="T8" fmla="*/ 8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12010"/>
            <p:cNvSpPr>
              <a:spLocks/>
            </p:cNvSpPr>
            <p:nvPr/>
          </p:nvSpPr>
          <p:spPr bwMode="auto">
            <a:xfrm>
              <a:off x="4950371" y="4849755"/>
              <a:ext cx="38394" cy="12798"/>
            </a:xfrm>
            <a:custGeom>
              <a:avLst/>
              <a:gdLst>
                <a:gd name="T0" fmla="*/ 1 w 9"/>
                <a:gd name="T1" fmla="*/ 3 h 3"/>
                <a:gd name="T2" fmla="*/ 9 w 9"/>
                <a:gd name="T3" fmla="*/ 0 h 3"/>
                <a:gd name="T4" fmla="*/ 9 w 9"/>
                <a:gd name="T5" fmla="*/ 0 h 3"/>
                <a:gd name="T6" fmla="*/ 1 w 9"/>
                <a:gd name="T7" fmla="*/ 2 h 3"/>
                <a:gd name="T8" fmla="*/ 1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Freeform 12011"/>
            <p:cNvSpPr>
              <a:spLocks/>
            </p:cNvSpPr>
            <p:nvPr/>
          </p:nvSpPr>
          <p:spPr bwMode="auto">
            <a:xfrm>
              <a:off x="4924775" y="4849755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5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12012"/>
            <p:cNvSpPr>
              <a:spLocks/>
            </p:cNvSpPr>
            <p:nvPr/>
          </p:nvSpPr>
          <p:spPr bwMode="auto">
            <a:xfrm>
              <a:off x="4924775" y="4842442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12013"/>
            <p:cNvSpPr>
              <a:spLocks/>
            </p:cNvSpPr>
            <p:nvPr/>
          </p:nvSpPr>
          <p:spPr bwMode="auto">
            <a:xfrm>
              <a:off x="4846161" y="4815018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2 h 3"/>
                <a:gd name="T4" fmla="*/ 0 w 8"/>
                <a:gd name="T5" fmla="*/ 3 h 3"/>
                <a:gd name="T6" fmla="*/ 8 w 8"/>
                <a:gd name="T7" fmla="*/ 1 h 3"/>
                <a:gd name="T8" fmla="*/ 8 w 8"/>
                <a:gd name="T9" fmla="*/ 1 h 3"/>
                <a:gd name="T10" fmla="*/ 8 w 8"/>
                <a:gd name="T11" fmla="*/ 1 h 3"/>
                <a:gd name="T12" fmla="*/ 8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5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12014"/>
            <p:cNvSpPr>
              <a:spLocks/>
            </p:cNvSpPr>
            <p:nvPr/>
          </p:nvSpPr>
          <p:spPr bwMode="auto">
            <a:xfrm>
              <a:off x="4849817" y="4807705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12015"/>
            <p:cNvSpPr>
              <a:spLocks/>
            </p:cNvSpPr>
            <p:nvPr/>
          </p:nvSpPr>
          <p:spPr bwMode="auto">
            <a:xfrm>
              <a:off x="4862615" y="4780282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4 w 5"/>
                <a:gd name="T5" fmla="*/ 1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12016"/>
            <p:cNvSpPr>
              <a:spLocks/>
            </p:cNvSpPr>
            <p:nvPr/>
          </p:nvSpPr>
          <p:spPr bwMode="auto">
            <a:xfrm>
              <a:off x="4855302" y="4763827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1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12017"/>
            <p:cNvSpPr>
              <a:spLocks/>
            </p:cNvSpPr>
            <p:nvPr/>
          </p:nvSpPr>
          <p:spPr bwMode="auto">
            <a:xfrm>
              <a:off x="4855302" y="4745545"/>
              <a:ext cx="25595" cy="14626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1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12018"/>
            <p:cNvSpPr>
              <a:spLocks/>
            </p:cNvSpPr>
            <p:nvPr/>
          </p:nvSpPr>
          <p:spPr bwMode="auto">
            <a:xfrm>
              <a:off x="4815081" y="4820503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12019"/>
            <p:cNvSpPr>
              <a:spLocks/>
            </p:cNvSpPr>
            <p:nvPr/>
          </p:nvSpPr>
          <p:spPr bwMode="auto">
            <a:xfrm>
              <a:off x="4815081" y="4836957"/>
              <a:ext cx="5485" cy="548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12020"/>
            <p:cNvSpPr>
              <a:spLocks/>
            </p:cNvSpPr>
            <p:nvPr/>
          </p:nvSpPr>
          <p:spPr bwMode="auto">
            <a:xfrm>
              <a:off x="4811425" y="4889976"/>
              <a:ext cx="31081" cy="3656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0 w 7"/>
                <a:gd name="T5" fmla="*/ 1 h 1"/>
                <a:gd name="T6" fmla="*/ 7 w 7"/>
                <a:gd name="T7" fmla="*/ 0 h 1"/>
                <a:gd name="T8" fmla="*/ 7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12021"/>
            <p:cNvSpPr>
              <a:spLocks/>
            </p:cNvSpPr>
            <p:nvPr/>
          </p:nvSpPr>
          <p:spPr bwMode="auto">
            <a:xfrm>
              <a:off x="4985107" y="4875350"/>
              <a:ext cx="3656" cy="548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12022"/>
            <p:cNvSpPr>
              <a:spLocks/>
            </p:cNvSpPr>
            <p:nvPr/>
          </p:nvSpPr>
          <p:spPr bwMode="auto">
            <a:xfrm>
              <a:off x="4837020" y="4944823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12023"/>
            <p:cNvSpPr>
              <a:spLocks/>
            </p:cNvSpPr>
            <p:nvPr/>
          </p:nvSpPr>
          <p:spPr bwMode="auto">
            <a:xfrm>
              <a:off x="4880898" y="4953964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12024"/>
            <p:cNvSpPr>
              <a:spLocks/>
            </p:cNvSpPr>
            <p:nvPr/>
          </p:nvSpPr>
          <p:spPr bwMode="auto">
            <a:xfrm>
              <a:off x="4871756" y="4957620"/>
              <a:ext cx="34737" cy="21939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1 h 5"/>
                <a:gd name="T4" fmla="*/ 7 w 8"/>
                <a:gd name="T5" fmla="*/ 1 h 5"/>
                <a:gd name="T6" fmla="*/ 0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6" y="3"/>
                    <a:pt x="8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12025"/>
            <p:cNvSpPr>
              <a:spLocks/>
            </p:cNvSpPr>
            <p:nvPr/>
          </p:nvSpPr>
          <p:spPr bwMode="auto">
            <a:xfrm>
              <a:off x="4880898" y="4972246"/>
              <a:ext cx="25595" cy="16455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12026"/>
            <p:cNvSpPr>
              <a:spLocks/>
            </p:cNvSpPr>
            <p:nvPr/>
          </p:nvSpPr>
          <p:spPr bwMode="auto">
            <a:xfrm>
              <a:off x="4880898" y="4979559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12027"/>
            <p:cNvSpPr>
              <a:spLocks/>
            </p:cNvSpPr>
            <p:nvPr/>
          </p:nvSpPr>
          <p:spPr bwMode="auto">
            <a:xfrm>
              <a:off x="4884554" y="4992357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12028"/>
            <p:cNvSpPr>
              <a:spLocks/>
            </p:cNvSpPr>
            <p:nvPr/>
          </p:nvSpPr>
          <p:spPr bwMode="auto">
            <a:xfrm>
              <a:off x="4880898" y="5005155"/>
              <a:ext cx="25595" cy="14626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12029"/>
            <p:cNvSpPr>
              <a:spLocks/>
            </p:cNvSpPr>
            <p:nvPr/>
          </p:nvSpPr>
          <p:spPr bwMode="auto">
            <a:xfrm>
              <a:off x="4875412" y="5027093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1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12030"/>
            <p:cNvSpPr>
              <a:spLocks/>
            </p:cNvSpPr>
            <p:nvPr/>
          </p:nvSpPr>
          <p:spPr bwMode="auto">
            <a:xfrm>
              <a:off x="4902837" y="50362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12031"/>
            <p:cNvSpPr>
              <a:spLocks/>
            </p:cNvSpPr>
            <p:nvPr/>
          </p:nvSpPr>
          <p:spPr bwMode="auto">
            <a:xfrm>
              <a:off x="4890038" y="5039892"/>
              <a:ext cx="7313" cy="548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12032"/>
            <p:cNvSpPr>
              <a:spLocks/>
            </p:cNvSpPr>
            <p:nvPr/>
          </p:nvSpPr>
          <p:spPr bwMode="auto">
            <a:xfrm>
              <a:off x="4880898" y="5039892"/>
              <a:ext cx="21939" cy="14626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12033"/>
            <p:cNvSpPr>
              <a:spLocks/>
            </p:cNvSpPr>
            <p:nvPr/>
          </p:nvSpPr>
          <p:spPr bwMode="auto">
            <a:xfrm>
              <a:off x="4875412" y="5054518"/>
              <a:ext cx="27424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12034"/>
            <p:cNvSpPr>
              <a:spLocks/>
            </p:cNvSpPr>
            <p:nvPr/>
          </p:nvSpPr>
          <p:spPr bwMode="auto">
            <a:xfrm>
              <a:off x="4875412" y="5067315"/>
              <a:ext cx="27424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12035"/>
            <p:cNvSpPr>
              <a:spLocks/>
            </p:cNvSpPr>
            <p:nvPr/>
          </p:nvSpPr>
          <p:spPr bwMode="auto">
            <a:xfrm>
              <a:off x="4880898" y="5074628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12036"/>
            <p:cNvSpPr>
              <a:spLocks/>
            </p:cNvSpPr>
            <p:nvPr/>
          </p:nvSpPr>
          <p:spPr bwMode="auto">
            <a:xfrm>
              <a:off x="4846161" y="5083769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12037"/>
            <p:cNvSpPr>
              <a:spLocks/>
            </p:cNvSpPr>
            <p:nvPr/>
          </p:nvSpPr>
          <p:spPr bwMode="auto">
            <a:xfrm>
              <a:off x="4842504" y="5061830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0 w 5"/>
                <a:gd name="T7" fmla="*/ 3 h 3"/>
                <a:gd name="T8" fmla="*/ 1 w 5"/>
                <a:gd name="T9" fmla="*/ 3 h 3"/>
                <a:gd name="T10" fmla="*/ 5 w 5"/>
                <a:gd name="T11" fmla="*/ 0 h 3"/>
                <a:gd name="T12" fmla="*/ 5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12038"/>
            <p:cNvSpPr>
              <a:spLocks/>
            </p:cNvSpPr>
            <p:nvPr/>
          </p:nvSpPr>
          <p:spPr bwMode="auto">
            <a:xfrm>
              <a:off x="4842504" y="5023437"/>
              <a:ext cx="20111" cy="12798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2 h 3"/>
                <a:gd name="T4" fmla="*/ 0 w 5"/>
                <a:gd name="T5" fmla="*/ 2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12039"/>
            <p:cNvSpPr>
              <a:spLocks/>
            </p:cNvSpPr>
            <p:nvPr/>
          </p:nvSpPr>
          <p:spPr bwMode="auto">
            <a:xfrm>
              <a:off x="4846161" y="5114849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12040"/>
            <p:cNvSpPr>
              <a:spLocks/>
            </p:cNvSpPr>
            <p:nvPr/>
          </p:nvSpPr>
          <p:spPr bwMode="auto">
            <a:xfrm>
              <a:off x="4849817" y="5153242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12041"/>
            <p:cNvSpPr>
              <a:spLocks/>
            </p:cNvSpPr>
            <p:nvPr/>
          </p:nvSpPr>
          <p:spPr bwMode="auto">
            <a:xfrm>
              <a:off x="4871756" y="5136788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12042"/>
            <p:cNvSpPr>
              <a:spLocks/>
            </p:cNvSpPr>
            <p:nvPr/>
          </p:nvSpPr>
          <p:spPr bwMode="auto">
            <a:xfrm>
              <a:off x="4868099" y="5114849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12043"/>
            <p:cNvSpPr>
              <a:spLocks/>
            </p:cNvSpPr>
            <p:nvPr/>
          </p:nvSpPr>
          <p:spPr bwMode="auto">
            <a:xfrm>
              <a:off x="4871756" y="5092910"/>
              <a:ext cx="31081" cy="21939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1 h 5"/>
                <a:gd name="T4" fmla="*/ 7 w 7"/>
                <a:gd name="T5" fmla="*/ 1 h 5"/>
                <a:gd name="T6" fmla="*/ 1 w 7"/>
                <a:gd name="T7" fmla="*/ 4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4"/>
                    <a:pt x="5" y="3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12044"/>
            <p:cNvSpPr>
              <a:spLocks/>
            </p:cNvSpPr>
            <p:nvPr/>
          </p:nvSpPr>
          <p:spPr bwMode="auto">
            <a:xfrm>
              <a:off x="4871756" y="5083769"/>
              <a:ext cx="31081" cy="1828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6 w 7"/>
                <a:gd name="T5" fmla="*/ 1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12045"/>
            <p:cNvSpPr>
              <a:spLocks/>
            </p:cNvSpPr>
            <p:nvPr/>
          </p:nvSpPr>
          <p:spPr bwMode="auto">
            <a:xfrm>
              <a:off x="4937572" y="5092910"/>
              <a:ext cx="51191" cy="25595"/>
            </a:xfrm>
            <a:custGeom>
              <a:avLst/>
              <a:gdLst>
                <a:gd name="T0" fmla="*/ 1 w 12"/>
                <a:gd name="T1" fmla="*/ 6 h 6"/>
                <a:gd name="T2" fmla="*/ 6 w 12"/>
                <a:gd name="T3" fmla="*/ 3 h 6"/>
                <a:gd name="T4" fmla="*/ 6 w 12"/>
                <a:gd name="T5" fmla="*/ 3 h 6"/>
                <a:gd name="T6" fmla="*/ 11 w 12"/>
                <a:gd name="T7" fmla="*/ 0 h 6"/>
                <a:gd name="T8" fmla="*/ 11 w 12"/>
                <a:gd name="T9" fmla="*/ 0 h 6"/>
                <a:gd name="T10" fmla="*/ 2 w 12"/>
                <a:gd name="T11" fmla="*/ 4 h 6"/>
                <a:gd name="T12" fmla="*/ 2 w 12"/>
                <a:gd name="T13" fmla="*/ 4 h 6"/>
                <a:gd name="T14" fmla="*/ 5 w 12"/>
                <a:gd name="T15" fmla="*/ 4 h 6"/>
                <a:gd name="T16" fmla="*/ 1 w 12"/>
                <a:gd name="T17" fmla="*/ 6 h 6"/>
                <a:gd name="T18" fmla="*/ 1 w 12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2"/>
                    <a:pt x="10" y="1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12046"/>
            <p:cNvSpPr>
              <a:spLocks/>
            </p:cNvSpPr>
            <p:nvPr/>
          </p:nvSpPr>
          <p:spPr bwMode="auto">
            <a:xfrm>
              <a:off x="4941229" y="5096566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12047"/>
            <p:cNvSpPr>
              <a:spLocks/>
            </p:cNvSpPr>
            <p:nvPr/>
          </p:nvSpPr>
          <p:spPr bwMode="auto">
            <a:xfrm>
              <a:off x="4937572" y="5087426"/>
              <a:ext cx="16455" cy="1462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12048"/>
            <p:cNvSpPr>
              <a:spLocks/>
            </p:cNvSpPr>
            <p:nvPr/>
          </p:nvSpPr>
          <p:spPr bwMode="auto">
            <a:xfrm>
              <a:off x="4932088" y="5054518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3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12049"/>
            <p:cNvSpPr>
              <a:spLocks/>
            </p:cNvSpPr>
            <p:nvPr/>
          </p:nvSpPr>
          <p:spPr bwMode="auto">
            <a:xfrm>
              <a:off x="4932088" y="5045376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12050"/>
            <p:cNvSpPr>
              <a:spLocks/>
            </p:cNvSpPr>
            <p:nvPr/>
          </p:nvSpPr>
          <p:spPr bwMode="auto">
            <a:xfrm>
              <a:off x="4963168" y="5010640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12051"/>
            <p:cNvSpPr>
              <a:spLocks/>
            </p:cNvSpPr>
            <p:nvPr/>
          </p:nvSpPr>
          <p:spPr bwMode="auto">
            <a:xfrm>
              <a:off x="4963168" y="5019780"/>
              <a:ext cx="29252" cy="1645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12052"/>
            <p:cNvSpPr>
              <a:spLocks/>
            </p:cNvSpPr>
            <p:nvPr/>
          </p:nvSpPr>
          <p:spPr bwMode="auto">
            <a:xfrm>
              <a:off x="4937572" y="5036235"/>
              <a:ext cx="54847" cy="34737"/>
            </a:xfrm>
            <a:custGeom>
              <a:avLst/>
              <a:gdLst>
                <a:gd name="T0" fmla="*/ 13 w 13"/>
                <a:gd name="T1" fmla="*/ 1 h 8"/>
                <a:gd name="T2" fmla="*/ 8 w 13"/>
                <a:gd name="T3" fmla="*/ 3 h 8"/>
                <a:gd name="T4" fmla="*/ 8 w 13"/>
                <a:gd name="T5" fmla="*/ 4 h 8"/>
                <a:gd name="T6" fmla="*/ 0 w 13"/>
                <a:gd name="T7" fmla="*/ 8 h 8"/>
                <a:gd name="T8" fmla="*/ 0 w 13"/>
                <a:gd name="T9" fmla="*/ 8 h 8"/>
                <a:gd name="T10" fmla="*/ 10 w 13"/>
                <a:gd name="T11" fmla="*/ 3 h 8"/>
                <a:gd name="T12" fmla="*/ 10 w 13"/>
                <a:gd name="T13" fmla="*/ 2 h 8"/>
                <a:gd name="T14" fmla="*/ 13 w 13"/>
                <a:gd name="T15" fmla="*/ 1 h 8"/>
                <a:gd name="T16" fmla="*/ 13 w 13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13" y="1"/>
                  </a:moveTo>
                  <a:cubicBezTo>
                    <a:pt x="11" y="2"/>
                    <a:pt x="9" y="2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5" y="5"/>
                    <a:pt x="2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6"/>
                    <a:pt x="7" y="4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12053"/>
            <p:cNvSpPr>
              <a:spLocks/>
            </p:cNvSpPr>
            <p:nvPr/>
          </p:nvSpPr>
          <p:spPr bwMode="auto">
            <a:xfrm>
              <a:off x="4966824" y="5045376"/>
              <a:ext cx="25595" cy="16455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1 h 4"/>
                <a:gd name="T4" fmla="*/ 6 w 6"/>
                <a:gd name="T5" fmla="*/ 0 h 4"/>
                <a:gd name="T6" fmla="*/ 1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2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12054"/>
            <p:cNvSpPr>
              <a:spLocks/>
            </p:cNvSpPr>
            <p:nvPr/>
          </p:nvSpPr>
          <p:spPr bwMode="auto">
            <a:xfrm>
              <a:off x="4972310" y="5054518"/>
              <a:ext cx="20111" cy="1645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1 h 4"/>
                <a:gd name="T4" fmla="*/ 5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12055"/>
            <p:cNvSpPr>
              <a:spLocks/>
            </p:cNvSpPr>
            <p:nvPr/>
          </p:nvSpPr>
          <p:spPr bwMode="auto">
            <a:xfrm>
              <a:off x="4966824" y="5067315"/>
              <a:ext cx="31081" cy="1645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12056"/>
            <p:cNvSpPr>
              <a:spLocks/>
            </p:cNvSpPr>
            <p:nvPr/>
          </p:nvSpPr>
          <p:spPr bwMode="auto">
            <a:xfrm>
              <a:off x="4972310" y="5080113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12057"/>
            <p:cNvSpPr>
              <a:spLocks/>
            </p:cNvSpPr>
            <p:nvPr/>
          </p:nvSpPr>
          <p:spPr bwMode="auto">
            <a:xfrm>
              <a:off x="4966824" y="5092910"/>
              <a:ext cx="31081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12058"/>
            <p:cNvSpPr>
              <a:spLocks/>
            </p:cNvSpPr>
            <p:nvPr/>
          </p:nvSpPr>
          <p:spPr bwMode="auto">
            <a:xfrm>
              <a:off x="4972310" y="5102052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12059"/>
            <p:cNvSpPr>
              <a:spLocks/>
            </p:cNvSpPr>
            <p:nvPr/>
          </p:nvSpPr>
          <p:spPr bwMode="auto">
            <a:xfrm>
              <a:off x="4928432" y="5019780"/>
              <a:ext cx="21939" cy="16455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3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12060"/>
            <p:cNvSpPr>
              <a:spLocks/>
            </p:cNvSpPr>
            <p:nvPr/>
          </p:nvSpPr>
          <p:spPr bwMode="auto">
            <a:xfrm>
              <a:off x="4928432" y="5019780"/>
              <a:ext cx="3656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12061"/>
            <p:cNvSpPr>
              <a:spLocks/>
            </p:cNvSpPr>
            <p:nvPr/>
          </p:nvSpPr>
          <p:spPr bwMode="auto">
            <a:xfrm>
              <a:off x="4937572" y="5014296"/>
              <a:ext cx="3656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12062"/>
            <p:cNvSpPr>
              <a:spLocks/>
            </p:cNvSpPr>
            <p:nvPr/>
          </p:nvSpPr>
          <p:spPr bwMode="auto">
            <a:xfrm>
              <a:off x="4924775" y="4985045"/>
              <a:ext cx="25595" cy="16455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1 h 4"/>
                <a:gd name="T4" fmla="*/ 6 w 6"/>
                <a:gd name="T5" fmla="*/ 1 h 4"/>
                <a:gd name="T6" fmla="*/ 1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2"/>
                    <a:pt x="3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12063"/>
            <p:cNvSpPr>
              <a:spLocks/>
            </p:cNvSpPr>
            <p:nvPr/>
          </p:nvSpPr>
          <p:spPr bwMode="auto">
            <a:xfrm>
              <a:off x="4919290" y="4963106"/>
              <a:ext cx="31081" cy="16455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12064"/>
            <p:cNvSpPr>
              <a:spLocks/>
            </p:cNvSpPr>
            <p:nvPr/>
          </p:nvSpPr>
          <p:spPr bwMode="auto">
            <a:xfrm>
              <a:off x="4924775" y="4953964"/>
              <a:ext cx="20111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1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12065"/>
            <p:cNvSpPr>
              <a:spLocks/>
            </p:cNvSpPr>
            <p:nvPr/>
          </p:nvSpPr>
          <p:spPr bwMode="auto">
            <a:xfrm>
              <a:off x="4915634" y="4941167"/>
              <a:ext cx="29252" cy="16455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12066"/>
            <p:cNvSpPr>
              <a:spLocks/>
            </p:cNvSpPr>
            <p:nvPr/>
          </p:nvSpPr>
          <p:spPr bwMode="auto">
            <a:xfrm>
              <a:off x="4915634" y="4922884"/>
              <a:ext cx="29252" cy="21939"/>
            </a:xfrm>
            <a:custGeom>
              <a:avLst/>
              <a:gdLst>
                <a:gd name="T0" fmla="*/ 7 w 7"/>
                <a:gd name="T1" fmla="*/ 1 h 5"/>
                <a:gd name="T2" fmla="*/ 0 w 7"/>
                <a:gd name="T3" fmla="*/ 4 h 5"/>
                <a:gd name="T4" fmla="*/ 0 w 7"/>
                <a:gd name="T5" fmla="*/ 5 h 5"/>
                <a:gd name="T6" fmla="*/ 7 w 7"/>
                <a:gd name="T7" fmla="*/ 1 h 5"/>
                <a:gd name="T8" fmla="*/ 7 w 7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12067"/>
            <p:cNvSpPr>
              <a:spLocks/>
            </p:cNvSpPr>
            <p:nvPr/>
          </p:nvSpPr>
          <p:spPr bwMode="auto">
            <a:xfrm>
              <a:off x="4950371" y="4910086"/>
              <a:ext cx="38394" cy="21939"/>
            </a:xfrm>
            <a:custGeom>
              <a:avLst/>
              <a:gdLst>
                <a:gd name="T0" fmla="*/ 0 w 9"/>
                <a:gd name="T1" fmla="*/ 4 h 5"/>
                <a:gd name="T2" fmla="*/ 0 w 9"/>
                <a:gd name="T3" fmla="*/ 4 h 5"/>
                <a:gd name="T4" fmla="*/ 0 w 9"/>
                <a:gd name="T5" fmla="*/ 4 h 5"/>
                <a:gd name="T6" fmla="*/ 9 w 9"/>
                <a:gd name="T7" fmla="*/ 0 h 5"/>
                <a:gd name="T8" fmla="*/ 8 w 9"/>
                <a:gd name="T9" fmla="*/ 0 h 5"/>
                <a:gd name="T10" fmla="*/ 0 w 9"/>
                <a:gd name="T11" fmla="*/ 4 h 5"/>
                <a:gd name="T12" fmla="*/ 0 w 9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12068"/>
            <p:cNvSpPr>
              <a:spLocks/>
            </p:cNvSpPr>
            <p:nvPr/>
          </p:nvSpPr>
          <p:spPr bwMode="auto">
            <a:xfrm>
              <a:off x="4975966" y="4902773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1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12069"/>
            <p:cNvSpPr>
              <a:spLocks/>
            </p:cNvSpPr>
            <p:nvPr/>
          </p:nvSpPr>
          <p:spPr bwMode="auto">
            <a:xfrm>
              <a:off x="4966824" y="4919228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12070"/>
            <p:cNvSpPr>
              <a:spLocks/>
            </p:cNvSpPr>
            <p:nvPr/>
          </p:nvSpPr>
          <p:spPr bwMode="auto">
            <a:xfrm>
              <a:off x="4992420" y="4919228"/>
              <a:ext cx="0" cy="365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12071"/>
            <p:cNvSpPr>
              <a:spLocks/>
            </p:cNvSpPr>
            <p:nvPr/>
          </p:nvSpPr>
          <p:spPr bwMode="auto">
            <a:xfrm>
              <a:off x="4957684" y="4922884"/>
              <a:ext cx="31081" cy="14626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12072"/>
            <p:cNvSpPr>
              <a:spLocks/>
            </p:cNvSpPr>
            <p:nvPr/>
          </p:nvSpPr>
          <p:spPr bwMode="auto">
            <a:xfrm>
              <a:off x="4963168" y="4932025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12073"/>
            <p:cNvSpPr>
              <a:spLocks/>
            </p:cNvSpPr>
            <p:nvPr/>
          </p:nvSpPr>
          <p:spPr bwMode="auto">
            <a:xfrm>
              <a:off x="4957684" y="4937510"/>
              <a:ext cx="34737" cy="20111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1 h 5"/>
                <a:gd name="T4" fmla="*/ 8 w 8"/>
                <a:gd name="T5" fmla="*/ 0 h 5"/>
                <a:gd name="T6" fmla="*/ 1 w 8"/>
                <a:gd name="T7" fmla="*/ 4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12074"/>
            <p:cNvSpPr>
              <a:spLocks/>
            </p:cNvSpPr>
            <p:nvPr/>
          </p:nvSpPr>
          <p:spPr bwMode="auto">
            <a:xfrm>
              <a:off x="4954027" y="4953964"/>
              <a:ext cx="34737" cy="18282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12075"/>
            <p:cNvSpPr>
              <a:spLocks/>
            </p:cNvSpPr>
            <p:nvPr/>
          </p:nvSpPr>
          <p:spPr bwMode="auto">
            <a:xfrm>
              <a:off x="4963168" y="4966762"/>
              <a:ext cx="29252" cy="1828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12076"/>
            <p:cNvSpPr>
              <a:spLocks/>
            </p:cNvSpPr>
            <p:nvPr/>
          </p:nvSpPr>
          <p:spPr bwMode="auto">
            <a:xfrm>
              <a:off x="4972310" y="4975903"/>
              <a:ext cx="20111" cy="16455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12077"/>
            <p:cNvSpPr>
              <a:spLocks/>
            </p:cNvSpPr>
            <p:nvPr/>
          </p:nvSpPr>
          <p:spPr bwMode="auto">
            <a:xfrm>
              <a:off x="4963168" y="4988701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12078"/>
            <p:cNvSpPr>
              <a:spLocks/>
            </p:cNvSpPr>
            <p:nvPr/>
          </p:nvSpPr>
          <p:spPr bwMode="auto">
            <a:xfrm>
              <a:off x="4997905" y="5131303"/>
              <a:ext cx="3656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12079"/>
            <p:cNvSpPr>
              <a:spLocks/>
            </p:cNvSpPr>
            <p:nvPr/>
          </p:nvSpPr>
          <p:spPr bwMode="auto">
            <a:xfrm>
              <a:off x="4979623" y="5136788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12080"/>
            <p:cNvSpPr>
              <a:spLocks/>
            </p:cNvSpPr>
            <p:nvPr/>
          </p:nvSpPr>
          <p:spPr bwMode="auto">
            <a:xfrm>
              <a:off x="4975966" y="5156899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12081"/>
            <p:cNvSpPr>
              <a:spLocks/>
            </p:cNvSpPr>
            <p:nvPr/>
          </p:nvSpPr>
          <p:spPr bwMode="auto">
            <a:xfrm>
              <a:off x="4972310" y="5175181"/>
              <a:ext cx="29252" cy="16455"/>
            </a:xfrm>
            <a:custGeom>
              <a:avLst/>
              <a:gdLst>
                <a:gd name="T0" fmla="*/ 0 w 7"/>
                <a:gd name="T1" fmla="*/ 3 h 4"/>
                <a:gd name="T2" fmla="*/ 6 w 7"/>
                <a:gd name="T3" fmla="*/ 1 h 4"/>
                <a:gd name="T4" fmla="*/ 6 w 7"/>
                <a:gd name="T5" fmla="*/ 1 h 4"/>
                <a:gd name="T6" fmla="*/ 0 w 7"/>
                <a:gd name="T7" fmla="*/ 3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3"/>
                    <a:pt x="5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12082"/>
            <p:cNvSpPr>
              <a:spLocks/>
            </p:cNvSpPr>
            <p:nvPr/>
          </p:nvSpPr>
          <p:spPr bwMode="auto">
            <a:xfrm>
              <a:off x="4997905" y="5184322"/>
              <a:ext cx="3656" cy="365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12083"/>
            <p:cNvSpPr>
              <a:spLocks/>
            </p:cNvSpPr>
            <p:nvPr/>
          </p:nvSpPr>
          <p:spPr bwMode="auto">
            <a:xfrm>
              <a:off x="4979623" y="5187978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12084"/>
            <p:cNvSpPr>
              <a:spLocks/>
            </p:cNvSpPr>
            <p:nvPr/>
          </p:nvSpPr>
          <p:spPr bwMode="auto">
            <a:xfrm>
              <a:off x="4997905" y="5197120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4" name="Freeform 12085"/>
            <p:cNvSpPr>
              <a:spLocks/>
            </p:cNvSpPr>
            <p:nvPr/>
          </p:nvSpPr>
          <p:spPr bwMode="auto">
            <a:xfrm>
              <a:off x="4975966" y="5197120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5" name="Freeform 12086"/>
            <p:cNvSpPr>
              <a:spLocks/>
            </p:cNvSpPr>
            <p:nvPr/>
          </p:nvSpPr>
          <p:spPr bwMode="auto">
            <a:xfrm>
              <a:off x="4979623" y="5204433"/>
              <a:ext cx="21939" cy="14626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12087"/>
            <p:cNvSpPr>
              <a:spLocks/>
            </p:cNvSpPr>
            <p:nvPr/>
          </p:nvSpPr>
          <p:spPr bwMode="auto">
            <a:xfrm>
              <a:off x="4950371" y="5178838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12088"/>
            <p:cNvSpPr>
              <a:spLocks/>
            </p:cNvSpPr>
            <p:nvPr/>
          </p:nvSpPr>
          <p:spPr bwMode="auto">
            <a:xfrm>
              <a:off x="5001561" y="5213574"/>
              <a:ext cx="0" cy="548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12089"/>
            <p:cNvSpPr>
              <a:spLocks/>
            </p:cNvSpPr>
            <p:nvPr/>
          </p:nvSpPr>
          <p:spPr bwMode="auto">
            <a:xfrm>
              <a:off x="4972310" y="5222715"/>
              <a:ext cx="29252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12090"/>
            <p:cNvSpPr>
              <a:spLocks/>
            </p:cNvSpPr>
            <p:nvPr/>
          </p:nvSpPr>
          <p:spPr bwMode="auto">
            <a:xfrm>
              <a:off x="4979623" y="5231856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12091"/>
            <p:cNvSpPr>
              <a:spLocks/>
            </p:cNvSpPr>
            <p:nvPr/>
          </p:nvSpPr>
          <p:spPr bwMode="auto">
            <a:xfrm>
              <a:off x="4954027" y="5261108"/>
              <a:ext cx="47534" cy="21939"/>
            </a:xfrm>
            <a:custGeom>
              <a:avLst/>
              <a:gdLst>
                <a:gd name="T0" fmla="*/ 11 w 11"/>
                <a:gd name="T1" fmla="*/ 0 h 5"/>
                <a:gd name="T2" fmla="*/ 8 w 11"/>
                <a:gd name="T3" fmla="*/ 1 h 5"/>
                <a:gd name="T4" fmla="*/ 7 w 11"/>
                <a:gd name="T5" fmla="*/ 1 h 5"/>
                <a:gd name="T6" fmla="*/ 7 w 11"/>
                <a:gd name="T7" fmla="*/ 1 h 5"/>
                <a:gd name="T8" fmla="*/ 6 w 11"/>
                <a:gd name="T9" fmla="*/ 2 h 5"/>
                <a:gd name="T10" fmla="*/ 6 w 11"/>
                <a:gd name="T11" fmla="*/ 2 h 5"/>
                <a:gd name="T12" fmla="*/ 6 w 11"/>
                <a:gd name="T13" fmla="*/ 2 h 5"/>
                <a:gd name="T14" fmla="*/ 0 w 11"/>
                <a:gd name="T15" fmla="*/ 5 h 5"/>
                <a:gd name="T16" fmla="*/ 0 w 11"/>
                <a:gd name="T17" fmla="*/ 5 h 5"/>
                <a:gd name="T18" fmla="*/ 7 w 11"/>
                <a:gd name="T19" fmla="*/ 2 h 5"/>
                <a:gd name="T20" fmla="*/ 11 w 11"/>
                <a:gd name="T21" fmla="*/ 0 h 5"/>
                <a:gd name="T22" fmla="*/ 11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5" y="4"/>
                    <a:pt x="7" y="2"/>
                  </a:cubicBezTo>
                  <a:cubicBezTo>
                    <a:pt x="8" y="1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12092"/>
            <p:cNvSpPr>
              <a:spLocks/>
            </p:cNvSpPr>
            <p:nvPr/>
          </p:nvSpPr>
          <p:spPr bwMode="auto">
            <a:xfrm>
              <a:off x="4985107" y="5273906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12093"/>
            <p:cNvSpPr>
              <a:spLocks/>
            </p:cNvSpPr>
            <p:nvPr/>
          </p:nvSpPr>
          <p:spPr bwMode="auto">
            <a:xfrm>
              <a:off x="4988763" y="5283047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12094"/>
            <p:cNvSpPr>
              <a:spLocks/>
            </p:cNvSpPr>
            <p:nvPr/>
          </p:nvSpPr>
          <p:spPr bwMode="auto">
            <a:xfrm>
              <a:off x="4957684" y="5248311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Freeform 12095"/>
            <p:cNvSpPr>
              <a:spLocks/>
            </p:cNvSpPr>
            <p:nvPr/>
          </p:nvSpPr>
          <p:spPr bwMode="auto">
            <a:xfrm>
              <a:off x="4954027" y="5239169"/>
              <a:ext cx="12798" cy="5485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Freeform 12096"/>
            <p:cNvSpPr>
              <a:spLocks/>
            </p:cNvSpPr>
            <p:nvPr/>
          </p:nvSpPr>
          <p:spPr bwMode="auto">
            <a:xfrm>
              <a:off x="4875412" y="5169696"/>
              <a:ext cx="21939" cy="14626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Freeform 12097"/>
            <p:cNvSpPr>
              <a:spLocks/>
            </p:cNvSpPr>
            <p:nvPr/>
          </p:nvSpPr>
          <p:spPr bwMode="auto">
            <a:xfrm>
              <a:off x="4890038" y="5140444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Freeform 12098"/>
            <p:cNvSpPr>
              <a:spLocks/>
            </p:cNvSpPr>
            <p:nvPr/>
          </p:nvSpPr>
          <p:spPr bwMode="auto">
            <a:xfrm>
              <a:off x="4855302" y="5197120"/>
              <a:ext cx="20111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Freeform 12099"/>
            <p:cNvSpPr>
              <a:spLocks/>
            </p:cNvSpPr>
            <p:nvPr/>
          </p:nvSpPr>
          <p:spPr bwMode="auto">
            <a:xfrm>
              <a:off x="4849817" y="5222715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Freeform 12100"/>
            <p:cNvSpPr>
              <a:spLocks/>
            </p:cNvSpPr>
            <p:nvPr/>
          </p:nvSpPr>
          <p:spPr bwMode="auto">
            <a:xfrm>
              <a:off x="4871756" y="5244654"/>
              <a:ext cx="25595" cy="16455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5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Freeform 12101"/>
            <p:cNvSpPr>
              <a:spLocks/>
            </p:cNvSpPr>
            <p:nvPr/>
          </p:nvSpPr>
          <p:spPr bwMode="auto">
            <a:xfrm>
              <a:off x="4871756" y="5251967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1 h 4"/>
                <a:gd name="T4" fmla="*/ 6 w 6"/>
                <a:gd name="T5" fmla="*/ 0 h 4"/>
                <a:gd name="T6" fmla="*/ 1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2"/>
                    <a:pt x="2" y="3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Freeform 12102"/>
            <p:cNvSpPr>
              <a:spLocks/>
            </p:cNvSpPr>
            <p:nvPr/>
          </p:nvSpPr>
          <p:spPr bwMode="auto">
            <a:xfrm>
              <a:off x="4871756" y="5266593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Freeform 12103"/>
            <p:cNvSpPr>
              <a:spLocks/>
            </p:cNvSpPr>
            <p:nvPr/>
          </p:nvSpPr>
          <p:spPr bwMode="auto">
            <a:xfrm>
              <a:off x="4875412" y="5286703"/>
              <a:ext cx="21939" cy="14626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Freeform 12104"/>
            <p:cNvSpPr>
              <a:spLocks/>
            </p:cNvSpPr>
            <p:nvPr/>
          </p:nvSpPr>
          <p:spPr bwMode="auto">
            <a:xfrm>
              <a:off x="4862615" y="5321440"/>
              <a:ext cx="27424" cy="18282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Freeform 12105"/>
            <p:cNvSpPr>
              <a:spLocks/>
            </p:cNvSpPr>
            <p:nvPr/>
          </p:nvSpPr>
          <p:spPr bwMode="auto">
            <a:xfrm>
              <a:off x="4846161" y="5339722"/>
              <a:ext cx="16455" cy="3656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3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Freeform 12106"/>
            <p:cNvSpPr>
              <a:spLocks/>
            </p:cNvSpPr>
            <p:nvPr/>
          </p:nvSpPr>
          <p:spPr bwMode="auto">
            <a:xfrm>
              <a:off x="4875412" y="5334237"/>
              <a:ext cx="14626" cy="914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2 w 3"/>
                <a:gd name="T5" fmla="*/ 0 h 2"/>
                <a:gd name="T6" fmla="*/ 1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12107"/>
            <p:cNvSpPr>
              <a:spLocks/>
            </p:cNvSpPr>
            <p:nvPr/>
          </p:nvSpPr>
          <p:spPr bwMode="auto">
            <a:xfrm>
              <a:off x="4985107" y="5314127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12108"/>
            <p:cNvSpPr>
              <a:spLocks/>
            </p:cNvSpPr>
            <p:nvPr/>
          </p:nvSpPr>
          <p:spPr bwMode="auto">
            <a:xfrm>
              <a:off x="4997905" y="5330581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12109"/>
            <p:cNvSpPr>
              <a:spLocks/>
            </p:cNvSpPr>
            <p:nvPr/>
          </p:nvSpPr>
          <p:spPr bwMode="auto">
            <a:xfrm>
              <a:off x="5007045" y="5339722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12110"/>
            <p:cNvSpPr>
              <a:spLocks/>
            </p:cNvSpPr>
            <p:nvPr/>
          </p:nvSpPr>
          <p:spPr bwMode="auto">
            <a:xfrm>
              <a:off x="4763891" y="4707152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12111"/>
            <p:cNvSpPr>
              <a:spLocks/>
            </p:cNvSpPr>
            <p:nvPr/>
          </p:nvSpPr>
          <p:spPr bwMode="auto">
            <a:xfrm>
              <a:off x="4760234" y="4716293"/>
              <a:ext cx="25595" cy="16455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12112"/>
            <p:cNvSpPr>
              <a:spLocks/>
            </p:cNvSpPr>
            <p:nvPr/>
          </p:nvSpPr>
          <p:spPr bwMode="auto">
            <a:xfrm>
              <a:off x="4725497" y="4732748"/>
              <a:ext cx="25595" cy="12798"/>
            </a:xfrm>
            <a:custGeom>
              <a:avLst/>
              <a:gdLst>
                <a:gd name="T0" fmla="*/ 5 w 6"/>
                <a:gd name="T1" fmla="*/ 1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12113"/>
            <p:cNvSpPr>
              <a:spLocks/>
            </p:cNvSpPr>
            <p:nvPr/>
          </p:nvSpPr>
          <p:spPr bwMode="auto">
            <a:xfrm>
              <a:off x="4754749" y="4772969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12114"/>
            <p:cNvSpPr>
              <a:spLocks/>
            </p:cNvSpPr>
            <p:nvPr/>
          </p:nvSpPr>
          <p:spPr bwMode="auto">
            <a:xfrm>
              <a:off x="4760234" y="4780282"/>
              <a:ext cx="25595" cy="1828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1 w 6"/>
                <a:gd name="T5" fmla="*/ 3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12115"/>
            <p:cNvSpPr>
              <a:spLocks/>
            </p:cNvSpPr>
            <p:nvPr/>
          </p:nvSpPr>
          <p:spPr bwMode="auto">
            <a:xfrm>
              <a:off x="4763891" y="4789423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12117"/>
            <p:cNvSpPr>
              <a:spLocks/>
            </p:cNvSpPr>
            <p:nvPr/>
          </p:nvSpPr>
          <p:spPr bwMode="auto">
            <a:xfrm>
              <a:off x="4767547" y="4798563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12118"/>
            <p:cNvSpPr>
              <a:spLocks/>
            </p:cNvSpPr>
            <p:nvPr/>
          </p:nvSpPr>
          <p:spPr bwMode="auto">
            <a:xfrm>
              <a:off x="4773031" y="4807705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12119"/>
            <p:cNvSpPr>
              <a:spLocks/>
            </p:cNvSpPr>
            <p:nvPr/>
          </p:nvSpPr>
          <p:spPr bwMode="auto">
            <a:xfrm>
              <a:off x="4754749" y="4751029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8" name="Freeform 12120"/>
            <p:cNvSpPr>
              <a:spLocks/>
            </p:cNvSpPr>
            <p:nvPr/>
          </p:nvSpPr>
          <p:spPr bwMode="auto">
            <a:xfrm>
              <a:off x="4890038" y="4772968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9" name="Freeform 12121"/>
            <p:cNvSpPr>
              <a:spLocks/>
            </p:cNvSpPr>
            <p:nvPr/>
          </p:nvSpPr>
          <p:spPr bwMode="auto">
            <a:xfrm>
              <a:off x="4890038" y="4798563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0" name="Freeform 12122"/>
            <p:cNvSpPr>
              <a:spLocks/>
            </p:cNvSpPr>
            <p:nvPr/>
          </p:nvSpPr>
          <p:spPr bwMode="auto">
            <a:xfrm>
              <a:off x="4890038" y="4690698"/>
              <a:ext cx="16455" cy="12798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1 h 3"/>
                <a:gd name="T4" fmla="*/ 3 w 4"/>
                <a:gd name="T5" fmla="*/ 1 h 3"/>
                <a:gd name="T6" fmla="*/ 0 w 4"/>
                <a:gd name="T7" fmla="*/ 2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1" name="Freeform 12123"/>
            <p:cNvSpPr>
              <a:spLocks/>
            </p:cNvSpPr>
            <p:nvPr/>
          </p:nvSpPr>
          <p:spPr bwMode="auto">
            <a:xfrm>
              <a:off x="4897351" y="4681556"/>
              <a:ext cx="5485" cy="365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2" name="Freeform 12124"/>
            <p:cNvSpPr>
              <a:spLocks/>
            </p:cNvSpPr>
            <p:nvPr/>
          </p:nvSpPr>
          <p:spPr bwMode="auto">
            <a:xfrm>
              <a:off x="4941229" y="467241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3" name="Freeform 12125"/>
            <p:cNvSpPr>
              <a:spLocks/>
            </p:cNvSpPr>
            <p:nvPr/>
          </p:nvSpPr>
          <p:spPr bwMode="auto">
            <a:xfrm>
              <a:off x="4944885" y="4681556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4" name="Freeform 12126"/>
            <p:cNvSpPr>
              <a:spLocks/>
            </p:cNvSpPr>
            <p:nvPr/>
          </p:nvSpPr>
          <p:spPr bwMode="auto">
            <a:xfrm>
              <a:off x="4950371" y="4703495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5" name="Freeform 12127"/>
            <p:cNvSpPr>
              <a:spLocks/>
            </p:cNvSpPr>
            <p:nvPr/>
          </p:nvSpPr>
          <p:spPr bwMode="auto">
            <a:xfrm>
              <a:off x="4928432" y="4884491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6" name="Freeform 12128"/>
            <p:cNvSpPr>
              <a:spLocks/>
            </p:cNvSpPr>
            <p:nvPr/>
          </p:nvSpPr>
          <p:spPr bwMode="auto">
            <a:xfrm>
              <a:off x="4928432" y="4862552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7" name="Freeform 12129"/>
            <p:cNvSpPr>
              <a:spLocks/>
            </p:cNvSpPr>
            <p:nvPr/>
          </p:nvSpPr>
          <p:spPr bwMode="auto">
            <a:xfrm>
              <a:off x="4966824" y="4871693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8" name="Freeform 12130"/>
            <p:cNvSpPr>
              <a:spLocks/>
            </p:cNvSpPr>
            <p:nvPr/>
          </p:nvSpPr>
          <p:spPr bwMode="auto">
            <a:xfrm>
              <a:off x="4966824" y="4889975"/>
              <a:ext cx="25595" cy="731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9" name="Freeform 12131"/>
            <p:cNvSpPr>
              <a:spLocks/>
            </p:cNvSpPr>
            <p:nvPr/>
          </p:nvSpPr>
          <p:spPr bwMode="auto">
            <a:xfrm>
              <a:off x="4807768" y="4846097"/>
              <a:ext cx="0" cy="365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0" name="Freeform 12132"/>
            <p:cNvSpPr>
              <a:spLocks/>
            </p:cNvSpPr>
            <p:nvPr/>
          </p:nvSpPr>
          <p:spPr bwMode="auto">
            <a:xfrm>
              <a:off x="5127709" y="4798563"/>
              <a:ext cx="34737" cy="16455"/>
            </a:xfrm>
            <a:custGeom>
              <a:avLst/>
              <a:gdLst>
                <a:gd name="T0" fmla="*/ 2 w 8"/>
                <a:gd name="T1" fmla="*/ 3 h 4"/>
                <a:gd name="T2" fmla="*/ 1 w 8"/>
                <a:gd name="T3" fmla="*/ 3 h 4"/>
                <a:gd name="T4" fmla="*/ 1 w 8"/>
                <a:gd name="T5" fmla="*/ 3 h 4"/>
                <a:gd name="T6" fmla="*/ 0 w 8"/>
                <a:gd name="T7" fmla="*/ 4 h 4"/>
                <a:gd name="T8" fmla="*/ 0 w 8"/>
                <a:gd name="T9" fmla="*/ 4 h 4"/>
                <a:gd name="T10" fmla="*/ 8 w 8"/>
                <a:gd name="T11" fmla="*/ 0 h 4"/>
                <a:gd name="T12" fmla="*/ 8 w 8"/>
                <a:gd name="T13" fmla="*/ 0 h 4"/>
                <a:gd name="T14" fmla="*/ 2 w 8"/>
                <a:gd name="T15" fmla="*/ 3 h 4"/>
                <a:gd name="T16" fmla="*/ 2 w 8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1" name="Freeform 12133"/>
            <p:cNvSpPr>
              <a:spLocks/>
            </p:cNvSpPr>
            <p:nvPr/>
          </p:nvSpPr>
          <p:spPr bwMode="auto">
            <a:xfrm>
              <a:off x="5122225" y="4798563"/>
              <a:ext cx="5485" cy="9142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2" name="Freeform 12134"/>
            <p:cNvSpPr>
              <a:spLocks/>
            </p:cNvSpPr>
            <p:nvPr/>
          </p:nvSpPr>
          <p:spPr bwMode="auto">
            <a:xfrm>
              <a:off x="4815081" y="4608427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2 w 7"/>
                <a:gd name="T7" fmla="*/ 3 h 3"/>
                <a:gd name="T8" fmla="*/ 2 w 7"/>
                <a:gd name="T9" fmla="*/ 3 h 3"/>
                <a:gd name="T10" fmla="*/ 7 w 7"/>
                <a:gd name="T11" fmla="*/ 1 h 3"/>
                <a:gd name="T12" fmla="*/ 7 w 7"/>
                <a:gd name="T13" fmla="*/ 1 h 3"/>
                <a:gd name="T14" fmla="*/ 2 w 7"/>
                <a:gd name="T15" fmla="*/ 3 h 3"/>
                <a:gd name="T16" fmla="*/ 7 w 7"/>
                <a:gd name="T17" fmla="*/ 1 h 3"/>
                <a:gd name="T18" fmla="*/ 6 w 7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4" y="2"/>
                    <a:pt x="2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3" name="Freeform 12135"/>
            <p:cNvSpPr>
              <a:spLocks/>
            </p:cNvSpPr>
            <p:nvPr/>
          </p:nvSpPr>
          <p:spPr bwMode="auto">
            <a:xfrm>
              <a:off x="4849817" y="52830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4" name="Freeform 12136"/>
            <p:cNvSpPr>
              <a:spLocks/>
            </p:cNvSpPr>
            <p:nvPr/>
          </p:nvSpPr>
          <p:spPr bwMode="auto">
            <a:xfrm>
              <a:off x="4954027" y="5266592"/>
              <a:ext cx="47534" cy="29252"/>
            </a:xfrm>
            <a:custGeom>
              <a:avLst/>
              <a:gdLst>
                <a:gd name="T0" fmla="*/ 1 w 11"/>
                <a:gd name="T1" fmla="*/ 7 h 7"/>
                <a:gd name="T2" fmla="*/ 1 w 11"/>
                <a:gd name="T3" fmla="*/ 7 h 7"/>
                <a:gd name="T4" fmla="*/ 7 w 11"/>
                <a:gd name="T5" fmla="*/ 5 h 7"/>
                <a:gd name="T6" fmla="*/ 7 w 11"/>
                <a:gd name="T7" fmla="*/ 5 h 7"/>
                <a:gd name="T8" fmla="*/ 2 w 11"/>
                <a:gd name="T9" fmla="*/ 7 h 7"/>
                <a:gd name="T10" fmla="*/ 4 w 11"/>
                <a:gd name="T11" fmla="*/ 5 h 7"/>
                <a:gd name="T12" fmla="*/ 8 w 11"/>
                <a:gd name="T13" fmla="*/ 2 h 7"/>
                <a:gd name="T14" fmla="*/ 8 w 11"/>
                <a:gd name="T15" fmla="*/ 2 h 7"/>
                <a:gd name="T16" fmla="*/ 10 w 11"/>
                <a:gd name="T17" fmla="*/ 1 h 7"/>
                <a:gd name="T18" fmla="*/ 10 w 11"/>
                <a:gd name="T19" fmla="*/ 0 h 7"/>
                <a:gd name="T20" fmla="*/ 7 w 11"/>
                <a:gd name="T21" fmla="*/ 2 h 7"/>
                <a:gd name="T22" fmla="*/ 7 w 11"/>
                <a:gd name="T23" fmla="*/ 2 h 7"/>
                <a:gd name="T24" fmla="*/ 8 w 11"/>
                <a:gd name="T25" fmla="*/ 2 h 7"/>
                <a:gd name="T26" fmla="*/ 4 w 11"/>
                <a:gd name="T27" fmla="*/ 5 h 7"/>
                <a:gd name="T28" fmla="*/ 4 w 11"/>
                <a:gd name="T29" fmla="*/ 5 h 7"/>
                <a:gd name="T30" fmla="*/ 4 w 11"/>
                <a:gd name="T31" fmla="*/ 5 h 7"/>
                <a:gd name="T32" fmla="*/ 0 w 11"/>
                <a:gd name="T33" fmla="*/ 5 h 7"/>
                <a:gd name="T34" fmla="*/ 0 w 11"/>
                <a:gd name="T35" fmla="*/ 6 h 7"/>
                <a:gd name="T36" fmla="*/ 3 w 11"/>
                <a:gd name="T37" fmla="*/ 6 h 7"/>
                <a:gd name="T38" fmla="*/ 1 w 11"/>
                <a:gd name="T39" fmla="*/ 7 h 7"/>
                <a:gd name="T40" fmla="*/ 1 w 11"/>
                <a:gd name="T4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3" y="6"/>
                    <a:pt x="2" y="7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5" y="5"/>
                    <a:pt x="7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7" y="3"/>
                    <a:pt x="6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1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5" name="Freeform 12137"/>
            <p:cNvSpPr>
              <a:spLocks/>
            </p:cNvSpPr>
            <p:nvPr/>
          </p:nvSpPr>
          <p:spPr bwMode="auto">
            <a:xfrm>
              <a:off x="4855302" y="5308642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1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6" name="Freeform 12138"/>
            <p:cNvSpPr>
              <a:spLocks/>
            </p:cNvSpPr>
            <p:nvPr/>
          </p:nvSpPr>
          <p:spPr bwMode="auto">
            <a:xfrm>
              <a:off x="4846161" y="5308642"/>
              <a:ext cx="43878" cy="31081"/>
            </a:xfrm>
            <a:custGeom>
              <a:avLst/>
              <a:gdLst>
                <a:gd name="T0" fmla="*/ 9 w 10"/>
                <a:gd name="T1" fmla="*/ 1 h 7"/>
                <a:gd name="T2" fmla="*/ 8 w 10"/>
                <a:gd name="T3" fmla="*/ 2 h 7"/>
                <a:gd name="T4" fmla="*/ 8 w 10"/>
                <a:gd name="T5" fmla="*/ 2 h 7"/>
                <a:gd name="T6" fmla="*/ 10 w 10"/>
                <a:gd name="T7" fmla="*/ 1 h 7"/>
                <a:gd name="T8" fmla="*/ 10 w 10"/>
                <a:gd name="T9" fmla="*/ 0 h 7"/>
                <a:gd name="T10" fmla="*/ 9 w 10"/>
                <a:gd name="T11" fmla="*/ 0 h 7"/>
                <a:gd name="T12" fmla="*/ 4 w 10"/>
                <a:gd name="T13" fmla="*/ 3 h 7"/>
                <a:gd name="T14" fmla="*/ 5 w 10"/>
                <a:gd name="T15" fmla="*/ 3 h 7"/>
                <a:gd name="T16" fmla="*/ 3 w 10"/>
                <a:gd name="T17" fmla="*/ 5 h 7"/>
                <a:gd name="T18" fmla="*/ 3 w 10"/>
                <a:gd name="T19" fmla="*/ 5 h 7"/>
                <a:gd name="T20" fmla="*/ 0 w 10"/>
                <a:gd name="T21" fmla="*/ 6 h 7"/>
                <a:gd name="T22" fmla="*/ 1 w 10"/>
                <a:gd name="T23" fmla="*/ 7 h 7"/>
                <a:gd name="T24" fmla="*/ 7 w 10"/>
                <a:gd name="T25" fmla="*/ 3 h 7"/>
                <a:gd name="T26" fmla="*/ 4 w 10"/>
                <a:gd name="T27" fmla="*/ 5 h 7"/>
                <a:gd name="T28" fmla="*/ 4 w 10"/>
                <a:gd name="T29" fmla="*/ 5 h 7"/>
                <a:gd name="T30" fmla="*/ 10 w 10"/>
                <a:gd name="T31" fmla="*/ 1 h 7"/>
                <a:gd name="T32" fmla="*/ 9 w 10"/>
                <a:gd name="T3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9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8" y="1"/>
                    <a:pt x="6" y="2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5" y="4"/>
                    <a:pt x="7" y="3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6" y="4"/>
                    <a:pt x="8" y="3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7" name="Freeform 12139"/>
            <p:cNvSpPr>
              <a:spLocks/>
            </p:cNvSpPr>
            <p:nvPr/>
          </p:nvSpPr>
          <p:spPr bwMode="auto">
            <a:xfrm>
              <a:off x="4862615" y="5314126"/>
              <a:ext cx="27424" cy="20111"/>
            </a:xfrm>
            <a:custGeom>
              <a:avLst/>
              <a:gdLst>
                <a:gd name="T0" fmla="*/ 6 w 6"/>
                <a:gd name="T1" fmla="*/ 0 h 5"/>
                <a:gd name="T2" fmla="*/ 2 w 6"/>
                <a:gd name="T3" fmla="*/ 4 h 5"/>
                <a:gd name="T4" fmla="*/ 1 w 6"/>
                <a:gd name="T5" fmla="*/ 4 h 5"/>
                <a:gd name="T6" fmla="*/ 1 w 6"/>
                <a:gd name="T7" fmla="*/ 4 h 5"/>
                <a:gd name="T8" fmla="*/ 0 w 6"/>
                <a:gd name="T9" fmla="*/ 5 h 5"/>
                <a:gd name="T10" fmla="*/ 1 w 6"/>
                <a:gd name="T11" fmla="*/ 5 h 5"/>
                <a:gd name="T12" fmla="*/ 2 w 6"/>
                <a:gd name="T13" fmla="*/ 4 h 5"/>
                <a:gd name="T14" fmla="*/ 6 w 6"/>
                <a:gd name="T15" fmla="*/ 1 h 5"/>
                <a:gd name="T16" fmla="*/ 6 w 6"/>
                <a:gd name="T17" fmla="*/ 1 h 5"/>
                <a:gd name="T18" fmla="*/ 4 w 6"/>
                <a:gd name="T19" fmla="*/ 3 h 5"/>
                <a:gd name="T20" fmla="*/ 6 w 6"/>
                <a:gd name="T21" fmla="*/ 1 h 5"/>
                <a:gd name="T22" fmla="*/ 6 w 6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3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8" name="Freeform 12140"/>
            <p:cNvSpPr>
              <a:spLocks noEditPoints="1"/>
            </p:cNvSpPr>
            <p:nvPr/>
          </p:nvSpPr>
          <p:spPr bwMode="auto">
            <a:xfrm>
              <a:off x="5096630" y="4672415"/>
              <a:ext cx="34737" cy="78615"/>
            </a:xfrm>
            <a:custGeom>
              <a:avLst/>
              <a:gdLst>
                <a:gd name="T0" fmla="*/ 4 w 8"/>
                <a:gd name="T1" fmla="*/ 0 h 18"/>
                <a:gd name="T2" fmla="*/ 1 w 8"/>
                <a:gd name="T3" fmla="*/ 0 h 18"/>
                <a:gd name="T4" fmla="*/ 1 w 8"/>
                <a:gd name="T5" fmla="*/ 0 h 18"/>
                <a:gd name="T6" fmla="*/ 1 w 8"/>
                <a:gd name="T7" fmla="*/ 2 h 18"/>
                <a:gd name="T8" fmla="*/ 1 w 8"/>
                <a:gd name="T9" fmla="*/ 3 h 18"/>
                <a:gd name="T10" fmla="*/ 1 w 8"/>
                <a:gd name="T11" fmla="*/ 3 h 18"/>
                <a:gd name="T12" fmla="*/ 1 w 8"/>
                <a:gd name="T13" fmla="*/ 4 h 18"/>
                <a:gd name="T14" fmla="*/ 1 w 8"/>
                <a:gd name="T15" fmla="*/ 6 h 18"/>
                <a:gd name="T16" fmla="*/ 1 w 8"/>
                <a:gd name="T17" fmla="*/ 6 h 18"/>
                <a:gd name="T18" fmla="*/ 1 w 8"/>
                <a:gd name="T19" fmla="*/ 7 h 18"/>
                <a:gd name="T20" fmla="*/ 1 w 8"/>
                <a:gd name="T21" fmla="*/ 8 h 18"/>
                <a:gd name="T22" fmla="*/ 1 w 8"/>
                <a:gd name="T23" fmla="*/ 9 h 18"/>
                <a:gd name="T24" fmla="*/ 1 w 8"/>
                <a:gd name="T25" fmla="*/ 13 h 18"/>
                <a:gd name="T26" fmla="*/ 1 w 8"/>
                <a:gd name="T27" fmla="*/ 13 h 18"/>
                <a:gd name="T28" fmla="*/ 1 w 8"/>
                <a:gd name="T29" fmla="*/ 18 h 18"/>
                <a:gd name="T30" fmla="*/ 7 w 8"/>
                <a:gd name="T31" fmla="*/ 18 h 18"/>
                <a:gd name="T32" fmla="*/ 7 w 8"/>
                <a:gd name="T33" fmla="*/ 17 h 18"/>
                <a:gd name="T34" fmla="*/ 8 w 8"/>
                <a:gd name="T35" fmla="*/ 0 h 18"/>
                <a:gd name="T36" fmla="*/ 2 w 8"/>
                <a:gd name="T37" fmla="*/ 0 h 18"/>
                <a:gd name="T38" fmla="*/ 2 w 8"/>
                <a:gd name="T39" fmla="*/ 1 h 18"/>
                <a:gd name="T40" fmla="*/ 2 w 8"/>
                <a:gd name="T41" fmla="*/ 0 h 18"/>
                <a:gd name="T42" fmla="*/ 3 w 8"/>
                <a:gd name="T43" fmla="*/ 0 h 18"/>
                <a:gd name="T44" fmla="*/ 4 w 8"/>
                <a:gd name="T45" fmla="*/ 0 h 18"/>
                <a:gd name="T46" fmla="*/ 2 w 8"/>
                <a:gd name="T47" fmla="*/ 2 h 18"/>
                <a:gd name="T48" fmla="*/ 4 w 8"/>
                <a:gd name="T49" fmla="*/ 0 h 18"/>
                <a:gd name="T50" fmla="*/ 2 w 8"/>
                <a:gd name="T51" fmla="*/ 4 h 18"/>
                <a:gd name="T52" fmla="*/ 7 w 8"/>
                <a:gd name="T53" fmla="*/ 17 h 18"/>
                <a:gd name="T54" fmla="*/ 7 w 8"/>
                <a:gd name="T55" fmla="*/ 18 h 18"/>
                <a:gd name="T56" fmla="*/ 1 w 8"/>
                <a:gd name="T57" fmla="*/ 16 h 18"/>
                <a:gd name="T58" fmla="*/ 6 w 8"/>
                <a:gd name="T59" fmla="*/ 11 h 18"/>
                <a:gd name="T60" fmla="*/ 1 w 8"/>
                <a:gd name="T61" fmla="*/ 15 h 18"/>
                <a:gd name="T62" fmla="*/ 1 w 8"/>
                <a:gd name="T63" fmla="*/ 14 h 18"/>
                <a:gd name="T64" fmla="*/ 6 w 8"/>
                <a:gd name="T65" fmla="*/ 9 h 18"/>
                <a:gd name="T66" fmla="*/ 1 w 8"/>
                <a:gd name="T67" fmla="*/ 13 h 18"/>
                <a:gd name="T68" fmla="*/ 5 w 8"/>
                <a:gd name="T69" fmla="*/ 9 h 18"/>
                <a:gd name="T70" fmla="*/ 1 w 8"/>
                <a:gd name="T71" fmla="*/ 11 h 18"/>
                <a:gd name="T72" fmla="*/ 6 w 8"/>
                <a:gd name="T73" fmla="*/ 6 h 18"/>
                <a:gd name="T74" fmla="*/ 1 w 8"/>
                <a:gd name="T75" fmla="*/ 10 h 18"/>
                <a:gd name="T76" fmla="*/ 6 w 8"/>
                <a:gd name="T77" fmla="*/ 5 h 18"/>
                <a:gd name="T78" fmla="*/ 1 w 8"/>
                <a:gd name="T79" fmla="*/ 10 h 18"/>
                <a:gd name="T80" fmla="*/ 6 w 8"/>
                <a:gd name="T81" fmla="*/ 4 h 18"/>
                <a:gd name="T82" fmla="*/ 1 w 8"/>
                <a:gd name="T83" fmla="*/ 8 h 18"/>
                <a:gd name="T84" fmla="*/ 7 w 8"/>
                <a:gd name="T85" fmla="*/ 2 h 18"/>
                <a:gd name="T86" fmla="*/ 2 w 8"/>
                <a:gd name="T87" fmla="*/ 7 h 18"/>
                <a:gd name="T88" fmla="*/ 7 w 8"/>
                <a:gd name="T89" fmla="*/ 1 h 18"/>
                <a:gd name="T90" fmla="*/ 2 w 8"/>
                <a:gd name="T91" fmla="*/ 5 h 18"/>
                <a:gd name="T92" fmla="*/ 5 w 8"/>
                <a:gd name="T93" fmla="*/ 0 h 18"/>
                <a:gd name="T94" fmla="*/ 7 w 8"/>
                <a:gd name="T9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8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5"/>
                    <a:pt x="1" y="16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18"/>
                    <a:pt x="4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2"/>
                    <a:pt x="7" y="6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2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2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7" y="17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3" y="18"/>
                    <a:pt x="1" y="18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4"/>
                    <a:pt x="5" y="13"/>
                    <a:pt x="6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2"/>
                    <a:pt x="3" y="14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3"/>
                    <a:pt x="5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4" y="11"/>
                    <a:pt x="3" y="12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4" y="10"/>
                    <a:pt x="6" y="9"/>
                  </a:cubicBezTo>
                  <a:cubicBezTo>
                    <a:pt x="6" y="9"/>
                    <a:pt x="6" y="8"/>
                    <a:pt x="5" y="9"/>
                  </a:cubicBezTo>
                  <a:cubicBezTo>
                    <a:pt x="4" y="10"/>
                    <a:pt x="3" y="11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3" y="10"/>
                    <a:pt x="5" y="8"/>
                    <a:pt x="6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5" y="8"/>
                    <a:pt x="3" y="9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3" y="9"/>
                    <a:pt x="5" y="7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5" y="7"/>
                    <a:pt x="3" y="8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7"/>
                    <a:pt x="5" y="6"/>
                    <a:pt x="6" y="4"/>
                  </a:cubicBezTo>
                  <a:cubicBezTo>
                    <a:pt x="6" y="4"/>
                    <a:pt x="6" y="3"/>
                    <a:pt x="6" y="4"/>
                  </a:cubicBezTo>
                  <a:cubicBezTo>
                    <a:pt x="4" y="5"/>
                    <a:pt x="3" y="7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3" y="6"/>
                    <a:pt x="5" y="4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2"/>
                    <a:pt x="3" y="4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3"/>
                    <a:pt x="4" y="2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6"/>
                    <a:pt x="7" y="12"/>
                    <a:pt x="7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9" name="Freeform 12141"/>
            <p:cNvSpPr>
              <a:spLocks noEditPoints="1"/>
            </p:cNvSpPr>
            <p:nvPr/>
          </p:nvSpPr>
          <p:spPr bwMode="auto">
            <a:xfrm>
              <a:off x="5140507" y="4646820"/>
              <a:ext cx="29252" cy="98725"/>
            </a:xfrm>
            <a:custGeom>
              <a:avLst/>
              <a:gdLst>
                <a:gd name="T0" fmla="*/ 6 w 7"/>
                <a:gd name="T1" fmla="*/ 0 h 23"/>
                <a:gd name="T2" fmla="*/ 0 w 7"/>
                <a:gd name="T3" fmla="*/ 0 h 23"/>
                <a:gd name="T4" fmla="*/ 2 w 7"/>
                <a:gd name="T5" fmla="*/ 0 h 23"/>
                <a:gd name="T6" fmla="*/ 1 w 7"/>
                <a:gd name="T7" fmla="*/ 1 h 23"/>
                <a:gd name="T8" fmla="*/ 0 w 7"/>
                <a:gd name="T9" fmla="*/ 13 h 23"/>
                <a:gd name="T10" fmla="*/ 0 w 7"/>
                <a:gd name="T11" fmla="*/ 14 h 23"/>
                <a:gd name="T12" fmla="*/ 0 w 7"/>
                <a:gd name="T13" fmla="*/ 15 h 23"/>
                <a:gd name="T14" fmla="*/ 0 w 7"/>
                <a:gd name="T15" fmla="*/ 16 h 23"/>
                <a:gd name="T16" fmla="*/ 0 w 7"/>
                <a:gd name="T17" fmla="*/ 16 h 23"/>
                <a:gd name="T18" fmla="*/ 0 w 7"/>
                <a:gd name="T19" fmla="*/ 17 h 23"/>
                <a:gd name="T20" fmla="*/ 0 w 7"/>
                <a:gd name="T21" fmla="*/ 20 h 23"/>
                <a:gd name="T22" fmla="*/ 0 w 7"/>
                <a:gd name="T23" fmla="*/ 20 h 23"/>
                <a:gd name="T24" fmla="*/ 0 w 7"/>
                <a:gd name="T25" fmla="*/ 22 h 23"/>
                <a:gd name="T26" fmla="*/ 1 w 7"/>
                <a:gd name="T27" fmla="*/ 23 h 23"/>
                <a:gd name="T28" fmla="*/ 6 w 7"/>
                <a:gd name="T29" fmla="*/ 16 h 23"/>
                <a:gd name="T30" fmla="*/ 1 w 7"/>
                <a:gd name="T31" fmla="*/ 21 h 23"/>
                <a:gd name="T32" fmla="*/ 6 w 7"/>
                <a:gd name="T33" fmla="*/ 15 h 23"/>
                <a:gd name="T34" fmla="*/ 1 w 7"/>
                <a:gd name="T35" fmla="*/ 19 h 23"/>
                <a:gd name="T36" fmla="*/ 1 w 7"/>
                <a:gd name="T37" fmla="*/ 19 h 23"/>
                <a:gd name="T38" fmla="*/ 6 w 7"/>
                <a:gd name="T39" fmla="*/ 22 h 23"/>
                <a:gd name="T40" fmla="*/ 7 w 7"/>
                <a:gd name="T41" fmla="*/ 0 h 23"/>
                <a:gd name="T42" fmla="*/ 7 w 7"/>
                <a:gd name="T43" fmla="*/ 0 h 23"/>
                <a:gd name="T44" fmla="*/ 1 w 7"/>
                <a:gd name="T45" fmla="*/ 17 h 23"/>
                <a:gd name="T46" fmla="*/ 6 w 7"/>
                <a:gd name="T47" fmla="*/ 12 h 23"/>
                <a:gd name="T48" fmla="*/ 1 w 7"/>
                <a:gd name="T49" fmla="*/ 16 h 23"/>
                <a:gd name="T50" fmla="*/ 6 w 7"/>
                <a:gd name="T51" fmla="*/ 10 h 23"/>
                <a:gd name="T52" fmla="*/ 1 w 7"/>
                <a:gd name="T53" fmla="*/ 15 h 23"/>
                <a:gd name="T54" fmla="*/ 6 w 7"/>
                <a:gd name="T55" fmla="*/ 13 h 23"/>
                <a:gd name="T56" fmla="*/ 6 w 7"/>
                <a:gd name="T57" fmla="*/ 9 h 23"/>
                <a:gd name="T58" fmla="*/ 1 w 7"/>
                <a:gd name="T59" fmla="*/ 14 h 23"/>
                <a:gd name="T60" fmla="*/ 5 w 7"/>
                <a:gd name="T61" fmla="*/ 9 h 23"/>
                <a:gd name="T62" fmla="*/ 1 w 7"/>
                <a:gd name="T63" fmla="*/ 13 h 23"/>
                <a:gd name="T64" fmla="*/ 6 w 7"/>
                <a:gd name="T65" fmla="*/ 7 h 23"/>
                <a:gd name="T66" fmla="*/ 1 w 7"/>
                <a:gd name="T67" fmla="*/ 11 h 23"/>
                <a:gd name="T68" fmla="*/ 6 w 7"/>
                <a:gd name="T69" fmla="*/ 5 h 23"/>
                <a:gd name="T70" fmla="*/ 1 w 7"/>
                <a:gd name="T71" fmla="*/ 9 h 23"/>
                <a:gd name="T72" fmla="*/ 1 w 7"/>
                <a:gd name="T73" fmla="*/ 6 h 23"/>
                <a:gd name="T74" fmla="*/ 6 w 7"/>
                <a:gd name="T75" fmla="*/ 1 h 23"/>
                <a:gd name="T76" fmla="*/ 1 w 7"/>
                <a:gd name="T77" fmla="*/ 4 h 23"/>
                <a:gd name="T78" fmla="*/ 5 w 7"/>
                <a:gd name="T79" fmla="*/ 1 h 23"/>
                <a:gd name="T80" fmla="*/ 1 w 7"/>
                <a:gd name="T81" fmla="*/ 4 h 23"/>
                <a:gd name="T82" fmla="*/ 1 w 7"/>
                <a:gd name="T83" fmla="*/ 2 h 23"/>
                <a:gd name="T84" fmla="*/ 6 w 7"/>
                <a:gd name="T8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23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0"/>
                    <a:pt x="4" y="18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18"/>
                    <a:pt x="2" y="19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2" y="18"/>
                    <a:pt x="4" y="17"/>
                    <a:pt x="6" y="15"/>
                  </a:cubicBezTo>
                  <a:cubicBezTo>
                    <a:pt x="6" y="15"/>
                    <a:pt x="6" y="14"/>
                    <a:pt x="6" y="15"/>
                  </a:cubicBezTo>
                  <a:cubicBezTo>
                    <a:pt x="4" y="16"/>
                    <a:pt x="2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17"/>
                    <a:pt x="4" y="15"/>
                    <a:pt x="6" y="13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8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  <a:moveTo>
                    <a:pt x="1" y="18"/>
                  </a:moveTo>
                  <a:cubicBezTo>
                    <a:pt x="1" y="18"/>
                    <a:pt x="1" y="18"/>
                    <a:pt x="1" y="17"/>
                  </a:cubicBezTo>
                  <a:cubicBezTo>
                    <a:pt x="3" y="16"/>
                    <a:pt x="4" y="14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3"/>
                    <a:pt x="2" y="15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4"/>
                    <a:pt x="4" y="12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2"/>
                    <a:pt x="2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4" y="11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4" y="15"/>
                    <a:pt x="3" y="16"/>
                    <a:pt x="1" y="18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4" y="11"/>
                    <a:pt x="2" y="12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2"/>
                    <a:pt x="4" y="10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2" y="10"/>
                    <a:pt x="4" y="8"/>
                    <a:pt x="6" y="7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4" y="8"/>
                    <a:pt x="2" y="10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2" y="8"/>
                    <a:pt x="4" y="6"/>
                    <a:pt x="6" y="5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4" y="6"/>
                    <a:pt x="2" y="8"/>
                    <a:pt x="1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4"/>
                    <a:pt x="4" y="3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6" y="3"/>
                    <a:pt x="6" y="6"/>
                    <a:pt x="6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0" name="Freeform 12142"/>
            <p:cNvSpPr>
              <a:spLocks/>
            </p:cNvSpPr>
            <p:nvPr/>
          </p:nvSpPr>
          <p:spPr bwMode="auto">
            <a:xfrm>
              <a:off x="5140507" y="4745545"/>
              <a:ext cx="25595" cy="5485"/>
            </a:xfrm>
            <a:custGeom>
              <a:avLst/>
              <a:gdLst>
                <a:gd name="T0" fmla="*/ 0 w 6"/>
                <a:gd name="T1" fmla="*/ 1 h 1"/>
                <a:gd name="T2" fmla="*/ 5 w 6"/>
                <a:gd name="T3" fmla="*/ 0 h 1"/>
                <a:gd name="T4" fmla="*/ 5 w 6"/>
                <a:gd name="T5" fmla="*/ 0 h 1"/>
                <a:gd name="T6" fmla="*/ 0 w 6"/>
                <a:gd name="T7" fmla="*/ 0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1" name="Freeform 12143"/>
            <p:cNvSpPr>
              <a:spLocks noEditPoints="1"/>
            </p:cNvSpPr>
            <p:nvPr/>
          </p:nvSpPr>
          <p:spPr bwMode="auto">
            <a:xfrm>
              <a:off x="5114912" y="4542610"/>
              <a:ext cx="60332" cy="95068"/>
            </a:xfrm>
            <a:custGeom>
              <a:avLst/>
              <a:gdLst>
                <a:gd name="T0" fmla="*/ 6 w 14"/>
                <a:gd name="T1" fmla="*/ 19 h 22"/>
                <a:gd name="T2" fmla="*/ 6 w 14"/>
                <a:gd name="T3" fmla="*/ 20 h 22"/>
                <a:gd name="T4" fmla="*/ 6 w 14"/>
                <a:gd name="T5" fmla="*/ 20 h 22"/>
                <a:gd name="T6" fmla="*/ 6 w 14"/>
                <a:gd name="T7" fmla="*/ 19 h 22"/>
                <a:gd name="T8" fmla="*/ 8 w 14"/>
                <a:gd name="T9" fmla="*/ 19 h 22"/>
                <a:gd name="T10" fmla="*/ 8 w 14"/>
                <a:gd name="T11" fmla="*/ 19 h 22"/>
                <a:gd name="T12" fmla="*/ 8 w 14"/>
                <a:gd name="T13" fmla="*/ 21 h 22"/>
                <a:gd name="T14" fmla="*/ 9 w 14"/>
                <a:gd name="T15" fmla="*/ 21 h 22"/>
                <a:gd name="T16" fmla="*/ 9 w 14"/>
                <a:gd name="T17" fmla="*/ 19 h 22"/>
                <a:gd name="T18" fmla="*/ 14 w 14"/>
                <a:gd name="T19" fmla="*/ 14 h 22"/>
                <a:gd name="T20" fmla="*/ 9 w 14"/>
                <a:gd name="T21" fmla="*/ 9 h 22"/>
                <a:gd name="T22" fmla="*/ 8 w 14"/>
                <a:gd name="T23" fmla="*/ 3 h 22"/>
                <a:gd name="T24" fmla="*/ 11 w 14"/>
                <a:gd name="T25" fmla="*/ 3 h 22"/>
                <a:gd name="T26" fmla="*/ 11 w 14"/>
                <a:gd name="T27" fmla="*/ 3 h 22"/>
                <a:gd name="T28" fmla="*/ 8 w 14"/>
                <a:gd name="T29" fmla="*/ 2 h 22"/>
                <a:gd name="T30" fmla="*/ 8 w 14"/>
                <a:gd name="T31" fmla="*/ 0 h 22"/>
                <a:gd name="T32" fmla="*/ 8 w 14"/>
                <a:gd name="T33" fmla="*/ 0 h 22"/>
                <a:gd name="T34" fmla="*/ 8 w 14"/>
                <a:gd name="T35" fmla="*/ 2 h 22"/>
                <a:gd name="T36" fmla="*/ 6 w 14"/>
                <a:gd name="T37" fmla="*/ 2 h 22"/>
                <a:gd name="T38" fmla="*/ 6 w 14"/>
                <a:gd name="T39" fmla="*/ 1 h 22"/>
                <a:gd name="T40" fmla="*/ 5 w 14"/>
                <a:gd name="T41" fmla="*/ 1 h 22"/>
                <a:gd name="T42" fmla="*/ 5 w 14"/>
                <a:gd name="T43" fmla="*/ 2 h 22"/>
                <a:gd name="T44" fmla="*/ 3 w 14"/>
                <a:gd name="T45" fmla="*/ 4 h 22"/>
                <a:gd name="T46" fmla="*/ 5 w 14"/>
                <a:gd name="T47" fmla="*/ 10 h 22"/>
                <a:gd name="T48" fmla="*/ 6 w 14"/>
                <a:gd name="T49" fmla="*/ 10 h 22"/>
                <a:gd name="T50" fmla="*/ 6 w 14"/>
                <a:gd name="T51" fmla="*/ 18 h 22"/>
                <a:gd name="T52" fmla="*/ 1 w 14"/>
                <a:gd name="T53" fmla="*/ 14 h 22"/>
                <a:gd name="T54" fmla="*/ 0 w 14"/>
                <a:gd name="T55" fmla="*/ 14 h 22"/>
                <a:gd name="T56" fmla="*/ 6 w 14"/>
                <a:gd name="T57" fmla="*/ 19 h 22"/>
                <a:gd name="T58" fmla="*/ 10 w 14"/>
                <a:gd name="T59" fmla="*/ 10 h 22"/>
                <a:gd name="T60" fmla="*/ 13 w 14"/>
                <a:gd name="T61" fmla="*/ 12 h 22"/>
                <a:gd name="T62" fmla="*/ 13 w 14"/>
                <a:gd name="T63" fmla="*/ 16 h 22"/>
                <a:gd name="T64" fmla="*/ 9 w 14"/>
                <a:gd name="T65" fmla="*/ 18 h 22"/>
                <a:gd name="T66" fmla="*/ 9 w 14"/>
                <a:gd name="T67" fmla="*/ 10 h 22"/>
                <a:gd name="T68" fmla="*/ 10 w 14"/>
                <a:gd name="T69" fmla="*/ 10 h 22"/>
                <a:gd name="T70" fmla="*/ 8 w 14"/>
                <a:gd name="T71" fmla="*/ 3 h 22"/>
                <a:gd name="T72" fmla="*/ 8 w 14"/>
                <a:gd name="T73" fmla="*/ 9 h 22"/>
                <a:gd name="T74" fmla="*/ 6 w 14"/>
                <a:gd name="T75" fmla="*/ 9 h 22"/>
                <a:gd name="T76" fmla="*/ 6 w 14"/>
                <a:gd name="T77" fmla="*/ 3 h 22"/>
                <a:gd name="T78" fmla="*/ 8 w 14"/>
                <a:gd name="T79" fmla="*/ 3 h 22"/>
                <a:gd name="T80" fmla="*/ 3 w 14"/>
                <a:gd name="T81" fmla="*/ 6 h 22"/>
                <a:gd name="T82" fmla="*/ 5 w 14"/>
                <a:gd name="T83" fmla="*/ 3 h 22"/>
                <a:gd name="T84" fmla="*/ 6 w 14"/>
                <a:gd name="T85" fmla="*/ 9 h 22"/>
                <a:gd name="T86" fmla="*/ 3 w 14"/>
                <a:gd name="T87" fmla="*/ 6 h 22"/>
                <a:gd name="T88" fmla="*/ 6 w 14"/>
                <a:gd name="T89" fmla="*/ 10 h 22"/>
                <a:gd name="T90" fmla="*/ 8 w 14"/>
                <a:gd name="T91" fmla="*/ 10 h 22"/>
                <a:gd name="T92" fmla="*/ 8 w 14"/>
                <a:gd name="T93" fmla="*/ 18 h 22"/>
                <a:gd name="T94" fmla="*/ 6 w 14"/>
                <a:gd name="T95" fmla="*/ 18 h 22"/>
                <a:gd name="T96" fmla="*/ 6 w 14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" h="22">
                  <a:moveTo>
                    <a:pt x="6" y="19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2"/>
                    <a:pt x="9" y="22"/>
                    <a:pt x="9" y="21"/>
                  </a:cubicBezTo>
                  <a:cubicBezTo>
                    <a:pt x="9" y="21"/>
                    <a:pt x="9" y="20"/>
                    <a:pt x="9" y="19"/>
                  </a:cubicBezTo>
                  <a:cubicBezTo>
                    <a:pt x="11" y="18"/>
                    <a:pt x="14" y="16"/>
                    <a:pt x="14" y="14"/>
                  </a:cubicBezTo>
                  <a:cubicBezTo>
                    <a:pt x="14" y="10"/>
                    <a:pt x="11" y="9"/>
                    <a:pt x="9" y="9"/>
                  </a:cubicBezTo>
                  <a:cubicBezTo>
                    <a:pt x="9" y="7"/>
                    <a:pt x="8" y="5"/>
                    <a:pt x="8" y="3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7"/>
                    <a:pt x="3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2"/>
                    <a:pt x="6" y="15"/>
                    <a:pt x="6" y="18"/>
                  </a:cubicBezTo>
                  <a:cubicBezTo>
                    <a:pt x="3" y="18"/>
                    <a:pt x="1" y="17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1" y="17"/>
                    <a:pt x="3" y="19"/>
                    <a:pt x="6" y="19"/>
                  </a:cubicBezTo>
                  <a:close/>
                  <a:moveTo>
                    <a:pt x="10" y="10"/>
                  </a:moveTo>
                  <a:cubicBezTo>
                    <a:pt x="11" y="10"/>
                    <a:pt x="13" y="11"/>
                    <a:pt x="13" y="12"/>
                  </a:cubicBezTo>
                  <a:cubicBezTo>
                    <a:pt x="14" y="13"/>
                    <a:pt x="13" y="15"/>
                    <a:pt x="13" y="16"/>
                  </a:cubicBezTo>
                  <a:cubicBezTo>
                    <a:pt x="12" y="17"/>
                    <a:pt x="10" y="18"/>
                    <a:pt x="9" y="18"/>
                  </a:cubicBezTo>
                  <a:cubicBezTo>
                    <a:pt x="9" y="15"/>
                    <a:pt x="9" y="13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lose/>
                  <a:moveTo>
                    <a:pt x="8" y="3"/>
                  </a:moveTo>
                  <a:cubicBezTo>
                    <a:pt x="8" y="5"/>
                    <a:pt x="8" y="7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7" y="3"/>
                    <a:pt x="7" y="3"/>
                    <a:pt x="8" y="3"/>
                  </a:cubicBezTo>
                  <a:close/>
                  <a:moveTo>
                    <a:pt x="3" y="6"/>
                  </a:moveTo>
                  <a:cubicBezTo>
                    <a:pt x="3" y="4"/>
                    <a:pt x="4" y="3"/>
                    <a:pt x="5" y="3"/>
                  </a:cubicBezTo>
                  <a:cubicBezTo>
                    <a:pt x="5" y="5"/>
                    <a:pt x="6" y="7"/>
                    <a:pt x="6" y="9"/>
                  </a:cubicBezTo>
                  <a:cubicBezTo>
                    <a:pt x="4" y="8"/>
                    <a:pt x="3" y="8"/>
                    <a:pt x="3" y="6"/>
                  </a:cubicBezTo>
                  <a:close/>
                  <a:moveTo>
                    <a:pt x="6" y="10"/>
                  </a:moveTo>
                  <a:cubicBezTo>
                    <a:pt x="7" y="10"/>
                    <a:pt x="7" y="10"/>
                    <a:pt x="8" y="10"/>
                  </a:cubicBezTo>
                  <a:cubicBezTo>
                    <a:pt x="8" y="13"/>
                    <a:pt x="8" y="16"/>
                    <a:pt x="8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6" y="16"/>
                    <a:pt x="6" y="13"/>
                    <a:pt x="6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2" name="Freeform 12144"/>
            <p:cNvSpPr>
              <a:spLocks/>
            </p:cNvSpPr>
            <p:nvPr/>
          </p:nvSpPr>
          <p:spPr bwMode="auto">
            <a:xfrm>
              <a:off x="5169759" y="4690698"/>
              <a:ext cx="40221" cy="42050"/>
            </a:xfrm>
            <a:custGeom>
              <a:avLst/>
              <a:gdLst>
                <a:gd name="T0" fmla="*/ 0 w 9"/>
                <a:gd name="T1" fmla="*/ 5 h 10"/>
                <a:gd name="T2" fmla="*/ 0 w 9"/>
                <a:gd name="T3" fmla="*/ 5 h 10"/>
                <a:gd name="T4" fmla="*/ 3 w 9"/>
                <a:gd name="T5" fmla="*/ 6 h 10"/>
                <a:gd name="T6" fmla="*/ 3 w 9"/>
                <a:gd name="T7" fmla="*/ 6 h 10"/>
                <a:gd name="T8" fmla="*/ 1 w 9"/>
                <a:gd name="T9" fmla="*/ 5 h 10"/>
                <a:gd name="T10" fmla="*/ 8 w 9"/>
                <a:gd name="T11" fmla="*/ 0 h 10"/>
                <a:gd name="T12" fmla="*/ 8 w 9"/>
                <a:gd name="T13" fmla="*/ 8 h 10"/>
                <a:gd name="T14" fmla="*/ 7 w 9"/>
                <a:gd name="T15" fmla="*/ 7 h 10"/>
                <a:gd name="T16" fmla="*/ 7 w 9"/>
                <a:gd name="T17" fmla="*/ 8 h 10"/>
                <a:gd name="T18" fmla="*/ 7 w 9"/>
                <a:gd name="T19" fmla="*/ 8 h 10"/>
                <a:gd name="T20" fmla="*/ 7 w 9"/>
                <a:gd name="T21" fmla="*/ 8 h 10"/>
                <a:gd name="T22" fmla="*/ 6 w 9"/>
                <a:gd name="T23" fmla="*/ 9 h 10"/>
                <a:gd name="T24" fmla="*/ 6 w 9"/>
                <a:gd name="T25" fmla="*/ 10 h 10"/>
                <a:gd name="T26" fmla="*/ 8 w 9"/>
                <a:gd name="T27" fmla="*/ 8 h 10"/>
                <a:gd name="T28" fmla="*/ 8 w 9"/>
                <a:gd name="T29" fmla="*/ 8 h 10"/>
                <a:gd name="T30" fmla="*/ 8 w 9"/>
                <a:gd name="T31" fmla="*/ 9 h 10"/>
                <a:gd name="T32" fmla="*/ 6 w 9"/>
                <a:gd name="T33" fmla="*/ 10 h 10"/>
                <a:gd name="T34" fmla="*/ 6 w 9"/>
                <a:gd name="T35" fmla="*/ 10 h 10"/>
                <a:gd name="T36" fmla="*/ 8 w 9"/>
                <a:gd name="T37" fmla="*/ 9 h 10"/>
                <a:gd name="T38" fmla="*/ 8 w 9"/>
                <a:gd name="T39" fmla="*/ 9 h 10"/>
                <a:gd name="T40" fmla="*/ 9 w 9"/>
                <a:gd name="T41" fmla="*/ 9 h 10"/>
                <a:gd name="T42" fmla="*/ 9 w 9"/>
                <a:gd name="T43" fmla="*/ 9 h 10"/>
                <a:gd name="T44" fmla="*/ 8 w 9"/>
                <a:gd name="T45" fmla="*/ 0 h 10"/>
                <a:gd name="T46" fmla="*/ 8 w 9"/>
                <a:gd name="T47" fmla="*/ 0 h 10"/>
                <a:gd name="T48" fmla="*/ 0 w 9"/>
                <a:gd name="T49" fmla="*/ 5 h 10"/>
                <a:gd name="T50" fmla="*/ 0 w 9"/>
                <a:gd name="T51" fmla="*/ 5 h 10"/>
                <a:gd name="T52" fmla="*/ 0 w 9"/>
                <a:gd name="T5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8" y="8"/>
                    <a:pt x="7" y="8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6"/>
                    <a:pt x="8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3" name="Freeform 12145"/>
            <p:cNvSpPr>
              <a:spLocks/>
            </p:cNvSpPr>
            <p:nvPr/>
          </p:nvSpPr>
          <p:spPr bwMode="auto">
            <a:xfrm>
              <a:off x="5131366" y="4716293"/>
              <a:ext cx="69473" cy="73129"/>
            </a:xfrm>
            <a:custGeom>
              <a:avLst/>
              <a:gdLst>
                <a:gd name="T0" fmla="*/ 15 w 16"/>
                <a:gd name="T1" fmla="*/ 1 h 17"/>
                <a:gd name="T2" fmla="*/ 9 w 16"/>
                <a:gd name="T3" fmla="*/ 16 h 17"/>
                <a:gd name="T4" fmla="*/ 1 w 16"/>
                <a:gd name="T5" fmla="*/ 13 h 17"/>
                <a:gd name="T6" fmla="*/ 13 w 16"/>
                <a:gd name="T7" fmla="*/ 1 h 17"/>
                <a:gd name="T8" fmla="*/ 13 w 16"/>
                <a:gd name="T9" fmla="*/ 1 h 17"/>
                <a:gd name="T10" fmla="*/ 1 w 16"/>
                <a:gd name="T11" fmla="*/ 13 h 17"/>
                <a:gd name="T12" fmla="*/ 1 w 16"/>
                <a:gd name="T13" fmla="*/ 13 h 17"/>
                <a:gd name="T14" fmla="*/ 1 w 16"/>
                <a:gd name="T15" fmla="*/ 13 h 17"/>
                <a:gd name="T16" fmla="*/ 1 w 16"/>
                <a:gd name="T17" fmla="*/ 13 h 17"/>
                <a:gd name="T18" fmla="*/ 9 w 16"/>
                <a:gd name="T19" fmla="*/ 17 h 17"/>
                <a:gd name="T20" fmla="*/ 9 w 16"/>
                <a:gd name="T21" fmla="*/ 17 h 17"/>
                <a:gd name="T22" fmla="*/ 16 w 16"/>
                <a:gd name="T23" fmla="*/ 1 h 17"/>
                <a:gd name="T24" fmla="*/ 15 w 16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7">
                  <a:moveTo>
                    <a:pt x="15" y="1"/>
                  </a:moveTo>
                  <a:cubicBezTo>
                    <a:pt x="14" y="6"/>
                    <a:pt x="12" y="11"/>
                    <a:pt x="9" y="16"/>
                  </a:cubicBezTo>
                  <a:cubicBezTo>
                    <a:pt x="7" y="14"/>
                    <a:pt x="4" y="13"/>
                    <a:pt x="1" y="13"/>
                  </a:cubicBezTo>
                  <a:cubicBezTo>
                    <a:pt x="6" y="10"/>
                    <a:pt x="11" y="6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ubicBezTo>
                    <a:pt x="10" y="6"/>
                    <a:pt x="6" y="10"/>
                    <a:pt x="1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13"/>
                    <a:pt x="7" y="14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12"/>
                    <a:pt x="14" y="7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4" name="Freeform 12146"/>
            <p:cNvSpPr>
              <a:spLocks/>
            </p:cNvSpPr>
            <p:nvPr/>
          </p:nvSpPr>
          <p:spPr bwMode="auto">
            <a:xfrm>
              <a:off x="5191698" y="4719950"/>
              <a:ext cx="21939" cy="21939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4 h 5"/>
                <a:gd name="T4" fmla="*/ 1 w 5"/>
                <a:gd name="T5" fmla="*/ 4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4 h 5"/>
                <a:gd name="T12" fmla="*/ 5 w 5"/>
                <a:gd name="T13" fmla="*/ 0 h 5"/>
                <a:gd name="T14" fmla="*/ 4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5" name="Freeform 12147"/>
            <p:cNvSpPr>
              <a:spLocks/>
            </p:cNvSpPr>
            <p:nvPr/>
          </p:nvSpPr>
          <p:spPr bwMode="auto">
            <a:xfrm>
              <a:off x="5102114" y="4725434"/>
              <a:ext cx="25595" cy="20111"/>
            </a:xfrm>
            <a:custGeom>
              <a:avLst/>
              <a:gdLst>
                <a:gd name="T0" fmla="*/ 5 w 6"/>
                <a:gd name="T1" fmla="*/ 0 h 5"/>
                <a:gd name="T2" fmla="*/ 1 w 6"/>
                <a:gd name="T3" fmla="*/ 5 h 5"/>
                <a:gd name="T4" fmla="*/ 1 w 6"/>
                <a:gd name="T5" fmla="*/ 5 h 5"/>
                <a:gd name="T6" fmla="*/ 6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2"/>
                    <a:pt x="2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6" name="Freeform 12148"/>
            <p:cNvSpPr>
              <a:spLocks/>
            </p:cNvSpPr>
            <p:nvPr/>
          </p:nvSpPr>
          <p:spPr bwMode="auto">
            <a:xfrm>
              <a:off x="5105770" y="4732747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7" name="Freeform 12149"/>
            <p:cNvSpPr>
              <a:spLocks/>
            </p:cNvSpPr>
            <p:nvPr/>
          </p:nvSpPr>
          <p:spPr bwMode="auto">
            <a:xfrm>
              <a:off x="5109427" y="4738232"/>
              <a:ext cx="18282" cy="7313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8" name="Freeform 12150"/>
            <p:cNvSpPr>
              <a:spLocks/>
            </p:cNvSpPr>
            <p:nvPr/>
          </p:nvSpPr>
          <p:spPr bwMode="auto">
            <a:xfrm>
              <a:off x="5144164" y="4655961"/>
              <a:ext cx="21939" cy="25595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5 h 6"/>
                <a:gd name="T4" fmla="*/ 0 w 5"/>
                <a:gd name="T5" fmla="*/ 6 h 6"/>
                <a:gd name="T6" fmla="*/ 5 w 5"/>
                <a:gd name="T7" fmla="*/ 1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9" name="Freeform 12151"/>
            <p:cNvSpPr>
              <a:spLocks/>
            </p:cNvSpPr>
            <p:nvPr/>
          </p:nvSpPr>
          <p:spPr bwMode="auto">
            <a:xfrm>
              <a:off x="5144164" y="4719950"/>
              <a:ext cx="21939" cy="25595"/>
            </a:xfrm>
            <a:custGeom>
              <a:avLst/>
              <a:gdLst>
                <a:gd name="T0" fmla="*/ 4 w 5"/>
                <a:gd name="T1" fmla="*/ 1 h 6"/>
                <a:gd name="T2" fmla="*/ 0 w 5"/>
                <a:gd name="T3" fmla="*/ 5 h 6"/>
                <a:gd name="T4" fmla="*/ 0 w 5"/>
                <a:gd name="T5" fmla="*/ 5 h 6"/>
                <a:gd name="T6" fmla="*/ 5 w 5"/>
                <a:gd name="T7" fmla="*/ 1 h 6"/>
                <a:gd name="T8" fmla="*/ 4 w 5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12152"/>
            <p:cNvSpPr>
              <a:spLocks/>
            </p:cNvSpPr>
            <p:nvPr/>
          </p:nvSpPr>
          <p:spPr bwMode="auto">
            <a:xfrm>
              <a:off x="5149648" y="4725434"/>
              <a:ext cx="16455" cy="1645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Freeform 12153"/>
            <p:cNvSpPr>
              <a:spLocks/>
            </p:cNvSpPr>
            <p:nvPr/>
          </p:nvSpPr>
          <p:spPr bwMode="auto">
            <a:xfrm>
              <a:off x="5156961" y="4729090"/>
              <a:ext cx="9142" cy="1279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Freeform 12154"/>
            <p:cNvSpPr>
              <a:spLocks/>
            </p:cNvSpPr>
            <p:nvPr/>
          </p:nvSpPr>
          <p:spPr bwMode="auto">
            <a:xfrm>
              <a:off x="5156961" y="4732747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Freeform 12155"/>
            <p:cNvSpPr>
              <a:spLocks/>
            </p:cNvSpPr>
            <p:nvPr/>
          </p:nvSpPr>
          <p:spPr bwMode="auto">
            <a:xfrm>
              <a:off x="5184385" y="4615739"/>
              <a:ext cx="25595" cy="27424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5 h 6"/>
                <a:gd name="T4" fmla="*/ 1 w 6"/>
                <a:gd name="T5" fmla="*/ 6 h 6"/>
                <a:gd name="T6" fmla="*/ 5 w 6"/>
                <a:gd name="T7" fmla="*/ 0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Freeform 12156"/>
            <p:cNvSpPr>
              <a:spLocks noEditPoints="1"/>
            </p:cNvSpPr>
            <p:nvPr/>
          </p:nvSpPr>
          <p:spPr bwMode="auto">
            <a:xfrm>
              <a:off x="5178900" y="4612083"/>
              <a:ext cx="34737" cy="107867"/>
            </a:xfrm>
            <a:custGeom>
              <a:avLst/>
              <a:gdLst>
                <a:gd name="T0" fmla="*/ 1 w 8"/>
                <a:gd name="T1" fmla="*/ 12 h 25"/>
                <a:gd name="T2" fmla="*/ 1 w 8"/>
                <a:gd name="T3" fmla="*/ 17 h 25"/>
                <a:gd name="T4" fmla="*/ 1 w 8"/>
                <a:gd name="T5" fmla="*/ 20 h 25"/>
                <a:gd name="T6" fmla="*/ 1 w 8"/>
                <a:gd name="T7" fmla="*/ 20 h 25"/>
                <a:gd name="T8" fmla="*/ 6 w 8"/>
                <a:gd name="T9" fmla="*/ 14 h 25"/>
                <a:gd name="T10" fmla="*/ 1 w 8"/>
                <a:gd name="T11" fmla="*/ 19 h 25"/>
                <a:gd name="T12" fmla="*/ 6 w 8"/>
                <a:gd name="T13" fmla="*/ 13 h 25"/>
                <a:gd name="T14" fmla="*/ 1 w 8"/>
                <a:gd name="T15" fmla="*/ 18 h 25"/>
                <a:gd name="T16" fmla="*/ 6 w 8"/>
                <a:gd name="T17" fmla="*/ 12 h 25"/>
                <a:gd name="T18" fmla="*/ 1 w 8"/>
                <a:gd name="T19" fmla="*/ 16 h 25"/>
                <a:gd name="T20" fmla="*/ 1 w 8"/>
                <a:gd name="T21" fmla="*/ 13 h 25"/>
                <a:gd name="T22" fmla="*/ 6 w 8"/>
                <a:gd name="T23" fmla="*/ 7 h 25"/>
                <a:gd name="T24" fmla="*/ 1 w 8"/>
                <a:gd name="T25" fmla="*/ 11 h 25"/>
                <a:gd name="T26" fmla="*/ 6 w 8"/>
                <a:gd name="T27" fmla="*/ 6 h 25"/>
                <a:gd name="T28" fmla="*/ 1 w 8"/>
                <a:gd name="T29" fmla="*/ 10 h 25"/>
                <a:gd name="T30" fmla="*/ 7 w 8"/>
                <a:gd name="T31" fmla="*/ 4 h 25"/>
                <a:gd name="T32" fmla="*/ 1 w 8"/>
                <a:gd name="T33" fmla="*/ 9 h 25"/>
                <a:gd name="T34" fmla="*/ 7 w 8"/>
                <a:gd name="T35" fmla="*/ 3 h 25"/>
                <a:gd name="T36" fmla="*/ 8 w 8"/>
                <a:gd name="T37" fmla="*/ 24 h 25"/>
                <a:gd name="T38" fmla="*/ 7 w 8"/>
                <a:gd name="T39" fmla="*/ 1 h 25"/>
                <a:gd name="T40" fmla="*/ 7 w 8"/>
                <a:gd name="T41" fmla="*/ 2 h 25"/>
                <a:gd name="T42" fmla="*/ 1 w 8"/>
                <a:gd name="T43" fmla="*/ 4 h 25"/>
                <a:gd name="T44" fmla="*/ 5 w 8"/>
                <a:gd name="T45" fmla="*/ 1 h 25"/>
                <a:gd name="T46" fmla="*/ 7 w 8"/>
                <a:gd name="T47" fmla="*/ 1 h 25"/>
                <a:gd name="T48" fmla="*/ 4 w 8"/>
                <a:gd name="T49" fmla="*/ 1 h 25"/>
                <a:gd name="T50" fmla="*/ 3 w 8"/>
                <a:gd name="T51" fmla="*/ 0 h 25"/>
                <a:gd name="T52" fmla="*/ 2 w 8"/>
                <a:gd name="T53" fmla="*/ 1 h 25"/>
                <a:gd name="T54" fmla="*/ 2 w 8"/>
                <a:gd name="T55" fmla="*/ 1 h 25"/>
                <a:gd name="T56" fmla="*/ 1 w 8"/>
                <a:gd name="T57" fmla="*/ 1 h 25"/>
                <a:gd name="T58" fmla="*/ 1 w 8"/>
                <a:gd name="T59" fmla="*/ 2 h 25"/>
                <a:gd name="T60" fmla="*/ 1 w 8"/>
                <a:gd name="T61" fmla="*/ 10 h 25"/>
                <a:gd name="T62" fmla="*/ 1 w 8"/>
                <a:gd name="T63" fmla="*/ 11 h 25"/>
                <a:gd name="T64" fmla="*/ 0 w 8"/>
                <a:gd name="T65" fmla="*/ 12 h 25"/>
                <a:gd name="T66" fmla="*/ 3 w 8"/>
                <a:gd name="T67" fmla="*/ 1 h 25"/>
                <a:gd name="T68" fmla="*/ 1 w 8"/>
                <a:gd name="T69" fmla="*/ 4 h 25"/>
                <a:gd name="T70" fmla="*/ 3 w 8"/>
                <a:gd name="T7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25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4"/>
                    <a:pt x="1" y="15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18"/>
                    <a:pt x="4" y="16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6"/>
                    <a:pt x="3" y="18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17"/>
                    <a:pt x="4" y="15"/>
                    <a:pt x="6" y="13"/>
                  </a:cubicBezTo>
                  <a:cubicBezTo>
                    <a:pt x="6" y="13"/>
                    <a:pt x="6" y="12"/>
                    <a:pt x="5" y="13"/>
                  </a:cubicBezTo>
                  <a:cubicBezTo>
                    <a:pt x="4" y="14"/>
                    <a:pt x="3" y="16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3" y="15"/>
                    <a:pt x="4" y="13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3"/>
                    <a:pt x="2" y="14"/>
                    <a:pt x="1" y="16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5" y="9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9"/>
                    <a:pt x="3" y="11"/>
                    <a:pt x="1" y="13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3" y="10"/>
                    <a:pt x="4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8"/>
                    <a:pt x="3" y="9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3" y="8"/>
                    <a:pt x="5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6"/>
                    <a:pt x="3" y="8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7" y="10"/>
                    <a:pt x="7" y="17"/>
                    <a:pt x="7" y="24"/>
                  </a:cubicBezTo>
                  <a:cubicBezTo>
                    <a:pt x="7" y="25"/>
                    <a:pt x="8" y="25"/>
                    <a:pt x="8" y="24"/>
                  </a:cubicBezTo>
                  <a:cubicBezTo>
                    <a:pt x="7" y="17"/>
                    <a:pt x="8" y="9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6"/>
                    <a:pt x="1" y="8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7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4" y="2"/>
                    <a:pt x="3" y="3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12157"/>
            <p:cNvSpPr>
              <a:spLocks/>
            </p:cNvSpPr>
            <p:nvPr/>
          </p:nvSpPr>
          <p:spPr bwMode="auto">
            <a:xfrm>
              <a:off x="5184385" y="4650477"/>
              <a:ext cx="25595" cy="21939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1 w 6"/>
                <a:gd name="T5" fmla="*/ 5 h 5"/>
                <a:gd name="T6" fmla="*/ 6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12158"/>
            <p:cNvSpPr>
              <a:spLocks/>
            </p:cNvSpPr>
            <p:nvPr/>
          </p:nvSpPr>
          <p:spPr bwMode="auto">
            <a:xfrm>
              <a:off x="5188042" y="4677900"/>
              <a:ext cx="16455" cy="20111"/>
            </a:xfrm>
            <a:custGeom>
              <a:avLst/>
              <a:gdLst>
                <a:gd name="T0" fmla="*/ 4 w 4"/>
                <a:gd name="T1" fmla="*/ 0 h 5"/>
                <a:gd name="T2" fmla="*/ 1 w 4"/>
                <a:gd name="T3" fmla="*/ 5 h 5"/>
                <a:gd name="T4" fmla="*/ 1 w 4"/>
                <a:gd name="T5" fmla="*/ 5 h 5"/>
                <a:gd name="T6" fmla="*/ 4 w 4"/>
                <a:gd name="T7" fmla="*/ 1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2" y="2"/>
                    <a:pt x="1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12159"/>
            <p:cNvSpPr>
              <a:spLocks/>
            </p:cNvSpPr>
            <p:nvPr/>
          </p:nvSpPr>
          <p:spPr bwMode="auto">
            <a:xfrm>
              <a:off x="5200839" y="4681556"/>
              <a:ext cx="3656" cy="914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12160"/>
            <p:cNvSpPr>
              <a:spLocks/>
            </p:cNvSpPr>
            <p:nvPr/>
          </p:nvSpPr>
          <p:spPr bwMode="auto">
            <a:xfrm>
              <a:off x="5200839" y="4729090"/>
              <a:ext cx="9142" cy="914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12161"/>
            <p:cNvSpPr>
              <a:spLocks/>
            </p:cNvSpPr>
            <p:nvPr/>
          </p:nvSpPr>
          <p:spPr bwMode="auto">
            <a:xfrm>
              <a:off x="5200839" y="4732747"/>
              <a:ext cx="9142" cy="548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12162"/>
            <p:cNvSpPr>
              <a:spLocks noEditPoints="1"/>
            </p:cNvSpPr>
            <p:nvPr/>
          </p:nvSpPr>
          <p:spPr bwMode="auto">
            <a:xfrm>
              <a:off x="8049232" y="4738232"/>
              <a:ext cx="95068" cy="212075"/>
            </a:xfrm>
            <a:custGeom>
              <a:avLst/>
              <a:gdLst>
                <a:gd name="T0" fmla="*/ 19 w 22"/>
                <a:gd name="T1" fmla="*/ 16 h 49"/>
                <a:gd name="T2" fmla="*/ 18 w 22"/>
                <a:gd name="T3" fmla="*/ 15 h 49"/>
                <a:gd name="T4" fmla="*/ 15 w 22"/>
                <a:gd name="T5" fmla="*/ 15 h 49"/>
                <a:gd name="T6" fmla="*/ 13 w 22"/>
                <a:gd name="T7" fmla="*/ 13 h 49"/>
                <a:gd name="T8" fmla="*/ 19 w 22"/>
                <a:gd name="T9" fmla="*/ 9 h 49"/>
                <a:gd name="T10" fmla="*/ 20 w 22"/>
                <a:gd name="T11" fmla="*/ 8 h 49"/>
                <a:gd name="T12" fmla="*/ 16 w 22"/>
                <a:gd name="T13" fmla="*/ 6 h 49"/>
                <a:gd name="T14" fmla="*/ 15 w 22"/>
                <a:gd name="T15" fmla="*/ 8 h 49"/>
                <a:gd name="T16" fmla="*/ 14 w 22"/>
                <a:gd name="T17" fmla="*/ 10 h 49"/>
                <a:gd name="T18" fmla="*/ 14 w 22"/>
                <a:gd name="T19" fmla="*/ 11 h 49"/>
                <a:gd name="T20" fmla="*/ 13 w 22"/>
                <a:gd name="T21" fmla="*/ 16 h 49"/>
                <a:gd name="T22" fmla="*/ 12 w 22"/>
                <a:gd name="T23" fmla="*/ 19 h 49"/>
                <a:gd name="T24" fmla="*/ 13 w 22"/>
                <a:gd name="T25" fmla="*/ 22 h 49"/>
                <a:gd name="T26" fmla="*/ 13 w 22"/>
                <a:gd name="T27" fmla="*/ 23 h 49"/>
                <a:gd name="T28" fmla="*/ 13 w 22"/>
                <a:gd name="T29" fmla="*/ 24 h 49"/>
                <a:gd name="T30" fmla="*/ 13 w 22"/>
                <a:gd name="T31" fmla="*/ 29 h 49"/>
                <a:gd name="T32" fmla="*/ 13 w 22"/>
                <a:gd name="T33" fmla="*/ 34 h 49"/>
                <a:gd name="T34" fmla="*/ 0 w 22"/>
                <a:gd name="T35" fmla="*/ 15 h 49"/>
                <a:gd name="T36" fmla="*/ 13 w 22"/>
                <a:gd name="T37" fmla="*/ 37 h 49"/>
                <a:gd name="T38" fmla="*/ 14 w 22"/>
                <a:gd name="T39" fmla="*/ 37 h 49"/>
                <a:gd name="T40" fmla="*/ 10 w 22"/>
                <a:gd name="T41" fmla="*/ 41 h 49"/>
                <a:gd name="T42" fmla="*/ 19 w 22"/>
                <a:gd name="T43" fmla="*/ 35 h 49"/>
                <a:gd name="T44" fmla="*/ 15 w 22"/>
                <a:gd name="T45" fmla="*/ 37 h 49"/>
                <a:gd name="T46" fmla="*/ 20 w 22"/>
                <a:gd name="T47" fmla="*/ 31 h 49"/>
                <a:gd name="T48" fmla="*/ 13 w 22"/>
                <a:gd name="T49" fmla="*/ 34 h 49"/>
                <a:gd name="T50" fmla="*/ 19 w 22"/>
                <a:gd name="T51" fmla="*/ 29 h 49"/>
                <a:gd name="T52" fmla="*/ 19 w 22"/>
                <a:gd name="T53" fmla="*/ 27 h 49"/>
                <a:gd name="T54" fmla="*/ 18 w 22"/>
                <a:gd name="T55" fmla="*/ 26 h 49"/>
                <a:gd name="T56" fmla="*/ 13 w 22"/>
                <a:gd name="T57" fmla="*/ 28 h 49"/>
                <a:gd name="T58" fmla="*/ 18 w 22"/>
                <a:gd name="T59" fmla="*/ 23 h 49"/>
                <a:gd name="T60" fmla="*/ 16 w 22"/>
                <a:gd name="T61" fmla="*/ 23 h 49"/>
                <a:gd name="T62" fmla="*/ 19 w 22"/>
                <a:gd name="T63" fmla="*/ 20 h 49"/>
                <a:gd name="T64" fmla="*/ 18 w 22"/>
                <a:gd name="T65" fmla="*/ 20 h 49"/>
                <a:gd name="T66" fmla="*/ 15 w 22"/>
                <a:gd name="T67" fmla="*/ 21 h 49"/>
                <a:gd name="T68" fmla="*/ 16 w 22"/>
                <a:gd name="T69" fmla="*/ 20 h 49"/>
                <a:gd name="T70" fmla="*/ 13 w 22"/>
                <a:gd name="T71" fmla="*/ 21 h 49"/>
                <a:gd name="T72" fmla="*/ 19 w 22"/>
                <a:gd name="T73" fmla="*/ 17 h 49"/>
                <a:gd name="T74" fmla="*/ 13 w 22"/>
                <a:gd name="T75" fmla="*/ 21 h 49"/>
                <a:gd name="T76" fmla="*/ 18 w 22"/>
                <a:gd name="T77" fmla="*/ 16 h 49"/>
                <a:gd name="T78" fmla="*/ 13 w 22"/>
                <a:gd name="T79" fmla="*/ 19 h 49"/>
                <a:gd name="T80" fmla="*/ 16 w 22"/>
                <a:gd name="T81" fmla="*/ 17 h 49"/>
                <a:gd name="T82" fmla="*/ 14 w 22"/>
                <a:gd name="T83" fmla="*/ 17 h 49"/>
                <a:gd name="T84" fmla="*/ 21 w 22"/>
                <a:gd name="T85" fmla="*/ 40 h 49"/>
                <a:gd name="T86" fmla="*/ 16 w 22"/>
                <a:gd name="T87" fmla="*/ 44 h 49"/>
                <a:gd name="T88" fmla="*/ 15 w 22"/>
                <a:gd name="T89" fmla="*/ 10 h 49"/>
                <a:gd name="T90" fmla="*/ 19 w 22"/>
                <a:gd name="T91" fmla="*/ 7 h 49"/>
                <a:gd name="T92" fmla="*/ 15 w 22"/>
                <a:gd name="T93" fmla="*/ 7 h 49"/>
                <a:gd name="T94" fmla="*/ 18 w 22"/>
                <a:gd name="T95" fmla="*/ 4 h 49"/>
                <a:gd name="T96" fmla="*/ 18 w 22"/>
                <a:gd name="T97" fmla="*/ 2 h 49"/>
                <a:gd name="T98" fmla="*/ 20 w 22"/>
                <a:gd name="T99" fmla="*/ 8 h 49"/>
                <a:gd name="T100" fmla="*/ 14 w 22"/>
                <a:gd name="T101" fmla="*/ 20 h 49"/>
                <a:gd name="T102" fmla="*/ 13 w 22"/>
                <a:gd name="T103" fmla="*/ 17 h 49"/>
                <a:gd name="T104" fmla="*/ 14 w 22"/>
                <a:gd name="T105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" h="49"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4"/>
                    <a:pt x="17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4"/>
                    <a:pt x="14" y="16"/>
                  </a:cubicBezTo>
                  <a:cubicBezTo>
                    <a:pt x="13" y="15"/>
                    <a:pt x="13" y="14"/>
                    <a:pt x="13" y="13"/>
                  </a:cubicBezTo>
                  <a:cubicBezTo>
                    <a:pt x="14" y="13"/>
                    <a:pt x="15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4" y="13"/>
                    <a:pt x="13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6" y="11"/>
                    <a:pt x="17" y="10"/>
                    <a:pt x="19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7" y="10"/>
                    <a:pt x="16" y="11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6" y="10"/>
                    <a:pt x="18" y="9"/>
                    <a:pt x="20" y="8"/>
                  </a:cubicBezTo>
                  <a:cubicBezTo>
                    <a:pt x="20" y="10"/>
                    <a:pt x="20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3"/>
                    <a:pt x="20" y="10"/>
                    <a:pt x="20" y="8"/>
                  </a:cubicBezTo>
                  <a:cubicBezTo>
                    <a:pt x="20" y="7"/>
                    <a:pt x="20" y="6"/>
                    <a:pt x="20" y="4"/>
                  </a:cubicBezTo>
                  <a:cubicBezTo>
                    <a:pt x="20" y="3"/>
                    <a:pt x="19" y="2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3"/>
                    <a:pt x="13" y="14"/>
                    <a:pt x="13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4"/>
                    <a:pt x="13" y="24"/>
                  </a:cubicBezTo>
                  <a:cubicBezTo>
                    <a:pt x="13" y="24"/>
                    <a:pt x="13" y="24"/>
                    <a:pt x="12" y="24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6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4"/>
                    <a:pt x="12" y="34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9" y="29"/>
                    <a:pt x="5" y="22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5" y="22"/>
                    <a:pt x="9" y="29"/>
                    <a:pt x="13" y="36"/>
                  </a:cubicBezTo>
                  <a:cubicBezTo>
                    <a:pt x="13" y="36"/>
                    <a:pt x="13" y="37"/>
                    <a:pt x="13" y="37"/>
                  </a:cubicBezTo>
                  <a:cubicBezTo>
                    <a:pt x="12" y="38"/>
                    <a:pt x="10" y="39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1" y="39"/>
                    <a:pt x="12" y="38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3" y="38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7"/>
                    <a:pt x="14" y="37"/>
                  </a:cubicBezTo>
                  <a:cubicBezTo>
                    <a:pt x="12" y="38"/>
                    <a:pt x="11" y="39"/>
                    <a:pt x="9" y="40"/>
                  </a:cubicBezTo>
                  <a:cubicBezTo>
                    <a:pt x="9" y="41"/>
                    <a:pt x="9" y="41"/>
                    <a:pt x="10" y="41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3" y="39"/>
                    <a:pt x="12" y="40"/>
                    <a:pt x="10" y="4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2" y="40"/>
                    <a:pt x="13" y="39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3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39"/>
                    <a:pt x="17" y="37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7" y="36"/>
                    <a:pt x="16" y="37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4" y="38"/>
                    <a:pt x="14" y="38"/>
                  </a:cubicBezTo>
                  <a:cubicBezTo>
                    <a:pt x="15" y="38"/>
                    <a:pt x="15" y="38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8"/>
                    <a:pt x="14" y="38"/>
                  </a:cubicBezTo>
                  <a:cubicBezTo>
                    <a:pt x="14" y="37"/>
                    <a:pt x="14" y="37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6" y="34"/>
                    <a:pt x="18" y="33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8" y="32"/>
                    <a:pt x="15" y="34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6" y="33"/>
                    <a:pt x="18" y="31"/>
                    <a:pt x="20" y="30"/>
                  </a:cubicBezTo>
                  <a:cubicBezTo>
                    <a:pt x="20" y="30"/>
                    <a:pt x="20" y="29"/>
                    <a:pt x="20" y="30"/>
                  </a:cubicBezTo>
                  <a:cubicBezTo>
                    <a:pt x="18" y="31"/>
                    <a:pt x="15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2"/>
                    <a:pt x="17" y="31"/>
                    <a:pt x="19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7" y="30"/>
                    <a:pt x="15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5" y="32"/>
                    <a:pt x="17" y="30"/>
                    <a:pt x="19" y="29"/>
                  </a:cubicBezTo>
                  <a:cubicBezTo>
                    <a:pt x="19" y="29"/>
                    <a:pt x="19" y="28"/>
                    <a:pt x="19" y="29"/>
                  </a:cubicBezTo>
                  <a:cubicBezTo>
                    <a:pt x="17" y="30"/>
                    <a:pt x="15" y="31"/>
                    <a:pt x="13" y="33"/>
                  </a:cubicBezTo>
                  <a:cubicBezTo>
                    <a:pt x="13" y="33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5" y="30"/>
                    <a:pt x="17" y="29"/>
                    <a:pt x="20" y="27"/>
                  </a:cubicBezTo>
                  <a:cubicBezTo>
                    <a:pt x="20" y="27"/>
                    <a:pt x="20" y="27"/>
                    <a:pt x="19" y="27"/>
                  </a:cubicBezTo>
                  <a:cubicBezTo>
                    <a:pt x="17" y="28"/>
                    <a:pt x="15" y="30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3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5" y="29"/>
                    <a:pt x="17" y="28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6" y="27"/>
                    <a:pt x="15" y="29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5" y="28"/>
                    <a:pt x="17" y="26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7" y="26"/>
                    <a:pt x="15" y="27"/>
                    <a:pt x="13" y="29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5" y="26"/>
                    <a:pt x="17" y="25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7" y="25"/>
                    <a:pt x="15" y="26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5"/>
                    <a:pt x="16" y="24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9" y="22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4" y="25"/>
                  </a:cubicBezTo>
                  <a:cubicBezTo>
                    <a:pt x="15" y="24"/>
                    <a:pt x="15" y="24"/>
                    <a:pt x="16" y="23"/>
                  </a:cubicBezTo>
                  <a:cubicBezTo>
                    <a:pt x="15" y="24"/>
                    <a:pt x="14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7" y="22"/>
                    <a:pt x="15" y="23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2"/>
                    <a:pt x="17" y="21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8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7" y="20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5" y="22"/>
                    <a:pt x="14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5" y="22"/>
                    <a:pt x="15" y="22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5" y="22"/>
                    <a:pt x="14" y="22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5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8" y="19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6" y="20"/>
                    <a:pt x="16" y="20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3" y="22"/>
                    <a:pt x="13" y="22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8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8"/>
                    <a:pt x="16" y="19"/>
                    <a:pt x="15" y="19"/>
                  </a:cubicBezTo>
                  <a:cubicBezTo>
                    <a:pt x="15" y="20"/>
                    <a:pt x="14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19"/>
                    <a:pt x="16" y="18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8"/>
                    <a:pt x="15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7"/>
                    <a:pt x="16" y="17"/>
                  </a:cubicBezTo>
                  <a:cubicBezTo>
                    <a:pt x="15" y="17"/>
                    <a:pt x="14" y="18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8" y="16"/>
                    <a:pt x="19" y="16"/>
                  </a:cubicBezTo>
                  <a:cubicBezTo>
                    <a:pt x="21" y="24"/>
                    <a:pt x="21" y="32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9" y="41"/>
                    <a:pt x="17" y="43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46"/>
                    <a:pt x="13" y="47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47"/>
                    <a:pt x="15" y="46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8" y="43"/>
                    <a:pt x="19" y="42"/>
                    <a:pt x="21" y="41"/>
                  </a:cubicBezTo>
                  <a:cubicBezTo>
                    <a:pt x="21" y="42"/>
                    <a:pt x="21" y="44"/>
                    <a:pt x="21" y="45"/>
                  </a:cubicBezTo>
                  <a:cubicBezTo>
                    <a:pt x="21" y="45"/>
                    <a:pt x="21" y="45"/>
                    <a:pt x="21" y="44"/>
                  </a:cubicBezTo>
                  <a:cubicBezTo>
                    <a:pt x="22" y="35"/>
                    <a:pt x="21" y="25"/>
                    <a:pt x="20" y="16"/>
                  </a:cubicBezTo>
                  <a:close/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8"/>
                    <a:pt x="16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7" y="7"/>
                    <a:pt x="19" y="7"/>
                  </a:cubicBezTo>
                  <a:cubicBezTo>
                    <a:pt x="19" y="7"/>
                    <a:pt x="19" y="6"/>
                    <a:pt x="19" y="6"/>
                  </a:cubicBezTo>
                  <a:cubicBezTo>
                    <a:pt x="17" y="7"/>
                    <a:pt x="16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6" y="7"/>
                    <a:pt x="15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7" y="6"/>
                    <a:pt x="18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5"/>
                    <a:pt x="17" y="5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0"/>
                    <a:pt x="19" y="1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6" y="9"/>
                    <a:pt x="14" y="10"/>
                  </a:cubicBezTo>
                  <a:cubicBezTo>
                    <a:pt x="14" y="10"/>
                    <a:pt x="14" y="10"/>
                    <a:pt x="15" y="10"/>
                  </a:cubicBezTo>
                  <a:close/>
                  <a:moveTo>
                    <a:pt x="16" y="18"/>
                  </a:moveTo>
                  <a:cubicBezTo>
                    <a:pt x="15" y="18"/>
                    <a:pt x="14" y="19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5" y="18"/>
                    <a:pt x="16" y="18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12163"/>
            <p:cNvSpPr>
              <a:spLocks noEditPoints="1"/>
            </p:cNvSpPr>
            <p:nvPr/>
          </p:nvSpPr>
          <p:spPr bwMode="auto">
            <a:xfrm>
              <a:off x="7818874" y="4798563"/>
              <a:ext cx="298003" cy="700215"/>
            </a:xfrm>
            <a:custGeom>
              <a:avLst/>
              <a:gdLst>
                <a:gd name="T0" fmla="*/ 57 w 69"/>
                <a:gd name="T1" fmla="*/ 27 h 162"/>
                <a:gd name="T2" fmla="*/ 47 w 69"/>
                <a:gd name="T3" fmla="*/ 25 h 162"/>
                <a:gd name="T4" fmla="*/ 53 w 69"/>
                <a:gd name="T5" fmla="*/ 8 h 162"/>
                <a:gd name="T6" fmla="*/ 52 w 69"/>
                <a:gd name="T7" fmla="*/ 4 h 162"/>
                <a:gd name="T8" fmla="*/ 43 w 69"/>
                <a:gd name="T9" fmla="*/ 20 h 162"/>
                <a:gd name="T10" fmla="*/ 37 w 69"/>
                <a:gd name="T11" fmla="*/ 3 h 162"/>
                <a:gd name="T12" fmla="*/ 38 w 69"/>
                <a:gd name="T13" fmla="*/ 21 h 162"/>
                <a:gd name="T14" fmla="*/ 41 w 69"/>
                <a:gd name="T15" fmla="*/ 33 h 162"/>
                <a:gd name="T16" fmla="*/ 42 w 69"/>
                <a:gd name="T17" fmla="*/ 25 h 162"/>
                <a:gd name="T18" fmla="*/ 38 w 69"/>
                <a:gd name="T19" fmla="*/ 29 h 162"/>
                <a:gd name="T20" fmla="*/ 24 w 69"/>
                <a:gd name="T21" fmla="*/ 29 h 162"/>
                <a:gd name="T22" fmla="*/ 27 w 69"/>
                <a:gd name="T23" fmla="*/ 22 h 162"/>
                <a:gd name="T24" fmla="*/ 11 w 69"/>
                <a:gd name="T25" fmla="*/ 42 h 162"/>
                <a:gd name="T26" fmla="*/ 21 w 69"/>
                <a:gd name="T27" fmla="*/ 69 h 162"/>
                <a:gd name="T28" fmla="*/ 24 w 69"/>
                <a:gd name="T29" fmla="*/ 102 h 162"/>
                <a:gd name="T30" fmla="*/ 24 w 69"/>
                <a:gd name="T31" fmla="*/ 147 h 162"/>
                <a:gd name="T32" fmla="*/ 26 w 69"/>
                <a:gd name="T33" fmla="*/ 151 h 162"/>
                <a:gd name="T34" fmla="*/ 28 w 69"/>
                <a:gd name="T35" fmla="*/ 138 h 162"/>
                <a:gd name="T36" fmla="*/ 24 w 69"/>
                <a:gd name="T37" fmla="*/ 119 h 162"/>
                <a:gd name="T38" fmla="*/ 29 w 69"/>
                <a:gd name="T39" fmla="*/ 101 h 162"/>
                <a:gd name="T40" fmla="*/ 39 w 69"/>
                <a:gd name="T41" fmla="*/ 98 h 162"/>
                <a:gd name="T42" fmla="*/ 41 w 69"/>
                <a:gd name="T43" fmla="*/ 151 h 162"/>
                <a:gd name="T44" fmla="*/ 47 w 69"/>
                <a:gd name="T45" fmla="*/ 70 h 162"/>
                <a:gd name="T46" fmla="*/ 45 w 69"/>
                <a:gd name="T47" fmla="*/ 73 h 162"/>
                <a:gd name="T48" fmla="*/ 40 w 69"/>
                <a:gd name="T49" fmla="*/ 77 h 162"/>
                <a:gd name="T50" fmla="*/ 41 w 69"/>
                <a:gd name="T51" fmla="*/ 71 h 162"/>
                <a:gd name="T52" fmla="*/ 43 w 69"/>
                <a:gd name="T53" fmla="*/ 66 h 162"/>
                <a:gd name="T54" fmla="*/ 44 w 69"/>
                <a:gd name="T55" fmla="*/ 66 h 162"/>
                <a:gd name="T56" fmla="*/ 55 w 69"/>
                <a:gd name="T57" fmla="*/ 50 h 162"/>
                <a:gd name="T58" fmla="*/ 55 w 69"/>
                <a:gd name="T59" fmla="*/ 35 h 162"/>
                <a:gd name="T60" fmla="*/ 55 w 69"/>
                <a:gd name="T61" fmla="*/ 25 h 162"/>
                <a:gd name="T62" fmla="*/ 39 w 69"/>
                <a:gd name="T63" fmla="*/ 8 h 162"/>
                <a:gd name="T64" fmla="*/ 25 w 69"/>
                <a:gd name="T65" fmla="*/ 155 h 162"/>
                <a:gd name="T66" fmla="*/ 25 w 69"/>
                <a:gd name="T67" fmla="*/ 155 h 162"/>
                <a:gd name="T68" fmla="*/ 24 w 69"/>
                <a:gd name="T69" fmla="*/ 94 h 162"/>
                <a:gd name="T70" fmla="*/ 50 w 69"/>
                <a:gd name="T71" fmla="*/ 156 h 162"/>
                <a:gd name="T72" fmla="*/ 45 w 69"/>
                <a:gd name="T73" fmla="*/ 97 h 162"/>
                <a:gd name="T74" fmla="*/ 52 w 69"/>
                <a:gd name="T75" fmla="*/ 78 h 162"/>
                <a:gd name="T76" fmla="*/ 39 w 69"/>
                <a:gd name="T77" fmla="*/ 148 h 162"/>
                <a:gd name="T78" fmla="*/ 40 w 69"/>
                <a:gd name="T79" fmla="*/ 116 h 162"/>
                <a:gd name="T80" fmla="*/ 44 w 69"/>
                <a:gd name="T81" fmla="*/ 68 h 162"/>
                <a:gd name="T82" fmla="*/ 41 w 69"/>
                <a:gd name="T83" fmla="*/ 47 h 162"/>
                <a:gd name="T84" fmla="*/ 27 w 69"/>
                <a:gd name="T85" fmla="*/ 36 h 162"/>
                <a:gd name="T86" fmla="*/ 16 w 69"/>
                <a:gd name="T87" fmla="*/ 45 h 162"/>
                <a:gd name="T88" fmla="*/ 9 w 69"/>
                <a:gd name="T89" fmla="*/ 40 h 162"/>
                <a:gd name="T90" fmla="*/ 19 w 69"/>
                <a:gd name="T91" fmla="*/ 48 h 162"/>
                <a:gd name="T92" fmla="*/ 11 w 69"/>
                <a:gd name="T93" fmla="*/ 36 h 162"/>
                <a:gd name="T94" fmla="*/ 24 w 69"/>
                <a:gd name="T95" fmla="*/ 40 h 162"/>
                <a:gd name="T96" fmla="*/ 21 w 69"/>
                <a:gd name="T97" fmla="*/ 53 h 162"/>
                <a:gd name="T98" fmla="*/ 23 w 69"/>
                <a:gd name="T99" fmla="*/ 53 h 162"/>
                <a:gd name="T100" fmla="*/ 32 w 69"/>
                <a:gd name="T101" fmla="*/ 59 h 162"/>
                <a:gd name="T102" fmla="*/ 25 w 69"/>
                <a:gd name="T103" fmla="*/ 53 h 162"/>
                <a:gd name="T104" fmla="*/ 28 w 69"/>
                <a:gd name="T105" fmla="*/ 42 h 162"/>
                <a:gd name="T106" fmla="*/ 24 w 69"/>
                <a:gd name="T107" fmla="*/ 37 h 162"/>
                <a:gd name="T108" fmla="*/ 38 w 69"/>
                <a:gd name="T109" fmla="*/ 40 h 162"/>
                <a:gd name="T110" fmla="*/ 31 w 69"/>
                <a:gd name="T111" fmla="*/ 63 h 162"/>
                <a:gd name="T112" fmla="*/ 24 w 69"/>
                <a:gd name="T113" fmla="*/ 70 h 162"/>
                <a:gd name="T114" fmla="*/ 24 w 69"/>
                <a:gd name="T115" fmla="*/ 75 h 162"/>
                <a:gd name="T116" fmla="*/ 33 w 69"/>
                <a:gd name="T117" fmla="*/ 71 h 162"/>
                <a:gd name="T118" fmla="*/ 40 w 69"/>
                <a:gd name="T119" fmla="*/ 67 h 162"/>
                <a:gd name="T120" fmla="*/ 55 w 69"/>
                <a:gd name="T121" fmla="*/ 39 h 162"/>
                <a:gd name="T122" fmla="*/ 37 w 69"/>
                <a:gd name="T123" fmla="*/ 62 h 162"/>
                <a:gd name="T124" fmla="*/ 59 w 69"/>
                <a:gd name="T125" fmla="*/ 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" h="162">
                  <a:moveTo>
                    <a:pt x="65" y="36"/>
                  </a:moveTo>
                  <a:cubicBezTo>
                    <a:pt x="65" y="36"/>
                    <a:pt x="65" y="36"/>
                    <a:pt x="65" y="36"/>
                  </a:cubicBezTo>
                  <a:cubicBezTo>
                    <a:pt x="66" y="34"/>
                    <a:pt x="68" y="33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8" y="33"/>
                    <a:pt x="66" y="34"/>
                    <a:pt x="65" y="36"/>
                  </a:cubicBezTo>
                  <a:cubicBezTo>
                    <a:pt x="65" y="36"/>
                    <a:pt x="64" y="36"/>
                    <a:pt x="65" y="36"/>
                  </a:cubicBezTo>
                  <a:cubicBezTo>
                    <a:pt x="64" y="35"/>
                    <a:pt x="63" y="35"/>
                    <a:pt x="62" y="34"/>
                  </a:cubicBezTo>
                  <a:cubicBezTo>
                    <a:pt x="63" y="33"/>
                    <a:pt x="64" y="32"/>
                    <a:pt x="65" y="32"/>
                  </a:cubicBezTo>
                  <a:cubicBezTo>
                    <a:pt x="65" y="32"/>
                    <a:pt x="65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4" y="32"/>
                    <a:pt x="63" y="32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1" y="33"/>
                    <a:pt x="61" y="33"/>
                  </a:cubicBezTo>
                  <a:cubicBezTo>
                    <a:pt x="62" y="32"/>
                    <a:pt x="63" y="31"/>
                    <a:pt x="63" y="31"/>
                  </a:cubicBezTo>
                  <a:cubicBezTo>
                    <a:pt x="63" y="31"/>
                    <a:pt x="62" y="32"/>
                    <a:pt x="62" y="32"/>
                  </a:cubicBezTo>
                  <a:cubicBezTo>
                    <a:pt x="62" y="32"/>
                    <a:pt x="62" y="33"/>
                    <a:pt x="62" y="32"/>
                  </a:cubicBezTo>
                  <a:cubicBezTo>
                    <a:pt x="63" y="31"/>
                    <a:pt x="64" y="30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3" y="31"/>
                    <a:pt x="62" y="32"/>
                    <a:pt x="61" y="32"/>
                  </a:cubicBezTo>
                  <a:cubicBezTo>
                    <a:pt x="61" y="32"/>
                    <a:pt x="61" y="32"/>
                    <a:pt x="60" y="32"/>
                  </a:cubicBezTo>
                  <a:cubicBezTo>
                    <a:pt x="60" y="32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2" y="31"/>
                    <a:pt x="62" y="30"/>
                    <a:pt x="63" y="30"/>
                  </a:cubicBezTo>
                  <a:cubicBezTo>
                    <a:pt x="63" y="30"/>
                    <a:pt x="63" y="29"/>
                    <a:pt x="63" y="30"/>
                  </a:cubicBezTo>
                  <a:cubicBezTo>
                    <a:pt x="64" y="29"/>
                    <a:pt x="64" y="28"/>
                    <a:pt x="65" y="28"/>
                  </a:cubicBezTo>
                  <a:cubicBezTo>
                    <a:pt x="66" y="28"/>
                    <a:pt x="65" y="28"/>
                    <a:pt x="65" y="28"/>
                  </a:cubicBezTo>
                  <a:cubicBezTo>
                    <a:pt x="64" y="28"/>
                    <a:pt x="62" y="29"/>
                    <a:pt x="61" y="31"/>
                  </a:cubicBezTo>
                  <a:cubicBezTo>
                    <a:pt x="61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1" y="29"/>
                    <a:pt x="63" y="28"/>
                    <a:pt x="64" y="27"/>
                  </a:cubicBezTo>
                  <a:cubicBezTo>
                    <a:pt x="65" y="27"/>
                    <a:pt x="64" y="27"/>
                    <a:pt x="64" y="27"/>
                  </a:cubicBezTo>
                  <a:cubicBezTo>
                    <a:pt x="63" y="27"/>
                    <a:pt x="63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9"/>
                    <a:pt x="60" y="29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29"/>
                    <a:pt x="61" y="28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0" y="29"/>
                    <a:pt x="59" y="29"/>
                  </a:cubicBezTo>
                  <a:cubicBezTo>
                    <a:pt x="58" y="29"/>
                    <a:pt x="58" y="29"/>
                    <a:pt x="58" y="28"/>
                  </a:cubicBezTo>
                  <a:cubicBezTo>
                    <a:pt x="59" y="28"/>
                    <a:pt x="60" y="27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0" y="27"/>
                    <a:pt x="59" y="27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7"/>
                    <a:pt x="59" y="27"/>
                    <a:pt x="60" y="27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9" y="27"/>
                    <a:pt x="58" y="27"/>
                    <a:pt x="57" y="28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8" y="27"/>
                    <a:pt x="59" y="26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8" y="26"/>
                    <a:pt x="58" y="26"/>
                    <a:pt x="59" y="25"/>
                  </a:cubicBezTo>
                  <a:cubicBezTo>
                    <a:pt x="60" y="25"/>
                    <a:pt x="59" y="25"/>
                    <a:pt x="59" y="25"/>
                  </a:cubicBezTo>
                  <a:cubicBezTo>
                    <a:pt x="58" y="25"/>
                    <a:pt x="57" y="26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7" y="26"/>
                    <a:pt x="58" y="25"/>
                    <a:pt x="59" y="25"/>
                  </a:cubicBezTo>
                  <a:cubicBezTo>
                    <a:pt x="59" y="25"/>
                    <a:pt x="59" y="24"/>
                    <a:pt x="58" y="24"/>
                  </a:cubicBezTo>
                  <a:cubicBezTo>
                    <a:pt x="58" y="25"/>
                    <a:pt x="57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5"/>
                    <a:pt x="57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7" y="24"/>
                    <a:pt x="56" y="25"/>
                    <a:pt x="56" y="26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5"/>
                    <a:pt x="57" y="24"/>
                    <a:pt x="57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4"/>
                    <a:pt x="56" y="24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7" y="23"/>
                    <a:pt x="60" y="21"/>
                    <a:pt x="62" y="19"/>
                  </a:cubicBezTo>
                  <a:cubicBezTo>
                    <a:pt x="63" y="19"/>
                    <a:pt x="62" y="19"/>
                    <a:pt x="62" y="19"/>
                  </a:cubicBezTo>
                  <a:cubicBezTo>
                    <a:pt x="60" y="21"/>
                    <a:pt x="57" y="23"/>
                    <a:pt x="55" y="24"/>
                  </a:cubicBezTo>
                  <a:cubicBezTo>
                    <a:pt x="55" y="24"/>
                    <a:pt x="54" y="24"/>
                    <a:pt x="54" y="23"/>
                  </a:cubicBezTo>
                  <a:cubicBezTo>
                    <a:pt x="55" y="23"/>
                    <a:pt x="56" y="22"/>
                    <a:pt x="58" y="22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6" y="22"/>
                    <a:pt x="55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2"/>
                    <a:pt x="55" y="22"/>
                    <a:pt x="56" y="21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8" y="21"/>
                    <a:pt x="60" y="19"/>
                    <a:pt x="61" y="18"/>
                  </a:cubicBezTo>
                  <a:cubicBezTo>
                    <a:pt x="61" y="18"/>
                    <a:pt x="62" y="18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1" y="17"/>
                    <a:pt x="61" y="18"/>
                  </a:cubicBezTo>
                  <a:cubicBezTo>
                    <a:pt x="60" y="18"/>
                    <a:pt x="59" y="19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9" y="19"/>
                    <a:pt x="60" y="19"/>
                  </a:cubicBezTo>
                  <a:cubicBezTo>
                    <a:pt x="59" y="20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2"/>
                    <a:pt x="54" y="22"/>
                    <a:pt x="54" y="23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3"/>
                  </a:cubicBezTo>
                  <a:cubicBezTo>
                    <a:pt x="52" y="23"/>
                    <a:pt x="51" y="24"/>
                    <a:pt x="50" y="24"/>
                  </a:cubicBezTo>
                  <a:cubicBezTo>
                    <a:pt x="50" y="24"/>
                    <a:pt x="51" y="24"/>
                    <a:pt x="51" y="24"/>
                  </a:cubicBezTo>
                  <a:cubicBezTo>
                    <a:pt x="51" y="24"/>
                    <a:pt x="51" y="23"/>
                    <a:pt x="51" y="23"/>
                  </a:cubicBezTo>
                  <a:cubicBezTo>
                    <a:pt x="49" y="24"/>
                    <a:pt x="48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5" y="26"/>
                    <a:pt x="44" y="26"/>
                    <a:pt x="43" y="27"/>
                  </a:cubicBezTo>
                  <a:cubicBezTo>
                    <a:pt x="43" y="26"/>
                    <a:pt x="43" y="26"/>
                    <a:pt x="43" y="25"/>
                  </a:cubicBezTo>
                  <a:cubicBezTo>
                    <a:pt x="44" y="24"/>
                    <a:pt x="45" y="24"/>
                    <a:pt x="46" y="23"/>
                  </a:cubicBezTo>
                  <a:cubicBezTo>
                    <a:pt x="46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23"/>
                    <a:pt x="50" y="22"/>
                    <a:pt x="51" y="22"/>
                  </a:cubicBezTo>
                  <a:cubicBezTo>
                    <a:pt x="51" y="22"/>
                    <a:pt x="51" y="21"/>
                    <a:pt x="51" y="21"/>
                  </a:cubicBezTo>
                  <a:cubicBezTo>
                    <a:pt x="51" y="21"/>
                    <a:pt x="50" y="22"/>
                    <a:pt x="50" y="22"/>
                  </a:cubicBezTo>
                  <a:cubicBezTo>
                    <a:pt x="51" y="21"/>
                    <a:pt x="52" y="21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1"/>
                    <a:pt x="52" y="20"/>
                  </a:cubicBezTo>
                  <a:cubicBezTo>
                    <a:pt x="55" y="19"/>
                    <a:pt x="57" y="18"/>
                    <a:pt x="59" y="17"/>
                  </a:cubicBezTo>
                  <a:cubicBezTo>
                    <a:pt x="59" y="17"/>
                    <a:pt x="59" y="16"/>
                    <a:pt x="59" y="17"/>
                  </a:cubicBezTo>
                  <a:cubicBezTo>
                    <a:pt x="57" y="18"/>
                    <a:pt x="55" y="19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5" y="23"/>
                    <a:pt x="48" y="22"/>
                    <a:pt x="51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48" y="21"/>
                    <a:pt x="45" y="22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2"/>
                    <a:pt x="43" y="21"/>
                    <a:pt x="43" y="20"/>
                  </a:cubicBezTo>
                  <a:cubicBezTo>
                    <a:pt x="46" y="19"/>
                    <a:pt x="49" y="18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9" y="18"/>
                    <a:pt x="46" y="19"/>
                    <a:pt x="44" y="20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7" y="17"/>
                    <a:pt x="49" y="16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1" y="14"/>
                    <a:pt x="50" y="15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7" y="16"/>
                    <a:pt x="45" y="17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5" y="17"/>
                  </a:cubicBezTo>
                  <a:cubicBezTo>
                    <a:pt x="47" y="16"/>
                    <a:pt x="49" y="15"/>
                    <a:pt x="52" y="14"/>
                  </a:cubicBezTo>
                  <a:cubicBezTo>
                    <a:pt x="52" y="14"/>
                    <a:pt x="52" y="13"/>
                    <a:pt x="52" y="13"/>
                  </a:cubicBezTo>
                  <a:cubicBezTo>
                    <a:pt x="49" y="14"/>
                    <a:pt x="47" y="15"/>
                    <a:pt x="44" y="16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7" y="13"/>
                    <a:pt x="49" y="12"/>
                    <a:pt x="51" y="11"/>
                  </a:cubicBezTo>
                  <a:cubicBezTo>
                    <a:pt x="52" y="11"/>
                    <a:pt x="51" y="11"/>
                    <a:pt x="51" y="11"/>
                  </a:cubicBezTo>
                  <a:cubicBezTo>
                    <a:pt x="49" y="12"/>
                    <a:pt x="47" y="13"/>
                    <a:pt x="45" y="14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7" y="12"/>
                    <a:pt x="48" y="12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1" y="10"/>
                    <a:pt x="52" y="9"/>
                  </a:cubicBezTo>
                  <a:cubicBezTo>
                    <a:pt x="52" y="9"/>
                    <a:pt x="52" y="10"/>
                    <a:pt x="52" y="9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57" y="7"/>
                    <a:pt x="57" y="7"/>
                    <a:pt x="56" y="7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4" y="8"/>
                    <a:pt x="54" y="8"/>
                    <a:pt x="53" y="8"/>
                  </a:cubicBezTo>
                  <a:cubicBezTo>
                    <a:pt x="52" y="9"/>
                    <a:pt x="50" y="10"/>
                    <a:pt x="49" y="11"/>
                  </a:cubicBezTo>
                  <a:cubicBezTo>
                    <a:pt x="49" y="11"/>
                    <a:pt x="49" y="10"/>
                    <a:pt x="49" y="11"/>
                  </a:cubicBezTo>
                  <a:cubicBezTo>
                    <a:pt x="48" y="11"/>
                    <a:pt x="46" y="11"/>
                    <a:pt x="45" y="12"/>
                  </a:cubicBezTo>
                  <a:cubicBezTo>
                    <a:pt x="45" y="12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7" y="11"/>
                    <a:pt x="48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9"/>
                    <a:pt x="52" y="9"/>
                    <a:pt x="53" y="8"/>
                  </a:cubicBezTo>
                  <a:cubicBezTo>
                    <a:pt x="54" y="8"/>
                    <a:pt x="55" y="7"/>
                    <a:pt x="56" y="7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7"/>
                    <a:pt x="54" y="7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9"/>
                    <a:pt x="50" y="9"/>
                    <a:pt x="49" y="10"/>
                  </a:cubicBezTo>
                  <a:cubicBezTo>
                    <a:pt x="49" y="10"/>
                    <a:pt x="49" y="9"/>
                    <a:pt x="49" y="10"/>
                  </a:cubicBezTo>
                  <a:cubicBezTo>
                    <a:pt x="48" y="10"/>
                    <a:pt x="47" y="10"/>
                    <a:pt x="45" y="11"/>
                  </a:cubicBezTo>
                  <a:cubicBezTo>
                    <a:pt x="45" y="11"/>
                    <a:pt x="46" y="10"/>
                    <a:pt x="46" y="10"/>
                  </a:cubicBezTo>
                  <a:cubicBezTo>
                    <a:pt x="47" y="9"/>
                    <a:pt x="49" y="9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2" y="7"/>
                    <a:pt x="54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7" y="9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8"/>
                    <a:pt x="49" y="7"/>
                    <a:pt x="51" y="7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3" y="6"/>
                    <a:pt x="54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3" y="5"/>
                    <a:pt x="52" y="6"/>
                    <a:pt x="51" y="6"/>
                  </a:cubicBezTo>
                  <a:cubicBezTo>
                    <a:pt x="50" y="6"/>
                    <a:pt x="50" y="7"/>
                    <a:pt x="51" y="7"/>
                  </a:cubicBezTo>
                  <a:cubicBezTo>
                    <a:pt x="49" y="7"/>
                    <a:pt x="47" y="8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8" y="7"/>
                    <a:pt x="50" y="6"/>
                    <a:pt x="52" y="6"/>
                  </a:cubicBezTo>
                  <a:cubicBezTo>
                    <a:pt x="52" y="6"/>
                    <a:pt x="52" y="5"/>
                    <a:pt x="52" y="5"/>
                  </a:cubicBezTo>
                  <a:cubicBezTo>
                    <a:pt x="53" y="5"/>
                    <a:pt x="54" y="5"/>
                    <a:pt x="54" y="4"/>
                  </a:cubicBezTo>
                  <a:cubicBezTo>
                    <a:pt x="55" y="4"/>
                    <a:pt x="55" y="4"/>
                    <a:pt x="54" y="4"/>
                  </a:cubicBezTo>
                  <a:cubicBezTo>
                    <a:pt x="53" y="4"/>
                    <a:pt x="52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6"/>
                    <a:pt x="48" y="7"/>
                    <a:pt x="46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8" y="6"/>
                    <a:pt x="50" y="5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0" y="5"/>
                    <a:pt x="48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6"/>
                    <a:pt x="46" y="6"/>
                  </a:cubicBezTo>
                  <a:cubicBezTo>
                    <a:pt x="48" y="5"/>
                    <a:pt x="50" y="5"/>
                    <a:pt x="52" y="4"/>
                  </a:cubicBezTo>
                  <a:cubicBezTo>
                    <a:pt x="52" y="4"/>
                    <a:pt x="52" y="3"/>
                    <a:pt x="52" y="3"/>
                  </a:cubicBezTo>
                  <a:cubicBezTo>
                    <a:pt x="50" y="4"/>
                    <a:pt x="48" y="5"/>
                    <a:pt x="46" y="6"/>
                  </a:cubicBezTo>
                  <a:cubicBezTo>
                    <a:pt x="46" y="5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3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49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1" y="1"/>
                    <a:pt x="52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0"/>
                    <a:pt x="48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9" y="0"/>
                    <a:pt x="50" y="1"/>
                  </a:cubicBezTo>
                  <a:cubicBezTo>
                    <a:pt x="49" y="1"/>
                    <a:pt x="49" y="1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7" y="2"/>
                    <a:pt x="46" y="3"/>
                  </a:cubicBezTo>
                  <a:cubicBezTo>
                    <a:pt x="46" y="2"/>
                    <a:pt x="46" y="2"/>
                    <a:pt x="46" y="1"/>
                  </a:cubicBezTo>
                  <a:cubicBezTo>
                    <a:pt x="47" y="1"/>
                    <a:pt x="47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1"/>
                    <a:pt x="47" y="1"/>
                    <a:pt x="46" y="1"/>
                  </a:cubicBezTo>
                  <a:cubicBezTo>
                    <a:pt x="46" y="1"/>
                    <a:pt x="46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5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5" y="2"/>
                    <a:pt x="46" y="2"/>
                    <a:pt x="46" y="1"/>
                  </a:cubicBezTo>
                  <a:cubicBezTo>
                    <a:pt x="46" y="4"/>
                    <a:pt x="46" y="6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10"/>
                    <a:pt x="45" y="11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5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5"/>
                    <a:pt x="44" y="16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9"/>
                    <a:pt x="43" y="19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19"/>
                    <a:pt x="43" y="17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3"/>
                    <a:pt x="42" y="11"/>
                    <a:pt x="41" y="9"/>
                  </a:cubicBezTo>
                  <a:cubicBezTo>
                    <a:pt x="41" y="9"/>
                    <a:pt x="40" y="9"/>
                    <a:pt x="40" y="9"/>
                  </a:cubicBezTo>
                  <a:cubicBezTo>
                    <a:pt x="41" y="10"/>
                    <a:pt x="41" y="11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3"/>
                    <a:pt x="39" y="13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3"/>
                    <a:pt x="39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9" y="13"/>
                    <a:pt x="40" y="12"/>
                    <a:pt x="41" y="12"/>
                  </a:cubicBezTo>
                  <a:cubicBezTo>
                    <a:pt x="41" y="12"/>
                    <a:pt x="41" y="11"/>
                    <a:pt x="41" y="11"/>
                  </a:cubicBezTo>
                  <a:cubicBezTo>
                    <a:pt x="40" y="12"/>
                    <a:pt x="39" y="12"/>
                    <a:pt x="38" y="13"/>
                  </a:cubicBezTo>
                  <a:cubicBezTo>
                    <a:pt x="38" y="13"/>
                    <a:pt x="38" y="13"/>
                    <a:pt x="38" y="12"/>
                  </a:cubicBezTo>
                  <a:cubicBezTo>
                    <a:pt x="38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40" y="11"/>
                    <a:pt x="41" y="11"/>
                  </a:cubicBezTo>
                  <a:cubicBezTo>
                    <a:pt x="41" y="11"/>
                    <a:pt x="41" y="10"/>
                    <a:pt x="41" y="10"/>
                  </a:cubicBezTo>
                  <a:cubicBezTo>
                    <a:pt x="40" y="11"/>
                    <a:pt x="39" y="11"/>
                    <a:pt x="38" y="12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40" y="10"/>
                    <a:pt x="41" y="10"/>
                  </a:cubicBezTo>
                  <a:cubicBezTo>
                    <a:pt x="41" y="10"/>
                    <a:pt x="41" y="9"/>
                    <a:pt x="40" y="10"/>
                  </a:cubicBezTo>
                  <a:cubicBezTo>
                    <a:pt x="40" y="10"/>
                    <a:pt x="39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2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1" y="3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1"/>
                    <a:pt x="4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40" y="2"/>
                  </a:cubicBezTo>
                  <a:cubicBezTo>
                    <a:pt x="39" y="3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9" y="3"/>
                    <a:pt x="39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2"/>
                    <a:pt x="38" y="3"/>
                    <a:pt x="37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2"/>
                    <a:pt x="39" y="2"/>
                    <a:pt x="39" y="1"/>
                  </a:cubicBezTo>
                  <a:cubicBezTo>
                    <a:pt x="40" y="1"/>
                    <a:pt x="39" y="1"/>
                    <a:pt x="39" y="1"/>
                  </a:cubicBezTo>
                  <a:cubicBezTo>
                    <a:pt x="39" y="1"/>
                    <a:pt x="39" y="2"/>
                    <a:pt x="38" y="2"/>
                  </a:cubicBezTo>
                  <a:cubicBezTo>
                    <a:pt x="38" y="2"/>
                    <a:pt x="39" y="1"/>
                    <a:pt x="39" y="1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38" y="2"/>
                    <a:pt x="37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4"/>
                    <a:pt x="39" y="3"/>
                    <a:pt x="41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4"/>
                    <a:pt x="38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9" y="8"/>
                    <a:pt x="39" y="8"/>
                  </a:cubicBezTo>
                  <a:cubicBezTo>
                    <a:pt x="39" y="8"/>
                    <a:pt x="38" y="8"/>
                    <a:pt x="38" y="8"/>
                  </a:cubicBezTo>
                  <a:cubicBezTo>
                    <a:pt x="38" y="9"/>
                    <a:pt x="38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1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4"/>
                    <a:pt x="37" y="15"/>
                    <a:pt x="37" y="16"/>
                  </a:cubicBezTo>
                  <a:cubicBezTo>
                    <a:pt x="37" y="17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5" y="19"/>
                    <a:pt x="33" y="20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5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8" y="21"/>
                    <a:pt x="38" y="21"/>
                  </a:cubicBezTo>
                  <a:cubicBezTo>
                    <a:pt x="38" y="21"/>
                    <a:pt x="38" y="21"/>
                    <a:pt x="37" y="21"/>
                  </a:cubicBezTo>
                  <a:cubicBezTo>
                    <a:pt x="37" y="21"/>
                    <a:pt x="37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40" y="22"/>
                    <a:pt x="41" y="22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2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8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9" y="21"/>
                    <a:pt x="40" y="20"/>
                    <a:pt x="41" y="20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0"/>
                    <a:pt x="40" y="19"/>
                    <a:pt x="42" y="19"/>
                  </a:cubicBezTo>
                  <a:cubicBezTo>
                    <a:pt x="42" y="19"/>
                    <a:pt x="42" y="18"/>
                    <a:pt x="42" y="19"/>
                  </a:cubicBezTo>
                  <a:cubicBezTo>
                    <a:pt x="40" y="19"/>
                    <a:pt x="39" y="20"/>
                    <a:pt x="38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9" y="19"/>
                    <a:pt x="41" y="18"/>
                    <a:pt x="42" y="17"/>
                  </a:cubicBezTo>
                  <a:cubicBezTo>
                    <a:pt x="42" y="19"/>
                    <a:pt x="43" y="20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6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9"/>
                    <a:pt x="42" y="31"/>
                    <a:pt x="43" y="33"/>
                  </a:cubicBezTo>
                  <a:cubicBezTo>
                    <a:pt x="41" y="34"/>
                    <a:pt x="40" y="34"/>
                    <a:pt x="39" y="35"/>
                  </a:cubicBezTo>
                  <a:cubicBezTo>
                    <a:pt x="39" y="35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3"/>
                    <a:pt x="42" y="33"/>
                  </a:cubicBezTo>
                  <a:cubicBezTo>
                    <a:pt x="43" y="33"/>
                    <a:pt x="42" y="33"/>
                    <a:pt x="42" y="33"/>
                  </a:cubicBezTo>
                  <a:cubicBezTo>
                    <a:pt x="41" y="33"/>
                    <a:pt x="40" y="33"/>
                    <a:pt x="39" y="34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2" y="33"/>
                    <a:pt x="42" y="32"/>
                    <a:pt x="41" y="33"/>
                  </a:cubicBezTo>
                  <a:cubicBezTo>
                    <a:pt x="40" y="33"/>
                    <a:pt x="39" y="33"/>
                    <a:pt x="39" y="34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40" y="33"/>
                    <a:pt x="41" y="33"/>
                    <a:pt x="42" y="32"/>
                  </a:cubicBezTo>
                  <a:cubicBezTo>
                    <a:pt x="42" y="32"/>
                    <a:pt x="42" y="32"/>
                    <a:pt x="41" y="32"/>
                  </a:cubicBezTo>
                  <a:cubicBezTo>
                    <a:pt x="40" y="32"/>
                    <a:pt x="40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2"/>
                  </a:cubicBezTo>
                  <a:cubicBezTo>
                    <a:pt x="40" y="32"/>
                    <a:pt x="41" y="32"/>
                    <a:pt x="42" y="31"/>
                  </a:cubicBezTo>
                  <a:cubicBezTo>
                    <a:pt x="43" y="31"/>
                    <a:pt x="42" y="31"/>
                    <a:pt x="42" y="31"/>
                  </a:cubicBezTo>
                  <a:cubicBezTo>
                    <a:pt x="42" y="31"/>
                    <a:pt x="42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2"/>
                    <a:pt x="40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1"/>
                    <a:pt x="41" y="31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30"/>
                  </a:cubicBezTo>
                  <a:cubicBezTo>
                    <a:pt x="41" y="30"/>
                    <a:pt x="40" y="30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40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9" y="30"/>
                    <a:pt x="39" y="31"/>
                    <a:pt x="39" y="31"/>
                  </a:cubicBezTo>
                  <a:cubicBezTo>
                    <a:pt x="39" y="31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40" y="30"/>
                    <a:pt x="40" y="30"/>
                  </a:cubicBezTo>
                  <a:cubicBezTo>
                    <a:pt x="41" y="29"/>
                    <a:pt x="40" y="29"/>
                    <a:pt x="40" y="29"/>
                  </a:cubicBezTo>
                  <a:cubicBezTo>
                    <a:pt x="40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1" y="28"/>
                    <a:pt x="40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0" y="28"/>
                    <a:pt x="41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0" y="27"/>
                    <a:pt x="39" y="28"/>
                    <a:pt x="39" y="28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9" y="28"/>
                    <a:pt x="40" y="27"/>
                    <a:pt x="40" y="27"/>
                  </a:cubicBezTo>
                  <a:cubicBezTo>
                    <a:pt x="41" y="27"/>
                    <a:pt x="40" y="27"/>
                    <a:pt x="40" y="27"/>
                  </a:cubicBezTo>
                  <a:cubicBezTo>
                    <a:pt x="40" y="27"/>
                    <a:pt x="39" y="27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9" y="27"/>
                    <a:pt x="39" y="27"/>
                  </a:cubicBezTo>
                  <a:cubicBezTo>
                    <a:pt x="40" y="26"/>
                    <a:pt x="41" y="26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1" y="26"/>
                    <a:pt x="40" y="26"/>
                    <a:pt x="38" y="27"/>
                  </a:cubicBezTo>
                  <a:cubicBezTo>
                    <a:pt x="38" y="27"/>
                    <a:pt x="38" y="26"/>
                    <a:pt x="38" y="26"/>
                  </a:cubicBezTo>
                  <a:cubicBezTo>
                    <a:pt x="40" y="26"/>
                    <a:pt x="41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4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0" y="25"/>
                    <a:pt x="39" y="25"/>
                    <a:pt x="38" y="26"/>
                  </a:cubicBezTo>
                  <a:cubicBezTo>
                    <a:pt x="38" y="26"/>
                    <a:pt x="38" y="25"/>
                    <a:pt x="38" y="25"/>
                  </a:cubicBezTo>
                  <a:cubicBezTo>
                    <a:pt x="40" y="25"/>
                    <a:pt x="41" y="24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4"/>
                    <a:pt x="40" y="24"/>
                    <a:pt x="38" y="25"/>
                  </a:cubicBezTo>
                  <a:cubicBezTo>
                    <a:pt x="38" y="25"/>
                    <a:pt x="38" y="25"/>
                    <a:pt x="38" y="24"/>
                  </a:cubicBezTo>
                  <a:cubicBezTo>
                    <a:pt x="40" y="24"/>
                    <a:pt x="41" y="23"/>
                    <a:pt x="42" y="23"/>
                  </a:cubicBezTo>
                  <a:cubicBezTo>
                    <a:pt x="42" y="23"/>
                    <a:pt x="42" y="22"/>
                    <a:pt x="42" y="22"/>
                  </a:cubicBezTo>
                  <a:cubicBezTo>
                    <a:pt x="41" y="23"/>
                    <a:pt x="40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3"/>
                    <a:pt x="40" y="22"/>
                    <a:pt x="41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26"/>
                    <a:pt x="36" y="27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8"/>
                    <a:pt x="30" y="29"/>
                    <a:pt x="28" y="30"/>
                  </a:cubicBezTo>
                  <a:cubicBezTo>
                    <a:pt x="26" y="31"/>
                    <a:pt x="25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7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30"/>
                    <a:pt x="31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29"/>
                    <a:pt x="34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7"/>
                    <a:pt x="37" y="27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7" y="30"/>
                    <a:pt x="37" y="31"/>
                  </a:cubicBezTo>
                  <a:cubicBezTo>
                    <a:pt x="37" y="31"/>
                    <a:pt x="37" y="30"/>
                    <a:pt x="36" y="31"/>
                  </a:cubicBezTo>
                  <a:cubicBezTo>
                    <a:pt x="32" y="32"/>
                    <a:pt x="28" y="34"/>
                    <a:pt x="24" y="36"/>
                  </a:cubicBezTo>
                  <a:cubicBezTo>
                    <a:pt x="24" y="36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6" y="35"/>
                    <a:pt x="27" y="34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2"/>
                    <a:pt x="34" y="30"/>
                    <a:pt x="37" y="29"/>
                  </a:cubicBezTo>
                  <a:cubicBezTo>
                    <a:pt x="38" y="29"/>
                    <a:pt x="37" y="29"/>
                    <a:pt x="37" y="29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3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7" y="30"/>
                    <a:pt x="30" y="29"/>
                    <a:pt x="32" y="28"/>
                  </a:cubicBezTo>
                  <a:cubicBezTo>
                    <a:pt x="32" y="28"/>
                    <a:pt x="31" y="28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6" y="26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4"/>
                    <a:pt x="37" y="24"/>
                  </a:cubicBezTo>
                  <a:cubicBezTo>
                    <a:pt x="35" y="25"/>
                    <a:pt x="34" y="26"/>
                    <a:pt x="32" y="26"/>
                  </a:cubicBezTo>
                  <a:cubicBezTo>
                    <a:pt x="32" y="26"/>
                    <a:pt x="32" y="27"/>
                    <a:pt x="32" y="27"/>
                  </a:cubicBezTo>
                  <a:cubicBezTo>
                    <a:pt x="31" y="27"/>
                    <a:pt x="31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5" y="26"/>
                    <a:pt x="36" y="25"/>
                    <a:pt x="37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2" y="28"/>
                    <a:pt x="30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9"/>
                    <a:pt x="25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6" y="29"/>
                    <a:pt x="27" y="29"/>
                    <a:pt x="28" y="28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7" y="28"/>
                    <a:pt x="27" y="29"/>
                    <a:pt x="26" y="29"/>
                  </a:cubicBezTo>
                  <a:cubicBezTo>
                    <a:pt x="26" y="29"/>
                    <a:pt x="26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6" y="28"/>
                    <a:pt x="27" y="28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6"/>
                    <a:pt x="32" y="26"/>
                    <a:pt x="34" y="25"/>
                  </a:cubicBezTo>
                  <a:cubicBezTo>
                    <a:pt x="34" y="25"/>
                    <a:pt x="34" y="24"/>
                    <a:pt x="34" y="25"/>
                  </a:cubicBezTo>
                  <a:cubicBezTo>
                    <a:pt x="32" y="25"/>
                    <a:pt x="31" y="26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7"/>
                    <a:pt x="26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7" y="27"/>
                    <a:pt x="29" y="27"/>
                    <a:pt x="3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5"/>
                    <a:pt x="34" y="24"/>
                    <a:pt x="36" y="24"/>
                  </a:cubicBezTo>
                  <a:cubicBezTo>
                    <a:pt x="36" y="24"/>
                    <a:pt x="36" y="23"/>
                    <a:pt x="36" y="23"/>
                  </a:cubicBezTo>
                  <a:cubicBezTo>
                    <a:pt x="34" y="24"/>
                    <a:pt x="33" y="24"/>
                    <a:pt x="32" y="25"/>
                  </a:cubicBezTo>
                  <a:cubicBezTo>
                    <a:pt x="32" y="25"/>
                    <a:pt x="32" y="25"/>
                    <a:pt x="31" y="25"/>
                  </a:cubicBezTo>
                  <a:cubicBezTo>
                    <a:pt x="30" y="26"/>
                    <a:pt x="29" y="26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5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7"/>
                    <a:pt x="26" y="27"/>
                    <a:pt x="27" y="26"/>
                  </a:cubicBezTo>
                  <a:cubicBezTo>
                    <a:pt x="28" y="26"/>
                    <a:pt x="27" y="26"/>
                    <a:pt x="27" y="26"/>
                  </a:cubicBezTo>
                  <a:cubicBezTo>
                    <a:pt x="26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5" y="25"/>
                    <a:pt x="26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5" y="25"/>
                    <a:pt x="25" y="25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4"/>
                    <a:pt x="24" y="25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6" y="24"/>
                    <a:pt x="25" y="24"/>
                    <a:pt x="25" y="24"/>
                  </a:cubicBezTo>
                  <a:cubicBezTo>
                    <a:pt x="25" y="24"/>
                    <a:pt x="24" y="25"/>
                    <a:pt x="23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4" y="24"/>
                    <a:pt x="25" y="23"/>
                    <a:pt x="25" y="23"/>
                  </a:cubicBezTo>
                  <a:cubicBezTo>
                    <a:pt x="26" y="23"/>
                    <a:pt x="26" y="23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9" y="22"/>
                    <a:pt x="30" y="21"/>
                  </a:cubicBezTo>
                  <a:cubicBezTo>
                    <a:pt x="32" y="20"/>
                    <a:pt x="34" y="19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8"/>
                    <a:pt x="33" y="19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0"/>
                    <a:pt x="31" y="20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8" y="22"/>
                    <a:pt x="27" y="22"/>
                  </a:cubicBezTo>
                  <a:cubicBezTo>
                    <a:pt x="27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8" y="26"/>
                    <a:pt x="14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8" y="33"/>
                    <a:pt x="6" y="34"/>
                    <a:pt x="4" y="36"/>
                  </a:cubicBezTo>
                  <a:cubicBezTo>
                    <a:pt x="4" y="35"/>
                    <a:pt x="3" y="34"/>
                    <a:pt x="2" y="34"/>
                  </a:cubicBezTo>
                  <a:cubicBezTo>
                    <a:pt x="4" y="33"/>
                    <a:pt x="6" y="31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1"/>
                    <a:pt x="4" y="32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4" y="31"/>
                    <a:pt x="3" y="32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1" y="33"/>
                  </a:cubicBezTo>
                  <a:cubicBezTo>
                    <a:pt x="4" y="32"/>
                    <a:pt x="6" y="30"/>
                    <a:pt x="8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6" y="30"/>
                    <a:pt x="4" y="31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2"/>
                    <a:pt x="3" y="31"/>
                    <a:pt x="4" y="31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0" y="32"/>
                    <a:pt x="0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2" y="33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6"/>
                    <a:pt x="6" y="37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9"/>
                    <a:pt x="8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1"/>
                    <a:pt x="9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2"/>
                    <a:pt x="11" y="42"/>
                  </a:cubicBezTo>
                  <a:cubicBezTo>
                    <a:pt x="11" y="42"/>
                    <a:pt x="11" y="43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3" y="45"/>
                    <a:pt x="16" y="48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9" y="51"/>
                    <a:pt x="19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9" y="59"/>
                  </a:cubicBezTo>
                  <a:cubicBezTo>
                    <a:pt x="19" y="59"/>
                    <a:pt x="19" y="59"/>
                    <a:pt x="20" y="59"/>
                  </a:cubicBezTo>
                  <a:cubicBezTo>
                    <a:pt x="21" y="59"/>
                    <a:pt x="22" y="58"/>
                    <a:pt x="23" y="58"/>
                  </a:cubicBezTo>
                  <a:cubicBezTo>
                    <a:pt x="23" y="58"/>
                    <a:pt x="23" y="59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2" y="62"/>
                    <a:pt x="22" y="62"/>
                    <a:pt x="22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5"/>
                    <a:pt x="22" y="66"/>
                    <a:pt x="22" y="67"/>
                  </a:cubicBezTo>
                  <a:cubicBezTo>
                    <a:pt x="22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9"/>
                    <a:pt x="21" y="69"/>
                  </a:cubicBezTo>
                  <a:cubicBezTo>
                    <a:pt x="21" y="69"/>
                    <a:pt x="21" y="70"/>
                    <a:pt x="21" y="70"/>
                  </a:cubicBezTo>
                  <a:cubicBezTo>
                    <a:pt x="21" y="70"/>
                    <a:pt x="21" y="71"/>
                    <a:pt x="21" y="71"/>
                  </a:cubicBezTo>
                  <a:cubicBezTo>
                    <a:pt x="22" y="71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4" y="70"/>
                    <a:pt x="24" y="70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72"/>
                    <a:pt x="24" y="73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6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4" y="77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24" y="77"/>
                    <a:pt x="24" y="78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8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80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1"/>
                    <a:pt x="24" y="82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84"/>
                    <a:pt x="24" y="84"/>
                    <a:pt x="24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6"/>
                    <a:pt x="24" y="87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9"/>
                    <a:pt x="24" y="89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4"/>
                    <a:pt x="24" y="96"/>
                    <a:pt x="24" y="98"/>
                  </a:cubicBezTo>
                  <a:cubicBezTo>
                    <a:pt x="24" y="98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0"/>
                    <a:pt x="24" y="101"/>
                    <a:pt x="24" y="102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4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07"/>
                    <a:pt x="24" y="108"/>
                    <a:pt x="24" y="108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4" y="109"/>
                    <a:pt x="24" y="109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1"/>
                    <a:pt x="24" y="111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5"/>
                    <a:pt x="24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7"/>
                    <a:pt x="24" y="119"/>
                    <a:pt x="24" y="121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4"/>
                    <a:pt x="24" y="126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7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9"/>
                  </a:cubicBezTo>
                  <a:cubicBezTo>
                    <a:pt x="24" y="130"/>
                    <a:pt x="24" y="131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4"/>
                    <a:pt x="24" y="134"/>
                  </a:cubicBezTo>
                  <a:cubicBezTo>
                    <a:pt x="24" y="135"/>
                    <a:pt x="24" y="135"/>
                    <a:pt x="24" y="136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36"/>
                    <a:pt x="24" y="137"/>
                    <a:pt x="24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4" y="137"/>
                    <a:pt x="24" y="138"/>
                    <a:pt x="24" y="138"/>
                  </a:cubicBezTo>
                  <a:cubicBezTo>
                    <a:pt x="24" y="139"/>
                    <a:pt x="24" y="141"/>
                    <a:pt x="24" y="143"/>
                  </a:cubicBezTo>
                  <a:cubicBezTo>
                    <a:pt x="24" y="144"/>
                    <a:pt x="24" y="146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7"/>
                    <a:pt x="24" y="148"/>
                    <a:pt x="24" y="148"/>
                  </a:cubicBezTo>
                  <a:cubicBezTo>
                    <a:pt x="24" y="149"/>
                    <a:pt x="24" y="151"/>
                    <a:pt x="24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4" y="152"/>
                  </a:cubicBezTo>
                  <a:cubicBezTo>
                    <a:pt x="24" y="152"/>
                    <a:pt x="24" y="152"/>
                    <a:pt x="25" y="152"/>
                  </a:cubicBezTo>
                  <a:cubicBezTo>
                    <a:pt x="25" y="152"/>
                    <a:pt x="25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6" y="152"/>
                    <a:pt x="26" y="152"/>
                    <a:pt x="25" y="15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4" y="153"/>
                    <a:pt x="24" y="153"/>
                    <a:pt x="24" y="154"/>
                  </a:cubicBezTo>
                  <a:cubicBezTo>
                    <a:pt x="24" y="154"/>
                    <a:pt x="24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5"/>
                    <a:pt x="25" y="156"/>
                    <a:pt x="26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8"/>
                    <a:pt x="27" y="158"/>
                    <a:pt x="28" y="158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9"/>
                    <a:pt x="28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60"/>
                    <a:pt x="31" y="161"/>
                    <a:pt x="31" y="161"/>
                  </a:cubicBezTo>
                  <a:cubicBezTo>
                    <a:pt x="31" y="161"/>
                    <a:pt x="31" y="161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33" y="162"/>
                    <a:pt x="33" y="162"/>
                  </a:cubicBezTo>
                  <a:cubicBezTo>
                    <a:pt x="33" y="162"/>
                    <a:pt x="33" y="162"/>
                    <a:pt x="33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5" y="162"/>
                    <a:pt x="36" y="162"/>
                  </a:cubicBezTo>
                  <a:cubicBezTo>
                    <a:pt x="36" y="162"/>
                    <a:pt x="37" y="161"/>
                    <a:pt x="37" y="161"/>
                  </a:cubicBezTo>
                  <a:cubicBezTo>
                    <a:pt x="37" y="160"/>
                    <a:pt x="37" y="159"/>
                    <a:pt x="36" y="158"/>
                  </a:cubicBezTo>
                  <a:cubicBezTo>
                    <a:pt x="35" y="156"/>
                    <a:pt x="33" y="154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4" y="152"/>
                  </a:cubicBezTo>
                  <a:cubicBezTo>
                    <a:pt x="34" y="152"/>
                    <a:pt x="34" y="151"/>
                    <a:pt x="34" y="151"/>
                  </a:cubicBezTo>
                  <a:cubicBezTo>
                    <a:pt x="33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6" y="151"/>
                    <a:pt x="26" y="151"/>
                    <a:pt x="26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4" y="151"/>
                  </a:cubicBezTo>
                  <a:cubicBezTo>
                    <a:pt x="24" y="151"/>
                    <a:pt x="24" y="151"/>
                    <a:pt x="24" y="151"/>
                  </a:cubicBezTo>
                  <a:cubicBezTo>
                    <a:pt x="25" y="150"/>
                    <a:pt x="26" y="150"/>
                    <a:pt x="28" y="150"/>
                  </a:cubicBezTo>
                  <a:cubicBezTo>
                    <a:pt x="28" y="150"/>
                    <a:pt x="28" y="149"/>
                    <a:pt x="28" y="149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150"/>
                    <a:pt x="24" y="150"/>
                    <a:pt x="24" y="149"/>
                  </a:cubicBezTo>
                  <a:cubicBezTo>
                    <a:pt x="26" y="149"/>
                    <a:pt x="27" y="148"/>
                    <a:pt x="28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7"/>
                    <a:pt x="31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1" y="147"/>
                    <a:pt x="31" y="147"/>
                  </a:cubicBezTo>
                  <a:cubicBezTo>
                    <a:pt x="32" y="146"/>
                    <a:pt x="33" y="146"/>
                    <a:pt x="34" y="146"/>
                  </a:cubicBezTo>
                  <a:cubicBezTo>
                    <a:pt x="34" y="146"/>
                    <a:pt x="34" y="145"/>
                    <a:pt x="34" y="145"/>
                  </a:cubicBezTo>
                  <a:cubicBezTo>
                    <a:pt x="33" y="146"/>
                    <a:pt x="31" y="146"/>
                    <a:pt x="30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29" y="147"/>
                    <a:pt x="28" y="148"/>
                    <a:pt x="26" y="148"/>
                  </a:cubicBezTo>
                  <a:cubicBezTo>
                    <a:pt x="26" y="148"/>
                    <a:pt x="26" y="148"/>
                    <a:pt x="26" y="148"/>
                  </a:cubicBezTo>
                  <a:cubicBezTo>
                    <a:pt x="26" y="149"/>
                    <a:pt x="25" y="149"/>
                    <a:pt x="24" y="149"/>
                  </a:cubicBezTo>
                  <a:cubicBezTo>
                    <a:pt x="24" y="149"/>
                    <a:pt x="24" y="149"/>
                    <a:pt x="24" y="148"/>
                  </a:cubicBezTo>
                  <a:cubicBezTo>
                    <a:pt x="25" y="148"/>
                    <a:pt x="26" y="148"/>
                    <a:pt x="26" y="148"/>
                  </a:cubicBezTo>
                  <a:cubicBezTo>
                    <a:pt x="26" y="148"/>
                    <a:pt x="26" y="147"/>
                    <a:pt x="26" y="148"/>
                  </a:cubicBezTo>
                  <a:cubicBezTo>
                    <a:pt x="26" y="148"/>
                    <a:pt x="25" y="148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7"/>
                    <a:pt x="24" y="147"/>
                  </a:cubicBezTo>
                  <a:cubicBezTo>
                    <a:pt x="26" y="147"/>
                    <a:pt x="27" y="146"/>
                    <a:pt x="28" y="146"/>
                  </a:cubicBezTo>
                  <a:cubicBezTo>
                    <a:pt x="29" y="146"/>
                    <a:pt x="29" y="145"/>
                    <a:pt x="28" y="145"/>
                  </a:cubicBezTo>
                  <a:cubicBezTo>
                    <a:pt x="27" y="146"/>
                    <a:pt x="26" y="146"/>
                    <a:pt x="24" y="147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6" y="146"/>
                    <a:pt x="28" y="145"/>
                    <a:pt x="29" y="145"/>
                  </a:cubicBezTo>
                  <a:cubicBezTo>
                    <a:pt x="29" y="145"/>
                    <a:pt x="29" y="144"/>
                    <a:pt x="29" y="144"/>
                  </a:cubicBezTo>
                  <a:cubicBezTo>
                    <a:pt x="28" y="145"/>
                    <a:pt x="26" y="145"/>
                    <a:pt x="24" y="146"/>
                  </a:cubicBezTo>
                  <a:cubicBezTo>
                    <a:pt x="24" y="145"/>
                    <a:pt x="24" y="144"/>
                    <a:pt x="24" y="144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7" y="142"/>
                    <a:pt x="29" y="141"/>
                    <a:pt x="31" y="141"/>
                  </a:cubicBezTo>
                  <a:cubicBezTo>
                    <a:pt x="31" y="141"/>
                    <a:pt x="31" y="140"/>
                    <a:pt x="31" y="140"/>
                  </a:cubicBezTo>
                  <a:cubicBezTo>
                    <a:pt x="29" y="141"/>
                    <a:pt x="27" y="142"/>
                    <a:pt x="24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4" y="142"/>
                    <a:pt x="24" y="142"/>
                    <a:pt x="24" y="141"/>
                  </a:cubicBezTo>
                  <a:cubicBezTo>
                    <a:pt x="26" y="140"/>
                    <a:pt x="27" y="140"/>
                    <a:pt x="28" y="139"/>
                  </a:cubicBezTo>
                  <a:cubicBezTo>
                    <a:pt x="29" y="139"/>
                    <a:pt x="28" y="139"/>
                    <a:pt x="28" y="139"/>
                  </a:cubicBezTo>
                  <a:cubicBezTo>
                    <a:pt x="27" y="140"/>
                    <a:pt x="26" y="140"/>
                    <a:pt x="24" y="141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5" y="140"/>
                    <a:pt x="26" y="139"/>
                    <a:pt x="27" y="139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39"/>
                    <a:pt x="25" y="140"/>
                    <a:pt x="24" y="140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5" y="139"/>
                    <a:pt x="27" y="138"/>
                    <a:pt x="28" y="138"/>
                  </a:cubicBezTo>
                  <a:cubicBezTo>
                    <a:pt x="28" y="138"/>
                    <a:pt x="28" y="137"/>
                    <a:pt x="28" y="138"/>
                  </a:cubicBezTo>
                  <a:cubicBezTo>
                    <a:pt x="27" y="138"/>
                    <a:pt x="25" y="138"/>
                    <a:pt x="24" y="139"/>
                  </a:cubicBezTo>
                  <a:cubicBezTo>
                    <a:pt x="24" y="139"/>
                    <a:pt x="24" y="139"/>
                    <a:pt x="24" y="138"/>
                  </a:cubicBezTo>
                  <a:cubicBezTo>
                    <a:pt x="26" y="138"/>
                    <a:pt x="27" y="137"/>
                    <a:pt x="28" y="137"/>
                  </a:cubicBezTo>
                  <a:cubicBezTo>
                    <a:pt x="28" y="137"/>
                    <a:pt x="28" y="136"/>
                    <a:pt x="28" y="136"/>
                  </a:cubicBezTo>
                  <a:cubicBezTo>
                    <a:pt x="27" y="137"/>
                    <a:pt x="26" y="137"/>
                    <a:pt x="24" y="138"/>
                  </a:cubicBezTo>
                  <a:cubicBezTo>
                    <a:pt x="24" y="138"/>
                    <a:pt x="24" y="138"/>
                    <a:pt x="24" y="137"/>
                  </a:cubicBezTo>
                  <a:cubicBezTo>
                    <a:pt x="25" y="137"/>
                    <a:pt x="27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7" y="136"/>
                    <a:pt x="25" y="137"/>
                    <a:pt x="24" y="137"/>
                  </a:cubicBezTo>
                  <a:cubicBezTo>
                    <a:pt x="24" y="137"/>
                    <a:pt x="24" y="136"/>
                    <a:pt x="24" y="136"/>
                  </a:cubicBezTo>
                  <a:cubicBezTo>
                    <a:pt x="26" y="136"/>
                    <a:pt x="27" y="135"/>
                    <a:pt x="28" y="135"/>
                  </a:cubicBezTo>
                  <a:cubicBezTo>
                    <a:pt x="28" y="135"/>
                    <a:pt x="28" y="134"/>
                    <a:pt x="28" y="134"/>
                  </a:cubicBezTo>
                  <a:cubicBezTo>
                    <a:pt x="27" y="135"/>
                    <a:pt x="25" y="135"/>
                    <a:pt x="24" y="136"/>
                  </a:cubicBezTo>
                  <a:cubicBezTo>
                    <a:pt x="24" y="135"/>
                    <a:pt x="24" y="134"/>
                    <a:pt x="24" y="133"/>
                  </a:cubicBezTo>
                  <a:cubicBezTo>
                    <a:pt x="26" y="132"/>
                    <a:pt x="28" y="131"/>
                    <a:pt x="30" y="130"/>
                  </a:cubicBezTo>
                  <a:cubicBezTo>
                    <a:pt x="31" y="130"/>
                    <a:pt x="31" y="130"/>
                    <a:pt x="30" y="130"/>
                  </a:cubicBezTo>
                  <a:cubicBezTo>
                    <a:pt x="28" y="131"/>
                    <a:pt x="26" y="132"/>
                    <a:pt x="24" y="133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5" y="131"/>
                    <a:pt x="26" y="131"/>
                    <a:pt x="27" y="131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4" y="131"/>
                    <a:pt x="24" y="131"/>
                    <a:pt x="24" y="131"/>
                  </a:cubicBezTo>
                  <a:cubicBezTo>
                    <a:pt x="24" y="131"/>
                    <a:pt x="24" y="131"/>
                    <a:pt x="24" y="131"/>
                  </a:cubicBezTo>
                  <a:cubicBezTo>
                    <a:pt x="26" y="131"/>
                    <a:pt x="28" y="130"/>
                    <a:pt x="29" y="129"/>
                  </a:cubicBezTo>
                  <a:cubicBezTo>
                    <a:pt x="30" y="129"/>
                    <a:pt x="30" y="129"/>
                    <a:pt x="29" y="129"/>
                  </a:cubicBezTo>
                  <a:cubicBezTo>
                    <a:pt x="28" y="130"/>
                    <a:pt x="26" y="130"/>
                    <a:pt x="24" y="131"/>
                  </a:cubicBezTo>
                  <a:cubicBezTo>
                    <a:pt x="24" y="131"/>
                    <a:pt x="24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5" y="129"/>
                    <a:pt x="27" y="129"/>
                    <a:pt x="28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6" y="128"/>
                    <a:pt x="25" y="129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8"/>
                    <a:pt x="24" y="127"/>
                  </a:cubicBezTo>
                  <a:cubicBezTo>
                    <a:pt x="26" y="126"/>
                    <a:pt x="27" y="126"/>
                    <a:pt x="29" y="125"/>
                  </a:cubicBezTo>
                  <a:cubicBezTo>
                    <a:pt x="29" y="125"/>
                    <a:pt x="29" y="125"/>
                    <a:pt x="28" y="125"/>
                  </a:cubicBezTo>
                  <a:cubicBezTo>
                    <a:pt x="27" y="125"/>
                    <a:pt x="26" y="126"/>
                    <a:pt x="24" y="127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5"/>
                    <a:pt x="24" y="124"/>
                    <a:pt x="24" y="123"/>
                  </a:cubicBezTo>
                  <a:cubicBezTo>
                    <a:pt x="28" y="122"/>
                    <a:pt x="31" y="120"/>
                    <a:pt x="34" y="119"/>
                  </a:cubicBezTo>
                  <a:cubicBezTo>
                    <a:pt x="35" y="118"/>
                    <a:pt x="34" y="118"/>
                    <a:pt x="34" y="118"/>
                  </a:cubicBezTo>
                  <a:cubicBezTo>
                    <a:pt x="31" y="120"/>
                    <a:pt x="28" y="121"/>
                    <a:pt x="24" y="123"/>
                  </a:cubicBezTo>
                  <a:cubicBezTo>
                    <a:pt x="24" y="123"/>
                    <a:pt x="24" y="122"/>
                    <a:pt x="24" y="122"/>
                  </a:cubicBezTo>
                  <a:cubicBezTo>
                    <a:pt x="28" y="121"/>
                    <a:pt x="31" y="119"/>
                    <a:pt x="34" y="118"/>
                  </a:cubicBezTo>
                  <a:cubicBezTo>
                    <a:pt x="35" y="118"/>
                    <a:pt x="34" y="118"/>
                    <a:pt x="34" y="118"/>
                  </a:cubicBezTo>
                  <a:cubicBezTo>
                    <a:pt x="31" y="119"/>
                    <a:pt x="28" y="121"/>
                    <a:pt x="24" y="122"/>
                  </a:cubicBezTo>
                  <a:cubicBezTo>
                    <a:pt x="24" y="122"/>
                    <a:pt x="24" y="121"/>
                    <a:pt x="24" y="121"/>
                  </a:cubicBezTo>
                  <a:cubicBezTo>
                    <a:pt x="28" y="120"/>
                    <a:pt x="31" y="118"/>
                    <a:pt x="35" y="117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1" y="118"/>
                    <a:pt x="28" y="120"/>
                    <a:pt x="24" y="121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7" y="119"/>
                    <a:pt x="30" y="117"/>
                    <a:pt x="33" y="116"/>
                  </a:cubicBezTo>
                  <a:cubicBezTo>
                    <a:pt x="33" y="116"/>
                    <a:pt x="33" y="115"/>
                    <a:pt x="33" y="116"/>
                  </a:cubicBezTo>
                  <a:cubicBezTo>
                    <a:pt x="30" y="117"/>
                    <a:pt x="27" y="118"/>
                    <a:pt x="24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7" y="118"/>
                    <a:pt x="30" y="116"/>
                    <a:pt x="33" y="115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8"/>
                    <a:pt x="24" y="117"/>
                    <a:pt x="24" y="116"/>
                  </a:cubicBezTo>
                  <a:cubicBezTo>
                    <a:pt x="26" y="115"/>
                    <a:pt x="27" y="115"/>
                    <a:pt x="29" y="114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7" y="114"/>
                    <a:pt x="26" y="115"/>
                    <a:pt x="24" y="116"/>
                  </a:cubicBezTo>
                  <a:cubicBezTo>
                    <a:pt x="24" y="116"/>
                    <a:pt x="24" y="115"/>
                    <a:pt x="24" y="115"/>
                  </a:cubicBezTo>
                  <a:cubicBezTo>
                    <a:pt x="26" y="115"/>
                    <a:pt x="27" y="114"/>
                    <a:pt x="28" y="113"/>
                  </a:cubicBezTo>
                  <a:cubicBezTo>
                    <a:pt x="29" y="113"/>
                    <a:pt x="28" y="113"/>
                    <a:pt x="28" y="113"/>
                  </a:cubicBezTo>
                  <a:cubicBezTo>
                    <a:pt x="27" y="114"/>
                    <a:pt x="26" y="114"/>
                    <a:pt x="24" y="115"/>
                  </a:cubicBezTo>
                  <a:cubicBezTo>
                    <a:pt x="24" y="115"/>
                    <a:pt x="24" y="114"/>
                    <a:pt x="24" y="114"/>
                  </a:cubicBezTo>
                  <a:cubicBezTo>
                    <a:pt x="26" y="113"/>
                    <a:pt x="28" y="112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8" y="112"/>
                    <a:pt x="26" y="113"/>
                    <a:pt x="24" y="114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6" y="112"/>
                    <a:pt x="29" y="111"/>
                    <a:pt x="31" y="110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33" y="109"/>
                    <a:pt x="35" y="109"/>
                    <a:pt x="36" y="108"/>
                  </a:cubicBezTo>
                  <a:cubicBezTo>
                    <a:pt x="37" y="108"/>
                    <a:pt x="36" y="107"/>
                    <a:pt x="36" y="107"/>
                  </a:cubicBezTo>
                  <a:cubicBezTo>
                    <a:pt x="35" y="108"/>
                    <a:pt x="33" y="109"/>
                    <a:pt x="31" y="110"/>
                  </a:cubicBezTo>
                  <a:cubicBezTo>
                    <a:pt x="31" y="110"/>
                    <a:pt x="31" y="109"/>
                    <a:pt x="31" y="109"/>
                  </a:cubicBezTo>
                  <a:cubicBezTo>
                    <a:pt x="29" y="110"/>
                    <a:pt x="27" y="112"/>
                    <a:pt x="24" y="113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6" y="111"/>
                    <a:pt x="28" y="110"/>
                    <a:pt x="30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28" y="110"/>
                    <a:pt x="26" y="111"/>
                    <a:pt x="24" y="111"/>
                  </a:cubicBezTo>
                  <a:cubicBezTo>
                    <a:pt x="24" y="111"/>
                    <a:pt x="24" y="111"/>
                    <a:pt x="24" y="110"/>
                  </a:cubicBezTo>
                  <a:cubicBezTo>
                    <a:pt x="26" y="110"/>
                    <a:pt x="28" y="109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28" y="109"/>
                    <a:pt x="26" y="109"/>
                    <a:pt x="24" y="110"/>
                  </a:cubicBezTo>
                  <a:cubicBezTo>
                    <a:pt x="24" y="110"/>
                    <a:pt x="24" y="110"/>
                    <a:pt x="24" y="109"/>
                  </a:cubicBezTo>
                  <a:cubicBezTo>
                    <a:pt x="26" y="109"/>
                    <a:pt x="27" y="108"/>
                    <a:pt x="29" y="108"/>
                  </a:cubicBezTo>
                  <a:cubicBezTo>
                    <a:pt x="29" y="108"/>
                    <a:pt x="29" y="107"/>
                    <a:pt x="28" y="107"/>
                  </a:cubicBezTo>
                  <a:cubicBezTo>
                    <a:pt x="27" y="108"/>
                    <a:pt x="26" y="109"/>
                    <a:pt x="24" y="109"/>
                  </a:cubicBezTo>
                  <a:cubicBezTo>
                    <a:pt x="24" y="109"/>
                    <a:pt x="24" y="109"/>
                    <a:pt x="24" y="108"/>
                  </a:cubicBezTo>
                  <a:cubicBezTo>
                    <a:pt x="29" y="107"/>
                    <a:pt x="33" y="105"/>
                    <a:pt x="37" y="103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3" y="104"/>
                    <a:pt x="29" y="106"/>
                    <a:pt x="24" y="108"/>
                  </a:cubicBezTo>
                  <a:cubicBezTo>
                    <a:pt x="24" y="108"/>
                    <a:pt x="24" y="107"/>
                    <a:pt x="24" y="107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8" y="105"/>
                    <a:pt x="26" y="106"/>
                    <a:pt x="24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6" y="105"/>
                    <a:pt x="27" y="104"/>
                    <a:pt x="28" y="104"/>
                  </a:cubicBezTo>
                  <a:cubicBezTo>
                    <a:pt x="28" y="104"/>
                    <a:pt x="28" y="103"/>
                    <a:pt x="28" y="104"/>
                  </a:cubicBezTo>
                  <a:cubicBezTo>
                    <a:pt x="27" y="104"/>
                    <a:pt x="26" y="105"/>
                    <a:pt x="24" y="105"/>
                  </a:cubicBezTo>
                  <a:cubicBezTo>
                    <a:pt x="24" y="105"/>
                    <a:pt x="24" y="104"/>
                    <a:pt x="24" y="103"/>
                  </a:cubicBezTo>
                  <a:cubicBezTo>
                    <a:pt x="26" y="103"/>
                    <a:pt x="27" y="102"/>
                    <a:pt x="29" y="10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7" y="102"/>
                    <a:pt x="26" y="102"/>
                    <a:pt x="24" y="103"/>
                  </a:cubicBezTo>
                  <a:cubicBezTo>
                    <a:pt x="24" y="102"/>
                    <a:pt x="24" y="101"/>
                    <a:pt x="24" y="99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8" y="98"/>
                    <a:pt x="28" y="97"/>
                    <a:pt x="28" y="98"/>
                  </a:cubicBezTo>
                  <a:cubicBezTo>
                    <a:pt x="27" y="98"/>
                    <a:pt x="25" y="99"/>
                    <a:pt x="24" y="99"/>
                  </a:cubicBezTo>
                  <a:cubicBezTo>
                    <a:pt x="24" y="99"/>
                    <a:pt x="24" y="98"/>
                    <a:pt x="24" y="98"/>
                  </a:cubicBezTo>
                  <a:cubicBezTo>
                    <a:pt x="26" y="98"/>
                    <a:pt x="27" y="97"/>
                    <a:pt x="29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7" y="97"/>
                    <a:pt x="26" y="97"/>
                    <a:pt x="24" y="98"/>
                  </a:cubicBezTo>
                  <a:cubicBezTo>
                    <a:pt x="24" y="98"/>
                    <a:pt x="24" y="97"/>
                    <a:pt x="24" y="97"/>
                  </a:cubicBezTo>
                  <a:cubicBezTo>
                    <a:pt x="29" y="95"/>
                    <a:pt x="34" y="93"/>
                    <a:pt x="38" y="92"/>
                  </a:cubicBezTo>
                  <a:cubicBezTo>
                    <a:pt x="38" y="92"/>
                    <a:pt x="38" y="92"/>
                    <a:pt x="38" y="93"/>
                  </a:cubicBezTo>
                  <a:cubicBezTo>
                    <a:pt x="38" y="93"/>
                    <a:pt x="38" y="92"/>
                    <a:pt x="38" y="92"/>
                  </a:cubicBezTo>
                  <a:cubicBezTo>
                    <a:pt x="35" y="94"/>
                    <a:pt x="33" y="95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3" y="95"/>
                    <a:pt x="36" y="94"/>
                    <a:pt x="38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6"/>
                    <a:pt x="38" y="100"/>
                    <a:pt x="37" y="104"/>
                  </a:cubicBezTo>
                  <a:cubicBezTo>
                    <a:pt x="37" y="110"/>
                    <a:pt x="36" y="116"/>
                    <a:pt x="36" y="122"/>
                  </a:cubicBezTo>
                  <a:cubicBezTo>
                    <a:pt x="34" y="123"/>
                    <a:pt x="32" y="124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6"/>
                    <a:pt x="35" y="129"/>
                    <a:pt x="35" y="133"/>
                  </a:cubicBezTo>
                  <a:cubicBezTo>
                    <a:pt x="35" y="135"/>
                    <a:pt x="35" y="137"/>
                    <a:pt x="35" y="139"/>
                  </a:cubicBezTo>
                  <a:cubicBezTo>
                    <a:pt x="33" y="140"/>
                    <a:pt x="31" y="141"/>
                    <a:pt x="30" y="141"/>
                  </a:cubicBezTo>
                  <a:cubicBezTo>
                    <a:pt x="30" y="141"/>
                    <a:pt x="30" y="142"/>
                    <a:pt x="30" y="142"/>
                  </a:cubicBezTo>
                  <a:cubicBezTo>
                    <a:pt x="32" y="141"/>
                    <a:pt x="33" y="140"/>
                    <a:pt x="35" y="139"/>
                  </a:cubicBezTo>
                  <a:cubicBezTo>
                    <a:pt x="34" y="143"/>
                    <a:pt x="34" y="147"/>
                    <a:pt x="34" y="150"/>
                  </a:cubicBezTo>
                  <a:cubicBezTo>
                    <a:pt x="34" y="151"/>
                    <a:pt x="34" y="151"/>
                    <a:pt x="34" y="150"/>
                  </a:cubicBezTo>
                  <a:cubicBezTo>
                    <a:pt x="35" y="141"/>
                    <a:pt x="36" y="131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ubicBezTo>
                    <a:pt x="37" y="111"/>
                    <a:pt x="38" y="101"/>
                    <a:pt x="39" y="92"/>
                  </a:cubicBezTo>
                  <a:cubicBezTo>
                    <a:pt x="39" y="92"/>
                    <a:pt x="39" y="91"/>
                    <a:pt x="39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91"/>
                    <a:pt x="39" y="90"/>
                    <a:pt x="39" y="89"/>
                  </a:cubicBezTo>
                  <a:cubicBezTo>
                    <a:pt x="39" y="89"/>
                    <a:pt x="39" y="89"/>
                    <a:pt x="40" y="89"/>
                  </a:cubicBezTo>
                  <a:cubicBezTo>
                    <a:pt x="40" y="89"/>
                    <a:pt x="40" y="90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39" y="90"/>
                    <a:pt x="40" y="90"/>
                    <a:pt x="40" y="90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39" y="91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2"/>
                    <a:pt x="40" y="92"/>
                    <a:pt x="40" y="92"/>
                  </a:cubicBezTo>
                  <a:cubicBezTo>
                    <a:pt x="40" y="92"/>
                    <a:pt x="40" y="93"/>
                    <a:pt x="40" y="93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4"/>
                    <a:pt x="40" y="95"/>
                    <a:pt x="40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40" y="97"/>
                    <a:pt x="40" y="97"/>
                  </a:cubicBezTo>
                  <a:cubicBezTo>
                    <a:pt x="39" y="97"/>
                    <a:pt x="39" y="98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9" y="98"/>
                    <a:pt x="39" y="98"/>
                    <a:pt x="40" y="98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9" y="99"/>
                    <a:pt x="39" y="99"/>
                    <a:pt x="40" y="99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100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4"/>
                    <a:pt x="39" y="106"/>
                    <a:pt x="39" y="10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108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10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2"/>
                    <a:pt x="39" y="112"/>
                  </a:cubicBezTo>
                  <a:cubicBezTo>
                    <a:pt x="39" y="113"/>
                    <a:pt x="39" y="114"/>
                    <a:pt x="39" y="115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9"/>
                    <a:pt x="39" y="122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9"/>
                    <a:pt x="39" y="132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8" y="136"/>
                    <a:pt x="38" y="137"/>
                    <a:pt x="39" y="137"/>
                  </a:cubicBezTo>
                  <a:cubicBezTo>
                    <a:pt x="39" y="137"/>
                    <a:pt x="39" y="136"/>
                    <a:pt x="39" y="136"/>
                  </a:cubicBezTo>
                  <a:cubicBezTo>
                    <a:pt x="39" y="139"/>
                    <a:pt x="39" y="141"/>
                    <a:pt x="39" y="144"/>
                  </a:cubicBezTo>
                  <a:cubicBezTo>
                    <a:pt x="39" y="145"/>
                    <a:pt x="39" y="147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48"/>
                    <a:pt x="38" y="149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0"/>
                    <a:pt x="38" y="151"/>
                    <a:pt x="39" y="151"/>
                  </a:cubicBezTo>
                  <a:cubicBezTo>
                    <a:pt x="39" y="151"/>
                    <a:pt x="40" y="151"/>
                    <a:pt x="41" y="151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40" y="151"/>
                    <a:pt x="40" y="151"/>
                    <a:pt x="39" y="152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2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8" y="152"/>
                    <a:pt x="38" y="152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9" y="152"/>
                    <a:pt x="38" y="152"/>
                    <a:pt x="38" y="152"/>
                  </a:cubicBezTo>
                  <a:cubicBezTo>
                    <a:pt x="38" y="152"/>
                    <a:pt x="38" y="153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8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8" y="153"/>
                    <a:pt x="39" y="154"/>
                    <a:pt x="39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39" y="154"/>
                    <a:pt x="40" y="155"/>
                    <a:pt x="41" y="156"/>
                  </a:cubicBezTo>
                  <a:cubicBezTo>
                    <a:pt x="42" y="157"/>
                    <a:pt x="44" y="158"/>
                    <a:pt x="46" y="159"/>
                  </a:cubicBezTo>
                  <a:cubicBezTo>
                    <a:pt x="47" y="160"/>
                    <a:pt x="49" y="161"/>
                    <a:pt x="51" y="161"/>
                  </a:cubicBezTo>
                  <a:cubicBezTo>
                    <a:pt x="52" y="160"/>
                    <a:pt x="52" y="158"/>
                    <a:pt x="51" y="157"/>
                  </a:cubicBezTo>
                  <a:cubicBezTo>
                    <a:pt x="51" y="157"/>
                    <a:pt x="51" y="156"/>
                    <a:pt x="50" y="156"/>
                  </a:cubicBezTo>
                  <a:cubicBezTo>
                    <a:pt x="50" y="156"/>
                    <a:pt x="50" y="156"/>
                    <a:pt x="50" y="156"/>
                  </a:cubicBezTo>
                  <a:cubicBezTo>
                    <a:pt x="50" y="156"/>
                    <a:pt x="50" y="156"/>
                    <a:pt x="50" y="156"/>
                  </a:cubicBezTo>
                  <a:cubicBezTo>
                    <a:pt x="50" y="155"/>
                    <a:pt x="49" y="155"/>
                    <a:pt x="49" y="154"/>
                  </a:cubicBezTo>
                  <a:cubicBezTo>
                    <a:pt x="48" y="153"/>
                    <a:pt x="47" y="152"/>
                    <a:pt x="46" y="152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7" y="151"/>
                    <a:pt x="47" y="151"/>
                    <a:pt x="48" y="151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9" y="141"/>
                    <a:pt x="50" y="130"/>
                    <a:pt x="51" y="119"/>
                  </a:cubicBezTo>
                  <a:cubicBezTo>
                    <a:pt x="52" y="109"/>
                    <a:pt x="52" y="98"/>
                    <a:pt x="52" y="88"/>
                  </a:cubicBezTo>
                  <a:cubicBezTo>
                    <a:pt x="52" y="84"/>
                    <a:pt x="52" y="79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3" y="75"/>
                    <a:pt x="53" y="75"/>
                    <a:pt x="52" y="75"/>
                  </a:cubicBezTo>
                  <a:cubicBezTo>
                    <a:pt x="52" y="73"/>
                    <a:pt x="52" y="72"/>
                    <a:pt x="52" y="70"/>
                  </a:cubicBezTo>
                  <a:cubicBezTo>
                    <a:pt x="53" y="70"/>
                    <a:pt x="54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1" y="70"/>
                    <a:pt x="51" y="70"/>
                    <a:pt x="50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9" y="70"/>
                    <a:pt x="49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8" y="70"/>
                    <a:pt x="48" y="70"/>
                  </a:cubicBezTo>
                  <a:cubicBezTo>
                    <a:pt x="48" y="70"/>
                    <a:pt x="48" y="70"/>
                    <a:pt x="47" y="70"/>
                  </a:cubicBezTo>
                  <a:cubicBezTo>
                    <a:pt x="47" y="70"/>
                    <a:pt x="46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7" y="69"/>
                    <a:pt x="49" y="69"/>
                    <a:pt x="50" y="69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2" y="68"/>
                    <a:pt x="53" y="67"/>
                    <a:pt x="55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3" y="67"/>
                    <a:pt x="52" y="68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8" y="69"/>
                    <a:pt x="47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0"/>
                    <a:pt x="43" y="71"/>
                    <a:pt x="44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4" y="71"/>
                    <a:pt x="43" y="71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6" y="75"/>
                    <a:pt x="31" y="78"/>
                    <a:pt x="25" y="80"/>
                  </a:cubicBezTo>
                  <a:cubicBezTo>
                    <a:pt x="25" y="80"/>
                    <a:pt x="25" y="81"/>
                    <a:pt x="26" y="81"/>
                  </a:cubicBezTo>
                  <a:cubicBezTo>
                    <a:pt x="29" y="79"/>
                    <a:pt x="33" y="77"/>
                    <a:pt x="36" y="75"/>
                  </a:cubicBezTo>
                  <a:cubicBezTo>
                    <a:pt x="36" y="75"/>
                    <a:pt x="36" y="75"/>
                    <a:pt x="37" y="75"/>
                  </a:cubicBezTo>
                  <a:cubicBezTo>
                    <a:pt x="37" y="75"/>
                    <a:pt x="38" y="74"/>
                    <a:pt x="39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9" y="74"/>
                    <a:pt x="39" y="74"/>
                    <a:pt x="40" y="73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6" y="71"/>
                    <a:pt x="46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6" y="71"/>
                    <a:pt x="44" y="72"/>
                    <a:pt x="43" y="72"/>
                  </a:cubicBezTo>
                  <a:cubicBezTo>
                    <a:pt x="43" y="72"/>
                    <a:pt x="43" y="72"/>
                    <a:pt x="43" y="73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39" y="74"/>
                    <a:pt x="36" y="76"/>
                    <a:pt x="34" y="77"/>
                  </a:cubicBezTo>
                  <a:cubicBezTo>
                    <a:pt x="34" y="77"/>
                    <a:pt x="34" y="78"/>
                    <a:pt x="35" y="77"/>
                  </a:cubicBezTo>
                  <a:cubicBezTo>
                    <a:pt x="35" y="77"/>
                    <a:pt x="36" y="76"/>
                    <a:pt x="37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41" y="74"/>
                    <a:pt x="44" y="72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5"/>
                    <a:pt x="38" y="76"/>
                    <a:pt x="38" y="76"/>
                  </a:cubicBezTo>
                  <a:cubicBezTo>
                    <a:pt x="41" y="74"/>
                    <a:pt x="43" y="73"/>
                    <a:pt x="46" y="72"/>
                  </a:cubicBezTo>
                  <a:cubicBezTo>
                    <a:pt x="45" y="72"/>
                    <a:pt x="45" y="73"/>
                    <a:pt x="44" y="73"/>
                  </a:cubicBezTo>
                  <a:cubicBezTo>
                    <a:pt x="44" y="73"/>
                    <a:pt x="44" y="73"/>
                    <a:pt x="45" y="73"/>
                  </a:cubicBezTo>
                  <a:cubicBezTo>
                    <a:pt x="46" y="72"/>
                    <a:pt x="48" y="71"/>
                    <a:pt x="50" y="71"/>
                  </a:cubicBezTo>
                  <a:cubicBezTo>
                    <a:pt x="50" y="71"/>
                    <a:pt x="51" y="71"/>
                    <a:pt x="52" y="70"/>
                  </a:cubicBezTo>
                  <a:cubicBezTo>
                    <a:pt x="52" y="72"/>
                    <a:pt x="52" y="73"/>
                    <a:pt x="52" y="75"/>
                  </a:cubicBezTo>
                  <a:cubicBezTo>
                    <a:pt x="52" y="75"/>
                    <a:pt x="51" y="75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47" y="78"/>
                    <a:pt x="44" y="79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1" y="80"/>
                    <a:pt x="42" y="79"/>
                    <a:pt x="44" y="79"/>
                  </a:cubicBezTo>
                  <a:cubicBezTo>
                    <a:pt x="44" y="79"/>
                    <a:pt x="44" y="78"/>
                    <a:pt x="44" y="78"/>
                  </a:cubicBezTo>
                  <a:cubicBezTo>
                    <a:pt x="42" y="79"/>
                    <a:pt x="41" y="79"/>
                    <a:pt x="40" y="80"/>
                  </a:cubicBezTo>
                  <a:cubicBezTo>
                    <a:pt x="40" y="80"/>
                    <a:pt x="40" y="80"/>
                    <a:pt x="40" y="79"/>
                  </a:cubicBezTo>
                  <a:cubicBezTo>
                    <a:pt x="41" y="79"/>
                    <a:pt x="42" y="78"/>
                    <a:pt x="44" y="78"/>
                  </a:cubicBezTo>
                  <a:cubicBezTo>
                    <a:pt x="44" y="78"/>
                    <a:pt x="44" y="77"/>
                    <a:pt x="44" y="78"/>
                  </a:cubicBezTo>
                  <a:cubicBezTo>
                    <a:pt x="42" y="78"/>
                    <a:pt x="41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3" y="77"/>
                    <a:pt x="46" y="76"/>
                    <a:pt x="49" y="74"/>
                  </a:cubicBezTo>
                  <a:cubicBezTo>
                    <a:pt x="49" y="75"/>
                    <a:pt x="48" y="75"/>
                    <a:pt x="48" y="75"/>
                  </a:cubicBezTo>
                  <a:cubicBezTo>
                    <a:pt x="48" y="75"/>
                    <a:pt x="48" y="76"/>
                    <a:pt x="48" y="76"/>
                  </a:cubicBezTo>
                  <a:cubicBezTo>
                    <a:pt x="49" y="75"/>
                    <a:pt x="50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3"/>
                    <a:pt x="51" y="73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7" y="75"/>
                    <a:pt x="43" y="77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3" y="76"/>
                    <a:pt x="46" y="75"/>
                    <a:pt x="49" y="73"/>
                  </a:cubicBezTo>
                  <a:cubicBezTo>
                    <a:pt x="48" y="74"/>
                    <a:pt x="47" y="75"/>
                    <a:pt x="46" y="75"/>
                  </a:cubicBezTo>
                  <a:cubicBezTo>
                    <a:pt x="46" y="75"/>
                    <a:pt x="46" y="75"/>
                    <a:pt x="47" y="75"/>
                  </a:cubicBezTo>
                  <a:cubicBezTo>
                    <a:pt x="48" y="75"/>
                    <a:pt x="49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2"/>
                    <a:pt x="51" y="72"/>
                    <a:pt x="50" y="73"/>
                  </a:cubicBezTo>
                  <a:cubicBezTo>
                    <a:pt x="47" y="74"/>
                    <a:pt x="44" y="76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2" y="76"/>
                    <a:pt x="44" y="75"/>
                    <a:pt x="4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7" y="74"/>
                    <a:pt x="47" y="74"/>
                    <a:pt x="48" y="73"/>
                  </a:cubicBezTo>
                  <a:cubicBezTo>
                    <a:pt x="49" y="73"/>
                    <a:pt x="50" y="72"/>
                    <a:pt x="52" y="72"/>
                  </a:cubicBezTo>
                  <a:cubicBezTo>
                    <a:pt x="52" y="72"/>
                    <a:pt x="52" y="71"/>
                    <a:pt x="51" y="71"/>
                  </a:cubicBezTo>
                  <a:cubicBezTo>
                    <a:pt x="51" y="72"/>
                    <a:pt x="51" y="72"/>
                    <a:pt x="50" y="72"/>
                  </a:cubicBezTo>
                  <a:cubicBezTo>
                    <a:pt x="51" y="72"/>
                    <a:pt x="51" y="71"/>
                    <a:pt x="51" y="71"/>
                  </a:cubicBezTo>
                  <a:cubicBezTo>
                    <a:pt x="52" y="71"/>
                    <a:pt x="51" y="71"/>
                    <a:pt x="51" y="71"/>
                  </a:cubicBezTo>
                  <a:cubicBezTo>
                    <a:pt x="50" y="72"/>
                    <a:pt x="49" y="72"/>
                    <a:pt x="48" y="73"/>
                  </a:cubicBezTo>
                  <a:cubicBezTo>
                    <a:pt x="45" y="74"/>
                    <a:pt x="43" y="75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6"/>
                    <a:pt x="40" y="76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8"/>
                    <a:pt x="40" y="78"/>
                    <a:pt x="40" y="79"/>
                  </a:cubicBezTo>
                  <a:cubicBezTo>
                    <a:pt x="40" y="79"/>
                    <a:pt x="40" y="79"/>
                    <a:pt x="39" y="79"/>
                  </a:cubicBezTo>
                  <a:cubicBezTo>
                    <a:pt x="39" y="79"/>
                    <a:pt x="39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9" y="79"/>
                    <a:pt x="39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9" y="82"/>
                    <a:pt x="39" y="84"/>
                    <a:pt x="39" y="86"/>
                  </a:cubicBezTo>
                  <a:cubicBezTo>
                    <a:pt x="34" y="88"/>
                    <a:pt x="29" y="90"/>
                    <a:pt x="24" y="92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9" y="89"/>
                    <a:pt x="34" y="87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4" y="87"/>
                    <a:pt x="29" y="88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9" y="88"/>
                    <a:pt x="34" y="86"/>
                    <a:pt x="38" y="84"/>
                  </a:cubicBezTo>
                  <a:cubicBezTo>
                    <a:pt x="39" y="84"/>
                    <a:pt x="39" y="84"/>
                    <a:pt x="38" y="84"/>
                  </a:cubicBezTo>
                  <a:cubicBezTo>
                    <a:pt x="34" y="86"/>
                    <a:pt x="29" y="87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9" y="87"/>
                    <a:pt x="34" y="85"/>
                    <a:pt x="38" y="83"/>
                  </a:cubicBezTo>
                  <a:cubicBezTo>
                    <a:pt x="39" y="83"/>
                    <a:pt x="38" y="83"/>
                    <a:pt x="38" y="83"/>
                  </a:cubicBezTo>
                  <a:cubicBezTo>
                    <a:pt x="38" y="83"/>
                    <a:pt x="37" y="84"/>
                    <a:pt x="36" y="84"/>
                  </a:cubicBezTo>
                  <a:cubicBezTo>
                    <a:pt x="37" y="83"/>
                    <a:pt x="38" y="83"/>
                    <a:pt x="39" y="83"/>
                  </a:cubicBezTo>
                  <a:cubicBezTo>
                    <a:pt x="39" y="83"/>
                    <a:pt x="39" y="82"/>
                    <a:pt x="39" y="82"/>
                  </a:cubicBezTo>
                  <a:cubicBezTo>
                    <a:pt x="37" y="83"/>
                    <a:pt x="35" y="84"/>
                    <a:pt x="34" y="85"/>
                  </a:cubicBezTo>
                  <a:cubicBezTo>
                    <a:pt x="33" y="85"/>
                    <a:pt x="33" y="85"/>
                    <a:pt x="34" y="85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8" y="85"/>
                    <a:pt x="31" y="83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6" y="81"/>
                    <a:pt x="36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8" y="81"/>
                    <a:pt x="38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8" y="80"/>
                    <a:pt x="37" y="81"/>
                    <a:pt x="36" y="81"/>
                  </a:cubicBezTo>
                  <a:cubicBezTo>
                    <a:pt x="32" y="83"/>
                    <a:pt x="28" y="84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9" y="82"/>
                    <a:pt x="34" y="80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9"/>
                    <a:pt x="29" y="82"/>
                    <a:pt x="24" y="84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9" y="81"/>
                    <a:pt x="33" y="79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9" y="76"/>
                    <a:pt x="40" y="75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0" y="75"/>
                    <a:pt x="38" y="76"/>
                    <a:pt x="37" y="76"/>
                  </a:cubicBezTo>
                  <a:cubicBezTo>
                    <a:pt x="37" y="76"/>
                    <a:pt x="37" y="77"/>
                    <a:pt x="37" y="77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2"/>
                    <a:pt x="24" y="81"/>
                    <a:pt x="24" y="80"/>
                  </a:cubicBezTo>
                  <a:cubicBezTo>
                    <a:pt x="30" y="77"/>
                    <a:pt x="35" y="74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35" y="74"/>
                    <a:pt x="30" y="77"/>
                    <a:pt x="24" y="79"/>
                  </a:cubicBezTo>
                  <a:cubicBezTo>
                    <a:pt x="24" y="79"/>
                    <a:pt x="24" y="78"/>
                    <a:pt x="24" y="77"/>
                  </a:cubicBezTo>
                  <a:cubicBezTo>
                    <a:pt x="27" y="76"/>
                    <a:pt x="29" y="75"/>
                    <a:pt x="31" y="74"/>
                  </a:cubicBezTo>
                  <a:cubicBezTo>
                    <a:pt x="31" y="74"/>
                    <a:pt x="30" y="74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4"/>
                    <a:pt x="32" y="74"/>
                    <a:pt x="33" y="73"/>
                  </a:cubicBezTo>
                  <a:cubicBezTo>
                    <a:pt x="34" y="72"/>
                    <a:pt x="34" y="72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3"/>
                    <a:pt x="33" y="73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0" y="75"/>
                    <a:pt x="27" y="76"/>
                    <a:pt x="25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9" y="76"/>
                    <a:pt x="33" y="74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9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8" y="71"/>
                    <a:pt x="38" y="71"/>
                    <a:pt x="39" y="71"/>
                  </a:cubicBezTo>
                  <a:cubicBezTo>
                    <a:pt x="40" y="70"/>
                    <a:pt x="41" y="69"/>
                    <a:pt x="43" y="69"/>
                  </a:cubicBezTo>
                  <a:cubicBezTo>
                    <a:pt x="43" y="69"/>
                    <a:pt x="43" y="68"/>
                    <a:pt x="43" y="68"/>
                  </a:cubicBezTo>
                  <a:cubicBezTo>
                    <a:pt x="42" y="69"/>
                    <a:pt x="42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70"/>
                    <a:pt x="38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0"/>
                  </a:cubicBezTo>
                  <a:cubicBezTo>
                    <a:pt x="38" y="70"/>
                    <a:pt x="40" y="69"/>
                    <a:pt x="42" y="68"/>
                  </a:cubicBezTo>
                  <a:cubicBezTo>
                    <a:pt x="42" y="68"/>
                    <a:pt x="42" y="67"/>
                    <a:pt x="42" y="67"/>
                  </a:cubicBezTo>
                  <a:cubicBezTo>
                    <a:pt x="40" y="69"/>
                    <a:pt x="38" y="69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7" y="69"/>
                    <a:pt x="39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7"/>
                    <a:pt x="42" y="67"/>
                    <a:pt x="43" y="67"/>
                  </a:cubicBezTo>
                  <a:cubicBezTo>
                    <a:pt x="43" y="67"/>
                    <a:pt x="43" y="66"/>
                    <a:pt x="43" y="67"/>
                  </a:cubicBezTo>
                  <a:cubicBezTo>
                    <a:pt x="43" y="67"/>
                    <a:pt x="43" y="67"/>
                    <a:pt x="42" y="67"/>
                  </a:cubicBezTo>
                  <a:cubicBezTo>
                    <a:pt x="42" y="67"/>
                    <a:pt x="43" y="67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2" y="67"/>
                    <a:pt x="41" y="67"/>
                    <a:pt x="41" y="67"/>
                  </a:cubicBezTo>
                  <a:cubicBezTo>
                    <a:pt x="39" y="68"/>
                    <a:pt x="37" y="6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7" y="69"/>
                    <a:pt x="37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9" y="68"/>
                    <a:pt x="40" y="67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66"/>
                    <a:pt x="43" y="66"/>
                    <a:pt x="43" y="66"/>
                  </a:cubicBezTo>
                  <a:cubicBezTo>
                    <a:pt x="43" y="66"/>
                    <a:pt x="43" y="67"/>
                    <a:pt x="43" y="67"/>
                  </a:cubicBezTo>
                  <a:cubicBezTo>
                    <a:pt x="42" y="68"/>
                    <a:pt x="41" y="69"/>
                    <a:pt x="40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8" y="70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0"/>
                    <a:pt x="41" y="69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68"/>
                    <a:pt x="43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71"/>
                    <a:pt x="39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1"/>
                    <a:pt x="40" y="71"/>
                    <a:pt x="41" y="71"/>
                  </a:cubicBezTo>
                  <a:cubicBezTo>
                    <a:pt x="42" y="71"/>
                    <a:pt x="42" y="70"/>
                    <a:pt x="43" y="69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4" y="70"/>
                    <a:pt x="44" y="70"/>
                  </a:cubicBezTo>
                  <a:cubicBezTo>
                    <a:pt x="44" y="70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5" y="69"/>
                    <a:pt x="47" y="68"/>
                    <a:pt x="48" y="68"/>
                  </a:cubicBezTo>
                  <a:cubicBezTo>
                    <a:pt x="48" y="68"/>
                    <a:pt x="48" y="67"/>
                    <a:pt x="48" y="67"/>
                  </a:cubicBezTo>
                  <a:cubicBezTo>
                    <a:pt x="47" y="68"/>
                    <a:pt x="46" y="68"/>
                    <a:pt x="45" y="68"/>
                  </a:cubicBezTo>
                  <a:cubicBezTo>
                    <a:pt x="47" y="68"/>
                    <a:pt x="48" y="67"/>
                    <a:pt x="50" y="67"/>
                  </a:cubicBezTo>
                  <a:cubicBezTo>
                    <a:pt x="50" y="67"/>
                    <a:pt x="50" y="66"/>
                    <a:pt x="50" y="66"/>
                  </a:cubicBezTo>
                  <a:cubicBezTo>
                    <a:pt x="48" y="67"/>
                    <a:pt x="46" y="68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8"/>
                    <a:pt x="44" y="68"/>
                  </a:cubicBezTo>
                  <a:cubicBezTo>
                    <a:pt x="45" y="68"/>
                    <a:pt x="46" y="67"/>
                    <a:pt x="48" y="67"/>
                  </a:cubicBezTo>
                  <a:cubicBezTo>
                    <a:pt x="48" y="67"/>
                    <a:pt x="48" y="66"/>
                    <a:pt x="48" y="67"/>
                  </a:cubicBezTo>
                  <a:cubicBezTo>
                    <a:pt x="47" y="67"/>
                    <a:pt x="46" y="67"/>
                    <a:pt x="45" y="67"/>
                  </a:cubicBezTo>
                  <a:cubicBezTo>
                    <a:pt x="46" y="67"/>
                    <a:pt x="47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9" y="66"/>
                    <a:pt x="49" y="65"/>
                    <a:pt x="49" y="65"/>
                  </a:cubicBezTo>
                  <a:cubicBezTo>
                    <a:pt x="50" y="65"/>
                    <a:pt x="49" y="65"/>
                    <a:pt x="49" y="65"/>
                  </a:cubicBezTo>
                  <a:cubicBezTo>
                    <a:pt x="48" y="66"/>
                    <a:pt x="46" y="66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4" y="67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8" y="65"/>
                    <a:pt x="51" y="64"/>
                    <a:pt x="54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2" y="64"/>
                    <a:pt x="49" y="64"/>
                    <a:pt x="46" y="65"/>
                  </a:cubicBezTo>
                  <a:cubicBezTo>
                    <a:pt x="47" y="65"/>
                    <a:pt x="47" y="65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6" y="65"/>
                    <a:pt x="45" y="65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5" y="65"/>
                    <a:pt x="46" y="64"/>
                    <a:pt x="48" y="64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6" y="64"/>
                    <a:pt x="45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5" y="64"/>
                    <a:pt x="46" y="64"/>
                    <a:pt x="47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4"/>
                    <a:pt x="45" y="64"/>
                    <a:pt x="44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5" y="63"/>
                    <a:pt x="47" y="62"/>
                    <a:pt x="49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7" y="62"/>
                    <a:pt x="46" y="62"/>
                    <a:pt x="44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3"/>
                    <a:pt x="44" y="63"/>
                    <a:pt x="43" y="63"/>
                  </a:cubicBezTo>
                  <a:cubicBezTo>
                    <a:pt x="43" y="63"/>
                    <a:pt x="43" y="63"/>
                    <a:pt x="43" y="62"/>
                  </a:cubicBezTo>
                  <a:cubicBezTo>
                    <a:pt x="45" y="62"/>
                    <a:pt x="47" y="61"/>
                    <a:pt x="48" y="61"/>
                  </a:cubicBezTo>
                  <a:cubicBezTo>
                    <a:pt x="48" y="61"/>
                    <a:pt x="48" y="60"/>
                    <a:pt x="48" y="60"/>
                  </a:cubicBezTo>
                  <a:cubicBezTo>
                    <a:pt x="47" y="61"/>
                    <a:pt x="45" y="62"/>
                    <a:pt x="43" y="62"/>
                  </a:cubicBezTo>
                  <a:cubicBezTo>
                    <a:pt x="43" y="62"/>
                    <a:pt x="43" y="62"/>
                    <a:pt x="43" y="61"/>
                  </a:cubicBezTo>
                  <a:cubicBezTo>
                    <a:pt x="45" y="61"/>
                    <a:pt x="47" y="60"/>
                    <a:pt x="49" y="60"/>
                  </a:cubicBezTo>
                  <a:cubicBezTo>
                    <a:pt x="49" y="60"/>
                    <a:pt x="49" y="59"/>
                    <a:pt x="48" y="59"/>
                  </a:cubicBezTo>
                  <a:cubicBezTo>
                    <a:pt x="47" y="60"/>
                    <a:pt x="45" y="60"/>
                    <a:pt x="43" y="61"/>
                  </a:cubicBezTo>
                  <a:cubicBezTo>
                    <a:pt x="43" y="61"/>
                    <a:pt x="43" y="61"/>
                    <a:pt x="43" y="60"/>
                  </a:cubicBezTo>
                  <a:cubicBezTo>
                    <a:pt x="45" y="60"/>
                    <a:pt x="47" y="59"/>
                    <a:pt x="48" y="59"/>
                  </a:cubicBezTo>
                  <a:cubicBezTo>
                    <a:pt x="49" y="59"/>
                    <a:pt x="48" y="59"/>
                    <a:pt x="48" y="59"/>
                  </a:cubicBezTo>
                  <a:cubicBezTo>
                    <a:pt x="47" y="59"/>
                    <a:pt x="45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7" y="59"/>
                    <a:pt x="51" y="58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1" y="57"/>
                    <a:pt x="47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5" y="58"/>
                    <a:pt x="47" y="58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7" y="57"/>
                    <a:pt x="45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7" y="57"/>
                    <a:pt x="51" y="55"/>
                    <a:pt x="55" y="54"/>
                  </a:cubicBezTo>
                  <a:cubicBezTo>
                    <a:pt x="55" y="54"/>
                    <a:pt x="55" y="53"/>
                    <a:pt x="55" y="53"/>
                  </a:cubicBezTo>
                  <a:cubicBezTo>
                    <a:pt x="51" y="55"/>
                    <a:pt x="47" y="57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5" y="57"/>
                    <a:pt x="46" y="56"/>
                    <a:pt x="48" y="56"/>
                  </a:cubicBezTo>
                  <a:cubicBezTo>
                    <a:pt x="48" y="56"/>
                    <a:pt x="48" y="55"/>
                    <a:pt x="48" y="55"/>
                  </a:cubicBezTo>
                  <a:cubicBezTo>
                    <a:pt x="46" y="56"/>
                    <a:pt x="45" y="56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6" y="55"/>
                    <a:pt x="48" y="54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4" y="52"/>
                    <a:pt x="55" y="52"/>
                  </a:cubicBezTo>
                  <a:cubicBezTo>
                    <a:pt x="55" y="52"/>
                    <a:pt x="55" y="51"/>
                    <a:pt x="55" y="51"/>
                  </a:cubicBezTo>
                  <a:cubicBezTo>
                    <a:pt x="54" y="52"/>
                    <a:pt x="52" y="52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48" y="54"/>
                    <a:pt x="46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6" y="54"/>
                    <a:pt x="48" y="53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2" y="52"/>
                    <a:pt x="53" y="51"/>
                    <a:pt x="55" y="51"/>
                  </a:cubicBezTo>
                  <a:cubicBezTo>
                    <a:pt x="55" y="51"/>
                    <a:pt x="55" y="50"/>
                    <a:pt x="55" y="50"/>
                  </a:cubicBezTo>
                  <a:cubicBezTo>
                    <a:pt x="53" y="51"/>
                    <a:pt x="52" y="51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8" y="53"/>
                    <a:pt x="46" y="54"/>
                    <a:pt x="43" y="55"/>
                  </a:cubicBezTo>
                  <a:cubicBezTo>
                    <a:pt x="43" y="55"/>
                    <a:pt x="43" y="54"/>
                    <a:pt x="43" y="54"/>
                  </a:cubicBezTo>
                  <a:cubicBezTo>
                    <a:pt x="45" y="53"/>
                    <a:pt x="47" y="52"/>
                    <a:pt x="49" y="52"/>
                  </a:cubicBezTo>
                  <a:cubicBezTo>
                    <a:pt x="50" y="52"/>
                    <a:pt x="50" y="51"/>
                    <a:pt x="49" y="51"/>
                  </a:cubicBezTo>
                  <a:cubicBezTo>
                    <a:pt x="47" y="52"/>
                    <a:pt x="45" y="53"/>
                    <a:pt x="43" y="54"/>
                  </a:cubicBezTo>
                  <a:cubicBezTo>
                    <a:pt x="43" y="54"/>
                    <a:pt x="43" y="53"/>
                    <a:pt x="43" y="53"/>
                  </a:cubicBezTo>
                  <a:cubicBezTo>
                    <a:pt x="47" y="52"/>
                    <a:pt x="51" y="50"/>
                    <a:pt x="55" y="49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1" y="50"/>
                    <a:pt x="47" y="52"/>
                    <a:pt x="43" y="53"/>
                  </a:cubicBezTo>
                  <a:cubicBezTo>
                    <a:pt x="43" y="53"/>
                    <a:pt x="43" y="52"/>
                    <a:pt x="43" y="52"/>
                  </a:cubicBezTo>
                  <a:cubicBezTo>
                    <a:pt x="45" y="51"/>
                    <a:pt x="47" y="51"/>
                    <a:pt x="48" y="50"/>
                  </a:cubicBezTo>
                  <a:cubicBezTo>
                    <a:pt x="49" y="50"/>
                    <a:pt x="49" y="50"/>
                    <a:pt x="48" y="50"/>
                  </a:cubicBezTo>
                  <a:cubicBezTo>
                    <a:pt x="47" y="50"/>
                    <a:pt x="45" y="51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7" y="50"/>
                    <a:pt x="51" y="48"/>
                    <a:pt x="55" y="47"/>
                  </a:cubicBezTo>
                  <a:cubicBezTo>
                    <a:pt x="55" y="47"/>
                    <a:pt x="55" y="46"/>
                    <a:pt x="55" y="47"/>
                  </a:cubicBezTo>
                  <a:cubicBezTo>
                    <a:pt x="51" y="48"/>
                    <a:pt x="47" y="50"/>
                    <a:pt x="43" y="51"/>
                  </a:cubicBezTo>
                  <a:cubicBezTo>
                    <a:pt x="43" y="51"/>
                    <a:pt x="43" y="51"/>
                    <a:pt x="43" y="50"/>
                  </a:cubicBezTo>
                  <a:cubicBezTo>
                    <a:pt x="47" y="49"/>
                    <a:pt x="51" y="47"/>
                    <a:pt x="55" y="46"/>
                  </a:cubicBezTo>
                  <a:cubicBezTo>
                    <a:pt x="56" y="50"/>
                    <a:pt x="56" y="53"/>
                    <a:pt x="56" y="57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4" y="58"/>
                    <a:pt x="51" y="59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2" y="59"/>
                    <a:pt x="54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9"/>
                    <a:pt x="56" y="61"/>
                    <a:pt x="56" y="62"/>
                  </a:cubicBezTo>
                  <a:cubicBezTo>
                    <a:pt x="56" y="64"/>
                    <a:pt x="56" y="66"/>
                    <a:pt x="56" y="67"/>
                  </a:cubicBezTo>
                  <a:cubicBezTo>
                    <a:pt x="56" y="68"/>
                    <a:pt x="56" y="69"/>
                    <a:pt x="56" y="70"/>
                  </a:cubicBezTo>
                  <a:cubicBezTo>
                    <a:pt x="56" y="71"/>
                    <a:pt x="54" y="71"/>
                    <a:pt x="54" y="71"/>
                  </a:cubicBezTo>
                  <a:cubicBezTo>
                    <a:pt x="53" y="71"/>
                    <a:pt x="53" y="71"/>
                    <a:pt x="54" y="71"/>
                  </a:cubicBezTo>
                  <a:cubicBezTo>
                    <a:pt x="54" y="71"/>
                    <a:pt x="55" y="71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59"/>
                    <a:pt x="56" y="48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6"/>
                    <a:pt x="55" y="36"/>
                  </a:cubicBezTo>
                  <a:cubicBezTo>
                    <a:pt x="55" y="32"/>
                    <a:pt x="54" y="29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8" y="29"/>
                    <a:pt x="49" y="29"/>
                    <a:pt x="49" y="29"/>
                  </a:cubicBezTo>
                  <a:cubicBezTo>
                    <a:pt x="50" y="28"/>
                    <a:pt x="52" y="27"/>
                    <a:pt x="54" y="26"/>
                  </a:cubicBezTo>
                  <a:cubicBezTo>
                    <a:pt x="54" y="29"/>
                    <a:pt x="54" y="31"/>
                    <a:pt x="55" y="34"/>
                  </a:cubicBezTo>
                  <a:cubicBezTo>
                    <a:pt x="55" y="34"/>
                    <a:pt x="55" y="34"/>
                    <a:pt x="54" y="34"/>
                  </a:cubicBezTo>
                  <a:cubicBezTo>
                    <a:pt x="53" y="34"/>
                    <a:pt x="51" y="35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1" y="35"/>
                    <a:pt x="53" y="35"/>
                    <a:pt x="55" y="34"/>
                  </a:cubicBezTo>
                  <a:cubicBezTo>
                    <a:pt x="55" y="34"/>
                    <a:pt x="55" y="34"/>
                    <a:pt x="55" y="35"/>
                  </a:cubicBezTo>
                  <a:cubicBezTo>
                    <a:pt x="53" y="36"/>
                    <a:pt x="51" y="36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51" y="37"/>
                    <a:pt x="53" y="36"/>
                    <a:pt x="55" y="35"/>
                  </a:cubicBezTo>
                  <a:cubicBezTo>
                    <a:pt x="55" y="35"/>
                    <a:pt x="55" y="35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3" y="37"/>
                    <a:pt x="51" y="37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1" y="38"/>
                    <a:pt x="53" y="37"/>
                    <a:pt x="55" y="36"/>
                  </a:cubicBezTo>
                  <a:cubicBezTo>
                    <a:pt x="55" y="36"/>
                    <a:pt x="55" y="37"/>
                    <a:pt x="55" y="37"/>
                  </a:cubicBezTo>
                  <a:cubicBezTo>
                    <a:pt x="53" y="37"/>
                    <a:pt x="52" y="38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2" y="38"/>
                    <a:pt x="53" y="38"/>
                    <a:pt x="55" y="37"/>
                  </a:cubicBezTo>
                  <a:cubicBezTo>
                    <a:pt x="55" y="37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2" y="39"/>
                    <a:pt x="50" y="40"/>
                    <a:pt x="47" y="40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50" y="40"/>
                    <a:pt x="52" y="39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9"/>
                  </a:cubicBezTo>
                  <a:cubicBezTo>
                    <a:pt x="51" y="40"/>
                    <a:pt x="47" y="42"/>
                    <a:pt x="43" y="43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0"/>
                    <a:pt x="45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0"/>
                    <a:pt x="44" y="40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39"/>
                    <a:pt x="43" y="37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4" y="34"/>
                    <a:pt x="44" y="35"/>
                    <a:pt x="43" y="35"/>
                  </a:cubicBezTo>
                  <a:cubicBezTo>
                    <a:pt x="43" y="35"/>
                    <a:pt x="43" y="34"/>
                    <a:pt x="43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2"/>
                    <a:pt x="45" y="33"/>
                  </a:cubicBezTo>
                  <a:cubicBezTo>
                    <a:pt x="45" y="33"/>
                    <a:pt x="44" y="33"/>
                    <a:pt x="43" y="34"/>
                  </a:cubicBezTo>
                  <a:cubicBezTo>
                    <a:pt x="43" y="34"/>
                    <a:pt x="43" y="33"/>
                    <a:pt x="43" y="33"/>
                  </a:cubicBezTo>
                  <a:cubicBezTo>
                    <a:pt x="44" y="33"/>
                    <a:pt x="44" y="32"/>
                    <a:pt x="45" y="32"/>
                  </a:cubicBezTo>
                  <a:cubicBezTo>
                    <a:pt x="45" y="32"/>
                    <a:pt x="45" y="31"/>
                    <a:pt x="45" y="32"/>
                  </a:cubicBezTo>
                  <a:cubicBezTo>
                    <a:pt x="44" y="32"/>
                    <a:pt x="44" y="32"/>
                    <a:pt x="43" y="33"/>
                  </a:cubicBezTo>
                  <a:cubicBezTo>
                    <a:pt x="43" y="32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0"/>
                    <a:pt x="46" y="29"/>
                    <a:pt x="47" y="2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9"/>
                    <a:pt x="44" y="30"/>
                    <a:pt x="43" y="31"/>
                  </a:cubicBezTo>
                  <a:cubicBezTo>
                    <a:pt x="43" y="30"/>
                    <a:pt x="43" y="29"/>
                    <a:pt x="43" y="27"/>
                  </a:cubicBezTo>
                  <a:cubicBezTo>
                    <a:pt x="44" y="27"/>
                    <a:pt x="45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6"/>
                    <a:pt x="44" y="27"/>
                    <a:pt x="43" y="27"/>
                  </a:cubicBezTo>
                  <a:cubicBezTo>
                    <a:pt x="43" y="27"/>
                    <a:pt x="43" y="28"/>
                    <a:pt x="43" y="27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4"/>
                    <a:pt x="50" y="24"/>
                    <a:pt x="50" y="24"/>
                  </a:cubicBezTo>
                  <a:cubicBezTo>
                    <a:pt x="50" y="24"/>
                    <a:pt x="50" y="25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7"/>
                    <a:pt x="56" y="27"/>
                  </a:cubicBezTo>
                  <a:cubicBezTo>
                    <a:pt x="56" y="27"/>
                    <a:pt x="57" y="27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9"/>
                    <a:pt x="58" y="29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1"/>
                    <a:pt x="60" y="31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1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3"/>
                    <a:pt x="61" y="33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4" y="36"/>
                    <a:pt x="66" y="37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7" y="37"/>
                    <a:pt x="66" y="37"/>
                    <a:pt x="65" y="36"/>
                  </a:cubicBezTo>
                  <a:close/>
                  <a:moveTo>
                    <a:pt x="45" y="12"/>
                  </a:moveTo>
                  <a:cubicBezTo>
                    <a:pt x="46" y="12"/>
                    <a:pt x="47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2"/>
                    <a:pt x="46" y="12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lose/>
                  <a:moveTo>
                    <a:pt x="40" y="9"/>
                  </a:moveTo>
                  <a:cubicBezTo>
                    <a:pt x="40" y="9"/>
                    <a:pt x="40" y="9"/>
                    <a:pt x="40" y="9"/>
                  </a:cubicBezTo>
                  <a:cubicBezTo>
                    <a:pt x="39" y="9"/>
                    <a:pt x="39" y="9"/>
                    <a:pt x="39" y="8"/>
                  </a:cubicBezTo>
                  <a:cubicBezTo>
                    <a:pt x="40" y="8"/>
                    <a:pt x="40" y="8"/>
                    <a:pt x="41" y="7"/>
                  </a:cubicBezTo>
                  <a:cubicBezTo>
                    <a:pt x="41" y="8"/>
                    <a:pt x="40" y="8"/>
                    <a:pt x="40" y="9"/>
                  </a:cubicBezTo>
                  <a:close/>
                  <a:moveTo>
                    <a:pt x="38" y="6"/>
                  </a:moveTo>
                  <a:cubicBezTo>
                    <a:pt x="39" y="5"/>
                    <a:pt x="40" y="5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0" y="5"/>
                    <a:pt x="39" y="5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9" y="5"/>
                    <a:pt x="40" y="4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8" y="7"/>
                    <a:pt x="38" y="6"/>
                    <a:pt x="38" y="6"/>
                  </a:cubicBezTo>
                  <a:close/>
                  <a:moveTo>
                    <a:pt x="39" y="7"/>
                  </a:moveTo>
                  <a:cubicBezTo>
                    <a:pt x="38" y="7"/>
                    <a:pt x="38" y="7"/>
                    <a:pt x="38" y="7"/>
                  </a:cubicBezTo>
                  <a:cubicBezTo>
                    <a:pt x="39" y="6"/>
                    <a:pt x="41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6"/>
                    <a:pt x="41" y="6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7"/>
                    <a:pt x="40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39" y="7"/>
                    <a:pt x="39" y="7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10"/>
                    <a:pt x="38" y="10"/>
                  </a:cubicBezTo>
                  <a:cubicBezTo>
                    <a:pt x="39" y="9"/>
                    <a:pt x="39" y="9"/>
                    <a:pt x="39" y="9"/>
                  </a:cubicBezTo>
                  <a:close/>
                  <a:moveTo>
                    <a:pt x="42" y="17"/>
                  </a:moveTo>
                  <a:cubicBezTo>
                    <a:pt x="41" y="18"/>
                    <a:pt x="39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6"/>
                    <a:pt x="41" y="16"/>
                    <a:pt x="41" y="16"/>
                  </a:cubicBezTo>
                  <a:cubicBezTo>
                    <a:pt x="40" y="17"/>
                    <a:pt x="39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9" y="17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8" y="17"/>
                    <a:pt x="38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9" y="16"/>
                    <a:pt x="40" y="15"/>
                    <a:pt x="42" y="14"/>
                  </a:cubicBezTo>
                  <a:cubicBezTo>
                    <a:pt x="42" y="14"/>
                    <a:pt x="42" y="14"/>
                    <a:pt x="41" y="14"/>
                  </a:cubicBezTo>
                  <a:cubicBezTo>
                    <a:pt x="40" y="15"/>
                    <a:pt x="39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5"/>
                    <a:pt x="39" y="15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4"/>
                    <a:pt x="40" y="13"/>
                    <a:pt x="42" y="12"/>
                  </a:cubicBezTo>
                  <a:cubicBezTo>
                    <a:pt x="42" y="13"/>
                    <a:pt x="42" y="14"/>
                    <a:pt x="42" y="15"/>
                  </a:cubicBezTo>
                  <a:cubicBezTo>
                    <a:pt x="41" y="16"/>
                    <a:pt x="41" y="16"/>
                    <a:pt x="40" y="16"/>
                  </a:cubicBezTo>
                  <a:cubicBezTo>
                    <a:pt x="40" y="16"/>
                    <a:pt x="40" y="17"/>
                    <a:pt x="40" y="16"/>
                  </a:cubicBezTo>
                  <a:cubicBezTo>
                    <a:pt x="41" y="16"/>
                    <a:pt x="41" y="16"/>
                    <a:pt x="42" y="16"/>
                  </a:cubicBezTo>
                  <a:cubicBezTo>
                    <a:pt x="42" y="16"/>
                    <a:pt x="42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lose/>
                  <a:moveTo>
                    <a:pt x="25" y="153"/>
                  </a:moveTo>
                  <a:cubicBezTo>
                    <a:pt x="25" y="153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lose/>
                  <a:moveTo>
                    <a:pt x="25" y="154"/>
                  </a:moveTo>
                  <a:cubicBezTo>
                    <a:pt x="25" y="153"/>
                    <a:pt x="26" y="153"/>
                    <a:pt x="26" y="153"/>
                  </a:cubicBezTo>
                  <a:cubicBezTo>
                    <a:pt x="26" y="153"/>
                    <a:pt x="25" y="153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lose/>
                  <a:moveTo>
                    <a:pt x="25" y="155"/>
                  </a:moveTo>
                  <a:cubicBezTo>
                    <a:pt x="25" y="155"/>
                    <a:pt x="25" y="155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6" y="154"/>
                    <a:pt x="26" y="154"/>
                    <a:pt x="27" y="154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8" y="154"/>
                    <a:pt x="27" y="154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5" y="155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lose/>
                  <a:moveTo>
                    <a:pt x="37" y="161"/>
                  </a:moveTo>
                  <a:cubicBezTo>
                    <a:pt x="36" y="162"/>
                    <a:pt x="35" y="162"/>
                    <a:pt x="34" y="161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4" y="161"/>
                    <a:pt x="34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4" y="161"/>
                    <a:pt x="35" y="161"/>
                    <a:pt x="35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4" y="160"/>
                    <a:pt x="33" y="161"/>
                    <a:pt x="33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60"/>
                    <a:pt x="35" y="159"/>
                  </a:cubicBezTo>
                  <a:cubicBezTo>
                    <a:pt x="36" y="159"/>
                    <a:pt x="36" y="159"/>
                    <a:pt x="35" y="159"/>
                  </a:cubicBezTo>
                  <a:cubicBezTo>
                    <a:pt x="34" y="160"/>
                    <a:pt x="33" y="160"/>
                    <a:pt x="32" y="161"/>
                  </a:cubicBezTo>
                  <a:cubicBezTo>
                    <a:pt x="31" y="160"/>
                    <a:pt x="31" y="160"/>
                    <a:pt x="30" y="160"/>
                  </a:cubicBezTo>
                  <a:cubicBezTo>
                    <a:pt x="32" y="159"/>
                    <a:pt x="33" y="159"/>
                    <a:pt x="35" y="158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33" y="159"/>
                    <a:pt x="32" y="159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0" y="160"/>
                    <a:pt x="30" y="159"/>
                    <a:pt x="30" y="159"/>
                  </a:cubicBezTo>
                  <a:cubicBezTo>
                    <a:pt x="31" y="159"/>
                    <a:pt x="32" y="158"/>
                    <a:pt x="34" y="158"/>
                  </a:cubicBezTo>
                  <a:cubicBezTo>
                    <a:pt x="34" y="158"/>
                    <a:pt x="34" y="157"/>
                    <a:pt x="34" y="157"/>
                  </a:cubicBezTo>
                  <a:cubicBezTo>
                    <a:pt x="32" y="158"/>
                    <a:pt x="31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8"/>
                    <a:pt x="31" y="158"/>
                    <a:pt x="33" y="157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31" y="158"/>
                    <a:pt x="30" y="158"/>
                    <a:pt x="29" y="159"/>
                  </a:cubicBezTo>
                  <a:cubicBezTo>
                    <a:pt x="28" y="159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30" y="157"/>
                  </a:cubicBezTo>
                  <a:cubicBezTo>
                    <a:pt x="30" y="157"/>
                    <a:pt x="30" y="157"/>
                    <a:pt x="29" y="157"/>
                  </a:cubicBezTo>
                  <a:cubicBezTo>
                    <a:pt x="29" y="157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8" y="157"/>
                    <a:pt x="29" y="157"/>
                    <a:pt x="30" y="157"/>
                  </a:cubicBezTo>
                  <a:cubicBezTo>
                    <a:pt x="30" y="157"/>
                    <a:pt x="30" y="156"/>
                    <a:pt x="29" y="157"/>
                  </a:cubicBezTo>
                  <a:cubicBezTo>
                    <a:pt x="29" y="157"/>
                    <a:pt x="28" y="157"/>
                    <a:pt x="27" y="157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8" y="157"/>
                    <a:pt x="29" y="156"/>
                    <a:pt x="30" y="156"/>
                  </a:cubicBezTo>
                  <a:cubicBezTo>
                    <a:pt x="30" y="156"/>
                    <a:pt x="30" y="155"/>
                    <a:pt x="30" y="156"/>
                  </a:cubicBezTo>
                  <a:cubicBezTo>
                    <a:pt x="29" y="156"/>
                    <a:pt x="28" y="157"/>
                    <a:pt x="26" y="157"/>
                  </a:cubicBezTo>
                  <a:cubicBezTo>
                    <a:pt x="26" y="157"/>
                    <a:pt x="26" y="157"/>
                    <a:pt x="26" y="156"/>
                  </a:cubicBezTo>
                  <a:cubicBezTo>
                    <a:pt x="28" y="156"/>
                    <a:pt x="30" y="155"/>
                    <a:pt x="32" y="154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2" y="154"/>
                    <a:pt x="32" y="154"/>
                  </a:cubicBezTo>
                  <a:cubicBezTo>
                    <a:pt x="32" y="154"/>
                    <a:pt x="32" y="153"/>
                    <a:pt x="32" y="153"/>
                  </a:cubicBezTo>
                  <a:cubicBezTo>
                    <a:pt x="31" y="154"/>
                    <a:pt x="30" y="154"/>
                    <a:pt x="29" y="155"/>
                  </a:cubicBezTo>
                  <a:cubicBezTo>
                    <a:pt x="28" y="155"/>
                    <a:pt x="28" y="155"/>
                    <a:pt x="29" y="155"/>
                  </a:cubicBezTo>
                  <a:cubicBezTo>
                    <a:pt x="28" y="155"/>
                    <a:pt x="27" y="156"/>
                    <a:pt x="26" y="156"/>
                  </a:cubicBezTo>
                  <a:cubicBezTo>
                    <a:pt x="25" y="156"/>
                    <a:pt x="25" y="156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6" y="155"/>
                    <a:pt x="27" y="155"/>
                    <a:pt x="28" y="155"/>
                  </a:cubicBezTo>
                  <a:cubicBezTo>
                    <a:pt x="27" y="155"/>
                    <a:pt x="27" y="155"/>
                    <a:pt x="26" y="155"/>
                  </a:cubicBezTo>
                  <a:cubicBezTo>
                    <a:pt x="26" y="155"/>
                    <a:pt x="26" y="156"/>
                    <a:pt x="27" y="155"/>
                  </a:cubicBezTo>
                  <a:cubicBezTo>
                    <a:pt x="27" y="155"/>
                    <a:pt x="28" y="154"/>
                    <a:pt x="29" y="154"/>
                  </a:cubicBezTo>
                  <a:cubicBezTo>
                    <a:pt x="30" y="154"/>
                    <a:pt x="31" y="153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4"/>
                    <a:pt x="34" y="156"/>
                    <a:pt x="35" y="158"/>
                  </a:cubicBezTo>
                  <a:cubicBezTo>
                    <a:pt x="36" y="158"/>
                    <a:pt x="38" y="160"/>
                    <a:pt x="37" y="161"/>
                  </a:cubicBezTo>
                  <a:close/>
                  <a:moveTo>
                    <a:pt x="28" y="152"/>
                  </a:moveTo>
                  <a:cubicBezTo>
                    <a:pt x="29" y="152"/>
                    <a:pt x="30" y="152"/>
                    <a:pt x="31" y="152"/>
                  </a:cubicBezTo>
                  <a:cubicBezTo>
                    <a:pt x="31" y="152"/>
                    <a:pt x="32" y="152"/>
                    <a:pt x="32" y="152"/>
                  </a:cubicBezTo>
                  <a:cubicBezTo>
                    <a:pt x="31" y="153"/>
                    <a:pt x="30" y="153"/>
                    <a:pt x="29" y="154"/>
                  </a:cubicBezTo>
                  <a:cubicBezTo>
                    <a:pt x="29" y="154"/>
                    <a:pt x="28" y="154"/>
                    <a:pt x="28" y="154"/>
                  </a:cubicBezTo>
                  <a:cubicBezTo>
                    <a:pt x="29" y="154"/>
                    <a:pt x="30" y="153"/>
                    <a:pt x="31" y="153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2"/>
                    <a:pt x="30" y="152"/>
                    <a:pt x="30" y="152"/>
                  </a:cubicBezTo>
                  <a:cubicBezTo>
                    <a:pt x="29" y="152"/>
                    <a:pt x="28" y="153"/>
                    <a:pt x="27" y="153"/>
                  </a:cubicBezTo>
                  <a:cubicBezTo>
                    <a:pt x="26" y="154"/>
                    <a:pt x="26" y="154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4"/>
                    <a:pt x="25" y="154"/>
                    <a:pt x="26" y="154"/>
                  </a:cubicBezTo>
                  <a:cubicBezTo>
                    <a:pt x="26" y="153"/>
                    <a:pt x="27" y="153"/>
                    <a:pt x="27" y="153"/>
                  </a:cubicBezTo>
                  <a:cubicBezTo>
                    <a:pt x="28" y="153"/>
                    <a:pt x="28" y="153"/>
                    <a:pt x="29" y="152"/>
                  </a:cubicBezTo>
                  <a:cubicBezTo>
                    <a:pt x="29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28" y="152"/>
                    <a:pt x="27" y="153"/>
                    <a:pt x="26" y="153"/>
                  </a:cubicBezTo>
                  <a:cubicBezTo>
                    <a:pt x="26" y="153"/>
                    <a:pt x="26" y="153"/>
                    <a:pt x="27" y="152"/>
                  </a:cubicBezTo>
                  <a:cubicBezTo>
                    <a:pt x="27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lose/>
                  <a:moveTo>
                    <a:pt x="38" y="91"/>
                  </a:moveTo>
                  <a:cubicBezTo>
                    <a:pt x="34" y="93"/>
                    <a:pt x="29" y="95"/>
                    <a:pt x="24" y="97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7" y="95"/>
                    <a:pt x="30" y="94"/>
                    <a:pt x="33" y="93"/>
                  </a:cubicBezTo>
                  <a:cubicBezTo>
                    <a:pt x="33" y="93"/>
                    <a:pt x="33" y="92"/>
                    <a:pt x="32" y="93"/>
                  </a:cubicBezTo>
                  <a:cubicBezTo>
                    <a:pt x="30" y="94"/>
                    <a:pt x="27" y="95"/>
                    <a:pt x="24" y="96"/>
                  </a:cubicBezTo>
                  <a:cubicBezTo>
                    <a:pt x="24" y="96"/>
                    <a:pt x="24" y="96"/>
                    <a:pt x="24" y="95"/>
                  </a:cubicBezTo>
                  <a:cubicBezTo>
                    <a:pt x="29" y="93"/>
                    <a:pt x="34" y="92"/>
                    <a:pt x="39" y="90"/>
                  </a:cubicBezTo>
                  <a:cubicBezTo>
                    <a:pt x="39" y="90"/>
                    <a:pt x="39" y="91"/>
                    <a:pt x="38" y="91"/>
                  </a:cubicBezTo>
                  <a:close/>
                  <a:moveTo>
                    <a:pt x="39" y="89"/>
                  </a:moveTo>
                  <a:cubicBezTo>
                    <a:pt x="34" y="91"/>
                    <a:pt x="29" y="93"/>
                    <a:pt x="24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6" y="94"/>
                    <a:pt x="27" y="94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7" y="94"/>
                    <a:pt x="26" y="94"/>
                    <a:pt x="24" y="95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9" y="93"/>
                    <a:pt x="34" y="91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lose/>
                  <a:moveTo>
                    <a:pt x="39" y="88"/>
                  </a:moveTo>
                  <a:cubicBezTo>
                    <a:pt x="34" y="90"/>
                    <a:pt x="29" y="92"/>
                    <a:pt x="24" y="94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9" y="91"/>
                    <a:pt x="34" y="89"/>
                    <a:pt x="39" y="87"/>
                  </a:cubicBezTo>
                  <a:cubicBezTo>
                    <a:pt x="39" y="88"/>
                    <a:pt x="39" y="88"/>
                    <a:pt x="39" y="88"/>
                  </a:cubicBezTo>
                  <a:close/>
                  <a:moveTo>
                    <a:pt x="39" y="152"/>
                  </a:moveTo>
                  <a:cubicBezTo>
                    <a:pt x="39" y="152"/>
                    <a:pt x="39" y="152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lose/>
                  <a:moveTo>
                    <a:pt x="39" y="152"/>
                  </a:moveTo>
                  <a:cubicBezTo>
                    <a:pt x="40" y="152"/>
                    <a:pt x="41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2" y="151"/>
                    <a:pt x="43" y="151"/>
                    <a:pt x="43" y="151"/>
                  </a:cubicBezTo>
                  <a:cubicBezTo>
                    <a:pt x="43" y="151"/>
                    <a:pt x="43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2" y="151"/>
                    <a:pt x="43" y="151"/>
                    <a:pt x="43" y="151"/>
                  </a:cubicBezTo>
                  <a:cubicBezTo>
                    <a:pt x="43" y="151"/>
                    <a:pt x="43" y="151"/>
                    <a:pt x="42" y="151"/>
                  </a:cubicBezTo>
                  <a:cubicBezTo>
                    <a:pt x="42" y="151"/>
                    <a:pt x="41" y="152"/>
                    <a:pt x="40" y="152"/>
                  </a:cubicBezTo>
                  <a:cubicBezTo>
                    <a:pt x="40" y="152"/>
                    <a:pt x="39" y="153"/>
                    <a:pt x="39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4" y="151"/>
                  </a:moveTo>
                  <a:cubicBezTo>
                    <a:pt x="44" y="151"/>
                    <a:pt x="44" y="151"/>
                    <a:pt x="44" y="151"/>
                  </a:cubicBezTo>
                  <a:cubicBezTo>
                    <a:pt x="44" y="151"/>
                    <a:pt x="44" y="151"/>
                    <a:pt x="44" y="151"/>
                  </a:cubicBezTo>
                  <a:close/>
                  <a:moveTo>
                    <a:pt x="44" y="151"/>
                  </a:moveTo>
                  <a:cubicBezTo>
                    <a:pt x="43" y="152"/>
                    <a:pt x="42" y="152"/>
                    <a:pt x="41" y="153"/>
                  </a:cubicBezTo>
                  <a:cubicBezTo>
                    <a:pt x="41" y="153"/>
                    <a:pt x="40" y="153"/>
                    <a:pt x="40" y="153"/>
                  </a:cubicBezTo>
                  <a:cubicBezTo>
                    <a:pt x="41" y="152"/>
                    <a:pt x="43" y="152"/>
                    <a:pt x="44" y="151"/>
                  </a:cubicBezTo>
                  <a:cubicBezTo>
                    <a:pt x="44" y="151"/>
                    <a:pt x="44" y="151"/>
                    <a:pt x="44" y="151"/>
                  </a:cubicBezTo>
                  <a:close/>
                  <a:moveTo>
                    <a:pt x="43" y="152"/>
                  </a:moveTo>
                  <a:cubicBezTo>
                    <a:pt x="43" y="152"/>
                    <a:pt x="43" y="152"/>
                    <a:pt x="42" y="152"/>
                  </a:cubicBezTo>
                  <a:cubicBezTo>
                    <a:pt x="43" y="152"/>
                    <a:pt x="44" y="151"/>
                    <a:pt x="44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4" y="151"/>
                    <a:pt x="44" y="152"/>
                    <a:pt x="43" y="152"/>
                  </a:cubicBezTo>
                  <a:close/>
                  <a:moveTo>
                    <a:pt x="39" y="153"/>
                  </a:moveTo>
                  <a:cubicBezTo>
                    <a:pt x="39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40" y="153"/>
                    <a:pt x="40" y="153"/>
                    <a:pt x="40" y="152"/>
                  </a:cubicBezTo>
                  <a:cubicBezTo>
                    <a:pt x="40" y="152"/>
                    <a:pt x="40" y="152"/>
                    <a:pt x="41" y="152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9" y="153"/>
                    <a:pt x="39" y="153"/>
                    <a:pt x="40" y="153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9" y="153"/>
                    <a:pt x="39" y="153"/>
                    <a:pt x="39" y="153"/>
                  </a:cubicBezTo>
                  <a:close/>
                  <a:moveTo>
                    <a:pt x="48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6" y="154"/>
                    <a:pt x="45" y="154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5" y="155"/>
                    <a:pt x="46" y="154"/>
                    <a:pt x="48" y="154"/>
                  </a:cubicBezTo>
                  <a:cubicBezTo>
                    <a:pt x="48" y="154"/>
                    <a:pt x="48" y="154"/>
                    <a:pt x="48" y="153"/>
                  </a:cubicBezTo>
                  <a:cubicBezTo>
                    <a:pt x="48" y="154"/>
                    <a:pt x="49" y="155"/>
                    <a:pt x="50" y="156"/>
                  </a:cubicBezTo>
                  <a:cubicBezTo>
                    <a:pt x="48" y="156"/>
                    <a:pt x="47" y="157"/>
                    <a:pt x="46" y="157"/>
                  </a:cubicBezTo>
                  <a:cubicBezTo>
                    <a:pt x="46" y="157"/>
                    <a:pt x="46" y="158"/>
                    <a:pt x="46" y="158"/>
                  </a:cubicBezTo>
                  <a:cubicBezTo>
                    <a:pt x="47" y="157"/>
                    <a:pt x="49" y="157"/>
                    <a:pt x="50" y="156"/>
                  </a:cubicBezTo>
                  <a:cubicBezTo>
                    <a:pt x="50" y="156"/>
                    <a:pt x="50" y="157"/>
                    <a:pt x="51" y="157"/>
                  </a:cubicBezTo>
                  <a:cubicBezTo>
                    <a:pt x="51" y="158"/>
                    <a:pt x="53" y="159"/>
                    <a:pt x="51" y="160"/>
                  </a:cubicBezTo>
                  <a:cubicBezTo>
                    <a:pt x="50" y="161"/>
                    <a:pt x="49" y="161"/>
                    <a:pt x="48" y="160"/>
                  </a:cubicBezTo>
                  <a:cubicBezTo>
                    <a:pt x="46" y="159"/>
                    <a:pt x="44" y="158"/>
                    <a:pt x="42" y="157"/>
                  </a:cubicBezTo>
                  <a:cubicBezTo>
                    <a:pt x="41" y="156"/>
                    <a:pt x="40" y="155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1" y="154"/>
                    <a:pt x="41" y="154"/>
                    <a:pt x="42" y="153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3" y="153"/>
                    <a:pt x="44" y="153"/>
                    <a:pt x="44" y="153"/>
                  </a:cubicBezTo>
                  <a:cubicBezTo>
                    <a:pt x="45" y="153"/>
                    <a:pt x="45" y="152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7" y="152"/>
                    <a:pt x="47" y="153"/>
                    <a:pt x="48" y="153"/>
                  </a:cubicBezTo>
                  <a:close/>
                  <a:moveTo>
                    <a:pt x="46" y="151"/>
                  </a:moveTo>
                  <a:cubicBezTo>
                    <a:pt x="46" y="151"/>
                    <a:pt x="46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5" y="152"/>
                    <a:pt x="45" y="152"/>
                    <a:pt x="44" y="153"/>
                  </a:cubicBezTo>
                  <a:cubicBezTo>
                    <a:pt x="43" y="153"/>
                    <a:pt x="41" y="154"/>
                    <a:pt x="40" y="154"/>
                  </a:cubicBezTo>
                  <a:cubicBezTo>
                    <a:pt x="40" y="154"/>
                    <a:pt x="39" y="154"/>
                    <a:pt x="39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0" y="153"/>
                    <a:pt x="41" y="153"/>
                    <a:pt x="41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3"/>
                    <a:pt x="42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2" y="153"/>
                    <a:pt x="43" y="153"/>
                    <a:pt x="44" y="152"/>
                  </a:cubicBezTo>
                  <a:cubicBezTo>
                    <a:pt x="44" y="152"/>
                    <a:pt x="44" y="152"/>
                    <a:pt x="45" y="152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5" y="151"/>
                    <a:pt x="45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lose/>
                  <a:moveTo>
                    <a:pt x="40" y="105"/>
                  </a:moveTo>
                  <a:cubicBezTo>
                    <a:pt x="40" y="105"/>
                    <a:pt x="40" y="105"/>
                    <a:pt x="40" y="105"/>
                  </a:cubicBezTo>
                  <a:cubicBezTo>
                    <a:pt x="41" y="104"/>
                    <a:pt x="42" y="104"/>
                    <a:pt x="43" y="104"/>
                  </a:cubicBezTo>
                  <a:cubicBezTo>
                    <a:pt x="44" y="104"/>
                    <a:pt x="44" y="103"/>
                    <a:pt x="43" y="103"/>
                  </a:cubicBezTo>
                  <a:cubicBezTo>
                    <a:pt x="42" y="104"/>
                    <a:pt x="41" y="104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4"/>
                    <a:pt x="40" y="103"/>
                    <a:pt x="40" y="103"/>
                  </a:cubicBezTo>
                  <a:cubicBezTo>
                    <a:pt x="43" y="101"/>
                    <a:pt x="47" y="100"/>
                    <a:pt x="51" y="99"/>
                  </a:cubicBezTo>
                  <a:cubicBezTo>
                    <a:pt x="51" y="99"/>
                    <a:pt x="51" y="98"/>
                    <a:pt x="51" y="99"/>
                  </a:cubicBezTo>
                  <a:cubicBezTo>
                    <a:pt x="47" y="100"/>
                    <a:pt x="43" y="101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1" y="101"/>
                    <a:pt x="41" y="101"/>
                  </a:cubicBezTo>
                  <a:cubicBezTo>
                    <a:pt x="42" y="101"/>
                    <a:pt x="41" y="101"/>
                    <a:pt x="41" y="101"/>
                  </a:cubicBezTo>
                  <a:cubicBezTo>
                    <a:pt x="41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0"/>
                  </a:cubicBezTo>
                  <a:cubicBezTo>
                    <a:pt x="41" y="100"/>
                    <a:pt x="42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2" y="99"/>
                    <a:pt x="41" y="100"/>
                    <a:pt x="40" y="100"/>
                  </a:cubicBezTo>
                  <a:cubicBezTo>
                    <a:pt x="40" y="100"/>
                    <a:pt x="40" y="100"/>
                    <a:pt x="40" y="99"/>
                  </a:cubicBezTo>
                  <a:cubicBezTo>
                    <a:pt x="41" y="99"/>
                    <a:pt x="43" y="98"/>
                    <a:pt x="45" y="97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3" y="98"/>
                    <a:pt x="41" y="98"/>
                    <a:pt x="40" y="99"/>
                  </a:cubicBezTo>
                  <a:cubicBezTo>
                    <a:pt x="40" y="99"/>
                    <a:pt x="40" y="98"/>
                    <a:pt x="40" y="98"/>
                  </a:cubicBezTo>
                  <a:cubicBezTo>
                    <a:pt x="42" y="97"/>
                    <a:pt x="43" y="97"/>
                    <a:pt x="45" y="96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6"/>
                    <a:pt x="42" y="97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6"/>
                    <a:pt x="46" y="95"/>
                  </a:cubicBezTo>
                  <a:cubicBezTo>
                    <a:pt x="48" y="95"/>
                    <a:pt x="49" y="94"/>
                    <a:pt x="51" y="94"/>
                  </a:cubicBezTo>
                  <a:cubicBezTo>
                    <a:pt x="52" y="94"/>
                    <a:pt x="51" y="93"/>
                    <a:pt x="51" y="93"/>
                  </a:cubicBezTo>
                  <a:cubicBezTo>
                    <a:pt x="50" y="94"/>
                    <a:pt x="48" y="94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4" y="96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7"/>
                    <a:pt x="40" y="96"/>
                    <a:pt x="40" y="96"/>
                  </a:cubicBezTo>
                  <a:cubicBezTo>
                    <a:pt x="42" y="95"/>
                    <a:pt x="44" y="94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4" y="94"/>
                    <a:pt x="42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47" y="92"/>
                    <a:pt x="44" y="93"/>
                    <a:pt x="40" y="95"/>
                  </a:cubicBezTo>
                  <a:cubicBezTo>
                    <a:pt x="40" y="94"/>
                    <a:pt x="40" y="94"/>
                    <a:pt x="40" y="93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1"/>
                    <a:pt x="47" y="90"/>
                    <a:pt x="47" y="90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3"/>
                    <a:pt x="40" y="92"/>
                    <a:pt x="40" y="92"/>
                  </a:cubicBezTo>
                  <a:cubicBezTo>
                    <a:pt x="44" y="90"/>
                    <a:pt x="47" y="89"/>
                    <a:pt x="51" y="87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47" y="88"/>
                    <a:pt x="44" y="90"/>
                    <a:pt x="40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1" y="90"/>
                    <a:pt x="42" y="90"/>
                    <a:pt x="44" y="90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2" y="90"/>
                    <a:pt x="41" y="90"/>
                    <a:pt x="40" y="91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1" y="90"/>
                    <a:pt x="42" y="89"/>
                    <a:pt x="43" y="88"/>
                  </a:cubicBezTo>
                  <a:cubicBezTo>
                    <a:pt x="44" y="88"/>
                    <a:pt x="43" y="88"/>
                    <a:pt x="43" y="88"/>
                  </a:cubicBezTo>
                  <a:cubicBezTo>
                    <a:pt x="42" y="89"/>
                    <a:pt x="41" y="89"/>
                    <a:pt x="40" y="90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4" y="87"/>
                    <a:pt x="48" y="86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47" y="86"/>
                    <a:pt x="44" y="87"/>
                    <a:pt x="40" y="89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4" y="86"/>
                    <a:pt x="48" y="84"/>
                    <a:pt x="52" y="83"/>
                  </a:cubicBezTo>
                  <a:cubicBezTo>
                    <a:pt x="52" y="83"/>
                    <a:pt x="52" y="82"/>
                    <a:pt x="52" y="82"/>
                  </a:cubicBezTo>
                  <a:cubicBezTo>
                    <a:pt x="49" y="84"/>
                    <a:pt x="46" y="85"/>
                    <a:pt x="44" y="86"/>
                  </a:cubicBezTo>
                  <a:cubicBezTo>
                    <a:pt x="44" y="86"/>
                    <a:pt x="44" y="86"/>
                    <a:pt x="44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3" y="86"/>
                    <a:pt x="42" y="86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6"/>
                    <a:pt x="40" y="85"/>
                    <a:pt x="40" y="84"/>
                  </a:cubicBezTo>
                  <a:cubicBezTo>
                    <a:pt x="44" y="82"/>
                    <a:pt x="48" y="80"/>
                    <a:pt x="52" y="78"/>
                  </a:cubicBezTo>
                  <a:cubicBezTo>
                    <a:pt x="52" y="77"/>
                    <a:pt x="52" y="77"/>
                    <a:pt x="51" y="77"/>
                  </a:cubicBezTo>
                  <a:cubicBezTo>
                    <a:pt x="48" y="79"/>
                    <a:pt x="44" y="81"/>
                    <a:pt x="40" y="83"/>
                  </a:cubicBezTo>
                  <a:cubicBezTo>
                    <a:pt x="40" y="83"/>
                    <a:pt x="40" y="83"/>
                    <a:pt x="40" y="82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41" y="82"/>
                    <a:pt x="43" y="81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3" y="81"/>
                    <a:pt x="41" y="81"/>
                    <a:pt x="40" y="82"/>
                  </a:cubicBezTo>
                  <a:cubicBezTo>
                    <a:pt x="40" y="82"/>
                    <a:pt x="40" y="81"/>
                    <a:pt x="40" y="81"/>
                  </a:cubicBezTo>
                  <a:cubicBezTo>
                    <a:pt x="44" y="79"/>
                    <a:pt x="48" y="77"/>
                    <a:pt x="52" y="76"/>
                  </a:cubicBezTo>
                  <a:cubicBezTo>
                    <a:pt x="52" y="76"/>
                    <a:pt x="52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2" y="84"/>
                    <a:pt x="52" y="93"/>
                    <a:pt x="52" y="102"/>
                  </a:cubicBezTo>
                  <a:cubicBezTo>
                    <a:pt x="51" y="112"/>
                    <a:pt x="51" y="123"/>
                    <a:pt x="50" y="133"/>
                  </a:cubicBezTo>
                  <a:cubicBezTo>
                    <a:pt x="49" y="139"/>
                    <a:pt x="49" y="145"/>
                    <a:pt x="48" y="151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7" y="151"/>
                    <a:pt x="47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1"/>
                    <a:pt x="46" y="151"/>
                    <a:pt x="45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6" y="150"/>
                    <a:pt x="46" y="150"/>
                    <a:pt x="47" y="150"/>
                  </a:cubicBezTo>
                  <a:cubicBezTo>
                    <a:pt x="47" y="150"/>
                    <a:pt x="47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6" y="150"/>
                    <a:pt x="44" y="150"/>
                    <a:pt x="43" y="150"/>
                  </a:cubicBezTo>
                  <a:cubicBezTo>
                    <a:pt x="42" y="150"/>
                    <a:pt x="42" y="151"/>
                    <a:pt x="43" y="150"/>
                  </a:cubicBezTo>
                  <a:cubicBezTo>
                    <a:pt x="44" y="150"/>
                    <a:pt x="45" y="150"/>
                    <a:pt x="46" y="150"/>
                  </a:cubicBezTo>
                  <a:cubicBezTo>
                    <a:pt x="46" y="150"/>
                    <a:pt x="45" y="150"/>
                    <a:pt x="45" y="150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4" y="151"/>
                    <a:pt x="44" y="151"/>
                  </a:cubicBezTo>
                  <a:cubicBezTo>
                    <a:pt x="43" y="151"/>
                    <a:pt x="43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1" y="151"/>
                    <a:pt x="41" y="151"/>
                    <a:pt x="40" y="151"/>
                  </a:cubicBezTo>
                  <a:cubicBezTo>
                    <a:pt x="40" y="151"/>
                    <a:pt x="40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2" y="149"/>
                    <a:pt x="44" y="149"/>
                  </a:cubicBezTo>
                  <a:cubicBezTo>
                    <a:pt x="44" y="149"/>
                    <a:pt x="44" y="148"/>
                    <a:pt x="44" y="148"/>
                  </a:cubicBezTo>
                  <a:cubicBezTo>
                    <a:pt x="42" y="149"/>
                    <a:pt x="40" y="149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40" y="149"/>
                    <a:pt x="42" y="149"/>
                    <a:pt x="44" y="148"/>
                  </a:cubicBezTo>
                  <a:cubicBezTo>
                    <a:pt x="44" y="148"/>
                    <a:pt x="44" y="148"/>
                    <a:pt x="43" y="148"/>
                  </a:cubicBezTo>
                  <a:cubicBezTo>
                    <a:pt x="42" y="148"/>
                    <a:pt x="40" y="149"/>
                    <a:pt x="39" y="149"/>
                  </a:cubicBezTo>
                  <a:cubicBezTo>
                    <a:pt x="39" y="149"/>
                    <a:pt x="39" y="148"/>
                    <a:pt x="39" y="148"/>
                  </a:cubicBezTo>
                  <a:cubicBezTo>
                    <a:pt x="41" y="148"/>
                    <a:pt x="42" y="147"/>
                    <a:pt x="44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2" y="147"/>
                    <a:pt x="41" y="147"/>
                    <a:pt x="39" y="148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9" y="147"/>
                    <a:pt x="39" y="146"/>
                    <a:pt x="39" y="144"/>
                  </a:cubicBezTo>
                  <a:cubicBezTo>
                    <a:pt x="41" y="144"/>
                    <a:pt x="42" y="144"/>
                    <a:pt x="44" y="144"/>
                  </a:cubicBezTo>
                  <a:cubicBezTo>
                    <a:pt x="44" y="144"/>
                    <a:pt x="44" y="143"/>
                    <a:pt x="44" y="143"/>
                  </a:cubicBezTo>
                  <a:cubicBezTo>
                    <a:pt x="42" y="144"/>
                    <a:pt x="40" y="144"/>
                    <a:pt x="39" y="144"/>
                  </a:cubicBezTo>
                  <a:cubicBezTo>
                    <a:pt x="39" y="143"/>
                    <a:pt x="39" y="142"/>
                    <a:pt x="39" y="140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0" y="140"/>
                    <a:pt x="41" y="139"/>
                    <a:pt x="43" y="139"/>
                  </a:cubicBezTo>
                  <a:cubicBezTo>
                    <a:pt x="43" y="139"/>
                    <a:pt x="43" y="138"/>
                    <a:pt x="42" y="139"/>
                  </a:cubicBezTo>
                  <a:cubicBezTo>
                    <a:pt x="41" y="139"/>
                    <a:pt x="40" y="139"/>
                    <a:pt x="39" y="140"/>
                  </a:cubicBezTo>
                  <a:cubicBezTo>
                    <a:pt x="39" y="139"/>
                    <a:pt x="39" y="138"/>
                    <a:pt x="39" y="136"/>
                  </a:cubicBezTo>
                  <a:cubicBezTo>
                    <a:pt x="42" y="135"/>
                    <a:pt x="46" y="134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6" y="134"/>
                    <a:pt x="42" y="135"/>
                    <a:pt x="39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6"/>
                    <a:pt x="39" y="135"/>
                    <a:pt x="39" y="135"/>
                  </a:cubicBezTo>
                  <a:cubicBezTo>
                    <a:pt x="40" y="135"/>
                    <a:pt x="41" y="134"/>
                    <a:pt x="42" y="134"/>
                  </a:cubicBezTo>
                  <a:cubicBezTo>
                    <a:pt x="42" y="134"/>
                    <a:pt x="42" y="134"/>
                    <a:pt x="42" y="134"/>
                  </a:cubicBezTo>
                  <a:cubicBezTo>
                    <a:pt x="41" y="134"/>
                    <a:pt x="40" y="134"/>
                    <a:pt x="39" y="135"/>
                  </a:cubicBezTo>
                  <a:cubicBezTo>
                    <a:pt x="39" y="135"/>
                    <a:pt x="39" y="135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0" y="134"/>
                    <a:pt x="41" y="133"/>
                    <a:pt x="42" y="133"/>
                  </a:cubicBezTo>
                  <a:cubicBezTo>
                    <a:pt x="42" y="133"/>
                    <a:pt x="42" y="133"/>
                    <a:pt x="41" y="133"/>
                  </a:cubicBezTo>
                  <a:cubicBezTo>
                    <a:pt x="41" y="133"/>
                    <a:pt x="40" y="134"/>
                    <a:pt x="39" y="134"/>
                  </a:cubicBezTo>
                  <a:cubicBezTo>
                    <a:pt x="39" y="133"/>
                    <a:pt x="39" y="133"/>
                    <a:pt x="39" y="132"/>
                  </a:cubicBezTo>
                  <a:cubicBezTo>
                    <a:pt x="41" y="131"/>
                    <a:pt x="42" y="131"/>
                    <a:pt x="44" y="130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42" y="130"/>
                    <a:pt x="41" y="131"/>
                    <a:pt x="39" y="132"/>
                  </a:cubicBezTo>
                  <a:cubicBezTo>
                    <a:pt x="39" y="130"/>
                    <a:pt x="39" y="128"/>
                    <a:pt x="39" y="127"/>
                  </a:cubicBezTo>
                  <a:cubicBezTo>
                    <a:pt x="43" y="125"/>
                    <a:pt x="46" y="124"/>
                    <a:pt x="50" y="123"/>
                  </a:cubicBezTo>
                  <a:cubicBezTo>
                    <a:pt x="50" y="123"/>
                    <a:pt x="50" y="122"/>
                    <a:pt x="50" y="122"/>
                  </a:cubicBezTo>
                  <a:cubicBezTo>
                    <a:pt x="46" y="124"/>
                    <a:pt x="43" y="125"/>
                    <a:pt x="39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41" y="125"/>
                    <a:pt x="42" y="125"/>
                    <a:pt x="44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2" y="125"/>
                    <a:pt x="41" y="125"/>
                    <a:pt x="39" y="126"/>
                  </a:cubicBezTo>
                  <a:cubicBezTo>
                    <a:pt x="39" y="126"/>
                    <a:pt x="39" y="126"/>
                    <a:pt x="39" y="125"/>
                  </a:cubicBezTo>
                  <a:cubicBezTo>
                    <a:pt x="41" y="125"/>
                    <a:pt x="42" y="124"/>
                    <a:pt x="44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2" y="124"/>
                    <a:pt x="41" y="124"/>
                    <a:pt x="39" y="125"/>
                  </a:cubicBezTo>
                  <a:cubicBezTo>
                    <a:pt x="39" y="123"/>
                    <a:pt x="39" y="120"/>
                    <a:pt x="39" y="118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41" y="118"/>
                    <a:pt x="42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2" y="117"/>
                    <a:pt x="41" y="117"/>
                    <a:pt x="40" y="118"/>
                  </a:cubicBezTo>
                  <a:cubicBezTo>
                    <a:pt x="40" y="118"/>
                    <a:pt x="39" y="118"/>
                    <a:pt x="39" y="118"/>
                  </a:cubicBezTo>
                  <a:cubicBezTo>
                    <a:pt x="39" y="118"/>
                    <a:pt x="39" y="118"/>
                    <a:pt x="39" y="117"/>
                  </a:cubicBezTo>
                  <a:cubicBezTo>
                    <a:pt x="39" y="117"/>
                    <a:pt x="39" y="117"/>
                    <a:pt x="40" y="116"/>
                  </a:cubicBezTo>
                  <a:cubicBezTo>
                    <a:pt x="43" y="115"/>
                    <a:pt x="46" y="114"/>
                    <a:pt x="49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6" y="114"/>
                    <a:pt x="43" y="115"/>
                    <a:pt x="40" y="116"/>
                  </a:cubicBezTo>
                  <a:cubicBezTo>
                    <a:pt x="40" y="116"/>
                    <a:pt x="40" y="115"/>
                    <a:pt x="40" y="115"/>
                  </a:cubicBezTo>
                  <a:cubicBezTo>
                    <a:pt x="43" y="114"/>
                    <a:pt x="46" y="113"/>
                    <a:pt x="49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49" y="112"/>
                    <a:pt x="48" y="112"/>
                    <a:pt x="47" y="112"/>
                  </a:cubicBezTo>
                  <a:cubicBezTo>
                    <a:pt x="47" y="112"/>
                    <a:pt x="47" y="112"/>
                    <a:pt x="47" y="112"/>
                  </a:cubicBezTo>
                  <a:cubicBezTo>
                    <a:pt x="45" y="113"/>
                    <a:pt x="42" y="114"/>
                    <a:pt x="40" y="115"/>
                  </a:cubicBezTo>
                  <a:cubicBezTo>
                    <a:pt x="40" y="114"/>
                    <a:pt x="40" y="113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1"/>
                    <a:pt x="40" y="111"/>
                  </a:cubicBezTo>
                  <a:cubicBezTo>
                    <a:pt x="43" y="109"/>
                    <a:pt x="47" y="108"/>
                    <a:pt x="51" y="106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7" y="108"/>
                    <a:pt x="43" y="109"/>
                    <a:pt x="40" y="111"/>
                  </a:cubicBezTo>
                  <a:cubicBezTo>
                    <a:pt x="40" y="110"/>
                    <a:pt x="40" y="109"/>
                    <a:pt x="40" y="108"/>
                  </a:cubicBezTo>
                  <a:cubicBezTo>
                    <a:pt x="43" y="107"/>
                    <a:pt x="47" y="106"/>
                    <a:pt x="51" y="104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7" y="105"/>
                    <a:pt x="43" y="107"/>
                    <a:pt x="40" y="108"/>
                  </a:cubicBezTo>
                  <a:cubicBezTo>
                    <a:pt x="40" y="107"/>
                    <a:pt x="40" y="107"/>
                    <a:pt x="40" y="106"/>
                  </a:cubicBezTo>
                  <a:cubicBezTo>
                    <a:pt x="43" y="105"/>
                    <a:pt x="47" y="103"/>
                    <a:pt x="51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47" y="103"/>
                    <a:pt x="43" y="104"/>
                    <a:pt x="40" y="106"/>
                  </a:cubicBezTo>
                  <a:cubicBezTo>
                    <a:pt x="40" y="105"/>
                    <a:pt x="40" y="105"/>
                    <a:pt x="40" y="105"/>
                  </a:cubicBezTo>
                  <a:close/>
                  <a:moveTo>
                    <a:pt x="40" y="82"/>
                  </a:moveTo>
                  <a:cubicBezTo>
                    <a:pt x="40" y="82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2"/>
                    <a:pt x="40" y="82"/>
                  </a:cubicBezTo>
                  <a:close/>
                  <a:moveTo>
                    <a:pt x="39" y="89"/>
                  </a:move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7"/>
                    <a:pt x="39" y="85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5"/>
                    <a:pt x="40" y="86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8"/>
                    <a:pt x="40" y="88"/>
                    <a:pt x="40" y="89"/>
                  </a:cubicBezTo>
                  <a:cubicBezTo>
                    <a:pt x="40" y="89"/>
                    <a:pt x="40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lose/>
                  <a:moveTo>
                    <a:pt x="39" y="86"/>
                  </a:moveTo>
                  <a:cubicBezTo>
                    <a:pt x="39" y="86"/>
                    <a:pt x="39" y="87"/>
                    <a:pt x="39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4" y="89"/>
                    <a:pt x="29" y="91"/>
                    <a:pt x="24" y="93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9" y="90"/>
                    <a:pt x="34" y="88"/>
                    <a:pt x="39" y="86"/>
                  </a:cubicBezTo>
                  <a:close/>
                  <a:moveTo>
                    <a:pt x="44" y="67"/>
                  </a:move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7" y="66"/>
                    <a:pt x="48" y="66"/>
                  </a:cubicBezTo>
                  <a:cubicBezTo>
                    <a:pt x="47" y="66"/>
                    <a:pt x="45" y="67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lose/>
                  <a:moveTo>
                    <a:pt x="40" y="46"/>
                  </a:moveTo>
                  <a:cubicBezTo>
                    <a:pt x="40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6"/>
                  </a:cubicBezTo>
                  <a:cubicBezTo>
                    <a:pt x="39" y="46"/>
                    <a:pt x="40" y="46"/>
                    <a:pt x="41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0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5"/>
                    <a:pt x="40" y="45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5"/>
                    <a:pt x="39" y="45"/>
                    <a:pt x="39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5"/>
                    <a:pt x="40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3"/>
                    <a:pt x="40" y="43"/>
                    <a:pt x="41" y="4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0" y="43"/>
                    <a:pt x="39" y="43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9" y="43"/>
                  </a:cubicBezTo>
                  <a:cubicBezTo>
                    <a:pt x="39" y="43"/>
                    <a:pt x="40" y="42"/>
                    <a:pt x="41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0" y="42"/>
                    <a:pt x="39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40" y="41"/>
                    <a:pt x="41" y="41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1"/>
                    <a:pt x="40" y="41"/>
                    <a:pt x="38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39"/>
                    <a:pt x="42" y="39"/>
                    <a:pt x="42" y="39"/>
                  </a:cubicBezTo>
                  <a:cubicBezTo>
                    <a:pt x="41" y="40"/>
                    <a:pt x="41" y="40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0"/>
                    <a:pt x="39" y="40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9" y="40"/>
                    <a:pt x="40" y="40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0" y="39"/>
                    <a:pt x="39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9"/>
                    <a:pt x="40" y="39"/>
                    <a:pt x="40" y="39"/>
                  </a:cubicBezTo>
                  <a:cubicBezTo>
                    <a:pt x="41" y="38"/>
                    <a:pt x="42" y="38"/>
                    <a:pt x="43" y="38"/>
                  </a:cubicBezTo>
                  <a:cubicBezTo>
                    <a:pt x="43" y="39"/>
                    <a:pt x="43" y="40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2" y="43"/>
                    <a:pt x="41" y="45"/>
                    <a:pt x="41" y="47"/>
                  </a:cubicBezTo>
                  <a:cubicBezTo>
                    <a:pt x="41" y="46"/>
                    <a:pt x="41" y="46"/>
                    <a:pt x="40" y="46"/>
                  </a:cubicBezTo>
                  <a:close/>
                  <a:moveTo>
                    <a:pt x="41" y="47"/>
                  </a:moveTo>
                  <a:cubicBezTo>
                    <a:pt x="40" y="47"/>
                    <a:pt x="40" y="48"/>
                    <a:pt x="40" y="49"/>
                  </a:cubicBezTo>
                  <a:cubicBezTo>
                    <a:pt x="39" y="49"/>
                    <a:pt x="39" y="48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7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lose/>
                  <a:moveTo>
                    <a:pt x="39" y="38"/>
                  </a:moveTo>
                  <a:cubicBezTo>
                    <a:pt x="39" y="38"/>
                    <a:pt x="39" y="37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lose/>
                  <a:moveTo>
                    <a:pt x="38" y="39"/>
                  </a:move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lose/>
                  <a:moveTo>
                    <a:pt x="43" y="34"/>
                  </a:moveTo>
                  <a:cubicBezTo>
                    <a:pt x="43" y="34"/>
                    <a:pt x="42" y="34"/>
                    <a:pt x="42" y="34"/>
                  </a:cubicBezTo>
                  <a:cubicBezTo>
                    <a:pt x="42" y="34"/>
                    <a:pt x="42" y="34"/>
                    <a:pt x="43" y="34"/>
                  </a:cubicBezTo>
                  <a:cubicBezTo>
                    <a:pt x="43" y="35"/>
                    <a:pt x="43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0" y="38"/>
                  </a:cubicBezTo>
                  <a:cubicBezTo>
                    <a:pt x="40" y="39"/>
                    <a:pt x="39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8"/>
                    <a:pt x="40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39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7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0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40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0" y="36"/>
                    <a:pt x="40" y="36"/>
                  </a:cubicBezTo>
                  <a:cubicBezTo>
                    <a:pt x="41" y="36"/>
                    <a:pt x="41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1" y="34"/>
                    <a:pt x="42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lose/>
                  <a:moveTo>
                    <a:pt x="39" y="36"/>
                  </a:move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40" y="35"/>
                    <a:pt x="41" y="35"/>
                  </a:cubicBezTo>
                  <a:cubicBezTo>
                    <a:pt x="40" y="35"/>
                    <a:pt x="39" y="36"/>
                    <a:pt x="39" y="36"/>
                  </a:cubicBezTo>
                  <a:close/>
                  <a:moveTo>
                    <a:pt x="24" y="37"/>
                  </a:move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6" y="36"/>
                    <a:pt x="27" y="36"/>
                  </a:cubicBezTo>
                  <a:cubicBezTo>
                    <a:pt x="26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lose/>
                  <a:moveTo>
                    <a:pt x="24" y="38"/>
                  </a:moveTo>
                  <a:cubicBezTo>
                    <a:pt x="25" y="38"/>
                    <a:pt x="27" y="38"/>
                    <a:pt x="28" y="37"/>
                  </a:cubicBezTo>
                  <a:cubicBezTo>
                    <a:pt x="27" y="38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5" y="40"/>
                  </a:moveTo>
                  <a:cubicBezTo>
                    <a:pt x="26" y="39"/>
                    <a:pt x="27" y="39"/>
                    <a:pt x="29" y="38"/>
                  </a:cubicBezTo>
                  <a:cubicBezTo>
                    <a:pt x="27" y="39"/>
                    <a:pt x="26" y="40"/>
                    <a:pt x="24" y="40"/>
                  </a:cubicBezTo>
                  <a:cubicBezTo>
                    <a:pt x="24" y="40"/>
                    <a:pt x="24" y="40"/>
                    <a:pt x="24" y="39"/>
                  </a:cubicBezTo>
                  <a:cubicBezTo>
                    <a:pt x="24" y="39"/>
                    <a:pt x="25" y="39"/>
                    <a:pt x="25" y="39"/>
                  </a:cubicBezTo>
                  <a:cubicBezTo>
                    <a:pt x="25" y="39"/>
                    <a:pt x="25" y="40"/>
                    <a:pt x="25" y="40"/>
                  </a:cubicBezTo>
                  <a:close/>
                  <a:moveTo>
                    <a:pt x="24" y="46"/>
                  </a:move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lose/>
                  <a:moveTo>
                    <a:pt x="24" y="49"/>
                  </a:move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lose/>
                  <a:moveTo>
                    <a:pt x="24" y="54"/>
                  </a:move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lose/>
                  <a:moveTo>
                    <a:pt x="24" y="54"/>
                  </a:move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4"/>
                    <a:pt x="24" y="54"/>
                  </a:cubicBezTo>
                  <a:close/>
                  <a:moveTo>
                    <a:pt x="24" y="49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49"/>
                  </a:cubicBezTo>
                  <a:close/>
                  <a:moveTo>
                    <a:pt x="28" y="33"/>
                  </a:moveTo>
                  <a:cubicBezTo>
                    <a:pt x="27" y="34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4"/>
                    <a:pt x="27" y="34"/>
                    <a:pt x="28" y="33"/>
                  </a:cubicBezTo>
                  <a:close/>
                  <a:moveTo>
                    <a:pt x="8" y="39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9" y="38"/>
                    <a:pt x="11" y="37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5"/>
                    <a:pt x="14" y="34"/>
                    <a:pt x="16" y="34"/>
                  </a:cubicBezTo>
                  <a:cubicBezTo>
                    <a:pt x="16" y="34"/>
                    <a:pt x="16" y="34"/>
                    <a:pt x="16" y="3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5" y="35"/>
                    <a:pt x="14" y="35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lose/>
                  <a:moveTo>
                    <a:pt x="18" y="49"/>
                  </a:moveTo>
                  <a:cubicBezTo>
                    <a:pt x="18" y="49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7" y="48"/>
                    <a:pt x="16" y="47"/>
                    <a:pt x="15" y="46"/>
                  </a:cubicBezTo>
                  <a:cubicBezTo>
                    <a:pt x="15" y="46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5" y="45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5" y="45"/>
                  </a:cubicBezTo>
                  <a:cubicBezTo>
                    <a:pt x="15" y="45"/>
                    <a:pt x="16" y="44"/>
                    <a:pt x="17" y="44"/>
                  </a:cubicBezTo>
                  <a:cubicBezTo>
                    <a:pt x="17" y="44"/>
                    <a:pt x="17" y="43"/>
                    <a:pt x="17" y="4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3"/>
                    <a:pt x="16" y="43"/>
                    <a:pt x="16" y="42"/>
                  </a:cubicBezTo>
                  <a:cubicBezTo>
                    <a:pt x="17" y="42"/>
                    <a:pt x="16" y="42"/>
                    <a:pt x="16" y="42"/>
                  </a:cubicBezTo>
                  <a:cubicBezTo>
                    <a:pt x="16" y="42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3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3"/>
                    <a:pt x="14" y="43"/>
                  </a:cubicBezTo>
                  <a:cubicBezTo>
                    <a:pt x="14" y="43"/>
                    <a:pt x="14" y="42"/>
                    <a:pt x="14" y="43"/>
                  </a:cubicBezTo>
                  <a:cubicBezTo>
                    <a:pt x="14" y="43"/>
                    <a:pt x="13" y="43"/>
                    <a:pt x="13" y="44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3" y="43"/>
                    <a:pt x="13" y="42"/>
                    <a:pt x="14" y="42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13" y="42"/>
                    <a:pt x="12" y="42"/>
                    <a:pt x="12" y="43"/>
                  </a:cubicBezTo>
                  <a:cubicBezTo>
                    <a:pt x="12" y="43"/>
                    <a:pt x="11" y="42"/>
                    <a:pt x="11" y="42"/>
                  </a:cubicBezTo>
                  <a:cubicBezTo>
                    <a:pt x="11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3" y="41"/>
                    <a:pt x="14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4" y="40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1"/>
                    <a:pt x="12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1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40"/>
                    <a:pt x="11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1"/>
                    <a:pt x="11" y="41"/>
                    <a:pt x="12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1" y="40"/>
                    <a:pt x="11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0"/>
                    <a:pt x="12" y="40"/>
                    <a:pt x="13" y="39"/>
                  </a:cubicBezTo>
                  <a:cubicBezTo>
                    <a:pt x="13" y="39"/>
                    <a:pt x="13" y="39"/>
                    <a:pt x="12" y="39"/>
                  </a:cubicBezTo>
                  <a:cubicBezTo>
                    <a:pt x="11" y="39"/>
                    <a:pt x="10" y="40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39"/>
                    <a:pt x="12" y="38"/>
                    <a:pt x="13" y="38"/>
                  </a:cubicBezTo>
                  <a:cubicBezTo>
                    <a:pt x="13" y="38"/>
                    <a:pt x="13" y="37"/>
                    <a:pt x="13" y="37"/>
                  </a:cubicBezTo>
                  <a:cubicBezTo>
                    <a:pt x="11" y="38"/>
                    <a:pt x="10" y="39"/>
                    <a:pt x="9" y="40"/>
                  </a:cubicBezTo>
                  <a:cubicBezTo>
                    <a:pt x="9" y="40"/>
                    <a:pt x="9" y="40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0" y="38"/>
                    <a:pt x="11" y="37"/>
                    <a:pt x="13" y="36"/>
                  </a:cubicBezTo>
                  <a:cubicBezTo>
                    <a:pt x="13" y="36"/>
                    <a:pt x="13" y="37"/>
                    <a:pt x="13" y="36"/>
                  </a:cubicBezTo>
                  <a:cubicBezTo>
                    <a:pt x="14" y="36"/>
                    <a:pt x="15" y="35"/>
                    <a:pt x="16" y="34"/>
                  </a:cubicBezTo>
                  <a:cubicBezTo>
                    <a:pt x="17" y="34"/>
                    <a:pt x="17" y="35"/>
                    <a:pt x="17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5" y="37"/>
                    <a:pt x="16" y="36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7"/>
                    <a:pt x="15" y="37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6" y="38"/>
                    <a:pt x="17" y="37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7"/>
                  </a:cubicBezTo>
                  <a:cubicBezTo>
                    <a:pt x="18" y="36"/>
                    <a:pt x="18" y="36"/>
                    <a:pt x="18" y="37"/>
                  </a:cubicBezTo>
                  <a:cubicBezTo>
                    <a:pt x="17" y="37"/>
                    <a:pt x="16" y="38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38"/>
                    <a:pt x="17" y="38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8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8"/>
                    <a:pt x="19" y="38"/>
                    <a:pt x="20" y="39"/>
                  </a:cubicBezTo>
                  <a:cubicBezTo>
                    <a:pt x="19" y="39"/>
                    <a:pt x="18" y="40"/>
                    <a:pt x="17" y="40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0"/>
                    <a:pt x="19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8" y="41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8" y="41"/>
                    <a:pt x="19" y="40"/>
                    <a:pt x="20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9" y="41"/>
                    <a:pt x="18" y="42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2"/>
                    <a:pt x="20" y="41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2"/>
                    <a:pt x="19" y="43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3"/>
                    <a:pt x="20" y="42"/>
                    <a:pt x="22" y="41"/>
                  </a:cubicBezTo>
                  <a:cubicBezTo>
                    <a:pt x="22" y="42"/>
                    <a:pt x="22" y="42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4"/>
                    <a:pt x="20" y="45"/>
                    <a:pt x="19" y="46"/>
                  </a:cubicBezTo>
                  <a:cubicBezTo>
                    <a:pt x="19" y="46"/>
                    <a:pt x="20" y="46"/>
                    <a:pt x="20" y="46"/>
                  </a:cubicBezTo>
                  <a:cubicBezTo>
                    <a:pt x="21" y="45"/>
                    <a:pt x="22" y="44"/>
                    <a:pt x="23" y="43"/>
                  </a:cubicBezTo>
                  <a:cubicBezTo>
                    <a:pt x="23" y="43"/>
                    <a:pt x="23" y="44"/>
                    <a:pt x="23" y="44"/>
                  </a:cubicBezTo>
                  <a:cubicBezTo>
                    <a:pt x="21" y="45"/>
                    <a:pt x="20" y="46"/>
                    <a:pt x="19" y="47"/>
                  </a:cubicBezTo>
                  <a:cubicBezTo>
                    <a:pt x="18" y="48"/>
                    <a:pt x="19" y="48"/>
                    <a:pt x="19" y="48"/>
                  </a:cubicBezTo>
                  <a:cubicBezTo>
                    <a:pt x="19" y="48"/>
                    <a:pt x="19" y="47"/>
                    <a:pt x="19" y="47"/>
                  </a:cubicBezTo>
                  <a:cubicBezTo>
                    <a:pt x="19" y="48"/>
                    <a:pt x="19" y="48"/>
                    <a:pt x="18" y="48"/>
                  </a:cubicBezTo>
                  <a:cubicBezTo>
                    <a:pt x="18" y="48"/>
                    <a:pt x="18" y="49"/>
                    <a:pt x="19" y="48"/>
                  </a:cubicBezTo>
                  <a:cubicBezTo>
                    <a:pt x="19" y="48"/>
                    <a:pt x="20" y="47"/>
                    <a:pt x="21" y="46"/>
                  </a:cubicBezTo>
                  <a:cubicBezTo>
                    <a:pt x="20" y="47"/>
                    <a:pt x="20" y="47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8" y="49"/>
                    <a:pt x="18" y="49"/>
                  </a:cubicBezTo>
                  <a:close/>
                  <a:moveTo>
                    <a:pt x="18" y="50"/>
                  </a:moveTo>
                  <a:cubicBezTo>
                    <a:pt x="19" y="49"/>
                    <a:pt x="21" y="48"/>
                    <a:pt x="22" y="47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19" y="49"/>
                    <a:pt x="19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8"/>
                    <a:pt x="22" y="48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7"/>
                    <a:pt x="22" y="47"/>
                    <a:pt x="22" y="48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1" y="47"/>
                    <a:pt x="20" y="48"/>
                    <a:pt x="18" y="49"/>
                  </a:cubicBezTo>
                  <a:cubicBezTo>
                    <a:pt x="19" y="49"/>
                    <a:pt x="19" y="49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1" y="47"/>
                    <a:pt x="22" y="46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5"/>
                    <a:pt x="22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20" y="47"/>
                  </a:cubicBezTo>
                  <a:cubicBezTo>
                    <a:pt x="21" y="46"/>
                    <a:pt x="22" y="45"/>
                    <a:pt x="23" y="44"/>
                  </a:cubicBezTo>
                  <a:cubicBezTo>
                    <a:pt x="23" y="44"/>
                    <a:pt x="23" y="45"/>
                    <a:pt x="23" y="45"/>
                  </a:cubicBezTo>
                  <a:cubicBezTo>
                    <a:pt x="23" y="45"/>
                    <a:pt x="24" y="45"/>
                    <a:pt x="24" y="45"/>
                  </a:cubicBezTo>
                  <a:cubicBezTo>
                    <a:pt x="23" y="45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3"/>
                    <a:pt x="22" y="42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18" y="36"/>
                    <a:pt x="16" y="33"/>
                    <a:pt x="13" y="31"/>
                  </a:cubicBezTo>
                  <a:cubicBezTo>
                    <a:pt x="13" y="30"/>
                    <a:pt x="13" y="31"/>
                    <a:pt x="13" y="31"/>
                  </a:cubicBezTo>
                  <a:cubicBezTo>
                    <a:pt x="14" y="31"/>
                    <a:pt x="14" y="32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4" y="33"/>
                    <a:pt x="12" y="34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3" y="34"/>
                    <a:pt x="14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6" y="33"/>
                  </a:cubicBezTo>
                  <a:cubicBezTo>
                    <a:pt x="16" y="33"/>
                    <a:pt x="16" y="33"/>
                    <a:pt x="15" y="33"/>
                  </a:cubicBezTo>
                  <a:cubicBezTo>
                    <a:pt x="14" y="34"/>
                    <a:pt x="13" y="35"/>
                    <a:pt x="12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8" y="39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37"/>
                    <a:pt x="9" y="37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8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9" y="36"/>
                    <a:pt x="11" y="35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1" y="35"/>
                    <a:pt x="9" y="36"/>
                    <a:pt x="7" y="38"/>
                  </a:cubicBezTo>
                  <a:cubicBezTo>
                    <a:pt x="7" y="38"/>
                    <a:pt x="6" y="38"/>
                    <a:pt x="6" y="38"/>
                  </a:cubicBezTo>
                  <a:cubicBezTo>
                    <a:pt x="6" y="37"/>
                    <a:pt x="5" y="36"/>
                    <a:pt x="5" y="36"/>
                  </a:cubicBezTo>
                  <a:cubicBezTo>
                    <a:pt x="6" y="35"/>
                    <a:pt x="8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4" y="29"/>
                    <a:pt x="18" y="26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3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1"/>
                    <a:pt x="24" y="41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7"/>
                    <a:pt x="24" y="47"/>
                  </a:cubicBezTo>
                  <a:cubicBezTo>
                    <a:pt x="23" y="49"/>
                    <a:pt x="21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lose/>
                  <a:moveTo>
                    <a:pt x="18" y="50"/>
                  </a:move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1"/>
                    <a:pt x="19" y="51"/>
                  </a:cubicBezTo>
                  <a:cubicBezTo>
                    <a:pt x="19" y="50"/>
                    <a:pt x="19" y="50"/>
                    <a:pt x="18" y="50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2"/>
                    <a:pt x="19" y="51"/>
                  </a:cubicBezTo>
                  <a:close/>
                  <a:moveTo>
                    <a:pt x="19" y="53"/>
                  </a:moveTo>
                  <a:cubicBezTo>
                    <a:pt x="19" y="53"/>
                    <a:pt x="19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3"/>
                    <a:pt x="19" y="53"/>
                  </a:cubicBezTo>
                  <a:close/>
                  <a:moveTo>
                    <a:pt x="19" y="53"/>
                  </a:move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19" y="53"/>
                    <a:pt x="19" y="54"/>
                  </a:cubicBezTo>
                  <a:cubicBezTo>
                    <a:pt x="19" y="54"/>
                    <a:pt x="19" y="54"/>
                    <a:pt x="19" y="53"/>
                  </a:cubicBezTo>
                  <a:close/>
                  <a:moveTo>
                    <a:pt x="19" y="54"/>
                  </a:moveTo>
                  <a:cubicBezTo>
                    <a:pt x="19" y="54"/>
                    <a:pt x="20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4"/>
                    <a:pt x="20" y="54"/>
                  </a:cubicBezTo>
                  <a:cubicBezTo>
                    <a:pt x="20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lose/>
                  <a:moveTo>
                    <a:pt x="18" y="56"/>
                  </a:moveTo>
                  <a:cubicBezTo>
                    <a:pt x="19" y="55"/>
                    <a:pt x="20" y="55"/>
                    <a:pt x="20" y="5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3" y="53"/>
                  </a:cubicBezTo>
                  <a:cubicBezTo>
                    <a:pt x="23" y="53"/>
                    <a:pt x="23" y="53"/>
                    <a:pt x="22" y="53"/>
                  </a:cubicBezTo>
                  <a:cubicBezTo>
                    <a:pt x="22" y="54"/>
                    <a:pt x="21" y="54"/>
                    <a:pt x="20" y="54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9" y="55"/>
                    <a:pt x="19" y="55"/>
                    <a:pt x="20" y="54"/>
                  </a:cubicBezTo>
                  <a:cubicBezTo>
                    <a:pt x="19" y="54"/>
                    <a:pt x="20" y="55"/>
                    <a:pt x="20" y="55"/>
                  </a:cubicBezTo>
                  <a:cubicBezTo>
                    <a:pt x="20" y="54"/>
                    <a:pt x="20" y="54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4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2" y="53"/>
                    <a:pt x="23" y="52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2"/>
                    <a:pt x="22" y="52"/>
                    <a:pt x="21" y="53"/>
                  </a:cubicBezTo>
                  <a:cubicBezTo>
                    <a:pt x="21" y="53"/>
                    <a:pt x="21" y="53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2"/>
                    <a:pt x="23" y="51"/>
                    <a:pt x="24" y="50"/>
                  </a:cubicBezTo>
                  <a:cubicBezTo>
                    <a:pt x="24" y="50"/>
                    <a:pt x="23" y="50"/>
                    <a:pt x="23" y="50"/>
                  </a:cubicBezTo>
                  <a:cubicBezTo>
                    <a:pt x="22" y="51"/>
                    <a:pt x="21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1"/>
                    <a:pt x="22" y="50"/>
                    <a:pt x="24" y="49"/>
                  </a:cubicBezTo>
                  <a:cubicBezTo>
                    <a:pt x="24" y="49"/>
                    <a:pt x="23" y="49"/>
                    <a:pt x="23" y="49"/>
                  </a:cubicBezTo>
                  <a:cubicBezTo>
                    <a:pt x="22" y="50"/>
                    <a:pt x="21" y="51"/>
                    <a:pt x="20" y="51"/>
                  </a:cubicBezTo>
                  <a:cubicBezTo>
                    <a:pt x="20" y="51"/>
                    <a:pt x="19" y="51"/>
                    <a:pt x="19" y="51"/>
                  </a:cubicBezTo>
                  <a:cubicBezTo>
                    <a:pt x="21" y="50"/>
                    <a:pt x="22" y="50"/>
                    <a:pt x="23" y="49"/>
                  </a:cubicBezTo>
                  <a:cubicBezTo>
                    <a:pt x="23" y="49"/>
                    <a:pt x="23" y="48"/>
                    <a:pt x="23" y="48"/>
                  </a:cubicBezTo>
                  <a:cubicBezTo>
                    <a:pt x="22" y="49"/>
                    <a:pt x="21" y="50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1" y="50"/>
                    <a:pt x="23" y="49"/>
                    <a:pt x="24" y="47"/>
                  </a:cubicBezTo>
                  <a:cubicBezTo>
                    <a:pt x="24" y="48"/>
                    <a:pt x="24" y="48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50"/>
                    <a:pt x="24" y="51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4" y="52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4"/>
                    <a:pt x="20" y="55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lose/>
                  <a:moveTo>
                    <a:pt x="18" y="57"/>
                  </a:moveTo>
                  <a:cubicBezTo>
                    <a:pt x="19" y="56"/>
                    <a:pt x="19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5"/>
                    <a:pt x="22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5"/>
                    <a:pt x="20" y="56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lose/>
                  <a:moveTo>
                    <a:pt x="18" y="58"/>
                  </a:moveTo>
                  <a:cubicBezTo>
                    <a:pt x="18" y="58"/>
                    <a:pt x="18" y="58"/>
                    <a:pt x="18" y="58"/>
                  </a:cubicBezTo>
                  <a:cubicBezTo>
                    <a:pt x="20" y="56"/>
                    <a:pt x="22" y="55"/>
                    <a:pt x="23" y="54"/>
                  </a:cubicBezTo>
                  <a:cubicBezTo>
                    <a:pt x="23" y="54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6"/>
                    <a:pt x="20" y="57"/>
                    <a:pt x="19" y="58"/>
                  </a:cubicBezTo>
                  <a:cubicBezTo>
                    <a:pt x="19" y="58"/>
                    <a:pt x="18" y="58"/>
                    <a:pt x="18" y="58"/>
                  </a:cubicBezTo>
                  <a:close/>
                  <a:moveTo>
                    <a:pt x="20" y="59"/>
                  </a:move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8"/>
                  </a:cubicBezTo>
                  <a:cubicBezTo>
                    <a:pt x="20" y="57"/>
                    <a:pt x="22" y="56"/>
                    <a:pt x="23" y="55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7"/>
                    <a:pt x="21" y="58"/>
                    <a:pt x="20" y="59"/>
                  </a:cubicBezTo>
                  <a:close/>
                  <a:moveTo>
                    <a:pt x="23" y="58"/>
                  </a:moveTo>
                  <a:cubicBezTo>
                    <a:pt x="22" y="58"/>
                    <a:pt x="21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1" y="58"/>
                    <a:pt x="22" y="57"/>
                    <a:pt x="23" y="56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3" y="57"/>
                    <a:pt x="23" y="57"/>
                    <a:pt x="23" y="58"/>
                  </a:cubicBezTo>
                  <a:close/>
                  <a:moveTo>
                    <a:pt x="22" y="65"/>
                  </a:moveTo>
                  <a:cubicBezTo>
                    <a:pt x="24" y="64"/>
                    <a:pt x="25" y="64"/>
                    <a:pt x="26" y="63"/>
                  </a:cubicBezTo>
                  <a:cubicBezTo>
                    <a:pt x="27" y="63"/>
                    <a:pt x="26" y="63"/>
                    <a:pt x="26" y="63"/>
                  </a:cubicBezTo>
                  <a:cubicBezTo>
                    <a:pt x="25" y="64"/>
                    <a:pt x="24" y="64"/>
                    <a:pt x="22" y="65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7" y="62"/>
                    <a:pt x="32" y="61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2" y="61"/>
                    <a:pt x="27" y="62"/>
                    <a:pt x="23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6" y="61"/>
                    <a:pt x="29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4" y="58"/>
                    <a:pt x="35" y="58"/>
                    <a:pt x="36" y="57"/>
                  </a:cubicBezTo>
                  <a:cubicBezTo>
                    <a:pt x="37" y="57"/>
                    <a:pt x="37" y="57"/>
                    <a:pt x="36" y="57"/>
                  </a:cubicBezTo>
                  <a:cubicBezTo>
                    <a:pt x="36" y="57"/>
                    <a:pt x="36" y="57"/>
                    <a:pt x="35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4" y="58"/>
                    <a:pt x="33" y="58"/>
                    <a:pt x="32" y="59"/>
                  </a:cubicBezTo>
                  <a:cubicBezTo>
                    <a:pt x="29" y="60"/>
                    <a:pt x="26" y="61"/>
                    <a:pt x="23" y="62"/>
                  </a:cubicBezTo>
                  <a:cubicBezTo>
                    <a:pt x="23" y="62"/>
                    <a:pt x="23" y="62"/>
                    <a:pt x="23" y="61"/>
                  </a:cubicBezTo>
                  <a:cubicBezTo>
                    <a:pt x="23" y="61"/>
                    <a:pt x="24" y="61"/>
                    <a:pt x="24" y="61"/>
                  </a:cubicBezTo>
                  <a:cubicBezTo>
                    <a:pt x="25" y="60"/>
                    <a:pt x="26" y="60"/>
                    <a:pt x="26" y="60"/>
                  </a:cubicBezTo>
                  <a:cubicBezTo>
                    <a:pt x="26" y="60"/>
                    <a:pt x="26" y="60"/>
                    <a:pt x="27" y="60"/>
                  </a:cubicBezTo>
                  <a:cubicBezTo>
                    <a:pt x="30" y="58"/>
                    <a:pt x="33" y="57"/>
                    <a:pt x="36" y="56"/>
                  </a:cubicBezTo>
                  <a:cubicBezTo>
                    <a:pt x="37" y="56"/>
                    <a:pt x="37" y="55"/>
                    <a:pt x="36" y="55"/>
                  </a:cubicBezTo>
                  <a:cubicBezTo>
                    <a:pt x="32" y="57"/>
                    <a:pt x="28" y="59"/>
                    <a:pt x="24" y="60"/>
                  </a:cubicBezTo>
                  <a:cubicBezTo>
                    <a:pt x="24" y="60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0"/>
                    <a:pt x="23" y="60"/>
                  </a:cubicBezTo>
                  <a:cubicBezTo>
                    <a:pt x="27" y="58"/>
                    <a:pt x="31" y="57"/>
                    <a:pt x="34" y="55"/>
                  </a:cubicBezTo>
                  <a:cubicBezTo>
                    <a:pt x="33" y="56"/>
                    <a:pt x="32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3" y="57"/>
                    <a:pt x="34" y="56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1" y="57"/>
                    <a:pt x="27" y="58"/>
                    <a:pt x="23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5" y="58"/>
                    <a:pt x="27" y="57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7" y="57"/>
                    <a:pt x="25" y="58"/>
                    <a:pt x="23" y="59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5" y="57"/>
                    <a:pt x="26" y="56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6" y="56"/>
                    <a:pt x="25" y="57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5" y="56"/>
                    <a:pt x="26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5"/>
                    <a:pt x="25" y="56"/>
                    <a:pt x="23" y="56"/>
                  </a:cubicBezTo>
                  <a:cubicBezTo>
                    <a:pt x="23" y="56"/>
                    <a:pt x="23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5" y="55"/>
                    <a:pt x="26" y="54"/>
                    <a:pt x="26" y="54"/>
                  </a:cubicBezTo>
                  <a:cubicBezTo>
                    <a:pt x="27" y="54"/>
                    <a:pt x="27" y="54"/>
                    <a:pt x="28" y="54"/>
                  </a:cubicBezTo>
                  <a:cubicBezTo>
                    <a:pt x="28" y="54"/>
                    <a:pt x="28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25" y="54"/>
                    <a:pt x="25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5" y="53"/>
                    <a:pt x="26" y="53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3"/>
                    <a:pt x="25" y="53"/>
                    <a:pt x="25" y="53"/>
                  </a:cubicBezTo>
                  <a:cubicBezTo>
                    <a:pt x="25" y="53"/>
                    <a:pt x="26" y="53"/>
                    <a:pt x="26" y="52"/>
                  </a:cubicBezTo>
                  <a:cubicBezTo>
                    <a:pt x="27" y="52"/>
                    <a:pt x="28" y="52"/>
                    <a:pt x="28" y="51"/>
                  </a:cubicBezTo>
                  <a:cubicBezTo>
                    <a:pt x="29" y="51"/>
                    <a:pt x="28" y="51"/>
                    <a:pt x="28" y="51"/>
                  </a:cubicBezTo>
                  <a:cubicBezTo>
                    <a:pt x="28" y="51"/>
                    <a:pt x="27" y="51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6" y="52"/>
                    <a:pt x="26" y="52"/>
                  </a:cubicBezTo>
                  <a:cubicBezTo>
                    <a:pt x="25" y="52"/>
                    <a:pt x="25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5" y="52"/>
                    <a:pt x="27" y="51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7" y="51"/>
                    <a:pt x="25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5" y="51"/>
                    <a:pt x="26" y="50"/>
                    <a:pt x="27" y="50"/>
                  </a:cubicBezTo>
                  <a:cubicBezTo>
                    <a:pt x="27" y="50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50"/>
                    <a:pt x="25" y="50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6" y="49"/>
                    <a:pt x="27" y="48"/>
                  </a:cubicBezTo>
                  <a:cubicBezTo>
                    <a:pt x="28" y="48"/>
                    <a:pt x="28" y="48"/>
                    <a:pt x="27" y="48"/>
                  </a:cubicBezTo>
                  <a:cubicBezTo>
                    <a:pt x="27" y="48"/>
                    <a:pt x="26" y="49"/>
                    <a:pt x="25" y="49"/>
                  </a:cubicBezTo>
                  <a:cubicBezTo>
                    <a:pt x="26" y="49"/>
                    <a:pt x="26" y="49"/>
                    <a:pt x="27" y="48"/>
                  </a:cubicBezTo>
                  <a:cubicBezTo>
                    <a:pt x="27" y="48"/>
                    <a:pt x="27" y="48"/>
                    <a:pt x="26" y="48"/>
                  </a:cubicBezTo>
                  <a:cubicBezTo>
                    <a:pt x="26" y="49"/>
                    <a:pt x="25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9"/>
                    <a:pt x="26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7"/>
                    <a:pt x="27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6" y="47"/>
                    <a:pt x="25" y="48"/>
                    <a:pt x="24" y="48"/>
                  </a:cubicBezTo>
                  <a:cubicBezTo>
                    <a:pt x="24" y="48"/>
                    <a:pt x="24" y="47"/>
                    <a:pt x="24" y="47"/>
                  </a:cubicBezTo>
                  <a:cubicBezTo>
                    <a:pt x="24" y="47"/>
                    <a:pt x="24" y="46"/>
                    <a:pt x="24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5"/>
                    <a:pt x="27" y="45"/>
                    <a:pt x="28" y="44"/>
                  </a:cubicBezTo>
                  <a:cubicBezTo>
                    <a:pt x="29" y="44"/>
                    <a:pt x="28" y="44"/>
                    <a:pt x="28" y="44"/>
                  </a:cubicBezTo>
                  <a:cubicBezTo>
                    <a:pt x="28" y="44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5"/>
                    <a:pt x="26" y="45"/>
                    <a:pt x="25" y="45"/>
                  </a:cubicBezTo>
                  <a:cubicBezTo>
                    <a:pt x="25" y="45"/>
                    <a:pt x="25" y="46"/>
                    <a:pt x="24" y="46"/>
                  </a:cubicBezTo>
                  <a:cubicBezTo>
                    <a:pt x="24" y="46"/>
                    <a:pt x="24" y="45"/>
                    <a:pt x="24" y="45"/>
                  </a:cubicBezTo>
                  <a:cubicBezTo>
                    <a:pt x="26" y="45"/>
                    <a:pt x="27" y="44"/>
                    <a:pt x="29" y="43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4"/>
                    <a:pt x="27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27" y="43"/>
                    <a:pt x="25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6" y="43"/>
                    <a:pt x="28" y="42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8" y="42"/>
                    <a:pt x="26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3"/>
                    <a:pt x="27" y="42"/>
                    <a:pt x="28" y="42"/>
                  </a:cubicBezTo>
                  <a:cubicBezTo>
                    <a:pt x="28" y="42"/>
                    <a:pt x="28" y="41"/>
                    <a:pt x="28" y="41"/>
                  </a:cubicBezTo>
                  <a:cubicBezTo>
                    <a:pt x="27" y="42"/>
                    <a:pt x="25" y="42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6" y="42"/>
                    <a:pt x="28" y="41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1"/>
                    <a:pt x="26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5" y="41"/>
                    <a:pt x="27" y="41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9" y="40"/>
                    <a:pt x="29" y="40"/>
                  </a:cubicBezTo>
                  <a:cubicBezTo>
                    <a:pt x="29" y="40"/>
                    <a:pt x="29" y="39"/>
                    <a:pt x="29" y="39"/>
                  </a:cubicBezTo>
                  <a:cubicBezTo>
                    <a:pt x="27" y="40"/>
                    <a:pt x="26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6" y="40"/>
                    <a:pt x="28" y="39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2" y="37"/>
                    <a:pt x="35" y="36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3" y="36"/>
                    <a:pt x="30" y="38"/>
                    <a:pt x="26" y="39"/>
                  </a:cubicBezTo>
                  <a:cubicBezTo>
                    <a:pt x="27" y="39"/>
                    <a:pt x="27" y="38"/>
                    <a:pt x="27" y="38"/>
                  </a:cubicBezTo>
                  <a:cubicBezTo>
                    <a:pt x="28" y="38"/>
                    <a:pt x="27" y="38"/>
                    <a:pt x="27" y="38"/>
                  </a:cubicBezTo>
                  <a:cubicBezTo>
                    <a:pt x="26" y="38"/>
                    <a:pt x="25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6" y="38"/>
                    <a:pt x="27" y="38"/>
                    <a:pt x="28" y="37"/>
                  </a:cubicBezTo>
                  <a:cubicBezTo>
                    <a:pt x="29" y="37"/>
                    <a:pt x="28" y="37"/>
                    <a:pt x="28" y="37"/>
                  </a:cubicBezTo>
                  <a:cubicBezTo>
                    <a:pt x="31" y="36"/>
                    <a:pt x="33" y="36"/>
                    <a:pt x="36" y="35"/>
                  </a:cubicBezTo>
                  <a:cubicBezTo>
                    <a:pt x="35" y="35"/>
                    <a:pt x="34" y="35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7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6" y="34"/>
                  </a:cubicBezTo>
                  <a:cubicBezTo>
                    <a:pt x="32" y="35"/>
                    <a:pt x="28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6" y="37"/>
                    <a:pt x="27" y="36"/>
                    <a:pt x="29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31" y="35"/>
                    <a:pt x="33" y="34"/>
                    <a:pt x="35" y="33"/>
                  </a:cubicBezTo>
                  <a:cubicBezTo>
                    <a:pt x="34" y="34"/>
                    <a:pt x="34" y="34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5" y="34"/>
                    <a:pt x="36" y="33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2"/>
                    <a:pt x="37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2" y="34"/>
                    <a:pt x="28" y="35"/>
                    <a:pt x="25" y="37"/>
                  </a:cubicBezTo>
                  <a:cubicBezTo>
                    <a:pt x="26" y="36"/>
                    <a:pt x="27" y="35"/>
                    <a:pt x="29" y="34"/>
                  </a:cubicBezTo>
                  <a:cubicBezTo>
                    <a:pt x="29" y="34"/>
                    <a:pt x="29" y="34"/>
                    <a:pt x="28" y="34"/>
                  </a:cubicBezTo>
                  <a:cubicBezTo>
                    <a:pt x="27" y="35"/>
                    <a:pt x="26" y="36"/>
                    <a:pt x="24" y="36"/>
                  </a:cubicBezTo>
                  <a:cubicBezTo>
                    <a:pt x="24" y="36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6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30" y="33"/>
                    <a:pt x="33" y="32"/>
                    <a:pt x="36" y="31"/>
                  </a:cubicBezTo>
                  <a:cubicBezTo>
                    <a:pt x="35" y="31"/>
                    <a:pt x="35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3"/>
                    <a:pt x="33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3"/>
                    <a:pt x="34" y="32"/>
                    <a:pt x="36" y="32"/>
                  </a:cubicBezTo>
                  <a:cubicBezTo>
                    <a:pt x="36" y="32"/>
                    <a:pt x="36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1"/>
                    <a:pt x="37" y="31"/>
                    <a:pt x="38" y="30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6" y="36"/>
                    <a:pt x="34" y="37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7"/>
                    <a:pt x="36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7"/>
                    <a:pt x="38" y="52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7" y="59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36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lose/>
                  <a:moveTo>
                    <a:pt x="38" y="58"/>
                  </a:moveTo>
                  <a:cubicBezTo>
                    <a:pt x="38" y="58"/>
                    <a:pt x="38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7" y="57"/>
                    <a:pt x="37" y="57"/>
                  </a:cubicBezTo>
                  <a:cubicBezTo>
                    <a:pt x="38" y="57"/>
                    <a:pt x="39" y="57"/>
                    <a:pt x="40" y="57"/>
                  </a:cubicBezTo>
                  <a:cubicBezTo>
                    <a:pt x="39" y="57"/>
                    <a:pt x="39" y="58"/>
                    <a:pt x="38" y="58"/>
                  </a:cubicBezTo>
                  <a:cubicBezTo>
                    <a:pt x="39" y="58"/>
                    <a:pt x="38" y="57"/>
                    <a:pt x="38" y="58"/>
                  </a:cubicBezTo>
                  <a:close/>
                  <a:moveTo>
                    <a:pt x="37" y="59"/>
                  </a:move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8" y="59"/>
                    <a:pt x="38" y="59"/>
                  </a:cubicBezTo>
                  <a:cubicBezTo>
                    <a:pt x="37" y="59"/>
                    <a:pt x="37" y="59"/>
                    <a:pt x="37" y="59"/>
                  </a:cubicBezTo>
                  <a:close/>
                  <a:moveTo>
                    <a:pt x="38" y="59"/>
                  </a:moveTo>
                  <a:cubicBezTo>
                    <a:pt x="38" y="59"/>
                    <a:pt x="38" y="59"/>
                    <a:pt x="39" y="59"/>
                  </a:cubicBezTo>
                  <a:cubicBezTo>
                    <a:pt x="38" y="59"/>
                    <a:pt x="38" y="60"/>
                    <a:pt x="38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59"/>
                  </a:cubicBezTo>
                  <a:cubicBezTo>
                    <a:pt x="37" y="59"/>
                    <a:pt x="38" y="59"/>
                    <a:pt x="38" y="59"/>
                  </a:cubicBezTo>
                  <a:close/>
                  <a:moveTo>
                    <a:pt x="22" y="67"/>
                  </a:moveTo>
                  <a:cubicBezTo>
                    <a:pt x="27" y="65"/>
                    <a:pt x="27" y="65"/>
                    <a:pt x="27" y="65"/>
                  </a:cubicBezTo>
                  <a:cubicBezTo>
                    <a:pt x="27" y="65"/>
                    <a:pt x="27" y="64"/>
                    <a:pt x="26" y="64"/>
                  </a:cubicBezTo>
                  <a:cubicBezTo>
                    <a:pt x="25" y="65"/>
                    <a:pt x="23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7" y="64"/>
                    <a:pt x="32" y="62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5" y="62"/>
                    <a:pt x="33" y="63"/>
                    <a:pt x="31" y="63"/>
                  </a:cubicBezTo>
                  <a:cubicBezTo>
                    <a:pt x="31" y="63"/>
                    <a:pt x="30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7" y="65"/>
                    <a:pt x="24" y="66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lose/>
                  <a:moveTo>
                    <a:pt x="36" y="66"/>
                  </a:moveTo>
                  <a:cubicBezTo>
                    <a:pt x="39" y="65"/>
                    <a:pt x="41" y="64"/>
                    <a:pt x="43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0" y="65"/>
                    <a:pt x="39" y="65"/>
                    <a:pt x="38" y="66"/>
                  </a:cubicBezTo>
                  <a:cubicBezTo>
                    <a:pt x="38" y="66"/>
                    <a:pt x="37" y="66"/>
                    <a:pt x="36" y="67"/>
                  </a:cubicBezTo>
                  <a:cubicBezTo>
                    <a:pt x="36" y="67"/>
                    <a:pt x="36" y="66"/>
                    <a:pt x="36" y="66"/>
                  </a:cubicBezTo>
                  <a:close/>
                  <a:moveTo>
                    <a:pt x="43" y="62"/>
                  </a:moveTo>
                  <a:cubicBezTo>
                    <a:pt x="41" y="63"/>
                    <a:pt x="39" y="65"/>
                    <a:pt x="36" y="66"/>
                  </a:cubicBezTo>
                  <a:cubicBezTo>
                    <a:pt x="36" y="65"/>
                    <a:pt x="37" y="65"/>
                    <a:pt x="37" y="65"/>
                  </a:cubicBezTo>
                  <a:cubicBezTo>
                    <a:pt x="39" y="64"/>
                    <a:pt x="41" y="63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lose/>
                  <a:moveTo>
                    <a:pt x="43" y="61"/>
                  </a:moveTo>
                  <a:cubicBezTo>
                    <a:pt x="43" y="61"/>
                    <a:pt x="43" y="61"/>
                    <a:pt x="43" y="61"/>
                  </a:cubicBezTo>
                  <a:cubicBezTo>
                    <a:pt x="41" y="62"/>
                    <a:pt x="39" y="63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9" y="63"/>
                    <a:pt x="41" y="62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lose/>
                  <a:moveTo>
                    <a:pt x="22" y="68"/>
                  </a:moveTo>
                  <a:cubicBezTo>
                    <a:pt x="22" y="68"/>
                    <a:pt x="22" y="68"/>
                    <a:pt x="22" y="68"/>
                  </a:cubicBezTo>
                  <a:cubicBezTo>
                    <a:pt x="24" y="67"/>
                    <a:pt x="26" y="66"/>
                    <a:pt x="27" y="66"/>
                  </a:cubicBezTo>
                  <a:cubicBezTo>
                    <a:pt x="28" y="66"/>
                    <a:pt x="27" y="65"/>
                    <a:pt x="27" y="65"/>
                  </a:cubicBezTo>
                  <a:cubicBezTo>
                    <a:pt x="25" y="66"/>
                    <a:pt x="24" y="67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7"/>
                    <a:pt x="22" y="67"/>
                  </a:cubicBezTo>
                  <a:cubicBezTo>
                    <a:pt x="25" y="66"/>
                    <a:pt x="28" y="65"/>
                    <a:pt x="32" y="63"/>
                  </a:cubicBezTo>
                  <a:cubicBezTo>
                    <a:pt x="33" y="63"/>
                    <a:pt x="34" y="63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5" y="63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3" y="64"/>
                    <a:pt x="31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6" y="67"/>
                    <a:pt x="24" y="67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lose/>
                  <a:moveTo>
                    <a:pt x="24" y="70"/>
                  </a:moveTo>
                  <a:cubicBezTo>
                    <a:pt x="24" y="70"/>
                    <a:pt x="24" y="70"/>
                    <a:pt x="24" y="70"/>
                  </a:cubicBezTo>
                  <a:cubicBezTo>
                    <a:pt x="24" y="70"/>
                    <a:pt x="25" y="70"/>
                    <a:pt x="25" y="70"/>
                  </a:cubicBezTo>
                  <a:cubicBezTo>
                    <a:pt x="25" y="70"/>
                    <a:pt x="24" y="71"/>
                    <a:pt x="24" y="71"/>
                  </a:cubicBezTo>
                  <a:cubicBezTo>
                    <a:pt x="24" y="71"/>
                    <a:pt x="24" y="71"/>
                    <a:pt x="24" y="70"/>
                  </a:cubicBezTo>
                  <a:close/>
                  <a:moveTo>
                    <a:pt x="24" y="71"/>
                  </a:moveTo>
                  <a:cubicBezTo>
                    <a:pt x="25" y="71"/>
                    <a:pt x="25" y="71"/>
                    <a:pt x="25" y="70"/>
                  </a:cubicBezTo>
                  <a:cubicBezTo>
                    <a:pt x="26" y="70"/>
                    <a:pt x="26" y="70"/>
                    <a:pt x="27" y="70"/>
                  </a:cubicBezTo>
                  <a:cubicBezTo>
                    <a:pt x="27" y="71"/>
                    <a:pt x="27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6" y="71"/>
                    <a:pt x="25" y="71"/>
                  </a:cubicBezTo>
                  <a:cubicBezTo>
                    <a:pt x="25" y="71"/>
                    <a:pt x="25" y="71"/>
                    <a:pt x="25" y="72"/>
                  </a:cubicBezTo>
                  <a:cubicBezTo>
                    <a:pt x="25" y="72"/>
                    <a:pt x="24" y="72"/>
                    <a:pt x="24" y="72"/>
                  </a:cubicBezTo>
                  <a:cubicBezTo>
                    <a:pt x="24" y="71"/>
                    <a:pt x="24" y="71"/>
                    <a:pt x="24" y="71"/>
                  </a:cubicBezTo>
                  <a:close/>
                  <a:moveTo>
                    <a:pt x="24" y="73"/>
                  </a:moveTo>
                  <a:cubicBezTo>
                    <a:pt x="24" y="73"/>
                    <a:pt x="25" y="73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6" y="72"/>
                    <a:pt x="27" y="72"/>
                    <a:pt x="28" y="71"/>
                  </a:cubicBezTo>
                  <a:cubicBezTo>
                    <a:pt x="29" y="71"/>
                    <a:pt x="28" y="71"/>
                    <a:pt x="28" y="71"/>
                  </a:cubicBezTo>
                  <a:cubicBezTo>
                    <a:pt x="28" y="71"/>
                    <a:pt x="28" y="71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2"/>
                    <a:pt x="25" y="72"/>
                    <a:pt x="24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6" y="71"/>
                    <a:pt x="27" y="71"/>
                    <a:pt x="27" y="71"/>
                  </a:cubicBezTo>
                  <a:cubicBezTo>
                    <a:pt x="27" y="71"/>
                    <a:pt x="27" y="70"/>
                    <a:pt x="27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0"/>
                  </a:cubicBezTo>
                  <a:cubicBezTo>
                    <a:pt x="29" y="71"/>
                    <a:pt x="30" y="71"/>
                    <a:pt x="30" y="71"/>
                  </a:cubicBezTo>
                  <a:cubicBezTo>
                    <a:pt x="30" y="71"/>
                    <a:pt x="29" y="71"/>
                    <a:pt x="29" y="71"/>
                  </a:cubicBezTo>
                  <a:cubicBezTo>
                    <a:pt x="27" y="72"/>
                    <a:pt x="26" y="73"/>
                    <a:pt x="24" y="74"/>
                  </a:cubicBezTo>
                  <a:cubicBezTo>
                    <a:pt x="24" y="73"/>
                    <a:pt x="24" y="73"/>
                    <a:pt x="24" y="73"/>
                  </a:cubicBezTo>
                  <a:close/>
                  <a:moveTo>
                    <a:pt x="24" y="74"/>
                  </a:moveTo>
                  <a:cubicBezTo>
                    <a:pt x="25" y="74"/>
                    <a:pt x="25" y="74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7" y="73"/>
                    <a:pt x="28" y="72"/>
                    <a:pt x="29" y="71"/>
                  </a:cubicBezTo>
                  <a:cubicBezTo>
                    <a:pt x="29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0" y="72"/>
                    <a:pt x="28" y="73"/>
                    <a:pt x="26" y="73"/>
                  </a:cubicBezTo>
                  <a:cubicBezTo>
                    <a:pt x="26" y="73"/>
                    <a:pt x="26" y="74"/>
                    <a:pt x="26" y="74"/>
                  </a:cubicBezTo>
                  <a:cubicBezTo>
                    <a:pt x="28" y="73"/>
                    <a:pt x="30" y="72"/>
                    <a:pt x="31" y="71"/>
                  </a:cubicBezTo>
                  <a:cubicBezTo>
                    <a:pt x="32" y="71"/>
                    <a:pt x="32" y="71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2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29" y="72"/>
                    <a:pt x="27" y="74"/>
                    <a:pt x="24" y="75"/>
                  </a:cubicBezTo>
                  <a:cubicBezTo>
                    <a:pt x="24" y="74"/>
                    <a:pt x="24" y="74"/>
                    <a:pt x="24" y="74"/>
                  </a:cubicBezTo>
                  <a:close/>
                  <a:moveTo>
                    <a:pt x="24" y="75"/>
                  </a:move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2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1" y="72"/>
                    <a:pt x="29" y="73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5"/>
                    <a:pt x="24" y="75"/>
                    <a:pt x="24" y="75"/>
                  </a:cubicBezTo>
                  <a:close/>
                  <a:moveTo>
                    <a:pt x="33" y="73"/>
                  </a:moveTo>
                  <a:cubicBezTo>
                    <a:pt x="32" y="73"/>
                    <a:pt x="31" y="73"/>
                    <a:pt x="30" y="74"/>
                  </a:cubicBezTo>
                  <a:cubicBezTo>
                    <a:pt x="31" y="73"/>
                    <a:pt x="33" y="72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2" y="72"/>
                    <a:pt x="31" y="73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8" y="75"/>
                    <a:pt x="26" y="76"/>
                    <a:pt x="24" y="77"/>
                  </a:cubicBezTo>
                  <a:cubicBezTo>
                    <a:pt x="24" y="77"/>
                    <a:pt x="24" y="76"/>
                    <a:pt x="24" y="76"/>
                  </a:cubicBezTo>
                  <a:cubicBezTo>
                    <a:pt x="27" y="74"/>
                    <a:pt x="30" y="73"/>
                    <a:pt x="33" y="72"/>
                  </a:cubicBezTo>
                  <a:cubicBezTo>
                    <a:pt x="33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2"/>
                    <a:pt x="33" y="72"/>
                    <a:pt x="33" y="73"/>
                  </a:cubicBezTo>
                  <a:close/>
                  <a:moveTo>
                    <a:pt x="34" y="72"/>
                  </a:moveTo>
                  <a:cubicBezTo>
                    <a:pt x="34" y="72"/>
                    <a:pt x="34" y="72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2"/>
                    <a:pt x="34" y="72"/>
                    <a:pt x="34" y="72"/>
                  </a:cubicBezTo>
                  <a:close/>
                  <a:moveTo>
                    <a:pt x="34" y="73"/>
                  </a:moveTo>
                  <a:cubicBezTo>
                    <a:pt x="34" y="73"/>
                    <a:pt x="35" y="73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2"/>
                    <a:pt x="35" y="73"/>
                    <a:pt x="35" y="73"/>
                  </a:cubicBezTo>
                  <a:cubicBezTo>
                    <a:pt x="35" y="73"/>
                    <a:pt x="34" y="73"/>
                    <a:pt x="34" y="73"/>
                  </a:cubicBezTo>
                  <a:close/>
                  <a:moveTo>
                    <a:pt x="36" y="67"/>
                  </a:move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6" y="68"/>
                    <a:pt x="35" y="68"/>
                    <a:pt x="35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5" y="68"/>
                    <a:pt x="36" y="68"/>
                    <a:pt x="36" y="68"/>
                  </a:cubicBezTo>
                  <a:cubicBezTo>
                    <a:pt x="36" y="68"/>
                    <a:pt x="36" y="69"/>
                    <a:pt x="36" y="69"/>
                  </a:cubicBezTo>
                  <a:cubicBezTo>
                    <a:pt x="36" y="69"/>
                    <a:pt x="35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5" y="71"/>
                    <a:pt x="35" y="70"/>
                  </a:cubicBezTo>
                  <a:cubicBezTo>
                    <a:pt x="35" y="70"/>
                    <a:pt x="35" y="70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35" y="70"/>
                    <a:pt x="35" y="70"/>
                  </a:cubicBezTo>
                  <a:cubicBezTo>
                    <a:pt x="35" y="70"/>
                    <a:pt x="35" y="71"/>
                    <a:pt x="35" y="70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4" y="71"/>
                    <a:pt x="33" y="71"/>
                  </a:cubicBezTo>
                  <a:cubicBezTo>
                    <a:pt x="34" y="70"/>
                    <a:pt x="34" y="70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3" y="70"/>
                    <a:pt x="33" y="71"/>
                  </a:cubicBezTo>
                  <a:cubicBezTo>
                    <a:pt x="32" y="70"/>
                    <a:pt x="31" y="70"/>
                    <a:pt x="30" y="70"/>
                  </a:cubicBezTo>
                  <a:cubicBezTo>
                    <a:pt x="31" y="70"/>
                    <a:pt x="33" y="69"/>
                    <a:pt x="35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3" y="69"/>
                    <a:pt x="31" y="70"/>
                    <a:pt x="29" y="70"/>
                  </a:cubicBezTo>
                  <a:cubicBezTo>
                    <a:pt x="28" y="70"/>
                    <a:pt x="27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4" y="70"/>
                    <a:pt x="24" y="70"/>
                  </a:cubicBezTo>
                  <a:cubicBezTo>
                    <a:pt x="25" y="70"/>
                    <a:pt x="26" y="69"/>
                    <a:pt x="28" y="69"/>
                  </a:cubicBezTo>
                  <a:cubicBezTo>
                    <a:pt x="28" y="68"/>
                    <a:pt x="28" y="68"/>
                    <a:pt x="27" y="68"/>
                  </a:cubicBezTo>
                  <a:cubicBezTo>
                    <a:pt x="26" y="69"/>
                    <a:pt x="24" y="69"/>
                    <a:pt x="23" y="70"/>
                  </a:cubicBezTo>
                  <a:cubicBezTo>
                    <a:pt x="22" y="70"/>
                    <a:pt x="22" y="70"/>
                    <a:pt x="21" y="70"/>
                  </a:cubicBezTo>
                  <a:cubicBezTo>
                    <a:pt x="21" y="70"/>
                    <a:pt x="22" y="69"/>
                    <a:pt x="22" y="69"/>
                  </a:cubicBezTo>
                  <a:cubicBezTo>
                    <a:pt x="26" y="67"/>
                    <a:pt x="31" y="65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3" y="65"/>
                    <a:pt x="31" y="66"/>
                    <a:pt x="29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6"/>
                    <a:pt x="33" y="66"/>
                    <a:pt x="34" y="65"/>
                  </a:cubicBezTo>
                  <a:cubicBezTo>
                    <a:pt x="30" y="67"/>
                    <a:pt x="26" y="68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7" y="68"/>
                    <a:pt x="32" y="67"/>
                    <a:pt x="36" y="65"/>
                  </a:cubicBezTo>
                  <a:cubicBezTo>
                    <a:pt x="36" y="65"/>
                    <a:pt x="36" y="65"/>
                    <a:pt x="35" y="65"/>
                  </a:cubicBezTo>
                  <a:cubicBezTo>
                    <a:pt x="35" y="65"/>
                    <a:pt x="35" y="66"/>
                    <a:pt x="35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3" y="68"/>
                    <a:pt x="29" y="69"/>
                    <a:pt x="26" y="70"/>
                  </a:cubicBezTo>
                  <a:cubicBezTo>
                    <a:pt x="25" y="70"/>
                    <a:pt x="25" y="70"/>
                    <a:pt x="26" y="70"/>
                  </a:cubicBezTo>
                  <a:cubicBezTo>
                    <a:pt x="27" y="70"/>
                    <a:pt x="28" y="69"/>
                    <a:pt x="29" y="69"/>
                  </a:cubicBezTo>
                  <a:cubicBezTo>
                    <a:pt x="28" y="69"/>
                    <a:pt x="28" y="69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9" y="69"/>
                    <a:pt x="30" y="69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3" y="68"/>
                    <a:pt x="34" y="67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6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lose/>
                  <a:moveTo>
                    <a:pt x="43" y="64"/>
                  </a:moveTo>
                  <a:cubicBezTo>
                    <a:pt x="43" y="64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6"/>
                  </a:cubicBezTo>
                  <a:cubicBezTo>
                    <a:pt x="43" y="66"/>
                    <a:pt x="43" y="65"/>
                    <a:pt x="42" y="65"/>
                  </a:cubicBezTo>
                  <a:cubicBezTo>
                    <a:pt x="42" y="66"/>
                    <a:pt x="41" y="66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8"/>
                    <a:pt x="36" y="68"/>
                  </a:cubicBezTo>
                  <a:cubicBezTo>
                    <a:pt x="39" y="67"/>
                    <a:pt x="41" y="66"/>
                    <a:pt x="43" y="64"/>
                  </a:cubicBezTo>
                  <a:close/>
                  <a:moveTo>
                    <a:pt x="43" y="64"/>
                  </a:move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1" y="65"/>
                    <a:pt x="39" y="66"/>
                    <a:pt x="36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7" y="67"/>
                    <a:pt x="37" y="67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40" y="65"/>
                    <a:pt x="42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lose/>
                  <a:moveTo>
                    <a:pt x="55" y="44"/>
                  </a:moveTo>
                  <a:cubicBezTo>
                    <a:pt x="55" y="44"/>
                    <a:pt x="55" y="44"/>
                    <a:pt x="55" y="44"/>
                  </a:cubicBezTo>
                  <a:cubicBezTo>
                    <a:pt x="51" y="45"/>
                    <a:pt x="47" y="47"/>
                    <a:pt x="43" y="48"/>
                  </a:cubicBezTo>
                  <a:cubicBezTo>
                    <a:pt x="43" y="48"/>
                    <a:pt x="43" y="49"/>
                    <a:pt x="44" y="49"/>
                  </a:cubicBezTo>
                  <a:cubicBezTo>
                    <a:pt x="47" y="47"/>
                    <a:pt x="50" y="46"/>
                    <a:pt x="53" y="45"/>
                  </a:cubicBezTo>
                  <a:cubicBezTo>
                    <a:pt x="52" y="46"/>
                    <a:pt x="51" y="46"/>
                    <a:pt x="50" y="46"/>
                  </a:cubicBezTo>
                  <a:cubicBezTo>
                    <a:pt x="50" y="46"/>
                    <a:pt x="50" y="47"/>
                    <a:pt x="50" y="47"/>
                  </a:cubicBezTo>
                  <a:cubicBezTo>
                    <a:pt x="52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1" y="47"/>
                    <a:pt x="47" y="49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49"/>
                    <a:pt x="46" y="49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6" y="48"/>
                    <a:pt x="44" y="49"/>
                    <a:pt x="43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5" y="47"/>
                    <a:pt x="46" y="47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6" y="46"/>
                    <a:pt x="45" y="47"/>
                    <a:pt x="43" y="48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7" y="45"/>
                    <a:pt x="51" y="44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1" y="44"/>
                    <a:pt x="47" y="45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5" y="45"/>
                    <a:pt x="46" y="45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0" y="43"/>
                    <a:pt x="52" y="42"/>
                    <a:pt x="55" y="40"/>
                  </a:cubicBezTo>
                  <a:cubicBezTo>
                    <a:pt x="55" y="42"/>
                    <a:pt x="55" y="43"/>
                    <a:pt x="55" y="44"/>
                  </a:cubicBezTo>
                  <a:close/>
                  <a:moveTo>
                    <a:pt x="55" y="39"/>
                  </a:moveTo>
                  <a:cubicBezTo>
                    <a:pt x="55" y="39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1" y="42"/>
                    <a:pt x="47" y="44"/>
                    <a:pt x="43" y="45"/>
                  </a:cubicBezTo>
                  <a:cubicBezTo>
                    <a:pt x="43" y="45"/>
                    <a:pt x="43" y="44"/>
                    <a:pt x="43" y="44"/>
                  </a:cubicBezTo>
                  <a:cubicBezTo>
                    <a:pt x="47" y="42"/>
                    <a:pt x="51" y="40"/>
                    <a:pt x="55" y="39"/>
                  </a:cubicBezTo>
                  <a:close/>
                  <a:moveTo>
                    <a:pt x="43" y="44"/>
                  </a:moveTo>
                  <a:cubicBezTo>
                    <a:pt x="43" y="44"/>
                    <a:pt x="43" y="45"/>
                    <a:pt x="43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5"/>
                    <a:pt x="43" y="46"/>
                    <a:pt x="43" y="46"/>
                  </a:cubicBezTo>
                  <a:cubicBezTo>
                    <a:pt x="43" y="46"/>
                    <a:pt x="43" y="46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9"/>
                    <a:pt x="43" y="49"/>
                    <a:pt x="43" y="50"/>
                  </a:cubicBezTo>
                  <a:cubicBezTo>
                    <a:pt x="43" y="50"/>
                    <a:pt x="43" y="50"/>
                    <a:pt x="42" y="50"/>
                  </a:cubicBezTo>
                  <a:cubicBezTo>
                    <a:pt x="42" y="50"/>
                    <a:pt x="42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5"/>
                    <a:pt x="43" y="55"/>
                  </a:cubicBezTo>
                  <a:cubicBezTo>
                    <a:pt x="43" y="55"/>
                    <a:pt x="43" y="55"/>
                    <a:pt x="42" y="55"/>
                  </a:cubicBezTo>
                  <a:cubicBezTo>
                    <a:pt x="42" y="55"/>
                    <a:pt x="42" y="56"/>
                    <a:pt x="42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3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1"/>
                  </a:cubicBezTo>
                  <a:cubicBezTo>
                    <a:pt x="41" y="62"/>
                    <a:pt x="39" y="63"/>
                    <a:pt x="37" y="64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9" y="62"/>
                    <a:pt x="41" y="61"/>
                    <a:pt x="43" y="60"/>
                  </a:cubicBezTo>
                  <a:cubicBezTo>
                    <a:pt x="43" y="60"/>
                    <a:pt x="43" y="59"/>
                    <a:pt x="43" y="60"/>
                  </a:cubicBezTo>
                  <a:cubicBezTo>
                    <a:pt x="41" y="61"/>
                    <a:pt x="39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9" y="61"/>
                    <a:pt x="41" y="60"/>
                  </a:cubicBezTo>
                  <a:cubicBezTo>
                    <a:pt x="41" y="60"/>
                    <a:pt x="41" y="60"/>
                    <a:pt x="40" y="60"/>
                  </a:cubicBezTo>
                  <a:cubicBezTo>
                    <a:pt x="39" y="60"/>
                    <a:pt x="38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8" y="61"/>
                    <a:pt x="39" y="60"/>
                    <a:pt x="40" y="60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39" y="60"/>
                    <a:pt x="38" y="60"/>
                    <a:pt x="37" y="61"/>
                  </a:cubicBezTo>
                  <a:cubicBezTo>
                    <a:pt x="37" y="61"/>
                    <a:pt x="37" y="61"/>
                    <a:pt x="37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9"/>
                    <a:pt x="40" y="59"/>
                    <a:pt x="40" y="59"/>
                  </a:cubicBezTo>
                  <a:cubicBezTo>
                    <a:pt x="40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58"/>
                    <a:pt x="42" y="58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2" y="58"/>
                    <a:pt x="41" y="58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1" y="59"/>
                    <a:pt x="41" y="58"/>
                    <a:pt x="42" y="58"/>
                  </a:cubicBezTo>
                  <a:cubicBezTo>
                    <a:pt x="42" y="58"/>
                    <a:pt x="42" y="58"/>
                    <a:pt x="41" y="58"/>
                  </a:cubicBezTo>
                  <a:cubicBezTo>
                    <a:pt x="41" y="58"/>
                    <a:pt x="40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1" y="58"/>
                    <a:pt x="41" y="57"/>
                    <a:pt x="41" y="57"/>
                  </a:cubicBezTo>
                  <a:cubicBezTo>
                    <a:pt x="40" y="58"/>
                    <a:pt x="40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9"/>
                    <a:pt x="38" y="59"/>
                    <a:pt x="38" y="59"/>
                  </a:cubicBezTo>
                  <a:cubicBezTo>
                    <a:pt x="39" y="58"/>
                    <a:pt x="40" y="58"/>
                    <a:pt x="41" y="58"/>
                  </a:cubicBezTo>
                  <a:cubicBezTo>
                    <a:pt x="41" y="57"/>
                    <a:pt x="41" y="57"/>
                    <a:pt x="40" y="57"/>
                  </a:cubicBezTo>
                  <a:cubicBezTo>
                    <a:pt x="40" y="58"/>
                    <a:pt x="39" y="58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1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0" y="57"/>
                    <a:pt x="39" y="57"/>
                    <a:pt x="37" y="57"/>
                  </a:cubicBezTo>
                  <a:cubicBezTo>
                    <a:pt x="38" y="53"/>
                    <a:pt x="38" y="49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7"/>
                  </a:cubicBezTo>
                  <a:cubicBezTo>
                    <a:pt x="39" y="48"/>
                    <a:pt x="39" y="49"/>
                    <a:pt x="40" y="50"/>
                  </a:cubicBezTo>
                  <a:cubicBezTo>
                    <a:pt x="40" y="50"/>
                    <a:pt x="40" y="50"/>
                    <a:pt x="40" y="49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lose/>
                  <a:moveTo>
                    <a:pt x="59" y="30"/>
                  </a:moveTo>
                  <a:cubicBezTo>
                    <a:pt x="60" y="30"/>
                    <a:pt x="61" y="29"/>
                    <a:pt x="62" y="29"/>
                  </a:cubicBezTo>
                  <a:cubicBezTo>
                    <a:pt x="61" y="29"/>
                    <a:pt x="60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lose/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3" y="33"/>
                    <a:pt x="63" y="33"/>
                    <a:pt x="64" y="32"/>
                  </a:cubicBezTo>
                  <a:cubicBezTo>
                    <a:pt x="63" y="33"/>
                    <a:pt x="63" y="33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12164"/>
            <p:cNvSpPr>
              <a:spLocks noEditPoints="1"/>
            </p:cNvSpPr>
            <p:nvPr/>
          </p:nvSpPr>
          <p:spPr bwMode="auto">
            <a:xfrm>
              <a:off x="7818874" y="4798563"/>
              <a:ext cx="160885" cy="138946"/>
            </a:xfrm>
            <a:custGeom>
              <a:avLst/>
              <a:gdLst>
                <a:gd name="T0" fmla="*/ 1 w 37"/>
                <a:gd name="T1" fmla="*/ 30 h 32"/>
                <a:gd name="T2" fmla="*/ 5 w 37"/>
                <a:gd name="T3" fmla="*/ 27 h 32"/>
                <a:gd name="T4" fmla="*/ 2 w 37"/>
                <a:gd name="T5" fmla="*/ 29 h 32"/>
                <a:gd name="T6" fmla="*/ 14 w 37"/>
                <a:gd name="T7" fmla="*/ 20 h 32"/>
                <a:gd name="T8" fmla="*/ 12 w 37"/>
                <a:gd name="T9" fmla="*/ 19 h 32"/>
                <a:gd name="T10" fmla="*/ 7 w 37"/>
                <a:gd name="T11" fmla="*/ 22 h 32"/>
                <a:gd name="T12" fmla="*/ 8 w 37"/>
                <a:gd name="T13" fmla="*/ 20 h 32"/>
                <a:gd name="T14" fmla="*/ 8 w 37"/>
                <a:gd name="T15" fmla="*/ 19 h 32"/>
                <a:gd name="T16" fmla="*/ 23 w 37"/>
                <a:gd name="T17" fmla="*/ 10 h 32"/>
                <a:gd name="T18" fmla="*/ 22 w 37"/>
                <a:gd name="T19" fmla="*/ 11 h 32"/>
                <a:gd name="T20" fmla="*/ 10 w 37"/>
                <a:gd name="T21" fmla="*/ 17 h 32"/>
                <a:gd name="T22" fmla="*/ 31 w 37"/>
                <a:gd name="T23" fmla="*/ 6 h 32"/>
                <a:gd name="T24" fmla="*/ 11 w 37"/>
                <a:gd name="T25" fmla="*/ 16 h 32"/>
                <a:gd name="T26" fmla="*/ 22 w 37"/>
                <a:gd name="T27" fmla="*/ 9 h 32"/>
                <a:gd name="T28" fmla="*/ 31 w 37"/>
                <a:gd name="T29" fmla="*/ 5 h 32"/>
                <a:gd name="T30" fmla="*/ 29 w 37"/>
                <a:gd name="T31" fmla="*/ 8 h 32"/>
                <a:gd name="T32" fmla="*/ 22 w 37"/>
                <a:gd name="T33" fmla="*/ 11 h 32"/>
                <a:gd name="T34" fmla="*/ 18 w 37"/>
                <a:gd name="T35" fmla="*/ 14 h 32"/>
                <a:gd name="T36" fmla="*/ 22 w 37"/>
                <a:gd name="T37" fmla="*/ 13 h 32"/>
                <a:gd name="T38" fmla="*/ 23 w 37"/>
                <a:gd name="T39" fmla="*/ 12 h 32"/>
                <a:gd name="T40" fmla="*/ 26 w 37"/>
                <a:gd name="T41" fmla="*/ 11 h 32"/>
                <a:gd name="T42" fmla="*/ 29 w 37"/>
                <a:gd name="T43" fmla="*/ 9 h 32"/>
                <a:gd name="T44" fmla="*/ 21 w 37"/>
                <a:gd name="T45" fmla="*/ 13 h 32"/>
                <a:gd name="T46" fmla="*/ 30 w 37"/>
                <a:gd name="T47" fmla="*/ 7 h 32"/>
                <a:gd name="T48" fmla="*/ 35 w 37"/>
                <a:gd name="T49" fmla="*/ 13 h 32"/>
                <a:gd name="T50" fmla="*/ 25 w 37"/>
                <a:gd name="T51" fmla="*/ 18 h 32"/>
                <a:gd name="T52" fmla="*/ 28 w 37"/>
                <a:gd name="T53" fmla="*/ 17 h 32"/>
                <a:gd name="T54" fmla="*/ 35 w 37"/>
                <a:gd name="T55" fmla="*/ 15 h 32"/>
                <a:gd name="T56" fmla="*/ 29 w 37"/>
                <a:gd name="T57" fmla="*/ 0 h 32"/>
                <a:gd name="T58" fmla="*/ 24 w 37"/>
                <a:gd name="T59" fmla="*/ 2 h 32"/>
                <a:gd name="T60" fmla="*/ 30 w 37"/>
                <a:gd name="T61" fmla="*/ 3 h 32"/>
                <a:gd name="T62" fmla="*/ 14 w 37"/>
                <a:gd name="T63" fmla="*/ 11 h 32"/>
                <a:gd name="T64" fmla="*/ 21 w 37"/>
                <a:gd name="T65" fmla="*/ 7 h 32"/>
                <a:gd name="T66" fmla="*/ 22 w 37"/>
                <a:gd name="T67" fmla="*/ 6 h 32"/>
                <a:gd name="T68" fmla="*/ 18 w 37"/>
                <a:gd name="T69" fmla="*/ 7 h 32"/>
                <a:gd name="T70" fmla="*/ 16 w 37"/>
                <a:gd name="T71" fmla="*/ 8 h 32"/>
                <a:gd name="T72" fmla="*/ 17 w 37"/>
                <a:gd name="T73" fmla="*/ 6 h 32"/>
                <a:gd name="T74" fmla="*/ 28 w 37"/>
                <a:gd name="T75" fmla="*/ 1 h 32"/>
                <a:gd name="T76" fmla="*/ 25 w 37"/>
                <a:gd name="T77" fmla="*/ 2 h 32"/>
                <a:gd name="T78" fmla="*/ 20 w 37"/>
                <a:gd name="T79" fmla="*/ 4 h 32"/>
                <a:gd name="T80" fmla="*/ 17 w 37"/>
                <a:gd name="T81" fmla="*/ 6 h 32"/>
                <a:gd name="T82" fmla="*/ 17 w 37"/>
                <a:gd name="T83" fmla="*/ 6 h 32"/>
                <a:gd name="T84" fmla="*/ 16 w 37"/>
                <a:gd name="T85" fmla="*/ 8 h 32"/>
                <a:gd name="T86" fmla="*/ 13 w 37"/>
                <a:gd name="T87" fmla="*/ 11 h 32"/>
                <a:gd name="T88" fmla="*/ 13 w 37"/>
                <a:gd name="T89" fmla="*/ 11 h 32"/>
                <a:gd name="T90" fmla="*/ 12 w 37"/>
                <a:gd name="T91" fmla="*/ 13 h 32"/>
                <a:gd name="T92" fmla="*/ 12 w 37"/>
                <a:gd name="T93" fmla="*/ 13 h 32"/>
                <a:gd name="T94" fmla="*/ 10 w 37"/>
                <a:gd name="T95" fmla="*/ 16 h 32"/>
                <a:gd name="T96" fmla="*/ 0 w 37"/>
                <a:gd name="T97" fmla="*/ 32 h 32"/>
                <a:gd name="T98" fmla="*/ 30 w 37"/>
                <a:gd name="T99" fmla="*/ 16 h 32"/>
                <a:gd name="T100" fmla="*/ 18 w 37"/>
                <a:gd name="T101" fmla="*/ 9 h 32"/>
                <a:gd name="T102" fmla="*/ 13 w 37"/>
                <a:gd name="T103" fmla="*/ 13 h 32"/>
                <a:gd name="T104" fmla="*/ 30 w 37"/>
                <a:gd name="T105" fmla="*/ 4 h 32"/>
                <a:gd name="T106" fmla="*/ 23 w 37"/>
                <a:gd name="T107" fmla="*/ 7 h 32"/>
                <a:gd name="T108" fmla="*/ 31 w 37"/>
                <a:gd name="T109" fmla="*/ 5 h 32"/>
                <a:gd name="T110" fmla="*/ 19 w 37"/>
                <a:gd name="T111" fmla="*/ 11 h 32"/>
                <a:gd name="T112" fmla="*/ 13 w 37"/>
                <a:gd name="T11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" h="32">
                  <a:moveTo>
                    <a:pt x="1" y="31"/>
                  </a:moveTo>
                  <a:cubicBezTo>
                    <a:pt x="5" y="28"/>
                    <a:pt x="9" y="26"/>
                    <a:pt x="13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9" y="26"/>
                    <a:pt x="5" y="28"/>
                    <a:pt x="1" y="30"/>
                  </a:cubicBezTo>
                  <a:cubicBezTo>
                    <a:pt x="1" y="30"/>
                    <a:pt x="2" y="30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6"/>
                    <a:pt x="10" y="24"/>
                    <a:pt x="13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9" y="24"/>
                    <a:pt x="6" y="26"/>
                    <a:pt x="2" y="29"/>
                  </a:cubicBezTo>
                  <a:cubicBezTo>
                    <a:pt x="3" y="28"/>
                    <a:pt x="3" y="28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1" y="22"/>
                    <a:pt x="7" y="25"/>
                    <a:pt x="4" y="27"/>
                  </a:cubicBezTo>
                  <a:cubicBezTo>
                    <a:pt x="4" y="26"/>
                    <a:pt x="5" y="25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0" y="20"/>
                    <a:pt x="8" y="22"/>
                    <a:pt x="6" y="23"/>
                  </a:cubicBezTo>
                  <a:cubicBezTo>
                    <a:pt x="6" y="23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0" y="20"/>
                    <a:pt x="12" y="19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2" y="18"/>
                    <a:pt x="10" y="20"/>
                    <a:pt x="7" y="21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18"/>
                    <a:pt x="13" y="17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7"/>
                    <a:pt x="10" y="18"/>
                    <a:pt x="8" y="19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4" y="16"/>
                    <a:pt x="18" y="13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9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5" y="9"/>
                    <a:pt x="24" y="10"/>
                    <a:pt x="22" y="11"/>
                  </a:cubicBezTo>
                  <a:cubicBezTo>
                    <a:pt x="21" y="11"/>
                    <a:pt x="19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6" y="14"/>
                    <a:pt x="13" y="16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7" y="13"/>
                    <a:pt x="23" y="10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6"/>
                    <a:pt x="29" y="6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2" y="10"/>
                    <a:pt x="16" y="13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4" y="8"/>
                    <a:pt x="26" y="7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6"/>
                    <a:pt x="32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7"/>
                    <a:pt x="30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3" y="11"/>
                    <a:pt x="20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6" y="15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7" y="15"/>
                    <a:pt x="18" y="15"/>
                  </a:cubicBezTo>
                  <a:cubicBezTo>
                    <a:pt x="19" y="14"/>
                    <a:pt x="21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1" y="14"/>
                    <a:pt x="18" y="15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9" y="15"/>
                    <a:pt x="22" y="13"/>
                    <a:pt x="26" y="11"/>
                  </a:cubicBezTo>
                  <a:cubicBezTo>
                    <a:pt x="27" y="11"/>
                    <a:pt x="28" y="10"/>
                    <a:pt x="29" y="10"/>
                  </a:cubicBezTo>
                  <a:cubicBezTo>
                    <a:pt x="29" y="10"/>
                    <a:pt x="29" y="9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7" y="10"/>
                    <a:pt x="26" y="11"/>
                  </a:cubicBezTo>
                  <a:cubicBezTo>
                    <a:pt x="25" y="11"/>
                    <a:pt x="24" y="12"/>
                    <a:pt x="23" y="12"/>
                  </a:cubicBezTo>
                  <a:cubicBezTo>
                    <a:pt x="22" y="12"/>
                    <a:pt x="22" y="12"/>
                    <a:pt x="21" y="13"/>
                  </a:cubicBezTo>
                  <a:cubicBezTo>
                    <a:pt x="24" y="11"/>
                    <a:pt x="26" y="10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8"/>
                    <a:pt x="34" y="11"/>
                    <a:pt x="35" y="13"/>
                  </a:cubicBezTo>
                  <a:cubicBezTo>
                    <a:pt x="32" y="14"/>
                    <a:pt x="30" y="15"/>
                    <a:pt x="28" y="16"/>
                  </a:cubicBezTo>
                  <a:cubicBezTo>
                    <a:pt x="27" y="17"/>
                    <a:pt x="25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7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0" y="16"/>
                    <a:pt x="32" y="15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4"/>
                    <a:pt x="35" y="15"/>
                    <a:pt x="35" y="15"/>
                  </a:cubicBezTo>
                  <a:cubicBezTo>
                    <a:pt x="36" y="16"/>
                    <a:pt x="36" y="17"/>
                    <a:pt x="36" y="18"/>
                  </a:cubicBezTo>
                  <a:cubicBezTo>
                    <a:pt x="36" y="18"/>
                    <a:pt x="36" y="17"/>
                    <a:pt x="37" y="17"/>
                  </a:cubicBezTo>
                  <a:cubicBezTo>
                    <a:pt x="34" y="11"/>
                    <a:pt x="32" y="6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5" y="1"/>
                    <a:pt x="21" y="3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9" y="4"/>
                    <a:pt x="21" y="3"/>
                    <a:pt x="24" y="2"/>
                  </a:cubicBezTo>
                  <a:cubicBezTo>
                    <a:pt x="25" y="2"/>
                    <a:pt x="26" y="1"/>
                    <a:pt x="27" y="1"/>
                  </a:cubicBezTo>
                  <a:cubicBezTo>
                    <a:pt x="28" y="1"/>
                    <a:pt x="28" y="0"/>
                    <a:pt x="29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2"/>
                    <a:pt x="30" y="3"/>
                    <a:pt x="30" y="3"/>
                  </a:cubicBezTo>
                  <a:cubicBezTo>
                    <a:pt x="26" y="5"/>
                    <a:pt x="22" y="7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6" y="9"/>
                    <a:pt x="17" y="8"/>
                    <a:pt x="18" y="8"/>
                  </a:cubicBezTo>
                  <a:cubicBezTo>
                    <a:pt x="19" y="8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3" y="6"/>
                    <a:pt x="24" y="6"/>
                  </a:cubicBezTo>
                  <a:cubicBezTo>
                    <a:pt x="24" y="6"/>
                    <a:pt x="24" y="5"/>
                    <a:pt x="23" y="5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3" y="6"/>
                    <a:pt x="22" y="5"/>
                    <a:pt x="22" y="6"/>
                  </a:cubicBezTo>
                  <a:cubicBezTo>
                    <a:pt x="21" y="6"/>
                    <a:pt x="20" y="7"/>
                    <a:pt x="19" y="7"/>
                  </a:cubicBezTo>
                  <a:cubicBezTo>
                    <a:pt x="23" y="5"/>
                    <a:pt x="26" y="4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5" y="4"/>
                    <a:pt x="22" y="6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9"/>
                    <a:pt x="15" y="9"/>
                  </a:cubicBezTo>
                  <a:cubicBezTo>
                    <a:pt x="15" y="9"/>
                    <a:pt x="16" y="8"/>
                    <a:pt x="16" y="8"/>
                  </a:cubicBezTo>
                  <a:cubicBezTo>
                    <a:pt x="20" y="6"/>
                    <a:pt x="24" y="4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4" y="3"/>
                    <a:pt x="20" y="5"/>
                    <a:pt x="16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9" y="5"/>
                    <a:pt x="20" y="5"/>
                    <a:pt x="22" y="4"/>
                  </a:cubicBezTo>
                  <a:cubicBezTo>
                    <a:pt x="23" y="3"/>
                    <a:pt x="24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7" y="1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3" y="3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5"/>
                    <a:pt x="19" y="5"/>
                    <a:pt x="17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7" y="21"/>
                    <a:pt x="3" y="26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lose/>
                  <a:moveTo>
                    <a:pt x="30" y="16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1" y="15"/>
                    <a:pt x="31" y="15"/>
                    <a:pt x="30" y="16"/>
                  </a:cubicBezTo>
                  <a:close/>
                  <a:moveTo>
                    <a:pt x="14" y="11"/>
                  </a:moveTo>
                  <a:cubicBezTo>
                    <a:pt x="15" y="11"/>
                    <a:pt x="16" y="10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18" y="10"/>
                    <a:pt x="16" y="11"/>
                    <a:pt x="13" y="12"/>
                  </a:cubicBezTo>
                  <a:cubicBezTo>
                    <a:pt x="13" y="12"/>
                    <a:pt x="13" y="12"/>
                    <a:pt x="14" y="11"/>
                  </a:cubicBezTo>
                  <a:close/>
                  <a:moveTo>
                    <a:pt x="13" y="13"/>
                  </a:moveTo>
                  <a:cubicBezTo>
                    <a:pt x="18" y="10"/>
                    <a:pt x="22" y="8"/>
                    <a:pt x="27" y="5"/>
                  </a:cubicBezTo>
                  <a:cubicBezTo>
                    <a:pt x="27" y="5"/>
                    <a:pt x="27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8" y="5"/>
                    <a:pt x="29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5"/>
                    <a:pt x="25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8"/>
                    <a:pt x="21" y="8"/>
                    <a:pt x="19" y="8"/>
                  </a:cubicBezTo>
                  <a:cubicBezTo>
                    <a:pt x="23" y="7"/>
                    <a:pt x="26" y="5"/>
                    <a:pt x="30" y="3"/>
                  </a:cubicBezTo>
                  <a:cubicBezTo>
                    <a:pt x="30" y="4"/>
                    <a:pt x="31" y="4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7"/>
                    <a:pt x="22" y="9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2"/>
                    <a:pt x="14" y="13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12165"/>
            <p:cNvSpPr>
              <a:spLocks/>
            </p:cNvSpPr>
            <p:nvPr/>
          </p:nvSpPr>
          <p:spPr bwMode="auto">
            <a:xfrm>
              <a:off x="8113221" y="4932025"/>
              <a:ext cx="25595" cy="31081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7 h 7"/>
                <a:gd name="T4" fmla="*/ 1 w 6"/>
                <a:gd name="T5" fmla="*/ 7 h 7"/>
                <a:gd name="T6" fmla="*/ 6 w 6"/>
                <a:gd name="T7" fmla="*/ 1 h 7"/>
                <a:gd name="T8" fmla="*/ 6 w 6"/>
                <a:gd name="T9" fmla="*/ 0 h 7"/>
                <a:gd name="T10" fmla="*/ 6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12166"/>
            <p:cNvSpPr>
              <a:spLocks/>
            </p:cNvSpPr>
            <p:nvPr/>
          </p:nvSpPr>
          <p:spPr bwMode="auto">
            <a:xfrm>
              <a:off x="7987072" y="5451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12167"/>
            <p:cNvSpPr>
              <a:spLocks/>
            </p:cNvSpPr>
            <p:nvPr/>
          </p:nvSpPr>
          <p:spPr bwMode="auto">
            <a:xfrm>
              <a:off x="7983415" y="4988700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Oval 12168"/>
            <p:cNvSpPr>
              <a:spLocks noChangeArrowheads="1"/>
            </p:cNvSpPr>
            <p:nvPr/>
          </p:nvSpPr>
          <p:spPr bwMode="auto">
            <a:xfrm>
              <a:off x="7987072" y="4988700"/>
              <a:ext cx="1829" cy="1829"/>
            </a:xfrm>
            <a:prstGeom prst="ellipse">
              <a:avLst/>
            </a:pr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12169"/>
            <p:cNvSpPr>
              <a:spLocks/>
            </p:cNvSpPr>
            <p:nvPr/>
          </p:nvSpPr>
          <p:spPr bwMode="auto">
            <a:xfrm>
              <a:off x="7923084" y="4922883"/>
              <a:ext cx="47534" cy="18282"/>
            </a:xfrm>
            <a:custGeom>
              <a:avLst/>
              <a:gdLst>
                <a:gd name="T0" fmla="*/ 1 w 11"/>
                <a:gd name="T1" fmla="*/ 4 h 4"/>
                <a:gd name="T2" fmla="*/ 11 w 11"/>
                <a:gd name="T3" fmla="*/ 0 h 4"/>
                <a:gd name="T4" fmla="*/ 11 w 11"/>
                <a:gd name="T5" fmla="*/ 0 h 4"/>
                <a:gd name="T6" fmla="*/ 3 w 11"/>
                <a:gd name="T7" fmla="*/ 3 h 4"/>
                <a:gd name="T8" fmla="*/ 5 w 11"/>
                <a:gd name="T9" fmla="*/ 2 h 4"/>
                <a:gd name="T10" fmla="*/ 4 w 11"/>
                <a:gd name="T11" fmla="*/ 2 h 4"/>
                <a:gd name="T12" fmla="*/ 1 w 11"/>
                <a:gd name="T13" fmla="*/ 4 h 4"/>
                <a:gd name="T14" fmla="*/ 1 w 11"/>
                <a:gd name="T15" fmla="*/ 4 h 4"/>
                <a:gd name="T16" fmla="*/ 0 w 11"/>
                <a:gd name="T17" fmla="*/ 4 h 4"/>
                <a:gd name="T18" fmla="*/ 1 w 1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1" y="4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1"/>
                    <a:pt x="6" y="2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12170"/>
            <p:cNvSpPr>
              <a:spLocks/>
            </p:cNvSpPr>
            <p:nvPr/>
          </p:nvSpPr>
          <p:spPr bwMode="auto">
            <a:xfrm>
              <a:off x="7879206" y="484244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12171"/>
            <p:cNvSpPr>
              <a:spLocks/>
            </p:cNvSpPr>
            <p:nvPr/>
          </p:nvSpPr>
          <p:spPr bwMode="auto">
            <a:xfrm>
              <a:off x="7926740" y="4820502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12172"/>
            <p:cNvSpPr>
              <a:spLocks/>
            </p:cNvSpPr>
            <p:nvPr/>
          </p:nvSpPr>
          <p:spPr bwMode="auto">
            <a:xfrm>
              <a:off x="7923084" y="4811361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12173"/>
            <p:cNvSpPr>
              <a:spLocks/>
            </p:cNvSpPr>
            <p:nvPr/>
          </p:nvSpPr>
          <p:spPr bwMode="auto">
            <a:xfrm>
              <a:off x="7948679" y="4833300"/>
              <a:ext cx="9142" cy="365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12174"/>
            <p:cNvSpPr>
              <a:spLocks/>
            </p:cNvSpPr>
            <p:nvPr/>
          </p:nvSpPr>
          <p:spPr bwMode="auto">
            <a:xfrm>
              <a:off x="7840813" y="4862552"/>
              <a:ext cx="73129" cy="43878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0 h 10"/>
                <a:gd name="T4" fmla="*/ 17 w 17"/>
                <a:gd name="T5" fmla="*/ 0 h 10"/>
                <a:gd name="T6" fmla="*/ 5 w 17"/>
                <a:gd name="T7" fmla="*/ 7 h 10"/>
                <a:gd name="T8" fmla="*/ 5 w 17"/>
                <a:gd name="T9" fmla="*/ 6 h 10"/>
                <a:gd name="T10" fmla="*/ 0 w 17"/>
                <a:gd name="T11" fmla="*/ 9 h 10"/>
                <a:gd name="T12" fmla="*/ 0 w 17"/>
                <a:gd name="T13" fmla="*/ 9 h 10"/>
                <a:gd name="T14" fmla="*/ 3 w 17"/>
                <a:gd name="T15" fmla="*/ 8 h 10"/>
                <a:gd name="T16" fmla="*/ 0 w 17"/>
                <a:gd name="T17" fmla="*/ 10 h 10"/>
                <a:gd name="T18" fmla="*/ 0 w 17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5" y="7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2"/>
                    <a:pt x="9" y="4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0" y="9"/>
                    <a:pt x="0" y="10"/>
                    <a:pt x="0" y="9"/>
                  </a:cubicBezTo>
                  <a:cubicBezTo>
                    <a:pt x="1" y="9"/>
                    <a:pt x="2" y="9"/>
                    <a:pt x="3" y="8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12175"/>
            <p:cNvSpPr>
              <a:spLocks/>
            </p:cNvSpPr>
            <p:nvPr/>
          </p:nvSpPr>
          <p:spPr bwMode="auto">
            <a:xfrm>
              <a:off x="7822530" y="4906430"/>
              <a:ext cx="43878" cy="31081"/>
            </a:xfrm>
            <a:custGeom>
              <a:avLst/>
              <a:gdLst>
                <a:gd name="T0" fmla="*/ 10 w 10"/>
                <a:gd name="T1" fmla="*/ 1 h 7"/>
                <a:gd name="T2" fmla="*/ 0 w 10"/>
                <a:gd name="T3" fmla="*/ 6 h 7"/>
                <a:gd name="T4" fmla="*/ 0 w 10"/>
                <a:gd name="T5" fmla="*/ 7 h 7"/>
                <a:gd name="T6" fmla="*/ 10 w 10"/>
                <a:gd name="T7" fmla="*/ 1 h 7"/>
                <a:gd name="T8" fmla="*/ 10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7" y="3"/>
                    <a:pt x="3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12176"/>
            <p:cNvSpPr>
              <a:spLocks/>
            </p:cNvSpPr>
            <p:nvPr/>
          </p:nvSpPr>
          <p:spPr bwMode="auto">
            <a:xfrm>
              <a:off x="7879206" y="4871693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12177"/>
            <p:cNvSpPr>
              <a:spLocks/>
            </p:cNvSpPr>
            <p:nvPr/>
          </p:nvSpPr>
          <p:spPr bwMode="auto">
            <a:xfrm>
              <a:off x="7923084" y="4842441"/>
              <a:ext cx="34737" cy="20111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12178"/>
            <p:cNvSpPr>
              <a:spLocks/>
            </p:cNvSpPr>
            <p:nvPr/>
          </p:nvSpPr>
          <p:spPr bwMode="auto">
            <a:xfrm>
              <a:off x="7923084" y="4842441"/>
              <a:ext cx="38394" cy="25595"/>
            </a:xfrm>
            <a:custGeom>
              <a:avLst/>
              <a:gdLst>
                <a:gd name="T0" fmla="*/ 9 w 9"/>
                <a:gd name="T1" fmla="*/ 1 h 6"/>
                <a:gd name="T2" fmla="*/ 2 w 9"/>
                <a:gd name="T3" fmla="*/ 4 h 6"/>
                <a:gd name="T4" fmla="*/ 1 w 9"/>
                <a:gd name="T5" fmla="*/ 5 h 6"/>
                <a:gd name="T6" fmla="*/ 1 w 9"/>
                <a:gd name="T7" fmla="*/ 6 h 6"/>
                <a:gd name="T8" fmla="*/ 2 w 9"/>
                <a:gd name="T9" fmla="*/ 5 h 6"/>
                <a:gd name="T10" fmla="*/ 2 w 9"/>
                <a:gd name="T11" fmla="*/ 5 h 6"/>
                <a:gd name="T12" fmla="*/ 3 w 9"/>
                <a:gd name="T13" fmla="*/ 5 h 6"/>
                <a:gd name="T14" fmla="*/ 6 w 9"/>
                <a:gd name="T15" fmla="*/ 3 h 6"/>
                <a:gd name="T16" fmla="*/ 5 w 9"/>
                <a:gd name="T17" fmla="*/ 3 h 6"/>
                <a:gd name="T18" fmla="*/ 5 w 9"/>
                <a:gd name="T19" fmla="*/ 3 h 6"/>
                <a:gd name="T20" fmla="*/ 9 w 9"/>
                <a:gd name="T21" fmla="*/ 1 h 6"/>
                <a:gd name="T22" fmla="*/ 9 w 9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6">
                  <a:moveTo>
                    <a:pt x="9" y="1"/>
                  </a:moveTo>
                  <a:cubicBezTo>
                    <a:pt x="7" y="2"/>
                    <a:pt x="5" y="3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8" y="2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12179"/>
            <p:cNvSpPr>
              <a:spLocks/>
            </p:cNvSpPr>
            <p:nvPr/>
          </p:nvSpPr>
          <p:spPr bwMode="auto">
            <a:xfrm>
              <a:off x="7919428" y="4846097"/>
              <a:ext cx="47534" cy="2559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12180"/>
            <p:cNvSpPr>
              <a:spLocks/>
            </p:cNvSpPr>
            <p:nvPr/>
          </p:nvSpPr>
          <p:spPr bwMode="auto">
            <a:xfrm>
              <a:off x="7923084" y="4849754"/>
              <a:ext cx="43878" cy="2559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1 h 6"/>
                <a:gd name="T4" fmla="*/ 10 w 10"/>
                <a:gd name="T5" fmla="*/ 0 h 6"/>
                <a:gd name="T6" fmla="*/ 6 w 10"/>
                <a:gd name="T7" fmla="*/ 2 h 6"/>
                <a:gd name="T8" fmla="*/ 6 w 10"/>
                <a:gd name="T9" fmla="*/ 2 h 6"/>
                <a:gd name="T10" fmla="*/ 1 w 10"/>
                <a:gd name="T11" fmla="*/ 5 h 6"/>
                <a:gd name="T12" fmla="*/ 1 w 10"/>
                <a:gd name="T13" fmla="*/ 5 h 6"/>
                <a:gd name="T14" fmla="*/ 3 w 10"/>
                <a:gd name="T15" fmla="*/ 4 h 6"/>
                <a:gd name="T16" fmla="*/ 0 w 10"/>
                <a:gd name="T17" fmla="*/ 6 h 6"/>
                <a:gd name="T18" fmla="*/ 0 w 10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6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12181"/>
            <p:cNvSpPr>
              <a:spLocks/>
            </p:cNvSpPr>
            <p:nvPr/>
          </p:nvSpPr>
          <p:spPr bwMode="auto">
            <a:xfrm>
              <a:off x="7923084" y="4858896"/>
              <a:ext cx="43878" cy="21939"/>
            </a:xfrm>
            <a:custGeom>
              <a:avLst/>
              <a:gdLst>
                <a:gd name="T0" fmla="*/ 2 w 10"/>
                <a:gd name="T1" fmla="*/ 4 h 5"/>
                <a:gd name="T2" fmla="*/ 10 w 10"/>
                <a:gd name="T3" fmla="*/ 1 h 5"/>
                <a:gd name="T4" fmla="*/ 10 w 10"/>
                <a:gd name="T5" fmla="*/ 1 h 5"/>
                <a:gd name="T6" fmla="*/ 7 w 10"/>
                <a:gd name="T7" fmla="*/ 2 h 5"/>
                <a:gd name="T8" fmla="*/ 7 w 10"/>
                <a:gd name="T9" fmla="*/ 2 h 5"/>
                <a:gd name="T10" fmla="*/ 0 w 10"/>
                <a:gd name="T11" fmla="*/ 5 h 5"/>
                <a:gd name="T12" fmla="*/ 1 w 10"/>
                <a:gd name="T13" fmla="*/ 5 h 5"/>
                <a:gd name="T14" fmla="*/ 2 w 10"/>
                <a:gd name="T15" fmla="*/ 4 h 5"/>
                <a:gd name="T16" fmla="*/ 2 w 10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">
                  <a:moveTo>
                    <a:pt x="2" y="4"/>
                  </a:moveTo>
                  <a:cubicBezTo>
                    <a:pt x="5" y="3"/>
                    <a:pt x="8" y="2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3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4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12182"/>
            <p:cNvSpPr>
              <a:spLocks/>
            </p:cNvSpPr>
            <p:nvPr/>
          </p:nvSpPr>
          <p:spPr bwMode="auto">
            <a:xfrm>
              <a:off x="7945023" y="4868036"/>
              <a:ext cx="25595" cy="12798"/>
            </a:xfrm>
            <a:custGeom>
              <a:avLst/>
              <a:gdLst>
                <a:gd name="T0" fmla="*/ 4 w 6"/>
                <a:gd name="T1" fmla="*/ 1 h 3"/>
                <a:gd name="T2" fmla="*/ 4 w 6"/>
                <a:gd name="T3" fmla="*/ 1 h 3"/>
                <a:gd name="T4" fmla="*/ 3 w 6"/>
                <a:gd name="T5" fmla="*/ 2 h 3"/>
                <a:gd name="T6" fmla="*/ 0 w 6"/>
                <a:gd name="T7" fmla="*/ 3 h 3"/>
                <a:gd name="T8" fmla="*/ 0 w 6"/>
                <a:gd name="T9" fmla="*/ 3 h 3"/>
                <a:gd name="T10" fmla="*/ 2 w 6"/>
                <a:gd name="T11" fmla="*/ 2 h 3"/>
                <a:gd name="T12" fmla="*/ 2 w 6"/>
                <a:gd name="T13" fmla="*/ 2 h 3"/>
                <a:gd name="T14" fmla="*/ 3 w 6"/>
                <a:gd name="T15" fmla="*/ 2 h 3"/>
                <a:gd name="T16" fmla="*/ 6 w 6"/>
                <a:gd name="T17" fmla="*/ 0 h 3"/>
                <a:gd name="T18" fmla="*/ 6 w 6"/>
                <a:gd name="T19" fmla="*/ 0 h 3"/>
                <a:gd name="T20" fmla="*/ 4 w 6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12183"/>
            <p:cNvSpPr>
              <a:spLocks/>
            </p:cNvSpPr>
            <p:nvPr/>
          </p:nvSpPr>
          <p:spPr bwMode="auto">
            <a:xfrm>
              <a:off x="7923084" y="4871693"/>
              <a:ext cx="51191" cy="25595"/>
            </a:xfrm>
            <a:custGeom>
              <a:avLst/>
              <a:gdLst>
                <a:gd name="T0" fmla="*/ 12 w 12"/>
                <a:gd name="T1" fmla="*/ 0 h 6"/>
                <a:gd name="T2" fmla="*/ 12 w 12"/>
                <a:gd name="T3" fmla="*/ 0 h 6"/>
                <a:gd name="T4" fmla="*/ 8 w 12"/>
                <a:gd name="T5" fmla="*/ 2 h 6"/>
                <a:gd name="T6" fmla="*/ 7 w 12"/>
                <a:gd name="T7" fmla="*/ 2 h 6"/>
                <a:gd name="T8" fmla="*/ 6 w 12"/>
                <a:gd name="T9" fmla="*/ 2 h 6"/>
                <a:gd name="T10" fmla="*/ 4 w 12"/>
                <a:gd name="T11" fmla="*/ 3 h 6"/>
                <a:gd name="T12" fmla="*/ 4 w 12"/>
                <a:gd name="T13" fmla="*/ 3 h 6"/>
                <a:gd name="T14" fmla="*/ 2 w 12"/>
                <a:gd name="T15" fmla="*/ 4 h 6"/>
                <a:gd name="T16" fmla="*/ 2 w 12"/>
                <a:gd name="T17" fmla="*/ 4 h 6"/>
                <a:gd name="T18" fmla="*/ 3 w 12"/>
                <a:gd name="T19" fmla="*/ 4 h 6"/>
                <a:gd name="T20" fmla="*/ 0 w 12"/>
                <a:gd name="T21" fmla="*/ 5 h 6"/>
                <a:gd name="T22" fmla="*/ 0 w 12"/>
                <a:gd name="T23" fmla="*/ 6 h 6"/>
                <a:gd name="T24" fmla="*/ 4 w 12"/>
                <a:gd name="T25" fmla="*/ 4 h 6"/>
                <a:gd name="T26" fmla="*/ 4 w 12"/>
                <a:gd name="T27" fmla="*/ 4 h 6"/>
                <a:gd name="T28" fmla="*/ 6 w 12"/>
                <a:gd name="T29" fmla="*/ 3 h 6"/>
                <a:gd name="T30" fmla="*/ 12 w 12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2"/>
                    <a:pt x="7" y="1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8" y="2"/>
                    <a:pt x="10" y="1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2" name="Freeform 12184"/>
            <p:cNvSpPr>
              <a:spLocks/>
            </p:cNvSpPr>
            <p:nvPr/>
          </p:nvSpPr>
          <p:spPr bwMode="auto">
            <a:xfrm>
              <a:off x="7926740" y="4897288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3" name="Freeform 12185"/>
            <p:cNvSpPr>
              <a:spLocks/>
            </p:cNvSpPr>
            <p:nvPr/>
          </p:nvSpPr>
          <p:spPr bwMode="auto">
            <a:xfrm>
              <a:off x="7935881" y="4884491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6 w 8"/>
                <a:gd name="T3" fmla="*/ 1 h 4"/>
                <a:gd name="T4" fmla="*/ 6 w 8"/>
                <a:gd name="T5" fmla="*/ 1 h 4"/>
                <a:gd name="T6" fmla="*/ 3 w 8"/>
                <a:gd name="T7" fmla="*/ 2 h 4"/>
                <a:gd name="T8" fmla="*/ 1 w 8"/>
                <a:gd name="T9" fmla="*/ 3 h 4"/>
                <a:gd name="T10" fmla="*/ 1 w 8"/>
                <a:gd name="T11" fmla="*/ 3 h 4"/>
                <a:gd name="T12" fmla="*/ 0 w 8"/>
                <a:gd name="T13" fmla="*/ 3 h 4"/>
                <a:gd name="T14" fmla="*/ 1 w 8"/>
                <a:gd name="T15" fmla="*/ 4 h 4"/>
                <a:gd name="T16" fmla="*/ 3 w 8"/>
                <a:gd name="T17" fmla="*/ 2 h 4"/>
                <a:gd name="T18" fmla="*/ 8 w 8"/>
                <a:gd name="T19" fmla="*/ 0 h 4"/>
                <a:gd name="T20" fmla="*/ 8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4" name="Freeform 12186"/>
            <p:cNvSpPr>
              <a:spLocks/>
            </p:cNvSpPr>
            <p:nvPr/>
          </p:nvSpPr>
          <p:spPr bwMode="auto">
            <a:xfrm>
              <a:off x="7939538" y="4884491"/>
              <a:ext cx="40221" cy="21939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4 h 5"/>
                <a:gd name="T4" fmla="*/ 0 w 9"/>
                <a:gd name="T5" fmla="*/ 4 h 5"/>
                <a:gd name="T6" fmla="*/ 1 w 9"/>
                <a:gd name="T7" fmla="*/ 4 h 5"/>
                <a:gd name="T8" fmla="*/ 0 w 9"/>
                <a:gd name="T9" fmla="*/ 5 h 5"/>
                <a:gd name="T10" fmla="*/ 0 w 9"/>
                <a:gd name="T11" fmla="*/ 5 h 5"/>
                <a:gd name="T12" fmla="*/ 4 w 9"/>
                <a:gd name="T13" fmla="*/ 3 h 5"/>
                <a:gd name="T14" fmla="*/ 4 w 9"/>
                <a:gd name="T15" fmla="*/ 3 h 5"/>
                <a:gd name="T16" fmla="*/ 9 w 9"/>
                <a:gd name="T17" fmla="*/ 1 h 5"/>
                <a:gd name="T18" fmla="*/ 9 w 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5" name="Freeform 12187"/>
            <p:cNvSpPr>
              <a:spLocks/>
            </p:cNvSpPr>
            <p:nvPr/>
          </p:nvSpPr>
          <p:spPr bwMode="auto">
            <a:xfrm>
              <a:off x="7939538" y="4893632"/>
              <a:ext cx="40221" cy="16455"/>
            </a:xfrm>
            <a:custGeom>
              <a:avLst/>
              <a:gdLst>
                <a:gd name="T0" fmla="*/ 8 w 9"/>
                <a:gd name="T1" fmla="*/ 0 h 4"/>
                <a:gd name="T2" fmla="*/ 1 w 9"/>
                <a:gd name="T3" fmla="*/ 3 h 4"/>
                <a:gd name="T4" fmla="*/ 1 w 9"/>
                <a:gd name="T5" fmla="*/ 3 h 4"/>
                <a:gd name="T6" fmla="*/ 4 w 9"/>
                <a:gd name="T7" fmla="*/ 2 h 4"/>
                <a:gd name="T8" fmla="*/ 0 w 9"/>
                <a:gd name="T9" fmla="*/ 4 h 4"/>
                <a:gd name="T10" fmla="*/ 1 w 9"/>
                <a:gd name="T11" fmla="*/ 4 h 4"/>
                <a:gd name="T12" fmla="*/ 4 w 9"/>
                <a:gd name="T13" fmla="*/ 2 h 4"/>
                <a:gd name="T14" fmla="*/ 4 w 9"/>
                <a:gd name="T15" fmla="*/ 2 h 4"/>
                <a:gd name="T16" fmla="*/ 9 w 9"/>
                <a:gd name="T17" fmla="*/ 0 h 4"/>
                <a:gd name="T18" fmla="*/ 8 w 9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3" y="3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7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6" name="Freeform 12188"/>
            <p:cNvSpPr>
              <a:spLocks/>
            </p:cNvSpPr>
            <p:nvPr/>
          </p:nvSpPr>
          <p:spPr bwMode="auto">
            <a:xfrm>
              <a:off x="7952336" y="4902773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7" name="Freeform 12189"/>
            <p:cNvSpPr>
              <a:spLocks/>
            </p:cNvSpPr>
            <p:nvPr/>
          </p:nvSpPr>
          <p:spPr bwMode="auto">
            <a:xfrm>
              <a:off x="7884690" y="4871693"/>
              <a:ext cx="29252" cy="1828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8" name="Freeform 12190"/>
            <p:cNvSpPr>
              <a:spLocks/>
            </p:cNvSpPr>
            <p:nvPr/>
          </p:nvSpPr>
          <p:spPr bwMode="auto">
            <a:xfrm>
              <a:off x="7884690" y="4875349"/>
              <a:ext cx="34737" cy="21939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9" name="Freeform 12191"/>
            <p:cNvSpPr>
              <a:spLocks/>
            </p:cNvSpPr>
            <p:nvPr/>
          </p:nvSpPr>
          <p:spPr bwMode="auto">
            <a:xfrm>
              <a:off x="7879206" y="4880834"/>
              <a:ext cx="40221" cy="21939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5 h 5"/>
                <a:gd name="T4" fmla="*/ 0 w 9"/>
                <a:gd name="T5" fmla="*/ 5 h 5"/>
                <a:gd name="T6" fmla="*/ 8 w 9"/>
                <a:gd name="T7" fmla="*/ 1 h 5"/>
                <a:gd name="T8" fmla="*/ 8 w 9"/>
                <a:gd name="T9" fmla="*/ 0 h 5"/>
                <a:gd name="T10" fmla="*/ 0 w 9"/>
                <a:gd name="T11" fmla="*/ 5 h 5"/>
                <a:gd name="T12" fmla="*/ 0 w 9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0" name="Freeform 12192"/>
            <p:cNvSpPr>
              <a:spLocks/>
            </p:cNvSpPr>
            <p:nvPr/>
          </p:nvSpPr>
          <p:spPr bwMode="auto">
            <a:xfrm>
              <a:off x="7875550" y="4880834"/>
              <a:ext cx="47534" cy="29252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1 h 7"/>
                <a:gd name="T4" fmla="*/ 11 w 11"/>
                <a:gd name="T5" fmla="*/ 0 h 7"/>
                <a:gd name="T6" fmla="*/ 0 w 11"/>
                <a:gd name="T7" fmla="*/ 7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5"/>
                    <a:pt x="7" y="3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7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1" name="Freeform 12193"/>
            <p:cNvSpPr>
              <a:spLocks/>
            </p:cNvSpPr>
            <p:nvPr/>
          </p:nvSpPr>
          <p:spPr bwMode="auto">
            <a:xfrm>
              <a:off x="7866408" y="4862552"/>
              <a:ext cx="104210" cy="56676"/>
            </a:xfrm>
            <a:custGeom>
              <a:avLst/>
              <a:gdLst>
                <a:gd name="T0" fmla="*/ 0 w 24"/>
                <a:gd name="T1" fmla="*/ 13 h 13"/>
                <a:gd name="T2" fmla="*/ 14 w 24"/>
                <a:gd name="T3" fmla="*/ 5 h 13"/>
                <a:gd name="T4" fmla="*/ 15 w 24"/>
                <a:gd name="T5" fmla="*/ 5 h 13"/>
                <a:gd name="T6" fmla="*/ 20 w 24"/>
                <a:gd name="T7" fmla="*/ 3 h 13"/>
                <a:gd name="T8" fmla="*/ 20 w 24"/>
                <a:gd name="T9" fmla="*/ 2 h 13"/>
                <a:gd name="T10" fmla="*/ 18 w 24"/>
                <a:gd name="T11" fmla="*/ 3 h 13"/>
                <a:gd name="T12" fmla="*/ 24 w 24"/>
                <a:gd name="T13" fmla="*/ 0 h 13"/>
                <a:gd name="T14" fmla="*/ 24 w 24"/>
                <a:gd name="T15" fmla="*/ 0 h 13"/>
                <a:gd name="T16" fmla="*/ 17 w 24"/>
                <a:gd name="T17" fmla="*/ 3 h 13"/>
                <a:gd name="T18" fmla="*/ 18 w 24"/>
                <a:gd name="T19" fmla="*/ 3 h 13"/>
                <a:gd name="T20" fmla="*/ 15 w 24"/>
                <a:gd name="T21" fmla="*/ 4 h 13"/>
                <a:gd name="T22" fmla="*/ 15 w 24"/>
                <a:gd name="T23" fmla="*/ 4 h 13"/>
                <a:gd name="T24" fmla="*/ 0 w 24"/>
                <a:gd name="T25" fmla="*/ 12 h 13"/>
                <a:gd name="T26" fmla="*/ 0 w 24"/>
                <a:gd name="T2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13">
                  <a:moveTo>
                    <a:pt x="0" y="13"/>
                  </a:moveTo>
                  <a:cubicBezTo>
                    <a:pt x="5" y="10"/>
                    <a:pt x="10" y="8"/>
                    <a:pt x="14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6" y="4"/>
                    <a:pt x="18" y="3"/>
                    <a:pt x="20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20" y="2"/>
                    <a:pt x="22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1"/>
                    <a:pt x="20" y="2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7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0" y="7"/>
                    <a:pt x="5" y="10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2" name="Freeform 12194"/>
            <p:cNvSpPr>
              <a:spLocks/>
            </p:cNvSpPr>
            <p:nvPr/>
          </p:nvSpPr>
          <p:spPr bwMode="auto">
            <a:xfrm>
              <a:off x="7870065" y="4889975"/>
              <a:ext cx="56676" cy="29252"/>
            </a:xfrm>
            <a:custGeom>
              <a:avLst/>
              <a:gdLst>
                <a:gd name="T0" fmla="*/ 13 w 13"/>
                <a:gd name="T1" fmla="*/ 0 h 7"/>
                <a:gd name="T2" fmla="*/ 12 w 13"/>
                <a:gd name="T3" fmla="*/ 1 h 7"/>
                <a:gd name="T4" fmla="*/ 12 w 13"/>
                <a:gd name="T5" fmla="*/ 0 h 7"/>
                <a:gd name="T6" fmla="*/ 12 w 13"/>
                <a:gd name="T7" fmla="*/ 0 h 7"/>
                <a:gd name="T8" fmla="*/ 8 w 13"/>
                <a:gd name="T9" fmla="*/ 2 h 7"/>
                <a:gd name="T10" fmla="*/ 8 w 13"/>
                <a:gd name="T11" fmla="*/ 3 h 7"/>
                <a:gd name="T12" fmla="*/ 10 w 13"/>
                <a:gd name="T13" fmla="*/ 2 h 7"/>
                <a:gd name="T14" fmla="*/ 0 w 13"/>
                <a:gd name="T15" fmla="*/ 7 h 7"/>
                <a:gd name="T16" fmla="*/ 1 w 13"/>
                <a:gd name="T17" fmla="*/ 7 h 7"/>
                <a:gd name="T18" fmla="*/ 13 w 13"/>
                <a:gd name="T19" fmla="*/ 0 h 7"/>
                <a:gd name="T20" fmla="*/ 13 w 13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12" y="0"/>
                    <a:pt x="12" y="0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1"/>
                    <a:pt x="9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3" name="Freeform 12195"/>
            <p:cNvSpPr>
              <a:spLocks/>
            </p:cNvSpPr>
            <p:nvPr/>
          </p:nvSpPr>
          <p:spPr bwMode="auto">
            <a:xfrm>
              <a:off x="7870065" y="4906430"/>
              <a:ext cx="34737" cy="21939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0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4" name="Freeform 12196"/>
            <p:cNvSpPr>
              <a:spLocks/>
            </p:cNvSpPr>
            <p:nvPr/>
          </p:nvSpPr>
          <p:spPr bwMode="auto">
            <a:xfrm>
              <a:off x="7888347" y="4871693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5" name="Freeform 12197"/>
            <p:cNvSpPr>
              <a:spLocks/>
            </p:cNvSpPr>
            <p:nvPr/>
          </p:nvSpPr>
          <p:spPr bwMode="auto">
            <a:xfrm>
              <a:off x="7853611" y="4919227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6" name="Freeform 12198"/>
            <p:cNvSpPr>
              <a:spLocks/>
            </p:cNvSpPr>
            <p:nvPr/>
          </p:nvSpPr>
          <p:spPr bwMode="auto">
            <a:xfrm>
              <a:off x="7837156" y="4928369"/>
              <a:ext cx="20111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7" name="Freeform 12199"/>
            <p:cNvSpPr>
              <a:spLocks/>
            </p:cNvSpPr>
            <p:nvPr/>
          </p:nvSpPr>
          <p:spPr bwMode="auto">
            <a:xfrm>
              <a:off x="7837156" y="4932025"/>
              <a:ext cx="20111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8" name="Freeform 12200"/>
            <p:cNvSpPr>
              <a:spLocks/>
            </p:cNvSpPr>
            <p:nvPr/>
          </p:nvSpPr>
          <p:spPr bwMode="auto">
            <a:xfrm>
              <a:off x="7840813" y="4932025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9" name="Freeform 12201"/>
            <p:cNvSpPr>
              <a:spLocks/>
            </p:cNvSpPr>
            <p:nvPr/>
          </p:nvSpPr>
          <p:spPr bwMode="auto">
            <a:xfrm>
              <a:off x="7844469" y="4937509"/>
              <a:ext cx="31081" cy="20111"/>
            </a:xfrm>
            <a:custGeom>
              <a:avLst/>
              <a:gdLst>
                <a:gd name="T0" fmla="*/ 0 w 7"/>
                <a:gd name="T1" fmla="*/ 4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4 h 5"/>
                <a:gd name="T8" fmla="*/ 0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0" name="Freeform 12202"/>
            <p:cNvSpPr>
              <a:spLocks/>
            </p:cNvSpPr>
            <p:nvPr/>
          </p:nvSpPr>
          <p:spPr bwMode="auto">
            <a:xfrm>
              <a:off x="7849955" y="4937509"/>
              <a:ext cx="25595" cy="16455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1" name="Freeform 12203"/>
            <p:cNvSpPr>
              <a:spLocks/>
            </p:cNvSpPr>
            <p:nvPr/>
          </p:nvSpPr>
          <p:spPr bwMode="auto">
            <a:xfrm>
              <a:off x="7888347" y="4963105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2" name="Freeform 12204"/>
            <p:cNvSpPr>
              <a:spLocks/>
            </p:cNvSpPr>
            <p:nvPr/>
          </p:nvSpPr>
          <p:spPr bwMode="auto">
            <a:xfrm>
              <a:off x="7897489" y="4979559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0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3" name="Freeform 12205"/>
            <p:cNvSpPr>
              <a:spLocks/>
            </p:cNvSpPr>
            <p:nvPr/>
          </p:nvSpPr>
          <p:spPr bwMode="auto">
            <a:xfrm>
              <a:off x="7875550" y="4975903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4" name="Freeform 12206"/>
            <p:cNvSpPr>
              <a:spLocks/>
            </p:cNvSpPr>
            <p:nvPr/>
          </p:nvSpPr>
          <p:spPr bwMode="auto">
            <a:xfrm>
              <a:off x="7884690" y="4988700"/>
              <a:ext cx="7313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5" name="Freeform 12207"/>
            <p:cNvSpPr>
              <a:spLocks/>
            </p:cNvSpPr>
            <p:nvPr/>
          </p:nvSpPr>
          <p:spPr bwMode="auto">
            <a:xfrm>
              <a:off x="7888347" y="4992356"/>
              <a:ext cx="9142" cy="914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6" name="Freeform 12208"/>
            <p:cNvSpPr>
              <a:spLocks/>
            </p:cNvSpPr>
            <p:nvPr/>
          </p:nvSpPr>
          <p:spPr bwMode="auto">
            <a:xfrm>
              <a:off x="7888347" y="5001498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7" name="Freeform 12209"/>
            <p:cNvSpPr>
              <a:spLocks/>
            </p:cNvSpPr>
            <p:nvPr/>
          </p:nvSpPr>
          <p:spPr bwMode="auto">
            <a:xfrm>
              <a:off x="7952336" y="4957620"/>
              <a:ext cx="31081" cy="14626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8" name="Freeform 12210"/>
            <p:cNvSpPr>
              <a:spLocks/>
            </p:cNvSpPr>
            <p:nvPr/>
          </p:nvSpPr>
          <p:spPr bwMode="auto">
            <a:xfrm>
              <a:off x="7952336" y="4966761"/>
              <a:ext cx="27424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9" name="Freeform 12211"/>
            <p:cNvSpPr>
              <a:spLocks/>
            </p:cNvSpPr>
            <p:nvPr/>
          </p:nvSpPr>
          <p:spPr bwMode="auto">
            <a:xfrm>
              <a:off x="7948679" y="4966761"/>
              <a:ext cx="31081" cy="1828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1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0" name="Freeform 12212"/>
            <p:cNvSpPr>
              <a:spLocks/>
            </p:cNvSpPr>
            <p:nvPr/>
          </p:nvSpPr>
          <p:spPr bwMode="auto">
            <a:xfrm>
              <a:off x="7939538" y="4979559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1" name="Freeform 12213"/>
            <p:cNvSpPr>
              <a:spLocks/>
            </p:cNvSpPr>
            <p:nvPr/>
          </p:nvSpPr>
          <p:spPr bwMode="auto">
            <a:xfrm>
              <a:off x="7945023" y="4975903"/>
              <a:ext cx="29252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2" name="Freeform 12214"/>
            <p:cNvSpPr>
              <a:spLocks/>
            </p:cNvSpPr>
            <p:nvPr/>
          </p:nvSpPr>
          <p:spPr bwMode="auto">
            <a:xfrm>
              <a:off x="7945023" y="4979559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0 w 8"/>
                <a:gd name="T5" fmla="*/ 5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3" name="Freeform 12215"/>
            <p:cNvSpPr>
              <a:spLocks/>
            </p:cNvSpPr>
            <p:nvPr/>
          </p:nvSpPr>
          <p:spPr bwMode="auto">
            <a:xfrm>
              <a:off x="7948679" y="4988700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4" name="Freeform 12216"/>
            <p:cNvSpPr>
              <a:spLocks/>
            </p:cNvSpPr>
            <p:nvPr/>
          </p:nvSpPr>
          <p:spPr bwMode="auto">
            <a:xfrm>
              <a:off x="7926740" y="4997842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5" name="Freeform 12217"/>
            <p:cNvSpPr>
              <a:spLocks/>
            </p:cNvSpPr>
            <p:nvPr/>
          </p:nvSpPr>
          <p:spPr bwMode="auto">
            <a:xfrm>
              <a:off x="7923084" y="5010639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6" name="Freeform 12218"/>
            <p:cNvSpPr>
              <a:spLocks/>
            </p:cNvSpPr>
            <p:nvPr/>
          </p:nvSpPr>
          <p:spPr bwMode="auto">
            <a:xfrm>
              <a:off x="7939538" y="4997842"/>
              <a:ext cx="40221" cy="16455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7" name="Freeform 12219"/>
            <p:cNvSpPr>
              <a:spLocks/>
            </p:cNvSpPr>
            <p:nvPr/>
          </p:nvSpPr>
          <p:spPr bwMode="auto">
            <a:xfrm>
              <a:off x="7939538" y="4992356"/>
              <a:ext cx="40221" cy="18282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8" name="Freeform 12220"/>
            <p:cNvSpPr>
              <a:spLocks/>
            </p:cNvSpPr>
            <p:nvPr/>
          </p:nvSpPr>
          <p:spPr bwMode="auto">
            <a:xfrm>
              <a:off x="7945023" y="5005155"/>
              <a:ext cx="34737" cy="14626"/>
            </a:xfrm>
            <a:custGeom>
              <a:avLst/>
              <a:gdLst>
                <a:gd name="T0" fmla="*/ 1 w 8"/>
                <a:gd name="T1" fmla="*/ 3 h 3"/>
                <a:gd name="T2" fmla="*/ 1 w 8"/>
                <a:gd name="T3" fmla="*/ 3 h 3"/>
                <a:gd name="T4" fmla="*/ 8 w 8"/>
                <a:gd name="T5" fmla="*/ 0 h 3"/>
                <a:gd name="T6" fmla="*/ 8 w 8"/>
                <a:gd name="T7" fmla="*/ 0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3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9" name="Freeform 12221"/>
            <p:cNvSpPr>
              <a:spLocks/>
            </p:cNvSpPr>
            <p:nvPr/>
          </p:nvSpPr>
          <p:spPr bwMode="auto">
            <a:xfrm>
              <a:off x="7948679" y="4997842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3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0" name="Freeform 12222"/>
            <p:cNvSpPr>
              <a:spLocks/>
            </p:cNvSpPr>
            <p:nvPr/>
          </p:nvSpPr>
          <p:spPr bwMode="auto">
            <a:xfrm>
              <a:off x="7939538" y="5010639"/>
              <a:ext cx="40221" cy="16455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1" name="Freeform 12223"/>
            <p:cNvSpPr>
              <a:spLocks/>
            </p:cNvSpPr>
            <p:nvPr/>
          </p:nvSpPr>
          <p:spPr bwMode="auto">
            <a:xfrm>
              <a:off x="7948679" y="5014295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2" name="Freeform 12224"/>
            <p:cNvSpPr>
              <a:spLocks/>
            </p:cNvSpPr>
            <p:nvPr/>
          </p:nvSpPr>
          <p:spPr bwMode="auto">
            <a:xfrm>
              <a:off x="7948679" y="5023437"/>
              <a:ext cx="34737" cy="16455"/>
            </a:xfrm>
            <a:custGeom>
              <a:avLst/>
              <a:gdLst>
                <a:gd name="T0" fmla="*/ 7 w 8"/>
                <a:gd name="T1" fmla="*/ 0 h 4"/>
                <a:gd name="T2" fmla="*/ 2 w 8"/>
                <a:gd name="T3" fmla="*/ 2 h 4"/>
                <a:gd name="T4" fmla="*/ 2 w 8"/>
                <a:gd name="T5" fmla="*/ 3 h 4"/>
                <a:gd name="T6" fmla="*/ 5 w 8"/>
                <a:gd name="T7" fmla="*/ 1 h 4"/>
                <a:gd name="T8" fmla="*/ 0 w 8"/>
                <a:gd name="T9" fmla="*/ 4 h 4"/>
                <a:gd name="T10" fmla="*/ 0 w 8"/>
                <a:gd name="T11" fmla="*/ 4 h 4"/>
                <a:gd name="T12" fmla="*/ 6 w 8"/>
                <a:gd name="T13" fmla="*/ 1 h 4"/>
                <a:gd name="T14" fmla="*/ 6 w 8"/>
                <a:gd name="T15" fmla="*/ 1 h 4"/>
                <a:gd name="T16" fmla="*/ 7 w 8"/>
                <a:gd name="T17" fmla="*/ 0 h 4"/>
                <a:gd name="T18" fmla="*/ 7 w 8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1"/>
                    <a:pt x="4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3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3" name="Freeform 12225"/>
            <p:cNvSpPr>
              <a:spLocks/>
            </p:cNvSpPr>
            <p:nvPr/>
          </p:nvSpPr>
          <p:spPr bwMode="auto">
            <a:xfrm>
              <a:off x="7957820" y="5023437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4" name="Freeform 12226"/>
            <p:cNvSpPr>
              <a:spLocks/>
            </p:cNvSpPr>
            <p:nvPr/>
          </p:nvSpPr>
          <p:spPr bwMode="auto">
            <a:xfrm>
              <a:off x="7913942" y="508742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5" name="Freeform 12227"/>
            <p:cNvSpPr>
              <a:spLocks/>
            </p:cNvSpPr>
            <p:nvPr/>
          </p:nvSpPr>
          <p:spPr bwMode="auto">
            <a:xfrm>
              <a:off x="7919428" y="5061829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6" name="Freeform 12228"/>
            <p:cNvSpPr>
              <a:spLocks/>
            </p:cNvSpPr>
            <p:nvPr/>
          </p:nvSpPr>
          <p:spPr bwMode="auto">
            <a:xfrm>
              <a:off x="7948679" y="5049032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7" name="Freeform 12229"/>
            <p:cNvSpPr>
              <a:spLocks/>
            </p:cNvSpPr>
            <p:nvPr/>
          </p:nvSpPr>
          <p:spPr bwMode="auto">
            <a:xfrm>
              <a:off x="7948679" y="508742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8" name="Freeform 12230"/>
            <p:cNvSpPr>
              <a:spLocks/>
            </p:cNvSpPr>
            <p:nvPr/>
          </p:nvSpPr>
          <p:spPr bwMode="auto">
            <a:xfrm>
              <a:off x="7966962" y="4880834"/>
              <a:ext cx="12798" cy="9142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9" name="Freeform 12231"/>
            <p:cNvSpPr>
              <a:spLocks/>
            </p:cNvSpPr>
            <p:nvPr/>
          </p:nvSpPr>
          <p:spPr bwMode="auto">
            <a:xfrm>
              <a:off x="7974275" y="4915570"/>
              <a:ext cx="9142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0" name="Freeform 12232"/>
            <p:cNvSpPr>
              <a:spLocks/>
            </p:cNvSpPr>
            <p:nvPr/>
          </p:nvSpPr>
          <p:spPr bwMode="auto">
            <a:xfrm>
              <a:off x="8018152" y="4807705"/>
              <a:ext cx="25595" cy="7313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1" name="Freeform 12233"/>
            <p:cNvSpPr>
              <a:spLocks/>
            </p:cNvSpPr>
            <p:nvPr/>
          </p:nvSpPr>
          <p:spPr bwMode="auto">
            <a:xfrm>
              <a:off x="8018152" y="4807705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2" name="Freeform 12234"/>
            <p:cNvSpPr>
              <a:spLocks/>
            </p:cNvSpPr>
            <p:nvPr/>
          </p:nvSpPr>
          <p:spPr bwMode="auto">
            <a:xfrm>
              <a:off x="8021809" y="4833300"/>
              <a:ext cx="43878" cy="16455"/>
            </a:xfrm>
            <a:custGeom>
              <a:avLst/>
              <a:gdLst>
                <a:gd name="T0" fmla="*/ 9 w 10"/>
                <a:gd name="T1" fmla="*/ 0 h 4"/>
                <a:gd name="T2" fmla="*/ 7 w 10"/>
                <a:gd name="T3" fmla="*/ 2 h 4"/>
                <a:gd name="T4" fmla="*/ 6 w 10"/>
                <a:gd name="T5" fmla="*/ 2 h 4"/>
                <a:gd name="T6" fmla="*/ 1 w 10"/>
                <a:gd name="T7" fmla="*/ 4 h 4"/>
                <a:gd name="T8" fmla="*/ 1 w 10"/>
                <a:gd name="T9" fmla="*/ 4 h 4"/>
                <a:gd name="T10" fmla="*/ 6 w 10"/>
                <a:gd name="T11" fmla="*/ 2 h 4"/>
                <a:gd name="T12" fmla="*/ 6 w 10"/>
                <a:gd name="T13" fmla="*/ 2 h 4"/>
                <a:gd name="T14" fmla="*/ 9 w 10"/>
                <a:gd name="T15" fmla="*/ 1 h 4"/>
                <a:gd name="T16" fmla="*/ 9 w 10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4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4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10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3" name="Freeform 12235"/>
            <p:cNvSpPr>
              <a:spLocks/>
            </p:cNvSpPr>
            <p:nvPr/>
          </p:nvSpPr>
          <p:spPr bwMode="auto">
            <a:xfrm>
              <a:off x="8043748" y="4836957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1 w 4"/>
                <a:gd name="T3" fmla="*/ 2 h 2"/>
                <a:gd name="T4" fmla="*/ 4 w 4"/>
                <a:gd name="T5" fmla="*/ 1 h 2"/>
                <a:gd name="T6" fmla="*/ 4 w 4"/>
                <a:gd name="T7" fmla="*/ 0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4" name="Freeform 12236"/>
            <p:cNvSpPr>
              <a:spLocks/>
            </p:cNvSpPr>
            <p:nvPr/>
          </p:nvSpPr>
          <p:spPr bwMode="auto">
            <a:xfrm>
              <a:off x="8009011" y="4862552"/>
              <a:ext cx="34737" cy="18282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0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5" name="Freeform 12237"/>
            <p:cNvSpPr>
              <a:spLocks/>
            </p:cNvSpPr>
            <p:nvPr/>
          </p:nvSpPr>
          <p:spPr bwMode="auto">
            <a:xfrm>
              <a:off x="8014496" y="4842441"/>
              <a:ext cx="54847" cy="20111"/>
            </a:xfrm>
            <a:custGeom>
              <a:avLst/>
              <a:gdLst>
                <a:gd name="T0" fmla="*/ 13 w 13"/>
                <a:gd name="T1" fmla="*/ 0 h 5"/>
                <a:gd name="T2" fmla="*/ 9 w 13"/>
                <a:gd name="T3" fmla="*/ 2 h 5"/>
                <a:gd name="T4" fmla="*/ 8 w 13"/>
                <a:gd name="T5" fmla="*/ 2 h 5"/>
                <a:gd name="T6" fmla="*/ 7 w 13"/>
                <a:gd name="T7" fmla="*/ 2 h 5"/>
                <a:gd name="T8" fmla="*/ 12 w 13"/>
                <a:gd name="T9" fmla="*/ 0 h 5"/>
                <a:gd name="T10" fmla="*/ 11 w 13"/>
                <a:gd name="T11" fmla="*/ 0 h 5"/>
                <a:gd name="T12" fmla="*/ 7 w 13"/>
                <a:gd name="T13" fmla="*/ 2 h 5"/>
                <a:gd name="T14" fmla="*/ 7 w 13"/>
                <a:gd name="T15" fmla="*/ 3 h 5"/>
                <a:gd name="T16" fmla="*/ 7 w 13"/>
                <a:gd name="T17" fmla="*/ 3 h 5"/>
                <a:gd name="T18" fmla="*/ 6 w 13"/>
                <a:gd name="T19" fmla="*/ 3 h 5"/>
                <a:gd name="T20" fmla="*/ 0 w 13"/>
                <a:gd name="T21" fmla="*/ 5 h 5"/>
                <a:gd name="T22" fmla="*/ 1 w 13"/>
                <a:gd name="T23" fmla="*/ 5 h 5"/>
                <a:gd name="T24" fmla="*/ 5 w 13"/>
                <a:gd name="T25" fmla="*/ 3 h 5"/>
                <a:gd name="T26" fmla="*/ 3 w 13"/>
                <a:gd name="T27" fmla="*/ 4 h 5"/>
                <a:gd name="T28" fmla="*/ 3 w 13"/>
                <a:gd name="T29" fmla="*/ 5 h 5"/>
                <a:gd name="T30" fmla="*/ 8 w 13"/>
                <a:gd name="T31" fmla="*/ 3 h 5"/>
                <a:gd name="T32" fmla="*/ 8 w 13"/>
                <a:gd name="T33" fmla="*/ 3 h 5"/>
                <a:gd name="T34" fmla="*/ 13 w 13"/>
                <a:gd name="T35" fmla="*/ 0 h 5"/>
                <a:gd name="T36" fmla="*/ 13 w 13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2" y="1"/>
                    <a:pt x="10" y="1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9" y="1"/>
                    <a:pt x="10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8" y="1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4" y="3"/>
                    <a:pt x="2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2"/>
                    <a:pt x="11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6" name="Freeform 12238"/>
            <p:cNvSpPr>
              <a:spLocks/>
            </p:cNvSpPr>
            <p:nvPr/>
          </p:nvSpPr>
          <p:spPr bwMode="auto">
            <a:xfrm>
              <a:off x="8040091" y="4846097"/>
              <a:ext cx="34737" cy="16455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7" name="Freeform 12239"/>
            <p:cNvSpPr>
              <a:spLocks/>
            </p:cNvSpPr>
            <p:nvPr/>
          </p:nvSpPr>
          <p:spPr bwMode="auto">
            <a:xfrm>
              <a:off x="8043748" y="4849754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7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8" name="Freeform 12240"/>
            <p:cNvSpPr>
              <a:spLocks/>
            </p:cNvSpPr>
            <p:nvPr/>
          </p:nvSpPr>
          <p:spPr bwMode="auto">
            <a:xfrm>
              <a:off x="8005354" y="4871693"/>
              <a:ext cx="38394" cy="18282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1 h 4"/>
                <a:gd name="T4" fmla="*/ 9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9" name="Freeform 12241"/>
            <p:cNvSpPr>
              <a:spLocks/>
            </p:cNvSpPr>
            <p:nvPr/>
          </p:nvSpPr>
          <p:spPr bwMode="auto">
            <a:xfrm>
              <a:off x="8005354" y="4897288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0" name="Freeform 12242"/>
            <p:cNvSpPr>
              <a:spLocks/>
            </p:cNvSpPr>
            <p:nvPr/>
          </p:nvSpPr>
          <p:spPr bwMode="auto">
            <a:xfrm>
              <a:off x="8030949" y="490277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Freeform 12243"/>
            <p:cNvSpPr>
              <a:spLocks/>
            </p:cNvSpPr>
            <p:nvPr/>
          </p:nvSpPr>
          <p:spPr bwMode="auto">
            <a:xfrm>
              <a:off x="8027293" y="4906430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2" name="Freeform 12244"/>
            <p:cNvSpPr>
              <a:spLocks/>
            </p:cNvSpPr>
            <p:nvPr/>
          </p:nvSpPr>
          <p:spPr bwMode="auto">
            <a:xfrm>
              <a:off x="8030949" y="491557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Freeform 12245"/>
            <p:cNvSpPr>
              <a:spLocks/>
            </p:cNvSpPr>
            <p:nvPr/>
          </p:nvSpPr>
          <p:spPr bwMode="auto">
            <a:xfrm>
              <a:off x="8040091" y="4884491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4" name="Freeform 12246"/>
            <p:cNvSpPr>
              <a:spLocks/>
            </p:cNvSpPr>
            <p:nvPr/>
          </p:nvSpPr>
          <p:spPr bwMode="auto">
            <a:xfrm>
              <a:off x="8049232" y="4871693"/>
              <a:ext cx="16455" cy="12798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Freeform 12247"/>
            <p:cNvSpPr>
              <a:spLocks/>
            </p:cNvSpPr>
            <p:nvPr/>
          </p:nvSpPr>
          <p:spPr bwMode="auto">
            <a:xfrm>
              <a:off x="8049232" y="4862552"/>
              <a:ext cx="20111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6" name="Freeform 12248"/>
            <p:cNvSpPr>
              <a:spLocks/>
            </p:cNvSpPr>
            <p:nvPr/>
          </p:nvSpPr>
          <p:spPr bwMode="auto">
            <a:xfrm>
              <a:off x="8069343" y="4862552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1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Freeform 12249"/>
            <p:cNvSpPr>
              <a:spLocks/>
            </p:cNvSpPr>
            <p:nvPr/>
          </p:nvSpPr>
          <p:spPr bwMode="auto">
            <a:xfrm>
              <a:off x="8104079" y="4785766"/>
              <a:ext cx="31081" cy="16455"/>
            </a:xfrm>
            <a:custGeom>
              <a:avLst/>
              <a:gdLst>
                <a:gd name="T0" fmla="*/ 1 w 7"/>
                <a:gd name="T1" fmla="*/ 4 h 4"/>
                <a:gd name="T2" fmla="*/ 4 w 7"/>
                <a:gd name="T3" fmla="*/ 1 h 4"/>
                <a:gd name="T4" fmla="*/ 4 w 7"/>
                <a:gd name="T5" fmla="*/ 1 h 4"/>
                <a:gd name="T6" fmla="*/ 6 w 7"/>
                <a:gd name="T7" fmla="*/ 1 h 4"/>
                <a:gd name="T8" fmla="*/ 6 w 7"/>
                <a:gd name="T9" fmla="*/ 0 h 4"/>
                <a:gd name="T10" fmla="*/ 4 w 7"/>
                <a:gd name="T11" fmla="*/ 1 h 4"/>
                <a:gd name="T12" fmla="*/ 4 w 7"/>
                <a:gd name="T13" fmla="*/ 1 h 4"/>
                <a:gd name="T14" fmla="*/ 0 w 7"/>
                <a:gd name="T15" fmla="*/ 3 h 4"/>
                <a:gd name="T16" fmla="*/ 1 w 7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2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8" name="Freeform 12250"/>
            <p:cNvSpPr>
              <a:spLocks/>
            </p:cNvSpPr>
            <p:nvPr/>
          </p:nvSpPr>
          <p:spPr bwMode="auto">
            <a:xfrm>
              <a:off x="8122361" y="4745545"/>
              <a:ext cx="3656" cy="9142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Freeform 12251"/>
            <p:cNvSpPr>
              <a:spLocks/>
            </p:cNvSpPr>
            <p:nvPr/>
          </p:nvSpPr>
          <p:spPr bwMode="auto">
            <a:xfrm>
              <a:off x="8116877" y="4780281"/>
              <a:ext cx="14626" cy="5485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3 w 3"/>
                <a:gd name="T7" fmla="*/ 0 h 1"/>
                <a:gd name="T8" fmla="*/ 3 w 3"/>
                <a:gd name="T9" fmla="*/ 0 h 1"/>
                <a:gd name="T10" fmla="*/ 1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0" name="Freeform 12252"/>
            <p:cNvSpPr>
              <a:spLocks/>
            </p:cNvSpPr>
            <p:nvPr/>
          </p:nvSpPr>
          <p:spPr bwMode="auto">
            <a:xfrm>
              <a:off x="8113221" y="4793079"/>
              <a:ext cx="18282" cy="14626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Freeform 12253"/>
            <p:cNvSpPr>
              <a:spLocks/>
            </p:cNvSpPr>
            <p:nvPr/>
          </p:nvSpPr>
          <p:spPr bwMode="auto">
            <a:xfrm>
              <a:off x="8104079" y="4842441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2" name="Freeform 12254"/>
            <p:cNvSpPr>
              <a:spLocks/>
            </p:cNvSpPr>
            <p:nvPr/>
          </p:nvSpPr>
          <p:spPr bwMode="auto">
            <a:xfrm>
              <a:off x="8104079" y="4858896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0 w 4"/>
                <a:gd name="T5" fmla="*/ 3 h 3"/>
                <a:gd name="T6" fmla="*/ 1 w 4"/>
                <a:gd name="T7" fmla="*/ 3 h 3"/>
                <a:gd name="T8" fmla="*/ 1 w 4"/>
                <a:gd name="T9" fmla="*/ 2 h 3"/>
                <a:gd name="T10" fmla="*/ 1 w 4"/>
                <a:gd name="T11" fmla="*/ 2 h 3"/>
                <a:gd name="T12" fmla="*/ 1 w 4"/>
                <a:gd name="T13" fmla="*/ 2 h 3"/>
                <a:gd name="T14" fmla="*/ 2 w 4"/>
                <a:gd name="T15" fmla="*/ 2 h 3"/>
                <a:gd name="T16" fmla="*/ 2 w 4"/>
                <a:gd name="T17" fmla="*/ 1 h 3"/>
                <a:gd name="T18" fmla="*/ 2 w 4"/>
                <a:gd name="T19" fmla="*/ 2 h 3"/>
                <a:gd name="T20" fmla="*/ 4 w 4"/>
                <a:gd name="T21" fmla="*/ 0 h 3"/>
                <a:gd name="T22" fmla="*/ 4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Freeform 12255"/>
            <p:cNvSpPr>
              <a:spLocks/>
            </p:cNvSpPr>
            <p:nvPr/>
          </p:nvSpPr>
          <p:spPr bwMode="auto">
            <a:xfrm>
              <a:off x="8109564" y="4875349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4" name="Freeform 12256"/>
            <p:cNvSpPr>
              <a:spLocks/>
            </p:cNvSpPr>
            <p:nvPr/>
          </p:nvSpPr>
          <p:spPr bwMode="auto">
            <a:xfrm>
              <a:off x="8113221" y="4880834"/>
              <a:ext cx="21939" cy="1645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Freeform 12257"/>
            <p:cNvSpPr>
              <a:spLocks/>
            </p:cNvSpPr>
            <p:nvPr/>
          </p:nvSpPr>
          <p:spPr bwMode="auto">
            <a:xfrm>
              <a:off x="8113221" y="4884491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6" name="Freeform 12258"/>
            <p:cNvSpPr>
              <a:spLocks/>
            </p:cNvSpPr>
            <p:nvPr/>
          </p:nvSpPr>
          <p:spPr bwMode="auto">
            <a:xfrm>
              <a:off x="8065686" y="4868036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5 w 5"/>
                <a:gd name="T5" fmla="*/ 1 h 3"/>
                <a:gd name="T6" fmla="*/ 4 w 5"/>
                <a:gd name="T7" fmla="*/ 0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7" name="Freeform 12259"/>
            <p:cNvSpPr>
              <a:spLocks/>
            </p:cNvSpPr>
            <p:nvPr/>
          </p:nvSpPr>
          <p:spPr bwMode="auto">
            <a:xfrm>
              <a:off x="8065686" y="4858896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8" name="Freeform 12260"/>
            <p:cNvSpPr>
              <a:spLocks/>
            </p:cNvSpPr>
            <p:nvPr/>
          </p:nvSpPr>
          <p:spPr bwMode="auto">
            <a:xfrm>
              <a:off x="8069343" y="4889975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Freeform 12261"/>
            <p:cNvSpPr>
              <a:spLocks/>
            </p:cNvSpPr>
            <p:nvPr/>
          </p:nvSpPr>
          <p:spPr bwMode="auto">
            <a:xfrm>
              <a:off x="8074827" y="488997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0" name="Freeform 12262"/>
            <p:cNvSpPr>
              <a:spLocks/>
            </p:cNvSpPr>
            <p:nvPr/>
          </p:nvSpPr>
          <p:spPr bwMode="auto">
            <a:xfrm>
              <a:off x="8078484" y="4893632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1" name="Freeform 12263"/>
            <p:cNvSpPr>
              <a:spLocks/>
            </p:cNvSpPr>
            <p:nvPr/>
          </p:nvSpPr>
          <p:spPr bwMode="auto">
            <a:xfrm>
              <a:off x="8078484" y="4893632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2" name="Freeform 12264"/>
            <p:cNvSpPr>
              <a:spLocks/>
            </p:cNvSpPr>
            <p:nvPr/>
          </p:nvSpPr>
          <p:spPr bwMode="auto">
            <a:xfrm>
              <a:off x="8104079" y="4893632"/>
              <a:ext cx="31081" cy="21939"/>
            </a:xfrm>
            <a:custGeom>
              <a:avLst/>
              <a:gdLst>
                <a:gd name="T0" fmla="*/ 0 w 7"/>
                <a:gd name="T1" fmla="*/ 5 h 5"/>
                <a:gd name="T2" fmla="*/ 6 w 7"/>
                <a:gd name="T3" fmla="*/ 0 h 5"/>
                <a:gd name="T4" fmla="*/ 6 w 7"/>
                <a:gd name="T5" fmla="*/ 0 h 5"/>
                <a:gd name="T6" fmla="*/ 0 w 7"/>
                <a:gd name="T7" fmla="*/ 4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Freeform 12265"/>
            <p:cNvSpPr>
              <a:spLocks/>
            </p:cNvSpPr>
            <p:nvPr/>
          </p:nvSpPr>
          <p:spPr bwMode="auto">
            <a:xfrm>
              <a:off x="8104079" y="4897288"/>
              <a:ext cx="27424" cy="21939"/>
            </a:xfrm>
            <a:custGeom>
              <a:avLst/>
              <a:gdLst>
                <a:gd name="T0" fmla="*/ 6 w 6"/>
                <a:gd name="T1" fmla="*/ 1 h 5"/>
                <a:gd name="T2" fmla="*/ 1 w 6"/>
                <a:gd name="T3" fmla="*/ 4 h 5"/>
                <a:gd name="T4" fmla="*/ 1 w 6"/>
                <a:gd name="T5" fmla="*/ 5 h 5"/>
                <a:gd name="T6" fmla="*/ 6 w 6"/>
                <a:gd name="T7" fmla="*/ 1 h 5"/>
                <a:gd name="T8" fmla="*/ 6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4" name="Freeform 12266"/>
            <p:cNvSpPr>
              <a:spLocks/>
            </p:cNvSpPr>
            <p:nvPr/>
          </p:nvSpPr>
          <p:spPr bwMode="auto">
            <a:xfrm>
              <a:off x="8113221" y="4902773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5" name="Freeform 12267"/>
            <p:cNvSpPr>
              <a:spLocks/>
            </p:cNvSpPr>
            <p:nvPr/>
          </p:nvSpPr>
          <p:spPr bwMode="auto">
            <a:xfrm>
              <a:off x="8113221" y="4902773"/>
              <a:ext cx="25595" cy="20111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6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6" name="Freeform 12268"/>
            <p:cNvSpPr>
              <a:spLocks/>
            </p:cNvSpPr>
            <p:nvPr/>
          </p:nvSpPr>
          <p:spPr bwMode="auto">
            <a:xfrm>
              <a:off x="8113221" y="4906430"/>
              <a:ext cx="25595" cy="21939"/>
            </a:xfrm>
            <a:custGeom>
              <a:avLst/>
              <a:gdLst>
                <a:gd name="T0" fmla="*/ 0 w 6"/>
                <a:gd name="T1" fmla="*/ 4 h 5"/>
                <a:gd name="T2" fmla="*/ 0 w 6"/>
                <a:gd name="T3" fmla="*/ 5 h 5"/>
                <a:gd name="T4" fmla="*/ 6 w 6"/>
                <a:gd name="T5" fmla="*/ 1 h 5"/>
                <a:gd name="T6" fmla="*/ 6 w 6"/>
                <a:gd name="T7" fmla="*/ 0 h 5"/>
                <a:gd name="T8" fmla="*/ 0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7" name="Freeform 12269"/>
            <p:cNvSpPr>
              <a:spLocks/>
            </p:cNvSpPr>
            <p:nvPr/>
          </p:nvSpPr>
          <p:spPr bwMode="auto">
            <a:xfrm>
              <a:off x="8116877" y="4919227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8" name="Freeform 12270"/>
            <p:cNvSpPr>
              <a:spLocks/>
            </p:cNvSpPr>
            <p:nvPr/>
          </p:nvSpPr>
          <p:spPr bwMode="auto">
            <a:xfrm>
              <a:off x="8091282" y="4928369"/>
              <a:ext cx="18282" cy="16455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9" name="Freeform 12271"/>
            <p:cNvSpPr>
              <a:spLocks/>
            </p:cNvSpPr>
            <p:nvPr/>
          </p:nvSpPr>
          <p:spPr bwMode="auto">
            <a:xfrm>
              <a:off x="8109564" y="4937509"/>
              <a:ext cx="16455" cy="16455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0" name="Freeform 12272"/>
            <p:cNvSpPr>
              <a:spLocks/>
            </p:cNvSpPr>
            <p:nvPr/>
          </p:nvSpPr>
          <p:spPr bwMode="auto">
            <a:xfrm>
              <a:off x="8113221" y="4941166"/>
              <a:ext cx="12798" cy="16455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0 w 3"/>
                <a:gd name="T5" fmla="*/ 4 h 4"/>
                <a:gd name="T6" fmla="*/ 3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1" name="Freeform 12273"/>
            <p:cNvSpPr>
              <a:spLocks/>
            </p:cNvSpPr>
            <p:nvPr/>
          </p:nvSpPr>
          <p:spPr bwMode="auto">
            <a:xfrm>
              <a:off x="8082140" y="4880834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2" name="Freeform 12274"/>
            <p:cNvSpPr>
              <a:spLocks/>
            </p:cNvSpPr>
            <p:nvPr/>
          </p:nvSpPr>
          <p:spPr bwMode="auto">
            <a:xfrm>
              <a:off x="8005354" y="4902773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3" name="Freeform 12275"/>
            <p:cNvSpPr>
              <a:spLocks/>
            </p:cNvSpPr>
            <p:nvPr/>
          </p:nvSpPr>
          <p:spPr bwMode="auto">
            <a:xfrm>
              <a:off x="8005354" y="4902773"/>
              <a:ext cx="43878" cy="20111"/>
            </a:xfrm>
            <a:custGeom>
              <a:avLst/>
              <a:gdLst>
                <a:gd name="T0" fmla="*/ 0 w 10"/>
                <a:gd name="T1" fmla="*/ 5 h 5"/>
                <a:gd name="T2" fmla="*/ 4 w 10"/>
                <a:gd name="T3" fmla="*/ 3 h 5"/>
                <a:gd name="T4" fmla="*/ 4 w 10"/>
                <a:gd name="T5" fmla="*/ 2 h 5"/>
                <a:gd name="T6" fmla="*/ 5 w 10"/>
                <a:gd name="T7" fmla="*/ 2 h 5"/>
                <a:gd name="T8" fmla="*/ 5 w 10"/>
                <a:gd name="T9" fmla="*/ 2 h 5"/>
                <a:gd name="T10" fmla="*/ 5 w 10"/>
                <a:gd name="T11" fmla="*/ 3 h 5"/>
                <a:gd name="T12" fmla="*/ 10 w 10"/>
                <a:gd name="T13" fmla="*/ 0 h 5"/>
                <a:gd name="T14" fmla="*/ 10 w 10"/>
                <a:gd name="T15" fmla="*/ 0 h 5"/>
                <a:gd name="T16" fmla="*/ 7 w 10"/>
                <a:gd name="T17" fmla="*/ 1 h 5"/>
                <a:gd name="T18" fmla="*/ 7 w 10"/>
                <a:gd name="T19" fmla="*/ 1 h 5"/>
                <a:gd name="T20" fmla="*/ 1 w 10"/>
                <a:gd name="T21" fmla="*/ 3 h 5"/>
                <a:gd name="T22" fmla="*/ 2 w 10"/>
                <a:gd name="T23" fmla="*/ 4 h 5"/>
                <a:gd name="T24" fmla="*/ 0 w 10"/>
                <a:gd name="T25" fmla="*/ 4 h 5"/>
                <a:gd name="T26" fmla="*/ 0 w 10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2" y="4"/>
                    <a:pt x="3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4" name="Freeform 12276"/>
            <p:cNvSpPr>
              <a:spLocks/>
            </p:cNvSpPr>
            <p:nvPr/>
          </p:nvSpPr>
          <p:spPr bwMode="auto">
            <a:xfrm>
              <a:off x="8005354" y="4928369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5" name="Freeform 12277"/>
            <p:cNvSpPr>
              <a:spLocks/>
            </p:cNvSpPr>
            <p:nvPr/>
          </p:nvSpPr>
          <p:spPr bwMode="auto">
            <a:xfrm>
              <a:off x="8005354" y="4950307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6" name="Freeform 12278"/>
            <p:cNvSpPr>
              <a:spLocks/>
            </p:cNvSpPr>
            <p:nvPr/>
          </p:nvSpPr>
          <p:spPr bwMode="auto">
            <a:xfrm>
              <a:off x="8005354" y="4950307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7" name="Freeform 12279"/>
            <p:cNvSpPr>
              <a:spLocks/>
            </p:cNvSpPr>
            <p:nvPr/>
          </p:nvSpPr>
          <p:spPr bwMode="auto">
            <a:xfrm>
              <a:off x="8005354" y="4957620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8" name="Freeform 12280"/>
            <p:cNvSpPr>
              <a:spLocks/>
            </p:cNvSpPr>
            <p:nvPr/>
          </p:nvSpPr>
          <p:spPr bwMode="auto">
            <a:xfrm>
              <a:off x="8005354" y="4963105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9" name="Freeform 12281"/>
            <p:cNvSpPr>
              <a:spLocks/>
            </p:cNvSpPr>
            <p:nvPr/>
          </p:nvSpPr>
          <p:spPr bwMode="auto">
            <a:xfrm>
              <a:off x="8005354" y="4972246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0" name="Freeform 12282"/>
            <p:cNvSpPr>
              <a:spLocks/>
            </p:cNvSpPr>
            <p:nvPr/>
          </p:nvSpPr>
          <p:spPr bwMode="auto">
            <a:xfrm>
              <a:off x="8005354" y="4979559"/>
              <a:ext cx="0" cy="548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1" name="Freeform 12283"/>
            <p:cNvSpPr>
              <a:spLocks/>
            </p:cNvSpPr>
            <p:nvPr/>
          </p:nvSpPr>
          <p:spPr bwMode="auto">
            <a:xfrm>
              <a:off x="8018152" y="4928369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5 w 8"/>
                <a:gd name="T3" fmla="*/ 1 h 4"/>
                <a:gd name="T4" fmla="*/ 5 w 8"/>
                <a:gd name="T5" fmla="*/ 1 h 4"/>
                <a:gd name="T6" fmla="*/ 8 w 8"/>
                <a:gd name="T7" fmla="*/ 0 h 4"/>
                <a:gd name="T8" fmla="*/ 7 w 8"/>
                <a:gd name="T9" fmla="*/ 0 h 4"/>
                <a:gd name="T10" fmla="*/ 4 w 8"/>
                <a:gd name="T11" fmla="*/ 2 h 4"/>
                <a:gd name="T12" fmla="*/ 4 w 8"/>
                <a:gd name="T13" fmla="*/ 2 h 4"/>
                <a:gd name="T14" fmla="*/ 0 w 8"/>
                <a:gd name="T15" fmla="*/ 4 h 4"/>
                <a:gd name="T16" fmla="*/ 0 w 8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2" name="Freeform 12284"/>
            <p:cNvSpPr>
              <a:spLocks/>
            </p:cNvSpPr>
            <p:nvPr/>
          </p:nvSpPr>
          <p:spPr bwMode="auto">
            <a:xfrm>
              <a:off x="8018152" y="4922883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4 w 8"/>
                <a:gd name="T3" fmla="*/ 2 h 4"/>
                <a:gd name="T4" fmla="*/ 4 w 8"/>
                <a:gd name="T5" fmla="*/ 2 h 4"/>
                <a:gd name="T6" fmla="*/ 0 w 8"/>
                <a:gd name="T7" fmla="*/ 3 h 4"/>
                <a:gd name="T8" fmla="*/ 0 w 8"/>
                <a:gd name="T9" fmla="*/ 4 h 4"/>
                <a:gd name="T10" fmla="*/ 5 w 8"/>
                <a:gd name="T11" fmla="*/ 2 h 4"/>
                <a:gd name="T12" fmla="*/ 5 w 8"/>
                <a:gd name="T13" fmla="*/ 1 h 4"/>
                <a:gd name="T14" fmla="*/ 8 w 8"/>
                <a:gd name="T15" fmla="*/ 0 h 4"/>
                <a:gd name="T16" fmla="*/ 7 w 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5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3" name="Freeform 12285"/>
            <p:cNvSpPr>
              <a:spLocks/>
            </p:cNvSpPr>
            <p:nvPr/>
          </p:nvSpPr>
          <p:spPr bwMode="auto">
            <a:xfrm>
              <a:off x="8014496" y="4932025"/>
              <a:ext cx="38394" cy="18282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1 h 4"/>
                <a:gd name="T4" fmla="*/ 6 w 9"/>
                <a:gd name="T5" fmla="*/ 1 h 4"/>
                <a:gd name="T6" fmla="*/ 0 w 9"/>
                <a:gd name="T7" fmla="*/ 4 h 4"/>
                <a:gd name="T8" fmla="*/ 1 w 9"/>
                <a:gd name="T9" fmla="*/ 4 h 4"/>
                <a:gd name="T10" fmla="*/ 5 w 9"/>
                <a:gd name="T11" fmla="*/ 2 h 4"/>
                <a:gd name="T12" fmla="*/ 5 w 9"/>
                <a:gd name="T13" fmla="*/ 2 h 4"/>
                <a:gd name="T14" fmla="*/ 9 w 9"/>
                <a:gd name="T15" fmla="*/ 0 h 4"/>
                <a:gd name="T16" fmla="*/ 9 w 9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4" name="Freeform 12286"/>
            <p:cNvSpPr>
              <a:spLocks/>
            </p:cNvSpPr>
            <p:nvPr/>
          </p:nvSpPr>
          <p:spPr bwMode="auto">
            <a:xfrm>
              <a:off x="8034606" y="4937509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5" name="Freeform 12287"/>
            <p:cNvSpPr>
              <a:spLocks/>
            </p:cNvSpPr>
            <p:nvPr/>
          </p:nvSpPr>
          <p:spPr bwMode="auto">
            <a:xfrm>
              <a:off x="8005354" y="4937509"/>
              <a:ext cx="51191" cy="25595"/>
            </a:xfrm>
            <a:custGeom>
              <a:avLst/>
              <a:gdLst>
                <a:gd name="T0" fmla="*/ 7 w 12"/>
                <a:gd name="T1" fmla="*/ 3 h 6"/>
                <a:gd name="T2" fmla="*/ 11 w 12"/>
                <a:gd name="T3" fmla="*/ 1 h 6"/>
                <a:gd name="T4" fmla="*/ 11 w 12"/>
                <a:gd name="T5" fmla="*/ 1 h 6"/>
                <a:gd name="T6" fmla="*/ 8 w 12"/>
                <a:gd name="T7" fmla="*/ 2 h 6"/>
                <a:gd name="T8" fmla="*/ 8 w 12"/>
                <a:gd name="T9" fmla="*/ 2 h 6"/>
                <a:gd name="T10" fmla="*/ 3 w 12"/>
                <a:gd name="T11" fmla="*/ 4 h 6"/>
                <a:gd name="T12" fmla="*/ 3 w 12"/>
                <a:gd name="T13" fmla="*/ 4 h 6"/>
                <a:gd name="T14" fmla="*/ 0 w 12"/>
                <a:gd name="T15" fmla="*/ 6 h 6"/>
                <a:gd name="T16" fmla="*/ 0 w 12"/>
                <a:gd name="T17" fmla="*/ 6 h 6"/>
                <a:gd name="T18" fmla="*/ 3 w 12"/>
                <a:gd name="T19" fmla="*/ 5 h 6"/>
                <a:gd name="T20" fmla="*/ 3 w 12"/>
                <a:gd name="T21" fmla="*/ 4 h 6"/>
                <a:gd name="T22" fmla="*/ 7 w 12"/>
                <a:gd name="T23" fmla="*/ 3 h 6"/>
                <a:gd name="T24" fmla="*/ 7 w 12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6">
                  <a:moveTo>
                    <a:pt x="7" y="3"/>
                  </a:moveTo>
                  <a:cubicBezTo>
                    <a:pt x="8" y="2"/>
                    <a:pt x="10" y="1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5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6" name="Freeform 12288"/>
            <p:cNvSpPr>
              <a:spLocks/>
            </p:cNvSpPr>
            <p:nvPr/>
          </p:nvSpPr>
          <p:spPr bwMode="auto">
            <a:xfrm>
              <a:off x="8005354" y="4979559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7" name="Freeform 12289"/>
            <p:cNvSpPr>
              <a:spLocks/>
            </p:cNvSpPr>
            <p:nvPr/>
          </p:nvSpPr>
          <p:spPr bwMode="auto">
            <a:xfrm>
              <a:off x="8005354" y="4975903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8" name="Freeform 12290"/>
            <p:cNvSpPr>
              <a:spLocks/>
            </p:cNvSpPr>
            <p:nvPr/>
          </p:nvSpPr>
          <p:spPr bwMode="auto">
            <a:xfrm>
              <a:off x="8040091" y="4972246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9" name="Freeform 12291"/>
            <p:cNvSpPr>
              <a:spLocks/>
            </p:cNvSpPr>
            <p:nvPr/>
          </p:nvSpPr>
          <p:spPr bwMode="auto">
            <a:xfrm>
              <a:off x="8040091" y="4985043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0" name="Freeform 12292"/>
            <p:cNvSpPr>
              <a:spLocks/>
            </p:cNvSpPr>
            <p:nvPr/>
          </p:nvSpPr>
          <p:spPr bwMode="auto">
            <a:xfrm>
              <a:off x="8040091" y="4979559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1" name="Freeform 12293"/>
            <p:cNvSpPr>
              <a:spLocks/>
            </p:cNvSpPr>
            <p:nvPr/>
          </p:nvSpPr>
          <p:spPr bwMode="auto">
            <a:xfrm>
              <a:off x="8040091" y="5001498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2" name="Freeform 12294"/>
            <p:cNvSpPr>
              <a:spLocks/>
            </p:cNvSpPr>
            <p:nvPr/>
          </p:nvSpPr>
          <p:spPr bwMode="auto">
            <a:xfrm>
              <a:off x="8040091" y="5010639"/>
              <a:ext cx="16455" cy="914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3" name="Freeform 12295"/>
            <p:cNvSpPr>
              <a:spLocks/>
            </p:cNvSpPr>
            <p:nvPr/>
          </p:nvSpPr>
          <p:spPr bwMode="auto">
            <a:xfrm>
              <a:off x="8034606" y="5023437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5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4" name="Freeform 12296"/>
            <p:cNvSpPr>
              <a:spLocks/>
            </p:cNvSpPr>
            <p:nvPr/>
          </p:nvSpPr>
          <p:spPr bwMode="auto">
            <a:xfrm>
              <a:off x="8040091" y="5036234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5" name="Freeform 12297"/>
            <p:cNvSpPr>
              <a:spLocks/>
            </p:cNvSpPr>
            <p:nvPr/>
          </p:nvSpPr>
          <p:spPr bwMode="auto">
            <a:xfrm>
              <a:off x="8030949" y="5045376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6" name="Freeform 12298"/>
            <p:cNvSpPr>
              <a:spLocks/>
            </p:cNvSpPr>
            <p:nvPr/>
          </p:nvSpPr>
          <p:spPr bwMode="auto">
            <a:xfrm>
              <a:off x="8034606" y="5054516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7" name="Freeform 12299"/>
            <p:cNvSpPr>
              <a:spLocks/>
            </p:cNvSpPr>
            <p:nvPr/>
          </p:nvSpPr>
          <p:spPr bwMode="auto">
            <a:xfrm>
              <a:off x="8030949" y="505817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8" name="Freeform 12300"/>
            <p:cNvSpPr>
              <a:spLocks/>
            </p:cNvSpPr>
            <p:nvPr/>
          </p:nvSpPr>
          <p:spPr bwMode="auto">
            <a:xfrm>
              <a:off x="8034606" y="5061829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9" name="Freeform 12301"/>
            <p:cNvSpPr>
              <a:spLocks/>
            </p:cNvSpPr>
            <p:nvPr/>
          </p:nvSpPr>
          <p:spPr bwMode="auto">
            <a:xfrm>
              <a:off x="8030949" y="5074628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0" name="Freeform 12302"/>
            <p:cNvSpPr>
              <a:spLocks/>
            </p:cNvSpPr>
            <p:nvPr/>
          </p:nvSpPr>
          <p:spPr bwMode="auto">
            <a:xfrm>
              <a:off x="8030949" y="5083768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5 w 5"/>
                <a:gd name="T3" fmla="*/ 0 h 1"/>
                <a:gd name="T4" fmla="*/ 1 w 5"/>
                <a:gd name="T5" fmla="*/ 1 h 1"/>
                <a:gd name="T6" fmla="*/ 1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1" name="Freeform 12303"/>
            <p:cNvSpPr>
              <a:spLocks/>
            </p:cNvSpPr>
            <p:nvPr/>
          </p:nvSpPr>
          <p:spPr bwMode="auto">
            <a:xfrm>
              <a:off x="8034606" y="5083768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2" name="Freeform 12304"/>
            <p:cNvSpPr>
              <a:spLocks/>
            </p:cNvSpPr>
            <p:nvPr/>
          </p:nvSpPr>
          <p:spPr bwMode="auto">
            <a:xfrm>
              <a:off x="8034606" y="5092910"/>
              <a:ext cx="18282" cy="3656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1 h 1"/>
                <a:gd name="T4" fmla="*/ 4 w 4"/>
                <a:gd name="T5" fmla="*/ 1 h 1"/>
                <a:gd name="T6" fmla="*/ 2 w 4"/>
                <a:gd name="T7" fmla="*/ 1 h 1"/>
                <a:gd name="T8" fmla="*/ 4 w 4"/>
                <a:gd name="T9" fmla="*/ 0 h 1"/>
                <a:gd name="T10" fmla="*/ 4 w 4"/>
                <a:gd name="T11" fmla="*/ 0 h 1"/>
                <a:gd name="T12" fmla="*/ 0 w 4"/>
                <a:gd name="T13" fmla="*/ 1 h 1"/>
                <a:gd name="T14" fmla="*/ 0 w 4"/>
                <a:gd name="T15" fmla="*/ 1 h 1"/>
                <a:gd name="T16" fmla="*/ 2 w 4"/>
                <a:gd name="T17" fmla="*/ 1 h 1"/>
                <a:gd name="T18" fmla="*/ 2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3" name="Freeform 12305"/>
            <p:cNvSpPr>
              <a:spLocks/>
            </p:cNvSpPr>
            <p:nvPr/>
          </p:nvSpPr>
          <p:spPr bwMode="auto">
            <a:xfrm>
              <a:off x="8018152" y="4884491"/>
              <a:ext cx="43878" cy="18282"/>
            </a:xfrm>
            <a:custGeom>
              <a:avLst/>
              <a:gdLst>
                <a:gd name="T0" fmla="*/ 6 w 10"/>
                <a:gd name="T1" fmla="*/ 2 h 4"/>
                <a:gd name="T2" fmla="*/ 10 w 10"/>
                <a:gd name="T3" fmla="*/ 0 h 4"/>
                <a:gd name="T4" fmla="*/ 10 w 10"/>
                <a:gd name="T5" fmla="*/ 0 h 4"/>
                <a:gd name="T6" fmla="*/ 5 w 10"/>
                <a:gd name="T7" fmla="*/ 2 h 4"/>
                <a:gd name="T8" fmla="*/ 5 w 10"/>
                <a:gd name="T9" fmla="*/ 2 h 4"/>
                <a:gd name="T10" fmla="*/ 1 w 10"/>
                <a:gd name="T11" fmla="*/ 4 h 4"/>
                <a:gd name="T12" fmla="*/ 1 w 10"/>
                <a:gd name="T13" fmla="*/ 4 h 4"/>
                <a:gd name="T14" fmla="*/ 6 w 10"/>
                <a:gd name="T15" fmla="*/ 2 h 4"/>
                <a:gd name="T16" fmla="*/ 6 w 10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">
                  <a:moveTo>
                    <a:pt x="6" y="2"/>
                  </a:move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7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4" name="Freeform 12306"/>
            <p:cNvSpPr>
              <a:spLocks/>
            </p:cNvSpPr>
            <p:nvPr/>
          </p:nvSpPr>
          <p:spPr bwMode="auto">
            <a:xfrm>
              <a:off x="8005354" y="4868036"/>
              <a:ext cx="60332" cy="29252"/>
            </a:xfrm>
            <a:custGeom>
              <a:avLst/>
              <a:gdLst>
                <a:gd name="T0" fmla="*/ 5 w 14"/>
                <a:gd name="T1" fmla="*/ 5 h 7"/>
                <a:gd name="T2" fmla="*/ 8 w 14"/>
                <a:gd name="T3" fmla="*/ 4 h 7"/>
                <a:gd name="T4" fmla="*/ 9 w 14"/>
                <a:gd name="T5" fmla="*/ 3 h 7"/>
                <a:gd name="T6" fmla="*/ 9 w 14"/>
                <a:gd name="T7" fmla="*/ 3 h 7"/>
                <a:gd name="T8" fmla="*/ 10 w 14"/>
                <a:gd name="T9" fmla="*/ 3 h 7"/>
                <a:gd name="T10" fmla="*/ 10 w 14"/>
                <a:gd name="T11" fmla="*/ 2 h 7"/>
                <a:gd name="T12" fmla="*/ 14 w 14"/>
                <a:gd name="T13" fmla="*/ 1 h 7"/>
                <a:gd name="T14" fmla="*/ 14 w 14"/>
                <a:gd name="T15" fmla="*/ 0 h 7"/>
                <a:gd name="T16" fmla="*/ 11 w 14"/>
                <a:gd name="T17" fmla="*/ 2 h 7"/>
                <a:gd name="T18" fmla="*/ 11 w 14"/>
                <a:gd name="T19" fmla="*/ 2 h 7"/>
                <a:gd name="T20" fmla="*/ 4 w 14"/>
                <a:gd name="T21" fmla="*/ 4 h 7"/>
                <a:gd name="T22" fmla="*/ 4 w 14"/>
                <a:gd name="T23" fmla="*/ 5 h 7"/>
                <a:gd name="T24" fmla="*/ 10 w 14"/>
                <a:gd name="T25" fmla="*/ 2 h 7"/>
                <a:gd name="T26" fmla="*/ 10 w 14"/>
                <a:gd name="T27" fmla="*/ 3 h 7"/>
                <a:gd name="T28" fmla="*/ 8 w 14"/>
                <a:gd name="T29" fmla="*/ 3 h 7"/>
                <a:gd name="T30" fmla="*/ 2 w 14"/>
                <a:gd name="T31" fmla="*/ 5 h 7"/>
                <a:gd name="T32" fmla="*/ 2 w 14"/>
                <a:gd name="T33" fmla="*/ 5 h 7"/>
                <a:gd name="T34" fmla="*/ 0 w 14"/>
                <a:gd name="T35" fmla="*/ 6 h 7"/>
                <a:gd name="T36" fmla="*/ 0 w 14"/>
                <a:gd name="T37" fmla="*/ 6 h 7"/>
                <a:gd name="T38" fmla="*/ 0 w 14"/>
                <a:gd name="T39" fmla="*/ 7 h 7"/>
                <a:gd name="T40" fmla="*/ 5 w 14"/>
                <a:gd name="T41" fmla="*/ 5 h 7"/>
                <a:gd name="T42" fmla="*/ 5 w 14"/>
                <a:gd name="T4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7">
                  <a:moveTo>
                    <a:pt x="5" y="5"/>
                  </a:moveTo>
                  <a:cubicBezTo>
                    <a:pt x="6" y="5"/>
                    <a:pt x="7" y="4"/>
                    <a:pt x="8" y="4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2"/>
                    <a:pt x="13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11" y="2"/>
                    <a:pt x="11" y="1"/>
                    <a:pt x="11" y="2"/>
                  </a:cubicBezTo>
                  <a:cubicBezTo>
                    <a:pt x="8" y="2"/>
                    <a:pt x="6" y="3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6" y="4"/>
                    <a:pt x="8" y="3"/>
                    <a:pt x="10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6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5" name="Freeform 12307"/>
            <p:cNvSpPr>
              <a:spLocks/>
            </p:cNvSpPr>
            <p:nvPr/>
          </p:nvSpPr>
          <p:spPr bwMode="auto">
            <a:xfrm>
              <a:off x="8021809" y="4868036"/>
              <a:ext cx="27424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6" name="Freeform 12308"/>
            <p:cNvSpPr>
              <a:spLocks/>
            </p:cNvSpPr>
            <p:nvPr/>
          </p:nvSpPr>
          <p:spPr bwMode="auto">
            <a:xfrm>
              <a:off x="8009011" y="4862552"/>
              <a:ext cx="40221" cy="18282"/>
            </a:xfrm>
            <a:custGeom>
              <a:avLst/>
              <a:gdLst>
                <a:gd name="T0" fmla="*/ 9 w 9"/>
                <a:gd name="T1" fmla="*/ 0 h 4"/>
                <a:gd name="T2" fmla="*/ 5 w 9"/>
                <a:gd name="T3" fmla="*/ 2 h 4"/>
                <a:gd name="T4" fmla="*/ 0 w 9"/>
                <a:gd name="T5" fmla="*/ 4 h 4"/>
                <a:gd name="T6" fmla="*/ 0 w 9"/>
                <a:gd name="T7" fmla="*/ 4 h 4"/>
                <a:gd name="T8" fmla="*/ 4 w 9"/>
                <a:gd name="T9" fmla="*/ 2 h 4"/>
                <a:gd name="T10" fmla="*/ 4 w 9"/>
                <a:gd name="T11" fmla="*/ 2 h 4"/>
                <a:gd name="T12" fmla="*/ 5 w 9"/>
                <a:gd name="T13" fmla="*/ 2 h 4"/>
                <a:gd name="T14" fmla="*/ 7 w 9"/>
                <a:gd name="T15" fmla="*/ 1 h 4"/>
                <a:gd name="T16" fmla="*/ 7 w 9"/>
                <a:gd name="T17" fmla="*/ 1 h 4"/>
                <a:gd name="T18" fmla="*/ 9 w 9"/>
                <a:gd name="T19" fmla="*/ 0 h 4"/>
                <a:gd name="T20" fmla="*/ 9 w 9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6" y="1"/>
                    <a:pt x="5" y="2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3" y="3"/>
                    <a:pt x="4" y="2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7" name="Freeform 12309"/>
            <p:cNvSpPr>
              <a:spLocks/>
            </p:cNvSpPr>
            <p:nvPr/>
          </p:nvSpPr>
          <p:spPr bwMode="auto">
            <a:xfrm>
              <a:off x="8027293" y="4846097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8" name="Freeform 12310"/>
            <p:cNvSpPr>
              <a:spLocks/>
            </p:cNvSpPr>
            <p:nvPr/>
          </p:nvSpPr>
          <p:spPr bwMode="auto">
            <a:xfrm>
              <a:off x="7919428" y="4833300"/>
              <a:ext cx="38394" cy="21939"/>
            </a:xfrm>
            <a:custGeom>
              <a:avLst/>
              <a:gdLst>
                <a:gd name="T0" fmla="*/ 0 w 9"/>
                <a:gd name="T1" fmla="*/ 5 h 5"/>
                <a:gd name="T2" fmla="*/ 0 w 9"/>
                <a:gd name="T3" fmla="*/ 5 h 5"/>
                <a:gd name="T4" fmla="*/ 3 w 9"/>
                <a:gd name="T5" fmla="*/ 4 h 5"/>
                <a:gd name="T6" fmla="*/ 3 w 9"/>
                <a:gd name="T7" fmla="*/ 4 h 5"/>
                <a:gd name="T8" fmla="*/ 3 w 9"/>
                <a:gd name="T9" fmla="*/ 4 h 5"/>
                <a:gd name="T10" fmla="*/ 3 w 9"/>
                <a:gd name="T11" fmla="*/ 4 h 5"/>
                <a:gd name="T12" fmla="*/ 3 w 9"/>
                <a:gd name="T13" fmla="*/ 4 h 5"/>
                <a:gd name="T14" fmla="*/ 4 w 9"/>
                <a:gd name="T15" fmla="*/ 4 h 5"/>
                <a:gd name="T16" fmla="*/ 6 w 9"/>
                <a:gd name="T17" fmla="*/ 3 h 5"/>
                <a:gd name="T18" fmla="*/ 5 w 9"/>
                <a:gd name="T19" fmla="*/ 3 h 5"/>
                <a:gd name="T20" fmla="*/ 5 w 9"/>
                <a:gd name="T21" fmla="*/ 3 h 5"/>
                <a:gd name="T22" fmla="*/ 9 w 9"/>
                <a:gd name="T23" fmla="*/ 0 h 5"/>
                <a:gd name="T24" fmla="*/ 9 w 9"/>
                <a:gd name="T25" fmla="*/ 0 h 5"/>
                <a:gd name="T26" fmla="*/ 4 w 9"/>
                <a:gd name="T27" fmla="*/ 3 h 5"/>
                <a:gd name="T28" fmla="*/ 0 w 9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3" y="4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9" name="Freeform 12311"/>
            <p:cNvSpPr>
              <a:spLocks/>
            </p:cNvSpPr>
            <p:nvPr/>
          </p:nvSpPr>
          <p:spPr bwMode="auto">
            <a:xfrm>
              <a:off x="7919428" y="4836957"/>
              <a:ext cx="42050" cy="21939"/>
            </a:xfrm>
            <a:custGeom>
              <a:avLst/>
              <a:gdLst>
                <a:gd name="T0" fmla="*/ 0 w 10"/>
                <a:gd name="T1" fmla="*/ 5 h 5"/>
                <a:gd name="T2" fmla="*/ 1 w 10"/>
                <a:gd name="T3" fmla="*/ 5 h 5"/>
                <a:gd name="T4" fmla="*/ 1 w 10"/>
                <a:gd name="T5" fmla="*/ 5 h 5"/>
                <a:gd name="T6" fmla="*/ 5 w 10"/>
                <a:gd name="T7" fmla="*/ 3 h 5"/>
                <a:gd name="T8" fmla="*/ 5 w 10"/>
                <a:gd name="T9" fmla="*/ 3 h 5"/>
                <a:gd name="T10" fmla="*/ 1 w 10"/>
                <a:gd name="T11" fmla="*/ 5 h 5"/>
                <a:gd name="T12" fmla="*/ 2 w 10"/>
                <a:gd name="T13" fmla="*/ 5 h 5"/>
                <a:gd name="T14" fmla="*/ 2 w 10"/>
                <a:gd name="T15" fmla="*/ 4 h 5"/>
                <a:gd name="T16" fmla="*/ 2 w 10"/>
                <a:gd name="T17" fmla="*/ 4 h 5"/>
                <a:gd name="T18" fmla="*/ 5 w 10"/>
                <a:gd name="T19" fmla="*/ 3 h 5"/>
                <a:gd name="T20" fmla="*/ 5 w 10"/>
                <a:gd name="T21" fmla="*/ 3 h 5"/>
                <a:gd name="T22" fmla="*/ 5 w 10"/>
                <a:gd name="T23" fmla="*/ 3 h 5"/>
                <a:gd name="T24" fmla="*/ 6 w 10"/>
                <a:gd name="T25" fmla="*/ 3 h 5"/>
                <a:gd name="T26" fmla="*/ 6 w 10"/>
                <a:gd name="T27" fmla="*/ 3 h 5"/>
                <a:gd name="T28" fmla="*/ 10 w 10"/>
                <a:gd name="T29" fmla="*/ 0 h 5"/>
                <a:gd name="T30" fmla="*/ 10 w 10"/>
                <a:gd name="T31" fmla="*/ 0 h 5"/>
                <a:gd name="T32" fmla="*/ 5 w 10"/>
                <a:gd name="T33" fmla="*/ 3 h 5"/>
                <a:gd name="T34" fmla="*/ 2 w 10"/>
                <a:gd name="T35" fmla="*/ 4 h 5"/>
                <a:gd name="T36" fmla="*/ 0 w 10"/>
                <a:gd name="T37" fmla="*/ 5 h 5"/>
                <a:gd name="T38" fmla="*/ 0 w 10"/>
                <a:gd name="T39" fmla="*/ 5 h 5"/>
                <a:gd name="T40" fmla="*/ 0 w 10"/>
                <a:gd name="T41" fmla="*/ 5 h 5"/>
                <a:gd name="T42" fmla="*/ 0 w 10"/>
                <a:gd name="T4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8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12312"/>
            <p:cNvSpPr>
              <a:spLocks/>
            </p:cNvSpPr>
            <p:nvPr/>
          </p:nvSpPr>
          <p:spPr bwMode="auto">
            <a:xfrm>
              <a:off x="7935881" y="5118505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1" name="Freeform 12313"/>
            <p:cNvSpPr>
              <a:spLocks/>
            </p:cNvSpPr>
            <p:nvPr/>
          </p:nvSpPr>
          <p:spPr bwMode="auto">
            <a:xfrm>
              <a:off x="7923084" y="5131302"/>
              <a:ext cx="43878" cy="21939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2" name="Freeform 12314"/>
            <p:cNvSpPr>
              <a:spLocks/>
            </p:cNvSpPr>
            <p:nvPr/>
          </p:nvSpPr>
          <p:spPr bwMode="auto">
            <a:xfrm>
              <a:off x="7932225" y="5136788"/>
              <a:ext cx="60332" cy="25595"/>
            </a:xfrm>
            <a:custGeom>
              <a:avLst/>
              <a:gdLst>
                <a:gd name="T0" fmla="*/ 13 w 14"/>
                <a:gd name="T1" fmla="*/ 0 h 6"/>
                <a:gd name="T2" fmla="*/ 0 w 14"/>
                <a:gd name="T3" fmla="*/ 6 h 6"/>
                <a:gd name="T4" fmla="*/ 1 w 14"/>
                <a:gd name="T5" fmla="*/ 6 h 6"/>
                <a:gd name="T6" fmla="*/ 3 w 14"/>
                <a:gd name="T7" fmla="*/ 5 h 6"/>
                <a:gd name="T8" fmla="*/ 2 w 14"/>
                <a:gd name="T9" fmla="*/ 6 h 6"/>
                <a:gd name="T10" fmla="*/ 2 w 14"/>
                <a:gd name="T11" fmla="*/ 6 h 6"/>
                <a:gd name="T12" fmla="*/ 13 w 14"/>
                <a:gd name="T13" fmla="*/ 1 h 6"/>
                <a:gd name="T14" fmla="*/ 13 w 14"/>
                <a:gd name="T15" fmla="*/ 1 h 6"/>
                <a:gd name="T16" fmla="*/ 5 w 14"/>
                <a:gd name="T17" fmla="*/ 4 h 6"/>
                <a:gd name="T18" fmla="*/ 13 w 14"/>
                <a:gd name="T19" fmla="*/ 0 h 6"/>
                <a:gd name="T20" fmla="*/ 13 w 1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6">
                  <a:moveTo>
                    <a:pt x="13" y="0"/>
                  </a:moveTo>
                  <a:cubicBezTo>
                    <a:pt x="9" y="2"/>
                    <a:pt x="5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4"/>
                    <a:pt x="9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8" y="3"/>
                    <a:pt x="5" y="4"/>
                  </a:cubicBezTo>
                  <a:cubicBezTo>
                    <a:pt x="8" y="3"/>
                    <a:pt x="11" y="2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3" name="Freeform 12315"/>
            <p:cNvSpPr>
              <a:spLocks/>
            </p:cNvSpPr>
            <p:nvPr/>
          </p:nvSpPr>
          <p:spPr bwMode="auto">
            <a:xfrm>
              <a:off x="7926740" y="5149585"/>
              <a:ext cx="60332" cy="25595"/>
            </a:xfrm>
            <a:custGeom>
              <a:avLst/>
              <a:gdLst>
                <a:gd name="T0" fmla="*/ 14 w 14"/>
                <a:gd name="T1" fmla="*/ 0 h 6"/>
                <a:gd name="T2" fmla="*/ 9 w 14"/>
                <a:gd name="T3" fmla="*/ 2 h 6"/>
                <a:gd name="T4" fmla="*/ 9 w 14"/>
                <a:gd name="T5" fmla="*/ 2 h 6"/>
                <a:gd name="T6" fmla="*/ 0 w 14"/>
                <a:gd name="T7" fmla="*/ 6 h 6"/>
                <a:gd name="T8" fmla="*/ 0 w 14"/>
                <a:gd name="T9" fmla="*/ 6 h 6"/>
                <a:gd name="T10" fmla="*/ 13 w 14"/>
                <a:gd name="T11" fmla="*/ 1 h 6"/>
                <a:gd name="T12" fmla="*/ 13 w 14"/>
                <a:gd name="T13" fmla="*/ 1 h 6"/>
                <a:gd name="T14" fmla="*/ 10 w 14"/>
                <a:gd name="T15" fmla="*/ 2 h 6"/>
                <a:gd name="T16" fmla="*/ 14 w 14"/>
                <a:gd name="T17" fmla="*/ 0 h 6"/>
                <a:gd name="T18" fmla="*/ 14 w 1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4"/>
                    <a:pt x="3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9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1" y="1"/>
                    <a:pt x="1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4" name="Freeform 12316"/>
            <p:cNvSpPr>
              <a:spLocks/>
            </p:cNvSpPr>
            <p:nvPr/>
          </p:nvSpPr>
          <p:spPr bwMode="auto">
            <a:xfrm>
              <a:off x="8018152" y="5127646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5" name="Freeform 12318"/>
            <p:cNvSpPr>
              <a:spLocks/>
            </p:cNvSpPr>
            <p:nvPr/>
          </p:nvSpPr>
          <p:spPr bwMode="auto">
            <a:xfrm>
              <a:off x="8009011" y="5136788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6" name="Freeform 12319"/>
            <p:cNvSpPr>
              <a:spLocks/>
            </p:cNvSpPr>
            <p:nvPr/>
          </p:nvSpPr>
          <p:spPr bwMode="auto">
            <a:xfrm>
              <a:off x="7992557" y="5140444"/>
              <a:ext cx="51191" cy="29252"/>
            </a:xfrm>
            <a:custGeom>
              <a:avLst/>
              <a:gdLst>
                <a:gd name="T0" fmla="*/ 12 w 12"/>
                <a:gd name="T1" fmla="*/ 0 h 7"/>
                <a:gd name="T2" fmla="*/ 5 w 12"/>
                <a:gd name="T3" fmla="*/ 4 h 7"/>
                <a:gd name="T4" fmla="*/ 5 w 12"/>
                <a:gd name="T5" fmla="*/ 4 h 7"/>
                <a:gd name="T6" fmla="*/ 3 w 12"/>
                <a:gd name="T7" fmla="*/ 4 h 7"/>
                <a:gd name="T8" fmla="*/ 0 w 12"/>
                <a:gd name="T9" fmla="*/ 6 h 7"/>
                <a:gd name="T10" fmla="*/ 0 w 12"/>
                <a:gd name="T11" fmla="*/ 6 h 7"/>
                <a:gd name="T12" fmla="*/ 0 w 12"/>
                <a:gd name="T13" fmla="*/ 6 h 7"/>
                <a:gd name="T14" fmla="*/ 0 w 12"/>
                <a:gd name="T15" fmla="*/ 6 h 7"/>
                <a:gd name="T16" fmla="*/ 4 w 12"/>
                <a:gd name="T17" fmla="*/ 5 h 7"/>
                <a:gd name="T18" fmla="*/ 12 w 12"/>
                <a:gd name="T19" fmla="*/ 1 h 7"/>
                <a:gd name="T20" fmla="*/ 12 w 1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9" y="2"/>
                    <a:pt x="7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6" y="3"/>
                    <a:pt x="9" y="2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7" name="Freeform 12320"/>
            <p:cNvSpPr>
              <a:spLocks/>
            </p:cNvSpPr>
            <p:nvPr/>
          </p:nvSpPr>
          <p:spPr bwMode="auto">
            <a:xfrm>
              <a:off x="7992557" y="5149586"/>
              <a:ext cx="51191" cy="20111"/>
            </a:xfrm>
            <a:custGeom>
              <a:avLst/>
              <a:gdLst>
                <a:gd name="T0" fmla="*/ 12 w 12"/>
                <a:gd name="T1" fmla="*/ 0 h 5"/>
                <a:gd name="T2" fmla="*/ 0 w 12"/>
                <a:gd name="T3" fmla="*/ 5 h 5"/>
                <a:gd name="T4" fmla="*/ 0 w 12"/>
                <a:gd name="T5" fmla="*/ 5 h 5"/>
                <a:gd name="T6" fmla="*/ 12 w 12"/>
                <a:gd name="T7" fmla="*/ 0 h 5"/>
                <a:gd name="T8" fmla="*/ 12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8" y="2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8" name="Freeform 12321"/>
            <p:cNvSpPr>
              <a:spLocks/>
            </p:cNvSpPr>
            <p:nvPr/>
          </p:nvSpPr>
          <p:spPr bwMode="auto">
            <a:xfrm>
              <a:off x="7992557" y="5169696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9" name="Freeform 12322"/>
            <p:cNvSpPr>
              <a:spLocks/>
            </p:cNvSpPr>
            <p:nvPr/>
          </p:nvSpPr>
          <p:spPr bwMode="auto">
            <a:xfrm>
              <a:off x="7996213" y="5153242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0" name="Freeform 12323"/>
            <p:cNvSpPr>
              <a:spLocks/>
            </p:cNvSpPr>
            <p:nvPr/>
          </p:nvSpPr>
          <p:spPr bwMode="auto">
            <a:xfrm>
              <a:off x="7923084" y="5187978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1" name="Freeform 12324"/>
            <p:cNvSpPr>
              <a:spLocks/>
            </p:cNvSpPr>
            <p:nvPr/>
          </p:nvSpPr>
          <p:spPr bwMode="auto">
            <a:xfrm>
              <a:off x="7966962" y="5187978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2" name="Freeform 12325"/>
            <p:cNvSpPr>
              <a:spLocks/>
            </p:cNvSpPr>
            <p:nvPr/>
          </p:nvSpPr>
          <p:spPr bwMode="auto">
            <a:xfrm>
              <a:off x="8018152" y="5166039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3" name="Freeform 12326"/>
            <p:cNvSpPr>
              <a:spLocks/>
            </p:cNvSpPr>
            <p:nvPr/>
          </p:nvSpPr>
          <p:spPr bwMode="auto">
            <a:xfrm>
              <a:off x="8018152" y="5169696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4" name="Freeform 12327"/>
            <p:cNvSpPr>
              <a:spLocks/>
            </p:cNvSpPr>
            <p:nvPr/>
          </p:nvSpPr>
          <p:spPr bwMode="auto">
            <a:xfrm>
              <a:off x="8009011" y="5178838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0 w 8"/>
                <a:gd name="T3" fmla="*/ 2 h 3"/>
                <a:gd name="T4" fmla="*/ 0 w 8"/>
                <a:gd name="T5" fmla="*/ 3 h 3"/>
                <a:gd name="T6" fmla="*/ 7 w 8"/>
                <a:gd name="T7" fmla="*/ 0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5" y="0"/>
                    <a:pt x="3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5" name="Freeform 12328"/>
            <p:cNvSpPr>
              <a:spLocks/>
            </p:cNvSpPr>
            <p:nvPr/>
          </p:nvSpPr>
          <p:spPr bwMode="auto">
            <a:xfrm>
              <a:off x="7992557" y="5191635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6" name="Freeform 12329"/>
            <p:cNvSpPr>
              <a:spLocks/>
            </p:cNvSpPr>
            <p:nvPr/>
          </p:nvSpPr>
          <p:spPr bwMode="auto">
            <a:xfrm>
              <a:off x="8021809" y="5184322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7" name="Freeform 12330"/>
            <p:cNvSpPr>
              <a:spLocks/>
            </p:cNvSpPr>
            <p:nvPr/>
          </p:nvSpPr>
          <p:spPr bwMode="auto">
            <a:xfrm>
              <a:off x="8014496" y="5187978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0 w 7"/>
                <a:gd name="T5" fmla="*/ 2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8" name="Freeform 12331"/>
            <p:cNvSpPr>
              <a:spLocks/>
            </p:cNvSpPr>
            <p:nvPr/>
          </p:nvSpPr>
          <p:spPr bwMode="auto">
            <a:xfrm>
              <a:off x="7992557" y="5200776"/>
              <a:ext cx="16455" cy="3656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9" name="Freeform 12332"/>
            <p:cNvSpPr>
              <a:spLocks/>
            </p:cNvSpPr>
            <p:nvPr/>
          </p:nvSpPr>
          <p:spPr bwMode="auto">
            <a:xfrm>
              <a:off x="8021809" y="519163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0" name="Freeform 12333"/>
            <p:cNvSpPr>
              <a:spLocks/>
            </p:cNvSpPr>
            <p:nvPr/>
          </p:nvSpPr>
          <p:spPr bwMode="auto">
            <a:xfrm>
              <a:off x="7992557" y="5197120"/>
              <a:ext cx="47534" cy="21939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4 h 5"/>
                <a:gd name="T4" fmla="*/ 0 w 11"/>
                <a:gd name="T5" fmla="*/ 5 h 5"/>
                <a:gd name="T6" fmla="*/ 11 w 11"/>
                <a:gd name="T7" fmla="*/ 1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4" y="3"/>
                    <a:pt x="7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1" name="Freeform 12334"/>
            <p:cNvSpPr>
              <a:spLocks/>
            </p:cNvSpPr>
            <p:nvPr/>
          </p:nvSpPr>
          <p:spPr bwMode="auto">
            <a:xfrm>
              <a:off x="8018152" y="520443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2" name="Freeform 12335"/>
            <p:cNvSpPr>
              <a:spLocks/>
            </p:cNvSpPr>
            <p:nvPr/>
          </p:nvSpPr>
          <p:spPr bwMode="auto">
            <a:xfrm>
              <a:off x="8014496" y="5209917"/>
              <a:ext cx="29252" cy="12798"/>
            </a:xfrm>
            <a:custGeom>
              <a:avLst/>
              <a:gdLst>
                <a:gd name="T0" fmla="*/ 0 w 7"/>
                <a:gd name="T1" fmla="*/ 2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3" name="Freeform 12336"/>
            <p:cNvSpPr>
              <a:spLocks/>
            </p:cNvSpPr>
            <p:nvPr/>
          </p:nvSpPr>
          <p:spPr bwMode="auto">
            <a:xfrm>
              <a:off x="8009011" y="5213574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3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4" name="Freeform 12337"/>
            <p:cNvSpPr>
              <a:spLocks/>
            </p:cNvSpPr>
            <p:nvPr/>
          </p:nvSpPr>
          <p:spPr bwMode="auto">
            <a:xfrm>
              <a:off x="7948679" y="5204433"/>
              <a:ext cx="34737" cy="14626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3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5" name="Freeform 12338"/>
            <p:cNvSpPr>
              <a:spLocks/>
            </p:cNvSpPr>
            <p:nvPr/>
          </p:nvSpPr>
          <p:spPr bwMode="auto">
            <a:xfrm>
              <a:off x="7948679" y="5209917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0 w 8"/>
                <a:gd name="T3" fmla="*/ 3 h 3"/>
                <a:gd name="T4" fmla="*/ 1 w 8"/>
                <a:gd name="T5" fmla="*/ 3 h 3"/>
                <a:gd name="T6" fmla="*/ 8 w 8"/>
                <a:gd name="T7" fmla="*/ 1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6" name="Freeform 12339"/>
            <p:cNvSpPr>
              <a:spLocks/>
            </p:cNvSpPr>
            <p:nvPr/>
          </p:nvSpPr>
          <p:spPr bwMode="auto">
            <a:xfrm>
              <a:off x="7952336" y="5213574"/>
              <a:ext cx="27424" cy="12798"/>
            </a:xfrm>
            <a:custGeom>
              <a:avLst/>
              <a:gdLst>
                <a:gd name="T0" fmla="*/ 1 w 6"/>
                <a:gd name="T1" fmla="*/ 2 h 3"/>
                <a:gd name="T2" fmla="*/ 1 w 6"/>
                <a:gd name="T3" fmla="*/ 3 h 3"/>
                <a:gd name="T4" fmla="*/ 6 w 6"/>
                <a:gd name="T5" fmla="*/ 1 h 3"/>
                <a:gd name="T6" fmla="*/ 6 w 6"/>
                <a:gd name="T7" fmla="*/ 0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7" name="Freeform 12340"/>
            <p:cNvSpPr>
              <a:spLocks/>
            </p:cNvSpPr>
            <p:nvPr/>
          </p:nvSpPr>
          <p:spPr bwMode="auto">
            <a:xfrm>
              <a:off x="7926740" y="5222715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8" name="Freeform 12341"/>
            <p:cNvSpPr>
              <a:spLocks/>
            </p:cNvSpPr>
            <p:nvPr/>
          </p:nvSpPr>
          <p:spPr bwMode="auto">
            <a:xfrm>
              <a:off x="7926740" y="5226372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9" name="Freeform 12342"/>
            <p:cNvSpPr>
              <a:spLocks/>
            </p:cNvSpPr>
            <p:nvPr/>
          </p:nvSpPr>
          <p:spPr bwMode="auto">
            <a:xfrm>
              <a:off x="7923084" y="5231856"/>
              <a:ext cx="25595" cy="7313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0" name="Freeform 12343"/>
            <p:cNvSpPr>
              <a:spLocks/>
            </p:cNvSpPr>
            <p:nvPr/>
          </p:nvSpPr>
          <p:spPr bwMode="auto">
            <a:xfrm>
              <a:off x="7945023" y="5222715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1" name="Freeform 12344"/>
            <p:cNvSpPr>
              <a:spLocks/>
            </p:cNvSpPr>
            <p:nvPr/>
          </p:nvSpPr>
          <p:spPr bwMode="auto">
            <a:xfrm>
              <a:off x="7948679" y="5226372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2" name="Freeform 12345"/>
            <p:cNvSpPr>
              <a:spLocks/>
            </p:cNvSpPr>
            <p:nvPr/>
          </p:nvSpPr>
          <p:spPr bwMode="auto">
            <a:xfrm>
              <a:off x="7948679" y="5235512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0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3" name="Freeform 12346"/>
            <p:cNvSpPr>
              <a:spLocks/>
            </p:cNvSpPr>
            <p:nvPr/>
          </p:nvSpPr>
          <p:spPr bwMode="auto">
            <a:xfrm>
              <a:off x="7948679" y="5239169"/>
              <a:ext cx="31081" cy="12798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4" name="Freeform 12347"/>
            <p:cNvSpPr>
              <a:spLocks/>
            </p:cNvSpPr>
            <p:nvPr/>
          </p:nvSpPr>
          <p:spPr bwMode="auto">
            <a:xfrm>
              <a:off x="7957820" y="5226372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5" name="Freeform 12348"/>
            <p:cNvSpPr>
              <a:spLocks/>
            </p:cNvSpPr>
            <p:nvPr/>
          </p:nvSpPr>
          <p:spPr bwMode="auto">
            <a:xfrm>
              <a:off x="7923084" y="5239169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6" name="Freeform 12349"/>
            <p:cNvSpPr>
              <a:spLocks/>
            </p:cNvSpPr>
            <p:nvPr/>
          </p:nvSpPr>
          <p:spPr bwMode="auto">
            <a:xfrm>
              <a:off x="7923084" y="5261108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7" name="Freeform 12350"/>
            <p:cNvSpPr>
              <a:spLocks/>
            </p:cNvSpPr>
            <p:nvPr/>
          </p:nvSpPr>
          <p:spPr bwMode="auto">
            <a:xfrm>
              <a:off x="7945023" y="5248311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3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8" name="Freeform 12351"/>
            <p:cNvSpPr>
              <a:spLocks/>
            </p:cNvSpPr>
            <p:nvPr/>
          </p:nvSpPr>
          <p:spPr bwMode="auto">
            <a:xfrm>
              <a:off x="7948679" y="5251967"/>
              <a:ext cx="25595" cy="14626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9" name="Freeform 12352"/>
            <p:cNvSpPr>
              <a:spLocks/>
            </p:cNvSpPr>
            <p:nvPr/>
          </p:nvSpPr>
          <p:spPr bwMode="auto">
            <a:xfrm>
              <a:off x="7948679" y="525745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0" name="Freeform 12353"/>
            <p:cNvSpPr>
              <a:spLocks/>
            </p:cNvSpPr>
            <p:nvPr/>
          </p:nvSpPr>
          <p:spPr bwMode="auto">
            <a:xfrm>
              <a:off x="7948679" y="5270249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1" name="Freeform 12354"/>
            <p:cNvSpPr>
              <a:spLocks/>
            </p:cNvSpPr>
            <p:nvPr/>
          </p:nvSpPr>
          <p:spPr bwMode="auto">
            <a:xfrm>
              <a:off x="7948679" y="5273906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2" name="Freeform 12355"/>
            <p:cNvSpPr>
              <a:spLocks/>
            </p:cNvSpPr>
            <p:nvPr/>
          </p:nvSpPr>
          <p:spPr bwMode="auto">
            <a:xfrm>
              <a:off x="7952336" y="527939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3" name="Freeform 12356"/>
            <p:cNvSpPr>
              <a:spLocks/>
            </p:cNvSpPr>
            <p:nvPr/>
          </p:nvSpPr>
          <p:spPr bwMode="auto">
            <a:xfrm>
              <a:off x="7926740" y="5295845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4" name="Freeform 12357"/>
            <p:cNvSpPr>
              <a:spLocks/>
            </p:cNvSpPr>
            <p:nvPr/>
          </p:nvSpPr>
          <p:spPr bwMode="auto">
            <a:xfrm>
              <a:off x="7926740" y="5286703"/>
              <a:ext cx="43878" cy="21939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4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5" name="Freeform 12358"/>
            <p:cNvSpPr>
              <a:spLocks/>
            </p:cNvSpPr>
            <p:nvPr/>
          </p:nvSpPr>
          <p:spPr bwMode="auto">
            <a:xfrm>
              <a:off x="7926740" y="5301329"/>
              <a:ext cx="40221" cy="16455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8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6" name="Freeform 12359"/>
            <p:cNvSpPr>
              <a:spLocks/>
            </p:cNvSpPr>
            <p:nvPr/>
          </p:nvSpPr>
          <p:spPr bwMode="auto">
            <a:xfrm>
              <a:off x="7961476" y="5286703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7" name="Freeform 12360"/>
            <p:cNvSpPr>
              <a:spLocks/>
            </p:cNvSpPr>
            <p:nvPr/>
          </p:nvSpPr>
          <p:spPr bwMode="auto">
            <a:xfrm>
              <a:off x="7966962" y="5295845"/>
              <a:ext cx="7313" cy="548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8" name="Freeform 12361"/>
            <p:cNvSpPr>
              <a:spLocks/>
            </p:cNvSpPr>
            <p:nvPr/>
          </p:nvSpPr>
          <p:spPr bwMode="auto">
            <a:xfrm>
              <a:off x="7923084" y="5314127"/>
              <a:ext cx="51191" cy="20111"/>
            </a:xfrm>
            <a:custGeom>
              <a:avLst/>
              <a:gdLst>
                <a:gd name="T0" fmla="*/ 1 w 12"/>
                <a:gd name="T1" fmla="*/ 5 h 5"/>
                <a:gd name="T2" fmla="*/ 12 w 12"/>
                <a:gd name="T3" fmla="*/ 0 h 5"/>
                <a:gd name="T4" fmla="*/ 12 w 12"/>
                <a:gd name="T5" fmla="*/ 0 h 5"/>
                <a:gd name="T6" fmla="*/ 1 w 12"/>
                <a:gd name="T7" fmla="*/ 4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4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3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9" name="Freeform 12362"/>
            <p:cNvSpPr>
              <a:spLocks/>
            </p:cNvSpPr>
            <p:nvPr/>
          </p:nvSpPr>
          <p:spPr bwMode="auto">
            <a:xfrm>
              <a:off x="7926740" y="5317784"/>
              <a:ext cx="43878" cy="21939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4 h 5"/>
                <a:gd name="T4" fmla="*/ 1 w 10"/>
                <a:gd name="T5" fmla="*/ 4 h 5"/>
                <a:gd name="T6" fmla="*/ 10 w 10"/>
                <a:gd name="T7" fmla="*/ 0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1"/>
                    <a:pt x="4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0" name="Freeform 12363"/>
            <p:cNvSpPr>
              <a:spLocks/>
            </p:cNvSpPr>
            <p:nvPr/>
          </p:nvSpPr>
          <p:spPr bwMode="auto">
            <a:xfrm>
              <a:off x="7945023" y="5321440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0 h 3"/>
                <a:gd name="T4" fmla="*/ 1 w 6"/>
                <a:gd name="T5" fmla="*/ 3 h 3"/>
                <a:gd name="T6" fmla="*/ 1 w 6"/>
                <a:gd name="T7" fmla="*/ 3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1" name="Freeform 12364"/>
            <p:cNvSpPr>
              <a:spLocks/>
            </p:cNvSpPr>
            <p:nvPr/>
          </p:nvSpPr>
          <p:spPr bwMode="auto">
            <a:xfrm>
              <a:off x="7948679" y="5326924"/>
              <a:ext cx="25595" cy="12798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1 h 3"/>
                <a:gd name="T4" fmla="*/ 0 w 6"/>
                <a:gd name="T5" fmla="*/ 3 h 3"/>
                <a:gd name="T6" fmla="*/ 0 w 6"/>
                <a:gd name="T7" fmla="*/ 3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2" name="Freeform 12365"/>
            <p:cNvSpPr>
              <a:spLocks/>
            </p:cNvSpPr>
            <p:nvPr/>
          </p:nvSpPr>
          <p:spPr bwMode="auto">
            <a:xfrm>
              <a:off x="7923084" y="5334237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3" name="Freeform 12366"/>
            <p:cNvSpPr>
              <a:spLocks/>
            </p:cNvSpPr>
            <p:nvPr/>
          </p:nvSpPr>
          <p:spPr bwMode="auto">
            <a:xfrm>
              <a:off x="7926740" y="5339722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4" name="Freeform 12367"/>
            <p:cNvSpPr>
              <a:spLocks/>
            </p:cNvSpPr>
            <p:nvPr/>
          </p:nvSpPr>
          <p:spPr bwMode="auto">
            <a:xfrm>
              <a:off x="7923084" y="5343379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5" name="Freeform 12368"/>
            <p:cNvSpPr>
              <a:spLocks/>
            </p:cNvSpPr>
            <p:nvPr/>
          </p:nvSpPr>
          <p:spPr bwMode="auto">
            <a:xfrm>
              <a:off x="7939538" y="5343379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6" name="Freeform 12369"/>
            <p:cNvSpPr>
              <a:spLocks/>
            </p:cNvSpPr>
            <p:nvPr/>
          </p:nvSpPr>
          <p:spPr bwMode="auto">
            <a:xfrm>
              <a:off x="7945023" y="5339722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7" name="Freeform 12370"/>
            <p:cNvSpPr>
              <a:spLocks/>
            </p:cNvSpPr>
            <p:nvPr/>
          </p:nvSpPr>
          <p:spPr bwMode="auto">
            <a:xfrm>
              <a:off x="7945023" y="5352520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8" name="Freeform 12371"/>
            <p:cNvSpPr>
              <a:spLocks/>
            </p:cNvSpPr>
            <p:nvPr/>
          </p:nvSpPr>
          <p:spPr bwMode="auto">
            <a:xfrm>
              <a:off x="7948679" y="5356176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9" name="Freeform 12372"/>
            <p:cNvSpPr>
              <a:spLocks/>
            </p:cNvSpPr>
            <p:nvPr/>
          </p:nvSpPr>
          <p:spPr bwMode="auto">
            <a:xfrm>
              <a:off x="7948679" y="5361661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0" name="Freeform 12373"/>
            <p:cNvSpPr>
              <a:spLocks/>
            </p:cNvSpPr>
            <p:nvPr/>
          </p:nvSpPr>
          <p:spPr bwMode="auto">
            <a:xfrm>
              <a:off x="7945023" y="5361661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1" name="Freeform 12374"/>
            <p:cNvSpPr>
              <a:spLocks/>
            </p:cNvSpPr>
            <p:nvPr/>
          </p:nvSpPr>
          <p:spPr bwMode="auto">
            <a:xfrm>
              <a:off x="7939538" y="5368974"/>
              <a:ext cx="31081" cy="14626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2" name="Freeform 12375"/>
            <p:cNvSpPr>
              <a:spLocks/>
            </p:cNvSpPr>
            <p:nvPr/>
          </p:nvSpPr>
          <p:spPr bwMode="auto">
            <a:xfrm>
              <a:off x="7939538" y="5374458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3" name="Freeform 12376"/>
            <p:cNvSpPr>
              <a:spLocks/>
            </p:cNvSpPr>
            <p:nvPr/>
          </p:nvSpPr>
          <p:spPr bwMode="auto">
            <a:xfrm>
              <a:off x="7926740" y="5368974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4" name="Freeform 12377"/>
            <p:cNvSpPr>
              <a:spLocks/>
            </p:cNvSpPr>
            <p:nvPr/>
          </p:nvSpPr>
          <p:spPr bwMode="auto">
            <a:xfrm>
              <a:off x="7923084" y="5368974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5" name="Freeform 12378"/>
            <p:cNvSpPr>
              <a:spLocks/>
            </p:cNvSpPr>
            <p:nvPr/>
          </p:nvSpPr>
          <p:spPr bwMode="auto">
            <a:xfrm>
              <a:off x="7945023" y="537811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2 h 3"/>
                <a:gd name="T6" fmla="*/ 0 w 5"/>
                <a:gd name="T7" fmla="*/ 3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6" name="Freeform 12379"/>
            <p:cNvSpPr>
              <a:spLocks/>
            </p:cNvSpPr>
            <p:nvPr/>
          </p:nvSpPr>
          <p:spPr bwMode="auto">
            <a:xfrm>
              <a:off x="7945023" y="538360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7" name="Freeform 12380"/>
            <p:cNvSpPr>
              <a:spLocks/>
            </p:cNvSpPr>
            <p:nvPr/>
          </p:nvSpPr>
          <p:spPr bwMode="auto">
            <a:xfrm>
              <a:off x="7945023" y="5387257"/>
              <a:ext cx="21939" cy="9142"/>
            </a:xfrm>
            <a:custGeom>
              <a:avLst/>
              <a:gdLst>
                <a:gd name="T0" fmla="*/ 5 w 5"/>
                <a:gd name="T1" fmla="*/ 1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8" name="Freeform 12381"/>
            <p:cNvSpPr>
              <a:spLocks/>
            </p:cNvSpPr>
            <p:nvPr/>
          </p:nvSpPr>
          <p:spPr bwMode="auto">
            <a:xfrm>
              <a:off x="7948679" y="5396397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9" name="Freeform 12382"/>
            <p:cNvSpPr>
              <a:spLocks/>
            </p:cNvSpPr>
            <p:nvPr/>
          </p:nvSpPr>
          <p:spPr bwMode="auto">
            <a:xfrm>
              <a:off x="7926740" y="5400054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0" name="Freeform 12383"/>
            <p:cNvSpPr>
              <a:spLocks/>
            </p:cNvSpPr>
            <p:nvPr/>
          </p:nvSpPr>
          <p:spPr bwMode="auto">
            <a:xfrm>
              <a:off x="7945023" y="5409195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1" name="Freeform 12384"/>
            <p:cNvSpPr>
              <a:spLocks/>
            </p:cNvSpPr>
            <p:nvPr/>
          </p:nvSpPr>
          <p:spPr bwMode="auto">
            <a:xfrm>
              <a:off x="7945023" y="541285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2" name="Freeform 12385"/>
            <p:cNvSpPr>
              <a:spLocks/>
            </p:cNvSpPr>
            <p:nvPr/>
          </p:nvSpPr>
          <p:spPr bwMode="auto">
            <a:xfrm>
              <a:off x="7926740" y="5416508"/>
              <a:ext cx="18282" cy="5485"/>
            </a:xfrm>
            <a:custGeom>
              <a:avLst/>
              <a:gdLst>
                <a:gd name="T0" fmla="*/ 0 w 4"/>
                <a:gd name="T1" fmla="*/ 1 h 1"/>
                <a:gd name="T2" fmla="*/ 2 w 4"/>
                <a:gd name="T3" fmla="*/ 0 h 1"/>
                <a:gd name="T4" fmla="*/ 3 w 4"/>
                <a:gd name="T5" fmla="*/ 0 h 1"/>
                <a:gd name="T6" fmla="*/ 3 w 4"/>
                <a:gd name="T7" fmla="*/ 0 h 1"/>
                <a:gd name="T8" fmla="*/ 0 w 4"/>
                <a:gd name="T9" fmla="*/ 1 h 1"/>
                <a:gd name="T10" fmla="*/ 0 w 4"/>
                <a:gd name="T11" fmla="*/ 1 h 1"/>
                <a:gd name="T12" fmla="*/ 0 w 4"/>
                <a:gd name="T13" fmla="*/ 1 h 1"/>
                <a:gd name="T14" fmla="*/ 0 w 4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3" name="Freeform 12386"/>
            <p:cNvSpPr>
              <a:spLocks/>
            </p:cNvSpPr>
            <p:nvPr/>
          </p:nvSpPr>
          <p:spPr bwMode="auto">
            <a:xfrm>
              <a:off x="7923084" y="5416508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4" name="Freeform 12387"/>
            <p:cNvSpPr>
              <a:spLocks/>
            </p:cNvSpPr>
            <p:nvPr/>
          </p:nvSpPr>
          <p:spPr bwMode="auto">
            <a:xfrm>
              <a:off x="7945023" y="5416508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5" name="Freeform 12388"/>
            <p:cNvSpPr>
              <a:spLocks/>
            </p:cNvSpPr>
            <p:nvPr/>
          </p:nvSpPr>
          <p:spPr bwMode="auto">
            <a:xfrm>
              <a:off x="7939538" y="5425649"/>
              <a:ext cx="21939" cy="5485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6" name="Freeform 12389"/>
            <p:cNvSpPr>
              <a:spLocks/>
            </p:cNvSpPr>
            <p:nvPr/>
          </p:nvSpPr>
          <p:spPr bwMode="auto">
            <a:xfrm>
              <a:off x="7932225" y="5438447"/>
              <a:ext cx="29252" cy="5485"/>
            </a:xfrm>
            <a:custGeom>
              <a:avLst/>
              <a:gdLst>
                <a:gd name="T0" fmla="*/ 7 w 7"/>
                <a:gd name="T1" fmla="*/ 0 h 1"/>
                <a:gd name="T2" fmla="*/ 1 w 7"/>
                <a:gd name="T3" fmla="*/ 1 h 1"/>
                <a:gd name="T4" fmla="*/ 1 w 7"/>
                <a:gd name="T5" fmla="*/ 1 h 1"/>
                <a:gd name="T6" fmla="*/ 7 w 7"/>
                <a:gd name="T7" fmla="*/ 0 h 1"/>
                <a:gd name="T8" fmla="*/ 7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0"/>
                    <a:pt x="3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7" name="Freeform 12390"/>
            <p:cNvSpPr>
              <a:spLocks/>
            </p:cNvSpPr>
            <p:nvPr/>
          </p:nvSpPr>
          <p:spPr bwMode="auto">
            <a:xfrm>
              <a:off x="7935881" y="5443931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8" name="Freeform 12391"/>
            <p:cNvSpPr>
              <a:spLocks/>
            </p:cNvSpPr>
            <p:nvPr/>
          </p:nvSpPr>
          <p:spPr bwMode="auto">
            <a:xfrm>
              <a:off x="7948679" y="5438447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9" name="Freeform 12392"/>
            <p:cNvSpPr>
              <a:spLocks/>
            </p:cNvSpPr>
            <p:nvPr/>
          </p:nvSpPr>
          <p:spPr bwMode="auto">
            <a:xfrm>
              <a:off x="8009011" y="522271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0" name="Freeform 12393"/>
            <p:cNvSpPr>
              <a:spLocks/>
            </p:cNvSpPr>
            <p:nvPr/>
          </p:nvSpPr>
          <p:spPr bwMode="auto">
            <a:xfrm>
              <a:off x="7992557" y="5231856"/>
              <a:ext cx="47534" cy="16455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3 h 4"/>
                <a:gd name="T4" fmla="*/ 0 w 11"/>
                <a:gd name="T5" fmla="*/ 4 h 4"/>
                <a:gd name="T6" fmla="*/ 11 w 11"/>
                <a:gd name="T7" fmla="*/ 0 h 4"/>
                <a:gd name="T8" fmla="*/ 11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1"/>
                    <a:pt x="4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1" name="Freeform 12394"/>
            <p:cNvSpPr>
              <a:spLocks/>
            </p:cNvSpPr>
            <p:nvPr/>
          </p:nvSpPr>
          <p:spPr bwMode="auto">
            <a:xfrm>
              <a:off x="8014496" y="5235512"/>
              <a:ext cx="16455" cy="914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2" name="Freeform 12395"/>
            <p:cNvSpPr>
              <a:spLocks/>
            </p:cNvSpPr>
            <p:nvPr/>
          </p:nvSpPr>
          <p:spPr bwMode="auto">
            <a:xfrm>
              <a:off x="8009011" y="5239169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3" name="Freeform 12396"/>
            <p:cNvSpPr>
              <a:spLocks/>
            </p:cNvSpPr>
            <p:nvPr/>
          </p:nvSpPr>
          <p:spPr bwMode="auto">
            <a:xfrm>
              <a:off x="7992557" y="5257451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4" name="Freeform 12397"/>
            <p:cNvSpPr>
              <a:spLocks/>
            </p:cNvSpPr>
            <p:nvPr/>
          </p:nvSpPr>
          <p:spPr bwMode="auto">
            <a:xfrm>
              <a:off x="7992557" y="5257451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5" name="Freeform 12398"/>
            <p:cNvSpPr>
              <a:spLocks/>
            </p:cNvSpPr>
            <p:nvPr/>
          </p:nvSpPr>
          <p:spPr bwMode="auto">
            <a:xfrm>
              <a:off x="7992557" y="526659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6" name="Freeform 12399"/>
            <p:cNvSpPr>
              <a:spLocks/>
            </p:cNvSpPr>
            <p:nvPr/>
          </p:nvSpPr>
          <p:spPr bwMode="auto">
            <a:xfrm>
              <a:off x="7996213" y="5266593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3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7" name="Freeform 12400"/>
            <p:cNvSpPr>
              <a:spLocks/>
            </p:cNvSpPr>
            <p:nvPr/>
          </p:nvSpPr>
          <p:spPr bwMode="auto">
            <a:xfrm>
              <a:off x="7992557" y="5270249"/>
              <a:ext cx="47534" cy="16455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0 w 11"/>
                <a:gd name="T5" fmla="*/ 4 h 4"/>
                <a:gd name="T6" fmla="*/ 11 w 11"/>
                <a:gd name="T7" fmla="*/ 0 h 4"/>
                <a:gd name="T8" fmla="*/ 11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1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8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8" name="Freeform 12401"/>
            <p:cNvSpPr>
              <a:spLocks/>
            </p:cNvSpPr>
            <p:nvPr/>
          </p:nvSpPr>
          <p:spPr bwMode="auto">
            <a:xfrm>
              <a:off x="7992557" y="5273906"/>
              <a:ext cx="47534" cy="18282"/>
            </a:xfrm>
            <a:custGeom>
              <a:avLst/>
              <a:gdLst>
                <a:gd name="T0" fmla="*/ 10 w 11"/>
                <a:gd name="T1" fmla="*/ 0 h 4"/>
                <a:gd name="T2" fmla="*/ 0 w 11"/>
                <a:gd name="T3" fmla="*/ 4 h 4"/>
                <a:gd name="T4" fmla="*/ 0 w 11"/>
                <a:gd name="T5" fmla="*/ 4 h 4"/>
                <a:gd name="T6" fmla="*/ 10 w 11"/>
                <a:gd name="T7" fmla="*/ 0 h 4"/>
                <a:gd name="T8" fmla="*/ 10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9" name="Freeform 12402"/>
            <p:cNvSpPr>
              <a:spLocks/>
            </p:cNvSpPr>
            <p:nvPr/>
          </p:nvSpPr>
          <p:spPr bwMode="auto">
            <a:xfrm>
              <a:off x="7992557" y="5295845"/>
              <a:ext cx="42050" cy="12798"/>
            </a:xfrm>
            <a:custGeom>
              <a:avLst/>
              <a:gdLst>
                <a:gd name="T0" fmla="*/ 0 w 10"/>
                <a:gd name="T1" fmla="*/ 3 h 3"/>
                <a:gd name="T2" fmla="*/ 9 w 10"/>
                <a:gd name="T3" fmla="*/ 0 h 3"/>
                <a:gd name="T4" fmla="*/ 9 w 10"/>
                <a:gd name="T5" fmla="*/ 0 h 3"/>
                <a:gd name="T6" fmla="*/ 10 w 10"/>
                <a:gd name="T7" fmla="*/ 0 h 3"/>
                <a:gd name="T8" fmla="*/ 10 w 10"/>
                <a:gd name="T9" fmla="*/ 0 h 3"/>
                <a:gd name="T10" fmla="*/ 5 w 10"/>
                <a:gd name="T11" fmla="*/ 1 h 3"/>
                <a:gd name="T12" fmla="*/ 5 w 10"/>
                <a:gd name="T13" fmla="*/ 2 h 3"/>
                <a:gd name="T14" fmla="*/ 0 w 10"/>
                <a:gd name="T15" fmla="*/ 3 h 3"/>
                <a:gd name="T16" fmla="*/ 0 w 10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7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0" name="Freeform 12403"/>
            <p:cNvSpPr>
              <a:spLocks/>
            </p:cNvSpPr>
            <p:nvPr/>
          </p:nvSpPr>
          <p:spPr bwMode="auto">
            <a:xfrm>
              <a:off x="8018152" y="5251967"/>
              <a:ext cx="21939" cy="14626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1" name="Freeform 12404"/>
            <p:cNvSpPr>
              <a:spLocks/>
            </p:cNvSpPr>
            <p:nvPr/>
          </p:nvSpPr>
          <p:spPr bwMode="auto">
            <a:xfrm>
              <a:off x="8018152" y="5261108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2" name="Freeform 12405"/>
            <p:cNvSpPr>
              <a:spLocks/>
            </p:cNvSpPr>
            <p:nvPr/>
          </p:nvSpPr>
          <p:spPr bwMode="auto">
            <a:xfrm>
              <a:off x="8021809" y="5266593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3" name="Freeform 12406"/>
            <p:cNvSpPr>
              <a:spLocks/>
            </p:cNvSpPr>
            <p:nvPr/>
          </p:nvSpPr>
          <p:spPr bwMode="auto">
            <a:xfrm>
              <a:off x="7992557" y="5286703"/>
              <a:ext cx="47534" cy="18282"/>
            </a:xfrm>
            <a:custGeom>
              <a:avLst/>
              <a:gdLst>
                <a:gd name="T0" fmla="*/ 7 w 11"/>
                <a:gd name="T1" fmla="*/ 2 h 4"/>
                <a:gd name="T2" fmla="*/ 10 w 11"/>
                <a:gd name="T3" fmla="*/ 0 h 4"/>
                <a:gd name="T4" fmla="*/ 10 w 11"/>
                <a:gd name="T5" fmla="*/ 0 h 4"/>
                <a:gd name="T6" fmla="*/ 9 w 11"/>
                <a:gd name="T7" fmla="*/ 1 h 4"/>
                <a:gd name="T8" fmla="*/ 9 w 11"/>
                <a:gd name="T9" fmla="*/ 1 h 4"/>
                <a:gd name="T10" fmla="*/ 0 w 11"/>
                <a:gd name="T11" fmla="*/ 4 h 4"/>
                <a:gd name="T12" fmla="*/ 0 w 11"/>
                <a:gd name="T13" fmla="*/ 4 h 4"/>
                <a:gd name="T14" fmla="*/ 7 w 11"/>
                <a:gd name="T15" fmla="*/ 2 h 4"/>
                <a:gd name="T16" fmla="*/ 7 w 11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7" y="2"/>
                  </a:moveTo>
                  <a:cubicBezTo>
                    <a:pt x="8" y="1"/>
                    <a:pt x="9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3"/>
                    <a:pt x="7" y="2"/>
                  </a:cubicBezTo>
                  <a:cubicBezTo>
                    <a:pt x="6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4" name="Freeform 12407"/>
            <p:cNvSpPr>
              <a:spLocks/>
            </p:cNvSpPr>
            <p:nvPr/>
          </p:nvSpPr>
          <p:spPr bwMode="auto">
            <a:xfrm>
              <a:off x="7987072" y="5301329"/>
              <a:ext cx="53019" cy="16455"/>
            </a:xfrm>
            <a:custGeom>
              <a:avLst/>
              <a:gdLst>
                <a:gd name="T0" fmla="*/ 12 w 12"/>
                <a:gd name="T1" fmla="*/ 0 h 4"/>
                <a:gd name="T2" fmla="*/ 7 w 12"/>
                <a:gd name="T3" fmla="*/ 1 h 4"/>
                <a:gd name="T4" fmla="*/ 7 w 12"/>
                <a:gd name="T5" fmla="*/ 2 h 4"/>
                <a:gd name="T6" fmla="*/ 1 w 12"/>
                <a:gd name="T7" fmla="*/ 3 h 4"/>
                <a:gd name="T8" fmla="*/ 1 w 12"/>
                <a:gd name="T9" fmla="*/ 4 h 4"/>
                <a:gd name="T10" fmla="*/ 9 w 12"/>
                <a:gd name="T11" fmla="*/ 1 h 4"/>
                <a:gd name="T12" fmla="*/ 9 w 12"/>
                <a:gd name="T13" fmla="*/ 1 h 4"/>
                <a:gd name="T14" fmla="*/ 12 w 12"/>
                <a:gd name="T15" fmla="*/ 0 h 4"/>
                <a:gd name="T16" fmla="*/ 12 w 1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10" y="0"/>
                    <a:pt x="9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4" y="3"/>
                    <a:pt x="6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5" name="Freeform 12408"/>
            <p:cNvSpPr>
              <a:spLocks/>
            </p:cNvSpPr>
            <p:nvPr/>
          </p:nvSpPr>
          <p:spPr bwMode="auto">
            <a:xfrm>
              <a:off x="7987072" y="5314127"/>
              <a:ext cx="18282" cy="73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6" name="Freeform 12409"/>
            <p:cNvSpPr>
              <a:spLocks/>
            </p:cNvSpPr>
            <p:nvPr/>
          </p:nvSpPr>
          <p:spPr bwMode="auto">
            <a:xfrm>
              <a:off x="7987072" y="5304985"/>
              <a:ext cx="47534" cy="21939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4 h 5"/>
                <a:gd name="T4" fmla="*/ 1 w 11"/>
                <a:gd name="T5" fmla="*/ 5 h 5"/>
                <a:gd name="T6" fmla="*/ 11 w 11"/>
                <a:gd name="T7" fmla="*/ 1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4" y="3"/>
                    <a:pt x="7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7" name="Freeform 12410"/>
            <p:cNvSpPr>
              <a:spLocks/>
            </p:cNvSpPr>
            <p:nvPr/>
          </p:nvSpPr>
          <p:spPr bwMode="auto">
            <a:xfrm>
              <a:off x="8014496" y="5304985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8" name="Freeform 12411"/>
            <p:cNvSpPr>
              <a:spLocks/>
            </p:cNvSpPr>
            <p:nvPr/>
          </p:nvSpPr>
          <p:spPr bwMode="auto">
            <a:xfrm>
              <a:off x="8014496" y="5308642"/>
              <a:ext cx="20111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9" name="Freeform 12412"/>
            <p:cNvSpPr>
              <a:spLocks/>
            </p:cNvSpPr>
            <p:nvPr/>
          </p:nvSpPr>
          <p:spPr bwMode="auto">
            <a:xfrm>
              <a:off x="7996213" y="5321440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0" name="Freeform 12413"/>
            <p:cNvSpPr>
              <a:spLocks/>
            </p:cNvSpPr>
            <p:nvPr/>
          </p:nvSpPr>
          <p:spPr bwMode="auto">
            <a:xfrm>
              <a:off x="7992557" y="5314127"/>
              <a:ext cx="47534" cy="20111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5 h 5"/>
                <a:gd name="T4" fmla="*/ 0 w 11"/>
                <a:gd name="T5" fmla="*/ 5 h 5"/>
                <a:gd name="T6" fmla="*/ 11 w 11"/>
                <a:gd name="T7" fmla="*/ 1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2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1" name="Freeform 12414"/>
            <p:cNvSpPr>
              <a:spLocks/>
            </p:cNvSpPr>
            <p:nvPr/>
          </p:nvSpPr>
          <p:spPr bwMode="auto">
            <a:xfrm>
              <a:off x="8014496" y="5321440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2" name="Freeform 12415"/>
            <p:cNvSpPr>
              <a:spLocks/>
            </p:cNvSpPr>
            <p:nvPr/>
          </p:nvSpPr>
          <p:spPr bwMode="auto">
            <a:xfrm>
              <a:off x="8014496" y="5321440"/>
              <a:ext cx="16455" cy="5485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3" name="Freeform 12416"/>
            <p:cNvSpPr>
              <a:spLocks/>
            </p:cNvSpPr>
            <p:nvPr/>
          </p:nvSpPr>
          <p:spPr bwMode="auto">
            <a:xfrm>
              <a:off x="7987072" y="5334237"/>
              <a:ext cx="43878" cy="18282"/>
            </a:xfrm>
            <a:custGeom>
              <a:avLst/>
              <a:gdLst>
                <a:gd name="T0" fmla="*/ 10 w 10"/>
                <a:gd name="T1" fmla="*/ 0 h 4"/>
                <a:gd name="T2" fmla="*/ 1 w 10"/>
                <a:gd name="T3" fmla="*/ 3 h 4"/>
                <a:gd name="T4" fmla="*/ 1 w 10"/>
                <a:gd name="T5" fmla="*/ 4 h 4"/>
                <a:gd name="T6" fmla="*/ 10 w 10"/>
                <a:gd name="T7" fmla="*/ 0 h 4"/>
                <a:gd name="T8" fmla="*/ 10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7" y="1"/>
                    <a:pt x="4" y="2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4" y="3"/>
                    <a:pt x="7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4" name="Freeform 12417"/>
            <p:cNvSpPr>
              <a:spLocks/>
            </p:cNvSpPr>
            <p:nvPr/>
          </p:nvSpPr>
          <p:spPr bwMode="auto">
            <a:xfrm>
              <a:off x="7992557" y="5343379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5" name="Freeform 12418"/>
            <p:cNvSpPr>
              <a:spLocks/>
            </p:cNvSpPr>
            <p:nvPr/>
          </p:nvSpPr>
          <p:spPr bwMode="auto">
            <a:xfrm>
              <a:off x="7987072" y="5352520"/>
              <a:ext cx="18282" cy="3656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6" name="Freeform 12419"/>
            <p:cNvSpPr>
              <a:spLocks/>
            </p:cNvSpPr>
            <p:nvPr/>
          </p:nvSpPr>
          <p:spPr bwMode="auto">
            <a:xfrm>
              <a:off x="7992557" y="5352520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7" name="Freeform 12420"/>
            <p:cNvSpPr>
              <a:spLocks/>
            </p:cNvSpPr>
            <p:nvPr/>
          </p:nvSpPr>
          <p:spPr bwMode="auto">
            <a:xfrm>
              <a:off x="8005354" y="5339722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8" name="Freeform 12421"/>
            <p:cNvSpPr>
              <a:spLocks/>
            </p:cNvSpPr>
            <p:nvPr/>
          </p:nvSpPr>
          <p:spPr bwMode="auto">
            <a:xfrm>
              <a:off x="8009011" y="5343379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9" name="Freeform 12422"/>
            <p:cNvSpPr>
              <a:spLocks/>
            </p:cNvSpPr>
            <p:nvPr/>
          </p:nvSpPr>
          <p:spPr bwMode="auto">
            <a:xfrm>
              <a:off x="8009011" y="534886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0" name="Freeform 12423"/>
            <p:cNvSpPr>
              <a:spLocks/>
            </p:cNvSpPr>
            <p:nvPr/>
          </p:nvSpPr>
          <p:spPr bwMode="auto">
            <a:xfrm>
              <a:off x="8009011" y="5352520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1" name="Freeform 12424"/>
            <p:cNvSpPr>
              <a:spLocks/>
            </p:cNvSpPr>
            <p:nvPr/>
          </p:nvSpPr>
          <p:spPr bwMode="auto">
            <a:xfrm>
              <a:off x="8009011" y="5361661"/>
              <a:ext cx="18282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2" name="Freeform 12425"/>
            <p:cNvSpPr>
              <a:spLocks/>
            </p:cNvSpPr>
            <p:nvPr/>
          </p:nvSpPr>
          <p:spPr bwMode="auto">
            <a:xfrm>
              <a:off x="7987072" y="5368974"/>
              <a:ext cx="14626" cy="5485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3" name="Freeform 12426"/>
            <p:cNvSpPr>
              <a:spLocks/>
            </p:cNvSpPr>
            <p:nvPr/>
          </p:nvSpPr>
          <p:spPr bwMode="auto">
            <a:xfrm>
              <a:off x="8001698" y="5368974"/>
              <a:ext cx="29252" cy="9142"/>
            </a:xfrm>
            <a:custGeom>
              <a:avLst/>
              <a:gdLst>
                <a:gd name="T0" fmla="*/ 6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6 w 7"/>
                <a:gd name="T7" fmla="*/ 0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4" name="Freeform 12427"/>
            <p:cNvSpPr>
              <a:spLocks/>
            </p:cNvSpPr>
            <p:nvPr/>
          </p:nvSpPr>
          <p:spPr bwMode="auto">
            <a:xfrm>
              <a:off x="8005354" y="5365318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5" name="Freeform 12428"/>
            <p:cNvSpPr>
              <a:spLocks/>
            </p:cNvSpPr>
            <p:nvPr/>
          </p:nvSpPr>
          <p:spPr bwMode="auto">
            <a:xfrm>
              <a:off x="8009011" y="5378115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6" name="Freeform 12429"/>
            <p:cNvSpPr>
              <a:spLocks/>
            </p:cNvSpPr>
            <p:nvPr/>
          </p:nvSpPr>
          <p:spPr bwMode="auto">
            <a:xfrm>
              <a:off x="8009011" y="5383600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7" name="Freeform 12430"/>
            <p:cNvSpPr>
              <a:spLocks/>
            </p:cNvSpPr>
            <p:nvPr/>
          </p:nvSpPr>
          <p:spPr bwMode="auto">
            <a:xfrm>
              <a:off x="8009011" y="5387257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8" name="Freeform 12431"/>
            <p:cNvSpPr>
              <a:spLocks/>
            </p:cNvSpPr>
            <p:nvPr/>
          </p:nvSpPr>
          <p:spPr bwMode="auto">
            <a:xfrm>
              <a:off x="8005354" y="5390913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9" name="Freeform 12432"/>
            <p:cNvSpPr>
              <a:spLocks/>
            </p:cNvSpPr>
            <p:nvPr/>
          </p:nvSpPr>
          <p:spPr bwMode="auto">
            <a:xfrm>
              <a:off x="8009011" y="5400054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0" name="Freeform 12433"/>
            <p:cNvSpPr>
              <a:spLocks/>
            </p:cNvSpPr>
            <p:nvPr/>
          </p:nvSpPr>
          <p:spPr bwMode="auto">
            <a:xfrm>
              <a:off x="7992557" y="5390913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1" name="Freeform 12434"/>
            <p:cNvSpPr>
              <a:spLocks/>
            </p:cNvSpPr>
            <p:nvPr/>
          </p:nvSpPr>
          <p:spPr bwMode="auto">
            <a:xfrm>
              <a:off x="7987072" y="5387257"/>
              <a:ext cx="18282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2" name="Freeform 12435"/>
            <p:cNvSpPr>
              <a:spLocks/>
            </p:cNvSpPr>
            <p:nvPr/>
          </p:nvSpPr>
          <p:spPr bwMode="auto">
            <a:xfrm>
              <a:off x="7987072" y="5403710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2 w 4"/>
                <a:gd name="T7" fmla="*/ 1 h 2"/>
                <a:gd name="T8" fmla="*/ 2 w 4"/>
                <a:gd name="T9" fmla="*/ 1 h 2"/>
                <a:gd name="T10" fmla="*/ 2 w 4"/>
                <a:gd name="T11" fmla="*/ 0 h 2"/>
                <a:gd name="T12" fmla="*/ 1 w 4"/>
                <a:gd name="T13" fmla="*/ 1 h 2"/>
                <a:gd name="T14" fmla="*/ 1 w 4"/>
                <a:gd name="T15" fmla="*/ 1 h 2"/>
                <a:gd name="T16" fmla="*/ 0 w 4"/>
                <a:gd name="T17" fmla="*/ 1 h 2"/>
                <a:gd name="T18" fmla="*/ 0 w 4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3" name="Freeform 12436"/>
            <p:cNvSpPr>
              <a:spLocks/>
            </p:cNvSpPr>
            <p:nvPr/>
          </p:nvSpPr>
          <p:spPr bwMode="auto">
            <a:xfrm>
              <a:off x="7987072" y="5403710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2 h 3"/>
                <a:gd name="T4" fmla="*/ 0 w 8"/>
                <a:gd name="T5" fmla="*/ 3 h 3"/>
                <a:gd name="T6" fmla="*/ 8 w 8"/>
                <a:gd name="T7" fmla="*/ 1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6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4" name="Freeform 12437"/>
            <p:cNvSpPr>
              <a:spLocks/>
            </p:cNvSpPr>
            <p:nvPr/>
          </p:nvSpPr>
          <p:spPr bwMode="auto">
            <a:xfrm>
              <a:off x="7987072" y="541285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5" name="Freeform 12438"/>
            <p:cNvSpPr>
              <a:spLocks/>
            </p:cNvSpPr>
            <p:nvPr/>
          </p:nvSpPr>
          <p:spPr bwMode="auto">
            <a:xfrm>
              <a:off x="7987072" y="5421993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6" name="Freeform 12439"/>
            <p:cNvSpPr>
              <a:spLocks/>
            </p:cNvSpPr>
            <p:nvPr/>
          </p:nvSpPr>
          <p:spPr bwMode="auto">
            <a:xfrm>
              <a:off x="7987072" y="5425649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2 h 2"/>
                <a:gd name="T14" fmla="*/ 4 w 5"/>
                <a:gd name="T15" fmla="*/ 1 h 2"/>
                <a:gd name="T16" fmla="*/ 4 w 5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7" name="Freeform 12440"/>
            <p:cNvSpPr>
              <a:spLocks/>
            </p:cNvSpPr>
            <p:nvPr/>
          </p:nvSpPr>
          <p:spPr bwMode="auto">
            <a:xfrm>
              <a:off x="7987072" y="5443931"/>
              <a:ext cx="21939" cy="3656"/>
            </a:xfrm>
            <a:custGeom>
              <a:avLst/>
              <a:gdLst>
                <a:gd name="T0" fmla="*/ 4 w 5"/>
                <a:gd name="T1" fmla="*/ 0 h 1"/>
                <a:gd name="T2" fmla="*/ 1 w 5"/>
                <a:gd name="T3" fmla="*/ 1 h 1"/>
                <a:gd name="T4" fmla="*/ 1 w 5"/>
                <a:gd name="T5" fmla="*/ 1 h 1"/>
                <a:gd name="T6" fmla="*/ 5 w 5"/>
                <a:gd name="T7" fmla="*/ 1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8" name="Freeform 12441"/>
            <p:cNvSpPr>
              <a:spLocks/>
            </p:cNvSpPr>
            <p:nvPr/>
          </p:nvSpPr>
          <p:spPr bwMode="auto">
            <a:xfrm>
              <a:off x="8009011" y="5431134"/>
              <a:ext cx="18282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9" name="Freeform 12442"/>
            <p:cNvSpPr>
              <a:spLocks/>
            </p:cNvSpPr>
            <p:nvPr/>
          </p:nvSpPr>
          <p:spPr bwMode="auto">
            <a:xfrm>
              <a:off x="8014496" y="5431134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0 w 3"/>
                <a:gd name="T5" fmla="*/ 0 h 1"/>
                <a:gd name="T6" fmla="*/ 0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0" name="Freeform 12443"/>
            <p:cNvSpPr>
              <a:spLocks/>
            </p:cNvSpPr>
            <p:nvPr/>
          </p:nvSpPr>
          <p:spPr bwMode="auto">
            <a:xfrm>
              <a:off x="8014496" y="5421993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3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1" name="Freeform 12444"/>
            <p:cNvSpPr>
              <a:spLocks/>
            </p:cNvSpPr>
            <p:nvPr/>
          </p:nvSpPr>
          <p:spPr bwMode="auto">
            <a:xfrm>
              <a:off x="8014496" y="5416508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2" name="Freeform 12445"/>
            <p:cNvSpPr>
              <a:spLocks/>
            </p:cNvSpPr>
            <p:nvPr/>
          </p:nvSpPr>
          <p:spPr bwMode="auto">
            <a:xfrm>
              <a:off x="8009011" y="5416508"/>
              <a:ext cx="21939" cy="548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3" name="Freeform 12446"/>
            <p:cNvSpPr>
              <a:spLocks/>
            </p:cNvSpPr>
            <p:nvPr/>
          </p:nvSpPr>
          <p:spPr bwMode="auto">
            <a:xfrm>
              <a:off x="8014496" y="5409195"/>
              <a:ext cx="12798" cy="7313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4" name="Freeform 12447"/>
            <p:cNvSpPr>
              <a:spLocks/>
            </p:cNvSpPr>
            <p:nvPr/>
          </p:nvSpPr>
          <p:spPr bwMode="auto">
            <a:xfrm>
              <a:off x="8018152" y="5361661"/>
              <a:ext cx="12798" cy="7313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5" name="Freeform 12448"/>
            <p:cNvSpPr>
              <a:spLocks/>
            </p:cNvSpPr>
            <p:nvPr/>
          </p:nvSpPr>
          <p:spPr bwMode="auto">
            <a:xfrm>
              <a:off x="7992557" y="5365318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6" name="Freeform 12449"/>
            <p:cNvSpPr>
              <a:spLocks/>
            </p:cNvSpPr>
            <p:nvPr/>
          </p:nvSpPr>
          <p:spPr bwMode="auto">
            <a:xfrm>
              <a:off x="7983415" y="5067315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7" name="Freeform 12450"/>
            <p:cNvSpPr>
              <a:spLocks/>
            </p:cNvSpPr>
            <p:nvPr/>
          </p:nvSpPr>
          <p:spPr bwMode="auto">
            <a:xfrm>
              <a:off x="7957820" y="5039892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8" name="Freeform 12451"/>
            <p:cNvSpPr>
              <a:spLocks/>
            </p:cNvSpPr>
            <p:nvPr/>
          </p:nvSpPr>
          <p:spPr bwMode="auto">
            <a:xfrm>
              <a:off x="8009011" y="5092910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2 w 6"/>
                <a:gd name="T3" fmla="*/ 1 h 2"/>
                <a:gd name="T4" fmla="*/ 0 w 6"/>
                <a:gd name="T5" fmla="*/ 2 h 2"/>
                <a:gd name="T6" fmla="*/ 0 w 6"/>
                <a:gd name="T7" fmla="*/ 2 h 2"/>
                <a:gd name="T8" fmla="*/ 0 w 6"/>
                <a:gd name="T9" fmla="*/ 2 h 2"/>
                <a:gd name="T10" fmla="*/ 2 w 6"/>
                <a:gd name="T11" fmla="*/ 1 h 2"/>
                <a:gd name="T12" fmla="*/ 4 w 6"/>
                <a:gd name="T13" fmla="*/ 1 h 2"/>
                <a:gd name="T14" fmla="*/ 4 w 6"/>
                <a:gd name="T15" fmla="*/ 1 h 2"/>
                <a:gd name="T16" fmla="*/ 5 w 6"/>
                <a:gd name="T17" fmla="*/ 0 h 2"/>
                <a:gd name="T18" fmla="*/ 5 w 6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9" name="Freeform 12452"/>
            <p:cNvSpPr>
              <a:spLocks/>
            </p:cNvSpPr>
            <p:nvPr/>
          </p:nvSpPr>
          <p:spPr bwMode="auto">
            <a:xfrm>
              <a:off x="7996213" y="5102052"/>
              <a:ext cx="43878" cy="25595"/>
            </a:xfrm>
            <a:custGeom>
              <a:avLst/>
              <a:gdLst>
                <a:gd name="T0" fmla="*/ 5 w 10"/>
                <a:gd name="T1" fmla="*/ 4 h 6"/>
                <a:gd name="T2" fmla="*/ 9 w 10"/>
                <a:gd name="T3" fmla="*/ 1 h 6"/>
                <a:gd name="T4" fmla="*/ 9 w 10"/>
                <a:gd name="T5" fmla="*/ 1 h 6"/>
                <a:gd name="T6" fmla="*/ 9 w 10"/>
                <a:gd name="T7" fmla="*/ 1 h 6"/>
                <a:gd name="T8" fmla="*/ 10 w 10"/>
                <a:gd name="T9" fmla="*/ 1 h 6"/>
                <a:gd name="T10" fmla="*/ 10 w 10"/>
                <a:gd name="T11" fmla="*/ 1 h 6"/>
                <a:gd name="T12" fmla="*/ 9 w 10"/>
                <a:gd name="T13" fmla="*/ 1 h 6"/>
                <a:gd name="T14" fmla="*/ 0 w 10"/>
                <a:gd name="T15" fmla="*/ 5 h 6"/>
                <a:gd name="T16" fmla="*/ 1 w 10"/>
                <a:gd name="T17" fmla="*/ 5 h 6"/>
                <a:gd name="T18" fmla="*/ 6 w 10"/>
                <a:gd name="T19" fmla="*/ 3 h 6"/>
                <a:gd name="T20" fmla="*/ 5 w 10"/>
                <a:gd name="T21" fmla="*/ 3 h 6"/>
                <a:gd name="T22" fmla="*/ 5 w 10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6">
                  <a:moveTo>
                    <a:pt x="5" y="4"/>
                  </a:moveTo>
                  <a:cubicBezTo>
                    <a:pt x="6" y="3"/>
                    <a:pt x="8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4"/>
                    <a:pt x="4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0" name="Freeform 12453"/>
            <p:cNvSpPr>
              <a:spLocks/>
            </p:cNvSpPr>
            <p:nvPr/>
          </p:nvSpPr>
          <p:spPr bwMode="auto">
            <a:xfrm>
              <a:off x="8014496" y="5118505"/>
              <a:ext cx="29252" cy="18282"/>
            </a:xfrm>
            <a:custGeom>
              <a:avLst/>
              <a:gdLst>
                <a:gd name="T0" fmla="*/ 0 w 7"/>
                <a:gd name="T1" fmla="*/ 4 h 4"/>
                <a:gd name="T2" fmla="*/ 0 w 7"/>
                <a:gd name="T3" fmla="*/ 4 h 4"/>
                <a:gd name="T4" fmla="*/ 3 w 7"/>
                <a:gd name="T5" fmla="*/ 3 h 4"/>
                <a:gd name="T6" fmla="*/ 3 w 7"/>
                <a:gd name="T7" fmla="*/ 3 h 4"/>
                <a:gd name="T8" fmla="*/ 4 w 7"/>
                <a:gd name="T9" fmla="*/ 2 h 4"/>
                <a:gd name="T10" fmla="*/ 7 w 7"/>
                <a:gd name="T11" fmla="*/ 1 h 4"/>
                <a:gd name="T12" fmla="*/ 7 w 7"/>
                <a:gd name="T13" fmla="*/ 1 h 4"/>
                <a:gd name="T14" fmla="*/ 5 w 7"/>
                <a:gd name="T15" fmla="*/ 2 h 4"/>
                <a:gd name="T16" fmla="*/ 5 w 7"/>
                <a:gd name="T17" fmla="*/ 1 h 4"/>
                <a:gd name="T18" fmla="*/ 5 w 7"/>
                <a:gd name="T19" fmla="*/ 1 h 4"/>
                <a:gd name="T20" fmla="*/ 6 w 7"/>
                <a:gd name="T21" fmla="*/ 1 h 4"/>
                <a:gd name="T22" fmla="*/ 6 w 7"/>
                <a:gd name="T23" fmla="*/ 0 h 4"/>
                <a:gd name="T24" fmla="*/ 1 w 7"/>
                <a:gd name="T25" fmla="*/ 2 h 4"/>
                <a:gd name="T26" fmla="*/ 1 w 7"/>
                <a:gd name="T27" fmla="*/ 3 h 4"/>
                <a:gd name="T28" fmla="*/ 5 w 7"/>
                <a:gd name="T29" fmla="*/ 1 h 4"/>
                <a:gd name="T30" fmla="*/ 4 w 7"/>
                <a:gd name="T31" fmla="*/ 2 h 4"/>
                <a:gd name="T32" fmla="*/ 0 w 7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3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1" name="Freeform 12454"/>
            <p:cNvSpPr>
              <a:spLocks/>
            </p:cNvSpPr>
            <p:nvPr/>
          </p:nvSpPr>
          <p:spPr bwMode="auto">
            <a:xfrm>
              <a:off x="7948679" y="5469527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2" name="Freeform 12455"/>
            <p:cNvSpPr>
              <a:spLocks/>
            </p:cNvSpPr>
            <p:nvPr/>
          </p:nvSpPr>
          <p:spPr bwMode="auto">
            <a:xfrm>
              <a:off x="7945023" y="5473183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3" name="Freeform 12456"/>
            <p:cNvSpPr>
              <a:spLocks/>
            </p:cNvSpPr>
            <p:nvPr/>
          </p:nvSpPr>
          <p:spPr bwMode="auto">
            <a:xfrm>
              <a:off x="7952336" y="5482325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4" name="Freeform 12457"/>
            <p:cNvSpPr>
              <a:spLocks/>
            </p:cNvSpPr>
            <p:nvPr/>
          </p:nvSpPr>
          <p:spPr bwMode="auto">
            <a:xfrm>
              <a:off x="8005354" y="5460386"/>
              <a:ext cx="16455" cy="9142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5" name="Freeform 12458"/>
            <p:cNvSpPr>
              <a:spLocks/>
            </p:cNvSpPr>
            <p:nvPr/>
          </p:nvSpPr>
          <p:spPr bwMode="auto">
            <a:xfrm>
              <a:off x="8009011" y="5464043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6" name="Freeform 12459"/>
            <p:cNvSpPr>
              <a:spLocks/>
            </p:cNvSpPr>
            <p:nvPr/>
          </p:nvSpPr>
          <p:spPr bwMode="auto">
            <a:xfrm>
              <a:off x="8014496" y="5469527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7" name="Freeform 12460"/>
            <p:cNvSpPr>
              <a:spLocks/>
            </p:cNvSpPr>
            <p:nvPr/>
          </p:nvSpPr>
          <p:spPr bwMode="auto">
            <a:xfrm>
              <a:off x="8014496" y="5469527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8" name="Freeform 12461"/>
            <p:cNvSpPr>
              <a:spLocks/>
            </p:cNvSpPr>
            <p:nvPr/>
          </p:nvSpPr>
          <p:spPr bwMode="auto">
            <a:xfrm>
              <a:off x="8018152" y="5478669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9" name="Freeform 12462"/>
            <p:cNvSpPr>
              <a:spLocks/>
            </p:cNvSpPr>
            <p:nvPr/>
          </p:nvSpPr>
          <p:spPr bwMode="auto">
            <a:xfrm>
              <a:off x="8021809" y="5478669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3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0" name="Freeform 12463"/>
            <p:cNvSpPr>
              <a:spLocks/>
            </p:cNvSpPr>
            <p:nvPr/>
          </p:nvSpPr>
          <p:spPr bwMode="auto">
            <a:xfrm>
              <a:off x="8027293" y="5482325"/>
              <a:ext cx="12798" cy="9142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1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1 h 2"/>
                <a:gd name="T10" fmla="*/ 3 w 3"/>
                <a:gd name="T11" fmla="*/ 1 h 2"/>
                <a:gd name="T12" fmla="*/ 3 w 3"/>
                <a:gd name="T13" fmla="*/ 0 h 2"/>
                <a:gd name="T14" fmla="*/ 3 w 3"/>
                <a:gd name="T15" fmla="*/ 0 h 2"/>
                <a:gd name="T16" fmla="*/ 1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1" name="Freeform 12464"/>
            <p:cNvSpPr>
              <a:spLocks/>
            </p:cNvSpPr>
            <p:nvPr/>
          </p:nvSpPr>
          <p:spPr bwMode="auto">
            <a:xfrm>
              <a:off x="7996213" y="5469527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2" name="Freeform 12465"/>
            <p:cNvSpPr>
              <a:spLocks/>
            </p:cNvSpPr>
            <p:nvPr/>
          </p:nvSpPr>
          <p:spPr bwMode="auto">
            <a:xfrm>
              <a:off x="8001698" y="5469527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3" name="Freeform 12466"/>
            <p:cNvSpPr>
              <a:spLocks/>
            </p:cNvSpPr>
            <p:nvPr/>
          </p:nvSpPr>
          <p:spPr bwMode="auto">
            <a:xfrm>
              <a:off x="8005354" y="5473183"/>
              <a:ext cx="3656" cy="548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4" name="Freeform 12467"/>
            <p:cNvSpPr>
              <a:spLocks/>
            </p:cNvSpPr>
            <p:nvPr/>
          </p:nvSpPr>
          <p:spPr bwMode="auto">
            <a:xfrm>
              <a:off x="7948679" y="5443931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5" name="Freeform 12468"/>
            <p:cNvSpPr>
              <a:spLocks/>
            </p:cNvSpPr>
            <p:nvPr/>
          </p:nvSpPr>
          <p:spPr bwMode="auto">
            <a:xfrm>
              <a:off x="7948679" y="5447588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6" name="Freeform 12469"/>
            <p:cNvSpPr>
              <a:spLocks/>
            </p:cNvSpPr>
            <p:nvPr/>
          </p:nvSpPr>
          <p:spPr bwMode="auto">
            <a:xfrm>
              <a:off x="7948679" y="5396397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7" name="Freeform 12470"/>
            <p:cNvSpPr>
              <a:spLocks/>
            </p:cNvSpPr>
            <p:nvPr/>
          </p:nvSpPr>
          <p:spPr bwMode="auto">
            <a:xfrm>
              <a:off x="7948679" y="5334237"/>
              <a:ext cx="21939" cy="14626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8" name="Freeform 12471"/>
            <p:cNvSpPr>
              <a:spLocks/>
            </p:cNvSpPr>
            <p:nvPr/>
          </p:nvSpPr>
          <p:spPr bwMode="auto">
            <a:xfrm>
              <a:off x="8009011" y="5434791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9" name="Freeform 12472"/>
            <p:cNvSpPr>
              <a:spLocks/>
            </p:cNvSpPr>
            <p:nvPr/>
          </p:nvSpPr>
          <p:spPr bwMode="auto">
            <a:xfrm>
              <a:off x="7862752" y="4922884"/>
              <a:ext cx="7313" cy="914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0" name="Freeform 12473"/>
            <p:cNvSpPr>
              <a:spLocks/>
            </p:cNvSpPr>
            <p:nvPr/>
          </p:nvSpPr>
          <p:spPr bwMode="auto">
            <a:xfrm>
              <a:off x="7904802" y="4889976"/>
              <a:ext cx="21939" cy="1645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1" name="Freeform 12474"/>
            <p:cNvSpPr>
              <a:spLocks/>
            </p:cNvSpPr>
            <p:nvPr/>
          </p:nvSpPr>
          <p:spPr bwMode="auto">
            <a:xfrm>
              <a:off x="7923084" y="4922884"/>
              <a:ext cx="16455" cy="1462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2" name="Freeform 12475"/>
            <p:cNvSpPr>
              <a:spLocks/>
            </p:cNvSpPr>
            <p:nvPr/>
          </p:nvSpPr>
          <p:spPr bwMode="auto">
            <a:xfrm>
              <a:off x="7923084" y="4937510"/>
              <a:ext cx="21939" cy="73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3" name="Freeform 12476"/>
            <p:cNvSpPr>
              <a:spLocks/>
            </p:cNvSpPr>
            <p:nvPr/>
          </p:nvSpPr>
          <p:spPr bwMode="auto">
            <a:xfrm>
              <a:off x="7923084" y="4992357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4" name="Freeform 12477"/>
            <p:cNvSpPr>
              <a:spLocks/>
            </p:cNvSpPr>
            <p:nvPr/>
          </p:nvSpPr>
          <p:spPr bwMode="auto">
            <a:xfrm>
              <a:off x="7919428" y="5045376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5" name="Freeform 12478"/>
            <p:cNvSpPr>
              <a:spLocks/>
            </p:cNvSpPr>
            <p:nvPr/>
          </p:nvSpPr>
          <p:spPr bwMode="auto">
            <a:xfrm>
              <a:off x="8027293" y="491557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6" name="Freeform 12479"/>
            <p:cNvSpPr>
              <a:spLocks/>
            </p:cNvSpPr>
            <p:nvPr/>
          </p:nvSpPr>
          <p:spPr bwMode="auto">
            <a:xfrm>
              <a:off x="8005354" y="4902773"/>
              <a:ext cx="47534" cy="25595"/>
            </a:xfrm>
            <a:custGeom>
              <a:avLst/>
              <a:gdLst>
                <a:gd name="T0" fmla="*/ 10 w 11"/>
                <a:gd name="T1" fmla="*/ 0 h 6"/>
                <a:gd name="T2" fmla="*/ 5 w 11"/>
                <a:gd name="T3" fmla="*/ 3 h 6"/>
                <a:gd name="T4" fmla="*/ 5 w 11"/>
                <a:gd name="T5" fmla="*/ 3 h 6"/>
                <a:gd name="T6" fmla="*/ 4 w 11"/>
                <a:gd name="T7" fmla="*/ 3 h 6"/>
                <a:gd name="T8" fmla="*/ 4 w 11"/>
                <a:gd name="T9" fmla="*/ 3 h 6"/>
                <a:gd name="T10" fmla="*/ 2 w 11"/>
                <a:gd name="T11" fmla="*/ 4 h 6"/>
                <a:gd name="T12" fmla="*/ 1 w 11"/>
                <a:gd name="T13" fmla="*/ 5 h 6"/>
                <a:gd name="T14" fmla="*/ 1 w 11"/>
                <a:gd name="T15" fmla="*/ 5 h 6"/>
                <a:gd name="T16" fmla="*/ 1 w 11"/>
                <a:gd name="T17" fmla="*/ 5 h 6"/>
                <a:gd name="T18" fmla="*/ 0 w 11"/>
                <a:gd name="T19" fmla="*/ 6 h 6"/>
                <a:gd name="T20" fmla="*/ 0 w 11"/>
                <a:gd name="T21" fmla="*/ 6 h 6"/>
                <a:gd name="T22" fmla="*/ 3 w 11"/>
                <a:gd name="T23" fmla="*/ 4 h 6"/>
                <a:gd name="T24" fmla="*/ 4 w 11"/>
                <a:gd name="T25" fmla="*/ 4 h 6"/>
                <a:gd name="T26" fmla="*/ 4 w 11"/>
                <a:gd name="T27" fmla="*/ 4 h 6"/>
                <a:gd name="T28" fmla="*/ 11 w 11"/>
                <a:gd name="T29" fmla="*/ 1 h 6"/>
                <a:gd name="T30" fmla="*/ 10 w 11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9" y="1"/>
                    <a:pt x="7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3"/>
                    <a:pt x="8" y="2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7" name="Freeform 12480"/>
            <p:cNvSpPr>
              <a:spLocks/>
            </p:cNvSpPr>
            <p:nvPr/>
          </p:nvSpPr>
          <p:spPr bwMode="auto">
            <a:xfrm>
              <a:off x="8069343" y="4910086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8" name="Freeform 12481"/>
            <p:cNvSpPr>
              <a:spLocks/>
            </p:cNvSpPr>
            <p:nvPr/>
          </p:nvSpPr>
          <p:spPr bwMode="auto">
            <a:xfrm>
              <a:off x="8104079" y="4928369"/>
              <a:ext cx="31081" cy="25595"/>
            </a:xfrm>
            <a:custGeom>
              <a:avLst/>
              <a:gdLst>
                <a:gd name="T0" fmla="*/ 4 w 7"/>
                <a:gd name="T1" fmla="*/ 3 h 6"/>
                <a:gd name="T2" fmla="*/ 4 w 7"/>
                <a:gd name="T3" fmla="*/ 3 h 6"/>
                <a:gd name="T4" fmla="*/ 0 w 7"/>
                <a:gd name="T5" fmla="*/ 6 h 6"/>
                <a:gd name="T6" fmla="*/ 1 w 7"/>
                <a:gd name="T7" fmla="*/ 6 h 6"/>
                <a:gd name="T8" fmla="*/ 4 w 7"/>
                <a:gd name="T9" fmla="*/ 3 h 6"/>
                <a:gd name="T10" fmla="*/ 4 w 7"/>
                <a:gd name="T11" fmla="*/ 3 h 6"/>
                <a:gd name="T12" fmla="*/ 7 w 7"/>
                <a:gd name="T13" fmla="*/ 0 h 6"/>
                <a:gd name="T14" fmla="*/ 4 w 7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9" name="Freeform 12482"/>
            <p:cNvSpPr>
              <a:spLocks/>
            </p:cNvSpPr>
            <p:nvPr/>
          </p:nvSpPr>
          <p:spPr bwMode="auto">
            <a:xfrm>
              <a:off x="8116877" y="4932025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0" name="Freeform 12483"/>
            <p:cNvSpPr>
              <a:spLocks/>
            </p:cNvSpPr>
            <p:nvPr/>
          </p:nvSpPr>
          <p:spPr bwMode="auto">
            <a:xfrm>
              <a:off x="8005354" y="4992357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1" name="Freeform 12484"/>
            <p:cNvSpPr>
              <a:spLocks/>
            </p:cNvSpPr>
            <p:nvPr/>
          </p:nvSpPr>
          <p:spPr bwMode="auto">
            <a:xfrm>
              <a:off x="7992557" y="5460386"/>
              <a:ext cx="21939" cy="9142"/>
            </a:xfrm>
            <a:custGeom>
              <a:avLst/>
              <a:gdLst>
                <a:gd name="T0" fmla="*/ 3 w 5"/>
                <a:gd name="T1" fmla="*/ 1 h 2"/>
                <a:gd name="T2" fmla="*/ 3 w 5"/>
                <a:gd name="T3" fmla="*/ 1 h 2"/>
                <a:gd name="T4" fmla="*/ 5 w 5"/>
                <a:gd name="T5" fmla="*/ 0 h 2"/>
                <a:gd name="T6" fmla="*/ 5 w 5"/>
                <a:gd name="T7" fmla="*/ 0 h 2"/>
                <a:gd name="T8" fmla="*/ 4 w 5"/>
                <a:gd name="T9" fmla="*/ 0 h 2"/>
                <a:gd name="T10" fmla="*/ 5 w 5"/>
                <a:gd name="T11" fmla="*/ 0 h 2"/>
                <a:gd name="T12" fmla="*/ 5 w 5"/>
                <a:gd name="T13" fmla="*/ 0 h 2"/>
                <a:gd name="T14" fmla="*/ 3 w 5"/>
                <a:gd name="T15" fmla="*/ 1 h 2"/>
                <a:gd name="T16" fmla="*/ 0 w 5"/>
                <a:gd name="T17" fmla="*/ 2 h 2"/>
                <a:gd name="T18" fmla="*/ 1 w 5"/>
                <a:gd name="T19" fmla="*/ 2 h 2"/>
                <a:gd name="T20" fmla="*/ 3 w 5"/>
                <a:gd name="T21" fmla="*/ 1 h 2"/>
                <a:gd name="T22" fmla="*/ 3 w 5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2" name="Freeform 12485"/>
            <p:cNvSpPr>
              <a:spLocks/>
            </p:cNvSpPr>
            <p:nvPr/>
          </p:nvSpPr>
          <p:spPr bwMode="auto">
            <a:xfrm>
              <a:off x="7932225" y="4672415"/>
              <a:ext cx="47534" cy="31081"/>
            </a:xfrm>
            <a:custGeom>
              <a:avLst/>
              <a:gdLst>
                <a:gd name="T0" fmla="*/ 9 w 11"/>
                <a:gd name="T1" fmla="*/ 1 h 7"/>
                <a:gd name="T2" fmla="*/ 10 w 11"/>
                <a:gd name="T3" fmla="*/ 0 h 7"/>
                <a:gd name="T4" fmla="*/ 11 w 11"/>
                <a:gd name="T5" fmla="*/ 0 h 7"/>
                <a:gd name="T6" fmla="*/ 8 w 11"/>
                <a:gd name="T7" fmla="*/ 2 h 7"/>
                <a:gd name="T8" fmla="*/ 8 w 11"/>
                <a:gd name="T9" fmla="*/ 2 h 7"/>
                <a:gd name="T10" fmla="*/ 0 w 11"/>
                <a:gd name="T11" fmla="*/ 7 h 7"/>
                <a:gd name="T12" fmla="*/ 0 w 11"/>
                <a:gd name="T13" fmla="*/ 7 h 7"/>
                <a:gd name="T14" fmla="*/ 4 w 11"/>
                <a:gd name="T15" fmla="*/ 4 h 7"/>
                <a:gd name="T16" fmla="*/ 1 w 11"/>
                <a:gd name="T17" fmla="*/ 6 h 7"/>
                <a:gd name="T18" fmla="*/ 0 w 11"/>
                <a:gd name="T19" fmla="*/ 6 h 7"/>
                <a:gd name="T20" fmla="*/ 4 w 11"/>
                <a:gd name="T21" fmla="*/ 3 h 7"/>
                <a:gd name="T22" fmla="*/ 4 w 11"/>
                <a:gd name="T23" fmla="*/ 4 h 7"/>
                <a:gd name="T24" fmla="*/ 9 w 11"/>
                <a:gd name="T25" fmla="*/ 1 h 7"/>
                <a:gd name="T26" fmla="*/ 9 w 11"/>
                <a:gd name="T2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7">
                  <a:moveTo>
                    <a:pt x="9" y="1"/>
                  </a:moveTo>
                  <a:cubicBezTo>
                    <a:pt x="9" y="1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4" y="3"/>
                    <a:pt x="5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3" name="Freeform 12486"/>
            <p:cNvSpPr>
              <a:spLocks noEditPoints="1"/>
            </p:cNvSpPr>
            <p:nvPr/>
          </p:nvSpPr>
          <p:spPr bwMode="auto">
            <a:xfrm>
              <a:off x="7926740" y="4659618"/>
              <a:ext cx="87755" cy="129805"/>
            </a:xfrm>
            <a:custGeom>
              <a:avLst/>
              <a:gdLst>
                <a:gd name="T0" fmla="*/ 1 w 20"/>
                <a:gd name="T1" fmla="*/ 13 h 30"/>
                <a:gd name="T2" fmla="*/ 3 w 20"/>
                <a:gd name="T3" fmla="*/ 23 h 30"/>
                <a:gd name="T4" fmla="*/ 4 w 20"/>
                <a:gd name="T5" fmla="*/ 25 h 30"/>
                <a:gd name="T6" fmla="*/ 6 w 20"/>
                <a:gd name="T7" fmla="*/ 27 h 30"/>
                <a:gd name="T8" fmla="*/ 7 w 20"/>
                <a:gd name="T9" fmla="*/ 28 h 30"/>
                <a:gd name="T10" fmla="*/ 17 w 20"/>
                <a:gd name="T11" fmla="*/ 25 h 30"/>
                <a:gd name="T12" fmla="*/ 14 w 20"/>
                <a:gd name="T13" fmla="*/ 3 h 30"/>
                <a:gd name="T14" fmla="*/ 2 w 20"/>
                <a:gd name="T15" fmla="*/ 6 h 30"/>
                <a:gd name="T16" fmla="*/ 9 w 20"/>
                <a:gd name="T17" fmla="*/ 3 h 30"/>
                <a:gd name="T18" fmla="*/ 6 w 20"/>
                <a:gd name="T19" fmla="*/ 3 h 30"/>
                <a:gd name="T20" fmla="*/ 17 w 20"/>
                <a:gd name="T21" fmla="*/ 7 h 30"/>
                <a:gd name="T22" fmla="*/ 18 w 20"/>
                <a:gd name="T23" fmla="*/ 9 h 30"/>
                <a:gd name="T24" fmla="*/ 18 w 20"/>
                <a:gd name="T25" fmla="*/ 9 h 30"/>
                <a:gd name="T26" fmla="*/ 18 w 20"/>
                <a:gd name="T27" fmla="*/ 12 h 30"/>
                <a:gd name="T28" fmla="*/ 2 w 20"/>
                <a:gd name="T29" fmla="*/ 21 h 30"/>
                <a:gd name="T30" fmla="*/ 2 w 20"/>
                <a:gd name="T31" fmla="*/ 20 h 30"/>
                <a:gd name="T32" fmla="*/ 5 w 20"/>
                <a:gd name="T33" fmla="*/ 17 h 30"/>
                <a:gd name="T34" fmla="*/ 16 w 20"/>
                <a:gd name="T35" fmla="*/ 11 h 30"/>
                <a:gd name="T36" fmla="*/ 16 w 20"/>
                <a:gd name="T37" fmla="*/ 8 h 30"/>
                <a:gd name="T38" fmla="*/ 14 w 20"/>
                <a:gd name="T39" fmla="*/ 8 h 30"/>
                <a:gd name="T40" fmla="*/ 5 w 20"/>
                <a:gd name="T41" fmla="*/ 14 h 30"/>
                <a:gd name="T42" fmla="*/ 16 w 20"/>
                <a:gd name="T43" fmla="*/ 6 h 30"/>
                <a:gd name="T44" fmla="*/ 13 w 20"/>
                <a:gd name="T45" fmla="*/ 7 h 30"/>
                <a:gd name="T46" fmla="*/ 1 w 20"/>
                <a:gd name="T47" fmla="*/ 14 h 30"/>
                <a:gd name="T48" fmla="*/ 12 w 20"/>
                <a:gd name="T49" fmla="*/ 6 h 30"/>
                <a:gd name="T50" fmla="*/ 11 w 20"/>
                <a:gd name="T51" fmla="*/ 7 h 30"/>
                <a:gd name="T52" fmla="*/ 4 w 20"/>
                <a:gd name="T53" fmla="*/ 11 h 30"/>
                <a:gd name="T54" fmla="*/ 13 w 20"/>
                <a:gd name="T55" fmla="*/ 4 h 30"/>
                <a:gd name="T56" fmla="*/ 10 w 20"/>
                <a:gd name="T57" fmla="*/ 6 h 30"/>
                <a:gd name="T58" fmla="*/ 1 w 20"/>
                <a:gd name="T59" fmla="*/ 12 h 30"/>
                <a:gd name="T60" fmla="*/ 1 w 20"/>
                <a:gd name="T61" fmla="*/ 11 h 30"/>
                <a:gd name="T62" fmla="*/ 1 w 20"/>
                <a:gd name="T63" fmla="*/ 9 h 30"/>
                <a:gd name="T64" fmla="*/ 11 w 20"/>
                <a:gd name="T65" fmla="*/ 2 h 30"/>
                <a:gd name="T66" fmla="*/ 1 w 20"/>
                <a:gd name="T67" fmla="*/ 9 h 30"/>
                <a:gd name="T68" fmla="*/ 1 w 20"/>
                <a:gd name="T69" fmla="*/ 9 h 30"/>
                <a:gd name="T70" fmla="*/ 7 w 20"/>
                <a:gd name="T71" fmla="*/ 28 h 30"/>
                <a:gd name="T72" fmla="*/ 18 w 20"/>
                <a:gd name="T73" fmla="*/ 22 h 30"/>
                <a:gd name="T74" fmla="*/ 14 w 20"/>
                <a:gd name="T75" fmla="*/ 27 h 30"/>
                <a:gd name="T76" fmla="*/ 11 w 20"/>
                <a:gd name="T77" fmla="*/ 29 h 30"/>
                <a:gd name="T78" fmla="*/ 12 w 20"/>
                <a:gd name="T79" fmla="*/ 29 h 30"/>
                <a:gd name="T80" fmla="*/ 12 w 20"/>
                <a:gd name="T81" fmla="*/ 29 h 30"/>
                <a:gd name="T82" fmla="*/ 18 w 20"/>
                <a:gd name="T83" fmla="*/ 17 h 30"/>
                <a:gd name="T84" fmla="*/ 19 w 20"/>
                <a:gd name="T85" fmla="*/ 20 h 30"/>
                <a:gd name="T86" fmla="*/ 19 w 20"/>
                <a:gd name="T87" fmla="*/ 20 h 30"/>
                <a:gd name="T88" fmla="*/ 15 w 20"/>
                <a:gd name="T89" fmla="*/ 23 h 30"/>
                <a:gd name="T90" fmla="*/ 16 w 20"/>
                <a:gd name="T91" fmla="*/ 22 h 30"/>
                <a:gd name="T92" fmla="*/ 15 w 20"/>
                <a:gd name="T93" fmla="*/ 22 h 30"/>
                <a:gd name="T94" fmla="*/ 18 w 20"/>
                <a:gd name="T95" fmla="*/ 19 h 30"/>
                <a:gd name="T96" fmla="*/ 19 w 20"/>
                <a:gd name="T97" fmla="*/ 18 h 30"/>
                <a:gd name="T98" fmla="*/ 3 w 20"/>
                <a:gd name="T99" fmla="*/ 21 h 30"/>
                <a:gd name="T100" fmla="*/ 19 w 20"/>
                <a:gd name="T101" fmla="*/ 16 h 30"/>
                <a:gd name="T102" fmla="*/ 17 w 20"/>
                <a:gd name="T103" fmla="*/ 18 h 30"/>
                <a:gd name="T104" fmla="*/ 17 w 20"/>
                <a:gd name="T105" fmla="*/ 17 h 30"/>
                <a:gd name="T106" fmla="*/ 18 w 20"/>
                <a:gd name="T107" fmla="*/ 16 h 30"/>
                <a:gd name="T108" fmla="*/ 19 w 20"/>
                <a:gd name="T10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0">
                  <a:moveTo>
                    <a:pt x="0" y="11"/>
                  </a:moveTo>
                  <a:cubicBezTo>
                    <a:pt x="1" y="11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8"/>
                    <a:pt x="2" y="20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5" y="25"/>
                  </a:cubicBezTo>
                  <a:cubicBezTo>
                    <a:pt x="5" y="25"/>
                    <a:pt x="5" y="26"/>
                    <a:pt x="6" y="26"/>
                  </a:cubicBezTo>
                  <a:cubicBezTo>
                    <a:pt x="6" y="26"/>
                    <a:pt x="6" y="27"/>
                    <a:pt x="6" y="27"/>
                  </a:cubicBezTo>
                  <a:cubicBezTo>
                    <a:pt x="6" y="27"/>
                    <a:pt x="6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11" y="30"/>
                    <a:pt x="13" y="29"/>
                  </a:cubicBezTo>
                  <a:cubicBezTo>
                    <a:pt x="15" y="28"/>
                    <a:pt x="16" y="27"/>
                    <a:pt x="17" y="25"/>
                  </a:cubicBezTo>
                  <a:cubicBezTo>
                    <a:pt x="19" y="23"/>
                    <a:pt x="19" y="20"/>
                    <a:pt x="19" y="17"/>
                  </a:cubicBezTo>
                  <a:cubicBezTo>
                    <a:pt x="20" y="14"/>
                    <a:pt x="19" y="10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5" y="4"/>
                    <a:pt x="14" y="3"/>
                  </a:cubicBezTo>
                  <a:cubicBezTo>
                    <a:pt x="12" y="1"/>
                    <a:pt x="9" y="0"/>
                    <a:pt x="6" y="1"/>
                  </a:cubicBezTo>
                  <a:cubicBezTo>
                    <a:pt x="4" y="2"/>
                    <a:pt x="2" y="4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5"/>
                    <a:pt x="7" y="4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4"/>
                    <a:pt x="3" y="5"/>
                    <a:pt x="2" y="6"/>
                  </a:cubicBezTo>
                  <a:cubicBezTo>
                    <a:pt x="3" y="4"/>
                    <a:pt x="4" y="3"/>
                    <a:pt x="6" y="2"/>
                  </a:cubicBezTo>
                  <a:cubicBezTo>
                    <a:pt x="8" y="1"/>
                    <a:pt x="11" y="1"/>
                    <a:pt x="13" y="3"/>
                  </a:cubicBezTo>
                  <a:cubicBezTo>
                    <a:pt x="14" y="4"/>
                    <a:pt x="16" y="5"/>
                    <a:pt x="17" y="7"/>
                  </a:cubicBezTo>
                  <a:cubicBezTo>
                    <a:pt x="15" y="8"/>
                    <a:pt x="14" y="9"/>
                    <a:pt x="12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9"/>
                    <a:pt x="15" y="8"/>
                    <a:pt x="17" y="7"/>
                  </a:cubicBezTo>
                  <a:cubicBezTo>
                    <a:pt x="17" y="7"/>
                    <a:pt x="17" y="8"/>
                    <a:pt x="18" y="9"/>
                  </a:cubicBezTo>
                  <a:cubicBezTo>
                    <a:pt x="16" y="9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5" y="10"/>
                    <a:pt x="16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1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6" y="13"/>
                    <a:pt x="15" y="14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9" y="17"/>
                    <a:pt x="6" y="19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4" y="20"/>
                    <a:pt x="5" y="19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4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4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7" y="16"/>
                    <a:pt x="11" y="14"/>
                    <a:pt x="16" y="11"/>
                  </a:cubicBezTo>
                  <a:cubicBezTo>
                    <a:pt x="16" y="11"/>
                    <a:pt x="16" y="10"/>
                    <a:pt x="16" y="11"/>
                  </a:cubicBezTo>
                  <a:cubicBezTo>
                    <a:pt x="11" y="13"/>
                    <a:pt x="6" y="16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6" y="15"/>
                    <a:pt x="11" y="12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1" y="11"/>
                    <a:pt x="6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5" y="14"/>
                    <a:pt x="10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9" y="11"/>
                    <a:pt x="5" y="14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5" y="14"/>
                    <a:pt x="5" y="13"/>
                    <a:pt x="5" y="14"/>
                  </a:cubicBezTo>
                  <a:cubicBezTo>
                    <a:pt x="3" y="14"/>
                    <a:pt x="2" y="15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5" y="13"/>
                    <a:pt x="9" y="10"/>
                    <a:pt x="13" y="7"/>
                  </a:cubicBezTo>
                  <a:cubicBezTo>
                    <a:pt x="14" y="7"/>
                    <a:pt x="15" y="6"/>
                    <a:pt x="16" y="6"/>
                  </a:cubicBezTo>
                  <a:cubicBezTo>
                    <a:pt x="16" y="6"/>
                    <a:pt x="16" y="5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7" y="11"/>
                    <a:pt x="4" y="13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5" y="12"/>
                    <a:pt x="8" y="9"/>
                    <a:pt x="12" y="7"/>
                  </a:cubicBezTo>
                  <a:cubicBezTo>
                    <a:pt x="13" y="6"/>
                    <a:pt x="14" y="6"/>
                    <a:pt x="15" y="5"/>
                  </a:cubicBezTo>
                  <a:cubicBezTo>
                    <a:pt x="15" y="5"/>
                    <a:pt x="15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7" y="9"/>
                    <a:pt x="4" y="12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3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2" y="12"/>
                    <a:pt x="1" y="13"/>
                  </a:cubicBezTo>
                  <a:cubicBezTo>
                    <a:pt x="5" y="10"/>
                    <a:pt x="9" y="7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1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8" y="7"/>
                    <a:pt x="5" y="10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1"/>
                    <a:pt x="2" y="11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4" y="9"/>
                    <a:pt x="8" y="6"/>
                    <a:pt x="12" y="4"/>
                  </a:cubicBezTo>
                  <a:cubicBezTo>
                    <a:pt x="12" y="4"/>
                    <a:pt x="12" y="3"/>
                    <a:pt x="12" y="4"/>
                  </a:cubicBezTo>
                  <a:cubicBezTo>
                    <a:pt x="8" y="6"/>
                    <a:pt x="4" y="9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3" y="8"/>
                    <a:pt x="4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9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5"/>
                    <a:pt x="3" y="7"/>
                    <a:pt x="1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lose/>
                  <a:moveTo>
                    <a:pt x="7" y="28"/>
                  </a:moveTo>
                  <a:cubicBezTo>
                    <a:pt x="10" y="26"/>
                    <a:pt x="13" y="25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7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6"/>
                    <a:pt x="14" y="27"/>
                    <a:pt x="13" y="27"/>
                  </a:cubicBezTo>
                  <a:cubicBezTo>
                    <a:pt x="13" y="27"/>
                    <a:pt x="13" y="28"/>
                    <a:pt x="14" y="27"/>
                  </a:cubicBezTo>
                  <a:cubicBezTo>
                    <a:pt x="15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7"/>
                    <a:pt x="13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3" y="29"/>
                    <a:pt x="13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0" y="29"/>
                    <a:pt x="9" y="29"/>
                    <a:pt x="7" y="28"/>
                  </a:cubicBezTo>
                  <a:close/>
                  <a:moveTo>
                    <a:pt x="4" y="24"/>
                  </a:moveTo>
                  <a:cubicBezTo>
                    <a:pt x="9" y="22"/>
                    <a:pt x="13" y="20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4" y="22"/>
                    <a:pt x="10" y="24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4"/>
                    <a:pt x="14" y="22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8" y="21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6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2" y="25"/>
                    <a:pt x="10" y="26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0" y="25"/>
                    <a:pt x="13" y="24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5" y="23"/>
                  </a:cubicBezTo>
                  <a:cubicBezTo>
                    <a:pt x="12" y="24"/>
                    <a:pt x="9" y="25"/>
                    <a:pt x="6" y="27"/>
                  </a:cubicBezTo>
                  <a:cubicBezTo>
                    <a:pt x="6" y="26"/>
                    <a:pt x="6" y="26"/>
                    <a:pt x="5" y="25"/>
                  </a:cubicBezTo>
                  <a:cubicBezTo>
                    <a:pt x="9" y="23"/>
                    <a:pt x="14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3" y="21"/>
                    <a:pt x="9" y="23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9" y="23"/>
                    <a:pt x="14" y="20"/>
                    <a:pt x="19" y="18"/>
                  </a:cubicBezTo>
                  <a:cubicBezTo>
                    <a:pt x="19" y="18"/>
                    <a:pt x="19" y="17"/>
                    <a:pt x="19" y="18"/>
                  </a:cubicBezTo>
                  <a:cubicBezTo>
                    <a:pt x="14" y="20"/>
                    <a:pt x="9" y="22"/>
                    <a:pt x="5" y="25"/>
                  </a:cubicBezTo>
                  <a:cubicBezTo>
                    <a:pt x="5" y="25"/>
                    <a:pt x="4" y="24"/>
                    <a:pt x="4" y="24"/>
                  </a:cubicBezTo>
                  <a:close/>
                  <a:moveTo>
                    <a:pt x="3" y="21"/>
                  </a:moveTo>
                  <a:cubicBezTo>
                    <a:pt x="7" y="19"/>
                    <a:pt x="11" y="16"/>
                    <a:pt x="16" y="14"/>
                  </a:cubicBezTo>
                  <a:cubicBezTo>
                    <a:pt x="17" y="13"/>
                    <a:pt x="18" y="13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7"/>
                    <a:pt x="17" y="17"/>
                    <a:pt x="17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2" y="20"/>
                    <a:pt x="8" y="22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3" y="19"/>
                    <a:pt x="8" y="21"/>
                    <a:pt x="4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8" y="21"/>
                    <a:pt x="13" y="18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3" y="18"/>
                    <a:pt x="8" y="21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20"/>
                    <a:pt x="14" y="17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3" y="17"/>
                    <a:pt x="8" y="20"/>
                    <a:pt x="3" y="22"/>
                  </a:cubicBezTo>
                  <a:cubicBezTo>
                    <a:pt x="3" y="22"/>
                    <a:pt x="3" y="21"/>
                    <a:pt x="3" y="2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4" name="Freeform 12487"/>
            <p:cNvSpPr>
              <a:spLocks/>
            </p:cNvSpPr>
            <p:nvPr/>
          </p:nvSpPr>
          <p:spPr bwMode="auto">
            <a:xfrm>
              <a:off x="7935881" y="4716293"/>
              <a:ext cx="56676" cy="29252"/>
            </a:xfrm>
            <a:custGeom>
              <a:avLst/>
              <a:gdLst>
                <a:gd name="T0" fmla="*/ 1 w 13"/>
                <a:gd name="T1" fmla="*/ 6 h 7"/>
                <a:gd name="T2" fmla="*/ 1 w 13"/>
                <a:gd name="T3" fmla="*/ 6 h 7"/>
                <a:gd name="T4" fmla="*/ 13 w 13"/>
                <a:gd name="T5" fmla="*/ 0 h 7"/>
                <a:gd name="T6" fmla="*/ 13 w 13"/>
                <a:gd name="T7" fmla="*/ 0 h 7"/>
                <a:gd name="T8" fmla="*/ 0 w 13"/>
                <a:gd name="T9" fmla="*/ 7 h 7"/>
                <a:gd name="T10" fmla="*/ 0 w 13"/>
                <a:gd name="T11" fmla="*/ 6 h 7"/>
                <a:gd name="T12" fmla="*/ 0 w 13"/>
                <a:gd name="T13" fmla="*/ 6 h 7"/>
                <a:gd name="T14" fmla="*/ 1 w 13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5" y="4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5" name="Freeform 12488"/>
            <p:cNvSpPr>
              <a:spLocks/>
            </p:cNvSpPr>
            <p:nvPr/>
          </p:nvSpPr>
          <p:spPr bwMode="auto">
            <a:xfrm>
              <a:off x="7952336" y="4707152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6" name="Freeform 12489"/>
            <p:cNvSpPr>
              <a:spLocks/>
            </p:cNvSpPr>
            <p:nvPr/>
          </p:nvSpPr>
          <p:spPr bwMode="auto">
            <a:xfrm>
              <a:off x="7961476" y="4710809"/>
              <a:ext cx="34737" cy="21939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5 h 5"/>
                <a:gd name="T4" fmla="*/ 1 w 8"/>
                <a:gd name="T5" fmla="*/ 4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1" y="5"/>
                    <a:pt x="0" y="5"/>
                    <a:pt x="1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7" name="Freeform 12490"/>
            <p:cNvSpPr>
              <a:spLocks/>
            </p:cNvSpPr>
            <p:nvPr/>
          </p:nvSpPr>
          <p:spPr bwMode="auto">
            <a:xfrm>
              <a:off x="7939538" y="4719950"/>
              <a:ext cx="65817" cy="34737"/>
            </a:xfrm>
            <a:custGeom>
              <a:avLst/>
              <a:gdLst>
                <a:gd name="T0" fmla="*/ 15 w 15"/>
                <a:gd name="T1" fmla="*/ 0 h 8"/>
                <a:gd name="T2" fmla="*/ 0 w 15"/>
                <a:gd name="T3" fmla="*/ 8 h 8"/>
                <a:gd name="T4" fmla="*/ 0 w 15"/>
                <a:gd name="T5" fmla="*/ 7 h 8"/>
                <a:gd name="T6" fmla="*/ 14 w 15"/>
                <a:gd name="T7" fmla="*/ 0 h 8"/>
                <a:gd name="T8" fmla="*/ 15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10" y="3"/>
                    <a:pt x="5" y="6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5" y="5"/>
                    <a:pt x="10" y="3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8" name="Freeform 12491"/>
            <p:cNvSpPr>
              <a:spLocks/>
            </p:cNvSpPr>
            <p:nvPr/>
          </p:nvSpPr>
          <p:spPr bwMode="auto">
            <a:xfrm>
              <a:off x="7970618" y="4767484"/>
              <a:ext cx="25595" cy="18282"/>
            </a:xfrm>
            <a:custGeom>
              <a:avLst/>
              <a:gdLst>
                <a:gd name="T0" fmla="*/ 5 w 6"/>
                <a:gd name="T1" fmla="*/ 1 h 4"/>
                <a:gd name="T2" fmla="*/ 5 w 6"/>
                <a:gd name="T3" fmla="*/ 1 h 4"/>
                <a:gd name="T4" fmla="*/ 0 w 6"/>
                <a:gd name="T5" fmla="*/ 3 h 4"/>
                <a:gd name="T6" fmla="*/ 0 w 6"/>
                <a:gd name="T7" fmla="*/ 3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9" name="Freeform 12492"/>
            <p:cNvSpPr>
              <a:spLocks/>
            </p:cNvSpPr>
            <p:nvPr/>
          </p:nvSpPr>
          <p:spPr bwMode="auto">
            <a:xfrm>
              <a:off x="7945023" y="4668759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0" name="Freeform 12493"/>
            <p:cNvSpPr>
              <a:spLocks/>
            </p:cNvSpPr>
            <p:nvPr/>
          </p:nvSpPr>
          <p:spPr bwMode="auto">
            <a:xfrm>
              <a:off x="7992557" y="4703496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0 w 3"/>
                <a:gd name="T5" fmla="*/ 2 h 2"/>
                <a:gd name="T6" fmla="*/ 0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1" name="Freeform 12494"/>
            <p:cNvSpPr>
              <a:spLocks/>
            </p:cNvSpPr>
            <p:nvPr/>
          </p:nvSpPr>
          <p:spPr bwMode="auto">
            <a:xfrm>
              <a:off x="7957820" y="4707152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2" name="Freeform 12495"/>
            <p:cNvSpPr>
              <a:spLocks/>
            </p:cNvSpPr>
            <p:nvPr/>
          </p:nvSpPr>
          <p:spPr bwMode="auto">
            <a:xfrm>
              <a:off x="7983415" y="4710809"/>
              <a:ext cx="25595" cy="18282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3" name="Freeform 12496"/>
            <p:cNvSpPr>
              <a:spLocks/>
            </p:cNvSpPr>
            <p:nvPr/>
          </p:nvSpPr>
          <p:spPr bwMode="auto">
            <a:xfrm>
              <a:off x="7992557" y="4719950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4" name="Freeform 12497"/>
            <p:cNvSpPr>
              <a:spLocks/>
            </p:cNvSpPr>
            <p:nvPr/>
          </p:nvSpPr>
          <p:spPr bwMode="auto">
            <a:xfrm>
              <a:off x="7992557" y="4741888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1 h 2"/>
                <a:gd name="T6" fmla="*/ 3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5" name="Freeform 12498"/>
            <p:cNvSpPr>
              <a:spLocks/>
            </p:cNvSpPr>
            <p:nvPr/>
          </p:nvSpPr>
          <p:spPr bwMode="auto">
            <a:xfrm>
              <a:off x="7961476" y="4760171"/>
              <a:ext cx="40221" cy="20111"/>
            </a:xfrm>
            <a:custGeom>
              <a:avLst/>
              <a:gdLst>
                <a:gd name="T0" fmla="*/ 9 w 9"/>
                <a:gd name="T1" fmla="*/ 0 h 5"/>
                <a:gd name="T2" fmla="*/ 7 w 9"/>
                <a:gd name="T3" fmla="*/ 1 h 5"/>
                <a:gd name="T4" fmla="*/ 7 w 9"/>
                <a:gd name="T5" fmla="*/ 1 h 5"/>
                <a:gd name="T6" fmla="*/ 0 w 9"/>
                <a:gd name="T7" fmla="*/ 5 h 5"/>
                <a:gd name="T8" fmla="*/ 0 w 9"/>
                <a:gd name="T9" fmla="*/ 4 h 5"/>
                <a:gd name="T10" fmla="*/ 8 w 9"/>
                <a:gd name="T11" fmla="*/ 0 h 5"/>
                <a:gd name="T12" fmla="*/ 8 w 9"/>
                <a:gd name="T13" fmla="*/ 0 h 5"/>
                <a:gd name="T14" fmla="*/ 9 w 9"/>
                <a:gd name="T15" fmla="*/ 0 h 5"/>
                <a:gd name="T16" fmla="*/ 9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9" y="0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6" name="Freeform 12499"/>
            <p:cNvSpPr>
              <a:spLocks/>
            </p:cNvSpPr>
            <p:nvPr/>
          </p:nvSpPr>
          <p:spPr bwMode="auto">
            <a:xfrm>
              <a:off x="7966962" y="4763827"/>
              <a:ext cx="34737" cy="16455"/>
            </a:xfrm>
            <a:custGeom>
              <a:avLst/>
              <a:gdLst>
                <a:gd name="T0" fmla="*/ 6 w 8"/>
                <a:gd name="T1" fmla="*/ 1 h 4"/>
                <a:gd name="T2" fmla="*/ 7 w 8"/>
                <a:gd name="T3" fmla="*/ 1 h 4"/>
                <a:gd name="T4" fmla="*/ 8 w 8"/>
                <a:gd name="T5" fmla="*/ 0 h 4"/>
                <a:gd name="T6" fmla="*/ 8 w 8"/>
                <a:gd name="T7" fmla="*/ 0 h 4"/>
                <a:gd name="T8" fmla="*/ 8 w 8"/>
                <a:gd name="T9" fmla="*/ 0 h 4"/>
                <a:gd name="T10" fmla="*/ 8 w 8"/>
                <a:gd name="T11" fmla="*/ 1 h 4"/>
                <a:gd name="T12" fmla="*/ 6 w 8"/>
                <a:gd name="T13" fmla="*/ 1 h 4"/>
                <a:gd name="T14" fmla="*/ 6 w 8"/>
                <a:gd name="T15" fmla="*/ 1 h 4"/>
                <a:gd name="T16" fmla="*/ 6 w 8"/>
                <a:gd name="T17" fmla="*/ 1 h 4"/>
                <a:gd name="T18" fmla="*/ 0 w 8"/>
                <a:gd name="T19" fmla="*/ 4 h 4"/>
                <a:gd name="T20" fmla="*/ 0 w 8"/>
                <a:gd name="T21" fmla="*/ 4 h 4"/>
                <a:gd name="T22" fmla="*/ 6 w 8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6" y="1"/>
                  </a:moveTo>
                  <a:cubicBezTo>
                    <a:pt x="6" y="1"/>
                    <a:pt x="6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7" name="Freeform 12500"/>
            <p:cNvSpPr>
              <a:spLocks noEditPoints="1"/>
            </p:cNvSpPr>
            <p:nvPr/>
          </p:nvSpPr>
          <p:spPr bwMode="auto">
            <a:xfrm>
              <a:off x="6074736" y="1218876"/>
              <a:ext cx="126149" cy="206591"/>
            </a:xfrm>
            <a:custGeom>
              <a:avLst/>
              <a:gdLst>
                <a:gd name="T0" fmla="*/ 8 w 29"/>
                <a:gd name="T1" fmla="*/ 2 h 48"/>
                <a:gd name="T2" fmla="*/ 1 w 29"/>
                <a:gd name="T3" fmla="*/ 18 h 48"/>
                <a:gd name="T4" fmla="*/ 2 w 29"/>
                <a:gd name="T5" fmla="*/ 22 h 48"/>
                <a:gd name="T6" fmla="*/ 6 w 29"/>
                <a:gd name="T7" fmla="*/ 29 h 48"/>
                <a:gd name="T8" fmla="*/ 7 w 29"/>
                <a:gd name="T9" fmla="*/ 31 h 48"/>
                <a:gd name="T10" fmla="*/ 7 w 29"/>
                <a:gd name="T11" fmla="*/ 33 h 48"/>
                <a:gd name="T12" fmla="*/ 8 w 29"/>
                <a:gd name="T13" fmla="*/ 35 h 48"/>
                <a:gd name="T14" fmla="*/ 7 w 29"/>
                <a:gd name="T15" fmla="*/ 36 h 48"/>
                <a:gd name="T16" fmla="*/ 7 w 29"/>
                <a:gd name="T17" fmla="*/ 37 h 48"/>
                <a:gd name="T18" fmla="*/ 7 w 29"/>
                <a:gd name="T19" fmla="*/ 37 h 48"/>
                <a:gd name="T20" fmla="*/ 19 w 29"/>
                <a:gd name="T21" fmla="*/ 39 h 48"/>
                <a:gd name="T22" fmla="*/ 13 w 29"/>
                <a:gd name="T23" fmla="*/ 41 h 48"/>
                <a:gd name="T24" fmla="*/ 8 w 29"/>
                <a:gd name="T25" fmla="*/ 37 h 48"/>
                <a:gd name="T26" fmla="*/ 18 w 29"/>
                <a:gd name="T27" fmla="*/ 36 h 48"/>
                <a:gd name="T28" fmla="*/ 13 w 29"/>
                <a:gd name="T29" fmla="*/ 37 h 48"/>
                <a:gd name="T30" fmla="*/ 9 w 29"/>
                <a:gd name="T31" fmla="*/ 36 h 48"/>
                <a:gd name="T32" fmla="*/ 14 w 29"/>
                <a:gd name="T33" fmla="*/ 35 h 48"/>
                <a:gd name="T34" fmla="*/ 8 w 29"/>
                <a:gd name="T35" fmla="*/ 33 h 48"/>
                <a:gd name="T36" fmla="*/ 12 w 29"/>
                <a:gd name="T37" fmla="*/ 33 h 48"/>
                <a:gd name="T38" fmla="*/ 8 w 29"/>
                <a:gd name="T39" fmla="*/ 31 h 48"/>
                <a:gd name="T40" fmla="*/ 11 w 29"/>
                <a:gd name="T41" fmla="*/ 29 h 48"/>
                <a:gd name="T42" fmla="*/ 6 w 29"/>
                <a:gd name="T43" fmla="*/ 26 h 48"/>
                <a:gd name="T44" fmla="*/ 5 w 29"/>
                <a:gd name="T45" fmla="*/ 25 h 48"/>
                <a:gd name="T46" fmla="*/ 15 w 29"/>
                <a:gd name="T47" fmla="*/ 27 h 48"/>
                <a:gd name="T48" fmla="*/ 2 w 29"/>
                <a:gd name="T49" fmla="*/ 18 h 48"/>
                <a:gd name="T50" fmla="*/ 16 w 29"/>
                <a:gd name="T51" fmla="*/ 2 h 48"/>
                <a:gd name="T52" fmla="*/ 21 w 29"/>
                <a:gd name="T53" fmla="*/ 29 h 48"/>
                <a:gd name="T54" fmla="*/ 19 w 29"/>
                <a:gd name="T55" fmla="*/ 36 h 48"/>
                <a:gd name="T56" fmla="*/ 19 w 29"/>
                <a:gd name="T57" fmla="*/ 42 h 48"/>
                <a:gd name="T58" fmla="*/ 10 w 29"/>
                <a:gd name="T59" fmla="*/ 43 h 48"/>
                <a:gd name="T60" fmla="*/ 11 w 29"/>
                <a:gd name="T61" fmla="*/ 43 h 48"/>
                <a:gd name="T62" fmla="*/ 15 w 29"/>
                <a:gd name="T63" fmla="*/ 43 h 48"/>
                <a:gd name="T64" fmla="*/ 8 w 29"/>
                <a:gd name="T65" fmla="*/ 41 h 48"/>
                <a:gd name="T66" fmla="*/ 16 w 29"/>
                <a:gd name="T67" fmla="*/ 45 h 48"/>
                <a:gd name="T68" fmla="*/ 13 w 29"/>
                <a:gd name="T69" fmla="*/ 46 h 48"/>
                <a:gd name="T70" fmla="*/ 15 w 29"/>
                <a:gd name="T71" fmla="*/ 48 h 48"/>
                <a:gd name="T72" fmla="*/ 18 w 29"/>
                <a:gd name="T73" fmla="*/ 44 h 48"/>
                <a:gd name="T74" fmla="*/ 20 w 29"/>
                <a:gd name="T75" fmla="*/ 36 h 48"/>
                <a:gd name="T76" fmla="*/ 19 w 29"/>
                <a:gd name="T77" fmla="*/ 36 h 48"/>
                <a:gd name="T78" fmla="*/ 28 w 29"/>
                <a:gd name="T79" fmla="*/ 20 h 48"/>
                <a:gd name="T80" fmla="*/ 9 w 29"/>
                <a:gd name="T81" fmla="*/ 42 h 48"/>
                <a:gd name="T82" fmla="*/ 10 w 29"/>
                <a:gd name="T83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48">
                  <a:moveTo>
                    <a:pt x="23" y="4"/>
                  </a:moveTo>
                  <a:cubicBezTo>
                    <a:pt x="19" y="1"/>
                    <a:pt x="13" y="0"/>
                    <a:pt x="8" y="2"/>
                  </a:cubicBezTo>
                  <a:cubicBezTo>
                    <a:pt x="3" y="5"/>
                    <a:pt x="0" y="11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20"/>
                    <a:pt x="1" y="21"/>
                    <a:pt x="2" y="22"/>
                  </a:cubicBezTo>
                  <a:cubicBezTo>
                    <a:pt x="3" y="23"/>
                    <a:pt x="3" y="24"/>
                    <a:pt x="4" y="26"/>
                  </a:cubicBezTo>
                  <a:cubicBezTo>
                    <a:pt x="5" y="27"/>
                    <a:pt x="6" y="28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6" y="31"/>
                    <a:pt x="7" y="31"/>
                    <a:pt x="7" y="31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8" y="33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7"/>
                  </a:cubicBezTo>
                  <a:cubicBezTo>
                    <a:pt x="7" y="37"/>
                    <a:pt x="8" y="37"/>
                    <a:pt x="8" y="37"/>
                  </a:cubicBezTo>
                  <a:cubicBezTo>
                    <a:pt x="8" y="37"/>
                    <a:pt x="7" y="37"/>
                    <a:pt x="7" y="37"/>
                  </a:cubicBezTo>
                  <a:cubicBezTo>
                    <a:pt x="6" y="40"/>
                    <a:pt x="9" y="42"/>
                    <a:pt x="11" y="42"/>
                  </a:cubicBezTo>
                  <a:cubicBezTo>
                    <a:pt x="14" y="42"/>
                    <a:pt x="18" y="42"/>
                    <a:pt x="19" y="39"/>
                  </a:cubicBezTo>
                  <a:cubicBezTo>
                    <a:pt x="20" y="39"/>
                    <a:pt x="19" y="39"/>
                    <a:pt x="19" y="39"/>
                  </a:cubicBezTo>
                  <a:cubicBezTo>
                    <a:pt x="17" y="41"/>
                    <a:pt x="15" y="41"/>
                    <a:pt x="13" y="41"/>
                  </a:cubicBezTo>
                  <a:cubicBezTo>
                    <a:pt x="11" y="41"/>
                    <a:pt x="7" y="41"/>
                    <a:pt x="8" y="38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1" y="39"/>
                    <a:pt x="15" y="39"/>
                    <a:pt x="18" y="37"/>
                  </a:cubicBezTo>
                  <a:cubicBezTo>
                    <a:pt x="19" y="37"/>
                    <a:pt x="18" y="36"/>
                    <a:pt x="18" y="36"/>
                  </a:cubicBezTo>
                  <a:cubicBezTo>
                    <a:pt x="15" y="38"/>
                    <a:pt x="12" y="38"/>
                    <a:pt x="9" y="37"/>
                  </a:cubicBezTo>
                  <a:cubicBezTo>
                    <a:pt x="10" y="37"/>
                    <a:pt x="12" y="38"/>
                    <a:pt x="13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2" y="37"/>
                    <a:pt x="10" y="36"/>
                    <a:pt x="9" y="36"/>
                  </a:cubicBezTo>
                  <a:cubicBezTo>
                    <a:pt x="9" y="35"/>
                    <a:pt x="9" y="35"/>
                    <a:pt x="9" y="34"/>
                  </a:cubicBezTo>
                  <a:cubicBezTo>
                    <a:pt x="10" y="35"/>
                    <a:pt x="12" y="36"/>
                    <a:pt x="14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2" y="35"/>
                    <a:pt x="10" y="34"/>
                    <a:pt x="8" y="33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9" y="33"/>
                    <a:pt x="10" y="33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0" y="32"/>
                    <a:pt x="9" y="32"/>
                    <a:pt x="8" y="31"/>
                  </a:cubicBezTo>
                  <a:cubicBezTo>
                    <a:pt x="7" y="30"/>
                    <a:pt x="7" y="29"/>
                    <a:pt x="7" y="28"/>
                  </a:cubicBezTo>
                  <a:cubicBezTo>
                    <a:pt x="8" y="29"/>
                    <a:pt x="9" y="30"/>
                    <a:pt x="11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9" y="29"/>
                    <a:pt x="7" y="28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6"/>
                    <a:pt x="5" y="25"/>
                  </a:cubicBezTo>
                  <a:cubicBezTo>
                    <a:pt x="8" y="28"/>
                    <a:pt x="12" y="29"/>
                    <a:pt x="15" y="28"/>
                  </a:cubicBezTo>
                  <a:cubicBezTo>
                    <a:pt x="16" y="28"/>
                    <a:pt x="16" y="27"/>
                    <a:pt x="15" y="27"/>
                  </a:cubicBezTo>
                  <a:cubicBezTo>
                    <a:pt x="10" y="28"/>
                    <a:pt x="6" y="26"/>
                    <a:pt x="3" y="22"/>
                  </a:cubicBezTo>
                  <a:cubicBezTo>
                    <a:pt x="3" y="21"/>
                    <a:pt x="2" y="19"/>
                    <a:pt x="2" y="18"/>
                  </a:cubicBezTo>
                  <a:cubicBezTo>
                    <a:pt x="1" y="13"/>
                    <a:pt x="2" y="9"/>
                    <a:pt x="5" y="6"/>
                  </a:cubicBezTo>
                  <a:cubicBezTo>
                    <a:pt x="8" y="3"/>
                    <a:pt x="12" y="1"/>
                    <a:pt x="16" y="2"/>
                  </a:cubicBezTo>
                  <a:cubicBezTo>
                    <a:pt x="24" y="4"/>
                    <a:pt x="29" y="12"/>
                    <a:pt x="27" y="20"/>
                  </a:cubicBezTo>
                  <a:cubicBezTo>
                    <a:pt x="26" y="24"/>
                    <a:pt x="23" y="26"/>
                    <a:pt x="21" y="29"/>
                  </a:cubicBezTo>
                  <a:cubicBezTo>
                    <a:pt x="19" y="31"/>
                    <a:pt x="18" y="33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20" y="39"/>
                    <a:pt x="20" y="41"/>
                    <a:pt x="19" y="42"/>
                  </a:cubicBezTo>
                  <a:cubicBezTo>
                    <a:pt x="19" y="42"/>
                    <a:pt x="19" y="42"/>
                    <a:pt x="18" y="42"/>
                  </a:cubicBezTo>
                  <a:cubicBezTo>
                    <a:pt x="16" y="45"/>
                    <a:pt x="12" y="45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4"/>
                    <a:pt x="11" y="43"/>
                    <a:pt x="11" y="43"/>
                  </a:cubicBezTo>
                  <a:cubicBezTo>
                    <a:pt x="12" y="44"/>
                    <a:pt x="14" y="44"/>
                    <a:pt x="15" y="44"/>
                  </a:cubicBezTo>
                  <a:cubicBezTo>
                    <a:pt x="16" y="44"/>
                    <a:pt x="16" y="43"/>
                    <a:pt x="15" y="43"/>
                  </a:cubicBezTo>
                  <a:cubicBezTo>
                    <a:pt x="13" y="43"/>
                    <a:pt x="10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7" y="41"/>
                    <a:pt x="8" y="41"/>
                  </a:cubicBezTo>
                  <a:cubicBezTo>
                    <a:pt x="9" y="45"/>
                    <a:pt x="13" y="46"/>
                    <a:pt x="16" y="45"/>
                  </a:cubicBezTo>
                  <a:cubicBezTo>
                    <a:pt x="16" y="46"/>
                    <a:pt x="16" y="47"/>
                    <a:pt x="15" y="47"/>
                  </a:cubicBezTo>
                  <a:cubicBezTo>
                    <a:pt x="14" y="48"/>
                    <a:pt x="13" y="47"/>
                    <a:pt x="13" y="46"/>
                  </a:cubicBezTo>
                  <a:cubicBezTo>
                    <a:pt x="13" y="45"/>
                    <a:pt x="12" y="45"/>
                    <a:pt x="12" y="46"/>
                  </a:cubicBezTo>
                  <a:cubicBezTo>
                    <a:pt x="12" y="47"/>
                    <a:pt x="14" y="48"/>
                    <a:pt x="15" y="48"/>
                  </a:cubicBezTo>
                  <a:cubicBezTo>
                    <a:pt x="17" y="48"/>
                    <a:pt x="18" y="46"/>
                    <a:pt x="17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21" y="42"/>
                    <a:pt x="21" y="39"/>
                    <a:pt x="20" y="36"/>
                  </a:cubicBezTo>
                  <a:cubicBezTo>
                    <a:pt x="20" y="36"/>
                    <a:pt x="20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2"/>
                    <a:pt x="22" y="29"/>
                    <a:pt x="24" y="27"/>
                  </a:cubicBezTo>
                  <a:cubicBezTo>
                    <a:pt x="26" y="25"/>
                    <a:pt x="27" y="22"/>
                    <a:pt x="28" y="20"/>
                  </a:cubicBezTo>
                  <a:cubicBezTo>
                    <a:pt x="29" y="14"/>
                    <a:pt x="27" y="8"/>
                    <a:pt x="23" y="4"/>
                  </a:cubicBezTo>
                  <a:close/>
                  <a:moveTo>
                    <a:pt x="9" y="42"/>
                  </a:moveTo>
                  <a:cubicBezTo>
                    <a:pt x="9" y="42"/>
                    <a:pt x="9" y="4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3"/>
                    <a:pt x="9" y="42"/>
                    <a:pt x="9" y="4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8" name="Freeform 12501"/>
            <p:cNvSpPr>
              <a:spLocks/>
            </p:cNvSpPr>
            <p:nvPr/>
          </p:nvSpPr>
          <p:spPr bwMode="auto">
            <a:xfrm>
              <a:off x="6093018" y="1169513"/>
              <a:ext cx="25595" cy="53019"/>
            </a:xfrm>
            <a:custGeom>
              <a:avLst/>
              <a:gdLst>
                <a:gd name="T0" fmla="*/ 6 w 6"/>
                <a:gd name="T1" fmla="*/ 11 h 12"/>
                <a:gd name="T2" fmla="*/ 1 w 6"/>
                <a:gd name="T3" fmla="*/ 0 h 12"/>
                <a:gd name="T4" fmla="*/ 1 w 6"/>
                <a:gd name="T5" fmla="*/ 0 h 12"/>
                <a:gd name="T6" fmla="*/ 5 w 6"/>
                <a:gd name="T7" fmla="*/ 12 h 12"/>
                <a:gd name="T8" fmla="*/ 6 w 6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6" y="11"/>
                  </a:moveTo>
                  <a:cubicBezTo>
                    <a:pt x="4" y="8"/>
                    <a:pt x="3" y="4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4"/>
                    <a:pt x="4" y="8"/>
                    <a:pt x="5" y="12"/>
                  </a:cubicBezTo>
                  <a:cubicBezTo>
                    <a:pt x="5" y="12"/>
                    <a:pt x="6" y="12"/>
                    <a:pt x="6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9" name="Freeform 12502"/>
            <p:cNvSpPr>
              <a:spLocks/>
            </p:cNvSpPr>
            <p:nvPr/>
          </p:nvSpPr>
          <p:spPr bwMode="auto">
            <a:xfrm>
              <a:off x="6065595" y="1178655"/>
              <a:ext cx="34737" cy="47534"/>
            </a:xfrm>
            <a:custGeom>
              <a:avLst/>
              <a:gdLst>
                <a:gd name="T0" fmla="*/ 7 w 8"/>
                <a:gd name="T1" fmla="*/ 10 h 11"/>
                <a:gd name="T2" fmla="*/ 8 w 8"/>
                <a:gd name="T3" fmla="*/ 10 h 11"/>
                <a:gd name="T4" fmla="*/ 1 w 8"/>
                <a:gd name="T5" fmla="*/ 0 h 11"/>
                <a:gd name="T6" fmla="*/ 0 w 8"/>
                <a:gd name="T7" fmla="*/ 1 h 11"/>
                <a:gd name="T8" fmla="*/ 7 w 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7" y="10"/>
                  </a:moveTo>
                  <a:cubicBezTo>
                    <a:pt x="8" y="11"/>
                    <a:pt x="8" y="10"/>
                    <a:pt x="8" y="10"/>
                  </a:cubicBezTo>
                  <a:cubicBezTo>
                    <a:pt x="6" y="7"/>
                    <a:pt x="3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4"/>
                    <a:pt x="5" y="7"/>
                    <a:pt x="7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0" name="Freeform 12503"/>
            <p:cNvSpPr>
              <a:spLocks/>
            </p:cNvSpPr>
            <p:nvPr/>
          </p:nvSpPr>
          <p:spPr bwMode="auto">
            <a:xfrm>
              <a:off x="6010748" y="1213391"/>
              <a:ext cx="60332" cy="38394"/>
            </a:xfrm>
            <a:custGeom>
              <a:avLst/>
              <a:gdLst>
                <a:gd name="T0" fmla="*/ 13 w 14"/>
                <a:gd name="T1" fmla="*/ 8 h 9"/>
                <a:gd name="T2" fmla="*/ 13 w 14"/>
                <a:gd name="T3" fmla="*/ 8 h 9"/>
                <a:gd name="T4" fmla="*/ 1 w 14"/>
                <a:gd name="T5" fmla="*/ 0 h 9"/>
                <a:gd name="T6" fmla="*/ 1 w 14"/>
                <a:gd name="T7" fmla="*/ 1 h 9"/>
                <a:gd name="T8" fmla="*/ 13 w 1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3" y="8"/>
                  </a:moveTo>
                  <a:cubicBezTo>
                    <a:pt x="14" y="9"/>
                    <a:pt x="14" y="8"/>
                    <a:pt x="13" y="8"/>
                  </a:cubicBezTo>
                  <a:cubicBezTo>
                    <a:pt x="9" y="6"/>
                    <a:pt x="5" y="3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4"/>
                    <a:pt x="9" y="6"/>
                    <a:pt x="1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1" name="Freeform 12504"/>
            <p:cNvSpPr>
              <a:spLocks/>
            </p:cNvSpPr>
            <p:nvPr/>
          </p:nvSpPr>
          <p:spPr bwMode="auto">
            <a:xfrm>
              <a:off x="6001606" y="1257269"/>
              <a:ext cx="56676" cy="29252"/>
            </a:xfrm>
            <a:custGeom>
              <a:avLst/>
              <a:gdLst>
                <a:gd name="T0" fmla="*/ 13 w 13"/>
                <a:gd name="T1" fmla="*/ 6 h 7"/>
                <a:gd name="T2" fmla="*/ 1 w 13"/>
                <a:gd name="T3" fmla="*/ 0 h 7"/>
                <a:gd name="T4" fmla="*/ 0 w 13"/>
                <a:gd name="T5" fmla="*/ 1 h 7"/>
                <a:gd name="T6" fmla="*/ 12 w 13"/>
                <a:gd name="T7" fmla="*/ 6 h 7"/>
                <a:gd name="T8" fmla="*/ 13 w 1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8" y="4"/>
                    <a:pt x="4" y="3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4" y="3"/>
                    <a:pt x="8" y="5"/>
                    <a:pt x="12" y="6"/>
                  </a:cubicBezTo>
                  <a:cubicBezTo>
                    <a:pt x="13" y="7"/>
                    <a:pt x="13" y="6"/>
                    <a:pt x="13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2" name="Freeform 12505"/>
            <p:cNvSpPr>
              <a:spLocks/>
            </p:cNvSpPr>
            <p:nvPr/>
          </p:nvSpPr>
          <p:spPr bwMode="auto">
            <a:xfrm>
              <a:off x="6153351" y="1184139"/>
              <a:ext cx="21939" cy="34737"/>
            </a:xfrm>
            <a:custGeom>
              <a:avLst/>
              <a:gdLst>
                <a:gd name="T0" fmla="*/ 1 w 5"/>
                <a:gd name="T1" fmla="*/ 8 h 8"/>
                <a:gd name="T2" fmla="*/ 5 w 5"/>
                <a:gd name="T3" fmla="*/ 0 h 8"/>
                <a:gd name="T4" fmla="*/ 4 w 5"/>
                <a:gd name="T5" fmla="*/ 0 h 8"/>
                <a:gd name="T6" fmla="*/ 0 w 5"/>
                <a:gd name="T7" fmla="*/ 7 h 8"/>
                <a:gd name="T8" fmla="*/ 1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3" y="6"/>
                    <a:pt x="4" y="3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3" name="Freeform 12506"/>
            <p:cNvSpPr>
              <a:spLocks/>
            </p:cNvSpPr>
            <p:nvPr/>
          </p:nvSpPr>
          <p:spPr bwMode="auto">
            <a:xfrm>
              <a:off x="6188087" y="1213391"/>
              <a:ext cx="38394" cy="25595"/>
            </a:xfrm>
            <a:custGeom>
              <a:avLst/>
              <a:gdLst>
                <a:gd name="T0" fmla="*/ 1 w 9"/>
                <a:gd name="T1" fmla="*/ 6 h 6"/>
                <a:gd name="T2" fmla="*/ 8 w 9"/>
                <a:gd name="T3" fmla="*/ 1 h 6"/>
                <a:gd name="T4" fmla="*/ 8 w 9"/>
                <a:gd name="T5" fmla="*/ 0 h 6"/>
                <a:gd name="T6" fmla="*/ 1 w 9"/>
                <a:gd name="T7" fmla="*/ 5 h 6"/>
                <a:gd name="T8" fmla="*/ 1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4" y="5"/>
                    <a:pt x="6" y="3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4" name="Freeform 12507"/>
            <p:cNvSpPr>
              <a:spLocks/>
            </p:cNvSpPr>
            <p:nvPr/>
          </p:nvSpPr>
          <p:spPr bwMode="auto">
            <a:xfrm>
              <a:off x="6204541" y="1257269"/>
              <a:ext cx="56676" cy="21939"/>
            </a:xfrm>
            <a:custGeom>
              <a:avLst/>
              <a:gdLst>
                <a:gd name="T0" fmla="*/ 12 w 13"/>
                <a:gd name="T1" fmla="*/ 0 h 5"/>
                <a:gd name="T2" fmla="*/ 1 w 13"/>
                <a:gd name="T3" fmla="*/ 4 h 5"/>
                <a:gd name="T4" fmla="*/ 1 w 13"/>
                <a:gd name="T5" fmla="*/ 5 h 5"/>
                <a:gd name="T6" fmla="*/ 12 w 13"/>
                <a:gd name="T7" fmla="*/ 1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8" y="2"/>
                    <a:pt x="5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5" y="4"/>
                    <a:pt x="9" y="3"/>
                    <a:pt x="12" y="1"/>
                  </a:cubicBezTo>
                  <a:cubicBezTo>
                    <a:pt x="13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5" name="Freeform 12508"/>
            <p:cNvSpPr>
              <a:spLocks/>
            </p:cNvSpPr>
            <p:nvPr/>
          </p:nvSpPr>
          <p:spPr bwMode="auto">
            <a:xfrm>
              <a:off x="6204541" y="1321257"/>
              <a:ext cx="53019" cy="12798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2 h 3"/>
                <a:gd name="T4" fmla="*/ 0 w 12"/>
                <a:gd name="T5" fmla="*/ 3 h 3"/>
                <a:gd name="T6" fmla="*/ 12 w 12"/>
                <a:gd name="T7" fmla="*/ 1 h 3"/>
                <a:gd name="T8" fmla="*/ 1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4" y="2"/>
                    <a:pt x="8" y="2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6" name="Freeform 12509"/>
            <p:cNvSpPr>
              <a:spLocks/>
            </p:cNvSpPr>
            <p:nvPr/>
          </p:nvSpPr>
          <p:spPr bwMode="auto">
            <a:xfrm>
              <a:off x="6010748" y="1321257"/>
              <a:ext cx="63989" cy="12798"/>
            </a:xfrm>
            <a:custGeom>
              <a:avLst/>
              <a:gdLst>
                <a:gd name="T0" fmla="*/ 14 w 15"/>
                <a:gd name="T1" fmla="*/ 2 h 3"/>
                <a:gd name="T2" fmla="*/ 1 w 15"/>
                <a:gd name="T3" fmla="*/ 0 h 3"/>
                <a:gd name="T4" fmla="*/ 1 w 15"/>
                <a:gd name="T5" fmla="*/ 1 h 3"/>
                <a:gd name="T6" fmla="*/ 14 w 15"/>
                <a:gd name="T7" fmla="*/ 3 h 3"/>
                <a:gd name="T8" fmla="*/ 14 w 1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14" y="2"/>
                  </a:moveTo>
                  <a:cubicBezTo>
                    <a:pt x="10" y="2"/>
                    <a:pt x="6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"/>
                    <a:pt x="10" y="2"/>
                    <a:pt x="14" y="3"/>
                  </a:cubicBezTo>
                  <a:cubicBezTo>
                    <a:pt x="14" y="3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7" name="Freeform 12510"/>
            <p:cNvSpPr>
              <a:spLocks/>
            </p:cNvSpPr>
            <p:nvPr/>
          </p:nvSpPr>
          <p:spPr bwMode="auto">
            <a:xfrm>
              <a:off x="6109473" y="1273723"/>
              <a:ext cx="53019" cy="60332"/>
            </a:xfrm>
            <a:custGeom>
              <a:avLst/>
              <a:gdLst>
                <a:gd name="T0" fmla="*/ 9 w 12"/>
                <a:gd name="T1" fmla="*/ 1 h 14"/>
                <a:gd name="T2" fmla="*/ 6 w 12"/>
                <a:gd name="T3" fmla="*/ 1 h 14"/>
                <a:gd name="T4" fmla="*/ 6 w 12"/>
                <a:gd name="T5" fmla="*/ 2 h 14"/>
                <a:gd name="T6" fmla="*/ 5 w 12"/>
                <a:gd name="T7" fmla="*/ 3 h 14"/>
                <a:gd name="T8" fmla="*/ 4 w 12"/>
                <a:gd name="T9" fmla="*/ 3 h 14"/>
                <a:gd name="T10" fmla="*/ 2 w 12"/>
                <a:gd name="T11" fmla="*/ 2 h 14"/>
                <a:gd name="T12" fmla="*/ 0 w 12"/>
                <a:gd name="T13" fmla="*/ 4 h 14"/>
                <a:gd name="T14" fmla="*/ 3 w 12"/>
                <a:gd name="T15" fmla="*/ 13 h 14"/>
                <a:gd name="T16" fmla="*/ 4 w 12"/>
                <a:gd name="T17" fmla="*/ 13 h 14"/>
                <a:gd name="T18" fmla="*/ 1 w 12"/>
                <a:gd name="T19" fmla="*/ 5 h 14"/>
                <a:gd name="T20" fmla="*/ 3 w 12"/>
                <a:gd name="T21" fmla="*/ 3 h 14"/>
                <a:gd name="T22" fmla="*/ 4 w 12"/>
                <a:gd name="T23" fmla="*/ 4 h 14"/>
                <a:gd name="T24" fmla="*/ 4 w 12"/>
                <a:gd name="T25" fmla="*/ 4 h 14"/>
                <a:gd name="T26" fmla="*/ 5 w 12"/>
                <a:gd name="T27" fmla="*/ 5 h 14"/>
                <a:gd name="T28" fmla="*/ 6 w 12"/>
                <a:gd name="T29" fmla="*/ 4 h 14"/>
                <a:gd name="T30" fmla="*/ 8 w 12"/>
                <a:gd name="T31" fmla="*/ 2 h 14"/>
                <a:gd name="T32" fmla="*/ 9 w 12"/>
                <a:gd name="T33" fmla="*/ 11 h 14"/>
                <a:gd name="T34" fmla="*/ 9 w 12"/>
                <a:gd name="T35" fmla="*/ 11 h 14"/>
                <a:gd name="T36" fmla="*/ 9 w 12"/>
                <a:gd name="T3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4">
                  <a:moveTo>
                    <a:pt x="9" y="1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7"/>
                    <a:pt x="1" y="11"/>
                    <a:pt x="3" y="13"/>
                  </a:cubicBezTo>
                  <a:cubicBezTo>
                    <a:pt x="3" y="14"/>
                    <a:pt x="4" y="13"/>
                    <a:pt x="4" y="13"/>
                  </a:cubicBezTo>
                  <a:cubicBezTo>
                    <a:pt x="2" y="11"/>
                    <a:pt x="1" y="8"/>
                    <a:pt x="1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7" y="3"/>
                    <a:pt x="6" y="2"/>
                    <a:pt x="8" y="2"/>
                  </a:cubicBezTo>
                  <a:cubicBezTo>
                    <a:pt x="11" y="2"/>
                    <a:pt x="8" y="9"/>
                    <a:pt x="9" y="11"/>
                  </a:cubicBezTo>
                  <a:cubicBezTo>
                    <a:pt x="9" y="11"/>
                    <a:pt x="10" y="11"/>
                    <a:pt x="9" y="11"/>
                  </a:cubicBezTo>
                  <a:cubicBezTo>
                    <a:pt x="9" y="8"/>
                    <a:pt x="12" y="3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8" name="Freeform 12511"/>
            <p:cNvSpPr>
              <a:spLocks/>
            </p:cNvSpPr>
            <p:nvPr/>
          </p:nvSpPr>
          <p:spPr bwMode="auto">
            <a:xfrm>
              <a:off x="6118614" y="1313945"/>
              <a:ext cx="25595" cy="7313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0 h 2"/>
                <a:gd name="T4" fmla="*/ 1 w 6"/>
                <a:gd name="T5" fmla="*/ 1 h 2"/>
                <a:gd name="T6" fmla="*/ 6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9" name="Freeform 12512"/>
            <p:cNvSpPr>
              <a:spLocks/>
            </p:cNvSpPr>
            <p:nvPr/>
          </p:nvSpPr>
          <p:spPr bwMode="auto">
            <a:xfrm>
              <a:off x="6122270" y="1321257"/>
              <a:ext cx="18282" cy="5485"/>
            </a:xfrm>
            <a:custGeom>
              <a:avLst/>
              <a:gdLst>
                <a:gd name="T0" fmla="*/ 1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1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0" name="Freeform 12513"/>
            <p:cNvSpPr>
              <a:spLocks/>
            </p:cNvSpPr>
            <p:nvPr/>
          </p:nvSpPr>
          <p:spPr bwMode="auto">
            <a:xfrm>
              <a:off x="6166148" y="1251784"/>
              <a:ext cx="16455" cy="56676"/>
            </a:xfrm>
            <a:custGeom>
              <a:avLst/>
              <a:gdLst>
                <a:gd name="T0" fmla="*/ 2 w 4"/>
                <a:gd name="T1" fmla="*/ 13 h 13"/>
                <a:gd name="T2" fmla="*/ 1 w 4"/>
                <a:gd name="T3" fmla="*/ 0 h 13"/>
                <a:gd name="T4" fmla="*/ 0 w 4"/>
                <a:gd name="T5" fmla="*/ 1 h 13"/>
                <a:gd name="T6" fmla="*/ 1 w 4"/>
                <a:gd name="T7" fmla="*/ 13 h 13"/>
                <a:gd name="T8" fmla="*/ 2 w 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2" y="13"/>
                  </a:moveTo>
                  <a:cubicBezTo>
                    <a:pt x="4" y="9"/>
                    <a:pt x="4" y="4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3" y="4"/>
                    <a:pt x="3" y="9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1" name="Freeform 12514"/>
            <p:cNvSpPr>
              <a:spLocks noEditPoints="1"/>
            </p:cNvSpPr>
            <p:nvPr/>
          </p:nvSpPr>
          <p:spPr bwMode="auto">
            <a:xfrm>
              <a:off x="4092927" y="3767439"/>
              <a:ext cx="389415" cy="385759"/>
            </a:xfrm>
            <a:custGeom>
              <a:avLst/>
              <a:gdLst>
                <a:gd name="T0" fmla="*/ 66 w 90"/>
                <a:gd name="T1" fmla="*/ 54 h 89"/>
                <a:gd name="T2" fmla="*/ 87 w 90"/>
                <a:gd name="T3" fmla="*/ 43 h 89"/>
                <a:gd name="T4" fmla="*/ 84 w 90"/>
                <a:gd name="T5" fmla="*/ 20 h 89"/>
                <a:gd name="T6" fmla="*/ 75 w 90"/>
                <a:gd name="T7" fmla="*/ 11 h 89"/>
                <a:gd name="T8" fmla="*/ 45 w 90"/>
                <a:gd name="T9" fmla="*/ 1 h 89"/>
                <a:gd name="T10" fmla="*/ 55 w 90"/>
                <a:gd name="T11" fmla="*/ 9 h 89"/>
                <a:gd name="T12" fmla="*/ 16 w 90"/>
                <a:gd name="T13" fmla="*/ 25 h 89"/>
                <a:gd name="T14" fmla="*/ 14 w 90"/>
                <a:gd name="T15" fmla="*/ 13 h 89"/>
                <a:gd name="T16" fmla="*/ 0 w 90"/>
                <a:gd name="T17" fmla="*/ 34 h 89"/>
                <a:gd name="T18" fmla="*/ 18 w 90"/>
                <a:gd name="T19" fmla="*/ 43 h 89"/>
                <a:gd name="T20" fmla="*/ 5 w 90"/>
                <a:gd name="T21" fmla="*/ 47 h 89"/>
                <a:gd name="T22" fmla="*/ 7 w 90"/>
                <a:gd name="T23" fmla="*/ 68 h 89"/>
                <a:gd name="T24" fmla="*/ 14 w 90"/>
                <a:gd name="T25" fmla="*/ 77 h 89"/>
                <a:gd name="T26" fmla="*/ 24 w 90"/>
                <a:gd name="T27" fmla="*/ 69 h 89"/>
                <a:gd name="T28" fmla="*/ 36 w 90"/>
                <a:gd name="T29" fmla="*/ 78 h 89"/>
                <a:gd name="T30" fmla="*/ 50 w 90"/>
                <a:gd name="T31" fmla="*/ 81 h 89"/>
                <a:gd name="T32" fmla="*/ 73 w 90"/>
                <a:gd name="T33" fmla="*/ 77 h 89"/>
                <a:gd name="T34" fmla="*/ 73 w 90"/>
                <a:gd name="T35" fmla="*/ 68 h 89"/>
                <a:gd name="T36" fmla="*/ 24 w 90"/>
                <a:gd name="T37" fmla="*/ 11 h 89"/>
                <a:gd name="T38" fmla="*/ 15 w 90"/>
                <a:gd name="T39" fmla="*/ 14 h 89"/>
                <a:gd name="T40" fmla="*/ 27 w 90"/>
                <a:gd name="T41" fmla="*/ 14 h 89"/>
                <a:gd name="T42" fmla="*/ 33 w 90"/>
                <a:gd name="T43" fmla="*/ 76 h 89"/>
                <a:gd name="T44" fmla="*/ 48 w 90"/>
                <a:gd name="T45" fmla="*/ 67 h 89"/>
                <a:gd name="T46" fmla="*/ 89 w 90"/>
                <a:gd name="T47" fmla="*/ 50 h 89"/>
                <a:gd name="T48" fmla="*/ 89 w 90"/>
                <a:gd name="T49" fmla="*/ 48 h 89"/>
                <a:gd name="T50" fmla="*/ 66 w 90"/>
                <a:gd name="T51" fmla="*/ 35 h 89"/>
                <a:gd name="T52" fmla="*/ 79 w 90"/>
                <a:gd name="T53" fmla="*/ 33 h 89"/>
                <a:gd name="T54" fmla="*/ 80 w 90"/>
                <a:gd name="T55" fmla="*/ 38 h 89"/>
                <a:gd name="T56" fmla="*/ 80 w 90"/>
                <a:gd name="T57" fmla="*/ 43 h 89"/>
                <a:gd name="T58" fmla="*/ 81 w 90"/>
                <a:gd name="T59" fmla="*/ 43 h 89"/>
                <a:gd name="T60" fmla="*/ 77 w 90"/>
                <a:gd name="T61" fmla="*/ 27 h 89"/>
                <a:gd name="T62" fmla="*/ 61 w 90"/>
                <a:gd name="T63" fmla="*/ 59 h 89"/>
                <a:gd name="T64" fmla="*/ 39 w 90"/>
                <a:gd name="T65" fmla="*/ 67 h 89"/>
                <a:gd name="T66" fmla="*/ 49 w 90"/>
                <a:gd name="T67" fmla="*/ 23 h 89"/>
                <a:gd name="T68" fmla="*/ 69 w 90"/>
                <a:gd name="T69" fmla="*/ 17 h 89"/>
                <a:gd name="T70" fmla="*/ 54 w 90"/>
                <a:gd name="T71" fmla="*/ 24 h 89"/>
                <a:gd name="T72" fmla="*/ 57 w 90"/>
                <a:gd name="T73" fmla="*/ 25 h 89"/>
                <a:gd name="T74" fmla="*/ 71 w 90"/>
                <a:gd name="T75" fmla="*/ 15 h 89"/>
                <a:gd name="T76" fmla="*/ 60 w 90"/>
                <a:gd name="T77" fmla="*/ 19 h 89"/>
                <a:gd name="T78" fmla="*/ 45 w 90"/>
                <a:gd name="T79" fmla="*/ 4 h 89"/>
                <a:gd name="T80" fmla="*/ 14 w 90"/>
                <a:gd name="T81" fmla="*/ 32 h 89"/>
                <a:gd name="T82" fmla="*/ 13 w 90"/>
                <a:gd name="T83" fmla="*/ 33 h 89"/>
                <a:gd name="T84" fmla="*/ 1 w 90"/>
                <a:gd name="T85" fmla="*/ 36 h 89"/>
                <a:gd name="T86" fmla="*/ 62 w 90"/>
                <a:gd name="T87" fmla="*/ 13 h 89"/>
                <a:gd name="T88" fmla="*/ 1 w 90"/>
                <a:gd name="T89" fmla="*/ 43 h 89"/>
                <a:gd name="T90" fmla="*/ 25 w 90"/>
                <a:gd name="T91" fmla="*/ 33 h 89"/>
                <a:gd name="T92" fmla="*/ 22 w 90"/>
                <a:gd name="T93" fmla="*/ 42 h 89"/>
                <a:gd name="T94" fmla="*/ 17 w 90"/>
                <a:gd name="T95" fmla="*/ 50 h 89"/>
                <a:gd name="T96" fmla="*/ 15 w 90"/>
                <a:gd name="T97" fmla="*/ 60 h 89"/>
                <a:gd name="T98" fmla="*/ 24 w 90"/>
                <a:gd name="T99" fmla="*/ 56 h 89"/>
                <a:gd name="T100" fmla="*/ 9 w 90"/>
                <a:gd name="T101" fmla="*/ 71 h 89"/>
                <a:gd name="T102" fmla="*/ 25 w 90"/>
                <a:gd name="T103" fmla="*/ 71 h 89"/>
                <a:gd name="T104" fmla="*/ 76 w 90"/>
                <a:gd name="T105" fmla="*/ 62 h 89"/>
                <a:gd name="T106" fmla="*/ 37 w 90"/>
                <a:gd name="T107" fmla="*/ 86 h 89"/>
                <a:gd name="T108" fmla="*/ 38 w 90"/>
                <a:gd name="T109" fmla="*/ 89 h 89"/>
                <a:gd name="T110" fmla="*/ 49 w 90"/>
                <a:gd name="T111" fmla="*/ 79 h 89"/>
                <a:gd name="T112" fmla="*/ 76 w 90"/>
                <a:gd name="T113" fmla="*/ 72 h 89"/>
                <a:gd name="T114" fmla="*/ 51 w 90"/>
                <a:gd name="T115" fmla="*/ 78 h 89"/>
                <a:gd name="T116" fmla="*/ 37 w 90"/>
                <a:gd name="T117" fmla="*/ 81 h 89"/>
                <a:gd name="T118" fmla="*/ 36 w 90"/>
                <a:gd name="T119" fmla="*/ 77 h 89"/>
                <a:gd name="T120" fmla="*/ 79 w 90"/>
                <a:gd name="T12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" h="89">
                  <a:moveTo>
                    <a:pt x="90" y="56"/>
                  </a:moveTo>
                  <a:cubicBezTo>
                    <a:pt x="88" y="56"/>
                    <a:pt x="86" y="56"/>
                    <a:pt x="85" y="56"/>
                  </a:cubicBezTo>
                  <a:cubicBezTo>
                    <a:pt x="86" y="55"/>
                    <a:pt x="88" y="54"/>
                    <a:pt x="89" y="53"/>
                  </a:cubicBezTo>
                  <a:cubicBezTo>
                    <a:pt x="89" y="54"/>
                    <a:pt x="89" y="54"/>
                    <a:pt x="89" y="55"/>
                  </a:cubicBezTo>
                  <a:cubicBezTo>
                    <a:pt x="89" y="55"/>
                    <a:pt x="90" y="55"/>
                    <a:pt x="90" y="55"/>
                  </a:cubicBezTo>
                  <a:cubicBezTo>
                    <a:pt x="90" y="51"/>
                    <a:pt x="90" y="48"/>
                    <a:pt x="90" y="44"/>
                  </a:cubicBezTo>
                  <a:cubicBezTo>
                    <a:pt x="90" y="43"/>
                    <a:pt x="90" y="43"/>
                    <a:pt x="90" y="44"/>
                  </a:cubicBezTo>
                  <a:cubicBezTo>
                    <a:pt x="90" y="44"/>
                    <a:pt x="90" y="44"/>
                    <a:pt x="90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1" y="48"/>
                    <a:pt x="73" y="51"/>
                    <a:pt x="65" y="55"/>
                  </a:cubicBezTo>
                  <a:cubicBezTo>
                    <a:pt x="65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8" y="53"/>
                    <a:pt x="71" y="51"/>
                    <a:pt x="73" y="50"/>
                  </a:cubicBezTo>
                  <a:cubicBezTo>
                    <a:pt x="73" y="50"/>
                    <a:pt x="73" y="49"/>
                    <a:pt x="72" y="50"/>
                  </a:cubicBezTo>
                  <a:cubicBezTo>
                    <a:pt x="70" y="51"/>
                    <a:pt x="68" y="52"/>
                    <a:pt x="66" y="53"/>
                  </a:cubicBezTo>
                  <a:cubicBezTo>
                    <a:pt x="66" y="52"/>
                    <a:pt x="66" y="52"/>
                    <a:pt x="67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73" y="48"/>
                    <a:pt x="79" y="46"/>
                    <a:pt x="85" y="44"/>
                  </a:cubicBezTo>
                  <a:cubicBezTo>
                    <a:pt x="83" y="45"/>
                    <a:pt x="81" y="46"/>
                    <a:pt x="79" y="47"/>
                  </a:cubicBezTo>
                  <a:cubicBezTo>
                    <a:pt x="78" y="47"/>
                    <a:pt x="79" y="48"/>
                    <a:pt x="79" y="48"/>
                  </a:cubicBezTo>
                  <a:cubicBezTo>
                    <a:pt x="82" y="46"/>
                    <a:pt x="84" y="45"/>
                    <a:pt x="87" y="44"/>
                  </a:cubicBezTo>
                  <a:cubicBezTo>
                    <a:pt x="87" y="44"/>
                    <a:pt x="87" y="43"/>
                    <a:pt x="87" y="43"/>
                  </a:cubicBezTo>
                  <a:cubicBezTo>
                    <a:pt x="88" y="43"/>
                    <a:pt x="89" y="43"/>
                    <a:pt x="90" y="43"/>
                  </a:cubicBezTo>
                  <a:cubicBezTo>
                    <a:pt x="90" y="43"/>
                    <a:pt x="90" y="42"/>
                    <a:pt x="90" y="42"/>
                  </a:cubicBezTo>
                  <a:cubicBezTo>
                    <a:pt x="87" y="42"/>
                    <a:pt x="84" y="42"/>
                    <a:pt x="81" y="42"/>
                  </a:cubicBezTo>
                  <a:cubicBezTo>
                    <a:pt x="82" y="41"/>
                    <a:pt x="81" y="39"/>
                    <a:pt x="81" y="37"/>
                  </a:cubicBezTo>
                  <a:cubicBezTo>
                    <a:pt x="81" y="36"/>
                    <a:pt x="80" y="34"/>
                    <a:pt x="79" y="32"/>
                  </a:cubicBezTo>
                  <a:cubicBezTo>
                    <a:pt x="79" y="31"/>
                    <a:pt x="78" y="30"/>
                    <a:pt x="77" y="29"/>
                  </a:cubicBezTo>
                  <a:cubicBezTo>
                    <a:pt x="77" y="28"/>
                    <a:pt x="78" y="27"/>
                    <a:pt x="78" y="26"/>
                  </a:cubicBezTo>
                  <a:cubicBezTo>
                    <a:pt x="79" y="26"/>
                    <a:pt x="79" y="25"/>
                    <a:pt x="79" y="25"/>
                  </a:cubicBezTo>
                  <a:cubicBezTo>
                    <a:pt x="79" y="24"/>
                    <a:pt x="80" y="24"/>
                    <a:pt x="80" y="24"/>
                  </a:cubicBezTo>
                  <a:cubicBezTo>
                    <a:pt x="80" y="24"/>
                    <a:pt x="80" y="23"/>
                    <a:pt x="81" y="23"/>
                  </a:cubicBezTo>
                  <a:cubicBezTo>
                    <a:pt x="81" y="22"/>
                    <a:pt x="82" y="21"/>
                    <a:pt x="84" y="20"/>
                  </a:cubicBezTo>
                  <a:cubicBezTo>
                    <a:pt x="84" y="20"/>
                    <a:pt x="84" y="19"/>
                    <a:pt x="83" y="20"/>
                  </a:cubicBezTo>
                  <a:cubicBezTo>
                    <a:pt x="82" y="21"/>
                    <a:pt x="81" y="22"/>
                    <a:pt x="80" y="23"/>
                  </a:cubicBezTo>
                  <a:cubicBezTo>
                    <a:pt x="74" y="25"/>
                    <a:pt x="68" y="27"/>
                    <a:pt x="62" y="29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7" y="25"/>
                    <a:pt x="74" y="22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1"/>
                    <a:pt x="83" y="20"/>
                    <a:pt x="82" y="20"/>
                  </a:cubicBezTo>
                  <a:cubicBezTo>
                    <a:pt x="81" y="18"/>
                    <a:pt x="80" y="17"/>
                    <a:pt x="78" y="15"/>
                  </a:cubicBezTo>
                  <a:cubicBezTo>
                    <a:pt x="78" y="14"/>
                    <a:pt x="77" y="13"/>
                    <a:pt x="77" y="12"/>
                  </a:cubicBezTo>
                  <a:cubicBezTo>
                    <a:pt x="76" y="12"/>
                    <a:pt x="76" y="11"/>
                    <a:pt x="75" y="11"/>
                  </a:cubicBezTo>
                  <a:cubicBezTo>
                    <a:pt x="72" y="12"/>
                    <a:pt x="70" y="14"/>
                    <a:pt x="68" y="17"/>
                  </a:cubicBezTo>
                  <a:cubicBezTo>
                    <a:pt x="67" y="16"/>
                    <a:pt x="67" y="16"/>
                    <a:pt x="66" y="15"/>
                  </a:cubicBezTo>
                  <a:cubicBezTo>
                    <a:pt x="66" y="14"/>
                    <a:pt x="65" y="14"/>
                    <a:pt x="65" y="14"/>
                  </a:cubicBezTo>
                  <a:cubicBezTo>
                    <a:pt x="63" y="13"/>
                    <a:pt x="62" y="12"/>
                    <a:pt x="60" y="11"/>
                  </a:cubicBezTo>
                  <a:cubicBezTo>
                    <a:pt x="60" y="11"/>
                    <a:pt x="56" y="9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7"/>
                    <a:pt x="56" y="4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1"/>
                    <a:pt x="49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7" y="1"/>
                    <a:pt x="48" y="1"/>
                    <a:pt x="50" y="1"/>
                  </a:cubicBezTo>
                  <a:cubicBezTo>
                    <a:pt x="48" y="2"/>
                    <a:pt x="46" y="3"/>
                    <a:pt x="45" y="3"/>
                  </a:cubicBezTo>
                  <a:cubicBezTo>
                    <a:pt x="45" y="3"/>
                    <a:pt x="45" y="2"/>
                    <a:pt x="45" y="1"/>
                  </a:cubicBezTo>
                  <a:cubicBezTo>
                    <a:pt x="45" y="0"/>
                    <a:pt x="44" y="0"/>
                    <a:pt x="44" y="1"/>
                  </a:cubicBezTo>
                  <a:cubicBezTo>
                    <a:pt x="44" y="2"/>
                    <a:pt x="44" y="4"/>
                    <a:pt x="44" y="5"/>
                  </a:cubicBezTo>
                  <a:cubicBezTo>
                    <a:pt x="44" y="7"/>
                    <a:pt x="44" y="8"/>
                    <a:pt x="44" y="10"/>
                  </a:cubicBezTo>
                  <a:cubicBezTo>
                    <a:pt x="44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8" y="8"/>
                    <a:pt x="51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8"/>
                    <a:pt x="55" y="9"/>
                  </a:cubicBezTo>
                  <a:cubicBezTo>
                    <a:pt x="55" y="10"/>
                    <a:pt x="54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44" y="15"/>
                    <a:pt x="32" y="20"/>
                    <a:pt x="21" y="26"/>
                  </a:cubicBezTo>
                  <a:cubicBezTo>
                    <a:pt x="22" y="26"/>
                    <a:pt x="21" y="25"/>
                    <a:pt x="21" y="25"/>
                  </a:cubicBezTo>
                  <a:cubicBezTo>
                    <a:pt x="19" y="26"/>
                    <a:pt x="17" y="27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8" y="20"/>
                    <a:pt x="41" y="14"/>
                    <a:pt x="54" y="8"/>
                  </a:cubicBezTo>
                  <a:cubicBezTo>
                    <a:pt x="55" y="8"/>
                    <a:pt x="54" y="7"/>
                    <a:pt x="54" y="7"/>
                  </a:cubicBezTo>
                  <a:cubicBezTo>
                    <a:pt x="41" y="13"/>
                    <a:pt x="28" y="19"/>
                    <a:pt x="15" y="27"/>
                  </a:cubicBezTo>
                  <a:cubicBezTo>
                    <a:pt x="16" y="26"/>
                    <a:pt x="16" y="25"/>
                    <a:pt x="16" y="25"/>
                  </a:cubicBezTo>
                  <a:cubicBezTo>
                    <a:pt x="25" y="20"/>
                    <a:pt x="34" y="15"/>
                    <a:pt x="43" y="10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1" y="9"/>
                    <a:pt x="38" y="10"/>
                    <a:pt x="35" y="10"/>
                  </a:cubicBezTo>
                  <a:cubicBezTo>
                    <a:pt x="34" y="11"/>
                    <a:pt x="33" y="11"/>
                    <a:pt x="31" y="11"/>
                  </a:cubicBezTo>
                  <a:cubicBezTo>
                    <a:pt x="30" y="12"/>
                    <a:pt x="29" y="12"/>
                    <a:pt x="28" y="13"/>
                  </a:cubicBezTo>
                  <a:cubicBezTo>
                    <a:pt x="28" y="13"/>
                    <a:pt x="28" y="13"/>
                    <a:pt x="27" y="13"/>
                  </a:cubicBezTo>
                  <a:cubicBezTo>
                    <a:pt x="26" y="12"/>
                    <a:pt x="25" y="11"/>
                    <a:pt x="24" y="9"/>
                  </a:cubicBezTo>
                  <a:cubicBezTo>
                    <a:pt x="24" y="9"/>
                    <a:pt x="22" y="6"/>
                    <a:pt x="22" y="7"/>
                  </a:cubicBezTo>
                  <a:cubicBezTo>
                    <a:pt x="20" y="8"/>
                    <a:pt x="18" y="10"/>
                    <a:pt x="17" y="11"/>
                  </a:cubicBezTo>
                  <a:cubicBezTo>
                    <a:pt x="16" y="12"/>
                    <a:pt x="15" y="12"/>
                    <a:pt x="14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2" y="15"/>
                    <a:pt x="13" y="16"/>
                    <a:pt x="14" y="17"/>
                  </a:cubicBezTo>
                  <a:cubicBezTo>
                    <a:pt x="14" y="17"/>
                    <a:pt x="18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2"/>
                    <a:pt x="16" y="22"/>
                    <a:pt x="16" y="23"/>
                  </a:cubicBezTo>
                  <a:cubicBezTo>
                    <a:pt x="16" y="23"/>
                    <a:pt x="16" y="24"/>
                    <a:pt x="15" y="25"/>
                  </a:cubicBezTo>
                  <a:cubicBezTo>
                    <a:pt x="14" y="27"/>
                    <a:pt x="13" y="30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8" y="33"/>
                    <a:pt x="4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37"/>
                    <a:pt x="0" y="39"/>
                    <a:pt x="0" y="40"/>
                  </a:cubicBezTo>
                  <a:cubicBezTo>
                    <a:pt x="0" y="41"/>
                    <a:pt x="1" y="42"/>
                    <a:pt x="1" y="43"/>
                  </a:cubicBezTo>
                  <a:cubicBezTo>
                    <a:pt x="1" y="44"/>
                    <a:pt x="1" y="46"/>
                    <a:pt x="1" y="47"/>
                  </a:cubicBezTo>
                  <a:cubicBezTo>
                    <a:pt x="1" y="48"/>
                    <a:pt x="2" y="48"/>
                    <a:pt x="2" y="47"/>
                  </a:cubicBezTo>
                  <a:cubicBezTo>
                    <a:pt x="2" y="47"/>
                    <a:pt x="2" y="47"/>
                    <a:pt x="2" y="46"/>
                  </a:cubicBezTo>
                  <a:cubicBezTo>
                    <a:pt x="9" y="43"/>
                    <a:pt x="17" y="39"/>
                    <a:pt x="24" y="36"/>
                  </a:cubicBezTo>
                  <a:cubicBezTo>
                    <a:pt x="23" y="37"/>
                    <a:pt x="23" y="38"/>
                    <a:pt x="23" y="39"/>
                  </a:cubicBezTo>
                  <a:cubicBezTo>
                    <a:pt x="21" y="40"/>
                    <a:pt x="19" y="41"/>
                    <a:pt x="18" y="42"/>
                  </a:cubicBezTo>
                  <a:cubicBezTo>
                    <a:pt x="17" y="43"/>
                    <a:pt x="18" y="43"/>
                    <a:pt x="18" y="43"/>
                  </a:cubicBezTo>
                  <a:cubicBezTo>
                    <a:pt x="20" y="42"/>
                    <a:pt x="21" y="41"/>
                    <a:pt x="23" y="40"/>
                  </a:cubicBezTo>
                  <a:cubicBezTo>
                    <a:pt x="23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8" y="43"/>
                    <a:pt x="15" y="45"/>
                    <a:pt x="11" y="47"/>
                  </a:cubicBezTo>
                  <a:cubicBezTo>
                    <a:pt x="11" y="47"/>
                    <a:pt x="11" y="46"/>
                    <a:pt x="11" y="46"/>
                  </a:cubicBezTo>
                  <a:cubicBezTo>
                    <a:pt x="11" y="45"/>
                    <a:pt x="10" y="45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9" y="46"/>
                    <a:pt x="8" y="46"/>
                    <a:pt x="7" y="47"/>
                  </a:cubicBezTo>
                  <a:cubicBezTo>
                    <a:pt x="12" y="44"/>
                    <a:pt x="17" y="42"/>
                    <a:pt x="23" y="39"/>
                  </a:cubicBezTo>
                  <a:cubicBezTo>
                    <a:pt x="23" y="39"/>
                    <a:pt x="23" y="38"/>
                    <a:pt x="22" y="38"/>
                  </a:cubicBezTo>
                  <a:cubicBezTo>
                    <a:pt x="16" y="41"/>
                    <a:pt x="11" y="44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7"/>
                    <a:pt x="3" y="47"/>
                    <a:pt x="3" y="47"/>
                  </a:cubicBezTo>
                  <a:cubicBezTo>
                    <a:pt x="2" y="47"/>
                    <a:pt x="3" y="48"/>
                    <a:pt x="3" y="48"/>
                  </a:cubicBezTo>
                  <a:cubicBezTo>
                    <a:pt x="6" y="48"/>
                    <a:pt x="8" y="47"/>
                    <a:pt x="10" y="47"/>
                  </a:cubicBezTo>
                  <a:cubicBezTo>
                    <a:pt x="10" y="47"/>
                    <a:pt x="11" y="50"/>
                    <a:pt x="11" y="51"/>
                  </a:cubicBezTo>
                  <a:cubicBezTo>
                    <a:pt x="12" y="51"/>
                    <a:pt x="12" y="52"/>
                    <a:pt x="12" y="53"/>
                  </a:cubicBezTo>
                  <a:cubicBezTo>
                    <a:pt x="13" y="55"/>
                    <a:pt x="14" y="57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2" y="62"/>
                    <a:pt x="9" y="65"/>
                    <a:pt x="6" y="68"/>
                  </a:cubicBezTo>
                  <a:cubicBezTo>
                    <a:pt x="6" y="68"/>
                    <a:pt x="6" y="68"/>
                    <a:pt x="7" y="68"/>
                  </a:cubicBezTo>
                  <a:cubicBezTo>
                    <a:pt x="7" y="68"/>
                    <a:pt x="7" y="69"/>
                    <a:pt x="7" y="68"/>
                  </a:cubicBezTo>
                  <a:cubicBezTo>
                    <a:pt x="13" y="64"/>
                    <a:pt x="18" y="60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7"/>
                    <a:pt x="26" y="58"/>
                    <a:pt x="26" y="59"/>
                  </a:cubicBezTo>
                  <a:cubicBezTo>
                    <a:pt x="20" y="62"/>
                    <a:pt x="14" y="66"/>
                    <a:pt x="8" y="70"/>
                  </a:cubicBezTo>
                  <a:cubicBezTo>
                    <a:pt x="8" y="70"/>
                    <a:pt x="7" y="69"/>
                    <a:pt x="7" y="69"/>
                  </a:cubicBezTo>
                  <a:cubicBezTo>
                    <a:pt x="7" y="68"/>
                    <a:pt x="6" y="69"/>
                    <a:pt x="6" y="69"/>
                  </a:cubicBezTo>
                  <a:cubicBezTo>
                    <a:pt x="7" y="70"/>
                    <a:pt x="8" y="71"/>
                    <a:pt x="8" y="72"/>
                  </a:cubicBezTo>
                  <a:cubicBezTo>
                    <a:pt x="9" y="72"/>
                    <a:pt x="10" y="73"/>
                    <a:pt x="10" y="73"/>
                  </a:cubicBezTo>
                  <a:cubicBezTo>
                    <a:pt x="10" y="74"/>
                    <a:pt x="11" y="74"/>
                    <a:pt x="11" y="75"/>
                  </a:cubicBezTo>
                  <a:cubicBezTo>
                    <a:pt x="12" y="75"/>
                    <a:pt x="13" y="76"/>
                    <a:pt x="14" y="77"/>
                  </a:cubicBezTo>
                  <a:cubicBezTo>
                    <a:pt x="14" y="77"/>
                    <a:pt x="14" y="78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5" y="78"/>
                    <a:pt x="15" y="78"/>
                    <a:pt x="15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18" y="74"/>
                    <a:pt x="17" y="74"/>
                    <a:pt x="17" y="74"/>
                  </a:cubicBezTo>
                  <a:cubicBezTo>
                    <a:pt x="16" y="75"/>
                    <a:pt x="15" y="76"/>
                    <a:pt x="14" y="77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20" y="72"/>
                    <a:pt x="26" y="68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29" y="65"/>
                    <a:pt x="27" y="67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3" y="69"/>
                  </a:cubicBezTo>
                  <a:cubicBezTo>
                    <a:pt x="23" y="69"/>
                    <a:pt x="23" y="69"/>
                    <a:pt x="23" y="70"/>
                  </a:cubicBezTo>
                  <a:cubicBezTo>
                    <a:pt x="20" y="72"/>
                    <a:pt x="16" y="74"/>
                    <a:pt x="14" y="77"/>
                  </a:cubicBezTo>
                  <a:cubicBezTo>
                    <a:pt x="14" y="78"/>
                    <a:pt x="15" y="78"/>
                    <a:pt x="15" y="78"/>
                  </a:cubicBezTo>
                  <a:cubicBezTo>
                    <a:pt x="17" y="74"/>
                    <a:pt x="20" y="73"/>
                    <a:pt x="24" y="70"/>
                  </a:cubicBezTo>
                  <a:cubicBezTo>
                    <a:pt x="23" y="70"/>
                    <a:pt x="28" y="74"/>
                    <a:pt x="28" y="74"/>
                  </a:cubicBezTo>
                  <a:cubicBezTo>
                    <a:pt x="29" y="74"/>
                    <a:pt x="30" y="75"/>
                    <a:pt x="31" y="75"/>
                  </a:cubicBezTo>
                  <a:cubicBezTo>
                    <a:pt x="31" y="76"/>
                    <a:pt x="32" y="76"/>
                    <a:pt x="33" y="77"/>
                  </a:cubicBezTo>
                  <a:cubicBezTo>
                    <a:pt x="34" y="77"/>
                    <a:pt x="35" y="77"/>
                    <a:pt x="36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7" y="78"/>
                    <a:pt x="36" y="82"/>
                    <a:pt x="36" y="82"/>
                  </a:cubicBezTo>
                  <a:cubicBezTo>
                    <a:pt x="36" y="83"/>
                    <a:pt x="36" y="85"/>
                    <a:pt x="36" y="86"/>
                  </a:cubicBezTo>
                  <a:cubicBezTo>
                    <a:pt x="36" y="86"/>
                    <a:pt x="36" y="87"/>
                    <a:pt x="36" y="87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41" y="89"/>
                    <a:pt x="46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7"/>
                    <a:pt x="50" y="85"/>
                    <a:pt x="50" y="83"/>
                  </a:cubicBezTo>
                  <a:cubicBezTo>
                    <a:pt x="50" y="82"/>
                    <a:pt x="50" y="81"/>
                    <a:pt x="50" y="81"/>
                  </a:cubicBezTo>
                  <a:cubicBezTo>
                    <a:pt x="50" y="80"/>
                    <a:pt x="50" y="80"/>
                    <a:pt x="51" y="80"/>
                  </a:cubicBezTo>
                  <a:cubicBezTo>
                    <a:pt x="51" y="79"/>
                    <a:pt x="52" y="79"/>
                    <a:pt x="52" y="79"/>
                  </a:cubicBezTo>
                  <a:cubicBezTo>
                    <a:pt x="53" y="79"/>
                    <a:pt x="55" y="79"/>
                    <a:pt x="56" y="79"/>
                  </a:cubicBezTo>
                  <a:cubicBezTo>
                    <a:pt x="58" y="78"/>
                    <a:pt x="61" y="77"/>
                    <a:pt x="63" y="75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7"/>
                    <a:pt x="65" y="78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8" y="81"/>
                    <a:pt x="68" y="82"/>
                  </a:cubicBezTo>
                  <a:cubicBezTo>
                    <a:pt x="68" y="82"/>
                    <a:pt x="69" y="82"/>
                    <a:pt x="69" y="81"/>
                  </a:cubicBezTo>
                  <a:cubicBezTo>
                    <a:pt x="68" y="81"/>
                    <a:pt x="68" y="80"/>
                    <a:pt x="68" y="80"/>
                  </a:cubicBezTo>
                  <a:cubicBezTo>
                    <a:pt x="70" y="79"/>
                    <a:pt x="71" y="78"/>
                    <a:pt x="73" y="77"/>
                  </a:cubicBezTo>
                  <a:cubicBezTo>
                    <a:pt x="72" y="78"/>
                    <a:pt x="70" y="80"/>
                    <a:pt x="69" y="82"/>
                  </a:cubicBezTo>
                  <a:cubicBezTo>
                    <a:pt x="69" y="82"/>
                    <a:pt x="69" y="82"/>
                    <a:pt x="70" y="82"/>
                  </a:cubicBezTo>
                  <a:cubicBezTo>
                    <a:pt x="72" y="78"/>
                    <a:pt x="75" y="76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3"/>
                    <a:pt x="78" y="73"/>
                  </a:cubicBezTo>
                  <a:cubicBezTo>
                    <a:pt x="77" y="71"/>
                    <a:pt x="75" y="70"/>
                    <a:pt x="73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6" y="65"/>
                    <a:pt x="78" y="61"/>
                    <a:pt x="79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83" y="56"/>
                    <a:pt x="86" y="57"/>
                    <a:pt x="90" y="56"/>
                  </a:cubicBezTo>
                  <a:cubicBezTo>
                    <a:pt x="90" y="56"/>
                    <a:pt x="90" y="56"/>
                    <a:pt x="90" y="56"/>
                  </a:cubicBezTo>
                  <a:close/>
                  <a:moveTo>
                    <a:pt x="26" y="13"/>
                  </a:moveTo>
                  <a:cubicBezTo>
                    <a:pt x="23" y="15"/>
                    <a:pt x="20" y="17"/>
                    <a:pt x="17" y="19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9" y="16"/>
                    <a:pt x="22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14" y="16"/>
                  </a:moveTo>
                  <a:cubicBezTo>
                    <a:pt x="17" y="14"/>
                    <a:pt x="21" y="13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5" y="12"/>
                    <a:pt x="25" y="12"/>
                  </a:cubicBezTo>
                  <a:cubicBezTo>
                    <a:pt x="22" y="14"/>
                    <a:pt x="18" y="15"/>
                    <a:pt x="15" y="17"/>
                  </a:cubicBezTo>
                  <a:cubicBezTo>
                    <a:pt x="15" y="16"/>
                    <a:pt x="14" y="16"/>
                    <a:pt x="14" y="16"/>
                  </a:cubicBezTo>
                  <a:close/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9"/>
                  </a:cubicBezTo>
                  <a:cubicBezTo>
                    <a:pt x="21" y="10"/>
                    <a:pt x="19" y="10"/>
                    <a:pt x="18" y="11"/>
                  </a:cubicBezTo>
                  <a:cubicBezTo>
                    <a:pt x="19" y="10"/>
                    <a:pt x="21" y="9"/>
                    <a:pt x="22" y="8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4"/>
                    <a:pt x="15" y="14"/>
                  </a:cubicBezTo>
                  <a:cubicBezTo>
                    <a:pt x="17" y="12"/>
                    <a:pt x="20" y="11"/>
                    <a:pt x="23" y="9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4" y="11"/>
                    <a:pt x="24" y="10"/>
                    <a:pt x="24" y="11"/>
                  </a:cubicBezTo>
                  <a:cubicBezTo>
                    <a:pt x="20" y="12"/>
                    <a:pt x="17" y="14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8" y="20"/>
                  </a:moveTo>
                  <a:cubicBezTo>
                    <a:pt x="18" y="20"/>
                    <a:pt x="18" y="20"/>
                    <a:pt x="17" y="19"/>
                  </a:cubicBezTo>
                  <a:cubicBezTo>
                    <a:pt x="21" y="17"/>
                    <a:pt x="24" y="16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31" y="13"/>
                    <a:pt x="33" y="12"/>
                    <a:pt x="36" y="11"/>
                  </a:cubicBezTo>
                  <a:cubicBezTo>
                    <a:pt x="30" y="14"/>
                    <a:pt x="24" y="17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lose/>
                  <a:moveTo>
                    <a:pt x="18" y="21"/>
                  </a:moveTo>
                  <a:cubicBezTo>
                    <a:pt x="24" y="18"/>
                    <a:pt x="31" y="14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40" y="10"/>
                    <a:pt x="41" y="10"/>
                  </a:cubicBezTo>
                  <a:cubicBezTo>
                    <a:pt x="33" y="15"/>
                    <a:pt x="25" y="19"/>
                    <a:pt x="17" y="23"/>
                  </a:cubicBezTo>
                  <a:cubicBezTo>
                    <a:pt x="17" y="23"/>
                    <a:pt x="18" y="22"/>
                    <a:pt x="18" y="21"/>
                  </a:cubicBezTo>
                  <a:close/>
                  <a:moveTo>
                    <a:pt x="33" y="76"/>
                  </a:moveTo>
                  <a:cubicBezTo>
                    <a:pt x="32" y="75"/>
                    <a:pt x="32" y="75"/>
                    <a:pt x="32" y="75"/>
                  </a:cubicBezTo>
                  <a:cubicBezTo>
                    <a:pt x="33" y="74"/>
                    <a:pt x="34" y="74"/>
                    <a:pt x="36" y="73"/>
                  </a:cubicBezTo>
                  <a:cubicBezTo>
                    <a:pt x="36" y="73"/>
                    <a:pt x="36" y="72"/>
                    <a:pt x="35" y="72"/>
                  </a:cubicBezTo>
                  <a:cubicBezTo>
                    <a:pt x="34" y="73"/>
                    <a:pt x="32" y="74"/>
                    <a:pt x="31" y="75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5" y="72"/>
                    <a:pt x="39" y="70"/>
                    <a:pt x="44" y="68"/>
                  </a:cubicBezTo>
                  <a:cubicBezTo>
                    <a:pt x="44" y="68"/>
                    <a:pt x="44" y="68"/>
                    <a:pt x="44" y="67"/>
                  </a:cubicBezTo>
                  <a:cubicBezTo>
                    <a:pt x="45" y="67"/>
                    <a:pt x="46" y="67"/>
                    <a:pt x="47" y="67"/>
                  </a:cubicBezTo>
                  <a:cubicBezTo>
                    <a:pt x="44" y="69"/>
                    <a:pt x="42" y="70"/>
                    <a:pt x="39" y="71"/>
                  </a:cubicBezTo>
                  <a:cubicBezTo>
                    <a:pt x="39" y="72"/>
                    <a:pt x="39" y="72"/>
                    <a:pt x="40" y="72"/>
                  </a:cubicBezTo>
                  <a:cubicBezTo>
                    <a:pt x="42" y="71"/>
                    <a:pt x="45" y="69"/>
                    <a:pt x="48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51" y="67"/>
                    <a:pt x="52" y="66"/>
                    <a:pt x="54" y="66"/>
                  </a:cubicBezTo>
                  <a:cubicBezTo>
                    <a:pt x="56" y="65"/>
                    <a:pt x="57" y="64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2" y="62"/>
                    <a:pt x="65" y="60"/>
                    <a:pt x="68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5" y="60"/>
                    <a:pt x="62" y="61"/>
                    <a:pt x="60" y="62"/>
                  </a:cubicBezTo>
                  <a:cubicBezTo>
                    <a:pt x="61" y="61"/>
                    <a:pt x="61" y="61"/>
                    <a:pt x="62" y="60"/>
                  </a:cubicBezTo>
                  <a:cubicBezTo>
                    <a:pt x="71" y="56"/>
                    <a:pt x="80" y="53"/>
                    <a:pt x="89" y="49"/>
                  </a:cubicBezTo>
                  <a:cubicBezTo>
                    <a:pt x="89" y="49"/>
                    <a:pt x="89" y="50"/>
                    <a:pt x="89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70" y="59"/>
                    <a:pt x="51" y="67"/>
                    <a:pt x="33" y="76"/>
                  </a:cubicBezTo>
                  <a:close/>
                  <a:moveTo>
                    <a:pt x="65" y="56"/>
                  </a:moveTo>
                  <a:cubicBezTo>
                    <a:pt x="72" y="53"/>
                    <a:pt x="79" y="50"/>
                    <a:pt x="86" y="47"/>
                  </a:cubicBezTo>
                  <a:cubicBezTo>
                    <a:pt x="84" y="48"/>
                    <a:pt x="82" y="49"/>
                    <a:pt x="80" y="50"/>
                  </a:cubicBezTo>
                  <a:cubicBezTo>
                    <a:pt x="80" y="50"/>
                    <a:pt x="80" y="51"/>
                    <a:pt x="80" y="51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8" y="46"/>
                  </a:cubicBezTo>
                  <a:cubicBezTo>
                    <a:pt x="89" y="46"/>
                    <a:pt x="89" y="45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6"/>
                    <a:pt x="89" y="47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1" y="52"/>
                    <a:pt x="72" y="55"/>
                    <a:pt x="63" y="59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6" y="57"/>
                    <a:pt x="69" y="56"/>
                    <a:pt x="71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69" y="55"/>
                    <a:pt x="66" y="56"/>
                    <a:pt x="64" y="57"/>
                  </a:cubicBezTo>
                  <a:cubicBezTo>
                    <a:pt x="64" y="57"/>
                    <a:pt x="65" y="56"/>
                    <a:pt x="65" y="56"/>
                  </a:cubicBezTo>
                  <a:cubicBezTo>
                    <a:pt x="65" y="56"/>
                    <a:pt x="65" y="56"/>
                    <a:pt x="65" y="56"/>
                  </a:cubicBezTo>
                  <a:close/>
                  <a:moveTo>
                    <a:pt x="70" y="32"/>
                  </a:moveTo>
                  <a:cubicBezTo>
                    <a:pt x="68" y="33"/>
                    <a:pt x="67" y="33"/>
                    <a:pt x="66" y="34"/>
                  </a:cubicBezTo>
                  <a:cubicBezTo>
                    <a:pt x="66" y="34"/>
                    <a:pt x="66" y="35"/>
                    <a:pt x="66" y="35"/>
                  </a:cubicBezTo>
                  <a:cubicBezTo>
                    <a:pt x="65" y="34"/>
                    <a:pt x="65" y="34"/>
                    <a:pt x="65" y="33"/>
                  </a:cubicBezTo>
                  <a:cubicBezTo>
                    <a:pt x="69" y="32"/>
                    <a:pt x="73" y="31"/>
                    <a:pt x="77" y="30"/>
                  </a:cubicBezTo>
                  <a:cubicBezTo>
                    <a:pt x="78" y="31"/>
                    <a:pt x="78" y="31"/>
                    <a:pt x="78" y="32"/>
                  </a:cubicBezTo>
                  <a:cubicBezTo>
                    <a:pt x="74" y="33"/>
                    <a:pt x="70" y="35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7" y="34"/>
                    <a:pt x="68" y="33"/>
                    <a:pt x="70" y="33"/>
                  </a:cubicBezTo>
                  <a:cubicBezTo>
                    <a:pt x="70" y="33"/>
                    <a:pt x="70" y="32"/>
                    <a:pt x="70" y="32"/>
                  </a:cubicBezTo>
                  <a:close/>
                  <a:moveTo>
                    <a:pt x="67" y="37"/>
                  </a:moveTo>
                  <a:cubicBezTo>
                    <a:pt x="71" y="35"/>
                    <a:pt x="75" y="34"/>
                    <a:pt x="79" y="33"/>
                  </a:cubicBezTo>
                  <a:cubicBezTo>
                    <a:pt x="79" y="34"/>
                    <a:pt x="79" y="34"/>
                    <a:pt x="80" y="35"/>
                  </a:cubicBezTo>
                  <a:cubicBezTo>
                    <a:pt x="75" y="36"/>
                    <a:pt x="71" y="37"/>
                    <a:pt x="67" y="39"/>
                  </a:cubicBezTo>
                  <a:cubicBezTo>
                    <a:pt x="67" y="38"/>
                    <a:pt x="67" y="38"/>
                    <a:pt x="66" y="37"/>
                  </a:cubicBezTo>
                  <a:cubicBezTo>
                    <a:pt x="67" y="37"/>
                    <a:pt x="67" y="37"/>
                    <a:pt x="67" y="37"/>
                  </a:cubicBezTo>
                  <a:close/>
                  <a:moveTo>
                    <a:pt x="68" y="44"/>
                  </a:move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41"/>
                    <a:pt x="76" y="40"/>
                    <a:pt x="80" y="38"/>
                  </a:cubicBezTo>
                  <a:cubicBezTo>
                    <a:pt x="80" y="39"/>
                    <a:pt x="81" y="39"/>
                    <a:pt x="81" y="40"/>
                  </a:cubicBezTo>
                  <a:cubicBezTo>
                    <a:pt x="76" y="41"/>
                    <a:pt x="72" y="42"/>
                    <a:pt x="68" y="44"/>
                  </a:cubicBezTo>
                  <a:close/>
                  <a:moveTo>
                    <a:pt x="80" y="38"/>
                  </a:moveTo>
                  <a:cubicBezTo>
                    <a:pt x="80" y="38"/>
                    <a:pt x="80" y="38"/>
                    <a:pt x="80" y="38"/>
                  </a:cubicBezTo>
                  <a:cubicBezTo>
                    <a:pt x="76" y="39"/>
                    <a:pt x="72" y="40"/>
                    <a:pt x="67" y="41"/>
                  </a:cubicBezTo>
                  <a:cubicBezTo>
                    <a:pt x="67" y="41"/>
                    <a:pt x="67" y="40"/>
                    <a:pt x="67" y="39"/>
                  </a:cubicBezTo>
                  <a:cubicBezTo>
                    <a:pt x="71" y="38"/>
                    <a:pt x="75" y="37"/>
                    <a:pt x="80" y="36"/>
                  </a:cubicBezTo>
                  <a:cubicBezTo>
                    <a:pt x="80" y="36"/>
                    <a:pt x="80" y="37"/>
                    <a:pt x="80" y="38"/>
                  </a:cubicBezTo>
                  <a:close/>
                  <a:moveTo>
                    <a:pt x="68" y="45"/>
                  </a:moveTo>
                  <a:cubicBezTo>
                    <a:pt x="72" y="43"/>
                    <a:pt x="76" y="42"/>
                    <a:pt x="81" y="41"/>
                  </a:cubicBezTo>
                  <a:cubicBezTo>
                    <a:pt x="81" y="41"/>
                    <a:pt x="81" y="42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0" y="42"/>
                    <a:pt x="80" y="43"/>
                  </a:cubicBezTo>
                  <a:cubicBezTo>
                    <a:pt x="76" y="44"/>
                    <a:pt x="71" y="45"/>
                    <a:pt x="67" y="47"/>
                  </a:cubicBezTo>
                  <a:cubicBezTo>
                    <a:pt x="68" y="46"/>
                    <a:pt x="68" y="45"/>
                    <a:pt x="68" y="45"/>
                  </a:cubicBezTo>
                  <a:close/>
                  <a:moveTo>
                    <a:pt x="85" y="43"/>
                  </a:moveTo>
                  <a:cubicBezTo>
                    <a:pt x="79" y="45"/>
                    <a:pt x="73" y="48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9" y="49"/>
                    <a:pt x="71" y="48"/>
                    <a:pt x="72" y="48"/>
                  </a:cubicBezTo>
                  <a:cubicBezTo>
                    <a:pt x="73" y="48"/>
                    <a:pt x="73" y="47"/>
                    <a:pt x="72" y="47"/>
                  </a:cubicBezTo>
                  <a:cubicBezTo>
                    <a:pt x="70" y="48"/>
                    <a:pt x="69" y="48"/>
                    <a:pt x="67" y="49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72" y="46"/>
                    <a:pt x="76" y="44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4" y="43"/>
                    <a:pt x="85" y="43"/>
                  </a:cubicBezTo>
                  <a:close/>
                  <a:moveTo>
                    <a:pt x="76" y="28"/>
                  </a:moveTo>
                  <a:cubicBezTo>
                    <a:pt x="76" y="29"/>
                    <a:pt x="76" y="29"/>
                    <a:pt x="77" y="29"/>
                  </a:cubicBezTo>
                  <a:cubicBezTo>
                    <a:pt x="73" y="30"/>
                    <a:pt x="69" y="31"/>
                    <a:pt x="65" y="33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8" y="30"/>
                    <a:pt x="72" y="29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lose/>
                  <a:moveTo>
                    <a:pt x="79" y="24"/>
                  </a:moveTo>
                  <a:cubicBezTo>
                    <a:pt x="78" y="25"/>
                    <a:pt x="77" y="26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2" y="28"/>
                    <a:pt x="68" y="29"/>
                    <a:pt x="63" y="31"/>
                  </a:cubicBezTo>
                  <a:cubicBezTo>
                    <a:pt x="63" y="31"/>
                    <a:pt x="63" y="30"/>
                    <a:pt x="62" y="29"/>
                  </a:cubicBezTo>
                  <a:cubicBezTo>
                    <a:pt x="68" y="28"/>
                    <a:pt x="73" y="26"/>
                    <a:pt x="79" y="24"/>
                  </a:cubicBezTo>
                  <a:close/>
                  <a:moveTo>
                    <a:pt x="63" y="32"/>
                  </a:moveTo>
                  <a:cubicBezTo>
                    <a:pt x="63" y="32"/>
                    <a:pt x="63" y="32"/>
                    <a:pt x="63" y="32"/>
                  </a:cubicBezTo>
                  <a:cubicBezTo>
                    <a:pt x="65" y="34"/>
                    <a:pt x="66" y="37"/>
                    <a:pt x="66" y="39"/>
                  </a:cubicBezTo>
                  <a:cubicBezTo>
                    <a:pt x="67" y="41"/>
                    <a:pt x="67" y="43"/>
                    <a:pt x="67" y="45"/>
                  </a:cubicBezTo>
                  <a:cubicBezTo>
                    <a:pt x="67" y="47"/>
                    <a:pt x="67" y="48"/>
                    <a:pt x="66" y="50"/>
                  </a:cubicBezTo>
                  <a:cubicBezTo>
                    <a:pt x="66" y="52"/>
                    <a:pt x="65" y="54"/>
                    <a:pt x="64" y="56"/>
                  </a:cubicBezTo>
                  <a:cubicBezTo>
                    <a:pt x="63" y="57"/>
                    <a:pt x="63" y="58"/>
                    <a:pt x="62" y="59"/>
                  </a:cubicBezTo>
                  <a:cubicBezTo>
                    <a:pt x="62" y="59"/>
                    <a:pt x="62" y="59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1" y="61"/>
                    <a:pt x="60" y="61"/>
                    <a:pt x="59" y="62"/>
                  </a:cubicBezTo>
                  <a:cubicBezTo>
                    <a:pt x="59" y="62"/>
                    <a:pt x="58" y="63"/>
                    <a:pt x="57" y="63"/>
                  </a:cubicBezTo>
                  <a:cubicBezTo>
                    <a:pt x="49" y="68"/>
                    <a:pt x="39" y="68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0" y="62"/>
                    <a:pt x="29" y="61"/>
                    <a:pt x="28" y="59"/>
                  </a:cubicBezTo>
                  <a:cubicBezTo>
                    <a:pt x="22" y="52"/>
                    <a:pt x="22" y="41"/>
                    <a:pt x="26" y="33"/>
                  </a:cubicBezTo>
                  <a:cubicBezTo>
                    <a:pt x="30" y="26"/>
                    <a:pt x="39" y="23"/>
                    <a:pt x="47" y="23"/>
                  </a:cubicBezTo>
                  <a:cubicBezTo>
                    <a:pt x="54" y="24"/>
                    <a:pt x="59" y="27"/>
                    <a:pt x="63" y="32"/>
                  </a:cubicBezTo>
                  <a:close/>
                  <a:moveTo>
                    <a:pt x="36" y="66"/>
                  </a:moveTo>
                  <a:cubicBezTo>
                    <a:pt x="37" y="66"/>
                    <a:pt x="38" y="66"/>
                    <a:pt x="39" y="67"/>
                  </a:cubicBezTo>
                  <a:cubicBezTo>
                    <a:pt x="35" y="69"/>
                    <a:pt x="31" y="70"/>
                    <a:pt x="27" y="72"/>
                  </a:cubicBezTo>
                  <a:cubicBezTo>
                    <a:pt x="27" y="72"/>
                    <a:pt x="26" y="71"/>
                    <a:pt x="26" y="71"/>
                  </a:cubicBezTo>
                  <a:cubicBezTo>
                    <a:pt x="29" y="69"/>
                    <a:pt x="32" y="68"/>
                    <a:pt x="35" y="66"/>
                  </a:cubicBezTo>
                  <a:cubicBezTo>
                    <a:pt x="36" y="66"/>
                    <a:pt x="36" y="66"/>
                    <a:pt x="36" y="66"/>
                  </a:cubicBezTo>
                  <a:close/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lose/>
                  <a:moveTo>
                    <a:pt x="64" y="14"/>
                  </a:moveTo>
                  <a:cubicBezTo>
                    <a:pt x="59" y="17"/>
                    <a:pt x="54" y="20"/>
                    <a:pt x="49" y="22"/>
                  </a:cubicBezTo>
                  <a:cubicBezTo>
                    <a:pt x="49" y="22"/>
                    <a:pt x="49" y="22"/>
                    <a:pt x="49" y="23"/>
                  </a:cubicBezTo>
                  <a:cubicBezTo>
                    <a:pt x="47" y="22"/>
                    <a:pt x="46" y="22"/>
                    <a:pt x="44" y="22"/>
                  </a:cubicBezTo>
                  <a:cubicBezTo>
                    <a:pt x="51" y="20"/>
                    <a:pt x="57" y="17"/>
                    <a:pt x="63" y="14"/>
                  </a:cubicBezTo>
                  <a:cubicBezTo>
                    <a:pt x="64" y="14"/>
                    <a:pt x="64" y="14"/>
                    <a:pt x="64" y="14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1" y="23"/>
                    <a:pt x="40" y="23"/>
                    <a:pt x="39" y="23"/>
                  </a:cubicBezTo>
                  <a:cubicBezTo>
                    <a:pt x="47" y="20"/>
                    <a:pt x="54" y="17"/>
                    <a:pt x="61" y="14"/>
                  </a:cubicBezTo>
                  <a:cubicBezTo>
                    <a:pt x="55" y="17"/>
                    <a:pt x="48" y="20"/>
                    <a:pt x="42" y="23"/>
                  </a:cubicBezTo>
                  <a:close/>
                  <a:moveTo>
                    <a:pt x="68" y="18"/>
                  </a:move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3" y="15"/>
                    <a:pt x="76" y="14"/>
                  </a:cubicBezTo>
                  <a:cubicBezTo>
                    <a:pt x="77" y="15"/>
                    <a:pt x="77" y="15"/>
                    <a:pt x="78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0" y="19"/>
                    <a:pt x="63" y="22"/>
                    <a:pt x="56" y="25"/>
                  </a:cubicBezTo>
                  <a:cubicBezTo>
                    <a:pt x="56" y="25"/>
                    <a:pt x="55" y="25"/>
                    <a:pt x="55" y="24"/>
                  </a:cubicBezTo>
                  <a:cubicBezTo>
                    <a:pt x="56" y="23"/>
                    <a:pt x="58" y="22"/>
                    <a:pt x="59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62" y="20"/>
                    <a:pt x="65" y="19"/>
                    <a:pt x="68" y="18"/>
                  </a:cubicBezTo>
                  <a:close/>
                  <a:moveTo>
                    <a:pt x="54" y="24"/>
                  </a:move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5" y="24"/>
                  </a:cubicBezTo>
                  <a:cubicBezTo>
                    <a:pt x="55" y="24"/>
                    <a:pt x="54" y="24"/>
                    <a:pt x="54" y="24"/>
                  </a:cubicBezTo>
                  <a:close/>
                  <a:moveTo>
                    <a:pt x="60" y="27"/>
                  </a:moveTo>
                  <a:cubicBezTo>
                    <a:pt x="60" y="27"/>
                    <a:pt x="60" y="27"/>
                    <a:pt x="60" y="27"/>
                  </a:cubicBezTo>
                  <a:cubicBezTo>
                    <a:pt x="59" y="27"/>
                    <a:pt x="59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60" y="25"/>
                    <a:pt x="62" y="24"/>
                    <a:pt x="64" y="23"/>
                  </a:cubicBezTo>
                  <a:cubicBezTo>
                    <a:pt x="64" y="23"/>
                    <a:pt x="64" y="23"/>
                    <a:pt x="63" y="23"/>
                  </a:cubicBezTo>
                  <a:cubicBezTo>
                    <a:pt x="62" y="24"/>
                    <a:pt x="60" y="25"/>
                    <a:pt x="58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64" y="22"/>
                    <a:pt x="71" y="19"/>
                    <a:pt x="78" y="17"/>
                  </a:cubicBezTo>
                  <a:cubicBezTo>
                    <a:pt x="78" y="17"/>
                    <a:pt x="78" y="16"/>
                    <a:pt x="78" y="16"/>
                  </a:cubicBezTo>
                  <a:cubicBezTo>
                    <a:pt x="78" y="17"/>
                    <a:pt x="79" y="17"/>
                    <a:pt x="79" y="17"/>
                  </a:cubicBezTo>
                  <a:cubicBezTo>
                    <a:pt x="76" y="18"/>
                    <a:pt x="73" y="20"/>
                    <a:pt x="71" y="21"/>
                  </a:cubicBezTo>
                  <a:cubicBezTo>
                    <a:pt x="70" y="22"/>
                    <a:pt x="71" y="22"/>
                    <a:pt x="71" y="22"/>
                  </a:cubicBezTo>
                  <a:cubicBezTo>
                    <a:pt x="74" y="21"/>
                    <a:pt x="77" y="19"/>
                    <a:pt x="79" y="18"/>
                  </a:cubicBezTo>
                  <a:cubicBezTo>
                    <a:pt x="80" y="18"/>
                    <a:pt x="80" y="19"/>
                    <a:pt x="81" y="19"/>
                  </a:cubicBezTo>
                  <a:cubicBezTo>
                    <a:pt x="74" y="22"/>
                    <a:pt x="67" y="24"/>
                    <a:pt x="60" y="27"/>
                  </a:cubicBezTo>
                  <a:close/>
                  <a:moveTo>
                    <a:pt x="75" y="13"/>
                  </a:moveTo>
                  <a:cubicBezTo>
                    <a:pt x="75" y="13"/>
                    <a:pt x="75" y="13"/>
                    <a:pt x="75" y="13"/>
                  </a:cubicBezTo>
                  <a:cubicBezTo>
                    <a:pt x="74" y="14"/>
                    <a:pt x="72" y="14"/>
                    <a:pt x="71" y="15"/>
                  </a:cubicBezTo>
                  <a:cubicBezTo>
                    <a:pt x="72" y="14"/>
                    <a:pt x="73" y="13"/>
                    <a:pt x="75" y="12"/>
                  </a:cubicBezTo>
                  <a:cubicBezTo>
                    <a:pt x="75" y="12"/>
                    <a:pt x="75" y="13"/>
                    <a:pt x="75" y="13"/>
                  </a:cubicBezTo>
                  <a:close/>
                  <a:moveTo>
                    <a:pt x="67" y="17"/>
                  </a:moveTo>
                  <a:cubicBezTo>
                    <a:pt x="63" y="19"/>
                    <a:pt x="58" y="21"/>
                    <a:pt x="53" y="23"/>
                  </a:cubicBezTo>
                  <a:cubicBezTo>
                    <a:pt x="53" y="23"/>
                    <a:pt x="53" y="24"/>
                    <a:pt x="53" y="24"/>
                  </a:cubicBezTo>
                  <a:cubicBezTo>
                    <a:pt x="52" y="23"/>
                    <a:pt x="52" y="23"/>
                    <a:pt x="51" y="23"/>
                  </a:cubicBezTo>
                  <a:cubicBezTo>
                    <a:pt x="51" y="23"/>
                    <a:pt x="50" y="23"/>
                    <a:pt x="50" y="23"/>
                  </a:cubicBezTo>
                  <a:cubicBezTo>
                    <a:pt x="55" y="20"/>
                    <a:pt x="60" y="18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3" y="16"/>
                    <a:pt x="62" y="17"/>
                    <a:pt x="60" y="19"/>
                  </a:cubicBezTo>
                  <a:cubicBezTo>
                    <a:pt x="59" y="19"/>
                    <a:pt x="60" y="20"/>
                    <a:pt x="60" y="19"/>
                  </a:cubicBezTo>
                  <a:cubicBezTo>
                    <a:pt x="62" y="18"/>
                    <a:pt x="64" y="17"/>
                    <a:pt x="66" y="16"/>
                  </a:cubicBezTo>
                  <a:cubicBezTo>
                    <a:pt x="67" y="16"/>
                    <a:pt x="67" y="17"/>
                    <a:pt x="67" y="17"/>
                  </a:cubicBezTo>
                  <a:close/>
                  <a:moveTo>
                    <a:pt x="55" y="5"/>
                  </a:moveTo>
                  <a:cubicBezTo>
                    <a:pt x="55" y="5"/>
                    <a:pt x="55" y="4"/>
                    <a:pt x="54" y="5"/>
                  </a:cubicBezTo>
                  <a:cubicBezTo>
                    <a:pt x="51" y="6"/>
                    <a:pt x="48" y="7"/>
                    <a:pt x="45" y="9"/>
                  </a:cubicBezTo>
                  <a:cubicBezTo>
                    <a:pt x="45" y="8"/>
                    <a:pt x="45" y="8"/>
                    <a:pt x="45" y="7"/>
                  </a:cubicBezTo>
                  <a:cubicBezTo>
                    <a:pt x="48" y="6"/>
                    <a:pt x="51" y="4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1" y="4"/>
                    <a:pt x="48" y="5"/>
                    <a:pt x="45" y="6"/>
                  </a:cubicBezTo>
                  <a:cubicBezTo>
                    <a:pt x="45" y="6"/>
                    <a:pt x="45" y="5"/>
                    <a:pt x="45" y="4"/>
                  </a:cubicBezTo>
                  <a:cubicBezTo>
                    <a:pt x="47" y="3"/>
                    <a:pt x="49" y="2"/>
                    <a:pt x="51" y="2"/>
                  </a:cubicBezTo>
                  <a:cubicBezTo>
                    <a:pt x="52" y="2"/>
                    <a:pt x="52" y="2"/>
                    <a:pt x="52" y="1"/>
                  </a:cubicBezTo>
                  <a:cubicBezTo>
                    <a:pt x="53" y="1"/>
                    <a:pt x="54" y="1"/>
                    <a:pt x="55" y="1"/>
                  </a:cubicBezTo>
                  <a:cubicBezTo>
                    <a:pt x="55" y="3"/>
                    <a:pt x="55" y="4"/>
                    <a:pt x="55" y="5"/>
                  </a:cubicBezTo>
                  <a:close/>
                  <a:moveTo>
                    <a:pt x="59" y="12"/>
                  </a:moveTo>
                  <a:cubicBezTo>
                    <a:pt x="56" y="13"/>
                    <a:pt x="53" y="14"/>
                    <a:pt x="50" y="16"/>
                  </a:cubicBezTo>
                  <a:cubicBezTo>
                    <a:pt x="50" y="16"/>
                    <a:pt x="50" y="16"/>
                    <a:pt x="49" y="16"/>
                  </a:cubicBezTo>
                  <a:cubicBezTo>
                    <a:pt x="49" y="16"/>
                    <a:pt x="48" y="16"/>
                    <a:pt x="48" y="16"/>
                  </a:cubicBezTo>
                  <a:cubicBezTo>
                    <a:pt x="47" y="16"/>
                    <a:pt x="47" y="17"/>
                    <a:pt x="47" y="17"/>
                  </a:cubicBezTo>
                  <a:cubicBezTo>
                    <a:pt x="36" y="22"/>
                    <a:pt x="25" y="27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28" y="23"/>
                    <a:pt x="42" y="17"/>
                    <a:pt x="56" y="11"/>
                  </a:cubicBezTo>
                  <a:cubicBezTo>
                    <a:pt x="56" y="11"/>
                    <a:pt x="56" y="11"/>
                    <a:pt x="56" y="10"/>
                  </a:cubicBezTo>
                  <a:cubicBezTo>
                    <a:pt x="57" y="11"/>
                    <a:pt x="58" y="11"/>
                    <a:pt x="59" y="12"/>
                  </a:cubicBezTo>
                  <a:close/>
                  <a:moveTo>
                    <a:pt x="15" y="29"/>
                  </a:moveTo>
                  <a:cubicBezTo>
                    <a:pt x="17" y="28"/>
                    <a:pt x="18" y="28"/>
                    <a:pt x="20" y="27"/>
                  </a:cubicBezTo>
                  <a:cubicBezTo>
                    <a:pt x="18" y="28"/>
                    <a:pt x="16" y="29"/>
                    <a:pt x="14" y="30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lose/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lose/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6"/>
                    <a:pt x="4" y="36"/>
                  </a:cubicBezTo>
                  <a:cubicBezTo>
                    <a:pt x="5" y="35"/>
                    <a:pt x="4" y="35"/>
                    <a:pt x="4" y="35"/>
                  </a:cubicBezTo>
                  <a:cubicBezTo>
                    <a:pt x="3" y="35"/>
                    <a:pt x="2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5"/>
                    <a:pt x="1" y="35"/>
                    <a:pt x="0" y="35"/>
                  </a:cubicBezTo>
                  <a:cubicBezTo>
                    <a:pt x="4" y="35"/>
                    <a:pt x="8" y="34"/>
                    <a:pt x="12" y="33"/>
                  </a:cubicBezTo>
                  <a:cubicBezTo>
                    <a:pt x="8" y="35"/>
                    <a:pt x="5" y="36"/>
                    <a:pt x="1" y="38"/>
                  </a:cubicBezTo>
                  <a:cubicBezTo>
                    <a:pt x="1" y="37"/>
                    <a:pt x="1" y="37"/>
                    <a:pt x="1" y="37"/>
                  </a:cubicBezTo>
                  <a:close/>
                  <a:moveTo>
                    <a:pt x="1" y="39"/>
                  </a:moveTo>
                  <a:cubicBezTo>
                    <a:pt x="5" y="37"/>
                    <a:pt x="9" y="35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29" y="26"/>
                    <a:pt x="45" y="19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1" y="12"/>
                    <a:pt x="61" y="12"/>
                    <a:pt x="62" y="13"/>
                  </a:cubicBezTo>
                  <a:cubicBezTo>
                    <a:pt x="41" y="21"/>
                    <a:pt x="21" y="30"/>
                    <a:pt x="1" y="40"/>
                  </a:cubicBezTo>
                  <a:cubicBezTo>
                    <a:pt x="1" y="39"/>
                    <a:pt x="1" y="39"/>
                    <a:pt x="1" y="39"/>
                  </a:cubicBezTo>
                  <a:close/>
                  <a:moveTo>
                    <a:pt x="31" y="27"/>
                  </a:moveTo>
                  <a:cubicBezTo>
                    <a:pt x="30" y="28"/>
                    <a:pt x="29" y="28"/>
                    <a:pt x="28" y="29"/>
                  </a:cubicBezTo>
                  <a:cubicBezTo>
                    <a:pt x="28" y="29"/>
                    <a:pt x="28" y="29"/>
                    <a:pt x="28" y="30"/>
                  </a:cubicBezTo>
                  <a:cubicBezTo>
                    <a:pt x="19" y="34"/>
                    <a:pt x="10" y="38"/>
                    <a:pt x="1" y="42"/>
                  </a:cubicBezTo>
                  <a:cubicBezTo>
                    <a:pt x="1" y="42"/>
                    <a:pt x="1" y="41"/>
                    <a:pt x="1" y="41"/>
                  </a:cubicBezTo>
                  <a:cubicBezTo>
                    <a:pt x="11" y="36"/>
                    <a:pt x="21" y="31"/>
                    <a:pt x="31" y="27"/>
                  </a:cubicBezTo>
                  <a:close/>
                  <a:moveTo>
                    <a:pt x="1" y="44"/>
                  </a:move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3" y="42"/>
                    <a:pt x="4" y="42"/>
                  </a:cubicBezTo>
                  <a:cubicBezTo>
                    <a:pt x="3" y="43"/>
                    <a:pt x="2" y="43"/>
                    <a:pt x="1" y="44"/>
                  </a:cubicBezTo>
                  <a:close/>
                  <a:moveTo>
                    <a:pt x="2" y="46"/>
                  </a:moveTo>
                  <a:cubicBezTo>
                    <a:pt x="2" y="45"/>
                    <a:pt x="2" y="45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4" y="43"/>
                    <a:pt x="6" y="42"/>
                    <a:pt x="9" y="41"/>
                  </a:cubicBezTo>
                  <a:cubicBezTo>
                    <a:pt x="9" y="41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4" y="37"/>
                    <a:pt x="20" y="34"/>
                    <a:pt x="27" y="31"/>
                  </a:cubicBezTo>
                  <a:cubicBezTo>
                    <a:pt x="26" y="32"/>
                    <a:pt x="26" y="32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3" y="34"/>
                    <a:pt x="21" y="35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4" y="40"/>
                    <a:pt x="8" y="43"/>
                    <a:pt x="2" y="46"/>
                  </a:cubicBezTo>
                  <a:close/>
                  <a:moveTo>
                    <a:pt x="24" y="35"/>
                  </a:moveTo>
                  <a:cubicBezTo>
                    <a:pt x="23" y="35"/>
                    <a:pt x="22" y="36"/>
                    <a:pt x="21" y="36"/>
                  </a:cubicBezTo>
                  <a:cubicBezTo>
                    <a:pt x="23" y="35"/>
                    <a:pt x="24" y="35"/>
                    <a:pt x="25" y="34"/>
                  </a:cubicBezTo>
                  <a:cubicBezTo>
                    <a:pt x="24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11" y="48"/>
                  </a:moveTo>
                  <a:cubicBezTo>
                    <a:pt x="11" y="48"/>
                    <a:pt x="12" y="48"/>
                    <a:pt x="12" y="48"/>
                  </a:cubicBezTo>
                  <a:cubicBezTo>
                    <a:pt x="15" y="46"/>
                    <a:pt x="19" y="44"/>
                    <a:pt x="22" y="42"/>
                  </a:cubicBezTo>
                  <a:cubicBezTo>
                    <a:pt x="22" y="43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9" y="46"/>
                    <a:pt x="15" y="48"/>
                    <a:pt x="12" y="50"/>
                  </a:cubicBezTo>
                  <a:cubicBezTo>
                    <a:pt x="12" y="49"/>
                    <a:pt x="12" y="49"/>
                    <a:pt x="11" y="48"/>
                  </a:cubicBezTo>
                  <a:close/>
                  <a:moveTo>
                    <a:pt x="21" y="49"/>
                  </a:moveTo>
                  <a:cubicBezTo>
                    <a:pt x="19" y="50"/>
                    <a:pt x="16" y="52"/>
                    <a:pt x="13" y="54"/>
                  </a:cubicBezTo>
                  <a:cubicBezTo>
                    <a:pt x="13" y="53"/>
                    <a:pt x="13" y="52"/>
                    <a:pt x="12" y="51"/>
                  </a:cubicBezTo>
                  <a:cubicBezTo>
                    <a:pt x="16" y="49"/>
                    <a:pt x="19" y="47"/>
                    <a:pt x="22" y="45"/>
                  </a:cubicBezTo>
                  <a:cubicBezTo>
                    <a:pt x="22" y="45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0" y="47"/>
                    <a:pt x="18" y="48"/>
                    <a:pt x="17" y="50"/>
                  </a:cubicBezTo>
                  <a:cubicBezTo>
                    <a:pt x="16" y="50"/>
                    <a:pt x="17" y="51"/>
                    <a:pt x="17" y="50"/>
                  </a:cubicBezTo>
                  <a:cubicBezTo>
                    <a:pt x="19" y="49"/>
                    <a:pt x="20" y="48"/>
                    <a:pt x="22" y="47"/>
                  </a:cubicBezTo>
                  <a:cubicBezTo>
                    <a:pt x="22" y="48"/>
                    <a:pt x="23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0" y="53"/>
                    <a:pt x="17" y="55"/>
                    <a:pt x="14" y="56"/>
                  </a:cubicBezTo>
                  <a:cubicBezTo>
                    <a:pt x="14" y="56"/>
                    <a:pt x="14" y="55"/>
                    <a:pt x="14" y="54"/>
                  </a:cubicBezTo>
                  <a:cubicBezTo>
                    <a:pt x="16" y="53"/>
                    <a:pt x="19" y="51"/>
                    <a:pt x="22" y="50"/>
                  </a:cubicBezTo>
                  <a:cubicBezTo>
                    <a:pt x="22" y="49"/>
                    <a:pt x="22" y="49"/>
                    <a:pt x="21" y="49"/>
                  </a:cubicBezTo>
                  <a:close/>
                  <a:moveTo>
                    <a:pt x="24" y="56"/>
                  </a:moveTo>
                  <a:cubicBezTo>
                    <a:pt x="19" y="58"/>
                    <a:pt x="15" y="61"/>
                    <a:pt x="10" y="65"/>
                  </a:cubicBezTo>
                  <a:cubicBezTo>
                    <a:pt x="12" y="63"/>
                    <a:pt x="14" y="61"/>
                    <a:pt x="15" y="60"/>
                  </a:cubicBezTo>
                  <a:cubicBezTo>
                    <a:pt x="16" y="60"/>
                    <a:pt x="16" y="59"/>
                    <a:pt x="15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58"/>
                    <a:pt x="15" y="58"/>
                    <a:pt x="15" y="57"/>
                  </a:cubicBezTo>
                  <a:cubicBezTo>
                    <a:pt x="18" y="55"/>
                    <a:pt x="20" y="54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2" y="54"/>
                    <a:pt x="20" y="55"/>
                    <a:pt x="19" y="56"/>
                  </a:cubicBezTo>
                  <a:cubicBezTo>
                    <a:pt x="18" y="56"/>
                    <a:pt x="19" y="57"/>
                    <a:pt x="19" y="57"/>
                  </a:cubicBezTo>
                  <a:cubicBezTo>
                    <a:pt x="21" y="56"/>
                    <a:pt x="22" y="55"/>
                    <a:pt x="23" y="54"/>
                  </a:cubicBezTo>
                  <a:cubicBezTo>
                    <a:pt x="24" y="54"/>
                    <a:pt x="24" y="54"/>
                    <a:pt x="24" y="53"/>
                  </a:cubicBezTo>
                  <a:cubicBezTo>
                    <a:pt x="24" y="54"/>
                    <a:pt x="24" y="55"/>
                    <a:pt x="24" y="56"/>
                  </a:cubicBezTo>
                  <a:cubicBezTo>
                    <a:pt x="24" y="56"/>
                    <a:pt x="24" y="55"/>
                    <a:pt x="24" y="56"/>
                  </a:cubicBezTo>
                  <a:close/>
                  <a:moveTo>
                    <a:pt x="9" y="71"/>
                  </a:moveTo>
                  <a:cubicBezTo>
                    <a:pt x="15" y="67"/>
                    <a:pt x="21" y="63"/>
                    <a:pt x="27" y="59"/>
                  </a:cubicBezTo>
                  <a:cubicBezTo>
                    <a:pt x="27" y="59"/>
                    <a:pt x="27" y="60"/>
                    <a:pt x="27" y="60"/>
                  </a:cubicBezTo>
                  <a:cubicBezTo>
                    <a:pt x="28" y="60"/>
                    <a:pt x="28" y="61"/>
                    <a:pt x="29" y="61"/>
                  </a:cubicBezTo>
                  <a:cubicBezTo>
                    <a:pt x="23" y="65"/>
                    <a:pt x="17" y="69"/>
                    <a:pt x="11" y="73"/>
                  </a:cubicBezTo>
                  <a:cubicBezTo>
                    <a:pt x="11" y="73"/>
                    <a:pt x="11" y="73"/>
                    <a:pt x="11" y="72"/>
                  </a:cubicBezTo>
                  <a:cubicBezTo>
                    <a:pt x="12" y="71"/>
                    <a:pt x="14" y="70"/>
                    <a:pt x="16" y="68"/>
                  </a:cubicBezTo>
                  <a:cubicBezTo>
                    <a:pt x="17" y="68"/>
                    <a:pt x="16" y="67"/>
                    <a:pt x="16" y="68"/>
                  </a:cubicBezTo>
                  <a:cubicBezTo>
                    <a:pt x="14" y="69"/>
                    <a:pt x="12" y="70"/>
                    <a:pt x="10" y="72"/>
                  </a:cubicBezTo>
                  <a:cubicBezTo>
                    <a:pt x="10" y="71"/>
                    <a:pt x="9" y="71"/>
                    <a:pt x="9" y="71"/>
                  </a:cubicBezTo>
                  <a:close/>
                  <a:moveTo>
                    <a:pt x="13" y="75"/>
                  </a:moveTo>
                  <a:cubicBezTo>
                    <a:pt x="13" y="75"/>
                    <a:pt x="13" y="75"/>
                    <a:pt x="13" y="75"/>
                  </a:cubicBezTo>
                  <a:cubicBezTo>
                    <a:pt x="14" y="74"/>
                    <a:pt x="16" y="73"/>
                    <a:pt x="17" y="72"/>
                  </a:cubicBezTo>
                  <a:cubicBezTo>
                    <a:pt x="17" y="72"/>
                    <a:pt x="17" y="71"/>
                    <a:pt x="16" y="71"/>
                  </a:cubicBezTo>
                  <a:cubicBezTo>
                    <a:pt x="15" y="72"/>
                    <a:pt x="14" y="73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7" y="70"/>
                    <a:pt x="23" y="66"/>
                    <a:pt x="29" y="62"/>
                  </a:cubicBezTo>
                  <a:cubicBezTo>
                    <a:pt x="30" y="62"/>
                    <a:pt x="30" y="63"/>
                    <a:pt x="31" y="63"/>
                  </a:cubicBezTo>
                  <a:cubicBezTo>
                    <a:pt x="25" y="67"/>
                    <a:pt x="19" y="71"/>
                    <a:pt x="13" y="75"/>
                  </a:cubicBezTo>
                  <a:close/>
                  <a:moveTo>
                    <a:pt x="35" y="65"/>
                  </a:moveTo>
                  <a:cubicBezTo>
                    <a:pt x="32" y="67"/>
                    <a:pt x="28" y="69"/>
                    <a:pt x="25" y="71"/>
                  </a:cubicBezTo>
                  <a:cubicBezTo>
                    <a:pt x="25" y="70"/>
                    <a:pt x="25" y="70"/>
                    <a:pt x="24" y="70"/>
                  </a:cubicBezTo>
                  <a:cubicBezTo>
                    <a:pt x="27" y="68"/>
                    <a:pt x="30" y="66"/>
                    <a:pt x="33" y="65"/>
                  </a:cubicBezTo>
                  <a:cubicBezTo>
                    <a:pt x="33" y="65"/>
                    <a:pt x="33" y="65"/>
                    <a:pt x="33" y="64"/>
                  </a:cubicBezTo>
                  <a:cubicBezTo>
                    <a:pt x="34" y="65"/>
                    <a:pt x="34" y="65"/>
                    <a:pt x="35" y="65"/>
                  </a:cubicBezTo>
                  <a:close/>
                  <a:moveTo>
                    <a:pt x="40" y="67"/>
                  </a:moveTo>
                  <a:cubicBezTo>
                    <a:pt x="40" y="67"/>
                    <a:pt x="40" y="67"/>
                    <a:pt x="40" y="67"/>
                  </a:cubicBezTo>
                  <a:cubicBezTo>
                    <a:pt x="41" y="67"/>
                    <a:pt x="42" y="67"/>
                    <a:pt x="43" y="67"/>
                  </a:cubicBezTo>
                  <a:cubicBezTo>
                    <a:pt x="38" y="69"/>
                    <a:pt x="34" y="72"/>
                    <a:pt x="29" y="74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32" y="71"/>
                    <a:pt x="36" y="69"/>
                    <a:pt x="40" y="67"/>
                  </a:cubicBezTo>
                  <a:close/>
                  <a:moveTo>
                    <a:pt x="76" y="62"/>
                  </a:moveTo>
                  <a:cubicBezTo>
                    <a:pt x="76" y="62"/>
                    <a:pt x="76" y="62"/>
                    <a:pt x="76" y="62"/>
                  </a:cubicBezTo>
                  <a:cubicBezTo>
                    <a:pt x="63" y="68"/>
                    <a:pt x="50" y="74"/>
                    <a:pt x="37" y="80"/>
                  </a:cubicBezTo>
                  <a:cubicBezTo>
                    <a:pt x="37" y="80"/>
                    <a:pt x="37" y="80"/>
                    <a:pt x="37" y="79"/>
                  </a:cubicBezTo>
                  <a:cubicBezTo>
                    <a:pt x="39" y="79"/>
                    <a:pt x="41" y="78"/>
                    <a:pt x="43" y="77"/>
                  </a:cubicBezTo>
                  <a:cubicBezTo>
                    <a:pt x="44" y="76"/>
                    <a:pt x="43" y="76"/>
                    <a:pt x="43" y="76"/>
                  </a:cubicBezTo>
                  <a:cubicBezTo>
                    <a:pt x="41" y="77"/>
                    <a:pt x="39" y="78"/>
                    <a:pt x="37" y="79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50" y="72"/>
                    <a:pt x="64" y="66"/>
                    <a:pt x="77" y="60"/>
                  </a:cubicBezTo>
                  <a:cubicBezTo>
                    <a:pt x="77" y="61"/>
                    <a:pt x="76" y="62"/>
                    <a:pt x="76" y="62"/>
                  </a:cubicBezTo>
                  <a:close/>
                  <a:moveTo>
                    <a:pt x="37" y="86"/>
                  </a:moveTo>
                  <a:cubicBezTo>
                    <a:pt x="38" y="86"/>
                    <a:pt x="40" y="86"/>
                    <a:pt x="41" y="85"/>
                  </a:cubicBezTo>
                  <a:cubicBezTo>
                    <a:pt x="40" y="86"/>
                    <a:pt x="39" y="86"/>
                    <a:pt x="37" y="87"/>
                  </a:cubicBezTo>
                  <a:cubicBezTo>
                    <a:pt x="37" y="87"/>
                    <a:pt x="37" y="86"/>
                    <a:pt x="37" y="86"/>
                  </a:cubicBezTo>
                  <a:close/>
                  <a:moveTo>
                    <a:pt x="38" y="88"/>
                  </a:moveTo>
                  <a:cubicBezTo>
                    <a:pt x="39" y="87"/>
                    <a:pt x="40" y="86"/>
                    <a:pt x="42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4" y="84"/>
                    <a:pt x="47" y="83"/>
                    <a:pt x="49" y="82"/>
                  </a:cubicBezTo>
                  <a:cubicBezTo>
                    <a:pt x="49" y="83"/>
                    <a:pt x="49" y="84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6" y="86"/>
                    <a:pt x="42" y="87"/>
                    <a:pt x="38" y="88"/>
                  </a:cubicBezTo>
                  <a:cubicBezTo>
                    <a:pt x="38" y="88"/>
                    <a:pt x="38" y="88"/>
                    <a:pt x="38" y="89"/>
                  </a:cubicBezTo>
                  <a:cubicBezTo>
                    <a:pt x="38" y="89"/>
                    <a:pt x="38" y="89"/>
                    <a:pt x="37" y="89"/>
                  </a:cubicBezTo>
                  <a:cubicBezTo>
                    <a:pt x="37" y="89"/>
                    <a:pt x="38" y="88"/>
                    <a:pt x="38" y="88"/>
                  </a:cubicBezTo>
                  <a:cubicBezTo>
                    <a:pt x="38" y="88"/>
                    <a:pt x="38" y="88"/>
                    <a:pt x="38" y="88"/>
                  </a:cubicBezTo>
                  <a:close/>
                  <a:moveTo>
                    <a:pt x="39" y="89"/>
                  </a:moveTo>
                  <a:cubicBezTo>
                    <a:pt x="42" y="87"/>
                    <a:pt x="46" y="86"/>
                    <a:pt x="49" y="85"/>
                  </a:cubicBezTo>
                  <a:cubicBezTo>
                    <a:pt x="50" y="86"/>
                    <a:pt x="50" y="87"/>
                    <a:pt x="50" y="88"/>
                  </a:cubicBezTo>
                  <a:cubicBezTo>
                    <a:pt x="46" y="88"/>
                    <a:pt x="42" y="88"/>
                    <a:pt x="39" y="89"/>
                  </a:cubicBezTo>
                  <a:close/>
                  <a:moveTo>
                    <a:pt x="49" y="82"/>
                  </a:moveTo>
                  <a:cubicBezTo>
                    <a:pt x="45" y="83"/>
                    <a:pt x="41" y="84"/>
                    <a:pt x="37" y="85"/>
                  </a:cubicBezTo>
                  <a:cubicBezTo>
                    <a:pt x="37" y="85"/>
                    <a:pt x="37" y="84"/>
                    <a:pt x="37" y="84"/>
                  </a:cubicBezTo>
                  <a:cubicBezTo>
                    <a:pt x="41" y="82"/>
                    <a:pt x="45" y="81"/>
                    <a:pt x="49" y="79"/>
                  </a:cubicBezTo>
                  <a:cubicBezTo>
                    <a:pt x="49" y="80"/>
                    <a:pt x="49" y="81"/>
                    <a:pt x="49" y="82"/>
                  </a:cubicBezTo>
                  <a:close/>
                  <a:moveTo>
                    <a:pt x="77" y="74"/>
                  </a:moveTo>
                  <a:cubicBezTo>
                    <a:pt x="77" y="74"/>
                    <a:pt x="76" y="75"/>
                    <a:pt x="75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2" y="76"/>
                    <a:pt x="70" y="78"/>
                    <a:pt x="67" y="79"/>
                  </a:cubicBezTo>
                  <a:cubicBezTo>
                    <a:pt x="67" y="78"/>
                    <a:pt x="66" y="78"/>
                    <a:pt x="66" y="77"/>
                  </a:cubicBezTo>
                  <a:cubicBezTo>
                    <a:pt x="69" y="76"/>
                    <a:pt x="73" y="74"/>
                    <a:pt x="76" y="73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3"/>
                    <a:pt x="77" y="73"/>
                    <a:pt x="77" y="74"/>
                  </a:cubicBezTo>
                  <a:close/>
                  <a:moveTo>
                    <a:pt x="76" y="72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2" y="74"/>
                    <a:pt x="69" y="75"/>
                    <a:pt x="65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76"/>
                    <a:pt x="64" y="76"/>
                    <a:pt x="64" y="75"/>
                  </a:cubicBezTo>
                  <a:cubicBezTo>
                    <a:pt x="67" y="74"/>
                    <a:pt x="70" y="72"/>
                    <a:pt x="73" y="71"/>
                  </a:cubicBezTo>
                  <a:cubicBezTo>
                    <a:pt x="74" y="71"/>
                    <a:pt x="73" y="70"/>
                    <a:pt x="73" y="70"/>
                  </a:cubicBezTo>
                  <a:cubicBezTo>
                    <a:pt x="70" y="71"/>
                    <a:pt x="67" y="73"/>
                    <a:pt x="63" y="75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2" y="74"/>
                    <a:pt x="62" y="74"/>
                  </a:cubicBezTo>
                  <a:cubicBezTo>
                    <a:pt x="62" y="75"/>
                    <a:pt x="62" y="75"/>
                    <a:pt x="63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59" y="77"/>
                    <a:pt x="55" y="79"/>
                    <a:pt x="51" y="78"/>
                  </a:cubicBezTo>
                  <a:cubicBezTo>
                    <a:pt x="58" y="76"/>
                    <a:pt x="65" y="72"/>
                    <a:pt x="72" y="69"/>
                  </a:cubicBezTo>
                  <a:cubicBezTo>
                    <a:pt x="73" y="70"/>
                    <a:pt x="75" y="71"/>
                    <a:pt x="76" y="72"/>
                  </a:cubicBezTo>
                  <a:close/>
                  <a:moveTo>
                    <a:pt x="71" y="68"/>
                  </a:move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60" y="74"/>
                    <a:pt x="49" y="79"/>
                    <a:pt x="37" y="83"/>
                  </a:cubicBezTo>
                  <a:cubicBezTo>
                    <a:pt x="37" y="83"/>
                    <a:pt x="37" y="82"/>
                    <a:pt x="37" y="82"/>
                  </a:cubicBezTo>
                  <a:cubicBezTo>
                    <a:pt x="39" y="81"/>
                    <a:pt x="42" y="81"/>
                    <a:pt x="44" y="80"/>
                  </a:cubicBezTo>
                  <a:cubicBezTo>
                    <a:pt x="44" y="80"/>
                    <a:pt x="44" y="79"/>
                    <a:pt x="44" y="79"/>
                  </a:cubicBezTo>
                  <a:cubicBezTo>
                    <a:pt x="42" y="80"/>
                    <a:pt x="39" y="81"/>
                    <a:pt x="37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50" y="75"/>
                    <a:pt x="63" y="69"/>
                    <a:pt x="75" y="63"/>
                  </a:cubicBezTo>
                  <a:cubicBezTo>
                    <a:pt x="74" y="65"/>
                    <a:pt x="73" y="66"/>
                    <a:pt x="71" y="68"/>
                  </a:cubicBezTo>
                  <a:close/>
                  <a:moveTo>
                    <a:pt x="78" y="59"/>
                  </a:moveTo>
                  <a:cubicBezTo>
                    <a:pt x="77" y="59"/>
                    <a:pt x="77" y="59"/>
                    <a:pt x="77" y="59"/>
                  </a:cubicBezTo>
                  <a:cubicBezTo>
                    <a:pt x="75" y="60"/>
                    <a:pt x="73" y="61"/>
                    <a:pt x="71" y="62"/>
                  </a:cubicBezTo>
                  <a:cubicBezTo>
                    <a:pt x="73" y="61"/>
                    <a:pt x="74" y="60"/>
                    <a:pt x="76" y="59"/>
                  </a:cubicBezTo>
                  <a:cubicBezTo>
                    <a:pt x="77" y="58"/>
                    <a:pt x="76" y="58"/>
                    <a:pt x="76" y="58"/>
                  </a:cubicBezTo>
                  <a:cubicBezTo>
                    <a:pt x="74" y="59"/>
                    <a:pt x="72" y="60"/>
                    <a:pt x="70" y="61"/>
                  </a:cubicBezTo>
                  <a:cubicBezTo>
                    <a:pt x="70" y="62"/>
                    <a:pt x="70" y="62"/>
                    <a:pt x="71" y="62"/>
                  </a:cubicBezTo>
                  <a:cubicBezTo>
                    <a:pt x="59" y="67"/>
                    <a:pt x="48" y="72"/>
                    <a:pt x="36" y="77"/>
                  </a:cubicBezTo>
                  <a:cubicBezTo>
                    <a:pt x="35" y="77"/>
                    <a:pt x="34" y="76"/>
                    <a:pt x="34" y="76"/>
                  </a:cubicBezTo>
                  <a:cubicBezTo>
                    <a:pt x="48" y="69"/>
                    <a:pt x="63" y="63"/>
                    <a:pt x="78" y="56"/>
                  </a:cubicBezTo>
                  <a:cubicBezTo>
                    <a:pt x="78" y="56"/>
                    <a:pt x="78" y="57"/>
                    <a:pt x="78" y="57"/>
                  </a:cubicBezTo>
                  <a:cubicBezTo>
                    <a:pt x="78" y="58"/>
                    <a:pt x="78" y="58"/>
                    <a:pt x="78" y="59"/>
                  </a:cubicBezTo>
                  <a:close/>
                  <a:moveTo>
                    <a:pt x="79" y="56"/>
                  </a:moveTo>
                  <a:cubicBezTo>
                    <a:pt x="82" y="54"/>
                    <a:pt x="86" y="53"/>
                    <a:pt x="89" y="51"/>
                  </a:cubicBezTo>
                  <a:cubicBezTo>
                    <a:pt x="89" y="52"/>
                    <a:pt x="89" y="52"/>
                    <a:pt x="89" y="53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87" y="53"/>
                    <a:pt x="86" y="54"/>
                    <a:pt x="84" y="55"/>
                  </a:cubicBezTo>
                  <a:cubicBezTo>
                    <a:pt x="84" y="55"/>
                    <a:pt x="84" y="56"/>
                    <a:pt x="84" y="56"/>
                  </a:cubicBezTo>
                  <a:cubicBezTo>
                    <a:pt x="82" y="56"/>
                    <a:pt x="81" y="56"/>
                    <a:pt x="79" y="5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2" name="Freeform 12515"/>
            <p:cNvSpPr>
              <a:spLocks/>
            </p:cNvSpPr>
            <p:nvPr/>
          </p:nvSpPr>
          <p:spPr bwMode="auto">
            <a:xfrm>
              <a:off x="4209934" y="3846052"/>
              <a:ext cx="63989" cy="34737"/>
            </a:xfrm>
            <a:custGeom>
              <a:avLst/>
              <a:gdLst>
                <a:gd name="T0" fmla="*/ 14 w 15"/>
                <a:gd name="T1" fmla="*/ 0 h 8"/>
                <a:gd name="T2" fmla="*/ 0 w 15"/>
                <a:gd name="T3" fmla="*/ 7 h 8"/>
                <a:gd name="T4" fmla="*/ 1 w 15"/>
                <a:gd name="T5" fmla="*/ 7 h 8"/>
                <a:gd name="T6" fmla="*/ 14 w 15"/>
                <a:gd name="T7" fmla="*/ 1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9" y="2"/>
                    <a:pt x="5" y="4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ubicBezTo>
                    <a:pt x="5" y="5"/>
                    <a:pt x="10" y="3"/>
                    <a:pt x="14" y="1"/>
                  </a:cubicBezTo>
                  <a:cubicBezTo>
                    <a:pt x="15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3" name="Freeform 12516"/>
            <p:cNvSpPr>
              <a:spLocks/>
            </p:cNvSpPr>
            <p:nvPr/>
          </p:nvSpPr>
          <p:spPr bwMode="auto">
            <a:xfrm>
              <a:off x="4314144" y="3855194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2 h 3"/>
                <a:gd name="T4" fmla="*/ 1 w 7"/>
                <a:gd name="T5" fmla="*/ 3 h 3"/>
                <a:gd name="T6" fmla="*/ 6 w 7"/>
                <a:gd name="T7" fmla="*/ 1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4" name="Freeform 12517"/>
            <p:cNvSpPr>
              <a:spLocks/>
            </p:cNvSpPr>
            <p:nvPr/>
          </p:nvSpPr>
          <p:spPr bwMode="auto">
            <a:xfrm>
              <a:off x="4273923" y="4039845"/>
              <a:ext cx="96897" cy="47534"/>
            </a:xfrm>
            <a:custGeom>
              <a:avLst/>
              <a:gdLst>
                <a:gd name="T0" fmla="*/ 21 w 22"/>
                <a:gd name="T1" fmla="*/ 0 h 11"/>
                <a:gd name="T2" fmla="*/ 0 w 22"/>
                <a:gd name="T3" fmla="*/ 10 h 11"/>
                <a:gd name="T4" fmla="*/ 1 w 22"/>
                <a:gd name="T5" fmla="*/ 11 h 11"/>
                <a:gd name="T6" fmla="*/ 21 w 22"/>
                <a:gd name="T7" fmla="*/ 1 h 11"/>
                <a:gd name="T8" fmla="*/ 21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21" y="0"/>
                  </a:moveTo>
                  <a:cubicBezTo>
                    <a:pt x="14" y="3"/>
                    <a:pt x="7" y="6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8" y="7"/>
                    <a:pt x="14" y="4"/>
                    <a:pt x="21" y="1"/>
                  </a:cubicBezTo>
                  <a:cubicBezTo>
                    <a:pt x="22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5" name="Freeform 12519"/>
            <p:cNvSpPr>
              <a:spLocks/>
            </p:cNvSpPr>
            <p:nvPr/>
          </p:nvSpPr>
          <p:spPr bwMode="auto">
            <a:xfrm>
              <a:off x="4226389" y="4054471"/>
              <a:ext cx="27424" cy="16455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6" name="Freeform 12520"/>
            <p:cNvSpPr>
              <a:spLocks/>
            </p:cNvSpPr>
            <p:nvPr/>
          </p:nvSpPr>
          <p:spPr bwMode="auto">
            <a:xfrm>
              <a:off x="4184340" y="4027047"/>
              <a:ext cx="29252" cy="21939"/>
            </a:xfrm>
            <a:custGeom>
              <a:avLst/>
              <a:gdLst>
                <a:gd name="T0" fmla="*/ 1 w 7"/>
                <a:gd name="T1" fmla="*/ 5 h 5"/>
                <a:gd name="T2" fmla="*/ 6 w 7"/>
                <a:gd name="T3" fmla="*/ 1 h 5"/>
                <a:gd name="T4" fmla="*/ 6 w 7"/>
                <a:gd name="T5" fmla="*/ 1 h 5"/>
                <a:gd name="T6" fmla="*/ 0 w 7"/>
                <a:gd name="T7" fmla="*/ 4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2" y="4"/>
                    <a:pt x="4" y="3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7" name="Freeform 12521"/>
            <p:cNvSpPr>
              <a:spLocks/>
            </p:cNvSpPr>
            <p:nvPr/>
          </p:nvSpPr>
          <p:spPr bwMode="auto">
            <a:xfrm>
              <a:off x="4158745" y="4019734"/>
              <a:ext cx="38394" cy="25595"/>
            </a:xfrm>
            <a:custGeom>
              <a:avLst/>
              <a:gdLst>
                <a:gd name="T0" fmla="*/ 1 w 9"/>
                <a:gd name="T1" fmla="*/ 6 h 6"/>
                <a:gd name="T2" fmla="*/ 9 w 9"/>
                <a:gd name="T3" fmla="*/ 1 h 6"/>
                <a:gd name="T4" fmla="*/ 8 w 9"/>
                <a:gd name="T5" fmla="*/ 0 h 6"/>
                <a:gd name="T6" fmla="*/ 0 w 9"/>
                <a:gd name="T7" fmla="*/ 5 h 6"/>
                <a:gd name="T8" fmla="*/ 1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8" name="Freeform 12522"/>
            <p:cNvSpPr>
              <a:spLocks/>
            </p:cNvSpPr>
            <p:nvPr/>
          </p:nvSpPr>
          <p:spPr bwMode="auto">
            <a:xfrm>
              <a:off x="4301347" y="4061784"/>
              <a:ext cx="73129" cy="43878"/>
            </a:xfrm>
            <a:custGeom>
              <a:avLst/>
              <a:gdLst>
                <a:gd name="T0" fmla="*/ 16 w 17"/>
                <a:gd name="T1" fmla="*/ 1 h 10"/>
                <a:gd name="T2" fmla="*/ 0 w 17"/>
                <a:gd name="T3" fmla="*/ 9 h 10"/>
                <a:gd name="T4" fmla="*/ 0 w 17"/>
                <a:gd name="T5" fmla="*/ 9 h 10"/>
                <a:gd name="T6" fmla="*/ 16 w 17"/>
                <a:gd name="T7" fmla="*/ 1 h 10"/>
                <a:gd name="T8" fmla="*/ 16 w 1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6" y="1"/>
                  </a:moveTo>
                  <a:cubicBezTo>
                    <a:pt x="11" y="3"/>
                    <a:pt x="5" y="6"/>
                    <a:pt x="0" y="9"/>
                  </a:cubicBezTo>
                  <a:cubicBezTo>
                    <a:pt x="0" y="9"/>
                    <a:pt x="0" y="10"/>
                    <a:pt x="0" y="9"/>
                  </a:cubicBezTo>
                  <a:cubicBezTo>
                    <a:pt x="6" y="7"/>
                    <a:pt x="11" y="4"/>
                    <a:pt x="16" y="1"/>
                  </a:cubicBezTo>
                  <a:cubicBezTo>
                    <a:pt x="17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9" name="Freeform 12523"/>
            <p:cNvSpPr>
              <a:spLocks/>
            </p:cNvSpPr>
            <p:nvPr/>
          </p:nvSpPr>
          <p:spPr bwMode="auto">
            <a:xfrm>
              <a:off x="4295862" y="4067268"/>
              <a:ext cx="47534" cy="2559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5 h 6"/>
                <a:gd name="T4" fmla="*/ 0 w 11"/>
                <a:gd name="T5" fmla="*/ 6 h 6"/>
                <a:gd name="T6" fmla="*/ 11 w 11"/>
                <a:gd name="T7" fmla="*/ 1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4" y="4"/>
                    <a:pt x="7" y="2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0" name="Freeform 12524"/>
            <p:cNvSpPr>
              <a:spLocks/>
            </p:cNvSpPr>
            <p:nvPr/>
          </p:nvSpPr>
          <p:spPr bwMode="auto">
            <a:xfrm>
              <a:off x="4124008" y="4045330"/>
              <a:ext cx="25595" cy="21939"/>
            </a:xfrm>
            <a:custGeom>
              <a:avLst/>
              <a:gdLst>
                <a:gd name="T0" fmla="*/ 1 w 6"/>
                <a:gd name="T1" fmla="*/ 5 h 5"/>
                <a:gd name="T2" fmla="*/ 6 w 6"/>
                <a:gd name="T3" fmla="*/ 1 h 5"/>
                <a:gd name="T4" fmla="*/ 5 w 6"/>
                <a:gd name="T5" fmla="*/ 1 h 5"/>
                <a:gd name="T6" fmla="*/ 1 w 6"/>
                <a:gd name="T7" fmla="*/ 4 h 5"/>
                <a:gd name="T8" fmla="*/ 1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1" name="Freeform 12525"/>
            <p:cNvSpPr>
              <a:spLocks/>
            </p:cNvSpPr>
            <p:nvPr/>
          </p:nvSpPr>
          <p:spPr bwMode="auto">
            <a:xfrm>
              <a:off x="4288549" y="4140398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1 h 2"/>
                <a:gd name="T4" fmla="*/ 1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2" name="Freeform 12526"/>
            <p:cNvSpPr>
              <a:spLocks/>
            </p:cNvSpPr>
            <p:nvPr/>
          </p:nvSpPr>
          <p:spPr bwMode="auto">
            <a:xfrm>
              <a:off x="4387274" y="4048986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3" name="Freeform 12527"/>
            <p:cNvSpPr>
              <a:spLocks/>
            </p:cNvSpPr>
            <p:nvPr/>
          </p:nvSpPr>
          <p:spPr bwMode="auto">
            <a:xfrm>
              <a:off x="4283065" y="3807659"/>
              <a:ext cx="47534" cy="20111"/>
            </a:xfrm>
            <a:custGeom>
              <a:avLst/>
              <a:gdLst>
                <a:gd name="T0" fmla="*/ 10 w 11"/>
                <a:gd name="T1" fmla="*/ 0 h 5"/>
                <a:gd name="T2" fmla="*/ 1 w 11"/>
                <a:gd name="T3" fmla="*/ 4 h 5"/>
                <a:gd name="T4" fmla="*/ 1 w 11"/>
                <a:gd name="T5" fmla="*/ 4 h 5"/>
                <a:gd name="T6" fmla="*/ 10 w 11"/>
                <a:gd name="T7" fmla="*/ 1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4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4" y="3"/>
                    <a:pt x="7" y="2"/>
                    <a:pt x="10" y="1"/>
                  </a:cubicBezTo>
                  <a:cubicBezTo>
                    <a:pt x="11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4" name="Freeform 12528"/>
            <p:cNvSpPr>
              <a:spLocks/>
            </p:cNvSpPr>
            <p:nvPr/>
          </p:nvSpPr>
          <p:spPr bwMode="auto">
            <a:xfrm>
              <a:off x="4301347" y="3793033"/>
              <a:ext cx="25595" cy="18282"/>
            </a:xfrm>
            <a:custGeom>
              <a:avLst/>
              <a:gdLst>
                <a:gd name="T0" fmla="*/ 1 w 6"/>
                <a:gd name="T1" fmla="*/ 3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1"/>
                    <a:pt x="2" y="1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5" name="Freeform 12529"/>
            <p:cNvSpPr>
              <a:spLocks noEditPoints="1"/>
            </p:cNvSpPr>
            <p:nvPr/>
          </p:nvSpPr>
          <p:spPr bwMode="auto">
            <a:xfrm>
              <a:off x="7888348" y="1266409"/>
              <a:ext cx="310800" cy="310800"/>
            </a:xfrm>
            <a:custGeom>
              <a:avLst/>
              <a:gdLst>
                <a:gd name="T0" fmla="*/ 52 w 72"/>
                <a:gd name="T1" fmla="*/ 43 h 72"/>
                <a:gd name="T2" fmla="*/ 69 w 72"/>
                <a:gd name="T3" fmla="*/ 35 h 72"/>
                <a:gd name="T4" fmla="*/ 67 w 72"/>
                <a:gd name="T5" fmla="*/ 16 h 72"/>
                <a:gd name="T6" fmla="*/ 60 w 72"/>
                <a:gd name="T7" fmla="*/ 9 h 72"/>
                <a:gd name="T8" fmla="*/ 36 w 72"/>
                <a:gd name="T9" fmla="*/ 1 h 72"/>
                <a:gd name="T10" fmla="*/ 44 w 72"/>
                <a:gd name="T11" fmla="*/ 8 h 72"/>
                <a:gd name="T12" fmla="*/ 13 w 72"/>
                <a:gd name="T13" fmla="*/ 20 h 72"/>
                <a:gd name="T14" fmla="*/ 11 w 72"/>
                <a:gd name="T15" fmla="*/ 11 h 72"/>
                <a:gd name="T16" fmla="*/ 0 w 72"/>
                <a:gd name="T17" fmla="*/ 28 h 72"/>
                <a:gd name="T18" fmla="*/ 14 w 72"/>
                <a:gd name="T19" fmla="*/ 34 h 72"/>
                <a:gd name="T20" fmla="*/ 4 w 72"/>
                <a:gd name="T21" fmla="*/ 37 h 72"/>
                <a:gd name="T22" fmla="*/ 5 w 72"/>
                <a:gd name="T23" fmla="*/ 55 h 72"/>
                <a:gd name="T24" fmla="*/ 11 w 72"/>
                <a:gd name="T25" fmla="*/ 62 h 72"/>
                <a:gd name="T26" fmla="*/ 19 w 72"/>
                <a:gd name="T27" fmla="*/ 55 h 72"/>
                <a:gd name="T28" fmla="*/ 29 w 72"/>
                <a:gd name="T29" fmla="*/ 62 h 72"/>
                <a:gd name="T30" fmla="*/ 40 w 72"/>
                <a:gd name="T31" fmla="*/ 65 h 72"/>
                <a:gd name="T32" fmla="*/ 59 w 72"/>
                <a:gd name="T33" fmla="*/ 61 h 72"/>
                <a:gd name="T34" fmla="*/ 58 w 72"/>
                <a:gd name="T35" fmla="*/ 54 h 72"/>
                <a:gd name="T36" fmla="*/ 19 w 72"/>
                <a:gd name="T37" fmla="*/ 9 h 72"/>
                <a:gd name="T38" fmla="*/ 12 w 72"/>
                <a:gd name="T39" fmla="*/ 11 h 72"/>
                <a:gd name="T40" fmla="*/ 22 w 72"/>
                <a:gd name="T41" fmla="*/ 12 h 72"/>
                <a:gd name="T42" fmla="*/ 26 w 72"/>
                <a:gd name="T43" fmla="*/ 61 h 72"/>
                <a:gd name="T44" fmla="*/ 39 w 72"/>
                <a:gd name="T45" fmla="*/ 54 h 72"/>
                <a:gd name="T46" fmla="*/ 71 w 72"/>
                <a:gd name="T47" fmla="*/ 40 h 72"/>
                <a:gd name="T48" fmla="*/ 71 w 72"/>
                <a:gd name="T49" fmla="*/ 39 h 72"/>
                <a:gd name="T50" fmla="*/ 52 w 72"/>
                <a:gd name="T51" fmla="*/ 28 h 72"/>
                <a:gd name="T52" fmla="*/ 63 w 72"/>
                <a:gd name="T53" fmla="*/ 26 h 72"/>
                <a:gd name="T54" fmla="*/ 64 w 72"/>
                <a:gd name="T55" fmla="*/ 30 h 72"/>
                <a:gd name="T56" fmla="*/ 64 w 72"/>
                <a:gd name="T57" fmla="*/ 34 h 72"/>
                <a:gd name="T58" fmla="*/ 64 w 72"/>
                <a:gd name="T59" fmla="*/ 35 h 72"/>
                <a:gd name="T60" fmla="*/ 61 w 72"/>
                <a:gd name="T61" fmla="*/ 22 h 72"/>
                <a:gd name="T62" fmla="*/ 49 w 72"/>
                <a:gd name="T63" fmla="*/ 48 h 72"/>
                <a:gd name="T64" fmla="*/ 31 w 72"/>
                <a:gd name="T65" fmla="*/ 54 h 72"/>
                <a:gd name="T66" fmla="*/ 39 w 72"/>
                <a:gd name="T67" fmla="*/ 18 h 72"/>
                <a:gd name="T68" fmla="*/ 55 w 72"/>
                <a:gd name="T69" fmla="*/ 14 h 72"/>
                <a:gd name="T70" fmla="*/ 43 w 72"/>
                <a:gd name="T71" fmla="*/ 19 h 72"/>
                <a:gd name="T72" fmla="*/ 45 w 72"/>
                <a:gd name="T73" fmla="*/ 20 h 72"/>
                <a:gd name="T74" fmla="*/ 56 w 72"/>
                <a:gd name="T75" fmla="*/ 12 h 72"/>
                <a:gd name="T76" fmla="*/ 48 w 72"/>
                <a:gd name="T77" fmla="*/ 15 h 72"/>
                <a:gd name="T78" fmla="*/ 36 w 72"/>
                <a:gd name="T79" fmla="*/ 4 h 72"/>
                <a:gd name="T80" fmla="*/ 11 w 72"/>
                <a:gd name="T81" fmla="*/ 26 h 72"/>
                <a:gd name="T82" fmla="*/ 10 w 72"/>
                <a:gd name="T83" fmla="*/ 26 h 72"/>
                <a:gd name="T84" fmla="*/ 0 w 72"/>
                <a:gd name="T85" fmla="*/ 29 h 72"/>
                <a:gd name="T86" fmla="*/ 49 w 72"/>
                <a:gd name="T87" fmla="*/ 10 h 72"/>
                <a:gd name="T88" fmla="*/ 1 w 72"/>
                <a:gd name="T89" fmla="*/ 35 h 72"/>
                <a:gd name="T90" fmla="*/ 20 w 72"/>
                <a:gd name="T91" fmla="*/ 26 h 72"/>
                <a:gd name="T92" fmla="*/ 18 w 72"/>
                <a:gd name="T93" fmla="*/ 34 h 72"/>
                <a:gd name="T94" fmla="*/ 13 w 72"/>
                <a:gd name="T95" fmla="*/ 40 h 72"/>
                <a:gd name="T96" fmla="*/ 12 w 72"/>
                <a:gd name="T97" fmla="*/ 48 h 72"/>
                <a:gd name="T98" fmla="*/ 19 w 72"/>
                <a:gd name="T99" fmla="*/ 45 h 72"/>
                <a:gd name="T100" fmla="*/ 7 w 72"/>
                <a:gd name="T101" fmla="*/ 57 h 72"/>
                <a:gd name="T102" fmla="*/ 20 w 72"/>
                <a:gd name="T103" fmla="*/ 57 h 72"/>
                <a:gd name="T104" fmla="*/ 61 w 72"/>
                <a:gd name="T105" fmla="*/ 50 h 72"/>
                <a:gd name="T106" fmla="*/ 30 w 72"/>
                <a:gd name="T107" fmla="*/ 69 h 72"/>
                <a:gd name="T108" fmla="*/ 30 w 72"/>
                <a:gd name="T109" fmla="*/ 71 h 72"/>
                <a:gd name="T110" fmla="*/ 39 w 72"/>
                <a:gd name="T111" fmla="*/ 64 h 72"/>
                <a:gd name="T112" fmla="*/ 60 w 72"/>
                <a:gd name="T113" fmla="*/ 58 h 72"/>
                <a:gd name="T114" fmla="*/ 41 w 72"/>
                <a:gd name="T115" fmla="*/ 63 h 72"/>
                <a:gd name="T116" fmla="*/ 30 w 72"/>
                <a:gd name="T117" fmla="*/ 65 h 72"/>
                <a:gd name="T118" fmla="*/ 29 w 72"/>
                <a:gd name="T119" fmla="*/ 62 h 72"/>
                <a:gd name="T120" fmla="*/ 63 w 72"/>
                <a:gd name="T121" fmla="*/ 4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" h="72">
                  <a:moveTo>
                    <a:pt x="71" y="45"/>
                  </a:moveTo>
                  <a:cubicBezTo>
                    <a:pt x="70" y="45"/>
                    <a:pt x="69" y="45"/>
                    <a:pt x="68" y="45"/>
                  </a:cubicBezTo>
                  <a:cubicBezTo>
                    <a:pt x="69" y="44"/>
                    <a:pt x="70" y="43"/>
                    <a:pt x="71" y="43"/>
                  </a:cubicBezTo>
                  <a:cubicBezTo>
                    <a:pt x="71" y="43"/>
                    <a:pt x="71" y="44"/>
                    <a:pt x="71" y="44"/>
                  </a:cubicBezTo>
                  <a:cubicBezTo>
                    <a:pt x="71" y="44"/>
                    <a:pt x="72" y="44"/>
                    <a:pt x="72" y="44"/>
                  </a:cubicBezTo>
                  <a:cubicBezTo>
                    <a:pt x="72" y="41"/>
                    <a:pt x="72" y="38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1" y="35"/>
                    <a:pt x="71" y="36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65" y="39"/>
                    <a:pt x="58" y="41"/>
                    <a:pt x="52" y="44"/>
                  </a:cubicBezTo>
                  <a:cubicBezTo>
                    <a:pt x="52" y="44"/>
                    <a:pt x="52" y="43"/>
                    <a:pt x="52" y="43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54" y="42"/>
                    <a:pt x="56" y="41"/>
                    <a:pt x="58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6" y="41"/>
                    <a:pt x="54" y="41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8" y="39"/>
                    <a:pt x="63" y="37"/>
                    <a:pt x="68" y="35"/>
                  </a:cubicBezTo>
                  <a:cubicBezTo>
                    <a:pt x="66" y="36"/>
                    <a:pt x="64" y="37"/>
                    <a:pt x="63" y="38"/>
                  </a:cubicBezTo>
                  <a:cubicBezTo>
                    <a:pt x="62" y="38"/>
                    <a:pt x="63" y="38"/>
                    <a:pt x="63" y="38"/>
                  </a:cubicBezTo>
                  <a:cubicBezTo>
                    <a:pt x="65" y="37"/>
                    <a:pt x="67" y="36"/>
                    <a:pt x="69" y="35"/>
                  </a:cubicBezTo>
                  <a:cubicBezTo>
                    <a:pt x="70" y="35"/>
                    <a:pt x="70" y="35"/>
                    <a:pt x="69" y="35"/>
                  </a:cubicBezTo>
                  <a:cubicBezTo>
                    <a:pt x="70" y="35"/>
                    <a:pt x="71" y="35"/>
                    <a:pt x="72" y="35"/>
                  </a:cubicBezTo>
                  <a:cubicBezTo>
                    <a:pt x="72" y="35"/>
                    <a:pt x="72" y="34"/>
                    <a:pt x="72" y="34"/>
                  </a:cubicBezTo>
                  <a:cubicBezTo>
                    <a:pt x="69" y="34"/>
                    <a:pt x="67" y="34"/>
                    <a:pt x="65" y="34"/>
                  </a:cubicBezTo>
                  <a:cubicBezTo>
                    <a:pt x="65" y="33"/>
                    <a:pt x="65" y="31"/>
                    <a:pt x="65" y="30"/>
                  </a:cubicBezTo>
                  <a:cubicBezTo>
                    <a:pt x="64" y="29"/>
                    <a:pt x="64" y="27"/>
                    <a:pt x="63" y="26"/>
                  </a:cubicBezTo>
                  <a:cubicBezTo>
                    <a:pt x="63" y="25"/>
                    <a:pt x="62" y="24"/>
                    <a:pt x="62" y="23"/>
                  </a:cubicBezTo>
                  <a:cubicBezTo>
                    <a:pt x="61" y="23"/>
                    <a:pt x="62" y="22"/>
                    <a:pt x="62" y="21"/>
                  </a:cubicBezTo>
                  <a:cubicBezTo>
                    <a:pt x="63" y="21"/>
                    <a:pt x="63" y="20"/>
                    <a:pt x="63" y="20"/>
                  </a:cubicBezTo>
                  <a:cubicBezTo>
                    <a:pt x="63" y="20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5" y="18"/>
                    <a:pt x="66" y="17"/>
                    <a:pt x="67" y="16"/>
                  </a:cubicBezTo>
                  <a:cubicBezTo>
                    <a:pt x="67" y="16"/>
                    <a:pt x="67" y="16"/>
                    <a:pt x="66" y="16"/>
                  </a:cubicBezTo>
                  <a:cubicBezTo>
                    <a:pt x="65" y="17"/>
                    <a:pt x="64" y="18"/>
                    <a:pt x="64" y="18"/>
                  </a:cubicBezTo>
                  <a:cubicBezTo>
                    <a:pt x="59" y="20"/>
                    <a:pt x="54" y="22"/>
                    <a:pt x="49" y="23"/>
                  </a:cubicBezTo>
                  <a:cubicBezTo>
                    <a:pt x="49" y="23"/>
                    <a:pt x="48" y="22"/>
                    <a:pt x="48" y="22"/>
                  </a:cubicBezTo>
                  <a:cubicBezTo>
                    <a:pt x="54" y="20"/>
                    <a:pt x="59" y="18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6" y="17"/>
                    <a:pt x="66" y="16"/>
                    <a:pt x="66" y="16"/>
                  </a:cubicBezTo>
                  <a:cubicBezTo>
                    <a:pt x="65" y="15"/>
                    <a:pt x="64" y="14"/>
                    <a:pt x="63" y="12"/>
                  </a:cubicBezTo>
                  <a:cubicBezTo>
                    <a:pt x="62" y="12"/>
                    <a:pt x="62" y="11"/>
                    <a:pt x="61" y="10"/>
                  </a:cubicBezTo>
                  <a:cubicBezTo>
                    <a:pt x="61" y="10"/>
                    <a:pt x="60" y="9"/>
                    <a:pt x="60" y="9"/>
                  </a:cubicBezTo>
                  <a:cubicBezTo>
                    <a:pt x="58" y="10"/>
                    <a:pt x="56" y="12"/>
                    <a:pt x="54" y="14"/>
                  </a:cubicBezTo>
                  <a:cubicBezTo>
                    <a:pt x="54" y="13"/>
                    <a:pt x="53" y="13"/>
                    <a:pt x="53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0" y="10"/>
                    <a:pt x="49" y="10"/>
                    <a:pt x="48" y="9"/>
                  </a:cubicBezTo>
                  <a:cubicBezTo>
                    <a:pt x="48" y="9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5"/>
                    <a:pt x="44" y="3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1" y="1"/>
                    <a:pt x="39" y="1"/>
                    <a:pt x="36" y="1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7" y="1"/>
                    <a:pt x="39" y="1"/>
                    <a:pt x="40" y="1"/>
                  </a:cubicBezTo>
                  <a:cubicBezTo>
                    <a:pt x="38" y="2"/>
                    <a:pt x="37" y="2"/>
                    <a:pt x="36" y="3"/>
                  </a:cubicBezTo>
                  <a:cubicBezTo>
                    <a:pt x="36" y="2"/>
                    <a:pt x="36" y="1"/>
                    <a:pt x="36" y="1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5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8" y="6"/>
                    <a:pt x="41" y="5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5"/>
                    <a:pt x="44" y="6"/>
                    <a:pt x="44" y="8"/>
                  </a:cubicBezTo>
                  <a:cubicBezTo>
                    <a:pt x="43" y="8"/>
                    <a:pt x="43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35" y="12"/>
                    <a:pt x="26" y="16"/>
                    <a:pt x="17" y="21"/>
                  </a:cubicBezTo>
                  <a:cubicBezTo>
                    <a:pt x="17" y="21"/>
                    <a:pt x="17" y="20"/>
                    <a:pt x="16" y="21"/>
                  </a:cubicBezTo>
                  <a:cubicBezTo>
                    <a:pt x="15" y="21"/>
                    <a:pt x="13" y="22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22" y="16"/>
                    <a:pt x="32" y="11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32" y="11"/>
                    <a:pt x="22" y="16"/>
                    <a:pt x="12" y="21"/>
                  </a:cubicBezTo>
                  <a:cubicBezTo>
                    <a:pt x="12" y="21"/>
                    <a:pt x="12" y="20"/>
                    <a:pt x="13" y="20"/>
                  </a:cubicBezTo>
                  <a:cubicBezTo>
                    <a:pt x="20" y="16"/>
                    <a:pt x="27" y="12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2" y="8"/>
                    <a:pt x="30" y="8"/>
                    <a:pt x="28" y="8"/>
                  </a:cubicBezTo>
                  <a:cubicBezTo>
                    <a:pt x="27" y="9"/>
                    <a:pt x="26" y="9"/>
                    <a:pt x="25" y="9"/>
                  </a:cubicBezTo>
                  <a:cubicBezTo>
                    <a:pt x="24" y="10"/>
                    <a:pt x="23" y="10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0"/>
                    <a:pt x="20" y="9"/>
                    <a:pt x="19" y="8"/>
                  </a:cubicBezTo>
                  <a:cubicBezTo>
                    <a:pt x="19" y="7"/>
                    <a:pt x="18" y="5"/>
                    <a:pt x="17" y="6"/>
                  </a:cubicBezTo>
                  <a:cubicBezTo>
                    <a:pt x="16" y="7"/>
                    <a:pt x="15" y="8"/>
                    <a:pt x="13" y="9"/>
                  </a:cubicBezTo>
                  <a:cubicBezTo>
                    <a:pt x="13" y="9"/>
                    <a:pt x="12" y="10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4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1" y="22"/>
                    <a:pt x="10" y="24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7" y="27"/>
                    <a:pt x="3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6"/>
                    <a:pt x="1" y="37"/>
                    <a:pt x="1" y="38"/>
                  </a:cubicBezTo>
                  <a:cubicBezTo>
                    <a:pt x="1" y="38"/>
                    <a:pt x="2" y="38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7" y="34"/>
                    <a:pt x="13" y="32"/>
                    <a:pt x="19" y="29"/>
                  </a:cubicBezTo>
                  <a:cubicBezTo>
                    <a:pt x="18" y="30"/>
                    <a:pt x="18" y="31"/>
                    <a:pt x="18" y="32"/>
                  </a:cubicBezTo>
                  <a:cubicBezTo>
                    <a:pt x="17" y="32"/>
                    <a:pt x="15" y="33"/>
                    <a:pt x="14" y="34"/>
                  </a:cubicBezTo>
                  <a:cubicBezTo>
                    <a:pt x="14" y="34"/>
                    <a:pt x="14" y="35"/>
                    <a:pt x="14" y="34"/>
                  </a:cubicBezTo>
                  <a:cubicBezTo>
                    <a:pt x="15" y="34"/>
                    <a:pt x="17" y="33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4" y="35"/>
                    <a:pt x="12" y="36"/>
                    <a:pt x="9" y="38"/>
                  </a:cubicBezTo>
                  <a:cubicBezTo>
                    <a:pt x="9" y="37"/>
                    <a:pt x="9" y="37"/>
                    <a:pt x="8" y="37"/>
                  </a:cubicBezTo>
                  <a:cubicBezTo>
                    <a:pt x="8" y="36"/>
                    <a:pt x="8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6" y="37"/>
                    <a:pt x="5" y="37"/>
                  </a:cubicBezTo>
                  <a:cubicBezTo>
                    <a:pt x="9" y="36"/>
                    <a:pt x="14" y="33"/>
                    <a:pt x="18" y="31"/>
                  </a:cubicBezTo>
                  <a:cubicBezTo>
                    <a:pt x="18" y="31"/>
                    <a:pt x="18" y="30"/>
                    <a:pt x="17" y="31"/>
                  </a:cubicBezTo>
                  <a:cubicBezTo>
                    <a:pt x="13" y="33"/>
                    <a:pt x="8" y="35"/>
                    <a:pt x="4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3" y="38"/>
                    <a:pt x="3" y="38"/>
                    <a:pt x="2" y="38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4" y="38"/>
                    <a:pt x="6" y="38"/>
                    <a:pt x="8" y="38"/>
                  </a:cubicBezTo>
                  <a:cubicBezTo>
                    <a:pt x="8" y="38"/>
                    <a:pt x="9" y="40"/>
                    <a:pt x="9" y="41"/>
                  </a:cubicBezTo>
                  <a:cubicBezTo>
                    <a:pt x="9" y="41"/>
                    <a:pt x="9" y="42"/>
                    <a:pt x="9" y="42"/>
                  </a:cubicBezTo>
                  <a:cubicBezTo>
                    <a:pt x="10" y="44"/>
                    <a:pt x="11" y="46"/>
                    <a:pt x="12" y="47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9" y="50"/>
                    <a:pt x="7" y="52"/>
                    <a:pt x="5" y="54"/>
                  </a:cubicBezTo>
                  <a:cubicBezTo>
                    <a:pt x="5" y="54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10" y="51"/>
                    <a:pt x="14" y="48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6"/>
                    <a:pt x="20" y="46"/>
                    <a:pt x="21" y="47"/>
                  </a:cubicBezTo>
                  <a:cubicBezTo>
                    <a:pt x="16" y="50"/>
                    <a:pt x="11" y="53"/>
                    <a:pt x="7" y="56"/>
                  </a:cubicBezTo>
                  <a:cubicBezTo>
                    <a:pt x="6" y="56"/>
                    <a:pt x="6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6" y="57"/>
                    <a:pt x="6" y="58"/>
                  </a:cubicBezTo>
                  <a:cubicBezTo>
                    <a:pt x="7" y="58"/>
                    <a:pt x="7" y="58"/>
                    <a:pt x="8" y="59"/>
                  </a:cubicBezTo>
                  <a:cubicBezTo>
                    <a:pt x="8" y="59"/>
                    <a:pt x="8" y="59"/>
                    <a:pt x="9" y="60"/>
                  </a:cubicBezTo>
                  <a:cubicBezTo>
                    <a:pt x="9" y="60"/>
                    <a:pt x="10" y="61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3"/>
                    <a:pt x="12" y="62"/>
                    <a:pt x="12" y="62"/>
                  </a:cubicBezTo>
                  <a:cubicBezTo>
                    <a:pt x="12" y="61"/>
                    <a:pt x="13" y="61"/>
                    <a:pt x="14" y="60"/>
                  </a:cubicBezTo>
                  <a:cubicBezTo>
                    <a:pt x="14" y="60"/>
                    <a:pt x="14" y="59"/>
                    <a:pt x="13" y="59"/>
                  </a:cubicBezTo>
                  <a:cubicBezTo>
                    <a:pt x="13" y="60"/>
                    <a:pt x="12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5" y="58"/>
                    <a:pt x="20" y="54"/>
                    <a:pt x="25" y="51"/>
                  </a:cubicBezTo>
                  <a:cubicBezTo>
                    <a:pt x="25" y="51"/>
                    <a:pt x="25" y="51"/>
                    <a:pt x="26" y="51"/>
                  </a:cubicBezTo>
                  <a:cubicBezTo>
                    <a:pt x="23" y="52"/>
                    <a:pt x="21" y="54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6" y="58"/>
                    <a:pt x="13" y="59"/>
                    <a:pt x="11" y="62"/>
                  </a:cubicBezTo>
                  <a:cubicBezTo>
                    <a:pt x="11" y="62"/>
                    <a:pt x="11" y="63"/>
                    <a:pt x="12" y="62"/>
                  </a:cubicBezTo>
                  <a:cubicBezTo>
                    <a:pt x="13" y="60"/>
                    <a:pt x="16" y="58"/>
                    <a:pt x="19" y="56"/>
                  </a:cubicBezTo>
                  <a:cubicBezTo>
                    <a:pt x="19" y="56"/>
                    <a:pt x="22" y="59"/>
                    <a:pt x="22" y="59"/>
                  </a:cubicBezTo>
                  <a:cubicBezTo>
                    <a:pt x="23" y="60"/>
                    <a:pt x="24" y="60"/>
                    <a:pt x="24" y="60"/>
                  </a:cubicBezTo>
                  <a:cubicBezTo>
                    <a:pt x="25" y="61"/>
                    <a:pt x="25" y="61"/>
                    <a:pt x="26" y="62"/>
                  </a:cubicBezTo>
                  <a:cubicBezTo>
                    <a:pt x="27" y="62"/>
                    <a:pt x="28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3"/>
                    <a:pt x="29" y="66"/>
                    <a:pt x="29" y="66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9" y="69"/>
                    <a:pt x="29" y="70"/>
                    <a:pt x="29" y="70"/>
                  </a:cubicBezTo>
                  <a:cubicBezTo>
                    <a:pt x="29" y="70"/>
                    <a:pt x="29" y="70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2"/>
                    <a:pt x="29" y="72"/>
                  </a:cubicBezTo>
                  <a:cubicBezTo>
                    <a:pt x="33" y="72"/>
                    <a:pt x="36" y="71"/>
                    <a:pt x="40" y="72"/>
                  </a:cubicBezTo>
                  <a:cubicBezTo>
                    <a:pt x="40" y="72"/>
                    <a:pt x="40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0"/>
                    <a:pt x="40" y="68"/>
                    <a:pt x="40" y="67"/>
                  </a:cubicBezTo>
                  <a:cubicBezTo>
                    <a:pt x="40" y="66"/>
                    <a:pt x="40" y="65"/>
                    <a:pt x="40" y="65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2" y="63"/>
                    <a:pt x="43" y="63"/>
                    <a:pt x="44" y="63"/>
                  </a:cubicBezTo>
                  <a:cubicBezTo>
                    <a:pt x="46" y="63"/>
                    <a:pt x="48" y="62"/>
                    <a:pt x="50" y="61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1" y="62"/>
                    <a:pt x="52" y="63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4" y="64"/>
                    <a:pt x="54" y="65"/>
                    <a:pt x="54" y="65"/>
                  </a:cubicBezTo>
                  <a:cubicBezTo>
                    <a:pt x="55" y="66"/>
                    <a:pt x="55" y="65"/>
                    <a:pt x="55" y="65"/>
                  </a:cubicBezTo>
                  <a:cubicBezTo>
                    <a:pt x="55" y="65"/>
                    <a:pt x="54" y="64"/>
                    <a:pt x="54" y="64"/>
                  </a:cubicBezTo>
                  <a:cubicBezTo>
                    <a:pt x="55" y="63"/>
                    <a:pt x="57" y="62"/>
                    <a:pt x="59" y="61"/>
                  </a:cubicBezTo>
                  <a:cubicBezTo>
                    <a:pt x="57" y="63"/>
                    <a:pt x="56" y="64"/>
                    <a:pt x="55" y="65"/>
                  </a:cubicBezTo>
                  <a:cubicBezTo>
                    <a:pt x="55" y="66"/>
                    <a:pt x="55" y="66"/>
                    <a:pt x="56" y="66"/>
                  </a:cubicBezTo>
                  <a:cubicBezTo>
                    <a:pt x="57" y="63"/>
                    <a:pt x="60" y="61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3" y="59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59"/>
                    <a:pt x="63" y="59"/>
                    <a:pt x="62" y="59"/>
                  </a:cubicBezTo>
                  <a:cubicBezTo>
                    <a:pt x="61" y="57"/>
                    <a:pt x="60" y="56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8" y="54"/>
                    <a:pt x="58" y="54"/>
                  </a:cubicBezTo>
                  <a:cubicBezTo>
                    <a:pt x="60" y="52"/>
                    <a:pt x="62" y="49"/>
                    <a:pt x="63" y="46"/>
                  </a:cubicBezTo>
                  <a:cubicBezTo>
                    <a:pt x="63" y="46"/>
                    <a:pt x="63" y="46"/>
                    <a:pt x="63" y="45"/>
                  </a:cubicBezTo>
                  <a:cubicBezTo>
                    <a:pt x="66" y="45"/>
                    <a:pt x="69" y="46"/>
                    <a:pt x="72" y="45"/>
                  </a:cubicBezTo>
                  <a:cubicBezTo>
                    <a:pt x="72" y="45"/>
                    <a:pt x="72" y="45"/>
                    <a:pt x="71" y="45"/>
                  </a:cubicBezTo>
                  <a:close/>
                  <a:moveTo>
                    <a:pt x="21" y="11"/>
                  </a:moveTo>
                  <a:cubicBezTo>
                    <a:pt x="18" y="12"/>
                    <a:pt x="16" y="14"/>
                    <a:pt x="13" y="15"/>
                  </a:cubicBezTo>
                  <a:cubicBezTo>
                    <a:pt x="13" y="15"/>
                    <a:pt x="13" y="14"/>
                    <a:pt x="12" y="14"/>
                  </a:cubicBezTo>
                  <a:cubicBezTo>
                    <a:pt x="15" y="13"/>
                    <a:pt x="18" y="11"/>
                    <a:pt x="20" y="10"/>
                  </a:cubicBezTo>
                  <a:cubicBezTo>
                    <a:pt x="20" y="10"/>
                    <a:pt x="21" y="11"/>
                    <a:pt x="21" y="11"/>
                  </a:cubicBezTo>
                  <a:close/>
                  <a:moveTo>
                    <a:pt x="11" y="13"/>
                  </a:moveTo>
                  <a:cubicBezTo>
                    <a:pt x="14" y="12"/>
                    <a:pt x="16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10"/>
                  </a:cubicBezTo>
                  <a:cubicBezTo>
                    <a:pt x="17" y="11"/>
                    <a:pt x="14" y="12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lose/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5" y="8"/>
                    <a:pt x="14" y="9"/>
                  </a:cubicBezTo>
                  <a:cubicBezTo>
                    <a:pt x="15" y="8"/>
                    <a:pt x="16" y="7"/>
                    <a:pt x="17" y="6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2" y="11"/>
                  </a:cubicBezTo>
                  <a:cubicBezTo>
                    <a:pt x="14" y="10"/>
                    <a:pt x="16" y="9"/>
                    <a:pt x="18" y="8"/>
                  </a:cubicBezTo>
                  <a:cubicBezTo>
                    <a:pt x="18" y="8"/>
                    <a:pt x="19" y="8"/>
                    <a:pt x="19" y="9"/>
                  </a:cubicBezTo>
                  <a:cubicBezTo>
                    <a:pt x="19" y="9"/>
                    <a:pt x="19" y="8"/>
                    <a:pt x="19" y="9"/>
                  </a:cubicBezTo>
                  <a:cubicBezTo>
                    <a:pt x="16" y="10"/>
                    <a:pt x="13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4" y="16"/>
                  </a:moveTo>
                  <a:cubicBezTo>
                    <a:pt x="14" y="16"/>
                    <a:pt x="14" y="16"/>
                    <a:pt x="14" y="15"/>
                  </a:cubicBezTo>
                  <a:cubicBezTo>
                    <a:pt x="16" y="14"/>
                    <a:pt x="19" y="13"/>
                    <a:pt x="21" y="11"/>
                  </a:cubicBezTo>
                  <a:cubicBezTo>
                    <a:pt x="21" y="11"/>
                    <a:pt x="21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1"/>
                    <a:pt x="22" y="11"/>
                  </a:cubicBezTo>
                  <a:cubicBezTo>
                    <a:pt x="24" y="10"/>
                    <a:pt x="26" y="9"/>
                    <a:pt x="28" y="9"/>
                  </a:cubicBezTo>
                  <a:cubicBezTo>
                    <a:pt x="24" y="11"/>
                    <a:pt x="19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4" y="17"/>
                  </a:moveTo>
                  <a:cubicBezTo>
                    <a:pt x="19" y="14"/>
                    <a:pt x="25" y="11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8"/>
                    <a:pt x="32" y="8"/>
                    <a:pt x="33" y="8"/>
                  </a:cubicBezTo>
                  <a:cubicBezTo>
                    <a:pt x="26" y="12"/>
                    <a:pt x="20" y="15"/>
                    <a:pt x="13" y="19"/>
                  </a:cubicBezTo>
                  <a:cubicBezTo>
                    <a:pt x="13" y="18"/>
                    <a:pt x="14" y="18"/>
                    <a:pt x="14" y="17"/>
                  </a:cubicBezTo>
                  <a:close/>
                  <a:moveTo>
                    <a:pt x="26" y="61"/>
                  </a:moveTo>
                  <a:cubicBezTo>
                    <a:pt x="26" y="61"/>
                    <a:pt x="25" y="60"/>
                    <a:pt x="25" y="60"/>
                  </a:cubicBezTo>
                  <a:cubicBezTo>
                    <a:pt x="26" y="60"/>
                    <a:pt x="27" y="59"/>
                    <a:pt x="28" y="59"/>
                  </a:cubicBezTo>
                  <a:cubicBezTo>
                    <a:pt x="29" y="58"/>
                    <a:pt x="28" y="58"/>
                    <a:pt x="28" y="58"/>
                  </a:cubicBezTo>
                  <a:cubicBezTo>
                    <a:pt x="27" y="59"/>
                    <a:pt x="26" y="59"/>
                    <a:pt x="24" y="60"/>
                  </a:cubicBezTo>
                  <a:cubicBezTo>
                    <a:pt x="24" y="60"/>
                    <a:pt x="24" y="60"/>
                    <a:pt x="24" y="59"/>
                  </a:cubicBezTo>
                  <a:cubicBezTo>
                    <a:pt x="27" y="58"/>
                    <a:pt x="31" y="56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4"/>
                    <a:pt x="36" y="54"/>
                    <a:pt x="37" y="54"/>
                  </a:cubicBezTo>
                  <a:cubicBezTo>
                    <a:pt x="35" y="55"/>
                    <a:pt x="33" y="56"/>
                    <a:pt x="31" y="57"/>
                  </a:cubicBezTo>
                  <a:cubicBezTo>
                    <a:pt x="31" y="57"/>
                    <a:pt x="31" y="58"/>
                    <a:pt x="31" y="58"/>
                  </a:cubicBezTo>
                  <a:cubicBezTo>
                    <a:pt x="34" y="57"/>
                    <a:pt x="36" y="55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4"/>
                    <a:pt x="42" y="53"/>
                    <a:pt x="43" y="53"/>
                  </a:cubicBezTo>
                  <a:cubicBezTo>
                    <a:pt x="45" y="52"/>
                    <a:pt x="46" y="51"/>
                    <a:pt x="47" y="50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0"/>
                    <a:pt x="52" y="48"/>
                    <a:pt x="54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2" y="48"/>
                    <a:pt x="50" y="49"/>
                    <a:pt x="48" y="50"/>
                  </a:cubicBezTo>
                  <a:cubicBezTo>
                    <a:pt x="48" y="49"/>
                    <a:pt x="49" y="49"/>
                    <a:pt x="49" y="48"/>
                  </a:cubicBezTo>
                  <a:cubicBezTo>
                    <a:pt x="57" y="45"/>
                    <a:pt x="64" y="42"/>
                    <a:pt x="71" y="39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56" y="47"/>
                    <a:pt x="41" y="54"/>
                    <a:pt x="26" y="61"/>
                  </a:cubicBezTo>
                  <a:close/>
                  <a:moveTo>
                    <a:pt x="52" y="45"/>
                  </a:moveTo>
                  <a:cubicBezTo>
                    <a:pt x="58" y="42"/>
                    <a:pt x="63" y="40"/>
                    <a:pt x="69" y="37"/>
                  </a:cubicBezTo>
                  <a:cubicBezTo>
                    <a:pt x="67" y="38"/>
                    <a:pt x="66" y="39"/>
                    <a:pt x="64" y="40"/>
                  </a:cubicBezTo>
                  <a:cubicBezTo>
                    <a:pt x="63" y="40"/>
                    <a:pt x="64" y="41"/>
                    <a:pt x="64" y="41"/>
                  </a:cubicBezTo>
                  <a:cubicBezTo>
                    <a:pt x="66" y="40"/>
                    <a:pt x="68" y="38"/>
                    <a:pt x="70" y="37"/>
                  </a:cubicBezTo>
                  <a:cubicBezTo>
                    <a:pt x="71" y="37"/>
                    <a:pt x="71" y="37"/>
                    <a:pt x="70" y="37"/>
                  </a:cubicBezTo>
                  <a:cubicBezTo>
                    <a:pt x="71" y="37"/>
                    <a:pt x="71" y="37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7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4" y="41"/>
                    <a:pt x="57" y="44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1" y="47"/>
                    <a:pt x="51" y="47"/>
                  </a:cubicBezTo>
                  <a:cubicBezTo>
                    <a:pt x="53" y="46"/>
                    <a:pt x="55" y="45"/>
                    <a:pt x="57" y="44"/>
                  </a:cubicBezTo>
                  <a:cubicBezTo>
                    <a:pt x="57" y="44"/>
                    <a:pt x="57" y="43"/>
                    <a:pt x="56" y="43"/>
                  </a:cubicBezTo>
                  <a:cubicBezTo>
                    <a:pt x="55" y="44"/>
                    <a:pt x="53" y="45"/>
                    <a:pt x="51" y="46"/>
                  </a:cubicBezTo>
                  <a:cubicBezTo>
                    <a:pt x="51" y="45"/>
                    <a:pt x="51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lose/>
                  <a:moveTo>
                    <a:pt x="56" y="26"/>
                  </a:moveTo>
                  <a:cubicBezTo>
                    <a:pt x="54" y="26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5" y="26"/>
                    <a:pt x="58" y="25"/>
                    <a:pt x="62" y="24"/>
                  </a:cubicBezTo>
                  <a:cubicBezTo>
                    <a:pt x="62" y="25"/>
                    <a:pt x="62" y="25"/>
                    <a:pt x="63" y="26"/>
                  </a:cubicBezTo>
                  <a:cubicBezTo>
                    <a:pt x="59" y="27"/>
                    <a:pt x="56" y="28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7"/>
                    <a:pt x="55" y="27"/>
                    <a:pt x="56" y="27"/>
                  </a:cubicBezTo>
                  <a:cubicBezTo>
                    <a:pt x="56" y="27"/>
                    <a:pt x="56" y="26"/>
                    <a:pt x="56" y="26"/>
                  </a:cubicBezTo>
                  <a:close/>
                  <a:moveTo>
                    <a:pt x="53" y="30"/>
                  </a:moveTo>
                  <a:cubicBezTo>
                    <a:pt x="56" y="29"/>
                    <a:pt x="60" y="27"/>
                    <a:pt x="63" y="26"/>
                  </a:cubicBezTo>
                  <a:cubicBezTo>
                    <a:pt x="63" y="27"/>
                    <a:pt x="63" y="28"/>
                    <a:pt x="63" y="28"/>
                  </a:cubicBezTo>
                  <a:cubicBezTo>
                    <a:pt x="60" y="29"/>
                    <a:pt x="57" y="30"/>
                    <a:pt x="53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lose/>
                  <a:moveTo>
                    <a:pt x="54" y="35"/>
                  </a:moveTo>
                  <a:cubicBezTo>
                    <a:pt x="54" y="35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7" y="33"/>
                    <a:pt x="61" y="32"/>
                    <a:pt x="64" y="31"/>
                  </a:cubicBezTo>
                  <a:cubicBezTo>
                    <a:pt x="64" y="31"/>
                    <a:pt x="64" y="32"/>
                    <a:pt x="64" y="32"/>
                  </a:cubicBezTo>
                  <a:cubicBezTo>
                    <a:pt x="61" y="33"/>
                    <a:pt x="57" y="34"/>
                    <a:pt x="54" y="35"/>
                  </a:cubicBezTo>
                  <a:close/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1" y="31"/>
                    <a:pt x="57" y="32"/>
                    <a:pt x="54" y="33"/>
                  </a:cubicBezTo>
                  <a:cubicBezTo>
                    <a:pt x="54" y="33"/>
                    <a:pt x="54" y="32"/>
                    <a:pt x="54" y="32"/>
                  </a:cubicBezTo>
                  <a:cubicBezTo>
                    <a:pt x="57" y="31"/>
                    <a:pt x="60" y="29"/>
                    <a:pt x="64" y="29"/>
                  </a:cubicBezTo>
                  <a:cubicBezTo>
                    <a:pt x="64" y="29"/>
                    <a:pt x="64" y="30"/>
                    <a:pt x="64" y="30"/>
                  </a:cubicBezTo>
                  <a:close/>
                  <a:moveTo>
                    <a:pt x="54" y="36"/>
                  </a:moveTo>
                  <a:cubicBezTo>
                    <a:pt x="57" y="35"/>
                    <a:pt x="61" y="34"/>
                    <a:pt x="64" y="33"/>
                  </a:cubicBezTo>
                  <a:cubicBezTo>
                    <a:pt x="64" y="33"/>
                    <a:pt x="64" y="33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4" y="37"/>
                    <a:pt x="54" y="36"/>
                    <a:pt x="54" y="36"/>
                  </a:cubicBezTo>
                  <a:close/>
                  <a:moveTo>
                    <a:pt x="68" y="35"/>
                  </a:moveTo>
                  <a:cubicBezTo>
                    <a:pt x="63" y="36"/>
                    <a:pt x="58" y="38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5" y="39"/>
                    <a:pt x="56" y="39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6" y="38"/>
                    <a:pt x="55" y="39"/>
                    <a:pt x="54" y="39"/>
                  </a:cubicBezTo>
                  <a:cubicBezTo>
                    <a:pt x="54" y="39"/>
                    <a:pt x="54" y="39"/>
                    <a:pt x="54" y="38"/>
                  </a:cubicBezTo>
                  <a:cubicBezTo>
                    <a:pt x="57" y="37"/>
                    <a:pt x="61" y="35"/>
                    <a:pt x="64" y="35"/>
                  </a:cubicBezTo>
                  <a:cubicBezTo>
                    <a:pt x="65" y="35"/>
                    <a:pt x="65" y="35"/>
                    <a:pt x="65" y="34"/>
                  </a:cubicBezTo>
                  <a:cubicBezTo>
                    <a:pt x="66" y="34"/>
                    <a:pt x="67" y="35"/>
                    <a:pt x="68" y="35"/>
                  </a:cubicBezTo>
                  <a:close/>
                  <a:moveTo>
                    <a:pt x="60" y="23"/>
                  </a:moveTo>
                  <a:cubicBezTo>
                    <a:pt x="61" y="23"/>
                    <a:pt x="61" y="23"/>
                    <a:pt x="61" y="24"/>
                  </a:cubicBezTo>
                  <a:cubicBezTo>
                    <a:pt x="58" y="24"/>
                    <a:pt x="55" y="25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4" y="24"/>
                    <a:pt x="57" y="23"/>
                    <a:pt x="61" y="22"/>
                  </a:cubicBezTo>
                  <a:cubicBezTo>
                    <a:pt x="60" y="23"/>
                    <a:pt x="60" y="23"/>
                    <a:pt x="60" y="23"/>
                  </a:cubicBezTo>
                  <a:close/>
                  <a:moveTo>
                    <a:pt x="63" y="19"/>
                  </a:moveTo>
                  <a:cubicBezTo>
                    <a:pt x="62" y="20"/>
                    <a:pt x="62" y="21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57" y="22"/>
                    <a:pt x="54" y="23"/>
                    <a:pt x="51" y="25"/>
                  </a:cubicBezTo>
                  <a:cubicBezTo>
                    <a:pt x="50" y="25"/>
                    <a:pt x="50" y="24"/>
                    <a:pt x="49" y="24"/>
                  </a:cubicBezTo>
                  <a:cubicBezTo>
                    <a:pt x="54" y="22"/>
                    <a:pt x="58" y="21"/>
                    <a:pt x="63" y="19"/>
                  </a:cubicBezTo>
                  <a:close/>
                  <a:moveTo>
                    <a:pt x="50" y="25"/>
                  </a:moveTo>
                  <a:cubicBezTo>
                    <a:pt x="50" y="26"/>
                    <a:pt x="50" y="26"/>
                    <a:pt x="50" y="26"/>
                  </a:cubicBezTo>
                  <a:cubicBezTo>
                    <a:pt x="51" y="27"/>
                    <a:pt x="52" y="29"/>
                    <a:pt x="53" y="32"/>
                  </a:cubicBezTo>
                  <a:cubicBezTo>
                    <a:pt x="53" y="33"/>
                    <a:pt x="53" y="35"/>
                    <a:pt x="53" y="36"/>
                  </a:cubicBezTo>
                  <a:cubicBezTo>
                    <a:pt x="53" y="37"/>
                    <a:pt x="53" y="39"/>
                    <a:pt x="53" y="40"/>
                  </a:cubicBezTo>
                  <a:cubicBezTo>
                    <a:pt x="52" y="42"/>
                    <a:pt x="52" y="43"/>
                    <a:pt x="51" y="45"/>
                  </a:cubicBezTo>
                  <a:cubicBezTo>
                    <a:pt x="50" y="46"/>
                    <a:pt x="50" y="46"/>
                    <a:pt x="49" y="47"/>
                  </a:cubicBezTo>
                  <a:cubicBezTo>
                    <a:pt x="49" y="47"/>
                    <a:pt x="49" y="47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8" y="49"/>
                    <a:pt x="48" y="49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39" y="55"/>
                    <a:pt x="31" y="54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49"/>
                    <a:pt x="23" y="49"/>
                    <a:pt x="22" y="48"/>
                  </a:cubicBezTo>
                  <a:cubicBezTo>
                    <a:pt x="17" y="42"/>
                    <a:pt x="17" y="33"/>
                    <a:pt x="20" y="27"/>
                  </a:cubicBezTo>
                  <a:cubicBezTo>
                    <a:pt x="24" y="21"/>
                    <a:pt x="31" y="18"/>
                    <a:pt x="38" y="19"/>
                  </a:cubicBezTo>
                  <a:cubicBezTo>
                    <a:pt x="43" y="19"/>
                    <a:pt x="47" y="22"/>
                    <a:pt x="50" y="25"/>
                  </a:cubicBezTo>
                  <a:close/>
                  <a:moveTo>
                    <a:pt x="28" y="53"/>
                  </a:moveTo>
                  <a:cubicBezTo>
                    <a:pt x="29" y="53"/>
                    <a:pt x="30" y="53"/>
                    <a:pt x="31" y="54"/>
                  </a:cubicBezTo>
                  <a:cubicBezTo>
                    <a:pt x="28" y="55"/>
                    <a:pt x="25" y="56"/>
                    <a:pt x="21" y="58"/>
                  </a:cubicBezTo>
                  <a:cubicBezTo>
                    <a:pt x="21" y="58"/>
                    <a:pt x="21" y="57"/>
                    <a:pt x="20" y="57"/>
                  </a:cubicBezTo>
                  <a:cubicBezTo>
                    <a:pt x="23" y="56"/>
                    <a:pt x="25" y="54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lose/>
                  <a:moveTo>
                    <a:pt x="50" y="11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9" y="11"/>
                    <a:pt x="50" y="11"/>
                    <a:pt x="50" y="11"/>
                  </a:cubicBezTo>
                  <a:close/>
                  <a:moveTo>
                    <a:pt x="51" y="12"/>
                  </a:moveTo>
                  <a:cubicBezTo>
                    <a:pt x="47" y="14"/>
                    <a:pt x="43" y="16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7" y="18"/>
                    <a:pt x="36" y="18"/>
                    <a:pt x="35" y="18"/>
                  </a:cubicBezTo>
                  <a:cubicBezTo>
                    <a:pt x="40" y="16"/>
                    <a:pt x="45" y="13"/>
                    <a:pt x="50" y="11"/>
                  </a:cubicBezTo>
                  <a:cubicBezTo>
                    <a:pt x="51" y="11"/>
                    <a:pt x="51" y="11"/>
                    <a:pt x="51" y="12"/>
                  </a:cubicBezTo>
                  <a:close/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7" y="16"/>
                    <a:pt x="43" y="13"/>
                    <a:pt x="49" y="11"/>
                  </a:cubicBezTo>
                  <a:cubicBezTo>
                    <a:pt x="44" y="13"/>
                    <a:pt x="39" y="16"/>
                    <a:pt x="33" y="18"/>
                  </a:cubicBezTo>
                  <a:close/>
                  <a:moveTo>
                    <a:pt x="54" y="14"/>
                  </a:moveTo>
                  <a:cubicBezTo>
                    <a:pt x="54" y="15"/>
                    <a:pt x="54" y="15"/>
                    <a:pt x="54" y="14"/>
                  </a:cubicBezTo>
                  <a:cubicBezTo>
                    <a:pt x="54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3"/>
                    <a:pt x="59" y="12"/>
                    <a:pt x="61" y="11"/>
                  </a:cubicBezTo>
                  <a:cubicBezTo>
                    <a:pt x="61" y="12"/>
                    <a:pt x="62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6" y="15"/>
                    <a:pt x="50" y="17"/>
                    <a:pt x="45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5" y="19"/>
                    <a:pt x="46" y="18"/>
                    <a:pt x="47" y="18"/>
                  </a:cubicBezTo>
                  <a:cubicBezTo>
                    <a:pt x="48" y="18"/>
                    <a:pt x="48" y="18"/>
                    <a:pt x="47" y="17"/>
                  </a:cubicBezTo>
                  <a:cubicBezTo>
                    <a:pt x="50" y="16"/>
                    <a:pt x="52" y="15"/>
                    <a:pt x="54" y="14"/>
                  </a:cubicBezTo>
                  <a:close/>
                  <a:moveTo>
                    <a:pt x="43" y="19"/>
                  </a:move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lose/>
                  <a:moveTo>
                    <a:pt x="48" y="22"/>
                  </a:moveTo>
                  <a:cubicBezTo>
                    <a:pt x="48" y="22"/>
                    <a:pt x="47" y="22"/>
                    <a:pt x="47" y="22"/>
                  </a:cubicBezTo>
                  <a:cubicBezTo>
                    <a:pt x="47" y="22"/>
                    <a:pt x="47" y="21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8" y="20"/>
                    <a:pt x="49" y="20"/>
                    <a:pt x="51" y="19"/>
                  </a:cubicBezTo>
                  <a:cubicBezTo>
                    <a:pt x="51" y="19"/>
                    <a:pt x="51" y="18"/>
                    <a:pt x="51" y="18"/>
                  </a:cubicBezTo>
                  <a:cubicBezTo>
                    <a:pt x="49" y="19"/>
                    <a:pt x="48" y="20"/>
                    <a:pt x="46" y="20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1"/>
                    <a:pt x="46" y="21"/>
                    <a:pt x="45" y="20"/>
                  </a:cubicBezTo>
                  <a:cubicBezTo>
                    <a:pt x="51" y="18"/>
                    <a:pt x="57" y="16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4"/>
                    <a:pt x="63" y="14"/>
                  </a:cubicBezTo>
                  <a:cubicBezTo>
                    <a:pt x="61" y="15"/>
                    <a:pt x="59" y="16"/>
                    <a:pt x="56" y="17"/>
                  </a:cubicBezTo>
                  <a:cubicBezTo>
                    <a:pt x="56" y="17"/>
                    <a:pt x="56" y="18"/>
                    <a:pt x="57" y="18"/>
                  </a:cubicBezTo>
                  <a:cubicBezTo>
                    <a:pt x="59" y="17"/>
                    <a:pt x="61" y="15"/>
                    <a:pt x="63" y="1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59" y="17"/>
                    <a:pt x="53" y="20"/>
                    <a:pt x="48" y="22"/>
                  </a:cubicBezTo>
                  <a:close/>
                  <a:moveTo>
                    <a:pt x="60" y="10"/>
                  </a:moveTo>
                  <a:cubicBezTo>
                    <a:pt x="60" y="10"/>
                    <a:pt x="60" y="11"/>
                    <a:pt x="60" y="11"/>
                  </a:cubicBezTo>
                  <a:cubicBezTo>
                    <a:pt x="59" y="11"/>
                    <a:pt x="57" y="12"/>
                    <a:pt x="56" y="12"/>
                  </a:cubicBezTo>
                  <a:cubicBezTo>
                    <a:pt x="57" y="11"/>
                    <a:pt x="58" y="11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lose/>
                  <a:moveTo>
                    <a:pt x="54" y="14"/>
                  </a:moveTo>
                  <a:cubicBezTo>
                    <a:pt x="50" y="16"/>
                    <a:pt x="46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1" y="19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4" y="16"/>
                    <a:pt x="48" y="14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3"/>
                    <a:pt x="49" y="14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49" y="14"/>
                    <a:pt x="51" y="14"/>
                    <a:pt x="53" y="13"/>
                  </a:cubicBezTo>
                  <a:cubicBezTo>
                    <a:pt x="53" y="13"/>
                    <a:pt x="53" y="14"/>
                    <a:pt x="54" y="14"/>
                  </a:cubicBezTo>
                  <a:close/>
                  <a:moveTo>
                    <a:pt x="44" y="4"/>
                  </a:moveTo>
                  <a:cubicBezTo>
                    <a:pt x="44" y="4"/>
                    <a:pt x="44" y="4"/>
                    <a:pt x="43" y="4"/>
                  </a:cubicBezTo>
                  <a:cubicBezTo>
                    <a:pt x="41" y="5"/>
                    <a:pt x="38" y="6"/>
                    <a:pt x="36" y="7"/>
                  </a:cubicBezTo>
                  <a:cubicBezTo>
                    <a:pt x="36" y="7"/>
                    <a:pt x="36" y="6"/>
                    <a:pt x="36" y="6"/>
                  </a:cubicBezTo>
                  <a:cubicBezTo>
                    <a:pt x="38" y="5"/>
                    <a:pt x="41" y="4"/>
                    <a:pt x="43" y="3"/>
                  </a:cubicBezTo>
                  <a:cubicBezTo>
                    <a:pt x="44" y="2"/>
                    <a:pt x="43" y="2"/>
                    <a:pt x="43" y="2"/>
                  </a:cubicBezTo>
                  <a:cubicBezTo>
                    <a:pt x="41" y="3"/>
                    <a:pt x="38" y="4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7" y="3"/>
                    <a:pt x="39" y="2"/>
                    <a:pt x="41" y="2"/>
                  </a:cubicBezTo>
                  <a:cubicBezTo>
                    <a:pt x="41" y="2"/>
                    <a:pt x="41" y="1"/>
                    <a:pt x="41" y="1"/>
                  </a:cubicBezTo>
                  <a:cubicBezTo>
                    <a:pt x="42" y="1"/>
                    <a:pt x="43" y="1"/>
                    <a:pt x="44" y="1"/>
                  </a:cubicBezTo>
                  <a:cubicBezTo>
                    <a:pt x="44" y="2"/>
                    <a:pt x="44" y="3"/>
                    <a:pt x="44" y="4"/>
                  </a:cubicBezTo>
                  <a:close/>
                  <a:moveTo>
                    <a:pt x="47" y="9"/>
                  </a:moveTo>
                  <a:cubicBezTo>
                    <a:pt x="45" y="10"/>
                    <a:pt x="42" y="12"/>
                    <a:pt x="40" y="13"/>
                  </a:cubicBezTo>
                  <a:cubicBezTo>
                    <a:pt x="40" y="13"/>
                    <a:pt x="39" y="13"/>
                    <a:pt x="39" y="13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4"/>
                  </a:cubicBezTo>
                  <a:cubicBezTo>
                    <a:pt x="29" y="18"/>
                    <a:pt x="20" y="22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22" y="19"/>
                    <a:pt x="33" y="14"/>
                    <a:pt x="44" y="9"/>
                  </a:cubicBezTo>
                  <a:cubicBezTo>
                    <a:pt x="45" y="9"/>
                    <a:pt x="45" y="9"/>
                    <a:pt x="45" y="8"/>
                  </a:cubicBezTo>
                  <a:cubicBezTo>
                    <a:pt x="45" y="9"/>
                    <a:pt x="46" y="9"/>
                    <a:pt x="47" y="9"/>
                  </a:cubicBezTo>
                  <a:close/>
                  <a:moveTo>
                    <a:pt x="12" y="23"/>
                  </a:moveTo>
                  <a:cubicBezTo>
                    <a:pt x="13" y="23"/>
                    <a:pt x="14" y="22"/>
                    <a:pt x="16" y="22"/>
                  </a:cubicBezTo>
                  <a:cubicBezTo>
                    <a:pt x="14" y="22"/>
                    <a:pt x="13" y="23"/>
                    <a:pt x="11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lose/>
                  <a:moveTo>
                    <a:pt x="10" y="26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lose/>
                  <a:moveTo>
                    <a:pt x="0" y="30"/>
                  </a:moveTo>
                  <a:cubicBezTo>
                    <a:pt x="0" y="30"/>
                    <a:pt x="1" y="30"/>
                    <a:pt x="1" y="30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1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6" y="27"/>
                    <a:pt x="9" y="27"/>
                  </a:cubicBezTo>
                  <a:cubicBezTo>
                    <a:pt x="6" y="28"/>
                    <a:pt x="3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lose/>
                  <a:moveTo>
                    <a:pt x="0" y="31"/>
                  </a:moveTo>
                  <a:cubicBezTo>
                    <a:pt x="4" y="30"/>
                    <a:pt x="7" y="28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23" y="21"/>
                    <a:pt x="35" y="15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9" y="10"/>
                    <a:pt x="49" y="10"/>
                  </a:cubicBezTo>
                  <a:cubicBezTo>
                    <a:pt x="33" y="17"/>
                    <a:pt x="16" y="24"/>
                    <a:pt x="1" y="32"/>
                  </a:cubicBezTo>
                  <a:cubicBezTo>
                    <a:pt x="0" y="32"/>
                    <a:pt x="0" y="31"/>
                    <a:pt x="0" y="31"/>
                  </a:cubicBezTo>
                  <a:close/>
                  <a:moveTo>
                    <a:pt x="25" y="21"/>
                  </a:moveTo>
                  <a:cubicBezTo>
                    <a:pt x="24" y="22"/>
                    <a:pt x="23" y="23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7"/>
                    <a:pt x="8" y="31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ubicBezTo>
                    <a:pt x="8" y="29"/>
                    <a:pt x="16" y="25"/>
                    <a:pt x="25" y="21"/>
                  </a:cubicBezTo>
                  <a:close/>
                  <a:moveTo>
                    <a:pt x="1" y="35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4"/>
                    <a:pt x="2" y="34"/>
                    <a:pt x="3" y="34"/>
                  </a:cubicBezTo>
                  <a:cubicBezTo>
                    <a:pt x="2" y="34"/>
                    <a:pt x="2" y="35"/>
                    <a:pt x="1" y="35"/>
                  </a:cubicBezTo>
                  <a:close/>
                  <a:moveTo>
                    <a:pt x="1" y="37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3" y="34"/>
                    <a:pt x="5" y="34"/>
                    <a:pt x="7" y="33"/>
                  </a:cubicBezTo>
                  <a:cubicBezTo>
                    <a:pt x="7" y="33"/>
                    <a:pt x="7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11" y="30"/>
                    <a:pt x="16" y="28"/>
                    <a:pt x="21" y="25"/>
                  </a:cubicBezTo>
                  <a:cubicBezTo>
                    <a:pt x="21" y="25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8" y="27"/>
                    <a:pt x="17" y="28"/>
                    <a:pt x="15" y="29"/>
                  </a:cubicBezTo>
                  <a:cubicBezTo>
                    <a:pt x="15" y="29"/>
                    <a:pt x="15" y="30"/>
                    <a:pt x="15" y="30"/>
                  </a:cubicBezTo>
                  <a:cubicBezTo>
                    <a:pt x="11" y="32"/>
                    <a:pt x="6" y="34"/>
                    <a:pt x="1" y="37"/>
                  </a:cubicBezTo>
                  <a:close/>
                  <a:moveTo>
                    <a:pt x="19" y="28"/>
                  </a:moveTo>
                  <a:cubicBezTo>
                    <a:pt x="18" y="28"/>
                    <a:pt x="18" y="29"/>
                    <a:pt x="17" y="29"/>
                  </a:cubicBezTo>
                  <a:cubicBezTo>
                    <a:pt x="18" y="29"/>
                    <a:pt x="19" y="28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9" y="38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12" y="37"/>
                    <a:pt x="15" y="35"/>
                    <a:pt x="18" y="34"/>
                  </a:cubicBezTo>
                  <a:cubicBezTo>
                    <a:pt x="18" y="34"/>
                    <a:pt x="17" y="35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7"/>
                    <a:pt x="12" y="39"/>
                    <a:pt x="9" y="40"/>
                  </a:cubicBezTo>
                  <a:cubicBezTo>
                    <a:pt x="9" y="40"/>
                    <a:pt x="9" y="39"/>
                    <a:pt x="9" y="38"/>
                  </a:cubicBezTo>
                  <a:close/>
                  <a:moveTo>
                    <a:pt x="17" y="39"/>
                  </a:moveTo>
                  <a:cubicBezTo>
                    <a:pt x="15" y="40"/>
                    <a:pt x="12" y="42"/>
                    <a:pt x="10" y="43"/>
                  </a:cubicBezTo>
                  <a:cubicBezTo>
                    <a:pt x="10" y="42"/>
                    <a:pt x="10" y="42"/>
                    <a:pt x="10" y="41"/>
                  </a:cubicBezTo>
                  <a:cubicBezTo>
                    <a:pt x="12" y="39"/>
                    <a:pt x="15" y="38"/>
                    <a:pt x="17" y="36"/>
                  </a:cubicBezTo>
                  <a:cubicBezTo>
                    <a:pt x="17" y="36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8"/>
                    <a:pt x="14" y="39"/>
                    <a:pt x="13" y="40"/>
                  </a:cubicBezTo>
                  <a:cubicBezTo>
                    <a:pt x="13" y="40"/>
                    <a:pt x="13" y="41"/>
                    <a:pt x="13" y="40"/>
                  </a:cubicBezTo>
                  <a:cubicBezTo>
                    <a:pt x="15" y="39"/>
                    <a:pt x="16" y="39"/>
                    <a:pt x="18" y="38"/>
                  </a:cubicBezTo>
                  <a:cubicBezTo>
                    <a:pt x="18" y="39"/>
                    <a:pt x="18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6" y="43"/>
                    <a:pt x="13" y="44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3" y="42"/>
                    <a:pt x="15" y="41"/>
                    <a:pt x="17" y="40"/>
                  </a:cubicBezTo>
                  <a:cubicBezTo>
                    <a:pt x="18" y="40"/>
                    <a:pt x="17" y="39"/>
                    <a:pt x="17" y="39"/>
                  </a:cubicBezTo>
                  <a:close/>
                  <a:moveTo>
                    <a:pt x="19" y="45"/>
                  </a:moveTo>
                  <a:cubicBezTo>
                    <a:pt x="15" y="47"/>
                    <a:pt x="11" y="49"/>
                    <a:pt x="8" y="52"/>
                  </a:cubicBezTo>
                  <a:cubicBezTo>
                    <a:pt x="9" y="51"/>
                    <a:pt x="11" y="49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6"/>
                    <a:pt x="12" y="46"/>
                  </a:cubicBezTo>
                  <a:cubicBezTo>
                    <a:pt x="14" y="44"/>
                    <a:pt x="16" y="43"/>
                    <a:pt x="18" y="42"/>
                  </a:cubicBezTo>
                  <a:cubicBezTo>
                    <a:pt x="18" y="42"/>
                    <a:pt x="18" y="42"/>
                    <a:pt x="18" y="43"/>
                  </a:cubicBezTo>
                  <a:cubicBezTo>
                    <a:pt x="18" y="42"/>
                    <a:pt x="18" y="42"/>
                    <a:pt x="18" y="43"/>
                  </a:cubicBezTo>
                  <a:cubicBezTo>
                    <a:pt x="17" y="43"/>
                    <a:pt x="16" y="44"/>
                    <a:pt x="15" y="45"/>
                  </a:cubicBezTo>
                  <a:cubicBezTo>
                    <a:pt x="14" y="45"/>
                    <a:pt x="15" y="46"/>
                    <a:pt x="15" y="46"/>
                  </a:cubicBezTo>
                  <a:cubicBezTo>
                    <a:pt x="16" y="45"/>
                    <a:pt x="17" y="44"/>
                    <a:pt x="18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4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lose/>
                  <a:moveTo>
                    <a:pt x="7" y="57"/>
                  </a:moveTo>
                  <a:cubicBezTo>
                    <a:pt x="12" y="54"/>
                    <a:pt x="16" y="51"/>
                    <a:pt x="21" y="47"/>
                  </a:cubicBezTo>
                  <a:cubicBezTo>
                    <a:pt x="21" y="48"/>
                    <a:pt x="21" y="48"/>
                    <a:pt x="22" y="48"/>
                  </a:cubicBezTo>
                  <a:cubicBezTo>
                    <a:pt x="22" y="48"/>
                    <a:pt x="22" y="49"/>
                    <a:pt x="23" y="49"/>
                  </a:cubicBezTo>
                  <a:cubicBezTo>
                    <a:pt x="18" y="52"/>
                    <a:pt x="13" y="55"/>
                    <a:pt x="9" y="59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10" y="57"/>
                    <a:pt x="11" y="56"/>
                    <a:pt x="13" y="55"/>
                  </a:cubicBezTo>
                  <a:cubicBezTo>
                    <a:pt x="13" y="55"/>
                    <a:pt x="13" y="54"/>
                    <a:pt x="13" y="54"/>
                  </a:cubicBezTo>
                  <a:cubicBezTo>
                    <a:pt x="11" y="55"/>
                    <a:pt x="9" y="57"/>
                    <a:pt x="8" y="58"/>
                  </a:cubicBezTo>
                  <a:cubicBezTo>
                    <a:pt x="7" y="57"/>
                    <a:pt x="7" y="57"/>
                    <a:pt x="7" y="57"/>
                  </a:cubicBezTo>
                  <a:close/>
                  <a:moveTo>
                    <a:pt x="10" y="60"/>
                  </a:move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7"/>
                    <a:pt x="13" y="57"/>
                    <a:pt x="13" y="57"/>
                  </a:cubicBezTo>
                  <a:cubicBezTo>
                    <a:pt x="12" y="58"/>
                    <a:pt x="11" y="59"/>
                    <a:pt x="10" y="60"/>
                  </a:cubicBezTo>
                  <a:cubicBezTo>
                    <a:pt x="9" y="60"/>
                    <a:pt x="9" y="59"/>
                    <a:pt x="9" y="59"/>
                  </a:cubicBezTo>
                  <a:cubicBezTo>
                    <a:pt x="14" y="56"/>
                    <a:pt x="18" y="53"/>
                    <a:pt x="23" y="50"/>
                  </a:cubicBezTo>
                  <a:cubicBezTo>
                    <a:pt x="24" y="50"/>
                    <a:pt x="24" y="50"/>
                    <a:pt x="24" y="51"/>
                  </a:cubicBezTo>
                  <a:cubicBezTo>
                    <a:pt x="20" y="54"/>
                    <a:pt x="15" y="57"/>
                    <a:pt x="10" y="60"/>
                  </a:cubicBezTo>
                  <a:close/>
                  <a:moveTo>
                    <a:pt x="28" y="52"/>
                  </a:moveTo>
                  <a:cubicBezTo>
                    <a:pt x="25" y="54"/>
                    <a:pt x="22" y="55"/>
                    <a:pt x="20" y="57"/>
                  </a:cubicBezTo>
                  <a:cubicBezTo>
                    <a:pt x="20" y="56"/>
                    <a:pt x="19" y="56"/>
                    <a:pt x="19" y="56"/>
                  </a:cubicBezTo>
                  <a:cubicBezTo>
                    <a:pt x="21" y="54"/>
                    <a:pt x="24" y="53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7" y="52"/>
                    <a:pt x="27" y="52"/>
                    <a:pt x="28" y="52"/>
                  </a:cubicBezTo>
                  <a:close/>
                  <a:moveTo>
                    <a:pt x="32" y="54"/>
                  </a:moveTo>
                  <a:cubicBezTo>
                    <a:pt x="32" y="54"/>
                    <a:pt x="32" y="54"/>
                    <a:pt x="32" y="54"/>
                  </a:cubicBezTo>
                  <a:cubicBezTo>
                    <a:pt x="33" y="54"/>
                    <a:pt x="34" y="54"/>
                    <a:pt x="34" y="54"/>
                  </a:cubicBezTo>
                  <a:cubicBezTo>
                    <a:pt x="30" y="56"/>
                    <a:pt x="27" y="57"/>
                    <a:pt x="23" y="59"/>
                  </a:cubicBezTo>
                  <a:cubicBezTo>
                    <a:pt x="23" y="59"/>
                    <a:pt x="22" y="59"/>
                    <a:pt x="22" y="58"/>
                  </a:cubicBezTo>
                  <a:cubicBezTo>
                    <a:pt x="25" y="57"/>
                    <a:pt x="29" y="55"/>
                    <a:pt x="32" y="54"/>
                  </a:cubicBezTo>
                  <a:close/>
                  <a:moveTo>
                    <a:pt x="61" y="50"/>
                  </a:moveTo>
                  <a:cubicBezTo>
                    <a:pt x="61" y="50"/>
                    <a:pt x="60" y="50"/>
                    <a:pt x="60" y="50"/>
                  </a:cubicBezTo>
                  <a:cubicBezTo>
                    <a:pt x="50" y="55"/>
                    <a:pt x="40" y="59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1" y="63"/>
                    <a:pt x="33" y="62"/>
                    <a:pt x="34" y="61"/>
                  </a:cubicBezTo>
                  <a:cubicBezTo>
                    <a:pt x="35" y="61"/>
                    <a:pt x="34" y="61"/>
                    <a:pt x="34" y="61"/>
                  </a:cubicBezTo>
                  <a:cubicBezTo>
                    <a:pt x="33" y="62"/>
                    <a:pt x="31" y="62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40" y="58"/>
                    <a:pt x="51" y="53"/>
                    <a:pt x="62" y="48"/>
                  </a:cubicBezTo>
                  <a:cubicBezTo>
                    <a:pt x="61" y="49"/>
                    <a:pt x="61" y="49"/>
                    <a:pt x="61" y="50"/>
                  </a:cubicBezTo>
                  <a:close/>
                  <a:moveTo>
                    <a:pt x="30" y="69"/>
                  </a:moveTo>
                  <a:cubicBezTo>
                    <a:pt x="31" y="69"/>
                    <a:pt x="31" y="69"/>
                    <a:pt x="32" y="68"/>
                  </a:cubicBezTo>
                  <a:cubicBezTo>
                    <a:pt x="31" y="69"/>
                    <a:pt x="31" y="69"/>
                    <a:pt x="30" y="70"/>
                  </a:cubicBezTo>
                  <a:cubicBezTo>
                    <a:pt x="30" y="69"/>
                    <a:pt x="30" y="69"/>
                    <a:pt x="30" y="69"/>
                  </a:cubicBezTo>
                  <a:close/>
                  <a:moveTo>
                    <a:pt x="30" y="70"/>
                  </a:moveTo>
                  <a:cubicBezTo>
                    <a:pt x="31" y="70"/>
                    <a:pt x="32" y="69"/>
                    <a:pt x="33" y="69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5" y="67"/>
                    <a:pt x="37" y="67"/>
                    <a:pt x="39" y="66"/>
                  </a:cubicBezTo>
                  <a:cubicBezTo>
                    <a:pt x="39" y="67"/>
                    <a:pt x="39" y="67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6" y="69"/>
                    <a:pt x="33" y="70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0"/>
                    <a:pt x="30" y="70"/>
                  </a:cubicBezTo>
                  <a:close/>
                  <a:moveTo>
                    <a:pt x="31" y="71"/>
                  </a:moveTo>
                  <a:cubicBezTo>
                    <a:pt x="34" y="70"/>
                    <a:pt x="36" y="69"/>
                    <a:pt x="39" y="68"/>
                  </a:cubicBezTo>
                  <a:cubicBezTo>
                    <a:pt x="39" y="69"/>
                    <a:pt x="39" y="70"/>
                    <a:pt x="39" y="71"/>
                  </a:cubicBezTo>
                  <a:cubicBezTo>
                    <a:pt x="37" y="71"/>
                    <a:pt x="34" y="71"/>
                    <a:pt x="31" y="71"/>
                  </a:cubicBezTo>
                  <a:close/>
                  <a:moveTo>
                    <a:pt x="39" y="65"/>
                  </a:moveTo>
                  <a:cubicBezTo>
                    <a:pt x="36" y="66"/>
                    <a:pt x="33" y="67"/>
                    <a:pt x="30" y="69"/>
                  </a:cubicBezTo>
                  <a:cubicBezTo>
                    <a:pt x="30" y="68"/>
                    <a:pt x="30" y="68"/>
                    <a:pt x="30" y="67"/>
                  </a:cubicBezTo>
                  <a:cubicBezTo>
                    <a:pt x="33" y="66"/>
                    <a:pt x="36" y="65"/>
                    <a:pt x="39" y="64"/>
                  </a:cubicBezTo>
                  <a:cubicBezTo>
                    <a:pt x="39" y="64"/>
                    <a:pt x="39" y="65"/>
                    <a:pt x="39" y="65"/>
                  </a:cubicBezTo>
                  <a:close/>
                  <a:moveTo>
                    <a:pt x="62" y="59"/>
                  </a:moveTo>
                  <a:cubicBezTo>
                    <a:pt x="61" y="59"/>
                    <a:pt x="61" y="60"/>
                    <a:pt x="60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58" y="61"/>
                    <a:pt x="56" y="62"/>
                    <a:pt x="53" y="63"/>
                  </a:cubicBezTo>
                  <a:cubicBezTo>
                    <a:pt x="53" y="63"/>
                    <a:pt x="53" y="62"/>
                    <a:pt x="52" y="62"/>
                  </a:cubicBezTo>
                  <a:cubicBezTo>
                    <a:pt x="55" y="61"/>
                    <a:pt x="58" y="60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1" y="58"/>
                    <a:pt x="61" y="59"/>
                    <a:pt x="62" y="59"/>
                  </a:cubicBezTo>
                  <a:close/>
                  <a:moveTo>
                    <a:pt x="60" y="58"/>
                  </a:moveTo>
                  <a:cubicBezTo>
                    <a:pt x="60" y="58"/>
                    <a:pt x="60" y="58"/>
                    <a:pt x="60" y="58"/>
                  </a:cubicBezTo>
                  <a:cubicBezTo>
                    <a:pt x="57" y="59"/>
                    <a:pt x="55" y="60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1" y="61"/>
                    <a:pt x="51" y="60"/>
                  </a:cubicBezTo>
                  <a:cubicBezTo>
                    <a:pt x="53" y="59"/>
                    <a:pt x="56" y="58"/>
                    <a:pt x="58" y="57"/>
                  </a:cubicBezTo>
                  <a:cubicBezTo>
                    <a:pt x="59" y="57"/>
                    <a:pt x="59" y="56"/>
                    <a:pt x="58" y="56"/>
                  </a:cubicBezTo>
                  <a:cubicBezTo>
                    <a:pt x="56" y="57"/>
                    <a:pt x="53" y="58"/>
                    <a:pt x="51" y="60"/>
                  </a:cubicBezTo>
                  <a:cubicBezTo>
                    <a:pt x="50" y="60"/>
                    <a:pt x="50" y="60"/>
                    <a:pt x="50" y="59"/>
                  </a:cubicBezTo>
                  <a:cubicBezTo>
                    <a:pt x="50" y="59"/>
                    <a:pt x="49" y="59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7" y="62"/>
                    <a:pt x="44" y="63"/>
                    <a:pt x="41" y="63"/>
                  </a:cubicBezTo>
                  <a:cubicBezTo>
                    <a:pt x="46" y="61"/>
                    <a:pt x="52" y="58"/>
                    <a:pt x="57" y="55"/>
                  </a:cubicBezTo>
                  <a:cubicBezTo>
                    <a:pt x="58" y="56"/>
                    <a:pt x="60" y="57"/>
                    <a:pt x="60" y="58"/>
                  </a:cubicBezTo>
                  <a:close/>
                  <a:moveTo>
                    <a:pt x="57" y="54"/>
                  </a:move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5"/>
                    <a:pt x="57" y="55"/>
                  </a:cubicBezTo>
                  <a:cubicBezTo>
                    <a:pt x="48" y="59"/>
                    <a:pt x="39" y="63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1" y="65"/>
                    <a:pt x="33" y="65"/>
                    <a:pt x="35" y="64"/>
                  </a:cubicBezTo>
                  <a:cubicBezTo>
                    <a:pt x="35" y="64"/>
                    <a:pt x="35" y="63"/>
                    <a:pt x="35" y="64"/>
                  </a:cubicBezTo>
                  <a:cubicBezTo>
                    <a:pt x="33" y="64"/>
                    <a:pt x="31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40" y="60"/>
                    <a:pt x="50" y="56"/>
                    <a:pt x="60" y="51"/>
                  </a:cubicBezTo>
                  <a:cubicBezTo>
                    <a:pt x="59" y="52"/>
                    <a:pt x="58" y="53"/>
                    <a:pt x="57" y="54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0" y="48"/>
                    <a:pt x="58" y="49"/>
                    <a:pt x="56" y="50"/>
                  </a:cubicBezTo>
                  <a:cubicBezTo>
                    <a:pt x="58" y="49"/>
                    <a:pt x="59" y="48"/>
                    <a:pt x="61" y="47"/>
                  </a:cubicBezTo>
                  <a:cubicBezTo>
                    <a:pt x="61" y="47"/>
                    <a:pt x="61" y="46"/>
                    <a:pt x="60" y="46"/>
                  </a:cubicBezTo>
                  <a:cubicBezTo>
                    <a:pt x="59" y="47"/>
                    <a:pt x="58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47" y="54"/>
                    <a:pt x="38" y="58"/>
                    <a:pt x="29" y="62"/>
                  </a:cubicBezTo>
                  <a:cubicBezTo>
                    <a:pt x="28" y="62"/>
                    <a:pt x="27" y="61"/>
                    <a:pt x="27" y="61"/>
                  </a:cubicBezTo>
                  <a:cubicBezTo>
                    <a:pt x="39" y="56"/>
                    <a:pt x="50" y="50"/>
                    <a:pt x="62" y="45"/>
                  </a:cubicBezTo>
                  <a:cubicBezTo>
                    <a:pt x="62" y="45"/>
                    <a:pt x="62" y="45"/>
                    <a:pt x="63" y="46"/>
                  </a:cubicBezTo>
                  <a:cubicBezTo>
                    <a:pt x="62" y="46"/>
                    <a:pt x="62" y="47"/>
                    <a:pt x="62" y="47"/>
                  </a:cubicBezTo>
                  <a:close/>
                  <a:moveTo>
                    <a:pt x="63" y="45"/>
                  </a:moveTo>
                  <a:cubicBezTo>
                    <a:pt x="66" y="44"/>
                    <a:pt x="68" y="42"/>
                    <a:pt x="71" y="41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0" y="43"/>
                    <a:pt x="68" y="44"/>
                    <a:pt x="67" y="44"/>
                  </a:cubicBezTo>
                  <a:cubicBezTo>
                    <a:pt x="67" y="44"/>
                    <a:pt x="67" y="45"/>
                    <a:pt x="67" y="45"/>
                  </a:cubicBezTo>
                  <a:cubicBezTo>
                    <a:pt x="66" y="45"/>
                    <a:pt x="64" y="45"/>
                    <a:pt x="63" y="4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6" name="Freeform 12530"/>
            <p:cNvSpPr>
              <a:spLocks/>
            </p:cNvSpPr>
            <p:nvPr/>
          </p:nvSpPr>
          <p:spPr bwMode="auto">
            <a:xfrm>
              <a:off x="7979760" y="1326742"/>
              <a:ext cx="51191" cy="29252"/>
            </a:xfrm>
            <a:custGeom>
              <a:avLst/>
              <a:gdLst>
                <a:gd name="T0" fmla="*/ 12 w 12"/>
                <a:gd name="T1" fmla="*/ 1 h 7"/>
                <a:gd name="T2" fmla="*/ 1 w 12"/>
                <a:gd name="T3" fmla="*/ 6 h 7"/>
                <a:gd name="T4" fmla="*/ 1 w 12"/>
                <a:gd name="T5" fmla="*/ 6 h 7"/>
                <a:gd name="T6" fmla="*/ 12 w 12"/>
                <a:gd name="T7" fmla="*/ 1 h 7"/>
                <a:gd name="T8" fmla="*/ 12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4" y="4"/>
                    <a:pt x="8" y="3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7" name="Freeform 12531"/>
            <p:cNvSpPr>
              <a:spLocks/>
            </p:cNvSpPr>
            <p:nvPr/>
          </p:nvSpPr>
          <p:spPr bwMode="auto">
            <a:xfrm>
              <a:off x="8065686" y="1334055"/>
              <a:ext cx="21939" cy="14626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8" name="Freeform 12532"/>
            <p:cNvSpPr>
              <a:spLocks/>
            </p:cNvSpPr>
            <p:nvPr/>
          </p:nvSpPr>
          <p:spPr bwMode="auto">
            <a:xfrm>
              <a:off x="8030951" y="1485798"/>
              <a:ext cx="78615" cy="34737"/>
            </a:xfrm>
            <a:custGeom>
              <a:avLst/>
              <a:gdLst>
                <a:gd name="T0" fmla="*/ 17 w 18"/>
                <a:gd name="T1" fmla="*/ 0 h 8"/>
                <a:gd name="T2" fmla="*/ 1 w 18"/>
                <a:gd name="T3" fmla="*/ 7 h 8"/>
                <a:gd name="T4" fmla="*/ 1 w 18"/>
                <a:gd name="T5" fmla="*/ 8 h 8"/>
                <a:gd name="T6" fmla="*/ 17 w 18"/>
                <a:gd name="T7" fmla="*/ 0 h 8"/>
                <a:gd name="T8" fmla="*/ 17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7" y="0"/>
                  </a:moveTo>
                  <a:cubicBezTo>
                    <a:pt x="12" y="2"/>
                    <a:pt x="6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2" y="3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9" name="Freeform 12533"/>
            <p:cNvSpPr>
              <a:spLocks/>
            </p:cNvSpPr>
            <p:nvPr/>
          </p:nvSpPr>
          <p:spPr bwMode="auto">
            <a:xfrm>
              <a:off x="7992557" y="1494939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0" name="Freeform 12534"/>
            <p:cNvSpPr>
              <a:spLocks/>
            </p:cNvSpPr>
            <p:nvPr/>
          </p:nvSpPr>
          <p:spPr bwMode="auto">
            <a:xfrm>
              <a:off x="7957821" y="1473001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1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1" name="Freeform 12535"/>
            <p:cNvSpPr>
              <a:spLocks/>
            </p:cNvSpPr>
            <p:nvPr/>
          </p:nvSpPr>
          <p:spPr bwMode="auto">
            <a:xfrm>
              <a:off x="7939539" y="1463859"/>
              <a:ext cx="31081" cy="27424"/>
            </a:xfrm>
            <a:custGeom>
              <a:avLst/>
              <a:gdLst>
                <a:gd name="T0" fmla="*/ 0 w 7"/>
                <a:gd name="T1" fmla="*/ 5 h 6"/>
                <a:gd name="T2" fmla="*/ 7 w 7"/>
                <a:gd name="T3" fmla="*/ 1 h 6"/>
                <a:gd name="T4" fmla="*/ 6 w 7"/>
                <a:gd name="T5" fmla="*/ 0 h 6"/>
                <a:gd name="T6" fmla="*/ 0 w 7"/>
                <a:gd name="T7" fmla="*/ 5 h 6"/>
                <a:gd name="T8" fmla="*/ 0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2" y="4"/>
                    <a:pt x="5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2" name="Freeform 12536"/>
            <p:cNvSpPr>
              <a:spLocks/>
            </p:cNvSpPr>
            <p:nvPr/>
          </p:nvSpPr>
          <p:spPr bwMode="auto">
            <a:xfrm>
              <a:off x="8052889" y="1504080"/>
              <a:ext cx="60332" cy="29252"/>
            </a:xfrm>
            <a:custGeom>
              <a:avLst/>
              <a:gdLst>
                <a:gd name="T0" fmla="*/ 13 w 14"/>
                <a:gd name="T1" fmla="*/ 0 h 7"/>
                <a:gd name="T2" fmla="*/ 0 w 14"/>
                <a:gd name="T3" fmla="*/ 6 h 7"/>
                <a:gd name="T4" fmla="*/ 1 w 14"/>
                <a:gd name="T5" fmla="*/ 7 h 7"/>
                <a:gd name="T6" fmla="*/ 13 w 14"/>
                <a:gd name="T7" fmla="*/ 1 h 7"/>
                <a:gd name="T8" fmla="*/ 13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3" y="0"/>
                  </a:moveTo>
                  <a:cubicBezTo>
                    <a:pt x="9" y="2"/>
                    <a:pt x="4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3" name="Freeform 12537"/>
            <p:cNvSpPr>
              <a:spLocks/>
            </p:cNvSpPr>
            <p:nvPr/>
          </p:nvSpPr>
          <p:spPr bwMode="auto">
            <a:xfrm>
              <a:off x="8049233" y="1504080"/>
              <a:ext cx="38394" cy="21939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4 h 5"/>
                <a:gd name="T4" fmla="*/ 1 w 9"/>
                <a:gd name="T5" fmla="*/ 5 h 5"/>
                <a:gd name="T6" fmla="*/ 9 w 9"/>
                <a:gd name="T7" fmla="*/ 1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4" name="Freeform 12538"/>
            <p:cNvSpPr>
              <a:spLocks/>
            </p:cNvSpPr>
            <p:nvPr/>
          </p:nvSpPr>
          <p:spPr bwMode="auto">
            <a:xfrm>
              <a:off x="7913943" y="1491283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5" name="Freeform 12539"/>
            <p:cNvSpPr>
              <a:spLocks/>
            </p:cNvSpPr>
            <p:nvPr/>
          </p:nvSpPr>
          <p:spPr bwMode="auto">
            <a:xfrm>
              <a:off x="8043748" y="1564412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6" name="Freeform 12540"/>
            <p:cNvSpPr>
              <a:spLocks/>
            </p:cNvSpPr>
            <p:nvPr/>
          </p:nvSpPr>
          <p:spPr bwMode="auto">
            <a:xfrm>
              <a:off x="8122362" y="1491283"/>
              <a:ext cx="16455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7" name="Freeform 12541"/>
            <p:cNvSpPr>
              <a:spLocks/>
            </p:cNvSpPr>
            <p:nvPr/>
          </p:nvSpPr>
          <p:spPr bwMode="auto">
            <a:xfrm>
              <a:off x="8040091" y="1295661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3 h 4"/>
                <a:gd name="T4" fmla="*/ 1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8" name="Freeform 12542"/>
            <p:cNvSpPr>
              <a:spLocks/>
            </p:cNvSpPr>
            <p:nvPr/>
          </p:nvSpPr>
          <p:spPr bwMode="auto">
            <a:xfrm>
              <a:off x="8052889" y="1286520"/>
              <a:ext cx="21939" cy="14626"/>
            </a:xfrm>
            <a:custGeom>
              <a:avLst/>
              <a:gdLst>
                <a:gd name="T0" fmla="*/ 1 w 5"/>
                <a:gd name="T1" fmla="*/ 2 h 3"/>
                <a:gd name="T2" fmla="*/ 4 w 5"/>
                <a:gd name="T3" fmla="*/ 1 h 3"/>
                <a:gd name="T4" fmla="*/ 4 w 5"/>
                <a:gd name="T5" fmla="*/ 0 h 3"/>
                <a:gd name="T6" fmla="*/ 0 w 5"/>
                <a:gd name="T7" fmla="*/ 2 h 3"/>
                <a:gd name="T8" fmla="*/ 1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9" name="Freeform 12543"/>
            <p:cNvSpPr>
              <a:spLocks noEditPoints="1"/>
            </p:cNvSpPr>
            <p:nvPr/>
          </p:nvSpPr>
          <p:spPr bwMode="auto">
            <a:xfrm>
              <a:off x="8147958" y="4396351"/>
              <a:ext cx="272408" cy="263266"/>
            </a:xfrm>
            <a:custGeom>
              <a:avLst/>
              <a:gdLst>
                <a:gd name="T0" fmla="*/ 46 w 63"/>
                <a:gd name="T1" fmla="*/ 36 h 61"/>
                <a:gd name="T2" fmla="*/ 60 w 63"/>
                <a:gd name="T3" fmla="*/ 29 h 61"/>
                <a:gd name="T4" fmla="*/ 58 w 63"/>
                <a:gd name="T5" fmla="*/ 14 h 61"/>
                <a:gd name="T6" fmla="*/ 52 w 63"/>
                <a:gd name="T7" fmla="*/ 7 h 61"/>
                <a:gd name="T8" fmla="*/ 32 w 63"/>
                <a:gd name="T9" fmla="*/ 1 h 61"/>
                <a:gd name="T10" fmla="*/ 38 w 63"/>
                <a:gd name="T11" fmla="*/ 6 h 61"/>
                <a:gd name="T12" fmla="*/ 12 w 63"/>
                <a:gd name="T13" fmla="*/ 16 h 61"/>
                <a:gd name="T14" fmla="*/ 10 w 63"/>
                <a:gd name="T15" fmla="*/ 9 h 61"/>
                <a:gd name="T16" fmla="*/ 1 w 63"/>
                <a:gd name="T17" fmla="*/ 23 h 61"/>
                <a:gd name="T18" fmla="*/ 13 w 63"/>
                <a:gd name="T19" fmla="*/ 29 h 61"/>
                <a:gd name="T20" fmla="*/ 4 w 63"/>
                <a:gd name="T21" fmla="*/ 32 h 61"/>
                <a:gd name="T22" fmla="*/ 5 w 63"/>
                <a:gd name="T23" fmla="*/ 46 h 61"/>
                <a:gd name="T24" fmla="*/ 10 w 63"/>
                <a:gd name="T25" fmla="*/ 53 h 61"/>
                <a:gd name="T26" fmla="*/ 17 w 63"/>
                <a:gd name="T27" fmla="*/ 47 h 61"/>
                <a:gd name="T28" fmla="*/ 25 w 63"/>
                <a:gd name="T29" fmla="*/ 53 h 61"/>
                <a:gd name="T30" fmla="*/ 35 w 63"/>
                <a:gd name="T31" fmla="*/ 55 h 61"/>
                <a:gd name="T32" fmla="*/ 51 w 63"/>
                <a:gd name="T33" fmla="*/ 52 h 61"/>
                <a:gd name="T34" fmla="*/ 50 w 63"/>
                <a:gd name="T35" fmla="*/ 46 h 61"/>
                <a:gd name="T36" fmla="*/ 17 w 63"/>
                <a:gd name="T37" fmla="*/ 7 h 61"/>
                <a:gd name="T38" fmla="*/ 11 w 63"/>
                <a:gd name="T39" fmla="*/ 9 h 61"/>
                <a:gd name="T40" fmla="*/ 19 w 63"/>
                <a:gd name="T41" fmla="*/ 9 h 61"/>
                <a:gd name="T42" fmla="*/ 23 w 63"/>
                <a:gd name="T43" fmla="*/ 51 h 61"/>
                <a:gd name="T44" fmla="*/ 34 w 63"/>
                <a:gd name="T45" fmla="*/ 46 h 61"/>
                <a:gd name="T46" fmla="*/ 62 w 63"/>
                <a:gd name="T47" fmla="*/ 34 h 61"/>
                <a:gd name="T48" fmla="*/ 62 w 63"/>
                <a:gd name="T49" fmla="*/ 33 h 61"/>
                <a:gd name="T50" fmla="*/ 45 w 63"/>
                <a:gd name="T51" fmla="*/ 23 h 61"/>
                <a:gd name="T52" fmla="*/ 55 w 63"/>
                <a:gd name="T53" fmla="*/ 22 h 61"/>
                <a:gd name="T54" fmla="*/ 56 w 63"/>
                <a:gd name="T55" fmla="*/ 25 h 61"/>
                <a:gd name="T56" fmla="*/ 55 w 63"/>
                <a:gd name="T57" fmla="*/ 29 h 61"/>
                <a:gd name="T58" fmla="*/ 56 w 63"/>
                <a:gd name="T59" fmla="*/ 29 h 61"/>
                <a:gd name="T60" fmla="*/ 53 w 63"/>
                <a:gd name="T61" fmla="*/ 18 h 61"/>
                <a:gd name="T62" fmla="*/ 43 w 63"/>
                <a:gd name="T63" fmla="*/ 40 h 61"/>
                <a:gd name="T64" fmla="*/ 27 w 63"/>
                <a:gd name="T65" fmla="*/ 45 h 61"/>
                <a:gd name="T66" fmla="*/ 34 w 63"/>
                <a:gd name="T67" fmla="*/ 15 h 61"/>
                <a:gd name="T68" fmla="*/ 48 w 63"/>
                <a:gd name="T69" fmla="*/ 12 h 61"/>
                <a:gd name="T70" fmla="*/ 38 w 63"/>
                <a:gd name="T71" fmla="*/ 16 h 61"/>
                <a:gd name="T72" fmla="*/ 40 w 63"/>
                <a:gd name="T73" fmla="*/ 17 h 61"/>
                <a:gd name="T74" fmla="*/ 49 w 63"/>
                <a:gd name="T75" fmla="*/ 10 h 61"/>
                <a:gd name="T76" fmla="*/ 42 w 63"/>
                <a:gd name="T77" fmla="*/ 12 h 61"/>
                <a:gd name="T78" fmla="*/ 31 w 63"/>
                <a:gd name="T79" fmla="*/ 3 h 61"/>
                <a:gd name="T80" fmla="*/ 10 w 63"/>
                <a:gd name="T81" fmla="*/ 22 h 61"/>
                <a:gd name="T82" fmla="*/ 10 w 63"/>
                <a:gd name="T83" fmla="*/ 22 h 61"/>
                <a:gd name="T84" fmla="*/ 1 w 63"/>
                <a:gd name="T85" fmla="*/ 24 h 61"/>
                <a:gd name="T86" fmla="*/ 43 w 63"/>
                <a:gd name="T87" fmla="*/ 8 h 61"/>
                <a:gd name="T88" fmla="*/ 2 w 63"/>
                <a:gd name="T89" fmla="*/ 29 h 61"/>
                <a:gd name="T90" fmla="*/ 18 w 63"/>
                <a:gd name="T91" fmla="*/ 22 h 61"/>
                <a:gd name="T92" fmla="*/ 16 w 63"/>
                <a:gd name="T93" fmla="*/ 28 h 61"/>
                <a:gd name="T94" fmla="*/ 12 w 63"/>
                <a:gd name="T95" fmla="*/ 34 h 61"/>
                <a:gd name="T96" fmla="*/ 11 w 63"/>
                <a:gd name="T97" fmla="*/ 41 h 61"/>
                <a:gd name="T98" fmla="*/ 17 w 63"/>
                <a:gd name="T99" fmla="*/ 38 h 61"/>
                <a:gd name="T100" fmla="*/ 7 w 63"/>
                <a:gd name="T101" fmla="*/ 48 h 61"/>
                <a:gd name="T102" fmla="*/ 18 w 63"/>
                <a:gd name="T103" fmla="*/ 48 h 61"/>
                <a:gd name="T104" fmla="*/ 53 w 63"/>
                <a:gd name="T105" fmla="*/ 42 h 61"/>
                <a:gd name="T106" fmla="*/ 26 w 63"/>
                <a:gd name="T107" fmla="*/ 59 h 61"/>
                <a:gd name="T108" fmla="*/ 26 w 63"/>
                <a:gd name="T109" fmla="*/ 60 h 61"/>
                <a:gd name="T110" fmla="*/ 34 w 63"/>
                <a:gd name="T111" fmla="*/ 54 h 61"/>
                <a:gd name="T112" fmla="*/ 52 w 63"/>
                <a:gd name="T113" fmla="*/ 49 h 61"/>
                <a:gd name="T114" fmla="*/ 36 w 63"/>
                <a:gd name="T115" fmla="*/ 53 h 61"/>
                <a:gd name="T116" fmla="*/ 26 w 63"/>
                <a:gd name="T117" fmla="*/ 55 h 61"/>
                <a:gd name="T118" fmla="*/ 25 w 63"/>
                <a:gd name="T119" fmla="*/ 52 h 61"/>
                <a:gd name="T120" fmla="*/ 55 w 63"/>
                <a:gd name="T121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" h="61">
                  <a:moveTo>
                    <a:pt x="62" y="38"/>
                  </a:moveTo>
                  <a:cubicBezTo>
                    <a:pt x="61" y="38"/>
                    <a:pt x="60" y="38"/>
                    <a:pt x="59" y="38"/>
                  </a:cubicBezTo>
                  <a:cubicBezTo>
                    <a:pt x="60" y="37"/>
                    <a:pt x="61" y="37"/>
                    <a:pt x="62" y="36"/>
                  </a:cubicBezTo>
                  <a:cubicBezTo>
                    <a:pt x="62" y="36"/>
                    <a:pt x="62" y="37"/>
                    <a:pt x="62" y="37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2" y="35"/>
                    <a:pt x="62" y="32"/>
                    <a:pt x="63" y="30"/>
                  </a:cubicBezTo>
                  <a:cubicBezTo>
                    <a:pt x="63" y="29"/>
                    <a:pt x="62" y="29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6" y="32"/>
                    <a:pt x="51" y="35"/>
                    <a:pt x="45" y="37"/>
                  </a:cubicBezTo>
                  <a:cubicBezTo>
                    <a:pt x="45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9" y="35"/>
                    <a:pt x="50" y="34"/>
                  </a:cubicBezTo>
                  <a:cubicBezTo>
                    <a:pt x="51" y="34"/>
                    <a:pt x="51" y="33"/>
                    <a:pt x="50" y="34"/>
                  </a:cubicBezTo>
                  <a:cubicBezTo>
                    <a:pt x="49" y="34"/>
                    <a:pt x="47" y="35"/>
                    <a:pt x="46" y="3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1" y="33"/>
                    <a:pt x="55" y="31"/>
                    <a:pt x="59" y="30"/>
                  </a:cubicBezTo>
                  <a:cubicBezTo>
                    <a:pt x="57" y="30"/>
                    <a:pt x="56" y="31"/>
                    <a:pt x="55" y="32"/>
                  </a:cubicBezTo>
                  <a:cubicBezTo>
                    <a:pt x="54" y="32"/>
                    <a:pt x="55" y="32"/>
                    <a:pt x="55" y="32"/>
                  </a:cubicBezTo>
                  <a:cubicBezTo>
                    <a:pt x="57" y="31"/>
                    <a:pt x="58" y="30"/>
                    <a:pt x="60" y="30"/>
                  </a:cubicBezTo>
                  <a:cubicBezTo>
                    <a:pt x="60" y="30"/>
                    <a:pt x="60" y="29"/>
                    <a:pt x="60" y="29"/>
                  </a:cubicBezTo>
                  <a:cubicBezTo>
                    <a:pt x="61" y="29"/>
                    <a:pt x="61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29"/>
                    <a:pt x="58" y="29"/>
                    <a:pt x="56" y="28"/>
                  </a:cubicBezTo>
                  <a:cubicBezTo>
                    <a:pt x="57" y="28"/>
                    <a:pt x="56" y="26"/>
                    <a:pt x="56" y="25"/>
                  </a:cubicBezTo>
                  <a:cubicBezTo>
                    <a:pt x="56" y="24"/>
                    <a:pt x="56" y="23"/>
                    <a:pt x="55" y="22"/>
                  </a:cubicBezTo>
                  <a:cubicBezTo>
                    <a:pt x="55" y="21"/>
                    <a:pt x="54" y="20"/>
                    <a:pt x="54" y="19"/>
                  </a:cubicBezTo>
                  <a:cubicBezTo>
                    <a:pt x="53" y="19"/>
                    <a:pt x="54" y="18"/>
                    <a:pt x="54" y="18"/>
                  </a:cubicBezTo>
                  <a:cubicBezTo>
                    <a:pt x="54" y="17"/>
                    <a:pt x="55" y="17"/>
                    <a:pt x="55" y="17"/>
                  </a:cubicBezTo>
                  <a:cubicBezTo>
                    <a:pt x="55" y="16"/>
                    <a:pt x="55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5"/>
                    <a:pt x="57" y="14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7" y="14"/>
                    <a:pt x="56" y="14"/>
                    <a:pt x="55" y="15"/>
                  </a:cubicBezTo>
                  <a:cubicBezTo>
                    <a:pt x="51" y="17"/>
                    <a:pt x="47" y="18"/>
                    <a:pt x="43" y="19"/>
                  </a:cubicBezTo>
                  <a:cubicBezTo>
                    <a:pt x="42" y="19"/>
                    <a:pt x="42" y="19"/>
                    <a:pt x="42" y="18"/>
                  </a:cubicBezTo>
                  <a:cubicBezTo>
                    <a:pt x="47" y="17"/>
                    <a:pt x="51" y="15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4"/>
                  </a:cubicBezTo>
                  <a:cubicBezTo>
                    <a:pt x="57" y="14"/>
                    <a:pt x="57" y="13"/>
                    <a:pt x="57" y="13"/>
                  </a:cubicBezTo>
                  <a:cubicBezTo>
                    <a:pt x="56" y="12"/>
                    <a:pt x="55" y="11"/>
                    <a:pt x="54" y="10"/>
                  </a:cubicBezTo>
                  <a:cubicBezTo>
                    <a:pt x="54" y="9"/>
                    <a:pt x="54" y="9"/>
                    <a:pt x="53" y="8"/>
                  </a:cubicBezTo>
                  <a:cubicBezTo>
                    <a:pt x="53" y="8"/>
                    <a:pt x="52" y="7"/>
                    <a:pt x="52" y="7"/>
                  </a:cubicBezTo>
                  <a:cubicBezTo>
                    <a:pt x="50" y="8"/>
                    <a:pt x="48" y="9"/>
                    <a:pt x="47" y="11"/>
                  </a:cubicBezTo>
                  <a:cubicBezTo>
                    <a:pt x="47" y="11"/>
                    <a:pt x="46" y="10"/>
                    <a:pt x="46" y="10"/>
                  </a:cubicBezTo>
                  <a:cubicBezTo>
                    <a:pt x="46" y="9"/>
                    <a:pt x="45" y="9"/>
                    <a:pt x="45" y="9"/>
                  </a:cubicBezTo>
                  <a:cubicBezTo>
                    <a:pt x="44" y="8"/>
                    <a:pt x="43" y="8"/>
                    <a:pt x="42" y="7"/>
                  </a:cubicBezTo>
                  <a:cubicBezTo>
                    <a:pt x="42" y="7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4"/>
                    <a:pt x="39" y="2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6" y="0"/>
                    <a:pt x="34" y="0"/>
                    <a:pt x="32" y="0"/>
                  </a:cubicBezTo>
                  <a:cubicBezTo>
                    <a:pt x="31" y="0"/>
                    <a:pt x="31" y="1"/>
                    <a:pt x="32" y="1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4" y="1"/>
                    <a:pt x="32" y="1"/>
                    <a:pt x="31" y="2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4"/>
                    <a:pt x="31" y="5"/>
                    <a:pt x="31" y="6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5"/>
                    <a:pt x="36" y="4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4"/>
                    <a:pt x="38" y="5"/>
                    <a:pt x="38" y="6"/>
                  </a:cubicBezTo>
                  <a:cubicBezTo>
                    <a:pt x="38" y="6"/>
                    <a:pt x="38" y="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0" y="10"/>
                    <a:pt x="23" y="14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8"/>
                    <a:pt x="12" y="18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9" y="14"/>
                    <a:pt x="28" y="9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28" y="9"/>
                    <a:pt x="20" y="13"/>
                    <a:pt x="11" y="18"/>
                  </a:cubicBezTo>
                  <a:cubicBezTo>
                    <a:pt x="11" y="17"/>
                    <a:pt x="11" y="17"/>
                    <a:pt x="12" y="16"/>
                  </a:cubicBezTo>
                  <a:cubicBezTo>
                    <a:pt x="18" y="13"/>
                    <a:pt x="24" y="10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6"/>
                    <a:pt x="30" y="6"/>
                  </a:cubicBezTo>
                  <a:cubicBezTo>
                    <a:pt x="29" y="6"/>
                    <a:pt x="27" y="6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1" y="8"/>
                    <a:pt x="20" y="8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8"/>
                    <a:pt x="18" y="7"/>
                    <a:pt x="17" y="6"/>
                  </a:cubicBezTo>
                  <a:cubicBezTo>
                    <a:pt x="17" y="6"/>
                    <a:pt x="16" y="4"/>
                    <a:pt x="15" y="4"/>
                  </a:cubicBezTo>
                  <a:cubicBezTo>
                    <a:pt x="14" y="5"/>
                    <a:pt x="13" y="6"/>
                    <a:pt x="12" y="7"/>
                  </a:cubicBezTo>
                  <a:cubicBezTo>
                    <a:pt x="12" y="8"/>
                    <a:pt x="11" y="8"/>
                    <a:pt x="10" y="9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9" y="10"/>
                    <a:pt x="10" y="11"/>
                    <a:pt x="10" y="11"/>
                  </a:cubicBezTo>
                  <a:cubicBezTo>
                    <a:pt x="10" y="11"/>
                    <a:pt x="13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8"/>
                    <a:pt x="10" y="20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6" y="22"/>
                    <a:pt x="3" y="23"/>
                    <a:pt x="1" y="23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7" y="29"/>
                    <a:pt x="12" y="27"/>
                    <a:pt x="17" y="24"/>
                  </a:cubicBezTo>
                  <a:cubicBezTo>
                    <a:pt x="17" y="25"/>
                    <a:pt x="16" y="26"/>
                    <a:pt x="16" y="26"/>
                  </a:cubicBezTo>
                  <a:cubicBezTo>
                    <a:pt x="15" y="27"/>
                    <a:pt x="14" y="28"/>
                    <a:pt x="13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4" y="28"/>
                    <a:pt x="15" y="28"/>
                    <a:pt x="16" y="27"/>
                  </a:cubicBezTo>
                  <a:cubicBezTo>
                    <a:pt x="16" y="27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3" y="29"/>
                    <a:pt x="11" y="30"/>
                    <a:pt x="8" y="32"/>
                  </a:cubicBezTo>
                  <a:cubicBezTo>
                    <a:pt x="8" y="32"/>
                    <a:pt x="8" y="31"/>
                    <a:pt x="8" y="31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7" y="31"/>
                    <a:pt x="8" y="31"/>
                    <a:pt x="7" y="31"/>
                  </a:cubicBezTo>
                  <a:cubicBezTo>
                    <a:pt x="7" y="31"/>
                    <a:pt x="6" y="31"/>
                    <a:pt x="5" y="32"/>
                  </a:cubicBezTo>
                  <a:cubicBezTo>
                    <a:pt x="9" y="30"/>
                    <a:pt x="12" y="28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2" y="28"/>
                    <a:pt x="8" y="30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2"/>
                    <a:pt x="3" y="32"/>
                    <a:pt x="2" y="32"/>
                  </a:cubicBezTo>
                  <a:cubicBezTo>
                    <a:pt x="2" y="32"/>
                    <a:pt x="2" y="33"/>
                    <a:pt x="3" y="33"/>
                  </a:cubicBezTo>
                  <a:cubicBezTo>
                    <a:pt x="4" y="32"/>
                    <a:pt x="6" y="32"/>
                    <a:pt x="8" y="32"/>
                  </a:cubicBezTo>
                  <a:cubicBezTo>
                    <a:pt x="8" y="32"/>
                    <a:pt x="8" y="34"/>
                    <a:pt x="8" y="34"/>
                  </a:cubicBezTo>
                  <a:cubicBezTo>
                    <a:pt x="8" y="35"/>
                    <a:pt x="9" y="35"/>
                    <a:pt x="9" y="36"/>
                  </a:cubicBezTo>
                  <a:cubicBezTo>
                    <a:pt x="9" y="37"/>
                    <a:pt x="10" y="39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9" y="42"/>
                    <a:pt x="7" y="44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9" y="43"/>
                    <a:pt x="13" y="41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4" y="42"/>
                    <a:pt x="10" y="45"/>
                    <a:pt x="6" y="48"/>
                  </a:cubicBezTo>
                  <a:cubicBezTo>
                    <a:pt x="6" y="47"/>
                    <a:pt x="6" y="47"/>
                    <a:pt x="5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5" y="48"/>
                    <a:pt x="6" y="48"/>
                    <a:pt x="6" y="49"/>
                  </a:cubicBezTo>
                  <a:cubicBezTo>
                    <a:pt x="6" y="49"/>
                    <a:pt x="7" y="50"/>
                    <a:pt x="7" y="50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9" y="51"/>
                    <a:pt x="9" y="52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2" y="51"/>
                    <a:pt x="13" y="51"/>
                  </a:cubicBezTo>
                  <a:cubicBezTo>
                    <a:pt x="13" y="51"/>
                    <a:pt x="12" y="50"/>
                    <a:pt x="12" y="50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4" y="49"/>
                    <a:pt x="18" y="46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1" y="44"/>
                    <a:pt x="19" y="46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4" y="49"/>
                    <a:pt x="12" y="50"/>
                    <a:pt x="10" y="53"/>
                  </a:cubicBezTo>
                  <a:cubicBezTo>
                    <a:pt x="10" y="53"/>
                    <a:pt x="11" y="53"/>
                    <a:pt x="11" y="53"/>
                  </a:cubicBezTo>
                  <a:cubicBezTo>
                    <a:pt x="12" y="51"/>
                    <a:pt x="15" y="50"/>
                    <a:pt x="17" y="48"/>
                  </a:cubicBezTo>
                  <a:cubicBezTo>
                    <a:pt x="17" y="48"/>
                    <a:pt x="20" y="50"/>
                    <a:pt x="20" y="50"/>
                  </a:cubicBezTo>
                  <a:cubicBezTo>
                    <a:pt x="20" y="51"/>
                    <a:pt x="21" y="51"/>
                    <a:pt x="21" y="51"/>
                  </a:cubicBezTo>
                  <a:cubicBezTo>
                    <a:pt x="22" y="52"/>
                    <a:pt x="23" y="52"/>
                    <a:pt x="23" y="52"/>
                  </a:cubicBezTo>
                  <a:cubicBezTo>
                    <a:pt x="24" y="52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6" y="53"/>
                    <a:pt x="25" y="56"/>
                    <a:pt x="25" y="56"/>
                  </a:cubicBezTo>
                  <a:cubicBezTo>
                    <a:pt x="25" y="57"/>
                    <a:pt x="25" y="58"/>
                    <a:pt x="25" y="58"/>
                  </a:cubicBezTo>
                  <a:cubicBezTo>
                    <a:pt x="25" y="59"/>
                    <a:pt x="25" y="59"/>
                    <a:pt x="26" y="59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9" y="61"/>
                    <a:pt x="32" y="60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59"/>
                    <a:pt x="35" y="58"/>
                    <a:pt x="35" y="57"/>
                  </a:cubicBezTo>
                  <a:cubicBezTo>
                    <a:pt x="35" y="56"/>
                    <a:pt x="35" y="55"/>
                    <a:pt x="35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7" y="54"/>
                    <a:pt x="38" y="54"/>
                    <a:pt x="39" y="54"/>
                  </a:cubicBezTo>
                  <a:cubicBezTo>
                    <a:pt x="41" y="53"/>
                    <a:pt x="42" y="52"/>
                    <a:pt x="44" y="51"/>
                  </a:cubicBezTo>
                  <a:cubicBezTo>
                    <a:pt x="44" y="51"/>
                    <a:pt x="44" y="52"/>
                    <a:pt x="44" y="51"/>
                  </a:cubicBezTo>
                  <a:cubicBezTo>
                    <a:pt x="45" y="52"/>
                    <a:pt x="45" y="53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7" y="55"/>
                    <a:pt x="47" y="55"/>
                    <a:pt x="47" y="56"/>
                  </a:cubicBezTo>
                  <a:cubicBezTo>
                    <a:pt x="47" y="56"/>
                    <a:pt x="48" y="56"/>
                    <a:pt x="48" y="55"/>
                  </a:cubicBezTo>
                  <a:cubicBezTo>
                    <a:pt x="48" y="55"/>
                    <a:pt x="47" y="54"/>
                    <a:pt x="47" y="54"/>
                  </a:cubicBezTo>
                  <a:cubicBezTo>
                    <a:pt x="48" y="53"/>
                    <a:pt x="50" y="53"/>
                    <a:pt x="51" y="52"/>
                  </a:cubicBezTo>
                  <a:cubicBezTo>
                    <a:pt x="50" y="53"/>
                    <a:pt x="49" y="54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0" y="53"/>
                    <a:pt x="52" y="52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3" y="49"/>
                    <a:pt x="52" y="47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1" y="46"/>
                    <a:pt x="51" y="46"/>
                    <a:pt x="50" y="46"/>
                  </a:cubicBezTo>
                  <a:cubicBezTo>
                    <a:pt x="53" y="44"/>
                    <a:pt x="54" y="41"/>
                    <a:pt x="55" y="39"/>
                  </a:cubicBezTo>
                  <a:cubicBezTo>
                    <a:pt x="55" y="39"/>
                    <a:pt x="55" y="38"/>
                    <a:pt x="55" y="38"/>
                  </a:cubicBezTo>
                  <a:cubicBezTo>
                    <a:pt x="57" y="38"/>
                    <a:pt x="60" y="39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  <a:moveTo>
                    <a:pt x="19" y="9"/>
                  </a:moveTo>
                  <a:cubicBezTo>
                    <a:pt x="16" y="10"/>
                    <a:pt x="14" y="11"/>
                    <a:pt x="12" y="12"/>
                  </a:cubicBezTo>
                  <a:cubicBezTo>
                    <a:pt x="12" y="12"/>
                    <a:pt x="11" y="12"/>
                    <a:pt x="11" y="11"/>
                  </a:cubicBezTo>
                  <a:cubicBezTo>
                    <a:pt x="13" y="10"/>
                    <a:pt x="16" y="9"/>
                    <a:pt x="18" y="8"/>
                  </a:cubicBezTo>
                  <a:cubicBezTo>
                    <a:pt x="18" y="8"/>
                    <a:pt x="18" y="9"/>
                    <a:pt x="19" y="9"/>
                  </a:cubicBezTo>
                  <a:close/>
                  <a:moveTo>
                    <a:pt x="10" y="10"/>
                  </a:moveTo>
                  <a:cubicBezTo>
                    <a:pt x="12" y="9"/>
                    <a:pt x="15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5" y="9"/>
                    <a:pt x="13" y="10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4" y="6"/>
                    <a:pt x="15" y="6"/>
                    <a:pt x="16" y="5"/>
                  </a:cubicBezTo>
                  <a:close/>
                  <a:moveTo>
                    <a:pt x="10" y="10"/>
                  </a:move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4" y="7"/>
                    <a:pt x="16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8"/>
                    <a:pt x="12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2" y="13"/>
                  </a:cubicBezTo>
                  <a:cubicBezTo>
                    <a:pt x="15" y="12"/>
                    <a:pt x="17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1" y="8"/>
                    <a:pt x="23" y="7"/>
                    <a:pt x="25" y="7"/>
                  </a:cubicBezTo>
                  <a:cubicBezTo>
                    <a:pt x="21" y="9"/>
                    <a:pt x="17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3" y="14"/>
                  </a:moveTo>
                  <a:cubicBezTo>
                    <a:pt x="17" y="12"/>
                    <a:pt x="22" y="9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23" y="10"/>
                    <a:pt x="18" y="13"/>
                    <a:pt x="12" y="16"/>
                  </a:cubicBezTo>
                  <a:cubicBezTo>
                    <a:pt x="12" y="15"/>
                    <a:pt x="13" y="15"/>
                    <a:pt x="13" y="14"/>
                  </a:cubicBezTo>
                  <a:close/>
                  <a:moveTo>
                    <a:pt x="23" y="51"/>
                  </a:moveTo>
                  <a:cubicBezTo>
                    <a:pt x="23" y="51"/>
                    <a:pt x="22" y="51"/>
                    <a:pt x="22" y="51"/>
                  </a:cubicBezTo>
                  <a:cubicBezTo>
                    <a:pt x="23" y="51"/>
                    <a:pt x="24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4" y="50"/>
                    <a:pt x="23" y="50"/>
                    <a:pt x="22" y="51"/>
                  </a:cubicBezTo>
                  <a:cubicBezTo>
                    <a:pt x="21" y="51"/>
                    <a:pt x="21" y="51"/>
                    <a:pt x="21" y="50"/>
                  </a:cubicBezTo>
                  <a:cubicBezTo>
                    <a:pt x="24" y="49"/>
                    <a:pt x="28" y="48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6"/>
                    <a:pt x="32" y="46"/>
                    <a:pt x="32" y="46"/>
                  </a:cubicBezTo>
                  <a:cubicBezTo>
                    <a:pt x="31" y="47"/>
                    <a:pt x="29" y="48"/>
                    <a:pt x="27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30" y="48"/>
                    <a:pt x="32" y="47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5"/>
                    <a:pt x="36" y="45"/>
                    <a:pt x="38" y="45"/>
                  </a:cubicBezTo>
                  <a:cubicBezTo>
                    <a:pt x="39" y="44"/>
                    <a:pt x="40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3" y="42"/>
                    <a:pt x="45" y="41"/>
                    <a:pt x="47" y="40"/>
                  </a:cubicBezTo>
                  <a:cubicBezTo>
                    <a:pt x="47" y="40"/>
                    <a:pt x="47" y="39"/>
                    <a:pt x="47" y="40"/>
                  </a:cubicBezTo>
                  <a:cubicBezTo>
                    <a:pt x="45" y="40"/>
                    <a:pt x="43" y="41"/>
                    <a:pt x="42" y="42"/>
                  </a:cubicBezTo>
                  <a:cubicBezTo>
                    <a:pt x="42" y="42"/>
                    <a:pt x="43" y="41"/>
                    <a:pt x="43" y="41"/>
                  </a:cubicBezTo>
                  <a:cubicBezTo>
                    <a:pt x="49" y="38"/>
                    <a:pt x="56" y="36"/>
                    <a:pt x="62" y="33"/>
                  </a:cubicBezTo>
                  <a:cubicBezTo>
                    <a:pt x="62" y="33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49" y="40"/>
                    <a:pt x="36" y="46"/>
                    <a:pt x="23" y="51"/>
                  </a:cubicBezTo>
                  <a:close/>
                  <a:moveTo>
                    <a:pt x="45" y="38"/>
                  </a:moveTo>
                  <a:cubicBezTo>
                    <a:pt x="50" y="36"/>
                    <a:pt x="55" y="34"/>
                    <a:pt x="60" y="32"/>
                  </a:cubicBezTo>
                  <a:cubicBezTo>
                    <a:pt x="58" y="32"/>
                    <a:pt x="57" y="33"/>
                    <a:pt x="55" y="34"/>
                  </a:cubicBezTo>
                  <a:cubicBezTo>
                    <a:pt x="55" y="34"/>
                    <a:pt x="55" y="34"/>
                    <a:pt x="56" y="34"/>
                  </a:cubicBezTo>
                  <a:cubicBezTo>
                    <a:pt x="58" y="33"/>
                    <a:pt x="59" y="32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1"/>
                    <a:pt x="62" y="32"/>
                    <a:pt x="62" y="33"/>
                  </a:cubicBezTo>
                  <a:cubicBezTo>
                    <a:pt x="62" y="33"/>
                    <a:pt x="62" y="32"/>
                    <a:pt x="62" y="33"/>
                  </a:cubicBezTo>
                  <a:cubicBezTo>
                    <a:pt x="56" y="35"/>
                    <a:pt x="50" y="37"/>
                    <a:pt x="44" y="40"/>
                  </a:cubicBezTo>
                  <a:cubicBezTo>
                    <a:pt x="44" y="40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6" y="39"/>
                    <a:pt x="48" y="38"/>
                    <a:pt x="49" y="37"/>
                  </a:cubicBezTo>
                  <a:cubicBezTo>
                    <a:pt x="50" y="37"/>
                    <a:pt x="49" y="36"/>
                    <a:pt x="49" y="37"/>
                  </a:cubicBezTo>
                  <a:cubicBezTo>
                    <a:pt x="48" y="37"/>
                    <a:pt x="46" y="38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lose/>
                  <a:moveTo>
                    <a:pt x="48" y="22"/>
                  </a:moveTo>
                  <a:cubicBezTo>
                    <a:pt x="47" y="22"/>
                    <a:pt x="46" y="22"/>
                    <a:pt x="46" y="23"/>
                  </a:cubicBezTo>
                  <a:cubicBezTo>
                    <a:pt x="46" y="23"/>
                    <a:pt x="46" y="23"/>
                    <a:pt x="45" y="23"/>
                  </a:cubicBezTo>
                  <a:cubicBezTo>
                    <a:pt x="45" y="23"/>
                    <a:pt x="45" y="23"/>
                    <a:pt x="45" y="22"/>
                  </a:cubicBezTo>
                  <a:cubicBezTo>
                    <a:pt x="48" y="22"/>
                    <a:pt x="51" y="21"/>
                    <a:pt x="53" y="20"/>
                  </a:cubicBezTo>
                  <a:cubicBezTo>
                    <a:pt x="54" y="21"/>
                    <a:pt x="54" y="21"/>
                    <a:pt x="54" y="22"/>
                  </a:cubicBezTo>
                  <a:cubicBezTo>
                    <a:pt x="52" y="22"/>
                    <a:pt x="49" y="23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3"/>
                    <a:pt x="48" y="22"/>
                    <a:pt x="48" y="22"/>
                  </a:cubicBezTo>
                  <a:cubicBezTo>
                    <a:pt x="49" y="22"/>
                    <a:pt x="49" y="22"/>
                    <a:pt x="48" y="22"/>
                  </a:cubicBezTo>
                  <a:close/>
                  <a:moveTo>
                    <a:pt x="46" y="25"/>
                  </a:moveTo>
                  <a:cubicBezTo>
                    <a:pt x="49" y="24"/>
                    <a:pt x="52" y="23"/>
                    <a:pt x="55" y="22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2" y="24"/>
                    <a:pt x="49" y="25"/>
                    <a:pt x="46" y="26"/>
                  </a:cubicBezTo>
                  <a:cubicBezTo>
                    <a:pt x="46" y="26"/>
                    <a:pt x="46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lose/>
                  <a:moveTo>
                    <a:pt x="47" y="30"/>
                  </a:move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8"/>
                    <a:pt x="47" y="28"/>
                  </a:cubicBezTo>
                  <a:cubicBezTo>
                    <a:pt x="50" y="28"/>
                    <a:pt x="53" y="27"/>
                    <a:pt x="56" y="26"/>
                  </a:cubicBezTo>
                  <a:cubicBezTo>
                    <a:pt x="56" y="26"/>
                    <a:pt x="56" y="27"/>
                    <a:pt x="56" y="27"/>
                  </a:cubicBezTo>
                  <a:cubicBezTo>
                    <a:pt x="53" y="28"/>
                    <a:pt x="50" y="28"/>
                    <a:pt x="47" y="30"/>
                  </a:cubicBezTo>
                  <a:close/>
                  <a:moveTo>
                    <a:pt x="56" y="25"/>
                  </a:moveTo>
                  <a:cubicBezTo>
                    <a:pt x="56" y="25"/>
                    <a:pt x="56" y="25"/>
                    <a:pt x="56" y="25"/>
                  </a:cubicBezTo>
                  <a:cubicBezTo>
                    <a:pt x="53" y="26"/>
                    <a:pt x="50" y="27"/>
                    <a:pt x="47" y="28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9" y="26"/>
                    <a:pt x="52" y="25"/>
                    <a:pt x="55" y="24"/>
                  </a:cubicBezTo>
                  <a:cubicBezTo>
                    <a:pt x="55" y="24"/>
                    <a:pt x="55" y="25"/>
                    <a:pt x="56" y="25"/>
                  </a:cubicBezTo>
                  <a:close/>
                  <a:moveTo>
                    <a:pt x="47" y="30"/>
                  </a:moveTo>
                  <a:cubicBezTo>
                    <a:pt x="50" y="29"/>
                    <a:pt x="53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5" y="28"/>
                    <a:pt x="55" y="29"/>
                    <a:pt x="55" y="29"/>
                  </a:cubicBezTo>
                  <a:cubicBezTo>
                    <a:pt x="52" y="29"/>
                    <a:pt x="50" y="30"/>
                    <a:pt x="47" y="32"/>
                  </a:cubicBezTo>
                  <a:cubicBezTo>
                    <a:pt x="47" y="31"/>
                    <a:pt x="47" y="31"/>
                    <a:pt x="47" y="30"/>
                  </a:cubicBezTo>
                  <a:close/>
                  <a:moveTo>
                    <a:pt x="59" y="29"/>
                  </a:moveTo>
                  <a:cubicBezTo>
                    <a:pt x="55" y="31"/>
                    <a:pt x="50" y="32"/>
                    <a:pt x="46" y="34"/>
                  </a:cubicBezTo>
                  <a:cubicBezTo>
                    <a:pt x="46" y="34"/>
                    <a:pt x="46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3"/>
                    <a:pt x="49" y="33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2"/>
                    <a:pt x="48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50" y="31"/>
                    <a:pt x="53" y="30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7" y="29"/>
                    <a:pt x="58" y="29"/>
                    <a:pt x="59" y="29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3" y="20"/>
                  </a:cubicBezTo>
                  <a:cubicBezTo>
                    <a:pt x="50" y="20"/>
                    <a:pt x="48" y="21"/>
                    <a:pt x="45" y="22"/>
                  </a:cubicBezTo>
                  <a:cubicBezTo>
                    <a:pt x="45" y="22"/>
                    <a:pt x="45" y="22"/>
                    <a:pt x="44" y="21"/>
                  </a:cubicBezTo>
                  <a:cubicBezTo>
                    <a:pt x="47" y="20"/>
                    <a:pt x="50" y="19"/>
                    <a:pt x="53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5" y="16"/>
                  </a:move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0" y="19"/>
                    <a:pt x="47" y="20"/>
                    <a:pt x="44" y="21"/>
                  </a:cubicBezTo>
                  <a:cubicBezTo>
                    <a:pt x="44" y="21"/>
                    <a:pt x="43" y="20"/>
                    <a:pt x="43" y="20"/>
                  </a:cubicBezTo>
                  <a:cubicBezTo>
                    <a:pt x="47" y="19"/>
                    <a:pt x="51" y="17"/>
                    <a:pt x="55" y="16"/>
                  </a:cubicBezTo>
                  <a:close/>
                  <a:moveTo>
                    <a:pt x="44" y="21"/>
                  </a:moveTo>
                  <a:cubicBezTo>
                    <a:pt x="44" y="21"/>
                    <a:pt x="44" y="21"/>
                    <a:pt x="44" y="22"/>
                  </a:cubicBezTo>
                  <a:cubicBezTo>
                    <a:pt x="45" y="23"/>
                    <a:pt x="46" y="25"/>
                    <a:pt x="46" y="26"/>
                  </a:cubicBezTo>
                  <a:cubicBezTo>
                    <a:pt x="46" y="28"/>
                    <a:pt x="46" y="29"/>
                    <a:pt x="46" y="30"/>
                  </a:cubicBezTo>
                  <a:cubicBezTo>
                    <a:pt x="46" y="32"/>
                    <a:pt x="46" y="33"/>
                    <a:pt x="46" y="34"/>
                  </a:cubicBezTo>
                  <a:cubicBezTo>
                    <a:pt x="46" y="35"/>
                    <a:pt x="45" y="37"/>
                    <a:pt x="44" y="38"/>
                  </a:cubicBezTo>
                  <a:cubicBezTo>
                    <a:pt x="44" y="39"/>
                    <a:pt x="43" y="39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2" y="41"/>
                  </a:cubicBezTo>
                  <a:cubicBezTo>
                    <a:pt x="42" y="41"/>
                    <a:pt x="42" y="41"/>
                    <a:pt x="41" y="42"/>
                  </a:cubicBezTo>
                  <a:cubicBezTo>
                    <a:pt x="41" y="42"/>
                    <a:pt x="40" y="43"/>
                    <a:pt x="40" y="43"/>
                  </a:cubicBezTo>
                  <a:cubicBezTo>
                    <a:pt x="34" y="46"/>
                    <a:pt x="27" y="46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2"/>
                    <a:pt x="20" y="41"/>
                    <a:pt x="20" y="40"/>
                  </a:cubicBezTo>
                  <a:cubicBezTo>
                    <a:pt x="16" y="35"/>
                    <a:pt x="15" y="28"/>
                    <a:pt x="18" y="23"/>
                  </a:cubicBezTo>
                  <a:cubicBezTo>
                    <a:pt x="21" y="17"/>
                    <a:pt x="27" y="15"/>
                    <a:pt x="33" y="16"/>
                  </a:cubicBezTo>
                  <a:cubicBezTo>
                    <a:pt x="37" y="16"/>
                    <a:pt x="41" y="18"/>
                    <a:pt x="44" y="21"/>
                  </a:cubicBezTo>
                  <a:close/>
                  <a:moveTo>
                    <a:pt x="25" y="45"/>
                  </a:moveTo>
                  <a:cubicBezTo>
                    <a:pt x="26" y="45"/>
                    <a:pt x="26" y="45"/>
                    <a:pt x="27" y="45"/>
                  </a:cubicBezTo>
                  <a:cubicBezTo>
                    <a:pt x="25" y="47"/>
                    <a:pt x="22" y="48"/>
                    <a:pt x="19" y="49"/>
                  </a:cubicBezTo>
                  <a:cubicBezTo>
                    <a:pt x="19" y="49"/>
                    <a:pt x="18" y="49"/>
                    <a:pt x="18" y="48"/>
                  </a:cubicBezTo>
                  <a:cubicBezTo>
                    <a:pt x="20" y="47"/>
                    <a:pt x="23" y="46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lose/>
                  <a:moveTo>
                    <a:pt x="43" y="9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lose/>
                  <a:moveTo>
                    <a:pt x="45" y="9"/>
                  </a:moveTo>
                  <a:cubicBezTo>
                    <a:pt x="41" y="11"/>
                    <a:pt x="38" y="13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5"/>
                    <a:pt x="31" y="15"/>
                  </a:cubicBezTo>
                  <a:cubicBezTo>
                    <a:pt x="35" y="13"/>
                    <a:pt x="40" y="11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lose/>
                  <a:moveTo>
                    <a:pt x="29" y="15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8" y="15"/>
                    <a:pt x="27" y="15"/>
                  </a:cubicBezTo>
                  <a:cubicBezTo>
                    <a:pt x="33" y="13"/>
                    <a:pt x="38" y="11"/>
                    <a:pt x="43" y="9"/>
                  </a:cubicBezTo>
                  <a:cubicBezTo>
                    <a:pt x="38" y="11"/>
                    <a:pt x="34" y="13"/>
                    <a:pt x="29" y="15"/>
                  </a:cubicBezTo>
                  <a:close/>
                  <a:moveTo>
                    <a:pt x="47" y="12"/>
                  </a:move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8" y="12"/>
                    <a:pt x="48" y="12"/>
                  </a:cubicBezTo>
                  <a:cubicBezTo>
                    <a:pt x="48" y="12"/>
                    <a:pt x="48" y="11"/>
                    <a:pt x="48" y="11"/>
                  </a:cubicBezTo>
                  <a:cubicBezTo>
                    <a:pt x="49" y="10"/>
                    <a:pt x="51" y="10"/>
                    <a:pt x="53" y="9"/>
                  </a:cubicBezTo>
                  <a:cubicBezTo>
                    <a:pt x="53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9" y="12"/>
                    <a:pt x="44" y="14"/>
                    <a:pt x="39" y="17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1" y="15"/>
                    <a:pt x="41" y="14"/>
                    <a:pt x="41" y="14"/>
                  </a:cubicBezTo>
                  <a:cubicBezTo>
                    <a:pt x="43" y="14"/>
                    <a:pt x="45" y="13"/>
                    <a:pt x="47" y="12"/>
                  </a:cubicBezTo>
                  <a:close/>
                  <a:moveTo>
                    <a:pt x="38" y="16"/>
                  </a:move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lose/>
                  <a:moveTo>
                    <a:pt x="42" y="18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7"/>
                    <a:pt x="43" y="16"/>
                    <a:pt x="44" y="16"/>
                  </a:cubicBezTo>
                  <a:cubicBezTo>
                    <a:pt x="45" y="16"/>
                    <a:pt x="44" y="15"/>
                    <a:pt x="44" y="15"/>
                  </a:cubicBezTo>
                  <a:cubicBezTo>
                    <a:pt x="43" y="16"/>
                    <a:pt x="42" y="16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4" y="15"/>
                    <a:pt x="49" y="13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5" y="11"/>
                    <a:pt x="55" y="11"/>
                  </a:cubicBezTo>
                  <a:cubicBezTo>
                    <a:pt x="53" y="12"/>
                    <a:pt x="51" y="13"/>
                    <a:pt x="49" y="14"/>
                  </a:cubicBezTo>
                  <a:cubicBezTo>
                    <a:pt x="49" y="14"/>
                    <a:pt x="49" y="15"/>
                    <a:pt x="49" y="15"/>
                  </a:cubicBezTo>
                  <a:cubicBezTo>
                    <a:pt x="51" y="14"/>
                    <a:pt x="53" y="13"/>
                    <a:pt x="55" y="12"/>
                  </a:cubicBezTo>
                  <a:cubicBezTo>
                    <a:pt x="55" y="12"/>
                    <a:pt x="56" y="12"/>
                    <a:pt x="56" y="13"/>
                  </a:cubicBezTo>
                  <a:cubicBezTo>
                    <a:pt x="51" y="14"/>
                    <a:pt x="46" y="16"/>
                    <a:pt x="42" y="18"/>
                  </a:cubicBezTo>
                  <a:close/>
                  <a:moveTo>
                    <a:pt x="52" y="8"/>
                  </a:moveTo>
                  <a:cubicBezTo>
                    <a:pt x="52" y="8"/>
                    <a:pt x="52" y="9"/>
                    <a:pt x="52" y="9"/>
                  </a:cubicBezTo>
                  <a:cubicBezTo>
                    <a:pt x="51" y="9"/>
                    <a:pt x="50" y="9"/>
                    <a:pt x="49" y="10"/>
                  </a:cubicBezTo>
                  <a:cubicBezTo>
                    <a:pt x="50" y="9"/>
                    <a:pt x="51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lose/>
                  <a:moveTo>
                    <a:pt x="47" y="11"/>
                  </a:moveTo>
                  <a:cubicBezTo>
                    <a:pt x="43" y="13"/>
                    <a:pt x="40" y="14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6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8" y="13"/>
                    <a:pt x="41" y="12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1"/>
                    <a:pt x="43" y="11"/>
                    <a:pt x="42" y="12"/>
                  </a:cubicBezTo>
                  <a:cubicBezTo>
                    <a:pt x="41" y="12"/>
                    <a:pt x="42" y="13"/>
                    <a:pt x="42" y="13"/>
                  </a:cubicBezTo>
                  <a:cubicBezTo>
                    <a:pt x="43" y="12"/>
                    <a:pt x="44" y="11"/>
                    <a:pt x="46" y="11"/>
                  </a:cubicBezTo>
                  <a:cubicBezTo>
                    <a:pt x="46" y="11"/>
                    <a:pt x="46" y="11"/>
                    <a:pt x="47" y="11"/>
                  </a:cubicBezTo>
                  <a:close/>
                  <a:moveTo>
                    <a:pt x="38" y="3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6" y="3"/>
                    <a:pt x="33" y="4"/>
                    <a:pt x="31" y="6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3" y="4"/>
                    <a:pt x="36" y="3"/>
                    <a:pt x="38" y="2"/>
                  </a:cubicBezTo>
                  <a:cubicBezTo>
                    <a:pt x="38" y="2"/>
                    <a:pt x="38" y="1"/>
                    <a:pt x="38" y="1"/>
                  </a:cubicBezTo>
                  <a:cubicBezTo>
                    <a:pt x="35" y="2"/>
                    <a:pt x="33" y="3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3" y="2"/>
                    <a:pt x="34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1"/>
                    <a:pt x="37" y="1"/>
                    <a:pt x="38" y="1"/>
                  </a:cubicBezTo>
                  <a:cubicBezTo>
                    <a:pt x="38" y="1"/>
                    <a:pt x="38" y="2"/>
                    <a:pt x="38" y="3"/>
                  </a:cubicBezTo>
                  <a:close/>
                  <a:moveTo>
                    <a:pt x="41" y="7"/>
                  </a:moveTo>
                  <a:cubicBezTo>
                    <a:pt x="39" y="8"/>
                    <a:pt x="37" y="9"/>
                    <a:pt x="35" y="10"/>
                  </a:cubicBezTo>
                  <a:cubicBezTo>
                    <a:pt x="35" y="10"/>
                    <a:pt x="35" y="10"/>
                    <a:pt x="34" y="10"/>
                  </a:cubicBezTo>
                  <a:cubicBezTo>
                    <a:pt x="34" y="10"/>
                    <a:pt x="34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25" y="15"/>
                    <a:pt x="18" y="18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20" y="16"/>
                    <a:pt x="29" y="11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7"/>
                    <a:pt x="40" y="7"/>
                    <a:pt x="41" y="7"/>
                  </a:cubicBezTo>
                  <a:close/>
                  <a:moveTo>
                    <a:pt x="11" y="19"/>
                  </a:moveTo>
                  <a:cubicBezTo>
                    <a:pt x="12" y="19"/>
                    <a:pt x="13" y="18"/>
                    <a:pt x="14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10" y="2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3" y="24"/>
                    <a:pt x="3" y="24"/>
                  </a:cubicBezTo>
                  <a:cubicBezTo>
                    <a:pt x="4" y="24"/>
                    <a:pt x="3" y="23"/>
                    <a:pt x="3" y="24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6" y="23"/>
                    <a:pt x="9" y="22"/>
                  </a:cubicBezTo>
                  <a:cubicBezTo>
                    <a:pt x="6" y="23"/>
                    <a:pt x="4" y="24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lose/>
                  <a:moveTo>
                    <a:pt x="1" y="26"/>
                  </a:moveTo>
                  <a:cubicBezTo>
                    <a:pt x="4" y="25"/>
                    <a:pt x="7" y="24"/>
                    <a:pt x="10" y="23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21" y="17"/>
                    <a:pt x="31" y="13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29" y="14"/>
                    <a:pt x="15" y="20"/>
                    <a:pt x="1" y="27"/>
                  </a:cubicBezTo>
                  <a:cubicBezTo>
                    <a:pt x="1" y="27"/>
                    <a:pt x="1" y="26"/>
                    <a:pt x="1" y="26"/>
                  </a:cubicBezTo>
                  <a:close/>
                  <a:moveTo>
                    <a:pt x="22" y="18"/>
                  </a:moveTo>
                  <a:cubicBezTo>
                    <a:pt x="21" y="18"/>
                    <a:pt x="20" y="19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4" y="23"/>
                    <a:pt x="8" y="26"/>
                    <a:pt x="1" y="29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8" y="24"/>
                    <a:pt x="15" y="21"/>
                    <a:pt x="22" y="18"/>
                  </a:cubicBezTo>
                  <a:close/>
                  <a:moveTo>
                    <a:pt x="2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29"/>
                    <a:pt x="3" y="29"/>
                    <a:pt x="3" y="28"/>
                  </a:cubicBezTo>
                  <a:cubicBezTo>
                    <a:pt x="3" y="29"/>
                    <a:pt x="2" y="29"/>
                    <a:pt x="2" y="29"/>
                  </a:cubicBezTo>
                  <a:close/>
                  <a:moveTo>
                    <a:pt x="2" y="31"/>
                  </a:move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29"/>
                    <a:pt x="5" y="28"/>
                    <a:pt x="6" y="28"/>
                  </a:cubicBezTo>
                  <a:cubicBezTo>
                    <a:pt x="7" y="28"/>
                    <a:pt x="7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0" y="25"/>
                    <a:pt x="14" y="23"/>
                    <a:pt x="19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6" y="23"/>
                    <a:pt x="15" y="24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0" y="27"/>
                    <a:pt x="6" y="29"/>
                    <a:pt x="2" y="31"/>
                  </a:cubicBezTo>
                  <a:close/>
                  <a:moveTo>
                    <a:pt x="17" y="24"/>
                  </a:moveTo>
                  <a:cubicBezTo>
                    <a:pt x="16" y="24"/>
                    <a:pt x="16" y="24"/>
                    <a:pt x="15" y="24"/>
                  </a:cubicBezTo>
                  <a:cubicBezTo>
                    <a:pt x="16" y="24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8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11" y="31"/>
                    <a:pt x="13" y="30"/>
                    <a:pt x="16" y="28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3" y="31"/>
                    <a:pt x="11" y="33"/>
                    <a:pt x="9" y="34"/>
                  </a:cubicBezTo>
                  <a:cubicBezTo>
                    <a:pt x="9" y="33"/>
                    <a:pt x="8" y="33"/>
                    <a:pt x="8" y="32"/>
                  </a:cubicBezTo>
                  <a:close/>
                  <a:moveTo>
                    <a:pt x="15" y="33"/>
                  </a:moveTo>
                  <a:cubicBezTo>
                    <a:pt x="13" y="34"/>
                    <a:pt x="11" y="35"/>
                    <a:pt x="10" y="36"/>
                  </a:cubicBezTo>
                  <a:cubicBezTo>
                    <a:pt x="9" y="36"/>
                    <a:pt x="9" y="35"/>
                    <a:pt x="9" y="34"/>
                  </a:cubicBezTo>
                  <a:cubicBezTo>
                    <a:pt x="11" y="33"/>
                    <a:pt x="13" y="32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4" y="32"/>
                    <a:pt x="13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3"/>
                    <a:pt x="15" y="32"/>
                    <a:pt x="16" y="32"/>
                  </a:cubicBezTo>
                  <a:cubicBezTo>
                    <a:pt x="16" y="33"/>
                    <a:pt x="16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4" y="36"/>
                    <a:pt x="12" y="37"/>
                    <a:pt x="10" y="38"/>
                  </a:cubicBezTo>
                  <a:cubicBezTo>
                    <a:pt x="10" y="38"/>
                    <a:pt x="10" y="37"/>
                    <a:pt x="10" y="37"/>
                  </a:cubicBezTo>
                  <a:cubicBezTo>
                    <a:pt x="12" y="36"/>
                    <a:pt x="14" y="35"/>
                    <a:pt x="15" y="34"/>
                  </a:cubicBezTo>
                  <a:cubicBezTo>
                    <a:pt x="16" y="33"/>
                    <a:pt x="16" y="33"/>
                    <a:pt x="15" y="33"/>
                  </a:cubicBezTo>
                  <a:close/>
                  <a:moveTo>
                    <a:pt x="17" y="38"/>
                  </a:moveTo>
                  <a:cubicBezTo>
                    <a:pt x="14" y="40"/>
                    <a:pt x="11" y="42"/>
                    <a:pt x="8" y="44"/>
                  </a:cubicBezTo>
                  <a:cubicBezTo>
                    <a:pt x="9" y="43"/>
                    <a:pt x="10" y="42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3" y="38"/>
                    <a:pt x="14" y="36"/>
                    <a:pt x="16" y="35"/>
                  </a:cubicBezTo>
                  <a:cubicBezTo>
                    <a:pt x="16" y="36"/>
                    <a:pt x="17" y="36"/>
                    <a:pt x="17" y="36"/>
                  </a:cubicBezTo>
                  <a:cubicBezTo>
                    <a:pt x="17" y="36"/>
                    <a:pt x="16" y="36"/>
                    <a:pt x="16" y="36"/>
                  </a:cubicBezTo>
                  <a:cubicBezTo>
                    <a:pt x="15" y="37"/>
                    <a:pt x="14" y="37"/>
                    <a:pt x="13" y="38"/>
                  </a:cubicBezTo>
                  <a:cubicBezTo>
                    <a:pt x="13" y="38"/>
                    <a:pt x="13" y="39"/>
                    <a:pt x="14" y="39"/>
                  </a:cubicBezTo>
                  <a:cubicBezTo>
                    <a:pt x="15" y="38"/>
                    <a:pt x="16" y="37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7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lose/>
                  <a:moveTo>
                    <a:pt x="7" y="48"/>
                  </a:moveTo>
                  <a:cubicBezTo>
                    <a:pt x="11" y="45"/>
                    <a:pt x="15" y="43"/>
                    <a:pt x="19" y="40"/>
                  </a:cubicBezTo>
                  <a:cubicBezTo>
                    <a:pt x="19" y="40"/>
                    <a:pt x="19" y="40"/>
                    <a:pt x="19" y="41"/>
                  </a:cubicBezTo>
                  <a:cubicBezTo>
                    <a:pt x="20" y="41"/>
                    <a:pt x="20" y="41"/>
                    <a:pt x="20" y="42"/>
                  </a:cubicBezTo>
                  <a:cubicBezTo>
                    <a:pt x="16" y="44"/>
                    <a:pt x="12" y="47"/>
                    <a:pt x="8" y="50"/>
                  </a:cubicBezTo>
                  <a:cubicBezTo>
                    <a:pt x="8" y="50"/>
                    <a:pt x="8" y="49"/>
                    <a:pt x="8" y="49"/>
                  </a:cubicBezTo>
                  <a:cubicBezTo>
                    <a:pt x="9" y="48"/>
                    <a:pt x="10" y="47"/>
                    <a:pt x="12" y="47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0" y="47"/>
                    <a:pt x="9" y="48"/>
                    <a:pt x="7" y="49"/>
                  </a:cubicBezTo>
                  <a:cubicBezTo>
                    <a:pt x="7" y="49"/>
                    <a:pt x="7" y="48"/>
                    <a:pt x="7" y="48"/>
                  </a:cubicBezTo>
                  <a:close/>
                  <a:moveTo>
                    <a:pt x="10" y="51"/>
                  </a:moveTo>
                  <a:cubicBezTo>
                    <a:pt x="9" y="51"/>
                    <a:pt x="9" y="51"/>
                    <a:pt x="9" y="51"/>
                  </a:cubicBezTo>
                  <a:cubicBezTo>
                    <a:pt x="10" y="50"/>
                    <a:pt x="11" y="50"/>
                    <a:pt x="12" y="49"/>
                  </a:cubicBezTo>
                  <a:cubicBezTo>
                    <a:pt x="12" y="49"/>
                    <a:pt x="12" y="48"/>
                    <a:pt x="12" y="49"/>
                  </a:cubicBezTo>
                  <a:cubicBezTo>
                    <a:pt x="11" y="49"/>
                    <a:pt x="10" y="50"/>
                    <a:pt x="9" y="51"/>
                  </a:cubicBezTo>
                  <a:cubicBezTo>
                    <a:pt x="9" y="50"/>
                    <a:pt x="9" y="50"/>
                    <a:pt x="8" y="50"/>
                  </a:cubicBezTo>
                  <a:cubicBezTo>
                    <a:pt x="13" y="47"/>
                    <a:pt x="17" y="45"/>
                    <a:pt x="21" y="42"/>
                  </a:cubicBezTo>
                  <a:cubicBezTo>
                    <a:pt x="21" y="42"/>
                    <a:pt x="21" y="43"/>
                    <a:pt x="22" y="43"/>
                  </a:cubicBezTo>
                  <a:cubicBezTo>
                    <a:pt x="18" y="46"/>
                    <a:pt x="14" y="48"/>
                    <a:pt x="10" y="51"/>
                  </a:cubicBezTo>
                  <a:close/>
                  <a:moveTo>
                    <a:pt x="24" y="44"/>
                  </a:moveTo>
                  <a:cubicBezTo>
                    <a:pt x="22" y="46"/>
                    <a:pt x="20" y="47"/>
                    <a:pt x="18" y="48"/>
                  </a:cubicBezTo>
                  <a:cubicBezTo>
                    <a:pt x="18" y="48"/>
                    <a:pt x="17" y="48"/>
                    <a:pt x="17" y="48"/>
                  </a:cubicBezTo>
                  <a:cubicBezTo>
                    <a:pt x="19" y="46"/>
                    <a:pt x="21" y="45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4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30" y="46"/>
                  </a:cubicBezTo>
                  <a:cubicBezTo>
                    <a:pt x="27" y="47"/>
                    <a:pt x="24" y="49"/>
                    <a:pt x="20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2" y="48"/>
                    <a:pt x="25" y="47"/>
                    <a:pt x="28" y="46"/>
                  </a:cubicBezTo>
                  <a:close/>
                  <a:moveTo>
                    <a:pt x="53" y="42"/>
                  </a:moveTo>
                  <a:cubicBezTo>
                    <a:pt x="53" y="42"/>
                    <a:pt x="53" y="42"/>
                    <a:pt x="52" y="42"/>
                  </a:cubicBezTo>
                  <a:cubicBezTo>
                    <a:pt x="44" y="46"/>
                    <a:pt x="35" y="50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3"/>
                    <a:pt x="29" y="53"/>
                    <a:pt x="30" y="52"/>
                  </a:cubicBezTo>
                  <a:cubicBezTo>
                    <a:pt x="31" y="52"/>
                    <a:pt x="30" y="52"/>
                    <a:pt x="30" y="52"/>
                  </a:cubicBezTo>
                  <a:cubicBezTo>
                    <a:pt x="29" y="52"/>
                    <a:pt x="27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35" y="49"/>
                    <a:pt x="44" y="45"/>
                    <a:pt x="53" y="41"/>
                  </a:cubicBezTo>
                  <a:cubicBezTo>
                    <a:pt x="53" y="41"/>
                    <a:pt x="53" y="42"/>
                    <a:pt x="53" y="42"/>
                  </a:cubicBezTo>
                  <a:close/>
                  <a:moveTo>
                    <a:pt x="26" y="59"/>
                  </a:moveTo>
                  <a:cubicBezTo>
                    <a:pt x="27" y="59"/>
                    <a:pt x="28" y="58"/>
                    <a:pt x="28" y="58"/>
                  </a:cubicBezTo>
                  <a:cubicBezTo>
                    <a:pt x="28" y="58"/>
                    <a:pt x="27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26" y="60"/>
                  </a:moveTo>
                  <a:cubicBezTo>
                    <a:pt x="27" y="59"/>
                    <a:pt x="28" y="59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1" y="57"/>
                    <a:pt x="33" y="57"/>
                    <a:pt x="34" y="56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8"/>
                    <a:pt x="29" y="59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lose/>
                  <a:moveTo>
                    <a:pt x="27" y="60"/>
                  </a:moveTo>
                  <a:cubicBezTo>
                    <a:pt x="30" y="60"/>
                    <a:pt x="32" y="59"/>
                    <a:pt x="34" y="58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2" y="60"/>
                    <a:pt x="30" y="60"/>
                    <a:pt x="27" y="60"/>
                  </a:cubicBezTo>
                  <a:close/>
                  <a:moveTo>
                    <a:pt x="34" y="56"/>
                  </a:moveTo>
                  <a:cubicBezTo>
                    <a:pt x="32" y="56"/>
                    <a:pt x="29" y="57"/>
                    <a:pt x="26" y="58"/>
                  </a:cubicBezTo>
                  <a:cubicBezTo>
                    <a:pt x="26" y="58"/>
                    <a:pt x="26" y="57"/>
                    <a:pt x="26" y="57"/>
                  </a:cubicBezTo>
                  <a:cubicBezTo>
                    <a:pt x="29" y="56"/>
                    <a:pt x="32" y="55"/>
                    <a:pt x="34" y="54"/>
                  </a:cubicBezTo>
                  <a:cubicBezTo>
                    <a:pt x="34" y="54"/>
                    <a:pt x="34" y="55"/>
                    <a:pt x="34" y="56"/>
                  </a:cubicBezTo>
                  <a:close/>
                  <a:moveTo>
                    <a:pt x="54" y="50"/>
                  </a:moveTo>
                  <a:cubicBezTo>
                    <a:pt x="53" y="50"/>
                    <a:pt x="53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0" y="52"/>
                    <a:pt x="48" y="53"/>
                    <a:pt x="47" y="54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8" y="52"/>
                    <a:pt x="50" y="50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50"/>
                    <a:pt x="54" y="50"/>
                  </a:cubicBezTo>
                  <a:close/>
                  <a:moveTo>
                    <a:pt x="53" y="49"/>
                  </a:moveTo>
                  <a:cubicBezTo>
                    <a:pt x="53" y="49"/>
                    <a:pt x="52" y="49"/>
                    <a:pt x="52" y="49"/>
                  </a:cubicBezTo>
                  <a:cubicBezTo>
                    <a:pt x="50" y="50"/>
                    <a:pt x="48" y="51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4" y="51"/>
                  </a:cubicBezTo>
                  <a:cubicBezTo>
                    <a:pt x="46" y="50"/>
                    <a:pt x="49" y="49"/>
                    <a:pt x="51" y="48"/>
                  </a:cubicBezTo>
                  <a:cubicBezTo>
                    <a:pt x="51" y="48"/>
                    <a:pt x="51" y="47"/>
                    <a:pt x="51" y="48"/>
                  </a:cubicBezTo>
                  <a:cubicBezTo>
                    <a:pt x="48" y="48"/>
                    <a:pt x="46" y="50"/>
                    <a:pt x="44" y="51"/>
                  </a:cubicBezTo>
                  <a:cubicBezTo>
                    <a:pt x="44" y="51"/>
                    <a:pt x="44" y="51"/>
                    <a:pt x="44" y="50"/>
                  </a:cubicBezTo>
                  <a:cubicBezTo>
                    <a:pt x="44" y="50"/>
                    <a:pt x="43" y="50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1" y="53"/>
                    <a:pt x="38" y="53"/>
                    <a:pt x="36" y="53"/>
                  </a:cubicBezTo>
                  <a:cubicBezTo>
                    <a:pt x="40" y="51"/>
                    <a:pt x="45" y="49"/>
                    <a:pt x="50" y="47"/>
                  </a:cubicBezTo>
                  <a:cubicBezTo>
                    <a:pt x="51" y="47"/>
                    <a:pt x="52" y="48"/>
                    <a:pt x="53" y="49"/>
                  </a:cubicBezTo>
                  <a:close/>
                  <a:moveTo>
                    <a:pt x="50" y="46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2" y="50"/>
                    <a:pt x="34" y="54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8" y="55"/>
                    <a:pt x="29" y="55"/>
                    <a:pt x="31" y="54"/>
                  </a:cubicBezTo>
                  <a:cubicBezTo>
                    <a:pt x="31" y="54"/>
                    <a:pt x="31" y="54"/>
                    <a:pt x="30" y="54"/>
                  </a:cubicBezTo>
                  <a:cubicBezTo>
                    <a:pt x="29" y="54"/>
                    <a:pt x="28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5" y="51"/>
                    <a:pt x="43" y="47"/>
                    <a:pt x="52" y="43"/>
                  </a:cubicBezTo>
                  <a:cubicBezTo>
                    <a:pt x="51" y="44"/>
                    <a:pt x="51" y="45"/>
                    <a:pt x="50" y="46"/>
                  </a:cubicBezTo>
                  <a:close/>
                  <a:moveTo>
                    <a:pt x="54" y="40"/>
                  </a:moveTo>
                  <a:cubicBezTo>
                    <a:pt x="54" y="40"/>
                    <a:pt x="54" y="40"/>
                    <a:pt x="54" y="40"/>
                  </a:cubicBezTo>
                  <a:cubicBezTo>
                    <a:pt x="52" y="41"/>
                    <a:pt x="51" y="41"/>
                    <a:pt x="49" y="42"/>
                  </a:cubicBezTo>
                  <a:cubicBezTo>
                    <a:pt x="50" y="41"/>
                    <a:pt x="52" y="41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1" y="40"/>
                    <a:pt x="50" y="41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1" y="46"/>
                    <a:pt x="33" y="49"/>
                    <a:pt x="25" y="52"/>
                  </a:cubicBezTo>
                  <a:cubicBezTo>
                    <a:pt x="25" y="52"/>
                    <a:pt x="24" y="52"/>
                    <a:pt x="24" y="52"/>
                  </a:cubicBezTo>
                  <a:cubicBezTo>
                    <a:pt x="34" y="47"/>
                    <a:pt x="44" y="43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55" y="38"/>
                  </a:moveTo>
                  <a:cubicBezTo>
                    <a:pt x="57" y="37"/>
                    <a:pt x="59" y="36"/>
                    <a:pt x="62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5"/>
                    <a:pt x="62" y="36"/>
                  </a:cubicBezTo>
                  <a:cubicBezTo>
                    <a:pt x="60" y="36"/>
                    <a:pt x="59" y="37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7" y="38"/>
                    <a:pt x="56" y="38"/>
                    <a:pt x="55" y="3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0" name="Freeform 12544"/>
            <p:cNvSpPr>
              <a:spLocks/>
            </p:cNvSpPr>
            <p:nvPr/>
          </p:nvSpPr>
          <p:spPr bwMode="auto">
            <a:xfrm>
              <a:off x="8230228" y="4447542"/>
              <a:ext cx="43878" cy="21939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1" name="Freeform 12545"/>
            <p:cNvSpPr>
              <a:spLocks/>
            </p:cNvSpPr>
            <p:nvPr/>
          </p:nvSpPr>
          <p:spPr bwMode="auto">
            <a:xfrm>
              <a:off x="8303357" y="4451198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2" name="Freeform 12546"/>
            <p:cNvSpPr>
              <a:spLocks/>
            </p:cNvSpPr>
            <p:nvPr/>
          </p:nvSpPr>
          <p:spPr bwMode="auto">
            <a:xfrm>
              <a:off x="8274106" y="4581004"/>
              <a:ext cx="63989" cy="31081"/>
            </a:xfrm>
            <a:custGeom>
              <a:avLst/>
              <a:gdLst>
                <a:gd name="T0" fmla="*/ 15 w 15"/>
                <a:gd name="T1" fmla="*/ 0 h 7"/>
                <a:gd name="T2" fmla="*/ 1 w 15"/>
                <a:gd name="T3" fmla="*/ 7 h 7"/>
                <a:gd name="T4" fmla="*/ 1 w 15"/>
                <a:gd name="T5" fmla="*/ 7 h 7"/>
                <a:gd name="T6" fmla="*/ 15 w 15"/>
                <a:gd name="T7" fmla="*/ 0 h 7"/>
                <a:gd name="T8" fmla="*/ 15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0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6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3" name="Freeform 12547"/>
            <p:cNvSpPr>
              <a:spLocks/>
            </p:cNvSpPr>
            <p:nvPr/>
          </p:nvSpPr>
          <p:spPr bwMode="auto">
            <a:xfrm>
              <a:off x="8243026" y="4590144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4" name="Freeform 12548"/>
            <p:cNvSpPr>
              <a:spLocks/>
            </p:cNvSpPr>
            <p:nvPr/>
          </p:nvSpPr>
          <p:spPr bwMode="auto">
            <a:xfrm>
              <a:off x="8211945" y="4573691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5" name="Freeform 12549"/>
            <p:cNvSpPr>
              <a:spLocks/>
            </p:cNvSpPr>
            <p:nvPr/>
          </p:nvSpPr>
          <p:spPr bwMode="auto">
            <a:xfrm>
              <a:off x="8195492" y="4564549"/>
              <a:ext cx="25595" cy="21939"/>
            </a:xfrm>
            <a:custGeom>
              <a:avLst/>
              <a:gdLst>
                <a:gd name="T0" fmla="*/ 0 w 6"/>
                <a:gd name="T1" fmla="*/ 4 h 5"/>
                <a:gd name="T2" fmla="*/ 6 w 6"/>
                <a:gd name="T3" fmla="*/ 1 h 5"/>
                <a:gd name="T4" fmla="*/ 5 w 6"/>
                <a:gd name="T5" fmla="*/ 0 h 5"/>
                <a:gd name="T6" fmla="*/ 0 w 6"/>
                <a:gd name="T7" fmla="*/ 4 h 5"/>
                <a:gd name="T8" fmla="*/ 0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6" name="Freeform 12550"/>
            <p:cNvSpPr>
              <a:spLocks/>
            </p:cNvSpPr>
            <p:nvPr/>
          </p:nvSpPr>
          <p:spPr bwMode="auto">
            <a:xfrm>
              <a:off x="8290560" y="4595629"/>
              <a:ext cx="51191" cy="29252"/>
            </a:xfrm>
            <a:custGeom>
              <a:avLst/>
              <a:gdLst>
                <a:gd name="T0" fmla="*/ 11 w 12"/>
                <a:gd name="T1" fmla="*/ 1 h 7"/>
                <a:gd name="T2" fmla="*/ 0 w 12"/>
                <a:gd name="T3" fmla="*/ 6 h 7"/>
                <a:gd name="T4" fmla="*/ 1 w 12"/>
                <a:gd name="T5" fmla="*/ 7 h 7"/>
                <a:gd name="T6" fmla="*/ 12 w 12"/>
                <a:gd name="T7" fmla="*/ 1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7" name="Freeform 12551"/>
            <p:cNvSpPr>
              <a:spLocks/>
            </p:cNvSpPr>
            <p:nvPr/>
          </p:nvSpPr>
          <p:spPr bwMode="auto">
            <a:xfrm>
              <a:off x="8286904" y="4599286"/>
              <a:ext cx="34737" cy="16455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3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8" name="Freeform 12552"/>
            <p:cNvSpPr>
              <a:spLocks/>
            </p:cNvSpPr>
            <p:nvPr/>
          </p:nvSpPr>
          <p:spPr bwMode="auto">
            <a:xfrm>
              <a:off x="8173553" y="4586488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0 h 3"/>
                <a:gd name="T4" fmla="*/ 3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9" name="Freeform 12553"/>
            <p:cNvSpPr>
              <a:spLocks/>
            </p:cNvSpPr>
            <p:nvPr/>
          </p:nvSpPr>
          <p:spPr bwMode="auto">
            <a:xfrm>
              <a:off x="8286904" y="4650477"/>
              <a:ext cx="7313" cy="548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0" name="Freeform 12554"/>
            <p:cNvSpPr>
              <a:spLocks/>
            </p:cNvSpPr>
            <p:nvPr/>
          </p:nvSpPr>
          <p:spPr bwMode="auto">
            <a:xfrm>
              <a:off x="8350891" y="4586488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1 w 4"/>
                <a:gd name="T5" fmla="*/ 3 h 3"/>
                <a:gd name="T6" fmla="*/ 3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1" name="Freeform 12555"/>
            <p:cNvSpPr>
              <a:spLocks/>
            </p:cNvSpPr>
            <p:nvPr/>
          </p:nvSpPr>
          <p:spPr bwMode="auto">
            <a:xfrm>
              <a:off x="8281418" y="4421946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1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2" name="Freeform 12556"/>
            <p:cNvSpPr>
              <a:spLocks/>
            </p:cNvSpPr>
            <p:nvPr/>
          </p:nvSpPr>
          <p:spPr bwMode="auto">
            <a:xfrm>
              <a:off x="8290560" y="4412806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3" name="Freeform 12557"/>
            <p:cNvSpPr>
              <a:spLocks noEditPoints="1"/>
            </p:cNvSpPr>
            <p:nvPr/>
          </p:nvSpPr>
          <p:spPr bwMode="auto">
            <a:xfrm>
              <a:off x="4500624" y="4279344"/>
              <a:ext cx="288861" cy="285205"/>
            </a:xfrm>
            <a:custGeom>
              <a:avLst/>
              <a:gdLst>
                <a:gd name="T0" fmla="*/ 49 w 67"/>
                <a:gd name="T1" fmla="*/ 39 h 66"/>
                <a:gd name="T2" fmla="*/ 64 w 67"/>
                <a:gd name="T3" fmla="*/ 32 h 66"/>
                <a:gd name="T4" fmla="*/ 62 w 67"/>
                <a:gd name="T5" fmla="*/ 15 h 66"/>
                <a:gd name="T6" fmla="*/ 55 w 67"/>
                <a:gd name="T7" fmla="*/ 8 h 66"/>
                <a:gd name="T8" fmla="*/ 33 w 67"/>
                <a:gd name="T9" fmla="*/ 1 h 66"/>
                <a:gd name="T10" fmla="*/ 41 w 67"/>
                <a:gd name="T11" fmla="*/ 7 h 66"/>
                <a:gd name="T12" fmla="*/ 12 w 67"/>
                <a:gd name="T13" fmla="*/ 18 h 66"/>
                <a:gd name="T14" fmla="*/ 11 w 67"/>
                <a:gd name="T15" fmla="*/ 10 h 66"/>
                <a:gd name="T16" fmla="*/ 0 w 67"/>
                <a:gd name="T17" fmla="*/ 25 h 66"/>
                <a:gd name="T18" fmla="*/ 14 w 67"/>
                <a:gd name="T19" fmla="*/ 32 h 66"/>
                <a:gd name="T20" fmla="*/ 4 w 67"/>
                <a:gd name="T21" fmla="*/ 34 h 66"/>
                <a:gd name="T22" fmla="*/ 5 w 67"/>
                <a:gd name="T23" fmla="*/ 50 h 66"/>
                <a:gd name="T24" fmla="*/ 10 w 67"/>
                <a:gd name="T25" fmla="*/ 57 h 66"/>
                <a:gd name="T26" fmla="*/ 18 w 67"/>
                <a:gd name="T27" fmla="*/ 51 h 66"/>
                <a:gd name="T28" fmla="*/ 27 w 67"/>
                <a:gd name="T29" fmla="*/ 57 h 66"/>
                <a:gd name="T30" fmla="*/ 37 w 67"/>
                <a:gd name="T31" fmla="*/ 59 h 66"/>
                <a:gd name="T32" fmla="*/ 54 w 67"/>
                <a:gd name="T33" fmla="*/ 56 h 66"/>
                <a:gd name="T34" fmla="*/ 54 w 67"/>
                <a:gd name="T35" fmla="*/ 50 h 66"/>
                <a:gd name="T36" fmla="*/ 18 w 67"/>
                <a:gd name="T37" fmla="*/ 8 h 66"/>
                <a:gd name="T38" fmla="*/ 11 w 67"/>
                <a:gd name="T39" fmla="*/ 10 h 66"/>
                <a:gd name="T40" fmla="*/ 20 w 67"/>
                <a:gd name="T41" fmla="*/ 11 h 66"/>
                <a:gd name="T42" fmla="*/ 24 w 67"/>
                <a:gd name="T43" fmla="*/ 55 h 66"/>
                <a:gd name="T44" fmla="*/ 36 w 67"/>
                <a:gd name="T45" fmla="*/ 49 h 66"/>
                <a:gd name="T46" fmla="*/ 66 w 67"/>
                <a:gd name="T47" fmla="*/ 37 h 66"/>
                <a:gd name="T48" fmla="*/ 66 w 67"/>
                <a:gd name="T49" fmla="*/ 35 h 66"/>
                <a:gd name="T50" fmla="*/ 48 w 67"/>
                <a:gd name="T51" fmla="*/ 25 h 66"/>
                <a:gd name="T52" fmla="*/ 58 w 67"/>
                <a:gd name="T53" fmla="*/ 24 h 66"/>
                <a:gd name="T54" fmla="*/ 59 w 67"/>
                <a:gd name="T55" fmla="*/ 28 h 66"/>
                <a:gd name="T56" fmla="*/ 59 w 67"/>
                <a:gd name="T57" fmla="*/ 31 h 66"/>
                <a:gd name="T58" fmla="*/ 60 w 67"/>
                <a:gd name="T59" fmla="*/ 32 h 66"/>
                <a:gd name="T60" fmla="*/ 56 w 67"/>
                <a:gd name="T61" fmla="*/ 20 h 66"/>
                <a:gd name="T62" fmla="*/ 45 w 67"/>
                <a:gd name="T63" fmla="*/ 44 h 66"/>
                <a:gd name="T64" fmla="*/ 29 w 67"/>
                <a:gd name="T65" fmla="*/ 49 h 66"/>
                <a:gd name="T66" fmla="*/ 36 w 67"/>
                <a:gd name="T67" fmla="*/ 17 h 66"/>
                <a:gd name="T68" fmla="*/ 51 w 67"/>
                <a:gd name="T69" fmla="*/ 13 h 66"/>
                <a:gd name="T70" fmla="*/ 40 w 67"/>
                <a:gd name="T71" fmla="*/ 18 h 66"/>
                <a:gd name="T72" fmla="*/ 42 w 67"/>
                <a:gd name="T73" fmla="*/ 19 h 66"/>
                <a:gd name="T74" fmla="*/ 52 w 67"/>
                <a:gd name="T75" fmla="*/ 11 h 66"/>
                <a:gd name="T76" fmla="*/ 44 w 67"/>
                <a:gd name="T77" fmla="*/ 14 h 66"/>
                <a:gd name="T78" fmla="*/ 33 w 67"/>
                <a:gd name="T79" fmla="*/ 3 h 66"/>
                <a:gd name="T80" fmla="*/ 10 w 67"/>
                <a:gd name="T81" fmla="*/ 24 h 66"/>
                <a:gd name="T82" fmla="*/ 10 w 67"/>
                <a:gd name="T83" fmla="*/ 24 h 66"/>
                <a:gd name="T84" fmla="*/ 1 w 67"/>
                <a:gd name="T85" fmla="*/ 26 h 66"/>
                <a:gd name="T86" fmla="*/ 45 w 67"/>
                <a:gd name="T87" fmla="*/ 9 h 66"/>
                <a:gd name="T88" fmla="*/ 1 w 67"/>
                <a:gd name="T89" fmla="*/ 32 h 66"/>
                <a:gd name="T90" fmla="*/ 19 w 67"/>
                <a:gd name="T91" fmla="*/ 24 h 66"/>
                <a:gd name="T92" fmla="*/ 17 w 67"/>
                <a:gd name="T93" fmla="*/ 31 h 66"/>
                <a:gd name="T94" fmla="*/ 12 w 67"/>
                <a:gd name="T95" fmla="*/ 36 h 66"/>
                <a:gd name="T96" fmla="*/ 12 w 67"/>
                <a:gd name="T97" fmla="*/ 44 h 66"/>
                <a:gd name="T98" fmla="*/ 18 w 67"/>
                <a:gd name="T99" fmla="*/ 41 h 66"/>
                <a:gd name="T100" fmla="*/ 7 w 67"/>
                <a:gd name="T101" fmla="*/ 52 h 66"/>
                <a:gd name="T102" fmla="*/ 19 w 67"/>
                <a:gd name="T103" fmla="*/ 52 h 66"/>
                <a:gd name="T104" fmla="*/ 56 w 67"/>
                <a:gd name="T105" fmla="*/ 46 h 66"/>
                <a:gd name="T106" fmla="*/ 28 w 67"/>
                <a:gd name="T107" fmla="*/ 63 h 66"/>
                <a:gd name="T108" fmla="*/ 28 w 67"/>
                <a:gd name="T109" fmla="*/ 65 h 66"/>
                <a:gd name="T110" fmla="*/ 36 w 67"/>
                <a:gd name="T111" fmla="*/ 58 h 66"/>
                <a:gd name="T112" fmla="*/ 56 w 67"/>
                <a:gd name="T113" fmla="*/ 53 h 66"/>
                <a:gd name="T114" fmla="*/ 38 w 67"/>
                <a:gd name="T115" fmla="*/ 58 h 66"/>
                <a:gd name="T116" fmla="*/ 28 w 67"/>
                <a:gd name="T117" fmla="*/ 59 h 66"/>
                <a:gd name="T118" fmla="*/ 27 w 67"/>
                <a:gd name="T119" fmla="*/ 56 h 66"/>
                <a:gd name="T120" fmla="*/ 58 w 67"/>
                <a:gd name="T121" fmla="*/ 4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" h="66">
                  <a:moveTo>
                    <a:pt x="66" y="41"/>
                  </a:moveTo>
                  <a:cubicBezTo>
                    <a:pt x="65" y="41"/>
                    <a:pt x="64" y="41"/>
                    <a:pt x="63" y="41"/>
                  </a:cubicBezTo>
                  <a:cubicBezTo>
                    <a:pt x="64" y="40"/>
                    <a:pt x="65" y="40"/>
                    <a:pt x="66" y="39"/>
                  </a:cubicBezTo>
                  <a:cubicBezTo>
                    <a:pt x="66" y="39"/>
                    <a:pt x="66" y="40"/>
                    <a:pt x="66" y="40"/>
                  </a:cubicBezTo>
                  <a:cubicBezTo>
                    <a:pt x="66" y="41"/>
                    <a:pt x="66" y="41"/>
                    <a:pt x="66" y="40"/>
                  </a:cubicBezTo>
                  <a:cubicBezTo>
                    <a:pt x="66" y="38"/>
                    <a:pt x="66" y="35"/>
                    <a:pt x="67" y="32"/>
                  </a:cubicBezTo>
                  <a:cubicBezTo>
                    <a:pt x="67" y="32"/>
                    <a:pt x="66" y="32"/>
                    <a:pt x="66" y="32"/>
                  </a:cubicBezTo>
                  <a:cubicBezTo>
                    <a:pt x="66" y="32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0" y="35"/>
                    <a:pt x="54" y="38"/>
                    <a:pt x="48" y="40"/>
                  </a:cubicBezTo>
                  <a:cubicBezTo>
                    <a:pt x="48" y="40"/>
                    <a:pt x="48" y="40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0" y="39"/>
                    <a:pt x="52" y="38"/>
                    <a:pt x="54" y="37"/>
                  </a:cubicBezTo>
                  <a:cubicBezTo>
                    <a:pt x="54" y="37"/>
                    <a:pt x="54" y="36"/>
                    <a:pt x="53" y="36"/>
                  </a:cubicBezTo>
                  <a:cubicBezTo>
                    <a:pt x="52" y="37"/>
                    <a:pt x="50" y="38"/>
                    <a:pt x="49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4" y="36"/>
                    <a:pt x="58" y="34"/>
                    <a:pt x="63" y="32"/>
                  </a:cubicBezTo>
                  <a:cubicBezTo>
                    <a:pt x="61" y="33"/>
                    <a:pt x="60" y="34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0" y="34"/>
                    <a:pt x="62" y="33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6" y="32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4" y="31"/>
                    <a:pt x="62" y="31"/>
                    <a:pt x="60" y="31"/>
                  </a:cubicBezTo>
                  <a:cubicBezTo>
                    <a:pt x="60" y="30"/>
                    <a:pt x="60" y="28"/>
                    <a:pt x="60" y="27"/>
                  </a:cubicBezTo>
                  <a:cubicBezTo>
                    <a:pt x="59" y="26"/>
                    <a:pt x="59" y="25"/>
                    <a:pt x="59" y="24"/>
                  </a:cubicBezTo>
                  <a:cubicBezTo>
                    <a:pt x="58" y="23"/>
                    <a:pt x="58" y="22"/>
                    <a:pt x="57" y="21"/>
                  </a:cubicBezTo>
                  <a:cubicBezTo>
                    <a:pt x="57" y="21"/>
                    <a:pt x="57" y="20"/>
                    <a:pt x="58" y="19"/>
                  </a:cubicBezTo>
                  <a:cubicBezTo>
                    <a:pt x="58" y="19"/>
                    <a:pt x="58" y="19"/>
                    <a:pt x="58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60" y="16"/>
                    <a:pt x="61" y="16"/>
                    <a:pt x="62" y="15"/>
                  </a:cubicBezTo>
                  <a:cubicBezTo>
                    <a:pt x="62" y="15"/>
                    <a:pt x="62" y="14"/>
                    <a:pt x="61" y="15"/>
                  </a:cubicBezTo>
                  <a:cubicBezTo>
                    <a:pt x="60" y="15"/>
                    <a:pt x="60" y="16"/>
                    <a:pt x="59" y="17"/>
                  </a:cubicBezTo>
                  <a:cubicBezTo>
                    <a:pt x="54" y="18"/>
                    <a:pt x="50" y="20"/>
                    <a:pt x="45" y="21"/>
                  </a:cubicBezTo>
                  <a:cubicBezTo>
                    <a:pt x="45" y="21"/>
                    <a:pt x="45" y="21"/>
                    <a:pt x="44" y="20"/>
                  </a:cubicBezTo>
                  <a:cubicBezTo>
                    <a:pt x="50" y="18"/>
                    <a:pt x="55" y="16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0" y="13"/>
                    <a:pt x="59" y="12"/>
                    <a:pt x="58" y="11"/>
                  </a:cubicBezTo>
                  <a:cubicBezTo>
                    <a:pt x="57" y="11"/>
                    <a:pt x="57" y="10"/>
                    <a:pt x="56" y="9"/>
                  </a:cubicBezTo>
                  <a:cubicBezTo>
                    <a:pt x="56" y="9"/>
                    <a:pt x="56" y="8"/>
                    <a:pt x="55" y="8"/>
                  </a:cubicBezTo>
                  <a:cubicBezTo>
                    <a:pt x="53" y="9"/>
                    <a:pt x="52" y="11"/>
                    <a:pt x="50" y="12"/>
                  </a:cubicBezTo>
                  <a:cubicBezTo>
                    <a:pt x="50" y="12"/>
                    <a:pt x="49" y="12"/>
                    <a:pt x="49" y="11"/>
                  </a:cubicBezTo>
                  <a:cubicBezTo>
                    <a:pt x="48" y="11"/>
                    <a:pt x="48" y="10"/>
                    <a:pt x="48" y="10"/>
                  </a:cubicBezTo>
                  <a:cubicBezTo>
                    <a:pt x="47" y="9"/>
                    <a:pt x="46" y="9"/>
                    <a:pt x="45" y="8"/>
                  </a:cubicBezTo>
                  <a:cubicBezTo>
                    <a:pt x="44" y="8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5"/>
                    <a:pt x="41" y="3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8" y="1"/>
                    <a:pt x="36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1"/>
                    <a:pt x="36" y="1"/>
                    <a:pt x="37" y="1"/>
                  </a:cubicBezTo>
                  <a:cubicBezTo>
                    <a:pt x="36" y="1"/>
                    <a:pt x="34" y="2"/>
                    <a:pt x="33" y="3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3" y="0"/>
                    <a:pt x="33" y="0"/>
                    <a:pt x="33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33" y="8"/>
                    <a:pt x="33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5" y="6"/>
                    <a:pt x="38" y="5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5"/>
                    <a:pt x="41" y="6"/>
                    <a:pt x="41" y="7"/>
                  </a:cubicBezTo>
                  <a:cubicBezTo>
                    <a:pt x="40" y="7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2" y="11"/>
                    <a:pt x="24" y="15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4" y="19"/>
                    <a:pt x="13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21" y="15"/>
                    <a:pt x="30" y="10"/>
                    <a:pt x="40" y="6"/>
                  </a:cubicBezTo>
                  <a:cubicBezTo>
                    <a:pt x="40" y="6"/>
                    <a:pt x="40" y="5"/>
                    <a:pt x="40" y="6"/>
                  </a:cubicBezTo>
                  <a:cubicBezTo>
                    <a:pt x="30" y="10"/>
                    <a:pt x="21" y="14"/>
                    <a:pt x="12" y="20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9" y="15"/>
                    <a:pt x="25" y="11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8"/>
                    <a:pt x="33" y="7"/>
                    <a:pt x="32" y="7"/>
                  </a:cubicBezTo>
                  <a:cubicBezTo>
                    <a:pt x="30" y="7"/>
                    <a:pt x="28" y="7"/>
                    <a:pt x="26" y="8"/>
                  </a:cubicBezTo>
                  <a:cubicBezTo>
                    <a:pt x="25" y="8"/>
                    <a:pt x="24" y="8"/>
                    <a:pt x="23" y="9"/>
                  </a:cubicBezTo>
                  <a:cubicBezTo>
                    <a:pt x="23" y="9"/>
                    <a:pt x="22" y="9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8" y="7"/>
                    <a:pt x="17" y="5"/>
                    <a:pt x="16" y="5"/>
                  </a:cubicBezTo>
                  <a:cubicBezTo>
                    <a:pt x="15" y="6"/>
                    <a:pt x="14" y="7"/>
                    <a:pt x="13" y="8"/>
                  </a:cubicBezTo>
                  <a:cubicBezTo>
                    <a:pt x="12" y="9"/>
                    <a:pt x="12" y="9"/>
                    <a:pt x="11" y="10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1" y="13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3" y="16"/>
                    <a:pt x="12" y="17"/>
                    <a:pt x="12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1" y="20"/>
                    <a:pt x="10" y="22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7" y="24"/>
                    <a:pt x="4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8"/>
                    <a:pt x="1" y="29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1" y="35"/>
                    <a:pt x="2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7" y="32"/>
                    <a:pt x="13" y="29"/>
                    <a:pt x="18" y="26"/>
                  </a:cubicBezTo>
                  <a:cubicBezTo>
                    <a:pt x="18" y="27"/>
                    <a:pt x="17" y="28"/>
                    <a:pt x="17" y="29"/>
                  </a:cubicBezTo>
                  <a:cubicBezTo>
                    <a:pt x="16" y="30"/>
                    <a:pt x="15" y="30"/>
                    <a:pt x="13" y="31"/>
                  </a:cubicBezTo>
                  <a:cubicBezTo>
                    <a:pt x="13" y="31"/>
                    <a:pt x="13" y="32"/>
                    <a:pt x="14" y="32"/>
                  </a:cubicBezTo>
                  <a:cubicBezTo>
                    <a:pt x="15" y="31"/>
                    <a:pt x="16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4" y="32"/>
                    <a:pt x="11" y="33"/>
                    <a:pt x="9" y="35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7" y="34"/>
                    <a:pt x="6" y="34"/>
                    <a:pt x="5" y="34"/>
                  </a:cubicBezTo>
                  <a:cubicBezTo>
                    <a:pt x="9" y="32"/>
                    <a:pt x="13" y="31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2" y="30"/>
                    <a:pt x="8" y="32"/>
                    <a:pt x="4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3" y="35"/>
                    <a:pt x="3" y="35"/>
                    <a:pt x="2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4" y="35"/>
                    <a:pt x="6" y="35"/>
                    <a:pt x="8" y="34"/>
                  </a:cubicBezTo>
                  <a:cubicBezTo>
                    <a:pt x="8" y="34"/>
                    <a:pt x="9" y="37"/>
                    <a:pt x="9" y="37"/>
                  </a:cubicBezTo>
                  <a:cubicBezTo>
                    <a:pt x="9" y="38"/>
                    <a:pt x="9" y="38"/>
                    <a:pt x="9" y="39"/>
                  </a:cubicBezTo>
                  <a:cubicBezTo>
                    <a:pt x="10" y="40"/>
                    <a:pt x="10" y="42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9" y="46"/>
                    <a:pt x="7" y="47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6" y="50"/>
                  </a:cubicBezTo>
                  <a:cubicBezTo>
                    <a:pt x="10" y="47"/>
                    <a:pt x="14" y="44"/>
                    <a:pt x="18" y="41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9" y="42"/>
                    <a:pt x="19" y="42"/>
                    <a:pt x="20" y="43"/>
                  </a:cubicBezTo>
                  <a:cubicBezTo>
                    <a:pt x="15" y="46"/>
                    <a:pt x="11" y="49"/>
                    <a:pt x="7" y="52"/>
                  </a:cubicBezTo>
                  <a:cubicBezTo>
                    <a:pt x="6" y="51"/>
                    <a:pt x="6" y="51"/>
                    <a:pt x="5" y="50"/>
                  </a:cubicBezTo>
                  <a:cubicBezTo>
                    <a:pt x="5" y="50"/>
                    <a:pt x="5" y="50"/>
                    <a:pt x="5" y="51"/>
                  </a:cubicBezTo>
                  <a:cubicBezTo>
                    <a:pt x="6" y="51"/>
                    <a:pt x="6" y="52"/>
                    <a:pt x="7" y="53"/>
                  </a:cubicBezTo>
                  <a:cubicBezTo>
                    <a:pt x="7" y="53"/>
                    <a:pt x="7" y="53"/>
                    <a:pt x="8" y="54"/>
                  </a:cubicBezTo>
                  <a:cubicBezTo>
                    <a:pt x="8" y="54"/>
                    <a:pt x="8" y="54"/>
                    <a:pt x="9" y="55"/>
                  </a:cubicBezTo>
                  <a:cubicBezTo>
                    <a:pt x="9" y="55"/>
                    <a:pt x="10" y="56"/>
                    <a:pt x="10" y="57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7"/>
                    <a:pt x="12" y="57"/>
                    <a:pt x="11" y="57"/>
                  </a:cubicBezTo>
                  <a:cubicBezTo>
                    <a:pt x="12" y="56"/>
                    <a:pt x="13" y="55"/>
                    <a:pt x="13" y="55"/>
                  </a:cubicBezTo>
                  <a:cubicBezTo>
                    <a:pt x="14" y="55"/>
                    <a:pt x="13" y="54"/>
                    <a:pt x="13" y="54"/>
                  </a:cubicBezTo>
                  <a:cubicBezTo>
                    <a:pt x="12" y="55"/>
                    <a:pt x="12" y="56"/>
                    <a:pt x="11" y="56"/>
                  </a:cubicBezTo>
                  <a:cubicBezTo>
                    <a:pt x="11" y="56"/>
                    <a:pt x="11" y="56"/>
                    <a:pt x="10" y="56"/>
                  </a:cubicBezTo>
                  <a:cubicBezTo>
                    <a:pt x="15" y="53"/>
                    <a:pt x="19" y="50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2" y="48"/>
                    <a:pt x="20" y="49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5" y="53"/>
                    <a:pt x="12" y="54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3" y="55"/>
                    <a:pt x="15" y="53"/>
                    <a:pt x="18" y="52"/>
                  </a:cubicBezTo>
                  <a:cubicBezTo>
                    <a:pt x="18" y="52"/>
                    <a:pt x="21" y="54"/>
                    <a:pt x="21" y="54"/>
                  </a:cubicBezTo>
                  <a:cubicBezTo>
                    <a:pt x="22" y="55"/>
                    <a:pt x="22" y="55"/>
                    <a:pt x="23" y="55"/>
                  </a:cubicBezTo>
                  <a:cubicBezTo>
                    <a:pt x="23" y="56"/>
                    <a:pt x="24" y="56"/>
                    <a:pt x="25" y="56"/>
                  </a:cubicBezTo>
                  <a:cubicBezTo>
                    <a:pt x="25" y="57"/>
                    <a:pt x="26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7" y="60"/>
                    <a:pt x="27" y="60"/>
                  </a:cubicBezTo>
                  <a:cubicBezTo>
                    <a:pt x="27" y="61"/>
                    <a:pt x="27" y="62"/>
                    <a:pt x="27" y="63"/>
                  </a:cubicBezTo>
                  <a:cubicBezTo>
                    <a:pt x="27" y="63"/>
                    <a:pt x="27" y="64"/>
                    <a:pt x="27" y="64"/>
                  </a:cubicBezTo>
                  <a:cubicBezTo>
                    <a:pt x="27" y="64"/>
                    <a:pt x="27" y="64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5"/>
                    <a:pt x="27" y="66"/>
                    <a:pt x="28" y="66"/>
                  </a:cubicBezTo>
                  <a:cubicBezTo>
                    <a:pt x="31" y="66"/>
                    <a:pt x="34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4"/>
                    <a:pt x="37" y="62"/>
                    <a:pt x="37" y="61"/>
                  </a:cubicBezTo>
                  <a:cubicBezTo>
                    <a:pt x="37" y="60"/>
                    <a:pt x="37" y="60"/>
                    <a:pt x="37" y="59"/>
                  </a:cubicBezTo>
                  <a:cubicBezTo>
                    <a:pt x="37" y="59"/>
                    <a:pt x="37" y="58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9" y="58"/>
                    <a:pt x="40" y="58"/>
                    <a:pt x="41" y="58"/>
                  </a:cubicBezTo>
                  <a:cubicBezTo>
                    <a:pt x="43" y="57"/>
                    <a:pt x="45" y="57"/>
                    <a:pt x="46" y="55"/>
                  </a:cubicBezTo>
                  <a:cubicBezTo>
                    <a:pt x="46" y="56"/>
                    <a:pt x="47" y="56"/>
                    <a:pt x="47" y="56"/>
                  </a:cubicBezTo>
                  <a:cubicBezTo>
                    <a:pt x="47" y="56"/>
                    <a:pt x="48" y="57"/>
                    <a:pt x="49" y="58"/>
                  </a:cubicBezTo>
                  <a:cubicBezTo>
                    <a:pt x="49" y="58"/>
                    <a:pt x="49" y="59"/>
                    <a:pt x="49" y="59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59"/>
                    <a:pt x="50" y="59"/>
                    <a:pt x="50" y="58"/>
                  </a:cubicBezTo>
                  <a:cubicBezTo>
                    <a:pt x="51" y="58"/>
                    <a:pt x="53" y="57"/>
                    <a:pt x="54" y="56"/>
                  </a:cubicBezTo>
                  <a:cubicBezTo>
                    <a:pt x="53" y="57"/>
                    <a:pt x="52" y="58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3" y="58"/>
                    <a:pt x="55" y="56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7" y="52"/>
                    <a:pt x="55" y="51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6" y="47"/>
                    <a:pt x="58" y="45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1" y="41"/>
                    <a:pt x="64" y="42"/>
                    <a:pt x="66" y="41"/>
                  </a:cubicBezTo>
                  <a:cubicBezTo>
                    <a:pt x="67" y="41"/>
                    <a:pt x="66" y="41"/>
                    <a:pt x="66" y="41"/>
                  </a:cubicBezTo>
                  <a:close/>
                  <a:moveTo>
                    <a:pt x="20" y="10"/>
                  </a:moveTo>
                  <a:cubicBezTo>
                    <a:pt x="17" y="11"/>
                    <a:pt x="15" y="12"/>
                    <a:pt x="13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7" y="10"/>
                    <a:pt x="19" y="9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11" y="12"/>
                  </a:moveTo>
                  <a:cubicBezTo>
                    <a:pt x="13" y="11"/>
                    <a:pt x="16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9"/>
                    <a:pt x="19" y="9"/>
                  </a:cubicBezTo>
                  <a:cubicBezTo>
                    <a:pt x="16" y="10"/>
                    <a:pt x="14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6" y="7"/>
                    <a:pt x="15" y="8"/>
                    <a:pt x="14" y="8"/>
                  </a:cubicBezTo>
                  <a:cubicBezTo>
                    <a:pt x="15" y="7"/>
                    <a:pt x="16" y="6"/>
                    <a:pt x="17" y="6"/>
                  </a:cubicBezTo>
                  <a:close/>
                  <a:moveTo>
                    <a:pt x="10" y="11"/>
                  </a:moveTo>
                  <a:cubicBezTo>
                    <a:pt x="11" y="11"/>
                    <a:pt x="11" y="11"/>
                    <a:pt x="11" y="10"/>
                  </a:cubicBezTo>
                  <a:cubicBezTo>
                    <a:pt x="13" y="9"/>
                    <a:pt x="15" y="8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5" y="9"/>
                    <a:pt x="13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4"/>
                    <a:pt x="13" y="14"/>
                  </a:cubicBezTo>
                  <a:cubicBezTo>
                    <a:pt x="15" y="13"/>
                    <a:pt x="18" y="12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3" y="9"/>
                    <a:pt x="25" y="9"/>
                    <a:pt x="27" y="8"/>
                  </a:cubicBezTo>
                  <a:cubicBezTo>
                    <a:pt x="22" y="10"/>
                    <a:pt x="18" y="13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3" y="16"/>
                  </a:moveTo>
                  <a:cubicBezTo>
                    <a:pt x="18" y="13"/>
                    <a:pt x="23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25" y="11"/>
                    <a:pt x="19" y="14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lose/>
                  <a:moveTo>
                    <a:pt x="24" y="55"/>
                  </a:moveTo>
                  <a:cubicBezTo>
                    <a:pt x="24" y="55"/>
                    <a:pt x="24" y="55"/>
                    <a:pt x="24" y="55"/>
                  </a:cubicBezTo>
                  <a:cubicBezTo>
                    <a:pt x="25" y="55"/>
                    <a:pt x="26" y="54"/>
                    <a:pt x="27" y="54"/>
                  </a:cubicBezTo>
                  <a:cubicBezTo>
                    <a:pt x="27" y="53"/>
                    <a:pt x="27" y="53"/>
                    <a:pt x="26" y="53"/>
                  </a:cubicBezTo>
                  <a:cubicBezTo>
                    <a:pt x="25" y="54"/>
                    <a:pt x="24" y="54"/>
                    <a:pt x="23" y="55"/>
                  </a:cubicBezTo>
                  <a:cubicBezTo>
                    <a:pt x="23" y="55"/>
                    <a:pt x="22" y="55"/>
                    <a:pt x="22" y="54"/>
                  </a:cubicBezTo>
                  <a:cubicBezTo>
                    <a:pt x="26" y="53"/>
                    <a:pt x="29" y="51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4" y="50"/>
                    <a:pt x="35" y="49"/>
                  </a:cubicBezTo>
                  <a:cubicBezTo>
                    <a:pt x="33" y="50"/>
                    <a:pt x="31" y="51"/>
                    <a:pt x="29" y="52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2" y="52"/>
                    <a:pt x="34" y="51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9" y="49"/>
                    <a:pt x="40" y="48"/>
                  </a:cubicBezTo>
                  <a:cubicBezTo>
                    <a:pt x="41" y="48"/>
                    <a:pt x="42" y="47"/>
                    <a:pt x="43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6" y="45"/>
                    <a:pt x="48" y="44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8" y="44"/>
                    <a:pt x="46" y="45"/>
                    <a:pt x="44" y="45"/>
                  </a:cubicBezTo>
                  <a:cubicBezTo>
                    <a:pt x="45" y="45"/>
                    <a:pt x="45" y="44"/>
                    <a:pt x="46" y="44"/>
                  </a:cubicBezTo>
                  <a:cubicBezTo>
                    <a:pt x="52" y="41"/>
                    <a:pt x="59" y="39"/>
                    <a:pt x="66" y="36"/>
                  </a:cubicBezTo>
                  <a:cubicBezTo>
                    <a:pt x="66" y="36"/>
                    <a:pt x="66" y="37"/>
                    <a:pt x="66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52" y="43"/>
                    <a:pt x="38" y="49"/>
                    <a:pt x="24" y="55"/>
                  </a:cubicBezTo>
                  <a:close/>
                  <a:moveTo>
                    <a:pt x="48" y="41"/>
                  </a:moveTo>
                  <a:cubicBezTo>
                    <a:pt x="53" y="39"/>
                    <a:pt x="58" y="36"/>
                    <a:pt x="64" y="34"/>
                  </a:cubicBezTo>
                  <a:cubicBezTo>
                    <a:pt x="62" y="35"/>
                    <a:pt x="61" y="36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1" y="36"/>
                    <a:pt x="63" y="35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4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59" y="38"/>
                    <a:pt x="53" y="40"/>
                    <a:pt x="46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9" y="42"/>
                    <a:pt x="51" y="41"/>
                    <a:pt x="53" y="40"/>
                  </a:cubicBezTo>
                  <a:cubicBezTo>
                    <a:pt x="53" y="40"/>
                    <a:pt x="53" y="40"/>
                    <a:pt x="52" y="40"/>
                  </a:cubicBezTo>
                  <a:cubicBezTo>
                    <a:pt x="51" y="40"/>
                    <a:pt x="49" y="41"/>
                    <a:pt x="47" y="42"/>
                  </a:cubicBezTo>
                  <a:cubicBezTo>
                    <a:pt x="48" y="42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lose/>
                  <a:moveTo>
                    <a:pt x="51" y="24"/>
                  </a:moveTo>
                  <a:cubicBezTo>
                    <a:pt x="50" y="24"/>
                    <a:pt x="49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1" y="24"/>
                    <a:pt x="54" y="23"/>
                    <a:pt x="57" y="22"/>
                  </a:cubicBezTo>
                  <a:cubicBezTo>
                    <a:pt x="57" y="23"/>
                    <a:pt x="58" y="23"/>
                    <a:pt x="58" y="24"/>
                  </a:cubicBezTo>
                  <a:cubicBezTo>
                    <a:pt x="55" y="25"/>
                    <a:pt x="52" y="26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5"/>
                    <a:pt x="51" y="25"/>
                    <a:pt x="52" y="24"/>
                  </a:cubicBezTo>
                  <a:cubicBezTo>
                    <a:pt x="52" y="24"/>
                    <a:pt x="52" y="24"/>
                    <a:pt x="51" y="24"/>
                  </a:cubicBezTo>
                  <a:close/>
                  <a:moveTo>
                    <a:pt x="49" y="27"/>
                  </a:moveTo>
                  <a:cubicBezTo>
                    <a:pt x="52" y="26"/>
                    <a:pt x="55" y="25"/>
                    <a:pt x="58" y="24"/>
                  </a:cubicBezTo>
                  <a:cubicBezTo>
                    <a:pt x="58" y="25"/>
                    <a:pt x="58" y="25"/>
                    <a:pt x="59" y="26"/>
                  </a:cubicBezTo>
                  <a:cubicBezTo>
                    <a:pt x="56" y="26"/>
                    <a:pt x="52" y="27"/>
                    <a:pt x="49" y="28"/>
                  </a:cubicBezTo>
                  <a:cubicBezTo>
                    <a:pt x="49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lose/>
                  <a:moveTo>
                    <a:pt x="50" y="32"/>
                  </a:moveTo>
                  <a:cubicBezTo>
                    <a:pt x="50" y="32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3" y="30"/>
                    <a:pt x="56" y="29"/>
                    <a:pt x="59" y="28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6" y="30"/>
                    <a:pt x="53" y="31"/>
                    <a:pt x="50" y="32"/>
                  </a:cubicBezTo>
                  <a:close/>
                  <a:moveTo>
                    <a:pt x="59" y="28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56" y="28"/>
                    <a:pt x="53" y="29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3" y="28"/>
                    <a:pt x="56" y="27"/>
                    <a:pt x="59" y="26"/>
                  </a:cubicBezTo>
                  <a:cubicBezTo>
                    <a:pt x="59" y="27"/>
                    <a:pt x="59" y="27"/>
                    <a:pt x="59" y="28"/>
                  </a:cubicBezTo>
                  <a:close/>
                  <a:moveTo>
                    <a:pt x="50" y="33"/>
                  </a:moveTo>
                  <a:cubicBezTo>
                    <a:pt x="53" y="32"/>
                    <a:pt x="56" y="31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6" y="32"/>
                    <a:pt x="53" y="33"/>
                    <a:pt x="50" y="34"/>
                  </a:cubicBezTo>
                  <a:cubicBezTo>
                    <a:pt x="50" y="34"/>
                    <a:pt x="50" y="33"/>
                    <a:pt x="50" y="33"/>
                  </a:cubicBezTo>
                  <a:close/>
                  <a:moveTo>
                    <a:pt x="63" y="32"/>
                  </a:moveTo>
                  <a:cubicBezTo>
                    <a:pt x="58" y="33"/>
                    <a:pt x="54" y="35"/>
                    <a:pt x="49" y="37"/>
                  </a:cubicBezTo>
                  <a:cubicBezTo>
                    <a:pt x="49" y="37"/>
                    <a:pt x="49" y="37"/>
                    <a:pt x="49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1" y="36"/>
                    <a:pt x="52" y="36"/>
                    <a:pt x="53" y="35"/>
                  </a:cubicBezTo>
                  <a:cubicBezTo>
                    <a:pt x="54" y="35"/>
                    <a:pt x="54" y="34"/>
                    <a:pt x="53" y="35"/>
                  </a:cubicBezTo>
                  <a:cubicBezTo>
                    <a:pt x="52" y="35"/>
                    <a:pt x="51" y="35"/>
                    <a:pt x="50" y="36"/>
                  </a:cubicBezTo>
                  <a:cubicBezTo>
                    <a:pt x="50" y="36"/>
                    <a:pt x="50" y="35"/>
                    <a:pt x="50" y="35"/>
                  </a:cubicBezTo>
                  <a:cubicBezTo>
                    <a:pt x="53" y="34"/>
                    <a:pt x="56" y="32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1" y="32"/>
                    <a:pt x="62" y="32"/>
                    <a:pt x="63" y="32"/>
                  </a:cubicBezTo>
                  <a:close/>
                  <a:moveTo>
                    <a:pt x="56" y="21"/>
                  </a:moveTo>
                  <a:cubicBezTo>
                    <a:pt x="56" y="21"/>
                    <a:pt x="56" y="21"/>
                    <a:pt x="57" y="22"/>
                  </a:cubicBezTo>
                  <a:cubicBezTo>
                    <a:pt x="54" y="22"/>
                    <a:pt x="51" y="23"/>
                    <a:pt x="48" y="24"/>
                  </a:cubicBezTo>
                  <a:cubicBezTo>
                    <a:pt x="47" y="24"/>
                    <a:pt x="47" y="24"/>
                    <a:pt x="47" y="23"/>
                  </a:cubicBezTo>
                  <a:cubicBezTo>
                    <a:pt x="50" y="22"/>
                    <a:pt x="53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lose/>
                  <a:moveTo>
                    <a:pt x="58" y="18"/>
                  </a:moveTo>
                  <a:cubicBezTo>
                    <a:pt x="58" y="18"/>
                    <a:pt x="57" y="19"/>
                    <a:pt x="57" y="20"/>
                  </a:cubicBezTo>
                  <a:cubicBezTo>
                    <a:pt x="57" y="20"/>
                    <a:pt x="57" y="20"/>
                    <a:pt x="56" y="20"/>
                  </a:cubicBezTo>
                  <a:cubicBezTo>
                    <a:pt x="53" y="20"/>
                    <a:pt x="50" y="22"/>
                    <a:pt x="47" y="23"/>
                  </a:cubicBezTo>
                  <a:cubicBezTo>
                    <a:pt x="47" y="22"/>
                    <a:pt x="46" y="22"/>
                    <a:pt x="46" y="22"/>
                  </a:cubicBezTo>
                  <a:cubicBezTo>
                    <a:pt x="50" y="20"/>
                    <a:pt x="54" y="19"/>
                    <a:pt x="58" y="18"/>
                  </a:cubicBezTo>
                  <a:close/>
                  <a:moveTo>
                    <a:pt x="46" y="23"/>
                  </a:moveTo>
                  <a:cubicBezTo>
                    <a:pt x="46" y="23"/>
                    <a:pt x="46" y="23"/>
                    <a:pt x="47" y="24"/>
                  </a:cubicBezTo>
                  <a:cubicBezTo>
                    <a:pt x="48" y="25"/>
                    <a:pt x="49" y="27"/>
                    <a:pt x="49" y="29"/>
                  </a:cubicBezTo>
                  <a:cubicBezTo>
                    <a:pt x="49" y="30"/>
                    <a:pt x="49" y="32"/>
                    <a:pt x="49" y="33"/>
                  </a:cubicBezTo>
                  <a:cubicBezTo>
                    <a:pt x="49" y="34"/>
                    <a:pt x="49" y="36"/>
                    <a:pt x="49" y="37"/>
                  </a:cubicBezTo>
                  <a:cubicBezTo>
                    <a:pt x="48" y="38"/>
                    <a:pt x="48" y="40"/>
                    <a:pt x="47" y="41"/>
                  </a:cubicBezTo>
                  <a:cubicBezTo>
                    <a:pt x="47" y="42"/>
                    <a:pt x="46" y="42"/>
                    <a:pt x="46" y="43"/>
                  </a:cubicBezTo>
                  <a:cubicBezTo>
                    <a:pt x="46" y="43"/>
                    <a:pt x="45" y="43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4" y="45"/>
                    <a:pt x="44" y="45"/>
                  </a:cubicBezTo>
                  <a:cubicBezTo>
                    <a:pt x="43" y="46"/>
                    <a:pt x="43" y="46"/>
                    <a:pt x="42" y="47"/>
                  </a:cubicBezTo>
                  <a:cubicBezTo>
                    <a:pt x="37" y="50"/>
                    <a:pt x="29" y="50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5"/>
                    <a:pt x="22" y="44"/>
                    <a:pt x="21" y="44"/>
                  </a:cubicBezTo>
                  <a:cubicBezTo>
                    <a:pt x="16" y="38"/>
                    <a:pt x="16" y="30"/>
                    <a:pt x="19" y="25"/>
                  </a:cubicBezTo>
                  <a:cubicBezTo>
                    <a:pt x="22" y="19"/>
                    <a:pt x="29" y="17"/>
                    <a:pt x="35" y="17"/>
                  </a:cubicBezTo>
                  <a:cubicBezTo>
                    <a:pt x="40" y="17"/>
                    <a:pt x="44" y="20"/>
                    <a:pt x="46" y="23"/>
                  </a:cubicBezTo>
                  <a:close/>
                  <a:moveTo>
                    <a:pt x="26" y="48"/>
                  </a:moveTo>
                  <a:cubicBezTo>
                    <a:pt x="27" y="49"/>
                    <a:pt x="28" y="49"/>
                    <a:pt x="29" y="49"/>
                  </a:cubicBezTo>
                  <a:cubicBezTo>
                    <a:pt x="26" y="50"/>
                    <a:pt x="23" y="52"/>
                    <a:pt x="20" y="53"/>
                  </a:cubicBezTo>
                  <a:cubicBezTo>
                    <a:pt x="20" y="53"/>
                    <a:pt x="20" y="52"/>
                    <a:pt x="19" y="52"/>
                  </a:cubicBezTo>
                  <a:cubicBezTo>
                    <a:pt x="22" y="51"/>
                    <a:pt x="24" y="50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lose/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lose/>
                  <a:moveTo>
                    <a:pt x="47" y="11"/>
                  </a:moveTo>
                  <a:cubicBezTo>
                    <a:pt x="44" y="13"/>
                    <a:pt x="40" y="15"/>
                    <a:pt x="36" y="16"/>
                  </a:cubicBezTo>
                  <a:cubicBezTo>
                    <a:pt x="36" y="16"/>
                    <a:pt x="36" y="17"/>
                    <a:pt x="36" y="17"/>
                  </a:cubicBezTo>
                  <a:cubicBezTo>
                    <a:pt x="35" y="17"/>
                    <a:pt x="34" y="16"/>
                    <a:pt x="33" y="17"/>
                  </a:cubicBezTo>
                  <a:cubicBezTo>
                    <a:pt x="37" y="14"/>
                    <a:pt x="42" y="12"/>
                    <a:pt x="47" y="10"/>
                  </a:cubicBezTo>
                  <a:cubicBezTo>
                    <a:pt x="47" y="10"/>
                    <a:pt x="47" y="11"/>
                    <a:pt x="47" y="11"/>
                  </a:cubicBezTo>
                  <a:close/>
                  <a:moveTo>
                    <a:pt x="31" y="17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0" y="17"/>
                    <a:pt x="30" y="17"/>
                    <a:pt x="29" y="17"/>
                  </a:cubicBezTo>
                  <a:cubicBezTo>
                    <a:pt x="35" y="15"/>
                    <a:pt x="40" y="12"/>
                    <a:pt x="45" y="10"/>
                  </a:cubicBezTo>
                  <a:cubicBezTo>
                    <a:pt x="41" y="12"/>
                    <a:pt x="36" y="14"/>
                    <a:pt x="31" y="17"/>
                  </a:cubicBezTo>
                  <a:close/>
                  <a:moveTo>
                    <a:pt x="50" y="13"/>
                  </a:move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2"/>
                    <a:pt x="54" y="11"/>
                    <a:pt x="56" y="10"/>
                  </a:cubicBezTo>
                  <a:cubicBezTo>
                    <a:pt x="57" y="11"/>
                    <a:pt x="57" y="11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2" y="14"/>
                    <a:pt x="47" y="16"/>
                    <a:pt x="42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2" y="17"/>
                    <a:pt x="43" y="17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6" y="15"/>
                    <a:pt x="48" y="14"/>
                    <a:pt x="50" y="13"/>
                  </a:cubicBezTo>
                  <a:close/>
                  <a:moveTo>
                    <a:pt x="40" y="18"/>
                  </a:move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lose/>
                  <a:moveTo>
                    <a:pt x="44" y="20"/>
                  </a:move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6" y="18"/>
                    <a:pt x="47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6" y="17"/>
                    <a:pt x="44" y="18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2" y="19"/>
                    <a:pt x="42" y="19"/>
                  </a:cubicBezTo>
                  <a:cubicBezTo>
                    <a:pt x="47" y="16"/>
                    <a:pt x="52" y="14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3"/>
                  </a:cubicBezTo>
                  <a:cubicBezTo>
                    <a:pt x="56" y="14"/>
                    <a:pt x="54" y="15"/>
                    <a:pt x="52" y="16"/>
                  </a:cubicBezTo>
                  <a:cubicBezTo>
                    <a:pt x="52" y="16"/>
                    <a:pt x="52" y="16"/>
                    <a:pt x="53" y="16"/>
                  </a:cubicBezTo>
                  <a:cubicBezTo>
                    <a:pt x="55" y="15"/>
                    <a:pt x="57" y="14"/>
                    <a:pt x="59" y="13"/>
                  </a:cubicBezTo>
                  <a:cubicBezTo>
                    <a:pt x="59" y="13"/>
                    <a:pt x="59" y="14"/>
                    <a:pt x="60" y="14"/>
                  </a:cubicBezTo>
                  <a:cubicBezTo>
                    <a:pt x="54" y="16"/>
                    <a:pt x="49" y="18"/>
                    <a:pt x="44" y="20"/>
                  </a:cubicBezTo>
                  <a:close/>
                  <a:moveTo>
                    <a:pt x="55" y="9"/>
                  </a:moveTo>
                  <a:cubicBezTo>
                    <a:pt x="55" y="10"/>
                    <a:pt x="56" y="10"/>
                    <a:pt x="56" y="10"/>
                  </a:cubicBezTo>
                  <a:cubicBezTo>
                    <a:pt x="54" y="10"/>
                    <a:pt x="53" y="11"/>
                    <a:pt x="52" y="11"/>
                  </a:cubicBezTo>
                  <a:cubicBezTo>
                    <a:pt x="53" y="10"/>
                    <a:pt x="54" y="10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lose/>
                  <a:moveTo>
                    <a:pt x="50" y="13"/>
                  </a:moveTo>
                  <a:cubicBezTo>
                    <a:pt x="46" y="14"/>
                    <a:pt x="43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8" y="17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0" y="15"/>
                    <a:pt x="44" y="13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3"/>
                    <a:pt x="47" y="12"/>
                    <a:pt x="49" y="12"/>
                  </a:cubicBezTo>
                  <a:cubicBezTo>
                    <a:pt x="49" y="12"/>
                    <a:pt x="49" y="12"/>
                    <a:pt x="50" y="13"/>
                  </a:cubicBezTo>
                  <a:close/>
                  <a:moveTo>
                    <a:pt x="41" y="4"/>
                  </a:moveTo>
                  <a:cubicBezTo>
                    <a:pt x="41" y="3"/>
                    <a:pt x="40" y="3"/>
                    <a:pt x="40" y="3"/>
                  </a:cubicBezTo>
                  <a:cubicBezTo>
                    <a:pt x="38" y="4"/>
                    <a:pt x="35" y="5"/>
                    <a:pt x="33" y="7"/>
                  </a:cubicBezTo>
                  <a:cubicBezTo>
                    <a:pt x="33" y="6"/>
                    <a:pt x="33" y="6"/>
                    <a:pt x="33" y="5"/>
                  </a:cubicBezTo>
                  <a:cubicBezTo>
                    <a:pt x="35" y="4"/>
                    <a:pt x="38" y="3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8" y="3"/>
                    <a:pt x="35" y="4"/>
                    <a:pt x="33" y="5"/>
                  </a:cubicBezTo>
                  <a:cubicBezTo>
                    <a:pt x="33" y="4"/>
                    <a:pt x="33" y="4"/>
                    <a:pt x="33" y="3"/>
                  </a:cubicBezTo>
                  <a:cubicBezTo>
                    <a:pt x="35" y="2"/>
                    <a:pt x="36" y="2"/>
                    <a:pt x="38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1"/>
                    <a:pt x="40" y="1"/>
                    <a:pt x="41" y="1"/>
                  </a:cubicBezTo>
                  <a:cubicBezTo>
                    <a:pt x="41" y="2"/>
                    <a:pt x="41" y="3"/>
                    <a:pt x="41" y="4"/>
                  </a:cubicBezTo>
                  <a:close/>
                  <a:moveTo>
                    <a:pt x="44" y="9"/>
                  </a:moveTo>
                  <a:cubicBezTo>
                    <a:pt x="41" y="10"/>
                    <a:pt x="39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5" y="12"/>
                  </a:cubicBezTo>
                  <a:cubicBezTo>
                    <a:pt x="35" y="12"/>
                    <a:pt x="35" y="12"/>
                    <a:pt x="35" y="13"/>
                  </a:cubicBezTo>
                  <a:cubicBezTo>
                    <a:pt x="27" y="16"/>
                    <a:pt x="19" y="20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21" y="17"/>
                    <a:pt x="31" y="12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3" y="8"/>
                    <a:pt x="44" y="9"/>
                  </a:cubicBezTo>
                  <a:close/>
                  <a:moveTo>
                    <a:pt x="11" y="21"/>
                  </a:moveTo>
                  <a:cubicBezTo>
                    <a:pt x="13" y="21"/>
                    <a:pt x="14" y="20"/>
                    <a:pt x="15" y="20"/>
                  </a:cubicBezTo>
                  <a:cubicBezTo>
                    <a:pt x="13" y="21"/>
                    <a:pt x="12" y="21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2" y="27"/>
                    <a:pt x="3" y="27"/>
                    <a:pt x="3" y="26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2" y="26"/>
                    <a:pt x="2" y="26"/>
                    <a:pt x="1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4" y="25"/>
                    <a:pt x="6" y="25"/>
                    <a:pt x="9" y="25"/>
                  </a:cubicBezTo>
                  <a:cubicBezTo>
                    <a:pt x="6" y="26"/>
                    <a:pt x="4" y="27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lose/>
                  <a:moveTo>
                    <a:pt x="1" y="28"/>
                  </a:moveTo>
                  <a:cubicBezTo>
                    <a:pt x="4" y="27"/>
                    <a:pt x="7" y="26"/>
                    <a:pt x="10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22" y="19"/>
                    <a:pt x="33" y="14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30" y="16"/>
                    <a:pt x="16" y="22"/>
                    <a:pt x="1" y="29"/>
                  </a:cubicBezTo>
                  <a:cubicBezTo>
                    <a:pt x="1" y="29"/>
                    <a:pt x="1" y="29"/>
                    <a:pt x="1" y="28"/>
                  </a:cubicBezTo>
                  <a:close/>
                  <a:moveTo>
                    <a:pt x="23" y="20"/>
                  </a:moveTo>
                  <a:cubicBezTo>
                    <a:pt x="22" y="20"/>
                    <a:pt x="21" y="21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4" y="25"/>
                    <a:pt x="8" y="28"/>
                    <a:pt x="1" y="31"/>
                  </a:cubicBezTo>
                  <a:cubicBezTo>
                    <a:pt x="1" y="31"/>
                    <a:pt x="1" y="30"/>
                    <a:pt x="1" y="30"/>
                  </a:cubicBezTo>
                  <a:cubicBezTo>
                    <a:pt x="8" y="26"/>
                    <a:pt x="16" y="23"/>
                    <a:pt x="23" y="20"/>
                  </a:cubicBezTo>
                  <a:close/>
                  <a:moveTo>
                    <a:pt x="1" y="32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3" y="31"/>
                    <a:pt x="2" y="32"/>
                    <a:pt x="1" y="32"/>
                  </a:cubicBezTo>
                  <a:close/>
                  <a:moveTo>
                    <a:pt x="2" y="34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31"/>
                    <a:pt x="5" y="31"/>
                    <a:pt x="7" y="30"/>
                  </a:cubicBezTo>
                  <a:cubicBezTo>
                    <a:pt x="7" y="30"/>
                    <a:pt x="7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1" y="28"/>
                    <a:pt x="15" y="25"/>
                    <a:pt x="20" y="23"/>
                  </a:cubicBezTo>
                  <a:cubicBezTo>
                    <a:pt x="20" y="23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7" y="25"/>
                    <a:pt x="16" y="26"/>
                    <a:pt x="15" y="27"/>
                  </a:cubicBezTo>
                  <a:cubicBezTo>
                    <a:pt x="14" y="27"/>
                    <a:pt x="14" y="27"/>
                    <a:pt x="15" y="27"/>
                  </a:cubicBezTo>
                  <a:cubicBezTo>
                    <a:pt x="10" y="29"/>
                    <a:pt x="6" y="31"/>
                    <a:pt x="2" y="34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6"/>
                    <a:pt x="16" y="27"/>
                  </a:cubicBezTo>
                  <a:cubicBezTo>
                    <a:pt x="17" y="26"/>
                    <a:pt x="18" y="26"/>
                    <a:pt x="18" y="25"/>
                  </a:cubicBezTo>
                  <a:cubicBezTo>
                    <a:pt x="18" y="25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9" y="35"/>
                  </a:moveTo>
                  <a:cubicBezTo>
                    <a:pt x="9" y="35"/>
                    <a:pt x="9" y="35"/>
                    <a:pt x="9" y="35"/>
                  </a:cubicBezTo>
                  <a:cubicBezTo>
                    <a:pt x="11" y="34"/>
                    <a:pt x="14" y="32"/>
                    <a:pt x="17" y="31"/>
                  </a:cubicBezTo>
                  <a:cubicBezTo>
                    <a:pt x="17" y="31"/>
                    <a:pt x="17" y="32"/>
                    <a:pt x="17" y="33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4" y="34"/>
                    <a:pt x="12" y="35"/>
                    <a:pt x="9" y="37"/>
                  </a:cubicBezTo>
                  <a:cubicBezTo>
                    <a:pt x="9" y="36"/>
                    <a:pt x="9" y="36"/>
                    <a:pt x="9" y="35"/>
                  </a:cubicBezTo>
                  <a:close/>
                  <a:moveTo>
                    <a:pt x="16" y="36"/>
                  </a:moveTo>
                  <a:cubicBezTo>
                    <a:pt x="14" y="37"/>
                    <a:pt x="12" y="38"/>
                    <a:pt x="10" y="39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12" y="36"/>
                    <a:pt x="14" y="35"/>
                    <a:pt x="17" y="33"/>
                  </a:cubicBezTo>
                  <a:cubicBezTo>
                    <a:pt x="17" y="33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5" y="35"/>
                    <a:pt x="14" y="36"/>
                    <a:pt x="12" y="36"/>
                  </a:cubicBezTo>
                  <a:cubicBezTo>
                    <a:pt x="12" y="37"/>
                    <a:pt x="12" y="37"/>
                    <a:pt x="13" y="37"/>
                  </a:cubicBezTo>
                  <a:cubicBezTo>
                    <a:pt x="14" y="36"/>
                    <a:pt x="15" y="35"/>
                    <a:pt x="17" y="34"/>
                  </a:cubicBezTo>
                  <a:cubicBezTo>
                    <a:pt x="17" y="36"/>
                    <a:pt x="17" y="37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5" y="39"/>
                    <a:pt x="13" y="40"/>
                    <a:pt x="11" y="41"/>
                  </a:cubicBezTo>
                  <a:cubicBezTo>
                    <a:pt x="11" y="41"/>
                    <a:pt x="10" y="40"/>
                    <a:pt x="10" y="40"/>
                  </a:cubicBezTo>
                  <a:cubicBezTo>
                    <a:pt x="12" y="39"/>
                    <a:pt x="14" y="38"/>
                    <a:pt x="16" y="36"/>
                  </a:cubicBezTo>
                  <a:cubicBezTo>
                    <a:pt x="17" y="36"/>
                    <a:pt x="16" y="36"/>
                    <a:pt x="16" y="36"/>
                  </a:cubicBezTo>
                  <a:close/>
                  <a:moveTo>
                    <a:pt x="18" y="41"/>
                  </a:moveTo>
                  <a:cubicBezTo>
                    <a:pt x="15" y="43"/>
                    <a:pt x="11" y="45"/>
                    <a:pt x="8" y="48"/>
                  </a:cubicBezTo>
                  <a:cubicBezTo>
                    <a:pt x="9" y="46"/>
                    <a:pt x="10" y="45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1" y="42"/>
                    <a:pt x="11" y="42"/>
                  </a:cubicBezTo>
                  <a:cubicBezTo>
                    <a:pt x="13" y="41"/>
                    <a:pt x="15" y="39"/>
                    <a:pt x="17" y="38"/>
                  </a:cubicBezTo>
                  <a:cubicBezTo>
                    <a:pt x="17" y="39"/>
                    <a:pt x="17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0"/>
                    <a:pt x="15" y="40"/>
                    <a:pt x="14" y="41"/>
                  </a:cubicBezTo>
                  <a:cubicBezTo>
                    <a:pt x="14" y="41"/>
                    <a:pt x="14" y="42"/>
                    <a:pt x="14" y="42"/>
                  </a:cubicBezTo>
                  <a:cubicBezTo>
                    <a:pt x="15" y="41"/>
                    <a:pt x="16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7" y="52"/>
                  </a:moveTo>
                  <a:cubicBezTo>
                    <a:pt x="11" y="49"/>
                    <a:pt x="16" y="46"/>
                    <a:pt x="20" y="43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1" y="44"/>
                    <a:pt x="21" y="45"/>
                    <a:pt x="21" y="45"/>
                  </a:cubicBezTo>
                  <a:cubicBezTo>
                    <a:pt x="17" y="48"/>
                    <a:pt x="13" y="51"/>
                    <a:pt x="8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10" y="52"/>
                    <a:pt x="11" y="51"/>
                    <a:pt x="12" y="50"/>
                  </a:cubicBezTo>
                  <a:cubicBezTo>
                    <a:pt x="13" y="50"/>
                    <a:pt x="12" y="50"/>
                    <a:pt x="12" y="50"/>
                  </a:cubicBezTo>
                  <a:cubicBezTo>
                    <a:pt x="11" y="51"/>
                    <a:pt x="9" y="52"/>
                    <a:pt x="8" y="53"/>
                  </a:cubicBezTo>
                  <a:cubicBezTo>
                    <a:pt x="7" y="52"/>
                    <a:pt x="7" y="52"/>
                    <a:pt x="7" y="52"/>
                  </a:cubicBezTo>
                  <a:close/>
                  <a:moveTo>
                    <a:pt x="10" y="55"/>
                  </a:move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2" y="54"/>
                    <a:pt x="13" y="53"/>
                  </a:cubicBezTo>
                  <a:cubicBezTo>
                    <a:pt x="13" y="53"/>
                    <a:pt x="13" y="52"/>
                    <a:pt x="12" y="52"/>
                  </a:cubicBezTo>
                  <a:cubicBezTo>
                    <a:pt x="11" y="53"/>
                    <a:pt x="10" y="54"/>
                    <a:pt x="9" y="55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3" y="51"/>
                    <a:pt x="18" y="48"/>
                    <a:pt x="22" y="45"/>
                  </a:cubicBezTo>
                  <a:cubicBezTo>
                    <a:pt x="22" y="46"/>
                    <a:pt x="23" y="46"/>
                    <a:pt x="23" y="46"/>
                  </a:cubicBezTo>
                  <a:cubicBezTo>
                    <a:pt x="19" y="49"/>
                    <a:pt x="14" y="52"/>
                    <a:pt x="10" y="55"/>
                  </a:cubicBezTo>
                  <a:close/>
                  <a:moveTo>
                    <a:pt x="26" y="48"/>
                  </a:moveTo>
                  <a:cubicBezTo>
                    <a:pt x="23" y="49"/>
                    <a:pt x="21" y="51"/>
                    <a:pt x="19" y="52"/>
                  </a:cubicBezTo>
                  <a:cubicBezTo>
                    <a:pt x="19" y="52"/>
                    <a:pt x="18" y="51"/>
                    <a:pt x="18" y="51"/>
                  </a:cubicBezTo>
                  <a:cubicBezTo>
                    <a:pt x="20" y="50"/>
                    <a:pt x="22" y="48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5" y="48"/>
                    <a:pt x="26" y="48"/>
                  </a:cubicBezTo>
                  <a:close/>
                  <a:moveTo>
                    <a:pt x="30" y="49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31" y="49"/>
                    <a:pt x="31" y="49"/>
                    <a:pt x="32" y="49"/>
                  </a:cubicBezTo>
                  <a:cubicBezTo>
                    <a:pt x="29" y="51"/>
                    <a:pt x="25" y="53"/>
                    <a:pt x="22" y="54"/>
                  </a:cubicBezTo>
                  <a:cubicBezTo>
                    <a:pt x="21" y="54"/>
                    <a:pt x="21" y="54"/>
                    <a:pt x="21" y="53"/>
                  </a:cubicBezTo>
                  <a:cubicBezTo>
                    <a:pt x="24" y="52"/>
                    <a:pt x="27" y="51"/>
                    <a:pt x="30" y="49"/>
                  </a:cubicBezTo>
                  <a:close/>
                  <a:moveTo>
                    <a:pt x="56" y="46"/>
                  </a:moveTo>
                  <a:cubicBezTo>
                    <a:pt x="56" y="46"/>
                    <a:pt x="56" y="46"/>
                    <a:pt x="56" y="46"/>
                  </a:cubicBezTo>
                  <a:cubicBezTo>
                    <a:pt x="46" y="50"/>
                    <a:pt x="37" y="54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9" y="58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0" y="56"/>
                    <a:pt x="29" y="57"/>
                    <a:pt x="28" y="58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7" y="57"/>
                  </a:cubicBezTo>
                  <a:cubicBezTo>
                    <a:pt x="37" y="53"/>
                    <a:pt x="47" y="48"/>
                    <a:pt x="57" y="44"/>
                  </a:cubicBezTo>
                  <a:cubicBezTo>
                    <a:pt x="57" y="45"/>
                    <a:pt x="56" y="45"/>
                    <a:pt x="56" y="46"/>
                  </a:cubicBezTo>
                  <a:close/>
                  <a:moveTo>
                    <a:pt x="28" y="63"/>
                  </a:moveTo>
                  <a:cubicBezTo>
                    <a:pt x="29" y="63"/>
                    <a:pt x="29" y="63"/>
                    <a:pt x="30" y="63"/>
                  </a:cubicBezTo>
                  <a:cubicBezTo>
                    <a:pt x="29" y="63"/>
                    <a:pt x="29" y="63"/>
                    <a:pt x="28" y="64"/>
                  </a:cubicBezTo>
                  <a:cubicBezTo>
                    <a:pt x="28" y="64"/>
                    <a:pt x="28" y="63"/>
                    <a:pt x="28" y="63"/>
                  </a:cubicBezTo>
                  <a:close/>
                  <a:moveTo>
                    <a:pt x="28" y="64"/>
                  </a:moveTo>
                  <a:cubicBezTo>
                    <a:pt x="29" y="64"/>
                    <a:pt x="30" y="63"/>
                    <a:pt x="31" y="63"/>
                  </a:cubicBezTo>
                  <a:cubicBezTo>
                    <a:pt x="31" y="63"/>
                    <a:pt x="31" y="62"/>
                    <a:pt x="31" y="62"/>
                  </a:cubicBezTo>
                  <a:cubicBezTo>
                    <a:pt x="33" y="62"/>
                    <a:pt x="35" y="61"/>
                    <a:pt x="37" y="60"/>
                  </a:cubicBezTo>
                  <a:cubicBezTo>
                    <a:pt x="37" y="61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4" y="63"/>
                    <a:pt x="31" y="64"/>
                    <a:pt x="28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5"/>
                    <a:pt x="28" y="64"/>
                    <a:pt x="28" y="64"/>
                  </a:cubicBezTo>
                  <a:close/>
                  <a:moveTo>
                    <a:pt x="29" y="65"/>
                  </a:moveTo>
                  <a:cubicBezTo>
                    <a:pt x="31" y="64"/>
                    <a:pt x="34" y="63"/>
                    <a:pt x="37" y="63"/>
                  </a:cubicBezTo>
                  <a:cubicBezTo>
                    <a:pt x="37" y="63"/>
                    <a:pt x="37" y="64"/>
                    <a:pt x="37" y="65"/>
                  </a:cubicBezTo>
                  <a:cubicBezTo>
                    <a:pt x="34" y="65"/>
                    <a:pt x="31" y="65"/>
                    <a:pt x="29" y="65"/>
                  </a:cubicBezTo>
                  <a:close/>
                  <a:moveTo>
                    <a:pt x="36" y="60"/>
                  </a:moveTo>
                  <a:cubicBezTo>
                    <a:pt x="34" y="61"/>
                    <a:pt x="31" y="62"/>
                    <a:pt x="28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31" y="60"/>
                    <a:pt x="34" y="59"/>
                    <a:pt x="36" y="58"/>
                  </a:cubicBezTo>
                  <a:cubicBezTo>
                    <a:pt x="36" y="59"/>
                    <a:pt x="36" y="59"/>
                    <a:pt x="36" y="60"/>
                  </a:cubicBezTo>
                  <a:close/>
                  <a:moveTo>
                    <a:pt x="57" y="54"/>
                  </a:moveTo>
                  <a:cubicBezTo>
                    <a:pt x="57" y="54"/>
                    <a:pt x="56" y="55"/>
                    <a:pt x="56" y="55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3" y="56"/>
                    <a:pt x="51" y="57"/>
                    <a:pt x="50" y="58"/>
                  </a:cubicBezTo>
                  <a:cubicBezTo>
                    <a:pt x="49" y="58"/>
                    <a:pt x="49" y="57"/>
                    <a:pt x="49" y="57"/>
                  </a:cubicBezTo>
                  <a:cubicBezTo>
                    <a:pt x="51" y="56"/>
                    <a:pt x="54" y="54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7" y="54"/>
                    <a:pt x="57" y="54"/>
                  </a:cubicBezTo>
                  <a:close/>
                  <a:moveTo>
                    <a:pt x="56" y="53"/>
                  </a:moveTo>
                  <a:cubicBezTo>
                    <a:pt x="56" y="53"/>
                    <a:pt x="56" y="53"/>
                    <a:pt x="56" y="53"/>
                  </a:cubicBezTo>
                  <a:cubicBezTo>
                    <a:pt x="53" y="54"/>
                    <a:pt x="51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9" y="54"/>
                    <a:pt x="52" y="53"/>
                    <a:pt x="54" y="52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1" y="52"/>
                    <a:pt x="49" y="53"/>
                    <a:pt x="47" y="55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6" y="54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4" y="57"/>
                    <a:pt x="41" y="58"/>
                    <a:pt x="38" y="58"/>
                  </a:cubicBezTo>
                  <a:cubicBezTo>
                    <a:pt x="43" y="55"/>
                    <a:pt x="48" y="53"/>
                    <a:pt x="53" y="50"/>
                  </a:cubicBezTo>
                  <a:cubicBezTo>
                    <a:pt x="54" y="51"/>
                    <a:pt x="55" y="52"/>
                    <a:pt x="56" y="53"/>
                  </a:cubicBezTo>
                  <a:close/>
                  <a:moveTo>
                    <a:pt x="53" y="50"/>
                  </a:moveTo>
                  <a:cubicBezTo>
                    <a:pt x="53" y="50"/>
                    <a:pt x="53" y="50"/>
                    <a:pt x="53" y="50"/>
                  </a:cubicBezTo>
                  <a:cubicBezTo>
                    <a:pt x="53" y="50"/>
                    <a:pt x="52" y="50"/>
                    <a:pt x="52" y="50"/>
                  </a:cubicBezTo>
                  <a:cubicBezTo>
                    <a:pt x="44" y="54"/>
                    <a:pt x="36" y="58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9" y="60"/>
                    <a:pt x="31" y="59"/>
                    <a:pt x="33" y="59"/>
                  </a:cubicBezTo>
                  <a:cubicBezTo>
                    <a:pt x="33" y="59"/>
                    <a:pt x="33" y="58"/>
                    <a:pt x="32" y="58"/>
                  </a:cubicBezTo>
                  <a:cubicBezTo>
                    <a:pt x="31" y="59"/>
                    <a:pt x="29" y="59"/>
                    <a:pt x="28" y="60"/>
                  </a:cubicBezTo>
                  <a:cubicBezTo>
                    <a:pt x="28" y="60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55"/>
                    <a:pt x="46" y="51"/>
                    <a:pt x="56" y="47"/>
                  </a:cubicBezTo>
                  <a:cubicBezTo>
                    <a:pt x="55" y="48"/>
                    <a:pt x="54" y="49"/>
                    <a:pt x="53" y="50"/>
                  </a:cubicBezTo>
                  <a:close/>
                  <a:moveTo>
                    <a:pt x="57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5" y="44"/>
                    <a:pt x="54" y="45"/>
                    <a:pt x="52" y="45"/>
                  </a:cubicBezTo>
                  <a:cubicBezTo>
                    <a:pt x="54" y="45"/>
                    <a:pt x="55" y="44"/>
                    <a:pt x="56" y="43"/>
                  </a:cubicBezTo>
                  <a:cubicBezTo>
                    <a:pt x="57" y="43"/>
                    <a:pt x="56" y="42"/>
                    <a:pt x="56" y="43"/>
                  </a:cubicBezTo>
                  <a:cubicBezTo>
                    <a:pt x="55" y="43"/>
                    <a:pt x="53" y="44"/>
                    <a:pt x="52" y="45"/>
                  </a:cubicBezTo>
                  <a:cubicBezTo>
                    <a:pt x="52" y="45"/>
                    <a:pt x="52" y="46"/>
                    <a:pt x="52" y="46"/>
                  </a:cubicBezTo>
                  <a:cubicBezTo>
                    <a:pt x="44" y="49"/>
                    <a:pt x="35" y="53"/>
                    <a:pt x="27" y="56"/>
                  </a:cubicBezTo>
                  <a:cubicBezTo>
                    <a:pt x="26" y="56"/>
                    <a:pt x="26" y="56"/>
                    <a:pt x="25" y="56"/>
                  </a:cubicBezTo>
                  <a:cubicBezTo>
                    <a:pt x="36" y="51"/>
                    <a:pt x="47" y="46"/>
                    <a:pt x="58" y="41"/>
                  </a:cubicBezTo>
                  <a:cubicBezTo>
                    <a:pt x="58" y="41"/>
                    <a:pt x="58" y="42"/>
                    <a:pt x="58" y="42"/>
                  </a:cubicBezTo>
                  <a:cubicBezTo>
                    <a:pt x="58" y="42"/>
                    <a:pt x="57" y="43"/>
                    <a:pt x="57" y="43"/>
                  </a:cubicBezTo>
                  <a:close/>
                  <a:moveTo>
                    <a:pt x="58" y="41"/>
                  </a:moveTo>
                  <a:cubicBezTo>
                    <a:pt x="61" y="40"/>
                    <a:pt x="63" y="39"/>
                    <a:pt x="66" y="38"/>
                  </a:cubicBezTo>
                  <a:cubicBezTo>
                    <a:pt x="66" y="38"/>
                    <a:pt x="66" y="38"/>
                    <a:pt x="66" y="39"/>
                  </a:cubicBezTo>
                  <a:cubicBezTo>
                    <a:pt x="66" y="38"/>
                    <a:pt x="66" y="38"/>
                    <a:pt x="65" y="39"/>
                  </a:cubicBezTo>
                  <a:cubicBezTo>
                    <a:pt x="64" y="39"/>
                    <a:pt x="63" y="4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1" y="41"/>
                    <a:pt x="59" y="41"/>
                    <a:pt x="58" y="4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4" name="Freeform 12558"/>
            <p:cNvSpPr>
              <a:spLocks/>
            </p:cNvSpPr>
            <p:nvPr/>
          </p:nvSpPr>
          <p:spPr bwMode="auto">
            <a:xfrm>
              <a:off x="4586552" y="4334191"/>
              <a:ext cx="47534" cy="27424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5 h 6"/>
                <a:gd name="T4" fmla="*/ 1 w 11"/>
                <a:gd name="T5" fmla="*/ 6 h 6"/>
                <a:gd name="T6" fmla="*/ 11 w 11"/>
                <a:gd name="T7" fmla="*/ 1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4" y="4"/>
                    <a:pt x="7" y="2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5" name="Freeform 12559"/>
            <p:cNvSpPr>
              <a:spLocks/>
            </p:cNvSpPr>
            <p:nvPr/>
          </p:nvSpPr>
          <p:spPr bwMode="auto">
            <a:xfrm>
              <a:off x="4665166" y="4343333"/>
              <a:ext cx="20111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6" name="Freeform 12560"/>
            <p:cNvSpPr>
              <a:spLocks/>
            </p:cNvSpPr>
            <p:nvPr/>
          </p:nvSpPr>
          <p:spPr bwMode="auto">
            <a:xfrm>
              <a:off x="4634086" y="4478622"/>
              <a:ext cx="69473" cy="34737"/>
            </a:xfrm>
            <a:custGeom>
              <a:avLst/>
              <a:gdLst>
                <a:gd name="T0" fmla="*/ 15 w 16"/>
                <a:gd name="T1" fmla="*/ 0 h 8"/>
                <a:gd name="T2" fmla="*/ 0 w 16"/>
                <a:gd name="T3" fmla="*/ 7 h 8"/>
                <a:gd name="T4" fmla="*/ 1 w 16"/>
                <a:gd name="T5" fmla="*/ 8 h 8"/>
                <a:gd name="T6" fmla="*/ 16 w 16"/>
                <a:gd name="T7" fmla="*/ 1 h 8"/>
                <a:gd name="T8" fmla="*/ 15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5" y="0"/>
                  </a:moveTo>
                  <a:cubicBezTo>
                    <a:pt x="10" y="3"/>
                    <a:pt x="5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6"/>
                    <a:pt x="11" y="3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7" name="Freeform 12561"/>
            <p:cNvSpPr>
              <a:spLocks/>
            </p:cNvSpPr>
            <p:nvPr/>
          </p:nvSpPr>
          <p:spPr bwMode="auto">
            <a:xfrm>
              <a:off x="4599349" y="4491419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8" name="Freeform 12562"/>
            <p:cNvSpPr>
              <a:spLocks/>
            </p:cNvSpPr>
            <p:nvPr/>
          </p:nvSpPr>
          <p:spPr bwMode="auto">
            <a:xfrm>
              <a:off x="4568270" y="4469481"/>
              <a:ext cx="21939" cy="16455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1 h 4"/>
                <a:gd name="T4" fmla="*/ 4 w 5"/>
                <a:gd name="T5" fmla="*/ 1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9" name="Freeform 12563"/>
            <p:cNvSpPr>
              <a:spLocks/>
            </p:cNvSpPr>
            <p:nvPr/>
          </p:nvSpPr>
          <p:spPr bwMode="auto">
            <a:xfrm>
              <a:off x="4548159" y="4460340"/>
              <a:ext cx="29252" cy="21939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1 h 5"/>
                <a:gd name="T4" fmla="*/ 6 w 7"/>
                <a:gd name="T5" fmla="*/ 0 h 5"/>
                <a:gd name="T6" fmla="*/ 1 w 7"/>
                <a:gd name="T7" fmla="*/ 4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2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0" name="Freeform 12564"/>
            <p:cNvSpPr>
              <a:spLocks/>
            </p:cNvSpPr>
            <p:nvPr/>
          </p:nvSpPr>
          <p:spPr bwMode="auto">
            <a:xfrm>
              <a:off x="4650540" y="4495076"/>
              <a:ext cx="56676" cy="31081"/>
            </a:xfrm>
            <a:custGeom>
              <a:avLst/>
              <a:gdLst>
                <a:gd name="T0" fmla="*/ 12 w 13"/>
                <a:gd name="T1" fmla="*/ 0 h 7"/>
                <a:gd name="T2" fmla="*/ 1 w 13"/>
                <a:gd name="T3" fmla="*/ 6 h 7"/>
                <a:gd name="T4" fmla="*/ 1 w 13"/>
                <a:gd name="T5" fmla="*/ 7 h 7"/>
                <a:gd name="T6" fmla="*/ 13 w 13"/>
                <a:gd name="T7" fmla="*/ 1 h 7"/>
                <a:gd name="T8" fmla="*/ 12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1" name="Freeform 12565"/>
            <p:cNvSpPr>
              <a:spLocks/>
            </p:cNvSpPr>
            <p:nvPr/>
          </p:nvSpPr>
          <p:spPr bwMode="auto">
            <a:xfrm>
              <a:off x="4646883" y="4498732"/>
              <a:ext cx="38394" cy="18282"/>
            </a:xfrm>
            <a:custGeom>
              <a:avLst/>
              <a:gdLst>
                <a:gd name="T0" fmla="*/ 8 w 9"/>
                <a:gd name="T1" fmla="*/ 0 h 4"/>
                <a:gd name="T2" fmla="*/ 1 w 9"/>
                <a:gd name="T3" fmla="*/ 3 h 4"/>
                <a:gd name="T4" fmla="*/ 1 w 9"/>
                <a:gd name="T5" fmla="*/ 4 h 4"/>
                <a:gd name="T6" fmla="*/ 9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2" name="Freeform 12566"/>
            <p:cNvSpPr>
              <a:spLocks/>
            </p:cNvSpPr>
            <p:nvPr/>
          </p:nvSpPr>
          <p:spPr bwMode="auto">
            <a:xfrm>
              <a:off x="4526220" y="4482279"/>
              <a:ext cx="16455" cy="16455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1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2"/>
                    <a:pt x="2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3" name="Freeform 12567"/>
            <p:cNvSpPr>
              <a:spLocks/>
            </p:cNvSpPr>
            <p:nvPr/>
          </p:nvSpPr>
          <p:spPr bwMode="auto">
            <a:xfrm>
              <a:off x="4643227" y="4551752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4" name="Freeform 12568"/>
            <p:cNvSpPr>
              <a:spLocks/>
            </p:cNvSpPr>
            <p:nvPr/>
          </p:nvSpPr>
          <p:spPr bwMode="auto">
            <a:xfrm>
              <a:off x="4716356" y="4485935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1 w 4"/>
                <a:gd name="T5" fmla="*/ 2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2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5" name="Freeform 12569"/>
            <p:cNvSpPr>
              <a:spLocks/>
            </p:cNvSpPr>
            <p:nvPr/>
          </p:nvSpPr>
          <p:spPr bwMode="auto">
            <a:xfrm>
              <a:off x="4643227" y="4308596"/>
              <a:ext cx="29252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6" name="Freeform 12570"/>
            <p:cNvSpPr>
              <a:spLocks/>
            </p:cNvSpPr>
            <p:nvPr/>
          </p:nvSpPr>
          <p:spPr bwMode="auto">
            <a:xfrm>
              <a:off x="4650540" y="4301283"/>
              <a:ext cx="21939" cy="7313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7" name="Freeform 12571"/>
            <p:cNvSpPr>
              <a:spLocks noEditPoints="1"/>
            </p:cNvSpPr>
            <p:nvPr/>
          </p:nvSpPr>
          <p:spPr bwMode="auto">
            <a:xfrm>
              <a:off x="6352629" y="1087242"/>
              <a:ext cx="389415" cy="385759"/>
            </a:xfrm>
            <a:custGeom>
              <a:avLst/>
              <a:gdLst>
                <a:gd name="T0" fmla="*/ 66 w 90"/>
                <a:gd name="T1" fmla="*/ 53 h 89"/>
                <a:gd name="T2" fmla="*/ 87 w 90"/>
                <a:gd name="T3" fmla="*/ 43 h 89"/>
                <a:gd name="T4" fmla="*/ 83 w 90"/>
                <a:gd name="T5" fmla="*/ 20 h 89"/>
                <a:gd name="T6" fmla="*/ 75 w 90"/>
                <a:gd name="T7" fmla="*/ 11 h 89"/>
                <a:gd name="T8" fmla="*/ 45 w 90"/>
                <a:gd name="T9" fmla="*/ 1 h 89"/>
                <a:gd name="T10" fmla="*/ 55 w 90"/>
                <a:gd name="T11" fmla="*/ 9 h 89"/>
                <a:gd name="T12" fmla="*/ 16 w 90"/>
                <a:gd name="T13" fmla="*/ 24 h 89"/>
                <a:gd name="T14" fmla="*/ 15 w 90"/>
                <a:gd name="T15" fmla="*/ 13 h 89"/>
                <a:gd name="T16" fmla="*/ 0 w 90"/>
                <a:gd name="T17" fmla="*/ 34 h 89"/>
                <a:gd name="T18" fmla="*/ 18 w 90"/>
                <a:gd name="T19" fmla="*/ 43 h 89"/>
                <a:gd name="T20" fmla="*/ 5 w 90"/>
                <a:gd name="T21" fmla="*/ 46 h 89"/>
                <a:gd name="T22" fmla="*/ 7 w 90"/>
                <a:gd name="T23" fmla="*/ 68 h 89"/>
                <a:gd name="T24" fmla="*/ 14 w 90"/>
                <a:gd name="T25" fmla="*/ 77 h 89"/>
                <a:gd name="T26" fmla="*/ 24 w 90"/>
                <a:gd name="T27" fmla="*/ 69 h 89"/>
                <a:gd name="T28" fmla="*/ 36 w 90"/>
                <a:gd name="T29" fmla="*/ 77 h 89"/>
                <a:gd name="T30" fmla="*/ 50 w 90"/>
                <a:gd name="T31" fmla="*/ 80 h 89"/>
                <a:gd name="T32" fmla="*/ 73 w 90"/>
                <a:gd name="T33" fmla="*/ 76 h 89"/>
                <a:gd name="T34" fmla="*/ 73 w 90"/>
                <a:gd name="T35" fmla="*/ 67 h 89"/>
                <a:gd name="T36" fmla="*/ 24 w 90"/>
                <a:gd name="T37" fmla="*/ 11 h 89"/>
                <a:gd name="T38" fmla="*/ 15 w 90"/>
                <a:gd name="T39" fmla="*/ 14 h 89"/>
                <a:gd name="T40" fmla="*/ 28 w 90"/>
                <a:gd name="T41" fmla="*/ 14 h 89"/>
                <a:gd name="T42" fmla="*/ 33 w 90"/>
                <a:gd name="T43" fmla="*/ 75 h 89"/>
                <a:gd name="T44" fmla="*/ 48 w 90"/>
                <a:gd name="T45" fmla="*/ 67 h 89"/>
                <a:gd name="T46" fmla="*/ 89 w 90"/>
                <a:gd name="T47" fmla="*/ 50 h 89"/>
                <a:gd name="T48" fmla="*/ 89 w 90"/>
                <a:gd name="T49" fmla="*/ 48 h 89"/>
                <a:gd name="T50" fmla="*/ 66 w 90"/>
                <a:gd name="T51" fmla="*/ 34 h 89"/>
                <a:gd name="T52" fmla="*/ 79 w 90"/>
                <a:gd name="T53" fmla="*/ 33 h 89"/>
                <a:gd name="T54" fmla="*/ 80 w 90"/>
                <a:gd name="T55" fmla="*/ 37 h 89"/>
                <a:gd name="T56" fmla="*/ 80 w 90"/>
                <a:gd name="T57" fmla="*/ 42 h 89"/>
                <a:gd name="T58" fmla="*/ 81 w 90"/>
                <a:gd name="T59" fmla="*/ 43 h 89"/>
                <a:gd name="T60" fmla="*/ 76 w 90"/>
                <a:gd name="T61" fmla="*/ 27 h 89"/>
                <a:gd name="T62" fmla="*/ 61 w 90"/>
                <a:gd name="T63" fmla="*/ 59 h 89"/>
                <a:gd name="T64" fmla="*/ 39 w 90"/>
                <a:gd name="T65" fmla="*/ 66 h 89"/>
                <a:gd name="T66" fmla="*/ 49 w 90"/>
                <a:gd name="T67" fmla="*/ 22 h 89"/>
                <a:gd name="T68" fmla="*/ 69 w 90"/>
                <a:gd name="T69" fmla="*/ 17 h 89"/>
                <a:gd name="T70" fmla="*/ 54 w 90"/>
                <a:gd name="T71" fmla="*/ 24 h 89"/>
                <a:gd name="T72" fmla="*/ 57 w 90"/>
                <a:gd name="T73" fmla="*/ 25 h 89"/>
                <a:gd name="T74" fmla="*/ 70 w 90"/>
                <a:gd name="T75" fmla="*/ 15 h 89"/>
                <a:gd name="T76" fmla="*/ 60 w 90"/>
                <a:gd name="T77" fmla="*/ 18 h 89"/>
                <a:gd name="T78" fmla="*/ 45 w 90"/>
                <a:gd name="T79" fmla="*/ 4 h 89"/>
                <a:gd name="T80" fmla="*/ 14 w 90"/>
                <a:gd name="T81" fmla="*/ 32 h 89"/>
                <a:gd name="T82" fmla="*/ 14 w 90"/>
                <a:gd name="T83" fmla="*/ 32 h 89"/>
                <a:gd name="T84" fmla="*/ 1 w 90"/>
                <a:gd name="T85" fmla="*/ 35 h 89"/>
                <a:gd name="T86" fmla="*/ 62 w 90"/>
                <a:gd name="T87" fmla="*/ 13 h 89"/>
                <a:gd name="T88" fmla="*/ 2 w 90"/>
                <a:gd name="T89" fmla="*/ 43 h 89"/>
                <a:gd name="T90" fmla="*/ 25 w 90"/>
                <a:gd name="T91" fmla="*/ 33 h 89"/>
                <a:gd name="T92" fmla="*/ 23 w 90"/>
                <a:gd name="T93" fmla="*/ 42 h 89"/>
                <a:gd name="T94" fmla="*/ 17 w 90"/>
                <a:gd name="T95" fmla="*/ 49 h 89"/>
                <a:gd name="T96" fmla="*/ 16 w 90"/>
                <a:gd name="T97" fmla="*/ 59 h 89"/>
                <a:gd name="T98" fmla="*/ 25 w 90"/>
                <a:gd name="T99" fmla="*/ 55 h 89"/>
                <a:gd name="T100" fmla="*/ 9 w 90"/>
                <a:gd name="T101" fmla="*/ 70 h 89"/>
                <a:gd name="T102" fmla="*/ 25 w 90"/>
                <a:gd name="T103" fmla="*/ 70 h 89"/>
                <a:gd name="T104" fmla="*/ 76 w 90"/>
                <a:gd name="T105" fmla="*/ 62 h 89"/>
                <a:gd name="T106" fmla="*/ 38 w 90"/>
                <a:gd name="T107" fmla="*/ 86 h 89"/>
                <a:gd name="T108" fmla="*/ 38 w 90"/>
                <a:gd name="T109" fmla="*/ 88 h 89"/>
                <a:gd name="T110" fmla="*/ 49 w 90"/>
                <a:gd name="T111" fmla="*/ 79 h 89"/>
                <a:gd name="T112" fmla="*/ 75 w 90"/>
                <a:gd name="T113" fmla="*/ 72 h 89"/>
                <a:gd name="T114" fmla="*/ 51 w 90"/>
                <a:gd name="T115" fmla="*/ 78 h 89"/>
                <a:gd name="T116" fmla="*/ 37 w 90"/>
                <a:gd name="T117" fmla="*/ 80 h 89"/>
                <a:gd name="T118" fmla="*/ 36 w 90"/>
                <a:gd name="T119" fmla="*/ 77 h 89"/>
                <a:gd name="T120" fmla="*/ 79 w 90"/>
                <a:gd name="T12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" h="89">
                  <a:moveTo>
                    <a:pt x="89" y="55"/>
                  </a:moveTo>
                  <a:cubicBezTo>
                    <a:pt x="88" y="56"/>
                    <a:pt x="86" y="56"/>
                    <a:pt x="85" y="55"/>
                  </a:cubicBezTo>
                  <a:cubicBezTo>
                    <a:pt x="86" y="55"/>
                    <a:pt x="88" y="54"/>
                    <a:pt x="89" y="53"/>
                  </a:cubicBezTo>
                  <a:cubicBezTo>
                    <a:pt x="89" y="53"/>
                    <a:pt x="89" y="54"/>
                    <a:pt x="89" y="55"/>
                  </a:cubicBezTo>
                  <a:cubicBezTo>
                    <a:pt x="89" y="55"/>
                    <a:pt x="90" y="55"/>
                    <a:pt x="90" y="55"/>
                  </a:cubicBezTo>
                  <a:cubicBezTo>
                    <a:pt x="90" y="51"/>
                    <a:pt x="90" y="47"/>
                    <a:pt x="90" y="44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1" y="48"/>
                    <a:pt x="73" y="51"/>
                    <a:pt x="65" y="54"/>
                  </a:cubicBezTo>
                  <a:cubicBezTo>
                    <a:pt x="65" y="54"/>
                    <a:pt x="66" y="54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8" y="52"/>
                    <a:pt x="70" y="51"/>
                    <a:pt x="73" y="50"/>
                  </a:cubicBezTo>
                  <a:cubicBezTo>
                    <a:pt x="73" y="50"/>
                    <a:pt x="73" y="49"/>
                    <a:pt x="72" y="49"/>
                  </a:cubicBezTo>
                  <a:cubicBezTo>
                    <a:pt x="70" y="50"/>
                    <a:pt x="68" y="51"/>
                    <a:pt x="66" y="52"/>
                  </a:cubicBezTo>
                  <a:cubicBezTo>
                    <a:pt x="66" y="52"/>
                    <a:pt x="66" y="51"/>
                    <a:pt x="67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73" y="48"/>
                    <a:pt x="79" y="46"/>
                    <a:pt x="85" y="44"/>
                  </a:cubicBezTo>
                  <a:cubicBezTo>
                    <a:pt x="83" y="45"/>
                    <a:pt x="81" y="46"/>
                    <a:pt x="79" y="47"/>
                  </a:cubicBezTo>
                  <a:cubicBezTo>
                    <a:pt x="78" y="47"/>
                    <a:pt x="79" y="48"/>
                    <a:pt x="79" y="47"/>
                  </a:cubicBezTo>
                  <a:cubicBezTo>
                    <a:pt x="82" y="46"/>
                    <a:pt x="84" y="45"/>
                    <a:pt x="87" y="44"/>
                  </a:cubicBezTo>
                  <a:cubicBezTo>
                    <a:pt x="87" y="44"/>
                    <a:pt x="87" y="43"/>
                    <a:pt x="87" y="43"/>
                  </a:cubicBezTo>
                  <a:cubicBezTo>
                    <a:pt x="88" y="43"/>
                    <a:pt x="89" y="43"/>
                    <a:pt x="89" y="43"/>
                  </a:cubicBezTo>
                  <a:cubicBezTo>
                    <a:pt x="90" y="43"/>
                    <a:pt x="90" y="42"/>
                    <a:pt x="89" y="42"/>
                  </a:cubicBezTo>
                  <a:cubicBezTo>
                    <a:pt x="87" y="42"/>
                    <a:pt x="84" y="42"/>
                    <a:pt x="81" y="42"/>
                  </a:cubicBezTo>
                  <a:cubicBezTo>
                    <a:pt x="82" y="41"/>
                    <a:pt x="81" y="38"/>
                    <a:pt x="81" y="37"/>
                  </a:cubicBezTo>
                  <a:cubicBezTo>
                    <a:pt x="81" y="35"/>
                    <a:pt x="80" y="34"/>
                    <a:pt x="79" y="32"/>
                  </a:cubicBezTo>
                  <a:cubicBezTo>
                    <a:pt x="79" y="31"/>
                    <a:pt x="78" y="30"/>
                    <a:pt x="77" y="29"/>
                  </a:cubicBezTo>
                  <a:cubicBezTo>
                    <a:pt x="77" y="28"/>
                    <a:pt x="78" y="27"/>
                    <a:pt x="78" y="26"/>
                  </a:cubicBezTo>
                  <a:cubicBezTo>
                    <a:pt x="78" y="26"/>
                    <a:pt x="79" y="25"/>
                    <a:pt x="79" y="25"/>
                  </a:cubicBezTo>
                  <a:cubicBezTo>
                    <a:pt x="79" y="24"/>
                    <a:pt x="80" y="24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cubicBezTo>
                    <a:pt x="84" y="20"/>
                    <a:pt x="83" y="19"/>
                    <a:pt x="83" y="20"/>
                  </a:cubicBezTo>
                  <a:cubicBezTo>
                    <a:pt x="82" y="21"/>
                    <a:pt x="81" y="22"/>
                    <a:pt x="80" y="23"/>
                  </a:cubicBezTo>
                  <a:cubicBezTo>
                    <a:pt x="74" y="25"/>
                    <a:pt x="68" y="27"/>
                    <a:pt x="61" y="29"/>
                  </a:cubicBezTo>
                  <a:cubicBezTo>
                    <a:pt x="61" y="28"/>
                    <a:pt x="61" y="28"/>
                    <a:pt x="60" y="27"/>
                  </a:cubicBezTo>
                  <a:cubicBezTo>
                    <a:pt x="67" y="25"/>
                    <a:pt x="74" y="22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20"/>
                    <a:pt x="82" y="20"/>
                    <a:pt x="82" y="20"/>
                  </a:cubicBezTo>
                  <a:cubicBezTo>
                    <a:pt x="82" y="21"/>
                    <a:pt x="83" y="20"/>
                    <a:pt x="82" y="20"/>
                  </a:cubicBezTo>
                  <a:cubicBezTo>
                    <a:pt x="81" y="18"/>
                    <a:pt x="80" y="17"/>
                    <a:pt x="78" y="15"/>
                  </a:cubicBezTo>
                  <a:cubicBezTo>
                    <a:pt x="78" y="14"/>
                    <a:pt x="77" y="13"/>
                    <a:pt x="76" y="12"/>
                  </a:cubicBezTo>
                  <a:cubicBezTo>
                    <a:pt x="76" y="12"/>
                    <a:pt x="75" y="11"/>
                    <a:pt x="75" y="11"/>
                  </a:cubicBezTo>
                  <a:cubicBezTo>
                    <a:pt x="72" y="12"/>
                    <a:pt x="70" y="14"/>
                    <a:pt x="68" y="17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66" y="14"/>
                    <a:pt x="65" y="14"/>
                    <a:pt x="65" y="13"/>
                  </a:cubicBezTo>
                  <a:cubicBezTo>
                    <a:pt x="63" y="13"/>
                    <a:pt x="62" y="12"/>
                    <a:pt x="60" y="11"/>
                  </a:cubicBezTo>
                  <a:cubicBezTo>
                    <a:pt x="60" y="11"/>
                    <a:pt x="56" y="9"/>
                    <a:pt x="56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7"/>
                    <a:pt x="56" y="4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1"/>
                    <a:pt x="49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7" y="1"/>
                    <a:pt x="49" y="1"/>
                    <a:pt x="50" y="1"/>
                  </a:cubicBezTo>
                  <a:cubicBezTo>
                    <a:pt x="48" y="2"/>
                    <a:pt x="47" y="3"/>
                    <a:pt x="45" y="3"/>
                  </a:cubicBezTo>
                  <a:cubicBezTo>
                    <a:pt x="45" y="3"/>
                    <a:pt x="45" y="2"/>
                    <a:pt x="45" y="1"/>
                  </a:cubicBezTo>
                  <a:cubicBezTo>
                    <a:pt x="45" y="0"/>
                    <a:pt x="44" y="0"/>
                    <a:pt x="44" y="1"/>
                  </a:cubicBezTo>
                  <a:cubicBezTo>
                    <a:pt x="44" y="2"/>
                    <a:pt x="44" y="4"/>
                    <a:pt x="44" y="5"/>
                  </a:cubicBezTo>
                  <a:cubicBezTo>
                    <a:pt x="44" y="7"/>
                    <a:pt x="44" y="8"/>
                    <a:pt x="44" y="10"/>
                  </a:cubicBezTo>
                  <a:cubicBezTo>
                    <a:pt x="44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8" y="8"/>
                    <a:pt x="51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8"/>
                    <a:pt x="55" y="9"/>
                  </a:cubicBezTo>
                  <a:cubicBezTo>
                    <a:pt x="55" y="10"/>
                    <a:pt x="54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44" y="15"/>
                    <a:pt x="33" y="20"/>
                    <a:pt x="22" y="26"/>
                  </a:cubicBezTo>
                  <a:cubicBezTo>
                    <a:pt x="22" y="26"/>
                    <a:pt x="21" y="25"/>
                    <a:pt x="21" y="25"/>
                  </a:cubicBezTo>
                  <a:cubicBezTo>
                    <a:pt x="19" y="26"/>
                    <a:pt x="17" y="27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8" y="20"/>
                    <a:pt x="41" y="14"/>
                    <a:pt x="54" y="8"/>
                  </a:cubicBezTo>
                  <a:cubicBezTo>
                    <a:pt x="55" y="8"/>
                    <a:pt x="54" y="7"/>
                    <a:pt x="54" y="7"/>
                  </a:cubicBezTo>
                  <a:cubicBezTo>
                    <a:pt x="41" y="13"/>
                    <a:pt x="28" y="19"/>
                    <a:pt x="16" y="26"/>
                  </a:cubicBezTo>
                  <a:cubicBezTo>
                    <a:pt x="16" y="26"/>
                    <a:pt x="16" y="25"/>
                    <a:pt x="16" y="24"/>
                  </a:cubicBezTo>
                  <a:cubicBezTo>
                    <a:pt x="25" y="20"/>
                    <a:pt x="34" y="15"/>
                    <a:pt x="43" y="10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1" y="9"/>
                    <a:pt x="38" y="10"/>
                    <a:pt x="35" y="10"/>
                  </a:cubicBezTo>
                  <a:cubicBezTo>
                    <a:pt x="34" y="11"/>
                    <a:pt x="33" y="11"/>
                    <a:pt x="32" y="11"/>
                  </a:cubicBezTo>
                  <a:cubicBezTo>
                    <a:pt x="30" y="12"/>
                    <a:pt x="29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6" y="12"/>
                    <a:pt x="25" y="11"/>
                    <a:pt x="24" y="9"/>
                  </a:cubicBezTo>
                  <a:cubicBezTo>
                    <a:pt x="24" y="9"/>
                    <a:pt x="23" y="6"/>
                    <a:pt x="22" y="7"/>
                  </a:cubicBezTo>
                  <a:cubicBezTo>
                    <a:pt x="20" y="8"/>
                    <a:pt x="19" y="10"/>
                    <a:pt x="17" y="11"/>
                  </a:cubicBezTo>
                  <a:cubicBezTo>
                    <a:pt x="16" y="12"/>
                    <a:pt x="15" y="12"/>
                    <a:pt x="15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4" y="17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6" y="23"/>
                  </a:cubicBezTo>
                  <a:cubicBezTo>
                    <a:pt x="16" y="23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9" y="33"/>
                    <a:pt x="5" y="34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8"/>
                    <a:pt x="1" y="40"/>
                  </a:cubicBezTo>
                  <a:cubicBezTo>
                    <a:pt x="1" y="41"/>
                    <a:pt x="1" y="42"/>
                    <a:pt x="1" y="43"/>
                  </a:cubicBezTo>
                  <a:cubicBezTo>
                    <a:pt x="1" y="44"/>
                    <a:pt x="1" y="46"/>
                    <a:pt x="2" y="47"/>
                  </a:cubicBezTo>
                  <a:cubicBezTo>
                    <a:pt x="2" y="48"/>
                    <a:pt x="3" y="47"/>
                    <a:pt x="2" y="47"/>
                  </a:cubicBezTo>
                  <a:cubicBezTo>
                    <a:pt x="2" y="47"/>
                    <a:pt x="2" y="46"/>
                    <a:pt x="2" y="46"/>
                  </a:cubicBezTo>
                  <a:cubicBezTo>
                    <a:pt x="10" y="43"/>
                    <a:pt x="17" y="39"/>
                    <a:pt x="24" y="36"/>
                  </a:cubicBezTo>
                  <a:cubicBezTo>
                    <a:pt x="24" y="37"/>
                    <a:pt x="23" y="38"/>
                    <a:pt x="23" y="39"/>
                  </a:cubicBezTo>
                  <a:cubicBezTo>
                    <a:pt x="21" y="40"/>
                    <a:pt x="20" y="41"/>
                    <a:pt x="18" y="42"/>
                  </a:cubicBezTo>
                  <a:cubicBezTo>
                    <a:pt x="17" y="42"/>
                    <a:pt x="18" y="43"/>
                    <a:pt x="18" y="43"/>
                  </a:cubicBezTo>
                  <a:cubicBezTo>
                    <a:pt x="20" y="42"/>
                    <a:pt x="21" y="41"/>
                    <a:pt x="23" y="40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3" y="41"/>
                    <a:pt x="22" y="41"/>
                    <a:pt x="22" y="41"/>
                  </a:cubicBezTo>
                  <a:cubicBezTo>
                    <a:pt x="19" y="43"/>
                    <a:pt x="15" y="45"/>
                    <a:pt x="12" y="47"/>
                  </a:cubicBezTo>
                  <a:cubicBezTo>
                    <a:pt x="11" y="46"/>
                    <a:pt x="11" y="46"/>
                    <a:pt x="11" y="45"/>
                  </a:cubicBezTo>
                  <a:cubicBezTo>
                    <a:pt x="11" y="45"/>
                    <a:pt x="10" y="45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9" y="46"/>
                    <a:pt x="8" y="46"/>
                    <a:pt x="7" y="46"/>
                  </a:cubicBezTo>
                  <a:cubicBezTo>
                    <a:pt x="12" y="44"/>
                    <a:pt x="18" y="41"/>
                    <a:pt x="23" y="39"/>
                  </a:cubicBezTo>
                  <a:cubicBezTo>
                    <a:pt x="23" y="38"/>
                    <a:pt x="23" y="38"/>
                    <a:pt x="22" y="38"/>
                  </a:cubicBezTo>
                  <a:cubicBezTo>
                    <a:pt x="17" y="41"/>
                    <a:pt x="11" y="44"/>
                    <a:pt x="5" y="46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4" y="47"/>
                    <a:pt x="4" y="47"/>
                    <a:pt x="3" y="47"/>
                  </a:cubicBezTo>
                  <a:cubicBezTo>
                    <a:pt x="3" y="47"/>
                    <a:pt x="3" y="48"/>
                    <a:pt x="3" y="48"/>
                  </a:cubicBezTo>
                  <a:cubicBezTo>
                    <a:pt x="6" y="47"/>
                    <a:pt x="8" y="47"/>
                    <a:pt x="11" y="47"/>
                  </a:cubicBezTo>
                  <a:cubicBezTo>
                    <a:pt x="11" y="47"/>
                    <a:pt x="12" y="50"/>
                    <a:pt x="12" y="50"/>
                  </a:cubicBezTo>
                  <a:cubicBezTo>
                    <a:pt x="12" y="51"/>
                    <a:pt x="12" y="52"/>
                    <a:pt x="12" y="52"/>
                  </a:cubicBezTo>
                  <a:cubicBezTo>
                    <a:pt x="13" y="55"/>
                    <a:pt x="14" y="57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2" y="62"/>
                    <a:pt x="9" y="64"/>
                    <a:pt x="7" y="67"/>
                  </a:cubicBezTo>
                  <a:cubicBezTo>
                    <a:pt x="6" y="68"/>
                    <a:pt x="7" y="68"/>
                    <a:pt x="7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13" y="63"/>
                    <a:pt x="19" y="59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7"/>
                    <a:pt x="26" y="57"/>
                    <a:pt x="26" y="58"/>
                  </a:cubicBezTo>
                  <a:cubicBezTo>
                    <a:pt x="20" y="62"/>
                    <a:pt x="15" y="66"/>
                    <a:pt x="9" y="70"/>
                  </a:cubicBezTo>
                  <a:cubicBezTo>
                    <a:pt x="8" y="69"/>
                    <a:pt x="8" y="69"/>
                    <a:pt x="7" y="68"/>
                  </a:cubicBezTo>
                  <a:cubicBezTo>
                    <a:pt x="7" y="68"/>
                    <a:pt x="6" y="68"/>
                    <a:pt x="7" y="69"/>
                  </a:cubicBezTo>
                  <a:cubicBezTo>
                    <a:pt x="7" y="70"/>
                    <a:pt x="8" y="71"/>
                    <a:pt x="9" y="71"/>
                  </a:cubicBezTo>
                  <a:cubicBezTo>
                    <a:pt x="9" y="71"/>
                    <a:pt x="10" y="73"/>
                    <a:pt x="10" y="73"/>
                  </a:cubicBezTo>
                  <a:cubicBezTo>
                    <a:pt x="10" y="73"/>
                    <a:pt x="11" y="74"/>
                    <a:pt x="11" y="74"/>
                  </a:cubicBezTo>
                  <a:cubicBezTo>
                    <a:pt x="12" y="75"/>
                    <a:pt x="13" y="76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7"/>
                    <a:pt x="15" y="77"/>
                  </a:cubicBezTo>
                  <a:cubicBezTo>
                    <a:pt x="16" y="76"/>
                    <a:pt x="17" y="75"/>
                    <a:pt x="18" y="74"/>
                  </a:cubicBezTo>
                  <a:cubicBezTo>
                    <a:pt x="18" y="74"/>
                    <a:pt x="18" y="73"/>
                    <a:pt x="17" y="74"/>
                  </a:cubicBezTo>
                  <a:cubicBezTo>
                    <a:pt x="16" y="75"/>
                    <a:pt x="15" y="75"/>
                    <a:pt x="15" y="76"/>
                  </a:cubicBezTo>
                  <a:cubicBezTo>
                    <a:pt x="14" y="76"/>
                    <a:pt x="14" y="76"/>
                    <a:pt x="14" y="75"/>
                  </a:cubicBezTo>
                  <a:cubicBezTo>
                    <a:pt x="20" y="71"/>
                    <a:pt x="26" y="67"/>
                    <a:pt x="32" y="63"/>
                  </a:cubicBezTo>
                  <a:cubicBezTo>
                    <a:pt x="32" y="63"/>
                    <a:pt x="32" y="64"/>
                    <a:pt x="32" y="64"/>
                  </a:cubicBezTo>
                  <a:cubicBezTo>
                    <a:pt x="30" y="65"/>
                    <a:pt x="27" y="67"/>
                    <a:pt x="24" y="69"/>
                  </a:cubicBezTo>
                  <a:cubicBezTo>
                    <a:pt x="24" y="69"/>
                    <a:pt x="24" y="68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0" y="72"/>
                    <a:pt x="16" y="73"/>
                    <a:pt x="14" y="77"/>
                  </a:cubicBezTo>
                  <a:cubicBezTo>
                    <a:pt x="14" y="77"/>
                    <a:pt x="15" y="78"/>
                    <a:pt x="15" y="77"/>
                  </a:cubicBezTo>
                  <a:cubicBezTo>
                    <a:pt x="17" y="74"/>
                    <a:pt x="21" y="72"/>
                    <a:pt x="24" y="70"/>
                  </a:cubicBezTo>
                  <a:cubicBezTo>
                    <a:pt x="24" y="70"/>
                    <a:pt x="28" y="73"/>
                    <a:pt x="28" y="74"/>
                  </a:cubicBezTo>
                  <a:cubicBezTo>
                    <a:pt x="29" y="74"/>
                    <a:pt x="30" y="75"/>
                    <a:pt x="31" y="75"/>
                  </a:cubicBezTo>
                  <a:cubicBezTo>
                    <a:pt x="32" y="75"/>
                    <a:pt x="32" y="76"/>
                    <a:pt x="33" y="76"/>
                  </a:cubicBezTo>
                  <a:cubicBezTo>
                    <a:pt x="34" y="77"/>
                    <a:pt x="35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7" y="78"/>
                    <a:pt x="36" y="81"/>
                    <a:pt x="36" y="82"/>
                  </a:cubicBezTo>
                  <a:cubicBezTo>
                    <a:pt x="36" y="83"/>
                    <a:pt x="36" y="84"/>
                    <a:pt x="36" y="85"/>
                  </a:cubicBezTo>
                  <a:cubicBezTo>
                    <a:pt x="36" y="86"/>
                    <a:pt x="36" y="86"/>
                    <a:pt x="37" y="87"/>
                  </a:cubicBezTo>
                  <a:cubicBezTo>
                    <a:pt x="37" y="87"/>
                    <a:pt x="37" y="87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42" y="89"/>
                    <a:pt x="46" y="88"/>
                    <a:pt x="50" y="89"/>
                  </a:cubicBezTo>
                  <a:cubicBezTo>
                    <a:pt x="50" y="89"/>
                    <a:pt x="50" y="89"/>
                    <a:pt x="50" y="88"/>
                  </a:cubicBezTo>
                  <a:cubicBezTo>
                    <a:pt x="50" y="88"/>
                    <a:pt x="51" y="88"/>
                    <a:pt x="51" y="88"/>
                  </a:cubicBezTo>
                  <a:cubicBezTo>
                    <a:pt x="50" y="87"/>
                    <a:pt x="50" y="85"/>
                    <a:pt x="50" y="83"/>
                  </a:cubicBezTo>
                  <a:cubicBezTo>
                    <a:pt x="50" y="82"/>
                    <a:pt x="50" y="81"/>
                    <a:pt x="50" y="80"/>
                  </a:cubicBezTo>
                  <a:cubicBezTo>
                    <a:pt x="50" y="80"/>
                    <a:pt x="50" y="79"/>
                    <a:pt x="51" y="79"/>
                  </a:cubicBezTo>
                  <a:cubicBezTo>
                    <a:pt x="51" y="79"/>
                    <a:pt x="52" y="79"/>
                    <a:pt x="52" y="79"/>
                  </a:cubicBezTo>
                  <a:cubicBezTo>
                    <a:pt x="53" y="79"/>
                    <a:pt x="55" y="79"/>
                    <a:pt x="56" y="78"/>
                  </a:cubicBezTo>
                  <a:cubicBezTo>
                    <a:pt x="58" y="78"/>
                    <a:pt x="61" y="77"/>
                    <a:pt x="63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4" y="77"/>
                    <a:pt x="65" y="78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7" y="80"/>
                    <a:pt x="68" y="81"/>
                    <a:pt x="68" y="81"/>
                  </a:cubicBezTo>
                  <a:cubicBezTo>
                    <a:pt x="68" y="82"/>
                    <a:pt x="69" y="81"/>
                    <a:pt x="69" y="81"/>
                  </a:cubicBezTo>
                  <a:cubicBezTo>
                    <a:pt x="68" y="80"/>
                    <a:pt x="68" y="80"/>
                    <a:pt x="68" y="79"/>
                  </a:cubicBezTo>
                  <a:cubicBezTo>
                    <a:pt x="69" y="78"/>
                    <a:pt x="71" y="77"/>
                    <a:pt x="73" y="76"/>
                  </a:cubicBezTo>
                  <a:cubicBezTo>
                    <a:pt x="72" y="78"/>
                    <a:pt x="70" y="79"/>
                    <a:pt x="69" y="81"/>
                  </a:cubicBezTo>
                  <a:cubicBezTo>
                    <a:pt x="69" y="82"/>
                    <a:pt x="69" y="82"/>
                    <a:pt x="70" y="82"/>
                  </a:cubicBezTo>
                  <a:cubicBezTo>
                    <a:pt x="72" y="78"/>
                    <a:pt x="75" y="76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7" y="71"/>
                    <a:pt x="75" y="69"/>
                    <a:pt x="72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3" y="67"/>
                    <a:pt x="73" y="67"/>
                  </a:cubicBezTo>
                  <a:cubicBezTo>
                    <a:pt x="76" y="64"/>
                    <a:pt x="78" y="61"/>
                    <a:pt x="79" y="57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83" y="56"/>
                    <a:pt x="86" y="57"/>
                    <a:pt x="90" y="56"/>
                  </a:cubicBezTo>
                  <a:cubicBezTo>
                    <a:pt x="90" y="56"/>
                    <a:pt x="90" y="55"/>
                    <a:pt x="89" y="55"/>
                  </a:cubicBezTo>
                  <a:close/>
                  <a:moveTo>
                    <a:pt x="27" y="13"/>
                  </a:moveTo>
                  <a:cubicBezTo>
                    <a:pt x="23" y="15"/>
                    <a:pt x="20" y="17"/>
                    <a:pt x="17" y="18"/>
                  </a:cubicBezTo>
                  <a:cubicBezTo>
                    <a:pt x="17" y="18"/>
                    <a:pt x="16" y="18"/>
                    <a:pt x="16" y="17"/>
                  </a:cubicBezTo>
                  <a:cubicBezTo>
                    <a:pt x="19" y="16"/>
                    <a:pt x="22" y="14"/>
                    <a:pt x="26" y="12"/>
                  </a:cubicBezTo>
                  <a:cubicBezTo>
                    <a:pt x="26" y="13"/>
                    <a:pt x="26" y="13"/>
                    <a:pt x="27" y="13"/>
                  </a:cubicBezTo>
                  <a:close/>
                  <a:moveTo>
                    <a:pt x="14" y="16"/>
                  </a:moveTo>
                  <a:cubicBezTo>
                    <a:pt x="18" y="14"/>
                    <a:pt x="21" y="13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2" y="13"/>
                    <a:pt x="19" y="15"/>
                    <a:pt x="15" y="17"/>
                  </a:cubicBezTo>
                  <a:cubicBezTo>
                    <a:pt x="15" y="16"/>
                    <a:pt x="15" y="16"/>
                    <a:pt x="14" y="16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9"/>
                  </a:cubicBezTo>
                  <a:cubicBezTo>
                    <a:pt x="21" y="9"/>
                    <a:pt x="20" y="10"/>
                    <a:pt x="18" y="11"/>
                  </a:cubicBezTo>
                  <a:cubicBezTo>
                    <a:pt x="20" y="10"/>
                    <a:pt x="21" y="9"/>
                    <a:pt x="22" y="7"/>
                  </a:cubicBezTo>
                  <a:close/>
                  <a:moveTo>
                    <a:pt x="14" y="15"/>
                  </a:moveTo>
                  <a:cubicBezTo>
                    <a:pt x="14" y="15"/>
                    <a:pt x="15" y="14"/>
                    <a:pt x="15" y="14"/>
                  </a:cubicBezTo>
                  <a:cubicBezTo>
                    <a:pt x="18" y="12"/>
                    <a:pt x="20" y="11"/>
                    <a:pt x="23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0" y="12"/>
                    <a:pt x="17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8" y="20"/>
                  </a:moveTo>
                  <a:cubicBezTo>
                    <a:pt x="18" y="20"/>
                    <a:pt x="18" y="19"/>
                    <a:pt x="18" y="19"/>
                  </a:cubicBezTo>
                  <a:cubicBezTo>
                    <a:pt x="21" y="17"/>
                    <a:pt x="24" y="16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2"/>
                    <a:pt x="33" y="12"/>
                    <a:pt x="36" y="11"/>
                  </a:cubicBezTo>
                  <a:cubicBezTo>
                    <a:pt x="30" y="14"/>
                    <a:pt x="24" y="17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lose/>
                  <a:moveTo>
                    <a:pt x="18" y="21"/>
                  </a:moveTo>
                  <a:cubicBezTo>
                    <a:pt x="25" y="18"/>
                    <a:pt x="31" y="14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40" y="10"/>
                    <a:pt x="41" y="10"/>
                  </a:cubicBezTo>
                  <a:cubicBezTo>
                    <a:pt x="33" y="15"/>
                    <a:pt x="25" y="19"/>
                    <a:pt x="17" y="23"/>
                  </a:cubicBezTo>
                  <a:cubicBezTo>
                    <a:pt x="17" y="23"/>
                    <a:pt x="18" y="22"/>
                    <a:pt x="18" y="21"/>
                  </a:cubicBezTo>
                  <a:close/>
                  <a:moveTo>
                    <a:pt x="33" y="75"/>
                  </a:moveTo>
                  <a:cubicBezTo>
                    <a:pt x="32" y="75"/>
                    <a:pt x="32" y="75"/>
                    <a:pt x="32" y="75"/>
                  </a:cubicBezTo>
                  <a:cubicBezTo>
                    <a:pt x="33" y="74"/>
                    <a:pt x="35" y="73"/>
                    <a:pt x="36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4" y="73"/>
                    <a:pt x="32" y="74"/>
                    <a:pt x="31" y="74"/>
                  </a:cubicBezTo>
                  <a:cubicBezTo>
                    <a:pt x="31" y="74"/>
                    <a:pt x="30" y="74"/>
                    <a:pt x="30" y="74"/>
                  </a:cubicBezTo>
                  <a:cubicBezTo>
                    <a:pt x="35" y="72"/>
                    <a:pt x="40" y="70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6" y="67"/>
                    <a:pt x="47" y="67"/>
                  </a:cubicBezTo>
                  <a:cubicBezTo>
                    <a:pt x="44" y="68"/>
                    <a:pt x="42" y="70"/>
                    <a:pt x="39" y="71"/>
                  </a:cubicBezTo>
                  <a:cubicBezTo>
                    <a:pt x="39" y="71"/>
                    <a:pt x="39" y="72"/>
                    <a:pt x="40" y="72"/>
                  </a:cubicBezTo>
                  <a:cubicBezTo>
                    <a:pt x="43" y="70"/>
                    <a:pt x="46" y="69"/>
                    <a:pt x="48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51" y="67"/>
                    <a:pt x="52" y="66"/>
                    <a:pt x="54" y="65"/>
                  </a:cubicBezTo>
                  <a:cubicBezTo>
                    <a:pt x="56" y="65"/>
                    <a:pt x="57" y="64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2" y="61"/>
                    <a:pt x="65" y="60"/>
                    <a:pt x="68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5" y="59"/>
                    <a:pt x="62" y="60"/>
                    <a:pt x="60" y="62"/>
                  </a:cubicBezTo>
                  <a:cubicBezTo>
                    <a:pt x="61" y="61"/>
                    <a:pt x="61" y="60"/>
                    <a:pt x="62" y="60"/>
                  </a:cubicBezTo>
                  <a:cubicBezTo>
                    <a:pt x="71" y="56"/>
                    <a:pt x="80" y="52"/>
                    <a:pt x="89" y="49"/>
                  </a:cubicBezTo>
                  <a:cubicBezTo>
                    <a:pt x="89" y="49"/>
                    <a:pt x="89" y="50"/>
                    <a:pt x="89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70" y="59"/>
                    <a:pt x="52" y="67"/>
                    <a:pt x="33" y="75"/>
                  </a:cubicBezTo>
                  <a:close/>
                  <a:moveTo>
                    <a:pt x="65" y="55"/>
                  </a:moveTo>
                  <a:cubicBezTo>
                    <a:pt x="72" y="52"/>
                    <a:pt x="79" y="49"/>
                    <a:pt x="86" y="46"/>
                  </a:cubicBezTo>
                  <a:cubicBezTo>
                    <a:pt x="84" y="47"/>
                    <a:pt x="82" y="49"/>
                    <a:pt x="80" y="50"/>
                  </a:cubicBezTo>
                  <a:cubicBezTo>
                    <a:pt x="80" y="50"/>
                    <a:pt x="80" y="51"/>
                    <a:pt x="80" y="50"/>
                  </a:cubicBezTo>
                  <a:cubicBezTo>
                    <a:pt x="83" y="49"/>
                    <a:pt x="86" y="48"/>
                    <a:pt x="88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6"/>
                    <a:pt x="89" y="47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0" y="51"/>
                    <a:pt x="72" y="55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6" y="57"/>
                    <a:pt x="69" y="56"/>
                    <a:pt x="71" y="54"/>
                  </a:cubicBezTo>
                  <a:cubicBezTo>
                    <a:pt x="72" y="54"/>
                    <a:pt x="71" y="54"/>
                    <a:pt x="71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4" y="56"/>
                    <a:pt x="65" y="56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lose/>
                  <a:moveTo>
                    <a:pt x="70" y="32"/>
                  </a:moveTo>
                  <a:cubicBezTo>
                    <a:pt x="68" y="32"/>
                    <a:pt x="67" y="33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5" y="34"/>
                    <a:pt x="65" y="34"/>
                    <a:pt x="65" y="33"/>
                  </a:cubicBezTo>
                  <a:cubicBezTo>
                    <a:pt x="69" y="32"/>
                    <a:pt x="73" y="31"/>
                    <a:pt x="77" y="30"/>
                  </a:cubicBezTo>
                  <a:cubicBezTo>
                    <a:pt x="78" y="31"/>
                    <a:pt x="78" y="31"/>
                    <a:pt x="78" y="32"/>
                  </a:cubicBezTo>
                  <a:cubicBezTo>
                    <a:pt x="74" y="33"/>
                    <a:pt x="70" y="35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7" y="34"/>
                    <a:pt x="68" y="33"/>
                    <a:pt x="70" y="33"/>
                  </a:cubicBezTo>
                  <a:cubicBezTo>
                    <a:pt x="70" y="33"/>
                    <a:pt x="70" y="32"/>
                    <a:pt x="70" y="32"/>
                  </a:cubicBezTo>
                  <a:close/>
                  <a:moveTo>
                    <a:pt x="67" y="37"/>
                  </a:moveTo>
                  <a:cubicBezTo>
                    <a:pt x="71" y="35"/>
                    <a:pt x="75" y="34"/>
                    <a:pt x="79" y="33"/>
                  </a:cubicBezTo>
                  <a:cubicBezTo>
                    <a:pt x="79" y="33"/>
                    <a:pt x="79" y="34"/>
                    <a:pt x="79" y="35"/>
                  </a:cubicBezTo>
                  <a:cubicBezTo>
                    <a:pt x="75" y="36"/>
                    <a:pt x="71" y="37"/>
                    <a:pt x="67" y="38"/>
                  </a:cubicBezTo>
                  <a:cubicBezTo>
                    <a:pt x="67" y="38"/>
                    <a:pt x="67" y="37"/>
                    <a:pt x="66" y="37"/>
                  </a:cubicBezTo>
                  <a:cubicBezTo>
                    <a:pt x="66" y="37"/>
                    <a:pt x="67" y="37"/>
                    <a:pt x="67" y="37"/>
                  </a:cubicBezTo>
                  <a:close/>
                  <a:moveTo>
                    <a:pt x="68" y="43"/>
                  </a:move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72" y="41"/>
                    <a:pt x="76" y="39"/>
                    <a:pt x="80" y="38"/>
                  </a:cubicBezTo>
                  <a:cubicBezTo>
                    <a:pt x="80" y="39"/>
                    <a:pt x="80" y="39"/>
                    <a:pt x="80" y="40"/>
                  </a:cubicBezTo>
                  <a:cubicBezTo>
                    <a:pt x="76" y="41"/>
                    <a:pt x="72" y="42"/>
                    <a:pt x="68" y="43"/>
                  </a:cubicBezTo>
                  <a:close/>
                  <a:moveTo>
                    <a:pt x="80" y="37"/>
                  </a:moveTo>
                  <a:cubicBezTo>
                    <a:pt x="80" y="37"/>
                    <a:pt x="80" y="37"/>
                    <a:pt x="80" y="37"/>
                  </a:cubicBezTo>
                  <a:cubicBezTo>
                    <a:pt x="76" y="39"/>
                    <a:pt x="72" y="40"/>
                    <a:pt x="67" y="41"/>
                  </a:cubicBezTo>
                  <a:cubicBezTo>
                    <a:pt x="67" y="40"/>
                    <a:pt x="67" y="40"/>
                    <a:pt x="67" y="39"/>
                  </a:cubicBezTo>
                  <a:cubicBezTo>
                    <a:pt x="71" y="38"/>
                    <a:pt x="75" y="36"/>
                    <a:pt x="80" y="35"/>
                  </a:cubicBezTo>
                  <a:cubicBezTo>
                    <a:pt x="80" y="36"/>
                    <a:pt x="80" y="37"/>
                    <a:pt x="80" y="37"/>
                  </a:cubicBezTo>
                  <a:close/>
                  <a:moveTo>
                    <a:pt x="68" y="44"/>
                  </a:moveTo>
                  <a:cubicBezTo>
                    <a:pt x="72" y="43"/>
                    <a:pt x="76" y="42"/>
                    <a:pt x="80" y="41"/>
                  </a:cubicBezTo>
                  <a:cubicBezTo>
                    <a:pt x="80" y="41"/>
                    <a:pt x="80" y="41"/>
                    <a:pt x="80" y="42"/>
                  </a:cubicBezTo>
                  <a:cubicBezTo>
                    <a:pt x="80" y="42"/>
                    <a:pt x="80" y="42"/>
                    <a:pt x="81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5" y="43"/>
                    <a:pt x="71" y="45"/>
                    <a:pt x="67" y="47"/>
                  </a:cubicBezTo>
                  <a:cubicBezTo>
                    <a:pt x="68" y="46"/>
                    <a:pt x="68" y="45"/>
                    <a:pt x="68" y="44"/>
                  </a:cubicBezTo>
                  <a:close/>
                  <a:moveTo>
                    <a:pt x="85" y="43"/>
                  </a:moveTo>
                  <a:cubicBezTo>
                    <a:pt x="79" y="45"/>
                    <a:pt x="73" y="47"/>
                    <a:pt x="67" y="50"/>
                  </a:cubicBezTo>
                  <a:cubicBezTo>
                    <a:pt x="67" y="50"/>
                    <a:pt x="67" y="50"/>
                    <a:pt x="67" y="49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9" y="49"/>
                    <a:pt x="71" y="48"/>
                    <a:pt x="72" y="48"/>
                  </a:cubicBezTo>
                  <a:cubicBezTo>
                    <a:pt x="73" y="47"/>
                    <a:pt x="73" y="47"/>
                    <a:pt x="72" y="47"/>
                  </a:cubicBezTo>
                  <a:cubicBezTo>
                    <a:pt x="70" y="47"/>
                    <a:pt x="69" y="48"/>
                    <a:pt x="67" y="48"/>
                  </a:cubicBezTo>
                  <a:cubicBezTo>
                    <a:pt x="67" y="48"/>
                    <a:pt x="67" y="48"/>
                    <a:pt x="67" y="47"/>
                  </a:cubicBezTo>
                  <a:cubicBezTo>
                    <a:pt x="72" y="45"/>
                    <a:pt x="76" y="44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4" y="43"/>
                    <a:pt x="85" y="43"/>
                  </a:cubicBezTo>
                  <a:close/>
                  <a:moveTo>
                    <a:pt x="76" y="28"/>
                  </a:moveTo>
                  <a:cubicBezTo>
                    <a:pt x="76" y="29"/>
                    <a:pt x="76" y="29"/>
                    <a:pt x="77" y="29"/>
                  </a:cubicBezTo>
                  <a:cubicBezTo>
                    <a:pt x="72" y="30"/>
                    <a:pt x="68" y="31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8" y="30"/>
                    <a:pt x="72" y="29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lose/>
                  <a:moveTo>
                    <a:pt x="79" y="24"/>
                  </a:moveTo>
                  <a:cubicBezTo>
                    <a:pt x="78" y="25"/>
                    <a:pt x="77" y="26"/>
                    <a:pt x="77" y="27"/>
                  </a:cubicBezTo>
                  <a:cubicBezTo>
                    <a:pt x="77" y="27"/>
                    <a:pt x="77" y="27"/>
                    <a:pt x="76" y="27"/>
                  </a:cubicBezTo>
                  <a:cubicBezTo>
                    <a:pt x="72" y="28"/>
                    <a:pt x="68" y="29"/>
                    <a:pt x="63" y="31"/>
                  </a:cubicBezTo>
                  <a:cubicBezTo>
                    <a:pt x="63" y="30"/>
                    <a:pt x="63" y="30"/>
                    <a:pt x="62" y="29"/>
                  </a:cubicBezTo>
                  <a:cubicBezTo>
                    <a:pt x="68" y="28"/>
                    <a:pt x="73" y="26"/>
                    <a:pt x="79" y="24"/>
                  </a:cubicBezTo>
                  <a:close/>
                  <a:moveTo>
                    <a:pt x="63" y="31"/>
                  </a:moveTo>
                  <a:cubicBezTo>
                    <a:pt x="63" y="32"/>
                    <a:pt x="63" y="32"/>
                    <a:pt x="63" y="32"/>
                  </a:cubicBezTo>
                  <a:cubicBezTo>
                    <a:pt x="65" y="34"/>
                    <a:pt x="66" y="36"/>
                    <a:pt x="66" y="39"/>
                  </a:cubicBezTo>
                  <a:cubicBezTo>
                    <a:pt x="67" y="41"/>
                    <a:pt x="67" y="43"/>
                    <a:pt x="67" y="45"/>
                  </a:cubicBezTo>
                  <a:cubicBezTo>
                    <a:pt x="67" y="46"/>
                    <a:pt x="66" y="48"/>
                    <a:pt x="66" y="50"/>
                  </a:cubicBezTo>
                  <a:cubicBezTo>
                    <a:pt x="66" y="52"/>
                    <a:pt x="65" y="54"/>
                    <a:pt x="64" y="56"/>
                  </a:cubicBezTo>
                  <a:cubicBezTo>
                    <a:pt x="63" y="57"/>
                    <a:pt x="63" y="58"/>
                    <a:pt x="62" y="58"/>
                  </a:cubicBezTo>
                  <a:cubicBezTo>
                    <a:pt x="62" y="59"/>
                    <a:pt x="62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1" y="60"/>
                    <a:pt x="60" y="61"/>
                    <a:pt x="59" y="61"/>
                  </a:cubicBezTo>
                  <a:cubicBezTo>
                    <a:pt x="59" y="62"/>
                    <a:pt x="58" y="62"/>
                    <a:pt x="57" y="63"/>
                  </a:cubicBezTo>
                  <a:cubicBezTo>
                    <a:pt x="49" y="68"/>
                    <a:pt x="39" y="67"/>
                    <a:pt x="32" y="63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0" y="61"/>
                    <a:pt x="29" y="60"/>
                    <a:pt x="28" y="59"/>
                  </a:cubicBezTo>
                  <a:cubicBezTo>
                    <a:pt x="22" y="52"/>
                    <a:pt x="22" y="41"/>
                    <a:pt x="26" y="33"/>
                  </a:cubicBezTo>
                  <a:cubicBezTo>
                    <a:pt x="30" y="26"/>
                    <a:pt x="39" y="23"/>
                    <a:pt x="47" y="23"/>
                  </a:cubicBezTo>
                  <a:cubicBezTo>
                    <a:pt x="54" y="24"/>
                    <a:pt x="59" y="27"/>
                    <a:pt x="63" y="31"/>
                  </a:cubicBezTo>
                  <a:close/>
                  <a:moveTo>
                    <a:pt x="36" y="65"/>
                  </a:moveTo>
                  <a:cubicBezTo>
                    <a:pt x="37" y="66"/>
                    <a:pt x="38" y="66"/>
                    <a:pt x="39" y="66"/>
                  </a:cubicBezTo>
                  <a:cubicBezTo>
                    <a:pt x="35" y="68"/>
                    <a:pt x="31" y="70"/>
                    <a:pt x="27" y="72"/>
                  </a:cubicBezTo>
                  <a:cubicBezTo>
                    <a:pt x="27" y="71"/>
                    <a:pt x="26" y="71"/>
                    <a:pt x="26" y="71"/>
                  </a:cubicBezTo>
                  <a:cubicBezTo>
                    <a:pt x="29" y="69"/>
                    <a:pt x="32" y="67"/>
                    <a:pt x="36" y="66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lose/>
                  <a:moveTo>
                    <a:pt x="64" y="14"/>
                  </a:moveTo>
                  <a:cubicBezTo>
                    <a:pt x="59" y="17"/>
                    <a:pt x="54" y="20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7" y="22"/>
                    <a:pt x="46" y="22"/>
                    <a:pt x="44" y="22"/>
                  </a:cubicBezTo>
                  <a:cubicBezTo>
                    <a:pt x="51" y="19"/>
                    <a:pt x="57" y="17"/>
                    <a:pt x="63" y="14"/>
                  </a:cubicBezTo>
                  <a:cubicBezTo>
                    <a:pt x="64" y="14"/>
                    <a:pt x="64" y="14"/>
                    <a:pt x="64" y="14"/>
                  </a:cubicBezTo>
                  <a:close/>
                  <a:moveTo>
                    <a:pt x="42" y="22"/>
                  </a:moveTo>
                  <a:cubicBezTo>
                    <a:pt x="42" y="22"/>
                    <a:pt x="42" y="22"/>
                    <a:pt x="42" y="22"/>
                  </a:cubicBezTo>
                  <a:cubicBezTo>
                    <a:pt x="41" y="23"/>
                    <a:pt x="40" y="23"/>
                    <a:pt x="39" y="23"/>
                  </a:cubicBezTo>
                  <a:cubicBezTo>
                    <a:pt x="47" y="20"/>
                    <a:pt x="54" y="17"/>
                    <a:pt x="61" y="14"/>
                  </a:cubicBezTo>
                  <a:cubicBezTo>
                    <a:pt x="55" y="17"/>
                    <a:pt x="48" y="19"/>
                    <a:pt x="42" y="22"/>
                  </a:cubicBezTo>
                  <a:close/>
                  <a:moveTo>
                    <a:pt x="68" y="18"/>
                  </a:move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3" y="15"/>
                    <a:pt x="76" y="14"/>
                  </a:cubicBezTo>
                  <a:cubicBezTo>
                    <a:pt x="77" y="15"/>
                    <a:pt x="77" y="15"/>
                    <a:pt x="78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0" y="19"/>
                    <a:pt x="63" y="21"/>
                    <a:pt x="56" y="25"/>
                  </a:cubicBezTo>
                  <a:cubicBezTo>
                    <a:pt x="56" y="25"/>
                    <a:pt x="55" y="24"/>
                    <a:pt x="55" y="24"/>
                  </a:cubicBezTo>
                  <a:cubicBezTo>
                    <a:pt x="56" y="23"/>
                    <a:pt x="58" y="22"/>
                    <a:pt x="59" y="22"/>
                  </a:cubicBezTo>
                  <a:cubicBezTo>
                    <a:pt x="60" y="22"/>
                    <a:pt x="60" y="22"/>
                    <a:pt x="59" y="21"/>
                  </a:cubicBezTo>
                  <a:cubicBezTo>
                    <a:pt x="62" y="20"/>
                    <a:pt x="65" y="19"/>
                    <a:pt x="68" y="18"/>
                  </a:cubicBezTo>
                  <a:close/>
                  <a:moveTo>
                    <a:pt x="54" y="24"/>
                  </a:move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5" y="24"/>
                    <a:pt x="55" y="23"/>
                  </a:cubicBezTo>
                  <a:cubicBezTo>
                    <a:pt x="55" y="24"/>
                    <a:pt x="54" y="24"/>
                    <a:pt x="54" y="24"/>
                  </a:cubicBezTo>
                  <a:close/>
                  <a:moveTo>
                    <a:pt x="60" y="27"/>
                  </a:moveTo>
                  <a:cubicBezTo>
                    <a:pt x="60" y="27"/>
                    <a:pt x="60" y="27"/>
                    <a:pt x="60" y="27"/>
                  </a:cubicBezTo>
                  <a:cubicBezTo>
                    <a:pt x="59" y="27"/>
                    <a:pt x="59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60" y="25"/>
                    <a:pt x="62" y="24"/>
                    <a:pt x="64" y="23"/>
                  </a:cubicBezTo>
                  <a:cubicBezTo>
                    <a:pt x="64" y="23"/>
                    <a:pt x="64" y="22"/>
                    <a:pt x="63" y="23"/>
                  </a:cubicBezTo>
                  <a:cubicBezTo>
                    <a:pt x="62" y="24"/>
                    <a:pt x="60" y="24"/>
                    <a:pt x="58" y="25"/>
                  </a:cubicBezTo>
                  <a:cubicBezTo>
                    <a:pt x="58" y="25"/>
                    <a:pt x="58" y="26"/>
                    <a:pt x="58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64" y="22"/>
                    <a:pt x="71" y="19"/>
                    <a:pt x="78" y="17"/>
                  </a:cubicBezTo>
                  <a:cubicBezTo>
                    <a:pt x="78" y="17"/>
                    <a:pt x="78" y="16"/>
                    <a:pt x="78" y="16"/>
                  </a:cubicBezTo>
                  <a:cubicBezTo>
                    <a:pt x="78" y="16"/>
                    <a:pt x="79" y="17"/>
                    <a:pt x="79" y="17"/>
                  </a:cubicBezTo>
                  <a:cubicBezTo>
                    <a:pt x="76" y="18"/>
                    <a:pt x="73" y="20"/>
                    <a:pt x="71" y="21"/>
                  </a:cubicBezTo>
                  <a:cubicBezTo>
                    <a:pt x="70" y="21"/>
                    <a:pt x="71" y="22"/>
                    <a:pt x="71" y="22"/>
                  </a:cubicBezTo>
                  <a:cubicBezTo>
                    <a:pt x="74" y="20"/>
                    <a:pt x="77" y="19"/>
                    <a:pt x="79" y="18"/>
                  </a:cubicBezTo>
                  <a:cubicBezTo>
                    <a:pt x="80" y="18"/>
                    <a:pt x="80" y="18"/>
                    <a:pt x="81" y="19"/>
                  </a:cubicBezTo>
                  <a:cubicBezTo>
                    <a:pt x="74" y="22"/>
                    <a:pt x="67" y="24"/>
                    <a:pt x="60" y="27"/>
                  </a:cubicBezTo>
                  <a:close/>
                  <a:moveTo>
                    <a:pt x="75" y="13"/>
                  </a:moveTo>
                  <a:cubicBezTo>
                    <a:pt x="75" y="13"/>
                    <a:pt x="75" y="13"/>
                    <a:pt x="75" y="13"/>
                  </a:cubicBezTo>
                  <a:cubicBezTo>
                    <a:pt x="74" y="14"/>
                    <a:pt x="72" y="14"/>
                    <a:pt x="70" y="15"/>
                  </a:cubicBezTo>
                  <a:cubicBezTo>
                    <a:pt x="72" y="14"/>
                    <a:pt x="73" y="13"/>
                    <a:pt x="75" y="12"/>
                  </a:cubicBezTo>
                  <a:cubicBezTo>
                    <a:pt x="75" y="12"/>
                    <a:pt x="75" y="12"/>
                    <a:pt x="75" y="13"/>
                  </a:cubicBezTo>
                  <a:close/>
                  <a:moveTo>
                    <a:pt x="67" y="17"/>
                  </a:moveTo>
                  <a:cubicBezTo>
                    <a:pt x="63" y="19"/>
                    <a:pt x="58" y="21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2" y="23"/>
                    <a:pt x="52" y="23"/>
                    <a:pt x="51" y="23"/>
                  </a:cubicBezTo>
                  <a:cubicBezTo>
                    <a:pt x="51" y="23"/>
                    <a:pt x="50" y="23"/>
                    <a:pt x="50" y="23"/>
                  </a:cubicBezTo>
                  <a:cubicBezTo>
                    <a:pt x="55" y="20"/>
                    <a:pt x="60" y="18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9" y="19"/>
                    <a:pt x="60" y="19"/>
                    <a:pt x="60" y="19"/>
                  </a:cubicBezTo>
                  <a:cubicBezTo>
                    <a:pt x="62" y="18"/>
                    <a:pt x="64" y="17"/>
                    <a:pt x="66" y="16"/>
                  </a:cubicBezTo>
                  <a:cubicBezTo>
                    <a:pt x="67" y="16"/>
                    <a:pt x="67" y="17"/>
                    <a:pt x="67" y="17"/>
                  </a:cubicBezTo>
                  <a:close/>
                  <a:moveTo>
                    <a:pt x="55" y="5"/>
                  </a:moveTo>
                  <a:cubicBezTo>
                    <a:pt x="55" y="5"/>
                    <a:pt x="55" y="4"/>
                    <a:pt x="54" y="4"/>
                  </a:cubicBezTo>
                  <a:cubicBezTo>
                    <a:pt x="51" y="6"/>
                    <a:pt x="48" y="7"/>
                    <a:pt x="45" y="9"/>
                  </a:cubicBezTo>
                  <a:cubicBezTo>
                    <a:pt x="45" y="8"/>
                    <a:pt x="45" y="8"/>
                    <a:pt x="45" y="7"/>
                  </a:cubicBezTo>
                  <a:cubicBezTo>
                    <a:pt x="48" y="6"/>
                    <a:pt x="51" y="4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1" y="4"/>
                    <a:pt x="48" y="5"/>
                    <a:pt x="45" y="6"/>
                  </a:cubicBezTo>
                  <a:cubicBezTo>
                    <a:pt x="45" y="6"/>
                    <a:pt x="45" y="5"/>
                    <a:pt x="45" y="4"/>
                  </a:cubicBezTo>
                  <a:cubicBezTo>
                    <a:pt x="47" y="3"/>
                    <a:pt x="49" y="2"/>
                    <a:pt x="51" y="2"/>
                  </a:cubicBezTo>
                  <a:cubicBezTo>
                    <a:pt x="52" y="2"/>
                    <a:pt x="52" y="2"/>
                    <a:pt x="52" y="1"/>
                  </a:cubicBezTo>
                  <a:cubicBezTo>
                    <a:pt x="53" y="1"/>
                    <a:pt x="54" y="1"/>
                    <a:pt x="55" y="1"/>
                  </a:cubicBezTo>
                  <a:cubicBezTo>
                    <a:pt x="55" y="3"/>
                    <a:pt x="55" y="4"/>
                    <a:pt x="55" y="5"/>
                  </a:cubicBezTo>
                  <a:close/>
                  <a:moveTo>
                    <a:pt x="59" y="11"/>
                  </a:moveTo>
                  <a:cubicBezTo>
                    <a:pt x="56" y="13"/>
                    <a:pt x="53" y="14"/>
                    <a:pt x="50" y="16"/>
                  </a:cubicBezTo>
                  <a:cubicBezTo>
                    <a:pt x="50" y="16"/>
                    <a:pt x="50" y="15"/>
                    <a:pt x="49" y="16"/>
                  </a:cubicBezTo>
                  <a:cubicBezTo>
                    <a:pt x="49" y="16"/>
                    <a:pt x="48" y="16"/>
                    <a:pt x="48" y="16"/>
                  </a:cubicBezTo>
                  <a:cubicBezTo>
                    <a:pt x="47" y="16"/>
                    <a:pt x="47" y="17"/>
                    <a:pt x="47" y="17"/>
                  </a:cubicBezTo>
                  <a:cubicBezTo>
                    <a:pt x="36" y="22"/>
                    <a:pt x="25" y="27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28" y="23"/>
                    <a:pt x="42" y="17"/>
                    <a:pt x="56" y="11"/>
                  </a:cubicBezTo>
                  <a:cubicBezTo>
                    <a:pt x="56" y="11"/>
                    <a:pt x="56" y="11"/>
                    <a:pt x="56" y="10"/>
                  </a:cubicBezTo>
                  <a:cubicBezTo>
                    <a:pt x="57" y="11"/>
                    <a:pt x="58" y="11"/>
                    <a:pt x="59" y="11"/>
                  </a:cubicBezTo>
                  <a:close/>
                  <a:moveTo>
                    <a:pt x="15" y="29"/>
                  </a:moveTo>
                  <a:cubicBezTo>
                    <a:pt x="17" y="28"/>
                    <a:pt x="18" y="27"/>
                    <a:pt x="20" y="27"/>
                  </a:cubicBezTo>
                  <a:cubicBezTo>
                    <a:pt x="18" y="28"/>
                    <a:pt x="16" y="29"/>
                    <a:pt x="14" y="30"/>
                  </a:cubicBezTo>
                  <a:cubicBezTo>
                    <a:pt x="15" y="29"/>
                    <a:pt x="15" y="29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lose/>
                  <a:moveTo>
                    <a:pt x="14" y="32"/>
                  </a:moveTo>
                  <a:cubicBezTo>
                    <a:pt x="14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3"/>
                    <a:pt x="14" y="32"/>
                    <a:pt x="14" y="32"/>
                  </a:cubicBezTo>
                  <a:close/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5" y="35"/>
                    <a:pt x="4" y="35"/>
                    <a:pt x="4" y="35"/>
                  </a:cubicBezTo>
                  <a:cubicBezTo>
                    <a:pt x="3" y="35"/>
                    <a:pt x="2" y="36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5" y="34"/>
                    <a:pt x="8" y="34"/>
                    <a:pt x="12" y="33"/>
                  </a:cubicBezTo>
                  <a:cubicBezTo>
                    <a:pt x="9" y="35"/>
                    <a:pt x="5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lose/>
                  <a:moveTo>
                    <a:pt x="1" y="38"/>
                  </a:moveTo>
                  <a:cubicBezTo>
                    <a:pt x="5" y="37"/>
                    <a:pt x="10" y="35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29" y="26"/>
                    <a:pt x="45" y="19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1" y="12"/>
                    <a:pt x="61" y="12"/>
                    <a:pt x="62" y="13"/>
                  </a:cubicBezTo>
                  <a:cubicBezTo>
                    <a:pt x="41" y="21"/>
                    <a:pt x="21" y="30"/>
                    <a:pt x="1" y="40"/>
                  </a:cubicBezTo>
                  <a:cubicBezTo>
                    <a:pt x="1" y="39"/>
                    <a:pt x="1" y="39"/>
                    <a:pt x="1" y="38"/>
                  </a:cubicBezTo>
                  <a:close/>
                  <a:moveTo>
                    <a:pt x="31" y="27"/>
                  </a:moveTo>
                  <a:cubicBezTo>
                    <a:pt x="30" y="27"/>
                    <a:pt x="29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9" y="34"/>
                    <a:pt x="10" y="38"/>
                    <a:pt x="2" y="42"/>
                  </a:cubicBezTo>
                  <a:cubicBezTo>
                    <a:pt x="1" y="42"/>
                    <a:pt x="1" y="41"/>
                    <a:pt x="1" y="40"/>
                  </a:cubicBezTo>
                  <a:cubicBezTo>
                    <a:pt x="11" y="36"/>
                    <a:pt x="21" y="31"/>
                    <a:pt x="31" y="27"/>
                  </a:cubicBezTo>
                  <a:close/>
                  <a:moveTo>
                    <a:pt x="2" y="43"/>
                  </a:move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3" y="42"/>
                    <a:pt x="3" y="43"/>
                    <a:pt x="2" y="43"/>
                  </a:cubicBezTo>
                  <a:close/>
                  <a:moveTo>
                    <a:pt x="2" y="45"/>
                  </a:moveTo>
                  <a:cubicBezTo>
                    <a:pt x="2" y="45"/>
                    <a:pt x="2" y="45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4" y="43"/>
                    <a:pt x="6" y="41"/>
                    <a:pt x="9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4" y="37"/>
                    <a:pt x="21" y="34"/>
                    <a:pt x="27" y="31"/>
                  </a:cubicBezTo>
                  <a:cubicBezTo>
                    <a:pt x="26" y="31"/>
                    <a:pt x="26" y="32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3" y="34"/>
                    <a:pt x="21" y="35"/>
                    <a:pt x="20" y="36"/>
                  </a:cubicBezTo>
                  <a:cubicBezTo>
                    <a:pt x="19" y="37"/>
                    <a:pt x="19" y="37"/>
                    <a:pt x="20" y="37"/>
                  </a:cubicBezTo>
                  <a:cubicBezTo>
                    <a:pt x="14" y="40"/>
                    <a:pt x="8" y="43"/>
                    <a:pt x="2" y="45"/>
                  </a:cubicBezTo>
                  <a:close/>
                  <a:moveTo>
                    <a:pt x="24" y="35"/>
                  </a:moveTo>
                  <a:cubicBezTo>
                    <a:pt x="23" y="35"/>
                    <a:pt x="22" y="36"/>
                    <a:pt x="22" y="36"/>
                  </a:cubicBezTo>
                  <a:cubicBezTo>
                    <a:pt x="23" y="35"/>
                    <a:pt x="24" y="35"/>
                    <a:pt x="25" y="34"/>
                  </a:cubicBezTo>
                  <a:cubicBezTo>
                    <a:pt x="25" y="34"/>
                    <a:pt x="25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12" y="48"/>
                  </a:moveTo>
                  <a:cubicBezTo>
                    <a:pt x="12" y="48"/>
                    <a:pt x="12" y="48"/>
                    <a:pt x="12" y="48"/>
                  </a:cubicBezTo>
                  <a:cubicBezTo>
                    <a:pt x="15" y="46"/>
                    <a:pt x="19" y="44"/>
                    <a:pt x="23" y="42"/>
                  </a:cubicBezTo>
                  <a:cubicBezTo>
                    <a:pt x="22" y="42"/>
                    <a:pt x="22" y="43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9" y="46"/>
                    <a:pt x="15" y="48"/>
                    <a:pt x="12" y="50"/>
                  </a:cubicBezTo>
                  <a:cubicBezTo>
                    <a:pt x="12" y="49"/>
                    <a:pt x="12" y="48"/>
                    <a:pt x="12" y="48"/>
                  </a:cubicBezTo>
                  <a:close/>
                  <a:moveTo>
                    <a:pt x="22" y="49"/>
                  </a:moveTo>
                  <a:cubicBezTo>
                    <a:pt x="19" y="50"/>
                    <a:pt x="16" y="52"/>
                    <a:pt x="13" y="53"/>
                  </a:cubicBezTo>
                  <a:cubicBezTo>
                    <a:pt x="13" y="52"/>
                    <a:pt x="13" y="51"/>
                    <a:pt x="12" y="51"/>
                  </a:cubicBezTo>
                  <a:cubicBezTo>
                    <a:pt x="16" y="49"/>
                    <a:pt x="19" y="47"/>
                    <a:pt x="22" y="45"/>
                  </a:cubicBezTo>
                  <a:cubicBezTo>
                    <a:pt x="22" y="45"/>
                    <a:pt x="22" y="45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0" y="47"/>
                    <a:pt x="19" y="48"/>
                    <a:pt x="17" y="49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9" y="49"/>
                    <a:pt x="21" y="48"/>
                    <a:pt x="22" y="47"/>
                  </a:cubicBezTo>
                  <a:cubicBezTo>
                    <a:pt x="22" y="48"/>
                    <a:pt x="23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0" y="53"/>
                    <a:pt x="17" y="54"/>
                    <a:pt x="15" y="56"/>
                  </a:cubicBezTo>
                  <a:cubicBezTo>
                    <a:pt x="14" y="55"/>
                    <a:pt x="14" y="55"/>
                    <a:pt x="14" y="54"/>
                  </a:cubicBezTo>
                  <a:cubicBezTo>
                    <a:pt x="16" y="52"/>
                    <a:pt x="19" y="51"/>
                    <a:pt x="22" y="49"/>
                  </a:cubicBezTo>
                  <a:cubicBezTo>
                    <a:pt x="22" y="49"/>
                    <a:pt x="22" y="48"/>
                    <a:pt x="22" y="49"/>
                  </a:cubicBezTo>
                  <a:close/>
                  <a:moveTo>
                    <a:pt x="24" y="55"/>
                  </a:moveTo>
                  <a:cubicBezTo>
                    <a:pt x="20" y="58"/>
                    <a:pt x="15" y="61"/>
                    <a:pt x="11" y="64"/>
                  </a:cubicBezTo>
                  <a:cubicBezTo>
                    <a:pt x="12" y="63"/>
                    <a:pt x="14" y="61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8"/>
                  </a:cubicBezTo>
                  <a:cubicBezTo>
                    <a:pt x="15" y="58"/>
                    <a:pt x="15" y="57"/>
                    <a:pt x="15" y="57"/>
                  </a:cubicBezTo>
                  <a:cubicBezTo>
                    <a:pt x="18" y="55"/>
                    <a:pt x="21" y="53"/>
                    <a:pt x="23" y="52"/>
                  </a:cubicBezTo>
                  <a:cubicBezTo>
                    <a:pt x="23" y="52"/>
                    <a:pt x="23" y="52"/>
                    <a:pt x="24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2" y="54"/>
                    <a:pt x="20" y="55"/>
                    <a:pt x="19" y="56"/>
                  </a:cubicBezTo>
                  <a:cubicBezTo>
                    <a:pt x="18" y="56"/>
                    <a:pt x="19" y="57"/>
                    <a:pt x="19" y="57"/>
                  </a:cubicBezTo>
                  <a:cubicBezTo>
                    <a:pt x="21" y="56"/>
                    <a:pt x="22" y="54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4"/>
                    <a:pt x="24" y="55"/>
                    <a:pt x="25" y="55"/>
                  </a:cubicBezTo>
                  <a:cubicBezTo>
                    <a:pt x="25" y="55"/>
                    <a:pt x="25" y="55"/>
                    <a:pt x="24" y="55"/>
                  </a:cubicBezTo>
                  <a:close/>
                  <a:moveTo>
                    <a:pt x="9" y="70"/>
                  </a:moveTo>
                  <a:cubicBezTo>
                    <a:pt x="15" y="66"/>
                    <a:pt x="21" y="63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28" y="60"/>
                    <a:pt x="28" y="61"/>
                    <a:pt x="29" y="61"/>
                  </a:cubicBezTo>
                  <a:cubicBezTo>
                    <a:pt x="23" y="65"/>
                    <a:pt x="17" y="69"/>
                    <a:pt x="11" y="73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3" y="71"/>
                    <a:pt x="15" y="69"/>
                    <a:pt x="17" y="68"/>
                  </a:cubicBezTo>
                  <a:cubicBezTo>
                    <a:pt x="17" y="68"/>
                    <a:pt x="17" y="67"/>
                    <a:pt x="16" y="67"/>
                  </a:cubicBezTo>
                  <a:cubicBezTo>
                    <a:pt x="14" y="69"/>
                    <a:pt x="12" y="70"/>
                    <a:pt x="10" y="71"/>
                  </a:cubicBezTo>
                  <a:cubicBezTo>
                    <a:pt x="10" y="71"/>
                    <a:pt x="10" y="71"/>
                    <a:pt x="9" y="70"/>
                  </a:cubicBezTo>
                  <a:close/>
                  <a:moveTo>
                    <a:pt x="13" y="75"/>
                  </a:moveTo>
                  <a:cubicBezTo>
                    <a:pt x="13" y="75"/>
                    <a:pt x="13" y="75"/>
                    <a:pt x="13" y="75"/>
                  </a:cubicBezTo>
                  <a:cubicBezTo>
                    <a:pt x="14" y="74"/>
                    <a:pt x="16" y="73"/>
                    <a:pt x="17" y="72"/>
                  </a:cubicBezTo>
                  <a:cubicBezTo>
                    <a:pt x="17" y="71"/>
                    <a:pt x="17" y="71"/>
                    <a:pt x="16" y="71"/>
                  </a:cubicBezTo>
                  <a:cubicBezTo>
                    <a:pt x="15" y="72"/>
                    <a:pt x="14" y="73"/>
                    <a:pt x="13" y="74"/>
                  </a:cubicBezTo>
                  <a:cubicBezTo>
                    <a:pt x="12" y="74"/>
                    <a:pt x="12" y="74"/>
                    <a:pt x="12" y="73"/>
                  </a:cubicBezTo>
                  <a:cubicBezTo>
                    <a:pt x="18" y="69"/>
                    <a:pt x="24" y="65"/>
                    <a:pt x="29" y="62"/>
                  </a:cubicBezTo>
                  <a:cubicBezTo>
                    <a:pt x="30" y="62"/>
                    <a:pt x="30" y="62"/>
                    <a:pt x="31" y="63"/>
                  </a:cubicBezTo>
                  <a:cubicBezTo>
                    <a:pt x="25" y="67"/>
                    <a:pt x="19" y="71"/>
                    <a:pt x="13" y="75"/>
                  </a:cubicBezTo>
                  <a:close/>
                  <a:moveTo>
                    <a:pt x="35" y="65"/>
                  </a:moveTo>
                  <a:cubicBezTo>
                    <a:pt x="32" y="67"/>
                    <a:pt x="28" y="68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7" y="67"/>
                    <a:pt x="30" y="66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4"/>
                    <a:pt x="34" y="65"/>
                    <a:pt x="35" y="65"/>
                  </a:cubicBezTo>
                  <a:close/>
                  <a:moveTo>
                    <a:pt x="40" y="67"/>
                  </a:moveTo>
                  <a:cubicBezTo>
                    <a:pt x="40" y="67"/>
                    <a:pt x="40" y="67"/>
                    <a:pt x="40" y="67"/>
                  </a:cubicBezTo>
                  <a:cubicBezTo>
                    <a:pt x="41" y="67"/>
                    <a:pt x="42" y="67"/>
                    <a:pt x="43" y="67"/>
                  </a:cubicBezTo>
                  <a:cubicBezTo>
                    <a:pt x="39" y="69"/>
                    <a:pt x="34" y="71"/>
                    <a:pt x="29" y="73"/>
                  </a:cubicBezTo>
                  <a:cubicBezTo>
                    <a:pt x="29" y="73"/>
                    <a:pt x="28" y="73"/>
                    <a:pt x="28" y="72"/>
                  </a:cubicBezTo>
                  <a:cubicBezTo>
                    <a:pt x="32" y="70"/>
                    <a:pt x="36" y="69"/>
                    <a:pt x="40" y="67"/>
                  </a:cubicBezTo>
                  <a:close/>
                  <a:moveTo>
                    <a:pt x="76" y="62"/>
                  </a:moveTo>
                  <a:cubicBezTo>
                    <a:pt x="76" y="62"/>
                    <a:pt x="76" y="62"/>
                    <a:pt x="76" y="62"/>
                  </a:cubicBezTo>
                  <a:cubicBezTo>
                    <a:pt x="63" y="68"/>
                    <a:pt x="50" y="74"/>
                    <a:pt x="37" y="80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9" y="78"/>
                    <a:pt x="41" y="77"/>
                    <a:pt x="43" y="76"/>
                  </a:cubicBezTo>
                  <a:cubicBezTo>
                    <a:pt x="44" y="76"/>
                    <a:pt x="43" y="75"/>
                    <a:pt x="43" y="76"/>
                  </a:cubicBezTo>
                  <a:cubicBezTo>
                    <a:pt x="41" y="76"/>
                    <a:pt x="39" y="77"/>
                    <a:pt x="37" y="78"/>
                  </a:cubicBezTo>
                  <a:cubicBezTo>
                    <a:pt x="37" y="78"/>
                    <a:pt x="37" y="78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50" y="71"/>
                    <a:pt x="64" y="66"/>
                    <a:pt x="77" y="60"/>
                  </a:cubicBezTo>
                  <a:cubicBezTo>
                    <a:pt x="77" y="61"/>
                    <a:pt x="76" y="61"/>
                    <a:pt x="76" y="62"/>
                  </a:cubicBezTo>
                  <a:close/>
                  <a:moveTo>
                    <a:pt x="38" y="86"/>
                  </a:moveTo>
                  <a:cubicBezTo>
                    <a:pt x="39" y="85"/>
                    <a:pt x="40" y="85"/>
                    <a:pt x="41" y="85"/>
                  </a:cubicBezTo>
                  <a:cubicBezTo>
                    <a:pt x="40" y="85"/>
                    <a:pt x="39" y="86"/>
                    <a:pt x="38" y="86"/>
                  </a:cubicBezTo>
                  <a:cubicBezTo>
                    <a:pt x="38" y="86"/>
                    <a:pt x="38" y="86"/>
                    <a:pt x="38" y="86"/>
                  </a:cubicBezTo>
                  <a:close/>
                  <a:moveTo>
                    <a:pt x="38" y="87"/>
                  </a:moveTo>
                  <a:cubicBezTo>
                    <a:pt x="39" y="87"/>
                    <a:pt x="41" y="86"/>
                    <a:pt x="42" y="85"/>
                  </a:cubicBezTo>
                  <a:cubicBezTo>
                    <a:pt x="42" y="85"/>
                    <a:pt x="42" y="84"/>
                    <a:pt x="42" y="84"/>
                  </a:cubicBezTo>
                  <a:cubicBezTo>
                    <a:pt x="44" y="83"/>
                    <a:pt x="47" y="83"/>
                    <a:pt x="49" y="82"/>
                  </a:cubicBezTo>
                  <a:cubicBezTo>
                    <a:pt x="49" y="83"/>
                    <a:pt x="49" y="83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6" y="85"/>
                    <a:pt x="42" y="86"/>
                    <a:pt x="38" y="87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8" y="88"/>
                    <a:pt x="38" y="87"/>
                    <a:pt x="38" y="87"/>
                  </a:cubicBezTo>
                  <a:close/>
                  <a:moveTo>
                    <a:pt x="39" y="88"/>
                  </a:moveTo>
                  <a:cubicBezTo>
                    <a:pt x="42" y="87"/>
                    <a:pt x="46" y="86"/>
                    <a:pt x="50" y="85"/>
                  </a:cubicBezTo>
                  <a:cubicBezTo>
                    <a:pt x="50" y="86"/>
                    <a:pt x="50" y="87"/>
                    <a:pt x="50" y="88"/>
                  </a:cubicBezTo>
                  <a:cubicBezTo>
                    <a:pt x="46" y="88"/>
                    <a:pt x="42" y="88"/>
                    <a:pt x="39" y="88"/>
                  </a:cubicBezTo>
                  <a:close/>
                  <a:moveTo>
                    <a:pt x="49" y="81"/>
                  </a:moveTo>
                  <a:cubicBezTo>
                    <a:pt x="45" y="82"/>
                    <a:pt x="41" y="84"/>
                    <a:pt x="38" y="85"/>
                  </a:cubicBezTo>
                  <a:cubicBezTo>
                    <a:pt x="38" y="84"/>
                    <a:pt x="37" y="84"/>
                    <a:pt x="37" y="83"/>
                  </a:cubicBezTo>
                  <a:cubicBezTo>
                    <a:pt x="41" y="82"/>
                    <a:pt x="45" y="80"/>
                    <a:pt x="49" y="79"/>
                  </a:cubicBezTo>
                  <a:cubicBezTo>
                    <a:pt x="49" y="80"/>
                    <a:pt x="49" y="80"/>
                    <a:pt x="49" y="81"/>
                  </a:cubicBezTo>
                  <a:close/>
                  <a:moveTo>
                    <a:pt x="77" y="73"/>
                  </a:moveTo>
                  <a:cubicBezTo>
                    <a:pt x="77" y="74"/>
                    <a:pt x="76" y="74"/>
                    <a:pt x="75" y="7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2" y="76"/>
                    <a:pt x="70" y="77"/>
                    <a:pt x="67" y="78"/>
                  </a:cubicBezTo>
                  <a:cubicBezTo>
                    <a:pt x="67" y="78"/>
                    <a:pt x="66" y="77"/>
                    <a:pt x="66" y="77"/>
                  </a:cubicBezTo>
                  <a:cubicBezTo>
                    <a:pt x="69" y="75"/>
                    <a:pt x="72" y="74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7" y="73"/>
                    <a:pt x="77" y="73"/>
                  </a:cubicBezTo>
                  <a:close/>
                  <a:moveTo>
                    <a:pt x="76" y="71"/>
                  </a:moveTo>
                  <a:cubicBezTo>
                    <a:pt x="76" y="71"/>
                    <a:pt x="76" y="71"/>
                    <a:pt x="75" y="72"/>
                  </a:cubicBezTo>
                  <a:cubicBezTo>
                    <a:pt x="72" y="73"/>
                    <a:pt x="69" y="75"/>
                    <a:pt x="65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6"/>
                    <a:pt x="64" y="75"/>
                    <a:pt x="64" y="75"/>
                  </a:cubicBezTo>
                  <a:cubicBezTo>
                    <a:pt x="67" y="73"/>
                    <a:pt x="70" y="72"/>
                    <a:pt x="73" y="70"/>
                  </a:cubicBezTo>
                  <a:cubicBezTo>
                    <a:pt x="74" y="70"/>
                    <a:pt x="73" y="69"/>
                    <a:pt x="73" y="70"/>
                  </a:cubicBezTo>
                  <a:cubicBezTo>
                    <a:pt x="70" y="71"/>
                    <a:pt x="66" y="72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3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9" y="77"/>
                    <a:pt x="55" y="78"/>
                    <a:pt x="51" y="78"/>
                  </a:cubicBezTo>
                  <a:cubicBezTo>
                    <a:pt x="58" y="75"/>
                    <a:pt x="65" y="72"/>
                    <a:pt x="72" y="68"/>
                  </a:cubicBezTo>
                  <a:cubicBezTo>
                    <a:pt x="73" y="69"/>
                    <a:pt x="75" y="70"/>
                    <a:pt x="76" y="71"/>
                  </a:cubicBezTo>
                  <a:close/>
                  <a:moveTo>
                    <a:pt x="71" y="67"/>
                  </a:move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8"/>
                    <a:pt x="71" y="68"/>
                  </a:cubicBezTo>
                  <a:cubicBezTo>
                    <a:pt x="60" y="74"/>
                    <a:pt x="49" y="78"/>
                    <a:pt x="37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40" y="81"/>
                    <a:pt x="42" y="80"/>
                    <a:pt x="44" y="80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2" y="80"/>
                    <a:pt x="40" y="80"/>
                    <a:pt x="37" y="81"/>
                  </a:cubicBezTo>
                  <a:cubicBezTo>
                    <a:pt x="37" y="81"/>
                    <a:pt x="37" y="81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50" y="75"/>
                    <a:pt x="63" y="69"/>
                    <a:pt x="75" y="63"/>
                  </a:cubicBezTo>
                  <a:cubicBezTo>
                    <a:pt x="74" y="65"/>
                    <a:pt x="73" y="66"/>
                    <a:pt x="71" y="67"/>
                  </a:cubicBezTo>
                  <a:close/>
                  <a:moveTo>
                    <a:pt x="77" y="59"/>
                  </a:moveTo>
                  <a:cubicBezTo>
                    <a:pt x="77" y="59"/>
                    <a:pt x="77" y="59"/>
                    <a:pt x="77" y="59"/>
                  </a:cubicBezTo>
                  <a:cubicBezTo>
                    <a:pt x="75" y="60"/>
                    <a:pt x="73" y="61"/>
                    <a:pt x="71" y="62"/>
                  </a:cubicBezTo>
                  <a:cubicBezTo>
                    <a:pt x="73" y="61"/>
                    <a:pt x="74" y="59"/>
                    <a:pt x="76" y="58"/>
                  </a:cubicBezTo>
                  <a:cubicBezTo>
                    <a:pt x="77" y="58"/>
                    <a:pt x="76" y="57"/>
                    <a:pt x="76" y="58"/>
                  </a:cubicBezTo>
                  <a:cubicBezTo>
                    <a:pt x="74" y="59"/>
                    <a:pt x="72" y="60"/>
                    <a:pt x="70" y="61"/>
                  </a:cubicBezTo>
                  <a:cubicBezTo>
                    <a:pt x="70" y="61"/>
                    <a:pt x="70" y="62"/>
                    <a:pt x="71" y="62"/>
                  </a:cubicBezTo>
                  <a:cubicBezTo>
                    <a:pt x="59" y="67"/>
                    <a:pt x="48" y="72"/>
                    <a:pt x="36" y="77"/>
                  </a:cubicBezTo>
                  <a:cubicBezTo>
                    <a:pt x="35" y="76"/>
                    <a:pt x="35" y="76"/>
                    <a:pt x="34" y="76"/>
                  </a:cubicBezTo>
                  <a:cubicBezTo>
                    <a:pt x="49" y="69"/>
                    <a:pt x="63" y="63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7"/>
                    <a:pt x="78" y="58"/>
                    <a:pt x="77" y="59"/>
                  </a:cubicBezTo>
                  <a:close/>
                  <a:moveTo>
                    <a:pt x="79" y="56"/>
                  </a:moveTo>
                  <a:cubicBezTo>
                    <a:pt x="82" y="54"/>
                    <a:pt x="86" y="53"/>
                    <a:pt x="89" y="51"/>
                  </a:cubicBezTo>
                  <a:cubicBezTo>
                    <a:pt x="89" y="51"/>
                    <a:pt x="89" y="52"/>
                    <a:pt x="89" y="52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87" y="53"/>
                    <a:pt x="86" y="54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2" y="55"/>
                    <a:pt x="80" y="55"/>
                    <a:pt x="79" y="5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8" name="Freeform 12572"/>
            <p:cNvSpPr>
              <a:spLocks/>
            </p:cNvSpPr>
            <p:nvPr/>
          </p:nvSpPr>
          <p:spPr bwMode="auto">
            <a:xfrm>
              <a:off x="6469636" y="1165857"/>
              <a:ext cx="63989" cy="34737"/>
            </a:xfrm>
            <a:custGeom>
              <a:avLst/>
              <a:gdLst>
                <a:gd name="T0" fmla="*/ 14 w 15"/>
                <a:gd name="T1" fmla="*/ 0 h 8"/>
                <a:gd name="T2" fmla="*/ 1 w 15"/>
                <a:gd name="T3" fmla="*/ 7 h 8"/>
                <a:gd name="T4" fmla="*/ 1 w 15"/>
                <a:gd name="T5" fmla="*/ 7 h 8"/>
                <a:gd name="T6" fmla="*/ 14 w 15"/>
                <a:gd name="T7" fmla="*/ 1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8"/>
                    <a:pt x="1" y="7"/>
                  </a:cubicBezTo>
                  <a:cubicBezTo>
                    <a:pt x="5" y="5"/>
                    <a:pt x="10" y="2"/>
                    <a:pt x="14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9" name="Freeform 12573"/>
            <p:cNvSpPr>
              <a:spLocks/>
            </p:cNvSpPr>
            <p:nvPr/>
          </p:nvSpPr>
          <p:spPr bwMode="auto">
            <a:xfrm>
              <a:off x="6572017" y="1174997"/>
              <a:ext cx="31081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2 h 3"/>
                <a:gd name="T4" fmla="*/ 1 w 7"/>
                <a:gd name="T5" fmla="*/ 3 h 3"/>
                <a:gd name="T6" fmla="*/ 6 w 7"/>
                <a:gd name="T7" fmla="*/ 1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0" name="Freeform 12574"/>
            <p:cNvSpPr>
              <a:spLocks/>
            </p:cNvSpPr>
            <p:nvPr/>
          </p:nvSpPr>
          <p:spPr bwMode="auto">
            <a:xfrm>
              <a:off x="6533624" y="1361478"/>
              <a:ext cx="95068" cy="42050"/>
            </a:xfrm>
            <a:custGeom>
              <a:avLst/>
              <a:gdLst>
                <a:gd name="T0" fmla="*/ 21 w 22"/>
                <a:gd name="T1" fmla="*/ 0 h 10"/>
                <a:gd name="T2" fmla="*/ 1 w 22"/>
                <a:gd name="T3" fmla="*/ 9 h 10"/>
                <a:gd name="T4" fmla="*/ 1 w 22"/>
                <a:gd name="T5" fmla="*/ 10 h 10"/>
                <a:gd name="T6" fmla="*/ 21 w 22"/>
                <a:gd name="T7" fmla="*/ 1 h 10"/>
                <a:gd name="T8" fmla="*/ 21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1" y="0"/>
                  </a:moveTo>
                  <a:cubicBezTo>
                    <a:pt x="14" y="3"/>
                    <a:pt x="7" y="6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8" y="7"/>
                    <a:pt x="14" y="4"/>
                    <a:pt x="21" y="1"/>
                  </a:cubicBezTo>
                  <a:cubicBezTo>
                    <a:pt x="2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1" name="Freeform 12575"/>
            <p:cNvSpPr>
              <a:spLocks/>
            </p:cNvSpPr>
            <p:nvPr/>
          </p:nvSpPr>
          <p:spPr bwMode="auto">
            <a:xfrm>
              <a:off x="6486090" y="1374276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2" name="Freeform 12576"/>
            <p:cNvSpPr>
              <a:spLocks/>
            </p:cNvSpPr>
            <p:nvPr/>
          </p:nvSpPr>
          <p:spPr bwMode="auto">
            <a:xfrm>
              <a:off x="6442212" y="1348680"/>
              <a:ext cx="31081" cy="20111"/>
            </a:xfrm>
            <a:custGeom>
              <a:avLst/>
              <a:gdLst>
                <a:gd name="T0" fmla="*/ 1 w 7"/>
                <a:gd name="T1" fmla="*/ 5 h 5"/>
                <a:gd name="T2" fmla="*/ 6 w 7"/>
                <a:gd name="T3" fmla="*/ 1 h 5"/>
                <a:gd name="T4" fmla="*/ 6 w 7"/>
                <a:gd name="T5" fmla="*/ 0 h 5"/>
                <a:gd name="T6" fmla="*/ 0 w 7"/>
                <a:gd name="T7" fmla="*/ 4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3" name="Freeform 12577"/>
            <p:cNvSpPr>
              <a:spLocks/>
            </p:cNvSpPr>
            <p:nvPr/>
          </p:nvSpPr>
          <p:spPr bwMode="auto">
            <a:xfrm>
              <a:off x="6416617" y="1334055"/>
              <a:ext cx="38394" cy="31081"/>
            </a:xfrm>
            <a:custGeom>
              <a:avLst/>
              <a:gdLst>
                <a:gd name="T0" fmla="*/ 1 w 9"/>
                <a:gd name="T1" fmla="*/ 7 h 7"/>
                <a:gd name="T2" fmla="*/ 9 w 9"/>
                <a:gd name="T3" fmla="*/ 1 h 7"/>
                <a:gd name="T4" fmla="*/ 8 w 9"/>
                <a:gd name="T5" fmla="*/ 1 h 7"/>
                <a:gd name="T6" fmla="*/ 1 w 9"/>
                <a:gd name="T7" fmla="*/ 6 h 7"/>
                <a:gd name="T8" fmla="*/ 1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4" y="5"/>
                    <a:pt x="6" y="3"/>
                    <a:pt x="9" y="1"/>
                  </a:cubicBezTo>
                  <a:cubicBezTo>
                    <a:pt x="9" y="1"/>
                    <a:pt x="9" y="0"/>
                    <a:pt x="8" y="1"/>
                  </a:cubicBez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4" name="Freeform 12578"/>
            <p:cNvSpPr>
              <a:spLocks/>
            </p:cNvSpPr>
            <p:nvPr/>
          </p:nvSpPr>
          <p:spPr bwMode="auto">
            <a:xfrm>
              <a:off x="6559219" y="1383416"/>
              <a:ext cx="74958" cy="38394"/>
            </a:xfrm>
            <a:custGeom>
              <a:avLst/>
              <a:gdLst>
                <a:gd name="T0" fmla="*/ 16 w 17"/>
                <a:gd name="T1" fmla="*/ 0 h 9"/>
                <a:gd name="T2" fmla="*/ 0 w 17"/>
                <a:gd name="T3" fmla="*/ 8 h 9"/>
                <a:gd name="T4" fmla="*/ 0 w 17"/>
                <a:gd name="T5" fmla="*/ 9 h 9"/>
                <a:gd name="T6" fmla="*/ 16 w 17"/>
                <a:gd name="T7" fmla="*/ 1 h 9"/>
                <a:gd name="T8" fmla="*/ 16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6" y="0"/>
                  </a:moveTo>
                  <a:cubicBezTo>
                    <a:pt x="11" y="3"/>
                    <a:pt x="5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6" y="6"/>
                    <a:pt x="11" y="4"/>
                    <a:pt x="16" y="1"/>
                  </a:cubicBezTo>
                  <a:cubicBezTo>
                    <a:pt x="17" y="1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5" name="Freeform 12579"/>
            <p:cNvSpPr>
              <a:spLocks/>
            </p:cNvSpPr>
            <p:nvPr/>
          </p:nvSpPr>
          <p:spPr bwMode="auto">
            <a:xfrm>
              <a:off x="6555563" y="1387073"/>
              <a:ext cx="47534" cy="21939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5 h 5"/>
                <a:gd name="T4" fmla="*/ 0 w 11"/>
                <a:gd name="T5" fmla="*/ 5 h 5"/>
                <a:gd name="T6" fmla="*/ 11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6" name="Freeform 12580"/>
            <p:cNvSpPr>
              <a:spLocks/>
            </p:cNvSpPr>
            <p:nvPr/>
          </p:nvSpPr>
          <p:spPr bwMode="auto">
            <a:xfrm>
              <a:off x="6387365" y="1365134"/>
              <a:ext cx="20111" cy="21939"/>
            </a:xfrm>
            <a:custGeom>
              <a:avLst/>
              <a:gdLst>
                <a:gd name="T0" fmla="*/ 1 w 5"/>
                <a:gd name="T1" fmla="*/ 4 h 5"/>
                <a:gd name="T2" fmla="*/ 5 w 5"/>
                <a:gd name="T3" fmla="*/ 1 h 5"/>
                <a:gd name="T4" fmla="*/ 5 w 5"/>
                <a:gd name="T5" fmla="*/ 0 h 5"/>
                <a:gd name="T6" fmla="*/ 0 w 5"/>
                <a:gd name="T7" fmla="*/ 4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7" name="Freeform 12581"/>
            <p:cNvSpPr>
              <a:spLocks/>
            </p:cNvSpPr>
            <p:nvPr/>
          </p:nvSpPr>
          <p:spPr bwMode="auto">
            <a:xfrm>
              <a:off x="6546422" y="1460202"/>
              <a:ext cx="18282" cy="9142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1 h 2"/>
                <a:gd name="T4" fmla="*/ 1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8" name="Freeform 12582"/>
            <p:cNvSpPr>
              <a:spLocks/>
            </p:cNvSpPr>
            <p:nvPr/>
          </p:nvSpPr>
          <p:spPr bwMode="auto">
            <a:xfrm>
              <a:off x="6646975" y="1368791"/>
              <a:ext cx="20111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3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9" name="Freeform 12583"/>
            <p:cNvSpPr>
              <a:spLocks/>
            </p:cNvSpPr>
            <p:nvPr/>
          </p:nvSpPr>
          <p:spPr bwMode="auto">
            <a:xfrm>
              <a:off x="6542766" y="1127463"/>
              <a:ext cx="47534" cy="21939"/>
            </a:xfrm>
            <a:custGeom>
              <a:avLst/>
              <a:gdLst>
                <a:gd name="T0" fmla="*/ 10 w 11"/>
                <a:gd name="T1" fmla="*/ 0 h 5"/>
                <a:gd name="T2" fmla="*/ 1 w 11"/>
                <a:gd name="T3" fmla="*/ 4 h 5"/>
                <a:gd name="T4" fmla="*/ 1 w 11"/>
                <a:gd name="T5" fmla="*/ 4 h 5"/>
                <a:gd name="T6" fmla="*/ 10 w 11"/>
                <a:gd name="T7" fmla="*/ 1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4" y="2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4" y="3"/>
                    <a:pt x="7" y="2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0" name="Freeform 12584"/>
            <p:cNvSpPr>
              <a:spLocks/>
            </p:cNvSpPr>
            <p:nvPr/>
          </p:nvSpPr>
          <p:spPr bwMode="auto">
            <a:xfrm>
              <a:off x="6559219" y="1114666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1" name="Freeform 12585"/>
            <p:cNvSpPr>
              <a:spLocks noEditPoints="1"/>
            </p:cNvSpPr>
            <p:nvPr/>
          </p:nvSpPr>
          <p:spPr bwMode="auto">
            <a:xfrm>
              <a:off x="7071126" y="2266455"/>
              <a:ext cx="285205" cy="276064"/>
            </a:xfrm>
            <a:custGeom>
              <a:avLst/>
              <a:gdLst>
                <a:gd name="T0" fmla="*/ 39 w 66"/>
                <a:gd name="T1" fmla="*/ 47 h 64"/>
                <a:gd name="T2" fmla="*/ 56 w 66"/>
                <a:gd name="T3" fmla="*/ 53 h 64"/>
                <a:gd name="T4" fmla="*/ 65 w 66"/>
                <a:gd name="T5" fmla="*/ 39 h 64"/>
                <a:gd name="T6" fmla="*/ 66 w 66"/>
                <a:gd name="T7" fmla="*/ 30 h 64"/>
                <a:gd name="T8" fmla="*/ 55 w 66"/>
                <a:gd name="T9" fmla="*/ 10 h 64"/>
                <a:gd name="T10" fmla="*/ 56 w 66"/>
                <a:gd name="T11" fmla="*/ 19 h 64"/>
                <a:gd name="T12" fmla="*/ 28 w 66"/>
                <a:gd name="T13" fmla="*/ 7 h 64"/>
                <a:gd name="T14" fmla="*/ 33 w 66"/>
                <a:gd name="T15" fmla="*/ 0 h 64"/>
                <a:gd name="T16" fmla="*/ 15 w 66"/>
                <a:gd name="T17" fmla="*/ 4 h 64"/>
                <a:gd name="T18" fmla="*/ 20 w 66"/>
                <a:gd name="T19" fmla="*/ 18 h 64"/>
                <a:gd name="T20" fmla="*/ 11 w 66"/>
                <a:gd name="T21" fmla="*/ 13 h 64"/>
                <a:gd name="T22" fmla="*/ 1 w 66"/>
                <a:gd name="T23" fmla="*/ 25 h 64"/>
                <a:gd name="T24" fmla="*/ 0 w 66"/>
                <a:gd name="T25" fmla="*/ 33 h 64"/>
                <a:gd name="T26" fmla="*/ 10 w 66"/>
                <a:gd name="T27" fmla="*/ 34 h 64"/>
                <a:gd name="T28" fmla="*/ 12 w 66"/>
                <a:gd name="T29" fmla="*/ 45 h 64"/>
                <a:gd name="T30" fmla="*/ 17 w 66"/>
                <a:gd name="T31" fmla="*/ 53 h 64"/>
                <a:gd name="T32" fmla="*/ 32 w 66"/>
                <a:gd name="T33" fmla="*/ 63 h 64"/>
                <a:gd name="T34" fmla="*/ 36 w 66"/>
                <a:gd name="T35" fmla="*/ 58 h 64"/>
                <a:gd name="T36" fmla="*/ 39 w 66"/>
                <a:gd name="T37" fmla="*/ 4 h 64"/>
                <a:gd name="T38" fmla="*/ 33 w 66"/>
                <a:gd name="T39" fmla="*/ 1 h 64"/>
                <a:gd name="T40" fmla="*/ 39 w 66"/>
                <a:gd name="T41" fmla="*/ 7 h 64"/>
                <a:gd name="T42" fmla="*/ 11 w 66"/>
                <a:gd name="T43" fmla="*/ 42 h 64"/>
                <a:gd name="T44" fmla="*/ 23 w 66"/>
                <a:gd name="T45" fmla="*/ 46 h 64"/>
                <a:gd name="T46" fmla="*/ 53 w 66"/>
                <a:gd name="T47" fmla="*/ 58 h 64"/>
                <a:gd name="T48" fmla="*/ 55 w 66"/>
                <a:gd name="T49" fmla="*/ 56 h 64"/>
                <a:gd name="T50" fmla="*/ 49 w 66"/>
                <a:gd name="T51" fmla="*/ 37 h 64"/>
                <a:gd name="T52" fmla="*/ 57 w 66"/>
                <a:gd name="T53" fmla="*/ 43 h 64"/>
                <a:gd name="T54" fmla="*/ 55 w 66"/>
                <a:gd name="T55" fmla="*/ 46 h 64"/>
                <a:gd name="T56" fmla="*/ 52 w 66"/>
                <a:gd name="T57" fmla="*/ 49 h 64"/>
                <a:gd name="T58" fmla="*/ 53 w 66"/>
                <a:gd name="T59" fmla="*/ 50 h 64"/>
                <a:gd name="T60" fmla="*/ 59 w 66"/>
                <a:gd name="T61" fmla="*/ 39 h 64"/>
                <a:gd name="T62" fmla="*/ 34 w 66"/>
                <a:gd name="T63" fmla="*/ 48 h 64"/>
                <a:gd name="T64" fmla="*/ 19 w 66"/>
                <a:gd name="T65" fmla="*/ 41 h 64"/>
                <a:gd name="T66" fmla="*/ 46 w 66"/>
                <a:gd name="T67" fmla="*/ 22 h 64"/>
                <a:gd name="T68" fmla="*/ 59 w 66"/>
                <a:gd name="T69" fmla="*/ 30 h 64"/>
                <a:gd name="T70" fmla="*/ 48 w 66"/>
                <a:gd name="T71" fmla="*/ 26 h 64"/>
                <a:gd name="T72" fmla="*/ 49 w 66"/>
                <a:gd name="T73" fmla="*/ 28 h 64"/>
                <a:gd name="T74" fmla="*/ 61 w 66"/>
                <a:gd name="T75" fmla="*/ 30 h 64"/>
                <a:gd name="T76" fmla="*/ 54 w 66"/>
                <a:gd name="T77" fmla="*/ 26 h 64"/>
                <a:gd name="T78" fmla="*/ 53 w 66"/>
                <a:gd name="T79" fmla="*/ 11 h 64"/>
                <a:gd name="T80" fmla="*/ 23 w 66"/>
                <a:gd name="T81" fmla="*/ 10 h 64"/>
                <a:gd name="T82" fmla="*/ 23 w 66"/>
                <a:gd name="T83" fmla="*/ 10 h 64"/>
                <a:gd name="T84" fmla="*/ 14 w 66"/>
                <a:gd name="T85" fmla="*/ 5 h 64"/>
                <a:gd name="T86" fmla="*/ 58 w 66"/>
                <a:gd name="T87" fmla="*/ 24 h 64"/>
                <a:gd name="T88" fmla="*/ 11 w 66"/>
                <a:gd name="T89" fmla="*/ 9 h 64"/>
                <a:gd name="T90" fmla="*/ 29 w 66"/>
                <a:gd name="T91" fmla="*/ 16 h 64"/>
                <a:gd name="T92" fmla="*/ 23 w 66"/>
                <a:gd name="T93" fmla="*/ 19 h 64"/>
                <a:gd name="T94" fmla="*/ 16 w 66"/>
                <a:gd name="T95" fmla="*/ 20 h 64"/>
                <a:gd name="T96" fmla="*/ 10 w 66"/>
                <a:gd name="T97" fmla="*/ 25 h 64"/>
                <a:gd name="T98" fmla="*/ 17 w 66"/>
                <a:gd name="T99" fmla="*/ 27 h 64"/>
                <a:gd name="T100" fmla="*/ 1 w 66"/>
                <a:gd name="T101" fmla="*/ 27 h 64"/>
                <a:gd name="T102" fmla="*/ 9 w 66"/>
                <a:gd name="T103" fmla="*/ 35 h 64"/>
                <a:gd name="T104" fmla="*/ 40 w 66"/>
                <a:gd name="T105" fmla="*/ 57 h 64"/>
                <a:gd name="T106" fmla="*/ 8 w 66"/>
                <a:gd name="T107" fmla="*/ 50 h 64"/>
                <a:gd name="T108" fmla="*/ 7 w 66"/>
                <a:gd name="T109" fmla="*/ 51 h 64"/>
                <a:gd name="T110" fmla="*/ 18 w 66"/>
                <a:gd name="T111" fmla="*/ 52 h 64"/>
                <a:gd name="T112" fmla="*/ 35 w 66"/>
                <a:gd name="T113" fmla="*/ 62 h 64"/>
                <a:gd name="T114" fmla="*/ 19 w 66"/>
                <a:gd name="T115" fmla="*/ 53 h 64"/>
                <a:gd name="T116" fmla="*/ 11 w 66"/>
                <a:gd name="T117" fmla="*/ 47 h 64"/>
                <a:gd name="T118" fmla="*/ 12 w 66"/>
                <a:gd name="T119" fmla="*/ 45 h 64"/>
                <a:gd name="T120" fmla="*/ 45 w 66"/>
                <a:gd name="T121" fmla="*/ 5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" h="64">
                  <a:moveTo>
                    <a:pt x="51" y="60"/>
                  </a:moveTo>
                  <a:cubicBezTo>
                    <a:pt x="50" y="60"/>
                    <a:pt x="49" y="59"/>
                    <a:pt x="48" y="58"/>
                  </a:cubicBezTo>
                  <a:cubicBezTo>
                    <a:pt x="49" y="58"/>
                    <a:pt x="51" y="59"/>
                    <a:pt x="52" y="59"/>
                  </a:cubicBezTo>
                  <a:cubicBezTo>
                    <a:pt x="52" y="59"/>
                    <a:pt x="51" y="60"/>
                    <a:pt x="51" y="60"/>
                  </a:cubicBezTo>
                  <a:cubicBezTo>
                    <a:pt x="51" y="60"/>
                    <a:pt x="51" y="61"/>
                    <a:pt x="51" y="60"/>
                  </a:cubicBezTo>
                  <a:cubicBezTo>
                    <a:pt x="53" y="58"/>
                    <a:pt x="55" y="57"/>
                    <a:pt x="57" y="55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4"/>
                  </a:cubicBezTo>
                  <a:cubicBezTo>
                    <a:pt x="50" y="52"/>
                    <a:pt x="44" y="50"/>
                    <a:pt x="39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1" y="48"/>
                    <a:pt x="43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3" y="48"/>
                    <a:pt x="42" y="48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6" y="48"/>
                    <a:pt x="50" y="50"/>
                    <a:pt x="54" y="52"/>
                  </a:cubicBezTo>
                  <a:cubicBezTo>
                    <a:pt x="53" y="51"/>
                    <a:pt x="51" y="51"/>
                    <a:pt x="49" y="50"/>
                  </a:cubicBezTo>
                  <a:cubicBezTo>
                    <a:pt x="49" y="50"/>
                    <a:pt x="49" y="51"/>
                    <a:pt x="49" y="51"/>
                  </a:cubicBezTo>
                  <a:cubicBezTo>
                    <a:pt x="51" y="52"/>
                    <a:pt x="53" y="52"/>
                    <a:pt x="55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7" y="54"/>
                    <a:pt x="57" y="54"/>
                  </a:cubicBezTo>
                  <a:cubicBezTo>
                    <a:pt x="57" y="54"/>
                    <a:pt x="58" y="54"/>
                    <a:pt x="57" y="54"/>
                  </a:cubicBezTo>
                  <a:cubicBezTo>
                    <a:pt x="56" y="52"/>
                    <a:pt x="55" y="51"/>
                    <a:pt x="53" y="49"/>
                  </a:cubicBezTo>
                  <a:cubicBezTo>
                    <a:pt x="54" y="49"/>
                    <a:pt x="55" y="47"/>
                    <a:pt x="56" y="47"/>
                  </a:cubicBezTo>
                  <a:cubicBezTo>
                    <a:pt x="56" y="46"/>
                    <a:pt x="57" y="44"/>
                    <a:pt x="57" y="43"/>
                  </a:cubicBezTo>
                  <a:cubicBezTo>
                    <a:pt x="58" y="42"/>
                    <a:pt x="58" y="41"/>
                    <a:pt x="58" y="40"/>
                  </a:cubicBezTo>
                  <a:cubicBezTo>
                    <a:pt x="58" y="40"/>
                    <a:pt x="59" y="39"/>
                    <a:pt x="60" y="39"/>
                  </a:cubicBezTo>
                  <a:cubicBezTo>
                    <a:pt x="60" y="39"/>
                    <a:pt x="61" y="39"/>
                    <a:pt x="61" y="39"/>
                  </a:cubicBezTo>
                  <a:cubicBezTo>
                    <a:pt x="61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3" y="39"/>
                    <a:pt x="64" y="39"/>
                    <a:pt x="65" y="39"/>
                  </a:cubicBezTo>
                  <a:cubicBezTo>
                    <a:pt x="66" y="39"/>
                    <a:pt x="66" y="39"/>
                    <a:pt x="66" y="38"/>
                  </a:cubicBezTo>
                  <a:cubicBezTo>
                    <a:pt x="64" y="38"/>
                    <a:pt x="63" y="38"/>
                    <a:pt x="62" y="38"/>
                  </a:cubicBezTo>
                  <a:cubicBezTo>
                    <a:pt x="58" y="36"/>
                    <a:pt x="54" y="34"/>
                    <a:pt x="50" y="32"/>
                  </a:cubicBezTo>
                  <a:cubicBezTo>
                    <a:pt x="50" y="32"/>
                    <a:pt x="50" y="31"/>
                    <a:pt x="50" y="31"/>
                  </a:cubicBezTo>
                  <a:cubicBezTo>
                    <a:pt x="55" y="33"/>
                    <a:pt x="60" y="35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9"/>
                    <a:pt x="65" y="38"/>
                    <a:pt x="65" y="38"/>
                  </a:cubicBezTo>
                  <a:cubicBezTo>
                    <a:pt x="65" y="37"/>
                    <a:pt x="65" y="35"/>
                    <a:pt x="65" y="34"/>
                  </a:cubicBezTo>
                  <a:cubicBezTo>
                    <a:pt x="66" y="33"/>
                    <a:pt x="66" y="32"/>
                    <a:pt x="66" y="31"/>
                  </a:cubicBezTo>
                  <a:cubicBezTo>
                    <a:pt x="66" y="31"/>
                    <a:pt x="66" y="30"/>
                    <a:pt x="66" y="30"/>
                  </a:cubicBezTo>
                  <a:cubicBezTo>
                    <a:pt x="64" y="29"/>
                    <a:pt x="61" y="29"/>
                    <a:pt x="59" y="29"/>
                  </a:cubicBezTo>
                  <a:cubicBezTo>
                    <a:pt x="59" y="29"/>
                    <a:pt x="59" y="28"/>
                    <a:pt x="59" y="27"/>
                  </a:cubicBezTo>
                  <a:cubicBezTo>
                    <a:pt x="59" y="27"/>
                    <a:pt x="59" y="26"/>
                    <a:pt x="59" y="26"/>
                  </a:cubicBezTo>
                  <a:cubicBezTo>
                    <a:pt x="59" y="25"/>
                    <a:pt x="58" y="24"/>
                    <a:pt x="58" y="22"/>
                  </a:cubicBezTo>
                  <a:cubicBezTo>
                    <a:pt x="58" y="22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8" y="18"/>
                    <a:pt x="59" y="16"/>
                    <a:pt x="61" y="15"/>
                  </a:cubicBezTo>
                  <a:cubicBezTo>
                    <a:pt x="61" y="15"/>
                    <a:pt x="61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9" y="13"/>
                    <a:pt x="57" y="11"/>
                    <a:pt x="55" y="9"/>
                  </a:cubicBezTo>
                  <a:cubicBezTo>
                    <a:pt x="55" y="9"/>
                    <a:pt x="55" y="9"/>
                    <a:pt x="55" y="10"/>
                  </a:cubicBezTo>
                  <a:cubicBezTo>
                    <a:pt x="56" y="10"/>
                    <a:pt x="57" y="11"/>
                    <a:pt x="58" y="12"/>
                  </a:cubicBezTo>
                  <a:cubicBezTo>
                    <a:pt x="56" y="11"/>
                    <a:pt x="55" y="11"/>
                    <a:pt x="54" y="10"/>
                  </a:cubicBezTo>
                  <a:cubicBezTo>
                    <a:pt x="54" y="10"/>
                    <a:pt x="55" y="9"/>
                    <a:pt x="55" y="9"/>
                  </a:cubicBezTo>
                  <a:cubicBezTo>
                    <a:pt x="56" y="9"/>
                    <a:pt x="55" y="8"/>
                    <a:pt x="55" y="8"/>
                  </a:cubicBezTo>
                  <a:cubicBezTo>
                    <a:pt x="54" y="9"/>
                    <a:pt x="53" y="10"/>
                    <a:pt x="52" y="11"/>
                  </a:cubicBezTo>
                  <a:cubicBezTo>
                    <a:pt x="52" y="12"/>
                    <a:pt x="51" y="13"/>
                    <a:pt x="50" y="13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3" y="14"/>
                    <a:pt x="56" y="15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7"/>
                    <a:pt x="57" y="18"/>
                    <a:pt x="56" y="19"/>
                  </a:cubicBezTo>
                  <a:cubicBezTo>
                    <a:pt x="56" y="19"/>
                    <a:pt x="55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47" y="16"/>
                    <a:pt x="39" y="13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9"/>
                    <a:pt x="27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36" y="11"/>
                    <a:pt x="46" y="14"/>
                    <a:pt x="56" y="18"/>
                  </a:cubicBezTo>
                  <a:cubicBezTo>
                    <a:pt x="57" y="18"/>
                    <a:pt x="57" y="17"/>
                    <a:pt x="56" y="17"/>
                  </a:cubicBezTo>
                  <a:cubicBezTo>
                    <a:pt x="47" y="13"/>
                    <a:pt x="37" y="10"/>
                    <a:pt x="27" y="8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35" y="9"/>
                    <a:pt x="42" y="11"/>
                    <a:pt x="49" y="13"/>
                  </a:cubicBezTo>
                  <a:cubicBezTo>
                    <a:pt x="49" y="13"/>
                    <a:pt x="50" y="13"/>
                    <a:pt x="50" y="13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49" y="12"/>
                    <a:pt x="47" y="10"/>
                    <a:pt x="45" y="9"/>
                  </a:cubicBezTo>
                  <a:cubicBezTo>
                    <a:pt x="45" y="9"/>
                    <a:pt x="44" y="8"/>
                    <a:pt x="43" y="8"/>
                  </a:cubicBezTo>
                  <a:cubicBezTo>
                    <a:pt x="42" y="7"/>
                    <a:pt x="41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5"/>
                    <a:pt x="40" y="4"/>
                    <a:pt x="40" y="3"/>
                  </a:cubicBezTo>
                  <a:cubicBezTo>
                    <a:pt x="40" y="3"/>
                    <a:pt x="41" y="0"/>
                    <a:pt x="40" y="0"/>
                  </a:cubicBezTo>
                  <a:cubicBezTo>
                    <a:pt x="38" y="0"/>
                    <a:pt x="37" y="0"/>
                    <a:pt x="35" y="0"/>
                  </a:cubicBezTo>
                  <a:cubicBezTo>
                    <a:pt x="35" y="0"/>
                    <a:pt x="34" y="0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2"/>
                    <a:pt x="31" y="5"/>
                    <a:pt x="31" y="5"/>
                  </a:cubicBezTo>
                  <a:cubicBezTo>
                    <a:pt x="31" y="5"/>
                    <a:pt x="31" y="6"/>
                    <a:pt x="31" y="6"/>
                  </a:cubicBezTo>
                  <a:cubicBezTo>
                    <a:pt x="30" y="5"/>
                    <a:pt x="30" y="6"/>
                    <a:pt x="30" y="6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9" y="6"/>
                    <a:pt x="28" y="6"/>
                    <a:pt x="28" y="7"/>
                  </a:cubicBezTo>
                  <a:cubicBezTo>
                    <a:pt x="26" y="7"/>
                    <a:pt x="24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7"/>
                    <a:pt x="17" y="6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10" y="9"/>
                    <a:pt x="9" y="10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5" y="13"/>
                    <a:pt x="21" y="15"/>
                    <a:pt x="26" y="17"/>
                  </a:cubicBezTo>
                  <a:cubicBezTo>
                    <a:pt x="26" y="17"/>
                    <a:pt x="25" y="17"/>
                    <a:pt x="24" y="18"/>
                  </a:cubicBezTo>
                  <a:cubicBezTo>
                    <a:pt x="23" y="18"/>
                    <a:pt x="21" y="17"/>
                    <a:pt x="20" y="17"/>
                  </a:cubicBezTo>
                  <a:cubicBezTo>
                    <a:pt x="20" y="17"/>
                    <a:pt x="19" y="17"/>
                    <a:pt x="20" y="18"/>
                  </a:cubicBezTo>
                  <a:cubicBezTo>
                    <a:pt x="21" y="18"/>
                    <a:pt x="22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0" y="18"/>
                    <a:pt x="17" y="17"/>
                    <a:pt x="14" y="16"/>
                  </a:cubicBezTo>
                  <a:cubicBezTo>
                    <a:pt x="14" y="16"/>
                    <a:pt x="14" y="16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4"/>
                    <a:pt x="12" y="14"/>
                  </a:cubicBezTo>
                  <a:cubicBezTo>
                    <a:pt x="16" y="15"/>
                    <a:pt x="20" y="16"/>
                    <a:pt x="24" y="18"/>
                  </a:cubicBezTo>
                  <a:cubicBezTo>
                    <a:pt x="25" y="18"/>
                    <a:pt x="25" y="17"/>
                    <a:pt x="24" y="17"/>
                  </a:cubicBezTo>
                  <a:cubicBezTo>
                    <a:pt x="20" y="16"/>
                    <a:pt x="15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11" y="14"/>
                    <a:pt x="12" y="15"/>
                    <a:pt x="14" y="16"/>
                  </a:cubicBezTo>
                  <a:cubicBezTo>
                    <a:pt x="14" y="16"/>
                    <a:pt x="12" y="18"/>
                    <a:pt x="12" y="18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1" y="21"/>
                    <a:pt x="10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7" y="24"/>
                    <a:pt x="4" y="24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6" y="26"/>
                    <a:pt x="11" y="26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6" y="28"/>
                    <a:pt x="16" y="29"/>
                    <a:pt x="16" y="30"/>
                  </a:cubicBezTo>
                  <a:cubicBezTo>
                    <a:pt x="11" y="29"/>
                    <a:pt x="6" y="28"/>
                    <a:pt x="1" y="27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2"/>
                    <a:pt x="0" y="33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4" y="34"/>
                    <a:pt x="4" y="33"/>
                    <a:pt x="3" y="33"/>
                  </a:cubicBezTo>
                  <a:cubicBezTo>
                    <a:pt x="3" y="33"/>
                    <a:pt x="2" y="33"/>
                    <a:pt x="1" y="33"/>
                  </a:cubicBezTo>
                  <a:cubicBezTo>
                    <a:pt x="1" y="33"/>
                    <a:pt x="1" y="33"/>
                    <a:pt x="1" y="32"/>
                  </a:cubicBezTo>
                  <a:cubicBezTo>
                    <a:pt x="6" y="33"/>
                    <a:pt x="11" y="34"/>
                    <a:pt x="16" y="35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4" y="35"/>
                    <a:pt x="12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6" y="34"/>
                    <a:pt x="3" y="3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3"/>
                    <a:pt x="6" y="34"/>
                    <a:pt x="9" y="35"/>
                  </a:cubicBezTo>
                  <a:cubicBezTo>
                    <a:pt x="9" y="35"/>
                    <a:pt x="9" y="38"/>
                    <a:pt x="9" y="39"/>
                  </a:cubicBezTo>
                  <a:cubicBezTo>
                    <a:pt x="9" y="39"/>
                    <a:pt x="10" y="40"/>
                    <a:pt x="10" y="41"/>
                  </a:cubicBezTo>
                  <a:cubicBezTo>
                    <a:pt x="10" y="41"/>
                    <a:pt x="10" y="42"/>
                    <a:pt x="10" y="43"/>
                  </a:cubicBezTo>
                  <a:cubicBezTo>
                    <a:pt x="11" y="43"/>
                    <a:pt x="11" y="44"/>
                    <a:pt x="11" y="45"/>
                  </a:cubicBezTo>
                  <a:cubicBezTo>
                    <a:pt x="11" y="45"/>
                    <a:pt x="11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0" y="47"/>
                    <a:pt x="9" y="47"/>
                  </a:cubicBezTo>
                  <a:cubicBezTo>
                    <a:pt x="9" y="48"/>
                    <a:pt x="8" y="49"/>
                    <a:pt x="8" y="49"/>
                  </a:cubicBezTo>
                  <a:cubicBezTo>
                    <a:pt x="7" y="49"/>
                    <a:pt x="7" y="50"/>
                    <a:pt x="7" y="50"/>
                  </a:cubicBezTo>
                  <a:cubicBezTo>
                    <a:pt x="7" y="50"/>
                    <a:pt x="7" y="50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8" y="54"/>
                    <a:pt x="11" y="56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7" y="54"/>
                    <a:pt x="17" y="54"/>
                    <a:pt x="17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9" y="54"/>
                    <a:pt x="19" y="54"/>
                  </a:cubicBezTo>
                  <a:cubicBezTo>
                    <a:pt x="20" y="54"/>
                    <a:pt x="20" y="55"/>
                    <a:pt x="21" y="55"/>
                  </a:cubicBezTo>
                  <a:cubicBezTo>
                    <a:pt x="23" y="56"/>
                    <a:pt x="25" y="57"/>
                    <a:pt x="27" y="57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7" y="59"/>
                    <a:pt x="27" y="60"/>
                    <a:pt x="27" y="61"/>
                  </a:cubicBezTo>
                  <a:cubicBezTo>
                    <a:pt x="26" y="61"/>
                    <a:pt x="26" y="61"/>
                    <a:pt x="27" y="62"/>
                  </a:cubicBezTo>
                  <a:cubicBezTo>
                    <a:pt x="26" y="62"/>
                    <a:pt x="26" y="63"/>
                    <a:pt x="26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2"/>
                    <a:pt x="27" y="62"/>
                  </a:cubicBezTo>
                  <a:cubicBezTo>
                    <a:pt x="29" y="62"/>
                    <a:pt x="30" y="63"/>
                    <a:pt x="32" y="63"/>
                  </a:cubicBezTo>
                  <a:cubicBezTo>
                    <a:pt x="30" y="63"/>
                    <a:pt x="28" y="63"/>
                    <a:pt x="27" y="64"/>
                  </a:cubicBezTo>
                  <a:cubicBezTo>
                    <a:pt x="26" y="64"/>
                    <a:pt x="27" y="64"/>
                    <a:pt x="27" y="64"/>
                  </a:cubicBezTo>
                  <a:cubicBezTo>
                    <a:pt x="30" y="64"/>
                    <a:pt x="33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2"/>
                    <a:pt x="36" y="60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9" y="58"/>
                    <a:pt x="42" y="57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7" y="57"/>
                    <a:pt x="48" y="59"/>
                    <a:pt x="50" y="61"/>
                  </a:cubicBezTo>
                  <a:cubicBezTo>
                    <a:pt x="51" y="61"/>
                    <a:pt x="51" y="61"/>
                    <a:pt x="51" y="60"/>
                  </a:cubicBezTo>
                  <a:close/>
                  <a:moveTo>
                    <a:pt x="39" y="6"/>
                  </a:moveTo>
                  <a:cubicBezTo>
                    <a:pt x="37" y="6"/>
                    <a:pt x="34" y="5"/>
                    <a:pt x="31" y="4"/>
                  </a:cubicBezTo>
                  <a:cubicBezTo>
                    <a:pt x="31" y="4"/>
                    <a:pt x="31" y="3"/>
                    <a:pt x="31" y="3"/>
                  </a:cubicBezTo>
                  <a:cubicBezTo>
                    <a:pt x="34" y="4"/>
                    <a:pt x="37" y="5"/>
                    <a:pt x="39" y="5"/>
                  </a:cubicBezTo>
                  <a:cubicBezTo>
                    <a:pt x="39" y="6"/>
                    <a:pt x="39" y="6"/>
                    <a:pt x="39" y="6"/>
                  </a:cubicBezTo>
                  <a:close/>
                  <a:moveTo>
                    <a:pt x="32" y="1"/>
                  </a:moveTo>
                  <a:cubicBezTo>
                    <a:pt x="34" y="2"/>
                    <a:pt x="37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5"/>
                  </a:cubicBezTo>
                  <a:cubicBezTo>
                    <a:pt x="37" y="4"/>
                    <a:pt x="34" y="3"/>
                    <a:pt x="31" y="2"/>
                  </a:cubicBezTo>
                  <a:cubicBezTo>
                    <a:pt x="32" y="2"/>
                    <a:pt x="32" y="2"/>
                    <a:pt x="32" y="1"/>
                  </a:cubicBezTo>
                  <a:close/>
                  <a:moveTo>
                    <a:pt x="40" y="1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38" y="2"/>
                    <a:pt x="37" y="1"/>
                    <a:pt x="36" y="1"/>
                  </a:cubicBezTo>
                  <a:cubicBezTo>
                    <a:pt x="37" y="1"/>
                    <a:pt x="39" y="1"/>
                    <a:pt x="40" y="1"/>
                  </a:cubicBezTo>
                  <a:close/>
                  <a:moveTo>
                    <a:pt x="32" y="1"/>
                  </a:moveTo>
                  <a:cubicBezTo>
                    <a:pt x="32" y="1"/>
                    <a:pt x="32" y="1"/>
                    <a:pt x="33" y="1"/>
                  </a:cubicBezTo>
                  <a:cubicBezTo>
                    <a:pt x="35" y="1"/>
                    <a:pt x="37" y="2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7" y="2"/>
                    <a:pt x="34" y="2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lose/>
                  <a:moveTo>
                    <a:pt x="31" y="6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4" y="5"/>
                    <a:pt x="37" y="6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8"/>
                    <a:pt x="40" y="8"/>
                    <a:pt x="40" y="7"/>
                  </a:cubicBezTo>
                  <a:cubicBezTo>
                    <a:pt x="42" y="8"/>
                    <a:pt x="44" y="9"/>
                    <a:pt x="45" y="10"/>
                  </a:cubicBezTo>
                  <a:cubicBezTo>
                    <a:pt x="41" y="8"/>
                    <a:pt x="36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lose/>
                  <a:moveTo>
                    <a:pt x="31" y="6"/>
                  </a:moveTo>
                  <a:cubicBezTo>
                    <a:pt x="36" y="7"/>
                    <a:pt x="41" y="9"/>
                    <a:pt x="46" y="11"/>
                  </a:cubicBezTo>
                  <a:cubicBezTo>
                    <a:pt x="46" y="11"/>
                    <a:pt x="46" y="11"/>
                    <a:pt x="47" y="11"/>
                  </a:cubicBezTo>
                  <a:cubicBezTo>
                    <a:pt x="47" y="11"/>
                    <a:pt x="48" y="12"/>
                    <a:pt x="48" y="12"/>
                  </a:cubicBezTo>
                  <a:cubicBezTo>
                    <a:pt x="42" y="10"/>
                    <a:pt x="36" y="8"/>
                    <a:pt x="29" y="7"/>
                  </a:cubicBezTo>
                  <a:cubicBezTo>
                    <a:pt x="30" y="6"/>
                    <a:pt x="30" y="6"/>
                    <a:pt x="31" y="6"/>
                  </a:cubicBezTo>
                  <a:close/>
                  <a:moveTo>
                    <a:pt x="11" y="42"/>
                  </a:moveTo>
                  <a:cubicBezTo>
                    <a:pt x="11" y="42"/>
                    <a:pt x="11" y="41"/>
                    <a:pt x="11" y="41"/>
                  </a:cubicBezTo>
                  <a:cubicBezTo>
                    <a:pt x="12" y="42"/>
                    <a:pt x="13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1"/>
                    <a:pt x="11" y="41"/>
                    <a:pt x="10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4" y="41"/>
                    <a:pt x="17" y="42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2" y="44"/>
                    <a:pt x="22" y="45"/>
                  </a:cubicBezTo>
                  <a:cubicBezTo>
                    <a:pt x="20" y="44"/>
                    <a:pt x="18" y="44"/>
                    <a:pt x="16" y="43"/>
                  </a:cubicBezTo>
                  <a:cubicBezTo>
                    <a:pt x="16" y="43"/>
                    <a:pt x="16" y="44"/>
                    <a:pt x="16" y="44"/>
                  </a:cubicBezTo>
                  <a:cubicBezTo>
                    <a:pt x="19" y="44"/>
                    <a:pt x="21" y="45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5" y="47"/>
                    <a:pt x="26" y="47"/>
                    <a:pt x="27" y="48"/>
                  </a:cubicBezTo>
                  <a:cubicBezTo>
                    <a:pt x="28" y="48"/>
                    <a:pt x="30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3" y="50"/>
                    <a:pt x="35" y="50"/>
                    <a:pt x="37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6" y="50"/>
                    <a:pt x="34" y="49"/>
                    <a:pt x="32" y="49"/>
                  </a:cubicBezTo>
                  <a:cubicBezTo>
                    <a:pt x="33" y="49"/>
                    <a:pt x="33" y="49"/>
                    <a:pt x="34" y="49"/>
                  </a:cubicBezTo>
                  <a:cubicBezTo>
                    <a:pt x="41" y="51"/>
                    <a:pt x="47" y="54"/>
                    <a:pt x="54" y="57"/>
                  </a:cubicBezTo>
                  <a:cubicBezTo>
                    <a:pt x="54" y="57"/>
                    <a:pt x="54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39" y="52"/>
                    <a:pt x="25" y="47"/>
                    <a:pt x="11" y="42"/>
                  </a:cubicBezTo>
                  <a:close/>
                  <a:moveTo>
                    <a:pt x="38" y="48"/>
                  </a:moveTo>
                  <a:cubicBezTo>
                    <a:pt x="43" y="50"/>
                    <a:pt x="48" y="52"/>
                    <a:pt x="54" y="54"/>
                  </a:cubicBezTo>
                  <a:cubicBezTo>
                    <a:pt x="52" y="54"/>
                    <a:pt x="50" y="53"/>
                    <a:pt x="49" y="53"/>
                  </a:cubicBezTo>
                  <a:cubicBezTo>
                    <a:pt x="48" y="53"/>
                    <a:pt x="48" y="53"/>
                    <a:pt x="49" y="53"/>
                  </a:cubicBezTo>
                  <a:cubicBezTo>
                    <a:pt x="51" y="54"/>
                    <a:pt x="53" y="54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48" y="54"/>
                    <a:pt x="42" y="51"/>
                    <a:pt x="35" y="49"/>
                  </a:cubicBezTo>
                  <a:cubicBezTo>
                    <a:pt x="35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8" y="49"/>
                    <a:pt x="40" y="50"/>
                    <a:pt x="42" y="51"/>
                  </a:cubicBezTo>
                  <a:cubicBezTo>
                    <a:pt x="42" y="51"/>
                    <a:pt x="42" y="50"/>
                    <a:pt x="42" y="50"/>
                  </a:cubicBezTo>
                  <a:cubicBezTo>
                    <a:pt x="40" y="49"/>
                    <a:pt x="38" y="49"/>
                    <a:pt x="37" y="48"/>
                  </a:cubicBezTo>
                  <a:cubicBezTo>
                    <a:pt x="37" y="48"/>
                    <a:pt x="37" y="48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lose/>
                  <a:moveTo>
                    <a:pt x="52" y="38"/>
                  </a:moveTo>
                  <a:cubicBezTo>
                    <a:pt x="51" y="38"/>
                    <a:pt x="50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6"/>
                  </a:cubicBezTo>
                  <a:cubicBezTo>
                    <a:pt x="52" y="38"/>
                    <a:pt x="55" y="39"/>
                    <a:pt x="57" y="41"/>
                  </a:cubicBezTo>
                  <a:cubicBezTo>
                    <a:pt x="57" y="41"/>
                    <a:pt x="57" y="42"/>
                    <a:pt x="57" y="43"/>
                  </a:cubicBezTo>
                  <a:cubicBezTo>
                    <a:pt x="54" y="41"/>
                    <a:pt x="51" y="40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8"/>
                    <a:pt x="51" y="38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lose/>
                  <a:moveTo>
                    <a:pt x="48" y="39"/>
                  </a:moveTo>
                  <a:cubicBezTo>
                    <a:pt x="51" y="40"/>
                    <a:pt x="54" y="42"/>
                    <a:pt x="57" y="43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3" y="43"/>
                    <a:pt x="50" y="41"/>
                    <a:pt x="48" y="40"/>
                  </a:cubicBezTo>
                  <a:cubicBezTo>
                    <a:pt x="48" y="40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lose/>
                  <a:moveTo>
                    <a:pt x="45" y="43"/>
                  </a:moveTo>
                  <a:cubicBezTo>
                    <a:pt x="46" y="43"/>
                    <a:pt x="46" y="43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9" y="44"/>
                    <a:pt x="52" y="45"/>
                    <a:pt x="55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1" y="46"/>
                    <a:pt x="48" y="44"/>
                    <a:pt x="45" y="43"/>
                  </a:cubicBezTo>
                  <a:close/>
                  <a:moveTo>
                    <a:pt x="55" y="46"/>
                  </a:moveTo>
                  <a:cubicBezTo>
                    <a:pt x="55" y="46"/>
                    <a:pt x="55" y="46"/>
                    <a:pt x="55" y="46"/>
                  </a:cubicBezTo>
                  <a:cubicBezTo>
                    <a:pt x="52" y="45"/>
                    <a:pt x="49" y="43"/>
                    <a:pt x="46" y="42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50" y="42"/>
                    <a:pt x="53" y="43"/>
                    <a:pt x="56" y="45"/>
                  </a:cubicBezTo>
                  <a:cubicBezTo>
                    <a:pt x="56" y="45"/>
                    <a:pt x="55" y="46"/>
                    <a:pt x="55" y="46"/>
                  </a:cubicBezTo>
                  <a:close/>
                  <a:moveTo>
                    <a:pt x="45" y="44"/>
                  </a:moveTo>
                  <a:cubicBezTo>
                    <a:pt x="48" y="45"/>
                    <a:pt x="51" y="46"/>
                    <a:pt x="53" y="48"/>
                  </a:cubicBezTo>
                  <a:cubicBezTo>
                    <a:pt x="53" y="48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8"/>
                    <a:pt x="52" y="49"/>
                    <a:pt x="52" y="49"/>
                  </a:cubicBezTo>
                  <a:cubicBezTo>
                    <a:pt x="50" y="47"/>
                    <a:pt x="47" y="46"/>
                    <a:pt x="44" y="45"/>
                  </a:cubicBezTo>
                  <a:cubicBezTo>
                    <a:pt x="44" y="44"/>
                    <a:pt x="44" y="44"/>
                    <a:pt x="45" y="44"/>
                  </a:cubicBezTo>
                  <a:close/>
                  <a:moveTo>
                    <a:pt x="55" y="52"/>
                  </a:moveTo>
                  <a:cubicBezTo>
                    <a:pt x="50" y="50"/>
                    <a:pt x="46" y="48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7"/>
                    <a:pt x="45" y="47"/>
                    <a:pt x="46" y="48"/>
                  </a:cubicBezTo>
                  <a:cubicBezTo>
                    <a:pt x="46" y="48"/>
                    <a:pt x="46" y="47"/>
                    <a:pt x="46" y="47"/>
                  </a:cubicBezTo>
                  <a:cubicBezTo>
                    <a:pt x="45" y="47"/>
                    <a:pt x="44" y="46"/>
                    <a:pt x="43" y="46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6" y="46"/>
                    <a:pt x="50" y="48"/>
                    <a:pt x="53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0"/>
                    <a:pt x="54" y="51"/>
                    <a:pt x="55" y="52"/>
                  </a:cubicBezTo>
                  <a:close/>
                  <a:moveTo>
                    <a:pt x="57" y="39"/>
                  </a:moveTo>
                  <a:cubicBezTo>
                    <a:pt x="57" y="40"/>
                    <a:pt x="57" y="40"/>
                    <a:pt x="57" y="40"/>
                  </a:cubicBezTo>
                  <a:cubicBezTo>
                    <a:pt x="55" y="39"/>
                    <a:pt x="52" y="37"/>
                    <a:pt x="49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2" y="36"/>
                    <a:pt x="55" y="37"/>
                    <a:pt x="58" y="39"/>
                  </a:cubicBezTo>
                  <a:cubicBezTo>
                    <a:pt x="58" y="39"/>
                    <a:pt x="57" y="39"/>
                    <a:pt x="57" y="39"/>
                  </a:cubicBezTo>
                  <a:close/>
                  <a:moveTo>
                    <a:pt x="61" y="39"/>
                  </a:moveTo>
                  <a:cubicBezTo>
                    <a:pt x="60" y="39"/>
                    <a:pt x="59" y="39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6" y="37"/>
                    <a:pt x="53" y="36"/>
                    <a:pt x="50" y="34"/>
                  </a:cubicBezTo>
                  <a:cubicBezTo>
                    <a:pt x="50" y="34"/>
                    <a:pt x="50" y="33"/>
                    <a:pt x="50" y="33"/>
                  </a:cubicBezTo>
                  <a:cubicBezTo>
                    <a:pt x="54" y="35"/>
                    <a:pt x="57" y="37"/>
                    <a:pt x="61" y="39"/>
                  </a:cubicBezTo>
                  <a:close/>
                  <a:moveTo>
                    <a:pt x="49" y="34"/>
                  </a:moveTo>
                  <a:cubicBezTo>
                    <a:pt x="49" y="34"/>
                    <a:pt x="49" y="35"/>
                    <a:pt x="49" y="35"/>
                  </a:cubicBezTo>
                  <a:cubicBezTo>
                    <a:pt x="49" y="37"/>
                    <a:pt x="48" y="38"/>
                    <a:pt x="47" y="40"/>
                  </a:cubicBezTo>
                  <a:cubicBezTo>
                    <a:pt x="46" y="41"/>
                    <a:pt x="45" y="42"/>
                    <a:pt x="44" y="43"/>
                  </a:cubicBezTo>
                  <a:cubicBezTo>
                    <a:pt x="43" y="44"/>
                    <a:pt x="42" y="45"/>
                    <a:pt x="41" y="46"/>
                  </a:cubicBezTo>
                  <a:cubicBezTo>
                    <a:pt x="40" y="46"/>
                    <a:pt x="39" y="47"/>
                    <a:pt x="37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1" y="48"/>
                    <a:pt x="30" y="48"/>
                    <a:pt x="30" y="48"/>
                  </a:cubicBezTo>
                  <a:cubicBezTo>
                    <a:pt x="23" y="47"/>
                    <a:pt x="18" y="41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3"/>
                    <a:pt x="16" y="32"/>
                    <a:pt x="17" y="31"/>
                  </a:cubicBezTo>
                  <a:cubicBezTo>
                    <a:pt x="17" y="24"/>
                    <a:pt x="22" y="18"/>
                    <a:pt x="29" y="17"/>
                  </a:cubicBezTo>
                  <a:cubicBezTo>
                    <a:pt x="35" y="15"/>
                    <a:pt x="41" y="18"/>
                    <a:pt x="45" y="22"/>
                  </a:cubicBezTo>
                  <a:cubicBezTo>
                    <a:pt x="48" y="26"/>
                    <a:pt x="50" y="30"/>
                    <a:pt x="49" y="34"/>
                  </a:cubicBezTo>
                  <a:close/>
                  <a:moveTo>
                    <a:pt x="17" y="38"/>
                  </a:moveTo>
                  <a:cubicBezTo>
                    <a:pt x="18" y="39"/>
                    <a:pt x="18" y="40"/>
                    <a:pt x="19" y="41"/>
                  </a:cubicBezTo>
                  <a:cubicBezTo>
                    <a:pt x="16" y="40"/>
                    <a:pt x="13" y="38"/>
                    <a:pt x="10" y="37"/>
                  </a:cubicBezTo>
                  <a:cubicBezTo>
                    <a:pt x="10" y="37"/>
                    <a:pt x="9" y="37"/>
                    <a:pt x="9" y="36"/>
                  </a:cubicBezTo>
                  <a:cubicBezTo>
                    <a:pt x="12" y="37"/>
                    <a:pt x="15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lose/>
                  <a:moveTo>
                    <a:pt x="58" y="24"/>
                  </a:move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lose/>
                  <a:moveTo>
                    <a:pt x="58" y="26"/>
                  </a:moveTo>
                  <a:cubicBezTo>
                    <a:pt x="54" y="25"/>
                    <a:pt x="50" y="24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5" y="22"/>
                    <a:pt x="45" y="21"/>
                    <a:pt x="44" y="20"/>
                  </a:cubicBezTo>
                  <a:cubicBezTo>
                    <a:pt x="49" y="22"/>
                    <a:pt x="53" y="23"/>
                    <a:pt x="58" y="25"/>
                  </a:cubicBezTo>
                  <a:cubicBezTo>
                    <a:pt x="58" y="25"/>
                    <a:pt x="58" y="26"/>
                    <a:pt x="58" y="26"/>
                  </a:cubicBezTo>
                  <a:close/>
                  <a:moveTo>
                    <a:pt x="43" y="19"/>
                  </a:move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8"/>
                    <a:pt x="41" y="18"/>
                  </a:cubicBezTo>
                  <a:cubicBezTo>
                    <a:pt x="46" y="20"/>
                    <a:pt x="52" y="22"/>
                    <a:pt x="57" y="24"/>
                  </a:cubicBezTo>
                  <a:cubicBezTo>
                    <a:pt x="52" y="22"/>
                    <a:pt x="48" y="21"/>
                    <a:pt x="43" y="19"/>
                  </a:cubicBezTo>
                  <a:close/>
                  <a:moveTo>
                    <a:pt x="58" y="30"/>
                  </a:moveTo>
                  <a:cubicBezTo>
                    <a:pt x="58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1" y="30"/>
                    <a:pt x="63" y="31"/>
                    <a:pt x="65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0" y="31"/>
                    <a:pt x="54" y="29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7"/>
                    <a:pt x="51" y="27"/>
                    <a:pt x="52" y="28"/>
                  </a:cubicBezTo>
                  <a:cubicBezTo>
                    <a:pt x="52" y="28"/>
                    <a:pt x="52" y="28"/>
                    <a:pt x="52" y="27"/>
                  </a:cubicBezTo>
                  <a:cubicBezTo>
                    <a:pt x="54" y="28"/>
                    <a:pt x="56" y="29"/>
                    <a:pt x="58" y="30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9" y="26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lose/>
                  <a:moveTo>
                    <a:pt x="50" y="30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49" y="30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1" y="30"/>
                    <a:pt x="52" y="30"/>
                    <a:pt x="54" y="31"/>
                  </a:cubicBezTo>
                  <a:cubicBezTo>
                    <a:pt x="54" y="31"/>
                    <a:pt x="54" y="30"/>
                    <a:pt x="54" y="30"/>
                  </a:cubicBezTo>
                  <a:cubicBezTo>
                    <a:pt x="52" y="30"/>
                    <a:pt x="51" y="29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9"/>
                    <a:pt x="49" y="28"/>
                    <a:pt x="49" y="28"/>
                  </a:cubicBezTo>
                  <a:cubicBezTo>
                    <a:pt x="54" y="30"/>
                    <a:pt x="59" y="32"/>
                    <a:pt x="64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3" y="34"/>
                    <a:pt x="60" y="34"/>
                    <a:pt x="58" y="33"/>
                  </a:cubicBezTo>
                  <a:cubicBezTo>
                    <a:pt x="58" y="33"/>
                    <a:pt x="58" y="33"/>
                    <a:pt x="58" y="34"/>
                  </a:cubicBezTo>
                  <a:cubicBezTo>
                    <a:pt x="60" y="34"/>
                    <a:pt x="63" y="35"/>
                    <a:pt x="65" y="35"/>
                  </a:cubicBezTo>
                  <a:cubicBezTo>
                    <a:pt x="65" y="36"/>
                    <a:pt x="65" y="36"/>
                    <a:pt x="65" y="37"/>
                  </a:cubicBezTo>
                  <a:cubicBezTo>
                    <a:pt x="60" y="35"/>
                    <a:pt x="55" y="32"/>
                    <a:pt x="50" y="30"/>
                  </a:cubicBezTo>
                  <a:close/>
                  <a:moveTo>
                    <a:pt x="65" y="31"/>
                  </a:moveTo>
                  <a:cubicBezTo>
                    <a:pt x="65" y="31"/>
                    <a:pt x="65" y="31"/>
                    <a:pt x="65" y="31"/>
                  </a:cubicBezTo>
                  <a:cubicBezTo>
                    <a:pt x="64" y="30"/>
                    <a:pt x="63" y="30"/>
                    <a:pt x="61" y="30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31"/>
                  </a:cubicBezTo>
                  <a:close/>
                  <a:moveTo>
                    <a:pt x="59" y="29"/>
                  </a:moveTo>
                  <a:cubicBezTo>
                    <a:pt x="55" y="28"/>
                    <a:pt x="52" y="26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4"/>
                    <a:pt x="47" y="24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50" y="24"/>
                    <a:pt x="54" y="25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9" y="27"/>
                    <a:pt x="59" y="27"/>
                  </a:cubicBezTo>
                  <a:cubicBezTo>
                    <a:pt x="57" y="27"/>
                    <a:pt x="56" y="26"/>
                    <a:pt x="54" y="26"/>
                  </a:cubicBezTo>
                  <a:cubicBezTo>
                    <a:pt x="54" y="26"/>
                    <a:pt x="53" y="26"/>
                    <a:pt x="54" y="27"/>
                  </a:cubicBezTo>
                  <a:cubicBezTo>
                    <a:pt x="56" y="27"/>
                    <a:pt x="57" y="27"/>
                    <a:pt x="59" y="28"/>
                  </a:cubicBezTo>
                  <a:cubicBezTo>
                    <a:pt x="59" y="28"/>
                    <a:pt x="59" y="29"/>
                    <a:pt x="59" y="29"/>
                  </a:cubicBezTo>
                  <a:close/>
                  <a:moveTo>
                    <a:pt x="58" y="16"/>
                  </a:moveTo>
                  <a:cubicBezTo>
                    <a:pt x="59" y="16"/>
                    <a:pt x="58" y="16"/>
                    <a:pt x="58" y="16"/>
                  </a:cubicBezTo>
                  <a:cubicBezTo>
                    <a:pt x="56" y="15"/>
                    <a:pt x="54" y="14"/>
                    <a:pt x="51" y="13"/>
                  </a:cubicBezTo>
                  <a:cubicBezTo>
                    <a:pt x="51" y="13"/>
                    <a:pt x="52" y="13"/>
                    <a:pt x="52" y="12"/>
                  </a:cubicBezTo>
                  <a:cubicBezTo>
                    <a:pt x="54" y="13"/>
                    <a:pt x="57" y="14"/>
                    <a:pt x="59" y="15"/>
                  </a:cubicBezTo>
                  <a:cubicBezTo>
                    <a:pt x="59" y="15"/>
                    <a:pt x="60" y="15"/>
                    <a:pt x="59" y="15"/>
                  </a:cubicBezTo>
                  <a:cubicBezTo>
                    <a:pt x="57" y="14"/>
                    <a:pt x="55" y="13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5" y="11"/>
                    <a:pt x="57" y="12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3"/>
                    <a:pt x="60" y="14"/>
                    <a:pt x="60" y="14"/>
                  </a:cubicBezTo>
                  <a:cubicBezTo>
                    <a:pt x="60" y="15"/>
                    <a:pt x="59" y="16"/>
                    <a:pt x="58" y="16"/>
                  </a:cubicBezTo>
                  <a:close/>
                  <a:moveTo>
                    <a:pt x="57" y="22"/>
                  </a:moveTo>
                  <a:cubicBezTo>
                    <a:pt x="55" y="21"/>
                    <a:pt x="52" y="20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49" y="19"/>
                    <a:pt x="49" y="18"/>
                  </a:cubicBezTo>
                  <a:cubicBezTo>
                    <a:pt x="49" y="18"/>
                    <a:pt x="48" y="19"/>
                    <a:pt x="48" y="19"/>
                  </a:cubicBezTo>
                  <a:cubicBezTo>
                    <a:pt x="40" y="16"/>
                    <a:pt x="31" y="13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35" y="12"/>
                    <a:pt x="45" y="16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0"/>
                    <a:pt x="57" y="21"/>
                    <a:pt x="57" y="22"/>
                  </a:cubicBezTo>
                  <a:close/>
                  <a:moveTo>
                    <a:pt x="25" y="9"/>
                  </a:moveTo>
                  <a:cubicBezTo>
                    <a:pt x="26" y="9"/>
                    <a:pt x="28" y="10"/>
                    <a:pt x="29" y="10"/>
                  </a:cubicBezTo>
                  <a:cubicBezTo>
                    <a:pt x="27" y="9"/>
                    <a:pt x="26" y="9"/>
                    <a:pt x="24" y="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lose/>
                  <a:moveTo>
                    <a:pt x="23" y="10"/>
                  </a:moveTo>
                  <a:cubicBezTo>
                    <a:pt x="23" y="10"/>
                    <a:pt x="23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6" y="7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6" y="6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7" y="6"/>
                    <a:pt x="19" y="8"/>
                    <a:pt x="22" y="9"/>
                  </a:cubicBezTo>
                  <a:cubicBezTo>
                    <a:pt x="19" y="8"/>
                    <a:pt x="16" y="7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lose/>
                  <a:moveTo>
                    <a:pt x="13" y="6"/>
                  </a:moveTo>
                  <a:cubicBezTo>
                    <a:pt x="16" y="8"/>
                    <a:pt x="19" y="9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4" y="14"/>
                    <a:pt x="46" y="18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43" y="18"/>
                    <a:pt x="28" y="12"/>
                    <a:pt x="12" y="7"/>
                  </a:cubicBezTo>
                  <a:cubicBezTo>
                    <a:pt x="13" y="7"/>
                    <a:pt x="13" y="7"/>
                    <a:pt x="13" y="6"/>
                  </a:cubicBezTo>
                  <a:close/>
                  <a:moveTo>
                    <a:pt x="35" y="16"/>
                  </a:move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5" y="13"/>
                    <a:pt x="18" y="11"/>
                    <a:pt x="11" y="9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20" y="10"/>
                    <a:pt x="27" y="13"/>
                    <a:pt x="35" y="16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2" y="10"/>
                    <a:pt x="11" y="9"/>
                    <a:pt x="11" y="9"/>
                  </a:cubicBezTo>
                  <a:close/>
                  <a:moveTo>
                    <a:pt x="10" y="11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2" y="10"/>
                    <a:pt x="14" y="11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0" y="13"/>
                    <a:pt x="25" y="14"/>
                    <a:pt x="30" y="16"/>
                  </a:cubicBezTo>
                  <a:cubicBezTo>
                    <a:pt x="30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7" y="15"/>
                    <a:pt x="25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9" y="14"/>
                    <a:pt x="14" y="12"/>
                    <a:pt x="10" y="11"/>
                  </a:cubicBezTo>
                  <a:close/>
                  <a:moveTo>
                    <a:pt x="27" y="16"/>
                  </a:moveTo>
                  <a:cubicBezTo>
                    <a:pt x="26" y="16"/>
                    <a:pt x="26" y="16"/>
                    <a:pt x="25" y="16"/>
                  </a:cubicBezTo>
                  <a:cubicBezTo>
                    <a:pt x="26" y="16"/>
                    <a:pt x="27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14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7" y="17"/>
                    <a:pt x="20" y="18"/>
                    <a:pt x="23" y="19"/>
                  </a:cubicBezTo>
                  <a:cubicBezTo>
                    <a:pt x="22" y="19"/>
                    <a:pt x="22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8" y="19"/>
                    <a:pt x="16" y="19"/>
                    <a:pt x="13" y="18"/>
                  </a:cubicBezTo>
                  <a:cubicBezTo>
                    <a:pt x="13" y="18"/>
                    <a:pt x="13" y="17"/>
                    <a:pt x="14" y="17"/>
                  </a:cubicBezTo>
                  <a:close/>
                  <a:moveTo>
                    <a:pt x="18" y="22"/>
                  </a:moveTo>
                  <a:cubicBezTo>
                    <a:pt x="16" y="22"/>
                    <a:pt x="14" y="21"/>
                    <a:pt x="12" y="21"/>
                  </a:cubicBezTo>
                  <a:cubicBezTo>
                    <a:pt x="12" y="20"/>
                    <a:pt x="12" y="19"/>
                    <a:pt x="13" y="19"/>
                  </a:cubicBezTo>
                  <a:cubicBezTo>
                    <a:pt x="15" y="19"/>
                    <a:pt x="18" y="20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7" y="20"/>
                    <a:pt x="16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7" y="21"/>
                    <a:pt x="18" y="21"/>
                    <a:pt x="20" y="22"/>
                  </a:cubicBezTo>
                  <a:cubicBezTo>
                    <a:pt x="19" y="22"/>
                    <a:pt x="19" y="23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6" y="24"/>
                    <a:pt x="13" y="23"/>
                    <a:pt x="11" y="23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4" y="22"/>
                    <a:pt x="16" y="22"/>
                    <a:pt x="18" y="23"/>
                  </a:cubicBezTo>
                  <a:cubicBezTo>
                    <a:pt x="19" y="23"/>
                    <a:pt x="19" y="22"/>
                    <a:pt x="18" y="22"/>
                  </a:cubicBezTo>
                  <a:close/>
                  <a:moveTo>
                    <a:pt x="17" y="27"/>
                  </a:moveTo>
                  <a:cubicBezTo>
                    <a:pt x="13" y="26"/>
                    <a:pt x="9" y="25"/>
                    <a:pt x="5" y="25"/>
                  </a:cubicBezTo>
                  <a:cubicBezTo>
                    <a:pt x="6" y="25"/>
                    <a:pt x="8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3" y="24"/>
                    <a:pt x="15" y="24"/>
                    <a:pt x="18" y="25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5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6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" y="27"/>
                  </a:moveTo>
                  <a:cubicBezTo>
                    <a:pt x="6" y="28"/>
                    <a:pt x="11" y="29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1" y="32"/>
                    <a:pt x="6" y="31"/>
                    <a:pt x="1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4" y="30"/>
                    <a:pt x="6" y="30"/>
                  </a:cubicBezTo>
                  <a:cubicBezTo>
                    <a:pt x="6" y="30"/>
                    <a:pt x="6" y="29"/>
                    <a:pt x="6" y="29"/>
                  </a:cubicBezTo>
                  <a:cubicBezTo>
                    <a:pt x="4" y="29"/>
                    <a:pt x="3" y="29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lose/>
                  <a:moveTo>
                    <a:pt x="1" y="32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5" y="32"/>
                    <a:pt x="5" y="31"/>
                    <a:pt x="4" y="31"/>
                  </a:cubicBezTo>
                  <a:cubicBezTo>
                    <a:pt x="3" y="31"/>
                    <a:pt x="2" y="31"/>
                    <a:pt x="1" y="31"/>
                  </a:cubicBezTo>
                  <a:cubicBezTo>
                    <a:pt x="1" y="31"/>
                    <a:pt x="1" y="31"/>
                    <a:pt x="1" y="30"/>
                  </a:cubicBezTo>
                  <a:cubicBezTo>
                    <a:pt x="6" y="31"/>
                    <a:pt x="11" y="32"/>
                    <a:pt x="16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1" y="34"/>
                    <a:pt x="6" y="33"/>
                    <a:pt x="1" y="32"/>
                  </a:cubicBezTo>
                  <a:close/>
                  <a:moveTo>
                    <a:pt x="17" y="38"/>
                  </a:moveTo>
                  <a:cubicBezTo>
                    <a:pt x="15" y="37"/>
                    <a:pt x="12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2" y="35"/>
                    <a:pt x="14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7"/>
                    <a:pt x="17" y="38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20" y="42"/>
                    <a:pt x="20" y="43"/>
                    <a:pt x="20" y="43"/>
                  </a:cubicBezTo>
                  <a:cubicBezTo>
                    <a:pt x="17" y="42"/>
                    <a:pt x="13" y="40"/>
                    <a:pt x="10" y="39"/>
                  </a:cubicBezTo>
                  <a:cubicBezTo>
                    <a:pt x="10" y="39"/>
                    <a:pt x="10" y="38"/>
                    <a:pt x="10" y="38"/>
                  </a:cubicBezTo>
                  <a:cubicBezTo>
                    <a:pt x="13" y="39"/>
                    <a:pt x="16" y="40"/>
                    <a:pt x="19" y="41"/>
                  </a:cubicBezTo>
                  <a:close/>
                  <a:moveTo>
                    <a:pt x="40" y="57"/>
                  </a:moveTo>
                  <a:cubicBezTo>
                    <a:pt x="40" y="57"/>
                    <a:pt x="40" y="57"/>
                    <a:pt x="40" y="57"/>
                  </a:cubicBezTo>
                  <a:cubicBezTo>
                    <a:pt x="30" y="53"/>
                    <a:pt x="21" y="50"/>
                    <a:pt x="11" y="47"/>
                  </a:cubicBezTo>
                  <a:cubicBezTo>
                    <a:pt x="11" y="47"/>
                    <a:pt x="11" y="46"/>
                    <a:pt x="11" y="46"/>
                  </a:cubicBezTo>
                  <a:cubicBezTo>
                    <a:pt x="13" y="47"/>
                    <a:pt x="14" y="47"/>
                    <a:pt x="16" y="48"/>
                  </a:cubicBezTo>
                  <a:cubicBezTo>
                    <a:pt x="16" y="48"/>
                    <a:pt x="16" y="48"/>
                    <a:pt x="16" y="47"/>
                  </a:cubicBezTo>
                  <a:cubicBezTo>
                    <a:pt x="15" y="47"/>
                    <a:pt x="13" y="46"/>
                    <a:pt x="12" y="46"/>
                  </a:cubicBezTo>
                  <a:cubicBezTo>
                    <a:pt x="12" y="46"/>
                    <a:pt x="12" y="46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22" y="49"/>
                    <a:pt x="32" y="53"/>
                    <a:pt x="42" y="57"/>
                  </a:cubicBezTo>
                  <a:cubicBezTo>
                    <a:pt x="41" y="57"/>
                    <a:pt x="41" y="57"/>
                    <a:pt x="40" y="57"/>
                  </a:cubicBezTo>
                  <a:close/>
                  <a:moveTo>
                    <a:pt x="8" y="50"/>
                  </a:moveTo>
                  <a:cubicBezTo>
                    <a:pt x="9" y="50"/>
                    <a:pt x="9" y="51"/>
                    <a:pt x="10" y="51"/>
                  </a:cubicBezTo>
                  <a:cubicBezTo>
                    <a:pt x="9" y="51"/>
                    <a:pt x="8" y="51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lose/>
                  <a:moveTo>
                    <a:pt x="7" y="51"/>
                  </a:moveTo>
                  <a:cubicBezTo>
                    <a:pt x="8" y="51"/>
                    <a:pt x="9" y="52"/>
                    <a:pt x="11" y="52"/>
                  </a:cubicBezTo>
                  <a:cubicBezTo>
                    <a:pt x="11" y="52"/>
                    <a:pt x="11" y="52"/>
                    <a:pt x="11" y="51"/>
                  </a:cubicBezTo>
                  <a:cubicBezTo>
                    <a:pt x="13" y="52"/>
                    <a:pt x="14" y="53"/>
                    <a:pt x="16" y="54"/>
                  </a:cubicBezTo>
                  <a:cubicBezTo>
                    <a:pt x="16" y="54"/>
                    <a:pt x="15" y="55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2" y="54"/>
                    <a:pt x="10" y="52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lose/>
                  <a:moveTo>
                    <a:pt x="7" y="52"/>
                  </a:moveTo>
                  <a:cubicBezTo>
                    <a:pt x="10" y="53"/>
                    <a:pt x="12" y="54"/>
                    <a:pt x="15" y="56"/>
                  </a:cubicBezTo>
                  <a:cubicBezTo>
                    <a:pt x="14" y="56"/>
                    <a:pt x="14" y="57"/>
                    <a:pt x="13" y="57"/>
                  </a:cubicBezTo>
                  <a:cubicBezTo>
                    <a:pt x="11" y="55"/>
                    <a:pt x="9" y="54"/>
                    <a:pt x="7" y="52"/>
                  </a:cubicBezTo>
                  <a:close/>
                  <a:moveTo>
                    <a:pt x="16" y="54"/>
                  </a:moveTo>
                  <a:cubicBezTo>
                    <a:pt x="14" y="52"/>
                    <a:pt x="11" y="51"/>
                    <a:pt x="8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2" y="50"/>
                    <a:pt x="15" y="51"/>
                    <a:pt x="18" y="52"/>
                  </a:cubicBezTo>
                  <a:cubicBezTo>
                    <a:pt x="17" y="53"/>
                    <a:pt x="17" y="53"/>
                    <a:pt x="16" y="54"/>
                  </a:cubicBezTo>
                  <a:close/>
                  <a:moveTo>
                    <a:pt x="35" y="64"/>
                  </a:moveTo>
                  <a:cubicBezTo>
                    <a:pt x="35" y="64"/>
                    <a:pt x="34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1" y="62"/>
                    <a:pt x="29" y="62"/>
                    <a:pt x="27" y="61"/>
                  </a:cubicBezTo>
                  <a:cubicBezTo>
                    <a:pt x="27" y="61"/>
                    <a:pt x="27" y="60"/>
                    <a:pt x="27" y="60"/>
                  </a:cubicBezTo>
                  <a:cubicBezTo>
                    <a:pt x="30" y="61"/>
                    <a:pt x="32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3"/>
                    <a:pt x="35" y="63"/>
                    <a:pt x="35" y="64"/>
                  </a:cubicBezTo>
                  <a:close/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2" y="61"/>
                    <a:pt x="30" y="60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30" y="58"/>
                    <a:pt x="32" y="59"/>
                    <a:pt x="34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2" y="59"/>
                    <a:pt x="30" y="58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4" y="56"/>
                    <a:pt x="21" y="55"/>
                    <a:pt x="19" y="53"/>
                  </a:cubicBezTo>
                  <a:cubicBezTo>
                    <a:pt x="24" y="55"/>
                    <a:pt x="29" y="57"/>
                    <a:pt x="35" y="58"/>
                  </a:cubicBezTo>
                  <a:cubicBezTo>
                    <a:pt x="35" y="59"/>
                    <a:pt x="35" y="61"/>
                    <a:pt x="35" y="62"/>
                  </a:cubicBezTo>
                  <a:close/>
                  <a:moveTo>
                    <a:pt x="35" y="58"/>
                  </a:moveTo>
                  <a:cubicBezTo>
                    <a:pt x="35" y="58"/>
                    <a:pt x="35" y="58"/>
                    <a:pt x="35" y="58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26" y="55"/>
                    <a:pt x="18" y="52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9"/>
                    <a:pt x="13" y="49"/>
                    <a:pt x="14" y="50"/>
                  </a:cubicBezTo>
                  <a:cubicBezTo>
                    <a:pt x="15" y="50"/>
                    <a:pt x="15" y="50"/>
                    <a:pt x="15" y="49"/>
                  </a:cubicBezTo>
                  <a:cubicBezTo>
                    <a:pt x="13" y="49"/>
                    <a:pt x="12" y="48"/>
                    <a:pt x="10" y="47"/>
                  </a:cubicBezTo>
                  <a:cubicBezTo>
                    <a:pt x="10" y="47"/>
                    <a:pt x="10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0" y="50"/>
                    <a:pt x="30" y="54"/>
                    <a:pt x="39" y="57"/>
                  </a:cubicBezTo>
                  <a:cubicBezTo>
                    <a:pt x="38" y="58"/>
                    <a:pt x="37" y="58"/>
                    <a:pt x="35" y="58"/>
                  </a:cubicBezTo>
                  <a:close/>
                  <a:moveTo>
                    <a:pt x="43" y="56"/>
                  </a:moveTo>
                  <a:cubicBezTo>
                    <a:pt x="43" y="56"/>
                    <a:pt x="43" y="56"/>
                    <a:pt x="42" y="56"/>
                  </a:cubicBezTo>
                  <a:cubicBezTo>
                    <a:pt x="41" y="55"/>
                    <a:pt x="39" y="55"/>
                    <a:pt x="38" y="54"/>
                  </a:cubicBezTo>
                  <a:cubicBezTo>
                    <a:pt x="39" y="55"/>
                    <a:pt x="41" y="55"/>
                    <a:pt x="42" y="55"/>
                  </a:cubicBezTo>
                  <a:cubicBezTo>
                    <a:pt x="43" y="55"/>
                    <a:pt x="43" y="55"/>
                    <a:pt x="42" y="55"/>
                  </a:cubicBezTo>
                  <a:cubicBezTo>
                    <a:pt x="41" y="54"/>
                    <a:pt x="39" y="54"/>
                    <a:pt x="38" y="54"/>
                  </a:cubicBezTo>
                  <a:cubicBezTo>
                    <a:pt x="37" y="54"/>
                    <a:pt x="37" y="54"/>
                    <a:pt x="38" y="54"/>
                  </a:cubicBezTo>
                  <a:cubicBezTo>
                    <a:pt x="29" y="51"/>
                    <a:pt x="20" y="48"/>
                    <a:pt x="12" y="45"/>
                  </a:cubicBezTo>
                  <a:cubicBezTo>
                    <a:pt x="12" y="44"/>
                    <a:pt x="11" y="43"/>
                    <a:pt x="11" y="43"/>
                  </a:cubicBezTo>
                  <a:cubicBezTo>
                    <a:pt x="22" y="47"/>
                    <a:pt x="33" y="51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6"/>
                    <a:pt x="43" y="56"/>
                    <a:pt x="43" y="56"/>
                  </a:cubicBezTo>
                  <a:close/>
                  <a:moveTo>
                    <a:pt x="45" y="55"/>
                  </a:moveTo>
                  <a:cubicBezTo>
                    <a:pt x="48" y="56"/>
                    <a:pt x="50" y="57"/>
                    <a:pt x="53" y="58"/>
                  </a:cubicBezTo>
                  <a:cubicBezTo>
                    <a:pt x="53" y="58"/>
                    <a:pt x="52" y="58"/>
                    <a:pt x="52" y="59"/>
                  </a:cubicBezTo>
                  <a:cubicBezTo>
                    <a:pt x="52" y="59"/>
                    <a:pt x="52" y="58"/>
                    <a:pt x="52" y="58"/>
                  </a:cubicBezTo>
                  <a:cubicBezTo>
                    <a:pt x="51" y="58"/>
                    <a:pt x="49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7" y="57"/>
                    <a:pt x="46" y="56"/>
                    <a:pt x="45" y="5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2" name="Freeform 12586"/>
            <p:cNvSpPr>
              <a:spLocks/>
            </p:cNvSpPr>
            <p:nvPr/>
          </p:nvSpPr>
          <p:spPr bwMode="auto">
            <a:xfrm>
              <a:off x="7213728" y="2321303"/>
              <a:ext cx="51191" cy="18282"/>
            </a:xfrm>
            <a:custGeom>
              <a:avLst/>
              <a:gdLst>
                <a:gd name="T0" fmla="*/ 11 w 12"/>
                <a:gd name="T1" fmla="*/ 3 h 4"/>
                <a:gd name="T2" fmla="*/ 1 w 12"/>
                <a:gd name="T3" fmla="*/ 0 h 4"/>
                <a:gd name="T4" fmla="*/ 1 w 12"/>
                <a:gd name="T5" fmla="*/ 0 h 4"/>
                <a:gd name="T6" fmla="*/ 11 w 12"/>
                <a:gd name="T7" fmla="*/ 4 h 4"/>
                <a:gd name="T8" fmla="*/ 11 w 1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1" y="3"/>
                  </a:moveTo>
                  <a:cubicBezTo>
                    <a:pt x="8" y="2"/>
                    <a:pt x="5" y="1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4" y="1"/>
                    <a:pt x="8" y="2"/>
                    <a:pt x="11" y="4"/>
                  </a:cubicBezTo>
                  <a:cubicBezTo>
                    <a:pt x="12" y="4"/>
                    <a:pt x="12" y="3"/>
                    <a:pt x="1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3" name="Freeform 12587"/>
            <p:cNvSpPr>
              <a:spLocks/>
            </p:cNvSpPr>
            <p:nvPr/>
          </p:nvSpPr>
          <p:spPr bwMode="auto">
            <a:xfrm>
              <a:off x="7274060" y="2368837"/>
              <a:ext cx="21939" cy="9142"/>
            </a:xfrm>
            <a:custGeom>
              <a:avLst/>
              <a:gdLst>
                <a:gd name="T0" fmla="*/ 5 w 5"/>
                <a:gd name="T1" fmla="*/ 1 h 2"/>
                <a:gd name="T2" fmla="*/ 1 w 5"/>
                <a:gd name="T3" fmla="*/ 0 h 2"/>
                <a:gd name="T4" fmla="*/ 1 w 5"/>
                <a:gd name="T5" fmla="*/ 0 h 2"/>
                <a:gd name="T6" fmla="*/ 4 w 5"/>
                <a:gd name="T7" fmla="*/ 2 h 2"/>
                <a:gd name="T8" fmla="*/ 5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4" name="Freeform 12588"/>
            <p:cNvSpPr>
              <a:spLocks/>
            </p:cNvSpPr>
            <p:nvPr/>
          </p:nvSpPr>
          <p:spPr bwMode="auto">
            <a:xfrm>
              <a:off x="7144255" y="2460249"/>
              <a:ext cx="69473" cy="31081"/>
            </a:xfrm>
            <a:custGeom>
              <a:avLst/>
              <a:gdLst>
                <a:gd name="T0" fmla="*/ 16 w 16"/>
                <a:gd name="T1" fmla="*/ 6 h 7"/>
                <a:gd name="T2" fmla="*/ 0 w 16"/>
                <a:gd name="T3" fmla="*/ 1 h 7"/>
                <a:gd name="T4" fmla="*/ 0 w 16"/>
                <a:gd name="T5" fmla="*/ 1 h 7"/>
                <a:gd name="T6" fmla="*/ 16 w 16"/>
                <a:gd name="T7" fmla="*/ 6 h 7"/>
                <a:gd name="T8" fmla="*/ 16 w 1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6" y="6"/>
                  </a:moveTo>
                  <a:cubicBezTo>
                    <a:pt x="11" y="4"/>
                    <a:pt x="6" y="2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3"/>
                    <a:pt x="11" y="5"/>
                    <a:pt x="16" y="6"/>
                  </a:cubicBezTo>
                  <a:cubicBezTo>
                    <a:pt x="16" y="7"/>
                    <a:pt x="16" y="6"/>
                    <a:pt x="16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5" name="Freeform 12589"/>
            <p:cNvSpPr>
              <a:spLocks/>
            </p:cNvSpPr>
            <p:nvPr/>
          </p:nvSpPr>
          <p:spPr bwMode="auto">
            <a:xfrm>
              <a:off x="7125973" y="2430997"/>
              <a:ext cx="21939" cy="7313"/>
            </a:xfrm>
            <a:custGeom>
              <a:avLst/>
              <a:gdLst>
                <a:gd name="T0" fmla="*/ 0 w 5"/>
                <a:gd name="T1" fmla="*/ 0 h 2"/>
                <a:gd name="T2" fmla="*/ 4 w 5"/>
                <a:gd name="T3" fmla="*/ 1 h 2"/>
                <a:gd name="T4" fmla="*/ 4 w 5"/>
                <a:gd name="T5" fmla="*/ 1 h 2"/>
                <a:gd name="T6" fmla="*/ 0 w 5"/>
                <a:gd name="T7" fmla="*/ 0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6" name="Freeform 12590"/>
            <p:cNvSpPr>
              <a:spLocks/>
            </p:cNvSpPr>
            <p:nvPr/>
          </p:nvSpPr>
          <p:spPr bwMode="auto">
            <a:xfrm>
              <a:off x="7113176" y="2396260"/>
              <a:ext cx="25595" cy="7313"/>
            </a:xfrm>
            <a:custGeom>
              <a:avLst/>
              <a:gdLst>
                <a:gd name="T0" fmla="*/ 0 w 6"/>
                <a:gd name="T1" fmla="*/ 1 h 2"/>
                <a:gd name="T2" fmla="*/ 5 w 6"/>
                <a:gd name="T3" fmla="*/ 2 h 2"/>
                <a:gd name="T4" fmla="*/ 5 w 6"/>
                <a:gd name="T5" fmla="*/ 1 h 2"/>
                <a:gd name="T6" fmla="*/ 1 w 6"/>
                <a:gd name="T7" fmla="*/ 0 h 2"/>
                <a:gd name="T8" fmla="*/ 0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7" name="Freeform 12591"/>
            <p:cNvSpPr>
              <a:spLocks/>
            </p:cNvSpPr>
            <p:nvPr/>
          </p:nvSpPr>
          <p:spPr bwMode="auto">
            <a:xfrm>
              <a:off x="7100377" y="2383463"/>
              <a:ext cx="34737" cy="7313"/>
            </a:xfrm>
            <a:custGeom>
              <a:avLst/>
              <a:gdLst>
                <a:gd name="T0" fmla="*/ 1 w 8"/>
                <a:gd name="T1" fmla="*/ 0 h 2"/>
                <a:gd name="T2" fmla="*/ 8 w 8"/>
                <a:gd name="T3" fmla="*/ 1 h 2"/>
                <a:gd name="T4" fmla="*/ 8 w 8"/>
                <a:gd name="T5" fmla="*/ 1 h 2"/>
                <a:gd name="T6" fmla="*/ 1 w 8"/>
                <a:gd name="T7" fmla="*/ 0 h 2"/>
                <a:gd name="T8" fmla="*/ 1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0"/>
                  </a:moveTo>
                  <a:cubicBezTo>
                    <a:pt x="3" y="1"/>
                    <a:pt x="5" y="1"/>
                    <a:pt x="8" y="1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6" y="1"/>
                    <a:pt x="3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8" name="Freeform 12592"/>
            <p:cNvSpPr>
              <a:spLocks/>
            </p:cNvSpPr>
            <p:nvPr/>
          </p:nvSpPr>
          <p:spPr bwMode="auto">
            <a:xfrm>
              <a:off x="7147912" y="2482187"/>
              <a:ext cx="56676" cy="21939"/>
            </a:xfrm>
            <a:custGeom>
              <a:avLst/>
              <a:gdLst>
                <a:gd name="T0" fmla="*/ 13 w 13"/>
                <a:gd name="T1" fmla="*/ 4 h 5"/>
                <a:gd name="T2" fmla="*/ 0 w 13"/>
                <a:gd name="T3" fmla="*/ 0 h 5"/>
                <a:gd name="T4" fmla="*/ 0 w 13"/>
                <a:gd name="T5" fmla="*/ 1 h 5"/>
                <a:gd name="T6" fmla="*/ 13 w 13"/>
                <a:gd name="T7" fmla="*/ 5 h 5"/>
                <a:gd name="T8" fmla="*/ 13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4"/>
                  </a:moveTo>
                  <a:cubicBezTo>
                    <a:pt x="9" y="3"/>
                    <a:pt x="4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2"/>
                    <a:pt x="9" y="4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9" name="Freeform 12593"/>
            <p:cNvSpPr>
              <a:spLocks/>
            </p:cNvSpPr>
            <p:nvPr/>
          </p:nvSpPr>
          <p:spPr bwMode="auto">
            <a:xfrm>
              <a:off x="7153397" y="2473046"/>
              <a:ext cx="32908" cy="18282"/>
            </a:xfrm>
            <a:custGeom>
              <a:avLst/>
              <a:gdLst>
                <a:gd name="T0" fmla="*/ 8 w 8"/>
                <a:gd name="T1" fmla="*/ 3 h 4"/>
                <a:gd name="T2" fmla="*/ 0 w 8"/>
                <a:gd name="T3" fmla="*/ 0 h 4"/>
                <a:gd name="T4" fmla="*/ 0 w 8"/>
                <a:gd name="T5" fmla="*/ 1 h 4"/>
                <a:gd name="T6" fmla="*/ 8 w 8"/>
                <a:gd name="T7" fmla="*/ 4 h 4"/>
                <a:gd name="T8" fmla="*/ 8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3"/>
                  </a:move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2"/>
                    <a:pt x="5" y="3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0" name="Freeform 12594"/>
            <p:cNvSpPr>
              <a:spLocks/>
            </p:cNvSpPr>
            <p:nvPr/>
          </p:nvSpPr>
          <p:spPr bwMode="auto">
            <a:xfrm>
              <a:off x="7074782" y="2374321"/>
              <a:ext cx="21939" cy="9142"/>
            </a:xfrm>
            <a:custGeom>
              <a:avLst/>
              <a:gdLst>
                <a:gd name="T0" fmla="*/ 1 w 5"/>
                <a:gd name="T1" fmla="*/ 1 h 2"/>
                <a:gd name="T2" fmla="*/ 5 w 5"/>
                <a:gd name="T3" fmla="*/ 1 h 2"/>
                <a:gd name="T4" fmla="*/ 5 w 5"/>
                <a:gd name="T5" fmla="*/ 1 h 2"/>
                <a:gd name="T6" fmla="*/ 1 w 5"/>
                <a:gd name="T7" fmla="*/ 0 h 2"/>
                <a:gd name="T8" fmla="*/ 1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1" name="Freeform 12595"/>
            <p:cNvSpPr>
              <a:spLocks/>
            </p:cNvSpPr>
            <p:nvPr/>
          </p:nvSpPr>
          <p:spPr bwMode="auto">
            <a:xfrm>
              <a:off x="7118660" y="2504126"/>
              <a:ext cx="12798" cy="3656"/>
            </a:xfrm>
            <a:custGeom>
              <a:avLst/>
              <a:gdLst>
                <a:gd name="T0" fmla="*/ 2 w 3"/>
                <a:gd name="T1" fmla="*/ 1 h 1"/>
                <a:gd name="T2" fmla="*/ 1 w 3"/>
                <a:gd name="T3" fmla="*/ 0 h 1"/>
                <a:gd name="T4" fmla="*/ 0 w 3"/>
                <a:gd name="T5" fmla="*/ 0 h 1"/>
                <a:gd name="T6" fmla="*/ 2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2" name="Freeform 12596"/>
            <p:cNvSpPr>
              <a:spLocks/>
            </p:cNvSpPr>
            <p:nvPr/>
          </p:nvSpPr>
          <p:spPr bwMode="auto">
            <a:xfrm>
              <a:off x="7213728" y="2507783"/>
              <a:ext cx="16455" cy="914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0 h 2"/>
                <a:gd name="T4" fmla="*/ 0 w 4"/>
                <a:gd name="T5" fmla="*/ 1 h 2"/>
                <a:gd name="T6" fmla="*/ 3 w 4"/>
                <a:gd name="T7" fmla="*/ 1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3" name="Freeform 12597"/>
            <p:cNvSpPr>
              <a:spLocks/>
            </p:cNvSpPr>
            <p:nvPr/>
          </p:nvSpPr>
          <p:spPr bwMode="auto">
            <a:xfrm>
              <a:off x="7283201" y="2330443"/>
              <a:ext cx="29252" cy="18282"/>
            </a:xfrm>
            <a:custGeom>
              <a:avLst/>
              <a:gdLst>
                <a:gd name="T0" fmla="*/ 7 w 7"/>
                <a:gd name="T1" fmla="*/ 3 h 4"/>
                <a:gd name="T2" fmla="*/ 0 w 7"/>
                <a:gd name="T3" fmla="*/ 0 h 4"/>
                <a:gd name="T4" fmla="*/ 0 w 7"/>
                <a:gd name="T5" fmla="*/ 1 h 4"/>
                <a:gd name="T6" fmla="*/ 6 w 7"/>
                <a:gd name="T7" fmla="*/ 3 h 4"/>
                <a:gd name="T8" fmla="*/ 7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4" y="3"/>
                    <a:pt x="6" y="3"/>
                  </a:cubicBezTo>
                  <a:cubicBezTo>
                    <a:pt x="7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4" name="Freeform 12598"/>
            <p:cNvSpPr>
              <a:spLocks/>
            </p:cNvSpPr>
            <p:nvPr/>
          </p:nvSpPr>
          <p:spPr bwMode="auto">
            <a:xfrm>
              <a:off x="7299656" y="2330443"/>
              <a:ext cx="18282" cy="9142"/>
            </a:xfrm>
            <a:custGeom>
              <a:avLst/>
              <a:gdLst>
                <a:gd name="T0" fmla="*/ 0 w 4"/>
                <a:gd name="T1" fmla="*/ 0 h 2"/>
                <a:gd name="T2" fmla="*/ 3 w 4"/>
                <a:gd name="T3" fmla="*/ 2 h 2"/>
                <a:gd name="T4" fmla="*/ 4 w 4"/>
                <a:gd name="T5" fmla="*/ 1 h 2"/>
                <a:gd name="T6" fmla="*/ 0 w 4"/>
                <a:gd name="T7" fmla="*/ 0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5" name="Freeform 12599"/>
            <p:cNvSpPr>
              <a:spLocks noEditPoints="1"/>
            </p:cNvSpPr>
            <p:nvPr/>
          </p:nvSpPr>
          <p:spPr bwMode="auto">
            <a:xfrm>
              <a:off x="7138771" y="2871601"/>
              <a:ext cx="151744" cy="215732"/>
            </a:xfrm>
            <a:custGeom>
              <a:avLst/>
              <a:gdLst>
                <a:gd name="T0" fmla="*/ 2 w 35"/>
                <a:gd name="T1" fmla="*/ 36 h 50"/>
                <a:gd name="T2" fmla="*/ 2 w 35"/>
                <a:gd name="T3" fmla="*/ 37 h 50"/>
                <a:gd name="T4" fmla="*/ 3 w 35"/>
                <a:gd name="T5" fmla="*/ 40 h 50"/>
                <a:gd name="T6" fmla="*/ 5 w 35"/>
                <a:gd name="T7" fmla="*/ 43 h 50"/>
                <a:gd name="T8" fmla="*/ 6 w 35"/>
                <a:gd name="T9" fmla="*/ 44 h 50"/>
                <a:gd name="T10" fmla="*/ 14 w 35"/>
                <a:gd name="T11" fmla="*/ 49 h 50"/>
                <a:gd name="T12" fmla="*/ 18 w 35"/>
                <a:gd name="T13" fmla="*/ 49 h 50"/>
                <a:gd name="T14" fmla="*/ 25 w 35"/>
                <a:gd name="T15" fmla="*/ 3 h 50"/>
                <a:gd name="T16" fmla="*/ 0 w 35"/>
                <a:gd name="T17" fmla="*/ 26 h 50"/>
                <a:gd name="T18" fmla="*/ 34 w 35"/>
                <a:gd name="T19" fmla="*/ 26 h 50"/>
                <a:gd name="T20" fmla="*/ 15 w 35"/>
                <a:gd name="T21" fmla="*/ 49 h 50"/>
                <a:gd name="T22" fmla="*/ 21 w 35"/>
                <a:gd name="T23" fmla="*/ 45 h 50"/>
                <a:gd name="T24" fmla="*/ 17 w 35"/>
                <a:gd name="T25" fmla="*/ 44 h 50"/>
                <a:gd name="T26" fmla="*/ 10 w 35"/>
                <a:gd name="T27" fmla="*/ 47 h 50"/>
                <a:gd name="T28" fmla="*/ 9 w 35"/>
                <a:gd name="T29" fmla="*/ 47 h 50"/>
                <a:gd name="T30" fmla="*/ 16 w 35"/>
                <a:gd name="T31" fmla="*/ 41 h 50"/>
                <a:gd name="T32" fmla="*/ 30 w 35"/>
                <a:gd name="T33" fmla="*/ 35 h 50"/>
                <a:gd name="T34" fmla="*/ 6 w 35"/>
                <a:gd name="T35" fmla="*/ 43 h 50"/>
                <a:gd name="T36" fmla="*/ 6 w 35"/>
                <a:gd name="T37" fmla="*/ 43 h 50"/>
                <a:gd name="T38" fmla="*/ 33 w 35"/>
                <a:gd name="T39" fmla="*/ 27 h 50"/>
                <a:gd name="T40" fmla="*/ 3 w 35"/>
                <a:gd name="T41" fmla="*/ 38 h 50"/>
                <a:gd name="T42" fmla="*/ 3 w 35"/>
                <a:gd name="T43" fmla="*/ 37 h 50"/>
                <a:gd name="T44" fmla="*/ 30 w 35"/>
                <a:gd name="T45" fmla="*/ 24 h 50"/>
                <a:gd name="T46" fmla="*/ 2 w 35"/>
                <a:gd name="T47" fmla="*/ 36 h 50"/>
                <a:gd name="T48" fmla="*/ 10 w 35"/>
                <a:gd name="T49" fmla="*/ 31 h 50"/>
                <a:gd name="T50" fmla="*/ 2 w 35"/>
                <a:gd name="T51" fmla="*/ 34 h 50"/>
                <a:gd name="T52" fmla="*/ 32 w 35"/>
                <a:gd name="T53" fmla="*/ 20 h 50"/>
                <a:gd name="T54" fmla="*/ 1 w 35"/>
                <a:gd name="T55" fmla="*/ 29 h 50"/>
                <a:gd name="T56" fmla="*/ 6 w 35"/>
                <a:gd name="T57" fmla="*/ 6 h 50"/>
                <a:gd name="T58" fmla="*/ 10 w 35"/>
                <a:gd name="T59" fmla="*/ 4 h 50"/>
                <a:gd name="T60" fmla="*/ 18 w 35"/>
                <a:gd name="T61" fmla="*/ 1 h 50"/>
                <a:gd name="T62" fmla="*/ 5 w 35"/>
                <a:gd name="T63" fmla="*/ 8 h 50"/>
                <a:gd name="T64" fmla="*/ 15 w 35"/>
                <a:gd name="T65" fmla="*/ 3 h 50"/>
                <a:gd name="T66" fmla="*/ 19 w 35"/>
                <a:gd name="T67" fmla="*/ 1 h 50"/>
                <a:gd name="T68" fmla="*/ 19 w 35"/>
                <a:gd name="T69" fmla="*/ 3 h 50"/>
                <a:gd name="T70" fmla="*/ 4 w 35"/>
                <a:gd name="T71" fmla="*/ 9 h 50"/>
                <a:gd name="T72" fmla="*/ 10 w 35"/>
                <a:gd name="T73" fmla="*/ 16 h 50"/>
                <a:gd name="T74" fmla="*/ 1 w 35"/>
                <a:gd name="T75" fmla="*/ 19 h 50"/>
                <a:gd name="T76" fmla="*/ 9 w 35"/>
                <a:gd name="T77" fmla="*/ 14 h 50"/>
                <a:gd name="T78" fmla="*/ 1 w 35"/>
                <a:gd name="T79" fmla="*/ 17 h 50"/>
                <a:gd name="T80" fmla="*/ 24 w 35"/>
                <a:gd name="T81" fmla="*/ 5 h 50"/>
                <a:gd name="T82" fmla="*/ 18 w 35"/>
                <a:gd name="T83" fmla="*/ 6 h 50"/>
                <a:gd name="T84" fmla="*/ 25 w 35"/>
                <a:gd name="T85" fmla="*/ 4 h 50"/>
                <a:gd name="T86" fmla="*/ 23 w 35"/>
                <a:gd name="T87" fmla="*/ 3 h 50"/>
                <a:gd name="T88" fmla="*/ 16 w 35"/>
                <a:gd name="T89" fmla="*/ 4 h 50"/>
                <a:gd name="T90" fmla="*/ 22 w 35"/>
                <a:gd name="T91" fmla="*/ 2 h 50"/>
                <a:gd name="T92" fmla="*/ 1 w 35"/>
                <a:gd name="T93" fmla="*/ 20 h 50"/>
                <a:gd name="T94" fmla="*/ 30 w 35"/>
                <a:gd name="T95" fmla="*/ 8 h 50"/>
                <a:gd name="T96" fmla="*/ 0 w 35"/>
                <a:gd name="T97" fmla="*/ 23 h 50"/>
                <a:gd name="T98" fmla="*/ 31 w 35"/>
                <a:gd name="T99" fmla="*/ 10 h 50"/>
                <a:gd name="T100" fmla="*/ 1 w 35"/>
                <a:gd name="T101" fmla="*/ 27 h 50"/>
                <a:gd name="T102" fmla="*/ 1 w 35"/>
                <a:gd name="T103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50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1" y="34"/>
                    <a:pt x="1" y="35"/>
                    <a:pt x="2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8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1"/>
                    <a:pt x="4" y="42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7" y="45"/>
                    <a:pt x="8" y="46"/>
                    <a:pt x="9" y="47"/>
                  </a:cubicBezTo>
                  <a:cubicBezTo>
                    <a:pt x="10" y="48"/>
                    <a:pt x="12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6" y="50"/>
                    <a:pt x="17" y="50"/>
                    <a:pt x="18" y="49"/>
                  </a:cubicBezTo>
                  <a:cubicBezTo>
                    <a:pt x="27" y="48"/>
                    <a:pt x="32" y="37"/>
                    <a:pt x="34" y="29"/>
                  </a:cubicBezTo>
                  <a:cubicBezTo>
                    <a:pt x="35" y="24"/>
                    <a:pt x="35" y="19"/>
                    <a:pt x="34" y="14"/>
                  </a:cubicBezTo>
                  <a:cubicBezTo>
                    <a:pt x="32" y="10"/>
                    <a:pt x="30" y="6"/>
                    <a:pt x="25" y="3"/>
                  </a:cubicBezTo>
                  <a:cubicBezTo>
                    <a:pt x="21" y="0"/>
                    <a:pt x="16" y="0"/>
                    <a:pt x="12" y="1"/>
                  </a:cubicBezTo>
                  <a:cubicBezTo>
                    <a:pt x="4" y="4"/>
                    <a:pt x="1" y="11"/>
                    <a:pt x="0" y="19"/>
                  </a:cubicBezTo>
                  <a:cubicBezTo>
                    <a:pt x="0" y="21"/>
                    <a:pt x="0" y="23"/>
                    <a:pt x="0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0" y="30"/>
                  </a:cubicBezTo>
                  <a:close/>
                  <a:moveTo>
                    <a:pt x="34" y="26"/>
                  </a:moveTo>
                  <a:cubicBezTo>
                    <a:pt x="33" y="34"/>
                    <a:pt x="29" y="43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19" y="48"/>
                    <a:pt x="17" y="48"/>
                    <a:pt x="15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6" y="48"/>
                    <a:pt x="19" y="47"/>
                    <a:pt x="22" y="45"/>
                  </a:cubicBezTo>
                  <a:cubicBezTo>
                    <a:pt x="22" y="45"/>
                    <a:pt x="22" y="45"/>
                    <a:pt x="21" y="45"/>
                  </a:cubicBezTo>
                  <a:cubicBezTo>
                    <a:pt x="19" y="46"/>
                    <a:pt x="16" y="48"/>
                    <a:pt x="13" y="49"/>
                  </a:cubicBezTo>
                  <a:cubicBezTo>
                    <a:pt x="12" y="48"/>
                    <a:pt x="11" y="48"/>
                    <a:pt x="10" y="47"/>
                  </a:cubicBezTo>
                  <a:cubicBezTo>
                    <a:pt x="12" y="46"/>
                    <a:pt x="15" y="45"/>
                    <a:pt x="17" y="44"/>
                  </a:cubicBezTo>
                  <a:cubicBezTo>
                    <a:pt x="17" y="44"/>
                    <a:pt x="17" y="44"/>
                    <a:pt x="16" y="44"/>
                  </a:cubicBezTo>
                  <a:cubicBezTo>
                    <a:pt x="14" y="45"/>
                    <a:pt x="12" y="46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5" y="44"/>
                    <a:pt x="21" y="42"/>
                    <a:pt x="27" y="40"/>
                  </a:cubicBezTo>
                  <a:cubicBezTo>
                    <a:pt x="27" y="40"/>
                    <a:pt x="27" y="39"/>
                    <a:pt x="26" y="39"/>
                  </a:cubicBezTo>
                  <a:cubicBezTo>
                    <a:pt x="20" y="41"/>
                    <a:pt x="15" y="44"/>
                    <a:pt x="9" y="47"/>
                  </a:cubicBezTo>
                  <a:cubicBezTo>
                    <a:pt x="9" y="46"/>
                    <a:pt x="8" y="46"/>
                    <a:pt x="8" y="45"/>
                  </a:cubicBezTo>
                  <a:cubicBezTo>
                    <a:pt x="10" y="44"/>
                    <a:pt x="13" y="43"/>
                    <a:pt x="16" y="42"/>
                  </a:cubicBezTo>
                  <a:cubicBezTo>
                    <a:pt x="16" y="42"/>
                    <a:pt x="16" y="41"/>
                    <a:pt x="16" y="41"/>
                  </a:cubicBezTo>
                  <a:cubicBezTo>
                    <a:pt x="13" y="42"/>
                    <a:pt x="10" y="44"/>
                    <a:pt x="7" y="45"/>
                  </a:cubicBezTo>
                  <a:cubicBezTo>
                    <a:pt x="7" y="45"/>
                    <a:pt x="7" y="45"/>
                    <a:pt x="7" y="44"/>
                  </a:cubicBezTo>
                  <a:cubicBezTo>
                    <a:pt x="14" y="41"/>
                    <a:pt x="22" y="38"/>
                    <a:pt x="30" y="35"/>
                  </a:cubicBezTo>
                  <a:cubicBezTo>
                    <a:pt x="30" y="35"/>
                    <a:pt x="30" y="35"/>
                    <a:pt x="29" y="35"/>
                  </a:cubicBezTo>
                  <a:cubicBezTo>
                    <a:pt x="22" y="37"/>
                    <a:pt x="14" y="40"/>
                    <a:pt x="6" y="44"/>
                  </a:cubicBezTo>
                  <a:cubicBezTo>
                    <a:pt x="6" y="44"/>
                    <a:pt x="6" y="43"/>
                    <a:pt x="6" y="43"/>
                  </a:cubicBezTo>
                  <a:cubicBezTo>
                    <a:pt x="9" y="42"/>
                    <a:pt x="11" y="41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1" y="40"/>
                    <a:pt x="8" y="41"/>
                    <a:pt x="6" y="43"/>
                  </a:cubicBezTo>
                  <a:cubicBezTo>
                    <a:pt x="5" y="42"/>
                    <a:pt x="4" y="41"/>
                    <a:pt x="4" y="40"/>
                  </a:cubicBezTo>
                  <a:cubicBezTo>
                    <a:pt x="13" y="35"/>
                    <a:pt x="23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23" y="30"/>
                    <a:pt x="13" y="34"/>
                    <a:pt x="3" y="39"/>
                  </a:cubicBezTo>
                  <a:cubicBezTo>
                    <a:pt x="3" y="39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6" y="37"/>
                    <a:pt x="8" y="35"/>
                    <a:pt x="11" y="34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8" y="35"/>
                    <a:pt x="5" y="36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12" y="32"/>
                    <a:pt x="21" y="28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21" y="28"/>
                    <a:pt x="11" y="32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5" y="34"/>
                    <a:pt x="7" y="33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cubicBezTo>
                    <a:pt x="7" y="33"/>
                    <a:pt x="5" y="34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2" y="30"/>
                    <a:pt x="22" y="25"/>
                    <a:pt x="33" y="20"/>
                  </a:cubicBezTo>
                  <a:cubicBezTo>
                    <a:pt x="33" y="20"/>
                    <a:pt x="33" y="19"/>
                    <a:pt x="32" y="20"/>
                  </a:cubicBezTo>
                  <a:cubicBezTo>
                    <a:pt x="22" y="24"/>
                    <a:pt x="12" y="29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2"/>
                    <a:pt x="1" y="30"/>
                    <a:pt x="1" y="29"/>
                  </a:cubicBezTo>
                  <a:cubicBezTo>
                    <a:pt x="11" y="24"/>
                    <a:pt x="22" y="19"/>
                    <a:pt x="33" y="14"/>
                  </a:cubicBezTo>
                  <a:cubicBezTo>
                    <a:pt x="34" y="18"/>
                    <a:pt x="35" y="22"/>
                    <a:pt x="34" y="26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5"/>
                    <a:pt x="9" y="5"/>
                    <a:pt x="10" y="4"/>
                  </a:cubicBezTo>
                  <a:cubicBezTo>
                    <a:pt x="11" y="4"/>
                    <a:pt x="10" y="3"/>
                    <a:pt x="10" y="4"/>
                  </a:cubicBezTo>
                  <a:cubicBezTo>
                    <a:pt x="9" y="4"/>
                    <a:pt x="7" y="5"/>
                    <a:pt x="6" y="5"/>
                  </a:cubicBezTo>
                  <a:cubicBezTo>
                    <a:pt x="9" y="2"/>
                    <a:pt x="14" y="1"/>
                    <a:pt x="18" y="1"/>
                  </a:cubicBezTo>
                  <a:cubicBezTo>
                    <a:pt x="17" y="1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4"/>
                    <a:pt x="8" y="6"/>
                    <a:pt x="5" y="8"/>
                  </a:cubicBezTo>
                  <a:cubicBezTo>
                    <a:pt x="5" y="7"/>
                    <a:pt x="5" y="6"/>
                    <a:pt x="6" y="6"/>
                  </a:cubicBezTo>
                  <a:close/>
                  <a:moveTo>
                    <a:pt x="4" y="9"/>
                  </a:moveTo>
                  <a:cubicBezTo>
                    <a:pt x="8" y="7"/>
                    <a:pt x="11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2"/>
                    <a:pt x="18" y="2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1" y="2"/>
                    <a:pt x="22" y="2"/>
                  </a:cubicBezTo>
                  <a:cubicBezTo>
                    <a:pt x="20" y="3"/>
                    <a:pt x="18" y="3"/>
                    <a:pt x="17" y="4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4" y="5"/>
                    <a:pt x="9" y="7"/>
                    <a:pt x="3" y="10"/>
                  </a:cubicBezTo>
                  <a:cubicBezTo>
                    <a:pt x="4" y="10"/>
                    <a:pt x="4" y="9"/>
                    <a:pt x="4" y="9"/>
                  </a:cubicBezTo>
                  <a:close/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4" y="19"/>
                    <a:pt x="7" y="17"/>
                    <a:pt x="10" y="16"/>
                  </a:cubicBezTo>
                  <a:cubicBezTo>
                    <a:pt x="10" y="16"/>
                    <a:pt x="10" y="15"/>
                    <a:pt x="9" y="15"/>
                  </a:cubicBezTo>
                  <a:cubicBezTo>
                    <a:pt x="7" y="17"/>
                    <a:pt x="4" y="18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9" y="15"/>
                    <a:pt x="18" y="11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0" y="9"/>
                    <a:pt x="15" y="11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7" y="15"/>
                    <a:pt x="4" y="16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9" y="13"/>
                    <a:pt x="17" y="9"/>
                    <a:pt x="24" y="6"/>
                  </a:cubicBezTo>
                  <a:cubicBezTo>
                    <a:pt x="25" y="5"/>
                    <a:pt x="24" y="5"/>
                    <a:pt x="24" y="5"/>
                  </a:cubicBezTo>
                  <a:cubicBezTo>
                    <a:pt x="17" y="8"/>
                    <a:pt x="9" y="12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7" y="11"/>
                    <a:pt x="13" y="8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1" y="5"/>
                    <a:pt x="23" y="5"/>
                    <a:pt x="25" y="4"/>
                  </a:cubicBezTo>
                  <a:cubicBezTo>
                    <a:pt x="25" y="4"/>
                    <a:pt x="25" y="3"/>
                    <a:pt x="25" y="4"/>
                  </a:cubicBezTo>
                  <a:cubicBezTo>
                    <a:pt x="23" y="4"/>
                    <a:pt x="21" y="4"/>
                    <a:pt x="19" y="5"/>
                  </a:cubicBezTo>
                  <a:cubicBezTo>
                    <a:pt x="21" y="4"/>
                    <a:pt x="22" y="4"/>
                    <a:pt x="23" y="3"/>
                  </a:cubicBezTo>
                  <a:cubicBezTo>
                    <a:pt x="23" y="3"/>
                    <a:pt x="23" y="2"/>
                    <a:pt x="23" y="3"/>
                  </a:cubicBezTo>
                  <a:cubicBezTo>
                    <a:pt x="16" y="6"/>
                    <a:pt x="9" y="9"/>
                    <a:pt x="2" y="13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2" y="7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4"/>
                    <a:pt x="28" y="5"/>
                    <a:pt x="30" y="8"/>
                  </a:cubicBezTo>
                  <a:cubicBezTo>
                    <a:pt x="20" y="12"/>
                    <a:pt x="11" y="16"/>
                    <a:pt x="1" y="20"/>
                  </a:cubicBezTo>
                  <a:cubicBezTo>
                    <a:pt x="1" y="20"/>
                    <a:pt x="1" y="21"/>
                    <a:pt x="2" y="21"/>
                  </a:cubicBezTo>
                  <a:cubicBezTo>
                    <a:pt x="11" y="16"/>
                    <a:pt x="20" y="12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1" y="9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1" y="14"/>
                    <a:pt x="11" y="19"/>
                    <a:pt x="0" y="23"/>
                  </a:cubicBezTo>
                  <a:cubicBezTo>
                    <a:pt x="0" y="22"/>
                    <a:pt x="1" y="21"/>
                    <a:pt x="1" y="20"/>
                  </a:cubicBezTo>
                  <a:close/>
                  <a:moveTo>
                    <a:pt x="31" y="10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32" y="11"/>
                    <a:pt x="32" y="11"/>
                    <a:pt x="32" y="12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2" y="22"/>
                    <a:pt x="22" y="17"/>
                    <a:pt x="32" y="12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22" y="19"/>
                    <a:pt x="11" y="23"/>
                    <a:pt x="1" y="28"/>
                  </a:cubicBezTo>
                  <a:cubicBezTo>
                    <a:pt x="0" y="27"/>
                    <a:pt x="0" y="25"/>
                    <a:pt x="0" y="24"/>
                  </a:cubicBezTo>
                  <a:cubicBezTo>
                    <a:pt x="11" y="19"/>
                    <a:pt x="21" y="15"/>
                    <a:pt x="3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6" name="Freeform 12600"/>
            <p:cNvSpPr>
              <a:spLocks/>
            </p:cNvSpPr>
            <p:nvPr/>
          </p:nvSpPr>
          <p:spPr bwMode="auto">
            <a:xfrm>
              <a:off x="7056500" y="3175089"/>
              <a:ext cx="87755" cy="38394"/>
            </a:xfrm>
            <a:custGeom>
              <a:avLst/>
              <a:gdLst>
                <a:gd name="T0" fmla="*/ 19 w 20"/>
                <a:gd name="T1" fmla="*/ 0 h 9"/>
                <a:gd name="T2" fmla="*/ 14 w 20"/>
                <a:gd name="T3" fmla="*/ 2 h 9"/>
                <a:gd name="T4" fmla="*/ 14 w 20"/>
                <a:gd name="T5" fmla="*/ 2 h 9"/>
                <a:gd name="T6" fmla="*/ 17 w 20"/>
                <a:gd name="T7" fmla="*/ 1 h 9"/>
                <a:gd name="T8" fmla="*/ 16 w 20"/>
                <a:gd name="T9" fmla="*/ 2 h 9"/>
                <a:gd name="T10" fmla="*/ 0 w 20"/>
                <a:gd name="T11" fmla="*/ 8 h 9"/>
                <a:gd name="T12" fmla="*/ 0 w 20"/>
                <a:gd name="T13" fmla="*/ 9 h 9"/>
                <a:gd name="T14" fmla="*/ 10 w 20"/>
                <a:gd name="T15" fmla="*/ 5 h 9"/>
                <a:gd name="T16" fmla="*/ 11 w 20"/>
                <a:gd name="T17" fmla="*/ 5 h 9"/>
                <a:gd name="T18" fmla="*/ 16 w 20"/>
                <a:gd name="T19" fmla="*/ 3 h 9"/>
                <a:gd name="T20" fmla="*/ 17 w 20"/>
                <a:gd name="T21" fmla="*/ 2 h 9"/>
                <a:gd name="T22" fmla="*/ 18 w 20"/>
                <a:gd name="T23" fmla="*/ 2 h 9"/>
                <a:gd name="T24" fmla="*/ 19 w 20"/>
                <a:gd name="T25" fmla="*/ 0 h 9"/>
                <a:gd name="T26" fmla="*/ 19 w 20"/>
                <a:gd name="T27" fmla="*/ 0 h 9"/>
                <a:gd name="T28" fmla="*/ 19 w 20"/>
                <a:gd name="T29" fmla="*/ 0 h 9"/>
                <a:gd name="T30" fmla="*/ 19 w 20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9">
                  <a:moveTo>
                    <a:pt x="19" y="0"/>
                  </a:moveTo>
                  <a:cubicBezTo>
                    <a:pt x="17" y="0"/>
                    <a:pt x="16" y="1"/>
                    <a:pt x="14" y="2"/>
                  </a:cubicBezTo>
                  <a:cubicBezTo>
                    <a:pt x="14" y="2"/>
                    <a:pt x="14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4"/>
                    <a:pt x="5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8"/>
                    <a:pt x="7" y="6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3" y="5"/>
                    <a:pt x="14" y="4"/>
                    <a:pt x="16" y="3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7" name="Freeform 12601"/>
            <p:cNvSpPr>
              <a:spLocks/>
            </p:cNvSpPr>
            <p:nvPr/>
          </p:nvSpPr>
          <p:spPr bwMode="auto">
            <a:xfrm>
              <a:off x="7325251" y="3136696"/>
              <a:ext cx="25595" cy="731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8" name="Freeform 12602"/>
            <p:cNvSpPr>
              <a:spLocks/>
            </p:cNvSpPr>
            <p:nvPr/>
          </p:nvSpPr>
          <p:spPr bwMode="auto">
            <a:xfrm>
              <a:off x="7052843" y="3140353"/>
              <a:ext cx="43878" cy="21939"/>
            </a:xfrm>
            <a:custGeom>
              <a:avLst/>
              <a:gdLst>
                <a:gd name="T0" fmla="*/ 0 w 10"/>
                <a:gd name="T1" fmla="*/ 4 h 5"/>
                <a:gd name="T2" fmla="*/ 1 w 10"/>
                <a:gd name="T3" fmla="*/ 5 h 5"/>
                <a:gd name="T4" fmla="*/ 10 w 10"/>
                <a:gd name="T5" fmla="*/ 1 h 5"/>
                <a:gd name="T6" fmla="*/ 10 w 10"/>
                <a:gd name="T7" fmla="*/ 0 h 5"/>
                <a:gd name="T8" fmla="*/ 0 w 1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4" y="3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6" y="2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9" name="Freeform 12603"/>
            <p:cNvSpPr>
              <a:spLocks/>
            </p:cNvSpPr>
            <p:nvPr/>
          </p:nvSpPr>
          <p:spPr bwMode="auto">
            <a:xfrm>
              <a:off x="7277717" y="3122070"/>
              <a:ext cx="31081" cy="9142"/>
            </a:xfrm>
            <a:custGeom>
              <a:avLst/>
              <a:gdLst>
                <a:gd name="T0" fmla="*/ 6 w 7"/>
                <a:gd name="T1" fmla="*/ 0 h 2"/>
                <a:gd name="T2" fmla="*/ 2 w 7"/>
                <a:gd name="T3" fmla="*/ 0 h 2"/>
                <a:gd name="T4" fmla="*/ 2 w 7"/>
                <a:gd name="T5" fmla="*/ 1 h 2"/>
                <a:gd name="T6" fmla="*/ 2 w 7"/>
                <a:gd name="T7" fmla="*/ 1 h 2"/>
                <a:gd name="T8" fmla="*/ 2 w 7"/>
                <a:gd name="T9" fmla="*/ 1 h 2"/>
                <a:gd name="T10" fmla="*/ 4 w 7"/>
                <a:gd name="T11" fmla="*/ 1 h 2"/>
                <a:gd name="T12" fmla="*/ 1 w 7"/>
                <a:gd name="T13" fmla="*/ 1 h 2"/>
                <a:gd name="T14" fmla="*/ 1 w 7"/>
                <a:gd name="T15" fmla="*/ 2 h 2"/>
                <a:gd name="T16" fmla="*/ 4 w 7"/>
                <a:gd name="T17" fmla="*/ 1 h 2"/>
                <a:gd name="T18" fmla="*/ 5 w 7"/>
                <a:gd name="T19" fmla="*/ 1 h 2"/>
                <a:gd name="T20" fmla="*/ 7 w 7"/>
                <a:gd name="T21" fmla="*/ 0 h 2"/>
                <a:gd name="T22" fmla="*/ 6 w 7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0" name="Freeform 12604"/>
            <p:cNvSpPr>
              <a:spLocks/>
            </p:cNvSpPr>
            <p:nvPr/>
          </p:nvSpPr>
          <p:spPr bwMode="auto">
            <a:xfrm>
              <a:off x="7264919" y="3153150"/>
              <a:ext cx="95068" cy="21939"/>
            </a:xfrm>
            <a:custGeom>
              <a:avLst/>
              <a:gdLst>
                <a:gd name="T0" fmla="*/ 1 w 22"/>
                <a:gd name="T1" fmla="*/ 5 h 5"/>
                <a:gd name="T2" fmla="*/ 17 w 22"/>
                <a:gd name="T3" fmla="*/ 2 h 5"/>
                <a:gd name="T4" fmla="*/ 18 w 22"/>
                <a:gd name="T5" fmla="*/ 2 h 5"/>
                <a:gd name="T6" fmla="*/ 22 w 22"/>
                <a:gd name="T7" fmla="*/ 1 h 5"/>
                <a:gd name="T8" fmla="*/ 22 w 22"/>
                <a:gd name="T9" fmla="*/ 0 h 5"/>
                <a:gd name="T10" fmla="*/ 20 w 22"/>
                <a:gd name="T11" fmla="*/ 0 h 5"/>
                <a:gd name="T12" fmla="*/ 20 w 22"/>
                <a:gd name="T13" fmla="*/ 0 h 5"/>
                <a:gd name="T14" fmla="*/ 1 w 22"/>
                <a:gd name="T15" fmla="*/ 5 h 5"/>
                <a:gd name="T16" fmla="*/ 1 w 22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1" y="5"/>
                  </a:moveTo>
                  <a:cubicBezTo>
                    <a:pt x="6" y="4"/>
                    <a:pt x="12" y="3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1"/>
                    <a:pt x="20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2"/>
                    <a:pt x="7" y="3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1" name="Freeform 12605"/>
            <p:cNvSpPr>
              <a:spLocks/>
            </p:cNvSpPr>
            <p:nvPr/>
          </p:nvSpPr>
          <p:spPr bwMode="auto">
            <a:xfrm>
              <a:off x="7252122" y="3197028"/>
              <a:ext cx="126149" cy="29252"/>
            </a:xfrm>
            <a:custGeom>
              <a:avLst/>
              <a:gdLst>
                <a:gd name="T0" fmla="*/ 0 w 29"/>
                <a:gd name="T1" fmla="*/ 6 h 7"/>
                <a:gd name="T2" fmla="*/ 1 w 29"/>
                <a:gd name="T3" fmla="*/ 7 h 7"/>
                <a:gd name="T4" fmla="*/ 16 w 29"/>
                <a:gd name="T5" fmla="*/ 4 h 7"/>
                <a:gd name="T6" fmla="*/ 16 w 29"/>
                <a:gd name="T7" fmla="*/ 5 h 7"/>
                <a:gd name="T8" fmla="*/ 17 w 29"/>
                <a:gd name="T9" fmla="*/ 4 h 7"/>
                <a:gd name="T10" fmla="*/ 22 w 29"/>
                <a:gd name="T11" fmla="*/ 3 h 7"/>
                <a:gd name="T12" fmla="*/ 22 w 29"/>
                <a:gd name="T13" fmla="*/ 4 h 7"/>
                <a:gd name="T14" fmla="*/ 28 w 29"/>
                <a:gd name="T15" fmla="*/ 2 h 7"/>
                <a:gd name="T16" fmla="*/ 28 w 29"/>
                <a:gd name="T17" fmla="*/ 1 h 7"/>
                <a:gd name="T18" fmla="*/ 23 w 29"/>
                <a:gd name="T19" fmla="*/ 3 h 7"/>
                <a:gd name="T20" fmla="*/ 23 w 29"/>
                <a:gd name="T21" fmla="*/ 3 h 7"/>
                <a:gd name="T22" fmla="*/ 22 w 29"/>
                <a:gd name="T23" fmla="*/ 3 h 7"/>
                <a:gd name="T24" fmla="*/ 28 w 29"/>
                <a:gd name="T25" fmla="*/ 1 h 7"/>
                <a:gd name="T26" fmla="*/ 28 w 29"/>
                <a:gd name="T27" fmla="*/ 1 h 7"/>
                <a:gd name="T28" fmla="*/ 18 w 29"/>
                <a:gd name="T29" fmla="*/ 3 h 7"/>
                <a:gd name="T30" fmla="*/ 0 w 29"/>
                <a:gd name="T3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7">
                  <a:moveTo>
                    <a:pt x="0" y="6"/>
                  </a:moveTo>
                  <a:cubicBezTo>
                    <a:pt x="0" y="6"/>
                    <a:pt x="0" y="7"/>
                    <a:pt x="1" y="7"/>
                  </a:cubicBezTo>
                  <a:cubicBezTo>
                    <a:pt x="6" y="6"/>
                    <a:pt x="11" y="5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9" y="4"/>
                    <a:pt x="20" y="4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4" y="3"/>
                    <a:pt x="26" y="3"/>
                    <a:pt x="28" y="2"/>
                  </a:cubicBezTo>
                  <a:cubicBezTo>
                    <a:pt x="29" y="2"/>
                    <a:pt x="29" y="1"/>
                    <a:pt x="28" y="1"/>
                  </a:cubicBezTo>
                  <a:cubicBezTo>
                    <a:pt x="27" y="2"/>
                    <a:pt x="25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4" y="2"/>
                    <a:pt x="26" y="2"/>
                    <a:pt x="28" y="1"/>
                  </a:cubicBezTo>
                  <a:cubicBezTo>
                    <a:pt x="28" y="1"/>
                    <a:pt x="28" y="0"/>
                    <a:pt x="28" y="1"/>
                  </a:cubicBezTo>
                  <a:cubicBezTo>
                    <a:pt x="25" y="1"/>
                    <a:pt x="21" y="2"/>
                    <a:pt x="18" y="3"/>
                  </a:cubicBezTo>
                  <a:cubicBezTo>
                    <a:pt x="12" y="4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2" name="Freeform 12606"/>
            <p:cNvSpPr>
              <a:spLocks/>
            </p:cNvSpPr>
            <p:nvPr/>
          </p:nvSpPr>
          <p:spPr bwMode="auto">
            <a:xfrm>
              <a:off x="7147912" y="2944731"/>
              <a:ext cx="135290" cy="60332"/>
            </a:xfrm>
            <a:custGeom>
              <a:avLst/>
              <a:gdLst>
                <a:gd name="T0" fmla="*/ 0 w 31"/>
                <a:gd name="T1" fmla="*/ 14 h 14"/>
                <a:gd name="T2" fmla="*/ 31 w 31"/>
                <a:gd name="T3" fmla="*/ 0 h 14"/>
                <a:gd name="T4" fmla="*/ 30 w 31"/>
                <a:gd name="T5" fmla="*/ 0 h 14"/>
                <a:gd name="T6" fmla="*/ 0 w 31"/>
                <a:gd name="T7" fmla="*/ 13 h 14"/>
                <a:gd name="T8" fmla="*/ 0 w 3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0" y="14"/>
                  </a:moveTo>
                  <a:cubicBezTo>
                    <a:pt x="10" y="9"/>
                    <a:pt x="20" y="5"/>
                    <a:pt x="31" y="0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20" y="4"/>
                    <a:pt x="10" y="9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3" name="Freeform 12607"/>
            <p:cNvSpPr>
              <a:spLocks/>
            </p:cNvSpPr>
            <p:nvPr/>
          </p:nvSpPr>
          <p:spPr bwMode="auto">
            <a:xfrm>
              <a:off x="7160710" y="3001407"/>
              <a:ext cx="107867" cy="53019"/>
            </a:xfrm>
            <a:custGeom>
              <a:avLst/>
              <a:gdLst>
                <a:gd name="T0" fmla="*/ 25 w 25"/>
                <a:gd name="T1" fmla="*/ 0 h 12"/>
                <a:gd name="T2" fmla="*/ 0 w 25"/>
                <a:gd name="T3" fmla="*/ 11 h 12"/>
                <a:gd name="T4" fmla="*/ 0 w 25"/>
                <a:gd name="T5" fmla="*/ 12 h 12"/>
                <a:gd name="T6" fmla="*/ 25 w 25"/>
                <a:gd name="T7" fmla="*/ 1 h 12"/>
                <a:gd name="T8" fmla="*/ 25 w 2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17" y="4"/>
                    <a:pt x="8" y="8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9" y="8"/>
                    <a:pt x="17" y="5"/>
                    <a:pt x="25" y="1"/>
                  </a:cubicBezTo>
                  <a:cubicBezTo>
                    <a:pt x="25" y="1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4" name="Freeform 12608"/>
            <p:cNvSpPr>
              <a:spLocks/>
            </p:cNvSpPr>
            <p:nvPr/>
          </p:nvSpPr>
          <p:spPr bwMode="auto">
            <a:xfrm>
              <a:off x="7157053" y="2902682"/>
              <a:ext cx="29252" cy="16455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3 h 4"/>
                <a:gd name="T4" fmla="*/ 1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5" name="Freeform 12609"/>
            <p:cNvSpPr>
              <a:spLocks/>
            </p:cNvSpPr>
            <p:nvPr/>
          </p:nvSpPr>
          <p:spPr bwMode="auto">
            <a:xfrm>
              <a:off x="7147912" y="2915479"/>
              <a:ext cx="38394" cy="16455"/>
            </a:xfrm>
            <a:custGeom>
              <a:avLst/>
              <a:gdLst>
                <a:gd name="T0" fmla="*/ 9 w 9"/>
                <a:gd name="T1" fmla="*/ 0 h 4"/>
                <a:gd name="T2" fmla="*/ 1 w 9"/>
                <a:gd name="T3" fmla="*/ 4 h 4"/>
                <a:gd name="T4" fmla="*/ 1 w 9"/>
                <a:gd name="T5" fmla="*/ 4 h 4"/>
                <a:gd name="T6" fmla="*/ 9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4" y="3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6" name="Freeform 12610"/>
            <p:cNvSpPr>
              <a:spLocks/>
            </p:cNvSpPr>
            <p:nvPr/>
          </p:nvSpPr>
          <p:spPr bwMode="auto">
            <a:xfrm>
              <a:off x="7178992" y="2944731"/>
              <a:ext cx="3656" cy="914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7" name="Freeform 12611"/>
            <p:cNvSpPr>
              <a:spLocks/>
            </p:cNvSpPr>
            <p:nvPr/>
          </p:nvSpPr>
          <p:spPr bwMode="auto">
            <a:xfrm>
              <a:off x="7144255" y="2953873"/>
              <a:ext cx="29252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1 w 7"/>
                <a:gd name="T5" fmla="*/ 3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8" name="Freeform 12612"/>
            <p:cNvSpPr>
              <a:spLocks/>
            </p:cNvSpPr>
            <p:nvPr/>
          </p:nvSpPr>
          <p:spPr bwMode="auto">
            <a:xfrm>
              <a:off x="7138771" y="2963013"/>
              <a:ext cx="43878" cy="16455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0 h 4"/>
                <a:gd name="T4" fmla="*/ 10 w 10"/>
                <a:gd name="T5" fmla="*/ 0 h 4"/>
                <a:gd name="T6" fmla="*/ 1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4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9" name="Freeform 12613"/>
            <p:cNvSpPr>
              <a:spLocks/>
            </p:cNvSpPr>
            <p:nvPr/>
          </p:nvSpPr>
          <p:spPr bwMode="auto">
            <a:xfrm>
              <a:off x="7153397" y="2979468"/>
              <a:ext cx="32908" cy="18282"/>
            </a:xfrm>
            <a:custGeom>
              <a:avLst/>
              <a:gdLst>
                <a:gd name="T0" fmla="*/ 0 w 8"/>
                <a:gd name="T1" fmla="*/ 4 h 4"/>
                <a:gd name="T2" fmla="*/ 7 w 8"/>
                <a:gd name="T3" fmla="*/ 1 h 4"/>
                <a:gd name="T4" fmla="*/ 7 w 8"/>
                <a:gd name="T5" fmla="*/ 0 h 4"/>
                <a:gd name="T6" fmla="*/ 0 w 8"/>
                <a:gd name="T7" fmla="*/ 3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0" name="Freeform 12614"/>
            <p:cNvSpPr>
              <a:spLocks/>
            </p:cNvSpPr>
            <p:nvPr/>
          </p:nvSpPr>
          <p:spPr bwMode="auto">
            <a:xfrm>
              <a:off x="7153397" y="2992265"/>
              <a:ext cx="32908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1 w 8"/>
                <a:gd name="T5" fmla="*/ 4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1" name="Freeform 12615"/>
            <p:cNvSpPr>
              <a:spLocks/>
            </p:cNvSpPr>
            <p:nvPr/>
          </p:nvSpPr>
          <p:spPr bwMode="auto">
            <a:xfrm>
              <a:off x="7195446" y="3027002"/>
              <a:ext cx="5485" cy="548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2" name="Freeform 12616"/>
            <p:cNvSpPr>
              <a:spLocks/>
            </p:cNvSpPr>
            <p:nvPr/>
          </p:nvSpPr>
          <p:spPr bwMode="auto">
            <a:xfrm>
              <a:off x="7182649" y="3032486"/>
              <a:ext cx="9142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3" name="Freeform 12617"/>
            <p:cNvSpPr>
              <a:spLocks/>
            </p:cNvSpPr>
            <p:nvPr/>
          </p:nvSpPr>
          <p:spPr bwMode="auto">
            <a:xfrm>
              <a:off x="7248465" y="2972155"/>
              <a:ext cx="34737" cy="20111"/>
            </a:xfrm>
            <a:custGeom>
              <a:avLst/>
              <a:gdLst>
                <a:gd name="T0" fmla="*/ 8 w 8"/>
                <a:gd name="T1" fmla="*/ 1 h 5"/>
                <a:gd name="T2" fmla="*/ 0 w 8"/>
                <a:gd name="T3" fmla="*/ 4 h 5"/>
                <a:gd name="T4" fmla="*/ 1 w 8"/>
                <a:gd name="T5" fmla="*/ 5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3" y="4"/>
                    <a:pt x="6" y="3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4" name="Freeform 12618"/>
            <p:cNvSpPr>
              <a:spLocks/>
            </p:cNvSpPr>
            <p:nvPr/>
          </p:nvSpPr>
          <p:spPr bwMode="auto">
            <a:xfrm>
              <a:off x="7248465" y="2992265"/>
              <a:ext cx="34737" cy="1828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3 h 4"/>
                <a:gd name="T4" fmla="*/ 0 w 8"/>
                <a:gd name="T5" fmla="*/ 4 h 4"/>
                <a:gd name="T6" fmla="*/ 8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5" name="Freeform 12619"/>
            <p:cNvSpPr>
              <a:spLocks/>
            </p:cNvSpPr>
            <p:nvPr/>
          </p:nvSpPr>
          <p:spPr bwMode="auto">
            <a:xfrm>
              <a:off x="7239323" y="3010547"/>
              <a:ext cx="38394" cy="16455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3 h 4"/>
                <a:gd name="T4" fmla="*/ 0 w 9"/>
                <a:gd name="T5" fmla="*/ 3 h 4"/>
                <a:gd name="T6" fmla="*/ 8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6" name="Freeform 12620"/>
            <p:cNvSpPr>
              <a:spLocks/>
            </p:cNvSpPr>
            <p:nvPr/>
          </p:nvSpPr>
          <p:spPr bwMode="auto">
            <a:xfrm>
              <a:off x="7230183" y="3027002"/>
              <a:ext cx="38394" cy="18282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3 h 4"/>
                <a:gd name="T4" fmla="*/ 1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7" name="Freeform 12621"/>
            <p:cNvSpPr>
              <a:spLocks/>
            </p:cNvSpPr>
            <p:nvPr/>
          </p:nvSpPr>
          <p:spPr bwMode="auto">
            <a:xfrm>
              <a:off x="7221041" y="3039799"/>
              <a:ext cx="43878" cy="27424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5 h 6"/>
                <a:gd name="T4" fmla="*/ 0 w 10"/>
                <a:gd name="T5" fmla="*/ 5 h 6"/>
                <a:gd name="T6" fmla="*/ 9 w 10"/>
                <a:gd name="T7" fmla="*/ 1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0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8" name="Freeform 12622"/>
            <p:cNvSpPr>
              <a:spLocks/>
            </p:cNvSpPr>
            <p:nvPr/>
          </p:nvSpPr>
          <p:spPr bwMode="auto">
            <a:xfrm>
              <a:off x="7239323" y="2944731"/>
              <a:ext cx="47534" cy="27424"/>
            </a:xfrm>
            <a:custGeom>
              <a:avLst/>
              <a:gdLst>
                <a:gd name="T0" fmla="*/ 1 w 11"/>
                <a:gd name="T1" fmla="*/ 6 h 6"/>
                <a:gd name="T2" fmla="*/ 10 w 11"/>
                <a:gd name="T3" fmla="*/ 1 h 6"/>
                <a:gd name="T4" fmla="*/ 10 w 11"/>
                <a:gd name="T5" fmla="*/ 1 h 6"/>
                <a:gd name="T6" fmla="*/ 1 w 11"/>
                <a:gd name="T7" fmla="*/ 5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3"/>
                    <a:pt x="10" y="1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9" name="Freeform 12623"/>
            <p:cNvSpPr>
              <a:spLocks/>
            </p:cNvSpPr>
            <p:nvPr/>
          </p:nvSpPr>
          <p:spPr bwMode="auto">
            <a:xfrm>
              <a:off x="7248465" y="2937418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0" name="Freeform 12624"/>
            <p:cNvSpPr>
              <a:spLocks/>
            </p:cNvSpPr>
            <p:nvPr/>
          </p:nvSpPr>
          <p:spPr bwMode="auto">
            <a:xfrm>
              <a:off x="7242980" y="2919136"/>
              <a:ext cx="31081" cy="1828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1" name="Freeform 12625"/>
            <p:cNvSpPr>
              <a:spLocks/>
            </p:cNvSpPr>
            <p:nvPr/>
          </p:nvSpPr>
          <p:spPr bwMode="auto">
            <a:xfrm>
              <a:off x="7235667" y="2909995"/>
              <a:ext cx="32908" cy="1828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3 h 4"/>
                <a:gd name="T4" fmla="*/ 1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2" name="Freeform 12626"/>
            <p:cNvSpPr>
              <a:spLocks/>
            </p:cNvSpPr>
            <p:nvPr/>
          </p:nvSpPr>
          <p:spPr bwMode="auto">
            <a:xfrm>
              <a:off x="7221041" y="2897197"/>
              <a:ext cx="40221" cy="21939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1 h 5"/>
                <a:gd name="T4" fmla="*/ 9 w 9"/>
                <a:gd name="T5" fmla="*/ 0 h 5"/>
                <a:gd name="T6" fmla="*/ 0 w 9"/>
                <a:gd name="T7" fmla="*/ 4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4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3" name="Freeform 12627"/>
            <p:cNvSpPr>
              <a:spLocks/>
            </p:cNvSpPr>
            <p:nvPr/>
          </p:nvSpPr>
          <p:spPr bwMode="auto">
            <a:xfrm>
              <a:off x="7186305" y="3122070"/>
              <a:ext cx="27424" cy="18282"/>
            </a:xfrm>
            <a:custGeom>
              <a:avLst/>
              <a:gdLst>
                <a:gd name="T0" fmla="*/ 6 w 6"/>
                <a:gd name="T1" fmla="*/ 2 h 4"/>
                <a:gd name="T2" fmla="*/ 6 w 6"/>
                <a:gd name="T3" fmla="*/ 1 h 4"/>
                <a:gd name="T4" fmla="*/ 2 w 6"/>
                <a:gd name="T5" fmla="*/ 2 h 4"/>
                <a:gd name="T6" fmla="*/ 5 w 6"/>
                <a:gd name="T7" fmla="*/ 1 h 4"/>
                <a:gd name="T8" fmla="*/ 5 w 6"/>
                <a:gd name="T9" fmla="*/ 0 h 4"/>
                <a:gd name="T10" fmla="*/ 1 w 6"/>
                <a:gd name="T11" fmla="*/ 3 h 4"/>
                <a:gd name="T12" fmla="*/ 1 w 6"/>
                <a:gd name="T13" fmla="*/ 3 h 4"/>
                <a:gd name="T14" fmla="*/ 1 w 6"/>
                <a:gd name="T15" fmla="*/ 3 h 4"/>
                <a:gd name="T16" fmla="*/ 1 w 6"/>
                <a:gd name="T17" fmla="*/ 4 h 4"/>
                <a:gd name="T18" fmla="*/ 1 w 6"/>
                <a:gd name="T19" fmla="*/ 3 h 4"/>
                <a:gd name="T20" fmla="*/ 1 w 6"/>
                <a:gd name="T21" fmla="*/ 3 h 4"/>
                <a:gd name="T22" fmla="*/ 1 w 6"/>
                <a:gd name="T23" fmla="*/ 3 h 4"/>
                <a:gd name="T24" fmla="*/ 6 w 6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4" name="Freeform 12628"/>
            <p:cNvSpPr>
              <a:spLocks/>
            </p:cNvSpPr>
            <p:nvPr/>
          </p:nvSpPr>
          <p:spPr bwMode="auto">
            <a:xfrm>
              <a:off x="7200931" y="3144009"/>
              <a:ext cx="25595" cy="18282"/>
            </a:xfrm>
            <a:custGeom>
              <a:avLst/>
              <a:gdLst>
                <a:gd name="T0" fmla="*/ 0 w 6"/>
                <a:gd name="T1" fmla="*/ 3 h 4"/>
                <a:gd name="T2" fmla="*/ 1 w 6"/>
                <a:gd name="T3" fmla="*/ 4 h 4"/>
                <a:gd name="T4" fmla="*/ 6 w 6"/>
                <a:gd name="T5" fmla="*/ 1 h 4"/>
                <a:gd name="T6" fmla="*/ 6 w 6"/>
                <a:gd name="T7" fmla="*/ 0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5" name="Freeform 12629"/>
            <p:cNvSpPr>
              <a:spLocks/>
            </p:cNvSpPr>
            <p:nvPr/>
          </p:nvSpPr>
          <p:spPr bwMode="auto">
            <a:xfrm>
              <a:off x="7200931" y="3162292"/>
              <a:ext cx="16455" cy="7313"/>
            </a:xfrm>
            <a:custGeom>
              <a:avLst/>
              <a:gdLst>
                <a:gd name="T0" fmla="*/ 0 w 4"/>
                <a:gd name="T1" fmla="*/ 1 h 2"/>
                <a:gd name="T2" fmla="*/ 1 w 4"/>
                <a:gd name="T3" fmla="*/ 2 h 2"/>
                <a:gd name="T4" fmla="*/ 4 w 4"/>
                <a:gd name="T5" fmla="*/ 1 h 2"/>
                <a:gd name="T6" fmla="*/ 3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6" name="Freeform 12630"/>
            <p:cNvSpPr>
              <a:spLocks/>
            </p:cNvSpPr>
            <p:nvPr/>
          </p:nvSpPr>
          <p:spPr bwMode="auto">
            <a:xfrm>
              <a:off x="7096721" y="3114757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2 h 3"/>
                <a:gd name="T4" fmla="*/ 1 w 7"/>
                <a:gd name="T5" fmla="*/ 3 h 3"/>
                <a:gd name="T6" fmla="*/ 6 w 7"/>
                <a:gd name="T7" fmla="*/ 1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4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7" name="Freeform 12631"/>
            <p:cNvSpPr>
              <a:spLocks/>
            </p:cNvSpPr>
            <p:nvPr/>
          </p:nvSpPr>
          <p:spPr bwMode="auto">
            <a:xfrm>
              <a:off x="7096721" y="3127555"/>
              <a:ext cx="29252" cy="12798"/>
            </a:xfrm>
            <a:custGeom>
              <a:avLst/>
              <a:gdLst>
                <a:gd name="T0" fmla="*/ 1 w 7"/>
                <a:gd name="T1" fmla="*/ 2 h 3"/>
                <a:gd name="T2" fmla="*/ 1 w 7"/>
                <a:gd name="T3" fmla="*/ 3 h 3"/>
                <a:gd name="T4" fmla="*/ 6 w 7"/>
                <a:gd name="T5" fmla="*/ 0 h 3"/>
                <a:gd name="T6" fmla="*/ 6 w 7"/>
                <a:gd name="T7" fmla="*/ 0 h 3"/>
                <a:gd name="T8" fmla="*/ 1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8" name="Freeform 12632"/>
            <p:cNvSpPr>
              <a:spLocks/>
            </p:cNvSpPr>
            <p:nvPr/>
          </p:nvSpPr>
          <p:spPr bwMode="auto">
            <a:xfrm>
              <a:off x="7043703" y="3136696"/>
              <a:ext cx="82271" cy="38394"/>
            </a:xfrm>
            <a:custGeom>
              <a:avLst/>
              <a:gdLst>
                <a:gd name="T0" fmla="*/ 1 w 19"/>
                <a:gd name="T1" fmla="*/ 9 h 9"/>
                <a:gd name="T2" fmla="*/ 2 w 19"/>
                <a:gd name="T3" fmla="*/ 8 h 9"/>
                <a:gd name="T4" fmla="*/ 2 w 19"/>
                <a:gd name="T5" fmla="*/ 8 h 9"/>
                <a:gd name="T6" fmla="*/ 5 w 19"/>
                <a:gd name="T7" fmla="*/ 7 h 9"/>
                <a:gd name="T8" fmla="*/ 4 w 19"/>
                <a:gd name="T9" fmla="*/ 7 h 9"/>
                <a:gd name="T10" fmla="*/ 15 w 19"/>
                <a:gd name="T11" fmla="*/ 2 h 9"/>
                <a:gd name="T12" fmla="*/ 15 w 19"/>
                <a:gd name="T13" fmla="*/ 2 h 9"/>
                <a:gd name="T14" fmla="*/ 19 w 19"/>
                <a:gd name="T15" fmla="*/ 0 h 9"/>
                <a:gd name="T16" fmla="*/ 19 w 19"/>
                <a:gd name="T17" fmla="*/ 0 h 9"/>
                <a:gd name="T18" fmla="*/ 14 w 19"/>
                <a:gd name="T19" fmla="*/ 2 h 9"/>
                <a:gd name="T20" fmla="*/ 14 w 19"/>
                <a:gd name="T21" fmla="*/ 2 h 9"/>
                <a:gd name="T22" fmla="*/ 2 w 19"/>
                <a:gd name="T23" fmla="*/ 7 h 9"/>
                <a:gd name="T24" fmla="*/ 2 w 19"/>
                <a:gd name="T25" fmla="*/ 7 h 9"/>
                <a:gd name="T26" fmla="*/ 0 w 19"/>
                <a:gd name="T27" fmla="*/ 8 h 9"/>
                <a:gd name="T28" fmla="*/ 1 w 19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8" y="5"/>
                    <a:pt x="11" y="4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6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4"/>
                    <a:pt x="6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9" name="Freeform 12633"/>
            <p:cNvSpPr>
              <a:spLocks/>
            </p:cNvSpPr>
            <p:nvPr/>
          </p:nvSpPr>
          <p:spPr bwMode="auto">
            <a:xfrm>
              <a:off x="7100377" y="3144009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0" name="Freeform 12634"/>
            <p:cNvSpPr>
              <a:spLocks/>
            </p:cNvSpPr>
            <p:nvPr/>
          </p:nvSpPr>
          <p:spPr bwMode="auto">
            <a:xfrm>
              <a:off x="7122316" y="3248218"/>
              <a:ext cx="47534" cy="21939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4 h 5"/>
                <a:gd name="T4" fmla="*/ 0 w 11"/>
                <a:gd name="T5" fmla="*/ 4 h 5"/>
                <a:gd name="T6" fmla="*/ 10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1" name="Freeform 12635"/>
            <p:cNvSpPr>
              <a:spLocks/>
            </p:cNvSpPr>
            <p:nvPr/>
          </p:nvSpPr>
          <p:spPr bwMode="auto">
            <a:xfrm>
              <a:off x="7125973" y="3266501"/>
              <a:ext cx="40221" cy="12798"/>
            </a:xfrm>
            <a:custGeom>
              <a:avLst/>
              <a:gdLst>
                <a:gd name="T0" fmla="*/ 9 w 9"/>
                <a:gd name="T1" fmla="*/ 0 h 3"/>
                <a:gd name="T2" fmla="*/ 9 w 9"/>
                <a:gd name="T3" fmla="*/ 0 h 3"/>
                <a:gd name="T4" fmla="*/ 1 w 9"/>
                <a:gd name="T5" fmla="*/ 2 h 3"/>
                <a:gd name="T6" fmla="*/ 1 w 9"/>
                <a:gd name="T7" fmla="*/ 3 h 3"/>
                <a:gd name="T8" fmla="*/ 9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4" y="2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2" name="Freeform 12636"/>
            <p:cNvSpPr>
              <a:spLocks/>
            </p:cNvSpPr>
            <p:nvPr/>
          </p:nvSpPr>
          <p:spPr bwMode="auto">
            <a:xfrm>
              <a:off x="7065641" y="3213482"/>
              <a:ext cx="5485" cy="548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3" name="Freeform 12637"/>
            <p:cNvSpPr>
              <a:spLocks/>
            </p:cNvSpPr>
            <p:nvPr/>
          </p:nvSpPr>
          <p:spPr bwMode="auto">
            <a:xfrm>
              <a:off x="7125973" y="3273813"/>
              <a:ext cx="53019" cy="18282"/>
            </a:xfrm>
            <a:custGeom>
              <a:avLst/>
              <a:gdLst>
                <a:gd name="T0" fmla="*/ 0 w 12"/>
                <a:gd name="T1" fmla="*/ 4 h 4"/>
                <a:gd name="T2" fmla="*/ 2 w 12"/>
                <a:gd name="T3" fmla="*/ 4 h 4"/>
                <a:gd name="T4" fmla="*/ 11 w 12"/>
                <a:gd name="T5" fmla="*/ 0 h 4"/>
                <a:gd name="T6" fmla="*/ 11 w 12"/>
                <a:gd name="T7" fmla="*/ 0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1"/>
                    <a:pt x="4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4" name="Freeform 12638"/>
            <p:cNvSpPr>
              <a:spLocks/>
            </p:cNvSpPr>
            <p:nvPr/>
          </p:nvSpPr>
          <p:spPr bwMode="auto">
            <a:xfrm>
              <a:off x="7230183" y="3273813"/>
              <a:ext cx="34737" cy="12798"/>
            </a:xfrm>
            <a:custGeom>
              <a:avLst/>
              <a:gdLst>
                <a:gd name="T0" fmla="*/ 1 w 8"/>
                <a:gd name="T1" fmla="*/ 2 h 3"/>
                <a:gd name="T2" fmla="*/ 1 w 8"/>
                <a:gd name="T3" fmla="*/ 2 h 3"/>
                <a:gd name="T4" fmla="*/ 7 w 8"/>
                <a:gd name="T5" fmla="*/ 1 h 3"/>
                <a:gd name="T6" fmla="*/ 7 w 8"/>
                <a:gd name="T7" fmla="*/ 0 h 3"/>
                <a:gd name="T8" fmla="*/ 1 w 8"/>
                <a:gd name="T9" fmla="*/ 2 h 3"/>
                <a:gd name="T10" fmla="*/ 1 w 8"/>
                <a:gd name="T11" fmla="*/ 2 h 3"/>
                <a:gd name="T12" fmla="*/ 0 w 8"/>
                <a:gd name="T13" fmla="*/ 3 h 3"/>
                <a:gd name="T14" fmla="*/ 1 w 8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5" name="Freeform 12639"/>
            <p:cNvSpPr>
              <a:spLocks/>
            </p:cNvSpPr>
            <p:nvPr/>
          </p:nvSpPr>
          <p:spPr bwMode="auto">
            <a:xfrm>
              <a:off x="7255778" y="3209826"/>
              <a:ext cx="27424" cy="12798"/>
            </a:xfrm>
            <a:custGeom>
              <a:avLst/>
              <a:gdLst>
                <a:gd name="T0" fmla="*/ 0 w 6"/>
                <a:gd name="T1" fmla="*/ 2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2 h 3"/>
                <a:gd name="T10" fmla="*/ 0 w 6"/>
                <a:gd name="T11" fmla="*/ 2 h 3"/>
                <a:gd name="T12" fmla="*/ 0 w 6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6" name="Freeform 12640"/>
            <p:cNvSpPr>
              <a:spLocks/>
            </p:cNvSpPr>
            <p:nvPr/>
          </p:nvSpPr>
          <p:spPr bwMode="auto">
            <a:xfrm>
              <a:off x="7268575" y="3162292"/>
              <a:ext cx="31081" cy="7313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7" name="Freeform 12641"/>
            <p:cNvSpPr>
              <a:spLocks/>
            </p:cNvSpPr>
            <p:nvPr/>
          </p:nvSpPr>
          <p:spPr bwMode="auto">
            <a:xfrm>
              <a:off x="7274060" y="3144009"/>
              <a:ext cx="29252" cy="9142"/>
            </a:xfrm>
            <a:custGeom>
              <a:avLst/>
              <a:gdLst>
                <a:gd name="T0" fmla="*/ 6 w 7"/>
                <a:gd name="T1" fmla="*/ 1 h 2"/>
                <a:gd name="T2" fmla="*/ 0 w 7"/>
                <a:gd name="T3" fmla="*/ 1 h 2"/>
                <a:gd name="T4" fmla="*/ 0 w 7"/>
                <a:gd name="T5" fmla="*/ 2 h 2"/>
                <a:gd name="T6" fmla="*/ 6 w 7"/>
                <a:gd name="T7" fmla="*/ 1 h 2"/>
                <a:gd name="T8" fmla="*/ 6 w 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1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8" name="Freeform 12642"/>
            <p:cNvSpPr>
              <a:spLocks/>
            </p:cNvSpPr>
            <p:nvPr/>
          </p:nvSpPr>
          <p:spPr bwMode="auto">
            <a:xfrm>
              <a:off x="7100377" y="3184230"/>
              <a:ext cx="43878" cy="20111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4 h 5"/>
                <a:gd name="T4" fmla="*/ 1 w 10"/>
                <a:gd name="T5" fmla="*/ 5 h 5"/>
                <a:gd name="T6" fmla="*/ 3 w 10"/>
                <a:gd name="T7" fmla="*/ 4 h 5"/>
                <a:gd name="T8" fmla="*/ 3 w 10"/>
                <a:gd name="T9" fmla="*/ 4 h 5"/>
                <a:gd name="T10" fmla="*/ 10 w 10"/>
                <a:gd name="T11" fmla="*/ 2 h 5"/>
                <a:gd name="T12" fmla="*/ 10 w 10"/>
                <a:gd name="T13" fmla="*/ 1 h 5"/>
                <a:gd name="T14" fmla="*/ 3 w 10"/>
                <a:gd name="T15" fmla="*/ 4 h 5"/>
                <a:gd name="T16" fmla="*/ 10 w 10"/>
                <a:gd name="T17" fmla="*/ 1 h 5"/>
                <a:gd name="T18" fmla="*/ 9 w 10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5" y="3"/>
                    <a:pt x="8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2"/>
                    <a:pt x="5" y="3"/>
                    <a:pt x="3" y="4"/>
                  </a:cubicBezTo>
                  <a:cubicBezTo>
                    <a:pt x="5" y="3"/>
                    <a:pt x="7" y="2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9" name="Freeform 12643"/>
            <p:cNvSpPr>
              <a:spLocks/>
            </p:cNvSpPr>
            <p:nvPr/>
          </p:nvSpPr>
          <p:spPr bwMode="auto">
            <a:xfrm>
              <a:off x="7100377" y="3266501"/>
              <a:ext cx="78615" cy="25595"/>
            </a:xfrm>
            <a:custGeom>
              <a:avLst/>
              <a:gdLst>
                <a:gd name="T0" fmla="*/ 17 w 18"/>
                <a:gd name="T1" fmla="*/ 0 h 6"/>
                <a:gd name="T2" fmla="*/ 0 w 18"/>
                <a:gd name="T3" fmla="*/ 6 h 6"/>
                <a:gd name="T4" fmla="*/ 2 w 18"/>
                <a:gd name="T5" fmla="*/ 6 h 6"/>
                <a:gd name="T6" fmla="*/ 17 w 18"/>
                <a:gd name="T7" fmla="*/ 1 h 6"/>
                <a:gd name="T8" fmla="*/ 17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7" y="0"/>
                  </a:moveTo>
                  <a:cubicBezTo>
                    <a:pt x="11" y="2"/>
                    <a:pt x="6" y="4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4"/>
                    <a:pt x="12" y="3"/>
                    <a:pt x="17" y="1"/>
                  </a:cubicBezTo>
                  <a:cubicBezTo>
                    <a:pt x="18" y="1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0" name="Freeform 12644"/>
            <p:cNvSpPr>
              <a:spLocks/>
            </p:cNvSpPr>
            <p:nvPr/>
          </p:nvSpPr>
          <p:spPr bwMode="auto">
            <a:xfrm>
              <a:off x="7230183" y="3248218"/>
              <a:ext cx="160885" cy="43878"/>
            </a:xfrm>
            <a:custGeom>
              <a:avLst/>
              <a:gdLst>
                <a:gd name="T0" fmla="*/ 0 w 37"/>
                <a:gd name="T1" fmla="*/ 10 h 10"/>
                <a:gd name="T2" fmla="*/ 0 w 37"/>
                <a:gd name="T3" fmla="*/ 10 h 10"/>
                <a:gd name="T4" fmla="*/ 1 w 37"/>
                <a:gd name="T5" fmla="*/ 10 h 10"/>
                <a:gd name="T6" fmla="*/ 28 w 37"/>
                <a:gd name="T7" fmla="*/ 4 h 10"/>
                <a:gd name="T8" fmla="*/ 28 w 37"/>
                <a:gd name="T9" fmla="*/ 3 h 10"/>
                <a:gd name="T10" fmla="*/ 36 w 37"/>
                <a:gd name="T11" fmla="*/ 1 h 10"/>
                <a:gd name="T12" fmla="*/ 36 w 37"/>
                <a:gd name="T13" fmla="*/ 0 h 10"/>
                <a:gd name="T14" fmla="*/ 27 w 37"/>
                <a:gd name="T15" fmla="*/ 3 h 10"/>
                <a:gd name="T16" fmla="*/ 27 w 37"/>
                <a:gd name="T17" fmla="*/ 3 h 10"/>
                <a:gd name="T18" fmla="*/ 0 w 37"/>
                <a:gd name="T19" fmla="*/ 10 h 10"/>
                <a:gd name="T20" fmla="*/ 0 w 37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0" y="8"/>
                    <a:pt x="19" y="6"/>
                    <a:pt x="28" y="4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31" y="3"/>
                    <a:pt x="33" y="2"/>
                    <a:pt x="36" y="1"/>
                  </a:cubicBezTo>
                  <a:cubicBezTo>
                    <a:pt x="37" y="1"/>
                    <a:pt x="36" y="0"/>
                    <a:pt x="36" y="0"/>
                  </a:cubicBezTo>
                  <a:cubicBezTo>
                    <a:pt x="33" y="1"/>
                    <a:pt x="30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18" y="6"/>
                    <a:pt x="9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1" name="Freeform 12645"/>
            <p:cNvSpPr>
              <a:spLocks/>
            </p:cNvSpPr>
            <p:nvPr/>
          </p:nvSpPr>
          <p:spPr bwMode="auto">
            <a:xfrm>
              <a:off x="7040046" y="3279299"/>
              <a:ext cx="43878" cy="12798"/>
            </a:xfrm>
            <a:custGeom>
              <a:avLst/>
              <a:gdLst>
                <a:gd name="T0" fmla="*/ 9 w 10"/>
                <a:gd name="T1" fmla="*/ 0 h 3"/>
                <a:gd name="T2" fmla="*/ 0 w 10"/>
                <a:gd name="T3" fmla="*/ 3 h 3"/>
                <a:gd name="T4" fmla="*/ 2 w 10"/>
                <a:gd name="T5" fmla="*/ 3 h 3"/>
                <a:gd name="T6" fmla="*/ 9 w 10"/>
                <a:gd name="T7" fmla="*/ 0 h 3"/>
                <a:gd name="T8" fmla="*/ 9 w 1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7" y="1"/>
                    <a:pt x="9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2" name="Freeform 12646"/>
            <p:cNvSpPr>
              <a:spLocks/>
            </p:cNvSpPr>
            <p:nvPr/>
          </p:nvSpPr>
          <p:spPr bwMode="auto">
            <a:xfrm>
              <a:off x="7065641" y="3251875"/>
              <a:ext cx="104210" cy="40221"/>
            </a:xfrm>
            <a:custGeom>
              <a:avLst/>
              <a:gdLst>
                <a:gd name="T0" fmla="*/ 23 w 24"/>
                <a:gd name="T1" fmla="*/ 0 h 9"/>
                <a:gd name="T2" fmla="*/ 3 w 24"/>
                <a:gd name="T3" fmla="*/ 8 h 9"/>
                <a:gd name="T4" fmla="*/ 3 w 24"/>
                <a:gd name="T5" fmla="*/ 8 h 9"/>
                <a:gd name="T6" fmla="*/ 0 w 24"/>
                <a:gd name="T7" fmla="*/ 9 h 9"/>
                <a:gd name="T8" fmla="*/ 1 w 24"/>
                <a:gd name="T9" fmla="*/ 9 h 9"/>
                <a:gd name="T10" fmla="*/ 24 w 24"/>
                <a:gd name="T11" fmla="*/ 1 h 9"/>
                <a:gd name="T12" fmla="*/ 23 w 2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">
                  <a:moveTo>
                    <a:pt x="23" y="0"/>
                  </a:moveTo>
                  <a:cubicBezTo>
                    <a:pt x="17" y="3"/>
                    <a:pt x="10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3" name="Freeform 12647"/>
            <p:cNvSpPr>
              <a:spLocks noEditPoints="1"/>
            </p:cNvSpPr>
            <p:nvPr/>
          </p:nvSpPr>
          <p:spPr bwMode="auto">
            <a:xfrm>
              <a:off x="7018107" y="3105616"/>
              <a:ext cx="389415" cy="195622"/>
            </a:xfrm>
            <a:custGeom>
              <a:avLst/>
              <a:gdLst>
                <a:gd name="T0" fmla="*/ 60 w 90"/>
                <a:gd name="T1" fmla="*/ 8 h 45"/>
                <a:gd name="T2" fmla="*/ 61 w 90"/>
                <a:gd name="T3" fmla="*/ 2 h 45"/>
                <a:gd name="T4" fmla="*/ 46 w 90"/>
                <a:gd name="T5" fmla="*/ 17 h 45"/>
                <a:gd name="T6" fmla="*/ 40 w 90"/>
                <a:gd name="T7" fmla="*/ 20 h 45"/>
                <a:gd name="T8" fmla="*/ 42 w 90"/>
                <a:gd name="T9" fmla="*/ 17 h 45"/>
                <a:gd name="T10" fmla="*/ 47 w 90"/>
                <a:gd name="T11" fmla="*/ 8 h 45"/>
                <a:gd name="T12" fmla="*/ 46 w 90"/>
                <a:gd name="T13" fmla="*/ 6 h 45"/>
                <a:gd name="T14" fmla="*/ 42 w 90"/>
                <a:gd name="T15" fmla="*/ 1 h 45"/>
                <a:gd name="T16" fmla="*/ 39 w 90"/>
                <a:gd name="T17" fmla="*/ 18 h 45"/>
                <a:gd name="T18" fmla="*/ 37 w 90"/>
                <a:gd name="T19" fmla="*/ 32 h 45"/>
                <a:gd name="T20" fmla="*/ 8 w 90"/>
                <a:gd name="T21" fmla="*/ 7 h 45"/>
                <a:gd name="T22" fmla="*/ 25 w 90"/>
                <a:gd name="T23" fmla="*/ 1 h 45"/>
                <a:gd name="T24" fmla="*/ 39 w 90"/>
                <a:gd name="T25" fmla="*/ 42 h 45"/>
                <a:gd name="T26" fmla="*/ 38 w 90"/>
                <a:gd name="T27" fmla="*/ 41 h 45"/>
                <a:gd name="T28" fmla="*/ 15 w 90"/>
                <a:gd name="T29" fmla="*/ 44 h 45"/>
                <a:gd name="T30" fmla="*/ 12 w 90"/>
                <a:gd name="T31" fmla="*/ 39 h 45"/>
                <a:gd name="T32" fmla="*/ 1 w 90"/>
                <a:gd name="T33" fmla="*/ 41 h 45"/>
                <a:gd name="T34" fmla="*/ 25 w 90"/>
                <a:gd name="T35" fmla="*/ 31 h 45"/>
                <a:gd name="T36" fmla="*/ 28 w 90"/>
                <a:gd name="T37" fmla="*/ 27 h 45"/>
                <a:gd name="T38" fmla="*/ 2 w 90"/>
                <a:gd name="T39" fmla="*/ 35 h 45"/>
                <a:gd name="T40" fmla="*/ 12 w 90"/>
                <a:gd name="T41" fmla="*/ 29 h 45"/>
                <a:gd name="T42" fmla="*/ 26 w 90"/>
                <a:gd name="T43" fmla="*/ 23 h 45"/>
                <a:gd name="T44" fmla="*/ 3 w 90"/>
                <a:gd name="T45" fmla="*/ 30 h 45"/>
                <a:gd name="T46" fmla="*/ 13 w 90"/>
                <a:gd name="T47" fmla="*/ 21 h 45"/>
                <a:gd name="T48" fmla="*/ 13 w 90"/>
                <a:gd name="T49" fmla="*/ 20 h 45"/>
                <a:gd name="T50" fmla="*/ 11 w 90"/>
                <a:gd name="T51" fmla="*/ 19 h 45"/>
                <a:gd name="T52" fmla="*/ 5 w 90"/>
                <a:gd name="T53" fmla="*/ 20 h 45"/>
                <a:gd name="T54" fmla="*/ 5 w 90"/>
                <a:gd name="T55" fmla="*/ 18 h 45"/>
                <a:gd name="T56" fmla="*/ 2 w 90"/>
                <a:gd name="T57" fmla="*/ 34 h 45"/>
                <a:gd name="T58" fmla="*/ 41 w 90"/>
                <a:gd name="T59" fmla="*/ 45 h 45"/>
                <a:gd name="T60" fmla="*/ 87 w 90"/>
                <a:gd name="T61" fmla="*/ 40 h 45"/>
                <a:gd name="T62" fmla="*/ 41 w 90"/>
                <a:gd name="T63" fmla="*/ 43 h 45"/>
                <a:gd name="T64" fmla="*/ 40 w 90"/>
                <a:gd name="T65" fmla="*/ 42 h 45"/>
                <a:gd name="T66" fmla="*/ 48 w 90"/>
                <a:gd name="T67" fmla="*/ 34 h 45"/>
                <a:gd name="T68" fmla="*/ 38 w 90"/>
                <a:gd name="T69" fmla="*/ 34 h 45"/>
                <a:gd name="T70" fmla="*/ 39 w 90"/>
                <a:gd name="T71" fmla="*/ 32 h 45"/>
                <a:gd name="T72" fmla="*/ 45 w 90"/>
                <a:gd name="T73" fmla="*/ 32 h 45"/>
                <a:gd name="T74" fmla="*/ 46 w 90"/>
                <a:gd name="T75" fmla="*/ 35 h 45"/>
                <a:gd name="T76" fmla="*/ 48 w 90"/>
                <a:gd name="T77" fmla="*/ 40 h 45"/>
                <a:gd name="T78" fmla="*/ 48 w 90"/>
                <a:gd name="T79" fmla="*/ 42 h 45"/>
                <a:gd name="T80" fmla="*/ 58 w 90"/>
                <a:gd name="T81" fmla="*/ 40 h 45"/>
                <a:gd name="T82" fmla="*/ 85 w 90"/>
                <a:gd name="T83" fmla="*/ 31 h 45"/>
                <a:gd name="T84" fmla="*/ 58 w 90"/>
                <a:gd name="T85" fmla="*/ 36 h 45"/>
                <a:gd name="T86" fmla="*/ 77 w 90"/>
                <a:gd name="T87" fmla="*/ 29 h 45"/>
                <a:gd name="T88" fmla="*/ 76 w 90"/>
                <a:gd name="T89" fmla="*/ 28 h 45"/>
                <a:gd name="T90" fmla="*/ 41 w 90"/>
                <a:gd name="T91" fmla="*/ 17 h 45"/>
                <a:gd name="T92" fmla="*/ 45 w 90"/>
                <a:gd name="T93" fmla="*/ 26 h 45"/>
                <a:gd name="T94" fmla="*/ 43 w 90"/>
                <a:gd name="T95" fmla="*/ 20 h 45"/>
                <a:gd name="T96" fmla="*/ 45 w 90"/>
                <a:gd name="T97" fmla="*/ 20 h 45"/>
                <a:gd name="T98" fmla="*/ 43 w 90"/>
                <a:gd name="T99" fmla="*/ 22 h 45"/>
                <a:gd name="T100" fmla="*/ 52 w 90"/>
                <a:gd name="T101" fmla="*/ 33 h 45"/>
                <a:gd name="T102" fmla="*/ 61 w 90"/>
                <a:gd name="T103" fmla="*/ 28 h 45"/>
                <a:gd name="T104" fmla="*/ 77 w 90"/>
                <a:gd name="T105" fmla="*/ 19 h 45"/>
                <a:gd name="T106" fmla="*/ 63 w 90"/>
                <a:gd name="T107" fmla="*/ 20 h 45"/>
                <a:gd name="T108" fmla="*/ 71 w 90"/>
                <a:gd name="T109" fmla="*/ 17 h 45"/>
                <a:gd name="T110" fmla="*/ 70 w 90"/>
                <a:gd name="T111" fmla="*/ 12 h 45"/>
                <a:gd name="T112" fmla="*/ 59 w 90"/>
                <a:gd name="T113" fmla="*/ 10 h 45"/>
                <a:gd name="T114" fmla="*/ 59 w 90"/>
                <a:gd name="T115" fmla="*/ 17 h 45"/>
                <a:gd name="T116" fmla="*/ 80 w 90"/>
                <a:gd name="T117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45">
                  <a:moveTo>
                    <a:pt x="90" y="43"/>
                  </a:moveTo>
                  <a:cubicBezTo>
                    <a:pt x="87" y="31"/>
                    <a:pt x="83" y="18"/>
                    <a:pt x="78" y="6"/>
                  </a:cubicBezTo>
                  <a:cubicBezTo>
                    <a:pt x="78" y="6"/>
                    <a:pt x="78" y="6"/>
                    <a:pt x="77" y="6"/>
                  </a:cubicBezTo>
                  <a:cubicBezTo>
                    <a:pt x="73" y="5"/>
                    <a:pt x="69" y="2"/>
                    <a:pt x="64" y="1"/>
                  </a:cubicBezTo>
                  <a:cubicBezTo>
                    <a:pt x="63" y="1"/>
                    <a:pt x="63" y="1"/>
                    <a:pt x="64" y="1"/>
                  </a:cubicBezTo>
                  <a:cubicBezTo>
                    <a:pt x="63" y="2"/>
                    <a:pt x="63" y="2"/>
                    <a:pt x="64" y="2"/>
                  </a:cubicBezTo>
                  <a:cubicBezTo>
                    <a:pt x="65" y="2"/>
                    <a:pt x="66" y="2"/>
                    <a:pt x="67" y="2"/>
                  </a:cubicBezTo>
                  <a:cubicBezTo>
                    <a:pt x="69" y="3"/>
                    <a:pt x="72" y="5"/>
                    <a:pt x="75" y="6"/>
                  </a:cubicBezTo>
                  <a:cubicBezTo>
                    <a:pt x="70" y="7"/>
                    <a:pt x="65" y="8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9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7"/>
                  </a:cubicBezTo>
                  <a:cubicBezTo>
                    <a:pt x="60" y="8"/>
                    <a:pt x="61" y="8"/>
                    <a:pt x="61" y="8"/>
                  </a:cubicBezTo>
                  <a:cubicBezTo>
                    <a:pt x="63" y="8"/>
                    <a:pt x="65" y="8"/>
                    <a:pt x="67" y="7"/>
                  </a:cubicBezTo>
                  <a:cubicBezTo>
                    <a:pt x="67" y="7"/>
                    <a:pt x="67" y="6"/>
                    <a:pt x="67" y="6"/>
                  </a:cubicBezTo>
                  <a:cubicBezTo>
                    <a:pt x="65" y="7"/>
                    <a:pt x="63" y="7"/>
                    <a:pt x="61" y="7"/>
                  </a:cubicBezTo>
                  <a:cubicBezTo>
                    <a:pt x="64" y="6"/>
                    <a:pt x="66" y="6"/>
                    <a:pt x="69" y="6"/>
                  </a:cubicBezTo>
                  <a:cubicBezTo>
                    <a:pt x="69" y="6"/>
                    <a:pt x="69" y="5"/>
                    <a:pt x="69" y="5"/>
                  </a:cubicBezTo>
                  <a:cubicBezTo>
                    <a:pt x="66" y="5"/>
                    <a:pt x="63" y="6"/>
                    <a:pt x="60" y="7"/>
                  </a:cubicBezTo>
                  <a:cubicBezTo>
                    <a:pt x="60" y="5"/>
                    <a:pt x="61" y="4"/>
                    <a:pt x="61" y="3"/>
                  </a:cubicBezTo>
                  <a:cubicBezTo>
                    <a:pt x="62" y="2"/>
                    <a:pt x="61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2"/>
                    <a:pt x="63" y="2"/>
                    <a:pt x="62" y="1"/>
                  </a:cubicBezTo>
                  <a:cubicBezTo>
                    <a:pt x="62" y="1"/>
                    <a:pt x="61" y="1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59" y="8"/>
                    <a:pt x="57" y="12"/>
                    <a:pt x="56" y="18"/>
                  </a:cubicBezTo>
                  <a:cubicBezTo>
                    <a:pt x="55" y="21"/>
                    <a:pt x="54" y="25"/>
                    <a:pt x="54" y="27"/>
                  </a:cubicBezTo>
                  <a:cubicBezTo>
                    <a:pt x="53" y="29"/>
                    <a:pt x="53" y="30"/>
                    <a:pt x="52" y="31"/>
                  </a:cubicBezTo>
                  <a:cubicBezTo>
                    <a:pt x="52" y="32"/>
                    <a:pt x="50" y="35"/>
                    <a:pt x="51" y="36"/>
                  </a:cubicBezTo>
                  <a:cubicBezTo>
                    <a:pt x="49" y="29"/>
                    <a:pt x="47" y="23"/>
                    <a:pt x="46" y="17"/>
                  </a:cubicBezTo>
                  <a:cubicBezTo>
                    <a:pt x="47" y="14"/>
                    <a:pt x="49" y="11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48" y="11"/>
                    <a:pt x="47" y="14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7"/>
                    <a:pt x="45" y="17"/>
                  </a:cubicBezTo>
                  <a:cubicBezTo>
                    <a:pt x="45" y="17"/>
                    <a:pt x="44" y="18"/>
                    <a:pt x="44" y="18"/>
                  </a:cubicBezTo>
                  <a:cubicBezTo>
                    <a:pt x="44" y="18"/>
                    <a:pt x="44" y="18"/>
                    <a:pt x="44" y="19"/>
                  </a:cubicBezTo>
                  <a:cubicBezTo>
                    <a:pt x="43" y="19"/>
                    <a:pt x="43" y="19"/>
                    <a:pt x="42" y="20"/>
                  </a:cubicBezTo>
                  <a:cubicBezTo>
                    <a:pt x="41" y="20"/>
                    <a:pt x="40" y="21"/>
                    <a:pt x="39" y="22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0"/>
                    <a:pt x="40" y="20"/>
                    <a:pt x="40" y="20"/>
                  </a:cubicBezTo>
                  <a:cubicBezTo>
                    <a:pt x="40" y="19"/>
                    <a:pt x="41" y="18"/>
                    <a:pt x="41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40" y="20"/>
                    <a:pt x="40" y="20"/>
                    <a:pt x="41" y="20"/>
                  </a:cubicBezTo>
                  <a:cubicBezTo>
                    <a:pt x="41" y="20"/>
                    <a:pt x="42" y="19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8"/>
                    <a:pt x="43" y="18"/>
                  </a:cubicBezTo>
                  <a:cubicBezTo>
                    <a:pt x="43" y="18"/>
                    <a:pt x="43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6"/>
                    <a:pt x="41" y="16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2" y="16"/>
                    <a:pt x="41" y="16"/>
                  </a:cubicBezTo>
                  <a:cubicBezTo>
                    <a:pt x="41" y="16"/>
                    <a:pt x="40" y="15"/>
                    <a:pt x="40" y="15"/>
                  </a:cubicBezTo>
                  <a:cubicBezTo>
                    <a:pt x="42" y="14"/>
                    <a:pt x="45" y="13"/>
                    <a:pt x="47" y="12"/>
                  </a:cubicBezTo>
                  <a:cubicBezTo>
                    <a:pt x="48" y="12"/>
                    <a:pt x="47" y="11"/>
                    <a:pt x="47" y="11"/>
                  </a:cubicBezTo>
                  <a:cubicBezTo>
                    <a:pt x="45" y="12"/>
                    <a:pt x="42" y="13"/>
                    <a:pt x="40" y="15"/>
                  </a:cubicBezTo>
                  <a:cubicBezTo>
                    <a:pt x="39" y="14"/>
                    <a:pt x="39" y="13"/>
                    <a:pt x="38" y="13"/>
                  </a:cubicBezTo>
                  <a:cubicBezTo>
                    <a:pt x="41" y="11"/>
                    <a:pt x="44" y="10"/>
                    <a:pt x="47" y="9"/>
                  </a:cubicBezTo>
                  <a:cubicBezTo>
                    <a:pt x="48" y="9"/>
                    <a:pt x="47" y="8"/>
                    <a:pt x="47" y="8"/>
                  </a:cubicBezTo>
                  <a:cubicBezTo>
                    <a:pt x="44" y="10"/>
                    <a:pt x="41" y="11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40" y="11"/>
                    <a:pt x="41" y="11"/>
                  </a:cubicBezTo>
                  <a:cubicBezTo>
                    <a:pt x="41" y="10"/>
                    <a:pt x="41" y="10"/>
                    <a:pt x="41" y="9"/>
                  </a:cubicBezTo>
                  <a:cubicBezTo>
                    <a:pt x="41" y="9"/>
                    <a:pt x="42" y="9"/>
                    <a:pt x="42" y="9"/>
                  </a:cubicBezTo>
                  <a:cubicBezTo>
                    <a:pt x="42" y="9"/>
                    <a:pt x="43" y="9"/>
                    <a:pt x="43" y="9"/>
                  </a:cubicBezTo>
                  <a:cubicBezTo>
                    <a:pt x="44" y="8"/>
                    <a:pt x="46" y="8"/>
                    <a:pt x="47" y="7"/>
                  </a:cubicBezTo>
                  <a:cubicBezTo>
                    <a:pt x="48" y="7"/>
                    <a:pt x="47" y="7"/>
                    <a:pt x="47" y="7"/>
                  </a:cubicBezTo>
                  <a:cubicBezTo>
                    <a:pt x="46" y="7"/>
                    <a:pt x="46" y="7"/>
                    <a:pt x="45" y="8"/>
                  </a:cubicBezTo>
                  <a:cubicBezTo>
                    <a:pt x="45" y="7"/>
                    <a:pt x="46" y="7"/>
                    <a:pt x="46" y="7"/>
                  </a:cubicBezTo>
                  <a:cubicBezTo>
                    <a:pt x="47" y="7"/>
                    <a:pt x="46" y="6"/>
                    <a:pt x="46" y="6"/>
                  </a:cubicBezTo>
                  <a:cubicBezTo>
                    <a:pt x="44" y="7"/>
                    <a:pt x="41" y="8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10"/>
                    <a:pt x="37" y="10"/>
                  </a:cubicBezTo>
                  <a:cubicBezTo>
                    <a:pt x="39" y="8"/>
                    <a:pt x="40" y="5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5" y="4"/>
                    <a:pt x="47" y="6"/>
                    <a:pt x="49" y="8"/>
                  </a:cubicBezTo>
                  <a:cubicBezTo>
                    <a:pt x="49" y="8"/>
                    <a:pt x="50" y="8"/>
                    <a:pt x="49" y="8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43" y="2"/>
                    <a:pt x="43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0" y="4"/>
                    <a:pt x="38" y="7"/>
                    <a:pt x="36" y="10"/>
                  </a:cubicBezTo>
                  <a:cubicBezTo>
                    <a:pt x="36" y="10"/>
                    <a:pt x="36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2"/>
                    <a:pt x="36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8" y="13"/>
                  </a:cubicBezTo>
                  <a:cubicBezTo>
                    <a:pt x="38" y="14"/>
                    <a:pt x="39" y="14"/>
                    <a:pt x="39" y="15"/>
                  </a:cubicBezTo>
                  <a:cubicBezTo>
                    <a:pt x="38" y="15"/>
                    <a:pt x="39" y="17"/>
                    <a:pt x="39" y="18"/>
                  </a:cubicBezTo>
                  <a:cubicBezTo>
                    <a:pt x="39" y="18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3"/>
                    <a:pt x="38" y="23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7"/>
                    <a:pt x="38" y="28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1"/>
                    <a:pt x="37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2"/>
                    <a:pt x="37" y="32"/>
                  </a:cubicBezTo>
                  <a:cubicBezTo>
                    <a:pt x="37" y="32"/>
                    <a:pt x="37" y="32"/>
                    <a:pt x="37" y="33"/>
                  </a:cubicBezTo>
                  <a:cubicBezTo>
                    <a:pt x="37" y="33"/>
                    <a:pt x="37" y="33"/>
                    <a:pt x="36" y="33"/>
                  </a:cubicBezTo>
                  <a:cubicBezTo>
                    <a:pt x="36" y="33"/>
                    <a:pt x="36" y="34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4"/>
                    <a:pt x="37" y="35"/>
                    <a:pt x="37" y="36"/>
                  </a:cubicBezTo>
                  <a:cubicBezTo>
                    <a:pt x="33" y="26"/>
                    <a:pt x="30" y="15"/>
                    <a:pt x="27" y="5"/>
                  </a:cubicBezTo>
                  <a:cubicBezTo>
                    <a:pt x="26" y="4"/>
                    <a:pt x="26" y="3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19" y="3"/>
                    <a:pt x="14" y="5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8"/>
                    <a:pt x="12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4" y="6"/>
                    <a:pt x="19" y="4"/>
                    <a:pt x="25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9" y="13"/>
                    <a:pt x="32" y="26"/>
                    <a:pt x="37" y="37"/>
                  </a:cubicBezTo>
                  <a:cubicBezTo>
                    <a:pt x="37" y="37"/>
                    <a:pt x="37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8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6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39"/>
                  </a:cubicBezTo>
                  <a:cubicBezTo>
                    <a:pt x="38" y="40"/>
                    <a:pt x="39" y="41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7" y="42"/>
                    <a:pt x="36" y="43"/>
                  </a:cubicBezTo>
                  <a:cubicBezTo>
                    <a:pt x="36" y="43"/>
                    <a:pt x="36" y="44"/>
                    <a:pt x="36" y="43"/>
                  </a:cubicBezTo>
                  <a:cubicBezTo>
                    <a:pt x="37" y="43"/>
                    <a:pt x="38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40" y="43"/>
                    <a:pt x="40" y="43"/>
                  </a:cubicBezTo>
                  <a:cubicBezTo>
                    <a:pt x="39" y="43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6" y="44"/>
                    <a:pt x="34" y="44"/>
                    <a:pt x="32" y="44"/>
                  </a:cubicBezTo>
                  <a:cubicBezTo>
                    <a:pt x="34" y="43"/>
                    <a:pt x="36" y="43"/>
                    <a:pt x="38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36" y="42"/>
                    <a:pt x="34" y="43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0" y="44"/>
                    <a:pt x="29" y="44"/>
                  </a:cubicBezTo>
                  <a:cubicBezTo>
                    <a:pt x="31" y="43"/>
                    <a:pt x="32" y="43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2" y="42"/>
                    <a:pt x="30" y="43"/>
                    <a:pt x="28" y="44"/>
                  </a:cubicBezTo>
                  <a:cubicBezTo>
                    <a:pt x="25" y="44"/>
                    <a:pt x="22" y="44"/>
                    <a:pt x="20" y="44"/>
                  </a:cubicBezTo>
                  <a:cubicBezTo>
                    <a:pt x="19" y="44"/>
                    <a:pt x="18" y="44"/>
                    <a:pt x="17" y="44"/>
                  </a:cubicBezTo>
                  <a:cubicBezTo>
                    <a:pt x="18" y="43"/>
                    <a:pt x="20" y="42"/>
                    <a:pt x="22" y="41"/>
                  </a:cubicBezTo>
                  <a:cubicBezTo>
                    <a:pt x="22" y="41"/>
                    <a:pt x="22" y="41"/>
                    <a:pt x="21" y="41"/>
                  </a:cubicBezTo>
                  <a:cubicBezTo>
                    <a:pt x="19" y="42"/>
                    <a:pt x="17" y="43"/>
                    <a:pt x="15" y="44"/>
                  </a:cubicBezTo>
                  <a:cubicBezTo>
                    <a:pt x="11" y="44"/>
                    <a:pt x="6" y="43"/>
                    <a:pt x="1" y="43"/>
                  </a:cubicBezTo>
                  <a:cubicBezTo>
                    <a:pt x="4" y="42"/>
                    <a:pt x="7" y="41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6" y="38"/>
                    <a:pt x="22" y="36"/>
                    <a:pt x="27" y="33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3"/>
                    <a:pt x="31" y="33"/>
                    <a:pt x="33" y="32"/>
                  </a:cubicBezTo>
                  <a:cubicBezTo>
                    <a:pt x="33" y="32"/>
                    <a:pt x="33" y="31"/>
                    <a:pt x="33" y="31"/>
                  </a:cubicBezTo>
                  <a:cubicBezTo>
                    <a:pt x="31" y="32"/>
                    <a:pt x="30" y="32"/>
                    <a:pt x="28" y="33"/>
                  </a:cubicBezTo>
                  <a:cubicBezTo>
                    <a:pt x="30" y="32"/>
                    <a:pt x="31" y="32"/>
                    <a:pt x="33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26" y="33"/>
                    <a:pt x="19" y="36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5" y="40"/>
                    <a:pt x="10" y="38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7" y="39"/>
                    <a:pt x="4" y="40"/>
                    <a:pt x="1" y="41"/>
                  </a:cubicBezTo>
                  <a:cubicBezTo>
                    <a:pt x="1" y="40"/>
                    <a:pt x="1" y="40"/>
                    <a:pt x="1" y="39"/>
                  </a:cubicBezTo>
                  <a:cubicBezTo>
                    <a:pt x="5" y="38"/>
                    <a:pt x="9" y="37"/>
                    <a:pt x="13" y="35"/>
                  </a:cubicBezTo>
                  <a:cubicBezTo>
                    <a:pt x="14" y="35"/>
                    <a:pt x="13" y="34"/>
                    <a:pt x="13" y="35"/>
                  </a:cubicBezTo>
                  <a:cubicBezTo>
                    <a:pt x="9" y="36"/>
                    <a:pt x="5" y="37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4" y="37"/>
                    <a:pt x="7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6" y="33"/>
                    <a:pt x="21" y="31"/>
                    <a:pt x="27" y="29"/>
                  </a:cubicBezTo>
                  <a:cubicBezTo>
                    <a:pt x="26" y="30"/>
                    <a:pt x="26" y="30"/>
                    <a:pt x="25" y="31"/>
                  </a:cubicBezTo>
                  <a:cubicBezTo>
                    <a:pt x="24" y="31"/>
                    <a:pt x="25" y="31"/>
                    <a:pt x="25" y="31"/>
                  </a:cubicBezTo>
                  <a:cubicBezTo>
                    <a:pt x="27" y="30"/>
                    <a:pt x="28" y="29"/>
                    <a:pt x="30" y="28"/>
                  </a:cubicBezTo>
                  <a:cubicBezTo>
                    <a:pt x="30" y="28"/>
                    <a:pt x="31" y="28"/>
                    <a:pt x="32" y="28"/>
                  </a:cubicBezTo>
                  <a:cubicBezTo>
                    <a:pt x="32" y="28"/>
                    <a:pt x="32" y="27"/>
                    <a:pt x="32" y="27"/>
                  </a:cubicBezTo>
                  <a:cubicBezTo>
                    <a:pt x="29" y="28"/>
                    <a:pt x="27" y="28"/>
                    <a:pt x="25" y="29"/>
                  </a:cubicBezTo>
                  <a:cubicBezTo>
                    <a:pt x="27" y="28"/>
                    <a:pt x="28" y="28"/>
                    <a:pt x="29" y="27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30" y="26"/>
                    <a:pt x="30" y="26"/>
                  </a:cubicBezTo>
                  <a:cubicBezTo>
                    <a:pt x="30" y="26"/>
                    <a:pt x="30" y="25"/>
                    <a:pt x="30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9"/>
                    <a:pt x="22" y="29"/>
                    <a:pt x="22" y="29"/>
                  </a:cubicBezTo>
                  <a:cubicBezTo>
                    <a:pt x="24" y="28"/>
                    <a:pt x="26" y="27"/>
                    <a:pt x="28" y="27"/>
                  </a:cubicBezTo>
                  <a:cubicBezTo>
                    <a:pt x="27" y="27"/>
                    <a:pt x="26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0" y="30"/>
                    <a:pt x="17" y="32"/>
                    <a:pt x="13" y="33"/>
                  </a:cubicBezTo>
                  <a:cubicBezTo>
                    <a:pt x="13" y="33"/>
                    <a:pt x="13" y="32"/>
                    <a:pt x="13" y="33"/>
                  </a:cubicBezTo>
                  <a:cubicBezTo>
                    <a:pt x="9" y="34"/>
                    <a:pt x="5" y="36"/>
                    <a:pt x="2" y="37"/>
                  </a:cubicBezTo>
                  <a:cubicBezTo>
                    <a:pt x="2" y="37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6" y="34"/>
                    <a:pt x="11" y="33"/>
                    <a:pt x="15" y="31"/>
                  </a:cubicBezTo>
                  <a:cubicBezTo>
                    <a:pt x="15" y="31"/>
                    <a:pt x="15" y="30"/>
                    <a:pt x="15" y="30"/>
                  </a:cubicBezTo>
                  <a:cubicBezTo>
                    <a:pt x="10" y="32"/>
                    <a:pt x="6" y="34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5" y="33"/>
                    <a:pt x="7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6" y="29"/>
                    <a:pt x="23" y="26"/>
                    <a:pt x="30" y="24"/>
                  </a:cubicBezTo>
                  <a:cubicBezTo>
                    <a:pt x="28" y="25"/>
                    <a:pt x="25" y="26"/>
                    <a:pt x="23" y="27"/>
                  </a:cubicBezTo>
                  <a:cubicBezTo>
                    <a:pt x="23" y="27"/>
                    <a:pt x="23" y="28"/>
                    <a:pt x="23" y="28"/>
                  </a:cubicBezTo>
                  <a:cubicBezTo>
                    <a:pt x="26" y="26"/>
                    <a:pt x="28" y="25"/>
                    <a:pt x="31" y="24"/>
                  </a:cubicBezTo>
                  <a:cubicBezTo>
                    <a:pt x="31" y="24"/>
                    <a:pt x="31" y="23"/>
                    <a:pt x="31" y="23"/>
                  </a:cubicBezTo>
                  <a:cubicBezTo>
                    <a:pt x="31" y="23"/>
                    <a:pt x="31" y="22"/>
                    <a:pt x="31" y="23"/>
                  </a:cubicBezTo>
                  <a:cubicBezTo>
                    <a:pt x="24" y="25"/>
                    <a:pt x="18" y="27"/>
                    <a:pt x="12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8" y="31"/>
                    <a:pt x="5" y="32"/>
                    <a:pt x="2" y="33"/>
                  </a:cubicBezTo>
                  <a:cubicBezTo>
                    <a:pt x="3" y="32"/>
                    <a:pt x="3" y="32"/>
                    <a:pt x="3" y="31"/>
                  </a:cubicBezTo>
                  <a:cubicBezTo>
                    <a:pt x="5" y="30"/>
                    <a:pt x="8" y="29"/>
                    <a:pt x="10" y="28"/>
                  </a:cubicBezTo>
                  <a:cubicBezTo>
                    <a:pt x="15" y="26"/>
                    <a:pt x="20" y="24"/>
                    <a:pt x="25" y="22"/>
                  </a:cubicBezTo>
                  <a:cubicBezTo>
                    <a:pt x="24" y="23"/>
                    <a:pt x="22" y="24"/>
                    <a:pt x="21" y="24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5" y="24"/>
                    <a:pt x="27" y="23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28" y="22"/>
                    <a:pt x="27" y="22"/>
                    <a:pt x="26" y="23"/>
                  </a:cubicBezTo>
                  <a:cubicBezTo>
                    <a:pt x="27" y="22"/>
                    <a:pt x="27" y="22"/>
                    <a:pt x="28" y="21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3" y="23"/>
                    <a:pt x="18" y="24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1" y="27"/>
                    <a:pt x="10" y="27"/>
                  </a:cubicBezTo>
                  <a:cubicBezTo>
                    <a:pt x="10" y="27"/>
                    <a:pt x="9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9"/>
                    <a:pt x="5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7" y="28"/>
                    <a:pt x="10" y="27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0" y="26"/>
                    <a:pt x="7" y="28"/>
                    <a:pt x="3" y="29"/>
                  </a:cubicBezTo>
                  <a:cubicBezTo>
                    <a:pt x="3" y="29"/>
                    <a:pt x="3" y="28"/>
                    <a:pt x="3" y="28"/>
                  </a:cubicBezTo>
                  <a:cubicBezTo>
                    <a:pt x="6" y="27"/>
                    <a:pt x="9" y="25"/>
                    <a:pt x="13" y="24"/>
                  </a:cubicBezTo>
                  <a:cubicBezTo>
                    <a:pt x="13" y="24"/>
                    <a:pt x="13" y="24"/>
                    <a:pt x="12" y="24"/>
                  </a:cubicBezTo>
                  <a:cubicBezTo>
                    <a:pt x="9" y="25"/>
                    <a:pt x="6" y="26"/>
                    <a:pt x="4" y="27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7" y="24"/>
                    <a:pt x="10" y="23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7" y="19"/>
                    <a:pt x="21" y="18"/>
                    <a:pt x="25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3" y="17"/>
                    <a:pt x="21" y="17"/>
                    <a:pt x="19" y="18"/>
                  </a:cubicBezTo>
                  <a:cubicBezTo>
                    <a:pt x="20" y="17"/>
                    <a:pt x="22" y="17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5"/>
                    <a:pt x="26" y="15"/>
                    <a:pt x="27" y="14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5" y="14"/>
                    <a:pt x="24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1" y="21"/>
                    <a:pt x="10" y="21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7" y="23"/>
                    <a:pt x="6" y="24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7" y="22"/>
                    <a:pt x="9" y="21"/>
                    <a:pt x="11" y="19"/>
                  </a:cubicBezTo>
                  <a:cubicBezTo>
                    <a:pt x="17" y="17"/>
                    <a:pt x="22" y="15"/>
                    <a:pt x="27" y="13"/>
                  </a:cubicBezTo>
                  <a:cubicBezTo>
                    <a:pt x="27" y="13"/>
                    <a:pt x="27" y="12"/>
                    <a:pt x="26" y="12"/>
                  </a:cubicBezTo>
                  <a:cubicBezTo>
                    <a:pt x="22" y="14"/>
                    <a:pt x="17" y="16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1"/>
                    <a:pt x="6" y="22"/>
                    <a:pt x="4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7" y="20"/>
                    <a:pt x="9" y="19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6" y="15"/>
                    <a:pt x="22" y="13"/>
                    <a:pt x="27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1" y="13"/>
                    <a:pt x="14" y="15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5" y="20"/>
                  </a:cubicBezTo>
                  <a:cubicBezTo>
                    <a:pt x="5" y="20"/>
                    <a:pt x="5" y="19"/>
                    <a:pt x="5" y="18"/>
                  </a:cubicBezTo>
                  <a:cubicBezTo>
                    <a:pt x="6" y="18"/>
                    <a:pt x="7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3" y="14"/>
                    <a:pt x="11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7" y="17"/>
                    <a:pt x="5" y="18"/>
                  </a:cubicBezTo>
                  <a:cubicBezTo>
                    <a:pt x="6" y="15"/>
                    <a:pt x="6" y="13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4"/>
                    <a:pt x="5" y="17"/>
                    <a:pt x="4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2"/>
                    <a:pt x="4" y="23"/>
                    <a:pt x="3" y="24"/>
                  </a:cubicBezTo>
                  <a:cubicBezTo>
                    <a:pt x="3" y="26"/>
                    <a:pt x="2" y="28"/>
                    <a:pt x="2" y="30"/>
                  </a:cubicBezTo>
                  <a:cubicBezTo>
                    <a:pt x="2" y="31"/>
                    <a:pt x="2" y="32"/>
                    <a:pt x="2" y="33"/>
                  </a:cubicBezTo>
                  <a:cubicBezTo>
                    <a:pt x="2" y="33"/>
                    <a:pt x="1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7"/>
                    <a:pt x="0" y="40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5" y="44"/>
                    <a:pt x="10" y="44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4"/>
                    <a:pt x="15" y="44"/>
                    <a:pt x="16" y="44"/>
                  </a:cubicBezTo>
                  <a:cubicBezTo>
                    <a:pt x="19" y="44"/>
                    <a:pt x="23" y="45"/>
                    <a:pt x="27" y="45"/>
                  </a:cubicBezTo>
                  <a:cubicBezTo>
                    <a:pt x="27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2" y="45"/>
                    <a:pt x="37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51" y="45"/>
                    <a:pt x="60" y="45"/>
                    <a:pt x="69" y="44"/>
                  </a:cubicBezTo>
                  <a:cubicBezTo>
                    <a:pt x="76" y="44"/>
                    <a:pt x="82" y="44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6" y="43"/>
                    <a:pt x="83" y="43"/>
                    <a:pt x="80" y="43"/>
                  </a:cubicBezTo>
                  <a:cubicBezTo>
                    <a:pt x="81" y="43"/>
                    <a:pt x="82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4" y="42"/>
                    <a:pt x="85" y="42"/>
                    <a:pt x="85" y="41"/>
                  </a:cubicBezTo>
                  <a:cubicBezTo>
                    <a:pt x="86" y="41"/>
                    <a:pt x="87" y="41"/>
                    <a:pt x="88" y="40"/>
                  </a:cubicBezTo>
                  <a:cubicBezTo>
                    <a:pt x="88" y="40"/>
                    <a:pt x="88" y="40"/>
                    <a:pt x="87" y="40"/>
                  </a:cubicBezTo>
                  <a:cubicBezTo>
                    <a:pt x="84" y="41"/>
                    <a:pt x="81" y="42"/>
                    <a:pt x="78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71" y="44"/>
                    <a:pt x="63" y="44"/>
                    <a:pt x="54" y="44"/>
                  </a:cubicBezTo>
                  <a:cubicBezTo>
                    <a:pt x="58" y="43"/>
                    <a:pt x="61" y="42"/>
                    <a:pt x="65" y="41"/>
                  </a:cubicBezTo>
                  <a:cubicBezTo>
                    <a:pt x="65" y="41"/>
                    <a:pt x="65" y="40"/>
                    <a:pt x="65" y="40"/>
                  </a:cubicBezTo>
                  <a:cubicBezTo>
                    <a:pt x="61" y="41"/>
                    <a:pt x="57" y="42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0" y="44"/>
                    <a:pt x="45" y="44"/>
                    <a:pt x="41" y="44"/>
                  </a:cubicBezTo>
                  <a:cubicBezTo>
                    <a:pt x="41" y="44"/>
                    <a:pt x="41" y="44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ubicBezTo>
                    <a:pt x="42" y="42"/>
                    <a:pt x="43" y="41"/>
                    <a:pt x="44" y="41"/>
                  </a:cubicBezTo>
                  <a:cubicBezTo>
                    <a:pt x="45" y="41"/>
                    <a:pt x="44" y="40"/>
                    <a:pt x="44" y="40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3" y="40"/>
                    <a:pt x="46" y="39"/>
                    <a:pt x="48" y="37"/>
                  </a:cubicBezTo>
                  <a:cubicBezTo>
                    <a:pt x="49" y="37"/>
                    <a:pt x="48" y="36"/>
                    <a:pt x="48" y="37"/>
                  </a:cubicBezTo>
                  <a:cubicBezTo>
                    <a:pt x="47" y="37"/>
                    <a:pt x="45" y="38"/>
                    <a:pt x="43" y="39"/>
                  </a:cubicBezTo>
                  <a:cubicBezTo>
                    <a:pt x="44" y="39"/>
                    <a:pt x="44" y="39"/>
                    <a:pt x="43" y="39"/>
                  </a:cubicBezTo>
                  <a:cubicBezTo>
                    <a:pt x="42" y="39"/>
                    <a:pt x="41" y="39"/>
                    <a:pt x="40" y="40"/>
                  </a:cubicBezTo>
                  <a:cubicBezTo>
                    <a:pt x="39" y="40"/>
                    <a:pt x="39" y="41"/>
                    <a:pt x="40" y="41"/>
                  </a:cubicBezTo>
                  <a:cubicBezTo>
                    <a:pt x="41" y="40"/>
                    <a:pt x="42" y="40"/>
                    <a:pt x="43" y="39"/>
                  </a:cubicBezTo>
                  <a:cubicBezTo>
                    <a:pt x="42" y="40"/>
                    <a:pt x="41" y="41"/>
                    <a:pt x="40" y="41"/>
                  </a:cubicBezTo>
                  <a:cubicBezTo>
                    <a:pt x="39" y="41"/>
                    <a:pt x="39" y="40"/>
                    <a:pt x="39" y="39"/>
                  </a:cubicBezTo>
                  <a:cubicBezTo>
                    <a:pt x="42" y="38"/>
                    <a:pt x="45" y="36"/>
                    <a:pt x="49" y="35"/>
                  </a:cubicBezTo>
                  <a:cubicBezTo>
                    <a:pt x="49" y="35"/>
                    <a:pt x="49" y="34"/>
                    <a:pt x="48" y="34"/>
                  </a:cubicBezTo>
                  <a:cubicBezTo>
                    <a:pt x="46" y="35"/>
                    <a:pt x="43" y="37"/>
                    <a:pt x="41" y="38"/>
                  </a:cubicBezTo>
                  <a:cubicBezTo>
                    <a:pt x="41" y="37"/>
                    <a:pt x="42" y="37"/>
                    <a:pt x="43" y="37"/>
                  </a:cubicBezTo>
                  <a:cubicBezTo>
                    <a:pt x="43" y="37"/>
                    <a:pt x="43" y="36"/>
                    <a:pt x="42" y="36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8" y="38"/>
                    <a:pt x="39" y="38"/>
                    <a:pt x="39" y="38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8"/>
                    <a:pt x="38" y="37"/>
                    <a:pt x="37" y="37"/>
                  </a:cubicBezTo>
                  <a:cubicBezTo>
                    <a:pt x="37" y="36"/>
                    <a:pt x="37" y="36"/>
                    <a:pt x="38" y="35"/>
                  </a:cubicBezTo>
                  <a:cubicBezTo>
                    <a:pt x="39" y="34"/>
                    <a:pt x="41" y="34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1" y="33"/>
                    <a:pt x="39" y="34"/>
                    <a:pt x="38" y="34"/>
                  </a:cubicBezTo>
                  <a:cubicBezTo>
                    <a:pt x="38" y="34"/>
                    <a:pt x="38" y="33"/>
                    <a:pt x="38" y="33"/>
                  </a:cubicBezTo>
                  <a:cubicBezTo>
                    <a:pt x="41" y="32"/>
                    <a:pt x="44" y="30"/>
                    <a:pt x="47" y="29"/>
                  </a:cubicBezTo>
                  <a:cubicBezTo>
                    <a:pt x="47" y="29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8" y="26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ubicBezTo>
                    <a:pt x="43" y="28"/>
                    <a:pt x="43" y="30"/>
                    <a:pt x="44" y="29"/>
                  </a:cubicBezTo>
                  <a:cubicBezTo>
                    <a:pt x="44" y="29"/>
                    <a:pt x="45" y="29"/>
                    <a:pt x="45" y="29"/>
                  </a:cubicBezTo>
                  <a:cubicBezTo>
                    <a:pt x="43" y="30"/>
                    <a:pt x="42" y="31"/>
                    <a:pt x="40" y="31"/>
                  </a:cubicBezTo>
                  <a:cubicBezTo>
                    <a:pt x="40" y="31"/>
                    <a:pt x="40" y="30"/>
                    <a:pt x="39" y="30"/>
                  </a:cubicBezTo>
                  <a:cubicBezTo>
                    <a:pt x="38" y="30"/>
                    <a:pt x="38" y="32"/>
                    <a:pt x="39" y="32"/>
                  </a:cubicBezTo>
                  <a:cubicBezTo>
                    <a:pt x="39" y="32"/>
                    <a:pt x="39" y="32"/>
                    <a:pt x="38" y="32"/>
                  </a:cubicBezTo>
                  <a:cubicBezTo>
                    <a:pt x="39" y="32"/>
                    <a:pt x="38" y="31"/>
                    <a:pt x="38" y="31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41" y="29"/>
                    <a:pt x="43" y="28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7" y="26"/>
                    <a:pt x="47" y="25"/>
                    <a:pt x="47" y="25"/>
                  </a:cubicBezTo>
                  <a:cubicBezTo>
                    <a:pt x="48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30"/>
                    <a:pt x="46" y="30"/>
                    <a:pt x="45" y="31"/>
                  </a:cubicBezTo>
                  <a:cubicBezTo>
                    <a:pt x="44" y="31"/>
                    <a:pt x="45" y="33"/>
                    <a:pt x="45" y="32"/>
                  </a:cubicBezTo>
                  <a:cubicBezTo>
                    <a:pt x="46" y="31"/>
                    <a:pt x="48" y="31"/>
                    <a:pt x="49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8" y="31"/>
                  </a:cubicBezTo>
                  <a:cubicBezTo>
                    <a:pt x="45" y="33"/>
                    <a:pt x="42" y="34"/>
                    <a:pt x="38" y="36"/>
                  </a:cubicBezTo>
                  <a:cubicBezTo>
                    <a:pt x="38" y="36"/>
                    <a:pt x="38" y="37"/>
                    <a:pt x="38" y="37"/>
                  </a:cubicBezTo>
                  <a:cubicBezTo>
                    <a:pt x="42" y="35"/>
                    <a:pt x="45" y="33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3"/>
                    <a:pt x="47" y="33"/>
                    <a:pt x="45" y="34"/>
                  </a:cubicBezTo>
                  <a:cubicBezTo>
                    <a:pt x="45" y="34"/>
                    <a:pt x="45" y="36"/>
                    <a:pt x="46" y="35"/>
                  </a:cubicBezTo>
                  <a:cubicBezTo>
                    <a:pt x="47" y="35"/>
                    <a:pt x="48" y="34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4"/>
                    <a:pt x="50" y="35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7"/>
                    <a:pt x="50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8" y="39"/>
                    <a:pt x="49" y="40"/>
                    <a:pt x="49" y="40"/>
                  </a:cubicBezTo>
                  <a:cubicBezTo>
                    <a:pt x="49" y="40"/>
                    <a:pt x="49" y="40"/>
                    <a:pt x="49" y="39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9"/>
                    <a:pt x="48" y="40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6" y="41"/>
                    <a:pt x="43" y="42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1"/>
                    <a:pt x="49" y="41"/>
                    <a:pt x="48" y="41"/>
                  </a:cubicBezTo>
                  <a:cubicBezTo>
                    <a:pt x="46" y="42"/>
                    <a:pt x="44" y="43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4" y="43"/>
                    <a:pt x="46" y="43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7" y="42"/>
                    <a:pt x="46" y="43"/>
                    <a:pt x="45" y="43"/>
                  </a:cubicBezTo>
                  <a:cubicBezTo>
                    <a:pt x="44" y="43"/>
                    <a:pt x="44" y="44"/>
                    <a:pt x="45" y="44"/>
                  </a:cubicBezTo>
                  <a:cubicBezTo>
                    <a:pt x="46" y="43"/>
                    <a:pt x="48" y="43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1"/>
                    <a:pt x="50" y="40"/>
                    <a:pt x="50" y="39"/>
                  </a:cubicBezTo>
                  <a:cubicBezTo>
                    <a:pt x="55" y="38"/>
                    <a:pt x="60" y="38"/>
                    <a:pt x="64" y="37"/>
                  </a:cubicBezTo>
                  <a:cubicBezTo>
                    <a:pt x="62" y="37"/>
                    <a:pt x="60" y="38"/>
                    <a:pt x="57" y="39"/>
                  </a:cubicBezTo>
                  <a:cubicBezTo>
                    <a:pt x="57" y="39"/>
                    <a:pt x="57" y="40"/>
                    <a:pt x="58" y="40"/>
                  </a:cubicBezTo>
                  <a:cubicBezTo>
                    <a:pt x="61" y="38"/>
                    <a:pt x="64" y="37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70" y="35"/>
                    <a:pt x="73" y="35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7" y="34"/>
                  </a:cubicBezTo>
                  <a:cubicBezTo>
                    <a:pt x="74" y="35"/>
                    <a:pt x="72" y="36"/>
                    <a:pt x="69" y="36"/>
                  </a:cubicBezTo>
                  <a:cubicBezTo>
                    <a:pt x="69" y="36"/>
                    <a:pt x="69" y="37"/>
                    <a:pt x="70" y="37"/>
                  </a:cubicBezTo>
                  <a:cubicBezTo>
                    <a:pt x="74" y="35"/>
                    <a:pt x="79" y="34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2" y="32"/>
                    <a:pt x="80" y="32"/>
                    <a:pt x="77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68" y="35"/>
                    <a:pt x="59" y="37"/>
                    <a:pt x="50" y="39"/>
                  </a:cubicBezTo>
                  <a:cubicBezTo>
                    <a:pt x="50" y="38"/>
                    <a:pt x="51" y="38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4" y="37"/>
                    <a:pt x="56" y="37"/>
                    <a:pt x="58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63" y="35"/>
                    <a:pt x="67" y="34"/>
                    <a:pt x="71" y="33"/>
                  </a:cubicBezTo>
                  <a:cubicBezTo>
                    <a:pt x="71" y="33"/>
                    <a:pt x="71" y="32"/>
                    <a:pt x="71" y="33"/>
                  </a:cubicBezTo>
                  <a:cubicBezTo>
                    <a:pt x="66" y="34"/>
                    <a:pt x="62" y="34"/>
                    <a:pt x="58" y="35"/>
                  </a:cubicBezTo>
                  <a:cubicBezTo>
                    <a:pt x="58" y="36"/>
                    <a:pt x="57" y="36"/>
                    <a:pt x="58" y="36"/>
                  </a:cubicBezTo>
                  <a:cubicBezTo>
                    <a:pt x="55" y="36"/>
                    <a:pt x="53" y="36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6"/>
                    <a:pt x="51" y="36"/>
                    <a:pt x="52" y="35"/>
                  </a:cubicBezTo>
                  <a:cubicBezTo>
                    <a:pt x="60" y="33"/>
                    <a:pt x="68" y="32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9" y="30"/>
                    <a:pt x="82" y="29"/>
                    <a:pt x="84" y="28"/>
                  </a:cubicBezTo>
                  <a:cubicBezTo>
                    <a:pt x="85" y="28"/>
                    <a:pt x="84" y="28"/>
                    <a:pt x="84" y="28"/>
                  </a:cubicBezTo>
                  <a:cubicBezTo>
                    <a:pt x="82" y="28"/>
                    <a:pt x="79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4" y="30"/>
                    <a:pt x="76" y="30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5" y="29"/>
                    <a:pt x="73" y="30"/>
                    <a:pt x="70" y="30"/>
                  </a:cubicBezTo>
                  <a:cubicBezTo>
                    <a:pt x="70" y="30"/>
                    <a:pt x="70" y="31"/>
                    <a:pt x="70" y="31"/>
                  </a:cubicBezTo>
                  <a:cubicBezTo>
                    <a:pt x="67" y="31"/>
                    <a:pt x="64" y="32"/>
                    <a:pt x="61" y="33"/>
                  </a:cubicBezTo>
                  <a:cubicBezTo>
                    <a:pt x="61" y="32"/>
                    <a:pt x="61" y="32"/>
                    <a:pt x="60" y="32"/>
                  </a:cubicBezTo>
                  <a:cubicBezTo>
                    <a:pt x="58" y="33"/>
                    <a:pt x="55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61" y="30"/>
                    <a:pt x="68" y="29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0" y="27"/>
                    <a:pt x="79" y="27"/>
                    <a:pt x="77" y="28"/>
                  </a:cubicBezTo>
                  <a:cubicBezTo>
                    <a:pt x="77" y="28"/>
                    <a:pt x="77" y="29"/>
                    <a:pt x="77" y="28"/>
                  </a:cubicBezTo>
                  <a:cubicBezTo>
                    <a:pt x="79" y="28"/>
                    <a:pt x="82" y="27"/>
                    <a:pt x="84" y="26"/>
                  </a:cubicBezTo>
                  <a:cubicBezTo>
                    <a:pt x="86" y="32"/>
                    <a:pt x="88" y="38"/>
                    <a:pt x="89" y="43"/>
                  </a:cubicBezTo>
                  <a:lnTo>
                    <a:pt x="90" y="43"/>
                  </a:lnTo>
                  <a:close/>
                  <a:moveTo>
                    <a:pt x="39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8"/>
                    <a:pt x="40" y="18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8"/>
                    <a:pt x="39" y="17"/>
                  </a:cubicBezTo>
                  <a:close/>
                  <a:moveTo>
                    <a:pt x="40" y="43"/>
                  </a:move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39" y="44"/>
                    <a:pt x="38" y="44"/>
                  </a:cubicBezTo>
                  <a:cubicBezTo>
                    <a:pt x="39" y="44"/>
                    <a:pt x="40" y="44"/>
                    <a:pt x="40" y="43"/>
                  </a:cubicBezTo>
                  <a:close/>
                  <a:moveTo>
                    <a:pt x="47" y="24"/>
                  </a:moveTo>
                  <a:cubicBezTo>
                    <a:pt x="46" y="24"/>
                    <a:pt x="45" y="25"/>
                    <a:pt x="43" y="25"/>
                  </a:cubicBezTo>
                  <a:cubicBezTo>
                    <a:pt x="43" y="26"/>
                    <a:pt x="43" y="27"/>
                    <a:pt x="44" y="27"/>
                  </a:cubicBezTo>
                  <a:cubicBezTo>
                    <a:pt x="44" y="27"/>
                    <a:pt x="44" y="27"/>
                    <a:pt x="45" y="26"/>
                  </a:cubicBezTo>
                  <a:cubicBezTo>
                    <a:pt x="43" y="27"/>
                    <a:pt x="40" y="28"/>
                    <a:pt x="38" y="29"/>
                  </a:cubicBezTo>
                  <a:cubicBezTo>
                    <a:pt x="38" y="29"/>
                    <a:pt x="38" y="28"/>
                    <a:pt x="38" y="27"/>
                  </a:cubicBezTo>
                  <a:cubicBezTo>
                    <a:pt x="38" y="28"/>
                    <a:pt x="39" y="28"/>
                    <a:pt x="39" y="28"/>
                  </a:cubicBezTo>
                  <a:cubicBezTo>
                    <a:pt x="41" y="26"/>
                    <a:pt x="44" y="25"/>
                    <a:pt x="46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4" y="25"/>
                    <a:pt x="41" y="26"/>
                    <a:pt x="39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4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1"/>
                    <a:pt x="42" y="21"/>
                    <a:pt x="43" y="20"/>
                  </a:cubicBezTo>
                  <a:cubicBezTo>
                    <a:pt x="43" y="20"/>
                    <a:pt x="43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3" y="20"/>
                    <a:pt x="42" y="21"/>
                    <a:pt x="40" y="22"/>
                  </a:cubicBezTo>
                  <a:cubicBezTo>
                    <a:pt x="40" y="22"/>
                    <a:pt x="40" y="23"/>
                    <a:pt x="41" y="23"/>
                  </a:cubicBezTo>
                  <a:cubicBezTo>
                    <a:pt x="42" y="22"/>
                    <a:pt x="43" y="21"/>
                    <a:pt x="44" y="20"/>
                  </a:cubicBezTo>
                  <a:cubicBezTo>
                    <a:pt x="43" y="21"/>
                    <a:pt x="42" y="22"/>
                    <a:pt x="41" y="22"/>
                  </a:cubicBezTo>
                  <a:cubicBezTo>
                    <a:pt x="41" y="23"/>
                    <a:pt x="41" y="23"/>
                    <a:pt x="42" y="23"/>
                  </a:cubicBezTo>
                  <a:cubicBezTo>
                    <a:pt x="43" y="22"/>
                    <a:pt x="44" y="21"/>
                    <a:pt x="45" y="20"/>
                  </a:cubicBezTo>
                  <a:cubicBezTo>
                    <a:pt x="46" y="20"/>
                    <a:pt x="45" y="19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4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5" y="18"/>
                    <a:pt x="46" y="19"/>
                    <a:pt x="46" y="20"/>
                  </a:cubicBezTo>
                  <a:cubicBezTo>
                    <a:pt x="45" y="21"/>
                    <a:pt x="45" y="22"/>
                    <a:pt x="44" y="22"/>
                  </a:cubicBezTo>
                  <a:cubicBezTo>
                    <a:pt x="44" y="22"/>
                    <a:pt x="44" y="22"/>
                    <a:pt x="43" y="22"/>
                  </a:cubicBezTo>
                  <a:cubicBezTo>
                    <a:pt x="43" y="22"/>
                    <a:pt x="43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2" y="24"/>
                    <a:pt x="44" y="23"/>
                    <a:pt x="46" y="21"/>
                  </a:cubicBezTo>
                  <a:cubicBezTo>
                    <a:pt x="46" y="22"/>
                    <a:pt x="47" y="23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lose/>
                  <a:moveTo>
                    <a:pt x="52" y="34"/>
                  </a:moveTo>
                  <a:cubicBezTo>
                    <a:pt x="54" y="33"/>
                    <a:pt x="56" y="33"/>
                    <a:pt x="58" y="33"/>
                  </a:cubicBezTo>
                  <a:cubicBezTo>
                    <a:pt x="56" y="34"/>
                    <a:pt x="54" y="34"/>
                    <a:pt x="52" y="34"/>
                  </a:cubicBezTo>
                  <a:cubicBezTo>
                    <a:pt x="52" y="34"/>
                    <a:pt x="52" y="34"/>
                    <a:pt x="52" y="33"/>
                  </a:cubicBezTo>
                  <a:cubicBezTo>
                    <a:pt x="52" y="34"/>
                    <a:pt x="52" y="34"/>
                    <a:pt x="52" y="34"/>
                  </a:cubicBezTo>
                  <a:close/>
                  <a:moveTo>
                    <a:pt x="83" y="26"/>
                  </a:moveTo>
                  <a:cubicBezTo>
                    <a:pt x="83" y="26"/>
                    <a:pt x="83" y="25"/>
                    <a:pt x="83" y="25"/>
                  </a:cubicBezTo>
                  <a:cubicBezTo>
                    <a:pt x="81" y="26"/>
                    <a:pt x="79" y="26"/>
                    <a:pt x="77" y="27"/>
                  </a:cubicBezTo>
                  <a:cubicBezTo>
                    <a:pt x="77" y="27"/>
                    <a:pt x="77" y="27"/>
                    <a:pt x="77" y="26"/>
                  </a:cubicBezTo>
                  <a:cubicBezTo>
                    <a:pt x="69" y="28"/>
                    <a:pt x="61" y="30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4" y="30"/>
                  </a:cubicBezTo>
                  <a:cubicBezTo>
                    <a:pt x="56" y="29"/>
                    <a:pt x="58" y="29"/>
                    <a:pt x="61" y="29"/>
                  </a:cubicBezTo>
                  <a:cubicBezTo>
                    <a:pt x="61" y="29"/>
                    <a:pt x="61" y="28"/>
                    <a:pt x="61" y="28"/>
                  </a:cubicBezTo>
                  <a:cubicBezTo>
                    <a:pt x="58" y="28"/>
                    <a:pt x="56" y="29"/>
                    <a:pt x="54" y="29"/>
                  </a:cubicBezTo>
                  <a:cubicBezTo>
                    <a:pt x="54" y="28"/>
                    <a:pt x="54" y="27"/>
                    <a:pt x="55" y="26"/>
                  </a:cubicBezTo>
                  <a:cubicBezTo>
                    <a:pt x="61" y="24"/>
                    <a:pt x="68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7" y="20"/>
                    <a:pt x="79" y="19"/>
                    <a:pt x="81" y="19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18"/>
                    <a:pt x="78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4"/>
                    <a:pt x="55" y="24"/>
                  </a:cubicBezTo>
                  <a:cubicBezTo>
                    <a:pt x="63" y="22"/>
                    <a:pt x="70" y="21"/>
                    <a:pt x="77" y="19"/>
                  </a:cubicBezTo>
                  <a:cubicBezTo>
                    <a:pt x="77" y="19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8"/>
                    <a:pt x="79" y="17"/>
                    <a:pt x="80" y="17"/>
                  </a:cubicBezTo>
                  <a:cubicBezTo>
                    <a:pt x="81" y="17"/>
                    <a:pt x="80" y="16"/>
                    <a:pt x="80" y="16"/>
                  </a:cubicBezTo>
                  <a:cubicBezTo>
                    <a:pt x="79" y="17"/>
                    <a:pt x="78" y="18"/>
                    <a:pt x="76" y="18"/>
                  </a:cubicBezTo>
                  <a:cubicBezTo>
                    <a:pt x="76" y="18"/>
                    <a:pt x="76" y="18"/>
                    <a:pt x="76" y="19"/>
                  </a:cubicBezTo>
                  <a:cubicBezTo>
                    <a:pt x="69" y="20"/>
                    <a:pt x="62" y="22"/>
                    <a:pt x="55" y="23"/>
                  </a:cubicBezTo>
                  <a:cubicBezTo>
                    <a:pt x="55" y="23"/>
                    <a:pt x="55" y="23"/>
                    <a:pt x="56" y="22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8" y="22"/>
                    <a:pt x="61" y="21"/>
                    <a:pt x="63" y="20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1" y="20"/>
                    <a:pt x="58" y="21"/>
                    <a:pt x="56" y="22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61" y="19"/>
                    <a:pt x="66" y="18"/>
                    <a:pt x="71" y="17"/>
                  </a:cubicBezTo>
                  <a:cubicBezTo>
                    <a:pt x="71" y="17"/>
                    <a:pt x="71" y="18"/>
                    <a:pt x="71" y="18"/>
                  </a:cubicBezTo>
                  <a:cubicBezTo>
                    <a:pt x="73" y="18"/>
                    <a:pt x="74" y="18"/>
                    <a:pt x="75" y="17"/>
                  </a:cubicBezTo>
                  <a:cubicBezTo>
                    <a:pt x="75" y="17"/>
                    <a:pt x="75" y="18"/>
                    <a:pt x="76" y="18"/>
                  </a:cubicBezTo>
                  <a:cubicBezTo>
                    <a:pt x="77" y="17"/>
                    <a:pt x="78" y="17"/>
                    <a:pt x="80" y="16"/>
                  </a:cubicBezTo>
                  <a:cubicBezTo>
                    <a:pt x="80" y="16"/>
                    <a:pt x="80" y="15"/>
                    <a:pt x="80" y="16"/>
                  </a:cubicBezTo>
                  <a:cubicBezTo>
                    <a:pt x="79" y="16"/>
                    <a:pt x="78" y="16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3" y="17"/>
                    <a:pt x="75" y="16"/>
                    <a:pt x="77" y="16"/>
                  </a:cubicBezTo>
                  <a:cubicBezTo>
                    <a:pt x="77" y="16"/>
                    <a:pt x="77" y="16"/>
                    <a:pt x="77" y="15"/>
                  </a:cubicBezTo>
                  <a:cubicBezTo>
                    <a:pt x="70" y="17"/>
                    <a:pt x="63" y="18"/>
                    <a:pt x="56" y="20"/>
                  </a:cubicBezTo>
                  <a:cubicBezTo>
                    <a:pt x="56" y="20"/>
                    <a:pt x="56" y="19"/>
                    <a:pt x="56" y="19"/>
                  </a:cubicBezTo>
                  <a:cubicBezTo>
                    <a:pt x="56" y="19"/>
                    <a:pt x="57" y="19"/>
                    <a:pt x="57" y="19"/>
                  </a:cubicBezTo>
                  <a:cubicBezTo>
                    <a:pt x="59" y="19"/>
                    <a:pt x="61" y="18"/>
                    <a:pt x="63" y="18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1" y="18"/>
                    <a:pt x="59" y="18"/>
                    <a:pt x="57" y="19"/>
                  </a:cubicBezTo>
                  <a:cubicBezTo>
                    <a:pt x="57" y="17"/>
                    <a:pt x="58" y="15"/>
                    <a:pt x="58" y="14"/>
                  </a:cubicBezTo>
                  <a:cubicBezTo>
                    <a:pt x="62" y="13"/>
                    <a:pt x="66" y="12"/>
                    <a:pt x="70" y="11"/>
                  </a:cubicBezTo>
                  <a:cubicBezTo>
                    <a:pt x="70" y="11"/>
                    <a:pt x="70" y="12"/>
                    <a:pt x="70" y="12"/>
                  </a:cubicBezTo>
                  <a:cubicBezTo>
                    <a:pt x="73" y="11"/>
                    <a:pt x="75" y="11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5" y="10"/>
                    <a:pt x="74" y="10"/>
                    <a:pt x="72" y="11"/>
                  </a:cubicBezTo>
                  <a:cubicBezTo>
                    <a:pt x="73" y="10"/>
                    <a:pt x="75" y="10"/>
                    <a:pt x="77" y="10"/>
                  </a:cubicBezTo>
                  <a:cubicBezTo>
                    <a:pt x="77" y="10"/>
                    <a:pt x="77" y="9"/>
                    <a:pt x="77" y="9"/>
                  </a:cubicBezTo>
                  <a:cubicBezTo>
                    <a:pt x="71" y="10"/>
                    <a:pt x="64" y="12"/>
                    <a:pt x="58" y="13"/>
                  </a:cubicBezTo>
                  <a:cubicBezTo>
                    <a:pt x="58" y="13"/>
                    <a:pt x="58" y="13"/>
                    <a:pt x="58" y="12"/>
                  </a:cubicBezTo>
                  <a:cubicBezTo>
                    <a:pt x="65" y="11"/>
                    <a:pt x="71" y="10"/>
                    <a:pt x="77" y="9"/>
                  </a:cubicBezTo>
                  <a:cubicBezTo>
                    <a:pt x="77" y="9"/>
                    <a:pt x="77" y="8"/>
                    <a:pt x="77" y="8"/>
                  </a:cubicBezTo>
                  <a:cubicBezTo>
                    <a:pt x="71" y="9"/>
                    <a:pt x="65" y="10"/>
                    <a:pt x="59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65" y="9"/>
                    <a:pt x="70" y="8"/>
                    <a:pt x="75" y="7"/>
                  </a:cubicBezTo>
                  <a:cubicBezTo>
                    <a:pt x="75" y="7"/>
                    <a:pt x="76" y="6"/>
                    <a:pt x="76" y="6"/>
                  </a:cubicBezTo>
                  <a:cubicBezTo>
                    <a:pt x="76" y="6"/>
                    <a:pt x="77" y="7"/>
                    <a:pt x="77" y="7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8" y="9"/>
                    <a:pt x="79" y="10"/>
                    <a:pt x="79" y="12"/>
                  </a:cubicBezTo>
                  <a:cubicBezTo>
                    <a:pt x="78" y="12"/>
                    <a:pt x="77" y="13"/>
                    <a:pt x="75" y="13"/>
                  </a:cubicBezTo>
                  <a:cubicBezTo>
                    <a:pt x="75" y="13"/>
                    <a:pt x="75" y="13"/>
                    <a:pt x="76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1" y="14"/>
                    <a:pt x="65" y="16"/>
                    <a:pt x="60" y="17"/>
                  </a:cubicBezTo>
                  <a:cubicBezTo>
                    <a:pt x="60" y="17"/>
                    <a:pt x="60" y="17"/>
                    <a:pt x="59" y="17"/>
                  </a:cubicBezTo>
                  <a:cubicBezTo>
                    <a:pt x="59" y="17"/>
                    <a:pt x="58" y="17"/>
                    <a:pt x="57" y="17"/>
                  </a:cubicBezTo>
                  <a:cubicBezTo>
                    <a:pt x="57" y="17"/>
                    <a:pt x="57" y="18"/>
                    <a:pt x="57" y="18"/>
                  </a:cubicBezTo>
                  <a:cubicBezTo>
                    <a:pt x="62" y="17"/>
                    <a:pt x="67" y="16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4" y="15"/>
                    <a:pt x="75" y="15"/>
                    <a:pt x="77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8" y="14"/>
                    <a:pt x="78" y="14"/>
                    <a:pt x="79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8" y="14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13"/>
                    <a:pt x="79" y="13"/>
                    <a:pt x="80" y="13"/>
                  </a:cubicBezTo>
                  <a:cubicBezTo>
                    <a:pt x="81" y="17"/>
                    <a:pt x="83" y="21"/>
                    <a:pt x="84" y="26"/>
                  </a:cubicBezTo>
                  <a:cubicBezTo>
                    <a:pt x="84" y="26"/>
                    <a:pt x="83" y="26"/>
                    <a:pt x="83" y="2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4" name="Freeform 12648"/>
            <p:cNvSpPr>
              <a:spLocks/>
            </p:cNvSpPr>
            <p:nvPr/>
          </p:nvSpPr>
          <p:spPr bwMode="auto">
            <a:xfrm>
              <a:off x="7308796" y="3251875"/>
              <a:ext cx="85928" cy="31081"/>
            </a:xfrm>
            <a:custGeom>
              <a:avLst/>
              <a:gdLst>
                <a:gd name="T0" fmla="*/ 9 w 20"/>
                <a:gd name="T1" fmla="*/ 4 h 7"/>
                <a:gd name="T2" fmla="*/ 0 w 20"/>
                <a:gd name="T3" fmla="*/ 7 h 7"/>
                <a:gd name="T4" fmla="*/ 0 w 20"/>
                <a:gd name="T5" fmla="*/ 7 h 7"/>
                <a:gd name="T6" fmla="*/ 8 w 20"/>
                <a:gd name="T7" fmla="*/ 5 h 7"/>
                <a:gd name="T8" fmla="*/ 8 w 20"/>
                <a:gd name="T9" fmla="*/ 5 h 7"/>
                <a:gd name="T10" fmla="*/ 19 w 20"/>
                <a:gd name="T11" fmla="*/ 1 h 7"/>
                <a:gd name="T12" fmla="*/ 19 w 20"/>
                <a:gd name="T13" fmla="*/ 0 h 7"/>
                <a:gd name="T14" fmla="*/ 9 w 20"/>
                <a:gd name="T15" fmla="*/ 4 h 7"/>
                <a:gd name="T16" fmla="*/ 9 w 20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7">
                  <a:moveTo>
                    <a:pt x="9" y="4"/>
                  </a:moveTo>
                  <a:cubicBezTo>
                    <a:pt x="6" y="5"/>
                    <a:pt x="3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6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2" y="3"/>
                    <a:pt x="16" y="2"/>
                    <a:pt x="19" y="1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6" y="1"/>
                    <a:pt x="13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5" name="Freeform 12649"/>
            <p:cNvSpPr>
              <a:spLocks/>
            </p:cNvSpPr>
            <p:nvPr/>
          </p:nvSpPr>
          <p:spPr bwMode="auto">
            <a:xfrm>
              <a:off x="7334392" y="3270157"/>
              <a:ext cx="63989" cy="21939"/>
            </a:xfrm>
            <a:custGeom>
              <a:avLst/>
              <a:gdLst>
                <a:gd name="T0" fmla="*/ 4 w 15"/>
                <a:gd name="T1" fmla="*/ 5 h 5"/>
                <a:gd name="T2" fmla="*/ 4 w 15"/>
                <a:gd name="T3" fmla="*/ 5 h 5"/>
                <a:gd name="T4" fmla="*/ 14 w 15"/>
                <a:gd name="T5" fmla="*/ 0 h 5"/>
                <a:gd name="T6" fmla="*/ 14 w 15"/>
                <a:gd name="T7" fmla="*/ 0 h 5"/>
                <a:gd name="T8" fmla="*/ 3 w 15"/>
                <a:gd name="T9" fmla="*/ 4 h 5"/>
                <a:gd name="T10" fmla="*/ 3 w 15"/>
                <a:gd name="T11" fmla="*/ 4 h 5"/>
                <a:gd name="T12" fmla="*/ 0 w 15"/>
                <a:gd name="T13" fmla="*/ 5 h 5"/>
                <a:gd name="T14" fmla="*/ 0 w 15"/>
                <a:gd name="T15" fmla="*/ 5 h 5"/>
                <a:gd name="T16" fmla="*/ 1 w 15"/>
                <a:gd name="T17" fmla="*/ 5 h 5"/>
                <a:gd name="T18" fmla="*/ 4 w 15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7" y="3"/>
                    <a:pt x="11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3" y="5"/>
                    <a:pt x="4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6" name="Freeform 12650"/>
            <p:cNvSpPr>
              <a:spLocks/>
            </p:cNvSpPr>
            <p:nvPr/>
          </p:nvSpPr>
          <p:spPr bwMode="auto">
            <a:xfrm>
              <a:off x="7049187" y="3122070"/>
              <a:ext cx="63989" cy="31081"/>
            </a:xfrm>
            <a:custGeom>
              <a:avLst/>
              <a:gdLst>
                <a:gd name="T0" fmla="*/ 1 w 15"/>
                <a:gd name="T1" fmla="*/ 7 h 7"/>
                <a:gd name="T2" fmla="*/ 14 w 15"/>
                <a:gd name="T3" fmla="*/ 1 h 7"/>
                <a:gd name="T4" fmla="*/ 14 w 15"/>
                <a:gd name="T5" fmla="*/ 1 h 7"/>
                <a:gd name="T6" fmla="*/ 1 w 15"/>
                <a:gd name="T7" fmla="*/ 6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5" y="5"/>
                    <a:pt x="10" y="3"/>
                    <a:pt x="14" y="1"/>
                  </a:cubicBezTo>
                  <a:cubicBezTo>
                    <a:pt x="15" y="1"/>
                    <a:pt x="14" y="0"/>
                    <a:pt x="14" y="1"/>
                  </a:cubicBezTo>
                  <a:cubicBezTo>
                    <a:pt x="10" y="3"/>
                    <a:pt x="5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7" name="Freeform 12651"/>
            <p:cNvSpPr>
              <a:spLocks/>
            </p:cNvSpPr>
            <p:nvPr/>
          </p:nvSpPr>
          <p:spPr bwMode="auto">
            <a:xfrm>
              <a:off x="7325251" y="3235421"/>
              <a:ext cx="53019" cy="16455"/>
            </a:xfrm>
            <a:custGeom>
              <a:avLst/>
              <a:gdLst>
                <a:gd name="T0" fmla="*/ 0 w 12"/>
                <a:gd name="T1" fmla="*/ 3 h 4"/>
                <a:gd name="T2" fmla="*/ 0 w 12"/>
                <a:gd name="T3" fmla="*/ 3 h 4"/>
                <a:gd name="T4" fmla="*/ 11 w 12"/>
                <a:gd name="T5" fmla="*/ 0 h 4"/>
                <a:gd name="T6" fmla="*/ 11 w 12"/>
                <a:gd name="T7" fmla="*/ 0 h 4"/>
                <a:gd name="T8" fmla="*/ 0 w 1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3"/>
                  </a:moveTo>
                  <a:cubicBezTo>
                    <a:pt x="0" y="3"/>
                    <a:pt x="0" y="4"/>
                    <a:pt x="0" y="3"/>
                  </a:cubicBezTo>
                  <a:cubicBezTo>
                    <a:pt x="4" y="2"/>
                    <a:pt x="8" y="1"/>
                    <a:pt x="11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1"/>
                    <a:pt x="4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8" name="Freeform 12652"/>
            <p:cNvSpPr>
              <a:spLocks/>
            </p:cNvSpPr>
            <p:nvPr/>
          </p:nvSpPr>
          <p:spPr bwMode="auto">
            <a:xfrm>
              <a:off x="7321595" y="3191543"/>
              <a:ext cx="47534" cy="12798"/>
            </a:xfrm>
            <a:custGeom>
              <a:avLst/>
              <a:gdLst>
                <a:gd name="T0" fmla="*/ 0 w 11"/>
                <a:gd name="T1" fmla="*/ 3 h 3"/>
                <a:gd name="T2" fmla="*/ 11 w 11"/>
                <a:gd name="T3" fmla="*/ 0 h 3"/>
                <a:gd name="T4" fmla="*/ 10 w 11"/>
                <a:gd name="T5" fmla="*/ 0 h 3"/>
                <a:gd name="T6" fmla="*/ 0 w 11"/>
                <a:gd name="T7" fmla="*/ 3 h 3"/>
                <a:gd name="T8" fmla="*/ 0 w 1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4" y="2"/>
                    <a:pt x="7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1"/>
                    <a:pt x="4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9" name="Freeform 12653"/>
            <p:cNvSpPr>
              <a:spLocks/>
            </p:cNvSpPr>
            <p:nvPr/>
          </p:nvSpPr>
          <p:spPr bwMode="auto">
            <a:xfrm>
              <a:off x="7334392" y="3200684"/>
              <a:ext cx="25595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0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0" name="Freeform 12654"/>
            <p:cNvSpPr>
              <a:spLocks/>
            </p:cNvSpPr>
            <p:nvPr/>
          </p:nvSpPr>
          <p:spPr bwMode="auto">
            <a:xfrm>
              <a:off x="7321595" y="3209826"/>
              <a:ext cx="51191" cy="16455"/>
            </a:xfrm>
            <a:custGeom>
              <a:avLst/>
              <a:gdLst>
                <a:gd name="T0" fmla="*/ 12 w 12"/>
                <a:gd name="T1" fmla="*/ 0 h 4"/>
                <a:gd name="T2" fmla="*/ 1 w 12"/>
                <a:gd name="T3" fmla="*/ 3 h 4"/>
                <a:gd name="T4" fmla="*/ 1 w 12"/>
                <a:gd name="T5" fmla="*/ 4 h 4"/>
                <a:gd name="T6" fmla="*/ 12 w 12"/>
                <a:gd name="T7" fmla="*/ 1 h 4"/>
                <a:gd name="T8" fmla="*/ 12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8" y="1"/>
                    <a:pt x="4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4" y="3"/>
                    <a:pt x="8" y="2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1" name="Freeform 12655"/>
            <p:cNvSpPr>
              <a:spLocks/>
            </p:cNvSpPr>
            <p:nvPr/>
          </p:nvSpPr>
          <p:spPr bwMode="auto">
            <a:xfrm>
              <a:off x="7261262" y="3231765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1 h 2"/>
                <a:gd name="T4" fmla="*/ 1 w 5"/>
                <a:gd name="T5" fmla="*/ 1 h 2"/>
                <a:gd name="T6" fmla="*/ 4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2" name="Freeform 12656"/>
            <p:cNvSpPr>
              <a:spLocks/>
            </p:cNvSpPr>
            <p:nvPr/>
          </p:nvSpPr>
          <p:spPr bwMode="auto">
            <a:xfrm>
              <a:off x="7283201" y="3231765"/>
              <a:ext cx="42050" cy="7313"/>
            </a:xfrm>
            <a:custGeom>
              <a:avLst/>
              <a:gdLst>
                <a:gd name="T0" fmla="*/ 0 w 10"/>
                <a:gd name="T1" fmla="*/ 2 h 2"/>
                <a:gd name="T2" fmla="*/ 0 w 10"/>
                <a:gd name="T3" fmla="*/ 2 h 2"/>
                <a:gd name="T4" fmla="*/ 10 w 10"/>
                <a:gd name="T5" fmla="*/ 0 h 2"/>
                <a:gd name="T6" fmla="*/ 10 w 10"/>
                <a:gd name="T7" fmla="*/ 0 h 2"/>
                <a:gd name="T8" fmla="*/ 0 w 1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6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3" name="Freeform 12657"/>
            <p:cNvSpPr>
              <a:spLocks/>
            </p:cNvSpPr>
            <p:nvPr/>
          </p:nvSpPr>
          <p:spPr bwMode="auto">
            <a:xfrm>
              <a:off x="7268575" y="3279299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1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4" name="Freeform 12658"/>
            <p:cNvSpPr>
              <a:spLocks/>
            </p:cNvSpPr>
            <p:nvPr/>
          </p:nvSpPr>
          <p:spPr bwMode="auto">
            <a:xfrm>
              <a:off x="7295999" y="3261016"/>
              <a:ext cx="98725" cy="31081"/>
            </a:xfrm>
            <a:custGeom>
              <a:avLst/>
              <a:gdLst>
                <a:gd name="T0" fmla="*/ 4 w 23"/>
                <a:gd name="T1" fmla="*/ 7 h 7"/>
                <a:gd name="T2" fmla="*/ 8 w 23"/>
                <a:gd name="T3" fmla="*/ 6 h 7"/>
                <a:gd name="T4" fmla="*/ 8 w 23"/>
                <a:gd name="T5" fmla="*/ 6 h 7"/>
                <a:gd name="T6" fmla="*/ 11 w 23"/>
                <a:gd name="T7" fmla="*/ 5 h 7"/>
                <a:gd name="T8" fmla="*/ 12 w 23"/>
                <a:gd name="T9" fmla="*/ 5 h 7"/>
                <a:gd name="T10" fmla="*/ 23 w 23"/>
                <a:gd name="T11" fmla="*/ 0 h 7"/>
                <a:gd name="T12" fmla="*/ 23 w 23"/>
                <a:gd name="T13" fmla="*/ 0 h 7"/>
                <a:gd name="T14" fmla="*/ 13 w 23"/>
                <a:gd name="T15" fmla="*/ 4 h 7"/>
                <a:gd name="T16" fmla="*/ 13 w 23"/>
                <a:gd name="T17" fmla="*/ 4 h 7"/>
                <a:gd name="T18" fmla="*/ 0 w 23"/>
                <a:gd name="T19" fmla="*/ 7 h 7"/>
                <a:gd name="T20" fmla="*/ 2 w 23"/>
                <a:gd name="T21" fmla="*/ 7 h 7"/>
                <a:gd name="T22" fmla="*/ 5 w 23"/>
                <a:gd name="T23" fmla="*/ 7 h 7"/>
                <a:gd name="T24" fmla="*/ 4 w 23"/>
                <a:gd name="T25" fmla="*/ 7 h 7"/>
                <a:gd name="T26" fmla="*/ 4 w 23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7">
                  <a:moveTo>
                    <a:pt x="4" y="7"/>
                  </a:moveTo>
                  <a:cubicBezTo>
                    <a:pt x="5" y="7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5" y="3"/>
                    <a:pt x="19" y="2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1"/>
                    <a:pt x="16" y="2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5"/>
                    <a:pt x="4" y="6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5" name="Freeform 12659"/>
            <p:cNvSpPr>
              <a:spLocks/>
            </p:cNvSpPr>
            <p:nvPr/>
          </p:nvSpPr>
          <p:spPr bwMode="auto">
            <a:xfrm>
              <a:off x="7385582" y="3282955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6" name="Freeform 12660"/>
            <p:cNvSpPr>
              <a:spLocks noEditPoints="1"/>
            </p:cNvSpPr>
            <p:nvPr/>
          </p:nvSpPr>
          <p:spPr bwMode="auto">
            <a:xfrm>
              <a:off x="7581204" y="3564504"/>
              <a:ext cx="104210" cy="120664"/>
            </a:xfrm>
            <a:custGeom>
              <a:avLst/>
              <a:gdLst>
                <a:gd name="T0" fmla="*/ 9 w 24"/>
                <a:gd name="T1" fmla="*/ 25 h 28"/>
                <a:gd name="T2" fmla="*/ 24 w 24"/>
                <a:gd name="T3" fmla="*/ 20 h 28"/>
                <a:gd name="T4" fmla="*/ 14 w 24"/>
                <a:gd name="T5" fmla="*/ 1 h 28"/>
                <a:gd name="T6" fmla="*/ 0 w 24"/>
                <a:gd name="T7" fmla="*/ 13 h 28"/>
                <a:gd name="T8" fmla="*/ 5 w 24"/>
                <a:gd name="T9" fmla="*/ 21 h 28"/>
                <a:gd name="T10" fmla="*/ 4 w 24"/>
                <a:gd name="T11" fmla="*/ 20 h 28"/>
                <a:gd name="T12" fmla="*/ 21 w 24"/>
                <a:gd name="T13" fmla="*/ 8 h 28"/>
                <a:gd name="T14" fmla="*/ 4 w 24"/>
                <a:gd name="T15" fmla="*/ 20 h 28"/>
                <a:gd name="T16" fmla="*/ 9 w 24"/>
                <a:gd name="T17" fmla="*/ 16 h 28"/>
                <a:gd name="T18" fmla="*/ 3 w 24"/>
                <a:gd name="T19" fmla="*/ 19 h 28"/>
                <a:gd name="T20" fmla="*/ 8 w 24"/>
                <a:gd name="T21" fmla="*/ 15 h 28"/>
                <a:gd name="T22" fmla="*/ 3 w 24"/>
                <a:gd name="T23" fmla="*/ 18 h 28"/>
                <a:gd name="T24" fmla="*/ 21 w 24"/>
                <a:gd name="T25" fmla="*/ 6 h 28"/>
                <a:gd name="T26" fmla="*/ 21 w 24"/>
                <a:gd name="T27" fmla="*/ 7 h 28"/>
                <a:gd name="T28" fmla="*/ 23 w 24"/>
                <a:gd name="T29" fmla="*/ 9 h 28"/>
                <a:gd name="T30" fmla="*/ 6 w 24"/>
                <a:gd name="T31" fmla="*/ 22 h 28"/>
                <a:gd name="T32" fmla="*/ 8 w 24"/>
                <a:gd name="T33" fmla="*/ 24 h 28"/>
                <a:gd name="T34" fmla="*/ 8 w 24"/>
                <a:gd name="T35" fmla="*/ 24 h 28"/>
                <a:gd name="T36" fmla="*/ 24 w 24"/>
                <a:gd name="T37" fmla="*/ 14 h 28"/>
                <a:gd name="T38" fmla="*/ 23 w 24"/>
                <a:gd name="T39" fmla="*/ 12 h 28"/>
                <a:gd name="T40" fmla="*/ 24 w 24"/>
                <a:gd name="T41" fmla="*/ 12 h 28"/>
                <a:gd name="T42" fmla="*/ 23 w 24"/>
                <a:gd name="T43" fmla="*/ 17 h 28"/>
                <a:gd name="T44" fmla="*/ 14 w 24"/>
                <a:gd name="T45" fmla="*/ 22 h 28"/>
                <a:gd name="T46" fmla="*/ 9 w 24"/>
                <a:gd name="T47" fmla="*/ 25 h 28"/>
                <a:gd name="T48" fmla="*/ 24 w 24"/>
                <a:gd name="T49" fmla="*/ 16 h 28"/>
                <a:gd name="T50" fmla="*/ 23 w 24"/>
                <a:gd name="T51" fmla="*/ 19 h 28"/>
                <a:gd name="T52" fmla="*/ 11 w 24"/>
                <a:gd name="T53" fmla="*/ 26 h 28"/>
                <a:gd name="T54" fmla="*/ 12 w 24"/>
                <a:gd name="T55" fmla="*/ 26 h 28"/>
                <a:gd name="T56" fmla="*/ 10 w 24"/>
                <a:gd name="T57" fmla="*/ 26 h 28"/>
                <a:gd name="T58" fmla="*/ 12 w 24"/>
                <a:gd name="T59" fmla="*/ 27 h 28"/>
                <a:gd name="T60" fmla="*/ 22 w 24"/>
                <a:gd name="T61" fmla="*/ 22 h 28"/>
                <a:gd name="T62" fmla="*/ 17 w 24"/>
                <a:gd name="T63" fmla="*/ 24 h 28"/>
                <a:gd name="T64" fmla="*/ 22 w 24"/>
                <a:gd name="T65" fmla="*/ 23 h 28"/>
                <a:gd name="T66" fmla="*/ 21 w 24"/>
                <a:gd name="T67" fmla="*/ 26 h 28"/>
                <a:gd name="T68" fmla="*/ 2 w 24"/>
                <a:gd name="T69" fmla="*/ 17 h 28"/>
                <a:gd name="T70" fmla="*/ 2 w 24"/>
                <a:gd name="T71" fmla="*/ 17 h 28"/>
                <a:gd name="T72" fmla="*/ 19 w 24"/>
                <a:gd name="T73" fmla="*/ 4 h 28"/>
                <a:gd name="T74" fmla="*/ 7 w 24"/>
                <a:gd name="T75" fmla="*/ 12 h 28"/>
                <a:gd name="T76" fmla="*/ 1 w 24"/>
                <a:gd name="T77" fmla="*/ 15 h 28"/>
                <a:gd name="T78" fmla="*/ 12 w 24"/>
                <a:gd name="T79" fmla="*/ 8 h 28"/>
                <a:gd name="T80" fmla="*/ 1 w 24"/>
                <a:gd name="T81" fmla="*/ 15 h 28"/>
                <a:gd name="T82" fmla="*/ 6 w 24"/>
                <a:gd name="T83" fmla="*/ 10 h 28"/>
                <a:gd name="T84" fmla="*/ 16 w 24"/>
                <a:gd name="T85" fmla="*/ 2 h 28"/>
                <a:gd name="T86" fmla="*/ 6 w 24"/>
                <a:gd name="T87" fmla="*/ 9 h 28"/>
                <a:gd name="T88" fmla="*/ 0 w 24"/>
                <a:gd name="T89" fmla="*/ 12 h 28"/>
                <a:gd name="T90" fmla="*/ 14 w 24"/>
                <a:gd name="T91" fmla="*/ 1 h 28"/>
                <a:gd name="T92" fmla="*/ 14 w 24"/>
                <a:gd name="T93" fmla="*/ 1 h 28"/>
                <a:gd name="T94" fmla="*/ 10 w 24"/>
                <a:gd name="T95" fmla="*/ 6 h 28"/>
                <a:gd name="T96" fmla="*/ 13 w 24"/>
                <a:gd name="T97" fmla="*/ 1 h 28"/>
                <a:gd name="T98" fmla="*/ 4 w 24"/>
                <a:gd name="T99" fmla="*/ 7 h 28"/>
                <a:gd name="T100" fmla="*/ 10 w 24"/>
                <a:gd name="T101" fmla="*/ 1 h 28"/>
                <a:gd name="T102" fmla="*/ 9 w 24"/>
                <a:gd name="T103" fmla="*/ 1 h 28"/>
                <a:gd name="T104" fmla="*/ 6 w 24"/>
                <a:gd name="T10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" h="28">
                  <a:moveTo>
                    <a:pt x="0" y="13"/>
                  </a:moveTo>
                  <a:cubicBezTo>
                    <a:pt x="0" y="15"/>
                    <a:pt x="1" y="16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5" y="22"/>
                    <a:pt x="7" y="24"/>
                    <a:pt x="9" y="25"/>
                  </a:cubicBezTo>
                  <a:cubicBezTo>
                    <a:pt x="10" y="26"/>
                    <a:pt x="11" y="26"/>
                    <a:pt x="12" y="27"/>
                  </a:cubicBezTo>
                  <a:cubicBezTo>
                    <a:pt x="12" y="27"/>
                    <a:pt x="13" y="27"/>
                    <a:pt x="14" y="28"/>
                  </a:cubicBezTo>
                  <a:cubicBezTo>
                    <a:pt x="16" y="28"/>
                    <a:pt x="18" y="28"/>
                    <a:pt x="20" y="27"/>
                  </a:cubicBezTo>
                  <a:cubicBezTo>
                    <a:pt x="22" y="25"/>
                    <a:pt x="23" y="22"/>
                    <a:pt x="24" y="20"/>
                  </a:cubicBezTo>
                  <a:cubicBezTo>
                    <a:pt x="24" y="18"/>
                    <a:pt x="24" y="16"/>
                    <a:pt x="24" y="14"/>
                  </a:cubicBezTo>
                  <a:cubicBezTo>
                    <a:pt x="24" y="10"/>
                    <a:pt x="22" y="6"/>
                    <a:pt x="19" y="4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8" y="0"/>
                    <a:pt x="4" y="2"/>
                    <a:pt x="2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9"/>
                    <a:pt x="0" y="11"/>
                    <a:pt x="0" y="13"/>
                  </a:cubicBezTo>
                  <a:close/>
                  <a:moveTo>
                    <a:pt x="5" y="21"/>
                  </a:move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19"/>
                    <a:pt x="8" y="18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8" y="18"/>
                    <a:pt x="6" y="19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0" y="16"/>
                    <a:pt x="16" y="12"/>
                    <a:pt x="21" y="8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16" y="12"/>
                    <a:pt x="10" y="16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8"/>
                    <a:pt x="7" y="17"/>
                    <a:pt x="9" y="16"/>
                  </a:cubicBezTo>
                  <a:cubicBezTo>
                    <a:pt x="9" y="16"/>
                    <a:pt x="9" y="15"/>
                    <a:pt x="9" y="16"/>
                  </a:cubicBezTo>
                  <a:cubicBezTo>
                    <a:pt x="7" y="17"/>
                    <a:pt x="5" y="18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17"/>
                    <a:pt x="6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4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8" y="14"/>
                    <a:pt x="14" y="9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5" y="10"/>
                    <a:pt x="9" y="14"/>
                    <a:pt x="3" y="19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9" y="15"/>
                    <a:pt x="15" y="11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17" y="13"/>
                    <a:pt x="11" y="17"/>
                    <a:pt x="5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11" y="17"/>
                    <a:pt x="17" y="13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8" y="14"/>
                    <a:pt x="12" y="1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1"/>
                  </a:cubicBezTo>
                  <a:close/>
                  <a:moveTo>
                    <a:pt x="9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1" y="22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2"/>
                    <a:pt x="10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7" y="24"/>
                  </a:cubicBezTo>
                  <a:cubicBezTo>
                    <a:pt x="13" y="20"/>
                    <a:pt x="19" y="17"/>
                    <a:pt x="24" y="13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19" y="18"/>
                    <a:pt x="14" y="21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  <a:moveTo>
                    <a:pt x="23" y="12"/>
                  </a:moveTo>
                  <a:cubicBezTo>
                    <a:pt x="18" y="16"/>
                    <a:pt x="13" y="20"/>
                    <a:pt x="7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12" y="19"/>
                    <a:pt x="18" y="15"/>
                    <a:pt x="23" y="10"/>
                  </a:cubicBezTo>
                  <a:cubicBezTo>
                    <a:pt x="23" y="11"/>
                    <a:pt x="23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lose/>
                  <a:moveTo>
                    <a:pt x="10" y="26"/>
                  </a:moveTo>
                  <a:cubicBezTo>
                    <a:pt x="15" y="23"/>
                    <a:pt x="19" y="20"/>
                    <a:pt x="23" y="17"/>
                  </a:cubicBezTo>
                  <a:cubicBezTo>
                    <a:pt x="24" y="17"/>
                    <a:pt x="23" y="17"/>
                    <a:pt x="23" y="17"/>
                  </a:cubicBezTo>
                  <a:cubicBezTo>
                    <a:pt x="19" y="20"/>
                    <a:pt x="14" y="23"/>
                    <a:pt x="10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3"/>
                    <a:pt x="11" y="24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4" y="22"/>
                    <a:pt x="19" y="18"/>
                    <a:pt x="24" y="15"/>
                  </a:cubicBezTo>
                  <a:cubicBezTo>
                    <a:pt x="24" y="15"/>
                    <a:pt x="24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2" y="17"/>
                    <a:pt x="20" y="18"/>
                    <a:pt x="18" y="19"/>
                  </a:cubicBezTo>
                  <a:cubicBezTo>
                    <a:pt x="18" y="19"/>
                    <a:pt x="18" y="20"/>
                    <a:pt x="19" y="20"/>
                  </a:cubicBezTo>
                  <a:cubicBezTo>
                    <a:pt x="20" y="18"/>
                    <a:pt x="22" y="17"/>
                    <a:pt x="24" y="16"/>
                  </a:cubicBezTo>
                  <a:cubicBezTo>
                    <a:pt x="24" y="17"/>
                    <a:pt x="24" y="18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0" y="22"/>
                    <a:pt x="16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1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lose/>
                  <a:moveTo>
                    <a:pt x="12" y="26"/>
                  </a:moveTo>
                  <a:cubicBezTo>
                    <a:pt x="13" y="26"/>
                    <a:pt x="15" y="25"/>
                    <a:pt x="17" y="24"/>
                  </a:cubicBezTo>
                  <a:cubicBezTo>
                    <a:pt x="15" y="25"/>
                    <a:pt x="14" y="26"/>
                    <a:pt x="12" y="27"/>
                  </a:cubicBezTo>
                  <a:cubicBezTo>
                    <a:pt x="12" y="27"/>
                    <a:pt x="12" y="27"/>
                    <a:pt x="12" y="26"/>
                  </a:cubicBezTo>
                  <a:close/>
                  <a:moveTo>
                    <a:pt x="21" y="26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7" y="25"/>
                    <a:pt x="19" y="24"/>
                    <a:pt x="22" y="22"/>
                  </a:cubicBezTo>
                  <a:cubicBezTo>
                    <a:pt x="23" y="22"/>
                    <a:pt x="22" y="21"/>
                    <a:pt x="22" y="22"/>
                  </a:cubicBezTo>
                  <a:cubicBezTo>
                    <a:pt x="19" y="23"/>
                    <a:pt x="16" y="25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6"/>
                    <a:pt x="16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9" y="22"/>
                    <a:pt x="21" y="21"/>
                    <a:pt x="23" y="19"/>
                  </a:cubicBezTo>
                  <a:cubicBezTo>
                    <a:pt x="23" y="20"/>
                    <a:pt x="23" y="22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0" y="24"/>
                    <a:pt x="17" y="26"/>
                    <a:pt x="15" y="27"/>
                  </a:cubicBezTo>
                  <a:cubicBezTo>
                    <a:pt x="15" y="27"/>
                    <a:pt x="15" y="28"/>
                    <a:pt x="15" y="27"/>
                  </a:cubicBezTo>
                  <a:cubicBezTo>
                    <a:pt x="18" y="26"/>
                    <a:pt x="20" y="25"/>
                    <a:pt x="22" y="23"/>
                  </a:cubicBezTo>
                  <a:cubicBezTo>
                    <a:pt x="22" y="24"/>
                    <a:pt x="21" y="25"/>
                    <a:pt x="21" y="26"/>
                  </a:cubicBezTo>
                  <a:close/>
                  <a:moveTo>
                    <a:pt x="20" y="5"/>
                  </a:moveTo>
                  <a:cubicBezTo>
                    <a:pt x="14" y="9"/>
                    <a:pt x="8" y="13"/>
                    <a:pt x="3" y="18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6"/>
                    <a:pt x="6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4"/>
                    <a:pt x="4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7" y="12"/>
                    <a:pt x="13" y="8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3" y="8"/>
                    <a:pt x="7" y="12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3" y="15"/>
                    <a:pt x="5" y="13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5" y="13"/>
                    <a:pt x="3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7" y="11"/>
                    <a:pt x="12" y="7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5"/>
                    <a:pt x="14" y="6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7"/>
                    <a:pt x="16" y="5"/>
                    <a:pt x="18" y="4"/>
                  </a:cubicBezTo>
                  <a:cubicBezTo>
                    <a:pt x="19" y="4"/>
                    <a:pt x="19" y="5"/>
                    <a:pt x="20" y="5"/>
                  </a:cubicBezTo>
                  <a:close/>
                  <a:moveTo>
                    <a:pt x="17" y="3"/>
                  </a:moveTo>
                  <a:cubicBezTo>
                    <a:pt x="12" y="7"/>
                    <a:pt x="6" y="11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4" y="12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2"/>
                    <a:pt x="3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6" y="10"/>
                    <a:pt x="11" y="6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6"/>
                    <a:pt x="6" y="10"/>
                    <a:pt x="1" y="14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2" y="12"/>
                    <a:pt x="4" y="10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10"/>
                    <a:pt x="2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5" y="8"/>
                    <a:pt x="9" y="4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2"/>
                    <a:pt x="11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3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3"/>
                    <a:pt x="11" y="4"/>
                    <a:pt x="10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2" y="5"/>
                    <a:pt x="14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lose/>
                  <a:moveTo>
                    <a:pt x="13" y="1"/>
                  </a:moveTo>
                  <a:cubicBezTo>
                    <a:pt x="9" y="4"/>
                    <a:pt x="4" y="7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lose/>
                  <a:moveTo>
                    <a:pt x="6" y="2"/>
                  </a:moveTo>
                  <a:cubicBezTo>
                    <a:pt x="7" y="2"/>
                    <a:pt x="8" y="1"/>
                    <a:pt x="9" y="1"/>
                  </a:cubicBezTo>
                  <a:cubicBezTo>
                    <a:pt x="7" y="3"/>
                    <a:pt x="4" y="5"/>
                    <a:pt x="1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3" y="4"/>
                    <a:pt x="5" y="3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7" name="Freeform 12661"/>
            <p:cNvSpPr>
              <a:spLocks/>
            </p:cNvSpPr>
            <p:nvPr/>
          </p:nvSpPr>
          <p:spPr bwMode="auto">
            <a:xfrm>
              <a:off x="7581204" y="3568160"/>
              <a:ext cx="60332" cy="53019"/>
            </a:xfrm>
            <a:custGeom>
              <a:avLst/>
              <a:gdLst>
                <a:gd name="T0" fmla="*/ 14 w 14"/>
                <a:gd name="T1" fmla="*/ 0 h 12"/>
                <a:gd name="T2" fmla="*/ 0 w 14"/>
                <a:gd name="T3" fmla="*/ 11 h 12"/>
                <a:gd name="T4" fmla="*/ 1 w 14"/>
                <a:gd name="T5" fmla="*/ 11 h 12"/>
                <a:gd name="T6" fmla="*/ 14 w 14"/>
                <a:gd name="T7" fmla="*/ 1 h 12"/>
                <a:gd name="T8" fmla="*/ 14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cubicBezTo>
                    <a:pt x="9" y="4"/>
                    <a:pt x="5" y="8"/>
                    <a:pt x="0" y="11"/>
                  </a:cubicBezTo>
                  <a:cubicBezTo>
                    <a:pt x="0" y="11"/>
                    <a:pt x="1" y="12"/>
                    <a:pt x="1" y="11"/>
                  </a:cubicBezTo>
                  <a:cubicBezTo>
                    <a:pt x="5" y="8"/>
                    <a:pt x="10" y="4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8" name="Freeform 12662"/>
            <p:cNvSpPr>
              <a:spLocks/>
            </p:cNvSpPr>
            <p:nvPr/>
          </p:nvSpPr>
          <p:spPr bwMode="auto">
            <a:xfrm>
              <a:off x="7606800" y="3568160"/>
              <a:ext cx="21939" cy="18282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5 w 5"/>
                <a:gd name="T5" fmla="*/ 0 h 4"/>
                <a:gd name="T6" fmla="*/ 5 w 5"/>
                <a:gd name="T7" fmla="*/ 0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9" name="Freeform 12663"/>
            <p:cNvSpPr>
              <a:spLocks/>
            </p:cNvSpPr>
            <p:nvPr/>
          </p:nvSpPr>
          <p:spPr bwMode="auto">
            <a:xfrm>
              <a:off x="7581204" y="3599240"/>
              <a:ext cx="21939" cy="16455"/>
            </a:xfrm>
            <a:custGeom>
              <a:avLst/>
              <a:gdLst>
                <a:gd name="T0" fmla="*/ 1 w 5"/>
                <a:gd name="T1" fmla="*/ 3 h 4"/>
                <a:gd name="T2" fmla="*/ 4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0" name="Freeform 12664"/>
            <p:cNvSpPr>
              <a:spLocks/>
            </p:cNvSpPr>
            <p:nvPr/>
          </p:nvSpPr>
          <p:spPr bwMode="auto">
            <a:xfrm>
              <a:off x="7625082" y="3577301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4 h 4"/>
                <a:gd name="T4" fmla="*/ 6 w 6"/>
                <a:gd name="T5" fmla="*/ 0 h 4"/>
                <a:gd name="T6" fmla="*/ 6 w 6"/>
                <a:gd name="T7" fmla="*/ 0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1" name="Freeform 12665"/>
            <p:cNvSpPr>
              <a:spLocks/>
            </p:cNvSpPr>
            <p:nvPr/>
          </p:nvSpPr>
          <p:spPr bwMode="auto">
            <a:xfrm>
              <a:off x="7637879" y="3586443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2" name="Freeform 12666"/>
            <p:cNvSpPr>
              <a:spLocks/>
            </p:cNvSpPr>
            <p:nvPr/>
          </p:nvSpPr>
          <p:spPr bwMode="auto">
            <a:xfrm>
              <a:off x="7645192" y="3586443"/>
              <a:ext cx="21939" cy="21939"/>
            </a:xfrm>
            <a:custGeom>
              <a:avLst/>
              <a:gdLst>
                <a:gd name="T0" fmla="*/ 0 w 5"/>
                <a:gd name="T1" fmla="*/ 4 h 5"/>
                <a:gd name="T2" fmla="*/ 5 w 5"/>
                <a:gd name="T3" fmla="*/ 1 h 5"/>
                <a:gd name="T4" fmla="*/ 5 w 5"/>
                <a:gd name="T5" fmla="*/ 1 h 5"/>
                <a:gd name="T6" fmla="*/ 0 w 5"/>
                <a:gd name="T7" fmla="*/ 4 h 5"/>
                <a:gd name="T8" fmla="*/ 0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3" name="Freeform 12667"/>
            <p:cNvSpPr>
              <a:spLocks/>
            </p:cNvSpPr>
            <p:nvPr/>
          </p:nvSpPr>
          <p:spPr bwMode="auto">
            <a:xfrm>
              <a:off x="7641536" y="3595583"/>
              <a:ext cx="31081" cy="20111"/>
            </a:xfrm>
            <a:custGeom>
              <a:avLst/>
              <a:gdLst>
                <a:gd name="T0" fmla="*/ 6 w 7"/>
                <a:gd name="T1" fmla="*/ 0 h 5"/>
                <a:gd name="T2" fmla="*/ 1 w 7"/>
                <a:gd name="T3" fmla="*/ 4 h 5"/>
                <a:gd name="T4" fmla="*/ 1 w 7"/>
                <a:gd name="T5" fmla="*/ 5 h 5"/>
                <a:gd name="T6" fmla="*/ 6 w 7"/>
                <a:gd name="T7" fmla="*/ 1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4" name="Freeform 12668"/>
            <p:cNvSpPr>
              <a:spLocks/>
            </p:cNvSpPr>
            <p:nvPr/>
          </p:nvSpPr>
          <p:spPr bwMode="auto">
            <a:xfrm>
              <a:off x="7606800" y="3643117"/>
              <a:ext cx="21939" cy="16455"/>
            </a:xfrm>
            <a:custGeom>
              <a:avLst/>
              <a:gdLst>
                <a:gd name="T0" fmla="*/ 1 w 5"/>
                <a:gd name="T1" fmla="*/ 3 h 4"/>
                <a:gd name="T2" fmla="*/ 5 w 5"/>
                <a:gd name="T3" fmla="*/ 0 h 4"/>
                <a:gd name="T4" fmla="*/ 5 w 5"/>
                <a:gd name="T5" fmla="*/ 0 h 4"/>
                <a:gd name="T6" fmla="*/ 0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" name="Freeform 12669"/>
            <p:cNvSpPr>
              <a:spLocks/>
            </p:cNvSpPr>
            <p:nvPr/>
          </p:nvSpPr>
          <p:spPr bwMode="auto">
            <a:xfrm>
              <a:off x="7654334" y="3608381"/>
              <a:ext cx="25595" cy="1645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" name="Freeform 12670"/>
            <p:cNvSpPr>
              <a:spLocks/>
            </p:cNvSpPr>
            <p:nvPr/>
          </p:nvSpPr>
          <p:spPr bwMode="auto">
            <a:xfrm>
              <a:off x="7650677" y="3602896"/>
              <a:ext cx="25595" cy="18282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0 h 4"/>
                <a:gd name="T4" fmla="*/ 6 w 6"/>
                <a:gd name="T5" fmla="*/ 0 h 4"/>
                <a:gd name="T6" fmla="*/ 1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" name="Freeform 12671"/>
            <p:cNvSpPr>
              <a:spLocks/>
            </p:cNvSpPr>
            <p:nvPr/>
          </p:nvSpPr>
          <p:spPr bwMode="auto">
            <a:xfrm>
              <a:off x="7659818" y="3612038"/>
              <a:ext cx="20111" cy="16455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" name="Freeform 12672"/>
            <p:cNvSpPr>
              <a:spLocks/>
            </p:cNvSpPr>
            <p:nvPr/>
          </p:nvSpPr>
          <p:spPr bwMode="auto">
            <a:xfrm>
              <a:off x="7663474" y="3621179"/>
              <a:ext cx="16455" cy="1645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1 h 4"/>
                <a:gd name="T4" fmla="*/ 4 w 4"/>
                <a:gd name="T5" fmla="*/ 1 h 4"/>
                <a:gd name="T6" fmla="*/ 0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" name="Freeform 12673"/>
            <p:cNvSpPr>
              <a:spLocks/>
            </p:cNvSpPr>
            <p:nvPr/>
          </p:nvSpPr>
          <p:spPr bwMode="auto">
            <a:xfrm>
              <a:off x="7610456" y="3646774"/>
              <a:ext cx="27424" cy="1645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" name="Freeform 12674"/>
            <p:cNvSpPr>
              <a:spLocks/>
            </p:cNvSpPr>
            <p:nvPr/>
          </p:nvSpPr>
          <p:spPr bwMode="auto">
            <a:xfrm>
              <a:off x="7659818" y="3643117"/>
              <a:ext cx="20111" cy="1645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5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" name="Freeform 12675"/>
            <p:cNvSpPr>
              <a:spLocks/>
            </p:cNvSpPr>
            <p:nvPr/>
          </p:nvSpPr>
          <p:spPr bwMode="auto">
            <a:xfrm>
              <a:off x="7659818" y="3663229"/>
              <a:ext cx="0" cy="548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" name="Freeform 12676"/>
            <p:cNvSpPr>
              <a:spLocks/>
            </p:cNvSpPr>
            <p:nvPr/>
          </p:nvSpPr>
          <p:spPr bwMode="auto">
            <a:xfrm>
              <a:off x="7659818" y="3650430"/>
              <a:ext cx="20111" cy="12798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" name="Freeform 12677"/>
            <p:cNvSpPr>
              <a:spLocks/>
            </p:cNvSpPr>
            <p:nvPr/>
          </p:nvSpPr>
          <p:spPr bwMode="auto">
            <a:xfrm>
              <a:off x="7650677" y="3668713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" name="Freeform 12678"/>
            <p:cNvSpPr>
              <a:spLocks/>
            </p:cNvSpPr>
            <p:nvPr/>
          </p:nvSpPr>
          <p:spPr bwMode="auto">
            <a:xfrm>
              <a:off x="7625082" y="3707106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2 h 2"/>
                <a:gd name="T12" fmla="*/ 0 w 3"/>
                <a:gd name="T13" fmla="*/ 2 h 2"/>
                <a:gd name="T14" fmla="*/ 3 w 3"/>
                <a:gd name="T15" fmla="*/ 1 h 2"/>
                <a:gd name="T16" fmla="*/ 2 w 3"/>
                <a:gd name="T17" fmla="*/ 0 h 2"/>
                <a:gd name="T18" fmla="*/ 0 w 3"/>
                <a:gd name="T19" fmla="*/ 2 h 2"/>
                <a:gd name="T20" fmla="*/ 0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5" name="Freeform 12679"/>
            <p:cNvSpPr>
              <a:spLocks/>
            </p:cNvSpPr>
            <p:nvPr/>
          </p:nvSpPr>
          <p:spPr bwMode="auto">
            <a:xfrm>
              <a:off x="7577548" y="3725389"/>
              <a:ext cx="60332" cy="34737"/>
            </a:xfrm>
            <a:custGeom>
              <a:avLst/>
              <a:gdLst>
                <a:gd name="T0" fmla="*/ 0 w 14"/>
                <a:gd name="T1" fmla="*/ 8 h 8"/>
                <a:gd name="T2" fmla="*/ 13 w 14"/>
                <a:gd name="T3" fmla="*/ 1 h 8"/>
                <a:gd name="T4" fmla="*/ 13 w 14"/>
                <a:gd name="T5" fmla="*/ 0 h 8"/>
                <a:gd name="T6" fmla="*/ 0 w 14"/>
                <a:gd name="T7" fmla="*/ 8 h 8"/>
                <a:gd name="T8" fmla="*/ 0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4" y="6"/>
                    <a:pt x="9" y="3"/>
                    <a:pt x="13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9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6" name="Freeform 12680"/>
            <p:cNvSpPr>
              <a:spLocks/>
            </p:cNvSpPr>
            <p:nvPr/>
          </p:nvSpPr>
          <p:spPr bwMode="auto">
            <a:xfrm>
              <a:off x="7577548" y="3776579"/>
              <a:ext cx="54847" cy="25595"/>
            </a:xfrm>
            <a:custGeom>
              <a:avLst/>
              <a:gdLst>
                <a:gd name="T0" fmla="*/ 0 w 13"/>
                <a:gd name="T1" fmla="*/ 6 h 6"/>
                <a:gd name="T2" fmla="*/ 13 w 13"/>
                <a:gd name="T3" fmla="*/ 1 h 6"/>
                <a:gd name="T4" fmla="*/ 13 w 13"/>
                <a:gd name="T5" fmla="*/ 0 h 6"/>
                <a:gd name="T6" fmla="*/ 0 w 13"/>
                <a:gd name="T7" fmla="*/ 6 h 6"/>
                <a:gd name="T8" fmla="*/ 0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4"/>
                    <a:pt x="9" y="3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7" name="Freeform 12681"/>
            <p:cNvSpPr>
              <a:spLocks/>
            </p:cNvSpPr>
            <p:nvPr/>
          </p:nvSpPr>
          <p:spPr bwMode="auto">
            <a:xfrm>
              <a:off x="7537327" y="3741842"/>
              <a:ext cx="34737" cy="21939"/>
            </a:xfrm>
            <a:custGeom>
              <a:avLst/>
              <a:gdLst>
                <a:gd name="T0" fmla="*/ 0 w 8"/>
                <a:gd name="T1" fmla="*/ 4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4 h 5"/>
                <a:gd name="T8" fmla="*/ 0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8" name="Freeform 12682"/>
            <p:cNvSpPr>
              <a:spLocks/>
            </p:cNvSpPr>
            <p:nvPr/>
          </p:nvSpPr>
          <p:spPr bwMode="auto">
            <a:xfrm>
              <a:off x="7537327" y="3754640"/>
              <a:ext cx="34737" cy="12798"/>
            </a:xfrm>
            <a:custGeom>
              <a:avLst/>
              <a:gdLst>
                <a:gd name="T0" fmla="*/ 8 w 8"/>
                <a:gd name="T1" fmla="*/ 0 h 3"/>
                <a:gd name="T2" fmla="*/ 1 w 8"/>
                <a:gd name="T3" fmla="*/ 3 h 3"/>
                <a:gd name="T4" fmla="*/ 1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9" name="Freeform 12683"/>
            <p:cNvSpPr>
              <a:spLocks/>
            </p:cNvSpPr>
            <p:nvPr/>
          </p:nvSpPr>
          <p:spPr bwMode="auto">
            <a:xfrm>
              <a:off x="7533670" y="3772923"/>
              <a:ext cx="38394" cy="12798"/>
            </a:xfrm>
            <a:custGeom>
              <a:avLst/>
              <a:gdLst>
                <a:gd name="T0" fmla="*/ 9 w 9"/>
                <a:gd name="T1" fmla="*/ 0 h 3"/>
                <a:gd name="T2" fmla="*/ 0 w 9"/>
                <a:gd name="T3" fmla="*/ 3 h 3"/>
                <a:gd name="T4" fmla="*/ 1 w 9"/>
                <a:gd name="T5" fmla="*/ 3 h 3"/>
                <a:gd name="T6" fmla="*/ 9 w 9"/>
                <a:gd name="T7" fmla="*/ 0 h 3"/>
                <a:gd name="T8" fmla="*/ 9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0" name="Freeform 12684"/>
            <p:cNvSpPr>
              <a:spLocks/>
            </p:cNvSpPr>
            <p:nvPr/>
          </p:nvSpPr>
          <p:spPr bwMode="auto">
            <a:xfrm>
              <a:off x="7524528" y="3820457"/>
              <a:ext cx="47534" cy="21939"/>
            </a:xfrm>
            <a:custGeom>
              <a:avLst/>
              <a:gdLst>
                <a:gd name="T0" fmla="*/ 10 w 11"/>
                <a:gd name="T1" fmla="*/ 1 h 5"/>
                <a:gd name="T2" fmla="*/ 1 w 11"/>
                <a:gd name="T3" fmla="*/ 5 h 5"/>
                <a:gd name="T4" fmla="*/ 1 w 11"/>
                <a:gd name="T5" fmla="*/ 5 h 5"/>
                <a:gd name="T6" fmla="*/ 10 w 11"/>
                <a:gd name="T7" fmla="*/ 1 h 5"/>
                <a:gd name="T8" fmla="*/ 10 w 1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1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1" name="Freeform 12685"/>
            <p:cNvSpPr>
              <a:spLocks/>
            </p:cNvSpPr>
            <p:nvPr/>
          </p:nvSpPr>
          <p:spPr bwMode="auto">
            <a:xfrm>
              <a:off x="7603143" y="3957574"/>
              <a:ext cx="29252" cy="14626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2" name="Freeform 12686"/>
            <p:cNvSpPr>
              <a:spLocks/>
            </p:cNvSpPr>
            <p:nvPr/>
          </p:nvSpPr>
          <p:spPr bwMode="auto">
            <a:xfrm>
              <a:off x="7689070" y="3884445"/>
              <a:ext cx="31081" cy="1828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1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3" name="Freeform 12687"/>
            <p:cNvSpPr>
              <a:spLocks/>
            </p:cNvSpPr>
            <p:nvPr/>
          </p:nvSpPr>
          <p:spPr bwMode="auto">
            <a:xfrm>
              <a:off x="7584861" y="3690652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1 h 3"/>
                <a:gd name="T4" fmla="*/ 4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" name="Freeform 12688"/>
            <p:cNvSpPr>
              <a:spLocks/>
            </p:cNvSpPr>
            <p:nvPr/>
          </p:nvSpPr>
          <p:spPr bwMode="auto">
            <a:xfrm>
              <a:off x="7594001" y="3694308"/>
              <a:ext cx="21939" cy="16455"/>
            </a:xfrm>
            <a:custGeom>
              <a:avLst/>
              <a:gdLst>
                <a:gd name="T0" fmla="*/ 0 w 5"/>
                <a:gd name="T1" fmla="*/ 3 h 4"/>
                <a:gd name="T2" fmla="*/ 4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" name="Freeform 12689"/>
            <p:cNvSpPr>
              <a:spLocks/>
            </p:cNvSpPr>
            <p:nvPr/>
          </p:nvSpPr>
          <p:spPr bwMode="auto">
            <a:xfrm>
              <a:off x="7603143" y="3697964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" name="Freeform 12690"/>
            <p:cNvSpPr>
              <a:spLocks/>
            </p:cNvSpPr>
            <p:nvPr/>
          </p:nvSpPr>
          <p:spPr bwMode="auto">
            <a:xfrm>
              <a:off x="7610456" y="3707106"/>
              <a:ext cx="18282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" name="Freeform 12691"/>
            <p:cNvSpPr>
              <a:spLocks noEditPoints="1"/>
            </p:cNvSpPr>
            <p:nvPr/>
          </p:nvSpPr>
          <p:spPr bwMode="auto">
            <a:xfrm>
              <a:off x="7537327" y="3677854"/>
              <a:ext cx="104210" cy="82271"/>
            </a:xfrm>
            <a:custGeom>
              <a:avLst/>
              <a:gdLst>
                <a:gd name="T0" fmla="*/ 5 w 24"/>
                <a:gd name="T1" fmla="*/ 16 h 19"/>
                <a:gd name="T2" fmla="*/ 0 w 24"/>
                <a:gd name="T3" fmla="*/ 18 h 19"/>
                <a:gd name="T4" fmla="*/ 1 w 24"/>
                <a:gd name="T5" fmla="*/ 17 h 19"/>
                <a:gd name="T6" fmla="*/ 21 w 24"/>
                <a:gd name="T7" fmla="*/ 6 h 19"/>
                <a:gd name="T8" fmla="*/ 1 w 24"/>
                <a:gd name="T9" fmla="*/ 17 h 19"/>
                <a:gd name="T10" fmla="*/ 2 w 24"/>
                <a:gd name="T11" fmla="*/ 16 h 19"/>
                <a:gd name="T12" fmla="*/ 6 w 24"/>
                <a:gd name="T13" fmla="*/ 13 h 19"/>
                <a:gd name="T14" fmla="*/ 2 w 24"/>
                <a:gd name="T15" fmla="*/ 15 h 19"/>
                <a:gd name="T16" fmla="*/ 19 w 24"/>
                <a:gd name="T17" fmla="*/ 5 h 19"/>
                <a:gd name="T18" fmla="*/ 24 w 24"/>
                <a:gd name="T19" fmla="*/ 8 h 19"/>
                <a:gd name="T20" fmla="*/ 12 w 24"/>
                <a:gd name="T21" fmla="*/ 0 h 19"/>
                <a:gd name="T22" fmla="*/ 13 w 24"/>
                <a:gd name="T23" fmla="*/ 1 h 19"/>
                <a:gd name="T24" fmla="*/ 12 w 24"/>
                <a:gd name="T25" fmla="*/ 1 h 19"/>
                <a:gd name="T26" fmla="*/ 8 w 24"/>
                <a:gd name="T27" fmla="*/ 5 h 19"/>
                <a:gd name="T28" fmla="*/ 3 w 24"/>
                <a:gd name="T29" fmla="*/ 12 h 19"/>
                <a:gd name="T30" fmla="*/ 0 w 24"/>
                <a:gd name="T31" fmla="*/ 18 h 19"/>
                <a:gd name="T32" fmla="*/ 0 w 24"/>
                <a:gd name="T33" fmla="*/ 18 h 19"/>
                <a:gd name="T34" fmla="*/ 18 w 24"/>
                <a:gd name="T35" fmla="*/ 5 h 19"/>
                <a:gd name="T36" fmla="*/ 12 w 24"/>
                <a:gd name="T37" fmla="*/ 8 h 19"/>
                <a:gd name="T38" fmla="*/ 10 w 24"/>
                <a:gd name="T39" fmla="*/ 10 h 19"/>
                <a:gd name="T40" fmla="*/ 2 w 24"/>
                <a:gd name="T41" fmla="*/ 15 h 19"/>
                <a:gd name="T42" fmla="*/ 3 w 24"/>
                <a:gd name="T43" fmla="*/ 14 h 19"/>
                <a:gd name="T44" fmla="*/ 7 w 24"/>
                <a:gd name="T45" fmla="*/ 11 h 19"/>
                <a:gd name="T46" fmla="*/ 3 w 24"/>
                <a:gd name="T47" fmla="*/ 12 h 19"/>
                <a:gd name="T48" fmla="*/ 17 w 24"/>
                <a:gd name="T49" fmla="*/ 4 h 19"/>
                <a:gd name="T50" fmla="*/ 7 w 24"/>
                <a:gd name="T51" fmla="*/ 6 h 19"/>
                <a:gd name="T52" fmla="*/ 14 w 24"/>
                <a:gd name="T53" fmla="*/ 2 h 19"/>
                <a:gd name="T54" fmla="*/ 9 w 24"/>
                <a:gd name="T55" fmla="*/ 4 h 19"/>
                <a:gd name="T56" fmla="*/ 13 w 24"/>
                <a:gd name="T57" fmla="*/ 2 h 19"/>
                <a:gd name="T58" fmla="*/ 15 w 24"/>
                <a:gd name="T59" fmla="*/ 2 h 19"/>
                <a:gd name="T60" fmla="*/ 6 w 24"/>
                <a:gd name="T61" fmla="*/ 8 h 19"/>
                <a:gd name="T62" fmla="*/ 5 w 24"/>
                <a:gd name="T63" fmla="*/ 9 h 19"/>
                <a:gd name="T64" fmla="*/ 15 w 24"/>
                <a:gd name="T65" fmla="*/ 3 h 19"/>
                <a:gd name="T66" fmla="*/ 4 w 24"/>
                <a:gd name="T67" fmla="*/ 11 h 19"/>
                <a:gd name="T68" fmla="*/ 8 w 24"/>
                <a:gd name="T69" fmla="*/ 9 h 19"/>
                <a:gd name="T70" fmla="*/ 5 w 24"/>
                <a:gd name="T7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" h="19">
                  <a:moveTo>
                    <a:pt x="0" y="19"/>
                  </a:moveTo>
                  <a:cubicBezTo>
                    <a:pt x="2" y="18"/>
                    <a:pt x="4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" y="16"/>
                    <a:pt x="2" y="17"/>
                    <a:pt x="0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8" y="14"/>
                    <a:pt x="14" y="10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4" y="10"/>
                    <a:pt x="8" y="13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15"/>
                    <a:pt x="5" y="14"/>
                    <a:pt x="6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7" y="12"/>
                    <a:pt x="13" y="8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6"/>
                    <a:pt x="22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0" y="5"/>
                    <a:pt x="16" y="3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2" y="2"/>
                    <a:pt x="11" y="3"/>
                    <a:pt x="9" y="3"/>
                  </a:cubicBezTo>
                  <a:cubicBezTo>
                    <a:pt x="10" y="3"/>
                    <a:pt x="11" y="2"/>
                    <a:pt x="12" y="1"/>
                  </a:cubicBezTo>
                  <a:cubicBezTo>
                    <a:pt x="12" y="1"/>
                    <a:pt x="11" y="0"/>
                    <a:pt x="11" y="1"/>
                  </a:cubicBezTo>
                  <a:cubicBezTo>
                    <a:pt x="10" y="2"/>
                    <a:pt x="9" y="4"/>
                    <a:pt x="8" y="5"/>
                  </a:cubicBezTo>
                  <a:cubicBezTo>
                    <a:pt x="7" y="7"/>
                    <a:pt x="5" y="8"/>
                    <a:pt x="5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3"/>
                    <a:pt x="2" y="14"/>
                    <a:pt x="2" y="14"/>
                  </a:cubicBezTo>
                  <a:cubicBezTo>
                    <a:pt x="1" y="15"/>
                    <a:pt x="1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lose/>
                  <a:moveTo>
                    <a:pt x="18" y="5"/>
                  </a:moveTo>
                  <a:cubicBezTo>
                    <a:pt x="17" y="6"/>
                    <a:pt x="15" y="7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8" y="11"/>
                    <a:pt x="5" y="13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3"/>
                    <a:pt x="6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4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8" y="9"/>
                    <a:pt x="12" y="6"/>
                    <a:pt x="17" y="4"/>
                  </a:cubicBezTo>
                  <a:cubicBezTo>
                    <a:pt x="17" y="4"/>
                    <a:pt x="18" y="4"/>
                    <a:pt x="18" y="5"/>
                  </a:cubicBezTo>
                  <a:close/>
                  <a:moveTo>
                    <a:pt x="7" y="6"/>
                  </a:moveTo>
                  <a:cubicBezTo>
                    <a:pt x="10" y="5"/>
                    <a:pt x="12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3"/>
                    <a:pt x="10" y="4"/>
                    <a:pt x="8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4"/>
                    <a:pt x="9" y="6"/>
                    <a:pt x="6" y="8"/>
                  </a:cubicBezTo>
                  <a:cubicBezTo>
                    <a:pt x="6" y="7"/>
                    <a:pt x="7" y="7"/>
                    <a:pt x="7" y="6"/>
                  </a:cubicBezTo>
                  <a:close/>
                  <a:moveTo>
                    <a:pt x="5" y="9"/>
                  </a:moveTo>
                  <a:cubicBezTo>
                    <a:pt x="9" y="7"/>
                    <a:pt x="12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2" y="6"/>
                    <a:pt x="8" y="9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7" y="10"/>
                    <a:pt x="8" y="9"/>
                  </a:cubicBezTo>
                  <a:cubicBezTo>
                    <a:pt x="8" y="9"/>
                    <a:pt x="8" y="8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" name="Freeform 12692"/>
            <p:cNvSpPr>
              <a:spLocks/>
            </p:cNvSpPr>
            <p:nvPr/>
          </p:nvSpPr>
          <p:spPr bwMode="auto">
            <a:xfrm>
              <a:off x="7610456" y="3725389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" name="Freeform 12693"/>
            <p:cNvSpPr>
              <a:spLocks/>
            </p:cNvSpPr>
            <p:nvPr/>
          </p:nvSpPr>
          <p:spPr bwMode="auto">
            <a:xfrm>
              <a:off x="7577548" y="3745499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" name="Freeform 12694"/>
            <p:cNvSpPr>
              <a:spLocks/>
            </p:cNvSpPr>
            <p:nvPr/>
          </p:nvSpPr>
          <p:spPr bwMode="auto">
            <a:xfrm>
              <a:off x="7615940" y="3741842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" name="Freeform 12695"/>
            <p:cNvSpPr>
              <a:spLocks/>
            </p:cNvSpPr>
            <p:nvPr/>
          </p:nvSpPr>
          <p:spPr bwMode="auto">
            <a:xfrm>
              <a:off x="7533670" y="3780236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1 w 5"/>
                <a:gd name="T3" fmla="*/ 2 h 2"/>
                <a:gd name="T4" fmla="*/ 4 w 5"/>
                <a:gd name="T5" fmla="*/ 1 h 2"/>
                <a:gd name="T6" fmla="*/ 4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" name="Freeform 12696"/>
            <p:cNvSpPr>
              <a:spLocks/>
            </p:cNvSpPr>
            <p:nvPr/>
          </p:nvSpPr>
          <p:spPr bwMode="auto">
            <a:xfrm>
              <a:off x="7555609" y="3785720"/>
              <a:ext cx="16455" cy="7313"/>
            </a:xfrm>
            <a:custGeom>
              <a:avLst/>
              <a:gdLst>
                <a:gd name="T0" fmla="*/ 1 w 4"/>
                <a:gd name="T1" fmla="*/ 1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" name="Freeform 12697"/>
            <p:cNvSpPr>
              <a:spLocks/>
            </p:cNvSpPr>
            <p:nvPr/>
          </p:nvSpPr>
          <p:spPr bwMode="auto">
            <a:xfrm>
              <a:off x="7559265" y="3767437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" name="Freeform 12698"/>
            <p:cNvSpPr>
              <a:spLocks/>
            </p:cNvSpPr>
            <p:nvPr/>
          </p:nvSpPr>
          <p:spPr bwMode="auto">
            <a:xfrm>
              <a:off x="7524528" y="3849709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" name="Freeform 12699"/>
            <p:cNvSpPr>
              <a:spLocks/>
            </p:cNvSpPr>
            <p:nvPr/>
          </p:nvSpPr>
          <p:spPr bwMode="auto">
            <a:xfrm>
              <a:off x="7528185" y="3827770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" name="Freeform 12700"/>
            <p:cNvSpPr>
              <a:spLocks/>
            </p:cNvSpPr>
            <p:nvPr/>
          </p:nvSpPr>
          <p:spPr bwMode="auto">
            <a:xfrm>
              <a:off x="7528185" y="3814972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" name="Freeform 12701"/>
            <p:cNvSpPr>
              <a:spLocks/>
            </p:cNvSpPr>
            <p:nvPr/>
          </p:nvSpPr>
          <p:spPr bwMode="auto">
            <a:xfrm>
              <a:off x="7528185" y="3811315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" name="Freeform 12702"/>
            <p:cNvSpPr>
              <a:spLocks/>
            </p:cNvSpPr>
            <p:nvPr/>
          </p:nvSpPr>
          <p:spPr bwMode="auto">
            <a:xfrm>
              <a:off x="7533670" y="3802175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" name="Freeform 12703"/>
            <p:cNvSpPr>
              <a:spLocks/>
            </p:cNvSpPr>
            <p:nvPr/>
          </p:nvSpPr>
          <p:spPr bwMode="auto">
            <a:xfrm>
              <a:off x="7619597" y="3789376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" name="Freeform 12704"/>
            <p:cNvSpPr>
              <a:spLocks/>
            </p:cNvSpPr>
            <p:nvPr/>
          </p:nvSpPr>
          <p:spPr bwMode="auto">
            <a:xfrm>
              <a:off x="7619597" y="3732702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" name="Freeform 12705"/>
            <p:cNvSpPr>
              <a:spLocks/>
            </p:cNvSpPr>
            <p:nvPr/>
          </p:nvSpPr>
          <p:spPr bwMode="auto">
            <a:xfrm>
              <a:off x="7572063" y="3729045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" name="Freeform 12706"/>
            <p:cNvSpPr>
              <a:spLocks/>
            </p:cNvSpPr>
            <p:nvPr/>
          </p:nvSpPr>
          <p:spPr bwMode="auto">
            <a:xfrm>
              <a:off x="7572063" y="3716247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" name="Freeform 12707"/>
            <p:cNvSpPr>
              <a:spLocks/>
            </p:cNvSpPr>
            <p:nvPr/>
          </p:nvSpPr>
          <p:spPr bwMode="auto">
            <a:xfrm>
              <a:off x="7606800" y="381131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3 h 3"/>
                <a:gd name="T10" fmla="*/ 0 w 6"/>
                <a:gd name="T11" fmla="*/ 3 h 3"/>
                <a:gd name="T12" fmla="*/ 0 w 6"/>
                <a:gd name="T13" fmla="*/ 3 h 3"/>
                <a:gd name="T14" fmla="*/ 0 w 6"/>
                <a:gd name="T15" fmla="*/ 3 h 3"/>
                <a:gd name="T16" fmla="*/ 0 w 6"/>
                <a:gd name="T17" fmla="*/ 3 h 3"/>
                <a:gd name="T18" fmla="*/ 1 w 6"/>
                <a:gd name="T19" fmla="*/ 3 h 3"/>
                <a:gd name="T20" fmla="*/ 1 w 6"/>
                <a:gd name="T21" fmla="*/ 3 h 3"/>
                <a:gd name="T22" fmla="*/ 1 w 6"/>
                <a:gd name="T23" fmla="*/ 3 h 3"/>
                <a:gd name="T24" fmla="*/ 1 w 6"/>
                <a:gd name="T25" fmla="*/ 3 h 3"/>
                <a:gd name="T26" fmla="*/ 6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" name="Freeform 12708"/>
            <p:cNvSpPr>
              <a:spLocks/>
            </p:cNvSpPr>
            <p:nvPr/>
          </p:nvSpPr>
          <p:spPr bwMode="auto">
            <a:xfrm>
              <a:off x="7619597" y="3814972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" name="Freeform 12709"/>
            <p:cNvSpPr>
              <a:spLocks/>
            </p:cNvSpPr>
            <p:nvPr/>
          </p:nvSpPr>
          <p:spPr bwMode="auto">
            <a:xfrm>
              <a:off x="7637879" y="3807659"/>
              <a:ext cx="7313" cy="365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" name="Freeform 12710"/>
            <p:cNvSpPr>
              <a:spLocks/>
            </p:cNvSpPr>
            <p:nvPr/>
          </p:nvSpPr>
          <p:spPr bwMode="auto">
            <a:xfrm>
              <a:off x="7577548" y="3836910"/>
              <a:ext cx="29252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" name="Freeform 12711"/>
            <p:cNvSpPr>
              <a:spLocks/>
            </p:cNvSpPr>
            <p:nvPr/>
          </p:nvSpPr>
          <p:spPr bwMode="auto">
            <a:xfrm>
              <a:off x="7606800" y="3827770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" name="Freeform 12712"/>
            <p:cNvSpPr>
              <a:spLocks/>
            </p:cNvSpPr>
            <p:nvPr/>
          </p:nvSpPr>
          <p:spPr bwMode="auto">
            <a:xfrm>
              <a:off x="7619597" y="3833254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" name="Freeform 12713"/>
            <p:cNvSpPr>
              <a:spLocks/>
            </p:cNvSpPr>
            <p:nvPr/>
          </p:nvSpPr>
          <p:spPr bwMode="auto">
            <a:xfrm>
              <a:off x="7654334" y="3846052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" name="Freeform 12714"/>
            <p:cNvSpPr>
              <a:spLocks/>
            </p:cNvSpPr>
            <p:nvPr/>
          </p:nvSpPr>
          <p:spPr bwMode="auto">
            <a:xfrm>
              <a:off x="7632395" y="3836910"/>
              <a:ext cx="18282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1" name="Freeform 12715"/>
            <p:cNvSpPr>
              <a:spLocks/>
            </p:cNvSpPr>
            <p:nvPr/>
          </p:nvSpPr>
          <p:spPr bwMode="auto">
            <a:xfrm>
              <a:off x="7701868" y="3871648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" name="Freeform 12716"/>
            <p:cNvSpPr>
              <a:spLocks/>
            </p:cNvSpPr>
            <p:nvPr/>
          </p:nvSpPr>
          <p:spPr bwMode="auto">
            <a:xfrm>
              <a:off x="7707352" y="3875304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" name="Freeform 12717"/>
            <p:cNvSpPr>
              <a:spLocks/>
            </p:cNvSpPr>
            <p:nvPr/>
          </p:nvSpPr>
          <p:spPr bwMode="auto">
            <a:xfrm>
              <a:off x="7628738" y="3862506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" name="Freeform 12718"/>
            <p:cNvSpPr>
              <a:spLocks/>
            </p:cNvSpPr>
            <p:nvPr/>
          </p:nvSpPr>
          <p:spPr bwMode="auto">
            <a:xfrm>
              <a:off x="7692726" y="3893586"/>
              <a:ext cx="14626" cy="914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" name="Freeform 12720"/>
            <p:cNvSpPr>
              <a:spLocks/>
            </p:cNvSpPr>
            <p:nvPr/>
          </p:nvSpPr>
          <p:spPr bwMode="auto">
            <a:xfrm>
              <a:off x="7562921" y="3858850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6" name="Freeform 12721"/>
            <p:cNvSpPr>
              <a:spLocks/>
            </p:cNvSpPr>
            <p:nvPr/>
          </p:nvSpPr>
          <p:spPr bwMode="auto">
            <a:xfrm>
              <a:off x="7572063" y="3862507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7" name="Freeform 12722"/>
            <p:cNvSpPr>
              <a:spLocks/>
            </p:cNvSpPr>
            <p:nvPr/>
          </p:nvSpPr>
          <p:spPr bwMode="auto">
            <a:xfrm>
              <a:off x="7590345" y="3862507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8" name="Freeform 12723"/>
            <p:cNvSpPr>
              <a:spLocks/>
            </p:cNvSpPr>
            <p:nvPr/>
          </p:nvSpPr>
          <p:spPr bwMode="auto">
            <a:xfrm>
              <a:off x="7581203" y="3871648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3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9" name="Freeform 12724"/>
            <p:cNvSpPr>
              <a:spLocks/>
            </p:cNvSpPr>
            <p:nvPr/>
          </p:nvSpPr>
          <p:spPr bwMode="auto">
            <a:xfrm>
              <a:off x="7603142" y="3875304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" name="Freeform 12725"/>
            <p:cNvSpPr>
              <a:spLocks/>
            </p:cNvSpPr>
            <p:nvPr/>
          </p:nvSpPr>
          <p:spPr bwMode="auto">
            <a:xfrm>
              <a:off x="7619597" y="3884446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" name="Freeform 12726"/>
            <p:cNvSpPr>
              <a:spLocks/>
            </p:cNvSpPr>
            <p:nvPr/>
          </p:nvSpPr>
          <p:spPr bwMode="auto">
            <a:xfrm>
              <a:off x="7606798" y="3889930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1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" name="Freeform 12727"/>
            <p:cNvSpPr>
              <a:spLocks/>
            </p:cNvSpPr>
            <p:nvPr/>
          </p:nvSpPr>
          <p:spPr bwMode="auto">
            <a:xfrm>
              <a:off x="7610455" y="3906385"/>
              <a:ext cx="27424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" name="Freeform 12728"/>
            <p:cNvSpPr>
              <a:spLocks/>
            </p:cNvSpPr>
            <p:nvPr/>
          </p:nvSpPr>
          <p:spPr bwMode="auto">
            <a:xfrm>
              <a:off x="7603142" y="3915525"/>
              <a:ext cx="29252" cy="1645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" name="Freeform 12729"/>
            <p:cNvSpPr>
              <a:spLocks/>
            </p:cNvSpPr>
            <p:nvPr/>
          </p:nvSpPr>
          <p:spPr bwMode="auto">
            <a:xfrm>
              <a:off x="7606798" y="3922838"/>
              <a:ext cx="25595" cy="14626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" name="Freeform 12730"/>
            <p:cNvSpPr>
              <a:spLocks/>
            </p:cNvSpPr>
            <p:nvPr/>
          </p:nvSpPr>
          <p:spPr bwMode="auto">
            <a:xfrm>
              <a:off x="7610455" y="393198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6" name="Freeform 12731"/>
            <p:cNvSpPr>
              <a:spLocks/>
            </p:cNvSpPr>
            <p:nvPr/>
          </p:nvSpPr>
          <p:spPr bwMode="auto">
            <a:xfrm>
              <a:off x="7615940" y="3937464"/>
              <a:ext cx="12798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2 h 2"/>
                <a:gd name="T12" fmla="*/ 0 w 3"/>
                <a:gd name="T13" fmla="*/ 2 h 2"/>
                <a:gd name="T14" fmla="*/ 0 w 3"/>
                <a:gd name="T15" fmla="*/ 2 h 2"/>
                <a:gd name="T16" fmla="*/ 0 w 3"/>
                <a:gd name="T17" fmla="*/ 2 h 2"/>
                <a:gd name="T18" fmla="*/ 0 w 3"/>
                <a:gd name="T19" fmla="*/ 2 h 2"/>
                <a:gd name="T20" fmla="*/ 0 w 3"/>
                <a:gd name="T21" fmla="*/ 2 h 2"/>
                <a:gd name="T22" fmla="*/ 0 w 3"/>
                <a:gd name="T23" fmla="*/ 2 h 2"/>
                <a:gd name="T24" fmla="*/ 3 w 3"/>
                <a:gd name="T25" fmla="*/ 0 h 2"/>
                <a:gd name="T26" fmla="*/ 3 w 3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7" name="Freeform 12732"/>
            <p:cNvSpPr>
              <a:spLocks/>
            </p:cNvSpPr>
            <p:nvPr/>
          </p:nvSpPr>
          <p:spPr bwMode="auto">
            <a:xfrm>
              <a:off x="7615940" y="3944777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8" name="Freeform 12733"/>
            <p:cNvSpPr>
              <a:spLocks/>
            </p:cNvSpPr>
            <p:nvPr/>
          </p:nvSpPr>
          <p:spPr bwMode="auto">
            <a:xfrm>
              <a:off x="7606798" y="3950262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9" name="Freeform 12734"/>
            <p:cNvSpPr>
              <a:spLocks/>
            </p:cNvSpPr>
            <p:nvPr/>
          </p:nvSpPr>
          <p:spPr bwMode="auto">
            <a:xfrm>
              <a:off x="7615940" y="3953919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" name="Freeform 12735"/>
            <p:cNvSpPr>
              <a:spLocks/>
            </p:cNvSpPr>
            <p:nvPr/>
          </p:nvSpPr>
          <p:spPr bwMode="auto">
            <a:xfrm>
              <a:off x="7615940" y="3963059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" name="Freeform 12736"/>
            <p:cNvSpPr>
              <a:spLocks/>
            </p:cNvSpPr>
            <p:nvPr/>
          </p:nvSpPr>
          <p:spPr bwMode="auto">
            <a:xfrm>
              <a:off x="7520872" y="3867991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" name="Freeform 12737"/>
            <p:cNvSpPr>
              <a:spLocks/>
            </p:cNvSpPr>
            <p:nvPr/>
          </p:nvSpPr>
          <p:spPr bwMode="auto">
            <a:xfrm>
              <a:off x="7515387" y="3875304"/>
              <a:ext cx="40221" cy="18282"/>
            </a:xfrm>
            <a:custGeom>
              <a:avLst/>
              <a:gdLst>
                <a:gd name="T0" fmla="*/ 8 w 9"/>
                <a:gd name="T1" fmla="*/ 1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1 h 4"/>
                <a:gd name="T8" fmla="*/ 8 w 9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1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1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" name="Freeform 12738"/>
            <p:cNvSpPr>
              <a:spLocks/>
            </p:cNvSpPr>
            <p:nvPr/>
          </p:nvSpPr>
          <p:spPr bwMode="auto">
            <a:xfrm>
              <a:off x="7515387" y="3897243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" name="Freeform 12739"/>
            <p:cNvSpPr>
              <a:spLocks/>
            </p:cNvSpPr>
            <p:nvPr/>
          </p:nvSpPr>
          <p:spPr bwMode="auto">
            <a:xfrm>
              <a:off x="7511730" y="3902728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" name="Freeform 12740"/>
            <p:cNvSpPr>
              <a:spLocks/>
            </p:cNvSpPr>
            <p:nvPr/>
          </p:nvSpPr>
          <p:spPr bwMode="auto">
            <a:xfrm>
              <a:off x="7511730" y="3910041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" name="Freeform 12741"/>
            <p:cNvSpPr>
              <a:spLocks/>
            </p:cNvSpPr>
            <p:nvPr/>
          </p:nvSpPr>
          <p:spPr bwMode="auto">
            <a:xfrm>
              <a:off x="7546467" y="3893586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7" name="Freeform 12742"/>
            <p:cNvSpPr>
              <a:spLocks/>
            </p:cNvSpPr>
            <p:nvPr/>
          </p:nvSpPr>
          <p:spPr bwMode="auto">
            <a:xfrm>
              <a:off x="7550124" y="3897243"/>
              <a:ext cx="31081" cy="12798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1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" name="Freeform 12743"/>
            <p:cNvSpPr>
              <a:spLocks/>
            </p:cNvSpPr>
            <p:nvPr/>
          </p:nvSpPr>
          <p:spPr bwMode="auto">
            <a:xfrm>
              <a:off x="7511730" y="3915525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" name="Freeform 12744"/>
            <p:cNvSpPr>
              <a:spLocks/>
            </p:cNvSpPr>
            <p:nvPr/>
          </p:nvSpPr>
          <p:spPr bwMode="auto">
            <a:xfrm>
              <a:off x="7508074" y="3928324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" name="Freeform 12745"/>
            <p:cNvSpPr>
              <a:spLocks/>
            </p:cNvSpPr>
            <p:nvPr/>
          </p:nvSpPr>
          <p:spPr bwMode="auto">
            <a:xfrm>
              <a:off x="7508074" y="3931980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" name="Freeform 12746"/>
            <p:cNvSpPr>
              <a:spLocks/>
            </p:cNvSpPr>
            <p:nvPr/>
          </p:nvSpPr>
          <p:spPr bwMode="auto">
            <a:xfrm>
              <a:off x="7537325" y="3906385"/>
              <a:ext cx="47534" cy="21939"/>
            </a:xfrm>
            <a:custGeom>
              <a:avLst/>
              <a:gdLst>
                <a:gd name="T0" fmla="*/ 11 w 11"/>
                <a:gd name="T1" fmla="*/ 0 h 5"/>
                <a:gd name="T2" fmla="*/ 1 w 11"/>
                <a:gd name="T3" fmla="*/ 4 h 5"/>
                <a:gd name="T4" fmla="*/ 1 w 11"/>
                <a:gd name="T5" fmla="*/ 5 h 5"/>
                <a:gd name="T6" fmla="*/ 11 w 11"/>
                <a:gd name="T7" fmla="*/ 1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4" y="3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3"/>
                    <a:pt x="8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2" name="Freeform 12747"/>
            <p:cNvSpPr>
              <a:spLocks/>
            </p:cNvSpPr>
            <p:nvPr/>
          </p:nvSpPr>
          <p:spPr bwMode="auto">
            <a:xfrm>
              <a:off x="7572063" y="3915525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3" name="Freeform 12748"/>
            <p:cNvSpPr>
              <a:spLocks/>
            </p:cNvSpPr>
            <p:nvPr/>
          </p:nvSpPr>
          <p:spPr bwMode="auto">
            <a:xfrm>
              <a:off x="7550124" y="3928324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4" name="Freeform 12749"/>
            <p:cNvSpPr>
              <a:spLocks/>
            </p:cNvSpPr>
            <p:nvPr/>
          </p:nvSpPr>
          <p:spPr bwMode="auto">
            <a:xfrm>
              <a:off x="7508074" y="3944777"/>
              <a:ext cx="29252" cy="12798"/>
            </a:xfrm>
            <a:custGeom>
              <a:avLst/>
              <a:gdLst>
                <a:gd name="T0" fmla="*/ 7 w 7"/>
                <a:gd name="T1" fmla="*/ 1 h 3"/>
                <a:gd name="T2" fmla="*/ 7 w 7"/>
                <a:gd name="T3" fmla="*/ 1 h 3"/>
                <a:gd name="T4" fmla="*/ 1 w 7"/>
                <a:gd name="T5" fmla="*/ 3 h 3"/>
                <a:gd name="T6" fmla="*/ 1 w 7"/>
                <a:gd name="T7" fmla="*/ 3 h 3"/>
                <a:gd name="T8" fmla="*/ 7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1"/>
                    <a:pt x="7" y="0"/>
                    <a:pt x="7" y="1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3"/>
                    <a:pt x="5" y="2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5" name="Freeform 12750"/>
            <p:cNvSpPr>
              <a:spLocks/>
            </p:cNvSpPr>
            <p:nvPr/>
          </p:nvSpPr>
          <p:spPr bwMode="auto">
            <a:xfrm>
              <a:off x="7550124" y="3937464"/>
              <a:ext cx="21939" cy="12798"/>
            </a:xfrm>
            <a:custGeom>
              <a:avLst/>
              <a:gdLst>
                <a:gd name="T0" fmla="*/ 4 w 5"/>
                <a:gd name="T1" fmla="*/ 1 h 3"/>
                <a:gd name="T2" fmla="*/ 4 w 5"/>
                <a:gd name="T3" fmla="*/ 1 h 3"/>
                <a:gd name="T4" fmla="*/ 0 w 5"/>
                <a:gd name="T5" fmla="*/ 2 h 3"/>
                <a:gd name="T6" fmla="*/ 0 w 5"/>
                <a:gd name="T7" fmla="*/ 3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6" name="Freeform 12751"/>
            <p:cNvSpPr>
              <a:spLocks/>
            </p:cNvSpPr>
            <p:nvPr/>
          </p:nvSpPr>
          <p:spPr bwMode="auto">
            <a:xfrm>
              <a:off x="7577547" y="3928324"/>
              <a:ext cx="20111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7" name="Freeform 12752"/>
            <p:cNvSpPr>
              <a:spLocks/>
            </p:cNvSpPr>
            <p:nvPr/>
          </p:nvSpPr>
          <p:spPr bwMode="auto">
            <a:xfrm>
              <a:off x="7559264" y="3941121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8" name="Freeform 12753"/>
            <p:cNvSpPr>
              <a:spLocks/>
            </p:cNvSpPr>
            <p:nvPr/>
          </p:nvSpPr>
          <p:spPr bwMode="auto">
            <a:xfrm>
              <a:off x="7581203" y="3944777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9" name="Freeform 12754"/>
            <p:cNvSpPr>
              <a:spLocks/>
            </p:cNvSpPr>
            <p:nvPr/>
          </p:nvSpPr>
          <p:spPr bwMode="auto">
            <a:xfrm>
              <a:off x="7594001" y="3902728"/>
              <a:ext cx="43878" cy="12798"/>
            </a:xfrm>
            <a:custGeom>
              <a:avLst/>
              <a:gdLst>
                <a:gd name="T0" fmla="*/ 1 w 10"/>
                <a:gd name="T1" fmla="*/ 3 h 3"/>
                <a:gd name="T2" fmla="*/ 4 w 10"/>
                <a:gd name="T3" fmla="*/ 2 h 3"/>
                <a:gd name="T4" fmla="*/ 4 w 10"/>
                <a:gd name="T5" fmla="*/ 2 h 3"/>
                <a:gd name="T6" fmla="*/ 4 w 10"/>
                <a:gd name="T7" fmla="*/ 2 h 3"/>
                <a:gd name="T8" fmla="*/ 10 w 10"/>
                <a:gd name="T9" fmla="*/ 0 h 3"/>
                <a:gd name="T10" fmla="*/ 9 w 10"/>
                <a:gd name="T11" fmla="*/ 0 h 3"/>
                <a:gd name="T12" fmla="*/ 4 w 10"/>
                <a:gd name="T13" fmla="*/ 2 h 3"/>
                <a:gd name="T14" fmla="*/ 4 w 10"/>
                <a:gd name="T15" fmla="*/ 2 h 3"/>
                <a:gd name="T16" fmla="*/ 4 w 10"/>
                <a:gd name="T17" fmla="*/ 2 h 3"/>
                <a:gd name="T18" fmla="*/ 0 w 10"/>
                <a:gd name="T19" fmla="*/ 3 h 3"/>
                <a:gd name="T20" fmla="*/ 1 w 10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">
                  <a:moveTo>
                    <a:pt x="1" y="3"/>
                  </a:move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8" y="0"/>
                    <a:pt x="6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0" name="Freeform 12755"/>
            <p:cNvSpPr>
              <a:spLocks/>
            </p:cNvSpPr>
            <p:nvPr/>
          </p:nvSpPr>
          <p:spPr bwMode="auto">
            <a:xfrm>
              <a:off x="7533669" y="3931980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1" name="Freeform 12756"/>
            <p:cNvSpPr>
              <a:spLocks/>
            </p:cNvSpPr>
            <p:nvPr/>
          </p:nvSpPr>
          <p:spPr bwMode="auto">
            <a:xfrm>
              <a:off x="7533669" y="4010594"/>
              <a:ext cx="73129" cy="47534"/>
            </a:xfrm>
            <a:custGeom>
              <a:avLst/>
              <a:gdLst>
                <a:gd name="T0" fmla="*/ 1 w 17"/>
                <a:gd name="T1" fmla="*/ 10 h 11"/>
                <a:gd name="T2" fmla="*/ 17 w 17"/>
                <a:gd name="T3" fmla="*/ 0 h 11"/>
                <a:gd name="T4" fmla="*/ 17 w 17"/>
                <a:gd name="T5" fmla="*/ 0 h 11"/>
                <a:gd name="T6" fmla="*/ 1 w 17"/>
                <a:gd name="T7" fmla="*/ 10 h 11"/>
                <a:gd name="T8" fmla="*/ 1 w 17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" y="10"/>
                  </a:moveTo>
                  <a:cubicBezTo>
                    <a:pt x="6" y="7"/>
                    <a:pt x="12" y="4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4"/>
                    <a:pt x="6" y="7"/>
                    <a:pt x="1" y="10"/>
                  </a:cubicBezTo>
                  <a:cubicBezTo>
                    <a:pt x="0" y="10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2" name="Freeform 12757"/>
            <p:cNvSpPr>
              <a:spLocks/>
            </p:cNvSpPr>
            <p:nvPr/>
          </p:nvSpPr>
          <p:spPr bwMode="auto">
            <a:xfrm>
              <a:off x="7606798" y="3988655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3" name="Freeform 12758"/>
            <p:cNvSpPr>
              <a:spLocks/>
            </p:cNvSpPr>
            <p:nvPr/>
          </p:nvSpPr>
          <p:spPr bwMode="auto">
            <a:xfrm>
              <a:off x="7606798" y="3992311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4" name="Freeform 12759"/>
            <p:cNvSpPr>
              <a:spLocks/>
            </p:cNvSpPr>
            <p:nvPr/>
          </p:nvSpPr>
          <p:spPr bwMode="auto">
            <a:xfrm>
              <a:off x="7615940" y="4045331"/>
              <a:ext cx="34737" cy="21939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5" name="Freeform 12760"/>
            <p:cNvSpPr>
              <a:spLocks/>
            </p:cNvSpPr>
            <p:nvPr/>
          </p:nvSpPr>
          <p:spPr bwMode="auto">
            <a:xfrm>
              <a:off x="7610455" y="4083723"/>
              <a:ext cx="56676" cy="34737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2 w 13"/>
                <a:gd name="T7" fmla="*/ 1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6"/>
                    <a:pt x="8" y="3"/>
                    <a:pt x="12" y="1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6" name="Freeform 12761"/>
            <p:cNvSpPr>
              <a:spLocks/>
            </p:cNvSpPr>
            <p:nvPr/>
          </p:nvSpPr>
          <p:spPr bwMode="auto">
            <a:xfrm>
              <a:off x="7619597" y="4096521"/>
              <a:ext cx="47534" cy="31081"/>
            </a:xfrm>
            <a:custGeom>
              <a:avLst/>
              <a:gdLst>
                <a:gd name="T0" fmla="*/ 0 w 11"/>
                <a:gd name="T1" fmla="*/ 7 h 7"/>
                <a:gd name="T2" fmla="*/ 10 w 11"/>
                <a:gd name="T3" fmla="*/ 1 h 7"/>
                <a:gd name="T4" fmla="*/ 10 w 11"/>
                <a:gd name="T5" fmla="*/ 0 h 7"/>
                <a:gd name="T6" fmla="*/ 0 w 11"/>
                <a:gd name="T7" fmla="*/ 7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5"/>
                    <a:pt x="7" y="3"/>
                    <a:pt x="10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7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7" name="Freeform 12762"/>
            <p:cNvSpPr>
              <a:spLocks/>
            </p:cNvSpPr>
            <p:nvPr/>
          </p:nvSpPr>
          <p:spPr bwMode="auto">
            <a:xfrm>
              <a:off x="7625081" y="4109318"/>
              <a:ext cx="47534" cy="31081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  <a:gd name="T4" fmla="*/ 11 w 11"/>
                <a:gd name="T5" fmla="*/ 0 h 7"/>
                <a:gd name="T6" fmla="*/ 0 w 11"/>
                <a:gd name="T7" fmla="*/ 6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8" name="Freeform 12763"/>
            <p:cNvSpPr>
              <a:spLocks/>
            </p:cNvSpPr>
            <p:nvPr/>
          </p:nvSpPr>
          <p:spPr bwMode="auto">
            <a:xfrm>
              <a:off x="7625081" y="4114804"/>
              <a:ext cx="51191" cy="34737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7 h 8"/>
                <a:gd name="T4" fmla="*/ 0 w 12"/>
                <a:gd name="T5" fmla="*/ 8 h 8"/>
                <a:gd name="T6" fmla="*/ 12 w 12"/>
                <a:gd name="T7" fmla="*/ 1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9" name="Freeform 12764"/>
            <p:cNvSpPr>
              <a:spLocks/>
            </p:cNvSpPr>
            <p:nvPr/>
          </p:nvSpPr>
          <p:spPr bwMode="auto">
            <a:xfrm>
              <a:off x="7537325" y="4023392"/>
              <a:ext cx="69473" cy="43878"/>
            </a:xfrm>
            <a:custGeom>
              <a:avLst/>
              <a:gdLst>
                <a:gd name="T0" fmla="*/ 1 w 16"/>
                <a:gd name="T1" fmla="*/ 10 h 10"/>
                <a:gd name="T2" fmla="*/ 16 w 16"/>
                <a:gd name="T3" fmla="*/ 0 h 10"/>
                <a:gd name="T4" fmla="*/ 16 w 16"/>
                <a:gd name="T5" fmla="*/ 0 h 10"/>
                <a:gd name="T6" fmla="*/ 1 w 16"/>
                <a:gd name="T7" fmla="*/ 9 h 10"/>
                <a:gd name="T8" fmla="*/ 1 w 1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" y="10"/>
                  </a:moveTo>
                  <a:cubicBezTo>
                    <a:pt x="6" y="7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0" name="Freeform 12765"/>
            <p:cNvSpPr>
              <a:spLocks/>
            </p:cNvSpPr>
            <p:nvPr/>
          </p:nvSpPr>
          <p:spPr bwMode="auto">
            <a:xfrm>
              <a:off x="7537325" y="4032532"/>
              <a:ext cx="73129" cy="42050"/>
            </a:xfrm>
            <a:custGeom>
              <a:avLst/>
              <a:gdLst>
                <a:gd name="T0" fmla="*/ 1 w 17"/>
                <a:gd name="T1" fmla="*/ 10 h 10"/>
                <a:gd name="T2" fmla="*/ 1 w 17"/>
                <a:gd name="T3" fmla="*/ 10 h 10"/>
                <a:gd name="T4" fmla="*/ 16 w 17"/>
                <a:gd name="T5" fmla="*/ 1 h 10"/>
                <a:gd name="T6" fmla="*/ 16 w 17"/>
                <a:gd name="T7" fmla="*/ 0 h 10"/>
                <a:gd name="T8" fmla="*/ 1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" y="10"/>
                  </a:move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1" y="4"/>
                    <a:pt x="16" y="1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1" y="3"/>
                    <a:pt x="6" y="7"/>
                    <a:pt x="1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1" name="Freeform 12766"/>
            <p:cNvSpPr>
              <a:spLocks/>
            </p:cNvSpPr>
            <p:nvPr/>
          </p:nvSpPr>
          <p:spPr bwMode="auto">
            <a:xfrm>
              <a:off x="7533669" y="4149540"/>
              <a:ext cx="73129" cy="29252"/>
            </a:xfrm>
            <a:custGeom>
              <a:avLst/>
              <a:gdLst>
                <a:gd name="T0" fmla="*/ 16 w 17"/>
                <a:gd name="T1" fmla="*/ 0 h 7"/>
                <a:gd name="T2" fmla="*/ 0 w 17"/>
                <a:gd name="T3" fmla="*/ 7 h 7"/>
                <a:gd name="T4" fmla="*/ 0 w 17"/>
                <a:gd name="T5" fmla="*/ 7 h 7"/>
                <a:gd name="T6" fmla="*/ 16 w 17"/>
                <a:gd name="T7" fmla="*/ 1 h 7"/>
                <a:gd name="T8" fmla="*/ 16 w 1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6" y="0"/>
                  </a:moveTo>
                  <a:cubicBezTo>
                    <a:pt x="11" y="2"/>
                    <a:pt x="6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5"/>
                    <a:pt x="11" y="3"/>
                    <a:pt x="16" y="1"/>
                  </a:cubicBezTo>
                  <a:cubicBezTo>
                    <a:pt x="17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2" name="Freeform 12767"/>
            <p:cNvSpPr>
              <a:spLocks/>
            </p:cNvSpPr>
            <p:nvPr/>
          </p:nvSpPr>
          <p:spPr bwMode="auto">
            <a:xfrm>
              <a:off x="7524528" y="4162338"/>
              <a:ext cx="73129" cy="34737"/>
            </a:xfrm>
            <a:custGeom>
              <a:avLst/>
              <a:gdLst>
                <a:gd name="T0" fmla="*/ 17 w 17"/>
                <a:gd name="T1" fmla="*/ 1 h 8"/>
                <a:gd name="T2" fmla="*/ 0 w 17"/>
                <a:gd name="T3" fmla="*/ 7 h 8"/>
                <a:gd name="T4" fmla="*/ 0 w 17"/>
                <a:gd name="T5" fmla="*/ 8 h 8"/>
                <a:gd name="T6" fmla="*/ 17 w 17"/>
                <a:gd name="T7" fmla="*/ 1 h 8"/>
                <a:gd name="T8" fmla="*/ 17 w 1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1"/>
                  </a:moveTo>
                  <a:cubicBezTo>
                    <a:pt x="11" y="3"/>
                    <a:pt x="6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1" y="3"/>
                    <a:pt x="17" y="1"/>
                  </a:cubicBezTo>
                  <a:cubicBezTo>
                    <a:pt x="17" y="1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3" name="Freeform 12768"/>
            <p:cNvSpPr>
              <a:spLocks/>
            </p:cNvSpPr>
            <p:nvPr/>
          </p:nvSpPr>
          <p:spPr bwMode="auto">
            <a:xfrm>
              <a:off x="7476994" y="4279345"/>
              <a:ext cx="47534" cy="12798"/>
            </a:xfrm>
            <a:custGeom>
              <a:avLst/>
              <a:gdLst>
                <a:gd name="T0" fmla="*/ 0 w 11"/>
                <a:gd name="T1" fmla="*/ 3 h 3"/>
                <a:gd name="T2" fmla="*/ 11 w 11"/>
                <a:gd name="T3" fmla="*/ 0 h 3"/>
                <a:gd name="T4" fmla="*/ 11 w 11"/>
                <a:gd name="T5" fmla="*/ 0 h 3"/>
                <a:gd name="T6" fmla="*/ 0 w 11"/>
                <a:gd name="T7" fmla="*/ 2 h 3"/>
                <a:gd name="T8" fmla="*/ 0 w 1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4" y="2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4" name="Freeform 12769"/>
            <p:cNvSpPr>
              <a:spLocks/>
            </p:cNvSpPr>
            <p:nvPr/>
          </p:nvSpPr>
          <p:spPr bwMode="auto">
            <a:xfrm>
              <a:off x="7619597" y="4136743"/>
              <a:ext cx="47534" cy="25595"/>
            </a:xfrm>
            <a:custGeom>
              <a:avLst/>
              <a:gdLst>
                <a:gd name="T0" fmla="*/ 1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0 w 11"/>
                <a:gd name="T7" fmla="*/ 5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5" name="Freeform 12770"/>
            <p:cNvSpPr>
              <a:spLocks/>
            </p:cNvSpPr>
            <p:nvPr/>
          </p:nvSpPr>
          <p:spPr bwMode="auto">
            <a:xfrm>
              <a:off x="7619597" y="4144055"/>
              <a:ext cx="53019" cy="34737"/>
            </a:xfrm>
            <a:custGeom>
              <a:avLst/>
              <a:gdLst>
                <a:gd name="T0" fmla="*/ 11 w 12"/>
                <a:gd name="T1" fmla="*/ 1 h 8"/>
                <a:gd name="T2" fmla="*/ 0 w 12"/>
                <a:gd name="T3" fmla="*/ 7 h 8"/>
                <a:gd name="T4" fmla="*/ 0 w 12"/>
                <a:gd name="T5" fmla="*/ 7 h 8"/>
                <a:gd name="T6" fmla="*/ 11 w 12"/>
                <a:gd name="T7" fmla="*/ 1 h 8"/>
                <a:gd name="T8" fmla="*/ 11 w 1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1"/>
                  </a:move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ubicBezTo>
                    <a:pt x="4" y="5"/>
                    <a:pt x="8" y="3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6" name="Freeform 12771"/>
            <p:cNvSpPr>
              <a:spLocks/>
            </p:cNvSpPr>
            <p:nvPr/>
          </p:nvSpPr>
          <p:spPr bwMode="auto">
            <a:xfrm>
              <a:off x="7603142" y="4244608"/>
              <a:ext cx="51191" cy="16455"/>
            </a:xfrm>
            <a:custGeom>
              <a:avLst/>
              <a:gdLst>
                <a:gd name="T0" fmla="*/ 11 w 12"/>
                <a:gd name="T1" fmla="*/ 0 h 4"/>
                <a:gd name="T2" fmla="*/ 0 w 12"/>
                <a:gd name="T3" fmla="*/ 4 h 4"/>
                <a:gd name="T4" fmla="*/ 0 w 12"/>
                <a:gd name="T5" fmla="*/ 4 h 4"/>
                <a:gd name="T6" fmla="*/ 11 w 12"/>
                <a:gd name="T7" fmla="*/ 0 h 4"/>
                <a:gd name="T8" fmla="*/ 11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1" y="0"/>
                  </a:moveTo>
                  <a:cubicBezTo>
                    <a:pt x="8" y="1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7" name="Freeform 12772"/>
            <p:cNvSpPr>
              <a:spLocks/>
            </p:cNvSpPr>
            <p:nvPr/>
          </p:nvSpPr>
          <p:spPr bwMode="auto">
            <a:xfrm>
              <a:off x="7594001" y="4286658"/>
              <a:ext cx="47534" cy="18282"/>
            </a:xfrm>
            <a:custGeom>
              <a:avLst/>
              <a:gdLst>
                <a:gd name="T0" fmla="*/ 1 w 11"/>
                <a:gd name="T1" fmla="*/ 4 h 4"/>
                <a:gd name="T2" fmla="*/ 11 w 11"/>
                <a:gd name="T3" fmla="*/ 1 h 4"/>
                <a:gd name="T4" fmla="*/ 10 w 11"/>
                <a:gd name="T5" fmla="*/ 0 h 4"/>
                <a:gd name="T6" fmla="*/ 1 w 11"/>
                <a:gd name="T7" fmla="*/ 4 h 4"/>
                <a:gd name="T8" fmla="*/ 1 w 1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" y="4"/>
                  </a:moveTo>
                  <a:cubicBezTo>
                    <a:pt x="4" y="3"/>
                    <a:pt x="7" y="2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7" y="2"/>
                    <a:pt x="4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8" name="Freeform 12773"/>
            <p:cNvSpPr>
              <a:spLocks/>
            </p:cNvSpPr>
            <p:nvPr/>
          </p:nvSpPr>
          <p:spPr bwMode="auto">
            <a:xfrm>
              <a:off x="7520872" y="3988655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9" name="Freeform 12774"/>
            <p:cNvSpPr>
              <a:spLocks/>
            </p:cNvSpPr>
            <p:nvPr/>
          </p:nvSpPr>
          <p:spPr bwMode="auto">
            <a:xfrm>
              <a:off x="7542811" y="3972201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0" name="Freeform 12775"/>
            <p:cNvSpPr>
              <a:spLocks/>
            </p:cNvSpPr>
            <p:nvPr/>
          </p:nvSpPr>
          <p:spPr bwMode="auto">
            <a:xfrm>
              <a:off x="7550124" y="3972201"/>
              <a:ext cx="18282" cy="73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1" name="Freeform 12776"/>
            <p:cNvSpPr>
              <a:spLocks/>
            </p:cNvSpPr>
            <p:nvPr/>
          </p:nvSpPr>
          <p:spPr bwMode="auto">
            <a:xfrm>
              <a:off x="7559264" y="397220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2" name="Freeform 12777"/>
            <p:cNvSpPr>
              <a:spLocks/>
            </p:cNvSpPr>
            <p:nvPr/>
          </p:nvSpPr>
          <p:spPr bwMode="auto">
            <a:xfrm>
              <a:off x="7524528" y="3992311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1 w 5"/>
                <a:gd name="T5" fmla="*/ 2 h 3"/>
                <a:gd name="T6" fmla="*/ 4 w 5"/>
                <a:gd name="T7" fmla="*/ 0 h 3"/>
                <a:gd name="T8" fmla="*/ 4 w 5"/>
                <a:gd name="T9" fmla="*/ 0 h 3"/>
                <a:gd name="T10" fmla="*/ 1 w 5"/>
                <a:gd name="T11" fmla="*/ 2 h 3"/>
                <a:gd name="T12" fmla="*/ 1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3" name="Freeform 12778"/>
            <p:cNvSpPr>
              <a:spLocks/>
            </p:cNvSpPr>
            <p:nvPr/>
          </p:nvSpPr>
          <p:spPr bwMode="auto">
            <a:xfrm>
              <a:off x="7572063" y="39977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4" name="Freeform 12779"/>
            <p:cNvSpPr>
              <a:spLocks/>
            </p:cNvSpPr>
            <p:nvPr/>
          </p:nvSpPr>
          <p:spPr bwMode="auto">
            <a:xfrm>
              <a:off x="7577547" y="3984998"/>
              <a:ext cx="25595" cy="16455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5" name="Freeform 12780"/>
            <p:cNvSpPr>
              <a:spLocks/>
            </p:cNvSpPr>
            <p:nvPr/>
          </p:nvSpPr>
          <p:spPr bwMode="auto">
            <a:xfrm>
              <a:off x="7528185" y="4010594"/>
              <a:ext cx="18282" cy="16455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6" name="Freeform 12781"/>
            <p:cNvSpPr>
              <a:spLocks/>
            </p:cNvSpPr>
            <p:nvPr/>
          </p:nvSpPr>
          <p:spPr bwMode="auto">
            <a:xfrm>
              <a:off x="7533669" y="4032532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7" name="Freeform 12782"/>
            <p:cNvSpPr>
              <a:spLocks/>
            </p:cNvSpPr>
            <p:nvPr/>
          </p:nvSpPr>
          <p:spPr bwMode="auto">
            <a:xfrm>
              <a:off x="7577547" y="4023392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8" name="Freeform 12783"/>
            <p:cNvSpPr>
              <a:spLocks/>
            </p:cNvSpPr>
            <p:nvPr/>
          </p:nvSpPr>
          <p:spPr bwMode="auto">
            <a:xfrm>
              <a:off x="7581203" y="4005109"/>
              <a:ext cx="25595" cy="18282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9" name="Freeform 12784"/>
            <p:cNvSpPr>
              <a:spLocks/>
            </p:cNvSpPr>
            <p:nvPr/>
          </p:nvSpPr>
          <p:spPr bwMode="auto">
            <a:xfrm>
              <a:off x="7619597" y="4001453"/>
              <a:ext cx="5485" cy="365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0" name="Freeform 12785"/>
            <p:cNvSpPr>
              <a:spLocks/>
            </p:cNvSpPr>
            <p:nvPr/>
          </p:nvSpPr>
          <p:spPr bwMode="auto">
            <a:xfrm>
              <a:off x="7584860" y="4014250"/>
              <a:ext cx="21939" cy="18282"/>
            </a:xfrm>
            <a:custGeom>
              <a:avLst/>
              <a:gdLst>
                <a:gd name="T0" fmla="*/ 1 w 5"/>
                <a:gd name="T1" fmla="*/ 3 h 4"/>
                <a:gd name="T2" fmla="*/ 5 w 5"/>
                <a:gd name="T3" fmla="*/ 1 h 4"/>
                <a:gd name="T4" fmla="*/ 4 w 5"/>
                <a:gd name="T5" fmla="*/ 0 h 4"/>
                <a:gd name="T6" fmla="*/ 1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1" name="Freeform 12786"/>
            <p:cNvSpPr>
              <a:spLocks/>
            </p:cNvSpPr>
            <p:nvPr/>
          </p:nvSpPr>
          <p:spPr bwMode="auto">
            <a:xfrm>
              <a:off x="7584860" y="4027048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2" name="Freeform 12787"/>
            <p:cNvSpPr>
              <a:spLocks/>
            </p:cNvSpPr>
            <p:nvPr/>
          </p:nvSpPr>
          <p:spPr bwMode="auto">
            <a:xfrm>
              <a:off x="7590345" y="4032532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3" name="Freeform 12788"/>
            <p:cNvSpPr>
              <a:spLocks/>
            </p:cNvSpPr>
            <p:nvPr/>
          </p:nvSpPr>
          <p:spPr bwMode="auto">
            <a:xfrm>
              <a:off x="7590345" y="4036189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4" name="Freeform 12789"/>
            <p:cNvSpPr>
              <a:spLocks/>
            </p:cNvSpPr>
            <p:nvPr/>
          </p:nvSpPr>
          <p:spPr bwMode="auto">
            <a:xfrm>
              <a:off x="7584860" y="4039845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5" name="Freeform 12790"/>
            <p:cNvSpPr>
              <a:spLocks/>
            </p:cNvSpPr>
            <p:nvPr/>
          </p:nvSpPr>
          <p:spPr bwMode="auto">
            <a:xfrm>
              <a:off x="7594001" y="4048987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6" name="Freeform 12791"/>
            <p:cNvSpPr>
              <a:spLocks/>
            </p:cNvSpPr>
            <p:nvPr/>
          </p:nvSpPr>
          <p:spPr bwMode="auto">
            <a:xfrm>
              <a:off x="7584860" y="408006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7" name="Freeform 12792"/>
            <p:cNvSpPr>
              <a:spLocks/>
            </p:cNvSpPr>
            <p:nvPr/>
          </p:nvSpPr>
          <p:spPr bwMode="auto">
            <a:xfrm>
              <a:off x="7584860" y="4067270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8" name="Freeform 12793"/>
            <p:cNvSpPr>
              <a:spLocks/>
            </p:cNvSpPr>
            <p:nvPr/>
          </p:nvSpPr>
          <p:spPr bwMode="auto">
            <a:xfrm>
              <a:off x="7590345" y="4070926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9" name="Freeform 12794"/>
            <p:cNvSpPr>
              <a:spLocks/>
            </p:cNvSpPr>
            <p:nvPr/>
          </p:nvSpPr>
          <p:spPr bwMode="auto">
            <a:xfrm>
              <a:off x="7537325" y="4048987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" name="Freeform 12795"/>
            <p:cNvSpPr>
              <a:spLocks/>
            </p:cNvSpPr>
            <p:nvPr/>
          </p:nvSpPr>
          <p:spPr bwMode="auto">
            <a:xfrm>
              <a:off x="7533669" y="4045331"/>
              <a:ext cx="25595" cy="16455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3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" name="Freeform 12796"/>
            <p:cNvSpPr>
              <a:spLocks/>
            </p:cNvSpPr>
            <p:nvPr/>
          </p:nvSpPr>
          <p:spPr bwMode="auto">
            <a:xfrm>
              <a:off x="7537325" y="40709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" name="Freeform 12797"/>
            <p:cNvSpPr>
              <a:spLocks/>
            </p:cNvSpPr>
            <p:nvPr/>
          </p:nvSpPr>
          <p:spPr bwMode="auto">
            <a:xfrm>
              <a:off x="7537325" y="4054471"/>
              <a:ext cx="21939" cy="16455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3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" name="Freeform 12798"/>
            <p:cNvSpPr>
              <a:spLocks/>
            </p:cNvSpPr>
            <p:nvPr/>
          </p:nvSpPr>
          <p:spPr bwMode="auto">
            <a:xfrm>
              <a:off x="7537325" y="4054471"/>
              <a:ext cx="34737" cy="16455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" name="Freeform 12799"/>
            <p:cNvSpPr>
              <a:spLocks/>
            </p:cNvSpPr>
            <p:nvPr/>
          </p:nvSpPr>
          <p:spPr bwMode="auto">
            <a:xfrm>
              <a:off x="7542811" y="4067270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" name="Freeform 12800"/>
            <p:cNvSpPr>
              <a:spLocks/>
            </p:cNvSpPr>
            <p:nvPr/>
          </p:nvSpPr>
          <p:spPr bwMode="auto">
            <a:xfrm>
              <a:off x="7542811" y="4067270"/>
              <a:ext cx="29252" cy="1645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0 w 7"/>
                <a:gd name="T5" fmla="*/ 3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" name="Freeform 12801"/>
            <p:cNvSpPr>
              <a:spLocks/>
            </p:cNvSpPr>
            <p:nvPr/>
          </p:nvSpPr>
          <p:spPr bwMode="auto">
            <a:xfrm>
              <a:off x="7542811" y="4074582"/>
              <a:ext cx="25595" cy="1828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3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" name="Freeform 12802"/>
            <p:cNvSpPr>
              <a:spLocks/>
            </p:cNvSpPr>
            <p:nvPr/>
          </p:nvSpPr>
          <p:spPr bwMode="auto">
            <a:xfrm>
              <a:off x="7542811" y="4080067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5 w 6"/>
                <a:gd name="T7" fmla="*/ 1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" name="Freeform 12803"/>
            <p:cNvSpPr>
              <a:spLocks/>
            </p:cNvSpPr>
            <p:nvPr/>
          </p:nvSpPr>
          <p:spPr bwMode="auto">
            <a:xfrm>
              <a:off x="7546467" y="4087380"/>
              <a:ext cx="16455" cy="14626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" name="Freeform 12804"/>
            <p:cNvSpPr>
              <a:spLocks/>
            </p:cNvSpPr>
            <p:nvPr/>
          </p:nvSpPr>
          <p:spPr bwMode="auto">
            <a:xfrm>
              <a:off x="7550124" y="4102005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" name="Freeform 12805"/>
            <p:cNvSpPr>
              <a:spLocks/>
            </p:cNvSpPr>
            <p:nvPr/>
          </p:nvSpPr>
          <p:spPr bwMode="auto">
            <a:xfrm>
              <a:off x="7550124" y="4102005"/>
              <a:ext cx="27424" cy="1645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0 w 6"/>
                <a:gd name="T7" fmla="*/ 4 h 4"/>
                <a:gd name="T8" fmla="*/ 0 w 6"/>
                <a:gd name="T9" fmla="*/ 4 h 4"/>
                <a:gd name="T10" fmla="*/ 0 w 6"/>
                <a:gd name="T11" fmla="*/ 4 h 4"/>
                <a:gd name="T12" fmla="*/ 0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5 w 6"/>
                <a:gd name="T19" fmla="*/ 1 h 4"/>
                <a:gd name="T20" fmla="*/ 5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1" name="Freeform 12806"/>
            <p:cNvSpPr>
              <a:spLocks/>
            </p:cNvSpPr>
            <p:nvPr/>
          </p:nvSpPr>
          <p:spPr bwMode="auto">
            <a:xfrm>
              <a:off x="7550124" y="4114804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2" name="Freeform 12807"/>
            <p:cNvSpPr>
              <a:spLocks/>
            </p:cNvSpPr>
            <p:nvPr/>
          </p:nvSpPr>
          <p:spPr bwMode="auto">
            <a:xfrm>
              <a:off x="7590345" y="4092865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3" name="Freeform 12808"/>
            <p:cNvSpPr>
              <a:spLocks/>
            </p:cNvSpPr>
            <p:nvPr/>
          </p:nvSpPr>
          <p:spPr bwMode="auto">
            <a:xfrm>
              <a:off x="7590345" y="4096521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4" name="Freeform 12809"/>
            <p:cNvSpPr>
              <a:spLocks/>
            </p:cNvSpPr>
            <p:nvPr/>
          </p:nvSpPr>
          <p:spPr bwMode="auto">
            <a:xfrm>
              <a:off x="7581203" y="4083723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5" name="Freeform 12810"/>
            <p:cNvSpPr>
              <a:spLocks/>
            </p:cNvSpPr>
            <p:nvPr/>
          </p:nvSpPr>
          <p:spPr bwMode="auto">
            <a:xfrm>
              <a:off x="7590345" y="4105662"/>
              <a:ext cx="20111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6" name="Freeform 12811"/>
            <p:cNvSpPr>
              <a:spLocks/>
            </p:cNvSpPr>
            <p:nvPr/>
          </p:nvSpPr>
          <p:spPr bwMode="auto">
            <a:xfrm>
              <a:off x="7594001" y="4109318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7" name="Freeform 12812"/>
            <p:cNvSpPr>
              <a:spLocks/>
            </p:cNvSpPr>
            <p:nvPr/>
          </p:nvSpPr>
          <p:spPr bwMode="auto">
            <a:xfrm>
              <a:off x="7584860" y="4118460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8" name="Freeform 12813"/>
            <p:cNvSpPr>
              <a:spLocks/>
            </p:cNvSpPr>
            <p:nvPr/>
          </p:nvSpPr>
          <p:spPr bwMode="auto">
            <a:xfrm>
              <a:off x="7584860" y="4127601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9" name="Freeform 12814"/>
            <p:cNvSpPr>
              <a:spLocks/>
            </p:cNvSpPr>
            <p:nvPr/>
          </p:nvSpPr>
          <p:spPr bwMode="auto">
            <a:xfrm>
              <a:off x="7590345" y="4131257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0" name="Freeform 12815"/>
            <p:cNvSpPr>
              <a:spLocks/>
            </p:cNvSpPr>
            <p:nvPr/>
          </p:nvSpPr>
          <p:spPr bwMode="auto">
            <a:xfrm>
              <a:off x="7546467" y="4144055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1" name="Freeform 12816"/>
            <p:cNvSpPr>
              <a:spLocks/>
            </p:cNvSpPr>
            <p:nvPr/>
          </p:nvSpPr>
          <p:spPr bwMode="auto">
            <a:xfrm>
              <a:off x="7537325" y="4156853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2" name="Freeform 12817"/>
            <p:cNvSpPr>
              <a:spLocks/>
            </p:cNvSpPr>
            <p:nvPr/>
          </p:nvSpPr>
          <p:spPr bwMode="auto">
            <a:xfrm>
              <a:off x="7581203" y="4140399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3" name="Freeform 12818"/>
            <p:cNvSpPr>
              <a:spLocks/>
            </p:cNvSpPr>
            <p:nvPr/>
          </p:nvSpPr>
          <p:spPr bwMode="auto">
            <a:xfrm>
              <a:off x="7581203" y="4144055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4" name="Freeform 12819"/>
            <p:cNvSpPr>
              <a:spLocks/>
            </p:cNvSpPr>
            <p:nvPr/>
          </p:nvSpPr>
          <p:spPr bwMode="auto">
            <a:xfrm>
              <a:off x="7584860" y="4156853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" name="Freeform 12820"/>
            <p:cNvSpPr>
              <a:spLocks/>
            </p:cNvSpPr>
            <p:nvPr/>
          </p:nvSpPr>
          <p:spPr bwMode="auto">
            <a:xfrm>
              <a:off x="7533669" y="4175135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" name="Freeform 12821"/>
            <p:cNvSpPr>
              <a:spLocks/>
            </p:cNvSpPr>
            <p:nvPr/>
          </p:nvSpPr>
          <p:spPr bwMode="auto">
            <a:xfrm>
              <a:off x="7528185" y="4175135"/>
              <a:ext cx="27424" cy="16455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1 h 4"/>
                <a:gd name="T4" fmla="*/ 6 w 6"/>
                <a:gd name="T5" fmla="*/ 1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" name="Freeform 12822"/>
            <p:cNvSpPr>
              <a:spLocks/>
            </p:cNvSpPr>
            <p:nvPr/>
          </p:nvSpPr>
          <p:spPr bwMode="auto">
            <a:xfrm>
              <a:off x="7524528" y="4191590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" name="Freeform 12823"/>
            <p:cNvSpPr>
              <a:spLocks/>
            </p:cNvSpPr>
            <p:nvPr/>
          </p:nvSpPr>
          <p:spPr bwMode="auto">
            <a:xfrm>
              <a:off x="7520872" y="4197074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" name="Freeform 12824"/>
            <p:cNvSpPr>
              <a:spLocks/>
            </p:cNvSpPr>
            <p:nvPr/>
          </p:nvSpPr>
          <p:spPr bwMode="auto">
            <a:xfrm>
              <a:off x="7559264" y="4169651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3 h 4"/>
                <a:gd name="T4" fmla="*/ 1 w 8"/>
                <a:gd name="T5" fmla="*/ 3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" name="Freeform 12825"/>
            <p:cNvSpPr>
              <a:spLocks/>
            </p:cNvSpPr>
            <p:nvPr/>
          </p:nvSpPr>
          <p:spPr bwMode="auto">
            <a:xfrm>
              <a:off x="7568406" y="4175135"/>
              <a:ext cx="21939" cy="12798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" name="Freeform 12826"/>
            <p:cNvSpPr>
              <a:spLocks/>
            </p:cNvSpPr>
            <p:nvPr/>
          </p:nvSpPr>
          <p:spPr bwMode="auto">
            <a:xfrm>
              <a:off x="7559264" y="4187933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" name="Freeform 12827"/>
            <p:cNvSpPr>
              <a:spLocks/>
            </p:cNvSpPr>
            <p:nvPr/>
          </p:nvSpPr>
          <p:spPr bwMode="auto">
            <a:xfrm>
              <a:off x="7555608" y="4200730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1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" name="Freeform 12828"/>
            <p:cNvSpPr>
              <a:spLocks/>
            </p:cNvSpPr>
            <p:nvPr/>
          </p:nvSpPr>
          <p:spPr bwMode="auto">
            <a:xfrm>
              <a:off x="7559264" y="4204387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" name="Freeform 12829"/>
            <p:cNvSpPr>
              <a:spLocks/>
            </p:cNvSpPr>
            <p:nvPr/>
          </p:nvSpPr>
          <p:spPr bwMode="auto">
            <a:xfrm>
              <a:off x="7508074" y="4222669"/>
              <a:ext cx="20111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" name="Freeform 12830"/>
            <p:cNvSpPr>
              <a:spLocks/>
            </p:cNvSpPr>
            <p:nvPr/>
          </p:nvSpPr>
          <p:spPr bwMode="auto">
            <a:xfrm>
              <a:off x="7546467" y="421901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" name="Freeform 12831"/>
            <p:cNvSpPr>
              <a:spLocks/>
            </p:cNvSpPr>
            <p:nvPr/>
          </p:nvSpPr>
          <p:spPr bwMode="auto">
            <a:xfrm>
              <a:off x="7489791" y="4257406"/>
              <a:ext cx="12798" cy="914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" name="Freeform 12832"/>
            <p:cNvSpPr>
              <a:spLocks/>
            </p:cNvSpPr>
            <p:nvPr/>
          </p:nvSpPr>
          <p:spPr bwMode="auto">
            <a:xfrm>
              <a:off x="7528185" y="4239124"/>
              <a:ext cx="27424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" name="Freeform 12833"/>
            <p:cNvSpPr>
              <a:spLocks/>
            </p:cNvSpPr>
            <p:nvPr/>
          </p:nvSpPr>
          <p:spPr bwMode="auto">
            <a:xfrm>
              <a:off x="7533669" y="4244608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" name="Freeform 12834"/>
            <p:cNvSpPr>
              <a:spLocks/>
            </p:cNvSpPr>
            <p:nvPr/>
          </p:nvSpPr>
          <p:spPr bwMode="auto">
            <a:xfrm>
              <a:off x="7520872" y="4251921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" name="Freeform 12835"/>
            <p:cNvSpPr>
              <a:spLocks/>
            </p:cNvSpPr>
            <p:nvPr/>
          </p:nvSpPr>
          <p:spPr bwMode="auto">
            <a:xfrm>
              <a:off x="7486135" y="4266547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" name="Freeform 12836"/>
            <p:cNvSpPr>
              <a:spLocks/>
            </p:cNvSpPr>
            <p:nvPr/>
          </p:nvSpPr>
          <p:spPr bwMode="auto">
            <a:xfrm>
              <a:off x="7476994" y="4279345"/>
              <a:ext cx="21939" cy="73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1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" name="Freeform 12837"/>
            <p:cNvSpPr>
              <a:spLocks/>
            </p:cNvSpPr>
            <p:nvPr/>
          </p:nvSpPr>
          <p:spPr bwMode="auto">
            <a:xfrm>
              <a:off x="7486135" y="4286658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" name="Freeform 12838"/>
            <p:cNvSpPr>
              <a:spLocks/>
            </p:cNvSpPr>
            <p:nvPr/>
          </p:nvSpPr>
          <p:spPr bwMode="auto">
            <a:xfrm>
              <a:off x="7480651" y="4286658"/>
              <a:ext cx="14626" cy="548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" name="Freeform 12839"/>
            <p:cNvSpPr>
              <a:spLocks/>
            </p:cNvSpPr>
            <p:nvPr/>
          </p:nvSpPr>
          <p:spPr bwMode="auto">
            <a:xfrm>
              <a:off x="7508074" y="4279345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0 w 4"/>
                <a:gd name="T15" fmla="*/ 2 h 2"/>
                <a:gd name="T16" fmla="*/ 0 w 4"/>
                <a:gd name="T17" fmla="*/ 2 h 2"/>
                <a:gd name="T18" fmla="*/ 0 w 4"/>
                <a:gd name="T19" fmla="*/ 2 h 2"/>
                <a:gd name="T20" fmla="*/ 4 w 4"/>
                <a:gd name="T21" fmla="*/ 1 h 2"/>
                <a:gd name="T22" fmla="*/ 4 w 4"/>
                <a:gd name="T23" fmla="*/ 0 h 2"/>
                <a:gd name="T24" fmla="*/ 0 w 4"/>
                <a:gd name="T25" fmla="*/ 2 h 2"/>
                <a:gd name="T26" fmla="*/ 0 w 4"/>
                <a:gd name="T2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" name="Oval 12840"/>
            <p:cNvSpPr>
              <a:spLocks noChangeArrowheads="1"/>
            </p:cNvSpPr>
            <p:nvPr/>
          </p:nvSpPr>
          <p:spPr bwMode="auto">
            <a:xfrm>
              <a:off x="7498933" y="4301284"/>
              <a:ext cx="1829" cy="1829"/>
            </a:xfrm>
            <a:prstGeom prst="ellipse">
              <a:avLst/>
            </a:pr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" name="Freeform 12841"/>
            <p:cNvSpPr>
              <a:spLocks/>
            </p:cNvSpPr>
            <p:nvPr/>
          </p:nvSpPr>
          <p:spPr bwMode="auto">
            <a:xfrm>
              <a:off x="7502590" y="4301284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" name="Freeform 12842"/>
            <p:cNvSpPr>
              <a:spLocks/>
            </p:cNvSpPr>
            <p:nvPr/>
          </p:nvSpPr>
          <p:spPr bwMode="auto">
            <a:xfrm>
              <a:off x="7619597" y="4122117"/>
              <a:ext cx="18282" cy="1462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" name="Freeform 12843"/>
            <p:cNvSpPr>
              <a:spLocks/>
            </p:cNvSpPr>
            <p:nvPr/>
          </p:nvSpPr>
          <p:spPr bwMode="auto">
            <a:xfrm>
              <a:off x="7650676" y="4092865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" name="Freeform 12844"/>
            <p:cNvSpPr>
              <a:spLocks/>
            </p:cNvSpPr>
            <p:nvPr/>
          </p:nvSpPr>
          <p:spPr bwMode="auto">
            <a:xfrm>
              <a:off x="7632394" y="4036189"/>
              <a:ext cx="12798" cy="914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1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" name="Freeform 12845"/>
            <p:cNvSpPr>
              <a:spLocks/>
            </p:cNvSpPr>
            <p:nvPr/>
          </p:nvSpPr>
          <p:spPr bwMode="auto">
            <a:xfrm>
              <a:off x="7625081" y="4144055"/>
              <a:ext cx="20111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" name="Freeform 12846"/>
            <p:cNvSpPr>
              <a:spLocks/>
            </p:cNvSpPr>
            <p:nvPr/>
          </p:nvSpPr>
          <p:spPr bwMode="auto">
            <a:xfrm>
              <a:off x="7619597" y="4162338"/>
              <a:ext cx="18282" cy="73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" name="Freeform 12847"/>
            <p:cNvSpPr>
              <a:spLocks/>
            </p:cNvSpPr>
            <p:nvPr/>
          </p:nvSpPr>
          <p:spPr bwMode="auto">
            <a:xfrm>
              <a:off x="7650676" y="4122117"/>
              <a:ext cx="25595" cy="1828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" name="Freeform 12848"/>
            <p:cNvSpPr>
              <a:spLocks/>
            </p:cNvSpPr>
            <p:nvPr/>
          </p:nvSpPr>
          <p:spPr bwMode="auto">
            <a:xfrm>
              <a:off x="7659818" y="4131257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" name="Freeform 12849"/>
            <p:cNvSpPr>
              <a:spLocks/>
            </p:cNvSpPr>
            <p:nvPr/>
          </p:nvSpPr>
          <p:spPr bwMode="auto">
            <a:xfrm>
              <a:off x="7650676" y="4136743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" name="Freeform 12850"/>
            <p:cNvSpPr>
              <a:spLocks/>
            </p:cNvSpPr>
            <p:nvPr/>
          </p:nvSpPr>
          <p:spPr bwMode="auto">
            <a:xfrm>
              <a:off x="7619597" y="4165994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6" name="Freeform 12851"/>
            <p:cNvSpPr>
              <a:spLocks/>
            </p:cNvSpPr>
            <p:nvPr/>
          </p:nvSpPr>
          <p:spPr bwMode="auto">
            <a:xfrm>
              <a:off x="7619597" y="4175135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" name="Freeform 12852"/>
            <p:cNvSpPr>
              <a:spLocks/>
            </p:cNvSpPr>
            <p:nvPr/>
          </p:nvSpPr>
          <p:spPr bwMode="auto">
            <a:xfrm>
              <a:off x="7650676" y="4153196"/>
              <a:ext cx="16455" cy="12798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4 w 4"/>
                <a:gd name="T5" fmla="*/ 0 h 3"/>
                <a:gd name="T6" fmla="*/ 4 w 4"/>
                <a:gd name="T7" fmla="*/ 0 h 3"/>
                <a:gd name="T8" fmla="*/ 4 w 4"/>
                <a:gd name="T9" fmla="*/ 0 h 3"/>
                <a:gd name="T10" fmla="*/ 4 w 4"/>
                <a:gd name="T11" fmla="*/ 0 h 3"/>
                <a:gd name="T12" fmla="*/ 4 w 4"/>
                <a:gd name="T13" fmla="*/ 0 h 3"/>
                <a:gd name="T14" fmla="*/ 0 w 4"/>
                <a:gd name="T15" fmla="*/ 2 h 3"/>
                <a:gd name="T16" fmla="*/ 0 w 4"/>
                <a:gd name="T17" fmla="*/ 3 h 3"/>
                <a:gd name="T18" fmla="*/ 4 w 4"/>
                <a:gd name="T19" fmla="*/ 1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0 h 3"/>
                <a:gd name="T26" fmla="*/ 4 w 4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" name="Freeform 12853"/>
            <p:cNvSpPr>
              <a:spLocks/>
            </p:cNvSpPr>
            <p:nvPr/>
          </p:nvSpPr>
          <p:spPr bwMode="auto">
            <a:xfrm>
              <a:off x="7615940" y="4184277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3 h 3"/>
                <a:gd name="T4" fmla="*/ 4 w 5"/>
                <a:gd name="T5" fmla="*/ 1 h 3"/>
                <a:gd name="T6" fmla="*/ 4 w 5"/>
                <a:gd name="T7" fmla="*/ 1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" name="Freeform 12854"/>
            <p:cNvSpPr>
              <a:spLocks/>
            </p:cNvSpPr>
            <p:nvPr/>
          </p:nvSpPr>
          <p:spPr bwMode="auto">
            <a:xfrm>
              <a:off x="7650676" y="4178791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" name="Freeform 12855"/>
            <p:cNvSpPr>
              <a:spLocks/>
            </p:cNvSpPr>
            <p:nvPr/>
          </p:nvSpPr>
          <p:spPr bwMode="auto">
            <a:xfrm>
              <a:off x="7645192" y="4184277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" name="Freeform 12856"/>
            <p:cNvSpPr>
              <a:spLocks/>
            </p:cNvSpPr>
            <p:nvPr/>
          </p:nvSpPr>
          <p:spPr bwMode="auto">
            <a:xfrm>
              <a:off x="7610455" y="4213528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" name="Freeform 12857"/>
            <p:cNvSpPr>
              <a:spLocks/>
            </p:cNvSpPr>
            <p:nvPr/>
          </p:nvSpPr>
          <p:spPr bwMode="auto">
            <a:xfrm>
              <a:off x="7606798" y="4222669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" name="Freeform 12858"/>
            <p:cNvSpPr>
              <a:spLocks/>
            </p:cNvSpPr>
            <p:nvPr/>
          </p:nvSpPr>
          <p:spPr bwMode="auto">
            <a:xfrm>
              <a:off x="7632394" y="4222669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" name="Freeform 12859"/>
            <p:cNvSpPr>
              <a:spLocks/>
            </p:cNvSpPr>
            <p:nvPr/>
          </p:nvSpPr>
          <p:spPr bwMode="auto">
            <a:xfrm>
              <a:off x="7637879" y="4235467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" name="Freeform 12860"/>
            <p:cNvSpPr>
              <a:spLocks/>
            </p:cNvSpPr>
            <p:nvPr/>
          </p:nvSpPr>
          <p:spPr bwMode="auto">
            <a:xfrm>
              <a:off x="7637879" y="4235467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1 w 4"/>
                <a:gd name="T3" fmla="*/ 2 h 2"/>
                <a:gd name="T4" fmla="*/ 4 w 4"/>
                <a:gd name="T5" fmla="*/ 1 h 2"/>
                <a:gd name="T6" fmla="*/ 4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" name="Freeform 12861"/>
            <p:cNvSpPr>
              <a:spLocks/>
            </p:cNvSpPr>
            <p:nvPr/>
          </p:nvSpPr>
          <p:spPr bwMode="auto">
            <a:xfrm>
              <a:off x="7603142" y="4261063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7" name="Freeform 12862"/>
            <p:cNvSpPr>
              <a:spLocks/>
            </p:cNvSpPr>
            <p:nvPr/>
          </p:nvSpPr>
          <p:spPr bwMode="auto">
            <a:xfrm>
              <a:off x="7603142" y="4266547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8" name="Freeform 12863"/>
            <p:cNvSpPr>
              <a:spLocks/>
            </p:cNvSpPr>
            <p:nvPr/>
          </p:nvSpPr>
          <p:spPr bwMode="auto">
            <a:xfrm>
              <a:off x="7625081" y="4248264"/>
              <a:ext cx="29252" cy="12798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2 h 3"/>
                <a:gd name="T4" fmla="*/ 1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9" name="Freeform 12864"/>
            <p:cNvSpPr>
              <a:spLocks/>
            </p:cNvSpPr>
            <p:nvPr/>
          </p:nvSpPr>
          <p:spPr bwMode="auto">
            <a:xfrm>
              <a:off x="7603142" y="4273860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0" name="Freeform 12865"/>
            <p:cNvSpPr>
              <a:spLocks/>
            </p:cNvSpPr>
            <p:nvPr/>
          </p:nvSpPr>
          <p:spPr bwMode="auto">
            <a:xfrm>
              <a:off x="7597658" y="4286658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1" name="Freeform 12866"/>
            <p:cNvSpPr>
              <a:spLocks/>
            </p:cNvSpPr>
            <p:nvPr/>
          </p:nvSpPr>
          <p:spPr bwMode="auto">
            <a:xfrm>
              <a:off x="7628737" y="4270203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2" name="Freeform 12867"/>
            <p:cNvSpPr>
              <a:spLocks/>
            </p:cNvSpPr>
            <p:nvPr/>
          </p:nvSpPr>
          <p:spPr bwMode="auto">
            <a:xfrm>
              <a:off x="7628737" y="4279345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3" name="Freeform 12868"/>
            <p:cNvSpPr>
              <a:spLocks/>
            </p:cNvSpPr>
            <p:nvPr/>
          </p:nvSpPr>
          <p:spPr bwMode="auto">
            <a:xfrm>
              <a:off x="7628737" y="4261063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1 w 4"/>
                <a:gd name="T3" fmla="*/ 2 h 2"/>
                <a:gd name="T4" fmla="*/ 4 w 4"/>
                <a:gd name="T5" fmla="*/ 1 h 2"/>
                <a:gd name="T6" fmla="*/ 4 w 4"/>
                <a:gd name="T7" fmla="*/ 0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4" name="Freeform 12869"/>
            <p:cNvSpPr>
              <a:spLocks/>
            </p:cNvSpPr>
            <p:nvPr/>
          </p:nvSpPr>
          <p:spPr bwMode="auto">
            <a:xfrm>
              <a:off x="7594001" y="4292142"/>
              <a:ext cx="25595" cy="12798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5" name="Freeform 12870"/>
            <p:cNvSpPr>
              <a:spLocks/>
            </p:cNvSpPr>
            <p:nvPr/>
          </p:nvSpPr>
          <p:spPr bwMode="auto">
            <a:xfrm>
              <a:off x="7625081" y="4283001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6" name="Freeform 12871"/>
            <p:cNvSpPr>
              <a:spLocks/>
            </p:cNvSpPr>
            <p:nvPr/>
          </p:nvSpPr>
          <p:spPr bwMode="auto">
            <a:xfrm>
              <a:off x="7628737" y="4295799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7" name="Freeform 12872"/>
            <p:cNvSpPr>
              <a:spLocks/>
            </p:cNvSpPr>
            <p:nvPr/>
          </p:nvSpPr>
          <p:spPr bwMode="auto">
            <a:xfrm>
              <a:off x="7628737" y="4301284"/>
              <a:ext cx="12798" cy="7313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8" name="Freeform 12873"/>
            <p:cNvSpPr>
              <a:spLocks noEditPoints="1"/>
            </p:cNvSpPr>
            <p:nvPr/>
          </p:nvSpPr>
          <p:spPr bwMode="auto">
            <a:xfrm>
              <a:off x="7464196" y="3710763"/>
              <a:ext cx="307144" cy="645368"/>
            </a:xfrm>
            <a:custGeom>
              <a:avLst/>
              <a:gdLst>
                <a:gd name="T0" fmla="*/ 42 w 71"/>
                <a:gd name="T1" fmla="*/ 13 h 149"/>
                <a:gd name="T2" fmla="*/ 37 w 71"/>
                <a:gd name="T3" fmla="*/ 2 h 149"/>
                <a:gd name="T4" fmla="*/ 20 w 71"/>
                <a:gd name="T5" fmla="*/ 15 h 149"/>
                <a:gd name="T6" fmla="*/ 14 w 71"/>
                <a:gd name="T7" fmla="*/ 54 h 149"/>
                <a:gd name="T8" fmla="*/ 14 w 71"/>
                <a:gd name="T9" fmla="*/ 74 h 149"/>
                <a:gd name="T10" fmla="*/ 2 w 71"/>
                <a:gd name="T11" fmla="*/ 140 h 149"/>
                <a:gd name="T12" fmla="*/ 34 w 71"/>
                <a:gd name="T13" fmla="*/ 95 h 149"/>
                <a:gd name="T14" fmla="*/ 32 w 71"/>
                <a:gd name="T15" fmla="*/ 130 h 149"/>
                <a:gd name="T16" fmla="*/ 37 w 71"/>
                <a:gd name="T17" fmla="*/ 120 h 149"/>
                <a:gd name="T18" fmla="*/ 35 w 71"/>
                <a:gd name="T19" fmla="*/ 138 h 149"/>
                <a:gd name="T20" fmla="*/ 48 w 71"/>
                <a:gd name="T21" fmla="*/ 99 h 149"/>
                <a:gd name="T22" fmla="*/ 34 w 71"/>
                <a:gd name="T23" fmla="*/ 116 h 149"/>
                <a:gd name="T24" fmla="*/ 42 w 71"/>
                <a:gd name="T25" fmla="*/ 98 h 149"/>
                <a:gd name="T26" fmla="*/ 46 w 71"/>
                <a:gd name="T27" fmla="*/ 85 h 149"/>
                <a:gd name="T28" fmla="*/ 40 w 71"/>
                <a:gd name="T29" fmla="*/ 69 h 149"/>
                <a:gd name="T30" fmla="*/ 31 w 71"/>
                <a:gd name="T31" fmla="*/ 140 h 149"/>
                <a:gd name="T32" fmla="*/ 42 w 71"/>
                <a:gd name="T33" fmla="*/ 140 h 149"/>
                <a:gd name="T34" fmla="*/ 44 w 71"/>
                <a:gd name="T35" fmla="*/ 145 h 149"/>
                <a:gd name="T36" fmla="*/ 40 w 71"/>
                <a:gd name="T37" fmla="*/ 139 h 149"/>
                <a:gd name="T38" fmla="*/ 32 w 71"/>
                <a:gd name="T39" fmla="*/ 67 h 149"/>
                <a:gd name="T40" fmla="*/ 33 w 71"/>
                <a:gd name="T41" fmla="*/ 71 h 149"/>
                <a:gd name="T42" fmla="*/ 34 w 71"/>
                <a:gd name="T43" fmla="*/ 81 h 149"/>
                <a:gd name="T44" fmla="*/ 2 w 71"/>
                <a:gd name="T45" fmla="*/ 135 h 149"/>
                <a:gd name="T46" fmla="*/ 3 w 71"/>
                <a:gd name="T47" fmla="*/ 139 h 149"/>
                <a:gd name="T48" fmla="*/ 16 w 71"/>
                <a:gd name="T49" fmla="*/ 147 h 149"/>
                <a:gd name="T50" fmla="*/ 12 w 71"/>
                <a:gd name="T51" fmla="*/ 140 h 149"/>
                <a:gd name="T52" fmla="*/ 7 w 71"/>
                <a:gd name="T53" fmla="*/ 143 h 149"/>
                <a:gd name="T54" fmla="*/ 18 w 71"/>
                <a:gd name="T55" fmla="*/ 121 h 149"/>
                <a:gd name="T56" fmla="*/ 8 w 71"/>
                <a:gd name="T57" fmla="*/ 136 h 149"/>
                <a:gd name="T58" fmla="*/ 4 w 71"/>
                <a:gd name="T59" fmla="*/ 131 h 149"/>
                <a:gd name="T60" fmla="*/ 11 w 71"/>
                <a:gd name="T61" fmla="*/ 118 h 149"/>
                <a:gd name="T62" fmla="*/ 34 w 71"/>
                <a:gd name="T63" fmla="*/ 95 h 149"/>
                <a:gd name="T64" fmla="*/ 21 w 71"/>
                <a:gd name="T65" fmla="*/ 99 h 149"/>
                <a:gd name="T66" fmla="*/ 45 w 71"/>
                <a:gd name="T67" fmla="*/ 82 h 149"/>
                <a:gd name="T68" fmla="*/ 43 w 71"/>
                <a:gd name="T69" fmla="*/ 76 h 149"/>
                <a:gd name="T70" fmla="*/ 35 w 71"/>
                <a:gd name="T71" fmla="*/ 84 h 149"/>
                <a:gd name="T72" fmla="*/ 34 w 71"/>
                <a:gd name="T73" fmla="*/ 77 h 149"/>
                <a:gd name="T74" fmla="*/ 33 w 71"/>
                <a:gd name="T75" fmla="*/ 64 h 149"/>
                <a:gd name="T76" fmla="*/ 14 w 71"/>
                <a:gd name="T77" fmla="*/ 58 h 149"/>
                <a:gd name="T78" fmla="*/ 26 w 71"/>
                <a:gd name="T79" fmla="*/ 65 h 149"/>
                <a:gd name="T80" fmla="*/ 24 w 71"/>
                <a:gd name="T81" fmla="*/ 59 h 149"/>
                <a:gd name="T82" fmla="*/ 16 w 71"/>
                <a:gd name="T83" fmla="*/ 58 h 149"/>
                <a:gd name="T84" fmla="*/ 39 w 71"/>
                <a:gd name="T85" fmla="*/ 35 h 149"/>
                <a:gd name="T86" fmla="*/ 35 w 71"/>
                <a:gd name="T87" fmla="*/ 33 h 149"/>
                <a:gd name="T88" fmla="*/ 40 w 71"/>
                <a:gd name="T89" fmla="*/ 27 h 149"/>
                <a:gd name="T90" fmla="*/ 42 w 71"/>
                <a:gd name="T91" fmla="*/ 23 h 149"/>
                <a:gd name="T92" fmla="*/ 40 w 71"/>
                <a:gd name="T93" fmla="*/ 18 h 149"/>
                <a:gd name="T94" fmla="*/ 41 w 71"/>
                <a:gd name="T95" fmla="*/ 8 h 149"/>
                <a:gd name="T96" fmla="*/ 41 w 71"/>
                <a:gd name="T97" fmla="*/ 8 h 149"/>
                <a:gd name="T98" fmla="*/ 30 w 71"/>
                <a:gd name="T99" fmla="*/ 23 h 149"/>
                <a:gd name="T100" fmla="*/ 39 w 71"/>
                <a:gd name="T101" fmla="*/ 22 h 149"/>
                <a:gd name="T102" fmla="*/ 16 w 71"/>
                <a:gd name="T103" fmla="*/ 23 h 149"/>
                <a:gd name="T104" fmla="*/ 25 w 71"/>
                <a:gd name="T105" fmla="*/ 23 h 149"/>
                <a:gd name="T106" fmla="*/ 14 w 71"/>
                <a:gd name="T107" fmla="*/ 32 h 149"/>
                <a:gd name="T108" fmla="*/ 22 w 71"/>
                <a:gd name="T109" fmla="*/ 33 h 149"/>
                <a:gd name="T110" fmla="*/ 17 w 71"/>
                <a:gd name="T111" fmla="*/ 42 h 149"/>
                <a:gd name="T112" fmla="*/ 41 w 71"/>
                <a:gd name="T113" fmla="*/ 41 h 149"/>
                <a:gd name="T114" fmla="*/ 42 w 71"/>
                <a:gd name="T115" fmla="*/ 40 h 149"/>
                <a:gd name="T116" fmla="*/ 43 w 71"/>
                <a:gd name="T117" fmla="*/ 40 h 149"/>
                <a:gd name="T118" fmla="*/ 51 w 71"/>
                <a:gd name="T119" fmla="*/ 44 h 149"/>
                <a:gd name="T120" fmla="*/ 58 w 71"/>
                <a:gd name="T121" fmla="*/ 36 h 149"/>
                <a:gd name="T122" fmla="*/ 66 w 71"/>
                <a:gd name="T123" fmla="*/ 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" h="149">
                  <a:moveTo>
                    <a:pt x="68" y="42"/>
                  </a:moveTo>
                  <a:cubicBezTo>
                    <a:pt x="67" y="41"/>
                    <a:pt x="66" y="41"/>
                    <a:pt x="64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3" y="40"/>
                    <a:pt x="62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40"/>
                    <a:pt x="63" y="41"/>
                    <a:pt x="64" y="41"/>
                  </a:cubicBezTo>
                  <a:cubicBezTo>
                    <a:pt x="62" y="42"/>
                    <a:pt x="60" y="44"/>
                    <a:pt x="58" y="45"/>
                  </a:cubicBezTo>
                  <a:cubicBezTo>
                    <a:pt x="57" y="45"/>
                    <a:pt x="58" y="46"/>
                    <a:pt x="58" y="45"/>
                  </a:cubicBezTo>
                  <a:cubicBezTo>
                    <a:pt x="60" y="44"/>
                    <a:pt x="62" y="42"/>
                    <a:pt x="64" y="41"/>
                  </a:cubicBezTo>
                  <a:cubicBezTo>
                    <a:pt x="65" y="41"/>
                    <a:pt x="65" y="41"/>
                    <a:pt x="66" y="41"/>
                  </a:cubicBezTo>
                  <a:cubicBezTo>
                    <a:pt x="64" y="43"/>
                    <a:pt x="61" y="45"/>
                    <a:pt x="59" y="46"/>
                  </a:cubicBezTo>
                  <a:cubicBezTo>
                    <a:pt x="59" y="46"/>
                    <a:pt x="59" y="46"/>
                    <a:pt x="59" y="47"/>
                  </a:cubicBezTo>
                  <a:cubicBezTo>
                    <a:pt x="58" y="46"/>
                    <a:pt x="58" y="46"/>
                    <a:pt x="57" y="46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4"/>
                    <a:pt x="60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0" y="43"/>
                    <a:pt x="59" y="43"/>
                    <a:pt x="58" y="44"/>
                  </a:cubicBezTo>
                  <a:cubicBezTo>
                    <a:pt x="59" y="42"/>
                    <a:pt x="60" y="40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0" y="37"/>
                    <a:pt x="59" y="36"/>
                    <a:pt x="59" y="36"/>
                  </a:cubicBezTo>
                  <a:cubicBezTo>
                    <a:pt x="58" y="36"/>
                    <a:pt x="57" y="35"/>
                    <a:pt x="56" y="35"/>
                  </a:cubicBezTo>
                  <a:cubicBezTo>
                    <a:pt x="53" y="33"/>
                    <a:pt x="50" y="32"/>
                    <a:pt x="47" y="30"/>
                  </a:cubicBezTo>
                  <a:cubicBezTo>
                    <a:pt x="47" y="30"/>
                    <a:pt x="42" y="28"/>
                    <a:pt x="42" y="27"/>
                  </a:cubicBezTo>
                  <a:cubicBezTo>
                    <a:pt x="44" y="19"/>
                    <a:pt x="44" y="9"/>
                    <a:pt x="41" y="1"/>
                  </a:cubicBezTo>
                  <a:cubicBezTo>
                    <a:pt x="41" y="0"/>
                    <a:pt x="41" y="1"/>
                    <a:pt x="41" y="1"/>
                  </a:cubicBezTo>
                  <a:cubicBezTo>
                    <a:pt x="42" y="5"/>
                    <a:pt x="43" y="10"/>
                    <a:pt x="43" y="15"/>
                  </a:cubicBezTo>
                  <a:cubicBezTo>
                    <a:pt x="42" y="15"/>
                    <a:pt x="42" y="15"/>
                    <a:pt x="41" y="15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14"/>
                    <a:pt x="42" y="14"/>
                    <a:pt x="43" y="13"/>
                  </a:cubicBezTo>
                  <a:cubicBezTo>
                    <a:pt x="43" y="13"/>
                    <a:pt x="43" y="13"/>
                    <a:pt x="42" y="13"/>
                  </a:cubicBezTo>
                  <a:cubicBezTo>
                    <a:pt x="42" y="13"/>
                    <a:pt x="42" y="13"/>
                    <a:pt x="41" y="14"/>
                  </a:cubicBezTo>
                  <a:cubicBezTo>
                    <a:pt x="42" y="12"/>
                    <a:pt x="42" y="10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8"/>
                    <a:pt x="41" y="7"/>
                    <a:pt x="41" y="6"/>
                  </a:cubicBezTo>
                  <a:cubicBezTo>
                    <a:pt x="41" y="6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2"/>
                    <a:pt x="40" y="2"/>
                    <a:pt x="40" y="3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40" y="1"/>
                    <a:pt x="41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1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1"/>
                    <a:pt x="37" y="1"/>
                    <a:pt x="37" y="2"/>
                  </a:cubicBezTo>
                  <a:cubicBezTo>
                    <a:pt x="35" y="3"/>
                    <a:pt x="33" y="4"/>
                    <a:pt x="31" y="5"/>
                  </a:cubicBezTo>
                  <a:cubicBezTo>
                    <a:pt x="31" y="5"/>
                    <a:pt x="31" y="6"/>
                    <a:pt x="31" y="5"/>
                  </a:cubicBezTo>
                  <a:cubicBezTo>
                    <a:pt x="33" y="4"/>
                    <a:pt x="35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4" y="4"/>
                    <a:pt x="30" y="6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8" y="7"/>
                    <a:pt x="29" y="6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8" y="6"/>
                    <a:pt x="27" y="7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9" y="5"/>
                    <a:pt x="33" y="3"/>
                    <a:pt x="36" y="1"/>
                  </a:cubicBezTo>
                  <a:cubicBezTo>
                    <a:pt x="36" y="1"/>
                    <a:pt x="36" y="0"/>
                    <a:pt x="36" y="0"/>
                  </a:cubicBezTo>
                  <a:cubicBezTo>
                    <a:pt x="33" y="2"/>
                    <a:pt x="29" y="5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1"/>
                    <a:pt x="25" y="13"/>
                    <a:pt x="25" y="15"/>
                  </a:cubicBezTo>
                  <a:cubicBezTo>
                    <a:pt x="22" y="17"/>
                    <a:pt x="19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9" y="18"/>
                    <a:pt x="22" y="17"/>
                    <a:pt x="25" y="16"/>
                  </a:cubicBezTo>
                  <a:cubicBezTo>
                    <a:pt x="25" y="16"/>
                    <a:pt x="25" y="17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2" y="19"/>
                    <a:pt x="19" y="20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9" y="19"/>
                    <a:pt x="20" y="19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18" y="19"/>
                    <a:pt x="17" y="20"/>
                    <a:pt x="16" y="20"/>
                  </a:cubicBezTo>
                  <a:cubicBezTo>
                    <a:pt x="16" y="19"/>
                    <a:pt x="16" y="18"/>
                    <a:pt x="16" y="17"/>
                  </a:cubicBezTo>
                  <a:cubicBezTo>
                    <a:pt x="17" y="16"/>
                    <a:pt x="18" y="16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9" y="15"/>
                    <a:pt x="22" y="13"/>
                    <a:pt x="25" y="12"/>
                  </a:cubicBezTo>
                  <a:cubicBezTo>
                    <a:pt x="25" y="12"/>
                    <a:pt x="25" y="11"/>
                    <a:pt x="25" y="12"/>
                  </a:cubicBezTo>
                  <a:cubicBezTo>
                    <a:pt x="22" y="13"/>
                    <a:pt x="19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5"/>
                    <a:pt x="17" y="15"/>
                  </a:cubicBezTo>
                  <a:cubicBezTo>
                    <a:pt x="18" y="14"/>
                    <a:pt x="19" y="13"/>
                    <a:pt x="21" y="13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19" y="13"/>
                    <a:pt x="18" y="14"/>
                    <a:pt x="16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12"/>
                    <a:pt x="20" y="11"/>
                    <a:pt x="22" y="10"/>
                  </a:cubicBezTo>
                  <a:cubicBezTo>
                    <a:pt x="23" y="10"/>
                    <a:pt x="22" y="9"/>
                    <a:pt x="22" y="10"/>
                  </a:cubicBezTo>
                  <a:cubicBezTo>
                    <a:pt x="20" y="10"/>
                    <a:pt x="18" y="11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2"/>
                    <a:pt x="15" y="23"/>
                    <a:pt x="15" y="24"/>
                  </a:cubicBezTo>
                  <a:cubicBezTo>
                    <a:pt x="15" y="26"/>
                    <a:pt x="14" y="28"/>
                    <a:pt x="14" y="30"/>
                  </a:cubicBezTo>
                  <a:cubicBezTo>
                    <a:pt x="14" y="31"/>
                    <a:pt x="13" y="33"/>
                    <a:pt x="13" y="35"/>
                  </a:cubicBezTo>
                  <a:cubicBezTo>
                    <a:pt x="13" y="36"/>
                    <a:pt x="13" y="37"/>
                    <a:pt x="12" y="39"/>
                  </a:cubicBezTo>
                  <a:cubicBezTo>
                    <a:pt x="12" y="40"/>
                    <a:pt x="12" y="41"/>
                    <a:pt x="12" y="42"/>
                  </a:cubicBezTo>
                  <a:cubicBezTo>
                    <a:pt x="11" y="44"/>
                    <a:pt x="11" y="46"/>
                    <a:pt x="11" y="48"/>
                  </a:cubicBezTo>
                  <a:cubicBezTo>
                    <a:pt x="10" y="49"/>
                    <a:pt x="10" y="50"/>
                    <a:pt x="10" y="52"/>
                  </a:cubicBezTo>
                  <a:cubicBezTo>
                    <a:pt x="9" y="54"/>
                    <a:pt x="9" y="55"/>
                    <a:pt x="8" y="57"/>
                  </a:cubicBezTo>
                  <a:cubicBezTo>
                    <a:pt x="8" y="57"/>
                    <a:pt x="8" y="57"/>
                    <a:pt x="9" y="57"/>
                  </a:cubicBezTo>
                  <a:cubicBezTo>
                    <a:pt x="9" y="57"/>
                    <a:pt x="9" y="57"/>
                    <a:pt x="9" y="56"/>
                  </a:cubicBezTo>
                  <a:cubicBezTo>
                    <a:pt x="11" y="56"/>
                    <a:pt x="12" y="55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2" y="55"/>
                    <a:pt x="11" y="55"/>
                    <a:pt x="9" y="56"/>
                  </a:cubicBezTo>
                  <a:cubicBezTo>
                    <a:pt x="9" y="56"/>
                    <a:pt x="9" y="56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1" y="55"/>
                    <a:pt x="13" y="54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3" y="54"/>
                    <a:pt x="11" y="54"/>
                    <a:pt x="9" y="55"/>
                  </a:cubicBezTo>
                  <a:cubicBezTo>
                    <a:pt x="9" y="55"/>
                    <a:pt x="9" y="55"/>
                    <a:pt x="9" y="54"/>
                  </a:cubicBezTo>
                  <a:cubicBezTo>
                    <a:pt x="9" y="55"/>
                    <a:pt x="9" y="55"/>
                    <a:pt x="9" y="54"/>
                  </a:cubicBezTo>
                  <a:cubicBezTo>
                    <a:pt x="20" y="50"/>
                    <a:pt x="30" y="45"/>
                    <a:pt x="41" y="41"/>
                  </a:cubicBezTo>
                  <a:cubicBezTo>
                    <a:pt x="41" y="42"/>
                    <a:pt x="41" y="43"/>
                    <a:pt x="40" y="44"/>
                  </a:cubicBezTo>
                  <a:cubicBezTo>
                    <a:pt x="30" y="49"/>
                    <a:pt x="20" y="53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20" y="53"/>
                    <a:pt x="30" y="49"/>
                    <a:pt x="40" y="44"/>
                  </a:cubicBezTo>
                  <a:cubicBezTo>
                    <a:pt x="40" y="45"/>
                    <a:pt x="40" y="46"/>
                    <a:pt x="40" y="47"/>
                  </a:cubicBezTo>
                  <a:cubicBezTo>
                    <a:pt x="31" y="52"/>
                    <a:pt x="22" y="55"/>
                    <a:pt x="13" y="58"/>
                  </a:cubicBezTo>
                  <a:cubicBezTo>
                    <a:pt x="13" y="58"/>
                    <a:pt x="12" y="58"/>
                    <a:pt x="12" y="58"/>
                  </a:cubicBezTo>
                  <a:cubicBezTo>
                    <a:pt x="14" y="57"/>
                    <a:pt x="16" y="56"/>
                    <a:pt x="18" y="55"/>
                  </a:cubicBezTo>
                  <a:cubicBezTo>
                    <a:pt x="19" y="55"/>
                    <a:pt x="19" y="55"/>
                    <a:pt x="18" y="55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2" y="58"/>
                    <a:pt x="12" y="58"/>
                  </a:cubicBezTo>
                  <a:cubicBezTo>
                    <a:pt x="11" y="57"/>
                    <a:pt x="10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8"/>
                  </a:cubicBezTo>
                  <a:cubicBezTo>
                    <a:pt x="10" y="58"/>
                    <a:pt x="10" y="58"/>
                    <a:pt x="11" y="58"/>
                  </a:cubicBezTo>
                  <a:cubicBezTo>
                    <a:pt x="11" y="58"/>
                    <a:pt x="11" y="60"/>
                    <a:pt x="11" y="60"/>
                  </a:cubicBezTo>
                  <a:cubicBezTo>
                    <a:pt x="11" y="60"/>
                    <a:pt x="11" y="61"/>
                    <a:pt x="11" y="62"/>
                  </a:cubicBezTo>
                  <a:cubicBezTo>
                    <a:pt x="12" y="62"/>
                    <a:pt x="12" y="63"/>
                    <a:pt x="12" y="64"/>
                  </a:cubicBezTo>
                  <a:cubicBezTo>
                    <a:pt x="12" y="64"/>
                    <a:pt x="12" y="65"/>
                    <a:pt x="12" y="65"/>
                  </a:cubicBezTo>
                  <a:cubicBezTo>
                    <a:pt x="12" y="66"/>
                    <a:pt x="12" y="66"/>
                    <a:pt x="13" y="67"/>
                  </a:cubicBezTo>
                  <a:cubicBezTo>
                    <a:pt x="13" y="68"/>
                    <a:pt x="13" y="69"/>
                    <a:pt x="13" y="70"/>
                  </a:cubicBezTo>
                  <a:cubicBezTo>
                    <a:pt x="13" y="70"/>
                    <a:pt x="13" y="70"/>
                    <a:pt x="14" y="71"/>
                  </a:cubicBezTo>
                  <a:cubicBezTo>
                    <a:pt x="14" y="72"/>
                    <a:pt x="14" y="73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5" y="75"/>
                    <a:pt x="15" y="76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6" y="80"/>
                    <a:pt x="17" y="83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8" y="88"/>
                    <a:pt x="18" y="90"/>
                    <a:pt x="18" y="91"/>
                  </a:cubicBezTo>
                  <a:cubicBezTo>
                    <a:pt x="18" y="91"/>
                    <a:pt x="18" y="91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3"/>
                    <a:pt x="19" y="94"/>
                  </a:cubicBezTo>
                  <a:cubicBezTo>
                    <a:pt x="19" y="94"/>
                    <a:pt x="19" y="95"/>
                    <a:pt x="19" y="96"/>
                  </a:cubicBezTo>
                  <a:cubicBezTo>
                    <a:pt x="20" y="97"/>
                    <a:pt x="20" y="98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99"/>
                    <a:pt x="20" y="100"/>
                  </a:cubicBezTo>
                  <a:cubicBezTo>
                    <a:pt x="19" y="100"/>
                    <a:pt x="19" y="101"/>
                    <a:pt x="19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7" y="105"/>
                    <a:pt x="17" y="106"/>
                    <a:pt x="16" y="107"/>
                  </a:cubicBezTo>
                  <a:cubicBezTo>
                    <a:pt x="16" y="107"/>
                    <a:pt x="16" y="108"/>
                    <a:pt x="15" y="108"/>
                  </a:cubicBezTo>
                  <a:cubicBezTo>
                    <a:pt x="15" y="109"/>
                    <a:pt x="14" y="110"/>
                    <a:pt x="14" y="111"/>
                  </a:cubicBezTo>
                  <a:cubicBezTo>
                    <a:pt x="12" y="114"/>
                    <a:pt x="10" y="118"/>
                    <a:pt x="9" y="121"/>
                  </a:cubicBezTo>
                  <a:cubicBezTo>
                    <a:pt x="8" y="122"/>
                    <a:pt x="7" y="123"/>
                    <a:pt x="7" y="125"/>
                  </a:cubicBezTo>
                  <a:cubicBezTo>
                    <a:pt x="6" y="126"/>
                    <a:pt x="6" y="127"/>
                    <a:pt x="5" y="128"/>
                  </a:cubicBezTo>
                  <a:cubicBezTo>
                    <a:pt x="5" y="128"/>
                    <a:pt x="4" y="129"/>
                    <a:pt x="4" y="130"/>
                  </a:cubicBezTo>
                  <a:cubicBezTo>
                    <a:pt x="3" y="132"/>
                    <a:pt x="3" y="133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" y="135"/>
                    <a:pt x="1" y="135"/>
                    <a:pt x="0" y="136"/>
                  </a:cubicBezTo>
                  <a:cubicBezTo>
                    <a:pt x="0" y="138"/>
                    <a:pt x="0" y="139"/>
                    <a:pt x="2" y="140"/>
                  </a:cubicBezTo>
                  <a:cubicBezTo>
                    <a:pt x="3" y="142"/>
                    <a:pt x="4" y="142"/>
                    <a:pt x="6" y="143"/>
                  </a:cubicBezTo>
                  <a:cubicBezTo>
                    <a:pt x="6" y="143"/>
                    <a:pt x="6" y="144"/>
                    <a:pt x="6" y="144"/>
                  </a:cubicBezTo>
                  <a:cubicBezTo>
                    <a:pt x="6" y="144"/>
                    <a:pt x="6" y="144"/>
                    <a:pt x="7" y="144"/>
                  </a:cubicBezTo>
                  <a:cubicBezTo>
                    <a:pt x="8" y="144"/>
                    <a:pt x="9" y="145"/>
                    <a:pt x="10" y="146"/>
                  </a:cubicBezTo>
                  <a:cubicBezTo>
                    <a:pt x="10" y="146"/>
                    <a:pt x="11" y="146"/>
                    <a:pt x="12" y="147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3" y="147"/>
                    <a:pt x="14" y="147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7" y="148"/>
                    <a:pt x="18" y="148"/>
                    <a:pt x="19" y="148"/>
                  </a:cubicBezTo>
                  <a:cubicBezTo>
                    <a:pt x="19" y="148"/>
                    <a:pt x="21" y="149"/>
                    <a:pt x="21" y="148"/>
                  </a:cubicBezTo>
                  <a:cubicBezTo>
                    <a:pt x="22" y="146"/>
                    <a:pt x="21" y="145"/>
                    <a:pt x="20" y="145"/>
                  </a:cubicBezTo>
                  <a:cubicBezTo>
                    <a:pt x="19" y="144"/>
                    <a:pt x="18" y="144"/>
                    <a:pt x="18" y="144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6" y="143"/>
                    <a:pt x="15" y="143"/>
                    <a:pt x="15" y="142"/>
                  </a:cubicBezTo>
                  <a:cubicBezTo>
                    <a:pt x="14" y="142"/>
                    <a:pt x="14" y="142"/>
                    <a:pt x="13" y="141"/>
                  </a:cubicBezTo>
                  <a:cubicBezTo>
                    <a:pt x="13" y="141"/>
                    <a:pt x="13" y="141"/>
                    <a:pt x="13" y="141"/>
                  </a:cubicBezTo>
                  <a:cubicBezTo>
                    <a:pt x="12" y="141"/>
                    <a:pt x="11" y="140"/>
                    <a:pt x="11" y="139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2" y="137"/>
                    <a:pt x="12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9" y="127"/>
                    <a:pt x="24" y="118"/>
                    <a:pt x="29" y="110"/>
                  </a:cubicBezTo>
                  <a:cubicBezTo>
                    <a:pt x="30" y="107"/>
                    <a:pt x="32" y="104"/>
                    <a:pt x="33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4" y="99"/>
                    <a:pt x="34" y="97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5"/>
                    <a:pt x="34" y="96"/>
                    <a:pt x="35" y="96"/>
                  </a:cubicBezTo>
                  <a:cubicBezTo>
                    <a:pt x="35" y="97"/>
                    <a:pt x="36" y="98"/>
                    <a:pt x="37" y="99"/>
                  </a:cubicBezTo>
                  <a:cubicBezTo>
                    <a:pt x="37" y="100"/>
                    <a:pt x="36" y="101"/>
                    <a:pt x="36" y="101"/>
                  </a:cubicBezTo>
                  <a:cubicBezTo>
                    <a:pt x="36" y="101"/>
                    <a:pt x="36" y="102"/>
                    <a:pt x="36" y="102"/>
                  </a:cubicBezTo>
                  <a:cubicBezTo>
                    <a:pt x="36" y="103"/>
                    <a:pt x="36" y="104"/>
                    <a:pt x="36" y="106"/>
                  </a:cubicBezTo>
                  <a:cubicBezTo>
                    <a:pt x="35" y="107"/>
                    <a:pt x="35" y="108"/>
                    <a:pt x="35" y="109"/>
                  </a:cubicBezTo>
                  <a:cubicBezTo>
                    <a:pt x="35" y="109"/>
                    <a:pt x="35" y="110"/>
                    <a:pt x="35" y="111"/>
                  </a:cubicBezTo>
                  <a:cubicBezTo>
                    <a:pt x="35" y="112"/>
                    <a:pt x="34" y="113"/>
                    <a:pt x="34" y="113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4" y="114"/>
                    <a:pt x="34" y="116"/>
                    <a:pt x="34" y="117"/>
                  </a:cubicBezTo>
                  <a:cubicBezTo>
                    <a:pt x="33" y="119"/>
                    <a:pt x="33" y="121"/>
                    <a:pt x="32" y="123"/>
                  </a:cubicBezTo>
                  <a:cubicBezTo>
                    <a:pt x="32" y="124"/>
                    <a:pt x="32" y="126"/>
                    <a:pt x="32" y="127"/>
                  </a:cubicBezTo>
                  <a:cubicBezTo>
                    <a:pt x="32" y="127"/>
                    <a:pt x="32" y="128"/>
                    <a:pt x="32" y="128"/>
                  </a:cubicBezTo>
                  <a:cubicBezTo>
                    <a:pt x="31" y="129"/>
                    <a:pt x="31" y="130"/>
                    <a:pt x="31" y="130"/>
                  </a:cubicBezTo>
                  <a:cubicBezTo>
                    <a:pt x="31" y="133"/>
                    <a:pt x="30" y="135"/>
                    <a:pt x="30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1" y="136"/>
                    <a:pt x="31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5" y="134"/>
                    <a:pt x="38" y="132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38" y="132"/>
                    <a:pt x="34" y="134"/>
                    <a:pt x="31" y="135"/>
                  </a:cubicBezTo>
                  <a:cubicBezTo>
                    <a:pt x="31" y="135"/>
                    <a:pt x="31" y="134"/>
                    <a:pt x="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32" y="133"/>
                    <a:pt x="34" y="133"/>
                    <a:pt x="35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3" y="132"/>
                    <a:pt x="32" y="133"/>
                    <a:pt x="31" y="133"/>
                  </a:cubicBezTo>
                  <a:cubicBezTo>
                    <a:pt x="31" y="133"/>
                    <a:pt x="31" y="133"/>
                    <a:pt x="31" y="132"/>
                  </a:cubicBezTo>
                  <a:cubicBezTo>
                    <a:pt x="35" y="131"/>
                    <a:pt x="39" y="130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8" y="129"/>
                    <a:pt x="35" y="131"/>
                    <a:pt x="31" y="132"/>
                  </a:cubicBezTo>
                  <a:cubicBezTo>
                    <a:pt x="31" y="131"/>
                    <a:pt x="31" y="131"/>
                    <a:pt x="32" y="130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38" y="127"/>
                    <a:pt x="35" y="128"/>
                    <a:pt x="32" y="130"/>
                  </a:cubicBezTo>
                  <a:cubicBezTo>
                    <a:pt x="32" y="129"/>
                    <a:pt x="32" y="127"/>
                    <a:pt x="32" y="126"/>
                  </a:cubicBezTo>
                  <a:cubicBezTo>
                    <a:pt x="32" y="126"/>
                    <a:pt x="32" y="126"/>
                    <a:pt x="33" y="126"/>
                  </a:cubicBezTo>
                  <a:cubicBezTo>
                    <a:pt x="33" y="126"/>
                    <a:pt x="34" y="126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4" y="125"/>
                    <a:pt x="33" y="126"/>
                    <a:pt x="32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4" y="125"/>
                    <a:pt x="35" y="124"/>
                    <a:pt x="36" y="124"/>
                  </a:cubicBezTo>
                  <a:cubicBezTo>
                    <a:pt x="37" y="124"/>
                    <a:pt x="36" y="123"/>
                    <a:pt x="36" y="124"/>
                  </a:cubicBezTo>
                  <a:cubicBezTo>
                    <a:pt x="35" y="124"/>
                    <a:pt x="34" y="125"/>
                    <a:pt x="32" y="125"/>
                  </a:cubicBezTo>
                  <a:cubicBezTo>
                    <a:pt x="32" y="125"/>
                    <a:pt x="33" y="125"/>
                    <a:pt x="33" y="124"/>
                  </a:cubicBezTo>
                  <a:cubicBezTo>
                    <a:pt x="36" y="123"/>
                    <a:pt x="40" y="121"/>
                    <a:pt x="44" y="120"/>
                  </a:cubicBezTo>
                  <a:cubicBezTo>
                    <a:pt x="44" y="120"/>
                    <a:pt x="44" y="119"/>
                    <a:pt x="44" y="119"/>
                  </a:cubicBezTo>
                  <a:cubicBezTo>
                    <a:pt x="41" y="121"/>
                    <a:pt x="38" y="122"/>
                    <a:pt x="34" y="123"/>
                  </a:cubicBezTo>
                  <a:cubicBezTo>
                    <a:pt x="35" y="123"/>
                    <a:pt x="36" y="123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3" y="124"/>
                    <a:pt x="33" y="124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4" y="123"/>
                    <a:pt x="36" y="122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5" y="121"/>
                    <a:pt x="34" y="122"/>
                    <a:pt x="33" y="123"/>
                  </a:cubicBezTo>
                  <a:cubicBezTo>
                    <a:pt x="33" y="123"/>
                    <a:pt x="33" y="122"/>
                    <a:pt x="33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7" y="120"/>
                    <a:pt x="40" y="119"/>
                    <a:pt x="44" y="117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0" y="118"/>
                    <a:pt x="37" y="120"/>
                    <a:pt x="33" y="122"/>
                  </a:cubicBezTo>
                  <a:cubicBezTo>
                    <a:pt x="33" y="122"/>
                    <a:pt x="33" y="122"/>
                    <a:pt x="33" y="121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6" y="120"/>
                    <a:pt x="34" y="120"/>
                    <a:pt x="33" y="121"/>
                  </a:cubicBezTo>
                  <a:cubicBezTo>
                    <a:pt x="33" y="120"/>
                    <a:pt x="33" y="120"/>
                    <a:pt x="34" y="119"/>
                  </a:cubicBezTo>
                  <a:cubicBezTo>
                    <a:pt x="37" y="118"/>
                    <a:pt x="40" y="117"/>
                    <a:pt x="43" y="115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4" y="115"/>
                    <a:pt x="44" y="115"/>
                    <a:pt x="44" y="115"/>
                  </a:cubicBezTo>
                  <a:cubicBezTo>
                    <a:pt x="45" y="114"/>
                    <a:pt x="45" y="114"/>
                    <a:pt x="46" y="114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5" y="114"/>
                    <a:pt x="45" y="115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4" y="116"/>
                    <a:pt x="43" y="116"/>
                    <a:pt x="41" y="117"/>
                  </a:cubicBezTo>
                  <a:cubicBezTo>
                    <a:pt x="41" y="117"/>
                    <a:pt x="41" y="118"/>
                    <a:pt x="42" y="117"/>
                  </a:cubicBezTo>
                  <a:cubicBezTo>
                    <a:pt x="43" y="117"/>
                    <a:pt x="44" y="116"/>
                    <a:pt x="45" y="115"/>
                  </a:cubicBezTo>
                  <a:cubicBezTo>
                    <a:pt x="45" y="116"/>
                    <a:pt x="45" y="118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4" y="119"/>
                    <a:pt x="43" y="119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3" y="120"/>
                    <a:pt x="44" y="119"/>
                    <a:pt x="45" y="119"/>
                  </a:cubicBezTo>
                  <a:cubicBezTo>
                    <a:pt x="44" y="122"/>
                    <a:pt x="43" y="126"/>
                    <a:pt x="43" y="130"/>
                  </a:cubicBezTo>
                  <a:cubicBezTo>
                    <a:pt x="42" y="133"/>
                    <a:pt x="42" y="136"/>
                    <a:pt x="41" y="139"/>
                  </a:cubicBezTo>
                  <a:cubicBezTo>
                    <a:pt x="41" y="139"/>
                    <a:pt x="41" y="139"/>
                    <a:pt x="40" y="138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0" y="138"/>
                    <a:pt x="39" y="138"/>
                    <a:pt x="39" y="138"/>
                  </a:cubicBezTo>
                  <a:cubicBezTo>
                    <a:pt x="40" y="138"/>
                    <a:pt x="40" y="138"/>
                    <a:pt x="41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0" y="137"/>
                    <a:pt x="39" y="138"/>
                    <a:pt x="39" y="138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38" y="138"/>
                    <a:pt x="38" y="138"/>
                    <a:pt x="37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6" y="138"/>
                    <a:pt x="35" y="138"/>
                    <a:pt x="35" y="138"/>
                  </a:cubicBezTo>
                  <a:cubicBezTo>
                    <a:pt x="37" y="137"/>
                    <a:pt x="38" y="137"/>
                    <a:pt x="40" y="136"/>
                  </a:cubicBezTo>
                  <a:cubicBezTo>
                    <a:pt x="41" y="136"/>
                    <a:pt x="40" y="135"/>
                    <a:pt x="40" y="135"/>
                  </a:cubicBezTo>
                  <a:cubicBezTo>
                    <a:pt x="38" y="136"/>
                    <a:pt x="36" y="137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5" y="137"/>
                    <a:pt x="35" y="137"/>
                    <a:pt x="36" y="137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5" y="137"/>
                    <a:pt x="34" y="137"/>
                    <a:pt x="33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2" y="138"/>
                    <a:pt x="32" y="138"/>
                  </a:cubicBezTo>
                  <a:cubicBezTo>
                    <a:pt x="33" y="137"/>
                    <a:pt x="34" y="137"/>
                    <a:pt x="36" y="136"/>
                  </a:cubicBezTo>
                  <a:cubicBezTo>
                    <a:pt x="36" y="136"/>
                    <a:pt x="36" y="136"/>
                    <a:pt x="35" y="136"/>
                  </a:cubicBezTo>
                  <a:cubicBezTo>
                    <a:pt x="34" y="137"/>
                    <a:pt x="33" y="137"/>
                    <a:pt x="32" y="138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31" y="138"/>
                    <a:pt x="31" y="138"/>
                    <a:pt x="30" y="138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1" y="138"/>
                    <a:pt x="31" y="138"/>
                    <a:pt x="32" y="138"/>
                  </a:cubicBezTo>
                  <a:cubicBezTo>
                    <a:pt x="31" y="138"/>
                    <a:pt x="31" y="138"/>
                    <a:pt x="31" y="139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29" y="141"/>
                    <a:pt x="30" y="142"/>
                    <a:pt x="31" y="143"/>
                  </a:cubicBezTo>
                  <a:cubicBezTo>
                    <a:pt x="32" y="144"/>
                    <a:pt x="33" y="144"/>
                    <a:pt x="35" y="144"/>
                  </a:cubicBezTo>
                  <a:cubicBezTo>
                    <a:pt x="36" y="144"/>
                    <a:pt x="38" y="144"/>
                    <a:pt x="40" y="144"/>
                  </a:cubicBezTo>
                  <a:cubicBezTo>
                    <a:pt x="41" y="145"/>
                    <a:pt x="43" y="145"/>
                    <a:pt x="45" y="145"/>
                  </a:cubicBezTo>
                  <a:cubicBezTo>
                    <a:pt x="46" y="145"/>
                    <a:pt x="48" y="145"/>
                    <a:pt x="49" y="145"/>
                  </a:cubicBezTo>
                  <a:cubicBezTo>
                    <a:pt x="51" y="144"/>
                    <a:pt x="51" y="142"/>
                    <a:pt x="49" y="141"/>
                  </a:cubicBezTo>
                  <a:cubicBezTo>
                    <a:pt x="48" y="141"/>
                    <a:pt x="47" y="141"/>
                    <a:pt x="45" y="140"/>
                  </a:cubicBezTo>
                  <a:cubicBezTo>
                    <a:pt x="44" y="140"/>
                    <a:pt x="43" y="140"/>
                    <a:pt x="41" y="139"/>
                  </a:cubicBezTo>
                  <a:cubicBezTo>
                    <a:pt x="44" y="128"/>
                    <a:pt x="46" y="116"/>
                    <a:pt x="48" y="105"/>
                  </a:cubicBezTo>
                  <a:cubicBezTo>
                    <a:pt x="48" y="102"/>
                    <a:pt x="49" y="99"/>
                    <a:pt x="49" y="95"/>
                  </a:cubicBezTo>
                  <a:cubicBezTo>
                    <a:pt x="50" y="95"/>
                    <a:pt x="49" y="95"/>
                    <a:pt x="49" y="95"/>
                  </a:cubicBezTo>
                  <a:cubicBezTo>
                    <a:pt x="49" y="97"/>
                    <a:pt x="49" y="98"/>
                    <a:pt x="48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7" y="100"/>
                    <a:pt x="45" y="100"/>
                    <a:pt x="44" y="101"/>
                  </a:cubicBezTo>
                  <a:cubicBezTo>
                    <a:pt x="44" y="101"/>
                    <a:pt x="44" y="102"/>
                    <a:pt x="44" y="101"/>
                  </a:cubicBezTo>
                  <a:cubicBezTo>
                    <a:pt x="46" y="101"/>
                    <a:pt x="47" y="100"/>
                    <a:pt x="48" y="99"/>
                  </a:cubicBezTo>
                  <a:cubicBezTo>
                    <a:pt x="48" y="100"/>
                    <a:pt x="48" y="101"/>
                    <a:pt x="48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6" y="102"/>
                    <a:pt x="44" y="103"/>
                    <a:pt x="42" y="105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44" y="104"/>
                    <a:pt x="46" y="103"/>
                    <a:pt x="48" y="101"/>
                  </a:cubicBezTo>
                  <a:cubicBezTo>
                    <a:pt x="48" y="103"/>
                    <a:pt x="47" y="104"/>
                    <a:pt x="47" y="106"/>
                  </a:cubicBezTo>
                  <a:cubicBezTo>
                    <a:pt x="47" y="106"/>
                    <a:pt x="47" y="105"/>
                    <a:pt x="47" y="105"/>
                  </a:cubicBezTo>
                  <a:cubicBezTo>
                    <a:pt x="45" y="106"/>
                    <a:pt x="44" y="107"/>
                    <a:pt x="43" y="108"/>
                  </a:cubicBezTo>
                  <a:cubicBezTo>
                    <a:pt x="42" y="108"/>
                    <a:pt x="43" y="108"/>
                    <a:pt x="43" y="108"/>
                  </a:cubicBezTo>
                  <a:cubicBezTo>
                    <a:pt x="44" y="107"/>
                    <a:pt x="46" y="107"/>
                    <a:pt x="47" y="106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7" y="108"/>
                    <a:pt x="46" y="110"/>
                    <a:pt x="46" y="112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5" y="113"/>
                    <a:pt x="44" y="113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4" y="114"/>
                    <a:pt x="45" y="113"/>
                    <a:pt x="46" y="112"/>
                  </a:cubicBezTo>
                  <a:cubicBezTo>
                    <a:pt x="46" y="113"/>
                    <a:pt x="46" y="113"/>
                    <a:pt x="46" y="113"/>
                  </a:cubicBezTo>
                  <a:cubicBezTo>
                    <a:pt x="46" y="113"/>
                    <a:pt x="46" y="113"/>
                    <a:pt x="45" y="113"/>
                  </a:cubicBezTo>
                  <a:cubicBezTo>
                    <a:pt x="45" y="114"/>
                    <a:pt x="45" y="114"/>
                    <a:pt x="44" y="114"/>
                  </a:cubicBezTo>
                  <a:cubicBezTo>
                    <a:pt x="41" y="116"/>
                    <a:pt x="37" y="117"/>
                    <a:pt x="34" y="119"/>
                  </a:cubicBezTo>
                  <a:cubicBezTo>
                    <a:pt x="34" y="118"/>
                    <a:pt x="34" y="118"/>
                    <a:pt x="34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5" y="117"/>
                    <a:pt x="37" y="116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40" y="114"/>
                    <a:pt x="43" y="113"/>
                    <a:pt x="46" y="111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42" y="113"/>
                    <a:pt x="38" y="115"/>
                    <a:pt x="34" y="116"/>
                  </a:cubicBezTo>
                  <a:cubicBezTo>
                    <a:pt x="34" y="116"/>
                    <a:pt x="34" y="117"/>
                    <a:pt x="34" y="116"/>
                  </a:cubicBezTo>
                  <a:cubicBezTo>
                    <a:pt x="35" y="116"/>
                    <a:pt x="36" y="116"/>
                    <a:pt x="37" y="115"/>
                  </a:cubicBezTo>
                  <a:cubicBezTo>
                    <a:pt x="36" y="116"/>
                    <a:pt x="35" y="116"/>
                    <a:pt x="34" y="117"/>
                  </a:cubicBezTo>
                  <a:cubicBezTo>
                    <a:pt x="34" y="117"/>
                    <a:pt x="34" y="116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6" y="116"/>
                    <a:pt x="37" y="115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7" y="115"/>
                    <a:pt x="35" y="115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6" y="114"/>
                    <a:pt x="37" y="114"/>
                    <a:pt x="38" y="113"/>
                  </a:cubicBezTo>
                  <a:cubicBezTo>
                    <a:pt x="39" y="113"/>
                    <a:pt x="38" y="113"/>
                    <a:pt x="38" y="113"/>
                  </a:cubicBezTo>
                  <a:cubicBezTo>
                    <a:pt x="37" y="113"/>
                    <a:pt x="36" y="114"/>
                    <a:pt x="34" y="115"/>
                  </a:cubicBezTo>
                  <a:cubicBezTo>
                    <a:pt x="34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8" y="112"/>
                    <a:pt x="41" y="111"/>
                    <a:pt x="45" y="109"/>
                  </a:cubicBezTo>
                  <a:cubicBezTo>
                    <a:pt x="45" y="109"/>
                    <a:pt x="45" y="109"/>
                    <a:pt x="44" y="109"/>
                  </a:cubicBezTo>
                  <a:cubicBezTo>
                    <a:pt x="43" y="109"/>
                    <a:pt x="42" y="110"/>
                    <a:pt x="40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38" y="112"/>
                    <a:pt x="36" y="112"/>
                    <a:pt x="35" y="113"/>
                  </a:cubicBezTo>
                  <a:cubicBezTo>
                    <a:pt x="35" y="112"/>
                    <a:pt x="35" y="112"/>
                    <a:pt x="35" y="111"/>
                  </a:cubicBezTo>
                  <a:cubicBezTo>
                    <a:pt x="39" y="109"/>
                    <a:pt x="43" y="107"/>
                    <a:pt x="46" y="105"/>
                  </a:cubicBezTo>
                  <a:cubicBezTo>
                    <a:pt x="47" y="105"/>
                    <a:pt x="46" y="104"/>
                    <a:pt x="46" y="104"/>
                  </a:cubicBezTo>
                  <a:cubicBezTo>
                    <a:pt x="43" y="106"/>
                    <a:pt x="39" y="108"/>
                    <a:pt x="35" y="110"/>
                  </a:cubicBezTo>
                  <a:cubicBezTo>
                    <a:pt x="35" y="109"/>
                    <a:pt x="36" y="107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8" y="104"/>
                    <a:pt x="39" y="104"/>
                    <a:pt x="41" y="103"/>
                  </a:cubicBezTo>
                  <a:cubicBezTo>
                    <a:pt x="41" y="103"/>
                    <a:pt x="41" y="102"/>
                    <a:pt x="41" y="102"/>
                  </a:cubicBezTo>
                  <a:cubicBezTo>
                    <a:pt x="39" y="103"/>
                    <a:pt x="38" y="104"/>
                    <a:pt x="36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6" y="104"/>
                    <a:pt x="36" y="103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9" y="101"/>
                    <a:pt x="40" y="100"/>
                    <a:pt x="42" y="99"/>
                  </a:cubicBezTo>
                  <a:cubicBezTo>
                    <a:pt x="42" y="99"/>
                    <a:pt x="42" y="98"/>
                    <a:pt x="42" y="99"/>
                  </a:cubicBezTo>
                  <a:cubicBezTo>
                    <a:pt x="40" y="100"/>
                    <a:pt x="38" y="100"/>
                    <a:pt x="37" y="101"/>
                  </a:cubicBezTo>
                  <a:cubicBezTo>
                    <a:pt x="37" y="101"/>
                    <a:pt x="37" y="100"/>
                    <a:pt x="37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9" y="99"/>
                    <a:pt x="40" y="98"/>
                    <a:pt x="42" y="98"/>
                  </a:cubicBezTo>
                  <a:cubicBezTo>
                    <a:pt x="42" y="97"/>
                    <a:pt x="42" y="97"/>
                    <a:pt x="41" y="97"/>
                  </a:cubicBezTo>
                  <a:cubicBezTo>
                    <a:pt x="40" y="98"/>
                    <a:pt x="38" y="99"/>
                    <a:pt x="37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0"/>
                    <a:pt x="37" y="99"/>
                    <a:pt x="37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8" y="99"/>
                    <a:pt x="40" y="98"/>
                    <a:pt x="41" y="97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39" y="98"/>
                    <a:pt x="38" y="98"/>
                    <a:pt x="37" y="99"/>
                  </a:cubicBezTo>
                  <a:cubicBezTo>
                    <a:pt x="37" y="99"/>
                    <a:pt x="36" y="98"/>
                    <a:pt x="36" y="98"/>
                  </a:cubicBezTo>
                  <a:cubicBezTo>
                    <a:pt x="38" y="96"/>
                    <a:pt x="39" y="95"/>
                    <a:pt x="41" y="94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39" y="95"/>
                    <a:pt x="37" y="96"/>
                    <a:pt x="36" y="97"/>
                  </a:cubicBezTo>
                  <a:cubicBezTo>
                    <a:pt x="36" y="97"/>
                    <a:pt x="35" y="96"/>
                    <a:pt x="35" y="96"/>
                  </a:cubicBezTo>
                  <a:cubicBezTo>
                    <a:pt x="37" y="95"/>
                    <a:pt x="39" y="94"/>
                    <a:pt x="40" y="93"/>
                  </a:cubicBezTo>
                  <a:cubicBezTo>
                    <a:pt x="41" y="92"/>
                    <a:pt x="40" y="92"/>
                    <a:pt x="40" y="92"/>
                  </a:cubicBezTo>
                  <a:cubicBezTo>
                    <a:pt x="39" y="93"/>
                    <a:pt x="37" y="95"/>
                    <a:pt x="35" y="96"/>
                  </a:cubicBezTo>
                  <a:cubicBezTo>
                    <a:pt x="35" y="95"/>
                    <a:pt x="35" y="95"/>
                    <a:pt x="34" y="95"/>
                  </a:cubicBezTo>
                  <a:cubicBezTo>
                    <a:pt x="36" y="94"/>
                    <a:pt x="38" y="93"/>
                    <a:pt x="40" y="92"/>
                  </a:cubicBezTo>
                  <a:cubicBezTo>
                    <a:pt x="41" y="91"/>
                    <a:pt x="40" y="91"/>
                    <a:pt x="40" y="91"/>
                  </a:cubicBezTo>
                  <a:cubicBezTo>
                    <a:pt x="38" y="92"/>
                    <a:pt x="36" y="94"/>
                    <a:pt x="34" y="95"/>
                  </a:cubicBezTo>
                  <a:cubicBezTo>
                    <a:pt x="34" y="95"/>
                    <a:pt x="34" y="94"/>
                    <a:pt x="34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5" y="93"/>
                    <a:pt x="37" y="92"/>
                    <a:pt x="38" y="91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6" y="92"/>
                    <a:pt x="35" y="92"/>
                    <a:pt x="34" y="93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6" y="91"/>
                    <a:pt x="37" y="90"/>
                    <a:pt x="38" y="90"/>
                  </a:cubicBezTo>
                  <a:cubicBezTo>
                    <a:pt x="39" y="89"/>
                    <a:pt x="38" y="89"/>
                    <a:pt x="38" y="89"/>
                  </a:cubicBezTo>
                  <a:cubicBezTo>
                    <a:pt x="37" y="90"/>
                    <a:pt x="35" y="91"/>
                    <a:pt x="34" y="92"/>
                  </a:cubicBezTo>
                  <a:cubicBezTo>
                    <a:pt x="34" y="92"/>
                    <a:pt x="34" y="92"/>
                    <a:pt x="34" y="91"/>
                  </a:cubicBezTo>
                  <a:cubicBezTo>
                    <a:pt x="38" y="89"/>
                    <a:pt x="42" y="86"/>
                    <a:pt x="46" y="84"/>
                  </a:cubicBezTo>
                  <a:cubicBezTo>
                    <a:pt x="46" y="84"/>
                    <a:pt x="46" y="84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5" y="86"/>
                    <a:pt x="43" y="87"/>
                    <a:pt x="42" y="87"/>
                  </a:cubicBezTo>
                  <a:cubicBezTo>
                    <a:pt x="41" y="87"/>
                    <a:pt x="42" y="88"/>
                    <a:pt x="42" y="88"/>
                  </a:cubicBezTo>
                  <a:cubicBezTo>
                    <a:pt x="43" y="87"/>
                    <a:pt x="45" y="86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5" y="86"/>
                    <a:pt x="44" y="87"/>
                    <a:pt x="43" y="87"/>
                  </a:cubicBezTo>
                  <a:cubicBezTo>
                    <a:pt x="43" y="87"/>
                    <a:pt x="43" y="88"/>
                    <a:pt x="43" y="88"/>
                  </a:cubicBezTo>
                  <a:cubicBezTo>
                    <a:pt x="44" y="87"/>
                    <a:pt x="45" y="86"/>
                    <a:pt x="47" y="86"/>
                  </a:cubicBezTo>
                  <a:cubicBezTo>
                    <a:pt x="47" y="86"/>
                    <a:pt x="47" y="87"/>
                    <a:pt x="47" y="87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5" y="88"/>
                    <a:pt x="44" y="89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4" y="89"/>
                    <a:pt x="46" y="88"/>
                    <a:pt x="47" y="87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8"/>
                    <a:pt x="47" y="89"/>
                    <a:pt x="48" y="89"/>
                  </a:cubicBezTo>
                  <a:cubicBezTo>
                    <a:pt x="46" y="90"/>
                    <a:pt x="45" y="91"/>
                    <a:pt x="44" y="92"/>
                  </a:cubicBezTo>
                  <a:cubicBezTo>
                    <a:pt x="43" y="92"/>
                    <a:pt x="44" y="92"/>
                    <a:pt x="44" y="92"/>
                  </a:cubicBezTo>
                  <a:cubicBezTo>
                    <a:pt x="45" y="91"/>
                    <a:pt x="46" y="90"/>
                    <a:pt x="48" y="90"/>
                  </a:cubicBezTo>
                  <a:cubicBezTo>
                    <a:pt x="48" y="90"/>
                    <a:pt x="48" y="90"/>
                    <a:pt x="48" y="91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6" y="91"/>
                    <a:pt x="45" y="92"/>
                    <a:pt x="44" y="93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5" y="92"/>
                    <a:pt x="47" y="92"/>
                    <a:pt x="48" y="91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8" y="91"/>
                    <a:pt x="49" y="92"/>
                    <a:pt x="49" y="93"/>
                  </a:cubicBezTo>
                  <a:cubicBezTo>
                    <a:pt x="48" y="93"/>
                    <a:pt x="47" y="94"/>
                    <a:pt x="46" y="94"/>
                  </a:cubicBezTo>
                  <a:cubicBezTo>
                    <a:pt x="46" y="94"/>
                    <a:pt x="46" y="95"/>
                    <a:pt x="46" y="94"/>
                  </a:cubicBezTo>
                  <a:cubicBezTo>
                    <a:pt x="47" y="94"/>
                    <a:pt x="48" y="93"/>
                    <a:pt x="49" y="93"/>
                  </a:cubicBezTo>
                  <a:cubicBezTo>
                    <a:pt x="49" y="93"/>
                    <a:pt x="49" y="94"/>
                    <a:pt x="49" y="94"/>
                  </a:cubicBezTo>
                  <a:cubicBezTo>
                    <a:pt x="49" y="94"/>
                    <a:pt x="50" y="94"/>
                    <a:pt x="50" y="94"/>
                  </a:cubicBezTo>
                  <a:cubicBezTo>
                    <a:pt x="48" y="88"/>
                    <a:pt x="46" y="83"/>
                    <a:pt x="44" y="77"/>
                  </a:cubicBezTo>
                  <a:cubicBezTo>
                    <a:pt x="43" y="75"/>
                    <a:pt x="42" y="73"/>
                    <a:pt x="41" y="71"/>
                  </a:cubicBezTo>
                  <a:cubicBezTo>
                    <a:pt x="41" y="71"/>
                    <a:pt x="40" y="70"/>
                    <a:pt x="40" y="69"/>
                  </a:cubicBezTo>
                  <a:cubicBezTo>
                    <a:pt x="39" y="68"/>
                    <a:pt x="39" y="67"/>
                    <a:pt x="38" y="66"/>
                  </a:cubicBezTo>
                  <a:cubicBezTo>
                    <a:pt x="38" y="65"/>
                    <a:pt x="37" y="64"/>
                    <a:pt x="37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6" y="62"/>
                    <a:pt x="35" y="61"/>
                    <a:pt x="35" y="61"/>
                  </a:cubicBezTo>
                  <a:cubicBezTo>
                    <a:pt x="37" y="61"/>
                    <a:pt x="38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0" y="54"/>
                    <a:pt x="40" y="47"/>
                    <a:pt x="41" y="40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7" y="42"/>
                    <a:pt x="52" y="44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9" y="47"/>
                    <a:pt x="59" y="47"/>
                  </a:cubicBezTo>
                  <a:cubicBezTo>
                    <a:pt x="60" y="48"/>
                    <a:pt x="61" y="48"/>
                    <a:pt x="62" y="48"/>
                  </a:cubicBezTo>
                  <a:cubicBezTo>
                    <a:pt x="64" y="49"/>
                    <a:pt x="68" y="50"/>
                    <a:pt x="69" y="48"/>
                  </a:cubicBezTo>
                  <a:cubicBezTo>
                    <a:pt x="71" y="46"/>
                    <a:pt x="70" y="44"/>
                    <a:pt x="68" y="42"/>
                  </a:cubicBezTo>
                  <a:close/>
                  <a:moveTo>
                    <a:pt x="32" y="138"/>
                  </a:moveTo>
                  <a:cubicBezTo>
                    <a:pt x="32" y="138"/>
                    <a:pt x="32" y="138"/>
                    <a:pt x="32" y="138"/>
                  </a:cubicBezTo>
                  <a:cubicBezTo>
                    <a:pt x="32" y="138"/>
                    <a:pt x="32" y="138"/>
                    <a:pt x="33" y="138"/>
                  </a:cubicBezTo>
                  <a:cubicBezTo>
                    <a:pt x="32" y="138"/>
                    <a:pt x="32" y="139"/>
                    <a:pt x="32" y="139"/>
                  </a:cubicBezTo>
                  <a:cubicBezTo>
                    <a:pt x="32" y="139"/>
                    <a:pt x="31" y="139"/>
                    <a:pt x="31" y="139"/>
                  </a:cubicBezTo>
                  <a:cubicBezTo>
                    <a:pt x="32" y="139"/>
                    <a:pt x="32" y="138"/>
                    <a:pt x="32" y="138"/>
                  </a:cubicBezTo>
                  <a:close/>
                  <a:moveTo>
                    <a:pt x="30" y="140"/>
                  </a:moveTo>
                  <a:cubicBezTo>
                    <a:pt x="31" y="139"/>
                    <a:pt x="31" y="139"/>
                    <a:pt x="31" y="139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1" y="139"/>
                    <a:pt x="30" y="140"/>
                    <a:pt x="30" y="140"/>
                  </a:cubicBezTo>
                  <a:cubicBezTo>
                    <a:pt x="30" y="140"/>
                    <a:pt x="30" y="140"/>
                    <a:pt x="30" y="140"/>
                  </a:cubicBezTo>
                  <a:close/>
                  <a:moveTo>
                    <a:pt x="30" y="141"/>
                  </a:moveTo>
                  <a:cubicBezTo>
                    <a:pt x="30" y="141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0" y="140"/>
                    <a:pt x="30" y="141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1" y="140"/>
                    <a:pt x="32" y="139"/>
                    <a:pt x="33" y="138"/>
                  </a:cubicBezTo>
                  <a:cubicBezTo>
                    <a:pt x="33" y="138"/>
                    <a:pt x="34" y="138"/>
                    <a:pt x="34" y="138"/>
                  </a:cubicBezTo>
                  <a:cubicBezTo>
                    <a:pt x="33" y="139"/>
                    <a:pt x="32" y="139"/>
                    <a:pt x="32" y="139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3" y="139"/>
                    <a:pt x="34" y="139"/>
                    <a:pt x="34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3" y="139"/>
                    <a:pt x="32" y="140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lose/>
                  <a:moveTo>
                    <a:pt x="31" y="142"/>
                  </a:moveTo>
                  <a:cubicBezTo>
                    <a:pt x="31" y="142"/>
                    <a:pt x="31" y="142"/>
                    <a:pt x="31" y="142"/>
                  </a:cubicBezTo>
                  <a:cubicBezTo>
                    <a:pt x="31" y="142"/>
                    <a:pt x="30" y="142"/>
                    <a:pt x="30" y="141"/>
                  </a:cubicBezTo>
                  <a:cubicBezTo>
                    <a:pt x="32" y="141"/>
                    <a:pt x="34" y="140"/>
                    <a:pt x="35" y="139"/>
                  </a:cubicBezTo>
                  <a:cubicBezTo>
                    <a:pt x="35" y="139"/>
                    <a:pt x="35" y="138"/>
                    <a:pt x="35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9"/>
                    <a:pt x="35" y="140"/>
                    <a:pt x="34" y="140"/>
                  </a:cubicBezTo>
                  <a:cubicBezTo>
                    <a:pt x="34" y="140"/>
                    <a:pt x="34" y="141"/>
                    <a:pt x="34" y="140"/>
                  </a:cubicBezTo>
                  <a:cubicBezTo>
                    <a:pt x="35" y="140"/>
                    <a:pt x="36" y="139"/>
                    <a:pt x="37" y="139"/>
                  </a:cubicBezTo>
                  <a:cubicBezTo>
                    <a:pt x="37" y="139"/>
                    <a:pt x="37" y="139"/>
                    <a:pt x="38" y="139"/>
                  </a:cubicBezTo>
                  <a:cubicBezTo>
                    <a:pt x="35" y="140"/>
                    <a:pt x="33" y="141"/>
                    <a:pt x="31" y="142"/>
                  </a:cubicBezTo>
                  <a:close/>
                  <a:moveTo>
                    <a:pt x="49" y="142"/>
                  </a:moveTo>
                  <a:cubicBezTo>
                    <a:pt x="49" y="142"/>
                    <a:pt x="49" y="142"/>
                    <a:pt x="49" y="142"/>
                  </a:cubicBezTo>
                  <a:cubicBezTo>
                    <a:pt x="50" y="142"/>
                    <a:pt x="50" y="143"/>
                    <a:pt x="50" y="144"/>
                  </a:cubicBezTo>
                  <a:cubicBezTo>
                    <a:pt x="49" y="145"/>
                    <a:pt x="49" y="145"/>
                    <a:pt x="48" y="145"/>
                  </a:cubicBezTo>
                  <a:cubicBezTo>
                    <a:pt x="48" y="144"/>
                    <a:pt x="49" y="144"/>
                    <a:pt x="50" y="144"/>
                  </a:cubicBezTo>
                  <a:cubicBezTo>
                    <a:pt x="50" y="144"/>
                    <a:pt x="50" y="143"/>
                    <a:pt x="50" y="143"/>
                  </a:cubicBezTo>
                  <a:cubicBezTo>
                    <a:pt x="49" y="144"/>
                    <a:pt x="48" y="144"/>
                    <a:pt x="47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7" y="145"/>
                    <a:pt x="46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4"/>
                    <a:pt x="48" y="143"/>
                    <a:pt x="49" y="142"/>
                  </a:cubicBezTo>
                  <a:close/>
                  <a:moveTo>
                    <a:pt x="42" y="140"/>
                  </a:moveTo>
                  <a:cubicBezTo>
                    <a:pt x="42" y="140"/>
                    <a:pt x="41" y="141"/>
                    <a:pt x="40" y="141"/>
                  </a:cubicBezTo>
                  <a:cubicBezTo>
                    <a:pt x="40" y="141"/>
                    <a:pt x="40" y="142"/>
                    <a:pt x="40" y="141"/>
                  </a:cubicBezTo>
                  <a:cubicBezTo>
                    <a:pt x="41" y="141"/>
                    <a:pt x="42" y="140"/>
                    <a:pt x="43" y="140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41" y="141"/>
                    <a:pt x="39" y="142"/>
                    <a:pt x="37" y="143"/>
                  </a:cubicBezTo>
                  <a:cubicBezTo>
                    <a:pt x="37" y="143"/>
                    <a:pt x="37" y="144"/>
                    <a:pt x="38" y="144"/>
                  </a:cubicBezTo>
                  <a:cubicBezTo>
                    <a:pt x="40" y="143"/>
                    <a:pt x="42" y="141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3" y="141"/>
                    <a:pt x="42" y="142"/>
                    <a:pt x="41" y="142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3" y="142"/>
                    <a:pt x="44" y="141"/>
                    <a:pt x="45" y="141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46" y="141"/>
                    <a:pt x="46" y="141"/>
                  </a:cubicBezTo>
                  <a:cubicBezTo>
                    <a:pt x="46" y="141"/>
                    <a:pt x="46" y="141"/>
                    <a:pt x="46" y="141"/>
                  </a:cubicBezTo>
                  <a:cubicBezTo>
                    <a:pt x="45" y="142"/>
                    <a:pt x="45" y="142"/>
                    <a:pt x="44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5" y="142"/>
                    <a:pt x="46" y="142"/>
                    <a:pt x="46" y="141"/>
                  </a:cubicBezTo>
                  <a:cubicBezTo>
                    <a:pt x="46" y="141"/>
                    <a:pt x="47" y="141"/>
                    <a:pt x="47" y="141"/>
                  </a:cubicBezTo>
                  <a:cubicBezTo>
                    <a:pt x="47" y="141"/>
                    <a:pt x="47" y="141"/>
                    <a:pt x="48" y="141"/>
                  </a:cubicBezTo>
                  <a:cubicBezTo>
                    <a:pt x="46" y="142"/>
                    <a:pt x="44" y="143"/>
                    <a:pt x="42" y="144"/>
                  </a:cubicBezTo>
                  <a:cubicBezTo>
                    <a:pt x="42" y="144"/>
                    <a:pt x="42" y="144"/>
                    <a:pt x="43" y="144"/>
                  </a:cubicBezTo>
                  <a:cubicBezTo>
                    <a:pt x="44" y="143"/>
                    <a:pt x="46" y="142"/>
                    <a:pt x="48" y="142"/>
                  </a:cubicBezTo>
                  <a:cubicBezTo>
                    <a:pt x="48" y="141"/>
                    <a:pt x="48" y="141"/>
                    <a:pt x="48" y="141"/>
                  </a:cubicBezTo>
                  <a:cubicBezTo>
                    <a:pt x="48" y="141"/>
                    <a:pt x="48" y="141"/>
                    <a:pt x="48" y="141"/>
                  </a:cubicBezTo>
                  <a:cubicBezTo>
                    <a:pt x="47" y="142"/>
                    <a:pt x="46" y="143"/>
                    <a:pt x="45" y="143"/>
                  </a:cubicBezTo>
                  <a:cubicBezTo>
                    <a:pt x="45" y="143"/>
                    <a:pt x="45" y="144"/>
                    <a:pt x="45" y="144"/>
                  </a:cubicBezTo>
                  <a:cubicBezTo>
                    <a:pt x="47" y="143"/>
                    <a:pt x="48" y="142"/>
                    <a:pt x="49" y="142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8" y="143"/>
                    <a:pt x="46" y="143"/>
                    <a:pt x="45" y="144"/>
                  </a:cubicBezTo>
                  <a:cubicBezTo>
                    <a:pt x="45" y="144"/>
                    <a:pt x="45" y="145"/>
                    <a:pt x="45" y="145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4" y="144"/>
                    <a:pt x="44" y="144"/>
                    <a:pt x="45" y="144"/>
                  </a:cubicBezTo>
                  <a:cubicBezTo>
                    <a:pt x="45" y="143"/>
                    <a:pt x="45" y="143"/>
                    <a:pt x="44" y="143"/>
                  </a:cubicBezTo>
                  <a:cubicBezTo>
                    <a:pt x="44" y="144"/>
                    <a:pt x="44" y="144"/>
                    <a:pt x="43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3" y="144"/>
                    <a:pt x="42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3" y="144"/>
                    <a:pt x="42" y="143"/>
                    <a:pt x="42" y="143"/>
                  </a:cubicBezTo>
                  <a:cubicBezTo>
                    <a:pt x="42" y="144"/>
                    <a:pt x="42" y="144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40" y="144"/>
                    <a:pt x="40" y="143"/>
                    <a:pt x="41" y="143"/>
                  </a:cubicBezTo>
                  <a:cubicBezTo>
                    <a:pt x="41" y="143"/>
                    <a:pt x="41" y="142"/>
                    <a:pt x="40" y="143"/>
                  </a:cubicBezTo>
                  <a:cubicBezTo>
                    <a:pt x="40" y="143"/>
                    <a:pt x="39" y="143"/>
                    <a:pt x="39" y="144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8" y="144"/>
                    <a:pt x="37" y="144"/>
                    <a:pt x="37" y="144"/>
                  </a:cubicBezTo>
                  <a:cubicBezTo>
                    <a:pt x="37" y="144"/>
                    <a:pt x="37" y="143"/>
                    <a:pt x="37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37" y="143"/>
                    <a:pt x="36" y="143"/>
                    <a:pt x="36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5" y="144"/>
                    <a:pt x="35" y="144"/>
                    <a:pt x="34" y="144"/>
                  </a:cubicBezTo>
                  <a:cubicBezTo>
                    <a:pt x="35" y="143"/>
                    <a:pt x="35" y="143"/>
                    <a:pt x="36" y="142"/>
                  </a:cubicBezTo>
                  <a:cubicBezTo>
                    <a:pt x="36" y="142"/>
                    <a:pt x="36" y="142"/>
                    <a:pt x="36" y="142"/>
                  </a:cubicBezTo>
                  <a:cubicBezTo>
                    <a:pt x="35" y="142"/>
                    <a:pt x="34" y="143"/>
                    <a:pt x="34" y="143"/>
                  </a:cubicBezTo>
                  <a:cubicBezTo>
                    <a:pt x="34" y="143"/>
                    <a:pt x="34" y="143"/>
                    <a:pt x="34" y="143"/>
                  </a:cubicBezTo>
                  <a:cubicBezTo>
                    <a:pt x="33" y="143"/>
                    <a:pt x="32" y="143"/>
                    <a:pt x="31" y="143"/>
                  </a:cubicBezTo>
                  <a:cubicBezTo>
                    <a:pt x="31" y="143"/>
                    <a:pt x="31" y="143"/>
                    <a:pt x="31" y="143"/>
                  </a:cubicBezTo>
                  <a:cubicBezTo>
                    <a:pt x="33" y="141"/>
                    <a:pt x="36" y="140"/>
                    <a:pt x="38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9" y="139"/>
                    <a:pt x="38" y="139"/>
                    <a:pt x="38" y="140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2" y="143"/>
                    <a:pt x="33" y="143"/>
                    <a:pt x="33" y="143"/>
                  </a:cubicBezTo>
                  <a:cubicBezTo>
                    <a:pt x="35" y="142"/>
                    <a:pt x="38" y="140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39" y="140"/>
                    <a:pt x="38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9" y="140"/>
                    <a:pt x="40" y="140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1" y="139"/>
                    <a:pt x="42" y="140"/>
                    <a:pt x="42" y="140"/>
                  </a:cubicBezTo>
                  <a:close/>
                  <a:moveTo>
                    <a:pt x="46" y="114"/>
                  </a:move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6" y="114"/>
                    <a:pt x="46" y="114"/>
                  </a:cubicBezTo>
                  <a:close/>
                  <a:moveTo>
                    <a:pt x="38" y="112"/>
                  </a:moveTo>
                  <a:cubicBezTo>
                    <a:pt x="37" y="113"/>
                    <a:pt x="36" y="113"/>
                    <a:pt x="35" y="114"/>
                  </a:cubicBezTo>
                  <a:cubicBezTo>
                    <a:pt x="35" y="114"/>
                    <a:pt x="35" y="114"/>
                    <a:pt x="35" y="113"/>
                  </a:cubicBezTo>
                  <a:cubicBezTo>
                    <a:pt x="36" y="113"/>
                    <a:pt x="37" y="113"/>
                    <a:pt x="38" y="112"/>
                  </a:cubicBezTo>
                  <a:close/>
                  <a:moveTo>
                    <a:pt x="11" y="58"/>
                  </a:moveTo>
                  <a:cubicBezTo>
                    <a:pt x="12" y="58"/>
                    <a:pt x="12" y="58"/>
                    <a:pt x="13" y="58"/>
                  </a:cubicBezTo>
                  <a:cubicBezTo>
                    <a:pt x="12" y="59"/>
                    <a:pt x="12" y="59"/>
                    <a:pt x="11" y="59"/>
                  </a:cubicBezTo>
                  <a:cubicBezTo>
                    <a:pt x="11" y="59"/>
                    <a:pt x="11" y="58"/>
                    <a:pt x="11" y="58"/>
                  </a:cubicBezTo>
                  <a:close/>
                  <a:moveTo>
                    <a:pt x="16" y="78"/>
                  </a:moveTo>
                  <a:cubicBezTo>
                    <a:pt x="16" y="78"/>
                    <a:pt x="16" y="78"/>
                    <a:pt x="16" y="78"/>
                  </a:cubicBezTo>
                  <a:cubicBezTo>
                    <a:pt x="21" y="74"/>
                    <a:pt x="27" y="71"/>
                    <a:pt x="32" y="67"/>
                  </a:cubicBezTo>
                  <a:cubicBezTo>
                    <a:pt x="33" y="67"/>
                    <a:pt x="32" y="66"/>
                    <a:pt x="32" y="67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7"/>
                    <a:pt x="15" y="77"/>
                    <a:pt x="15" y="77"/>
                  </a:cubicBezTo>
                  <a:cubicBezTo>
                    <a:pt x="15" y="77"/>
                    <a:pt x="16" y="77"/>
                    <a:pt x="16" y="77"/>
                  </a:cubicBezTo>
                  <a:cubicBezTo>
                    <a:pt x="17" y="76"/>
                    <a:pt x="18" y="76"/>
                    <a:pt x="19" y="75"/>
                  </a:cubicBezTo>
                  <a:cubicBezTo>
                    <a:pt x="19" y="75"/>
                    <a:pt x="19" y="74"/>
                    <a:pt x="19" y="74"/>
                  </a:cubicBezTo>
                  <a:cubicBezTo>
                    <a:pt x="18" y="75"/>
                    <a:pt x="17" y="76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15" y="76"/>
                    <a:pt x="15" y="76"/>
                  </a:cubicBezTo>
                  <a:cubicBezTo>
                    <a:pt x="21" y="72"/>
                    <a:pt x="27" y="68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26" y="68"/>
                    <a:pt x="21" y="72"/>
                    <a:pt x="15" y="76"/>
                  </a:cubicBezTo>
                  <a:cubicBezTo>
                    <a:pt x="15" y="76"/>
                    <a:pt x="15" y="75"/>
                    <a:pt x="15" y="75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7" y="74"/>
                    <a:pt x="18" y="73"/>
                    <a:pt x="20" y="72"/>
                  </a:cubicBezTo>
                  <a:cubicBezTo>
                    <a:pt x="20" y="72"/>
                    <a:pt x="20" y="71"/>
                    <a:pt x="19" y="72"/>
                  </a:cubicBezTo>
                  <a:cubicBezTo>
                    <a:pt x="18" y="73"/>
                    <a:pt x="16" y="74"/>
                    <a:pt x="15" y="75"/>
                  </a:cubicBezTo>
                  <a:cubicBezTo>
                    <a:pt x="15" y="75"/>
                    <a:pt x="15" y="74"/>
                    <a:pt x="15" y="74"/>
                  </a:cubicBezTo>
                  <a:cubicBezTo>
                    <a:pt x="21" y="70"/>
                    <a:pt x="26" y="66"/>
                    <a:pt x="32" y="62"/>
                  </a:cubicBezTo>
                  <a:cubicBezTo>
                    <a:pt x="32" y="62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3" y="63"/>
                    <a:pt x="33" y="64"/>
                  </a:cubicBezTo>
                  <a:cubicBezTo>
                    <a:pt x="33" y="64"/>
                    <a:pt x="32" y="64"/>
                    <a:pt x="32" y="64"/>
                  </a:cubicBezTo>
                  <a:cubicBezTo>
                    <a:pt x="32" y="64"/>
                    <a:pt x="32" y="64"/>
                    <a:pt x="33" y="64"/>
                  </a:cubicBezTo>
                  <a:cubicBezTo>
                    <a:pt x="33" y="64"/>
                    <a:pt x="33" y="64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1" y="66"/>
                    <a:pt x="29" y="67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9" y="68"/>
                    <a:pt x="31" y="66"/>
                    <a:pt x="33" y="65"/>
                  </a:cubicBezTo>
                  <a:cubicBezTo>
                    <a:pt x="33" y="67"/>
                    <a:pt x="33" y="69"/>
                    <a:pt x="33" y="70"/>
                  </a:cubicBezTo>
                  <a:cubicBezTo>
                    <a:pt x="33" y="70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4"/>
                    <a:pt x="33" y="75"/>
                    <a:pt x="34" y="76"/>
                  </a:cubicBezTo>
                  <a:cubicBezTo>
                    <a:pt x="33" y="76"/>
                    <a:pt x="33" y="76"/>
                    <a:pt x="34" y="76"/>
                  </a:cubicBezTo>
                  <a:cubicBezTo>
                    <a:pt x="34" y="76"/>
                    <a:pt x="34" y="77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3" y="77"/>
                    <a:pt x="33" y="77"/>
                    <a:pt x="34" y="77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4" y="78"/>
                    <a:pt x="33" y="78"/>
                  </a:cubicBezTo>
                  <a:cubicBezTo>
                    <a:pt x="28" y="81"/>
                    <a:pt x="23" y="84"/>
                    <a:pt x="18" y="86"/>
                  </a:cubicBezTo>
                  <a:cubicBezTo>
                    <a:pt x="17" y="84"/>
                    <a:pt x="16" y="81"/>
                    <a:pt x="16" y="78"/>
                  </a:cubicBezTo>
                  <a:close/>
                  <a:moveTo>
                    <a:pt x="18" y="87"/>
                  </a:moveTo>
                  <a:cubicBezTo>
                    <a:pt x="23" y="84"/>
                    <a:pt x="28" y="81"/>
                    <a:pt x="34" y="78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3" y="79"/>
                  </a:cubicBezTo>
                  <a:cubicBezTo>
                    <a:pt x="33" y="79"/>
                    <a:pt x="33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2" y="80"/>
                    <a:pt x="31" y="81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31" y="81"/>
                    <a:pt x="32" y="80"/>
                    <a:pt x="34" y="80"/>
                  </a:cubicBezTo>
                  <a:cubicBezTo>
                    <a:pt x="34" y="80"/>
                    <a:pt x="34" y="80"/>
                    <a:pt x="34" y="81"/>
                  </a:cubicBezTo>
                  <a:cubicBezTo>
                    <a:pt x="34" y="80"/>
                    <a:pt x="34" y="80"/>
                    <a:pt x="33" y="80"/>
                  </a:cubicBezTo>
                  <a:cubicBezTo>
                    <a:pt x="33" y="81"/>
                    <a:pt x="32" y="81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2" y="82"/>
                    <a:pt x="33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9" y="84"/>
                    <a:pt x="23" y="86"/>
                    <a:pt x="18" y="89"/>
                  </a:cubicBezTo>
                  <a:cubicBezTo>
                    <a:pt x="18" y="88"/>
                    <a:pt x="18" y="88"/>
                    <a:pt x="18" y="87"/>
                  </a:cubicBezTo>
                  <a:close/>
                  <a:moveTo>
                    <a:pt x="19" y="91"/>
                  </a:moveTo>
                  <a:cubicBezTo>
                    <a:pt x="19" y="91"/>
                    <a:pt x="19" y="91"/>
                    <a:pt x="19" y="91"/>
                  </a:cubicBezTo>
                  <a:cubicBezTo>
                    <a:pt x="21" y="90"/>
                    <a:pt x="22" y="89"/>
                    <a:pt x="24" y="89"/>
                  </a:cubicBezTo>
                  <a:cubicBezTo>
                    <a:pt x="24" y="89"/>
                    <a:pt x="24" y="88"/>
                    <a:pt x="24" y="88"/>
                  </a:cubicBezTo>
                  <a:cubicBezTo>
                    <a:pt x="22" y="89"/>
                    <a:pt x="20" y="90"/>
                    <a:pt x="19" y="91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9" y="90"/>
                    <a:pt x="18" y="90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24" y="87"/>
                    <a:pt x="29" y="84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2"/>
                    <a:pt x="34" y="82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3"/>
                    <a:pt x="34" y="84"/>
                    <a:pt x="34" y="84"/>
                  </a:cubicBezTo>
                  <a:cubicBezTo>
                    <a:pt x="29" y="87"/>
                    <a:pt x="24" y="89"/>
                    <a:pt x="19" y="92"/>
                  </a:cubicBezTo>
                  <a:cubicBezTo>
                    <a:pt x="19" y="91"/>
                    <a:pt x="19" y="91"/>
                    <a:pt x="19" y="91"/>
                  </a:cubicBezTo>
                  <a:close/>
                  <a:moveTo>
                    <a:pt x="2" y="135"/>
                  </a:moveTo>
                  <a:cubicBezTo>
                    <a:pt x="2" y="135"/>
                    <a:pt x="2" y="134"/>
                    <a:pt x="2" y="134"/>
                  </a:cubicBezTo>
                  <a:cubicBezTo>
                    <a:pt x="2" y="135"/>
                    <a:pt x="3" y="135"/>
                    <a:pt x="3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lose/>
                  <a:moveTo>
                    <a:pt x="2" y="135"/>
                  </a:moveTo>
                  <a:cubicBezTo>
                    <a:pt x="1" y="135"/>
                    <a:pt x="2" y="136"/>
                    <a:pt x="2" y="136"/>
                  </a:cubicBezTo>
                  <a:cubicBezTo>
                    <a:pt x="2" y="135"/>
                    <a:pt x="3" y="135"/>
                    <a:pt x="3" y="13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5"/>
                    <a:pt x="4" y="135"/>
                    <a:pt x="4" y="135"/>
                  </a:cubicBezTo>
                  <a:cubicBezTo>
                    <a:pt x="3" y="135"/>
                    <a:pt x="2" y="136"/>
                    <a:pt x="1" y="136"/>
                  </a:cubicBezTo>
                  <a:cubicBezTo>
                    <a:pt x="1" y="136"/>
                    <a:pt x="1" y="136"/>
                    <a:pt x="2" y="135"/>
                  </a:cubicBezTo>
                  <a:close/>
                  <a:moveTo>
                    <a:pt x="0" y="137"/>
                  </a:moveTo>
                  <a:cubicBezTo>
                    <a:pt x="1" y="137"/>
                    <a:pt x="1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3" y="136"/>
                    <a:pt x="3" y="136"/>
                    <a:pt x="4" y="135"/>
                  </a:cubicBezTo>
                  <a:cubicBezTo>
                    <a:pt x="4" y="135"/>
                    <a:pt x="4" y="135"/>
                    <a:pt x="5" y="136"/>
                  </a:cubicBezTo>
                  <a:cubicBezTo>
                    <a:pt x="4" y="136"/>
                    <a:pt x="3" y="136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4" y="136"/>
                    <a:pt x="2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lose/>
                  <a:moveTo>
                    <a:pt x="1" y="139"/>
                  </a:moveTo>
                  <a:cubicBezTo>
                    <a:pt x="1" y="139"/>
                    <a:pt x="1" y="139"/>
                    <a:pt x="1" y="138"/>
                  </a:cubicBezTo>
                  <a:cubicBezTo>
                    <a:pt x="1" y="138"/>
                    <a:pt x="1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1" y="138"/>
                    <a:pt x="2" y="138"/>
                  </a:cubicBezTo>
                  <a:cubicBezTo>
                    <a:pt x="2" y="138"/>
                    <a:pt x="2" y="137"/>
                    <a:pt x="2" y="137"/>
                  </a:cubicBezTo>
                  <a:cubicBezTo>
                    <a:pt x="1" y="138"/>
                    <a:pt x="1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2" y="137"/>
                    <a:pt x="4" y="137"/>
                    <a:pt x="5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5" y="136"/>
                    <a:pt x="5" y="136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5" y="137"/>
                    <a:pt x="6" y="137"/>
                    <a:pt x="6" y="137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7" y="136"/>
                    <a:pt x="7" y="137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lose/>
                  <a:moveTo>
                    <a:pt x="1" y="140"/>
                  </a:moveTo>
                  <a:cubicBezTo>
                    <a:pt x="2" y="139"/>
                    <a:pt x="2" y="139"/>
                    <a:pt x="3" y="139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2" y="139"/>
                    <a:pt x="2" y="139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3" y="138"/>
                    <a:pt x="5" y="137"/>
                    <a:pt x="7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7" y="137"/>
                    <a:pt x="7" y="137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7" y="138"/>
                    <a:pt x="7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6" y="138"/>
                    <a:pt x="4" y="139"/>
                    <a:pt x="2" y="140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1" y="140"/>
                    <a:pt x="1" y="140"/>
                    <a:pt x="1" y="140"/>
                  </a:cubicBezTo>
                  <a:close/>
                  <a:moveTo>
                    <a:pt x="18" y="144"/>
                  </a:moveTo>
                  <a:cubicBezTo>
                    <a:pt x="18" y="144"/>
                    <a:pt x="18" y="144"/>
                    <a:pt x="18" y="144"/>
                  </a:cubicBezTo>
                  <a:cubicBezTo>
                    <a:pt x="17" y="145"/>
                    <a:pt x="17" y="145"/>
                    <a:pt x="16" y="146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7" y="145"/>
                    <a:pt x="18" y="145"/>
                    <a:pt x="19" y="144"/>
                  </a:cubicBezTo>
                  <a:cubicBezTo>
                    <a:pt x="19" y="144"/>
                    <a:pt x="19" y="145"/>
                    <a:pt x="19" y="145"/>
                  </a:cubicBezTo>
                  <a:cubicBezTo>
                    <a:pt x="19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19" y="146"/>
                    <a:pt x="19" y="146"/>
                    <a:pt x="18" y="147"/>
                  </a:cubicBezTo>
                  <a:cubicBezTo>
                    <a:pt x="18" y="147"/>
                    <a:pt x="18" y="147"/>
                    <a:pt x="18" y="147"/>
                  </a:cubicBezTo>
                  <a:cubicBezTo>
                    <a:pt x="19" y="147"/>
                    <a:pt x="20" y="146"/>
                    <a:pt x="20" y="146"/>
                  </a:cubicBezTo>
                  <a:cubicBezTo>
                    <a:pt x="20" y="146"/>
                    <a:pt x="20" y="146"/>
                    <a:pt x="20" y="146"/>
                  </a:cubicBezTo>
                  <a:cubicBezTo>
                    <a:pt x="21" y="146"/>
                    <a:pt x="21" y="146"/>
                    <a:pt x="21" y="147"/>
                  </a:cubicBezTo>
                  <a:cubicBezTo>
                    <a:pt x="21" y="148"/>
                    <a:pt x="20" y="148"/>
                    <a:pt x="19" y="148"/>
                  </a:cubicBezTo>
                  <a:cubicBezTo>
                    <a:pt x="20" y="148"/>
                    <a:pt x="20" y="147"/>
                    <a:pt x="21" y="147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20" y="147"/>
                    <a:pt x="20" y="147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8" y="148"/>
                    <a:pt x="17" y="148"/>
                    <a:pt x="17" y="148"/>
                  </a:cubicBezTo>
                  <a:cubicBezTo>
                    <a:pt x="17" y="147"/>
                    <a:pt x="17" y="147"/>
                    <a:pt x="18" y="147"/>
                  </a:cubicBezTo>
                  <a:cubicBezTo>
                    <a:pt x="18" y="147"/>
                    <a:pt x="18" y="147"/>
                    <a:pt x="17" y="147"/>
                  </a:cubicBezTo>
                  <a:cubicBezTo>
                    <a:pt x="17" y="147"/>
                    <a:pt x="17" y="147"/>
                    <a:pt x="16" y="147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7" y="147"/>
                    <a:pt x="18" y="146"/>
                    <a:pt x="19" y="145"/>
                  </a:cubicBezTo>
                  <a:cubicBezTo>
                    <a:pt x="20" y="145"/>
                    <a:pt x="20" y="145"/>
                    <a:pt x="19" y="145"/>
                  </a:cubicBezTo>
                  <a:cubicBezTo>
                    <a:pt x="18" y="146"/>
                    <a:pt x="17" y="147"/>
                    <a:pt x="15" y="147"/>
                  </a:cubicBezTo>
                  <a:cubicBezTo>
                    <a:pt x="15" y="147"/>
                    <a:pt x="15" y="147"/>
                    <a:pt x="14" y="147"/>
                  </a:cubicBezTo>
                  <a:cubicBezTo>
                    <a:pt x="15" y="147"/>
                    <a:pt x="15" y="146"/>
                    <a:pt x="15" y="146"/>
                  </a:cubicBezTo>
                  <a:cubicBezTo>
                    <a:pt x="16" y="146"/>
                    <a:pt x="15" y="146"/>
                    <a:pt x="15" y="146"/>
                  </a:cubicBezTo>
                  <a:cubicBezTo>
                    <a:pt x="15" y="146"/>
                    <a:pt x="14" y="146"/>
                    <a:pt x="14" y="147"/>
                  </a:cubicBezTo>
                  <a:cubicBezTo>
                    <a:pt x="14" y="147"/>
                    <a:pt x="14" y="147"/>
                    <a:pt x="14" y="147"/>
                  </a:cubicBezTo>
                  <a:cubicBezTo>
                    <a:pt x="13" y="147"/>
                    <a:pt x="13" y="147"/>
                    <a:pt x="13" y="146"/>
                  </a:cubicBezTo>
                  <a:cubicBezTo>
                    <a:pt x="14" y="146"/>
                    <a:pt x="16" y="145"/>
                    <a:pt x="18" y="144"/>
                  </a:cubicBezTo>
                  <a:cubicBezTo>
                    <a:pt x="18" y="144"/>
                    <a:pt x="18" y="144"/>
                    <a:pt x="18" y="144"/>
                  </a:cubicBezTo>
                  <a:close/>
                  <a:moveTo>
                    <a:pt x="16" y="143"/>
                  </a:moveTo>
                  <a:cubicBezTo>
                    <a:pt x="16" y="144"/>
                    <a:pt x="15" y="144"/>
                    <a:pt x="14" y="145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5" y="145"/>
                    <a:pt x="16" y="144"/>
                    <a:pt x="17" y="144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6" y="145"/>
                    <a:pt x="14" y="145"/>
                    <a:pt x="12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6"/>
                    <a:pt x="12" y="146"/>
                    <a:pt x="13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2" y="145"/>
                    <a:pt x="12" y="146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2" y="145"/>
                    <a:pt x="14" y="144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lose/>
                  <a:moveTo>
                    <a:pt x="11" y="139"/>
                  </a:moveTo>
                  <a:cubicBezTo>
                    <a:pt x="11" y="140"/>
                    <a:pt x="11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1" y="141"/>
                    <a:pt x="10" y="141"/>
                    <a:pt x="9" y="141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10" y="141"/>
                    <a:pt x="11" y="141"/>
                    <a:pt x="12" y="141"/>
                  </a:cubicBezTo>
                  <a:cubicBezTo>
                    <a:pt x="12" y="141"/>
                    <a:pt x="12" y="140"/>
                    <a:pt x="12" y="140"/>
                  </a:cubicBezTo>
                  <a:cubicBezTo>
                    <a:pt x="12" y="141"/>
                    <a:pt x="12" y="141"/>
                    <a:pt x="13" y="141"/>
                  </a:cubicBezTo>
                  <a:cubicBezTo>
                    <a:pt x="12" y="142"/>
                    <a:pt x="11" y="142"/>
                    <a:pt x="11" y="142"/>
                  </a:cubicBezTo>
                  <a:cubicBezTo>
                    <a:pt x="10" y="143"/>
                    <a:pt x="11" y="143"/>
                    <a:pt x="11" y="143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3" y="142"/>
                    <a:pt x="13" y="142"/>
                    <a:pt x="14" y="142"/>
                  </a:cubicBezTo>
                  <a:cubicBezTo>
                    <a:pt x="12" y="142"/>
                    <a:pt x="10" y="143"/>
                    <a:pt x="9" y="144"/>
                  </a:cubicBezTo>
                  <a:cubicBezTo>
                    <a:pt x="8" y="144"/>
                    <a:pt x="9" y="145"/>
                    <a:pt x="9" y="145"/>
                  </a:cubicBezTo>
                  <a:cubicBezTo>
                    <a:pt x="10" y="143"/>
                    <a:pt x="12" y="143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3"/>
                    <a:pt x="13" y="143"/>
                    <a:pt x="12" y="143"/>
                  </a:cubicBezTo>
                  <a:cubicBezTo>
                    <a:pt x="12" y="143"/>
                    <a:pt x="12" y="144"/>
                    <a:pt x="13" y="144"/>
                  </a:cubicBezTo>
                  <a:cubicBezTo>
                    <a:pt x="13" y="143"/>
                    <a:pt x="14" y="143"/>
                    <a:pt x="15" y="143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4" y="144"/>
                    <a:pt x="12" y="144"/>
                    <a:pt x="10" y="14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5"/>
                    <a:pt x="10" y="145"/>
                    <a:pt x="11" y="144"/>
                  </a:cubicBezTo>
                  <a:cubicBezTo>
                    <a:pt x="11" y="144"/>
                    <a:pt x="11" y="144"/>
                    <a:pt x="10" y="144"/>
                  </a:cubicBezTo>
                  <a:cubicBezTo>
                    <a:pt x="10" y="144"/>
                    <a:pt x="10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8" y="144"/>
                    <a:pt x="8" y="144"/>
                  </a:cubicBezTo>
                  <a:cubicBezTo>
                    <a:pt x="8" y="144"/>
                    <a:pt x="9" y="144"/>
                    <a:pt x="9" y="144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8" y="143"/>
                    <a:pt x="8" y="144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8" y="143"/>
                    <a:pt x="10" y="142"/>
                    <a:pt x="12" y="142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0" y="142"/>
                    <a:pt x="8" y="142"/>
                    <a:pt x="7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3"/>
                    <a:pt x="7" y="142"/>
                    <a:pt x="7" y="143"/>
                  </a:cubicBezTo>
                  <a:cubicBezTo>
                    <a:pt x="7" y="143"/>
                    <a:pt x="7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3"/>
                    <a:pt x="5" y="143"/>
                    <a:pt x="5" y="142"/>
                  </a:cubicBezTo>
                  <a:cubicBezTo>
                    <a:pt x="7" y="142"/>
                    <a:pt x="9" y="141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9" y="141"/>
                    <a:pt x="7" y="141"/>
                    <a:pt x="5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3" y="141"/>
                    <a:pt x="2" y="141"/>
                  </a:cubicBezTo>
                  <a:cubicBezTo>
                    <a:pt x="3" y="140"/>
                    <a:pt x="3" y="140"/>
                    <a:pt x="4" y="140"/>
                  </a:cubicBezTo>
                  <a:cubicBezTo>
                    <a:pt x="4" y="140"/>
                    <a:pt x="4" y="139"/>
                    <a:pt x="4" y="140"/>
                  </a:cubicBezTo>
                  <a:cubicBezTo>
                    <a:pt x="3" y="140"/>
                    <a:pt x="3" y="140"/>
                    <a:pt x="2" y="140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4" y="139"/>
                    <a:pt x="6" y="138"/>
                    <a:pt x="9" y="138"/>
                  </a:cubicBezTo>
                  <a:cubicBezTo>
                    <a:pt x="9" y="138"/>
                    <a:pt x="9" y="138"/>
                    <a:pt x="9" y="137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8" y="139"/>
                    <a:pt x="9" y="138"/>
                    <a:pt x="9" y="138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8" y="139"/>
                    <a:pt x="5" y="140"/>
                    <a:pt x="3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6" y="140"/>
                    <a:pt x="8" y="139"/>
                    <a:pt x="10" y="139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10" y="139"/>
                    <a:pt x="9" y="140"/>
                    <a:pt x="8" y="140"/>
                  </a:cubicBezTo>
                  <a:cubicBezTo>
                    <a:pt x="8" y="140"/>
                    <a:pt x="8" y="140"/>
                    <a:pt x="9" y="140"/>
                  </a:cubicBezTo>
                  <a:cubicBezTo>
                    <a:pt x="9" y="140"/>
                    <a:pt x="10" y="139"/>
                    <a:pt x="11" y="139"/>
                  </a:cubicBezTo>
                  <a:close/>
                  <a:moveTo>
                    <a:pt x="33" y="101"/>
                  </a:moveTo>
                  <a:cubicBezTo>
                    <a:pt x="30" y="107"/>
                    <a:pt x="27" y="113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2" y="120"/>
                    <a:pt x="20" y="120"/>
                    <a:pt x="18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20" y="120"/>
                    <a:pt x="22" y="120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2" y="122"/>
                    <a:pt x="20" y="125"/>
                    <a:pt x="18" y="128"/>
                  </a:cubicBezTo>
                  <a:cubicBezTo>
                    <a:pt x="18" y="128"/>
                    <a:pt x="17" y="128"/>
                    <a:pt x="17" y="128"/>
                  </a:cubicBezTo>
                  <a:cubicBezTo>
                    <a:pt x="15" y="129"/>
                    <a:pt x="13" y="129"/>
                    <a:pt x="11" y="130"/>
                  </a:cubicBezTo>
                  <a:cubicBezTo>
                    <a:pt x="10" y="130"/>
                    <a:pt x="10" y="131"/>
                    <a:pt x="11" y="131"/>
                  </a:cubicBezTo>
                  <a:cubicBezTo>
                    <a:pt x="11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4" y="130"/>
                    <a:pt x="15" y="130"/>
                    <a:pt x="16" y="129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9"/>
                    <a:pt x="14" y="130"/>
                    <a:pt x="13" y="130"/>
                  </a:cubicBezTo>
                  <a:cubicBezTo>
                    <a:pt x="15" y="129"/>
                    <a:pt x="16" y="129"/>
                    <a:pt x="17" y="129"/>
                  </a:cubicBezTo>
                  <a:cubicBezTo>
                    <a:pt x="17" y="129"/>
                    <a:pt x="17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1"/>
                    <a:pt x="16" y="130"/>
                  </a:cubicBezTo>
                  <a:cubicBezTo>
                    <a:pt x="15" y="132"/>
                    <a:pt x="14" y="133"/>
                    <a:pt x="13" y="135"/>
                  </a:cubicBezTo>
                  <a:cubicBezTo>
                    <a:pt x="12" y="135"/>
                    <a:pt x="12" y="135"/>
                    <a:pt x="11" y="135"/>
                  </a:cubicBezTo>
                  <a:cubicBezTo>
                    <a:pt x="11" y="135"/>
                    <a:pt x="11" y="136"/>
                    <a:pt x="11" y="136"/>
                  </a:cubicBezTo>
                  <a:cubicBezTo>
                    <a:pt x="12" y="136"/>
                    <a:pt x="12" y="135"/>
                    <a:pt x="13" y="135"/>
                  </a:cubicBezTo>
                  <a:cubicBezTo>
                    <a:pt x="12" y="136"/>
                    <a:pt x="11" y="137"/>
                    <a:pt x="10" y="138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7"/>
                    <a:pt x="10" y="137"/>
                    <a:pt x="10" y="138"/>
                  </a:cubicBezTo>
                  <a:cubicBezTo>
                    <a:pt x="9" y="137"/>
                    <a:pt x="9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9" y="136"/>
                    <a:pt x="10" y="136"/>
                    <a:pt x="11" y="136"/>
                  </a:cubicBezTo>
                  <a:cubicBezTo>
                    <a:pt x="11" y="136"/>
                    <a:pt x="11" y="135"/>
                    <a:pt x="11" y="135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6"/>
                    <a:pt x="8" y="137"/>
                    <a:pt x="8" y="137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8" y="136"/>
                    <a:pt x="9" y="136"/>
                    <a:pt x="9" y="135"/>
                  </a:cubicBezTo>
                  <a:cubicBezTo>
                    <a:pt x="10" y="135"/>
                    <a:pt x="10" y="135"/>
                    <a:pt x="9" y="135"/>
                  </a:cubicBezTo>
                  <a:cubicBezTo>
                    <a:pt x="8" y="135"/>
                    <a:pt x="8" y="136"/>
                    <a:pt x="7" y="136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36"/>
                    <a:pt x="5" y="135"/>
                  </a:cubicBezTo>
                  <a:cubicBezTo>
                    <a:pt x="7" y="135"/>
                    <a:pt x="9" y="135"/>
                    <a:pt x="11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5" y="132"/>
                    <a:pt x="14" y="132"/>
                    <a:pt x="14" y="132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9" y="134"/>
                    <a:pt x="7" y="135"/>
                    <a:pt x="5" y="135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5"/>
                    <a:pt x="3" y="134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3" y="133"/>
                    <a:pt x="3" y="132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8" y="130"/>
                    <a:pt x="12" y="129"/>
                    <a:pt x="16" y="128"/>
                  </a:cubicBezTo>
                  <a:cubicBezTo>
                    <a:pt x="17" y="128"/>
                    <a:pt x="17" y="128"/>
                    <a:pt x="16" y="128"/>
                  </a:cubicBezTo>
                  <a:cubicBezTo>
                    <a:pt x="13" y="129"/>
                    <a:pt x="10" y="129"/>
                    <a:pt x="7" y="130"/>
                  </a:cubicBezTo>
                  <a:cubicBezTo>
                    <a:pt x="7" y="130"/>
                    <a:pt x="7" y="130"/>
                    <a:pt x="8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7" y="130"/>
                    <a:pt x="6" y="130"/>
                    <a:pt x="5" y="130"/>
                  </a:cubicBezTo>
                  <a:cubicBezTo>
                    <a:pt x="5" y="130"/>
                    <a:pt x="5" y="130"/>
                    <a:pt x="5" y="130"/>
                  </a:cubicBezTo>
                  <a:cubicBezTo>
                    <a:pt x="5" y="130"/>
                    <a:pt x="5" y="130"/>
                    <a:pt x="5" y="130"/>
                  </a:cubicBezTo>
                  <a:cubicBezTo>
                    <a:pt x="5" y="131"/>
                    <a:pt x="5" y="131"/>
                    <a:pt x="4" y="131"/>
                  </a:cubicBezTo>
                  <a:cubicBezTo>
                    <a:pt x="4" y="130"/>
                    <a:pt x="5" y="129"/>
                    <a:pt x="5" y="129"/>
                  </a:cubicBezTo>
                  <a:cubicBezTo>
                    <a:pt x="10" y="128"/>
                    <a:pt x="15" y="126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5" y="126"/>
                    <a:pt x="10" y="127"/>
                    <a:pt x="5" y="128"/>
                  </a:cubicBezTo>
                  <a:cubicBezTo>
                    <a:pt x="6" y="128"/>
                    <a:pt x="6" y="127"/>
                    <a:pt x="6" y="127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1"/>
                    <a:pt x="20" y="121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7" y="126"/>
                    <a:pt x="7" y="126"/>
                  </a:cubicBezTo>
                  <a:cubicBezTo>
                    <a:pt x="8" y="125"/>
                    <a:pt x="10" y="125"/>
                    <a:pt x="11" y="124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0" y="124"/>
                    <a:pt x="8" y="125"/>
                    <a:pt x="7" y="125"/>
                  </a:cubicBezTo>
                  <a:cubicBezTo>
                    <a:pt x="7" y="125"/>
                    <a:pt x="7" y="124"/>
                    <a:pt x="7" y="124"/>
                  </a:cubicBezTo>
                  <a:cubicBezTo>
                    <a:pt x="13" y="123"/>
                    <a:pt x="18" y="121"/>
                    <a:pt x="23" y="119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18" y="120"/>
                    <a:pt x="13" y="122"/>
                    <a:pt x="8" y="124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9" y="122"/>
                    <a:pt x="11" y="122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1" y="121"/>
                    <a:pt x="10" y="122"/>
                    <a:pt x="8" y="122"/>
                  </a:cubicBezTo>
                  <a:cubicBezTo>
                    <a:pt x="9" y="122"/>
                    <a:pt x="9" y="122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15" y="120"/>
                    <a:pt x="20" y="118"/>
                    <a:pt x="25" y="116"/>
                  </a:cubicBezTo>
                  <a:cubicBezTo>
                    <a:pt x="25" y="116"/>
                    <a:pt x="25" y="115"/>
                    <a:pt x="25" y="115"/>
                  </a:cubicBezTo>
                  <a:cubicBezTo>
                    <a:pt x="20" y="118"/>
                    <a:pt x="15" y="120"/>
                    <a:pt x="9" y="121"/>
                  </a:cubicBezTo>
                  <a:cubicBezTo>
                    <a:pt x="9" y="120"/>
                    <a:pt x="10" y="120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19"/>
                    <a:pt x="14" y="118"/>
                    <a:pt x="15" y="117"/>
                  </a:cubicBezTo>
                  <a:cubicBezTo>
                    <a:pt x="16" y="117"/>
                    <a:pt x="16" y="117"/>
                    <a:pt x="15" y="117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9"/>
                    <a:pt x="10" y="118"/>
                    <a:pt x="11" y="118"/>
                  </a:cubicBezTo>
                  <a:cubicBezTo>
                    <a:pt x="16" y="116"/>
                    <a:pt x="21" y="114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1" y="114"/>
                    <a:pt x="16" y="116"/>
                    <a:pt x="11" y="118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2" y="117"/>
                    <a:pt x="14" y="116"/>
                    <a:pt x="15" y="116"/>
                  </a:cubicBezTo>
                  <a:cubicBezTo>
                    <a:pt x="15" y="116"/>
                    <a:pt x="15" y="115"/>
                    <a:pt x="15" y="116"/>
                  </a:cubicBezTo>
                  <a:cubicBezTo>
                    <a:pt x="13" y="116"/>
                    <a:pt x="12" y="116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3" y="116"/>
                    <a:pt x="15" y="115"/>
                    <a:pt x="16" y="115"/>
                  </a:cubicBezTo>
                  <a:cubicBezTo>
                    <a:pt x="16" y="115"/>
                    <a:pt x="16" y="114"/>
                    <a:pt x="16" y="114"/>
                  </a:cubicBezTo>
                  <a:cubicBezTo>
                    <a:pt x="15" y="115"/>
                    <a:pt x="13" y="116"/>
                    <a:pt x="12" y="116"/>
                  </a:cubicBezTo>
                  <a:cubicBezTo>
                    <a:pt x="12" y="116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8" y="113"/>
                    <a:pt x="23" y="111"/>
                    <a:pt x="28" y="109"/>
                  </a:cubicBezTo>
                  <a:cubicBezTo>
                    <a:pt x="29" y="109"/>
                    <a:pt x="28" y="109"/>
                    <a:pt x="28" y="109"/>
                  </a:cubicBezTo>
                  <a:cubicBezTo>
                    <a:pt x="23" y="111"/>
                    <a:pt x="18" y="113"/>
                    <a:pt x="12" y="115"/>
                  </a:cubicBezTo>
                  <a:cubicBezTo>
                    <a:pt x="14" y="112"/>
                    <a:pt x="15" y="108"/>
                    <a:pt x="17" y="105"/>
                  </a:cubicBezTo>
                  <a:cubicBezTo>
                    <a:pt x="19" y="105"/>
                    <a:pt x="20" y="104"/>
                    <a:pt x="22" y="104"/>
                  </a:cubicBezTo>
                  <a:cubicBezTo>
                    <a:pt x="22" y="104"/>
                    <a:pt x="22" y="103"/>
                    <a:pt x="22" y="103"/>
                  </a:cubicBezTo>
                  <a:cubicBezTo>
                    <a:pt x="20" y="104"/>
                    <a:pt x="19" y="104"/>
                    <a:pt x="17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23" y="102"/>
                    <a:pt x="28" y="100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9"/>
                    <a:pt x="33" y="100"/>
                    <a:pt x="33" y="101"/>
                  </a:cubicBezTo>
                  <a:close/>
                  <a:moveTo>
                    <a:pt x="33" y="97"/>
                  </a:moveTo>
                  <a:cubicBezTo>
                    <a:pt x="33" y="97"/>
                    <a:pt x="33" y="97"/>
                    <a:pt x="33" y="97"/>
                  </a:cubicBezTo>
                  <a:cubicBezTo>
                    <a:pt x="28" y="100"/>
                    <a:pt x="23" y="102"/>
                    <a:pt x="18" y="104"/>
                  </a:cubicBezTo>
                  <a:cubicBezTo>
                    <a:pt x="18" y="104"/>
                    <a:pt x="18" y="103"/>
                    <a:pt x="19" y="102"/>
                  </a:cubicBezTo>
                  <a:cubicBezTo>
                    <a:pt x="24" y="100"/>
                    <a:pt x="29" y="97"/>
                    <a:pt x="33" y="95"/>
                  </a:cubicBezTo>
                  <a:cubicBezTo>
                    <a:pt x="33" y="96"/>
                    <a:pt x="33" y="97"/>
                    <a:pt x="33" y="97"/>
                  </a:cubicBezTo>
                  <a:close/>
                  <a:moveTo>
                    <a:pt x="34" y="93"/>
                  </a:moveTo>
                  <a:cubicBezTo>
                    <a:pt x="33" y="93"/>
                    <a:pt x="33" y="94"/>
                    <a:pt x="34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3" y="94"/>
                    <a:pt x="33" y="94"/>
                    <a:pt x="34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4" y="94"/>
                    <a:pt x="34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29" y="97"/>
                    <a:pt x="24" y="99"/>
                    <a:pt x="19" y="102"/>
                  </a:cubicBezTo>
                  <a:cubicBezTo>
                    <a:pt x="19" y="101"/>
                    <a:pt x="20" y="101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3" y="99"/>
                    <a:pt x="24" y="98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4" y="98"/>
                    <a:pt x="22" y="99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5" y="97"/>
                    <a:pt x="29" y="95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lose/>
                  <a:moveTo>
                    <a:pt x="34" y="87"/>
                  </a:moveTo>
                  <a:cubicBezTo>
                    <a:pt x="34" y="87"/>
                    <a:pt x="34" y="87"/>
                    <a:pt x="34" y="87"/>
                  </a:cubicBezTo>
                  <a:cubicBezTo>
                    <a:pt x="33" y="87"/>
                    <a:pt x="34" y="88"/>
                    <a:pt x="34" y="88"/>
                  </a:cubicBezTo>
                  <a:cubicBezTo>
                    <a:pt x="34" y="88"/>
                    <a:pt x="34" y="89"/>
                    <a:pt x="34" y="90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4" y="90"/>
                    <a:pt x="34" y="91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29" y="94"/>
                    <a:pt x="25" y="97"/>
                    <a:pt x="21" y="99"/>
                  </a:cubicBezTo>
                  <a:cubicBezTo>
                    <a:pt x="21" y="99"/>
                    <a:pt x="20" y="98"/>
                    <a:pt x="20" y="98"/>
                  </a:cubicBezTo>
                  <a:cubicBezTo>
                    <a:pt x="22" y="98"/>
                    <a:pt x="24" y="97"/>
                    <a:pt x="25" y="96"/>
                  </a:cubicBezTo>
                  <a:cubicBezTo>
                    <a:pt x="26" y="96"/>
                    <a:pt x="25" y="96"/>
                    <a:pt x="25" y="96"/>
                  </a:cubicBezTo>
                  <a:cubicBezTo>
                    <a:pt x="24" y="97"/>
                    <a:pt x="22" y="97"/>
                    <a:pt x="20" y="98"/>
                  </a:cubicBezTo>
                  <a:cubicBezTo>
                    <a:pt x="20" y="98"/>
                    <a:pt x="20" y="98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2" y="97"/>
                    <a:pt x="23" y="96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3" y="96"/>
                    <a:pt x="22" y="96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5" y="95"/>
                    <a:pt x="29" y="93"/>
                    <a:pt x="33" y="90"/>
                  </a:cubicBezTo>
                  <a:cubicBezTo>
                    <a:pt x="34" y="90"/>
                    <a:pt x="33" y="90"/>
                    <a:pt x="33" y="90"/>
                  </a:cubicBezTo>
                  <a:cubicBezTo>
                    <a:pt x="29" y="92"/>
                    <a:pt x="24" y="94"/>
                    <a:pt x="20" y="97"/>
                  </a:cubicBezTo>
                  <a:cubicBezTo>
                    <a:pt x="20" y="96"/>
                    <a:pt x="20" y="96"/>
                    <a:pt x="20" y="95"/>
                  </a:cubicBezTo>
                  <a:cubicBezTo>
                    <a:pt x="22" y="94"/>
                    <a:pt x="23" y="93"/>
                    <a:pt x="25" y="92"/>
                  </a:cubicBezTo>
                  <a:cubicBezTo>
                    <a:pt x="26" y="92"/>
                    <a:pt x="25" y="92"/>
                    <a:pt x="25" y="92"/>
                  </a:cubicBezTo>
                  <a:cubicBezTo>
                    <a:pt x="23" y="93"/>
                    <a:pt x="21" y="94"/>
                    <a:pt x="20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4" y="92"/>
                    <a:pt x="29" y="90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lose/>
                  <a:moveTo>
                    <a:pt x="34" y="86"/>
                  </a:moveTo>
                  <a:cubicBezTo>
                    <a:pt x="34" y="86"/>
                    <a:pt x="34" y="87"/>
                    <a:pt x="34" y="87"/>
                  </a:cubicBezTo>
                  <a:cubicBezTo>
                    <a:pt x="29" y="89"/>
                    <a:pt x="24" y="92"/>
                    <a:pt x="20" y="94"/>
                  </a:cubicBezTo>
                  <a:cubicBezTo>
                    <a:pt x="19" y="94"/>
                    <a:pt x="19" y="93"/>
                    <a:pt x="19" y="93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9" y="93"/>
                    <a:pt x="19" y="92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24" y="89"/>
                    <a:pt x="29" y="87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6"/>
                    <a:pt x="34" y="86"/>
                    <a:pt x="34" y="86"/>
                  </a:cubicBezTo>
                  <a:close/>
                  <a:moveTo>
                    <a:pt x="45" y="81"/>
                  </a:moveTo>
                  <a:cubicBezTo>
                    <a:pt x="45" y="81"/>
                    <a:pt x="45" y="81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3"/>
                    <a:pt x="43" y="83"/>
                    <a:pt x="42" y="84"/>
                  </a:cubicBezTo>
                  <a:cubicBezTo>
                    <a:pt x="41" y="84"/>
                    <a:pt x="42" y="85"/>
                    <a:pt x="42" y="84"/>
                  </a:cubicBezTo>
                  <a:cubicBezTo>
                    <a:pt x="43" y="84"/>
                    <a:pt x="44" y="83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3"/>
                    <a:pt x="43" y="84"/>
                    <a:pt x="43" y="84"/>
                  </a:cubicBezTo>
                  <a:cubicBezTo>
                    <a:pt x="42" y="85"/>
                    <a:pt x="42" y="85"/>
                    <a:pt x="43" y="85"/>
                  </a:cubicBezTo>
                  <a:cubicBezTo>
                    <a:pt x="44" y="84"/>
                    <a:pt x="45" y="83"/>
                    <a:pt x="45" y="83"/>
                  </a:cubicBezTo>
                  <a:cubicBezTo>
                    <a:pt x="46" y="83"/>
                    <a:pt x="46" y="83"/>
                    <a:pt x="46" y="84"/>
                  </a:cubicBezTo>
                  <a:cubicBezTo>
                    <a:pt x="42" y="86"/>
                    <a:pt x="38" y="88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5" y="90"/>
                    <a:pt x="37" y="89"/>
                    <a:pt x="38" y="88"/>
                  </a:cubicBezTo>
                  <a:cubicBezTo>
                    <a:pt x="38" y="88"/>
                    <a:pt x="38" y="87"/>
                    <a:pt x="38" y="87"/>
                  </a:cubicBezTo>
                  <a:cubicBezTo>
                    <a:pt x="37" y="88"/>
                    <a:pt x="35" y="89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ubicBezTo>
                    <a:pt x="35" y="88"/>
                    <a:pt x="37" y="88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7" y="87"/>
                    <a:pt x="35" y="88"/>
                    <a:pt x="34" y="89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86"/>
                    <a:pt x="41" y="83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lose/>
                  <a:moveTo>
                    <a:pt x="41" y="72"/>
                  </a:moveTo>
                  <a:cubicBezTo>
                    <a:pt x="41" y="72"/>
                    <a:pt x="41" y="72"/>
                    <a:pt x="41" y="72"/>
                  </a:cubicBezTo>
                  <a:cubicBezTo>
                    <a:pt x="40" y="73"/>
                    <a:pt x="39" y="73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9" y="73"/>
                    <a:pt x="40" y="73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3"/>
                    <a:pt x="39" y="74"/>
                    <a:pt x="38" y="74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2" y="74"/>
                    <a:pt x="42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0" y="77"/>
                    <a:pt x="39" y="78"/>
                  </a:cubicBezTo>
                  <a:cubicBezTo>
                    <a:pt x="39" y="78"/>
                    <a:pt x="39" y="78"/>
                    <a:pt x="40" y="78"/>
                  </a:cubicBezTo>
                  <a:cubicBezTo>
                    <a:pt x="41" y="78"/>
                    <a:pt x="42" y="77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7"/>
                    <a:pt x="43" y="77"/>
                  </a:cubicBezTo>
                  <a:cubicBezTo>
                    <a:pt x="43" y="78"/>
                    <a:pt x="44" y="78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1" y="81"/>
                    <a:pt x="40" y="82"/>
                  </a:cubicBezTo>
                  <a:cubicBezTo>
                    <a:pt x="40" y="82"/>
                    <a:pt x="40" y="83"/>
                    <a:pt x="40" y="83"/>
                  </a:cubicBezTo>
                  <a:cubicBezTo>
                    <a:pt x="42" y="82"/>
                    <a:pt x="43" y="81"/>
                    <a:pt x="44" y="79"/>
                  </a:cubicBezTo>
                  <a:cubicBezTo>
                    <a:pt x="44" y="80"/>
                    <a:pt x="45" y="80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1" y="83"/>
                    <a:pt x="38" y="85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5" y="86"/>
                    <a:pt x="36" y="86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36" y="85"/>
                    <a:pt x="35" y="86"/>
                    <a:pt x="34" y="87"/>
                  </a:cubicBezTo>
                  <a:cubicBezTo>
                    <a:pt x="34" y="87"/>
                    <a:pt x="34" y="87"/>
                    <a:pt x="34" y="86"/>
                  </a:cubicBezTo>
                  <a:cubicBezTo>
                    <a:pt x="34" y="86"/>
                    <a:pt x="35" y="86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6" y="85"/>
                    <a:pt x="36" y="85"/>
                    <a:pt x="35" y="85"/>
                  </a:cubicBezTo>
                  <a:cubicBezTo>
                    <a:pt x="36" y="85"/>
                    <a:pt x="37" y="84"/>
                    <a:pt x="38" y="84"/>
                  </a:cubicBezTo>
                  <a:cubicBezTo>
                    <a:pt x="38" y="84"/>
                    <a:pt x="38" y="84"/>
                    <a:pt x="37" y="84"/>
                  </a:cubicBezTo>
                  <a:cubicBezTo>
                    <a:pt x="36" y="84"/>
                    <a:pt x="35" y="85"/>
                    <a:pt x="34" y="86"/>
                  </a:cubicBezTo>
                  <a:cubicBezTo>
                    <a:pt x="34" y="86"/>
                    <a:pt x="34" y="85"/>
                    <a:pt x="34" y="85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7" y="83"/>
                    <a:pt x="40" y="81"/>
                    <a:pt x="44" y="79"/>
                  </a:cubicBezTo>
                  <a:cubicBezTo>
                    <a:pt x="44" y="79"/>
                    <a:pt x="44" y="79"/>
                    <a:pt x="43" y="79"/>
                  </a:cubicBezTo>
                  <a:cubicBezTo>
                    <a:pt x="40" y="81"/>
                    <a:pt x="37" y="83"/>
                    <a:pt x="34" y="85"/>
                  </a:cubicBezTo>
                  <a:cubicBezTo>
                    <a:pt x="34" y="85"/>
                    <a:pt x="34" y="84"/>
                    <a:pt x="34" y="84"/>
                  </a:cubicBezTo>
                  <a:cubicBezTo>
                    <a:pt x="34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83"/>
                    <a:pt x="37" y="82"/>
                    <a:pt x="38" y="81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6" y="82"/>
                    <a:pt x="35" y="83"/>
                    <a:pt x="34" y="84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5" y="82"/>
                    <a:pt x="37" y="82"/>
                    <a:pt x="38" y="81"/>
                  </a:cubicBezTo>
                  <a:cubicBezTo>
                    <a:pt x="38" y="81"/>
                    <a:pt x="38" y="80"/>
                    <a:pt x="38" y="81"/>
                  </a:cubicBezTo>
                  <a:cubicBezTo>
                    <a:pt x="36" y="81"/>
                    <a:pt x="35" y="82"/>
                    <a:pt x="34" y="83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2"/>
                    <a:pt x="34" y="82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6" y="80"/>
                    <a:pt x="37" y="79"/>
                    <a:pt x="38" y="79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6" y="79"/>
                    <a:pt x="35" y="80"/>
                    <a:pt x="34" y="81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5" y="79"/>
                    <a:pt x="36" y="79"/>
                    <a:pt x="37" y="78"/>
                  </a:cubicBezTo>
                  <a:cubicBezTo>
                    <a:pt x="37" y="78"/>
                    <a:pt x="37" y="78"/>
                    <a:pt x="36" y="78"/>
                  </a:cubicBezTo>
                  <a:cubicBezTo>
                    <a:pt x="36" y="78"/>
                    <a:pt x="35" y="79"/>
                    <a:pt x="35" y="79"/>
                  </a:cubicBezTo>
                  <a:cubicBezTo>
                    <a:pt x="35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7" y="77"/>
                    <a:pt x="39" y="76"/>
                    <a:pt x="42" y="74"/>
                  </a:cubicBezTo>
                  <a:cubicBezTo>
                    <a:pt x="42" y="74"/>
                    <a:pt x="42" y="74"/>
                    <a:pt x="41" y="74"/>
                  </a:cubicBezTo>
                  <a:cubicBezTo>
                    <a:pt x="39" y="75"/>
                    <a:pt x="37" y="77"/>
                    <a:pt x="34" y="79"/>
                  </a:cubicBezTo>
                  <a:cubicBezTo>
                    <a:pt x="34" y="78"/>
                    <a:pt x="34" y="78"/>
                    <a:pt x="34" y="77"/>
                  </a:cubicBezTo>
                  <a:cubicBezTo>
                    <a:pt x="35" y="77"/>
                    <a:pt x="36" y="76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6" y="76"/>
                    <a:pt x="35" y="76"/>
                    <a:pt x="34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74"/>
                    <a:pt x="38" y="73"/>
                    <a:pt x="41" y="71"/>
                  </a:cubicBezTo>
                  <a:cubicBezTo>
                    <a:pt x="41" y="72"/>
                    <a:pt x="41" y="72"/>
                    <a:pt x="41" y="72"/>
                  </a:cubicBezTo>
                  <a:close/>
                  <a:moveTo>
                    <a:pt x="40" y="71"/>
                  </a:move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4" y="74"/>
                  </a:cubicBezTo>
                  <a:cubicBezTo>
                    <a:pt x="35" y="74"/>
                    <a:pt x="36" y="73"/>
                    <a:pt x="37" y="73"/>
                  </a:cubicBezTo>
                  <a:cubicBezTo>
                    <a:pt x="37" y="73"/>
                    <a:pt x="37" y="72"/>
                    <a:pt x="36" y="72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3"/>
                    <a:pt x="34" y="73"/>
                  </a:cubicBezTo>
                  <a:cubicBezTo>
                    <a:pt x="36" y="72"/>
                    <a:pt x="37" y="71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7" y="70"/>
                    <a:pt x="35" y="71"/>
                    <a:pt x="34" y="73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5" y="71"/>
                    <a:pt x="35" y="70"/>
                    <a:pt x="36" y="70"/>
                  </a:cubicBezTo>
                  <a:cubicBezTo>
                    <a:pt x="37" y="70"/>
                    <a:pt x="36" y="69"/>
                    <a:pt x="36" y="69"/>
                  </a:cubicBezTo>
                  <a:cubicBezTo>
                    <a:pt x="35" y="70"/>
                    <a:pt x="34" y="71"/>
                    <a:pt x="34" y="71"/>
                  </a:cubicBezTo>
                  <a:cubicBezTo>
                    <a:pt x="34" y="71"/>
                    <a:pt x="34" y="71"/>
                    <a:pt x="33" y="71"/>
                  </a:cubicBezTo>
                  <a:cubicBezTo>
                    <a:pt x="35" y="70"/>
                    <a:pt x="37" y="69"/>
                    <a:pt x="38" y="68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6" y="68"/>
                    <a:pt x="35" y="69"/>
                    <a:pt x="33" y="70"/>
                  </a:cubicBezTo>
                  <a:cubicBezTo>
                    <a:pt x="33" y="70"/>
                    <a:pt x="33" y="70"/>
                    <a:pt x="33" y="69"/>
                  </a:cubicBezTo>
                  <a:cubicBezTo>
                    <a:pt x="34" y="69"/>
                    <a:pt x="35" y="69"/>
                    <a:pt x="36" y="68"/>
                  </a:cubicBezTo>
                  <a:cubicBezTo>
                    <a:pt x="36" y="68"/>
                    <a:pt x="36" y="68"/>
                    <a:pt x="35" y="68"/>
                  </a:cubicBezTo>
                  <a:cubicBezTo>
                    <a:pt x="35" y="68"/>
                    <a:pt x="34" y="69"/>
                    <a:pt x="33" y="69"/>
                  </a:cubicBezTo>
                  <a:cubicBezTo>
                    <a:pt x="33" y="68"/>
                    <a:pt x="33" y="68"/>
                    <a:pt x="33" y="67"/>
                  </a:cubicBezTo>
                  <a:cubicBezTo>
                    <a:pt x="34" y="67"/>
                    <a:pt x="35" y="67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66"/>
                    <a:pt x="34" y="67"/>
                    <a:pt x="33" y="67"/>
                  </a:cubicBezTo>
                  <a:cubicBezTo>
                    <a:pt x="33" y="66"/>
                    <a:pt x="33" y="65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4"/>
                    <a:pt x="35" y="64"/>
                    <a:pt x="35" y="63"/>
                  </a:cubicBezTo>
                  <a:cubicBezTo>
                    <a:pt x="36" y="63"/>
                    <a:pt x="35" y="63"/>
                    <a:pt x="35" y="63"/>
                  </a:cubicBezTo>
                  <a:cubicBezTo>
                    <a:pt x="34" y="63"/>
                    <a:pt x="34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3"/>
                    <a:pt x="34" y="63"/>
                    <a:pt x="35" y="63"/>
                  </a:cubicBezTo>
                  <a:cubicBezTo>
                    <a:pt x="35" y="63"/>
                    <a:pt x="35" y="62"/>
                    <a:pt x="35" y="62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2"/>
                    <a:pt x="34" y="62"/>
                    <a:pt x="34" y="62"/>
                  </a:cubicBezTo>
                  <a:cubicBezTo>
                    <a:pt x="35" y="62"/>
                    <a:pt x="34" y="61"/>
                    <a:pt x="34" y="61"/>
                  </a:cubicBezTo>
                  <a:cubicBezTo>
                    <a:pt x="34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27" y="65"/>
                    <a:pt x="21" y="70"/>
                    <a:pt x="15" y="74"/>
                  </a:cubicBezTo>
                  <a:cubicBezTo>
                    <a:pt x="15" y="73"/>
                    <a:pt x="14" y="73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0" y="68"/>
                    <a:pt x="25" y="64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25" y="64"/>
                    <a:pt x="19" y="68"/>
                    <a:pt x="14" y="72"/>
                  </a:cubicBezTo>
                  <a:cubicBezTo>
                    <a:pt x="14" y="71"/>
                    <a:pt x="14" y="71"/>
                    <a:pt x="14" y="70"/>
                  </a:cubicBezTo>
                  <a:cubicBezTo>
                    <a:pt x="15" y="69"/>
                    <a:pt x="17" y="69"/>
                    <a:pt x="18" y="68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7" y="68"/>
                    <a:pt x="15" y="69"/>
                    <a:pt x="14" y="70"/>
                  </a:cubicBezTo>
                  <a:cubicBezTo>
                    <a:pt x="13" y="69"/>
                    <a:pt x="13" y="68"/>
                    <a:pt x="13" y="67"/>
                  </a:cubicBezTo>
                  <a:cubicBezTo>
                    <a:pt x="13" y="66"/>
                    <a:pt x="13" y="65"/>
                    <a:pt x="12" y="65"/>
                  </a:cubicBezTo>
                  <a:cubicBezTo>
                    <a:pt x="14" y="64"/>
                    <a:pt x="15" y="63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5" y="63"/>
                    <a:pt x="14" y="64"/>
                    <a:pt x="12" y="64"/>
                  </a:cubicBezTo>
                  <a:cubicBezTo>
                    <a:pt x="12" y="64"/>
                    <a:pt x="12" y="64"/>
                    <a:pt x="12" y="63"/>
                  </a:cubicBezTo>
                  <a:cubicBezTo>
                    <a:pt x="13" y="63"/>
                    <a:pt x="14" y="62"/>
                    <a:pt x="15" y="61"/>
                  </a:cubicBezTo>
                  <a:cubicBezTo>
                    <a:pt x="16" y="61"/>
                    <a:pt x="15" y="61"/>
                    <a:pt x="15" y="61"/>
                  </a:cubicBezTo>
                  <a:cubicBezTo>
                    <a:pt x="14" y="62"/>
                    <a:pt x="13" y="62"/>
                    <a:pt x="12" y="63"/>
                  </a:cubicBezTo>
                  <a:cubicBezTo>
                    <a:pt x="12" y="62"/>
                    <a:pt x="12" y="61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59"/>
                    <a:pt x="13" y="59"/>
                    <a:pt x="14" y="58"/>
                  </a:cubicBezTo>
                  <a:cubicBezTo>
                    <a:pt x="14" y="58"/>
                    <a:pt x="15" y="59"/>
                    <a:pt x="15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2" y="61"/>
                    <a:pt x="12" y="60"/>
                  </a:cubicBezTo>
                  <a:cubicBezTo>
                    <a:pt x="13" y="60"/>
                    <a:pt x="15" y="59"/>
                    <a:pt x="16" y="59"/>
                  </a:cubicBezTo>
                  <a:cubicBezTo>
                    <a:pt x="16" y="59"/>
                    <a:pt x="17" y="59"/>
                    <a:pt x="18" y="59"/>
                  </a:cubicBezTo>
                  <a:cubicBezTo>
                    <a:pt x="16" y="60"/>
                    <a:pt x="14" y="61"/>
                    <a:pt x="12" y="61"/>
                  </a:cubicBezTo>
                  <a:cubicBezTo>
                    <a:pt x="12" y="61"/>
                    <a:pt x="12" y="62"/>
                    <a:pt x="13" y="62"/>
                  </a:cubicBezTo>
                  <a:cubicBezTo>
                    <a:pt x="15" y="61"/>
                    <a:pt x="16" y="60"/>
                    <a:pt x="18" y="59"/>
                  </a:cubicBezTo>
                  <a:cubicBezTo>
                    <a:pt x="19" y="59"/>
                    <a:pt x="19" y="59"/>
                    <a:pt x="20" y="59"/>
                  </a:cubicBezTo>
                  <a:cubicBezTo>
                    <a:pt x="17" y="61"/>
                    <a:pt x="15" y="62"/>
                    <a:pt x="12" y="64"/>
                  </a:cubicBezTo>
                  <a:cubicBezTo>
                    <a:pt x="12" y="64"/>
                    <a:pt x="12" y="64"/>
                    <a:pt x="13" y="64"/>
                  </a:cubicBezTo>
                  <a:cubicBezTo>
                    <a:pt x="15" y="62"/>
                    <a:pt x="18" y="61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19" y="61"/>
                    <a:pt x="16" y="63"/>
                    <a:pt x="13" y="65"/>
                  </a:cubicBezTo>
                  <a:cubicBezTo>
                    <a:pt x="13" y="65"/>
                    <a:pt x="13" y="66"/>
                    <a:pt x="13" y="66"/>
                  </a:cubicBezTo>
                  <a:cubicBezTo>
                    <a:pt x="16" y="64"/>
                    <a:pt x="20" y="62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1" y="62"/>
                    <a:pt x="17" y="64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8" y="65"/>
                    <a:pt x="22" y="62"/>
                    <a:pt x="26" y="60"/>
                  </a:cubicBezTo>
                  <a:cubicBezTo>
                    <a:pt x="26" y="60"/>
                    <a:pt x="27" y="60"/>
                    <a:pt x="28" y="60"/>
                  </a:cubicBezTo>
                  <a:cubicBezTo>
                    <a:pt x="23" y="63"/>
                    <a:pt x="19" y="66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9" y="66"/>
                    <a:pt x="24" y="63"/>
                    <a:pt x="28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7" y="61"/>
                    <a:pt x="26" y="63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6" y="63"/>
                    <a:pt x="28" y="61"/>
                    <a:pt x="30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0" y="62"/>
                    <a:pt x="27" y="63"/>
                    <a:pt x="25" y="65"/>
                  </a:cubicBezTo>
                  <a:cubicBezTo>
                    <a:pt x="25" y="65"/>
                    <a:pt x="25" y="66"/>
                    <a:pt x="26" y="65"/>
                  </a:cubicBezTo>
                  <a:cubicBezTo>
                    <a:pt x="28" y="64"/>
                    <a:pt x="30" y="62"/>
                    <a:pt x="33" y="61"/>
                  </a:cubicBezTo>
                  <a:cubicBezTo>
                    <a:pt x="33" y="61"/>
                    <a:pt x="33" y="61"/>
                    <a:pt x="33" y="60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7" y="64"/>
                    <a:pt x="39" y="68"/>
                    <a:pt x="40" y="71"/>
                  </a:cubicBezTo>
                  <a:close/>
                  <a:moveTo>
                    <a:pt x="39" y="59"/>
                  </a:moveTo>
                  <a:cubicBezTo>
                    <a:pt x="39" y="59"/>
                    <a:pt x="39" y="59"/>
                    <a:pt x="39" y="59"/>
                  </a:cubicBezTo>
                  <a:cubicBezTo>
                    <a:pt x="38" y="59"/>
                    <a:pt x="38" y="59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8" y="60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3" y="59"/>
                    <a:pt x="35" y="57"/>
                    <a:pt x="38" y="56"/>
                  </a:cubicBezTo>
                  <a:cubicBezTo>
                    <a:pt x="38" y="56"/>
                    <a:pt x="38" y="55"/>
                    <a:pt x="38" y="56"/>
                  </a:cubicBezTo>
                  <a:cubicBezTo>
                    <a:pt x="35" y="57"/>
                    <a:pt x="32" y="59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8"/>
                    <a:pt x="31" y="58"/>
                  </a:cubicBezTo>
                  <a:cubicBezTo>
                    <a:pt x="30" y="59"/>
                    <a:pt x="29" y="59"/>
                    <a:pt x="28" y="60"/>
                  </a:cubicBezTo>
                  <a:cubicBezTo>
                    <a:pt x="27" y="60"/>
                    <a:pt x="27" y="60"/>
                    <a:pt x="26" y="59"/>
                  </a:cubicBezTo>
                  <a:cubicBezTo>
                    <a:pt x="26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8"/>
                    <a:pt x="31" y="58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7"/>
                    <a:pt x="30" y="58"/>
                    <a:pt x="29" y="58"/>
                  </a:cubicBezTo>
                  <a:cubicBezTo>
                    <a:pt x="28" y="58"/>
                    <a:pt x="27" y="59"/>
                    <a:pt x="25" y="59"/>
                  </a:cubicBezTo>
                  <a:cubicBezTo>
                    <a:pt x="25" y="59"/>
                    <a:pt x="25" y="59"/>
                    <a:pt x="24" y="59"/>
                  </a:cubicBezTo>
                  <a:cubicBezTo>
                    <a:pt x="29" y="57"/>
                    <a:pt x="34" y="55"/>
                    <a:pt x="39" y="53"/>
                  </a:cubicBezTo>
                  <a:cubicBezTo>
                    <a:pt x="40" y="53"/>
                    <a:pt x="39" y="52"/>
                    <a:pt x="39" y="53"/>
                  </a:cubicBezTo>
                  <a:cubicBezTo>
                    <a:pt x="34" y="55"/>
                    <a:pt x="29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3" y="59"/>
                    <a:pt x="23" y="59"/>
                    <a:pt x="22" y="59"/>
                  </a:cubicBezTo>
                  <a:cubicBezTo>
                    <a:pt x="23" y="59"/>
                    <a:pt x="24" y="58"/>
                    <a:pt x="25" y="58"/>
                  </a:cubicBezTo>
                  <a:cubicBezTo>
                    <a:pt x="25" y="58"/>
                    <a:pt x="25" y="57"/>
                    <a:pt x="25" y="57"/>
                  </a:cubicBezTo>
                  <a:cubicBezTo>
                    <a:pt x="24" y="58"/>
                    <a:pt x="23" y="58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1" y="59"/>
                    <a:pt x="21" y="59"/>
                  </a:cubicBezTo>
                  <a:cubicBezTo>
                    <a:pt x="22" y="58"/>
                    <a:pt x="23" y="58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3" y="58"/>
                    <a:pt x="22" y="58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6" y="56"/>
                    <a:pt x="33" y="53"/>
                    <a:pt x="39" y="50"/>
                  </a:cubicBezTo>
                  <a:cubicBezTo>
                    <a:pt x="40" y="50"/>
                    <a:pt x="40" y="50"/>
                    <a:pt x="39" y="50"/>
                  </a:cubicBezTo>
                  <a:cubicBezTo>
                    <a:pt x="33" y="53"/>
                    <a:pt x="26" y="56"/>
                    <a:pt x="20" y="58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8"/>
                    <a:pt x="19" y="59"/>
                  </a:cubicBezTo>
                  <a:cubicBezTo>
                    <a:pt x="19" y="59"/>
                    <a:pt x="18" y="59"/>
                    <a:pt x="18" y="59"/>
                  </a:cubicBezTo>
                  <a:cubicBezTo>
                    <a:pt x="18" y="59"/>
                    <a:pt x="18" y="59"/>
                    <a:pt x="17" y="59"/>
                  </a:cubicBezTo>
                  <a:cubicBezTo>
                    <a:pt x="18" y="58"/>
                    <a:pt x="20" y="58"/>
                    <a:pt x="21" y="57"/>
                  </a:cubicBezTo>
                  <a:cubicBezTo>
                    <a:pt x="21" y="57"/>
                    <a:pt x="21" y="57"/>
                    <a:pt x="20" y="57"/>
                  </a:cubicBezTo>
                  <a:cubicBezTo>
                    <a:pt x="19" y="57"/>
                    <a:pt x="18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8"/>
                    <a:pt x="19" y="57"/>
                    <a:pt x="20" y="57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8" y="57"/>
                    <a:pt x="17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23" y="55"/>
                    <a:pt x="32" y="52"/>
                    <a:pt x="40" y="48"/>
                  </a:cubicBezTo>
                  <a:cubicBezTo>
                    <a:pt x="40" y="51"/>
                    <a:pt x="39" y="55"/>
                    <a:pt x="39" y="59"/>
                  </a:cubicBezTo>
                  <a:close/>
                  <a:moveTo>
                    <a:pt x="49" y="31"/>
                  </a:moveTo>
                  <a:cubicBezTo>
                    <a:pt x="49" y="32"/>
                    <a:pt x="49" y="32"/>
                    <a:pt x="50" y="32"/>
                  </a:cubicBezTo>
                  <a:cubicBezTo>
                    <a:pt x="50" y="32"/>
                    <a:pt x="50" y="32"/>
                    <a:pt x="49" y="32"/>
                  </a:cubicBezTo>
                  <a:cubicBezTo>
                    <a:pt x="49" y="32"/>
                    <a:pt x="48" y="33"/>
                    <a:pt x="47" y="33"/>
                  </a:cubicBezTo>
                  <a:cubicBezTo>
                    <a:pt x="46" y="33"/>
                    <a:pt x="47" y="34"/>
                    <a:pt x="47" y="33"/>
                  </a:cubicBezTo>
                  <a:cubicBezTo>
                    <a:pt x="48" y="33"/>
                    <a:pt x="49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2"/>
                    <a:pt x="48" y="33"/>
                    <a:pt x="47" y="34"/>
                  </a:cubicBezTo>
                  <a:cubicBezTo>
                    <a:pt x="46" y="34"/>
                    <a:pt x="47" y="34"/>
                    <a:pt x="47" y="34"/>
                  </a:cubicBezTo>
                  <a:cubicBezTo>
                    <a:pt x="48" y="33"/>
                    <a:pt x="49" y="33"/>
                    <a:pt x="50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49" y="33"/>
                    <a:pt x="47" y="34"/>
                    <a:pt x="45" y="35"/>
                  </a:cubicBezTo>
                  <a:cubicBezTo>
                    <a:pt x="44" y="36"/>
                    <a:pt x="44" y="36"/>
                    <a:pt x="43" y="37"/>
                  </a:cubicBezTo>
                  <a:cubicBezTo>
                    <a:pt x="42" y="37"/>
                    <a:pt x="41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39" y="38"/>
                    <a:pt x="39" y="38"/>
                  </a:cubicBezTo>
                  <a:cubicBezTo>
                    <a:pt x="41" y="38"/>
                    <a:pt x="42" y="37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1" y="37"/>
                    <a:pt x="40" y="37"/>
                    <a:pt x="39" y="38"/>
                  </a:cubicBezTo>
                  <a:cubicBezTo>
                    <a:pt x="38" y="38"/>
                    <a:pt x="37" y="37"/>
                    <a:pt x="37" y="37"/>
                  </a:cubicBezTo>
                  <a:cubicBezTo>
                    <a:pt x="41" y="35"/>
                    <a:pt x="45" y="33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lose/>
                  <a:moveTo>
                    <a:pt x="47" y="31"/>
                  </a:moveTo>
                  <a:cubicBezTo>
                    <a:pt x="48" y="31"/>
                    <a:pt x="48" y="31"/>
                    <a:pt x="49" y="31"/>
                  </a:cubicBezTo>
                  <a:cubicBezTo>
                    <a:pt x="45" y="33"/>
                    <a:pt x="40" y="35"/>
                    <a:pt x="36" y="37"/>
                  </a:cubicBezTo>
                  <a:cubicBezTo>
                    <a:pt x="37" y="36"/>
                    <a:pt x="38" y="36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6"/>
                    <a:pt x="36" y="37"/>
                  </a:cubicBezTo>
                  <a:cubicBezTo>
                    <a:pt x="36" y="37"/>
                    <a:pt x="35" y="36"/>
                    <a:pt x="35" y="36"/>
                  </a:cubicBezTo>
                  <a:cubicBezTo>
                    <a:pt x="36" y="36"/>
                    <a:pt x="37" y="35"/>
                    <a:pt x="38" y="35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7" y="35"/>
                    <a:pt x="36" y="36"/>
                    <a:pt x="35" y="36"/>
                  </a:cubicBezTo>
                  <a:cubicBezTo>
                    <a:pt x="35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9" y="34"/>
                    <a:pt x="43" y="32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4" y="30"/>
                    <a:pt x="43" y="31"/>
                    <a:pt x="42" y="31"/>
                  </a:cubicBezTo>
                  <a:cubicBezTo>
                    <a:pt x="42" y="31"/>
                    <a:pt x="42" y="32"/>
                    <a:pt x="42" y="32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7" y="30"/>
                    <a:pt x="47" y="30"/>
                  </a:cubicBezTo>
                  <a:cubicBezTo>
                    <a:pt x="43" y="32"/>
                    <a:pt x="38" y="34"/>
                    <a:pt x="34" y="36"/>
                  </a:cubicBezTo>
                  <a:cubicBezTo>
                    <a:pt x="34" y="36"/>
                    <a:pt x="33" y="36"/>
                    <a:pt x="33" y="35"/>
                  </a:cubicBezTo>
                  <a:cubicBezTo>
                    <a:pt x="35" y="35"/>
                    <a:pt x="37" y="34"/>
                    <a:pt x="39" y="33"/>
                  </a:cubicBezTo>
                  <a:cubicBezTo>
                    <a:pt x="39" y="33"/>
                    <a:pt x="39" y="33"/>
                    <a:pt x="38" y="33"/>
                  </a:cubicBezTo>
                  <a:cubicBezTo>
                    <a:pt x="36" y="34"/>
                    <a:pt x="35" y="34"/>
                    <a:pt x="33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6" y="33"/>
                    <a:pt x="41" y="31"/>
                    <a:pt x="45" y="29"/>
                  </a:cubicBezTo>
                  <a:cubicBezTo>
                    <a:pt x="45" y="30"/>
                    <a:pt x="45" y="30"/>
                    <a:pt x="46" y="30"/>
                  </a:cubicBezTo>
                  <a:close/>
                  <a:moveTo>
                    <a:pt x="45" y="29"/>
                  </a:move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8" y="32"/>
                    <a:pt x="35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4"/>
                    <a:pt x="34" y="34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3" y="34"/>
                    <a:pt x="32" y="34"/>
                    <a:pt x="31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2" y="34"/>
                    <a:pt x="33" y="33"/>
                    <a:pt x="34" y="33"/>
                  </a:cubicBezTo>
                  <a:cubicBezTo>
                    <a:pt x="35" y="33"/>
                    <a:pt x="34" y="32"/>
                    <a:pt x="34" y="32"/>
                  </a:cubicBezTo>
                  <a:cubicBezTo>
                    <a:pt x="33" y="33"/>
                    <a:pt x="32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29" y="34"/>
                  </a:cubicBezTo>
                  <a:cubicBezTo>
                    <a:pt x="34" y="32"/>
                    <a:pt x="38" y="30"/>
                    <a:pt x="43" y="28"/>
                  </a:cubicBezTo>
                  <a:cubicBezTo>
                    <a:pt x="43" y="29"/>
                    <a:pt x="44" y="29"/>
                    <a:pt x="45" y="29"/>
                  </a:cubicBezTo>
                  <a:close/>
                  <a:moveTo>
                    <a:pt x="42" y="28"/>
                  </a:moveTo>
                  <a:cubicBezTo>
                    <a:pt x="38" y="30"/>
                    <a:pt x="33" y="32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30" y="33"/>
                    <a:pt x="32" y="32"/>
                    <a:pt x="34" y="31"/>
                  </a:cubicBezTo>
                  <a:cubicBezTo>
                    <a:pt x="34" y="31"/>
                    <a:pt x="34" y="30"/>
                    <a:pt x="34" y="31"/>
                  </a:cubicBezTo>
                  <a:cubicBezTo>
                    <a:pt x="32" y="31"/>
                    <a:pt x="30" y="32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31" y="32"/>
                    <a:pt x="33" y="31"/>
                  </a:cubicBezTo>
                  <a:cubicBezTo>
                    <a:pt x="33" y="31"/>
                    <a:pt x="33" y="30"/>
                    <a:pt x="32" y="31"/>
                  </a:cubicBezTo>
                  <a:cubicBezTo>
                    <a:pt x="31" y="31"/>
                    <a:pt x="29" y="32"/>
                    <a:pt x="27" y="33"/>
                  </a:cubicBezTo>
                  <a:cubicBezTo>
                    <a:pt x="27" y="33"/>
                    <a:pt x="27" y="32"/>
                    <a:pt x="26" y="32"/>
                  </a:cubicBezTo>
                  <a:cubicBezTo>
                    <a:pt x="31" y="31"/>
                    <a:pt x="36" y="29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8"/>
                    <a:pt x="42" y="28"/>
                    <a:pt x="42" y="28"/>
                  </a:cubicBezTo>
                  <a:close/>
                  <a:moveTo>
                    <a:pt x="29" y="30"/>
                  </a:moveTo>
                  <a:cubicBezTo>
                    <a:pt x="28" y="30"/>
                    <a:pt x="27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30" y="29"/>
                    <a:pt x="34" y="27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6" y="29"/>
                    <a:pt x="31" y="31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2"/>
                    <a:pt x="26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42" y="27"/>
                  </a:moveTo>
                  <a:cubicBezTo>
                    <a:pt x="41" y="27"/>
                    <a:pt x="41" y="27"/>
                    <a:pt x="40" y="27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1" y="26"/>
                  </a:cubicBezTo>
                  <a:cubicBezTo>
                    <a:pt x="41" y="26"/>
                    <a:pt x="41" y="25"/>
                    <a:pt x="41" y="26"/>
                  </a:cubicBezTo>
                  <a:cubicBezTo>
                    <a:pt x="40" y="26"/>
                    <a:pt x="40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6"/>
                    <a:pt x="41" y="25"/>
                    <a:pt x="42" y="25"/>
                  </a:cubicBezTo>
                  <a:cubicBezTo>
                    <a:pt x="42" y="25"/>
                    <a:pt x="42" y="24"/>
                    <a:pt x="41" y="24"/>
                  </a:cubicBezTo>
                  <a:cubicBezTo>
                    <a:pt x="41" y="25"/>
                    <a:pt x="40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5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4"/>
                    <a:pt x="40" y="24"/>
                    <a:pt x="39" y="25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1" y="24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5"/>
                    <a:pt x="42" y="26"/>
                    <a:pt x="42" y="27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1" y="23"/>
                    <a:pt x="40" y="24"/>
                    <a:pt x="39" y="24"/>
                  </a:cubicBezTo>
                  <a:cubicBezTo>
                    <a:pt x="40" y="24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2"/>
                    <a:pt x="42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0" y="22"/>
                    <a:pt x="40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1"/>
                    <a:pt x="42" y="21"/>
                  </a:cubicBezTo>
                  <a:cubicBezTo>
                    <a:pt x="42" y="21"/>
                    <a:pt x="42" y="21"/>
                    <a:pt x="41" y="21"/>
                  </a:cubicBezTo>
                  <a:cubicBezTo>
                    <a:pt x="41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1"/>
                    <a:pt x="42" y="20"/>
                    <a:pt x="42" y="20"/>
                  </a:cubicBezTo>
                  <a:cubicBezTo>
                    <a:pt x="43" y="20"/>
                    <a:pt x="42" y="20"/>
                    <a:pt x="42" y="20"/>
                  </a:cubicBezTo>
                  <a:cubicBezTo>
                    <a:pt x="41" y="20"/>
                    <a:pt x="41" y="20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0"/>
                    <a:pt x="40" y="20"/>
                  </a:cubicBezTo>
                  <a:cubicBezTo>
                    <a:pt x="41" y="20"/>
                    <a:pt x="41" y="20"/>
                    <a:pt x="42" y="20"/>
                  </a:cubicBezTo>
                  <a:cubicBezTo>
                    <a:pt x="42" y="20"/>
                    <a:pt x="42" y="19"/>
                    <a:pt x="42" y="19"/>
                  </a:cubicBezTo>
                  <a:cubicBezTo>
                    <a:pt x="41" y="19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2" y="19"/>
                    <a:pt x="42" y="18"/>
                    <a:pt x="42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8"/>
                    <a:pt x="42" y="18"/>
                    <a:pt x="43" y="18"/>
                  </a:cubicBezTo>
                  <a:cubicBezTo>
                    <a:pt x="43" y="18"/>
                    <a:pt x="43" y="17"/>
                    <a:pt x="42" y="17"/>
                  </a:cubicBezTo>
                  <a:cubicBezTo>
                    <a:pt x="42" y="18"/>
                    <a:pt x="41" y="18"/>
                    <a:pt x="40" y="18"/>
                  </a:cubicBezTo>
                  <a:cubicBezTo>
                    <a:pt x="41" y="18"/>
                    <a:pt x="41" y="18"/>
                    <a:pt x="41" y="17"/>
                  </a:cubicBezTo>
                  <a:cubicBezTo>
                    <a:pt x="41" y="17"/>
                    <a:pt x="42" y="17"/>
                    <a:pt x="43" y="16"/>
                  </a:cubicBezTo>
                  <a:cubicBezTo>
                    <a:pt x="43" y="18"/>
                    <a:pt x="43" y="21"/>
                    <a:pt x="42" y="23"/>
                  </a:cubicBezTo>
                  <a:close/>
                  <a:moveTo>
                    <a:pt x="43" y="15"/>
                  </a:moveTo>
                  <a:cubicBezTo>
                    <a:pt x="43" y="15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5"/>
                    <a:pt x="43" y="15"/>
                  </a:cubicBezTo>
                  <a:close/>
                  <a:moveTo>
                    <a:pt x="26" y="13"/>
                  </a:moveTo>
                  <a:cubicBezTo>
                    <a:pt x="27" y="12"/>
                    <a:pt x="28" y="11"/>
                    <a:pt x="29" y="11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8" y="11"/>
                    <a:pt x="27" y="12"/>
                    <a:pt x="26" y="12"/>
                  </a:cubicBezTo>
                  <a:cubicBezTo>
                    <a:pt x="26" y="11"/>
                    <a:pt x="26" y="10"/>
                    <a:pt x="26" y="9"/>
                  </a:cubicBezTo>
                  <a:cubicBezTo>
                    <a:pt x="30" y="7"/>
                    <a:pt x="34" y="4"/>
                    <a:pt x="38" y="2"/>
                  </a:cubicBezTo>
                  <a:cubicBezTo>
                    <a:pt x="39" y="3"/>
                    <a:pt x="40" y="4"/>
                    <a:pt x="40" y="5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4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31" y="10"/>
                    <a:pt x="35" y="8"/>
                    <a:pt x="41" y="5"/>
                  </a:cubicBezTo>
                  <a:cubicBezTo>
                    <a:pt x="41" y="5"/>
                    <a:pt x="41" y="5"/>
                    <a:pt x="41" y="6"/>
                  </a:cubicBezTo>
                  <a:cubicBezTo>
                    <a:pt x="39" y="6"/>
                    <a:pt x="38" y="7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7"/>
                    <a:pt x="40" y="7"/>
                    <a:pt x="41" y="6"/>
                  </a:cubicBezTo>
                  <a:cubicBezTo>
                    <a:pt x="41" y="7"/>
                    <a:pt x="41" y="7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6" y="10"/>
                    <a:pt x="31" y="13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23"/>
                  </a:moveTo>
                  <a:cubicBezTo>
                    <a:pt x="27" y="22"/>
                    <a:pt x="28" y="22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8" y="21"/>
                    <a:pt x="27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0"/>
                    <a:pt x="29" y="19"/>
                    <a:pt x="30" y="19"/>
                  </a:cubicBezTo>
                  <a:cubicBezTo>
                    <a:pt x="31" y="18"/>
                    <a:pt x="30" y="18"/>
                    <a:pt x="30" y="18"/>
                  </a:cubicBezTo>
                  <a:cubicBezTo>
                    <a:pt x="29" y="19"/>
                    <a:pt x="27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31" y="17"/>
                    <a:pt x="35" y="15"/>
                    <a:pt x="40" y="13"/>
                  </a:cubicBezTo>
                  <a:cubicBezTo>
                    <a:pt x="41" y="13"/>
                    <a:pt x="40" y="12"/>
                    <a:pt x="40" y="13"/>
                  </a:cubicBezTo>
                  <a:cubicBezTo>
                    <a:pt x="35" y="15"/>
                    <a:pt x="30" y="17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8"/>
                    <a:pt x="29" y="18"/>
                    <a:pt x="30" y="17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29" y="17"/>
                    <a:pt x="27" y="18"/>
                    <a:pt x="26" y="19"/>
                  </a:cubicBezTo>
                  <a:cubicBezTo>
                    <a:pt x="26" y="18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6"/>
                    <a:pt x="29" y="15"/>
                    <a:pt x="30" y="15"/>
                  </a:cubicBezTo>
                  <a:cubicBezTo>
                    <a:pt x="31" y="15"/>
                    <a:pt x="31" y="14"/>
                    <a:pt x="30" y="14"/>
                  </a:cubicBezTo>
                  <a:cubicBezTo>
                    <a:pt x="29" y="15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31" y="13"/>
                    <a:pt x="36" y="11"/>
                    <a:pt x="41" y="8"/>
                  </a:cubicBezTo>
                  <a:cubicBezTo>
                    <a:pt x="41" y="8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10"/>
                    <a:pt x="39" y="11"/>
                    <a:pt x="37" y="11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8" y="11"/>
                    <a:pt x="39" y="11"/>
                    <a:pt x="39" y="11"/>
                  </a:cubicBezTo>
                  <a:cubicBezTo>
                    <a:pt x="35" y="13"/>
                    <a:pt x="31" y="15"/>
                    <a:pt x="26" y="17"/>
                  </a:cubicBezTo>
                  <a:cubicBezTo>
                    <a:pt x="26" y="17"/>
                    <a:pt x="26" y="18"/>
                    <a:pt x="26" y="18"/>
                  </a:cubicBezTo>
                  <a:cubicBezTo>
                    <a:pt x="31" y="15"/>
                    <a:pt x="36" y="13"/>
                    <a:pt x="40" y="10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1" y="10"/>
                    <a:pt x="41" y="10"/>
                    <a:pt x="42" y="10"/>
                  </a:cubicBezTo>
                  <a:cubicBezTo>
                    <a:pt x="41" y="10"/>
                    <a:pt x="41" y="11"/>
                    <a:pt x="41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37" y="13"/>
                    <a:pt x="37" y="14"/>
                    <a:pt x="37" y="14"/>
                  </a:cubicBezTo>
                  <a:cubicBezTo>
                    <a:pt x="39" y="13"/>
                    <a:pt x="40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9" y="14"/>
                    <a:pt x="38" y="15"/>
                    <a:pt x="36" y="15"/>
                  </a:cubicBezTo>
                  <a:cubicBezTo>
                    <a:pt x="36" y="16"/>
                    <a:pt x="36" y="16"/>
                    <a:pt x="37" y="16"/>
                  </a:cubicBezTo>
                  <a:cubicBezTo>
                    <a:pt x="38" y="15"/>
                    <a:pt x="40" y="15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5"/>
                    <a:pt x="41" y="16"/>
                  </a:cubicBezTo>
                  <a:cubicBezTo>
                    <a:pt x="41" y="15"/>
                    <a:pt x="41" y="15"/>
                    <a:pt x="40" y="15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8"/>
                    <a:pt x="37" y="18"/>
                  </a:cubicBezTo>
                  <a:cubicBezTo>
                    <a:pt x="38" y="17"/>
                    <a:pt x="39" y="16"/>
                    <a:pt x="41" y="16"/>
                  </a:cubicBezTo>
                  <a:cubicBezTo>
                    <a:pt x="41" y="16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5" y="19"/>
                    <a:pt x="30" y="21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lose/>
                  <a:moveTo>
                    <a:pt x="26" y="25"/>
                  </a:moveTo>
                  <a:cubicBezTo>
                    <a:pt x="27" y="24"/>
                    <a:pt x="28" y="24"/>
                    <a:pt x="30" y="23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28" y="23"/>
                    <a:pt x="27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30" y="21"/>
                    <a:pt x="35" y="19"/>
                    <a:pt x="40" y="17"/>
                  </a:cubicBezTo>
                  <a:cubicBezTo>
                    <a:pt x="40" y="17"/>
                    <a:pt x="40" y="18"/>
                    <a:pt x="40" y="17"/>
                  </a:cubicBezTo>
                  <a:cubicBezTo>
                    <a:pt x="40" y="18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5" y="21"/>
                    <a:pt x="30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7"/>
                  </a:moveTo>
                  <a:cubicBezTo>
                    <a:pt x="27" y="26"/>
                    <a:pt x="28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8" y="25"/>
                    <a:pt x="27" y="26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0" y="24"/>
                    <a:pt x="35" y="22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8" y="21"/>
                    <a:pt x="36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2"/>
                    <a:pt x="38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7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3"/>
                    <a:pt x="38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5" y="24"/>
                    <a:pt x="30" y="26"/>
                    <a:pt x="26" y="28"/>
                  </a:cubicBezTo>
                  <a:cubicBezTo>
                    <a:pt x="26" y="28"/>
                    <a:pt x="26" y="27"/>
                    <a:pt x="26" y="27"/>
                  </a:cubicBezTo>
                  <a:close/>
                  <a:moveTo>
                    <a:pt x="28" y="28"/>
                  </a:moveTo>
                  <a:cubicBezTo>
                    <a:pt x="27" y="28"/>
                    <a:pt x="26" y="28"/>
                    <a:pt x="26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0" y="26"/>
                    <a:pt x="35" y="24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4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4" y="27"/>
                    <a:pt x="30" y="29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29"/>
                    <a:pt x="30" y="28"/>
                    <a:pt x="33" y="27"/>
                  </a:cubicBezTo>
                  <a:cubicBezTo>
                    <a:pt x="33" y="27"/>
                    <a:pt x="33" y="26"/>
                    <a:pt x="33" y="26"/>
                  </a:cubicBezTo>
                  <a:cubicBezTo>
                    <a:pt x="30" y="27"/>
                    <a:pt x="28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28" y="28"/>
                    <a:pt x="28" y="28"/>
                  </a:cubicBezTo>
                  <a:close/>
                  <a:moveTo>
                    <a:pt x="16" y="22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9" y="20"/>
                    <a:pt x="22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3" y="20"/>
                    <a:pt x="22" y="20"/>
                  </a:cubicBezTo>
                  <a:cubicBezTo>
                    <a:pt x="21" y="20"/>
                    <a:pt x="22" y="21"/>
                    <a:pt x="22" y="20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2" y="20"/>
                    <a:pt x="19" y="22"/>
                    <a:pt x="16" y="23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6" y="22"/>
                    <a:pt x="16" y="22"/>
                    <a:pt x="16" y="22"/>
                  </a:cubicBezTo>
                  <a:close/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8" y="31"/>
                    <a:pt x="21" y="29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1" y="29"/>
                    <a:pt x="18" y="31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17" y="30"/>
                    <a:pt x="17" y="29"/>
                    <a:pt x="17" y="29"/>
                  </a:cubicBezTo>
                  <a:cubicBezTo>
                    <a:pt x="16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29"/>
                    <a:pt x="15" y="27"/>
                    <a:pt x="15" y="25"/>
                  </a:cubicBezTo>
                  <a:cubicBezTo>
                    <a:pt x="15" y="25"/>
                    <a:pt x="15" y="26"/>
                    <a:pt x="15" y="26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9" y="22"/>
                    <a:pt x="22" y="21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3" y="21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3" y="21"/>
                    <a:pt x="24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3"/>
                    <a:pt x="19" y="24"/>
                    <a:pt x="16" y="25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9" y="24"/>
                    <a:pt x="22" y="23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2" y="23"/>
                    <a:pt x="23" y="24"/>
                    <a:pt x="23" y="24"/>
                  </a:cubicBez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2" y="25"/>
                    <a:pt x="18" y="26"/>
                    <a:pt x="15" y="27"/>
                  </a:cubicBezTo>
                  <a:cubicBezTo>
                    <a:pt x="15" y="27"/>
                    <a:pt x="15" y="28"/>
                    <a:pt x="15" y="28"/>
                  </a:cubicBezTo>
                  <a:cubicBezTo>
                    <a:pt x="19" y="27"/>
                    <a:pt x="22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3" y="25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3" y="26"/>
                    <a:pt x="24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7"/>
                    <a:pt x="23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3" y="30"/>
                    <a:pt x="22" y="30"/>
                  </a:cubicBezTo>
                  <a:cubicBezTo>
                    <a:pt x="22" y="30"/>
                    <a:pt x="22" y="31"/>
                    <a:pt x="22" y="31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4" y="35"/>
                  </a:cubicBezTo>
                  <a:cubicBezTo>
                    <a:pt x="14" y="34"/>
                    <a:pt x="14" y="33"/>
                    <a:pt x="14" y="32"/>
                  </a:cubicBezTo>
                  <a:close/>
                  <a:moveTo>
                    <a:pt x="13" y="37"/>
                  </a:moveTo>
                  <a:cubicBezTo>
                    <a:pt x="13" y="37"/>
                    <a:pt x="13" y="37"/>
                    <a:pt x="13" y="37"/>
                  </a:cubicBezTo>
                  <a:cubicBezTo>
                    <a:pt x="15" y="37"/>
                    <a:pt x="16" y="36"/>
                    <a:pt x="17" y="36"/>
                  </a:cubicBezTo>
                  <a:cubicBezTo>
                    <a:pt x="16" y="37"/>
                    <a:pt x="14" y="37"/>
                    <a:pt x="13" y="38"/>
                  </a:cubicBezTo>
                  <a:cubicBezTo>
                    <a:pt x="13" y="37"/>
                    <a:pt x="13" y="37"/>
                    <a:pt x="13" y="37"/>
                  </a:cubicBez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4" y="39"/>
                    <a:pt x="14" y="39"/>
                    <a:pt x="15" y="39"/>
                  </a:cubicBezTo>
                  <a:cubicBezTo>
                    <a:pt x="15" y="39"/>
                    <a:pt x="15" y="38"/>
                    <a:pt x="15" y="38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5" y="37"/>
                    <a:pt x="17" y="37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1" y="35"/>
                    <a:pt x="23" y="34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2" y="34"/>
                    <a:pt x="17" y="36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7"/>
                    <a:pt x="15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ubicBezTo>
                    <a:pt x="15" y="36"/>
                    <a:pt x="14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5" y="35"/>
                    <a:pt x="17" y="35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4"/>
                    <a:pt x="15" y="35"/>
                    <a:pt x="13" y="35"/>
                  </a:cubicBezTo>
                  <a:cubicBezTo>
                    <a:pt x="13" y="35"/>
                    <a:pt x="14" y="35"/>
                    <a:pt x="14" y="35"/>
                  </a:cubicBezTo>
                  <a:cubicBezTo>
                    <a:pt x="17" y="34"/>
                    <a:pt x="21" y="32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2"/>
                    <a:pt x="23" y="32"/>
                    <a:pt x="22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3" y="33"/>
                    <a:pt x="24" y="32"/>
                    <a:pt x="25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3"/>
                    <a:pt x="26" y="33"/>
                  </a:cubicBezTo>
                  <a:cubicBezTo>
                    <a:pt x="26" y="33"/>
                    <a:pt x="26" y="33"/>
                    <a:pt x="26" y="32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5" y="34"/>
                    <a:pt x="24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5"/>
                    <a:pt x="21" y="36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4" y="35"/>
                    <a:pt x="26" y="34"/>
                    <a:pt x="27" y="33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8" y="34"/>
                    <a:pt x="28" y="34"/>
                    <a:pt x="28" y="33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4" y="36"/>
                    <a:pt x="18" y="38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ubicBezTo>
                    <a:pt x="19" y="43"/>
                    <a:pt x="27" y="40"/>
                    <a:pt x="34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27" y="40"/>
                    <a:pt x="19" y="43"/>
                    <a:pt x="11" y="46"/>
                  </a:cubicBezTo>
                  <a:cubicBezTo>
                    <a:pt x="11" y="45"/>
                    <a:pt x="12" y="45"/>
                    <a:pt x="12" y="44"/>
                  </a:cubicBezTo>
                  <a:cubicBezTo>
                    <a:pt x="13" y="44"/>
                    <a:pt x="15" y="43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5" y="43"/>
                    <a:pt x="13" y="43"/>
                    <a:pt x="12" y="44"/>
                  </a:cubicBezTo>
                  <a:cubicBezTo>
                    <a:pt x="12" y="44"/>
                    <a:pt x="12" y="43"/>
                    <a:pt x="12" y="43"/>
                  </a:cubicBezTo>
                  <a:cubicBezTo>
                    <a:pt x="19" y="41"/>
                    <a:pt x="26" y="39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6" y="38"/>
                    <a:pt x="19" y="41"/>
                    <a:pt x="12" y="43"/>
                  </a:cubicBezTo>
                  <a:cubicBezTo>
                    <a:pt x="12" y="42"/>
                    <a:pt x="12" y="42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5" y="41"/>
                    <a:pt x="17" y="40"/>
                    <a:pt x="19" y="39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6" y="39"/>
                    <a:pt x="14" y="40"/>
                    <a:pt x="12" y="41"/>
                  </a:cubicBezTo>
                  <a:cubicBezTo>
                    <a:pt x="12" y="41"/>
                    <a:pt x="12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8" y="38"/>
                    <a:pt x="24" y="37"/>
                    <a:pt x="29" y="35"/>
                  </a:cubicBezTo>
                  <a:cubicBezTo>
                    <a:pt x="27" y="35"/>
                    <a:pt x="26" y="36"/>
                    <a:pt x="24" y="37"/>
                  </a:cubicBezTo>
                  <a:cubicBezTo>
                    <a:pt x="24" y="37"/>
                    <a:pt x="24" y="37"/>
                    <a:pt x="25" y="37"/>
                  </a:cubicBezTo>
                  <a:cubicBezTo>
                    <a:pt x="26" y="36"/>
                    <a:pt x="28" y="35"/>
                    <a:pt x="30" y="35"/>
                  </a:cubicBezTo>
                  <a:cubicBezTo>
                    <a:pt x="30" y="35"/>
                    <a:pt x="30" y="35"/>
                    <a:pt x="30" y="34"/>
                  </a:cubicBezTo>
                  <a:cubicBezTo>
                    <a:pt x="30" y="35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6"/>
                    <a:pt x="33" y="36"/>
                    <a:pt x="34" y="36"/>
                  </a:cubicBezTo>
                  <a:cubicBezTo>
                    <a:pt x="32" y="37"/>
                    <a:pt x="31" y="37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3" y="37"/>
                    <a:pt x="34" y="36"/>
                  </a:cubicBezTo>
                  <a:cubicBezTo>
                    <a:pt x="35" y="37"/>
                    <a:pt x="35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28" y="42"/>
                    <a:pt x="20" y="45"/>
                    <a:pt x="11" y="48"/>
                  </a:cubicBezTo>
                  <a:cubicBezTo>
                    <a:pt x="11" y="48"/>
                    <a:pt x="11" y="47"/>
                    <a:pt x="11" y="46"/>
                  </a:cubicBezTo>
                  <a:close/>
                  <a:moveTo>
                    <a:pt x="41" y="41"/>
                  </a:moveTo>
                  <a:cubicBezTo>
                    <a:pt x="41" y="41"/>
                    <a:pt x="41" y="41"/>
                    <a:pt x="41" y="41"/>
                  </a:cubicBezTo>
                  <a:cubicBezTo>
                    <a:pt x="30" y="45"/>
                    <a:pt x="20" y="50"/>
                    <a:pt x="9" y="54"/>
                  </a:cubicBezTo>
                  <a:cubicBezTo>
                    <a:pt x="10" y="53"/>
                    <a:pt x="10" y="52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2" y="50"/>
                    <a:pt x="14" y="49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1" y="49"/>
                    <a:pt x="11" y="49"/>
                  </a:cubicBezTo>
                  <a:cubicBezTo>
                    <a:pt x="20" y="46"/>
                    <a:pt x="28" y="42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5" y="39"/>
                    <a:pt x="33" y="40"/>
                    <a:pt x="31" y="41"/>
                  </a:cubicBezTo>
                  <a:cubicBezTo>
                    <a:pt x="30" y="41"/>
                    <a:pt x="30" y="41"/>
                    <a:pt x="31" y="41"/>
                  </a:cubicBezTo>
                  <a:cubicBezTo>
                    <a:pt x="33" y="40"/>
                    <a:pt x="35" y="39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9"/>
                    <a:pt x="38" y="39"/>
                  </a:cubicBezTo>
                  <a:cubicBezTo>
                    <a:pt x="39" y="39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0" y="43"/>
                    <a:pt x="20" y="47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20" y="48"/>
                    <a:pt x="30" y="44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7" y="40"/>
                    <a:pt x="34" y="42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4" y="42"/>
                    <a:pt x="37" y="40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8" y="40"/>
                    <a:pt x="36" y="41"/>
                    <a:pt x="34" y="42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6" y="42"/>
                    <a:pt x="39" y="40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40"/>
                    <a:pt x="41" y="40"/>
                    <a:pt x="41" y="41"/>
                  </a:cubicBezTo>
                  <a:close/>
                  <a:moveTo>
                    <a:pt x="42" y="40"/>
                  </a:moveTo>
                  <a:cubicBezTo>
                    <a:pt x="42" y="40"/>
                    <a:pt x="42" y="39"/>
                    <a:pt x="42" y="39"/>
                  </a:cubicBezTo>
                  <a:cubicBezTo>
                    <a:pt x="43" y="39"/>
                    <a:pt x="44" y="38"/>
                    <a:pt x="44" y="38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3" y="38"/>
                    <a:pt x="43" y="39"/>
                    <a:pt x="42" y="39"/>
                  </a:cubicBezTo>
                  <a:cubicBezTo>
                    <a:pt x="42" y="39"/>
                    <a:pt x="41" y="39"/>
                    <a:pt x="41" y="39"/>
                  </a:cubicBezTo>
                  <a:cubicBezTo>
                    <a:pt x="42" y="39"/>
                    <a:pt x="43" y="38"/>
                    <a:pt x="44" y="38"/>
                  </a:cubicBezTo>
                  <a:cubicBezTo>
                    <a:pt x="44" y="38"/>
                    <a:pt x="44" y="37"/>
                    <a:pt x="43" y="37"/>
                  </a:cubicBezTo>
                  <a:cubicBezTo>
                    <a:pt x="43" y="38"/>
                    <a:pt x="42" y="38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8"/>
                    <a:pt x="40" y="38"/>
                  </a:cubicBezTo>
                  <a:cubicBezTo>
                    <a:pt x="44" y="37"/>
                    <a:pt x="48" y="35"/>
                    <a:pt x="51" y="33"/>
                  </a:cubicBezTo>
                  <a:cubicBezTo>
                    <a:pt x="51" y="33"/>
                    <a:pt x="51" y="33"/>
                    <a:pt x="51" y="32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0" y="34"/>
                    <a:pt x="49" y="34"/>
                    <a:pt x="48" y="35"/>
                  </a:cubicBezTo>
                  <a:cubicBezTo>
                    <a:pt x="47" y="35"/>
                    <a:pt x="48" y="36"/>
                    <a:pt x="48" y="35"/>
                  </a:cubicBezTo>
                  <a:cubicBezTo>
                    <a:pt x="49" y="35"/>
                    <a:pt x="51" y="34"/>
                    <a:pt x="52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0" y="35"/>
                    <a:pt x="46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lose/>
                  <a:moveTo>
                    <a:pt x="45" y="41"/>
                  </a:moveTo>
                  <a:cubicBezTo>
                    <a:pt x="45" y="41"/>
                    <a:pt x="45" y="41"/>
                    <a:pt x="44" y="41"/>
                  </a:cubicBezTo>
                  <a:cubicBezTo>
                    <a:pt x="45" y="40"/>
                    <a:pt x="46" y="40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6" y="39"/>
                    <a:pt x="45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6" y="39"/>
                    <a:pt x="45" y="39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6" y="38"/>
                    <a:pt x="50" y="36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36"/>
                    <a:pt x="51" y="36"/>
                    <a:pt x="51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5"/>
                  </a:cubicBezTo>
                  <a:cubicBezTo>
                    <a:pt x="54" y="35"/>
                    <a:pt x="53" y="36"/>
                    <a:pt x="52" y="36"/>
                  </a:cubicBezTo>
                  <a:cubicBezTo>
                    <a:pt x="51" y="36"/>
                    <a:pt x="52" y="37"/>
                    <a:pt x="52" y="36"/>
                  </a:cubicBezTo>
                  <a:cubicBezTo>
                    <a:pt x="53" y="36"/>
                    <a:pt x="54" y="35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2" y="37"/>
                    <a:pt x="49" y="39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lose/>
                  <a:moveTo>
                    <a:pt x="57" y="45"/>
                  </a:move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6"/>
                    <a:pt x="56" y="46"/>
                  </a:cubicBezTo>
                  <a:cubicBezTo>
                    <a:pt x="56" y="46"/>
                    <a:pt x="56" y="46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5" y="46"/>
                    <a:pt x="55" y="45"/>
                  </a:cubicBezTo>
                  <a:cubicBezTo>
                    <a:pt x="56" y="45"/>
                    <a:pt x="56" y="45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6" y="44"/>
                    <a:pt x="55" y="45"/>
                    <a:pt x="55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5"/>
                    <a:pt x="56" y="44"/>
                    <a:pt x="57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4"/>
                    <a:pt x="55" y="44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3" y="44"/>
                    <a:pt x="52" y="44"/>
                    <a:pt x="51" y="44"/>
                  </a:cubicBezTo>
                  <a:cubicBezTo>
                    <a:pt x="52" y="43"/>
                    <a:pt x="53" y="42"/>
                    <a:pt x="54" y="42"/>
                  </a:cubicBezTo>
                  <a:cubicBezTo>
                    <a:pt x="54" y="42"/>
                    <a:pt x="54" y="41"/>
                    <a:pt x="54" y="42"/>
                  </a:cubicBezTo>
                  <a:cubicBezTo>
                    <a:pt x="53" y="42"/>
                    <a:pt x="52" y="43"/>
                    <a:pt x="50" y="43"/>
                  </a:cubicBezTo>
                  <a:cubicBezTo>
                    <a:pt x="50" y="43"/>
                    <a:pt x="49" y="43"/>
                    <a:pt x="49" y="43"/>
                  </a:cubicBezTo>
                  <a:cubicBezTo>
                    <a:pt x="50" y="42"/>
                    <a:pt x="51" y="42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1" y="41"/>
                    <a:pt x="50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0" y="41"/>
                  </a:cubicBezTo>
                  <a:cubicBezTo>
                    <a:pt x="50" y="41"/>
                    <a:pt x="49" y="41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7" y="42"/>
                    <a:pt x="47" y="42"/>
                    <a:pt x="46" y="41"/>
                  </a:cubicBezTo>
                  <a:cubicBezTo>
                    <a:pt x="47" y="41"/>
                    <a:pt x="49" y="40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48" y="40"/>
                    <a:pt x="47" y="41"/>
                    <a:pt x="46" y="41"/>
                  </a:cubicBezTo>
                  <a:cubicBezTo>
                    <a:pt x="46" y="41"/>
                    <a:pt x="45" y="41"/>
                    <a:pt x="45" y="41"/>
                  </a:cubicBezTo>
                  <a:cubicBezTo>
                    <a:pt x="49" y="39"/>
                    <a:pt x="53" y="37"/>
                    <a:pt x="57" y="35"/>
                  </a:cubicBezTo>
                  <a:cubicBezTo>
                    <a:pt x="57" y="35"/>
                    <a:pt x="57" y="36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6" y="36"/>
                    <a:pt x="55" y="37"/>
                    <a:pt x="54" y="37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5" y="38"/>
                    <a:pt x="51" y="40"/>
                    <a:pt x="47" y="41"/>
                  </a:cubicBezTo>
                  <a:cubicBezTo>
                    <a:pt x="47" y="41"/>
                    <a:pt x="47" y="42"/>
                    <a:pt x="47" y="42"/>
                  </a:cubicBezTo>
                  <a:cubicBezTo>
                    <a:pt x="51" y="40"/>
                    <a:pt x="55" y="38"/>
                    <a:pt x="58" y="36"/>
                  </a:cubicBezTo>
                  <a:cubicBezTo>
                    <a:pt x="57" y="37"/>
                    <a:pt x="56" y="37"/>
                    <a:pt x="56" y="38"/>
                  </a:cubicBezTo>
                  <a:cubicBezTo>
                    <a:pt x="55" y="38"/>
                    <a:pt x="56" y="38"/>
                    <a:pt x="56" y="38"/>
                  </a:cubicBezTo>
                  <a:cubicBezTo>
                    <a:pt x="57" y="38"/>
                    <a:pt x="57" y="37"/>
                    <a:pt x="58" y="37"/>
                  </a:cubicBezTo>
                  <a:cubicBezTo>
                    <a:pt x="58" y="37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9" y="37"/>
                    <a:pt x="59" y="37"/>
                    <a:pt x="60" y="37"/>
                  </a:cubicBezTo>
                  <a:cubicBezTo>
                    <a:pt x="57" y="39"/>
                    <a:pt x="53" y="41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4" y="41"/>
                    <a:pt x="57" y="39"/>
                    <a:pt x="60" y="37"/>
                  </a:cubicBezTo>
                  <a:cubicBezTo>
                    <a:pt x="60" y="37"/>
                    <a:pt x="60" y="37"/>
                    <a:pt x="61" y="38"/>
                  </a:cubicBezTo>
                  <a:cubicBezTo>
                    <a:pt x="59" y="40"/>
                    <a:pt x="58" y="43"/>
                    <a:pt x="57" y="45"/>
                  </a:cubicBezTo>
                  <a:close/>
                  <a:moveTo>
                    <a:pt x="60" y="47"/>
                  </a:moveTo>
                  <a:cubicBezTo>
                    <a:pt x="60" y="47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4"/>
                    <a:pt x="63" y="44"/>
                  </a:cubicBezTo>
                  <a:cubicBezTo>
                    <a:pt x="62" y="45"/>
                    <a:pt x="61" y="46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1" y="45"/>
                    <a:pt x="64" y="43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6" y="42"/>
                    <a:pt x="66" y="42"/>
                  </a:cubicBezTo>
                  <a:cubicBezTo>
                    <a:pt x="66" y="42"/>
                    <a:pt x="66" y="43"/>
                    <a:pt x="66" y="43"/>
                  </a:cubicBezTo>
                  <a:cubicBezTo>
                    <a:pt x="66" y="43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5" y="44"/>
                    <a:pt x="63" y="46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lose/>
                  <a:moveTo>
                    <a:pt x="66" y="49"/>
                  </a:move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7" y="48"/>
                    <a:pt x="68" y="48"/>
                    <a:pt x="70" y="47"/>
                  </a:cubicBezTo>
                  <a:cubicBezTo>
                    <a:pt x="69" y="47"/>
                    <a:pt x="69" y="47"/>
                    <a:pt x="69" y="48"/>
                  </a:cubicBezTo>
                  <a:cubicBezTo>
                    <a:pt x="68" y="49"/>
                    <a:pt x="66" y="49"/>
                    <a:pt x="65" y="49"/>
                  </a:cubicBezTo>
                  <a:cubicBezTo>
                    <a:pt x="65" y="49"/>
                    <a:pt x="66" y="48"/>
                    <a:pt x="66" y="48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66" y="48"/>
                    <a:pt x="65" y="48"/>
                    <a:pt x="64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49"/>
                    <a:pt x="64" y="49"/>
                    <a:pt x="63" y="49"/>
                  </a:cubicBezTo>
                  <a:cubicBezTo>
                    <a:pt x="64" y="48"/>
                    <a:pt x="65" y="48"/>
                    <a:pt x="65" y="47"/>
                  </a:cubicBezTo>
                  <a:cubicBezTo>
                    <a:pt x="66" y="47"/>
                    <a:pt x="65" y="47"/>
                    <a:pt x="65" y="47"/>
                  </a:cubicBezTo>
                  <a:cubicBezTo>
                    <a:pt x="64" y="47"/>
                    <a:pt x="64" y="48"/>
                    <a:pt x="63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4" y="47"/>
                    <a:pt x="66" y="46"/>
                    <a:pt x="68" y="44"/>
                  </a:cubicBezTo>
                  <a:cubicBezTo>
                    <a:pt x="69" y="44"/>
                    <a:pt x="68" y="44"/>
                    <a:pt x="68" y="44"/>
                  </a:cubicBezTo>
                  <a:cubicBezTo>
                    <a:pt x="66" y="45"/>
                    <a:pt x="64" y="47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3" y="47"/>
                    <a:pt x="64" y="46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4" y="46"/>
                    <a:pt x="62" y="47"/>
                    <a:pt x="61" y="48"/>
                  </a:cubicBezTo>
                  <a:cubicBezTo>
                    <a:pt x="61" y="48"/>
                    <a:pt x="60" y="48"/>
                    <a:pt x="60" y="47"/>
                  </a:cubicBezTo>
                  <a:cubicBezTo>
                    <a:pt x="63" y="46"/>
                    <a:pt x="65" y="44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9" y="44"/>
                    <a:pt x="70" y="45"/>
                    <a:pt x="70" y="46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8" y="47"/>
                    <a:pt x="67" y="48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5" y="49"/>
                    <a:pt x="66" y="4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9" name="Oval 12874"/>
            <p:cNvSpPr>
              <a:spLocks noChangeArrowheads="1"/>
            </p:cNvSpPr>
            <p:nvPr/>
          </p:nvSpPr>
          <p:spPr bwMode="auto">
            <a:xfrm>
              <a:off x="7606798" y="4308597"/>
              <a:ext cx="1829" cy="1829"/>
            </a:xfrm>
            <a:prstGeom prst="ellipse">
              <a:avLst/>
            </a:pr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0" name="Rectangle 12875"/>
            <p:cNvSpPr>
              <a:spLocks noChangeArrowheads="1"/>
            </p:cNvSpPr>
            <p:nvPr/>
          </p:nvSpPr>
          <p:spPr bwMode="auto">
            <a:xfrm>
              <a:off x="7632394" y="3875304"/>
              <a:ext cx="1829" cy="1829"/>
            </a:xfrm>
            <a:prstGeom prst="rect">
              <a:avLst/>
            </a:pr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1" name="Freeform 12876"/>
            <p:cNvSpPr>
              <a:spLocks/>
            </p:cNvSpPr>
            <p:nvPr/>
          </p:nvSpPr>
          <p:spPr bwMode="auto">
            <a:xfrm>
              <a:off x="7641536" y="378572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2" name="Freeform 12877"/>
            <p:cNvSpPr>
              <a:spLocks/>
            </p:cNvSpPr>
            <p:nvPr/>
          </p:nvSpPr>
          <p:spPr bwMode="auto">
            <a:xfrm>
              <a:off x="7594001" y="3858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3" name="Freeform 12878"/>
            <p:cNvSpPr>
              <a:spLocks/>
            </p:cNvSpPr>
            <p:nvPr/>
          </p:nvSpPr>
          <p:spPr bwMode="auto">
            <a:xfrm>
              <a:off x="7720149" y="3884446"/>
              <a:ext cx="7313" cy="12798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2 w 2"/>
                <a:gd name="T5" fmla="*/ 1 h 3"/>
                <a:gd name="T6" fmla="*/ 0 w 2"/>
                <a:gd name="T7" fmla="*/ 2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4" name="Freeform 12879"/>
            <p:cNvSpPr>
              <a:spLocks/>
            </p:cNvSpPr>
            <p:nvPr/>
          </p:nvSpPr>
          <p:spPr bwMode="auto">
            <a:xfrm>
              <a:off x="7740260" y="3906385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5" name="Freeform 12880"/>
            <p:cNvSpPr>
              <a:spLocks/>
            </p:cNvSpPr>
            <p:nvPr/>
          </p:nvSpPr>
          <p:spPr bwMode="auto">
            <a:xfrm>
              <a:off x="7714665" y="3897243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6" name="Freeform 12881"/>
            <p:cNvSpPr>
              <a:spLocks/>
            </p:cNvSpPr>
            <p:nvPr/>
          </p:nvSpPr>
          <p:spPr bwMode="auto">
            <a:xfrm>
              <a:off x="7736604" y="3889930"/>
              <a:ext cx="9142" cy="365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7" name="Freeform 12882"/>
            <p:cNvSpPr>
              <a:spLocks/>
            </p:cNvSpPr>
            <p:nvPr/>
          </p:nvSpPr>
          <p:spPr bwMode="auto">
            <a:xfrm>
              <a:off x="7732947" y="3889930"/>
              <a:ext cx="3656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8" name="Freeform 12883"/>
            <p:cNvSpPr>
              <a:spLocks/>
            </p:cNvSpPr>
            <p:nvPr/>
          </p:nvSpPr>
          <p:spPr bwMode="auto">
            <a:xfrm>
              <a:off x="7754886" y="3897243"/>
              <a:ext cx="3656" cy="548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9" name="Freeform 12884"/>
            <p:cNvSpPr>
              <a:spLocks/>
            </p:cNvSpPr>
            <p:nvPr/>
          </p:nvSpPr>
          <p:spPr bwMode="auto">
            <a:xfrm>
              <a:off x="7754886" y="3902728"/>
              <a:ext cx="7313" cy="731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0" name="Freeform 12885"/>
            <p:cNvSpPr>
              <a:spLocks/>
            </p:cNvSpPr>
            <p:nvPr/>
          </p:nvSpPr>
          <p:spPr bwMode="auto">
            <a:xfrm>
              <a:off x="7542811" y="4343333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1" name="Freeform 12886"/>
            <p:cNvSpPr>
              <a:spLocks/>
            </p:cNvSpPr>
            <p:nvPr/>
          </p:nvSpPr>
          <p:spPr bwMode="auto">
            <a:xfrm>
              <a:off x="7619597" y="4314081"/>
              <a:ext cx="21939" cy="20111"/>
            </a:xfrm>
            <a:custGeom>
              <a:avLst/>
              <a:gdLst>
                <a:gd name="T0" fmla="*/ 5 w 5"/>
                <a:gd name="T1" fmla="*/ 1 h 5"/>
                <a:gd name="T2" fmla="*/ 0 w 5"/>
                <a:gd name="T3" fmla="*/ 4 h 5"/>
                <a:gd name="T4" fmla="*/ 0 w 5"/>
                <a:gd name="T5" fmla="*/ 4 h 5"/>
                <a:gd name="T6" fmla="*/ 5 w 5"/>
                <a:gd name="T7" fmla="*/ 1 h 5"/>
                <a:gd name="T8" fmla="*/ 5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2" name="Freeform 12887"/>
            <p:cNvSpPr>
              <a:spLocks/>
            </p:cNvSpPr>
            <p:nvPr/>
          </p:nvSpPr>
          <p:spPr bwMode="auto">
            <a:xfrm>
              <a:off x="7637879" y="4326879"/>
              <a:ext cx="21939" cy="73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3" name="Freeform 12888"/>
            <p:cNvSpPr>
              <a:spLocks/>
            </p:cNvSpPr>
            <p:nvPr/>
          </p:nvSpPr>
          <p:spPr bwMode="auto">
            <a:xfrm>
              <a:off x="7480651" y="4321394"/>
              <a:ext cx="9142" cy="548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4" name="Freeform 12889"/>
            <p:cNvSpPr>
              <a:spLocks/>
            </p:cNvSpPr>
            <p:nvPr/>
          </p:nvSpPr>
          <p:spPr bwMode="auto">
            <a:xfrm>
              <a:off x="7594001" y="4321394"/>
              <a:ext cx="9142" cy="5485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5" name="Freeform 12890"/>
            <p:cNvSpPr>
              <a:spLocks/>
            </p:cNvSpPr>
            <p:nvPr/>
          </p:nvSpPr>
          <p:spPr bwMode="auto">
            <a:xfrm>
              <a:off x="7603142" y="4321394"/>
              <a:ext cx="7313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6" name="Freeform 12891"/>
            <p:cNvSpPr>
              <a:spLocks/>
            </p:cNvSpPr>
            <p:nvPr/>
          </p:nvSpPr>
          <p:spPr bwMode="auto">
            <a:xfrm>
              <a:off x="7667131" y="4326879"/>
              <a:ext cx="12798" cy="7313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7" name="Freeform 12892"/>
            <p:cNvSpPr>
              <a:spLocks noEditPoints="1"/>
            </p:cNvSpPr>
            <p:nvPr/>
          </p:nvSpPr>
          <p:spPr bwMode="auto">
            <a:xfrm>
              <a:off x="6634176" y="4655962"/>
              <a:ext cx="80442" cy="120664"/>
            </a:xfrm>
            <a:custGeom>
              <a:avLst/>
              <a:gdLst>
                <a:gd name="T0" fmla="*/ 17 w 19"/>
                <a:gd name="T1" fmla="*/ 5 h 28"/>
                <a:gd name="T2" fmla="*/ 3 w 19"/>
                <a:gd name="T3" fmla="*/ 3 h 28"/>
                <a:gd name="T4" fmla="*/ 0 w 19"/>
                <a:gd name="T5" fmla="*/ 10 h 28"/>
                <a:gd name="T6" fmla="*/ 5 w 19"/>
                <a:gd name="T7" fmla="*/ 27 h 28"/>
                <a:gd name="T8" fmla="*/ 10 w 19"/>
                <a:gd name="T9" fmla="*/ 1 h 28"/>
                <a:gd name="T10" fmla="*/ 3 w 19"/>
                <a:gd name="T11" fmla="*/ 5 h 28"/>
                <a:gd name="T12" fmla="*/ 4 w 19"/>
                <a:gd name="T13" fmla="*/ 4 h 28"/>
                <a:gd name="T14" fmla="*/ 4 w 19"/>
                <a:gd name="T15" fmla="*/ 3 h 28"/>
                <a:gd name="T16" fmla="*/ 9 w 19"/>
                <a:gd name="T17" fmla="*/ 3 h 28"/>
                <a:gd name="T18" fmla="*/ 2 w 19"/>
                <a:gd name="T19" fmla="*/ 6 h 28"/>
                <a:gd name="T20" fmla="*/ 9 w 19"/>
                <a:gd name="T21" fmla="*/ 2 h 28"/>
                <a:gd name="T22" fmla="*/ 12 w 19"/>
                <a:gd name="T23" fmla="*/ 2 h 28"/>
                <a:gd name="T24" fmla="*/ 0 w 19"/>
                <a:gd name="T25" fmla="*/ 13 h 28"/>
                <a:gd name="T26" fmla="*/ 5 w 19"/>
                <a:gd name="T27" fmla="*/ 9 h 28"/>
                <a:gd name="T28" fmla="*/ 1 w 19"/>
                <a:gd name="T29" fmla="*/ 11 h 28"/>
                <a:gd name="T30" fmla="*/ 5 w 19"/>
                <a:gd name="T31" fmla="*/ 8 h 28"/>
                <a:gd name="T32" fmla="*/ 1 w 19"/>
                <a:gd name="T33" fmla="*/ 10 h 28"/>
                <a:gd name="T34" fmla="*/ 13 w 19"/>
                <a:gd name="T35" fmla="*/ 3 h 28"/>
                <a:gd name="T36" fmla="*/ 10 w 19"/>
                <a:gd name="T37" fmla="*/ 4 h 28"/>
                <a:gd name="T38" fmla="*/ 14 w 19"/>
                <a:gd name="T39" fmla="*/ 3 h 28"/>
                <a:gd name="T40" fmla="*/ 13 w 19"/>
                <a:gd name="T41" fmla="*/ 2 h 28"/>
                <a:gd name="T42" fmla="*/ 9 w 19"/>
                <a:gd name="T43" fmla="*/ 3 h 28"/>
                <a:gd name="T44" fmla="*/ 13 w 19"/>
                <a:gd name="T45" fmla="*/ 2 h 28"/>
                <a:gd name="T46" fmla="*/ 1 w 19"/>
                <a:gd name="T47" fmla="*/ 12 h 28"/>
                <a:gd name="T48" fmla="*/ 17 w 19"/>
                <a:gd name="T49" fmla="*/ 5 h 28"/>
                <a:gd name="T50" fmla="*/ 0 w 19"/>
                <a:gd name="T51" fmla="*/ 16 h 28"/>
                <a:gd name="T52" fmla="*/ 17 w 19"/>
                <a:gd name="T53" fmla="*/ 6 h 28"/>
                <a:gd name="T54" fmla="*/ 1 w 19"/>
                <a:gd name="T55" fmla="*/ 15 h 28"/>
                <a:gd name="T56" fmla="*/ 19 w 19"/>
                <a:gd name="T57" fmla="*/ 15 h 28"/>
                <a:gd name="T58" fmla="*/ 8 w 19"/>
                <a:gd name="T59" fmla="*/ 28 h 28"/>
                <a:gd name="T60" fmla="*/ 12 w 19"/>
                <a:gd name="T61" fmla="*/ 25 h 28"/>
                <a:gd name="T62" fmla="*/ 9 w 19"/>
                <a:gd name="T63" fmla="*/ 25 h 28"/>
                <a:gd name="T64" fmla="*/ 5 w 19"/>
                <a:gd name="T65" fmla="*/ 27 h 28"/>
                <a:gd name="T66" fmla="*/ 5 w 19"/>
                <a:gd name="T67" fmla="*/ 26 h 28"/>
                <a:gd name="T68" fmla="*/ 9 w 19"/>
                <a:gd name="T69" fmla="*/ 23 h 28"/>
                <a:gd name="T70" fmla="*/ 16 w 19"/>
                <a:gd name="T71" fmla="*/ 20 h 28"/>
                <a:gd name="T72" fmla="*/ 3 w 19"/>
                <a:gd name="T73" fmla="*/ 24 h 28"/>
                <a:gd name="T74" fmla="*/ 3 w 19"/>
                <a:gd name="T75" fmla="*/ 24 h 28"/>
                <a:gd name="T76" fmla="*/ 18 w 19"/>
                <a:gd name="T77" fmla="*/ 15 h 28"/>
                <a:gd name="T78" fmla="*/ 2 w 19"/>
                <a:gd name="T79" fmla="*/ 21 h 28"/>
                <a:gd name="T80" fmla="*/ 2 w 19"/>
                <a:gd name="T81" fmla="*/ 21 h 28"/>
                <a:gd name="T82" fmla="*/ 17 w 19"/>
                <a:gd name="T83" fmla="*/ 14 h 28"/>
                <a:gd name="T84" fmla="*/ 1 w 19"/>
                <a:gd name="T85" fmla="*/ 20 h 28"/>
                <a:gd name="T86" fmla="*/ 5 w 19"/>
                <a:gd name="T87" fmla="*/ 18 h 28"/>
                <a:gd name="T88" fmla="*/ 1 w 19"/>
                <a:gd name="T89" fmla="*/ 19 h 28"/>
                <a:gd name="T90" fmla="*/ 18 w 19"/>
                <a:gd name="T91" fmla="*/ 12 h 28"/>
                <a:gd name="T92" fmla="*/ 0 w 19"/>
                <a:gd name="T9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28">
                  <a:moveTo>
                    <a:pt x="19" y="17"/>
                  </a:moveTo>
                  <a:cubicBezTo>
                    <a:pt x="19" y="15"/>
                    <a:pt x="19" y="12"/>
                    <a:pt x="19" y="10"/>
                  </a:cubicBezTo>
                  <a:cubicBezTo>
                    <a:pt x="19" y="9"/>
                    <a:pt x="18" y="7"/>
                    <a:pt x="17" y="5"/>
                  </a:cubicBezTo>
                  <a:cubicBezTo>
                    <a:pt x="16" y="4"/>
                    <a:pt x="15" y="3"/>
                    <a:pt x="14" y="2"/>
                  </a:cubicBezTo>
                  <a:cubicBezTo>
                    <a:pt x="12" y="1"/>
                    <a:pt x="9" y="0"/>
                    <a:pt x="7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1" y="5"/>
                    <a:pt x="1" y="8"/>
                    <a:pt x="0" y="10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8"/>
                    <a:pt x="1" y="22"/>
                    <a:pt x="3" y="24"/>
                  </a:cubicBezTo>
                  <a:cubicBezTo>
                    <a:pt x="3" y="26"/>
                    <a:pt x="4" y="26"/>
                    <a:pt x="5" y="27"/>
                  </a:cubicBezTo>
                  <a:cubicBezTo>
                    <a:pt x="7" y="28"/>
                    <a:pt x="8" y="28"/>
                    <a:pt x="10" y="28"/>
                  </a:cubicBezTo>
                  <a:cubicBezTo>
                    <a:pt x="15" y="27"/>
                    <a:pt x="18" y="21"/>
                    <a:pt x="19" y="17"/>
                  </a:cubicBezTo>
                  <a:close/>
                  <a:moveTo>
                    <a:pt x="10" y="1"/>
                  </a:moveTo>
                  <a:cubicBezTo>
                    <a:pt x="10" y="1"/>
                    <a:pt x="9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3"/>
                    <a:pt x="5" y="4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5" y="2"/>
                    <a:pt x="8" y="1"/>
                    <a:pt x="10" y="1"/>
                  </a:cubicBezTo>
                  <a:close/>
                  <a:moveTo>
                    <a:pt x="12" y="2"/>
                  </a:moveTo>
                  <a:cubicBezTo>
                    <a:pt x="11" y="2"/>
                    <a:pt x="10" y="3"/>
                    <a:pt x="9" y="3"/>
                  </a:cubicBezTo>
                  <a:cubicBezTo>
                    <a:pt x="10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3"/>
                    <a:pt x="5" y="5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4" y="4"/>
                    <a:pt x="6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lose/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2" y="9"/>
                    <a:pt x="6" y="11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10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9"/>
                    <a:pt x="10" y="7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1" y="5"/>
                    <a:pt x="8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9"/>
                    <a:pt x="2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8"/>
                    <a:pt x="9" y="6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9" y="5"/>
                    <a:pt x="5" y="7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4" y="7"/>
                    <a:pt x="7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3"/>
                    <a:pt x="11" y="3"/>
                  </a:cubicBezTo>
                  <a:cubicBezTo>
                    <a:pt x="12" y="3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4"/>
                    <a:pt x="5" y="6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7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6" y="4"/>
                    <a:pt x="16" y="5"/>
                  </a:cubicBezTo>
                  <a:cubicBezTo>
                    <a:pt x="11" y="7"/>
                    <a:pt x="6" y="9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10"/>
                    <a:pt x="11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lose/>
                  <a:moveTo>
                    <a:pt x="18" y="8"/>
                  </a:moveTo>
                  <a:cubicBezTo>
                    <a:pt x="12" y="11"/>
                    <a:pt x="6" y="14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6" y="11"/>
                    <a:pt x="12" y="9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2" y="10"/>
                    <a:pt x="6" y="12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7" y="13"/>
                    <a:pt x="12" y="10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lose/>
                  <a:moveTo>
                    <a:pt x="19" y="15"/>
                  </a:moveTo>
                  <a:cubicBezTo>
                    <a:pt x="18" y="19"/>
                    <a:pt x="16" y="25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0" y="27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7"/>
                    <a:pt x="11" y="26"/>
                    <a:pt x="12" y="26"/>
                  </a:cubicBezTo>
                  <a:cubicBezTo>
                    <a:pt x="12" y="26"/>
                    <a:pt x="12" y="25"/>
                    <a:pt x="12" y="25"/>
                  </a:cubicBezTo>
                  <a:cubicBezTo>
                    <a:pt x="10" y="26"/>
                    <a:pt x="9" y="27"/>
                    <a:pt x="7" y="27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7" y="26"/>
                    <a:pt x="8" y="26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5"/>
                    <a:pt x="12" y="24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1" y="23"/>
                    <a:pt x="8" y="25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6" y="25"/>
                    <a:pt x="7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7" y="24"/>
                    <a:pt x="6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8" y="23"/>
                    <a:pt x="12" y="22"/>
                    <a:pt x="16" y="20"/>
                  </a:cubicBezTo>
                  <a:cubicBezTo>
                    <a:pt x="17" y="20"/>
                    <a:pt x="17" y="20"/>
                    <a:pt x="16" y="20"/>
                  </a:cubicBezTo>
                  <a:cubicBezTo>
                    <a:pt x="12" y="21"/>
                    <a:pt x="8" y="23"/>
                    <a:pt x="4" y="25"/>
                  </a:cubicBezTo>
                  <a:cubicBezTo>
                    <a:pt x="3" y="25"/>
                    <a:pt x="3" y="25"/>
                    <a:pt x="3" y="24"/>
                  </a:cubicBezTo>
                  <a:cubicBezTo>
                    <a:pt x="5" y="24"/>
                    <a:pt x="6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6" y="23"/>
                    <a:pt x="5" y="24"/>
                    <a:pt x="3" y="24"/>
                  </a:cubicBezTo>
                  <a:cubicBezTo>
                    <a:pt x="3" y="24"/>
                    <a:pt x="2" y="23"/>
                    <a:pt x="2" y="22"/>
                  </a:cubicBezTo>
                  <a:cubicBezTo>
                    <a:pt x="7" y="20"/>
                    <a:pt x="13" y="18"/>
                    <a:pt x="18" y="16"/>
                  </a:cubicBezTo>
                  <a:cubicBezTo>
                    <a:pt x="19" y="16"/>
                    <a:pt x="18" y="15"/>
                    <a:pt x="18" y="15"/>
                  </a:cubicBezTo>
                  <a:cubicBezTo>
                    <a:pt x="13" y="17"/>
                    <a:pt x="7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3" y="21"/>
                    <a:pt x="5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3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6" y="19"/>
                    <a:pt x="12" y="16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1" y="16"/>
                    <a:pt x="6" y="18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4" y="19"/>
                    <a:pt x="6" y="18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7" y="17"/>
                    <a:pt x="12" y="14"/>
                    <a:pt x="18" y="12"/>
                  </a:cubicBezTo>
                  <a:cubicBezTo>
                    <a:pt x="18" y="12"/>
                    <a:pt x="18" y="11"/>
                    <a:pt x="18" y="12"/>
                  </a:cubicBezTo>
                  <a:cubicBezTo>
                    <a:pt x="12" y="14"/>
                    <a:pt x="7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7"/>
                    <a:pt x="0" y="17"/>
                  </a:cubicBezTo>
                  <a:cubicBezTo>
                    <a:pt x="6" y="14"/>
                    <a:pt x="12" y="11"/>
                    <a:pt x="18" y="9"/>
                  </a:cubicBezTo>
                  <a:cubicBezTo>
                    <a:pt x="19" y="11"/>
                    <a:pt x="19" y="13"/>
                    <a:pt x="19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8" name="Freeform 12893"/>
            <p:cNvSpPr>
              <a:spLocks noEditPoints="1"/>
            </p:cNvSpPr>
            <p:nvPr/>
          </p:nvSpPr>
          <p:spPr bwMode="auto">
            <a:xfrm>
              <a:off x="6529967" y="4798564"/>
              <a:ext cx="117007" cy="124320"/>
            </a:xfrm>
            <a:custGeom>
              <a:avLst/>
              <a:gdLst>
                <a:gd name="T0" fmla="*/ 12 w 27"/>
                <a:gd name="T1" fmla="*/ 5 h 29"/>
                <a:gd name="T2" fmla="*/ 6 w 27"/>
                <a:gd name="T3" fmla="*/ 16 h 29"/>
                <a:gd name="T4" fmla="*/ 4 w 27"/>
                <a:gd name="T5" fmla="*/ 21 h 29"/>
                <a:gd name="T6" fmla="*/ 0 w 27"/>
                <a:gd name="T7" fmla="*/ 28 h 29"/>
                <a:gd name="T8" fmla="*/ 3 w 27"/>
                <a:gd name="T9" fmla="*/ 24 h 29"/>
                <a:gd name="T10" fmla="*/ 24 w 27"/>
                <a:gd name="T11" fmla="*/ 16 h 29"/>
                <a:gd name="T12" fmla="*/ 26 w 27"/>
                <a:gd name="T13" fmla="*/ 15 h 29"/>
                <a:gd name="T14" fmla="*/ 27 w 27"/>
                <a:gd name="T15" fmla="*/ 14 h 29"/>
                <a:gd name="T16" fmla="*/ 3 w 27"/>
                <a:gd name="T17" fmla="*/ 24 h 29"/>
                <a:gd name="T18" fmla="*/ 25 w 27"/>
                <a:gd name="T19" fmla="*/ 14 h 29"/>
                <a:gd name="T20" fmla="*/ 4 w 27"/>
                <a:gd name="T21" fmla="*/ 22 h 29"/>
                <a:gd name="T22" fmla="*/ 25 w 27"/>
                <a:gd name="T23" fmla="*/ 10 h 29"/>
                <a:gd name="T24" fmla="*/ 21 w 27"/>
                <a:gd name="T25" fmla="*/ 13 h 29"/>
                <a:gd name="T26" fmla="*/ 25 w 27"/>
                <a:gd name="T27" fmla="*/ 10 h 29"/>
                <a:gd name="T28" fmla="*/ 7 w 27"/>
                <a:gd name="T29" fmla="*/ 16 h 29"/>
                <a:gd name="T30" fmla="*/ 7 w 27"/>
                <a:gd name="T31" fmla="*/ 15 h 29"/>
                <a:gd name="T32" fmla="*/ 20 w 27"/>
                <a:gd name="T33" fmla="*/ 11 h 29"/>
                <a:gd name="T34" fmla="*/ 21 w 27"/>
                <a:gd name="T35" fmla="*/ 11 h 29"/>
                <a:gd name="T36" fmla="*/ 25 w 27"/>
                <a:gd name="T37" fmla="*/ 9 h 29"/>
                <a:gd name="T38" fmla="*/ 23 w 27"/>
                <a:gd name="T39" fmla="*/ 10 h 29"/>
                <a:gd name="T40" fmla="*/ 25 w 27"/>
                <a:gd name="T41" fmla="*/ 9 h 29"/>
                <a:gd name="T42" fmla="*/ 24 w 27"/>
                <a:gd name="T43" fmla="*/ 9 h 29"/>
                <a:gd name="T44" fmla="*/ 7 w 27"/>
                <a:gd name="T45" fmla="*/ 15 h 29"/>
                <a:gd name="T46" fmla="*/ 19 w 27"/>
                <a:gd name="T47" fmla="*/ 9 h 29"/>
                <a:gd name="T48" fmla="*/ 22 w 27"/>
                <a:gd name="T49" fmla="*/ 8 h 29"/>
                <a:gd name="T50" fmla="*/ 23 w 27"/>
                <a:gd name="T51" fmla="*/ 7 h 29"/>
                <a:gd name="T52" fmla="*/ 24 w 27"/>
                <a:gd name="T53" fmla="*/ 6 h 29"/>
                <a:gd name="T54" fmla="*/ 24 w 27"/>
                <a:gd name="T55" fmla="*/ 6 h 29"/>
                <a:gd name="T56" fmla="*/ 21 w 27"/>
                <a:gd name="T57" fmla="*/ 8 h 29"/>
                <a:gd name="T58" fmla="*/ 22 w 27"/>
                <a:gd name="T59" fmla="*/ 7 h 29"/>
                <a:gd name="T60" fmla="*/ 10 w 27"/>
                <a:gd name="T61" fmla="*/ 10 h 29"/>
                <a:gd name="T62" fmla="*/ 23 w 27"/>
                <a:gd name="T63" fmla="*/ 4 h 29"/>
                <a:gd name="T64" fmla="*/ 10 w 27"/>
                <a:gd name="T65" fmla="*/ 9 h 29"/>
                <a:gd name="T66" fmla="*/ 14 w 27"/>
                <a:gd name="T67" fmla="*/ 8 h 29"/>
                <a:gd name="T68" fmla="*/ 11 w 27"/>
                <a:gd name="T69" fmla="*/ 8 h 29"/>
                <a:gd name="T70" fmla="*/ 23 w 27"/>
                <a:gd name="T71" fmla="*/ 3 h 29"/>
                <a:gd name="T72" fmla="*/ 13 w 27"/>
                <a:gd name="T73" fmla="*/ 3 h 29"/>
                <a:gd name="T74" fmla="*/ 21 w 27"/>
                <a:gd name="T75" fmla="*/ 0 h 29"/>
                <a:gd name="T76" fmla="*/ 13 w 27"/>
                <a:gd name="T77" fmla="*/ 3 h 29"/>
                <a:gd name="T78" fmla="*/ 14 w 27"/>
                <a:gd name="T79" fmla="*/ 2 h 29"/>
                <a:gd name="T80" fmla="*/ 16 w 27"/>
                <a:gd name="T81" fmla="*/ 1 h 29"/>
                <a:gd name="T82" fmla="*/ 13 w 27"/>
                <a:gd name="T83" fmla="*/ 2 h 29"/>
                <a:gd name="T84" fmla="*/ 10 w 27"/>
                <a:gd name="T85" fmla="*/ 9 h 29"/>
                <a:gd name="T86" fmla="*/ 10 w 27"/>
                <a:gd name="T8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29">
                  <a:moveTo>
                    <a:pt x="13" y="2"/>
                  </a:moveTo>
                  <a:cubicBezTo>
                    <a:pt x="13" y="3"/>
                    <a:pt x="12" y="4"/>
                    <a:pt x="12" y="5"/>
                  </a:cubicBezTo>
                  <a:cubicBezTo>
                    <a:pt x="10" y="8"/>
                    <a:pt x="9" y="11"/>
                    <a:pt x="8" y="13"/>
                  </a:cubicBezTo>
                  <a:cubicBezTo>
                    <a:pt x="7" y="14"/>
                    <a:pt x="7" y="15"/>
                    <a:pt x="6" y="16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2"/>
                    <a:pt x="2" y="23"/>
                    <a:pt x="2" y="25"/>
                  </a:cubicBezTo>
                  <a:cubicBezTo>
                    <a:pt x="2" y="26"/>
                    <a:pt x="1" y="27"/>
                    <a:pt x="0" y="28"/>
                  </a:cubicBezTo>
                  <a:cubicBezTo>
                    <a:pt x="0" y="28"/>
                    <a:pt x="1" y="29"/>
                    <a:pt x="1" y="28"/>
                  </a:cubicBezTo>
                  <a:cubicBezTo>
                    <a:pt x="1" y="27"/>
                    <a:pt x="2" y="26"/>
                    <a:pt x="3" y="24"/>
                  </a:cubicBezTo>
                  <a:cubicBezTo>
                    <a:pt x="9" y="22"/>
                    <a:pt x="16" y="19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5" y="16"/>
                    <a:pt x="26" y="15"/>
                    <a:pt x="27" y="15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5"/>
                    <a:pt x="25" y="15"/>
                    <a:pt x="24" y="16"/>
                  </a:cubicBezTo>
                  <a:cubicBezTo>
                    <a:pt x="25" y="15"/>
                    <a:pt x="26" y="15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19" y="17"/>
                    <a:pt x="11" y="21"/>
                    <a:pt x="3" y="24"/>
                  </a:cubicBezTo>
                  <a:cubicBezTo>
                    <a:pt x="3" y="23"/>
                    <a:pt x="3" y="23"/>
                    <a:pt x="4" y="22"/>
                  </a:cubicBezTo>
                  <a:cubicBezTo>
                    <a:pt x="11" y="19"/>
                    <a:pt x="18" y="17"/>
                    <a:pt x="25" y="14"/>
                  </a:cubicBezTo>
                  <a:cubicBezTo>
                    <a:pt x="26" y="14"/>
                    <a:pt x="26" y="13"/>
                    <a:pt x="25" y="13"/>
                  </a:cubicBezTo>
                  <a:cubicBezTo>
                    <a:pt x="18" y="16"/>
                    <a:pt x="11" y="19"/>
                    <a:pt x="4" y="22"/>
                  </a:cubicBezTo>
                  <a:cubicBezTo>
                    <a:pt x="5" y="20"/>
                    <a:pt x="6" y="18"/>
                    <a:pt x="6" y="16"/>
                  </a:cubicBezTo>
                  <a:cubicBezTo>
                    <a:pt x="13" y="15"/>
                    <a:pt x="19" y="13"/>
                    <a:pt x="25" y="10"/>
                  </a:cubicBezTo>
                  <a:cubicBezTo>
                    <a:pt x="24" y="11"/>
                    <a:pt x="22" y="12"/>
                    <a:pt x="21" y="12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23" y="12"/>
                    <a:pt x="24" y="11"/>
                    <a:pt x="25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19" y="12"/>
                    <a:pt x="13" y="14"/>
                    <a:pt x="7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2" y="13"/>
                    <a:pt x="17" y="11"/>
                    <a:pt x="22" y="10"/>
                  </a:cubicBezTo>
                  <a:cubicBezTo>
                    <a:pt x="22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0"/>
                    <a:pt x="23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3" y="10"/>
                    <a:pt x="24" y="9"/>
                    <a:pt x="24" y="9"/>
                  </a:cubicBezTo>
                  <a:cubicBezTo>
                    <a:pt x="24" y="9"/>
                    <a:pt x="24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4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18" y="11"/>
                    <a:pt x="13" y="13"/>
                    <a:pt x="7" y="15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12" y="12"/>
                    <a:pt x="15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1" y="8"/>
                    <a:pt x="22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2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18" y="9"/>
                    <a:pt x="13" y="11"/>
                    <a:pt x="8" y="12"/>
                  </a:cubicBezTo>
                  <a:cubicBezTo>
                    <a:pt x="9" y="12"/>
                    <a:pt x="9" y="11"/>
                    <a:pt x="10" y="10"/>
                  </a:cubicBezTo>
                  <a:cubicBezTo>
                    <a:pt x="14" y="8"/>
                    <a:pt x="19" y="6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6"/>
                    <a:pt x="14" y="8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5" y="7"/>
                    <a:pt x="19" y="5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19" y="5"/>
                    <a:pt x="15" y="6"/>
                    <a:pt x="11" y="8"/>
                  </a:cubicBezTo>
                  <a:cubicBezTo>
                    <a:pt x="11" y="7"/>
                    <a:pt x="12" y="5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2"/>
                    <a:pt x="18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1"/>
                    <a:pt x="16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5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10" y="9"/>
                  </a:move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9" name="Freeform 12894"/>
            <p:cNvSpPr>
              <a:spLocks noEditPoints="1"/>
            </p:cNvSpPr>
            <p:nvPr/>
          </p:nvSpPr>
          <p:spPr bwMode="auto">
            <a:xfrm>
              <a:off x="6524482" y="4785766"/>
              <a:ext cx="363820" cy="674620"/>
            </a:xfrm>
            <a:custGeom>
              <a:avLst/>
              <a:gdLst>
                <a:gd name="T0" fmla="*/ 7 w 84"/>
                <a:gd name="T1" fmla="*/ 47 h 156"/>
                <a:gd name="T2" fmla="*/ 16 w 84"/>
                <a:gd name="T3" fmla="*/ 50 h 156"/>
                <a:gd name="T4" fmla="*/ 15 w 84"/>
                <a:gd name="T5" fmla="*/ 56 h 156"/>
                <a:gd name="T6" fmla="*/ 13 w 84"/>
                <a:gd name="T7" fmla="*/ 63 h 156"/>
                <a:gd name="T8" fmla="*/ 16 w 84"/>
                <a:gd name="T9" fmla="*/ 62 h 156"/>
                <a:gd name="T10" fmla="*/ 30 w 84"/>
                <a:gd name="T11" fmla="*/ 48 h 156"/>
                <a:gd name="T12" fmla="*/ 29 w 84"/>
                <a:gd name="T13" fmla="*/ 58 h 156"/>
                <a:gd name="T14" fmla="*/ 29 w 84"/>
                <a:gd name="T15" fmla="*/ 70 h 156"/>
                <a:gd name="T16" fmla="*/ 21 w 84"/>
                <a:gd name="T17" fmla="*/ 148 h 156"/>
                <a:gd name="T18" fmla="*/ 40 w 84"/>
                <a:gd name="T19" fmla="*/ 140 h 156"/>
                <a:gd name="T20" fmla="*/ 40 w 84"/>
                <a:gd name="T21" fmla="*/ 126 h 156"/>
                <a:gd name="T22" fmla="*/ 39 w 84"/>
                <a:gd name="T23" fmla="*/ 114 h 156"/>
                <a:gd name="T24" fmla="*/ 50 w 84"/>
                <a:gd name="T25" fmla="*/ 117 h 156"/>
                <a:gd name="T26" fmla="*/ 49 w 84"/>
                <a:gd name="T27" fmla="*/ 129 h 156"/>
                <a:gd name="T28" fmla="*/ 46 w 84"/>
                <a:gd name="T29" fmla="*/ 143 h 156"/>
                <a:gd name="T30" fmla="*/ 49 w 84"/>
                <a:gd name="T31" fmla="*/ 155 h 156"/>
                <a:gd name="T32" fmla="*/ 51 w 84"/>
                <a:gd name="T33" fmla="*/ 80 h 156"/>
                <a:gd name="T34" fmla="*/ 38 w 84"/>
                <a:gd name="T35" fmla="*/ 76 h 156"/>
                <a:gd name="T36" fmla="*/ 52 w 84"/>
                <a:gd name="T37" fmla="*/ 67 h 156"/>
                <a:gd name="T38" fmla="*/ 54 w 84"/>
                <a:gd name="T39" fmla="*/ 35 h 156"/>
                <a:gd name="T40" fmla="*/ 50 w 84"/>
                <a:gd name="T41" fmla="*/ 25 h 156"/>
                <a:gd name="T42" fmla="*/ 50 w 84"/>
                <a:gd name="T43" fmla="*/ 62 h 156"/>
                <a:gd name="T44" fmla="*/ 38 w 84"/>
                <a:gd name="T45" fmla="*/ 52 h 156"/>
                <a:gd name="T46" fmla="*/ 37 w 84"/>
                <a:gd name="T47" fmla="*/ 36 h 156"/>
                <a:gd name="T48" fmla="*/ 36 w 84"/>
                <a:gd name="T49" fmla="*/ 27 h 156"/>
                <a:gd name="T50" fmla="*/ 54 w 84"/>
                <a:gd name="T51" fmla="*/ 18 h 156"/>
                <a:gd name="T52" fmla="*/ 40 w 84"/>
                <a:gd name="T53" fmla="*/ 13 h 156"/>
                <a:gd name="T54" fmla="*/ 51 w 84"/>
                <a:gd name="T55" fmla="*/ 4 h 156"/>
                <a:gd name="T56" fmla="*/ 32 w 84"/>
                <a:gd name="T57" fmla="*/ 9 h 156"/>
                <a:gd name="T58" fmla="*/ 30 w 84"/>
                <a:gd name="T59" fmla="*/ 22 h 156"/>
                <a:gd name="T60" fmla="*/ 27 w 84"/>
                <a:gd name="T61" fmla="*/ 41 h 156"/>
                <a:gd name="T62" fmla="*/ 18 w 84"/>
                <a:gd name="T63" fmla="*/ 33 h 156"/>
                <a:gd name="T64" fmla="*/ 11 w 84"/>
                <a:gd name="T65" fmla="*/ 36 h 156"/>
                <a:gd name="T66" fmla="*/ 3 w 84"/>
                <a:gd name="T67" fmla="*/ 33 h 156"/>
                <a:gd name="T68" fmla="*/ 49 w 84"/>
                <a:gd name="T69" fmla="*/ 153 h 156"/>
                <a:gd name="T70" fmla="*/ 43 w 84"/>
                <a:gd name="T71" fmla="*/ 151 h 156"/>
                <a:gd name="T72" fmla="*/ 44 w 84"/>
                <a:gd name="T73" fmla="*/ 150 h 156"/>
                <a:gd name="T74" fmla="*/ 51 w 84"/>
                <a:gd name="T75" fmla="*/ 97 h 156"/>
                <a:gd name="T76" fmla="*/ 41 w 84"/>
                <a:gd name="T77" fmla="*/ 112 h 156"/>
                <a:gd name="T78" fmla="*/ 36 w 84"/>
                <a:gd name="T79" fmla="*/ 21 h 156"/>
                <a:gd name="T80" fmla="*/ 34 w 84"/>
                <a:gd name="T81" fmla="*/ 11 h 156"/>
                <a:gd name="T82" fmla="*/ 32 w 84"/>
                <a:gd name="T83" fmla="*/ 24 h 156"/>
                <a:gd name="T84" fmla="*/ 34 w 84"/>
                <a:gd name="T85" fmla="*/ 44 h 156"/>
                <a:gd name="T86" fmla="*/ 32 w 84"/>
                <a:gd name="T87" fmla="*/ 38 h 156"/>
                <a:gd name="T88" fmla="*/ 34 w 84"/>
                <a:gd name="T89" fmla="*/ 66 h 156"/>
                <a:gd name="T90" fmla="*/ 25 w 84"/>
                <a:gd name="T91" fmla="*/ 146 h 156"/>
                <a:gd name="T92" fmla="*/ 21 w 84"/>
                <a:gd name="T93" fmla="*/ 122 h 156"/>
                <a:gd name="T94" fmla="*/ 28 w 84"/>
                <a:gd name="T95" fmla="*/ 130 h 156"/>
                <a:gd name="T96" fmla="*/ 25 w 84"/>
                <a:gd name="T97" fmla="*/ 145 h 156"/>
                <a:gd name="T98" fmla="*/ 21 w 84"/>
                <a:gd name="T99" fmla="*/ 139 h 156"/>
                <a:gd name="T100" fmla="*/ 35 w 84"/>
                <a:gd name="T101" fmla="*/ 75 h 156"/>
                <a:gd name="T102" fmla="*/ 33 w 84"/>
                <a:gd name="T103" fmla="*/ 95 h 156"/>
                <a:gd name="T104" fmla="*/ 21 w 84"/>
                <a:gd name="T105" fmla="*/ 120 h 156"/>
                <a:gd name="T106" fmla="*/ 25 w 84"/>
                <a:gd name="T107" fmla="*/ 106 h 156"/>
                <a:gd name="T108" fmla="*/ 24 w 84"/>
                <a:gd name="T109" fmla="*/ 95 h 156"/>
                <a:gd name="T110" fmla="*/ 23 w 84"/>
                <a:gd name="T111" fmla="*/ 86 h 156"/>
                <a:gd name="T112" fmla="*/ 20 w 84"/>
                <a:gd name="T113" fmla="*/ 81 h 156"/>
                <a:gd name="T114" fmla="*/ 23 w 84"/>
                <a:gd name="T115" fmla="*/ 69 h 156"/>
                <a:gd name="T116" fmla="*/ 27 w 84"/>
                <a:gd name="T117" fmla="*/ 70 h 156"/>
                <a:gd name="T118" fmla="*/ 30 w 84"/>
                <a:gd name="T119" fmla="*/ 69 h 156"/>
                <a:gd name="T120" fmla="*/ 38 w 84"/>
                <a:gd name="T121" fmla="*/ 61 h 156"/>
                <a:gd name="T122" fmla="*/ 37 w 84"/>
                <a:gd name="T123" fmla="*/ 55 h 156"/>
                <a:gd name="T124" fmla="*/ 16 w 84"/>
                <a:gd name="T125" fmla="*/ 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" h="156">
                  <a:moveTo>
                    <a:pt x="0" y="34"/>
                  </a:moveTo>
                  <a:cubicBezTo>
                    <a:pt x="0" y="34"/>
                    <a:pt x="0" y="34"/>
                    <a:pt x="0" y="35"/>
                  </a:cubicBezTo>
                  <a:cubicBezTo>
                    <a:pt x="1" y="36"/>
                    <a:pt x="1" y="37"/>
                    <a:pt x="2" y="39"/>
                  </a:cubicBezTo>
                  <a:cubicBezTo>
                    <a:pt x="3" y="41"/>
                    <a:pt x="3" y="43"/>
                    <a:pt x="4" y="46"/>
                  </a:cubicBezTo>
                  <a:cubicBezTo>
                    <a:pt x="5" y="48"/>
                    <a:pt x="6" y="50"/>
                    <a:pt x="7" y="53"/>
                  </a:cubicBezTo>
                  <a:cubicBezTo>
                    <a:pt x="7" y="53"/>
                    <a:pt x="7" y="54"/>
                    <a:pt x="7" y="55"/>
                  </a:cubicBezTo>
                  <a:cubicBezTo>
                    <a:pt x="7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1"/>
                    <a:pt x="14" y="51"/>
                  </a:cubicBezTo>
                  <a:cubicBezTo>
                    <a:pt x="12" y="52"/>
                    <a:pt x="10" y="53"/>
                    <a:pt x="8" y="54"/>
                  </a:cubicBezTo>
                  <a:cubicBezTo>
                    <a:pt x="8" y="54"/>
                    <a:pt x="8" y="54"/>
                    <a:pt x="7" y="54"/>
                  </a:cubicBezTo>
                  <a:cubicBezTo>
                    <a:pt x="8" y="53"/>
                    <a:pt x="9" y="53"/>
                    <a:pt x="10" y="53"/>
                  </a:cubicBezTo>
                  <a:cubicBezTo>
                    <a:pt x="10" y="53"/>
                    <a:pt x="10" y="52"/>
                    <a:pt x="9" y="52"/>
                  </a:cubicBezTo>
                  <a:cubicBezTo>
                    <a:pt x="9" y="53"/>
                    <a:pt x="8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9" y="52"/>
                    <a:pt x="12" y="51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50"/>
                    <a:pt x="12" y="50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1"/>
                    <a:pt x="8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8" y="51"/>
                    <a:pt x="9" y="51"/>
                    <a:pt x="10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7" y="51"/>
                    <a:pt x="6" y="51"/>
                    <a:pt x="6" y="50"/>
                  </a:cubicBezTo>
                  <a:cubicBezTo>
                    <a:pt x="9" y="50"/>
                    <a:pt x="11" y="49"/>
                    <a:pt x="13" y="48"/>
                  </a:cubicBezTo>
                  <a:cubicBezTo>
                    <a:pt x="13" y="48"/>
                    <a:pt x="13" y="47"/>
                    <a:pt x="13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9"/>
                    <a:pt x="8" y="48"/>
                    <a:pt x="8" y="48"/>
                  </a:cubicBezTo>
                  <a:cubicBezTo>
                    <a:pt x="7" y="49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8" y="48"/>
                    <a:pt x="10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0" y="47"/>
                    <a:pt x="8" y="48"/>
                    <a:pt x="6" y="48"/>
                  </a:cubicBezTo>
                  <a:cubicBezTo>
                    <a:pt x="6" y="48"/>
                    <a:pt x="5" y="48"/>
                    <a:pt x="5" y="48"/>
                  </a:cubicBezTo>
                  <a:cubicBezTo>
                    <a:pt x="6" y="48"/>
                    <a:pt x="6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8" y="46"/>
                    <a:pt x="10" y="45"/>
                    <a:pt x="13" y="45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0" y="45"/>
                    <a:pt x="8" y="46"/>
                    <a:pt x="5" y="47"/>
                  </a:cubicBezTo>
                  <a:cubicBezTo>
                    <a:pt x="5" y="47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6" y="45"/>
                    <a:pt x="7" y="45"/>
                  </a:cubicBezTo>
                  <a:cubicBezTo>
                    <a:pt x="7" y="45"/>
                    <a:pt x="7" y="45"/>
                    <a:pt x="6" y="45"/>
                  </a:cubicBezTo>
                  <a:cubicBezTo>
                    <a:pt x="6" y="45"/>
                    <a:pt x="5" y="45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5"/>
                  </a:cubicBezTo>
                  <a:cubicBezTo>
                    <a:pt x="7" y="45"/>
                    <a:pt x="9" y="44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9" y="43"/>
                    <a:pt x="7" y="44"/>
                    <a:pt x="4" y="45"/>
                  </a:cubicBezTo>
                  <a:cubicBezTo>
                    <a:pt x="4" y="45"/>
                    <a:pt x="4" y="45"/>
                    <a:pt x="4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4"/>
                    <a:pt x="6" y="43"/>
                    <a:pt x="6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2"/>
                    <a:pt x="6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9" y="41"/>
                    <a:pt x="10" y="40"/>
                    <a:pt x="10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0" y="41"/>
                    <a:pt x="9" y="41"/>
                    <a:pt x="9" y="42"/>
                  </a:cubicBezTo>
                  <a:cubicBezTo>
                    <a:pt x="7" y="42"/>
                    <a:pt x="6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1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4"/>
                    <a:pt x="14" y="47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1"/>
                    <a:pt x="13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3" y="52"/>
                    <a:pt x="14" y="52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2"/>
                  </a:cubicBezTo>
                  <a:cubicBezTo>
                    <a:pt x="15" y="52"/>
                    <a:pt x="13" y="53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3" y="53"/>
                    <a:pt x="13" y="53"/>
                  </a:cubicBezTo>
                  <a:cubicBezTo>
                    <a:pt x="12" y="54"/>
                    <a:pt x="10" y="55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10" y="56"/>
                    <a:pt x="10" y="56"/>
                  </a:cubicBezTo>
                  <a:cubicBezTo>
                    <a:pt x="10" y="56"/>
                    <a:pt x="9" y="56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7" y="56"/>
                    <a:pt x="8" y="56"/>
                  </a:cubicBezTo>
                  <a:cubicBezTo>
                    <a:pt x="8" y="55"/>
                    <a:pt x="7" y="55"/>
                    <a:pt x="7" y="56"/>
                  </a:cubicBezTo>
                  <a:cubicBezTo>
                    <a:pt x="7" y="56"/>
                    <a:pt x="8" y="57"/>
                    <a:pt x="8" y="57"/>
                  </a:cubicBezTo>
                  <a:cubicBezTo>
                    <a:pt x="8" y="57"/>
                    <a:pt x="8" y="58"/>
                    <a:pt x="8" y="58"/>
                  </a:cubicBezTo>
                  <a:cubicBezTo>
                    <a:pt x="9" y="58"/>
                    <a:pt x="9" y="57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0" y="57"/>
                    <a:pt x="10" y="57"/>
                    <a:pt x="11" y="57"/>
                  </a:cubicBezTo>
                  <a:cubicBezTo>
                    <a:pt x="12" y="57"/>
                    <a:pt x="13" y="56"/>
                    <a:pt x="14" y="55"/>
                  </a:cubicBezTo>
                  <a:cubicBezTo>
                    <a:pt x="15" y="54"/>
                    <a:pt x="15" y="54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7" y="53"/>
                  </a:cubicBezTo>
                  <a:cubicBezTo>
                    <a:pt x="17" y="53"/>
                    <a:pt x="17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5" y="55"/>
                    <a:pt x="14" y="56"/>
                    <a:pt x="13" y="56"/>
                  </a:cubicBezTo>
                  <a:cubicBezTo>
                    <a:pt x="12" y="57"/>
                    <a:pt x="12" y="57"/>
                    <a:pt x="11" y="57"/>
                  </a:cubicBezTo>
                  <a:cubicBezTo>
                    <a:pt x="11" y="57"/>
                    <a:pt x="11" y="58"/>
                    <a:pt x="11" y="58"/>
                  </a:cubicBezTo>
                  <a:cubicBezTo>
                    <a:pt x="11" y="58"/>
                    <a:pt x="11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4" y="56"/>
                    <a:pt x="14" y="56"/>
                    <a:pt x="15" y="56"/>
                  </a:cubicBezTo>
                  <a:cubicBezTo>
                    <a:pt x="15" y="56"/>
                    <a:pt x="14" y="56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6"/>
                    <a:pt x="15" y="57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9"/>
                    <a:pt x="16" y="59"/>
                  </a:cubicBezTo>
                  <a:cubicBezTo>
                    <a:pt x="16" y="59"/>
                    <a:pt x="16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6" y="59"/>
                  </a:cubicBezTo>
                  <a:cubicBezTo>
                    <a:pt x="14" y="60"/>
                    <a:pt x="13" y="61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3" y="61"/>
                    <a:pt x="15" y="60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60"/>
                    <a:pt x="16" y="61"/>
                    <a:pt x="16" y="61"/>
                  </a:cubicBezTo>
                  <a:cubicBezTo>
                    <a:pt x="15" y="61"/>
                    <a:pt x="15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3" y="63"/>
                  </a:cubicBezTo>
                  <a:cubicBezTo>
                    <a:pt x="13" y="62"/>
                    <a:pt x="12" y="62"/>
                    <a:pt x="12" y="62"/>
                  </a:cubicBezTo>
                  <a:cubicBezTo>
                    <a:pt x="11" y="62"/>
                    <a:pt x="11" y="62"/>
                    <a:pt x="11" y="61"/>
                  </a:cubicBezTo>
                  <a:cubicBezTo>
                    <a:pt x="13" y="60"/>
                    <a:pt x="14" y="59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4" y="58"/>
                    <a:pt x="12" y="60"/>
                    <a:pt x="11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1" y="60"/>
                    <a:pt x="11" y="60"/>
                  </a:cubicBezTo>
                  <a:cubicBezTo>
                    <a:pt x="12" y="59"/>
                    <a:pt x="13" y="58"/>
                    <a:pt x="15" y="57"/>
                  </a:cubicBezTo>
                  <a:cubicBezTo>
                    <a:pt x="15" y="57"/>
                    <a:pt x="14" y="57"/>
                    <a:pt x="14" y="57"/>
                  </a:cubicBezTo>
                  <a:cubicBezTo>
                    <a:pt x="13" y="58"/>
                    <a:pt x="12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8"/>
                    <a:pt x="11" y="58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2" y="63"/>
                    <a:pt x="12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3"/>
                    <a:pt x="15" y="63"/>
                    <a:pt x="15" y="64"/>
                  </a:cubicBezTo>
                  <a:cubicBezTo>
                    <a:pt x="15" y="64"/>
                    <a:pt x="16" y="64"/>
                    <a:pt x="15" y="63"/>
                  </a:cubicBezTo>
                  <a:cubicBezTo>
                    <a:pt x="15" y="63"/>
                    <a:pt x="14" y="63"/>
                    <a:pt x="14" y="63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6" y="62"/>
                    <a:pt x="16" y="62"/>
                  </a:cubicBezTo>
                  <a:cubicBezTo>
                    <a:pt x="16" y="63"/>
                    <a:pt x="16" y="63"/>
                    <a:pt x="16" y="64"/>
                  </a:cubicBezTo>
                  <a:cubicBezTo>
                    <a:pt x="16" y="64"/>
                    <a:pt x="16" y="64"/>
                    <a:pt x="15" y="64"/>
                  </a:cubicBezTo>
                  <a:cubicBezTo>
                    <a:pt x="15" y="64"/>
                    <a:pt x="15" y="65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6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7"/>
                    <a:pt x="15" y="67"/>
                    <a:pt x="15" y="68"/>
                  </a:cubicBezTo>
                  <a:cubicBezTo>
                    <a:pt x="15" y="68"/>
                    <a:pt x="16" y="68"/>
                    <a:pt x="16" y="68"/>
                  </a:cubicBezTo>
                  <a:cubicBezTo>
                    <a:pt x="18" y="68"/>
                    <a:pt x="20" y="67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7"/>
                    <a:pt x="21" y="67"/>
                    <a:pt x="21" y="67"/>
                  </a:cubicBezTo>
                  <a:cubicBezTo>
                    <a:pt x="23" y="67"/>
                    <a:pt x="25" y="67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4" y="67"/>
                    <a:pt x="20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6" y="66"/>
                  </a:cubicBezTo>
                  <a:cubicBezTo>
                    <a:pt x="20" y="66"/>
                    <a:pt x="24" y="66"/>
                    <a:pt x="28" y="65"/>
                  </a:cubicBezTo>
                  <a:cubicBezTo>
                    <a:pt x="28" y="65"/>
                    <a:pt x="28" y="64"/>
                    <a:pt x="28" y="64"/>
                  </a:cubicBezTo>
                  <a:cubicBezTo>
                    <a:pt x="24" y="65"/>
                    <a:pt x="20" y="66"/>
                    <a:pt x="16" y="66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20" y="64"/>
                    <a:pt x="24" y="64"/>
                    <a:pt x="28" y="63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4" y="63"/>
                    <a:pt x="20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1" y="63"/>
                    <a:pt x="25" y="62"/>
                    <a:pt x="30" y="60"/>
                  </a:cubicBezTo>
                  <a:cubicBezTo>
                    <a:pt x="30" y="60"/>
                    <a:pt x="30" y="60"/>
                    <a:pt x="29" y="60"/>
                  </a:cubicBezTo>
                  <a:cubicBezTo>
                    <a:pt x="25" y="61"/>
                    <a:pt x="21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8" y="62"/>
                    <a:pt x="20" y="62"/>
                    <a:pt x="21" y="61"/>
                  </a:cubicBezTo>
                  <a:cubicBezTo>
                    <a:pt x="22" y="61"/>
                    <a:pt x="22" y="61"/>
                    <a:pt x="21" y="61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20" y="61"/>
                    <a:pt x="25" y="60"/>
                    <a:pt x="29" y="59"/>
                  </a:cubicBezTo>
                  <a:cubicBezTo>
                    <a:pt x="29" y="59"/>
                    <a:pt x="29" y="58"/>
                    <a:pt x="29" y="58"/>
                  </a:cubicBezTo>
                  <a:cubicBezTo>
                    <a:pt x="25" y="59"/>
                    <a:pt x="20" y="60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1"/>
                    <a:pt x="17" y="61"/>
                  </a:cubicBezTo>
                  <a:cubicBezTo>
                    <a:pt x="21" y="60"/>
                    <a:pt x="25" y="58"/>
                    <a:pt x="30" y="57"/>
                  </a:cubicBezTo>
                  <a:cubicBezTo>
                    <a:pt x="30" y="57"/>
                    <a:pt x="30" y="57"/>
                    <a:pt x="29" y="57"/>
                  </a:cubicBezTo>
                  <a:cubicBezTo>
                    <a:pt x="25" y="58"/>
                    <a:pt x="21" y="59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16" y="60"/>
                    <a:pt x="16" y="59"/>
                  </a:cubicBezTo>
                  <a:cubicBezTo>
                    <a:pt x="21" y="58"/>
                    <a:pt x="25" y="57"/>
                    <a:pt x="29" y="55"/>
                  </a:cubicBezTo>
                  <a:cubicBezTo>
                    <a:pt x="30" y="55"/>
                    <a:pt x="29" y="55"/>
                    <a:pt x="29" y="55"/>
                  </a:cubicBezTo>
                  <a:cubicBezTo>
                    <a:pt x="25" y="57"/>
                    <a:pt x="21" y="58"/>
                    <a:pt x="17" y="59"/>
                  </a:cubicBezTo>
                  <a:cubicBezTo>
                    <a:pt x="17" y="59"/>
                    <a:pt x="17" y="58"/>
                    <a:pt x="17" y="58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5" y="55"/>
                    <a:pt x="21" y="56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7"/>
                    <a:pt x="20" y="57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0" y="57"/>
                    <a:pt x="18" y="57"/>
                    <a:pt x="17" y="57"/>
                  </a:cubicBezTo>
                  <a:cubicBezTo>
                    <a:pt x="17" y="57"/>
                    <a:pt x="17" y="57"/>
                    <a:pt x="17" y="56"/>
                  </a:cubicBezTo>
                  <a:cubicBezTo>
                    <a:pt x="21" y="55"/>
                    <a:pt x="25" y="54"/>
                    <a:pt x="30" y="53"/>
                  </a:cubicBezTo>
                  <a:cubicBezTo>
                    <a:pt x="30" y="53"/>
                    <a:pt x="30" y="52"/>
                    <a:pt x="30" y="53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21" y="53"/>
                    <a:pt x="25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5" y="51"/>
                    <a:pt x="21" y="52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21" y="51"/>
                    <a:pt x="25" y="49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0" y="48"/>
                    <a:pt x="30" y="48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8"/>
                    <a:pt x="27" y="48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2" y="50"/>
                    <a:pt x="19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20" y="50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0" y="50"/>
                    <a:pt x="18" y="50"/>
                    <a:pt x="17" y="51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8" y="49"/>
                    <a:pt x="20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8" y="48"/>
                    <a:pt x="17" y="48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1" y="47"/>
                    <a:pt x="25" y="46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1" y="46"/>
                    <a:pt x="24" y="45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9" y="44"/>
                    <a:pt x="30" y="43"/>
                    <a:pt x="31" y="43"/>
                  </a:cubicBezTo>
                  <a:cubicBezTo>
                    <a:pt x="31" y="43"/>
                    <a:pt x="31" y="43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5"/>
                    <a:pt x="31" y="48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0" y="53"/>
                    <a:pt x="30" y="53"/>
                  </a:cubicBezTo>
                  <a:cubicBezTo>
                    <a:pt x="30" y="53"/>
                    <a:pt x="30" y="54"/>
                    <a:pt x="30" y="54"/>
                  </a:cubicBezTo>
                  <a:cubicBezTo>
                    <a:pt x="30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0" y="55"/>
                    <a:pt x="30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0" y="56"/>
                    <a:pt x="30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0" y="56"/>
                    <a:pt x="30" y="56"/>
                    <a:pt x="31" y="56"/>
                  </a:cubicBezTo>
                  <a:cubicBezTo>
                    <a:pt x="30" y="56"/>
                    <a:pt x="30" y="57"/>
                    <a:pt x="30" y="58"/>
                  </a:cubicBezTo>
                  <a:cubicBezTo>
                    <a:pt x="30" y="58"/>
                    <a:pt x="30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29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2"/>
                    <a:pt x="29" y="62"/>
                    <a:pt x="29" y="62"/>
                  </a:cubicBezTo>
                  <a:cubicBezTo>
                    <a:pt x="28" y="62"/>
                    <a:pt x="29" y="63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2"/>
                    <a:pt x="30" y="63"/>
                    <a:pt x="30" y="63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0" y="64"/>
                    <a:pt x="30" y="64"/>
                    <a:pt x="30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5"/>
                    <a:pt x="28" y="66"/>
                    <a:pt x="28" y="66"/>
                  </a:cubicBezTo>
                  <a:cubicBezTo>
                    <a:pt x="28" y="65"/>
                    <a:pt x="29" y="65"/>
                    <a:pt x="30" y="65"/>
                  </a:cubicBezTo>
                  <a:cubicBezTo>
                    <a:pt x="29" y="66"/>
                    <a:pt x="29" y="66"/>
                    <a:pt x="29" y="67"/>
                  </a:cubicBezTo>
                  <a:cubicBezTo>
                    <a:pt x="28" y="67"/>
                    <a:pt x="27" y="67"/>
                    <a:pt x="26" y="68"/>
                  </a:cubicBezTo>
                  <a:cubicBezTo>
                    <a:pt x="26" y="68"/>
                    <a:pt x="26" y="68"/>
                    <a:pt x="27" y="68"/>
                  </a:cubicBezTo>
                  <a:cubicBezTo>
                    <a:pt x="27" y="68"/>
                    <a:pt x="28" y="67"/>
                    <a:pt x="29" y="67"/>
                  </a:cubicBezTo>
                  <a:cubicBezTo>
                    <a:pt x="29" y="67"/>
                    <a:pt x="29" y="67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30" y="69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69"/>
                    <a:pt x="30" y="68"/>
                    <a:pt x="30" y="68"/>
                  </a:cubicBezTo>
                  <a:cubicBezTo>
                    <a:pt x="31" y="68"/>
                    <a:pt x="31" y="68"/>
                    <a:pt x="32" y="68"/>
                  </a:cubicBezTo>
                  <a:cubicBezTo>
                    <a:pt x="31" y="68"/>
                    <a:pt x="31" y="69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27" y="71"/>
                    <a:pt x="26" y="71"/>
                    <a:pt x="25" y="72"/>
                  </a:cubicBezTo>
                  <a:cubicBezTo>
                    <a:pt x="26" y="71"/>
                    <a:pt x="27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7" y="69"/>
                    <a:pt x="27" y="69"/>
                  </a:cubicBezTo>
                  <a:cubicBezTo>
                    <a:pt x="27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4" y="69"/>
                    <a:pt x="22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9"/>
                  </a:cubicBezTo>
                  <a:cubicBezTo>
                    <a:pt x="19" y="68"/>
                    <a:pt x="18" y="68"/>
                    <a:pt x="17" y="68"/>
                  </a:cubicBezTo>
                  <a:cubicBezTo>
                    <a:pt x="16" y="68"/>
                    <a:pt x="16" y="69"/>
                    <a:pt x="17" y="69"/>
                  </a:cubicBezTo>
                  <a:cubicBezTo>
                    <a:pt x="18" y="69"/>
                    <a:pt x="19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70"/>
                    <a:pt x="20" y="70"/>
                  </a:cubicBezTo>
                  <a:cubicBezTo>
                    <a:pt x="19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3"/>
                    <a:pt x="20" y="76"/>
                    <a:pt x="20" y="79"/>
                  </a:cubicBezTo>
                  <a:cubicBezTo>
                    <a:pt x="20" y="84"/>
                    <a:pt x="20" y="88"/>
                    <a:pt x="20" y="92"/>
                  </a:cubicBezTo>
                  <a:cubicBezTo>
                    <a:pt x="20" y="92"/>
                    <a:pt x="20" y="93"/>
                    <a:pt x="20" y="93"/>
                  </a:cubicBezTo>
                  <a:cubicBezTo>
                    <a:pt x="20" y="94"/>
                    <a:pt x="20" y="96"/>
                    <a:pt x="21" y="97"/>
                  </a:cubicBezTo>
                  <a:cubicBezTo>
                    <a:pt x="21" y="98"/>
                    <a:pt x="21" y="99"/>
                    <a:pt x="21" y="100"/>
                  </a:cubicBezTo>
                  <a:cubicBezTo>
                    <a:pt x="21" y="104"/>
                    <a:pt x="20" y="107"/>
                    <a:pt x="21" y="111"/>
                  </a:cubicBezTo>
                  <a:cubicBezTo>
                    <a:pt x="21" y="112"/>
                    <a:pt x="20" y="123"/>
                    <a:pt x="21" y="123"/>
                  </a:cubicBezTo>
                  <a:cubicBezTo>
                    <a:pt x="21" y="123"/>
                    <a:pt x="21" y="127"/>
                    <a:pt x="21" y="128"/>
                  </a:cubicBezTo>
                  <a:cubicBezTo>
                    <a:pt x="20" y="130"/>
                    <a:pt x="20" y="133"/>
                    <a:pt x="20" y="135"/>
                  </a:cubicBezTo>
                  <a:cubicBezTo>
                    <a:pt x="20" y="136"/>
                    <a:pt x="20" y="139"/>
                    <a:pt x="20" y="141"/>
                  </a:cubicBezTo>
                  <a:cubicBezTo>
                    <a:pt x="20" y="142"/>
                    <a:pt x="20" y="143"/>
                    <a:pt x="20" y="144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144"/>
                    <a:pt x="20" y="144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2" y="145"/>
                    <a:pt x="23" y="146"/>
                    <a:pt x="25" y="1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146"/>
                    <a:pt x="24" y="146"/>
                    <a:pt x="24" y="146"/>
                  </a:cubicBezTo>
                  <a:cubicBezTo>
                    <a:pt x="23" y="146"/>
                    <a:pt x="22" y="147"/>
                    <a:pt x="22" y="148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21" y="148"/>
                    <a:pt x="21" y="148"/>
                    <a:pt x="21" y="148"/>
                  </a:cubicBezTo>
                  <a:cubicBezTo>
                    <a:pt x="21" y="147"/>
                    <a:pt x="21" y="147"/>
                    <a:pt x="22" y="146"/>
                  </a:cubicBezTo>
                  <a:cubicBezTo>
                    <a:pt x="22" y="146"/>
                    <a:pt x="21" y="146"/>
                    <a:pt x="21" y="146"/>
                  </a:cubicBezTo>
                  <a:cubicBezTo>
                    <a:pt x="19" y="149"/>
                    <a:pt x="18" y="151"/>
                    <a:pt x="18" y="154"/>
                  </a:cubicBezTo>
                  <a:cubicBezTo>
                    <a:pt x="18" y="154"/>
                    <a:pt x="18" y="155"/>
                    <a:pt x="18" y="155"/>
                  </a:cubicBezTo>
                  <a:cubicBezTo>
                    <a:pt x="20" y="156"/>
                    <a:pt x="23" y="155"/>
                    <a:pt x="25" y="154"/>
                  </a:cubicBezTo>
                  <a:cubicBezTo>
                    <a:pt x="27" y="152"/>
                    <a:pt x="28" y="149"/>
                    <a:pt x="28" y="147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9" y="145"/>
                    <a:pt x="29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39"/>
                    <a:pt x="31" y="134"/>
                    <a:pt x="31" y="128"/>
                  </a:cubicBezTo>
                  <a:cubicBezTo>
                    <a:pt x="31" y="125"/>
                    <a:pt x="32" y="121"/>
                    <a:pt x="32" y="117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32" y="111"/>
                    <a:pt x="33" y="105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95"/>
                    <a:pt x="34" y="91"/>
                    <a:pt x="34" y="86"/>
                  </a:cubicBezTo>
                  <a:cubicBezTo>
                    <a:pt x="34" y="86"/>
                    <a:pt x="34" y="85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2"/>
                    <a:pt x="34" y="81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5" y="79"/>
                    <a:pt x="35" y="77"/>
                    <a:pt x="35" y="76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5" y="76"/>
                    <a:pt x="35" y="75"/>
                    <a:pt x="35" y="75"/>
                  </a:cubicBezTo>
                  <a:cubicBezTo>
                    <a:pt x="35" y="76"/>
                    <a:pt x="35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5" y="77"/>
                    <a:pt x="35" y="77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78"/>
                    <a:pt x="37" y="86"/>
                    <a:pt x="37" y="87"/>
                  </a:cubicBezTo>
                  <a:cubicBezTo>
                    <a:pt x="37" y="92"/>
                    <a:pt x="38" y="97"/>
                    <a:pt x="38" y="103"/>
                  </a:cubicBezTo>
                  <a:cubicBezTo>
                    <a:pt x="38" y="108"/>
                    <a:pt x="39" y="114"/>
                    <a:pt x="39" y="120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2"/>
                    <a:pt x="40" y="124"/>
                    <a:pt x="40" y="126"/>
                  </a:cubicBezTo>
                  <a:cubicBezTo>
                    <a:pt x="40" y="132"/>
                    <a:pt x="39" y="138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0"/>
                    <a:pt x="40" y="136"/>
                    <a:pt x="40" y="132"/>
                  </a:cubicBezTo>
                  <a:cubicBezTo>
                    <a:pt x="40" y="134"/>
                    <a:pt x="40" y="136"/>
                    <a:pt x="40" y="137"/>
                  </a:cubicBezTo>
                  <a:cubicBezTo>
                    <a:pt x="40" y="137"/>
                    <a:pt x="40" y="138"/>
                    <a:pt x="40" y="138"/>
                  </a:cubicBezTo>
                  <a:cubicBezTo>
                    <a:pt x="40" y="139"/>
                    <a:pt x="40" y="139"/>
                    <a:pt x="40" y="140"/>
                  </a:cubicBezTo>
                  <a:cubicBezTo>
                    <a:pt x="40" y="141"/>
                    <a:pt x="40" y="141"/>
                    <a:pt x="40" y="140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41" y="139"/>
                    <a:pt x="42" y="139"/>
                    <a:pt x="43" y="139"/>
                  </a:cubicBezTo>
                  <a:cubicBezTo>
                    <a:pt x="43" y="139"/>
                    <a:pt x="43" y="139"/>
                    <a:pt x="43" y="139"/>
                  </a:cubicBezTo>
                  <a:cubicBezTo>
                    <a:pt x="43" y="139"/>
                    <a:pt x="42" y="139"/>
                    <a:pt x="42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2" y="139"/>
                    <a:pt x="41" y="139"/>
                    <a:pt x="40" y="139"/>
                  </a:cubicBezTo>
                  <a:cubicBezTo>
                    <a:pt x="40" y="139"/>
                    <a:pt x="40" y="139"/>
                    <a:pt x="40" y="138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1" y="138"/>
                    <a:pt x="42" y="138"/>
                    <a:pt x="43" y="137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2" y="137"/>
                    <a:pt x="41" y="138"/>
                    <a:pt x="40" y="138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3" y="137"/>
                    <a:pt x="45" y="136"/>
                    <a:pt x="47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49" y="134"/>
                    <a:pt x="48" y="134"/>
                    <a:pt x="48" y="135"/>
                  </a:cubicBezTo>
                  <a:cubicBezTo>
                    <a:pt x="48" y="134"/>
                    <a:pt x="48" y="134"/>
                    <a:pt x="47" y="134"/>
                  </a:cubicBezTo>
                  <a:cubicBezTo>
                    <a:pt x="45" y="135"/>
                    <a:pt x="43" y="136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ubicBezTo>
                    <a:pt x="40" y="136"/>
                    <a:pt x="40" y="136"/>
                    <a:pt x="41" y="136"/>
                  </a:cubicBezTo>
                  <a:cubicBezTo>
                    <a:pt x="41" y="136"/>
                    <a:pt x="42" y="135"/>
                    <a:pt x="42" y="13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1" y="135"/>
                    <a:pt x="41" y="135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4"/>
                    <a:pt x="40" y="133"/>
                    <a:pt x="40" y="131"/>
                  </a:cubicBezTo>
                  <a:cubicBezTo>
                    <a:pt x="42" y="131"/>
                    <a:pt x="43" y="130"/>
                    <a:pt x="45" y="130"/>
                  </a:cubicBezTo>
                  <a:cubicBezTo>
                    <a:pt x="45" y="130"/>
                    <a:pt x="45" y="129"/>
                    <a:pt x="45" y="129"/>
                  </a:cubicBezTo>
                  <a:cubicBezTo>
                    <a:pt x="43" y="130"/>
                    <a:pt x="42" y="131"/>
                    <a:pt x="40" y="131"/>
                  </a:cubicBezTo>
                  <a:cubicBezTo>
                    <a:pt x="40" y="130"/>
                    <a:pt x="40" y="129"/>
                    <a:pt x="40" y="129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3" y="128"/>
                    <a:pt x="45" y="127"/>
                    <a:pt x="48" y="126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45" y="127"/>
                    <a:pt x="43" y="128"/>
                    <a:pt x="40" y="128"/>
                  </a:cubicBezTo>
                  <a:cubicBezTo>
                    <a:pt x="40" y="128"/>
                    <a:pt x="40" y="129"/>
                    <a:pt x="40" y="129"/>
                  </a:cubicBezTo>
                  <a:cubicBezTo>
                    <a:pt x="40" y="128"/>
                    <a:pt x="40" y="128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2" y="127"/>
                    <a:pt x="43" y="126"/>
                    <a:pt x="44" y="126"/>
                  </a:cubicBezTo>
                  <a:cubicBezTo>
                    <a:pt x="45" y="126"/>
                    <a:pt x="45" y="125"/>
                    <a:pt x="44" y="125"/>
                  </a:cubicBezTo>
                  <a:cubicBezTo>
                    <a:pt x="46" y="125"/>
                    <a:pt x="47" y="124"/>
                    <a:pt x="48" y="124"/>
                  </a:cubicBezTo>
                  <a:cubicBezTo>
                    <a:pt x="48" y="124"/>
                    <a:pt x="48" y="123"/>
                    <a:pt x="48" y="124"/>
                  </a:cubicBezTo>
                  <a:cubicBezTo>
                    <a:pt x="45" y="125"/>
                    <a:pt x="43" y="126"/>
                    <a:pt x="40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1" y="126"/>
                    <a:pt x="42" y="126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1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1" y="125"/>
                    <a:pt x="42" y="124"/>
                    <a:pt x="44" y="124"/>
                  </a:cubicBezTo>
                  <a:cubicBezTo>
                    <a:pt x="44" y="124"/>
                    <a:pt x="44" y="123"/>
                    <a:pt x="43" y="123"/>
                  </a:cubicBezTo>
                  <a:cubicBezTo>
                    <a:pt x="42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4"/>
                    <a:pt x="40" y="122"/>
                    <a:pt x="40" y="121"/>
                  </a:cubicBezTo>
                  <a:cubicBezTo>
                    <a:pt x="43" y="120"/>
                    <a:pt x="46" y="118"/>
                    <a:pt x="49" y="116"/>
                  </a:cubicBezTo>
                  <a:cubicBezTo>
                    <a:pt x="49" y="116"/>
                    <a:pt x="49" y="115"/>
                    <a:pt x="49" y="116"/>
                  </a:cubicBezTo>
                  <a:cubicBezTo>
                    <a:pt x="46" y="118"/>
                    <a:pt x="43" y="119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0"/>
                    <a:pt x="41" y="119"/>
                    <a:pt x="42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19"/>
                    <a:pt x="40" y="119"/>
                    <a:pt x="40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42" y="118"/>
                    <a:pt x="45" y="117"/>
                    <a:pt x="47" y="115"/>
                  </a:cubicBezTo>
                  <a:cubicBezTo>
                    <a:pt x="48" y="115"/>
                    <a:pt x="47" y="115"/>
                    <a:pt x="47" y="115"/>
                  </a:cubicBezTo>
                  <a:cubicBezTo>
                    <a:pt x="45" y="116"/>
                    <a:pt x="42" y="117"/>
                    <a:pt x="39" y="119"/>
                  </a:cubicBezTo>
                  <a:cubicBezTo>
                    <a:pt x="39" y="119"/>
                    <a:pt x="39" y="118"/>
                    <a:pt x="39" y="118"/>
                  </a:cubicBezTo>
                  <a:cubicBezTo>
                    <a:pt x="39" y="118"/>
                    <a:pt x="39" y="118"/>
                    <a:pt x="40" y="118"/>
                  </a:cubicBezTo>
                  <a:cubicBezTo>
                    <a:pt x="40" y="118"/>
                    <a:pt x="41" y="118"/>
                    <a:pt x="42" y="117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1" y="117"/>
                    <a:pt x="40" y="118"/>
                    <a:pt x="39" y="118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9" y="117"/>
                    <a:pt x="39" y="117"/>
                    <a:pt x="39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3" y="116"/>
                    <a:pt x="45" y="115"/>
                    <a:pt x="47" y="113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5" y="115"/>
                    <a:pt x="43" y="116"/>
                    <a:pt x="40" y="116"/>
                  </a:cubicBezTo>
                  <a:cubicBezTo>
                    <a:pt x="41" y="116"/>
                    <a:pt x="41" y="116"/>
                    <a:pt x="41" y="115"/>
                  </a:cubicBezTo>
                  <a:cubicBezTo>
                    <a:pt x="42" y="115"/>
                    <a:pt x="41" y="115"/>
                    <a:pt x="41" y="115"/>
                  </a:cubicBezTo>
                  <a:cubicBezTo>
                    <a:pt x="41" y="115"/>
                    <a:pt x="40" y="116"/>
                    <a:pt x="39" y="116"/>
                  </a:cubicBezTo>
                  <a:cubicBezTo>
                    <a:pt x="39" y="115"/>
                    <a:pt x="39" y="115"/>
                    <a:pt x="39" y="114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40" y="114"/>
                    <a:pt x="40" y="114"/>
                    <a:pt x="41" y="113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0" y="113"/>
                    <a:pt x="40" y="114"/>
                    <a:pt x="39" y="114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4"/>
                    <a:pt x="39" y="113"/>
                    <a:pt x="39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0" y="113"/>
                    <a:pt x="40" y="113"/>
                    <a:pt x="41" y="112"/>
                  </a:cubicBezTo>
                  <a:cubicBezTo>
                    <a:pt x="41" y="112"/>
                    <a:pt x="41" y="113"/>
                    <a:pt x="41" y="112"/>
                  </a:cubicBezTo>
                  <a:cubicBezTo>
                    <a:pt x="44" y="112"/>
                    <a:pt x="46" y="111"/>
                    <a:pt x="49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9"/>
                    <a:pt x="50" y="108"/>
                    <a:pt x="51" y="108"/>
                  </a:cubicBezTo>
                  <a:cubicBezTo>
                    <a:pt x="51" y="108"/>
                    <a:pt x="51" y="109"/>
                    <a:pt x="51" y="109"/>
                  </a:cubicBezTo>
                  <a:cubicBezTo>
                    <a:pt x="50" y="109"/>
                    <a:pt x="49" y="110"/>
                    <a:pt x="48" y="110"/>
                  </a:cubicBezTo>
                  <a:cubicBezTo>
                    <a:pt x="48" y="110"/>
                    <a:pt x="48" y="111"/>
                    <a:pt x="48" y="110"/>
                  </a:cubicBezTo>
                  <a:cubicBezTo>
                    <a:pt x="49" y="110"/>
                    <a:pt x="50" y="110"/>
                    <a:pt x="51" y="109"/>
                  </a:cubicBezTo>
                  <a:cubicBezTo>
                    <a:pt x="51" y="109"/>
                    <a:pt x="51" y="110"/>
                    <a:pt x="51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49" y="111"/>
                    <a:pt x="49" y="111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50" y="111"/>
                    <a:pt x="50" y="111"/>
                    <a:pt x="50" y="110"/>
                  </a:cubicBezTo>
                  <a:cubicBezTo>
                    <a:pt x="50" y="110"/>
                    <a:pt x="50" y="111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0" y="111"/>
                    <a:pt x="49" y="112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9" y="112"/>
                    <a:pt x="50" y="112"/>
                    <a:pt x="50" y="111"/>
                  </a:cubicBezTo>
                  <a:cubicBezTo>
                    <a:pt x="50" y="111"/>
                    <a:pt x="50" y="112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9" y="112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3"/>
                    <a:pt x="50" y="112"/>
                    <a:pt x="50" y="112"/>
                  </a:cubicBezTo>
                  <a:cubicBezTo>
                    <a:pt x="50" y="113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5"/>
                    <a:pt x="49" y="115"/>
                    <a:pt x="49" y="115"/>
                  </a:cubicBezTo>
                  <a:cubicBezTo>
                    <a:pt x="49" y="115"/>
                    <a:pt x="49" y="116"/>
                    <a:pt x="49" y="116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50" y="115"/>
                    <a:pt x="50" y="116"/>
                    <a:pt x="49" y="116"/>
                  </a:cubicBezTo>
                  <a:cubicBezTo>
                    <a:pt x="49" y="116"/>
                    <a:pt x="49" y="116"/>
                    <a:pt x="50" y="116"/>
                  </a:cubicBezTo>
                  <a:cubicBezTo>
                    <a:pt x="50" y="116"/>
                    <a:pt x="50" y="116"/>
                    <a:pt x="50" y="116"/>
                  </a:cubicBezTo>
                  <a:cubicBezTo>
                    <a:pt x="50" y="116"/>
                    <a:pt x="50" y="116"/>
                    <a:pt x="50" y="116"/>
                  </a:cubicBezTo>
                  <a:cubicBezTo>
                    <a:pt x="50" y="116"/>
                    <a:pt x="50" y="116"/>
                    <a:pt x="50" y="117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50" y="117"/>
                    <a:pt x="49" y="117"/>
                    <a:pt x="49" y="118"/>
                  </a:cubicBezTo>
                  <a:cubicBezTo>
                    <a:pt x="49" y="118"/>
                    <a:pt x="49" y="118"/>
                    <a:pt x="49" y="118"/>
                  </a:cubicBezTo>
                  <a:cubicBezTo>
                    <a:pt x="49" y="118"/>
                    <a:pt x="50" y="117"/>
                    <a:pt x="50" y="117"/>
                  </a:cubicBezTo>
                  <a:cubicBezTo>
                    <a:pt x="50" y="117"/>
                    <a:pt x="50" y="118"/>
                    <a:pt x="50" y="118"/>
                  </a:cubicBezTo>
                  <a:cubicBezTo>
                    <a:pt x="50" y="119"/>
                    <a:pt x="49" y="119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0"/>
                    <a:pt x="50" y="119"/>
                    <a:pt x="50" y="119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20"/>
                    <a:pt x="49" y="120"/>
                    <a:pt x="48" y="120"/>
                  </a:cubicBezTo>
                  <a:cubicBezTo>
                    <a:pt x="48" y="120"/>
                    <a:pt x="48" y="121"/>
                    <a:pt x="48" y="121"/>
                  </a:cubicBezTo>
                  <a:cubicBezTo>
                    <a:pt x="49" y="120"/>
                    <a:pt x="50" y="120"/>
                    <a:pt x="50" y="120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0"/>
                    <a:pt x="50" y="120"/>
                    <a:pt x="50" y="121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49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5" y="122"/>
                    <a:pt x="43" y="123"/>
                    <a:pt x="40" y="124"/>
                  </a:cubicBezTo>
                  <a:cubicBezTo>
                    <a:pt x="40" y="124"/>
                    <a:pt x="40" y="124"/>
                    <a:pt x="41" y="124"/>
                  </a:cubicBezTo>
                  <a:cubicBezTo>
                    <a:pt x="43" y="123"/>
                    <a:pt x="45" y="123"/>
                    <a:pt x="47" y="122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8" y="122"/>
                    <a:pt x="49" y="121"/>
                    <a:pt x="50" y="121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1"/>
                    <a:pt x="50" y="121"/>
                    <a:pt x="50" y="120"/>
                  </a:cubicBezTo>
                  <a:cubicBezTo>
                    <a:pt x="50" y="121"/>
                    <a:pt x="50" y="122"/>
                    <a:pt x="50" y="12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0" y="122"/>
                    <a:pt x="49" y="123"/>
                    <a:pt x="49" y="123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4"/>
                    <a:pt x="50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0" y="124"/>
                    <a:pt x="49" y="125"/>
                    <a:pt x="49" y="125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49" y="126"/>
                    <a:pt x="50" y="125"/>
                    <a:pt x="50" y="125"/>
                  </a:cubicBezTo>
                  <a:cubicBezTo>
                    <a:pt x="50" y="125"/>
                    <a:pt x="50" y="125"/>
                    <a:pt x="49" y="125"/>
                  </a:cubicBezTo>
                  <a:cubicBezTo>
                    <a:pt x="50" y="125"/>
                    <a:pt x="50" y="125"/>
                    <a:pt x="50" y="124"/>
                  </a:cubicBezTo>
                  <a:cubicBezTo>
                    <a:pt x="50" y="125"/>
                    <a:pt x="50" y="126"/>
                    <a:pt x="50" y="127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0" y="128"/>
                    <a:pt x="49" y="128"/>
                    <a:pt x="49" y="129"/>
                  </a:cubicBezTo>
                  <a:cubicBezTo>
                    <a:pt x="49" y="129"/>
                    <a:pt x="49" y="129"/>
                    <a:pt x="49" y="129"/>
                  </a:cubicBezTo>
                  <a:cubicBezTo>
                    <a:pt x="49" y="129"/>
                    <a:pt x="50" y="128"/>
                    <a:pt x="50" y="128"/>
                  </a:cubicBezTo>
                  <a:cubicBezTo>
                    <a:pt x="50" y="129"/>
                    <a:pt x="50" y="130"/>
                    <a:pt x="50" y="131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31"/>
                    <a:pt x="49" y="131"/>
                    <a:pt x="48" y="131"/>
                  </a:cubicBezTo>
                  <a:cubicBezTo>
                    <a:pt x="48" y="131"/>
                    <a:pt x="48" y="132"/>
                    <a:pt x="49" y="131"/>
                  </a:cubicBezTo>
                  <a:cubicBezTo>
                    <a:pt x="49" y="131"/>
                    <a:pt x="50" y="131"/>
                    <a:pt x="50" y="131"/>
                  </a:cubicBezTo>
                  <a:cubicBezTo>
                    <a:pt x="50" y="131"/>
                    <a:pt x="50" y="132"/>
                    <a:pt x="50" y="133"/>
                  </a:cubicBezTo>
                  <a:cubicBezTo>
                    <a:pt x="50" y="133"/>
                    <a:pt x="49" y="133"/>
                    <a:pt x="49" y="133"/>
                  </a:cubicBezTo>
                  <a:cubicBezTo>
                    <a:pt x="48" y="133"/>
                    <a:pt x="49" y="134"/>
                    <a:pt x="49" y="134"/>
                  </a:cubicBezTo>
                  <a:cubicBezTo>
                    <a:pt x="49" y="133"/>
                    <a:pt x="50" y="133"/>
                    <a:pt x="50" y="133"/>
                  </a:cubicBezTo>
                  <a:cubicBezTo>
                    <a:pt x="50" y="133"/>
                    <a:pt x="50" y="134"/>
                    <a:pt x="50" y="134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49" y="135"/>
                    <a:pt x="49" y="135"/>
                    <a:pt x="48" y="135"/>
                  </a:cubicBezTo>
                  <a:cubicBezTo>
                    <a:pt x="48" y="135"/>
                    <a:pt x="48" y="136"/>
                    <a:pt x="49" y="135"/>
                  </a:cubicBezTo>
                  <a:cubicBezTo>
                    <a:pt x="49" y="135"/>
                    <a:pt x="50" y="135"/>
                    <a:pt x="50" y="135"/>
                  </a:cubicBezTo>
                  <a:cubicBezTo>
                    <a:pt x="50" y="135"/>
                    <a:pt x="50" y="136"/>
                    <a:pt x="50" y="13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48" y="137"/>
                    <a:pt x="47" y="137"/>
                    <a:pt x="45" y="138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7" y="138"/>
                    <a:pt x="48" y="137"/>
                    <a:pt x="50" y="13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50" y="136"/>
                    <a:pt x="50" y="137"/>
                    <a:pt x="50" y="137"/>
                  </a:cubicBezTo>
                  <a:cubicBezTo>
                    <a:pt x="49" y="137"/>
                    <a:pt x="49" y="137"/>
                    <a:pt x="48" y="138"/>
                  </a:cubicBezTo>
                  <a:cubicBezTo>
                    <a:pt x="48" y="138"/>
                    <a:pt x="48" y="138"/>
                    <a:pt x="49" y="138"/>
                  </a:cubicBezTo>
                  <a:cubicBezTo>
                    <a:pt x="49" y="137"/>
                    <a:pt x="49" y="137"/>
                    <a:pt x="50" y="137"/>
                  </a:cubicBezTo>
                  <a:cubicBezTo>
                    <a:pt x="50" y="137"/>
                    <a:pt x="50" y="138"/>
                    <a:pt x="50" y="138"/>
                  </a:cubicBezTo>
                  <a:cubicBezTo>
                    <a:pt x="49" y="138"/>
                    <a:pt x="49" y="138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40"/>
                    <a:pt x="47" y="140"/>
                    <a:pt x="46" y="140"/>
                  </a:cubicBezTo>
                  <a:cubicBezTo>
                    <a:pt x="46" y="140"/>
                    <a:pt x="46" y="141"/>
                    <a:pt x="46" y="141"/>
                  </a:cubicBezTo>
                  <a:cubicBezTo>
                    <a:pt x="46" y="140"/>
                    <a:pt x="46" y="140"/>
                    <a:pt x="47" y="140"/>
                  </a:cubicBezTo>
                  <a:cubicBezTo>
                    <a:pt x="46" y="141"/>
                    <a:pt x="45" y="142"/>
                    <a:pt x="44" y="142"/>
                  </a:cubicBezTo>
                  <a:cubicBezTo>
                    <a:pt x="44" y="142"/>
                    <a:pt x="44" y="142"/>
                    <a:pt x="43" y="142"/>
                  </a:cubicBezTo>
                  <a:cubicBezTo>
                    <a:pt x="43" y="142"/>
                    <a:pt x="43" y="142"/>
                    <a:pt x="43" y="142"/>
                  </a:cubicBezTo>
                  <a:cubicBezTo>
                    <a:pt x="42" y="143"/>
                    <a:pt x="41" y="143"/>
                    <a:pt x="40" y="143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3"/>
                    <a:pt x="42" y="143"/>
                    <a:pt x="42" y="143"/>
                  </a:cubicBezTo>
                  <a:cubicBezTo>
                    <a:pt x="42" y="143"/>
                    <a:pt x="41" y="144"/>
                    <a:pt x="41" y="144"/>
                  </a:cubicBezTo>
                  <a:cubicBezTo>
                    <a:pt x="40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3" y="144"/>
                    <a:pt x="44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4" y="143"/>
                    <a:pt x="43" y="143"/>
                    <a:pt x="41" y="144"/>
                  </a:cubicBezTo>
                  <a:cubicBezTo>
                    <a:pt x="42" y="143"/>
                    <a:pt x="43" y="143"/>
                    <a:pt x="43" y="143"/>
                  </a:cubicBezTo>
                  <a:cubicBezTo>
                    <a:pt x="45" y="142"/>
                    <a:pt x="46" y="141"/>
                    <a:pt x="47" y="141"/>
                  </a:cubicBezTo>
                  <a:cubicBezTo>
                    <a:pt x="47" y="140"/>
                    <a:pt x="47" y="140"/>
                    <a:pt x="47" y="140"/>
                  </a:cubicBezTo>
                  <a:cubicBezTo>
                    <a:pt x="48" y="140"/>
                    <a:pt x="48" y="140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50" y="138"/>
                    <a:pt x="50" y="138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49" y="140"/>
                    <a:pt x="49" y="140"/>
                    <a:pt x="48" y="140"/>
                  </a:cubicBezTo>
                  <a:cubicBezTo>
                    <a:pt x="48" y="140"/>
                    <a:pt x="48" y="141"/>
                    <a:pt x="49" y="140"/>
                  </a:cubicBezTo>
                  <a:cubicBezTo>
                    <a:pt x="49" y="140"/>
                    <a:pt x="49" y="140"/>
                    <a:pt x="50" y="140"/>
                  </a:cubicBezTo>
                  <a:cubicBezTo>
                    <a:pt x="50" y="140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49" y="141"/>
                    <a:pt x="49" y="141"/>
                    <a:pt x="49" y="141"/>
                  </a:cubicBezTo>
                  <a:cubicBezTo>
                    <a:pt x="48" y="142"/>
                    <a:pt x="48" y="142"/>
                    <a:pt x="49" y="142"/>
                  </a:cubicBezTo>
                  <a:cubicBezTo>
                    <a:pt x="49" y="141"/>
                    <a:pt x="49" y="141"/>
                    <a:pt x="50" y="141"/>
                  </a:cubicBezTo>
                  <a:cubicBezTo>
                    <a:pt x="50" y="141"/>
                    <a:pt x="50" y="141"/>
                    <a:pt x="50" y="142"/>
                  </a:cubicBezTo>
                  <a:cubicBezTo>
                    <a:pt x="50" y="142"/>
                    <a:pt x="50" y="142"/>
                    <a:pt x="50" y="143"/>
                  </a:cubicBezTo>
                  <a:cubicBezTo>
                    <a:pt x="49" y="143"/>
                    <a:pt x="48" y="143"/>
                    <a:pt x="47" y="143"/>
                  </a:cubicBezTo>
                  <a:cubicBezTo>
                    <a:pt x="47" y="143"/>
                    <a:pt x="47" y="144"/>
                    <a:pt x="47" y="144"/>
                  </a:cubicBezTo>
                  <a:cubicBezTo>
                    <a:pt x="48" y="143"/>
                    <a:pt x="49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49" y="143"/>
                    <a:pt x="48" y="144"/>
                    <a:pt x="48" y="144"/>
                  </a:cubicBezTo>
                  <a:cubicBezTo>
                    <a:pt x="48" y="144"/>
                    <a:pt x="47" y="144"/>
                    <a:pt x="48" y="144"/>
                  </a:cubicBezTo>
                  <a:cubicBezTo>
                    <a:pt x="47" y="144"/>
                    <a:pt x="46" y="144"/>
                    <a:pt x="46" y="144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6" y="144"/>
                    <a:pt x="45" y="144"/>
                    <a:pt x="45" y="144"/>
                  </a:cubicBezTo>
                  <a:cubicBezTo>
                    <a:pt x="44" y="144"/>
                    <a:pt x="42" y="144"/>
                    <a:pt x="40" y="145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41" y="145"/>
                    <a:pt x="42" y="145"/>
                    <a:pt x="43" y="145"/>
                  </a:cubicBezTo>
                  <a:cubicBezTo>
                    <a:pt x="43" y="145"/>
                    <a:pt x="42" y="146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2" y="146"/>
                    <a:pt x="41" y="146"/>
                    <a:pt x="41" y="146"/>
                  </a:cubicBezTo>
                  <a:cubicBezTo>
                    <a:pt x="41" y="146"/>
                    <a:pt x="41" y="147"/>
                    <a:pt x="41" y="147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0" y="147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9"/>
                    <a:pt x="41" y="150"/>
                    <a:pt x="42" y="151"/>
                  </a:cubicBezTo>
                  <a:cubicBezTo>
                    <a:pt x="43" y="152"/>
                    <a:pt x="45" y="153"/>
                    <a:pt x="46" y="154"/>
                  </a:cubicBezTo>
                  <a:cubicBezTo>
                    <a:pt x="46" y="154"/>
                    <a:pt x="46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8" y="155"/>
                    <a:pt x="49" y="155"/>
                    <a:pt x="49" y="155"/>
                  </a:cubicBezTo>
                  <a:cubicBezTo>
                    <a:pt x="52" y="155"/>
                    <a:pt x="53" y="153"/>
                    <a:pt x="52" y="151"/>
                  </a:cubicBezTo>
                  <a:cubicBezTo>
                    <a:pt x="51" y="148"/>
                    <a:pt x="48" y="147"/>
                    <a:pt x="48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9" y="144"/>
                    <a:pt x="49" y="144"/>
                    <a:pt x="50" y="144"/>
                  </a:cubicBezTo>
                  <a:cubicBezTo>
                    <a:pt x="51" y="144"/>
                    <a:pt x="51" y="144"/>
                    <a:pt x="50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3"/>
                    <a:pt x="50" y="143"/>
                    <a:pt x="50" y="142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0" y="141"/>
                    <a:pt x="50" y="140"/>
                    <a:pt x="50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9"/>
                    <a:pt x="50" y="139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7"/>
                    <a:pt x="50" y="137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3"/>
                    <a:pt x="51" y="128"/>
                    <a:pt x="51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1" y="122"/>
                    <a:pt x="51" y="120"/>
                    <a:pt x="51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1" y="117"/>
                    <a:pt x="51" y="116"/>
                    <a:pt x="51" y="115"/>
                  </a:cubicBezTo>
                  <a:cubicBezTo>
                    <a:pt x="51" y="108"/>
                    <a:pt x="51" y="102"/>
                    <a:pt x="51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1" y="93"/>
                    <a:pt x="51" y="90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87"/>
                    <a:pt x="51" y="86"/>
                    <a:pt x="51" y="85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3"/>
                    <a:pt x="51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7"/>
                    <a:pt x="52" y="73"/>
                    <a:pt x="52" y="70"/>
                  </a:cubicBezTo>
                  <a:cubicBezTo>
                    <a:pt x="52" y="70"/>
                    <a:pt x="51" y="70"/>
                    <a:pt x="51" y="70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1"/>
                    <a:pt x="51" y="71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4"/>
                    <a:pt x="51" y="76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0" y="79"/>
                    <a:pt x="50" y="79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0" y="80"/>
                    <a:pt x="50" y="79"/>
                    <a:pt x="51" y="79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0"/>
                    <a:pt x="50" y="80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1" y="80"/>
                    <a:pt x="51" y="80"/>
                  </a:cubicBezTo>
                  <a:cubicBezTo>
                    <a:pt x="51" y="81"/>
                    <a:pt x="51" y="81"/>
                    <a:pt x="51" y="82"/>
                  </a:cubicBezTo>
                  <a:cubicBezTo>
                    <a:pt x="51" y="82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1" y="82"/>
                    <a:pt x="51" y="83"/>
                    <a:pt x="51" y="83"/>
                  </a:cubicBezTo>
                  <a:cubicBezTo>
                    <a:pt x="51" y="83"/>
                    <a:pt x="51" y="83"/>
                    <a:pt x="50" y="83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1" y="84"/>
                    <a:pt x="51" y="84"/>
                    <a:pt x="51" y="83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0" y="84"/>
                    <a:pt x="50" y="84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1" y="85"/>
                    <a:pt x="51" y="84"/>
                    <a:pt x="51" y="84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0" y="86"/>
                    <a:pt x="49" y="87"/>
                    <a:pt x="48" y="87"/>
                  </a:cubicBezTo>
                  <a:cubicBezTo>
                    <a:pt x="48" y="87"/>
                    <a:pt x="48" y="88"/>
                    <a:pt x="48" y="88"/>
                  </a:cubicBezTo>
                  <a:cubicBezTo>
                    <a:pt x="49" y="87"/>
                    <a:pt x="50" y="86"/>
                    <a:pt x="51" y="86"/>
                  </a:cubicBezTo>
                  <a:cubicBezTo>
                    <a:pt x="51" y="86"/>
                    <a:pt x="51" y="86"/>
                    <a:pt x="51" y="87"/>
                  </a:cubicBezTo>
                  <a:cubicBezTo>
                    <a:pt x="50" y="87"/>
                    <a:pt x="49" y="88"/>
                    <a:pt x="49" y="88"/>
                  </a:cubicBezTo>
                  <a:cubicBezTo>
                    <a:pt x="48" y="88"/>
                    <a:pt x="49" y="88"/>
                    <a:pt x="49" y="88"/>
                  </a:cubicBezTo>
                  <a:cubicBezTo>
                    <a:pt x="49" y="88"/>
                    <a:pt x="50" y="88"/>
                    <a:pt x="51" y="87"/>
                  </a:cubicBezTo>
                  <a:cubicBezTo>
                    <a:pt x="51" y="87"/>
                    <a:pt x="51" y="88"/>
                    <a:pt x="51" y="88"/>
                  </a:cubicBezTo>
                  <a:cubicBezTo>
                    <a:pt x="50" y="88"/>
                    <a:pt x="49" y="88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ubicBezTo>
                    <a:pt x="45" y="91"/>
                    <a:pt x="41" y="93"/>
                    <a:pt x="38" y="94"/>
                  </a:cubicBezTo>
                  <a:cubicBezTo>
                    <a:pt x="38" y="93"/>
                    <a:pt x="38" y="91"/>
                    <a:pt x="37" y="90"/>
                  </a:cubicBezTo>
                  <a:cubicBezTo>
                    <a:pt x="37" y="88"/>
                    <a:pt x="37" y="86"/>
                    <a:pt x="37" y="85"/>
                  </a:cubicBezTo>
                  <a:cubicBezTo>
                    <a:pt x="39" y="84"/>
                    <a:pt x="40" y="84"/>
                    <a:pt x="42" y="82"/>
                  </a:cubicBezTo>
                  <a:cubicBezTo>
                    <a:pt x="42" y="82"/>
                    <a:pt x="42" y="82"/>
                    <a:pt x="41" y="82"/>
                  </a:cubicBezTo>
                  <a:cubicBezTo>
                    <a:pt x="40" y="83"/>
                    <a:pt x="38" y="84"/>
                    <a:pt x="37" y="84"/>
                  </a:cubicBezTo>
                  <a:cubicBezTo>
                    <a:pt x="36" y="82"/>
                    <a:pt x="36" y="80"/>
                    <a:pt x="36" y="78"/>
                  </a:cubicBezTo>
                  <a:cubicBezTo>
                    <a:pt x="40" y="76"/>
                    <a:pt x="44" y="74"/>
                    <a:pt x="49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1"/>
                    <a:pt x="50" y="71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0" y="71"/>
                    <a:pt x="48" y="71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3" y="74"/>
                    <a:pt x="39" y="75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6"/>
                    <a:pt x="37" y="76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6" y="76"/>
                    <a:pt x="36" y="77"/>
                  </a:cubicBezTo>
                  <a:cubicBezTo>
                    <a:pt x="35" y="76"/>
                    <a:pt x="35" y="76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7" y="75"/>
                    <a:pt x="37" y="75"/>
                  </a:cubicBezTo>
                  <a:cubicBezTo>
                    <a:pt x="38" y="74"/>
                    <a:pt x="37" y="74"/>
                    <a:pt x="37" y="74"/>
                  </a:cubicBezTo>
                  <a:cubicBezTo>
                    <a:pt x="37" y="75"/>
                    <a:pt x="36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9" y="73"/>
                    <a:pt x="43" y="72"/>
                    <a:pt x="47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0"/>
                    <a:pt x="49" y="69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8" y="69"/>
                    <a:pt x="47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5" y="70"/>
                    <a:pt x="44" y="71"/>
                    <a:pt x="44" y="71"/>
                  </a:cubicBezTo>
                  <a:cubicBezTo>
                    <a:pt x="45" y="70"/>
                    <a:pt x="46" y="70"/>
                    <a:pt x="47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5" y="70"/>
                    <a:pt x="44" y="70"/>
                    <a:pt x="43" y="71"/>
                  </a:cubicBezTo>
                  <a:cubicBezTo>
                    <a:pt x="44" y="70"/>
                    <a:pt x="44" y="70"/>
                    <a:pt x="45" y="69"/>
                  </a:cubicBezTo>
                  <a:cubicBezTo>
                    <a:pt x="46" y="69"/>
                    <a:pt x="45" y="69"/>
                    <a:pt x="45" y="69"/>
                  </a:cubicBezTo>
                  <a:cubicBezTo>
                    <a:pt x="44" y="70"/>
                    <a:pt x="43" y="70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1" y="71"/>
                    <a:pt x="40" y="72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2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0" y="72"/>
                    <a:pt x="38" y="73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4"/>
                    <a:pt x="36" y="74"/>
                    <a:pt x="37" y="7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4"/>
                    <a:pt x="36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7" y="72"/>
                    <a:pt x="40" y="71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3" y="70"/>
                    <a:pt x="44" y="69"/>
                    <a:pt x="44" y="69"/>
                  </a:cubicBezTo>
                  <a:cubicBezTo>
                    <a:pt x="47" y="69"/>
                    <a:pt x="50" y="69"/>
                    <a:pt x="52" y="68"/>
                  </a:cubicBezTo>
                  <a:cubicBezTo>
                    <a:pt x="52" y="68"/>
                    <a:pt x="52" y="67"/>
                    <a:pt x="52" y="67"/>
                  </a:cubicBezTo>
                  <a:cubicBezTo>
                    <a:pt x="51" y="56"/>
                    <a:pt x="52" y="45"/>
                    <a:pt x="51" y="34"/>
                  </a:cubicBezTo>
                  <a:cubicBezTo>
                    <a:pt x="51" y="31"/>
                    <a:pt x="51" y="28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2" y="30"/>
                    <a:pt x="52" y="30"/>
                  </a:cubicBezTo>
                  <a:cubicBezTo>
                    <a:pt x="52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3"/>
                    <a:pt x="54" y="35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7"/>
                    <a:pt x="55" y="37"/>
                    <a:pt x="55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5" y="37"/>
                    <a:pt x="55" y="37"/>
                  </a:cubicBezTo>
                  <a:cubicBezTo>
                    <a:pt x="55" y="37"/>
                    <a:pt x="55" y="38"/>
                    <a:pt x="55" y="38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66" y="38"/>
                    <a:pt x="75" y="35"/>
                    <a:pt x="84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75" y="35"/>
                    <a:pt x="65" y="37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39"/>
                  </a:cubicBezTo>
                  <a:cubicBezTo>
                    <a:pt x="56" y="39"/>
                    <a:pt x="56" y="39"/>
                    <a:pt x="55" y="39"/>
                  </a:cubicBezTo>
                  <a:cubicBezTo>
                    <a:pt x="55" y="39"/>
                    <a:pt x="55" y="38"/>
                    <a:pt x="55" y="38"/>
                  </a:cubicBezTo>
                  <a:cubicBezTo>
                    <a:pt x="55" y="38"/>
                    <a:pt x="55" y="37"/>
                    <a:pt x="55" y="37"/>
                  </a:cubicBezTo>
                  <a:cubicBezTo>
                    <a:pt x="59" y="36"/>
                    <a:pt x="64" y="35"/>
                    <a:pt x="68" y="34"/>
                  </a:cubicBezTo>
                  <a:cubicBezTo>
                    <a:pt x="73" y="33"/>
                    <a:pt x="77" y="31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77" y="31"/>
                    <a:pt x="72" y="32"/>
                    <a:pt x="68" y="34"/>
                  </a:cubicBezTo>
                  <a:cubicBezTo>
                    <a:pt x="64" y="35"/>
                    <a:pt x="59" y="36"/>
                    <a:pt x="55" y="37"/>
                  </a:cubicBezTo>
                  <a:cubicBezTo>
                    <a:pt x="55" y="37"/>
                    <a:pt x="55" y="37"/>
                    <a:pt x="55" y="36"/>
                  </a:cubicBezTo>
                  <a:cubicBezTo>
                    <a:pt x="59" y="35"/>
                    <a:pt x="64" y="34"/>
                    <a:pt x="68" y="32"/>
                  </a:cubicBezTo>
                  <a:cubicBezTo>
                    <a:pt x="70" y="31"/>
                    <a:pt x="72" y="30"/>
                    <a:pt x="74" y="29"/>
                  </a:cubicBezTo>
                  <a:cubicBezTo>
                    <a:pt x="76" y="28"/>
                    <a:pt x="79" y="28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79" y="27"/>
                    <a:pt x="77" y="28"/>
                    <a:pt x="75" y="29"/>
                  </a:cubicBezTo>
                  <a:cubicBezTo>
                    <a:pt x="72" y="30"/>
                    <a:pt x="70" y="31"/>
                    <a:pt x="68" y="32"/>
                  </a:cubicBezTo>
                  <a:cubicBezTo>
                    <a:pt x="66" y="32"/>
                    <a:pt x="64" y="33"/>
                    <a:pt x="61" y="34"/>
                  </a:cubicBezTo>
                  <a:cubicBezTo>
                    <a:pt x="59" y="35"/>
                    <a:pt x="57" y="35"/>
                    <a:pt x="55" y="36"/>
                  </a:cubicBezTo>
                  <a:cubicBezTo>
                    <a:pt x="55" y="36"/>
                    <a:pt x="54" y="36"/>
                    <a:pt x="54" y="3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9" y="34"/>
                    <a:pt x="63" y="32"/>
                    <a:pt x="67" y="30"/>
                  </a:cubicBezTo>
                  <a:cubicBezTo>
                    <a:pt x="69" y="30"/>
                    <a:pt x="71" y="29"/>
                    <a:pt x="74" y="28"/>
                  </a:cubicBezTo>
                  <a:cubicBezTo>
                    <a:pt x="76" y="27"/>
                    <a:pt x="78" y="27"/>
                    <a:pt x="80" y="26"/>
                  </a:cubicBezTo>
                  <a:cubicBezTo>
                    <a:pt x="81" y="26"/>
                    <a:pt x="80" y="26"/>
                    <a:pt x="80" y="26"/>
                  </a:cubicBezTo>
                  <a:cubicBezTo>
                    <a:pt x="78" y="27"/>
                    <a:pt x="76" y="27"/>
                    <a:pt x="74" y="28"/>
                  </a:cubicBezTo>
                  <a:cubicBezTo>
                    <a:pt x="71" y="28"/>
                    <a:pt x="69" y="29"/>
                    <a:pt x="67" y="30"/>
                  </a:cubicBezTo>
                  <a:cubicBezTo>
                    <a:pt x="63" y="32"/>
                    <a:pt x="59" y="33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8" y="33"/>
                    <a:pt x="61" y="32"/>
                    <a:pt x="65" y="30"/>
                  </a:cubicBezTo>
                  <a:cubicBezTo>
                    <a:pt x="68" y="29"/>
                    <a:pt x="71" y="28"/>
                    <a:pt x="75" y="27"/>
                  </a:cubicBezTo>
                  <a:cubicBezTo>
                    <a:pt x="75" y="27"/>
                    <a:pt x="75" y="26"/>
                    <a:pt x="75" y="26"/>
                  </a:cubicBezTo>
                  <a:cubicBezTo>
                    <a:pt x="71" y="27"/>
                    <a:pt x="68" y="29"/>
                    <a:pt x="64" y="30"/>
                  </a:cubicBezTo>
                  <a:cubicBezTo>
                    <a:pt x="61" y="31"/>
                    <a:pt x="57" y="33"/>
                    <a:pt x="54" y="34"/>
                  </a:cubicBezTo>
                  <a:cubicBezTo>
                    <a:pt x="54" y="33"/>
                    <a:pt x="53" y="32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0"/>
                    <a:pt x="52" y="29"/>
                  </a:cubicBezTo>
                  <a:cubicBezTo>
                    <a:pt x="55" y="28"/>
                    <a:pt x="57" y="28"/>
                    <a:pt x="59" y="27"/>
                  </a:cubicBezTo>
                  <a:cubicBezTo>
                    <a:pt x="59" y="27"/>
                    <a:pt x="59" y="27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60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8" y="27"/>
                    <a:pt x="55" y="28"/>
                    <a:pt x="52" y="29"/>
                  </a:cubicBezTo>
                  <a:cubicBezTo>
                    <a:pt x="52" y="27"/>
                    <a:pt x="52" y="26"/>
                    <a:pt x="51" y="25"/>
                  </a:cubicBezTo>
                  <a:cubicBezTo>
                    <a:pt x="53" y="25"/>
                    <a:pt x="55" y="24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8" y="24"/>
                    <a:pt x="59" y="24"/>
                    <a:pt x="59" y="24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6" y="24"/>
                    <a:pt x="54" y="24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4"/>
                    <a:pt x="51" y="24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4"/>
                    <a:pt x="51" y="24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6" y="26"/>
                    <a:pt x="42" y="27"/>
                    <a:pt x="37" y="28"/>
                  </a:cubicBezTo>
                  <a:cubicBezTo>
                    <a:pt x="37" y="28"/>
                    <a:pt x="37" y="29"/>
                    <a:pt x="37" y="29"/>
                  </a:cubicBezTo>
                  <a:cubicBezTo>
                    <a:pt x="42" y="27"/>
                    <a:pt x="46" y="26"/>
                    <a:pt x="51" y="25"/>
                  </a:cubicBezTo>
                  <a:cubicBezTo>
                    <a:pt x="51" y="26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49" y="28"/>
                    <a:pt x="47" y="29"/>
                    <a:pt x="45" y="30"/>
                  </a:cubicBezTo>
                  <a:cubicBezTo>
                    <a:pt x="44" y="30"/>
                    <a:pt x="44" y="30"/>
                    <a:pt x="45" y="30"/>
                  </a:cubicBezTo>
                  <a:cubicBezTo>
                    <a:pt x="47" y="30"/>
                    <a:pt x="49" y="29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38"/>
                    <a:pt x="51" y="48"/>
                    <a:pt x="51" y="59"/>
                  </a:cubicBezTo>
                  <a:cubicBezTo>
                    <a:pt x="52" y="61"/>
                    <a:pt x="52" y="62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0" y="65"/>
                    <a:pt x="48" y="65"/>
                    <a:pt x="47" y="66"/>
                  </a:cubicBezTo>
                  <a:cubicBezTo>
                    <a:pt x="46" y="66"/>
                    <a:pt x="46" y="66"/>
                    <a:pt x="47" y="66"/>
                  </a:cubicBezTo>
                  <a:cubicBezTo>
                    <a:pt x="48" y="66"/>
                    <a:pt x="50" y="65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6"/>
                    <a:pt x="52" y="67"/>
                    <a:pt x="52" y="68"/>
                  </a:cubicBezTo>
                  <a:cubicBezTo>
                    <a:pt x="50" y="68"/>
                    <a:pt x="48" y="68"/>
                    <a:pt x="46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50" y="68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0" y="67"/>
                    <a:pt x="49" y="68"/>
                    <a:pt x="48" y="68"/>
                  </a:cubicBezTo>
                  <a:cubicBezTo>
                    <a:pt x="49" y="68"/>
                    <a:pt x="49" y="67"/>
                    <a:pt x="49" y="67"/>
                  </a:cubicBezTo>
                  <a:cubicBezTo>
                    <a:pt x="50" y="67"/>
                    <a:pt x="49" y="67"/>
                    <a:pt x="49" y="67"/>
                  </a:cubicBezTo>
                  <a:cubicBezTo>
                    <a:pt x="48" y="68"/>
                    <a:pt x="46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8"/>
                    <a:pt x="43" y="68"/>
                    <a:pt x="43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7"/>
                    <a:pt x="39" y="66"/>
                    <a:pt x="39" y="65"/>
                  </a:cubicBezTo>
                  <a:cubicBezTo>
                    <a:pt x="43" y="65"/>
                    <a:pt x="46" y="64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46" y="63"/>
                    <a:pt x="42" y="64"/>
                    <a:pt x="39" y="65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0" y="63"/>
                    <a:pt x="42" y="63"/>
                    <a:pt x="43" y="63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8" y="63"/>
                    <a:pt x="39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3"/>
                    <a:pt x="38" y="63"/>
                    <a:pt x="38" y="62"/>
                  </a:cubicBezTo>
                  <a:cubicBezTo>
                    <a:pt x="41" y="62"/>
                    <a:pt x="43" y="62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7" y="61"/>
                    <a:pt x="49" y="61"/>
                    <a:pt x="50" y="60"/>
                  </a:cubicBezTo>
                  <a:cubicBezTo>
                    <a:pt x="51" y="60"/>
                    <a:pt x="50" y="60"/>
                    <a:pt x="50" y="60"/>
                  </a:cubicBezTo>
                  <a:cubicBezTo>
                    <a:pt x="49" y="60"/>
                    <a:pt x="47" y="61"/>
                    <a:pt x="45" y="61"/>
                  </a:cubicBezTo>
                  <a:cubicBezTo>
                    <a:pt x="47" y="61"/>
                    <a:pt x="48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6" y="61"/>
                    <a:pt x="42" y="62"/>
                    <a:pt x="38" y="62"/>
                  </a:cubicBezTo>
                  <a:cubicBezTo>
                    <a:pt x="38" y="61"/>
                    <a:pt x="38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59"/>
                    <a:pt x="38" y="59"/>
                    <a:pt x="38" y="58"/>
                  </a:cubicBezTo>
                  <a:cubicBezTo>
                    <a:pt x="42" y="57"/>
                    <a:pt x="46" y="56"/>
                    <a:pt x="50" y="55"/>
                  </a:cubicBezTo>
                  <a:cubicBezTo>
                    <a:pt x="51" y="55"/>
                    <a:pt x="51" y="55"/>
                    <a:pt x="50" y="55"/>
                  </a:cubicBezTo>
                  <a:cubicBezTo>
                    <a:pt x="46" y="56"/>
                    <a:pt x="42" y="57"/>
                    <a:pt x="38" y="58"/>
                  </a:cubicBezTo>
                  <a:cubicBezTo>
                    <a:pt x="38" y="57"/>
                    <a:pt x="38" y="57"/>
                    <a:pt x="38" y="56"/>
                  </a:cubicBezTo>
                  <a:cubicBezTo>
                    <a:pt x="42" y="55"/>
                    <a:pt x="46" y="54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6" y="54"/>
                    <a:pt x="42" y="55"/>
                    <a:pt x="38" y="56"/>
                  </a:cubicBezTo>
                  <a:cubicBezTo>
                    <a:pt x="38" y="56"/>
                    <a:pt x="38" y="56"/>
                    <a:pt x="38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4"/>
                    <a:pt x="41" y="54"/>
                  </a:cubicBezTo>
                  <a:cubicBezTo>
                    <a:pt x="40" y="55"/>
                    <a:pt x="39" y="55"/>
                    <a:pt x="38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9" y="54"/>
                    <a:pt x="40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0" y="53"/>
                    <a:pt x="39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2"/>
                    <a:pt x="40" y="52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0" y="52"/>
                    <a:pt x="39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7" y="51"/>
                  </a:cubicBezTo>
                  <a:cubicBezTo>
                    <a:pt x="38" y="51"/>
                    <a:pt x="39" y="51"/>
                    <a:pt x="40" y="51"/>
                  </a:cubicBezTo>
                  <a:cubicBezTo>
                    <a:pt x="40" y="51"/>
                    <a:pt x="40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4" y="50"/>
                    <a:pt x="47" y="49"/>
                    <a:pt x="50" y="48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47" y="49"/>
                    <a:pt x="43" y="49"/>
                    <a:pt x="40" y="50"/>
                  </a:cubicBezTo>
                  <a:cubicBezTo>
                    <a:pt x="39" y="50"/>
                    <a:pt x="38" y="51"/>
                    <a:pt x="38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0"/>
                    <a:pt x="37" y="49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9" y="47"/>
                    <a:pt x="41" y="47"/>
                    <a:pt x="42" y="47"/>
                  </a:cubicBezTo>
                  <a:cubicBezTo>
                    <a:pt x="43" y="47"/>
                    <a:pt x="43" y="46"/>
                    <a:pt x="42" y="46"/>
                  </a:cubicBezTo>
                  <a:cubicBezTo>
                    <a:pt x="41" y="47"/>
                    <a:pt x="39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6"/>
                    <a:pt x="37" y="45"/>
                    <a:pt x="37" y="44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42"/>
                    <a:pt x="41" y="43"/>
                    <a:pt x="37" y="44"/>
                  </a:cubicBezTo>
                  <a:cubicBezTo>
                    <a:pt x="37" y="44"/>
                    <a:pt x="37" y="43"/>
                    <a:pt x="37" y="43"/>
                  </a:cubicBezTo>
                  <a:cubicBezTo>
                    <a:pt x="38" y="43"/>
                    <a:pt x="40" y="42"/>
                    <a:pt x="41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0" y="42"/>
                    <a:pt x="38" y="42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41" y="42"/>
                    <a:pt x="45" y="41"/>
                    <a:pt x="48" y="40"/>
                  </a:cubicBezTo>
                  <a:cubicBezTo>
                    <a:pt x="49" y="39"/>
                    <a:pt x="49" y="39"/>
                    <a:pt x="48" y="39"/>
                  </a:cubicBezTo>
                  <a:cubicBezTo>
                    <a:pt x="45" y="40"/>
                    <a:pt x="41" y="41"/>
                    <a:pt x="37" y="42"/>
                  </a:cubicBezTo>
                  <a:cubicBezTo>
                    <a:pt x="37" y="42"/>
                    <a:pt x="37" y="42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39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42" y="37"/>
                    <a:pt x="46" y="36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46" y="36"/>
                    <a:pt x="42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6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41" y="34"/>
                    <a:pt x="46" y="33"/>
                    <a:pt x="50" y="32"/>
                  </a:cubicBezTo>
                  <a:cubicBezTo>
                    <a:pt x="51" y="32"/>
                    <a:pt x="51" y="32"/>
                    <a:pt x="50" y="32"/>
                  </a:cubicBezTo>
                  <a:cubicBezTo>
                    <a:pt x="46" y="33"/>
                    <a:pt x="41" y="34"/>
                    <a:pt x="37" y="35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1" y="33"/>
                    <a:pt x="45" y="32"/>
                    <a:pt x="49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5" y="31"/>
                    <a:pt x="41" y="32"/>
                    <a:pt x="37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1" y="32"/>
                    <a:pt x="45" y="31"/>
                    <a:pt x="49" y="30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5" y="31"/>
                    <a:pt x="41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2"/>
                    <a:pt x="40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0" y="31"/>
                    <a:pt x="38" y="31"/>
                    <a:pt x="37" y="32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5" y="28"/>
                    <a:pt x="41" y="30"/>
                    <a:pt x="37" y="31"/>
                  </a:cubicBezTo>
                  <a:cubicBezTo>
                    <a:pt x="37" y="30"/>
                    <a:pt x="37" y="30"/>
                    <a:pt x="37" y="29"/>
                  </a:cubicBezTo>
                  <a:cubicBezTo>
                    <a:pt x="38" y="29"/>
                    <a:pt x="40" y="29"/>
                    <a:pt x="42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28"/>
                    <a:pt x="38" y="29"/>
                    <a:pt x="37" y="29"/>
                  </a:cubicBezTo>
                  <a:cubicBezTo>
                    <a:pt x="37" y="28"/>
                    <a:pt x="37" y="28"/>
                    <a:pt x="37" y="27"/>
                  </a:cubicBezTo>
                  <a:cubicBezTo>
                    <a:pt x="44" y="25"/>
                    <a:pt x="51" y="23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1" y="23"/>
                    <a:pt x="44" y="25"/>
                    <a:pt x="37" y="27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9" y="25"/>
                    <a:pt x="41" y="25"/>
                  </a:cubicBezTo>
                  <a:cubicBezTo>
                    <a:pt x="41" y="25"/>
                    <a:pt x="41" y="24"/>
                    <a:pt x="41" y="25"/>
                  </a:cubicBezTo>
                  <a:cubicBezTo>
                    <a:pt x="39" y="25"/>
                    <a:pt x="38" y="25"/>
                    <a:pt x="37" y="26"/>
                  </a:cubicBezTo>
                  <a:cubicBezTo>
                    <a:pt x="37" y="25"/>
                    <a:pt x="37" y="25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43" y="23"/>
                    <a:pt x="50" y="21"/>
                    <a:pt x="56" y="20"/>
                  </a:cubicBezTo>
                  <a:cubicBezTo>
                    <a:pt x="56" y="20"/>
                    <a:pt x="56" y="19"/>
                    <a:pt x="56" y="19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5"/>
                    <a:pt x="36" y="26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8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5" y="29"/>
                    <a:pt x="35" y="29"/>
                  </a:cubicBezTo>
                  <a:cubicBezTo>
                    <a:pt x="34" y="30"/>
                    <a:pt x="33" y="30"/>
                    <a:pt x="32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3" y="28"/>
                    <a:pt x="34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4" y="27"/>
                    <a:pt x="33" y="28"/>
                    <a:pt x="32" y="28"/>
                  </a:cubicBezTo>
                  <a:cubicBezTo>
                    <a:pt x="32" y="28"/>
                    <a:pt x="32" y="28"/>
                    <a:pt x="32" y="27"/>
                  </a:cubicBezTo>
                  <a:cubicBezTo>
                    <a:pt x="32" y="28"/>
                    <a:pt x="32" y="28"/>
                    <a:pt x="32" y="27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7"/>
                    <a:pt x="35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3" y="26"/>
                    <a:pt x="35" y="25"/>
                    <a:pt x="36" y="25"/>
                  </a:cubicBezTo>
                  <a:cubicBezTo>
                    <a:pt x="36" y="25"/>
                    <a:pt x="36" y="24"/>
                    <a:pt x="36" y="25"/>
                  </a:cubicBezTo>
                  <a:cubicBezTo>
                    <a:pt x="35" y="25"/>
                    <a:pt x="33" y="26"/>
                    <a:pt x="32" y="26"/>
                  </a:cubicBezTo>
                  <a:cubicBezTo>
                    <a:pt x="32" y="26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6" y="23"/>
                    <a:pt x="37" y="23"/>
                    <a:pt x="37" y="22"/>
                  </a:cubicBezTo>
                  <a:cubicBezTo>
                    <a:pt x="43" y="21"/>
                    <a:pt x="50" y="20"/>
                    <a:pt x="56" y="18"/>
                  </a:cubicBezTo>
                  <a:cubicBezTo>
                    <a:pt x="56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5" y="18"/>
                    <a:pt x="55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48" y="20"/>
                    <a:pt x="43" y="21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8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0" y="20"/>
                    <a:pt x="39" y="21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3" y="19"/>
                    <a:pt x="49" y="18"/>
                    <a:pt x="55" y="17"/>
                  </a:cubicBezTo>
                  <a:cubicBezTo>
                    <a:pt x="55" y="17"/>
                    <a:pt x="55" y="16"/>
                    <a:pt x="54" y="16"/>
                  </a:cubicBezTo>
                  <a:cubicBezTo>
                    <a:pt x="53" y="17"/>
                    <a:pt x="51" y="17"/>
                    <a:pt x="49" y="17"/>
                  </a:cubicBezTo>
                  <a:cubicBezTo>
                    <a:pt x="52" y="17"/>
                    <a:pt x="54" y="16"/>
                    <a:pt x="56" y="16"/>
                  </a:cubicBezTo>
                  <a:cubicBezTo>
                    <a:pt x="56" y="16"/>
                    <a:pt x="56" y="15"/>
                    <a:pt x="56" y="15"/>
                  </a:cubicBezTo>
                  <a:cubicBezTo>
                    <a:pt x="53" y="16"/>
                    <a:pt x="51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8"/>
                    <a:pt x="45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1" y="18"/>
                    <a:pt x="40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8"/>
                    <a:pt x="38" y="18"/>
                    <a:pt x="39" y="18"/>
                  </a:cubicBezTo>
                  <a:cubicBezTo>
                    <a:pt x="38" y="18"/>
                    <a:pt x="39" y="18"/>
                    <a:pt x="39" y="18"/>
                  </a:cubicBezTo>
                  <a:cubicBezTo>
                    <a:pt x="44" y="17"/>
                    <a:pt x="50" y="16"/>
                    <a:pt x="55" y="15"/>
                  </a:cubicBezTo>
                  <a:cubicBezTo>
                    <a:pt x="56" y="15"/>
                    <a:pt x="56" y="14"/>
                    <a:pt x="55" y="15"/>
                  </a:cubicBezTo>
                  <a:cubicBezTo>
                    <a:pt x="50" y="16"/>
                    <a:pt x="44" y="17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2" y="17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16"/>
                    <a:pt x="40" y="16"/>
                    <a:pt x="39" y="17"/>
                  </a:cubicBezTo>
                  <a:cubicBezTo>
                    <a:pt x="39" y="16"/>
                    <a:pt x="39" y="15"/>
                    <a:pt x="40" y="15"/>
                  </a:cubicBezTo>
                  <a:cubicBezTo>
                    <a:pt x="44" y="13"/>
                    <a:pt x="49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9" y="12"/>
                    <a:pt x="44" y="13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4" y="13"/>
                    <a:pt x="49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ubicBezTo>
                    <a:pt x="49" y="11"/>
                    <a:pt x="44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3"/>
                    <a:pt x="43" y="12"/>
                    <a:pt x="44" y="12"/>
                  </a:cubicBezTo>
                  <a:cubicBezTo>
                    <a:pt x="45" y="12"/>
                    <a:pt x="45" y="11"/>
                    <a:pt x="44" y="11"/>
                  </a:cubicBezTo>
                  <a:cubicBezTo>
                    <a:pt x="43" y="12"/>
                    <a:pt x="42" y="12"/>
                    <a:pt x="40" y="13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3" y="11"/>
                    <a:pt x="46" y="11"/>
                    <a:pt x="49" y="10"/>
                  </a:cubicBezTo>
                  <a:cubicBezTo>
                    <a:pt x="48" y="10"/>
                    <a:pt x="49" y="10"/>
                    <a:pt x="49" y="10"/>
                  </a:cubicBezTo>
                  <a:cubicBezTo>
                    <a:pt x="50" y="10"/>
                    <a:pt x="52" y="10"/>
                    <a:pt x="54" y="10"/>
                  </a:cubicBezTo>
                  <a:cubicBezTo>
                    <a:pt x="54" y="10"/>
                    <a:pt x="54" y="9"/>
                    <a:pt x="54" y="9"/>
                  </a:cubicBezTo>
                  <a:cubicBezTo>
                    <a:pt x="52" y="10"/>
                    <a:pt x="50" y="10"/>
                    <a:pt x="49" y="10"/>
                  </a:cubicBezTo>
                  <a:cubicBezTo>
                    <a:pt x="50" y="10"/>
                    <a:pt x="51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9" y="10"/>
                    <a:pt x="45" y="11"/>
                    <a:pt x="40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3" y="11"/>
                    <a:pt x="44" y="10"/>
                  </a:cubicBezTo>
                  <a:cubicBezTo>
                    <a:pt x="45" y="10"/>
                    <a:pt x="44" y="10"/>
                    <a:pt x="44" y="10"/>
                  </a:cubicBezTo>
                  <a:cubicBezTo>
                    <a:pt x="43" y="10"/>
                    <a:pt x="42" y="10"/>
                    <a:pt x="41" y="11"/>
                  </a:cubicBezTo>
                  <a:cubicBezTo>
                    <a:pt x="41" y="10"/>
                    <a:pt x="41" y="9"/>
                    <a:pt x="41" y="8"/>
                  </a:cubicBezTo>
                  <a:cubicBezTo>
                    <a:pt x="44" y="8"/>
                    <a:pt x="46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0" y="7"/>
                    <a:pt x="51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0" y="6"/>
                    <a:pt x="49" y="7"/>
                  </a:cubicBezTo>
                  <a:cubicBezTo>
                    <a:pt x="50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8" y="6"/>
                    <a:pt x="45" y="7"/>
                    <a:pt x="42" y="8"/>
                  </a:cubicBezTo>
                  <a:cubicBezTo>
                    <a:pt x="42" y="8"/>
                    <a:pt x="42" y="7"/>
                    <a:pt x="42" y="7"/>
                  </a:cubicBezTo>
                  <a:cubicBezTo>
                    <a:pt x="45" y="7"/>
                    <a:pt x="49" y="6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5" y="5"/>
                    <a:pt x="48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5"/>
                    <a:pt x="50" y="5"/>
                    <a:pt x="49" y="5"/>
                  </a:cubicBezTo>
                  <a:cubicBezTo>
                    <a:pt x="48" y="5"/>
                    <a:pt x="48" y="5"/>
                    <a:pt x="49" y="5"/>
                  </a:cubicBezTo>
                  <a:cubicBezTo>
                    <a:pt x="50" y="5"/>
                    <a:pt x="51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1" y="4"/>
                    <a:pt x="48" y="2"/>
                    <a:pt x="45" y="1"/>
                  </a:cubicBezTo>
                  <a:cubicBezTo>
                    <a:pt x="45" y="1"/>
                    <a:pt x="44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5" y="2"/>
                    <a:pt x="46" y="2"/>
                    <a:pt x="46" y="2"/>
                  </a:cubicBezTo>
                  <a:cubicBezTo>
                    <a:pt x="48" y="2"/>
                    <a:pt x="49" y="3"/>
                    <a:pt x="51" y="4"/>
                  </a:cubicBezTo>
                  <a:cubicBezTo>
                    <a:pt x="48" y="4"/>
                    <a:pt x="45" y="5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5" y="5"/>
                    <a:pt x="46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5" y="4"/>
                    <a:pt x="44" y="4"/>
                    <a:pt x="43" y="4"/>
                  </a:cubicBezTo>
                  <a:cubicBezTo>
                    <a:pt x="45" y="4"/>
                    <a:pt x="46" y="4"/>
                    <a:pt x="48" y="4"/>
                  </a:cubicBezTo>
                  <a:cubicBezTo>
                    <a:pt x="48" y="4"/>
                    <a:pt x="48" y="3"/>
                    <a:pt x="48" y="3"/>
                  </a:cubicBezTo>
                  <a:cubicBezTo>
                    <a:pt x="46" y="3"/>
                    <a:pt x="44" y="4"/>
                    <a:pt x="43" y="4"/>
                  </a:cubicBezTo>
                  <a:cubicBezTo>
                    <a:pt x="43" y="4"/>
                    <a:pt x="43" y="3"/>
                    <a:pt x="43" y="2"/>
                  </a:cubicBezTo>
                  <a:cubicBezTo>
                    <a:pt x="44" y="2"/>
                    <a:pt x="43" y="2"/>
                    <a:pt x="43" y="2"/>
                  </a:cubicBezTo>
                  <a:cubicBezTo>
                    <a:pt x="42" y="4"/>
                    <a:pt x="42" y="5"/>
                    <a:pt x="41" y="7"/>
                  </a:cubicBezTo>
                  <a:cubicBezTo>
                    <a:pt x="41" y="9"/>
                    <a:pt x="40" y="11"/>
                    <a:pt x="40" y="13"/>
                  </a:cubicBezTo>
                  <a:cubicBezTo>
                    <a:pt x="39" y="14"/>
                    <a:pt x="39" y="16"/>
                    <a:pt x="38" y="17"/>
                  </a:cubicBezTo>
                  <a:cubicBezTo>
                    <a:pt x="38" y="18"/>
                    <a:pt x="38" y="18"/>
                    <a:pt x="38" y="19"/>
                  </a:cubicBezTo>
                  <a:cubicBezTo>
                    <a:pt x="38" y="19"/>
                    <a:pt x="37" y="20"/>
                    <a:pt x="37" y="20"/>
                  </a:cubicBezTo>
                  <a:cubicBezTo>
                    <a:pt x="36" y="17"/>
                    <a:pt x="36" y="13"/>
                    <a:pt x="35" y="10"/>
                  </a:cubicBezTo>
                  <a:cubicBezTo>
                    <a:pt x="35" y="8"/>
                    <a:pt x="36" y="7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7"/>
                    <a:pt x="35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0"/>
                  </a:cubicBezTo>
                  <a:cubicBezTo>
                    <a:pt x="32" y="10"/>
                    <a:pt x="32" y="10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8"/>
                    <a:pt x="34" y="8"/>
                    <a:pt x="35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4" y="7"/>
                    <a:pt x="33" y="8"/>
                    <a:pt x="31" y="8"/>
                  </a:cubicBezTo>
                  <a:cubicBezTo>
                    <a:pt x="31" y="8"/>
                    <a:pt x="31" y="8"/>
                    <a:pt x="31" y="7"/>
                  </a:cubicBezTo>
                  <a:cubicBezTo>
                    <a:pt x="32" y="7"/>
                    <a:pt x="34" y="6"/>
                    <a:pt x="36" y="5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4" y="6"/>
                    <a:pt x="32" y="6"/>
                    <a:pt x="30" y="7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5"/>
                    <a:pt x="32" y="3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5" y="4"/>
                    <a:pt x="34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3"/>
                    <a:pt x="31" y="4"/>
                    <a:pt x="29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8"/>
                    <a:pt x="31" y="8"/>
                    <a:pt x="31" y="9"/>
                  </a:cubicBezTo>
                  <a:cubicBezTo>
                    <a:pt x="31" y="10"/>
                    <a:pt x="31" y="11"/>
                    <a:pt x="31" y="12"/>
                  </a:cubicBezTo>
                  <a:cubicBezTo>
                    <a:pt x="30" y="15"/>
                    <a:pt x="30" y="17"/>
                    <a:pt x="30" y="20"/>
                  </a:cubicBezTo>
                  <a:cubicBezTo>
                    <a:pt x="27" y="14"/>
                    <a:pt x="26" y="7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0"/>
                    <a:pt x="24" y="1"/>
                  </a:cubicBezTo>
                  <a:cubicBezTo>
                    <a:pt x="20" y="2"/>
                    <a:pt x="17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7" y="4"/>
                    <a:pt x="20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5" y="8"/>
                    <a:pt x="27" y="1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4"/>
                    <a:pt x="31" y="24"/>
                  </a:cubicBezTo>
                  <a:cubicBezTo>
                    <a:pt x="31" y="24"/>
                    <a:pt x="31" y="24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6"/>
                    <a:pt x="32" y="26"/>
                  </a:cubicBezTo>
                  <a:cubicBezTo>
                    <a:pt x="31" y="26"/>
                    <a:pt x="31" y="26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2" y="30"/>
                  </a:cubicBezTo>
                  <a:cubicBezTo>
                    <a:pt x="32" y="30"/>
                    <a:pt x="32" y="30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1"/>
                    <a:pt x="32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2"/>
                    <a:pt x="32" y="31"/>
                    <a:pt x="32" y="31"/>
                  </a:cubicBezTo>
                  <a:cubicBezTo>
                    <a:pt x="32" y="31"/>
                    <a:pt x="32" y="31"/>
                    <a:pt x="32" y="32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31" y="33"/>
                    <a:pt x="31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32" y="34"/>
                    <a:pt x="32" y="35"/>
                    <a:pt x="32" y="35"/>
                  </a:cubicBezTo>
                  <a:cubicBezTo>
                    <a:pt x="31" y="35"/>
                    <a:pt x="31" y="35"/>
                    <a:pt x="30" y="36"/>
                  </a:cubicBezTo>
                  <a:cubicBezTo>
                    <a:pt x="30" y="36"/>
                    <a:pt x="30" y="36"/>
                    <a:pt x="31" y="36"/>
                  </a:cubicBezTo>
                  <a:cubicBezTo>
                    <a:pt x="31" y="36"/>
                    <a:pt x="31" y="36"/>
                    <a:pt x="32" y="35"/>
                  </a:cubicBezTo>
                  <a:cubicBezTo>
                    <a:pt x="32" y="36"/>
                    <a:pt x="32" y="36"/>
                    <a:pt x="32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2" y="37"/>
                  </a:cubicBezTo>
                  <a:cubicBezTo>
                    <a:pt x="32" y="37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1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0" y="40"/>
                    <a:pt x="28" y="40"/>
                    <a:pt x="27" y="41"/>
                  </a:cubicBezTo>
                  <a:cubicBezTo>
                    <a:pt x="26" y="41"/>
                    <a:pt x="26" y="41"/>
                    <a:pt x="27" y="41"/>
                  </a:cubicBezTo>
                  <a:cubicBezTo>
                    <a:pt x="28" y="40"/>
                    <a:pt x="30" y="40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2" y="40"/>
                  </a:cubicBezTo>
                  <a:cubicBezTo>
                    <a:pt x="31" y="41"/>
                    <a:pt x="31" y="41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0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5" y="44"/>
                    <a:pt x="21" y="45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9" y="46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5"/>
                    <a:pt x="18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22" y="43"/>
                    <a:pt x="26" y="42"/>
                    <a:pt x="30" y="41"/>
                  </a:cubicBezTo>
                  <a:cubicBezTo>
                    <a:pt x="30" y="41"/>
                    <a:pt x="30" y="40"/>
                    <a:pt x="30" y="40"/>
                  </a:cubicBezTo>
                  <a:cubicBezTo>
                    <a:pt x="26" y="42"/>
                    <a:pt x="22" y="43"/>
                    <a:pt x="17" y="45"/>
                  </a:cubicBezTo>
                  <a:cubicBezTo>
                    <a:pt x="17" y="44"/>
                    <a:pt x="17" y="43"/>
                    <a:pt x="17" y="42"/>
                  </a:cubicBezTo>
                  <a:cubicBezTo>
                    <a:pt x="21" y="41"/>
                    <a:pt x="25" y="41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5" y="40"/>
                    <a:pt x="21" y="41"/>
                    <a:pt x="17" y="42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2" y="38"/>
                    <a:pt x="26" y="37"/>
                    <a:pt x="30" y="36"/>
                  </a:cubicBezTo>
                  <a:cubicBezTo>
                    <a:pt x="30" y="36"/>
                    <a:pt x="30" y="35"/>
                    <a:pt x="30" y="35"/>
                  </a:cubicBezTo>
                  <a:cubicBezTo>
                    <a:pt x="26" y="37"/>
                    <a:pt x="22" y="38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8"/>
                    <a:pt x="18" y="37"/>
                  </a:cubicBezTo>
                  <a:cubicBezTo>
                    <a:pt x="22" y="36"/>
                    <a:pt x="26" y="35"/>
                    <a:pt x="30" y="34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26" y="35"/>
                    <a:pt x="22" y="36"/>
                    <a:pt x="18" y="37"/>
                  </a:cubicBezTo>
                  <a:cubicBezTo>
                    <a:pt x="18" y="36"/>
                    <a:pt x="18" y="35"/>
                    <a:pt x="18" y="35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26" y="32"/>
                    <a:pt x="22" y="33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2"/>
                    <a:pt x="26" y="30"/>
                    <a:pt x="30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6" y="30"/>
                    <a:pt x="22" y="31"/>
                    <a:pt x="18" y="33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30"/>
                    <a:pt x="26" y="28"/>
                    <a:pt x="30" y="27"/>
                  </a:cubicBezTo>
                  <a:cubicBezTo>
                    <a:pt x="30" y="27"/>
                    <a:pt x="30" y="26"/>
                    <a:pt x="30" y="26"/>
                  </a:cubicBezTo>
                  <a:cubicBezTo>
                    <a:pt x="26" y="28"/>
                    <a:pt x="22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19" y="30"/>
                    <a:pt x="19" y="30"/>
                    <a:pt x="18" y="3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2" y="28"/>
                    <a:pt x="27" y="26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7" y="26"/>
                    <a:pt x="22" y="28"/>
                    <a:pt x="18" y="29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20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7"/>
                    <a:pt x="19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7"/>
                    <a:pt x="18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2" y="24"/>
                    <a:pt x="25" y="23"/>
                    <a:pt x="29" y="21"/>
                  </a:cubicBezTo>
                  <a:cubicBezTo>
                    <a:pt x="30" y="21"/>
                    <a:pt x="29" y="21"/>
                    <a:pt x="29" y="21"/>
                  </a:cubicBezTo>
                  <a:cubicBezTo>
                    <a:pt x="25" y="22"/>
                    <a:pt x="22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6"/>
                  </a:cubicBezTo>
                  <a:cubicBezTo>
                    <a:pt x="16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5" y="29"/>
                    <a:pt x="12" y="32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2"/>
                    <a:pt x="15" y="29"/>
                    <a:pt x="17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31"/>
                    <a:pt x="17" y="36"/>
                    <a:pt x="17" y="40"/>
                  </a:cubicBezTo>
                  <a:cubicBezTo>
                    <a:pt x="17" y="42"/>
                    <a:pt x="17" y="44"/>
                    <a:pt x="17" y="46"/>
                  </a:cubicBezTo>
                  <a:cubicBezTo>
                    <a:pt x="17" y="47"/>
                    <a:pt x="16" y="50"/>
                    <a:pt x="17" y="51"/>
                  </a:cubicBezTo>
                  <a:cubicBezTo>
                    <a:pt x="17" y="51"/>
                    <a:pt x="17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46"/>
                    <a:pt x="12" y="41"/>
                    <a:pt x="11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7"/>
                    <a:pt x="11" y="38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0" y="39"/>
                  </a:cubicBezTo>
                  <a:cubicBezTo>
                    <a:pt x="8" y="40"/>
                    <a:pt x="6" y="41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5" y="40"/>
                    <a:pt x="8" y="39"/>
                    <a:pt x="10" y="38"/>
                  </a:cubicBezTo>
                  <a:cubicBezTo>
                    <a:pt x="11" y="38"/>
                    <a:pt x="10" y="38"/>
                    <a:pt x="10" y="38"/>
                  </a:cubicBezTo>
                  <a:cubicBezTo>
                    <a:pt x="8" y="39"/>
                    <a:pt x="5" y="40"/>
                    <a:pt x="3" y="41"/>
                  </a:cubicBezTo>
                  <a:cubicBezTo>
                    <a:pt x="3" y="41"/>
                    <a:pt x="3" y="40"/>
                    <a:pt x="3" y="40"/>
                  </a:cubicBezTo>
                  <a:cubicBezTo>
                    <a:pt x="3" y="40"/>
                    <a:pt x="4" y="39"/>
                    <a:pt x="4" y="39"/>
                  </a:cubicBezTo>
                  <a:cubicBezTo>
                    <a:pt x="5" y="39"/>
                    <a:pt x="5" y="39"/>
                    <a:pt x="4" y="39"/>
                  </a:cubicBezTo>
                  <a:cubicBezTo>
                    <a:pt x="4" y="39"/>
                    <a:pt x="3" y="39"/>
                    <a:pt x="3" y="40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5" y="39"/>
                    <a:pt x="7" y="38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8" y="37"/>
                    <a:pt x="7" y="37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ubicBezTo>
                    <a:pt x="4" y="39"/>
                    <a:pt x="3" y="39"/>
                    <a:pt x="2" y="39"/>
                  </a:cubicBezTo>
                  <a:cubicBezTo>
                    <a:pt x="2" y="39"/>
                    <a:pt x="2" y="39"/>
                    <a:pt x="2" y="38"/>
                  </a:cubicBezTo>
                  <a:cubicBezTo>
                    <a:pt x="2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4" y="38"/>
                    <a:pt x="6" y="37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5"/>
                    <a:pt x="9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cubicBezTo>
                    <a:pt x="9" y="35"/>
                    <a:pt x="7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5" y="37"/>
                    <a:pt x="3" y="37"/>
                    <a:pt x="2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5" y="36"/>
                    <a:pt x="8" y="34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8" y="34"/>
                    <a:pt x="4" y="35"/>
                    <a:pt x="1" y="37"/>
                  </a:cubicBezTo>
                  <a:cubicBezTo>
                    <a:pt x="1" y="36"/>
                    <a:pt x="1" y="35"/>
                    <a:pt x="1" y="34"/>
                  </a:cubicBezTo>
                  <a:cubicBezTo>
                    <a:pt x="2" y="34"/>
                    <a:pt x="2" y="34"/>
                    <a:pt x="3" y="33"/>
                  </a:cubicBezTo>
                  <a:cubicBezTo>
                    <a:pt x="4" y="33"/>
                    <a:pt x="3" y="33"/>
                    <a:pt x="3" y="33"/>
                  </a:cubicBezTo>
                  <a:cubicBezTo>
                    <a:pt x="2" y="33"/>
                    <a:pt x="1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38" y="19"/>
                  </a:move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19"/>
                    <a:pt x="41" y="19"/>
                  </a:cubicBezTo>
                  <a:cubicBezTo>
                    <a:pt x="40" y="19"/>
                    <a:pt x="39" y="19"/>
                    <a:pt x="38" y="19"/>
                  </a:cubicBezTo>
                  <a:close/>
                  <a:moveTo>
                    <a:pt x="43" y="151"/>
                  </a:moveTo>
                  <a:cubicBezTo>
                    <a:pt x="43" y="151"/>
                    <a:pt x="43" y="151"/>
                    <a:pt x="43" y="151"/>
                  </a:cubicBezTo>
                  <a:cubicBezTo>
                    <a:pt x="44" y="150"/>
                    <a:pt x="46" y="149"/>
                    <a:pt x="47" y="149"/>
                  </a:cubicBezTo>
                  <a:cubicBezTo>
                    <a:pt x="47" y="149"/>
                    <a:pt x="47" y="149"/>
                    <a:pt x="46" y="149"/>
                  </a:cubicBezTo>
                  <a:cubicBezTo>
                    <a:pt x="46" y="149"/>
                    <a:pt x="46" y="150"/>
                    <a:pt x="47" y="150"/>
                  </a:cubicBezTo>
                  <a:cubicBezTo>
                    <a:pt x="47" y="149"/>
                    <a:pt x="48" y="149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8"/>
                    <a:pt x="50" y="148"/>
                    <a:pt x="50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49" y="150"/>
                    <a:pt x="48" y="150"/>
                    <a:pt x="47" y="151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8" y="151"/>
                    <a:pt x="49" y="150"/>
                    <a:pt x="50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50" y="149"/>
                    <a:pt x="50" y="149"/>
                    <a:pt x="51" y="149"/>
                  </a:cubicBezTo>
                  <a:cubicBezTo>
                    <a:pt x="52" y="150"/>
                    <a:pt x="53" y="153"/>
                    <a:pt x="50" y="154"/>
                  </a:cubicBezTo>
                  <a:cubicBezTo>
                    <a:pt x="49" y="155"/>
                    <a:pt x="48" y="155"/>
                    <a:pt x="47" y="154"/>
                  </a:cubicBezTo>
                  <a:cubicBezTo>
                    <a:pt x="48" y="154"/>
                    <a:pt x="49" y="154"/>
                    <a:pt x="50" y="153"/>
                  </a:cubicBezTo>
                  <a:cubicBezTo>
                    <a:pt x="50" y="153"/>
                    <a:pt x="50" y="152"/>
                    <a:pt x="51" y="152"/>
                  </a:cubicBezTo>
                  <a:cubicBezTo>
                    <a:pt x="51" y="152"/>
                    <a:pt x="51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3"/>
                    <a:pt x="49" y="153"/>
                  </a:cubicBezTo>
                  <a:cubicBezTo>
                    <a:pt x="49" y="153"/>
                    <a:pt x="49" y="153"/>
                    <a:pt x="48" y="154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4"/>
                    <a:pt x="46" y="154"/>
                    <a:pt x="46" y="153"/>
                  </a:cubicBezTo>
                  <a:cubicBezTo>
                    <a:pt x="47" y="153"/>
                    <a:pt x="49" y="152"/>
                    <a:pt x="50" y="151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1" y="150"/>
                    <a:pt x="50" y="150"/>
                    <a:pt x="50" y="150"/>
                  </a:cubicBezTo>
                  <a:cubicBezTo>
                    <a:pt x="49" y="151"/>
                    <a:pt x="48" y="151"/>
                    <a:pt x="47" y="152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8" y="152"/>
                    <a:pt x="48" y="152"/>
                    <a:pt x="49" y="151"/>
                  </a:cubicBezTo>
                  <a:cubicBezTo>
                    <a:pt x="48" y="152"/>
                    <a:pt x="47" y="153"/>
                    <a:pt x="46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4" y="152"/>
                    <a:pt x="44" y="152"/>
                  </a:cubicBezTo>
                  <a:cubicBezTo>
                    <a:pt x="46" y="151"/>
                    <a:pt x="47" y="150"/>
                    <a:pt x="49" y="149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7" y="150"/>
                    <a:pt x="45" y="151"/>
                    <a:pt x="44" y="152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3" y="152"/>
                    <a:pt x="43" y="151"/>
                    <a:pt x="43" y="151"/>
                  </a:cubicBezTo>
                  <a:close/>
                  <a:moveTo>
                    <a:pt x="45" y="149"/>
                  </a:moveTo>
                  <a:cubicBezTo>
                    <a:pt x="46" y="149"/>
                    <a:pt x="47" y="148"/>
                    <a:pt x="48" y="148"/>
                  </a:cubicBezTo>
                  <a:cubicBezTo>
                    <a:pt x="47" y="148"/>
                    <a:pt x="46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lose/>
                  <a:moveTo>
                    <a:pt x="45" y="144"/>
                  </a:moveTo>
                  <a:cubicBezTo>
                    <a:pt x="44" y="145"/>
                    <a:pt x="42" y="146"/>
                    <a:pt x="41" y="147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2" y="146"/>
                    <a:pt x="43" y="145"/>
                    <a:pt x="44" y="145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4" y="145"/>
                    <a:pt x="44" y="145"/>
                    <a:pt x="45" y="144"/>
                  </a:cubicBezTo>
                  <a:close/>
                  <a:moveTo>
                    <a:pt x="48" y="144"/>
                  </a:moveTo>
                  <a:cubicBezTo>
                    <a:pt x="48" y="144"/>
                    <a:pt x="48" y="144"/>
                    <a:pt x="48" y="144"/>
                  </a:cubicBezTo>
                  <a:cubicBezTo>
                    <a:pt x="48" y="145"/>
                    <a:pt x="48" y="146"/>
                    <a:pt x="49" y="147"/>
                  </a:cubicBezTo>
                  <a:cubicBezTo>
                    <a:pt x="48" y="147"/>
                    <a:pt x="47" y="148"/>
                    <a:pt x="46" y="148"/>
                  </a:cubicBezTo>
                  <a:cubicBezTo>
                    <a:pt x="46" y="148"/>
                    <a:pt x="47" y="148"/>
                    <a:pt x="47" y="148"/>
                  </a:cubicBezTo>
                  <a:cubicBezTo>
                    <a:pt x="47" y="148"/>
                    <a:pt x="47" y="147"/>
                    <a:pt x="47" y="147"/>
                  </a:cubicBezTo>
                  <a:cubicBezTo>
                    <a:pt x="46" y="148"/>
                    <a:pt x="45" y="149"/>
                    <a:pt x="44" y="149"/>
                  </a:cubicBezTo>
                  <a:cubicBezTo>
                    <a:pt x="43" y="150"/>
                    <a:pt x="44" y="150"/>
                    <a:pt x="44" y="150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2" y="150"/>
                    <a:pt x="43" y="151"/>
                    <a:pt x="43" y="151"/>
                  </a:cubicBezTo>
                  <a:cubicBezTo>
                    <a:pt x="43" y="150"/>
                    <a:pt x="44" y="150"/>
                    <a:pt x="44" y="150"/>
                  </a:cubicBezTo>
                  <a:cubicBezTo>
                    <a:pt x="44" y="150"/>
                    <a:pt x="43" y="151"/>
                    <a:pt x="43" y="151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2" y="151"/>
                    <a:pt x="42" y="150"/>
                    <a:pt x="42" y="150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4" y="148"/>
                    <a:pt x="46" y="147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7" y="146"/>
                    <a:pt x="47" y="146"/>
                    <a:pt x="46" y="147"/>
                  </a:cubicBezTo>
                  <a:cubicBezTo>
                    <a:pt x="47" y="147"/>
                    <a:pt x="47" y="146"/>
                    <a:pt x="47" y="146"/>
                  </a:cubicBezTo>
                  <a:cubicBezTo>
                    <a:pt x="47" y="146"/>
                    <a:pt x="47" y="146"/>
                    <a:pt x="47" y="146"/>
                  </a:cubicBezTo>
                  <a:cubicBezTo>
                    <a:pt x="45" y="147"/>
                    <a:pt x="44" y="148"/>
                    <a:pt x="42" y="149"/>
                  </a:cubicBezTo>
                  <a:cubicBezTo>
                    <a:pt x="42" y="149"/>
                    <a:pt x="42" y="149"/>
                    <a:pt x="41" y="150"/>
                  </a:cubicBezTo>
                  <a:cubicBezTo>
                    <a:pt x="41" y="149"/>
                    <a:pt x="41" y="148"/>
                    <a:pt x="41" y="148"/>
                  </a:cubicBezTo>
                  <a:cubicBezTo>
                    <a:pt x="41" y="147"/>
                    <a:pt x="42" y="147"/>
                    <a:pt x="43" y="146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6"/>
                    <a:pt x="44" y="146"/>
                    <a:pt x="45" y="145"/>
                  </a:cubicBezTo>
                  <a:cubicBezTo>
                    <a:pt x="44" y="146"/>
                    <a:pt x="43" y="147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3" y="148"/>
                    <a:pt x="43" y="148"/>
                    <a:pt x="44" y="147"/>
                  </a:cubicBezTo>
                  <a:cubicBezTo>
                    <a:pt x="45" y="147"/>
                    <a:pt x="46" y="146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7" y="145"/>
                    <a:pt x="46" y="146"/>
                    <a:pt x="46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5" y="146"/>
                    <a:pt x="45" y="147"/>
                    <a:pt x="44" y="147"/>
                  </a:cubicBezTo>
                  <a:cubicBezTo>
                    <a:pt x="44" y="147"/>
                    <a:pt x="44" y="147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4" y="147"/>
                    <a:pt x="45" y="146"/>
                    <a:pt x="46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5"/>
                    <a:pt x="46" y="145"/>
                    <a:pt x="47" y="145"/>
                  </a:cubicBezTo>
                  <a:cubicBezTo>
                    <a:pt x="47" y="145"/>
                    <a:pt x="47" y="144"/>
                    <a:pt x="47" y="144"/>
                  </a:cubicBezTo>
                  <a:cubicBezTo>
                    <a:pt x="46" y="145"/>
                    <a:pt x="45" y="145"/>
                    <a:pt x="44" y="146"/>
                  </a:cubicBezTo>
                  <a:cubicBezTo>
                    <a:pt x="44" y="145"/>
                    <a:pt x="45" y="145"/>
                    <a:pt x="46" y="144"/>
                  </a:cubicBezTo>
                  <a:cubicBezTo>
                    <a:pt x="46" y="144"/>
                    <a:pt x="47" y="144"/>
                    <a:pt x="48" y="144"/>
                  </a:cubicBezTo>
                  <a:close/>
                  <a:moveTo>
                    <a:pt x="43" y="148"/>
                  </a:moveTo>
                  <a:cubicBezTo>
                    <a:pt x="43" y="148"/>
                    <a:pt x="43" y="148"/>
                    <a:pt x="42" y="148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3" y="148"/>
                    <a:pt x="43" y="148"/>
                    <a:pt x="43" y="148"/>
                  </a:cubicBezTo>
                  <a:close/>
                  <a:moveTo>
                    <a:pt x="44" y="150"/>
                  </a:moveTo>
                  <a:cubicBezTo>
                    <a:pt x="44" y="149"/>
                    <a:pt x="44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4" y="149"/>
                    <a:pt x="44" y="150"/>
                    <a:pt x="44" y="150"/>
                  </a:cubicBezTo>
                  <a:close/>
                  <a:moveTo>
                    <a:pt x="49" y="144"/>
                  </a:moveTo>
                  <a:cubicBezTo>
                    <a:pt x="49" y="144"/>
                    <a:pt x="49" y="144"/>
                    <a:pt x="50" y="143"/>
                  </a:cubicBezTo>
                  <a:cubicBezTo>
                    <a:pt x="50" y="143"/>
                    <a:pt x="50" y="144"/>
                    <a:pt x="50" y="144"/>
                  </a:cubicBezTo>
                  <a:cubicBezTo>
                    <a:pt x="49" y="144"/>
                    <a:pt x="49" y="144"/>
                    <a:pt x="49" y="144"/>
                  </a:cubicBezTo>
                  <a:close/>
                  <a:moveTo>
                    <a:pt x="38" y="95"/>
                  </a:moveTo>
                  <a:cubicBezTo>
                    <a:pt x="41" y="93"/>
                    <a:pt x="45" y="91"/>
                    <a:pt x="48" y="89"/>
                  </a:cubicBezTo>
                  <a:cubicBezTo>
                    <a:pt x="48" y="89"/>
                    <a:pt x="49" y="89"/>
                    <a:pt x="49" y="89"/>
                  </a:cubicBezTo>
                  <a:cubicBezTo>
                    <a:pt x="49" y="89"/>
                    <a:pt x="50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9"/>
                  </a:cubicBezTo>
                  <a:cubicBezTo>
                    <a:pt x="50" y="89"/>
                    <a:pt x="50" y="89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50" y="89"/>
                    <a:pt x="50" y="89"/>
                    <a:pt x="51" y="89"/>
                  </a:cubicBezTo>
                  <a:cubicBezTo>
                    <a:pt x="51" y="89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90"/>
                    <a:pt x="49" y="91"/>
                    <a:pt x="48" y="91"/>
                  </a:cubicBezTo>
                  <a:cubicBezTo>
                    <a:pt x="48" y="91"/>
                    <a:pt x="49" y="92"/>
                    <a:pt x="49" y="92"/>
                  </a:cubicBezTo>
                  <a:cubicBezTo>
                    <a:pt x="49" y="91"/>
                    <a:pt x="50" y="91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1"/>
                    <a:pt x="51" y="91"/>
                    <a:pt x="51" y="92"/>
                  </a:cubicBezTo>
                  <a:cubicBezTo>
                    <a:pt x="51" y="92"/>
                    <a:pt x="51" y="91"/>
                    <a:pt x="51" y="92"/>
                  </a:cubicBezTo>
                  <a:cubicBezTo>
                    <a:pt x="50" y="92"/>
                    <a:pt x="49" y="92"/>
                    <a:pt x="49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2"/>
                    <a:pt x="50" y="92"/>
                    <a:pt x="51" y="92"/>
                  </a:cubicBezTo>
                  <a:cubicBezTo>
                    <a:pt x="51" y="92"/>
                    <a:pt x="51" y="93"/>
                    <a:pt x="51" y="93"/>
                  </a:cubicBezTo>
                  <a:cubicBezTo>
                    <a:pt x="50" y="94"/>
                    <a:pt x="49" y="94"/>
                    <a:pt x="49" y="95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50" y="95"/>
                    <a:pt x="50" y="94"/>
                    <a:pt x="51" y="94"/>
                  </a:cubicBezTo>
                  <a:cubicBezTo>
                    <a:pt x="51" y="94"/>
                    <a:pt x="51" y="95"/>
                    <a:pt x="51" y="95"/>
                  </a:cubicBezTo>
                  <a:cubicBezTo>
                    <a:pt x="50" y="95"/>
                    <a:pt x="49" y="96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96"/>
                    <a:pt x="50" y="96"/>
                    <a:pt x="51" y="95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0" y="97"/>
                    <a:pt x="50" y="97"/>
                    <a:pt x="49" y="97"/>
                  </a:cubicBezTo>
                  <a:cubicBezTo>
                    <a:pt x="49" y="97"/>
                    <a:pt x="49" y="98"/>
                    <a:pt x="49" y="97"/>
                  </a:cubicBezTo>
                  <a:cubicBezTo>
                    <a:pt x="50" y="97"/>
                    <a:pt x="50" y="97"/>
                    <a:pt x="51" y="97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97"/>
                    <a:pt x="50" y="98"/>
                    <a:pt x="49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8" y="99"/>
                    <a:pt x="47" y="100"/>
                    <a:pt x="45" y="100"/>
                  </a:cubicBezTo>
                  <a:cubicBezTo>
                    <a:pt x="45" y="100"/>
                    <a:pt x="45" y="101"/>
                    <a:pt x="46" y="101"/>
                  </a:cubicBezTo>
                  <a:cubicBezTo>
                    <a:pt x="47" y="100"/>
                    <a:pt x="48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8"/>
                    <a:pt x="51" y="97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1" y="98"/>
                    <a:pt x="51" y="99"/>
                  </a:cubicBezTo>
                  <a:cubicBezTo>
                    <a:pt x="50" y="99"/>
                    <a:pt x="49" y="100"/>
                    <a:pt x="49" y="100"/>
                  </a:cubicBezTo>
                  <a:cubicBezTo>
                    <a:pt x="48" y="100"/>
                    <a:pt x="49" y="100"/>
                    <a:pt x="49" y="100"/>
                  </a:cubicBezTo>
                  <a:cubicBezTo>
                    <a:pt x="49" y="100"/>
                    <a:pt x="50" y="99"/>
                    <a:pt x="51" y="99"/>
                  </a:cubicBezTo>
                  <a:cubicBezTo>
                    <a:pt x="51" y="100"/>
                    <a:pt x="51" y="100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0" y="101"/>
                    <a:pt x="49" y="102"/>
                    <a:pt x="49" y="102"/>
                  </a:cubicBezTo>
                  <a:cubicBezTo>
                    <a:pt x="49" y="102"/>
                    <a:pt x="49" y="103"/>
                    <a:pt x="49" y="103"/>
                  </a:cubicBezTo>
                  <a:cubicBezTo>
                    <a:pt x="49" y="102"/>
                    <a:pt x="50" y="102"/>
                    <a:pt x="51" y="101"/>
                  </a:cubicBezTo>
                  <a:cubicBezTo>
                    <a:pt x="51" y="102"/>
                    <a:pt x="51" y="102"/>
                    <a:pt x="51" y="103"/>
                  </a:cubicBezTo>
                  <a:cubicBezTo>
                    <a:pt x="51" y="103"/>
                    <a:pt x="51" y="103"/>
                    <a:pt x="50" y="103"/>
                  </a:cubicBezTo>
                  <a:cubicBezTo>
                    <a:pt x="50" y="103"/>
                    <a:pt x="49" y="104"/>
                    <a:pt x="49" y="104"/>
                  </a:cubicBezTo>
                  <a:cubicBezTo>
                    <a:pt x="48" y="104"/>
                    <a:pt x="49" y="104"/>
                    <a:pt x="49" y="104"/>
                  </a:cubicBezTo>
                  <a:cubicBezTo>
                    <a:pt x="49" y="104"/>
                    <a:pt x="50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1" y="104"/>
                    <a:pt x="51" y="104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50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105"/>
                    <a:pt x="51" y="105"/>
                    <a:pt x="51" y="106"/>
                  </a:cubicBezTo>
                  <a:cubicBezTo>
                    <a:pt x="50" y="106"/>
                    <a:pt x="49" y="106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50" y="106"/>
                    <a:pt x="51" y="106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50" y="106"/>
                    <a:pt x="50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50" y="107"/>
                    <a:pt x="50" y="107"/>
                    <a:pt x="51" y="107"/>
                  </a:cubicBezTo>
                  <a:cubicBezTo>
                    <a:pt x="51" y="107"/>
                    <a:pt x="51" y="108"/>
                    <a:pt x="51" y="108"/>
                  </a:cubicBezTo>
                  <a:cubicBezTo>
                    <a:pt x="50" y="108"/>
                    <a:pt x="49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6" y="111"/>
                    <a:pt x="44" y="112"/>
                    <a:pt x="41" y="112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40" y="112"/>
                    <a:pt x="39" y="113"/>
                  </a:cubicBezTo>
                  <a:cubicBezTo>
                    <a:pt x="39" y="113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40" y="112"/>
                    <a:pt x="41" y="112"/>
                    <a:pt x="42" y="111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1" y="111"/>
                    <a:pt x="40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0"/>
                    <a:pt x="39" y="109"/>
                    <a:pt x="39" y="107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42" y="106"/>
                    <a:pt x="45" y="104"/>
                    <a:pt x="48" y="103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5" y="104"/>
                    <a:pt x="42" y="105"/>
                    <a:pt x="39" y="107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9" y="105"/>
                    <a:pt x="38" y="104"/>
                    <a:pt x="38" y="103"/>
                  </a:cubicBezTo>
                  <a:cubicBezTo>
                    <a:pt x="40" y="102"/>
                    <a:pt x="42" y="101"/>
                    <a:pt x="43" y="101"/>
                  </a:cubicBezTo>
                  <a:cubicBezTo>
                    <a:pt x="42" y="102"/>
                    <a:pt x="40" y="102"/>
                    <a:pt x="39" y="103"/>
                  </a:cubicBezTo>
                  <a:cubicBezTo>
                    <a:pt x="38" y="103"/>
                    <a:pt x="38" y="103"/>
                    <a:pt x="39" y="103"/>
                  </a:cubicBezTo>
                  <a:cubicBezTo>
                    <a:pt x="40" y="103"/>
                    <a:pt x="42" y="102"/>
                    <a:pt x="44" y="101"/>
                  </a:cubicBezTo>
                  <a:cubicBezTo>
                    <a:pt x="44" y="101"/>
                    <a:pt x="44" y="100"/>
                    <a:pt x="44" y="100"/>
                  </a:cubicBezTo>
                  <a:cubicBezTo>
                    <a:pt x="45" y="100"/>
                    <a:pt x="47" y="99"/>
                    <a:pt x="49" y="98"/>
                  </a:cubicBezTo>
                  <a:cubicBezTo>
                    <a:pt x="49" y="98"/>
                    <a:pt x="49" y="97"/>
                    <a:pt x="49" y="98"/>
                  </a:cubicBezTo>
                  <a:cubicBezTo>
                    <a:pt x="45" y="99"/>
                    <a:pt x="42" y="101"/>
                    <a:pt x="38" y="102"/>
                  </a:cubicBezTo>
                  <a:cubicBezTo>
                    <a:pt x="38" y="101"/>
                    <a:pt x="38" y="100"/>
                    <a:pt x="38" y="98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41" y="97"/>
                    <a:pt x="45" y="96"/>
                    <a:pt x="48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9" y="94"/>
                    <a:pt x="50" y="94"/>
                    <a:pt x="50" y="93"/>
                  </a:cubicBezTo>
                  <a:cubicBezTo>
                    <a:pt x="51" y="93"/>
                    <a:pt x="50" y="93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5" y="96"/>
                    <a:pt x="42" y="97"/>
                    <a:pt x="38" y="98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97"/>
                    <a:pt x="38" y="96"/>
                    <a:pt x="38" y="95"/>
                  </a:cubicBezTo>
                  <a:close/>
                  <a:moveTo>
                    <a:pt x="32" y="45"/>
                  </a:move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lose/>
                  <a:moveTo>
                    <a:pt x="31" y="23"/>
                  </a:moveTo>
                  <a:cubicBezTo>
                    <a:pt x="33" y="23"/>
                    <a:pt x="34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4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1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3"/>
                  </a:cubicBezTo>
                  <a:cubicBezTo>
                    <a:pt x="31" y="23"/>
                    <a:pt x="31" y="22"/>
                    <a:pt x="31" y="22"/>
                  </a:cubicBezTo>
                  <a:cubicBezTo>
                    <a:pt x="33" y="21"/>
                    <a:pt x="34" y="21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5" y="20"/>
                    <a:pt x="33" y="21"/>
                    <a:pt x="32" y="21"/>
                  </a:cubicBezTo>
                  <a:cubicBezTo>
                    <a:pt x="32" y="21"/>
                    <a:pt x="33" y="21"/>
                    <a:pt x="33" y="21"/>
                  </a:cubicBezTo>
                  <a:cubicBezTo>
                    <a:pt x="33" y="21"/>
                    <a:pt x="33" y="20"/>
                    <a:pt x="33" y="20"/>
                  </a:cubicBezTo>
                  <a:cubicBezTo>
                    <a:pt x="32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2" y="19"/>
                    <a:pt x="33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2" y="19"/>
                    <a:pt x="31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2" y="16"/>
                    <a:pt x="33" y="16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3" y="15"/>
                    <a:pt x="32" y="16"/>
                    <a:pt x="30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2" y="15"/>
                    <a:pt x="34" y="14"/>
                    <a:pt x="35" y="14"/>
                  </a:cubicBezTo>
                  <a:cubicBezTo>
                    <a:pt x="35" y="14"/>
                    <a:pt x="35" y="13"/>
                    <a:pt x="35" y="13"/>
                  </a:cubicBezTo>
                  <a:cubicBezTo>
                    <a:pt x="33" y="14"/>
                    <a:pt x="32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1" y="13"/>
                    <a:pt x="31" y="12"/>
                    <a:pt x="32" y="12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2"/>
                    <a:pt x="33" y="12"/>
                    <a:pt x="33" y="12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2" y="12"/>
                    <a:pt x="32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3" y="12"/>
                    <a:pt x="33" y="12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4" y="12"/>
                    <a:pt x="34" y="11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0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11"/>
                    <a:pt x="35" y="11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4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4" y="13"/>
                    <a:pt x="35" y="12"/>
                  </a:cubicBezTo>
                  <a:cubicBezTo>
                    <a:pt x="35" y="14"/>
                    <a:pt x="36" y="16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32" y="20"/>
                    <a:pt x="34" y="19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2"/>
                  </a:cubicBezTo>
                  <a:cubicBezTo>
                    <a:pt x="37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3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1" y="23"/>
                  </a:cubicBezTo>
                  <a:close/>
                  <a:moveTo>
                    <a:pt x="36" y="33"/>
                  </a:moveTo>
                  <a:cubicBezTo>
                    <a:pt x="35" y="34"/>
                    <a:pt x="33" y="34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4"/>
                    <a:pt x="33" y="34"/>
                    <a:pt x="34" y="34"/>
                  </a:cubicBezTo>
                  <a:cubicBezTo>
                    <a:pt x="34" y="34"/>
                    <a:pt x="34" y="33"/>
                    <a:pt x="34" y="33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3" y="33"/>
                    <a:pt x="34" y="33"/>
                    <a:pt x="35" y="32"/>
                  </a:cubicBezTo>
                  <a:cubicBezTo>
                    <a:pt x="36" y="32"/>
                    <a:pt x="35" y="32"/>
                    <a:pt x="35" y="32"/>
                  </a:cubicBezTo>
                  <a:cubicBezTo>
                    <a:pt x="34" y="32"/>
                    <a:pt x="33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2"/>
                    <a:pt x="34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6" y="31"/>
                    <a:pt x="36" y="3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2"/>
                    <a:pt x="33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1"/>
                    <a:pt x="34" y="31"/>
                    <a:pt x="34" y="31"/>
                  </a:cubicBezTo>
                  <a:cubicBezTo>
                    <a:pt x="35" y="31"/>
                    <a:pt x="34" y="30"/>
                    <a:pt x="34" y="30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31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5" y="33"/>
                    <a:pt x="35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lose/>
                  <a:moveTo>
                    <a:pt x="37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41"/>
                    <a:pt x="35" y="43"/>
                    <a:pt x="34" y="45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3" y="45"/>
                    <a:pt x="32" y="4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5"/>
                    <a:pt x="34" y="44"/>
                    <a:pt x="34" y="44"/>
                  </a:cubicBezTo>
                  <a:cubicBezTo>
                    <a:pt x="35" y="44"/>
                    <a:pt x="34" y="44"/>
                    <a:pt x="34" y="44"/>
                  </a:cubicBezTo>
                  <a:cubicBezTo>
                    <a:pt x="34" y="44"/>
                    <a:pt x="33" y="44"/>
                    <a:pt x="32" y="45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0"/>
                    <a:pt x="36" y="40"/>
                  </a:cubicBezTo>
                  <a:cubicBezTo>
                    <a:pt x="36" y="40"/>
                    <a:pt x="36" y="40"/>
                    <a:pt x="35" y="40"/>
                  </a:cubicBezTo>
                  <a:cubicBezTo>
                    <a:pt x="35" y="40"/>
                    <a:pt x="34" y="41"/>
                    <a:pt x="33" y="41"/>
                  </a:cubicBezTo>
                  <a:cubicBezTo>
                    <a:pt x="33" y="41"/>
                    <a:pt x="32" y="41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2" y="39"/>
                  </a:cubicBezTo>
                  <a:cubicBezTo>
                    <a:pt x="32" y="39"/>
                    <a:pt x="32" y="40"/>
                    <a:pt x="32" y="40"/>
                  </a:cubicBezTo>
                  <a:cubicBezTo>
                    <a:pt x="33" y="40"/>
                    <a:pt x="34" y="39"/>
                    <a:pt x="34" y="39"/>
                  </a:cubicBezTo>
                  <a:cubicBezTo>
                    <a:pt x="34" y="40"/>
                    <a:pt x="33" y="40"/>
                    <a:pt x="32" y="40"/>
                  </a:cubicBezTo>
                  <a:cubicBezTo>
                    <a:pt x="32" y="40"/>
                    <a:pt x="32" y="40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8"/>
                    <a:pt x="35" y="38"/>
                    <a:pt x="36" y="37"/>
                  </a:cubicBezTo>
                  <a:cubicBezTo>
                    <a:pt x="35" y="38"/>
                    <a:pt x="34" y="38"/>
                    <a:pt x="34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5" y="39"/>
                    <a:pt x="36" y="38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5" y="37"/>
                    <a:pt x="33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38"/>
                    <a:pt x="34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7"/>
                    <a:pt x="33" y="37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6"/>
                    <a:pt x="35" y="36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3" y="36"/>
                    <a:pt x="32" y="37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4" y="35"/>
                    <a:pt x="35" y="35"/>
                  </a:cubicBezTo>
                  <a:cubicBezTo>
                    <a:pt x="35" y="35"/>
                    <a:pt x="35" y="35"/>
                    <a:pt x="34" y="35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5" y="34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7"/>
                    <a:pt x="36" y="38"/>
                    <a:pt x="37" y="39"/>
                  </a:cubicBezTo>
                  <a:close/>
                  <a:moveTo>
                    <a:pt x="32" y="47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lnTo>
                    <a:pt x="32" y="47"/>
                  </a:lnTo>
                  <a:close/>
                  <a:moveTo>
                    <a:pt x="34" y="47"/>
                  </a:moveTo>
                  <a:cubicBezTo>
                    <a:pt x="33" y="47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7"/>
                    <a:pt x="33" y="47"/>
                    <a:pt x="34" y="47"/>
                  </a:cubicBezTo>
                  <a:close/>
                  <a:moveTo>
                    <a:pt x="32" y="46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5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6"/>
                    <a:pt x="34" y="45"/>
                    <a:pt x="34" y="46"/>
                  </a:cubicBezTo>
                  <a:cubicBezTo>
                    <a:pt x="33" y="46"/>
                    <a:pt x="33" y="46"/>
                    <a:pt x="32" y="46"/>
                  </a:cubicBezTo>
                  <a:close/>
                  <a:moveTo>
                    <a:pt x="38" y="65"/>
                  </a:moveTo>
                  <a:cubicBezTo>
                    <a:pt x="38" y="65"/>
                    <a:pt x="38" y="65"/>
                    <a:pt x="38" y="65"/>
                  </a:cubicBezTo>
                  <a:cubicBezTo>
                    <a:pt x="37" y="65"/>
                    <a:pt x="35" y="65"/>
                    <a:pt x="34" y="66"/>
                  </a:cubicBezTo>
                  <a:cubicBezTo>
                    <a:pt x="34" y="65"/>
                    <a:pt x="34" y="65"/>
                    <a:pt x="34" y="66"/>
                  </a:cubicBezTo>
                  <a:cubicBezTo>
                    <a:pt x="34" y="66"/>
                    <a:pt x="34" y="66"/>
                    <a:pt x="33" y="66"/>
                  </a:cubicBezTo>
                  <a:cubicBezTo>
                    <a:pt x="35" y="65"/>
                    <a:pt x="37" y="64"/>
                    <a:pt x="38" y="64"/>
                  </a:cubicBezTo>
                  <a:cubicBezTo>
                    <a:pt x="38" y="64"/>
                    <a:pt x="38" y="64"/>
                    <a:pt x="38" y="65"/>
                  </a:cubicBezTo>
                  <a:close/>
                  <a:moveTo>
                    <a:pt x="39" y="69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7" y="70"/>
                    <a:pt x="34" y="71"/>
                    <a:pt x="32" y="72"/>
                  </a:cubicBezTo>
                  <a:cubicBezTo>
                    <a:pt x="34" y="71"/>
                    <a:pt x="35" y="70"/>
                    <a:pt x="37" y="69"/>
                  </a:cubicBezTo>
                  <a:cubicBezTo>
                    <a:pt x="36" y="70"/>
                    <a:pt x="37" y="70"/>
                    <a:pt x="37" y="70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39" y="68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lose/>
                  <a:moveTo>
                    <a:pt x="24" y="146"/>
                  </a:moveTo>
                  <a:cubicBezTo>
                    <a:pt x="23" y="147"/>
                    <a:pt x="23" y="147"/>
                    <a:pt x="23" y="147"/>
                  </a:cubicBezTo>
                  <a:cubicBezTo>
                    <a:pt x="23" y="147"/>
                    <a:pt x="22" y="147"/>
                    <a:pt x="22" y="148"/>
                  </a:cubicBezTo>
                  <a:cubicBezTo>
                    <a:pt x="23" y="147"/>
                    <a:pt x="23" y="147"/>
                    <a:pt x="24" y="146"/>
                  </a:cubicBezTo>
                  <a:close/>
                  <a:moveTo>
                    <a:pt x="25" y="146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6" y="146"/>
                    <a:pt x="26" y="147"/>
                    <a:pt x="26" y="146"/>
                  </a:cubicBezTo>
                  <a:cubicBezTo>
                    <a:pt x="26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51"/>
                    <a:pt x="25" y="154"/>
                    <a:pt x="21" y="155"/>
                  </a:cubicBezTo>
                  <a:cubicBezTo>
                    <a:pt x="21" y="155"/>
                    <a:pt x="21" y="155"/>
                    <a:pt x="20" y="155"/>
                  </a:cubicBezTo>
                  <a:cubicBezTo>
                    <a:pt x="22" y="154"/>
                    <a:pt x="23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3" y="153"/>
                    <a:pt x="21" y="154"/>
                    <a:pt x="20" y="155"/>
                  </a:cubicBezTo>
                  <a:cubicBezTo>
                    <a:pt x="19" y="155"/>
                    <a:pt x="19" y="155"/>
                    <a:pt x="18" y="155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4"/>
                    <a:pt x="18" y="153"/>
                    <a:pt x="18" y="153"/>
                  </a:cubicBezTo>
                  <a:cubicBezTo>
                    <a:pt x="18" y="153"/>
                    <a:pt x="18" y="152"/>
                    <a:pt x="19" y="152"/>
                  </a:cubicBezTo>
                  <a:cubicBezTo>
                    <a:pt x="19" y="151"/>
                    <a:pt x="20" y="149"/>
                    <a:pt x="20" y="148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1" y="148"/>
                    <a:pt x="21" y="148"/>
                    <a:pt x="22" y="148"/>
                  </a:cubicBezTo>
                  <a:cubicBezTo>
                    <a:pt x="21" y="148"/>
                    <a:pt x="21" y="148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2" y="149"/>
                    <a:pt x="22" y="148"/>
                    <a:pt x="23" y="148"/>
                  </a:cubicBezTo>
                  <a:cubicBezTo>
                    <a:pt x="24" y="147"/>
                    <a:pt x="25" y="147"/>
                    <a:pt x="25" y="146"/>
                  </a:cubicBezTo>
                  <a:close/>
                  <a:moveTo>
                    <a:pt x="20" y="143"/>
                  </a:move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3"/>
                    <a:pt x="22" y="142"/>
                    <a:pt x="22" y="142"/>
                  </a:cubicBezTo>
                  <a:cubicBezTo>
                    <a:pt x="21" y="143"/>
                    <a:pt x="21" y="143"/>
                    <a:pt x="20" y="143"/>
                  </a:cubicBezTo>
                  <a:cubicBezTo>
                    <a:pt x="20" y="143"/>
                    <a:pt x="20" y="143"/>
                    <a:pt x="20" y="143"/>
                  </a:cubicBezTo>
                  <a:close/>
                  <a:moveTo>
                    <a:pt x="21" y="135"/>
                  </a:moveTo>
                  <a:cubicBezTo>
                    <a:pt x="23" y="133"/>
                    <a:pt x="26" y="132"/>
                    <a:pt x="28" y="130"/>
                  </a:cubicBezTo>
                  <a:cubicBezTo>
                    <a:pt x="29" y="130"/>
                    <a:pt x="28" y="130"/>
                    <a:pt x="28" y="130"/>
                  </a:cubicBezTo>
                  <a:cubicBezTo>
                    <a:pt x="26" y="132"/>
                    <a:pt x="23" y="133"/>
                    <a:pt x="21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2" y="133"/>
                    <a:pt x="23" y="133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3" y="132"/>
                    <a:pt x="22" y="133"/>
                    <a:pt x="21" y="133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4" y="132"/>
                    <a:pt x="27" y="130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27" y="130"/>
                    <a:pt x="24" y="131"/>
                    <a:pt x="21" y="132"/>
                  </a:cubicBezTo>
                  <a:cubicBezTo>
                    <a:pt x="21" y="132"/>
                    <a:pt x="21" y="131"/>
                    <a:pt x="21" y="130"/>
                  </a:cubicBezTo>
                  <a:cubicBezTo>
                    <a:pt x="24" y="129"/>
                    <a:pt x="27" y="127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7" y="127"/>
                    <a:pt x="24" y="129"/>
                    <a:pt x="21" y="130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4" y="126"/>
                    <a:pt x="27" y="125"/>
                    <a:pt x="30" y="123"/>
                  </a:cubicBezTo>
                  <a:cubicBezTo>
                    <a:pt x="31" y="122"/>
                    <a:pt x="30" y="122"/>
                    <a:pt x="30" y="122"/>
                  </a:cubicBezTo>
                  <a:cubicBezTo>
                    <a:pt x="27" y="124"/>
                    <a:pt x="24" y="126"/>
                    <a:pt x="21" y="127"/>
                  </a:cubicBezTo>
                  <a:cubicBezTo>
                    <a:pt x="21" y="127"/>
                    <a:pt x="21" y="126"/>
                    <a:pt x="21" y="125"/>
                  </a:cubicBezTo>
                  <a:cubicBezTo>
                    <a:pt x="24" y="124"/>
                    <a:pt x="26" y="122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6" y="122"/>
                    <a:pt x="24" y="123"/>
                    <a:pt x="21" y="125"/>
                  </a:cubicBezTo>
                  <a:cubicBezTo>
                    <a:pt x="21" y="125"/>
                    <a:pt x="21" y="125"/>
                    <a:pt x="21" y="124"/>
                  </a:cubicBezTo>
                  <a:cubicBezTo>
                    <a:pt x="21" y="125"/>
                    <a:pt x="21" y="124"/>
                    <a:pt x="21" y="124"/>
                  </a:cubicBezTo>
                  <a:cubicBezTo>
                    <a:pt x="21" y="124"/>
                    <a:pt x="21" y="124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2" y="123"/>
                    <a:pt x="23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3" y="122"/>
                    <a:pt x="22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2"/>
                  </a:cubicBezTo>
                  <a:cubicBezTo>
                    <a:pt x="24" y="121"/>
                    <a:pt x="27" y="120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27" y="120"/>
                    <a:pt x="24" y="121"/>
                    <a:pt x="21" y="122"/>
                  </a:cubicBezTo>
                  <a:cubicBezTo>
                    <a:pt x="21" y="122"/>
                    <a:pt x="21" y="121"/>
                    <a:pt x="21" y="121"/>
                  </a:cubicBezTo>
                  <a:cubicBezTo>
                    <a:pt x="24" y="120"/>
                    <a:pt x="27" y="118"/>
                    <a:pt x="30" y="117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31" y="117"/>
                    <a:pt x="31" y="116"/>
                    <a:pt x="32" y="116"/>
                  </a:cubicBezTo>
                  <a:cubicBezTo>
                    <a:pt x="32" y="116"/>
                    <a:pt x="31" y="117"/>
                    <a:pt x="31" y="117"/>
                  </a:cubicBezTo>
                  <a:cubicBezTo>
                    <a:pt x="31" y="117"/>
                    <a:pt x="31" y="117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1" y="118"/>
                    <a:pt x="31" y="117"/>
                    <a:pt x="31" y="117"/>
                  </a:cubicBezTo>
                  <a:cubicBezTo>
                    <a:pt x="31" y="117"/>
                    <a:pt x="31" y="117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8"/>
                    <a:pt x="30" y="118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0" y="118"/>
                    <a:pt x="31" y="118"/>
                    <a:pt x="31" y="118"/>
                  </a:cubicBezTo>
                  <a:cubicBezTo>
                    <a:pt x="31" y="119"/>
                    <a:pt x="31" y="119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29" y="121"/>
                    <a:pt x="28" y="122"/>
                    <a:pt x="26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8" y="122"/>
                    <a:pt x="30" y="121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0"/>
                    <a:pt x="31" y="121"/>
                  </a:cubicBezTo>
                  <a:cubicBezTo>
                    <a:pt x="31" y="122"/>
                    <a:pt x="31" y="123"/>
                    <a:pt x="31" y="124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29" y="125"/>
                    <a:pt x="26" y="126"/>
                    <a:pt x="24" y="127"/>
                  </a:cubicBezTo>
                  <a:cubicBezTo>
                    <a:pt x="24" y="127"/>
                    <a:pt x="24" y="128"/>
                    <a:pt x="24" y="128"/>
                  </a:cubicBezTo>
                  <a:cubicBezTo>
                    <a:pt x="23" y="128"/>
                    <a:pt x="22" y="128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3" y="128"/>
                    <a:pt x="24" y="128"/>
                    <a:pt x="26" y="127"/>
                  </a:cubicBezTo>
                  <a:cubicBezTo>
                    <a:pt x="26" y="127"/>
                    <a:pt x="26" y="127"/>
                    <a:pt x="25" y="127"/>
                  </a:cubicBezTo>
                  <a:cubicBezTo>
                    <a:pt x="25" y="127"/>
                    <a:pt x="25" y="127"/>
                    <a:pt x="24" y="128"/>
                  </a:cubicBezTo>
                  <a:cubicBezTo>
                    <a:pt x="27" y="127"/>
                    <a:pt x="29" y="125"/>
                    <a:pt x="31" y="124"/>
                  </a:cubicBezTo>
                  <a:cubicBezTo>
                    <a:pt x="31" y="124"/>
                    <a:pt x="31" y="125"/>
                    <a:pt x="31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31" y="125"/>
                    <a:pt x="31" y="126"/>
                    <a:pt x="31" y="126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30" y="126"/>
                    <a:pt x="29" y="127"/>
                    <a:pt x="28" y="127"/>
                  </a:cubicBezTo>
                  <a:cubicBezTo>
                    <a:pt x="28" y="127"/>
                    <a:pt x="28" y="128"/>
                    <a:pt x="28" y="128"/>
                  </a:cubicBezTo>
                  <a:cubicBezTo>
                    <a:pt x="29" y="127"/>
                    <a:pt x="30" y="127"/>
                    <a:pt x="31" y="126"/>
                  </a:cubicBezTo>
                  <a:cubicBezTo>
                    <a:pt x="31" y="127"/>
                    <a:pt x="31" y="127"/>
                    <a:pt x="31" y="128"/>
                  </a:cubicBezTo>
                  <a:cubicBezTo>
                    <a:pt x="31" y="128"/>
                    <a:pt x="31" y="128"/>
                    <a:pt x="30" y="128"/>
                  </a:cubicBezTo>
                  <a:cubicBezTo>
                    <a:pt x="30" y="129"/>
                    <a:pt x="29" y="129"/>
                    <a:pt x="28" y="130"/>
                  </a:cubicBezTo>
                  <a:cubicBezTo>
                    <a:pt x="28" y="130"/>
                    <a:pt x="28" y="130"/>
                    <a:pt x="29" y="130"/>
                  </a:cubicBezTo>
                  <a:cubicBezTo>
                    <a:pt x="29" y="129"/>
                    <a:pt x="30" y="129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0" y="130"/>
                    <a:pt x="29" y="130"/>
                    <a:pt x="28" y="131"/>
                  </a:cubicBezTo>
                  <a:cubicBezTo>
                    <a:pt x="28" y="131"/>
                    <a:pt x="28" y="131"/>
                    <a:pt x="29" y="131"/>
                  </a:cubicBezTo>
                  <a:cubicBezTo>
                    <a:pt x="29" y="130"/>
                    <a:pt x="30" y="130"/>
                    <a:pt x="30" y="130"/>
                  </a:cubicBezTo>
                  <a:cubicBezTo>
                    <a:pt x="30" y="130"/>
                    <a:pt x="30" y="131"/>
                    <a:pt x="30" y="132"/>
                  </a:cubicBezTo>
                  <a:cubicBezTo>
                    <a:pt x="30" y="132"/>
                    <a:pt x="30" y="132"/>
                    <a:pt x="29" y="132"/>
                  </a:cubicBezTo>
                  <a:cubicBezTo>
                    <a:pt x="29" y="132"/>
                    <a:pt x="29" y="133"/>
                    <a:pt x="29" y="133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0" y="133"/>
                    <a:pt x="30" y="133"/>
                    <a:pt x="30" y="134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0" y="135"/>
                    <a:pt x="30" y="135"/>
                    <a:pt x="29" y="135"/>
                  </a:cubicBezTo>
                  <a:cubicBezTo>
                    <a:pt x="29" y="135"/>
                    <a:pt x="29" y="136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8"/>
                    <a:pt x="30" y="141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29" y="145"/>
                    <a:pt x="29" y="145"/>
                    <a:pt x="28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9" y="144"/>
                    <a:pt x="30" y="144"/>
                  </a:cubicBezTo>
                  <a:cubicBezTo>
                    <a:pt x="30" y="144"/>
                    <a:pt x="30" y="144"/>
                    <a:pt x="29" y="144"/>
                  </a:cubicBezTo>
                  <a:cubicBezTo>
                    <a:pt x="29" y="144"/>
                    <a:pt x="28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6" y="145"/>
                    <a:pt x="26" y="145"/>
                    <a:pt x="25" y="145"/>
                  </a:cubicBezTo>
                  <a:cubicBezTo>
                    <a:pt x="25" y="145"/>
                    <a:pt x="25" y="145"/>
                    <a:pt x="26" y="145"/>
                  </a:cubicBezTo>
                  <a:cubicBezTo>
                    <a:pt x="26" y="145"/>
                    <a:pt x="26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4"/>
                    <a:pt x="28" y="144"/>
                    <a:pt x="29" y="143"/>
                  </a:cubicBezTo>
                  <a:cubicBezTo>
                    <a:pt x="29" y="143"/>
                    <a:pt x="29" y="143"/>
                    <a:pt x="29" y="143"/>
                  </a:cubicBezTo>
                  <a:cubicBezTo>
                    <a:pt x="29" y="143"/>
                    <a:pt x="29" y="143"/>
                    <a:pt x="30" y="142"/>
                  </a:cubicBezTo>
                  <a:cubicBezTo>
                    <a:pt x="30" y="142"/>
                    <a:pt x="30" y="142"/>
                    <a:pt x="29" y="142"/>
                  </a:cubicBezTo>
                  <a:cubicBezTo>
                    <a:pt x="28" y="143"/>
                    <a:pt x="27" y="144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4" y="145"/>
                    <a:pt x="24" y="145"/>
                  </a:cubicBezTo>
                  <a:cubicBezTo>
                    <a:pt x="24" y="145"/>
                    <a:pt x="23" y="145"/>
                    <a:pt x="24" y="145"/>
                  </a:cubicBezTo>
                  <a:cubicBezTo>
                    <a:pt x="24" y="145"/>
                    <a:pt x="24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3" y="145"/>
                    <a:pt x="22" y="145"/>
                    <a:pt x="21" y="145"/>
                  </a:cubicBezTo>
                  <a:cubicBezTo>
                    <a:pt x="21" y="145"/>
                    <a:pt x="21" y="145"/>
                    <a:pt x="21" y="145"/>
                  </a:cubicBezTo>
                  <a:cubicBezTo>
                    <a:pt x="21" y="145"/>
                    <a:pt x="21" y="145"/>
                    <a:pt x="21" y="145"/>
                  </a:cubicBezTo>
                  <a:cubicBezTo>
                    <a:pt x="23" y="144"/>
                    <a:pt x="25" y="143"/>
                    <a:pt x="27" y="143"/>
                  </a:cubicBezTo>
                  <a:cubicBezTo>
                    <a:pt x="27" y="143"/>
                    <a:pt x="27" y="142"/>
                    <a:pt x="27" y="142"/>
                  </a:cubicBezTo>
                  <a:cubicBezTo>
                    <a:pt x="25" y="143"/>
                    <a:pt x="24" y="143"/>
                    <a:pt x="23" y="144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3" y="144"/>
                    <a:pt x="22" y="144"/>
                    <a:pt x="21" y="145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21" y="144"/>
                    <a:pt x="21" y="144"/>
                    <a:pt x="21" y="144"/>
                  </a:cubicBezTo>
                  <a:cubicBezTo>
                    <a:pt x="22" y="143"/>
                    <a:pt x="23" y="143"/>
                    <a:pt x="24" y="142"/>
                  </a:cubicBezTo>
                  <a:cubicBezTo>
                    <a:pt x="24" y="143"/>
                    <a:pt x="24" y="143"/>
                    <a:pt x="25" y="143"/>
                  </a:cubicBezTo>
                  <a:cubicBezTo>
                    <a:pt x="26" y="142"/>
                    <a:pt x="28" y="142"/>
                    <a:pt x="29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8" y="141"/>
                    <a:pt x="27" y="142"/>
                    <a:pt x="25" y="142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24" y="142"/>
                    <a:pt x="23" y="142"/>
                    <a:pt x="22" y="143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5" y="141"/>
                    <a:pt x="27" y="141"/>
                    <a:pt x="28" y="140"/>
                  </a:cubicBezTo>
                  <a:cubicBezTo>
                    <a:pt x="28" y="139"/>
                    <a:pt x="28" y="139"/>
                    <a:pt x="28" y="139"/>
                  </a:cubicBezTo>
                  <a:cubicBezTo>
                    <a:pt x="27" y="140"/>
                    <a:pt x="26" y="141"/>
                    <a:pt x="24" y="141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4" y="141"/>
                    <a:pt x="24" y="142"/>
                    <a:pt x="23" y="142"/>
                  </a:cubicBezTo>
                  <a:cubicBezTo>
                    <a:pt x="23" y="142"/>
                    <a:pt x="22" y="142"/>
                    <a:pt x="21" y="142"/>
                  </a:cubicBezTo>
                  <a:cubicBezTo>
                    <a:pt x="21" y="142"/>
                    <a:pt x="22" y="142"/>
                    <a:pt x="22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1" y="142"/>
                    <a:pt x="21" y="142"/>
                    <a:pt x="20" y="142"/>
                  </a:cubicBezTo>
                  <a:cubicBezTo>
                    <a:pt x="20" y="142"/>
                    <a:pt x="20" y="142"/>
                    <a:pt x="20" y="141"/>
                  </a:cubicBezTo>
                  <a:cubicBezTo>
                    <a:pt x="20" y="141"/>
                    <a:pt x="21" y="141"/>
                    <a:pt x="21" y="141"/>
                  </a:cubicBezTo>
                  <a:cubicBezTo>
                    <a:pt x="21" y="141"/>
                    <a:pt x="22" y="141"/>
                    <a:pt x="23" y="140"/>
                  </a:cubicBezTo>
                  <a:cubicBezTo>
                    <a:pt x="23" y="140"/>
                    <a:pt x="24" y="140"/>
                    <a:pt x="25" y="139"/>
                  </a:cubicBezTo>
                  <a:cubicBezTo>
                    <a:pt x="26" y="139"/>
                    <a:pt x="28" y="138"/>
                    <a:pt x="29" y="137"/>
                  </a:cubicBezTo>
                  <a:cubicBezTo>
                    <a:pt x="29" y="137"/>
                    <a:pt x="29" y="136"/>
                    <a:pt x="29" y="137"/>
                  </a:cubicBezTo>
                  <a:cubicBezTo>
                    <a:pt x="26" y="138"/>
                    <a:pt x="24" y="140"/>
                    <a:pt x="21" y="141"/>
                  </a:cubicBezTo>
                  <a:cubicBezTo>
                    <a:pt x="21" y="140"/>
                    <a:pt x="21" y="140"/>
                    <a:pt x="21" y="139"/>
                  </a:cubicBezTo>
                  <a:cubicBezTo>
                    <a:pt x="23" y="138"/>
                    <a:pt x="26" y="137"/>
                    <a:pt x="28" y="136"/>
                  </a:cubicBezTo>
                  <a:cubicBezTo>
                    <a:pt x="29" y="135"/>
                    <a:pt x="28" y="135"/>
                    <a:pt x="28" y="135"/>
                  </a:cubicBezTo>
                  <a:cubicBezTo>
                    <a:pt x="26" y="136"/>
                    <a:pt x="23" y="138"/>
                    <a:pt x="21" y="139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2" y="138"/>
                    <a:pt x="23" y="137"/>
                    <a:pt x="23" y="137"/>
                  </a:cubicBezTo>
                  <a:cubicBezTo>
                    <a:pt x="23" y="137"/>
                    <a:pt x="23" y="136"/>
                    <a:pt x="23" y="137"/>
                  </a:cubicBezTo>
                  <a:cubicBezTo>
                    <a:pt x="22" y="137"/>
                    <a:pt x="22" y="138"/>
                    <a:pt x="21" y="138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4" y="136"/>
                    <a:pt x="27" y="134"/>
                    <a:pt x="29" y="132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6" y="134"/>
                    <a:pt x="24" y="135"/>
                    <a:pt x="21" y="137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22" y="135"/>
                    <a:pt x="23" y="135"/>
                    <a:pt x="24" y="135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3" y="135"/>
                    <a:pt x="22" y="135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lose/>
                  <a:moveTo>
                    <a:pt x="21" y="113"/>
                  </a:moveTo>
                  <a:cubicBezTo>
                    <a:pt x="22" y="113"/>
                    <a:pt x="22" y="113"/>
                    <a:pt x="23" y="113"/>
                  </a:cubicBezTo>
                  <a:cubicBezTo>
                    <a:pt x="22" y="113"/>
                    <a:pt x="22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lose/>
                  <a:moveTo>
                    <a:pt x="20" y="78"/>
                  </a:moveTo>
                  <a:cubicBezTo>
                    <a:pt x="25" y="76"/>
                    <a:pt x="29" y="74"/>
                    <a:pt x="33" y="73"/>
                  </a:cubicBezTo>
                  <a:cubicBezTo>
                    <a:pt x="33" y="73"/>
                    <a:pt x="33" y="73"/>
                    <a:pt x="34" y="73"/>
                  </a:cubicBezTo>
                  <a:cubicBezTo>
                    <a:pt x="35" y="72"/>
                    <a:pt x="37" y="71"/>
                    <a:pt x="38" y="71"/>
                  </a:cubicBezTo>
                  <a:cubicBezTo>
                    <a:pt x="38" y="71"/>
                    <a:pt x="38" y="71"/>
                    <a:pt x="39" y="71"/>
                  </a:cubicBezTo>
                  <a:cubicBezTo>
                    <a:pt x="40" y="70"/>
                    <a:pt x="41" y="70"/>
                    <a:pt x="43" y="69"/>
                  </a:cubicBezTo>
                  <a:cubicBezTo>
                    <a:pt x="43" y="69"/>
                    <a:pt x="43" y="69"/>
                    <a:pt x="44" y="69"/>
                  </a:cubicBezTo>
                  <a:cubicBezTo>
                    <a:pt x="42" y="69"/>
                    <a:pt x="41" y="70"/>
                    <a:pt x="40" y="71"/>
                  </a:cubicBezTo>
                  <a:cubicBezTo>
                    <a:pt x="38" y="72"/>
                    <a:pt x="37" y="72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4" y="73"/>
                    <a:pt x="34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4" y="74"/>
                    <a:pt x="34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4" y="74"/>
                    <a:pt x="35" y="74"/>
                    <a:pt x="35" y="74"/>
                  </a:cubicBezTo>
                  <a:cubicBezTo>
                    <a:pt x="35" y="74"/>
                    <a:pt x="35" y="75"/>
                    <a:pt x="35" y="75"/>
                  </a:cubicBezTo>
                  <a:cubicBezTo>
                    <a:pt x="35" y="75"/>
                    <a:pt x="34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4" y="75"/>
                    <a:pt x="35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6"/>
                    <a:pt x="33" y="77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4" y="77"/>
                    <a:pt x="34" y="77"/>
                    <a:pt x="35" y="76"/>
                  </a:cubicBezTo>
                  <a:cubicBezTo>
                    <a:pt x="35" y="76"/>
                    <a:pt x="34" y="77"/>
                    <a:pt x="34" y="77"/>
                  </a:cubicBezTo>
                  <a:cubicBezTo>
                    <a:pt x="34" y="77"/>
                    <a:pt x="34" y="77"/>
                    <a:pt x="33" y="77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8"/>
                    <a:pt x="33" y="78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9"/>
                    <a:pt x="34" y="79"/>
                    <a:pt x="34" y="78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3" y="81"/>
                    <a:pt x="33" y="81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29" y="82"/>
                    <a:pt x="25" y="84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5" y="85"/>
                    <a:pt x="29" y="83"/>
                    <a:pt x="33" y="81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3" y="81"/>
                    <a:pt x="34" y="81"/>
                    <a:pt x="34" y="80"/>
                  </a:cubicBezTo>
                  <a:cubicBezTo>
                    <a:pt x="34" y="81"/>
                    <a:pt x="34" y="83"/>
                    <a:pt x="34" y="84"/>
                  </a:cubicBezTo>
                  <a:cubicBezTo>
                    <a:pt x="34" y="84"/>
                    <a:pt x="34" y="84"/>
                    <a:pt x="33" y="84"/>
                  </a:cubicBezTo>
                  <a:cubicBezTo>
                    <a:pt x="33" y="84"/>
                    <a:pt x="33" y="85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7"/>
                    <a:pt x="33" y="87"/>
                    <a:pt x="32" y="87"/>
                  </a:cubicBezTo>
                  <a:cubicBezTo>
                    <a:pt x="32" y="87"/>
                    <a:pt x="32" y="88"/>
                    <a:pt x="33" y="88"/>
                  </a:cubicBezTo>
                  <a:cubicBezTo>
                    <a:pt x="33" y="87"/>
                    <a:pt x="33" y="87"/>
                    <a:pt x="34" y="87"/>
                  </a:cubicBezTo>
                  <a:cubicBezTo>
                    <a:pt x="34" y="88"/>
                    <a:pt x="34" y="90"/>
                    <a:pt x="33" y="91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3" y="91"/>
                    <a:pt x="32" y="91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2"/>
                    <a:pt x="33" y="91"/>
                    <a:pt x="33" y="91"/>
                  </a:cubicBezTo>
                  <a:cubicBezTo>
                    <a:pt x="33" y="92"/>
                    <a:pt x="33" y="92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2" y="94"/>
                    <a:pt x="32" y="94"/>
                  </a:cubicBezTo>
                  <a:cubicBezTo>
                    <a:pt x="31" y="94"/>
                    <a:pt x="32" y="94"/>
                    <a:pt x="32" y="94"/>
                  </a:cubicBezTo>
                  <a:cubicBezTo>
                    <a:pt x="32" y="94"/>
                    <a:pt x="33" y="94"/>
                    <a:pt x="33" y="93"/>
                  </a:cubicBezTo>
                  <a:cubicBezTo>
                    <a:pt x="33" y="94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2" y="95"/>
                    <a:pt x="32" y="96"/>
                    <a:pt x="31" y="96"/>
                  </a:cubicBezTo>
                  <a:cubicBezTo>
                    <a:pt x="31" y="96"/>
                    <a:pt x="31" y="96"/>
                    <a:pt x="32" y="96"/>
                  </a:cubicBezTo>
                  <a:cubicBezTo>
                    <a:pt x="32" y="96"/>
                    <a:pt x="33" y="96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7"/>
                    <a:pt x="33" y="98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1"/>
                    <a:pt x="32" y="101"/>
                  </a:cubicBezTo>
                  <a:cubicBezTo>
                    <a:pt x="32" y="100"/>
                    <a:pt x="32" y="100"/>
                    <a:pt x="33" y="100"/>
                  </a:cubicBezTo>
                  <a:cubicBezTo>
                    <a:pt x="33" y="101"/>
                    <a:pt x="33" y="101"/>
                    <a:pt x="33" y="102"/>
                  </a:cubicBezTo>
                  <a:cubicBezTo>
                    <a:pt x="33" y="102"/>
                    <a:pt x="32" y="102"/>
                    <a:pt x="32" y="102"/>
                  </a:cubicBezTo>
                  <a:cubicBezTo>
                    <a:pt x="32" y="102"/>
                    <a:pt x="32" y="102"/>
                    <a:pt x="31" y="103"/>
                  </a:cubicBezTo>
                  <a:cubicBezTo>
                    <a:pt x="31" y="103"/>
                    <a:pt x="32" y="103"/>
                    <a:pt x="32" y="103"/>
                  </a:cubicBezTo>
                  <a:cubicBezTo>
                    <a:pt x="32" y="103"/>
                    <a:pt x="32" y="102"/>
                    <a:pt x="33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2" y="104"/>
                    <a:pt x="32" y="105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2" y="107"/>
                    <a:pt x="31" y="107"/>
                    <a:pt x="31" y="107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2" y="108"/>
                    <a:pt x="32" y="109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1" y="111"/>
                    <a:pt x="31" y="111"/>
                    <a:pt x="30" y="111"/>
                  </a:cubicBezTo>
                  <a:cubicBezTo>
                    <a:pt x="30" y="111"/>
                    <a:pt x="30" y="112"/>
                    <a:pt x="30" y="111"/>
                  </a:cubicBezTo>
                  <a:cubicBezTo>
                    <a:pt x="31" y="111"/>
                    <a:pt x="31" y="111"/>
                    <a:pt x="32" y="111"/>
                  </a:cubicBezTo>
                  <a:cubicBezTo>
                    <a:pt x="32" y="112"/>
                    <a:pt x="32" y="113"/>
                    <a:pt x="32" y="114"/>
                  </a:cubicBezTo>
                  <a:cubicBezTo>
                    <a:pt x="31" y="114"/>
                    <a:pt x="30" y="115"/>
                    <a:pt x="30" y="115"/>
                  </a:cubicBezTo>
                  <a:cubicBezTo>
                    <a:pt x="30" y="115"/>
                    <a:pt x="30" y="116"/>
                    <a:pt x="30" y="115"/>
                  </a:cubicBezTo>
                  <a:cubicBezTo>
                    <a:pt x="30" y="115"/>
                    <a:pt x="31" y="115"/>
                    <a:pt x="32" y="114"/>
                  </a:cubicBezTo>
                  <a:cubicBezTo>
                    <a:pt x="32" y="115"/>
                    <a:pt x="32" y="115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1" y="116"/>
                    <a:pt x="31" y="116"/>
                    <a:pt x="30" y="117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27" y="118"/>
                    <a:pt x="24" y="119"/>
                    <a:pt x="21" y="121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2" y="119"/>
                    <a:pt x="23" y="119"/>
                    <a:pt x="24" y="118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3" y="119"/>
                    <a:pt x="22" y="119"/>
                    <a:pt x="21" y="120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4" y="118"/>
                    <a:pt x="27" y="117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28" y="116"/>
                    <a:pt x="25" y="117"/>
                    <a:pt x="23" y="118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18"/>
                    <a:pt x="22" y="118"/>
                    <a:pt x="21" y="119"/>
                  </a:cubicBezTo>
                  <a:cubicBezTo>
                    <a:pt x="21" y="118"/>
                    <a:pt x="21" y="117"/>
                    <a:pt x="21" y="116"/>
                  </a:cubicBezTo>
                  <a:cubicBezTo>
                    <a:pt x="24" y="115"/>
                    <a:pt x="27" y="114"/>
                    <a:pt x="30" y="112"/>
                  </a:cubicBezTo>
                  <a:cubicBezTo>
                    <a:pt x="30" y="112"/>
                    <a:pt x="30" y="112"/>
                    <a:pt x="29" y="112"/>
                  </a:cubicBezTo>
                  <a:cubicBezTo>
                    <a:pt x="28" y="113"/>
                    <a:pt x="27" y="113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4" y="114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2" y="114"/>
                    <a:pt x="23" y="114"/>
                    <a:pt x="24" y="114"/>
                  </a:cubicBezTo>
                  <a:cubicBezTo>
                    <a:pt x="24" y="114"/>
                    <a:pt x="24" y="113"/>
                    <a:pt x="24" y="113"/>
                  </a:cubicBezTo>
                  <a:cubicBezTo>
                    <a:pt x="23" y="114"/>
                    <a:pt x="22" y="114"/>
                    <a:pt x="21" y="114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4" y="113"/>
                    <a:pt x="27" y="111"/>
                    <a:pt x="30" y="110"/>
                  </a:cubicBezTo>
                  <a:cubicBezTo>
                    <a:pt x="31" y="110"/>
                    <a:pt x="31" y="110"/>
                    <a:pt x="30" y="110"/>
                  </a:cubicBezTo>
                  <a:cubicBezTo>
                    <a:pt x="29" y="110"/>
                    <a:pt x="28" y="111"/>
                    <a:pt x="27" y="111"/>
                  </a:cubicBezTo>
                  <a:cubicBezTo>
                    <a:pt x="27" y="111"/>
                    <a:pt x="26" y="111"/>
                    <a:pt x="26" y="111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2" y="112"/>
                    <a:pt x="23" y="112"/>
                    <a:pt x="23" y="112"/>
                  </a:cubicBezTo>
                  <a:cubicBezTo>
                    <a:pt x="24" y="112"/>
                    <a:pt x="24" y="112"/>
                    <a:pt x="23" y="112"/>
                  </a:cubicBezTo>
                  <a:cubicBezTo>
                    <a:pt x="23" y="112"/>
                    <a:pt x="22" y="112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2"/>
                    <a:pt x="21" y="112"/>
                    <a:pt x="21" y="111"/>
                  </a:cubicBezTo>
                  <a:cubicBezTo>
                    <a:pt x="24" y="110"/>
                    <a:pt x="27" y="109"/>
                    <a:pt x="31" y="107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27" y="108"/>
                    <a:pt x="24" y="110"/>
                    <a:pt x="21" y="111"/>
                  </a:cubicBezTo>
                  <a:cubicBezTo>
                    <a:pt x="21" y="110"/>
                    <a:pt x="21" y="110"/>
                    <a:pt x="21" y="109"/>
                  </a:cubicBezTo>
                  <a:cubicBezTo>
                    <a:pt x="24" y="108"/>
                    <a:pt x="28" y="107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28" y="106"/>
                    <a:pt x="24" y="108"/>
                    <a:pt x="21" y="109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2" y="107"/>
                    <a:pt x="24" y="107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4" y="106"/>
                    <a:pt x="22" y="107"/>
                    <a:pt x="21" y="108"/>
                  </a:cubicBezTo>
                  <a:cubicBezTo>
                    <a:pt x="21" y="108"/>
                    <a:pt x="21" y="107"/>
                    <a:pt x="21" y="107"/>
                  </a:cubicBezTo>
                  <a:cubicBezTo>
                    <a:pt x="24" y="106"/>
                    <a:pt x="28" y="104"/>
                    <a:pt x="31" y="103"/>
                  </a:cubicBezTo>
                  <a:cubicBezTo>
                    <a:pt x="31" y="103"/>
                    <a:pt x="31" y="102"/>
                    <a:pt x="31" y="102"/>
                  </a:cubicBezTo>
                  <a:cubicBezTo>
                    <a:pt x="28" y="104"/>
                    <a:pt x="24" y="105"/>
                    <a:pt x="21" y="107"/>
                  </a:cubicBezTo>
                  <a:cubicBezTo>
                    <a:pt x="21" y="107"/>
                    <a:pt x="21" y="106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2" y="106"/>
                    <a:pt x="23" y="105"/>
                    <a:pt x="24" y="105"/>
                  </a:cubicBezTo>
                  <a:cubicBezTo>
                    <a:pt x="24" y="105"/>
                    <a:pt x="24" y="104"/>
                    <a:pt x="24" y="104"/>
                  </a:cubicBezTo>
                  <a:cubicBezTo>
                    <a:pt x="23" y="105"/>
                    <a:pt x="22" y="105"/>
                    <a:pt x="21" y="106"/>
                  </a:cubicBezTo>
                  <a:cubicBezTo>
                    <a:pt x="21" y="106"/>
                    <a:pt x="21" y="105"/>
                    <a:pt x="21" y="105"/>
                  </a:cubicBezTo>
                  <a:cubicBezTo>
                    <a:pt x="24" y="104"/>
                    <a:pt x="27" y="102"/>
                    <a:pt x="30" y="101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27" y="102"/>
                    <a:pt x="24" y="104"/>
                    <a:pt x="21" y="105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1" y="103"/>
                    <a:pt x="21" y="103"/>
                  </a:cubicBezTo>
                  <a:cubicBezTo>
                    <a:pt x="21" y="103"/>
                    <a:pt x="21" y="103"/>
                    <a:pt x="21" y="102"/>
                  </a:cubicBezTo>
                  <a:cubicBezTo>
                    <a:pt x="22" y="102"/>
                    <a:pt x="23" y="101"/>
                    <a:pt x="24" y="100"/>
                  </a:cubicBezTo>
                  <a:cubicBezTo>
                    <a:pt x="25" y="100"/>
                    <a:pt x="24" y="100"/>
                    <a:pt x="24" y="100"/>
                  </a:cubicBezTo>
                  <a:cubicBezTo>
                    <a:pt x="23" y="101"/>
                    <a:pt x="22" y="101"/>
                    <a:pt x="21" y="102"/>
                  </a:cubicBezTo>
                  <a:cubicBezTo>
                    <a:pt x="21" y="102"/>
                    <a:pt x="21" y="102"/>
                    <a:pt x="21" y="101"/>
                  </a:cubicBezTo>
                  <a:cubicBezTo>
                    <a:pt x="24" y="100"/>
                    <a:pt x="28" y="99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27" y="98"/>
                    <a:pt x="24" y="100"/>
                    <a:pt x="21" y="101"/>
                  </a:cubicBezTo>
                  <a:cubicBezTo>
                    <a:pt x="21" y="101"/>
                    <a:pt x="21" y="100"/>
                    <a:pt x="21" y="100"/>
                  </a:cubicBezTo>
                  <a:cubicBezTo>
                    <a:pt x="24" y="98"/>
                    <a:pt x="27" y="97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7" y="96"/>
                    <a:pt x="24" y="98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98"/>
                    <a:pt x="23" y="98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3" y="97"/>
                    <a:pt x="22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4" y="96"/>
                    <a:pt x="27" y="95"/>
                    <a:pt x="30" y="94"/>
                  </a:cubicBezTo>
                  <a:cubicBezTo>
                    <a:pt x="30" y="94"/>
                    <a:pt x="30" y="93"/>
                    <a:pt x="30" y="93"/>
                  </a:cubicBezTo>
                  <a:cubicBezTo>
                    <a:pt x="27" y="95"/>
                    <a:pt x="24" y="96"/>
                    <a:pt x="21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2" y="96"/>
                    <a:pt x="23" y="96"/>
                    <a:pt x="24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3" y="96"/>
                    <a:pt x="22" y="96"/>
                    <a:pt x="21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4" y="94"/>
                    <a:pt x="28" y="93"/>
                    <a:pt x="32" y="92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2" y="91"/>
                    <a:pt x="32" y="91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2" y="91"/>
                    <a:pt x="31" y="91"/>
                    <a:pt x="30" y="91"/>
                  </a:cubicBezTo>
                  <a:cubicBezTo>
                    <a:pt x="30" y="91"/>
                    <a:pt x="30" y="91"/>
                    <a:pt x="30" y="92"/>
                  </a:cubicBezTo>
                  <a:cubicBezTo>
                    <a:pt x="27" y="93"/>
                    <a:pt x="24" y="94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4"/>
                    <a:pt x="21" y="94"/>
                    <a:pt x="21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2" y="93"/>
                    <a:pt x="23" y="93"/>
                    <a:pt x="24" y="92"/>
                  </a:cubicBezTo>
                  <a:cubicBezTo>
                    <a:pt x="23" y="93"/>
                    <a:pt x="22" y="94"/>
                    <a:pt x="21" y="94"/>
                  </a:cubicBezTo>
                  <a:cubicBezTo>
                    <a:pt x="21" y="94"/>
                    <a:pt x="21" y="95"/>
                    <a:pt x="21" y="94"/>
                  </a:cubicBezTo>
                  <a:cubicBezTo>
                    <a:pt x="22" y="94"/>
                    <a:pt x="23" y="93"/>
                    <a:pt x="25" y="93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7" y="91"/>
                    <a:pt x="30" y="90"/>
                    <a:pt x="33" y="90"/>
                  </a:cubicBezTo>
                  <a:cubicBezTo>
                    <a:pt x="34" y="89"/>
                    <a:pt x="33" y="89"/>
                    <a:pt x="33" y="89"/>
                  </a:cubicBezTo>
                  <a:cubicBezTo>
                    <a:pt x="29" y="91"/>
                    <a:pt x="25" y="92"/>
                    <a:pt x="21" y="93"/>
                  </a:cubicBezTo>
                  <a:cubicBezTo>
                    <a:pt x="21" y="92"/>
                    <a:pt x="21" y="92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2" y="91"/>
                    <a:pt x="23" y="90"/>
                    <a:pt x="24" y="89"/>
                  </a:cubicBezTo>
                  <a:cubicBezTo>
                    <a:pt x="25" y="89"/>
                    <a:pt x="25" y="89"/>
                    <a:pt x="24" y="89"/>
                  </a:cubicBezTo>
                  <a:cubicBezTo>
                    <a:pt x="23" y="90"/>
                    <a:pt x="22" y="90"/>
                    <a:pt x="21" y="91"/>
                  </a:cubicBezTo>
                  <a:cubicBezTo>
                    <a:pt x="21" y="91"/>
                    <a:pt x="21" y="90"/>
                    <a:pt x="21" y="90"/>
                  </a:cubicBezTo>
                  <a:cubicBezTo>
                    <a:pt x="25" y="88"/>
                    <a:pt x="29" y="87"/>
                    <a:pt x="33" y="85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29" y="86"/>
                    <a:pt x="25" y="88"/>
                    <a:pt x="21" y="90"/>
                  </a:cubicBezTo>
                  <a:cubicBezTo>
                    <a:pt x="21" y="90"/>
                    <a:pt x="20" y="90"/>
                    <a:pt x="20" y="89"/>
                  </a:cubicBezTo>
                  <a:cubicBezTo>
                    <a:pt x="22" y="89"/>
                    <a:pt x="23" y="88"/>
                    <a:pt x="24" y="88"/>
                  </a:cubicBezTo>
                  <a:cubicBezTo>
                    <a:pt x="24" y="88"/>
                    <a:pt x="24" y="87"/>
                    <a:pt x="24" y="87"/>
                  </a:cubicBezTo>
                  <a:cubicBezTo>
                    <a:pt x="23" y="88"/>
                    <a:pt x="22" y="89"/>
                    <a:pt x="20" y="89"/>
                  </a:cubicBezTo>
                  <a:cubicBezTo>
                    <a:pt x="20" y="89"/>
                    <a:pt x="20" y="88"/>
                    <a:pt x="20" y="88"/>
                  </a:cubicBezTo>
                  <a:cubicBezTo>
                    <a:pt x="24" y="86"/>
                    <a:pt x="28" y="85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28" y="84"/>
                    <a:pt x="24" y="86"/>
                    <a:pt x="20" y="88"/>
                  </a:cubicBezTo>
                  <a:cubicBezTo>
                    <a:pt x="20" y="88"/>
                    <a:pt x="20" y="87"/>
                    <a:pt x="20" y="87"/>
                  </a:cubicBezTo>
                  <a:cubicBezTo>
                    <a:pt x="21" y="87"/>
                    <a:pt x="22" y="87"/>
                    <a:pt x="23" y="87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6"/>
                    <a:pt x="20" y="86"/>
                    <a:pt x="21" y="86"/>
                  </a:cubicBezTo>
                  <a:cubicBezTo>
                    <a:pt x="22" y="85"/>
                    <a:pt x="23" y="85"/>
                    <a:pt x="23" y="84"/>
                  </a:cubicBezTo>
                  <a:cubicBezTo>
                    <a:pt x="24" y="84"/>
                    <a:pt x="23" y="84"/>
                    <a:pt x="23" y="84"/>
                  </a:cubicBezTo>
                  <a:cubicBezTo>
                    <a:pt x="22" y="85"/>
                    <a:pt x="21" y="85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1" y="85"/>
                  </a:cubicBezTo>
                  <a:cubicBezTo>
                    <a:pt x="24" y="83"/>
                    <a:pt x="28" y="81"/>
                    <a:pt x="32" y="80"/>
                  </a:cubicBezTo>
                  <a:cubicBezTo>
                    <a:pt x="32" y="80"/>
                    <a:pt x="32" y="79"/>
                    <a:pt x="32" y="79"/>
                  </a:cubicBezTo>
                  <a:cubicBezTo>
                    <a:pt x="28" y="81"/>
                    <a:pt x="24" y="83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4"/>
                    <a:pt x="20" y="84"/>
                  </a:cubicBezTo>
                  <a:cubicBezTo>
                    <a:pt x="20" y="84"/>
                    <a:pt x="20" y="84"/>
                    <a:pt x="21" y="84"/>
                  </a:cubicBezTo>
                  <a:cubicBezTo>
                    <a:pt x="21" y="84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2" y="83"/>
                    <a:pt x="21" y="84"/>
                    <a:pt x="20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4"/>
                    <a:pt x="20" y="83"/>
                    <a:pt x="20" y="82"/>
                  </a:cubicBezTo>
                  <a:cubicBezTo>
                    <a:pt x="20" y="82"/>
                    <a:pt x="20" y="83"/>
                    <a:pt x="21" y="82"/>
                  </a:cubicBezTo>
                  <a:cubicBezTo>
                    <a:pt x="21" y="82"/>
                    <a:pt x="22" y="81"/>
                    <a:pt x="23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2" y="81"/>
                    <a:pt x="21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5" y="80"/>
                    <a:pt x="29" y="78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29" y="77"/>
                    <a:pt x="26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3" y="80"/>
                    <a:pt x="22" y="80"/>
                    <a:pt x="22" y="80"/>
                  </a:cubicBezTo>
                  <a:cubicBezTo>
                    <a:pt x="22" y="80"/>
                    <a:pt x="21" y="81"/>
                    <a:pt x="21" y="81"/>
                  </a:cubicBezTo>
                  <a:cubicBezTo>
                    <a:pt x="20" y="81"/>
                    <a:pt x="20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5" y="78"/>
                    <a:pt x="29" y="76"/>
                    <a:pt x="33" y="75"/>
                  </a:cubicBezTo>
                  <a:cubicBezTo>
                    <a:pt x="33" y="75"/>
                    <a:pt x="33" y="74"/>
                    <a:pt x="33" y="74"/>
                  </a:cubicBezTo>
                  <a:cubicBezTo>
                    <a:pt x="29" y="76"/>
                    <a:pt x="24" y="78"/>
                    <a:pt x="20" y="80"/>
                  </a:cubicBezTo>
                  <a:cubicBezTo>
                    <a:pt x="20" y="79"/>
                    <a:pt x="20" y="79"/>
                    <a:pt x="20" y="78"/>
                  </a:cubicBezTo>
                  <a:close/>
                  <a:moveTo>
                    <a:pt x="20" y="75"/>
                  </a:moveTo>
                  <a:cubicBezTo>
                    <a:pt x="23" y="74"/>
                    <a:pt x="27" y="73"/>
                    <a:pt x="30" y="72"/>
                  </a:cubicBezTo>
                  <a:cubicBezTo>
                    <a:pt x="30" y="72"/>
                    <a:pt x="30" y="71"/>
                    <a:pt x="30" y="71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9" y="72"/>
                    <a:pt x="29" y="71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2" y="70"/>
                    <a:pt x="35" y="69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8" y="68"/>
                    <a:pt x="38" y="69"/>
                  </a:cubicBezTo>
                  <a:cubicBezTo>
                    <a:pt x="35" y="70"/>
                    <a:pt x="33" y="71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4" y="71"/>
                    <a:pt x="36" y="71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9" y="70"/>
                    <a:pt x="40" y="69"/>
                    <a:pt x="40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1" y="69"/>
                    <a:pt x="40" y="70"/>
                    <a:pt x="39" y="70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7" y="71"/>
                    <a:pt x="36" y="71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29" y="74"/>
                    <a:pt x="25" y="76"/>
                    <a:pt x="20" y="78"/>
                  </a:cubicBezTo>
                  <a:cubicBezTo>
                    <a:pt x="20" y="78"/>
                    <a:pt x="20" y="77"/>
                    <a:pt x="20" y="77"/>
                  </a:cubicBezTo>
                  <a:cubicBezTo>
                    <a:pt x="23" y="76"/>
                    <a:pt x="26" y="75"/>
                    <a:pt x="29" y="74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6" y="74"/>
                    <a:pt x="23" y="76"/>
                    <a:pt x="20" y="77"/>
                  </a:cubicBezTo>
                  <a:cubicBezTo>
                    <a:pt x="20" y="76"/>
                    <a:pt x="20" y="76"/>
                    <a:pt x="20" y="75"/>
                  </a:cubicBezTo>
                  <a:close/>
                  <a:moveTo>
                    <a:pt x="21" y="69"/>
                  </a:moveTo>
                  <a:cubicBezTo>
                    <a:pt x="21" y="69"/>
                    <a:pt x="21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1" y="69"/>
                    <a:pt x="21" y="69"/>
                  </a:cubicBezTo>
                  <a:close/>
                  <a:moveTo>
                    <a:pt x="23" y="69"/>
                  </a:moveTo>
                  <a:cubicBezTo>
                    <a:pt x="22" y="69"/>
                    <a:pt x="21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3" y="69"/>
                    <a:pt x="23" y="69"/>
                  </a:cubicBezTo>
                  <a:close/>
                  <a:moveTo>
                    <a:pt x="25" y="69"/>
                  </a:moveTo>
                  <a:cubicBezTo>
                    <a:pt x="24" y="70"/>
                    <a:pt x="23" y="70"/>
                    <a:pt x="22" y="71"/>
                  </a:cubicBezTo>
                  <a:cubicBezTo>
                    <a:pt x="21" y="71"/>
                    <a:pt x="21" y="71"/>
                    <a:pt x="20" y="72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2" y="71"/>
                    <a:pt x="23" y="70"/>
                    <a:pt x="24" y="70"/>
                  </a:cubicBezTo>
                  <a:cubicBezTo>
                    <a:pt x="24" y="70"/>
                    <a:pt x="24" y="69"/>
                    <a:pt x="24" y="69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70"/>
                    <a:pt x="22" y="70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4" y="69"/>
                    <a:pt x="25" y="69"/>
                    <a:pt x="25" y="69"/>
                  </a:cubicBezTo>
                  <a:close/>
                  <a:moveTo>
                    <a:pt x="27" y="69"/>
                  </a:moveTo>
                  <a:cubicBezTo>
                    <a:pt x="26" y="70"/>
                    <a:pt x="26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5" y="70"/>
                    <a:pt x="26" y="70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lose/>
                  <a:moveTo>
                    <a:pt x="24" y="72"/>
                  </a:moveTo>
                  <a:cubicBezTo>
                    <a:pt x="24" y="72"/>
                    <a:pt x="24" y="72"/>
                    <a:pt x="24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3" y="73"/>
                    <a:pt x="21" y="73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1" y="73"/>
                    <a:pt x="21" y="73"/>
                    <a:pt x="22" y="73"/>
                  </a:cubicBezTo>
                  <a:cubicBezTo>
                    <a:pt x="22" y="73"/>
                    <a:pt x="22" y="73"/>
                    <a:pt x="21" y="73"/>
                  </a:cubicBezTo>
                  <a:cubicBezTo>
                    <a:pt x="21" y="73"/>
                    <a:pt x="21" y="73"/>
                    <a:pt x="20" y="73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1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2" y="72"/>
                    <a:pt x="22" y="71"/>
                  </a:cubicBezTo>
                  <a:cubicBezTo>
                    <a:pt x="23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3" y="71"/>
                    <a:pt x="22" y="72"/>
                    <a:pt x="22" y="72"/>
                  </a:cubicBezTo>
                  <a:cubicBezTo>
                    <a:pt x="21" y="72"/>
                    <a:pt x="22" y="72"/>
                    <a:pt x="22" y="72"/>
                  </a:cubicBezTo>
                  <a:cubicBezTo>
                    <a:pt x="23" y="71"/>
                    <a:pt x="25" y="71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0"/>
                    <a:pt x="28" y="69"/>
                    <a:pt x="28" y="69"/>
                  </a:cubicBezTo>
                  <a:cubicBezTo>
                    <a:pt x="28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7" y="70"/>
                    <a:pt x="26" y="71"/>
                    <a:pt x="24" y="72"/>
                  </a:cubicBezTo>
                  <a:close/>
                  <a:moveTo>
                    <a:pt x="30" y="70"/>
                  </a:moveTo>
                  <a:cubicBezTo>
                    <a:pt x="29" y="71"/>
                    <a:pt x="28" y="71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5" y="73"/>
                    <a:pt x="23" y="74"/>
                    <a:pt x="20" y="75"/>
                  </a:cubicBezTo>
                  <a:cubicBezTo>
                    <a:pt x="20" y="75"/>
                    <a:pt x="20" y="74"/>
                    <a:pt x="20" y="74"/>
                  </a:cubicBezTo>
                  <a:cubicBezTo>
                    <a:pt x="22" y="73"/>
                    <a:pt x="25" y="72"/>
                    <a:pt x="27" y="71"/>
                  </a:cubicBezTo>
                  <a:cubicBezTo>
                    <a:pt x="26" y="72"/>
                    <a:pt x="26" y="72"/>
                    <a:pt x="25" y="72"/>
                  </a:cubicBezTo>
                  <a:cubicBezTo>
                    <a:pt x="25" y="72"/>
                    <a:pt x="25" y="73"/>
                    <a:pt x="26" y="73"/>
                  </a:cubicBezTo>
                  <a:cubicBezTo>
                    <a:pt x="27" y="72"/>
                    <a:pt x="28" y="71"/>
                    <a:pt x="29" y="71"/>
                  </a:cubicBezTo>
                  <a:cubicBezTo>
                    <a:pt x="29" y="70"/>
                    <a:pt x="29" y="70"/>
                    <a:pt x="30" y="70"/>
                  </a:cubicBezTo>
                  <a:close/>
                  <a:moveTo>
                    <a:pt x="31" y="68"/>
                  </a:moveTo>
                  <a:cubicBezTo>
                    <a:pt x="32" y="67"/>
                    <a:pt x="33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5" y="66"/>
                    <a:pt x="37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6"/>
                    <a:pt x="39" y="67"/>
                    <a:pt x="39" y="67"/>
                  </a:cubicBezTo>
                  <a:cubicBezTo>
                    <a:pt x="38" y="67"/>
                    <a:pt x="38" y="68"/>
                    <a:pt x="37" y="68"/>
                  </a:cubicBezTo>
                  <a:cubicBezTo>
                    <a:pt x="38" y="68"/>
                    <a:pt x="38" y="67"/>
                    <a:pt x="38" y="67"/>
                  </a:cubicBezTo>
                  <a:cubicBezTo>
                    <a:pt x="39" y="67"/>
                    <a:pt x="38" y="66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7"/>
                    <a:pt x="38" y="67"/>
                    <a:pt x="37" y="67"/>
                  </a:cubicBezTo>
                  <a:cubicBezTo>
                    <a:pt x="36" y="68"/>
                    <a:pt x="35" y="69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2" y="70"/>
                    <a:pt x="31" y="70"/>
                    <a:pt x="29" y="71"/>
                  </a:cubicBezTo>
                  <a:cubicBezTo>
                    <a:pt x="30" y="71"/>
                    <a:pt x="30" y="70"/>
                    <a:pt x="31" y="70"/>
                  </a:cubicBezTo>
                  <a:cubicBezTo>
                    <a:pt x="31" y="70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4" y="68"/>
                    <a:pt x="36" y="67"/>
                    <a:pt x="37" y="66"/>
                  </a:cubicBezTo>
                  <a:cubicBezTo>
                    <a:pt x="38" y="66"/>
                    <a:pt x="37" y="66"/>
                    <a:pt x="37" y="66"/>
                  </a:cubicBezTo>
                  <a:cubicBezTo>
                    <a:pt x="35" y="67"/>
                    <a:pt x="33" y="68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70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0"/>
                    <a:pt x="30" y="69"/>
                    <a:pt x="30" y="69"/>
                  </a:cubicBezTo>
                  <a:cubicBezTo>
                    <a:pt x="31" y="69"/>
                    <a:pt x="32" y="68"/>
                    <a:pt x="33" y="68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7"/>
                    <a:pt x="36" y="66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6" y="66"/>
                    <a:pt x="34" y="67"/>
                    <a:pt x="31" y="68"/>
                  </a:cubicBezTo>
                  <a:close/>
                  <a:moveTo>
                    <a:pt x="32" y="66"/>
                  </a:moveTo>
                  <a:cubicBezTo>
                    <a:pt x="32" y="66"/>
                    <a:pt x="32" y="66"/>
                    <a:pt x="32" y="66"/>
                  </a:cubicBezTo>
                  <a:cubicBezTo>
                    <a:pt x="32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2" y="67"/>
                    <a:pt x="31" y="67"/>
                    <a:pt x="30" y="68"/>
                  </a:cubicBezTo>
                  <a:cubicBezTo>
                    <a:pt x="30" y="68"/>
                    <a:pt x="30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lnTo>
                    <a:pt x="32" y="66"/>
                  </a:lnTo>
                  <a:close/>
                  <a:moveTo>
                    <a:pt x="30" y="67"/>
                  </a:moveTo>
                  <a:cubicBezTo>
                    <a:pt x="30" y="67"/>
                    <a:pt x="30" y="67"/>
                    <a:pt x="30" y="67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7"/>
                    <a:pt x="30" y="67"/>
                    <a:pt x="30" y="67"/>
                  </a:cubicBezTo>
                  <a:close/>
                  <a:moveTo>
                    <a:pt x="38" y="57"/>
                  </a:move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8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0"/>
                    <a:pt x="38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5" y="63"/>
                    <a:pt x="33" y="64"/>
                    <a:pt x="30" y="65"/>
                  </a:cubicBezTo>
                  <a:cubicBezTo>
                    <a:pt x="30" y="65"/>
                    <a:pt x="30" y="65"/>
                    <a:pt x="31" y="65"/>
                  </a:cubicBezTo>
                  <a:cubicBezTo>
                    <a:pt x="33" y="65"/>
                    <a:pt x="35" y="64"/>
                    <a:pt x="38" y="63"/>
                  </a:cubicBezTo>
                  <a:cubicBezTo>
                    <a:pt x="38" y="63"/>
                    <a:pt x="38" y="63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8" y="63"/>
                    <a:pt x="38" y="64"/>
                  </a:cubicBezTo>
                  <a:cubicBezTo>
                    <a:pt x="36" y="64"/>
                    <a:pt x="34" y="65"/>
                    <a:pt x="32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6"/>
                    <a:pt x="32" y="66"/>
                    <a:pt x="31" y="66"/>
                  </a:cubicBezTo>
                  <a:cubicBezTo>
                    <a:pt x="31" y="66"/>
                    <a:pt x="30" y="66"/>
                    <a:pt x="30" y="67"/>
                  </a:cubicBezTo>
                  <a:cubicBezTo>
                    <a:pt x="30" y="66"/>
                    <a:pt x="30" y="65"/>
                    <a:pt x="30" y="65"/>
                  </a:cubicBezTo>
                  <a:cubicBezTo>
                    <a:pt x="33" y="64"/>
                    <a:pt x="35" y="63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5" y="63"/>
                    <a:pt x="33" y="63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63"/>
                    <a:pt x="35" y="62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5" y="62"/>
                    <a:pt x="33" y="63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2" y="63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5" y="61"/>
                    <a:pt x="32" y="62"/>
                    <a:pt x="30" y="63"/>
                  </a:cubicBezTo>
                  <a:cubicBezTo>
                    <a:pt x="30" y="63"/>
                    <a:pt x="30" y="62"/>
                    <a:pt x="30" y="62"/>
                  </a:cubicBezTo>
                  <a:cubicBezTo>
                    <a:pt x="30" y="62"/>
                    <a:pt x="30" y="62"/>
                    <a:pt x="31" y="62"/>
                  </a:cubicBezTo>
                  <a:cubicBezTo>
                    <a:pt x="30" y="62"/>
                    <a:pt x="31" y="62"/>
                    <a:pt x="31" y="62"/>
                  </a:cubicBezTo>
                  <a:cubicBezTo>
                    <a:pt x="33" y="61"/>
                    <a:pt x="35" y="60"/>
                    <a:pt x="37" y="59"/>
                  </a:cubicBezTo>
                  <a:cubicBezTo>
                    <a:pt x="38" y="59"/>
                    <a:pt x="38" y="59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7" y="59"/>
                  </a:cubicBezTo>
                  <a:cubicBezTo>
                    <a:pt x="35" y="59"/>
                    <a:pt x="33" y="60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3" y="60"/>
                    <a:pt x="35" y="59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5" y="59"/>
                    <a:pt x="33" y="59"/>
                    <a:pt x="30" y="60"/>
                  </a:cubicBezTo>
                  <a:cubicBezTo>
                    <a:pt x="30" y="60"/>
                    <a:pt x="31" y="60"/>
                    <a:pt x="31" y="59"/>
                  </a:cubicBezTo>
                  <a:cubicBezTo>
                    <a:pt x="33" y="59"/>
                    <a:pt x="35" y="58"/>
                    <a:pt x="38" y="57"/>
                  </a:cubicBezTo>
                  <a:close/>
                  <a:moveTo>
                    <a:pt x="36" y="59"/>
                  </a:moveTo>
                  <a:cubicBezTo>
                    <a:pt x="34" y="60"/>
                    <a:pt x="33" y="61"/>
                    <a:pt x="31" y="61"/>
                  </a:cubicBezTo>
                  <a:cubicBezTo>
                    <a:pt x="33" y="61"/>
                    <a:pt x="34" y="60"/>
                    <a:pt x="36" y="59"/>
                  </a:cubicBezTo>
                  <a:close/>
                  <a:moveTo>
                    <a:pt x="31" y="51"/>
                  </a:moveTo>
                  <a:cubicBezTo>
                    <a:pt x="33" y="52"/>
                    <a:pt x="35" y="52"/>
                    <a:pt x="37" y="52"/>
                  </a:cubicBezTo>
                  <a:cubicBezTo>
                    <a:pt x="37" y="53"/>
                    <a:pt x="37" y="54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5" y="57"/>
                    <a:pt x="33" y="58"/>
                    <a:pt x="31" y="58"/>
                  </a:cubicBezTo>
                  <a:cubicBezTo>
                    <a:pt x="31" y="58"/>
                    <a:pt x="31" y="59"/>
                    <a:pt x="31" y="59"/>
                  </a:cubicBezTo>
                  <a:cubicBezTo>
                    <a:pt x="33" y="58"/>
                    <a:pt x="35" y="57"/>
                    <a:pt x="38" y="56"/>
                  </a:cubicBezTo>
                  <a:cubicBezTo>
                    <a:pt x="38" y="56"/>
                    <a:pt x="38" y="57"/>
                    <a:pt x="38" y="57"/>
                  </a:cubicBezTo>
                  <a:cubicBezTo>
                    <a:pt x="38" y="57"/>
                    <a:pt x="37" y="57"/>
                    <a:pt x="37" y="57"/>
                  </a:cubicBezTo>
                  <a:cubicBezTo>
                    <a:pt x="35" y="58"/>
                    <a:pt x="33" y="58"/>
                    <a:pt x="31" y="59"/>
                  </a:cubicBezTo>
                  <a:cubicBezTo>
                    <a:pt x="31" y="59"/>
                    <a:pt x="31" y="58"/>
                    <a:pt x="31" y="58"/>
                  </a:cubicBezTo>
                  <a:cubicBezTo>
                    <a:pt x="33" y="57"/>
                    <a:pt x="35" y="56"/>
                    <a:pt x="36" y="55"/>
                  </a:cubicBezTo>
                  <a:cubicBezTo>
                    <a:pt x="37" y="55"/>
                    <a:pt x="37" y="55"/>
                    <a:pt x="36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3" y="56"/>
                    <a:pt x="35" y="55"/>
                    <a:pt x="37" y="55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3" y="55"/>
                    <a:pt x="35" y="54"/>
                    <a:pt x="37" y="54"/>
                  </a:cubicBezTo>
                  <a:cubicBezTo>
                    <a:pt x="37" y="54"/>
                    <a:pt x="37" y="53"/>
                    <a:pt x="37" y="53"/>
                  </a:cubicBezTo>
                  <a:cubicBezTo>
                    <a:pt x="35" y="54"/>
                    <a:pt x="33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2" y="54"/>
                    <a:pt x="33" y="53"/>
                    <a:pt x="35" y="53"/>
                  </a:cubicBezTo>
                  <a:cubicBezTo>
                    <a:pt x="35" y="53"/>
                    <a:pt x="35" y="52"/>
                    <a:pt x="35" y="53"/>
                  </a:cubicBezTo>
                  <a:cubicBezTo>
                    <a:pt x="33" y="53"/>
                    <a:pt x="32" y="53"/>
                    <a:pt x="31" y="54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3"/>
                    <a:pt x="33" y="53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2"/>
                    <a:pt x="31" y="52"/>
                    <a:pt x="31" y="51"/>
                  </a:cubicBezTo>
                  <a:close/>
                  <a:moveTo>
                    <a:pt x="32" y="46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6"/>
                    <a:pt x="35" y="43"/>
                    <a:pt x="37" y="40"/>
                  </a:cubicBezTo>
                  <a:cubicBezTo>
                    <a:pt x="36" y="40"/>
                    <a:pt x="37" y="41"/>
                    <a:pt x="37" y="42"/>
                  </a:cubicBezTo>
                  <a:cubicBezTo>
                    <a:pt x="36" y="42"/>
                    <a:pt x="36" y="43"/>
                    <a:pt x="37" y="43"/>
                  </a:cubicBezTo>
                  <a:cubicBezTo>
                    <a:pt x="37" y="44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49"/>
                    <a:pt x="32" y="48"/>
                    <a:pt x="32" y="46"/>
                  </a:cubicBezTo>
                  <a:close/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5" y="55"/>
                  </a:cubicBezTo>
                  <a:cubicBezTo>
                    <a:pt x="16" y="55"/>
                    <a:pt x="16" y="54"/>
                    <a:pt x="16" y="54"/>
                  </a:cubicBezTo>
                  <a:close/>
                  <a:moveTo>
                    <a:pt x="14" y="54"/>
                  </a:moveTo>
                  <a:cubicBezTo>
                    <a:pt x="14" y="54"/>
                    <a:pt x="14" y="54"/>
                    <a:pt x="14" y="55"/>
                  </a:cubicBezTo>
                  <a:cubicBezTo>
                    <a:pt x="14" y="55"/>
                    <a:pt x="13" y="55"/>
                    <a:pt x="13" y="56"/>
                  </a:cubicBezTo>
                  <a:cubicBezTo>
                    <a:pt x="12" y="56"/>
                    <a:pt x="11" y="56"/>
                    <a:pt x="10" y="57"/>
                  </a:cubicBezTo>
                  <a:cubicBezTo>
                    <a:pt x="10" y="57"/>
                    <a:pt x="10" y="57"/>
                    <a:pt x="9" y="57"/>
                  </a:cubicBezTo>
                  <a:cubicBezTo>
                    <a:pt x="9" y="57"/>
                    <a:pt x="8" y="57"/>
                    <a:pt x="8" y="57"/>
                  </a:cubicBezTo>
                  <a:cubicBezTo>
                    <a:pt x="10" y="56"/>
                    <a:pt x="13" y="55"/>
                    <a:pt x="14" y="54"/>
                  </a:cubicBezTo>
                  <a:close/>
                  <a:moveTo>
                    <a:pt x="16" y="52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5" y="53"/>
                    <a:pt x="15" y="53"/>
                    <a:pt x="14" y="54"/>
                  </a:cubicBezTo>
                  <a:cubicBezTo>
                    <a:pt x="13" y="55"/>
                    <a:pt x="11" y="56"/>
                    <a:pt x="9" y="56"/>
                  </a:cubicBezTo>
                  <a:cubicBezTo>
                    <a:pt x="11" y="55"/>
                    <a:pt x="13" y="54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2"/>
                    <a:pt x="15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0" name="Freeform 12895"/>
            <p:cNvSpPr>
              <a:spLocks/>
            </p:cNvSpPr>
            <p:nvPr/>
          </p:nvSpPr>
          <p:spPr bwMode="auto">
            <a:xfrm>
              <a:off x="6584815" y="4807705"/>
              <a:ext cx="27424" cy="7313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5 w 6"/>
                <a:gd name="T7" fmla="*/ 0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1" name="Freeform 12896"/>
            <p:cNvSpPr>
              <a:spLocks/>
            </p:cNvSpPr>
            <p:nvPr/>
          </p:nvSpPr>
          <p:spPr bwMode="auto">
            <a:xfrm>
              <a:off x="6577502" y="4815018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1 h 3"/>
                <a:gd name="T4" fmla="*/ 3 w 6"/>
                <a:gd name="T5" fmla="*/ 2 h 3"/>
                <a:gd name="T6" fmla="*/ 3 w 6"/>
                <a:gd name="T7" fmla="*/ 2 h 3"/>
                <a:gd name="T8" fmla="*/ 3 w 6"/>
                <a:gd name="T9" fmla="*/ 2 h 3"/>
                <a:gd name="T10" fmla="*/ 2 w 6"/>
                <a:gd name="T11" fmla="*/ 3 h 3"/>
                <a:gd name="T12" fmla="*/ 2 w 6"/>
                <a:gd name="T13" fmla="*/ 3 h 3"/>
                <a:gd name="T14" fmla="*/ 0 w 6"/>
                <a:gd name="T15" fmla="*/ 3 h 3"/>
                <a:gd name="T16" fmla="*/ 0 w 6"/>
                <a:gd name="T17" fmla="*/ 3 h 3"/>
                <a:gd name="T18" fmla="*/ 2 w 6"/>
                <a:gd name="T19" fmla="*/ 2 h 3"/>
                <a:gd name="T20" fmla="*/ 6 w 6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4" y="1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2" name="Freeform 12897"/>
            <p:cNvSpPr>
              <a:spLocks/>
            </p:cNvSpPr>
            <p:nvPr/>
          </p:nvSpPr>
          <p:spPr bwMode="auto">
            <a:xfrm>
              <a:off x="6537280" y="4868037"/>
              <a:ext cx="113351" cy="42050"/>
            </a:xfrm>
            <a:custGeom>
              <a:avLst/>
              <a:gdLst>
                <a:gd name="T0" fmla="*/ 0 w 26"/>
                <a:gd name="T1" fmla="*/ 10 h 10"/>
                <a:gd name="T2" fmla="*/ 25 w 26"/>
                <a:gd name="T3" fmla="*/ 0 h 10"/>
                <a:gd name="T4" fmla="*/ 25 w 26"/>
                <a:gd name="T5" fmla="*/ 0 h 10"/>
                <a:gd name="T6" fmla="*/ 0 w 26"/>
                <a:gd name="T7" fmla="*/ 10 h 10"/>
                <a:gd name="T8" fmla="*/ 0 w 2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">
                  <a:moveTo>
                    <a:pt x="0" y="10"/>
                  </a:moveTo>
                  <a:cubicBezTo>
                    <a:pt x="9" y="7"/>
                    <a:pt x="17" y="3"/>
                    <a:pt x="25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17" y="4"/>
                    <a:pt x="9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3" name="Freeform 12898"/>
            <p:cNvSpPr>
              <a:spLocks/>
            </p:cNvSpPr>
            <p:nvPr/>
          </p:nvSpPr>
          <p:spPr bwMode="auto">
            <a:xfrm>
              <a:off x="6593955" y="48972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4" name="Freeform 12899"/>
            <p:cNvSpPr>
              <a:spLocks/>
            </p:cNvSpPr>
            <p:nvPr/>
          </p:nvSpPr>
          <p:spPr bwMode="auto">
            <a:xfrm>
              <a:off x="6603097" y="4884491"/>
              <a:ext cx="51191" cy="18282"/>
            </a:xfrm>
            <a:custGeom>
              <a:avLst/>
              <a:gdLst>
                <a:gd name="T0" fmla="*/ 0 w 12"/>
                <a:gd name="T1" fmla="*/ 4 h 4"/>
                <a:gd name="T2" fmla="*/ 12 w 12"/>
                <a:gd name="T3" fmla="*/ 0 h 4"/>
                <a:gd name="T4" fmla="*/ 12 w 12"/>
                <a:gd name="T5" fmla="*/ 0 h 4"/>
                <a:gd name="T6" fmla="*/ 0 w 12"/>
                <a:gd name="T7" fmla="*/ 4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3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5" name="Freeform 12900"/>
            <p:cNvSpPr>
              <a:spLocks/>
            </p:cNvSpPr>
            <p:nvPr/>
          </p:nvSpPr>
          <p:spPr bwMode="auto">
            <a:xfrm>
              <a:off x="6628692" y="4941167"/>
              <a:ext cx="31081" cy="12798"/>
            </a:xfrm>
            <a:custGeom>
              <a:avLst/>
              <a:gdLst>
                <a:gd name="T0" fmla="*/ 7 w 7"/>
                <a:gd name="T1" fmla="*/ 1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6" name="Freeform 12901"/>
            <p:cNvSpPr>
              <a:spLocks/>
            </p:cNvSpPr>
            <p:nvPr/>
          </p:nvSpPr>
          <p:spPr bwMode="auto">
            <a:xfrm>
              <a:off x="6533624" y="4897289"/>
              <a:ext cx="60332" cy="21939"/>
            </a:xfrm>
            <a:custGeom>
              <a:avLst/>
              <a:gdLst>
                <a:gd name="T0" fmla="*/ 0 w 14"/>
                <a:gd name="T1" fmla="*/ 5 h 5"/>
                <a:gd name="T2" fmla="*/ 13 w 14"/>
                <a:gd name="T3" fmla="*/ 0 h 5"/>
                <a:gd name="T4" fmla="*/ 13 w 14"/>
                <a:gd name="T5" fmla="*/ 0 h 5"/>
                <a:gd name="T6" fmla="*/ 0 w 14"/>
                <a:gd name="T7" fmla="*/ 5 h 5"/>
                <a:gd name="T8" fmla="*/ 0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3"/>
                    <a:pt x="9" y="1"/>
                    <a:pt x="13" y="0"/>
                  </a:cubicBezTo>
                  <a:cubicBezTo>
                    <a:pt x="13" y="0"/>
                    <a:pt x="14" y="0"/>
                    <a:pt x="13" y="0"/>
                  </a:cubicBezTo>
                  <a:cubicBezTo>
                    <a:pt x="9" y="2"/>
                    <a:pt x="5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7" name="Freeform 12902"/>
            <p:cNvSpPr>
              <a:spLocks/>
            </p:cNvSpPr>
            <p:nvPr/>
          </p:nvSpPr>
          <p:spPr bwMode="auto">
            <a:xfrm>
              <a:off x="6524482" y="4906430"/>
              <a:ext cx="60332" cy="21939"/>
            </a:xfrm>
            <a:custGeom>
              <a:avLst/>
              <a:gdLst>
                <a:gd name="T0" fmla="*/ 0 w 14"/>
                <a:gd name="T1" fmla="*/ 5 h 5"/>
                <a:gd name="T2" fmla="*/ 14 w 14"/>
                <a:gd name="T3" fmla="*/ 0 h 5"/>
                <a:gd name="T4" fmla="*/ 14 w 14"/>
                <a:gd name="T5" fmla="*/ 0 h 5"/>
                <a:gd name="T6" fmla="*/ 0 w 14"/>
                <a:gd name="T7" fmla="*/ 5 h 5"/>
                <a:gd name="T8" fmla="*/ 0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4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2"/>
                    <a:pt x="5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8" name="Freeform 12903"/>
            <p:cNvSpPr>
              <a:spLocks/>
            </p:cNvSpPr>
            <p:nvPr/>
          </p:nvSpPr>
          <p:spPr bwMode="auto">
            <a:xfrm>
              <a:off x="6529967" y="4915571"/>
              <a:ext cx="47534" cy="21939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11 w 11"/>
                <a:gd name="T5" fmla="*/ 1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9" name="Freeform 12904"/>
            <p:cNvSpPr>
              <a:spLocks/>
            </p:cNvSpPr>
            <p:nvPr/>
          </p:nvSpPr>
          <p:spPr bwMode="auto">
            <a:xfrm>
              <a:off x="6654288" y="4811361"/>
              <a:ext cx="548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0" name="Freeform 12905"/>
            <p:cNvSpPr>
              <a:spLocks/>
            </p:cNvSpPr>
            <p:nvPr/>
          </p:nvSpPr>
          <p:spPr bwMode="auto">
            <a:xfrm>
              <a:off x="6659772" y="4802221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2 w 5"/>
                <a:gd name="T3" fmla="*/ 1 h 2"/>
                <a:gd name="T4" fmla="*/ 2 w 5"/>
                <a:gd name="T5" fmla="*/ 1 h 2"/>
                <a:gd name="T6" fmla="*/ 0 w 5"/>
                <a:gd name="T7" fmla="*/ 2 h 2"/>
                <a:gd name="T8" fmla="*/ 0 w 5"/>
                <a:gd name="T9" fmla="*/ 2 h 2"/>
                <a:gd name="T10" fmla="*/ 4 w 5"/>
                <a:gd name="T11" fmla="*/ 0 h 2"/>
                <a:gd name="T12" fmla="*/ 4 w 5"/>
                <a:gd name="T13" fmla="*/ 0 h 2"/>
                <a:gd name="T14" fmla="*/ 3 w 5"/>
                <a:gd name="T15" fmla="*/ 1 h 2"/>
                <a:gd name="T16" fmla="*/ 4 w 5"/>
                <a:gd name="T17" fmla="*/ 0 h 2"/>
                <a:gd name="T18" fmla="*/ 5 w 5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1" name="Freeform 12906"/>
            <p:cNvSpPr>
              <a:spLocks/>
            </p:cNvSpPr>
            <p:nvPr/>
          </p:nvSpPr>
          <p:spPr bwMode="auto">
            <a:xfrm>
              <a:off x="6663428" y="4963106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2" name="Freeform 12907"/>
            <p:cNvSpPr>
              <a:spLocks/>
            </p:cNvSpPr>
            <p:nvPr/>
          </p:nvSpPr>
          <p:spPr bwMode="auto">
            <a:xfrm>
              <a:off x="6599440" y="4985045"/>
              <a:ext cx="54847" cy="16455"/>
            </a:xfrm>
            <a:custGeom>
              <a:avLst/>
              <a:gdLst>
                <a:gd name="T0" fmla="*/ 12 w 13"/>
                <a:gd name="T1" fmla="*/ 0 h 4"/>
                <a:gd name="T2" fmla="*/ 0 w 13"/>
                <a:gd name="T3" fmla="*/ 4 h 4"/>
                <a:gd name="T4" fmla="*/ 0 w 13"/>
                <a:gd name="T5" fmla="*/ 3 h 4"/>
                <a:gd name="T6" fmla="*/ 12 w 13"/>
                <a:gd name="T7" fmla="*/ 0 h 4"/>
                <a:gd name="T8" fmla="*/ 12 w 1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2" y="0"/>
                  </a:moveTo>
                  <a:cubicBezTo>
                    <a:pt x="8" y="1"/>
                    <a:pt x="4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2"/>
                    <a:pt x="8" y="1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3" name="Freeform 12908"/>
            <p:cNvSpPr>
              <a:spLocks/>
            </p:cNvSpPr>
            <p:nvPr/>
          </p:nvSpPr>
          <p:spPr bwMode="auto">
            <a:xfrm>
              <a:off x="6615894" y="5074628"/>
              <a:ext cx="31081" cy="9142"/>
            </a:xfrm>
            <a:custGeom>
              <a:avLst/>
              <a:gdLst>
                <a:gd name="T0" fmla="*/ 6 w 7"/>
                <a:gd name="T1" fmla="*/ 0 h 2"/>
                <a:gd name="T2" fmla="*/ 7 w 7"/>
                <a:gd name="T3" fmla="*/ 0 h 2"/>
                <a:gd name="T4" fmla="*/ 1 w 7"/>
                <a:gd name="T5" fmla="*/ 1 h 2"/>
                <a:gd name="T6" fmla="*/ 1 w 7"/>
                <a:gd name="T7" fmla="*/ 1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4" name="Freeform 12909"/>
            <p:cNvSpPr>
              <a:spLocks/>
            </p:cNvSpPr>
            <p:nvPr/>
          </p:nvSpPr>
          <p:spPr bwMode="auto">
            <a:xfrm>
              <a:off x="6710962" y="4798564"/>
              <a:ext cx="12798" cy="3656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0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0 w 3"/>
                <a:gd name="T15" fmla="*/ 1 h 1"/>
                <a:gd name="T16" fmla="*/ 0 w 3"/>
                <a:gd name="T17" fmla="*/ 0 h 1"/>
                <a:gd name="T18" fmla="*/ 2 w 3"/>
                <a:gd name="T19" fmla="*/ 0 h 1"/>
                <a:gd name="T20" fmla="*/ 1 w 3"/>
                <a:gd name="T21" fmla="*/ 0 h 1"/>
                <a:gd name="T22" fmla="*/ 1 w 3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5" name="Freeform 12910"/>
            <p:cNvSpPr>
              <a:spLocks/>
            </p:cNvSpPr>
            <p:nvPr/>
          </p:nvSpPr>
          <p:spPr bwMode="auto">
            <a:xfrm>
              <a:off x="6701822" y="4811361"/>
              <a:ext cx="56676" cy="16455"/>
            </a:xfrm>
            <a:custGeom>
              <a:avLst/>
              <a:gdLst>
                <a:gd name="T0" fmla="*/ 12 w 13"/>
                <a:gd name="T1" fmla="*/ 1 h 4"/>
                <a:gd name="T2" fmla="*/ 0 w 13"/>
                <a:gd name="T3" fmla="*/ 4 h 4"/>
                <a:gd name="T4" fmla="*/ 0 w 13"/>
                <a:gd name="T5" fmla="*/ 3 h 4"/>
                <a:gd name="T6" fmla="*/ 12 w 13"/>
                <a:gd name="T7" fmla="*/ 1 h 4"/>
                <a:gd name="T8" fmla="*/ 12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2" y="1"/>
                  </a:moveTo>
                  <a:cubicBezTo>
                    <a:pt x="8" y="2"/>
                    <a:pt x="4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2"/>
                    <a:pt x="8" y="1"/>
                    <a:pt x="12" y="1"/>
                  </a:cubicBezTo>
                  <a:cubicBezTo>
                    <a:pt x="13" y="0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6" name="Freeform 12911"/>
            <p:cNvSpPr>
              <a:spLocks/>
            </p:cNvSpPr>
            <p:nvPr/>
          </p:nvSpPr>
          <p:spPr bwMode="auto">
            <a:xfrm>
              <a:off x="6701822" y="4815018"/>
              <a:ext cx="56676" cy="12798"/>
            </a:xfrm>
            <a:custGeom>
              <a:avLst/>
              <a:gdLst>
                <a:gd name="T0" fmla="*/ 13 w 13"/>
                <a:gd name="T1" fmla="*/ 1 h 3"/>
                <a:gd name="T2" fmla="*/ 8 w 13"/>
                <a:gd name="T3" fmla="*/ 2 h 3"/>
                <a:gd name="T4" fmla="*/ 8 w 13"/>
                <a:gd name="T5" fmla="*/ 2 h 3"/>
                <a:gd name="T6" fmla="*/ 0 w 13"/>
                <a:gd name="T7" fmla="*/ 3 h 3"/>
                <a:gd name="T8" fmla="*/ 0 w 13"/>
                <a:gd name="T9" fmla="*/ 3 h 3"/>
                <a:gd name="T10" fmla="*/ 1 w 13"/>
                <a:gd name="T11" fmla="*/ 3 h 3"/>
                <a:gd name="T12" fmla="*/ 1 w 13"/>
                <a:gd name="T13" fmla="*/ 3 h 3"/>
                <a:gd name="T14" fmla="*/ 12 w 13"/>
                <a:gd name="T15" fmla="*/ 1 h 3"/>
                <a:gd name="T16" fmla="*/ 12 w 13"/>
                <a:gd name="T17" fmla="*/ 1 h 3"/>
                <a:gd name="T18" fmla="*/ 10 w 13"/>
                <a:gd name="T19" fmla="*/ 1 h 3"/>
                <a:gd name="T20" fmla="*/ 12 w 13"/>
                <a:gd name="T21" fmla="*/ 1 h 3"/>
                <a:gd name="T22" fmla="*/ 13 w 13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">
                  <a:moveTo>
                    <a:pt x="13" y="1"/>
                  </a:moveTo>
                  <a:cubicBezTo>
                    <a:pt x="11" y="2"/>
                    <a:pt x="10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9" y="1"/>
                    <a:pt x="12" y="1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7" name="Freeform 12912"/>
            <p:cNvSpPr>
              <a:spLocks/>
            </p:cNvSpPr>
            <p:nvPr/>
          </p:nvSpPr>
          <p:spPr bwMode="auto">
            <a:xfrm>
              <a:off x="6694509" y="4842442"/>
              <a:ext cx="63989" cy="12798"/>
            </a:xfrm>
            <a:custGeom>
              <a:avLst/>
              <a:gdLst>
                <a:gd name="T0" fmla="*/ 15 w 15"/>
                <a:gd name="T1" fmla="*/ 1 h 3"/>
                <a:gd name="T2" fmla="*/ 0 w 15"/>
                <a:gd name="T3" fmla="*/ 3 h 3"/>
                <a:gd name="T4" fmla="*/ 0 w 15"/>
                <a:gd name="T5" fmla="*/ 3 h 3"/>
                <a:gd name="T6" fmla="*/ 15 w 15"/>
                <a:gd name="T7" fmla="*/ 0 h 3"/>
                <a:gd name="T8" fmla="*/ 15 w 1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cubicBezTo>
                    <a:pt x="10" y="1"/>
                    <a:pt x="5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2"/>
                    <a:pt x="10" y="1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8" name="Freeform 12913"/>
            <p:cNvSpPr>
              <a:spLocks/>
            </p:cNvSpPr>
            <p:nvPr/>
          </p:nvSpPr>
          <p:spPr bwMode="auto">
            <a:xfrm>
              <a:off x="6685367" y="4928369"/>
              <a:ext cx="56676" cy="12798"/>
            </a:xfrm>
            <a:custGeom>
              <a:avLst/>
              <a:gdLst>
                <a:gd name="T0" fmla="*/ 0 w 13"/>
                <a:gd name="T1" fmla="*/ 3 h 3"/>
                <a:gd name="T2" fmla="*/ 0 w 13"/>
                <a:gd name="T3" fmla="*/ 3 h 3"/>
                <a:gd name="T4" fmla="*/ 13 w 13"/>
                <a:gd name="T5" fmla="*/ 0 h 3"/>
                <a:gd name="T6" fmla="*/ 13 w 13"/>
                <a:gd name="T7" fmla="*/ 0 h 3"/>
                <a:gd name="T8" fmla="*/ 0 w 1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5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5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9" name="Freeform 12914"/>
            <p:cNvSpPr>
              <a:spLocks/>
            </p:cNvSpPr>
            <p:nvPr/>
          </p:nvSpPr>
          <p:spPr bwMode="auto">
            <a:xfrm>
              <a:off x="6685367" y="4944823"/>
              <a:ext cx="56676" cy="12798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2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9" y="1"/>
                    <a:pt x="4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4" y="2"/>
                    <a:pt x="9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0" name="Freeform 12915"/>
            <p:cNvSpPr>
              <a:spLocks/>
            </p:cNvSpPr>
            <p:nvPr/>
          </p:nvSpPr>
          <p:spPr bwMode="auto">
            <a:xfrm>
              <a:off x="6689023" y="4972246"/>
              <a:ext cx="47534" cy="12798"/>
            </a:xfrm>
            <a:custGeom>
              <a:avLst/>
              <a:gdLst>
                <a:gd name="T0" fmla="*/ 11 w 11"/>
                <a:gd name="T1" fmla="*/ 1 h 3"/>
                <a:gd name="T2" fmla="*/ 1 w 11"/>
                <a:gd name="T3" fmla="*/ 3 h 3"/>
                <a:gd name="T4" fmla="*/ 1 w 11"/>
                <a:gd name="T5" fmla="*/ 3 h 3"/>
                <a:gd name="T6" fmla="*/ 11 w 11"/>
                <a:gd name="T7" fmla="*/ 0 h 3"/>
                <a:gd name="T8" fmla="*/ 11 w 1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cubicBezTo>
                    <a:pt x="7" y="2"/>
                    <a:pt x="4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4" y="2"/>
                    <a:pt x="7" y="1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1" name="Freeform 12916"/>
            <p:cNvSpPr>
              <a:spLocks/>
            </p:cNvSpPr>
            <p:nvPr/>
          </p:nvSpPr>
          <p:spPr bwMode="auto">
            <a:xfrm>
              <a:off x="6694509" y="4985045"/>
              <a:ext cx="47534" cy="7313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0 h 2"/>
                <a:gd name="T4" fmla="*/ 11 w 11"/>
                <a:gd name="T5" fmla="*/ 1 h 2"/>
                <a:gd name="T6" fmla="*/ 0 w 11"/>
                <a:gd name="T7" fmla="*/ 2 h 2"/>
                <a:gd name="T8" fmla="*/ 0 w 1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2"/>
                    <a:pt x="7" y="1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7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2" name="Freeform 12917"/>
            <p:cNvSpPr>
              <a:spLocks/>
            </p:cNvSpPr>
            <p:nvPr/>
          </p:nvSpPr>
          <p:spPr bwMode="auto">
            <a:xfrm>
              <a:off x="6694509" y="4997842"/>
              <a:ext cx="51191" cy="16455"/>
            </a:xfrm>
            <a:custGeom>
              <a:avLst/>
              <a:gdLst>
                <a:gd name="T0" fmla="*/ 11 w 12"/>
                <a:gd name="T1" fmla="*/ 1 h 4"/>
                <a:gd name="T2" fmla="*/ 0 w 12"/>
                <a:gd name="T3" fmla="*/ 4 h 4"/>
                <a:gd name="T4" fmla="*/ 0 w 12"/>
                <a:gd name="T5" fmla="*/ 3 h 4"/>
                <a:gd name="T6" fmla="*/ 11 w 12"/>
                <a:gd name="T7" fmla="*/ 1 h 4"/>
                <a:gd name="T8" fmla="*/ 11 w 12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1" y="1"/>
                  </a:moveTo>
                  <a:cubicBezTo>
                    <a:pt x="8" y="2"/>
                    <a:pt x="4" y="3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4" y="2"/>
                    <a:pt x="8" y="1"/>
                    <a:pt x="11" y="1"/>
                  </a:cubicBezTo>
                  <a:cubicBezTo>
                    <a:pt x="12" y="0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3" name="Freeform 12918"/>
            <p:cNvSpPr>
              <a:spLocks/>
            </p:cNvSpPr>
            <p:nvPr/>
          </p:nvSpPr>
          <p:spPr bwMode="auto">
            <a:xfrm>
              <a:off x="6689023" y="5005155"/>
              <a:ext cx="56676" cy="18282"/>
            </a:xfrm>
            <a:custGeom>
              <a:avLst/>
              <a:gdLst>
                <a:gd name="T0" fmla="*/ 12 w 13"/>
                <a:gd name="T1" fmla="*/ 0 h 4"/>
                <a:gd name="T2" fmla="*/ 0 w 13"/>
                <a:gd name="T3" fmla="*/ 4 h 4"/>
                <a:gd name="T4" fmla="*/ 0 w 13"/>
                <a:gd name="T5" fmla="*/ 3 h 4"/>
                <a:gd name="T6" fmla="*/ 12 w 13"/>
                <a:gd name="T7" fmla="*/ 0 h 4"/>
                <a:gd name="T8" fmla="*/ 12 w 1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2" y="0"/>
                  </a:moveTo>
                  <a:cubicBezTo>
                    <a:pt x="9" y="2"/>
                    <a:pt x="5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4" name="Freeform 12919"/>
            <p:cNvSpPr>
              <a:spLocks/>
            </p:cNvSpPr>
            <p:nvPr/>
          </p:nvSpPr>
          <p:spPr bwMode="auto">
            <a:xfrm>
              <a:off x="6689023" y="5032579"/>
              <a:ext cx="56676" cy="12798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3 h 3"/>
                <a:gd name="T4" fmla="*/ 1 w 13"/>
                <a:gd name="T5" fmla="*/ 3 h 3"/>
                <a:gd name="T6" fmla="*/ 12 w 13"/>
                <a:gd name="T7" fmla="*/ 1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8" y="2"/>
                    <a:pt x="5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4" y="2"/>
                    <a:pt x="8" y="1"/>
                    <a:pt x="12" y="1"/>
                  </a:cubicBezTo>
                  <a:cubicBezTo>
                    <a:pt x="12" y="0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5" name="Freeform 12921"/>
            <p:cNvSpPr>
              <a:spLocks/>
            </p:cNvSpPr>
            <p:nvPr/>
          </p:nvSpPr>
          <p:spPr bwMode="auto">
            <a:xfrm>
              <a:off x="6694509" y="5049032"/>
              <a:ext cx="47534" cy="12798"/>
            </a:xfrm>
            <a:custGeom>
              <a:avLst/>
              <a:gdLst>
                <a:gd name="T0" fmla="*/ 11 w 11"/>
                <a:gd name="T1" fmla="*/ 1 h 3"/>
                <a:gd name="T2" fmla="*/ 0 w 11"/>
                <a:gd name="T3" fmla="*/ 3 h 3"/>
                <a:gd name="T4" fmla="*/ 0 w 11"/>
                <a:gd name="T5" fmla="*/ 3 h 3"/>
                <a:gd name="T6" fmla="*/ 10 w 11"/>
                <a:gd name="T7" fmla="*/ 0 h 3"/>
                <a:gd name="T8" fmla="*/ 11 w 1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cubicBezTo>
                    <a:pt x="7" y="2"/>
                    <a:pt x="3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7" y="1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6" name="Freeform 12922"/>
            <p:cNvSpPr>
              <a:spLocks/>
            </p:cNvSpPr>
            <p:nvPr/>
          </p:nvSpPr>
          <p:spPr bwMode="auto">
            <a:xfrm>
              <a:off x="6694509" y="5061830"/>
              <a:ext cx="47534" cy="18282"/>
            </a:xfrm>
            <a:custGeom>
              <a:avLst/>
              <a:gdLst>
                <a:gd name="T0" fmla="*/ 9 w 11"/>
                <a:gd name="T1" fmla="*/ 1 h 4"/>
                <a:gd name="T2" fmla="*/ 9 w 11"/>
                <a:gd name="T3" fmla="*/ 0 h 4"/>
                <a:gd name="T4" fmla="*/ 10 w 11"/>
                <a:gd name="T5" fmla="*/ 0 h 4"/>
                <a:gd name="T6" fmla="*/ 10 w 11"/>
                <a:gd name="T7" fmla="*/ 0 h 4"/>
                <a:gd name="T8" fmla="*/ 10 w 11"/>
                <a:gd name="T9" fmla="*/ 0 h 4"/>
                <a:gd name="T10" fmla="*/ 10 w 11"/>
                <a:gd name="T11" fmla="*/ 0 h 4"/>
                <a:gd name="T12" fmla="*/ 2 w 11"/>
                <a:gd name="T13" fmla="*/ 3 h 4"/>
                <a:gd name="T14" fmla="*/ 10 w 11"/>
                <a:gd name="T15" fmla="*/ 2 h 4"/>
                <a:gd name="T16" fmla="*/ 11 w 11"/>
                <a:gd name="T17" fmla="*/ 2 h 4"/>
                <a:gd name="T18" fmla="*/ 1 w 11"/>
                <a:gd name="T19" fmla="*/ 3 h 4"/>
                <a:gd name="T20" fmla="*/ 0 w 11"/>
                <a:gd name="T21" fmla="*/ 3 h 4"/>
                <a:gd name="T22" fmla="*/ 0 w 11"/>
                <a:gd name="T23" fmla="*/ 3 h 4"/>
                <a:gd name="T24" fmla="*/ 0 w 11"/>
                <a:gd name="T25" fmla="*/ 3 h 4"/>
                <a:gd name="T26" fmla="*/ 10 w 11"/>
                <a:gd name="T27" fmla="*/ 0 h 4"/>
                <a:gd name="T28" fmla="*/ 9 w 11"/>
                <a:gd name="T2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4">
                  <a:moveTo>
                    <a:pt x="9" y="1"/>
                  </a:moveTo>
                  <a:cubicBezTo>
                    <a:pt x="9" y="1"/>
                    <a:pt x="8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0" y="0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5" y="3"/>
                    <a:pt x="8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3"/>
                    <a:pt x="4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7" y="2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7" name="Freeform 12923"/>
            <p:cNvSpPr>
              <a:spLocks/>
            </p:cNvSpPr>
            <p:nvPr/>
          </p:nvSpPr>
          <p:spPr bwMode="auto">
            <a:xfrm>
              <a:off x="6754841" y="4897289"/>
              <a:ext cx="29252" cy="5485"/>
            </a:xfrm>
            <a:custGeom>
              <a:avLst/>
              <a:gdLst>
                <a:gd name="T0" fmla="*/ 0 w 7"/>
                <a:gd name="T1" fmla="*/ 1 h 1"/>
                <a:gd name="T2" fmla="*/ 7 w 7"/>
                <a:gd name="T3" fmla="*/ 0 h 1"/>
                <a:gd name="T4" fmla="*/ 7 w 7"/>
                <a:gd name="T5" fmla="*/ 0 h 1"/>
                <a:gd name="T6" fmla="*/ 0 w 7"/>
                <a:gd name="T7" fmla="*/ 1 h 1"/>
                <a:gd name="T8" fmla="*/ 0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0"/>
                    <a:pt x="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8" name="Freeform 12924"/>
            <p:cNvSpPr>
              <a:spLocks/>
            </p:cNvSpPr>
            <p:nvPr/>
          </p:nvSpPr>
          <p:spPr bwMode="auto">
            <a:xfrm>
              <a:off x="6754841" y="4906430"/>
              <a:ext cx="29252" cy="9142"/>
            </a:xfrm>
            <a:custGeom>
              <a:avLst/>
              <a:gdLst>
                <a:gd name="T0" fmla="*/ 0 w 7"/>
                <a:gd name="T1" fmla="*/ 2 h 2"/>
                <a:gd name="T2" fmla="*/ 6 w 7"/>
                <a:gd name="T3" fmla="*/ 0 h 2"/>
                <a:gd name="T4" fmla="*/ 6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9" name="Freeform 12925"/>
            <p:cNvSpPr>
              <a:spLocks/>
            </p:cNvSpPr>
            <p:nvPr/>
          </p:nvSpPr>
          <p:spPr bwMode="auto">
            <a:xfrm>
              <a:off x="6685368" y="5102052"/>
              <a:ext cx="51191" cy="25595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6 h 6"/>
                <a:gd name="T4" fmla="*/ 0 w 12"/>
                <a:gd name="T5" fmla="*/ 6 h 6"/>
                <a:gd name="T6" fmla="*/ 12 w 12"/>
                <a:gd name="T7" fmla="*/ 0 h 6"/>
                <a:gd name="T8" fmla="*/ 12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3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0" name="Freeform 12926"/>
            <p:cNvSpPr>
              <a:spLocks/>
            </p:cNvSpPr>
            <p:nvPr/>
          </p:nvSpPr>
          <p:spPr bwMode="auto">
            <a:xfrm>
              <a:off x="6685368" y="5109365"/>
              <a:ext cx="51191" cy="27424"/>
            </a:xfrm>
            <a:custGeom>
              <a:avLst/>
              <a:gdLst>
                <a:gd name="T0" fmla="*/ 12 w 12"/>
                <a:gd name="T1" fmla="*/ 1 h 6"/>
                <a:gd name="T2" fmla="*/ 1 w 12"/>
                <a:gd name="T3" fmla="*/ 6 h 6"/>
                <a:gd name="T4" fmla="*/ 1 w 12"/>
                <a:gd name="T5" fmla="*/ 5 h 6"/>
                <a:gd name="T6" fmla="*/ 11 w 12"/>
                <a:gd name="T7" fmla="*/ 0 h 6"/>
                <a:gd name="T8" fmla="*/ 12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1" y="6"/>
                    <a:pt x="0" y="5"/>
                    <a:pt x="1" y="5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1" name="Freeform 12927"/>
            <p:cNvSpPr>
              <a:spLocks/>
            </p:cNvSpPr>
            <p:nvPr/>
          </p:nvSpPr>
          <p:spPr bwMode="auto">
            <a:xfrm>
              <a:off x="6685368" y="5118505"/>
              <a:ext cx="60332" cy="25595"/>
            </a:xfrm>
            <a:custGeom>
              <a:avLst/>
              <a:gdLst>
                <a:gd name="T0" fmla="*/ 0 w 14"/>
                <a:gd name="T1" fmla="*/ 6 h 6"/>
                <a:gd name="T2" fmla="*/ 6 w 14"/>
                <a:gd name="T3" fmla="*/ 3 h 6"/>
                <a:gd name="T4" fmla="*/ 6 w 14"/>
                <a:gd name="T5" fmla="*/ 3 h 6"/>
                <a:gd name="T6" fmla="*/ 7 w 14"/>
                <a:gd name="T7" fmla="*/ 3 h 6"/>
                <a:gd name="T8" fmla="*/ 9 w 14"/>
                <a:gd name="T9" fmla="*/ 2 h 6"/>
                <a:gd name="T10" fmla="*/ 9 w 14"/>
                <a:gd name="T11" fmla="*/ 2 h 6"/>
                <a:gd name="T12" fmla="*/ 8 w 14"/>
                <a:gd name="T13" fmla="*/ 2 h 6"/>
                <a:gd name="T14" fmla="*/ 13 w 14"/>
                <a:gd name="T15" fmla="*/ 0 h 6"/>
                <a:gd name="T16" fmla="*/ 13 w 14"/>
                <a:gd name="T17" fmla="*/ 0 h 6"/>
                <a:gd name="T18" fmla="*/ 7 w 14"/>
                <a:gd name="T19" fmla="*/ 3 h 6"/>
                <a:gd name="T20" fmla="*/ 0 w 14"/>
                <a:gd name="T21" fmla="*/ 6 h 6"/>
                <a:gd name="T22" fmla="*/ 0 w 14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10" y="2"/>
                    <a:pt x="12" y="1"/>
                    <a:pt x="13" y="0"/>
                  </a:cubicBezTo>
                  <a:cubicBezTo>
                    <a:pt x="13" y="0"/>
                    <a:pt x="14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3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2" name="Freeform 12928"/>
            <p:cNvSpPr>
              <a:spLocks/>
            </p:cNvSpPr>
            <p:nvPr/>
          </p:nvSpPr>
          <p:spPr bwMode="auto">
            <a:xfrm>
              <a:off x="6612239" y="5122162"/>
              <a:ext cx="51191" cy="27424"/>
            </a:xfrm>
            <a:custGeom>
              <a:avLst/>
              <a:gdLst>
                <a:gd name="T0" fmla="*/ 12 w 12"/>
                <a:gd name="T1" fmla="*/ 0 h 6"/>
                <a:gd name="T2" fmla="*/ 1 w 12"/>
                <a:gd name="T3" fmla="*/ 6 h 6"/>
                <a:gd name="T4" fmla="*/ 1 w 12"/>
                <a:gd name="T5" fmla="*/ 5 h 6"/>
                <a:gd name="T6" fmla="*/ 12 w 12"/>
                <a:gd name="T7" fmla="*/ 0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8" y="1"/>
                    <a:pt x="4" y="3"/>
                    <a:pt x="1" y="6"/>
                  </a:cubicBezTo>
                  <a:cubicBezTo>
                    <a:pt x="1" y="6"/>
                    <a:pt x="0" y="5"/>
                    <a:pt x="1" y="5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3" name="Freeform 12929"/>
            <p:cNvSpPr>
              <a:spLocks/>
            </p:cNvSpPr>
            <p:nvPr/>
          </p:nvSpPr>
          <p:spPr bwMode="auto">
            <a:xfrm>
              <a:off x="6619552" y="5162383"/>
              <a:ext cx="47534" cy="16455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0 w 11"/>
                <a:gd name="T5" fmla="*/ 4 h 4"/>
                <a:gd name="T6" fmla="*/ 10 w 11"/>
                <a:gd name="T7" fmla="*/ 0 h 4"/>
                <a:gd name="T8" fmla="*/ 11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7" y="1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4" name="Freeform 12930"/>
            <p:cNvSpPr>
              <a:spLocks/>
            </p:cNvSpPr>
            <p:nvPr/>
          </p:nvSpPr>
          <p:spPr bwMode="auto">
            <a:xfrm>
              <a:off x="6615895" y="5213574"/>
              <a:ext cx="38394" cy="18282"/>
            </a:xfrm>
            <a:custGeom>
              <a:avLst/>
              <a:gdLst>
                <a:gd name="T0" fmla="*/ 8 w 9"/>
                <a:gd name="T1" fmla="*/ 1 h 4"/>
                <a:gd name="T2" fmla="*/ 1 w 9"/>
                <a:gd name="T3" fmla="*/ 4 h 4"/>
                <a:gd name="T4" fmla="*/ 1 w 9"/>
                <a:gd name="T5" fmla="*/ 4 h 4"/>
                <a:gd name="T6" fmla="*/ 8 w 9"/>
                <a:gd name="T7" fmla="*/ 0 h 4"/>
                <a:gd name="T8" fmla="*/ 8 w 9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1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5" name="Freeform 12931"/>
            <p:cNvSpPr>
              <a:spLocks/>
            </p:cNvSpPr>
            <p:nvPr/>
          </p:nvSpPr>
          <p:spPr bwMode="auto">
            <a:xfrm>
              <a:off x="6689025" y="5131303"/>
              <a:ext cx="53019" cy="21939"/>
            </a:xfrm>
            <a:custGeom>
              <a:avLst/>
              <a:gdLst>
                <a:gd name="T0" fmla="*/ 0 w 12"/>
                <a:gd name="T1" fmla="*/ 5 h 5"/>
                <a:gd name="T2" fmla="*/ 0 w 12"/>
                <a:gd name="T3" fmla="*/ 5 h 5"/>
                <a:gd name="T4" fmla="*/ 11 w 12"/>
                <a:gd name="T5" fmla="*/ 0 h 5"/>
                <a:gd name="T6" fmla="*/ 12 w 12"/>
                <a:gd name="T7" fmla="*/ 0 h 5"/>
                <a:gd name="T8" fmla="*/ 0 w 12"/>
                <a:gd name="T9" fmla="*/ 5 h 5"/>
                <a:gd name="T10" fmla="*/ 0 w 12"/>
                <a:gd name="T11" fmla="*/ 5 h 5"/>
                <a:gd name="T12" fmla="*/ 0 w 12"/>
                <a:gd name="T13" fmla="*/ 5 h 5"/>
                <a:gd name="T14" fmla="*/ 0 w 1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6" name="Freeform 12932"/>
            <p:cNvSpPr>
              <a:spLocks/>
            </p:cNvSpPr>
            <p:nvPr/>
          </p:nvSpPr>
          <p:spPr bwMode="auto">
            <a:xfrm>
              <a:off x="6689025" y="5140444"/>
              <a:ext cx="53019" cy="25595"/>
            </a:xfrm>
            <a:custGeom>
              <a:avLst/>
              <a:gdLst>
                <a:gd name="T0" fmla="*/ 0 w 12"/>
                <a:gd name="T1" fmla="*/ 6 h 6"/>
                <a:gd name="T2" fmla="*/ 2 w 12"/>
                <a:gd name="T3" fmla="*/ 5 h 6"/>
                <a:gd name="T4" fmla="*/ 1 w 12"/>
                <a:gd name="T5" fmla="*/ 5 h 6"/>
                <a:gd name="T6" fmla="*/ 1 w 12"/>
                <a:gd name="T7" fmla="*/ 5 h 6"/>
                <a:gd name="T8" fmla="*/ 11 w 12"/>
                <a:gd name="T9" fmla="*/ 0 h 6"/>
                <a:gd name="T10" fmla="*/ 11 w 12"/>
                <a:gd name="T11" fmla="*/ 1 h 6"/>
                <a:gd name="T12" fmla="*/ 4 w 12"/>
                <a:gd name="T13" fmla="*/ 4 h 6"/>
                <a:gd name="T14" fmla="*/ 4 w 12"/>
                <a:gd name="T15" fmla="*/ 4 h 6"/>
                <a:gd name="T16" fmla="*/ 0 w 12"/>
                <a:gd name="T17" fmla="*/ 6 h 6"/>
                <a:gd name="T18" fmla="*/ 0 w 12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1" y="6"/>
                    <a:pt x="1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0" y="5"/>
                    <a:pt x="1" y="5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2" y="1"/>
                    <a:pt x="11" y="1"/>
                  </a:cubicBezTo>
                  <a:cubicBezTo>
                    <a:pt x="9" y="2"/>
                    <a:pt x="6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7" name="Freeform 12933"/>
            <p:cNvSpPr>
              <a:spLocks/>
            </p:cNvSpPr>
            <p:nvPr/>
          </p:nvSpPr>
          <p:spPr bwMode="auto">
            <a:xfrm>
              <a:off x="6689025" y="5149586"/>
              <a:ext cx="53019" cy="25595"/>
            </a:xfrm>
            <a:custGeom>
              <a:avLst/>
              <a:gdLst>
                <a:gd name="T0" fmla="*/ 0 w 12"/>
                <a:gd name="T1" fmla="*/ 5 h 6"/>
                <a:gd name="T2" fmla="*/ 11 w 12"/>
                <a:gd name="T3" fmla="*/ 0 h 6"/>
                <a:gd name="T4" fmla="*/ 11 w 12"/>
                <a:gd name="T5" fmla="*/ 1 h 6"/>
                <a:gd name="T6" fmla="*/ 4 w 12"/>
                <a:gd name="T7" fmla="*/ 4 h 6"/>
                <a:gd name="T8" fmla="*/ 4 w 12"/>
                <a:gd name="T9" fmla="*/ 4 h 6"/>
                <a:gd name="T10" fmla="*/ 1 w 12"/>
                <a:gd name="T11" fmla="*/ 6 h 6"/>
                <a:gd name="T12" fmla="*/ 0 w 12"/>
                <a:gd name="T13" fmla="*/ 6 h 6"/>
                <a:gd name="T14" fmla="*/ 3 w 12"/>
                <a:gd name="T15" fmla="*/ 4 h 6"/>
                <a:gd name="T16" fmla="*/ 1 w 12"/>
                <a:gd name="T17" fmla="*/ 5 h 6"/>
                <a:gd name="T18" fmla="*/ 0 w 12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2" y="1"/>
                    <a:pt x="11" y="1"/>
                  </a:cubicBezTo>
                  <a:cubicBezTo>
                    <a:pt x="9" y="2"/>
                    <a:pt x="6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8" name="Freeform 12934"/>
            <p:cNvSpPr>
              <a:spLocks/>
            </p:cNvSpPr>
            <p:nvPr/>
          </p:nvSpPr>
          <p:spPr bwMode="auto">
            <a:xfrm>
              <a:off x="6689025" y="5166039"/>
              <a:ext cx="40221" cy="18282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9" name="Freeform 12935"/>
            <p:cNvSpPr>
              <a:spLocks/>
            </p:cNvSpPr>
            <p:nvPr/>
          </p:nvSpPr>
          <p:spPr bwMode="auto">
            <a:xfrm>
              <a:off x="6694509" y="5184322"/>
              <a:ext cx="38394" cy="16455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8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0" name="Freeform 12936"/>
            <p:cNvSpPr>
              <a:spLocks/>
            </p:cNvSpPr>
            <p:nvPr/>
          </p:nvSpPr>
          <p:spPr bwMode="auto">
            <a:xfrm>
              <a:off x="6694509" y="5219059"/>
              <a:ext cx="38394" cy="16455"/>
            </a:xfrm>
            <a:custGeom>
              <a:avLst/>
              <a:gdLst>
                <a:gd name="T0" fmla="*/ 9 w 9"/>
                <a:gd name="T1" fmla="*/ 1 h 4"/>
                <a:gd name="T2" fmla="*/ 1 w 9"/>
                <a:gd name="T3" fmla="*/ 4 h 4"/>
                <a:gd name="T4" fmla="*/ 0 w 9"/>
                <a:gd name="T5" fmla="*/ 4 h 4"/>
                <a:gd name="T6" fmla="*/ 1 w 9"/>
                <a:gd name="T7" fmla="*/ 3 h 4"/>
                <a:gd name="T8" fmla="*/ 1 w 9"/>
                <a:gd name="T9" fmla="*/ 3 h 4"/>
                <a:gd name="T10" fmla="*/ 1 w 9"/>
                <a:gd name="T11" fmla="*/ 3 h 4"/>
                <a:gd name="T12" fmla="*/ 9 w 9"/>
                <a:gd name="T13" fmla="*/ 1 h 4"/>
                <a:gd name="T14" fmla="*/ 9 w 9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9" y="1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3"/>
                    <a:pt x="6" y="2"/>
                    <a:pt x="9" y="1"/>
                  </a:cubicBezTo>
                  <a:cubicBezTo>
                    <a:pt x="9" y="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1" name="Freeform 12937"/>
            <p:cNvSpPr>
              <a:spLocks/>
            </p:cNvSpPr>
            <p:nvPr/>
          </p:nvSpPr>
          <p:spPr bwMode="auto">
            <a:xfrm>
              <a:off x="6698165" y="5248311"/>
              <a:ext cx="34737" cy="1828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2" name="Freeform 12938"/>
            <p:cNvSpPr>
              <a:spLocks/>
            </p:cNvSpPr>
            <p:nvPr/>
          </p:nvSpPr>
          <p:spPr bwMode="auto">
            <a:xfrm>
              <a:off x="6698165" y="5266593"/>
              <a:ext cx="38394" cy="16455"/>
            </a:xfrm>
            <a:custGeom>
              <a:avLst/>
              <a:gdLst>
                <a:gd name="T0" fmla="*/ 0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9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3" name="Freeform 12939"/>
            <p:cNvSpPr>
              <a:spLocks/>
            </p:cNvSpPr>
            <p:nvPr/>
          </p:nvSpPr>
          <p:spPr bwMode="auto">
            <a:xfrm>
              <a:off x="6698165" y="5286703"/>
              <a:ext cx="43878" cy="27424"/>
            </a:xfrm>
            <a:custGeom>
              <a:avLst/>
              <a:gdLst>
                <a:gd name="T0" fmla="*/ 0 w 10"/>
                <a:gd name="T1" fmla="*/ 5 h 6"/>
                <a:gd name="T2" fmla="*/ 7 w 10"/>
                <a:gd name="T3" fmla="*/ 2 h 6"/>
                <a:gd name="T4" fmla="*/ 7 w 10"/>
                <a:gd name="T5" fmla="*/ 2 h 6"/>
                <a:gd name="T6" fmla="*/ 10 w 10"/>
                <a:gd name="T7" fmla="*/ 0 h 6"/>
                <a:gd name="T8" fmla="*/ 10 w 10"/>
                <a:gd name="T9" fmla="*/ 0 h 6"/>
                <a:gd name="T10" fmla="*/ 10 w 10"/>
                <a:gd name="T11" fmla="*/ 0 h 6"/>
                <a:gd name="T12" fmla="*/ 10 w 10"/>
                <a:gd name="T13" fmla="*/ 1 h 6"/>
                <a:gd name="T14" fmla="*/ 10 w 10"/>
                <a:gd name="T15" fmla="*/ 1 h 6"/>
                <a:gd name="T16" fmla="*/ 8 w 10"/>
                <a:gd name="T17" fmla="*/ 2 h 6"/>
                <a:gd name="T18" fmla="*/ 8 w 10"/>
                <a:gd name="T19" fmla="*/ 2 h 6"/>
                <a:gd name="T20" fmla="*/ 0 w 10"/>
                <a:gd name="T21" fmla="*/ 6 h 6"/>
                <a:gd name="T22" fmla="*/ 0 w 10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3" y="5"/>
                    <a:pt x="5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4"/>
                    <a:pt x="3" y="5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4" name="Freeform 12940"/>
            <p:cNvSpPr>
              <a:spLocks/>
            </p:cNvSpPr>
            <p:nvPr/>
          </p:nvSpPr>
          <p:spPr bwMode="auto">
            <a:xfrm>
              <a:off x="6707307" y="5334237"/>
              <a:ext cx="29252" cy="14626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5" name="Freeform 12941"/>
            <p:cNvSpPr>
              <a:spLocks/>
            </p:cNvSpPr>
            <p:nvPr/>
          </p:nvSpPr>
          <p:spPr bwMode="auto">
            <a:xfrm>
              <a:off x="6701822" y="5343379"/>
              <a:ext cx="40221" cy="18282"/>
            </a:xfrm>
            <a:custGeom>
              <a:avLst/>
              <a:gdLst>
                <a:gd name="T0" fmla="*/ 9 w 9"/>
                <a:gd name="T1" fmla="*/ 0 h 4"/>
                <a:gd name="T2" fmla="*/ 6 w 9"/>
                <a:gd name="T3" fmla="*/ 2 h 4"/>
                <a:gd name="T4" fmla="*/ 6 w 9"/>
                <a:gd name="T5" fmla="*/ 1 h 4"/>
                <a:gd name="T6" fmla="*/ 6 w 9"/>
                <a:gd name="T7" fmla="*/ 1 h 4"/>
                <a:gd name="T8" fmla="*/ 0 w 9"/>
                <a:gd name="T9" fmla="*/ 3 h 4"/>
                <a:gd name="T10" fmla="*/ 0 w 9"/>
                <a:gd name="T11" fmla="*/ 3 h 4"/>
                <a:gd name="T12" fmla="*/ 6 w 9"/>
                <a:gd name="T13" fmla="*/ 1 h 4"/>
                <a:gd name="T14" fmla="*/ 7 w 9"/>
                <a:gd name="T15" fmla="*/ 1 h 4"/>
                <a:gd name="T16" fmla="*/ 8 w 9"/>
                <a:gd name="T17" fmla="*/ 0 h 4"/>
                <a:gd name="T18" fmla="*/ 9 w 9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6" y="2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6" name="Freeform 12942"/>
            <p:cNvSpPr>
              <a:spLocks/>
            </p:cNvSpPr>
            <p:nvPr/>
          </p:nvSpPr>
          <p:spPr bwMode="auto">
            <a:xfrm>
              <a:off x="6701822" y="5356176"/>
              <a:ext cx="31081" cy="12798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7" name="Freeform 12943"/>
            <p:cNvSpPr>
              <a:spLocks/>
            </p:cNvSpPr>
            <p:nvPr/>
          </p:nvSpPr>
          <p:spPr bwMode="auto">
            <a:xfrm>
              <a:off x="6701822" y="5368974"/>
              <a:ext cx="31081" cy="18282"/>
            </a:xfrm>
            <a:custGeom>
              <a:avLst/>
              <a:gdLst>
                <a:gd name="T0" fmla="*/ 0 w 7"/>
                <a:gd name="T1" fmla="*/ 3 h 4"/>
                <a:gd name="T2" fmla="*/ 7 w 7"/>
                <a:gd name="T3" fmla="*/ 1 h 4"/>
                <a:gd name="T4" fmla="*/ 7 w 7"/>
                <a:gd name="T5" fmla="*/ 1 h 4"/>
                <a:gd name="T6" fmla="*/ 0 w 7"/>
                <a:gd name="T7" fmla="*/ 3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8" name="Freeform 12944"/>
            <p:cNvSpPr>
              <a:spLocks/>
            </p:cNvSpPr>
            <p:nvPr/>
          </p:nvSpPr>
          <p:spPr bwMode="auto">
            <a:xfrm>
              <a:off x="6701822" y="5383600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9" name="Freeform 12945"/>
            <p:cNvSpPr>
              <a:spLocks/>
            </p:cNvSpPr>
            <p:nvPr/>
          </p:nvSpPr>
          <p:spPr bwMode="auto">
            <a:xfrm>
              <a:off x="6707307" y="5416508"/>
              <a:ext cx="7313" cy="548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0" name="Freeform 12946"/>
            <p:cNvSpPr>
              <a:spLocks/>
            </p:cNvSpPr>
            <p:nvPr/>
          </p:nvSpPr>
          <p:spPr bwMode="auto">
            <a:xfrm>
              <a:off x="6606753" y="5434791"/>
              <a:ext cx="34737" cy="1645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3 h 4"/>
                <a:gd name="T6" fmla="*/ 7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3"/>
                    <a:pt x="5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1" name="Freeform 12947"/>
            <p:cNvSpPr>
              <a:spLocks/>
            </p:cNvSpPr>
            <p:nvPr/>
          </p:nvSpPr>
          <p:spPr bwMode="auto">
            <a:xfrm>
              <a:off x="6637834" y="4698011"/>
              <a:ext cx="73129" cy="34737"/>
            </a:xfrm>
            <a:custGeom>
              <a:avLst/>
              <a:gdLst>
                <a:gd name="T0" fmla="*/ 17 w 17"/>
                <a:gd name="T1" fmla="*/ 0 h 8"/>
                <a:gd name="T2" fmla="*/ 0 w 17"/>
                <a:gd name="T3" fmla="*/ 8 h 8"/>
                <a:gd name="T4" fmla="*/ 0 w 17"/>
                <a:gd name="T5" fmla="*/ 7 h 8"/>
                <a:gd name="T6" fmla="*/ 17 w 17"/>
                <a:gd name="T7" fmla="*/ 0 h 8"/>
                <a:gd name="T8" fmla="*/ 17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2" y="3"/>
                    <a:pt x="6" y="5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6" y="5"/>
                    <a:pt x="11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2" name="Freeform 12948"/>
            <p:cNvSpPr>
              <a:spLocks/>
            </p:cNvSpPr>
            <p:nvPr/>
          </p:nvSpPr>
          <p:spPr bwMode="auto">
            <a:xfrm>
              <a:off x="6646975" y="4729091"/>
              <a:ext cx="60332" cy="31081"/>
            </a:xfrm>
            <a:custGeom>
              <a:avLst/>
              <a:gdLst>
                <a:gd name="T0" fmla="*/ 14 w 14"/>
                <a:gd name="T1" fmla="*/ 1 h 7"/>
                <a:gd name="T2" fmla="*/ 0 w 14"/>
                <a:gd name="T3" fmla="*/ 7 h 7"/>
                <a:gd name="T4" fmla="*/ 0 w 14"/>
                <a:gd name="T5" fmla="*/ 6 h 7"/>
                <a:gd name="T6" fmla="*/ 14 w 14"/>
                <a:gd name="T7" fmla="*/ 1 h 7"/>
                <a:gd name="T8" fmla="*/ 14 w 1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1"/>
                  </a:moveTo>
                  <a:cubicBezTo>
                    <a:pt x="9" y="3"/>
                    <a:pt x="5" y="5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4"/>
                    <a:pt x="9" y="2"/>
                    <a:pt x="14" y="1"/>
                  </a:cubicBezTo>
                  <a:cubicBezTo>
                    <a:pt x="14" y="0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3" name="Freeform 12949"/>
            <p:cNvSpPr>
              <a:spLocks/>
            </p:cNvSpPr>
            <p:nvPr/>
          </p:nvSpPr>
          <p:spPr bwMode="auto">
            <a:xfrm>
              <a:off x="6646975" y="4677901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1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4" name="Freeform 12950"/>
            <p:cNvSpPr>
              <a:spLocks/>
            </p:cNvSpPr>
            <p:nvPr/>
          </p:nvSpPr>
          <p:spPr bwMode="auto">
            <a:xfrm>
              <a:off x="6637834" y="4681557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3 h 3"/>
                <a:gd name="T4" fmla="*/ 1 w 5"/>
                <a:gd name="T5" fmla="*/ 2 h 3"/>
                <a:gd name="T6" fmla="*/ 5 w 5"/>
                <a:gd name="T7" fmla="*/ 0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5" name="Freeform 12951"/>
            <p:cNvSpPr>
              <a:spLocks/>
            </p:cNvSpPr>
            <p:nvPr/>
          </p:nvSpPr>
          <p:spPr bwMode="auto">
            <a:xfrm>
              <a:off x="6654288" y="4698011"/>
              <a:ext cx="5485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6" name="Freeform 12952"/>
            <p:cNvSpPr>
              <a:spLocks/>
            </p:cNvSpPr>
            <p:nvPr/>
          </p:nvSpPr>
          <p:spPr bwMode="auto">
            <a:xfrm>
              <a:off x="6637834" y="4703496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7" name="Freeform 12953"/>
            <p:cNvSpPr>
              <a:spLocks/>
            </p:cNvSpPr>
            <p:nvPr/>
          </p:nvSpPr>
          <p:spPr bwMode="auto">
            <a:xfrm>
              <a:off x="6634178" y="4707152"/>
              <a:ext cx="25595" cy="12798"/>
            </a:xfrm>
            <a:custGeom>
              <a:avLst/>
              <a:gdLst>
                <a:gd name="T0" fmla="*/ 1 w 6"/>
                <a:gd name="T1" fmla="*/ 2 h 3"/>
                <a:gd name="T2" fmla="*/ 5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8" name="Freeform 12954"/>
            <p:cNvSpPr>
              <a:spLocks/>
            </p:cNvSpPr>
            <p:nvPr/>
          </p:nvSpPr>
          <p:spPr bwMode="auto">
            <a:xfrm>
              <a:off x="6641490" y="4716293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2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9" name="Freeform 12955"/>
            <p:cNvSpPr>
              <a:spLocks/>
            </p:cNvSpPr>
            <p:nvPr/>
          </p:nvSpPr>
          <p:spPr bwMode="auto">
            <a:xfrm>
              <a:off x="6641490" y="4725435"/>
              <a:ext cx="18282" cy="12798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0" name="Freeform 12956"/>
            <p:cNvSpPr>
              <a:spLocks/>
            </p:cNvSpPr>
            <p:nvPr/>
          </p:nvSpPr>
          <p:spPr bwMode="auto">
            <a:xfrm>
              <a:off x="6663429" y="4745545"/>
              <a:ext cx="3656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1" name="Freeform 12957"/>
            <p:cNvSpPr>
              <a:spLocks/>
            </p:cNvSpPr>
            <p:nvPr/>
          </p:nvSpPr>
          <p:spPr bwMode="auto">
            <a:xfrm>
              <a:off x="6654288" y="4745545"/>
              <a:ext cx="9142" cy="5485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2" name="Freeform 12958"/>
            <p:cNvSpPr>
              <a:spLocks/>
            </p:cNvSpPr>
            <p:nvPr/>
          </p:nvSpPr>
          <p:spPr bwMode="auto">
            <a:xfrm>
              <a:off x="6694509" y="4716293"/>
              <a:ext cx="20111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3" name="Freeform 12959"/>
            <p:cNvSpPr>
              <a:spLocks/>
            </p:cNvSpPr>
            <p:nvPr/>
          </p:nvSpPr>
          <p:spPr bwMode="auto">
            <a:xfrm>
              <a:off x="6694509" y="4725435"/>
              <a:ext cx="16455" cy="7313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4" name="Freeform 12960"/>
            <p:cNvSpPr>
              <a:spLocks/>
            </p:cNvSpPr>
            <p:nvPr/>
          </p:nvSpPr>
          <p:spPr bwMode="auto">
            <a:xfrm>
              <a:off x="6689025" y="4732748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1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5" name="Freeform 12961"/>
            <p:cNvSpPr>
              <a:spLocks/>
            </p:cNvSpPr>
            <p:nvPr/>
          </p:nvSpPr>
          <p:spPr bwMode="auto">
            <a:xfrm>
              <a:off x="6685368" y="4741888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2 h 3"/>
                <a:gd name="T6" fmla="*/ 4 w 5"/>
                <a:gd name="T7" fmla="*/ 0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6" name="Freeform 12962"/>
            <p:cNvSpPr>
              <a:spLocks/>
            </p:cNvSpPr>
            <p:nvPr/>
          </p:nvSpPr>
          <p:spPr bwMode="auto">
            <a:xfrm>
              <a:off x="6676226" y="4751030"/>
              <a:ext cx="25595" cy="12798"/>
            </a:xfrm>
            <a:custGeom>
              <a:avLst/>
              <a:gdLst>
                <a:gd name="T0" fmla="*/ 6 w 6"/>
                <a:gd name="T1" fmla="*/ 1 h 3"/>
                <a:gd name="T2" fmla="*/ 1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7" name="Freeform 12963"/>
            <p:cNvSpPr>
              <a:spLocks/>
            </p:cNvSpPr>
            <p:nvPr/>
          </p:nvSpPr>
          <p:spPr bwMode="auto">
            <a:xfrm>
              <a:off x="6689025" y="4698011"/>
              <a:ext cx="25595" cy="12798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8" name="Freeform 12964"/>
            <p:cNvSpPr>
              <a:spLocks/>
            </p:cNvSpPr>
            <p:nvPr/>
          </p:nvSpPr>
          <p:spPr bwMode="auto">
            <a:xfrm>
              <a:off x="6694509" y="4694354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9" name="Freeform 12965"/>
            <p:cNvSpPr>
              <a:spLocks/>
            </p:cNvSpPr>
            <p:nvPr/>
          </p:nvSpPr>
          <p:spPr bwMode="auto">
            <a:xfrm>
              <a:off x="6689025" y="4685214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0" name="Freeform 12966"/>
            <p:cNvSpPr>
              <a:spLocks/>
            </p:cNvSpPr>
            <p:nvPr/>
          </p:nvSpPr>
          <p:spPr bwMode="auto">
            <a:xfrm>
              <a:off x="6685368" y="4681557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1" name="Freeform 12967"/>
            <p:cNvSpPr>
              <a:spLocks/>
            </p:cNvSpPr>
            <p:nvPr/>
          </p:nvSpPr>
          <p:spPr bwMode="auto">
            <a:xfrm>
              <a:off x="6681712" y="4672415"/>
              <a:ext cx="20111" cy="12798"/>
            </a:xfrm>
            <a:custGeom>
              <a:avLst/>
              <a:gdLst>
                <a:gd name="T0" fmla="*/ 0 w 5"/>
                <a:gd name="T1" fmla="*/ 2 h 3"/>
                <a:gd name="T2" fmla="*/ 4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2" name="Freeform 12968"/>
            <p:cNvSpPr>
              <a:spLocks/>
            </p:cNvSpPr>
            <p:nvPr/>
          </p:nvSpPr>
          <p:spPr bwMode="auto">
            <a:xfrm>
              <a:off x="6659773" y="4798564"/>
              <a:ext cx="12798" cy="9142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1 h 2"/>
                <a:gd name="T8" fmla="*/ 0 w 3"/>
                <a:gd name="T9" fmla="*/ 2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3 w 3"/>
                <a:gd name="T17" fmla="*/ 0 h 2"/>
                <a:gd name="T18" fmla="*/ 3 w 3"/>
                <a:gd name="T19" fmla="*/ 0 h 2"/>
                <a:gd name="T20" fmla="*/ 1 w 3"/>
                <a:gd name="T21" fmla="*/ 1 h 2"/>
                <a:gd name="T22" fmla="*/ 3 w 3"/>
                <a:gd name="T23" fmla="*/ 0 h 2"/>
                <a:gd name="T24" fmla="*/ 3 w 3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3" name="Freeform 12969"/>
            <p:cNvSpPr>
              <a:spLocks/>
            </p:cNvSpPr>
            <p:nvPr/>
          </p:nvSpPr>
          <p:spPr bwMode="auto">
            <a:xfrm>
              <a:off x="6667086" y="4811361"/>
              <a:ext cx="14626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4" name="Freeform 12970"/>
            <p:cNvSpPr>
              <a:spLocks/>
            </p:cNvSpPr>
            <p:nvPr/>
          </p:nvSpPr>
          <p:spPr bwMode="auto">
            <a:xfrm>
              <a:off x="6667086" y="4820503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5" name="Freeform 12971"/>
            <p:cNvSpPr>
              <a:spLocks/>
            </p:cNvSpPr>
            <p:nvPr/>
          </p:nvSpPr>
          <p:spPr bwMode="auto">
            <a:xfrm>
              <a:off x="6612239" y="4793079"/>
              <a:ext cx="12798" cy="548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6" name="Freeform 12972"/>
            <p:cNvSpPr>
              <a:spLocks/>
            </p:cNvSpPr>
            <p:nvPr/>
          </p:nvSpPr>
          <p:spPr bwMode="auto">
            <a:xfrm>
              <a:off x="6612239" y="4798564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7" name="Freeform 12973"/>
            <p:cNvSpPr>
              <a:spLocks/>
            </p:cNvSpPr>
            <p:nvPr/>
          </p:nvSpPr>
          <p:spPr bwMode="auto">
            <a:xfrm>
              <a:off x="6581158" y="4802221"/>
              <a:ext cx="43878" cy="21939"/>
            </a:xfrm>
            <a:custGeom>
              <a:avLst/>
              <a:gdLst>
                <a:gd name="T0" fmla="*/ 10 w 10"/>
                <a:gd name="T1" fmla="*/ 0 h 5"/>
                <a:gd name="T2" fmla="*/ 8 w 10"/>
                <a:gd name="T3" fmla="*/ 1 h 5"/>
                <a:gd name="T4" fmla="*/ 8 w 10"/>
                <a:gd name="T5" fmla="*/ 1 h 5"/>
                <a:gd name="T6" fmla="*/ 2 w 10"/>
                <a:gd name="T7" fmla="*/ 4 h 5"/>
                <a:gd name="T8" fmla="*/ 2 w 10"/>
                <a:gd name="T9" fmla="*/ 4 h 5"/>
                <a:gd name="T10" fmla="*/ 0 w 10"/>
                <a:gd name="T11" fmla="*/ 5 h 5"/>
                <a:gd name="T12" fmla="*/ 0 w 10"/>
                <a:gd name="T13" fmla="*/ 5 h 5"/>
                <a:gd name="T14" fmla="*/ 0 w 10"/>
                <a:gd name="T15" fmla="*/ 4 h 5"/>
                <a:gd name="T16" fmla="*/ 8 w 10"/>
                <a:gd name="T17" fmla="*/ 1 h 5"/>
                <a:gd name="T18" fmla="*/ 8 w 10"/>
                <a:gd name="T19" fmla="*/ 1 h 5"/>
                <a:gd name="T20" fmla="*/ 10 w 10"/>
                <a:gd name="T21" fmla="*/ 0 h 5"/>
                <a:gd name="T22" fmla="*/ 10 w 10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8" name="Freeform 12974"/>
            <p:cNvSpPr>
              <a:spLocks/>
            </p:cNvSpPr>
            <p:nvPr/>
          </p:nvSpPr>
          <p:spPr bwMode="auto">
            <a:xfrm>
              <a:off x="6612239" y="4807705"/>
              <a:ext cx="16455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9" name="Freeform 12975"/>
            <p:cNvSpPr>
              <a:spLocks/>
            </p:cNvSpPr>
            <p:nvPr/>
          </p:nvSpPr>
          <p:spPr bwMode="auto">
            <a:xfrm>
              <a:off x="6568361" y="4820503"/>
              <a:ext cx="65817" cy="25595"/>
            </a:xfrm>
            <a:custGeom>
              <a:avLst/>
              <a:gdLst>
                <a:gd name="T0" fmla="*/ 12 w 15"/>
                <a:gd name="T1" fmla="*/ 1 h 6"/>
                <a:gd name="T2" fmla="*/ 14 w 15"/>
                <a:gd name="T3" fmla="*/ 0 h 6"/>
                <a:gd name="T4" fmla="*/ 15 w 15"/>
                <a:gd name="T5" fmla="*/ 0 h 6"/>
                <a:gd name="T6" fmla="*/ 12 w 15"/>
                <a:gd name="T7" fmla="*/ 1 h 6"/>
                <a:gd name="T8" fmla="*/ 12 w 15"/>
                <a:gd name="T9" fmla="*/ 1 h 6"/>
                <a:gd name="T10" fmla="*/ 10 w 15"/>
                <a:gd name="T11" fmla="*/ 2 h 6"/>
                <a:gd name="T12" fmla="*/ 13 w 15"/>
                <a:gd name="T13" fmla="*/ 1 h 6"/>
                <a:gd name="T14" fmla="*/ 13 w 15"/>
                <a:gd name="T15" fmla="*/ 1 h 6"/>
                <a:gd name="T16" fmla="*/ 7 w 15"/>
                <a:gd name="T17" fmla="*/ 4 h 6"/>
                <a:gd name="T18" fmla="*/ 7 w 15"/>
                <a:gd name="T19" fmla="*/ 4 h 6"/>
                <a:gd name="T20" fmla="*/ 7 w 15"/>
                <a:gd name="T21" fmla="*/ 4 h 6"/>
                <a:gd name="T22" fmla="*/ 1 w 15"/>
                <a:gd name="T23" fmla="*/ 6 h 6"/>
                <a:gd name="T24" fmla="*/ 0 w 15"/>
                <a:gd name="T25" fmla="*/ 6 h 6"/>
                <a:gd name="T26" fmla="*/ 7 w 15"/>
                <a:gd name="T27" fmla="*/ 3 h 6"/>
                <a:gd name="T28" fmla="*/ 11 w 15"/>
                <a:gd name="T29" fmla="*/ 1 h 6"/>
                <a:gd name="T30" fmla="*/ 12 w 15"/>
                <a:gd name="T3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6">
                  <a:moveTo>
                    <a:pt x="12" y="1"/>
                  </a:moveTo>
                  <a:cubicBezTo>
                    <a:pt x="13" y="1"/>
                    <a:pt x="13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3" y="1"/>
                    <a:pt x="14" y="1"/>
                    <a:pt x="13" y="1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5"/>
                    <a:pt x="3" y="5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5" y="4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0" name="Freeform 12976"/>
            <p:cNvSpPr>
              <a:spLocks/>
            </p:cNvSpPr>
            <p:nvPr/>
          </p:nvSpPr>
          <p:spPr bwMode="auto">
            <a:xfrm>
              <a:off x="6551906" y="4846098"/>
              <a:ext cx="89584" cy="38394"/>
            </a:xfrm>
            <a:custGeom>
              <a:avLst/>
              <a:gdLst>
                <a:gd name="T0" fmla="*/ 21 w 21"/>
                <a:gd name="T1" fmla="*/ 2 h 9"/>
                <a:gd name="T2" fmla="*/ 20 w 21"/>
                <a:gd name="T3" fmla="*/ 2 h 9"/>
                <a:gd name="T4" fmla="*/ 20 w 21"/>
                <a:gd name="T5" fmla="*/ 2 h 9"/>
                <a:gd name="T6" fmla="*/ 17 w 21"/>
                <a:gd name="T7" fmla="*/ 3 h 9"/>
                <a:gd name="T8" fmla="*/ 17 w 21"/>
                <a:gd name="T9" fmla="*/ 3 h 9"/>
                <a:gd name="T10" fmla="*/ 18 w 21"/>
                <a:gd name="T11" fmla="*/ 2 h 9"/>
                <a:gd name="T12" fmla="*/ 0 w 21"/>
                <a:gd name="T13" fmla="*/ 9 h 9"/>
                <a:gd name="T14" fmla="*/ 0 w 21"/>
                <a:gd name="T15" fmla="*/ 8 h 9"/>
                <a:gd name="T16" fmla="*/ 17 w 21"/>
                <a:gd name="T17" fmla="*/ 3 h 9"/>
                <a:gd name="T18" fmla="*/ 17 w 21"/>
                <a:gd name="T19" fmla="*/ 2 h 9"/>
                <a:gd name="T20" fmla="*/ 19 w 21"/>
                <a:gd name="T21" fmla="*/ 1 h 9"/>
                <a:gd name="T22" fmla="*/ 16 w 21"/>
                <a:gd name="T23" fmla="*/ 2 h 9"/>
                <a:gd name="T24" fmla="*/ 15 w 21"/>
                <a:gd name="T25" fmla="*/ 2 h 9"/>
                <a:gd name="T26" fmla="*/ 20 w 21"/>
                <a:gd name="T27" fmla="*/ 0 h 9"/>
                <a:gd name="T28" fmla="*/ 20 w 21"/>
                <a:gd name="T29" fmla="*/ 1 h 9"/>
                <a:gd name="T30" fmla="*/ 19 w 21"/>
                <a:gd name="T31" fmla="*/ 1 h 9"/>
                <a:gd name="T32" fmla="*/ 19 w 21"/>
                <a:gd name="T33" fmla="*/ 1 h 9"/>
                <a:gd name="T34" fmla="*/ 17 w 21"/>
                <a:gd name="T35" fmla="*/ 2 h 9"/>
                <a:gd name="T36" fmla="*/ 21 w 21"/>
                <a:gd name="T37" fmla="*/ 1 h 9"/>
                <a:gd name="T38" fmla="*/ 21 w 21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9">
                  <a:moveTo>
                    <a:pt x="21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8" y="3"/>
                    <a:pt x="18" y="3"/>
                    <a:pt x="18" y="2"/>
                  </a:cubicBezTo>
                  <a:cubicBezTo>
                    <a:pt x="12" y="4"/>
                    <a:pt x="6" y="6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6" y="6"/>
                    <a:pt x="11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1"/>
                    <a:pt x="19" y="1"/>
                  </a:cubicBezTo>
                  <a:cubicBezTo>
                    <a:pt x="18" y="1"/>
                    <a:pt x="17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8" y="1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20" y="1"/>
                    <a:pt x="19" y="1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9" y="2"/>
                    <a:pt x="20" y="2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1" name="Freeform 12977"/>
            <p:cNvSpPr>
              <a:spLocks/>
            </p:cNvSpPr>
            <p:nvPr/>
          </p:nvSpPr>
          <p:spPr bwMode="auto">
            <a:xfrm>
              <a:off x="6619552" y="4862552"/>
              <a:ext cx="27424" cy="12798"/>
            </a:xfrm>
            <a:custGeom>
              <a:avLst/>
              <a:gdLst>
                <a:gd name="T0" fmla="*/ 6 w 6"/>
                <a:gd name="T1" fmla="*/ 1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3" y="2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2" name="Freeform 12978"/>
            <p:cNvSpPr>
              <a:spLocks/>
            </p:cNvSpPr>
            <p:nvPr/>
          </p:nvSpPr>
          <p:spPr bwMode="auto">
            <a:xfrm>
              <a:off x="6625036" y="4875350"/>
              <a:ext cx="21939" cy="5485"/>
            </a:xfrm>
            <a:custGeom>
              <a:avLst/>
              <a:gdLst>
                <a:gd name="T0" fmla="*/ 5 w 5"/>
                <a:gd name="T1" fmla="*/ 0 h 1"/>
                <a:gd name="T2" fmla="*/ 5 w 5"/>
                <a:gd name="T3" fmla="*/ 0 h 1"/>
                <a:gd name="T4" fmla="*/ 1 w 5"/>
                <a:gd name="T5" fmla="*/ 1 h 1"/>
                <a:gd name="T6" fmla="*/ 1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2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3" name="Freeform 12979"/>
            <p:cNvSpPr>
              <a:spLocks/>
            </p:cNvSpPr>
            <p:nvPr/>
          </p:nvSpPr>
          <p:spPr bwMode="auto">
            <a:xfrm>
              <a:off x="6590300" y="4846098"/>
              <a:ext cx="365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4" name="Freeform 12980"/>
            <p:cNvSpPr>
              <a:spLocks/>
            </p:cNvSpPr>
            <p:nvPr/>
          </p:nvSpPr>
          <p:spPr bwMode="auto">
            <a:xfrm>
              <a:off x="6581158" y="4846098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1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5" name="Freeform 12981"/>
            <p:cNvSpPr>
              <a:spLocks/>
            </p:cNvSpPr>
            <p:nvPr/>
          </p:nvSpPr>
          <p:spPr bwMode="auto">
            <a:xfrm>
              <a:off x="6564705" y="4855239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6" name="Freeform 12982"/>
            <p:cNvSpPr>
              <a:spLocks/>
            </p:cNvSpPr>
            <p:nvPr/>
          </p:nvSpPr>
          <p:spPr bwMode="auto">
            <a:xfrm>
              <a:off x="6555563" y="4858896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1 w 8"/>
                <a:gd name="T3" fmla="*/ 3 h 3"/>
                <a:gd name="T4" fmla="*/ 8 w 8"/>
                <a:gd name="T5" fmla="*/ 1 h 3"/>
                <a:gd name="T6" fmla="*/ 8 w 8"/>
                <a:gd name="T7" fmla="*/ 1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1" y="3"/>
                    <a:pt x="0" y="3"/>
                    <a:pt x="1" y="3"/>
                  </a:cubicBezTo>
                  <a:cubicBezTo>
                    <a:pt x="3" y="2"/>
                    <a:pt x="6" y="1"/>
                    <a:pt x="8" y="1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6" y="2"/>
                    <a:pt x="3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7" name="Freeform 12983"/>
            <p:cNvSpPr>
              <a:spLocks/>
            </p:cNvSpPr>
            <p:nvPr/>
          </p:nvSpPr>
          <p:spPr bwMode="auto">
            <a:xfrm>
              <a:off x="6551906" y="4875350"/>
              <a:ext cx="29252" cy="14626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0 w 7"/>
                <a:gd name="T5" fmla="*/ 3 h 3"/>
                <a:gd name="T6" fmla="*/ 0 w 7"/>
                <a:gd name="T7" fmla="*/ 3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8" name="Freeform 12984"/>
            <p:cNvSpPr>
              <a:spLocks/>
            </p:cNvSpPr>
            <p:nvPr/>
          </p:nvSpPr>
          <p:spPr bwMode="auto">
            <a:xfrm>
              <a:off x="6542766" y="4884491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1 w 8"/>
                <a:gd name="T3" fmla="*/ 3 h 3"/>
                <a:gd name="T4" fmla="*/ 7 w 8"/>
                <a:gd name="T5" fmla="*/ 0 h 3"/>
                <a:gd name="T6" fmla="*/ 7 w 8"/>
                <a:gd name="T7" fmla="*/ 0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8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9" name="Freeform 12985"/>
            <p:cNvSpPr>
              <a:spLocks/>
            </p:cNvSpPr>
            <p:nvPr/>
          </p:nvSpPr>
          <p:spPr bwMode="auto">
            <a:xfrm>
              <a:off x="6542766" y="4889976"/>
              <a:ext cx="34737" cy="16455"/>
            </a:xfrm>
            <a:custGeom>
              <a:avLst/>
              <a:gdLst>
                <a:gd name="T0" fmla="*/ 0 w 8"/>
                <a:gd name="T1" fmla="*/ 4 h 4"/>
                <a:gd name="T2" fmla="*/ 0 w 8"/>
                <a:gd name="T3" fmla="*/ 4 h 4"/>
                <a:gd name="T4" fmla="*/ 7 w 8"/>
                <a:gd name="T5" fmla="*/ 1 h 4"/>
                <a:gd name="T6" fmla="*/ 7 w 8"/>
                <a:gd name="T7" fmla="*/ 1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8" y="1"/>
                    <a:pt x="7" y="1"/>
                  </a:cubicBezTo>
                  <a:cubicBezTo>
                    <a:pt x="5" y="2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0" name="Freeform 12986"/>
            <p:cNvSpPr>
              <a:spLocks/>
            </p:cNvSpPr>
            <p:nvPr/>
          </p:nvSpPr>
          <p:spPr bwMode="auto">
            <a:xfrm>
              <a:off x="6537280" y="4902773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8 w 8"/>
                <a:gd name="T3" fmla="*/ 0 h 3"/>
                <a:gd name="T4" fmla="*/ 1 w 8"/>
                <a:gd name="T5" fmla="*/ 2 h 3"/>
                <a:gd name="T6" fmla="*/ 1 w 8"/>
                <a:gd name="T7" fmla="*/ 2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3" y="1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1" name="Freeform 12987"/>
            <p:cNvSpPr>
              <a:spLocks/>
            </p:cNvSpPr>
            <p:nvPr/>
          </p:nvSpPr>
          <p:spPr bwMode="auto">
            <a:xfrm>
              <a:off x="6533624" y="4910086"/>
              <a:ext cx="34737" cy="12798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1 w 8"/>
                <a:gd name="T5" fmla="*/ 3 h 3"/>
                <a:gd name="T6" fmla="*/ 0 w 8"/>
                <a:gd name="T7" fmla="*/ 3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8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2" name="Freeform 12988"/>
            <p:cNvSpPr>
              <a:spLocks/>
            </p:cNvSpPr>
            <p:nvPr/>
          </p:nvSpPr>
          <p:spPr bwMode="auto">
            <a:xfrm>
              <a:off x="6619552" y="4880834"/>
              <a:ext cx="34737" cy="12798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8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3" name="Freeform 12989"/>
            <p:cNvSpPr>
              <a:spLocks/>
            </p:cNvSpPr>
            <p:nvPr/>
          </p:nvSpPr>
          <p:spPr bwMode="auto">
            <a:xfrm>
              <a:off x="6628692" y="4889976"/>
              <a:ext cx="25595" cy="7313"/>
            </a:xfrm>
            <a:custGeom>
              <a:avLst/>
              <a:gdLst>
                <a:gd name="T0" fmla="*/ 6 w 6"/>
                <a:gd name="T1" fmla="*/ 0 h 2"/>
                <a:gd name="T2" fmla="*/ 6 w 6"/>
                <a:gd name="T3" fmla="*/ 0 h 2"/>
                <a:gd name="T4" fmla="*/ 0 w 6"/>
                <a:gd name="T5" fmla="*/ 2 h 2"/>
                <a:gd name="T6" fmla="*/ 0 w 6"/>
                <a:gd name="T7" fmla="*/ 2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4" name="Freeform 12990"/>
            <p:cNvSpPr>
              <a:spLocks/>
            </p:cNvSpPr>
            <p:nvPr/>
          </p:nvSpPr>
          <p:spPr bwMode="auto">
            <a:xfrm>
              <a:off x="6637834" y="4893633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4 w 5"/>
                <a:gd name="T5" fmla="*/ 1 h 2"/>
                <a:gd name="T6" fmla="*/ 4 w 5"/>
                <a:gd name="T7" fmla="*/ 1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5" name="Freeform 12991"/>
            <p:cNvSpPr>
              <a:spLocks/>
            </p:cNvSpPr>
            <p:nvPr/>
          </p:nvSpPr>
          <p:spPr bwMode="auto">
            <a:xfrm>
              <a:off x="6628692" y="4906430"/>
              <a:ext cx="31081" cy="16455"/>
            </a:xfrm>
            <a:custGeom>
              <a:avLst/>
              <a:gdLst>
                <a:gd name="T0" fmla="*/ 7 w 7"/>
                <a:gd name="T1" fmla="*/ 1 h 4"/>
                <a:gd name="T2" fmla="*/ 0 w 7"/>
                <a:gd name="T3" fmla="*/ 3 h 4"/>
                <a:gd name="T4" fmla="*/ 0 w 7"/>
                <a:gd name="T5" fmla="*/ 3 h 4"/>
                <a:gd name="T6" fmla="*/ 7 w 7"/>
                <a:gd name="T7" fmla="*/ 0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3" y="3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5" y="2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6" name="Freeform 12992"/>
            <p:cNvSpPr>
              <a:spLocks/>
            </p:cNvSpPr>
            <p:nvPr/>
          </p:nvSpPr>
          <p:spPr bwMode="auto">
            <a:xfrm>
              <a:off x="6634178" y="4922884"/>
              <a:ext cx="20111" cy="914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7" name="Freeform 12993"/>
            <p:cNvSpPr>
              <a:spLocks/>
            </p:cNvSpPr>
            <p:nvPr/>
          </p:nvSpPr>
          <p:spPr bwMode="auto">
            <a:xfrm>
              <a:off x="6603097" y="4922884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0 w 6"/>
                <a:gd name="T3" fmla="*/ 1 h 2"/>
                <a:gd name="T4" fmla="*/ 6 w 6"/>
                <a:gd name="T5" fmla="*/ 0 h 2"/>
                <a:gd name="T6" fmla="*/ 6 w 6"/>
                <a:gd name="T7" fmla="*/ 0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8" name="Freeform 12994"/>
            <p:cNvSpPr>
              <a:spLocks/>
            </p:cNvSpPr>
            <p:nvPr/>
          </p:nvSpPr>
          <p:spPr bwMode="auto">
            <a:xfrm>
              <a:off x="6599440" y="4944823"/>
              <a:ext cx="20111" cy="5485"/>
            </a:xfrm>
            <a:custGeom>
              <a:avLst/>
              <a:gdLst>
                <a:gd name="T0" fmla="*/ 1 w 5"/>
                <a:gd name="T1" fmla="*/ 1 h 1"/>
                <a:gd name="T2" fmla="*/ 1 w 5"/>
                <a:gd name="T3" fmla="*/ 1 h 1"/>
                <a:gd name="T4" fmla="*/ 4 w 5"/>
                <a:gd name="T5" fmla="*/ 1 h 1"/>
                <a:gd name="T6" fmla="*/ 4 w 5"/>
                <a:gd name="T7" fmla="*/ 1 h 1"/>
                <a:gd name="T8" fmla="*/ 1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9" name="Freeform 12995"/>
            <p:cNvSpPr>
              <a:spLocks/>
            </p:cNvSpPr>
            <p:nvPr/>
          </p:nvSpPr>
          <p:spPr bwMode="auto">
            <a:xfrm>
              <a:off x="6599440" y="4957620"/>
              <a:ext cx="16455" cy="5485"/>
            </a:xfrm>
            <a:custGeom>
              <a:avLst/>
              <a:gdLst>
                <a:gd name="T0" fmla="*/ 1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0" name="Freeform 12996"/>
            <p:cNvSpPr>
              <a:spLocks/>
            </p:cNvSpPr>
            <p:nvPr/>
          </p:nvSpPr>
          <p:spPr bwMode="auto">
            <a:xfrm>
              <a:off x="6599440" y="4966762"/>
              <a:ext cx="20111" cy="5485"/>
            </a:xfrm>
            <a:custGeom>
              <a:avLst/>
              <a:gdLst>
                <a:gd name="T0" fmla="*/ 1 w 5"/>
                <a:gd name="T1" fmla="*/ 1 h 1"/>
                <a:gd name="T2" fmla="*/ 1 w 5"/>
                <a:gd name="T3" fmla="*/ 1 h 1"/>
                <a:gd name="T4" fmla="*/ 4 w 5"/>
                <a:gd name="T5" fmla="*/ 0 h 1"/>
                <a:gd name="T6" fmla="*/ 4 w 5"/>
                <a:gd name="T7" fmla="*/ 1 h 1"/>
                <a:gd name="T8" fmla="*/ 1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1" name="Freeform 12997"/>
            <p:cNvSpPr>
              <a:spLocks/>
            </p:cNvSpPr>
            <p:nvPr/>
          </p:nvSpPr>
          <p:spPr bwMode="auto">
            <a:xfrm>
              <a:off x="6603097" y="4937510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3 w 4"/>
                <a:gd name="T5" fmla="*/ 0 h 1"/>
                <a:gd name="T6" fmla="*/ 3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2" name="Freeform 12998"/>
            <p:cNvSpPr>
              <a:spLocks/>
            </p:cNvSpPr>
            <p:nvPr/>
          </p:nvSpPr>
          <p:spPr bwMode="auto">
            <a:xfrm>
              <a:off x="6599440" y="4884491"/>
              <a:ext cx="16455" cy="5485"/>
            </a:xfrm>
            <a:custGeom>
              <a:avLst/>
              <a:gdLst>
                <a:gd name="T0" fmla="*/ 4 w 4"/>
                <a:gd name="T1" fmla="*/ 0 h 1"/>
                <a:gd name="T2" fmla="*/ 4 w 4"/>
                <a:gd name="T3" fmla="*/ 1 h 1"/>
                <a:gd name="T4" fmla="*/ 0 w 4"/>
                <a:gd name="T5" fmla="*/ 1 h 1"/>
                <a:gd name="T6" fmla="*/ 0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3" name="Freeform 12999"/>
            <p:cNvSpPr>
              <a:spLocks/>
            </p:cNvSpPr>
            <p:nvPr/>
          </p:nvSpPr>
          <p:spPr bwMode="auto">
            <a:xfrm>
              <a:off x="6685368" y="4932025"/>
              <a:ext cx="21939" cy="5485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5 w 5"/>
                <a:gd name="T7" fmla="*/ 0 h 1"/>
                <a:gd name="T8" fmla="*/ 1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4" name="Freeform 13000"/>
            <p:cNvSpPr>
              <a:spLocks/>
            </p:cNvSpPr>
            <p:nvPr/>
          </p:nvSpPr>
          <p:spPr bwMode="auto">
            <a:xfrm>
              <a:off x="6681712" y="4897289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1 w 6"/>
                <a:gd name="T3" fmla="*/ 2 h 2"/>
                <a:gd name="T4" fmla="*/ 6 w 6"/>
                <a:gd name="T5" fmla="*/ 0 h 2"/>
                <a:gd name="T6" fmla="*/ 6 w 6"/>
                <a:gd name="T7" fmla="*/ 0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5" name="Freeform 13001"/>
            <p:cNvSpPr>
              <a:spLocks/>
            </p:cNvSpPr>
            <p:nvPr/>
          </p:nvSpPr>
          <p:spPr bwMode="auto">
            <a:xfrm>
              <a:off x="6663429" y="4884491"/>
              <a:ext cx="9142" cy="5485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6" name="Freeform 13002"/>
            <p:cNvSpPr>
              <a:spLocks/>
            </p:cNvSpPr>
            <p:nvPr/>
          </p:nvSpPr>
          <p:spPr bwMode="auto">
            <a:xfrm>
              <a:off x="6663429" y="4893633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0 h 1"/>
                <a:gd name="T8" fmla="*/ 2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7" name="Freeform 13003"/>
            <p:cNvSpPr>
              <a:spLocks/>
            </p:cNvSpPr>
            <p:nvPr/>
          </p:nvSpPr>
          <p:spPr bwMode="auto">
            <a:xfrm>
              <a:off x="6685368" y="4880834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0 w 4"/>
                <a:gd name="T5" fmla="*/ 1 h 1"/>
                <a:gd name="T6" fmla="*/ 0 w 4"/>
                <a:gd name="T7" fmla="*/ 1 h 1"/>
                <a:gd name="T8" fmla="*/ 0 w 4"/>
                <a:gd name="T9" fmla="*/ 1 h 1"/>
                <a:gd name="T10" fmla="*/ 3 w 4"/>
                <a:gd name="T11" fmla="*/ 0 h 1"/>
                <a:gd name="T12" fmla="*/ 3 w 4"/>
                <a:gd name="T13" fmla="*/ 1 h 1"/>
                <a:gd name="T14" fmla="*/ 0 w 4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8" name="Freeform 13004"/>
            <p:cNvSpPr>
              <a:spLocks/>
            </p:cNvSpPr>
            <p:nvPr/>
          </p:nvSpPr>
          <p:spPr bwMode="auto">
            <a:xfrm>
              <a:off x="6698165" y="4846098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  <a:gd name="T10" fmla="*/ 3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9" name="Freeform 13005"/>
            <p:cNvSpPr>
              <a:spLocks/>
            </p:cNvSpPr>
            <p:nvPr/>
          </p:nvSpPr>
          <p:spPr bwMode="auto">
            <a:xfrm>
              <a:off x="6701822" y="4815018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2 h 2"/>
                <a:gd name="T4" fmla="*/ 4 w 5"/>
                <a:gd name="T5" fmla="*/ 1 h 2"/>
                <a:gd name="T6" fmla="*/ 4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0" name="Freeform 13006"/>
            <p:cNvSpPr>
              <a:spLocks/>
            </p:cNvSpPr>
            <p:nvPr/>
          </p:nvSpPr>
          <p:spPr bwMode="auto">
            <a:xfrm>
              <a:off x="6707307" y="4811361"/>
              <a:ext cx="16455" cy="0"/>
            </a:xfrm>
            <a:custGeom>
              <a:avLst/>
              <a:gdLst>
                <a:gd name="T0" fmla="*/ 0 w 4"/>
                <a:gd name="T1" fmla="*/ 0 w 4"/>
                <a:gd name="T2" fmla="*/ 3 w 4"/>
                <a:gd name="T3" fmla="*/ 3 w 4"/>
                <a:gd name="T4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1" name="Freeform 13007"/>
            <p:cNvSpPr>
              <a:spLocks/>
            </p:cNvSpPr>
            <p:nvPr/>
          </p:nvSpPr>
          <p:spPr bwMode="auto">
            <a:xfrm>
              <a:off x="6736559" y="4833300"/>
              <a:ext cx="27424" cy="9142"/>
            </a:xfrm>
            <a:custGeom>
              <a:avLst/>
              <a:gdLst>
                <a:gd name="T0" fmla="*/ 0 w 6"/>
                <a:gd name="T1" fmla="*/ 1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2" name="Freeform 13008"/>
            <p:cNvSpPr>
              <a:spLocks/>
            </p:cNvSpPr>
            <p:nvPr/>
          </p:nvSpPr>
          <p:spPr bwMode="auto">
            <a:xfrm>
              <a:off x="6745699" y="4842442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0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3" name="Freeform 13009"/>
            <p:cNvSpPr>
              <a:spLocks/>
            </p:cNvSpPr>
            <p:nvPr/>
          </p:nvSpPr>
          <p:spPr bwMode="auto">
            <a:xfrm>
              <a:off x="6729246" y="4846098"/>
              <a:ext cx="34737" cy="9142"/>
            </a:xfrm>
            <a:custGeom>
              <a:avLst/>
              <a:gdLst>
                <a:gd name="T0" fmla="*/ 8 w 8"/>
                <a:gd name="T1" fmla="*/ 0 h 2"/>
                <a:gd name="T2" fmla="*/ 8 w 8"/>
                <a:gd name="T3" fmla="*/ 0 h 2"/>
                <a:gd name="T4" fmla="*/ 0 w 8"/>
                <a:gd name="T5" fmla="*/ 2 h 2"/>
                <a:gd name="T6" fmla="*/ 0 w 8"/>
                <a:gd name="T7" fmla="*/ 2 h 2"/>
                <a:gd name="T8" fmla="*/ 8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4" name="Freeform 13010"/>
            <p:cNvSpPr>
              <a:spLocks/>
            </p:cNvSpPr>
            <p:nvPr/>
          </p:nvSpPr>
          <p:spPr bwMode="auto">
            <a:xfrm>
              <a:off x="6745699" y="4855239"/>
              <a:ext cx="25595" cy="7313"/>
            </a:xfrm>
            <a:custGeom>
              <a:avLst/>
              <a:gdLst>
                <a:gd name="T0" fmla="*/ 5 w 6"/>
                <a:gd name="T1" fmla="*/ 1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5" name="Freeform 13011"/>
            <p:cNvSpPr>
              <a:spLocks/>
            </p:cNvSpPr>
            <p:nvPr/>
          </p:nvSpPr>
          <p:spPr bwMode="auto">
            <a:xfrm>
              <a:off x="6749356" y="4868037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0 h 1"/>
                <a:gd name="T4" fmla="*/ 5 w 5"/>
                <a:gd name="T5" fmla="*/ 0 h 1"/>
                <a:gd name="T6" fmla="*/ 5 w 5"/>
                <a:gd name="T7" fmla="*/ 0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6" name="Freeform 13012"/>
            <p:cNvSpPr>
              <a:spLocks/>
            </p:cNvSpPr>
            <p:nvPr/>
          </p:nvSpPr>
          <p:spPr bwMode="auto">
            <a:xfrm>
              <a:off x="6749356" y="4871694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0 w 6"/>
                <a:gd name="T5" fmla="*/ 1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7" name="Freeform 13013"/>
            <p:cNvSpPr>
              <a:spLocks/>
            </p:cNvSpPr>
            <p:nvPr/>
          </p:nvSpPr>
          <p:spPr bwMode="auto">
            <a:xfrm>
              <a:off x="6754841" y="4880834"/>
              <a:ext cx="25595" cy="914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1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8" name="Freeform 13014"/>
            <p:cNvSpPr>
              <a:spLocks/>
            </p:cNvSpPr>
            <p:nvPr/>
          </p:nvSpPr>
          <p:spPr bwMode="auto">
            <a:xfrm>
              <a:off x="6754841" y="4906430"/>
              <a:ext cx="365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9" name="Freeform 13015"/>
            <p:cNvSpPr>
              <a:spLocks/>
            </p:cNvSpPr>
            <p:nvPr/>
          </p:nvSpPr>
          <p:spPr bwMode="auto">
            <a:xfrm>
              <a:off x="6749356" y="4893633"/>
              <a:ext cx="9142" cy="914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0" name="Freeform 13016"/>
            <p:cNvSpPr>
              <a:spLocks/>
            </p:cNvSpPr>
            <p:nvPr/>
          </p:nvSpPr>
          <p:spPr bwMode="auto">
            <a:xfrm>
              <a:off x="6736559" y="4889976"/>
              <a:ext cx="18282" cy="3656"/>
            </a:xfrm>
            <a:custGeom>
              <a:avLst/>
              <a:gdLst>
                <a:gd name="T0" fmla="*/ 1 w 4"/>
                <a:gd name="T1" fmla="*/ 1 h 1"/>
                <a:gd name="T2" fmla="*/ 0 w 4"/>
                <a:gd name="T3" fmla="*/ 1 h 1"/>
                <a:gd name="T4" fmla="*/ 0 w 4"/>
                <a:gd name="T5" fmla="*/ 1 h 1"/>
                <a:gd name="T6" fmla="*/ 0 w 4"/>
                <a:gd name="T7" fmla="*/ 0 h 1"/>
                <a:gd name="T8" fmla="*/ 3 w 4"/>
                <a:gd name="T9" fmla="*/ 0 h 1"/>
                <a:gd name="T10" fmla="*/ 3 w 4"/>
                <a:gd name="T11" fmla="*/ 0 h 1"/>
                <a:gd name="T12" fmla="*/ 1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1" name="Freeform 13017"/>
            <p:cNvSpPr>
              <a:spLocks/>
            </p:cNvSpPr>
            <p:nvPr/>
          </p:nvSpPr>
          <p:spPr bwMode="auto">
            <a:xfrm>
              <a:off x="6723761" y="4875350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5 w 6"/>
                <a:gd name="T7" fmla="*/ 1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2" name="Freeform 13018"/>
            <p:cNvSpPr>
              <a:spLocks/>
            </p:cNvSpPr>
            <p:nvPr/>
          </p:nvSpPr>
          <p:spPr bwMode="auto">
            <a:xfrm>
              <a:off x="6714620" y="4871694"/>
              <a:ext cx="31081" cy="9142"/>
            </a:xfrm>
            <a:custGeom>
              <a:avLst/>
              <a:gdLst>
                <a:gd name="T0" fmla="*/ 1 w 7"/>
                <a:gd name="T1" fmla="*/ 2 h 2"/>
                <a:gd name="T2" fmla="*/ 1 w 7"/>
                <a:gd name="T3" fmla="*/ 2 h 2"/>
                <a:gd name="T4" fmla="*/ 6 w 7"/>
                <a:gd name="T5" fmla="*/ 0 h 2"/>
                <a:gd name="T6" fmla="*/ 6 w 7"/>
                <a:gd name="T7" fmla="*/ 0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7" y="0"/>
                    <a:pt x="6" y="0"/>
                  </a:cubicBezTo>
                  <a:cubicBezTo>
                    <a:pt x="4" y="1"/>
                    <a:pt x="3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3" name="Freeform 13019"/>
            <p:cNvSpPr>
              <a:spLocks/>
            </p:cNvSpPr>
            <p:nvPr/>
          </p:nvSpPr>
          <p:spPr bwMode="auto">
            <a:xfrm>
              <a:off x="6685368" y="4950307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4" name="Freeform 13020"/>
            <p:cNvSpPr>
              <a:spLocks/>
            </p:cNvSpPr>
            <p:nvPr/>
          </p:nvSpPr>
          <p:spPr bwMode="auto">
            <a:xfrm>
              <a:off x="6720104" y="4953964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1 h 2"/>
                <a:gd name="T4" fmla="*/ 5 w 6"/>
                <a:gd name="T5" fmla="*/ 1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5" name="Freeform 13021"/>
            <p:cNvSpPr>
              <a:spLocks/>
            </p:cNvSpPr>
            <p:nvPr/>
          </p:nvSpPr>
          <p:spPr bwMode="auto">
            <a:xfrm>
              <a:off x="6729246" y="4957620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3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0"/>
                    <a:pt x="4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6" name="Freeform 13022"/>
            <p:cNvSpPr>
              <a:spLocks/>
            </p:cNvSpPr>
            <p:nvPr/>
          </p:nvSpPr>
          <p:spPr bwMode="auto">
            <a:xfrm>
              <a:off x="6720104" y="4944823"/>
              <a:ext cx="25595" cy="9142"/>
            </a:xfrm>
            <a:custGeom>
              <a:avLst/>
              <a:gdLst>
                <a:gd name="T0" fmla="*/ 5 w 6"/>
                <a:gd name="T1" fmla="*/ 1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7" name="Freeform 13023"/>
            <p:cNvSpPr>
              <a:spLocks/>
            </p:cNvSpPr>
            <p:nvPr/>
          </p:nvSpPr>
          <p:spPr bwMode="auto">
            <a:xfrm>
              <a:off x="6723761" y="4941167"/>
              <a:ext cx="18282" cy="3656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8" name="Freeform 13024"/>
            <p:cNvSpPr>
              <a:spLocks/>
            </p:cNvSpPr>
            <p:nvPr/>
          </p:nvSpPr>
          <p:spPr bwMode="auto">
            <a:xfrm>
              <a:off x="6714620" y="4966762"/>
              <a:ext cx="31081" cy="9142"/>
            </a:xfrm>
            <a:custGeom>
              <a:avLst/>
              <a:gdLst>
                <a:gd name="T0" fmla="*/ 7 w 7"/>
                <a:gd name="T1" fmla="*/ 0 h 2"/>
                <a:gd name="T2" fmla="*/ 1 w 7"/>
                <a:gd name="T3" fmla="*/ 2 h 2"/>
                <a:gd name="T4" fmla="*/ 1 w 7"/>
                <a:gd name="T5" fmla="*/ 1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9" name="Freeform 13025"/>
            <p:cNvSpPr>
              <a:spLocks/>
            </p:cNvSpPr>
            <p:nvPr/>
          </p:nvSpPr>
          <p:spPr bwMode="auto">
            <a:xfrm>
              <a:off x="6720104" y="4975903"/>
              <a:ext cx="25595" cy="3656"/>
            </a:xfrm>
            <a:custGeom>
              <a:avLst/>
              <a:gdLst>
                <a:gd name="T0" fmla="*/ 0 w 6"/>
                <a:gd name="T1" fmla="*/ 1 h 1"/>
                <a:gd name="T2" fmla="*/ 5 w 6"/>
                <a:gd name="T3" fmla="*/ 0 h 1"/>
                <a:gd name="T4" fmla="*/ 6 w 6"/>
                <a:gd name="T5" fmla="*/ 0 h 1"/>
                <a:gd name="T6" fmla="*/ 0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0" name="Freeform 13026"/>
            <p:cNvSpPr>
              <a:spLocks/>
            </p:cNvSpPr>
            <p:nvPr/>
          </p:nvSpPr>
          <p:spPr bwMode="auto">
            <a:xfrm>
              <a:off x="6723761" y="4979559"/>
              <a:ext cx="21939" cy="9142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2 h 2"/>
                <a:gd name="T4" fmla="*/ 0 w 5"/>
                <a:gd name="T5" fmla="*/ 1 h 2"/>
                <a:gd name="T6" fmla="*/ 5 w 5"/>
                <a:gd name="T7" fmla="*/ 0 h 2"/>
                <a:gd name="T8" fmla="*/ 5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1" name="Freeform 13027"/>
            <p:cNvSpPr>
              <a:spLocks/>
            </p:cNvSpPr>
            <p:nvPr/>
          </p:nvSpPr>
          <p:spPr bwMode="auto">
            <a:xfrm>
              <a:off x="6685368" y="4997842"/>
              <a:ext cx="21939" cy="3656"/>
            </a:xfrm>
            <a:custGeom>
              <a:avLst/>
              <a:gdLst>
                <a:gd name="T0" fmla="*/ 5 w 5"/>
                <a:gd name="T1" fmla="*/ 0 h 1"/>
                <a:gd name="T2" fmla="*/ 1 w 5"/>
                <a:gd name="T3" fmla="*/ 1 h 1"/>
                <a:gd name="T4" fmla="*/ 1 w 5"/>
                <a:gd name="T5" fmla="*/ 0 h 1"/>
                <a:gd name="T6" fmla="*/ 5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2" name="Freeform 13028"/>
            <p:cNvSpPr>
              <a:spLocks/>
            </p:cNvSpPr>
            <p:nvPr/>
          </p:nvSpPr>
          <p:spPr bwMode="auto">
            <a:xfrm>
              <a:off x="6720104" y="4992357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5 w 6"/>
                <a:gd name="T5" fmla="*/ 1 h 2"/>
                <a:gd name="T6" fmla="*/ 5 w 6"/>
                <a:gd name="T7" fmla="*/ 1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3" name="Freeform 13029"/>
            <p:cNvSpPr>
              <a:spLocks/>
            </p:cNvSpPr>
            <p:nvPr/>
          </p:nvSpPr>
          <p:spPr bwMode="auto">
            <a:xfrm>
              <a:off x="6714620" y="5001498"/>
              <a:ext cx="27424" cy="914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1 h 2"/>
                <a:gd name="T6" fmla="*/ 1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4" name="Freeform 13030"/>
            <p:cNvSpPr>
              <a:spLocks/>
            </p:cNvSpPr>
            <p:nvPr/>
          </p:nvSpPr>
          <p:spPr bwMode="auto">
            <a:xfrm>
              <a:off x="6720104" y="5010640"/>
              <a:ext cx="25595" cy="9142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6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5" name="Freeform 13031"/>
            <p:cNvSpPr>
              <a:spLocks/>
            </p:cNvSpPr>
            <p:nvPr/>
          </p:nvSpPr>
          <p:spPr bwMode="auto">
            <a:xfrm>
              <a:off x="6723761" y="5019780"/>
              <a:ext cx="21939" cy="3656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5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6" name="Freeform 13032"/>
            <p:cNvSpPr>
              <a:spLocks/>
            </p:cNvSpPr>
            <p:nvPr/>
          </p:nvSpPr>
          <p:spPr bwMode="auto">
            <a:xfrm>
              <a:off x="6714620" y="5027093"/>
              <a:ext cx="31081" cy="9142"/>
            </a:xfrm>
            <a:custGeom>
              <a:avLst/>
              <a:gdLst>
                <a:gd name="T0" fmla="*/ 0 w 7"/>
                <a:gd name="T1" fmla="*/ 2 h 2"/>
                <a:gd name="T2" fmla="*/ 6 w 7"/>
                <a:gd name="T3" fmla="*/ 0 h 2"/>
                <a:gd name="T4" fmla="*/ 7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7" name="Freeform 13033"/>
            <p:cNvSpPr>
              <a:spLocks/>
            </p:cNvSpPr>
            <p:nvPr/>
          </p:nvSpPr>
          <p:spPr bwMode="auto">
            <a:xfrm>
              <a:off x="6714620" y="5036235"/>
              <a:ext cx="31081" cy="9142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7 w 7"/>
                <a:gd name="T5" fmla="*/ 1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8" name="Freeform 13034"/>
            <p:cNvSpPr>
              <a:spLocks/>
            </p:cNvSpPr>
            <p:nvPr/>
          </p:nvSpPr>
          <p:spPr bwMode="auto">
            <a:xfrm>
              <a:off x="6689025" y="5036235"/>
              <a:ext cx="21939" cy="3656"/>
            </a:xfrm>
            <a:custGeom>
              <a:avLst/>
              <a:gdLst>
                <a:gd name="T0" fmla="*/ 1 w 5"/>
                <a:gd name="T1" fmla="*/ 1 h 1"/>
                <a:gd name="T2" fmla="*/ 1 w 5"/>
                <a:gd name="T3" fmla="*/ 1 h 1"/>
                <a:gd name="T4" fmla="*/ 5 w 5"/>
                <a:gd name="T5" fmla="*/ 0 h 1"/>
                <a:gd name="T6" fmla="*/ 5 w 5"/>
                <a:gd name="T7" fmla="*/ 0 h 1"/>
                <a:gd name="T8" fmla="*/ 1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9" name="Freeform 13035"/>
            <p:cNvSpPr>
              <a:spLocks/>
            </p:cNvSpPr>
            <p:nvPr/>
          </p:nvSpPr>
          <p:spPr bwMode="auto">
            <a:xfrm>
              <a:off x="6689025" y="5027093"/>
              <a:ext cx="18282" cy="914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3 w 4"/>
                <a:gd name="T5" fmla="*/ 0 h 2"/>
                <a:gd name="T6" fmla="*/ 3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0" name="Freeform 13036"/>
            <p:cNvSpPr>
              <a:spLocks/>
            </p:cNvSpPr>
            <p:nvPr/>
          </p:nvSpPr>
          <p:spPr bwMode="auto">
            <a:xfrm>
              <a:off x="6625036" y="5005155"/>
              <a:ext cx="34737" cy="9142"/>
            </a:xfrm>
            <a:custGeom>
              <a:avLst/>
              <a:gdLst>
                <a:gd name="T0" fmla="*/ 7 w 8"/>
                <a:gd name="T1" fmla="*/ 0 h 2"/>
                <a:gd name="T2" fmla="*/ 7 w 8"/>
                <a:gd name="T3" fmla="*/ 0 h 2"/>
                <a:gd name="T4" fmla="*/ 7 w 8"/>
                <a:gd name="T5" fmla="*/ 0 h 2"/>
                <a:gd name="T6" fmla="*/ 1 w 8"/>
                <a:gd name="T7" fmla="*/ 2 h 2"/>
                <a:gd name="T8" fmla="*/ 1 w 8"/>
                <a:gd name="T9" fmla="*/ 1 h 2"/>
                <a:gd name="T10" fmla="*/ 7 w 8"/>
                <a:gd name="T11" fmla="*/ 0 h 2"/>
                <a:gd name="T12" fmla="*/ 7 w 8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1" name="Freeform 13037"/>
            <p:cNvSpPr>
              <a:spLocks/>
            </p:cNvSpPr>
            <p:nvPr/>
          </p:nvSpPr>
          <p:spPr bwMode="auto">
            <a:xfrm>
              <a:off x="6628692" y="4997842"/>
              <a:ext cx="25595" cy="7313"/>
            </a:xfrm>
            <a:custGeom>
              <a:avLst/>
              <a:gdLst>
                <a:gd name="T0" fmla="*/ 1 w 6"/>
                <a:gd name="T1" fmla="*/ 2 h 2"/>
                <a:gd name="T2" fmla="*/ 1 w 6"/>
                <a:gd name="T3" fmla="*/ 1 h 2"/>
                <a:gd name="T4" fmla="*/ 6 w 6"/>
                <a:gd name="T5" fmla="*/ 0 h 2"/>
                <a:gd name="T6" fmla="*/ 6 w 6"/>
                <a:gd name="T7" fmla="*/ 0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1" y="2"/>
                    <a:pt x="0" y="2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2" name="Freeform 13038"/>
            <p:cNvSpPr>
              <a:spLocks/>
            </p:cNvSpPr>
            <p:nvPr/>
          </p:nvSpPr>
          <p:spPr bwMode="auto">
            <a:xfrm>
              <a:off x="6641490" y="4975903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3" name="Freeform 13039"/>
            <p:cNvSpPr>
              <a:spLocks/>
            </p:cNvSpPr>
            <p:nvPr/>
          </p:nvSpPr>
          <p:spPr bwMode="auto">
            <a:xfrm>
              <a:off x="6637834" y="4963106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4" name="Freeform 13040"/>
            <p:cNvSpPr>
              <a:spLocks/>
            </p:cNvSpPr>
            <p:nvPr/>
          </p:nvSpPr>
          <p:spPr bwMode="auto">
            <a:xfrm>
              <a:off x="6637834" y="4950307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5" name="Freeform 13041"/>
            <p:cNvSpPr>
              <a:spLocks/>
            </p:cNvSpPr>
            <p:nvPr/>
          </p:nvSpPr>
          <p:spPr bwMode="auto">
            <a:xfrm>
              <a:off x="6603097" y="5005155"/>
              <a:ext cx="16455" cy="914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0 h 2"/>
                <a:gd name="T6" fmla="*/ 4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6" name="Freeform 13042"/>
            <p:cNvSpPr>
              <a:spLocks/>
            </p:cNvSpPr>
            <p:nvPr/>
          </p:nvSpPr>
          <p:spPr bwMode="auto">
            <a:xfrm>
              <a:off x="6599440" y="5019780"/>
              <a:ext cx="7313" cy="3656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7" name="Freeform 13043"/>
            <p:cNvSpPr>
              <a:spLocks/>
            </p:cNvSpPr>
            <p:nvPr/>
          </p:nvSpPr>
          <p:spPr bwMode="auto">
            <a:xfrm>
              <a:off x="6593956" y="5061830"/>
              <a:ext cx="25595" cy="5485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6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8" name="Freeform 13044"/>
            <p:cNvSpPr>
              <a:spLocks/>
            </p:cNvSpPr>
            <p:nvPr/>
          </p:nvSpPr>
          <p:spPr bwMode="auto">
            <a:xfrm>
              <a:off x="6615895" y="5114849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9" name="Freeform 13045"/>
            <p:cNvSpPr>
              <a:spLocks/>
            </p:cNvSpPr>
            <p:nvPr/>
          </p:nvSpPr>
          <p:spPr bwMode="auto">
            <a:xfrm>
              <a:off x="6650631" y="5122162"/>
              <a:ext cx="21939" cy="9142"/>
            </a:xfrm>
            <a:custGeom>
              <a:avLst/>
              <a:gdLst>
                <a:gd name="T0" fmla="*/ 0 w 5"/>
                <a:gd name="T1" fmla="*/ 1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0" name="Freeform 13046"/>
            <p:cNvSpPr>
              <a:spLocks/>
            </p:cNvSpPr>
            <p:nvPr/>
          </p:nvSpPr>
          <p:spPr bwMode="auto">
            <a:xfrm>
              <a:off x="6641490" y="5127647"/>
              <a:ext cx="31081" cy="16455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4 h 4"/>
                <a:gd name="T4" fmla="*/ 1 w 7"/>
                <a:gd name="T5" fmla="*/ 3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1" name="Freeform 13047"/>
            <p:cNvSpPr>
              <a:spLocks/>
            </p:cNvSpPr>
            <p:nvPr/>
          </p:nvSpPr>
          <p:spPr bwMode="auto">
            <a:xfrm>
              <a:off x="6650631" y="5136788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2" name="Freeform 13048"/>
            <p:cNvSpPr>
              <a:spLocks/>
            </p:cNvSpPr>
            <p:nvPr/>
          </p:nvSpPr>
          <p:spPr bwMode="auto">
            <a:xfrm>
              <a:off x="6646975" y="5144101"/>
              <a:ext cx="25595" cy="12798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2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3" name="Freeform 13049"/>
            <p:cNvSpPr>
              <a:spLocks/>
            </p:cNvSpPr>
            <p:nvPr/>
          </p:nvSpPr>
          <p:spPr bwMode="auto">
            <a:xfrm>
              <a:off x="6650631" y="5153242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4" name="Freeform 13050"/>
            <p:cNvSpPr>
              <a:spLocks/>
            </p:cNvSpPr>
            <p:nvPr/>
          </p:nvSpPr>
          <p:spPr bwMode="auto">
            <a:xfrm>
              <a:off x="6646975" y="5166039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5" name="Freeform 13051"/>
            <p:cNvSpPr>
              <a:spLocks/>
            </p:cNvSpPr>
            <p:nvPr/>
          </p:nvSpPr>
          <p:spPr bwMode="auto">
            <a:xfrm>
              <a:off x="6641490" y="5184322"/>
              <a:ext cx="25595" cy="7313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6" name="Freeform 13052"/>
            <p:cNvSpPr>
              <a:spLocks/>
            </p:cNvSpPr>
            <p:nvPr/>
          </p:nvSpPr>
          <p:spPr bwMode="auto">
            <a:xfrm>
              <a:off x="6654288" y="5191635"/>
              <a:ext cx="5485" cy="548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7" name="Freeform 13053"/>
            <p:cNvSpPr>
              <a:spLocks/>
            </p:cNvSpPr>
            <p:nvPr/>
          </p:nvSpPr>
          <p:spPr bwMode="auto">
            <a:xfrm>
              <a:off x="6646975" y="5191635"/>
              <a:ext cx="20111" cy="12798"/>
            </a:xfrm>
            <a:custGeom>
              <a:avLst/>
              <a:gdLst>
                <a:gd name="T0" fmla="*/ 4 w 5"/>
                <a:gd name="T1" fmla="*/ 1 h 3"/>
                <a:gd name="T2" fmla="*/ 1 w 5"/>
                <a:gd name="T3" fmla="*/ 3 h 3"/>
                <a:gd name="T4" fmla="*/ 1 w 5"/>
                <a:gd name="T5" fmla="*/ 2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8" name="Freeform 13054"/>
            <p:cNvSpPr>
              <a:spLocks/>
            </p:cNvSpPr>
            <p:nvPr/>
          </p:nvSpPr>
          <p:spPr bwMode="auto">
            <a:xfrm>
              <a:off x="6641490" y="5204433"/>
              <a:ext cx="25595" cy="14626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9" name="Freeform 13055"/>
            <p:cNvSpPr>
              <a:spLocks/>
            </p:cNvSpPr>
            <p:nvPr/>
          </p:nvSpPr>
          <p:spPr bwMode="auto">
            <a:xfrm>
              <a:off x="6641490" y="5213574"/>
              <a:ext cx="21939" cy="12798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2 h 3"/>
                <a:gd name="T8" fmla="*/ 1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1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0" name="Freeform 13056"/>
            <p:cNvSpPr>
              <a:spLocks/>
            </p:cNvSpPr>
            <p:nvPr/>
          </p:nvSpPr>
          <p:spPr bwMode="auto">
            <a:xfrm>
              <a:off x="6641490" y="522271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1" name="Freeform 13057"/>
            <p:cNvSpPr>
              <a:spLocks/>
            </p:cNvSpPr>
            <p:nvPr/>
          </p:nvSpPr>
          <p:spPr bwMode="auto">
            <a:xfrm>
              <a:off x="6615895" y="5226372"/>
              <a:ext cx="12798" cy="12798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2" name="Freeform 13058"/>
            <p:cNvSpPr>
              <a:spLocks/>
            </p:cNvSpPr>
            <p:nvPr/>
          </p:nvSpPr>
          <p:spPr bwMode="auto">
            <a:xfrm>
              <a:off x="6615895" y="5209917"/>
              <a:ext cx="18282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3 w 4"/>
                <a:gd name="T11" fmla="*/ 0 h 2"/>
                <a:gd name="T12" fmla="*/ 3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3" name="Freeform 13059"/>
            <p:cNvSpPr>
              <a:spLocks/>
            </p:cNvSpPr>
            <p:nvPr/>
          </p:nvSpPr>
          <p:spPr bwMode="auto">
            <a:xfrm>
              <a:off x="6615895" y="5178838"/>
              <a:ext cx="18282" cy="548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3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4" name="Freeform 13060"/>
            <p:cNvSpPr>
              <a:spLocks/>
            </p:cNvSpPr>
            <p:nvPr/>
          </p:nvSpPr>
          <p:spPr bwMode="auto">
            <a:xfrm>
              <a:off x="6615895" y="5251967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5" name="Freeform 13061"/>
            <p:cNvSpPr>
              <a:spLocks/>
            </p:cNvSpPr>
            <p:nvPr/>
          </p:nvSpPr>
          <p:spPr bwMode="auto">
            <a:xfrm>
              <a:off x="6615895" y="5283047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2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6" name="Freeform 13062"/>
            <p:cNvSpPr>
              <a:spLocks/>
            </p:cNvSpPr>
            <p:nvPr/>
          </p:nvSpPr>
          <p:spPr bwMode="auto">
            <a:xfrm>
              <a:off x="6637834" y="5270249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7" name="Freeform 13063"/>
            <p:cNvSpPr>
              <a:spLocks/>
            </p:cNvSpPr>
            <p:nvPr/>
          </p:nvSpPr>
          <p:spPr bwMode="auto">
            <a:xfrm>
              <a:off x="6634178" y="5251967"/>
              <a:ext cx="29252" cy="14626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2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8" name="Freeform 13064"/>
            <p:cNvSpPr>
              <a:spLocks/>
            </p:cNvSpPr>
            <p:nvPr/>
          </p:nvSpPr>
          <p:spPr bwMode="auto">
            <a:xfrm>
              <a:off x="6637834" y="5239169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2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9" name="Freeform 13065"/>
            <p:cNvSpPr>
              <a:spLocks/>
            </p:cNvSpPr>
            <p:nvPr/>
          </p:nvSpPr>
          <p:spPr bwMode="auto">
            <a:xfrm>
              <a:off x="6637834" y="5231856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2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0" name="Freeform 13066"/>
            <p:cNvSpPr>
              <a:spLocks/>
            </p:cNvSpPr>
            <p:nvPr/>
          </p:nvSpPr>
          <p:spPr bwMode="auto">
            <a:xfrm>
              <a:off x="6694509" y="5239169"/>
              <a:ext cx="38394" cy="21939"/>
            </a:xfrm>
            <a:custGeom>
              <a:avLst/>
              <a:gdLst>
                <a:gd name="T0" fmla="*/ 1 w 9"/>
                <a:gd name="T1" fmla="*/ 3 h 5"/>
                <a:gd name="T2" fmla="*/ 1 w 9"/>
                <a:gd name="T3" fmla="*/ 3 h 5"/>
                <a:gd name="T4" fmla="*/ 9 w 9"/>
                <a:gd name="T5" fmla="*/ 0 h 5"/>
                <a:gd name="T6" fmla="*/ 9 w 9"/>
                <a:gd name="T7" fmla="*/ 0 h 5"/>
                <a:gd name="T8" fmla="*/ 4 w 9"/>
                <a:gd name="T9" fmla="*/ 2 h 5"/>
                <a:gd name="T10" fmla="*/ 4 w 9"/>
                <a:gd name="T11" fmla="*/ 3 h 5"/>
                <a:gd name="T12" fmla="*/ 0 w 9"/>
                <a:gd name="T13" fmla="*/ 5 h 5"/>
                <a:gd name="T14" fmla="*/ 0 w 9"/>
                <a:gd name="T15" fmla="*/ 4 h 5"/>
                <a:gd name="T16" fmla="*/ 3 w 9"/>
                <a:gd name="T17" fmla="*/ 3 h 5"/>
                <a:gd name="T18" fmla="*/ 1 w 9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7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6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1" name="Freeform 13067"/>
            <p:cNvSpPr>
              <a:spLocks/>
            </p:cNvSpPr>
            <p:nvPr/>
          </p:nvSpPr>
          <p:spPr bwMode="auto">
            <a:xfrm>
              <a:off x="6694509" y="5244654"/>
              <a:ext cx="16455" cy="73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2" name="Freeform 13068"/>
            <p:cNvSpPr>
              <a:spLocks/>
            </p:cNvSpPr>
            <p:nvPr/>
          </p:nvSpPr>
          <p:spPr bwMode="auto">
            <a:xfrm>
              <a:off x="6694509" y="5235512"/>
              <a:ext cx="12798" cy="914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3" name="Freeform 13069"/>
            <p:cNvSpPr>
              <a:spLocks/>
            </p:cNvSpPr>
            <p:nvPr/>
          </p:nvSpPr>
          <p:spPr bwMode="auto">
            <a:xfrm>
              <a:off x="6689025" y="5204433"/>
              <a:ext cx="25595" cy="14626"/>
            </a:xfrm>
            <a:custGeom>
              <a:avLst/>
              <a:gdLst>
                <a:gd name="T0" fmla="*/ 6 w 6"/>
                <a:gd name="T1" fmla="*/ 1 h 3"/>
                <a:gd name="T2" fmla="*/ 1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4" name="Freeform 13070"/>
            <p:cNvSpPr>
              <a:spLocks/>
            </p:cNvSpPr>
            <p:nvPr/>
          </p:nvSpPr>
          <p:spPr bwMode="auto">
            <a:xfrm>
              <a:off x="6689025" y="5197120"/>
              <a:ext cx="21939" cy="7313"/>
            </a:xfrm>
            <a:custGeom>
              <a:avLst/>
              <a:gdLst>
                <a:gd name="T0" fmla="*/ 4 w 5"/>
                <a:gd name="T1" fmla="*/ 1 h 2"/>
                <a:gd name="T2" fmla="*/ 1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5" name="Freeform 13071"/>
            <p:cNvSpPr>
              <a:spLocks/>
            </p:cNvSpPr>
            <p:nvPr/>
          </p:nvSpPr>
          <p:spPr bwMode="auto">
            <a:xfrm>
              <a:off x="6714620" y="5175181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0 h 3"/>
                <a:gd name="T4" fmla="*/ 0 w 6"/>
                <a:gd name="T5" fmla="*/ 3 h 3"/>
                <a:gd name="T6" fmla="*/ 0 w 6"/>
                <a:gd name="T7" fmla="*/ 2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6" name="Freeform 13072"/>
            <p:cNvSpPr>
              <a:spLocks/>
            </p:cNvSpPr>
            <p:nvPr/>
          </p:nvSpPr>
          <p:spPr bwMode="auto">
            <a:xfrm>
              <a:off x="6720104" y="5178838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7" name="Freeform 13073"/>
            <p:cNvSpPr>
              <a:spLocks/>
            </p:cNvSpPr>
            <p:nvPr/>
          </p:nvSpPr>
          <p:spPr bwMode="auto">
            <a:xfrm>
              <a:off x="6694509" y="5197120"/>
              <a:ext cx="47534" cy="25595"/>
            </a:xfrm>
            <a:custGeom>
              <a:avLst/>
              <a:gdLst>
                <a:gd name="T0" fmla="*/ 11 w 11"/>
                <a:gd name="T1" fmla="*/ 0 h 6"/>
                <a:gd name="T2" fmla="*/ 9 w 11"/>
                <a:gd name="T3" fmla="*/ 1 h 6"/>
                <a:gd name="T4" fmla="*/ 9 w 11"/>
                <a:gd name="T5" fmla="*/ 1 h 6"/>
                <a:gd name="T6" fmla="*/ 0 w 11"/>
                <a:gd name="T7" fmla="*/ 6 h 6"/>
                <a:gd name="T8" fmla="*/ 0 w 11"/>
                <a:gd name="T9" fmla="*/ 5 h 6"/>
                <a:gd name="T10" fmla="*/ 6 w 11"/>
                <a:gd name="T11" fmla="*/ 2 h 6"/>
                <a:gd name="T12" fmla="*/ 6 w 11"/>
                <a:gd name="T13" fmla="*/ 2 h 6"/>
                <a:gd name="T14" fmla="*/ 11 w 11"/>
                <a:gd name="T15" fmla="*/ 0 h 6"/>
                <a:gd name="T16" fmla="*/ 11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3"/>
                    <a:pt x="3" y="4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2" y="4"/>
                    <a:pt x="4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1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8" name="Freeform 13074"/>
            <p:cNvSpPr>
              <a:spLocks/>
            </p:cNvSpPr>
            <p:nvPr/>
          </p:nvSpPr>
          <p:spPr bwMode="auto">
            <a:xfrm>
              <a:off x="6720104" y="5200776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1 h 3"/>
                <a:gd name="T6" fmla="*/ 0 w 5"/>
                <a:gd name="T7" fmla="*/ 3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9" name="Freeform 13075"/>
            <p:cNvSpPr>
              <a:spLocks/>
            </p:cNvSpPr>
            <p:nvPr/>
          </p:nvSpPr>
          <p:spPr bwMode="auto">
            <a:xfrm>
              <a:off x="6720104" y="5219059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0" name="Freeform 13076"/>
            <p:cNvSpPr>
              <a:spLocks/>
            </p:cNvSpPr>
            <p:nvPr/>
          </p:nvSpPr>
          <p:spPr bwMode="auto">
            <a:xfrm>
              <a:off x="6720104" y="5226372"/>
              <a:ext cx="21939" cy="12798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3 h 3"/>
                <a:gd name="T4" fmla="*/ 0 w 5"/>
                <a:gd name="T5" fmla="*/ 2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1" name="Freeform 13077"/>
            <p:cNvSpPr>
              <a:spLocks/>
            </p:cNvSpPr>
            <p:nvPr/>
          </p:nvSpPr>
          <p:spPr bwMode="auto">
            <a:xfrm>
              <a:off x="6714620" y="5239169"/>
              <a:ext cx="27424" cy="18282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2" name="Freeform 13078"/>
            <p:cNvSpPr>
              <a:spLocks/>
            </p:cNvSpPr>
            <p:nvPr/>
          </p:nvSpPr>
          <p:spPr bwMode="auto">
            <a:xfrm>
              <a:off x="6720104" y="5248311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3" name="Freeform 13079"/>
            <p:cNvSpPr>
              <a:spLocks/>
            </p:cNvSpPr>
            <p:nvPr/>
          </p:nvSpPr>
          <p:spPr bwMode="auto">
            <a:xfrm>
              <a:off x="6689025" y="5178838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3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4" name="Freeform 13080"/>
            <p:cNvSpPr>
              <a:spLocks/>
            </p:cNvSpPr>
            <p:nvPr/>
          </p:nvSpPr>
          <p:spPr bwMode="auto">
            <a:xfrm>
              <a:off x="6685368" y="5149586"/>
              <a:ext cx="21939" cy="12798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5 w 5"/>
                <a:gd name="T5" fmla="*/ 1 h 3"/>
                <a:gd name="T6" fmla="*/ 1 w 5"/>
                <a:gd name="T7" fmla="*/ 3 h 3"/>
                <a:gd name="T8" fmla="*/ 1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5" name="Freeform 13081"/>
            <p:cNvSpPr>
              <a:spLocks/>
            </p:cNvSpPr>
            <p:nvPr/>
          </p:nvSpPr>
          <p:spPr bwMode="auto">
            <a:xfrm>
              <a:off x="6681712" y="5127647"/>
              <a:ext cx="25595" cy="16455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1 h 4"/>
                <a:gd name="T4" fmla="*/ 6 w 6"/>
                <a:gd name="T5" fmla="*/ 1 h 4"/>
                <a:gd name="T6" fmla="*/ 1 w 6"/>
                <a:gd name="T7" fmla="*/ 4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1" y="4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6" name="Freeform 13082"/>
            <p:cNvSpPr>
              <a:spLocks/>
            </p:cNvSpPr>
            <p:nvPr/>
          </p:nvSpPr>
          <p:spPr bwMode="auto">
            <a:xfrm>
              <a:off x="6685368" y="5122162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0 w 4"/>
                <a:gd name="T3" fmla="*/ 2 h 2"/>
                <a:gd name="T4" fmla="*/ 4 w 4"/>
                <a:gd name="T5" fmla="*/ 0 h 2"/>
                <a:gd name="T6" fmla="*/ 4 w 4"/>
                <a:gd name="T7" fmla="*/ 0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7" name="Freeform 13083"/>
            <p:cNvSpPr>
              <a:spLocks/>
            </p:cNvSpPr>
            <p:nvPr/>
          </p:nvSpPr>
          <p:spPr bwMode="auto">
            <a:xfrm>
              <a:off x="6681712" y="5109365"/>
              <a:ext cx="20111" cy="18282"/>
            </a:xfrm>
            <a:custGeom>
              <a:avLst/>
              <a:gdLst>
                <a:gd name="T0" fmla="*/ 0 w 5"/>
                <a:gd name="T1" fmla="*/ 3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4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8" name="Freeform 13084"/>
            <p:cNvSpPr>
              <a:spLocks/>
            </p:cNvSpPr>
            <p:nvPr/>
          </p:nvSpPr>
          <p:spPr bwMode="auto">
            <a:xfrm>
              <a:off x="6681712" y="5102052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2 h 3"/>
                <a:gd name="T4" fmla="*/ 6 w 6"/>
                <a:gd name="T5" fmla="*/ 0 h 3"/>
                <a:gd name="T6" fmla="*/ 6 w 6"/>
                <a:gd name="T7" fmla="*/ 0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9" name="Freeform 13085"/>
            <p:cNvSpPr>
              <a:spLocks/>
            </p:cNvSpPr>
            <p:nvPr/>
          </p:nvSpPr>
          <p:spPr bwMode="auto">
            <a:xfrm>
              <a:off x="6707307" y="5087426"/>
              <a:ext cx="34737" cy="18282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3 h 4"/>
                <a:gd name="T4" fmla="*/ 1 w 8"/>
                <a:gd name="T5" fmla="*/ 3 h 4"/>
                <a:gd name="T6" fmla="*/ 1 w 8"/>
                <a:gd name="T7" fmla="*/ 3 h 4"/>
                <a:gd name="T8" fmla="*/ 1 w 8"/>
                <a:gd name="T9" fmla="*/ 3 h 4"/>
                <a:gd name="T10" fmla="*/ 8 w 8"/>
                <a:gd name="T11" fmla="*/ 0 h 4"/>
                <a:gd name="T12" fmla="*/ 8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1"/>
                    <a:pt x="3" y="2"/>
                    <a:pt x="1" y="3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0" name="Freeform 13086"/>
            <p:cNvSpPr>
              <a:spLocks/>
            </p:cNvSpPr>
            <p:nvPr/>
          </p:nvSpPr>
          <p:spPr bwMode="auto">
            <a:xfrm>
              <a:off x="6732902" y="5080113"/>
              <a:ext cx="16455" cy="7313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1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1" name="Freeform 13087"/>
            <p:cNvSpPr>
              <a:spLocks/>
            </p:cNvSpPr>
            <p:nvPr/>
          </p:nvSpPr>
          <p:spPr bwMode="auto">
            <a:xfrm>
              <a:off x="6723761" y="5092910"/>
              <a:ext cx="21939" cy="914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1 h 2"/>
                <a:gd name="T6" fmla="*/ 1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2" name="Freeform 13088"/>
            <p:cNvSpPr>
              <a:spLocks/>
            </p:cNvSpPr>
            <p:nvPr/>
          </p:nvSpPr>
          <p:spPr bwMode="auto">
            <a:xfrm>
              <a:off x="6745699" y="5096566"/>
              <a:ext cx="0" cy="548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3" name="Freeform 13089"/>
            <p:cNvSpPr>
              <a:spLocks/>
            </p:cNvSpPr>
            <p:nvPr/>
          </p:nvSpPr>
          <p:spPr bwMode="auto">
            <a:xfrm>
              <a:off x="6714620" y="5096566"/>
              <a:ext cx="27424" cy="12798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1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4" name="Freeform 13090"/>
            <p:cNvSpPr>
              <a:spLocks/>
            </p:cNvSpPr>
            <p:nvPr/>
          </p:nvSpPr>
          <p:spPr bwMode="auto">
            <a:xfrm>
              <a:off x="6720104" y="5105708"/>
              <a:ext cx="25595" cy="914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5" name="Freeform 13091"/>
            <p:cNvSpPr>
              <a:spLocks/>
            </p:cNvSpPr>
            <p:nvPr/>
          </p:nvSpPr>
          <p:spPr bwMode="auto">
            <a:xfrm>
              <a:off x="6714620" y="5109365"/>
              <a:ext cx="31081" cy="18282"/>
            </a:xfrm>
            <a:custGeom>
              <a:avLst/>
              <a:gdLst>
                <a:gd name="T0" fmla="*/ 7 w 7"/>
                <a:gd name="T1" fmla="*/ 1 h 4"/>
                <a:gd name="T2" fmla="*/ 1 w 7"/>
                <a:gd name="T3" fmla="*/ 4 h 4"/>
                <a:gd name="T4" fmla="*/ 1 w 7"/>
                <a:gd name="T5" fmla="*/ 3 h 4"/>
                <a:gd name="T6" fmla="*/ 7 w 7"/>
                <a:gd name="T7" fmla="*/ 0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6" name="Freeform 13092"/>
            <p:cNvSpPr>
              <a:spLocks/>
            </p:cNvSpPr>
            <p:nvPr/>
          </p:nvSpPr>
          <p:spPr bwMode="auto">
            <a:xfrm>
              <a:off x="6710963" y="5122162"/>
              <a:ext cx="31081" cy="18282"/>
            </a:xfrm>
            <a:custGeom>
              <a:avLst/>
              <a:gdLst>
                <a:gd name="T0" fmla="*/ 1 w 7"/>
                <a:gd name="T1" fmla="*/ 3 h 4"/>
                <a:gd name="T2" fmla="*/ 7 w 7"/>
                <a:gd name="T3" fmla="*/ 0 h 4"/>
                <a:gd name="T4" fmla="*/ 7 w 7"/>
                <a:gd name="T5" fmla="*/ 1 h 4"/>
                <a:gd name="T6" fmla="*/ 1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1" y="4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7" name="Freeform 13093"/>
            <p:cNvSpPr>
              <a:spLocks/>
            </p:cNvSpPr>
            <p:nvPr/>
          </p:nvSpPr>
          <p:spPr bwMode="auto">
            <a:xfrm>
              <a:off x="6720104" y="5136788"/>
              <a:ext cx="25595" cy="12798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8" name="Freeform 13094"/>
            <p:cNvSpPr>
              <a:spLocks/>
            </p:cNvSpPr>
            <p:nvPr/>
          </p:nvSpPr>
          <p:spPr bwMode="auto">
            <a:xfrm>
              <a:off x="6723761" y="5144101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9" name="Freeform 13095"/>
            <p:cNvSpPr>
              <a:spLocks/>
            </p:cNvSpPr>
            <p:nvPr/>
          </p:nvSpPr>
          <p:spPr bwMode="auto">
            <a:xfrm>
              <a:off x="6714620" y="5153242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0" name="Freeform 13096"/>
            <p:cNvSpPr>
              <a:spLocks/>
            </p:cNvSpPr>
            <p:nvPr/>
          </p:nvSpPr>
          <p:spPr bwMode="auto">
            <a:xfrm>
              <a:off x="6742043" y="52739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1" name="Freeform 13097"/>
            <p:cNvSpPr>
              <a:spLocks/>
            </p:cNvSpPr>
            <p:nvPr/>
          </p:nvSpPr>
          <p:spPr bwMode="auto">
            <a:xfrm>
              <a:off x="6729246" y="5273906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2" name="Freeform 13098"/>
            <p:cNvSpPr>
              <a:spLocks/>
            </p:cNvSpPr>
            <p:nvPr/>
          </p:nvSpPr>
          <p:spPr bwMode="auto">
            <a:xfrm>
              <a:off x="6720104" y="5295845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3 h 3"/>
                <a:gd name="T6" fmla="*/ 0 w 5"/>
                <a:gd name="T7" fmla="*/ 2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3" name="Freeform 13099"/>
            <p:cNvSpPr>
              <a:spLocks/>
            </p:cNvSpPr>
            <p:nvPr/>
          </p:nvSpPr>
          <p:spPr bwMode="auto">
            <a:xfrm>
              <a:off x="6714620" y="5308642"/>
              <a:ext cx="27424" cy="12798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1 h 3"/>
                <a:gd name="T4" fmla="*/ 6 w 6"/>
                <a:gd name="T5" fmla="*/ 1 h 3"/>
                <a:gd name="T6" fmla="*/ 1 w 6"/>
                <a:gd name="T7" fmla="*/ 3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4" name="Freeform 13100"/>
            <p:cNvSpPr>
              <a:spLocks/>
            </p:cNvSpPr>
            <p:nvPr/>
          </p:nvSpPr>
          <p:spPr bwMode="auto">
            <a:xfrm>
              <a:off x="6736559" y="5317784"/>
              <a:ext cx="5485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5" name="Freeform 13101"/>
            <p:cNvSpPr>
              <a:spLocks/>
            </p:cNvSpPr>
            <p:nvPr/>
          </p:nvSpPr>
          <p:spPr bwMode="auto">
            <a:xfrm>
              <a:off x="6723761" y="5317784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4" y="1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6" name="Freeform 13102"/>
            <p:cNvSpPr>
              <a:spLocks/>
            </p:cNvSpPr>
            <p:nvPr/>
          </p:nvSpPr>
          <p:spPr bwMode="auto">
            <a:xfrm>
              <a:off x="6720104" y="5326924"/>
              <a:ext cx="16455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2 h 3"/>
                <a:gd name="T6" fmla="*/ 4 w 4"/>
                <a:gd name="T7" fmla="*/ 0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7" name="Freeform 13103"/>
            <p:cNvSpPr>
              <a:spLocks/>
            </p:cNvSpPr>
            <p:nvPr/>
          </p:nvSpPr>
          <p:spPr bwMode="auto">
            <a:xfrm>
              <a:off x="6720104" y="5334237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8" name="Freeform 13104"/>
            <p:cNvSpPr>
              <a:spLocks/>
            </p:cNvSpPr>
            <p:nvPr/>
          </p:nvSpPr>
          <p:spPr bwMode="auto">
            <a:xfrm>
              <a:off x="6698165" y="5314127"/>
              <a:ext cx="12798" cy="3656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0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9" name="Freeform 13105"/>
            <p:cNvSpPr>
              <a:spLocks/>
            </p:cNvSpPr>
            <p:nvPr/>
          </p:nvSpPr>
          <p:spPr bwMode="auto">
            <a:xfrm>
              <a:off x="6742043" y="53433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0" name="Freeform 13106"/>
            <p:cNvSpPr>
              <a:spLocks/>
            </p:cNvSpPr>
            <p:nvPr/>
          </p:nvSpPr>
          <p:spPr bwMode="auto">
            <a:xfrm>
              <a:off x="6714620" y="5348863"/>
              <a:ext cx="27424" cy="12798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0 w 6"/>
                <a:gd name="T5" fmla="*/ 2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1" name="Freeform 13107"/>
            <p:cNvSpPr>
              <a:spLocks/>
            </p:cNvSpPr>
            <p:nvPr/>
          </p:nvSpPr>
          <p:spPr bwMode="auto">
            <a:xfrm>
              <a:off x="6720104" y="5356176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2" name="Freeform 13108"/>
            <p:cNvSpPr>
              <a:spLocks/>
            </p:cNvSpPr>
            <p:nvPr/>
          </p:nvSpPr>
          <p:spPr bwMode="auto">
            <a:xfrm>
              <a:off x="6698165" y="5378115"/>
              <a:ext cx="43878" cy="21939"/>
            </a:xfrm>
            <a:custGeom>
              <a:avLst/>
              <a:gdLst>
                <a:gd name="T0" fmla="*/ 7 w 10"/>
                <a:gd name="T1" fmla="*/ 2 h 5"/>
                <a:gd name="T2" fmla="*/ 9 w 10"/>
                <a:gd name="T3" fmla="*/ 1 h 5"/>
                <a:gd name="T4" fmla="*/ 9 w 10"/>
                <a:gd name="T5" fmla="*/ 1 h 5"/>
                <a:gd name="T6" fmla="*/ 6 w 10"/>
                <a:gd name="T7" fmla="*/ 2 h 5"/>
                <a:gd name="T8" fmla="*/ 0 w 10"/>
                <a:gd name="T9" fmla="*/ 5 h 5"/>
                <a:gd name="T10" fmla="*/ 0 w 10"/>
                <a:gd name="T11" fmla="*/ 4 h 5"/>
                <a:gd name="T12" fmla="*/ 0 w 10"/>
                <a:gd name="T13" fmla="*/ 4 h 5"/>
                <a:gd name="T14" fmla="*/ 3 w 10"/>
                <a:gd name="T15" fmla="*/ 3 h 5"/>
                <a:gd name="T16" fmla="*/ 3 w 10"/>
                <a:gd name="T17" fmla="*/ 3 h 5"/>
                <a:gd name="T18" fmla="*/ 3 w 10"/>
                <a:gd name="T19" fmla="*/ 3 h 5"/>
                <a:gd name="T20" fmla="*/ 3 w 10"/>
                <a:gd name="T21" fmla="*/ 4 h 5"/>
                <a:gd name="T22" fmla="*/ 2 w 10"/>
                <a:gd name="T23" fmla="*/ 4 h 5"/>
                <a:gd name="T24" fmla="*/ 5 w 10"/>
                <a:gd name="T25" fmla="*/ 2 h 5"/>
                <a:gd name="T26" fmla="*/ 5 w 10"/>
                <a:gd name="T27" fmla="*/ 3 h 5"/>
                <a:gd name="T28" fmla="*/ 5 w 10"/>
                <a:gd name="T29" fmla="*/ 2 h 5"/>
                <a:gd name="T30" fmla="*/ 6 w 10"/>
                <a:gd name="T31" fmla="*/ 2 h 5"/>
                <a:gd name="T32" fmla="*/ 6 w 10"/>
                <a:gd name="T33" fmla="*/ 2 h 5"/>
                <a:gd name="T34" fmla="*/ 7 w 10"/>
                <a:gd name="T3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5">
                  <a:moveTo>
                    <a:pt x="7" y="2"/>
                  </a:moveTo>
                  <a:cubicBezTo>
                    <a:pt x="7" y="1"/>
                    <a:pt x="8" y="1"/>
                    <a:pt x="9" y="1"/>
                  </a:cubicBezTo>
                  <a:cubicBezTo>
                    <a:pt x="9" y="0"/>
                    <a:pt x="10" y="1"/>
                    <a:pt x="9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4"/>
                    <a:pt x="3" y="4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3" name="Freeform 13109"/>
            <p:cNvSpPr>
              <a:spLocks/>
            </p:cNvSpPr>
            <p:nvPr/>
          </p:nvSpPr>
          <p:spPr bwMode="auto">
            <a:xfrm>
              <a:off x="6723761" y="5390913"/>
              <a:ext cx="12798" cy="9142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4" name="Freeform 13110"/>
            <p:cNvSpPr>
              <a:spLocks/>
            </p:cNvSpPr>
            <p:nvPr/>
          </p:nvSpPr>
          <p:spPr bwMode="auto">
            <a:xfrm>
              <a:off x="6729246" y="5400054"/>
              <a:ext cx="12798" cy="3656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0 h 1"/>
                <a:gd name="T4" fmla="*/ 0 w 3"/>
                <a:gd name="T5" fmla="*/ 1 h 1"/>
                <a:gd name="T6" fmla="*/ 0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5" name="Freeform 13111"/>
            <p:cNvSpPr>
              <a:spLocks/>
            </p:cNvSpPr>
            <p:nvPr/>
          </p:nvSpPr>
          <p:spPr bwMode="auto">
            <a:xfrm>
              <a:off x="6701822" y="5368974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1 h 2"/>
                <a:gd name="T6" fmla="*/ 2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6" name="Freeform 13112"/>
            <p:cNvSpPr>
              <a:spLocks/>
            </p:cNvSpPr>
            <p:nvPr/>
          </p:nvSpPr>
          <p:spPr bwMode="auto">
            <a:xfrm>
              <a:off x="6701822" y="5361661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7" name="Freeform 13113"/>
            <p:cNvSpPr>
              <a:spLocks/>
            </p:cNvSpPr>
            <p:nvPr/>
          </p:nvSpPr>
          <p:spPr bwMode="auto">
            <a:xfrm>
              <a:off x="6637834" y="5301329"/>
              <a:ext cx="16455" cy="12798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8" name="Freeform 13114"/>
            <p:cNvSpPr>
              <a:spLocks/>
            </p:cNvSpPr>
            <p:nvPr/>
          </p:nvSpPr>
          <p:spPr bwMode="auto">
            <a:xfrm>
              <a:off x="6650631" y="5279390"/>
              <a:ext cx="9142" cy="365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9" name="Freeform 13115"/>
            <p:cNvSpPr>
              <a:spLocks/>
            </p:cNvSpPr>
            <p:nvPr/>
          </p:nvSpPr>
          <p:spPr bwMode="auto">
            <a:xfrm>
              <a:off x="6615895" y="5321440"/>
              <a:ext cx="21939" cy="9142"/>
            </a:xfrm>
            <a:custGeom>
              <a:avLst/>
              <a:gdLst>
                <a:gd name="T0" fmla="*/ 5 w 5"/>
                <a:gd name="T1" fmla="*/ 1 h 2"/>
                <a:gd name="T2" fmla="*/ 1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5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0" name="Freeform 13116"/>
            <p:cNvSpPr>
              <a:spLocks/>
            </p:cNvSpPr>
            <p:nvPr/>
          </p:nvSpPr>
          <p:spPr bwMode="auto">
            <a:xfrm>
              <a:off x="6615895" y="5343379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1" name="Freeform 13117"/>
            <p:cNvSpPr>
              <a:spLocks/>
            </p:cNvSpPr>
            <p:nvPr/>
          </p:nvSpPr>
          <p:spPr bwMode="auto">
            <a:xfrm>
              <a:off x="6634178" y="5361661"/>
              <a:ext cx="20111" cy="16455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4 h 4"/>
                <a:gd name="T4" fmla="*/ 0 w 5"/>
                <a:gd name="T5" fmla="*/ 3 h 4"/>
                <a:gd name="T6" fmla="*/ 5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3" y="2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2" name="Freeform 13118"/>
            <p:cNvSpPr>
              <a:spLocks/>
            </p:cNvSpPr>
            <p:nvPr/>
          </p:nvSpPr>
          <p:spPr bwMode="auto">
            <a:xfrm>
              <a:off x="6634178" y="5368974"/>
              <a:ext cx="20111" cy="14626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3" name="Freeform 13119"/>
            <p:cNvSpPr>
              <a:spLocks/>
            </p:cNvSpPr>
            <p:nvPr/>
          </p:nvSpPr>
          <p:spPr bwMode="auto">
            <a:xfrm>
              <a:off x="6628692" y="5383600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2 h 3"/>
                <a:gd name="T6" fmla="*/ 5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4" name="Freeform 13120"/>
            <p:cNvSpPr>
              <a:spLocks/>
            </p:cNvSpPr>
            <p:nvPr/>
          </p:nvSpPr>
          <p:spPr bwMode="auto">
            <a:xfrm>
              <a:off x="6634178" y="5400054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5" name="Freeform 13122"/>
            <p:cNvSpPr>
              <a:spLocks/>
            </p:cNvSpPr>
            <p:nvPr/>
          </p:nvSpPr>
          <p:spPr bwMode="auto">
            <a:xfrm>
              <a:off x="6619552" y="5431133"/>
              <a:ext cx="21939" cy="12798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6" name="Freeform 13123"/>
            <p:cNvSpPr>
              <a:spLocks/>
            </p:cNvSpPr>
            <p:nvPr/>
          </p:nvSpPr>
          <p:spPr bwMode="auto">
            <a:xfrm>
              <a:off x="6606753" y="5438446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7" name="Freeform 13124"/>
            <p:cNvSpPr>
              <a:spLocks/>
            </p:cNvSpPr>
            <p:nvPr/>
          </p:nvSpPr>
          <p:spPr bwMode="auto">
            <a:xfrm>
              <a:off x="6634178" y="5438446"/>
              <a:ext cx="7313" cy="914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8" name="Freeform 13125"/>
            <p:cNvSpPr>
              <a:spLocks/>
            </p:cNvSpPr>
            <p:nvPr/>
          </p:nvSpPr>
          <p:spPr bwMode="auto">
            <a:xfrm>
              <a:off x="6723761" y="5425649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9" name="Freeform 13126"/>
            <p:cNvSpPr>
              <a:spLocks/>
            </p:cNvSpPr>
            <p:nvPr/>
          </p:nvSpPr>
          <p:spPr bwMode="auto">
            <a:xfrm>
              <a:off x="6732902" y="5443931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0" name="Freeform 13127"/>
            <p:cNvSpPr>
              <a:spLocks/>
            </p:cNvSpPr>
            <p:nvPr/>
          </p:nvSpPr>
          <p:spPr bwMode="auto">
            <a:xfrm>
              <a:off x="6742043" y="5447588"/>
              <a:ext cx="0" cy="365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1" name="Freeform 13128"/>
            <p:cNvSpPr>
              <a:spLocks/>
            </p:cNvSpPr>
            <p:nvPr/>
          </p:nvSpPr>
          <p:spPr bwMode="auto">
            <a:xfrm>
              <a:off x="6559219" y="4910086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2" name="Freeform 13129"/>
            <p:cNvSpPr>
              <a:spLocks/>
            </p:cNvSpPr>
            <p:nvPr/>
          </p:nvSpPr>
          <p:spPr bwMode="auto">
            <a:xfrm>
              <a:off x="6559219" y="4919227"/>
              <a:ext cx="21939" cy="9142"/>
            </a:xfrm>
            <a:custGeom>
              <a:avLst/>
              <a:gdLst>
                <a:gd name="T0" fmla="*/ 4 w 5"/>
                <a:gd name="T1" fmla="*/ 0 h 2"/>
                <a:gd name="T2" fmla="*/ 4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4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3" name="Freeform 13130"/>
            <p:cNvSpPr>
              <a:spLocks/>
            </p:cNvSpPr>
            <p:nvPr/>
          </p:nvSpPr>
          <p:spPr bwMode="auto">
            <a:xfrm>
              <a:off x="6529967" y="4932025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4" name="Freeform 13131"/>
            <p:cNvSpPr>
              <a:spLocks/>
            </p:cNvSpPr>
            <p:nvPr/>
          </p:nvSpPr>
          <p:spPr bwMode="auto">
            <a:xfrm>
              <a:off x="6555563" y="4963105"/>
              <a:ext cx="21939" cy="12798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5 w 5"/>
                <a:gd name="T5" fmla="*/ 0 h 3"/>
                <a:gd name="T6" fmla="*/ 5 w 5"/>
                <a:gd name="T7" fmla="*/ 1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5" name="Freeform 13132"/>
            <p:cNvSpPr>
              <a:spLocks/>
            </p:cNvSpPr>
            <p:nvPr/>
          </p:nvSpPr>
          <p:spPr bwMode="auto">
            <a:xfrm>
              <a:off x="6555563" y="4972246"/>
              <a:ext cx="25595" cy="12798"/>
            </a:xfrm>
            <a:custGeom>
              <a:avLst/>
              <a:gdLst>
                <a:gd name="T0" fmla="*/ 5 w 6"/>
                <a:gd name="T1" fmla="*/ 1 h 3"/>
                <a:gd name="T2" fmla="*/ 1 w 6"/>
                <a:gd name="T3" fmla="*/ 3 h 3"/>
                <a:gd name="T4" fmla="*/ 1 w 6"/>
                <a:gd name="T5" fmla="*/ 2 h 3"/>
                <a:gd name="T6" fmla="*/ 5 w 6"/>
                <a:gd name="T7" fmla="*/ 0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6" name="Freeform 13133"/>
            <p:cNvSpPr>
              <a:spLocks/>
            </p:cNvSpPr>
            <p:nvPr/>
          </p:nvSpPr>
          <p:spPr bwMode="auto">
            <a:xfrm>
              <a:off x="6559219" y="4979559"/>
              <a:ext cx="21939" cy="9142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7" name="Freeform 13134"/>
            <p:cNvSpPr>
              <a:spLocks/>
            </p:cNvSpPr>
            <p:nvPr/>
          </p:nvSpPr>
          <p:spPr bwMode="auto">
            <a:xfrm>
              <a:off x="6564705" y="4988700"/>
              <a:ext cx="16455" cy="3656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8" name="Freeform 13135"/>
            <p:cNvSpPr>
              <a:spLocks/>
            </p:cNvSpPr>
            <p:nvPr/>
          </p:nvSpPr>
          <p:spPr bwMode="auto">
            <a:xfrm>
              <a:off x="6564705" y="4992356"/>
              <a:ext cx="20111" cy="9142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2 h 2"/>
                <a:gd name="T4" fmla="*/ 5 w 5"/>
                <a:gd name="T5" fmla="*/ 0 h 2"/>
                <a:gd name="T6" fmla="*/ 5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9" name="Freeform 13136"/>
            <p:cNvSpPr>
              <a:spLocks/>
            </p:cNvSpPr>
            <p:nvPr/>
          </p:nvSpPr>
          <p:spPr bwMode="auto">
            <a:xfrm>
              <a:off x="6555563" y="4944822"/>
              <a:ext cx="12798" cy="914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0" name="Freeform 13137"/>
            <p:cNvSpPr>
              <a:spLocks/>
            </p:cNvSpPr>
            <p:nvPr/>
          </p:nvSpPr>
          <p:spPr bwMode="auto">
            <a:xfrm>
              <a:off x="6663429" y="4972246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1" name="Freeform 13138"/>
            <p:cNvSpPr>
              <a:spLocks/>
            </p:cNvSpPr>
            <p:nvPr/>
          </p:nvSpPr>
          <p:spPr bwMode="auto">
            <a:xfrm>
              <a:off x="6667086" y="4988700"/>
              <a:ext cx="0" cy="365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2" name="Freeform 13139"/>
            <p:cNvSpPr>
              <a:spLocks/>
            </p:cNvSpPr>
            <p:nvPr/>
          </p:nvSpPr>
          <p:spPr bwMode="auto">
            <a:xfrm>
              <a:off x="6667086" y="4902773"/>
              <a:ext cx="14626" cy="73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3" name="Freeform 13140"/>
            <p:cNvSpPr>
              <a:spLocks/>
            </p:cNvSpPr>
            <p:nvPr/>
          </p:nvSpPr>
          <p:spPr bwMode="auto">
            <a:xfrm>
              <a:off x="6676226" y="4893632"/>
              <a:ext cx="5485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4" name="Freeform 13141"/>
            <p:cNvSpPr>
              <a:spLocks/>
            </p:cNvSpPr>
            <p:nvPr/>
          </p:nvSpPr>
          <p:spPr bwMode="auto">
            <a:xfrm>
              <a:off x="6710963" y="4889975"/>
              <a:ext cx="25595" cy="7313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6 w 6"/>
                <a:gd name="T7" fmla="*/ 0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5" name="Freeform 13142"/>
            <p:cNvSpPr>
              <a:spLocks/>
            </p:cNvSpPr>
            <p:nvPr/>
          </p:nvSpPr>
          <p:spPr bwMode="auto">
            <a:xfrm>
              <a:off x="6714620" y="4897288"/>
              <a:ext cx="27424" cy="9142"/>
            </a:xfrm>
            <a:custGeom>
              <a:avLst/>
              <a:gdLst>
                <a:gd name="T0" fmla="*/ 6 w 6"/>
                <a:gd name="T1" fmla="*/ 0 h 2"/>
                <a:gd name="T2" fmla="*/ 6 w 6"/>
                <a:gd name="T3" fmla="*/ 0 h 2"/>
                <a:gd name="T4" fmla="*/ 0 w 6"/>
                <a:gd name="T5" fmla="*/ 2 h 2"/>
                <a:gd name="T6" fmla="*/ 0 w 6"/>
                <a:gd name="T7" fmla="*/ 2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6" name="Freeform 13143"/>
            <p:cNvSpPr>
              <a:spLocks/>
            </p:cNvSpPr>
            <p:nvPr/>
          </p:nvSpPr>
          <p:spPr bwMode="auto">
            <a:xfrm>
              <a:off x="6720104" y="4915570"/>
              <a:ext cx="25595" cy="1279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2 h 3"/>
                <a:gd name="T6" fmla="*/ 5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7" name="Freeform 13144"/>
            <p:cNvSpPr>
              <a:spLocks/>
            </p:cNvSpPr>
            <p:nvPr/>
          </p:nvSpPr>
          <p:spPr bwMode="auto">
            <a:xfrm>
              <a:off x="6694509" y="5067315"/>
              <a:ext cx="20111" cy="7313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4 w 5"/>
                <a:gd name="T5" fmla="*/ 0 h 2"/>
                <a:gd name="T6" fmla="*/ 5 w 5"/>
                <a:gd name="T7" fmla="*/ 0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8" name="Freeform 13145"/>
            <p:cNvSpPr>
              <a:spLocks/>
            </p:cNvSpPr>
            <p:nvPr/>
          </p:nvSpPr>
          <p:spPr bwMode="auto">
            <a:xfrm>
              <a:off x="6694509" y="5049032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9" name="Freeform 13146"/>
            <p:cNvSpPr>
              <a:spLocks/>
            </p:cNvSpPr>
            <p:nvPr/>
          </p:nvSpPr>
          <p:spPr bwMode="auto">
            <a:xfrm>
              <a:off x="6723761" y="5054516"/>
              <a:ext cx="21939" cy="73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1 h 2"/>
                <a:gd name="T6" fmla="*/ 1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2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0" name="Freeform 13147"/>
            <p:cNvSpPr>
              <a:spLocks/>
            </p:cNvSpPr>
            <p:nvPr/>
          </p:nvSpPr>
          <p:spPr bwMode="auto">
            <a:xfrm>
              <a:off x="6723761" y="5070971"/>
              <a:ext cx="21939" cy="9142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1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1" name="Freeform 13148"/>
            <p:cNvSpPr>
              <a:spLocks/>
            </p:cNvSpPr>
            <p:nvPr/>
          </p:nvSpPr>
          <p:spPr bwMode="auto">
            <a:xfrm>
              <a:off x="6593956" y="5027093"/>
              <a:ext cx="0" cy="548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2" name="Freeform 13149"/>
            <p:cNvSpPr>
              <a:spLocks/>
            </p:cNvSpPr>
            <p:nvPr/>
          </p:nvSpPr>
          <p:spPr bwMode="auto">
            <a:xfrm>
              <a:off x="6612239" y="4827815"/>
              <a:ext cx="25595" cy="14626"/>
            </a:xfrm>
            <a:custGeom>
              <a:avLst/>
              <a:gdLst>
                <a:gd name="T0" fmla="*/ 5 w 6"/>
                <a:gd name="T1" fmla="*/ 1 h 3"/>
                <a:gd name="T2" fmla="*/ 2 w 6"/>
                <a:gd name="T3" fmla="*/ 3 h 3"/>
                <a:gd name="T4" fmla="*/ 1 w 6"/>
                <a:gd name="T5" fmla="*/ 2 h 3"/>
                <a:gd name="T6" fmla="*/ 0 w 6"/>
                <a:gd name="T7" fmla="*/ 3 h 3"/>
                <a:gd name="T8" fmla="*/ 0 w 6"/>
                <a:gd name="T9" fmla="*/ 2 h 3"/>
                <a:gd name="T10" fmla="*/ 5 w 6"/>
                <a:gd name="T11" fmla="*/ 0 h 3"/>
                <a:gd name="T12" fmla="*/ 5 w 6"/>
                <a:gd name="T13" fmla="*/ 1 h 3"/>
                <a:gd name="T14" fmla="*/ 2 w 6"/>
                <a:gd name="T15" fmla="*/ 2 h 3"/>
                <a:gd name="T16" fmla="*/ 5 w 6"/>
                <a:gd name="T17" fmla="*/ 1 h 3"/>
                <a:gd name="T18" fmla="*/ 5 w 6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2"/>
                    <a:pt x="3" y="2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3" name="Freeform 13150"/>
            <p:cNvSpPr>
              <a:spLocks/>
            </p:cNvSpPr>
            <p:nvPr/>
          </p:nvSpPr>
          <p:spPr bwMode="auto">
            <a:xfrm>
              <a:off x="6615895" y="5416507"/>
              <a:ext cx="9142" cy="914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4" name="Freeform 13151"/>
            <p:cNvSpPr>
              <a:spLocks/>
            </p:cNvSpPr>
            <p:nvPr/>
          </p:nvSpPr>
          <p:spPr bwMode="auto">
            <a:xfrm>
              <a:off x="6606753" y="5416507"/>
              <a:ext cx="34737" cy="21939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7 w 8"/>
                <a:gd name="T5" fmla="*/ 1 h 5"/>
                <a:gd name="T6" fmla="*/ 7 w 8"/>
                <a:gd name="T7" fmla="*/ 1 h 5"/>
                <a:gd name="T8" fmla="*/ 8 w 8"/>
                <a:gd name="T9" fmla="*/ 1 h 5"/>
                <a:gd name="T10" fmla="*/ 8 w 8"/>
                <a:gd name="T11" fmla="*/ 1 h 5"/>
                <a:gd name="T12" fmla="*/ 3 w 8"/>
                <a:gd name="T13" fmla="*/ 4 h 5"/>
                <a:gd name="T14" fmla="*/ 3 w 8"/>
                <a:gd name="T15" fmla="*/ 4 h 5"/>
                <a:gd name="T16" fmla="*/ 6 w 8"/>
                <a:gd name="T17" fmla="*/ 2 h 5"/>
                <a:gd name="T18" fmla="*/ 0 w 8"/>
                <a:gd name="T19" fmla="*/ 5 h 5"/>
                <a:gd name="T20" fmla="*/ 0 w 8"/>
                <a:gd name="T21" fmla="*/ 5 h 5"/>
                <a:gd name="T22" fmla="*/ 2 w 8"/>
                <a:gd name="T23" fmla="*/ 4 h 5"/>
                <a:gd name="T24" fmla="*/ 2 w 8"/>
                <a:gd name="T25" fmla="*/ 4 h 5"/>
                <a:gd name="T26" fmla="*/ 4 w 8"/>
                <a:gd name="T27" fmla="*/ 3 h 5"/>
                <a:gd name="T28" fmla="*/ 4 w 8"/>
                <a:gd name="T29" fmla="*/ 2 h 5"/>
                <a:gd name="T30" fmla="*/ 8 w 8"/>
                <a:gd name="T31" fmla="*/ 0 h 5"/>
                <a:gd name="T32" fmla="*/ 8 w 8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4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3" y="2"/>
                    <a:pt x="4" y="2"/>
                  </a:cubicBezTo>
                  <a:cubicBezTo>
                    <a:pt x="5" y="2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5" name="Freeform 13152"/>
            <p:cNvSpPr>
              <a:spLocks/>
            </p:cNvSpPr>
            <p:nvPr/>
          </p:nvSpPr>
          <p:spPr bwMode="auto">
            <a:xfrm>
              <a:off x="6619552" y="5421993"/>
              <a:ext cx="27424" cy="16455"/>
            </a:xfrm>
            <a:custGeom>
              <a:avLst/>
              <a:gdLst>
                <a:gd name="T0" fmla="*/ 1 w 6"/>
                <a:gd name="T1" fmla="*/ 4 h 4"/>
                <a:gd name="T2" fmla="*/ 0 w 6"/>
                <a:gd name="T3" fmla="*/ 3 h 4"/>
                <a:gd name="T4" fmla="*/ 1 w 6"/>
                <a:gd name="T5" fmla="*/ 3 h 4"/>
                <a:gd name="T6" fmla="*/ 1 w 6"/>
                <a:gd name="T7" fmla="*/ 3 h 4"/>
                <a:gd name="T8" fmla="*/ 2 w 6"/>
                <a:gd name="T9" fmla="*/ 3 h 4"/>
                <a:gd name="T10" fmla="*/ 5 w 6"/>
                <a:gd name="T11" fmla="*/ 0 h 4"/>
                <a:gd name="T12" fmla="*/ 6 w 6"/>
                <a:gd name="T13" fmla="*/ 0 h 4"/>
                <a:gd name="T14" fmla="*/ 3 w 6"/>
                <a:gd name="T15" fmla="*/ 2 h 4"/>
                <a:gd name="T16" fmla="*/ 5 w 6"/>
                <a:gd name="T17" fmla="*/ 1 h 4"/>
                <a:gd name="T18" fmla="*/ 5 w 6"/>
                <a:gd name="T19" fmla="*/ 1 h 4"/>
                <a:gd name="T20" fmla="*/ 2 w 6"/>
                <a:gd name="T21" fmla="*/ 3 h 4"/>
                <a:gd name="T22" fmla="*/ 1 w 6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0" y="4"/>
                    <a:pt x="0" y="4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6" name="Freeform 13153"/>
            <p:cNvSpPr>
              <a:spLocks noEditPoints="1"/>
            </p:cNvSpPr>
            <p:nvPr/>
          </p:nvSpPr>
          <p:spPr bwMode="auto">
            <a:xfrm>
              <a:off x="6754841" y="4807705"/>
              <a:ext cx="202935" cy="120664"/>
            </a:xfrm>
            <a:custGeom>
              <a:avLst/>
              <a:gdLst>
                <a:gd name="T0" fmla="*/ 31 w 47"/>
                <a:gd name="T1" fmla="*/ 25 h 28"/>
                <a:gd name="T2" fmla="*/ 38 w 47"/>
                <a:gd name="T3" fmla="*/ 25 h 28"/>
                <a:gd name="T4" fmla="*/ 47 w 47"/>
                <a:gd name="T5" fmla="*/ 23 h 28"/>
                <a:gd name="T6" fmla="*/ 35 w 47"/>
                <a:gd name="T7" fmla="*/ 19 h 28"/>
                <a:gd name="T8" fmla="*/ 36 w 47"/>
                <a:gd name="T9" fmla="*/ 20 h 28"/>
                <a:gd name="T10" fmla="*/ 36 w 47"/>
                <a:gd name="T11" fmla="*/ 20 h 28"/>
                <a:gd name="T12" fmla="*/ 36 w 47"/>
                <a:gd name="T13" fmla="*/ 21 h 28"/>
                <a:gd name="T14" fmla="*/ 39 w 47"/>
                <a:gd name="T15" fmla="*/ 20 h 28"/>
                <a:gd name="T16" fmla="*/ 34 w 47"/>
                <a:gd name="T17" fmla="*/ 22 h 28"/>
                <a:gd name="T18" fmla="*/ 30 w 47"/>
                <a:gd name="T19" fmla="*/ 23 h 28"/>
                <a:gd name="T20" fmla="*/ 29 w 47"/>
                <a:gd name="T21" fmla="*/ 23 h 28"/>
                <a:gd name="T22" fmla="*/ 29 w 47"/>
                <a:gd name="T23" fmla="*/ 23 h 28"/>
                <a:gd name="T24" fmla="*/ 29 w 47"/>
                <a:gd name="T25" fmla="*/ 22 h 28"/>
                <a:gd name="T26" fmla="*/ 32 w 47"/>
                <a:gd name="T27" fmla="*/ 20 h 28"/>
                <a:gd name="T28" fmla="*/ 28 w 47"/>
                <a:gd name="T29" fmla="*/ 19 h 28"/>
                <a:gd name="T30" fmla="*/ 9 w 47"/>
                <a:gd name="T31" fmla="*/ 23 h 28"/>
                <a:gd name="T32" fmla="*/ 7 w 47"/>
                <a:gd name="T33" fmla="*/ 19 h 28"/>
                <a:gd name="T34" fmla="*/ 1 w 47"/>
                <a:gd name="T35" fmla="*/ 21 h 28"/>
                <a:gd name="T36" fmla="*/ 8 w 47"/>
                <a:gd name="T37" fmla="*/ 20 h 28"/>
                <a:gd name="T38" fmla="*/ 3 w 47"/>
                <a:gd name="T39" fmla="*/ 21 h 28"/>
                <a:gd name="T40" fmla="*/ 9 w 47"/>
                <a:gd name="T41" fmla="*/ 23 h 28"/>
                <a:gd name="T42" fmla="*/ 8 w 47"/>
                <a:gd name="T43" fmla="*/ 23 h 28"/>
                <a:gd name="T44" fmla="*/ 9 w 47"/>
                <a:gd name="T45" fmla="*/ 23 h 28"/>
                <a:gd name="T46" fmla="*/ 30 w 47"/>
                <a:gd name="T47" fmla="*/ 27 h 28"/>
                <a:gd name="T48" fmla="*/ 31 w 47"/>
                <a:gd name="T49" fmla="*/ 26 h 28"/>
                <a:gd name="T50" fmla="*/ 30 w 47"/>
                <a:gd name="T51" fmla="*/ 25 h 28"/>
                <a:gd name="T52" fmla="*/ 39 w 47"/>
                <a:gd name="T53" fmla="*/ 21 h 28"/>
                <a:gd name="T54" fmla="*/ 38 w 47"/>
                <a:gd name="T55" fmla="*/ 22 h 28"/>
                <a:gd name="T56" fmla="*/ 41 w 47"/>
                <a:gd name="T57" fmla="*/ 21 h 28"/>
                <a:gd name="T58" fmla="*/ 36 w 47"/>
                <a:gd name="T59" fmla="*/ 23 h 28"/>
                <a:gd name="T60" fmla="*/ 30 w 47"/>
                <a:gd name="T61" fmla="*/ 25 h 28"/>
                <a:gd name="T62" fmla="*/ 46 w 47"/>
                <a:gd name="T63" fmla="*/ 23 h 28"/>
                <a:gd name="T64" fmla="*/ 46 w 47"/>
                <a:gd name="T65" fmla="*/ 24 h 28"/>
                <a:gd name="T66" fmla="*/ 39 w 47"/>
                <a:gd name="T67" fmla="*/ 25 h 28"/>
                <a:gd name="T68" fmla="*/ 38 w 47"/>
                <a:gd name="T69" fmla="*/ 25 h 28"/>
                <a:gd name="T70" fmla="*/ 44 w 47"/>
                <a:gd name="T71" fmla="*/ 22 h 28"/>
                <a:gd name="T72" fmla="*/ 35 w 47"/>
                <a:gd name="T73" fmla="*/ 25 h 28"/>
                <a:gd name="T74" fmla="*/ 34 w 47"/>
                <a:gd name="T75" fmla="*/ 24 h 28"/>
                <a:gd name="T76" fmla="*/ 42 w 47"/>
                <a:gd name="T77" fmla="*/ 21 h 28"/>
                <a:gd name="T78" fmla="*/ 42 w 47"/>
                <a:gd name="T79" fmla="*/ 22 h 28"/>
                <a:gd name="T80" fmla="*/ 41 w 47"/>
                <a:gd name="T81" fmla="*/ 22 h 28"/>
                <a:gd name="T82" fmla="*/ 45 w 47"/>
                <a:gd name="T83" fmla="*/ 22 h 28"/>
                <a:gd name="T84" fmla="*/ 45 w 47"/>
                <a:gd name="T85" fmla="*/ 23 h 28"/>
                <a:gd name="T86" fmla="*/ 46 w 47"/>
                <a:gd name="T87" fmla="*/ 23 h 28"/>
                <a:gd name="T88" fmla="*/ 42 w 47"/>
                <a:gd name="T89" fmla="*/ 25 h 28"/>
                <a:gd name="T90" fmla="*/ 40 w 47"/>
                <a:gd name="T91" fmla="*/ 25 h 28"/>
                <a:gd name="T92" fmla="*/ 40 w 47"/>
                <a:gd name="T93" fmla="*/ 24 h 28"/>
                <a:gd name="T94" fmla="*/ 32 w 47"/>
                <a:gd name="T95" fmla="*/ 25 h 28"/>
                <a:gd name="T96" fmla="*/ 32 w 47"/>
                <a:gd name="T97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28">
                  <a:moveTo>
                    <a:pt x="31" y="25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3" y="25"/>
                    <a:pt x="36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40" y="25"/>
                    <a:pt x="42" y="25"/>
                    <a:pt x="43" y="25"/>
                  </a:cubicBezTo>
                  <a:cubicBezTo>
                    <a:pt x="44" y="25"/>
                    <a:pt x="45" y="25"/>
                    <a:pt x="45" y="24"/>
                  </a:cubicBezTo>
                  <a:cubicBezTo>
                    <a:pt x="46" y="24"/>
                    <a:pt x="47" y="24"/>
                    <a:pt x="47" y="23"/>
                  </a:cubicBezTo>
                  <a:cubicBezTo>
                    <a:pt x="47" y="23"/>
                    <a:pt x="46" y="23"/>
                    <a:pt x="46" y="23"/>
                  </a:cubicBezTo>
                  <a:cubicBezTo>
                    <a:pt x="45" y="22"/>
                    <a:pt x="43" y="21"/>
                    <a:pt x="41" y="21"/>
                  </a:cubicBezTo>
                  <a:cubicBezTo>
                    <a:pt x="39" y="20"/>
                    <a:pt x="37" y="20"/>
                    <a:pt x="35" y="19"/>
                  </a:cubicBezTo>
                  <a:cubicBezTo>
                    <a:pt x="33" y="19"/>
                    <a:pt x="30" y="18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18"/>
                    <a:pt x="34" y="19"/>
                    <a:pt x="36" y="20"/>
                  </a:cubicBezTo>
                  <a:cubicBezTo>
                    <a:pt x="35" y="20"/>
                    <a:pt x="34" y="20"/>
                    <a:pt x="34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5" y="21"/>
                    <a:pt x="35" y="20"/>
                    <a:pt x="36" y="20"/>
                  </a:cubicBezTo>
                  <a:cubicBezTo>
                    <a:pt x="37" y="20"/>
                    <a:pt x="37" y="20"/>
                    <a:pt x="38" y="20"/>
                  </a:cubicBezTo>
                  <a:cubicBezTo>
                    <a:pt x="37" y="20"/>
                    <a:pt x="36" y="21"/>
                    <a:pt x="36" y="21"/>
                  </a:cubicBezTo>
                  <a:cubicBezTo>
                    <a:pt x="36" y="21"/>
                    <a:pt x="36" y="22"/>
                    <a:pt x="36" y="21"/>
                  </a:cubicBezTo>
                  <a:cubicBezTo>
                    <a:pt x="37" y="21"/>
                    <a:pt x="37" y="21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7" y="21"/>
                    <a:pt x="36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2"/>
                    <a:pt x="34" y="22"/>
                  </a:cubicBezTo>
                  <a:cubicBezTo>
                    <a:pt x="33" y="23"/>
                    <a:pt x="31" y="23"/>
                    <a:pt x="30" y="24"/>
                  </a:cubicBezTo>
                  <a:cubicBezTo>
                    <a:pt x="30" y="24"/>
                    <a:pt x="30" y="24"/>
                    <a:pt x="29" y="23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2"/>
                    <a:pt x="30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0" y="22"/>
                    <a:pt x="30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1" y="20"/>
                    <a:pt x="30" y="21"/>
                    <a:pt x="29" y="22"/>
                  </a:cubicBezTo>
                  <a:cubicBezTo>
                    <a:pt x="29" y="21"/>
                    <a:pt x="28" y="20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2" y="20"/>
                    <a:pt x="15" y="21"/>
                    <a:pt x="9" y="23"/>
                  </a:cubicBezTo>
                  <a:cubicBezTo>
                    <a:pt x="6" y="15"/>
                    <a:pt x="2" y="8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7"/>
                    <a:pt x="4" y="1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19"/>
                    <a:pt x="3" y="20"/>
                    <a:pt x="1" y="21"/>
                  </a:cubicBezTo>
                  <a:cubicBezTo>
                    <a:pt x="0" y="21"/>
                    <a:pt x="0" y="21"/>
                    <a:pt x="1" y="21"/>
                  </a:cubicBezTo>
                  <a:cubicBezTo>
                    <a:pt x="3" y="21"/>
                    <a:pt x="5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8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6" y="20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6" y="21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7" y="23"/>
                    <a:pt x="5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5" y="24"/>
                    <a:pt x="7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5" y="22"/>
                    <a:pt x="21" y="20"/>
                    <a:pt x="28" y="19"/>
                  </a:cubicBezTo>
                  <a:cubicBezTo>
                    <a:pt x="29" y="22"/>
                    <a:pt x="29" y="24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1" y="28"/>
                  </a:cubicBezTo>
                  <a:cubicBezTo>
                    <a:pt x="31" y="28"/>
                    <a:pt x="31" y="27"/>
                    <a:pt x="31" y="27"/>
                  </a:cubicBezTo>
                  <a:cubicBezTo>
                    <a:pt x="31" y="27"/>
                    <a:pt x="31" y="27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26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3"/>
                    <a:pt x="36" y="22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40" y="21"/>
                    <a:pt x="40" y="21"/>
                  </a:cubicBezTo>
                  <a:cubicBezTo>
                    <a:pt x="40" y="21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2"/>
                    <a:pt x="40" y="22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39" y="22"/>
                    <a:pt x="37" y="23"/>
                    <a:pt x="35" y="23"/>
                  </a:cubicBezTo>
                  <a:cubicBezTo>
                    <a:pt x="35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4" y="23"/>
                    <a:pt x="33" y="24"/>
                    <a:pt x="31" y="25"/>
                  </a:cubicBezTo>
                  <a:cubicBezTo>
                    <a:pt x="31" y="25"/>
                    <a:pt x="31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5"/>
                    <a:pt x="31" y="25"/>
                    <a:pt x="31" y="25"/>
                  </a:cubicBezTo>
                  <a:close/>
                  <a:moveTo>
                    <a:pt x="46" y="23"/>
                  </a:moveTo>
                  <a:cubicBezTo>
                    <a:pt x="47" y="23"/>
                    <a:pt x="47" y="23"/>
                    <a:pt x="46" y="23"/>
                  </a:cubicBezTo>
                  <a:close/>
                  <a:moveTo>
                    <a:pt x="43" y="25"/>
                  </a:moveTo>
                  <a:cubicBezTo>
                    <a:pt x="44" y="24"/>
                    <a:pt x="45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5"/>
                    <a:pt x="44" y="25"/>
                    <a:pt x="43" y="25"/>
                  </a:cubicBezTo>
                  <a:close/>
                  <a:moveTo>
                    <a:pt x="39" y="25"/>
                  </a:moveTo>
                  <a:cubicBezTo>
                    <a:pt x="40" y="24"/>
                    <a:pt x="40" y="24"/>
                    <a:pt x="41" y="24"/>
                  </a:cubicBezTo>
                  <a:cubicBezTo>
                    <a:pt x="41" y="24"/>
                    <a:pt x="41" y="23"/>
                    <a:pt x="41" y="23"/>
                  </a:cubicBezTo>
                  <a:cubicBezTo>
                    <a:pt x="40" y="24"/>
                    <a:pt x="39" y="24"/>
                    <a:pt x="38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9" y="24"/>
                    <a:pt x="41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1" y="23"/>
                    <a:pt x="38" y="24"/>
                    <a:pt x="36" y="24"/>
                  </a:cubicBezTo>
                  <a:cubicBezTo>
                    <a:pt x="36" y="24"/>
                    <a:pt x="36" y="24"/>
                    <a:pt x="36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6" y="24"/>
                    <a:pt x="37" y="24"/>
                    <a:pt x="38" y="23"/>
                  </a:cubicBezTo>
                  <a:cubicBezTo>
                    <a:pt x="39" y="23"/>
                    <a:pt x="39" y="23"/>
                    <a:pt x="38" y="23"/>
                  </a:cubicBezTo>
                  <a:cubicBezTo>
                    <a:pt x="37" y="23"/>
                    <a:pt x="36" y="24"/>
                    <a:pt x="34" y="24"/>
                  </a:cubicBezTo>
                  <a:cubicBezTo>
                    <a:pt x="34" y="24"/>
                    <a:pt x="34" y="24"/>
                    <a:pt x="34" y="25"/>
                  </a:cubicBezTo>
                  <a:cubicBezTo>
                    <a:pt x="34" y="25"/>
                    <a:pt x="33" y="25"/>
                    <a:pt x="32" y="25"/>
                  </a:cubicBezTo>
                  <a:cubicBezTo>
                    <a:pt x="35" y="23"/>
                    <a:pt x="39" y="22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1" y="22"/>
                    <a:pt x="41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2" y="22"/>
                    <a:pt x="42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4" y="22"/>
                    <a:pt x="45" y="22"/>
                  </a:cubicBezTo>
                  <a:cubicBezTo>
                    <a:pt x="44" y="23"/>
                    <a:pt x="43" y="23"/>
                    <a:pt x="43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4" y="23"/>
                    <a:pt x="45" y="23"/>
                  </a:cubicBezTo>
                  <a:cubicBezTo>
                    <a:pt x="45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4"/>
                    <a:pt x="44" y="24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2" y="24"/>
                    <a:pt x="44" y="24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4" y="23"/>
                    <a:pt x="42" y="24"/>
                    <a:pt x="40" y="24"/>
                  </a:cubicBezTo>
                  <a:cubicBezTo>
                    <a:pt x="40" y="24"/>
                    <a:pt x="40" y="25"/>
                    <a:pt x="40" y="25"/>
                  </a:cubicBezTo>
                  <a:cubicBezTo>
                    <a:pt x="40" y="25"/>
                    <a:pt x="39" y="25"/>
                    <a:pt x="39" y="25"/>
                  </a:cubicBezTo>
                  <a:close/>
                  <a:moveTo>
                    <a:pt x="32" y="25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7" name="Freeform 13154"/>
            <p:cNvSpPr>
              <a:spLocks/>
            </p:cNvSpPr>
            <p:nvPr/>
          </p:nvSpPr>
          <p:spPr bwMode="auto">
            <a:xfrm>
              <a:off x="6758498" y="4906430"/>
              <a:ext cx="43878" cy="16455"/>
            </a:xfrm>
            <a:custGeom>
              <a:avLst/>
              <a:gdLst>
                <a:gd name="T0" fmla="*/ 0 w 10"/>
                <a:gd name="T1" fmla="*/ 3 h 4"/>
                <a:gd name="T2" fmla="*/ 10 w 10"/>
                <a:gd name="T3" fmla="*/ 0 h 4"/>
                <a:gd name="T4" fmla="*/ 10 w 10"/>
                <a:gd name="T5" fmla="*/ 0 h 4"/>
                <a:gd name="T6" fmla="*/ 0 w 10"/>
                <a:gd name="T7" fmla="*/ 4 h 4"/>
                <a:gd name="T8" fmla="*/ 0 w 10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cubicBezTo>
                    <a:pt x="3" y="2"/>
                    <a:pt x="7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3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8" name="Freeform 13155"/>
            <p:cNvSpPr>
              <a:spLocks/>
            </p:cNvSpPr>
            <p:nvPr/>
          </p:nvSpPr>
          <p:spPr bwMode="auto">
            <a:xfrm>
              <a:off x="6758498" y="4902773"/>
              <a:ext cx="69473" cy="25595"/>
            </a:xfrm>
            <a:custGeom>
              <a:avLst/>
              <a:gdLst>
                <a:gd name="T0" fmla="*/ 0 w 16"/>
                <a:gd name="T1" fmla="*/ 6 h 6"/>
                <a:gd name="T2" fmla="*/ 16 w 16"/>
                <a:gd name="T3" fmla="*/ 0 h 6"/>
                <a:gd name="T4" fmla="*/ 16 w 16"/>
                <a:gd name="T5" fmla="*/ 0 h 6"/>
                <a:gd name="T6" fmla="*/ 0 w 16"/>
                <a:gd name="T7" fmla="*/ 6 h 6"/>
                <a:gd name="T8" fmla="*/ 0 w 1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3"/>
                    <a:pt x="11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2"/>
                    <a:pt x="5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9" name="Freeform 13156"/>
            <p:cNvSpPr>
              <a:spLocks/>
            </p:cNvSpPr>
            <p:nvPr/>
          </p:nvSpPr>
          <p:spPr bwMode="auto">
            <a:xfrm>
              <a:off x="6879161" y="491008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0" name="Freeform 13157"/>
            <p:cNvSpPr>
              <a:spLocks/>
            </p:cNvSpPr>
            <p:nvPr/>
          </p:nvSpPr>
          <p:spPr bwMode="auto">
            <a:xfrm>
              <a:off x="6767638" y="4915570"/>
              <a:ext cx="111523" cy="34737"/>
            </a:xfrm>
            <a:custGeom>
              <a:avLst/>
              <a:gdLst>
                <a:gd name="T0" fmla="*/ 0 w 26"/>
                <a:gd name="T1" fmla="*/ 8 h 8"/>
                <a:gd name="T2" fmla="*/ 26 w 26"/>
                <a:gd name="T3" fmla="*/ 0 h 8"/>
                <a:gd name="T4" fmla="*/ 26 w 26"/>
                <a:gd name="T5" fmla="*/ 0 h 8"/>
                <a:gd name="T6" fmla="*/ 0 w 26"/>
                <a:gd name="T7" fmla="*/ 8 h 8"/>
                <a:gd name="T8" fmla="*/ 0 w 2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8">
                  <a:moveTo>
                    <a:pt x="0" y="8"/>
                  </a:moveTo>
                  <a:cubicBezTo>
                    <a:pt x="9" y="6"/>
                    <a:pt x="18" y="3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8" y="3"/>
                    <a:pt x="9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1" name="Freeform 13158"/>
            <p:cNvSpPr>
              <a:spLocks/>
            </p:cNvSpPr>
            <p:nvPr/>
          </p:nvSpPr>
          <p:spPr bwMode="auto">
            <a:xfrm>
              <a:off x="6767638" y="4944822"/>
              <a:ext cx="38394" cy="12798"/>
            </a:xfrm>
            <a:custGeom>
              <a:avLst/>
              <a:gdLst>
                <a:gd name="T0" fmla="*/ 9 w 9"/>
                <a:gd name="T1" fmla="*/ 0 h 3"/>
                <a:gd name="T2" fmla="*/ 9 w 9"/>
                <a:gd name="T3" fmla="*/ 0 h 3"/>
                <a:gd name="T4" fmla="*/ 0 w 9"/>
                <a:gd name="T5" fmla="*/ 2 h 3"/>
                <a:gd name="T6" fmla="*/ 0 w 9"/>
                <a:gd name="T7" fmla="*/ 2 h 3"/>
                <a:gd name="T8" fmla="*/ 9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1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3" y="1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2" name="Freeform 13159"/>
            <p:cNvSpPr>
              <a:spLocks/>
            </p:cNvSpPr>
            <p:nvPr/>
          </p:nvSpPr>
          <p:spPr bwMode="auto">
            <a:xfrm>
              <a:off x="6763982" y="4932025"/>
              <a:ext cx="38394" cy="12798"/>
            </a:xfrm>
            <a:custGeom>
              <a:avLst/>
              <a:gdLst>
                <a:gd name="T0" fmla="*/ 0 w 9"/>
                <a:gd name="T1" fmla="*/ 3 h 3"/>
                <a:gd name="T2" fmla="*/ 0 w 9"/>
                <a:gd name="T3" fmla="*/ 2 h 3"/>
                <a:gd name="T4" fmla="*/ 9 w 9"/>
                <a:gd name="T5" fmla="*/ 0 h 3"/>
                <a:gd name="T6" fmla="*/ 9 w 9"/>
                <a:gd name="T7" fmla="*/ 0 h 3"/>
                <a:gd name="T8" fmla="*/ 0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3" name="Freeform 13160"/>
            <p:cNvSpPr>
              <a:spLocks/>
            </p:cNvSpPr>
            <p:nvPr/>
          </p:nvSpPr>
          <p:spPr bwMode="auto">
            <a:xfrm>
              <a:off x="6763982" y="4922883"/>
              <a:ext cx="38394" cy="18282"/>
            </a:xfrm>
            <a:custGeom>
              <a:avLst/>
              <a:gdLst>
                <a:gd name="T0" fmla="*/ 0 w 9"/>
                <a:gd name="T1" fmla="*/ 4 h 4"/>
                <a:gd name="T2" fmla="*/ 0 w 9"/>
                <a:gd name="T3" fmla="*/ 3 h 4"/>
                <a:gd name="T4" fmla="*/ 9 w 9"/>
                <a:gd name="T5" fmla="*/ 0 h 4"/>
                <a:gd name="T6" fmla="*/ 9 w 9"/>
                <a:gd name="T7" fmla="*/ 1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6" y="2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4" name="Freeform 13161"/>
            <p:cNvSpPr>
              <a:spLocks/>
            </p:cNvSpPr>
            <p:nvPr/>
          </p:nvSpPr>
          <p:spPr bwMode="auto">
            <a:xfrm>
              <a:off x="6758498" y="4915570"/>
              <a:ext cx="34737" cy="16455"/>
            </a:xfrm>
            <a:custGeom>
              <a:avLst/>
              <a:gdLst>
                <a:gd name="T0" fmla="*/ 8 w 8"/>
                <a:gd name="T1" fmla="*/ 0 h 4"/>
                <a:gd name="T2" fmla="*/ 8 w 8"/>
                <a:gd name="T3" fmla="*/ 0 h 4"/>
                <a:gd name="T4" fmla="*/ 0 w 8"/>
                <a:gd name="T5" fmla="*/ 4 h 4"/>
                <a:gd name="T6" fmla="*/ 0 w 8"/>
                <a:gd name="T7" fmla="*/ 3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3" y="2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5" name="Freeform 13162"/>
            <p:cNvSpPr>
              <a:spLocks/>
            </p:cNvSpPr>
            <p:nvPr/>
          </p:nvSpPr>
          <p:spPr bwMode="auto">
            <a:xfrm>
              <a:off x="6758498" y="4919227"/>
              <a:ext cx="18282" cy="914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4 w 4"/>
                <a:gd name="T5" fmla="*/ 0 h 2"/>
                <a:gd name="T6" fmla="*/ 4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6" name="Freeform 13163"/>
            <p:cNvSpPr>
              <a:spLocks/>
            </p:cNvSpPr>
            <p:nvPr/>
          </p:nvSpPr>
          <p:spPr bwMode="auto">
            <a:xfrm>
              <a:off x="6754841" y="4915570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7" name="Freeform 13164"/>
            <p:cNvSpPr>
              <a:spLocks/>
            </p:cNvSpPr>
            <p:nvPr/>
          </p:nvSpPr>
          <p:spPr bwMode="auto">
            <a:xfrm>
              <a:off x="6837111" y="4922883"/>
              <a:ext cx="47534" cy="14626"/>
            </a:xfrm>
            <a:custGeom>
              <a:avLst/>
              <a:gdLst>
                <a:gd name="T0" fmla="*/ 11 w 11"/>
                <a:gd name="T1" fmla="*/ 0 h 3"/>
                <a:gd name="T2" fmla="*/ 1 w 11"/>
                <a:gd name="T3" fmla="*/ 3 h 3"/>
                <a:gd name="T4" fmla="*/ 1 w 11"/>
                <a:gd name="T5" fmla="*/ 3 h 3"/>
                <a:gd name="T6" fmla="*/ 11 w 11"/>
                <a:gd name="T7" fmla="*/ 0 h 3"/>
                <a:gd name="T8" fmla="*/ 11 w 1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8" y="1"/>
                    <a:pt x="4" y="2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4" y="2"/>
                    <a:pt x="8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8" name="Freeform 13165"/>
            <p:cNvSpPr>
              <a:spLocks/>
            </p:cNvSpPr>
            <p:nvPr/>
          </p:nvSpPr>
          <p:spPr bwMode="auto">
            <a:xfrm>
              <a:off x="6849909" y="4919227"/>
              <a:ext cx="34737" cy="12798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9" name="Freeform 13166"/>
            <p:cNvSpPr>
              <a:spLocks/>
            </p:cNvSpPr>
            <p:nvPr/>
          </p:nvSpPr>
          <p:spPr bwMode="auto">
            <a:xfrm>
              <a:off x="6849909" y="4915570"/>
              <a:ext cx="29252" cy="7313"/>
            </a:xfrm>
            <a:custGeom>
              <a:avLst/>
              <a:gdLst>
                <a:gd name="T0" fmla="*/ 7 w 7"/>
                <a:gd name="T1" fmla="*/ 0 h 2"/>
                <a:gd name="T2" fmla="*/ 1 w 7"/>
                <a:gd name="T3" fmla="*/ 2 h 2"/>
                <a:gd name="T4" fmla="*/ 1 w 7"/>
                <a:gd name="T5" fmla="*/ 2 h 2"/>
                <a:gd name="T6" fmla="*/ 7 w 7"/>
                <a:gd name="T7" fmla="*/ 0 h 2"/>
                <a:gd name="T8" fmla="*/ 7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0" name="Freeform 13167"/>
            <p:cNvSpPr>
              <a:spLocks/>
            </p:cNvSpPr>
            <p:nvPr/>
          </p:nvSpPr>
          <p:spPr bwMode="auto">
            <a:xfrm>
              <a:off x="6840768" y="4906430"/>
              <a:ext cx="34737" cy="1645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3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1" name="Freeform 13168"/>
            <p:cNvSpPr>
              <a:spLocks/>
            </p:cNvSpPr>
            <p:nvPr/>
          </p:nvSpPr>
          <p:spPr bwMode="auto">
            <a:xfrm>
              <a:off x="6840768" y="4910086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2" name="Freeform 13169"/>
            <p:cNvSpPr>
              <a:spLocks/>
            </p:cNvSpPr>
            <p:nvPr/>
          </p:nvSpPr>
          <p:spPr bwMode="auto">
            <a:xfrm>
              <a:off x="6859050" y="4902773"/>
              <a:ext cx="16455" cy="3656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0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3" name="Freeform 13170"/>
            <p:cNvSpPr>
              <a:spLocks/>
            </p:cNvSpPr>
            <p:nvPr/>
          </p:nvSpPr>
          <p:spPr bwMode="auto">
            <a:xfrm>
              <a:off x="6849909" y="4893632"/>
              <a:ext cx="25595" cy="914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1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4" name="Freeform 13171"/>
            <p:cNvSpPr>
              <a:spLocks/>
            </p:cNvSpPr>
            <p:nvPr/>
          </p:nvSpPr>
          <p:spPr bwMode="auto">
            <a:xfrm>
              <a:off x="6853566" y="4893632"/>
              <a:ext cx="12798" cy="3656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0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5" name="Freeform 13172"/>
            <p:cNvSpPr>
              <a:spLocks/>
            </p:cNvSpPr>
            <p:nvPr/>
          </p:nvSpPr>
          <p:spPr bwMode="auto">
            <a:xfrm>
              <a:off x="6811516" y="4915570"/>
              <a:ext cx="20111" cy="7313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5 w 5"/>
                <a:gd name="T5" fmla="*/ 0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6" name="Freeform 13173"/>
            <p:cNvSpPr>
              <a:spLocks/>
            </p:cNvSpPr>
            <p:nvPr/>
          </p:nvSpPr>
          <p:spPr bwMode="auto">
            <a:xfrm>
              <a:off x="6815172" y="4922883"/>
              <a:ext cx="16455" cy="914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4 w 4"/>
                <a:gd name="T5" fmla="*/ 0 h 2"/>
                <a:gd name="T6" fmla="*/ 4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7" name="Freeform 13174"/>
            <p:cNvSpPr>
              <a:spLocks/>
            </p:cNvSpPr>
            <p:nvPr/>
          </p:nvSpPr>
          <p:spPr bwMode="auto">
            <a:xfrm>
              <a:off x="6815172" y="4932025"/>
              <a:ext cx="16455" cy="9142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1 h 2"/>
                <a:gd name="T4" fmla="*/ 1 w 4"/>
                <a:gd name="T5" fmla="*/ 2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8" name="Freeform 13175"/>
            <p:cNvSpPr>
              <a:spLocks/>
            </p:cNvSpPr>
            <p:nvPr/>
          </p:nvSpPr>
          <p:spPr bwMode="auto">
            <a:xfrm>
              <a:off x="6806032" y="4902773"/>
              <a:ext cx="21939" cy="731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1 h 2"/>
                <a:gd name="T4" fmla="*/ 1 w 5"/>
                <a:gd name="T5" fmla="*/ 2 h 2"/>
                <a:gd name="T6" fmla="*/ 1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9" name="Freeform 13176"/>
            <p:cNvSpPr>
              <a:spLocks/>
            </p:cNvSpPr>
            <p:nvPr/>
          </p:nvSpPr>
          <p:spPr bwMode="auto">
            <a:xfrm>
              <a:off x="6811516" y="4902773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0" name="Freeform 13177"/>
            <p:cNvSpPr>
              <a:spLocks/>
            </p:cNvSpPr>
            <p:nvPr/>
          </p:nvSpPr>
          <p:spPr bwMode="auto">
            <a:xfrm>
              <a:off x="6806032" y="4902773"/>
              <a:ext cx="5485" cy="365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1" name="Freeform 13178"/>
            <p:cNvSpPr>
              <a:spLocks/>
            </p:cNvSpPr>
            <p:nvPr/>
          </p:nvSpPr>
          <p:spPr bwMode="auto">
            <a:xfrm>
              <a:off x="6884645" y="4893632"/>
              <a:ext cx="29252" cy="1645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3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2" name="Freeform 13179"/>
            <p:cNvSpPr>
              <a:spLocks/>
            </p:cNvSpPr>
            <p:nvPr/>
          </p:nvSpPr>
          <p:spPr bwMode="auto">
            <a:xfrm>
              <a:off x="6879161" y="4889975"/>
              <a:ext cx="27424" cy="16455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3" name="Freeform 13180"/>
            <p:cNvSpPr>
              <a:spLocks/>
            </p:cNvSpPr>
            <p:nvPr/>
          </p:nvSpPr>
          <p:spPr bwMode="auto">
            <a:xfrm>
              <a:off x="6893787" y="4889975"/>
              <a:ext cx="7313" cy="3656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1 h 1"/>
                <a:gd name="T10" fmla="*/ 1 w 2"/>
                <a:gd name="T11" fmla="*/ 1 h 1"/>
                <a:gd name="T12" fmla="*/ 0 w 2"/>
                <a:gd name="T13" fmla="*/ 1 h 1"/>
                <a:gd name="T14" fmla="*/ 0 w 2"/>
                <a:gd name="T15" fmla="*/ 1 h 1"/>
                <a:gd name="T16" fmla="*/ 0 w 2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4" name="Freeform 13181"/>
            <p:cNvSpPr>
              <a:spLocks/>
            </p:cNvSpPr>
            <p:nvPr/>
          </p:nvSpPr>
          <p:spPr bwMode="auto">
            <a:xfrm>
              <a:off x="6884645" y="48936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5" name="Freeform 13182"/>
            <p:cNvSpPr>
              <a:spLocks/>
            </p:cNvSpPr>
            <p:nvPr/>
          </p:nvSpPr>
          <p:spPr bwMode="auto">
            <a:xfrm>
              <a:off x="6884645" y="4889975"/>
              <a:ext cx="3656" cy="365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6" name="Freeform 13183"/>
            <p:cNvSpPr>
              <a:spLocks/>
            </p:cNvSpPr>
            <p:nvPr/>
          </p:nvSpPr>
          <p:spPr bwMode="auto">
            <a:xfrm>
              <a:off x="6732902" y="5219058"/>
              <a:ext cx="12798" cy="7313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7" name="Freeform 13184"/>
            <p:cNvSpPr>
              <a:spLocks/>
            </p:cNvSpPr>
            <p:nvPr/>
          </p:nvSpPr>
          <p:spPr bwMode="auto">
            <a:xfrm>
              <a:off x="6732902" y="5235512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8" name="Freeform 13185"/>
            <p:cNvSpPr>
              <a:spLocks/>
            </p:cNvSpPr>
            <p:nvPr/>
          </p:nvSpPr>
          <p:spPr bwMode="auto">
            <a:xfrm>
              <a:off x="6732902" y="5248309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1 h 2"/>
                <a:gd name="T4" fmla="*/ 0 w 3"/>
                <a:gd name="T5" fmla="*/ 2 h 2"/>
                <a:gd name="T6" fmla="*/ 0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3" y="0"/>
                    <a:pt x="2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9" name="Freeform 13186"/>
            <p:cNvSpPr>
              <a:spLocks/>
            </p:cNvSpPr>
            <p:nvPr/>
          </p:nvSpPr>
          <p:spPr bwMode="auto">
            <a:xfrm>
              <a:off x="6732902" y="5273905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0" name="Freeform 13187"/>
            <p:cNvSpPr>
              <a:spLocks/>
            </p:cNvSpPr>
            <p:nvPr/>
          </p:nvSpPr>
          <p:spPr bwMode="auto">
            <a:xfrm>
              <a:off x="6736559" y="5390912"/>
              <a:ext cx="5485" cy="548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1" name="Freeform 13188"/>
            <p:cNvSpPr>
              <a:spLocks/>
            </p:cNvSpPr>
            <p:nvPr/>
          </p:nvSpPr>
          <p:spPr bwMode="auto">
            <a:xfrm>
              <a:off x="6663429" y="5096566"/>
              <a:ext cx="18282" cy="9142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2" name="Freeform 13189"/>
            <p:cNvSpPr>
              <a:spLocks/>
            </p:cNvSpPr>
            <p:nvPr/>
          </p:nvSpPr>
          <p:spPr bwMode="auto">
            <a:xfrm>
              <a:off x="6612239" y="5109363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3" name="Freeform 13190"/>
            <p:cNvSpPr>
              <a:spLocks/>
            </p:cNvSpPr>
            <p:nvPr/>
          </p:nvSpPr>
          <p:spPr bwMode="auto">
            <a:xfrm>
              <a:off x="6654288" y="5257451"/>
              <a:ext cx="9142" cy="3656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4" name="Freeform 13191"/>
            <p:cNvSpPr>
              <a:spLocks/>
            </p:cNvSpPr>
            <p:nvPr/>
          </p:nvSpPr>
          <p:spPr bwMode="auto">
            <a:xfrm>
              <a:off x="6654288" y="5266592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5" name="Freeform 13192"/>
            <p:cNvSpPr>
              <a:spLocks/>
            </p:cNvSpPr>
            <p:nvPr/>
          </p:nvSpPr>
          <p:spPr bwMode="auto">
            <a:xfrm>
              <a:off x="6646975" y="5352520"/>
              <a:ext cx="7313" cy="365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6" name="Freeform 13193"/>
            <p:cNvSpPr>
              <a:spLocks/>
            </p:cNvSpPr>
            <p:nvPr/>
          </p:nvSpPr>
          <p:spPr bwMode="auto">
            <a:xfrm>
              <a:off x="6615895" y="5304985"/>
              <a:ext cx="18282" cy="914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3 w 4"/>
                <a:gd name="T5" fmla="*/ 0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7" name="Freeform 13194"/>
            <p:cNvSpPr>
              <a:spLocks/>
            </p:cNvSpPr>
            <p:nvPr/>
          </p:nvSpPr>
          <p:spPr bwMode="auto">
            <a:xfrm>
              <a:off x="6615895" y="5286703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1 w 3"/>
                <a:gd name="T5" fmla="*/ 1 h 1"/>
                <a:gd name="T6" fmla="*/ 0 w 3"/>
                <a:gd name="T7" fmla="*/ 1 h 1"/>
                <a:gd name="T8" fmla="*/ 3 w 3"/>
                <a:gd name="T9" fmla="*/ 0 h 1"/>
                <a:gd name="T10" fmla="*/ 3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8" name="Freeform 13195"/>
            <p:cNvSpPr>
              <a:spLocks/>
            </p:cNvSpPr>
            <p:nvPr/>
          </p:nvSpPr>
          <p:spPr bwMode="auto">
            <a:xfrm>
              <a:off x="6615895" y="5266592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1 h 1"/>
                <a:gd name="T4" fmla="*/ 2 w 3"/>
                <a:gd name="T5" fmla="*/ 0 h 1"/>
                <a:gd name="T6" fmla="*/ 3 w 3"/>
                <a:gd name="T7" fmla="*/ 0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9" name="Freeform 13196"/>
            <p:cNvSpPr>
              <a:spLocks/>
            </p:cNvSpPr>
            <p:nvPr/>
          </p:nvSpPr>
          <p:spPr bwMode="auto">
            <a:xfrm>
              <a:off x="6698165" y="5314126"/>
              <a:ext cx="12798" cy="3656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3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0" name="Freeform 13197"/>
            <p:cNvSpPr>
              <a:spLocks/>
            </p:cNvSpPr>
            <p:nvPr/>
          </p:nvSpPr>
          <p:spPr bwMode="auto">
            <a:xfrm>
              <a:off x="6646975" y="5378115"/>
              <a:ext cx="7313" cy="548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1" name="Freeform 13198"/>
            <p:cNvSpPr>
              <a:spLocks/>
            </p:cNvSpPr>
            <p:nvPr/>
          </p:nvSpPr>
          <p:spPr bwMode="auto">
            <a:xfrm>
              <a:off x="6615895" y="5383599"/>
              <a:ext cx="12798" cy="7313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3 w 3"/>
                <a:gd name="T5" fmla="*/ 1 h 2"/>
                <a:gd name="T6" fmla="*/ 0 w 3"/>
                <a:gd name="T7" fmla="*/ 2 h 2"/>
                <a:gd name="T8" fmla="*/ 0 w 3"/>
                <a:gd name="T9" fmla="*/ 2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2" name="Freeform 13199"/>
            <p:cNvSpPr>
              <a:spLocks/>
            </p:cNvSpPr>
            <p:nvPr/>
          </p:nvSpPr>
          <p:spPr bwMode="auto">
            <a:xfrm>
              <a:off x="6612239" y="5396397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3" name="Freeform 13200"/>
            <p:cNvSpPr>
              <a:spLocks/>
            </p:cNvSpPr>
            <p:nvPr/>
          </p:nvSpPr>
          <p:spPr bwMode="auto">
            <a:xfrm>
              <a:off x="6685368" y="4979559"/>
              <a:ext cx="12798" cy="548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1 w 3"/>
                <a:gd name="T5" fmla="*/ 1 h 1"/>
                <a:gd name="T6" fmla="*/ 0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4" name="Freeform 13201"/>
            <p:cNvSpPr>
              <a:spLocks/>
            </p:cNvSpPr>
            <p:nvPr/>
          </p:nvSpPr>
          <p:spPr bwMode="auto">
            <a:xfrm>
              <a:off x="6685368" y="4975903"/>
              <a:ext cx="16455" cy="3656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5" name="Freeform 13202"/>
            <p:cNvSpPr>
              <a:spLocks noEditPoints="1"/>
            </p:cNvSpPr>
            <p:nvPr/>
          </p:nvSpPr>
          <p:spPr bwMode="auto">
            <a:xfrm>
              <a:off x="8369174" y="1507737"/>
              <a:ext cx="510079" cy="1009187"/>
            </a:xfrm>
            <a:custGeom>
              <a:avLst/>
              <a:gdLst>
                <a:gd name="T0" fmla="*/ 58 w 118"/>
                <a:gd name="T1" fmla="*/ 42 h 233"/>
                <a:gd name="T2" fmla="*/ 6 w 118"/>
                <a:gd name="T3" fmla="*/ 25 h 233"/>
                <a:gd name="T4" fmla="*/ 37 w 118"/>
                <a:gd name="T5" fmla="*/ 119 h 233"/>
                <a:gd name="T6" fmla="*/ 46 w 118"/>
                <a:gd name="T7" fmla="*/ 130 h 233"/>
                <a:gd name="T8" fmla="*/ 69 w 118"/>
                <a:gd name="T9" fmla="*/ 160 h 233"/>
                <a:gd name="T10" fmla="*/ 73 w 118"/>
                <a:gd name="T11" fmla="*/ 74 h 233"/>
                <a:gd name="T12" fmla="*/ 110 w 118"/>
                <a:gd name="T13" fmla="*/ 37 h 233"/>
                <a:gd name="T14" fmla="*/ 114 w 118"/>
                <a:gd name="T15" fmla="*/ 15 h 233"/>
                <a:gd name="T16" fmla="*/ 7 w 118"/>
                <a:gd name="T17" fmla="*/ 8 h 233"/>
                <a:gd name="T18" fmla="*/ 13 w 118"/>
                <a:gd name="T19" fmla="*/ 13 h 233"/>
                <a:gd name="T20" fmla="*/ 108 w 118"/>
                <a:gd name="T21" fmla="*/ 52 h 233"/>
                <a:gd name="T22" fmla="*/ 99 w 118"/>
                <a:gd name="T23" fmla="*/ 56 h 233"/>
                <a:gd name="T24" fmla="*/ 75 w 118"/>
                <a:gd name="T25" fmla="*/ 42 h 233"/>
                <a:gd name="T26" fmla="*/ 66 w 118"/>
                <a:gd name="T27" fmla="*/ 57 h 233"/>
                <a:gd name="T28" fmla="*/ 64 w 118"/>
                <a:gd name="T29" fmla="*/ 69 h 233"/>
                <a:gd name="T30" fmla="*/ 58 w 118"/>
                <a:gd name="T31" fmla="*/ 76 h 233"/>
                <a:gd name="T32" fmla="*/ 62 w 118"/>
                <a:gd name="T33" fmla="*/ 80 h 233"/>
                <a:gd name="T34" fmla="*/ 60 w 118"/>
                <a:gd name="T35" fmla="*/ 51 h 233"/>
                <a:gd name="T36" fmla="*/ 61 w 118"/>
                <a:gd name="T37" fmla="*/ 46 h 233"/>
                <a:gd name="T38" fmla="*/ 51 w 118"/>
                <a:gd name="T39" fmla="*/ 50 h 233"/>
                <a:gd name="T40" fmla="*/ 8 w 118"/>
                <a:gd name="T41" fmla="*/ 36 h 233"/>
                <a:gd name="T42" fmla="*/ 11 w 118"/>
                <a:gd name="T43" fmla="*/ 47 h 233"/>
                <a:gd name="T44" fmla="*/ 19 w 118"/>
                <a:gd name="T45" fmla="*/ 45 h 233"/>
                <a:gd name="T46" fmla="*/ 22 w 118"/>
                <a:gd name="T47" fmla="*/ 58 h 233"/>
                <a:gd name="T48" fmla="*/ 34 w 118"/>
                <a:gd name="T49" fmla="*/ 45 h 233"/>
                <a:gd name="T50" fmla="*/ 39 w 118"/>
                <a:gd name="T51" fmla="*/ 61 h 233"/>
                <a:gd name="T52" fmla="*/ 53 w 118"/>
                <a:gd name="T53" fmla="*/ 55 h 233"/>
                <a:gd name="T54" fmla="*/ 40 w 118"/>
                <a:gd name="T55" fmla="*/ 85 h 233"/>
                <a:gd name="T56" fmla="*/ 52 w 118"/>
                <a:gd name="T57" fmla="*/ 77 h 233"/>
                <a:gd name="T58" fmla="*/ 57 w 118"/>
                <a:gd name="T59" fmla="*/ 80 h 233"/>
                <a:gd name="T60" fmla="*/ 54 w 118"/>
                <a:gd name="T61" fmla="*/ 92 h 233"/>
                <a:gd name="T62" fmla="*/ 66 w 118"/>
                <a:gd name="T63" fmla="*/ 106 h 233"/>
                <a:gd name="T64" fmla="*/ 62 w 118"/>
                <a:gd name="T65" fmla="*/ 117 h 233"/>
                <a:gd name="T66" fmla="*/ 61 w 118"/>
                <a:gd name="T67" fmla="*/ 104 h 233"/>
                <a:gd name="T68" fmla="*/ 56 w 118"/>
                <a:gd name="T69" fmla="*/ 121 h 233"/>
                <a:gd name="T70" fmla="*/ 53 w 118"/>
                <a:gd name="T71" fmla="*/ 118 h 233"/>
                <a:gd name="T72" fmla="*/ 46 w 118"/>
                <a:gd name="T73" fmla="*/ 123 h 233"/>
                <a:gd name="T74" fmla="*/ 47 w 118"/>
                <a:gd name="T75" fmla="*/ 136 h 233"/>
                <a:gd name="T76" fmla="*/ 65 w 118"/>
                <a:gd name="T77" fmla="*/ 123 h 233"/>
                <a:gd name="T78" fmla="*/ 54 w 118"/>
                <a:gd name="T79" fmla="*/ 219 h 233"/>
                <a:gd name="T80" fmla="*/ 51 w 118"/>
                <a:gd name="T81" fmla="*/ 206 h 233"/>
                <a:gd name="T82" fmla="*/ 54 w 118"/>
                <a:gd name="T83" fmla="*/ 186 h 233"/>
                <a:gd name="T84" fmla="*/ 59 w 118"/>
                <a:gd name="T85" fmla="*/ 166 h 233"/>
                <a:gd name="T86" fmla="*/ 63 w 118"/>
                <a:gd name="T87" fmla="*/ 152 h 233"/>
                <a:gd name="T88" fmla="*/ 62 w 118"/>
                <a:gd name="T89" fmla="*/ 139 h 233"/>
                <a:gd name="T90" fmla="*/ 67 w 118"/>
                <a:gd name="T91" fmla="*/ 129 h 233"/>
                <a:gd name="T92" fmla="*/ 66 w 118"/>
                <a:gd name="T93" fmla="*/ 138 h 233"/>
                <a:gd name="T94" fmla="*/ 84 w 118"/>
                <a:gd name="T95" fmla="*/ 132 h 233"/>
                <a:gd name="T96" fmla="*/ 70 w 118"/>
                <a:gd name="T97" fmla="*/ 166 h 233"/>
                <a:gd name="T98" fmla="*/ 76 w 118"/>
                <a:gd name="T99" fmla="*/ 221 h 233"/>
                <a:gd name="T100" fmla="*/ 77 w 118"/>
                <a:gd name="T101" fmla="*/ 223 h 233"/>
                <a:gd name="T102" fmla="*/ 75 w 118"/>
                <a:gd name="T103" fmla="*/ 208 h 233"/>
                <a:gd name="T104" fmla="*/ 84 w 118"/>
                <a:gd name="T105" fmla="*/ 183 h 233"/>
                <a:gd name="T106" fmla="*/ 68 w 118"/>
                <a:gd name="T107" fmla="*/ 122 h 233"/>
                <a:gd name="T108" fmla="*/ 67 w 118"/>
                <a:gd name="T109" fmla="*/ 113 h 233"/>
                <a:gd name="T110" fmla="*/ 83 w 118"/>
                <a:gd name="T111" fmla="*/ 97 h 233"/>
                <a:gd name="T112" fmla="*/ 81 w 118"/>
                <a:gd name="T113" fmla="*/ 80 h 233"/>
                <a:gd name="T114" fmla="*/ 65 w 118"/>
                <a:gd name="T115" fmla="*/ 95 h 233"/>
                <a:gd name="T116" fmla="*/ 62 w 118"/>
                <a:gd name="T117" fmla="*/ 92 h 233"/>
                <a:gd name="T118" fmla="*/ 60 w 118"/>
                <a:gd name="T119" fmla="*/ 90 h 233"/>
                <a:gd name="T120" fmla="*/ 104 w 118"/>
                <a:gd name="T121" fmla="*/ 37 h 233"/>
                <a:gd name="T122" fmla="*/ 106 w 118"/>
                <a:gd name="T123" fmla="*/ 15 h 233"/>
                <a:gd name="T124" fmla="*/ 111 w 118"/>
                <a:gd name="T125" fmla="*/ 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233">
                  <a:moveTo>
                    <a:pt x="118" y="5"/>
                  </a:moveTo>
                  <a:cubicBezTo>
                    <a:pt x="118" y="5"/>
                    <a:pt x="118" y="5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4"/>
                    <a:pt x="117" y="4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5" y="1"/>
                    <a:pt x="114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9" y="0"/>
                    <a:pt x="107" y="2"/>
                    <a:pt x="106" y="4"/>
                  </a:cubicBezTo>
                  <a:cubicBezTo>
                    <a:pt x="105" y="7"/>
                    <a:pt x="106" y="11"/>
                    <a:pt x="107" y="14"/>
                  </a:cubicBezTo>
                  <a:cubicBezTo>
                    <a:pt x="107" y="14"/>
                    <a:pt x="106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5" y="19"/>
                    <a:pt x="104" y="25"/>
                    <a:pt x="104" y="3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104" y="31"/>
                    <a:pt x="104" y="31"/>
                  </a:cubicBezTo>
                  <a:cubicBezTo>
                    <a:pt x="104" y="33"/>
                    <a:pt x="103" y="36"/>
                    <a:pt x="103" y="38"/>
                  </a:cubicBezTo>
                  <a:cubicBezTo>
                    <a:pt x="103" y="38"/>
                    <a:pt x="100" y="39"/>
                    <a:pt x="100" y="39"/>
                  </a:cubicBezTo>
                  <a:cubicBezTo>
                    <a:pt x="97" y="40"/>
                    <a:pt x="95" y="40"/>
                    <a:pt x="92" y="40"/>
                  </a:cubicBezTo>
                  <a:cubicBezTo>
                    <a:pt x="91" y="41"/>
                    <a:pt x="86" y="41"/>
                    <a:pt x="85" y="41"/>
                  </a:cubicBezTo>
                  <a:cubicBezTo>
                    <a:pt x="79" y="42"/>
                    <a:pt x="74" y="42"/>
                    <a:pt x="69" y="41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4"/>
                    <a:pt x="68" y="45"/>
                    <a:pt x="68" y="47"/>
                  </a:cubicBezTo>
                  <a:cubicBezTo>
                    <a:pt x="68" y="47"/>
                    <a:pt x="68" y="47"/>
                    <a:pt x="67" y="47"/>
                  </a:cubicBezTo>
                  <a:cubicBezTo>
                    <a:pt x="67" y="47"/>
                    <a:pt x="67" y="47"/>
                    <a:pt x="68" y="47"/>
                  </a:cubicBezTo>
                  <a:cubicBezTo>
                    <a:pt x="67" y="49"/>
                    <a:pt x="67" y="51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4"/>
                    <a:pt x="66" y="54"/>
                  </a:cubicBezTo>
                  <a:cubicBezTo>
                    <a:pt x="66" y="55"/>
                    <a:pt x="66" y="56"/>
                    <a:pt x="65" y="57"/>
                  </a:cubicBezTo>
                  <a:cubicBezTo>
                    <a:pt x="65" y="57"/>
                    <a:pt x="65" y="57"/>
                    <a:pt x="65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61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4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4"/>
                    <a:pt x="63" y="63"/>
                    <a:pt x="63" y="63"/>
                  </a:cubicBezTo>
                  <a:cubicBezTo>
                    <a:pt x="63" y="63"/>
                    <a:pt x="63" y="62"/>
                    <a:pt x="63" y="62"/>
                  </a:cubicBezTo>
                  <a:cubicBezTo>
                    <a:pt x="62" y="59"/>
                    <a:pt x="61" y="55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2" y="49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7"/>
                    <a:pt x="63" y="47"/>
                  </a:cubicBezTo>
                  <a:cubicBezTo>
                    <a:pt x="61" y="46"/>
                    <a:pt x="60" y="45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43"/>
                    <a:pt x="58" y="43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6" y="44"/>
                    <a:pt x="55" y="46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4" y="49"/>
                  </a:cubicBezTo>
                  <a:cubicBezTo>
                    <a:pt x="54" y="49"/>
                    <a:pt x="55" y="49"/>
                    <a:pt x="55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55" y="50"/>
                    <a:pt x="56" y="50"/>
                  </a:cubicBezTo>
                  <a:cubicBezTo>
                    <a:pt x="55" y="50"/>
                    <a:pt x="56" y="50"/>
                    <a:pt x="56" y="50"/>
                  </a:cubicBezTo>
                  <a:cubicBezTo>
                    <a:pt x="56" y="51"/>
                    <a:pt x="56" y="51"/>
                    <a:pt x="57" y="51"/>
                  </a:cubicBezTo>
                  <a:cubicBezTo>
                    <a:pt x="57" y="51"/>
                    <a:pt x="57" y="51"/>
                    <a:pt x="57" y="52"/>
                  </a:cubicBezTo>
                  <a:cubicBezTo>
                    <a:pt x="56" y="53"/>
                    <a:pt x="56" y="54"/>
                    <a:pt x="56" y="56"/>
                  </a:cubicBezTo>
                  <a:cubicBezTo>
                    <a:pt x="56" y="57"/>
                    <a:pt x="55" y="58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59"/>
                    <a:pt x="54" y="58"/>
                  </a:cubicBezTo>
                  <a:cubicBezTo>
                    <a:pt x="54" y="57"/>
                    <a:pt x="54" y="56"/>
                    <a:pt x="53" y="54"/>
                  </a:cubicBezTo>
                  <a:cubicBezTo>
                    <a:pt x="53" y="54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0"/>
                    <a:pt x="51" y="49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46"/>
                    <a:pt x="49" y="44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6" y="42"/>
                    <a:pt x="44" y="43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39" y="45"/>
                    <a:pt x="36" y="45"/>
                    <a:pt x="33" y="45"/>
                  </a:cubicBezTo>
                  <a:cubicBezTo>
                    <a:pt x="32" y="45"/>
                    <a:pt x="30" y="45"/>
                    <a:pt x="28" y="44"/>
                  </a:cubicBezTo>
                  <a:cubicBezTo>
                    <a:pt x="28" y="44"/>
                    <a:pt x="27" y="45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4" y="44"/>
                    <a:pt x="23" y="43"/>
                  </a:cubicBezTo>
                  <a:cubicBezTo>
                    <a:pt x="23" y="43"/>
                    <a:pt x="23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1"/>
                    <a:pt x="21" y="41"/>
                  </a:cubicBezTo>
                  <a:cubicBezTo>
                    <a:pt x="21" y="40"/>
                    <a:pt x="20" y="39"/>
                    <a:pt x="20" y="38"/>
                  </a:cubicBezTo>
                  <a:cubicBezTo>
                    <a:pt x="20" y="37"/>
                    <a:pt x="19" y="35"/>
                    <a:pt x="19" y="33"/>
                  </a:cubicBezTo>
                  <a:cubicBezTo>
                    <a:pt x="18" y="30"/>
                    <a:pt x="17" y="26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5" y="21"/>
                    <a:pt x="15" y="22"/>
                  </a:cubicBezTo>
                  <a:cubicBezTo>
                    <a:pt x="12" y="23"/>
                    <a:pt x="9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5"/>
                    <a:pt x="8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4"/>
                    <a:pt x="9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5"/>
                    <a:pt x="13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6"/>
                    <a:pt x="10" y="3"/>
                    <a:pt x="6" y="3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3" y="17"/>
                    <a:pt x="4" y="19"/>
                    <a:pt x="6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4"/>
                    <a:pt x="6" y="27"/>
                    <a:pt x="6" y="29"/>
                  </a:cubicBezTo>
                  <a:cubicBezTo>
                    <a:pt x="7" y="32"/>
                    <a:pt x="8" y="36"/>
                    <a:pt x="9" y="39"/>
                  </a:cubicBezTo>
                  <a:cubicBezTo>
                    <a:pt x="9" y="40"/>
                    <a:pt x="9" y="42"/>
                    <a:pt x="10" y="43"/>
                  </a:cubicBezTo>
                  <a:cubicBezTo>
                    <a:pt x="10" y="46"/>
                    <a:pt x="11" y="49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8" y="56"/>
                    <a:pt x="18" y="56"/>
                  </a:cubicBezTo>
                  <a:cubicBezTo>
                    <a:pt x="20" y="58"/>
                    <a:pt x="21" y="58"/>
                    <a:pt x="23" y="59"/>
                  </a:cubicBezTo>
                  <a:cubicBezTo>
                    <a:pt x="24" y="60"/>
                    <a:pt x="26" y="61"/>
                    <a:pt x="27" y="62"/>
                  </a:cubicBezTo>
                  <a:cubicBezTo>
                    <a:pt x="30" y="63"/>
                    <a:pt x="33" y="65"/>
                    <a:pt x="35" y="66"/>
                  </a:cubicBezTo>
                  <a:cubicBezTo>
                    <a:pt x="35" y="66"/>
                    <a:pt x="36" y="66"/>
                    <a:pt x="36" y="66"/>
                  </a:cubicBezTo>
                  <a:cubicBezTo>
                    <a:pt x="36" y="66"/>
                    <a:pt x="37" y="67"/>
                    <a:pt x="37" y="67"/>
                  </a:cubicBezTo>
                  <a:cubicBezTo>
                    <a:pt x="38" y="68"/>
                    <a:pt x="38" y="68"/>
                    <a:pt x="39" y="68"/>
                  </a:cubicBezTo>
                  <a:cubicBezTo>
                    <a:pt x="40" y="69"/>
                    <a:pt x="40" y="70"/>
                    <a:pt x="41" y="72"/>
                  </a:cubicBezTo>
                  <a:cubicBezTo>
                    <a:pt x="41" y="73"/>
                    <a:pt x="41" y="74"/>
                    <a:pt x="41" y="75"/>
                  </a:cubicBezTo>
                  <a:cubicBezTo>
                    <a:pt x="40" y="76"/>
                    <a:pt x="40" y="77"/>
                    <a:pt x="40" y="78"/>
                  </a:cubicBezTo>
                  <a:cubicBezTo>
                    <a:pt x="40" y="83"/>
                    <a:pt x="39" y="89"/>
                    <a:pt x="39" y="94"/>
                  </a:cubicBezTo>
                  <a:cubicBezTo>
                    <a:pt x="39" y="96"/>
                    <a:pt x="38" y="98"/>
                    <a:pt x="38" y="101"/>
                  </a:cubicBezTo>
                  <a:cubicBezTo>
                    <a:pt x="38" y="104"/>
                    <a:pt x="38" y="107"/>
                    <a:pt x="37" y="110"/>
                  </a:cubicBezTo>
                  <a:cubicBezTo>
                    <a:pt x="37" y="111"/>
                    <a:pt x="37" y="113"/>
                    <a:pt x="37" y="114"/>
                  </a:cubicBezTo>
                  <a:cubicBezTo>
                    <a:pt x="37" y="115"/>
                    <a:pt x="37" y="115"/>
                    <a:pt x="37" y="116"/>
                  </a:cubicBezTo>
                  <a:cubicBezTo>
                    <a:pt x="37" y="116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9" y="117"/>
                    <a:pt x="41" y="116"/>
                    <a:pt x="42" y="115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1" y="114"/>
                  </a:cubicBezTo>
                  <a:cubicBezTo>
                    <a:pt x="40" y="115"/>
                    <a:pt x="39" y="116"/>
                    <a:pt x="37" y="117"/>
                  </a:cubicBezTo>
                  <a:cubicBezTo>
                    <a:pt x="37" y="117"/>
                    <a:pt x="37" y="118"/>
                    <a:pt x="38" y="117"/>
                  </a:cubicBezTo>
                  <a:cubicBezTo>
                    <a:pt x="39" y="117"/>
                    <a:pt x="40" y="116"/>
                    <a:pt x="41" y="115"/>
                  </a:cubicBezTo>
                  <a:cubicBezTo>
                    <a:pt x="40" y="116"/>
                    <a:pt x="38" y="117"/>
                    <a:pt x="37" y="118"/>
                  </a:cubicBezTo>
                  <a:cubicBezTo>
                    <a:pt x="37" y="117"/>
                    <a:pt x="37" y="117"/>
                    <a:pt x="37" y="116"/>
                  </a:cubicBezTo>
                  <a:cubicBezTo>
                    <a:pt x="37" y="116"/>
                    <a:pt x="37" y="116"/>
                    <a:pt x="37" y="116"/>
                  </a:cubicBezTo>
                  <a:cubicBezTo>
                    <a:pt x="43" y="112"/>
                    <a:pt x="50" y="108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4" y="106"/>
                    <a:pt x="51" y="107"/>
                    <a:pt x="49" y="109"/>
                  </a:cubicBezTo>
                  <a:cubicBezTo>
                    <a:pt x="49" y="109"/>
                    <a:pt x="49" y="110"/>
                    <a:pt x="49" y="109"/>
                  </a:cubicBezTo>
                  <a:cubicBezTo>
                    <a:pt x="52" y="108"/>
                    <a:pt x="54" y="106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6"/>
                    <a:pt x="53" y="107"/>
                    <a:pt x="51" y="108"/>
                  </a:cubicBezTo>
                  <a:cubicBezTo>
                    <a:pt x="51" y="109"/>
                    <a:pt x="51" y="109"/>
                    <a:pt x="51" y="109"/>
                  </a:cubicBezTo>
                  <a:cubicBezTo>
                    <a:pt x="53" y="108"/>
                    <a:pt x="55" y="107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7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4" y="107"/>
                    <a:pt x="53" y="108"/>
                    <a:pt x="52" y="109"/>
                  </a:cubicBezTo>
                  <a:cubicBezTo>
                    <a:pt x="52" y="109"/>
                    <a:pt x="52" y="110"/>
                    <a:pt x="52" y="110"/>
                  </a:cubicBezTo>
                  <a:cubicBezTo>
                    <a:pt x="53" y="109"/>
                    <a:pt x="55" y="108"/>
                    <a:pt x="56" y="107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6" y="107"/>
                    <a:pt x="56" y="107"/>
                    <a:pt x="56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12"/>
                    <a:pt x="44" y="116"/>
                    <a:pt x="39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9" y="119"/>
                    <a:pt x="38" y="119"/>
                    <a:pt x="38" y="119"/>
                  </a:cubicBezTo>
                  <a:cubicBezTo>
                    <a:pt x="40" y="118"/>
                    <a:pt x="42" y="116"/>
                    <a:pt x="44" y="114"/>
                  </a:cubicBezTo>
                  <a:cubicBezTo>
                    <a:pt x="45" y="114"/>
                    <a:pt x="44" y="114"/>
                    <a:pt x="44" y="114"/>
                  </a:cubicBezTo>
                  <a:cubicBezTo>
                    <a:pt x="42" y="116"/>
                    <a:pt x="40" y="118"/>
                    <a:pt x="38" y="119"/>
                  </a:cubicBezTo>
                  <a:cubicBezTo>
                    <a:pt x="38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20"/>
                    <a:pt x="38" y="120"/>
                    <a:pt x="39" y="120"/>
                  </a:cubicBezTo>
                  <a:cubicBezTo>
                    <a:pt x="44" y="121"/>
                    <a:pt x="44" y="121"/>
                    <a:pt x="44" y="121"/>
                  </a:cubicBezTo>
                  <a:cubicBezTo>
                    <a:pt x="44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3"/>
                  </a:cubicBezTo>
                  <a:cubicBezTo>
                    <a:pt x="45" y="123"/>
                    <a:pt x="44" y="125"/>
                    <a:pt x="45" y="124"/>
                  </a:cubicBezTo>
                  <a:cubicBezTo>
                    <a:pt x="45" y="124"/>
                    <a:pt x="46" y="129"/>
                    <a:pt x="46" y="130"/>
                  </a:cubicBezTo>
                  <a:cubicBezTo>
                    <a:pt x="46" y="132"/>
                    <a:pt x="46" y="133"/>
                    <a:pt x="46" y="135"/>
                  </a:cubicBezTo>
                  <a:cubicBezTo>
                    <a:pt x="47" y="140"/>
                    <a:pt x="48" y="146"/>
                    <a:pt x="48" y="151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8" y="153"/>
                    <a:pt x="49" y="155"/>
                    <a:pt x="49" y="157"/>
                  </a:cubicBezTo>
                  <a:cubicBezTo>
                    <a:pt x="49" y="158"/>
                    <a:pt x="49" y="159"/>
                    <a:pt x="49" y="160"/>
                  </a:cubicBezTo>
                  <a:cubicBezTo>
                    <a:pt x="49" y="162"/>
                    <a:pt x="49" y="165"/>
                    <a:pt x="49" y="167"/>
                  </a:cubicBezTo>
                  <a:cubicBezTo>
                    <a:pt x="50" y="171"/>
                    <a:pt x="49" y="175"/>
                    <a:pt x="50" y="179"/>
                  </a:cubicBezTo>
                  <a:cubicBezTo>
                    <a:pt x="50" y="181"/>
                    <a:pt x="50" y="182"/>
                    <a:pt x="50" y="184"/>
                  </a:cubicBezTo>
                  <a:cubicBezTo>
                    <a:pt x="50" y="186"/>
                    <a:pt x="50" y="188"/>
                    <a:pt x="50" y="190"/>
                  </a:cubicBezTo>
                  <a:cubicBezTo>
                    <a:pt x="50" y="191"/>
                    <a:pt x="50" y="192"/>
                    <a:pt x="50" y="193"/>
                  </a:cubicBezTo>
                  <a:cubicBezTo>
                    <a:pt x="50" y="194"/>
                    <a:pt x="50" y="195"/>
                    <a:pt x="50" y="195"/>
                  </a:cubicBezTo>
                  <a:cubicBezTo>
                    <a:pt x="50" y="196"/>
                    <a:pt x="50" y="196"/>
                    <a:pt x="50" y="196"/>
                  </a:cubicBezTo>
                  <a:cubicBezTo>
                    <a:pt x="50" y="196"/>
                    <a:pt x="50" y="198"/>
                    <a:pt x="50" y="198"/>
                  </a:cubicBezTo>
                  <a:cubicBezTo>
                    <a:pt x="50" y="200"/>
                    <a:pt x="50" y="201"/>
                    <a:pt x="50" y="202"/>
                  </a:cubicBezTo>
                  <a:cubicBezTo>
                    <a:pt x="50" y="203"/>
                    <a:pt x="50" y="204"/>
                    <a:pt x="50" y="204"/>
                  </a:cubicBezTo>
                  <a:cubicBezTo>
                    <a:pt x="50" y="205"/>
                    <a:pt x="50" y="207"/>
                    <a:pt x="50" y="208"/>
                  </a:cubicBezTo>
                  <a:cubicBezTo>
                    <a:pt x="50" y="210"/>
                    <a:pt x="50" y="212"/>
                    <a:pt x="50" y="215"/>
                  </a:cubicBezTo>
                  <a:cubicBezTo>
                    <a:pt x="50" y="216"/>
                    <a:pt x="50" y="217"/>
                    <a:pt x="50" y="218"/>
                  </a:cubicBezTo>
                  <a:cubicBezTo>
                    <a:pt x="50" y="219"/>
                    <a:pt x="49" y="220"/>
                    <a:pt x="50" y="220"/>
                  </a:cubicBezTo>
                  <a:cubicBezTo>
                    <a:pt x="50" y="220"/>
                    <a:pt x="51" y="220"/>
                    <a:pt x="51" y="220"/>
                  </a:cubicBezTo>
                  <a:cubicBezTo>
                    <a:pt x="51" y="223"/>
                    <a:pt x="48" y="225"/>
                    <a:pt x="47" y="228"/>
                  </a:cubicBezTo>
                  <a:cubicBezTo>
                    <a:pt x="46" y="229"/>
                    <a:pt x="45" y="231"/>
                    <a:pt x="45" y="232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8" y="233"/>
                    <a:pt x="48" y="233"/>
                  </a:cubicBezTo>
                  <a:cubicBezTo>
                    <a:pt x="52" y="233"/>
                    <a:pt x="55" y="232"/>
                    <a:pt x="58" y="229"/>
                  </a:cubicBezTo>
                  <a:cubicBezTo>
                    <a:pt x="59" y="228"/>
                    <a:pt x="60" y="226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0" y="223"/>
                    <a:pt x="60" y="222"/>
                    <a:pt x="60" y="220"/>
                  </a:cubicBezTo>
                  <a:cubicBezTo>
                    <a:pt x="61" y="220"/>
                    <a:pt x="61" y="220"/>
                    <a:pt x="61" y="219"/>
                  </a:cubicBezTo>
                  <a:cubicBezTo>
                    <a:pt x="61" y="220"/>
                    <a:pt x="62" y="220"/>
                    <a:pt x="62" y="219"/>
                  </a:cubicBezTo>
                  <a:cubicBezTo>
                    <a:pt x="62" y="216"/>
                    <a:pt x="62" y="212"/>
                    <a:pt x="62" y="208"/>
                  </a:cubicBezTo>
                  <a:cubicBezTo>
                    <a:pt x="62" y="206"/>
                    <a:pt x="62" y="204"/>
                    <a:pt x="62" y="202"/>
                  </a:cubicBezTo>
                  <a:cubicBezTo>
                    <a:pt x="62" y="199"/>
                    <a:pt x="62" y="196"/>
                    <a:pt x="62" y="193"/>
                  </a:cubicBezTo>
                  <a:cubicBezTo>
                    <a:pt x="62" y="192"/>
                    <a:pt x="62" y="191"/>
                    <a:pt x="62" y="189"/>
                  </a:cubicBezTo>
                  <a:cubicBezTo>
                    <a:pt x="62" y="188"/>
                    <a:pt x="62" y="186"/>
                    <a:pt x="62" y="185"/>
                  </a:cubicBezTo>
                  <a:cubicBezTo>
                    <a:pt x="62" y="184"/>
                    <a:pt x="62" y="183"/>
                    <a:pt x="62" y="181"/>
                  </a:cubicBezTo>
                  <a:cubicBezTo>
                    <a:pt x="63" y="170"/>
                    <a:pt x="63" y="159"/>
                    <a:pt x="63" y="147"/>
                  </a:cubicBezTo>
                  <a:cubicBezTo>
                    <a:pt x="63" y="146"/>
                    <a:pt x="63" y="145"/>
                    <a:pt x="63" y="143"/>
                  </a:cubicBezTo>
                  <a:cubicBezTo>
                    <a:pt x="63" y="142"/>
                    <a:pt x="63" y="140"/>
                    <a:pt x="63" y="139"/>
                  </a:cubicBezTo>
                  <a:cubicBezTo>
                    <a:pt x="63" y="138"/>
                    <a:pt x="63" y="137"/>
                    <a:pt x="63" y="135"/>
                  </a:cubicBezTo>
                  <a:cubicBezTo>
                    <a:pt x="63" y="135"/>
                    <a:pt x="63" y="132"/>
                    <a:pt x="63" y="132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64" y="133"/>
                    <a:pt x="65" y="135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7"/>
                    <a:pt x="65" y="137"/>
                  </a:cubicBezTo>
                  <a:cubicBezTo>
                    <a:pt x="65" y="137"/>
                    <a:pt x="66" y="143"/>
                    <a:pt x="66" y="143"/>
                  </a:cubicBezTo>
                  <a:cubicBezTo>
                    <a:pt x="67" y="149"/>
                    <a:pt x="68" y="154"/>
                    <a:pt x="69" y="160"/>
                  </a:cubicBezTo>
                  <a:cubicBezTo>
                    <a:pt x="69" y="161"/>
                    <a:pt x="70" y="163"/>
                    <a:pt x="70" y="165"/>
                  </a:cubicBezTo>
                  <a:cubicBezTo>
                    <a:pt x="70" y="165"/>
                    <a:pt x="70" y="166"/>
                    <a:pt x="70" y="166"/>
                  </a:cubicBezTo>
                  <a:cubicBezTo>
                    <a:pt x="71" y="168"/>
                    <a:pt x="70" y="170"/>
                    <a:pt x="71" y="172"/>
                  </a:cubicBezTo>
                  <a:cubicBezTo>
                    <a:pt x="71" y="173"/>
                    <a:pt x="71" y="174"/>
                    <a:pt x="71" y="175"/>
                  </a:cubicBezTo>
                  <a:cubicBezTo>
                    <a:pt x="72" y="178"/>
                    <a:pt x="72" y="182"/>
                    <a:pt x="72" y="186"/>
                  </a:cubicBezTo>
                  <a:cubicBezTo>
                    <a:pt x="73" y="188"/>
                    <a:pt x="73" y="190"/>
                    <a:pt x="73" y="191"/>
                  </a:cubicBezTo>
                  <a:cubicBezTo>
                    <a:pt x="73" y="192"/>
                    <a:pt x="73" y="193"/>
                    <a:pt x="73" y="194"/>
                  </a:cubicBezTo>
                  <a:cubicBezTo>
                    <a:pt x="74" y="199"/>
                    <a:pt x="74" y="204"/>
                    <a:pt x="74" y="210"/>
                  </a:cubicBezTo>
                  <a:cubicBezTo>
                    <a:pt x="74" y="210"/>
                    <a:pt x="75" y="219"/>
                    <a:pt x="75" y="219"/>
                  </a:cubicBezTo>
                  <a:cubicBezTo>
                    <a:pt x="74" y="219"/>
                    <a:pt x="74" y="219"/>
                    <a:pt x="75" y="219"/>
                  </a:cubicBezTo>
                  <a:cubicBezTo>
                    <a:pt x="75" y="219"/>
                    <a:pt x="75" y="219"/>
                    <a:pt x="75" y="219"/>
                  </a:cubicBezTo>
                  <a:cubicBezTo>
                    <a:pt x="75" y="220"/>
                    <a:pt x="76" y="221"/>
                    <a:pt x="76" y="222"/>
                  </a:cubicBezTo>
                  <a:cubicBezTo>
                    <a:pt x="76" y="222"/>
                    <a:pt x="76" y="223"/>
                    <a:pt x="76" y="223"/>
                  </a:cubicBezTo>
                  <a:cubicBezTo>
                    <a:pt x="77" y="225"/>
                    <a:pt x="78" y="227"/>
                    <a:pt x="79" y="228"/>
                  </a:cubicBezTo>
                  <a:cubicBezTo>
                    <a:pt x="80" y="229"/>
                    <a:pt x="81" y="230"/>
                    <a:pt x="82" y="230"/>
                  </a:cubicBezTo>
                  <a:cubicBezTo>
                    <a:pt x="83" y="230"/>
                    <a:pt x="85" y="231"/>
                    <a:pt x="86" y="231"/>
                  </a:cubicBezTo>
                  <a:cubicBezTo>
                    <a:pt x="87" y="231"/>
                    <a:pt x="89" y="231"/>
                    <a:pt x="89" y="231"/>
                  </a:cubicBezTo>
                  <a:cubicBezTo>
                    <a:pt x="91" y="229"/>
                    <a:pt x="88" y="225"/>
                    <a:pt x="87" y="224"/>
                  </a:cubicBezTo>
                  <a:cubicBezTo>
                    <a:pt x="87" y="223"/>
                    <a:pt x="86" y="222"/>
                    <a:pt x="86" y="221"/>
                  </a:cubicBezTo>
                  <a:cubicBezTo>
                    <a:pt x="86" y="221"/>
                    <a:pt x="85" y="220"/>
                    <a:pt x="84" y="219"/>
                  </a:cubicBezTo>
                  <a:cubicBezTo>
                    <a:pt x="85" y="220"/>
                    <a:pt x="85" y="220"/>
                    <a:pt x="86" y="220"/>
                  </a:cubicBezTo>
                  <a:cubicBezTo>
                    <a:pt x="86" y="220"/>
                    <a:pt x="86" y="220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5" y="209"/>
                    <a:pt x="85" y="200"/>
                    <a:pt x="85" y="190"/>
                  </a:cubicBezTo>
                  <a:cubicBezTo>
                    <a:pt x="85" y="190"/>
                    <a:pt x="85" y="189"/>
                    <a:pt x="85" y="189"/>
                  </a:cubicBezTo>
                  <a:cubicBezTo>
                    <a:pt x="84" y="189"/>
                    <a:pt x="84" y="186"/>
                    <a:pt x="84" y="185"/>
                  </a:cubicBezTo>
                  <a:cubicBezTo>
                    <a:pt x="84" y="184"/>
                    <a:pt x="84" y="182"/>
                    <a:pt x="84" y="181"/>
                  </a:cubicBezTo>
                  <a:cubicBezTo>
                    <a:pt x="84" y="178"/>
                    <a:pt x="84" y="175"/>
                    <a:pt x="84" y="173"/>
                  </a:cubicBezTo>
                  <a:cubicBezTo>
                    <a:pt x="84" y="170"/>
                    <a:pt x="84" y="167"/>
                    <a:pt x="84" y="165"/>
                  </a:cubicBezTo>
                  <a:cubicBezTo>
                    <a:pt x="84" y="162"/>
                    <a:pt x="84" y="159"/>
                    <a:pt x="84" y="157"/>
                  </a:cubicBezTo>
                  <a:cubicBezTo>
                    <a:pt x="84" y="151"/>
                    <a:pt x="84" y="146"/>
                    <a:pt x="84" y="141"/>
                  </a:cubicBezTo>
                  <a:cubicBezTo>
                    <a:pt x="84" y="137"/>
                    <a:pt x="84" y="133"/>
                    <a:pt x="84" y="130"/>
                  </a:cubicBezTo>
                  <a:cubicBezTo>
                    <a:pt x="84" y="130"/>
                    <a:pt x="84" y="130"/>
                    <a:pt x="84" y="130"/>
                  </a:cubicBezTo>
                  <a:cubicBezTo>
                    <a:pt x="84" y="126"/>
                    <a:pt x="84" y="122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18"/>
                    <a:pt x="84" y="118"/>
                    <a:pt x="85" y="117"/>
                  </a:cubicBezTo>
                  <a:cubicBezTo>
                    <a:pt x="86" y="116"/>
                    <a:pt x="86" y="115"/>
                    <a:pt x="85" y="113"/>
                  </a:cubicBezTo>
                  <a:cubicBezTo>
                    <a:pt x="84" y="103"/>
                    <a:pt x="83" y="93"/>
                    <a:pt x="82" y="83"/>
                  </a:cubicBezTo>
                  <a:cubicBezTo>
                    <a:pt x="82" y="78"/>
                    <a:pt x="81" y="72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1" y="67"/>
                    <a:pt x="80" y="67"/>
                    <a:pt x="80" y="67"/>
                  </a:cubicBezTo>
                  <a:cubicBezTo>
                    <a:pt x="79" y="68"/>
                    <a:pt x="77" y="69"/>
                    <a:pt x="75" y="70"/>
                  </a:cubicBezTo>
                  <a:cubicBezTo>
                    <a:pt x="75" y="71"/>
                    <a:pt x="75" y="71"/>
                    <a:pt x="76" y="71"/>
                  </a:cubicBezTo>
                  <a:cubicBezTo>
                    <a:pt x="77" y="70"/>
                    <a:pt x="79" y="69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79" y="69"/>
                    <a:pt x="78" y="70"/>
                    <a:pt x="77" y="71"/>
                  </a:cubicBezTo>
                  <a:cubicBezTo>
                    <a:pt x="75" y="72"/>
                    <a:pt x="74" y="73"/>
                    <a:pt x="73" y="74"/>
                  </a:cubicBezTo>
                  <a:cubicBezTo>
                    <a:pt x="72" y="75"/>
                    <a:pt x="73" y="75"/>
                    <a:pt x="73" y="75"/>
                  </a:cubicBezTo>
                  <a:cubicBezTo>
                    <a:pt x="74" y="74"/>
                    <a:pt x="75" y="73"/>
                    <a:pt x="76" y="72"/>
                  </a:cubicBezTo>
                  <a:cubicBezTo>
                    <a:pt x="77" y="71"/>
                    <a:pt x="79" y="69"/>
                    <a:pt x="80" y="69"/>
                  </a:cubicBezTo>
                  <a:cubicBezTo>
                    <a:pt x="80" y="69"/>
                    <a:pt x="80" y="70"/>
                    <a:pt x="80" y="70"/>
                  </a:cubicBezTo>
                  <a:cubicBezTo>
                    <a:pt x="79" y="71"/>
                    <a:pt x="77" y="72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3"/>
                    <a:pt x="79" y="71"/>
                    <a:pt x="80" y="71"/>
                  </a:cubicBezTo>
                  <a:cubicBezTo>
                    <a:pt x="80" y="71"/>
                    <a:pt x="81" y="72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79" y="74"/>
                    <a:pt x="78" y="75"/>
                    <a:pt x="76" y="76"/>
                  </a:cubicBezTo>
                  <a:cubicBezTo>
                    <a:pt x="76" y="76"/>
                    <a:pt x="76" y="77"/>
                    <a:pt x="76" y="77"/>
                  </a:cubicBezTo>
                  <a:cubicBezTo>
                    <a:pt x="78" y="75"/>
                    <a:pt x="79" y="74"/>
                    <a:pt x="81" y="73"/>
                  </a:cubicBezTo>
                  <a:cubicBezTo>
                    <a:pt x="81" y="73"/>
                    <a:pt x="81" y="74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75" y="78"/>
                    <a:pt x="70" y="83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5" y="87"/>
                  </a:cubicBezTo>
                  <a:cubicBezTo>
                    <a:pt x="65" y="87"/>
                    <a:pt x="65" y="86"/>
                    <a:pt x="65" y="86"/>
                  </a:cubicBezTo>
                  <a:cubicBezTo>
                    <a:pt x="67" y="84"/>
                    <a:pt x="69" y="82"/>
                    <a:pt x="71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71" y="80"/>
                    <a:pt x="71" y="79"/>
                    <a:pt x="71" y="80"/>
                  </a:cubicBezTo>
                  <a:cubicBezTo>
                    <a:pt x="69" y="81"/>
                    <a:pt x="66" y="83"/>
                    <a:pt x="64" y="85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6" y="80"/>
                    <a:pt x="68" y="78"/>
                    <a:pt x="70" y="76"/>
                  </a:cubicBezTo>
                  <a:cubicBezTo>
                    <a:pt x="71" y="75"/>
                    <a:pt x="70" y="75"/>
                    <a:pt x="70" y="75"/>
                  </a:cubicBezTo>
                  <a:cubicBezTo>
                    <a:pt x="68" y="77"/>
                    <a:pt x="66" y="79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79" y="67"/>
                    <a:pt x="95" y="53"/>
                    <a:pt x="106" y="36"/>
                  </a:cubicBezTo>
                  <a:cubicBezTo>
                    <a:pt x="109" y="32"/>
                    <a:pt x="112" y="27"/>
                    <a:pt x="114" y="22"/>
                  </a:cubicBezTo>
                  <a:cubicBezTo>
                    <a:pt x="114" y="23"/>
                    <a:pt x="114" y="24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2" y="27"/>
                    <a:pt x="111" y="30"/>
                    <a:pt x="110" y="32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0" y="32"/>
                    <a:pt x="110" y="33"/>
                    <a:pt x="109" y="33"/>
                  </a:cubicBezTo>
                  <a:cubicBezTo>
                    <a:pt x="109" y="33"/>
                    <a:pt x="109" y="34"/>
                    <a:pt x="110" y="33"/>
                  </a:cubicBezTo>
                  <a:cubicBezTo>
                    <a:pt x="111" y="31"/>
                    <a:pt x="113" y="29"/>
                    <a:pt x="114" y="28"/>
                  </a:cubicBezTo>
                  <a:cubicBezTo>
                    <a:pt x="114" y="29"/>
                    <a:pt x="114" y="30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2" y="33"/>
                    <a:pt x="111" y="35"/>
                    <a:pt x="110" y="36"/>
                  </a:cubicBezTo>
                  <a:cubicBezTo>
                    <a:pt x="110" y="36"/>
                    <a:pt x="111" y="36"/>
                    <a:pt x="111" y="36"/>
                  </a:cubicBezTo>
                  <a:cubicBezTo>
                    <a:pt x="112" y="35"/>
                    <a:pt x="113" y="33"/>
                    <a:pt x="114" y="32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4" y="33"/>
                    <a:pt x="113" y="33"/>
                    <a:pt x="113" y="33"/>
                  </a:cubicBezTo>
                  <a:cubicBezTo>
                    <a:pt x="112" y="36"/>
                    <a:pt x="110" y="38"/>
                    <a:pt x="108" y="40"/>
                  </a:cubicBezTo>
                  <a:cubicBezTo>
                    <a:pt x="109" y="39"/>
                    <a:pt x="109" y="39"/>
                    <a:pt x="110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9" y="39"/>
                    <a:pt x="108" y="40"/>
                    <a:pt x="107" y="41"/>
                  </a:cubicBezTo>
                  <a:cubicBezTo>
                    <a:pt x="106" y="42"/>
                    <a:pt x="107" y="42"/>
                    <a:pt x="107" y="42"/>
                  </a:cubicBezTo>
                  <a:cubicBezTo>
                    <a:pt x="107" y="42"/>
                    <a:pt x="106" y="42"/>
                    <a:pt x="106" y="42"/>
                  </a:cubicBezTo>
                  <a:cubicBezTo>
                    <a:pt x="106" y="42"/>
                    <a:pt x="106" y="43"/>
                    <a:pt x="107" y="42"/>
                  </a:cubicBezTo>
                  <a:cubicBezTo>
                    <a:pt x="109" y="40"/>
                    <a:pt x="112" y="37"/>
                    <a:pt x="114" y="34"/>
                  </a:cubicBezTo>
                  <a:cubicBezTo>
                    <a:pt x="114" y="35"/>
                    <a:pt x="114" y="35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08" y="43"/>
                    <a:pt x="103" y="50"/>
                    <a:pt x="97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7"/>
                    <a:pt x="97" y="57"/>
                    <a:pt x="96" y="57"/>
                  </a:cubicBezTo>
                  <a:cubicBezTo>
                    <a:pt x="98" y="56"/>
                    <a:pt x="99" y="55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98" y="55"/>
                    <a:pt x="97" y="56"/>
                    <a:pt x="95" y="58"/>
                  </a:cubicBezTo>
                  <a:cubicBezTo>
                    <a:pt x="95" y="58"/>
                    <a:pt x="94" y="59"/>
                    <a:pt x="93" y="59"/>
                  </a:cubicBezTo>
                  <a:cubicBezTo>
                    <a:pt x="94" y="58"/>
                    <a:pt x="95" y="56"/>
                    <a:pt x="96" y="55"/>
                  </a:cubicBezTo>
                  <a:cubicBezTo>
                    <a:pt x="96" y="55"/>
                    <a:pt x="96" y="55"/>
                    <a:pt x="95" y="55"/>
                  </a:cubicBezTo>
                  <a:cubicBezTo>
                    <a:pt x="94" y="57"/>
                    <a:pt x="93" y="58"/>
                    <a:pt x="92" y="59"/>
                  </a:cubicBezTo>
                  <a:cubicBezTo>
                    <a:pt x="91" y="60"/>
                    <a:pt x="91" y="60"/>
                    <a:pt x="90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1" y="60"/>
                    <a:pt x="90" y="59"/>
                    <a:pt x="90" y="60"/>
                  </a:cubicBezTo>
                  <a:cubicBezTo>
                    <a:pt x="90" y="60"/>
                    <a:pt x="90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8" y="62"/>
                  </a:cubicBezTo>
                  <a:cubicBezTo>
                    <a:pt x="89" y="60"/>
                    <a:pt x="91" y="59"/>
                    <a:pt x="92" y="57"/>
                  </a:cubicBezTo>
                  <a:cubicBezTo>
                    <a:pt x="92" y="57"/>
                    <a:pt x="92" y="57"/>
                    <a:pt x="91" y="57"/>
                  </a:cubicBezTo>
                  <a:cubicBezTo>
                    <a:pt x="90" y="59"/>
                    <a:pt x="88" y="60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6" y="62"/>
                    <a:pt x="86" y="63"/>
                    <a:pt x="85" y="63"/>
                  </a:cubicBezTo>
                  <a:cubicBezTo>
                    <a:pt x="89" y="59"/>
                    <a:pt x="92" y="55"/>
                    <a:pt x="96" y="51"/>
                  </a:cubicBezTo>
                  <a:cubicBezTo>
                    <a:pt x="96" y="51"/>
                    <a:pt x="95" y="50"/>
                    <a:pt x="95" y="50"/>
                  </a:cubicBezTo>
                  <a:cubicBezTo>
                    <a:pt x="92" y="55"/>
                    <a:pt x="88" y="59"/>
                    <a:pt x="85" y="63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4" y="64"/>
                    <a:pt x="84" y="64"/>
                    <a:pt x="83" y="64"/>
                  </a:cubicBezTo>
                  <a:cubicBezTo>
                    <a:pt x="84" y="64"/>
                    <a:pt x="84" y="63"/>
                    <a:pt x="85" y="63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4" y="63"/>
                    <a:pt x="83" y="64"/>
                    <a:pt x="82" y="65"/>
                  </a:cubicBezTo>
                  <a:cubicBezTo>
                    <a:pt x="82" y="65"/>
                    <a:pt x="81" y="66"/>
                    <a:pt x="80" y="66"/>
                  </a:cubicBezTo>
                  <a:cubicBezTo>
                    <a:pt x="80" y="67"/>
                    <a:pt x="80" y="67"/>
                    <a:pt x="81" y="67"/>
                  </a:cubicBezTo>
                  <a:cubicBezTo>
                    <a:pt x="81" y="66"/>
                    <a:pt x="82" y="66"/>
                    <a:pt x="82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91" y="60"/>
                    <a:pt x="104" y="55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4" y="40"/>
                    <a:pt x="115" y="31"/>
                    <a:pt x="115" y="22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5" y="19"/>
                    <a:pt x="115" y="17"/>
                    <a:pt x="115" y="15"/>
                  </a:cubicBezTo>
                  <a:cubicBezTo>
                    <a:pt x="115" y="15"/>
                    <a:pt x="114" y="15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7" y="12"/>
                    <a:pt x="118" y="9"/>
                    <a:pt x="117" y="6"/>
                  </a:cubicBezTo>
                  <a:lnTo>
                    <a:pt x="118" y="5"/>
                  </a:lnTo>
                  <a:close/>
                  <a:moveTo>
                    <a:pt x="6" y="24"/>
                  </a:moveTo>
                  <a:cubicBezTo>
                    <a:pt x="7" y="23"/>
                    <a:pt x="8" y="22"/>
                    <a:pt x="10" y="22"/>
                  </a:cubicBezTo>
                  <a:cubicBezTo>
                    <a:pt x="9" y="23"/>
                    <a:pt x="7" y="23"/>
                    <a:pt x="6" y="24"/>
                  </a:cubicBezTo>
                  <a:close/>
                  <a:moveTo>
                    <a:pt x="12" y="20"/>
                  </a:moveTo>
                  <a:cubicBezTo>
                    <a:pt x="11" y="20"/>
                    <a:pt x="10" y="20"/>
                    <a:pt x="9" y="20"/>
                  </a:cubicBezTo>
                  <a:cubicBezTo>
                    <a:pt x="10" y="20"/>
                    <a:pt x="11" y="20"/>
                    <a:pt x="11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8" y="20"/>
                    <a:pt x="10" y="19"/>
                    <a:pt x="13" y="18"/>
                  </a:cubicBezTo>
                  <a:cubicBezTo>
                    <a:pt x="12" y="18"/>
                    <a:pt x="12" y="19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lose/>
                  <a:moveTo>
                    <a:pt x="1" y="11"/>
                  </a:move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9"/>
                    <a:pt x="5" y="8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7"/>
                    <a:pt x="3" y="8"/>
                    <a:pt x="1" y="10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2" y="5"/>
                    <a:pt x="4" y="4"/>
                    <a:pt x="5" y="4"/>
                  </a:cubicBezTo>
                  <a:cubicBezTo>
                    <a:pt x="6" y="3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5"/>
                    <a:pt x="4" y="7"/>
                    <a:pt x="1" y="8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4" y="7"/>
                    <a:pt x="6" y="6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5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7"/>
                    <a:pt x="4" y="9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2" y="13"/>
                  </a:moveTo>
                  <a:cubicBezTo>
                    <a:pt x="3" y="12"/>
                    <a:pt x="4" y="11"/>
                    <a:pt x="6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4" y="11"/>
                    <a:pt x="3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9"/>
                    <a:pt x="7" y="8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8" y="9"/>
                  </a:cubicBezTo>
                  <a:cubicBezTo>
                    <a:pt x="9" y="8"/>
                    <a:pt x="10" y="7"/>
                    <a:pt x="11" y="7"/>
                  </a:cubicBezTo>
                  <a:cubicBezTo>
                    <a:pt x="11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8" y="10"/>
                    <a:pt x="5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4" y="14"/>
                    <a:pt x="6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4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5" y="12"/>
                    <a:pt x="9" y="10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9" y="10"/>
                    <a:pt x="9" y="11"/>
                    <a:pt x="10" y="10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9" y="11"/>
                    <a:pt x="6" y="13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3" y="17"/>
                  </a:moveTo>
                  <a:cubicBezTo>
                    <a:pt x="3" y="17"/>
                    <a:pt x="3" y="17"/>
                    <a:pt x="4" y="17"/>
                  </a:cubicBezTo>
                  <a:cubicBezTo>
                    <a:pt x="5" y="16"/>
                    <a:pt x="7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5"/>
                    <a:pt x="5" y="16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6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5" y="14"/>
                    <a:pt x="4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6" y="14"/>
                    <a:pt x="9" y="12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1"/>
                    <a:pt x="11" y="12"/>
                    <a:pt x="10" y="12"/>
                  </a:cubicBezTo>
                  <a:cubicBezTo>
                    <a:pt x="10" y="12"/>
                    <a:pt x="10" y="13"/>
                    <a:pt x="11" y="12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9" y="14"/>
                    <a:pt x="6" y="15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4" y="19"/>
                  </a:cubicBezTo>
                  <a:cubicBezTo>
                    <a:pt x="6" y="18"/>
                    <a:pt x="8" y="17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7" y="16"/>
                    <a:pt x="6" y="17"/>
                    <a:pt x="4" y="18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7" y="16"/>
                    <a:pt x="10" y="14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8" y="19"/>
                    <a:pt x="9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6" y="19"/>
                    <a:pt x="7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6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0" y="18"/>
                    <a:pt x="8" y="19"/>
                    <a:pt x="6" y="21"/>
                  </a:cubicBezTo>
                  <a:cubicBezTo>
                    <a:pt x="6" y="21"/>
                    <a:pt x="6" y="20"/>
                    <a:pt x="6" y="20"/>
                  </a:cubicBezTo>
                  <a:close/>
                  <a:moveTo>
                    <a:pt x="5" y="22"/>
                  </a:moveTo>
                  <a:cubicBezTo>
                    <a:pt x="7" y="21"/>
                    <a:pt x="10" y="21"/>
                    <a:pt x="12" y="20"/>
                  </a:cubicBezTo>
                  <a:cubicBezTo>
                    <a:pt x="10" y="21"/>
                    <a:pt x="7" y="22"/>
                    <a:pt x="5" y="24"/>
                  </a:cubicBezTo>
                  <a:cubicBezTo>
                    <a:pt x="5" y="23"/>
                    <a:pt x="5" y="23"/>
                    <a:pt x="5" y="22"/>
                  </a:cubicBezTo>
                  <a:close/>
                  <a:moveTo>
                    <a:pt x="111" y="50"/>
                  </a:move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1" y="49"/>
                    <a:pt x="111" y="49"/>
                  </a:cubicBezTo>
                  <a:cubicBezTo>
                    <a:pt x="111" y="49"/>
                    <a:pt x="111" y="49"/>
                    <a:pt x="111" y="50"/>
                  </a:cubicBezTo>
                  <a:close/>
                  <a:moveTo>
                    <a:pt x="112" y="49"/>
                  </a:move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0" y="50"/>
                  </a:cubicBezTo>
                  <a:cubicBezTo>
                    <a:pt x="110" y="50"/>
                    <a:pt x="110" y="50"/>
                    <a:pt x="111" y="50"/>
                  </a:cubicBezTo>
                  <a:cubicBezTo>
                    <a:pt x="110" y="51"/>
                    <a:pt x="109" y="51"/>
                    <a:pt x="108" y="52"/>
                  </a:cubicBezTo>
                  <a:cubicBezTo>
                    <a:pt x="108" y="51"/>
                    <a:pt x="109" y="50"/>
                    <a:pt x="110" y="50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09" y="50"/>
                    <a:pt x="108" y="51"/>
                    <a:pt x="107" y="52"/>
                  </a:cubicBezTo>
                  <a:cubicBezTo>
                    <a:pt x="107" y="52"/>
                    <a:pt x="107" y="52"/>
                    <a:pt x="107" y="52"/>
                  </a:cubicBezTo>
                  <a:cubicBezTo>
                    <a:pt x="107" y="52"/>
                    <a:pt x="107" y="52"/>
                    <a:pt x="106" y="53"/>
                  </a:cubicBezTo>
                  <a:cubicBezTo>
                    <a:pt x="108" y="50"/>
                    <a:pt x="110" y="48"/>
                    <a:pt x="112" y="46"/>
                  </a:cubicBezTo>
                  <a:cubicBezTo>
                    <a:pt x="112" y="47"/>
                    <a:pt x="112" y="48"/>
                    <a:pt x="112" y="49"/>
                  </a:cubicBezTo>
                  <a:close/>
                  <a:moveTo>
                    <a:pt x="113" y="39"/>
                  </a:moveTo>
                  <a:cubicBezTo>
                    <a:pt x="113" y="39"/>
                    <a:pt x="113" y="39"/>
                    <a:pt x="113" y="39"/>
                  </a:cubicBezTo>
                  <a:cubicBezTo>
                    <a:pt x="112" y="40"/>
                    <a:pt x="111" y="42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1" y="42"/>
                    <a:pt x="112" y="41"/>
                    <a:pt x="113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40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2" y="42"/>
                    <a:pt x="111" y="44"/>
                    <a:pt x="110" y="45"/>
                  </a:cubicBezTo>
                  <a:cubicBezTo>
                    <a:pt x="109" y="45"/>
                    <a:pt x="110" y="45"/>
                    <a:pt x="110" y="45"/>
                  </a:cubicBezTo>
                  <a:cubicBezTo>
                    <a:pt x="111" y="44"/>
                    <a:pt x="112" y="43"/>
                    <a:pt x="113" y="42"/>
                  </a:cubicBezTo>
                  <a:cubicBezTo>
                    <a:pt x="113" y="43"/>
                    <a:pt x="113" y="43"/>
                    <a:pt x="112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1" y="45"/>
                    <a:pt x="110" y="46"/>
                    <a:pt x="109" y="46"/>
                  </a:cubicBezTo>
                  <a:cubicBezTo>
                    <a:pt x="109" y="47"/>
                    <a:pt x="109" y="47"/>
                    <a:pt x="110" y="47"/>
                  </a:cubicBezTo>
                  <a:cubicBezTo>
                    <a:pt x="111" y="46"/>
                    <a:pt x="112" y="45"/>
                    <a:pt x="112" y="44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0" y="47"/>
                    <a:pt x="108" y="50"/>
                    <a:pt x="106" y="52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6" y="52"/>
                    <a:pt x="107" y="51"/>
                    <a:pt x="108" y="49"/>
                  </a:cubicBezTo>
                  <a:cubicBezTo>
                    <a:pt x="108" y="49"/>
                    <a:pt x="108" y="49"/>
                    <a:pt x="107" y="49"/>
                  </a:cubicBezTo>
                  <a:cubicBezTo>
                    <a:pt x="106" y="50"/>
                    <a:pt x="105" y="52"/>
                    <a:pt x="104" y="53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5" y="53"/>
                    <a:pt x="105" y="52"/>
                    <a:pt x="106" y="51"/>
                  </a:cubicBezTo>
                  <a:cubicBezTo>
                    <a:pt x="106" y="51"/>
                    <a:pt x="106" y="50"/>
                    <a:pt x="106" y="51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2" y="54"/>
                    <a:pt x="102" y="55"/>
                  </a:cubicBezTo>
                  <a:cubicBezTo>
                    <a:pt x="103" y="54"/>
                    <a:pt x="103" y="53"/>
                    <a:pt x="104" y="53"/>
                  </a:cubicBezTo>
                  <a:cubicBezTo>
                    <a:pt x="104" y="53"/>
                    <a:pt x="104" y="52"/>
                    <a:pt x="104" y="52"/>
                  </a:cubicBezTo>
                  <a:cubicBezTo>
                    <a:pt x="103" y="53"/>
                    <a:pt x="102" y="54"/>
                    <a:pt x="102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2"/>
                    <a:pt x="106" y="50"/>
                    <a:pt x="108" y="46"/>
                  </a:cubicBezTo>
                  <a:cubicBezTo>
                    <a:pt x="108" y="46"/>
                    <a:pt x="107" y="46"/>
                    <a:pt x="107" y="46"/>
                  </a:cubicBezTo>
                  <a:cubicBezTo>
                    <a:pt x="105" y="49"/>
                    <a:pt x="103" y="52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1" y="55"/>
                    <a:pt x="102" y="53"/>
                    <a:pt x="103" y="52"/>
                  </a:cubicBezTo>
                  <a:cubicBezTo>
                    <a:pt x="103" y="52"/>
                    <a:pt x="102" y="52"/>
                    <a:pt x="102" y="52"/>
                  </a:cubicBezTo>
                  <a:cubicBezTo>
                    <a:pt x="101" y="53"/>
                    <a:pt x="100" y="55"/>
                    <a:pt x="99" y="5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9" y="56"/>
                    <a:pt x="98" y="56"/>
                    <a:pt x="98" y="57"/>
                  </a:cubicBezTo>
                  <a:cubicBezTo>
                    <a:pt x="103" y="50"/>
                    <a:pt x="108" y="44"/>
                    <a:pt x="113" y="37"/>
                  </a:cubicBezTo>
                  <a:cubicBezTo>
                    <a:pt x="113" y="38"/>
                    <a:pt x="113" y="38"/>
                    <a:pt x="113" y="39"/>
                  </a:cubicBezTo>
                  <a:close/>
                  <a:moveTo>
                    <a:pt x="114" y="27"/>
                  </a:moveTo>
                  <a:cubicBezTo>
                    <a:pt x="113" y="29"/>
                    <a:pt x="111" y="30"/>
                    <a:pt x="110" y="32"/>
                  </a:cubicBezTo>
                  <a:cubicBezTo>
                    <a:pt x="111" y="30"/>
                    <a:pt x="113" y="28"/>
                    <a:pt x="114" y="26"/>
                  </a:cubicBezTo>
                  <a:cubicBezTo>
                    <a:pt x="114" y="26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lose/>
                  <a:moveTo>
                    <a:pt x="106" y="5"/>
                  </a:moveTo>
                  <a:cubicBezTo>
                    <a:pt x="107" y="3"/>
                    <a:pt x="109" y="0"/>
                    <a:pt x="111" y="0"/>
                  </a:cubicBezTo>
                  <a:cubicBezTo>
                    <a:pt x="109" y="2"/>
                    <a:pt x="108" y="4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6"/>
                    <a:pt x="106" y="5"/>
                    <a:pt x="106" y="5"/>
                  </a:cubicBezTo>
                  <a:close/>
                  <a:moveTo>
                    <a:pt x="106" y="9"/>
                  </a:moveTo>
                  <a:cubicBezTo>
                    <a:pt x="106" y="8"/>
                    <a:pt x="106" y="8"/>
                    <a:pt x="106" y="7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7" y="7"/>
                    <a:pt x="107" y="6"/>
                    <a:pt x="108" y="6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7" y="6"/>
                    <a:pt x="106" y="6"/>
                    <a:pt x="106" y="7"/>
                  </a:cubicBezTo>
                  <a:cubicBezTo>
                    <a:pt x="106" y="7"/>
                    <a:pt x="106" y="6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8" y="4"/>
                    <a:pt x="110" y="2"/>
                    <a:pt x="112" y="0"/>
                  </a:cubicBezTo>
                  <a:cubicBezTo>
                    <a:pt x="113" y="1"/>
                    <a:pt x="114" y="1"/>
                    <a:pt x="114" y="1"/>
                  </a:cubicBezTo>
                  <a:cubicBezTo>
                    <a:pt x="112" y="3"/>
                    <a:pt x="110" y="5"/>
                    <a:pt x="107" y="7"/>
                  </a:cubicBezTo>
                  <a:cubicBezTo>
                    <a:pt x="108" y="7"/>
                    <a:pt x="109" y="6"/>
                    <a:pt x="109" y="6"/>
                  </a:cubicBezTo>
                  <a:cubicBezTo>
                    <a:pt x="109" y="6"/>
                    <a:pt x="109" y="5"/>
                    <a:pt x="109" y="5"/>
                  </a:cubicBezTo>
                  <a:cubicBezTo>
                    <a:pt x="108" y="6"/>
                    <a:pt x="107" y="7"/>
                    <a:pt x="106" y="8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lose/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7" y="10"/>
                    <a:pt x="108" y="9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9"/>
                    <a:pt x="107" y="10"/>
                    <a:pt x="106" y="11"/>
                  </a:cubicBezTo>
                  <a:cubicBezTo>
                    <a:pt x="106" y="10"/>
                    <a:pt x="106" y="10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9" y="7"/>
                    <a:pt x="112" y="4"/>
                    <a:pt x="115" y="2"/>
                  </a:cubicBezTo>
                  <a:cubicBezTo>
                    <a:pt x="115" y="2"/>
                    <a:pt x="115" y="2"/>
                    <a:pt x="116" y="3"/>
                  </a:cubicBezTo>
                  <a:cubicBezTo>
                    <a:pt x="113" y="6"/>
                    <a:pt x="109" y="9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lose/>
                  <a:moveTo>
                    <a:pt x="105" y="25"/>
                  </a:moveTo>
                  <a:cubicBezTo>
                    <a:pt x="105" y="25"/>
                    <a:pt x="105" y="25"/>
                    <a:pt x="105" y="25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4"/>
                    <a:pt x="105" y="25"/>
                    <a:pt x="105" y="26"/>
                  </a:cubicBezTo>
                  <a:cubicBezTo>
                    <a:pt x="105" y="25"/>
                    <a:pt x="105" y="25"/>
                    <a:pt x="105" y="25"/>
                  </a:cubicBezTo>
                  <a:close/>
                  <a:moveTo>
                    <a:pt x="72" y="45"/>
                  </a:moveTo>
                  <a:cubicBezTo>
                    <a:pt x="73" y="44"/>
                    <a:pt x="74" y="43"/>
                    <a:pt x="74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2"/>
                    <a:pt x="75" y="42"/>
                    <a:pt x="76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3" y="45"/>
                    <a:pt x="70" y="47"/>
                    <a:pt x="68" y="49"/>
                  </a:cubicBezTo>
                  <a:cubicBezTo>
                    <a:pt x="68" y="49"/>
                    <a:pt x="68" y="49"/>
                    <a:pt x="68" y="48"/>
                  </a:cubicBezTo>
                  <a:cubicBezTo>
                    <a:pt x="69" y="48"/>
                    <a:pt x="70" y="47"/>
                    <a:pt x="70" y="46"/>
                  </a:cubicBezTo>
                  <a:cubicBezTo>
                    <a:pt x="71" y="46"/>
                    <a:pt x="70" y="46"/>
                    <a:pt x="70" y="46"/>
                  </a:cubicBezTo>
                  <a:cubicBezTo>
                    <a:pt x="69" y="47"/>
                    <a:pt x="69" y="47"/>
                    <a:pt x="68" y="48"/>
                  </a:cubicBezTo>
                  <a:cubicBezTo>
                    <a:pt x="68" y="48"/>
                    <a:pt x="68" y="47"/>
                    <a:pt x="68" y="47"/>
                  </a:cubicBezTo>
                  <a:cubicBezTo>
                    <a:pt x="69" y="46"/>
                    <a:pt x="69" y="46"/>
                    <a:pt x="70" y="45"/>
                  </a:cubicBezTo>
                  <a:cubicBezTo>
                    <a:pt x="70" y="45"/>
                    <a:pt x="70" y="44"/>
                    <a:pt x="70" y="45"/>
                  </a:cubicBezTo>
                  <a:cubicBezTo>
                    <a:pt x="69" y="45"/>
                    <a:pt x="69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69" y="43"/>
                    <a:pt x="69" y="43"/>
                  </a:cubicBezTo>
                  <a:cubicBezTo>
                    <a:pt x="69" y="44"/>
                    <a:pt x="69" y="44"/>
                    <a:pt x="68" y="45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9" y="43"/>
                    <a:pt x="69" y="43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69" y="42"/>
                    <a:pt x="69" y="43"/>
                    <a:pt x="68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1" y="42"/>
                    <a:pt x="72" y="42"/>
                    <a:pt x="74" y="42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2" y="45"/>
                    <a:pt x="72" y="45"/>
                  </a:cubicBezTo>
                  <a:close/>
                  <a:moveTo>
                    <a:pt x="69" y="42"/>
                  </a:moveTo>
                  <a:cubicBezTo>
                    <a:pt x="69" y="42"/>
                    <a:pt x="69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lose/>
                  <a:moveTo>
                    <a:pt x="64" y="66"/>
                  </a:moveTo>
                  <a:cubicBezTo>
                    <a:pt x="64" y="66"/>
                    <a:pt x="64" y="66"/>
                    <a:pt x="65" y="66"/>
                  </a:cubicBezTo>
                  <a:cubicBezTo>
                    <a:pt x="67" y="64"/>
                    <a:pt x="69" y="62"/>
                    <a:pt x="71" y="60"/>
                  </a:cubicBezTo>
                  <a:cubicBezTo>
                    <a:pt x="71" y="60"/>
                    <a:pt x="71" y="60"/>
                    <a:pt x="70" y="60"/>
                  </a:cubicBezTo>
                  <a:cubicBezTo>
                    <a:pt x="68" y="62"/>
                    <a:pt x="66" y="64"/>
                    <a:pt x="64" y="65"/>
                  </a:cubicBezTo>
                  <a:cubicBezTo>
                    <a:pt x="64" y="65"/>
                    <a:pt x="64" y="64"/>
                    <a:pt x="65" y="63"/>
                  </a:cubicBezTo>
                  <a:cubicBezTo>
                    <a:pt x="72" y="56"/>
                    <a:pt x="79" y="49"/>
                    <a:pt x="87" y="42"/>
                  </a:cubicBezTo>
                  <a:cubicBezTo>
                    <a:pt x="87" y="42"/>
                    <a:pt x="87" y="42"/>
                    <a:pt x="86" y="42"/>
                  </a:cubicBezTo>
                  <a:cubicBezTo>
                    <a:pt x="79" y="49"/>
                    <a:pt x="72" y="55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8" y="59"/>
                    <a:pt x="71" y="56"/>
                    <a:pt x="73" y="53"/>
                  </a:cubicBezTo>
                  <a:cubicBezTo>
                    <a:pt x="74" y="53"/>
                    <a:pt x="73" y="53"/>
                    <a:pt x="73" y="53"/>
                  </a:cubicBezTo>
                  <a:cubicBezTo>
                    <a:pt x="70" y="55"/>
                    <a:pt x="68" y="58"/>
                    <a:pt x="65" y="60"/>
                  </a:cubicBezTo>
                  <a:cubicBezTo>
                    <a:pt x="65" y="60"/>
                    <a:pt x="65" y="59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8" y="55"/>
                    <a:pt x="70" y="53"/>
                    <a:pt x="73" y="51"/>
                  </a:cubicBezTo>
                  <a:cubicBezTo>
                    <a:pt x="73" y="51"/>
                    <a:pt x="73" y="51"/>
                    <a:pt x="72" y="51"/>
                  </a:cubicBezTo>
                  <a:cubicBezTo>
                    <a:pt x="70" y="53"/>
                    <a:pt x="68" y="55"/>
                    <a:pt x="66" y="57"/>
                  </a:cubicBezTo>
                  <a:cubicBezTo>
                    <a:pt x="66" y="57"/>
                    <a:pt x="66" y="57"/>
                    <a:pt x="66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71" y="52"/>
                    <a:pt x="75" y="47"/>
                    <a:pt x="81" y="43"/>
                  </a:cubicBezTo>
                  <a:cubicBezTo>
                    <a:pt x="81" y="43"/>
                    <a:pt x="81" y="43"/>
                    <a:pt x="80" y="43"/>
                  </a:cubicBezTo>
                  <a:cubicBezTo>
                    <a:pt x="78" y="45"/>
                    <a:pt x="76" y="46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3" y="49"/>
                    <a:pt x="72" y="50"/>
                    <a:pt x="71" y="50"/>
                  </a:cubicBezTo>
                  <a:cubicBezTo>
                    <a:pt x="71" y="50"/>
                    <a:pt x="71" y="51"/>
                    <a:pt x="71" y="51"/>
                  </a:cubicBezTo>
                  <a:cubicBezTo>
                    <a:pt x="72" y="50"/>
                    <a:pt x="72" y="50"/>
                    <a:pt x="73" y="49"/>
                  </a:cubicBezTo>
                  <a:cubicBezTo>
                    <a:pt x="71" y="51"/>
                    <a:pt x="68" y="53"/>
                    <a:pt x="66" y="56"/>
                  </a:cubicBezTo>
                  <a:cubicBezTo>
                    <a:pt x="66" y="55"/>
                    <a:pt x="67" y="54"/>
                    <a:pt x="67" y="54"/>
                  </a:cubicBezTo>
                  <a:cubicBezTo>
                    <a:pt x="68" y="52"/>
                    <a:pt x="69" y="51"/>
                    <a:pt x="71" y="49"/>
                  </a:cubicBezTo>
                  <a:cubicBezTo>
                    <a:pt x="71" y="49"/>
                    <a:pt x="71" y="49"/>
                    <a:pt x="70" y="49"/>
                  </a:cubicBezTo>
                  <a:cubicBezTo>
                    <a:pt x="69" y="50"/>
                    <a:pt x="68" y="51"/>
                    <a:pt x="67" y="53"/>
                  </a:cubicBezTo>
                  <a:cubicBezTo>
                    <a:pt x="67" y="52"/>
                    <a:pt x="67" y="52"/>
                    <a:pt x="67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8" y="51"/>
                    <a:pt x="69" y="50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69" y="50"/>
                    <a:pt x="68" y="50"/>
                    <a:pt x="67" y="51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0"/>
                    <a:pt x="68" y="50"/>
                    <a:pt x="68" y="50"/>
                  </a:cubicBezTo>
                  <a:cubicBezTo>
                    <a:pt x="70" y="48"/>
                    <a:pt x="73" y="45"/>
                    <a:pt x="76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6" y="43"/>
                    <a:pt x="75" y="45"/>
                    <a:pt x="74" y="45"/>
                  </a:cubicBezTo>
                  <a:cubicBezTo>
                    <a:pt x="73" y="46"/>
                    <a:pt x="74" y="46"/>
                    <a:pt x="74" y="46"/>
                  </a:cubicBezTo>
                  <a:cubicBezTo>
                    <a:pt x="75" y="45"/>
                    <a:pt x="76" y="44"/>
                    <a:pt x="77" y="43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9" y="42"/>
                    <a:pt x="81" y="42"/>
                    <a:pt x="83" y="42"/>
                  </a:cubicBezTo>
                  <a:cubicBezTo>
                    <a:pt x="82" y="43"/>
                    <a:pt x="82" y="44"/>
                    <a:pt x="81" y="44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2" y="44"/>
                    <a:pt x="83" y="43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6" y="42"/>
                    <a:pt x="87" y="42"/>
                    <a:pt x="89" y="41"/>
                  </a:cubicBezTo>
                  <a:cubicBezTo>
                    <a:pt x="87" y="44"/>
                    <a:pt x="85" y="46"/>
                    <a:pt x="82" y="48"/>
                  </a:cubicBezTo>
                  <a:cubicBezTo>
                    <a:pt x="82" y="49"/>
                    <a:pt x="83" y="49"/>
                    <a:pt x="83" y="49"/>
                  </a:cubicBezTo>
                  <a:cubicBezTo>
                    <a:pt x="85" y="46"/>
                    <a:pt x="87" y="44"/>
                    <a:pt x="90" y="41"/>
                  </a:cubicBezTo>
                  <a:cubicBezTo>
                    <a:pt x="90" y="41"/>
                    <a:pt x="91" y="41"/>
                    <a:pt x="91" y="41"/>
                  </a:cubicBezTo>
                  <a:cubicBezTo>
                    <a:pt x="88" y="45"/>
                    <a:pt x="84" y="49"/>
                    <a:pt x="80" y="53"/>
                  </a:cubicBezTo>
                  <a:cubicBezTo>
                    <a:pt x="80" y="53"/>
                    <a:pt x="80" y="54"/>
                    <a:pt x="80" y="53"/>
                  </a:cubicBezTo>
                  <a:cubicBezTo>
                    <a:pt x="84" y="50"/>
                    <a:pt x="88" y="46"/>
                    <a:pt x="92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2" y="41"/>
                    <a:pt x="93" y="41"/>
                    <a:pt x="93" y="41"/>
                  </a:cubicBezTo>
                  <a:cubicBezTo>
                    <a:pt x="92" y="42"/>
                    <a:pt x="91" y="43"/>
                    <a:pt x="90" y="45"/>
                  </a:cubicBezTo>
                  <a:cubicBezTo>
                    <a:pt x="89" y="45"/>
                    <a:pt x="90" y="45"/>
                    <a:pt x="90" y="45"/>
                  </a:cubicBezTo>
                  <a:cubicBezTo>
                    <a:pt x="91" y="44"/>
                    <a:pt x="92" y="42"/>
                    <a:pt x="93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4" y="41"/>
                    <a:pt x="94" y="41"/>
                    <a:pt x="95" y="40"/>
                  </a:cubicBezTo>
                  <a:cubicBezTo>
                    <a:pt x="85" y="50"/>
                    <a:pt x="74" y="60"/>
                    <a:pt x="64" y="69"/>
                  </a:cubicBezTo>
                  <a:cubicBezTo>
                    <a:pt x="64" y="69"/>
                    <a:pt x="64" y="68"/>
                    <a:pt x="64" y="68"/>
                  </a:cubicBezTo>
                  <a:cubicBezTo>
                    <a:pt x="66" y="66"/>
                    <a:pt x="68" y="65"/>
                    <a:pt x="69" y="63"/>
                  </a:cubicBezTo>
                  <a:cubicBezTo>
                    <a:pt x="70" y="63"/>
                    <a:pt x="69" y="63"/>
                    <a:pt x="69" y="63"/>
                  </a:cubicBezTo>
                  <a:cubicBezTo>
                    <a:pt x="67" y="64"/>
                    <a:pt x="66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5" y="66"/>
                    <a:pt x="66" y="65"/>
                    <a:pt x="67" y="64"/>
                  </a:cubicBezTo>
                  <a:cubicBezTo>
                    <a:pt x="68" y="64"/>
                    <a:pt x="67" y="64"/>
                    <a:pt x="67" y="64"/>
                  </a:cubicBezTo>
                  <a:cubicBezTo>
                    <a:pt x="66" y="65"/>
                    <a:pt x="65" y="65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lose/>
                  <a:moveTo>
                    <a:pt x="64" y="66"/>
                  </a:move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7"/>
                    <a:pt x="62" y="67"/>
                    <a:pt x="61" y="68"/>
                  </a:cubicBezTo>
                  <a:cubicBezTo>
                    <a:pt x="61" y="68"/>
                    <a:pt x="61" y="68"/>
                    <a:pt x="62" y="68"/>
                  </a:cubicBezTo>
                  <a:cubicBezTo>
                    <a:pt x="62" y="68"/>
                    <a:pt x="63" y="67"/>
                    <a:pt x="63" y="67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1" y="68"/>
                    <a:pt x="59" y="70"/>
                    <a:pt x="57" y="71"/>
                  </a:cubicBezTo>
                  <a:cubicBezTo>
                    <a:pt x="57" y="71"/>
                    <a:pt x="57" y="71"/>
                    <a:pt x="57" y="70"/>
                  </a:cubicBezTo>
                  <a:cubicBezTo>
                    <a:pt x="57" y="70"/>
                    <a:pt x="57" y="71"/>
                    <a:pt x="57" y="70"/>
                  </a:cubicBezTo>
                  <a:cubicBezTo>
                    <a:pt x="58" y="70"/>
                    <a:pt x="59" y="70"/>
                    <a:pt x="60" y="69"/>
                  </a:cubicBezTo>
                  <a:cubicBezTo>
                    <a:pt x="60" y="69"/>
                    <a:pt x="60" y="68"/>
                    <a:pt x="59" y="69"/>
                  </a:cubicBezTo>
                  <a:cubicBezTo>
                    <a:pt x="59" y="69"/>
                    <a:pt x="58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9" y="68"/>
                    <a:pt x="61" y="66"/>
                    <a:pt x="63" y="65"/>
                  </a:cubicBezTo>
                  <a:cubicBezTo>
                    <a:pt x="63" y="65"/>
                    <a:pt x="63" y="66"/>
                    <a:pt x="64" y="66"/>
                  </a:cubicBezTo>
                  <a:close/>
                  <a:moveTo>
                    <a:pt x="60" y="78"/>
                  </a:moveTo>
                  <a:cubicBezTo>
                    <a:pt x="59" y="79"/>
                    <a:pt x="58" y="79"/>
                    <a:pt x="58" y="80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8"/>
                    <a:pt x="58" y="78"/>
                  </a:cubicBezTo>
                  <a:cubicBezTo>
                    <a:pt x="59" y="78"/>
                    <a:pt x="61" y="77"/>
                    <a:pt x="63" y="76"/>
                  </a:cubicBezTo>
                  <a:cubicBezTo>
                    <a:pt x="63" y="77"/>
                    <a:pt x="63" y="77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8"/>
                    <a:pt x="62" y="78"/>
                    <a:pt x="61" y="78"/>
                  </a:cubicBezTo>
                  <a:cubicBezTo>
                    <a:pt x="61" y="79"/>
                    <a:pt x="61" y="79"/>
                    <a:pt x="62" y="79"/>
                  </a:cubicBezTo>
                  <a:cubicBezTo>
                    <a:pt x="62" y="79"/>
                    <a:pt x="63" y="79"/>
                    <a:pt x="63" y="78"/>
                  </a:cubicBezTo>
                  <a:cubicBezTo>
                    <a:pt x="63" y="78"/>
                    <a:pt x="63" y="78"/>
                    <a:pt x="63" y="79"/>
                  </a:cubicBezTo>
                  <a:cubicBezTo>
                    <a:pt x="61" y="79"/>
                    <a:pt x="59" y="80"/>
                    <a:pt x="58" y="81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8" y="80"/>
                    <a:pt x="59" y="79"/>
                    <a:pt x="60" y="79"/>
                  </a:cubicBezTo>
                  <a:cubicBezTo>
                    <a:pt x="60" y="79"/>
                    <a:pt x="60" y="78"/>
                    <a:pt x="60" y="78"/>
                  </a:cubicBezTo>
                  <a:close/>
                  <a:moveTo>
                    <a:pt x="60" y="75"/>
                  </a:moveTo>
                  <a:cubicBezTo>
                    <a:pt x="59" y="76"/>
                    <a:pt x="58" y="77"/>
                    <a:pt x="58" y="77"/>
                  </a:cubicBezTo>
                  <a:cubicBezTo>
                    <a:pt x="58" y="77"/>
                    <a:pt x="58" y="77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9" y="75"/>
                    <a:pt x="61" y="75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5"/>
                    <a:pt x="63" y="75"/>
                  </a:cubicBezTo>
                  <a:cubicBezTo>
                    <a:pt x="62" y="75"/>
                    <a:pt x="62" y="75"/>
                    <a:pt x="61" y="76"/>
                  </a:cubicBezTo>
                  <a:cubicBezTo>
                    <a:pt x="61" y="76"/>
                    <a:pt x="61" y="76"/>
                    <a:pt x="62" y="76"/>
                  </a:cubicBezTo>
                  <a:cubicBezTo>
                    <a:pt x="62" y="76"/>
                    <a:pt x="62" y="76"/>
                    <a:pt x="63" y="75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9" y="77"/>
                    <a:pt x="59" y="76"/>
                    <a:pt x="60" y="76"/>
                  </a:cubicBezTo>
                  <a:cubicBezTo>
                    <a:pt x="61" y="76"/>
                    <a:pt x="60" y="75"/>
                    <a:pt x="60" y="75"/>
                  </a:cubicBezTo>
                  <a:close/>
                  <a:moveTo>
                    <a:pt x="59" y="74"/>
                  </a:moveTo>
                  <a:cubicBezTo>
                    <a:pt x="58" y="74"/>
                    <a:pt x="58" y="75"/>
                    <a:pt x="57" y="75"/>
                  </a:cubicBezTo>
                  <a:cubicBezTo>
                    <a:pt x="57" y="75"/>
                    <a:pt x="57" y="75"/>
                    <a:pt x="57" y="74"/>
                  </a:cubicBezTo>
                  <a:cubicBezTo>
                    <a:pt x="59" y="73"/>
                    <a:pt x="61" y="72"/>
                    <a:pt x="63" y="71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2" y="73"/>
                    <a:pt x="62" y="73"/>
                    <a:pt x="61" y="73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3"/>
                    <a:pt x="62" y="73"/>
                    <a:pt x="63" y="73"/>
                  </a:cubicBezTo>
                  <a:cubicBezTo>
                    <a:pt x="63" y="73"/>
                    <a:pt x="63" y="73"/>
                    <a:pt x="63" y="74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1" y="74"/>
                    <a:pt x="59" y="75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5"/>
                    <a:pt x="59" y="75"/>
                    <a:pt x="59" y="75"/>
                  </a:cubicBezTo>
                  <a:cubicBezTo>
                    <a:pt x="59" y="74"/>
                    <a:pt x="59" y="74"/>
                    <a:pt x="59" y="74"/>
                  </a:cubicBezTo>
                  <a:close/>
                  <a:moveTo>
                    <a:pt x="60" y="72"/>
                  </a:move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1"/>
                  </a:cubicBezTo>
                  <a:cubicBezTo>
                    <a:pt x="59" y="70"/>
                    <a:pt x="61" y="69"/>
                    <a:pt x="63" y="68"/>
                  </a:cubicBezTo>
                  <a:cubicBezTo>
                    <a:pt x="63" y="68"/>
                    <a:pt x="63" y="69"/>
                    <a:pt x="63" y="70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2" y="70"/>
                    <a:pt x="61" y="70"/>
                    <a:pt x="61" y="70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2" y="70"/>
                    <a:pt x="62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1" y="72"/>
                    <a:pt x="59" y="73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3"/>
                    <a:pt x="59" y="73"/>
                    <a:pt x="60" y="72"/>
                  </a:cubicBezTo>
                  <a:cubicBezTo>
                    <a:pt x="60" y="72"/>
                    <a:pt x="60" y="72"/>
                    <a:pt x="60" y="72"/>
                  </a:cubicBezTo>
                  <a:close/>
                  <a:moveTo>
                    <a:pt x="63" y="79"/>
                  </a:move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2" y="80"/>
                    <a:pt x="62" y="80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1" y="81"/>
                    <a:pt x="59" y="82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2"/>
                    <a:pt x="59" y="82"/>
                    <a:pt x="59" y="82"/>
                  </a:cubicBezTo>
                  <a:cubicBezTo>
                    <a:pt x="60" y="81"/>
                    <a:pt x="59" y="81"/>
                    <a:pt x="59" y="81"/>
                  </a:cubicBezTo>
                  <a:cubicBezTo>
                    <a:pt x="59" y="81"/>
                    <a:pt x="58" y="82"/>
                    <a:pt x="58" y="82"/>
                  </a:cubicBezTo>
                  <a:cubicBezTo>
                    <a:pt x="58" y="82"/>
                    <a:pt x="58" y="81"/>
                    <a:pt x="58" y="81"/>
                  </a:cubicBezTo>
                  <a:cubicBezTo>
                    <a:pt x="60" y="80"/>
                    <a:pt x="61" y="80"/>
                    <a:pt x="63" y="79"/>
                  </a:cubicBezTo>
                  <a:close/>
                  <a:moveTo>
                    <a:pt x="58" y="85"/>
                  </a:moveTo>
                  <a:cubicBezTo>
                    <a:pt x="58" y="85"/>
                    <a:pt x="59" y="85"/>
                    <a:pt x="60" y="84"/>
                  </a:cubicBezTo>
                  <a:cubicBezTo>
                    <a:pt x="60" y="84"/>
                    <a:pt x="60" y="84"/>
                    <a:pt x="59" y="84"/>
                  </a:cubicBezTo>
                  <a:cubicBezTo>
                    <a:pt x="59" y="84"/>
                    <a:pt x="58" y="85"/>
                    <a:pt x="58" y="85"/>
                  </a:cubicBezTo>
                  <a:cubicBezTo>
                    <a:pt x="58" y="84"/>
                    <a:pt x="58" y="84"/>
                    <a:pt x="58" y="83"/>
                  </a:cubicBezTo>
                  <a:cubicBezTo>
                    <a:pt x="60" y="82"/>
                    <a:pt x="61" y="82"/>
                    <a:pt x="63" y="81"/>
                  </a:cubicBezTo>
                  <a:cubicBezTo>
                    <a:pt x="63" y="82"/>
                    <a:pt x="63" y="83"/>
                    <a:pt x="64" y="83"/>
                  </a:cubicBezTo>
                  <a:cubicBezTo>
                    <a:pt x="62" y="84"/>
                    <a:pt x="60" y="85"/>
                    <a:pt x="58" y="86"/>
                  </a:cubicBezTo>
                  <a:cubicBezTo>
                    <a:pt x="58" y="86"/>
                    <a:pt x="58" y="86"/>
                    <a:pt x="58" y="85"/>
                  </a:cubicBezTo>
                  <a:close/>
                  <a:moveTo>
                    <a:pt x="63" y="64"/>
                  </a:moveTo>
                  <a:cubicBezTo>
                    <a:pt x="63" y="64"/>
                    <a:pt x="63" y="64"/>
                    <a:pt x="63" y="64"/>
                  </a:cubicBezTo>
                  <a:cubicBezTo>
                    <a:pt x="62" y="64"/>
                    <a:pt x="62" y="64"/>
                    <a:pt x="61" y="64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2" y="65"/>
                    <a:pt x="63" y="64"/>
                    <a:pt x="63" y="64"/>
                  </a:cubicBezTo>
                  <a:cubicBezTo>
                    <a:pt x="63" y="64"/>
                    <a:pt x="63" y="65"/>
                    <a:pt x="63" y="65"/>
                  </a:cubicBezTo>
                  <a:cubicBezTo>
                    <a:pt x="61" y="66"/>
                    <a:pt x="59" y="67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6" y="67"/>
                  </a:cubicBezTo>
                  <a:cubicBezTo>
                    <a:pt x="57" y="67"/>
                    <a:pt x="58" y="66"/>
                    <a:pt x="59" y="66"/>
                  </a:cubicBezTo>
                  <a:cubicBezTo>
                    <a:pt x="59" y="66"/>
                    <a:pt x="59" y="65"/>
                    <a:pt x="59" y="65"/>
                  </a:cubicBezTo>
                  <a:cubicBezTo>
                    <a:pt x="58" y="66"/>
                    <a:pt x="57" y="66"/>
                    <a:pt x="56" y="67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8" y="65"/>
                    <a:pt x="60" y="64"/>
                    <a:pt x="63" y="63"/>
                  </a:cubicBezTo>
                  <a:cubicBezTo>
                    <a:pt x="63" y="63"/>
                    <a:pt x="63" y="63"/>
                    <a:pt x="63" y="64"/>
                  </a:cubicBezTo>
                  <a:close/>
                  <a:moveTo>
                    <a:pt x="62" y="61"/>
                  </a:moveTo>
                  <a:cubicBezTo>
                    <a:pt x="62" y="61"/>
                    <a:pt x="61" y="62"/>
                    <a:pt x="61" y="62"/>
                  </a:cubicBezTo>
                  <a:cubicBezTo>
                    <a:pt x="60" y="62"/>
                    <a:pt x="61" y="63"/>
                    <a:pt x="61" y="62"/>
                  </a:cubicBezTo>
                  <a:cubicBezTo>
                    <a:pt x="61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0" y="63"/>
                    <a:pt x="58" y="64"/>
                    <a:pt x="56" y="66"/>
                  </a:cubicBezTo>
                  <a:cubicBezTo>
                    <a:pt x="56" y="66"/>
                    <a:pt x="56" y="65"/>
                    <a:pt x="56" y="65"/>
                  </a:cubicBezTo>
                  <a:cubicBezTo>
                    <a:pt x="57" y="64"/>
                    <a:pt x="58" y="64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8" y="63"/>
                    <a:pt x="57" y="64"/>
                    <a:pt x="56" y="65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8" y="63"/>
                    <a:pt x="60" y="62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lose/>
                  <a:moveTo>
                    <a:pt x="59" y="53"/>
                  </a:move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60" y="51"/>
                    <a:pt x="59" y="52"/>
                    <a:pt x="59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9"/>
                    <a:pt x="61" y="50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59" y="51"/>
                    <a:pt x="58" y="51"/>
                    <a:pt x="58" y="52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9" y="51"/>
                    <a:pt x="59" y="50"/>
                  </a:cubicBezTo>
                  <a:cubicBezTo>
                    <a:pt x="60" y="50"/>
                    <a:pt x="59" y="50"/>
                    <a:pt x="59" y="50"/>
                  </a:cubicBezTo>
                  <a:cubicBezTo>
                    <a:pt x="59" y="50"/>
                    <a:pt x="58" y="51"/>
                    <a:pt x="57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0"/>
                    <a:pt x="60" y="49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0" y="49"/>
                    <a:pt x="61" y="49"/>
                    <a:pt x="61" y="49"/>
                  </a:cubicBezTo>
                  <a:cubicBezTo>
                    <a:pt x="61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57" y="52"/>
                  </a:move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lose/>
                  <a:moveTo>
                    <a:pt x="58" y="43"/>
                  </a:moveTo>
                  <a:cubicBezTo>
                    <a:pt x="59" y="44"/>
                    <a:pt x="59" y="44"/>
                    <a:pt x="59" y="44"/>
                  </a:cubicBezTo>
                  <a:cubicBezTo>
                    <a:pt x="58" y="44"/>
                    <a:pt x="57" y="45"/>
                    <a:pt x="56" y="46"/>
                  </a:cubicBezTo>
                  <a:cubicBezTo>
                    <a:pt x="57" y="45"/>
                    <a:pt x="57" y="44"/>
                    <a:pt x="58" y="43"/>
                  </a:cubicBezTo>
                  <a:close/>
                  <a:moveTo>
                    <a:pt x="55" y="49"/>
                  </a:moveTo>
                  <a:cubicBezTo>
                    <a:pt x="55" y="49"/>
                    <a:pt x="55" y="49"/>
                    <a:pt x="55" y="49"/>
                  </a:cubicBezTo>
                  <a:cubicBezTo>
                    <a:pt x="56" y="48"/>
                    <a:pt x="57" y="47"/>
                    <a:pt x="58" y="46"/>
                  </a:cubicBezTo>
                  <a:cubicBezTo>
                    <a:pt x="59" y="46"/>
                    <a:pt x="58" y="46"/>
                    <a:pt x="58" y="46"/>
                  </a:cubicBezTo>
                  <a:cubicBezTo>
                    <a:pt x="57" y="46"/>
                    <a:pt x="56" y="47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6" y="46"/>
                    <a:pt x="57" y="45"/>
                    <a:pt x="59" y="44"/>
                  </a:cubicBezTo>
                  <a:cubicBezTo>
                    <a:pt x="59" y="44"/>
                    <a:pt x="60" y="45"/>
                    <a:pt x="60" y="45"/>
                  </a:cubicBezTo>
                  <a:cubicBezTo>
                    <a:pt x="58" y="46"/>
                    <a:pt x="57" y="47"/>
                    <a:pt x="55" y="49"/>
                  </a:cubicBezTo>
                  <a:close/>
                  <a:moveTo>
                    <a:pt x="56" y="50"/>
                  </a:moveTo>
                  <a:cubicBezTo>
                    <a:pt x="57" y="49"/>
                    <a:pt x="58" y="48"/>
                    <a:pt x="59" y="48"/>
                  </a:cubicBezTo>
                  <a:cubicBezTo>
                    <a:pt x="60" y="47"/>
                    <a:pt x="59" y="47"/>
                    <a:pt x="59" y="47"/>
                  </a:cubicBezTo>
                  <a:cubicBezTo>
                    <a:pt x="58" y="48"/>
                    <a:pt x="57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7" y="48"/>
                    <a:pt x="59" y="47"/>
                    <a:pt x="60" y="46"/>
                  </a:cubicBezTo>
                  <a:cubicBezTo>
                    <a:pt x="60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0" y="47"/>
                    <a:pt x="61" y="47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1" y="47"/>
                    <a:pt x="61" y="47"/>
                    <a:pt x="62" y="47"/>
                  </a:cubicBezTo>
                  <a:cubicBezTo>
                    <a:pt x="61" y="47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8" y="49"/>
                    <a:pt x="57" y="49"/>
                    <a:pt x="56" y="50"/>
                  </a:cubicBezTo>
                  <a:close/>
                  <a:moveTo>
                    <a:pt x="56" y="50"/>
                  </a:moveTo>
                  <a:cubicBezTo>
                    <a:pt x="56" y="50"/>
                    <a:pt x="56" y="50"/>
                    <a:pt x="56" y="50"/>
                  </a:cubicBezTo>
                  <a:cubicBezTo>
                    <a:pt x="57" y="50"/>
                    <a:pt x="58" y="50"/>
                    <a:pt x="58" y="49"/>
                  </a:cubicBezTo>
                  <a:cubicBezTo>
                    <a:pt x="58" y="50"/>
                    <a:pt x="57" y="50"/>
                    <a:pt x="56" y="50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2"/>
                    <a:pt x="57" y="52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9" y="53"/>
                    <a:pt x="59" y="53"/>
                  </a:cubicBezTo>
                  <a:cubicBezTo>
                    <a:pt x="59" y="53"/>
                    <a:pt x="59" y="53"/>
                    <a:pt x="60" y="52"/>
                  </a:cubicBezTo>
                  <a:cubicBezTo>
                    <a:pt x="60" y="53"/>
                    <a:pt x="60" y="53"/>
                    <a:pt x="60" y="54"/>
                  </a:cubicBezTo>
                  <a:cubicBezTo>
                    <a:pt x="59" y="54"/>
                    <a:pt x="59" y="55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7" y="55"/>
                    <a:pt x="57" y="55"/>
                    <a:pt x="56" y="55"/>
                  </a:cubicBezTo>
                  <a:cubicBezTo>
                    <a:pt x="57" y="54"/>
                    <a:pt x="57" y="54"/>
                    <a:pt x="57" y="53"/>
                  </a:cubicBezTo>
                  <a:close/>
                  <a:moveTo>
                    <a:pt x="56" y="56"/>
                  </a:moveTo>
                  <a:cubicBezTo>
                    <a:pt x="57" y="56"/>
                    <a:pt x="57" y="56"/>
                    <a:pt x="58" y="55"/>
                  </a:cubicBezTo>
                  <a:cubicBezTo>
                    <a:pt x="57" y="56"/>
                    <a:pt x="57" y="56"/>
                    <a:pt x="56" y="57"/>
                  </a:cubicBezTo>
                  <a:cubicBezTo>
                    <a:pt x="56" y="56"/>
                    <a:pt x="56" y="56"/>
                    <a:pt x="56" y="56"/>
                  </a:cubicBezTo>
                  <a:close/>
                  <a:moveTo>
                    <a:pt x="56" y="60"/>
                  </a:moveTo>
                  <a:cubicBezTo>
                    <a:pt x="56" y="60"/>
                    <a:pt x="56" y="60"/>
                    <a:pt x="56" y="60"/>
                  </a:cubicBezTo>
                  <a:cubicBezTo>
                    <a:pt x="56" y="59"/>
                    <a:pt x="57" y="59"/>
                    <a:pt x="58" y="58"/>
                  </a:cubicBezTo>
                  <a:cubicBezTo>
                    <a:pt x="58" y="58"/>
                    <a:pt x="58" y="57"/>
                    <a:pt x="58" y="58"/>
                  </a:cubicBezTo>
                  <a:cubicBezTo>
                    <a:pt x="57" y="58"/>
                    <a:pt x="56" y="59"/>
                    <a:pt x="56" y="59"/>
                  </a:cubicBezTo>
                  <a:cubicBezTo>
                    <a:pt x="56" y="59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6"/>
                    <a:pt x="59" y="55"/>
                    <a:pt x="60" y="55"/>
                  </a:cubicBezTo>
                  <a:cubicBezTo>
                    <a:pt x="60" y="55"/>
                    <a:pt x="61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0" y="57"/>
                    <a:pt x="59" y="57"/>
                    <a:pt x="59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60" y="57"/>
                    <a:pt x="60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59" y="58"/>
                    <a:pt x="57" y="59"/>
                    <a:pt x="55" y="61"/>
                  </a:cubicBezTo>
                  <a:cubicBezTo>
                    <a:pt x="55" y="60"/>
                    <a:pt x="56" y="60"/>
                    <a:pt x="56" y="60"/>
                  </a:cubicBezTo>
                  <a:close/>
                  <a:moveTo>
                    <a:pt x="61" y="58"/>
                  </a:moveTo>
                  <a:cubicBezTo>
                    <a:pt x="61" y="59"/>
                    <a:pt x="62" y="59"/>
                    <a:pt x="62" y="60"/>
                  </a:cubicBezTo>
                  <a:cubicBezTo>
                    <a:pt x="60" y="61"/>
                    <a:pt x="58" y="62"/>
                    <a:pt x="56" y="64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2"/>
                    <a:pt x="57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7" y="61"/>
                    <a:pt x="56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7" y="60"/>
                    <a:pt x="59" y="59"/>
                    <a:pt x="61" y="58"/>
                  </a:cubicBezTo>
                  <a:close/>
                  <a:moveTo>
                    <a:pt x="51" y="50"/>
                  </a:moveTo>
                  <a:cubicBezTo>
                    <a:pt x="51" y="50"/>
                    <a:pt x="51" y="51"/>
                    <a:pt x="51" y="51"/>
                  </a:cubicBezTo>
                  <a:cubicBezTo>
                    <a:pt x="50" y="52"/>
                    <a:pt x="49" y="54"/>
                    <a:pt x="48" y="56"/>
                  </a:cubicBezTo>
                  <a:cubicBezTo>
                    <a:pt x="49" y="54"/>
                    <a:pt x="50" y="52"/>
                    <a:pt x="51" y="50"/>
                  </a:cubicBezTo>
                  <a:close/>
                  <a:moveTo>
                    <a:pt x="6" y="29"/>
                  </a:moveTo>
                  <a:cubicBezTo>
                    <a:pt x="6" y="29"/>
                    <a:pt x="6" y="29"/>
                    <a:pt x="7" y="29"/>
                  </a:cubicBezTo>
                  <a:cubicBezTo>
                    <a:pt x="8" y="28"/>
                    <a:pt x="9" y="27"/>
                    <a:pt x="10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9" y="27"/>
                    <a:pt x="7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9" y="25"/>
                    <a:pt x="12" y="24"/>
                    <a:pt x="15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4" y="23"/>
                    <a:pt x="12" y="24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4"/>
                    <a:pt x="14" y="24"/>
                    <a:pt x="15" y="23"/>
                  </a:cubicBezTo>
                  <a:cubicBezTo>
                    <a:pt x="15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4" y="26"/>
                    <a:pt x="12" y="26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9" y="28"/>
                    <a:pt x="8" y="28"/>
                    <a:pt x="7" y="29"/>
                  </a:cubicBezTo>
                  <a:cubicBezTo>
                    <a:pt x="7" y="29"/>
                    <a:pt x="6" y="29"/>
                    <a:pt x="6" y="29"/>
                  </a:cubicBezTo>
                  <a:close/>
                  <a:moveTo>
                    <a:pt x="7" y="30"/>
                  </a:moveTo>
                  <a:cubicBezTo>
                    <a:pt x="7" y="29"/>
                    <a:pt x="7" y="29"/>
                    <a:pt x="8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7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9" y="32"/>
                    <a:pt x="10" y="31"/>
                    <a:pt x="12" y="30"/>
                  </a:cubicBezTo>
                  <a:cubicBezTo>
                    <a:pt x="12" y="30"/>
                    <a:pt x="12" y="30"/>
                    <a:pt x="11" y="30"/>
                  </a:cubicBezTo>
                  <a:cubicBezTo>
                    <a:pt x="10" y="30"/>
                    <a:pt x="9" y="31"/>
                    <a:pt x="7" y="32"/>
                  </a:cubicBezTo>
                  <a:cubicBezTo>
                    <a:pt x="7" y="32"/>
                    <a:pt x="7" y="32"/>
                    <a:pt x="7" y="31"/>
                  </a:cubicBezTo>
                  <a:cubicBezTo>
                    <a:pt x="8" y="31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9" y="30"/>
                    <a:pt x="8" y="31"/>
                    <a:pt x="7" y="31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10" y="28"/>
                    <a:pt x="13" y="27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4" y="30"/>
                    <a:pt x="10" y="31"/>
                    <a:pt x="8" y="33"/>
                  </a:cubicBezTo>
                  <a:cubicBezTo>
                    <a:pt x="7" y="33"/>
                    <a:pt x="7" y="33"/>
                    <a:pt x="7" y="32"/>
                  </a:cubicBezTo>
                  <a:close/>
                  <a:moveTo>
                    <a:pt x="9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0" y="36"/>
                    <a:pt x="12" y="35"/>
                    <a:pt x="13" y="34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5" y="33"/>
                    <a:pt x="16" y="32"/>
                    <a:pt x="17" y="31"/>
                  </a:cubicBezTo>
                  <a:cubicBezTo>
                    <a:pt x="18" y="31"/>
                    <a:pt x="17" y="31"/>
                    <a:pt x="17" y="31"/>
                  </a:cubicBezTo>
                  <a:cubicBezTo>
                    <a:pt x="15" y="32"/>
                    <a:pt x="14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5"/>
                    <a:pt x="10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5"/>
                    <a:pt x="10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9" y="35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4"/>
                    <a:pt x="10" y="34"/>
                    <a:pt x="10" y="33"/>
                  </a:cubicBezTo>
                  <a:cubicBezTo>
                    <a:pt x="11" y="33"/>
                    <a:pt x="10" y="33"/>
                    <a:pt x="10" y="33"/>
                  </a:cubicBezTo>
                  <a:cubicBezTo>
                    <a:pt x="9" y="33"/>
                    <a:pt x="9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1" y="32"/>
                    <a:pt x="14" y="30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8" y="31"/>
                    <a:pt x="18" y="33"/>
                  </a:cubicBezTo>
                  <a:cubicBezTo>
                    <a:pt x="15" y="34"/>
                    <a:pt x="12" y="35"/>
                    <a:pt x="9" y="37"/>
                  </a:cubicBezTo>
                  <a:close/>
                  <a:moveTo>
                    <a:pt x="10" y="41"/>
                  </a:moveTo>
                  <a:cubicBezTo>
                    <a:pt x="10" y="41"/>
                    <a:pt x="9" y="41"/>
                    <a:pt x="9" y="40"/>
                  </a:cubicBezTo>
                  <a:cubicBezTo>
                    <a:pt x="10" y="40"/>
                    <a:pt x="11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9"/>
                    <a:pt x="10" y="39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39"/>
                    <a:pt x="11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8"/>
                    <a:pt x="10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38"/>
                    <a:pt x="12" y="37"/>
                    <a:pt x="13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2" y="36"/>
                    <a:pt x="10" y="37"/>
                    <a:pt x="9" y="38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2" y="36"/>
                    <a:pt x="15" y="34"/>
                    <a:pt x="18" y="33"/>
                  </a:cubicBezTo>
                  <a:cubicBezTo>
                    <a:pt x="18" y="34"/>
                    <a:pt x="19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6" y="37"/>
                    <a:pt x="13" y="39"/>
                    <a:pt x="10" y="41"/>
                  </a:cubicBezTo>
                  <a:close/>
                  <a:moveTo>
                    <a:pt x="10" y="44"/>
                  </a:moveTo>
                  <a:cubicBezTo>
                    <a:pt x="11" y="43"/>
                    <a:pt x="12" y="42"/>
                    <a:pt x="13" y="4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2"/>
                    <a:pt x="11" y="4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2"/>
                    <a:pt x="12" y="41"/>
                    <a:pt x="13" y="41"/>
                  </a:cubicBezTo>
                  <a:cubicBezTo>
                    <a:pt x="13" y="41"/>
                    <a:pt x="13" y="40"/>
                    <a:pt x="13" y="4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3" y="39"/>
                    <a:pt x="16" y="38"/>
                    <a:pt x="19" y="36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7" y="40"/>
                    <a:pt x="14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lose/>
                  <a:moveTo>
                    <a:pt x="11" y="47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4" y="46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3" y="45"/>
                    <a:pt x="12" y="46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6"/>
                    <a:pt x="13" y="46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5"/>
                    <a:pt x="12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5"/>
                    <a:pt x="14" y="44"/>
                    <a:pt x="15" y="43"/>
                  </a:cubicBezTo>
                  <a:cubicBezTo>
                    <a:pt x="15" y="43"/>
                    <a:pt x="15" y="42"/>
                    <a:pt x="15" y="43"/>
                  </a:cubicBezTo>
                  <a:cubicBezTo>
                    <a:pt x="13" y="44"/>
                    <a:pt x="12" y="45"/>
                    <a:pt x="11" y="46"/>
                  </a:cubicBezTo>
                  <a:cubicBezTo>
                    <a:pt x="11" y="45"/>
                    <a:pt x="11" y="45"/>
                    <a:pt x="10" y="45"/>
                  </a:cubicBezTo>
                  <a:cubicBezTo>
                    <a:pt x="14" y="43"/>
                    <a:pt x="17" y="41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40"/>
                    <a:pt x="21" y="41"/>
                  </a:cubicBezTo>
                  <a:cubicBezTo>
                    <a:pt x="18" y="44"/>
                    <a:pt x="15" y="46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lose/>
                  <a:moveTo>
                    <a:pt x="11" y="48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3" y="47"/>
                    <a:pt x="14" y="47"/>
                    <a:pt x="15" y="46"/>
                  </a:cubicBezTo>
                  <a:cubicBezTo>
                    <a:pt x="13" y="47"/>
                    <a:pt x="12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lose/>
                  <a:moveTo>
                    <a:pt x="12" y="51"/>
                  </a:moveTo>
                  <a:cubicBezTo>
                    <a:pt x="12" y="51"/>
                    <a:pt x="12" y="51"/>
                    <a:pt x="12" y="51"/>
                  </a:cubicBezTo>
                  <a:cubicBezTo>
                    <a:pt x="13" y="50"/>
                    <a:pt x="14" y="4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9"/>
                    <a:pt x="13" y="49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3" y="49"/>
                    <a:pt x="13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8"/>
                    <a:pt x="12" y="49"/>
                    <a:pt x="12" y="49"/>
                  </a:cubicBezTo>
                  <a:cubicBezTo>
                    <a:pt x="12" y="49"/>
                    <a:pt x="12" y="49"/>
                    <a:pt x="11" y="49"/>
                  </a:cubicBezTo>
                  <a:cubicBezTo>
                    <a:pt x="13" y="48"/>
                    <a:pt x="14" y="47"/>
                    <a:pt x="15" y="46"/>
                  </a:cubicBezTo>
                  <a:cubicBezTo>
                    <a:pt x="16" y="46"/>
                    <a:pt x="15" y="46"/>
                    <a:pt x="15" y="46"/>
                  </a:cubicBezTo>
                  <a:cubicBezTo>
                    <a:pt x="17" y="45"/>
                    <a:pt x="18" y="44"/>
                    <a:pt x="20" y="43"/>
                  </a:cubicBezTo>
                  <a:cubicBezTo>
                    <a:pt x="19" y="43"/>
                    <a:pt x="18" y="44"/>
                    <a:pt x="18" y="44"/>
                  </a:cubicBezTo>
                  <a:cubicBezTo>
                    <a:pt x="17" y="45"/>
                    <a:pt x="18" y="45"/>
                    <a:pt x="18" y="45"/>
                  </a:cubicBezTo>
                  <a:cubicBezTo>
                    <a:pt x="19" y="44"/>
                    <a:pt x="20" y="43"/>
                    <a:pt x="20" y="42"/>
                  </a:cubicBezTo>
                  <a:cubicBezTo>
                    <a:pt x="21" y="42"/>
                    <a:pt x="21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4"/>
                    <a:pt x="19" y="44"/>
                    <a:pt x="19" y="45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20" y="44"/>
                    <a:pt x="20" y="44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18" y="46"/>
                    <a:pt x="15" y="48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lose/>
                  <a:moveTo>
                    <a:pt x="14" y="53"/>
                  </a:move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6" y="52"/>
                    <a:pt x="16" y="52"/>
                  </a:cubicBezTo>
                  <a:cubicBezTo>
                    <a:pt x="16" y="52"/>
                    <a:pt x="16" y="51"/>
                    <a:pt x="16" y="52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2"/>
                    <a:pt x="15" y="51"/>
                    <a:pt x="16" y="51"/>
                  </a:cubicBezTo>
                  <a:cubicBezTo>
                    <a:pt x="16" y="51"/>
                    <a:pt x="16" y="50"/>
                    <a:pt x="15" y="50"/>
                  </a:cubicBezTo>
                  <a:cubicBezTo>
                    <a:pt x="15" y="51"/>
                    <a:pt x="14" y="52"/>
                    <a:pt x="13" y="53"/>
                  </a:cubicBezTo>
                  <a:cubicBezTo>
                    <a:pt x="13" y="52"/>
                    <a:pt x="13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6" y="48"/>
                    <a:pt x="19" y="46"/>
                    <a:pt x="22" y="44"/>
                  </a:cubicBezTo>
                  <a:cubicBezTo>
                    <a:pt x="23" y="44"/>
                    <a:pt x="23" y="44"/>
                    <a:pt x="24" y="44"/>
                  </a:cubicBezTo>
                  <a:cubicBezTo>
                    <a:pt x="22" y="45"/>
                    <a:pt x="21" y="46"/>
                    <a:pt x="20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2" y="47"/>
                    <a:pt x="23" y="45"/>
                    <a:pt x="24" y="44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2" y="47"/>
                    <a:pt x="18" y="51"/>
                    <a:pt x="15" y="54"/>
                  </a:cubicBezTo>
                  <a:cubicBezTo>
                    <a:pt x="15" y="54"/>
                    <a:pt x="15" y="54"/>
                    <a:pt x="14" y="53"/>
                  </a:cubicBezTo>
                  <a:close/>
                  <a:moveTo>
                    <a:pt x="26" y="61"/>
                  </a:moveTo>
                  <a:cubicBezTo>
                    <a:pt x="29" y="58"/>
                    <a:pt x="31" y="56"/>
                    <a:pt x="33" y="53"/>
                  </a:cubicBezTo>
                  <a:cubicBezTo>
                    <a:pt x="33" y="53"/>
                    <a:pt x="32" y="53"/>
                    <a:pt x="32" y="53"/>
                  </a:cubicBezTo>
                  <a:cubicBezTo>
                    <a:pt x="30" y="56"/>
                    <a:pt x="28" y="58"/>
                    <a:pt x="26" y="60"/>
                  </a:cubicBezTo>
                  <a:cubicBezTo>
                    <a:pt x="26" y="60"/>
                    <a:pt x="25" y="60"/>
                    <a:pt x="25" y="60"/>
                  </a:cubicBezTo>
                  <a:cubicBezTo>
                    <a:pt x="27" y="59"/>
                    <a:pt x="29" y="57"/>
                    <a:pt x="31" y="55"/>
                  </a:cubicBezTo>
                  <a:cubicBezTo>
                    <a:pt x="31" y="55"/>
                    <a:pt x="30" y="54"/>
                    <a:pt x="30" y="55"/>
                  </a:cubicBezTo>
                  <a:cubicBezTo>
                    <a:pt x="29" y="56"/>
                    <a:pt x="27" y="58"/>
                    <a:pt x="25" y="60"/>
                  </a:cubicBezTo>
                  <a:cubicBezTo>
                    <a:pt x="25" y="60"/>
                    <a:pt x="24" y="60"/>
                    <a:pt x="24" y="60"/>
                  </a:cubicBezTo>
                  <a:cubicBezTo>
                    <a:pt x="29" y="55"/>
                    <a:pt x="33" y="51"/>
                    <a:pt x="37" y="46"/>
                  </a:cubicBezTo>
                  <a:cubicBezTo>
                    <a:pt x="37" y="46"/>
                    <a:pt x="36" y="45"/>
                    <a:pt x="36" y="46"/>
                  </a:cubicBezTo>
                  <a:cubicBezTo>
                    <a:pt x="33" y="51"/>
                    <a:pt x="28" y="55"/>
                    <a:pt x="24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6" y="57"/>
                    <a:pt x="28" y="55"/>
                    <a:pt x="30" y="53"/>
                  </a:cubicBezTo>
                  <a:cubicBezTo>
                    <a:pt x="30" y="52"/>
                    <a:pt x="29" y="52"/>
                    <a:pt x="29" y="52"/>
                  </a:cubicBezTo>
                  <a:cubicBezTo>
                    <a:pt x="27" y="55"/>
                    <a:pt x="25" y="57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2" y="59"/>
                  </a:cubicBezTo>
                  <a:cubicBezTo>
                    <a:pt x="22" y="59"/>
                    <a:pt x="23" y="59"/>
                    <a:pt x="23" y="59"/>
                  </a:cubicBezTo>
                  <a:cubicBezTo>
                    <a:pt x="24" y="57"/>
                    <a:pt x="26" y="56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5" y="55"/>
                    <a:pt x="24" y="57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8"/>
                    <a:pt x="21" y="58"/>
                  </a:cubicBezTo>
                  <a:cubicBezTo>
                    <a:pt x="22" y="57"/>
                    <a:pt x="23" y="56"/>
                    <a:pt x="25" y="55"/>
                  </a:cubicBezTo>
                  <a:cubicBezTo>
                    <a:pt x="25" y="55"/>
                    <a:pt x="24" y="54"/>
                    <a:pt x="24" y="55"/>
                  </a:cubicBezTo>
                  <a:cubicBezTo>
                    <a:pt x="23" y="56"/>
                    <a:pt x="22" y="57"/>
                    <a:pt x="21" y="58"/>
                  </a:cubicBezTo>
                  <a:cubicBezTo>
                    <a:pt x="21" y="58"/>
                    <a:pt x="20" y="57"/>
                    <a:pt x="20" y="57"/>
                  </a:cubicBezTo>
                  <a:cubicBezTo>
                    <a:pt x="22" y="56"/>
                    <a:pt x="23" y="55"/>
                    <a:pt x="24" y="54"/>
                  </a:cubicBezTo>
                  <a:cubicBezTo>
                    <a:pt x="25" y="53"/>
                    <a:pt x="24" y="53"/>
                    <a:pt x="24" y="53"/>
                  </a:cubicBezTo>
                  <a:cubicBezTo>
                    <a:pt x="23" y="55"/>
                    <a:pt x="21" y="56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23" y="53"/>
                    <a:pt x="27" y="50"/>
                    <a:pt x="31" y="46"/>
                  </a:cubicBezTo>
                  <a:cubicBezTo>
                    <a:pt x="31" y="46"/>
                    <a:pt x="31" y="45"/>
                    <a:pt x="31" y="46"/>
                  </a:cubicBezTo>
                  <a:cubicBezTo>
                    <a:pt x="27" y="49"/>
                    <a:pt x="23" y="53"/>
                    <a:pt x="19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0" y="55"/>
                    <a:pt x="20" y="55"/>
                    <a:pt x="21" y="54"/>
                  </a:cubicBezTo>
                  <a:cubicBezTo>
                    <a:pt x="22" y="54"/>
                    <a:pt x="21" y="53"/>
                    <a:pt x="21" y="53"/>
                  </a:cubicBezTo>
                  <a:cubicBezTo>
                    <a:pt x="20" y="54"/>
                    <a:pt x="19" y="55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5"/>
                    <a:pt x="19" y="55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9" y="54"/>
                    <a:pt x="18" y="55"/>
                    <a:pt x="18" y="56"/>
                  </a:cubicBezTo>
                  <a:cubicBezTo>
                    <a:pt x="17" y="56"/>
                    <a:pt x="17" y="56"/>
                    <a:pt x="17" y="55"/>
                  </a:cubicBezTo>
                  <a:cubicBezTo>
                    <a:pt x="18" y="55"/>
                    <a:pt x="19" y="54"/>
                    <a:pt x="20" y="53"/>
                  </a:cubicBezTo>
                  <a:cubicBezTo>
                    <a:pt x="20" y="53"/>
                    <a:pt x="20" y="52"/>
                    <a:pt x="19" y="52"/>
                  </a:cubicBezTo>
                  <a:cubicBezTo>
                    <a:pt x="19" y="53"/>
                    <a:pt x="18" y="54"/>
                    <a:pt x="17" y="55"/>
                  </a:cubicBezTo>
                  <a:cubicBezTo>
                    <a:pt x="17" y="55"/>
                    <a:pt x="17" y="55"/>
                    <a:pt x="16" y="55"/>
                  </a:cubicBezTo>
                  <a:cubicBezTo>
                    <a:pt x="17" y="54"/>
                    <a:pt x="18" y="53"/>
                    <a:pt x="19" y="52"/>
                  </a:cubicBezTo>
                  <a:cubicBezTo>
                    <a:pt x="20" y="51"/>
                    <a:pt x="19" y="51"/>
                    <a:pt x="19" y="51"/>
                  </a:cubicBezTo>
                  <a:cubicBezTo>
                    <a:pt x="18" y="52"/>
                    <a:pt x="17" y="53"/>
                    <a:pt x="16" y="55"/>
                  </a:cubicBezTo>
                  <a:cubicBezTo>
                    <a:pt x="16" y="54"/>
                    <a:pt x="16" y="54"/>
                    <a:pt x="15" y="54"/>
                  </a:cubicBezTo>
                  <a:cubicBezTo>
                    <a:pt x="16" y="54"/>
                    <a:pt x="16" y="54"/>
                    <a:pt x="15" y="54"/>
                  </a:cubicBezTo>
                  <a:cubicBezTo>
                    <a:pt x="19" y="51"/>
                    <a:pt x="22" y="48"/>
                    <a:pt x="26" y="45"/>
                  </a:cubicBezTo>
                  <a:cubicBezTo>
                    <a:pt x="24" y="46"/>
                    <a:pt x="23" y="47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4" y="47"/>
                    <a:pt x="25" y="46"/>
                    <a:pt x="26" y="45"/>
                  </a:cubicBezTo>
                  <a:cubicBezTo>
                    <a:pt x="27" y="45"/>
                    <a:pt x="26" y="45"/>
                    <a:pt x="26" y="45"/>
                  </a:cubicBezTo>
                  <a:cubicBezTo>
                    <a:pt x="27" y="45"/>
                    <a:pt x="28" y="45"/>
                    <a:pt x="28" y="45"/>
                  </a:cubicBezTo>
                  <a:cubicBezTo>
                    <a:pt x="27" y="46"/>
                    <a:pt x="26" y="47"/>
                    <a:pt x="25" y="49"/>
                  </a:cubicBezTo>
                  <a:cubicBezTo>
                    <a:pt x="24" y="49"/>
                    <a:pt x="25" y="49"/>
                    <a:pt x="25" y="49"/>
                  </a:cubicBezTo>
                  <a:cubicBezTo>
                    <a:pt x="26" y="48"/>
                    <a:pt x="28" y="46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7"/>
                    <a:pt x="26" y="48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7" y="49"/>
                    <a:pt x="28" y="47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2" y="47"/>
                    <a:pt x="31" y="48"/>
                    <a:pt x="30" y="49"/>
                  </a:cubicBezTo>
                  <a:cubicBezTo>
                    <a:pt x="30" y="49"/>
                    <a:pt x="31" y="50"/>
                    <a:pt x="31" y="49"/>
                  </a:cubicBezTo>
                  <a:cubicBezTo>
                    <a:pt x="32" y="48"/>
                    <a:pt x="33" y="47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5"/>
                    <a:pt x="34" y="45"/>
                    <a:pt x="35" y="45"/>
                  </a:cubicBezTo>
                  <a:cubicBezTo>
                    <a:pt x="33" y="47"/>
                    <a:pt x="32" y="48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3" y="49"/>
                    <a:pt x="34" y="47"/>
                    <a:pt x="35" y="46"/>
                  </a:cubicBezTo>
                  <a:cubicBezTo>
                    <a:pt x="35" y="46"/>
                    <a:pt x="35" y="45"/>
                    <a:pt x="35" y="45"/>
                  </a:cubicBezTo>
                  <a:cubicBezTo>
                    <a:pt x="36" y="45"/>
                    <a:pt x="38" y="45"/>
                    <a:pt x="39" y="45"/>
                  </a:cubicBezTo>
                  <a:cubicBezTo>
                    <a:pt x="39" y="47"/>
                    <a:pt x="37" y="49"/>
                    <a:pt x="36" y="50"/>
                  </a:cubicBezTo>
                  <a:cubicBezTo>
                    <a:pt x="36" y="50"/>
                    <a:pt x="36" y="51"/>
                    <a:pt x="36" y="51"/>
                  </a:cubicBezTo>
                  <a:cubicBezTo>
                    <a:pt x="38" y="49"/>
                    <a:pt x="39" y="47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1" y="45"/>
                    <a:pt x="41" y="45"/>
                  </a:cubicBezTo>
                  <a:cubicBezTo>
                    <a:pt x="40" y="47"/>
                    <a:pt x="38" y="49"/>
                    <a:pt x="37" y="50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9" y="49"/>
                    <a:pt x="40" y="47"/>
                    <a:pt x="42" y="45"/>
                  </a:cubicBezTo>
                  <a:cubicBezTo>
                    <a:pt x="42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3"/>
                    <a:pt x="45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1" y="50"/>
                    <a:pt x="35" y="56"/>
                    <a:pt x="30" y="62"/>
                  </a:cubicBezTo>
                  <a:cubicBezTo>
                    <a:pt x="28" y="62"/>
                    <a:pt x="27" y="61"/>
                    <a:pt x="26" y="61"/>
                  </a:cubicBezTo>
                  <a:close/>
                  <a:moveTo>
                    <a:pt x="33" y="64"/>
                  </a:moveTo>
                  <a:cubicBezTo>
                    <a:pt x="36" y="61"/>
                    <a:pt x="38" y="57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39" y="55"/>
                    <a:pt x="37" y="58"/>
                    <a:pt x="35" y="61"/>
                  </a:cubicBezTo>
                  <a:cubicBezTo>
                    <a:pt x="35" y="60"/>
                    <a:pt x="35" y="60"/>
                    <a:pt x="34" y="60"/>
                  </a:cubicBezTo>
                  <a:cubicBezTo>
                    <a:pt x="34" y="61"/>
                    <a:pt x="33" y="62"/>
                    <a:pt x="32" y="63"/>
                  </a:cubicBezTo>
                  <a:cubicBezTo>
                    <a:pt x="32" y="63"/>
                    <a:pt x="32" y="63"/>
                    <a:pt x="33" y="63"/>
                  </a:cubicBezTo>
                  <a:cubicBezTo>
                    <a:pt x="33" y="62"/>
                    <a:pt x="34" y="62"/>
                    <a:pt x="35" y="61"/>
                  </a:cubicBezTo>
                  <a:cubicBezTo>
                    <a:pt x="34" y="62"/>
                    <a:pt x="33" y="63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2"/>
                    <a:pt x="34" y="60"/>
                    <a:pt x="36" y="59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4" y="60"/>
                    <a:pt x="33" y="62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3" y="61"/>
                    <a:pt x="34" y="60"/>
                    <a:pt x="36" y="58"/>
                  </a:cubicBezTo>
                  <a:cubicBezTo>
                    <a:pt x="36" y="57"/>
                    <a:pt x="36" y="57"/>
                    <a:pt x="35" y="57"/>
                  </a:cubicBezTo>
                  <a:cubicBezTo>
                    <a:pt x="34" y="59"/>
                    <a:pt x="32" y="61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6" y="56"/>
                    <a:pt x="42" y="49"/>
                    <a:pt x="47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8" y="42"/>
                    <a:pt x="48" y="43"/>
                  </a:cubicBezTo>
                  <a:cubicBezTo>
                    <a:pt x="48" y="43"/>
                    <a:pt x="49" y="44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3" y="51"/>
                    <a:pt x="38" y="58"/>
                    <a:pt x="34" y="65"/>
                  </a:cubicBezTo>
                  <a:cubicBezTo>
                    <a:pt x="34" y="65"/>
                    <a:pt x="33" y="64"/>
                    <a:pt x="33" y="64"/>
                  </a:cubicBezTo>
                  <a:close/>
                  <a:moveTo>
                    <a:pt x="38" y="67"/>
                  </a:moveTo>
                  <a:cubicBezTo>
                    <a:pt x="38" y="67"/>
                    <a:pt x="37" y="67"/>
                    <a:pt x="36" y="66"/>
                  </a:cubicBezTo>
                  <a:cubicBezTo>
                    <a:pt x="37" y="64"/>
                    <a:pt x="38" y="63"/>
                    <a:pt x="39" y="61"/>
                  </a:cubicBezTo>
                  <a:cubicBezTo>
                    <a:pt x="40" y="61"/>
                    <a:pt x="39" y="61"/>
                    <a:pt x="39" y="61"/>
                  </a:cubicBezTo>
                  <a:cubicBezTo>
                    <a:pt x="38" y="63"/>
                    <a:pt x="37" y="64"/>
                    <a:pt x="36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7" y="63"/>
                    <a:pt x="38" y="61"/>
                    <a:pt x="40" y="59"/>
                  </a:cubicBezTo>
                  <a:cubicBezTo>
                    <a:pt x="40" y="59"/>
                    <a:pt x="40" y="58"/>
                    <a:pt x="40" y="59"/>
                  </a:cubicBezTo>
                  <a:cubicBezTo>
                    <a:pt x="38" y="61"/>
                    <a:pt x="36" y="63"/>
                    <a:pt x="35" y="65"/>
                  </a:cubicBezTo>
                  <a:cubicBezTo>
                    <a:pt x="35" y="65"/>
                    <a:pt x="34" y="65"/>
                    <a:pt x="34" y="65"/>
                  </a:cubicBezTo>
                  <a:cubicBezTo>
                    <a:pt x="39" y="58"/>
                    <a:pt x="44" y="51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6" y="48"/>
                    <a:pt x="44" y="51"/>
                    <a:pt x="42" y="55"/>
                  </a:cubicBezTo>
                  <a:cubicBezTo>
                    <a:pt x="42" y="55"/>
                    <a:pt x="42" y="55"/>
                    <a:pt x="43" y="55"/>
                  </a:cubicBezTo>
                  <a:cubicBezTo>
                    <a:pt x="44" y="52"/>
                    <a:pt x="47" y="49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0" y="47"/>
                    <a:pt x="50" y="47"/>
                    <a:pt x="50" y="48"/>
                  </a:cubicBezTo>
                  <a:cubicBezTo>
                    <a:pt x="50" y="49"/>
                    <a:pt x="49" y="50"/>
                    <a:pt x="48" y="51"/>
                  </a:cubicBezTo>
                  <a:cubicBezTo>
                    <a:pt x="49" y="50"/>
                    <a:pt x="49" y="49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50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1"/>
                    <a:pt x="48" y="51"/>
                  </a:cubicBezTo>
                  <a:cubicBezTo>
                    <a:pt x="48" y="51"/>
                    <a:pt x="48" y="52"/>
                    <a:pt x="48" y="51"/>
                  </a:cubicBezTo>
                  <a:cubicBezTo>
                    <a:pt x="49" y="51"/>
                    <a:pt x="50" y="50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46" y="55"/>
                    <a:pt x="42" y="61"/>
                    <a:pt x="38" y="67"/>
                  </a:cubicBezTo>
                  <a:close/>
                  <a:moveTo>
                    <a:pt x="41" y="69"/>
                  </a:moveTo>
                  <a:cubicBezTo>
                    <a:pt x="42" y="67"/>
                    <a:pt x="43" y="66"/>
                    <a:pt x="44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3" y="65"/>
                    <a:pt x="41" y="67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6"/>
                    <a:pt x="43" y="64"/>
                    <a:pt x="44" y="63"/>
                  </a:cubicBezTo>
                  <a:cubicBezTo>
                    <a:pt x="45" y="62"/>
                    <a:pt x="44" y="62"/>
                    <a:pt x="44" y="62"/>
                  </a:cubicBezTo>
                  <a:cubicBezTo>
                    <a:pt x="42" y="64"/>
                    <a:pt x="41" y="66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3" y="61"/>
                    <a:pt x="47" y="55"/>
                    <a:pt x="51" y="49"/>
                  </a:cubicBezTo>
                  <a:cubicBezTo>
                    <a:pt x="51" y="49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3"/>
                    <a:pt x="47" y="55"/>
                    <a:pt x="46" y="58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8"/>
                    <a:pt x="46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8" y="56"/>
                    <a:pt x="50" y="53"/>
                    <a:pt x="52" y="51"/>
                  </a:cubicBezTo>
                  <a:cubicBezTo>
                    <a:pt x="52" y="52"/>
                    <a:pt x="52" y="52"/>
                    <a:pt x="52" y="53"/>
                  </a:cubicBezTo>
                  <a:cubicBezTo>
                    <a:pt x="52" y="54"/>
                    <a:pt x="53" y="54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2" y="56"/>
                    <a:pt x="51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2" y="57"/>
                    <a:pt x="52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1" y="59"/>
                    <a:pt x="48" y="62"/>
                    <a:pt x="46" y="64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9" y="62"/>
                    <a:pt x="51" y="59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7"/>
                    <a:pt x="54" y="57"/>
                  </a:cubicBezTo>
                  <a:cubicBezTo>
                    <a:pt x="51" y="60"/>
                    <a:pt x="49" y="63"/>
                    <a:pt x="47" y="65"/>
                  </a:cubicBezTo>
                  <a:cubicBezTo>
                    <a:pt x="46" y="67"/>
                    <a:pt x="45" y="68"/>
                    <a:pt x="43" y="70"/>
                  </a:cubicBezTo>
                  <a:cubicBezTo>
                    <a:pt x="43" y="71"/>
                    <a:pt x="42" y="72"/>
                    <a:pt x="41" y="73"/>
                  </a:cubicBezTo>
                  <a:cubicBezTo>
                    <a:pt x="41" y="72"/>
                    <a:pt x="41" y="72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2" y="70"/>
                    <a:pt x="42" y="70"/>
                  </a:cubicBezTo>
                  <a:cubicBezTo>
                    <a:pt x="42" y="70"/>
                    <a:pt x="42" y="69"/>
                    <a:pt x="42" y="70"/>
                  </a:cubicBezTo>
                  <a:cubicBezTo>
                    <a:pt x="41" y="70"/>
                    <a:pt x="41" y="70"/>
                    <a:pt x="41" y="71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2" y="69"/>
                    <a:pt x="43" y="67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3" y="67"/>
                    <a:pt x="42" y="68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lose/>
                  <a:moveTo>
                    <a:pt x="40" y="81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4" y="77"/>
                    <a:pt x="47" y="72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7" y="72"/>
                    <a:pt x="44" y="76"/>
                    <a:pt x="41" y="80"/>
                  </a:cubicBezTo>
                  <a:cubicBezTo>
                    <a:pt x="41" y="79"/>
                    <a:pt x="41" y="79"/>
                    <a:pt x="41" y="78"/>
                  </a:cubicBezTo>
                  <a:cubicBezTo>
                    <a:pt x="42" y="77"/>
                    <a:pt x="43" y="75"/>
                    <a:pt x="44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3" y="75"/>
                    <a:pt x="42" y="76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2" y="75"/>
                    <a:pt x="43" y="73"/>
                    <a:pt x="45" y="72"/>
                  </a:cubicBezTo>
                  <a:cubicBezTo>
                    <a:pt x="45" y="72"/>
                    <a:pt x="45" y="71"/>
                    <a:pt x="45" y="71"/>
                  </a:cubicBezTo>
                  <a:cubicBezTo>
                    <a:pt x="43" y="73"/>
                    <a:pt x="42" y="74"/>
                    <a:pt x="41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42" y="73"/>
                    <a:pt x="44" y="72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4" y="71"/>
                    <a:pt x="42" y="73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2" y="72"/>
                    <a:pt x="43" y="71"/>
                    <a:pt x="44" y="69"/>
                  </a:cubicBezTo>
                  <a:cubicBezTo>
                    <a:pt x="45" y="68"/>
                    <a:pt x="47" y="67"/>
                    <a:pt x="48" y="65"/>
                  </a:cubicBezTo>
                  <a:cubicBezTo>
                    <a:pt x="50" y="63"/>
                    <a:pt x="52" y="60"/>
                    <a:pt x="54" y="58"/>
                  </a:cubicBezTo>
                  <a:cubicBezTo>
                    <a:pt x="54" y="59"/>
                    <a:pt x="55" y="61"/>
                    <a:pt x="55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5" y="63"/>
                    <a:pt x="55" y="64"/>
                    <a:pt x="56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0" y="70"/>
                    <a:pt x="45" y="76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lose/>
                  <a:moveTo>
                    <a:pt x="40" y="85"/>
                  </a:moveTo>
                  <a:cubicBezTo>
                    <a:pt x="42" y="83"/>
                    <a:pt x="44" y="81"/>
                    <a:pt x="46" y="78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4" y="80"/>
                    <a:pt x="42" y="82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2" y="81"/>
                    <a:pt x="44" y="79"/>
                    <a:pt x="46" y="76"/>
                  </a:cubicBezTo>
                  <a:cubicBezTo>
                    <a:pt x="47" y="76"/>
                    <a:pt x="46" y="76"/>
                    <a:pt x="46" y="76"/>
                  </a:cubicBezTo>
                  <a:cubicBezTo>
                    <a:pt x="44" y="78"/>
                    <a:pt x="42" y="80"/>
                    <a:pt x="40" y="82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45" y="76"/>
                    <a:pt x="50" y="70"/>
                    <a:pt x="56" y="65"/>
                  </a:cubicBezTo>
                  <a:cubicBezTo>
                    <a:pt x="56" y="65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4" y="68"/>
                    <a:pt x="52" y="70"/>
                    <a:pt x="50" y="72"/>
                  </a:cubicBezTo>
                  <a:cubicBezTo>
                    <a:pt x="50" y="72"/>
                    <a:pt x="50" y="73"/>
                    <a:pt x="50" y="73"/>
                  </a:cubicBezTo>
                  <a:cubicBezTo>
                    <a:pt x="52" y="71"/>
                    <a:pt x="54" y="68"/>
                    <a:pt x="56" y="66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5" y="68"/>
                    <a:pt x="54" y="69"/>
                    <a:pt x="53" y="70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54" y="70"/>
                    <a:pt x="55" y="69"/>
                    <a:pt x="56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6" y="68"/>
                    <a:pt x="56" y="68"/>
                    <a:pt x="56" y="69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0" y="85"/>
                    <a:pt x="40" y="85"/>
                  </a:cubicBezTo>
                  <a:close/>
                  <a:moveTo>
                    <a:pt x="40" y="90"/>
                  </a:moveTo>
                  <a:cubicBezTo>
                    <a:pt x="43" y="87"/>
                    <a:pt x="46" y="84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6" y="83"/>
                    <a:pt x="43" y="87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1" y="88"/>
                    <a:pt x="43" y="86"/>
                    <a:pt x="44" y="85"/>
                  </a:cubicBezTo>
                  <a:cubicBezTo>
                    <a:pt x="44" y="85"/>
                    <a:pt x="44" y="84"/>
                    <a:pt x="44" y="84"/>
                  </a:cubicBezTo>
                  <a:cubicBezTo>
                    <a:pt x="42" y="86"/>
                    <a:pt x="41" y="87"/>
                    <a:pt x="40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1" y="87"/>
                    <a:pt x="42" y="86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6"/>
                    <a:pt x="41" y="86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6" y="81"/>
                    <a:pt x="51" y="75"/>
                    <a:pt x="56" y="69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4" y="72"/>
                    <a:pt x="52" y="75"/>
                    <a:pt x="50" y="77"/>
                  </a:cubicBezTo>
                  <a:cubicBezTo>
                    <a:pt x="50" y="77"/>
                    <a:pt x="50" y="78"/>
                    <a:pt x="50" y="77"/>
                  </a:cubicBezTo>
                  <a:cubicBezTo>
                    <a:pt x="52" y="75"/>
                    <a:pt x="54" y="73"/>
                    <a:pt x="57" y="70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1"/>
                    <a:pt x="57" y="72"/>
                    <a:pt x="57" y="72"/>
                  </a:cubicBezTo>
                  <a:cubicBezTo>
                    <a:pt x="55" y="73"/>
                    <a:pt x="53" y="75"/>
                    <a:pt x="51" y="77"/>
                  </a:cubicBezTo>
                  <a:cubicBezTo>
                    <a:pt x="51" y="77"/>
                    <a:pt x="52" y="77"/>
                    <a:pt x="52" y="77"/>
                  </a:cubicBezTo>
                  <a:cubicBezTo>
                    <a:pt x="53" y="76"/>
                    <a:pt x="55" y="74"/>
                    <a:pt x="57" y="72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5" y="74"/>
                    <a:pt x="54" y="76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4" y="76"/>
                    <a:pt x="56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2" y="80"/>
                    <a:pt x="46" y="85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lose/>
                  <a:moveTo>
                    <a:pt x="39" y="99"/>
                  </a:moveTo>
                  <a:cubicBezTo>
                    <a:pt x="42" y="96"/>
                    <a:pt x="46" y="93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5" y="93"/>
                    <a:pt x="42" y="96"/>
                    <a:pt x="39" y="98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42" y="95"/>
                    <a:pt x="45" y="92"/>
                    <a:pt x="48" y="89"/>
                  </a:cubicBezTo>
                  <a:cubicBezTo>
                    <a:pt x="48" y="89"/>
                    <a:pt x="48" y="88"/>
                    <a:pt x="48" y="89"/>
                  </a:cubicBezTo>
                  <a:cubicBezTo>
                    <a:pt x="45" y="91"/>
                    <a:pt x="42" y="94"/>
                    <a:pt x="39" y="97"/>
                  </a:cubicBezTo>
                  <a:cubicBezTo>
                    <a:pt x="39" y="96"/>
                    <a:pt x="39" y="95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40" y="93"/>
                    <a:pt x="41" y="92"/>
                    <a:pt x="42" y="91"/>
                  </a:cubicBezTo>
                  <a:cubicBezTo>
                    <a:pt x="43" y="91"/>
                    <a:pt x="42" y="91"/>
                    <a:pt x="42" y="91"/>
                  </a:cubicBezTo>
                  <a:cubicBezTo>
                    <a:pt x="41" y="92"/>
                    <a:pt x="40" y="93"/>
                    <a:pt x="39" y="93"/>
                  </a:cubicBezTo>
                  <a:cubicBezTo>
                    <a:pt x="39" y="92"/>
                    <a:pt x="39" y="92"/>
                    <a:pt x="40" y="91"/>
                  </a:cubicBezTo>
                  <a:cubicBezTo>
                    <a:pt x="44" y="88"/>
                    <a:pt x="48" y="84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4" y="79"/>
                    <a:pt x="56" y="77"/>
                    <a:pt x="57" y="76"/>
                  </a:cubicBezTo>
                  <a:cubicBezTo>
                    <a:pt x="57" y="76"/>
                    <a:pt x="57" y="75"/>
                    <a:pt x="57" y="76"/>
                  </a:cubicBezTo>
                  <a:cubicBezTo>
                    <a:pt x="55" y="77"/>
                    <a:pt x="54" y="78"/>
                    <a:pt x="52" y="80"/>
                  </a:cubicBezTo>
                  <a:cubicBezTo>
                    <a:pt x="54" y="78"/>
                    <a:pt x="56" y="76"/>
                    <a:pt x="57" y="75"/>
                  </a:cubicBezTo>
                  <a:cubicBezTo>
                    <a:pt x="57" y="75"/>
                    <a:pt x="57" y="76"/>
                    <a:pt x="57" y="76"/>
                  </a:cubicBezTo>
                  <a:cubicBezTo>
                    <a:pt x="55" y="79"/>
                    <a:pt x="52" y="82"/>
                    <a:pt x="49" y="84"/>
                  </a:cubicBezTo>
                  <a:cubicBezTo>
                    <a:pt x="49" y="84"/>
                    <a:pt x="49" y="85"/>
                    <a:pt x="50" y="84"/>
                  </a:cubicBezTo>
                  <a:cubicBezTo>
                    <a:pt x="52" y="82"/>
                    <a:pt x="55" y="80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7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5" y="79"/>
                    <a:pt x="54" y="80"/>
                  </a:cubicBezTo>
                  <a:cubicBezTo>
                    <a:pt x="54" y="80"/>
                    <a:pt x="54" y="81"/>
                    <a:pt x="55" y="80"/>
                  </a:cubicBezTo>
                  <a:cubicBezTo>
                    <a:pt x="55" y="80"/>
                    <a:pt x="56" y="79"/>
                    <a:pt x="57" y="78"/>
                  </a:cubicBezTo>
                  <a:cubicBezTo>
                    <a:pt x="57" y="78"/>
                    <a:pt x="57" y="79"/>
                    <a:pt x="57" y="79"/>
                  </a:cubicBezTo>
                  <a:cubicBezTo>
                    <a:pt x="51" y="84"/>
                    <a:pt x="45" y="89"/>
                    <a:pt x="39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5" y="90"/>
                    <a:pt x="50" y="85"/>
                    <a:pt x="56" y="80"/>
                  </a:cubicBezTo>
                  <a:cubicBezTo>
                    <a:pt x="55" y="82"/>
                    <a:pt x="53" y="83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4" y="83"/>
                    <a:pt x="55" y="82"/>
                    <a:pt x="57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7" y="80"/>
                    <a:pt x="57" y="80"/>
                    <a:pt x="57" y="79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5" y="83"/>
                    <a:pt x="52" y="85"/>
                    <a:pt x="49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2" y="86"/>
                    <a:pt x="55" y="83"/>
                    <a:pt x="57" y="81"/>
                  </a:cubicBezTo>
                  <a:cubicBezTo>
                    <a:pt x="57" y="81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3"/>
                    <a:pt x="54" y="85"/>
                    <a:pt x="52" y="86"/>
                  </a:cubicBezTo>
                  <a:cubicBezTo>
                    <a:pt x="52" y="87"/>
                    <a:pt x="53" y="87"/>
                    <a:pt x="53" y="87"/>
                  </a:cubicBezTo>
                  <a:cubicBezTo>
                    <a:pt x="54" y="85"/>
                    <a:pt x="56" y="84"/>
                    <a:pt x="57" y="83"/>
                  </a:cubicBezTo>
                  <a:cubicBezTo>
                    <a:pt x="57" y="83"/>
                    <a:pt x="57" y="83"/>
                    <a:pt x="57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1" y="89"/>
                    <a:pt x="45" y="94"/>
                    <a:pt x="39" y="99"/>
                  </a:cubicBezTo>
                  <a:close/>
                  <a:moveTo>
                    <a:pt x="38" y="106"/>
                  </a:moveTo>
                  <a:cubicBezTo>
                    <a:pt x="40" y="104"/>
                    <a:pt x="41" y="103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1" y="103"/>
                    <a:pt x="40" y="104"/>
                    <a:pt x="38" y="105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40" y="103"/>
                    <a:pt x="41" y="102"/>
                    <a:pt x="43" y="100"/>
                  </a:cubicBezTo>
                  <a:cubicBezTo>
                    <a:pt x="43" y="100"/>
                    <a:pt x="43" y="100"/>
                    <a:pt x="42" y="100"/>
                  </a:cubicBezTo>
                  <a:cubicBezTo>
                    <a:pt x="41" y="101"/>
                    <a:pt x="40" y="102"/>
                    <a:pt x="38" y="103"/>
                  </a:cubicBezTo>
                  <a:cubicBezTo>
                    <a:pt x="38" y="103"/>
                    <a:pt x="38" y="103"/>
                    <a:pt x="39" y="103"/>
                  </a:cubicBezTo>
                  <a:cubicBezTo>
                    <a:pt x="42" y="100"/>
                    <a:pt x="46" y="97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6" y="96"/>
                    <a:pt x="42" y="99"/>
                    <a:pt x="39" y="102"/>
                  </a:cubicBezTo>
                  <a:cubicBezTo>
                    <a:pt x="39" y="102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1" y="99"/>
                    <a:pt x="43" y="98"/>
                    <a:pt x="45" y="96"/>
                  </a:cubicBezTo>
                  <a:cubicBezTo>
                    <a:pt x="45" y="96"/>
                    <a:pt x="45" y="95"/>
                    <a:pt x="45" y="96"/>
                  </a:cubicBezTo>
                  <a:cubicBezTo>
                    <a:pt x="43" y="97"/>
                    <a:pt x="41" y="99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45" y="95"/>
                    <a:pt x="51" y="89"/>
                    <a:pt x="57" y="84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5" y="87"/>
                    <a:pt x="53" y="89"/>
                    <a:pt x="50" y="91"/>
                  </a:cubicBezTo>
                  <a:cubicBezTo>
                    <a:pt x="50" y="91"/>
                    <a:pt x="50" y="92"/>
                    <a:pt x="50" y="91"/>
                  </a:cubicBezTo>
                  <a:cubicBezTo>
                    <a:pt x="53" y="90"/>
                    <a:pt x="55" y="88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8"/>
                    <a:pt x="55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5" y="90"/>
                    <a:pt x="56" y="89"/>
                    <a:pt x="57" y="87"/>
                  </a:cubicBezTo>
                  <a:cubicBezTo>
                    <a:pt x="57" y="88"/>
                    <a:pt x="57" y="89"/>
                    <a:pt x="57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7" y="90"/>
                    <a:pt x="56" y="90"/>
                    <a:pt x="56" y="90"/>
                  </a:cubicBezTo>
                  <a:cubicBezTo>
                    <a:pt x="55" y="91"/>
                    <a:pt x="54" y="92"/>
                    <a:pt x="53" y="92"/>
                  </a:cubicBezTo>
                  <a:cubicBezTo>
                    <a:pt x="53" y="92"/>
                    <a:pt x="53" y="93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49" y="97"/>
                    <a:pt x="44" y="101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lose/>
                  <a:moveTo>
                    <a:pt x="38" y="110"/>
                  </a:moveTo>
                  <a:cubicBezTo>
                    <a:pt x="41" y="108"/>
                    <a:pt x="44" y="106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3" y="105"/>
                    <a:pt x="41" y="108"/>
                    <a:pt x="38" y="110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41" y="107"/>
                    <a:pt x="44" y="104"/>
                    <a:pt x="47" y="102"/>
                  </a:cubicBezTo>
                  <a:cubicBezTo>
                    <a:pt x="47" y="102"/>
                    <a:pt x="47" y="102"/>
                    <a:pt x="46" y="102"/>
                  </a:cubicBezTo>
                  <a:cubicBezTo>
                    <a:pt x="44" y="104"/>
                    <a:pt x="41" y="106"/>
                    <a:pt x="38" y="108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41" y="105"/>
                    <a:pt x="44" y="102"/>
                    <a:pt x="48" y="100"/>
                  </a:cubicBezTo>
                  <a:cubicBezTo>
                    <a:pt x="48" y="100"/>
                    <a:pt x="48" y="99"/>
                    <a:pt x="48" y="100"/>
                  </a:cubicBezTo>
                  <a:cubicBezTo>
                    <a:pt x="44" y="102"/>
                    <a:pt x="41" y="105"/>
                    <a:pt x="38" y="107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44" y="101"/>
                    <a:pt x="51" y="96"/>
                    <a:pt x="57" y="90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5" y="93"/>
                    <a:pt x="53" y="95"/>
                    <a:pt x="50" y="97"/>
                  </a:cubicBezTo>
                  <a:cubicBezTo>
                    <a:pt x="50" y="97"/>
                    <a:pt x="51" y="97"/>
                    <a:pt x="51" y="97"/>
                  </a:cubicBezTo>
                  <a:cubicBezTo>
                    <a:pt x="53" y="95"/>
                    <a:pt x="55" y="93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5" y="94"/>
                    <a:pt x="54" y="95"/>
                    <a:pt x="53" y="96"/>
                  </a:cubicBezTo>
                  <a:cubicBezTo>
                    <a:pt x="52" y="96"/>
                    <a:pt x="53" y="97"/>
                    <a:pt x="53" y="96"/>
                  </a:cubicBezTo>
                  <a:cubicBezTo>
                    <a:pt x="54" y="95"/>
                    <a:pt x="56" y="94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4"/>
                    <a:pt x="54" y="95"/>
                    <a:pt x="53" y="96"/>
                  </a:cubicBezTo>
                  <a:cubicBezTo>
                    <a:pt x="53" y="97"/>
                    <a:pt x="53" y="97"/>
                    <a:pt x="54" y="97"/>
                  </a:cubicBezTo>
                  <a:cubicBezTo>
                    <a:pt x="55" y="96"/>
                    <a:pt x="56" y="95"/>
                    <a:pt x="57" y="94"/>
                  </a:cubicBezTo>
                  <a:cubicBezTo>
                    <a:pt x="57" y="94"/>
                    <a:pt x="57" y="95"/>
                    <a:pt x="57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5" y="96"/>
                    <a:pt x="53" y="98"/>
                    <a:pt x="52" y="99"/>
                  </a:cubicBezTo>
                  <a:cubicBezTo>
                    <a:pt x="51" y="99"/>
                    <a:pt x="52" y="99"/>
                    <a:pt x="52" y="99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7"/>
                    <a:pt x="57" y="97"/>
                  </a:cubicBezTo>
                  <a:cubicBezTo>
                    <a:pt x="50" y="102"/>
                    <a:pt x="44" y="106"/>
                    <a:pt x="38" y="111"/>
                  </a:cubicBezTo>
                  <a:lnTo>
                    <a:pt x="38" y="110"/>
                  </a:lnTo>
                  <a:close/>
                  <a:moveTo>
                    <a:pt x="59" y="104"/>
                  </a:moveTo>
                  <a:cubicBezTo>
                    <a:pt x="59" y="104"/>
                    <a:pt x="59" y="104"/>
                    <a:pt x="60" y="104"/>
                  </a:cubicBezTo>
                  <a:cubicBezTo>
                    <a:pt x="59" y="105"/>
                    <a:pt x="58" y="105"/>
                    <a:pt x="56" y="106"/>
                  </a:cubicBezTo>
                  <a:cubicBezTo>
                    <a:pt x="56" y="106"/>
                    <a:pt x="57" y="106"/>
                    <a:pt x="57" y="106"/>
                  </a:cubicBezTo>
                  <a:cubicBezTo>
                    <a:pt x="57" y="105"/>
                    <a:pt x="58" y="105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lose/>
                  <a:moveTo>
                    <a:pt x="62" y="110"/>
                  </a:moveTo>
                  <a:cubicBezTo>
                    <a:pt x="63" y="109"/>
                    <a:pt x="65" y="107"/>
                    <a:pt x="66" y="106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4" y="108"/>
                    <a:pt x="63" y="110"/>
                    <a:pt x="61" y="111"/>
                  </a:cubicBezTo>
                  <a:cubicBezTo>
                    <a:pt x="60" y="112"/>
                    <a:pt x="61" y="112"/>
                    <a:pt x="61" y="112"/>
                  </a:cubicBezTo>
                  <a:cubicBezTo>
                    <a:pt x="63" y="110"/>
                    <a:pt x="64" y="109"/>
                    <a:pt x="66" y="107"/>
                  </a:cubicBezTo>
                  <a:cubicBezTo>
                    <a:pt x="66" y="107"/>
                    <a:pt x="66" y="108"/>
                    <a:pt x="66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5" y="109"/>
                    <a:pt x="64" y="110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4" y="110"/>
                    <a:pt x="65" y="109"/>
                    <a:pt x="66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108"/>
                    <a:pt x="66" y="108"/>
                    <a:pt x="66" y="109"/>
                  </a:cubicBezTo>
                  <a:cubicBezTo>
                    <a:pt x="64" y="111"/>
                    <a:pt x="62" y="113"/>
                    <a:pt x="60" y="115"/>
                  </a:cubicBezTo>
                  <a:cubicBezTo>
                    <a:pt x="59" y="115"/>
                    <a:pt x="57" y="116"/>
                    <a:pt x="57" y="117"/>
                  </a:cubicBezTo>
                  <a:cubicBezTo>
                    <a:pt x="56" y="117"/>
                    <a:pt x="56" y="118"/>
                    <a:pt x="56" y="118"/>
                  </a:cubicBezTo>
                  <a:cubicBezTo>
                    <a:pt x="56" y="118"/>
                    <a:pt x="56" y="117"/>
                    <a:pt x="56" y="117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7" y="116"/>
                    <a:pt x="58" y="116"/>
                    <a:pt x="58" y="115"/>
                  </a:cubicBezTo>
                  <a:cubicBezTo>
                    <a:pt x="59" y="115"/>
                    <a:pt x="58" y="115"/>
                    <a:pt x="58" y="115"/>
                  </a:cubicBezTo>
                  <a:cubicBezTo>
                    <a:pt x="57" y="115"/>
                    <a:pt x="57" y="116"/>
                    <a:pt x="56" y="117"/>
                  </a:cubicBezTo>
                  <a:cubicBezTo>
                    <a:pt x="56" y="117"/>
                    <a:pt x="56" y="116"/>
                    <a:pt x="56" y="116"/>
                  </a:cubicBezTo>
                  <a:cubicBezTo>
                    <a:pt x="57" y="115"/>
                    <a:pt x="59" y="114"/>
                    <a:pt x="60" y="113"/>
                  </a:cubicBezTo>
                  <a:cubicBezTo>
                    <a:pt x="60" y="113"/>
                    <a:pt x="60" y="112"/>
                    <a:pt x="60" y="112"/>
                  </a:cubicBezTo>
                  <a:cubicBezTo>
                    <a:pt x="58" y="114"/>
                    <a:pt x="57" y="115"/>
                    <a:pt x="56" y="116"/>
                  </a:cubicBezTo>
                  <a:cubicBezTo>
                    <a:pt x="56" y="116"/>
                    <a:pt x="56" y="115"/>
                    <a:pt x="56" y="115"/>
                  </a:cubicBezTo>
                  <a:cubicBezTo>
                    <a:pt x="57" y="114"/>
                    <a:pt x="58" y="114"/>
                    <a:pt x="59" y="113"/>
                  </a:cubicBezTo>
                  <a:cubicBezTo>
                    <a:pt x="59" y="113"/>
                    <a:pt x="58" y="112"/>
                    <a:pt x="58" y="112"/>
                  </a:cubicBezTo>
                  <a:cubicBezTo>
                    <a:pt x="58" y="113"/>
                    <a:pt x="57" y="114"/>
                    <a:pt x="56" y="114"/>
                  </a:cubicBezTo>
                  <a:cubicBezTo>
                    <a:pt x="56" y="114"/>
                    <a:pt x="56" y="114"/>
                    <a:pt x="56" y="113"/>
                  </a:cubicBezTo>
                  <a:cubicBezTo>
                    <a:pt x="57" y="112"/>
                    <a:pt x="58" y="112"/>
                    <a:pt x="59" y="111"/>
                  </a:cubicBezTo>
                  <a:cubicBezTo>
                    <a:pt x="59" y="111"/>
                    <a:pt x="59" y="110"/>
                    <a:pt x="59" y="110"/>
                  </a:cubicBezTo>
                  <a:cubicBezTo>
                    <a:pt x="58" y="111"/>
                    <a:pt x="57" y="112"/>
                    <a:pt x="56" y="113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7" y="112"/>
                    <a:pt x="57" y="111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7" y="110"/>
                    <a:pt x="57" y="111"/>
                    <a:pt x="56" y="112"/>
                  </a:cubicBezTo>
                  <a:cubicBezTo>
                    <a:pt x="56" y="112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9" y="108"/>
                    <a:pt x="62" y="105"/>
                    <a:pt x="66" y="104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4" y="107"/>
                    <a:pt x="63" y="108"/>
                    <a:pt x="61" y="110"/>
                  </a:cubicBezTo>
                  <a:cubicBezTo>
                    <a:pt x="61" y="110"/>
                    <a:pt x="62" y="110"/>
                    <a:pt x="62" y="110"/>
                  </a:cubicBezTo>
                  <a:close/>
                  <a:moveTo>
                    <a:pt x="66" y="111"/>
                  </a:moveTo>
                  <a:cubicBezTo>
                    <a:pt x="66" y="111"/>
                    <a:pt x="66" y="111"/>
                    <a:pt x="66" y="111"/>
                  </a:cubicBezTo>
                  <a:cubicBezTo>
                    <a:pt x="66" y="111"/>
                    <a:pt x="67" y="111"/>
                    <a:pt x="67" y="112"/>
                  </a:cubicBezTo>
                  <a:cubicBezTo>
                    <a:pt x="67" y="112"/>
                    <a:pt x="66" y="112"/>
                    <a:pt x="66" y="112"/>
                  </a:cubicBezTo>
                  <a:cubicBezTo>
                    <a:pt x="65" y="113"/>
                    <a:pt x="63" y="115"/>
                    <a:pt x="61" y="116"/>
                  </a:cubicBezTo>
                  <a:cubicBezTo>
                    <a:pt x="61" y="117"/>
                    <a:pt x="61" y="117"/>
                    <a:pt x="62" y="117"/>
                  </a:cubicBezTo>
                  <a:cubicBezTo>
                    <a:pt x="63" y="115"/>
                    <a:pt x="65" y="114"/>
                    <a:pt x="67" y="112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5" y="115"/>
                    <a:pt x="64" y="116"/>
                    <a:pt x="62" y="117"/>
                  </a:cubicBezTo>
                  <a:cubicBezTo>
                    <a:pt x="62" y="117"/>
                    <a:pt x="62" y="118"/>
                    <a:pt x="62" y="117"/>
                  </a:cubicBezTo>
                  <a:cubicBezTo>
                    <a:pt x="64" y="116"/>
                    <a:pt x="65" y="115"/>
                    <a:pt x="67" y="114"/>
                  </a:cubicBezTo>
                  <a:cubicBezTo>
                    <a:pt x="67" y="114"/>
                    <a:pt x="67" y="115"/>
                    <a:pt x="67" y="115"/>
                  </a:cubicBezTo>
                  <a:cubicBezTo>
                    <a:pt x="63" y="118"/>
                    <a:pt x="60" y="120"/>
                    <a:pt x="57" y="123"/>
                  </a:cubicBezTo>
                  <a:cubicBezTo>
                    <a:pt x="57" y="123"/>
                    <a:pt x="57" y="123"/>
                    <a:pt x="57" y="122"/>
                  </a:cubicBezTo>
                  <a:cubicBezTo>
                    <a:pt x="58" y="122"/>
                    <a:pt x="58" y="121"/>
                    <a:pt x="59" y="120"/>
                  </a:cubicBezTo>
                  <a:cubicBezTo>
                    <a:pt x="59" y="120"/>
                    <a:pt x="59" y="119"/>
                    <a:pt x="59" y="119"/>
                  </a:cubicBezTo>
                  <a:cubicBezTo>
                    <a:pt x="58" y="120"/>
                    <a:pt x="57" y="121"/>
                    <a:pt x="57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8" y="120"/>
                    <a:pt x="59" y="119"/>
                    <a:pt x="60" y="118"/>
                  </a:cubicBezTo>
                  <a:cubicBezTo>
                    <a:pt x="61" y="118"/>
                    <a:pt x="60" y="117"/>
                    <a:pt x="60" y="118"/>
                  </a:cubicBezTo>
                  <a:cubicBezTo>
                    <a:pt x="59" y="119"/>
                    <a:pt x="58" y="120"/>
                    <a:pt x="56" y="121"/>
                  </a:cubicBezTo>
                  <a:cubicBezTo>
                    <a:pt x="56" y="121"/>
                    <a:pt x="56" y="121"/>
                    <a:pt x="56" y="120"/>
                  </a:cubicBezTo>
                  <a:cubicBezTo>
                    <a:pt x="57" y="120"/>
                    <a:pt x="58" y="119"/>
                    <a:pt x="58" y="119"/>
                  </a:cubicBezTo>
                  <a:cubicBezTo>
                    <a:pt x="59" y="118"/>
                    <a:pt x="58" y="118"/>
                    <a:pt x="58" y="118"/>
                  </a:cubicBezTo>
                  <a:cubicBezTo>
                    <a:pt x="59" y="118"/>
                    <a:pt x="59" y="117"/>
                    <a:pt x="60" y="117"/>
                  </a:cubicBezTo>
                  <a:cubicBezTo>
                    <a:pt x="60" y="117"/>
                    <a:pt x="60" y="116"/>
                    <a:pt x="59" y="116"/>
                  </a:cubicBezTo>
                  <a:cubicBezTo>
                    <a:pt x="59" y="117"/>
                    <a:pt x="58" y="118"/>
                    <a:pt x="57" y="119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7" y="118"/>
                    <a:pt x="58" y="118"/>
                    <a:pt x="58" y="117"/>
                  </a:cubicBezTo>
                  <a:cubicBezTo>
                    <a:pt x="59" y="117"/>
                    <a:pt x="58" y="117"/>
                    <a:pt x="58" y="117"/>
                  </a:cubicBezTo>
                  <a:cubicBezTo>
                    <a:pt x="58" y="117"/>
                    <a:pt x="57" y="118"/>
                    <a:pt x="57" y="118"/>
                  </a:cubicBezTo>
                  <a:cubicBezTo>
                    <a:pt x="57" y="117"/>
                    <a:pt x="59" y="116"/>
                    <a:pt x="59" y="116"/>
                  </a:cubicBezTo>
                  <a:cubicBezTo>
                    <a:pt x="60" y="115"/>
                    <a:pt x="61" y="114"/>
                    <a:pt x="61" y="114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0"/>
                    <a:pt x="66" y="110"/>
                    <a:pt x="66" y="111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6" y="111"/>
                    <a:pt x="66" y="111"/>
                    <a:pt x="66" y="111"/>
                  </a:cubicBezTo>
                  <a:close/>
                  <a:moveTo>
                    <a:pt x="62" y="105"/>
                  </a:moveTo>
                  <a:cubicBezTo>
                    <a:pt x="63" y="104"/>
                    <a:pt x="63" y="104"/>
                    <a:pt x="63" y="104"/>
                  </a:cubicBezTo>
                  <a:cubicBezTo>
                    <a:pt x="63" y="103"/>
                    <a:pt x="64" y="103"/>
                    <a:pt x="64" y="103"/>
                  </a:cubicBezTo>
                  <a:cubicBezTo>
                    <a:pt x="64" y="103"/>
                    <a:pt x="65" y="103"/>
                    <a:pt x="65" y="103"/>
                  </a:cubicBezTo>
                  <a:cubicBezTo>
                    <a:pt x="64" y="104"/>
                    <a:pt x="63" y="105"/>
                    <a:pt x="62" y="105"/>
                  </a:cubicBezTo>
                  <a:close/>
                  <a:moveTo>
                    <a:pt x="61" y="106"/>
                  </a:moveTo>
                  <a:cubicBezTo>
                    <a:pt x="61" y="106"/>
                    <a:pt x="61" y="106"/>
                    <a:pt x="61" y="106"/>
                  </a:cubicBezTo>
                  <a:cubicBezTo>
                    <a:pt x="59" y="108"/>
                    <a:pt x="58" y="109"/>
                    <a:pt x="56" y="111"/>
                  </a:cubicBezTo>
                  <a:cubicBezTo>
                    <a:pt x="56" y="110"/>
                    <a:pt x="56" y="110"/>
                    <a:pt x="56" y="109"/>
                  </a:cubicBezTo>
                  <a:cubicBezTo>
                    <a:pt x="59" y="107"/>
                    <a:pt x="61" y="106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2" y="104"/>
                    <a:pt x="61" y="105"/>
                    <a:pt x="61" y="106"/>
                  </a:cubicBezTo>
                  <a:close/>
                  <a:moveTo>
                    <a:pt x="56" y="109"/>
                  </a:moveTo>
                  <a:cubicBezTo>
                    <a:pt x="56" y="108"/>
                    <a:pt x="56" y="108"/>
                    <a:pt x="56" y="108"/>
                  </a:cubicBezTo>
                  <a:cubicBezTo>
                    <a:pt x="58" y="107"/>
                    <a:pt x="59" y="105"/>
                    <a:pt x="61" y="104"/>
                  </a:cubicBezTo>
                  <a:cubicBezTo>
                    <a:pt x="61" y="104"/>
                    <a:pt x="61" y="104"/>
                    <a:pt x="60" y="104"/>
                  </a:cubicBezTo>
                  <a:cubicBezTo>
                    <a:pt x="59" y="105"/>
                    <a:pt x="58" y="106"/>
                    <a:pt x="56" y="107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8" y="106"/>
                    <a:pt x="59" y="105"/>
                    <a:pt x="60" y="104"/>
                  </a:cubicBezTo>
                  <a:cubicBezTo>
                    <a:pt x="61" y="104"/>
                    <a:pt x="61" y="104"/>
                    <a:pt x="62" y="104"/>
                  </a:cubicBezTo>
                  <a:cubicBezTo>
                    <a:pt x="60" y="105"/>
                    <a:pt x="58" y="107"/>
                    <a:pt x="56" y="109"/>
                  </a:cubicBezTo>
                  <a:close/>
                  <a:moveTo>
                    <a:pt x="57" y="105"/>
                  </a:move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4"/>
                    <a:pt x="57" y="104"/>
                  </a:cubicBezTo>
                  <a:cubicBezTo>
                    <a:pt x="57" y="104"/>
                    <a:pt x="58" y="104"/>
                    <a:pt x="58" y="104"/>
                  </a:cubicBezTo>
                  <a:cubicBezTo>
                    <a:pt x="58" y="104"/>
                    <a:pt x="57" y="105"/>
                    <a:pt x="57" y="105"/>
                  </a:cubicBezTo>
                  <a:close/>
                  <a:moveTo>
                    <a:pt x="37" y="115"/>
                  </a:moveTo>
                  <a:cubicBezTo>
                    <a:pt x="37" y="115"/>
                    <a:pt x="37" y="115"/>
                    <a:pt x="37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9" y="113"/>
                    <a:pt x="41" y="112"/>
                    <a:pt x="42" y="110"/>
                  </a:cubicBezTo>
                  <a:cubicBezTo>
                    <a:pt x="43" y="110"/>
                    <a:pt x="42" y="110"/>
                    <a:pt x="42" y="110"/>
                  </a:cubicBezTo>
                  <a:cubicBezTo>
                    <a:pt x="41" y="111"/>
                    <a:pt x="39" y="113"/>
                    <a:pt x="38" y="114"/>
                  </a:cubicBezTo>
                  <a:cubicBezTo>
                    <a:pt x="38" y="113"/>
                    <a:pt x="38" y="112"/>
                    <a:pt x="38" y="111"/>
                  </a:cubicBezTo>
                  <a:cubicBezTo>
                    <a:pt x="44" y="107"/>
                    <a:pt x="50" y="102"/>
                    <a:pt x="57" y="98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5" y="100"/>
                    <a:pt x="52" y="102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53" y="102"/>
                    <a:pt x="55" y="100"/>
                    <a:pt x="57" y="99"/>
                  </a:cubicBezTo>
                  <a:cubicBezTo>
                    <a:pt x="57" y="99"/>
                    <a:pt x="56" y="99"/>
                    <a:pt x="56" y="100"/>
                  </a:cubicBezTo>
                  <a:cubicBezTo>
                    <a:pt x="55" y="101"/>
                    <a:pt x="53" y="102"/>
                    <a:pt x="51" y="104"/>
                  </a:cubicBezTo>
                  <a:cubicBezTo>
                    <a:pt x="50" y="104"/>
                    <a:pt x="51" y="104"/>
                    <a:pt x="51" y="104"/>
                  </a:cubicBezTo>
                  <a:cubicBezTo>
                    <a:pt x="53" y="103"/>
                    <a:pt x="55" y="102"/>
                    <a:pt x="56" y="100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5" y="102"/>
                    <a:pt x="53" y="103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4" y="103"/>
                    <a:pt x="55" y="103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0" y="107"/>
                    <a:pt x="44" y="111"/>
                    <a:pt x="37" y="115"/>
                  </a:cubicBezTo>
                  <a:close/>
                  <a:moveTo>
                    <a:pt x="56" y="121"/>
                  </a:moveTo>
                  <a:cubicBezTo>
                    <a:pt x="56" y="122"/>
                    <a:pt x="56" y="122"/>
                    <a:pt x="56" y="122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5" y="122"/>
                    <a:pt x="55" y="122"/>
                    <a:pt x="55" y="123"/>
                  </a:cubicBezTo>
                  <a:cubicBezTo>
                    <a:pt x="55" y="123"/>
                    <a:pt x="55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5" y="123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5" y="122"/>
                    <a:pt x="56" y="122"/>
                    <a:pt x="56" y="121"/>
                  </a:cubicBezTo>
                  <a:close/>
                  <a:moveTo>
                    <a:pt x="56" y="121"/>
                  </a:moveTo>
                  <a:cubicBezTo>
                    <a:pt x="56" y="121"/>
                    <a:pt x="56" y="121"/>
                    <a:pt x="56" y="121"/>
                  </a:cubicBezTo>
                  <a:cubicBezTo>
                    <a:pt x="55" y="121"/>
                    <a:pt x="55" y="122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3"/>
                    <a:pt x="54" y="123"/>
                    <a:pt x="53" y="123"/>
                  </a:cubicBezTo>
                  <a:cubicBezTo>
                    <a:pt x="53" y="123"/>
                    <a:pt x="53" y="122"/>
                    <a:pt x="53" y="122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4" y="122"/>
                    <a:pt x="55" y="121"/>
                    <a:pt x="56" y="120"/>
                  </a:cubicBezTo>
                  <a:cubicBezTo>
                    <a:pt x="56" y="120"/>
                    <a:pt x="56" y="120"/>
                    <a:pt x="56" y="121"/>
                  </a:cubicBezTo>
                  <a:close/>
                  <a:moveTo>
                    <a:pt x="53" y="122"/>
                  </a:moveTo>
                  <a:cubicBezTo>
                    <a:pt x="53" y="122"/>
                    <a:pt x="53" y="122"/>
                    <a:pt x="53" y="122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3" y="122"/>
                    <a:pt x="52" y="122"/>
                    <a:pt x="52" y="122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52" y="122"/>
                    <a:pt x="52" y="122"/>
                    <a:pt x="51" y="122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52" y="122"/>
                    <a:pt x="51" y="122"/>
                    <a:pt x="51" y="122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1" y="122"/>
                    <a:pt x="51" y="122"/>
                    <a:pt x="50" y="12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2" y="121"/>
                    <a:pt x="54" y="120"/>
                    <a:pt x="55" y="118"/>
                  </a:cubicBezTo>
                  <a:cubicBezTo>
                    <a:pt x="56" y="118"/>
                    <a:pt x="55" y="118"/>
                    <a:pt x="55" y="118"/>
                  </a:cubicBezTo>
                  <a:cubicBezTo>
                    <a:pt x="54" y="119"/>
                    <a:pt x="52" y="120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0" y="122"/>
                    <a:pt x="50" y="122"/>
                    <a:pt x="49" y="122"/>
                  </a:cubicBezTo>
                  <a:cubicBezTo>
                    <a:pt x="50" y="121"/>
                    <a:pt x="51" y="120"/>
                    <a:pt x="52" y="120"/>
                  </a:cubicBezTo>
                  <a:cubicBezTo>
                    <a:pt x="52" y="120"/>
                    <a:pt x="52" y="119"/>
                    <a:pt x="52" y="119"/>
                  </a:cubicBezTo>
                  <a:cubicBezTo>
                    <a:pt x="51" y="120"/>
                    <a:pt x="50" y="121"/>
                    <a:pt x="49" y="122"/>
                  </a:cubicBezTo>
                  <a:cubicBezTo>
                    <a:pt x="49" y="122"/>
                    <a:pt x="48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49" y="120"/>
                    <a:pt x="49" y="121"/>
                  </a:cubicBezTo>
                  <a:cubicBezTo>
                    <a:pt x="49" y="121"/>
                    <a:pt x="48" y="121"/>
                    <a:pt x="48" y="121"/>
                  </a:cubicBezTo>
                  <a:cubicBezTo>
                    <a:pt x="49" y="120"/>
                    <a:pt x="50" y="119"/>
                    <a:pt x="51" y="119"/>
                  </a:cubicBezTo>
                  <a:cubicBezTo>
                    <a:pt x="51" y="119"/>
                    <a:pt x="51" y="118"/>
                    <a:pt x="51" y="118"/>
                  </a:cubicBezTo>
                  <a:cubicBezTo>
                    <a:pt x="50" y="119"/>
                    <a:pt x="48" y="120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8" y="120"/>
                    <a:pt x="49" y="119"/>
                    <a:pt x="51" y="118"/>
                  </a:cubicBezTo>
                  <a:cubicBezTo>
                    <a:pt x="51" y="118"/>
                    <a:pt x="51" y="118"/>
                    <a:pt x="50" y="118"/>
                  </a:cubicBezTo>
                  <a:cubicBezTo>
                    <a:pt x="49" y="119"/>
                    <a:pt x="48" y="120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9" y="119"/>
                    <a:pt x="53" y="116"/>
                    <a:pt x="56" y="114"/>
                  </a:cubicBezTo>
                  <a:cubicBezTo>
                    <a:pt x="56" y="114"/>
                    <a:pt x="56" y="114"/>
                    <a:pt x="56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4" y="115"/>
                    <a:pt x="53" y="116"/>
                    <a:pt x="52" y="117"/>
                  </a:cubicBezTo>
                  <a:cubicBezTo>
                    <a:pt x="52" y="117"/>
                    <a:pt x="52" y="118"/>
                    <a:pt x="53" y="118"/>
                  </a:cubicBezTo>
                  <a:cubicBezTo>
                    <a:pt x="54" y="117"/>
                    <a:pt x="55" y="116"/>
                    <a:pt x="56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5" y="117"/>
                    <a:pt x="56" y="117"/>
                    <a:pt x="56" y="117"/>
                  </a:cubicBezTo>
                  <a:cubicBezTo>
                    <a:pt x="56" y="117"/>
                    <a:pt x="56" y="118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5" y="119"/>
                    <a:pt x="54" y="120"/>
                    <a:pt x="53" y="121"/>
                  </a:cubicBezTo>
                  <a:cubicBezTo>
                    <a:pt x="52" y="121"/>
                    <a:pt x="53" y="122"/>
                    <a:pt x="53" y="122"/>
                  </a:cubicBezTo>
                  <a:cubicBezTo>
                    <a:pt x="54" y="121"/>
                    <a:pt x="55" y="120"/>
                    <a:pt x="56" y="119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5" y="120"/>
                    <a:pt x="54" y="121"/>
                    <a:pt x="53" y="122"/>
                  </a:cubicBezTo>
                  <a:cubicBezTo>
                    <a:pt x="53" y="122"/>
                    <a:pt x="53" y="122"/>
                    <a:pt x="53" y="122"/>
                  </a:cubicBezTo>
                  <a:close/>
                  <a:moveTo>
                    <a:pt x="48" y="121"/>
                  </a:move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lose/>
                  <a:moveTo>
                    <a:pt x="44" y="121"/>
                  </a:moveTo>
                  <a:cubicBezTo>
                    <a:pt x="46" y="119"/>
                    <a:pt x="49" y="117"/>
                    <a:pt x="51" y="115"/>
                  </a:cubicBezTo>
                  <a:cubicBezTo>
                    <a:pt x="52" y="115"/>
                    <a:pt x="51" y="114"/>
                    <a:pt x="51" y="114"/>
                  </a:cubicBezTo>
                  <a:cubicBezTo>
                    <a:pt x="48" y="116"/>
                    <a:pt x="46" y="118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4" y="120"/>
                    <a:pt x="45" y="119"/>
                    <a:pt x="45" y="119"/>
                  </a:cubicBezTo>
                  <a:cubicBezTo>
                    <a:pt x="46" y="118"/>
                    <a:pt x="45" y="118"/>
                    <a:pt x="45" y="118"/>
                  </a:cubicBezTo>
                  <a:cubicBezTo>
                    <a:pt x="44" y="119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3" y="119"/>
                    <a:pt x="44" y="119"/>
                    <a:pt x="45" y="118"/>
                  </a:cubicBezTo>
                  <a:cubicBezTo>
                    <a:pt x="46" y="118"/>
                    <a:pt x="45" y="117"/>
                    <a:pt x="45" y="117"/>
                  </a:cubicBezTo>
                  <a:cubicBezTo>
                    <a:pt x="44" y="118"/>
                    <a:pt x="43" y="119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2" y="119"/>
                    <a:pt x="44" y="117"/>
                    <a:pt x="46" y="116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4" y="117"/>
                    <a:pt x="42" y="118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0"/>
                    <a:pt x="40" y="120"/>
                    <a:pt x="39" y="120"/>
                  </a:cubicBezTo>
                  <a:cubicBezTo>
                    <a:pt x="45" y="116"/>
                    <a:pt x="50" y="112"/>
                    <a:pt x="56" y="108"/>
                  </a:cubicBezTo>
                  <a:cubicBezTo>
                    <a:pt x="56" y="110"/>
                    <a:pt x="56" y="112"/>
                    <a:pt x="56" y="113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2" y="116"/>
                    <a:pt x="49" y="118"/>
                    <a:pt x="46" y="120"/>
                  </a:cubicBezTo>
                  <a:cubicBezTo>
                    <a:pt x="46" y="120"/>
                    <a:pt x="46" y="120"/>
                    <a:pt x="46" y="121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5" y="121"/>
                    <a:pt x="44" y="121"/>
                    <a:pt x="44" y="121"/>
                  </a:cubicBezTo>
                  <a:close/>
                  <a:moveTo>
                    <a:pt x="45" y="121"/>
                  </a:moveTo>
                  <a:cubicBezTo>
                    <a:pt x="46" y="122"/>
                    <a:pt x="46" y="122"/>
                    <a:pt x="46" y="122"/>
                  </a:cubicBezTo>
                  <a:cubicBezTo>
                    <a:pt x="46" y="122"/>
                    <a:pt x="46" y="122"/>
                    <a:pt x="45" y="122"/>
                  </a:cubicBezTo>
                  <a:cubicBezTo>
                    <a:pt x="45" y="123"/>
                    <a:pt x="45" y="123"/>
                    <a:pt x="46" y="123"/>
                  </a:cubicBezTo>
                  <a:cubicBezTo>
                    <a:pt x="46" y="122"/>
                    <a:pt x="46" y="122"/>
                    <a:pt x="47" y="122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7" y="122"/>
                    <a:pt x="47" y="122"/>
                    <a:pt x="48" y="122"/>
                  </a:cubicBezTo>
                  <a:cubicBezTo>
                    <a:pt x="48" y="122"/>
                    <a:pt x="48" y="122"/>
                    <a:pt x="47" y="122"/>
                  </a:cubicBezTo>
                  <a:cubicBezTo>
                    <a:pt x="48" y="122"/>
                    <a:pt x="47" y="122"/>
                    <a:pt x="47" y="122"/>
                  </a:cubicBezTo>
                  <a:cubicBezTo>
                    <a:pt x="46" y="122"/>
                    <a:pt x="46" y="123"/>
                    <a:pt x="45" y="123"/>
                  </a:cubicBezTo>
                  <a:cubicBezTo>
                    <a:pt x="45" y="123"/>
                    <a:pt x="45" y="122"/>
                    <a:pt x="45" y="121"/>
                  </a:cubicBezTo>
                  <a:close/>
                  <a:moveTo>
                    <a:pt x="45" y="124"/>
                  </a:moveTo>
                  <a:cubicBezTo>
                    <a:pt x="46" y="123"/>
                    <a:pt x="47" y="123"/>
                    <a:pt x="47" y="122"/>
                  </a:cubicBezTo>
                  <a:cubicBezTo>
                    <a:pt x="47" y="123"/>
                    <a:pt x="47" y="123"/>
                    <a:pt x="46" y="123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7" y="123"/>
                    <a:pt x="48" y="123"/>
                    <a:pt x="48" y="122"/>
                  </a:cubicBezTo>
                  <a:cubicBezTo>
                    <a:pt x="48" y="122"/>
                    <a:pt x="48" y="122"/>
                    <a:pt x="49" y="122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8" y="123"/>
                    <a:pt x="47" y="124"/>
                    <a:pt x="45" y="125"/>
                  </a:cubicBezTo>
                  <a:cubicBezTo>
                    <a:pt x="45" y="125"/>
                    <a:pt x="45" y="124"/>
                    <a:pt x="45" y="124"/>
                  </a:cubicBezTo>
                  <a:close/>
                  <a:moveTo>
                    <a:pt x="46" y="130"/>
                  </a:moveTo>
                  <a:cubicBezTo>
                    <a:pt x="46" y="129"/>
                    <a:pt x="46" y="128"/>
                    <a:pt x="46" y="12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6" y="127"/>
                    <a:pt x="46" y="126"/>
                    <a:pt x="46" y="126"/>
                  </a:cubicBezTo>
                  <a:cubicBezTo>
                    <a:pt x="47" y="126"/>
                    <a:pt x="46" y="126"/>
                    <a:pt x="46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7" y="125"/>
                    <a:pt x="48" y="124"/>
                    <a:pt x="49" y="122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2"/>
                    <a:pt x="49" y="122"/>
                    <a:pt x="50" y="122"/>
                  </a:cubicBezTo>
                  <a:cubicBezTo>
                    <a:pt x="49" y="123"/>
                    <a:pt x="48" y="124"/>
                    <a:pt x="47" y="124"/>
                  </a:cubicBezTo>
                  <a:cubicBezTo>
                    <a:pt x="47" y="125"/>
                    <a:pt x="47" y="125"/>
                    <a:pt x="48" y="125"/>
                  </a:cubicBezTo>
                  <a:cubicBezTo>
                    <a:pt x="48" y="124"/>
                    <a:pt x="49" y="123"/>
                    <a:pt x="50" y="12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49" y="124"/>
                    <a:pt x="47" y="126"/>
                    <a:pt x="46" y="128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8" y="126"/>
                    <a:pt x="49" y="124"/>
                    <a:pt x="51" y="123"/>
                  </a:cubicBezTo>
                  <a:cubicBezTo>
                    <a:pt x="51" y="123"/>
                    <a:pt x="51" y="123"/>
                    <a:pt x="52" y="123"/>
                  </a:cubicBezTo>
                  <a:cubicBezTo>
                    <a:pt x="50" y="124"/>
                    <a:pt x="49" y="125"/>
                    <a:pt x="48" y="126"/>
                  </a:cubicBezTo>
                  <a:cubicBezTo>
                    <a:pt x="48" y="126"/>
                    <a:pt x="48" y="127"/>
                    <a:pt x="49" y="126"/>
                  </a:cubicBezTo>
                  <a:cubicBezTo>
                    <a:pt x="50" y="125"/>
                    <a:pt x="51" y="124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0" y="125"/>
                    <a:pt x="48" y="127"/>
                    <a:pt x="46" y="130"/>
                  </a:cubicBezTo>
                  <a:cubicBezTo>
                    <a:pt x="46" y="130"/>
                    <a:pt x="46" y="130"/>
                    <a:pt x="46" y="130"/>
                  </a:cubicBezTo>
                  <a:close/>
                  <a:moveTo>
                    <a:pt x="47" y="138"/>
                  </a:moveTo>
                  <a:cubicBezTo>
                    <a:pt x="47" y="138"/>
                    <a:pt x="47" y="138"/>
                    <a:pt x="47" y="138"/>
                  </a:cubicBezTo>
                  <a:cubicBezTo>
                    <a:pt x="49" y="136"/>
                    <a:pt x="51" y="135"/>
                    <a:pt x="53" y="133"/>
                  </a:cubicBezTo>
                  <a:cubicBezTo>
                    <a:pt x="53" y="133"/>
                    <a:pt x="53" y="133"/>
                    <a:pt x="53" y="133"/>
                  </a:cubicBezTo>
                  <a:cubicBezTo>
                    <a:pt x="51" y="135"/>
                    <a:pt x="49" y="136"/>
                    <a:pt x="47" y="138"/>
                  </a:cubicBezTo>
                  <a:cubicBezTo>
                    <a:pt x="47" y="137"/>
                    <a:pt x="47" y="137"/>
                    <a:pt x="47" y="136"/>
                  </a:cubicBezTo>
                  <a:cubicBezTo>
                    <a:pt x="50" y="134"/>
                    <a:pt x="53" y="132"/>
                    <a:pt x="55" y="130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2" y="132"/>
                    <a:pt x="50" y="134"/>
                    <a:pt x="47" y="136"/>
                  </a:cubicBezTo>
                  <a:cubicBezTo>
                    <a:pt x="47" y="135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9" y="133"/>
                    <a:pt x="51" y="131"/>
                    <a:pt x="53" y="129"/>
                  </a:cubicBezTo>
                  <a:cubicBezTo>
                    <a:pt x="53" y="129"/>
                    <a:pt x="53" y="129"/>
                    <a:pt x="52" y="129"/>
                  </a:cubicBezTo>
                  <a:cubicBezTo>
                    <a:pt x="51" y="131"/>
                    <a:pt x="49" y="132"/>
                    <a:pt x="47" y="133"/>
                  </a:cubicBezTo>
                  <a:cubicBezTo>
                    <a:pt x="46" y="133"/>
                    <a:pt x="46" y="132"/>
                    <a:pt x="46" y="131"/>
                  </a:cubicBezTo>
                  <a:cubicBezTo>
                    <a:pt x="47" y="131"/>
                    <a:pt x="48" y="130"/>
                    <a:pt x="48" y="130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7" y="130"/>
                    <a:pt x="47" y="130"/>
                    <a:pt x="46" y="131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3" y="123"/>
                    <a:pt x="53" y="123"/>
                    <a:pt x="54" y="123"/>
                  </a:cubicBezTo>
                  <a:cubicBezTo>
                    <a:pt x="52" y="125"/>
                    <a:pt x="51" y="127"/>
                    <a:pt x="49" y="128"/>
                  </a:cubicBezTo>
                  <a:cubicBezTo>
                    <a:pt x="49" y="128"/>
                    <a:pt x="49" y="129"/>
                    <a:pt x="50" y="129"/>
                  </a:cubicBezTo>
                  <a:cubicBezTo>
                    <a:pt x="51" y="127"/>
                    <a:pt x="53" y="125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3"/>
                    <a:pt x="55" y="123"/>
                    <a:pt x="55" y="123"/>
                  </a:cubicBezTo>
                  <a:cubicBezTo>
                    <a:pt x="54" y="124"/>
                    <a:pt x="53" y="125"/>
                    <a:pt x="52" y="126"/>
                  </a:cubicBezTo>
                  <a:cubicBezTo>
                    <a:pt x="52" y="126"/>
                    <a:pt x="52" y="127"/>
                    <a:pt x="52" y="127"/>
                  </a:cubicBezTo>
                  <a:cubicBezTo>
                    <a:pt x="53" y="126"/>
                    <a:pt x="54" y="125"/>
                    <a:pt x="55" y="124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53" y="126"/>
                    <a:pt x="50" y="129"/>
                    <a:pt x="47" y="132"/>
                  </a:cubicBezTo>
                  <a:cubicBezTo>
                    <a:pt x="46" y="132"/>
                    <a:pt x="47" y="132"/>
                    <a:pt x="47" y="132"/>
                  </a:cubicBezTo>
                  <a:cubicBezTo>
                    <a:pt x="53" y="126"/>
                    <a:pt x="60" y="121"/>
                    <a:pt x="67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63" y="119"/>
                    <a:pt x="59" y="123"/>
                    <a:pt x="55" y="126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4" y="127"/>
                    <a:pt x="53" y="127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4" y="128"/>
                    <a:pt x="54" y="127"/>
                    <a:pt x="55" y="127"/>
                  </a:cubicBezTo>
                  <a:cubicBezTo>
                    <a:pt x="54" y="127"/>
                    <a:pt x="55" y="127"/>
                    <a:pt x="55" y="127"/>
                  </a:cubicBezTo>
                  <a:cubicBezTo>
                    <a:pt x="59" y="124"/>
                    <a:pt x="63" y="120"/>
                    <a:pt x="67" y="116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5" y="119"/>
                    <a:pt x="64" y="120"/>
                    <a:pt x="62" y="122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4" y="121"/>
                    <a:pt x="66" y="119"/>
                    <a:pt x="67" y="117"/>
                  </a:cubicBezTo>
                  <a:cubicBezTo>
                    <a:pt x="67" y="118"/>
                    <a:pt x="67" y="118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4" y="121"/>
                    <a:pt x="61" y="124"/>
                    <a:pt x="59" y="126"/>
                  </a:cubicBezTo>
                  <a:cubicBezTo>
                    <a:pt x="58" y="126"/>
                    <a:pt x="59" y="126"/>
                    <a:pt x="59" y="126"/>
                  </a:cubicBezTo>
                  <a:cubicBezTo>
                    <a:pt x="62" y="124"/>
                    <a:pt x="64" y="122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1"/>
                    <a:pt x="66" y="122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6" y="122"/>
                    <a:pt x="67" y="122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cubicBezTo>
                    <a:pt x="68" y="121"/>
                    <a:pt x="68" y="122"/>
                    <a:pt x="68" y="122"/>
                  </a:cubicBezTo>
                  <a:cubicBezTo>
                    <a:pt x="61" y="127"/>
                    <a:pt x="54" y="133"/>
                    <a:pt x="47" y="138"/>
                  </a:cubicBezTo>
                  <a:cubicBezTo>
                    <a:pt x="47" y="138"/>
                    <a:pt x="47" y="138"/>
                    <a:pt x="47" y="138"/>
                  </a:cubicBezTo>
                  <a:close/>
                  <a:moveTo>
                    <a:pt x="52" y="220"/>
                  </a:moveTo>
                  <a:cubicBezTo>
                    <a:pt x="53" y="220"/>
                    <a:pt x="53" y="220"/>
                    <a:pt x="54" y="220"/>
                  </a:cubicBezTo>
                  <a:cubicBezTo>
                    <a:pt x="53" y="221"/>
                    <a:pt x="52" y="222"/>
                    <a:pt x="51" y="223"/>
                  </a:cubicBezTo>
                  <a:cubicBezTo>
                    <a:pt x="51" y="222"/>
                    <a:pt x="52" y="221"/>
                    <a:pt x="52" y="220"/>
                  </a:cubicBezTo>
                  <a:close/>
                  <a:moveTo>
                    <a:pt x="57" y="229"/>
                  </a:moveTo>
                  <a:cubicBezTo>
                    <a:pt x="55" y="231"/>
                    <a:pt x="51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52" y="231"/>
                    <a:pt x="56" y="228"/>
                    <a:pt x="60" y="225"/>
                  </a:cubicBezTo>
                  <a:cubicBezTo>
                    <a:pt x="59" y="226"/>
                    <a:pt x="58" y="228"/>
                    <a:pt x="57" y="229"/>
                  </a:cubicBezTo>
                  <a:close/>
                  <a:moveTo>
                    <a:pt x="60" y="224"/>
                  </a:moveTo>
                  <a:cubicBezTo>
                    <a:pt x="56" y="227"/>
                    <a:pt x="51" y="230"/>
                    <a:pt x="47" y="233"/>
                  </a:cubicBezTo>
                  <a:cubicBezTo>
                    <a:pt x="46" y="233"/>
                    <a:pt x="46" y="232"/>
                    <a:pt x="46" y="231"/>
                  </a:cubicBezTo>
                  <a:cubicBezTo>
                    <a:pt x="46" y="231"/>
                    <a:pt x="46" y="230"/>
                    <a:pt x="46" y="229"/>
                  </a:cubicBezTo>
                  <a:cubicBezTo>
                    <a:pt x="47" y="228"/>
                    <a:pt x="48" y="227"/>
                    <a:pt x="48" y="226"/>
                  </a:cubicBezTo>
                  <a:cubicBezTo>
                    <a:pt x="49" y="226"/>
                    <a:pt x="49" y="225"/>
                    <a:pt x="50" y="224"/>
                  </a:cubicBezTo>
                  <a:cubicBezTo>
                    <a:pt x="50" y="224"/>
                    <a:pt x="50" y="225"/>
                    <a:pt x="50" y="224"/>
                  </a:cubicBezTo>
                  <a:cubicBezTo>
                    <a:pt x="51" y="223"/>
                    <a:pt x="53" y="221"/>
                    <a:pt x="55" y="220"/>
                  </a:cubicBezTo>
                  <a:cubicBezTo>
                    <a:pt x="56" y="220"/>
                    <a:pt x="57" y="220"/>
                    <a:pt x="58" y="220"/>
                  </a:cubicBezTo>
                  <a:cubicBezTo>
                    <a:pt x="58" y="220"/>
                    <a:pt x="58" y="220"/>
                    <a:pt x="58" y="220"/>
                  </a:cubicBezTo>
                  <a:cubicBezTo>
                    <a:pt x="56" y="222"/>
                    <a:pt x="54" y="224"/>
                    <a:pt x="51" y="226"/>
                  </a:cubicBezTo>
                  <a:cubicBezTo>
                    <a:pt x="52" y="226"/>
                    <a:pt x="51" y="226"/>
                    <a:pt x="51" y="226"/>
                  </a:cubicBezTo>
                  <a:cubicBezTo>
                    <a:pt x="50" y="227"/>
                    <a:pt x="48" y="228"/>
                    <a:pt x="47" y="229"/>
                  </a:cubicBezTo>
                  <a:cubicBezTo>
                    <a:pt x="47" y="229"/>
                    <a:pt x="47" y="229"/>
                    <a:pt x="47" y="229"/>
                  </a:cubicBezTo>
                  <a:cubicBezTo>
                    <a:pt x="47" y="229"/>
                    <a:pt x="47" y="229"/>
                    <a:pt x="47" y="229"/>
                  </a:cubicBezTo>
                  <a:cubicBezTo>
                    <a:pt x="46" y="230"/>
                    <a:pt x="47" y="230"/>
                    <a:pt x="47" y="230"/>
                  </a:cubicBezTo>
                  <a:cubicBezTo>
                    <a:pt x="51" y="227"/>
                    <a:pt x="55" y="224"/>
                    <a:pt x="59" y="220"/>
                  </a:cubicBezTo>
                  <a:cubicBezTo>
                    <a:pt x="59" y="220"/>
                    <a:pt x="60" y="220"/>
                    <a:pt x="60" y="220"/>
                  </a:cubicBezTo>
                  <a:cubicBezTo>
                    <a:pt x="60" y="222"/>
                    <a:pt x="60" y="223"/>
                    <a:pt x="60" y="224"/>
                  </a:cubicBezTo>
                  <a:close/>
                  <a:moveTo>
                    <a:pt x="61" y="216"/>
                  </a:moveTo>
                  <a:cubicBezTo>
                    <a:pt x="59" y="217"/>
                    <a:pt x="58" y="218"/>
                    <a:pt x="56" y="219"/>
                  </a:cubicBezTo>
                  <a:cubicBezTo>
                    <a:pt x="55" y="220"/>
                    <a:pt x="56" y="220"/>
                    <a:pt x="56" y="220"/>
                  </a:cubicBezTo>
                  <a:cubicBezTo>
                    <a:pt x="58" y="219"/>
                    <a:pt x="59" y="217"/>
                    <a:pt x="61" y="216"/>
                  </a:cubicBezTo>
                  <a:cubicBezTo>
                    <a:pt x="61" y="217"/>
                    <a:pt x="61" y="218"/>
                    <a:pt x="61" y="219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0" y="220"/>
                    <a:pt x="59" y="220"/>
                  </a:cubicBezTo>
                  <a:cubicBezTo>
                    <a:pt x="59" y="220"/>
                    <a:pt x="59" y="220"/>
                    <a:pt x="59" y="220"/>
                  </a:cubicBezTo>
                  <a:cubicBezTo>
                    <a:pt x="59" y="220"/>
                    <a:pt x="59" y="220"/>
                    <a:pt x="59" y="220"/>
                  </a:cubicBezTo>
                  <a:cubicBezTo>
                    <a:pt x="58" y="220"/>
                    <a:pt x="56" y="220"/>
                    <a:pt x="55" y="220"/>
                  </a:cubicBezTo>
                  <a:cubicBezTo>
                    <a:pt x="55" y="220"/>
                    <a:pt x="55" y="220"/>
                    <a:pt x="55" y="220"/>
                  </a:cubicBezTo>
                  <a:cubicBezTo>
                    <a:pt x="55" y="220"/>
                    <a:pt x="55" y="220"/>
                    <a:pt x="55" y="220"/>
                  </a:cubicBezTo>
                  <a:cubicBezTo>
                    <a:pt x="55" y="220"/>
                    <a:pt x="54" y="220"/>
                    <a:pt x="54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4" y="220"/>
                    <a:pt x="54" y="219"/>
                    <a:pt x="54" y="219"/>
                  </a:cubicBezTo>
                  <a:cubicBezTo>
                    <a:pt x="54" y="219"/>
                    <a:pt x="54" y="219"/>
                    <a:pt x="54" y="219"/>
                  </a:cubicBezTo>
                  <a:cubicBezTo>
                    <a:pt x="53" y="219"/>
                    <a:pt x="53" y="220"/>
                    <a:pt x="54" y="220"/>
                  </a:cubicBezTo>
                  <a:cubicBezTo>
                    <a:pt x="53" y="220"/>
                    <a:pt x="53" y="220"/>
                    <a:pt x="53" y="220"/>
                  </a:cubicBezTo>
                  <a:cubicBezTo>
                    <a:pt x="54" y="219"/>
                    <a:pt x="56" y="218"/>
                    <a:pt x="57" y="216"/>
                  </a:cubicBezTo>
                  <a:cubicBezTo>
                    <a:pt x="57" y="216"/>
                    <a:pt x="57" y="216"/>
                    <a:pt x="57" y="216"/>
                  </a:cubicBezTo>
                  <a:cubicBezTo>
                    <a:pt x="57" y="216"/>
                    <a:pt x="57" y="215"/>
                    <a:pt x="57" y="215"/>
                  </a:cubicBezTo>
                  <a:cubicBezTo>
                    <a:pt x="56" y="216"/>
                    <a:pt x="54" y="217"/>
                    <a:pt x="53" y="218"/>
                  </a:cubicBezTo>
                  <a:cubicBezTo>
                    <a:pt x="53" y="218"/>
                    <a:pt x="53" y="218"/>
                    <a:pt x="53" y="218"/>
                  </a:cubicBezTo>
                  <a:cubicBezTo>
                    <a:pt x="54" y="218"/>
                    <a:pt x="55" y="217"/>
                    <a:pt x="56" y="217"/>
                  </a:cubicBezTo>
                  <a:cubicBezTo>
                    <a:pt x="55" y="218"/>
                    <a:pt x="53" y="219"/>
                    <a:pt x="52" y="219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1" y="220"/>
                    <a:pt x="51" y="220"/>
                    <a:pt x="50" y="220"/>
                  </a:cubicBezTo>
                  <a:cubicBezTo>
                    <a:pt x="50" y="219"/>
                    <a:pt x="50" y="219"/>
                    <a:pt x="50" y="219"/>
                  </a:cubicBezTo>
                  <a:cubicBezTo>
                    <a:pt x="54" y="217"/>
                    <a:pt x="58" y="215"/>
                    <a:pt x="61" y="213"/>
                  </a:cubicBezTo>
                  <a:cubicBezTo>
                    <a:pt x="61" y="214"/>
                    <a:pt x="61" y="215"/>
                    <a:pt x="61" y="216"/>
                  </a:cubicBezTo>
                  <a:close/>
                  <a:moveTo>
                    <a:pt x="62" y="200"/>
                  </a:moveTo>
                  <a:cubicBezTo>
                    <a:pt x="61" y="204"/>
                    <a:pt x="61" y="208"/>
                    <a:pt x="61" y="212"/>
                  </a:cubicBezTo>
                  <a:cubicBezTo>
                    <a:pt x="61" y="212"/>
                    <a:pt x="61" y="212"/>
                    <a:pt x="61" y="212"/>
                  </a:cubicBezTo>
                  <a:cubicBezTo>
                    <a:pt x="57" y="214"/>
                    <a:pt x="54" y="217"/>
                    <a:pt x="50" y="219"/>
                  </a:cubicBezTo>
                  <a:cubicBezTo>
                    <a:pt x="50" y="218"/>
                    <a:pt x="50" y="217"/>
                    <a:pt x="50" y="217"/>
                  </a:cubicBezTo>
                  <a:cubicBezTo>
                    <a:pt x="50" y="217"/>
                    <a:pt x="50" y="217"/>
                    <a:pt x="50" y="217"/>
                  </a:cubicBezTo>
                  <a:cubicBezTo>
                    <a:pt x="52" y="216"/>
                    <a:pt x="54" y="215"/>
                    <a:pt x="55" y="214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3" y="214"/>
                    <a:pt x="52" y="215"/>
                    <a:pt x="50" y="216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50" y="216"/>
                    <a:pt x="50" y="216"/>
                    <a:pt x="50" y="215"/>
                  </a:cubicBezTo>
                  <a:cubicBezTo>
                    <a:pt x="52" y="214"/>
                    <a:pt x="54" y="214"/>
                    <a:pt x="55" y="213"/>
                  </a:cubicBezTo>
                  <a:cubicBezTo>
                    <a:pt x="56" y="212"/>
                    <a:pt x="55" y="212"/>
                    <a:pt x="55" y="212"/>
                  </a:cubicBezTo>
                  <a:cubicBezTo>
                    <a:pt x="53" y="213"/>
                    <a:pt x="52" y="214"/>
                    <a:pt x="50" y="215"/>
                  </a:cubicBezTo>
                  <a:cubicBezTo>
                    <a:pt x="50" y="215"/>
                    <a:pt x="50" y="214"/>
                    <a:pt x="50" y="214"/>
                  </a:cubicBezTo>
                  <a:cubicBezTo>
                    <a:pt x="54" y="212"/>
                    <a:pt x="58" y="210"/>
                    <a:pt x="61" y="207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58" y="209"/>
                    <a:pt x="54" y="212"/>
                    <a:pt x="50" y="213"/>
                  </a:cubicBezTo>
                  <a:cubicBezTo>
                    <a:pt x="50" y="213"/>
                    <a:pt x="50" y="213"/>
                    <a:pt x="50" y="213"/>
                  </a:cubicBezTo>
                  <a:cubicBezTo>
                    <a:pt x="50" y="213"/>
                    <a:pt x="50" y="213"/>
                    <a:pt x="51" y="213"/>
                  </a:cubicBezTo>
                  <a:cubicBezTo>
                    <a:pt x="52" y="212"/>
                    <a:pt x="53" y="212"/>
                    <a:pt x="54" y="211"/>
                  </a:cubicBezTo>
                  <a:cubicBezTo>
                    <a:pt x="54" y="211"/>
                    <a:pt x="54" y="210"/>
                    <a:pt x="54" y="211"/>
                  </a:cubicBezTo>
                  <a:cubicBezTo>
                    <a:pt x="53" y="211"/>
                    <a:pt x="52" y="212"/>
                    <a:pt x="50" y="212"/>
                  </a:cubicBezTo>
                  <a:cubicBezTo>
                    <a:pt x="50" y="212"/>
                    <a:pt x="50" y="213"/>
                    <a:pt x="50" y="213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2" y="211"/>
                    <a:pt x="53" y="210"/>
                    <a:pt x="54" y="210"/>
                  </a:cubicBezTo>
                  <a:cubicBezTo>
                    <a:pt x="55" y="210"/>
                    <a:pt x="54" y="209"/>
                    <a:pt x="54" y="209"/>
                  </a:cubicBezTo>
                  <a:cubicBezTo>
                    <a:pt x="53" y="210"/>
                    <a:pt x="52" y="211"/>
                    <a:pt x="50" y="211"/>
                  </a:cubicBezTo>
                  <a:cubicBezTo>
                    <a:pt x="50" y="211"/>
                    <a:pt x="50" y="210"/>
                    <a:pt x="50" y="209"/>
                  </a:cubicBezTo>
                  <a:cubicBezTo>
                    <a:pt x="54" y="207"/>
                    <a:pt x="58" y="204"/>
                    <a:pt x="61" y="202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58" y="204"/>
                    <a:pt x="54" y="206"/>
                    <a:pt x="50" y="209"/>
                  </a:cubicBezTo>
                  <a:cubicBezTo>
                    <a:pt x="50" y="208"/>
                    <a:pt x="50" y="207"/>
                    <a:pt x="50" y="206"/>
                  </a:cubicBezTo>
                  <a:cubicBezTo>
                    <a:pt x="51" y="206"/>
                    <a:pt x="51" y="206"/>
                    <a:pt x="51" y="206"/>
                  </a:cubicBezTo>
                  <a:cubicBezTo>
                    <a:pt x="52" y="205"/>
                    <a:pt x="54" y="204"/>
                    <a:pt x="55" y="203"/>
                  </a:cubicBezTo>
                  <a:cubicBezTo>
                    <a:pt x="55" y="203"/>
                    <a:pt x="55" y="203"/>
                    <a:pt x="55" y="203"/>
                  </a:cubicBezTo>
                  <a:cubicBezTo>
                    <a:pt x="53" y="204"/>
                    <a:pt x="52" y="205"/>
                    <a:pt x="50" y="206"/>
                  </a:cubicBezTo>
                  <a:cubicBezTo>
                    <a:pt x="50" y="206"/>
                    <a:pt x="50" y="206"/>
                    <a:pt x="50" y="206"/>
                  </a:cubicBezTo>
                  <a:cubicBezTo>
                    <a:pt x="50" y="206"/>
                    <a:pt x="51" y="206"/>
                    <a:pt x="51" y="206"/>
                  </a:cubicBezTo>
                  <a:cubicBezTo>
                    <a:pt x="52" y="204"/>
                    <a:pt x="54" y="203"/>
                    <a:pt x="55" y="202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3" y="203"/>
                    <a:pt x="52" y="204"/>
                    <a:pt x="50" y="205"/>
                  </a:cubicBezTo>
                  <a:cubicBezTo>
                    <a:pt x="50" y="205"/>
                    <a:pt x="50" y="205"/>
                    <a:pt x="50" y="204"/>
                  </a:cubicBezTo>
                  <a:cubicBezTo>
                    <a:pt x="54" y="202"/>
                    <a:pt x="58" y="199"/>
                    <a:pt x="62" y="196"/>
                  </a:cubicBezTo>
                  <a:cubicBezTo>
                    <a:pt x="62" y="197"/>
                    <a:pt x="62" y="199"/>
                    <a:pt x="62" y="200"/>
                  </a:cubicBezTo>
                  <a:close/>
                  <a:moveTo>
                    <a:pt x="62" y="196"/>
                  </a:moveTo>
                  <a:cubicBezTo>
                    <a:pt x="58" y="198"/>
                    <a:pt x="54" y="201"/>
                    <a:pt x="50" y="204"/>
                  </a:cubicBezTo>
                  <a:cubicBezTo>
                    <a:pt x="51" y="203"/>
                    <a:pt x="51" y="202"/>
                    <a:pt x="51" y="201"/>
                  </a:cubicBezTo>
                  <a:cubicBezTo>
                    <a:pt x="51" y="201"/>
                    <a:pt x="51" y="201"/>
                    <a:pt x="51" y="201"/>
                  </a:cubicBezTo>
                  <a:cubicBezTo>
                    <a:pt x="52" y="200"/>
                    <a:pt x="54" y="199"/>
                    <a:pt x="55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4" y="199"/>
                    <a:pt x="52" y="200"/>
                    <a:pt x="51" y="201"/>
                  </a:cubicBezTo>
                  <a:cubicBezTo>
                    <a:pt x="51" y="200"/>
                    <a:pt x="51" y="200"/>
                    <a:pt x="51" y="200"/>
                  </a:cubicBezTo>
                  <a:cubicBezTo>
                    <a:pt x="52" y="199"/>
                    <a:pt x="54" y="198"/>
                    <a:pt x="56" y="197"/>
                  </a:cubicBezTo>
                  <a:cubicBezTo>
                    <a:pt x="56" y="197"/>
                    <a:pt x="56" y="196"/>
                    <a:pt x="56" y="196"/>
                  </a:cubicBezTo>
                  <a:cubicBezTo>
                    <a:pt x="54" y="197"/>
                    <a:pt x="52" y="198"/>
                    <a:pt x="51" y="199"/>
                  </a:cubicBezTo>
                  <a:cubicBezTo>
                    <a:pt x="51" y="199"/>
                    <a:pt x="51" y="198"/>
                    <a:pt x="51" y="198"/>
                  </a:cubicBezTo>
                  <a:cubicBezTo>
                    <a:pt x="54" y="196"/>
                    <a:pt x="58" y="193"/>
                    <a:pt x="62" y="190"/>
                  </a:cubicBezTo>
                  <a:cubicBezTo>
                    <a:pt x="62" y="190"/>
                    <a:pt x="61" y="190"/>
                    <a:pt x="61" y="190"/>
                  </a:cubicBezTo>
                  <a:cubicBezTo>
                    <a:pt x="58" y="193"/>
                    <a:pt x="54" y="195"/>
                    <a:pt x="51" y="197"/>
                  </a:cubicBezTo>
                  <a:cubicBezTo>
                    <a:pt x="51" y="197"/>
                    <a:pt x="51" y="196"/>
                    <a:pt x="51" y="196"/>
                  </a:cubicBezTo>
                  <a:cubicBezTo>
                    <a:pt x="52" y="195"/>
                    <a:pt x="54" y="193"/>
                    <a:pt x="56" y="192"/>
                  </a:cubicBezTo>
                  <a:cubicBezTo>
                    <a:pt x="56" y="192"/>
                    <a:pt x="56" y="192"/>
                    <a:pt x="55" y="192"/>
                  </a:cubicBezTo>
                  <a:cubicBezTo>
                    <a:pt x="54" y="193"/>
                    <a:pt x="52" y="194"/>
                    <a:pt x="51" y="195"/>
                  </a:cubicBezTo>
                  <a:cubicBezTo>
                    <a:pt x="51" y="195"/>
                    <a:pt x="51" y="194"/>
                    <a:pt x="51" y="194"/>
                  </a:cubicBezTo>
                  <a:cubicBezTo>
                    <a:pt x="51" y="194"/>
                    <a:pt x="51" y="194"/>
                    <a:pt x="51" y="194"/>
                  </a:cubicBezTo>
                  <a:cubicBezTo>
                    <a:pt x="52" y="193"/>
                    <a:pt x="54" y="191"/>
                    <a:pt x="56" y="191"/>
                  </a:cubicBezTo>
                  <a:cubicBezTo>
                    <a:pt x="56" y="190"/>
                    <a:pt x="56" y="190"/>
                    <a:pt x="55" y="190"/>
                  </a:cubicBezTo>
                  <a:cubicBezTo>
                    <a:pt x="54" y="191"/>
                    <a:pt x="52" y="192"/>
                    <a:pt x="51" y="193"/>
                  </a:cubicBezTo>
                  <a:cubicBezTo>
                    <a:pt x="51" y="193"/>
                    <a:pt x="51" y="193"/>
                    <a:pt x="51" y="193"/>
                  </a:cubicBezTo>
                  <a:cubicBezTo>
                    <a:pt x="54" y="190"/>
                    <a:pt x="58" y="188"/>
                    <a:pt x="62" y="185"/>
                  </a:cubicBezTo>
                  <a:cubicBezTo>
                    <a:pt x="62" y="189"/>
                    <a:pt x="62" y="192"/>
                    <a:pt x="62" y="196"/>
                  </a:cubicBezTo>
                  <a:close/>
                  <a:moveTo>
                    <a:pt x="62" y="185"/>
                  </a:moveTo>
                  <a:cubicBezTo>
                    <a:pt x="51" y="192"/>
                    <a:pt x="51" y="192"/>
                    <a:pt x="51" y="192"/>
                  </a:cubicBezTo>
                  <a:cubicBezTo>
                    <a:pt x="52" y="191"/>
                    <a:pt x="54" y="190"/>
                    <a:pt x="55" y="189"/>
                  </a:cubicBezTo>
                  <a:cubicBezTo>
                    <a:pt x="55" y="189"/>
                    <a:pt x="55" y="188"/>
                    <a:pt x="55" y="189"/>
                  </a:cubicBezTo>
                  <a:cubicBezTo>
                    <a:pt x="53" y="190"/>
                    <a:pt x="52" y="190"/>
                    <a:pt x="51" y="191"/>
                  </a:cubicBezTo>
                  <a:cubicBezTo>
                    <a:pt x="51" y="191"/>
                    <a:pt x="51" y="191"/>
                    <a:pt x="51" y="191"/>
                  </a:cubicBezTo>
                  <a:cubicBezTo>
                    <a:pt x="52" y="189"/>
                    <a:pt x="54" y="188"/>
                    <a:pt x="55" y="187"/>
                  </a:cubicBezTo>
                  <a:cubicBezTo>
                    <a:pt x="56" y="187"/>
                    <a:pt x="55" y="187"/>
                    <a:pt x="55" y="187"/>
                  </a:cubicBezTo>
                  <a:cubicBezTo>
                    <a:pt x="54" y="188"/>
                    <a:pt x="52" y="189"/>
                    <a:pt x="51" y="190"/>
                  </a:cubicBezTo>
                  <a:cubicBezTo>
                    <a:pt x="51" y="190"/>
                    <a:pt x="51" y="189"/>
                    <a:pt x="50" y="189"/>
                  </a:cubicBezTo>
                  <a:cubicBezTo>
                    <a:pt x="52" y="188"/>
                    <a:pt x="53" y="187"/>
                    <a:pt x="54" y="187"/>
                  </a:cubicBezTo>
                  <a:cubicBezTo>
                    <a:pt x="54" y="187"/>
                    <a:pt x="54" y="186"/>
                    <a:pt x="54" y="186"/>
                  </a:cubicBezTo>
                  <a:cubicBezTo>
                    <a:pt x="53" y="187"/>
                    <a:pt x="52" y="188"/>
                    <a:pt x="50" y="188"/>
                  </a:cubicBezTo>
                  <a:cubicBezTo>
                    <a:pt x="50" y="188"/>
                    <a:pt x="50" y="188"/>
                    <a:pt x="50" y="187"/>
                  </a:cubicBezTo>
                  <a:cubicBezTo>
                    <a:pt x="54" y="185"/>
                    <a:pt x="58" y="182"/>
                    <a:pt x="62" y="179"/>
                  </a:cubicBezTo>
                  <a:cubicBezTo>
                    <a:pt x="62" y="181"/>
                    <a:pt x="62" y="183"/>
                    <a:pt x="62" y="185"/>
                  </a:cubicBezTo>
                  <a:close/>
                  <a:moveTo>
                    <a:pt x="62" y="174"/>
                  </a:moveTo>
                  <a:cubicBezTo>
                    <a:pt x="62" y="174"/>
                    <a:pt x="62" y="174"/>
                    <a:pt x="62" y="174"/>
                  </a:cubicBezTo>
                  <a:cubicBezTo>
                    <a:pt x="61" y="175"/>
                    <a:pt x="59" y="176"/>
                    <a:pt x="58" y="177"/>
                  </a:cubicBezTo>
                  <a:cubicBezTo>
                    <a:pt x="57" y="177"/>
                    <a:pt x="58" y="178"/>
                    <a:pt x="58" y="177"/>
                  </a:cubicBezTo>
                  <a:cubicBezTo>
                    <a:pt x="59" y="176"/>
                    <a:pt x="61" y="175"/>
                    <a:pt x="62" y="174"/>
                  </a:cubicBezTo>
                  <a:cubicBezTo>
                    <a:pt x="62" y="176"/>
                    <a:pt x="62" y="177"/>
                    <a:pt x="62" y="179"/>
                  </a:cubicBezTo>
                  <a:cubicBezTo>
                    <a:pt x="59" y="181"/>
                    <a:pt x="55" y="183"/>
                    <a:pt x="52" y="186"/>
                  </a:cubicBezTo>
                  <a:cubicBezTo>
                    <a:pt x="52" y="186"/>
                    <a:pt x="52" y="185"/>
                    <a:pt x="52" y="185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1" y="186"/>
                    <a:pt x="51" y="186"/>
                    <a:pt x="51" y="186"/>
                  </a:cubicBezTo>
                  <a:cubicBezTo>
                    <a:pt x="52" y="184"/>
                    <a:pt x="54" y="183"/>
                    <a:pt x="55" y="182"/>
                  </a:cubicBezTo>
                  <a:cubicBezTo>
                    <a:pt x="55" y="182"/>
                    <a:pt x="55" y="181"/>
                    <a:pt x="55" y="182"/>
                  </a:cubicBezTo>
                  <a:cubicBezTo>
                    <a:pt x="53" y="183"/>
                    <a:pt x="52" y="184"/>
                    <a:pt x="50" y="185"/>
                  </a:cubicBezTo>
                  <a:cubicBezTo>
                    <a:pt x="50" y="185"/>
                    <a:pt x="50" y="184"/>
                    <a:pt x="50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3" y="182"/>
                    <a:pt x="55" y="180"/>
                    <a:pt x="57" y="178"/>
                  </a:cubicBezTo>
                  <a:cubicBezTo>
                    <a:pt x="58" y="178"/>
                    <a:pt x="57" y="178"/>
                    <a:pt x="57" y="178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0" y="182"/>
                    <a:pt x="50" y="182"/>
                    <a:pt x="50" y="182"/>
                  </a:cubicBezTo>
                  <a:cubicBezTo>
                    <a:pt x="50" y="182"/>
                    <a:pt x="50" y="182"/>
                    <a:pt x="50" y="182"/>
                  </a:cubicBezTo>
                  <a:cubicBezTo>
                    <a:pt x="54" y="179"/>
                    <a:pt x="58" y="176"/>
                    <a:pt x="62" y="173"/>
                  </a:cubicBezTo>
                  <a:cubicBezTo>
                    <a:pt x="62" y="174"/>
                    <a:pt x="62" y="174"/>
                    <a:pt x="62" y="174"/>
                  </a:cubicBezTo>
                  <a:close/>
                  <a:moveTo>
                    <a:pt x="62" y="173"/>
                  </a:moveTo>
                  <a:cubicBezTo>
                    <a:pt x="58" y="176"/>
                    <a:pt x="54" y="178"/>
                    <a:pt x="50" y="181"/>
                  </a:cubicBezTo>
                  <a:cubicBezTo>
                    <a:pt x="50" y="180"/>
                    <a:pt x="50" y="180"/>
                    <a:pt x="50" y="179"/>
                  </a:cubicBezTo>
                  <a:cubicBezTo>
                    <a:pt x="50" y="179"/>
                    <a:pt x="50" y="179"/>
                    <a:pt x="50" y="179"/>
                  </a:cubicBezTo>
                  <a:cubicBezTo>
                    <a:pt x="53" y="177"/>
                    <a:pt x="56" y="175"/>
                    <a:pt x="59" y="173"/>
                  </a:cubicBezTo>
                  <a:cubicBezTo>
                    <a:pt x="59" y="173"/>
                    <a:pt x="59" y="172"/>
                    <a:pt x="59" y="173"/>
                  </a:cubicBezTo>
                  <a:cubicBezTo>
                    <a:pt x="56" y="175"/>
                    <a:pt x="53" y="177"/>
                    <a:pt x="50" y="179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52" y="176"/>
                    <a:pt x="54" y="175"/>
                    <a:pt x="56" y="174"/>
                  </a:cubicBezTo>
                  <a:cubicBezTo>
                    <a:pt x="56" y="174"/>
                    <a:pt x="56" y="174"/>
                    <a:pt x="55" y="174"/>
                  </a:cubicBezTo>
                  <a:cubicBezTo>
                    <a:pt x="54" y="175"/>
                    <a:pt x="52" y="176"/>
                    <a:pt x="50" y="177"/>
                  </a:cubicBezTo>
                  <a:cubicBezTo>
                    <a:pt x="50" y="177"/>
                    <a:pt x="50" y="177"/>
                    <a:pt x="50" y="176"/>
                  </a:cubicBezTo>
                  <a:cubicBezTo>
                    <a:pt x="54" y="173"/>
                    <a:pt x="58" y="170"/>
                    <a:pt x="62" y="168"/>
                  </a:cubicBezTo>
                  <a:cubicBezTo>
                    <a:pt x="62" y="170"/>
                    <a:pt x="62" y="171"/>
                    <a:pt x="62" y="173"/>
                  </a:cubicBezTo>
                  <a:close/>
                  <a:moveTo>
                    <a:pt x="62" y="163"/>
                  </a:moveTo>
                  <a:cubicBezTo>
                    <a:pt x="62" y="163"/>
                    <a:pt x="62" y="163"/>
                    <a:pt x="62" y="163"/>
                  </a:cubicBezTo>
                  <a:cubicBezTo>
                    <a:pt x="61" y="164"/>
                    <a:pt x="60" y="164"/>
                    <a:pt x="59" y="165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0" y="165"/>
                    <a:pt x="61" y="164"/>
                    <a:pt x="62" y="163"/>
                  </a:cubicBezTo>
                  <a:cubicBezTo>
                    <a:pt x="62" y="164"/>
                    <a:pt x="62" y="164"/>
                    <a:pt x="62" y="164"/>
                  </a:cubicBezTo>
                  <a:cubicBezTo>
                    <a:pt x="62" y="164"/>
                    <a:pt x="62" y="164"/>
                    <a:pt x="62" y="164"/>
                  </a:cubicBezTo>
                  <a:cubicBezTo>
                    <a:pt x="61" y="165"/>
                    <a:pt x="60" y="165"/>
                    <a:pt x="59" y="166"/>
                  </a:cubicBezTo>
                  <a:cubicBezTo>
                    <a:pt x="59" y="166"/>
                    <a:pt x="59" y="166"/>
                    <a:pt x="60" y="166"/>
                  </a:cubicBezTo>
                  <a:cubicBezTo>
                    <a:pt x="60" y="166"/>
                    <a:pt x="61" y="165"/>
                    <a:pt x="62" y="165"/>
                  </a:cubicBezTo>
                  <a:cubicBezTo>
                    <a:pt x="62" y="166"/>
                    <a:pt x="62" y="167"/>
                    <a:pt x="62" y="168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58" y="170"/>
                    <a:pt x="54" y="173"/>
                    <a:pt x="50" y="176"/>
                  </a:cubicBezTo>
                  <a:cubicBezTo>
                    <a:pt x="50" y="175"/>
                    <a:pt x="50" y="175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3" y="172"/>
                    <a:pt x="56" y="170"/>
                    <a:pt x="59" y="169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6" y="170"/>
                    <a:pt x="53" y="172"/>
                    <a:pt x="50" y="174"/>
                  </a:cubicBezTo>
                  <a:cubicBezTo>
                    <a:pt x="50" y="174"/>
                    <a:pt x="50" y="173"/>
                    <a:pt x="50" y="173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51" y="172"/>
                    <a:pt x="52" y="171"/>
                    <a:pt x="53" y="171"/>
                  </a:cubicBezTo>
                  <a:cubicBezTo>
                    <a:pt x="53" y="171"/>
                    <a:pt x="53" y="170"/>
                    <a:pt x="53" y="170"/>
                  </a:cubicBezTo>
                  <a:cubicBezTo>
                    <a:pt x="52" y="171"/>
                    <a:pt x="51" y="172"/>
                    <a:pt x="50" y="173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2" y="170"/>
                    <a:pt x="53" y="169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3" y="169"/>
                    <a:pt x="51" y="170"/>
                    <a:pt x="50" y="171"/>
                  </a:cubicBezTo>
                  <a:cubicBezTo>
                    <a:pt x="50" y="171"/>
                    <a:pt x="50" y="171"/>
                    <a:pt x="50" y="170"/>
                  </a:cubicBezTo>
                  <a:cubicBezTo>
                    <a:pt x="51" y="170"/>
                    <a:pt x="52" y="169"/>
                    <a:pt x="54" y="168"/>
                  </a:cubicBezTo>
                  <a:cubicBezTo>
                    <a:pt x="54" y="168"/>
                    <a:pt x="54" y="167"/>
                    <a:pt x="53" y="167"/>
                  </a:cubicBezTo>
                  <a:cubicBezTo>
                    <a:pt x="52" y="168"/>
                    <a:pt x="51" y="169"/>
                    <a:pt x="50" y="170"/>
                  </a:cubicBezTo>
                  <a:cubicBezTo>
                    <a:pt x="50" y="170"/>
                    <a:pt x="50" y="170"/>
                    <a:pt x="50" y="169"/>
                  </a:cubicBezTo>
                  <a:cubicBezTo>
                    <a:pt x="54" y="166"/>
                    <a:pt x="58" y="163"/>
                    <a:pt x="62" y="160"/>
                  </a:cubicBezTo>
                  <a:cubicBezTo>
                    <a:pt x="62" y="161"/>
                    <a:pt x="62" y="162"/>
                    <a:pt x="62" y="163"/>
                  </a:cubicBezTo>
                  <a:close/>
                  <a:moveTo>
                    <a:pt x="62" y="157"/>
                  </a:moveTo>
                  <a:cubicBezTo>
                    <a:pt x="62" y="157"/>
                    <a:pt x="62" y="157"/>
                    <a:pt x="62" y="157"/>
                  </a:cubicBezTo>
                  <a:cubicBezTo>
                    <a:pt x="61" y="158"/>
                    <a:pt x="60" y="159"/>
                    <a:pt x="58" y="160"/>
                  </a:cubicBezTo>
                  <a:cubicBezTo>
                    <a:pt x="58" y="160"/>
                    <a:pt x="58" y="161"/>
                    <a:pt x="59" y="161"/>
                  </a:cubicBezTo>
                  <a:cubicBezTo>
                    <a:pt x="60" y="160"/>
                    <a:pt x="61" y="159"/>
                    <a:pt x="62" y="158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2" y="158"/>
                    <a:pt x="62" y="159"/>
                    <a:pt x="62" y="160"/>
                  </a:cubicBezTo>
                  <a:cubicBezTo>
                    <a:pt x="58" y="162"/>
                    <a:pt x="54" y="166"/>
                    <a:pt x="50" y="169"/>
                  </a:cubicBezTo>
                  <a:cubicBezTo>
                    <a:pt x="50" y="169"/>
                    <a:pt x="50" y="169"/>
                    <a:pt x="50" y="168"/>
                  </a:cubicBezTo>
                  <a:cubicBezTo>
                    <a:pt x="52" y="167"/>
                    <a:pt x="54" y="165"/>
                    <a:pt x="56" y="163"/>
                  </a:cubicBezTo>
                  <a:cubicBezTo>
                    <a:pt x="56" y="163"/>
                    <a:pt x="56" y="162"/>
                    <a:pt x="56" y="163"/>
                  </a:cubicBezTo>
                  <a:cubicBezTo>
                    <a:pt x="54" y="164"/>
                    <a:pt x="52" y="166"/>
                    <a:pt x="50" y="168"/>
                  </a:cubicBezTo>
                  <a:cubicBezTo>
                    <a:pt x="50" y="167"/>
                    <a:pt x="50" y="167"/>
                    <a:pt x="50" y="167"/>
                  </a:cubicBezTo>
                  <a:cubicBezTo>
                    <a:pt x="51" y="166"/>
                    <a:pt x="52" y="165"/>
                    <a:pt x="53" y="163"/>
                  </a:cubicBezTo>
                  <a:cubicBezTo>
                    <a:pt x="54" y="163"/>
                    <a:pt x="53" y="163"/>
                    <a:pt x="53" y="163"/>
                  </a:cubicBezTo>
                  <a:cubicBezTo>
                    <a:pt x="52" y="164"/>
                    <a:pt x="51" y="165"/>
                    <a:pt x="50" y="166"/>
                  </a:cubicBezTo>
                  <a:cubicBezTo>
                    <a:pt x="50" y="166"/>
                    <a:pt x="50" y="165"/>
                    <a:pt x="50" y="165"/>
                  </a:cubicBezTo>
                  <a:cubicBezTo>
                    <a:pt x="51" y="164"/>
                    <a:pt x="52" y="163"/>
                    <a:pt x="54" y="162"/>
                  </a:cubicBezTo>
                  <a:cubicBezTo>
                    <a:pt x="54" y="162"/>
                    <a:pt x="54" y="161"/>
                    <a:pt x="53" y="161"/>
                  </a:cubicBezTo>
                  <a:cubicBezTo>
                    <a:pt x="52" y="162"/>
                    <a:pt x="51" y="163"/>
                    <a:pt x="50" y="164"/>
                  </a:cubicBezTo>
                  <a:cubicBezTo>
                    <a:pt x="50" y="164"/>
                    <a:pt x="49" y="164"/>
                    <a:pt x="49" y="164"/>
                  </a:cubicBezTo>
                  <a:cubicBezTo>
                    <a:pt x="50" y="164"/>
                    <a:pt x="50" y="164"/>
                    <a:pt x="50" y="164"/>
                  </a:cubicBezTo>
                  <a:cubicBezTo>
                    <a:pt x="54" y="160"/>
                    <a:pt x="59" y="156"/>
                    <a:pt x="63" y="152"/>
                  </a:cubicBezTo>
                  <a:cubicBezTo>
                    <a:pt x="63" y="153"/>
                    <a:pt x="62" y="155"/>
                    <a:pt x="62" y="157"/>
                  </a:cubicBezTo>
                  <a:close/>
                  <a:moveTo>
                    <a:pt x="63" y="134"/>
                  </a:moveTo>
                  <a:cubicBezTo>
                    <a:pt x="63" y="134"/>
                    <a:pt x="63" y="134"/>
                    <a:pt x="63" y="134"/>
                  </a:cubicBezTo>
                  <a:cubicBezTo>
                    <a:pt x="61" y="136"/>
                    <a:pt x="58" y="138"/>
                    <a:pt x="55" y="140"/>
                  </a:cubicBezTo>
                  <a:cubicBezTo>
                    <a:pt x="55" y="140"/>
                    <a:pt x="55" y="141"/>
                    <a:pt x="56" y="140"/>
                  </a:cubicBezTo>
                  <a:cubicBezTo>
                    <a:pt x="58" y="139"/>
                    <a:pt x="61" y="137"/>
                    <a:pt x="63" y="135"/>
                  </a:cubicBezTo>
                  <a:cubicBezTo>
                    <a:pt x="63" y="136"/>
                    <a:pt x="63" y="136"/>
                    <a:pt x="63" y="137"/>
                  </a:cubicBezTo>
                  <a:cubicBezTo>
                    <a:pt x="63" y="137"/>
                    <a:pt x="63" y="137"/>
                    <a:pt x="63" y="137"/>
                  </a:cubicBezTo>
                  <a:cubicBezTo>
                    <a:pt x="60" y="139"/>
                    <a:pt x="58" y="141"/>
                    <a:pt x="56" y="142"/>
                  </a:cubicBezTo>
                  <a:cubicBezTo>
                    <a:pt x="55" y="143"/>
                    <a:pt x="56" y="143"/>
                    <a:pt x="56" y="143"/>
                  </a:cubicBezTo>
                  <a:cubicBezTo>
                    <a:pt x="58" y="141"/>
                    <a:pt x="61" y="139"/>
                    <a:pt x="63" y="138"/>
                  </a:cubicBezTo>
                  <a:cubicBezTo>
                    <a:pt x="63" y="139"/>
                    <a:pt x="63" y="141"/>
                    <a:pt x="63" y="142"/>
                  </a:cubicBezTo>
                  <a:cubicBezTo>
                    <a:pt x="61" y="144"/>
                    <a:pt x="60" y="145"/>
                    <a:pt x="58" y="146"/>
                  </a:cubicBezTo>
                  <a:cubicBezTo>
                    <a:pt x="58" y="146"/>
                    <a:pt x="58" y="147"/>
                    <a:pt x="58" y="147"/>
                  </a:cubicBezTo>
                  <a:cubicBezTo>
                    <a:pt x="60" y="145"/>
                    <a:pt x="61" y="144"/>
                    <a:pt x="63" y="143"/>
                  </a:cubicBezTo>
                  <a:cubicBezTo>
                    <a:pt x="63" y="144"/>
                    <a:pt x="63" y="144"/>
                    <a:pt x="63" y="145"/>
                  </a:cubicBezTo>
                  <a:cubicBezTo>
                    <a:pt x="58" y="148"/>
                    <a:pt x="53" y="151"/>
                    <a:pt x="49" y="155"/>
                  </a:cubicBezTo>
                  <a:cubicBezTo>
                    <a:pt x="49" y="156"/>
                    <a:pt x="49" y="156"/>
                    <a:pt x="50" y="156"/>
                  </a:cubicBezTo>
                  <a:cubicBezTo>
                    <a:pt x="53" y="152"/>
                    <a:pt x="58" y="148"/>
                    <a:pt x="63" y="146"/>
                  </a:cubicBezTo>
                  <a:cubicBezTo>
                    <a:pt x="63" y="147"/>
                    <a:pt x="63" y="148"/>
                    <a:pt x="63" y="149"/>
                  </a:cubicBezTo>
                  <a:cubicBezTo>
                    <a:pt x="61" y="150"/>
                    <a:pt x="60" y="151"/>
                    <a:pt x="58" y="153"/>
                  </a:cubicBezTo>
                  <a:cubicBezTo>
                    <a:pt x="58" y="153"/>
                    <a:pt x="58" y="153"/>
                    <a:pt x="59" y="153"/>
                  </a:cubicBezTo>
                  <a:cubicBezTo>
                    <a:pt x="60" y="152"/>
                    <a:pt x="61" y="151"/>
                    <a:pt x="63" y="149"/>
                  </a:cubicBezTo>
                  <a:cubicBezTo>
                    <a:pt x="63" y="150"/>
                    <a:pt x="63" y="150"/>
                    <a:pt x="63" y="151"/>
                  </a:cubicBezTo>
                  <a:cubicBezTo>
                    <a:pt x="58" y="155"/>
                    <a:pt x="54" y="159"/>
                    <a:pt x="49" y="163"/>
                  </a:cubicBezTo>
                  <a:cubicBezTo>
                    <a:pt x="49" y="163"/>
                    <a:pt x="49" y="162"/>
                    <a:pt x="49" y="162"/>
                  </a:cubicBezTo>
                  <a:cubicBezTo>
                    <a:pt x="52" y="160"/>
                    <a:pt x="54" y="158"/>
                    <a:pt x="57" y="156"/>
                  </a:cubicBezTo>
                  <a:cubicBezTo>
                    <a:pt x="57" y="156"/>
                    <a:pt x="57" y="155"/>
                    <a:pt x="57" y="155"/>
                  </a:cubicBezTo>
                  <a:cubicBezTo>
                    <a:pt x="54" y="157"/>
                    <a:pt x="52" y="159"/>
                    <a:pt x="49" y="161"/>
                  </a:cubicBezTo>
                  <a:cubicBezTo>
                    <a:pt x="49" y="161"/>
                    <a:pt x="49" y="160"/>
                    <a:pt x="49" y="160"/>
                  </a:cubicBezTo>
                  <a:cubicBezTo>
                    <a:pt x="50" y="159"/>
                    <a:pt x="52" y="158"/>
                    <a:pt x="53" y="157"/>
                  </a:cubicBezTo>
                  <a:cubicBezTo>
                    <a:pt x="53" y="157"/>
                    <a:pt x="53" y="156"/>
                    <a:pt x="53" y="156"/>
                  </a:cubicBezTo>
                  <a:cubicBezTo>
                    <a:pt x="51" y="157"/>
                    <a:pt x="50" y="158"/>
                    <a:pt x="49" y="159"/>
                  </a:cubicBezTo>
                  <a:cubicBezTo>
                    <a:pt x="49" y="159"/>
                    <a:pt x="49" y="158"/>
                    <a:pt x="49" y="158"/>
                  </a:cubicBezTo>
                  <a:cubicBezTo>
                    <a:pt x="51" y="157"/>
                    <a:pt x="52" y="155"/>
                    <a:pt x="54" y="154"/>
                  </a:cubicBezTo>
                  <a:cubicBezTo>
                    <a:pt x="54" y="154"/>
                    <a:pt x="54" y="153"/>
                    <a:pt x="54" y="154"/>
                  </a:cubicBezTo>
                  <a:cubicBezTo>
                    <a:pt x="52" y="155"/>
                    <a:pt x="51" y="156"/>
                    <a:pt x="49" y="157"/>
                  </a:cubicBezTo>
                  <a:cubicBezTo>
                    <a:pt x="49" y="156"/>
                    <a:pt x="49" y="155"/>
                    <a:pt x="49" y="154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51" y="152"/>
                    <a:pt x="54" y="150"/>
                    <a:pt x="56" y="148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53" y="150"/>
                    <a:pt x="51" y="152"/>
                    <a:pt x="49" y="153"/>
                  </a:cubicBezTo>
                  <a:cubicBezTo>
                    <a:pt x="49" y="153"/>
                    <a:pt x="49" y="153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1" y="151"/>
                    <a:pt x="52" y="149"/>
                    <a:pt x="54" y="148"/>
                  </a:cubicBezTo>
                  <a:cubicBezTo>
                    <a:pt x="54" y="148"/>
                    <a:pt x="54" y="147"/>
                    <a:pt x="54" y="148"/>
                  </a:cubicBezTo>
                  <a:cubicBezTo>
                    <a:pt x="52" y="149"/>
                    <a:pt x="50" y="150"/>
                    <a:pt x="49" y="152"/>
                  </a:cubicBezTo>
                  <a:cubicBezTo>
                    <a:pt x="49" y="152"/>
                    <a:pt x="49" y="151"/>
                    <a:pt x="48" y="151"/>
                  </a:cubicBezTo>
                  <a:cubicBezTo>
                    <a:pt x="53" y="147"/>
                    <a:pt x="58" y="143"/>
                    <a:pt x="62" y="140"/>
                  </a:cubicBezTo>
                  <a:cubicBezTo>
                    <a:pt x="63" y="139"/>
                    <a:pt x="62" y="139"/>
                    <a:pt x="62" y="139"/>
                  </a:cubicBezTo>
                  <a:cubicBezTo>
                    <a:pt x="57" y="143"/>
                    <a:pt x="53" y="147"/>
                    <a:pt x="48" y="150"/>
                  </a:cubicBezTo>
                  <a:cubicBezTo>
                    <a:pt x="48" y="150"/>
                    <a:pt x="48" y="150"/>
                    <a:pt x="48" y="149"/>
                  </a:cubicBezTo>
                  <a:cubicBezTo>
                    <a:pt x="48" y="149"/>
                    <a:pt x="48" y="149"/>
                    <a:pt x="48" y="149"/>
                  </a:cubicBezTo>
                  <a:cubicBezTo>
                    <a:pt x="50" y="148"/>
                    <a:pt x="52" y="146"/>
                    <a:pt x="54" y="145"/>
                  </a:cubicBezTo>
                  <a:cubicBezTo>
                    <a:pt x="54" y="144"/>
                    <a:pt x="54" y="144"/>
                    <a:pt x="54" y="144"/>
                  </a:cubicBezTo>
                  <a:cubicBezTo>
                    <a:pt x="52" y="146"/>
                    <a:pt x="50" y="147"/>
                    <a:pt x="48" y="149"/>
                  </a:cubicBezTo>
                  <a:cubicBezTo>
                    <a:pt x="48" y="148"/>
                    <a:pt x="48" y="148"/>
                    <a:pt x="48" y="147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50" y="146"/>
                    <a:pt x="51" y="145"/>
                    <a:pt x="52" y="144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5"/>
                    <a:pt x="50" y="144"/>
                    <a:pt x="52" y="143"/>
                  </a:cubicBezTo>
                  <a:cubicBezTo>
                    <a:pt x="52" y="143"/>
                    <a:pt x="52" y="142"/>
                    <a:pt x="52" y="142"/>
                  </a:cubicBezTo>
                  <a:cubicBezTo>
                    <a:pt x="50" y="143"/>
                    <a:pt x="49" y="144"/>
                    <a:pt x="48" y="145"/>
                  </a:cubicBezTo>
                  <a:cubicBezTo>
                    <a:pt x="48" y="145"/>
                    <a:pt x="48" y="145"/>
                    <a:pt x="48" y="144"/>
                  </a:cubicBezTo>
                  <a:cubicBezTo>
                    <a:pt x="53" y="140"/>
                    <a:pt x="58" y="137"/>
                    <a:pt x="63" y="133"/>
                  </a:cubicBezTo>
                  <a:cubicBezTo>
                    <a:pt x="63" y="133"/>
                    <a:pt x="63" y="134"/>
                    <a:pt x="63" y="134"/>
                  </a:cubicBezTo>
                  <a:close/>
                  <a:moveTo>
                    <a:pt x="64" y="131"/>
                  </a:moveTo>
                  <a:cubicBezTo>
                    <a:pt x="64" y="131"/>
                    <a:pt x="64" y="131"/>
                    <a:pt x="64" y="131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64" y="131"/>
                    <a:pt x="64" y="131"/>
                    <a:pt x="63" y="132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3" y="130"/>
                    <a:pt x="63" y="130"/>
                    <a:pt x="63" y="131"/>
                  </a:cubicBezTo>
                  <a:cubicBezTo>
                    <a:pt x="63" y="131"/>
                    <a:pt x="63" y="131"/>
                    <a:pt x="63" y="132"/>
                  </a:cubicBezTo>
                  <a:cubicBezTo>
                    <a:pt x="58" y="136"/>
                    <a:pt x="53" y="140"/>
                    <a:pt x="48" y="144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8" y="143"/>
                    <a:pt x="48" y="142"/>
                    <a:pt x="48" y="142"/>
                  </a:cubicBezTo>
                  <a:cubicBezTo>
                    <a:pt x="51" y="140"/>
                    <a:pt x="55" y="137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4" y="137"/>
                    <a:pt x="51" y="139"/>
                    <a:pt x="48" y="142"/>
                  </a:cubicBezTo>
                  <a:cubicBezTo>
                    <a:pt x="47" y="141"/>
                    <a:pt x="47" y="140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54" y="133"/>
                    <a:pt x="61" y="128"/>
                    <a:pt x="68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8" y="123"/>
                    <a:pt x="68" y="123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9" y="124"/>
                    <a:pt x="69" y="124"/>
                    <a:pt x="70" y="123"/>
                  </a:cubicBezTo>
                  <a:cubicBezTo>
                    <a:pt x="68" y="125"/>
                    <a:pt x="66" y="127"/>
                    <a:pt x="64" y="129"/>
                  </a:cubicBezTo>
                  <a:cubicBezTo>
                    <a:pt x="64" y="129"/>
                    <a:pt x="64" y="130"/>
                    <a:pt x="64" y="129"/>
                  </a:cubicBezTo>
                  <a:cubicBezTo>
                    <a:pt x="67" y="127"/>
                    <a:pt x="69" y="125"/>
                    <a:pt x="71" y="123"/>
                  </a:cubicBezTo>
                  <a:cubicBezTo>
                    <a:pt x="71" y="123"/>
                    <a:pt x="71" y="123"/>
                    <a:pt x="71" y="123"/>
                  </a:cubicBezTo>
                  <a:cubicBezTo>
                    <a:pt x="71" y="123"/>
                    <a:pt x="71" y="123"/>
                    <a:pt x="71" y="123"/>
                  </a:cubicBezTo>
                  <a:cubicBezTo>
                    <a:pt x="71" y="124"/>
                    <a:pt x="70" y="125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0" y="125"/>
                    <a:pt x="71" y="124"/>
                    <a:pt x="72" y="122"/>
                  </a:cubicBezTo>
                  <a:cubicBezTo>
                    <a:pt x="73" y="122"/>
                    <a:pt x="74" y="122"/>
                    <a:pt x="74" y="122"/>
                  </a:cubicBezTo>
                  <a:cubicBezTo>
                    <a:pt x="72" y="124"/>
                    <a:pt x="69" y="127"/>
                    <a:pt x="67" y="129"/>
                  </a:cubicBezTo>
                  <a:cubicBezTo>
                    <a:pt x="66" y="129"/>
                    <a:pt x="67" y="130"/>
                    <a:pt x="67" y="129"/>
                  </a:cubicBezTo>
                  <a:cubicBezTo>
                    <a:pt x="70" y="127"/>
                    <a:pt x="72" y="124"/>
                    <a:pt x="75" y="122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5" y="121"/>
                    <a:pt x="76" y="121"/>
                    <a:pt x="76" y="121"/>
                  </a:cubicBezTo>
                  <a:cubicBezTo>
                    <a:pt x="75" y="122"/>
                    <a:pt x="75" y="123"/>
                    <a:pt x="74" y="124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71" y="127"/>
                    <a:pt x="68" y="130"/>
                    <a:pt x="65" y="132"/>
                  </a:cubicBezTo>
                  <a:cubicBezTo>
                    <a:pt x="65" y="132"/>
                    <a:pt x="64" y="131"/>
                    <a:pt x="64" y="131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0"/>
                    <a:pt x="78" y="120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77" y="121"/>
                    <a:pt x="76" y="122"/>
                    <a:pt x="75" y="123"/>
                  </a:cubicBezTo>
                  <a:cubicBezTo>
                    <a:pt x="76" y="122"/>
                    <a:pt x="76" y="122"/>
                    <a:pt x="77" y="121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0" y="163"/>
                  </a:moveTo>
                  <a:cubicBezTo>
                    <a:pt x="70" y="161"/>
                    <a:pt x="70" y="160"/>
                    <a:pt x="69" y="158"/>
                  </a:cubicBezTo>
                  <a:cubicBezTo>
                    <a:pt x="69" y="158"/>
                    <a:pt x="69" y="158"/>
                    <a:pt x="69" y="158"/>
                  </a:cubicBezTo>
                  <a:cubicBezTo>
                    <a:pt x="71" y="157"/>
                    <a:pt x="73" y="156"/>
                    <a:pt x="75" y="155"/>
                  </a:cubicBezTo>
                  <a:cubicBezTo>
                    <a:pt x="75" y="155"/>
                    <a:pt x="75" y="155"/>
                    <a:pt x="74" y="155"/>
                  </a:cubicBezTo>
                  <a:cubicBezTo>
                    <a:pt x="73" y="156"/>
                    <a:pt x="71" y="157"/>
                    <a:pt x="69" y="158"/>
                  </a:cubicBezTo>
                  <a:cubicBezTo>
                    <a:pt x="69" y="157"/>
                    <a:pt x="69" y="155"/>
                    <a:pt x="69" y="154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70" y="153"/>
                    <a:pt x="71" y="152"/>
                    <a:pt x="72" y="151"/>
                  </a:cubicBezTo>
                  <a:cubicBezTo>
                    <a:pt x="72" y="151"/>
                    <a:pt x="72" y="151"/>
                    <a:pt x="71" y="151"/>
                  </a:cubicBezTo>
                  <a:cubicBezTo>
                    <a:pt x="70" y="152"/>
                    <a:pt x="69" y="153"/>
                    <a:pt x="69" y="153"/>
                  </a:cubicBezTo>
                  <a:cubicBezTo>
                    <a:pt x="68" y="153"/>
                    <a:pt x="68" y="153"/>
                    <a:pt x="68" y="152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70" y="151"/>
                    <a:pt x="72" y="149"/>
                    <a:pt x="74" y="148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2" y="149"/>
                    <a:pt x="70" y="150"/>
                    <a:pt x="68" y="152"/>
                  </a:cubicBezTo>
                  <a:cubicBezTo>
                    <a:pt x="68" y="151"/>
                    <a:pt x="68" y="151"/>
                    <a:pt x="68" y="150"/>
                  </a:cubicBezTo>
                  <a:cubicBezTo>
                    <a:pt x="68" y="150"/>
                    <a:pt x="68" y="149"/>
                    <a:pt x="68" y="149"/>
                  </a:cubicBezTo>
                  <a:cubicBezTo>
                    <a:pt x="71" y="147"/>
                    <a:pt x="74" y="145"/>
                    <a:pt x="76" y="143"/>
                  </a:cubicBezTo>
                  <a:cubicBezTo>
                    <a:pt x="77" y="142"/>
                    <a:pt x="76" y="142"/>
                    <a:pt x="76" y="142"/>
                  </a:cubicBezTo>
                  <a:cubicBezTo>
                    <a:pt x="73" y="144"/>
                    <a:pt x="71" y="146"/>
                    <a:pt x="68" y="148"/>
                  </a:cubicBezTo>
                  <a:cubicBezTo>
                    <a:pt x="68" y="148"/>
                    <a:pt x="68" y="148"/>
                    <a:pt x="68" y="147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9" y="146"/>
                    <a:pt x="71" y="145"/>
                    <a:pt x="72" y="144"/>
                  </a:cubicBezTo>
                  <a:cubicBezTo>
                    <a:pt x="72" y="144"/>
                    <a:pt x="72" y="143"/>
                    <a:pt x="72" y="144"/>
                  </a:cubicBezTo>
                  <a:cubicBezTo>
                    <a:pt x="70" y="145"/>
                    <a:pt x="69" y="146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7" y="147"/>
                    <a:pt x="67" y="146"/>
                    <a:pt x="67" y="146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69" y="144"/>
                    <a:pt x="71" y="143"/>
                    <a:pt x="73" y="141"/>
                  </a:cubicBezTo>
                  <a:cubicBezTo>
                    <a:pt x="74" y="141"/>
                    <a:pt x="73" y="140"/>
                    <a:pt x="73" y="141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67" y="144"/>
                    <a:pt x="67" y="143"/>
                    <a:pt x="67" y="142"/>
                  </a:cubicBezTo>
                  <a:cubicBezTo>
                    <a:pt x="69" y="140"/>
                    <a:pt x="71" y="138"/>
                    <a:pt x="73" y="137"/>
                  </a:cubicBezTo>
                  <a:cubicBezTo>
                    <a:pt x="74" y="136"/>
                    <a:pt x="73" y="136"/>
                    <a:pt x="73" y="136"/>
                  </a:cubicBezTo>
                  <a:cubicBezTo>
                    <a:pt x="71" y="138"/>
                    <a:pt x="69" y="140"/>
                    <a:pt x="67" y="142"/>
                  </a:cubicBezTo>
                  <a:cubicBezTo>
                    <a:pt x="66" y="140"/>
                    <a:pt x="66" y="139"/>
                    <a:pt x="66" y="138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68" y="136"/>
                    <a:pt x="69" y="135"/>
                    <a:pt x="71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69" y="135"/>
                    <a:pt x="67" y="136"/>
                    <a:pt x="66" y="137"/>
                  </a:cubicBezTo>
                  <a:cubicBezTo>
                    <a:pt x="66" y="137"/>
                    <a:pt x="66" y="137"/>
                    <a:pt x="65" y="136"/>
                  </a:cubicBezTo>
                  <a:cubicBezTo>
                    <a:pt x="67" y="135"/>
                    <a:pt x="68" y="134"/>
                    <a:pt x="70" y="133"/>
                  </a:cubicBezTo>
                  <a:cubicBezTo>
                    <a:pt x="70" y="133"/>
                    <a:pt x="70" y="132"/>
                    <a:pt x="69" y="133"/>
                  </a:cubicBezTo>
                  <a:cubicBezTo>
                    <a:pt x="68" y="134"/>
                    <a:pt x="67" y="135"/>
                    <a:pt x="65" y="136"/>
                  </a:cubicBezTo>
                  <a:cubicBezTo>
                    <a:pt x="65" y="135"/>
                    <a:pt x="65" y="135"/>
                    <a:pt x="65" y="134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7" y="133"/>
                    <a:pt x="68" y="132"/>
                    <a:pt x="69" y="131"/>
                  </a:cubicBezTo>
                  <a:cubicBezTo>
                    <a:pt x="70" y="131"/>
                    <a:pt x="69" y="131"/>
                    <a:pt x="69" y="131"/>
                  </a:cubicBezTo>
                  <a:cubicBezTo>
                    <a:pt x="68" y="132"/>
                    <a:pt x="66" y="133"/>
                    <a:pt x="65" y="134"/>
                  </a:cubicBezTo>
                  <a:cubicBezTo>
                    <a:pt x="65" y="134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28"/>
                    <a:pt x="74" y="124"/>
                    <a:pt x="79" y="120"/>
                  </a:cubicBezTo>
                  <a:cubicBezTo>
                    <a:pt x="79" y="120"/>
                    <a:pt x="80" y="120"/>
                    <a:pt x="80" y="120"/>
                  </a:cubicBezTo>
                  <a:cubicBezTo>
                    <a:pt x="79" y="121"/>
                    <a:pt x="78" y="121"/>
                    <a:pt x="77" y="122"/>
                  </a:cubicBezTo>
                  <a:cubicBezTo>
                    <a:pt x="77" y="122"/>
                    <a:pt x="77" y="123"/>
                    <a:pt x="78" y="123"/>
                  </a:cubicBezTo>
                  <a:cubicBezTo>
                    <a:pt x="79" y="122"/>
                    <a:pt x="80" y="121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8" y="122"/>
                    <a:pt x="75" y="125"/>
                    <a:pt x="72" y="128"/>
                  </a:cubicBezTo>
                  <a:cubicBezTo>
                    <a:pt x="72" y="128"/>
                    <a:pt x="72" y="128"/>
                    <a:pt x="73" y="128"/>
                  </a:cubicBezTo>
                  <a:cubicBezTo>
                    <a:pt x="76" y="125"/>
                    <a:pt x="79" y="122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3" y="119"/>
                    <a:pt x="83" y="118"/>
                    <a:pt x="84" y="118"/>
                  </a:cubicBezTo>
                  <a:cubicBezTo>
                    <a:pt x="82" y="120"/>
                    <a:pt x="80" y="122"/>
                    <a:pt x="78" y="123"/>
                  </a:cubicBezTo>
                  <a:cubicBezTo>
                    <a:pt x="78" y="124"/>
                    <a:pt x="78" y="124"/>
                    <a:pt x="79" y="124"/>
                  </a:cubicBezTo>
                  <a:cubicBezTo>
                    <a:pt x="80" y="122"/>
                    <a:pt x="82" y="120"/>
                    <a:pt x="84" y="119"/>
                  </a:cubicBezTo>
                  <a:cubicBezTo>
                    <a:pt x="84" y="119"/>
                    <a:pt x="84" y="119"/>
                    <a:pt x="84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0" y="123"/>
                    <a:pt x="77" y="127"/>
                    <a:pt x="73" y="130"/>
                  </a:cubicBezTo>
                  <a:cubicBezTo>
                    <a:pt x="73" y="131"/>
                    <a:pt x="73" y="131"/>
                    <a:pt x="74" y="131"/>
                  </a:cubicBezTo>
                  <a:cubicBezTo>
                    <a:pt x="77" y="127"/>
                    <a:pt x="81" y="124"/>
                    <a:pt x="84" y="120"/>
                  </a:cubicBezTo>
                  <a:cubicBezTo>
                    <a:pt x="84" y="122"/>
                    <a:pt x="84" y="124"/>
                    <a:pt x="84" y="126"/>
                  </a:cubicBezTo>
                  <a:cubicBezTo>
                    <a:pt x="84" y="126"/>
                    <a:pt x="84" y="126"/>
                    <a:pt x="83" y="126"/>
                  </a:cubicBezTo>
                  <a:cubicBezTo>
                    <a:pt x="81" y="128"/>
                    <a:pt x="79" y="131"/>
                    <a:pt x="76" y="133"/>
                  </a:cubicBezTo>
                  <a:cubicBezTo>
                    <a:pt x="75" y="133"/>
                    <a:pt x="76" y="133"/>
                    <a:pt x="76" y="133"/>
                  </a:cubicBezTo>
                  <a:cubicBezTo>
                    <a:pt x="79" y="131"/>
                    <a:pt x="81" y="129"/>
                    <a:pt x="84" y="126"/>
                  </a:cubicBezTo>
                  <a:cubicBezTo>
                    <a:pt x="84" y="127"/>
                    <a:pt x="84" y="128"/>
                    <a:pt x="84" y="129"/>
                  </a:cubicBezTo>
                  <a:cubicBezTo>
                    <a:pt x="84" y="129"/>
                    <a:pt x="83" y="129"/>
                    <a:pt x="83" y="129"/>
                  </a:cubicBezTo>
                  <a:cubicBezTo>
                    <a:pt x="82" y="129"/>
                    <a:pt x="81" y="130"/>
                    <a:pt x="80" y="131"/>
                  </a:cubicBezTo>
                  <a:cubicBezTo>
                    <a:pt x="80" y="131"/>
                    <a:pt x="80" y="132"/>
                    <a:pt x="81" y="132"/>
                  </a:cubicBezTo>
                  <a:cubicBezTo>
                    <a:pt x="82" y="131"/>
                    <a:pt x="83" y="130"/>
                    <a:pt x="84" y="129"/>
                  </a:cubicBezTo>
                  <a:cubicBezTo>
                    <a:pt x="84" y="129"/>
                    <a:pt x="84" y="129"/>
                    <a:pt x="84" y="130"/>
                  </a:cubicBezTo>
                  <a:cubicBezTo>
                    <a:pt x="79" y="135"/>
                    <a:pt x="73" y="139"/>
                    <a:pt x="67" y="144"/>
                  </a:cubicBezTo>
                  <a:cubicBezTo>
                    <a:pt x="67" y="144"/>
                    <a:pt x="67" y="144"/>
                    <a:pt x="67" y="144"/>
                  </a:cubicBezTo>
                  <a:cubicBezTo>
                    <a:pt x="73" y="140"/>
                    <a:pt x="79" y="135"/>
                    <a:pt x="84" y="130"/>
                  </a:cubicBezTo>
                  <a:cubicBezTo>
                    <a:pt x="84" y="131"/>
                    <a:pt x="84" y="131"/>
                    <a:pt x="84" y="132"/>
                  </a:cubicBezTo>
                  <a:cubicBezTo>
                    <a:pt x="84" y="132"/>
                    <a:pt x="84" y="132"/>
                    <a:pt x="83" y="132"/>
                  </a:cubicBezTo>
                  <a:cubicBezTo>
                    <a:pt x="81" y="134"/>
                    <a:pt x="79" y="135"/>
                    <a:pt x="77" y="137"/>
                  </a:cubicBezTo>
                  <a:cubicBezTo>
                    <a:pt x="77" y="137"/>
                    <a:pt x="77" y="138"/>
                    <a:pt x="77" y="137"/>
                  </a:cubicBezTo>
                  <a:cubicBezTo>
                    <a:pt x="79" y="136"/>
                    <a:pt x="81" y="134"/>
                    <a:pt x="84" y="132"/>
                  </a:cubicBezTo>
                  <a:cubicBezTo>
                    <a:pt x="84" y="133"/>
                    <a:pt x="84" y="134"/>
                    <a:pt x="84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2" y="136"/>
                    <a:pt x="80" y="137"/>
                    <a:pt x="78" y="138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80" y="138"/>
                    <a:pt x="82" y="136"/>
                    <a:pt x="84" y="135"/>
                  </a:cubicBezTo>
                  <a:cubicBezTo>
                    <a:pt x="84" y="136"/>
                    <a:pt x="84" y="137"/>
                    <a:pt x="83" y="139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78" y="143"/>
                    <a:pt x="73" y="146"/>
                    <a:pt x="69" y="150"/>
                  </a:cubicBezTo>
                  <a:cubicBezTo>
                    <a:pt x="68" y="150"/>
                    <a:pt x="68" y="151"/>
                    <a:pt x="69" y="151"/>
                  </a:cubicBezTo>
                  <a:cubicBezTo>
                    <a:pt x="74" y="147"/>
                    <a:pt x="79" y="143"/>
                    <a:pt x="83" y="139"/>
                  </a:cubicBezTo>
                  <a:cubicBezTo>
                    <a:pt x="83" y="140"/>
                    <a:pt x="83" y="140"/>
                    <a:pt x="83" y="140"/>
                  </a:cubicBezTo>
                  <a:cubicBezTo>
                    <a:pt x="83" y="140"/>
                    <a:pt x="83" y="140"/>
                    <a:pt x="83" y="140"/>
                  </a:cubicBezTo>
                  <a:cubicBezTo>
                    <a:pt x="81" y="142"/>
                    <a:pt x="79" y="143"/>
                    <a:pt x="77" y="144"/>
                  </a:cubicBezTo>
                  <a:cubicBezTo>
                    <a:pt x="77" y="145"/>
                    <a:pt x="77" y="145"/>
                    <a:pt x="78" y="145"/>
                  </a:cubicBezTo>
                  <a:cubicBezTo>
                    <a:pt x="80" y="143"/>
                    <a:pt x="82" y="142"/>
                    <a:pt x="83" y="141"/>
                  </a:cubicBezTo>
                  <a:cubicBezTo>
                    <a:pt x="83" y="142"/>
                    <a:pt x="83" y="143"/>
                    <a:pt x="83" y="144"/>
                  </a:cubicBezTo>
                  <a:cubicBezTo>
                    <a:pt x="82" y="145"/>
                    <a:pt x="80" y="146"/>
                    <a:pt x="78" y="148"/>
                  </a:cubicBezTo>
                  <a:cubicBezTo>
                    <a:pt x="77" y="148"/>
                    <a:pt x="78" y="148"/>
                    <a:pt x="78" y="148"/>
                  </a:cubicBezTo>
                  <a:cubicBezTo>
                    <a:pt x="80" y="147"/>
                    <a:pt x="82" y="146"/>
                    <a:pt x="83" y="144"/>
                  </a:cubicBezTo>
                  <a:cubicBezTo>
                    <a:pt x="83" y="147"/>
                    <a:pt x="83" y="151"/>
                    <a:pt x="83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0" y="157"/>
                    <a:pt x="76" y="159"/>
                    <a:pt x="72" y="161"/>
                  </a:cubicBezTo>
                  <a:cubicBezTo>
                    <a:pt x="74" y="160"/>
                    <a:pt x="75" y="159"/>
                    <a:pt x="77" y="158"/>
                  </a:cubicBezTo>
                  <a:cubicBezTo>
                    <a:pt x="77" y="158"/>
                    <a:pt x="77" y="157"/>
                    <a:pt x="77" y="158"/>
                  </a:cubicBezTo>
                  <a:cubicBezTo>
                    <a:pt x="75" y="159"/>
                    <a:pt x="73" y="161"/>
                    <a:pt x="70" y="162"/>
                  </a:cubicBezTo>
                  <a:cubicBezTo>
                    <a:pt x="70" y="162"/>
                    <a:pt x="70" y="162"/>
                    <a:pt x="70" y="162"/>
                  </a:cubicBezTo>
                  <a:cubicBezTo>
                    <a:pt x="70" y="162"/>
                    <a:pt x="70" y="162"/>
                    <a:pt x="70" y="163"/>
                  </a:cubicBezTo>
                  <a:cubicBezTo>
                    <a:pt x="70" y="163"/>
                    <a:pt x="70" y="163"/>
                    <a:pt x="70" y="163"/>
                  </a:cubicBezTo>
                  <a:close/>
                  <a:moveTo>
                    <a:pt x="73" y="182"/>
                  </a:moveTo>
                  <a:cubicBezTo>
                    <a:pt x="73" y="182"/>
                    <a:pt x="73" y="182"/>
                    <a:pt x="73" y="182"/>
                  </a:cubicBezTo>
                  <a:cubicBezTo>
                    <a:pt x="74" y="181"/>
                    <a:pt x="75" y="181"/>
                    <a:pt x="76" y="180"/>
                  </a:cubicBezTo>
                  <a:cubicBezTo>
                    <a:pt x="77" y="179"/>
                    <a:pt x="76" y="179"/>
                    <a:pt x="76" y="179"/>
                  </a:cubicBezTo>
                  <a:cubicBezTo>
                    <a:pt x="75" y="180"/>
                    <a:pt x="74" y="181"/>
                    <a:pt x="72" y="182"/>
                  </a:cubicBezTo>
                  <a:cubicBezTo>
                    <a:pt x="72" y="181"/>
                    <a:pt x="72" y="179"/>
                    <a:pt x="72" y="178"/>
                  </a:cubicBezTo>
                  <a:cubicBezTo>
                    <a:pt x="74" y="177"/>
                    <a:pt x="75" y="176"/>
                    <a:pt x="77" y="174"/>
                  </a:cubicBezTo>
                  <a:cubicBezTo>
                    <a:pt x="77" y="174"/>
                    <a:pt x="77" y="174"/>
                    <a:pt x="76" y="174"/>
                  </a:cubicBezTo>
                  <a:cubicBezTo>
                    <a:pt x="75" y="175"/>
                    <a:pt x="73" y="176"/>
                    <a:pt x="72" y="177"/>
                  </a:cubicBezTo>
                  <a:cubicBezTo>
                    <a:pt x="72" y="175"/>
                    <a:pt x="71" y="174"/>
                    <a:pt x="71" y="172"/>
                  </a:cubicBezTo>
                  <a:cubicBezTo>
                    <a:pt x="73" y="171"/>
                    <a:pt x="74" y="169"/>
                    <a:pt x="76" y="168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4" y="169"/>
                    <a:pt x="73" y="170"/>
                    <a:pt x="71" y="171"/>
                  </a:cubicBezTo>
                  <a:cubicBezTo>
                    <a:pt x="71" y="171"/>
                    <a:pt x="71" y="170"/>
                    <a:pt x="71" y="169"/>
                  </a:cubicBezTo>
                  <a:cubicBezTo>
                    <a:pt x="75" y="166"/>
                    <a:pt x="79" y="163"/>
                    <a:pt x="83" y="160"/>
                  </a:cubicBezTo>
                  <a:cubicBezTo>
                    <a:pt x="84" y="160"/>
                    <a:pt x="83" y="160"/>
                    <a:pt x="83" y="160"/>
                  </a:cubicBezTo>
                  <a:cubicBezTo>
                    <a:pt x="79" y="163"/>
                    <a:pt x="75" y="166"/>
                    <a:pt x="71" y="169"/>
                  </a:cubicBezTo>
                  <a:cubicBezTo>
                    <a:pt x="71" y="168"/>
                    <a:pt x="71" y="167"/>
                    <a:pt x="70" y="166"/>
                  </a:cubicBezTo>
                  <a:cubicBezTo>
                    <a:pt x="70" y="166"/>
                    <a:pt x="71" y="166"/>
                    <a:pt x="71" y="166"/>
                  </a:cubicBezTo>
                  <a:cubicBezTo>
                    <a:pt x="72" y="165"/>
                    <a:pt x="74" y="163"/>
                    <a:pt x="76" y="162"/>
                  </a:cubicBezTo>
                  <a:cubicBezTo>
                    <a:pt x="76" y="162"/>
                    <a:pt x="76" y="162"/>
                    <a:pt x="76" y="162"/>
                  </a:cubicBezTo>
                  <a:cubicBezTo>
                    <a:pt x="74" y="163"/>
                    <a:pt x="72" y="164"/>
                    <a:pt x="70" y="165"/>
                  </a:cubicBezTo>
                  <a:cubicBezTo>
                    <a:pt x="70" y="165"/>
                    <a:pt x="70" y="165"/>
                    <a:pt x="70" y="164"/>
                  </a:cubicBezTo>
                  <a:cubicBezTo>
                    <a:pt x="72" y="163"/>
                    <a:pt x="74" y="162"/>
                    <a:pt x="76" y="161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74" y="161"/>
                    <a:pt x="72" y="163"/>
                    <a:pt x="70" y="164"/>
                  </a:cubicBezTo>
                  <a:cubicBezTo>
                    <a:pt x="70" y="164"/>
                    <a:pt x="70" y="163"/>
                    <a:pt x="70" y="163"/>
                  </a:cubicBezTo>
                  <a:cubicBezTo>
                    <a:pt x="70" y="163"/>
                    <a:pt x="70" y="163"/>
                    <a:pt x="70" y="163"/>
                  </a:cubicBezTo>
                  <a:cubicBezTo>
                    <a:pt x="75" y="160"/>
                    <a:pt x="79" y="157"/>
                    <a:pt x="83" y="154"/>
                  </a:cubicBezTo>
                  <a:cubicBezTo>
                    <a:pt x="84" y="158"/>
                    <a:pt x="84" y="162"/>
                    <a:pt x="84" y="166"/>
                  </a:cubicBezTo>
                  <a:cubicBezTo>
                    <a:pt x="84" y="166"/>
                    <a:pt x="83" y="166"/>
                    <a:pt x="83" y="166"/>
                  </a:cubicBezTo>
                  <a:cubicBezTo>
                    <a:pt x="80" y="169"/>
                    <a:pt x="76" y="172"/>
                    <a:pt x="72" y="174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6" y="172"/>
                    <a:pt x="80" y="169"/>
                    <a:pt x="84" y="166"/>
                  </a:cubicBezTo>
                  <a:cubicBezTo>
                    <a:pt x="84" y="166"/>
                    <a:pt x="84" y="166"/>
                    <a:pt x="84" y="166"/>
                  </a:cubicBezTo>
                  <a:cubicBezTo>
                    <a:pt x="84" y="168"/>
                    <a:pt x="84" y="169"/>
                    <a:pt x="84" y="171"/>
                  </a:cubicBezTo>
                  <a:cubicBezTo>
                    <a:pt x="82" y="172"/>
                    <a:pt x="80" y="174"/>
                    <a:pt x="78" y="175"/>
                  </a:cubicBezTo>
                  <a:cubicBezTo>
                    <a:pt x="78" y="175"/>
                    <a:pt x="78" y="175"/>
                    <a:pt x="78" y="175"/>
                  </a:cubicBezTo>
                  <a:cubicBezTo>
                    <a:pt x="76" y="176"/>
                    <a:pt x="74" y="178"/>
                    <a:pt x="72" y="179"/>
                  </a:cubicBezTo>
                  <a:cubicBezTo>
                    <a:pt x="72" y="179"/>
                    <a:pt x="72" y="179"/>
                    <a:pt x="73" y="179"/>
                  </a:cubicBezTo>
                  <a:cubicBezTo>
                    <a:pt x="73" y="179"/>
                    <a:pt x="74" y="178"/>
                    <a:pt x="75" y="178"/>
                  </a:cubicBezTo>
                  <a:cubicBezTo>
                    <a:pt x="74" y="178"/>
                    <a:pt x="73" y="179"/>
                    <a:pt x="73" y="179"/>
                  </a:cubicBezTo>
                  <a:cubicBezTo>
                    <a:pt x="72" y="180"/>
                    <a:pt x="73" y="180"/>
                    <a:pt x="73" y="180"/>
                  </a:cubicBezTo>
                  <a:cubicBezTo>
                    <a:pt x="76" y="177"/>
                    <a:pt x="80" y="174"/>
                    <a:pt x="84" y="172"/>
                  </a:cubicBezTo>
                  <a:cubicBezTo>
                    <a:pt x="84" y="173"/>
                    <a:pt x="84" y="174"/>
                    <a:pt x="84" y="176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76" y="182"/>
                    <a:pt x="76" y="182"/>
                    <a:pt x="76" y="182"/>
                  </a:cubicBezTo>
                  <a:cubicBezTo>
                    <a:pt x="77" y="181"/>
                    <a:pt x="76" y="181"/>
                    <a:pt x="76" y="181"/>
                  </a:cubicBezTo>
                  <a:cubicBezTo>
                    <a:pt x="75" y="182"/>
                    <a:pt x="74" y="183"/>
                    <a:pt x="73" y="184"/>
                  </a:cubicBezTo>
                  <a:cubicBezTo>
                    <a:pt x="73" y="183"/>
                    <a:pt x="73" y="183"/>
                    <a:pt x="73" y="182"/>
                  </a:cubicBezTo>
                  <a:close/>
                  <a:moveTo>
                    <a:pt x="76" y="219"/>
                  </a:moveTo>
                  <a:cubicBezTo>
                    <a:pt x="77" y="219"/>
                    <a:pt x="77" y="219"/>
                    <a:pt x="78" y="219"/>
                  </a:cubicBezTo>
                  <a:cubicBezTo>
                    <a:pt x="77" y="219"/>
                    <a:pt x="77" y="220"/>
                    <a:pt x="76" y="220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6" y="220"/>
                    <a:pt x="76" y="220"/>
                    <a:pt x="76" y="219"/>
                  </a:cubicBezTo>
                  <a:close/>
                  <a:moveTo>
                    <a:pt x="76" y="221"/>
                  </a:moveTo>
                  <a:cubicBezTo>
                    <a:pt x="76" y="221"/>
                    <a:pt x="76" y="221"/>
                    <a:pt x="76" y="221"/>
                  </a:cubicBezTo>
                  <a:cubicBezTo>
                    <a:pt x="77" y="221"/>
                    <a:pt x="78" y="221"/>
                    <a:pt x="79" y="220"/>
                  </a:cubicBez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7" y="220"/>
                    <a:pt x="77" y="221"/>
                  </a:cubicBezTo>
                  <a:cubicBezTo>
                    <a:pt x="77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19"/>
                    <a:pt x="79" y="219"/>
                    <a:pt x="79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20"/>
                    <a:pt x="78" y="221"/>
                    <a:pt x="76" y="222"/>
                  </a:cubicBezTo>
                  <a:cubicBezTo>
                    <a:pt x="76" y="222"/>
                    <a:pt x="76" y="222"/>
                    <a:pt x="76" y="221"/>
                  </a:cubicBezTo>
                  <a:close/>
                  <a:moveTo>
                    <a:pt x="89" y="230"/>
                  </a:moveTo>
                  <a:cubicBezTo>
                    <a:pt x="89" y="231"/>
                    <a:pt x="87" y="231"/>
                    <a:pt x="86" y="231"/>
                  </a:cubicBezTo>
                  <a:cubicBezTo>
                    <a:pt x="87" y="230"/>
                    <a:pt x="88" y="229"/>
                    <a:pt x="89" y="228"/>
                  </a:cubicBezTo>
                  <a:cubicBezTo>
                    <a:pt x="89" y="229"/>
                    <a:pt x="89" y="229"/>
                    <a:pt x="89" y="230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6"/>
                  </a:cubicBezTo>
                  <a:cubicBezTo>
                    <a:pt x="88" y="226"/>
                    <a:pt x="89" y="227"/>
                    <a:pt x="89" y="228"/>
                  </a:cubicBezTo>
                  <a:cubicBezTo>
                    <a:pt x="88" y="228"/>
                    <a:pt x="86" y="229"/>
                    <a:pt x="85" y="231"/>
                  </a:cubicBezTo>
                  <a:cubicBezTo>
                    <a:pt x="85" y="231"/>
                    <a:pt x="85" y="230"/>
                    <a:pt x="85" y="230"/>
                  </a:cubicBezTo>
                  <a:cubicBezTo>
                    <a:pt x="85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6" y="230"/>
                    <a:pt x="86" y="229"/>
                  </a:cubicBezTo>
                  <a:cubicBezTo>
                    <a:pt x="86" y="229"/>
                    <a:pt x="86" y="229"/>
                    <a:pt x="86" y="229"/>
                  </a:cubicBezTo>
                  <a:cubicBezTo>
                    <a:pt x="86" y="229"/>
                    <a:pt x="86" y="229"/>
                    <a:pt x="86" y="229"/>
                  </a:cubicBezTo>
                  <a:cubicBezTo>
                    <a:pt x="86" y="229"/>
                    <a:pt x="86" y="229"/>
                    <a:pt x="86" y="229"/>
                  </a:cubicBezTo>
                  <a:cubicBezTo>
                    <a:pt x="86" y="228"/>
                    <a:pt x="86" y="228"/>
                    <a:pt x="86" y="228"/>
                  </a:cubicBezTo>
                  <a:cubicBezTo>
                    <a:pt x="85" y="229"/>
                    <a:pt x="85" y="230"/>
                    <a:pt x="84" y="230"/>
                  </a:cubicBezTo>
                  <a:cubicBezTo>
                    <a:pt x="83" y="230"/>
                    <a:pt x="83" y="230"/>
                    <a:pt x="82" y="229"/>
                  </a:cubicBezTo>
                  <a:cubicBezTo>
                    <a:pt x="84" y="228"/>
                    <a:pt x="86" y="226"/>
                    <a:pt x="87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7" y="224"/>
                  </a:moveTo>
                  <a:cubicBezTo>
                    <a:pt x="87" y="224"/>
                    <a:pt x="87" y="224"/>
                    <a:pt x="87" y="224"/>
                  </a:cubicBezTo>
                  <a:cubicBezTo>
                    <a:pt x="86" y="225"/>
                    <a:pt x="85" y="226"/>
                    <a:pt x="84" y="227"/>
                  </a:cubicBezTo>
                  <a:cubicBezTo>
                    <a:pt x="84" y="227"/>
                    <a:pt x="84" y="227"/>
                    <a:pt x="83" y="227"/>
                  </a:cubicBezTo>
                  <a:cubicBezTo>
                    <a:pt x="83" y="228"/>
                    <a:pt x="82" y="228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2" y="228"/>
                    <a:pt x="82" y="228"/>
                    <a:pt x="83" y="227"/>
                  </a:cubicBezTo>
                  <a:cubicBezTo>
                    <a:pt x="83" y="227"/>
                    <a:pt x="83" y="227"/>
                    <a:pt x="82" y="227"/>
                  </a:cubicBezTo>
                  <a:cubicBezTo>
                    <a:pt x="82" y="227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0" y="228"/>
                    <a:pt x="80" y="228"/>
                  </a:cubicBezTo>
                  <a:cubicBezTo>
                    <a:pt x="81" y="227"/>
                    <a:pt x="82" y="226"/>
                    <a:pt x="83" y="226"/>
                  </a:cubicBezTo>
                  <a:cubicBezTo>
                    <a:pt x="84" y="225"/>
                    <a:pt x="83" y="225"/>
                    <a:pt x="83" y="225"/>
                  </a:cubicBezTo>
                  <a:cubicBezTo>
                    <a:pt x="82" y="226"/>
                    <a:pt x="81" y="227"/>
                    <a:pt x="80" y="228"/>
                  </a:cubicBezTo>
                  <a:cubicBezTo>
                    <a:pt x="80" y="228"/>
                    <a:pt x="80" y="227"/>
                    <a:pt x="79" y="227"/>
                  </a:cubicBezTo>
                  <a:cubicBezTo>
                    <a:pt x="81" y="227"/>
                    <a:pt x="82" y="226"/>
                    <a:pt x="83" y="225"/>
                  </a:cubicBezTo>
                  <a:cubicBezTo>
                    <a:pt x="83" y="225"/>
                    <a:pt x="83" y="224"/>
                    <a:pt x="83" y="224"/>
                  </a:cubicBezTo>
                  <a:cubicBezTo>
                    <a:pt x="81" y="225"/>
                    <a:pt x="80" y="226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80" y="225"/>
                    <a:pt x="83" y="223"/>
                    <a:pt x="85" y="222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82" y="223"/>
                    <a:pt x="80" y="224"/>
                    <a:pt x="78" y="226"/>
                  </a:cubicBezTo>
                  <a:cubicBezTo>
                    <a:pt x="78" y="226"/>
                    <a:pt x="78" y="225"/>
                    <a:pt x="77" y="224"/>
                  </a:cubicBezTo>
                  <a:cubicBezTo>
                    <a:pt x="79" y="223"/>
                    <a:pt x="81" y="222"/>
                    <a:pt x="83" y="221"/>
                  </a:cubicBezTo>
                  <a:cubicBezTo>
                    <a:pt x="83" y="221"/>
                    <a:pt x="83" y="220"/>
                    <a:pt x="82" y="220"/>
                  </a:cubicBezTo>
                  <a:cubicBezTo>
                    <a:pt x="81" y="222"/>
                    <a:pt x="79" y="223"/>
                    <a:pt x="77" y="224"/>
                  </a:cubicBezTo>
                  <a:cubicBezTo>
                    <a:pt x="77" y="224"/>
                    <a:pt x="77" y="224"/>
                    <a:pt x="77" y="223"/>
                  </a:cubicBezTo>
                  <a:cubicBezTo>
                    <a:pt x="79" y="222"/>
                    <a:pt x="80" y="221"/>
                    <a:pt x="82" y="220"/>
                  </a:cubicBezTo>
                  <a:cubicBezTo>
                    <a:pt x="82" y="220"/>
                    <a:pt x="82" y="220"/>
                    <a:pt x="82" y="220"/>
                  </a:cubicBezTo>
                  <a:cubicBezTo>
                    <a:pt x="80" y="221"/>
                    <a:pt x="78" y="222"/>
                    <a:pt x="77" y="223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78" y="221"/>
                    <a:pt x="80" y="220"/>
                    <a:pt x="82" y="219"/>
                  </a:cubicBezTo>
                  <a:cubicBezTo>
                    <a:pt x="82" y="219"/>
                    <a:pt x="83" y="219"/>
                    <a:pt x="84" y="219"/>
                  </a:cubicBezTo>
                  <a:cubicBezTo>
                    <a:pt x="84" y="219"/>
                    <a:pt x="84" y="220"/>
                    <a:pt x="84" y="220"/>
                  </a:cubicBezTo>
                  <a:cubicBezTo>
                    <a:pt x="85" y="221"/>
                    <a:pt x="86" y="223"/>
                    <a:pt x="87" y="224"/>
                  </a:cubicBezTo>
                  <a:close/>
                  <a:moveTo>
                    <a:pt x="85" y="219"/>
                  </a:moveTo>
                  <a:cubicBezTo>
                    <a:pt x="85" y="219"/>
                    <a:pt x="84" y="219"/>
                    <a:pt x="83" y="219"/>
                  </a:cubicBezTo>
                  <a:cubicBezTo>
                    <a:pt x="83" y="218"/>
                    <a:pt x="84" y="217"/>
                    <a:pt x="85" y="217"/>
                  </a:cubicBezTo>
                  <a:cubicBezTo>
                    <a:pt x="85" y="216"/>
                    <a:pt x="85" y="216"/>
                    <a:pt x="85" y="216"/>
                  </a:cubicBezTo>
                  <a:cubicBezTo>
                    <a:pt x="84" y="217"/>
                    <a:pt x="83" y="218"/>
                    <a:pt x="82" y="218"/>
                  </a:cubicBezTo>
                  <a:cubicBezTo>
                    <a:pt x="82" y="218"/>
                    <a:pt x="82" y="218"/>
                    <a:pt x="82" y="218"/>
                  </a:cubicBezTo>
                  <a:cubicBezTo>
                    <a:pt x="82" y="219"/>
                    <a:pt x="82" y="219"/>
                    <a:pt x="82" y="219"/>
                  </a:cubicBezTo>
                  <a:cubicBezTo>
                    <a:pt x="81" y="219"/>
                    <a:pt x="80" y="219"/>
                    <a:pt x="80" y="219"/>
                  </a:cubicBezTo>
                  <a:cubicBezTo>
                    <a:pt x="81" y="218"/>
                    <a:pt x="83" y="217"/>
                    <a:pt x="85" y="216"/>
                  </a:cubicBezTo>
                  <a:cubicBezTo>
                    <a:pt x="85" y="216"/>
                    <a:pt x="85" y="215"/>
                    <a:pt x="85" y="215"/>
                  </a:cubicBezTo>
                  <a:cubicBezTo>
                    <a:pt x="83" y="216"/>
                    <a:pt x="81" y="217"/>
                    <a:pt x="79" y="219"/>
                  </a:cubicBezTo>
                  <a:cubicBezTo>
                    <a:pt x="78" y="219"/>
                    <a:pt x="76" y="219"/>
                    <a:pt x="75" y="219"/>
                  </a:cubicBezTo>
                  <a:cubicBezTo>
                    <a:pt x="75" y="218"/>
                    <a:pt x="75" y="218"/>
                    <a:pt x="75" y="217"/>
                  </a:cubicBezTo>
                  <a:cubicBezTo>
                    <a:pt x="76" y="216"/>
                    <a:pt x="78" y="215"/>
                    <a:pt x="79" y="214"/>
                  </a:cubicBezTo>
                  <a:cubicBezTo>
                    <a:pt x="80" y="214"/>
                    <a:pt x="79" y="214"/>
                    <a:pt x="79" y="214"/>
                  </a:cubicBezTo>
                  <a:cubicBezTo>
                    <a:pt x="78" y="215"/>
                    <a:pt x="76" y="216"/>
                    <a:pt x="75" y="217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78" y="213"/>
                    <a:pt x="82" y="211"/>
                    <a:pt x="85" y="209"/>
                  </a:cubicBezTo>
                  <a:cubicBezTo>
                    <a:pt x="85" y="213"/>
                    <a:pt x="85" y="216"/>
                    <a:pt x="85" y="219"/>
                  </a:cubicBezTo>
                  <a:close/>
                  <a:moveTo>
                    <a:pt x="85" y="202"/>
                  </a:moveTo>
                  <a:cubicBezTo>
                    <a:pt x="85" y="204"/>
                    <a:pt x="85" y="205"/>
                    <a:pt x="85" y="207"/>
                  </a:cubicBezTo>
                  <a:cubicBezTo>
                    <a:pt x="85" y="207"/>
                    <a:pt x="85" y="206"/>
                    <a:pt x="85" y="207"/>
                  </a:cubicBezTo>
                  <a:cubicBezTo>
                    <a:pt x="83" y="208"/>
                    <a:pt x="82" y="208"/>
                    <a:pt x="81" y="209"/>
                  </a:cubicBezTo>
                  <a:cubicBezTo>
                    <a:pt x="81" y="210"/>
                    <a:pt x="81" y="210"/>
                    <a:pt x="82" y="210"/>
                  </a:cubicBezTo>
                  <a:cubicBezTo>
                    <a:pt x="83" y="209"/>
                    <a:pt x="84" y="208"/>
                    <a:pt x="85" y="207"/>
                  </a:cubicBezTo>
                  <a:cubicBezTo>
                    <a:pt x="85" y="208"/>
                    <a:pt x="85" y="208"/>
                    <a:pt x="85" y="209"/>
                  </a:cubicBezTo>
                  <a:cubicBezTo>
                    <a:pt x="85" y="209"/>
                    <a:pt x="85" y="209"/>
                    <a:pt x="85" y="209"/>
                  </a:cubicBezTo>
                  <a:cubicBezTo>
                    <a:pt x="82" y="211"/>
                    <a:pt x="78" y="213"/>
                    <a:pt x="75" y="215"/>
                  </a:cubicBezTo>
                  <a:cubicBezTo>
                    <a:pt x="75" y="214"/>
                    <a:pt x="75" y="213"/>
                    <a:pt x="75" y="211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7" y="210"/>
                    <a:pt x="79" y="208"/>
                    <a:pt x="80" y="207"/>
                  </a:cubicBezTo>
                  <a:cubicBezTo>
                    <a:pt x="81" y="207"/>
                    <a:pt x="80" y="206"/>
                    <a:pt x="80" y="207"/>
                  </a:cubicBezTo>
                  <a:cubicBezTo>
                    <a:pt x="78" y="208"/>
                    <a:pt x="77" y="209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8" y="207"/>
                    <a:pt x="81" y="205"/>
                    <a:pt x="85" y="202"/>
                  </a:cubicBezTo>
                  <a:close/>
                  <a:moveTo>
                    <a:pt x="84" y="196"/>
                  </a:moveTo>
                  <a:cubicBezTo>
                    <a:pt x="84" y="196"/>
                    <a:pt x="84" y="197"/>
                    <a:pt x="84" y="197"/>
                  </a:cubicBezTo>
                  <a:cubicBezTo>
                    <a:pt x="84" y="199"/>
                    <a:pt x="85" y="200"/>
                    <a:pt x="85" y="202"/>
                  </a:cubicBezTo>
                  <a:cubicBezTo>
                    <a:pt x="81" y="204"/>
                    <a:pt x="78" y="207"/>
                    <a:pt x="75" y="209"/>
                  </a:cubicBezTo>
                  <a:cubicBezTo>
                    <a:pt x="75" y="209"/>
                    <a:pt x="75" y="209"/>
                    <a:pt x="75" y="208"/>
                  </a:cubicBez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6" y="208"/>
                    <a:pt x="76" y="207"/>
                  </a:cubicBezTo>
                  <a:cubicBezTo>
                    <a:pt x="77" y="207"/>
                    <a:pt x="76" y="207"/>
                    <a:pt x="76" y="207"/>
                  </a:cubicBezTo>
                  <a:cubicBezTo>
                    <a:pt x="76" y="207"/>
                    <a:pt x="75" y="208"/>
                    <a:pt x="75" y="208"/>
                  </a:cubicBez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8"/>
                    <a:pt x="75" y="208"/>
                  </a:cubicBezTo>
                  <a:cubicBezTo>
                    <a:pt x="76" y="207"/>
                    <a:pt x="77" y="206"/>
                    <a:pt x="79" y="205"/>
                  </a:cubicBezTo>
                  <a:cubicBezTo>
                    <a:pt x="79" y="204"/>
                    <a:pt x="78" y="204"/>
                    <a:pt x="78" y="204"/>
                  </a:cubicBezTo>
                  <a:cubicBezTo>
                    <a:pt x="77" y="205"/>
                    <a:pt x="76" y="206"/>
                    <a:pt x="75" y="207"/>
                  </a:cubicBezTo>
                  <a:cubicBezTo>
                    <a:pt x="75" y="207"/>
                    <a:pt x="75" y="207"/>
                    <a:pt x="75" y="206"/>
                  </a:cubicBezTo>
                  <a:cubicBezTo>
                    <a:pt x="76" y="205"/>
                    <a:pt x="77" y="204"/>
                    <a:pt x="78" y="203"/>
                  </a:cubicBezTo>
                  <a:cubicBezTo>
                    <a:pt x="78" y="203"/>
                    <a:pt x="78" y="203"/>
                    <a:pt x="78" y="203"/>
                  </a:cubicBezTo>
                  <a:cubicBezTo>
                    <a:pt x="77" y="204"/>
                    <a:pt x="76" y="205"/>
                    <a:pt x="74" y="206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6" y="204"/>
                    <a:pt x="77" y="203"/>
                    <a:pt x="78" y="202"/>
                  </a:cubicBezTo>
                  <a:cubicBezTo>
                    <a:pt x="78" y="202"/>
                    <a:pt x="78" y="202"/>
                    <a:pt x="77" y="202"/>
                  </a:cubicBezTo>
                  <a:cubicBezTo>
                    <a:pt x="76" y="203"/>
                    <a:pt x="75" y="203"/>
                    <a:pt x="74" y="204"/>
                  </a:cubicBezTo>
                  <a:cubicBezTo>
                    <a:pt x="74" y="204"/>
                    <a:pt x="74" y="204"/>
                    <a:pt x="74" y="204"/>
                  </a:cubicBezTo>
                  <a:cubicBezTo>
                    <a:pt x="77" y="201"/>
                    <a:pt x="81" y="198"/>
                    <a:pt x="84" y="196"/>
                  </a:cubicBezTo>
                  <a:close/>
                  <a:moveTo>
                    <a:pt x="84" y="191"/>
                  </a:moveTo>
                  <a:cubicBezTo>
                    <a:pt x="84" y="191"/>
                    <a:pt x="84" y="191"/>
                    <a:pt x="84" y="191"/>
                  </a:cubicBezTo>
                  <a:cubicBezTo>
                    <a:pt x="84" y="191"/>
                    <a:pt x="84" y="191"/>
                    <a:pt x="84" y="191"/>
                  </a:cubicBezTo>
                  <a:cubicBezTo>
                    <a:pt x="84" y="191"/>
                    <a:pt x="84" y="191"/>
                    <a:pt x="84" y="191"/>
                  </a:cubicBezTo>
                  <a:cubicBezTo>
                    <a:pt x="82" y="192"/>
                    <a:pt x="81" y="193"/>
                    <a:pt x="80" y="195"/>
                  </a:cubicBezTo>
                  <a:cubicBezTo>
                    <a:pt x="79" y="195"/>
                    <a:pt x="80" y="195"/>
                    <a:pt x="80" y="195"/>
                  </a:cubicBezTo>
                  <a:cubicBezTo>
                    <a:pt x="81" y="194"/>
                    <a:pt x="83" y="193"/>
                    <a:pt x="84" y="191"/>
                  </a:cubicBezTo>
                  <a:cubicBezTo>
                    <a:pt x="84" y="193"/>
                    <a:pt x="84" y="194"/>
                    <a:pt x="84" y="1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1" y="198"/>
                    <a:pt x="77" y="200"/>
                    <a:pt x="74" y="203"/>
                  </a:cubicBezTo>
                  <a:cubicBezTo>
                    <a:pt x="74" y="201"/>
                    <a:pt x="74" y="200"/>
                    <a:pt x="74" y="198"/>
                  </a:cubicBezTo>
                  <a:cubicBezTo>
                    <a:pt x="74" y="198"/>
                    <a:pt x="74" y="198"/>
                    <a:pt x="74" y="198"/>
                  </a:cubicBezTo>
                  <a:cubicBezTo>
                    <a:pt x="76" y="197"/>
                    <a:pt x="77" y="197"/>
                    <a:pt x="78" y="196"/>
                  </a:cubicBezTo>
                  <a:cubicBezTo>
                    <a:pt x="79" y="196"/>
                    <a:pt x="78" y="195"/>
                    <a:pt x="78" y="195"/>
                  </a:cubicBezTo>
                  <a:cubicBezTo>
                    <a:pt x="77" y="196"/>
                    <a:pt x="75" y="197"/>
                    <a:pt x="74" y="198"/>
                  </a:cubicBezTo>
                  <a:cubicBezTo>
                    <a:pt x="74" y="198"/>
                    <a:pt x="74" y="197"/>
                    <a:pt x="74" y="197"/>
                  </a:cubicBezTo>
                  <a:cubicBezTo>
                    <a:pt x="77" y="195"/>
                    <a:pt x="81" y="192"/>
                    <a:pt x="84" y="190"/>
                  </a:cubicBezTo>
                  <a:cubicBezTo>
                    <a:pt x="84" y="190"/>
                    <a:pt x="84" y="191"/>
                    <a:pt x="84" y="191"/>
                  </a:cubicBezTo>
                  <a:close/>
                  <a:moveTo>
                    <a:pt x="84" y="189"/>
                  </a:moveTo>
                  <a:cubicBezTo>
                    <a:pt x="74" y="197"/>
                    <a:pt x="74" y="197"/>
                    <a:pt x="74" y="197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6" y="195"/>
                    <a:pt x="77" y="194"/>
                    <a:pt x="79" y="192"/>
                  </a:cubicBezTo>
                  <a:cubicBezTo>
                    <a:pt x="79" y="192"/>
                    <a:pt x="79" y="192"/>
                    <a:pt x="79" y="192"/>
                  </a:cubicBezTo>
                  <a:cubicBezTo>
                    <a:pt x="77" y="193"/>
                    <a:pt x="76" y="194"/>
                    <a:pt x="74" y="195"/>
                  </a:cubicBezTo>
                  <a:cubicBezTo>
                    <a:pt x="74" y="195"/>
                    <a:pt x="74" y="194"/>
                    <a:pt x="74" y="193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6" y="191"/>
                    <a:pt x="78" y="190"/>
                  </a:cubicBezTo>
                  <a:cubicBezTo>
                    <a:pt x="78" y="190"/>
                    <a:pt x="78" y="189"/>
                    <a:pt x="78" y="190"/>
                  </a:cubicBezTo>
                  <a:cubicBezTo>
                    <a:pt x="76" y="191"/>
                    <a:pt x="75" y="191"/>
                    <a:pt x="74" y="192"/>
                  </a:cubicBezTo>
                  <a:cubicBezTo>
                    <a:pt x="73" y="192"/>
                    <a:pt x="73" y="191"/>
                    <a:pt x="73" y="190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7" y="188"/>
                    <a:pt x="80" y="185"/>
                    <a:pt x="84" y="183"/>
                  </a:cubicBezTo>
                  <a:cubicBezTo>
                    <a:pt x="84" y="183"/>
                    <a:pt x="84" y="182"/>
                    <a:pt x="83" y="182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3" y="189"/>
                    <a:pt x="73" y="188"/>
                    <a:pt x="73" y="187"/>
                  </a:cubicBezTo>
                  <a:cubicBezTo>
                    <a:pt x="74" y="186"/>
                    <a:pt x="76" y="184"/>
                    <a:pt x="78" y="183"/>
                  </a:cubicBezTo>
                  <a:cubicBezTo>
                    <a:pt x="78" y="183"/>
                    <a:pt x="78" y="183"/>
                    <a:pt x="77" y="183"/>
                  </a:cubicBezTo>
                  <a:cubicBezTo>
                    <a:pt x="76" y="184"/>
                    <a:pt x="74" y="185"/>
                    <a:pt x="73" y="187"/>
                  </a:cubicBezTo>
                  <a:cubicBezTo>
                    <a:pt x="73" y="186"/>
                    <a:pt x="73" y="185"/>
                    <a:pt x="73" y="184"/>
                  </a:cubicBezTo>
                  <a:cubicBezTo>
                    <a:pt x="74" y="183"/>
                    <a:pt x="75" y="183"/>
                    <a:pt x="76" y="182"/>
                  </a:cubicBezTo>
                  <a:cubicBezTo>
                    <a:pt x="75" y="183"/>
                    <a:pt x="74" y="183"/>
                    <a:pt x="73" y="184"/>
                  </a:cubicBezTo>
                  <a:cubicBezTo>
                    <a:pt x="73" y="185"/>
                    <a:pt x="73" y="185"/>
                    <a:pt x="73" y="185"/>
                  </a:cubicBezTo>
                  <a:cubicBezTo>
                    <a:pt x="77" y="182"/>
                    <a:pt x="80" y="179"/>
                    <a:pt x="84" y="176"/>
                  </a:cubicBezTo>
                  <a:cubicBezTo>
                    <a:pt x="84" y="181"/>
                    <a:pt x="84" y="185"/>
                    <a:pt x="84" y="189"/>
                  </a:cubicBezTo>
                  <a:close/>
                  <a:moveTo>
                    <a:pt x="84" y="109"/>
                  </a:moveTo>
                  <a:cubicBezTo>
                    <a:pt x="85" y="110"/>
                    <a:pt x="85" y="111"/>
                    <a:pt x="85" y="112"/>
                  </a:cubicBezTo>
                  <a:cubicBezTo>
                    <a:pt x="85" y="112"/>
                    <a:pt x="85" y="113"/>
                    <a:pt x="85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3" y="114"/>
                    <a:pt x="81" y="116"/>
                    <a:pt x="80" y="117"/>
                  </a:cubicBezTo>
                  <a:cubicBezTo>
                    <a:pt x="79" y="118"/>
                    <a:pt x="80" y="118"/>
                    <a:pt x="80" y="118"/>
                  </a:cubicBezTo>
                  <a:cubicBezTo>
                    <a:pt x="82" y="116"/>
                    <a:pt x="83" y="115"/>
                    <a:pt x="85" y="113"/>
                  </a:cubicBezTo>
                  <a:cubicBezTo>
                    <a:pt x="85" y="114"/>
                    <a:pt x="85" y="115"/>
                    <a:pt x="85" y="116"/>
                  </a:cubicBezTo>
                  <a:cubicBezTo>
                    <a:pt x="85" y="118"/>
                    <a:pt x="83" y="118"/>
                    <a:pt x="81" y="119"/>
                  </a:cubicBezTo>
                  <a:cubicBezTo>
                    <a:pt x="81" y="119"/>
                    <a:pt x="80" y="119"/>
                    <a:pt x="79" y="119"/>
                  </a:cubicBezTo>
                  <a:cubicBezTo>
                    <a:pt x="79" y="119"/>
                    <a:pt x="79" y="119"/>
                    <a:pt x="80" y="119"/>
                  </a:cubicBezTo>
                  <a:cubicBezTo>
                    <a:pt x="80" y="119"/>
                    <a:pt x="80" y="118"/>
                    <a:pt x="79" y="118"/>
                  </a:cubicBezTo>
                  <a:cubicBezTo>
                    <a:pt x="79" y="119"/>
                    <a:pt x="79" y="119"/>
                    <a:pt x="78" y="120"/>
                  </a:cubicBezTo>
                  <a:cubicBezTo>
                    <a:pt x="78" y="120"/>
                    <a:pt x="77" y="120"/>
                    <a:pt x="77" y="120"/>
                  </a:cubicBezTo>
                  <a:cubicBezTo>
                    <a:pt x="77" y="120"/>
                    <a:pt x="78" y="119"/>
                    <a:pt x="79" y="119"/>
                  </a:cubicBezTo>
                  <a:cubicBezTo>
                    <a:pt x="79" y="118"/>
                    <a:pt x="78" y="118"/>
                    <a:pt x="78" y="118"/>
                  </a:cubicBezTo>
                  <a:cubicBezTo>
                    <a:pt x="77" y="119"/>
                    <a:pt x="76" y="120"/>
                    <a:pt x="75" y="121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3" y="120"/>
                    <a:pt x="75" y="118"/>
                    <a:pt x="78" y="116"/>
                  </a:cubicBezTo>
                  <a:cubicBezTo>
                    <a:pt x="78" y="116"/>
                    <a:pt x="78" y="116"/>
                    <a:pt x="78" y="116"/>
                  </a:cubicBezTo>
                  <a:cubicBezTo>
                    <a:pt x="75" y="118"/>
                    <a:pt x="72" y="120"/>
                    <a:pt x="70" y="122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8" y="123"/>
                    <a:pt x="68" y="123"/>
                  </a:cubicBezTo>
                  <a:cubicBezTo>
                    <a:pt x="68" y="123"/>
                    <a:pt x="68" y="122"/>
                    <a:pt x="68" y="122"/>
                  </a:cubicBezTo>
                  <a:cubicBezTo>
                    <a:pt x="70" y="121"/>
                    <a:pt x="72" y="120"/>
                    <a:pt x="74" y="118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2" y="119"/>
                    <a:pt x="71" y="120"/>
                    <a:pt x="69" y="121"/>
                  </a:cubicBezTo>
                  <a:cubicBezTo>
                    <a:pt x="69" y="121"/>
                    <a:pt x="69" y="121"/>
                    <a:pt x="68" y="121"/>
                  </a:cubicBezTo>
                  <a:cubicBezTo>
                    <a:pt x="68" y="121"/>
                    <a:pt x="68" y="121"/>
                    <a:pt x="68" y="122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9" y="120"/>
                    <a:pt x="71" y="119"/>
                    <a:pt x="72" y="118"/>
                  </a:cubicBezTo>
                  <a:cubicBezTo>
                    <a:pt x="73" y="118"/>
                    <a:pt x="72" y="118"/>
                    <a:pt x="72" y="118"/>
                  </a:cubicBezTo>
                  <a:cubicBezTo>
                    <a:pt x="71" y="119"/>
                    <a:pt x="69" y="120"/>
                    <a:pt x="68" y="121"/>
                  </a:cubicBezTo>
                  <a:cubicBezTo>
                    <a:pt x="68" y="121"/>
                    <a:pt x="68" y="121"/>
                    <a:pt x="68" y="120"/>
                  </a:cubicBezTo>
                  <a:cubicBezTo>
                    <a:pt x="71" y="118"/>
                    <a:pt x="73" y="116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3" y="116"/>
                    <a:pt x="70" y="118"/>
                    <a:pt x="68" y="120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70" y="117"/>
                    <a:pt x="72" y="115"/>
                    <a:pt x="75" y="114"/>
                  </a:cubicBezTo>
                  <a:cubicBezTo>
                    <a:pt x="75" y="113"/>
                    <a:pt x="75" y="113"/>
                    <a:pt x="74" y="113"/>
                  </a:cubicBezTo>
                  <a:cubicBezTo>
                    <a:pt x="72" y="115"/>
                    <a:pt x="70" y="117"/>
                    <a:pt x="68" y="118"/>
                  </a:cubicBezTo>
                  <a:cubicBezTo>
                    <a:pt x="68" y="118"/>
                    <a:pt x="68" y="118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70" y="116"/>
                    <a:pt x="72" y="115"/>
                    <a:pt x="73" y="113"/>
                  </a:cubicBezTo>
                  <a:cubicBezTo>
                    <a:pt x="74" y="113"/>
                    <a:pt x="73" y="113"/>
                    <a:pt x="73" y="113"/>
                  </a:cubicBezTo>
                  <a:cubicBezTo>
                    <a:pt x="71" y="114"/>
                    <a:pt x="69" y="115"/>
                    <a:pt x="68" y="117"/>
                  </a:cubicBezTo>
                  <a:cubicBezTo>
                    <a:pt x="68" y="117"/>
                    <a:pt x="67" y="116"/>
                    <a:pt x="67" y="116"/>
                  </a:cubicBezTo>
                  <a:cubicBezTo>
                    <a:pt x="73" y="112"/>
                    <a:pt x="78" y="108"/>
                    <a:pt x="84" y="104"/>
                  </a:cubicBezTo>
                  <a:cubicBezTo>
                    <a:pt x="84" y="106"/>
                    <a:pt x="84" y="108"/>
                    <a:pt x="84" y="109"/>
                  </a:cubicBezTo>
                  <a:close/>
                  <a:moveTo>
                    <a:pt x="83" y="99"/>
                  </a:moveTo>
                  <a:cubicBezTo>
                    <a:pt x="83" y="99"/>
                    <a:pt x="83" y="99"/>
                    <a:pt x="83" y="99"/>
                  </a:cubicBezTo>
                  <a:cubicBezTo>
                    <a:pt x="81" y="100"/>
                    <a:pt x="78" y="102"/>
                    <a:pt x="76" y="104"/>
                  </a:cubicBezTo>
                  <a:cubicBezTo>
                    <a:pt x="76" y="104"/>
                    <a:pt x="77" y="104"/>
                    <a:pt x="77" y="104"/>
                  </a:cubicBezTo>
                  <a:cubicBezTo>
                    <a:pt x="79" y="102"/>
                    <a:pt x="81" y="101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100"/>
                    <a:pt x="83" y="101"/>
                    <a:pt x="84" y="102"/>
                  </a:cubicBezTo>
                  <a:cubicBezTo>
                    <a:pt x="84" y="102"/>
                    <a:pt x="83" y="102"/>
                    <a:pt x="83" y="102"/>
                  </a:cubicBezTo>
                  <a:cubicBezTo>
                    <a:pt x="83" y="102"/>
                    <a:pt x="82" y="103"/>
                    <a:pt x="81" y="104"/>
                  </a:cubicBezTo>
                  <a:cubicBezTo>
                    <a:pt x="81" y="104"/>
                    <a:pt x="81" y="104"/>
                    <a:pt x="81" y="104"/>
                  </a:cubicBezTo>
                  <a:cubicBezTo>
                    <a:pt x="82" y="103"/>
                    <a:pt x="83" y="103"/>
                    <a:pt x="84" y="102"/>
                  </a:cubicBezTo>
                  <a:cubicBezTo>
                    <a:pt x="84" y="102"/>
                    <a:pt x="84" y="102"/>
                    <a:pt x="84" y="103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0" y="105"/>
                    <a:pt x="80" y="105"/>
                    <a:pt x="80" y="105"/>
                  </a:cubicBezTo>
                  <a:cubicBezTo>
                    <a:pt x="80" y="105"/>
                    <a:pt x="80" y="105"/>
                    <a:pt x="81" y="105"/>
                  </a:cubicBezTo>
                  <a:cubicBezTo>
                    <a:pt x="82" y="104"/>
                    <a:pt x="83" y="104"/>
                    <a:pt x="84" y="103"/>
                  </a:cubicBezTo>
                  <a:cubicBezTo>
                    <a:pt x="84" y="103"/>
                    <a:pt x="84" y="104"/>
                    <a:pt x="84" y="104"/>
                  </a:cubicBezTo>
                  <a:cubicBezTo>
                    <a:pt x="78" y="108"/>
                    <a:pt x="73" y="112"/>
                    <a:pt x="67" y="116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7" y="115"/>
                    <a:pt x="67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9" y="114"/>
                    <a:pt x="70" y="113"/>
                    <a:pt x="72" y="112"/>
                  </a:cubicBezTo>
                  <a:cubicBezTo>
                    <a:pt x="72" y="112"/>
                    <a:pt x="72" y="111"/>
                    <a:pt x="72" y="111"/>
                  </a:cubicBezTo>
                  <a:cubicBezTo>
                    <a:pt x="70" y="112"/>
                    <a:pt x="69" y="113"/>
                    <a:pt x="67" y="11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71" y="112"/>
                    <a:pt x="74" y="109"/>
                    <a:pt x="77" y="107"/>
                  </a:cubicBezTo>
                  <a:cubicBezTo>
                    <a:pt x="78" y="107"/>
                    <a:pt x="77" y="106"/>
                    <a:pt x="77" y="106"/>
                  </a:cubicBezTo>
                  <a:cubicBezTo>
                    <a:pt x="74" y="109"/>
                    <a:pt x="71" y="111"/>
                    <a:pt x="67" y="114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9" y="112"/>
                    <a:pt x="70" y="111"/>
                    <a:pt x="72" y="110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0" y="110"/>
                    <a:pt x="69" y="111"/>
                    <a:pt x="67" y="112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7" y="112"/>
                    <a:pt x="67" y="112"/>
                    <a:pt x="68" y="112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9" y="111"/>
                    <a:pt x="69" y="111"/>
                    <a:pt x="70" y="110"/>
                  </a:cubicBezTo>
                  <a:cubicBezTo>
                    <a:pt x="70" y="110"/>
                    <a:pt x="71" y="109"/>
                    <a:pt x="72" y="109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1" y="109"/>
                    <a:pt x="70" y="109"/>
                    <a:pt x="69" y="110"/>
                  </a:cubicBezTo>
                  <a:cubicBezTo>
                    <a:pt x="69" y="110"/>
                    <a:pt x="68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8" y="110"/>
                    <a:pt x="68" y="110"/>
                    <a:pt x="69" y="109"/>
                  </a:cubicBezTo>
                  <a:cubicBezTo>
                    <a:pt x="70" y="109"/>
                    <a:pt x="71" y="108"/>
                    <a:pt x="72" y="107"/>
                  </a:cubicBezTo>
                  <a:cubicBezTo>
                    <a:pt x="72" y="107"/>
                    <a:pt x="72" y="107"/>
                    <a:pt x="71" y="107"/>
                  </a:cubicBezTo>
                  <a:cubicBezTo>
                    <a:pt x="71" y="108"/>
                    <a:pt x="70" y="108"/>
                    <a:pt x="69" y="109"/>
                  </a:cubicBezTo>
                  <a:cubicBezTo>
                    <a:pt x="69" y="109"/>
                    <a:pt x="68" y="109"/>
                    <a:pt x="68" y="110"/>
                  </a:cubicBezTo>
                  <a:cubicBezTo>
                    <a:pt x="68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72" y="105"/>
                    <a:pt x="78" y="102"/>
                    <a:pt x="83" y="98"/>
                  </a:cubicBezTo>
                  <a:cubicBezTo>
                    <a:pt x="83" y="98"/>
                    <a:pt x="83" y="98"/>
                    <a:pt x="83" y="99"/>
                  </a:cubicBezTo>
                  <a:close/>
                  <a:moveTo>
                    <a:pt x="83" y="93"/>
                  </a:moveTo>
                  <a:cubicBezTo>
                    <a:pt x="83" y="93"/>
                    <a:pt x="83" y="93"/>
                    <a:pt x="83" y="93"/>
                  </a:cubicBezTo>
                  <a:cubicBezTo>
                    <a:pt x="80" y="95"/>
                    <a:pt x="77" y="97"/>
                    <a:pt x="75" y="99"/>
                  </a:cubicBezTo>
                  <a:cubicBezTo>
                    <a:pt x="74" y="99"/>
                    <a:pt x="75" y="99"/>
                    <a:pt x="75" y="99"/>
                  </a:cubicBezTo>
                  <a:cubicBezTo>
                    <a:pt x="78" y="97"/>
                    <a:pt x="80" y="96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2" y="95"/>
                    <a:pt x="81" y="95"/>
                    <a:pt x="80" y="96"/>
                  </a:cubicBezTo>
                  <a:cubicBezTo>
                    <a:pt x="80" y="96"/>
                    <a:pt x="80" y="96"/>
                    <a:pt x="81" y="96"/>
                  </a:cubicBezTo>
                  <a:cubicBezTo>
                    <a:pt x="81" y="96"/>
                    <a:pt x="82" y="95"/>
                    <a:pt x="83" y="95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0" y="96"/>
                    <a:pt x="78" y="98"/>
                    <a:pt x="76" y="100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8" y="98"/>
                    <a:pt x="80" y="97"/>
                    <a:pt x="83" y="96"/>
                  </a:cubicBezTo>
                  <a:cubicBezTo>
                    <a:pt x="82" y="96"/>
                    <a:pt x="81" y="97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97"/>
                    <a:pt x="82" y="97"/>
                    <a:pt x="83" y="96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83" y="96"/>
                    <a:pt x="83" y="96"/>
                    <a:pt x="83" y="95"/>
                  </a:cubicBezTo>
                  <a:cubicBezTo>
                    <a:pt x="83" y="96"/>
                    <a:pt x="83" y="96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1" y="97"/>
                    <a:pt x="80" y="98"/>
                    <a:pt x="78" y="99"/>
                  </a:cubicBezTo>
                  <a:cubicBezTo>
                    <a:pt x="78" y="99"/>
                    <a:pt x="78" y="100"/>
                    <a:pt x="79" y="100"/>
                  </a:cubicBezTo>
                  <a:cubicBezTo>
                    <a:pt x="80" y="99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77" y="101"/>
                    <a:pt x="72" y="105"/>
                    <a:pt x="67" y="109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67" y="108"/>
                    <a:pt x="67" y="108"/>
                    <a:pt x="67" y="108"/>
                  </a:cubicBezTo>
                  <a:cubicBezTo>
                    <a:pt x="70" y="106"/>
                    <a:pt x="73" y="103"/>
                    <a:pt x="76" y="101"/>
                  </a:cubicBezTo>
                  <a:cubicBezTo>
                    <a:pt x="76" y="101"/>
                    <a:pt x="76" y="100"/>
                    <a:pt x="76" y="100"/>
                  </a:cubicBezTo>
                  <a:cubicBezTo>
                    <a:pt x="73" y="103"/>
                    <a:pt x="70" y="105"/>
                    <a:pt x="67" y="108"/>
                  </a:cubicBezTo>
                  <a:cubicBezTo>
                    <a:pt x="67" y="107"/>
                    <a:pt x="67" y="107"/>
                    <a:pt x="66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9" y="105"/>
                    <a:pt x="71" y="103"/>
                    <a:pt x="74" y="101"/>
                  </a:cubicBezTo>
                  <a:cubicBezTo>
                    <a:pt x="74" y="101"/>
                    <a:pt x="74" y="100"/>
                    <a:pt x="73" y="101"/>
                  </a:cubicBezTo>
                  <a:cubicBezTo>
                    <a:pt x="71" y="102"/>
                    <a:pt x="69" y="104"/>
                    <a:pt x="66" y="106"/>
                  </a:cubicBezTo>
                  <a:cubicBezTo>
                    <a:pt x="66" y="105"/>
                    <a:pt x="66" y="105"/>
                    <a:pt x="66" y="104"/>
                  </a:cubicBezTo>
                  <a:cubicBezTo>
                    <a:pt x="72" y="100"/>
                    <a:pt x="77" y="96"/>
                    <a:pt x="83" y="93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3"/>
                    <a:pt x="83" y="93"/>
                    <a:pt x="83" y="93"/>
                  </a:cubicBezTo>
                  <a:close/>
                  <a:moveTo>
                    <a:pt x="65" y="88"/>
                  </a:moveTo>
                  <a:cubicBezTo>
                    <a:pt x="70" y="83"/>
                    <a:pt x="75" y="79"/>
                    <a:pt x="81" y="74"/>
                  </a:cubicBezTo>
                  <a:cubicBezTo>
                    <a:pt x="81" y="74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79" y="76"/>
                    <a:pt x="77" y="77"/>
                    <a:pt x="75" y="79"/>
                  </a:cubicBezTo>
                  <a:cubicBezTo>
                    <a:pt x="75" y="79"/>
                    <a:pt x="75" y="79"/>
                    <a:pt x="76" y="79"/>
                  </a:cubicBezTo>
                  <a:cubicBezTo>
                    <a:pt x="77" y="78"/>
                    <a:pt x="79" y="76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5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7"/>
                    <a:pt x="80" y="77"/>
                    <a:pt x="79" y="78"/>
                  </a:cubicBezTo>
                  <a:cubicBezTo>
                    <a:pt x="79" y="78"/>
                    <a:pt x="79" y="78"/>
                    <a:pt x="80" y="78"/>
                  </a:cubicBezTo>
                  <a:cubicBezTo>
                    <a:pt x="80" y="78"/>
                    <a:pt x="81" y="77"/>
                    <a:pt x="81" y="77"/>
                  </a:cubicBezTo>
                  <a:cubicBezTo>
                    <a:pt x="81" y="77"/>
                    <a:pt x="81" y="77"/>
                    <a:pt x="81" y="78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6" y="82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7" y="83"/>
                    <a:pt x="78" y="81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79"/>
                    <a:pt x="81" y="79"/>
                    <a:pt x="81" y="78"/>
                  </a:cubicBezTo>
                  <a:cubicBezTo>
                    <a:pt x="81" y="79"/>
                    <a:pt x="81" y="79"/>
                    <a:pt x="81" y="80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80"/>
                    <a:pt x="80" y="80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1" y="81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2" y="81"/>
                    <a:pt x="82" y="82"/>
                    <a:pt x="82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79" y="85"/>
                    <a:pt x="77" y="86"/>
                    <a:pt x="75" y="88"/>
                  </a:cubicBezTo>
                  <a:cubicBezTo>
                    <a:pt x="75" y="88"/>
                    <a:pt x="75" y="89"/>
                    <a:pt x="75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7" y="88"/>
                    <a:pt x="77" y="88"/>
                  </a:cubicBezTo>
                  <a:cubicBezTo>
                    <a:pt x="78" y="87"/>
                    <a:pt x="80" y="86"/>
                    <a:pt x="82" y="85"/>
                  </a:cubicBezTo>
                  <a:cubicBezTo>
                    <a:pt x="82" y="85"/>
                    <a:pt x="82" y="85"/>
                    <a:pt x="81" y="85"/>
                  </a:cubicBezTo>
                  <a:cubicBezTo>
                    <a:pt x="80" y="85"/>
                    <a:pt x="79" y="86"/>
                    <a:pt x="78" y="86"/>
                  </a:cubicBezTo>
                  <a:cubicBezTo>
                    <a:pt x="79" y="85"/>
                    <a:pt x="81" y="85"/>
                    <a:pt x="82" y="84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2" y="84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1" y="86"/>
                    <a:pt x="81" y="86"/>
                    <a:pt x="80" y="86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1" y="86"/>
                    <a:pt x="81" y="86"/>
                    <a:pt x="82" y="86"/>
                  </a:cubicBezTo>
                  <a:cubicBezTo>
                    <a:pt x="82" y="87"/>
                    <a:pt x="82" y="88"/>
                    <a:pt x="82" y="89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1" y="90"/>
                    <a:pt x="79" y="91"/>
                    <a:pt x="77" y="92"/>
                  </a:cubicBezTo>
                  <a:cubicBezTo>
                    <a:pt x="77" y="92"/>
                    <a:pt x="77" y="92"/>
                    <a:pt x="78" y="92"/>
                  </a:cubicBezTo>
                  <a:cubicBezTo>
                    <a:pt x="79" y="91"/>
                    <a:pt x="81" y="90"/>
                    <a:pt x="82" y="89"/>
                  </a:cubicBezTo>
                  <a:cubicBezTo>
                    <a:pt x="82" y="90"/>
                    <a:pt x="83" y="91"/>
                    <a:pt x="83" y="92"/>
                  </a:cubicBezTo>
                  <a:cubicBezTo>
                    <a:pt x="83" y="92"/>
                    <a:pt x="82" y="92"/>
                    <a:pt x="82" y="92"/>
                  </a:cubicBezTo>
                  <a:cubicBezTo>
                    <a:pt x="77" y="96"/>
                    <a:pt x="71" y="100"/>
                    <a:pt x="66" y="104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1" y="99"/>
                    <a:pt x="77" y="95"/>
                    <a:pt x="82" y="92"/>
                  </a:cubicBezTo>
                  <a:cubicBezTo>
                    <a:pt x="83" y="92"/>
                    <a:pt x="82" y="91"/>
                    <a:pt x="82" y="91"/>
                  </a:cubicBezTo>
                  <a:cubicBezTo>
                    <a:pt x="77" y="95"/>
                    <a:pt x="71" y="98"/>
                    <a:pt x="66" y="102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0" y="98"/>
                    <a:pt x="73" y="96"/>
                    <a:pt x="77" y="93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3" y="95"/>
                    <a:pt x="69" y="98"/>
                    <a:pt x="66" y="100"/>
                  </a:cubicBezTo>
                  <a:cubicBezTo>
                    <a:pt x="66" y="100"/>
                    <a:pt x="66" y="100"/>
                    <a:pt x="66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9" y="97"/>
                    <a:pt x="72" y="95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2" y="95"/>
                    <a:pt x="69" y="97"/>
                    <a:pt x="66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6" y="99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7" y="96"/>
                    <a:pt x="68" y="96"/>
                  </a:cubicBezTo>
                  <a:cubicBezTo>
                    <a:pt x="68" y="95"/>
                    <a:pt x="69" y="95"/>
                    <a:pt x="70" y="94"/>
                  </a:cubicBezTo>
                  <a:cubicBezTo>
                    <a:pt x="71" y="93"/>
                    <a:pt x="73" y="92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1" y="93"/>
                    <a:pt x="68" y="95"/>
                    <a:pt x="65" y="97"/>
                  </a:cubicBezTo>
                  <a:cubicBezTo>
                    <a:pt x="65" y="96"/>
                    <a:pt x="65" y="95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71" y="91"/>
                    <a:pt x="76" y="87"/>
                    <a:pt x="82" y="82"/>
                  </a:cubicBezTo>
                  <a:cubicBezTo>
                    <a:pt x="82" y="82"/>
                    <a:pt x="81" y="82"/>
                    <a:pt x="81" y="82"/>
                  </a:cubicBezTo>
                  <a:cubicBezTo>
                    <a:pt x="76" y="86"/>
                    <a:pt x="71" y="90"/>
                    <a:pt x="65" y="94"/>
                  </a:cubicBezTo>
                  <a:cubicBezTo>
                    <a:pt x="65" y="94"/>
                    <a:pt x="65" y="94"/>
                    <a:pt x="65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7" y="92"/>
                    <a:pt x="69" y="90"/>
                    <a:pt x="70" y="89"/>
                  </a:cubicBezTo>
                  <a:cubicBezTo>
                    <a:pt x="71" y="88"/>
                    <a:pt x="70" y="88"/>
                    <a:pt x="70" y="88"/>
                  </a:cubicBezTo>
                  <a:cubicBezTo>
                    <a:pt x="68" y="90"/>
                    <a:pt x="67" y="91"/>
                    <a:pt x="65" y="93"/>
                  </a:cubicBezTo>
                  <a:cubicBezTo>
                    <a:pt x="65" y="93"/>
                    <a:pt x="65" y="92"/>
                    <a:pt x="65" y="92"/>
                  </a:cubicBezTo>
                  <a:cubicBezTo>
                    <a:pt x="68" y="90"/>
                    <a:pt x="71" y="87"/>
                    <a:pt x="73" y="85"/>
                  </a:cubicBezTo>
                  <a:cubicBezTo>
                    <a:pt x="74" y="85"/>
                    <a:pt x="73" y="84"/>
                    <a:pt x="73" y="84"/>
                  </a:cubicBezTo>
                  <a:cubicBezTo>
                    <a:pt x="70" y="87"/>
                    <a:pt x="68" y="89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0"/>
                    <a:pt x="65" y="90"/>
                  </a:cubicBezTo>
                  <a:cubicBezTo>
                    <a:pt x="67" y="88"/>
                    <a:pt x="69" y="86"/>
                    <a:pt x="71" y="84"/>
                  </a:cubicBezTo>
                  <a:cubicBezTo>
                    <a:pt x="71" y="84"/>
                    <a:pt x="71" y="83"/>
                    <a:pt x="70" y="84"/>
                  </a:cubicBezTo>
                  <a:cubicBezTo>
                    <a:pt x="68" y="86"/>
                    <a:pt x="67" y="88"/>
                    <a:pt x="65" y="90"/>
                  </a:cubicBezTo>
                  <a:cubicBezTo>
                    <a:pt x="65" y="89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lose/>
                  <a:moveTo>
                    <a:pt x="64" y="92"/>
                  </a:moveTo>
                  <a:cubicBezTo>
                    <a:pt x="64" y="92"/>
                    <a:pt x="64" y="92"/>
                    <a:pt x="64" y="92"/>
                  </a:cubicBezTo>
                  <a:cubicBezTo>
                    <a:pt x="64" y="92"/>
                    <a:pt x="64" y="93"/>
                    <a:pt x="64" y="93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5" y="96"/>
                    <a:pt x="65" y="99"/>
                    <a:pt x="66" y="103"/>
                  </a:cubicBezTo>
                  <a:cubicBezTo>
                    <a:pt x="65" y="103"/>
                    <a:pt x="64" y="103"/>
                    <a:pt x="63" y="103"/>
                  </a:cubicBezTo>
                  <a:cubicBezTo>
                    <a:pt x="63" y="103"/>
                    <a:pt x="62" y="103"/>
                    <a:pt x="62" y="103"/>
                  </a:cubicBezTo>
                  <a:cubicBezTo>
                    <a:pt x="62" y="103"/>
                    <a:pt x="61" y="103"/>
                    <a:pt x="61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3"/>
                    <a:pt x="58" y="104"/>
                    <a:pt x="57" y="104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2"/>
                    <a:pt x="57" y="101"/>
                    <a:pt x="57" y="100"/>
                  </a:cubicBezTo>
                  <a:cubicBezTo>
                    <a:pt x="57" y="100"/>
                    <a:pt x="57" y="100"/>
                    <a:pt x="57" y="99"/>
                  </a:cubicBezTo>
                  <a:cubicBezTo>
                    <a:pt x="57" y="98"/>
                    <a:pt x="57" y="97"/>
                    <a:pt x="57" y="95"/>
                  </a:cubicBezTo>
                  <a:cubicBezTo>
                    <a:pt x="57" y="95"/>
                    <a:pt x="57" y="93"/>
                    <a:pt x="57" y="93"/>
                  </a:cubicBezTo>
                  <a:cubicBezTo>
                    <a:pt x="58" y="93"/>
                    <a:pt x="59" y="94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6"/>
                    <a:pt x="59" y="96"/>
                    <a:pt x="60" y="96"/>
                  </a:cubicBezTo>
                  <a:cubicBezTo>
                    <a:pt x="60" y="96"/>
                    <a:pt x="60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7"/>
                    <a:pt x="62" y="97"/>
                  </a:cubicBezTo>
                  <a:cubicBezTo>
                    <a:pt x="62" y="97"/>
                    <a:pt x="62" y="96"/>
                    <a:pt x="62" y="95"/>
                  </a:cubicBezTo>
                  <a:cubicBezTo>
                    <a:pt x="62" y="95"/>
                    <a:pt x="63" y="95"/>
                    <a:pt x="63" y="95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3" y="94"/>
                    <a:pt x="63" y="94"/>
                    <a:pt x="63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2"/>
                    <a:pt x="64" y="92"/>
                    <a:pt x="64" y="91"/>
                  </a:cubicBezTo>
                  <a:cubicBezTo>
                    <a:pt x="64" y="91"/>
                    <a:pt x="64" y="92"/>
                    <a:pt x="64" y="92"/>
                  </a:cubicBezTo>
                  <a:close/>
                  <a:moveTo>
                    <a:pt x="62" y="92"/>
                  </a:moveTo>
                  <a:cubicBezTo>
                    <a:pt x="63" y="92"/>
                    <a:pt x="63" y="92"/>
                    <a:pt x="64" y="92"/>
                  </a:cubicBezTo>
                  <a:cubicBezTo>
                    <a:pt x="63" y="92"/>
                    <a:pt x="63" y="93"/>
                    <a:pt x="63" y="93"/>
                  </a:cubicBezTo>
                  <a:cubicBezTo>
                    <a:pt x="62" y="93"/>
                    <a:pt x="61" y="94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60" y="93"/>
                    <a:pt x="60" y="93"/>
                    <a:pt x="61" y="93"/>
                  </a:cubicBezTo>
                  <a:cubicBezTo>
                    <a:pt x="61" y="93"/>
                    <a:pt x="61" y="92"/>
                    <a:pt x="61" y="92"/>
                  </a:cubicBezTo>
                  <a:cubicBezTo>
                    <a:pt x="60" y="93"/>
                    <a:pt x="59" y="93"/>
                    <a:pt x="59" y="94"/>
                  </a:cubicBezTo>
                  <a:cubicBezTo>
                    <a:pt x="58" y="93"/>
                    <a:pt x="58" y="93"/>
                    <a:pt x="58" y="92"/>
                  </a:cubicBezTo>
                  <a:cubicBezTo>
                    <a:pt x="60" y="91"/>
                    <a:pt x="62" y="91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3" y="91"/>
                    <a:pt x="62" y="91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lose/>
                  <a:moveTo>
                    <a:pt x="60" y="95"/>
                  </a:moveTo>
                  <a:cubicBezTo>
                    <a:pt x="60" y="95"/>
                    <a:pt x="60" y="95"/>
                    <a:pt x="60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5"/>
                    <a:pt x="61" y="95"/>
                    <a:pt x="61" y="95"/>
                  </a:cubicBezTo>
                  <a:cubicBezTo>
                    <a:pt x="61" y="95"/>
                    <a:pt x="61" y="94"/>
                    <a:pt x="61" y="94"/>
                  </a:cubicBezTo>
                  <a:cubicBezTo>
                    <a:pt x="60" y="94"/>
                    <a:pt x="60" y="95"/>
                    <a:pt x="60" y="95"/>
                  </a:cubicBezTo>
                  <a:cubicBezTo>
                    <a:pt x="60" y="95"/>
                    <a:pt x="60" y="95"/>
                    <a:pt x="59" y="94"/>
                  </a:cubicBezTo>
                  <a:cubicBezTo>
                    <a:pt x="61" y="94"/>
                    <a:pt x="62" y="94"/>
                    <a:pt x="63" y="93"/>
                  </a:cubicBezTo>
                  <a:cubicBezTo>
                    <a:pt x="63" y="94"/>
                    <a:pt x="62" y="95"/>
                    <a:pt x="62" y="95"/>
                  </a:cubicBezTo>
                  <a:cubicBezTo>
                    <a:pt x="61" y="95"/>
                    <a:pt x="61" y="95"/>
                    <a:pt x="60" y="95"/>
                  </a:cubicBezTo>
                  <a:close/>
                  <a:moveTo>
                    <a:pt x="62" y="96"/>
                  </a:moveTo>
                  <a:cubicBezTo>
                    <a:pt x="62" y="96"/>
                    <a:pt x="61" y="96"/>
                    <a:pt x="61" y="97"/>
                  </a:cubicBezTo>
                  <a:cubicBezTo>
                    <a:pt x="61" y="97"/>
                    <a:pt x="61" y="96"/>
                    <a:pt x="60" y="96"/>
                  </a:cubicBezTo>
                  <a:cubicBezTo>
                    <a:pt x="61" y="96"/>
                    <a:pt x="61" y="96"/>
                    <a:pt x="62" y="96"/>
                  </a:cubicBezTo>
                  <a:close/>
                  <a:moveTo>
                    <a:pt x="64" y="85"/>
                  </a:moveTo>
                  <a:cubicBezTo>
                    <a:pt x="66" y="84"/>
                    <a:pt x="68" y="83"/>
                    <a:pt x="69" y="81"/>
                  </a:cubicBezTo>
                  <a:cubicBezTo>
                    <a:pt x="67" y="83"/>
                    <a:pt x="66" y="84"/>
                    <a:pt x="64" y="86"/>
                  </a:cubicBezTo>
                  <a:cubicBezTo>
                    <a:pt x="64" y="86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8"/>
                    <a:pt x="64" y="88"/>
                  </a:cubicBezTo>
                  <a:cubicBezTo>
                    <a:pt x="64" y="88"/>
                    <a:pt x="63" y="88"/>
                    <a:pt x="62" y="89"/>
                  </a:cubicBezTo>
                  <a:cubicBezTo>
                    <a:pt x="62" y="89"/>
                    <a:pt x="62" y="89"/>
                    <a:pt x="63" y="89"/>
                  </a:cubicBezTo>
                  <a:cubicBezTo>
                    <a:pt x="63" y="89"/>
                    <a:pt x="64" y="89"/>
                    <a:pt x="64" y="89"/>
                  </a:cubicBezTo>
                  <a:cubicBezTo>
                    <a:pt x="64" y="89"/>
                    <a:pt x="64" y="89"/>
                    <a:pt x="64" y="89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2" y="90"/>
                    <a:pt x="60" y="91"/>
                    <a:pt x="58" y="92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9" y="90"/>
                    <a:pt x="60" y="90"/>
                  </a:cubicBezTo>
                  <a:cubicBezTo>
                    <a:pt x="60" y="90"/>
                    <a:pt x="60" y="89"/>
                    <a:pt x="60" y="89"/>
                  </a:cubicBezTo>
                  <a:cubicBezTo>
                    <a:pt x="59" y="90"/>
                    <a:pt x="58" y="90"/>
                    <a:pt x="58" y="91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8" y="90"/>
                    <a:pt x="58" y="89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60" y="88"/>
                    <a:pt x="62" y="88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4" y="86"/>
                  </a:moveTo>
                  <a:cubicBezTo>
                    <a:pt x="62" y="87"/>
                    <a:pt x="60" y="88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8"/>
                    <a:pt x="59" y="88"/>
                    <a:pt x="59" y="88"/>
                  </a:cubicBezTo>
                  <a:cubicBezTo>
                    <a:pt x="60" y="87"/>
                    <a:pt x="59" y="87"/>
                    <a:pt x="59" y="87"/>
                  </a:cubicBezTo>
                  <a:cubicBezTo>
                    <a:pt x="59" y="87"/>
                    <a:pt x="58" y="87"/>
                    <a:pt x="58" y="88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60" y="86"/>
                    <a:pt x="62" y="85"/>
                    <a:pt x="64" y="84"/>
                  </a:cubicBezTo>
                  <a:cubicBezTo>
                    <a:pt x="64" y="85"/>
                    <a:pt x="64" y="86"/>
                    <a:pt x="64" y="86"/>
                  </a:cubicBezTo>
                  <a:close/>
                  <a:moveTo>
                    <a:pt x="114" y="16"/>
                  </a:moveTo>
                  <a:cubicBezTo>
                    <a:pt x="114" y="16"/>
                    <a:pt x="114" y="17"/>
                    <a:pt x="114" y="18"/>
                  </a:cubicBezTo>
                  <a:cubicBezTo>
                    <a:pt x="114" y="18"/>
                    <a:pt x="114" y="17"/>
                    <a:pt x="114" y="18"/>
                  </a:cubicBezTo>
                  <a:cubicBezTo>
                    <a:pt x="113" y="20"/>
                    <a:pt x="112" y="22"/>
                    <a:pt x="110" y="24"/>
                  </a:cubicBezTo>
                  <a:cubicBezTo>
                    <a:pt x="110" y="24"/>
                    <a:pt x="110" y="25"/>
                    <a:pt x="110" y="25"/>
                  </a:cubicBezTo>
                  <a:cubicBezTo>
                    <a:pt x="112" y="22"/>
                    <a:pt x="113" y="20"/>
                    <a:pt x="114" y="18"/>
                  </a:cubicBezTo>
                  <a:cubicBezTo>
                    <a:pt x="114" y="18"/>
                    <a:pt x="114" y="19"/>
                    <a:pt x="114" y="19"/>
                  </a:cubicBezTo>
                  <a:cubicBezTo>
                    <a:pt x="113" y="21"/>
                    <a:pt x="112" y="23"/>
                    <a:pt x="111" y="25"/>
                  </a:cubicBezTo>
                  <a:cubicBezTo>
                    <a:pt x="111" y="25"/>
                    <a:pt x="112" y="26"/>
                    <a:pt x="112" y="25"/>
                  </a:cubicBezTo>
                  <a:cubicBezTo>
                    <a:pt x="113" y="24"/>
                    <a:pt x="113" y="22"/>
                    <a:pt x="114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05" y="40"/>
                    <a:pt x="91" y="55"/>
                    <a:pt x="77" y="68"/>
                  </a:cubicBezTo>
                  <a:cubicBezTo>
                    <a:pt x="72" y="72"/>
                    <a:pt x="68" y="76"/>
                    <a:pt x="64" y="80"/>
                  </a:cubicBezTo>
                  <a:cubicBezTo>
                    <a:pt x="64" y="79"/>
                    <a:pt x="64" y="77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6"/>
                    <a:pt x="63" y="75"/>
                    <a:pt x="63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75" y="64"/>
                    <a:pt x="87" y="52"/>
                    <a:pt x="99" y="40"/>
                  </a:cubicBezTo>
                  <a:cubicBezTo>
                    <a:pt x="99" y="40"/>
                    <a:pt x="98" y="40"/>
                    <a:pt x="98" y="40"/>
                  </a:cubicBezTo>
                  <a:cubicBezTo>
                    <a:pt x="87" y="52"/>
                    <a:pt x="75" y="63"/>
                    <a:pt x="63" y="75"/>
                  </a:cubicBezTo>
                  <a:cubicBezTo>
                    <a:pt x="63" y="75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5" y="73"/>
                    <a:pt x="66" y="72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6" y="71"/>
                    <a:pt x="65" y="72"/>
                    <a:pt x="63" y="73"/>
                  </a:cubicBezTo>
                  <a:cubicBezTo>
                    <a:pt x="63" y="72"/>
                    <a:pt x="64" y="71"/>
                    <a:pt x="64" y="70"/>
                  </a:cubicBezTo>
                  <a:cubicBezTo>
                    <a:pt x="75" y="60"/>
                    <a:pt x="85" y="51"/>
                    <a:pt x="96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9" y="40"/>
                    <a:pt x="101" y="39"/>
                    <a:pt x="104" y="39"/>
                  </a:cubicBezTo>
                  <a:cubicBezTo>
                    <a:pt x="104" y="39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5" y="36"/>
                    <a:pt x="106" y="35"/>
                    <a:pt x="106" y="34"/>
                  </a:cubicBezTo>
                  <a:cubicBezTo>
                    <a:pt x="107" y="34"/>
                    <a:pt x="106" y="34"/>
                    <a:pt x="106" y="34"/>
                  </a:cubicBezTo>
                  <a:cubicBezTo>
                    <a:pt x="105" y="35"/>
                    <a:pt x="105" y="36"/>
                    <a:pt x="104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4" y="36"/>
                    <a:pt x="104" y="35"/>
                    <a:pt x="104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5" y="33"/>
                    <a:pt x="106" y="32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6" y="32"/>
                    <a:pt x="105" y="33"/>
                    <a:pt x="104" y="34"/>
                  </a:cubicBezTo>
                  <a:cubicBezTo>
                    <a:pt x="104" y="33"/>
                    <a:pt x="104" y="33"/>
                    <a:pt x="104" y="32"/>
                  </a:cubicBezTo>
                  <a:cubicBezTo>
                    <a:pt x="104" y="32"/>
                    <a:pt x="104" y="32"/>
                    <a:pt x="105" y="32"/>
                  </a:cubicBezTo>
                  <a:cubicBezTo>
                    <a:pt x="106" y="31"/>
                    <a:pt x="107" y="29"/>
                    <a:pt x="108" y="28"/>
                  </a:cubicBezTo>
                  <a:cubicBezTo>
                    <a:pt x="108" y="27"/>
                    <a:pt x="108" y="27"/>
                    <a:pt x="107" y="27"/>
                  </a:cubicBezTo>
                  <a:cubicBezTo>
                    <a:pt x="106" y="29"/>
                    <a:pt x="105" y="30"/>
                    <a:pt x="104" y="32"/>
                  </a:cubicBezTo>
                  <a:cubicBezTo>
                    <a:pt x="104" y="31"/>
                    <a:pt x="104" y="31"/>
                    <a:pt x="104" y="30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6"/>
                    <a:pt x="114" y="16"/>
                    <a:pt x="114" y="16"/>
                  </a:cubicBezTo>
                  <a:cubicBezTo>
                    <a:pt x="111" y="20"/>
                    <a:pt x="108" y="24"/>
                    <a:pt x="106" y="27"/>
                  </a:cubicBezTo>
                  <a:cubicBezTo>
                    <a:pt x="107" y="25"/>
                    <a:pt x="108" y="24"/>
                    <a:pt x="109" y="22"/>
                  </a:cubicBezTo>
                  <a:cubicBezTo>
                    <a:pt x="110" y="22"/>
                    <a:pt x="109" y="21"/>
                    <a:pt x="109" y="22"/>
                  </a:cubicBezTo>
                  <a:cubicBezTo>
                    <a:pt x="108" y="24"/>
                    <a:pt x="106" y="25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5" y="29"/>
                    <a:pt x="104" y="29"/>
                  </a:cubicBezTo>
                  <a:cubicBezTo>
                    <a:pt x="104" y="28"/>
                    <a:pt x="105" y="27"/>
                    <a:pt x="105" y="27"/>
                  </a:cubicBezTo>
                  <a:cubicBezTo>
                    <a:pt x="105" y="25"/>
                    <a:pt x="106" y="24"/>
                    <a:pt x="107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8" y="22"/>
                    <a:pt x="108" y="20"/>
                    <a:pt x="109" y="19"/>
                  </a:cubicBezTo>
                  <a:cubicBezTo>
                    <a:pt x="110" y="19"/>
                    <a:pt x="109" y="19"/>
                    <a:pt x="109" y="19"/>
                  </a:cubicBezTo>
                  <a:cubicBezTo>
                    <a:pt x="108" y="21"/>
                    <a:pt x="106" y="23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6" y="22"/>
                    <a:pt x="107" y="21"/>
                    <a:pt x="108" y="20"/>
                  </a:cubicBezTo>
                  <a:cubicBezTo>
                    <a:pt x="108" y="20"/>
                    <a:pt x="108" y="20"/>
                    <a:pt x="107" y="20"/>
                  </a:cubicBezTo>
                  <a:cubicBezTo>
                    <a:pt x="107" y="21"/>
                    <a:pt x="106" y="22"/>
                    <a:pt x="105" y="23"/>
                  </a:cubicBezTo>
                  <a:cubicBezTo>
                    <a:pt x="105" y="22"/>
                    <a:pt x="105" y="22"/>
                    <a:pt x="105" y="21"/>
                  </a:cubicBezTo>
                  <a:cubicBezTo>
                    <a:pt x="106" y="20"/>
                    <a:pt x="108" y="18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7"/>
                    <a:pt x="106" y="19"/>
                    <a:pt x="105" y="20"/>
                  </a:cubicBezTo>
                  <a:cubicBezTo>
                    <a:pt x="105" y="20"/>
                    <a:pt x="105" y="19"/>
                    <a:pt x="105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8"/>
                    <a:pt x="107" y="17"/>
                    <a:pt x="107" y="16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06" y="17"/>
                    <a:pt x="106" y="17"/>
                    <a:pt x="106" y="18"/>
                  </a:cubicBezTo>
                  <a:cubicBezTo>
                    <a:pt x="106" y="18"/>
                    <a:pt x="106" y="17"/>
                    <a:pt x="106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7"/>
                    <a:pt x="107" y="16"/>
                    <a:pt x="107" y="16"/>
                  </a:cubicBezTo>
                  <a:cubicBezTo>
                    <a:pt x="107" y="16"/>
                    <a:pt x="107" y="15"/>
                    <a:pt x="107" y="16"/>
                  </a:cubicBezTo>
                  <a:cubicBezTo>
                    <a:pt x="106" y="16"/>
                    <a:pt x="106" y="16"/>
                    <a:pt x="106" y="17"/>
                  </a:cubicBezTo>
                  <a:cubicBezTo>
                    <a:pt x="106" y="16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5"/>
                    <a:pt x="108" y="15"/>
                    <a:pt x="108" y="16"/>
                  </a:cubicBezTo>
                  <a:cubicBezTo>
                    <a:pt x="107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6"/>
                    <a:pt x="109" y="17"/>
                    <a:pt x="109" y="18"/>
                  </a:cubicBezTo>
                  <a:cubicBezTo>
                    <a:pt x="108" y="18"/>
                    <a:pt x="109" y="18"/>
                    <a:pt x="109" y="18"/>
                  </a:cubicBezTo>
                  <a:cubicBezTo>
                    <a:pt x="110" y="17"/>
                    <a:pt x="110" y="16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5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8"/>
                    <a:pt x="111" y="19"/>
                    <a:pt x="111" y="18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4" y="16"/>
                    <a:pt x="114" y="16"/>
                    <a:pt x="114" y="16"/>
                  </a:cubicBezTo>
                  <a:close/>
                  <a:moveTo>
                    <a:pt x="116" y="13"/>
                  </a:moveTo>
                  <a:cubicBezTo>
                    <a:pt x="116" y="13"/>
                    <a:pt x="116" y="13"/>
                    <a:pt x="116" y="13"/>
                  </a:cubicBezTo>
                  <a:cubicBezTo>
                    <a:pt x="115" y="14"/>
                    <a:pt x="114" y="14"/>
                    <a:pt x="113" y="15"/>
                  </a:cubicBezTo>
                  <a:cubicBezTo>
                    <a:pt x="112" y="15"/>
                    <a:pt x="112" y="15"/>
                    <a:pt x="111" y="15"/>
                  </a:cubicBezTo>
                  <a:cubicBezTo>
                    <a:pt x="113" y="14"/>
                    <a:pt x="115" y="12"/>
                    <a:pt x="117" y="11"/>
                  </a:cubicBezTo>
                  <a:cubicBezTo>
                    <a:pt x="116" y="12"/>
                    <a:pt x="116" y="12"/>
                    <a:pt x="116" y="13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6" y="9"/>
                    <a:pt x="115" y="10"/>
                    <a:pt x="114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6" y="9"/>
                    <a:pt x="117" y="9"/>
                  </a:cubicBezTo>
                  <a:cubicBezTo>
                    <a:pt x="117" y="9"/>
                    <a:pt x="117" y="10"/>
                    <a:pt x="117" y="10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5" y="12"/>
                    <a:pt x="113" y="13"/>
                    <a:pt x="111" y="1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1" y="14"/>
                    <a:pt x="110" y="14"/>
                    <a:pt x="110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9" y="14"/>
                    <a:pt x="110" y="13"/>
                    <a:pt x="111" y="12"/>
                  </a:cubicBezTo>
                  <a:cubicBezTo>
                    <a:pt x="111" y="12"/>
                    <a:pt x="111" y="11"/>
                    <a:pt x="111" y="12"/>
                  </a:cubicBezTo>
                  <a:cubicBezTo>
                    <a:pt x="110" y="12"/>
                    <a:pt x="109" y="13"/>
                    <a:pt x="108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8" y="12"/>
                    <a:pt x="109" y="10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8" y="11"/>
                    <a:pt x="107" y="13"/>
                  </a:cubicBezTo>
                  <a:cubicBezTo>
                    <a:pt x="107" y="12"/>
                    <a:pt x="107" y="12"/>
                    <a:pt x="106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10" y="9"/>
                    <a:pt x="113" y="6"/>
                    <a:pt x="116" y="3"/>
                  </a:cubicBezTo>
                  <a:cubicBezTo>
                    <a:pt x="116" y="4"/>
                    <a:pt x="117" y="5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4" y="8"/>
                    <a:pt x="110" y="11"/>
                    <a:pt x="107" y="13"/>
                  </a:cubicBezTo>
                  <a:cubicBezTo>
                    <a:pt x="107" y="14"/>
                    <a:pt x="107" y="14"/>
                    <a:pt x="108" y="14"/>
                  </a:cubicBezTo>
                  <a:cubicBezTo>
                    <a:pt x="111" y="11"/>
                    <a:pt x="114" y="9"/>
                    <a:pt x="117" y="6"/>
                  </a:cubicBezTo>
                  <a:cubicBezTo>
                    <a:pt x="117" y="7"/>
                    <a:pt x="117" y="7"/>
                    <a:pt x="117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6" name="Freeform 13203"/>
            <p:cNvSpPr>
              <a:spLocks noEditPoints="1"/>
            </p:cNvSpPr>
            <p:nvPr/>
          </p:nvSpPr>
          <p:spPr bwMode="auto">
            <a:xfrm>
              <a:off x="8568452" y="1529675"/>
              <a:ext cx="111523" cy="142602"/>
            </a:xfrm>
            <a:custGeom>
              <a:avLst/>
              <a:gdLst>
                <a:gd name="T0" fmla="*/ 1 w 26"/>
                <a:gd name="T1" fmla="*/ 22 h 33"/>
                <a:gd name="T2" fmla="*/ 6 w 26"/>
                <a:gd name="T3" fmla="*/ 30 h 33"/>
                <a:gd name="T4" fmla="*/ 11 w 26"/>
                <a:gd name="T5" fmla="*/ 32 h 33"/>
                <a:gd name="T6" fmla="*/ 22 w 26"/>
                <a:gd name="T7" fmla="*/ 5 h 33"/>
                <a:gd name="T8" fmla="*/ 12 w 26"/>
                <a:gd name="T9" fmla="*/ 0 h 33"/>
                <a:gd name="T10" fmla="*/ 1 w 26"/>
                <a:gd name="T11" fmla="*/ 13 h 33"/>
                <a:gd name="T12" fmla="*/ 1 w 26"/>
                <a:gd name="T13" fmla="*/ 15 h 33"/>
                <a:gd name="T14" fmla="*/ 23 w 26"/>
                <a:gd name="T15" fmla="*/ 22 h 33"/>
                <a:gd name="T16" fmla="*/ 23 w 26"/>
                <a:gd name="T17" fmla="*/ 22 h 33"/>
                <a:gd name="T18" fmla="*/ 16 w 26"/>
                <a:gd name="T19" fmla="*/ 29 h 33"/>
                <a:gd name="T20" fmla="*/ 21 w 26"/>
                <a:gd name="T21" fmla="*/ 26 h 33"/>
                <a:gd name="T22" fmla="*/ 9 w 26"/>
                <a:gd name="T23" fmla="*/ 31 h 33"/>
                <a:gd name="T24" fmla="*/ 9 w 26"/>
                <a:gd name="T25" fmla="*/ 31 h 33"/>
                <a:gd name="T26" fmla="*/ 23 w 26"/>
                <a:gd name="T27" fmla="*/ 21 h 33"/>
                <a:gd name="T28" fmla="*/ 20 w 26"/>
                <a:gd name="T29" fmla="*/ 20 h 33"/>
                <a:gd name="T30" fmla="*/ 24 w 26"/>
                <a:gd name="T31" fmla="*/ 18 h 33"/>
                <a:gd name="T32" fmla="*/ 24 w 26"/>
                <a:gd name="T33" fmla="*/ 20 h 33"/>
                <a:gd name="T34" fmla="*/ 8 w 26"/>
                <a:gd name="T35" fmla="*/ 30 h 33"/>
                <a:gd name="T36" fmla="*/ 7 w 26"/>
                <a:gd name="T37" fmla="*/ 30 h 33"/>
                <a:gd name="T38" fmla="*/ 6 w 26"/>
                <a:gd name="T39" fmla="*/ 30 h 33"/>
                <a:gd name="T40" fmla="*/ 6 w 26"/>
                <a:gd name="T41" fmla="*/ 29 h 33"/>
                <a:gd name="T42" fmla="*/ 24 w 26"/>
                <a:gd name="T43" fmla="*/ 16 h 33"/>
                <a:gd name="T44" fmla="*/ 19 w 26"/>
                <a:gd name="T45" fmla="*/ 16 h 33"/>
                <a:gd name="T46" fmla="*/ 24 w 26"/>
                <a:gd name="T47" fmla="*/ 12 h 33"/>
                <a:gd name="T48" fmla="*/ 24 w 26"/>
                <a:gd name="T49" fmla="*/ 14 h 33"/>
                <a:gd name="T50" fmla="*/ 24 w 26"/>
                <a:gd name="T51" fmla="*/ 14 h 33"/>
                <a:gd name="T52" fmla="*/ 5 w 26"/>
                <a:gd name="T53" fmla="*/ 29 h 33"/>
                <a:gd name="T54" fmla="*/ 5 w 26"/>
                <a:gd name="T55" fmla="*/ 28 h 33"/>
                <a:gd name="T56" fmla="*/ 4 w 26"/>
                <a:gd name="T57" fmla="*/ 27 h 33"/>
                <a:gd name="T58" fmla="*/ 23 w 26"/>
                <a:gd name="T59" fmla="*/ 9 h 33"/>
                <a:gd name="T60" fmla="*/ 24 w 26"/>
                <a:gd name="T61" fmla="*/ 9 h 33"/>
                <a:gd name="T62" fmla="*/ 3 w 26"/>
                <a:gd name="T63" fmla="*/ 26 h 33"/>
                <a:gd name="T64" fmla="*/ 3 w 26"/>
                <a:gd name="T65" fmla="*/ 25 h 33"/>
                <a:gd name="T66" fmla="*/ 22 w 26"/>
                <a:gd name="T67" fmla="*/ 6 h 33"/>
                <a:gd name="T68" fmla="*/ 2 w 26"/>
                <a:gd name="T69" fmla="*/ 23 h 33"/>
                <a:gd name="T70" fmla="*/ 2 w 26"/>
                <a:gd name="T71" fmla="*/ 23 h 33"/>
                <a:gd name="T72" fmla="*/ 22 w 26"/>
                <a:gd name="T73" fmla="*/ 6 h 33"/>
                <a:gd name="T74" fmla="*/ 21 w 26"/>
                <a:gd name="T75" fmla="*/ 5 h 33"/>
                <a:gd name="T76" fmla="*/ 19 w 26"/>
                <a:gd name="T77" fmla="*/ 3 h 33"/>
                <a:gd name="T78" fmla="*/ 19 w 26"/>
                <a:gd name="T79" fmla="*/ 4 h 33"/>
                <a:gd name="T80" fmla="*/ 20 w 26"/>
                <a:gd name="T81" fmla="*/ 4 h 33"/>
                <a:gd name="T82" fmla="*/ 16 w 26"/>
                <a:gd name="T83" fmla="*/ 8 h 33"/>
                <a:gd name="T84" fmla="*/ 2 w 26"/>
                <a:gd name="T85" fmla="*/ 21 h 33"/>
                <a:gd name="T86" fmla="*/ 2 w 26"/>
                <a:gd name="T87" fmla="*/ 20 h 33"/>
                <a:gd name="T88" fmla="*/ 1 w 26"/>
                <a:gd name="T89" fmla="*/ 19 h 33"/>
                <a:gd name="T90" fmla="*/ 2 w 26"/>
                <a:gd name="T91" fmla="*/ 7 h 33"/>
                <a:gd name="T92" fmla="*/ 6 w 26"/>
                <a:gd name="T93" fmla="*/ 4 h 33"/>
                <a:gd name="T94" fmla="*/ 3 w 26"/>
                <a:gd name="T95" fmla="*/ 6 h 33"/>
                <a:gd name="T96" fmla="*/ 4 w 26"/>
                <a:gd name="T97" fmla="*/ 7 h 33"/>
                <a:gd name="T98" fmla="*/ 2 w 26"/>
                <a:gd name="T99" fmla="*/ 9 h 33"/>
                <a:gd name="T100" fmla="*/ 1 w 26"/>
                <a:gd name="T101" fmla="*/ 12 h 33"/>
                <a:gd name="T102" fmla="*/ 1 w 26"/>
                <a:gd name="T103" fmla="*/ 11 h 33"/>
                <a:gd name="T104" fmla="*/ 14 w 26"/>
                <a:gd name="T105" fmla="*/ 1 h 33"/>
                <a:gd name="T106" fmla="*/ 14 w 26"/>
                <a:gd name="T107" fmla="*/ 1 h 33"/>
                <a:gd name="T108" fmla="*/ 16 w 26"/>
                <a:gd name="T109" fmla="*/ 1 h 33"/>
                <a:gd name="T110" fmla="*/ 12 w 26"/>
                <a:gd name="T111" fmla="*/ 7 h 33"/>
                <a:gd name="T112" fmla="*/ 1 w 26"/>
                <a:gd name="T113" fmla="*/ 17 h 33"/>
                <a:gd name="T114" fmla="*/ 1 w 26"/>
                <a:gd name="T115" fmla="*/ 17 h 33"/>
                <a:gd name="T116" fmla="*/ 3 w 26"/>
                <a:gd name="T117" fmla="*/ 14 h 33"/>
                <a:gd name="T118" fmla="*/ 16 w 26"/>
                <a:gd name="T11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33">
                  <a:moveTo>
                    <a:pt x="1" y="19"/>
                  </a:moveTo>
                  <a:cubicBezTo>
                    <a:pt x="1" y="19"/>
                    <a:pt x="1" y="20"/>
                    <a:pt x="1" y="20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6"/>
                    <a:pt x="4" y="28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8" y="31"/>
                    <a:pt x="8" y="31"/>
                  </a:cubicBezTo>
                  <a:cubicBezTo>
                    <a:pt x="9" y="32"/>
                    <a:pt x="10" y="32"/>
                    <a:pt x="10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3" y="33"/>
                    <a:pt x="15" y="32"/>
                    <a:pt x="17" y="30"/>
                  </a:cubicBezTo>
                  <a:cubicBezTo>
                    <a:pt x="22" y="26"/>
                    <a:pt x="26" y="18"/>
                    <a:pt x="25" y="12"/>
                  </a:cubicBezTo>
                  <a:cubicBezTo>
                    <a:pt x="24" y="9"/>
                    <a:pt x="23" y="7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2"/>
                    <a:pt x="16" y="1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3" y="3"/>
                    <a:pt x="2" y="7"/>
                  </a:cubicBezTo>
                  <a:cubicBezTo>
                    <a:pt x="1" y="9"/>
                    <a:pt x="1" y="11"/>
                    <a:pt x="1" y="13"/>
                  </a:cubicBezTo>
                  <a:cubicBezTo>
                    <a:pt x="0" y="15"/>
                    <a:pt x="1" y="17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lose/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lose/>
                  <a:moveTo>
                    <a:pt x="23" y="22"/>
                  </a:moveTo>
                  <a:cubicBezTo>
                    <a:pt x="23" y="22"/>
                    <a:pt x="22" y="22"/>
                    <a:pt x="22" y="22"/>
                  </a:cubicBezTo>
                  <a:cubicBezTo>
                    <a:pt x="21" y="23"/>
                    <a:pt x="20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4"/>
                    <a:pt x="21" y="23"/>
                    <a:pt x="23" y="22"/>
                  </a:cubicBezTo>
                  <a:cubicBezTo>
                    <a:pt x="22" y="24"/>
                    <a:pt x="21" y="25"/>
                    <a:pt x="20" y="26"/>
                  </a:cubicBezTo>
                  <a:cubicBezTo>
                    <a:pt x="18" y="29"/>
                    <a:pt x="16" y="31"/>
                    <a:pt x="12" y="32"/>
                  </a:cubicBezTo>
                  <a:cubicBezTo>
                    <a:pt x="14" y="31"/>
                    <a:pt x="15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4" y="30"/>
                    <a:pt x="13" y="31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4" y="30"/>
                    <a:pt x="18" y="28"/>
                    <a:pt x="21" y="26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17" y="27"/>
                    <a:pt x="14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9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1" y="30"/>
                    <a:pt x="12" y="30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2" y="29"/>
                    <a:pt x="11" y="30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4" y="28"/>
                    <a:pt x="18" y="24"/>
                    <a:pt x="23" y="21"/>
                  </a:cubicBezTo>
                  <a:cubicBezTo>
                    <a:pt x="23" y="21"/>
                    <a:pt x="23" y="21"/>
                    <a:pt x="23" y="22"/>
                  </a:cubicBezTo>
                  <a:close/>
                  <a:moveTo>
                    <a:pt x="24" y="16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3" y="17"/>
                    <a:pt x="21" y="19"/>
                    <a:pt x="20" y="20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19"/>
                    <a:pt x="23" y="18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9"/>
                    <a:pt x="21" y="21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3" y="20"/>
                    <a:pt x="24" y="19"/>
                  </a:cubicBezTo>
                  <a:cubicBezTo>
                    <a:pt x="24" y="19"/>
                    <a:pt x="24" y="19"/>
                    <a:pt x="24" y="20"/>
                  </a:cubicBezTo>
                  <a:cubicBezTo>
                    <a:pt x="18" y="23"/>
                    <a:pt x="13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0"/>
                  </a:cubicBezTo>
                  <a:cubicBezTo>
                    <a:pt x="10" y="29"/>
                    <a:pt x="11" y="27"/>
                    <a:pt x="13" y="26"/>
                  </a:cubicBezTo>
                  <a:cubicBezTo>
                    <a:pt x="14" y="26"/>
                    <a:pt x="13" y="25"/>
                    <a:pt x="13" y="26"/>
                  </a:cubicBezTo>
                  <a:cubicBezTo>
                    <a:pt x="11" y="27"/>
                    <a:pt x="9" y="29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29"/>
                    <a:pt x="9" y="28"/>
                    <a:pt x="10" y="27"/>
                  </a:cubicBezTo>
                  <a:cubicBezTo>
                    <a:pt x="11" y="27"/>
                    <a:pt x="10" y="27"/>
                    <a:pt x="10" y="27"/>
                  </a:cubicBezTo>
                  <a:cubicBezTo>
                    <a:pt x="9" y="28"/>
                    <a:pt x="8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10" y="27"/>
                    <a:pt x="13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0" y="26"/>
                    <a:pt x="8" y="28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12" y="25"/>
                    <a:pt x="19" y="20"/>
                    <a:pt x="24" y="15"/>
                  </a:cubicBezTo>
                  <a:cubicBezTo>
                    <a:pt x="24" y="15"/>
                    <a:pt x="24" y="16"/>
                    <a:pt x="24" y="16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2" y="12"/>
                    <a:pt x="20" y="14"/>
                    <a:pt x="18" y="15"/>
                  </a:cubicBezTo>
                  <a:cubicBezTo>
                    <a:pt x="18" y="16"/>
                    <a:pt x="19" y="16"/>
                    <a:pt x="19" y="16"/>
                  </a:cubicBezTo>
                  <a:cubicBezTo>
                    <a:pt x="21" y="14"/>
                    <a:pt x="22" y="13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0" y="16"/>
                    <a:pt x="18" y="17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21" y="16"/>
                    <a:pt x="22" y="15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5"/>
                    <a:pt x="22" y="16"/>
                    <a:pt x="20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18" y="20"/>
                    <a:pt x="12" y="24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7" y="27"/>
                    <a:pt x="9" y="25"/>
                    <a:pt x="11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9" y="25"/>
                    <a:pt x="7" y="26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6"/>
                    <a:pt x="9" y="24"/>
                    <a:pt x="12" y="22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9" y="24"/>
                    <a:pt x="7" y="26"/>
                    <a:pt x="5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0" y="21"/>
                    <a:pt x="17" y="15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2" y="10"/>
                    <a:pt x="20" y="11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0" y="12"/>
                    <a:pt x="22" y="11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7" y="15"/>
                    <a:pt x="10" y="20"/>
                    <a:pt x="4" y="27"/>
                  </a:cubicBezTo>
                  <a:cubicBezTo>
                    <a:pt x="4" y="26"/>
                    <a:pt x="4" y="26"/>
                    <a:pt x="3" y="26"/>
                  </a:cubicBezTo>
                  <a:cubicBezTo>
                    <a:pt x="6" y="24"/>
                    <a:pt x="8" y="22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22"/>
                    <a:pt x="5" y="23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0" y="19"/>
                    <a:pt x="16" y="14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lose/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3" y="8"/>
                  </a:cubicBezTo>
                  <a:cubicBezTo>
                    <a:pt x="16" y="13"/>
                    <a:pt x="9" y="19"/>
                    <a:pt x="3" y="24"/>
                  </a:cubicBezTo>
                  <a:cubicBezTo>
                    <a:pt x="3" y="24"/>
                    <a:pt x="2" y="24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2"/>
                    <a:pt x="6" y="21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4" y="22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7" y="17"/>
                    <a:pt x="13" y="13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8"/>
                    <a:pt x="21" y="7"/>
                    <a:pt x="22" y="6"/>
                  </a:cubicBezTo>
                  <a:close/>
                  <a:moveTo>
                    <a:pt x="21" y="6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0" y="7"/>
                    <a:pt x="19" y="7"/>
                  </a:cubicBezTo>
                  <a:cubicBezTo>
                    <a:pt x="20" y="7"/>
                    <a:pt x="20" y="6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4"/>
                    <a:pt x="17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18" y="5"/>
                    <a:pt x="16" y="7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6" y="7"/>
                    <a:pt x="18" y="6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5"/>
                    <a:pt x="17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5" y="10"/>
                    <a:pt x="8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4" y="19"/>
                    <a:pt x="5" y="17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8"/>
                    <a:pt x="3" y="19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3" y="18"/>
                    <a:pt x="5" y="16"/>
                    <a:pt x="7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5" y="16"/>
                    <a:pt x="3" y="17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7" y="13"/>
                    <a:pt x="12" y="8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4"/>
                    <a:pt x="6" y="2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9" y="3"/>
                    <a:pt x="6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3" y="8"/>
                    <a:pt x="2" y="9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3" y="11"/>
                    <a:pt x="4" y="10"/>
                    <a:pt x="5" y="9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4" y="9"/>
                    <a:pt x="2" y="10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7"/>
                    <a:pt x="8" y="4"/>
                    <a:pt x="12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1" y="2"/>
                    <a:pt x="10" y="3"/>
                    <a:pt x="8" y="5"/>
                  </a:cubicBezTo>
                  <a:cubicBezTo>
                    <a:pt x="8" y="5"/>
                    <a:pt x="8" y="6"/>
                    <a:pt x="9" y="5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0" y="5"/>
                    <a:pt x="5" y="9"/>
                    <a:pt x="1" y="14"/>
                  </a:cubicBezTo>
                  <a:cubicBezTo>
                    <a:pt x="1" y="13"/>
                    <a:pt x="1" y="13"/>
                    <a:pt x="1" y="1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3" y="4"/>
                    <a:pt x="11" y="6"/>
                  </a:cubicBezTo>
                  <a:cubicBezTo>
                    <a:pt x="11" y="6"/>
                    <a:pt x="12" y="7"/>
                    <a:pt x="12" y="7"/>
                  </a:cubicBezTo>
                  <a:cubicBezTo>
                    <a:pt x="13" y="5"/>
                    <a:pt x="15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8" y="2"/>
                    <a:pt x="18" y="3"/>
                  </a:cubicBezTo>
                  <a:cubicBezTo>
                    <a:pt x="12" y="7"/>
                    <a:pt x="7" y="12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4" y="15"/>
                    <a:pt x="5" y="14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3" y="15"/>
                    <a:pt x="2" y="16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2" y="15"/>
                    <a:pt x="4" y="1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3" y="13"/>
                    <a:pt x="3" y="14"/>
                  </a:cubicBezTo>
                  <a:cubicBezTo>
                    <a:pt x="3" y="14"/>
                    <a:pt x="3" y="13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5" y="10"/>
                    <a:pt x="10" y="5"/>
                    <a:pt x="1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7" name="Freeform 13204"/>
            <p:cNvSpPr>
              <a:spLocks/>
            </p:cNvSpPr>
            <p:nvPr/>
          </p:nvSpPr>
          <p:spPr bwMode="auto">
            <a:xfrm>
              <a:off x="8692772" y="1988563"/>
              <a:ext cx="40221" cy="25595"/>
            </a:xfrm>
            <a:custGeom>
              <a:avLst/>
              <a:gdLst>
                <a:gd name="T0" fmla="*/ 8 w 9"/>
                <a:gd name="T1" fmla="*/ 0 h 6"/>
                <a:gd name="T2" fmla="*/ 1 w 9"/>
                <a:gd name="T3" fmla="*/ 5 h 6"/>
                <a:gd name="T4" fmla="*/ 1 w 9"/>
                <a:gd name="T5" fmla="*/ 6 h 6"/>
                <a:gd name="T6" fmla="*/ 8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8" name="Freeform 13205"/>
            <p:cNvSpPr>
              <a:spLocks/>
            </p:cNvSpPr>
            <p:nvPr/>
          </p:nvSpPr>
          <p:spPr bwMode="auto">
            <a:xfrm>
              <a:off x="8654379" y="2045238"/>
              <a:ext cx="73129" cy="63989"/>
            </a:xfrm>
            <a:custGeom>
              <a:avLst/>
              <a:gdLst>
                <a:gd name="T0" fmla="*/ 17 w 17"/>
                <a:gd name="T1" fmla="*/ 0 h 15"/>
                <a:gd name="T2" fmla="*/ 17 w 17"/>
                <a:gd name="T3" fmla="*/ 0 h 15"/>
                <a:gd name="T4" fmla="*/ 0 w 17"/>
                <a:gd name="T5" fmla="*/ 15 h 15"/>
                <a:gd name="T6" fmla="*/ 0 w 17"/>
                <a:gd name="T7" fmla="*/ 15 h 15"/>
                <a:gd name="T8" fmla="*/ 17 w 1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5"/>
                    <a:pt x="6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1"/>
                    <a:pt x="12" y="6"/>
                    <a:pt x="1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9" name="Freeform 13206"/>
            <p:cNvSpPr>
              <a:spLocks/>
            </p:cNvSpPr>
            <p:nvPr/>
          </p:nvSpPr>
          <p:spPr bwMode="auto">
            <a:xfrm>
              <a:off x="8667177" y="2140307"/>
              <a:ext cx="65817" cy="47534"/>
            </a:xfrm>
            <a:custGeom>
              <a:avLst/>
              <a:gdLst>
                <a:gd name="T0" fmla="*/ 14 w 15"/>
                <a:gd name="T1" fmla="*/ 0 h 11"/>
                <a:gd name="T2" fmla="*/ 1 w 15"/>
                <a:gd name="T3" fmla="*/ 11 h 11"/>
                <a:gd name="T4" fmla="*/ 1 w 15"/>
                <a:gd name="T5" fmla="*/ 11 h 11"/>
                <a:gd name="T6" fmla="*/ 14 w 15"/>
                <a:gd name="T7" fmla="*/ 1 h 11"/>
                <a:gd name="T8" fmla="*/ 14 w 1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4" y="0"/>
                  </a:moveTo>
                  <a:cubicBezTo>
                    <a:pt x="10" y="4"/>
                    <a:pt x="5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5" y="8"/>
                    <a:pt x="10" y="4"/>
                    <a:pt x="14" y="1"/>
                  </a:cubicBezTo>
                  <a:cubicBezTo>
                    <a:pt x="15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0" name="Freeform 13207"/>
            <p:cNvSpPr>
              <a:spLocks/>
            </p:cNvSpPr>
            <p:nvPr/>
          </p:nvSpPr>
          <p:spPr bwMode="auto">
            <a:xfrm>
              <a:off x="8603188" y="1533332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1" name="Freeform 13208"/>
            <p:cNvSpPr>
              <a:spLocks/>
            </p:cNvSpPr>
            <p:nvPr/>
          </p:nvSpPr>
          <p:spPr bwMode="auto">
            <a:xfrm>
              <a:off x="8636096" y="1560756"/>
              <a:ext cx="27424" cy="20111"/>
            </a:xfrm>
            <a:custGeom>
              <a:avLst/>
              <a:gdLst>
                <a:gd name="T0" fmla="*/ 1 w 6"/>
                <a:gd name="T1" fmla="*/ 4 h 5"/>
                <a:gd name="T2" fmla="*/ 6 w 6"/>
                <a:gd name="T3" fmla="*/ 0 h 5"/>
                <a:gd name="T4" fmla="*/ 3 w 6"/>
                <a:gd name="T5" fmla="*/ 2 h 5"/>
                <a:gd name="T6" fmla="*/ 4 w 6"/>
                <a:gd name="T7" fmla="*/ 3 h 5"/>
                <a:gd name="T8" fmla="*/ 6 w 6"/>
                <a:gd name="T9" fmla="*/ 0 h 5"/>
                <a:gd name="T10" fmla="*/ 6 w 6"/>
                <a:gd name="T11" fmla="*/ 0 h 5"/>
                <a:gd name="T12" fmla="*/ 6 w 6"/>
                <a:gd name="T13" fmla="*/ 0 h 5"/>
                <a:gd name="T14" fmla="*/ 0 w 6"/>
                <a:gd name="T15" fmla="*/ 4 h 5"/>
                <a:gd name="T16" fmla="*/ 1 w 6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2" name="Freeform 13209"/>
            <p:cNvSpPr>
              <a:spLocks/>
            </p:cNvSpPr>
            <p:nvPr/>
          </p:nvSpPr>
          <p:spPr bwMode="auto">
            <a:xfrm>
              <a:off x="8676318" y="1690560"/>
              <a:ext cx="7313" cy="7313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0 w 2"/>
                <a:gd name="T7" fmla="*/ 1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3" name="Freeform 13210"/>
            <p:cNvSpPr>
              <a:spLocks/>
            </p:cNvSpPr>
            <p:nvPr/>
          </p:nvSpPr>
          <p:spPr bwMode="auto">
            <a:xfrm>
              <a:off x="8650722" y="1745407"/>
              <a:ext cx="20111" cy="21939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4 h 5"/>
                <a:gd name="T4" fmla="*/ 1 w 5"/>
                <a:gd name="T5" fmla="*/ 4 h 5"/>
                <a:gd name="T6" fmla="*/ 5 w 5"/>
                <a:gd name="T7" fmla="*/ 0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4" name="Freeform 13211"/>
            <p:cNvSpPr>
              <a:spLocks/>
            </p:cNvSpPr>
            <p:nvPr/>
          </p:nvSpPr>
          <p:spPr bwMode="auto">
            <a:xfrm>
              <a:off x="8645238" y="1785629"/>
              <a:ext cx="38394" cy="34737"/>
            </a:xfrm>
            <a:custGeom>
              <a:avLst/>
              <a:gdLst>
                <a:gd name="T0" fmla="*/ 8 w 9"/>
                <a:gd name="T1" fmla="*/ 0 h 8"/>
                <a:gd name="T2" fmla="*/ 0 w 9"/>
                <a:gd name="T3" fmla="*/ 7 h 8"/>
                <a:gd name="T4" fmla="*/ 0 w 9"/>
                <a:gd name="T5" fmla="*/ 8 h 8"/>
                <a:gd name="T6" fmla="*/ 9 w 9"/>
                <a:gd name="T7" fmla="*/ 0 h 8"/>
                <a:gd name="T8" fmla="*/ 8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cubicBezTo>
                    <a:pt x="6" y="3"/>
                    <a:pt x="3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6"/>
                    <a:pt x="6" y="3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5" name="Freeform 13212"/>
            <p:cNvSpPr>
              <a:spLocks/>
            </p:cNvSpPr>
            <p:nvPr/>
          </p:nvSpPr>
          <p:spPr bwMode="auto">
            <a:xfrm>
              <a:off x="8698256" y="1694217"/>
              <a:ext cx="25595" cy="25595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0 h 6"/>
                <a:gd name="T4" fmla="*/ 6 w 6"/>
                <a:gd name="T5" fmla="*/ 0 h 6"/>
                <a:gd name="T6" fmla="*/ 0 w 6"/>
                <a:gd name="T7" fmla="*/ 5 h 6"/>
                <a:gd name="T8" fmla="*/ 0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6" name="Freeform 13213"/>
            <p:cNvSpPr>
              <a:spLocks/>
            </p:cNvSpPr>
            <p:nvPr/>
          </p:nvSpPr>
          <p:spPr bwMode="auto">
            <a:xfrm>
              <a:off x="8689116" y="1694217"/>
              <a:ext cx="21939" cy="1645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3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7" name="Freeform 13214"/>
            <p:cNvSpPr>
              <a:spLocks/>
            </p:cNvSpPr>
            <p:nvPr/>
          </p:nvSpPr>
          <p:spPr bwMode="auto">
            <a:xfrm>
              <a:off x="8641582" y="1780144"/>
              <a:ext cx="69473" cy="62160"/>
            </a:xfrm>
            <a:custGeom>
              <a:avLst/>
              <a:gdLst>
                <a:gd name="T0" fmla="*/ 15 w 16"/>
                <a:gd name="T1" fmla="*/ 1 h 14"/>
                <a:gd name="T2" fmla="*/ 1 w 16"/>
                <a:gd name="T3" fmla="*/ 13 h 14"/>
                <a:gd name="T4" fmla="*/ 1 w 16"/>
                <a:gd name="T5" fmla="*/ 14 h 14"/>
                <a:gd name="T6" fmla="*/ 15 w 16"/>
                <a:gd name="T7" fmla="*/ 1 h 14"/>
                <a:gd name="T8" fmla="*/ 15 w 16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5" y="1"/>
                  </a:moveTo>
                  <a:cubicBezTo>
                    <a:pt x="10" y="5"/>
                    <a:pt x="5" y="9"/>
                    <a:pt x="1" y="13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6" y="10"/>
                    <a:pt x="11" y="5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8" name="Freeform 13215"/>
            <p:cNvSpPr>
              <a:spLocks/>
            </p:cNvSpPr>
            <p:nvPr/>
          </p:nvSpPr>
          <p:spPr bwMode="auto">
            <a:xfrm>
              <a:off x="8645238" y="1824022"/>
              <a:ext cx="25595" cy="21939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5 w 6"/>
                <a:gd name="T7" fmla="*/ 1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9" name="Freeform 13216"/>
            <p:cNvSpPr>
              <a:spLocks/>
            </p:cNvSpPr>
            <p:nvPr/>
          </p:nvSpPr>
          <p:spPr bwMode="auto">
            <a:xfrm>
              <a:off x="8818920" y="1633885"/>
              <a:ext cx="21939" cy="29252"/>
            </a:xfrm>
            <a:custGeom>
              <a:avLst/>
              <a:gdLst>
                <a:gd name="T0" fmla="*/ 4 w 5"/>
                <a:gd name="T1" fmla="*/ 0 h 7"/>
                <a:gd name="T2" fmla="*/ 0 w 5"/>
                <a:gd name="T3" fmla="*/ 6 h 7"/>
                <a:gd name="T4" fmla="*/ 0 w 5"/>
                <a:gd name="T5" fmla="*/ 6 h 7"/>
                <a:gd name="T6" fmla="*/ 5 w 5"/>
                <a:gd name="T7" fmla="*/ 0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0" name="Freeform 13217"/>
            <p:cNvSpPr>
              <a:spLocks/>
            </p:cNvSpPr>
            <p:nvPr/>
          </p:nvSpPr>
          <p:spPr bwMode="auto">
            <a:xfrm>
              <a:off x="8835375" y="1637542"/>
              <a:ext cx="27424" cy="31081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1 h 7"/>
                <a:gd name="T4" fmla="*/ 5 w 6"/>
                <a:gd name="T5" fmla="*/ 0 h 7"/>
                <a:gd name="T6" fmla="*/ 0 w 6"/>
                <a:gd name="T7" fmla="*/ 7 h 7"/>
                <a:gd name="T8" fmla="*/ 1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5"/>
                    <a:pt x="4" y="3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1" name="Freeform 13218"/>
            <p:cNvSpPr>
              <a:spLocks/>
            </p:cNvSpPr>
            <p:nvPr/>
          </p:nvSpPr>
          <p:spPr bwMode="auto">
            <a:xfrm>
              <a:off x="8762245" y="1728954"/>
              <a:ext cx="31081" cy="38394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0 h 9"/>
                <a:gd name="T4" fmla="*/ 6 w 7"/>
                <a:gd name="T5" fmla="*/ 0 h 9"/>
                <a:gd name="T6" fmla="*/ 0 w 7"/>
                <a:gd name="T7" fmla="*/ 8 h 9"/>
                <a:gd name="T8" fmla="*/ 0 w 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3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2" name="Freeform 13219"/>
            <p:cNvSpPr>
              <a:spLocks/>
            </p:cNvSpPr>
            <p:nvPr/>
          </p:nvSpPr>
          <p:spPr bwMode="auto">
            <a:xfrm>
              <a:off x="8775042" y="1725297"/>
              <a:ext cx="31081" cy="34737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8 h 8"/>
                <a:gd name="T4" fmla="*/ 1 w 7"/>
                <a:gd name="T5" fmla="*/ 8 h 8"/>
                <a:gd name="T6" fmla="*/ 6 w 7"/>
                <a:gd name="T7" fmla="*/ 1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4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3" name="Freeform 13220"/>
            <p:cNvSpPr>
              <a:spLocks/>
            </p:cNvSpPr>
            <p:nvPr/>
          </p:nvSpPr>
          <p:spPr bwMode="auto">
            <a:xfrm>
              <a:off x="8645238" y="1833163"/>
              <a:ext cx="38394" cy="34737"/>
            </a:xfrm>
            <a:custGeom>
              <a:avLst/>
              <a:gdLst>
                <a:gd name="T0" fmla="*/ 8 w 9"/>
                <a:gd name="T1" fmla="*/ 1 h 8"/>
                <a:gd name="T2" fmla="*/ 0 w 9"/>
                <a:gd name="T3" fmla="*/ 7 h 8"/>
                <a:gd name="T4" fmla="*/ 1 w 9"/>
                <a:gd name="T5" fmla="*/ 8 h 8"/>
                <a:gd name="T6" fmla="*/ 8 w 9"/>
                <a:gd name="T7" fmla="*/ 1 h 8"/>
                <a:gd name="T8" fmla="*/ 8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8" y="1"/>
                  </a:moveTo>
                  <a:cubicBezTo>
                    <a:pt x="5" y="3"/>
                    <a:pt x="3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3" y="5"/>
                    <a:pt x="6" y="3"/>
                    <a:pt x="8" y="1"/>
                  </a:cubicBezTo>
                  <a:cubicBezTo>
                    <a:pt x="9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4" name="Freeform 13221"/>
            <p:cNvSpPr>
              <a:spLocks/>
            </p:cNvSpPr>
            <p:nvPr/>
          </p:nvSpPr>
          <p:spPr bwMode="auto">
            <a:xfrm>
              <a:off x="8692772" y="1814880"/>
              <a:ext cx="25595" cy="21939"/>
            </a:xfrm>
            <a:custGeom>
              <a:avLst/>
              <a:gdLst>
                <a:gd name="T0" fmla="*/ 1 w 6"/>
                <a:gd name="T1" fmla="*/ 5 h 5"/>
                <a:gd name="T2" fmla="*/ 5 w 6"/>
                <a:gd name="T3" fmla="*/ 1 h 5"/>
                <a:gd name="T4" fmla="*/ 5 w 6"/>
                <a:gd name="T5" fmla="*/ 0 h 5"/>
                <a:gd name="T6" fmla="*/ 1 w 6"/>
                <a:gd name="T7" fmla="*/ 4 h 5"/>
                <a:gd name="T8" fmla="*/ 1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5" name="Freeform 13222"/>
            <p:cNvSpPr>
              <a:spLocks/>
            </p:cNvSpPr>
            <p:nvPr/>
          </p:nvSpPr>
          <p:spPr bwMode="auto">
            <a:xfrm>
              <a:off x="8698256" y="1842304"/>
              <a:ext cx="16455" cy="16455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6" name="Freeform 13223"/>
            <p:cNvSpPr>
              <a:spLocks/>
            </p:cNvSpPr>
            <p:nvPr/>
          </p:nvSpPr>
          <p:spPr bwMode="auto">
            <a:xfrm>
              <a:off x="8689116" y="1858758"/>
              <a:ext cx="29252" cy="25595"/>
            </a:xfrm>
            <a:custGeom>
              <a:avLst/>
              <a:gdLst>
                <a:gd name="T0" fmla="*/ 1 w 7"/>
                <a:gd name="T1" fmla="*/ 6 h 6"/>
                <a:gd name="T2" fmla="*/ 7 w 7"/>
                <a:gd name="T3" fmla="*/ 1 h 6"/>
                <a:gd name="T4" fmla="*/ 6 w 7"/>
                <a:gd name="T5" fmla="*/ 0 h 6"/>
                <a:gd name="T6" fmla="*/ 0 w 7"/>
                <a:gd name="T7" fmla="*/ 6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3" y="4"/>
                    <a:pt x="4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7" name="Freeform 13224"/>
            <p:cNvSpPr>
              <a:spLocks/>
            </p:cNvSpPr>
            <p:nvPr/>
          </p:nvSpPr>
          <p:spPr bwMode="auto">
            <a:xfrm>
              <a:off x="8727508" y="1754549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3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8" name="Freeform 13225"/>
            <p:cNvSpPr>
              <a:spLocks/>
            </p:cNvSpPr>
            <p:nvPr/>
          </p:nvSpPr>
          <p:spPr bwMode="auto">
            <a:xfrm>
              <a:off x="8645238" y="1738094"/>
              <a:ext cx="60332" cy="47534"/>
            </a:xfrm>
            <a:custGeom>
              <a:avLst/>
              <a:gdLst>
                <a:gd name="T0" fmla="*/ 10 w 14"/>
                <a:gd name="T1" fmla="*/ 3 h 11"/>
                <a:gd name="T2" fmla="*/ 14 w 14"/>
                <a:gd name="T3" fmla="*/ 0 h 11"/>
                <a:gd name="T4" fmla="*/ 13 w 14"/>
                <a:gd name="T5" fmla="*/ 0 h 11"/>
                <a:gd name="T6" fmla="*/ 10 w 14"/>
                <a:gd name="T7" fmla="*/ 3 h 11"/>
                <a:gd name="T8" fmla="*/ 9 w 14"/>
                <a:gd name="T9" fmla="*/ 3 h 11"/>
                <a:gd name="T10" fmla="*/ 9 w 14"/>
                <a:gd name="T11" fmla="*/ 3 h 11"/>
                <a:gd name="T12" fmla="*/ 1 w 14"/>
                <a:gd name="T13" fmla="*/ 11 h 11"/>
                <a:gd name="T14" fmla="*/ 1 w 14"/>
                <a:gd name="T15" fmla="*/ 11 h 11"/>
                <a:gd name="T16" fmla="*/ 10 w 14"/>
                <a:gd name="T17" fmla="*/ 3 h 11"/>
                <a:gd name="T18" fmla="*/ 10 w 14"/>
                <a:gd name="T1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1">
                  <a:moveTo>
                    <a:pt x="10" y="3"/>
                  </a:moveTo>
                  <a:cubicBezTo>
                    <a:pt x="11" y="2"/>
                    <a:pt x="12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1"/>
                    <a:pt x="11" y="2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6"/>
                    <a:pt x="4" y="8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4" y="9"/>
                    <a:pt x="7" y="6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9" name="Freeform 13226"/>
            <p:cNvSpPr>
              <a:spLocks/>
            </p:cNvSpPr>
            <p:nvPr/>
          </p:nvSpPr>
          <p:spPr bwMode="auto">
            <a:xfrm>
              <a:off x="8689116" y="1754549"/>
              <a:ext cx="21939" cy="21939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1 w 5"/>
                <a:gd name="T5" fmla="*/ 5 h 5"/>
                <a:gd name="T6" fmla="*/ 5 w 5"/>
                <a:gd name="T7" fmla="*/ 1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0" name="Freeform 13227"/>
            <p:cNvSpPr>
              <a:spLocks/>
            </p:cNvSpPr>
            <p:nvPr/>
          </p:nvSpPr>
          <p:spPr bwMode="auto">
            <a:xfrm>
              <a:off x="8787841" y="1681420"/>
              <a:ext cx="34737" cy="43878"/>
            </a:xfrm>
            <a:custGeom>
              <a:avLst/>
              <a:gdLst>
                <a:gd name="T0" fmla="*/ 7 w 8"/>
                <a:gd name="T1" fmla="*/ 0 h 10"/>
                <a:gd name="T2" fmla="*/ 0 w 8"/>
                <a:gd name="T3" fmla="*/ 9 h 10"/>
                <a:gd name="T4" fmla="*/ 1 w 8"/>
                <a:gd name="T5" fmla="*/ 9 h 10"/>
                <a:gd name="T6" fmla="*/ 8 w 8"/>
                <a:gd name="T7" fmla="*/ 1 h 10"/>
                <a:gd name="T8" fmla="*/ 7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cubicBezTo>
                    <a:pt x="5" y="3"/>
                    <a:pt x="2" y="6"/>
                    <a:pt x="0" y="9"/>
                  </a:cubicBezTo>
                  <a:cubicBezTo>
                    <a:pt x="0" y="9"/>
                    <a:pt x="0" y="10"/>
                    <a:pt x="1" y="9"/>
                  </a:cubicBezTo>
                  <a:cubicBezTo>
                    <a:pt x="3" y="6"/>
                    <a:pt x="5" y="3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1" name="Freeform 13228"/>
            <p:cNvSpPr>
              <a:spLocks/>
            </p:cNvSpPr>
            <p:nvPr/>
          </p:nvSpPr>
          <p:spPr bwMode="auto">
            <a:xfrm>
              <a:off x="8800638" y="1697873"/>
              <a:ext cx="21939" cy="21939"/>
            </a:xfrm>
            <a:custGeom>
              <a:avLst/>
              <a:gdLst>
                <a:gd name="T0" fmla="*/ 1 w 5"/>
                <a:gd name="T1" fmla="*/ 4 h 5"/>
                <a:gd name="T2" fmla="*/ 5 w 5"/>
                <a:gd name="T3" fmla="*/ 1 h 5"/>
                <a:gd name="T4" fmla="*/ 5 w 5"/>
                <a:gd name="T5" fmla="*/ 0 h 5"/>
                <a:gd name="T6" fmla="*/ 0 w 5"/>
                <a:gd name="T7" fmla="*/ 4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2" name="Freeform 13229"/>
            <p:cNvSpPr>
              <a:spLocks/>
            </p:cNvSpPr>
            <p:nvPr/>
          </p:nvSpPr>
          <p:spPr bwMode="auto">
            <a:xfrm>
              <a:off x="8701913" y="1741751"/>
              <a:ext cx="47534" cy="38394"/>
            </a:xfrm>
            <a:custGeom>
              <a:avLst/>
              <a:gdLst>
                <a:gd name="T0" fmla="*/ 1 w 11"/>
                <a:gd name="T1" fmla="*/ 9 h 9"/>
                <a:gd name="T2" fmla="*/ 11 w 11"/>
                <a:gd name="T3" fmla="*/ 1 h 9"/>
                <a:gd name="T4" fmla="*/ 10 w 11"/>
                <a:gd name="T5" fmla="*/ 0 h 9"/>
                <a:gd name="T6" fmla="*/ 1 w 11"/>
                <a:gd name="T7" fmla="*/ 9 h 9"/>
                <a:gd name="T8" fmla="*/ 1 w 1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" y="9"/>
                  </a:moveTo>
                  <a:cubicBezTo>
                    <a:pt x="4" y="6"/>
                    <a:pt x="7" y="4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7" y="3"/>
                    <a:pt x="4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3" name="Freeform 13230"/>
            <p:cNvSpPr>
              <a:spLocks/>
            </p:cNvSpPr>
            <p:nvPr/>
          </p:nvSpPr>
          <p:spPr bwMode="auto">
            <a:xfrm>
              <a:off x="8650722" y="1897152"/>
              <a:ext cx="29252" cy="25595"/>
            </a:xfrm>
            <a:custGeom>
              <a:avLst/>
              <a:gdLst>
                <a:gd name="T0" fmla="*/ 7 w 7"/>
                <a:gd name="T1" fmla="*/ 1 h 6"/>
                <a:gd name="T2" fmla="*/ 1 w 7"/>
                <a:gd name="T3" fmla="*/ 5 h 6"/>
                <a:gd name="T4" fmla="*/ 1 w 7"/>
                <a:gd name="T5" fmla="*/ 6 h 6"/>
                <a:gd name="T6" fmla="*/ 7 w 7"/>
                <a:gd name="T7" fmla="*/ 1 h 6"/>
                <a:gd name="T8" fmla="*/ 7 w 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cubicBezTo>
                    <a:pt x="5" y="2"/>
                    <a:pt x="3" y="4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4" name="Freeform 13231"/>
            <p:cNvSpPr>
              <a:spLocks/>
            </p:cNvSpPr>
            <p:nvPr/>
          </p:nvSpPr>
          <p:spPr bwMode="auto">
            <a:xfrm>
              <a:off x="8698256" y="1884353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5" name="Freeform 13232"/>
            <p:cNvSpPr>
              <a:spLocks/>
            </p:cNvSpPr>
            <p:nvPr/>
          </p:nvSpPr>
          <p:spPr bwMode="auto">
            <a:xfrm>
              <a:off x="8701913" y="1889839"/>
              <a:ext cx="21939" cy="16455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4 h 4"/>
                <a:gd name="T4" fmla="*/ 5 w 5"/>
                <a:gd name="T5" fmla="*/ 1 h 4"/>
                <a:gd name="T6" fmla="*/ 4 w 5"/>
                <a:gd name="T7" fmla="*/ 0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6" name="Freeform 13233"/>
            <p:cNvSpPr>
              <a:spLocks/>
            </p:cNvSpPr>
            <p:nvPr/>
          </p:nvSpPr>
          <p:spPr bwMode="auto">
            <a:xfrm>
              <a:off x="8711055" y="1897152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1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7" name="Freeform 13234"/>
            <p:cNvSpPr>
              <a:spLocks/>
            </p:cNvSpPr>
            <p:nvPr/>
          </p:nvSpPr>
          <p:spPr bwMode="auto">
            <a:xfrm>
              <a:off x="8654379" y="1944686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3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8" name="Freeform 13235"/>
            <p:cNvSpPr>
              <a:spLocks/>
            </p:cNvSpPr>
            <p:nvPr/>
          </p:nvSpPr>
          <p:spPr bwMode="auto">
            <a:xfrm>
              <a:off x="8705569" y="1941029"/>
              <a:ext cx="21939" cy="16455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4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9" name="Freeform 13236"/>
            <p:cNvSpPr>
              <a:spLocks/>
            </p:cNvSpPr>
            <p:nvPr/>
          </p:nvSpPr>
          <p:spPr bwMode="auto">
            <a:xfrm>
              <a:off x="8701913" y="1966625"/>
              <a:ext cx="31081" cy="21939"/>
            </a:xfrm>
            <a:custGeom>
              <a:avLst/>
              <a:gdLst>
                <a:gd name="T0" fmla="*/ 0 w 7"/>
                <a:gd name="T1" fmla="*/ 5 h 5"/>
                <a:gd name="T2" fmla="*/ 6 w 7"/>
                <a:gd name="T3" fmla="*/ 1 h 5"/>
                <a:gd name="T4" fmla="*/ 6 w 7"/>
                <a:gd name="T5" fmla="*/ 0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4"/>
                    <a:pt x="4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0" name="Freeform 13237"/>
            <p:cNvSpPr>
              <a:spLocks/>
            </p:cNvSpPr>
            <p:nvPr/>
          </p:nvSpPr>
          <p:spPr bwMode="auto">
            <a:xfrm>
              <a:off x="8701913" y="1972109"/>
              <a:ext cx="31081" cy="2559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1 h 6"/>
                <a:gd name="T4" fmla="*/ 7 w 7"/>
                <a:gd name="T5" fmla="*/ 0 h 6"/>
                <a:gd name="T6" fmla="*/ 0 w 7"/>
                <a:gd name="T7" fmla="*/ 5 h 6"/>
                <a:gd name="T8" fmla="*/ 0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1" name="Freeform 13238"/>
            <p:cNvSpPr>
              <a:spLocks/>
            </p:cNvSpPr>
            <p:nvPr/>
          </p:nvSpPr>
          <p:spPr bwMode="auto">
            <a:xfrm>
              <a:off x="8683631" y="2010502"/>
              <a:ext cx="27424" cy="21939"/>
            </a:xfrm>
            <a:custGeom>
              <a:avLst/>
              <a:gdLst>
                <a:gd name="T0" fmla="*/ 5 w 6"/>
                <a:gd name="T1" fmla="*/ 0 h 5"/>
                <a:gd name="T2" fmla="*/ 1 w 6"/>
                <a:gd name="T3" fmla="*/ 4 h 5"/>
                <a:gd name="T4" fmla="*/ 1 w 6"/>
                <a:gd name="T5" fmla="*/ 5 h 5"/>
                <a:gd name="T6" fmla="*/ 6 w 6"/>
                <a:gd name="T7" fmla="*/ 1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2" name="Freeform 13239"/>
            <p:cNvSpPr>
              <a:spLocks/>
            </p:cNvSpPr>
            <p:nvPr/>
          </p:nvSpPr>
          <p:spPr bwMode="auto">
            <a:xfrm>
              <a:off x="8711055" y="1992220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3" name="Freeform 13240"/>
            <p:cNvSpPr>
              <a:spLocks/>
            </p:cNvSpPr>
            <p:nvPr/>
          </p:nvSpPr>
          <p:spPr bwMode="auto">
            <a:xfrm>
              <a:off x="8718368" y="1975765"/>
              <a:ext cx="14626" cy="12798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3 h 3"/>
                <a:gd name="T4" fmla="*/ 1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4" name="Freeform 13241"/>
            <p:cNvSpPr>
              <a:spLocks/>
            </p:cNvSpPr>
            <p:nvPr/>
          </p:nvSpPr>
          <p:spPr bwMode="auto">
            <a:xfrm>
              <a:off x="8718368" y="2001361"/>
              <a:ext cx="18282" cy="18282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1 h 4"/>
                <a:gd name="T4" fmla="*/ 4 w 4"/>
                <a:gd name="T5" fmla="*/ 1 h 4"/>
                <a:gd name="T6" fmla="*/ 1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5" name="Freeform 13242"/>
            <p:cNvSpPr>
              <a:spLocks/>
            </p:cNvSpPr>
            <p:nvPr/>
          </p:nvSpPr>
          <p:spPr bwMode="auto">
            <a:xfrm>
              <a:off x="8623299" y="1763690"/>
              <a:ext cx="12798" cy="3656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6" name="Freeform 13243"/>
            <p:cNvSpPr>
              <a:spLocks/>
            </p:cNvSpPr>
            <p:nvPr/>
          </p:nvSpPr>
          <p:spPr bwMode="auto">
            <a:xfrm>
              <a:off x="8632440" y="1862415"/>
              <a:ext cx="9142" cy="9142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7" name="Freeform 13244"/>
            <p:cNvSpPr>
              <a:spLocks/>
            </p:cNvSpPr>
            <p:nvPr/>
          </p:nvSpPr>
          <p:spPr bwMode="auto">
            <a:xfrm>
              <a:off x="8632440" y="1875213"/>
              <a:ext cx="12798" cy="548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8" name="Freeform 13245"/>
            <p:cNvSpPr>
              <a:spLocks/>
            </p:cNvSpPr>
            <p:nvPr/>
          </p:nvSpPr>
          <p:spPr bwMode="auto">
            <a:xfrm>
              <a:off x="8628783" y="1957483"/>
              <a:ext cx="25595" cy="27424"/>
            </a:xfrm>
            <a:custGeom>
              <a:avLst/>
              <a:gdLst>
                <a:gd name="T0" fmla="*/ 6 w 6"/>
                <a:gd name="T1" fmla="*/ 1 h 6"/>
                <a:gd name="T2" fmla="*/ 5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6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9" name="Freeform 13246"/>
            <p:cNvSpPr>
              <a:spLocks/>
            </p:cNvSpPr>
            <p:nvPr/>
          </p:nvSpPr>
          <p:spPr bwMode="auto">
            <a:xfrm>
              <a:off x="8628783" y="1984907"/>
              <a:ext cx="25595" cy="2559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5 h 6"/>
                <a:gd name="T4" fmla="*/ 1 w 6"/>
                <a:gd name="T5" fmla="*/ 6 h 6"/>
                <a:gd name="T6" fmla="*/ 6 w 6"/>
                <a:gd name="T7" fmla="*/ 1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4"/>
                    <a:pt x="5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0" name="Freeform 13247"/>
            <p:cNvSpPr>
              <a:spLocks/>
            </p:cNvSpPr>
            <p:nvPr/>
          </p:nvSpPr>
          <p:spPr bwMode="auto">
            <a:xfrm>
              <a:off x="8610501" y="2045238"/>
              <a:ext cx="53019" cy="38394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1 h 9"/>
                <a:gd name="T8" fmla="*/ 12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1" name="Freeform 13248"/>
            <p:cNvSpPr>
              <a:spLocks/>
            </p:cNvSpPr>
            <p:nvPr/>
          </p:nvSpPr>
          <p:spPr bwMode="auto">
            <a:xfrm>
              <a:off x="8572109" y="2092772"/>
              <a:ext cx="34737" cy="25595"/>
            </a:xfrm>
            <a:custGeom>
              <a:avLst/>
              <a:gdLst>
                <a:gd name="T0" fmla="*/ 7 w 8"/>
                <a:gd name="T1" fmla="*/ 0 h 6"/>
                <a:gd name="T2" fmla="*/ 1 w 8"/>
                <a:gd name="T3" fmla="*/ 5 h 6"/>
                <a:gd name="T4" fmla="*/ 1 w 8"/>
                <a:gd name="T5" fmla="*/ 5 h 6"/>
                <a:gd name="T6" fmla="*/ 8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2" name="Freeform 13249"/>
            <p:cNvSpPr>
              <a:spLocks/>
            </p:cNvSpPr>
            <p:nvPr/>
          </p:nvSpPr>
          <p:spPr bwMode="auto">
            <a:xfrm>
              <a:off x="8623299" y="2070834"/>
              <a:ext cx="18282" cy="16455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3 h 4"/>
                <a:gd name="T4" fmla="*/ 0 w 4"/>
                <a:gd name="T5" fmla="*/ 3 h 4"/>
                <a:gd name="T6" fmla="*/ 3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3" name="Freeform 13250"/>
            <p:cNvSpPr>
              <a:spLocks/>
            </p:cNvSpPr>
            <p:nvPr/>
          </p:nvSpPr>
          <p:spPr bwMode="auto">
            <a:xfrm>
              <a:off x="8610501" y="2118368"/>
              <a:ext cx="25595" cy="21939"/>
            </a:xfrm>
            <a:custGeom>
              <a:avLst/>
              <a:gdLst>
                <a:gd name="T0" fmla="*/ 6 w 6"/>
                <a:gd name="T1" fmla="*/ 0 h 5"/>
                <a:gd name="T2" fmla="*/ 1 w 6"/>
                <a:gd name="T3" fmla="*/ 4 h 5"/>
                <a:gd name="T4" fmla="*/ 1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4" name="Freeform 13251"/>
            <p:cNvSpPr>
              <a:spLocks/>
            </p:cNvSpPr>
            <p:nvPr/>
          </p:nvSpPr>
          <p:spPr bwMode="auto">
            <a:xfrm>
              <a:off x="8654379" y="2092772"/>
              <a:ext cx="29252" cy="2559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5 h 6"/>
                <a:gd name="T4" fmla="*/ 1 w 7"/>
                <a:gd name="T5" fmla="*/ 5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5" name="Freeform 13252"/>
            <p:cNvSpPr>
              <a:spLocks/>
            </p:cNvSpPr>
            <p:nvPr/>
          </p:nvSpPr>
          <p:spPr bwMode="auto">
            <a:xfrm>
              <a:off x="8658035" y="2096429"/>
              <a:ext cx="34737" cy="31081"/>
            </a:xfrm>
            <a:custGeom>
              <a:avLst/>
              <a:gdLst>
                <a:gd name="T0" fmla="*/ 8 w 8"/>
                <a:gd name="T1" fmla="*/ 1 h 7"/>
                <a:gd name="T2" fmla="*/ 7 w 8"/>
                <a:gd name="T3" fmla="*/ 1 h 7"/>
                <a:gd name="T4" fmla="*/ 0 w 8"/>
                <a:gd name="T5" fmla="*/ 7 h 7"/>
                <a:gd name="T6" fmla="*/ 0 w 8"/>
                <a:gd name="T7" fmla="*/ 7 h 7"/>
                <a:gd name="T8" fmla="*/ 8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cubicBezTo>
                    <a:pt x="8" y="1"/>
                    <a:pt x="8" y="0"/>
                    <a:pt x="7" y="1"/>
                  </a:cubicBezTo>
                  <a:cubicBezTo>
                    <a:pt x="5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6" name="Freeform 13253"/>
            <p:cNvSpPr>
              <a:spLocks/>
            </p:cNvSpPr>
            <p:nvPr/>
          </p:nvSpPr>
          <p:spPr bwMode="auto">
            <a:xfrm>
              <a:off x="8714711" y="2101914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7" name="Freeform 13254"/>
            <p:cNvSpPr>
              <a:spLocks/>
            </p:cNvSpPr>
            <p:nvPr/>
          </p:nvSpPr>
          <p:spPr bwMode="auto">
            <a:xfrm>
              <a:off x="8615986" y="2143963"/>
              <a:ext cx="20111" cy="21939"/>
            </a:xfrm>
            <a:custGeom>
              <a:avLst/>
              <a:gdLst>
                <a:gd name="T0" fmla="*/ 0 w 5"/>
                <a:gd name="T1" fmla="*/ 4 h 5"/>
                <a:gd name="T2" fmla="*/ 5 w 5"/>
                <a:gd name="T3" fmla="*/ 0 h 5"/>
                <a:gd name="T4" fmla="*/ 5 w 5"/>
                <a:gd name="T5" fmla="*/ 0 h 5"/>
                <a:gd name="T6" fmla="*/ 0 w 5"/>
                <a:gd name="T7" fmla="*/ 4 h 5"/>
                <a:gd name="T8" fmla="*/ 0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8" name="Freeform 13255"/>
            <p:cNvSpPr>
              <a:spLocks/>
            </p:cNvSpPr>
            <p:nvPr/>
          </p:nvSpPr>
          <p:spPr bwMode="auto">
            <a:xfrm>
              <a:off x="8619643" y="2169558"/>
              <a:ext cx="21939" cy="18282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0 h 4"/>
                <a:gd name="T4" fmla="*/ 4 w 5"/>
                <a:gd name="T5" fmla="*/ 0 h 4"/>
                <a:gd name="T6" fmla="*/ 0 w 5"/>
                <a:gd name="T7" fmla="*/ 4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9" name="Freeform 13256"/>
            <p:cNvSpPr>
              <a:spLocks/>
            </p:cNvSpPr>
            <p:nvPr/>
          </p:nvSpPr>
          <p:spPr bwMode="auto">
            <a:xfrm>
              <a:off x="8623299" y="2178700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1 h 3"/>
                <a:gd name="T10" fmla="*/ 3 w 3"/>
                <a:gd name="T11" fmla="*/ 0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0" name="Freeform 13257"/>
            <p:cNvSpPr>
              <a:spLocks/>
            </p:cNvSpPr>
            <p:nvPr/>
          </p:nvSpPr>
          <p:spPr bwMode="auto">
            <a:xfrm>
              <a:off x="8667177" y="2169558"/>
              <a:ext cx="9142" cy="914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1" name="Freeform 13258"/>
            <p:cNvSpPr>
              <a:spLocks/>
            </p:cNvSpPr>
            <p:nvPr/>
          </p:nvSpPr>
          <p:spPr bwMode="auto">
            <a:xfrm>
              <a:off x="8667177" y="2156761"/>
              <a:ext cx="31081" cy="27424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5 h 6"/>
                <a:gd name="T4" fmla="*/ 0 w 7"/>
                <a:gd name="T5" fmla="*/ 6 h 6"/>
                <a:gd name="T6" fmla="*/ 6 w 7"/>
                <a:gd name="T7" fmla="*/ 1 h 6"/>
                <a:gd name="T8" fmla="*/ 6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3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2" name="Freeform 13259"/>
            <p:cNvSpPr>
              <a:spLocks/>
            </p:cNvSpPr>
            <p:nvPr/>
          </p:nvSpPr>
          <p:spPr bwMode="auto">
            <a:xfrm>
              <a:off x="8701913" y="2122024"/>
              <a:ext cx="25595" cy="21939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1 h 5"/>
                <a:gd name="T4" fmla="*/ 6 w 6"/>
                <a:gd name="T5" fmla="*/ 0 h 5"/>
                <a:gd name="T6" fmla="*/ 0 w 6"/>
                <a:gd name="T7" fmla="*/ 4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3" name="Freeform 13260"/>
            <p:cNvSpPr>
              <a:spLocks/>
            </p:cNvSpPr>
            <p:nvPr/>
          </p:nvSpPr>
          <p:spPr bwMode="auto">
            <a:xfrm>
              <a:off x="8610501" y="2204295"/>
              <a:ext cx="25595" cy="21939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1 h 5"/>
                <a:gd name="T4" fmla="*/ 6 w 6"/>
                <a:gd name="T5" fmla="*/ 0 h 5"/>
                <a:gd name="T6" fmla="*/ 0 w 6"/>
                <a:gd name="T7" fmla="*/ 4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4" name="Freeform 13261"/>
            <p:cNvSpPr>
              <a:spLocks/>
            </p:cNvSpPr>
            <p:nvPr/>
          </p:nvSpPr>
          <p:spPr bwMode="auto">
            <a:xfrm>
              <a:off x="8628783" y="2226234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5" name="Freeform 13262"/>
            <p:cNvSpPr>
              <a:spLocks/>
            </p:cNvSpPr>
            <p:nvPr/>
          </p:nvSpPr>
          <p:spPr bwMode="auto">
            <a:xfrm>
              <a:off x="8584906" y="2279253"/>
              <a:ext cx="18282" cy="12798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1 w 4"/>
                <a:gd name="T7" fmla="*/ 3 h 3"/>
                <a:gd name="T8" fmla="*/ 1 w 4"/>
                <a:gd name="T9" fmla="*/ 3 h 3"/>
                <a:gd name="T10" fmla="*/ 1 w 4"/>
                <a:gd name="T11" fmla="*/ 2 h 3"/>
                <a:gd name="T12" fmla="*/ 4 w 4"/>
                <a:gd name="T13" fmla="*/ 1 h 3"/>
                <a:gd name="T14" fmla="*/ 3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6" name="Freeform 13263"/>
            <p:cNvSpPr>
              <a:spLocks/>
            </p:cNvSpPr>
            <p:nvPr/>
          </p:nvSpPr>
          <p:spPr bwMode="auto">
            <a:xfrm>
              <a:off x="8619643" y="2270112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7" name="Freeform 13264"/>
            <p:cNvSpPr>
              <a:spLocks/>
            </p:cNvSpPr>
            <p:nvPr/>
          </p:nvSpPr>
          <p:spPr bwMode="auto">
            <a:xfrm>
              <a:off x="8615986" y="2279253"/>
              <a:ext cx="20111" cy="16455"/>
            </a:xfrm>
            <a:custGeom>
              <a:avLst/>
              <a:gdLst>
                <a:gd name="T0" fmla="*/ 0 w 5"/>
                <a:gd name="T1" fmla="*/ 3 h 4"/>
                <a:gd name="T2" fmla="*/ 5 w 5"/>
                <a:gd name="T3" fmla="*/ 0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8" name="Freeform 13265"/>
            <p:cNvSpPr>
              <a:spLocks/>
            </p:cNvSpPr>
            <p:nvPr/>
          </p:nvSpPr>
          <p:spPr bwMode="auto">
            <a:xfrm>
              <a:off x="8619643" y="2286565"/>
              <a:ext cx="16455" cy="14626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9" name="Freeform 13266"/>
            <p:cNvSpPr>
              <a:spLocks/>
            </p:cNvSpPr>
            <p:nvPr/>
          </p:nvSpPr>
          <p:spPr bwMode="auto">
            <a:xfrm>
              <a:off x="8615986" y="2295707"/>
              <a:ext cx="20111" cy="1279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0" name="Freeform 13267"/>
            <p:cNvSpPr>
              <a:spLocks/>
            </p:cNvSpPr>
            <p:nvPr/>
          </p:nvSpPr>
          <p:spPr bwMode="auto">
            <a:xfrm>
              <a:off x="8615986" y="2304848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1" name="Freeform 13268"/>
            <p:cNvSpPr>
              <a:spLocks/>
            </p:cNvSpPr>
            <p:nvPr/>
          </p:nvSpPr>
          <p:spPr bwMode="auto">
            <a:xfrm>
              <a:off x="8588562" y="2396260"/>
              <a:ext cx="14626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2" name="Freeform 13269"/>
            <p:cNvSpPr>
              <a:spLocks/>
            </p:cNvSpPr>
            <p:nvPr/>
          </p:nvSpPr>
          <p:spPr bwMode="auto">
            <a:xfrm>
              <a:off x="8615986" y="2361524"/>
              <a:ext cx="20111" cy="16455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0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3" name="Freeform 13270"/>
            <p:cNvSpPr>
              <a:spLocks/>
            </p:cNvSpPr>
            <p:nvPr/>
          </p:nvSpPr>
          <p:spPr bwMode="auto">
            <a:xfrm>
              <a:off x="8615986" y="2365180"/>
              <a:ext cx="16455" cy="18282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0 h 4"/>
                <a:gd name="T4" fmla="*/ 4 w 4"/>
                <a:gd name="T5" fmla="*/ 0 h 4"/>
                <a:gd name="T6" fmla="*/ 4 w 4"/>
                <a:gd name="T7" fmla="*/ 0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4" name="Freeform 13271"/>
            <p:cNvSpPr>
              <a:spLocks/>
            </p:cNvSpPr>
            <p:nvPr/>
          </p:nvSpPr>
          <p:spPr bwMode="auto">
            <a:xfrm>
              <a:off x="8615986" y="2374321"/>
              <a:ext cx="20111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5" name="Freeform 13272"/>
            <p:cNvSpPr>
              <a:spLocks/>
            </p:cNvSpPr>
            <p:nvPr/>
          </p:nvSpPr>
          <p:spPr bwMode="auto">
            <a:xfrm>
              <a:off x="8619643" y="2352382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6" name="Freeform 13273"/>
            <p:cNvSpPr>
              <a:spLocks/>
            </p:cNvSpPr>
            <p:nvPr/>
          </p:nvSpPr>
          <p:spPr bwMode="auto">
            <a:xfrm>
              <a:off x="8619643" y="2343241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7" name="Freeform 13274"/>
            <p:cNvSpPr>
              <a:spLocks/>
            </p:cNvSpPr>
            <p:nvPr/>
          </p:nvSpPr>
          <p:spPr bwMode="auto">
            <a:xfrm>
              <a:off x="8615986" y="2343241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8" name="Freeform 13275"/>
            <p:cNvSpPr>
              <a:spLocks/>
            </p:cNvSpPr>
            <p:nvPr/>
          </p:nvSpPr>
          <p:spPr bwMode="auto">
            <a:xfrm>
              <a:off x="8615986" y="2326787"/>
              <a:ext cx="16455" cy="1645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1 w 4"/>
                <a:gd name="T5" fmla="*/ 3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9" name="Freeform 13276"/>
            <p:cNvSpPr>
              <a:spLocks/>
            </p:cNvSpPr>
            <p:nvPr/>
          </p:nvSpPr>
          <p:spPr bwMode="auto">
            <a:xfrm>
              <a:off x="8615986" y="2317646"/>
              <a:ext cx="20111" cy="16455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1 h 4"/>
                <a:gd name="T4" fmla="*/ 4 w 5"/>
                <a:gd name="T5" fmla="*/ 1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2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0" name="Freeform 13277"/>
            <p:cNvSpPr>
              <a:spLocks/>
            </p:cNvSpPr>
            <p:nvPr/>
          </p:nvSpPr>
          <p:spPr bwMode="auto">
            <a:xfrm>
              <a:off x="8615986" y="2317646"/>
              <a:ext cx="16455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1" name="Freeform 13278"/>
            <p:cNvSpPr>
              <a:spLocks/>
            </p:cNvSpPr>
            <p:nvPr/>
          </p:nvSpPr>
          <p:spPr bwMode="auto">
            <a:xfrm>
              <a:off x="8584906" y="2409058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2" name="Freeform 13279"/>
            <p:cNvSpPr>
              <a:spLocks/>
            </p:cNvSpPr>
            <p:nvPr/>
          </p:nvSpPr>
          <p:spPr bwMode="auto">
            <a:xfrm>
              <a:off x="8606845" y="2387119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3" name="Freeform 13280"/>
            <p:cNvSpPr>
              <a:spLocks/>
            </p:cNvSpPr>
            <p:nvPr/>
          </p:nvSpPr>
          <p:spPr bwMode="auto">
            <a:xfrm>
              <a:off x="8610501" y="2390776"/>
              <a:ext cx="21939" cy="18282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4 h 4"/>
                <a:gd name="T4" fmla="*/ 1 w 5"/>
                <a:gd name="T5" fmla="*/ 4 h 4"/>
                <a:gd name="T6" fmla="*/ 1 w 5"/>
                <a:gd name="T7" fmla="*/ 4 h 4"/>
                <a:gd name="T8" fmla="*/ 1 w 5"/>
                <a:gd name="T9" fmla="*/ 4 h 4"/>
                <a:gd name="T10" fmla="*/ 2 w 5"/>
                <a:gd name="T11" fmla="*/ 4 h 4"/>
                <a:gd name="T12" fmla="*/ 1 w 5"/>
                <a:gd name="T13" fmla="*/ 4 h 4"/>
                <a:gd name="T14" fmla="*/ 1 w 5"/>
                <a:gd name="T15" fmla="*/ 4 h 4"/>
                <a:gd name="T16" fmla="*/ 5 w 5"/>
                <a:gd name="T17" fmla="*/ 1 h 4"/>
                <a:gd name="T18" fmla="*/ 5 w 5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4" name="Freeform 13281"/>
            <p:cNvSpPr>
              <a:spLocks/>
            </p:cNvSpPr>
            <p:nvPr/>
          </p:nvSpPr>
          <p:spPr bwMode="auto">
            <a:xfrm>
              <a:off x="8584906" y="2438310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5" name="Freeform 13282"/>
            <p:cNvSpPr>
              <a:spLocks/>
            </p:cNvSpPr>
            <p:nvPr/>
          </p:nvSpPr>
          <p:spPr bwMode="auto">
            <a:xfrm>
              <a:off x="8610501" y="2412714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6" name="Freeform 13283"/>
            <p:cNvSpPr>
              <a:spLocks/>
            </p:cNvSpPr>
            <p:nvPr/>
          </p:nvSpPr>
          <p:spPr bwMode="auto">
            <a:xfrm>
              <a:off x="8610501" y="2421855"/>
              <a:ext cx="18282" cy="9142"/>
            </a:xfrm>
            <a:custGeom>
              <a:avLst/>
              <a:gdLst>
                <a:gd name="T0" fmla="*/ 3 w 4"/>
                <a:gd name="T1" fmla="*/ 1 h 2"/>
                <a:gd name="T2" fmla="*/ 2 w 4"/>
                <a:gd name="T3" fmla="*/ 1 h 2"/>
                <a:gd name="T4" fmla="*/ 3 w 4"/>
                <a:gd name="T5" fmla="*/ 1 h 2"/>
                <a:gd name="T6" fmla="*/ 2 w 4"/>
                <a:gd name="T7" fmla="*/ 0 h 2"/>
                <a:gd name="T8" fmla="*/ 1 w 4"/>
                <a:gd name="T9" fmla="*/ 2 h 2"/>
                <a:gd name="T10" fmla="*/ 1 w 4"/>
                <a:gd name="T11" fmla="*/ 2 h 2"/>
                <a:gd name="T12" fmla="*/ 1 w 4"/>
                <a:gd name="T13" fmla="*/ 2 h 2"/>
                <a:gd name="T14" fmla="*/ 1 w 4"/>
                <a:gd name="T15" fmla="*/ 2 h 2"/>
                <a:gd name="T16" fmla="*/ 3 w 4"/>
                <a:gd name="T17" fmla="*/ 1 h 2"/>
                <a:gd name="T18" fmla="*/ 3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7" name="Freeform 13284"/>
            <p:cNvSpPr>
              <a:spLocks/>
            </p:cNvSpPr>
            <p:nvPr/>
          </p:nvSpPr>
          <p:spPr bwMode="auto">
            <a:xfrm>
              <a:off x="8619643" y="2434653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8" name="Freeform 13285"/>
            <p:cNvSpPr>
              <a:spLocks/>
            </p:cNvSpPr>
            <p:nvPr/>
          </p:nvSpPr>
          <p:spPr bwMode="auto">
            <a:xfrm>
              <a:off x="8575765" y="2478531"/>
              <a:ext cx="18282" cy="16455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9" name="Freeform 13286"/>
            <p:cNvSpPr>
              <a:spLocks/>
            </p:cNvSpPr>
            <p:nvPr/>
          </p:nvSpPr>
          <p:spPr bwMode="auto">
            <a:xfrm>
              <a:off x="8568452" y="2491328"/>
              <a:ext cx="29252" cy="21939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4 h 5"/>
                <a:gd name="T4" fmla="*/ 1 w 7"/>
                <a:gd name="T5" fmla="*/ 5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0" name="Freeform 13287"/>
            <p:cNvSpPr>
              <a:spLocks/>
            </p:cNvSpPr>
            <p:nvPr/>
          </p:nvSpPr>
          <p:spPr bwMode="auto">
            <a:xfrm>
              <a:off x="8572109" y="2494985"/>
              <a:ext cx="25595" cy="18282"/>
            </a:xfrm>
            <a:custGeom>
              <a:avLst/>
              <a:gdLst>
                <a:gd name="T0" fmla="*/ 5 w 6"/>
                <a:gd name="T1" fmla="*/ 1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1" name="Freeform 13288"/>
            <p:cNvSpPr>
              <a:spLocks/>
            </p:cNvSpPr>
            <p:nvPr/>
          </p:nvSpPr>
          <p:spPr bwMode="auto">
            <a:xfrm>
              <a:off x="8603188" y="2463905"/>
              <a:ext cx="25595" cy="21939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2" name="Freeform 13289"/>
            <p:cNvSpPr>
              <a:spLocks/>
            </p:cNvSpPr>
            <p:nvPr/>
          </p:nvSpPr>
          <p:spPr bwMode="auto">
            <a:xfrm>
              <a:off x="8606845" y="2473046"/>
              <a:ext cx="16455" cy="1828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3" name="Freeform 13290"/>
            <p:cNvSpPr>
              <a:spLocks/>
            </p:cNvSpPr>
            <p:nvPr/>
          </p:nvSpPr>
          <p:spPr bwMode="auto">
            <a:xfrm>
              <a:off x="8594048" y="2463905"/>
              <a:ext cx="16455" cy="14626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1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4" name="Freeform 13291"/>
            <p:cNvSpPr>
              <a:spLocks/>
            </p:cNvSpPr>
            <p:nvPr/>
          </p:nvSpPr>
          <p:spPr bwMode="auto">
            <a:xfrm>
              <a:off x="8594048" y="2494985"/>
              <a:ext cx="21939" cy="18282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5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5" name="Freeform 13292"/>
            <p:cNvSpPr>
              <a:spLocks/>
            </p:cNvSpPr>
            <p:nvPr/>
          </p:nvSpPr>
          <p:spPr bwMode="auto">
            <a:xfrm>
              <a:off x="8670834" y="2184184"/>
              <a:ext cx="21939" cy="1645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6" name="Freeform 13293"/>
            <p:cNvSpPr>
              <a:spLocks/>
            </p:cNvSpPr>
            <p:nvPr/>
          </p:nvSpPr>
          <p:spPr bwMode="auto">
            <a:xfrm>
              <a:off x="8670834" y="2191497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7" name="Freeform 13294"/>
            <p:cNvSpPr>
              <a:spLocks/>
            </p:cNvSpPr>
            <p:nvPr/>
          </p:nvSpPr>
          <p:spPr bwMode="auto">
            <a:xfrm>
              <a:off x="8698256" y="2156761"/>
              <a:ext cx="25595" cy="1828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8" name="Freeform 13295"/>
            <p:cNvSpPr>
              <a:spLocks/>
            </p:cNvSpPr>
            <p:nvPr/>
          </p:nvSpPr>
          <p:spPr bwMode="auto">
            <a:xfrm>
              <a:off x="8701913" y="2165902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9" name="Freeform 13296"/>
            <p:cNvSpPr>
              <a:spLocks/>
            </p:cNvSpPr>
            <p:nvPr/>
          </p:nvSpPr>
          <p:spPr bwMode="auto">
            <a:xfrm>
              <a:off x="8705569" y="2169558"/>
              <a:ext cx="18282" cy="1462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0" name="Freeform 13297"/>
            <p:cNvSpPr>
              <a:spLocks/>
            </p:cNvSpPr>
            <p:nvPr/>
          </p:nvSpPr>
          <p:spPr bwMode="auto">
            <a:xfrm>
              <a:off x="8679974" y="2213436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1" name="Freeform 13298"/>
            <p:cNvSpPr>
              <a:spLocks/>
            </p:cNvSpPr>
            <p:nvPr/>
          </p:nvSpPr>
          <p:spPr bwMode="auto">
            <a:xfrm>
              <a:off x="8701913" y="2184184"/>
              <a:ext cx="25595" cy="20111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4 h 5"/>
                <a:gd name="T4" fmla="*/ 0 w 6"/>
                <a:gd name="T5" fmla="*/ 5 h 5"/>
                <a:gd name="T6" fmla="*/ 6 w 6"/>
                <a:gd name="T7" fmla="*/ 1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2" name="Freeform 13299"/>
            <p:cNvSpPr>
              <a:spLocks/>
            </p:cNvSpPr>
            <p:nvPr/>
          </p:nvSpPr>
          <p:spPr bwMode="auto">
            <a:xfrm>
              <a:off x="8701913" y="2191497"/>
              <a:ext cx="25595" cy="21939"/>
            </a:xfrm>
            <a:custGeom>
              <a:avLst/>
              <a:gdLst>
                <a:gd name="T0" fmla="*/ 5 w 6"/>
                <a:gd name="T1" fmla="*/ 1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5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3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3" name="Freeform 13300"/>
            <p:cNvSpPr>
              <a:spLocks/>
            </p:cNvSpPr>
            <p:nvPr/>
          </p:nvSpPr>
          <p:spPr bwMode="auto">
            <a:xfrm>
              <a:off x="8676318" y="2226234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4" name="Freeform 13301"/>
            <p:cNvSpPr>
              <a:spLocks/>
            </p:cNvSpPr>
            <p:nvPr/>
          </p:nvSpPr>
          <p:spPr bwMode="auto">
            <a:xfrm>
              <a:off x="8679974" y="2244517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0 h 3"/>
                <a:gd name="T4" fmla="*/ 3 w 4"/>
                <a:gd name="T5" fmla="*/ 0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5" name="Freeform 13302"/>
            <p:cNvSpPr>
              <a:spLocks/>
            </p:cNvSpPr>
            <p:nvPr/>
          </p:nvSpPr>
          <p:spPr bwMode="auto">
            <a:xfrm>
              <a:off x="8679974" y="2248173"/>
              <a:ext cx="18282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6" name="Freeform 13303"/>
            <p:cNvSpPr>
              <a:spLocks/>
            </p:cNvSpPr>
            <p:nvPr/>
          </p:nvSpPr>
          <p:spPr bwMode="auto">
            <a:xfrm>
              <a:off x="8701913" y="2209780"/>
              <a:ext cx="25595" cy="21939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6 w 6"/>
                <a:gd name="T5" fmla="*/ 0 h 5"/>
                <a:gd name="T6" fmla="*/ 6 w 6"/>
                <a:gd name="T7" fmla="*/ 0 h 5"/>
                <a:gd name="T8" fmla="*/ 6 w 6"/>
                <a:gd name="T9" fmla="*/ 0 h 5"/>
                <a:gd name="T10" fmla="*/ 0 w 6"/>
                <a:gd name="T11" fmla="*/ 4 h 5"/>
                <a:gd name="T12" fmla="*/ 0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7" name="Freeform 13304"/>
            <p:cNvSpPr>
              <a:spLocks/>
            </p:cNvSpPr>
            <p:nvPr/>
          </p:nvSpPr>
          <p:spPr bwMode="auto">
            <a:xfrm>
              <a:off x="8701913" y="2218921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8" name="Freeform 13305"/>
            <p:cNvSpPr>
              <a:spLocks/>
            </p:cNvSpPr>
            <p:nvPr/>
          </p:nvSpPr>
          <p:spPr bwMode="auto">
            <a:xfrm>
              <a:off x="8705569" y="2222578"/>
              <a:ext cx="18282" cy="1645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9" name="Freeform 13306"/>
            <p:cNvSpPr>
              <a:spLocks/>
            </p:cNvSpPr>
            <p:nvPr/>
          </p:nvSpPr>
          <p:spPr bwMode="auto">
            <a:xfrm>
              <a:off x="8679974" y="2257314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0" name="Freeform 13307"/>
            <p:cNvSpPr>
              <a:spLocks/>
            </p:cNvSpPr>
            <p:nvPr/>
          </p:nvSpPr>
          <p:spPr bwMode="auto">
            <a:xfrm>
              <a:off x="8698256" y="2231718"/>
              <a:ext cx="29252" cy="2559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5 h 6"/>
                <a:gd name="T4" fmla="*/ 0 w 7"/>
                <a:gd name="T5" fmla="*/ 6 h 6"/>
                <a:gd name="T6" fmla="*/ 7 w 7"/>
                <a:gd name="T7" fmla="*/ 1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1" name="Freeform 13308"/>
            <p:cNvSpPr>
              <a:spLocks/>
            </p:cNvSpPr>
            <p:nvPr/>
          </p:nvSpPr>
          <p:spPr bwMode="auto">
            <a:xfrm>
              <a:off x="8705569" y="2239031"/>
              <a:ext cx="21939" cy="18282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1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2" name="Freeform 13309"/>
            <p:cNvSpPr>
              <a:spLocks/>
            </p:cNvSpPr>
            <p:nvPr/>
          </p:nvSpPr>
          <p:spPr bwMode="auto">
            <a:xfrm>
              <a:off x="8683631" y="2308504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3" name="Freeform 13310"/>
            <p:cNvSpPr>
              <a:spLocks/>
            </p:cNvSpPr>
            <p:nvPr/>
          </p:nvSpPr>
          <p:spPr bwMode="auto">
            <a:xfrm>
              <a:off x="8711055" y="2273768"/>
              <a:ext cx="21939" cy="21939"/>
            </a:xfrm>
            <a:custGeom>
              <a:avLst/>
              <a:gdLst>
                <a:gd name="T0" fmla="*/ 4 w 5"/>
                <a:gd name="T1" fmla="*/ 1 h 5"/>
                <a:gd name="T2" fmla="*/ 4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4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3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4" name="Freeform 13311"/>
            <p:cNvSpPr>
              <a:spLocks/>
            </p:cNvSpPr>
            <p:nvPr/>
          </p:nvSpPr>
          <p:spPr bwMode="auto">
            <a:xfrm>
              <a:off x="8711055" y="2282909"/>
              <a:ext cx="21939" cy="21939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4 h 5"/>
                <a:gd name="T4" fmla="*/ 0 w 5"/>
                <a:gd name="T5" fmla="*/ 5 h 5"/>
                <a:gd name="T6" fmla="*/ 5 w 5"/>
                <a:gd name="T7" fmla="*/ 1 h 5"/>
                <a:gd name="T8" fmla="*/ 4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5" name="Freeform 13312"/>
            <p:cNvSpPr>
              <a:spLocks/>
            </p:cNvSpPr>
            <p:nvPr/>
          </p:nvSpPr>
          <p:spPr bwMode="auto">
            <a:xfrm>
              <a:off x="8711055" y="2270112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6" name="Freeform 13313"/>
            <p:cNvSpPr>
              <a:spLocks/>
            </p:cNvSpPr>
            <p:nvPr/>
          </p:nvSpPr>
          <p:spPr bwMode="auto">
            <a:xfrm>
              <a:off x="8705569" y="2260970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7" name="Freeform 13314"/>
            <p:cNvSpPr>
              <a:spLocks/>
            </p:cNvSpPr>
            <p:nvPr/>
          </p:nvSpPr>
          <p:spPr bwMode="auto">
            <a:xfrm>
              <a:off x="8683631" y="2326787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8" name="Freeform 13315"/>
            <p:cNvSpPr>
              <a:spLocks/>
            </p:cNvSpPr>
            <p:nvPr/>
          </p:nvSpPr>
          <p:spPr bwMode="auto">
            <a:xfrm>
              <a:off x="8689116" y="2330443"/>
              <a:ext cx="21939" cy="1828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9" name="Freeform 13316"/>
            <p:cNvSpPr>
              <a:spLocks/>
            </p:cNvSpPr>
            <p:nvPr/>
          </p:nvSpPr>
          <p:spPr bwMode="auto">
            <a:xfrm>
              <a:off x="8711055" y="2301191"/>
              <a:ext cx="21939" cy="16455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0" name="Freeform 13317"/>
            <p:cNvSpPr>
              <a:spLocks/>
            </p:cNvSpPr>
            <p:nvPr/>
          </p:nvSpPr>
          <p:spPr bwMode="auto">
            <a:xfrm>
              <a:off x="8711055" y="2313990"/>
              <a:ext cx="21939" cy="12798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1" name="Freeform 13318"/>
            <p:cNvSpPr>
              <a:spLocks/>
            </p:cNvSpPr>
            <p:nvPr/>
          </p:nvSpPr>
          <p:spPr bwMode="auto">
            <a:xfrm>
              <a:off x="8718368" y="2317646"/>
              <a:ext cx="14626" cy="9142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2" name="Freeform 13319"/>
            <p:cNvSpPr>
              <a:spLocks/>
            </p:cNvSpPr>
            <p:nvPr/>
          </p:nvSpPr>
          <p:spPr bwMode="auto">
            <a:xfrm>
              <a:off x="8689116" y="2356039"/>
              <a:ext cx="21939" cy="18282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4 w 5"/>
                <a:gd name="T5" fmla="*/ 1 h 4"/>
                <a:gd name="T6" fmla="*/ 0 w 5"/>
                <a:gd name="T7" fmla="*/ 4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3" name="Freeform 13320"/>
            <p:cNvSpPr>
              <a:spLocks/>
            </p:cNvSpPr>
            <p:nvPr/>
          </p:nvSpPr>
          <p:spPr bwMode="auto">
            <a:xfrm>
              <a:off x="8692772" y="2368837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4" name="Freeform 13321"/>
            <p:cNvSpPr>
              <a:spLocks/>
            </p:cNvSpPr>
            <p:nvPr/>
          </p:nvSpPr>
          <p:spPr bwMode="auto">
            <a:xfrm>
              <a:off x="8714711" y="2343241"/>
              <a:ext cx="18282" cy="18282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5" name="Freeform 13323"/>
            <p:cNvSpPr>
              <a:spLocks/>
            </p:cNvSpPr>
            <p:nvPr/>
          </p:nvSpPr>
          <p:spPr bwMode="auto">
            <a:xfrm>
              <a:off x="8714711" y="2348727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6" name="Freeform 13324"/>
            <p:cNvSpPr>
              <a:spLocks/>
            </p:cNvSpPr>
            <p:nvPr/>
          </p:nvSpPr>
          <p:spPr bwMode="auto">
            <a:xfrm>
              <a:off x="8711055" y="2361524"/>
              <a:ext cx="21939" cy="16455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0 h 4"/>
                <a:gd name="T6" fmla="*/ 1 w 5"/>
                <a:gd name="T7" fmla="*/ 4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7" name="Freeform 13325"/>
            <p:cNvSpPr>
              <a:spLocks/>
            </p:cNvSpPr>
            <p:nvPr/>
          </p:nvSpPr>
          <p:spPr bwMode="auto">
            <a:xfrm>
              <a:off x="8714711" y="2365180"/>
              <a:ext cx="18282" cy="18282"/>
            </a:xfrm>
            <a:custGeom>
              <a:avLst/>
              <a:gdLst>
                <a:gd name="T0" fmla="*/ 0 w 4"/>
                <a:gd name="T1" fmla="*/ 4 h 4"/>
                <a:gd name="T2" fmla="*/ 1 w 4"/>
                <a:gd name="T3" fmla="*/ 4 h 4"/>
                <a:gd name="T4" fmla="*/ 4 w 4"/>
                <a:gd name="T5" fmla="*/ 1 h 4"/>
                <a:gd name="T6" fmla="*/ 4 w 4"/>
                <a:gd name="T7" fmla="*/ 1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8" name="Freeform 13326"/>
            <p:cNvSpPr>
              <a:spLocks/>
            </p:cNvSpPr>
            <p:nvPr/>
          </p:nvSpPr>
          <p:spPr bwMode="auto">
            <a:xfrm>
              <a:off x="8723852" y="2377978"/>
              <a:ext cx="9142" cy="548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9" name="Freeform 13327"/>
            <p:cNvSpPr>
              <a:spLocks/>
            </p:cNvSpPr>
            <p:nvPr/>
          </p:nvSpPr>
          <p:spPr bwMode="auto">
            <a:xfrm>
              <a:off x="8692772" y="2409058"/>
              <a:ext cx="21939" cy="1645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0" name="Freeform 13328"/>
            <p:cNvSpPr>
              <a:spLocks/>
            </p:cNvSpPr>
            <p:nvPr/>
          </p:nvSpPr>
          <p:spPr bwMode="auto">
            <a:xfrm>
              <a:off x="8698256" y="2416371"/>
              <a:ext cx="12798" cy="14626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2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1" name="Freeform 13329"/>
            <p:cNvSpPr>
              <a:spLocks/>
            </p:cNvSpPr>
            <p:nvPr/>
          </p:nvSpPr>
          <p:spPr bwMode="auto">
            <a:xfrm>
              <a:off x="8692772" y="2421856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2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2" name="Freeform 13330"/>
            <p:cNvSpPr>
              <a:spLocks/>
            </p:cNvSpPr>
            <p:nvPr/>
          </p:nvSpPr>
          <p:spPr bwMode="auto">
            <a:xfrm>
              <a:off x="8723852" y="2390776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3" name="Freeform 13331"/>
            <p:cNvSpPr>
              <a:spLocks/>
            </p:cNvSpPr>
            <p:nvPr/>
          </p:nvSpPr>
          <p:spPr bwMode="auto">
            <a:xfrm>
              <a:off x="8723852" y="2396261"/>
              <a:ext cx="12798" cy="12798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3 w 3"/>
                <a:gd name="T5" fmla="*/ 1 h 3"/>
                <a:gd name="T6" fmla="*/ 2 w 3"/>
                <a:gd name="T7" fmla="*/ 0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4" name="Freeform 13332"/>
            <p:cNvSpPr>
              <a:spLocks/>
            </p:cNvSpPr>
            <p:nvPr/>
          </p:nvSpPr>
          <p:spPr bwMode="auto">
            <a:xfrm>
              <a:off x="8692772" y="2438310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5 w 5"/>
                <a:gd name="T5" fmla="*/ 0 h 3"/>
                <a:gd name="T6" fmla="*/ 4 w 5"/>
                <a:gd name="T7" fmla="*/ 0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5" name="Freeform 13333"/>
            <p:cNvSpPr>
              <a:spLocks/>
            </p:cNvSpPr>
            <p:nvPr/>
          </p:nvSpPr>
          <p:spPr bwMode="auto">
            <a:xfrm>
              <a:off x="8698256" y="2438310"/>
              <a:ext cx="20111" cy="12798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1 h 3"/>
                <a:gd name="T4" fmla="*/ 4 w 5"/>
                <a:gd name="T5" fmla="*/ 1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6" name="Freeform 13334"/>
            <p:cNvSpPr>
              <a:spLocks/>
            </p:cNvSpPr>
            <p:nvPr/>
          </p:nvSpPr>
          <p:spPr bwMode="auto">
            <a:xfrm>
              <a:off x="8714711" y="2416371"/>
              <a:ext cx="21939" cy="18282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0 h 4"/>
                <a:gd name="T6" fmla="*/ 1 w 5"/>
                <a:gd name="T7" fmla="*/ 3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7" name="Freeform 13335"/>
            <p:cNvSpPr>
              <a:spLocks/>
            </p:cNvSpPr>
            <p:nvPr/>
          </p:nvSpPr>
          <p:spPr bwMode="auto">
            <a:xfrm>
              <a:off x="8718368" y="2421856"/>
              <a:ext cx="18282" cy="16455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8" name="Freeform 13336"/>
            <p:cNvSpPr>
              <a:spLocks/>
            </p:cNvSpPr>
            <p:nvPr/>
          </p:nvSpPr>
          <p:spPr bwMode="auto">
            <a:xfrm>
              <a:off x="8714711" y="2430997"/>
              <a:ext cx="18282" cy="1645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9" name="Freeform 13337"/>
            <p:cNvSpPr>
              <a:spLocks/>
            </p:cNvSpPr>
            <p:nvPr/>
          </p:nvSpPr>
          <p:spPr bwMode="auto">
            <a:xfrm>
              <a:off x="8732994" y="2447452"/>
              <a:ext cx="3656" cy="914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0" name="Freeform 13338"/>
            <p:cNvSpPr>
              <a:spLocks/>
            </p:cNvSpPr>
            <p:nvPr/>
          </p:nvSpPr>
          <p:spPr bwMode="auto">
            <a:xfrm>
              <a:off x="8701913" y="2463905"/>
              <a:ext cx="31081" cy="1828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1" name="Freeform 13339"/>
            <p:cNvSpPr>
              <a:spLocks/>
            </p:cNvSpPr>
            <p:nvPr/>
          </p:nvSpPr>
          <p:spPr bwMode="auto">
            <a:xfrm>
              <a:off x="8711055" y="2478531"/>
              <a:ext cx="3656" cy="36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2" name="Freeform 13340"/>
            <p:cNvSpPr>
              <a:spLocks/>
            </p:cNvSpPr>
            <p:nvPr/>
          </p:nvSpPr>
          <p:spPr bwMode="auto">
            <a:xfrm>
              <a:off x="8727508" y="2491329"/>
              <a:ext cx="18282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3 w 4"/>
                <a:gd name="T5" fmla="*/ 0 h 3"/>
                <a:gd name="T6" fmla="*/ 1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3" name="Freeform 13341"/>
            <p:cNvSpPr>
              <a:spLocks/>
            </p:cNvSpPr>
            <p:nvPr/>
          </p:nvSpPr>
          <p:spPr bwMode="auto">
            <a:xfrm>
              <a:off x="8745791" y="2498642"/>
              <a:ext cx="7313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4" name="Freeform 13342"/>
            <p:cNvSpPr>
              <a:spLocks/>
            </p:cNvSpPr>
            <p:nvPr/>
          </p:nvSpPr>
          <p:spPr bwMode="auto">
            <a:xfrm>
              <a:off x="8615986" y="1745408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3 w 4"/>
                <a:gd name="T15" fmla="*/ 1 h 2"/>
                <a:gd name="T16" fmla="*/ 3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5" name="Freeform 13343"/>
            <p:cNvSpPr>
              <a:spLocks/>
            </p:cNvSpPr>
            <p:nvPr/>
          </p:nvSpPr>
          <p:spPr bwMode="auto">
            <a:xfrm>
              <a:off x="8628783" y="1538817"/>
              <a:ext cx="16455" cy="16455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1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6" name="Freeform 13344"/>
            <p:cNvSpPr>
              <a:spLocks/>
            </p:cNvSpPr>
            <p:nvPr/>
          </p:nvSpPr>
          <p:spPr bwMode="auto">
            <a:xfrm>
              <a:off x="8711055" y="1690561"/>
              <a:ext cx="25595" cy="25595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6 h 6"/>
                <a:gd name="T4" fmla="*/ 0 w 6"/>
                <a:gd name="T5" fmla="*/ 6 h 6"/>
                <a:gd name="T6" fmla="*/ 6 w 6"/>
                <a:gd name="T7" fmla="*/ 0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7" name="Freeform 13345"/>
            <p:cNvSpPr>
              <a:spLocks/>
            </p:cNvSpPr>
            <p:nvPr/>
          </p:nvSpPr>
          <p:spPr bwMode="auto">
            <a:xfrm>
              <a:off x="8670834" y="1690561"/>
              <a:ext cx="9142" cy="7313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8" name="Freeform 13346"/>
            <p:cNvSpPr>
              <a:spLocks/>
            </p:cNvSpPr>
            <p:nvPr/>
          </p:nvSpPr>
          <p:spPr bwMode="auto">
            <a:xfrm>
              <a:off x="8771386" y="1681420"/>
              <a:ext cx="16455" cy="16455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9" name="Freeform 13347"/>
            <p:cNvSpPr>
              <a:spLocks/>
            </p:cNvSpPr>
            <p:nvPr/>
          </p:nvSpPr>
          <p:spPr bwMode="auto">
            <a:xfrm>
              <a:off x="8758589" y="1677763"/>
              <a:ext cx="47534" cy="51191"/>
            </a:xfrm>
            <a:custGeom>
              <a:avLst/>
              <a:gdLst>
                <a:gd name="T0" fmla="*/ 10 w 11"/>
                <a:gd name="T1" fmla="*/ 1 h 12"/>
                <a:gd name="T2" fmla="*/ 10 w 11"/>
                <a:gd name="T3" fmla="*/ 2 h 12"/>
                <a:gd name="T4" fmla="*/ 9 w 11"/>
                <a:gd name="T5" fmla="*/ 2 h 12"/>
                <a:gd name="T6" fmla="*/ 1 w 11"/>
                <a:gd name="T7" fmla="*/ 12 h 12"/>
                <a:gd name="T8" fmla="*/ 1 w 11"/>
                <a:gd name="T9" fmla="*/ 12 h 12"/>
                <a:gd name="T10" fmla="*/ 7 w 11"/>
                <a:gd name="T11" fmla="*/ 5 h 12"/>
                <a:gd name="T12" fmla="*/ 7 w 11"/>
                <a:gd name="T13" fmla="*/ 5 h 12"/>
                <a:gd name="T14" fmla="*/ 11 w 11"/>
                <a:gd name="T15" fmla="*/ 1 h 12"/>
                <a:gd name="T16" fmla="*/ 10 w 11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2">
                  <a:moveTo>
                    <a:pt x="10" y="1"/>
                  </a:move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7" y="5"/>
                    <a:pt x="4" y="9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3" y="10"/>
                    <a:pt x="5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4"/>
                    <a:pt x="10" y="2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0" name="Freeform 13348"/>
            <p:cNvSpPr>
              <a:spLocks/>
            </p:cNvSpPr>
            <p:nvPr/>
          </p:nvSpPr>
          <p:spPr bwMode="auto">
            <a:xfrm>
              <a:off x="8796981" y="1677763"/>
              <a:ext cx="18282" cy="20111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0 w 4"/>
                <a:gd name="T5" fmla="*/ 4 h 5"/>
                <a:gd name="T6" fmla="*/ 4 w 4"/>
                <a:gd name="T7" fmla="*/ 0 h 5"/>
                <a:gd name="T8" fmla="*/ 3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1" name="Freeform 13349"/>
            <p:cNvSpPr>
              <a:spLocks/>
            </p:cNvSpPr>
            <p:nvPr/>
          </p:nvSpPr>
          <p:spPr bwMode="auto">
            <a:xfrm>
              <a:off x="8840859" y="1555272"/>
              <a:ext cx="16455" cy="18282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3 h 4"/>
                <a:gd name="T4" fmla="*/ 0 w 4"/>
                <a:gd name="T5" fmla="*/ 4 h 4"/>
                <a:gd name="T6" fmla="*/ 3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2" name="Freeform 13350"/>
            <p:cNvSpPr>
              <a:spLocks/>
            </p:cNvSpPr>
            <p:nvPr/>
          </p:nvSpPr>
          <p:spPr bwMode="auto">
            <a:xfrm>
              <a:off x="8862798" y="1533333"/>
              <a:ext cx="12798" cy="18282"/>
            </a:xfrm>
            <a:custGeom>
              <a:avLst/>
              <a:gdLst>
                <a:gd name="T0" fmla="*/ 3 w 3"/>
                <a:gd name="T1" fmla="*/ 1 h 4"/>
                <a:gd name="T2" fmla="*/ 0 w 3"/>
                <a:gd name="T3" fmla="*/ 3 h 4"/>
                <a:gd name="T4" fmla="*/ 0 w 3"/>
                <a:gd name="T5" fmla="*/ 3 h 4"/>
                <a:gd name="T6" fmla="*/ 3 w 3"/>
                <a:gd name="T7" fmla="*/ 1 h 4"/>
                <a:gd name="T8" fmla="*/ 3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3" name="Freeform 13351"/>
            <p:cNvSpPr>
              <a:spLocks/>
            </p:cNvSpPr>
            <p:nvPr/>
          </p:nvSpPr>
          <p:spPr bwMode="auto">
            <a:xfrm>
              <a:off x="8853657" y="1533333"/>
              <a:ext cx="9142" cy="914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4" name="Freeform 13352"/>
            <p:cNvSpPr>
              <a:spLocks/>
            </p:cNvSpPr>
            <p:nvPr/>
          </p:nvSpPr>
          <p:spPr bwMode="auto">
            <a:xfrm>
              <a:off x="8844515" y="1516878"/>
              <a:ext cx="21939" cy="21939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1 w 5"/>
                <a:gd name="T5" fmla="*/ 4 h 5"/>
                <a:gd name="T6" fmla="*/ 5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5" name="Freeform 13353"/>
            <p:cNvSpPr>
              <a:spLocks/>
            </p:cNvSpPr>
            <p:nvPr/>
          </p:nvSpPr>
          <p:spPr bwMode="auto">
            <a:xfrm>
              <a:off x="8645238" y="1792943"/>
              <a:ext cx="21939" cy="21939"/>
            </a:xfrm>
            <a:custGeom>
              <a:avLst/>
              <a:gdLst>
                <a:gd name="T0" fmla="*/ 0 w 5"/>
                <a:gd name="T1" fmla="*/ 4 h 5"/>
                <a:gd name="T2" fmla="*/ 4 w 5"/>
                <a:gd name="T3" fmla="*/ 1 h 5"/>
                <a:gd name="T4" fmla="*/ 4 w 5"/>
                <a:gd name="T5" fmla="*/ 1 h 5"/>
                <a:gd name="T6" fmla="*/ 0 w 5"/>
                <a:gd name="T7" fmla="*/ 4 h 5"/>
                <a:gd name="T8" fmla="*/ 0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6" name="Freeform 13354"/>
            <p:cNvSpPr>
              <a:spLocks/>
            </p:cNvSpPr>
            <p:nvPr/>
          </p:nvSpPr>
          <p:spPr bwMode="auto">
            <a:xfrm>
              <a:off x="8689116" y="1785630"/>
              <a:ext cx="25595" cy="21939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7" name="Freeform 13355"/>
            <p:cNvSpPr>
              <a:spLocks/>
            </p:cNvSpPr>
            <p:nvPr/>
          </p:nvSpPr>
          <p:spPr bwMode="auto">
            <a:xfrm>
              <a:off x="8701913" y="1807569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8" name="Freeform 13356"/>
            <p:cNvSpPr>
              <a:spLocks/>
            </p:cNvSpPr>
            <p:nvPr/>
          </p:nvSpPr>
          <p:spPr bwMode="auto">
            <a:xfrm>
              <a:off x="8445960" y="1697874"/>
              <a:ext cx="21939" cy="21939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4 h 5"/>
                <a:gd name="T4" fmla="*/ 0 w 5"/>
                <a:gd name="T5" fmla="*/ 5 h 5"/>
                <a:gd name="T6" fmla="*/ 5 w 5"/>
                <a:gd name="T7" fmla="*/ 1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9" name="Freeform 13357"/>
            <p:cNvSpPr>
              <a:spLocks/>
            </p:cNvSpPr>
            <p:nvPr/>
          </p:nvSpPr>
          <p:spPr bwMode="auto">
            <a:xfrm>
              <a:off x="8489837" y="1703358"/>
              <a:ext cx="16455" cy="21939"/>
            </a:xfrm>
            <a:custGeom>
              <a:avLst/>
              <a:gdLst>
                <a:gd name="T0" fmla="*/ 4 w 4"/>
                <a:gd name="T1" fmla="*/ 1 h 5"/>
                <a:gd name="T2" fmla="*/ 0 w 4"/>
                <a:gd name="T3" fmla="*/ 5 h 5"/>
                <a:gd name="T4" fmla="*/ 1 w 4"/>
                <a:gd name="T5" fmla="*/ 5 h 5"/>
                <a:gd name="T6" fmla="*/ 4 w 4"/>
                <a:gd name="T7" fmla="*/ 1 h 5"/>
                <a:gd name="T8" fmla="*/ 4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0" name="Freeform 13358"/>
            <p:cNvSpPr>
              <a:spLocks/>
            </p:cNvSpPr>
            <p:nvPr/>
          </p:nvSpPr>
          <p:spPr bwMode="auto">
            <a:xfrm>
              <a:off x="8455102" y="1725297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1" name="Freeform 13359"/>
            <p:cNvSpPr>
              <a:spLocks/>
            </p:cNvSpPr>
            <p:nvPr/>
          </p:nvSpPr>
          <p:spPr bwMode="auto">
            <a:xfrm>
              <a:off x="8477040" y="1728954"/>
              <a:ext cx="9142" cy="914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2" name="Freeform 13360"/>
            <p:cNvSpPr>
              <a:spLocks/>
            </p:cNvSpPr>
            <p:nvPr/>
          </p:nvSpPr>
          <p:spPr bwMode="auto">
            <a:xfrm>
              <a:off x="8420364" y="1719813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3" name="Freeform 13361"/>
            <p:cNvSpPr>
              <a:spLocks/>
            </p:cNvSpPr>
            <p:nvPr/>
          </p:nvSpPr>
          <p:spPr bwMode="auto">
            <a:xfrm>
              <a:off x="8438647" y="1677763"/>
              <a:ext cx="16455" cy="12798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1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4" name="Freeform 13362"/>
            <p:cNvSpPr>
              <a:spLocks/>
            </p:cNvSpPr>
            <p:nvPr/>
          </p:nvSpPr>
          <p:spPr bwMode="auto">
            <a:xfrm>
              <a:off x="8445960" y="1681420"/>
              <a:ext cx="9142" cy="12798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0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5" name="Freeform 13363"/>
            <p:cNvSpPr>
              <a:spLocks/>
            </p:cNvSpPr>
            <p:nvPr/>
          </p:nvSpPr>
          <p:spPr bwMode="auto">
            <a:xfrm>
              <a:off x="8429506" y="1655824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6" name="Freeform 13364"/>
            <p:cNvSpPr>
              <a:spLocks/>
            </p:cNvSpPr>
            <p:nvPr/>
          </p:nvSpPr>
          <p:spPr bwMode="auto">
            <a:xfrm>
              <a:off x="8438647" y="1655824"/>
              <a:ext cx="7313" cy="365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7" name="Freeform 13365"/>
            <p:cNvSpPr>
              <a:spLocks/>
            </p:cNvSpPr>
            <p:nvPr/>
          </p:nvSpPr>
          <p:spPr bwMode="auto">
            <a:xfrm>
              <a:off x="8438647" y="1659481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8" name="Freeform 13366"/>
            <p:cNvSpPr>
              <a:spLocks/>
            </p:cNvSpPr>
            <p:nvPr/>
          </p:nvSpPr>
          <p:spPr bwMode="auto">
            <a:xfrm>
              <a:off x="8403911" y="1646684"/>
              <a:ext cx="12798" cy="9142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9" name="Freeform 13367"/>
            <p:cNvSpPr>
              <a:spLocks/>
            </p:cNvSpPr>
            <p:nvPr/>
          </p:nvSpPr>
          <p:spPr bwMode="auto">
            <a:xfrm>
              <a:off x="8394769" y="1621088"/>
              <a:ext cx="16455" cy="73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0" name="Freeform 13368"/>
            <p:cNvSpPr>
              <a:spLocks/>
            </p:cNvSpPr>
            <p:nvPr/>
          </p:nvSpPr>
          <p:spPr bwMode="auto">
            <a:xfrm>
              <a:off x="8391113" y="1599150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3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1" name="Freeform 13369"/>
            <p:cNvSpPr>
              <a:spLocks/>
            </p:cNvSpPr>
            <p:nvPr/>
          </p:nvSpPr>
          <p:spPr bwMode="auto">
            <a:xfrm>
              <a:off x="8424021" y="1611947"/>
              <a:ext cx="14626" cy="914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2" name="Freeform 13370"/>
            <p:cNvSpPr>
              <a:spLocks/>
            </p:cNvSpPr>
            <p:nvPr/>
          </p:nvSpPr>
          <p:spPr bwMode="auto">
            <a:xfrm>
              <a:off x="8416708" y="1621088"/>
              <a:ext cx="21939" cy="1279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3" name="Freeform 13371"/>
            <p:cNvSpPr>
              <a:spLocks/>
            </p:cNvSpPr>
            <p:nvPr/>
          </p:nvSpPr>
          <p:spPr bwMode="auto">
            <a:xfrm>
              <a:off x="8420364" y="1624745"/>
              <a:ext cx="18282" cy="1279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4" name="Freeform 13372"/>
            <p:cNvSpPr>
              <a:spLocks/>
            </p:cNvSpPr>
            <p:nvPr/>
          </p:nvSpPr>
          <p:spPr bwMode="auto">
            <a:xfrm>
              <a:off x="8424021" y="1637542"/>
              <a:ext cx="18282" cy="914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5" name="Freeform 13373"/>
            <p:cNvSpPr>
              <a:spLocks/>
            </p:cNvSpPr>
            <p:nvPr/>
          </p:nvSpPr>
          <p:spPr bwMode="auto">
            <a:xfrm>
              <a:off x="8424021" y="1668623"/>
              <a:ext cx="27424" cy="16455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3 h 4"/>
                <a:gd name="T4" fmla="*/ 1 w 6"/>
                <a:gd name="T5" fmla="*/ 3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6" name="Freeform 13374"/>
            <p:cNvSpPr>
              <a:spLocks/>
            </p:cNvSpPr>
            <p:nvPr/>
          </p:nvSpPr>
          <p:spPr bwMode="auto">
            <a:xfrm>
              <a:off x="8433163" y="1672279"/>
              <a:ext cx="18282" cy="1279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1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7" name="Freeform 13375"/>
            <p:cNvSpPr>
              <a:spLocks/>
            </p:cNvSpPr>
            <p:nvPr/>
          </p:nvSpPr>
          <p:spPr bwMode="auto">
            <a:xfrm>
              <a:off x="8372830" y="1546130"/>
              <a:ext cx="18282" cy="14626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8" name="Freeform 13376"/>
            <p:cNvSpPr>
              <a:spLocks/>
            </p:cNvSpPr>
            <p:nvPr/>
          </p:nvSpPr>
          <p:spPr bwMode="auto">
            <a:xfrm>
              <a:off x="8372830" y="1526020"/>
              <a:ext cx="25595" cy="16455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5 w 6"/>
                <a:gd name="T5" fmla="*/ 1 h 4"/>
                <a:gd name="T6" fmla="*/ 0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9" name="Freeform 13377"/>
            <p:cNvSpPr>
              <a:spLocks/>
            </p:cNvSpPr>
            <p:nvPr/>
          </p:nvSpPr>
          <p:spPr bwMode="auto">
            <a:xfrm>
              <a:off x="8486181" y="1738096"/>
              <a:ext cx="29252" cy="34737"/>
            </a:xfrm>
            <a:custGeom>
              <a:avLst/>
              <a:gdLst>
                <a:gd name="T0" fmla="*/ 6 w 7"/>
                <a:gd name="T1" fmla="*/ 1 h 8"/>
                <a:gd name="T2" fmla="*/ 6 w 7"/>
                <a:gd name="T3" fmla="*/ 1 h 8"/>
                <a:gd name="T4" fmla="*/ 0 w 7"/>
                <a:gd name="T5" fmla="*/ 8 h 8"/>
                <a:gd name="T6" fmla="*/ 0 w 7"/>
                <a:gd name="T7" fmla="*/ 8 h 8"/>
                <a:gd name="T8" fmla="*/ 6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7" y="1"/>
                    <a:pt x="6" y="0"/>
                    <a:pt x="6" y="1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6"/>
                    <a:pt x="5" y="3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0" name="Freeform 13378"/>
            <p:cNvSpPr>
              <a:spLocks/>
            </p:cNvSpPr>
            <p:nvPr/>
          </p:nvSpPr>
          <p:spPr bwMode="auto">
            <a:xfrm>
              <a:off x="8489837" y="1741752"/>
              <a:ext cx="25595" cy="34737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7 h 8"/>
                <a:gd name="T4" fmla="*/ 0 w 6"/>
                <a:gd name="T5" fmla="*/ 8 h 8"/>
                <a:gd name="T6" fmla="*/ 6 w 6"/>
                <a:gd name="T7" fmla="*/ 1 h 8"/>
                <a:gd name="T8" fmla="*/ 6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5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1" name="Freeform 13379"/>
            <p:cNvSpPr>
              <a:spLocks/>
            </p:cNvSpPr>
            <p:nvPr/>
          </p:nvSpPr>
          <p:spPr bwMode="auto">
            <a:xfrm>
              <a:off x="8511776" y="1703358"/>
              <a:ext cx="21939" cy="25595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1 h 6"/>
                <a:gd name="T4" fmla="*/ 5 w 5"/>
                <a:gd name="T5" fmla="*/ 0 h 6"/>
                <a:gd name="T6" fmla="*/ 1 w 5"/>
                <a:gd name="T7" fmla="*/ 6 h 6"/>
                <a:gd name="T8" fmla="*/ 1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3" y="4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2" name="Freeform 13380"/>
            <p:cNvSpPr>
              <a:spLocks/>
            </p:cNvSpPr>
            <p:nvPr/>
          </p:nvSpPr>
          <p:spPr bwMode="auto">
            <a:xfrm>
              <a:off x="8533715" y="1697874"/>
              <a:ext cx="20111" cy="27424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1 w 5"/>
                <a:gd name="T5" fmla="*/ 6 h 6"/>
                <a:gd name="T6" fmla="*/ 5 w 5"/>
                <a:gd name="T7" fmla="*/ 1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4"/>
                    <a:pt x="3" y="3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3" name="Freeform 13381"/>
            <p:cNvSpPr>
              <a:spLocks/>
            </p:cNvSpPr>
            <p:nvPr/>
          </p:nvSpPr>
          <p:spPr bwMode="auto">
            <a:xfrm>
              <a:off x="8541028" y="1697874"/>
              <a:ext cx="21939" cy="27424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5 h 6"/>
                <a:gd name="T4" fmla="*/ 1 w 5"/>
                <a:gd name="T5" fmla="*/ 5 h 6"/>
                <a:gd name="T6" fmla="*/ 5 w 5"/>
                <a:gd name="T7" fmla="*/ 0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4" name="Freeform 13382"/>
            <p:cNvSpPr>
              <a:spLocks/>
            </p:cNvSpPr>
            <p:nvPr/>
          </p:nvSpPr>
          <p:spPr bwMode="auto">
            <a:xfrm>
              <a:off x="8550170" y="1694218"/>
              <a:ext cx="25595" cy="38394"/>
            </a:xfrm>
            <a:custGeom>
              <a:avLst/>
              <a:gdLst>
                <a:gd name="T0" fmla="*/ 6 w 6"/>
                <a:gd name="T1" fmla="*/ 1 h 9"/>
                <a:gd name="T2" fmla="*/ 3 w 6"/>
                <a:gd name="T3" fmla="*/ 4 h 9"/>
                <a:gd name="T4" fmla="*/ 5 w 6"/>
                <a:gd name="T5" fmla="*/ 1 h 9"/>
                <a:gd name="T6" fmla="*/ 5 w 6"/>
                <a:gd name="T7" fmla="*/ 0 h 9"/>
                <a:gd name="T8" fmla="*/ 0 w 6"/>
                <a:gd name="T9" fmla="*/ 8 h 9"/>
                <a:gd name="T10" fmla="*/ 0 w 6"/>
                <a:gd name="T11" fmla="*/ 9 h 9"/>
                <a:gd name="T12" fmla="*/ 2 w 6"/>
                <a:gd name="T13" fmla="*/ 6 h 9"/>
                <a:gd name="T14" fmla="*/ 3 w 6"/>
                <a:gd name="T15" fmla="*/ 6 h 9"/>
                <a:gd name="T16" fmla="*/ 6 w 6"/>
                <a:gd name="T17" fmla="*/ 1 h 9"/>
                <a:gd name="T18" fmla="*/ 6 w 6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5" y="2"/>
                    <a:pt x="4" y="3"/>
                    <a:pt x="3" y="4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5"/>
                    <a:pt x="5" y="3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5" name="Freeform 13383"/>
            <p:cNvSpPr>
              <a:spLocks/>
            </p:cNvSpPr>
            <p:nvPr/>
          </p:nvSpPr>
          <p:spPr bwMode="auto">
            <a:xfrm>
              <a:off x="8528231" y="1725297"/>
              <a:ext cx="21939" cy="25595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5 h 6"/>
                <a:gd name="T4" fmla="*/ 0 w 5"/>
                <a:gd name="T5" fmla="*/ 5 h 6"/>
                <a:gd name="T6" fmla="*/ 5 w 5"/>
                <a:gd name="T7" fmla="*/ 1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6" name="Freeform 13384"/>
            <p:cNvSpPr>
              <a:spLocks/>
            </p:cNvSpPr>
            <p:nvPr/>
          </p:nvSpPr>
          <p:spPr bwMode="auto">
            <a:xfrm>
              <a:off x="8562967" y="1710671"/>
              <a:ext cx="21939" cy="27424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5 h 6"/>
                <a:gd name="T4" fmla="*/ 0 w 5"/>
                <a:gd name="T5" fmla="*/ 5 h 6"/>
                <a:gd name="T6" fmla="*/ 4 w 5"/>
                <a:gd name="T7" fmla="*/ 0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7" name="Freeform 13385"/>
            <p:cNvSpPr>
              <a:spLocks/>
            </p:cNvSpPr>
            <p:nvPr/>
          </p:nvSpPr>
          <p:spPr bwMode="auto">
            <a:xfrm>
              <a:off x="8528231" y="1776488"/>
              <a:ext cx="12798" cy="16455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0 w 3"/>
                <a:gd name="T5" fmla="*/ 4 h 4"/>
                <a:gd name="T6" fmla="*/ 3 w 3"/>
                <a:gd name="T7" fmla="*/ 0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8" name="Freeform 13386"/>
            <p:cNvSpPr>
              <a:spLocks/>
            </p:cNvSpPr>
            <p:nvPr/>
          </p:nvSpPr>
          <p:spPr bwMode="auto">
            <a:xfrm>
              <a:off x="8528231" y="1750893"/>
              <a:ext cx="34737" cy="42050"/>
            </a:xfrm>
            <a:custGeom>
              <a:avLst/>
              <a:gdLst>
                <a:gd name="T0" fmla="*/ 7 w 8"/>
                <a:gd name="T1" fmla="*/ 0 h 10"/>
                <a:gd name="T2" fmla="*/ 0 w 8"/>
                <a:gd name="T3" fmla="*/ 10 h 10"/>
                <a:gd name="T4" fmla="*/ 1 w 8"/>
                <a:gd name="T5" fmla="*/ 10 h 10"/>
                <a:gd name="T6" fmla="*/ 8 w 8"/>
                <a:gd name="T7" fmla="*/ 0 h 10"/>
                <a:gd name="T8" fmla="*/ 7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cubicBezTo>
                    <a:pt x="5" y="3"/>
                    <a:pt x="3" y="7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3" y="7"/>
                    <a:pt x="6" y="4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9" name="Freeform 13387"/>
            <p:cNvSpPr>
              <a:spLocks/>
            </p:cNvSpPr>
            <p:nvPr/>
          </p:nvSpPr>
          <p:spPr bwMode="auto">
            <a:xfrm>
              <a:off x="8575765" y="1732610"/>
              <a:ext cx="18282" cy="27424"/>
            </a:xfrm>
            <a:custGeom>
              <a:avLst/>
              <a:gdLst>
                <a:gd name="T0" fmla="*/ 0 w 4"/>
                <a:gd name="T1" fmla="*/ 5 h 6"/>
                <a:gd name="T2" fmla="*/ 4 w 4"/>
                <a:gd name="T3" fmla="*/ 1 h 6"/>
                <a:gd name="T4" fmla="*/ 3 w 4"/>
                <a:gd name="T5" fmla="*/ 0 h 6"/>
                <a:gd name="T6" fmla="*/ 0 w 4"/>
                <a:gd name="T7" fmla="*/ 5 h 6"/>
                <a:gd name="T8" fmla="*/ 0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2" y="4"/>
                    <a:pt x="3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0" name="Freeform 13388"/>
            <p:cNvSpPr>
              <a:spLocks/>
            </p:cNvSpPr>
            <p:nvPr/>
          </p:nvSpPr>
          <p:spPr bwMode="auto">
            <a:xfrm>
              <a:off x="8575765" y="1741752"/>
              <a:ext cx="18282" cy="18282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4 h 4"/>
                <a:gd name="T4" fmla="*/ 1 w 4"/>
                <a:gd name="T5" fmla="*/ 4 h 4"/>
                <a:gd name="T6" fmla="*/ 4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1" name="Freeform 13389"/>
            <p:cNvSpPr>
              <a:spLocks/>
            </p:cNvSpPr>
            <p:nvPr/>
          </p:nvSpPr>
          <p:spPr bwMode="auto">
            <a:xfrm>
              <a:off x="8581249" y="1741752"/>
              <a:ext cx="16455" cy="21939"/>
            </a:xfrm>
            <a:custGeom>
              <a:avLst/>
              <a:gdLst>
                <a:gd name="T0" fmla="*/ 1 w 4"/>
                <a:gd name="T1" fmla="*/ 5 h 5"/>
                <a:gd name="T2" fmla="*/ 4 w 4"/>
                <a:gd name="T3" fmla="*/ 1 h 5"/>
                <a:gd name="T4" fmla="*/ 3 w 4"/>
                <a:gd name="T5" fmla="*/ 1 h 5"/>
                <a:gd name="T6" fmla="*/ 0 w 4"/>
                <a:gd name="T7" fmla="*/ 5 h 5"/>
                <a:gd name="T8" fmla="*/ 1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1" y="4"/>
                    <a:pt x="2" y="2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2" name="Freeform 13390"/>
            <p:cNvSpPr>
              <a:spLocks/>
            </p:cNvSpPr>
            <p:nvPr/>
          </p:nvSpPr>
          <p:spPr bwMode="auto">
            <a:xfrm>
              <a:off x="8546513" y="1798427"/>
              <a:ext cx="12798" cy="21939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1 w 3"/>
                <a:gd name="T5" fmla="*/ 5 h 5"/>
                <a:gd name="T6" fmla="*/ 3 w 3"/>
                <a:gd name="T7" fmla="*/ 1 h 5"/>
                <a:gd name="T8" fmla="*/ 3 w 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3" name="Freeform 13391"/>
            <p:cNvSpPr>
              <a:spLocks/>
            </p:cNvSpPr>
            <p:nvPr/>
          </p:nvSpPr>
          <p:spPr bwMode="auto">
            <a:xfrm>
              <a:off x="8546513" y="1836820"/>
              <a:ext cx="7313" cy="914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4" name="Freeform 13392"/>
            <p:cNvSpPr>
              <a:spLocks/>
            </p:cNvSpPr>
            <p:nvPr/>
          </p:nvSpPr>
          <p:spPr bwMode="auto">
            <a:xfrm>
              <a:off x="8584906" y="1763691"/>
              <a:ext cx="18282" cy="1645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0 h 4"/>
                <a:gd name="T4" fmla="*/ 3 w 4"/>
                <a:gd name="T5" fmla="*/ 0 h 4"/>
                <a:gd name="T6" fmla="*/ 1 w 4"/>
                <a:gd name="T7" fmla="*/ 4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5" name="Freeform 13393"/>
            <p:cNvSpPr>
              <a:spLocks/>
            </p:cNvSpPr>
            <p:nvPr/>
          </p:nvSpPr>
          <p:spPr bwMode="auto">
            <a:xfrm>
              <a:off x="8584906" y="1767347"/>
              <a:ext cx="18282" cy="21939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0 h 5"/>
                <a:gd name="T4" fmla="*/ 4 w 4"/>
                <a:gd name="T5" fmla="*/ 0 h 5"/>
                <a:gd name="T6" fmla="*/ 0 w 4"/>
                <a:gd name="T7" fmla="*/ 4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6" name="Freeform 13394"/>
            <p:cNvSpPr>
              <a:spLocks/>
            </p:cNvSpPr>
            <p:nvPr/>
          </p:nvSpPr>
          <p:spPr bwMode="auto">
            <a:xfrm>
              <a:off x="8584906" y="1776488"/>
              <a:ext cx="18282" cy="2193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7" name="Freeform 13395"/>
            <p:cNvSpPr>
              <a:spLocks/>
            </p:cNvSpPr>
            <p:nvPr/>
          </p:nvSpPr>
          <p:spPr bwMode="auto">
            <a:xfrm>
              <a:off x="8588562" y="1776488"/>
              <a:ext cx="18282" cy="21939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4 h 5"/>
                <a:gd name="T4" fmla="*/ 0 w 4"/>
                <a:gd name="T5" fmla="*/ 5 h 5"/>
                <a:gd name="T6" fmla="*/ 4 w 4"/>
                <a:gd name="T7" fmla="*/ 1 h 5"/>
                <a:gd name="T8" fmla="*/ 3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8" name="Freeform 13396"/>
            <p:cNvSpPr>
              <a:spLocks/>
            </p:cNvSpPr>
            <p:nvPr/>
          </p:nvSpPr>
          <p:spPr bwMode="auto">
            <a:xfrm>
              <a:off x="8588562" y="1780144"/>
              <a:ext cx="18282" cy="1828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9" name="Freeform 13397"/>
            <p:cNvSpPr>
              <a:spLocks/>
            </p:cNvSpPr>
            <p:nvPr/>
          </p:nvSpPr>
          <p:spPr bwMode="auto">
            <a:xfrm>
              <a:off x="8537372" y="1889839"/>
              <a:ext cx="21939" cy="16455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0" name="Freeform 13398"/>
            <p:cNvSpPr>
              <a:spLocks/>
            </p:cNvSpPr>
            <p:nvPr/>
          </p:nvSpPr>
          <p:spPr bwMode="auto">
            <a:xfrm>
              <a:off x="8597704" y="1893495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1" name="Freeform 13399"/>
            <p:cNvSpPr>
              <a:spLocks/>
            </p:cNvSpPr>
            <p:nvPr/>
          </p:nvSpPr>
          <p:spPr bwMode="auto">
            <a:xfrm>
              <a:off x="8533715" y="1972110"/>
              <a:ext cx="25595" cy="25595"/>
            </a:xfrm>
            <a:custGeom>
              <a:avLst/>
              <a:gdLst>
                <a:gd name="T0" fmla="*/ 6 w 6"/>
                <a:gd name="T1" fmla="*/ 1 h 6"/>
                <a:gd name="T2" fmla="*/ 0 w 6"/>
                <a:gd name="T3" fmla="*/ 5 h 6"/>
                <a:gd name="T4" fmla="*/ 0 w 6"/>
                <a:gd name="T5" fmla="*/ 5 h 6"/>
                <a:gd name="T6" fmla="*/ 6 w 6"/>
                <a:gd name="T7" fmla="*/ 1 h 6"/>
                <a:gd name="T8" fmla="*/ 6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2" name="Freeform 13400"/>
            <p:cNvSpPr>
              <a:spLocks/>
            </p:cNvSpPr>
            <p:nvPr/>
          </p:nvSpPr>
          <p:spPr bwMode="auto">
            <a:xfrm>
              <a:off x="8528231" y="1992220"/>
              <a:ext cx="18282" cy="12798"/>
            </a:xfrm>
            <a:custGeom>
              <a:avLst/>
              <a:gdLst>
                <a:gd name="T0" fmla="*/ 3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3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3" name="Freeform 13401"/>
            <p:cNvSpPr>
              <a:spLocks/>
            </p:cNvSpPr>
            <p:nvPr/>
          </p:nvSpPr>
          <p:spPr bwMode="auto">
            <a:xfrm>
              <a:off x="8594048" y="1953828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4" name="Freeform 13402"/>
            <p:cNvSpPr>
              <a:spLocks/>
            </p:cNvSpPr>
            <p:nvPr/>
          </p:nvSpPr>
          <p:spPr bwMode="auto">
            <a:xfrm>
              <a:off x="8594048" y="1979423"/>
              <a:ext cx="16455" cy="18282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1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5" name="Freeform 13403"/>
            <p:cNvSpPr>
              <a:spLocks/>
            </p:cNvSpPr>
            <p:nvPr/>
          </p:nvSpPr>
          <p:spPr bwMode="auto">
            <a:xfrm>
              <a:off x="8594048" y="1988563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6" name="Freeform 13404"/>
            <p:cNvSpPr>
              <a:spLocks/>
            </p:cNvSpPr>
            <p:nvPr/>
          </p:nvSpPr>
          <p:spPr bwMode="auto">
            <a:xfrm>
              <a:off x="8594048" y="1992220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1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7" name="Freeform 13405"/>
            <p:cNvSpPr>
              <a:spLocks/>
            </p:cNvSpPr>
            <p:nvPr/>
          </p:nvSpPr>
          <p:spPr bwMode="auto">
            <a:xfrm>
              <a:off x="8597704" y="2010502"/>
              <a:ext cx="12798" cy="914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8" name="Freeform 13406"/>
            <p:cNvSpPr>
              <a:spLocks/>
            </p:cNvSpPr>
            <p:nvPr/>
          </p:nvSpPr>
          <p:spPr bwMode="auto">
            <a:xfrm>
              <a:off x="8553826" y="1966625"/>
              <a:ext cx="31081" cy="1828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9" name="Freeform 13407"/>
            <p:cNvSpPr>
              <a:spLocks/>
            </p:cNvSpPr>
            <p:nvPr/>
          </p:nvSpPr>
          <p:spPr bwMode="auto">
            <a:xfrm>
              <a:off x="8572109" y="1944686"/>
              <a:ext cx="12798" cy="914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0" name="Freeform 13408"/>
            <p:cNvSpPr>
              <a:spLocks/>
            </p:cNvSpPr>
            <p:nvPr/>
          </p:nvSpPr>
          <p:spPr bwMode="auto">
            <a:xfrm>
              <a:off x="8575765" y="1931889"/>
              <a:ext cx="18282" cy="914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1" name="Freeform 13409"/>
            <p:cNvSpPr>
              <a:spLocks/>
            </p:cNvSpPr>
            <p:nvPr/>
          </p:nvSpPr>
          <p:spPr bwMode="auto">
            <a:xfrm>
              <a:off x="8562967" y="1915434"/>
              <a:ext cx="25595" cy="1645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2" name="Freeform 13410"/>
            <p:cNvSpPr>
              <a:spLocks/>
            </p:cNvSpPr>
            <p:nvPr/>
          </p:nvSpPr>
          <p:spPr bwMode="auto">
            <a:xfrm>
              <a:off x="8575765" y="1824022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3" name="Freeform 13411"/>
            <p:cNvSpPr>
              <a:spLocks/>
            </p:cNvSpPr>
            <p:nvPr/>
          </p:nvSpPr>
          <p:spPr bwMode="auto">
            <a:xfrm>
              <a:off x="8559310" y="1988563"/>
              <a:ext cx="16455" cy="914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4" name="Freeform 13412"/>
            <p:cNvSpPr>
              <a:spLocks/>
            </p:cNvSpPr>
            <p:nvPr/>
          </p:nvSpPr>
          <p:spPr bwMode="auto">
            <a:xfrm>
              <a:off x="8562967" y="1988563"/>
              <a:ext cx="21939" cy="12798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5" name="Freeform 13413"/>
            <p:cNvSpPr>
              <a:spLocks/>
            </p:cNvSpPr>
            <p:nvPr/>
          </p:nvSpPr>
          <p:spPr bwMode="auto">
            <a:xfrm>
              <a:off x="8572109" y="1997705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6" name="Freeform 13414"/>
            <p:cNvSpPr>
              <a:spLocks/>
            </p:cNvSpPr>
            <p:nvPr/>
          </p:nvSpPr>
          <p:spPr bwMode="auto">
            <a:xfrm>
              <a:off x="8562967" y="1772831"/>
              <a:ext cx="9142" cy="7313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7" name="Freeform 13415"/>
            <p:cNvSpPr>
              <a:spLocks/>
            </p:cNvSpPr>
            <p:nvPr/>
          </p:nvSpPr>
          <p:spPr bwMode="auto">
            <a:xfrm>
              <a:off x="8541028" y="1745408"/>
              <a:ext cx="18282" cy="21939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1 h 5"/>
                <a:gd name="T4" fmla="*/ 4 w 4"/>
                <a:gd name="T5" fmla="*/ 0 h 5"/>
                <a:gd name="T6" fmla="*/ 0 w 4"/>
                <a:gd name="T7" fmla="*/ 4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8" name="Freeform 13416"/>
            <p:cNvSpPr>
              <a:spLocks/>
            </p:cNvSpPr>
            <p:nvPr/>
          </p:nvSpPr>
          <p:spPr bwMode="auto">
            <a:xfrm>
              <a:off x="8689116" y="1719813"/>
              <a:ext cx="16455" cy="1279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3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9" name="Freeform 13417"/>
            <p:cNvSpPr>
              <a:spLocks/>
            </p:cNvSpPr>
            <p:nvPr/>
          </p:nvSpPr>
          <p:spPr bwMode="auto">
            <a:xfrm>
              <a:off x="8606845" y="1590008"/>
              <a:ext cx="16455" cy="1828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0 w 4"/>
                <a:gd name="T5" fmla="*/ 3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0" name="Freeform 13418"/>
            <p:cNvSpPr>
              <a:spLocks/>
            </p:cNvSpPr>
            <p:nvPr/>
          </p:nvSpPr>
          <p:spPr bwMode="auto">
            <a:xfrm>
              <a:off x="8606845" y="1577211"/>
              <a:ext cx="12798" cy="914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1" name="Freeform 13419"/>
            <p:cNvSpPr>
              <a:spLocks/>
            </p:cNvSpPr>
            <p:nvPr/>
          </p:nvSpPr>
          <p:spPr bwMode="auto">
            <a:xfrm>
              <a:off x="8619643" y="1608290"/>
              <a:ext cx="16455" cy="1279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2" name="Freeform 13420"/>
            <p:cNvSpPr>
              <a:spLocks/>
            </p:cNvSpPr>
            <p:nvPr/>
          </p:nvSpPr>
          <p:spPr bwMode="auto">
            <a:xfrm>
              <a:off x="8623299" y="1624745"/>
              <a:ext cx="18282" cy="12798"/>
            </a:xfrm>
            <a:custGeom>
              <a:avLst/>
              <a:gdLst>
                <a:gd name="T0" fmla="*/ 1 w 4"/>
                <a:gd name="T1" fmla="*/ 2 h 3"/>
                <a:gd name="T2" fmla="*/ 4 w 4"/>
                <a:gd name="T3" fmla="*/ 0 h 3"/>
                <a:gd name="T4" fmla="*/ 3 w 4"/>
                <a:gd name="T5" fmla="*/ 0 h 3"/>
                <a:gd name="T6" fmla="*/ 1 w 4"/>
                <a:gd name="T7" fmla="*/ 2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3" name="Freeform 13421"/>
            <p:cNvSpPr>
              <a:spLocks/>
            </p:cNvSpPr>
            <p:nvPr/>
          </p:nvSpPr>
          <p:spPr bwMode="auto">
            <a:xfrm>
              <a:off x="8588562" y="2039754"/>
              <a:ext cx="9142" cy="14626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1 h 3"/>
                <a:gd name="T4" fmla="*/ 2 w 2"/>
                <a:gd name="T5" fmla="*/ 0 h 3"/>
                <a:gd name="T6" fmla="*/ 0 w 2"/>
                <a:gd name="T7" fmla="*/ 2 h 3"/>
                <a:gd name="T8" fmla="*/ 1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4" name="Freeform 13422"/>
            <p:cNvSpPr>
              <a:spLocks/>
            </p:cNvSpPr>
            <p:nvPr/>
          </p:nvSpPr>
          <p:spPr bwMode="auto">
            <a:xfrm>
              <a:off x="8619643" y="1984907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5" name="Freeform 13423"/>
            <p:cNvSpPr>
              <a:spLocks/>
            </p:cNvSpPr>
            <p:nvPr/>
          </p:nvSpPr>
          <p:spPr bwMode="auto">
            <a:xfrm>
              <a:off x="8623299" y="2019644"/>
              <a:ext cx="12798" cy="73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6" name="Freeform 13424"/>
            <p:cNvSpPr>
              <a:spLocks/>
            </p:cNvSpPr>
            <p:nvPr/>
          </p:nvSpPr>
          <p:spPr bwMode="auto">
            <a:xfrm>
              <a:off x="8619643" y="2036098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1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7" name="Freeform 13425"/>
            <p:cNvSpPr>
              <a:spLocks/>
            </p:cNvSpPr>
            <p:nvPr/>
          </p:nvSpPr>
          <p:spPr bwMode="auto">
            <a:xfrm>
              <a:off x="8615986" y="2039754"/>
              <a:ext cx="34737" cy="27424"/>
            </a:xfrm>
            <a:custGeom>
              <a:avLst/>
              <a:gdLst>
                <a:gd name="T0" fmla="*/ 7 w 8"/>
                <a:gd name="T1" fmla="*/ 0 h 6"/>
                <a:gd name="T2" fmla="*/ 1 w 8"/>
                <a:gd name="T3" fmla="*/ 5 h 6"/>
                <a:gd name="T4" fmla="*/ 1 w 8"/>
                <a:gd name="T5" fmla="*/ 6 h 6"/>
                <a:gd name="T6" fmla="*/ 8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8" name="Freeform 13426"/>
            <p:cNvSpPr>
              <a:spLocks/>
            </p:cNvSpPr>
            <p:nvPr/>
          </p:nvSpPr>
          <p:spPr bwMode="auto">
            <a:xfrm>
              <a:off x="8606845" y="2054380"/>
              <a:ext cx="12798" cy="73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9" name="Freeform 13427"/>
            <p:cNvSpPr>
              <a:spLocks/>
            </p:cNvSpPr>
            <p:nvPr/>
          </p:nvSpPr>
          <p:spPr bwMode="auto">
            <a:xfrm>
              <a:off x="8689116" y="2048896"/>
              <a:ext cx="16455" cy="18282"/>
            </a:xfrm>
            <a:custGeom>
              <a:avLst/>
              <a:gdLst>
                <a:gd name="T0" fmla="*/ 1 w 4"/>
                <a:gd name="T1" fmla="*/ 3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3 h 4"/>
                <a:gd name="T8" fmla="*/ 1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0" name="Freeform 13428"/>
            <p:cNvSpPr>
              <a:spLocks/>
            </p:cNvSpPr>
            <p:nvPr/>
          </p:nvSpPr>
          <p:spPr bwMode="auto">
            <a:xfrm>
              <a:off x="8663521" y="2045239"/>
              <a:ext cx="29252" cy="29252"/>
            </a:xfrm>
            <a:custGeom>
              <a:avLst/>
              <a:gdLst>
                <a:gd name="T0" fmla="*/ 6 w 7"/>
                <a:gd name="T1" fmla="*/ 1 h 7"/>
                <a:gd name="T2" fmla="*/ 0 w 7"/>
                <a:gd name="T3" fmla="*/ 6 h 7"/>
                <a:gd name="T4" fmla="*/ 1 w 7"/>
                <a:gd name="T5" fmla="*/ 7 h 7"/>
                <a:gd name="T6" fmla="*/ 7 w 7"/>
                <a:gd name="T7" fmla="*/ 1 h 7"/>
                <a:gd name="T8" fmla="*/ 6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4" y="3"/>
                    <a:pt x="2" y="5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1" name="Freeform 13429"/>
            <p:cNvSpPr>
              <a:spLocks/>
            </p:cNvSpPr>
            <p:nvPr/>
          </p:nvSpPr>
          <p:spPr bwMode="auto">
            <a:xfrm>
              <a:off x="8654379" y="1915434"/>
              <a:ext cx="16455" cy="16455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3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2" name="Freeform 13430"/>
            <p:cNvSpPr>
              <a:spLocks/>
            </p:cNvSpPr>
            <p:nvPr/>
          </p:nvSpPr>
          <p:spPr bwMode="auto">
            <a:xfrm>
              <a:off x="8698256" y="1884354"/>
              <a:ext cx="25595" cy="18282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0 h 4"/>
                <a:gd name="T4" fmla="*/ 5 w 6"/>
                <a:gd name="T5" fmla="*/ 0 h 4"/>
                <a:gd name="T6" fmla="*/ 0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3" name="Freeform 13431"/>
            <p:cNvSpPr>
              <a:spLocks/>
            </p:cNvSpPr>
            <p:nvPr/>
          </p:nvSpPr>
          <p:spPr bwMode="auto">
            <a:xfrm>
              <a:off x="8771386" y="1745408"/>
              <a:ext cx="3656" cy="548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4" name="Freeform 13432"/>
            <p:cNvSpPr>
              <a:spLocks/>
            </p:cNvSpPr>
            <p:nvPr/>
          </p:nvSpPr>
          <p:spPr bwMode="auto">
            <a:xfrm>
              <a:off x="8711055" y="1785630"/>
              <a:ext cx="12798" cy="12798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1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5" name="Freeform 13433"/>
            <p:cNvSpPr>
              <a:spLocks/>
            </p:cNvSpPr>
            <p:nvPr/>
          </p:nvSpPr>
          <p:spPr bwMode="auto">
            <a:xfrm>
              <a:off x="8714711" y="1767347"/>
              <a:ext cx="21939" cy="1828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4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6" name="Freeform 13434"/>
            <p:cNvSpPr>
              <a:spLocks/>
            </p:cNvSpPr>
            <p:nvPr/>
          </p:nvSpPr>
          <p:spPr bwMode="auto">
            <a:xfrm>
              <a:off x="8711055" y="1772831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1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7" name="Freeform 13435"/>
            <p:cNvSpPr>
              <a:spLocks/>
            </p:cNvSpPr>
            <p:nvPr/>
          </p:nvSpPr>
          <p:spPr bwMode="auto">
            <a:xfrm>
              <a:off x="8736650" y="1741752"/>
              <a:ext cx="25595" cy="21939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5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8" name="Freeform 13436"/>
            <p:cNvSpPr>
              <a:spLocks/>
            </p:cNvSpPr>
            <p:nvPr/>
          </p:nvSpPr>
          <p:spPr bwMode="auto">
            <a:xfrm>
              <a:off x="8736650" y="1763691"/>
              <a:ext cx="9142" cy="12798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0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9" name="Freeform 13437"/>
            <p:cNvSpPr>
              <a:spLocks/>
            </p:cNvSpPr>
            <p:nvPr/>
          </p:nvSpPr>
          <p:spPr bwMode="auto">
            <a:xfrm>
              <a:off x="8698256" y="1849617"/>
              <a:ext cx="12798" cy="1279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2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0" name="Freeform 13438"/>
            <p:cNvSpPr>
              <a:spLocks/>
            </p:cNvSpPr>
            <p:nvPr/>
          </p:nvSpPr>
          <p:spPr bwMode="auto">
            <a:xfrm>
              <a:off x="8701913" y="1858759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0 h 3"/>
                <a:gd name="T4" fmla="*/ 2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1" name="Freeform 13439"/>
            <p:cNvSpPr>
              <a:spLocks/>
            </p:cNvSpPr>
            <p:nvPr/>
          </p:nvSpPr>
          <p:spPr bwMode="auto">
            <a:xfrm>
              <a:off x="8714711" y="1944686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1 w 3"/>
                <a:gd name="T5" fmla="*/ 2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2" name="Freeform 13440"/>
            <p:cNvSpPr>
              <a:spLocks/>
            </p:cNvSpPr>
            <p:nvPr/>
          </p:nvSpPr>
          <p:spPr bwMode="auto">
            <a:xfrm>
              <a:off x="8714711" y="1962968"/>
              <a:ext cx="18282" cy="12798"/>
            </a:xfrm>
            <a:custGeom>
              <a:avLst/>
              <a:gdLst>
                <a:gd name="T0" fmla="*/ 1 w 4"/>
                <a:gd name="T1" fmla="*/ 2 h 3"/>
                <a:gd name="T2" fmla="*/ 4 w 4"/>
                <a:gd name="T3" fmla="*/ 0 h 3"/>
                <a:gd name="T4" fmla="*/ 3 w 4"/>
                <a:gd name="T5" fmla="*/ 0 h 3"/>
                <a:gd name="T6" fmla="*/ 1 w 4"/>
                <a:gd name="T7" fmla="*/ 2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3" name="Freeform 13441"/>
            <p:cNvSpPr>
              <a:spLocks/>
            </p:cNvSpPr>
            <p:nvPr/>
          </p:nvSpPr>
          <p:spPr bwMode="auto">
            <a:xfrm>
              <a:off x="8727508" y="1984907"/>
              <a:ext cx="5485" cy="365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4" name="Freeform 13442"/>
            <p:cNvSpPr>
              <a:spLocks/>
            </p:cNvSpPr>
            <p:nvPr/>
          </p:nvSpPr>
          <p:spPr bwMode="auto">
            <a:xfrm>
              <a:off x="8727508" y="1988563"/>
              <a:ext cx="9142" cy="3656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5" name="Freeform 13443"/>
            <p:cNvSpPr>
              <a:spLocks/>
            </p:cNvSpPr>
            <p:nvPr/>
          </p:nvSpPr>
          <p:spPr bwMode="auto">
            <a:xfrm>
              <a:off x="8736650" y="1690561"/>
              <a:ext cx="12798" cy="12798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6" name="Freeform 13444"/>
            <p:cNvSpPr>
              <a:spLocks/>
            </p:cNvSpPr>
            <p:nvPr/>
          </p:nvSpPr>
          <p:spPr bwMode="auto">
            <a:xfrm>
              <a:off x="8658035" y="1728954"/>
              <a:ext cx="12798" cy="1279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7" name="Freeform 13445"/>
            <p:cNvSpPr>
              <a:spLocks/>
            </p:cNvSpPr>
            <p:nvPr/>
          </p:nvSpPr>
          <p:spPr bwMode="auto">
            <a:xfrm>
              <a:off x="8676318" y="1707015"/>
              <a:ext cx="12798" cy="12798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1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8" name="Freeform 13446"/>
            <p:cNvSpPr>
              <a:spLocks/>
            </p:cNvSpPr>
            <p:nvPr/>
          </p:nvSpPr>
          <p:spPr bwMode="auto">
            <a:xfrm>
              <a:off x="8670834" y="1707015"/>
              <a:ext cx="12798" cy="9142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0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9" name="Freeform 13447"/>
            <p:cNvSpPr>
              <a:spLocks/>
            </p:cNvSpPr>
            <p:nvPr/>
          </p:nvSpPr>
          <p:spPr bwMode="auto">
            <a:xfrm>
              <a:off x="8840859" y="1573554"/>
              <a:ext cx="12798" cy="16455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4 h 4"/>
                <a:gd name="T4" fmla="*/ 1 w 3"/>
                <a:gd name="T5" fmla="*/ 4 h 4"/>
                <a:gd name="T6" fmla="*/ 2 w 3"/>
                <a:gd name="T7" fmla="*/ 1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0" name="Freeform 13448"/>
            <p:cNvSpPr>
              <a:spLocks/>
            </p:cNvSpPr>
            <p:nvPr/>
          </p:nvSpPr>
          <p:spPr bwMode="auto">
            <a:xfrm>
              <a:off x="7135114" y="4668759"/>
              <a:ext cx="73129" cy="142602"/>
            </a:xfrm>
            <a:custGeom>
              <a:avLst/>
              <a:gdLst>
                <a:gd name="T0" fmla="*/ 15 w 17"/>
                <a:gd name="T1" fmla="*/ 1 h 33"/>
                <a:gd name="T2" fmla="*/ 7 w 17"/>
                <a:gd name="T3" fmla="*/ 27 h 33"/>
                <a:gd name="T4" fmla="*/ 3 w 17"/>
                <a:gd name="T5" fmla="*/ 8 h 33"/>
                <a:gd name="T6" fmla="*/ 3 w 17"/>
                <a:gd name="T7" fmla="*/ 7 h 33"/>
                <a:gd name="T8" fmla="*/ 2 w 17"/>
                <a:gd name="T9" fmla="*/ 6 h 33"/>
                <a:gd name="T10" fmla="*/ 0 w 17"/>
                <a:gd name="T11" fmla="*/ 7 h 33"/>
                <a:gd name="T12" fmla="*/ 5 w 17"/>
                <a:gd name="T13" fmla="*/ 31 h 33"/>
                <a:gd name="T14" fmla="*/ 8 w 17"/>
                <a:gd name="T15" fmla="*/ 31 h 33"/>
                <a:gd name="T16" fmla="*/ 17 w 17"/>
                <a:gd name="T17" fmla="*/ 2 h 33"/>
                <a:gd name="T18" fmla="*/ 15 w 17"/>
                <a:gd name="T1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33">
                  <a:moveTo>
                    <a:pt x="15" y="1"/>
                  </a:moveTo>
                  <a:cubicBezTo>
                    <a:pt x="12" y="10"/>
                    <a:pt x="9" y="18"/>
                    <a:pt x="7" y="27"/>
                  </a:cubicBezTo>
                  <a:cubicBezTo>
                    <a:pt x="5" y="21"/>
                    <a:pt x="4" y="14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2" y="5"/>
                    <a:pt x="0" y="6"/>
                    <a:pt x="0" y="7"/>
                  </a:cubicBezTo>
                  <a:cubicBezTo>
                    <a:pt x="2" y="15"/>
                    <a:pt x="4" y="23"/>
                    <a:pt x="5" y="31"/>
                  </a:cubicBezTo>
                  <a:cubicBezTo>
                    <a:pt x="6" y="33"/>
                    <a:pt x="7" y="32"/>
                    <a:pt x="8" y="31"/>
                  </a:cubicBezTo>
                  <a:cubicBezTo>
                    <a:pt x="11" y="22"/>
                    <a:pt x="14" y="12"/>
                    <a:pt x="17" y="2"/>
                  </a:cubicBezTo>
                  <a:cubicBezTo>
                    <a:pt x="17" y="0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1" name="Freeform 13449"/>
            <p:cNvSpPr>
              <a:spLocks/>
            </p:cNvSpPr>
            <p:nvPr/>
          </p:nvSpPr>
          <p:spPr bwMode="auto">
            <a:xfrm>
              <a:off x="7239323" y="4668759"/>
              <a:ext cx="12798" cy="117007"/>
            </a:xfrm>
            <a:custGeom>
              <a:avLst/>
              <a:gdLst>
                <a:gd name="T0" fmla="*/ 0 w 3"/>
                <a:gd name="T1" fmla="*/ 2 h 27"/>
                <a:gd name="T2" fmla="*/ 0 w 3"/>
                <a:gd name="T3" fmla="*/ 26 h 27"/>
                <a:gd name="T4" fmla="*/ 3 w 3"/>
                <a:gd name="T5" fmla="*/ 26 h 27"/>
                <a:gd name="T6" fmla="*/ 3 w 3"/>
                <a:gd name="T7" fmla="*/ 2 h 27"/>
                <a:gd name="T8" fmla="*/ 0 w 3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7">
                  <a:moveTo>
                    <a:pt x="0" y="2"/>
                  </a:moveTo>
                  <a:cubicBezTo>
                    <a:pt x="0" y="10"/>
                    <a:pt x="0" y="18"/>
                    <a:pt x="0" y="26"/>
                  </a:cubicBezTo>
                  <a:cubicBezTo>
                    <a:pt x="0" y="27"/>
                    <a:pt x="3" y="27"/>
                    <a:pt x="3" y="26"/>
                  </a:cubicBezTo>
                  <a:cubicBezTo>
                    <a:pt x="3" y="18"/>
                    <a:pt x="3" y="10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2" name="Freeform 13450"/>
            <p:cNvSpPr>
              <a:spLocks/>
            </p:cNvSpPr>
            <p:nvPr/>
          </p:nvSpPr>
          <p:spPr bwMode="auto">
            <a:xfrm>
              <a:off x="7226526" y="4634023"/>
              <a:ext cx="21939" cy="34737"/>
            </a:xfrm>
            <a:custGeom>
              <a:avLst/>
              <a:gdLst>
                <a:gd name="T0" fmla="*/ 4 w 5"/>
                <a:gd name="T1" fmla="*/ 3 h 8"/>
                <a:gd name="T2" fmla="*/ 2 w 5"/>
                <a:gd name="T3" fmla="*/ 1 h 8"/>
                <a:gd name="T4" fmla="*/ 1 w 5"/>
                <a:gd name="T5" fmla="*/ 7 h 8"/>
                <a:gd name="T6" fmla="*/ 3 w 5"/>
                <a:gd name="T7" fmla="*/ 6 h 8"/>
                <a:gd name="T8" fmla="*/ 4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3"/>
                  </a:moveTo>
                  <a:cubicBezTo>
                    <a:pt x="5" y="2"/>
                    <a:pt x="4" y="0"/>
                    <a:pt x="2" y="1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1" y="8"/>
                    <a:pt x="3" y="8"/>
                    <a:pt x="3" y="6"/>
                  </a:cubicBezTo>
                  <a:cubicBezTo>
                    <a:pt x="2" y="5"/>
                    <a:pt x="2" y="4"/>
                    <a:pt x="4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3" name="Freeform 13451"/>
            <p:cNvSpPr>
              <a:spLocks/>
            </p:cNvSpPr>
            <p:nvPr/>
          </p:nvSpPr>
          <p:spPr bwMode="auto">
            <a:xfrm>
              <a:off x="7264919" y="4659618"/>
              <a:ext cx="69473" cy="151744"/>
            </a:xfrm>
            <a:custGeom>
              <a:avLst/>
              <a:gdLst>
                <a:gd name="T0" fmla="*/ 10 w 16"/>
                <a:gd name="T1" fmla="*/ 20 h 35"/>
                <a:gd name="T2" fmla="*/ 5 w 16"/>
                <a:gd name="T3" fmla="*/ 16 h 35"/>
                <a:gd name="T4" fmla="*/ 3 w 16"/>
                <a:gd name="T5" fmla="*/ 13 h 35"/>
                <a:gd name="T6" fmla="*/ 3 w 16"/>
                <a:gd name="T7" fmla="*/ 8 h 35"/>
                <a:gd name="T8" fmla="*/ 12 w 16"/>
                <a:gd name="T9" fmla="*/ 7 h 35"/>
                <a:gd name="T10" fmla="*/ 13 w 16"/>
                <a:gd name="T11" fmla="*/ 6 h 35"/>
                <a:gd name="T12" fmla="*/ 0 w 16"/>
                <a:gd name="T13" fmla="*/ 9 h 35"/>
                <a:gd name="T14" fmla="*/ 4 w 16"/>
                <a:gd name="T15" fmla="*/ 18 h 35"/>
                <a:gd name="T16" fmla="*/ 9 w 16"/>
                <a:gd name="T17" fmla="*/ 22 h 35"/>
                <a:gd name="T18" fmla="*/ 12 w 16"/>
                <a:gd name="T19" fmla="*/ 25 h 35"/>
                <a:gd name="T20" fmla="*/ 6 w 16"/>
                <a:gd name="T21" fmla="*/ 30 h 35"/>
                <a:gd name="T22" fmla="*/ 4 w 16"/>
                <a:gd name="T23" fmla="*/ 32 h 35"/>
                <a:gd name="T24" fmla="*/ 15 w 16"/>
                <a:gd name="T25" fmla="*/ 26 h 35"/>
                <a:gd name="T26" fmla="*/ 10 w 16"/>
                <a:gd name="T2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5">
                  <a:moveTo>
                    <a:pt x="10" y="20"/>
                  </a:moveTo>
                  <a:cubicBezTo>
                    <a:pt x="8" y="18"/>
                    <a:pt x="7" y="17"/>
                    <a:pt x="5" y="16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2" y="11"/>
                    <a:pt x="2" y="10"/>
                    <a:pt x="3" y="8"/>
                  </a:cubicBezTo>
                  <a:cubicBezTo>
                    <a:pt x="4" y="4"/>
                    <a:pt x="7" y="4"/>
                    <a:pt x="12" y="7"/>
                  </a:cubicBezTo>
                  <a:cubicBezTo>
                    <a:pt x="12" y="8"/>
                    <a:pt x="14" y="7"/>
                    <a:pt x="13" y="6"/>
                  </a:cubicBezTo>
                  <a:cubicBezTo>
                    <a:pt x="9" y="0"/>
                    <a:pt x="1" y="2"/>
                    <a:pt x="0" y="9"/>
                  </a:cubicBezTo>
                  <a:cubicBezTo>
                    <a:pt x="0" y="13"/>
                    <a:pt x="2" y="16"/>
                    <a:pt x="4" y="18"/>
                  </a:cubicBezTo>
                  <a:cubicBezTo>
                    <a:pt x="6" y="20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4" y="29"/>
                    <a:pt x="9" y="33"/>
                    <a:pt x="6" y="30"/>
                  </a:cubicBezTo>
                  <a:cubicBezTo>
                    <a:pt x="4" y="30"/>
                    <a:pt x="3" y="32"/>
                    <a:pt x="4" y="32"/>
                  </a:cubicBezTo>
                  <a:cubicBezTo>
                    <a:pt x="9" y="35"/>
                    <a:pt x="16" y="32"/>
                    <a:pt x="15" y="26"/>
                  </a:cubicBezTo>
                  <a:cubicBezTo>
                    <a:pt x="14" y="23"/>
                    <a:pt x="12" y="21"/>
                    <a:pt x="10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4" name="Freeform 13452"/>
            <p:cNvSpPr>
              <a:spLocks/>
            </p:cNvSpPr>
            <p:nvPr/>
          </p:nvSpPr>
          <p:spPr bwMode="auto">
            <a:xfrm>
              <a:off x="7350846" y="4694354"/>
              <a:ext cx="21939" cy="104210"/>
            </a:xfrm>
            <a:custGeom>
              <a:avLst/>
              <a:gdLst>
                <a:gd name="T0" fmla="*/ 0 w 5"/>
                <a:gd name="T1" fmla="*/ 2 h 24"/>
                <a:gd name="T2" fmla="*/ 3 w 5"/>
                <a:gd name="T3" fmla="*/ 22 h 24"/>
                <a:gd name="T4" fmla="*/ 5 w 5"/>
                <a:gd name="T5" fmla="*/ 22 h 24"/>
                <a:gd name="T6" fmla="*/ 3 w 5"/>
                <a:gd name="T7" fmla="*/ 2 h 24"/>
                <a:gd name="T8" fmla="*/ 0 w 5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0" y="2"/>
                  </a:moveTo>
                  <a:cubicBezTo>
                    <a:pt x="1" y="9"/>
                    <a:pt x="2" y="16"/>
                    <a:pt x="3" y="22"/>
                  </a:cubicBezTo>
                  <a:cubicBezTo>
                    <a:pt x="3" y="24"/>
                    <a:pt x="5" y="24"/>
                    <a:pt x="5" y="22"/>
                  </a:cubicBezTo>
                  <a:cubicBezTo>
                    <a:pt x="4" y="16"/>
                    <a:pt x="3" y="9"/>
                    <a:pt x="3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5" name="Freeform 13453"/>
            <p:cNvSpPr>
              <a:spLocks/>
            </p:cNvSpPr>
            <p:nvPr/>
          </p:nvSpPr>
          <p:spPr bwMode="auto">
            <a:xfrm>
              <a:off x="7343533" y="4655962"/>
              <a:ext cx="7313" cy="21939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2 h 5"/>
                <a:gd name="T4" fmla="*/ 0 w 2"/>
                <a:gd name="T5" fmla="*/ 3 h 5"/>
                <a:gd name="T6" fmla="*/ 2 w 2"/>
                <a:gd name="T7" fmla="*/ 3 h 5"/>
                <a:gd name="T8" fmla="*/ 2 w 2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2" y="5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6" name="Freeform 13454"/>
            <p:cNvSpPr>
              <a:spLocks noEditPoints="1"/>
            </p:cNvSpPr>
            <p:nvPr/>
          </p:nvSpPr>
          <p:spPr bwMode="auto">
            <a:xfrm>
              <a:off x="7385582" y="4672415"/>
              <a:ext cx="95068" cy="148088"/>
            </a:xfrm>
            <a:custGeom>
              <a:avLst/>
              <a:gdLst>
                <a:gd name="T0" fmla="*/ 14 w 22"/>
                <a:gd name="T1" fmla="*/ 3 h 34"/>
                <a:gd name="T2" fmla="*/ 0 w 22"/>
                <a:gd name="T3" fmla="*/ 9 h 34"/>
                <a:gd name="T4" fmla="*/ 1 w 22"/>
                <a:gd name="T5" fmla="*/ 11 h 34"/>
                <a:gd name="T6" fmla="*/ 1 w 22"/>
                <a:gd name="T7" fmla="*/ 19 h 34"/>
                <a:gd name="T8" fmla="*/ 5 w 22"/>
                <a:gd name="T9" fmla="*/ 30 h 34"/>
                <a:gd name="T10" fmla="*/ 19 w 22"/>
                <a:gd name="T11" fmla="*/ 20 h 34"/>
                <a:gd name="T12" fmla="*/ 14 w 22"/>
                <a:gd name="T13" fmla="*/ 3 h 34"/>
                <a:gd name="T14" fmla="*/ 15 w 22"/>
                <a:gd name="T15" fmla="*/ 22 h 34"/>
                <a:gd name="T16" fmla="*/ 9 w 22"/>
                <a:gd name="T17" fmla="*/ 28 h 34"/>
                <a:gd name="T18" fmla="*/ 4 w 22"/>
                <a:gd name="T19" fmla="*/ 23 h 34"/>
                <a:gd name="T20" fmla="*/ 4 w 22"/>
                <a:gd name="T21" fmla="*/ 7 h 34"/>
                <a:gd name="T22" fmla="*/ 4 w 22"/>
                <a:gd name="T23" fmla="*/ 6 h 34"/>
                <a:gd name="T24" fmla="*/ 16 w 22"/>
                <a:gd name="T25" fmla="*/ 8 h 34"/>
                <a:gd name="T26" fmla="*/ 15 w 22"/>
                <a:gd name="T27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34">
                  <a:moveTo>
                    <a:pt x="14" y="3"/>
                  </a:moveTo>
                  <a:cubicBezTo>
                    <a:pt x="8" y="0"/>
                    <a:pt x="1" y="3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0" y="14"/>
                    <a:pt x="0" y="16"/>
                    <a:pt x="1" y="19"/>
                  </a:cubicBezTo>
                  <a:cubicBezTo>
                    <a:pt x="1" y="23"/>
                    <a:pt x="2" y="28"/>
                    <a:pt x="5" y="30"/>
                  </a:cubicBezTo>
                  <a:cubicBezTo>
                    <a:pt x="10" y="34"/>
                    <a:pt x="17" y="24"/>
                    <a:pt x="19" y="20"/>
                  </a:cubicBezTo>
                  <a:cubicBezTo>
                    <a:pt x="22" y="14"/>
                    <a:pt x="20" y="6"/>
                    <a:pt x="14" y="3"/>
                  </a:cubicBezTo>
                  <a:close/>
                  <a:moveTo>
                    <a:pt x="15" y="22"/>
                  </a:moveTo>
                  <a:cubicBezTo>
                    <a:pt x="14" y="24"/>
                    <a:pt x="11" y="28"/>
                    <a:pt x="9" y="28"/>
                  </a:cubicBezTo>
                  <a:cubicBezTo>
                    <a:pt x="6" y="29"/>
                    <a:pt x="4" y="25"/>
                    <a:pt x="4" y="23"/>
                  </a:cubicBezTo>
                  <a:cubicBezTo>
                    <a:pt x="2" y="18"/>
                    <a:pt x="2" y="12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7" y="3"/>
                    <a:pt x="14" y="4"/>
                    <a:pt x="16" y="8"/>
                  </a:cubicBezTo>
                  <a:cubicBezTo>
                    <a:pt x="19" y="12"/>
                    <a:pt x="18" y="18"/>
                    <a:pt x="15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7" name="Freeform 13455"/>
            <p:cNvSpPr>
              <a:spLocks/>
            </p:cNvSpPr>
            <p:nvPr/>
          </p:nvSpPr>
          <p:spPr bwMode="auto">
            <a:xfrm>
              <a:off x="7489792" y="4685214"/>
              <a:ext cx="87755" cy="129805"/>
            </a:xfrm>
            <a:custGeom>
              <a:avLst/>
              <a:gdLst>
                <a:gd name="T0" fmla="*/ 18 w 20"/>
                <a:gd name="T1" fmla="*/ 1 h 30"/>
                <a:gd name="T2" fmla="*/ 11 w 20"/>
                <a:gd name="T3" fmla="*/ 24 h 30"/>
                <a:gd name="T4" fmla="*/ 5 w 20"/>
                <a:gd name="T5" fmla="*/ 4 h 30"/>
                <a:gd name="T6" fmla="*/ 3 w 20"/>
                <a:gd name="T7" fmla="*/ 4 h 30"/>
                <a:gd name="T8" fmla="*/ 0 w 20"/>
                <a:gd name="T9" fmla="*/ 29 h 30"/>
                <a:gd name="T10" fmla="*/ 2 w 20"/>
                <a:gd name="T11" fmla="*/ 29 h 30"/>
                <a:gd name="T12" fmla="*/ 4 w 20"/>
                <a:gd name="T13" fmla="*/ 9 h 30"/>
                <a:gd name="T14" fmla="*/ 10 w 20"/>
                <a:gd name="T15" fmla="*/ 29 h 30"/>
                <a:gd name="T16" fmla="*/ 12 w 20"/>
                <a:gd name="T17" fmla="*/ 29 h 30"/>
                <a:gd name="T18" fmla="*/ 20 w 20"/>
                <a:gd name="T19" fmla="*/ 2 h 30"/>
                <a:gd name="T20" fmla="*/ 18 w 20"/>
                <a:gd name="T2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0">
                  <a:moveTo>
                    <a:pt x="18" y="1"/>
                  </a:moveTo>
                  <a:cubicBezTo>
                    <a:pt x="14" y="9"/>
                    <a:pt x="12" y="16"/>
                    <a:pt x="11" y="24"/>
                  </a:cubicBezTo>
                  <a:cubicBezTo>
                    <a:pt x="9" y="17"/>
                    <a:pt x="7" y="10"/>
                    <a:pt x="5" y="4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12"/>
                    <a:pt x="1" y="21"/>
                    <a:pt x="0" y="29"/>
                  </a:cubicBezTo>
                  <a:cubicBezTo>
                    <a:pt x="0" y="30"/>
                    <a:pt x="2" y="30"/>
                    <a:pt x="2" y="29"/>
                  </a:cubicBezTo>
                  <a:cubicBezTo>
                    <a:pt x="3" y="22"/>
                    <a:pt x="3" y="16"/>
                    <a:pt x="4" y="9"/>
                  </a:cubicBezTo>
                  <a:cubicBezTo>
                    <a:pt x="6" y="16"/>
                    <a:pt x="8" y="22"/>
                    <a:pt x="10" y="29"/>
                  </a:cubicBezTo>
                  <a:cubicBezTo>
                    <a:pt x="11" y="30"/>
                    <a:pt x="12" y="30"/>
                    <a:pt x="12" y="29"/>
                  </a:cubicBezTo>
                  <a:cubicBezTo>
                    <a:pt x="13" y="19"/>
                    <a:pt x="16" y="11"/>
                    <a:pt x="20" y="2"/>
                  </a:cubicBezTo>
                  <a:cubicBezTo>
                    <a:pt x="20" y="1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8" name="Freeform 13456"/>
            <p:cNvSpPr>
              <a:spLocks/>
            </p:cNvSpPr>
            <p:nvPr/>
          </p:nvSpPr>
          <p:spPr bwMode="auto">
            <a:xfrm>
              <a:off x="8429506" y="1279207"/>
              <a:ext cx="69473" cy="107867"/>
            </a:xfrm>
            <a:custGeom>
              <a:avLst/>
              <a:gdLst>
                <a:gd name="T0" fmla="*/ 9 w 16"/>
                <a:gd name="T1" fmla="*/ 10 h 25"/>
                <a:gd name="T2" fmla="*/ 5 w 16"/>
                <a:gd name="T3" fmla="*/ 8 h 25"/>
                <a:gd name="T4" fmla="*/ 4 w 16"/>
                <a:gd name="T5" fmla="*/ 7 h 25"/>
                <a:gd name="T6" fmla="*/ 10 w 16"/>
                <a:gd name="T7" fmla="*/ 4 h 25"/>
                <a:gd name="T8" fmla="*/ 10 w 16"/>
                <a:gd name="T9" fmla="*/ 2 h 25"/>
                <a:gd name="T10" fmla="*/ 2 w 16"/>
                <a:gd name="T11" fmla="*/ 3 h 25"/>
                <a:gd name="T12" fmla="*/ 2 w 16"/>
                <a:gd name="T13" fmla="*/ 7 h 25"/>
                <a:gd name="T14" fmla="*/ 6 w 16"/>
                <a:gd name="T15" fmla="*/ 10 h 25"/>
                <a:gd name="T16" fmla="*/ 11 w 16"/>
                <a:gd name="T17" fmla="*/ 13 h 25"/>
                <a:gd name="T18" fmla="*/ 14 w 16"/>
                <a:gd name="T19" fmla="*/ 17 h 25"/>
                <a:gd name="T20" fmla="*/ 10 w 16"/>
                <a:gd name="T21" fmla="*/ 21 h 25"/>
                <a:gd name="T22" fmla="*/ 1 w 16"/>
                <a:gd name="T23" fmla="*/ 18 h 25"/>
                <a:gd name="T24" fmla="*/ 1 w 16"/>
                <a:gd name="T25" fmla="*/ 19 h 25"/>
                <a:gd name="T26" fmla="*/ 16 w 16"/>
                <a:gd name="T27" fmla="*/ 18 h 25"/>
                <a:gd name="T28" fmla="*/ 14 w 16"/>
                <a:gd name="T29" fmla="*/ 13 h 25"/>
                <a:gd name="T30" fmla="*/ 9 w 16"/>
                <a:gd name="T3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25">
                  <a:moveTo>
                    <a:pt x="9" y="10"/>
                  </a:moveTo>
                  <a:cubicBezTo>
                    <a:pt x="8" y="9"/>
                    <a:pt x="6" y="8"/>
                    <a:pt x="5" y="8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6" y="4"/>
                    <a:pt x="7" y="2"/>
                    <a:pt x="10" y="4"/>
                  </a:cubicBezTo>
                  <a:cubicBezTo>
                    <a:pt x="10" y="4"/>
                    <a:pt x="11" y="2"/>
                    <a:pt x="10" y="2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3" y="8"/>
                    <a:pt x="5" y="9"/>
                    <a:pt x="6" y="10"/>
                  </a:cubicBezTo>
                  <a:cubicBezTo>
                    <a:pt x="8" y="11"/>
                    <a:pt x="9" y="12"/>
                    <a:pt x="11" y="13"/>
                  </a:cubicBezTo>
                  <a:cubicBezTo>
                    <a:pt x="12" y="14"/>
                    <a:pt x="14" y="16"/>
                    <a:pt x="14" y="17"/>
                  </a:cubicBezTo>
                  <a:cubicBezTo>
                    <a:pt x="14" y="20"/>
                    <a:pt x="11" y="21"/>
                    <a:pt x="10" y="21"/>
                  </a:cubicBezTo>
                  <a:cubicBezTo>
                    <a:pt x="7" y="21"/>
                    <a:pt x="4" y="19"/>
                    <a:pt x="1" y="18"/>
                  </a:cubicBezTo>
                  <a:cubicBezTo>
                    <a:pt x="1" y="17"/>
                    <a:pt x="0" y="19"/>
                    <a:pt x="1" y="19"/>
                  </a:cubicBezTo>
                  <a:cubicBezTo>
                    <a:pt x="5" y="22"/>
                    <a:pt x="13" y="25"/>
                    <a:pt x="16" y="18"/>
                  </a:cubicBezTo>
                  <a:cubicBezTo>
                    <a:pt x="16" y="16"/>
                    <a:pt x="16" y="14"/>
                    <a:pt x="14" y="13"/>
                  </a:cubicBezTo>
                  <a:cubicBezTo>
                    <a:pt x="12" y="12"/>
                    <a:pt x="11" y="11"/>
                    <a:pt x="9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9" name="Freeform 13457"/>
            <p:cNvSpPr>
              <a:spLocks/>
            </p:cNvSpPr>
            <p:nvPr/>
          </p:nvSpPr>
          <p:spPr bwMode="auto">
            <a:xfrm>
              <a:off x="8515433" y="1273723"/>
              <a:ext cx="53019" cy="100554"/>
            </a:xfrm>
            <a:custGeom>
              <a:avLst/>
              <a:gdLst>
                <a:gd name="T0" fmla="*/ 9 w 12"/>
                <a:gd name="T1" fmla="*/ 2 h 23"/>
                <a:gd name="T2" fmla="*/ 10 w 12"/>
                <a:gd name="T3" fmla="*/ 12 h 23"/>
                <a:gd name="T4" fmla="*/ 6 w 12"/>
                <a:gd name="T5" fmla="*/ 21 h 23"/>
                <a:gd name="T6" fmla="*/ 3 w 12"/>
                <a:gd name="T7" fmla="*/ 12 h 23"/>
                <a:gd name="T8" fmla="*/ 2 w 12"/>
                <a:gd name="T9" fmla="*/ 3 h 23"/>
                <a:gd name="T10" fmla="*/ 0 w 12"/>
                <a:gd name="T11" fmla="*/ 3 h 23"/>
                <a:gd name="T12" fmla="*/ 2 w 12"/>
                <a:gd name="T13" fmla="*/ 20 h 23"/>
                <a:gd name="T14" fmla="*/ 6 w 12"/>
                <a:gd name="T15" fmla="*/ 22 h 23"/>
                <a:gd name="T16" fmla="*/ 11 w 12"/>
                <a:gd name="T17" fmla="*/ 15 h 23"/>
                <a:gd name="T18" fmla="*/ 11 w 12"/>
                <a:gd name="T19" fmla="*/ 1 h 23"/>
                <a:gd name="T20" fmla="*/ 9 w 12"/>
                <a:gd name="T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3">
                  <a:moveTo>
                    <a:pt x="9" y="2"/>
                  </a:moveTo>
                  <a:cubicBezTo>
                    <a:pt x="10" y="5"/>
                    <a:pt x="10" y="8"/>
                    <a:pt x="10" y="12"/>
                  </a:cubicBezTo>
                  <a:cubicBezTo>
                    <a:pt x="9" y="14"/>
                    <a:pt x="8" y="20"/>
                    <a:pt x="6" y="21"/>
                  </a:cubicBezTo>
                  <a:cubicBezTo>
                    <a:pt x="2" y="21"/>
                    <a:pt x="3" y="14"/>
                    <a:pt x="3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9"/>
                    <a:pt x="1" y="15"/>
                    <a:pt x="2" y="20"/>
                  </a:cubicBezTo>
                  <a:cubicBezTo>
                    <a:pt x="2" y="22"/>
                    <a:pt x="4" y="23"/>
                    <a:pt x="6" y="22"/>
                  </a:cubicBezTo>
                  <a:cubicBezTo>
                    <a:pt x="9" y="21"/>
                    <a:pt x="10" y="18"/>
                    <a:pt x="11" y="15"/>
                  </a:cubicBezTo>
                  <a:cubicBezTo>
                    <a:pt x="12" y="10"/>
                    <a:pt x="12" y="6"/>
                    <a:pt x="11" y="1"/>
                  </a:cubicBezTo>
                  <a:cubicBezTo>
                    <a:pt x="11" y="0"/>
                    <a:pt x="9" y="1"/>
                    <a:pt x="9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0" name="Freeform 13458"/>
            <p:cNvSpPr>
              <a:spLocks/>
            </p:cNvSpPr>
            <p:nvPr/>
          </p:nvSpPr>
          <p:spPr bwMode="auto">
            <a:xfrm>
              <a:off x="8572109" y="1279207"/>
              <a:ext cx="51191" cy="89584"/>
            </a:xfrm>
            <a:custGeom>
              <a:avLst/>
              <a:gdLst>
                <a:gd name="T0" fmla="*/ 8 w 12"/>
                <a:gd name="T1" fmla="*/ 11 h 21"/>
                <a:gd name="T2" fmla="*/ 5 w 12"/>
                <a:gd name="T3" fmla="*/ 8 h 21"/>
                <a:gd name="T4" fmla="*/ 4 w 12"/>
                <a:gd name="T5" fmla="*/ 5 h 21"/>
                <a:gd name="T6" fmla="*/ 8 w 12"/>
                <a:gd name="T7" fmla="*/ 4 h 21"/>
                <a:gd name="T8" fmla="*/ 9 w 12"/>
                <a:gd name="T9" fmla="*/ 2 h 21"/>
                <a:gd name="T10" fmla="*/ 3 w 12"/>
                <a:gd name="T11" fmla="*/ 8 h 21"/>
                <a:gd name="T12" fmla="*/ 8 w 12"/>
                <a:gd name="T13" fmla="*/ 13 h 21"/>
                <a:gd name="T14" fmla="*/ 8 w 12"/>
                <a:gd name="T15" fmla="*/ 19 h 21"/>
                <a:gd name="T16" fmla="*/ 1 w 12"/>
                <a:gd name="T17" fmla="*/ 19 h 21"/>
                <a:gd name="T18" fmla="*/ 1 w 12"/>
                <a:gd name="T19" fmla="*/ 21 h 21"/>
                <a:gd name="T20" fmla="*/ 11 w 12"/>
                <a:gd name="T21" fmla="*/ 16 h 21"/>
                <a:gd name="T22" fmla="*/ 8 w 12"/>
                <a:gd name="T23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1">
                  <a:moveTo>
                    <a:pt x="8" y="11"/>
                  </a:moveTo>
                  <a:cubicBezTo>
                    <a:pt x="7" y="10"/>
                    <a:pt x="6" y="9"/>
                    <a:pt x="5" y="8"/>
                  </a:cubicBezTo>
                  <a:cubicBezTo>
                    <a:pt x="4" y="7"/>
                    <a:pt x="3" y="6"/>
                    <a:pt x="4" y="5"/>
                  </a:cubicBezTo>
                  <a:cubicBezTo>
                    <a:pt x="4" y="3"/>
                    <a:pt x="6" y="2"/>
                    <a:pt x="8" y="4"/>
                  </a:cubicBezTo>
                  <a:cubicBezTo>
                    <a:pt x="9" y="4"/>
                    <a:pt x="10" y="3"/>
                    <a:pt x="9" y="2"/>
                  </a:cubicBezTo>
                  <a:cubicBezTo>
                    <a:pt x="5" y="0"/>
                    <a:pt x="1" y="3"/>
                    <a:pt x="3" y="8"/>
                  </a:cubicBezTo>
                  <a:cubicBezTo>
                    <a:pt x="4" y="10"/>
                    <a:pt x="6" y="11"/>
                    <a:pt x="8" y="13"/>
                  </a:cubicBezTo>
                  <a:cubicBezTo>
                    <a:pt x="9" y="15"/>
                    <a:pt x="11" y="17"/>
                    <a:pt x="8" y="19"/>
                  </a:cubicBezTo>
                  <a:cubicBezTo>
                    <a:pt x="7" y="20"/>
                    <a:pt x="3" y="20"/>
                    <a:pt x="1" y="19"/>
                  </a:cubicBezTo>
                  <a:cubicBezTo>
                    <a:pt x="0" y="19"/>
                    <a:pt x="0" y="21"/>
                    <a:pt x="1" y="21"/>
                  </a:cubicBezTo>
                  <a:cubicBezTo>
                    <a:pt x="5" y="21"/>
                    <a:pt x="12" y="21"/>
                    <a:pt x="11" y="16"/>
                  </a:cubicBezTo>
                  <a:cubicBezTo>
                    <a:pt x="11" y="14"/>
                    <a:pt x="9" y="12"/>
                    <a:pt x="8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1" name="Freeform 13459"/>
            <p:cNvSpPr>
              <a:spLocks/>
            </p:cNvSpPr>
            <p:nvPr/>
          </p:nvSpPr>
          <p:spPr bwMode="auto">
            <a:xfrm>
              <a:off x="8623299" y="1279207"/>
              <a:ext cx="69473" cy="104210"/>
            </a:xfrm>
            <a:custGeom>
              <a:avLst/>
              <a:gdLst>
                <a:gd name="T0" fmla="*/ 8 w 16"/>
                <a:gd name="T1" fmla="*/ 11 h 24"/>
                <a:gd name="T2" fmla="*/ 3 w 16"/>
                <a:gd name="T3" fmla="*/ 9 h 24"/>
                <a:gd name="T4" fmla="*/ 5 w 16"/>
                <a:gd name="T5" fmla="*/ 2 h 24"/>
                <a:gd name="T6" fmla="*/ 11 w 16"/>
                <a:gd name="T7" fmla="*/ 3 h 24"/>
                <a:gd name="T8" fmla="*/ 11 w 16"/>
                <a:gd name="T9" fmla="*/ 2 h 24"/>
                <a:gd name="T10" fmla="*/ 2 w 16"/>
                <a:gd name="T11" fmla="*/ 2 h 24"/>
                <a:gd name="T12" fmla="*/ 1 w 16"/>
                <a:gd name="T13" fmla="*/ 9 h 24"/>
                <a:gd name="T14" fmla="*/ 6 w 16"/>
                <a:gd name="T15" fmla="*/ 12 h 24"/>
                <a:gd name="T16" fmla="*/ 11 w 16"/>
                <a:gd name="T17" fmla="*/ 13 h 24"/>
                <a:gd name="T18" fmla="*/ 11 w 16"/>
                <a:gd name="T19" fmla="*/ 20 h 24"/>
                <a:gd name="T20" fmla="*/ 5 w 16"/>
                <a:gd name="T21" fmla="*/ 21 h 24"/>
                <a:gd name="T22" fmla="*/ 5 w 16"/>
                <a:gd name="T23" fmla="*/ 22 h 24"/>
                <a:gd name="T24" fmla="*/ 13 w 16"/>
                <a:gd name="T25" fmla="*/ 14 h 24"/>
                <a:gd name="T26" fmla="*/ 8 w 16"/>
                <a:gd name="T2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4">
                  <a:moveTo>
                    <a:pt x="8" y="11"/>
                  </a:moveTo>
                  <a:cubicBezTo>
                    <a:pt x="7" y="11"/>
                    <a:pt x="5" y="10"/>
                    <a:pt x="3" y="9"/>
                  </a:cubicBezTo>
                  <a:cubicBezTo>
                    <a:pt x="0" y="7"/>
                    <a:pt x="2" y="3"/>
                    <a:pt x="5" y="2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8" y="1"/>
                    <a:pt x="5" y="0"/>
                    <a:pt x="2" y="2"/>
                  </a:cubicBezTo>
                  <a:cubicBezTo>
                    <a:pt x="1" y="4"/>
                    <a:pt x="0" y="6"/>
                    <a:pt x="1" y="9"/>
                  </a:cubicBezTo>
                  <a:cubicBezTo>
                    <a:pt x="2" y="11"/>
                    <a:pt x="4" y="11"/>
                    <a:pt x="6" y="12"/>
                  </a:cubicBezTo>
                  <a:cubicBezTo>
                    <a:pt x="7" y="12"/>
                    <a:pt x="9" y="13"/>
                    <a:pt x="11" y="13"/>
                  </a:cubicBezTo>
                  <a:cubicBezTo>
                    <a:pt x="13" y="15"/>
                    <a:pt x="13" y="18"/>
                    <a:pt x="11" y="20"/>
                  </a:cubicBezTo>
                  <a:cubicBezTo>
                    <a:pt x="9" y="21"/>
                    <a:pt x="7" y="22"/>
                    <a:pt x="5" y="21"/>
                  </a:cubicBezTo>
                  <a:cubicBezTo>
                    <a:pt x="4" y="20"/>
                    <a:pt x="4" y="22"/>
                    <a:pt x="5" y="22"/>
                  </a:cubicBezTo>
                  <a:cubicBezTo>
                    <a:pt x="9" y="24"/>
                    <a:pt x="16" y="20"/>
                    <a:pt x="13" y="14"/>
                  </a:cubicBezTo>
                  <a:cubicBezTo>
                    <a:pt x="12" y="12"/>
                    <a:pt x="10" y="11"/>
                    <a:pt x="8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2" name="Freeform 13460"/>
            <p:cNvSpPr>
              <a:spLocks/>
            </p:cNvSpPr>
            <p:nvPr/>
          </p:nvSpPr>
          <p:spPr bwMode="auto">
            <a:xfrm>
              <a:off x="8683631" y="1270067"/>
              <a:ext cx="74958" cy="98725"/>
            </a:xfrm>
            <a:custGeom>
              <a:avLst/>
              <a:gdLst>
                <a:gd name="T0" fmla="*/ 15 w 17"/>
                <a:gd name="T1" fmla="*/ 8 h 23"/>
                <a:gd name="T2" fmla="*/ 5 w 17"/>
                <a:gd name="T3" fmla="*/ 10 h 23"/>
                <a:gd name="T4" fmla="*/ 5 w 17"/>
                <a:gd name="T5" fmla="*/ 10 h 23"/>
                <a:gd name="T6" fmla="*/ 4 w 17"/>
                <a:gd name="T7" fmla="*/ 4 h 23"/>
                <a:gd name="T8" fmla="*/ 15 w 17"/>
                <a:gd name="T9" fmla="*/ 2 h 23"/>
                <a:gd name="T10" fmla="*/ 14 w 17"/>
                <a:gd name="T11" fmla="*/ 0 h 23"/>
                <a:gd name="T12" fmla="*/ 4 w 17"/>
                <a:gd name="T13" fmla="*/ 2 h 23"/>
                <a:gd name="T14" fmla="*/ 3 w 17"/>
                <a:gd name="T15" fmla="*/ 1 h 23"/>
                <a:gd name="T16" fmla="*/ 2 w 17"/>
                <a:gd name="T17" fmla="*/ 1 h 23"/>
                <a:gd name="T18" fmla="*/ 2 w 17"/>
                <a:gd name="T19" fmla="*/ 1 h 23"/>
                <a:gd name="T20" fmla="*/ 1 w 17"/>
                <a:gd name="T21" fmla="*/ 3 h 23"/>
                <a:gd name="T22" fmla="*/ 2 w 17"/>
                <a:gd name="T23" fmla="*/ 3 h 23"/>
                <a:gd name="T24" fmla="*/ 5 w 17"/>
                <a:gd name="T25" fmla="*/ 23 h 23"/>
                <a:gd name="T26" fmla="*/ 6 w 17"/>
                <a:gd name="T27" fmla="*/ 23 h 23"/>
                <a:gd name="T28" fmla="*/ 14 w 17"/>
                <a:gd name="T29" fmla="*/ 20 h 23"/>
                <a:gd name="T30" fmla="*/ 14 w 17"/>
                <a:gd name="T31" fmla="*/ 19 h 23"/>
                <a:gd name="T32" fmla="*/ 6 w 17"/>
                <a:gd name="T33" fmla="*/ 21 h 23"/>
                <a:gd name="T34" fmla="*/ 5 w 17"/>
                <a:gd name="T35" fmla="*/ 11 h 23"/>
                <a:gd name="T36" fmla="*/ 16 w 17"/>
                <a:gd name="T37" fmla="*/ 9 h 23"/>
                <a:gd name="T38" fmla="*/ 15 w 17"/>
                <a:gd name="T3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23">
                  <a:moveTo>
                    <a:pt x="15" y="8"/>
                  </a:moveTo>
                  <a:cubicBezTo>
                    <a:pt x="12" y="9"/>
                    <a:pt x="9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8"/>
                    <a:pt x="4" y="6"/>
                    <a:pt x="4" y="4"/>
                  </a:cubicBezTo>
                  <a:cubicBezTo>
                    <a:pt x="8" y="5"/>
                    <a:pt x="12" y="4"/>
                    <a:pt x="15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1" y="3"/>
                    <a:pt x="7" y="3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10"/>
                    <a:pt x="4" y="16"/>
                    <a:pt x="5" y="23"/>
                  </a:cubicBezTo>
                  <a:cubicBezTo>
                    <a:pt x="5" y="23"/>
                    <a:pt x="6" y="23"/>
                    <a:pt x="6" y="23"/>
                  </a:cubicBezTo>
                  <a:cubicBezTo>
                    <a:pt x="9" y="22"/>
                    <a:pt x="11" y="21"/>
                    <a:pt x="14" y="20"/>
                  </a:cubicBezTo>
                  <a:cubicBezTo>
                    <a:pt x="15" y="20"/>
                    <a:pt x="15" y="18"/>
                    <a:pt x="14" y="19"/>
                  </a:cubicBezTo>
                  <a:cubicBezTo>
                    <a:pt x="11" y="19"/>
                    <a:pt x="9" y="20"/>
                    <a:pt x="6" y="21"/>
                  </a:cubicBezTo>
                  <a:cubicBezTo>
                    <a:pt x="6" y="18"/>
                    <a:pt x="5" y="15"/>
                    <a:pt x="5" y="11"/>
                  </a:cubicBezTo>
                  <a:cubicBezTo>
                    <a:pt x="9" y="11"/>
                    <a:pt x="13" y="11"/>
                    <a:pt x="16" y="9"/>
                  </a:cubicBezTo>
                  <a:cubicBezTo>
                    <a:pt x="17" y="8"/>
                    <a:pt x="16" y="7"/>
                    <a:pt x="15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3" name="Freeform 13461"/>
            <p:cNvSpPr>
              <a:spLocks/>
            </p:cNvSpPr>
            <p:nvPr/>
          </p:nvSpPr>
          <p:spPr bwMode="auto">
            <a:xfrm>
              <a:off x="8758589" y="1266410"/>
              <a:ext cx="51191" cy="107867"/>
            </a:xfrm>
            <a:custGeom>
              <a:avLst/>
              <a:gdLst>
                <a:gd name="T0" fmla="*/ 9 w 12"/>
                <a:gd name="T1" fmla="*/ 12 h 25"/>
                <a:gd name="T2" fmla="*/ 5 w 12"/>
                <a:gd name="T3" fmla="*/ 10 h 25"/>
                <a:gd name="T4" fmla="*/ 2 w 12"/>
                <a:gd name="T5" fmla="*/ 6 h 25"/>
                <a:gd name="T6" fmla="*/ 2 w 12"/>
                <a:gd name="T7" fmla="*/ 5 h 25"/>
                <a:gd name="T8" fmla="*/ 7 w 12"/>
                <a:gd name="T9" fmla="*/ 5 h 25"/>
                <a:gd name="T10" fmla="*/ 8 w 12"/>
                <a:gd name="T11" fmla="*/ 4 h 25"/>
                <a:gd name="T12" fmla="*/ 2 w 12"/>
                <a:gd name="T13" fmla="*/ 2 h 25"/>
                <a:gd name="T14" fmla="*/ 0 w 12"/>
                <a:gd name="T15" fmla="*/ 6 h 25"/>
                <a:gd name="T16" fmla="*/ 5 w 12"/>
                <a:gd name="T17" fmla="*/ 11 h 25"/>
                <a:gd name="T18" fmla="*/ 10 w 12"/>
                <a:gd name="T19" fmla="*/ 15 h 25"/>
                <a:gd name="T20" fmla="*/ 2 w 12"/>
                <a:gd name="T21" fmla="*/ 20 h 25"/>
                <a:gd name="T22" fmla="*/ 1 w 12"/>
                <a:gd name="T23" fmla="*/ 21 h 25"/>
                <a:gd name="T24" fmla="*/ 12 w 12"/>
                <a:gd name="T25" fmla="*/ 19 h 25"/>
                <a:gd name="T26" fmla="*/ 9 w 12"/>
                <a:gd name="T2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5">
                  <a:moveTo>
                    <a:pt x="9" y="12"/>
                  </a:moveTo>
                  <a:cubicBezTo>
                    <a:pt x="8" y="11"/>
                    <a:pt x="6" y="11"/>
                    <a:pt x="5" y="10"/>
                  </a:cubicBezTo>
                  <a:cubicBezTo>
                    <a:pt x="3" y="9"/>
                    <a:pt x="2" y="8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4" y="3"/>
                    <a:pt x="6" y="3"/>
                    <a:pt x="7" y="5"/>
                  </a:cubicBezTo>
                  <a:cubicBezTo>
                    <a:pt x="8" y="5"/>
                    <a:pt x="9" y="4"/>
                    <a:pt x="8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" y="9"/>
                    <a:pt x="3" y="10"/>
                    <a:pt x="5" y="11"/>
                  </a:cubicBezTo>
                  <a:cubicBezTo>
                    <a:pt x="6" y="13"/>
                    <a:pt x="9" y="14"/>
                    <a:pt x="10" y="15"/>
                  </a:cubicBezTo>
                  <a:cubicBezTo>
                    <a:pt x="12" y="20"/>
                    <a:pt x="6" y="24"/>
                    <a:pt x="2" y="20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4" y="25"/>
                    <a:pt x="11" y="24"/>
                    <a:pt x="12" y="19"/>
                  </a:cubicBezTo>
                  <a:cubicBezTo>
                    <a:pt x="12" y="16"/>
                    <a:pt x="11" y="14"/>
                    <a:pt x="9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4" name="Freeform 13462"/>
            <p:cNvSpPr>
              <a:spLocks/>
            </p:cNvSpPr>
            <p:nvPr/>
          </p:nvSpPr>
          <p:spPr bwMode="auto">
            <a:xfrm>
              <a:off x="8815264" y="1257269"/>
              <a:ext cx="63989" cy="117007"/>
            </a:xfrm>
            <a:custGeom>
              <a:avLst/>
              <a:gdLst>
                <a:gd name="T0" fmla="*/ 13 w 15"/>
                <a:gd name="T1" fmla="*/ 19 h 27"/>
                <a:gd name="T2" fmla="*/ 8 w 15"/>
                <a:gd name="T3" fmla="*/ 13 h 27"/>
                <a:gd name="T4" fmla="*/ 1 w 15"/>
                <a:gd name="T5" fmla="*/ 8 h 27"/>
                <a:gd name="T6" fmla="*/ 11 w 15"/>
                <a:gd name="T7" fmla="*/ 6 h 27"/>
                <a:gd name="T8" fmla="*/ 12 w 15"/>
                <a:gd name="T9" fmla="*/ 5 h 27"/>
                <a:gd name="T10" fmla="*/ 0 w 15"/>
                <a:gd name="T11" fmla="*/ 7 h 27"/>
                <a:gd name="T12" fmla="*/ 4 w 15"/>
                <a:gd name="T13" fmla="*/ 13 h 27"/>
                <a:gd name="T14" fmla="*/ 9 w 15"/>
                <a:gd name="T15" fmla="*/ 16 h 27"/>
                <a:gd name="T16" fmla="*/ 4 w 15"/>
                <a:gd name="T17" fmla="*/ 22 h 27"/>
                <a:gd name="T18" fmla="*/ 2 w 15"/>
                <a:gd name="T19" fmla="*/ 23 h 27"/>
                <a:gd name="T20" fmla="*/ 13 w 15"/>
                <a:gd name="T21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7">
                  <a:moveTo>
                    <a:pt x="13" y="19"/>
                  </a:moveTo>
                  <a:cubicBezTo>
                    <a:pt x="13" y="16"/>
                    <a:pt x="10" y="14"/>
                    <a:pt x="8" y="13"/>
                  </a:cubicBezTo>
                  <a:cubicBezTo>
                    <a:pt x="5" y="12"/>
                    <a:pt x="1" y="11"/>
                    <a:pt x="1" y="8"/>
                  </a:cubicBezTo>
                  <a:cubicBezTo>
                    <a:pt x="1" y="2"/>
                    <a:pt x="8" y="3"/>
                    <a:pt x="11" y="6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9" y="0"/>
                    <a:pt x="0" y="1"/>
                    <a:pt x="0" y="7"/>
                  </a:cubicBezTo>
                  <a:cubicBezTo>
                    <a:pt x="0" y="10"/>
                    <a:pt x="1" y="12"/>
                    <a:pt x="4" y="13"/>
                  </a:cubicBezTo>
                  <a:cubicBezTo>
                    <a:pt x="6" y="14"/>
                    <a:pt x="8" y="15"/>
                    <a:pt x="9" y="16"/>
                  </a:cubicBezTo>
                  <a:cubicBezTo>
                    <a:pt x="15" y="20"/>
                    <a:pt x="8" y="27"/>
                    <a:pt x="4" y="22"/>
                  </a:cubicBezTo>
                  <a:cubicBezTo>
                    <a:pt x="3" y="21"/>
                    <a:pt x="2" y="22"/>
                    <a:pt x="2" y="23"/>
                  </a:cubicBezTo>
                  <a:cubicBezTo>
                    <a:pt x="6" y="27"/>
                    <a:pt x="14" y="25"/>
                    <a:pt x="13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5" name="Freeform 13463"/>
            <p:cNvSpPr>
              <a:spLocks/>
            </p:cNvSpPr>
            <p:nvPr/>
          </p:nvSpPr>
          <p:spPr bwMode="auto">
            <a:xfrm>
              <a:off x="5239232" y="1855103"/>
              <a:ext cx="31081" cy="164541"/>
            </a:xfrm>
            <a:custGeom>
              <a:avLst/>
              <a:gdLst>
                <a:gd name="T0" fmla="*/ 5 w 7"/>
                <a:gd name="T1" fmla="*/ 1 h 38"/>
                <a:gd name="T2" fmla="*/ 0 w 7"/>
                <a:gd name="T3" fmla="*/ 36 h 38"/>
                <a:gd name="T4" fmla="*/ 2 w 7"/>
                <a:gd name="T5" fmla="*/ 36 h 38"/>
                <a:gd name="T6" fmla="*/ 7 w 7"/>
                <a:gd name="T7" fmla="*/ 1 h 38"/>
                <a:gd name="T8" fmla="*/ 5 w 7"/>
                <a:gd name="T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8">
                  <a:moveTo>
                    <a:pt x="5" y="1"/>
                  </a:moveTo>
                  <a:cubicBezTo>
                    <a:pt x="4" y="13"/>
                    <a:pt x="2" y="25"/>
                    <a:pt x="0" y="36"/>
                  </a:cubicBezTo>
                  <a:cubicBezTo>
                    <a:pt x="0" y="38"/>
                    <a:pt x="2" y="38"/>
                    <a:pt x="2" y="36"/>
                  </a:cubicBezTo>
                  <a:cubicBezTo>
                    <a:pt x="4" y="25"/>
                    <a:pt x="6" y="13"/>
                    <a:pt x="7" y="1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6" name="Freeform 13464"/>
            <p:cNvSpPr>
              <a:spLocks noEditPoints="1"/>
            </p:cNvSpPr>
            <p:nvPr/>
          </p:nvSpPr>
          <p:spPr bwMode="auto">
            <a:xfrm>
              <a:off x="5273969" y="1849617"/>
              <a:ext cx="126149" cy="160885"/>
            </a:xfrm>
            <a:custGeom>
              <a:avLst/>
              <a:gdLst>
                <a:gd name="T0" fmla="*/ 26 w 29"/>
                <a:gd name="T1" fmla="*/ 30 h 37"/>
                <a:gd name="T2" fmla="*/ 21 w 29"/>
                <a:gd name="T3" fmla="*/ 34 h 37"/>
                <a:gd name="T4" fmla="*/ 17 w 29"/>
                <a:gd name="T5" fmla="*/ 33 h 37"/>
                <a:gd name="T6" fmla="*/ 17 w 29"/>
                <a:gd name="T7" fmla="*/ 22 h 37"/>
                <a:gd name="T8" fmla="*/ 17 w 29"/>
                <a:gd name="T9" fmla="*/ 19 h 37"/>
                <a:gd name="T10" fmla="*/ 20 w 29"/>
                <a:gd name="T11" fmla="*/ 2 h 37"/>
                <a:gd name="T12" fmla="*/ 18 w 29"/>
                <a:gd name="T13" fmla="*/ 1 h 37"/>
                <a:gd name="T14" fmla="*/ 15 w 29"/>
                <a:gd name="T15" fmla="*/ 18 h 37"/>
                <a:gd name="T16" fmla="*/ 14 w 29"/>
                <a:gd name="T17" fmla="*/ 19 h 37"/>
                <a:gd name="T18" fmla="*/ 6 w 29"/>
                <a:gd name="T19" fmla="*/ 14 h 37"/>
                <a:gd name="T20" fmla="*/ 1 w 29"/>
                <a:gd name="T21" fmla="*/ 29 h 37"/>
                <a:gd name="T22" fmla="*/ 11 w 29"/>
                <a:gd name="T23" fmla="*/ 29 h 37"/>
                <a:gd name="T24" fmla="*/ 14 w 29"/>
                <a:gd name="T25" fmla="*/ 25 h 37"/>
                <a:gd name="T26" fmla="*/ 15 w 29"/>
                <a:gd name="T27" fmla="*/ 25 h 37"/>
                <a:gd name="T28" fmla="*/ 15 w 29"/>
                <a:gd name="T29" fmla="*/ 36 h 37"/>
                <a:gd name="T30" fmla="*/ 16 w 29"/>
                <a:gd name="T31" fmla="*/ 36 h 37"/>
                <a:gd name="T32" fmla="*/ 28 w 29"/>
                <a:gd name="T33" fmla="*/ 32 h 37"/>
                <a:gd name="T34" fmla="*/ 26 w 29"/>
                <a:gd name="T35" fmla="*/ 30 h 37"/>
                <a:gd name="T36" fmla="*/ 10 w 29"/>
                <a:gd name="T37" fmla="*/ 27 h 37"/>
                <a:gd name="T38" fmla="*/ 3 w 29"/>
                <a:gd name="T39" fmla="*/ 25 h 37"/>
                <a:gd name="T40" fmla="*/ 4 w 29"/>
                <a:gd name="T41" fmla="*/ 21 h 37"/>
                <a:gd name="T42" fmla="*/ 5 w 29"/>
                <a:gd name="T43" fmla="*/ 17 h 37"/>
                <a:gd name="T44" fmla="*/ 11 w 29"/>
                <a:gd name="T45" fmla="*/ 17 h 37"/>
                <a:gd name="T46" fmla="*/ 13 w 29"/>
                <a:gd name="T47" fmla="*/ 22 h 37"/>
                <a:gd name="T48" fmla="*/ 10 w 29"/>
                <a:gd name="T49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7">
                  <a:moveTo>
                    <a:pt x="26" y="30"/>
                  </a:moveTo>
                  <a:cubicBezTo>
                    <a:pt x="25" y="32"/>
                    <a:pt x="23" y="33"/>
                    <a:pt x="21" y="34"/>
                  </a:cubicBezTo>
                  <a:cubicBezTo>
                    <a:pt x="19" y="35"/>
                    <a:pt x="18" y="35"/>
                    <a:pt x="17" y="33"/>
                  </a:cubicBezTo>
                  <a:cubicBezTo>
                    <a:pt x="15" y="31"/>
                    <a:pt x="16" y="24"/>
                    <a:pt x="17" y="22"/>
                  </a:cubicBezTo>
                  <a:cubicBezTo>
                    <a:pt x="17" y="21"/>
                    <a:pt x="17" y="20"/>
                    <a:pt x="17" y="19"/>
                  </a:cubicBezTo>
                  <a:cubicBezTo>
                    <a:pt x="19" y="13"/>
                    <a:pt x="20" y="8"/>
                    <a:pt x="20" y="2"/>
                  </a:cubicBezTo>
                  <a:cubicBezTo>
                    <a:pt x="20" y="0"/>
                    <a:pt x="18" y="0"/>
                    <a:pt x="18" y="1"/>
                  </a:cubicBezTo>
                  <a:cubicBezTo>
                    <a:pt x="16" y="7"/>
                    <a:pt x="15" y="12"/>
                    <a:pt x="15" y="18"/>
                  </a:cubicBezTo>
                  <a:cubicBezTo>
                    <a:pt x="15" y="18"/>
                    <a:pt x="15" y="19"/>
                    <a:pt x="14" y="19"/>
                  </a:cubicBezTo>
                  <a:cubicBezTo>
                    <a:pt x="13" y="15"/>
                    <a:pt x="11" y="12"/>
                    <a:pt x="6" y="14"/>
                  </a:cubicBezTo>
                  <a:cubicBezTo>
                    <a:pt x="1" y="16"/>
                    <a:pt x="0" y="25"/>
                    <a:pt x="1" y="29"/>
                  </a:cubicBezTo>
                  <a:cubicBezTo>
                    <a:pt x="3" y="36"/>
                    <a:pt x="8" y="33"/>
                    <a:pt x="11" y="29"/>
                  </a:cubicBezTo>
                  <a:cubicBezTo>
                    <a:pt x="12" y="28"/>
                    <a:pt x="13" y="26"/>
                    <a:pt x="14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14" y="29"/>
                    <a:pt x="15" y="32"/>
                    <a:pt x="15" y="36"/>
                  </a:cubicBezTo>
                  <a:cubicBezTo>
                    <a:pt x="15" y="36"/>
                    <a:pt x="15" y="36"/>
                    <a:pt x="16" y="36"/>
                  </a:cubicBezTo>
                  <a:cubicBezTo>
                    <a:pt x="21" y="37"/>
                    <a:pt x="25" y="36"/>
                    <a:pt x="28" y="32"/>
                  </a:cubicBezTo>
                  <a:cubicBezTo>
                    <a:pt x="29" y="30"/>
                    <a:pt x="27" y="29"/>
                    <a:pt x="26" y="30"/>
                  </a:cubicBezTo>
                  <a:close/>
                  <a:moveTo>
                    <a:pt x="10" y="27"/>
                  </a:moveTo>
                  <a:cubicBezTo>
                    <a:pt x="8" y="30"/>
                    <a:pt x="3" y="30"/>
                    <a:pt x="3" y="25"/>
                  </a:cubicBezTo>
                  <a:cubicBezTo>
                    <a:pt x="3" y="24"/>
                    <a:pt x="3" y="22"/>
                    <a:pt x="4" y="21"/>
                  </a:cubicBezTo>
                  <a:cubicBezTo>
                    <a:pt x="4" y="19"/>
                    <a:pt x="5" y="18"/>
                    <a:pt x="5" y="17"/>
                  </a:cubicBezTo>
                  <a:cubicBezTo>
                    <a:pt x="7" y="17"/>
                    <a:pt x="9" y="17"/>
                    <a:pt x="11" y="17"/>
                  </a:cubicBezTo>
                  <a:cubicBezTo>
                    <a:pt x="12" y="18"/>
                    <a:pt x="13" y="20"/>
                    <a:pt x="13" y="22"/>
                  </a:cubicBezTo>
                  <a:cubicBezTo>
                    <a:pt x="12" y="23"/>
                    <a:pt x="11" y="25"/>
                    <a:pt x="10" y="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7" name="Freeform 13465"/>
            <p:cNvSpPr>
              <a:spLocks noEditPoints="1"/>
            </p:cNvSpPr>
            <p:nvPr/>
          </p:nvSpPr>
          <p:spPr bwMode="auto">
            <a:xfrm>
              <a:off x="5409259" y="1902637"/>
              <a:ext cx="85928" cy="111523"/>
            </a:xfrm>
            <a:custGeom>
              <a:avLst/>
              <a:gdLst>
                <a:gd name="T0" fmla="*/ 1 w 20"/>
                <a:gd name="T1" fmla="*/ 11 h 26"/>
                <a:gd name="T2" fmla="*/ 18 w 20"/>
                <a:gd name="T3" fmla="*/ 22 h 26"/>
                <a:gd name="T4" fmla="*/ 16 w 20"/>
                <a:gd name="T5" fmla="*/ 20 h 26"/>
                <a:gd name="T6" fmla="*/ 4 w 20"/>
                <a:gd name="T7" fmla="*/ 17 h 26"/>
                <a:gd name="T8" fmla="*/ 4 w 20"/>
                <a:gd name="T9" fmla="*/ 17 h 26"/>
                <a:gd name="T10" fmla="*/ 20 w 20"/>
                <a:gd name="T11" fmla="*/ 8 h 26"/>
                <a:gd name="T12" fmla="*/ 20 w 20"/>
                <a:gd name="T13" fmla="*/ 7 h 26"/>
                <a:gd name="T14" fmla="*/ 1 w 20"/>
                <a:gd name="T15" fmla="*/ 11 h 26"/>
                <a:gd name="T16" fmla="*/ 4 w 20"/>
                <a:gd name="T17" fmla="*/ 15 h 26"/>
                <a:gd name="T18" fmla="*/ 3 w 20"/>
                <a:gd name="T19" fmla="*/ 15 h 26"/>
                <a:gd name="T20" fmla="*/ 3 w 20"/>
                <a:gd name="T21" fmla="*/ 11 h 26"/>
                <a:gd name="T22" fmla="*/ 18 w 20"/>
                <a:gd name="T23" fmla="*/ 7 h 26"/>
                <a:gd name="T24" fmla="*/ 4 w 20"/>
                <a:gd name="T25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6">
                  <a:moveTo>
                    <a:pt x="1" y="11"/>
                  </a:moveTo>
                  <a:cubicBezTo>
                    <a:pt x="0" y="20"/>
                    <a:pt x="11" y="26"/>
                    <a:pt x="18" y="22"/>
                  </a:cubicBezTo>
                  <a:cubicBezTo>
                    <a:pt x="19" y="21"/>
                    <a:pt x="18" y="19"/>
                    <a:pt x="16" y="20"/>
                  </a:cubicBezTo>
                  <a:cubicBezTo>
                    <a:pt x="12" y="23"/>
                    <a:pt x="7" y="21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0" y="15"/>
                    <a:pt x="16" y="12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15" y="0"/>
                    <a:pt x="3" y="3"/>
                    <a:pt x="1" y="11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3" y="15"/>
                  </a:cubicBezTo>
                  <a:cubicBezTo>
                    <a:pt x="3" y="14"/>
                    <a:pt x="3" y="13"/>
                    <a:pt x="3" y="11"/>
                  </a:cubicBezTo>
                  <a:cubicBezTo>
                    <a:pt x="5" y="5"/>
                    <a:pt x="13" y="3"/>
                    <a:pt x="18" y="7"/>
                  </a:cubicBezTo>
                  <a:cubicBezTo>
                    <a:pt x="14" y="11"/>
                    <a:pt x="9" y="13"/>
                    <a:pt x="4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8" name="Freeform 13466"/>
            <p:cNvSpPr>
              <a:spLocks/>
            </p:cNvSpPr>
            <p:nvPr/>
          </p:nvSpPr>
          <p:spPr bwMode="auto">
            <a:xfrm>
              <a:off x="5517124" y="1909950"/>
              <a:ext cx="133462" cy="104210"/>
            </a:xfrm>
            <a:custGeom>
              <a:avLst/>
              <a:gdLst>
                <a:gd name="T0" fmla="*/ 29 w 31"/>
                <a:gd name="T1" fmla="*/ 17 h 24"/>
                <a:gd name="T2" fmla="*/ 18 w 31"/>
                <a:gd name="T3" fmla="*/ 20 h 24"/>
                <a:gd name="T4" fmla="*/ 17 w 31"/>
                <a:gd name="T5" fmla="*/ 12 h 24"/>
                <a:gd name="T6" fmla="*/ 18 w 31"/>
                <a:gd name="T7" fmla="*/ 9 h 24"/>
                <a:gd name="T8" fmla="*/ 15 w 31"/>
                <a:gd name="T9" fmla="*/ 9 h 24"/>
                <a:gd name="T10" fmla="*/ 12 w 31"/>
                <a:gd name="T11" fmla="*/ 18 h 24"/>
                <a:gd name="T12" fmla="*/ 3 w 31"/>
                <a:gd name="T13" fmla="*/ 20 h 24"/>
                <a:gd name="T14" fmla="*/ 2 w 31"/>
                <a:gd name="T15" fmla="*/ 15 h 24"/>
                <a:gd name="T16" fmla="*/ 7 w 31"/>
                <a:gd name="T17" fmla="*/ 4 h 24"/>
                <a:gd name="T18" fmla="*/ 19 w 31"/>
                <a:gd name="T19" fmla="*/ 10 h 24"/>
                <a:gd name="T20" fmla="*/ 21 w 31"/>
                <a:gd name="T21" fmla="*/ 9 h 24"/>
                <a:gd name="T22" fmla="*/ 9 w 31"/>
                <a:gd name="T23" fmla="*/ 1 h 24"/>
                <a:gd name="T24" fmla="*/ 0 w 31"/>
                <a:gd name="T25" fmla="*/ 15 h 24"/>
                <a:gd name="T26" fmla="*/ 7 w 31"/>
                <a:gd name="T27" fmla="*/ 24 h 24"/>
                <a:gd name="T28" fmla="*/ 14 w 31"/>
                <a:gd name="T29" fmla="*/ 18 h 24"/>
                <a:gd name="T30" fmla="*/ 14 w 31"/>
                <a:gd name="T31" fmla="*/ 20 h 24"/>
                <a:gd name="T32" fmla="*/ 15 w 31"/>
                <a:gd name="T33" fmla="*/ 21 h 24"/>
                <a:gd name="T34" fmla="*/ 20 w 31"/>
                <a:gd name="T35" fmla="*/ 23 h 24"/>
                <a:gd name="T36" fmla="*/ 30 w 31"/>
                <a:gd name="T37" fmla="*/ 19 h 24"/>
                <a:gd name="T38" fmla="*/ 29 w 31"/>
                <a:gd name="T3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4">
                  <a:moveTo>
                    <a:pt x="29" y="17"/>
                  </a:moveTo>
                  <a:cubicBezTo>
                    <a:pt x="27" y="18"/>
                    <a:pt x="20" y="22"/>
                    <a:pt x="18" y="20"/>
                  </a:cubicBezTo>
                  <a:cubicBezTo>
                    <a:pt x="16" y="19"/>
                    <a:pt x="17" y="15"/>
                    <a:pt x="17" y="12"/>
                  </a:cubicBezTo>
                  <a:cubicBezTo>
                    <a:pt x="17" y="11"/>
                    <a:pt x="17" y="10"/>
                    <a:pt x="18" y="9"/>
                  </a:cubicBezTo>
                  <a:cubicBezTo>
                    <a:pt x="18" y="8"/>
                    <a:pt x="16" y="7"/>
                    <a:pt x="15" y="9"/>
                  </a:cubicBezTo>
                  <a:cubicBezTo>
                    <a:pt x="15" y="12"/>
                    <a:pt x="14" y="15"/>
                    <a:pt x="12" y="18"/>
                  </a:cubicBezTo>
                  <a:cubicBezTo>
                    <a:pt x="10" y="20"/>
                    <a:pt x="6" y="24"/>
                    <a:pt x="3" y="20"/>
                  </a:cubicBezTo>
                  <a:cubicBezTo>
                    <a:pt x="2" y="19"/>
                    <a:pt x="2" y="17"/>
                    <a:pt x="2" y="15"/>
                  </a:cubicBezTo>
                  <a:cubicBezTo>
                    <a:pt x="2" y="11"/>
                    <a:pt x="3" y="6"/>
                    <a:pt x="7" y="4"/>
                  </a:cubicBezTo>
                  <a:cubicBezTo>
                    <a:pt x="12" y="1"/>
                    <a:pt x="18" y="4"/>
                    <a:pt x="19" y="10"/>
                  </a:cubicBezTo>
                  <a:cubicBezTo>
                    <a:pt x="19" y="11"/>
                    <a:pt x="22" y="11"/>
                    <a:pt x="21" y="9"/>
                  </a:cubicBezTo>
                  <a:cubicBezTo>
                    <a:pt x="20" y="4"/>
                    <a:pt x="15" y="0"/>
                    <a:pt x="9" y="1"/>
                  </a:cubicBezTo>
                  <a:cubicBezTo>
                    <a:pt x="2" y="2"/>
                    <a:pt x="0" y="9"/>
                    <a:pt x="0" y="15"/>
                  </a:cubicBezTo>
                  <a:cubicBezTo>
                    <a:pt x="0" y="19"/>
                    <a:pt x="2" y="24"/>
                    <a:pt x="7" y="24"/>
                  </a:cubicBezTo>
                  <a:cubicBezTo>
                    <a:pt x="10" y="23"/>
                    <a:pt x="13" y="21"/>
                    <a:pt x="14" y="18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7" y="23"/>
                    <a:pt x="18" y="23"/>
                    <a:pt x="20" y="23"/>
                  </a:cubicBezTo>
                  <a:cubicBezTo>
                    <a:pt x="24" y="22"/>
                    <a:pt x="27" y="20"/>
                    <a:pt x="30" y="19"/>
                  </a:cubicBezTo>
                  <a:cubicBezTo>
                    <a:pt x="31" y="19"/>
                    <a:pt x="31" y="17"/>
                    <a:pt x="29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9" name="Freeform 13467"/>
            <p:cNvSpPr>
              <a:spLocks/>
            </p:cNvSpPr>
            <p:nvPr/>
          </p:nvSpPr>
          <p:spPr bwMode="auto">
            <a:xfrm>
              <a:off x="5668868" y="1902637"/>
              <a:ext cx="85928" cy="107867"/>
            </a:xfrm>
            <a:custGeom>
              <a:avLst/>
              <a:gdLst>
                <a:gd name="T0" fmla="*/ 19 w 20"/>
                <a:gd name="T1" fmla="*/ 20 h 25"/>
                <a:gd name="T2" fmla="*/ 6 w 20"/>
                <a:gd name="T3" fmla="*/ 13 h 25"/>
                <a:gd name="T4" fmla="*/ 7 w 20"/>
                <a:gd name="T5" fmla="*/ 5 h 25"/>
                <a:gd name="T6" fmla="*/ 15 w 20"/>
                <a:gd name="T7" fmla="*/ 7 h 25"/>
                <a:gd name="T8" fmla="*/ 17 w 20"/>
                <a:gd name="T9" fmla="*/ 6 h 25"/>
                <a:gd name="T10" fmla="*/ 3 w 20"/>
                <a:gd name="T11" fmla="*/ 7 h 25"/>
                <a:gd name="T12" fmla="*/ 14 w 20"/>
                <a:gd name="T13" fmla="*/ 21 h 25"/>
                <a:gd name="T14" fmla="*/ 1 w 20"/>
                <a:gd name="T15" fmla="*/ 23 h 25"/>
                <a:gd name="T16" fmla="*/ 2 w 20"/>
                <a:gd name="T17" fmla="*/ 25 h 25"/>
                <a:gd name="T18" fmla="*/ 19 w 20"/>
                <a:gd name="T19" fmla="*/ 22 h 25"/>
                <a:gd name="T20" fmla="*/ 19 w 20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5">
                  <a:moveTo>
                    <a:pt x="19" y="20"/>
                  </a:moveTo>
                  <a:cubicBezTo>
                    <a:pt x="14" y="19"/>
                    <a:pt x="8" y="18"/>
                    <a:pt x="6" y="13"/>
                  </a:cubicBezTo>
                  <a:cubicBezTo>
                    <a:pt x="5" y="11"/>
                    <a:pt x="4" y="7"/>
                    <a:pt x="7" y="5"/>
                  </a:cubicBezTo>
                  <a:cubicBezTo>
                    <a:pt x="9" y="3"/>
                    <a:pt x="13" y="4"/>
                    <a:pt x="15" y="7"/>
                  </a:cubicBezTo>
                  <a:cubicBezTo>
                    <a:pt x="15" y="8"/>
                    <a:pt x="17" y="7"/>
                    <a:pt x="17" y="6"/>
                  </a:cubicBezTo>
                  <a:cubicBezTo>
                    <a:pt x="13" y="0"/>
                    <a:pt x="5" y="0"/>
                    <a:pt x="3" y="7"/>
                  </a:cubicBezTo>
                  <a:cubicBezTo>
                    <a:pt x="1" y="15"/>
                    <a:pt x="8" y="19"/>
                    <a:pt x="14" y="21"/>
                  </a:cubicBezTo>
                  <a:cubicBezTo>
                    <a:pt x="10" y="21"/>
                    <a:pt x="6" y="22"/>
                    <a:pt x="1" y="23"/>
                  </a:cubicBezTo>
                  <a:cubicBezTo>
                    <a:pt x="0" y="23"/>
                    <a:pt x="0" y="25"/>
                    <a:pt x="2" y="25"/>
                  </a:cubicBezTo>
                  <a:cubicBezTo>
                    <a:pt x="7" y="24"/>
                    <a:pt x="13" y="23"/>
                    <a:pt x="19" y="22"/>
                  </a:cubicBezTo>
                  <a:cubicBezTo>
                    <a:pt x="20" y="22"/>
                    <a:pt x="20" y="20"/>
                    <a:pt x="19" y="2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0" name="Freeform 13468"/>
            <p:cNvSpPr>
              <a:spLocks/>
            </p:cNvSpPr>
            <p:nvPr/>
          </p:nvSpPr>
          <p:spPr bwMode="auto">
            <a:xfrm>
              <a:off x="8027294" y="5663320"/>
              <a:ext cx="12798" cy="138946"/>
            </a:xfrm>
            <a:custGeom>
              <a:avLst/>
              <a:gdLst>
                <a:gd name="T0" fmla="*/ 1 w 3"/>
                <a:gd name="T1" fmla="*/ 1 h 32"/>
                <a:gd name="T2" fmla="*/ 1 w 3"/>
                <a:gd name="T3" fmla="*/ 31 h 32"/>
                <a:gd name="T4" fmla="*/ 2 w 3"/>
                <a:gd name="T5" fmla="*/ 31 h 32"/>
                <a:gd name="T6" fmla="*/ 3 w 3"/>
                <a:gd name="T7" fmla="*/ 1 h 32"/>
                <a:gd name="T8" fmla="*/ 1 w 3"/>
                <a:gd name="T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2">
                  <a:moveTo>
                    <a:pt x="1" y="1"/>
                  </a:moveTo>
                  <a:cubicBezTo>
                    <a:pt x="1" y="11"/>
                    <a:pt x="1" y="21"/>
                    <a:pt x="1" y="31"/>
                  </a:cubicBezTo>
                  <a:cubicBezTo>
                    <a:pt x="0" y="32"/>
                    <a:pt x="2" y="32"/>
                    <a:pt x="2" y="31"/>
                  </a:cubicBezTo>
                  <a:cubicBezTo>
                    <a:pt x="3" y="21"/>
                    <a:pt x="3" y="11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1" name="Freeform 13469"/>
            <p:cNvSpPr>
              <a:spLocks noEditPoints="1"/>
            </p:cNvSpPr>
            <p:nvPr/>
          </p:nvSpPr>
          <p:spPr bwMode="auto">
            <a:xfrm>
              <a:off x="8052889" y="5656007"/>
              <a:ext cx="104210" cy="133462"/>
            </a:xfrm>
            <a:custGeom>
              <a:avLst/>
              <a:gdLst>
                <a:gd name="T0" fmla="*/ 22 w 24"/>
                <a:gd name="T1" fmla="*/ 24 h 31"/>
                <a:gd name="T2" fmla="*/ 18 w 24"/>
                <a:gd name="T3" fmla="*/ 28 h 31"/>
                <a:gd name="T4" fmla="*/ 15 w 24"/>
                <a:gd name="T5" fmla="*/ 27 h 31"/>
                <a:gd name="T6" fmla="*/ 13 w 24"/>
                <a:gd name="T7" fmla="*/ 18 h 31"/>
                <a:gd name="T8" fmla="*/ 13 w 24"/>
                <a:gd name="T9" fmla="*/ 15 h 31"/>
                <a:gd name="T10" fmla="*/ 14 w 24"/>
                <a:gd name="T11" fmla="*/ 1 h 31"/>
                <a:gd name="T12" fmla="*/ 12 w 24"/>
                <a:gd name="T13" fmla="*/ 1 h 31"/>
                <a:gd name="T14" fmla="*/ 12 w 24"/>
                <a:gd name="T15" fmla="*/ 15 h 31"/>
                <a:gd name="T16" fmla="*/ 11 w 24"/>
                <a:gd name="T17" fmla="*/ 16 h 31"/>
                <a:gd name="T18" fmla="*/ 4 w 24"/>
                <a:gd name="T19" fmla="*/ 12 h 31"/>
                <a:gd name="T20" fmla="*/ 1 w 24"/>
                <a:gd name="T21" fmla="*/ 26 h 31"/>
                <a:gd name="T22" fmla="*/ 9 w 24"/>
                <a:gd name="T23" fmla="*/ 25 h 31"/>
                <a:gd name="T24" fmla="*/ 11 w 24"/>
                <a:gd name="T25" fmla="*/ 21 h 31"/>
                <a:gd name="T26" fmla="*/ 12 w 24"/>
                <a:gd name="T27" fmla="*/ 21 h 31"/>
                <a:gd name="T28" fmla="*/ 13 w 24"/>
                <a:gd name="T29" fmla="*/ 29 h 31"/>
                <a:gd name="T30" fmla="*/ 14 w 24"/>
                <a:gd name="T31" fmla="*/ 30 h 31"/>
                <a:gd name="T32" fmla="*/ 24 w 24"/>
                <a:gd name="T33" fmla="*/ 25 h 31"/>
                <a:gd name="T34" fmla="*/ 22 w 24"/>
                <a:gd name="T35" fmla="*/ 24 h 31"/>
                <a:gd name="T36" fmla="*/ 9 w 24"/>
                <a:gd name="T37" fmla="*/ 22 h 31"/>
                <a:gd name="T38" fmla="*/ 2 w 24"/>
                <a:gd name="T39" fmla="*/ 22 h 31"/>
                <a:gd name="T40" fmla="*/ 3 w 24"/>
                <a:gd name="T41" fmla="*/ 18 h 31"/>
                <a:gd name="T42" fmla="*/ 4 w 24"/>
                <a:gd name="T43" fmla="*/ 15 h 31"/>
                <a:gd name="T44" fmla="*/ 9 w 24"/>
                <a:gd name="T45" fmla="*/ 14 h 31"/>
                <a:gd name="T46" fmla="*/ 10 w 24"/>
                <a:gd name="T47" fmla="*/ 18 h 31"/>
                <a:gd name="T48" fmla="*/ 9 w 24"/>
                <a:gd name="T4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31">
                  <a:moveTo>
                    <a:pt x="22" y="24"/>
                  </a:moveTo>
                  <a:cubicBezTo>
                    <a:pt x="21" y="26"/>
                    <a:pt x="20" y="27"/>
                    <a:pt x="18" y="28"/>
                  </a:cubicBezTo>
                  <a:cubicBezTo>
                    <a:pt x="16" y="29"/>
                    <a:pt x="16" y="29"/>
                    <a:pt x="15" y="27"/>
                  </a:cubicBezTo>
                  <a:cubicBezTo>
                    <a:pt x="13" y="26"/>
                    <a:pt x="13" y="20"/>
                    <a:pt x="13" y="18"/>
                  </a:cubicBezTo>
                  <a:cubicBezTo>
                    <a:pt x="13" y="17"/>
                    <a:pt x="13" y="16"/>
                    <a:pt x="13" y="15"/>
                  </a:cubicBezTo>
                  <a:cubicBezTo>
                    <a:pt x="14" y="10"/>
                    <a:pt x="15" y="6"/>
                    <a:pt x="14" y="1"/>
                  </a:cubicBezTo>
                  <a:cubicBezTo>
                    <a:pt x="14" y="0"/>
                    <a:pt x="12" y="0"/>
                    <a:pt x="12" y="1"/>
                  </a:cubicBezTo>
                  <a:cubicBezTo>
                    <a:pt x="12" y="6"/>
                    <a:pt x="11" y="10"/>
                    <a:pt x="12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0" y="13"/>
                    <a:pt x="8" y="11"/>
                    <a:pt x="4" y="12"/>
                  </a:cubicBezTo>
                  <a:cubicBezTo>
                    <a:pt x="0" y="14"/>
                    <a:pt x="0" y="22"/>
                    <a:pt x="1" y="26"/>
                  </a:cubicBezTo>
                  <a:cubicBezTo>
                    <a:pt x="3" y="31"/>
                    <a:pt x="7" y="28"/>
                    <a:pt x="9" y="25"/>
                  </a:cubicBezTo>
                  <a:cubicBezTo>
                    <a:pt x="10" y="23"/>
                    <a:pt x="11" y="22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4"/>
                    <a:pt x="13" y="27"/>
                    <a:pt x="13" y="29"/>
                  </a:cubicBezTo>
                  <a:cubicBezTo>
                    <a:pt x="13" y="30"/>
                    <a:pt x="14" y="30"/>
                    <a:pt x="14" y="30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4"/>
                    <a:pt x="23" y="23"/>
                    <a:pt x="22" y="24"/>
                  </a:cubicBezTo>
                  <a:close/>
                  <a:moveTo>
                    <a:pt x="9" y="22"/>
                  </a:moveTo>
                  <a:cubicBezTo>
                    <a:pt x="7" y="25"/>
                    <a:pt x="3" y="26"/>
                    <a:pt x="2" y="22"/>
                  </a:cubicBezTo>
                  <a:cubicBezTo>
                    <a:pt x="2" y="21"/>
                    <a:pt x="2" y="19"/>
                    <a:pt x="3" y="18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5" y="15"/>
                    <a:pt x="7" y="15"/>
                    <a:pt x="9" y="14"/>
                  </a:cubicBezTo>
                  <a:cubicBezTo>
                    <a:pt x="10" y="15"/>
                    <a:pt x="10" y="17"/>
                    <a:pt x="10" y="18"/>
                  </a:cubicBezTo>
                  <a:cubicBezTo>
                    <a:pt x="10" y="20"/>
                    <a:pt x="9" y="21"/>
                    <a:pt x="9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2" name="Freeform 13470"/>
            <p:cNvSpPr>
              <a:spLocks noEditPoints="1"/>
            </p:cNvSpPr>
            <p:nvPr/>
          </p:nvSpPr>
          <p:spPr bwMode="auto">
            <a:xfrm>
              <a:off x="8164411" y="5685259"/>
              <a:ext cx="69473" cy="95068"/>
            </a:xfrm>
            <a:custGeom>
              <a:avLst/>
              <a:gdLst>
                <a:gd name="T0" fmla="*/ 0 w 16"/>
                <a:gd name="T1" fmla="*/ 11 h 22"/>
                <a:gd name="T2" fmla="*/ 15 w 16"/>
                <a:gd name="T3" fmla="*/ 18 h 22"/>
                <a:gd name="T4" fmla="*/ 14 w 16"/>
                <a:gd name="T5" fmla="*/ 17 h 22"/>
                <a:gd name="T6" fmla="*/ 3 w 16"/>
                <a:gd name="T7" fmla="*/ 15 h 22"/>
                <a:gd name="T8" fmla="*/ 4 w 16"/>
                <a:gd name="T9" fmla="*/ 15 h 22"/>
                <a:gd name="T10" fmla="*/ 15 w 16"/>
                <a:gd name="T11" fmla="*/ 6 h 22"/>
                <a:gd name="T12" fmla="*/ 15 w 16"/>
                <a:gd name="T13" fmla="*/ 5 h 22"/>
                <a:gd name="T14" fmla="*/ 0 w 16"/>
                <a:gd name="T15" fmla="*/ 11 h 22"/>
                <a:gd name="T16" fmla="*/ 3 w 16"/>
                <a:gd name="T17" fmla="*/ 13 h 22"/>
                <a:gd name="T18" fmla="*/ 3 w 16"/>
                <a:gd name="T19" fmla="*/ 13 h 22"/>
                <a:gd name="T20" fmla="*/ 2 w 16"/>
                <a:gd name="T21" fmla="*/ 10 h 22"/>
                <a:gd name="T22" fmla="*/ 14 w 16"/>
                <a:gd name="T23" fmla="*/ 6 h 22"/>
                <a:gd name="T24" fmla="*/ 3 w 16"/>
                <a:gd name="T2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2">
                  <a:moveTo>
                    <a:pt x="0" y="11"/>
                  </a:moveTo>
                  <a:cubicBezTo>
                    <a:pt x="0" y="18"/>
                    <a:pt x="10" y="22"/>
                    <a:pt x="15" y="18"/>
                  </a:cubicBezTo>
                  <a:cubicBezTo>
                    <a:pt x="16" y="17"/>
                    <a:pt x="15" y="16"/>
                    <a:pt x="14" y="17"/>
                  </a:cubicBezTo>
                  <a:cubicBezTo>
                    <a:pt x="11" y="19"/>
                    <a:pt x="6" y="18"/>
                    <a:pt x="3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8" y="13"/>
                    <a:pt x="12" y="10"/>
                    <a:pt x="15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1" y="0"/>
                    <a:pt x="1" y="3"/>
                    <a:pt x="0" y="11"/>
                  </a:cubicBezTo>
                  <a:close/>
                  <a:moveTo>
                    <a:pt x="3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3" y="5"/>
                    <a:pt x="10" y="3"/>
                    <a:pt x="14" y="6"/>
                  </a:cubicBezTo>
                  <a:cubicBezTo>
                    <a:pt x="11" y="9"/>
                    <a:pt x="7" y="11"/>
                    <a:pt x="3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3" name="Freeform 13471"/>
            <p:cNvSpPr>
              <a:spLocks/>
            </p:cNvSpPr>
            <p:nvPr/>
          </p:nvSpPr>
          <p:spPr bwMode="auto">
            <a:xfrm>
              <a:off x="8252167" y="5681602"/>
              <a:ext cx="117007" cy="95068"/>
            </a:xfrm>
            <a:custGeom>
              <a:avLst/>
              <a:gdLst>
                <a:gd name="T0" fmla="*/ 25 w 27"/>
                <a:gd name="T1" fmla="*/ 13 h 22"/>
                <a:gd name="T2" fmla="*/ 16 w 27"/>
                <a:gd name="T3" fmla="*/ 17 h 22"/>
                <a:gd name="T4" fmla="*/ 14 w 27"/>
                <a:gd name="T5" fmla="*/ 10 h 22"/>
                <a:gd name="T6" fmla="*/ 15 w 27"/>
                <a:gd name="T7" fmla="*/ 7 h 22"/>
                <a:gd name="T8" fmla="*/ 13 w 27"/>
                <a:gd name="T9" fmla="*/ 7 h 22"/>
                <a:gd name="T10" fmla="*/ 11 w 27"/>
                <a:gd name="T11" fmla="*/ 15 h 22"/>
                <a:gd name="T12" fmla="*/ 3 w 27"/>
                <a:gd name="T13" fmla="*/ 18 h 22"/>
                <a:gd name="T14" fmla="*/ 2 w 27"/>
                <a:gd name="T15" fmla="*/ 14 h 22"/>
                <a:gd name="T16" fmla="*/ 5 w 27"/>
                <a:gd name="T17" fmla="*/ 4 h 22"/>
                <a:gd name="T18" fmla="*/ 16 w 27"/>
                <a:gd name="T19" fmla="*/ 8 h 22"/>
                <a:gd name="T20" fmla="*/ 18 w 27"/>
                <a:gd name="T21" fmla="*/ 7 h 22"/>
                <a:gd name="T22" fmla="*/ 7 w 27"/>
                <a:gd name="T23" fmla="*/ 1 h 22"/>
                <a:gd name="T24" fmla="*/ 1 w 27"/>
                <a:gd name="T25" fmla="*/ 14 h 22"/>
                <a:gd name="T26" fmla="*/ 7 w 27"/>
                <a:gd name="T27" fmla="*/ 21 h 22"/>
                <a:gd name="T28" fmla="*/ 13 w 27"/>
                <a:gd name="T29" fmla="*/ 15 h 22"/>
                <a:gd name="T30" fmla="*/ 13 w 27"/>
                <a:gd name="T31" fmla="*/ 17 h 22"/>
                <a:gd name="T32" fmla="*/ 14 w 27"/>
                <a:gd name="T33" fmla="*/ 18 h 22"/>
                <a:gd name="T34" fmla="*/ 18 w 27"/>
                <a:gd name="T35" fmla="*/ 19 h 22"/>
                <a:gd name="T36" fmla="*/ 26 w 27"/>
                <a:gd name="T37" fmla="*/ 15 h 22"/>
                <a:gd name="T38" fmla="*/ 25 w 27"/>
                <a:gd name="T3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2">
                  <a:moveTo>
                    <a:pt x="25" y="13"/>
                  </a:moveTo>
                  <a:cubicBezTo>
                    <a:pt x="23" y="14"/>
                    <a:pt x="18" y="18"/>
                    <a:pt x="16" y="17"/>
                  </a:cubicBezTo>
                  <a:cubicBezTo>
                    <a:pt x="14" y="16"/>
                    <a:pt x="14" y="12"/>
                    <a:pt x="14" y="10"/>
                  </a:cubicBezTo>
                  <a:cubicBezTo>
                    <a:pt x="15" y="9"/>
                    <a:pt x="15" y="8"/>
                    <a:pt x="15" y="7"/>
                  </a:cubicBezTo>
                  <a:cubicBezTo>
                    <a:pt x="15" y="6"/>
                    <a:pt x="13" y="6"/>
                    <a:pt x="13" y="7"/>
                  </a:cubicBezTo>
                  <a:cubicBezTo>
                    <a:pt x="13" y="10"/>
                    <a:pt x="12" y="13"/>
                    <a:pt x="11" y="15"/>
                  </a:cubicBezTo>
                  <a:cubicBezTo>
                    <a:pt x="9" y="17"/>
                    <a:pt x="6" y="21"/>
                    <a:pt x="3" y="18"/>
                  </a:cubicBezTo>
                  <a:cubicBezTo>
                    <a:pt x="3" y="17"/>
                    <a:pt x="3" y="15"/>
                    <a:pt x="2" y="14"/>
                  </a:cubicBezTo>
                  <a:cubicBezTo>
                    <a:pt x="2" y="11"/>
                    <a:pt x="2" y="7"/>
                    <a:pt x="5" y="4"/>
                  </a:cubicBezTo>
                  <a:cubicBezTo>
                    <a:pt x="9" y="1"/>
                    <a:pt x="14" y="3"/>
                    <a:pt x="16" y="8"/>
                  </a:cubicBezTo>
                  <a:cubicBezTo>
                    <a:pt x="16" y="9"/>
                    <a:pt x="18" y="8"/>
                    <a:pt x="18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1" y="3"/>
                    <a:pt x="0" y="9"/>
                    <a:pt x="1" y="14"/>
                  </a:cubicBezTo>
                  <a:cubicBezTo>
                    <a:pt x="1" y="18"/>
                    <a:pt x="3" y="22"/>
                    <a:pt x="7" y="21"/>
                  </a:cubicBezTo>
                  <a:cubicBezTo>
                    <a:pt x="10" y="20"/>
                    <a:pt x="12" y="18"/>
                    <a:pt x="13" y="15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6" y="19"/>
                    <a:pt x="16" y="19"/>
                    <a:pt x="18" y="19"/>
                  </a:cubicBezTo>
                  <a:cubicBezTo>
                    <a:pt x="21" y="18"/>
                    <a:pt x="24" y="16"/>
                    <a:pt x="26" y="15"/>
                  </a:cubicBezTo>
                  <a:cubicBezTo>
                    <a:pt x="27" y="14"/>
                    <a:pt x="26" y="13"/>
                    <a:pt x="25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4" name="Freeform 13472"/>
            <p:cNvSpPr>
              <a:spLocks/>
            </p:cNvSpPr>
            <p:nvPr/>
          </p:nvSpPr>
          <p:spPr bwMode="auto">
            <a:xfrm>
              <a:off x="8381972" y="5663320"/>
              <a:ext cx="73129" cy="96897"/>
            </a:xfrm>
            <a:custGeom>
              <a:avLst/>
              <a:gdLst>
                <a:gd name="T0" fmla="*/ 15 w 17"/>
                <a:gd name="T1" fmla="*/ 15 h 22"/>
                <a:gd name="T2" fmla="*/ 4 w 17"/>
                <a:gd name="T3" fmla="*/ 11 h 22"/>
                <a:gd name="T4" fmla="*/ 4 w 17"/>
                <a:gd name="T5" fmla="*/ 4 h 22"/>
                <a:gd name="T6" fmla="*/ 11 w 17"/>
                <a:gd name="T7" fmla="*/ 5 h 22"/>
                <a:gd name="T8" fmla="*/ 12 w 17"/>
                <a:gd name="T9" fmla="*/ 4 h 22"/>
                <a:gd name="T10" fmla="*/ 1 w 17"/>
                <a:gd name="T11" fmla="*/ 6 h 22"/>
                <a:gd name="T12" fmla="*/ 12 w 17"/>
                <a:gd name="T13" fmla="*/ 16 h 22"/>
                <a:gd name="T14" fmla="*/ 1 w 17"/>
                <a:gd name="T15" fmla="*/ 20 h 22"/>
                <a:gd name="T16" fmla="*/ 2 w 17"/>
                <a:gd name="T17" fmla="*/ 21 h 22"/>
                <a:gd name="T18" fmla="*/ 16 w 17"/>
                <a:gd name="T19" fmla="*/ 17 h 22"/>
                <a:gd name="T20" fmla="*/ 15 w 17"/>
                <a:gd name="T2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2">
                  <a:moveTo>
                    <a:pt x="15" y="15"/>
                  </a:moveTo>
                  <a:cubicBezTo>
                    <a:pt x="12" y="15"/>
                    <a:pt x="7" y="14"/>
                    <a:pt x="4" y="11"/>
                  </a:cubicBezTo>
                  <a:cubicBezTo>
                    <a:pt x="3" y="9"/>
                    <a:pt x="2" y="6"/>
                    <a:pt x="4" y="4"/>
                  </a:cubicBezTo>
                  <a:cubicBezTo>
                    <a:pt x="6" y="2"/>
                    <a:pt x="9" y="3"/>
                    <a:pt x="11" y="5"/>
                  </a:cubicBezTo>
                  <a:cubicBezTo>
                    <a:pt x="11" y="6"/>
                    <a:pt x="13" y="5"/>
                    <a:pt x="12" y="4"/>
                  </a:cubicBezTo>
                  <a:cubicBezTo>
                    <a:pt x="9" y="0"/>
                    <a:pt x="2" y="1"/>
                    <a:pt x="1" y="6"/>
                  </a:cubicBezTo>
                  <a:cubicBezTo>
                    <a:pt x="0" y="13"/>
                    <a:pt x="6" y="15"/>
                    <a:pt x="12" y="16"/>
                  </a:cubicBezTo>
                  <a:cubicBezTo>
                    <a:pt x="8" y="18"/>
                    <a:pt x="5" y="19"/>
                    <a:pt x="1" y="20"/>
                  </a:cubicBezTo>
                  <a:cubicBezTo>
                    <a:pt x="0" y="20"/>
                    <a:pt x="1" y="22"/>
                    <a:pt x="2" y="21"/>
                  </a:cubicBezTo>
                  <a:cubicBezTo>
                    <a:pt x="6" y="20"/>
                    <a:pt x="11" y="18"/>
                    <a:pt x="16" y="17"/>
                  </a:cubicBezTo>
                  <a:cubicBezTo>
                    <a:pt x="17" y="17"/>
                    <a:pt x="16" y="15"/>
                    <a:pt x="15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5" name="Freeform 13473"/>
            <p:cNvSpPr>
              <a:spLocks noEditPoints="1"/>
            </p:cNvSpPr>
            <p:nvPr/>
          </p:nvSpPr>
          <p:spPr bwMode="auto">
            <a:xfrm>
              <a:off x="5217293" y="4871694"/>
              <a:ext cx="122492" cy="155401"/>
            </a:xfrm>
            <a:custGeom>
              <a:avLst/>
              <a:gdLst>
                <a:gd name="T0" fmla="*/ 16 w 28"/>
                <a:gd name="T1" fmla="*/ 16 h 36"/>
                <a:gd name="T2" fmla="*/ 13 w 28"/>
                <a:gd name="T3" fmla="*/ 4 h 36"/>
                <a:gd name="T4" fmla="*/ 2 w 28"/>
                <a:gd name="T5" fmla="*/ 13 h 36"/>
                <a:gd name="T6" fmla="*/ 4 w 28"/>
                <a:gd name="T7" fmla="*/ 12 h 36"/>
                <a:gd name="T8" fmla="*/ 8 w 28"/>
                <a:gd name="T9" fmla="*/ 5 h 36"/>
                <a:gd name="T10" fmla="*/ 11 w 28"/>
                <a:gd name="T11" fmla="*/ 34 h 36"/>
                <a:gd name="T12" fmla="*/ 13 w 28"/>
                <a:gd name="T13" fmla="*/ 34 h 36"/>
                <a:gd name="T14" fmla="*/ 13 w 28"/>
                <a:gd name="T15" fmla="*/ 33 h 36"/>
                <a:gd name="T16" fmla="*/ 26 w 28"/>
                <a:gd name="T17" fmla="*/ 23 h 36"/>
                <a:gd name="T18" fmla="*/ 16 w 28"/>
                <a:gd name="T19" fmla="*/ 16 h 36"/>
                <a:gd name="T20" fmla="*/ 14 w 28"/>
                <a:gd name="T21" fmla="*/ 8 h 36"/>
                <a:gd name="T22" fmla="*/ 13 w 28"/>
                <a:gd name="T23" fmla="*/ 17 h 36"/>
                <a:gd name="T24" fmla="*/ 11 w 28"/>
                <a:gd name="T25" fmla="*/ 18 h 36"/>
                <a:gd name="T26" fmla="*/ 10 w 28"/>
                <a:gd name="T27" fmla="*/ 5 h 36"/>
                <a:gd name="T28" fmla="*/ 14 w 28"/>
                <a:gd name="T29" fmla="*/ 8 h 36"/>
                <a:gd name="T30" fmla="*/ 13 w 28"/>
                <a:gd name="T31" fmla="*/ 31 h 36"/>
                <a:gd name="T32" fmla="*/ 13 w 28"/>
                <a:gd name="T33" fmla="*/ 31 h 36"/>
                <a:gd name="T34" fmla="*/ 11 w 28"/>
                <a:gd name="T35" fmla="*/ 21 h 36"/>
                <a:gd name="T36" fmla="*/ 14 w 28"/>
                <a:gd name="T37" fmla="*/ 19 h 36"/>
                <a:gd name="T38" fmla="*/ 24 w 28"/>
                <a:gd name="T39" fmla="*/ 22 h 36"/>
                <a:gd name="T40" fmla="*/ 13 w 28"/>
                <a:gd name="T41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6">
                  <a:moveTo>
                    <a:pt x="16" y="16"/>
                  </a:moveTo>
                  <a:cubicBezTo>
                    <a:pt x="18" y="12"/>
                    <a:pt x="18" y="7"/>
                    <a:pt x="13" y="4"/>
                  </a:cubicBezTo>
                  <a:cubicBezTo>
                    <a:pt x="7" y="0"/>
                    <a:pt x="0" y="6"/>
                    <a:pt x="2" y="13"/>
                  </a:cubicBezTo>
                  <a:cubicBezTo>
                    <a:pt x="2" y="14"/>
                    <a:pt x="4" y="14"/>
                    <a:pt x="4" y="12"/>
                  </a:cubicBezTo>
                  <a:cubicBezTo>
                    <a:pt x="2" y="9"/>
                    <a:pt x="5" y="6"/>
                    <a:pt x="8" y="5"/>
                  </a:cubicBezTo>
                  <a:cubicBezTo>
                    <a:pt x="8" y="15"/>
                    <a:pt x="9" y="25"/>
                    <a:pt x="11" y="34"/>
                  </a:cubicBezTo>
                  <a:cubicBezTo>
                    <a:pt x="11" y="36"/>
                    <a:pt x="13" y="35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9" y="36"/>
                    <a:pt x="28" y="30"/>
                    <a:pt x="26" y="23"/>
                  </a:cubicBezTo>
                  <a:cubicBezTo>
                    <a:pt x="25" y="18"/>
                    <a:pt x="20" y="16"/>
                    <a:pt x="16" y="16"/>
                  </a:cubicBezTo>
                  <a:close/>
                  <a:moveTo>
                    <a:pt x="14" y="8"/>
                  </a:moveTo>
                  <a:cubicBezTo>
                    <a:pt x="16" y="11"/>
                    <a:pt x="15" y="15"/>
                    <a:pt x="13" y="17"/>
                  </a:cubicBezTo>
                  <a:cubicBezTo>
                    <a:pt x="12" y="17"/>
                    <a:pt x="12" y="18"/>
                    <a:pt x="11" y="18"/>
                  </a:cubicBezTo>
                  <a:cubicBezTo>
                    <a:pt x="11" y="14"/>
                    <a:pt x="10" y="9"/>
                    <a:pt x="10" y="5"/>
                  </a:cubicBezTo>
                  <a:cubicBezTo>
                    <a:pt x="12" y="5"/>
                    <a:pt x="13" y="6"/>
                    <a:pt x="14" y="8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2" y="28"/>
                    <a:pt x="12" y="24"/>
                    <a:pt x="11" y="21"/>
                  </a:cubicBezTo>
                  <a:cubicBezTo>
                    <a:pt x="12" y="20"/>
                    <a:pt x="13" y="20"/>
                    <a:pt x="14" y="19"/>
                  </a:cubicBezTo>
                  <a:cubicBezTo>
                    <a:pt x="17" y="17"/>
                    <a:pt x="22" y="18"/>
                    <a:pt x="24" y="22"/>
                  </a:cubicBezTo>
                  <a:cubicBezTo>
                    <a:pt x="27" y="28"/>
                    <a:pt x="18" y="34"/>
                    <a:pt x="13" y="3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6" name="Freeform 13474"/>
            <p:cNvSpPr>
              <a:spLocks/>
            </p:cNvSpPr>
            <p:nvPr/>
          </p:nvSpPr>
          <p:spPr bwMode="auto">
            <a:xfrm>
              <a:off x="5339786" y="4884491"/>
              <a:ext cx="76786" cy="135290"/>
            </a:xfrm>
            <a:custGeom>
              <a:avLst/>
              <a:gdLst>
                <a:gd name="T0" fmla="*/ 18 w 18"/>
                <a:gd name="T1" fmla="*/ 19 h 31"/>
                <a:gd name="T2" fmla="*/ 16 w 18"/>
                <a:gd name="T3" fmla="*/ 1 h 31"/>
                <a:gd name="T4" fmla="*/ 14 w 18"/>
                <a:gd name="T5" fmla="*/ 1 h 31"/>
                <a:gd name="T6" fmla="*/ 16 w 18"/>
                <a:gd name="T7" fmla="*/ 19 h 31"/>
                <a:gd name="T8" fmla="*/ 3 w 18"/>
                <a:gd name="T9" fmla="*/ 24 h 31"/>
                <a:gd name="T10" fmla="*/ 2 w 18"/>
                <a:gd name="T11" fmla="*/ 13 h 31"/>
                <a:gd name="T12" fmla="*/ 2 w 18"/>
                <a:gd name="T13" fmla="*/ 3 h 31"/>
                <a:gd name="T14" fmla="*/ 0 w 18"/>
                <a:gd name="T15" fmla="*/ 3 h 31"/>
                <a:gd name="T16" fmla="*/ 0 w 18"/>
                <a:gd name="T17" fmla="*/ 17 h 31"/>
                <a:gd name="T18" fmla="*/ 2 w 18"/>
                <a:gd name="T19" fmla="*/ 26 h 31"/>
                <a:gd name="T20" fmla="*/ 16 w 18"/>
                <a:gd name="T21" fmla="*/ 21 h 31"/>
                <a:gd name="T22" fmla="*/ 16 w 18"/>
                <a:gd name="T23" fmla="*/ 24 h 31"/>
                <a:gd name="T24" fmla="*/ 18 w 18"/>
                <a:gd name="T25" fmla="*/ 24 h 31"/>
                <a:gd name="T26" fmla="*/ 18 w 18"/>
                <a:gd name="T27" fmla="*/ 20 h 31"/>
                <a:gd name="T28" fmla="*/ 18 w 18"/>
                <a:gd name="T2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1">
                  <a:moveTo>
                    <a:pt x="18" y="19"/>
                  </a:moveTo>
                  <a:cubicBezTo>
                    <a:pt x="17" y="13"/>
                    <a:pt x="17" y="7"/>
                    <a:pt x="16" y="1"/>
                  </a:cubicBezTo>
                  <a:cubicBezTo>
                    <a:pt x="16" y="0"/>
                    <a:pt x="14" y="0"/>
                    <a:pt x="14" y="1"/>
                  </a:cubicBezTo>
                  <a:cubicBezTo>
                    <a:pt x="15" y="7"/>
                    <a:pt x="15" y="13"/>
                    <a:pt x="16" y="19"/>
                  </a:cubicBezTo>
                  <a:cubicBezTo>
                    <a:pt x="12" y="21"/>
                    <a:pt x="7" y="28"/>
                    <a:pt x="3" y="24"/>
                  </a:cubicBezTo>
                  <a:cubicBezTo>
                    <a:pt x="2" y="22"/>
                    <a:pt x="2" y="15"/>
                    <a:pt x="2" y="13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0" y="8"/>
                    <a:pt x="0" y="12"/>
                    <a:pt x="0" y="17"/>
                  </a:cubicBezTo>
                  <a:cubicBezTo>
                    <a:pt x="0" y="20"/>
                    <a:pt x="0" y="24"/>
                    <a:pt x="2" y="26"/>
                  </a:cubicBezTo>
                  <a:cubicBezTo>
                    <a:pt x="7" y="31"/>
                    <a:pt x="12" y="23"/>
                    <a:pt x="16" y="21"/>
                  </a:cubicBezTo>
                  <a:cubicBezTo>
                    <a:pt x="16" y="22"/>
                    <a:pt x="16" y="23"/>
                    <a:pt x="16" y="24"/>
                  </a:cubicBezTo>
                  <a:cubicBezTo>
                    <a:pt x="16" y="25"/>
                    <a:pt x="18" y="25"/>
                    <a:pt x="18" y="24"/>
                  </a:cubicBezTo>
                  <a:cubicBezTo>
                    <a:pt x="18" y="23"/>
                    <a:pt x="18" y="21"/>
                    <a:pt x="18" y="20"/>
                  </a:cubicBezTo>
                  <a:cubicBezTo>
                    <a:pt x="18" y="20"/>
                    <a:pt x="18" y="20"/>
                    <a:pt x="18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7" name="Freeform 13475"/>
            <p:cNvSpPr>
              <a:spLocks/>
            </p:cNvSpPr>
            <p:nvPr/>
          </p:nvSpPr>
          <p:spPr bwMode="auto">
            <a:xfrm>
              <a:off x="5429369" y="4871694"/>
              <a:ext cx="91412" cy="151744"/>
            </a:xfrm>
            <a:custGeom>
              <a:avLst/>
              <a:gdLst>
                <a:gd name="T0" fmla="*/ 13 w 21"/>
                <a:gd name="T1" fmla="*/ 19 h 35"/>
                <a:gd name="T2" fmla="*/ 3 w 21"/>
                <a:gd name="T3" fmla="*/ 13 h 35"/>
                <a:gd name="T4" fmla="*/ 14 w 21"/>
                <a:gd name="T5" fmla="*/ 6 h 35"/>
                <a:gd name="T6" fmla="*/ 15 w 21"/>
                <a:gd name="T7" fmla="*/ 4 h 35"/>
                <a:gd name="T8" fmla="*/ 1 w 21"/>
                <a:gd name="T9" fmla="*/ 12 h 35"/>
                <a:gd name="T10" fmla="*/ 8 w 21"/>
                <a:gd name="T11" fmla="*/ 20 h 35"/>
                <a:gd name="T12" fmla="*/ 17 w 21"/>
                <a:gd name="T13" fmla="*/ 26 h 35"/>
                <a:gd name="T14" fmla="*/ 14 w 21"/>
                <a:gd name="T15" fmla="*/ 30 h 35"/>
                <a:gd name="T16" fmla="*/ 9 w 21"/>
                <a:gd name="T17" fmla="*/ 30 h 35"/>
                <a:gd name="T18" fmla="*/ 3 w 21"/>
                <a:gd name="T19" fmla="*/ 28 h 35"/>
                <a:gd name="T20" fmla="*/ 2 w 21"/>
                <a:gd name="T21" fmla="*/ 30 h 35"/>
                <a:gd name="T22" fmla="*/ 19 w 21"/>
                <a:gd name="T23" fmla="*/ 26 h 35"/>
                <a:gd name="T24" fmla="*/ 13 w 21"/>
                <a:gd name="T25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5">
                  <a:moveTo>
                    <a:pt x="13" y="19"/>
                  </a:moveTo>
                  <a:cubicBezTo>
                    <a:pt x="9" y="18"/>
                    <a:pt x="5" y="17"/>
                    <a:pt x="3" y="13"/>
                  </a:cubicBezTo>
                  <a:cubicBezTo>
                    <a:pt x="1" y="7"/>
                    <a:pt x="9" y="3"/>
                    <a:pt x="14" y="6"/>
                  </a:cubicBezTo>
                  <a:cubicBezTo>
                    <a:pt x="15" y="7"/>
                    <a:pt x="16" y="5"/>
                    <a:pt x="15" y="4"/>
                  </a:cubicBezTo>
                  <a:cubicBezTo>
                    <a:pt x="9" y="0"/>
                    <a:pt x="0" y="5"/>
                    <a:pt x="1" y="12"/>
                  </a:cubicBezTo>
                  <a:cubicBezTo>
                    <a:pt x="2" y="16"/>
                    <a:pt x="4" y="18"/>
                    <a:pt x="8" y="20"/>
                  </a:cubicBezTo>
                  <a:cubicBezTo>
                    <a:pt x="10" y="21"/>
                    <a:pt x="18" y="22"/>
                    <a:pt x="17" y="26"/>
                  </a:cubicBezTo>
                  <a:cubicBezTo>
                    <a:pt x="16" y="27"/>
                    <a:pt x="15" y="29"/>
                    <a:pt x="14" y="30"/>
                  </a:cubicBezTo>
                  <a:cubicBezTo>
                    <a:pt x="12" y="30"/>
                    <a:pt x="11" y="30"/>
                    <a:pt x="9" y="30"/>
                  </a:cubicBezTo>
                  <a:cubicBezTo>
                    <a:pt x="7" y="29"/>
                    <a:pt x="5" y="29"/>
                    <a:pt x="3" y="28"/>
                  </a:cubicBezTo>
                  <a:cubicBezTo>
                    <a:pt x="2" y="27"/>
                    <a:pt x="1" y="29"/>
                    <a:pt x="2" y="30"/>
                  </a:cubicBezTo>
                  <a:cubicBezTo>
                    <a:pt x="6" y="31"/>
                    <a:pt x="21" y="35"/>
                    <a:pt x="19" y="26"/>
                  </a:cubicBezTo>
                  <a:cubicBezTo>
                    <a:pt x="19" y="22"/>
                    <a:pt x="16" y="20"/>
                    <a:pt x="13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8" name="Freeform 13476"/>
            <p:cNvSpPr>
              <a:spLocks/>
            </p:cNvSpPr>
            <p:nvPr/>
          </p:nvSpPr>
          <p:spPr bwMode="auto">
            <a:xfrm>
              <a:off x="5551861" y="4880834"/>
              <a:ext cx="16455" cy="129805"/>
            </a:xfrm>
            <a:custGeom>
              <a:avLst/>
              <a:gdLst>
                <a:gd name="T0" fmla="*/ 3 w 4"/>
                <a:gd name="T1" fmla="*/ 2 h 30"/>
                <a:gd name="T2" fmla="*/ 1 w 4"/>
                <a:gd name="T3" fmla="*/ 1 h 30"/>
                <a:gd name="T4" fmla="*/ 2 w 4"/>
                <a:gd name="T5" fmla="*/ 28 h 30"/>
                <a:gd name="T6" fmla="*/ 4 w 4"/>
                <a:gd name="T7" fmla="*/ 28 h 30"/>
                <a:gd name="T8" fmla="*/ 3 w 4"/>
                <a:gd name="T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0">
                  <a:moveTo>
                    <a:pt x="3" y="2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0" y="10"/>
                    <a:pt x="0" y="19"/>
                    <a:pt x="2" y="28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2" y="19"/>
                    <a:pt x="2" y="10"/>
                    <a:pt x="3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9" name="Freeform 13477"/>
            <p:cNvSpPr>
              <a:spLocks/>
            </p:cNvSpPr>
            <p:nvPr/>
          </p:nvSpPr>
          <p:spPr bwMode="auto">
            <a:xfrm>
              <a:off x="5542719" y="4842442"/>
              <a:ext cx="16455" cy="16455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1 w 4"/>
                <a:gd name="T5" fmla="*/ 2 h 4"/>
                <a:gd name="T6" fmla="*/ 2 w 4"/>
                <a:gd name="T7" fmla="*/ 3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4"/>
                    <a:pt x="2" y="3"/>
                  </a:cubicBezTo>
                  <a:cubicBezTo>
                    <a:pt x="3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0" name="Freeform 13478"/>
            <p:cNvSpPr>
              <a:spLocks/>
            </p:cNvSpPr>
            <p:nvPr/>
          </p:nvSpPr>
          <p:spPr bwMode="auto">
            <a:xfrm>
              <a:off x="5593910" y="4875350"/>
              <a:ext cx="69473" cy="129805"/>
            </a:xfrm>
            <a:custGeom>
              <a:avLst/>
              <a:gdLst>
                <a:gd name="T0" fmla="*/ 12 w 16"/>
                <a:gd name="T1" fmla="*/ 3 h 30"/>
                <a:gd name="T2" fmla="*/ 4 w 16"/>
                <a:gd name="T3" fmla="*/ 8 h 30"/>
                <a:gd name="T4" fmla="*/ 2 w 16"/>
                <a:gd name="T5" fmla="*/ 2 h 30"/>
                <a:gd name="T6" fmla="*/ 0 w 16"/>
                <a:gd name="T7" fmla="*/ 2 h 30"/>
                <a:gd name="T8" fmla="*/ 2 w 16"/>
                <a:gd name="T9" fmla="*/ 10 h 30"/>
                <a:gd name="T10" fmla="*/ 2 w 16"/>
                <a:gd name="T11" fmla="*/ 10 h 30"/>
                <a:gd name="T12" fmla="*/ 3 w 16"/>
                <a:gd name="T13" fmla="*/ 12 h 30"/>
                <a:gd name="T14" fmla="*/ 4 w 16"/>
                <a:gd name="T15" fmla="*/ 28 h 30"/>
                <a:gd name="T16" fmla="*/ 6 w 16"/>
                <a:gd name="T17" fmla="*/ 28 h 30"/>
                <a:gd name="T18" fmla="*/ 4 w 16"/>
                <a:gd name="T19" fmla="*/ 11 h 30"/>
                <a:gd name="T20" fmla="*/ 11 w 16"/>
                <a:gd name="T21" fmla="*/ 6 h 30"/>
                <a:gd name="T22" fmla="*/ 14 w 16"/>
                <a:gd name="T23" fmla="*/ 29 h 30"/>
                <a:gd name="T24" fmla="*/ 16 w 16"/>
                <a:gd name="T25" fmla="*/ 28 h 30"/>
                <a:gd name="T26" fmla="*/ 13 w 16"/>
                <a:gd name="T27" fmla="*/ 4 h 30"/>
                <a:gd name="T28" fmla="*/ 12 w 16"/>
                <a:gd name="T2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30">
                  <a:moveTo>
                    <a:pt x="12" y="3"/>
                  </a:moveTo>
                  <a:cubicBezTo>
                    <a:pt x="9" y="5"/>
                    <a:pt x="7" y="7"/>
                    <a:pt x="4" y="8"/>
                  </a:cubicBezTo>
                  <a:cubicBezTo>
                    <a:pt x="4" y="6"/>
                    <a:pt x="3" y="4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3" y="17"/>
                    <a:pt x="4" y="22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6" y="22"/>
                    <a:pt x="5" y="16"/>
                    <a:pt x="4" y="11"/>
                  </a:cubicBezTo>
                  <a:cubicBezTo>
                    <a:pt x="7" y="9"/>
                    <a:pt x="9" y="7"/>
                    <a:pt x="11" y="6"/>
                  </a:cubicBezTo>
                  <a:cubicBezTo>
                    <a:pt x="11" y="14"/>
                    <a:pt x="12" y="21"/>
                    <a:pt x="14" y="29"/>
                  </a:cubicBezTo>
                  <a:cubicBezTo>
                    <a:pt x="14" y="30"/>
                    <a:pt x="16" y="30"/>
                    <a:pt x="16" y="28"/>
                  </a:cubicBezTo>
                  <a:cubicBezTo>
                    <a:pt x="14" y="20"/>
                    <a:pt x="13" y="12"/>
                    <a:pt x="13" y="4"/>
                  </a:cubicBezTo>
                  <a:cubicBezTo>
                    <a:pt x="13" y="3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1" name="Freeform 13479"/>
            <p:cNvSpPr>
              <a:spLocks noEditPoints="1"/>
            </p:cNvSpPr>
            <p:nvPr/>
          </p:nvSpPr>
          <p:spPr bwMode="auto">
            <a:xfrm>
              <a:off x="5676181" y="4871694"/>
              <a:ext cx="82271" cy="138946"/>
            </a:xfrm>
            <a:custGeom>
              <a:avLst/>
              <a:gdLst>
                <a:gd name="T0" fmla="*/ 16 w 19"/>
                <a:gd name="T1" fmla="*/ 26 h 32"/>
                <a:gd name="T2" fmla="*/ 7 w 19"/>
                <a:gd name="T3" fmla="*/ 27 h 32"/>
                <a:gd name="T4" fmla="*/ 4 w 19"/>
                <a:gd name="T5" fmla="*/ 22 h 32"/>
                <a:gd name="T6" fmla="*/ 4 w 19"/>
                <a:gd name="T7" fmla="*/ 20 h 32"/>
                <a:gd name="T8" fmla="*/ 4 w 19"/>
                <a:gd name="T9" fmla="*/ 20 h 32"/>
                <a:gd name="T10" fmla="*/ 14 w 19"/>
                <a:gd name="T11" fmla="*/ 3 h 32"/>
                <a:gd name="T12" fmla="*/ 2 w 19"/>
                <a:gd name="T13" fmla="*/ 7 h 32"/>
                <a:gd name="T14" fmla="*/ 6 w 19"/>
                <a:gd name="T15" fmla="*/ 28 h 32"/>
                <a:gd name="T16" fmla="*/ 18 w 19"/>
                <a:gd name="T17" fmla="*/ 27 h 32"/>
                <a:gd name="T18" fmla="*/ 16 w 19"/>
                <a:gd name="T19" fmla="*/ 26 h 32"/>
                <a:gd name="T20" fmla="*/ 4 w 19"/>
                <a:gd name="T21" fmla="*/ 11 h 32"/>
                <a:gd name="T22" fmla="*/ 7 w 19"/>
                <a:gd name="T23" fmla="*/ 4 h 32"/>
                <a:gd name="T24" fmla="*/ 11 w 19"/>
                <a:gd name="T25" fmla="*/ 10 h 32"/>
                <a:gd name="T26" fmla="*/ 4 w 19"/>
                <a:gd name="T27" fmla="*/ 18 h 32"/>
                <a:gd name="T28" fmla="*/ 4 w 19"/>
                <a:gd name="T29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32">
                  <a:moveTo>
                    <a:pt x="16" y="26"/>
                  </a:moveTo>
                  <a:cubicBezTo>
                    <a:pt x="15" y="30"/>
                    <a:pt x="10" y="29"/>
                    <a:pt x="7" y="27"/>
                  </a:cubicBezTo>
                  <a:cubicBezTo>
                    <a:pt x="6" y="26"/>
                    <a:pt x="5" y="24"/>
                    <a:pt x="4" y="22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7"/>
                    <a:pt x="19" y="9"/>
                    <a:pt x="14" y="3"/>
                  </a:cubicBezTo>
                  <a:cubicBezTo>
                    <a:pt x="10" y="0"/>
                    <a:pt x="4" y="3"/>
                    <a:pt x="2" y="7"/>
                  </a:cubicBezTo>
                  <a:cubicBezTo>
                    <a:pt x="0" y="13"/>
                    <a:pt x="1" y="24"/>
                    <a:pt x="6" y="28"/>
                  </a:cubicBezTo>
                  <a:cubicBezTo>
                    <a:pt x="9" y="32"/>
                    <a:pt x="16" y="32"/>
                    <a:pt x="18" y="27"/>
                  </a:cubicBezTo>
                  <a:cubicBezTo>
                    <a:pt x="18" y="25"/>
                    <a:pt x="16" y="25"/>
                    <a:pt x="16" y="26"/>
                  </a:cubicBezTo>
                  <a:close/>
                  <a:moveTo>
                    <a:pt x="4" y="11"/>
                  </a:moveTo>
                  <a:cubicBezTo>
                    <a:pt x="4" y="9"/>
                    <a:pt x="4" y="6"/>
                    <a:pt x="7" y="4"/>
                  </a:cubicBezTo>
                  <a:cubicBezTo>
                    <a:pt x="11" y="2"/>
                    <a:pt x="15" y="5"/>
                    <a:pt x="11" y="10"/>
                  </a:cubicBezTo>
                  <a:cubicBezTo>
                    <a:pt x="9" y="13"/>
                    <a:pt x="6" y="15"/>
                    <a:pt x="4" y="18"/>
                  </a:cubicBezTo>
                  <a:cubicBezTo>
                    <a:pt x="3" y="15"/>
                    <a:pt x="3" y="13"/>
                    <a:pt x="4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2" name="Freeform 13480"/>
            <p:cNvSpPr>
              <a:spLocks/>
            </p:cNvSpPr>
            <p:nvPr/>
          </p:nvSpPr>
          <p:spPr bwMode="auto">
            <a:xfrm>
              <a:off x="5767593" y="4871694"/>
              <a:ext cx="85928" cy="148088"/>
            </a:xfrm>
            <a:custGeom>
              <a:avLst/>
              <a:gdLst>
                <a:gd name="T0" fmla="*/ 11 w 20"/>
                <a:gd name="T1" fmla="*/ 19 h 34"/>
                <a:gd name="T2" fmla="*/ 3 w 20"/>
                <a:gd name="T3" fmla="*/ 13 h 34"/>
                <a:gd name="T4" fmla="*/ 14 w 20"/>
                <a:gd name="T5" fmla="*/ 7 h 34"/>
                <a:gd name="T6" fmla="*/ 15 w 20"/>
                <a:gd name="T7" fmla="*/ 5 h 34"/>
                <a:gd name="T8" fmla="*/ 1 w 20"/>
                <a:gd name="T9" fmla="*/ 13 h 34"/>
                <a:gd name="T10" fmla="*/ 8 w 20"/>
                <a:gd name="T11" fmla="*/ 20 h 34"/>
                <a:gd name="T12" fmla="*/ 12 w 20"/>
                <a:gd name="T13" fmla="*/ 21 h 34"/>
                <a:gd name="T14" fmla="*/ 15 w 20"/>
                <a:gd name="T15" fmla="*/ 26 h 34"/>
                <a:gd name="T16" fmla="*/ 11 w 20"/>
                <a:gd name="T17" fmla="*/ 31 h 34"/>
                <a:gd name="T18" fmla="*/ 7 w 20"/>
                <a:gd name="T19" fmla="*/ 30 h 34"/>
                <a:gd name="T20" fmla="*/ 2 w 20"/>
                <a:gd name="T21" fmla="*/ 26 h 34"/>
                <a:gd name="T22" fmla="*/ 1 w 20"/>
                <a:gd name="T23" fmla="*/ 28 h 34"/>
                <a:gd name="T24" fmla="*/ 14 w 20"/>
                <a:gd name="T25" fmla="*/ 32 h 34"/>
                <a:gd name="T26" fmla="*/ 19 w 20"/>
                <a:gd name="T27" fmla="*/ 25 h 34"/>
                <a:gd name="T28" fmla="*/ 11 w 20"/>
                <a:gd name="T29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34">
                  <a:moveTo>
                    <a:pt x="11" y="19"/>
                  </a:moveTo>
                  <a:cubicBezTo>
                    <a:pt x="8" y="18"/>
                    <a:pt x="4" y="17"/>
                    <a:pt x="3" y="13"/>
                  </a:cubicBezTo>
                  <a:cubicBezTo>
                    <a:pt x="2" y="6"/>
                    <a:pt x="10" y="3"/>
                    <a:pt x="14" y="7"/>
                  </a:cubicBezTo>
                  <a:cubicBezTo>
                    <a:pt x="15" y="7"/>
                    <a:pt x="16" y="6"/>
                    <a:pt x="15" y="5"/>
                  </a:cubicBezTo>
                  <a:cubicBezTo>
                    <a:pt x="9" y="0"/>
                    <a:pt x="0" y="5"/>
                    <a:pt x="1" y="13"/>
                  </a:cubicBezTo>
                  <a:cubicBezTo>
                    <a:pt x="2" y="17"/>
                    <a:pt x="5" y="19"/>
                    <a:pt x="8" y="20"/>
                  </a:cubicBezTo>
                  <a:cubicBezTo>
                    <a:pt x="10" y="21"/>
                    <a:pt x="11" y="21"/>
                    <a:pt x="12" y="21"/>
                  </a:cubicBezTo>
                  <a:cubicBezTo>
                    <a:pt x="15" y="23"/>
                    <a:pt x="15" y="22"/>
                    <a:pt x="15" y="26"/>
                  </a:cubicBezTo>
                  <a:cubicBezTo>
                    <a:pt x="16" y="29"/>
                    <a:pt x="15" y="31"/>
                    <a:pt x="11" y="31"/>
                  </a:cubicBezTo>
                  <a:cubicBezTo>
                    <a:pt x="10" y="31"/>
                    <a:pt x="9" y="30"/>
                    <a:pt x="7" y="30"/>
                  </a:cubicBezTo>
                  <a:cubicBezTo>
                    <a:pt x="5" y="29"/>
                    <a:pt x="4" y="28"/>
                    <a:pt x="2" y="26"/>
                  </a:cubicBezTo>
                  <a:cubicBezTo>
                    <a:pt x="1" y="26"/>
                    <a:pt x="0" y="27"/>
                    <a:pt x="1" y="28"/>
                  </a:cubicBezTo>
                  <a:cubicBezTo>
                    <a:pt x="5" y="31"/>
                    <a:pt x="10" y="34"/>
                    <a:pt x="14" y="32"/>
                  </a:cubicBezTo>
                  <a:cubicBezTo>
                    <a:pt x="17" y="31"/>
                    <a:pt x="20" y="28"/>
                    <a:pt x="19" y="25"/>
                  </a:cubicBezTo>
                  <a:cubicBezTo>
                    <a:pt x="18" y="21"/>
                    <a:pt x="14" y="20"/>
                    <a:pt x="11" y="1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3" name="Freeform 13481"/>
            <p:cNvSpPr>
              <a:spLocks/>
            </p:cNvSpPr>
            <p:nvPr/>
          </p:nvSpPr>
          <p:spPr bwMode="auto">
            <a:xfrm>
              <a:off x="5849863" y="4871694"/>
              <a:ext cx="95068" cy="129805"/>
            </a:xfrm>
            <a:custGeom>
              <a:avLst/>
              <a:gdLst>
                <a:gd name="T0" fmla="*/ 21 w 22"/>
                <a:gd name="T1" fmla="*/ 22 h 30"/>
                <a:gd name="T2" fmla="*/ 14 w 22"/>
                <a:gd name="T3" fmla="*/ 14 h 30"/>
                <a:gd name="T4" fmla="*/ 8 w 22"/>
                <a:gd name="T5" fmla="*/ 13 h 30"/>
                <a:gd name="T6" fmla="*/ 6 w 22"/>
                <a:gd name="T7" fmla="*/ 12 h 30"/>
                <a:gd name="T8" fmla="*/ 6 w 22"/>
                <a:gd name="T9" fmla="*/ 7 h 30"/>
                <a:gd name="T10" fmla="*/ 14 w 22"/>
                <a:gd name="T11" fmla="*/ 4 h 30"/>
                <a:gd name="T12" fmla="*/ 15 w 22"/>
                <a:gd name="T13" fmla="*/ 3 h 30"/>
                <a:gd name="T14" fmla="*/ 4 w 22"/>
                <a:gd name="T15" fmla="*/ 15 h 30"/>
                <a:gd name="T16" fmla="*/ 5 w 22"/>
                <a:gd name="T17" fmla="*/ 15 h 30"/>
                <a:gd name="T18" fmla="*/ 18 w 22"/>
                <a:gd name="T19" fmla="*/ 23 h 30"/>
                <a:gd name="T20" fmla="*/ 12 w 22"/>
                <a:gd name="T21" fmla="*/ 28 h 30"/>
                <a:gd name="T22" fmla="*/ 6 w 22"/>
                <a:gd name="T23" fmla="*/ 27 h 30"/>
                <a:gd name="T24" fmla="*/ 6 w 22"/>
                <a:gd name="T25" fmla="*/ 29 h 30"/>
                <a:gd name="T26" fmla="*/ 21 w 22"/>
                <a:gd name="T27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30">
                  <a:moveTo>
                    <a:pt x="21" y="22"/>
                  </a:moveTo>
                  <a:cubicBezTo>
                    <a:pt x="20" y="18"/>
                    <a:pt x="17" y="16"/>
                    <a:pt x="14" y="14"/>
                  </a:cubicBezTo>
                  <a:cubicBezTo>
                    <a:pt x="12" y="14"/>
                    <a:pt x="10" y="14"/>
                    <a:pt x="8" y="13"/>
                  </a:cubicBezTo>
                  <a:cubicBezTo>
                    <a:pt x="7" y="14"/>
                    <a:pt x="6" y="13"/>
                    <a:pt x="6" y="12"/>
                  </a:cubicBezTo>
                  <a:cubicBezTo>
                    <a:pt x="5" y="10"/>
                    <a:pt x="5" y="9"/>
                    <a:pt x="6" y="7"/>
                  </a:cubicBezTo>
                  <a:cubicBezTo>
                    <a:pt x="8" y="4"/>
                    <a:pt x="11" y="3"/>
                    <a:pt x="14" y="4"/>
                  </a:cubicBezTo>
                  <a:cubicBezTo>
                    <a:pt x="15" y="5"/>
                    <a:pt x="16" y="3"/>
                    <a:pt x="15" y="3"/>
                  </a:cubicBezTo>
                  <a:cubicBezTo>
                    <a:pt x="7" y="0"/>
                    <a:pt x="0" y="7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1" y="15"/>
                    <a:pt x="20" y="16"/>
                    <a:pt x="18" y="23"/>
                  </a:cubicBezTo>
                  <a:cubicBezTo>
                    <a:pt x="17" y="27"/>
                    <a:pt x="15" y="27"/>
                    <a:pt x="12" y="28"/>
                  </a:cubicBezTo>
                  <a:cubicBezTo>
                    <a:pt x="10" y="28"/>
                    <a:pt x="8" y="27"/>
                    <a:pt x="6" y="27"/>
                  </a:cubicBezTo>
                  <a:cubicBezTo>
                    <a:pt x="5" y="27"/>
                    <a:pt x="4" y="29"/>
                    <a:pt x="6" y="29"/>
                  </a:cubicBezTo>
                  <a:cubicBezTo>
                    <a:pt x="11" y="30"/>
                    <a:pt x="22" y="30"/>
                    <a:pt x="21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4" name="Freeform 13482"/>
            <p:cNvSpPr>
              <a:spLocks noEditPoints="1"/>
            </p:cNvSpPr>
            <p:nvPr/>
          </p:nvSpPr>
          <p:spPr bwMode="auto">
            <a:xfrm>
              <a:off x="5608536" y="2897198"/>
              <a:ext cx="102381" cy="113351"/>
            </a:xfrm>
            <a:custGeom>
              <a:avLst/>
              <a:gdLst>
                <a:gd name="T0" fmla="*/ 8 w 24"/>
                <a:gd name="T1" fmla="*/ 2 h 26"/>
                <a:gd name="T2" fmla="*/ 6 w 24"/>
                <a:gd name="T3" fmla="*/ 2 h 26"/>
                <a:gd name="T4" fmla="*/ 4 w 24"/>
                <a:gd name="T5" fmla="*/ 20 h 26"/>
                <a:gd name="T6" fmla="*/ 17 w 24"/>
                <a:gd name="T7" fmla="*/ 23 h 26"/>
                <a:gd name="T8" fmla="*/ 21 w 24"/>
                <a:gd name="T9" fmla="*/ 10 h 26"/>
                <a:gd name="T10" fmla="*/ 8 w 24"/>
                <a:gd name="T11" fmla="*/ 2 h 26"/>
                <a:gd name="T12" fmla="*/ 15 w 24"/>
                <a:gd name="T13" fmla="*/ 22 h 26"/>
                <a:gd name="T14" fmla="*/ 5 w 24"/>
                <a:gd name="T15" fmla="*/ 16 h 26"/>
                <a:gd name="T16" fmla="*/ 7 w 24"/>
                <a:gd name="T17" fmla="*/ 5 h 26"/>
                <a:gd name="T18" fmla="*/ 7 w 24"/>
                <a:gd name="T19" fmla="*/ 5 h 26"/>
                <a:gd name="T20" fmla="*/ 19 w 24"/>
                <a:gd name="T21" fmla="*/ 10 h 26"/>
                <a:gd name="T22" fmla="*/ 15 w 24"/>
                <a:gd name="T23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6">
                  <a:moveTo>
                    <a:pt x="8" y="2"/>
                  </a:moveTo>
                  <a:cubicBezTo>
                    <a:pt x="8" y="1"/>
                    <a:pt x="6" y="0"/>
                    <a:pt x="6" y="2"/>
                  </a:cubicBezTo>
                  <a:cubicBezTo>
                    <a:pt x="3" y="7"/>
                    <a:pt x="0" y="15"/>
                    <a:pt x="4" y="20"/>
                  </a:cubicBezTo>
                  <a:cubicBezTo>
                    <a:pt x="7" y="25"/>
                    <a:pt x="12" y="26"/>
                    <a:pt x="17" y="23"/>
                  </a:cubicBezTo>
                  <a:cubicBezTo>
                    <a:pt x="22" y="20"/>
                    <a:pt x="24" y="15"/>
                    <a:pt x="21" y="10"/>
                  </a:cubicBezTo>
                  <a:cubicBezTo>
                    <a:pt x="19" y="5"/>
                    <a:pt x="13" y="2"/>
                    <a:pt x="8" y="2"/>
                  </a:cubicBezTo>
                  <a:close/>
                  <a:moveTo>
                    <a:pt x="15" y="22"/>
                  </a:moveTo>
                  <a:cubicBezTo>
                    <a:pt x="10" y="24"/>
                    <a:pt x="5" y="21"/>
                    <a:pt x="5" y="16"/>
                  </a:cubicBezTo>
                  <a:cubicBezTo>
                    <a:pt x="4" y="12"/>
                    <a:pt x="6" y="8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2" y="4"/>
                    <a:pt x="17" y="6"/>
                    <a:pt x="19" y="10"/>
                  </a:cubicBezTo>
                  <a:cubicBezTo>
                    <a:pt x="22" y="15"/>
                    <a:pt x="19" y="20"/>
                    <a:pt x="15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5" name="Freeform 13483"/>
            <p:cNvSpPr>
              <a:spLocks noEditPoints="1"/>
            </p:cNvSpPr>
            <p:nvPr/>
          </p:nvSpPr>
          <p:spPr bwMode="auto">
            <a:xfrm>
              <a:off x="5707261" y="2827725"/>
              <a:ext cx="186480" cy="290690"/>
            </a:xfrm>
            <a:custGeom>
              <a:avLst/>
              <a:gdLst>
                <a:gd name="T0" fmla="*/ 41 w 43"/>
                <a:gd name="T1" fmla="*/ 35 h 67"/>
                <a:gd name="T2" fmla="*/ 29 w 43"/>
                <a:gd name="T3" fmla="*/ 26 h 67"/>
                <a:gd name="T4" fmla="*/ 29 w 43"/>
                <a:gd name="T5" fmla="*/ 24 h 67"/>
                <a:gd name="T6" fmla="*/ 38 w 43"/>
                <a:gd name="T7" fmla="*/ 24 h 67"/>
                <a:gd name="T8" fmla="*/ 38 w 43"/>
                <a:gd name="T9" fmla="*/ 22 h 67"/>
                <a:gd name="T10" fmla="*/ 29 w 43"/>
                <a:gd name="T11" fmla="*/ 22 h 67"/>
                <a:gd name="T12" fmla="*/ 30 w 43"/>
                <a:gd name="T13" fmla="*/ 16 h 67"/>
                <a:gd name="T14" fmla="*/ 28 w 43"/>
                <a:gd name="T15" fmla="*/ 1 h 67"/>
                <a:gd name="T16" fmla="*/ 26 w 43"/>
                <a:gd name="T17" fmla="*/ 2 h 67"/>
                <a:gd name="T18" fmla="*/ 27 w 43"/>
                <a:gd name="T19" fmla="*/ 22 h 67"/>
                <a:gd name="T20" fmla="*/ 19 w 43"/>
                <a:gd name="T21" fmla="*/ 21 h 67"/>
                <a:gd name="T22" fmla="*/ 19 w 43"/>
                <a:gd name="T23" fmla="*/ 21 h 67"/>
                <a:gd name="T24" fmla="*/ 11 w 43"/>
                <a:gd name="T25" fmla="*/ 16 h 67"/>
                <a:gd name="T26" fmla="*/ 3 w 43"/>
                <a:gd name="T27" fmla="*/ 19 h 67"/>
                <a:gd name="T28" fmla="*/ 3 w 43"/>
                <a:gd name="T29" fmla="*/ 20 h 67"/>
                <a:gd name="T30" fmla="*/ 3 w 43"/>
                <a:gd name="T31" fmla="*/ 20 h 67"/>
                <a:gd name="T32" fmla="*/ 3 w 43"/>
                <a:gd name="T33" fmla="*/ 22 h 67"/>
                <a:gd name="T34" fmla="*/ 3 w 43"/>
                <a:gd name="T35" fmla="*/ 33 h 67"/>
                <a:gd name="T36" fmla="*/ 1 w 43"/>
                <a:gd name="T37" fmla="*/ 35 h 67"/>
                <a:gd name="T38" fmla="*/ 3 w 43"/>
                <a:gd name="T39" fmla="*/ 36 h 67"/>
                <a:gd name="T40" fmla="*/ 3 w 43"/>
                <a:gd name="T41" fmla="*/ 66 h 67"/>
                <a:gd name="T42" fmla="*/ 5 w 43"/>
                <a:gd name="T43" fmla="*/ 66 h 67"/>
                <a:gd name="T44" fmla="*/ 5 w 43"/>
                <a:gd name="T45" fmla="*/ 37 h 67"/>
                <a:gd name="T46" fmla="*/ 21 w 43"/>
                <a:gd name="T47" fmla="*/ 26 h 67"/>
                <a:gd name="T48" fmla="*/ 20 w 43"/>
                <a:gd name="T49" fmla="*/ 23 h 67"/>
                <a:gd name="T50" fmla="*/ 27 w 43"/>
                <a:gd name="T51" fmla="*/ 24 h 67"/>
                <a:gd name="T52" fmla="*/ 28 w 43"/>
                <a:gd name="T53" fmla="*/ 31 h 67"/>
                <a:gd name="T54" fmla="*/ 42 w 43"/>
                <a:gd name="T55" fmla="*/ 37 h 67"/>
                <a:gd name="T56" fmla="*/ 41 w 43"/>
                <a:gd name="T57" fmla="*/ 35 h 67"/>
                <a:gd name="T58" fmla="*/ 18 w 43"/>
                <a:gd name="T59" fmla="*/ 29 h 67"/>
                <a:gd name="T60" fmla="*/ 5 w 43"/>
                <a:gd name="T61" fmla="*/ 35 h 67"/>
                <a:gd name="T62" fmla="*/ 5 w 43"/>
                <a:gd name="T63" fmla="*/ 24 h 67"/>
                <a:gd name="T64" fmla="*/ 5 w 43"/>
                <a:gd name="T65" fmla="*/ 23 h 67"/>
                <a:gd name="T66" fmla="*/ 5 w 43"/>
                <a:gd name="T67" fmla="*/ 22 h 67"/>
                <a:gd name="T68" fmla="*/ 5 w 43"/>
                <a:gd name="T69" fmla="*/ 21 h 67"/>
                <a:gd name="T70" fmla="*/ 10 w 43"/>
                <a:gd name="T71" fmla="*/ 18 h 67"/>
                <a:gd name="T72" fmla="*/ 15 w 43"/>
                <a:gd name="T73" fmla="*/ 20 h 67"/>
                <a:gd name="T74" fmla="*/ 18 w 43"/>
                <a:gd name="T75" fmla="*/ 2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67">
                  <a:moveTo>
                    <a:pt x="41" y="35"/>
                  </a:moveTo>
                  <a:cubicBezTo>
                    <a:pt x="34" y="38"/>
                    <a:pt x="30" y="31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32" y="24"/>
                    <a:pt x="35" y="24"/>
                    <a:pt x="38" y="24"/>
                  </a:cubicBezTo>
                  <a:cubicBezTo>
                    <a:pt x="39" y="24"/>
                    <a:pt x="39" y="21"/>
                    <a:pt x="38" y="22"/>
                  </a:cubicBezTo>
                  <a:cubicBezTo>
                    <a:pt x="35" y="22"/>
                    <a:pt x="32" y="22"/>
                    <a:pt x="29" y="22"/>
                  </a:cubicBezTo>
                  <a:cubicBezTo>
                    <a:pt x="29" y="20"/>
                    <a:pt x="29" y="18"/>
                    <a:pt x="30" y="16"/>
                  </a:cubicBezTo>
                  <a:cubicBezTo>
                    <a:pt x="30" y="11"/>
                    <a:pt x="30" y="6"/>
                    <a:pt x="28" y="1"/>
                  </a:cubicBezTo>
                  <a:cubicBezTo>
                    <a:pt x="28" y="0"/>
                    <a:pt x="26" y="1"/>
                    <a:pt x="26" y="2"/>
                  </a:cubicBezTo>
                  <a:cubicBezTo>
                    <a:pt x="29" y="8"/>
                    <a:pt x="27" y="15"/>
                    <a:pt x="27" y="22"/>
                  </a:cubicBezTo>
                  <a:cubicBezTo>
                    <a:pt x="24" y="22"/>
                    <a:pt x="22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18"/>
                    <a:pt x="14" y="16"/>
                    <a:pt x="11" y="16"/>
                  </a:cubicBezTo>
                  <a:cubicBezTo>
                    <a:pt x="8" y="15"/>
                    <a:pt x="5" y="17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1"/>
                    <a:pt x="2" y="22"/>
                    <a:pt x="3" y="22"/>
                  </a:cubicBezTo>
                  <a:cubicBezTo>
                    <a:pt x="3" y="26"/>
                    <a:pt x="3" y="30"/>
                    <a:pt x="3" y="33"/>
                  </a:cubicBezTo>
                  <a:cubicBezTo>
                    <a:pt x="2" y="32"/>
                    <a:pt x="0" y="34"/>
                    <a:pt x="1" y="35"/>
                  </a:cubicBezTo>
                  <a:cubicBezTo>
                    <a:pt x="2" y="35"/>
                    <a:pt x="2" y="36"/>
                    <a:pt x="3" y="36"/>
                  </a:cubicBezTo>
                  <a:cubicBezTo>
                    <a:pt x="3" y="46"/>
                    <a:pt x="3" y="56"/>
                    <a:pt x="3" y="66"/>
                  </a:cubicBezTo>
                  <a:cubicBezTo>
                    <a:pt x="3" y="67"/>
                    <a:pt x="5" y="67"/>
                    <a:pt x="5" y="66"/>
                  </a:cubicBezTo>
                  <a:cubicBezTo>
                    <a:pt x="5" y="56"/>
                    <a:pt x="5" y="47"/>
                    <a:pt x="5" y="37"/>
                  </a:cubicBezTo>
                  <a:cubicBezTo>
                    <a:pt x="12" y="40"/>
                    <a:pt x="22" y="35"/>
                    <a:pt x="21" y="26"/>
                  </a:cubicBezTo>
                  <a:cubicBezTo>
                    <a:pt x="21" y="25"/>
                    <a:pt x="20" y="24"/>
                    <a:pt x="20" y="23"/>
                  </a:cubicBezTo>
                  <a:cubicBezTo>
                    <a:pt x="22" y="24"/>
                    <a:pt x="24" y="24"/>
                    <a:pt x="27" y="24"/>
                  </a:cubicBezTo>
                  <a:cubicBezTo>
                    <a:pt x="27" y="27"/>
                    <a:pt x="27" y="29"/>
                    <a:pt x="28" y="31"/>
                  </a:cubicBezTo>
                  <a:cubicBezTo>
                    <a:pt x="31" y="37"/>
                    <a:pt x="37" y="39"/>
                    <a:pt x="42" y="37"/>
                  </a:cubicBezTo>
                  <a:cubicBezTo>
                    <a:pt x="43" y="36"/>
                    <a:pt x="42" y="34"/>
                    <a:pt x="41" y="35"/>
                  </a:cubicBezTo>
                  <a:close/>
                  <a:moveTo>
                    <a:pt x="18" y="29"/>
                  </a:moveTo>
                  <a:cubicBezTo>
                    <a:pt x="17" y="35"/>
                    <a:pt x="10" y="37"/>
                    <a:pt x="5" y="35"/>
                  </a:cubicBezTo>
                  <a:cubicBezTo>
                    <a:pt x="5" y="31"/>
                    <a:pt x="5" y="27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6" y="19"/>
                    <a:pt x="8" y="18"/>
                    <a:pt x="10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7" y="22"/>
                    <a:pt x="19" y="26"/>
                    <a:pt x="18" y="2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6" name="Freeform 13484"/>
            <p:cNvSpPr>
              <a:spLocks/>
            </p:cNvSpPr>
            <p:nvPr/>
          </p:nvSpPr>
          <p:spPr bwMode="auto">
            <a:xfrm>
              <a:off x="5915680" y="2889885"/>
              <a:ext cx="16455" cy="107867"/>
            </a:xfrm>
            <a:custGeom>
              <a:avLst/>
              <a:gdLst>
                <a:gd name="T0" fmla="*/ 1 w 4"/>
                <a:gd name="T1" fmla="*/ 1 h 25"/>
                <a:gd name="T2" fmla="*/ 0 w 4"/>
                <a:gd name="T3" fmla="*/ 23 h 25"/>
                <a:gd name="T4" fmla="*/ 2 w 4"/>
                <a:gd name="T5" fmla="*/ 23 h 25"/>
                <a:gd name="T6" fmla="*/ 3 w 4"/>
                <a:gd name="T7" fmla="*/ 1 h 25"/>
                <a:gd name="T8" fmla="*/ 1 w 4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5">
                  <a:moveTo>
                    <a:pt x="1" y="1"/>
                  </a:moveTo>
                  <a:cubicBezTo>
                    <a:pt x="1" y="8"/>
                    <a:pt x="1" y="15"/>
                    <a:pt x="0" y="23"/>
                  </a:cubicBezTo>
                  <a:cubicBezTo>
                    <a:pt x="0" y="24"/>
                    <a:pt x="2" y="25"/>
                    <a:pt x="2" y="23"/>
                  </a:cubicBezTo>
                  <a:cubicBezTo>
                    <a:pt x="3" y="16"/>
                    <a:pt x="4" y="9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7" name="Freeform 13485"/>
            <p:cNvSpPr>
              <a:spLocks/>
            </p:cNvSpPr>
            <p:nvPr/>
          </p:nvSpPr>
          <p:spPr bwMode="auto">
            <a:xfrm>
              <a:off x="5935791" y="2875259"/>
              <a:ext cx="104210" cy="122492"/>
            </a:xfrm>
            <a:custGeom>
              <a:avLst/>
              <a:gdLst>
                <a:gd name="T0" fmla="*/ 17 w 24"/>
                <a:gd name="T1" fmla="*/ 4 h 28"/>
                <a:gd name="T2" fmla="*/ 2 w 24"/>
                <a:gd name="T3" fmla="*/ 9 h 28"/>
                <a:gd name="T4" fmla="*/ 4 w 24"/>
                <a:gd name="T5" fmla="*/ 9 h 28"/>
                <a:gd name="T6" fmla="*/ 18 w 24"/>
                <a:gd name="T7" fmla="*/ 9 h 28"/>
                <a:gd name="T8" fmla="*/ 17 w 24"/>
                <a:gd name="T9" fmla="*/ 21 h 28"/>
                <a:gd name="T10" fmla="*/ 5 w 24"/>
                <a:gd name="T11" fmla="*/ 21 h 28"/>
                <a:gd name="T12" fmla="*/ 6 w 24"/>
                <a:gd name="T13" fmla="*/ 11 h 28"/>
                <a:gd name="T14" fmla="*/ 5 w 24"/>
                <a:gd name="T15" fmla="*/ 9 h 28"/>
                <a:gd name="T16" fmla="*/ 5 w 24"/>
                <a:gd name="T17" fmla="*/ 24 h 28"/>
                <a:gd name="T18" fmla="*/ 20 w 24"/>
                <a:gd name="T19" fmla="*/ 21 h 28"/>
                <a:gd name="T20" fmla="*/ 17 w 24"/>
                <a:gd name="T2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1" y="0"/>
                    <a:pt x="2" y="1"/>
                    <a:pt x="2" y="9"/>
                  </a:cubicBezTo>
                  <a:cubicBezTo>
                    <a:pt x="2" y="10"/>
                    <a:pt x="4" y="10"/>
                    <a:pt x="4" y="9"/>
                  </a:cubicBezTo>
                  <a:cubicBezTo>
                    <a:pt x="5" y="0"/>
                    <a:pt x="16" y="4"/>
                    <a:pt x="18" y="9"/>
                  </a:cubicBezTo>
                  <a:cubicBezTo>
                    <a:pt x="20" y="13"/>
                    <a:pt x="20" y="18"/>
                    <a:pt x="17" y="21"/>
                  </a:cubicBezTo>
                  <a:cubicBezTo>
                    <a:pt x="13" y="24"/>
                    <a:pt x="8" y="25"/>
                    <a:pt x="5" y="21"/>
                  </a:cubicBezTo>
                  <a:cubicBezTo>
                    <a:pt x="3" y="18"/>
                    <a:pt x="3" y="13"/>
                    <a:pt x="6" y="11"/>
                  </a:cubicBezTo>
                  <a:cubicBezTo>
                    <a:pt x="8" y="10"/>
                    <a:pt x="6" y="8"/>
                    <a:pt x="5" y="9"/>
                  </a:cubicBezTo>
                  <a:cubicBezTo>
                    <a:pt x="0" y="13"/>
                    <a:pt x="0" y="20"/>
                    <a:pt x="5" y="24"/>
                  </a:cubicBezTo>
                  <a:cubicBezTo>
                    <a:pt x="9" y="28"/>
                    <a:pt x="17" y="26"/>
                    <a:pt x="20" y="21"/>
                  </a:cubicBezTo>
                  <a:cubicBezTo>
                    <a:pt x="24" y="16"/>
                    <a:pt x="22" y="8"/>
                    <a:pt x="17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8" name="Freeform 13486"/>
            <p:cNvSpPr>
              <a:spLocks/>
            </p:cNvSpPr>
            <p:nvPr/>
          </p:nvSpPr>
          <p:spPr bwMode="auto">
            <a:xfrm>
              <a:off x="6036343" y="2880743"/>
              <a:ext cx="133462" cy="129805"/>
            </a:xfrm>
            <a:custGeom>
              <a:avLst/>
              <a:gdLst>
                <a:gd name="T0" fmla="*/ 29 w 31"/>
                <a:gd name="T1" fmla="*/ 18 h 30"/>
                <a:gd name="T2" fmla="*/ 20 w 31"/>
                <a:gd name="T3" fmla="*/ 23 h 30"/>
                <a:gd name="T4" fmla="*/ 14 w 31"/>
                <a:gd name="T5" fmla="*/ 5 h 30"/>
                <a:gd name="T6" fmla="*/ 3 w 31"/>
                <a:gd name="T7" fmla="*/ 8 h 30"/>
                <a:gd name="T8" fmla="*/ 4 w 31"/>
                <a:gd name="T9" fmla="*/ 2 h 30"/>
                <a:gd name="T10" fmla="*/ 2 w 31"/>
                <a:gd name="T11" fmla="*/ 1 h 30"/>
                <a:gd name="T12" fmla="*/ 0 w 31"/>
                <a:gd name="T13" fmla="*/ 11 h 30"/>
                <a:gd name="T14" fmla="*/ 0 w 31"/>
                <a:gd name="T15" fmla="*/ 11 h 30"/>
                <a:gd name="T16" fmla="*/ 0 w 31"/>
                <a:gd name="T17" fmla="*/ 13 h 30"/>
                <a:gd name="T18" fmla="*/ 4 w 31"/>
                <a:gd name="T19" fmla="*/ 28 h 30"/>
                <a:gd name="T20" fmla="*/ 6 w 31"/>
                <a:gd name="T21" fmla="*/ 28 h 30"/>
                <a:gd name="T22" fmla="*/ 3 w 31"/>
                <a:gd name="T23" fmla="*/ 12 h 30"/>
                <a:gd name="T24" fmla="*/ 11 w 31"/>
                <a:gd name="T25" fmla="*/ 5 h 30"/>
                <a:gd name="T26" fmla="*/ 15 w 31"/>
                <a:gd name="T27" fmla="*/ 11 h 30"/>
                <a:gd name="T28" fmla="*/ 18 w 31"/>
                <a:gd name="T29" fmla="*/ 25 h 30"/>
                <a:gd name="T30" fmla="*/ 19 w 31"/>
                <a:gd name="T31" fmla="*/ 26 h 30"/>
                <a:gd name="T32" fmla="*/ 30 w 31"/>
                <a:gd name="T33" fmla="*/ 19 h 30"/>
                <a:gd name="T34" fmla="*/ 29 w 31"/>
                <a:gd name="T3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30">
                  <a:moveTo>
                    <a:pt x="29" y="18"/>
                  </a:moveTo>
                  <a:cubicBezTo>
                    <a:pt x="26" y="21"/>
                    <a:pt x="23" y="22"/>
                    <a:pt x="20" y="23"/>
                  </a:cubicBezTo>
                  <a:cubicBezTo>
                    <a:pt x="19" y="17"/>
                    <a:pt x="18" y="9"/>
                    <a:pt x="14" y="5"/>
                  </a:cubicBezTo>
                  <a:cubicBezTo>
                    <a:pt x="10" y="1"/>
                    <a:pt x="6" y="4"/>
                    <a:pt x="3" y="8"/>
                  </a:cubicBezTo>
                  <a:cubicBezTo>
                    <a:pt x="3" y="6"/>
                    <a:pt x="4" y="4"/>
                    <a:pt x="4" y="2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8"/>
                    <a:pt x="1" y="23"/>
                    <a:pt x="4" y="28"/>
                  </a:cubicBezTo>
                  <a:cubicBezTo>
                    <a:pt x="4" y="30"/>
                    <a:pt x="6" y="29"/>
                    <a:pt x="6" y="28"/>
                  </a:cubicBezTo>
                  <a:cubicBezTo>
                    <a:pt x="4" y="22"/>
                    <a:pt x="3" y="17"/>
                    <a:pt x="3" y="12"/>
                  </a:cubicBezTo>
                  <a:cubicBezTo>
                    <a:pt x="4" y="9"/>
                    <a:pt x="7" y="5"/>
                    <a:pt x="11" y="5"/>
                  </a:cubicBezTo>
                  <a:cubicBezTo>
                    <a:pt x="13" y="6"/>
                    <a:pt x="14" y="9"/>
                    <a:pt x="15" y="11"/>
                  </a:cubicBezTo>
                  <a:cubicBezTo>
                    <a:pt x="16" y="15"/>
                    <a:pt x="17" y="20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ubicBezTo>
                    <a:pt x="24" y="25"/>
                    <a:pt x="27" y="23"/>
                    <a:pt x="30" y="19"/>
                  </a:cubicBezTo>
                  <a:cubicBezTo>
                    <a:pt x="31" y="18"/>
                    <a:pt x="29" y="16"/>
                    <a:pt x="29" y="1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9" name="Freeform 13487"/>
            <p:cNvSpPr>
              <a:spLocks/>
            </p:cNvSpPr>
            <p:nvPr/>
          </p:nvSpPr>
          <p:spPr bwMode="auto">
            <a:xfrm>
              <a:off x="5897397" y="2842351"/>
              <a:ext cx="31081" cy="25595"/>
            </a:xfrm>
            <a:custGeom>
              <a:avLst/>
              <a:gdLst>
                <a:gd name="T0" fmla="*/ 6 w 7"/>
                <a:gd name="T1" fmla="*/ 2 h 6"/>
                <a:gd name="T2" fmla="*/ 5 w 7"/>
                <a:gd name="T3" fmla="*/ 1 h 6"/>
                <a:gd name="T4" fmla="*/ 4 w 7"/>
                <a:gd name="T5" fmla="*/ 1 h 6"/>
                <a:gd name="T6" fmla="*/ 3 w 7"/>
                <a:gd name="T7" fmla="*/ 1 h 6"/>
                <a:gd name="T8" fmla="*/ 2 w 7"/>
                <a:gd name="T9" fmla="*/ 5 h 6"/>
                <a:gd name="T10" fmla="*/ 2 w 7"/>
                <a:gd name="T11" fmla="*/ 5 h 6"/>
                <a:gd name="T12" fmla="*/ 2 w 7"/>
                <a:gd name="T13" fmla="*/ 5 h 6"/>
                <a:gd name="T14" fmla="*/ 4 w 7"/>
                <a:gd name="T15" fmla="*/ 5 h 6"/>
                <a:gd name="T16" fmla="*/ 6 w 7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cubicBezTo>
                    <a:pt x="7" y="1"/>
                    <a:pt x="6" y="0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5" y="5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0" name="Freeform 13488"/>
            <p:cNvSpPr>
              <a:spLocks noEditPoints="1"/>
            </p:cNvSpPr>
            <p:nvPr/>
          </p:nvSpPr>
          <p:spPr bwMode="auto">
            <a:xfrm>
              <a:off x="7754886" y="3114757"/>
              <a:ext cx="89584" cy="206591"/>
            </a:xfrm>
            <a:custGeom>
              <a:avLst/>
              <a:gdLst>
                <a:gd name="T0" fmla="*/ 2 w 21"/>
                <a:gd name="T1" fmla="*/ 2 h 48"/>
                <a:gd name="T2" fmla="*/ 0 w 21"/>
                <a:gd name="T3" fmla="*/ 3 h 48"/>
                <a:gd name="T4" fmla="*/ 0 w 21"/>
                <a:gd name="T5" fmla="*/ 20 h 48"/>
                <a:gd name="T6" fmla="*/ 0 w 21"/>
                <a:gd name="T7" fmla="*/ 22 h 48"/>
                <a:gd name="T8" fmla="*/ 0 w 21"/>
                <a:gd name="T9" fmla="*/ 22 h 48"/>
                <a:gd name="T10" fmla="*/ 0 w 21"/>
                <a:gd name="T11" fmla="*/ 46 h 48"/>
                <a:gd name="T12" fmla="*/ 3 w 21"/>
                <a:gd name="T13" fmla="*/ 46 h 48"/>
                <a:gd name="T14" fmla="*/ 3 w 21"/>
                <a:gd name="T15" fmla="*/ 23 h 48"/>
                <a:gd name="T16" fmla="*/ 18 w 21"/>
                <a:gd name="T17" fmla="*/ 16 h 48"/>
                <a:gd name="T18" fmla="*/ 2 w 21"/>
                <a:gd name="T19" fmla="*/ 2 h 48"/>
                <a:gd name="T20" fmla="*/ 16 w 21"/>
                <a:gd name="T21" fmla="*/ 15 h 48"/>
                <a:gd name="T22" fmla="*/ 3 w 21"/>
                <a:gd name="T23" fmla="*/ 21 h 48"/>
                <a:gd name="T24" fmla="*/ 3 w 21"/>
                <a:gd name="T25" fmla="*/ 9 h 48"/>
                <a:gd name="T26" fmla="*/ 3 w 21"/>
                <a:gd name="T27" fmla="*/ 9 h 48"/>
                <a:gd name="T28" fmla="*/ 3 w 21"/>
                <a:gd name="T29" fmla="*/ 4 h 48"/>
                <a:gd name="T30" fmla="*/ 16 w 21"/>
                <a:gd name="T31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8">
                  <a:moveTo>
                    <a:pt x="2" y="2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8"/>
                    <a:pt x="0" y="14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0"/>
                    <a:pt x="0" y="38"/>
                    <a:pt x="0" y="46"/>
                  </a:cubicBezTo>
                  <a:cubicBezTo>
                    <a:pt x="0" y="48"/>
                    <a:pt x="3" y="48"/>
                    <a:pt x="3" y="46"/>
                  </a:cubicBezTo>
                  <a:cubicBezTo>
                    <a:pt x="3" y="39"/>
                    <a:pt x="3" y="31"/>
                    <a:pt x="3" y="23"/>
                  </a:cubicBezTo>
                  <a:cubicBezTo>
                    <a:pt x="9" y="26"/>
                    <a:pt x="17" y="22"/>
                    <a:pt x="18" y="16"/>
                  </a:cubicBezTo>
                  <a:cubicBezTo>
                    <a:pt x="21" y="7"/>
                    <a:pt x="10" y="0"/>
                    <a:pt x="2" y="2"/>
                  </a:cubicBezTo>
                  <a:close/>
                  <a:moveTo>
                    <a:pt x="16" y="15"/>
                  </a:moveTo>
                  <a:cubicBezTo>
                    <a:pt x="15" y="21"/>
                    <a:pt x="7" y="24"/>
                    <a:pt x="3" y="21"/>
                  </a:cubicBezTo>
                  <a:cubicBezTo>
                    <a:pt x="3" y="17"/>
                    <a:pt x="3" y="13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7"/>
                    <a:pt x="3" y="6"/>
                    <a:pt x="3" y="4"/>
                  </a:cubicBezTo>
                  <a:cubicBezTo>
                    <a:pt x="9" y="3"/>
                    <a:pt x="18" y="8"/>
                    <a:pt x="16" y="1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1" name="Freeform 13489"/>
            <p:cNvSpPr>
              <a:spLocks/>
            </p:cNvSpPr>
            <p:nvPr/>
          </p:nvSpPr>
          <p:spPr bwMode="auto">
            <a:xfrm>
              <a:off x="7849955" y="3114757"/>
              <a:ext cx="89584" cy="89584"/>
            </a:xfrm>
            <a:custGeom>
              <a:avLst/>
              <a:gdLst>
                <a:gd name="T0" fmla="*/ 18 w 21"/>
                <a:gd name="T1" fmla="*/ 2 h 21"/>
                <a:gd name="T2" fmla="*/ 9 w 21"/>
                <a:gd name="T3" fmla="*/ 3 h 21"/>
                <a:gd name="T4" fmla="*/ 5 w 21"/>
                <a:gd name="T5" fmla="*/ 0 h 21"/>
                <a:gd name="T6" fmla="*/ 2 w 21"/>
                <a:gd name="T7" fmla="*/ 2 h 21"/>
                <a:gd name="T8" fmla="*/ 1 w 21"/>
                <a:gd name="T9" fmla="*/ 3 h 21"/>
                <a:gd name="T10" fmla="*/ 0 w 21"/>
                <a:gd name="T11" fmla="*/ 19 h 21"/>
                <a:gd name="T12" fmla="*/ 3 w 21"/>
                <a:gd name="T13" fmla="*/ 19 h 21"/>
                <a:gd name="T14" fmla="*/ 3 w 21"/>
                <a:gd name="T15" fmla="*/ 9 h 21"/>
                <a:gd name="T16" fmla="*/ 4 w 21"/>
                <a:gd name="T17" fmla="*/ 9 h 21"/>
                <a:gd name="T18" fmla="*/ 4 w 21"/>
                <a:gd name="T19" fmla="*/ 5 h 21"/>
                <a:gd name="T20" fmla="*/ 8 w 21"/>
                <a:gd name="T21" fmla="*/ 4 h 21"/>
                <a:gd name="T22" fmla="*/ 12 w 21"/>
                <a:gd name="T23" fmla="*/ 7 h 21"/>
                <a:gd name="T24" fmla="*/ 20 w 21"/>
                <a:gd name="T25" fmla="*/ 3 h 21"/>
                <a:gd name="T26" fmla="*/ 18 w 21"/>
                <a:gd name="T2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1">
                  <a:moveTo>
                    <a:pt x="18" y="2"/>
                  </a:moveTo>
                  <a:cubicBezTo>
                    <a:pt x="16" y="5"/>
                    <a:pt x="12" y="5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8"/>
                    <a:pt x="1" y="13"/>
                    <a:pt x="0" y="19"/>
                  </a:cubicBezTo>
                  <a:cubicBezTo>
                    <a:pt x="0" y="20"/>
                    <a:pt x="2" y="21"/>
                    <a:pt x="3" y="19"/>
                  </a:cubicBezTo>
                  <a:cubicBezTo>
                    <a:pt x="3" y="16"/>
                    <a:pt x="3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7"/>
                    <a:pt x="3" y="6"/>
                    <a:pt x="4" y="5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9" y="5"/>
                    <a:pt x="10" y="6"/>
                    <a:pt x="12" y="7"/>
                  </a:cubicBezTo>
                  <a:cubicBezTo>
                    <a:pt x="15" y="7"/>
                    <a:pt x="19" y="6"/>
                    <a:pt x="20" y="3"/>
                  </a:cubicBezTo>
                  <a:cubicBezTo>
                    <a:pt x="21" y="2"/>
                    <a:pt x="19" y="0"/>
                    <a:pt x="18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2" name="Freeform 13490"/>
            <p:cNvSpPr>
              <a:spLocks/>
            </p:cNvSpPr>
            <p:nvPr/>
          </p:nvSpPr>
          <p:spPr bwMode="auto">
            <a:xfrm>
              <a:off x="7939539" y="3096475"/>
              <a:ext cx="109694" cy="113351"/>
            </a:xfrm>
            <a:custGeom>
              <a:avLst/>
              <a:gdLst>
                <a:gd name="T0" fmla="*/ 3 w 25"/>
                <a:gd name="T1" fmla="*/ 8 h 26"/>
                <a:gd name="T2" fmla="*/ 5 w 25"/>
                <a:gd name="T3" fmla="*/ 9 h 26"/>
                <a:gd name="T4" fmla="*/ 17 w 25"/>
                <a:gd name="T5" fmla="*/ 18 h 26"/>
                <a:gd name="T6" fmla="*/ 4 w 25"/>
                <a:gd name="T7" fmla="*/ 11 h 26"/>
                <a:gd name="T8" fmla="*/ 1 w 25"/>
                <a:gd name="T9" fmla="*/ 11 h 26"/>
                <a:gd name="T10" fmla="*/ 6 w 25"/>
                <a:gd name="T11" fmla="*/ 23 h 26"/>
                <a:gd name="T12" fmla="*/ 19 w 25"/>
                <a:gd name="T13" fmla="*/ 19 h 26"/>
                <a:gd name="T14" fmla="*/ 3 w 25"/>
                <a:gd name="T1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6">
                  <a:moveTo>
                    <a:pt x="3" y="8"/>
                  </a:moveTo>
                  <a:cubicBezTo>
                    <a:pt x="2" y="9"/>
                    <a:pt x="4" y="11"/>
                    <a:pt x="5" y="9"/>
                  </a:cubicBezTo>
                  <a:cubicBezTo>
                    <a:pt x="11" y="4"/>
                    <a:pt x="21" y="11"/>
                    <a:pt x="17" y="18"/>
                  </a:cubicBezTo>
                  <a:cubicBezTo>
                    <a:pt x="12" y="26"/>
                    <a:pt x="1" y="19"/>
                    <a:pt x="4" y="11"/>
                  </a:cubicBezTo>
                  <a:cubicBezTo>
                    <a:pt x="4" y="10"/>
                    <a:pt x="2" y="9"/>
                    <a:pt x="1" y="11"/>
                  </a:cubicBezTo>
                  <a:cubicBezTo>
                    <a:pt x="0" y="15"/>
                    <a:pt x="2" y="21"/>
                    <a:pt x="6" y="23"/>
                  </a:cubicBezTo>
                  <a:cubicBezTo>
                    <a:pt x="11" y="26"/>
                    <a:pt x="16" y="24"/>
                    <a:pt x="19" y="19"/>
                  </a:cubicBezTo>
                  <a:cubicBezTo>
                    <a:pt x="25" y="9"/>
                    <a:pt x="11" y="0"/>
                    <a:pt x="3" y="8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3" name="Freeform 13491"/>
            <p:cNvSpPr>
              <a:spLocks noEditPoints="1"/>
            </p:cNvSpPr>
            <p:nvPr/>
          </p:nvSpPr>
          <p:spPr bwMode="auto">
            <a:xfrm>
              <a:off x="8027294" y="3101960"/>
              <a:ext cx="82271" cy="241327"/>
            </a:xfrm>
            <a:custGeom>
              <a:avLst/>
              <a:gdLst>
                <a:gd name="T0" fmla="*/ 16 w 19"/>
                <a:gd name="T1" fmla="*/ 7 h 56"/>
                <a:gd name="T2" fmla="*/ 17 w 19"/>
                <a:gd name="T3" fmla="*/ 6 h 56"/>
                <a:gd name="T4" fmla="*/ 8 w 19"/>
                <a:gd name="T5" fmla="*/ 2 h 56"/>
                <a:gd name="T6" fmla="*/ 1 w 19"/>
                <a:gd name="T7" fmla="*/ 16 h 56"/>
                <a:gd name="T8" fmla="*/ 8 w 19"/>
                <a:gd name="T9" fmla="*/ 25 h 56"/>
                <a:gd name="T10" fmla="*/ 13 w 19"/>
                <a:gd name="T11" fmla="*/ 23 h 56"/>
                <a:gd name="T12" fmla="*/ 13 w 19"/>
                <a:gd name="T13" fmla="*/ 29 h 56"/>
                <a:gd name="T14" fmla="*/ 1 w 19"/>
                <a:gd name="T15" fmla="*/ 41 h 56"/>
                <a:gd name="T16" fmla="*/ 11 w 19"/>
                <a:gd name="T17" fmla="*/ 56 h 56"/>
                <a:gd name="T18" fmla="*/ 18 w 19"/>
                <a:gd name="T19" fmla="*/ 46 h 56"/>
                <a:gd name="T20" fmla="*/ 16 w 19"/>
                <a:gd name="T21" fmla="*/ 7 h 56"/>
                <a:gd name="T22" fmla="*/ 12 w 19"/>
                <a:gd name="T23" fmla="*/ 19 h 56"/>
                <a:gd name="T24" fmla="*/ 8 w 19"/>
                <a:gd name="T25" fmla="*/ 23 h 56"/>
                <a:gd name="T26" fmla="*/ 4 w 19"/>
                <a:gd name="T27" fmla="*/ 20 h 56"/>
                <a:gd name="T28" fmla="*/ 4 w 19"/>
                <a:gd name="T29" fmla="*/ 13 h 56"/>
                <a:gd name="T30" fmla="*/ 7 w 19"/>
                <a:gd name="T31" fmla="*/ 6 h 56"/>
                <a:gd name="T32" fmla="*/ 14 w 19"/>
                <a:gd name="T33" fmla="*/ 5 h 56"/>
                <a:gd name="T34" fmla="*/ 14 w 19"/>
                <a:gd name="T35" fmla="*/ 6 h 56"/>
                <a:gd name="T36" fmla="*/ 13 w 19"/>
                <a:gd name="T37" fmla="*/ 17 h 56"/>
                <a:gd name="T38" fmla="*/ 12 w 19"/>
                <a:gd name="T39" fmla="*/ 19 h 56"/>
                <a:gd name="T40" fmla="*/ 10 w 19"/>
                <a:gd name="T41" fmla="*/ 53 h 56"/>
                <a:gd name="T42" fmla="*/ 5 w 19"/>
                <a:gd name="T43" fmla="*/ 49 h 56"/>
                <a:gd name="T44" fmla="*/ 14 w 19"/>
                <a:gd name="T45" fmla="*/ 32 h 56"/>
                <a:gd name="T46" fmla="*/ 15 w 19"/>
                <a:gd name="T47" fmla="*/ 39 h 56"/>
                <a:gd name="T48" fmla="*/ 16 w 19"/>
                <a:gd name="T49" fmla="*/ 47 h 56"/>
                <a:gd name="T50" fmla="*/ 10 w 19"/>
                <a:gd name="T51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56">
                  <a:moveTo>
                    <a:pt x="16" y="7"/>
                  </a:moveTo>
                  <a:cubicBezTo>
                    <a:pt x="17" y="7"/>
                    <a:pt x="18" y="7"/>
                    <a:pt x="17" y="6"/>
                  </a:cubicBezTo>
                  <a:cubicBezTo>
                    <a:pt x="16" y="2"/>
                    <a:pt x="12" y="0"/>
                    <a:pt x="8" y="2"/>
                  </a:cubicBezTo>
                  <a:cubicBezTo>
                    <a:pt x="3" y="4"/>
                    <a:pt x="1" y="11"/>
                    <a:pt x="1" y="16"/>
                  </a:cubicBezTo>
                  <a:cubicBezTo>
                    <a:pt x="1" y="21"/>
                    <a:pt x="4" y="26"/>
                    <a:pt x="8" y="25"/>
                  </a:cubicBezTo>
                  <a:cubicBezTo>
                    <a:pt x="10" y="25"/>
                    <a:pt x="12" y="24"/>
                    <a:pt x="13" y="23"/>
                  </a:cubicBezTo>
                  <a:cubicBezTo>
                    <a:pt x="13" y="25"/>
                    <a:pt x="13" y="27"/>
                    <a:pt x="13" y="29"/>
                  </a:cubicBezTo>
                  <a:cubicBezTo>
                    <a:pt x="7" y="30"/>
                    <a:pt x="1" y="34"/>
                    <a:pt x="1" y="41"/>
                  </a:cubicBezTo>
                  <a:cubicBezTo>
                    <a:pt x="0" y="47"/>
                    <a:pt x="5" y="55"/>
                    <a:pt x="11" y="56"/>
                  </a:cubicBezTo>
                  <a:cubicBezTo>
                    <a:pt x="18" y="56"/>
                    <a:pt x="19" y="51"/>
                    <a:pt x="18" y="46"/>
                  </a:cubicBezTo>
                  <a:cubicBezTo>
                    <a:pt x="16" y="33"/>
                    <a:pt x="15" y="20"/>
                    <a:pt x="16" y="7"/>
                  </a:cubicBezTo>
                  <a:close/>
                  <a:moveTo>
                    <a:pt x="12" y="19"/>
                  </a:moveTo>
                  <a:cubicBezTo>
                    <a:pt x="13" y="21"/>
                    <a:pt x="10" y="23"/>
                    <a:pt x="8" y="23"/>
                  </a:cubicBezTo>
                  <a:cubicBezTo>
                    <a:pt x="6" y="23"/>
                    <a:pt x="5" y="21"/>
                    <a:pt x="4" y="20"/>
                  </a:cubicBezTo>
                  <a:cubicBezTo>
                    <a:pt x="3" y="18"/>
                    <a:pt x="3" y="15"/>
                    <a:pt x="4" y="13"/>
                  </a:cubicBezTo>
                  <a:cubicBezTo>
                    <a:pt x="4" y="10"/>
                    <a:pt x="5" y="7"/>
                    <a:pt x="7" y="6"/>
                  </a:cubicBezTo>
                  <a:cubicBezTo>
                    <a:pt x="9" y="4"/>
                    <a:pt x="12" y="3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3" y="10"/>
                    <a:pt x="13" y="13"/>
                    <a:pt x="13" y="17"/>
                  </a:cubicBezTo>
                  <a:cubicBezTo>
                    <a:pt x="12" y="17"/>
                    <a:pt x="11" y="18"/>
                    <a:pt x="12" y="19"/>
                  </a:cubicBezTo>
                  <a:close/>
                  <a:moveTo>
                    <a:pt x="10" y="53"/>
                  </a:moveTo>
                  <a:cubicBezTo>
                    <a:pt x="8" y="52"/>
                    <a:pt x="6" y="51"/>
                    <a:pt x="5" y="49"/>
                  </a:cubicBezTo>
                  <a:cubicBezTo>
                    <a:pt x="0" y="41"/>
                    <a:pt x="6" y="33"/>
                    <a:pt x="14" y="32"/>
                  </a:cubicBezTo>
                  <a:cubicBezTo>
                    <a:pt x="14" y="34"/>
                    <a:pt x="14" y="36"/>
                    <a:pt x="15" y="39"/>
                  </a:cubicBezTo>
                  <a:cubicBezTo>
                    <a:pt x="15" y="41"/>
                    <a:pt x="15" y="44"/>
                    <a:pt x="16" y="47"/>
                  </a:cubicBezTo>
                  <a:cubicBezTo>
                    <a:pt x="17" y="50"/>
                    <a:pt x="16" y="52"/>
                    <a:pt x="10" y="5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4" name="Freeform 13492"/>
            <p:cNvSpPr>
              <a:spLocks/>
            </p:cNvSpPr>
            <p:nvPr/>
          </p:nvSpPr>
          <p:spPr bwMode="auto">
            <a:xfrm>
              <a:off x="8122362" y="3087334"/>
              <a:ext cx="85928" cy="100554"/>
            </a:xfrm>
            <a:custGeom>
              <a:avLst/>
              <a:gdLst>
                <a:gd name="T0" fmla="*/ 18 w 20"/>
                <a:gd name="T1" fmla="*/ 4 h 23"/>
                <a:gd name="T2" fmla="*/ 12 w 20"/>
                <a:gd name="T3" fmla="*/ 6 h 23"/>
                <a:gd name="T4" fmla="*/ 9 w 20"/>
                <a:gd name="T5" fmla="*/ 2 h 23"/>
                <a:gd name="T6" fmla="*/ 5 w 20"/>
                <a:gd name="T7" fmla="*/ 1 h 23"/>
                <a:gd name="T8" fmla="*/ 3 w 20"/>
                <a:gd name="T9" fmla="*/ 3 h 23"/>
                <a:gd name="T10" fmla="*/ 4 w 20"/>
                <a:gd name="T11" fmla="*/ 2 h 23"/>
                <a:gd name="T12" fmla="*/ 1 w 20"/>
                <a:gd name="T13" fmla="*/ 2 h 23"/>
                <a:gd name="T14" fmla="*/ 3 w 20"/>
                <a:gd name="T15" fmla="*/ 21 h 23"/>
                <a:gd name="T16" fmla="*/ 5 w 20"/>
                <a:gd name="T17" fmla="*/ 21 h 23"/>
                <a:gd name="T18" fmla="*/ 5 w 20"/>
                <a:gd name="T19" fmla="*/ 9 h 23"/>
                <a:gd name="T20" fmla="*/ 8 w 20"/>
                <a:gd name="T21" fmla="*/ 5 h 23"/>
                <a:gd name="T22" fmla="*/ 10 w 20"/>
                <a:gd name="T23" fmla="*/ 8 h 23"/>
                <a:gd name="T24" fmla="*/ 20 w 20"/>
                <a:gd name="T25" fmla="*/ 6 h 23"/>
                <a:gd name="T26" fmla="*/ 18 w 20"/>
                <a:gd name="T2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3">
                  <a:moveTo>
                    <a:pt x="18" y="4"/>
                  </a:moveTo>
                  <a:cubicBezTo>
                    <a:pt x="17" y="7"/>
                    <a:pt x="14" y="8"/>
                    <a:pt x="12" y="6"/>
                  </a:cubicBezTo>
                  <a:cubicBezTo>
                    <a:pt x="10" y="5"/>
                    <a:pt x="10" y="3"/>
                    <a:pt x="9" y="2"/>
                  </a:cubicBezTo>
                  <a:cubicBezTo>
                    <a:pt x="8" y="1"/>
                    <a:pt x="6" y="0"/>
                    <a:pt x="5" y="1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1" y="1"/>
                    <a:pt x="1" y="2"/>
                  </a:cubicBezTo>
                  <a:cubicBezTo>
                    <a:pt x="0" y="9"/>
                    <a:pt x="1" y="15"/>
                    <a:pt x="3" y="21"/>
                  </a:cubicBezTo>
                  <a:cubicBezTo>
                    <a:pt x="3" y="23"/>
                    <a:pt x="5" y="22"/>
                    <a:pt x="5" y="21"/>
                  </a:cubicBezTo>
                  <a:cubicBezTo>
                    <a:pt x="5" y="17"/>
                    <a:pt x="5" y="13"/>
                    <a:pt x="5" y="9"/>
                  </a:cubicBezTo>
                  <a:cubicBezTo>
                    <a:pt x="5" y="6"/>
                    <a:pt x="5" y="2"/>
                    <a:pt x="8" y="5"/>
                  </a:cubicBezTo>
                  <a:cubicBezTo>
                    <a:pt x="9" y="6"/>
                    <a:pt x="9" y="7"/>
                    <a:pt x="10" y="8"/>
                  </a:cubicBezTo>
                  <a:cubicBezTo>
                    <a:pt x="13" y="11"/>
                    <a:pt x="18" y="9"/>
                    <a:pt x="20" y="6"/>
                  </a:cubicBezTo>
                  <a:cubicBezTo>
                    <a:pt x="20" y="4"/>
                    <a:pt x="18" y="3"/>
                    <a:pt x="18" y="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5" name="Freeform 13493"/>
            <p:cNvSpPr>
              <a:spLocks noEditPoints="1"/>
            </p:cNvSpPr>
            <p:nvPr/>
          </p:nvSpPr>
          <p:spPr bwMode="auto">
            <a:xfrm>
              <a:off x="8217431" y="3080022"/>
              <a:ext cx="82271" cy="124320"/>
            </a:xfrm>
            <a:custGeom>
              <a:avLst/>
              <a:gdLst>
                <a:gd name="T0" fmla="*/ 16 w 19"/>
                <a:gd name="T1" fmla="*/ 22 h 29"/>
                <a:gd name="T2" fmla="*/ 5 w 19"/>
                <a:gd name="T3" fmla="*/ 19 h 29"/>
                <a:gd name="T4" fmla="*/ 17 w 19"/>
                <a:gd name="T5" fmla="*/ 8 h 29"/>
                <a:gd name="T6" fmla="*/ 6 w 19"/>
                <a:gd name="T7" fmla="*/ 3 h 29"/>
                <a:gd name="T8" fmla="*/ 2 w 19"/>
                <a:gd name="T9" fmla="*/ 19 h 29"/>
                <a:gd name="T10" fmla="*/ 2 w 19"/>
                <a:gd name="T11" fmla="*/ 19 h 29"/>
                <a:gd name="T12" fmla="*/ 3 w 19"/>
                <a:gd name="T13" fmla="*/ 21 h 29"/>
                <a:gd name="T14" fmla="*/ 18 w 19"/>
                <a:gd name="T15" fmla="*/ 24 h 29"/>
                <a:gd name="T16" fmla="*/ 16 w 19"/>
                <a:gd name="T17" fmla="*/ 22 h 29"/>
                <a:gd name="T18" fmla="*/ 6 w 19"/>
                <a:gd name="T19" fmla="*/ 6 h 29"/>
                <a:gd name="T20" fmla="*/ 13 w 19"/>
                <a:gd name="T21" fmla="*/ 5 h 29"/>
                <a:gd name="T22" fmla="*/ 13 w 19"/>
                <a:gd name="T23" fmla="*/ 12 h 29"/>
                <a:gd name="T24" fmla="*/ 4 w 19"/>
                <a:gd name="T25" fmla="*/ 17 h 29"/>
                <a:gd name="T26" fmla="*/ 6 w 19"/>
                <a:gd name="T2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9">
                  <a:moveTo>
                    <a:pt x="16" y="22"/>
                  </a:moveTo>
                  <a:cubicBezTo>
                    <a:pt x="12" y="26"/>
                    <a:pt x="7" y="24"/>
                    <a:pt x="5" y="19"/>
                  </a:cubicBezTo>
                  <a:cubicBezTo>
                    <a:pt x="10" y="18"/>
                    <a:pt x="17" y="15"/>
                    <a:pt x="17" y="8"/>
                  </a:cubicBezTo>
                  <a:cubicBezTo>
                    <a:pt x="16" y="2"/>
                    <a:pt x="10" y="0"/>
                    <a:pt x="6" y="3"/>
                  </a:cubicBezTo>
                  <a:cubicBezTo>
                    <a:pt x="1" y="7"/>
                    <a:pt x="0" y="13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3" y="21"/>
                  </a:cubicBezTo>
                  <a:cubicBezTo>
                    <a:pt x="6" y="27"/>
                    <a:pt x="13" y="29"/>
                    <a:pt x="18" y="24"/>
                  </a:cubicBezTo>
                  <a:cubicBezTo>
                    <a:pt x="19" y="23"/>
                    <a:pt x="17" y="21"/>
                    <a:pt x="16" y="22"/>
                  </a:cubicBezTo>
                  <a:close/>
                  <a:moveTo>
                    <a:pt x="6" y="6"/>
                  </a:moveTo>
                  <a:cubicBezTo>
                    <a:pt x="8" y="5"/>
                    <a:pt x="11" y="3"/>
                    <a:pt x="13" y="5"/>
                  </a:cubicBezTo>
                  <a:cubicBezTo>
                    <a:pt x="15" y="7"/>
                    <a:pt x="14" y="10"/>
                    <a:pt x="13" y="12"/>
                  </a:cubicBezTo>
                  <a:cubicBezTo>
                    <a:pt x="11" y="15"/>
                    <a:pt x="7" y="16"/>
                    <a:pt x="4" y="17"/>
                  </a:cubicBezTo>
                  <a:cubicBezTo>
                    <a:pt x="3" y="13"/>
                    <a:pt x="3" y="9"/>
                    <a:pt x="6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6" name="Freeform 13494"/>
            <p:cNvSpPr>
              <a:spLocks/>
            </p:cNvSpPr>
            <p:nvPr/>
          </p:nvSpPr>
          <p:spPr bwMode="auto">
            <a:xfrm>
              <a:off x="8299701" y="3074536"/>
              <a:ext cx="85928" cy="144431"/>
            </a:xfrm>
            <a:custGeom>
              <a:avLst/>
              <a:gdLst>
                <a:gd name="T0" fmla="*/ 10 w 20"/>
                <a:gd name="T1" fmla="*/ 12 h 33"/>
                <a:gd name="T2" fmla="*/ 7 w 20"/>
                <a:gd name="T3" fmla="*/ 12 h 33"/>
                <a:gd name="T4" fmla="*/ 12 w 20"/>
                <a:gd name="T5" fmla="*/ 5 h 33"/>
                <a:gd name="T6" fmla="*/ 13 w 20"/>
                <a:gd name="T7" fmla="*/ 3 h 33"/>
                <a:gd name="T8" fmla="*/ 5 w 20"/>
                <a:gd name="T9" fmla="*/ 14 h 33"/>
                <a:gd name="T10" fmla="*/ 6 w 20"/>
                <a:gd name="T11" fmla="*/ 14 h 33"/>
                <a:gd name="T12" fmla="*/ 17 w 20"/>
                <a:gd name="T13" fmla="*/ 22 h 33"/>
                <a:gd name="T14" fmla="*/ 13 w 20"/>
                <a:gd name="T15" fmla="*/ 29 h 33"/>
                <a:gd name="T16" fmla="*/ 4 w 20"/>
                <a:gd name="T17" fmla="*/ 25 h 33"/>
                <a:gd name="T18" fmla="*/ 2 w 20"/>
                <a:gd name="T19" fmla="*/ 24 h 33"/>
                <a:gd name="T20" fmla="*/ 8 w 20"/>
                <a:gd name="T21" fmla="*/ 32 h 33"/>
                <a:gd name="T22" fmla="*/ 18 w 20"/>
                <a:gd name="T23" fmla="*/ 26 h 33"/>
                <a:gd name="T24" fmla="*/ 17 w 20"/>
                <a:gd name="T25" fmla="*/ 15 h 33"/>
                <a:gd name="T26" fmla="*/ 10 w 20"/>
                <a:gd name="T27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3">
                  <a:moveTo>
                    <a:pt x="10" y="12"/>
                  </a:moveTo>
                  <a:cubicBezTo>
                    <a:pt x="9" y="12"/>
                    <a:pt x="8" y="12"/>
                    <a:pt x="7" y="12"/>
                  </a:cubicBezTo>
                  <a:cubicBezTo>
                    <a:pt x="2" y="10"/>
                    <a:pt x="8" y="4"/>
                    <a:pt x="12" y="5"/>
                  </a:cubicBezTo>
                  <a:cubicBezTo>
                    <a:pt x="14" y="5"/>
                    <a:pt x="14" y="3"/>
                    <a:pt x="13" y="3"/>
                  </a:cubicBezTo>
                  <a:cubicBezTo>
                    <a:pt x="6" y="0"/>
                    <a:pt x="0" y="8"/>
                    <a:pt x="5" y="14"/>
                  </a:cubicBezTo>
                  <a:cubicBezTo>
                    <a:pt x="5" y="14"/>
                    <a:pt x="6" y="15"/>
                    <a:pt x="6" y="14"/>
                  </a:cubicBezTo>
                  <a:cubicBezTo>
                    <a:pt x="11" y="13"/>
                    <a:pt x="17" y="16"/>
                    <a:pt x="17" y="22"/>
                  </a:cubicBezTo>
                  <a:cubicBezTo>
                    <a:pt x="17" y="25"/>
                    <a:pt x="15" y="27"/>
                    <a:pt x="13" y="29"/>
                  </a:cubicBezTo>
                  <a:cubicBezTo>
                    <a:pt x="10" y="31"/>
                    <a:pt x="3" y="31"/>
                    <a:pt x="4" y="25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1" y="28"/>
                    <a:pt x="4" y="32"/>
                    <a:pt x="8" y="32"/>
                  </a:cubicBezTo>
                  <a:cubicBezTo>
                    <a:pt x="13" y="33"/>
                    <a:pt x="16" y="30"/>
                    <a:pt x="18" y="26"/>
                  </a:cubicBezTo>
                  <a:cubicBezTo>
                    <a:pt x="20" y="23"/>
                    <a:pt x="20" y="18"/>
                    <a:pt x="17" y="15"/>
                  </a:cubicBezTo>
                  <a:cubicBezTo>
                    <a:pt x="15" y="13"/>
                    <a:pt x="13" y="12"/>
                    <a:pt x="10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7" name="Freeform 13495"/>
            <p:cNvSpPr>
              <a:spLocks/>
            </p:cNvSpPr>
            <p:nvPr/>
          </p:nvSpPr>
          <p:spPr bwMode="auto">
            <a:xfrm>
              <a:off x="8381972" y="3083678"/>
              <a:ext cx="82271" cy="117007"/>
            </a:xfrm>
            <a:custGeom>
              <a:avLst/>
              <a:gdLst>
                <a:gd name="T0" fmla="*/ 13 w 19"/>
                <a:gd name="T1" fmla="*/ 10 h 27"/>
                <a:gd name="T2" fmla="*/ 9 w 19"/>
                <a:gd name="T3" fmla="*/ 8 h 27"/>
                <a:gd name="T4" fmla="*/ 3 w 19"/>
                <a:gd name="T5" fmla="*/ 6 h 27"/>
                <a:gd name="T6" fmla="*/ 11 w 19"/>
                <a:gd name="T7" fmla="*/ 5 h 27"/>
                <a:gd name="T8" fmla="*/ 12 w 19"/>
                <a:gd name="T9" fmla="*/ 3 h 27"/>
                <a:gd name="T10" fmla="*/ 3 w 19"/>
                <a:gd name="T11" fmla="*/ 2 h 27"/>
                <a:gd name="T12" fmla="*/ 2 w 19"/>
                <a:gd name="T13" fmla="*/ 10 h 27"/>
                <a:gd name="T14" fmla="*/ 7 w 19"/>
                <a:gd name="T15" fmla="*/ 11 h 27"/>
                <a:gd name="T16" fmla="*/ 15 w 19"/>
                <a:gd name="T17" fmla="*/ 15 h 27"/>
                <a:gd name="T18" fmla="*/ 6 w 19"/>
                <a:gd name="T19" fmla="*/ 21 h 27"/>
                <a:gd name="T20" fmla="*/ 4 w 19"/>
                <a:gd name="T21" fmla="*/ 22 h 27"/>
                <a:gd name="T22" fmla="*/ 17 w 19"/>
                <a:gd name="T23" fmla="*/ 20 h 27"/>
                <a:gd name="T24" fmla="*/ 13 w 19"/>
                <a:gd name="T2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7">
                  <a:moveTo>
                    <a:pt x="13" y="10"/>
                  </a:moveTo>
                  <a:cubicBezTo>
                    <a:pt x="12" y="9"/>
                    <a:pt x="11" y="9"/>
                    <a:pt x="9" y="8"/>
                  </a:cubicBezTo>
                  <a:cubicBezTo>
                    <a:pt x="7" y="8"/>
                    <a:pt x="4" y="9"/>
                    <a:pt x="3" y="6"/>
                  </a:cubicBezTo>
                  <a:cubicBezTo>
                    <a:pt x="3" y="2"/>
                    <a:pt x="9" y="3"/>
                    <a:pt x="11" y="5"/>
                  </a:cubicBezTo>
                  <a:cubicBezTo>
                    <a:pt x="12" y="5"/>
                    <a:pt x="13" y="3"/>
                    <a:pt x="12" y="3"/>
                  </a:cubicBezTo>
                  <a:cubicBezTo>
                    <a:pt x="9" y="1"/>
                    <a:pt x="5" y="0"/>
                    <a:pt x="3" y="2"/>
                  </a:cubicBezTo>
                  <a:cubicBezTo>
                    <a:pt x="1" y="4"/>
                    <a:pt x="0" y="8"/>
                    <a:pt x="2" y="10"/>
                  </a:cubicBezTo>
                  <a:cubicBezTo>
                    <a:pt x="4" y="11"/>
                    <a:pt x="5" y="11"/>
                    <a:pt x="7" y="11"/>
                  </a:cubicBezTo>
                  <a:cubicBezTo>
                    <a:pt x="10" y="11"/>
                    <a:pt x="13" y="12"/>
                    <a:pt x="15" y="15"/>
                  </a:cubicBezTo>
                  <a:cubicBezTo>
                    <a:pt x="17" y="21"/>
                    <a:pt x="9" y="26"/>
                    <a:pt x="6" y="21"/>
                  </a:cubicBezTo>
                  <a:cubicBezTo>
                    <a:pt x="5" y="19"/>
                    <a:pt x="3" y="20"/>
                    <a:pt x="4" y="22"/>
                  </a:cubicBezTo>
                  <a:cubicBezTo>
                    <a:pt x="7" y="27"/>
                    <a:pt x="16" y="26"/>
                    <a:pt x="17" y="20"/>
                  </a:cubicBezTo>
                  <a:cubicBezTo>
                    <a:pt x="19" y="16"/>
                    <a:pt x="16" y="12"/>
                    <a:pt x="13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8" name="Freeform 13496"/>
            <p:cNvSpPr>
              <a:spLocks noEditPoints="1"/>
            </p:cNvSpPr>
            <p:nvPr/>
          </p:nvSpPr>
          <p:spPr bwMode="auto">
            <a:xfrm>
              <a:off x="7749402" y="1979423"/>
              <a:ext cx="138946" cy="230358"/>
            </a:xfrm>
            <a:custGeom>
              <a:avLst/>
              <a:gdLst>
                <a:gd name="T0" fmla="*/ 9 w 32"/>
                <a:gd name="T1" fmla="*/ 3 h 53"/>
                <a:gd name="T2" fmla="*/ 1 w 32"/>
                <a:gd name="T3" fmla="*/ 19 h 53"/>
                <a:gd name="T4" fmla="*/ 2 w 32"/>
                <a:gd name="T5" fmla="*/ 24 h 53"/>
                <a:gd name="T6" fmla="*/ 7 w 32"/>
                <a:gd name="T7" fmla="*/ 32 h 53"/>
                <a:gd name="T8" fmla="*/ 8 w 32"/>
                <a:gd name="T9" fmla="*/ 34 h 53"/>
                <a:gd name="T10" fmla="*/ 8 w 32"/>
                <a:gd name="T11" fmla="*/ 36 h 53"/>
                <a:gd name="T12" fmla="*/ 9 w 32"/>
                <a:gd name="T13" fmla="*/ 38 h 53"/>
                <a:gd name="T14" fmla="*/ 8 w 32"/>
                <a:gd name="T15" fmla="*/ 39 h 53"/>
                <a:gd name="T16" fmla="*/ 8 w 32"/>
                <a:gd name="T17" fmla="*/ 40 h 53"/>
                <a:gd name="T18" fmla="*/ 8 w 32"/>
                <a:gd name="T19" fmla="*/ 41 h 53"/>
                <a:gd name="T20" fmla="*/ 21 w 32"/>
                <a:gd name="T21" fmla="*/ 43 h 53"/>
                <a:gd name="T22" fmla="*/ 14 w 32"/>
                <a:gd name="T23" fmla="*/ 45 h 53"/>
                <a:gd name="T24" fmla="*/ 9 w 32"/>
                <a:gd name="T25" fmla="*/ 41 h 53"/>
                <a:gd name="T26" fmla="*/ 20 w 32"/>
                <a:gd name="T27" fmla="*/ 39 h 53"/>
                <a:gd name="T28" fmla="*/ 14 w 32"/>
                <a:gd name="T29" fmla="*/ 41 h 53"/>
                <a:gd name="T30" fmla="*/ 9 w 32"/>
                <a:gd name="T31" fmla="*/ 39 h 53"/>
                <a:gd name="T32" fmla="*/ 15 w 32"/>
                <a:gd name="T33" fmla="*/ 39 h 53"/>
                <a:gd name="T34" fmla="*/ 9 w 32"/>
                <a:gd name="T35" fmla="*/ 36 h 53"/>
                <a:gd name="T36" fmla="*/ 13 w 32"/>
                <a:gd name="T37" fmla="*/ 36 h 53"/>
                <a:gd name="T38" fmla="*/ 8 w 32"/>
                <a:gd name="T39" fmla="*/ 33 h 53"/>
                <a:gd name="T40" fmla="*/ 12 w 32"/>
                <a:gd name="T41" fmla="*/ 32 h 53"/>
                <a:gd name="T42" fmla="*/ 6 w 32"/>
                <a:gd name="T43" fmla="*/ 29 h 53"/>
                <a:gd name="T44" fmla="*/ 5 w 32"/>
                <a:gd name="T45" fmla="*/ 28 h 53"/>
                <a:gd name="T46" fmla="*/ 17 w 32"/>
                <a:gd name="T47" fmla="*/ 30 h 53"/>
                <a:gd name="T48" fmla="*/ 2 w 32"/>
                <a:gd name="T49" fmla="*/ 19 h 53"/>
                <a:gd name="T50" fmla="*/ 18 w 32"/>
                <a:gd name="T51" fmla="*/ 3 h 53"/>
                <a:gd name="T52" fmla="*/ 23 w 32"/>
                <a:gd name="T53" fmla="*/ 32 h 53"/>
                <a:gd name="T54" fmla="*/ 21 w 32"/>
                <a:gd name="T55" fmla="*/ 40 h 53"/>
                <a:gd name="T56" fmla="*/ 20 w 32"/>
                <a:gd name="T57" fmla="*/ 46 h 53"/>
                <a:gd name="T58" fmla="*/ 11 w 32"/>
                <a:gd name="T59" fmla="*/ 47 h 53"/>
                <a:gd name="T60" fmla="*/ 12 w 32"/>
                <a:gd name="T61" fmla="*/ 47 h 53"/>
                <a:gd name="T62" fmla="*/ 16 w 32"/>
                <a:gd name="T63" fmla="*/ 47 h 53"/>
                <a:gd name="T64" fmla="*/ 9 w 32"/>
                <a:gd name="T65" fmla="*/ 44 h 53"/>
                <a:gd name="T66" fmla="*/ 18 w 32"/>
                <a:gd name="T67" fmla="*/ 49 h 53"/>
                <a:gd name="T68" fmla="*/ 14 w 32"/>
                <a:gd name="T69" fmla="*/ 50 h 53"/>
                <a:gd name="T70" fmla="*/ 17 w 32"/>
                <a:gd name="T71" fmla="*/ 52 h 53"/>
                <a:gd name="T72" fmla="*/ 20 w 32"/>
                <a:gd name="T73" fmla="*/ 48 h 53"/>
                <a:gd name="T74" fmla="*/ 21 w 32"/>
                <a:gd name="T75" fmla="*/ 39 h 53"/>
                <a:gd name="T76" fmla="*/ 21 w 32"/>
                <a:gd name="T77" fmla="*/ 39 h 53"/>
                <a:gd name="T78" fmla="*/ 30 w 32"/>
                <a:gd name="T79" fmla="*/ 21 h 53"/>
                <a:gd name="T80" fmla="*/ 10 w 32"/>
                <a:gd name="T81" fmla="*/ 46 h 53"/>
                <a:gd name="T82" fmla="*/ 10 w 32"/>
                <a:gd name="T83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53">
                  <a:moveTo>
                    <a:pt x="25" y="5"/>
                  </a:moveTo>
                  <a:cubicBezTo>
                    <a:pt x="20" y="1"/>
                    <a:pt x="14" y="0"/>
                    <a:pt x="9" y="3"/>
                  </a:cubicBezTo>
                  <a:cubicBezTo>
                    <a:pt x="3" y="6"/>
                    <a:pt x="0" y="12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3"/>
                    <a:pt x="2" y="24"/>
                  </a:cubicBezTo>
                  <a:cubicBezTo>
                    <a:pt x="3" y="25"/>
                    <a:pt x="4" y="27"/>
                    <a:pt x="4" y="28"/>
                  </a:cubicBezTo>
                  <a:cubicBezTo>
                    <a:pt x="5" y="29"/>
                    <a:pt x="6" y="31"/>
                    <a:pt x="7" y="32"/>
                  </a:cubicBezTo>
                  <a:cubicBezTo>
                    <a:pt x="7" y="32"/>
                    <a:pt x="6" y="32"/>
                    <a:pt x="7" y="33"/>
                  </a:cubicBezTo>
                  <a:cubicBezTo>
                    <a:pt x="7" y="33"/>
                    <a:pt x="7" y="34"/>
                    <a:pt x="8" y="34"/>
                  </a:cubicBezTo>
                  <a:cubicBezTo>
                    <a:pt x="8" y="34"/>
                    <a:pt x="8" y="35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8" y="40"/>
                    <a:pt x="8" y="40"/>
                    <a:pt x="9" y="40"/>
                  </a:cubicBezTo>
                  <a:cubicBezTo>
                    <a:pt x="8" y="40"/>
                    <a:pt x="8" y="40"/>
                    <a:pt x="8" y="41"/>
                  </a:cubicBezTo>
                  <a:cubicBezTo>
                    <a:pt x="7" y="43"/>
                    <a:pt x="10" y="45"/>
                    <a:pt x="12" y="45"/>
                  </a:cubicBezTo>
                  <a:cubicBezTo>
                    <a:pt x="15" y="46"/>
                    <a:pt x="19" y="46"/>
                    <a:pt x="21" y="43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19" y="45"/>
                    <a:pt x="16" y="45"/>
                    <a:pt x="14" y="45"/>
                  </a:cubicBezTo>
                  <a:cubicBezTo>
                    <a:pt x="12" y="45"/>
                    <a:pt x="8" y="44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2" y="43"/>
                    <a:pt x="17" y="43"/>
                    <a:pt x="20" y="40"/>
                  </a:cubicBezTo>
                  <a:cubicBezTo>
                    <a:pt x="21" y="40"/>
                    <a:pt x="20" y="39"/>
                    <a:pt x="20" y="39"/>
                  </a:cubicBezTo>
                  <a:cubicBezTo>
                    <a:pt x="16" y="42"/>
                    <a:pt x="13" y="42"/>
                    <a:pt x="10" y="40"/>
                  </a:cubicBezTo>
                  <a:cubicBezTo>
                    <a:pt x="11" y="40"/>
                    <a:pt x="13" y="41"/>
                    <a:pt x="14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3" y="40"/>
                    <a:pt x="11" y="39"/>
                    <a:pt x="9" y="39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11" y="38"/>
                    <a:pt x="13" y="39"/>
                    <a:pt x="15" y="39"/>
                  </a:cubicBezTo>
                  <a:cubicBezTo>
                    <a:pt x="16" y="38"/>
                    <a:pt x="16" y="38"/>
                    <a:pt x="15" y="38"/>
                  </a:cubicBezTo>
                  <a:cubicBezTo>
                    <a:pt x="13" y="38"/>
                    <a:pt x="11" y="37"/>
                    <a:pt x="9" y="36"/>
                  </a:cubicBezTo>
                  <a:cubicBezTo>
                    <a:pt x="9" y="36"/>
                    <a:pt x="9" y="35"/>
                    <a:pt x="9" y="35"/>
                  </a:cubicBezTo>
                  <a:cubicBezTo>
                    <a:pt x="10" y="35"/>
                    <a:pt x="11" y="36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1" y="35"/>
                    <a:pt x="10" y="34"/>
                    <a:pt x="8" y="33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9" y="32"/>
                    <a:pt x="10" y="32"/>
                    <a:pt x="12" y="32"/>
                  </a:cubicBezTo>
                  <a:cubicBezTo>
                    <a:pt x="13" y="32"/>
                    <a:pt x="13" y="31"/>
                    <a:pt x="12" y="31"/>
                  </a:cubicBezTo>
                  <a:cubicBezTo>
                    <a:pt x="10" y="31"/>
                    <a:pt x="8" y="30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8"/>
                    <a:pt x="6" y="28"/>
                    <a:pt x="5" y="28"/>
                  </a:cubicBezTo>
                  <a:cubicBezTo>
                    <a:pt x="8" y="30"/>
                    <a:pt x="13" y="31"/>
                    <a:pt x="17" y="31"/>
                  </a:cubicBezTo>
                  <a:cubicBezTo>
                    <a:pt x="17" y="31"/>
                    <a:pt x="17" y="30"/>
                    <a:pt x="17" y="30"/>
                  </a:cubicBezTo>
                  <a:cubicBezTo>
                    <a:pt x="11" y="31"/>
                    <a:pt x="6" y="28"/>
                    <a:pt x="4" y="24"/>
                  </a:cubicBezTo>
                  <a:cubicBezTo>
                    <a:pt x="3" y="22"/>
                    <a:pt x="2" y="21"/>
                    <a:pt x="2" y="19"/>
                  </a:cubicBezTo>
                  <a:cubicBezTo>
                    <a:pt x="1" y="15"/>
                    <a:pt x="2" y="10"/>
                    <a:pt x="6" y="6"/>
                  </a:cubicBezTo>
                  <a:cubicBezTo>
                    <a:pt x="9" y="3"/>
                    <a:pt x="13" y="2"/>
                    <a:pt x="18" y="3"/>
                  </a:cubicBezTo>
                  <a:cubicBezTo>
                    <a:pt x="26" y="4"/>
                    <a:pt x="31" y="13"/>
                    <a:pt x="29" y="22"/>
                  </a:cubicBezTo>
                  <a:cubicBezTo>
                    <a:pt x="28" y="26"/>
                    <a:pt x="25" y="29"/>
                    <a:pt x="23" y="32"/>
                  </a:cubicBezTo>
                  <a:cubicBezTo>
                    <a:pt x="21" y="34"/>
                    <a:pt x="20" y="36"/>
                    <a:pt x="20" y="39"/>
                  </a:cubicBezTo>
                  <a:cubicBezTo>
                    <a:pt x="20" y="39"/>
                    <a:pt x="20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2"/>
                    <a:pt x="22" y="44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8" y="49"/>
                    <a:pt x="14" y="49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7"/>
                    <a:pt x="15" y="48"/>
                    <a:pt x="16" y="48"/>
                  </a:cubicBezTo>
                  <a:cubicBezTo>
                    <a:pt x="17" y="48"/>
                    <a:pt x="17" y="47"/>
                    <a:pt x="16" y="47"/>
                  </a:cubicBezTo>
                  <a:cubicBezTo>
                    <a:pt x="14" y="47"/>
                    <a:pt x="11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8" y="44"/>
                    <a:pt x="8" y="45"/>
                  </a:cubicBezTo>
                  <a:cubicBezTo>
                    <a:pt x="10" y="49"/>
                    <a:pt x="14" y="50"/>
                    <a:pt x="18" y="49"/>
                  </a:cubicBezTo>
                  <a:cubicBezTo>
                    <a:pt x="18" y="50"/>
                    <a:pt x="17" y="51"/>
                    <a:pt x="16" y="51"/>
                  </a:cubicBezTo>
                  <a:cubicBezTo>
                    <a:pt x="15" y="52"/>
                    <a:pt x="14" y="51"/>
                    <a:pt x="14" y="50"/>
                  </a:cubicBezTo>
                  <a:cubicBezTo>
                    <a:pt x="14" y="49"/>
                    <a:pt x="13" y="49"/>
                    <a:pt x="13" y="50"/>
                  </a:cubicBezTo>
                  <a:cubicBezTo>
                    <a:pt x="13" y="52"/>
                    <a:pt x="15" y="53"/>
                    <a:pt x="17" y="52"/>
                  </a:cubicBezTo>
                  <a:cubicBezTo>
                    <a:pt x="18" y="52"/>
                    <a:pt x="19" y="50"/>
                    <a:pt x="19" y="48"/>
                  </a:cubicBezTo>
                  <a:cubicBezTo>
                    <a:pt x="19" y="48"/>
                    <a:pt x="19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2" y="45"/>
                    <a:pt x="23" y="42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5"/>
                    <a:pt x="24" y="32"/>
                    <a:pt x="26" y="29"/>
                  </a:cubicBezTo>
                  <a:cubicBezTo>
                    <a:pt x="28" y="27"/>
                    <a:pt x="30" y="24"/>
                    <a:pt x="30" y="21"/>
                  </a:cubicBezTo>
                  <a:cubicBezTo>
                    <a:pt x="32" y="15"/>
                    <a:pt x="30" y="9"/>
                    <a:pt x="25" y="5"/>
                  </a:cubicBezTo>
                  <a:close/>
                  <a:moveTo>
                    <a:pt x="10" y="46"/>
                  </a:move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7"/>
                  </a:cubicBezTo>
                  <a:cubicBezTo>
                    <a:pt x="10" y="46"/>
                    <a:pt x="10" y="46"/>
                    <a:pt x="10" y="4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9" name="Freeform 13497"/>
            <p:cNvSpPr>
              <a:spLocks/>
            </p:cNvSpPr>
            <p:nvPr/>
          </p:nvSpPr>
          <p:spPr bwMode="auto">
            <a:xfrm>
              <a:off x="7771341" y="1928232"/>
              <a:ext cx="25595" cy="56676"/>
            </a:xfrm>
            <a:custGeom>
              <a:avLst/>
              <a:gdLst>
                <a:gd name="T0" fmla="*/ 6 w 6"/>
                <a:gd name="T1" fmla="*/ 13 h 13"/>
                <a:gd name="T2" fmla="*/ 1 w 6"/>
                <a:gd name="T3" fmla="*/ 0 h 13"/>
                <a:gd name="T4" fmla="*/ 0 w 6"/>
                <a:gd name="T5" fmla="*/ 1 h 13"/>
                <a:gd name="T6" fmla="*/ 5 w 6"/>
                <a:gd name="T7" fmla="*/ 13 h 13"/>
                <a:gd name="T8" fmla="*/ 6 w 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cubicBezTo>
                    <a:pt x="4" y="8"/>
                    <a:pt x="3" y="4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5"/>
                    <a:pt x="3" y="9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0" name="Freeform 13498"/>
            <p:cNvSpPr>
              <a:spLocks/>
            </p:cNvSpPr>
            <p:nvPr/>
          </p:nvSpPr>
          <p:spPr bwMode="auto">
            <a:xfrm>
              <a:off x="7740260" y="1937373"/>
              <a:ext cx="40221" cy="51191"/>
            </a:xfrm>
            <a:custGeom>
              <a:avLst/>
              <a:gdLst>
                <a:gd name="T0" fmla="*/ 8 w 9"/>
                <a:gd name="T1" fmla="*/ 11 h 12"/>
                <a:gd name="T2" fmla="*/ 9 w 9"/>
                <a:gd name="T3" fmla="*/ 11 h 12"/>
                <a:gd name="T4" fmla="*/ 1 w 9"/>
                <a:gd name="T5" fmla="*/ 1 h 12"/>
                <a:gd name="T6" fmla="*/ 0 w 9"/>
                <a:gd name="T7" fmla="*/ 1 h 12"/>
                <a:gd name="T8" fmla="*/ 8 w 9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11"/>
                  </a:moveTo>
                  <a:cubicBezTo>
                    <a:pt x="8" y="12"/>
                    <a:pt x="9" y="11"/>
                    <a:pt x="9" y="11"/>
                  </a:cubicBezTo>
                  <a:cubicBezTo>
                    <a:pt x="6" y="8"/>
                    <a:pt x="3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3" y="5"/>
                    <a:pt x="5" y="8"/>
                    <a:pt x="8" y="1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1" name="Freeform 13499"/>
            <p:cNvSpPr>
              <a:spLocks/>
            </p:cNvSpPr>
            <p:nvPr/>
          </p:nvSpPr>
          <p:spPr bwMode="auto">
            <a:xfrm>
              <a:off x="7679929" y="1975766"/>
              <a:ext cx="65817" cy="38394"/>
            </a:xfrm>
            <a:custGeom>
              <a:avLst/>
              <a:gdLst>
                <a:gd name="T0" fmla="*/ 14 w 15"/>
                <a:gd name="T1" fmla="*/ 9 h 9"/>
                <a:gd name="T2" fmla="*/ 14 w 15"/>
                <a:gd name="T3" fmla="*/ 8 h 9"/>
                <a:gd name="T4" fmla="*/ 1 w 15"/>
                <a:gd name="T5" fmla="*/ 0 h 9"/>
                <a:gd name="T6" fmla="*/ 1 w 15"/>
                <a:gd name="T7" fmla="*/ 1 h 9"/>
                <a:gd name="T8" fmla="*/ 14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4" y="9"/>
                  </a:moveTo>
                  <a:cubicBezTo>
                    <a:pt x="15" y="9"/>
                    <a:pt x="15" y="8"/>
                    <a:pt x="14" y="8"/>
                  </a:cubicBezTo>
                  <a:cubicBezTo>
                    <a:pt x="10" y="6"/>
                    <a:pt x="5" y="4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4"/>
                    <a:pt x="9" y="7"/>
                    <a:pt x="1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2" name="Freeform 13500"/>
            <p:cNvSpPr>
              <a:spLocks/>
            </p:cNvSpPr>
            <p:nvPr/>
          </p:nvSpPr>
          <p:spPr bwMode="auto">
            <a:xfrm>
              <a:off x="7672616" y="2019644"/>
              <a:ext cx="60332" cy="34737"/>
            </a:xfrm>
            <a:custGeom>
              <a:avLst/>
              <a:gdLst>
                <a:gd name="T0" fmla="*/ 14 w 14"/>
                <a:gd name="T1" fmla="*/ 7 h 8"/>
                <a:gd name="T2" fmla="*/ 1 w 14"/>
                <a:gd name="T3" fmla="*/ 1 h 8"/>
                <a:gd name="T4" fmla="*/ 0 w 14"/>
                <a:gd name="T5" fmla="*/ 2 h 8"/>
                <a:gd name="T6" fmla="*/ 13 w 14"/>
                <a:gd name="T7" fmla="*/ 8 h 8"/>
                <a:gd name="T8" fmla="*/ 14 w 1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7"/>
                  </a:moveTo>
                  <a:cubicBezTo>
                    <a:pt x="9" y="6"/>
                    <a:pt x="5" y="4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4" y="5"/>
                    <a:pt x="8" y="7"/>
                    <a:pt x="13" y="8"/>
                  </a:cubicBezTo>
                  <a:cubicBezTo>
                    <a:pt x="14" y="8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3" name="Freeform 13501"/>
            <p:cNvSpPr>
              <a:spLocks/>
            </p:cNvSpPr>
            <p:nvPr/>
          </p:nvSpPr>
          <p:spPr bwMode="auto">
            <a:xfrm>
              <a:off x="7831672" y="1941029"/>
              <a:ext cx="25595" cy="43878"/>
            </a:xfrm>
            <a:custGeom>
              <a:avLst/>
              <a:gdLst>
                <a:gd name="T0" fmla="*/ 1 w 6"/>
                <a:gd name="T1" fmla="*/ 9 h 10"/>
                <a:gd name="T2" fmla="*/ 6 w 6"/>
                <a:gd name="T3" fmla="*/ 1 h 10"/>
                <a:gd name="T4" fmla="*/ 5 w 6"/>
                <a:gd name="T5" fmla="*/ 1 h 10"/>
                <a:gd name="T6" fmla="*/ 1 w 6"/>
                <a:gd name="T7" fmla="*/ 8 h 10"/>
                <a:gd name="T8" fmla="*/ 1 w 6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1" y="9"/>
                  </a:moveTo>
                  <a:cubicBezTo>
                    <a:pt x="3" y="7"/>
                    <a:pt x="5" y="4"/>
                    <a:pt x="6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4" y="4"/>
                    <a:pt x="3" y="6"/>
                    <a:pt x="1" y="8"/>
                  </a:cubicBezTo>
                  <a:cubicBezTo>
                    <a:pt x="0" y="9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4" name="Freeform 13502"/>
            <p:cNvSpPr>
              <a:spLocks/>
            </p:cNvSpPr>
            <p:nvPr/>
          </p:nvSpPr>
          <p:spPr bwMode="auto">
            <a:xfrm>
              <a:off x="7870066" y="1975766"/>
              <a:ext cx="43878" cy="29252"/>
            </a:xfrm>
            <a:custGeom>
              <a:avLst/>
              <a:gdLst>
                <a:gd name="T0" fmla="*/ 1 w 10"/>
                <a:gd name="T1" fmla="*/ 7 h 7"/>
                <a:gd name="T2" fmla="*/ 9 w 10"/>
                <a:gd name="T3" fmla="*/ 1 h 7"/>
                <a:gd name="T4" fmla="*/ 9 w 10"/>
                <a:gd name="T5" fmla="*/ 1 h 7"/>
                <a:gd name="T6" fmla="*/ 1 w 10"/>
                <a:gd name="T7" fmla="*/ 6 h 7"/>
                <a:gd name="T8" fmla="*/ 1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4" y="5"/>
                    <a:pt x="7" y="4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ubicBezTo>
                    <a:pt x="6" y="3"/>
                    <a:pt x="4" y="5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5" name="Freeform 13503"/>
            <p:cNvSpPr>
              <a:spLocks/>
            </p:cNvSpPr>
            <p:nvPr/>
          </p:nvSpPr>
          <p:spPr bwMode="auto">
            <a:xfrm>
              <a:off x="7892005" y="2023301"/>
              <a:ext cx="56676" cy="21939"/>
            </a:xfrm>
            <a:custGeom>
              <a:avLst/>
              <a:gdLst>
                <a:gd name="T0" fmla="*/ 12 w 13"/>
                <a:gd name="T1" fmla="*/ 0 h 5"/>
                <a:gd name="T2" fmla="*/ 1 w 13"/>
                <a:gd name="T3" fmla="*/ 4 h 5"/>
                <a:gd name="T4" fmla="*/ 1 w 13"/>
                <a:gd name="T5" fmla="*/ 5 h 5"/>
                <a:gd name="T6" fmla="*/ 13 w 13"/>
                <a:gd name="T7" fmla="*/ 1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9" y="2"/>
                    <a:pt x="5" y="3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5" y="4"/>
                    <a:pt x="9" y="3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6" name="Freeform 13504"/>
            <p:cNvSpPr>
              <a:spLocks/>
            </p:cNvSpPr>
            <p:nvPr/>
          </p:nvSpPr>
          <p:spPr bwMode="auto">
            <a:xfrm>
              <a:off x="7888348" y="2092774"/>
              <a:ext cx="60332" cy="16455"/>
            </a:xfrm>
            <a:custGeom>
              <a:avLst/>
              <a:gdLst>
                <a:gd name="T0" fmla="*/ 13 w 14"/>
                <a:gd name="T1" fmla="*/ 0 h 4"/>
                <a:gd name="T2" fmla="*/ 1 w 14"/>
                <a:gd name="T3" fmla="*/ 3 h 4"/>
                <a:gd name="T4" fmla="*/ 1 w 14"/>
                <a:gd name="T5" fmla="*/ 4 h 4"/>
                <a:gd name="T6" fmla="*/ 13 w 14"/>
                <a:gd name="T7" fmla="*/ 1 h 4"/>
                <a:gd name="T8" fmla="*/ 13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3" y="0"/>
                  </a:moveTo>
                  <a:cubicBezTo>
                    <a:pt x="9" y="1"/>
                    <a:pt x="5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5" y="3"/>
                    <a:pt x="9" y="2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7" name="Freeform 13505"/>
            <p:cNvSpPr>
              <a:spLocks/>
            </p:cNvSpPr>
            <p:nvPr/>
          </p:nvSpPr>
          <p:spPr bwMode="auto">
            <a:xfrm>
              <a:off x="7679929" y="2092774"/>
              <a:ext cx="69473" cy="16455"/>
            </a:xfrm>
            <a:custGeom>
              <a:avLst/>
              <a:gdLst>
                <a:gd name="T0" fmla="*/ 15 w 16"/>
                <a:gd name="T1" fmla="*/ 3 h 4"/>
                <a:gd name="T2" fmla="*/ 1 w 16"/>
                <a:gd name="T3" fmla="*/ 0 h 4"/>
                <a:gd name="T4" fmla="*/ 1 w 16"/>
                <a:gd name="T5" fmla="*/ 1 h 4"/>
                <a:gd name="T6" fmla="*/ 15 w 16"/>
                <a:gd name="T7" fmla="*/ 4 h 4"/>
                <a:gd name="T8" fmla="*/ 15 w 1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5" y="3"/>
                  </a:moveTo>
                  <a:cubicBezTo>
                    <a:pt x="11" y="2"/>
                    <a:pt x="6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6" y="2"/>
                    <a:pt x="10" y="3"/>
                    <a:pt x="15" y="4"/>
                  </a:cubicBezTo>
                  <a:cubicBezTo>
                    <a:pt x="16" y="4"/>
                    <a:pt x="16" y="3"/>
                    <a:pt x="15" y="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8" name="Freeform 13506"/>
            <p:cNvSpPr>
              <a:spLocks/>
            </p:cNvSpPr>
            <p:nvPr/>
          </p:nvSpPr>
          <p:spPr bwMode="auto">
            <a:xfrm>
              <a:off x="7784138" y="2045239"/>
              <a:ext cx="60332" cy="60332"/>
            </a:xfrm>
            <a:custGeom>
              <a:avLst/>
              <a:gdLst>
                <a:gd name="T0" fmla="*/ 11 w 14"/>
                <a:gd name="T1" fmla="*/ 0 h 14"/>
                <a:gd name="T2" fmla="*/ 8 w 14"/>
                <a:gd name="T3" fmla="*/ 0 h 14"/>
                <a:gd name="T4" fmla="*/ 7 w 14"/>
                <a:gd name="T5" fmla="*/ 1 h 14"/>
                <a:gd name="T6" fmla="*/ 7 w 14"/>
                <a:gd name="T7" fmla="*/ 3 h 14"/>
                <a:gd name="T8" fmla="*/ 5 w 14"/>
                <a:gd name="T9" fmla="*/ 2 h 14"/>
                <a:gd name="T10" fmla="*/ 3 w 14"/>
                <a:gd name="T11" fmla="*/ 1 h 14"/>
                <a:gd name="T12" fmla="*/ 1 w 14"/>
                <a:gd name="T13" fmla="*/ 3 h 14"/>
                <a:gd name="T14" fmla="*/ 4 w 14"/>
                <a:gd name="T15" fmla="*/ 14 h 14"/>
                <a:gd name="T16" fmla="*/ 5 w 14"/>
                <a:gd name="T17" fmla="*/ 13 h 14"/>
                <a:gd name="T18" fmla="*/ 2 w 14"/>
                <a:gd name="T19" fmla="*/ 5 h 14"/>
                <a:gd name="T20" fmla="*/ 5 w 14"/>
                <a:gd name="T21" fmla="*/ 3 h 14"/>
                <a:gd name="T22" fmla="*/ 5 w 14"/>
                <a:gd name="T23" fmla="*/ 3 h 14"/>
                <a:gd name="T24" fmla="*/ 5 w 14"/>
                <a:gd name="T25" fmla="*/ 4 h 14"/>
                <a:gd name="T26" fmla="*/ 6 w 14"/>
                <a:gd name="T27" fmla="*/ 5 h 14"/>
                <a:gd name="T28" fmla="*/ 7 w 14"/>
                <a:gd name="T29" fmla="*/ 4 h 14"/>
                <a:gd name="T30" fmla="*/ 9 w 14"/>
                <a:gd name="T31" fmla="*/ 1 h 14"/>
                <a:gd name="T32" fmla="*/ 10 w 14"/>
                <a:gd name="T33" fmla="*/ 11 h 14"/>
                <a:gd name="T34" fmla="*/ 11 w 14"/>
                <a:gd name="T35" fmla="*/ 11 h 14"/>
                <a:gd name="T36" fmla="*/ 11 w 14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4">
                  <a:moveTo>
                    <a:pt x="11" y="0"/>
                  </a:moveTo>
                  <a:cubicBezTo>
                    <a:pt x="10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7"/>
                    <a:pt x="2" y="11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3" y="11"/>
                    <a:pt x="2" y="7"/>
                    <a:pt x="2" y="5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8" y="3"/>
                    <a:pt x="7" y="1"/>
                    <a:pt x="9" y="1"/>
                  </a:cubicBezTo>
                  <a:cubicBezTo>
                    <a:pt x="13" y="1"/>
                    <a:pt x="10" y="9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8"/>
                    <a:pt x="14" y="3"/>
                    <a:pt x="1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9" name="Freeform 13507"/>
            <p:cNvSpPr>
              <a:spLocks/>
            </p:cNvSpPr>
            <p:nvPr/>
          </p:nvSpPr>
          <p:spPr bwMode="auto">
            <a:xfrm>
              <a:off x="7796936" y="2083632"/>
              <a:ext cx="31081" cy="9142"/>
            </a:xfrm>
            <a:custGeom>
              <a:avLst/>
              <a:gdLst>
                <a:gd name="T0" fmla="*/ 6 w 7"/>
                <a:gd name="T1" fmla="*/ 0 h 2"/>
                <a:gd name="T2" fmla="*/ 1 w 7"/>
                <a:gd name="T3" fmla="*/ 0 h 2"/>
                <a:gd name="T4" fmla="*/ 1 w 7"/>
                <a:gd name="T5" fmla="*/ 1 h 2"/>
                <a:gd name="T6" fmla="*/ 6 w 7"/>
                <a:gd name="T7" fmla="*/ 1 h 2"/>
                <a:gd name="T8" fmla="*/ 6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4" y="1"/>
                    <a:pt x="3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0" name="Freeform 13508"/>
            <p:cNvSpPr>
              <a:spLocks/>
            </p:cNvSpPr>
            <p:nvPr/>
          </p:nvSpPr>
          <p:spPr bwMode="auto">
            <a:xfrm>
              <a:off x="7802420" y="2092774"/>
              <a:ext cx="16455" cy="3656"/>
            </a:xfrm>
            <a:custGeom>
              <a:avLst/>
              <a:gdLst>
                <a:gd name="T0" fmla="*/ 1 w 4"/>
                <a:gd name="T1" fmla="*/ 0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1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1" name="Freeform 13509"/>
            <p:cNvSpPr>
              <a:spLocks/>
            </p:cNvSpPr>
            <p:nvPr/>
          </p:nvSpPr>
          <p:spPr bwMode="auto">
            <a:xfrm>
              <a:off x="7849955" y="2019644"/>
              <a:ext cx="16455" cy="60332"/>
            </a:xfrm>
            <a:custGeom>
              <a:avLst/>
              <a:gdLst>
                <a:gd name="T0" fmla="*/ 2 w 4"/>
                <a:gd name="T1" fmla="*/ 14 h 14"/>
                <a:gd name="T2" fmla="*/ 1 w 4"/>
                <a:gd name="T3" fmla="*/ 0 h 14"/>
                <a:gd name="T4" fmla="*/ 0 w 4"/>
                <a:gd name="T5" fmla="*/ 0 h 14"/>
                <a:gd name="T6" fmla="*/ 1 w 4"/>
                <a:gd name="T7" fmla="*/ 13 h 14"/>
                <a:gd name="T8" fmla="*/ 2 w 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2" y="14"/>
                  </a:moveTo>
                  <a:cubicBezTo>
                    <a:pt x="4" y="10"/>
                    <a:pt x="4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4"/>
                    <a:pt x="3" y="9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2" name="Freeform 13510"/>
            <p:cNvSpPr>
              <a:spLocks noEditPoints="1"/>
            </p:cNvSpPr>
            <p:nvPr/>
          </p:nvSpPr>
          <p:spPr bwMode="auto">
            <a:xfrm>
              <a:off x="8056546" y="2143964"/>
              <a:ext cx="243156" cy="402212"/>
            </a:xfrm>
            <a:custGeom>
              <a:avLst/>
              <a:gdLst>
                <a:gd name="T0" fmla="*/ 30 w 56"/>
                <a:gd name="T1" fmla="*/ 28 h 93"/>
                <a:gd name="T2" fmla="*/ 43 w 56"/>
                <a:gd name="T3" fmla="*/ 11 h 93"/>
                <a:gd name="T4" fmla="*/ 26 w 56"/>
                <a:gd name="T5" fmla="*/ 0 h 93"/>
                <a:gd name="T6" fmla="*/ 15 w 56"/>
                <a:gd name="T7" fmla="*/ 13 h 93"/>
                <a:gd name="T8" fmla="*/ 21 w 56"/>
                <a:gd name="T9" fmla="*/ 54 h 93"/>
                <a:gd name="T10" fmla="*/ 11 w 56"/>
                <a:gd name="T11" fmla="*/ 63 h 93"/>
                <a:gd name="T12" fmla="*/ 9 w 56"/>
                <a:gd name="T13" fmla="*/ 73 h 93"/>
                <a:gd name="T14" fmla="*/ 16 w 56"/>
                <a:gd name="T15" fmla="*/ 84 h 93"/>
                <a:gd name="T16" fmla="*/ 27 w 56"/>
                <a:gd name="T17" fmla="*/ 88 h 93"/>
                <a:gd name="T18" fmla="*/ 35 w 56"/>
                <a:gd name="T19" fmla="*/ 92 h 93"/>
                <a:gd name="T20" fmla="*/ 42 w 56"/>
                <a:gd name="T21" fmla="*/ 86 h 93"/>
                <a:gd name="T22" fmla="*/ 51 w 56"/>
                <a:gd name="T23" fmla="*/ 68 h 93"/>
                <a:gd name="T24" fmla="*/ 19 w 56"/>
                <a:gd name="T25" fmla="*/ 29 h 93"/>
                <a:gd name="T26" fmla="*/ 26 w 56"/>
                <a:gd name="T27" fmla="*/ 23 h 93"/>
                <a:gd name="T28" fmla="*/ 25 w 56"/>
                <a:gd name="T29" fmla="*/ 27 h 93"/>
                <a:gd name="T30" fmla="*/ 29 w 56"/>
                <a:gd name="T31" fmla="*/ 27 h 93"/>
                <a:gd name="T32" fmla="*/ 33 w 56"/>
                <a:gd name="T33" fmla="*/ 27 h 93"/>
                <a:gd name="T34" fmla="*/ 39 w 56"/>
                <a:gd name="T35" fmla="*/ 28 h 93"/>
                <a:gd name="T36" fmla="*/ 39 w 56"/>
                <a:gd name="T37" fmla="*/ 28 h 93"/>
                <a:gd name="T38" fmla="*/ 16 w 56"/>
                <a:gd name="T39" fmla="*/ 7 h 93"/>
                <a:gd name="T40" fmla="*/ 15 w 56"/>
                <a:gd name="T41" fmla="*/ 13 h 93"/>
                <a:gd name="T42" fmla="*/ 3 w 56"/>
                <a:gd name="T43" fmla="*/ 36 h 93"/>
                <a:gd name="T44" fmla="*/ 3 w 56"/>
                <a:gd name="T45" fmla="*/ 40 h 93"/>
                <a:gd name="T46" fmla="*/ 7 w 56"/>
                <a:gd name="T47" fmla="*/ 41 h 93"/>
                <a:gd name="T48" fmla="*/ 9 w 56"/>
                <a:gd name="T49" fmla="*/ 43 h 93"/>
                <a:gd name="T50" fmla="*/ 11 w 56"/>
                <a:gd name="T51" fmla="*/ 45 h 93"/>
                <a:gd name="T52" fmla="*/ 15 w 56"/>
                <a:gd name="T53" fmla="*/ 47 h 93"/>
                <a:gd name="T54" fmla="*/ 17 w 56"/>
                <a:gd name="T55" fmla="*/ 48 h 93"/>
                <a:gd name="T56" fmla="*/ 16 w 56"/>
                <a:gd name="T57" fmla="*/ 52 h 93"/>
                <a:gd name="T58" fmla="*/ 24 w 56"/>
                <a:gd name="T59" fmla="*/ 49 h 93"/>
                <a:gd name="T60" fmla="*/ 29 w 56"/>
                <a:gd name="T61" fmla="*/ 49 h 93"/>
                <a:gd name="T62" fmla="*/ 36 w 56"/>
                <a:gd name="T63" fmla="*/ 51 h 93"/>
                <a:gd name="T64" fmla="*/ 37 w 56"/>
                <a:gd name="T65" fmla="*/ 52 h 93"/>
                <a:gd name="T66" fmla="*/ 39 w 56"/>
                <a:gd name="T67" fmla="*/ 57 h 93"/>
                <a:gd name="T68" fmla="*/ 38 w 56"/>
                <a:gd name="T69" fmla="*/ 61 h 93"/>
                <a:gd name="T70" fmla="*/ 11 w 56"/>
                <a:gd name="T71" fmla="*/ 67 h 93"/>
                <a:gd name="T72" fmla="*/ 11 w 56"/>
                <a:gd name="T73" fmla="*/ 74 h 93"/>
                <a:gd name="T74" fmla="*/ 10 w 56"/>
                <a:gd name="T75" fmla="*/ 77 h 93"/>
                <a:gd name="T76" fmla="*/ 12 w 56"/>
                <a:gd name="T77" fmla="*/ 77 h 93"/>
                <a:gd name="T78" fmla="*/ 15 w 56"/>
                <a:gd name="T79" fmla="*/ 78 h 93"/>
                <a:gd name="T80" fmla="*/ 20 w 56"/>
                <a:gd name="T81" fmla="*/ 79 h 93"/>
                <a:gd name="T82" fmla="*/ 22 w 56"/>
                <a:gd name="T83" fmla="*/ 83 h 93"/>
                <a:gd name="T84" fmla="*/ 23 w 56"/>
                <a:gd name="T85" fmla="*/ 83 h 93"/>
                <a:gd name="T86" fmla="*/ 24 w 56"/>
                <a:gd name="T87" fmla="*/ 83 h 93"/>
                <a:gd name="T88" fmla="*/ 27 w 56"/>
                <a:gd name="T89" fmla="*/ 83 h 93"/>
                <a:gd name="T90" fmla="*/ 30 w 56"/>
                <a:gd name="T91" fmla="*/ 86 h 93"/>
                <a:gd name="T92" fmla="*/ 33 w 56"/>
                <a:gd name="T93" fmla="*/ 87 h 93"/>
                <a:gd name="T94" fmla="*/ 35 w 56"/>
                <a:gd name="T95" fmla="*/ 87 h 93"/>
                <a:gd name="T96" fmla="*/ 38 w 56"/>
                <a:gd name="T97" fmla="*/ 86 h 93"/>
                <a:gd name="T98" fmla="*/ 40 w 56"/>
                <a:gd name="T99" fmla="*/ 78 h 93"/>
                <a:gd name="T100" fmla="*/ 44 w 56"/>
                <a:gd name="T101" fmla="*/ 77 h 93"/>
                <a:gd name="T102" fmla="*/ 40 w 56"/>
                <a:gd name="T103" fmla="*/ 73 h 93"/>
                <a:gd name="T104" fmla="*/ 30 w 56"/>
                <a:gd name="T105" fmla="*/ 83 h 93"/>
                <a:gd name="T106" fmla="*/ 12 w 56"/>
                <a:gd name="T107" fmla="*/ 76 h 93"/>
                <a:gd name="T108" fmla="*/ 38 w 56"/>
                <a:gd name="T109" fmla="*/ 62 h 93"/>
                <a:gd name="T110" fmla="*/ 32 w 56"/>
                <a:gd name="T111" fmla="*/ 48 h 93"/>
                <a:gd name="T112" fmla="*/ 17 w 56"/>
                <a:gd name="T113" fmla="*/ 14 h 93"/>
                <a:gd name="T114" fmla="*/ 21 w 56"/>
                <a:gd name="T115" fmla="*/ 3 h 93"/>
                <a:gd name="T116" fmla="*/ 42 w 56"/>
                <a:gd name="T117" fmla="*/ 13 h 93"/>
                <a:gd name="T118" fmla="*/ 28 w 56"/>
                <a:gd name="T119" fmla="*/ 21 h 93"/>
                <a:gd name="T120" fmla="*/ 39 w 56"/>
                <a:gd name="T121" fmla="*/ 38 h 93"/>
                <a:gd name="T122" fmla="*/ 48 w 56"/>
                <a:gd name="T123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" h="93">
                  <a:moveTo>
                    <a:pt x="55" y="54"/>
                  </a:moveTo>
                  <a:cubicBezTo>
                    <a:pt x="55" y="54"/>
                    <a:pt x="55" y="54"/>
                    <a:pt x="55" y="54"/>
                  </a:cubicBezTo>
                  <a:cubicBezTo>
                    <a:pt x="55" y="48"/>
                    <a:pt x="52" y="43"/>
                    <a:pt x="48" y="40"/>
                  </a:cubicBezTo>
                  <a:cubicBezTo>
                    <a:pt x="40" y="34"/>
                    <a:pt x="30" y="40"/>
                    <a:pt x="22" y="35"/>
                  </a:cubicBezTo>
                  <a:cubicBezTo>
                    <a:pt x="21" y="34"/>
                    <a:pt x="19" y="33"/>
                    <a:pt x="19" y="31"/>
                  </a:cubicBezTo>
                  <a:cubicBezTo>
                    <a:pt x="20" y="28"/>
                    <a:pt x="27" y="28"/>
                    <a:pt x="30" y="28"/>
                  </a:cubicBezTo>
                  <a:cubicBezTo>
                    <a:pt x="33" y="28"/>
                    <a:pt x="36" y="28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7"/>
                    <a:pt x="41" y="25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3" y="24"/>
                    <a:pt x="43" y="23"/>
                  </a:cubicBezTo>
                  <a:cubicBezTo>
                    <a:pt x="43" y="19"/>
                    <a:pt x="43" y="15"/>
                    <a:pt x="43" y="11"/>
                  </a:cubicBezTo>
                  <a:cubicBezTo>
                    <a:pt x="43" y="11"/>
                    <a:pt x="43" y="10"/>
                    <a:pt x="43" y="10"/>
                  </a:cubicBezTo>
                  <a:cubicBezTo>
                    <a:pt x="40" y="9"/>
                    <a:pt x="36" y="9"/>
                    <a:pt x="32" y="9"/>
                  </a:cubicBezTo>
                  <a:cubicBezTo>
                    <a:pt x="32" y="9"/>
                    <a:pt x="30" y="10"/>
                    <a:pt x="29" y="10"/>
                  </a:cubicBezTo>
                  <a:cubicBezTo>
                    <a:pt x="28" y="10"/>
                    <a:pt x="28" y="9"/>
                    <a:pt x="28" y="8"/>
                  </a:cubicBezTo>
                  <a:cubicBezTo>
                    <a:pt x="28" y="6"/>
                    <a:pt x="27" y="3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ubicBezTo>
                    <a:pt x="23" y="1"/>
                    <a:pt x="20" y="2"/>
                    <a:pt x="17" y="2"/>
                  </a:cubicBezTo>
                  <a:cubicBezTo>
                    <a:pt x="16" y="3"/>
                    <a:pt x="15" y="5"/>
                    <a:pt x="14" y="6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9"/>
                    <a:pt x="13" y="10"/>
                    <a:pt x="14" y="11"/>
                  </a:cubicBezTo>
                  <a:cubicBezTo>
                    <a:pt x="14" y="11"/>
                    <a:pt x="15" y="13"/>
                    <a:pt x="15" y="13"/>
                  </a:cubicBezTo>
                  <a:cubicBezTo>
                    <a:pt x="12" y="14"/>
                    <a:pt x="10" y="16"/>
                    <a:pt x="8" y="18"/>
                  </a:cubicBezTo>
                  <a:cubicBezTo>
                    <a:pt x="6" y="20"/>
                    <a:pt x="5" y="23"/>
                    <a:pt x="4" y="26"/>
                  </a:cubicBezTo>
                  <a:cubicBezTo>
                    <a:pt x="0" y="34"/>
                    <a:pt x="1" y="44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0"/>
                    <a:pt x="9" y="50"/>
                    <a:pt x="9" y="50"/>
                  </a:cubicBezTo>
                  <a:cubicBezTo>
                    <a:pt x="12" y="53"/>
                    <a:pt x="17" y="53"/>
                    <a:pt x="21" y="54"/>
                  </a:cubicBezTo>
                  <a:cubicBezTo>
                    <a:pt x="26" y="55"/>
                    <a:pt x="36" y="55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4" y="63"/>
                    <a:pt x="31" y="64"/>
                    <a:pt x="28" y="64"/>
                  </a:cubicBezTo>
                  <a:cubicBezTo>
                    <a:pt x="23" y="65"/>
                    <a:pt x="17" y="64"/>
                    <a:pt x="12" y="63"/>
                  </a:cubicBezTo>
                  <a:cubicBezTo>
                    <a:pt x="12" y="63"/>
                    <a:pt x="11" y="62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0" y="65"/>
                    <a:pt x="9" y="67"/>
                    <a:pt x="9" y="69"/>
                  </a:cubicBezTo>
                  <a:cubicBezTo>
                    <a:pt x="9" y="69"/>
                    <a:pt x="8" y="69"/>
                    <a:pt x="8" y="70"/>
                  </a:cubicBezTo>
                  <a:cubicBezTo>
                    <a:pt x="8" y="71"/>
                    <a:pt x="9" y="72"/>
                    <a:pt x="9" y="73"/>
                  </a:cubicBezTo>
                  <a:cubicBezTo>
                    <a:pt x="8" y="73"/>
                    <a:pt x="8" y="73"/>
                    <a:pt x="9" y="73"/>
                  </a:cubicBezTo>
                  <a:cubicBezTo>
                    <a:pt x="9" y="74"/>
                    <a:pt x="9" y="75"/>
                    <a:pt x="9" y="76"/>
                  </a:cubicBezTo>
                  <a:cubicBezTo>
                    <a:pt x="9" y="77"/>
                    <a:pt x="8" y="78"/>
                    <a:pt x="8" y="79"/>
                  </a:cubicBezTo>
                  <a:cubicBezTo>
                    <a:pt x="8" y="80"/>
                    <a:pt x="8" y="81"/>
                    <a:pt x="8" y="81"/>
                  </a:cubicBezTo>
                  <a:cubicBezTo>
                    <a:pt x="9" y="82"/>
                    <a:pt x="10" y="82"/>
                    <a:pt x="11" y="83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5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8" y="84"/>
                    <a:pt x="21" y="84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4"/>
                    <a:pt x="23" y="84"/>
                    <a:pt x="24" y="84"/>
                  </a:cubicBezTo>
                  <a:cubicBezTo>
                    <a:pt x="24" y="84"/>
                    <a:pt x="25" y="84"/>
                    <a:pt x="26" y="84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7" y="89"/>
                    <a:pt x="28" y="91"/>
                    <a:pt x="28" y="92"/>
                  </a:cubicBezTo>
                  <a:cubicBezTo>
                    <a:pt x="28" y="93"/>
                    <a:pt x="28" y="93"/>
                    <a:pt x="29" y="93"/>
                  </a:cubicBezTo>
                  <a:cubicBezTo>
                    <a:pt x="29" y="93"/>
                    <a:pt x="29" y="93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2" y="93"/>
                    <a:pt x="33" y="93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6" y="93"/>
                    <a:pt x="36" y="93"/>
                    <a:pt x="36" y="92"/>
                  </a:cubicBezTo>
                  <a:cubicBezTo>
                    <a:pt x="37" y="92"/>
                    <a:pt x="38" y="92"/>
                    <a:pt x="39" y="92"/>
                  </a:cubicBezTo>
                  <a:cubicBezTo>
                    <a:pt x="41" y="91"/>
                    <a:pt x="41" y="88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3" y="86"/>
                    <a:pt x="42" y="85"/>
                  </a:cubicBezTo>
                  <a:cubicBezTo>
                    <a:pt x="42" y="83"/>
                    <a:pt x="41" y="82"/>
                    <a:pt x="40" y="80"/>
                  </a:cubicBezTo>
                  <a:cubicBezTo>
                    <a:pt x="51" y="75"/>
                    <a:pt x="56" y="65"/>
                    <a:pt x="55" y="54"/>
                  </a:cubicBezTo>
                  <a:close/>
                  <a:moveTo>
                    <a:pt x="50" y="71"/>
                  </a:moveTo>
                  <a:cubicBezTo>
                    <a:pt x="50" y="70"/>
                    <a:pt x="50" y="69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7"/>
                    <a:pt x="53" y="65"/>
                    <a:pt x="53" y="64"/>
                  </a:cubicBezTo>
                  <a:cubicBezTo>
                    <a:pt x="52" y="66"/>
                    <a:pt x="51" y="69"/>
                    <a:pt x="50" y="71"/>
                  </a:cubicBezTo>
                  <a:close/>
                  <a:moveTo>
                    <a:pt x="19" y="28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7"/>
                    <a:pt x="20" y="25"/>
                    <a:pt x="21" y="25"/>
                  </a:cubicBezTo>
                  <a:cubicBezTo>
                    <a:pt x="20" y="26"/>
                    <a:pt x="20" y="27"/>
                    <a:pt x="19" y="28"/>
                  </a:cubicBezTo>
                  <a:close/>
                  <a:moveTo>
                    <a:pt x="20" y="28"/>
                  </a:moveTo>
                  <a:cubicBezTo>
                    <a:pt x="21" y="27"/>
                    <a:pt x="22" y="25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3"/>
                    <a:pt x="25" y="23"/>
                    <a:pt x="26" y="23"/>
                  </a:cubicBezTo>
                  <a:cubicBezTo>
                    <a:pt x="26" y="23"/>
                    <a:pt x="26" y="23"/>
                    <a:pt x="27" y="23"/>
                  </a:cubicBezTo>
                  <a:cubicBezTo>
                    <a:pt x="26" y="24"/>
                    <a:pt x="25" y="25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1" y="28"/>
                    <a:pt x="20" y="28"/>
                  </a:cubicBezTo>
                  <a:close/>
                  <a:moveTo>
                    <a:pt x="27" y="27"/>
                  </a:moveTo>
                  <a:cubicBezTo>
                    <a:pt x="26" y="27"/>
                    <a:pt x="26" y="27"/>
                    <a:pt x="25" y="27"/>
                  </a:cubicBezTo>
                  <a:cubicBezTo>
                    <a:pt x="26" y="25"/>
                    <a:pt x="27" y="24"/>
                    <a:pt x="28" y="22"/>
                  </a:cubicBezTo>
                  <a:cubicBezTo>
                    <a:pt x="29" y="22"/>
                    <a:pt x="30" y="22"/>
                    <a:pt x="31" y="22"/>
                  </a:cubicBezTo>
                  <a:cubicBezTo>
                    <a:pt x="29" y="24"/>
                    <a:pt x="28" y="25"/>
                    <a:pt x="28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32" y="27"/>
                  </a:moveTo>
                  <a:cubicBezTo>
                    <a:pt x="31" y="27"/>
                    <a:pt x="30" y="27"/>
                    <a:pt x="29" y="27"/>
                  </a:cubicBezTo>
                  <a:cubicBezTo>
                    <a:pt x="30" y="25"/>
                    <a:pt x="31" y="24"/>
                    <a:pt x="32" y="2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2"/>
                    <a:pt x="34" y="22"/>
                    <a:pt x="35" y="22"/>
                  </a:cubicBezTo>
                  <a:cubicBezTo>
                    <a:pt x="34" y="24"/>
                    <a:pt x="33" y="25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lose/>
                  <a:moveTo>
                    <a:pt x="33" y="27"/>
                  </a:moveTo>
                  <a:cubicBezTo>
                    <a:pt x="34" y="25"/>
                    <a:pt x="35" y="24"/>
                    <a:pt x="36" y="22"/>
                  </a:cubicBezTo>
                  <a:cubicBezTo>
                    <a:pt x="37" y="23"/>
                    <a:pt x="38" y="23"/>
                    <a:pt x="38" y="23"/>
                  </a:cubicBezTo>
                  <a:cubicBezTo>
                    <a:pt x="38" y="24"/>
                    <a:pt x="37" y="25"/>
                    <a:pt x="36" y="27"/>
                  </a:cubicBezTo>
                  <a:cubicBezTo>
                    <a:pt x="36" y="27"/>
                    <a:pt x="36" y="27"/>
                    <a:pt x="37" y="27"/>
                  </a:cubicBezTo>
                  <a:cubicBezTo>
                    <a:pt x="35" y="27"/>
                    <a:pt x="34" y="27"/>
                    <a:pt x="33" y="27"/>
                  </a:cubicBezTo>
                  <a:close/>
                  <a:moveTo>
                    <a:pt x="39" y="28"/>
                  </a:moveTo>
                  <a:cubicBezTo>
                    <a:pt x="39" y="28"/>
                    <a:pt x="38" y="28"/>
                    <a:pt x="37" y="28"/>
                  </a:cubicBezTo>
                  <a:cubicBezTo>
                    <a:pt x="37" y="27"/>
                    <a:pt x="38" y="27"/>
                    <a:pt x="38" y="27"/>
                  </a:cubicBezTo>
                  <a:cubicBezTo>
                    <a:pt x="38" y="26"/>
                    <a:pt x="39" y="25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1" y="23"/>
                  </a:cubicBezTo>
                  <a:cubicBezTo>
                    <a:pt x="40" y="25"/>
                    <a:pt x="40" y="26"/>
                    <a:pt x="39" y="28"/>
                  </a:cubicBezTo>
                  <a:close/>
                  <a:moveTo>
                    <a:pt x="15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6" y="7"/>
                    <a:pt x="16" y="5"/>
                  </a:cubicBezTo>
                  <a:cubicBezTo>
                    <a:pt x="16" y="6"/>
                    <a:pt x="17" y="7"/>
                    <a:pt x="17" y="7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8"/>
                    <a:pt x="15" y="9"/>
                    <a:pt x="15" y="10"/>
                  </a:cubicBezTo>
                  <a:close/>
                  <a:moveTo>
                    <a:pt x="17" y="8"/>
                  </a:move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6" y="12"/>
                    <a:pt x="15" y="13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6" y="9"/>
                    <a:pt x="17" y="8"/>
                  </a:cubicBezTo>
                  <a:close/>
                  <a:moveTo>
                    <a:pt x="3" y="31"/>
                  </a:moveTo>
                  <a:cubicBezTo>
                    <a:pt x="3" y="32"/>
                    <a:pt x="4" y="33"/>
                    <a:pt x="4" y="35"/>
                  </a:cubicBezTo>
                  <a:cubicBezTo>
                    <a:pt x="4" y="35"/>
                    <a:pt x="3" y="36"/>
                    <a:pt x="3" y="36"/>
                  </a:cubicBezTo>
                  <a:cubicBezTo>
                    <a:pt x="3" y="34"/>
                    <a:pt x="3" y="33"/>
                    <a:pt x="3" y="31"/>
                  </a:cubicBezTo>
                  <a:close/>
                  <a:moveTo>
                    <a:pt x="3" y="38"/>
                  </a:moveTo>
                  <a:cubicBezTo>
                    <a:pt x="3" y="38"/>
                    <a:pt x="3" y="38"/>
                    <a:pt x="3" y="38"/>
                  </a:cubicBezTo>
                  <a:cubicBezTo>
                    <a:pt x="4" y="37"/>
                    <a:pt x="4" y="37"/>
                    <a:pt x="4" y="36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5" y="39"/>
                    <a:pt x="4" y="39"/>
                    <a:pt x="3" y="40"/>
                  </a:cubicBezTo>
                  <a:cubicBezTo>
                    <a:pt x="3" y="39"/>
                    <a:pt x="3" y="39"/>
                    <a:pt x="3" y="38"/>
                  </a:cubicBezTo>
                  <a:close/>
                  <a:moveTo>
                    <a:pt x="4" y="43"/>
                  </a:moveTo>
                  <a:cubicBezTo>
                    <a:pt x="4" y="42"/>
                    <a:pt x="4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1"/>
                    <a:pt x="5" y="40"/>
                    <a:pt x="6" y="39"/>
                  </a:cubicBezTo>
                  <a:cubicBezTo>
                    <a:pt x="6" y="40"/>
                    <a:pt x="7" y="40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5" y="43"/>
                    <a:pt x="4" y="43"/>
                    <a:pt x="4" y="43"/>
                  </a:cubicBezTo>
                  <a:close/>
                  <a:moveTo>
                    <a:pt x="5" y="44"/>
                  </a:moveTo>
                  <a:cubicBezTo>
                    <a:pt x="5" y="44"/>
                    <a:pt x="5" y="44"/>
                    <a:pt x="5" y="44"/>
                  </a:cubicBezTo>
                  <a:cubicBezTo>
                    <a:pt x="6" y="43"/>
                    <a:pt x="7" y="43"/>
                    <a:pt x="8" y="42"/>
                  </a:cubicBezTo>
                  <a:cubicBezTo>
                    <a:pt x="8" y="42"/>
                    <a:pt x="9" y="43"/>
                    <a:pt x="9" y="43"/>
                  </a:cubicBezTo>
                  <a:cubicBezTo>
                    <a:pt x="8" y="44"/>
                    <a:pt x="7" y="45"/>
                    <a:pt x="6" y="46"/>
                  </a:cubicBezTo>
                  <a:cubicBezTo>
                    <a:pt x="6" y="45"/>
                    <a:pt x="6" y="45"/>
                    <a:pt x="5" y="44"/>
                  </a:cubicBezTo>
                  <a:close/>
                  <a:moveTo>
                    <a:pt x="8" y="48"/>
                  </a:moveTo>
                  <a:cubicBezTo>
                    <a:pt x="8" y="48"/>
                    <a:pt x="8" y="47"/>
                    <a:pt x="7" y="47"/>
                  </a:cubicBezTo>
                  <a:cubicBezTo>
                    <a:pt x="8" y="46"/>
                    <a:pt x="9" y="45"/>
                    <a:pt x="10" y="44"/>
                  </a:cubicBezTo>
                  <a:cubicBezTo>
                    <a:pt x="10" y="44"/>
                    <a:pt x="11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0" y="46"/>
                    <a:pt x="9" y="47"/>
                    <a:pt x="8" y="48"/>
                  </a:cubicBezTo>
                  <a:close/>
                  <a:moveTo>
                    <a:pt x="9" y="49"/>
                  </a:moveTo>
                  <a:cubicBezTo>
                    <a:pt x="10" y="48"/>
                    <a:pt x="11" y="47"/>
                    <a:pt x="12" y="46"/>
                  </a:cubicBezTo>
                  <a:cubicBezTo>
                    <a:pt x="12" y="46"/>
                    <a:pt x="12" y="45"/>
                    <a:pt x="12" y="45"/>
                  </a:cubicBezTo>
                  <a:cubicBezTo>
                    <a:pt x="13" y="46"/>
                    <a:pt x="14" y="46"/>
                    <a:pt x="15" y="47"/>
                  </a:cubicBezTo>
                  <a:cubicBezTo>
                    <a:pt x="14" y="48"/>
                    <a:pt x="13" y="49"/>
                    <a:pt x="12" y="50"/>
                  </a:cubicBezTo>
                  <a:cubicBezTo>
                    <a:pt x="11" y="50"/>
                    <a:pt x="10" y="49"/>
                    <a:pt x="9" y="49"/>
                  </a:cubicBezTo>
                  <a:close/>
                  <a:moveTo>
                    <a:pt x="13" y="51"/>
                  </a:moveTo>
                  <a:cubicBezTo>
                    <a:pt x="14" y="50"/>
                    <a:pt x="15" y="49"/>
                    <a:pt x="15" y="48"/>
                  </a:cubicBezTo>
                  <a:cubicBezTo>
                    <a:pt x="16" y="48"/>
                    <a:pt x="16" y="47"/>
                    <a:pt x="16" y="47"/>
                  </a:cubicBezTo>
                  <a:cubicBezTo>
                    <a:pt x="16" y="47"/>
                    <a:pt x="16" y="47"/>
                    <a:pt x="17" y="48"/>
                  </a:cubicBezTo>
                  <a:cubicBezTo>
                    <a:pt x="17" y="48"/>
                    <a:pt x="17" y="48"/>
                    <a:pt x="18" y="48"/>
                  </a:cubicBezTo>
                  <a:cubicBezTo>
                    <a:pt x="17" y="49"/>
                    <a:pt x="16" y="50"/>
                    <a:pt x="14" y="51"/>
                  </a:cubicBezTo>
                  <a:cubicBezTo>
                    <a:pt x="14" y="51"/>
                    <a:pt x="13" y="51"/>
                    <a:pt x="13" y="51"/>
                  </a:cubicBezTo>
                  <a:close/>
                  <a:moveTo>
                    <a:pt x="19" y="52"/>
                  </a:moveTo>
                  <a:cubicBezTo>
                    <a:pt x="18" y="52"/>
                    <a:pt x="17" y="52"/>
                    <a:pt x="17" y="52"/>
                  </a:cubicBezTo>
                  <a:cubicBezTo>
                    <a:pt x="17" y="52"/>
                    <a:pt x="16" y="52"/>
                    <a:pt x="16" y="52"/>
                  </a:cubicBezTo>
                  <a:cubicBezTo>
                    <a:pt x="17" y="51"/>
                    <a:pt x="18" y="49"/>
                    <a:pt x="19" y="48"/>
                  </a:cubicBezTo>
                  <a:cubicBezTo>
                    <a:pt x="20" y="48"/>
                    <a:pt x="21" y="48"/>
                    <a:pt x="22" y="48"/>
                  </a:cubicBezTo>
                  <a:cubicBezTo>
                    <a:pt x="21" y="50"/>
                    <a:pt x="20" y="51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lose/>
                  <a:moveTo>
                    <a:pt x="20" y="53"/>
                  </a:moveTo>
                  <a:cubicBezTo>
                    <a:pt x="21" y="51"/>
                    <a:pt x="23" y="50"/>
                    <a:pt x="24" y="4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8"/>
                    <a:pt x="26" y="48"/>
                    <a:pt x="28" y="49"/>
                  </a:cubicBezTo>
                  <a:cubicBezTo>
                    <a:pt x="27" y="50"/>
                    <a:pt x="25" y="52"/>
                    <a:pt x="24" y="53"/>
                  </a:cubicBezTo>
                  <a:cubicBezTo>
                    <a:pt x="23" y="53"/>
                    <a:pt x="21" y="53"/>
                    <a:pt x="20" y="53"/>
                  </a:cubicBezTo>
                  <a:close/>
                  <a:moveTo>
                    <a:pt x="25" y="53"/>
                  </a:moveTo>
                  <a:cubicBezTo>
                    <a:pt x="27" y="52"/>
                    <a:pt x="28" y="50"/>
                    <a:pt x="29" y="49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1" y="51"/>
                    <a:pt x="30" y="52"/>
                    <a:pt x="28" y="54"/>
                  </a:cubicBezTo>
                  <a:cubicBezTo>
                    <a:pt x="27" y="54"/>
                    <a:pt x="26" y="53"/>
                    <a:pt x="25" y="53"/>
                  </a:cubicBezTo>
                  <a:close/>
                  <a:moveTo>
                    <a:pt x="30" y="54"/>
                  </a:moveTo>
                  <a:cubicBezTo>
                    <a:pt x="31" y="53"/>
                    <a:pt x="32" y="51"/>
                    <a:pt x="34" y="50"/>
                  </a:cubicBezTo>
                  <a:cubicBezTo>
                    <a:pt x="35" y="50"/>
                    <a:pt x="36" y="50"/>
                    <a:pt x="36" y="51"/>
                  </a:cubicBezTo>
                  <a:cubicBezTo>
                    <a:pt x="35" y="52"/>
                    <a:pt x="34" y="54"/>
                    <a:pt x="33" y="55"/>
                  </a:cubicBezTo>
                  <a:cubicBezTo>
                    <a:pt x="32" y="55"/>
                    <a:pt x="31" y="54"/>
                    <a:pt x="30" y="54"/>
                  </a:cubicBezTo>
                  <a:close/>
                  <a:moveTo>
                    <a:pt x="36" y="57"/>
                  </a:moveTo>
                  <a:cubicBezTo>
                    <a:pt x="35" y="56"/>
                    <a:pt x="34" y="56"/>
                    <a:pt x="34" y="56"/>
                  </a:cubicBezTo>
                  <a:cubicBezTo>
                    <a:pt x="35" y="54"/>
                    <a:pt x="36" y="53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8" y="52"/>
                    <a:pt x="38" y="53"/>
                    <a:pt x="39" y="54"/>
                  </a:cubicBezTo>
                  <a:cubicBezTo>
                    <a:pt x="38" y="55"/>
                    <a:pt x="37" y="56"/>
                    <a:pt x="36" y="57"/>
                  </a:cubicBezTo>
                  <a:close/>
                  <a:moveTo>
                    <a:pt x="36" y="58"/>
                  </a:moveTo>
                  <a:cubicBezTo>
                    <a:pt x="37" y="57"/>
                    <a:pt x="38" y="56"/>
                    <a:pt x="39" y="55"/>
                  </a:cubicBezTo>
                  <a:cubicBezTo>
                    <a:pt x="39" y="55"/>
                    <a:pt x="39" y="56"/>
                    <a:pt x="39" y="56"/>
                  </a:cubicBezTo>
                  <a:cubicBezTo>
                    <a:pt x="39" y="56"/>
                    <a:pt x="39" y="57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8" y="58"/>
                    <a:pt x="38" y="59"/>
                    <a:pt x="37" y="59"/>
                  </a:cubicBezTo>
                  <a:cubicBezTo>
                    <a:pt x="37" y="59"/>
                    <a:pt x="37" y="58"/>
                    <a:pt x="36" y="58"/>
                  </a:cubicBezTo>
                  <a:close/>
                  <a:moveTo>
                    <a:pt x="39" y="59"/>
                  </a:moveTo>
                  <a:cubicBezTo>
                    <a:pt x="39" y="60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8" y="60"/>
                    <a:pt x="38" y="60"/>
                  </a:cubicBezTo>
                  <a:cubicBezTo>
                    <a:pt x="38" y="60"/>
                    <a:pt x="39" y="59"/>
                    <a:pt x="39" y="59"/>
                  </a:cubicBezTo>
                  <a:close/>
                  <a:moveTo>
                    <a:pt x="10" y="71"/>
                  </a:moveTo>
                  <a:cubicBezTo>
                    <a:pt x="10" y="71"/>
                    <a:pt x="10" y="70"/>
                    <a:pt x="10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9"/>
                    <a:pt x="10" y="68"/>
                    <a:pt x="11" y="67"/>
                  </a:cubicBezTo>
                  <a:cubicBezTo>
                    <a:pt x="11" y="68"/>
                    <a:pt x="11" y="70"/>
                    <a:pt x="10" y="71"/>
                  </a:cubicBezTo>
                  <a:cubicBezTo>
                    <a:pt x="10" y="71"/>
                    <a:pt x="10" y="71"/>
                    <a:pt x="10" y="71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3"/>
                    <a:pt x="10" y="74"/>
                    <a:pt x="11" y="74"/>
                  </a:cubicBezTo>
                  <a:cubicBezTo>
                    <a:pt x="10" y="74"/>
                    <a:pt x="10" y="75"/>
                    <a:pt x="10" y="75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0" y="75"/>
                    <a:pt x="10" y="74"/>
                    <a:pt x="10" y="73"/>
                  </a:cubicBezTo>
                  <a:close/>
                  <a:moveTo>
                    <a:pt x="10" y="77"/>
                  </a:move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7"/>
                    <a:pt x="10" y="78"/>
                    <a:pt x="10" y="78"/>
                  </a:cubicBezTo>
                  <a:cubicBezTo>
                    <a:pt x="10" y="78"/>
                    <a:pt x="10" y="78"/>
                    <a:pt x="10" y="77"/>
                  </a:cubicBezTo>
                  <a:close/>
                  <a:moveTo>
                    <a:pt x="10" y="81"/>
                  </a:moveTo>
                  <a:cubicBezTo>
                    <a:pt x="10" y="79"/>
                    <a:pt x="11" y="78"/>
                    <a:pt x="12" y="77"/>
                  </a:cubicBezTo>
                  <a:cubicBezTo>
                    <a:pt x="12" y="77"/>
                    <a:pt x="13" y="77"/>
                    <a:pt x="14" y="77"/>
                  </a:cubicBezTo>
                  <a:cubicBezTo>
                    <a:pt x="13" y="79"/>
                    <a:pt x="12" y="80"/>
                    <a:pt x="11" y="81"/>
                  </a:cubicBezTo>
                  <a:cubicBezTo>
                    <a:pt x="11" y="81"/>
                    <a:pt x="10" y="81"/>
                    <a:pt x="10" y="81"/>
                  </a:cubicBezTo>
                  <a:close/>
                  <a:moveTo>
                    <a:pt x="16" y="82"/>
                  </a:moveTo>
                  <a:cubicBezTo>
                    <a:pt x="15" y="82"/>
                    <a:pt x="14" y="82"/>
                    <a:pt x="12" y="82"/>
                  </a:cubicBezTo>
                  <a:cubicBezTo>
                    <a:pt x="13" y="80"/>
                    <a:pt x="14" y="79"/>
                    <a:pt x="15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78"/>
                    <a:pt x="17" y="78"/>
                    <a:pt x="18" y="78"/>
                  </a:cubicBezTo>
                  <a:cubicBezTo>
                    <a:pt x="17" y="80"/>
                    <a:pt x="17" y="81"/>
                    <a:pt x="16" y="82"/>
                  </a:cubicBezTo>
                  <a:close/>
                  <a:moveTo>
                    <a:pt x="17" y="83"/>
                  </a:moveTo>
                  <a:cubicBezTo>
                    <a:pt x="18" y="81"/>
                    <a:pt x="19" y="80"/>
                    <a:pt x="19" y="79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80"/>
                    <a:pt x="20" y="81"/>
                    <a:pt x="20" y="82"/>
                  </a:cubicBezTo>
                  <a:cubicBezTo>
                    <a:pt x="20" y="82"/>
                    <a:pt x="20" y="83"/>
                    <a:pt x="20" y="83"/>
                  </a:cubicBezTo>
                  <a:cubicBezTo>
                    <a:pt x="19" y="83"/>
                    <a:pt x="18" y="83"/>
                    <a:pt x="17" y="83"/>
                  </a:cubicBezTo>
                  <a:close/>
                  <a:moveTo>
                    <a:pt x="23" y="83"/>
                  </a:moveTo>
                  <a:cubicBezTo>
                    <a:pt x="23" y="83"/>
                    <a:pt x="22" y="83"/>
                    <a:pt x="22" y="83"/>
                  </a:cubicBezTo>
                  <a:cubicBezTo>
                    <a:pt x="22" y="83"/>
                    <a:pt x="21" y="83"/>
                    <a:pt x="21" y="83"/>
                  </a:cubicBezTo>
                  <a:cubicBezTo>
                    <a:pt x="21" y="81"/>
                    <a:pt x="22" y="80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79"/>
                    <a:pt x="24" y="79"/>
                    <a:pt x="25" y="79"/>
                  </a:cubicBezTo>
                  <a:cubicBezTo>
                    <a:pt x="24" y="80"/>
                    <a:pt x="23" y="81"/>
                    <a:pt x="23" y="83"/>
                  </a:cubicBezTo>
                  <a:close/>
                  <a:moveTo>
                    <a:pt x="24" y="83"/>
                  </a:moveTo>
                  <a:cubicBezTo>
                    <a:pt x="25" y="81"/>
                    <a:pt x="25" y="80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28" y="79"/>
                    <a:pt x="28" y="80"/>
                    <a:pt x="28" y="80"/>
                  </a:cubicBezTo>
                  <a:cubicBezTo>
                    <a:pt x="27" y="82"/>
                    <a:pt x="26" y="83"/>
                    <a:pt x="24" y="83"/>
                  </a:cubicBezTo>
                  <a:close/>
                  <a:moveTo>
                    <a:pt x="27" y="83"/>
                  </a:moveTo>
                  <a:cubicBezTo>
                    <a:pt x="28" y="83"/>
                    <a:pt x="28" y="81"/>
                    <a:pt x="29" y="80"/>
                  </a:cubicBezTo>
                  <a:cubicBezTo>
                    <a:pt x="29" y="81"/>
                    <a:pt x="29" y="82"/>
                    <a:pt x="29" y="82"/>
                  </a:cubicBezTo>
                  <a:cubicBezTo>
                    <a:pt x="29" y="82"/>
                    <a:pt x="29" y="83"/>
                    <a:pt x="29" y="83"/>
                  </a:cubicBezTo>
                  <a:cubicBezTo>
                    <a:pt x="29" y="83"/>
                    <a:pt x="28" y="84"/>
                    <a:pt x="28" y="85"/>
                  </a:cubicBezTo>
                  <a:cubicBezTo>
                    <a:pt x="28" y="84"/>
                    <a:pt x="28" y="84"/>
                    <a:pt x="27" y="83"/>
                  </a:cubicBezTo>
                  <a:close/>
                  <a:moveTo>
                    <a:pt x="29" y="90"/>
                  </a:moveTo>
                  <a:cubicBezTo>
                    <a:pt x="29" y="89"/>
                    <a:pt x="28" y="88"/>
                    <a:pt x="28" y="88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8" y="86"/>
                    <a:pt x="28" y="86"/>
                    <a:pt x="29" y="86"/>
                  </a:cubicBezTo>
                  <a:cubicBezTo>
                    <a:pt x="29" y="85"/>
                    <a:pt x="29" y="85"/>
                    <a:pt x="29" y="84"/>
                  </a:cubicBezTo>
                  <a:cubicBezTo>
                    <a:pt x="30" y="85"/>
                    <a:pt x="30" y="86"/>
                    <a:pt x="30" y="86"/>
                  </a:cubicBezTo>
                  <a:cubicBezTo>
                    <a:pt x="29" y="87"/>
                    <a:pt x="29" y="89"/>
                    <a:pt x="29" y="90"/>
                  </a:cubicBezTo>
                  <a:close/>
                  <a:moveTo>
                    <a:pt x="31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0"/>
                    <a:pt x="30" y="89"/>
                    <a:pt x="31" y="87"/>
                  </a:cubicBezTo>
                  <a:cubicBezTo>
                    <a:pt x="32" y="87"/>
                    <a:pt x="32" y="87"/>
                    <a:pt x="33" y="87"/>
                  </a:cubicBezTo>
                  <a:cubicBezTo>
                    <a:pt x="32" y="88"/>
                    <a:pt x="32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lose/>
                  <a:moveTo>
                    <a:pt x="35" y="91"/>
                  </a:moveTo>
                  <a:cubicBezTo>
                    <a:pt x="34" y="91"/>
                    <a:pt x="33" y="92"/>
                    <a:pt x="32" y="92"/>
                  </a:cubicBezTo>
                  <a:cubicBezTo>
                    <a:pt x="33" y="90"/>
                    <a:pt x="34" y="89"/>
                    <a:pt x="35" y="87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5" y="87"/>
                    <a:pt x="36" y="87"/>
                    <a:pt x="37" y="87"/>
                  </a:cubicBezTo>
                  <a:cubicBezTo>
                    <a:pt x="36" y="88"/>
                    <a:pt x="36" y="90"/>
                    <a:pt x="35" y="91"/>
                  </a:cubicBezTo>
                  <a:close/>
                  <a:moveTo>
                    <a:pt x="40" y="89"/>
                  </a:moveTo>
                  <a:cubicBezTo>
                    <a:pt x="39" y="91"/>
                    <a:pt x="38" y="91"/>
                    <a:pt x="37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7" y="89"/>
                    <a:pt x="38" y="88"/>
                    <a:pt x="38" y="86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9" y="86"/>
                    <a:pt x="40" y="86"/>
                    <a:pt x="41" y="86"/>
                  </a:cubicBezTo>
                  <a:cubicBezTo>
                    <a:pt x="40" y="87"/>
                    <a:pt x="40" y="88"/>
                    <a:pt x="40" y="89"/>
                  </a:cubicBezTo>
                  <a:close/>
                  <a:moveTo>
                    <a:pt x="44" y="77"/>
                  </a:moveTo>
                  <a:cubicBezTo>
                    <a:pt x="43" y="77"/>
                    <a:pt x="41" y="78"/>
                    <a:pt x="40" y="79"/>
                  </a:cubicBezTo>
                  <a:cubicBezTo>
                    <a:pt x="40" y="79"/>
                    <a:pt x="40" y="79"/>
                    <a:pt x="40" y="78"/>
                  </a:cubicBezTo>
                  <a:cubicBezTo>
                    <a:pt x="40" y="78"/>
                    <a:pt x="41" y="78"/>
                    <a:pt x="41" y="78"/>
                  </a:cubicBezTo>
                  <a:cubicBezTo>
                    <a:pt x="41" y="77"/>
                    <a:pt x="42" y="76"/>
                    <a:pt x="42" y="74"/>
                  </a:cubicBezTo>
                  <a:cubicBezTo>
                    <a:pt x="43" y="74"/>
                    <a:pt x="43" y="74"/>
                    <a:pt x="42" y="74"/>
                  </a:cubicBezTo>
                  <a:cubicBezTo>
                    <a:pt x="43" y="74"/>
                    <a:pt x="43" y="73"/>
                    <a:pt x="44" y="73"/>
                  </a:cubicBezTo>
                  <a:cubicBezTo>
                    <a:pt x="44" y="73"/>
                    <a:pt x="45" y="73"/>
                    <a:pt x="46" y="72"/>
                  </a:cubicBezTo>
                  <a:cubicBezTo>
                    <a:pt x="45" y="74"/>
                    <a:pt x="44" y="75"/>
                    <a:pt x="44" y="77"/>
                  </a:cubicBezTo>
                  <a:close/>
                  <a:moveTo>
                    <a:pt x="40" y="77"/>
                  </a:moveTo>
                  <a:cubicBezTo>
                    <a:pt x="40" y="76"/>
                    <a:pt x="40" y="76"/>
                    <a:pt x="40" y="76"/>
                  </a:cubicBezTo>
                  <a:cubicBezTo>
                    <a:pt x="40" y="75"/>
                    <a:pt x="40" y="75"/>
                    <a:pt x="41" y="74"/>
                  </a:cubicBezTo>
                  <a:cubicBezTo>
                    <a:pt x="41" y="75"/>
                    <a:pt x="40" y="76"/>
                    <a:pt x="40" y="77"/>
                  </a:cubicBezTo>
                  <a:close/>
                  <a:moveTo>
                    <a:pt x="43" y="72"/>
                  </a:moveTo>
                  <a:cubicBezTo>
                    <a:pt x="43" y="73"/>
                    <a:pt x="42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4"/>
                    <a:pt x="38" y="74"/>
                    <a:pt x="38" y="75"/>
                  </a:cubicBezTo>
                  <a:cubicBezTo>
                    <a:pt x="39" y="78"/>
                    <a:pt x="40" y="82"/>
                    <a:pt x="41" y="85"/>
                  </a:cubicBezTo>
                  <a:cubicBezTo>
                    <a:pt x="40" y="85"/>
                    <a:pt x="39" y="85"/>
                    <a:pt x="37" y="85"/>
                  </a:cubicBezTo>
                  <a:cubicBezTo>
                    <a:pt x="36" y="85"/>
                    <a:pt x="34" y="86"/>
                    <a:pt x="32" y="86"/>
                  </a:cubicBezTo>
                  <a:cubicBezTo>
                    <a:pt x="30" y="86"/>
                    <a:pt x="31" y="84"/>
                    <a:pt x="30" y="83"/>
                  </a:cubicBezTo>
                  <a:cubicBezTo>
                    <a:pt x="30" y="81"/>
                    <a:pt x="30" y="80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8"/>
                    <a:pt x="29" y="78"/>
                    <a:pt x="29" y="78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4" y="78"/>
                    <a:pt x="19" y="78"/>
                    <a:pt x="14" y="76"/>
                  </a:cubicBezTo>
                  <a:cubicBezTo>
                    <a:pt x="13" y="76"/>
                    <a:pt x="13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1" y="75"/>
                  </a:cubicBezTo>
                  <a:cubicBezTo>
                    <a:pt x="11" y="74"/>
                    <a:pt x="12" y="72"/>
                    <a:pt x="12" y="71"/>
                  </a:cubicBezTo>
                  <a:cubicBezTo>
                    <a:pt x="12" y="69"/>
                    <a:pt x="12" y="67"/>
                    <a:pt x="12" y="64"/>
                  </a:cubicBezTo>
                  <a:cubicBezTo>
                    <a:pt x="17" y="65"/>
                    <a:pt x="21" y="66"/>
                    <a:pt x="26" y="66"/>
                  </a:cubicBezTo>
                  <a:cubicBezTo>
                    <a:pt x="30" y="66"/>
                    <a:pt x="35" y="65"/>
                    <a:pt x="38" y="62"/>
                  </a:cubicBezTo>
                  <a:cubicBezTo>
                    <a:pt x="40" y="61"/>
                    <a:pt x="41" y="58"/>
                    <a:pt x="40" y="55"/>
                  </a:cubicBezTo>
                  <a:cubicBezTo>
                    <a:pt x="40" y="55"/>
                    <a:pt x="40" y="54"/>
                    <a:pt x="40" y="54"/>
                  </a:cubicBezTo>
                  <a:cubicBezTo>
                    <a:pt x="40" y="54"/>
                    <a:pt x="40" y="54"/>
                    <a:pt x="40" y="53"/>
                  </a:cubicBezTo>
                  <a:cubicBezTo>
                    <a:pt x="38" y="51"/>
                    <a:pt x="36" y="50"/>
                    <a:pt x="34" y="49"/>
                  </a:cubicBez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27" y="47"/>
                    <a:pt x="21" y="48"/>
                    <a:pt x="16" y="46"/>
                  </a:cubicBezTo>
                  <a:cubicBezTo>
                    <a:pt x="12" y="45"/>
                    <a:pt x="8" y="41"/>
                    <a:pt x="6" y="37"/>
                  </a:cubicBezTo>
                  <a:cubicBezTo>
                    <a:pt x="4" y="33"/>
                    <a:pt x="4" y="28"/>
                    <a:pt x="6" y="24"/>
                  </a:cubicBezTo>
                  <a:cubicBezTo>
                    <a:pt x="6" y="22"/>
                    <a:pt x="8" y="21"/>
                    <a:pt x="9" y="19"/>
                  </a:cubicBezTo>
                  <a:cubicBezTo>
                    <a:pt x="11" y="17"/>
                    <a:pt x="13" y="15"/>
                    <a:pt x="15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8" y="9"/>
                    <a:pt x="18" y="6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9" y="3"/>
                    <a:pt x="20" y="3"/>
                    <a:pt x="21" y="3"/>
                  </a:cubicBezTo>
                  <a:cubicBezTo>
                    <a:pt x="23" y="2"/>
                    <a:pt x="25" y="1"/>
                    <a:pt x="26" y="2"/>
                  </a:cubicBezTo>
                  <a:cubicBezTo>
                    <a:pt x="26" y="3"/>
                    <a:pt x="26" y="6"/>
                    <a:pt x="27" y="6"/>
                  </a:cubicBezTo>
                  <a:cubicBezTo>
                    <a:pt x="27" y="8"/>
                    <a:pt x="27" y="9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0"/>
                    <a:pt x="37" y="9"/>
                    <a:pt x="41" y="11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4"/>
                    <a:pt x="42" y="15"/>
                    <a:pt x="42" y="16"/>
                  </a:cubicBezTo>
                  <a:cubicBezTo>
                    <a:pt x="42" y="18"/>
                    <a:pt x="42" y="20"/>
                    <a:pt x="41" y="22"/>
                  </a:cubicBezTo>
                  <a:cubicBezTo>
                    <a:pt x="40" y="22"/>
                    <a:pt x="38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4" y="21"/>
                    <a:pt x="32" y="21"/>
                    <a:pt x="30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5" y="22"/>
                    <a:pt x="21" y="23"/>
                    <a:pt x="19" y="25"/>
                  </a:cubicBezTo>
                  <a:cubicBezTo>
                    <a:pt x="17" y="27"/>
                    <a:pt x="17" y="29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4"/>
                    <a:pt x="23" y="37"/>
                    <a:pt x="26" y="38"/>
                  </a:cubicBezTo>
                  <a:cubicBezTo>
                    <a:pt x="30" y="39"/>
                    <a:pt x="35" y="38"/>
                    <a:pt x="39" y="38"/>
                  </a:cubicBezTo>
                  <a:cubicBezTo>
                    <a:pt x="45" y="39"/>
                    <a:pt x="49" y="42"/>
                    <a:pt x="52" y="47"/>
                  </a:cubicBezTo>
                  <a:cubicBezTo>
                    <a:pt x="54" y="51"/>
                    <a:pt x="54" y="55"/>
                    <a:pt x="53" y="60"/>
                  </a:cubicBezTo>
                  <a:cubicBezTo>
                    <a:pt x="52" y="63"/>
                    <a:pt x="51" y="67"/>
                    <a:pt x="48" y="69"/>
                  </a:cubicBezTo>
                  <a:cubicBezTo>
                    <a:pt x="47" y="70"/>
                    <a:pt x="45" y="72"/>
                    <a:pt x="43" y="72"/>
                  </a:cubicBezTo>
                  <a:close/>
                  <a:moveTo>
                    <a:pt x="47" y="71"/>
                  </a:move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9" y="71"/>
                  </a:cubicBezTo>
                  <a:cubicBezTo>
                    <a:pt x="48" y="71"/>
                    <a:pt x="48" y="72"/>
                    <a:pt x="48" y="73"/>
                  </a:cubicBezTo>
                  <a:cubicBezTo>
                    <a:pt x="47" y="74"/>
                    <a:pt x="46" y="75"/>
                    <a:pt x="46" y="75"/>
                  </a:cubicBezTo>
                  <a:cubicBezTo>
                    <a:pt x="46" y="74"/>
                    <a:pt x="47" y="73"/>
                    <a:pt x="47" y="72"/>
                  </a:cubicBezTo>
                  <a:cubicBezTo>
                    <a:pt x="47" y="72"/>
                    <a:pt x="47" y="72"/>
                    <a:pt x="47" y="7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3" name="Freeform 13511"/>
            <p:cNvSpPr>
              <a:spLocks/>
            </p:cNvSpPr>
            <p:nvPr/>
          </p:nvSpPr>
          <p:spPr bwMode="auto">
            <a:xfrm>
              <a:off x="8069343" y="2231720"/>
              <a:ext cx="82271" cy="102381"/>
            </a:xfrm>
            <a:custGeom>
              <a:avLst/>
              <a:gdLst>
                <a:gd name="T0" fmla="*/ 18 w 19"/>
                <a:gd name="T1" fmla="*/ 23 h 24"/>
                <a:gd name="T2" fmla="*/ 8 w 19"/>
                <a:gd name="T3" fmla="*/ 1 h 24"/>
                <a:gd name="T4" fmla="*/ 7 w 19"/>
                <a:gd name="T5" fmla="*/ 0 h 24"/>
                <a:gd name="T6" fmla="*/ 18 w 19"/>
                <a:gd name="T7" fmla="*/ 24 h 24"/>
                <a:gd name="T8" fmla="*/ 18 w 19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18" y="23"/>
                  </a:moveTo>
                  <a:cubicBezTo>
                    <a:pt x="7" y="22"/>
                    <a:pt x="2" y="10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0" y="10"/>
                    <a:pt x="6" y="23"/>
                    <a:pt x="18" y="24"/>
                  </a:cubicBezTo>
                  <a:cubicBezTo>
                    <a:pt x="19" y="24"/>
                    <a:pt x="19" y="23"/>
                    <a:pt x="18" y="2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4" name="Freeform 13512"/>
            <p:cNvSpPr>
              <a:spLocks/>
            </p:cNvSpPr>
            <p:nvPr/>
          </p:nvSpPr>
          <p:spPr bwMode="auto">
            <a:xfrm>
              <a:off x="8208289" y="2343241"/>
              <a:ext cx="43878" cy="95068"/>
            </a:xfrm>
            <a:custGeom>
              <a:avLst/>
              <a:gdLst>
                <a:gd name="T0" fmla="*/ 1 w 10"/>
                <a:gd name="T1" fmla="*/ 1 h 22"/>
                <a:gd name="T2" fmla="*/ 0 w 10"/>
                <a:gd name="T3" fmla="*/ 2 h 22"/>
                <a:gd name="T4" fmla="*/ 9 w 10"/>
                <a:gd name="T5" fmla="*/ 11 h 22"/>
                <a:gd name="T6" fmla="*/ 1 w 10"/>
                <a:gd name="T7" fmla="*/ 21 h 22"/>
                <a:gd name="T8" fmla="*/ 1 w 10"/>
                <a:gd name="T9" fmla="*/ 22 h 22"/>
                <a:gd name="T10" fmla="*/ 10 w 10"/>
                <a:gd name="T11" fmla="*/ 12 h 22"/>
                <a:gd name="T12" fmla="*/ 1 w 10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2">
                  <a:moveTo>
                    <a:pt x="1" y="1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5" y="3"/>
                    <a:pt x="8" y="6"/>
                    <a:pt x="9" y="11"/>
                  </a:cubicBezTo>
                  <a:cubicBezTo>
                    <a:pt x="9" y="16"/>
                    <a:pt x="6" y="20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7" y="22"/>
                    <a:pt x="10" y="17"/>
                    <a:pt x="10" y="12"/>
                  </a:cubicBezTo>
                  <a:cubicBezTo>
                    <a:pt x="10" y="6"/>
                    <a:pt x="6" y="2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5" name="Freeform 13513"/>
            <p:cNvSpPr>
              <a:spLocks/>
            </p:cNvSpPr>
            <p:nvPr/>
          </p:nvSpPr>
          <p:spPr bwMode="auto">
            <a:xfrm>
              <a:off x="8233884" y="2313990"/>
              <a:ext cx="47534" cy="42050"/>
            </a:xfrm>
            <a:custGeom>
              <a:avLst/>
              <a:gdLst>
                <a:gd name="T0" fmla="*/ 10 w 11"/>
                <a:gd name="T1" fmla="*/ 9 h 10"/>
                <a:gd name="T2" fmla="*/ 1 w 11"/>
                <a:gd name="T3" fmla="*/ 1 h 10"/>
                <a:gd name="T4" fmla="*/ 1 w 11"/>
                <a:gd name="T5" fmla="*/ 2 h 10"/>
                <a:gd name="T6" fmla="*/ 9 w 11"/>
                <a:gd name="T7" fmla="*/ 9 h 10"/>
                <a:gd name="T8" fmla="*/ 10 w 11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cubicBezTo>
                    <a:pt x="9" y="4"/>
                    <a:pt x="5" y="2"/>
                    <a:pt x="1" y="1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" y="3"/>
                    <a:pt x="8" y="5"/>
                    <a:pt x="9" y="9"/>
                  </a:cubicBezTo>
                  <a:cubicBezTo>
                    <a:pt x="10" y="10"/>
                    <a:pt x="11" y="9"/>
                    <a:pt x="10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6" name="Freeform 13514"/>
            <p:cNvSpPr>
              <a:spLocks/>
            </p:cNvSpPr>
            <p:nvPr/>
          </p:nvSpPr>
          <p:spPr bwMode="auto">
            <a:xfrm>
              <a:off x="8113221" y="2438310"/>
              <a:ext cx="18282" cy="40221"/>
            </a:xfrm>
            <a:custGeom>
              <a:avLst/>
              <a:gdLst>
                <a:gd name="T0" fmla="*/ 3 w 4"/>
                <a:gd name="T1" fmla="*/ 7 h 9"/>
                <a:gd name="T2" fmla="*/ 2 w 4"/>
                <a:gd name="T3" fmla="*/ 1 h 9"/>
                <a:gd name="T4" fmla="*/ 1 w 4"/>
                <a:gd name="T5" fmla="*/ 1 h 9"/>
                <a:gd name="T6" fmla="*/ 0 w 4"/>
                <a:gd name="T7" fmla="*/ 7 h 9"/>
                <a:gd name="T8" fmla="*/ 4 w 4"/>
                <a:gd name="T9" fmla="*/ 8 h 9"/>
                <a:gd name="T10" fmla="*/ 3 w 4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3" y="7"/>
                  </a:moveTo>
                  <a:cubicBezTo>
                    <a:pt x="0" y="8"/>
                    <a:pt x="2" y="2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2" y="9"/>
                    <a:pt x="4" y="8"/>
                  </a:cubicBezTo>
                  <a:cubicBezTo>
                    <a:pt x="4" y="8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7" name="Freeform 13515"/>
            <p:cNvSpPr>
              <a:spLocks/>
            </p:cNvSpPr>
            <p:nvPr/>
          </p:nvSpPr>
          <p:spPr bwMode="auto">
            <a:xfrm>
              <a:off x="8135160" y="2175044"/>
              <a:ext cx="21939" cy="43878"/>
            </a:xfrm>
            <a:custGeom>
              <a:avLst/>
              <a:gdLst>
                <a:gd name="T0" fmla="*/ 1 w 5"/>
                <a:gd name="T1" fmla="*/ 9 h 10"/>
                <a:gd name="T2" fmla="*/ 3 w 5"/>
                <a:gd name="T3" fmla="*/ 1 h 10"/>
                <a:gd name="T4" fmla="*/ 1 w 5"/>
                <a:gd name="T5" fmla="*/ 1 h 10"/>
                <a:gd name="T6" fmla="*/ 1 w 5"/>
                <a:gd name="T7" fmla="*/ 8 h 10"/>
                <a:gd name="T8" fmla="*/ 1 w 5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1" y="9"/>
                  </a:moveTo>
                  <a:cubicBezTo>
                    <a:pt x="5" y="10"/>
                    <a:pt x="3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2" y="2"/>
                    <a:pt x="3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8" name="Freeform 13516"/>
            <p:cNvSpPr>
              <a:spLocks/>
            </p:cNvSpPr>
            <p:nvPr/>
          </p:nvSpPr>
          <p:spPr bwMode="auto">
            <a:xfrm>
              <a:off x="8169897" y="2463905"/>
              <a:ext cx="25595" cy="21939"/>
            </a:xfrm>
            <a:custGeom>
              <a:avLst/>
              <a:gdLst>
                <a:gd name="T0" fmla="*/ 1 w 6"/>
                <a:gd name="T1" fmla="*/ 1 h 5"/>
                <a:gd name="T2" fmla="*/ 2 w 6"/>
                <a:gd name="T3" fmla="*/ 2 h 5"/>
                <a:gd name="T4" fmla="*/ 4 w 6"/>
                <a:gd name="T5" fmla="*/ 4 h 5"/>
                <a:gd name="T6" fmla="*/ 5 w 6"/>
                <a:gd name="T7" fmla="*/ 4 h 5"/>
                <a:gd name="T8" fmla="*/ 1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6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9" name="Freeform 13517"/>
            <p:cNvSpPr>
              <a:spLocks/>
            </p:cNvSpPr>
            <p:nvPr/>
          </p:nvSpPr>
          <p:spPr bwMode="auto">
            <a:xfrm>
              <a:off x="8217431" y="2187842"/>
              <a:ext cx="16455" cy="12798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3 h 3"/>
                <a:gd name="T4" fmla="*/ 4 w 4"/>
                <a:gd name="T5" fmla="*/ 2 h 3"/>
                <a:gd name="T6" fmla="*/ 0 w 4"/>
                <a:gd name="T7" fmla="*/ 1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2" y="2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3" y="1"/>
                    <a:pt x="2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0" name="Freeform 13518"/>
            <p:cNvSpPr>
              <a:spLocks noEditPoints="1"/>
            </p:cNvSpPr>
            <p:nvPr/>
          </p:nvSpPr>
          <p:spPr bwMode="auto">
            <a:xfrm>
              <a:off x="5641444" y="3694309"/>
              <a:ext cx="212075" cy="332739"/>
            </a:xfrm>
            <a:custGeom>
              <a:avLst/>
              <a:gdLst>
                <a:gd name="T0" fmla="*/ 33 w 49"/>
                <a:gd name="T1" fmla="*/ 24 h 77"/>
                <a:gd name="T2" fmla="*/ 49 w 49"/>
                <a:gd name="T3" fmla="*/ 15 h 77"/>
                <a:gd name="T4" fmla="*/ 38 w 49"/>
                <a:gd name="T5" fmla="*/ 1 h 77"/>
                <a:gd name="T6" fmla="*/ 26 w 49"/>
                <a:gd name="T7" fmla="*/ 8 h 77"/>
                <a:gd name="T8" fmla="*/ 18 w 49"/>
                <a:gd name="T9" fmla="*/ 42 h 77"/>
                <a:gd name="T10" fmla="*/ 8 w 49"/>
                <a:gd name="T11" fmla="*/ 46 h 77"/>
                <a:gd name="T12" fmla="*/ 3 w 49"/>
                <a:gd name="T13" fmla="*/ 53 h 77"/>
                <a:gd name="T14" fmla="*/ 6 w 49"/>
                <a:gd name="T15" fmla="*/ 63 h 77"/>
                <a:gd name="T16" fmla="*/ 13 w 49"/>
                <a:gd name="T17" fmla="*/ 70 h 77"/>
                <a:gd name="T18" fmla="*/ 18 w 49"/>
                <a:gd name="T19" fmla="*/ 76 h 77"/>
                <a:gd name="T20" fmla="*/ 25 w 49"/>
                <a:gd name="T21" fmla="*/ 73 h 77"/>
                <a:gd name="T22" fmla="*/ 38 w 49"/>
                <a:gd name="T23" fmla="*/ 62 h 77"/>
                <a:gd name="T24" fmla="*/ 24 w 49"/>
                <a:gd name="T25" fmla="*/ 21 h 77"/>
                <a:gd name="T26" fmla="*/ 32 w 49"/>
                <a:gd name="T27" fmla="*/ 19 h 77"/>
                <a:gd name="T28" fmla="*/ 30 w 49"/>
                <a:gd name="T29" fmla="*/ 22 h 77"/>
                <a:gd name="T30" fmla="*/ 33 w 49"/>
                <a:gd name="T31" fmla="*/ 23 h 77"/>
                <a:gd name="T32" fmla="*/ 36 w 49"/>
                <a:gd name="T33" fmla="*/ 24 h 77"/>
                <a:gd name="T34" fmla="*/ 41 w 49"/>
                <a:gd name="T35" fmla="*/ 27 h 77"/>
                <a:gd name="T36" fmla="*/ 41 w 49"/>
                <a:gd name="T37" fmla="*/ 27 h 77"/>
                <a:gd name="T38" fmla="*/ 29 w 49"/>
                <a:gd name="T39" fmla="*/ 4 h 77"/>
                <a:gd name="T40" fmla="*/ 27 w 49"/>
                <a:gd name="T41" fmla="*/ 7 h 77"/>
                <a:gd name="T42" fmla="*/ 10 w 49"/>
                <a:gd name="T43" fmla="*/ 22 h 77"/>
                <a:gd name="T44" fmla="*/ 9 w 49"/>
                <a:gd name="T45" fmla="*/ 25 h 77"/>
                <a:gd name="T46" fmla="*/ 12 w 49"/>
                <a:gd name="T47" fmla="*/ 27 h 77"/>
                <a:gd name="T48" fmla="*/ 12 w 49"/>
                <a:gd name="T49" fmla="*/ 29 h 77"/>
                <a:gd name="T50" fmla="*/ 14 w 49"/>
                <a:gd name="T51" fmla="*/ 31 h 77"/>
                <a:gd name="T52" fmla="*/ 16 w 49"/>
                <a:gd name="T53" fmla="*/ 34 h 77"/>
                <a:gd name="T54" fmla="*/ 17 w 49"/>
                <a:gd name="T55" fmla="*/ 35 h 77"/>
                <a:gd name="T56" fmla="*/ 15 w 49"/>
                <a:gd name="T57" fmla="*/ 38 h 77"/>
                <a:gd name="T58" fmla="*/ 22 w 49"/>
                <a:gd name="T59" fmla="*/ 38 h 77"/>
                <a:gd name="T60" fmla="*/ 27 w 49"/>
                <a:gd name="T61" fmla="*/ 40 h 77"/>
                <a:gd name="T62" fmla="*/ 31 w 49"/>
                <a:gd name="T63" fmla="*/ 44 h 77"/>
                <a:gd name="T64" fmla="*/ 32 w 49"/>
                <a:gd name="T65" fmla="*/ 45 h 77"/>
                <a:gd name="T66" fmla="*/ 32 w 49"/>
                <a:gd name="T67" fmla="*/ 49 h 77"/>
                <a:gd name="T68" fmla="*/ 29 w 49"/>
                <a:gd name="T69" fmla="*/ 52 h 77"/>
                <a:gd name="T70" fmla="*/ 6 w 49"/>
                <a:gd name="T71" fmla="*/ 49 h 77"/>
                <a:gd name="T72" fmla="*/ 4 w 49"/>
                <a:gd name="T73" fmla="*/ 54 h 77"/>
                <a:gd name="T74" fmla="*/ 3 w 49"/>
                <a:gd name="T75" fmla="*/ 56 h 77"/>
                <a:gd name="T76" fmla="*/ 4 w 49"/>
                <a:gd name="T77" fmla="*/ 56 h 77"/>
                <a:gd name="T78" fmla="*/ 7 w 49"/>
                <a:gd name="T79" fmla="*/ 59 h 77"/>
                <a:gd name="T80" fmla="*/ 10 w 49"/>
                <a:gd name="T81" fmla="*/ 60 h 77"/>
                <a:gd name="T82" fmla="*/ 11 w 49"/>
                <a:gd name="T83" fmla="*/ 64 h 77"/>
                <a:gd name="T84" fmla="*/ 11 w 49"/>
                <a:gd name="T85" fmla="*/ 65 h 77"/>
                <a:gd name="T86" fmla="*/ 12 w 49"/>
                <a:gd name="T87" fmla="*/ 65 h 77"/>
                <a:gd name="T88" fmla="*/ 15 w 49"/>
                <a:gd name="T89" fmla="*/ 67 h 77"/>
                <a:gd name="T90" fmla="*/ 16 w 49"/>
                <a:gd name="T91" fmla="*/ 70 h 77"/>
                <a:gd name="T92" fmla="*/ 18 w 49"/>
                <a:gd name="T93" fmla="*/ 71 h 77"/>
                <a:gd name="T94" fmla="*/ 19 w 49"/>
                <a:gd name="T95" fmla="*/ 71 h 77"/>
                <a:gd name="T96" fmla="*/ 22 w 49"/>
                <a:gd name="T97" fmla="*/ 72 h 77"/>
                <a:gd name="T98" fmla="*/ 26 w 49"/>
                <a:gd name="T99" fmla="*/ 67 h 77"/>
                <a:gd name="T100" fmla="*/ 29 w 49"/>
                <a:gd name="T101" fmla="*/ 66 h 77"/>
                <a:gd name="T102" fmla="*/ 28 w 49"/>
                <a:gd name="T103" fmla="*/ 63 h 77"/>
                <a:gd name="T104" fmla="*/ 17 w 49"/>
                <a:gd name="T105" fmla="*/ 67 h 77"/>
                <a:gd name="T106" fmla="*/ 5 w 49"/>
                <a:gd name="T107" fmla="*/ 56 h 77"/>
                <a:gd name="T108" fmla="*/ 29 w 49"/>
                <a:gd name="T109" fmla="*/ 53 h 77"/>
                <a:gd name="T110" fmla="*/ 29 w 49"/>
                <a:gd name="T111" fmla="*/ 40 h 77"/>
                <a:gd name="T112" fmla="*/ 28 w 49"/>
                <a:gd name="T113" fmla="*/ 9 h 77"/>
                <a:gd name="T114" fmla="*/ 34 w 49"/>
                <a:gd name="T115" fmla="*/ 1 h 77"/>
                <a:gd name="T116" fmla="*/ 47 w 49"/>
                <a:gd name="T117" fmla="*/ 16 h 77"/>
                <a:gd name="T118" fmla="*/ 34 w 49"/>
                <a:gd name="T119" fmla="*/ 18 h 77"/>
                <a:gd name="T120" fmla="*/ 38 w 49"/>
                <a:gd name="T121" fmla="*/ 35 h 77"/>
                <a:gd name="T122" fmla="*/ 35 w 49"/>
                <a:gd name="T123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" h="77">
                  <a:moveTo>
                    <a:pt x="4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6" y="47"/>
                    <a:pt x="46" y="43"/>
                    <a:pt x="44" y="39"/>
                  </a:cubicBezTo>
                  <a:cubicBezTo>
                    <a:pt x="39" y="32"/>
                    <a:pt x="30" y="33"/>
                    <a:pt x="25" y="27"/>
                  </a:cubicBezTo>
                  <a:cubicBezTo>
                    <a:pt x="24" y="26"/>
                    <a:pt x="24" y="24"/>
                    <a:pt x="24" y="23"/>
                  </a:cubicBezTo>
                  <a:cubicBezTo>
                    <a:pt x="26" y="21"/>
                    <a:pt x="31" y="23"/>
                    <a:pt x="33" y="24"/>
                  </a:cubicBezTo>
                  <a:cubicBezTo>
                    <a:pt x="36" y="25"/>
                    <a:pt x="38" y="2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6"/>
                    <a:pt x="43" y="25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5" y="24"/>
                    <a:pt x="45" y="24"/>
                  </a:cubicBezTo>
                  <a:cubicBezTo>
                    <a:pt x="46" y="21"/>
                    <a:pt x="48" y="18"/>
                    <a:pt x="49" y="15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7" y="12"/>
                    <a:pt x="44" y="11"/>
                    <a:pt x="41" y="10"/>
                  </a:cubicBezTo>
                  <a:cubicBezTo>
                    <a:pt x="40" y="10"/>
                    <a:pt x="39" y="10"/>
                    <a:pt x="39" y="9"/>
                  </a:cubicBezTo>
                  <a:cubicBezTo>
                    <a:pt x="38" y="9"/>
                    <a:pt x="38" y="9"/>
                    <a:pt x="38" y="8"/>
                  </a:cubicBezTo>
                  <a:cubicBezTo>
                    <a:pt x="38" y="6"/>
                    <a:pt x="39" y="4"/>
                    <a:pt x="39" y="2"/>
                  </a:cubicBezTo>
                  <a:cubicBezTo>
                    <a:pt x="39" y="1"/>
                    <a:pt x="39" y="1"/>
                    <a:pt x="38" y="1"/>
                  </a:cubicBezTo>
                  <a:cubicBezTo>
                    <a:pt x="36" y="1"/>
                    <a:pt x="33" y="0"/>
                    <a:pt x="31" y="0"/>
                  </a:cubicBezTo>
                  <a:cubicBezTo>
                    <a:pt x="30" y="0"/>
                    <a:pt x="28" y="2"/>
                    <a:pt x="28" y="2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4"/>
                    <a:pt x="26" y="5"/>
                    <a:pt x="26" y="6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3" y="8"/>
                    <a:pt x="21" y="9"/>
                    <a:pt x="19" y="10"/>
                  </a:cubicBezTo>
                  <a:cubicBezTo>
                    <a:pt x="17" y="11"/>
                    <a:pt x="15" y="12"/>
                    <a:pt x="14" y="14"/>
                  </a:cubicBezTo>
                  <a:cubicBezTo>
                    <a:pt x="8" y="19"/>
                    <a:pt x="6" y="27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5"/>
                    <a:pt x="10" y="35"/>
                  </a:cubicBezTo>
                  <a:cubicBezTo>
                    <a:pt x="12" y="38"/>
                    <a:pt x="15" y="40"/>
                    <a:pt x="18" y="42"/>
                  </a:cubicBezTo>
                  <a:cubicBezTo>
                    <a:pt x="22" y="44"/>
                    <a:pt x="30" y="47"/>
                    <a:pt x="28" y="52"/>
                  </a:cubicBezTo>
                  <a:cubicBezTo>
                    <a:pt x="28" y="52"/>
                    <a:pt x="28" y="52"/>
                    <a:pt x="28" y="53"/>
                  </a:cubicBezTo>
                  <a:cubicBezTo>
                    <a:pt x="26" y="53"/>
                    <a:pt x="23" y="52"/>
                    <a:pt x="21" y="52"/>
                  </a:cubicBezTo>
                  <a:cubicBezTo>
                    <a:pt x="17" y="51"/>
                    <a:pt x="12" y="49"/>
                    <a:pt x="9" y="46"/>
                  </a:cubicBezTo>
                  <a:cubicBezTo>
                    <a:pt x="9" y="46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5" y="48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2" y="54"/>
                    <a:pt x="2" y="55"/>
                  </a:cubicBezTo>
                  <a:cubicBezTo>
                    <a:pt x="2" y="56"/>
                    <a:pt x="1" y="57"/>
                    <a:pt x="1" y="57"/>
                  </a:cubicBezTo>
                  <a:cubicBezTo>
                    <a:pt x="1" y="58"/>
                    <a:pt x="0" y="59"/>
                    <a:pt x="0" y="59"/>
                  </a:cubicBezTo>
                  <a:cubicBezTo>
                    <a:pt x="0" y="60"/>
                    <a:pt x="1" y="60"/>
                    <a:pt x="2" y="61"/>
                  </a:cubicBezTo>
                  <a:cubicBezTo>
                    <a:pt x="3" y="62"/>
                    <a:pt x="4" y="62"/>
                    <a:pt x="5" y="63"/>
                  </a:cubicBezTo>
                  <a:cubicBezTo>
                    <a:pt x="5" y="63"/>
                    <a:pt x="5" y="63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9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6"/>
                    <a:pt x="13" y="67"/>
                    <a:pt x="14" y="67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1"/>
                    <a:pt x="12" y="73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5" y="75"/>
                    <a:pt x="16" y="76"/>
                    <a:pt x="18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6"/>
                    <a:pt x="18" y="76"/>
                    <a:pt x="19" y="76"/>
                  </a:cubicBezTo>
                  <a:cubicBezTo>
                    <a:pt x="20" y="77"/>
                    <a:pt x="20" y="77"/>
                    <a:pt x="21" y="77"/>
                  </a:cubicBezTo>
                  <a:cubicBezTo>
                    <a:pt x="23" y="77"/>
                    <a:pt x="24" y="74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6" y="73"/>
                    <a:pt x="26" y="73"/>
                  </a:cubicBezTo>
                  <a:cubicBezTo>
                    <a:pt x="26" y="71"/>
                    <a:pt x="26" y="69"/>
                    <a:pt x="26" y="68"/>
                  </a:cubicBezTo>
                  <a:cubicBezTo>
                    <a:pt x="35" y="67"/>
                    <a:pt x="43" y="61"/>
                    <a:pt x="45" y="52"/>
                  </a:cubicBezTo>
                  <a:close/>
                  <a:moveTo>
                    <a:pt x="36" y="63"/>
                  </a:moveTo>
                  <a:cubicBezTo>
                    <a:pt x="36" y="63"/>
                    <a:pt x="37" y="62"/>
                    <a:pt x="37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9" y="61"/>
                    <a:pt x="40" y="60"/>
                    <a:pt x="41" y="59"/>
                  </a:cubicBezTo>
                  <a:cubicBezTo>
                    <a:pt x="39" y="61"/>
                    <a:pt x="38" y="62"/>
                    <a:pt x="36" y="63"/>
                  </a:cubicBezTo>
                  <a:close/>
                  <a:moveTo>
                    <a:pt x="24" y="21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0"/>
                    <a:pt x="26" y="19"/>
                    <a:pt x="28" y="19"/>
                  </a:cubicBezTo>
                  <a:cubicBezTo>
                    <a:pt x="27" y="19"/>
                    <a:pt x="25" y="20"/>
                    <a:pt x="24" y="21"/>
                  </a:cubicBezTo>
                  <a:close/>
                  <a:moveTo>
                    <a:pt x="26" y="21"/>
                  </a:moveTo>
                  <a:cubicBezTo>
                    <a:pt x="27" y="20"/>
                    <a:pt x="28" y="19"/>
                    <a:pt x="29" y="19"/>
                  </a:cubicBezTo>
                  <a:cubicBezTo>
                    <a:pt x="29" y="19"/>
                    <a:pt x="29" y="18"/>
                    <a:pt x="29" y="18"/>
                  </a:cubicBezTo>
                  <a:cubicBezTo>
                    <a:pt x="30" y="18"/>
                    <a:pt x="31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0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8" y="21"/>
                    <a:pt x="27" y="21"/>
                    <a:pt x="26" y="21"/>
                  </a:cubicBezTo>
                  <a:close/>
                  <a:moveTo>
                    <a:pt x="31" y="22"/>
                  </a:moveTo>
                  <a:cubicBezTo>
                    <a:pt x="31" y="22"/>
                    <a:pt x="30" y="22"/>
                    <a:pt x="30" y="22"/>
                  </a:cubicBezTo>
                  <a:cubicBezTo>
                    <a:pt x="31" y="21"/>
                    <a:pt x="32" y="20"/>
                    <a:pt x="34" y="19"/>
                  </a:cubicBezTo>
                  <a:cubicBezTo>
                    <a:pt x="34" y="19"/>
                    <a:pt x="35" y="19"/>
                    <a:pt x="36" y="20"/>
                  </a:cubicBezTo>
                  <a:cubicBezTo>
                    <a:pt x="34" y="20"/>
                    <a:pt x="33" y="21"/>
                    <a:pt x="32" y="22"/>
                  </a:cubicBezTo>
                  <a:cubicBezTo>
                    <a:pt x="32" y="22"/>
                    <a:pt x="31" y="22"/>
                    <a:pt x="31" y="22"/>
                  </a:cubicBezTo>
                  <a:close/>
                  <a:moveTo>
                    <a:pt x="35" y="24"/>
                  </a:moveTo>
                  <a:cubicBezTo>
                    <a:pt x="34" y="23"/>
                    <a:pt x="34" y="23"/>
                    <a:pt x="33" y="23"/>
                  </a:cubicBezTo>
                  <a:cubicBezTo>
                    <a:pt x="34" y="22"/>
                    <a:pt x="35" y="21"/>
                    <a:pt x="36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8" y="21"/>
                    <a:pt x="39" y="21"/>
                  </a:cubicBezTo>
                  <a:cubicBezTo>
                    <a:pt x="38" y="22"/>
                    <a:pt x="36" y="22"/>
                    <a:pt x="35" y="23"/>
                  </a:cubicBezTo>
                  <a:cubicBezTo>
                    <a:pt x="35" y="23"/>
                    <a:pt x="35" y="24"/>
                    <a:pt x="35" y="24"/>
                  </a:cubicBezTo>
                  <a:close/>
                  <a:moveTo>
                    <a:pt x="36" y="24"/>
                  </a:moveTo>
                  <a:cubicBezTo>
                    <a:pt x="37" y="23"/>
                    <a:pt x="39" y="22"/>
                    <a:pt x="40" y="21"/>
                  </a:cubicBezTo>
                  <a:cubicBezTo>
                    <a:pt x="40" y="22"/>
                    <a:pt x="41" y="22"/>
                    <a:pt x="42" y="22"/>
                  </a:cubicBezTo>
                  <a:cubicBezTo>
                    <a:pt x="40" y="23"/>
                    <a:pt x="40" y="24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8" y="25"/>
                    <a:pt x="37" y="24"/>
                    <a:pt x="36" y="24"/>
                  </a:cubicBezTo>
                  <a:close/>
                  <a:moveTo>
                    <a:pt x="41" y="27"/>
                  </a:moveTo>
                  <a:cubicBezTo>
                    <a:pt x="40" y="26"/>
                    <a:pt x="40" y="26"/>
                    <a:pt x="39" y="26"/>
                  </a:cubicBezTo>
                  <a:cubicBezTo>
                    <a:pt x="39" y="26"/>
                    <a:pt x="39" y="26"/>
                    <a:pt x="40" y="26"/>
                  </a:cubicBezTo>
                  <a:cubicBezTo>
                    <a:pt x="40" y="25"/>
                    <a:pt x="41" y="24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5"/>
                    <a:pt x="41" y="26"/>
                    <a:pt x="41" y="27"/>
                  </a:cubicBezTo>
                  <a:close/>
                  <a:moveTo>
                    <a:pt x="27" y="5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9" y="3"/>
                    <a:pt x="29" y="2"/>
                  </a:cubicBezTo>
                  <a:cubicBezTo>
                    <a:pt x="29" y="3"/>
                    <a:pt x="29" y="3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4"/>
                    <a:pt x="27" y="5"/>
                  </a:cubicBezTo>
                  <a:close/>
                  <a:moveTo>
                    <a:pt x="29" y="5"/>
                  </a:moveTo>
                  <a:cubicBezTo>
                    <a:pt x="29" y="5"/>
                    <a:pt x="29" y="5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28" y="5"/>
                    <a:pt x="29" y="5"/>
                  </a:cubicBezTo>
                  <a:close/>
                  <a:moveTo>
                    <a:pt x="12" y="18"/>
                  </a:moveTo>
                  <a:cubicBezTo>
                    <a:pt x="11" y="19"/>
                    <a:pt x="11" y="20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10" y="21"/>
                    <a:pt x="11" y="19"/>
                    <a:pt x="12" y="18"/>
                  </a:cubicBezTo>
                  <a:close/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10" y="23"/>
                    <a:pt x="10" y="23"/>
                    <a:pt x="11" y="22"/>
                  </a:cubicBezTo>
                  <a:cubicBezTo>
                    <a:pt x="11" y="23"/>
                    <a:pt x="11" y="24"/>
                    <a:pt x="11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lose/>
                  <a:moveTo>
                    <a:pt x="9" y="28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7"/>
                    <a:pt x="12" y="27"/>
                  </a:cubicBezTo>
                  <a:cubicBezTo>
                    <a:pt x="11" y="27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lose/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1" y="28"/>
                    <a:pt x="12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1" y="30"/>
                    <a:pt x="10" y="30"/>
                    <a:pt x="9" y="31"/>
                  </a:cubicBezTo>
                  <a:cubicBezTo>
                    <a:pt x="9" y="30"/>
                    <a:pt x="9" y="30"/>
                    <a:pt x="9" y="29"/>
                  </a:cubicBezTo>
                  <a:close/>
                  <a:moveTo>
                    <a:pt x="10" y="33"/>
                  </a:moveTo>
                  <a:cubicBezTo>
                    <a:pt x="10" y="33"/>
                    <a:pt x="10" y="32"/>
                    <a:pt x="10" y="32"/>
                  </a:cubicBezTo>
                  <a:cubicBezTo>
                    <a:pt x="11" y="31"/>
                    <a:pt x="12" y="31"/>
                    <a:pt x="13" y="30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2" y="32"/>
                    <a:pt x="11" y="33"/>
                    <a:pt x="10" y="33"/>
                  </a:cubicBezTo>
                  <a:close/>
                  <a:moveTo>
                    <a:pt x="11" y="34"/>
                  </a:moveTo>
                  <a:cubicBezTo>
                    <a:pt x="12" y="33"/>
                    <a:pt x="13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5" y="33"/>
                    <a:pt x="16" y="34"/>
                  </a:cubicBezTo>
                  <a:cubicBezTo>
                    <a:pt x="15" y="35"/>
                    <a:pt x="13" y="35"/>
                    <a:pt x="12" y="36"/>
                  </a:cubicBezTo>
                  <a:cubicBezTo>
                    <a:pt x="12" y="35"/>
                    <a:pt x="11" y="35"/>
                    <a:pt x="11" y="34"/>
                  </a:cubicBezTo>
                  <a:close/>
                  <a:moveTo>
                    <a:pt x="13" y="36"/>
                  </a:moveTo>
                  <a:cubicBezTo>
                    <a:pt x="14" y="36"/>
                    <a:pt x="15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7" y="36"/>
                    <a:pt x="15" y="37"/>
                    <a:pt x="14" y="38"/>
                  </a:cubicBezTo>
                  <a:cubicBezTo>
                    <a:pt x="14" y="37"/>
                    <a:pt x="13" y="37"/>
                    <a:pt x="13" y="36"/>
                  </a:cubicBezTo>
                  <a:close/>
                  <a:moveTo>
                    <a:pt x="17" y="40"/>
                  </a:moveTo>
                  <a:cubicBezTo>
                    <a:pt x="17" y="39"/>
                    <a:pt x="16" y="39"/>
                    <a:pt x="16" y="39"/>
                  </a:cubicBezTo>
                  <a:cubicBezTo>
                    <a:pt x="16" y="39"/>
                    <a:pt x="15" y="38"/>
                    <a:pt x="15" y="38"/>
                  </a:cubicBezTo>
                  <a:cubicBezTo>
                    <a:pt x="16" y="38"/>
                    <a:pt x="17" y="37"/>
                    <a:pt x="19" y="36"/>
                  </a:cubicBezTo>
                  <a:cubicBezTo>
                    <a:pt x="20" y="37"/>
                    <a:pt x="20" y="37"/>
                    <a:pt x="21" y="37"/>
                  </a:cubicBezTo>
                  <a:cubicBezTo>
                    <a:pt x="20" y="38"/>
                    <a:pt x="19" y="39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8" y="40"/>
                  </a:moveTo>
                  <a:cubicBezTo>
                    <a:pt x="20" y="40"/>
                    <a:pt x="21" y="39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4" y="39"/>
                    <a:pt x="25" y="39"/>
                  </a:cubicBezTo>
                  <a:cubicBezTo>
                    <a:pt x="24" y="40"/>
                    <a:pt x="22" y="41"/>
                    <a:pt x="21" y="42"/>
                  </a:cubicBezTo>
                  <a:cubicBezTo>
                    <a:pt x="20" y="41"/>
                    <a:pt x="19" y="41"/>
                    <a:pt x="18" y="40"/>
                  </a:cubicBezTo>
                  <a:close/>
                  <a:moveTo>
                    <a:pt x="22" y="42"/>
                  </a:moveTo>
                  <a:cubicBezTo>
                    <a:pt x="24" y="42"/>
                    <a:pt x="25" y="41"/>
                    <a:pt x="27" y="40"/>
                  </a:cubicBezTo>
                  <a:cubicBezTo>
                    <a:pt x="27" y="40"/>
                    <a:pt x="28" y="41"/>
                    <a:pt x="29" y="41"/>
                  </a:cubicBezTo>
                  <a:cubicBezTo>
                    <a:pt x="27" y="42"/>
                    <a:pt x="26" y="43"/>
                    <a:pt x="24" y="44"/>
                  </a:cubicBezTo>
                  <a:cubicBezTo>
                    <a:pt x="23" y="43"/>
                    <a:pt x="23" y="43"/>
                    <a:pt x="22" y="42"/>
                  </a:cubicBezTo>
                  <a:close/>
                  <a:moveTo>
                    <a:pt x="25" y="44"/>
                  </a:moveTo>
                  <a:cubicBezTo>
                    <a:pt x="27" y="43"/>
                    <a:pt x="28" y="43"/>
                    <a:pt x="30" y="42"/>
                  </a:cubicBezTo>
                  <a:cubicBezTo>
                    <a:pt x="30" y="43"/>
                    <a:pt x="31" y="43"/>
                    <a:pt x="31" y="44"/>
                  </a:cubicBezTo>
                  <a:cubicBezTo>
                    <a:pt x="30" y="45"/>
                    <a:pt x="29" y="45"/>
                    <a:pt x="27" y="46"/>
                  </a:cubicBezTo>
                  <a:cubicBezTo>
                    <a:pt x="26" y="45"/>
                    <a:pt x="26" y="45"/>
                    <a:pt x="25" y="44"/>
                  </a:cubicBezTo>
                  <a:close/>
                  <a:moveTo>
                    <a:pt x="29" y="48"/>
                  </a:moveTo>
                  <a:cubicBezTo>
                    <a:pt x="29" y="48"/>
                    <a:pt x="28" y="47"/>
                    <a:pt x="28" y="47"/>
                  </a:cubicBezTo>
                  <a:cubicBezTo>
                    <a:pt x="29" y="46"/>
                    <a:pt x="31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1" y="47"/>
                    <a:pt x="30" y="48"/>
                    <a:pt x="29" y="48"/>
                  </a:cubicBezTo>
                  <a:close/>
                  <a:moveTo>
                    <a:pt x="29" y="49"/>
                  </a:moveTo>
                  <a:cubicBezTo>
                    <a:pt x="30" y="49"/>
                    <a:pt x="31" y="48"/>
                    <a:pt x="32" y="48"/>
                  </a:cubicBezTo>
                  <a:cubicBezTo>
                    <a:pt x="32" y="48"/>
                    <a:pt x="32" y="48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1" y="50"/>
                    <a:pt x="30" y="50"/>
                    <a:pt x="30" y="51"/>
                  </a:cubicBezTo>
                  <a:cubicBezTo>
                    <a:pt x="30" y="50"/>
                    <a:pt x="29" y="50"/>
                    <a:pt x="29" y="49"/>
                  </a:cubicBezTo>
                  <a:close/>
                  <a:moveTo>
                    <a:pt x="31" y="51"/>
                  </a:moveTo>
                  <a:cubicBezTo>
                    <a:pt x="31" y="51"/>
                    <a:pt x="30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4" y="51"/>
                  </a:moveTo>
                  <a:cubicBezTo>
                    <a:pt x="4" y="51"/>
                    <a:pt x="5" y="51"/>
                    <a:pt x="5" y="51"/>
                  </a:cubicBezTo>
                  <a:cubicBezTo>
                    <a:pt x="5" y="51"/>
                    <a:pt x="5" y="51"/>
                    <a:pt x="5" y="50"/>
                  </a:cubicBezTo>
                  <a:cubicBezTo>
                    <a:pt x="5" y="50"/>
                    <a:pt x="6" y="49"/>
                    <a:pt x="6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1"/>
                    <a:pt x="5" y="51"/>
                    <a:pt x="4" y="51"/>
                  </a:cubicBezTo>
                  <a:close/>
                  <a:moveTo>
                    <a:pt x="4" y="53"/>
                  </a:moveTo>
                  <a:cubicBezTo>
                    <a:pt x="4" y="53"/>
                    <a:pt x="4" y="53"/>
                    <a:pt x="5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5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lose/>
                  <a:moveTo>
                    <a:pt x="3" y="56"/>
                  </a:move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3" y="56"/>
                    <a:pt x="3" y="57"/>
                    <a:pt x="2" y="57"/>
                  </a:cubicBezTo>
                  <a:cubicBezTo>
                    <a:pt x="2" y="57"/>
                    <a:pt x="2" y="57"/>
                    <a:pt x="3" y="56"/>
                  </a:cubicBezTo>
                  <a:close/>
                  <a:moveTo>
                    <a:pt x="2" y="59"/>
                  </a:moveTo>
                  <a:cubicBezTo>
                    <a:pt x="2" y="58"/>
                    <a:pt x="3" y="57"/>
                    <a:pt x="4" y="56"/>
                  </a:cubicBezTo>
                  <a:cubicBezTo>
                    <a:pt x="5" y="57"/>
                    <a:pt x="5" y="57"/>
                    <a:pt x="6" y="58"/>
                  </a:cubicBezTo>
                  <a:cubicBezTo>
                    <a:pt x="5" y="59"/>
                    <a:pt x="4" y="59"/>
                    <a:pt x="2" y="60"/>
                  </a:cubicBezTo>
                  <a:cubicBezTo>
                    <a:pt x="2" y="60"/>
                    <a:pt x="2" y="59"/>
                    <a:pt x="2" y="59"/>
                  </a:cubicBezTo>
                  <a:close/>
                  <a:moveTo>
                    <a:pt x="6" y="62"/>
                  </a:moveTo>
                  <a:cubicBezTo>
                    <a:pt x="5" y="62"/>
                    <a:pt x="4" y="61"/>
                    <a:pt x="3" y="61"/>
                  </a:cubicBezTo>
                  <a:cubicBezTo>
                    <a:pt x="4" y="60"/>
                    <a:pt x="6" y="59"/>
                    <a:pt x="7" y="59"/>
                  </a:cubicBezTo>
                  <a:cubicBezTo>
                    <a:pt x="7" y="59"/>
                    <a:pt x="7" y="58"/>
                    <a:pt x="7" y="58"/>
                  </a:cubicBezTo>
                  <a:cubicBezTo>
                    <a:pt x="8" y="59"/>
                    <a:pt x="8" y="59"/>
                    <a:pt x="9" y="60"/>
                  </a:cubicBezTo>
                  <a:cubicBezTo>
                    <a:pt x="8" y="61"/>
                    <a:pt x="7" y="61"/>
                    <a:pt x="6" y="62"/>
                  </a:cubicBezTo>
                  <a:close/>
                  <a:moveTo>
                    <a:pt x="7" y="63"/>
                  </a:moveTo>
                  <a:cubicBezTo>
                    <a:pt x="8" y="62"/>
                    <a:pt x="9" y="61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1"/>
                    <a:pt x="11" y="61"/>
                    <a:pt x="11" y="61"/>
                  </a:cubicBezTo>
                  <a:cubicBezTo>
                    <a:pt x="10" y="62"/>
                    <a:pt x="9" y="63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8" y="63"/>
                    <a:pt x="7" y="63"/>
                    <a:pt x="7" y="63"/>
                  </a:cubicBezTo>
                  <a:close/>
                  <a:moveTo>
                    <a:pt x="11" y="65"/>
                  </a:moveTo>
                  <a:cubicBezTo>
                    <a:pt x="11" y="64"/>
                    <a:pt x="11" y="64"/>
                    <a:pt x="11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3"/>
                    <a:pt x="11" y="62"/>
                    <a:pt x="12" y="62"/>
                  </a:cubicBezTo>
                  <a:cubicBezTo>
                    <a:pt x="12" y="62"/>
                    <a:pt x="12" y="62"/>
                    <a:pt x="12" y="61"/>
                  </a:cubicBezTo>
                  <a:cubicBezTo>
                    <a:pt x="12" y="62"/>
                    <a:pt x="12" y="62"/>
                    <a:pt x="13" y="62"/>
                  </a:cubicBezTo>
                  <a:cubicBezTo>
                    <a:pt x="13" y="62"/>
                    <a:pt x="13" y="62"/>
                    <a:pt x="14" y="62"/>
                  </a:cubicBezTo>
                  <a:cubicBezTo>
                    <a:pt x="13" y="63"/>
                    <a:pt x="12" y="64"/>
                    <a:pt x="11" y="65"/>
                  </a:cubicBezTo>
                  <a:close/>
                  <a:moveTo>
                    <a:pt x="12" y="65"/>
                  </a:moveTo>
                  <a:cubicBezTo>
                    <a:pt x="13" y="64"/>
                    <a:pt x="14" y="63"/>
                    <a:pt x="15" y="63"/>
                  </a:cubicBezTo>
                  <a:cubicBezTo>
                    <a:pt x="15" y="63"/>
                    <a:pt x="15" y="62"/>
                    <a:pt x="15" y="62"/>
                  </a:cubicBezTo>
                  <a:cubicBezTo>
                    <a:pt x="16" y="63"/>
                    <a:pt x="16" y="63"/>
                    <a:pt x="17" y="63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4" y="65"/>
                    <a:pt x="13" y="65"/>
                    <a:pt x="12" y="65"/>
                  </a:cubicBezTo>
                  <a:close/>
                  <a:moveTo>
                    <a:pt x="15" y="67"/>
                  </a:moveTo>
                  <a:cubicBezTo>
                    <a:pt x="15" y="66"/>
                    <a:pt x="16" y="65"/>
                    <a:pt x="17" y="65"/>
                  </a:cubicBezTo>
                  <a:cubicBezTo>
                    <a:pt x="16" y="65"/>
                    <a:pt x="16" y="66"/>
                    <a:pt x="16" y="66"/>
                  </a:cubicBezTo>
                  <a:cubicBezTo>
                    <a:pt x="16" y="66"/>
                    <a:pt x="16" y="67"/>
                    <a:pt x="16" y="67"/>
                  </a:cubicBezTo>
                  <a:cubicBezTo>
                    <a:pt x="15" y="67"/>
                    <a:pt x="15" y="67"/>
                    <a:pt x="14" y="68"/>
                  </a:cubicBezTo>
                  <a:cubicBezTo>
                    <a:pt x="14" y="67"/>
                    <a:pt x="14" y="67"/>
                    <a:pt x="15" y="67"/>
                  </a:cubicBezTo>
                  <a:close/>
                  <a:moveTo>
                    <a:pt x="14" y="72"/>
                  </a:moveTo>
                  <a:cubicBezTo>
                    <a:pt x="14" y="71"/>
                    <a:pt x="14" y="71"/>
                    <a:pt x="14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5" y="69"/>
                    <a:pt x="15" y="69"/>
                  </a:cubicBezTo>
                  <a:cubicBezTo>
                    <a:pt x="15" y="68"/>
                    <a:pt x="15" y="68"/>
                    <a:pt x="16" y="68"/>
                  </a:cubicBezTo>
                  <a:cubicBezTo>
                    <a:pt x="16" y="68"/>
                    <a:pt x="16" y="69"/>
                    <a:pt x="16" y="70"/>
                  </a:cubicBezTo>
                  <a:cubicBezTo>
                    <a:pt x="15" y="70"/>
                    <a:pt x="14" y="71"/>
                    <a:pt x="14" y="72"/>
                  </a:cubicBezTo>
                  <a:close/>
                  <a:moveTo>
                    <a:pt x="15" y="74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3"/>
                    <a:pt x="15" y="72"/>
                    <a:pt x="16" y="70"/>
                  </a:cubicBezTo>
                  <a:cubicBezTo>
                    <a:pt x="17" y="71"/>
                    <a:pt x="17" y="71"/>
                    <a:pt x="18" y="71"/>
                  </a:cubicBezTo>
                  <a:cubicBezTo>
                    <a:pt x="17" y="72"/>
                    <a:pt x="16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lose/>
                  <a:moveTo>
                    <a:pt x="18" y="75"/>
                  </a:moveTo>
                  <a:cubicBezTo>
                    <a:pt x="17" y="75"/>
                    <a:pt x="17" y="75"/>
                    <a:pt x="16" y="74"/>
                  </a:cubicBezTo>
                  <a:cubicBezTo>
                    <a:pt x="17" y="73"/>
                    <a:pt x="18" y="73"/>
                    <a:pt x="19" y="72"/>
                  </a:cubicBezTo>
                  <a:cubicBezTo>
                    <a:pt x="19" y="72"/>
                    <a:pt x="19" y="71"/>
                    <a:pt x="19" y="71"/>
                  </a:cubicBezTo>
                  <a:cubicBezTo>
                    <a:pt x="20" y="72"/>
                    <a:pt x="20" y="72"/>
                    <a:pt x="21" y="72"/>
                  </a:cubicBezTo>
                  <a:cubicBezTo>
                    <a:pt x="20" y="73"/>
                    <a:pt x="19" y="74"/>
                    <a:pt x="18" y="75"/>
                  </a:cubicBezTo>
                  <a:close/>
                  <a:moveTo>
                    <a:pt x="22" y="75"/>
                  </a:moveTo>
                  <a:cubicBezTo>
                    <a:pt x="21" y="76"/>
                    <a:pt x="21" y="76"/>
                    <a:pt x="19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20" y="74"/>
                    <a:pt x="21" y="73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2"/>
                    <a:pt x="23" y="73"/>
                    <a:pt x="24" y="73"/>
                  </a:cubicBezTo>
                  <a:cubicBezTo>
                    <a:pt x="23" y="73"/>
                    <a:pt x="23" y="74"/>
                    <a:pt x="22" y="75"/>
                  </a:cubicBezTo>
                  <a:close/>
                  <a:moveTo>
                    <a:pt x="29" y="66"/>
                  </a:moveTo>
                  <a:cubicBezTo>
                    <a:pt x="28" y="66"/>
                    <a:pt x="27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5"/>
                    <a:pt x="28" y="65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1" y="64"/>
                    <a:pt x="32" y="63"/>
                    <a:pt x="32" y="63"/>
                  </a:cubicBezTo>
                  <a:cubicBezTo>
                    <a:pt x="31" y="64"/>
                    <a:pt x="30" y="65"/>
                    <a:pt x="29" y="66"/>
                  </a:cubicBezTo>
                  <a:close/>
                  <a:moveTo>
                    <a:pt x="26" y="65"/>
                  </a:moveTo>
                  <a:cubicBezTo>
                    <a:pt x="26" y="65"/>
                    <a:pt x="26" y="64"/>
                    <a:pt x="26" y="64"/>
                  </a:cubicBezTo>
                  <a:cubicBezTo>
                    <a:pt x="27" y="64"/>
                    <a:pt x="27" y="64"/>
                    <a:pt x="28" y="63"/>
                  </a:cubicBezTo>
                  <a:cubicBezTo>
                    <a:pt x="27" y="64"/>
                    <a:pt x="27" y="64"/>
                    <a:pt x="26" y="65"/>
                  </a:cubicBezTo>
                  <a:close/>
                  <a:moveTo>
                    <a:pt x="30" y="63"/>
                  </a:moveTo>
                  <a:cubicBezTo>
                    <a:pt x="30" y="63"/>
                    <a:pt x="29" y="63"/>
                    <a:pt x="28" y="63"/>
                  </a:cubicBezTo>
                  <a:cubicBezTo>
                    <a:pt x="28" y="63"/>
                    <a:pt x="28" y="63"/>
                    <a:pt x="27" y="63"/>
                  </a:cubicBezTo>
                  <a:cubicBezTo>
                    <a:pt x="27" y="62"/>
                    <a:pt x="26" y="62"/>
                    <a:pt x="26" y="63"/>
                  </a:cubicBezTo>
                  <a:cubicBezTo>
                    <a:pt x="25" y="66"/>
                    <a:pt x="25" y="69"/>
                    <a:pt x="25" y="72"/>
                  </a:cubicBezTo>
                  <a:cubicBezTo>
                    <a:pt x="24" y="72"/>
                    <a:pt x="23" y="71"/>
                    <a:pt x="22" y="71"/>
                  </a:cubicBezTo>
                  <a:cubicBezTo>
                    <a:pt x="20" y="71"/>
                    <a:pt x="19" y="70"/>
                    <a:pt x="17" y="70"/>
                  </a:cubicBezTo>
                  <a:cubicBezTo>
                    <a:pt x="16" y="69"/>
                    <a:pt x="17" y="68"/>
                    <a:pt x="17" y="67"/>
                  </a:cubicBezTo>
                  <a:cubicBezTo>
                    <a:pt x="17" y="66"/>
                    <a:pt x="17" y="65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2"/>
                    <a:pt x="18" y="62"/>
                    <a:pt x="17" y="62"/>
                  </a:cubicBezTo>
                  <a:cubicBezTo>
                    <a:pt x="13" y="61"/>
                    <a:pt x="9" y="59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4"/>
                    <a:pt x="6" y="53"/>
                    <a:pt x="6" y="52"/>
                  </a:cubicBezTo>
                  <a:cubicBezTo>
                    <a:pt x="7" y="50"/>
                    <a:pt x="8" y="49"/>
                    <a:pt x="8" y="47"/>
                  </a:cubicBezTo>
                  <a:cubicBezTo>
                    <a:pt x="11" y="49"/>
                    <a:pt x="15" y="51"/>
                    <a:pt x="19" y="52"/>
                  </a:cubicBezTo>
                  <a:cubicBezTo>
                    <a:pt x="22" y="53"/>
                    <a:pt x="26" y="54"/>
                    <a:pt x="29" y="53"/>
                  </a:cubicBezTo>
                  <a:cubicBezTo>
                    <a:pt x="31" y="53"/>
                    <a:pt x="33" y="51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7"/>
                    <a:pt x="33" y="47"/>
                    <a:pt x="33" y="47"/>
                  </a:cubicBezTo>
                  <a:cubicBezTo>
                    <a:pt x="33" y="45"/>
                    <a:pt x="32" y="43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9" y="40"/>
                    <a:pt x="29" y="40"/>
                  </a:cubicBezTo>
                  <a:cubicBezTo>
                    <a:pt x="25" y="38"/>
                    <a:pt x="21" y="37"/>
                    <a:pt x="17" y="34"/>
                  </a:cubicBezTo>
                  <a:cubicBezTo>
                    <a:pt x="14" y="32"/>
                    <a:pt x="12" y="28"/>
                    <a:pt x="12" y="24"/>
                  </a:cubicBezTo>
                  <a:cubicBezTo>
                    <a:pt x="12" y="20"/>
                    <a:pt x="13" y="16"/>
                    <a:pt x="15" y="14"/>
                  </a:cubicBezTo>
                  <a:cubicBezTo>
                    <a:pt x="17" y="12"/>
                    <a:pt x="18" y="11"/>
                    <a:pt x="20" y="10"/>
                  </a:cubicBezTo>
                  <a:cubicBezTo>
                    <a:pt x="22" y="9"/>
                    <a:pt x="24" y="9"/>
                    <a:pt x="26" y="9"/>
                  </a:cubicBezTo>
                  <a:cubicBezTo>
                    <a:pt x="27" y="9"/>
                    <a:pt x="27" y="9"/>
                    <a:pt x="28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30" y="5"/>
                    <a:pt x="30" y="3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3" y="1"/>
                    <a:pt x="34" y="1"/>
                  </a:cubicBezTo>
                  <a:cubicBezTo>
                    <a:pt x="35" y="2"/>
                    <a:pt x="37" y="1"/>
                    <a:pt x="38" y="2"/>
                  </a:cubicBezTo>
                  <a:cubicBezTo>
                    <a:pt x="38" y="3"/>
                    <a:pt x="37" y="5"/>
                    <a:pt x="37" y="6"/>
                  </a:cubicBezTo>
                  <a:cubicBezTo>
                    <a:pt x="37" y="7"/>
                    <a:pt x="37" y="8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40" y="11"/>
                    <a:pt x="45" y="11"/>
                    <a:pt x="47" y="14"/>
                  </a:cubicBezTo>
                  <a:cubicBezTo>
                    <a:pt x="48" y="15"/>
                    <a:pt x="48" y="15"/>
                    <a:pt x="47" y="16"/>
                  </a:cubicBezTo>
                  <a:cubicBezTo>
                    <a:pt x="47" y="17"/>
                    <a:pt x="47" y="18"/>
                    <a:pt x="46" y="18"/>
                  </a:cubicBezTo>
                  <a:cubicBezTo>
                    <a:pt x="46" y="20"/>
                    <a:pt x="45" y="22"/>
                    <a:pt x="44" y="23"/>
                  </a:cubicBezTo>
                  <a:cubicBezTo>
                    <a:pt x="43" y="22"/>
                    <a:pt x="42" y="21"/>
                    <a:pt x="40" y="21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7" y="19"/>
                    <a:pt x="35" y="18"/>
                  </a:cubicBezTo>
                  <a:cubicBezTo>
                    <a:pt x="35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1" y="17"/>
                    <a:pt x="28" y="17"/>
                    <a:pt x="26" y="18"/>
                  </a:cubicBezTo>
                  <a:cubicBezTo>
                    <a:pt x="24" y="19"/>
                    <a:pt x="23" y="21"/>
                    <a:pt x="23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6"/>
                    <a:pt x="25" y="29"/>
                    <a:pt x="27" y="30"/>
                  </a:cubicBezTo>
                  <a:cubicBezTo>
                    <a:pt x="30" y="32"/>
                    <a:pt x="34" y="33"/>
                    <a:pt x="38" y="35"/>
                  </a:cubicBezTo>
                  <a:cubicBezTo>
                    <a:pt x="42" y="37"/>
                    <a:pt x="44" y="41"/>
                    <a:pt x="45" y="45"/>
                  </a:cubicBezTo>
                  <a:cubicBezTo>
                    <a:pt x="45" y="49"/>
                    <a:pt x="44" y="53"/>
                    <a:pt x="42" y="56"/>
                  </a:cubicBezTo>
                  <a:cubicBezTo>
                    <a:pt x="40" y="58"/>
                    <a:pt x="38" y="60"/>
                    <a:pt x="35" y="62"/>
                  </a:cubicBezTo>
                  <a:cubicBezTo>
                    <a:pt x="34" y="62"/>
                    <a:pt x="32" y="63"/>
                    <a:pt x="30" y="63"/>
                  </a:cubicBezTo>
                  <a:close/>
                  <a:moveTo>
                    <a:pt x="34" y="63"/>
                  </a:moveTo>
                  <a:cubicBezTo>
                    <a:pt x="34" y="63"/>
                    <a:pt x="34" y="63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4" y="64"/>
                    <a:pt x="34" y="64"/>
                    <a:pt x="33" y="65"/>
                  </a:cubicBezTo>
                  <a:cubicBezTo>
                    <a:pt x="33" y="65"/>
                    <a:pt x="32" y="65"/>
                    <a:pt x="31" y="66"/>
                  </a:cubicBezTo>
                  <a:cubicBezTo>
                    <a:pt x="32" y="65"/>
                    <a:pt x="33" y="64"/>
                    <a:pt x="34" y="64"/>
                  </a:cubicBezTo>
                  <a:cubicBezTo>
                    <a:pt x="34" y="63"/>
                    <a:pt x="34" y="63"/>
                    <a:pt x="34" y="6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1" name="Freeform 13519"/>
            <p:cNvSpPr>
              <a:spLocks/>
            </p:cNvSpPr>
            <p:nvPr/>
          </p:nvSpPr>
          <p:spPr bwMode="auto">
            <a:xfrm>
              <a:off x="5694464" y="3741843"/>
              <a:ext cx="47534" cy="100554"/>
            </a:xfrm>
            <a:custGeom>
              <a:avLst/>
              <a:gdLst>
                <a:gd name="T0" fmla="*/ 10 w 11"/>
                <a:gd name="T1" fmla="*/ 22 h 23"/>
                <a:gd name="T2" fmla="*/ 9 w 11"/>
                <a:gd name="T3" fmla="*/ 2 h 23"/>
                <a:gd name="T4" fmla="*/ 8 w 11"/>
                <a:gd name="T5" fmla="*/ 1 h 23"/>
                <a:gd name="T6" fmla="*/ 10 w 11"/>
                <a:gd name="T7" fmla="*/ 23 h 23"/>
                <a:gd name="T8" fmla="*/ 10 w 1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3">
                  <a:moveTo>
                    <a:pt x="10" y="22"/>
                  </a:moveTo>
                  <a:cubicBezTo>
                    <a:pt x="2" y="18"/>
                    <a:pt x="1" y="7"/>
                    <a:pt x="9" y="2"/>
                  </a:cubicBezTo>
                  <a:cubicBezTo>
                    <a:pt x="9" y="1"/>
                    <a:pt x="9" y="0"/>
                    <a:pt x="8" y="1"/>
                  </a:cubicBezTo>
                  <a:cubicBezTo>
                    <a:pt x="0" y="6"/>
                    <a:pt x="1" y="18"/>
                    <a:pt x="10" y="23"/>
                  </a:cubicBezTo>
                  <a:cubicBezTo>
                    <a:pt x="10" y="23"/>
                    <a:pt x="11" y="22"/>
                    <a:pt x="10" y="2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2" name="Freeform 13520"/>
            <p:cNvSpPr>
              <a:spLocks/>
            </p:cNvSpPr>
            <p:nvPr/>
          </p:nvSpPr>
          <p:spPr bwMode="auto">
            <a:xfrm>
              <a:off x="5751139" y="3867991"/>
              <a:ext cx="54847" cy="76786"/>
            </a:xfrm>
            <a:custGeom>
              <a:avLst/>
              <a:gdLst>
                <a:gd name="T0" fmla="*/ 7 w 13"/>
                <a:gd name="T1" fmla="*/ 0 h 18"/>
                <a:gd name="T2" fmla="*/ 7 w 13"/>
                <a:gd name="T3" fmla="*/ 1 h 18"/>
                <a:gd name="T4" fmla="*/ 10 w 13"/>
                <a:gd name="T5" fmla="*/ 11 h 18"/>
                <a:gd name="T6" fmla="*/ 1 w 13"/>
                <a:gd name="T7" fmla="*/ 16 h 18"/>
                <a:gd name="T8" fmla="*/ 1 w 13"/>
                <a:gd name="T9" fmla="*/ 17 h 18"/>
                <a:gd name="T10" fmla="*/ 11 w 13"/>
                <a:gd name="T11" fmla="*/ 12 h 18"/>
                <a:gd name="T12" fmla="*/ 7 w 1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8">
                  <a:moveTo>
                    <a:pt x="7" y="0"/>
                  </a:moveTo>
                  <a:cubicBezTo>
                    <a:pt x="7" y="0"/>
                    <a:pt x="6" y="1"/>
                    <a:pt x="7" y="1"/>
                  </a:cubicBezTo>
                  <a:cubicBezTo>
                    <a:pt x="9" y="3"/>
                    <a:pt x="11" y="7"/>
                    <a:pt x="10" y="11"/>
                  </a:cubicBezTo>
                  <a:cubicBezTo>
                    <a:pt x="9" y="15"/>
                    <a:pt x="5" y="17"/>
                    <a:pt x="1" y="16"/>
                  </a:cubicBezTo>
                  <a:cubicBezTo>
                    <a:pt x="1" y="16"/>
                    <a:pt x="0" y="17"/>
                    <a:pt x="1" y="17"/>
                  </a:cubicBezTo>
                  <a:cubicBezTo>
                    <a:pt x="5" y="18"/>
                    <a:pt x="10" y="16"/>
                    <a:pt x="11" y="12"/>
                  </a:cubicBezTo>
                  <a:cubicBezTo>
                    <a:pt x="13" y="8"/>
                    <a:pt x="11" y="3"/>
                    <a:pt x="7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3" name="Freeform 13521"/>
            <p:cNvSpPr>
              <a:spLocks/>
            </p:cNvSpPr>
            <p:nvPr/>
          </p:nvSpPr>
          <p:spPr bwMode="auto">
            <a:xfrm>
              <a:off x="5805986" y="3849709"/>
              <a:ext cx="27424" cy="43878"/>
            </a:xfrm>
            <a:custGeom>
              <a:avLst/>
              <a:gdLst>
                <a:gd name="T0" fmla="*/ 6 w 6"/>
                <a:gd name="T1" fmla="*/ 10 h 10"/>
                <a:gd name="T2" fmla="*/ 1 w 6"/>
                <a:gd name="T3" fmla="*/ 1 h 10"/>
                <a:gd name="T4" fmla="*/ 1 w 6"/>
                <a:gd name="T5" fmla="*/ 2 h 10"/>
                <a:gd name="T6" fmla="*/ 5 w 6"/>
                <a:gd name="T7" fmla="*/ 10 h 10"/>
                <a:gd name="T8" fmla="*/ 6 w 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6" y="6"/>
                    <a:pt x="4" y="3"/>
                    <a:pt x="1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5" y="6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4" name="Freeform 13522"/>
            <p:cNvSpPr>
              <a:spLocks/>
            </p:cNvSpPr>
            <p:nvPr/>
          </p:nvSpPr>
          <p:spPr bwMode="auto">
            <a:xfrm>
              <a:off x="5668868" y="3910041"/>
              <a:ext cx="12798" cy="34737"/>
            </a:xfrm>
            <a:custGeom>
              <a:avLst/>
              <a:gdLst>
                <a:gd name="T0" fmla="*/ 2 w 3"/>
                <a:gd name="T1" fmla="*/ 7 h 8"/>
                <a:gd name="T2" fmla="*/ 3 w 3"/>
                <a:gd name="T3" fmla="*/ 1 h 8"/>
                <a:gd name="T4" fmla="*/ 2 w 3"/>
                <a:gd name="T5" fmla="*/ 1 h 8"/>
                <a:gd name="T6" fmla="*/ 0 w 3"/>
                <a:gd name="T7" fmla="*/ 6 h 8"/>
                <a:gd name="T8" fmla="*/ 2 w 3"/>
                <a:gd name="T9" fmla="*/ 8 h 8"/>
                <a:gd name="T10" fmla="*/ 2 w 3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2" y="7"/>
                  </a:moveTo>
                  <a:cubicBezTo>
                    <a:pt x="0" y="7"/>
                    <a:pt x="3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3" y="7"/>
                    <a:pt x="2" y="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5" name="Freeform 13524"/>
            <p:cNvSpPr>
              <a:spLocks/>
            </p:cNvSpPr>
            <p:nvPr/>
          </p:nvSpPr>
          <p:spPr bwMode="auto">
            <a:xfrm>
              <a:off x="5763936" y="3716247"/>
              <a:ext cx="16455" cy="34737"/>
            </a:xfrm>
            <a:custGeom>
              <a:avLst/>
              <a:gdLst>
                <a:gd name="T0" fmla="*/ 0 w 4"/>
                <a:gd name="T1" fmla="*/ 6 h 8"/>
                <a:gd name="T2" fmla="*/ 4 w 4"/>
                <a:gd name="T3" fmla="*/ 0 h 8"/>
                <a:gd name="T4" fmla="*/ 3 w 4"/>
                <a:gd name="T5" fmla="*/ 0 h 8"/>
                <a:gd name="T6" fmla="*/ 1 w 4"/>
                <a:gd name="T7" fmla="*/ 6 h 8"/>
                <a:gd name="T8" fmla="*/ 0 w 4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6"/>
                  </a:moveTo>
                  <a:cubicBezTo>
                    <a:pt x="3" y="8"/>
                    <a:pt x="4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2" y="6"/>
                    <a:pt x="1" y="6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6" name="Freeform 13525"/>
            <p:cNvSpPr>
              <a:spLocks/>
            </p:cNvSpPr>
            <p:nvPr/>
          </p:nvSpPr>
          <p:spPr bwMode="auto">
            <a:xfrm>
              <a:off x="5710917" y="3953918"/>
              <a:ext cx="18282" cy="18282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1 h 4"/>
                <a:gd name="T4" fmla="*/ 2 w 4"/>
                <a:gd name="T5" fmla="*/ 3 h 4"/>
                <a:gd name="T6" fmla="*/ 3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2"/>
                    <a:pt x="2" y="3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7" name="Freeform 13526"/>
            <p:cNvSpPr>
              <a:spLocks/>
            </p:cNvSpPr>
            <p:nvPr/>
          </p:nvSpPr>
          <p:spPr bwMode="auto">
            <a:xfrm>
              <a:off x="5833409" y="3745499"/>
              <a:ext cx="12798" cy="14626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3 h 3"/>
                <a:gd name="T4" fmla="*/ 3 w 3"/>
                <a:gd name="T5" fmla="*/ 2 h 3"/>
                <a:gd name="T6" fmla="*/ 0 w 3"/>
                <a:gd name="T7" fmla="*/ 1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8" name="Freeform 13527"/>
            <p:cNvSpPr>
              <a:spLocks noEditPoints="1"/>
            </p:cNvSpPr>
            <p:nvPr/>
          </p:nvSpPr>
          <p:spPr bwMode="auto">
            <a:xfrm>
              <a:off x="9338139" y="4595629"/>
              <a:ext cx="276064" cy="310800"/>
            </a:xfrm>
            <a:custGeom>
              <a:avLst/>
              <a:gdLst>
                <a:gd name="T0" fmla="*/ 29 w 64"/>
                <a:gd name="T1" fmla="*/ 47 h 72"/>
                <a:gd name="T2" fmla="*/ 32 w 64"/>
                <a:gd name="T3" fmla="*/ 44 h 72"/>
                <a:gd name="T4" fmla="*/ 40 w 64"/>
                <a:gd name="T5" fmla="*/ 45 h 72"/>
                <a:gd name="T6" fmla="*/ 59 w 64"/>
                <a:gd name="T7" fmla="*/ 11 h 72"/>
                <a:gd name="T8" fmla="*/ 21 w 64"/>
                <a:gd name="T9" fmla="*/ 15 h 72"/>
                <a:gd name="T10" fmla="*/ 24 w 64"/>
                <a:gd name="T11" fmla="*/ 37 h 72"/>
                <a:gd name="T12" fmla="*/ 24 w 64"/>
                <a:gd name="T13" fmla="*/ 38 h 72"/>
                <a:gd name="T14" fmla="*/ 6 w 64"/>
                <a:gd name="T15" fmla="*/ 58 h 72"/>
                <a:gd name="T16" fmla="*/ 1 w 64"/>
                <a:gd name="T17" fmla="*/ 64 h 72"/>
                <a:gd name="T18" fmla="*/ 6 w 64"/>
                <a:gd name="T19" fmla="*/ 71 h 72"/>
                <a:gd name="T20" fmla="*/ 4 w 64"/>
                <a:gd name="T21" fmla="*/ 68 h 72"/>
                <a:gd name="T22" fmla="*/ 2 w 64"/>
                <a:gd name="T23" fmla="*/ 64 h 72"/>
                <a:gd name="T24" fmla="*/ 4 w 64"/>
                <a:gd name="T25" fmla="*/ 67 h 72"/>
                <a:gd name="T26" fmla="*/ 3 w 64"/>
                <a:gd name="T27" fmla="*/ 63 h 72"/>
                <a:gd name="T28" fmla="*/ 6 w 64"/>
                <a:gd name="T29" fmla="*/ 66 h 72"/>
                <a:gd name="T30" fmla="*/ 4 w 64"/>
                <a:gd name="T31" fmla="*/ 63 h 72"/>
                <a:gd name="T32" fmla="*/ 5 w 64"/>
                <a:gd name="T33" fmla="*/ 65 h 72"/>
                <a:gd name="T34" fmla="*/ 6 w 64"/>
                <a:gd name="T35" fmla="*/ 64 h 72"/>
                <a:gd name="T36" fmla="*/ 5 w 64"/>
                <a:gd name="T37" fmla="*/ 61 h 72"/>
                <a:gd name="T38" fmla="*/ 7 w 64"/>
                <a:gd name="T39" fmla="*/ 63 h 72"/>
                <a:gd name="T40" fmla="*/ 5 w 64"/>
                <a:gd name="T41" fmla="*/ 60 h 72"/>
                <a:gd name="T42" fmla="*/ 9 w 64"/>
                <a:gd name="T43" fmla="*/ 63 h 72"/>
                <a:gd name="T44" fmla="*/ 6 w 64"/>
                <a:gd name="T45" fmla="*/ 59 h 72"/>
                <a:gd name="T46" fmla="*/ 9 w 64"/>
                <a:gd name="T47" fmla="*/ 62 h 72"/>
                <a:gd name="T48" fmla="*/ 7 w 64"/>
                <a:gd name="T49" fmla="*/ 58 h 72"/>
                <a:gd name="T50" fmla="*/ 11 w 64"/>
                <a:gd name="T51" fmla="*/ 61 h 72"/>
                <a:gd name="T52" fmla="*/ 8 w 64"/>
                <a:gd name="T53" fmla="*/ 57 h 72"/>
                <a:gd name="T54" fmla="*/ 12 w 64"/>
                <a:gd name="T55" fmla="*/ 59 h 72"/>
                <a:gd name="T56" fmla="*/ 9 w 64"/>
                <a:gd name="T57" fmla="*/ 56 h 72"/>
                <a:gd name="T58" fmla="*/ 12 w 64"/>
                <a:gd name="T59" fmla="*/ 58 h 72"/>
                <a:gd name="T60" fmla="*/ 10 w 64"/>
                <a:gd name="T61" fmla="*/ 55 h 72"/>
                <a:gd name="T62" fmla="*/ 13 w 64"/>
                <a:gd name="T63" fmla="*/ 57 h 72"/>
                <a:gd name="T64" fmla="*/ 13 w 64"/>
                <a:gd name="T65" fmla="*/ 56 h 72"/>
                <a:gd name="T66" fmla="*/ 14 w 64"/>
                <a:gd name="T67" fmla="*/ 55 h 72"/>
                <a:gd name="T68" fmla="*/ 14 w 64"/>
                <a:gd name="T69" fmla="*/ 55 h 72"/>
                <a:gd name="T70" fmla="*/ 13 w 64"/>
                <a:gd name="T71" fmla="*/ 52 h 72"/>
                <a:gd name="T72" fmla="*/ 15 w 64"/>
                <a:gd name="T73" fmla="*/ 54 h 72"/>
                <a:gd name="T74" fmla="*/ 14 w 64"/>
                <a:gd name="T75" fmla="*/ 50 h 72"/>
                <a:gd name="T76" fmla="*/ 16 w 64"/>
                <a:gd name="T77" fmla="*/ 52 h 72"/>
                <a:gd name="T78" fmla="*/ 15 w 64"/>
                <a:gd name="T79" fmla="*/ 49 h 72"/>
                <a:gd name="T80" fmla="*/ 18 w 64"/>
                <a:gd name="T81" fmla="*/ 51 h 72"/>
                <a:gd name="T82" fmla="*/ 16 w 64"/>
                <a:gd name="T83" fmla="*/ 48 h 72"/>
                <a:gd name="T84" fmla="*/ 19 w 64"/>
                <a:gd name="T85" fmla="*/ 50 h 72"/>
                <a:gd name="T86" fmla="*/ 17 w 64"/>
                <a:gd name="T87" fmla="*/ 46 h 72"/>
                <a:gd name="T88" fmla="*/ 20 w 64"/>
                <a:gd name="T89" fmla="*/ 48 h 72"/>
                <a:gd name="T90" fmla="*/ 19 w 64"/>
                <a:gd name="T91" fmla="*/ 45 h 72"/>
                <a:gd name="T92" fmla="*/ 22 w 64"/>
                <a:gd name="T93" fmla="*/ 47 h 72"/>
                <a:gd name="T94" fmla="*/ 20 w 64"/>
                <a:gd name="T95" fmla="*/ 43 h 72"/>
                <a:gd name="T96" fmla="*/ 23 w 64"/>
                <a:gd name="T97" fmla="*/ 46 h 72"/>
                <a:gd name="T98" fmla="*/ 20 w 64"/>
                <a:gd name="T99" fmla="*/ 43 h 72"/>
                <a:gd name="T100" fmla="*/ 23 w 64"/>
                <a:gd name="T101" fmla="*/ 45 h 72"/>
                <a:gd name="T102" fmla="*/ 21 w 64"/>
                <a:gd name="T103" fmla="*/ 42 h 72"/>
                <a:gd name="T104" fmla="*/ 8 w 64"/>
                <a:gd name="T105" fmla="*/ 69 h 72"/>
                <a:gd name="T106" fmla="*/ 3 w 64"/>
                <a:gd name="T107" fmla="*/ 70 h 72"/>
                <a:gd name="T108" fmla="*/ 3 w 64"/>
                <a:gd name="T109" fmla="*/ 68 h 72"/>
                <a:gd name="T110" fmla="*/ 47 w 64"/>
                <a:gd name="T111" fmla="*/ 3 h 72"/>
                <a:gd name="T112" fmla="*/ 59 w 64"/>
                <a:gd name="T113" fmla="*/ 12 h 72"/>
                <a:gd name="T114" fmla="*/ 40 w 64"/>
                <a:gd name="T115" fmla="*/ 44 h 72"/>
                <a:gd name="T116" fmla="*/ 21 w 64"/>
                <a:gd name="T117" fmla="*/ 26 h 72"/>
                <a:gd name="T118" fmla="*/ 22 w 64"/>
                <a:gd name="T119" fmla="*/ 41 h 72"/>
                <a:gd name="T120" fmla="*/ 28 w 64"/>
                <a:gd name="T121" fmla="*/ 40 h 72"/>
                <a:gd name="T122" fmla="*/ 32 w 64"/>
                <a:gd name="T123" fmla="*/ 43 h 72"/>
                <a:gd name="T124" fmla="*/ 25 w 64"/>
                <a:gd name="T125" fmla="*/ 3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" h="72">
                  <a:moveTo>
                    <a:pt x="9" y="70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5" y="44"/>
                    <a:pt x="37" y="45"/>
                    <a:pt x="40" y="45"/>
                  </a:cubicBezTo>
                  <a:cubicBezTo>
                    <a:pt x="47" y="45"/>
                    <a:pt x="54" y="42"/>
                    <a:pt x="59" y="37"/>
                  </a:cubicBezTo>
                  <a:cubicBezTo>
                    <a:pt x="64" y="32"/>
                    <a:pt x="64" y="26"/>
                    <a:pt x="63" y="22"/>
                  </a:cubicBezTo>
                  <a:cubicBezTo>
                    <a:pt x="63" y="18"/>
                    <a:pt x="61" y="14"/>
                    <a:pt x="59" y="11"/>
                  </a:cubicBezTo>
                  <a:cubicBezTo>
                    <a:pt x="58" y="8"/>
                    <a:pt x="55" y="6"/>
                    <a:pt x="52" y="4"/>
                  </a:cubicBezTo>
                  <a:cubicBezTo>
                    <a:pt x="50" y="3"/>
                    <a:pt x="49" y="3"/>
                    <a:pt x="47" y="2"/>
                  </a:cubicBezTo>
                  <a:cubicBezTo>
                    <a:pt x="36" y="0"/>
                    <a:pt x="25" y="5"/>
                    <a:pt x="21" y="15"/>
                  </a:cubicBezTo>
                  <a:cubicBezTo>
                    <a:pt x="20" y="18"/>
                    <a:pt x="19" y="22"/>
                    <a:pt x="20" y="26"/>
                  </a:cubicBezTo>
                  <a:cubicBezTo>
                    <a:pt x="20" y="30"/>
                    <a:pt x="22" y="33"/>
                    <a:pt x="24" y="36"/>
                  </a:cubicBezTo>
                  <a:cubicBezTo>
                    <a:pt x="24" y="36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4"/>
                    <a:pt x="0" y="65"/>
                    <a:pt x="1" y="66"/>
                  </a:cubicBezTo>
                  <a:cubicBezTo>
                    <a:pt x="1" y="68"/>
                    <a:pt x="2" y="70"/>
                    <a:pt x="3" y="70"/>
                  </a:cubicBezTo>
                  <a:cubicBezTo>
                    <a:pt x="4" y="71"/>
                    <a:pt x="5" y="72"/>
                    <a:pt x="6" y="71"/>
                  </a:cubicBezTo>
                  <a:cubicBezTo>
                    <a:pt x="7" y="71"/>
                    <a:pt x="8" y="71"/>
                    <a:pt x="9" y="70"/>
                  </a:cubicBezTo>
                  <a:close/>
                  <a:moveTo>
                    <a:pt x="3" y="68"/>
                  </a:moveTo>
                  <a:cubicBezTo>
                    <a:pt x="3" y="68"/>
                    <a:pt x="3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3" y="66"/>
                    <a:pt x="2" y="65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5"/>
                    <a:pt x="3" y="66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5" y="66"/>
                    <a:pt x="5" y="66"/>
                  </a:cubicBezTo>
                  <a:cubicBezTo>
                    <a:pt x="5" y="66"/>
                    <a:pt x="4" y="66"/>
                    <a:pt x="4" y="66"/>
                  </a:cubicBezTo>
                  <a:cubicBezTo>
                    <a:pt x="4" y="65"/>
                    <a:pt x="3" y="64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6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2"/>
                    <a:pt x="6" y="63"/>
                    <a:pt x="6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3"/>
                    <a:pt x="7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6" y="62"/>
                    <a:pt x="6" y="61"/>
                    <a:pt x="5" y="61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7" y="62"/>
                    <a:pt x="8" y="63"/>
                  </a:cubicBezTo>
                  <a:cubicBezTo>
                    <a:pt x="8" y="63"/>
                    <a:pt x="8" y="63"/>
                    <a:pt x="9" y="63"/>
                  </a:cubicBezTo>
                  <a:cubicBezTo>
                    <a:pt x="9" y="63"/>
                    <a:pt x="9" y="63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1"/>
                    <a:pt x="7" y="60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60"/>
                    <a:pt x="8" y="61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8" y="60"/>
                    <a:pt x="8" y="59"/>
                    <a:pt x="7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9" y="60"/>
                    <a:pt x="10" y="61"/>
                  </a:cubicBezTo>
                  <a:cubicBezTo>
                    <a:pt x="10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0"/>
                    <a:pt x="9" y="58"/>
                    <a:pt x="8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8"/>
                    <a:pt x="10" y="59"/>
                    <a:pt x="11" y="59"/>
                  </a:cubicBezTo>
                  <a:cubicBezTo>
                    <a:pt x="11" y="60"/>
                    <a:pt x="12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8"/>
                    <a:pt x="10" y="57"/>
                    <a:pt x="9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6"/>
                    <a:pt x="11" y="57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1" y="57"/>
                    <a:pt x="11" y="56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5"/>
                    <a:pt x="12" y="56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5"/>
                    <a:pt x="12" y="55"/>
                    <a:pt x="11" y="54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3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3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5" y="52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1"/>
                    <a:pt x="15" y="51"/>
                    <a:pt x="15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0"/>
                    <a:pt x="17" y="51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7" y="50"/>
                    <a:pt x="16" y="49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9"/>
                    <a:pt x="18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49"/>
                    <a:pt x="17" y="48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8" y="47"/>
                    <a:pt x="19" y="48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9" y="47"/>
                    <a:pt x="18" y="47"/>
                    <a:pt x="18" y="46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6"/>
                    <a:pt x="20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1" y="47"/>
                  </a:cubicBezTo>
                  <a:cubicBezTo>
                    <a:pt x="21" y="46"/>
                    <a:pt x="20" y="45"/>
                    <a:pt x="19" y="44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5"/>
                    <a:pt x="21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3" y="46"/>
                    <a:pt x="23" y="46"/>
                  </a:cubicBezTo>
                  <a:cubicBezTo>
                    <a:pt x="22" y="46"/>
                    <a:pt x="22" y="45"/>
                    <a:pt x="22" y="45"/>
                  </a:cubicBezTo>
                  <a:cubicBezTo>
                    <a:pt x="21" y="45"/>
                    <a:pt x="21" y="44"/>
                    <a:pt x="21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2" y="44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4"/>
                    <a:pt x="23" y="44"/>
                  </a:cubicBezTo>
                  <a:cubicBezTo>
                    <a:pt x="23" y="44"/>
                    <a:pt x="22" y="43"/>
                    <a:pt x="21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4"/>
                    <a:pt x="25" y="46"/>
                    <a:pt x="28" y="47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7" y="70"/>
                    <a:pt x="6" y="71"/>
                  </a:cubicBezTo>
                  <a:cubicBezTo>
                    <a:pt x="5" y="71"/>
                    <a:pt x="4" y="70"/>
                    <a:pt x="3" y="70"/>
                  </a:cubicBezTo>
                  <a:cubicBezTo>
                    <a:pt x="2" y="69"/>
                    <a:pt x="2" y="68"/>
                    <a:pt x="1" y="66"/>
                  </a:cubicBezTo>
                  <a:cubicBezTo>
                    <a:pt x="1" y="66"/>
                    <a:pt x="1" y="66"/>
                    <a:pt x="1" y="65"/>
                  </a:cubicBezTo>
                  <a:cubicBezTo>
                    <a:pt x="2" y="66"/>
                    <a:pt x="2" y="67"/>
                    <a:pt x="3" y="68"/>
                  </a:cubicBezTo>
                  <a:close/>
                  <a:moveTo>
                    <a:pt x="21" y="26"/>
                  </a:moveTo>
                  <a:cubicBezTo>
                    <a:pt x="20" y="22"/>
                    <a:pt x="21" y="19"/>
                    <a:pt x="22" y="15"/>
                  </a:cubicBezTo>
                  <a:cubicBezTo>
                    <a:pt x="26" y="6"/>
                    <a:pt x="36" y="1"/>
                    <a:pt x="47" y="3"/>
                  </a:cubicBezTo>
                  <a:cubicBezTo>
                    <a:pt x="48" y="4"/>
                    <a:pt x="50" y="4"/>
                    <a:pt x="51" y="5"/>
                  </a:cubicBezTo>
                  <a:cubicBezTo>
                    <a:pt x="53" y="6"/>
                    <a:pt x="54" y="7"/>
                    <a:pt x="55" y="8"/>
                  </a:cubicBezTo>
                  <a:cubicBezTo>
                    <a:pt x="57" y="9"/>
                    <a:pt x="58" y="10"/>
                    <a:pt x="59" y="12"/>
                  </a:cubicBezTo>
                  <a:cubicBezTo>
                    <a:pt x="61" y="15"/>
                    <a:pt x="62" y="18"/>
                    <a:pt x="62" y="22"/>
                  </a:cubicBezTo>
                  <a:cubicBezTo>
                    <a:pt x="63" y="26"/>
                    <a:pt x="63" y="31"/>
                    <a:pt x="58" y="36"/>
                  </a:cubicBezTo>
                  <a:cubicBezTo>
                    <a:pt x="54" y="41"/>
                    <a:pt x="46" y="44"/>
                    <a:pt x="40" y="44"/>
                  </a:cubicBezTo>
                  <a:cubicBezTo>
                    <a:pt x="35" y="44"/>
                    <a:pt x="31" y="42"/>
                    <a:pt x="28" y="40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3" y="33"/>
                    <a:pt x="21" y="30"/>
                    <a:pt x="21" y="26"/>
                  </a:cubicBezTo>
                  <a:close/>
                  <a:moveTo>
                    <a:pt x="31" y="44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6" y="45"/>
                    <a:pt x="24" y="43"/>
                    <a:pt x="22" y="41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6" y="41"/>
                    <a:pt x="28" y="43"/>
                    <a:pt x="31" y="44"/>
                  </a:cubicBezTo>
                  <a:close/>
                  <a:moveTo>
                    <a:pt x="28" y="40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9" y="41"/>
                    <a:pt x="30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9" y="42"/>
                    <a:pt x="26" y="40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9"/>
                    <a:pt x="27" y="40"/>
                    <a:pt x="28" y="4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9" name="Freeform 13528"/>
            <p:cNvSpPr>
              <a:spLocks noEditPoints="1"/>
            </p:cNvSpPr>
            <p:nvPr/>
          </p:nvSpPr>
          <p:spPr bwMode="auto">
            <a:xfrm>
              <a:off x="9442348" y="4615739"/>
              <a:ext cx="151744" cy="157228"/>
            </a:xfrm>
            <a:custGeom>
              <a:avLst/>
              <a:gdLst>
                <a:gd name="T0" fmla="*/ 35 w 35"/>
                <a:gd name="T1" fmla="*/ 17 h 36"/>
                <a:gd name="T2" fmla="*/ 32 w 35"/>
                <a:gd name="T3" fmla="*/ 9 h 36"/>
                <a:gd name="T4" fmla="*/ 25 w 35"/>
                <a:gd name="T5" fmla="*/ 3 h 36"/>
                <a:gd name="T6" fmla="*/ 22 w 35"/>
                <a:gd name="T7" fmla="*/ 2 h 36"/>
                <a:gd name="T8" fmla="*/ 2 w 35"/>
                <a:gd name="T9" fmla="*/ 12 h 36"/>
                <a:gd name="T10" fmla="*/ 0 w 35"/>
                <a:gd name="T11" fmla="*/ 21 h 36"/>
                <a:gd name="T12" fmla="*/ 4 w 35"/>
                <a:gd name="T13" fmla="*/ 28 h 36"/>
                <a:gd name="T14" fmla="*/ 7 w 35"/>
                <a:gd name="T15" fmla="*/ 32 h 36"/>
                <a:gd name="T16" fmla="*/ 16 w 35"/>
                <a:gd name="T17" fmla="*/ 35 h 36"/>
                <a:gd name="T18" fmla="*/ 31 w 35"/>
                <a:gd name="T19" fmla="*/ 29 h 36"/>
                <a:gd name="T20" fmla="*/ 35 w 35"/>
                <a:gd name="T21" fmla="*/ 17 h 36"/>
                <a:gd name="T22" fmla="*/ 1 w 35"/>
                <a:gd name="T23" fmla="*/ 21 h 36"/>
                <a:gd name="T24" fmla="*/ 2 w 35"/>
                <a:gd name="T25" fmla="*/ 12 h 36"/>
                <a:gd name="T26" fmla="*/ 21 w 35"/>
                <a:gd name="T27" fmla="*/ 3 h 36"/>
                <a:gd name="T28" fmla="*/ 25 w 35"/>
                <a:gd name="T29" fmla="*/ 4 h 36"/>
                <a:gd name="T30" fmla="*/ 28 w 35"/>
                <a:gd name="T31" fmla="*/ 6 h 36"/>
                <a:gd name="T32" fmla="*/ 31 w 35"/>
                <a:gd name="T33" fmla="*/ 9 h 36"/>
                <a:gd name="T34" fmla="*/ 34 w 35"/>
                <a:gd name="T35" fmla="*/ 17 h 36"/>
                <a:gd name="T36" fmla="*/ 31 w 35"/>
                <a:gd name="T37" fmla="*/ 29 h 36"/>
                <a:gd name="T38" fmla="*/ 16 w 35"/>
                <a:gd name="T39" fmla="*/ 35 h 36"/>
                <a:gd name="T40" fmla="*/ 7 w 35"/>
                <a:gd name="T41" fmla="*/ 31 h 36"/>
                <a:gd name="T42" fmla="*/ 4 w 35"/>
                <a:gd name="T43" fmla="*/ 28 h 36"/>
                <a:gd name="T44" fmla="*/ 1 w 35"/>
                <a:gd name="T45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36">
                  <a:moveTo>
                    <a:pt x="35" y="17"/>
                  </a:moveTo>
                  <a:cubicBezTo>
                    <a:pt x="34" y="14"/>
                    <a:pt x="33" y="11"/>
                    <a:pt x="32" y="9"/>
                  </a:cubicBezTo>
                  <a:cubicBezTo>
                    <a:pt x="30" y="6"/>
                    <a:pt x="28" y="5"/>
                    <a:pt x="25" y="3"/>
                  </a:cubicBezTo>
                  <a:cubicBezTo>
                    <a:pt x="24" y="3"/>
                    <a:pt x="23" y="2"/>
                    <a:pt x="22" y="2"/>
                  </a:cubicBezTo>
                  <a:cubicBezTo>
                    <a:pt x="13" y="0"/>
                    <a:pt x="5" y="4"/>
                    <a:pt x="2" y="12"/>
                  </a:cubicBezTo>
                  <a:cubicBezTo>
                    <a:pt x="0" y="14"/>
                    <a:pt x="0" y="18"/>
                    <a:pt x="0" y="21"/>
                  </a:cubicBezTo>
                  <a:cubicBezTo>
                    <a:pt x="1" y="24"/>
                    <a:pt x="2" y="26"/>
                    <a:pt x="4" y="28"/>
                  </a:cubicBezTo>
                  <a:cubicBezTo>
                    <a:pt x="5" y="30"/>
                    <a:pt x="6" y="31"/>
                    <a:pt x="7" y="32"/>
                  </a:cubicBezTo>
                  <a:cubicBezTo>
                    <a:pt x="9" y="34"/>
                    <a:pt x="12" y="35"/>
                    <a:pt x="16" y="35"/>
                  </a:cubicBezTo>
                  <a:cubicBezTo>
                    <a:pt x="22" y="36"/>
                    <a:pt x="28" y="33"/>
                    <a:pt x="31" y="29"/>
                  </a:cubicBezTo>
                  <a:cubicBezTo>
                    <a:pt x="35" y="25"/>
                    <a:pt x="35" y="20"/>
                    <a:pt x="35" y="17"/>
                  </a:cubicBezTo>
                  <a:close/>
                  <a:moveTo>
                    <a:pt x="1" y="21"/>
                  </a:moveTo>
                  <a:cubicBezTo>
                    <a:pt x="1" y="18"/>
                    <a:pt x="1" y="15"/>
                    <a:pt x="2" y="12"/>
                  </a:cubicBezTo>
                  <a:cubicBezTo>
                    <a:pt x="5" y="5"/>
                    <a:pt x="13" y="1"/>
                    <a:pt x="21" y="3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29" y="7"/>
                    <a:pt x="30" y="8"/>
                    <a:pt x="31" y="9"/>
                  </a:cubicBezTo>
                  <a:cubicBezTo>
                    <a:pt x="32" y="12"/>
                    <a:pt x="33" y="14"/>
                    <a:pt x="34" y="17"/>
                  </a:cubicBezTo>
                  <a:cubicBezTo>
                    <a:pt x="34" y="20"/>
                    <a:pt x="34" y="25"/>
                    <a:pt x="31" y="29"/>
                  </a:cubicBezTo>
                  <a:cubicBezTo>
                    <a:pt x="27" y="32"/>
                    <a:pt x="21" y="35"/>
                    <a:pt x="16" y="35"/>
                  </a:cubicBezTo>
                  <a:cubicBezTo>
                    <a:pt x="13" y="34"/>
                    <a:pt x="10" y="33"/>
                    <a:pt x="7" y="31"/>
                  </a:cubicBezTo>
                  <a:cubicBezTo>
                    <a:pt x="6" y="30"/>
                    <a:pt x="5" y="29"/>
                    <a:pt x="4" y="28"/>
                  </a:cubicBezTo>
                  <a:cubicBezTo>
                    <a:pt x="3" y="26"/>
                    <a:pt x="2" y="23"/>
                    <a:pt x="1" y="21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0" name="Freeform 13529"/>
            <p:cNvSpPr>
              <a:spLocks/>
            </p:cNvSpPr>
            <p:nvPr/>
          </p:nvSpPr>
          <p:spPr bwMode="auto">
            <a:xfrm>
              <a:off x="9575810" y="4677900"/>
              <a:ext cx="9142" cy="12798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1 h 3"/>
                <a:gd name="T4" fmla="*/ 1 w 2"/>
                <a:gd name="T5" fmla="*/ 0 h 3"/>
                <a:gd name="T6" fmla="*/ 0 w 2"/>
                <a:gd name="T7" fmla="*/ 1 h 3"/>
                <a:gd name="T8" fmla="*/ 0 w 2"/>
                <a:gd name="T9" fmla="*/ 1 h 3"/>
                <a:gd name="T10" fmla="*/ 1 w 2"/>
                <a:gd name="T11" fmla="*/ 3 h 3"/>
                <a:gd name="T12" fmla="*/ 1 w 2"/>
                <a:gd name="T13" fmla="*/ 3 h 3"/>
                <a:gd name="T14" fmla="*/ 1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1" name="Freeform 13530"/>
            <p:cNvSpPr>
              <a:spLocks/>
            </p:cNvSpPr>
            <p:nvPr/>
          </p:nvSpPr>
          <p:spPr bwMode="auto">
            <a:xfrm>
              <a:off x="9502681" y="4698011"/>
              <a:ext cx="76786" cy="62160"/>
            </a:xfrm>
            <a:custGeom>
              <a:avLst/>
              <a:gdLst>
                <a:gd name="T0" fmla="*/ 1 w 18"/>
                <a:gd name="T1" fmla="*/ 12 h 14"/>
                <a:gd name="T2" fmla="*/ 1 w 18"/>
                <a:gd name="T3" fmla="*/ 12 h 14"/>
                <a:gd name="T4" fmla="*/ 0 w 18"/>
                <a:gd name="T5" fmla="*/ 13 h 14"/>
                <a:gd name="T6" fmla="*/ 1 w 18"/>
                <a:gd name="T7" fmla="*/ 13 h 14"/>
                <a:gd name="T8" fmla="*/ 12 w 18"/>
                <a:gd name="T9" fmla="*/ 11 h 14"/>
                <a:gd name="T10" fmla="*/ 18 w 18"/>
                <a:gd name="T11" fmla="*/ 0 h 14"/>
                <a:gd name="T12" fmla="*/ 18 w 18"/>
                <a:gd name="T13" fmla="*/ 0 h 14"/>
                <a:gd name="T14" fmla="*/ 17 w 18"/>
                <a:gd name="T15" fmla="*/ 0 h 14"/>
                <a:gd name="T16" fmla="*/ 12 w 18"/>
                <a:gd name="T17" fmla="*/ 10 h 14"/>
                <a:gd name="T18" fmla="*/ 1 w 18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5" y="14"/>
                    <a:pt x="9" y="13"/>
                    <a:pt x="12" y="11"/>
                  </a:cubicBezTo>
                  <a:cubicBezTo>
                    <a:pt x="16" y="8"/>
                    <a:pt x="18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5" y="8"/>
                    <a:pt x="12" y="10"/>
                  </a:cubicBezTo>
                  <a:cubicBezTo>
                    <a:pt x="9" y="12"/>
                    <a:pt x="5" y="13"/>
                    <a:pt x="1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2" name="Freeform 13531"/>
            <p:cNvSpPr>
              <a:spLocks/>
            </p:cNvSpPr>
            <p:nvPr/>
          </p:nvSpPr>
          <p:spPr bwMode="auto">
            <a:xfrm>
              <a:off x="9458803" y="4634022"/>
              <a:ext cx="69473" cy="69473"/>
            </a:xfrm>
            <a:custGeom>
              <a:avLst/>
              <a:gdLst>
                <a:gd name="T0" fmla="*/ 1 w 16"/>
                <a:gd name="T1" fmla="*/ 16 h 16"/>
                <a:gd name="T2" fmla="*/ 1 w 16"/>
                <a:gd name="T3" fmla="*/ 16 h 16"/>
                <a:gd name="T4" fmla="*/ 1 w 16"/>
                <a:gd name="T5" fmla="*/ 14 h 16"/>
                <a:gd name="T6" fmla="*/ 4 w 16"/>
                <a:gd name="T7" fmla="*/ 5 h 16"/>
                <a:gd name="T8" fmla="*/ 15 w 16"/>
                <a:gd name="T9" fmla="*/ 1 h 16"/>
                <a:gd name="T10" fmla="*/ 16 w 16"/>
                <a:gd name="T11" fmla="*/ 1 h 16"/>
                <a:gd name="T12" fmla="*/ 16 w 16"/>
                <a:gd name="T13" fmla="*/ 0 h 16"/>
                <a:gd name="T14" fmla="*/ 15 w 16"/>
                <a:gd name="T15" fmla="*/ 0 h 16"/>
                <a:gd name="T16" fmla="*/ 3 w 16"/>
                <a:gd name="T17" fmla="*/ 5 h 16"/>
                <a:gd name="T18" fmla="*/ 0 w 16"/>
                <a:gd name="T19" fmla="*/ 15 h 16"/>
                <a:gd name="T20" fmla="*/ 1 w 16"/>
                <a:gd name="T21" fmla="*/ 16 h 16"/>
                <a:gd name="T22" fmla="*/ 1 w 16"/>
                <a:gd name="T23" fmla="*/ 16 h 16"/>
                <a:gd name="T24" fmla="*/ 1 w 16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1"/>
                    <a:pt x="2" y="8"/>
                    <a:pt x="4" y="5"/>
                  </a:cubicBezTo>
                  <a:cubicBezTo>
                    <a:pt x="7" y="2"/>
                    <a:pt x="11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0"/>
                    <a:pt x="6" y="2"/>
                    <a:pt x="3" y="5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3" name="Freeform 13532"/>
            <p:cNvSpPr>
              <a:spLocks noEditPoints="1"/>
            </p:cNvSpPr>
            <p:nvPr/>
          </p:nvSpPr>
          <p:spPr bwMode="auto">
            <a:xfrm>
              <a:off x="9436864" y="4612083"/>
              <a:ext cx="164541" cy="164541"/>
            </a:xfrm>
            <a:custGeom>
              <a:avLst/>
              <a:gdLst>
                <a:gd name="T0" fmla="*/ 19 w 38"/>
                <a:gd name="T1" fmla="*/ 38 h 38"/>
                <a:gd name="T2" fmla="*/ 33 w 38"/>
                <a:gd name="T3" fmla="*/ 31 h 38"/>
                <a:gd name="T4" fmla="*/ 37 w 38"/>
                <a:gd name="T5" fmla="*/ 17 h 38"/>
                <a:gd name="T6" fmla="*/ 37 w 38"/>
                <a:gd name="T7" fmla="*/ 17 h 38"/>
                <a:gd name="T8" fmla="*/ 31 w 38"/>
                <a:gd name="T9" fmla="*/ 6 h 38"/>
                <a:gd name="T10" fmla="*/ 27 w 38"/>
                <a:gd name="T11" fmla="*/ 3 h 38"/>
                <a:gd name="T12" fmla="*/ 8 w 38"/>
                <a:gd name="T13" fmla="*/ 4 h 38"/>
                <a:gd name="T14" fmla="*/ 0 w 38"/>
                <a:gd name="T15" fmla="*/ 16 h 38"/>
                <a:gd name="T16" fmla="*/ 0 w 38"/>
                <a:gd name="T17" fmla="*/ 21 h 38"/>
                <a:gd name="T18" fmla="*/ 7 w 38"/>
                <a:gd name="T19" fmla="*/ 33 h 38"/>
                <a:gd name="T20" fmla="*/ 19 w 38"/>
                <a:gd name="T21" fmla="*/ 38 h 38"/>
                <a:gd name="T22" fmla="*/ 19 w 38"/>
                <a:gd name="T23" fmla="*/ 37 h 38"/>
                <a:gd name="T24" fmla="*/ 19 w 38"/>
                <a:gd name="T25" fmla="*/ 37 h 38"/>
                <a:gd name="T26" fmla="*/ 7 w 38"/>
                <a:gd name="T27" fmla="*/ 32 h 38"/>
                <a:gd name="T28" fmla="*/ 1 w 38"/>
                <a:gd name="T29" fmla="*/ 21 h 38"/>
                <a:gd name="T30" fmla="*/ 1 w 38"/>
                <a:gd name="T31" fmla="*/ 16 h 38"/>
                <a:gd name="T32" fmla="*/ 8 w 38"/>
                <a:gd name="T33" fmla="*/ 5 h 38"/>
                <a:gd name="T34" fmla="*/ 27 w 38"/>
                <a:gd name="T35" fmla="*/ 4 h 38"/>
                <a:gd name="T36" fmla="*/ 30 w 38"/>
                <a:gd name="T37" fmla="*/ 7 h 38"/>
                <a:gd name="T38" fmla="*/ 36 w 38"/>
                <a:gd name="T39" fmla="*/ 17 h 38"/>
                <a:gd name="T40" fmla="*/ 36 w 38"/>
                <a:gd name="T41" fmla="*/ 17 h 38"/>
                <a:gd name="T42" fmla="*/ 32 w 38"/>
                <a:gd name="T43" fmla="*/ 31 h 38"/>
                <a:gd name="T44" fmla="*/ 19 w 38"/>
                <a:gd name="T4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38">
                  <a:moveTo>
                    <a:pt x="19" y="38"/>
                  </a:moveTo>
                  <a:cubicBezTo>
                    <a:pt x="24" y="38"/>
                    <a:pt x="29" y="36"/>
                    <a:pt x="33" y="31"/>
                  </a:cubicBezTo>
                  <a:cubicBezTo>
                    <a:pt x="36" y="27"/>
                    <a:pt x="38" y="22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3"/>
                    <a:pt x="34" y="9"/>
                    <a:pt x="31" y="6"/>
                  </a:cubicBezTo>
                  <a:cubicBezTo>
                    <a:pt x="30" y="5"/>
                    <a:pt x="28" y="4"/>
                    <a:pt x="27" y="3"/>
                  </a:cubicBezTo>
                  <a:cubicBezTo>
                    <a:pt x="21" y="0"/>
                    <a:pt x="13" y="1"/>
                    <a:pt x="8" y="4"/>
                  </a:cubicBezTo>
                  <a:cubicBezTo>
                    <a:pt x="4" y="7"/>
                    <a:pt x="1" y="11"/>
                    <a:pt x="0" y="16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1" y="26"/>
                    <a:pt x="3" y="30"/>
                    <a:pt x="7" y="33"/>
                  </a:cubicBezTo>
                  <a:cubicBezTo>
                    <a:pt x="10" y="36"/>
                    <a:pt x="14" y="38"/>
                    <a:pt x="19" y="38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5" y="37"/>
                    <a:pt x="10" y="35"/>
                    <a:pt x="7" y="32"/>
                  </a:cubicBezTo>
                  <a:cubicBezTo>
                    <a:pt x="4" y="29"/>
                    <a:pt x="1" y="25"/>
                    <a:pt x="1" y="21"/>
                  </a:cubicBezTo>
                  <a:cubicBezTo>
                    <a:pt x="0" y="19"/>
                    <a:pt x="1" y="18"/>
                    <a:pt x="1" y="16"/>
                  </a:cubicBezTo>
                  <a:cubicBezTo>
                    <a:pt x="2" y="12"/>
                    <a:pt x="4" y="8"/>
                    <a:pt x="8" y="5"/>
                  </a:cubicBezTo>
                  <a:cubicBezTo>
                    <a:pt x="14" y="1"/>
                    <a:pt x="21" y="1"/>
                    <a:pt x="27" y="4"/>
                  </a:cubicBezTo>
                  <a:cubicBezTo>
                    <a:pt x="28" y="5"/>
                    <a:pt x="29" y="6"/>
                    <a:pt x="30" y="7"/>
                  </a:cubicBezTo>
                  <a:cubicBezTo>
                    <a:pt x="34" y="9"/>
                    <a:pt x="36" y="13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22"/>
                    <a:pt x="36" y="27"/>
                    <a:pt x="32" y="31"/>
                  </a:cubicBezTo>
                  <a:cubicBezTo>
                    <a:pt x="29" y="35"/>
                    <a:pt x="24" y="37"/>
                    <a:pt x="19" y="3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4" name="Freeform 13533"/>
            <p:cNvSpPr>
              <a:spLocks noEditPoints="1"/>
            </p:cNvSpPr>
            <p:nvPr/>
          </p:nvSpPr>
          <p:spPr bwMode="auto">
            <a:xfrm>
              <a:off x="6425757" y="3513313"/>
              <a:ext cx="259610" cy="190137"/>
            </a:xfrm>
            <a:custGeom>
              <a:avLst/>
              <a:gdLst>
                <a:gd name="T0" fmla="*/ 37 w 60"/>
                <a:gd name="T1" fmla="*/ 25 h 44"/>
                <a:gd name="T2" fmla="*/ 35 w 60"/>
                <a:gd name="T3" fmla="*/ 23 h 44"/>
                <a:gd name="T4" fmla="*/ 34 w 60"/>
                <a:gd name="T5" fmla="*/ 17 h 44"/>
                <a:gd name="T6" fmla="*/ 6 w 60"/>
                <a:gd name="T7" fmla="*/ 6 h 44"/>
                <a:gd name="T8" fmla="*/ 14 w 60"/>
                <a:gd name="T9" fmla="*/ 35 h 44"/>
                <a:gd name="T10" fmla="*/ 30 w 60"/>
                <a:gd name="T11" fmla="*/ 30 h 44"/>
                <a:gd name="T12" fmla="*/ 31 w 60"/>
                <a:gd name="T13" fmla="*/ 30 h 44"/>
                <a:gd name="T14" fmla="*/ 49 w 60"/>
                <a:gd name="T15" fmla="*/ 41 h 44"/>
                <a:gd name="T16" fmla="*/ 54 w 60"/>
                <a:gd name="T17" fmla="*/ 44 h 44"/>
                <a:gd name="T18" fmla="*/ 60 w 60"/>
                <a:gd name="T19" fmla="*/ 39 h 44"/>
                <a:gd name="T20" fmla="*/ 57 w 60"/>
                <a:gd name="T21" fmla="*/ 42 h 44"/>
                <a:gd name="T22" fmla="*/ 55 w 60"/>
                <a:gd name="T23" fmla="*/ 43 h 44"/>
                <a:gd name="T24" fmla="*/ 56 w 60"/>
                <a:gd name="T25" fmla="*/ 41 h 44"/>
                <a:gd name="T26" fmla="*/ 54 w 60"/>
                <a:gd name="T27" fmla="*/ 43 h 44"/>
                <a:gd name="T28" fmla="*/ 55 w 60"/>
                <a:gd name="T29" fmla="*/ 40 h 44"/>
                <a:gd name="T30" fmla="*/ 53 w 60"/>
                <a:gd name="T31" fmla="*/ 42 h 44"/>
                <a:gd name="T32" fmla="*/ 54 w 60"/>
                <a:gd name="T33" fmla="*/ 41 h 44"/>
                <a:gd name="T34" fmla="*/ 54 w 60"/>
                <a:gd name="T35" fmla="*/ 40 h 44"/>
                <a:gd name="T36" fmla="*/ 52 w 60"/>
                <a:gd name="T37" fmla="*/ 42 h 44"/>
                <a:gd name="T38" fmla="*/ 53 w 60"/>
                <a:gd name="T39" fmla="*/ 40 h 44"/>
                <a:gd name="T40" fmla="*/ 51 w 60"/>
                <a:gd name="T41" fmla="*/ 41 h 44"/>
                <a:gd name="T42" fmla="*/ 53 w 60"/>
                <a:gd name="T43" fmla="*/ 38 h 44"/>
                <a:gd name="T44" fmla="*/ 50 w 60"/>
                <a:gd name="T45" fmla="*/ 41 h 44"/>
                <a:gd name="T46" fmla="*/ 52 w 60"/>
                <a:gd name="T47" fmla="*/ 38 h 44"/>
                <a:gd name="T48" fmla="*/ 49 w 60"/>
                <a:gd name="T49" fmla="*/ 40 h 44"/>
                <a:gd name="T50" fmla="*/ 51 w 60"/>
                <a:gd name="T51" fmla="*/ 37 h 44"/>
                <a:gd name="T52" fmla="*/ 48 w 60"/>
                <a:gd name="T53" fmla="*/ 40 h 44"/>
                <a:gd name="T54" fmla="*/ 50 w 60"/>
                <a:gd name="T55" fmla="*/ 36 h 44"/>
                <a:gd name="T56" fmla="*/ 47 w 60"/>
                <a:gd name="T57" fmla="*/ 39 h 44"/>
                <a:gd name="T58" fmla="*/ 48 w 60"/>
                <a:gd name="T59" fmla="*/ 36 h 44"/>
                <a:gd name="T60" fmla="*/ 46 w 60"/>
                <a:gd name="T61" fmla="*/ 38 h 44"/>
                <a:gd name="T62" fmla="*/ 47 w 60"/>
                <a:gd name="T63" fmla="*/ 36 h 44"/>
                <a:gd name="T64" fmla="*/ 47 w 60"/>
                <a:gd name="T65" fmla="*/ 36 h 44"/>
                <a:gd name="T66" fmla="*/ 46 w 60"/>
                <a:gd name="T67" fmla="*/ 36 h 44"/>
                <a:gd name="T68" fmla="*/ 46 w 60"/>
                <a:gd name="T69" fmla="*/ 35 h 44"/>
                <a:gd name="T70" fmla="*/ 43 w 60"/>
                <a:gd name="T71" fmla="*/ 37 h 44"/>
                <a:gd name="T72" fmla="*/ 45 w 60"/>
                <a:gd name="T73" fmla="*/ 34 h 44"/>
                <a:gd name="T74" fmla="*/ 42 w 60"/>
                <a:gd name="T75" fmla="*/ 36 h 44"/>
                <a:gd name="T76" fmla="*/ 43 w 60"/>
                <a:gd name="T77" fmla="*/ 34 h 44"/>
                <a:gd name="T78" fmla="*/ 41 w 60"/>
                <a:gd name="T79" fmla="*/ 35 h 44"/>
                <a:gd name="T80" fmla="*/ 42 w 60"/>
                <a:gd name="T81" fmla="*/ 33 h 44"/>
                <a:gd name="T82" fmla="*/ 40 w 60"/>
                <a:gd name="T83" fmla="*/ 35 h 44"/>
                <a:gd name="T84" fmla="*/ 41 w 60"/>
                <a:gd name="T85" fmla="*/ 32 h 44"/>
                <a:gd name="T86" fmla="*/ 39 w 60"/>
                <a:gd name="T87" fmla="*/ 34 h 44"/>
                <a:gd name="T88" fmla="*/ 40 w 60"/>
                <a:gd name="T89" fmla="*/ 32 h 44"/>
                <a:gd name="T90" fmla="*/ 37 w 60"/>
                <a:gd name="T91" fmla="*/ 33 h 44"/>
                <a:gd name="T92" fmla="*/ 38 w 60"/>
                <a:gd name="T93" fmla="*/ 31 h 44"/>
                <a:gd name="T94" fmla="*/ 36 w 60"/>
                <a:gd name="T95" fmla="*/ 32 h 44"/>
                <a:gd name="T96" fmla="*/ 37 w 60"/>
                <a:gd name="T97" fmla="*/ 30 h 44"/>
                <a:gd name="T98" fmla="*/ 35 w 60"/>
                <a:gd name="T99" fmla="*/ 32 h 44"/>
                <a:gd name="T100" fmla="*/ 37 w 60"/>
                <a:gd name="T101" fmla="*/ 30 h 44"/>
                <a:gd name="T102" fmla="*/ 34 w 60"/>
                <a:gd name="T103" fmla="*/ 31 h 44"/>
                <a:gd name="T104" fmla="*/ 57 w 60"/>
                <a:gd name="T105" fmla="*/ 38 h 44"/>
                <a:gd name="T106" fmla="*/ 59 w 60"/>
                <a:gd name="T107" fmla="*/ 42 h 44"/>
                <a:gd name="T108" fmla="*/ 57 w 60"/>
                <a:gd name="T109" fmla="*/ 42 h 44"/>
                <a:gd name="T110" fmla="*/ 1 w 60"/>
                <a:gd name="T111" fmla="*/ 17 h 44"/>
                <a:gd name="T112" fmla="*/ 6 w 60"/>
                <a:gd name="T113" fmla="*/ 7 h 44"/>
                <a:gd name="T114" fmla="*/ 34 w 60"/>
                <a:gd name="T115" fmla="*/ 17 h 44"/>
                <a:gd name="T116" fmla="*/ 23 w 60"/>
                <a:gd name="T117" fmla="*/ 34 h 44"/>
                <a:gd name="T118" fmla="*/ 33 w 60"/>
                <a:gd name="T119" fmla="*/ 31 h 44"/>
                <a:gd name="T120" fmla="*/ 33 w 60"/>
                <a:gd name="T121" fmla="*/ 27 h 44"/>
                <a:gd name="T122" fmla="*/ 34 w 60"/>
                <a:gd name="T123" fmla="*/ 23 h 44"/>
                <a:gd name="T124" fmla="*/ 31 w 60"/>
                <a:gd name="T12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" h="44">
                  <a:moveTo>
                    <a:pt x="58" y="37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1"/>
                    <a:pt x="35" y="19"/>
                    <a:pt x="34" y="17"/>
                  </a:cubicBezTo>
                  <a:cubicBezTo>
                    <a:pt x="34" y="11"/>
                    <a:pt x="30" y="6"/>
                    <a:pt x="26" y="3"/>
                  </a:cubicBezTo>
                  <a:cubicBezTo>
                    <a:pt x="21" y="0"/>
                    <a:pt x="16" y="1"/>
                    <a:pt x="13" y="2"/>
                  </a:cubicBezTo>
                  <a:cubicBezTo>
                    <a:pt x="10" y="3"/>
                    <a:pt x="8" y="4"/>
                    <a:pt x="6" y="6"/>
                  </a:cubicBezTo>
                  <a:cubicBezTo>
                    <a:pt x="3" y="8"/>
                    <a:pt x="2" y="11"/>
                    <a:pt x="1" y="13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0" y="26"/>
                    <a:pt x="5" y="34"/>
                    <a:pt x="14" y="35"/>
                  </a:cubicBezTo>
                  <a:cubicBezTo>
                    <a:pt x="17" y="36"/>
                    <a:pt x="20" y="36"/>
                    <a:pt x="23" y="35"/>
                  </a:cubicBezTo>
                  <a:cubicBezTo>
                    <a:pt x="26" y="34"/>
                    <a:pt x="28" y="32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5" y="44"/>
                    <a:pt x="56" y="44"/>
                    <a:pt x="57" y="44"/>
                  </a:cubicBezTo>
                  <a:cubicBezTo>
                    <a:pt x="58" y="44"/>
                    <a:pt x="59" y="43"/>
                    <a:pt x="59" y="42"/>
                  </a:cubicBezTo>
                  <a:cubicBezTo>
                    <a:pt x="60" y="41"/>
                    <a:pt x="60" y="40"/>
                    <a:pt x="60" y="39"/>
                  </a:cubicBezTo>
                  <a:cubicBezTo>
                    <a:pt x="59" y="38"/>
                    <a:pt x="59" y="38"/>
                    <a:pt x="58" y="37"/>
                  </a:cubicBezTo>
                  <a:close/>
                  <a:moveTo>
                    <a:pt x="57" y="42"/>
                  </a:moveTo>
                  <a:cubicBezTo>
                    <a:pt x="57" y="42"/>
                    <a:pt x="57" y="42"/>
                    <a:pt x="57" y="42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7" y="42"/>
                    <a:pt x="57" y="42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6" y="42"/>
                    <a:pt x="56" y="42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5" y="42"/>
                    <a:pt x="55" y="42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1"/>
                    <a:pt x="55" y="41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1"/>
                    <a:pt x="53" y="41"/>
                    <a:pt x="53" y="40"/>
                  </a:cubicBezTo>
                  <a:cubicBezTo>
                    <a:pt x="54" y="40"/>
                    <a:pt x="54" y="40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40"/>
                    <a:pt x="52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2" y="40"/>
                    <a:pt x="52" y="40"/>
                    <a:pt x="53" y="39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9"/>
                    <a:pt x="51" y="40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0"/>
                    <a:pt x="51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9"/>
                    <a:pt x="50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0" y="39"/>
                    <a:pt x="50" y="38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8"/>
                    <a:pt x="49" y="39"/>
                    <a:pt x="48" y="40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39"/>
                    <a:pt x="49" y="38"/>
                    <a:pt x="50" y="37"/>
                  </a:cubicBezTo>
                  <a:cubicBezTo>
                    <a:pt x="50" y="37"/>
                    <a:pt x="50" y="37"/>
                    <a:pt x="50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7"/>
                    <a:pt x="48" y="38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8"/>
                    <a:pt x="48" y="38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47" y="37"/>
                    <a:pt x="47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6" y="36"/>
                    <a:pt x="46" y="37"/>
                    <a:pt x="45" y="3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6" y="36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5" y="36"/>
                    <a:pt x="45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4" y="34"/>
                    <a:pt x="44" y="35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5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5"/>
                    <a:pt x="42" y="35"/>
                    <a:pt x="42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4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1" y="34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1" y="34"/>
                    <a:pt x="41" y="33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3"/>
                    <a:pt x="40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1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3"/>
                    <a:pt x="39" y="33"/>
                    <a:pt x="38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3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7" y="32"/>
                    <a:pt x="37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2"/>
                    <a:pt x="37" y="31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6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1"/>
                    <a:pt x="36" y="31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29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5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6" y="30"/>
                    <a:pt x="37" y="28"/>
                    <a:pt x="37" y="26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8" y="38"/>
                  </a:cubicBezTo>
                  <a:cubicBezTo>
                    <a:pt x="58" y="38"/>
                    <a:pt x="59" y="39"/>
                    <a:pt x="59" y="39"/>
                  </a:cubicBezTo>
                  <a:cubicBezTo>
                    <a:pt x="59" y="40"/>
                    <a:pt x="59" y="41"/>
                    <a:pt x="59" y="42"/>
                  </a:cubicBezTo>
                  <a:cubicBezTo>
                    <a:pt x="58" y="42"/>
                    <a:pt x="57" y="43"/>
                    <a:pt x="56" y="44"/>
                  </a:cubicBezTo>
                  <a:cubicBezTo>
                    <a:pt x="56" y="44"/>
                    <a:pt x="56" y="44"/>
                    <a:pt x="55" y="44"/>
                  </a:cubicBezTo>
                  <a:cubicBezTo>
                    <a:pt x="56" y="43"/>
                    <a:pt x="57" y="43"/>
                    <a:pt x="57" y="42"/>
                  </a:cubicBezTo>
                  <a:close/>
                  <a:moveTo>
                    <a:pt x="23" y="34"/>
                  </a:moveTo>
                  <a:cubicBezTo>
                    <a:pt x="20" y="35"/>
                    <a:pt x="17" y="35"/>
                    <a:pt x="14" y="35"/>
                  </a:cubicBezTo>
                  <a:cubicBezTo>
                    <a:pt x="6" y="33"/>
                    <a:pt x="1" y="26"/>
                    <a:pt x="1" y="17"/>
                  </a:cubicBezTo>
                  <a:cubicBezTo>
                    <a:pt x="1" y="16"/>
                    <a:pt x="2" y="15"/>
                    <a:pt x="2" y="14"/>
                  </a:cubicBezTo>
                  <a:cubicBezTo>
                    <a:pt x="2" y="12"/>
                    <a:pt x="3" y="11"/>
                    <a:pt x="3" y="10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8" y="5"/>
                    <a:pt x="11" y="3"/>
                    <a:pt x="13" y="2"/>
                  </a:cubicBezTo>
                  <a:cubicBezTo>
                    <a:pt x="16" y="1"/>
                    <a:pt x="21" y="1"/>
                    <a:pt x="25" y="4"/>
                  </a:cubicBezTo>
                  <a:cubicBezTo>
                    <a:pt x="30" y="6"/>
                    <a:pt x="33" y="12"/>
                    <a:pt x="34" y="17"/>
                  </a:cubicBezTo>
                  <a:cubicBezTo>
                    <a:pt x="34" y="21"/>
                    <a:pt x="34" y="24"/>
                    <a:pt x="32" y="27"/>
                  </a:cubicBezTo>
                  <a:cubicBezTo>
                    <a:pt x="31" y="28"/>
                    <a:pt x="30" y="29"/>
                    <a:pt x="29" y="30"/>
                  </a:cubicBezTo>
                  <a:cubicBezTo>
                    <a:pt x="28" y="32"/>
                    <a:pt x="25" y="33"/>
                    <a:pt x="23" y="34"/>
                  </a:cubicBezTo>
                  <a:close/>
                  <a:moveTo>
                    <a:pt x="35" y="24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7" y="27"/>
                    <a:pt x="35" y="30"/>
                    <a:pt x="33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3" y="28"/>
                    <a:pt x="34" y="26"/>
                    <a:pt x="35" y="24"/>
                  </a:cubicBezTo>
                  <a:close/>
                  <a:moveTo>
                    <a:pt x="33" y="27"/>
                  </a:moveTo>
                  <a:cubicBezTo>
                    <a:pt x="32" y="27"/>
                    <a:pt x="32" y="27"/>
                    <a:pt x="32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4" y="25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6"/>
                    <a:pt x="33" y="28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8"/>
                    <a:pt x="32" y="28"/>
                    <a:pt x="33" y="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5" name="Freeform 13534"/>
            <p:cNvSpPr>
              <a:spLocks noEditPoints="1"/>
            </p:cNvSpPr>
            <p:nvPr/>
          </p:nvSpPr>
          <p:spPr bwMode="auto">
            <a:xfrm>
              <a:off x="6442212" y="3529767"/>
              <a:ext cx="117007" cy="120664"/>
            </a:xfrm>
            <a:custGeom>
              <a:avLst/>
              <a:gdLst>
                <a:gd name="T0" fmla="*/ 10 w 27"/>
                <a:gd name="T1" fmla="*/ 1 h 28"/>
                <a:gd name="T2" fmla="*/ 4 w 27"/>
                <a:gd name="T3" fmla="*/ 5 h 28"/>
                <a:gd name="T4" fmla="*/ 1 w 27"/>
                <a:gd name="T5" fmla="*/ 11 h 28"/>
                <a:gd name="T6" fmla="*/ 0 w 27"/>
                <a:gd name="T7" fmla="*/ 14 h 28"/>
                <a:gd name="T8" fmla="*/ 10 w 27"/>
                <a:gd name="T9" fmla="*/ 28 h 28"/>
                <a:gd name="T10" fmla="*/ 18 w 27"/>
                <a:gd name="T11" fmla="*/ 27 h 28"/>
                <a:gd name="T12" fmla="*/ 23 w 27"/>
                <a:gd name="T13" fmla="*/ 24 h 28"/>
                <a:gd name="T14" fmla="*/ 25 w 27"/>
                <a:gd name="T15" fmla="*/ 21 h 28"/>
                <a:gd name="T16" fmla="*/ 27 w 27"/>
                <a:gd name="T17" fmla="*/ 13 h 28"/>
                <a:gd name="T18" fmla="*/ 20 w 27"/>
                <a:gd name="T19" fmla="*/ 2 h 28"/>
                <a:gd name="T20" fmla="*/ 10 w 27"/>
                <a:gd name="T21" fmla="*/ 1 h 28"/>
                <a:gd name="T22" fmla="*/ 18 w 27"/>
                <a:gd name="T23" fmla="*/ 27 h 28"/>
                <a:gd name="T24" fmla="*/ 11 w 27"/>
                <a:gd name="T25" fmla="*/ 27 h 28"/>
                <a:gd name="T26" fmla="*/ 1 w 27"/>
                <a:gd name="T27" fmla="*/ 14 h 28"/>
                <a:gd name="T28" fmla="*/ 1 w 27"/>
                <a:gd name="T29" fmla="*/ 11 h 28"/>
                <a:gd name="T30" fmla="*/ 2 w 27"/>
                <a:gd name="T31" fmla="*/ 8 h 28"/>
                <a:gd name="T32" fmla="*/ 5 w 27"/>
                <a:gd name="T33" fmla="*/ 5 h 28"/>
                <a:gd name="T34" fmla="*/ 10 w 27"/>
                <a:gd name="T35" fmla="*/ 2 h 28"/>
                <a:gd name="T36" fmla="*/ 20 w 27"/>
                <a:gd name="T37" fmla="*/ 3 h 28"/>
                <a:gd name="T38" fmla="*/ 26 w 27"/>
                <a:gd name="T39" fmla="*/ 13 h 28"/>
                <a:gd name="T40" fmla="*/ 25 w 27"/>
                <a:gd name="T41" fmla="*/ 21 h 28"/>
                <a:gd name="T42" fmla="*/ 23 w 27"/>
                <a:gd name="T43" fmla="*/ 23 h 28"/>
                <a:gd name="T44" fmla="*/ 18 w 27"/>
                <a:gd name="T45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28">
                  <a:moveTo>
                    <a:pt x="10" y="1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2" y="6"/>
                    <a:pt x="1" y="8"/>
                    <a:pt x="1" y="11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0" y="20"/>
                    <a:pt x="4" y="26"/>
                    <a:pt x="10" y="28"/>
                  </a:cubicBezTo>
                  <a:cubicBezTo>
                    <a:pt x="13" y="28"/>
                    <a:pt x="15" y="28"/>
                    <a:pt x="18" y="27"/>
                  </a:cubicBezTo>
                  <a:cubicBezTo>
                    <a:pt x="20" y="27"/>
                    <a:pt x="22" y="25"/>
                    <a:pt x="23" y="24"/>
                  </a:cubicBezTo>
                  <a:cubicBezTo>
                    <a:pt x="24" y="23"/>
                    <a:pt x="25" y="22"/>
                    <a:pt x="25" y="21"/>
                  </a:cubicBezTo>
                  <a:cubicBezTo>
                    <a:pt x="27" y="19"/>
                    <a:pt x="27" y="16"/>
                    <a:pt x="27" y="13"/>
                  </a:cubicBezTo>
                  <a:cubicBezTo>
                    <a:pt x="26" y="9"/>
                    <a:pt x="23" y="5"/>
                    <a:pt x="20" y="2"/>
                  </a:cubicBezTo>
                  <a:cubicBezTo>
                    <a:pt x="16" y="0"/>
                    <a:pt x="12" y="1"/>
                    <a:pt x="10" y="1"/>
                  </a:cubicBezTo>
                  <a:close/>
                  <a:moveTo>
                    <a:pt x="18" y="27"/>
                  </a:moveTo>
                  <a:cubicBezTo>
                    <a:pt x="15" y="27"/>
                    <a:pt x="13" y="28"/>
                    <a:pt x="11" y="27"/>
                  </a:cubicBezTo>
                  <a:cubicBezTo>
                    <a:pt x="4" y="26"/>
                    <a:pt x="0" y="20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8" y="3"/>
                    <a:pt x="10" y="2"/>
                  </a:cubicBezTo>
                  <a:cubicBezTo>
                    <a:pt x="13" y="1"/>
                    <a:pt x="16" y="1"/>
                    <a:pt x="20" y="3"/>
                  </a:cubicBezTo>
                  <a:cubicBezTo>
                    <a:pt x="23" y="5"/>
                    <a:pt x="26" y="9"/>
                    <a:pt x="26" y="13"/>
                  </a:cubicBezTo>
                  <a:cubicBezTo>
                    <a:pt x="26" y="16"/>
                    <a:pt x="26" y="18"/>
                    <a:pt x="25" y="21"/>
                  </a:cubicBezTo>
                  <a:cubicBezTo>
                    <a:pt x="24" y="22"/>
                    <a:pt x="24" y="22"/>
                    <a:pt x="23" y="23"/>
                  </a:cubicBezTo>
                  <a:cubicBezTo>
                    <a:pt x="21" y="25"/>
                    <a:pt x="20" y="26"/>
                    <a:pt x="18" y="2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6" name="Freeform 13535"/>
            <p:cNvSpPr>
              <a:spLocks/>
            </p:cNvSpPr>
            <p:nvPr/>
          </p:nvSpPr>
          <p:spPr bwMode="auto">
            <a:xfrm>
              <a:off x="6476948" y="3542565"/>
              <a:ext cx="9142" cy="365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2 w 2"/>
                <a:gd name="T11" fmla="*/ 1 h 1"/>
                <a:gd name="T12" fmla="*/ 2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7" name="Freeform 13536"/>
            <p:cNvSpPr>
              <a:spLocks/>
            </p:cNvSpPr>
            <p:nvPr/>
          </p:nvSpPr>
          <p:spPr bwMode="auto">
            <a:xfrm>
              <a:off x="6495230" y="3542565"/>
              <a:ext cx="56676" cy="53019"/>
            </a:xfrm>
            <a:custGeom>
              <a:avLst/>
              <a:gdLst>
                <a:gd name="T0" fmla="*/ 12 w 13"/>
                <a:gd name="T1" fmla="*/ 12 h 12"/>
                <a:gd name="T2" fmla="*/ 12 w 13"/>
                <a:gd name="T3" fmla="*/ 12 h 12"/>
                <a:gd name="T4" fmla="*/ 12 w 13"/>
                <a:gd name="T5" fmla="*/ 12 h 12"/>
                <a:gd name="T6" fmla="*/ 13 w 13"/>
                <a:gd name="T7" fmla="*/ 12 h 12"/>
                <a:gd name="T8" fmla="*/ 9 w 13"/>
                <a:gd name="T9" fmla="*/ 3 h 12"/>
                <a:gd name="T10" fmla="*/ 0 w 13"/>
                <a:gd name="T11" fmla="*/ 0 h 12"/>
                <a:gd name="T12" fmla="*/ 0 w 13"/>
                <a:gd name="T13" fmla="*/ 1 h 12"/>
                <a:gd name="T14" fmla="*/ 0 w 13"/>
                <a:gd name="T15" fmla="*/ 1 h 12"/>
                <a:gd name="T16" fmla="*/ 9 w 13"/>
                <a:gd name="T17" fmla="*/ 3 h 12"/>
                <a:gd name="T18" fmla="*/ 12 w 1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2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8"/>
                    <a:pt x="11" y="5"/>
                    <a:pt x="9" y="3"/>
                  </a:cubicBezTo>
                  <a:cubicBezTo>
                    <a:pt x="7" y="1"/>
                    <a:pt x="3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6" y="1"/>
                    <a:pt x="9" y="3"/>
                  </a:cubicBezTo>
                  <a:cubicBezTo>
                    <a:pt x="11" y="6"/>
                    <a:pt x="12" y="9"/>
                    <a:pt x="12" y="12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8" name="Freeform 13537"/>
            <p:cNvSpPr>
              <a:spLocks/>
            </p:cNvSpPr>
            <p:nvPr/>
          </p:nvSpPr>
          <p:spPr bwMode="auto">
            <a:xfrm>
              <a:off x="6451353" y="3595583"/>
              <a:ext cx="65817" cy="47534"/>
            </a:xfrm>
            <a:custGeom>
              <a:avLst/>
              <a:gdLst>
                <a:gd name="T0" fmla="*/ 14 w 15"/>
                <a:gd name="T1" fmla="*/ 9 h 11"/>
                <a:gd name="T2" fmla="*/ 14 w 15"/>
                <a:gd name="T3" fmla="*/ 9 h 11"/>
                <a:gd name="T4" fmla="*/ 13 w 15"/>
                <a:gd name="T5" fmla="*/ 9 h 11"/>
                <a:gd name="T6" fmla="*/ 6 w 15"/>
                <a:gd name="T7" fmla="*/ 8 h 11"/>
                <a:gd name="T8" fmla="*/ 1 w 15"/>
                <a:gd name="T9" fmla="*/ 0 h 11"/>
                <a:gd name="T10" fmla="*/ 1 w 15"/>
                <a:gd name="T11" fmla="*/ 0 h 11"/>
                <a:gd name="T12" fmla="*/ 0 w 15"/>
                <a:gd name="T13" fmla="*/ 0 h 11"/>
                <a:gd name="T14" fmla="*/ 0 w 15"/>
                <a:gd name="T15" fmla="*/ 0 h 11"/>
                <a:gd name="T16" fmla="*/ 6 w 15"/>
                <a:gd name="T17" fmla="*/ 9 h 11"/>
                <a:gd name="T18" fmla="*/ 13 w 15"/>
                <a:gd name="T19" fmla="*/ 10 h 11"/>
                <a:gd name="T20" fmla="*/ 15 w 15"/>
                <a:gd name="T21" fmla="*/ 9 h 11"/>
                <a:gd name="T22" fmla="*/ 15 w 15"/>
                <a:gd name="T23" fmla="*/ 9 h 11"/>
                <a:gd name="T24" fmla="*/ 14 w 15"/>
                <a:gd name="T2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3" y="9"/>
                  </a:cubicBezTo>
                  <a:cubicBezTo>
                    <a:pt x="11" y="10"/>
                    <a:pt x="8" y="10"/>
                    <a:pt x="6" y="8"/>
                  </a:cubicBezTo>
                  <a:cubicBezTo>
                    <a:pt x="3" y="6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3" y="7"/>
                    <a:pt x="6" y="9"/>
                  </a:cubicBezTo>
                  <a:cubicBezTo>
                    <a:pt x="8" y="10"/>
                    <a:pt x="11" y="11"/>
                    <a:pt x="13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4" y="9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9" name="Freeform 13538"/>
            <p:cNvSpPr>
              <a:spLocks noEditPoints="1"/>
            </p:cNvSpPr>
            <p:nvPr/>
          </p:nvSpPr>
          <p:spPr bwMode="auto">
            <a:xfrm>
              <a:off x="6434899" y="3526110"/>
              <a:ext cx="129805" cy="129805"/>
            </a:xfrm>
            <a:custGeom>
              <a:avLst/>
              <a:gdLst>
                <a:gd name="T0" fmla="*/ 30 w 30"/>
                <a:gd name="T1" fmla="*/ 13 h 30"/>
                <a:gd name="T2" fmla="*/ 23 w 30"/>
                <a:gd name="T3" fmla="*/ 3 h 30"/>
                <a:gd name="T4" fmla="*/ 11 w 30"/>
                <a:gd name="T5" fmla="*/ 1 h 30"/>
                <a:gd name="T6" fmla="*/ 11 w 30"/>
                <a:gd name="T7" fmla="*/ 1 h 30"/>
                <a:gd name="T8" fmla="*/ 3 w 30"/>
                <a:gd name="T9" fmla="*/ 8 h 30"/>
                <a:gd name="T10" fmla="*/ 2 w 30"/>
                <a:gd name="T11" fmla="*/ 11 h 30"/>
                <a:gd name="T12" fmla="*/ 5 w 30"/>
                <a:gd name="T13" fmla="*/ 26 h 30"/>
                <a:gd name="T14" fmla="*/ 15 w 30"/>
                <a:gd name="T15" fmla="*/ 30 h 30"/>
                <a:gd name="T16" fmla="*/ 20 w 30"/>
                <a:gd name="T17" fmla="*/ 30 h 30"/>
                <a:gd name="T18" fmla="*/ 28 w 30"/>
                <a:gd name="T19" fmla="*/ 23 h 30"/>
                <a:gd name="T20" fmla="*/ 30 w 30"/>
                <a:gd name="T21" fmla="*/ 13 h 30"/>
                <a:gd name="T22" fmla="*/ 29 w 30"/>
                <a:gd name="T23" fmla="*/ 13 h 30"/>
                <a:gd name="T24" fmla="*/ 29 w 30"/>
                <a:gd name="T25" fmla="*/ 13 h 30"/>
                <a:gd name="T26" fmla="*/ 27 w 30"/>
                <a:gd name="T27" fmla="*/ 22 h 30"/>
                <a:gd name="T28" fmla="*/ 19 w 30"/>
                <a:gd name="T29" fmla="*/ 29 h 30"/>
                <a:gd name="T30" fmla="*/ 15 w 30"/>
                <a:gd name="T31" fmla="*/ 30 h 30"/>
                <a:gd name="T32" fmla="*/ 6 w 30"/>
                <a:gd name="T33" fmla="*/ 25 h 30"/>
                <a:gd name="T34" fmla="*/ 2 w 30"/>
                <a:gd name="T35" fmla="*/ 11 h 30"/>
                <a:gd name="T36" fmla="*/ 4 w 30"/>
                <a:gd name="T37" fmla="*/ 8 h 30"/>
                <a:gd name="T38" fmla="*/ 11 w 30"/>
                <a:gd name="T39" fmla="*/ 2 h 30"/>
                <a:gd name="T40" fmla="*/ 11 w 30"/>
                <a:gd name="T41" fmla="*/ 2 h 30"/>
                <a:gd name="T42" fmla="*/ 22 w 30"/>
                <a:gd name="T43" fmla="*/ 3 h 30"/>
                <a:gd name="T44" fmla="*/ 29 w 30"/>
                <a:gd name="T4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30">
                  <a:moveTo>
                    <a:pt x="30" y="13"/>
                  </a:moveTo>
                  <a:cubicBezTo>
                    <a:pt x="29" y="9"/>
                    <a:pt x="27" y="5"/>
                    <a:pt x="23" y="3"/>
                  </a:cubicBezTo>
                  <a:cubicBezTo>
                    <a:pt x="19" y="1"/>
                    <a:pt x="15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3"/>
                    <a:pt x="5" y="5"/>
                    <a:pt x="3" y="8"/>
                  </a:cubicBezTo>
                  <a:cubicBezTo>
                    <a:pt x="3" y="9"/>
                    <a:pt x="2" y="10"/>
                    <a:pt x="2" y="11"/>
                  </a:cubicBezTo>
                  <a:cubicBezTo>
                    <a:pt x="0" y="16"/>
                    <a:pt x="2" y="22"/>
                    <a:pt x="5" y="26"/>
                  </a:cubicBezTo>
                  <a:cubicBezTo>
                    <a:pt x="8" y="29"/>
                    <a:pt x="12" y="30"/>
                    <a:pt x="15" y="30"/>
                  </a:cubicBezTo>
                  <a:cubicBezTo>
                    <a:pt x="17" y="30"/>
                    <a:pt x="18" y="30"/>
                    <a:pt x="20" y="30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30" y="20"/>
                    <a:pt x="30" y="16"/>
                    <a:pt x="30" y="13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0" y="16"/>
                    <a:pt x="29" y="19"/>
                    <a:pt x="27" y="22"/>
                  </a:cubicBezTo>
                  <a:cubicBezTo>
                    <a:pt x="25" y="26"/>
                    <a:pt x="23" y="28"/>
                    <a:pt x="19" y="29"/>
                  </a:cubicBezTo>
                  <a:cubicBezTo>
                    <a:pt x="18" y="29"/>
                    <a:pt x="17" y="30"/>
                    <a:pt x="15" y="30"/>
                  </a:cubicBezTo>
                  <a:cubicBezTo>
                    <a:pt x="12" y="30"/>
                    <a:pt x="8" y="28"/>
                    <a:pt x="6" y="25"/>
                  </a:cubicBezTo>
                  <a:cubicBezTo>
                    <a:pt x="2" y="22"/>
                    <a:pt x="1" y="16"/>
                    <a:pt x="2" y="11"/>
                  </a:cubicBezTo>
                  <a:cubicBezTo>
                    <a:pt x="3" y="10"/>
                    <a:pt x="3" y="9"/>
                    <a:pt x="4" y="8"/>
                  </a:cubicBezTo>
                  <a:cubicBezTo>
                    <a:pt x="6" y="5"/>
                    <a:pt x="8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19" y="1"/>
                    <a:pt x="22" y="3"/>
                  </a:cubicBezTo>
                  <a:cubicBezTo>
                    <a:pt x="26" y="5"/>
                    <a:pt x="29" y="9"/>
                    <a:pt x="29" y="13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0" name="Freeform 13539"/>
            <p:cNvSpPr>
              <a:spLocks noEditPoints="1"/>
            </p:cNvSpPr>
            <p:nvPr/>
          </p:nvSpPr>
          <p:spPr bwMode="auto">
            <a:xfrm>
              <a:off x="6681711" y="2239031"/>
              <a:ext cx="149915" cy="177340"/>
            </a:xfrm>
            <a:custGeom>
              <a:avLst/>
              <a:gdLst>
                <a:gd name="T0" fmla="*/ 16 w 35"/>
                <a:gd name="T1" fmla="*/ 0 h 41"/>
                <a:gd name="T2" fmla="*/ 5 w 35"/>
                <a:gd name="T3" fmla="*/ 6 h 41"/>
                <a:gd name="T4" fmla="*/ 11 w 35"/>
                <a:gd name="T5" fmla="*/ 14 h 41"/>
                <a:gd name="T6" fmla="*/ 15 w 35"/>
                <a:gd name="T7" fmla="*/ 6 h 41"/>
                <a:gd name="T8" fmla="*/ 17 w 35"/>
                <a:gd name="T9" fmla="*/ 23 h 41"/>
                <a:gd name="T10" fmla="*/ 9 w 35"/>
                <a:gd name="T11" fmla="*/ 32 h 41"/>
                <a:gd name="T12" fmla="*/ 12 w 35"/>
                <a:gd name="T13" fmla="*/ 41 h 41"/>
                <a:gd name="T14" fmla="*/ 21 w 35"/>
                <a:gd name="T15" fmla="*/ 36 h 41"/>
                <a:gd name="T16" fmla="*/ 32 w 35"/>
                <a:gd name="T17" fmla="*/ 18 h 41"/>
                <a:gd name="T18" fmla="*/ 6 w 35"/>
                <a:gd name="T19" fmla="*/ 7 h 41"/>
                <a:gd name="T20" fmla="*/ 4 w 35"/>
                <a:gd name="T21" fmla="*/ 9 h 41"/>
                <a:gd name="T22" fmla="*/ 4 w 35"/>
                <a:gd name="T23" fmla="*/ 9 h 41"/>
                <a:gd name="T24" fmla="*/ 4 w 35"/>
                <a:gd name="T25" fmla="*/ 10 h 41"/>
                <a:gd name="T26" fmla="*/ 2 w 35"/>
                <a:gd name="T27" fmla="*/ 13 h 41"/>
                <a:gd name="T28" fmla="*/ 4 w 35"/>
                <a:gd name="T29" fmla="*/ 12 h 41"/>
                <a:gd name="T30" fmla="*/ 4 w 35"/>
                <a:gd name="T31" fmla="*/ 14 h 41"/>
                <a:gd name="T32" fmla="*/ 5 w 35"/>
                <a:gd name="T33" fmla="*/ 13 h 41"/>
                <a:gd name="T34" fmla="*/ 7 w 35"/>
                <a:gd name="T35" fmla="*/ 14 h 41"/>
                <a:gd name="T36" fmla="*/ 7 w 35"/>
                <a:gd name="T37" fmla="*/ 13 h 41"/>
                <a:gd name="T38" fmla="*/ 10 w 35"/>
                <a:gd name="T39" fmla="*/ 14 h 41"/>
                <a:gd name="T40" fmla="*/ 9 w 35"/>
                <a:gd name="T41" fmla="*/ 12 h 41"/>
                <a:gd name="T42" fmla="*/ 15 w 35"/>
                <a:gd name="T43" fmla="*/ 5 h 41"/>
                <a:gd name="T44" fmla="*/ 16 w 35"/>
                <a:gd name="T45" fmla="*/ 5 h 41"/>
                <a:gd name="T46" fmla="*/ 17 w 35"/>
                <a:gd name="T47" fmla="*/ 5 h 41"/>
                <a:gd name="T48" fmla="*/ 21 w 35"/>
                <a:gd name="T49" fmla="*/ 4 h 41"/>
                <a:gd name="T50" fmla="*/ 20 w 35"/>
                <a:gd name="T51" fmla="*/ 6 h 41"/>
                <a:gd name="T52" fmla="*/ 23 w 35"/>
                <a:gd name="T53" fmla="*/ 4 h 41"/>
                <a:gd name="T54" fmla="*/ 21 w 35"/>
                <a:gd name="T55" fmla="*/ 7 h 41"/>
                <a:gd name="T56" fmla="*/ 25 w 35"/>
                <a:gd name="T57" fmla="*/ 6 h 41"/>
                <a:gd name="T58" fmla="*/ 27 w 35"/>
                <a:gd name="T59" fmla="*/ 9 h 41"/>
                <a:gd name="T60" fmla="*/ 24 w 35"/>
                <a:gd name="T61" fmla="*/ 13 h 41"/>
                <a:gd name="T62" fmla="*/ 24 w 35"/>
                <a:gd name="T63" fmla="*/ 10 h 41"/>
                <a:gd name="T64" fmla="*/ 26 w 35"/>
                <a:gd name="T65" fmla="*/ 8 h 41"/>
                <a:gd name="T66" fmla="*/ 24 w 35"/>
                <a:gd name="T67" fmla="*/ 14 h 41"/>
                <a:gd name="T68" fmla="*/ 26 w 35"/>
                <a:gd name="T69" fmla="*/ 15 h 41"/>
                <a:gd name="T70" fmla="*/ 24 w 35"/>
                <a:gd name="T71" fmla="*/ 14 h 41"/>
                <a:gd name="T72" fmla="*/ 25 w 35"/>
                <a:gd name="T73" fmla="*/ 16 h 41"/>
                <a:gd name="T74" fmla="*/ 23 w 35"/>
                <a:gd name="T75" fmla="*/ 17 h 41"/>
                <a:gd name="T76" fmla="*/ 12 w 35"/>
                <a:gd name="T77" fmla="*/ 30 h 41"/>
                <a:gd name="T78" fmla="*/ 14 w 35"/>
                <a:gd name="T79" fmla="*/ 26 h 41"/>
                <a:gd name="T80" fmla="*/ 12 w 35"/>
                <a:gd name="T81" fmla="*/ 34 h 41"/>
                <a:gd name="T82" fmla="*/ 10 w 35"/>
                <a:gd name="T83" fmla="*/ 32 h 41"/>
                <a:gd name="T84" fmla="*/ 10 w 35"/>
                <a:gd name="T85" fmla="*/ 36 h 41"/>
                <a:gd name="T86" fmla="*/ 13 w 35"/>
                <a:gd name="T87" fmla="*/ 36 h 41"/>
                <a:gd name="T88" fmla="*/ 11 w 35"/>
                <a:gd name="T89" fmla="*/ 39 h 41"/>
                <a:gd name="T90" fmla="*/ 11 w 35"/>
                <a:gd name="T91" fmla="*/ 40 h 41"/>
                <a:gd name="T92" fmla="*/ 14 w 35"/>
                <a:gd name="T93" fmla="*/ 37 h 41"/>
                <a:gd name="T94" fmla="*/ 13 w 35"/>
                <a:gd name="T95" fmla="*/ 39 h 41"/>
                <a:gd name="T96" fmla="*/ 16 w 35"/>
                <a:gd name="T97" fmla="*/ 38 h 41"/>
                <a:gd name="T98" fmla="*/ 16 w 35"/>
                <a:gd name="T99" fmla="*/ 37 h 41"/>
                <a:gd name="T100" fmla="*/ 16 w 35"/>
                <a:gd name="T101" fmla="*/ 38 h 41"/>
                <a:gd name="T102" fmla="*/ 18 w 35"/>
                <a:gd name="T103" fmla="*/ 38 h 41"/>
                <a:gd name="T104" fmla="*/ 20 w 35"/>
                <a:gd name="T105" fmla="*/ 36 h 41"/>
                <a:gd name="T106" fmla="*/ 24 w 35"/>
                <a:gd name="T107" fmla="*/ 24 h 41"/>
                <a:gd name="T108" fmla="*/ 14 w 35"/>
                <a:gd name="T109" fmla="*/ 28 h 41"/>
                <a:gd name="T110" fmla="*/ 27 w 35"/>
                <a:gd name="T111" fmla="*/ 8 h 41"/>
                <a:gd name="T112" fmla="*/ 13 w 35"/>
                <a:gd name="T113" fmla="*/ 11 h 41"/>
                <a:gd name="T114" fmla="*/ 17 w 35"/>
                <a:gd name="T115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" h="41">
                  <a:moveTo>
                    <a:pt x="30" y="3"/>
                  </a:moveTo>
                  <a:cubicBezTo>
                    <a:pt x="28" y="1"/>
                    <a:pt x="25" y="0"/>
                    <a:pt x="21" y="0"/>
                  </a:cubicBezTo>
                  <a:cubicBezTo>
                    <a:pt x="20" y="0"/>
                    <a:pt x="18" y="0"/>
                    <a:pt x="16" y="0"/>
                  </a:cubicBezTo>
                  <a:cubicBezTo>
                    <a:pt x="15" y="0"/>
                    <a:pt x="13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2" y="9"/>
                    <a:pt x="0" y="12"/>
                    <a:pt x="1" y="15"/>
                  </a:cubicBezTo>
                  <a:cubicBezTo>
                    <a:pt x="1" y="15"/>
                    <a:pt x="5" y="15"/>
                    <a:pt x="6" y="15"/>
                  </a:cubicBezTo>
                  <a:cubicBezTo>
                    <a:pt x="7" y="15"/>
                    <a:pt x="10" y="14"/>
                    <a:pt x="11" y="14"/>
                  </a:cubicBezTo>
                  <a:cubicBezTo>
                    <a:pt x="12" y="13"/>
                    <a:pt x="13" y="12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9"/>
                    <a:pt x="13" y="7"/>
                    <a:pt x="15" y="6"/>
                  </a:cubicBezTo>
                  <a:cubicBezTo>
                    <a:pt x="17" y="5"/>
                    <a:pt x="20" y="6"/>
                    <a:pt x="21" y="8"/>
                  </a:cubicBezTo>
                  <a:cubicBezTo>
                    <a:pt x="23" y="9"/>
                    <a:pt x="23" y="11"/>
                    <a:pt x="23" y="12"/>
                  </a:cubicBezTo>
                  <a:cubicBezTo>
                    <a:pt x="23" y="16"/>
                    <a:pt x="20" y="20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3" y="25"/>
                    <a:pt x="10" y="28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5"/>
                    <a:pt x="9" y="38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2" y="41"/>
                  </a:cubicBezTo>
                  <a:cubicBezTo>
                    <a:pt x="14" y="40"/>
                    <a:pt x="16" y="39"/>
                    <a:pt x="18" y="39"/>
                  </a:cubicBezTo>
                  <a:cubicBezTo>
                    <a:pt x="20" y="38"/>
                    <a:pt x="20" y="37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5"/>
                    <a:pt x="21" y="35"/>
                  </a:cubicBezTo>
                  <a:cubicBezTo>
                    <a:pt x="18" y="32"/>
                    <a:pt x="21" y="28"/>
                    <a:pt x="24" y="25"/>
                  </a:cubicBezTo>
                  <a:cubicBezTo>
                    <a:pt x="27" y="23"/>
                    <a:pt x="30" y="21"/>
                    <a:pt x="32" y="18"/>
                  </a:cubicBezTo>
                  <a:cubicBezTo>
                    <a:pt x="35" y="13"/>
                    <a:pt x="34" y="7"/>
                    <a:pt x="30" y="3"/>
                  </a:cubicBezTo>
                  <a:close/>
                  <a:moveTo>
                    <a:pt x="8" y="4"/>
                  </a:moveTo>
                  <a:cubicBezTo>
                    <a:pt x="7" y="5"/>
                    <a:pt x="6" y="6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6" y="6"/>
                    <a:pt x="8" y="4"/>
                  </a:cubicBezTo>
                  <a:close/>
                  <a:moveTo>
                    <a:pt x="3" y="10"/>
                  </a:moveTo>
                  <a:cubicBezTo>
                    <a:pt x="4" y="10"/>
                    <a:pt x="4" y="10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3" y="11"/>
                    <a:pt x="3" y="11"/>
                    <a:pt x="3" y="10"/>
                  </a:cubicBezTo>
                  <a:close/>
                  <a:moveTo>
                    <a:pt x="2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lose/>
                  <a:moveTo>
                    <a:pt x="4" y="14"/>
                  </a:moveTo>
                  <a:cubicBezTo>
                    <a:pt x="3" y="14"/>
                    <a:pt x="3" y="15"/>
                    <a:pt x="2" y="15"/>
                  </a:cubicBezTo>
                  <a:cubicBezTo>
                    <a:pt x="3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7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6" y="14"/>
                    <a:pt x="6" y="13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7" y="13"/>
                    <a:pt x="7" y="13"/>
                    <a:pt x="7" y="14"/>
                  </a:cubicBezTo>
                  <a:close/>
                  <a:moveTo>
                    <a:pt x="10" y="14"/>
                  </a:moveTo>
                  <a:cubicBezTo>
                    <a:pt x="10" y="13"/>
                    <a:pt x="9" y="14"/>
                    <a:pt x="8" y="14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1" y="12"/>
                    <a:pt x="11" y="13"/>
                    <a:pt x="10" y="14"/>
                  </a:cubicBezTo>
                  <a:close/>
                  <a:moveTo>
                    <a:pt x="15" y="5"/>
                  </a:moveTo>
                  <a:cubicBezTo>
                    <a:pt x="15" y="5"/>
                    <a:pt x="15" y="5"/>
                    <a:pt x="16" y="5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7" y="4"/>
                    <a:pt x="17" y="5"/>
                    <a:pt x="16" y="5"/>
                  </a:cubicBezTo>
                  <a:cubicBezTo>
                    <a:pt x="16" y="5"/>
                    <a:pt x="15" y="5"/>
                    <a:pt x="15" y="5"/>
                  </a:cubicBezTo>
                  <a:close/>
                  <a:moveTo>
                    <a:pt x="19" y="5"/>
                  </a:moveTo>
                  <a:cubicBezTo>
                    <a:pt x="18" y="5"/>
                    <a:pt x="18" y="5"/>
                    <a:pt x="17" y="5"/>
                  </a:cubicBezTo>
                  <a:cubicBezTo>
                    <a:pt x="18" y="5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0" y="4"/>
                    <a:pt x="19" y="5"/>
                    <a:pt x="19" y="5"/>
                  </a:cubicBezTo>
                  <a:close/>
                  <a:moveTo>
                    <a:pt x="21" y="6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2" y="5"/>
                    <a:pt x="21" y="6"/>
                    <a:pt x="21" y="6"/>
                  </a:cubicBezTo>
                  <a:close/>
                  <a:moveTo>
                    <a:pt x="22" y="8"/>
                  </a:moveTo>
                  <a:cubicBezTo>
                    <a:pt x="22" y="8"/>
                    <a:pt x="22" y="7"/>
                    <a:pt x="21" y="7"/>
                  </a:cubicBezTo>
                  <a:cubicBezTo>
                    <a:pt x="22" y="6"/>
                    <a:pt x="23" y="6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6"/>
                  </a:cubicBezTo>
                  <a:cubicBezTo>
                    <a:pt x="24" y="7"/>
                    <a:pt x="23" y="7"/>
                    <a:pt x="22" y="8"/>
                  </a:cubicBezTo>
                  <a:close/>
                  <a:moveTo>
                    <a:pt x="24" y="11"/>
                  </a:moveTo>
                  <a:cubicBezTo>
                    <a:pt x="25" y="10"/>
                    <a:pt x="26" y="9"/>
                    <a:pt x="27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2"/>
                    <a:pt x="25" y="12"/>
                    <a:pt x="24" y="13"/>
                  </a:cubicBezTo>
                  <a:cubicBezTo>
                    <a:pt x="24" y="12"/>
                    <a:pt x="24" y="12"/>
                    <a:pt x="24" y="11"/>
                  </a:cubicBezTo>
                  <a:close/>
                  <a:moveTo>
                    <a:pt x="24" y="10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8"/>
                    <a:pt x="25" y="7"/>
                    <a:pt x="26" y="6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6" y="9"/>
                    <a:pt x="25" y="9"/>
                    <a:pt x="24" y="10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3"/>
                    <a:pt x="26" y="13"/>
                    <a:pt x="27" y="12"/>
                  </a:cubicBezTo>
                  <a:cubicBezTo>
                    <a:pt x="27" y="13"/>
                    <a:pt x="26" y="14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4" y="16"/>
                    <a:pt x="24" y="16"/>
                  </a:cubicBezTo>
                  <a:cubicBezTo>
                    <a:pt x="24" y="15"/>
                    <a:pt x="24" y="15"/>
                    <a:pt x="24" y="14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6"/>
                    <a:pt x="25" y="16"/>
                  </a:cubicBezTo>
                  <a:cubicBezTo>
                    <a:pt x="24" y="17"/>
                    <a:pt x="24" y="18"/>
                    <a:pt x="23" y="19"/>
                  </a:cubicBezTo>
                  <a:cubicBezTo>
                    <a:pt x="22" y="19"/>
                    <a:pt x="21" y="20"/>
                    <a:pt x="21" y="20"/>
                  </a:cubicBezTo>
                  <a:cubicBezTo>
                    <a:pt x="22" y="19"/>
                    <a:pt x="22" y="18"/>
                    <a:pt x="23" y="17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7"/>
                    <a:pt x="13" y="27"/>
                  </a:cubicBezTo>
                  <a:cubicBezTo>
                    <a:pt x="13" y="28"/>
                    <a:pt x="12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1" y="31"/>
                    <a:pt x="11" y="31"/>
                  </a:cubicBezTo>
                  <a:cubicBezTo>
                    <a:pt x="11" y="29"/>
                    <a:pt x="12" y="27"/>
                    <a:pt x="14" y="26"/>
                  </a:cubicBezTo>
                  <a:close/>
                  <a:moveTo>
                    <a:pt x="10" y="32"/>
                  </a:moveTo>
                  <a:cubicBezTo>
                    <a:pt x="11" y="32"/>
                    <a:pt x="11" y="31"/>
                    <a:pt x="12" y="31"/>
                  </a:cubicBezTo>
                  <a:cubicBezTo>
                    <a:pt x="12" y="32"/>
                    <a:pt x="12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5"/>
                    <a:pt x="10" y="35"/>
                  </a:cubicBezTo>
                  <a:cubicBezTo>
                    <a:pt x="10" y="34"/>
                    <a:pt x="10" y="33"/>
                    <a:pt x="10" y="32"/>
                  </a:cubicBezTo>
                  <a:close/>
                  <a:moveTo>
                    <a:pt x="11" y="38"/>
                  </a:moveTo>
                  <a:cubicBezTo>
                    <a:pt x="10" y="38"/>
                    <a:pt x="10" y="37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5"/>
                    <a:pt x="12" y="34"/>
                  </a:cubicBezTo>
                  <a:cubicBezTo>
                    <a:pt x="12" y="35"/>
                    <a:pt x="12" y="35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7"/>
                    <a:pt x="11" y="37"/>
                    <a:pt x="11" y="38"/>
                  </a:cubicBezTo>
                  <a:close/>
                  <a:moveTo>
                    <a:pt x="11" y="40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8"/>
                    <a:pt x="12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2" y="39"/>
                    <a:pt x="11" y="40"/>
                  </a:cubicBezTo>
                  <a:close/>
                  <a:moveTo>
                    <a:pt x="13" y="39"/>
                  </a:moveTo>
                  <a:cubicBezTo>
                    <a:pt x="13" y="40"/>
                    <a:pt x="12" y="40"/>
                    <a:pt x="12" y="40"/>
                  </a:cubicBezTo>
                  <a:cubicBezTo>
                    <a:pt x="13" y="39"/>
                    <a:pt x="13" y="38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5" y="37"/>
                    <a:pt x="15" y="37"/>
                  </a:cubicBezTo>
                  <a:cubicBezTo>
                    <a:pt x="14" y="38"/>
                    <a:pt x="14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9"/>
                    <a:pt x="16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8"/>
                    <a:pt x="16" y="38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6"/>
                    <a:pt x="18" y="36"/>
                  </a:cubicBezTo>
                  <a:cubicBezTo>
                    <a:pt x="17" y="37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9" y="37"/>
                  </a:move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20" y="36"/>
                    <a:pt x="19" y="37"/>
                    <a:pt x="19" y="37"/>
                  </a:cubicBezTo>
                  <a:close/>
                  <a:moveTo>
                    <a:pt x="31" y="17"/>
                  </a:moveTo>
                  <a:cubicBezTo>
                    <a:pt x="29" y="20"/>
                    <a:pt x="26" y="22"/>
                    <a:pt x="24" y="24"/>
                  </a:cubicBezTo>
                  <a:cubicBezTo>
                    <a:pt x="20" y="27"/>
                    <a:pt x="18" y="31"/>
                    <a:pt x="20" y="35"/>
                  </a:cubicBezTo>
                  <a:cubicBezTo>
                    <a:pt x="18" y="35"/>
                    <a:pt x="16" y="36"/>
                    <a:pt x="14" y="37"/>
                  </a:cubicBezTo>
                  <a:cubicBezTo>
                    <a:pt x="13" y="34"/>
                    <a:pt x="12" y="31"/>
                    <a:pt x="14" y="28"/>
                  </a:cubicBezTo>
                  <a:cubicBezTo>
                    <a:pt x="15" y="25"/>
                    <a:pt x="17" y="23"/>
                    <a:pt x="20" y="21"/>
                  </a:cubicBezTo>
                  <a:cubicBezTo>
                    <a:pt x="25" y="18"/>
                    <a:pt x="29" y="15"/>
                    <a:pt x="28" y="10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5"/>
                    <a:pt x="22" y="2"/>
                    <a:pt x="18" y="3"/>
                  </a:cubicBezTo>
                  <a:cubicBezTo>
                    <a:pt x="14" y="4"/>
                    <a:pt x="11" y="8"/>
                    <a:pt x="13" y="11"/>
                  </a:cubicBezTo>
                  <a:cubicBezTo>
                    <a:pt x="10" y="12"/>
                    <a:pt x="8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6"/>
                    <a:pt x="11" y="1"/>
                    <a:pt x="17" y="1"/>
                  </a:cubicBezTo>
                  <a:cubicBezTo>
                    <a:pt x="24" y="0"/>
                    <a:pt x="31" y="3"/>
                    <a:pt x="32" y="9"/>
                  </a:cubicBezTo>
                  <a:cubicBezTo>
                    <a:pt x="33" y="12"/>
                    <a:pt x="33" y="15"/>
                    <a:pt x="31" y="17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1" name="Freeform 13540"/>
            <p:cNvSpPr>
              <a:spLocks noEditPoints="1"/>
            </p:cNvSpPr>
            <p:nvPr/>
          </p:nvSpPr>
          <p:spPr bwMode="auto">
            <a:xfrm>
              <a:off x="6729245" y="2409058"/>
              <a:ext cx="54847" cy="47534"/>
            </a:xfrm>
            <a:custGeom>
              <a:avLst/>
              <a:gdLst>
                <a:gd name="T0" fmla="*/ 11 w 13"/>
                <a:gd name="T1" fmla="*/ 1 h 11"/>
                <a:gd name="T2" fmla="*/ 9 w 13"/>
                <a:gd name="T3" fmla="*/ 0 h 11"/>
                <a:gd name="T4" fmla="*/ 5 w 13"/>
                <a:gd name="T5" fmla="*/ 1 h 11"/>
                <a:gd name="T6" fmla="*/ 2 w 13"/>
                <a:gd name="T7" fmla="*/ 3 h 11"/>
                <a:gd name="T8" fmla="*/ 0 w 13"/>
                <a:gd name="T9" fmla="*/ 7 h 11"/>
                <a:gd name="T10" fmla="*/ 1 w 13"/>
                <a:gd name="T11" fmla="*/ 9 h 11"/>
                <a:gd name="T12" fmla="*/ 4 w 13"/>
                <a:gd name="T13" fmla="*/ 11 h 11"/>
                <a:gd name="T14" fmla="*/ 6 w 13"/>
                <a:gd name="T15" fmla="*/ 11 h 11"/>
                <a:gd name="T16" fmla="*/ 7 w 13"/>
                <a:gd name="T17" fmla="*/ 10 h 11"/>
                <a:gd name="T18" fmla="*/ 9 w 13"/>
                <a:gd name="T19" fmla="*/ 9 h 11"/>
                <a:gd name="T20" fmla="*/ 11 w 13"/>
                <a:gd name="T21" fmla="*/ 8 h 11"/>
                <a:gd name="T22" fmla="*/ 11 w 13"/>
                <a:gd name="T23" fmla="*/ 7 h 11"/>
                <a:gd name="T24" fmla="*/ 13 w 13"/>
                <a:gd name="T25" fmla="*/ 4 h 11"/>
                <a:gd name="T26" fmla="*/ 11 w 13"/>
                <a:gd name="T27" fmla="*/ 2 h 11"/>
                <a:gd name="T28" fmla="*/ 11 w 13"/>
                <a:gd name="T29" fmla="*/ 1 h 11"/>
                <a:gd name="T30" fmla="*/ 1 w 13"/>
                <a:gd name="T31" fmla="*/ 5 h 11"/>
                <a:gd name="T32" fmla="*/ 1 w 13"/>
                <a:gd name="T33" fmla="*/ 5 h 11"/>
                <a:gd name="T34" fmla="*/ 3 w 13"/>
                <a:gd name="T35" fmla="*/ 3 h 11"/>
                <a:gd name="T36" fmla="*/ 3 w 13"/>
                <a:gd name="T37" fmla="*/ 4 h 11"/>
                <a:gd name="T38" fmla="*/ 3 w 13"/>
                <a:gd name="T39" fmla="*/ 4 h 11"/>
                <a:gd name="T40" fmla="*/ 1 w 13"/>
                <a:gd name="T41" fmla="*/ 6 h 11"/>
                <a:gd name="T42" fmla="*/ 1 w 13"/>
                <a:gd name="T43" fmla="*/ 5 h 11"/>
                <a:gd name="T44" fmla="*/ 1 w 13"/>
                <a:gd name="T45" fmla="*/ 7 h 11"/>
                <a:gd name="T46" fmla="*/ 3 w 13"/>
                <a:gd name="T47" fmla="*/ 5 h 11"/>
                <a:gd name="T48" fmla="*/ 4 w 13"/>
                <a:gd name="T49" fmla="*/ 7 h 11"/>
                <a:gd name="T50" fmla="*/ 2 w 13"/>
                <a:gd name="T51" fmla="*/ 9 h 11"/>
                <a:gd name="T52" fmla="*/ 1 w 13"/>
                <a:gd name="T53" fmla="*/ 7 h 11"/>
                <a:gd name="T54" fmla="*/ 2 w 13"/>
                <a:gd name="T55" fmla="*/ 9 h 11"/>
                <a:gd name="T56" fmla="*/ 4 w 13"/>
                <a:gd name="T57" fmla="*/ 7 h 11"/>
                <a:gd name="T58" fmla="*/ 6 w 13"/>
                <a:gd name="T59" fmla="*/ 8 h 11"/>
                <a:gd name="T60" fmla="*/ 4 w 13"/>
                <a:gd name="T61" fmla="*/ 10 h 11"/>
                <a:gd name="T62" fmla="*/ 2 w 13"/>
                <a:gd name="T63" fmla="*/ 9 h 11"/>
                <a:gd name="T64" fmla="*/ 6 w 13"/>
                <a:gd name="T65" fmla="*/ 10 h 11"/>
                <a:gd name="T66" fmla="*/ 6 w 13"/>
                <a:gd name="T67" fmla="*/ 10 h 11"/>
                <a:gd name="T68" fmla="*/ 5 w 13"/>
                <a:gd name="T69" fmla="*/ 10 h 11"/>
                <a:gd name="T70" fmla="*/ 6 w 13"/>
                <a:gd name="T71" fmla="*/ 8 h 11"/>
                <a:gd name="T72" fmla="*/ 8 w 13"/>
                <a:gd name="T73" fmla="*/ 9 h 11"/>
                <a:gd name="T74" fmla="*/ 8 w 13"/>
                <a:gd name="T75" fmla="*/ 9 h 11"/>
                <a:gd name="T76" fmla="*/ 6 w 13"/>
                <a:gd name="T77" fmla="*/ 10 h 11"/>
                <a:gd name="T78" fmla="*/ 12 w 13"/>
                <a:gd name="T79" fmla="*/ 5 h 11"/>
                <a:gd name="T80" fmla="*/ 7 w 13"/>
                <a:gd name="T81" fmla="*/ 8 h 11"/>
                <a:gd name="T82" fmla="*/ 4 w 13"/>
                <a:gd name="T83" fmla="*/ 5 h 11"/>
                <a:gd name="T84" fmla="*/ 4 w 13"/>
                <a:gd name="T85" fmla="*/ 2 h 11"/>
                <a:gd name="T86" fmla="*/ 7 w 13"/>
                <a:gd name="T87" fmla="*/ 1 h 11"/>
                <a:gd name="T88" fmla="*/ 10 w 13"/>
                <a:gd name="T89" fmla="*/ 2 h 11"/>
                <a:gd name="T90" fmla="*/ 11 w 13"/>
                <a:gd name="T91" fmla="*/ 3 h 11"/>
                <a:gd name="T92" fmla="*/ 12 w 13"/>
                <a:gd name="T9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11">
                  <a:moveTo>
                    <a:pt x="11" y="1"/>
                  </a:moveTo>
                  <a:cubicBezTo>
                    <a:pt x="11" y="1"/>
                    <a:pt x="10" y="0"/>
                    <a:pt x="9" y="0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10"/>
                    <a:pt x="8" y="9"/>
                    <a:pt x="9" y="9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2" y="7"/>
                    <a:pt x="13" y="5"/>
                    <a:pt x="13" y="4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  <a:moveTo>
                    <a:pt x="1" y="7"/>
                  </a:moveTo>
                  <a:cubicBezTo>
                    <a:pt x="1" y="7"/>
                    <a:pt x="2" y="6"/>
                    <a:pt x="3" y="5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3" y="7"/>
                    <a:pt x="2" y="8"/>
                    <a:pt x="2" y="9"/>
                  </a:cubicBezTo>
                  <a:cubicBezTo>
                    <a:pt x="1" y="8"/>
                    <a:pt x="1" y="8"/>
                    <a:pt x="1" y="7"/>
                  </a:cubicBezTo>
                  <a:close/>
                  <a:moveTo>
                    <a:pt x="2" y="9"/>
                  </a:moveTo>
                  <a:cubicBezTo>
                    <a:pt x="3" y="8"/>
                    <a:pt x="3" y="8"/>
                    <a:pt x="4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10"/>
                    <a:pt x="3" y="9"/>
                    <a:pt x="2" y="9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6" y="10"/>
                  </a:lnTo>
                  <a:close/>
                  <a:moveTo>
                    <a:pt x="12" y="5"/>
                  </a:moveTo>
                  <a:cubicBezTo>
                    <a:pt x="11" y="6"/>
                    <a:pt x="9" y="8"/>
                    <a:pt x="7" y="8"/>
                  </a:cubicBezTo>
                  <a:cubicBezTo>
                    <a:pt x="5" y="8"/>
                    <a:pt x="4" y="6"/>
                    <a:pt x="4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2" y="3"/>
                    <a:pt x="12" y="4"/>
                    <a:pt x="12" y="5"/>
                  </a:cubicBezTo>
                  <a:close/>
                </a:path>
              </a:pathLst>
            </a:custGeom>
            <a:solidFill>
              <a:srgbClr val="545454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2" name="Freeform 13541"/>
            <p:cNvSpPr>
              <a:spLocks noEditPoints="1"/>
            </p:cNvSpPr>
            <p:nvPr/>
          </p:nvSpPr>
          <p:spPr bwMode="auto">
            <a:xfrm>
              <a:off x="4751092" y="1842304"/>
              <a:ext cx="151744" cy="177340"/>
            </a:xfrm>
            <a:custGeom>
              <a:avLst/>
              <a:gdLst>
                <a:gd name="T0" fmla="*/ 17 w 35"/>
                <a:gd name="T1" fmla="*/ 0 h 41"/>
                <a:gd name="T2" fmla="*/ 5 w 35"/>
                <a:gd name="T3" fmla="*/ 7 h 41"/>
                <a:gd name="T4" fmla="*/ 11 w 35"/>
                <a:gd name="T5" fmla="*/ 14 h 41"/>
                <a:gd name="T6" fmla="*/ 15 w 35"/>
                <a:gd name="T7" fmla="*/ 7 h 41"/>
                <a:gd name="T8" fmla="*/ 17 w 35"/>
                <a:gd name="T9" fmla="*/ 23 h 41"/>
                <a:gd name="T10" fmla="*/ 9 w 35"/>
                <a:gd name="T11" fmla="*/ 33 h 41"/>
                <a:gd name="T12" fmla="*/ 12 w 35"/>
                <a:gd name="T13" fmla="*/ 41 h 41"/>
                <a:gd name="T14" fmla="*/ 21 w 35"/>
                <a:gd name="T15" fmla="*/ 36 h 41"/>
                <a:gd name="T16" fmla="*/ 32 w 35"/>
                <a:gd name="T17" fmla="*/ 18 h 41"/>
                <a:gd name="T18" fmla="*/ 6 w 35"/>
                <a:gd name="T19" fmla="*/ 8 h 41"/>
                <a:gd name="T20" fmla="*/ 4 w 35"/>
                <a:gd name="T21" fmla="*/ 9 h 41"/>
                <a:gd name="T22" fmla="*/ 4 w 35"/>
                <a:gd name="T23" fmla="*/ 10 h 41"/>
                <a:gd name="T24" fmla="*/ 5 w 35"/>
                <a:gd name="T25" fmla="*/ 10 h 41"/>
                <a:gd name="T26" fmla="*/ 2 w 35"/>
                <a:gd name="T27" fmla="*/ 13 h 41"/>
                <a:gd name="T28" fmla="*/ 4 w 35"/>
                <a:gd name="T29" fmla="*/ 13 h 41"/>
                <a:gd name="T30" fmla="*/ 4 w 35"/>
                <a:gd name="T31" fmla="*/ 15 h 41"/>
                <a:gd name="T32" fmla="*/ 6 w 35"/>
                <a:gd name="T33" fmla="*/ 13 h 41"/>
                <a:gd name="T34" fmla="*/ 7 w 35"/>
                <a:gd name="T35" fmla="*/ 14 h 41"/>
                <a:gd name="T36" fmla="*/ 7 w 35"/>
                <a:gd name="T37" fmla="*/ 13 h 41"/>
                <a:gd name="T38" fmla="*/ 10 w 35"/>
                <a:gd name="T39" fmla="*/ 14 h 41"/>
                <a:gd name="T40" fmla="*/ 9 w 35"/>
                <a:gd name="T41" fmla="*/ 13 h 41"/>
                <a:gd name="T42" fmla="*/ 15 w 35"/>
                <a:gd name="T43" fmla="*/ 6 h 41"/>
                <a:gd name="T44" fmla="*/ 16 w 35"/>
                <a:gd name="T45" fmla="*/ 5 h 41"/>
                <a:gd name="T46" fmla="*/ 18 w 35"/>
                <a:gd name="T47" fmla="*/ 5 h 41"/>
                <a:gd name="T48" fmla="*/ 21 w 35"/>
                <a:gd name="T49" fmla="*/ 4 h 41"/>
                <a:gd name="T50" fmla="*/ 21 w 35"/>
                <a:gd name="T51" fmla="*/ 7 h 41"/>
                <a:gd name="T52" fmla="*/ 22 w 35"/>
                <a:gd name="T53" fmla="*/ 4 h 41"/>
                <a:gd name="T54" fmla="*/ 23 w 35"/>
                <a:gd name="T55" fmla="*/ 8 h 41"/>
                <a:gd name="T56" fmla="*/ 24 w 35"/>
                <a:gd name="T57" fmla="*/ 5 h 41"/>
                <a:gd name="T58" fmla="*/ 24 w 35"/>
                <a:gd name="T59" fmla="*/ 11 h 41"/>
                <a:gd name="T60" fmla="*/ 27 w 35"/>
                <a:gd name="T61" fmla="*/ 12 h 41"/>
                <a:gd name="T62" fmla="*/ 24 w 35"/>
                <a:gd name="T63" fmla="*/ 10 h 41"/>
                <a:gd name="T64" fmla="*/ 26 w 35"/>
                <a:gd name="T65" fmla="*/ 7 h 41"/>
                <a:gd name="T66" fmla="*/ 24 w 35"/>
                <a:gd name="T67" fmla="*/ 14 h 41"/>
                <a:gd name="T68" fmla="*/ 27 w 35"/>
                <a:gd name="T69" fmla="*/ 13 h 41"/>
                <a:gd name="T70" fmla="*/ 24 w 35"/>
                <a:gd name="T71" fmla="*/ 16 h 41"/>
                <a:gd name="T72" fmla="*/ 23 w 35"/>
                <a:gd name="T73" fmla="*/ 17 h 41"/>
                <a:gd name="T74" fmla="*/ 21 w 35"/>
                <a:gd name="T75" fmla="*/ 20 h 41"/>
                <a:gd name="T76" fmla="*/ 13 w 35"/>
                <a:gd name="T77" fmla="*/ 27 h 41"/>
                <a:gd name="T78" fmla="*/ 11 w 35"/>
                <a:gd name="T79" fmla="*/ 31 h 41"/>
                <a:gd name="T80" fmla="*/ 12 w 35"/>
                <a:gd name="T81" fmla="*/ 31 h 41"/>
                <a:gd name="T82" fmla="*/ 10 w 35"/>
                <a:gd name="T83" fmla="*/ 36 h 41"/>
                <a:gd name="T84" fmla="*/ 10 w 35"/>
                <a:gd name="T85" fmla="*/ 37 h 41"/>
                <a:gd name="T86" fmla="*/ 13 w 35"/>
                <a:gd name="T87" fmla="*/ 36 h 41"/>
                <a:gd name="T88" fmla="*/ 11 w 35"/>
                <a:gd name="T89" fmla="*/ 40 h 41"/>
                <a:gd name="T90" fmla="*/ 13 w 35"/>
                <a:gd name="T91" fmla="*/ 37 h 41"/>
                <a:gd name="T92" fmla="*/ 12 w 35"/>
                <a:gd name="T93" fmla="*/ 40 h 41"/>
                <a:gd name="T94" fmla="*/ 15 w 35"/>
                <a:gd name="T95" fmla="*/ 37 h 41"/>
                <a:gd name="T96" fmla="*/ 17 w 35"/>
                <a:gd name="T97" fmla="*/ 39 h 41"/>
                <a:gd name="T98" fmla="*/ 15 w 35"/>
                <a:gd name="T99" fmla="*/ 39 h 41"/>
                <a:gd name="T100" fmla="*/ 18 w 35"/>
                <a:gd name="T101" fmla="*/ 37 h 41"/>
                <a:gd name="T102" fmla="*/ 19 w 35"/>
                <a:gd name="T103" fmla="*/ 38 h 41"/>
                <a:gd name="T104" fmla="*/ 19 w 35"/>
                <a:gd name="T105" fmla="*/ 36 h 41"/>
                <a:gd name="T106" fmla="*/ 31 w 35"/>
                <a:gd name="T107" fmla="*/ 18 h 41"/>
                <a:gd name="T108" fmla="*/ 14 w 35"/>
                <a:gd name="T109" fmla="*/ 37 h 41"/>
                <a:gd name="T110" fmla="*/ 28 w 35"/>
                <a:gd name="T111" fmla="*/ 10 h 41"/>
                <a:gd name="T112" fmla="*/ 18 w 35"/>
                <a:gd name="T113" fmla="*/ 3 h 41"/>
                <a:gd name="T114" fmla="*/ 5 w 35"/>
                <a:gd name="T115" fmla="*/ 12 h 41"/>
                <a:gd name="T116" fmla="*/ 31 w 35"/>
                <a:gd name="T117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" h="41">
                  <a:moveTo>
                    <a:pt x="30" y="4"/>
                  </a:moveTo>
                  <a:cubicBezTo>
                    <a:pt x="28" y="2"/>
                    <a:pt x="25" y="0"/>
                    <a:pt x="22" y="0"/>
                  </a:cubicBezTo>
                  <a:cubicBezTo>
                    <a:pt x="20" y="0"/>
                    <a:pt x="18" y="0"/>
                    <a:pt x="17" y="0"/>
                  </a:cubicBezTo>
                  <a:cubicBezTo>
                    <a:pt x="15" y="0"/>
                    <a:pt x="13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8" y="4"/>
                    <a:pt x="6" y="5"/>
                    <a:pt x="5" y="7"/>
                  </a:cubicBezTo>
                  <a:cubicBezTo>
                    <a:pt x="2" y="9"/>
                    <a:pt x="0" y="12"/>
                    <a:pt x="1" y="15"/>
                  </a:cubicBezTo>
                  <a:cubicBezTo>
                    <a:pt x="1" y="16"/>
                    <a:pt x="6" y="15"/>
                    <a:pt x="6" y="15"/>
                  </a:cubicBezTo>
                  <a:cubicBezTo>
                    <a:pt x="7" y="15"/>
                    <a:pt x="10" y="15"/>
                    <a:pt x="11" y="14"/>
                  </a:cubicBezTo>
                  <a:cubicBezTo>
                    <a:pt x="12" y="13"/>
                    <a:pt x="14" y="13"/>
                    <a:pt x="14" y="12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9"/>
                    <a:pt x="13" y="7"/>
                    <a:pt x="15" y="7"/>
                  </a:cubicBezTo>
                  <a:cubicBezTo>
                    <a:pt x="17" y="5"/>
                    <a:pt x="20" y="6"/>
                    <a:pt x="21" y="8"/>
                  </a:cubicBezTo>
                  <a:cubicBezTo>
                    <a:pt x="23" y="9"/>
                    <a:pt x="23" y="11"/>
                    <a:pt x="23" y="13"/>
                  </a:cubicBezTo>
                  <a:cubicBezTo>
                    <a:pt x="24" y="17"/>
                    <a:pt x="21" y="20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3" y="25"/>
                    <a:pt x="10" y="29"/>
                    <a:pt x="9" y="32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9" y="35"/>
                    <a:pt x="9" y="38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2" y="41"/>
                    <a:pt x="12" y="41"/>
                  </a:cubicBezTo>
                  <a:cubicBezTo>
                    <a:pt x="14" y="40"/>
                    <a:pt x="16" y="40"/>
                    <a:pt x="18" y="39"/>
                  </a:cubicBezTo>
                  <a:cubicBezTo>
                    <a:pt x="20" y="38"/>
                    <a:pt x="20" y="37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19" y="32"/>
                    <a:pt x="21" y="28"/>
                    <a:pt x="24" y="25"/>
                  </a:cubicBezTo>
                  <a:cubicBezTo>
                    <a:pt x="27" y="23"/>
                    <a:pt x="30" y="21"/>
                    <a:pt x="32" y="18"/>
                  </a:cubicBezTo>
                  <a:cubicBezTo>
                    <a:pt x="35" y="13"/>
                    <a:pt x="34" y="7"/>
                    <a:pt x="30" y="4"/>
                  </a:cubicBezTo>
                  <a:close/>
                  <a:moveTo>
                    <a:pt x="8" y="5"/>
                  </a:moveTo>
                  <a:cubicBezTo>
                    <a:pt x="7" y="6"/>
                    <a:pt x="6" y="7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6" y="6"/>
                    <a:pt x="8" y="5"/>
                  </a:cubicBezTo>
                  <a:close/>
                  <a:moveTo>
                    <a:pt x="3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lose/>
                  <a:moveTo>
                    <a:pt x="2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4" y="12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ubicBezTo>
                    <a:pt x="2" y="14"/>
                    <a:pt x="2" y="14"/>
                    <a:pt x="2" y="13"/>
                  </a:cubicBezTo>
                  <a:close/>
                  <a:moveTo>
                    <a:pt x="4" y="15"/>
                  </a:moveTo>
                  <a:cubicBezTo>
                    <a:pt x="3" y="15"/>
                    <a:pt x="3" y="15"/>
                    <a:pt x="2" y="15"/>
                  </a:cubicBezTo>
                  <a:cubicBezTo>
                    <a:pt x="3" y="14"/>
                    <a:pt x="4" y="14"/>
                    <a:pt x="5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5" y="14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5" y="15"/>
                  </a:cubicBezTo>
                  <a:cubicBezTo>
                    <a:pt x="6" y="14"/>
                    <a:pt x="6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lose/>
                  <a:moveTo>
                    <a:pt x="10" y="14"/>
                  </a:moveTo>
                  <a:cubicBezTo>
                    <a:pt x="10" y="14"/>
                    <a:pt x="9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2" y="13"/>
                    <a:pt x="11" y="13"/>
                    <a:pt x="10" y="14"/>
                  </a:cubicBezTo>
                  <a:close/>
                  <a:moveTo>
                    <a:pt x="15" y="6"/>
                  </a:moveTo>
                  <a:cubicBezTo>
                    <a:pt x="15" y="5"/>
                    <a:pt x="15" y="5"/>
                    <a:pt x="16" y="5"/>
                  </a:cubicBezTo>
                  <a:cubicBezTo>
                    <a:pt x="16" y="5"/>
                    <a:pt x="17" y="4"/>
                    <a:pt x="18" y="4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5" y="5"/>
                    <a:pt x="15" y="6"/>
                  </a:cubicBezTo>
                  <a:close/>
                  <a:moveTo>
                    <a:pt x="19" y="6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0" y="5"/>
                    <a:pt x="20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21" y="7"/>
                  </a:moveTo>
                  <a:cubicBezTo>
                    <a:pt x="21" y="6"/>
                    <a:pt x="20" y="6"/>
                    <a:pt x="20" y="6"/>
                  </a:cubicBezTo>
                  <a:cubicBezTo>
                    <a:pt x="20" y="5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2" y="5"/>
                    <a:pt x="22" y="6"/>
                    <a:pt x="21" y="7"/>
                  </a:cubicBezTo>
                  <a:close/>
                  <a:moveTo>
                    <a:pt x="23" y="8"/>
                  </a:moveTo>
                  <a:cubicBezTo>
                    <a:pt x="22" y="8"/>
                    <a:pt x="22" y="7"/>
                    <a:pt x="22" y="7"/>
                  </a:cubicBezTo>
                  <a:cubicBezTo>
                    <a:pt x="22" y="6"/>
                    <a:pt x="23" y="6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7"/>
                    <a:pt x="23" y="7"/>
                    <a:pt x="23" y="8"/>
                  </a:cubicBezTo>
                  <a:close/>
                  <a:moveTo>
                    <a:pt x="24" y="11"/>
                  </a:moveTo>
                  <a:cubicBezTo>
                    <a:pt x="25" y="10"/>
                    <a:pt x="26" y="10"/>
                    <a:pt x="27" y="9"/>
                  </a:cubicBezTo>
                  <a:cubicBezTo>
                    <a:pt x="27" y="10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3"/>
                    <a:pt x="24" y="13"/>
                  </a:cubicBezTo>
                  <a:cubicBezTo>
                    <a:pt x="24" y="12"/>
                    <a:pt x="24" y="12"/>
                    <a:pt x="24" y="11"/>
                  </a:cubicBezTo>
                  <a:close/>
                  <a:moveTo>
                    <a:pt x="24" y="10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3" y="9"/>
                    <a:pt x="23" y="9"/>
                  </a:cubicBezTo>
                  <a:cubicBezTo>
                    <a:pt x="24" y="8"/>
                    <a:pt x="25" y="7"/>
                    <a:pt x="26" y="7"/>
                  </a:cubicBezTo>
                  <a:cubicBezTo>
                    <a:pt x="26" y="7"/>
                    <a:pt x="26" y="8"/>
                    <a:pt x="27" y="8"/>
                  </a:cubicBezTo>
                  <a:cubicBezTo>
                    <a:pt x="26" y="9"/>
                    <a:pt x="25" y="10"/>
                    <a:pt x="24" y="10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3"/>
                    <a:pt x="27" y="13"/>
                  </a:cubicBezTo>
                  <a:cubicBezTo>
                    <a:pt x="27" y="14"/>
                    <a:pt x="26" y="14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4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5" y="17"/>
                    <a:pt x="24" y="18"/>
                    <a:pt x="23" y="19"/>
                  </a:cubicBezTo>
                  <a:cubicBezTo>
                    <a:pt x="22" y="19"/>
                    <a:pt x="22" y="20"/>
                    <a:pt x="21" y="20"/>
                  </a:cubicBezTo>
                  <a:cubicBezTo>
                    <a:pt x="22" y="19"/>
                    <a:pt x="23" y="18"/>
                    <a:pt x="23" y="17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7"/>
                    <a:pt x="13" y="27"/>
                  </a:cubicBezTo>
                  <a:cubicBezTo>
                    <a:pt x="13" y="28"/>
                    <a:pt x="13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1" y="31"/>
                    <a:pt x="11" y="31"/>
                  </a:cubicBezTo>
                  <a:cubicBezTo>
                    <a:pt x="11" y="29"/>
                    <a:pt x="13" y="27"/>
                    <a:pt x="14" y="26"/>
                  </a:cubicBezTo>
                  <a:close/>
                  <a:moveTo>
                    <a:pt x="10" y="33"/>
                  </a:moveTo>
                  <a:cubicBezTo>
                    <a:pt x="11" y="32"/>
                    <a:pt x="12" y="32"/>
                    <a:pt x="12" y="31"/>
                  </a:cubicBezTo>
                  <a:cubicBezTo>
                    <a:pt x="12" y="32"/>
                    <a:pt x="12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10" y="35"/>
                    <a:pt x="10" y="34"/>
                    <a:pt x="10" y="33"/>
                  </a:cubicBezTo>
                  <a:close/>
                  <a:moveTo>
                    <a:pt x="11" y="38"/>
                  </a:moveTo>
                  <a:cubicBezTo>
                    <a:pt x="11" y="38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7"/>
                    <a:pt x="11" y="38"/>
                    <a:pt x="11" y="38"/>
                  </a:cubicBezTo>
                  <a:close/>
                  <a:moveTo>
                    <a:pt x="11" y="40"/>
                  </a:moveTo>
                  <a:cubicBezTo>
                    <a:pt x="11" y="40"/>
                    <a:pt x="11" y="39"/>
                    <a:pt x="11" y="39"/>
                  </a:cubicBezTo>
                  <a:cubicBezTo>
                    <a:pt x="12" y="38"/>
                    <a:pt x="12" y="38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2" y="39"/>
                    <a:pt x="11" y="40"/>
                  </a:cubicBez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2" y="40"/>
                  </a:cubicBezTo>
                  <a:cubicBezTo>
                    <a:pt x="13" y="39"/>
                    <a:pt x="13" y="39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5" y="37"/>
                    <a:pt x="15" y="37"/>
                  </a:cubicBezTo>
                  <a:cubicBezTo>
                    <a:pt x="15" y="38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17" y="39"/>
                  </a:moveTo>
                  <a:cubicBezTo>
                    <a:pt x="17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5" y="39"/>
                    <a:pt x="15" y="39"/>
                  </a:cubicBezTo>
                  <a:cubicBezTo>
                    <a:pt x="15" y="39"/>
                    <a:pt x="16" y="38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7" y="37"/>
                    <a:pt x="17" y="38"/>
                    <a:pt x="17" y="38"/>
                  </a:cubicBezTo>
                  <a:cubicBezTo>
                    <a:pt x="17" y="38"/>
                    <a:pt x="17" y="39"/>
                    <a:pt x="17" y="39"/>
                  </a:cubicBezTo>
                  <a:close/>
                  <a:moveTo>
                    <a:pt x="19" y="38"/>
                  </a:moveTo>
                  <a:cubicBezTo>
                    <a:pt x="19" y="38"/>
                    <a:pt x="18" y="38"/>
                    <a:pt x="18" y="38"/>
                  </a:cubicBezTo>
                  <a:cubicBezTo>
                    <a:pt x="18" y="38"/>
                    <a:pt x="19" y="37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lose/>
                  <a:moveTo>
                    <a:pt x="31" y="18"/>
                  </a:moveTo>
                  <a:cubicBezTo>
                    <a:pt x="29" y="20"/>
                    <a:pt x="26" y="22"/>
                    <a:pt x="24" y="24"/>
                  </a:cubicBezTo>
                  <a:cubicBezTo>
                    <a:pt x="21" y="27"/>
                    <a:pt x="18" y="32"/>
                    <a:pt x="20" y="35"/>
                  </a:cubicBezTo>
                  <a:cubicBezTo>
                    <a:pt x="18" y="36"/>
                    <a:pt x="16" y="36"/>
                    <a:pt x="14" y="37"/>
                  </a:cubicBezTo>
                  <a:cubicBezTo>
                    <a:pt x="13" y="34"/>
                    <a:pt x="13" y="31"/>
                    <a:pt x="14" y="29"/>
                  </a:cubicBezTo>
                  <a:cubicBezTo>
                    <a:pt x="15" y="26"/>
                    <a:pt x="17" y="24"/>
                    <a:pt x="20" y="22"/>
                  </a:cubicBezTo>
                  <a:cubicBezTo>
                    <a:pt x="25" y="19"/>
                    <a:pt x="29" y="15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7" y="8"/>
                  </a:cubicBezTo>
                  <a:cubicBezTo>
                    <a:pt x="26" y="5"/>
                    <a:pt x="23" y="3"/>
                    <a:pt x="18" y="3"/>
                  </a:cubicBezTo>
                  <a:cubicBezTo>
                    <a:pt x="14" y="4"/>
                    <a:pt x="11" y="8"/>
                    <a:pt x="13" y="11"/>
                  </a:cubicBezTo>
                  <a:cubicBezTo>
                    <a:pt x="10" y="12"/>
                    <a:pt x="8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7"/>
                    <a:pt x="11" y="2"/>
                    <a:pt x="18" y="1"/>
                  </a:cubicBezTo>
                  <a:cubicBezTo>
                    <a:pt x="24" y="0"/>
                    <a:pt x="31" y="3"/>
                    <a:pt x="33" y="9"/>
                  </a:cubicBezTo>
                  <a:cubicBezTo>
                    <a:pt x="33" y="12"/>
                    <a:pt x="33" y="15"/>
                    <a:pt x="31" y="18"/>
                  </a:cubicBezTo>
                  <a:close/>
                </a:path>
              </a:pathLst>
            </a:custGeom>
            <a:solidFill>
              <a:srgbClr val="484849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3" name="Freeform 13542"/>
            <p:cNvSpPr>
              <a:spLocks noEditPoints="1"/>
            </p:cNvSpPr>
            <p:nvPr/>
          </p:nvSpPr>
          <p:spPr bwMode="auto">
            <a:xfrm>
              <a:off x="4798626" y="2010502"/>
              <a:ext cx="56676" cy="47534"/>
            </a:xfrm>
            <a:custGeom>
              <a:avLst/>
              <a:gdLst>
                <a:gd name="T0" fmla="*/ 11 w 13"/>
                <a:gd name="T1" fmla="*/ 2 h 11"/>
                <a:gd name="T2" fmla="*/ 9 w 13"/>
                <a:gd name="T3" fmla="*/ 0 h 11"/>
                <a:gd name="T4" fmla="*/ 5 w 13"/>
                <a:gd name="T5" fmla="*/ 1 h 11"/>
                <a:gd name="T6" fmla="*/ 3 w 13"/>
                <a:gd name="T7" fmla="*/ 3 h 11"/>
                <a:gd name="T8" fmla="*/ 0 w 13"/>
                <a:gd name="T9" fmla="*/ 7 h 11"/>
                <a:gd name="T10" fmla="*/ 1 w 13"/>
                <a:gd name="T11" fmla="*/ 9 h 11"/>
                <a:gd name="T12" fmla="*/ 4 w 13"/>
                <a:gd name="T13" fmla="*/ 11 h 11"/>
                <a:gd name="T14" fmla="*/ 6 w 13"/>
                <a:gd name="T15" fmla="*/ 11 h 11"/>
                <a:gd name="T16" fmla="*/ 7 w 13"/>
                <a:gd name="T17" fmla="*/ 11 h 11"/>
                <a:gd name="T18" fmla="*/ 9 w 13"/>
                <a:gd name="T19" fmla="*/ 9 h 11"/>
                <a:gd name="T20" fmla="*/ 11 w 13"/>
                <a:gd name="T21" fmla="*/ 8 h 11"/>
                <a:gd name="T22" fmla="*/ 11 w 13"/>
                <a:gd name="T23" fmla="*/ 8 h 11"/>
                <a:gd name="T24" fmla="*/ 13 w 13"/>
                <a:gd name="T25" fmla="*/ 4 h 11"/>
                <a:gd name="T26" fmla="*/ 12 w 13"/>
                <a:gd name="T27" fmla="*/ 2 h 11"/>
                <a:gd name="T28" fmla="*/ 11 w 13"/>
                <a:gd name="T29" fmla="*/ 2 h 11"/>
                <a:gd name="T30" fmla="*/ 1 w 13"/>
                <a:gd name="T31" fmla="*/ 5 h 11"/>
                <a:gd name="T32" fmla="*/ 1 w 13"/>
                <a:gd name="T33" fmla="*/ 5 h 11"/>
                <a:gd name="T34" fmla="*/ 3 w 13"/>
                <a:gd name="T35" fmla="*/ 4 h 11"/>
                <a:gd name="T36" fmla="*/ 3 w 13"/>
                <a:gd name="T37" fmla="*/ 4 h 11"/>
                <a:gd name="T38" fmla="*/ 3 w 13"/>
                <a:gd name="T39" fmla="*/ 4 h 11"/>
                <a:gd name="T40" fmla="*/ 1 w 13"/>
                <a:gd name="T41" fmla="*/ 6 h 11"/>
                <a:gd name="T42" fmla="*/ 1 w 13"/>
                <a:gd name="T43" fmla="*/ 5 h 11"/>
                <a:gd name="T44" fmla="*/ 1 w 13"/>
                <a:gd name="T45" fmla="*/ 8 h 11"/>
                <a:gd name="T46" fmla="*/ 3 w 13"/>
                <a:gd name="T47" fmla="*/ 5 h 11"/>
                <a:gd name="T48" fmla="*/ 4 w 13"/>
                <a:gd name="T49" fmla="*/ 7 h 11"/>
                <a:gd name="T50" fmla="*/ 2 w 13"/>
                <a:gd name="T51" fmla="*/ 9 h 11"/>
                <a:gd name="T52" fmla="*/ 1 w 13"/>
                <a:gd name="T53" fmla="*/ 8 h 11"/>
                <a:gd name="T54" fmla="*/ 2 w 13"/>
                <a:gd name="T55" fmla="*/ 9 h 11"/>
                <a:gd name="T56" fmla="*/ 4 w 13"/>
                <a:gd name="T57" fmla="*/ 8 h 11"/>
                <a:gd name="T58" fmla="*/ 6 w 13"/>
                <a:gd name="T59" fmla="*/ 8 h 11"/>
                <a:gd name="T60" fmla="*/ 4 w 13"/>
                <a:gd name="T61" fmla="*/ 10 h 11"/>
                <a:gd name="T62" fmla="*/ 2 w 13"/>
                <a:gd name="T63" fmla="*/ 9 h 11"/>
                <a:gd name="T64" fmla="*/ 7 w 13"/>
                <a:gd name="T65" fmla="*/ 10 h 11"/>
                <a:gd name="T66" fmla="*/ 7 w 13"/>
                <a:gd name="T67" fmla="*/ 10 h 11"/>
                <a:gd name="T68" fmla="*/ 5 w 13"/>
                <a:gd name="T69" fmla="*/ 10 h 11"/>
                <a:gd name="T70" fmla="*/ 7 w 13"/>
                <a:gd name="T71" fmla="*/ 9 h 11"/>
                <a:gd name="T72" fmla="*/ 8 w 13"/>
                <a:gd name="T73" fmla="*/ 9 h 11"/>
                <a:gd name="T74" fmla="*/ 8 w 13"/>
                <a:gd name="T75" fmla="*/ 9 h 11"/>
                <a:gd name="T76" fmla="*/ 7 w 13"/>
                <a:gd name="T77" fmla="*/ 10 h 11"/>
                <a:gd name="T78" fmla="*/ 12 w 13"/>
                <a:gd name="T79" fmla="*/ 5 h 11"/>
                <a:gd name="T80" fmla="*/ 7 w 13"/>
                <a:gd name="T81" fmla="*/ 8 h 11"/>
                <a:gd name="T82" fmla="*/ 4 w 13"/>
                <a:gd name="T83" fmla="*/ 5 h 11"/>
                <a:gd name="T84" fmla="*/ 4 w 13"/>
                <a:gd name="T85" fmla="*/ 3 h 11"/>
                <a:gd name="T86" fmla="*/ 7 w 13"/>
                <a:gd name="T87" fmla="*/ 1 h 11"/>
                <a:gd name="T88" fmla="*/ 10 w 13"/>
                <a:gd name="T89" fmla="*/ 2 h 11"/>
                <a:gd name="T90" fmla="*/ 11 w 13"/>
                <a:gd name="T91" fmla="*/ 3 h 11"/>
                <a:gd name="T92" fmla="*/ 12 w 13"/>
                <a:gd name="T9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11">
                  <a:moveTo>
                    <a:pt x="11" y="2"/>
                  </a:moveTo>
                  <a:cubicBezTo>
                    <a:pt x="11" y="1"/>
                    <a:pt x="10" y="0"/>
                    <a:pt x="9" y="0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3" y="6"/>
                    <a:pt x="13" y="4"/>
                  </a:cubicBezTo>
                  <a:cubicBezTo>
                    <a:pt x="13" y="4"/>
                    <a:pt x="12" y="3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lose/>
                  <a:moveTo>
                    <a:pt x="1" y="8"/>
                  </a:moveTo>
                  <a:cubicBezTo>
                    <a:pt x="2" y="7"/>
                    <a:pt x="2" y="6"/>
                    <a:pt x="3" y="5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2" y="9"/>
                  </a:moveTo>
                  <a:cubicBezTo>
                    <a:pt x="3" y="9"/>
                    <a:pt x="4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3" y="10"/>
                    <a:pt x="3" y="10"/>
                    <a:pt x="2" y="9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6" y="10"/>
                    <a:pt x="6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7" y="10"/>
                  </a:lnTo>
                  <a:close/>
                  <a:moveTo>
                    <a:pt x="12" y="5"/>
                  </a:moveTo>
                  <a:cubicBezTo>
                    <a:pt x="11" y="7"/>
                    <a:pt x="9" y="8"/>
                    <a:pt x="7" y="8"/>
                  </a:cubicBezTo>
                  <a:cubicBezTo>
                    <a:pt x="5" y="8"/>
                    <a:pt x="4" y="6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2" y="4"/>
                    <a:pt x="12" y="4"/>
                    <a:pt x="12" y="5"/>
                  </a:cubicBezTo>
                  <a:close/>
                </a:path>
              </a:pathLst>
            </a:custGeom>
            <a:solidFill>
              <a:srgbClr val="484849"/>
            </a:solidFill>
            <a:ln w="9525">
              <a:solidFill>
                <a:srgbClr val="D3381C">
                  <a:alpha val="54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25" name="组合 4424"/>
          <p:cNvGrpSpPr/>
          <p:nvPr/>
        </p:nvGrpSpPr>
        <p:grpSpPr>
          <a:xfrm>
            <a:off x="5703390" y="1847548"/>
            <a:ext cx="4497070" cy="1510030"/>
            <a:chOff x="1489" y="793"/>
            <a:chExt cx="7082" cy="2378"/>
          </a:xfrm>
        </p:grpSpPr>
        <p:cxnSp>
          <p:nvCxnSpPr>
            <p:cNvPr id="4437" name="直接连接符 4436"/>
            <p:cNvCxnSpPr/>
            <p:nvPr/>
          </p:nvCxnSpPr>
          <p:spPr>
            <a:xfrm>
              <a:off x="1673" y="823"/>
              <a:ext cx="1062" cy="0"/>
            </a:xfrm>
            <a:prstGeom prst="line">
              <a:avLst/>
            </a:prstGeom>
            <a:ln w="57150">
              <a:solidFill>
                <a:srgbClr val="CC4A4A"/>
              </a:solidFill>
            </a:ln>
          </p:spPr>
          <p:style>
            <a:lnRef idx="1">
              <a:srgbClr val="354B5E"/>
            </a:lnRef>
            <a:fillRef idx="0">
              <a:srgbClr val="354B5E"/>
            </a:fillRef>
            <a:effectRef idx="0">
              <a:srgbClr val="354B5E"/>
            </a:effectRef>
            <a:fontRef idx="minor">
              <a:srgbClr val="000000"/>
            </a:fontRef>
          </p:style>
        </p:cxnSp>
        <p:sp>
          <p:nvSpPr>
            <p:cNvPr id="4438" name="矩形 4437"/>
            <p:cNvSpPr/>
            <p:nvPr/>
          </p:nvSpPr>
          <p:spPr>
            <a:xfrm>
              <a:off x="1489" y="793"/>
              <a:ext cx="3886" cy="2084"/>
            </a:xfrm>
            <a:prstGeom prst="rect">
              <a:avLst/>
            </a:prstGeom>
          </p:spPr>
          <p:txBody>
            <a:bodyPr wrap="non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r>
                <a:rPr lang="en-US" altLang="zh-CN" sz="8000" b="1" dirty="0" smtClean="0">
                  <a:solidFill>
                    <a:srgbClr val="CC4A4A"/>
                  </a:solidFill>
                </a:rPr>
                <a:t>2020</a:t>
              </a:r>
              <a:endParaRPr lang="en-US" altLang="zh-CN" sz="8000" b="1" dirty="0">
                <a:solidFill>
                  <a:srgbClr val="CC4A4A"/>
                </a:solidFill>
              </a:endParaRPr>
            </a:p>
          </p:txBody>
        </p:sp>
        <p:sp>
          <p:nvSpPr>
            <p:cNvPr id="4439" name="矩形 4438"/>
            <p:cNvSpPr/>
            <p:nvPr/>
          </p:nvSpPr>
          <p:spPr>
            <a:xfrm>
              <a:off x="5224" y="1682"/>
              <a:ext cx="3347" cy="1018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r>
                <a:rPr lang="en-US" altLang="zh-CN" sz="3600" b="1" dirty="0" smtClean="0">
                  <a:solidFill>
                    <a:srgbClr val="CC4A4A"/>
                  </a:solidFill>
                  <a:latin typeface="微软雅黑" panose="020B0503020204020204" charset="-122"/>
                </a:rPr>
                <a:t>REPORT</a:t>
              </a:r>
              <a:endParaRPr lang="zh-CN" altLang="en-US" sz="3600" b="1" dirty="0">
                <a:solidFill>
                  <a:srgbClr val="CC4A4A"/>
                </a:solidFill>
                <a:latin typeface="微软雅黑" panose="020B0503020204020204" charset="-122"/>
              </a:endParaRPr>
            </a:p>
          </p:txBody>
        </p:sp>
        <p:sp>
          <p:nvSpPr>
            <p:cNvPr id="4440" name="矩形 4439"/>
            <p:cNvSpPr/>
            <p:nvPr/>
          </p:nvSpPr>
          <p:spPr>
            <a:xfrm>
              <a:off x="1564" y="2589"/>
              <a:ext cx="6635" cy="582"/>
            </a:xfrm>
            <a:prstGeom prst="rect">
              <a:avLst/>
            </a:prstGeom>
            <a:solidFill>
              <a:srgbClr val="CC4A4A"/>
            </a:solidFill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r>
                <a:rPr lang="en-US" altLang="zh-CN" dirty="0" smtClean="0">
                  <a:solidFill>
                    <a:srgbClr val="FFFFFF"/>
                  </a:solidFill>
                </a:rPr>
                <a:t>2020  </a:t>
              </a:r>
              <a:r>
                <a:rPr lang="en-US" altLang="zh-CN" dirty="0" smtClean="0">
                  <a:solidFill>
                    <a:srgbClr val="FFFFFF"/>
                  </a:solidFill>
                </a:rPr>
                <a:t>Personal  Year-end  Work Report</a:t>
              </a:r>
              <a:endParaRPr lang="en-US" altLang="zh-CN" dirty="0">
                <a:solidFill>
                  <a:srgbClr val="FFFFFF"/>
                </a:solidFill>
              </a:endParaRPr>
            </a:p>
          </p:txBody>
        </p:sp>
        <p:sp>
          <p:nvSpPr>
            <p:cNvPr id="4441" name="文本框 4440"/>
            <p:cNvSpPr txBox="1"/>
            <p:nvPr/>
          </p:nvSpPr>
          <p:spPr>
            <a:xfrm>
              <a:off x="5254" y="1261"/>
              <a:ext cx="3167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r>
                <a:rPr lang="zh-CN" altLang="en-US" sz="2000" dirty="0" smtClean="0"/>
                <a:t>工作总结计划</a:t>
              </a:r>
              <a:endParaRPr lang="zh-CN" altLang="en-US" sz="2000" dirty="0"/>
            </a:p>
          </p:txBody>
        </p:sp>
      </p:grpSp>
      <p:sp>
        <p:nvSpPr>
          <p:cNvPr id="4426" name="标题 3"/>
          <p:cNvSpPr>
            <a:spLocks noGrp="1"/>
          </p:cNvSpPr>
          <p:nvPr/>
        </p:nvSpPr>
        <p:spPr>
          <a:xfrm>
            <a:off x="5672911" y="3662378"/>
            <a:ext cx="5813696" cy="1080770"/>
          </a:xfrm>
        </p:spPr>
        <p:txBody>
          <a:bodyPr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charset="-122"/>
                <a:cs typeface="+mn-ea"/>
              </a:defRPr>
            </a:lvl9pPr>
          </a:lstStyle>
          <a:p>
            <a:r>
              <a:rPr lang="zh-CN" altLang="en-US" sz="4400" b="1" dirty="0" smtClean="0">
                <a:solidFill>
                  <a:srgbClr val="D3381C"/>
                </a:solidFill>
              </a:rPr>
              <a:t>工作总结计划</a:t>
            </a:r>
            <a:r>
              <a:rPr lang="en-US" altLang="zh-CN" sz="4400" b="1" dirty="0" smtClean="0">
                <a:solidFill>
                  <a:srgbClr val="D3381C"/>
                </a:solidFill>
              </a:rPr>
              <a:t>PPT</a:t>
            </a:r>
            <a:r>
              <a:rPr lang="zh-CN" altLang="en-US" sz="4400" b="1" dirty="0" smtClean="0">
                <a:solidFill>
                  <a:srgbClr val="D3381C"/>
                </a:solidFill>
              </a:rPr>
              <a:t>模板</a:t>
            </a:r>
            <a:endParaRPr lang="zh-CN" altLang="en-US" sz="4400" b="1" dirty="0">
              <a:solidFill>
                <a:srgbClr val="D3381C"/>
              </a:solidFill>
            </a:endParaRPr>
          </a:p>
        </p:txBody>
      </p:sp>
      <p:grpSp>
        <p:nvGrpSpPr>
          <p:cNvPr id="4427" name="组合 4426"/>
          <p:cNvGrpSpPr/>
          <p:nvPr/>
        </p:nvGrpSpPr>
        <p:grpSpPr>
          <a:xfrm>
            <a:off x="5838645" y="4574238"/>
            <a:ext cx="2228215" cy="425450"/>
            <a:chOff x="4654427" y="4718860"/>
            <a:chExt cx="1663809" cy="317821"/>
          </a:xfrm>
        </p:grpSpPr>
        <p:grpSp>
          <p:nvGrpSpPr>
            <p:cNvPr id="4433" name="组合 4432"/>
            <p:cNvGrpSpPr/>
            <p:nvPr/>
          </p:nvGrpSpPr>
          <p:grpSpPr>
            <a:xfrm>
              <a:off x="4654427" y="4718860"/>
              <a:ext cx="276971" cy="276971"/>
              <a:chOff x="3725237" y="4930504"/>
              <a:chExt cx="531780" cy="531780"/>
            </a:xfrm>
          </p:grpSpPr>
          <p:sp>
            <p:nvSpPr>
              <p:cNvPr id="4435" name="圆角矩形 2"/>
              <p:cNvSpPr/>
              <p:nvPr/>
            </p:nvSpPr>
            <p:spPr>
              <a:xfrm>
                <a:off x="3725237" y="4930504"/>
                <a:ext cx="531780" cy="531780"/>
              </a:xfrm>
              <a:prstGeom prst="ellipse">
                <a:avLst/>
              </a:prstGeom>
              <a:solidFill>
                <a:srgbClr val="D3381C"/>
              </a:solidFill>
              <a:ln w="25400" cap="flat" cmpd="sng" algn="ctr">
                <a:noFill/>
                <a:prstDash val="solid"/>
                <a:miter lim="800000"/>
              </a:ln>
              <a:effectLst>
                <a:outerShdw blurRad="177800" dist="101600" dir="8100000" algn="tr" rotWithShape="0">
                  <a:prstClr val="black">
                    <a:alpha val="30000"/>
                  </a:prstClr>
                </a:outerShdw>
              </a:effectLst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4436" name="student-graduation-cap-shape_52041"/>
              <p:cNvSpPr>
                <a:spLocks noChangeAspect="1"/>
              </p:cNvSpPr>
              <p:nvPr/>
            </p:nvSpPr>
            <p:spPr bwMode="auto">
              <a:xfrm>
                <a:off x="3875605" y="5054575"/>
                <a:ext cx="219840" cy="264806"/>
              </a:xfrm>
              <a:custGeom>
                <a:avLst/>
                <a:gdLst>
                  <a:gd name="connsiteX0" fmla="*/ 56671 w 279400"/>
                  <a:gd name="connsiteY0" fmla="*/ 192087 h 336550"/>
                  <a:gd name="connsiteX1" fmla="*/ 224047 w 279400"/>
                  <a:gd name="connsiteY1" fmla="*/ 192087 h 336550"/>
                  <a:gd name="connsiteX2" fmla="*/ 279400 w 279400"/>
                  <a:gd name="connsiteY2" fmla="*/ 247752 h 336550"/>
                  <a:gd name="connsiteX3" fmla="*/ 279400 w 279400"/>
                  <a:gd name="connsiteY3" fmla="*/ 336550 h 336550"/>
                  <a:gd name="connsiteX4" fmla="*/ 176602 w 279400"/>
                  <a:gd name="connsiteY4" fmla="*/ 336550 h 336550"/>
                  <a:gd name="connsiteX5" fmla="*/ 158151 w 279400"/>
                  <a:gd name="connsiteY5" fmla="*/ 245101 h 336550"/>
                  <a:gd name="connsiteX6" fmla="*/ 151562 w 279400"/>
                  <a:gd name="connsiteY6" fmla="*/ 239800 h 336550"/>
                  <a:gd name="connsiteX7" fmla="*/ 167377 w 279400"/>
                  <a:gd name="connsiteY7" fmla="*/ 213293 h 336550"/>
                  <a:gd name="connsiteX8" fmla="*/ 167377 w 279400"/>
                  <a:gd name="connsiteY8" fmla="*/ 209317 h 336550"/>
                  <a:gd name="connsiteX9" fmla="*/ 163423 w 279400"/>
                  <a:gd name="connsiteY9" fmla="*/ 207991 h 336550"/>
                  <a:gd name="connsiteX10" fmla="*/ 121249 w 279400"/>
                  <a:gd name="connsiteY10" fmla="*/ 207991 h 336550"/>
                  <a:gd name="connsiteX11" fmla="*/ 118613 w 279400"/>
                  <a:gd name="connsiteY11" fmla="*/ 209317 h 336550"/>
                  <a:gd name="connsiteX12" fmla="*/ 118613 w 279400"/>
                  <a:gd name="connsiteY12" fmla="*/ 213293 h 336550"/>
                  <a:gd name="connsiteX13" fmla="*/ 134429 w 279400"/>
                  <a:gd name="connsiteY13" fmla="*/ 239800 h 336550"/>
                  <a:gd name="connsiteX14" fmla="*/ 126521 w 279400"/>
                  <a:gd name="connsiteY14" fmla="*/ 245101 h 336550"/>
                  <a:gd name="connsiteX15" fmla="*/ 110706 w 279400"/>
                  <a:gd name="connsiteY15" fmla="*/ 336550 h 336550"/>
                  <a:gd name="connsiteX16" fmla="*/ 0 w 279400"/>
                  <a:gd name="connsiteY16" fmla="*/ 336550 h 336550"/>
                  <a:gd name="connsiteX17" fmla="*/ 0 w 279400"/>
                  <a:gd name="connsiteY17" fmla="*/ 247752 h 336550"/>
                  <a:gd name="connsiteX18" fmla="*/ 56671 w 279400"/>
                  <a:gd name="connsiteY18" fmla="*/ 192087 h 336550"/>
                  <a:gd name="connsiteX19" fmla="*/ 138907 w 279400"/>
                  <a:gd name="connsiteY19" fmla="*/ 0 h 336550"/>
                  <a:gd name="connsiteX20" fmla="*/ 219076 w 279400"/>
                  <a:gd name="connsiteY20" fmla="*/ 80169 h 336550"/>
                  <a:gd name="connsiteX21" fmla="*/ 138907 w 279400"/>
                  <a:gd name="connsiteY21" fmla="*/ 160338 h 336550"/>
                  <a:gd name="connsiteX22" fmla="*/ 58738 w 279400"/>
                  <a:gd name="connsiteY22" fmla="*/ 80169 h 336550"/>
                  <a:gd name="connsiteX23" fmla="*/ 138907 w 279400"/>
                  <a:gd name="connsiteY23" fmla="*/ 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79400" h="336550">
                    <a:moveTo>
                      <a:pt x="56671" y="192087"/>
                    </a:moveTo>
                    <a:cubicBezTo>
                      <a:pt x="56671" y="192087"/>
                      <a:pt x="56671" y="192087"/>
                      <a:pt x="224047" y="192087"/>
                    </a:cubicBezTo>
                    <a:cubicBezTo>
                      <a:pt x="254360" y="192087"/>
                      <a:pt x="279400" y="217269"/>
                      <a:pt x="279400" y="247752"/>
                    </a:cubicBezTo>
                    <a:cubicBezTo>
                      <a:pt x="279400" y="247752"/>
                      <a:pt x="279400" y="247752"/>
                      <a:pt x="279400" y="336550"/>
                    </a:cubicBezTo>
                    <a:cubicBezTo>
                      <a:pt x="279400" y="336550"/>
                      <a:pt x="279400" y="336550"/>
                      <a:pt x="176602" y="336550"/>
                    </a:cubicBezTo>
                    <a:cubicBezTo>
                      <a:pt x="176602" y="336550"/>
                      <a:pt x="176602" y="336550"/>
                      <a:pt x="158151" y="245101"/>
                    </a:cubicBezTo>
                    <a:cubicBezTo>
                      <a:pt x="158151" y="242450"/>
                      <a:pt x="154197" y="239800"/>
                      <a:pt x="151562" y="239800"/>
                    </a:cubicBezTo>
                    <a:cubicBezTo>
                      <a:pt x="151562" y="239800"/>
                      <a:pt x="151562" y="239800"/>
                      <a:pt x="167377" y="213293"/>
                    </a:cubicBezTo>
                    <a:cubicBezTo>
                      <a:pt x="167377" y="211967"/>
                      <a:pt x="167377" y="210642"/>
                      <a:pt x="167377" y="209317"/>
                    </a:cubicBezTo>
                    <a:cubicBezTo>
                      <a:pt x="166059" y="207991"/>
                      <a:pt x="164741" y="207991"/>
                      <a:pt x="163423" y="207991"/>
                    </a:cubicBezTo>
                    <a:cubicBezTo>
                      <a:pt x="163423" y="207991"/>
                      <a:pt x="163423" y="207991"/>
                      <a:pt x="121249" y="207991"/>
                    </a:cubicBezTo>
                    <a:cubicBezTo>
                      <a:pt x="119931" y="207991"/>
                      <a:pt x="118613" y="207991"/>
                      <a:pt x="118613" y="209317"/>
                    </a:cubicBezTo>
                    <a:cubicBezTo>
                      <a:pt x="117296" y="210642"/>
                      <a:pt x="117296" y="211967"/>
                      <a:pt x="118613" y="213293"/>
                    </a:cubicBezTo>
                    <a:cubicBezTo>
                      <a:pt x="118613" y="213293"/>
                      <a:pt x="118613" y="213293"/>
                      <a:pt x="134429" y="239800"/>
                    </a:cubicBezTo>
                    <a:cubicBezTo>
                      <a:pt x="130475" y="239800"/>
                      <a:pt x="127839" y="242450"/>
                      <a:pt x="126521" y="245101"/>
                    </a:cubicBezTo>
                    <a:cubicBezTo>
                      <a:pt x="126521" y="245101"/>
                      <a:pt x="126521" y="245101"/>
                      <a:pt x="110706" y="336550"/>
                    </a:cubicBezTo>
                    <a:cubicBezTo>
                      <a:pt x="110706" y="336550"/>
                      <a:pt x="110706" y="336550"/>
                      <a:pt x="0" y="336550"/>
                    </a:cubicBezTo>
                    <a:cubicBezTo>
                      <a:pt x="0" y="336550"/>
                      <a:pt x="0" y="336550"/>
                      <a:pt x="0" y="247752"/>
                    </a:cubicBezTo>
                    <a:cubicBezTo>
                      <a:pt x="0" y="217269"/>
                      <a:pt x="25040" y="192087"/>
                      <a:pt x="56671" y="192087"/>
                    </a:cubicBezTo>
                    <a:close/>
                    <a:moveTo>
                      <a:pt x="138907" y="0"/>
                    </a:moveTo>
                    <a:cubicBezTo>
                      <a:pt x="183183" y="0"/>
                      <a:pt x="219076" y="35893"/>
                      <a:pt x="219076" y="80169"/>
                    </a:cubicBezTo>
                    <a:cubicBezTo>
                      <a:pt x="219076" y="124445"/>
                      <a:pt x="183183" y="160338"/>
                      <a:pt x="138907" y="160338"/>
                    </a:cubicBezTo>
                    <a:cubicBezTo>
                      <a:pt x="94631" y="160338"/>
                      <a:pt x="58738" y="124445"/>
                      <a:pt x="58738" y="80169"/>
                    </a:cubicBezTo>
                    <a:cubicBezTo>
                      <a:pt x="58738" y="35893"/>
                      <a:pt x="94631" y="0"/>
                      <a:pt x="138907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4434" name="文本框 22"/>
            <p:cNvSpPr txBox="1"/>
            <p:nvPr/>
          </p:nvSpPr>
          <p:spPr>
            <a:xfrm>
              <a:off x="4925563" y="4806871"/>
              <a:ext cx="1392673" cy="2298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ysClr val="windowText" lastClr="000000">
                      <a:lumMod val="75000"/>
                      <a:lumOff val="25000"/>
                    </a:sysClr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汇报人：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lumMod val="75000"/>
                    <a:lumOff val="25000"/>
                  </a:sysClr>
                </a:solidFill>
                <a:effectLst/>
                <a:uLnTx/>
                <a:uFillTx/>
                <a:latin typeface="Arial" panose="020B0604020202020204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4428" name="组合 4427"/>
          <p:cNvGrpSpPr/>
          <p:nvPr/>
        </p:nvGrpSpPr>
        <p:grpSpPr>
          <a:xfrm>
            <a:off x="7856040" y="4611068"/>
            <a:ext cx="2700020" cy="388620"/>
            <a:chOff x="6395842" y="4718860"/>
            <a:chExt cx="2016134" cy="290158"/>
          </a:xfrm>
        </p:grpSpPr>
        <p:grpSp>
          <p:nvGrpSpPr>
            <p:cNvPr id="4429" name="组合 4428"/>
            <p:cNvGrpSpPr/>
            <p:nvPr/>
          </p:nvGrpSpPr>
          <p:grpSpPr>
            <a:xfrm>
              <a:off x="6395842" y="4718860"/>
              <a:ext cx="276971" cy="276971"/>
              <a:chOff x="6392770" y="4930504"/>
              <a:chExt cx="531780" cy="531780"/>
            </a:xfrm>
          </p:grpSpPr>
          <p:sp>
            <p:nvSpPr>
              <p:cNvPr id="4431" name="圆角矩形 2"/>
              <p:cNvSpPr/>
              <p:nvPr/>
            </p:nvSpPr>
            <p:spPr>
              <a:xfrm>
                <a:off x="6392770" y="4930504"/>
                <a:ext cx="531780" cy="531780"/>
              </a:xfrm>
              <a:prstGeom prst="ellipse">
                <a:avLst/>
              </a:prstGeom>
              <a:solidFill>
                <a:srgbClr val="D3381C"/>
              </a:solidFill>
              <a:ln w="25400" cap="flat" cmpd="sng" algn="ctr">
                <a:noFill/>
                <a:prstDash val="solid"/>
                <a:miter lim="800000"/>
              </a:ln>
              <a:effectLst>
                <a:outerShdw blurRad="177800" dist="101600" dir="8100000" algn="tr" rotWithShape="0">
                  <a:prstClr val="black">
                    <a:alpha val="30000"/>
                  </a:prstClr>
                </a:outerShdw>
              </a:effectLst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4432" name="student-graduation-cap-shape_52041"/>
              <p:cNvSpPr>
                <a:spLocks noChangeAspect="1"/>
              </p:cNvSpPr>
              <p:nvPr/>
            </p:nvSpPr>
            <p:spPr bwMode="auto">
              <a:xfrm>
                <a:off x="6527005" y="5064598"/>
                <a:ext cx="256066" cy="264808"/>
              </a:xfrm>
              <a:custGeom>
                <a:avLst/>
                <a:gdLst>
                  <a:gd name="connsiteX0" fmla="*/ 233363 w 325438"/>
                  <a:gd name="connsiteY0" fmla="*/ 249238 h 336550"/>
                  <a:gd name="connsiteX1" fmla="*/ 279401 w 325438"/>
                  <a:gd name="connsiteY1" fmla="*/ 249238 h 336550"/>
                  <a:gd name="connsiteX2" fmla="*/ 279401 w 325438"/>
                  <a:gd name="connsiteY2" fmla="*/ 290513 h 336550"/>
                  <a:gd name="connsiteX3" fmla="*/ 233363 w 325438"/>
                  <a:gd name="connsiteY3" fmla="*/ 290513 h 336550"/>
                  <a:gd name="connsiteX4" fmla="*/ 171450 w 325438"/>
                  <a:gd name="connsiteY4" fmla="*/ 249238 h 336550"/>
                  <a:gd name="connsiteX5" fmla="*/ 217488 w 325438"/>
                  <a:gd name="connsiteY5" fmla="*/ 249238 h 336550"/>
                  <a:gd name="connsiteX6" fmla="*/ 217488 w 325438"/>
                  <a:gd name="connsiteY6" fmla="*/ 290513 h 336550"/>
                  <a:gd name="connsiteX7" fmla="*/ 171450 w 325438"/>
                  <a:gd name="connsiteY7" fmla="*/ 290513 h 336550"/>
                  <a:gd name="connsiteX8" fmla="*/ 107950 w 325438"/>
                  <a:gd name="connsiteY8" fmla="*/ 249238 h 336550"/>
                  <a:gd name="connsiteX9" fmla="*/ 155575 w 325438"/>
                  <a:gd name="connsiteY9" fmla="*/ 249238 h 336550"/>
                  <a:gd name="connsiteX10" fmla="*/ 155575 w 325438"/>
                  <a:gd name="connsiteY10" fmla="*/ 290513 h 336550"/>
                  <a:gd name="connsiteX11" fmla="*/ 107950 w 325438"/>
                  <a:gd name="connsiteY11" fmla="*/ 290513 h 336550"/>
                  <a:gd name="connsiteX12" fmla="*/ 46038 w 325438"/>
                  <a:gd name="connsiteY12" fmla="*/ 249238 h 336550"/>
                  <a:gd name="connsiteX13" fmla="*/ 93663 w 325438"/>
                  <a:gd name="connsiteY13" fmla="*/ 249238 h 336550"/>
                  <a:gd name="connsiteX14" fmla="*/ 93663 w 325438"/>
                  <a:gd name="connsiteY14" fmla="*/ 290513 h 336550"/>
                  <a:gd name="connsiteX15" fmla="*/ 46038 w 325438"/>
                  <a:gd name="connsiteY15" fmla="*/ 290513 h 336550"/>
                  <a:gd name="connsiteX16" fmla="*/ 233363 w 325438"/>
                  <a:gd name="connsiteY16" fmla="*/ 195263 h 336550"/>
                  <a:gd name="connsiteX17" fmla="*/ 279401 w 325438"/>
                  <a:gd name="connsiteY17" fmla="*/ 195263 h 336550"/>
                  <a:gd name="connsiteX18" fmla="*/ 279401 w 325438"/>
                  <a:gd name="connsiteY18" fmla="*/ 234951 h 336550"/>
                  <a:gd name="connsiteX19" fmla="*/ 233363 w 325438"/>
                  <a:gd name="connsiteY19" fmla="*/ 234951 h 336550"/>
                  <a:gd name="connsiteX20" fmla="*/ 171450 w 325438"/>
                  <a:gd name="connsiteY20" fmla="*/ 195263 h 336550"/>
                  <a:gd name="connsiteX21" fmla="*/ 217488 w 325438"/>
                  <a:gd name="connsiteY21" fmla="*/ 195263 h 336550"/>
                  <a:gd name="connsiteX22" fmla="*/ 217488 w 325438"/>
                  <a:gd name="connsiteY22" fmla="*/ 234951 h 336550"/>
                  <a:gd name="connsiteX23" fmla="*/ 171450 w 325438"/>
                  <a:gd name="connsiteY23" fmla="*/ 234951 h 336550"/>
                  <a:gd name="connsiteX24" fmla="*/ 107950 w 325438"/>
                  <a:gd name="connsiteY24" fmla="*/ 195263 h 336550"/>
                  <a:gd name="connsiteX25" fmla="*/ 155575 w 325438"/>
                  <a:gd name="connsiteY25" fmla="*/ 195263 h 336550"/>
                  <a:gd name="connsiteX26" fmla="*/ 155575 w 325438"/>
                  <a:gd name="connsiteY26" fmla="*/ 234951 h 336550"/>
                  <a:gd name="connsiteX27" fmla="*/ 107950 w 325438"/>
                  <a:gd name="connsiteY27" fmla="*/ 234951 h 336550"/>
                  <a:gd name="connsiteX28" fmla="*/ 46038 w 325438"/>
                  <a:gd name="connsiteY28" fmla="*/ 195263 h 336550"/>
                  <a:gd name="connsiteX29" fmla="*/ 93663 w 325438"/>
                  <a:gd name="connsiteY29" fmla="*/ 195263 h 336550"/>
                  <a:gd name="connsiteX30" fmla="*/ 93663 w 325438"/>
                  <a:gd name="connsiteY30" fmla="*/ 234951 h 336550"/>
                  <a:gd name="connsiteX31" fmla="*/ 46038 w 325438"/>
                  <a:gd name="connsiteY31" fmla="*/ 234951 h 336550"/>
                  <a:gd name="connsiteX32" fmla="*/ 233363 w 325438"/>
                  <a:gd name="connsiteY32" fmla="*/ 139700 h 336550"/>
                  <a:gd name="connsiteX33" fmla="*/ 279401 w 325438"/>
                  <a:gd name="connsiteY33" fmla="*/ 139700 h 336550"/>
                  <a:gd name="connsiteX34" fmla="*/ 279401 w 325438"/>
                  <a:gd name="connsiteY34" fmla="*/ 180975 h 336550"/>
                  <a:gd name="connsiteX35" fmla="*/ 233363 w 325438"/>
                  <a:gd name="connsiteY35" fmla="*/ 180975 h 336550"/>
                  <a:gd name="connsiteX36" fmla="*/ 171450 w 325438"/>
                  <a:gd name="connsiteY36" fmla="*/ 139700 h 336550"/>
                  <a:gd name="connsiteX37" fmla="*/ 217488 w 325438"/>
                  <a:gd name="connsiteY37" fmla="*/ 139700 h 336550"/>
                  <a:gd name="connsiteX38" fmla="*/ 217488 w 325438"/>
                  <a:gd name="connsiteY38" fmla="*/ 180975 h 336550"/>
                  <a:gd name="connsiteX39" fmla="*/ 171450 w 325438"/>
                  <a:gd name="connsiteY39" fmla="*/ 180975 h 336550"/>
                  <a:gd name="connsiteX40" fmla="*/ 107950 w 325438"/>
                  <a:gd name="connsiteY40" fmla="*/ 139700 h 336550"/>
                  <a:gd name="connsiteX41" fmla="*/ 155575 w 325438"/>
                  <a:gd name="connsiteY41" fmla="*/ 139700 h 336550"/>
                  <a:gd name="connsiteX42" fmla="*/ 155575 w 325438"/>
                  <a:gd name="connsiteY42" fmla="*/ 180975 h 336550"/>
                  <a:gd name="connsiteX43" fmla="*/ 107950 w 325438"/>
                  <a:gd name="connsiteY43" fmla="*/ 180975 h 336550"/>
                  <a:gd name="connsiteX44" fmla="*/ 49167 w 325438"/>
                  <a:gd name="connsiteY44" fmla="*/ 38100 h 336550"/>
                  <a:gd name="connsiteX45" fmla="*/ 25400 w 325438"/>
                  <a:gd name="connsiteY45" fmla="*/ 61753 h 336550"/>
                  <a:gd name="connsiteX46" fmla="*/ 25400 w 325438"/>
                  <a:gd name="connsiteY46" fmla="*/ 289085 h 336550"/>
                  <a:gd name="connsiteX47" fmla="*/ 49167 w 325438"/>
                  <a:gd name="connsiteY47" fmla="*/ 312738 h 336550"/>
                  <a:gd name="connsiteX48" fmla="*/ 276271 w 325438"/>
                  <a:gd name="connsiteY48" fmla="*/ 312738 h 336550"/>
                  <a:gd name="connsiteX49" fmla="*/ 300038 w 325438"/>
                  <a:gd name="connsiteY49" fmla="*/ 289085 h 336550"/>
                  <a:gd name="connsiteX50" fmla="*/ 300038 w 325438"/>
                  <a:gd name="connsiteY50" fmla="*/ 61753 h 336550"/>
                  <a:gd name="connsiteX51" fmla="*/ 276271 w 325438"/>
                  <a:gd name="connsiteY51" fmla="*/ 38100 h 336550"/>
                  <a:gd name="connsiteX52" fmla="*/ 269669 w 325438"/>
                  <a:gd name="connsiteY52" fmla="*/ 38100 h 336550"/>
                  <a:gd name="connsiteX53" fmla="*/ 269669 w 325438"/>
                  <a:gd name="connsiteY53" fmla="*/ 63067 h 336550"/>
                  <a:gd name="connsiteX54" fmla="*/ 276271 w 325438"/>
                  <a:gd name="connsiteY54" fmla="*/ 74894 h 336550"/>
                  <a:gd name="connsiteX55" fmla="*/ 260427 w 325438"/>
                  <a:gd name="connsiteY55" fmla="*/ 90662 h 336550"/>
                  <a:gd name="connsiteX56" fmla="*/ 244582 w 325438"/>
                  <a:gd name="connsiteY56" fmla="*/ 74894 h 336550"/>
                  <a:gd name="connsiteX57" fmla="*/ 249864 w 325438"/>
                  <a:gd name="connsiteY57" fmla="*/ 63067 h 336550"/>
                  <a:gd name="connsiteX58" fmla="*/ 249864 w 325438"/>
                  <a:gd name="connsiteY58" fmla="*/ 38100 h 336550"/>
                  <a:gd name="connsiteX59" fmla="*/ 231379 w 325438"/>
                  <a:gd name="connsiteY59" fmla="*/ 38100 h 336550"/>
                  <a:gd name="connsiteX60" fmla="*/ 231379 w 325438"/>
                  <a:gd name="connsiteY60" fmla="*/ 63067 h 336550"/>
                  <a:gd name="connsiteX61" fmla="*/ 236660 w 325438"/>
                  <a:gd name="connsiteY61" fmla="*/ 74894 h 336550"/>
                  <a:gd name="connsiteX62" fmla="*/ 220816 w 325438"/>
                  <a:gd name="connsiteY62" fmla="*/ 90662 h 336550"/>
                  <a:gd name="connsiteX63" fmla="*/ 204971 w 325438"/>
                  <a:gd name="connsiteY63" fmla="*/ 74894 h 336550"/>
                  <a:gd name="connsiteX64" fmla="*/ 210253 w 325438"/>
                  <a:gd name="connsiteY64" fmla="*/ 63067 h 336550"/>
                  <a:gd name="connsiteX65" fmla="*/ 210253 w 325438"/>
                  <a:gd name="connsiteY65" fmla="*/ 38100 h 336550"/>
                  <a:gd name="connsiteX66" fmla="*/ 191767 w 325438"/>
                  <a:gd name="connsiteY66" fmla="*/ 38100 h 336550"/>
                  <a:gd name="connsiteX67" fmla="*/ 191767 w 325438"/>
                  <a:gd name="connsiteY67" fmla="*/ 63067 h 336550"/>
                  <a:gd name="connsiteX68" fmla="*/ 198369 w 325438"/>
                  <a:gd name="connsiteY68" fmla="*/ 74894 h 336550"/>
                  <a:gd name="connsiteX69" fmla="*/ 182525 w 325438"/>
                  <a:gd name="connsiteY69" fmla="*/ 90662 h 336550"/>
                  <a:gd name="connsiteX70" fmla="*/ 166680 w 325438"/>
                  <a:gd name="connsiteY70" fmla="*/ 74894 h 336550"/>
                  <a:gd name="connsiteX71" fmla="*/ 171962 w 325438"/>
                  <a:gd name="connsiteY71" fmla="*/ 63067 h 336550"/>
                  <a:gd name="connsiteX72" fmla="*/ 171962 w 325438"/>
                  <a:gd name="connsiteY72" fmla="*/ 38100 h 336550"/>
                  <a:gd name="connsiteX73" fmla="*/ 153476 w 325438"/>
                  <a:gd name="connsiteY73" fmla="*/ 38100 h 336550"/>
                  <a:gd name="connsiteX74" fmla="*/ 153476 w 325438"/>
                  <a:gd name="connsiteY74" fmla="*/ 63067 h 336550"/>
                  <a:gd name="connsiteX75" fmla="*/ 158758 w 325438"/>
                  <a:gd name="connsiteY75" fmla="*/ 74894 h 336550"/>
                  <a:gd name="connsiteX76" fmla="*/ 142913 w 325438"/>
                  <a:gd name="connsiteY76" fmla="*/ 90662 h 336550"/>
                  <a:gd name="connsiteX77" fmla="*/ 127069 w 325438"/>
                  <a:gd name="connsiteY77" fmla="*/ 74894 h 336550"/>
                  <a:gd name="connsiteX78" fmla="*/ 133671 w 325438"/>
                  <a:gd name="connsiteY78" fmla="*/ 63067 h 336550"/>
                  <a:gd name="connsiteX79" fmla="*/ 133671 w 325438"/>
                  <a:gd name="connsiteY79" fmla="*/ 38100 h 336550"/>
                  <a:gd name="connsiteX80" fmla="*/ 115186 w 325438"/>
                  <a:gd name="connsiteY80" fmla="*/ 38100 h 336550"/>
                  <a:gd name="connsiteX81" fmla="*/ 115186 w 325438"/>
                  <a:gd name="connsiteY81" fmla="*/ 63067 h 336550"/>
                  <a:gd name="connsiteX82" fmla="*/ 120467 w 325438"/>
                  <a:gd name="connsiteY82" fmla="*/ 74894 h 336550"/>
                  <a:gd name="connsiteX83" fmla="*/ 104623 w 325438"/>
                  <a:gd name="connsiteY83" fmla="*/ 90662 h 336550"/>
                  <a:gd name="connsiteX84" fmla="*/ 88778 w 325438"/>
                  <a:gd name="connsiteY84" fmla="*/ 74894 h 336550"/>
                  <a:gd name="connsiteX85" fmla="*/ 94060 w 325438"/>
                  <a:gd name="connsiteY85" fmla="*/ 63067 h 336550"/>
                  <a:gd name="connsiteX86" fmla="*/ 94060 w 325438"/>
                  <a:gd name="connsiteY86" fmla="*/ 38100 h 336550"/>
                  <a:gd name="connsiteX87" fmla="*/ 75574 w 325438"/>
                  <a:gd name="connsiteY87" fmla="*/ 38100 h 336550"/>
                  <a:gd name="connsiteX88" fmla="*/ 75574 w 325438"/>
                  <a:gd name="connsiteY88" fmla="*/ 63067 h 336550"/>
                  <a:gd name="connsiteX89" fmla="*/ 80856 w 325438"/>
                  <a:gd name="connsiteY89" fmla="*/ 74894 h 336550"/>
                  <a:gd name="connsiteX90" fmla="*/ 65011 w 325438"/>
                  <a:gd name="connsiteY90" fmla="*/ 90662 h 336550"/>
                  <a:gd name="connsiteX91" fmla="*/ 49167 w 325438"/>
                  <a:gd name="connsiteY91" fmla="*/ 74894 h 336550"/>
                  <a:gd name="connsiteX92" fmla="*/ 55769 w 325438"/>
                  <a:gd name="connsiteY92" fmla="*/ 63067 h 336550"/>
                  <a:gd name="connsiteX93" fmla="*/ 55769 w 325438"/>
                  <a:gd name="connsiteY93" fmla="*/ 38100 h 336550"/>
                  <a:gd name="connsiteX94" fmla="*/ 49167 w 325438"/>
                  <a:gd name="connsiteY94" fmla="*/ 38100 h 336550"/>
                  <a:gd name="connsiteX95" fmla="*/ 65315 w 325438"/>
                  <a:gd name="connsiteY95" fmla="*/ 4763 h 336550"/>
                  <a:gd name="connsiteX96" fmla="*/ 61913 w 325438"/>
                  <a:gd name="connsiteY96" fmla="*/ 10110 h 336550"/>
                  <a:gd name="connsiteX97" fmla="*/ 61913 w 325438"/>
                  <a:gd name="connsiteY97" fmla="*/ 75616 h 336550"/>
                  <a:gd name="connsiteX98" fmla="*/ 65315 w 325438"/>
                  <a:gd name="connsiteY98" fmla="*/ 80963 h 336550"/>
                  <a:gd name="connsiteX99" fmla="*/ 69851 w 325438"/>
                  <a:gd name="connsiteY99" fmla="*/ 75616 h 336550"/>
                  <a:gd name="connsiteX100" fmla="*/ 69851 w 325438"/>
                  <a:gd name="connsiteY100" fmla="*/ 10110 h 336550"/>
                  <a:gd name="connsiteX101" fmla="*/ 65315 w 325438"/>
                  <a:gd name="connsiteY101" fmla="*/ 4763 h 336550"/>
                  <a:gd name="connsiteX102" fmla="*/ 104776 w 325438"/>
                  <a:gd name="connsiteY102" fmla="*/ 4763 h 336550"/>
                  <a:gd name="connsiteX103" fmla="*/ 100013 w 325438"/>
                  <a:gd name="connsiteY103" fmla="*/ 10110 h 336550"/>
                  <a:gd name="connsiteX104" fmla="*/ 100013 w 325438"/>
                  <a:gd name="connsiteY104" fmla="*/ 75616 h 336550"/>
                  <a:gd name="connsiteX105" fmla="*/ 104776 w 325438"/>
                  <a:gd name="connsiteY105" fmla="*/ 80963 h 336550"/>
                  <a:gd name="connsiteX106" fmla="*/ 109538 w 325438"/>
                  <a:gd name="connsiteY106" fmla="*/ 75616 h 336550"/>
                  <a:gd name="connsiteX107" fmla="*/ 109538 w 325438"/>
                  <a:gd name="connsiteY107" fmla="*/ 10110 h 336550"/>
                  <a:gd name="connsiteX108" fmla="*/ 104776 w 325438"/>
                  <a:gd name="connsiteY108" fmla="*/ 4763 h 336550"/>
                  <a:gd name="connsiteX109" fmla="*/ 142876 w 325438"/>
                  <a:gd name="connsiteY109" fmla="*/ 4763 h 336550"/>
                  <a:gd name="connsiteX110" fmla="*/ 138113 w 325438"/>
                  <a:gd name="connsiteY110" fmla="*/ 10110 h 336550"/>
                  <a:gd name="connsiteX111" fmla="*/ 138113 w 325438"/>
                  <a:gd name="connsiteY111" fmla="*/ 75616 h 336550"/>
                  <a:gd name="connsiteX112" fmla="*/ 142876 w 325438"/>
                  <a:gd name="connsiteY112" fmla="*/ 80963 h 336550"/>
                  <a:gd name="connsiteX113" fmla="*/ 147638 w 325438"/>
                  <a:gd name="connsiteY113" fmla="*/ 75616 h 336550"/>
                  <a:gd name="connsiteX114" fmla="*/ 147638 w 325438"/>
                  <a:gd name="connsiteY114" fmla="*/ 10110 h 336550"/>
                  <a:gd name="connsiteX115" fmla="*/ 142876 w 325438"/>
                  <a:gd name="connsiteY115" fmla="*/ 4763 h 336550"/>
                  <a:gd name="connsiteX116" fmla="*/ 182563 w 325438"/>
                  <a:gd name="connsiteY116" fmla="*/ 4763 h 336550"/>
                  <a:gd name="connsiteX117" fmla="*/ 177800 w 325438"/>
                  <a:gd name="connsiteY117" fmla="*/ 10110 h 336550"/>
                  <a:gd name="connsiteX118" fmla="*/ 177800 w 325438"/>
                  <a:gd name="connsiteY118" fmla="*/ 75616 h 336550"/>
                  <a:gd name="connsiteX119" fmla="*/ 182563 w 325438"/>
                  <a:gd name="connsiteY119" fmla="*/ 80963 h 336550"/>
                  <a:gd name="connsiteX120" fmla="*/ 187325 w 325438"/>
                  <a:gd name="connsiteY120" fmla="*/ 75616 h 336550"/>
                  <a:gd name="connsiteX121" fmla="*/ 187325 w 325438"/>
                  <a:gd name="connsiteY121" fmla="*/ 10110 h 336550"/>
                  <a:gd name="connsiteX122" fmla="*/ 182563 w 325438"/>
                  <a:gd name="connsiteY122" fmla="*/ 4763 h 336550"/>
                  <a:gd name="connsiteX123" fmla="*/ 220663 w 325438"/>
                  <a:gd name="connsiteY123" fmla="*/ 4763 h 336550"/>
                  <a:gd name="connsiteX124" fmla="*/ 215900 w 325438"/>
                  <a:gd name="connsiteY124" fmla="*/ 10110 h 336550"/>
                  <a:gd name="connsiteX125" fmla="*/ 215900 w 325438"/>
                  <a:gd name="connsiteY125" fmla="*/ 75616 h 336550"/>
                  <a:gd name="connsiteX126" fmla="*/ 220663 w 325438"/>
                  <a:gd name="connsiteY126" fmla="*/ 80963 h 336550"/>
                  <a:gd name="connsiteX127" fmla="*/ 225425 w 325438"/>
                  <a:gd name="connsiteY127" fmla="*/ 75616 h 336550"/>
                  <a:gd name="connsiteX128" fmla="*/ 225425 w 325438"/>
                  <a:gd name="connsiteY128" fmla="*/ 10110 h 336550"/>
                  <a:gd name="connsiteX129" fmla="*/ 220663 w 325438"/>
                  <a:gd name="connsiteY129" fmla="*/ 4763 h 336550"/>
                  <a:gd name="connsiteX130" fmla="*/ 260124 w 325438"/>
                  <a:gd name="connsiteY130" fmla="*/ 4763 h 336550"/>
                  <a:gd name="connsiteX131" fmla="*/ 255588 w 325438"/>
                  <a:gd name="connsiteY131" fmla="*/ 10110 h 336550"/>
                  <a:gd name="connsiteX132" fmla="*/ 255588 w 325438"/>
                  <a:gd name="connsiteY132" fmla="*/ 75616 h 336550"/>
                  <a:gd name="connsiteX133" fmla="*/ 260124 w 325438"/>
                  <a:gd name="connsiteY133" fmla="*/ 80963 h 336550"/>
                  <a:gd name="connsiteX134" fmla="*/ 263526 w 325438"/>
                  <a:gd name="connsiteY134" fmla="*/ 75616 h 336550"/>
                  <a:gd name="connsiteX135" fmla="*/ 263526 w 325438"/>
                  <a:gd name="connsiteY135" fmla="*/ 10110 h 336550"/>
                  <a:gd name="connsiteX136" fmla="*/ 260124 w 325438"/>
                  <a:gd name="connsiteY136" fmla="*/ 4763 h 336550"/>
                  <a:gd name="connsiteX137" fmla="*/ 64823 w 325438"/>
                  <a:gd name="connsiteY137" fmla="*/ 0 h 336550"/>
                  <a:gd name="connsiteX138" fmla="*/ 75406 w 325438"/>
                  <a:gd name="connsiteY138" fmla="*/ 10517 h 336550"/>
                  <a:gd name="connsiteX139" fmla="*/ 75406 w 325438"/>
                  <a:gd name="connsiteY139" fmla="*/ 14461 h 336550"/>
                  <a:gd name="connsiteX140" fmla="*/ 93927 w 325438"/>
                  <a:gd name="connsiteY140" fmla="*/ 14461 h 336550"/>
                  <a:gd name="connsiteX141" fmla="*/ 93927 w 325438"/>
                  <a:gd name="connsiteY141" fmla="*/ 10517 h 336550"/>
                  <a:gd name="connsiteX142" fmla="*/ 104511 w 325438"/>
                  <a:gd name="connsiteY142" fmla="*/ 0 h 336550"/>
                  <a:gd name="connsiteX143" fmla="*/ 115094 w 325438"/>
                  <a:gd name="connsiteY143" fmla="*/ 10517 h 336550"/>
                  <a:gd name="connsiteX144" fmla="*/ 115094 w 325438"/>
                  <a:gd name="connsiteY144" fmla="*/ 14461 h 336550"/>
                  <a:gd name="connsiteX145" fmla="*/ 133615 w 325438"/>
                  <a:gd name="connsiteY145" fmla="*/ 14461 h 336550"/>
                  <a:gd name="connsiteX146" fmla="*/ 133615 w 325438"/>
                  <a:gd name="connsiteY146" fmla="*/ 10517 h 336550"/>
                  <a:gd name="connsiteX147" fmla="*/ 142875 w 325438"/>
                  <a:gd name="connsiteY147" fmla="*/ 0 h 336550"/>
                  <a:gd name="connsiteX148" fmla="*/ 153459 w 325438"/>
                  <a:gd name="connsiteY148" fmla="*/ 10517 h 336550"/>
                  <a:gd name="connsiteX149" fmla="*/ 153459 w 325438"/>
                  <a:gd name="connsiteY149" fmla="*/ 14461 h 336550"/>
                  <a:gd name="connsiteX150" fmla="*/ 171980 w 325438"/>
                  <a:gd name="connsiteY150" fmla="*/ 14461 h 336550"/>
                  <a:gd name="connsiteX151" fmla="*/ 171980 w 325438"/>
                  <a:gd name="connsiteY151" fmla="*/ 10517 h 336550"/>
                  <a:gd name="connsiteX152" fmla="*/ 182563 w 325438"/>
                  <a:gd name="connsiteY152" fmla="*/ 0 h 336550"/>
                  <a:gd name="connsiteX153" fmla="*/ 191823 w 325438"/>
                  <a:gd name="connsiteY153" fmla="*/ 10517 h 336550"/>
                  <a:gd name="connsiteX154" fmla="*/ 191823 w 325438"/>
                  <a:gd name="connsiteY154" fmla="*/ 14461 h 336550"/>
                  <a:gd name="connsiteX155" fmla="*/ 210344 w 325438"/>
                  <a:gd name="connsiteY155" fmla="*/ 14461 h 336550"/>
                  <a:gd name="connsiteX156" fmla="*/ 210344 w 325438"/>
                  <a:gd name="connsiteY156" fmla="*/ 10517 h 336550"/>
                  <a:gd name="connsiteX157" fmla="*/ 220927 w 325438"/>
                  <a:gd name="connsiteY157" fmla="*/ 0 h 336550"/>
                  <a:gd name="connsiteX158" fmla="*/ 231511 w 325438"/>
                  <a:gd name="connsiteY158" fmla="*/ 10517 h 336550"/>
                  <a:gd name="connsiteX159" fmla="*/ 231511 w 325438"/>
                  <a:gd name="connsiteY159" fmla="*/ 14461 h 336550"/>
                  <a:gd name="connsiteX160" fmla="*/ 250032 w 325438"/>
                  <a:gd name="connsiteY160" fmla="*/ 14461 h 336550"/>
                  <a:gd name="connsiteX161" fmla="*/ 250032 w 325438"/>
                  <a:gd name="connsiteY161" fmla="*/ 10517 h 336550"/>
                  <a:gd name="connsiteX162" fmla="*/ 260615 w 325438"/>
                  <a:gd name="connsiteY162" fmla="*/ 0 h 336550"/>
                  <a:gd name="connsiteX163" fmla="*/ 269875 w 325438"/>
                  <a:gd name="connsiteY163" fmla="*/ 10517 h 336550"/>
                  <a:gd name="connsiteX164" fmla="*/ 269875 w 325438"/>
                  <a:gd name="connsiteY164" fmla="*/ 14461 h 336550"/>
                  <a:gd name="connsiteX165" fmla="*/ 276490 w 325438"/>
                  <a:gd name="connsiteY165" fmla="*/ 14461 h 336550"/>
                  <a:gd name="connsiteX166" fmla="*/ 325438 w 325438"/>
                  <a:gd name="connsiteY166" fmla="*/ 61789 h 336550"/>
                  <a:gd name="connsiteX167" fmla="*/ 325438 w 325438"/>
                  <a:gd name="connsiteY167" fmla="*/ 289223 h 336550"/>
                  <a:gd name="connsiteX168" fmla="*/ 276490 w 325438"/>
                  <a:gd name="connsiteY168" fmla="*/ 336550 h 336550"/>
                  <a:gd name="connsiteX169" fmla="*/ 48948 w 325438"/>
                  <a:gd name="connsiteY169" fmla="*/ 336550 h 336550"/>
                  <a:gd name="connsiteX170" fmla="*/ 0 w 325438"/>
                  <a:gd name="connsiteY170" fmla="*/ 289223 h 336550"/>
                  <a:gd name="connsiteX171" fmla="*/ 0 w 325438"/>
                  <a:gd name="connsiteY171" fmla="*/ 61789 h 336550"/>
                  <a:gd name="connsiteX172" fmla="*/ 48948 w 325438"/>
                  <a:gd name="connsiteY172" fmla="*/ 14461 h 336550"/>
                  <a:gd name="connsiteX173" fmla="*/ 55563 w 325438"/>
                  <a:gd name="connsiteY173" fmla="*/ 14461 h 336550"/>
                  <a:gd name="connsiteX174" fmla="*/ 55563 w 325438"/>
                  <a:gd name="connsiteY174" fmla="*/ 10517 h 336550"/>
                  <a:gd name="connsiteX175" fmla="*/ 64823 w 325438"/>
                  <a:gd name="connsiteY175" fmla="*/ 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</a:cxnLst>
                <a:rect l="l" t="t" r="r" b="b"/>
                <a:pathLst>
                  <a:path w="325438" h="336550">
                    <a:moveTo>
                      <a:pt x="233363" y="249238"/>
                    </a:moveTo>
                    <a:lnTo>
                      <a:pt x="279401" y="249238"/>
                    </a:lnTo>
                    <a:lnTo>
                      <a:pt x="279401" y="290513"/>
                    </a:lnTo>
                    <a:lnTo>
                      <a:pt x="233363" y="290513"/>
                    </a:lnTo>
                    <a:close/>
                    <a:moveTo>
                      <a:pt x="171450" y="249238"/>
                    </a:moveTo>
                    <a:lnTo>
                      <a:pt x="217488" y="249238"/>
                    </a:lnTo>
                    <a:lnTo>
                      <a:pt x="217488" y="290513"/>
                    </a:lnTo>
                    <a:lnTo>
                      <a:pt x="171450" y="290513"/>
                    </a:lnTo>
                    <a:close/>
                    <a:moveTo>
                      <a:pt x="107950" y="249238"/>
                    </a:moveTo>
                    <a:lnTo>
                      <a:pt x="155575" y="249238"/>
                    </a:lnTo>
                    <a:lnTo>
                      <a:pt x="155575" y="290513"/>
                    </a:lnTo>
                    <a:lnTo>
                      <a:pt x="107950" y="290513"/>
                    </a:lnTo>
                    <a:close/>
                    <a:moveTo>
                      <a:pt x="46038" y="249238"/>
                    </a:moveTo>
                    <a:lnTo>
                      <a:pt x="93663" y="249238"/>
                    </a:lnTo>
                    <a:lnTo>
                      <a:pt x="93663" y="290513"/>
                    </a:lnTo>
                    <a:lnTo>
                      <a:pt x="46038" y="290513"/>
                    </a:lnTo>
                    <a:close/>
                    <a:moveTo>
                      <a:pt x="233363" y="195263"/>
                    </a:moveTo>
                    <a:lnTo>
                      <a:pt x="279401" y="195263"/>
                    </a:lnTo>
                    <a:lnTo>
                      <a:pt x="279401" y="234951"/>
                    </a:lnTo>
                    <a:lnTo>
                      <a:pt x="233363" y="234951"/>
                    </a:lnTo>
                    <a:close/>
                    <a:moveTo>
                      <a:pt x="171450" y="195263"/>
                    </a:moveTo>
                    <a:lnTo>
                      <a:pt x="217488" y="195263"/>
                    </a:lnTo>
                    <a:lnTo>
                      <a:pt x="217488" y="234951"/>
                    </a:lnTo>
                    <a:lnTo>
                      <a:pt x="171450" y="234951"/>
                    </a:lnTo>
                    <a:close/>
                    <a:moveTo>
                      <a:pt x="107950" y="195263"/>
                    </a:moveTo>
                    <a:lnTo>
                      <a:pt x="155575" y="195263"/>
                    </a:lnTo>
                    <a:lnTo>
                      <a:pt x="155575" y="234951"/>
                    </a:lnTo>
                    <a:lnTo>
                      <a:pt x="107950" y="234951"/>
                    </a:lnTo>
                    <a:close/>
                    <a:moveTo>
                      <a:pt x="46038" y="195263"/>
                    </a:moveTo>
                    <a:lnTo>
                      <a:pt x="93663" y="195263"/>
                    </a:lnTo>
                    <a:lnTo>
                      <a:pt x="93663" y="234951"/>
                    </a:lnTo>
                    <a:lnTo>
                      <a:pt x="46038" y="234951"/>
                    </a:lnTo>
                    <a:close/>
                    <a:moveTo>
                      <a:pt x="233363" y="139700"/>
                    </a:moveTo>
                    <a:lnTo>
                      <a:pt x="279401" y="139700"/>
                    </a:lnTo>
                    <a:lnTo>
                      <a:pt x="279401" y="180975"/>
                    </a:lnTo>
                    <a:lnTo>
                      <a:pt x="233363" y="180975"/>
                    </a:lnTo>
                    <a:close/>
                    <a:moveTo>
                      <a:pt x="171450" y="139700"/>
                    </a:moveTo>
                    <a:lnTo>
                      <a:pt x="217488" y="139700"/>
                    </a:lnTo>
                    <a:lnTo>
                      <a:pt x="217488" y="180975"/>
                    </a:lnTo>
                    <a:lnTo>
                      <a:pt x="171450" y="180975"/>
                    </a:lnTo>
                    <a:close/>
                    <a:moveTo>
                      <a:pt x="107950" y="139700"/>
                    </a:moveTo>
                    <a:lnTo>
                      <a:pt x="155575" y="139700"/>
                    </a:lnTo>
                    <a:lnTo>
                      <a:pt x="155575" y="180975"/>
                    </a:lnTo>
                    <a:lnTo>
                      <a:pt x="107950" y="180975"/>
                    </a:lnTo>
                    <a:close/>
                    <a:moveTo>
                      <a:pt x="49167" y="38100"/>
                    </a:moveTo>
                    <a:cubicBezTo>
                      <a:pt x="35963" y="38100"/>
                      <a:pt x="25400" y="48613"/>
                      <a:pt x="25400" y="61753"/>
                    </a:cubicBezTo>
                    <a:cubicBezTo>
                      <a:pt x="25400" y="61753"/>
                      <a:pt x="25400" y="61753"/>
                      <a:pt x="25400" y="289085"/>
                    </a:cubicBezTo>
                    <a:cubicBezTo>
                      <a:pt x="25400" y="302226"/>
                      <a:pt x="35963" y="312738"/>
                      <a:pt x="49167" y="312738"/>
                    </a:cubicBezTo>
                    <a:cubicBezTo>
                      <a:pt x="49167" y="312738"/>
                      <a:pt x="49167" y="312738"/>
                      <a:pt x="276271" y="312738"/>
                    </a:cubicBezTo>
                    <a:cubicBezTo>
                      <a:pt x="289475" y="312738"/>
                      <a:pt x="300038" y="302226"/>
                      <a:pt x="300038" y="289085"/>
                    </a:cubicBezTo>
                    <a:cubicBezTo>
                      <a:pt x="300038" y="289085"/>
                      <a:pt x="300038" y="289085"/>
                      <a:pt x="300038" y="61753"/>
                    </a:cubicBezTo>
                    <a:cubicBezTo>
                      <a:pt x="300038" y="48613"/>
                      <a:pt x="289475" y="38100"/>
                      <a:pt x="276271" y="38100"/>
                    </a:cubicBezTo>
                    <a:cubicBezTo>
                      <a:pt x="276271" y="38100"/>
                      <a:pt x="276271" y="38100"/>
                      <a:pt x="269669" y="38100"/>
                    </a:cubicBezTo>
                    <a:cubicBezTo>
                      <a:pt x="269669" y="38100"/>
                      <a:pt x="269669" y="38100"/>
                      <a:pt x="269669" y="63067"/>
                    </a:cubicBezTo>
                    <a:cubicBezTo>
                      <a:pt x="273631" y="65695"/>
                      <a:pt x="276271" y="70951"/>
                      <a:pt x="276271" y="74894"/>
                    </a:cubicBezTo>
                    <a:cubicBezTo>
                      <a:pt x="276271" y="84092"/>
                      <a:pt x="268349" y="90662"/>
                      <a:pt x="260427" y="90662"/>
                    </a:cubicBezTo>
                    <a:cubicBezTo>
                      <a:pt x="251184" y="90662"/>
                      <a:pt x="244582" y="84092"/>
                      <a:pt x="244582" y="74894"/>
                    </a:cubicBezTo>
                    <a:cubicBezTo>
                      <a:pt x="244582" y="70951"/>
                      <a:pt x="245903" y="65695"/>
                      <a:pt x="249864" y="63067"/>
                    </a:cubicBezTo>
                    <a:cubicBezTo>
                      <a:pt x="249864" y="63067"/>
                      <a:pt x="249864" y="63067"/>
                      <a:pt x="249864" y="38100"/>
                    </a:cubicBezTo>
                    <a:cubicBezTo>
                      <a:pt x="249864" y="38100"/>
                      <a:pt x="249864" y="38100"/>
                      <a:pt x="231379" y="38100"/>
                    </a:cubicBezTo>
                    <a:cubicBezTo>
                      <a:pt x="231379" y="38100"/>
                      <a:pt x="231379" y="38100"/>
                      <a:pt x="231379" y="63067"/>
                    </a:cubicBezTo>
                    <a:cubicBezTo>
                      <a:pt x="234019" y="65695"/>
                      <a:pt x="236660" y="70951"/>
                      <a:pt x="236660" y="74894"/>
                    </a:cubicBezTo>
                    <a:cubicBezTo>
                      <a:pt x="236660" y="84092"/>
                      <a:pt x="230058" y="90662"/>
                      <a:pt x="220816" y="90662"/>
                    </a:cubicBezTo>
                    <a:cubicBezTo>
                      <a:pt x="212893" y="90662"/>
                      <a:pt x="204971" y="84092"/>
                      <a:pt x="204971" y="74894"/>
                    </a:cubicBezTo>
                    <a:cubicBezTo>
                      <a:pt x="204971" y="70951"/>
                      <a:pt x="207612" y="65695"/>
                      <a:pt x="210253" y="63067"/>
                    </a:cubicBezTo>
                    <a:cubicBezTo>
                      <a:pt x="210253" y="63067"/>
                      <a:pt x="210253" y="63067"/>
                      <a:pt x="210253" y="38100"/>
                    </a:cubicBezTo>
                    <a:cubicBezTo>
                      <a:pt x="210253" y="38100"/>
                      <a:pt x="210253" y="38100"/>
                      <a:pt x="191767" y="38100"/>
                    </a:cubicBezTo>
                    <a:cubicBezTo>
                      <a:pt x="191767" y="38100"/>
                      <a:pt x="191767" y="38100"/>
                      <a:pt x="191767" y="63067"/>
                    </a:cubicBezTo>
                    <a:cubicBezTo>
                      <a:pt x="195728" y="65695"/>
                      <a:pt x="198369" y="70951"/>
                      <a:pt x="198369" y="74894"/>
                    </a:cubicBezTo>
                    <a:cubicBezTo>
                      <a:pt x="198369" y="84092"/>
                      <a:pt x="190447" y="90662"/>
                      <a:pt x="182525" y="90662"/>
                    </a:cubicBezTo>
                    <a:cubicBezTo>
                      <a:pt x="173282" y="90662"/>
                      <a:pt x="166680" y="84092"/>
                      <a:pt x="166680" y="74894"/>
                    </a:cubicBezTo>
                    <a:cubicBezTo>
                      <a:pt x="166680" y="70951"/>
                      <a:pt x="168001" y="65695"/>
                      <a:pt x="171962" y="63067"/>
                    </a:cubicBezTo>
                    <a:cubicBezTo>
                      <a:pt x="171962" y="63067"/>
                      <a:pt x="171962" y="63067"/>
                      <a:pt x="171962" y="38100"/>
                    </a:cubicBezTo>
                    <a:cubicBezTo>
                      <a:pt x="171962" y="38100"/>
                      <a:pt x="171962" y="38100"/>
                      <a:pt x="153476" y="38100"/>
                    </a:cubicBezTo>
                    <a:cubicBezTo>
                      <a:pt x="153476" y="38100"/>
                      <a:pt x="153476" y="38100"/>
                      <a:pt x="153476" y="63067"/>
                    </a:cubicBezTo>
                    <a:cubicBezTo>
                      <a:pt x="157438" y="65695"/>
                      <a:pt x="158758" y="70951"/>
                      <a:pt x="158758" y="74894"/>
                    </a:cubicBezTo>
                    <a:cubicBezTo>
                      <a:pt x="158758" y="84092"/>
                      <a:pt x="152156" y="90662"/>
                      <a:pt x="142913" y="90662"/>
                    </a:cubicBezTo>
                    <a:cubicBezTo>
                      <a:pt x="134991" y="90662"/>
                      <a:pt x="127069" y="84092"/>
                      <a:pt x="127069" y="74894"/>
                    </a:cubicBezTo>
                    <a:cubicBezTo>
                      <a:pt x="127069" y="70951"/>
                      <a:pt x="129710" y="65695"/>
                      <a:pt x="133671" y="63067"/>
                    </a:cubicBezTo>
                    <a:cubicBezTo>
                      <a:pt x="133671" y="63067"/>
                      <a:pt x="133671" y="63067"/>
                      <a:pt x="133671" y="38100"/>
                    </a:cubicBezTo>
                    <a:cubicBezTo>
                      <a:pt x="133671" y="38100"/>
                      <a:pt x="133671" y="38100"/>
                      <a:pt x="115186" y="38100"/>
                    </a:cubicBezTo>
                    <a:cubicBezTo>
                      <a:pt x="115186" y="38100"/>
                      <a:pt x="115186" y="38100"/>
                      <a:pt x="115186" y="63067"/>
                    </a:cubicBezTo>
                    <a:cubicBezTo>
                      <a:pt x="117826" y="65695"/>
                      <a:pt x="120467" y="70951"/>
                      <a:pt x="120467" y="74894"/>
                    </a:cubicBezTo>
                    <a:cubicBezTo>
                      <a:pt x="120467" y="84092"/>
                      <a:pt x="112545" y="90662"/>
                      <a:pt x="104623" y="90662"/>
                    </a:cubicBezTo>
                    <a:cubicBezTo>
                      <a:pt x="95380" y="90662"/>
                      <a:pt x="88778" y="84092"/>
                      <a:pt x="88778" y="74894"/>
                    </a:cubicBezTo>
                    <a:cubicBezTo>
                      <a:pt x="88778" y="70951"/>
                      <a:pt x="91419" y="65695"/>
                      <a:pt x="94060" y="63067"/>
                    </a:cubicBezTo>
                    <a:cubicBezTo>
                      <a:pt x="94060" y="63067"/>
                      <a:pt x="94060" y="63067"/>
                      <a:pt x="94060" y="38100"/>
                    </a:cubicBezTo>
                    <a:cubicBezTo>
                      <a:pt x="94060" y="38100"/>
                      <a:pt x="94060" y="38100"/>
                      <a:pt x="75574" y="38100"/>
                    </a:cubicBezTo>
                    <a:cubicBezTo>
                      <a:pt x="75574" y="38100"/>
                      <a:pt x="75574" y="38100"/>
                      <a:pt x="75574" y="63067"/>
                    </a:cubicBezTo>
                    <a:cubicBezTo>
                      <a:pt x="79535" y="65695"/>
                      <a:pt x="80856" y="70951"/>
                      <a:pt x="80856" y="74894"/>
                    </a:cubicBezTo>
                    <a:cubicBezTo>
                      <a:pt x="80856" y="84092"/>
                      <a:pt x="74254" y="90662"/>
                      <a:pt x="65011" y="90662"/>
                    </a:cubicBezTo>
                    <a:cubicBezTo>
                      <a:pt x="57089" y="90662"/>
                      <a:pt x="49167" y="84092"/>
                      <a:pt x="49167" y="74894"/>
                    </a:cubicBezTo>
                    <a:cubicBezTo>
                      <a:pt x="49167" y="70951"/>
                      <a:pt x="51808" y="65695"/>
                      <a:pt x="55769" y="63067"/>
                    </a:cubicBezTo>
                    <a:cubicBezTo>
                      <a:pt x="55769" y="63067"/>
                      <a:pt x="55769" y="63067"/>
                      <a:pt x="55769" y="38100"/>
                    </a:cubicBezTo>
                    <a:cubicBezTo>
                      <a:pt x="55769" y="38100"/>
                      <a:pt x="55769" y="38100"/>
                      <a:pt x="49167" y="38100"/>
                    </a:cubicBezTo>
                    <a:close/>
                    <a:moveTo>
                      <a:pt x="65315" y="4763"/>
                    </a:moveTo>
                    <a:cubicBezTo>
                      <a:pt x="63047" y="4763"/>
                      <a:pt x="61913" y="7437"/>
                      <a:pt x="61913" y="10110"/>
                    </a:cubicBezTo>
                    <a:lnTo>
                      <a:pt x="61913" y="75616"/>
                    </a:lnTo>
                    <a:cubicBezTo>
                      <a:pt x="61913" y="79626"/>
                      <a:pt x="63047" y="80963"/>
                      <a:pt x="65315" y="80963"/>
                    </a:cubicBezTo>
                    <a:cubicBezTo>
                      <a:pt x="68717" y="80963"/>
                      <a:pt x="69851" y="79626"/>
                      <a:pt x="69851" y="75616"/>
                    </a:cubicBezTo>
                    <a:cubicBezTo>
                      <a:pt x="69851" y="75616"/>
                      <a:pt x="69851" y="75616"/>
                      <a:pt x="69851" y="10110"/>
                    </a:cubicBezTo>
                    <a:cubicBezTo>
                      <a:pt x="69851" y="7437"/>
                      <a:pt x="68717" y="4763"/>
                      <a:pt x="65315" y="4763"/>
                    </a:cubicBezTo>
                    <a:close/>
                    <a:moveTo>
                      <a:pt x="104776" y="4763"/>
                    </a:moveTo>
                    <a:cubicBezTo>
                      <a:pt x="102394" y="4763"/>
                      <a:pt x="100013" y="7437"/>
                      <a:pt x="100013" y="10110"/>
                    </a:cubicBezTo>
                    <a:lnTo>
                      <a:pt x="100013" y="75616"/>
                    </a:lnTo>
                    <a:cubicBezTo>
                      <a:pt x="100013" y="79626"/>
                      <a:pt x="102394" y="80963"/>
                      <a:pt x="104776" y="80963"/>
                    </a:cubicBezTo>
                    <a:cubicBezTo>
                      <a:pt x="107157" y="80963"/>
                      <a:pt x="109538" y="79626"/>
                      <a:pt x="109538" y="75616"/>
                    </a:cubicBezTo>
                    <a:cubicBezTo>
                      <a:pt x="109538" y="75616"/>
                      <a:pt x="109538" y="75616"/>
                      <a:pt x="109538" y="10110"/>
                    </a:cubicBezTo>
                    <a:cubicBezTo>
                      <a:pt x="109538" y="7437"/>
                      <a:pt x="107157" y="4763"/>
                      <a:pt x="104776" y="4763"/>
                    </a:cubicBezTo>
                    <a:close/>
                    <a:moveTo>
                      <a:pt x="142876" y="4763"/>
                    </a:moveTo>
                    <a:cubicBezTo>
                      <a:pt x="140494" y="4763"/>
                      <a:pt x="138113" y="7437"/>
                      <a:pt x="138113" y="10110"/>
                    </a:cubicBezTo>
                    <a:lnTo>
                      <a:pt x="138113" y="75616"/>
                    </a:lnTo>
                    <a:cubicBezTo>
                      <a:pt x="138113" y="79626"/>
                      <a:pt x="140494" y="80963"/>
                      <a:pt x="142876" y="80963"/>
                    </a:cubicBezTo>
                    <a:cubicBezTo>
                      <a:pt x="145257" y="80963"/>
                      <a:pt x="147638" y="79626"/>
                      <a:pt x="147638" y="75616"/>
                    </a:cubicBezTo>
                    <a:cubicBezTo>
                      <a:pt x="147638" y="75616"/>
                      <a:pt x="147638" y="75616"/>
                      <a:pt x="147638" y="10110"/>
                    </a:cubicBezTo>
                    <a:cubicBezTo>
                      <a:pt x="147638" y="7437"/>
                      <a:pt x="145257" y="4763"/>
                      <a:pt x="142876" y="4763"/>
                    </a:cubicBezTo>
                    <a:close/>
                    <a:moveTo>
                      <a:pt x="182563" y="4763"/>
                    </a:moveTo>
                    <a:cubicBezTo>
                      <a:pt x="180181" y="4763"/>
                      <a:pt x="177800" y="7437"/>
                      <a:pt x="177800" y="10110"/>
                    </a:cubicBezTo>
                    <a:lnTo>
                      <a:pt x="177800" y="75616"/>
                    </a:lnTo>
                    <a:cubicBezTo>
                      <a:pt x="177800" y="79626"/>
                      <a:pt x="180181" y="80963"/>
                      <a:pt x="182563" y="80963"/>
                    </a:cubicBezTo>
                    <a:cubicBezTo>
                      <a:pt x="184944" y="80963"/>
                      <a:pt x="187325" y="79626"/>
                      <a:pt x="187325" y="75616"/>
                    </a:cubicBezTo>
                    <a:cubicBezTo>
                      <a:pt x="187325" y="75616"/>
                      <a:pt x="187325" y="75616"/>
                      <a:pt x="187325" y="10110"/>
                    </a:cubicBezTo>
                    <a:cubicBezTo>
                      <a:pt x="187325" y="7437"/>
                      <a:pt x="184944" y="4763"/>
                      <a:pt x="182563" y="4763"/>
                    </a:cubicBezTo>
                    <a:close/>
                    <a:moveTo>
                      <a:pt x="220663" y="4763"/>
                    </a:moveTo>
                    <a:cubicBezTo>
                      <a:pt x="218281" y="4763"/>
                      <a:pt x="215900" y="7437"/>
                      <a:pt x="215900" y="10110"/>
                    </a:cubicBezTo>
                    <a:lnTo>
                      <a:pt x="215900" y="75616"/>
                    </a:lnTo>
                    <a:cubicBezTo>
                      <a:pt x="215900" y="79626"/>
                      <a:pt x="218281" y="80963"/>
                      <a:pt x="220663" y="80963"/>
                    </a:cubicBezTo>
                    <a:cubicBezTo>
                      <a:pt x="223044" y="80963"/>
                      <a:pt x="225425" y="79626"/>
                      <a:pt x="225425" y="75616"/>
                    </a:cubicBezTo>
                    <a:cubicBezTo>
                      <a:pt x="225425" y="75616"/>
                      <a:pt x="225425" y="75616"/>
                      <a:pt x="225425" y="10110"/>
                    </a:cubicBezTo>
                    <a:cubicBezTo>
                      <a:pt x="225425" y="7437"/>
                      <a:pt x="223044" y="4763"/>
                      <a:pt x="220663" y="4763"/>
                    </a:cubicBezTo>
                    <a:close/>
                    <a:moveTo>
                      <a:pt x="260124" y="4763"/>
                    </a:moveTo>
                    <a:cubicBezTo>
                      <a:pt x="256722" y="4763"/>
                      <a:pt x="255588" y="7437"/>
                      <a:pt x="255588" y="10110"/>
                    </a:cubicBezTo>
                    <a:lnTo>
                      <a:pt x="255588" y="75616"/>
                    </a:lnTo>
                    <a:cubicBezTo>
                      <a:pt x="255588" y="79626"/>
                      <a:pt x="256722" y="80963"/>
                      <a:pt x="260124" y="80963"/>
                    </a:cubicBezTo>
                    <a:cubicBezTo>
                      <a:pt x="262392" y="80963"/>
                      <a:pt x="263526" y="79626"/>
                      <a:pt x="263526" y="75616"/>
                    </a:cubicBezTo>
                    <a:cubicBezTo>
                      <a:pt x="263526" y="75616"/>
                      <a:pt x="263526" y="75616"/>
                      <a:pt x="263526" y="10110"/>
                    </a:cubicBezTo>
                    <a:cubicBezTo>
                      <a:pt x="263526" y="7437"/>
                      <a:pt x="262392" y="4763"/>
                      <a:pt x="260124" y="4763"/>
                    </a:cubicBezTo>
                    <a:close/>
                    <a:moveTo>
                      <a:pt x="64823" y="0"/>
                    </a:moveTo>
                    <a:cubicBezTo>
                      <a:pt x="71438" y="0"/>
                      <a:pt x="75406" y="3944"/>
                      <a:pt x="75406" y="10517"/>
                    </a:cubicBezTo>
                    <a:cubicBezTo>
                      <a:pt x="75406" y="10517"/>
                      <a:pt x="75406" y="10517"/>
                      <a:pt x="75406" y="14461"/>
                    </a:cubicBezTo>
                    <a:cubicBezTo>
                      <a:pt x="75406" y="14461"/>
                      <a:pt x="75406" y="14461"/>
                      <a:pt x="93927" y="14461"/>
                    </a:cubicBezTo>
                    <a:cubicBezTo>
                      <a:pt x="93927" y="14461"/>
                      <a:pt x="93927" y="14461"/>
                      <a:pt x="93927" y="10517"/>
                    </a:cubicBezTo>
                    <a:cubicBezTo>
                      <a:pt x="93927" y="3944"/>
                      <a:pt x="99219" y="0"/>
                      <a:pt x="104511" y="0"/>
                    </a:cubicBezTo>
                    <a:cubicBezTo>
                      <a:pt x="109802" y="0"/>
                      <a:pt x="115094" y="3944"/>
                      <a:pt x="115094" y="10517"/>
                    </a:cubicBezTo>
                    <a:cubicBezTo>
                      <a:pt x="115094" y="10517"/>
                      <a:pt x="115094" y="10517"/>
                      <a:pt x="115094" y="14461"/>
                    </a:cubicBezTo>
                    <a:cubicBezTo>
                      <a:pt x="115094" y="14461"/>
                      <a:pt x="115094" y="14461"/>
                      <a:pt x="133615" y="14461"/>
                    </a:cubicBezTo>
                    <a:cubicBezTo>
                      <a:pt x="133615" y="14461"/>
                      <a:pt x="133615" y="14461"/>
                      <a:pt x="133615" y="10517"/>
                    </a:cubicBezTo>
                    <a:cubicBezTo>
                      <a:pt x="133615" y="3944"/>
                      <a:pt x="137584" y="0"/>
                      <a:pt x="142875" y="0"/>
                    </a:cubicBezTo>
                    <a:cubicBezTo>
                      <a:pt x="149490" y="0"/>
                      <a:pt x="153459" y="3944"/>
                      <a:pt x="153459" y="10517"/>
                    </a:cubicBezTo>
                    <a:cubicBezTo>
                      <a:pt x="153459" y="10517"/>
                      <a:pt x="153459" y="10517"/>
                      <a:pt x="153459" y="14461"/>
                    </a:cubicBezTo>
                    <a:cubicBezTo>
                      <a:pt x="153459" y="14461"/>
                      <a:pt x="153459" y="14461"/>
                      <a:pt x="171980" y="14461"/>
                    </a:cubicBezTo>
                    <a:cubicBezTo>
                      <a:pt x="171980" y="14461"/>
                      <a:pt x="171980" y="14461"/>
                      <a:pt x="171980" y="10517"/>
                    </a:cubicBezTo>
                    <a:cubicBezTo>
                      <a:pt x="171980" y="3944"/>
                      <a:pt x="175948" y="0"/>
                      <a:pt x="182563" y="0"/>
                    </a:cubicBezTo>
                    <a:cubicBezTo>
                      <a:pt x="187855" y="0"/>
                      <a:pt x="191823" y="3944"/>
                      <a:pt x="191823" y="10517"/>
                    </a:cubicBezTo>
                    <a:cubicBezTo>
                      <a:pt x="191823" y="10517"/>
                      <a:pt x="191823" y="10517"/>
                      <a:pt x="191823" y="14461"/>
                    </a:cubicBezTo>
                    <a:cubicBezTo>
                      <a:pt x="191823" y="14461"/>
                      <a:pt x="191823" y="14461"/>
                      <a:pt x="210344" y="14461"/>
                    </a:cubicBezTo>
                    <a:cubicBezTo>
                      <a:pt x="210344" y="14461"/>
                      <a:pt x="210344" y="14461"/>
                      <a:pt x="210344" y="10517"/>
                    </a:cubicBezTo>
                    <a:cubicBezTo>
                      <a:pt x="210344" y="3944"/>
                      <a:pt x="215636" y="0"/>
                      <a:pt x="220927" y="0"/>
                    </a:cubicBezTo>
                    <a:cubicBezTo>
                      <a:pt x="226219" y="0"/>
                      <a:pt x="231511" y="3944"/>
                      <a:pt x="231511" y="10517"/>
                    </a:cubicBezTo>
                    <a:cubicBezTo>
                      <a:pt x="231511" y="10517"/>
                      <a:pt x="231511" y="10517"/>
                      <a:pt x="231511" y="14461"/>
                    </a:cubicBezTo>
                    <a:cubicBezTo>
                      <a:pt x="231511" y="14461"/>
                      <a:pt x="231511" y="14461"/>
                      <a:pt x="250032" y="14461"/>
                    </a:cubicBezTo>
                    <a:cubicBezTo>
                      <a:pt x="250032" y="14461"/>
                      <a:pt x="250032" y="14461"/>
                      <a:pt x="250032" y="10517"/>
                    </a:cubicBezTo>
                    <a:cubicBezTo>
                      <a:pt x="250032" y="3944"/>
                      <a:pt x="254000" y="0"/>
                      <a:pt x="260615" y="0"/>
                    </a:cubicBezTo>
                    <a:cubicBezTo>
                      <a:pt x="265907" y="0"/>
                      <a:pt x="269875" y="3944"/>
                      <a:pt x="269875" y="10517"/>
                    </a:cubicBezTo>
                    <a:cubicBezTo>
                      <a:pt x="269875" y="10517"/>
                      <a:pt x="269875" y="10517"/>
                      <a:pt x="269875" y="14461"/>
                    </a:cubicBezTo>
                    <a:cubicBezTo>
                      <a:pt x="269875" y="14461"/>
                      <a:pt x="269875" y="14461"/>
                      <a:pt x="276490" y="14461"/>
                    </a:cubicBezTo>
                    <a:cubicBezTo>
                      <a:pt x="302948" y="14461"/>
                      <a:pt x="325438" y="35496"/>
                      <a:pt x="325438" y="61789"/>
                    </a:cubicBezTo>
                    <a:cubicBezTo>
                      <a:pt x="325438" y="61789"/>
                      <a:pt x="325438" y="61789"/>
                      <a:pt x="325438" y="289223"/>
                    </a:cubicBezTo>
                    <a:cubicBezTo>
                      <a:pt x="325438" y="315516"/>
                      <a:pt x="302948" y="336550"/>
                      <a:pt x="276490" y="336550"/>
                    </a:cubicBezTo>
                    <a:cubicBezTo>
                      <a:pt x="276490" y="336550"/>
                      <a:pt x="276490" y="336550"/>
                      <a:pt x="48948" y="336550"/>
                    </a:cubicBezTo>
                    <a:cubicBezTo>
                      <a:pt x="22490" y="336550"/>
                      <a:pt x="0" y="315516"/>
                      <a:pt x="0" y="289223"/>
                    </a:cubicBezTo>
                    <a:cubicBezTo>
                      <a:pt x="0" y="289223"/>
                      <a:pt x="0" y="289223"/>
                      <a:pt x="0" y="61789"/>
                    </a:cubicBezTo>
                    <a:cubicBezTo>
                      <a:pt x="0" y="35496"/>
                      <a:pt x="22490" y="14461"/>
                      <a:pt x="48948" y="14461"/>
                    </a:cubicBezTo>
                    <a:cubicBezTo>
                      <a:pt x="48948" y="14461"/>
                      <a:pt x="48948" y="14461"/>
                      <a:pt x="55563" y="14461"/>
                    </a:cubicBezTo>
                    <a:cubicBezTo>
                      <a:pt x="55563" y="14461"/>
                      <a:pt x="55563" y="14461"/>
                      <a:pt x="55563" y="10517"/>
                    </a:cubicBezTo>
                    <a:cubicBezTo>
                      <a:pt x="55563" y="3944"/>
                      <a:pt x="59531" y="0"/>
                      <a:pt x="64823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000000"/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4430" name="文本框 27"/>
            <p:cNvSpPr txBox="1"/>
            <p:nvPr/>
          </p:nvSpPr>
          <p:spPr>
            <a:xfrm>
              <a:off x="6669040" y="4779208"/>
              <a:ext cx="1742936" cy="2298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ysClr val="windowText" lastClr="000000">
                      <a:lumMod val="75000"/>
                      <a:lumOff val="25000"/>
                    </a:sysClr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时间：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lumMod val="75000"/>
                    <a:lumOff val="25000"/>
                  </a:sysClr>
                </a:solidFill>
                <a:effectLst/>
                <a:uLnTx/>
                <a:uFillTx/>
                <a:latin typeface="Arial" panose="020B0604020202020204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9893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763" y="993"/>
            <a:ext cx="12188475" cy="6856017"/>
            <a:chOff x="-2011680" y="-2207623"/>
            <a:chExt cx="12192000" cy="6858000"/>
          </a:xfrm>
        </p:grpSpPr>
        <p:sp>
          <p:nvSpPr>
            <p:cNvPr id="2" name="矩形 1"/>
            <p:cNvSpPr/>
            <p:nvPr/>
          </p:nvSpPr>
          <p:spPr>
            <a:xfrm>
              <a:off x="4053840" y="-2207623"/>
              <a:ext cx="6126480" cy="6858000"/>
            </a:xfrm>
            <a:prstGeom prst="rect">
              <a:avLst/>
            </a:prstGeom>
            <a:solidFill>
              <a:srgbClr val="FED1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799"/>
            </a:p>
          </p:txBody>
        </p:sp>
        <p:sp>
          <p:nvSpPr>
            <p:cNvPr id="3" name="矩形 2"/>
            <p:cNvSpPr/>
            <p:nvPr/>
          </p:nvSpPr>
          <p:spPr>
            <a:xfrm>
              <a:off x="-2011680" y="-2207623"/>
              <a:ext cx="6065520" cy="6858000"/>
            </a:xfrm>
            <a:prstGeom prst="rect">
              <a:avLst/>
            </a:prstGeom>
            <a:solidFill>
              <a:srgbClr val="1D50A2"/>
            </a:solidFill>
            <a:ln>
              <a:solidFill>
                <a:srgbClr val="1177B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799"/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1284994" y="4795889"/>
            <a:ext cx="4377695" cy="16798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599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付费</a:t>
            </a:r>
            <a:r>
              <a:rPr lang="en-US" altLang="zh-CN" sz="1599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599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定制</a:t>
            </a:r>
            <a:r>
              <a:rPr lang="en-US" altLang="zh-CN" sz="1599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1599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排版美化服务（备注</a:t>
            </a:r>
            <a:r>
              <a:rPr lang="en-US" altLang="zh-CN" sz="1599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599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）</a:t>
            </a:r>
            <a:endParaRPr lang="en-US" altLang="zh-CN" sz="1599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20000"/>
              </a:lnSpc>
            </a:pPr>
            <a:endParaRPr lang="en-US" altLang="zh-CN" sz="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marL="342790" indent="-342790">
              <a:lnSpc>
                <a:spcPct val="120000"/>
              </a:lnSpc>
              <a:buSzPct val="87000"/>
              <a:buFont typeface="Wingdings" panose="05000000000000000000" pitchFamily="2" charset="2"/>
              <a:buChar char="n"/>
            </a:pPr>
            <a:r>
              <a:rPr lang="zh-CN" altLang="en-US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专注汇报</a:t>
            </a:r>
            <a:r>
              <a:rPr lang="en-US" altLang="zh-CN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总结</a:t>
            </a:r>
            <a:r>
              <a:rPr lang="en-US" altLang="zh-CN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计划</a:t>
            </a:r>
            <a:r>
              <a:rPr lang="en-US" altLang="zh-CN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排版设计</a:t>
            </a:r>
            <a:endParaRPr lang="en-US" altLang="zh-CN" sz="1599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marL="342790" indent="-342790">
              <a:lnSpc>
                <a:spcPct val="120000"/>
              </a:lnSpc>
              <a:buSzPct val="87000"/>
              <a:buFont typeface="Wingdings" panose="05000000000000000000" pitchFamily="2" charset="2"/>
              <a:buChar char="n"/>
            </a:pPr>
            <a:r>
              <a:rPr lang="en-US" altLang="zh-CN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10+</a:t>
            </a:r>
            <a:r>
              <a:rPr lang="zh-CN" altLang="en-US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年制造业企业工作经验</a:t>
            </a:r>
            <a:endParaRPr lang="en-US" altLang="zh-CN" sz="1599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marL="342790" indent="-342790">
              <a:lnSpc>
                <a:spcPct val="120000"/>
              </a:lnSpc>
              <a:buSzPct val="87000"/>
              <a:buFont typeface="Wingdings" panose="05000000000000000000" pitchFamily="2" charset="2"/>
              <a:buChar char="n"/>
            </a:pPr>
            <a:r>
              <a:rPr lang="en-US" altLang="zh-CN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600+</a:t>
            </a:r>
            <a:r>
              <a:rPr lang="zh-CN" altLang="en-US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套</a:t>
            </a:r>
            <a:r>
              <a:rPr lang="en-US" altLang="zh-CN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模板设计经验</a:t>
            </a:r>
            <a:endParaRPr lang="en-US" altLang="zh-CN" sz="1599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marL="342790" indent="-342790">
              <a:lnSpc>
                <a:spcPct val="120000"/>
              </a:lnSpc>
              <a:buSzPct val="87000"/>
              <a:buFont typeface="Wingdings" panose="05000000000000000000" pitchFamily="2" charset="2"/>
              <a:buChar char="n"/>
            </a:pPr>
            <a:r>
              <a:rPr lang="en-US" altLang="zh-CN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4000+</a:t>
            </a:r>
            <a:r>
              <a:rPr lang="zh-CN" altLang="en-US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套精美</a:t>
            </a:r>
            <a:r>
              <a:rPr lang="en-US" altLang="zh-CN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599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endParaRPr lang="en-US" altLang="zh-CN" sz="1599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309469" y="4281131"/>
            <a:ext cx="3562194" cy="3692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799" b="1" spc="300" dirty="0">
                <a:solidFill>
                  <a:schemeClr val="bg1"/>
                </a:solidFill>
                <a:latin typeface="+mj-ea"/>
                <a:ea typeface="+mj-ea"/>
              </a:rPr>
              <a:t>扫一扫 加</a:t>
            </a:r>
            <a:r>
              <a:rPr lang="en-US" altLang="zh-CN" sz="1799" b="1" spc="300" dirty="0">
                <a:solidFill>
                  <a:schemeClr val="bg1"/>
                </a:solidFill>
                <a:latin typeface="+mj-ea"/>
                <a:ea typeface="+mj-ea"/>
              </a:rPr>
              <a:t>QQ </a:t>
            </a:r>
            <a:r>
              <a:rPr lang="en-US" altLang="zh-CN" sz="1799" b="1" spc="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418157732</a:t>
            </a:r>
            <a:endParaRPr lang="zh-CN" altLang="en-US" sz="1799" b="1" spc="3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7348759" y="4795889"/>
            <a:ext cx="4377695" cy="16798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599" b="1" dirty="0">
                <a:latin typeface="微软雅黑" panose="020B0503020204020204" charset="-122"/>
                <a:ea typeface="微软雅黑" panose="020B0503020204020204" charset="-122"/>
              </a:rPr>
              <a:t>免费模板</a:t>
            </a:r>
            <a:r>
              <a:rPr lang="en-US" altLang="zh-CN" sz="1599" b="1" dirty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1599" b="1" dirty="0">
                <a:latin typeface="微软雅黑" panose="020B0503020204020204" charset="-122"/>
                <a:ea typeface="微软雅黑" panose="020B0503020204020204" charset="-122"/>
              </a:rPr>
              <a:t>教程视频赠送（备注</a:t>
            </a:r>
            <a:r>
              <a:rPr lang="en-US" altLang="zh-CN" sz="1599" b="1" dirty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599" b="1" dirty="0">
                <a:latin typeface="微软雅黑" panose="020B0503020204020204" charset="-122"/>
                <a:ea typeface="微软雅黑" panose="020B0503020204020204" charset="-122"/>
              </a:rPr>
              <a:t>）</a:t>
            </a:r>
            <a:endParaRPr lang="en-US" altLang="zh-CN" sz="1599" b="1" dirty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20000"/>
              </a:lnSpc>
            </a:pPr>
            <a:endParaRPr lang="en-US" altLang="zh-CN" sz="600" b="1" dirty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790" indent="-342790">
              <a:lnSpc>
                <a:spcPct val="120000"/>
              </a:lnSpc>
              <a:buSzPct val="87000"/>
              <a:buFont typeface="Wingdings" panose="05000000000000000000" pitchFamily="2" charset="2"/>
              <a:buChar char="n"/>
            </a:pPr>
            <a:r>
              <a:rPr lang="en-US" altLang="zh-CN" sz="1599" dirty="0">
                <a:latin typeface="微软雅黑" panose="020B0503020204020204" charset="-122"/>
                <a:ea typeface="微软雅黑" panose="020B0503020204020204" charset="-122"/>
              </a:rPr>
              <a:t>500</a:t>
            </a:r>
            <a:r>
              <a:rPr lang="zh-CN" altLang="en-US" sz="1599" dirty="0">
                <a:latin typeface="微软雅黑" panose="020B0503020204020204" charset="-122"/>
                <a:ea typeface="微软雅黑" panose="020B0503020204020204" charset="-122"/>
              </a:rPr>
              <a:t>套微立体</a:t>
            </a:r>
            <a:r>
              <a:rPr lang="en-US" altLang="zh-CN" sz="1599" dirty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599" dirty="0"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endParaRPr lang="en-US" altLang="zh-CN" sz="1599" dirty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790" indent="-342790">
              <a:lnSpc>
                <a:spcPct val="120000"/>
              </a:lnSpc>
              <a:buSzPct val="87000"/>
              <a:buFont typeface="Wingdings" panose="05000000000000000000" pitchFamily="2" charset="2"/>
              <a:buChar char="n"/>
            </a:pPr>
            <a:r>
              <a:rPr lang="en-US" altLang="zh-CN" sz="1599" dirty="0">
                <a:latin typeface="微软雅黑" panose="020B0503020204020204" charset="-122"/>
                <a:ea typeface="微软雅黑" panose="020B0503020204020204" charset="-122"/>
              </a:rPr>
              <a:t>40GB </a:t>
            </a:r>
            <a:r>
              <a:rPr lang="zh-CN" altLang="en-US" sz="1599" dirty="0">
                <a:latin typeface="微软雅黑" panose="020B0503020204020204" charset="-122"/>
                <a:ea typeface="微软雅黑" panose="020B0503020204020204" charset="-122"/>
              </a:rPr>
              <a:t>培训教程</a:t>
            </a:r>
            <a:r>
              <a:rPr lang="en-US" altLang="zh-CN" sz="1599" dirty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1599" dirty="0">
                <a:latin typeface="微软雅黑" panose="020B0503020204020204" charset="-122"/>
                <a:ea typeface="微软雅黑" panose="020B0503020204020204" charset="-122"/>
              </a:rPr>
              <a:t>书籍（配色、版式等）</a:t>
            </a:r>
            <a:endParaRPr lang="en-US" altLang="zh-CN" sz="1599" dirty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790" indent="-342790">
              <a:lnSpc>
                <a:spcPct val="120000"/>
              </a:lnSpc>
              <a:buSzPct val="87000"/>
              <a:buFont typeface="Wingdings" panose="05000000000000000000" pitchFamily="2" charset="2"/>
              <a:buChar char="n"/>
            </a:pPr>
            <a:r>
              <a:rPr lang="en-US" altLang="zh-CN" sz="1599" dirty="0">
                <a:latin typeface="微软雅黑" panose="020B0503020204020204" charset="-122"/>
                <a:ea typeface="微软雅黑" panose="020B0503020204020204" charset="-122"/>
              </a:rPr>
              <a:t>70</a:t>
            </a:r>
            <a:r>
              <a:rPr lang="zh-CN" altLang="en-US" sz="1599" dirty="0">
                <a:latin typeface="微软雅黑" panose="020B0503020204020204" charset="-122"/>
                <a:ea typeface="微软雅黑" panose="020B0503020204020204" charset="-122"/>
              </a:rPr>
              <a:t>套鼠年新年</a:t>
            </a:r>
            <a:r>
              <a:rPr lang="en-US" altLang="zh-CN" sz="1599" dirty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599" dirty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endParaRPr lang="en-US" altLang="zh-CN" sz="1599" dirty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790" indent="-342790">
              <a:lnSpc>
                <a:spcPct val="120000"/>
              </a:lnSpc>
              <a:buSzPct val="87000"/>
              <a:buFont typeface="Wingdings" panose="05000000000000000000" pitchFamily="2" charset="2"/>
              <a:buChar char="n"/>
            </a:pPr>
            <a:r>
              <a:rPr lang="en-US" altLang="zh-CN" sz="1599" dirty="0">
                <a:latin typeface="微软雅黑" panose="020B0503020204020204" charset="-122"/>
                <a:ea typeface="微软雅黑" panose="020B0503020204020204" charset="-122"/>
              </a:rPr>
              <a:t>300+</a:t>
            </a:r>
            <a:r>
              <a:rPr lang="zh-CN" altLang="en-US" sz="1599" dirty="0">
                <a:latin typeface="微软雅黑" panose="020B0503020204020204" charset="-122"/>
                <a:ea typeface="微软雅黑" panose="020B0503020204020204" charset="-122"/>
              </a:rPr>
              <a:t>套汇报</a:t>
            </a:r>
            <a:r>
              <a:rPr lang="en-US" altLang="zh-CN" sz="1599" dirty="0"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1599" dirty="0">
                <a:latin typeface="微软雅黑" panose="020B0503020204020204" charset="-122"/>
                <a:ea typeface="微软雅黑" panose="020B0503020204020204" charset="-122"/>
              </a:rPr>
              <a:t>总结</a:t>
            </a:r>
            <a:r>
              <a:rPr lang="en-US" altLang="zh-CN" sz="1599" dirty="0"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1599" dirty="0">
                <a:latin typeface="微软雅黑" panose="020B0503020204020204" charset="-122"/>
                <a:ea typeface="微软雅黑" panose="020B0503020204020204" charset="-122"/>
              </a:rPr>
              <a:t>计划</a:t>
            </a:r>
            <a:r>
              <a:rPr lang="en-US" altLang="zh-CN" sz="1599" dirty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599" dirty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endParaRPr lang="en-US" altLang="zh-CN" sz="1599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6582639" y="404124"/>
            <a:ext cx="440000" cy="45707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99">
              <a:solidFill>
                <a:schemeClr val="tx1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-6679905" y="818890"/>
            <a:ext cx="3157576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>
                <a:solidFill>
                  <a:schemeClr val="bg1"/>
                </a:solidFill>
              </a:rPr>
              <a:t>LOREM IPSUM DOLOR SIT AMET, CONSECTETUR ADIPISICING ELIT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6468373" y="498712"/>
            <a:ext cx="2601617" cy="399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999" b="1" dirty="0">
                <a:latin typeface="微软雅黑" panose="020B0503020204020204" charset="-122"/>
                <a:ea typeface="微软雅黑" panose="020B0503020204020204" charset="-122"/>
              </a:rPr>
              <a:t>免费模版联系方式</a:t>
            </a:r>
            <a:endParaRPr lang="en-US" altLang="zh-CN" sz="1999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17" name="图片 1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6983" y="1561154"/>
            <a:ext cx="2406139" cy="2391097"/>
          </a:xfrm>
          <a:prstGeom prst="rect">
            <a:avLst/>
          </a:prstGeom>
        </p:spPr>
      </p:pic>
      <p:sp>
        <p:nvSpPr>
          <p:cNvPr id="18" name="矩形 17"/>
          <p:cNvSpPr/>
          <p:nvPr/>
        </p:nvSpPr>
        <p:spPr>
          <a:xfrm>
            <a:off x="7266374" y="4218933"/>
            <a:ext cx="3724096" cy="3692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799" b="1" spc="300" dirty="0">
                <a:latin typeface="+mj-ea"/>
                <a:ea typeface="+mj-ea"/>
              </a:rPr>
              <a:t>扫一扫 加</a:t>
            </a:r>
            <a:r>
              <a:rPr lang="en-US" altLang="zh-CN" sz="1799" b="1" spc="300" dirty="0">
                <a:latin typeface="+mj-ea"/>
                <a:ea typeface="+mj-ea"/>
              </a:rPr>
              <a:t>QQ</a:t>
            </a:r>
            <a:r>
              <a:rPr lang="zh-CN" altLang="en-US" sz="1799" b="1" spc="300" dirty="0">
                <a:latin typeface="+mj-ea"/>
                <a:ea typeface="+mj-ea"/>
              </a:rPr>
              <a:t>群</a:t>
            </a:r>
            <a:r>
              <a:rPr lang="en-US" altLang="zh-CN" sz="1799" b="1" spc="300" dirty="0">
                <a:latin typeface="+mj-ea"/>
                <a:ea typeface="+mj-ea"/>
              </a:rPr>
              <a:t>838482973</a:t>
            </a:r>
            <a:endParaRPr lang="zh-CN" altLang="en-US" sz="1799" b="1" spc="300" dirty="0">
              <a:latin typeface="+mj-ea"/>
              <a:ea typeface="+mj-ea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48428" y="1561154"/>
            <a:ext cx="2465861" cy="2450055"/>
          </a:xfrm>
          <a:prstGeom prst="rect">
            <a:avLst/>
          </a:prstGeom>
        </p:spPr>
      </p:pic>
      <p:sp>
        <p:nvSpPr>
          <p:cNvPr id="19" name="矩形 18"/>
          <p:cNvSpPr/>
          <p:nvPr/>
        </p:nvSpPr>
        <p:spPr>
          <a:xfrm>
            <a:off x="421057" y="368467"/>
            <a:ext cx="741467" cy="3618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99">
              <a:solidFill>
                <a:schemeClr val="bg1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306794" y="463054"/>
            <a:ext cx="4731125" cy="399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999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付费模版联系方式</a:t>
            </a:r>
            <a:endParaRPr lang="en-US" altLang="zh-CN" sz="1999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588084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06101" y="4768387"/>
            <a:ext cx="4914230" cy="14766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799" dirty="0" err="1">
                <a:hlinkClick r:id="rId2"/>
              </a:rPr>
              <a:t>StephenZhu</a:t>
            </a:r>
            <a:r>
              <a:rPr lang="en-US" altLang="zh-CN" sz="1799" dirty="0"/>
              <a:t>    </a:t>
            </a:r>
            <a:r>
              <a:rPr lang="zh-CN" altLang="en-US" sz="1799" dirty="0"/>
              <a:t>作品</a:t>
            </a:r>
            <a:endParaRPr lang="en-US" altLang="zh-CN" sz="1799" dirty="0"/>
          </a:p>
          <a:p>
            <a:endParaRPr lang="en-US" altLang="zh-CN" sz="1799" dirty="0"/>
          </a:p>
          <a:p>
            <a:endParaRPr lang="en-US" altLang="zh-CN" sz="1799" dirty="0"/>
          </a:p>
          <a:p>
            <a:endParaRPr lang="en-US" altLang="zh-CN" sz="1799" dirty="0"/>
          </a:p>
          <a:p>
            <a:r>
              <a:rPr lang="en-US" altLang="zh-CN" sz="1799" dirty="0"/>
              <a:t>51PPT</a:t>
            </a:r>
            <a:r>
              <a:rPr lang="zh-CN" altLang="en-US" sz="1799" dirty="0"/>
              <a:t>模板网   </a:t>
            </a:r>
            <a:r>
              <a:rPr lang="en-US" altLang="zh-CN" sz="1799" dirty="0">
                <a:hlinkClick r:id="rId3"/>
              </a:rPr>
              <a:t>www.51pptmoban.com</a:t>
            </a:r>
            <a:r>
              <a:rPr lang="en-US" altLang="zh-CN" sz="1799" dirty="0"/>
              <a:t>   </a:t>
            </a:r>
            <a:r>
              <a:rPr lang="zh-CN" altLang="en-US" sz="1799" dirty="0"/>
              <a:t>授权发布</a:t>
            </a:r>
          </a:p>
        </p:txBody>
      </p:sp>
    </p:spTree>
    <p:extLst>
      <p:ext uri="{BB962C8B-B14F-4D97-AF65-F5344CB8AC3E}">
        <p14:creationId xmlns:p14="http://schemas.microsoft.com/office/powerpoint/2010/main" val="30789794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组合 124"/>
          <p:cNvGrpSpPr/>
          <p:nvPr/>
        </p:nvGrpSpPr>
        <p:grpSpPr>
          <a:xfrm>
            <a:off x="8379565" y="5480512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26" name="同心圆 125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27" name="椭圆 126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6343988" y="6140296"/>
            <a:ext cx="840048" cy="840048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29" name="同心圆 128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30" name="椭圆 129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7248763" y="6560321"/>
            <a:ext cx="1186992" cy="1186992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32" name="同心圆 131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33" name="椭圆 132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10344478" y="6307230"/>
            <a:ext cx="914117" cy="914117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35" name="同心圆 134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36" name="椭圆 135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37" name="组合 136"/>
          <p:cNvGrpSpPr/>
          <p:nvPr/>
        </p:nvGrpSpPr>
        <p:grpSpPr>
          <a:xfrm>
            <a:off x="1022605" y="6718578"/>
            <a:ext cx="784900" cy="784900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38" name="同心圆 137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39" name="椭圆 138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5283453" y="6037941"/>
            <a:ext cx="336551" cy="336551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41" name="同心圆 140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42" name="椭圆 141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4241920" y="5767621"/>
            <a:ext cx="705216" cy="705216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44" name="同心圆 143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45" name="椭圆 144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1284613" y="5107309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47" name="同心圆 146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48" name="椭圆 147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5892863" y="5765079"/>
            <a:ext cx="297348" cy="297348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50" name="同心圆 149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51" name="椭圆 150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2591325" y="6272924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53" name="同心圆 152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54" name="椭圆 153"/>
            <p:cNvSpPr/>
            <p:nvPr/>
          </p:nvSpPr>
          <p:spPr>
            <a:xfrm>
              <a:off x="392112" y="760412"/>
              <a:ext cx="3825873" cy="3825873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1700854" y="6140299"/>
            <a:ext cx="693375" cy="69337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56" name="同心圆 155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57" name="椭圆 156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388875" y="6560322"/>
            <a:ext cx="422372" cy="422372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59" name="同心圆 158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60" name="椭圆 159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156994" y="6315988"/>
            <a:ext cx="211185" cy="21118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62" name="同心圆 161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63" name="椭圆 162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838640" y="1650694"/>
            <a:ext cx="2476755" cy="2859972"/>
            <a:chOff x="1397895" y="1132124"/>
            <a:chExt cx="1202093" cy="1388087"/>
          </a:xfrm>
        </p:grpSpPr>
        <p:grpSp>
          <p:nvGrpSpPr>
            <p:cNvPr id="72" name="组合 71"/>
            <p:cNvGrpSpPr/>
            <p:nvPr/>
          </p:nvGrpSpPr>
          <p:grpSpPr>
            <a:xfrm>
              <a:off x="1397895" y="1132124"/>
              <a:ext cx="1202093" cy="1388087"/>
              <a:chOff x="789153" y="2729597"/>
              <a:chExt cx="1202093" cy="1388087"/>
            </a:xfrm>
          </p:grpSpPr>
          <p:grpSp>
            <p:nvGrpSpPr>
              <p:cNvPr id="73" name="组合 72"/>
              <p:cNvGrpSpPr/>
              <p:nvPr/>
            </p:nvGrpSpPr>
            <p:grpSpPr>
              <a:xfrm>
                <a:off x="789153" y="2729597"/>
                <a:ext cx="1202093" cy="1388087"/>
                <a:chOff x="3273692" y="1099961"/>
                <a:chExt cx="1202093" cy="1388087"/>
              </a:xfrm>
            </p:grpSpPr>
            <p:sp>
              <p:nvSpPr>
                <p:cNvPr id="75" name="Freeform 14"/>
                <p:cNvSpPr/>
                <p:nvPr/>
              </p:nvSpPr>
              <p:spPr bwMode="auto">
                <a:xfrm>
                  <a:off x="3345550" y="1141029"/>
                  <a:ext cx="529701" cy="237166"/>
                </a:xfrm>
                <a:custGeom>
                  <a:avLst/>
                  <a:gdLst>
                    <a:gd name="T0" fmla="*/ 0 w 516"/>
                    <a:gd name="T1" fmla="*/ 231 h 231"/>
                    <a:gd name="T2" fmla="*/ 398 w 516"/>
                    <a:gd name="T3" fmla="*/ 0 h 231"/>
                    <a:gd name="T4" fmla="*/ 516 w 516"/>
                    <a:gd name="T5" fmla="*/ 0 h 231"/>
                    <a:gd name="T6" fmla="*/ 516 w 516"/>
                    <a:gd name="T7" fmla="*/ 231 h 231"/>
                    <a:gd name="T8" fmla="*/ 0 w 516"/>
                    <a:gd name="T9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6" h="231">
                      <a:moveTo>
                        <a:pt x="0" y="231"/>
                      </a:moveTo>
                      <a:lnTo>
                        <a:pt x="398" y="0"/>
                      </a:lnTo>
                      <a:lnTo>
                        <a:pt x="516" y="0"/>
                      </a:lnTo>
                      <a:lnTo>
                        <a:pt x="516" y="231"/>
                      </a:lnTo>
                      <a:lnTo>
                        <a:pt x="0" y="231"/>
                      </a:lnTo>
                      <a:close/>
                    </a:path>
                  </a:pathLst>
                </a:custGeom>
                <a:solidFill>
                  <a:srgbClr val="5F6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76" name="Freeform 15"/>
                <p:cNvSpPr/>
                <p:nvPr/>
              </p:nvSpPr>
              <p:spPr bwMode="auto">
                <a:xfrm>
                  <a:off x="3273692" y="1099961"/>
                  <a:ext cx="1202093" cy="1388087"/>
                </a:xfrm>
                <a:custGeom>
                  <a:avLst/>
                  <a:gdLst>
                    <a:gd name="T0" fmla="*/ 0 w 1171"/>
                    <a:gd name="T1" fmla="*/ 1014 h 1352"/>
                    <a:gd name="T2" fmla="*/ 0 w 1171"/>
                    <a:gd name="T3" fmla="*/ 338 h 1352"/>
                    <a:gd name="T4" fmla="*/ 586 w 1171"/>
                    <a:gd name="T5" fmla="*/ 0 h 1352"/>
                    <a:gd name="T6" fmla="*/ 1171 w 1171"/>
                    <a:gd name="T7" fmla="*/ 338 h 1352"/>
                    <a:gd name="T8" fmla="*/ 1171 w 1171"/>
                    <a:gd name="T9" fmla="*/ 1014 h 1352"/>
                    <a:gd name="T10" fmla="*/ 586 w 1171"/>
                    <a:gd name="T11" fmla="*/ 1352 h 1352"/>
                    <a:gd name="T12" fmla="*/ 0 w 1171"/>
                    <a:gd name="T13" fmla="*/ 1014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1" h="1352">
                      <a:moveTo>
                        <a:pt x="0" y="1014"/>
                      </a:moveTo>
                      <a:lnTo>
                        <a:pt x="0" y="338"/>
                      </a:lnTo>
                      <a:lnTo>
                        <a:pt x="586" y="0"/>
                      </a:lnTo>
                      <a:lnTo>
                        <a:pt x="1171" y="338"/>
                      </a:lnTo>
                      <a:lnTo>
                        <a:pt x="1171" y="1014"/>
                      </a:lnTo>
                      <a:lnTo>
                        <a:pt x="586" y="1352"/>
                      </a:lnTo>
                      <a:lnTo>
                        <a:pt x="0" y="1014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228600" sx="102000" sy="102000" algn="ctr" rotWithShape="0">
                    <a:prstClr val="black">
                      <a:alpha val="28000"/>
                    </a:prstClr>
                  </a:outerShdw>
                </a:effec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77" name="Freeform 16"/>
                <p:cNvSpPr/>
                <p:nvPr/>
              </p:nvSpPr>
              <p:spPr bwMode="auto">
                <a:xfrm>
                  <a:off x="3345551" y="1141029"/>
                  <a:ext cx="408568" cy="441478"/>
                </a:xfrm>
                <a:custGeom>
                  <a:avLst/>
                  <a:gdLst>
                    <a:gd name="T0" fmla="*/ 0 w 398"/>
                    <a:gd name="T1" fmla="*/ 430 h 430"/>
                    <a:gd name="T2" fmla="*/ 398 w 398"/>
                    <a:gd name="T3" fmla="*/ 430 h 430"/>
                    <a:gd name="T4" fmla="*/ 398 w 398"/>
                    <a:gd name="T5" fmla="*/ 0 h 430"/>
                    <a:gd name="T6" fmla="*/ 0 w 398"/>
                    <a:gd name="T7" fmla="*/ 231 h 430"/>
                    <a:gd name="T8" fmla="*/ 0 w 398"/>
                    <a:gd name="T9" fmla="*/ 430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8" h="430">
                      <a:moveTo>
                        <a:pt x="0" y="430"/>
                      </a:moveTo>
                      <a:lnTo>
                        <a:pt x="398" y="430"/>
                      </a:lnTo>
                      <a:lnTo>
                        <a:pt x="398" y="0"/>
                      </a:lnTo>
                      <a:lnTo>
                        <a:pt x="0" y="231"/>
                      </a:lnTo>
                      <a:lnTo>
                        <a:pt x="0" y="43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8575">
                  <a:noFill/>
                </a:ln>
                <a:effectLst>
                  <a:outerShdw blurRad="279400" dist="76200" dir="2700000" sx="101000" sy="101000" algn="tl" rotWithShape="0">
                    <a:prstClr val="black">
                      <a:alpha val="2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24" tIns="45712" rIns="91424" bIns="45712" rtlCol="0" anchor="ctr"/>
                <a:lstStyle/>
                <a:p>
                  <a:pPr algn="ctr"/>
                  <a:endParaRPr lang="zh-CN" altLang="en-US" sz="2400" dirty="0"/>
                </a:p>
              </p:txBody>
            </p:sp>
          </p:grpSp>
          <p:sp>
            <p:nvSpPr>
              <p:cNvPr id="74" name="TextBox 73"/>
              <p:cNvSpPr txBox="1"/>
              <p:nvPr/>
            </p:nvSpPr>
            <p:spPr>
              <a:xfrm>
                <a:off x="935340" y="2858078"/>
                <a:ext cx="948647" cy="4232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5067" dirty="0">
                    <a:solidFill>
                      <a:srgbClr val="FFFFFF"/>
                    </a:solidFill>
                    <a:latin typeface="Agency FB" panose="020B0503020202020204" pitchFamily="34" charset="0"/>
                  </a:rPr>
                  <a:t>01</a:t>
                </a:r>
                <a:endParaRPr lang="zh-CN" altLang="en-US" sz="5067" dirty="0">
                  <a:solidFill>
                    <a:srgbClr val="FFFFFF"/>
                  </a:solidFill>
                  <a:latin typeface="Agency FB" panose="020B0503020202020204" pitchFamily="34" charset="0"/>
                </a:endParaRPr>
              </a:p>
            </p:txBody>
          </p:sp>
        </p:grpSp>
        <p:sp>
          <p:nvSpPr>
            <p:cNvPr id="78" name="Freeform 21"/>
            <p:cNvSpPr>
              <a:spLocks noEditPoints="1"/>
            </p:cNvSpPr>
            <p:nvPr/>
          </p:nvSpPr>
          <p:spPr bwMode="auto">
            <a:xfrm>
              <a:off x="1752536" y="1627713"/>
              <a:ext cx="462041" cy="478315"/>
            </a:xfrm>
            <a:custGeom>
              <a:avLst/>
              <a:gdLst>
                <a:gd name="T0" fmla="*/ 24 w 60"/>
                <a:gd name="T1" fmla="*/ 7 h 62"/>
                <a:gd name="T2" fmla="*/ 38 w 60"/>
                <a:gd name="T3" fmla="*/ 7 h 62"/>
                <a:gd name="T4" fmla="*/ 47 w 60"/>
                <a:gd name="T5" fmla="*/ 7 h 62"/>
                <a:gd name="T6" fmla="*/ 47 w 60"/>
                <a:gd name="T7" fmla="*/ 18 h 62"/>
                <a:gd name="T8" fmla="*/ 47 w 60"/>
                <a:gd name="T9" fmla="*/ 7 h 62"/>
                <a:gd name="T10" fmla="*/ 20 w 60"/>
                <a:gd name="T11" fmla="*/ 37 h 62"/>
                <a:gd name="T12" fmla="*/ 21 w 60"/>
                <a:gd name="T13" fmla="*/ 58 h 62"/>
                <a:gd name="T14" fmla="*/ 15 w 60"/>
                <a:gd name="T15" fmla="*/ 40 h 62"/>
                <a:gd name="T16" fmla="*/ 12 w 60"/>
                <a:gd name="T17" fmla="*/ 58 h 62"/>
                <a:gd name="T18" fmla="*/ 7 w 60"/>
                <a:gd name="T19" fmla="*/ 37 h 62"/>
                <a:gd name="T20" fmla="*/ 2 w 60"/>
                <a:gd name="T21" fmla="*/ 36 h 62"/>
                <a:gd name="T22" fmla="*/ 7 w 60"/>
                <a:gd name="T23" fmla="*/ 19 h 62"/>
                <a:gd name="T24" fmla="*/ 14 w 60"/>
                <a:gd name="T25" fmla="*/ 24 h 62"/>
                <a:gd name="T26" fmla="*/ 21 w 60"/>
                <a:gd name="T27" fmla="*/ 19 h 62"/>
                <a:gd name="T28" fmla="*/ 29 w 60"/>
                <a:gd name="T29" fmla="*/ 16 h 62"/>
                <a:gd name="T30" fmla="*/ 30 w 60"/>
                <a:gd name="T31" fmla="*/ 19 h 62"/>
                <a:gd name="T32" fmla="*/ 30 w 60"/>
                <a:gd name="T33" fmla="*/ 32 h 62"/>
                <a:gd name="T34" fmla="*/ 31 w 60"/>
                <a:gd name="T35" fmla="*/ 32 h 62"/>
                <a:gd name="T36" fmla="*/ 31 w 60"/>
                <a:gd name="T37" fmla="*/ 32 h 62"/>
                <a:gd name="T38" fmla="*/ 32 w 60"/>
                <a:gd name="T39" fmla="*/ 19 h 62"/>
                <a:gd name="T40" fmla="*/ 32 w 60"/>
                <a:gd name="T41" fmla="*/ 16 h 62"/>
                <a:gd name="T42" fmla="*/ 40 w 60"/>
                <a:gd name="T43" fmla="*/ 19 h 62"/>
                <a:gd name="T44" fmla="*/ 47 w 60"/>
                <a:gd name="T45" fmla="*/ 24 h 62"/>
                <a:gd name="T46" fmla="*/ 54 w 60"/>
                <a:gd name="T47" fmla="*/ 19 h 62"/>
                <a:gd name="T48" fmla="*/ 58 w 60"/>
                <a:gd name="T49" fmla="*/ 35 h 62"/>
                <a:gd name="T50" fmla="*/ 53 w 60"/>
                <a:gd name="T51" fmla="*/ 37 h 62"/>
                <a:gd name="T52" fmla="*/ 54 w 60"/>
                <a:gd name="T53" fmla="*/ 58 h 62"/>
                <a:gd name="T54" fmla="*/ 48 w 60"/>
                <a:gd name="T55" fmla="*/ 40 h 62"/>
                <a:gd name="T56" fmla="*/ 45 w 60"/>
                <a:gd name="T57" fmla="*/ 58 h 62"/>
                <a:gd name="T58" fmla="*/ 40 w 60"/>
                <a:gd name="T59" fmla="*/ 37 h 62"/>
                <a:gd name="T60" fmla="*/ 38 w 60"/>
                <a:gd name="T61" fmla="*/ 38 h 62"/>
                <a:gd name="T62" fmla="*/ 33 w 60"/>
                <a:gd name="T63" fmla="*/ 62 h 62"/>
                <a:gd name="T64" fmla="*/ 29 w 60"/>
                <a:gd name="T65" fmla="*/ 41 h 62"/>
                <a:gd name="T66" fmla="*/ 22 w 60"/>
                <a:gd name="T67" fmla="*/ 62 h 62"/>
                <a:gd name="T68" fmla="*/ 20 w 60"/>
                <a:gd name="T69" fmla="*/ 36 h 62"/>
                <a:gd name="T70" fmla="*/ 9 w 60"/>
                <a:gd name="T71" fmla="*/ 13 h 62"/>
                <a:gd name="T72" fmla="*/ 20 w 60"/>
                <a:gd name="T73" fmla="*/ 1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62">
                  <a:moveTo>
                    <a:pt x="31" y="0"/>
                  </a:moveTo>
                  <a:cubicBezTo>
                    <a:pt x="27" y="0"/>
                    <a:pt x="24" y="4"/>
                    <a:pt x="24" y="7"/>
                  </a:cubicBezTo>
                  <a:cubicBezTo>
                    <a:pt x="24" y="11"/>
                    <a:pt x="27" y="14"/>
                    <a:pt x="31" y="14"/>
                  </a:cubicBezTo>
                  <a:cubicBezTo>
                    <a:pt x="35" y="14"/>
                    <a:pt x="38" y="11"/>
                    <a:pt x="38" y="7"/>
                  </a:cubicBezTo>
                  <a:cubicBezTo>
                    <a:pt x="38" y="4"/>
                    <a:pt x="35" y="0"/>
                    <a:pt x="31" y="0"/>
                  </a:cubicBezTo>
                  <a:close/>
                  <a:moveTo>
                    <a:pt x="47" y="7"/>
                  </a:moveTo>
                  <a:cubicBezTo>
                    <a:pt x="44" y="7"/>
                    <a:pt x="41" y="10"/>
                    <a:pt x="41" y="13"/>
                  </a:cubicBezTo>
                  <a:cubicBezTo>
                    <a:pt x="41" y="16"/>
                    <a:pt x="44" y="18"/>
                    <a:pt x="47" y="18"/>
                  </a:cubicBezTo>
                  <a:cubicBezTo>
                    <a:pt x="50" y="18"/>
                    <a:pt x="53" y="16"/>
                    <a:pt x="53" y="13"/>
                  </a:cubicBezTo>
                  <a:cubicBezTo>
                    <a:pt x="53" y="10"/>
                    <a:pt x="50" y="7"/>
                    <a:pt x="47" y="7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14" y="7"/>
                  </a:moveTo>
                  <a:cubicBezTo>
                    <a:pt x="11" y="7"/>
                    <a:pt x="9" y="10"/>
                    <a:pt x="9" y="13"/>
                  </a:cubicBezTo>
                  <a:cubicBezTo>
                    <a:pt x="9" y="16"/>
                    <a:pt x="11" y="18"/>
                    <a:pt x="14" y="18"/>
                  </a:cubicBezTo>
                  <a:cubicBezTo>
                    <a:pt x="17" y="18"/>
                    <a:pt x="20" y="16"/>
                    <a:pt x="20" y="13"/>
                  </a:cubicBezTo>
                  <a:cubicBezTo>
                    <a:pt x="20" y="10"/>
                    <a:pt x="17" y="7"/>
                    <a:pt x="14" y="7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121883" tIns="60941" rIns="121883" bIns="60941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82" name="Rectangle 4"/>
          <p:cNvSpPr txBox="1">
            <a:spLocks noChangeArrowheads="1"/>
          </p:cNvSpPr>
          <p:nvPr/>
        </p:nvSpPr>
        <p:spPr bwMode="auto">
          <a:xfrm>
            <a:off x="4567272" y="4340980"/>
            <a:ext cx="3232898" cy="10620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0" tIns="45699" rIns="91400" bIns="45699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anose="02010609030101010101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 lvl="0">
              <a:defRPr/>
            </a:pPr>
            <a:r>
              <a:rPr lang="zh-CN" altLang="en-US" sz="3600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年度工作概述</a:t>
            </a:r>
          </a:p>
        </p:txBody>
      </p:sp>
    </p:spTree>
    <p:extLst>
      <p:ext uri="{BB962C8B-B14F-4D97-AF65-F5344CB8AC3E}">
        <p14:creationId xmlns:p14="http://schemas.microsoft.com/office/powerpoint/2010/main" val="3077629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flip dir="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6" presetClass="emph" presetSubtype="0" repeatCount="3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26" presetClass="emph" presetSubtype="0" repeatCount="3000" fill="hold" nodeType="withEffect">
                                  <p:stCondLst>
                                    <p:cond delay="7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1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26" presetClass="emph" presetSubtype="0" repeatCount="3000" fill="hold" nodeType="withEffect">
                                  <p:stCondLst>
                                    <p:cond delay="4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 tmFilter="0, 0; .2, .5; .8, .5; 1, 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3" dur="250" autoRev="1" fill="hold"/>
                                        <p:tgtEl>
                                          <p:spTgt spid="15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4" presetID="26" presetClass="emph" presetSubtype="0" repeatCount="3000" fill="hold" nodeType="withEffect">
                                  <p:stCondLst>
                                    <p:cond delay="8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 tmFilter="0, 0; .2, .5; .8, .5; 1, 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6" dur="250" autoRev="1" fill="hold"/>
                                        <p:tgtEl>
                                          <p:spTgt spid="15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/>
          <p:nvPr/>
        </p:nvSpPr>
        <p:spPr bwMode="auto">
          <a:xfrm>
            <a:off x="3804759" y="1356683"/>
            <a:ext cx="4582484" cy="5293356"/>
          </a:xfrm>
          <a:custGeom>
            <a:avLst/>
            <a:gdLst>
              <a:gd name="T0" fmla="*/ 3349 w 3349"/>
              <a:gd name="T1" fmla="*/ 2902 h 3868"/>
              <a:gd name="T2" fmla="*/ 1675 w 3349"/>
              <a:gd name="T3" fmla="*/ 3868 h 3868"/>
              <a:gd name="T4" fmla="*/ 0 w 3349"/>
              <a:gd name="T5" fmla="*/ 2902 h 3868"/>
              <a:gd name="T6" fmla="*/ 0 w 3349"/>
              <a:gd name="T7" fmla="*/ 966 h 3868"/>
              <a:gd name="T8" fmla="*/ 1675 w 3349"/>
              <a:gd name="T9" fmla="*/ 0 h 3868"/>
              <a:gd name="T10" fmla="*/ 3349 w 3349"/>
              <a:gd name="T11" fmla="*/ 966 h 3868"/>
              <a:gd name="T12" fmla="*/ 3349 w 3349"/>
              <a:gd name="T13" fmla="*/ 2902 h 3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49" h="3868">
                <a:moveTo>
                  <a:pt x="3349" y="2902"/>
                </a:moveTo>
                <a:lnTo>
                  <a:pt x="1675" y="3868"/>
                </a:lnTo>
                <a:lnTo>
                  <a:pt x="0" y="2902"/>
                </a:lnTo>
                <a:lnTo>
                  <a:pt x="0" y="966"/>
                </a:lnTo>
                <a:lnTo>
                  <a:pt x="1675" y="0"/>
                </a:lnTo>
                <a:lnTo>
                  <a:pt x="3349" y="966"/>
                </a:lnTo>
                <a:lnTo>
                  <a:pt x="3349" y="2902"/>
                </a:lnTo>
                <a:close/>
              </a:path>
            </a:pathLst>
          </a:custGeom>
          <a:solidFill>
            <a:srgbClr val="D3381C"/>
          </a:solidFill>
          <a:ln>
            <a:noFill/>
          </a:ln>
          <a:effectLst>
            <a:innerShdw blurRad="190500" dist="50800" dir="13500000">
              <a:prstClr val="black">
                <a:alpha val="4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4" tIns="45712" rIns="91424" bIns="45712" rtlCol="0" anchor="ctr"/>
          <a:lstStyle/>
          <a:p>
            <a:pPr algn="ctr"/>
            <a:endParaRPr lang="zh-CN" altLang="en-US" sz="2400"/>
          </a:p>
        </p:txBody>
      </p:sp>
      <p:grpSp>
        <p:nvGrpSpPr>
          <p:cNvPr id="33" name="组合 32"/>
          <p:cNvGrpSpPr/>
          <p:nvPr/>
        </p:nvGrpSpPr>
        <p:grpSpPr>
          <a:xfrm>
            <a:off x="5385014" y="3491002"/>
            <a:ext cx="1403361" cy="867757"/>
            <a:chOff x="8513763" y="2622551"/>
            <a:chExt cx="765175" cy="473075"/>
          </a:xfrm>
          <a:solidFill>
            <a:schemeClr val="bg1"/>
          </a:soli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34" name="Freeform 36"/>
            <p:cNvSpPr/>
            <p:nvPr/>
          </p:nvSpPr>
          <p:spPr bwMode="auto">
            <a:xfrm>
              <a:off x="8704263" y="2622551"/>
              <a:ext cx="382587" cy="473075"/>
            </a:xfrm>
            <a:custGeom>
              <a:avLst/>
              <a:gdLst>
                <a:gd name="T0" fmla="*/ 126 w 132"/>
                <a:gd name="T1" fmla="*/ 135 h 163"/>
                <a:gd name="T2" fmla="*/ 89 w 132"/>
                <a:gd name="T3" fmla="*/ 73 h 163"/>
                <a:gd name="T4" fmla="*/ 79 w 132"/>
                <a:gd name="T5" fmla="*/ 73 h 163"/>
                <a:gd name="T6" fmla="*/ 104 w 132"/>
                <a:gd name="T7" fmla="*/ 38 h 163"/>
                <a:gd name="T8" fmla="*/ 66 w 132"/>
                <a:gd name="T9" fmla="*/ 0 h 163"/>
                <a:gd name="T10" fmla="*/ 28 w 132"/>
                <a:gd name="T11" fmla="*/ 38 h 163"/>
                <a:gd name="T12" fmla="*/ 53 w 132"/>
                <a:gd name="T13" fmla="*/ 73 h 163"/>
                <a:gd name="T14" fmla="*/ 43 w 132"/>
                <a:gd name="T15" fmla="*/ 73 h 163"/>
                <a:gd name="T16" fmla="*/ 6 w 132"/>
                <a:gd name="T17" fmla="*/ 135 h 163"/>
                <a:gd name="T18" fmla="*/ 11 w 132"/>
                <a:gd name="T19" fmla="*/ 163 h 163"/>
                <a:gd name="T20" fmla="*/ 56 w 132"/>
                <a:gd name="T21" fmla="*/ 163 h 163"/>
                <a:gd name="T22" fmla="*/ 65 w 132"/>
                <a:gd name="T23" fmla="*/ 86 h 163"/>
                <a:gd name="T24" fmla="*/ 55 w 132"/>
                <a:gd name="T25" fmla="*/ 76 h 163"/>
                <a:gd name="T26" fmla="*/ 77 w 132"/>
                <a:gd name="T27" fmla="*/ 76 h 163"/>
                <a:gd name="T28" fmla="*/ 67 w 132"/>
                <a:gd name="T29" fmla="*/ 86 h 163"/>
                <a:gd name="T30" fmla="*/ 76 w 132"/>
                <a:gd name="T31" fmla="*/ 163 h 163"/>
                <a:gd name="T32" fmla="*/ 121 w 132"/>
                <a:gd name="T33" fmla="*/ 163 h 163"/>
                <a:gd name="T34" fmla="*/ 126 w 132"/>
                <a:gd name="T35" fmla="*/ 13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63">
                  <a:moveTo>
                    <a:pt x="126" y="135"/>
                  </a:moveTo>
                  <a:cubicBezTo>
                    <a:pt x="121" y="123"/>
                    <a:pt x="109" y="73"/>
                    <a:pt x="8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93" y="68"/>
                    <a:pt x="104" y="54"/>
                    <a:pt x="104" y="38"/>
                  </a:cubicBezTo>
                  <a:cubicBezTo>
                    <a:pt x="104" y="17"/>
                    <a:pt x="87" y="0"/>
                    <a:pt x="66" y="0"/>
                  </a:cubicBezTo>
                  <a:cubicBezTo>
                    <a:pt x="45" y="0"/>
                    <a:pt x="28" y="17"/>
                    <a:pt x="28" y="38"/>
                  </a:cubicBezTo>
                  <a:cubicBezTo>
                    <a:pt x="28" y="54"/>
                    <a:pt x="39" y="68"/>
                    <a:pt x="5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23" y="73"/>
                    <a:pt x="11" y="123"/>
                    <a:pt x="6" y="135"/>
                  </a:cubicBezTo>
                  <a:cubicBezTo>
                    <a:pt x="0" y="153"/>
                    <a:pt x="11" y="163"/>
                    <a:pt x="11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121" y="163"/>
                    <a:pt x="121" y="163"/>
                    <a:pt x="121" y="163"/>
                  </a:cubicBezTo>
                  <a:cubicBezTo>
                    <a:pt x="121" y="163"/>
                    <a:pt x="132" y="153"/>
                    <a:pt x="126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5" name="Freeform 37"/>
            <p:cNvSpPr/>
            <p:nvPr/>
          </p:nvSpPr>
          <p:spPr bwMode="auto">
            <a:xfrm>
              <a:off x="8513763" y="2709863"/>
              <a:ext cx="242887" cy="385763"/>
            </a:xfrm>
            <a:custGeom>
              <a:avLst/>
              <a:gdLst>
                <a:gd name="T0" fmla="*/ 68 w 84"/>
                <a:gd name="T1" fmla="*/ 104 h 133"/>
                <a:gd name="T2" fmla="*/ 70 w 84"/>
                <a:gd name="T3" fmla="*/ 96 h 133"/>
                <a:gd name="T4" fmla="*/ 82 w 84"/>
                <a:gd name="T5" fmla="*/ 64 h 133"/>
                <a:gd name="T6" fmla="*/ 72 w 84"/>
                <a:gd name="T7" fmla="*/ 60 h 133"/>
                <a:gd name="T8" fmla="*/ 64 w 84"/>
                <a:gd name="T9" fmla="*/ 60 h 133"/>
                <a:gd name="T10" fmla="*/ 84 w 84"/>
                <a:gd name="T11" fmla="*/ 31 h 133"/>
                <a:gd name="T12" fmla="*/ 54 w 84"/>
                <a:gd name="T13" fmla="*/ 0 h 133"/>
                <a:gd name="T14" fmla="*/ 23 w 84"/>
                <a:gd name="T15" fmla="*/ 31 h 133"/>
                <a:gd name="T16" fmla="*/ 43 w 84"/>
                <a:gd name="T17" fmla="*/ 60 h 133"/>
                <a:gd name="T18" fmla="*/ 35 w 84"/>
                <a:gd name="T19" fmla="*/ 60 h 133"/>
                <a:gd name="T20" fmla="*/ 5 w 84"/>
                <a:gd name="T21" fmla="*/ 110 h 133"/>
                <a:gd name="T22" fmla="*/ 9 w 84"/>
                <a:gd name="T23" fmla="*/ 133 h 133"/>
                <a:gd name="T24" fmla="*/ 45 w 84"/>
                <a:gd name="T25" fmla="*/ 133 h 133"/>
                <a:gd name="T26" fmla="*/ 53 w 84"/>
                <a:gd name="T27" fmla="*/ 70 h 133"/>
                <a:gd name="T28" fmla="*/ 45 w 84"/>
                <a:gd name="T29" fmla="*/ 62 h 133"/>
                <a:gd name="T30" fmla="*/ 62 w 84"/>
                <a:gd name="T31" fmla="*/ 62 h 133"/>
                <a:gd name="T32" fmla="*/ 55 w 84"/>
                <a:gd name="T33" fmla="*/ 70 h 133"/>
                <a:gd name="T34" fmla="*/ 62 w 84"/>
                <a:gd name="T35" fmla="*/ 133 h 133"/>
                <a:gd name="T36" fmla="*/ 71 w 84"/>
                <a:gd name="T37" fmla="*/ 133 h 133"/>
                <a:gd name="T38" fmla="*/ 68 w 84"/>
                <a:gd name="T39" fmla="*/ 10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133">
                  <a:moveTo>
                    <a:pt x="68" y="104"/>
                  </a:moveTo>
                  <a:cubicBezTo>
                    <a:pt x="68" y="102"/>
                    <a:pt x="69" y="99"/>
                    <a:pt x="70" y="96"/>
                  </a:cubicBezTo>
                  <a:cubicBezTo>
                    <a:pt x="73" y="87"/>
                    <a:pt x="77" y="75"/>
                    <a:pt x="82" y="64"/>
                  </a:cubicBezTo>
                  <a:cubicBezTo>
                    <a:pt x="79" y="61"/>
                    <a:pt x="76" y="60"/>
                    <a:pt x="72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76" y="55"/>
                    <a:pt x="84" y="44"/>
                    <a:pt x="84" y="31"/>
                  </a:cubicBezTo>
                  <a:cubicBezTo>
                    <a:pt x="84" y="14"/>
                    <a:pt x="71" y="0"/>
                    <a:pt x="54" y="0"/>
                  </a:cubicBezTo>
                  <a:cubicBezTo>
                    <a:pt x="37" y="0"/>
                    <a:pt x="23" y="14"/>
                    <a:pt x="23" y="31"/>
                  </a:cubicBezTo>
                  <a:cubicBezTo>
                    <a:pt x="23" y="44"/>
                    <a:pt x="32" y="55"/>
                    <a:pt x="43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9" y="60"/>
                    <a:pt x="9" y="100"/>
                    <a:pt x="5" y="110"/>
                  </a:cubicBezTo>
                  <a:cubicBezTo>
                    <a:pt x="0" y="125"/>
                    <a:pt x="9" y="133"/>
                    <a:pt x="9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67" y="128"/>
                    <a:pt x="62" y="118"/>
                    <a:pt x="68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6" name="Freeform 38"/>
            <p:cNvSpPr/>
            <p:nvPr/>
          </p:nvSpPr>
          <p:spPr bwMode="auto">
            <a:xfrm>
              <a:off x="9034463" y="2709863"/>
              <a:ext cx="244475" cy="385763"/>
            </a:xfrm>
            <a:custGeom>
              <a:avLst/>
              <a:gdLst>
                <a:gd name="T0" fmla="*/ 79 w 84"/>
                <a:gd name="T1" fmla="*/ 110 h 133"/>
                <a:gd name="T2" fmla="*/ 49 w 84"/>
                <a:gd name="T3" fmla="*/ 60 h 133"/>
                <a:gd name="T4" fmla="*/ 41 w 84"/>
                <a:gd name="T5" fmla="*/ 60 h 133"/>
                <a:gd name="T6" fmla="*/ 61 w 84"/>
                <a:gd name="T7" fmla="*/ 31 h 133"/>
                <a:gd name="T8" fmla="*/ 30 w 84"/>
                <a:gd name="T9" fmla="*/ 0 h 133"/>
                <a:gd name="T10" fmla="*/ 0 w 84"/>
                <a:gd name="T11" fmla="*/ 31 h 133"/>
                <a:gd name="T12" fmla="*/ 20 w 84"/>
                <a:gd name="T13" fmla="*/ 60 h 133"/>
                <a:gd name="T14" fmla="*/ 12 w 84"/>
                <a:gd name="T15" fmla="*/ 60 h 133"/>
                <a:gd name="T16" fmla="*/ 2 w 84"/>
                <a:gd name="T17" fmla="*/ 64 h 133"/>
                <a:gd name="T18" fmla="*/ 14 w 84"/>
                <a:gd name="T19" fmla="*/ 96 h 133"/>
                <a:gd name="T20" fmla="*/ 16 w 84"/>
                <a:gd name="T21" fmla="*/ 104 h 133"/>
                <a:gd name="T22" fmla="*/ 13 w 84"/>
                <a:gd name="T23" fmla="*/ 133 h 133"/>
                <a:gd name="T24" fmla="*/ 22 w 84"/>
                <a:gd name="T25" fmla="*/ 133 h 133"/>
                <a:gd name="T26" fmla="*/ 29 w 84"/>
                <a:gd name="T27" fmla="*/ 70 h 133"/>
                <a:gd name="T28" fmla="*/ 22 w 84"/>
                <a:gd name="T29" fmla="*/ 62 h 133"/>
                <a:gd name="T30" fmla="*/ 39 w 84"/>
                <a:gd name="T31" fmla="*/ 62 h 133"/>
                <a:gd name="T32" fmla="*/ 31 w 84"/>
                <a:gd name="T33" fmla="*/ 70 h 133"/>
                <a:gd name="T34" fmla="*/ 39 w 84"/>
                <a:gd name="T35" fmla="*/ 133 h 133"/>
                <a:gd name="T36" fmla="*/ 75 w 84"/>
                <a:gd name="T37" fmla="*/ 133 h 133"/>
                <a:gd name="T38" fmla="*/ 79 w 84"/>
                <a:gd name="T39" fmla="*/ 11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133">
                  <a:moveTo>
                    <a:pt x="79" y="110"/>
                  </a:moveTo>
                  <a:cubicBezTo>
                    <a:pt x="75" y="100"/>
                    <a:pt x="65" y="60"/>
                    <a:pt x="49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52" y="55"/>
                    <a:pt x="61" y="44"/>
                    <a:pt x="61" y="31"/>
                  </a:cubicBezTo>
                  <a:cubicBezTo>
                    <a:pt x="61" y="14"/>
                    <a:pt x="47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44"/>
                    <a:pt x="8" y="55"/>
                    <a:pt x="20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8" y="60"/>
                    <a:pt x="5" y="61"/>
                    <a:pt x="2" y="64"/>
                  </a:cubicBezTo>
                  <a:cubicBezTo>
                    <a:pt x="7" y="75"/>
                    <a:pt x="11" y="87"/>
                    <a:pt x="14" y="96"/>
                  </a:cubicBezTo>
                  <a:cubicBezTo>
                    <a:pt x="15" y="99"/>
                    <a:pt x="16" y="102"/>
                    <a:pt x="16" y="104"/>
                  </a:cubicBezTo>
                  <a:cubicBezTo>
                    <a:pt x="22" y="118"/>
                    <a:pt x="17" y="128"/>
                    <a:pt x="13" y="133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84" y="125"/>
                    <a:pt x="79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7" name="Freeform 39"/>
            <p:cNvSpPr/>
            <p:nvPr/>
          </p:nvSpPr>
          <p:spPr bwMode="auto">
            <a:xfrm>
              <a:off x="8704263" y="2622551"/>
              <a:ext cx="382587" cy="473075"/>
            </a:xfrm>
            <a:custGeom>
              <a:avLst/>
              <a:gdLst>
                <a:gd name="T0" fmla="*/ 126 w 132"/>
                <a:gd name="T1" fmla="*/ 135 h 163"/>
                <a:gd name="T2" fmla="*/ 89 w 132"/>
                <a:gd name="T3" fmla="*/ 73 h 163"/>
                <a:gd name="T4" fmla="*/ 79 w 132"/>
                <a:gd name="T5" fmla="*/ 73 h 163"/>
                <a:gd name="T6" fmla="*/ 104 w 132"/>
                <a:gd name="T7" fmla="*/ 38 h 163"/>
                <a:gd name="T8" fmla="*/ 66 w 132"/>
                <a:gd name="T9" fmla="*/ 0 h 163"/>
                <a:gd name="T10" fmla="*/ 28 w 132"/>
                <a:gd name="T11" fmla="*/ 38 h 163"/>
                <a:gd name="T12" fmla="*/ 53 w 132"/>
                <a:gd name="T13" fmla="*/ 73 h 163"/>
                <a:gd name="T14" fmla="*/ 43 w 132"/>
                <a:gd name="T15" fmla="*/ 73 h 163"/>
                <a:gd name="T16" fmla="*/ 6 w 132"/>
                <a:gd name="T17" fmla="*/ 135 h 163"/>
                <a:gd name="T18" fmla="*/ 11 w 132"/>
                <a:gd name="T19" fmla="*/ 163 h 163"/>
                <a:gd name="T20" fmla="*/ 56 w 132"/>
                <a:gd name="T21" fmla="*/ 163 h 163"/>
                <a:gd name="T22" fmla="*/ 65 w 132"/>
                <a:gd name="T23" fmla="*/ 86 h 163"/>
                <a:gd name="T24" fmla="*/ 55 w 132"/>
                <a:gd name="T25" fmla="*/ 76 h 163"/>
                <a:gd name="T26" fmla="*/ 77 w 132"/>
                <a:gd name="T27" fmla="*/ 76 h 163"/>
                <a:gd name="T28" fmla="*/ 67 w 132"/>
                <a:gd name="T29" fmla="*/ 86 h 163"/>
                <a:gd name="T30" fmla="*/ 76 w 132"/>
                <a:gd name="T31" fmla="*/ 163 h 163"/>
                <a:gd name="T32" fmla="*/ 121 w 132"/>
                <a:gd name="T33" fmla="*/ 163 h 163"/>
                <a:gd name="T34" fmla="*/ 126 w 132"/>
                <a:gd name="T35" fmla="*/ 13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63">
                  <a:moveTo>
                    <a:pt x="126" y="135"/>
                  </a:moveTo>
                  <a:cubicBezTo>
                    <a:pt x="121" y="123"/>
                    <a:pt x="109" y="73"/>
                    <a:pt x="8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93" y="68"/>
                    <a:pt x="104" y="54"/>
                    <a:pt x="104" y="38"/>
                  </a:cubicBezTo>
                  <a:cubicBezTo>
                    <a:pt x="104" y="17"/>
                    <a:pt x="87" y="0"/>
                    <a:pt x="66" y="0"/>
                  </a:cubicBezTo>
                  <a:cubicBezTo>
                    <a:pt x="45" y="0"/>
                    <a:pt x="28" y="17"/>
                    <a:pt x="28" y="38"/>
                  </a:cubicBezTo>
                  <a:cubicBezTo>
                    <a:pt x="28" y="54"/>
                    <a:pt x="39" y="68"/>
                    <a:pt x="5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23" y="73"/>
                    <a:pt x="11" y="123"/>
                    <a:pt x="6" y="135"/>
                  </a:cubicBezTo>
                  <a:cubicBezTo>
                    <a:pt x="0" y="153"/>
                    <a:pt x="11" y="163"/>
                    <a:pt x="11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121" y="163"/>
                    <a:pt x="121" y="163"/>
                    <a:pt x="121" y="163"/>
                  </a:cubicBezTo>
                  <a:cubicBezTo>
                    <a:pt x="121" y="163"/>
                    <a:pt x="132" y="153"/>
                    <a:pt x="126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8" name="Freeform 40"/>
            <p:cNvSpPr/>
            <p:nvPr/>
          </p:nvSpPr>
          <p:spPr bwMode="auto">
            <a:xfrm>
              <a:off x="8513763" y="2709863"/>
              <a:ext cx="242887" cy="385763"/>
            </a:xfrm>
            <a:custGeom>
              <a:avLst/>
              <a:gdLst>
                <a:gd name="T0" fmla="*/ 68 w 84"/>
                <a:gd name="T1" fmla="*/ 104 h 133"/>
                <a:gd name="T2" fmla="*/ 70 w 84"/>
                <a:gd name="T3" fmla="*/ 96 h 133"/>
                <a:gd name="T4" fmla="*/ 82 w 84"/>
                <a:gd name="T5" fmla="*/ 64 h 133"/>
                <a:gd name="T6" fmla="*/ 72 w 84"/>
                <a:gd name="T7" fmla="*/ 60 h 133"/>
                <a:gd name="T8" fmla="*/ 64 w 84"/>
                <a:gd name="T9" fmla="*/ 60 h 133"/>
                <a:gd name="T10" fmla="*/ 84 w 84"/>
                <a:gd name="T11" fmla="*/ 31 h 133"/>
                <a:gd name="T12" fmla="*/ 54 w 84"/>
                <a:gd name="T13" fmla="*/ 0 h 133"/>
                <a:gd name="T14" fmla="*/ 23 w 84"/>
                <a:gd name="T15" fmla="*/ 31 h 133"/>
                <a:gd name="T16" fmla="*/ 43 w 84"/>
                <a:gd name="T17" fmla="*/ 60 h 133"/>
                <a:gd name="T18" fmla="*/ 35 w 84"/>
                <a:gd name="T19" fmla="*/ 60 h 133"/>
                <a:gd name="T20" fmla="*/ 5 w 84"/>
                <a:gd name="T21" fmla="*/ 110 h 133"/>
                <a:gd name="T22" fmla="*/ 9 w 84"/>
                <a:gd name="T23" fmla="*/ 133 h 133"/>
                <a:gd name="T24" fmla="*/ 45 w 84"/>
                <a:gd name="T25" fmla="*/ 133 h 133"/>
                <a:gd name="T26" fmla="*/ 53 w 84"/>
                <a:gd name="T27" fmla="*/ 70 h 133"/>
                <a:gd name="T28" fmla="*/ 45 w 84"/>
                <a:gd name="T29" fmla="*/ 62 h 133"/>
                <a:gd name="T30" fmla="*/ 62 w 84"/>
                <a:gd name="T31" fmla="*/ 62 h 133"/>
                <a:gd name="T32" fmla="*/ 55 w 84"/>
                <a:gd name="T33" fmla="*/ 70 h 133"/>
                <a:gd name="T34" fmla="*/ 62 w 84"/>
                <a:gd name="T35" fmla="*/ 133 h 133"/>
                <a:gd name="T36" fmla="*/ 71 w 84"/>
                <a:gd name="T37" fmla="*/ 133 h 133"/>
                <a:gd name="T38" fmla="*/ 68 w 84"/>
                <a:gd name="T39" fmla="*/ 10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133">
                  <a:moveTo>
                    <a:pt x="68" y="104"/>
                  </a:moveTo>
                  <a:cubicBezTo>
                    <a:pt x="68" y="102"/>
                    <a:pt x="69" y="99"/>
                    <a:pt x="70" y="96"/>
                  </a:cubicBezTo>
                  <a:cubicBezTo>
                    <a:pt x="73" y="87"/>
                    <a:pt x="77" y="75"/>
                    <a:pt x="82" y="64"/>
                  </a:cubicBezTo>
                  <a:cubicBezTo>
                    <a:pt x="79" y="61"/>
                    <a:pt x="76" y="60"/>
                    <a:pt x="72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76" y="55"/>
                    <a:pt x="84" y="44"/>
                    <a:pt x="84" y="31"/>
                  </a:cubicBezTo>
                  <a:cubicBezTo>
                    <a:pt x="84" y="14"/>
                    <a:pt x="71" y="0"/>
                    <a:pt x="54" y="0"/>
                  </a:cubicBezTo>
                  <a:cubicBezTo>
                    <a:pt x="37" y="0"/>
                    <a:pt x="23" y="14"/>
                    <a:pt x="23" y="31"/>
                  </a:cubicBezTo>
                  <a:cubicBezTo>
                    <a:pt x="23" y="44"/>
                    <a:pt x="32" y="55"/>
                    <a:pt x="43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9" y="60"/>
                    <a:pt x="9" y="100"/>
                    <a:pt x="5" y="110"/>
                  </a:cubicBezTo>
                  <a:cubicBezTo>
                    <a:pt x="0" y="125"/>
                    <a:pt x="9" y="133"/>
                    <a:pt x="9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67" y="128"/>
                    <a:pt x="62" y="118"/>
                    <a:pt x="68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9" name="Freeform 41"/>
            <p:cNvSpPr/>
            <p:nvPr/>
          </p:nvSpPr>
          <p:spPr bwMode="auto">
            <a:xfrm>
              <a:off x="9034463" y="2709863"/>
              <a:ext cx="244475" cy="385763"/>
            </a:xfrm>
            <a:custGeom>
              <a:avLst/>
              <a:gdLst>
                <a:gd name="T0" fmla="*/ 79 w 84"/>
                <a:gd name="T1" fmla="*/ 110 h 133"/>
                <a:gd name="T2" fmla="*/ 49 w 84"/>
                <a:gd name="T3" fmla="*/ 60 h 133"/>
                <a:gd name="T4" fmla="*/ 41 w 84"/>
                <a:gd name="T5" fmla="*/ 60 h 133"/>
                <a:gd name="T6" fmla="*/ 61 w 84"/>
                <a:gd name="T7" fmla="*/ 31 h 133"/>
                <a:gd name="T8" fmla="*/ 30 w 84"/>
                <a:gd name="T9" fmla="*/ 0 h 133"/>
                <a:gd name="T10" fmla="*/ 0 w 84"/>
                <a:gd name="T11" fmla="*/ 31 h 133"/>
                <a:gd name="T12" fmla="*/ 20 w 84"/>
                <a:gd name="T13" fmla="*/ 60 h 133"/>
                <a:gd name="T14" fmla="*/ 12 w 84"/>
                <a:gd name="T15" fmla="*/ 60 h 133"/>
                <a:gd name="T16" fmla="*/ 2 w 84"/>
                <a:gd name="T17" fmla="*/ 64 h 133"/>
                <a:gd name="T18" fmla="*/ 14 w 84"/>
                <a:gd name="T19" fmla="*/ 96 h 133"/>
                <a:gd name="T20" fmla="*/ 16 w 84"/>
                <a:gd name="T21" fmla="*/ 104 h 133"/>
                <a:gd name="T22" fmla="*/ 13 w 84"/>
                <a:gd name="T23" fmla="*/ 133 h 133"/>
                <a:gd name="T24" fmla="*/ 22 w 84"/>
                <a:gd name="T25" fmla="*/ 133 h 133"/>
                <a:gd name="T26" fmla="*/ 29 w 84"/>
                <a:gd name="T27" fmla="*/ 70 h 133"/>
                <a:gd name="T28" fmla="*/ 22 w 84"/>
                <a:gd name="T29" fmla="*/ 62 h 133"/>
                <a:gd name="T30" fmla="*/ 39 w 84"/>
                <a:gd name="T31" fmla="*/ 62 h 133"/>
                <a:gd name="T32" fmla="*/ 31 w 84"/>
                <a:gd name="T33" fmla="*/ 70 h 133"/>
                <a:gd name="T34" fmla="*/ 39 w 84"/>
                <a:gd name="T35" fmla="*/ 133 h 133"/>
                <a:gd name="T36" fmla="*/ 75 w 84"/>
                <a:gd name="T37" fmla="*/ 133 h 133"/>
                <a:gd name="T38" fmla="*/ 79 w 84"/>
                <a:gd name="T39" fmla="*/ 11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133">
                  <a:moveTo>
                    <a:pt x="79" y="110"/>
                  </a:moveTo>
                  <a:cubicBezTo>
                    <a:pt x="75" y="100"/>
                    <a:pt x="65" y="60"/>
                    <a:pt x="49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52" y="55"/>
                    <a:pt x="61" y="44"/>
                    <a:pt x="61" y="31"/>
                  </a:cubicBezTo>
                  <a:cubicBezTo>
                    <a:pt x="61" y="14"/>
                    <a:pt x="47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44"/>
                    <a:pt x="8" y="55"/>
                    <a:pt x="20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8" y="60"/>
                    <a:pt x="5" y="61"/>
                    <a:pt x="2" y="64"/>
                  </a:cubicBezTo>
                  <a:cubicBezTo>
                    <a:pt x="7" y="75"/>
                    <a:pt x="11" y="87"/>
                    <a:pt x="14" y="96"/>
                  </a:cubicBezTo>
                  <a:cubicBezTo>
                    <a:pt x="15" y="99"/>
                    <a:pt x="16" y="102"/>
                    <a:pt x="16" y="104"/>
                  </a:cubicBezTo>
                  <a:cubicBezTo>
                    <a:pt x="22" y="118"/>
                    <a:pt x="17" y="128"/>
                    <a:pt x="13" y="133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84" y="125"/>
                    <a:pt x="79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3" tIns="60941" rIns="121883" bIns="60941" numCol="1" anchor="t" anchorCtr="0" compatLnSpc="1"/>
            <a:lstStyle/>
            <a:p>
              <a:endParaRPr lang="zh-CN" altLang="en-US" sz="3200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4364399" y="1466163"/>
            <a:ext cx="1602296" cy="1850212"/>
            <a:chOff x="3273692" y="1099961"/>
            <a:chExt cx="1202093" cy="1388087"/>
          </a:xfrm>
        </p:grpSpPr>
        <p:sp>
          <p:nvSpPr>
            <p:cNvPr id="11" name="Freeform 14"/>
            <p:cNvSpPr/>
            <p:nvPr/>
          </p:nvSpPr>
          <p:spPr bwMode="auto">
            <a:xfrm>
              <a:off x="3345550" y="1141029"/>
              <a:ext cx="529701" cy="237166"/>
            </a:xfrm>
            <a:custGeom>
              <a:avLst/>
              <a:gdLst>
                <a:gd name="T0" fmla="*/ 0 w 516"/>
                <a:gd name="T1" fmla="*/ 231 h 231"/>
                <a:gd name="T2" fmla="*/ 398 w 516"/>
                <a:gd name="T3" fmla="*/ 0 h 231"/>
                <a:gd name="T4" fmla="*/ 516 w 516"/>
                <a:gd name="T5" fmla="*/ 0 h 231"/>
                <a:gd name="T6" fmla="*/ 516 w 516"/>
                <a:gd name="T7" fmla="*/ 231 h 231"/>
                <a:gd name="T8" fmla="*/ 0 w 516"/>
                <a:gd name="T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6" h="231">
                  <a:moveTo>
                    <a:pt x="0" y="231"/>
                  </a:moveTo>
                  <a:lnTo>
                    <a:pt x="398" y="0"/>
                  </a:lnTo>
                  <a:lnTo>
                    <a:pt x="516" y="0"/>
                  </a:lnTo>
                  <a:lnTo>
                    <a:pt x="516" y="231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5F6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24" tIns="45712" rIns="91424" bIns="45712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3273692" y="1099961"/>
              <a:ext cx="1202093" cy="1388087"/>
              <a:chOff x="3273692" y="1099961"/>
              <a:chExt cx="1202093" cy="1388087"/>
            </a:xfrm>
          </p:grpSpPr>
          <p:sp>
            <p:nvSpPr>
              <p:cNvPr id="12" name="Freeform 15"/>
              <p:cNvSpPr/>
              <p:nvPr/>
            </p:nvSpPr>
            <p:spPr bwMode="auto">
              <a:xfrm>
                <a:off x="3273692" y="1099961"/>
                <a:ext cx="1202093" cy="1388087"/>
              </a:xfrm>
              <a:custGeom>
                <a:avLst/>
                <a:gdLst>
                  <a:gd name="T0" fmla="*/ 0 w 1171"/>
                  <a:gd name="T1" fmla="*/ 1014 h 1352"/>
                  <a:gd name="T2" fmla="*/ 0 w 1171"/>
                  <a:gd name="T3" fmla="*/ 338 h 1352"/>
                  <a:gd name="T4" fmla="*/ 586 w 1171"/>
                  <a:gd name="T5" fmla="*/ 0 h 1352"/>
                  <a:gd name="T6" fmla="*/ 1171 w 1171"/>
                  <a:gd name="T7" fmla="*/ 338 h 1352"/>
                  <a:gd name="T8" fmla="*/ 1171 w 1171"/>
                  <a:gd name="T9" fmla="*/ 1014 h 1352"/>
                  <a:gd name="T10" fmla="*/ 586 w 1171"/>
                  <a:gd name="T11" fmla="*/ 1352 h 1352"/>
                  <a:gd name="T12" fmla="*/ 0 w 1171"/>
                  <a:gd name="T13" fmla="*/ 1014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1" h="1352">
                    <a:moveTo>
                      <a:pt x="0" y="1014"/>
                    </a:moveTo>
                    <a:lnTo>
                      <a:pt x="0" y="338"/>
                    </a:lnTo>
                    <a:lnTo>
                      <a:pt x="586" y="0"/>
                    </a:lnTo>
                    <a:lnTo>
                      <a:pt x="1171" y="338"/>
                    </a:lnTo>
                    <a:lnTo>
                      <a:pt x="1171" y="1014"/>
                    </a:lnTo>
                    <a:lnTo>
                      <a:pt x="586" y="1352"/>
                    </a:lnTo>
                    <a:lnTo>
                      <a:pt x="0" y="10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228600" sx="102000" sy="102000" algn="ctr" rotWithShape="0">
                  <a:prstClr val="black">
                    <a:alpha val="28000"/>
                  </a:prstClr>
                </a:outerShdw>
              </a:effec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" name="Freeform 16"/>
              <p:cNvSpPr/>
              <p:nvPr/>
            </p:nvSpPr>
            <p:spPr bwMode="auto">
              <a:xfrm>
                <a:off x="3345551" y="1141029"/>
                <a:ext cx="408568" cy="441478"/>
              </a:xfrm>
              <a:custGeom>
                <a:avLst/>
                <a:gdLst>
                  <a:gd name="T0" fmla="*/ 0 w 398"/>
                  <a:gd name="T1" fmla="*/ 430 h 430"/>
                  <a:gd name="T2" fmla="*/ 398 w 398"/>
                  <a:gd name="T3" fmla="*/ 430 h 430"/>
                  <a:gd name="T4" fmla="*/ 398 w 398"/>
                  <a:gd name="T5" fmla="*/ 0 h 430"/>
                  <a:gd name="T6" fmla="*/ 0 w 398"/>
                  <a:gd name="T7" fmla="*/ 231 h 430"/>
                  <a:gd name="T8" fmla="*/ 0 w 398"/>
                  <a:gd name="T9" fmla="*/ 43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430">
                    <a:moveTo>
                      <a:pt x="0" y="430"/>
                    </a:moveTo>
                    <a:lnTo>
                      <a:pt x="398" y="430"/>
                    </a:lnTo>
                    <a:lnTo>
                      <a:pt x="398" y="0"/>
                    </a:lnTo>
                    <a:lnTo>
                      <a:pt x="0" y="231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C00000"/>
              </a:solidFill>
              <a:ln w="28575">
                <a:noFill/>
              </a:ln>
              <a:effectLst>
                <a:outerShdw blurRad="279400" dist="76200" dir="2700000" sx="101000" sy="101000" algn="tl" rotWithShape="0">
                  <a:prstClr val="black">
                    <a:alpha val="2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4" tIns="45712" rIns="91424" bIns="45712"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21" name="Freeform 24"/>
              <p:cNvSpPr>
                <a:spLocks noEditPoints="1"/>
              </p:cNvSpPr>
              <p:nvPr/>
            </p:nvSpPr>
            <p:spPr bwMode="auto">
              <a:xfrm>
                <a:off x="3541622" y="1353554"/>
                <a:ext cx="94443" cy="200205"/>
              </a:xfrm>
              <a:custGeom>
                <a:avLst/>
                <a:gdLst>
                  <a:gd name="T0" fmla="*/ 50 w 50"/>
                  <a:gd name="T1" fmla="*/ 82 h 107"/>
                  <a:gd name="T2" fmla="*/ 42 w 50"/>
                  <a:gd name="T3" fmla="*/ 99 h 107"/>
                  <a:gd name="T4" fmla="*/ 25 w 50"/>
                  <a:gd name="T5" fmla="*/ 107 h 107"/>
                  <a:gd name="T6" fmla="*/ 7 w 50"/>
                  <a:gd name="T7" fmla="*/ 99 h 107"/>
                  <a:gd name="T8" fmla="*/ 0 w 50"/>
                  <a:gd name="T9" fmla="*/ 82 h 107"/>
                  <a:gd name="T10" fmla="*/ 0 w 50"/>
                  <a:gd name="T11" fmla="*/ 25 h 107"/>
                  <a:gd name="T12" fmla="*/ 7 w 50"/>
                  <a:gd name="T13" fmla="*/ 7 h 107"/>
                  <a:gd name="T14" fmla="*/ 25 w 50"/>
                  <a:gd name="T15" fmla="*/ 0 h 107"/>
                  <a:gd name="T16" fmla="*/ 42 w 50"/>
                  <a:gd name="T17" fmla="*/ 7 h 107"/>
                  <a:gd name="T18" fmla="*/ 50 w 50"/>
                  <a:gd name="T19" fmla="*/ 25 h 107"/>
                  <a:gd name="T20" fmla="*/ 50 w 50"/>
                  <a:gd name="T21" fmla="*/ 82 h 107"/>
                  <a:gd name="T22" fmla="*/ 33 w 50"/>
                  <a:gd name="T23" fmla="*/ 24 h 107"/>
                  <a:gd name="T24" fmla="*/ 31 w 50"/>
                  <a:gd name="T25" fmla="*/ 18 h 107"/>
                  <a:gd name="T26" fmla="*/ 24 w 50"/>
                  <a:gd name="T27" fmla="*/ 15 h 107"/>
                  <a:gd name="T28" fmla="*/ 18 w 50"/>
                  <a:gd name="T29" fmla="*/ 18 h 107"/>
                  <a:gd name="T30" fmla="*/ 15 w 50"/>
                  <a:gd name="T31" fmla="*/ 24 h 107"/>
                  <a:gd name="T32" fmla="*/ 15 w 50"/>
                  <a:gd name="T33" fmla="*/ 82 h 107"/>
                  <a:gd name="T34" fmla="*/ 18 w 50"/>
                  <a:gd name="T35" fmla="*/ 88 h 107"/>
                  <a:gd name="T36" fmla="*/ 24 w 50"/>
                  <a:gd name="T37" fmla="*/ 91 h 107"/>
                  <a:gd name="T38" fmla="*/ 31 w 50"/>
                  <a:gd name="T39" fmla="*/ 88 h 107"/>
                  <a:gd name="T40" fmla="*/ 33 w 50"/>
                  <a:gd name="T41" fmla="*/ 82 h 107"/>
                  <a:gd name="T42" fmla="*/ 33 w 50"/>
                  <a:gd name="T43" fmla="*/ 2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107">
                    <a:moveTo>
                      <a:pt x="50" y="82"/>
                    </a:moveTo>
                    <a:cubicBezTo>
                      <a:pt x="50" y="89"/>
                      <a:pt x="47" y="95"/>
                      <a:pt x="42" y="99"/>
                    </a:cubicBezTo>
                    <a:cubicBezTo>
                      <a:pt x="37" y="104"/>
                      <a:pt x="31" y="107"/>
                      <a:pt x="25" y="107"/>
                    </a:cubicBezTo>
                    <a:cubicBezTo>
                      <a:pt x="18" y="107"/>
                      <a:pt x="12" y="104"/>
                      <a:pt x="7" y="99"/>
                    </a:cubicBezTo>
                    <a:cubicBezTo>
                      <a:pt x="2" y="95"/>
                      <a:pt x="0" y="89"/>
                      <a:pt x="0" y="8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8"/>
                      <a:pt x="2" y="12"/>
                      <a:pt x="7" y="7"/>
                    </a:cubicBezTo>
                    <a:cubicBezTo>
                      <a:pt x="12" y="2"/>
                      <a:pt x="18" y="0"/>
                      <a:pt x="25" y="0"/>
                    </a:cubicBezTo>
                    <a:cubicBezTo>
                      <a:pt x="32" y="0"/>
                      <a:pt x="37" y="2"/>
                      <a:pt x="42" y="7"/>
                    </a:cubicBezTo>
                    <a:cubicBezTo>
                      <a:pt x="47" y="12"/>
                      <a:pt x="50" y="18"/>
                      <a:pt x="50" y="25"/>
                    </a:cubicBezTo>
                    <a:lnTo>
                      <a:pt x="50" y="82"/>
                    </a:lnTo>
                    <a:close/>
                    <a:moveTo>
                      <a:pt x="33" y="24"/>
                    </a:moveTo>
                    <a:cubicBezTo>
                      <a:pt x="33" y="22"/>
                      <a:pt x="32" y="20"/>
                      <a:pt x="31" y="18"/>
                    </a:cubicBezTo>
                    <a:cubicBezTo>
                      <a:pt x="29" y="16"/>
                      <a:pt x="27" y="15"/>
                      <a:pt x="24" y="15"/>
                    </a:cubicBezTo>
                    <a:cubicBezTo>
                      <a:pt x="22" y="15"/>
                      <a:pt x="20" y="16"/>
                      <a:pt x="18" y="18"/>
                    </a:cubicBezTo>
                    <a:cubicBezTo>
                      <a:pt x="16" y="20"/>
                      <a:pt x="15" y="22"/>
                      <a:pt x="15" y="24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4"/>
                      <a:pt x="16" y="86"/>
                      <a:pt x="18" y="88"/>
                    </a:cubicBezTo>
                    <a:cubicBezTo>
                      <a:pt x="20" y="90"/>
                      <a:pt x="22" y="91"/>
                      <a:pt x="24" y="91"/>
                    </a:cubicBezTo>
                    <a:cubicBezTo>
                      <a:pt x="27" y="91"/>
                      <a:pt x="29" y="90"/>
                      <a:pt x="31" y="88"/>
                    </a:cubicBezTo>
                    <a:cubicBezTo>
                      <a:pt x="32" y="86"/>
                      <a:pt x="33" y="84"/>
                      <a:pt x="33" y="82"/>
                    </a:cubicBezTo>
                    <a:lnTo>
                      <a:pt x="33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25"/>
              <p:cNvSpPr/>
              <p:nvPr/>
            </p:nvSpPr>
            <p:spPr bwMode="auto">
              <a:xfrm>
                <a:off x="3658649" y="1355607"/>
                <a:ext cx="53381" cy="196099"/>
              </a:xfrm>
              <a:custGeom>
                <a:avLst/>
                <a:gdLst>
                  <a:gd name="T0" fmla="*/ 14 w 29"/>
                  <a:gd name="T1" fmla="*/ 105 h 105"/>
                  <a:gd name="T2" fmla="*/ 14 w 29"/>
                  <a:gd name="T3" fmla="*/ 24 h 105"/>
                  <a:gd name="T4" fmla="*/ 0 w 29"/>
                  <a:gd name="T5" fmla="*/ 24 h 105"/>
                  <a:gd name="T6" fmla="*/ 0 w 29"/>
                  <a:gd name="T7" fmla="*/ 13 h 105"/>
                  <a:gd name="T8" fmla="*/ 11 w 29"/>
                  <a:gd name="T9" fmla="*/ 9 h 105"/>
                  <a:gd name="T10" fmla="*/ 18 w 29"/>
                  <a:gd name="T11" fmla="*/ 0 h 105"/>
                  <a:gd name="T12" fmla="*/ 29 w 29"/>
                  <a:gd name="T13" fmla="*/ 0 h 105"/>
                  <a:gd name="T14" fmla="*/ 29 w 29"/>
                  <a:gd name="T15" fmla="*/ 105 h 105"/>
                  <a:gd name="T16" fmla="*/ 14 w 29"/>
                  <a:gd name="T17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105">
                    <a:moveTo>
                      <a:pt x="14" y="105"/>
                    </a:moveTo>
                    <a:cubicBezTo>
                      <a:pt x="14" y="24"/>
                      <a:pt x="14" y="24"/>
                      <a:pt x="14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3"/>
                      <a:pt x="8" y="11"/>
                      <a:pt x="11" y="9"/>
                    </a:cubicBezTo>
                    <a:cubicBezTo>
                      <a:pt x="15" y="7"/>
                      <a:pt x="17" y="4"/>
                      <a:pt x="18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105"/>
                      <a:pt x="29" y="105"/>
                      <a:pt x="29" y="105"/>
                    </a:cubicBezTo>
                    <a:lnTo>
                      <a:pt x="14" y="10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grpSp>
            <p:nvGrpSpPr>
              <p:cNvPr id="40" name="组合 39"/>
              <p:cNvGrpSpPr/>
              <p:nvPr/>
            </p:nvGrpSpPr>
            <p:grpSpPr>
              <a:xfrm>
                <a:off x="3636343" y="1711343"/>
                <a:ext cx="476975" cy="401341"/>
                <a:chOff x="5146675" y="766763"/>
                <a:chExt cx="1590676" cy="1338263"/>
              </a:xfrm>
              <a:solidFill>
                <a:srgbClr val="C00000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" name="Oval 18"/>
                <p:cNvSpPr>
                  <a:spLocks noChangeArrowheads="1"/>
                </p:cNvSpPr>
                <p:nvPr/>
              </p:nvSpPr>
              <p:spPr bwMode="auto">
                <a:xfrm>
                  <a:off x="5675313" y="766763"/>
                  <a:ext cx="533400" cy="5349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42" name="Freeform 19"/>
                <p:cNvSpPr/>
                <p:nvPr/>
              </p:nvSpPr>
              <p:spPr bwMode="auto">
                <a:xfrm>
                  <a:off x="5511799" y="1344611"/>
                  <a:ext cx="860424" cy="760415"/>
                </a:xfrm>
                <a:custGeom>
                  <a:avLst/>
                  <a:gdLst>
                    <a:gd name="T0" fmla="*/ 201 w 301"/>
                    <a:gd name="T1" fmla="*/ 0 h 266"/>
                    <a:gd name="T2" fmla="*/ 151 w 301"/>
                    <a:gd name="T3" fmla="*/ 67 h 266"/>
                    <a:gd name="T4" fmla="*/ 101 w 301"/>
                    <a:gd name="T5" fmla="*/ 0 h 266"/>
                    <a:gd name="T6" fmla="*/ 0 w 301"/>
                    <a:gd name="T7" fmla="*/ 144 h 266"/>
                    <a:gd name="T8" fmla="*/ 0 w 301"/>
                    <a:gd name="T9" fmla="*/ 235 h 266"/>
                    <a:gd name="T10" fmla="*/ 0 w 301"/>
                    <a:gd name="T11" fmla="*/ 235 h 266"/>
                    <a:gd name="T12" fmla="*/ 151 w 301"/>
                    <a:gd name="T13" fmla="*/ 266 h 266"/>
                    <a:gd name="T14" fmla="*/ 301 w 301"/>
                    <a:gd name="T15" fmla="*/ 235 h 266"/>
                    <a:gd name="T16" fmla="*/ 301 w 301"/>
                    <a:gd name="T17" fmla="*/ 235 h 266"/>
                    <a:gd name="T18" fmla="*/ 301 w 301"/>
                    <a:gd name="T19" fmla="*/ 144 h 266"/>
                    <a:gd name="T20" fmla="*/ 201 w 301"/>
                    <a:gd name="T21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1" h="266">
                      <a:moveTo>
                        <a:pt x="201" y="0"/>
                      </a:moveTo>
                      <a:cubicBezTo>
                        <a:pt x="151" y="67"/>
                        <a:pt x="151" y="67"/>
                        <a:pt x="151" y="67"/>
                      </a:cubicBezTo>
                      <a:cubicBezTo>
                        <a:pt x="101" y="0"/>
                        <a:pt x="101" y="0"/>
                        <a:pt x="101" y="0"/>
                      </a:cubicBezTo>
                      <a:cubicBezTo>
                        <a:pt x="42" y="21"/>
                        <a:pt x="0" y="78"/>
                        <a:pt x="0" y="144"/>
                      </a:cubicBezTo>
                      <a:cubicBezTo>
                        <a:pt x="0" y="235"/>
                        <a:pt x="0" y="235"/>
                        <a:pt x="0" y="235"/>
                      </a:cubicBezTo>
                      <a:cubicBezTo>
                        <a:pt x="0" y="235"/>
                        <a:pt x="0" y="235"/>
                        <a:pt x="0" y="235"/>
                      </a:cubicBezTo>
                      <a:cubicBezTo>
                        <a:pt x="3" y="252"/>
                        <a:pt x="69" y="266"/>
                        <a:pt x="151" y="266"/>
                      </a:cubicBezTo>
                      <a:cubicBezTo>
                        <a:pt x="232" y="266"/>
                        <a:pt x="298" y="252"/>
                        <a:pt x="301" y="235"/>
                      </a:cubicBezTo>
                      <a:cubicBezTo>
                        <a:pt x="301" y="235"/>
                        <a:pt x="301" y="235"/>
                        <a:pt x="301" y="235"/>
                      </a:cubicBezTo>
                      <a:cubicBezTo>
                        <a:pt x="301" y="144"/>
                        <a:pt x="301" y="144"/>
                        <a:pt x="301" y="144"/>
                      </a:cubicBezTo>
                      <a:cubicBezTo>
                        <a:pt x="301" y="78"/>
                        <a:pt x="259" y="21"/>
                        <a:pt x="2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43" name="Freeform 20"/>
                <p:cNvSpPr/>
                <p:nvPr/>
              </p:nvSpPr>
              <p:spPr bwMode="auto">
                <a:xfrm>
                  <a:off x="5900738" y="1319213"/>
                  <a:ext cx="85725" cy="50800"/>
                </a:xfrm>
                <a:custGeom>
                  <a:avLst/>
                  <a:gdLst>
                    <a:gd name="T0" fmla="*/ 30 w 30"/>
                    <a:gd name="T1" fmla="*/ 1 h 18"/>
                    <a:gd name="T2" fmla="*/ 15 w 30"/>
                    <a:gd name="T3" fmla="*/ 0 h 18"/>
                    <a:gd name="T4" fmla="*/ 1 w 30"/>
                    <a:gd name="T5" fmla="*/ 1 h 18"/>
                    <a:gd name="T6" fmla="*/ 7 w 30"/>
                    <a:gd name="T7" fmla="*/ 18 h 18"/>
                    <a:gd name="T8" fmla="*/ 24 w 30"/>
                    <a:gd name="T9" fmla="*/ 18 h 18"/>
                    <a:gd name="T10" fmla="*/ 30 w 30"/>
                    <a:gd name="T1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8">
                      <a:moveTo>
                        <a:pt x="30" y="1"/>
                      </a:moveTo>
                      <a:cubicBezTo>
                        <a:pt x="25" y="0"/>
                        <a:pt x="20" y="0"/>
                        <a:pt x="15" y="0"/>
                      </a:cubicBezTo>
                      <a:cubicBezTo>
                        <a:pt x="10" y="0"/>
                        <a:pt x="6" y="0"/>
                        <a:pt x="1" y="1"/>
                      </a:cubicBezTo>
                      <a:cubicBezTo>
                        <a:pt x="1" y="1"/>
                        <a:pt x="0" y="11"/>
                        <a:pt x="7" y="18"/>
                      </a:cubicBezTo>
                      <a:cubicBezTo>
                        <a:pt x="7" y="18"/>
                        <a:pt x="18" y="18"/>
                        <a:pt x="24" y="18"/>
                      </a:cubicBezTo>
                      <a:cubicBezTo>
                        <a:pt x="24" y="18"/>
                        <a:pt x="30" y="12"/>
                        <a:pt x="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44" name="Freeform 21"/>
                <p:cNvSpPr/>
                <p:nvPr/>
              </p:nvSpPr>
              <p:spPr bwMode="auto">
                <a:xfrm>
                  <a:off x="5894388" y="1377951"/>
                  <a:ext cx="95250" cy="130175"/>
                </a:xfrm>
                <a:custGeom>
                  <a:avLst/>
                  <a:gdLst>
                    <a:gd name="T0" fmla="*/ 15 w 60"/>
                    <a:gd name="T1" fmla="*/ 0 h 82"/>
                    <a:gd name="T2" fmla="*/ 47 w 60"/>
                    <a:gd name="T3" fmla="*/ 0 h 82"/>
                    <a:gd name="T4" fmla="*/ 60 w 60"/>
                    <a:gd name="T5" fmla="*/ 47 h 82"/>
                    <a:gd name="T6" fmla="*/ 31 w 60"/>
                    <a:gd name="T7" fmla="*/ 82 h 82"/>
                    <a:gd name="T8" fmla="*/ 0 w 60"/>
                    <a:gd name="T9" fmla="*/ 47 h 82"/>
                    <a:gd name="T10" fmla="*/ 15 w 60"/>
                    <a:gd name="T11" fmla="*/ 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82">
                      <a:moveTo>
                        <a:pt x="15" y="0"/>
                      </a:moveTo>
                      <a:lnTo>
                        <a:pt x="47" y="0"/>
                      </a:lnTo>
                      <a:lnTo>
                        <a:pt x="60" y="47"/>
                      </a:lnTo>
                      <a:lnTo>
                        <a:pt x="31" y="82"/>
                      </a:lnTo>
                      <a:lnTo>
                        <a:pt x="0" y="47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45" name="Freeform 22"/>
                <p:cNvSpPr/>
                <p:nvPr/>
              </p:nvSpPr>
              <p:spPr bwMode="auto">
                <a:xfrm>
                  <a:off x="5432425" y="1427163"/>
                  <a:ext cx="71438" cy="96838"/>
                </a:xfrm>
                <a:custGeom>
                  <a:avLst/>
                  <a:gdLst>
                    <a:gd name="T0" fmla="*/ 23 w 45"/>
                    <a:gd name="T1" fmla="*/ 61 h 61"/>
                    <a:gd name="T2" fmla="*/ 45 w 45"/>
                    <a:gd name="T3" fmla="*/ 34 h 61"/>
                    <a:gd name="T4" fmla="*/ 34 w 45"/>
                    <a:gd name="T5" fmla="*/ 0 h 61"/>
                    <a:gd name="T6" fmla="*/ 11 w 45"/>
                    <a:gd name="T7" fmla="*/ 0 h 61"/>
                    <a:gd name="T8" fmla="*/ 0 w 45"/>
                    <a:gd name="T9" fmla="*/ 34 h 61"/>
                    <a:gd name="T10" fmla="*/ 23 w 45"/>
                    <a:gd name="T11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61">
                      <a:moveTo>
                        <a:pt x="23" y="61"/>
                      </a:moveTo>
                      <a:lnTo>
                        <a:pt x="45" y="34"/>
                      </a:lnTo>
                      <a:lnTo>
                        <a:pt x="34" y="0"/>
                      </a:lnTo>
                      <a:lnTo>
                        <a:pt x="11" y="0"/>
                      </a:lnTo>
                      <a:lnTo>
                        <a:pt x="0" y="34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46" name="Freeform 23"/>
                <p:cNvSpPr/>
                <p:nvPr/>
              </p:nvSpPr>
              <p:spPr bwMode="auto">
                <a:xfrm>
                  <a:off x="5146675" y="1401763"/>
                  <a:ext cx="465138" cy="568325"/>
                </a:xfrm>
                <a:custGeom>
                  <a:avLst/>
                  <a:gdLst>
                    <a:gd name="T0" fmla="*/ 150 w 163"/>
                    <a:gd name="T1" fmla="*/ 0 h 199"/>
                    <a:gd name="T2" fmla="*/ 113 w 163"/>
                    <a:gd name="T3" fmla="*/ 50 h 199"/>
                    <a:gd name="T4" fmla="*/ 75 w 163"/>
                    <a:gd name="T5" fmla="*/ 0 h 199"/>
                    <a:gd name="T6" fmla="*/ 0 w 163"/>
                    <a:gd name="T7" fmla="*/ 108 h 199"/>
                    <a:gd name="T8" fmla="*/ 0 w 163"/>
                    <a:gd name="T9" fmla="*/ 176 h 199"/>
                    <a:gd name="T10" fmla="*/ 0 w 163"/>
                    <a:gd name="T11" fmla="*/ 176 h 199"/>
                    <a:gd name="T12" fmla="*/ 113 w 163"/>
                    <a:gd name="T13" fmla="*/ 199 h 199"/>
                    <a:gd name="T14" fmla="*/ 114 w 163"/>
                    <a:gd name="T15" fmla="*/ 199 h 199"/>
                    <a:gd name="T16" fmla="*/ 114 w 163"/>
                    <a:gd name="T17" fmla="*/ 124 h 199"/>
                    <a:gd name="T18" fmla="*/ 163 w 163"/>
                    <a:gd name="T19" fmla="*/ 6 h 199"/>
                    <a:gd name="T20" fmla="*/ 150 w 163"/>
                    <a:gd name="T21" fmla="*/ 0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3" h="199">
                      <a:moveTo>
                        <a:pt x="150" y="0"/>
                      </a:moveTo>
                      <a:cubicBezTo>
                        <a:pt x="113" y="50"/>
                        <a:pt x="113" y="50"/>
                        <a:pt x="113" y="50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31" y="16"/>
                        <a:pt x="0" y="58"/>
                        <a:pt x="0" y="108"/>
                      </a:cubicBezTo>
                      <a:cubicBezTo>
                        <a:pt x="0" y="176"/>
                        <a:pt x="0" y="176"/>
                        <a:pt x="0" y="176"/>
                      </a:cubicBezTo>
                      <a:cubicBezTo>
                        <a:pt x="0" y="176"/>
                        <a:pt x="0" y="176"/>
                        <a:pt x="0" y="176"/>
                      </a:cubicBezTo>
                      <a:cubicBezTo>
                        <a:pt x="2" y="189"/>
                        <a:pt x="52" y="199"/>
                        <a:pt x="113" y="199"/>
                      </a:cubicBezTo>
                      <a:cubicBezTo>
                        <a:pt x="113" y="199"/>
                        <a:pt x="114" y="199"/>
                        <a:pt x="114" y="199"/>
                      </a:cubicBezTo>
                      <a:cubicBezTo>
                        <a:pt x="114" y="124"/>
                        <a:pt x="114" y="124"/>
                        <a:pt x="114" y="124"/>
                      </a:cubicBezTo>
                      <a:cubicBezTo>
                        <a:pt x="114" y="78"/>
                        <a:pt x="133" y="36"/>
                        <a:pt x="163" y="6"/>
                      </a:cubicBezTo>
                      <a:cubicBezTo>
                        <a:pt x="159" y="3"/>
                        <a:pt x="155" y="2"/>
                        <a:pt x="15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47" name="Freeform 24"/>
                <p:cNvSpPr/>
                <p:nvPr/>
              </p:nvSpPr>
              <p:spPr bwMode="auto">
                <a:xfrm>
                  <a:off x="5438775" y="1381126"/>
                  <a:ext cx="61913" cy="41275"/>
                </a:xfrm>
                <a:custGeom>
                  <a:avLst/>
                  <a:gdLst>
                    <a:gd name="T0" fmla="*/ 18 w 22"/>
                    <a:gd name="T1" fmla="*/ 14 h 14"/>
                    <a:gd name="T2" fmla="*/ 22 w 22"/>
                    <a:gd name="T3" fmla="*/ 1 h 14"/>
                    <a:gd name="T4" fmla="*/ 11 w 22"/>
                    <a:gd name="T5" fmla="*/ 0 h 14"/>
                    <a:gd name="T6" fmla="*/ 0 w 22"/>
                    <a:gd name="T7" fmla="*/ 1 h 14"/>
                    <a:gd name="T8" fmla="*/ 5 w 22"/>
                    <a:gd name="T9" fmla="*/ 14 h 14"/>
                    <a:gd name="T10" fmla="*/ 18 w 22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4">
                      <a:moveTo>
                        <a:pt x="18" y="14"/>
                      </a:moveTo>
                      <a:cubicBezTo>
                        <a:pt x="18" y="14"/>
                        <a:pt x="22" y="9"/>
                        <a:pt x="22" y="1"/>
                      </a:cubicBezTo>
                      <a:cubicBezTo>
                        <a:pt x="18" y="0"/>
                        <a:pt x="15" y="0"/>
                        <a:pt x="11" y="0"/>
                      </a:cubicBezTo>
                      <a:cubicBezTo>
                        <a:pt x="7" y="0"/>
                        <a:pt x="4" y="0"/>
                        <a:pt x="0" y="1"/>
                      </a:cubicBezTo>
                      <a:cubicBezTo>
                        <a:pt x="0" y="1"/>
                        <a:pt x="0" y="8"/>
                        <a:pt x="5" y="14"/>
                      </a:cubicBezTo>
                      <a:cubicBezTo>
                        <a:pt x="5" y="14"/>
                        <a:pt x="13" y="14"/>
                        <a:pt x="1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48" name="Oval 25"/>
                <p:cNvSpPr>
                  <a:spLocks noChangeArrowheads="1"/>
                </p:cNvSpPr>
                <p:nvPr/>
              </p:nvSpPr>
              <p:spPr bwMode="auto">
                <a:xfrm>
                  <a:off x="5267325" y="966788"/>
                  <a:ext cx="401638" cy="40322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49" name="Freeform 26"/>
                <p:cNvSpPr/>
                <p:nvPr/>
              </p:nvSpPr>
              <p:spPr bwMode="auto">
                <a:xfrm>
                  <a:off x="6386513" y="1381126"/>
                  <a:ext cx="61913" cy="41275"/>
                </a:xfrm>
                <a:custGeom>
                  <a:avLst/>
                  <a:gdLst>
                    <a:gd name="T0" fmla="*/ 17 w 22"/>
                    <a:gd name="T1" fmla="*/ 14 h 14"/>
                    <a:gd name="T2" fmla="*/ 22 w 22"/>
                    <a:gd name="T3" fmla="*/ 1 h 14"/>
                    <a:gd name="T4" fmla="*/ 11 w 22"/>
                    <a:gd name="T5" fmla="*/ 0 h 14"/>
                    <a:gd name="T6" fmla="*/ 0 w 22"/>
                    <a:gd name="T7" fmla="*/ 1 h 14"/>
                    <a:gd name="T8" fmla="*/ 5 w 22"/>
                    <a:gd name="T9" fmla="*/ 14 h 14"/>
                    <a:gd name="T10" fmla="*/ 17 w 22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4">
                      <a:moveTo>
                        <a:pt x="17" y="14"/>
                      </a:moveTo>
                      <a:cubicBezTo>
                        <a:pt x="17" y="14"/>
                        <a:pt x="22" y="9"/>
                        <a:pt x="22" y="1"/>
                      </a:cubicBezTo>
                      <a:cubicBezTo>
                        <a:pt x="18" y="0"/>
                        <a:pt x="15" y="0"/>
                        <a:pt x="11" y="0"/>
                      </a:cubicBezTo>
                      <a:cubicBezTo>
                        <a:pt x="7" y="0"/>
                        <a:pt x="4" y="0"/>
                        <a:pt x="0" y="1"/>
                      </a:cubicBezTo>
                      <a:cubicBezTo>
                        <a:pt x="0" y="1"/>
                        <a:pt x="0" y="8"/>
                        <a:pt x="5" y="14"/>
                      </a:cubicBezTo>
                      <a:cubicBezTo>
                        <a:pt x="5" y="14"/>
                        <a:pt x="13" y="14"/>
                        <a:pt x="1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50" name="Freeform 27"/>
                <p:cNvSpPr/>
                <p:nvPr/>
              </p:nvSpPr>
              <p:spPr bwMode="auto">
                <a:xfrm>
                  <a:off x="6380163" y="1427163"/>
                  <a:ext cx="71438" cy="96838"/>
                </a:xfrm>
                <a:custGeom>
                  <a:avLst/>
                  <a:gdLst>
                    <a:gd name="T0" fmla="*/ 24 w 45"/>
                    <a:gd name="T1" fmla="*/ 61 h 61"/>
                    <a:gd name="T2" fmla="*/ 45 w 45"/>
                    <a:gd name="T3" fmla="*/ 34 h 61"/>
                    <a:gd name="T4" fmla="*/ 34 w 45"/>
                    <a:gd name="T5" fmla="*/ 0 h 61"/>
                    <a:gd name="T6" fmla="*/ 11 w 45"/>
                    <a:gd name="T7" fmla="*/ 0 h 61"/>
                    <a:gd name="T8" fmla="*/ 0 w 45"/>
                    <a:gd name="T9" fmla="*/ 34 h 61"/>
                    <a:gd name="T10" fmla="*/ 24 w 45"/>
                    <a:gd name="T11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61">
                      <a:moveTo>
                        <a:pt x="24" y="61"/>
                      </a:moveTo>
                      <a:lnTo>
                        <a:pt x="45" y="34"/>
                      </a:lnTo>
                      <a:lnTo>
                        <a:pt x="34" y="0"/>
                      </a:lnTo>
                      <a:lnTo>
                        <a:pt x="11" y="0"/>
                      </a:lnTo>
                      <a:lnTo>
                        <a:pt x="0" y="34"/>
                      </a:lnTo>
                      <a:lnTo>
                        <a:pt x="24" y="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51" name="Oval 28"/>
                <p:cNvSpPr>
                  <a:spLocks noChangeArrowheads="1"/>
                </p:cNvSpPr>
                <p:nvPr/>
              </p:nvSpPr>
              <p:spPr bwMode="auto">
                <a:xfrm>
                  <a:off x="6215063" y="966788"/>
                  <a:ext cx="403225" cy="40322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52" name="Freeform 29"/>
                <p:cNvSpPr/>
                <p:nvPr/>
              </p:nvSpPr>
              <p:spPr bwMode="auto">
                <a:xfrm>
                  <a:off x="6272213" y="1401763"/>
                  <a:ext cx="465138" cy="568325"/>
                </a:xfrm>
                <a:custGeom>
                  <a:avLst/>
                  <a:gdLst>
                    <a:gd name="T0" fmla="*/ 88 w 163"/>
                    <a:gd name="T1" fmla="*/ 0 h 199"/>
                    <a:gd name="T2" fmla="*/ 51 w 163"/>
                    <a:gd name="T3" fmla="*/ 50 h 199"/>
                    <a:gd name="T4" fmla="*/ 13 w 163"/>
                    <a:gd name="T5" fmla="*/ 0 h 199"/>
                    <a:gd name="T6" fmla="*/ 0 w 163"/>
                    <a:gd name="T7" fmla="*/ 6 h 199"/>
                    <a:gd name="T8" fmla="*/ 49 w 163"/>
                    <a:gd name="T9" fmla="*/ 124 h 199"/>
                    <a:gd name="T10" fmla="*/ 49 w 163"/>
                    <a:gd name="T11" fmla="*/ 199 h 199"/>
                    <a:gd name="T12" fmla="*/ 51 w 163"/>
                    <a:gd name="T13" fmla="*/ 199 h 199"/>
                    <a:gd name="T14" fmla="*/ 163 w 163"/>
                    <a:gd name="T15" fmla="*/ 176 h 199"/>
                    <a:gd name="T16" fmla="*/ 163 w 163"/>
                    <a:gd name="T17" fmla="*/ 176 h 199"/>
                    <a:gd name="T18" fmla="*/ 163 w 163"/>
                    <a:gd name="T19" fmla="*/ 108 h 199"/>
                    <a:gd name="T20" fmla="*/ 88 w 163"/>
                    <a:gd name="T21" fmla="*/ 0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3" h="199">
                      <a:moveTo>
                        <a:pt x="88" y="0"/>
                      </a:move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2"/>
                        <a:pt x="4" y="3"/>
                        <a:pt x="0" y="6"/>
                      </a:cubicBezTo>
                      <a:cubicBezTo>
                        <a:pt x="30" y="36"/>
                        <a:pt x="49" y="78"/>
                        <a:pt x="49" y="124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50" y="199"/>
                        <a:pt x="50" y="199"/>
                        <a:pt x="51" y="199"/>
                      </a:cubicBezTo>
                      <a:cubicBezTo>
                        <a:pt x="112" y="199"/>
                        <a:pt x="161" y="189"/>
                        <a:pt x="163" y="176"/>
                      </a:cubicBezTo>
                      <a:cubicBezTo>
                        <a:pt x="163" y="176"/>
                        <a:pt x="163" y="176"/>
                        <a:pt x="163" y="176"/>
                      </a:cubicBezTo>
                      <a:cubicBezTo>
                        <a:pt x="163" y="108"/>
                        <a:pt x="163" y="108"/>
                        <a:pt x="163" y="108"/>
                      </a:cubicBezTo>
                      <a:cubicBezTo>
                        <a:pt x="163" y="58"/>
                        <a:pt x="132" y="16"/>
                        <a:pt x="8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/>
                </a:p>
              </p:txBody>
            </p:sp>
          </p:grpSp>
        </p:grpSp>
      </p:grpSp>
      <p:grpSp>
        <p:nvGrpSpPr>
          <p:cNvPr id="156" name="组合 155"/>
          <p:cNvGrpSpPr/>
          <p:nvPr/>
        </p:nvGrpSpPr>
        <p:grpSpPr>
          <a:xfrm>
            <a:off x="4364399" y="4690347"/>
            <a:ext cx="1602296" cy="1850212"/>
            <a:chOff x="3273692" y="3518846"/>
            <a:chExt cx="1202093" cy="1388087"/>
          </a:xfrm>
        </p:grpSpPr>
        <p:sp>
          <p:nvSpPr>
            <p:cNvPr id="7" name="Freeform 10"/>
            <p:cNvSpPr/>
            <p:nvPr/>
          </p:nvSpPr>
          <p:spPr bwMode="auto">
            <a:xfrm>
              <a:off x="3345550" y="3559913"/>
              <a:ext cx="529701" cy="237166"/>
            </a:xfrm>
            <a:custGeom>
              <a:avLst/>
              <a:gdLst>
                <a:gd name="T0" fmla="*/ 0 w 516"/>
                <a:gd name="T1" fmla="*/ 231 h 231"/>
                <a:gd name="T2" fmla="*/ 398 w 516"/>
                <a:gd name="T3" fmla="*/ 0 h 231"/>
                <a:gd name="T4" fmla="*/ 516 w 516"/>
                <a:gd name="T5" fmla="*/ 0 h 231"/>
                <a:gd name="T6" fmla="*/ 516 w 516"/>
                <a:gd name="T7" fmla="*/ 231 h 231"/>
                <a:gd name="T8" fmla="*/ 0 w 516"/>
                <a:gd name="T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6" h="231">
                  <a:moveTo>
                    <a:pt x="0" y="231"/>
                  </a:moveTo>
                  <a:lnTo>
                    <a:pt x="398" y="0"/>
                  </a:lnTo>
                  <a:lnTo>
                    <a:pt x="516" y="0"/>
                  </a:lnTo>
                  <a:lnTo>
                    <a:pt x="516" y="231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5A4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24" tIns="45712" rIns="91424" bIns="45712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55" name="组合 154"/>
            <p:cNvGrpSpPr/>
            <p:nvPr/>
          </p:nvGrpSpPr>
          <p:grpSpPr>
            <a:xfrm>
              <a:off x="3273692" y="3518846"/>
              <a:ext cx="1202093" cy="1388087"/>
              <a:chOff x="3273692" y="3518846"/>
              <a:chExt cx="1202093" cy="1388087"/>
            </a:xfrm>
          </p:grpSpPr>
          <p:grpSp>
            <p:nvGrpSpPr>
              <p:cNvPr id="153" name="组合 152"/>
              <p:cNvGrpSpPr/>
              <p:nvPr/>
            </p:nvGrpSpPr>
            <p:grpSpPr>
              <a:xfrm>
                <a:off x="3273692" y="3518846"/>
                <a:ext cx="1202093" cy="1388087"/>
                <a:chOff x="3273692" y="3518846"/>
                <a:chExt cx="1202093" cy="1388087"/>
              </a:xfrm>
            </p:grpSpPr>
            <p:sp>
              <p:nvSpPr>
                <p:cNvPr id="8" name="Freeform 11"/>
                <p:cNvSpPr/>
                <p:nvPr/>
              </p:nvSpPr>
              <p:spPr bwMode="auto">
                <a:xfrm>
                  <a:off x="3273692" y="3518846"/>
                  <a:ext cx="1202093" cy="1388087"/>
                </a:xfrm>
                <a:custGeom>
                  <a:avLst/>
                  <a:gdLst>
                    <a:gd name="T0" fmla="*/ 0 w 1171"/>
                    <a:gd name="T1" fmla="*/ 1014 h 1352"/>
                    <a:gd name="T2" fmla="*/ 0 w 1171"/>
                    <a:gd name="T3" fmla="*/ 338 h 1352"/>
                    <a:gd name="T4" fmla="*/ 586 w 1171"/>
                    <a:gd name="T5" fmla="*/ 0 h 1352"/>
                    <a:gd name="T6" fmla="*/ 1171 w 1171"/>
                    <a:gd name="T7" fmla="*/ 338 h 1352"/>
                    <a:gd name="T8" fmla="*/ 1171 w 1171"/>
                    <a:gd name="T9" fmla="*/ 1014 h 1352"/>
                    <a:gd name="T10" fmla="*/ 586 w 1171"/>
                    <a:gd name="T11" fmla="*/ 1352 h 1352"/>
                    <a:gd name="T12" fmla="*/ 0 w 1171"/>
                    <a:gd name="T13" fmla="*/ 1014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1" h="1352">
                      <a:moveTo>
                        <a:pt x="0" y="1014"/>
                      </a:moveTo>
                      <a:lnTo>
                        <a:pt x="0" y="338"/>
                      </a:lnTo>
                      <a:lnTo>
                        <a:pt x="586" y="0"/>
                      </a:lnTo>
                      <a:lnTo>
                        <a:pt x="1171" y="338"/>
                      </a:lnTo>
                      <a:lnTo>
                        <a:pt x="1171" y="1014"/>
                      </a:lnTo>
                      <a:lnTo>
                        <a:pt x="586" y="1352"/>
                      </a:lnTo>
                      <a:lnTo>
                        <a:pt x="0" y="1014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228600" sx="102000" sy="102000" algn="ctr" rotWithShape="0">
                    <a:prstClr val="black">
                      <a:alpha val="28000"/>
                    </a:prstClr>
                  </a:outerShdw>
                </a:effec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18" name="Freeform 21"/>
                <p:cNvSpPr/>
                <p:nvPr/>
              </p:nvSpPr>
              <p:spPr bwMode="auto">
                <a:xfrm>
                  <a:off x="3345551" y="3559913"/>
                  <a:ext cx="408568" cy="441478"/>
                </a:xfrm>
                <a:custGeom>
                  <a:avLst/>
                  <a:gdLst>
                    <a:gd name="T0" fmla="*/ 0 w 398"/>
                    <a:gd name="T1" fmla="*/ 430 h 430"/>
                    <a:gd name="T2" fmla="*/ 398 w 398"/>
                    <a:gd name="T3" fmla="*/ 430 h 430"/>
                    <a:gd name="T4" fmla="*/ 398 w 398"/>
                    <a:gd name="T5" fmla="*/ 0 h 430"/>
                    <a:gd name="T6" fmla="*/ 0 w 398"/>
                    <a:gd name="T7" fmla="*/ 231 h 430"/>
                    <a:gd name="T8" fmla="*/ 0 w 398"/>
                    <a:gd name="T9" fmla="*/ 430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8" h="430">
                      <a:moveTo>
                        <a:pt x="0" y="430"/>
                      </a:moveTo>
                      <a:lnTo>
                        <a:pt x="398" y="430"/>
                      </a:lnTo>
                      <a:lnTo>
                        <a:pt x="398" y="0"/>
                      </a:lnTo>
                      <a:lnTo>
                        <a:pt x="0" y="231"/>
                      </a:lnTo>
                      <a:lnTo>
                        <a:pt x="0" y="43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8575" cap="flat">
                  <a:noFill/>
                  <a:prstDash val="solid"/>
                  <a:miter lim="800000"/>
                </a:ln>
                <a:effectLst>
                  <a:outerShdw blurRad="279400" dist="76200" dir="2700000" algn="tl" rotWithShape="0">
                    <a:prstClr val="black">
                      <a:alpha val="28000"/>
                    </a:prstClr>
                  </a:outerShdw>
                </a:effec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</p:grp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3504667" y="3772439"/>
                <a:ext cx="93416" cy="200205"/>
              </a:xfrm>
              <a:custGeom>
                <a:avLst/>
                <a:gdLst>
                  <a:gd name="T0" fmla="*/ 50 w 50"/>
                  <a:gd name="T1" fmla="*/ 82 h 107"/>
                  <a:gd name="T2" fmla="*/ 42 w 50"/>
                  <a:gd name="T3" fmla="*/ 99 h 107"/>
                  <a:gd name="T4" fmla="*/ 25 w 50"/>
                  <a:gd name="T5" fmla="*/ 107 h 107"/>
                  <a:gd name="T6" fmla="*/ 7 w 50"/>
                  <a:gd name="T7" fmla="*/ 99 h 107"/>
                  <a:gd name="T8" fmla="*/ 0 w 50"/>
                  <a:gd name="T9" fmla="*/ 82 h 107"/>
                  <a:gd name="T10" fmla="*/ 0 w 50"/>
                  <a:gd name="T11" fmla="*/ 25 h 107"/>
                  <a:gd name="T12" fmla="*/ 7 w 50"/>
                  <a:gd name="T13" fmla="*/ 7 h 107"/>
                  <a:gd name="T14" fmla="*/ 25 w 50"/>
                  <a:gd name="T15" fmla="*/ 0 h 107"/>
                  <a:gd name="T16" fmla="*/ 42 w 50"/>
                  <a:gd name="T17" fmla="*/ 7 h 107"/>
                  <a:gd name="T18" fmla="*/ 50 w 50"/>
                  <a:gd name="T19" fmla="*/ 25 h 107"/>
                  <a:gd name="T20" fmla="*/ 50 w 50"/>
                  <a:gd name="T21" fmla="*/ 82 h 107"/>
                  <a:gd name="T22" fmla="*/ 33 w 50"/>
                  <a:gd name="T23" fmla="*/ 24 h 107"/>
                  <a:gd name="T24" fmla="*/ 31 w 50"/>
                  <a:gd name="T25" fmla="*/ 18 h 107"/>
                  <a:gd name="T26" fmla="*/ 24 w 50"/>
                  <a:gd name="T27" fmla="*/ 15 h 107"/>
                  <a:gd name="T28" fmla="*/ 18 w 50"/>
                  <a:gd name="T29" fmla="*/ 18 h 107"/>
                  <a:gd name="T30" fmla="*/ 15 w 50"/>
                  <a:gd name="T31" fmla="*/ 24 h 107"/>
                  <a:gd name="T32" fmla="*/ 15 w 50"/>
                  <a:gd name="T33" fmla="*/ 82 h 107"/>
                  <a:gd name="T34" fmla="*/ 18 w 50"/>
                  <a:gd name="T35" fmla="*/ 88 h 107"/>
                  <a:gd name="T36" fmla="*/ 24 w 50"/>
                  <a:gd name="T37" fmla="*/ 91 h 107"/>
                  <a:gd name="T38" fmla="*/ 31 w 50"/>
                  <a:gd name="T39" fmla="*/ 88 h 107"/>
                  <a:gd name="T40" fmla="*/ 33 w 50"/>
                  <a:gd name="T41" fmla="*/ 82 h 107"/>
                  <a:gd name="T42" fmla="*/ 33 w 50"/>
                  <a:gd name="T43" fmla="*/ 2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107">
                    <a:moveTo>
                      <a:pt x="50" y="82"/>
                    </a:moveTo>
                    <a:cubicBezTo>
                      <a:pt x="50" y="89"/>
                      <a:pt x="47" y="95"/>
                      <a:pt x="42" y="99"/>
                    </a:cubicBezTo>
                    <a:cubicBezTo>
                      <a:pt x="37" y="104"/>
                      <a:pt x="32" y="107"/>
                      <a:pt x="25" y="107"/>
                    </a:cubicBezTo>
                    <a:cubicBezTo>
                      <a:pt x="18" y="107"/>
                      <a:pt x="12" y="104"/>
                      <a:pt x="7" y="99"/>
                    </a:cubicBezTo>
                    <a:cubicBezTo>
                      <a:pt x="2" y="95"/>
                      <a:pt x="0" y="89"/>
                      <a:pt x="0" y="8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8"/>
                      <a:pt x="2" y="12"/>
                      <a:pt x="7" y="7"/>
                    </a:cubicBezTo>
                    <a:cubicBezTo>
                      <a:pt x="12" y="2"/>
                      <a:pt x="18" y="0"/>
                      <a:pt x="25" y="0"/>
                    </a:cubicBezTo>
                    <a:cubicBezTo>
                      <a:pt x="32" y="0"/>
                      <a:pt x="38" y="2"/>
                      <a:pt x="42" y="7"/>
                    </a:cubicBezTo>
                    <a:cubicBezTo>
                      <a:pt x="47" y="12"/>
                      <a:pt x="50" y="18"/>
                      <a:pt x="50" y="25"/>
                    </a:cubicBezTo>
                    <a:lnTo>
                      <a:pt x="50" y="82"/>
                    </a:lnTo>
                    <a:close/>
                    <a:moveTo>
                      <a:pt x="33" y="24"/>
                    </a:moveTo>
                    <a:cubicBezTo>
                      <a:pt x="33" y="22"/>
                      <a:pt x="32" y="20"/>
                      <a:pt x="31" y="18"/>
                    </a:cubicBezTo>
                    <a:cubicBezTo>
                      <a:pt x="29" y="16"/>
                      <a:pt x="27" y="15"/>
                      <a:pt x="24" y="15"/>
                    </a:cubicBezTo>
                    <a:cubicBezTo>
                      <a:pt x="22" y="15"/>
                      <a:pt x="20" y="16"/>
                      <a:pt x="18" y="18"/>
                    </a:cubicBezTo>
                    <a:cubicBezTo>
                      <a:pt x="16" y="20"/>
                      <a:pt x="15" y="22"/>
                      <a:pt x="15" y="24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4"/>
                      <a:pt x="16" y="86"/>
                      <a:pt x="18" y="88"/>
                    </a:cubicBezTo>
                    <a:cubicBezTo>
                      <a:pt x="20" y="90"/>
                      <a:pt x="22" y="91"/>
                      <a:pt x="24" y="91"/>
                    </a:cubicBezTo>
                    <a:cubicBezTo>
                      <a:pt x="27" y="91"/>
                      <a:pt x="29" y="90"/>
                      <a:pt x="31" y="88"/>
                    </a:cubicBezTo>
                    <a:cubicBezTo>
                      <a:pt x="32" y="86"/>
                      <a:pt x="33" y="84"/>
                      <a:pt x="33" y="82"/>
                    </a:cubicBezTo>
                    <a:lnTo>
                      <a:pt x="33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29"/>
              <p:cNvSpPr/>
              <p:nvPr/>
            </p:nvSpPr>
            <p:spPr bwMode="auto">
              <a:xfrm>
                <a:off x="3622720" y="3774493"/>
                <a:ext cx="89310" cy="198152"/>
              </a:xfrm>
              <a:custGeom>
                <a:avLst/>
                <a:gdLst>
                  <a:gd name="T0" fmla="*/ 17 w 48"/>
                  <a:gd name="T1" fmla="*/ 16 h 106"/>
                  <a:gd name="T2" fmla="*/ 17 w 48"/>
                  <a:gd name="T3" fmla="*/ 38 h 106"/>
                  <a:gd name="T4" fmla="*/ 24 w 48"/>
                  <a:gd name="T5" fmla="*/ 33 h 106"/>
                  <a:gd name="T6" fmla="*/ 29 w 48"/>
                  <a:gd name="T7" fmla="*/ 32 h 106"/>
                  <a:gd name="T8" fmla="*/ 44 w 48"/>
                  <a:gd name="T9" fmla="*/ 39 h 106"/>
                  <a:gd name="T10" fmla="*/ 48 w 48"/>
                  <a:gd name="T11" fmla="*/ 57 h 106"/>
                  <a:gd name="T12" fmla="*/ 48 w 48"/>
                  <a:gd name="T13" fmla="*/ 80 h 106"/>
                  <a:gd name="T14" fmla="*/ 41 w 48"/>
                  <a:gd name="T15" fmla="*/ 99 h 106"/>
                  <a:gd name="T16" fmla="*/ 23 w 48"/>
                  <a:gd name="T17" fmla="*/ 106 h 106"/>
                  <a:gd name="T18" fmla="*/ 6 w 48"/>
                  <a:gd name="T19" fmla="*/ 98 h 106"/>
                  <a:gd name="T20" fmla="*/ 0 w 48"/>
                  <a:gd name="T21" fmla="*/ 81 h 106"/>
                  <a:gd name="T22" fmla="*/ 0 w 48"/>
                  <a:gd name="T23" fmla="*/ 78 h 106"/>
                  <a:gd name="T24" fmla="*/ 15 w 48"/>
                  <a:gd name="T25" fmla="*/ 77 h 106"/>
                  <a:gd name="T26" fmla="*/ 15 w 48"/>
                  <a:gd name="T27" fmla="*/ 81 h 106"/>
                  <a:gd name="T28" fmla="*/ 20 w 48"/>
                  <a:gd name="T29" fmla="*/ 89 h 106"/>
                  <a:gd name="T30" fmla="*/ 23 w 48"/>
                  <a:gd name="T31" fmla="*/ 90 h 106"/>
                  <a:gd name="T32" fmla="*/ 33 w 48"/>
                  <a:gd name="T33" fmla="*/ 80 h 106"/>
                  <a:gd name="T34" fmla="*/ 33 w 48"/>
                  <a:gd name="T35" fmla="*/ 54 h 106"/>
                  <a:gd name="T36" fmla="*/ 29 w 48"/>
                  <a:gd name="T37" fmla="*/ 46 h 106"/>
                  <a:gd name="T38" fmla="*/ 25 w 48"/>
                  <a:gd name="T39" fmla="*/ 45 h 106"/>
                  <a:gd name="T40" fmla="*/ 19 w 48"/>
                  <a:gd name="T41" fmla="*/ 48 h 106"/>
                  <a:gd name="T42" fmla="*/ 17 w 48"/>
                  <a:gd name="T43" fmla="*/ 54 h 106"/>
                  <a:gd name="T44" fmla="*/ 17 w 48"/>
                  <a:gd name="T45" fmla="*/ 57 h 106"/>
                  <a:gd name="T46" fmla="*/ 1 w 48"/>
                  <a:gd name="T47" fmla="*/ 57 h 106"/>
                  <a:gd name="T48" fmla="*/ 1 w 48"/>
                  <a:gd name="T49" fmla="*/ 0 h 106"/>
                  <a:gd name="T50" fmla="*/ 47 w 48"/>
                  <a:gd name="T51" fmla="*/ 0 h 106"/>
                  <a:gd name="T52" fmla="*/ 47 w 48"/>
                  <a:gd name="T53" fmla="*/ 16 h 106"/>
                  <a:gd name="T54" fmla="*/ 17 w 48"/>
                  <a:gd name="T55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" h="106">
                    <a:moveTo>
                      <a:pt x="17" y="16"/>
                    </a:moveTo>
                    <a:cubicBezTo>
                      <a:pt x="17" y="38"/>
                      <a:pt x="17" y="38"/>
                      <a:pt x="17" y="38"/>
                    </a:cubicBezTo>
                    <a:cubicBezTo>
                      <a:pt x="19" y="36"/>
                      <a:pt x="21" y="34"/>
                      <a:pt x="24" y="33"/>
                    </a:cubicBezTo>
                    <a:cubicBezTo>
                      <a:pt x="25" y="32"/>
                      <a:pt x="27" y="32"/>
                      <a:pt x="29" y="32"/>
                    </a:cubicBezTo>
                    <a:cubicBezTo>
                      <a:pt x="36" y="32"/>
                      <a:pt x="41" y="35"/>
                      <a:pt x="44" y="39"/>
                    </a:cubicBezTo>
                    <a:cubicBezTo>
                      <a:pt x="47" y="44"/>
                      <a:pt x="48" y="49"/>
                      <a:pt x="48" y="57"/>
                    </a:cubicBezTo>
                    <a:cubicBezTo>
                      <a:pt x="48" y="80"/>
                      <a:pt x="48" y="80"/>
                      <a:pt x="48" y="80"/>
                    </a:cubicBezTo>
                    <a:cubicBezTo>
                      <a:pt x="48" y="87"/>
                      <a:pt x="46" y="94"/>
                      <a:pt x="41" y="99"/>
                    </a:cubicBezTo>
                    <a:cubicBezTo>
                      <a:pt x="36" y="103"/>
                      <a:pt x="31" y="106"/>
                      <a:pt x="23" y="106"/>
                    </a:cubicBezTo>
                    <a:cubicBezTo>
                      <a:pt x="17" y="106"/>
                      <a:pt x="11" y="103"/>
                      <a:pt x="6" y="98"/>
                    </a:cubicBezTo>
                    <a:cubicBezTo>
                      <a:pt x="2" y="94"/>
                      <a:pt x="0" y="88"/>
                      <a:pt x="0" y="8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6" y="85"/>
                      <a:pt x="17" y="88"/>
                      <a:pt x="20" y="89"/>
                    </a:cubicBezTo>
                    <a:cubicBezTo>
                      <a:pt x="21" y="89"/>
                      <a:pt x="22" y="90"/>
                      <a:pt x="23" y="90"/>
                    </a:cubicBezTo>
                    <a:cubicBezTo>
                      <a:pt x="30" y="90"/>
                      <a:pt x="33" y="86"/>
                      <a:pt x="33" y="80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1"/>
                      <a:pt x="32" y="48"/>
                      <a:pt x="29" y="46"/>
                    </a:cubicBezTo>
                    <a:cubicBezTo>
                      <a:pt x="28" y="45"/>
                      <a:pt x="27" y="45"/>
                      <a:pt x="25" y="45"/>
                    </a:cubicBezTo>
                    <a:cubicBezTo>
                      <a:pt x="22" y="45"/>
                      <a:pt x="20" y="46"/>
                      <a:pt x="19" y="48"/>
                    </a:cubicBezTo>
                    <a:cubicBezTo>
                      <a:pt x="18" y="50"/>
                      <a:pt x="17" y="52"/>
                      <a:pt x="17" y="54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16"/>
                      <a:pt x="47" y="16"/>
                      <a:pt x="47" y="16"/>
                    </a:cubicBezTo>
                    <a:lnTo>
                      <a:pt x="17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grpSp>
            <p:nvGrpSpPr>
              <p:cNvPr id="53" name="组合 52"/>
              <p:cNvGrpSpPr/>
              <p:nvPr/>
            </p:nvGrpSpPr>
            <p:grpSpPr>
              <a:xfrm>
                <a:off x="3687515" y="4141748"/>
                <a:ext cx="403191" cy="374204"/>
                <a:chOff x="5278438" y="2973388"/>
                <a:chExt cx="1344613" cy="1247775"/>
              </a:xfrm>
              <a:solidFill>
                <a:srgbClr val="C00000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4" name="Freeform 67"/>
                <p:cNvSpPr>
                  <a:spLocks noEditPoints="1"/>
                </p:cNvSpPr>
                <p:nvPr/>
              </p:nvSpPr>
              <p:spPr bwMode="auto">
                <a:xfrm>
                  <a:off x="5821363" y="2973388"/>
                  <a:ext cx="801688" cy="806450"/>
                </a:xfrm>
                <a:custGeom>
                  <a:avLst/>
                  <a:gdLst>
                    <a:gd name="T0" fmla="*/ 256 w 281"/>
                    <a:gd name="T1" fmla="*/ 26 h 282"/>
                    <a:gd name="T2" fmla="*/ 163 w 281"/>
                    <a:gd name="T3" fmla="*/ 26 h 282"/>
                    <a:gd name="T4" fmla="*/ 0 w 281"/>
                    <a:gd name="T5" fmla="*/ 190 h 282"/>
                    <a:gd name="T6" fmla="*/ 92 w 281"/>
                    <a:gd name="T7" fmla="*/ 282 h 282"/>
                    <a:gd name="T8" fmla="*/ 256 w 281"/>
                    <a:gd name="T9" fmla="*/ 119 h 282"/>
                    <a:gd name="T10" fmla="*/ 256 w 281"/>
                    <a:gd name="T11" fmla="*/ 26 h 282"/>
                    <a:gd name="T12" fmla="*/ 55 w 281"/>
                    <a:gd name="T13" fmla="*/ 192 h 282"/>
                    <a:gd name="T14" fmla="*/ 44 w 281"/>
                    <a:gd name="T15" fmla="*/ 181 h 282"/>
                    <a:gd name="T16" fmla="*/ 183 w 281"/>
                    <a:gd name="T17" fmla="*/ 42 h 282"/>
                    <a:gd name="T18" fmla="*/ 194 w 281"/>
                    <a:gd name="T19" fmla="*/ 42 h 282"/>
                    <a:gd name="T20" fmla="*/ 194 w 281"/>
                    <a:gd name="T21" fmla="*/ 53 h 282"/>
                    <a:gd name="T22" fmla="*/ 55 w 281"/>
                    <a:gd name="T23" fmla="*/ 192 h 282"/>
                    <a:gd name="T24" fmla="*/ 78 w 281"/>
                    <a:gd name="T25" fmla="*/ 215 h 282"/>
                    <a:gd name="T26" fmla="*/ 67 w 281"/>
                    <a:gd name="T27" fmla="*/ 204 h 282"/>
                    <a:gd name="T28" fmla="*/ 217 w 281"/>
                    <a:gd name="T29" fmla="*/ 54 h 282"/>
                    <a:gd name="T30" fmla="*/ 228 w 281"/>
                    <a:gd name="T31" fmla="*/ 54 h 282"/>
                    <a:gd name="T32" fmla="*/ 228 w 281"/>
                    <a:gd name="T33" fmla="*/ 65 h 282"/>
                    <a:gd name="T34" fmla="*/ 78 w 281"/>
                    <a:gd name="T35" fmla="*/ 215 h 282"/>
                    <a:gd name="T36" fmla="*/ 101 w 281"/>
                    <a:gd name="T37" fmla="*/ 238 h 282"/>
                    <a:gd name="T38" fmla="*/ 90 w 281"/>
                    <a:gd name="T39" fmla="*/ 227 h 282"/>
                    <a:gd name="T40" fmla="*/ 229 w 281"/>
                    <a:gd name="T41" fmla="*/ 88 h 282"/>
                    <a:gd name="T42" fmla="*/ 240 w 281"/>
                    <a:gd name="T43" fmla="*/ 88 h 282"/>
                    <a:gd name="T44" fmla="*/ 240 w 281"/>
                    <a:gd name="T45" fmla="*/ 99 h 282"/>
                    <a:gd name="T46" fmla="*/ 101 w 281"/>
                    <a:gd name="T47" fmla="*/ 238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1" h="282">
                      <a:moveTo>
                        <a:pt x="256" y="26"/>
                      </a:moveTo>
                      <a:cubicBezTo>
                        <a:pt x="230" y="0"/>
                        <a:pt x="189" y="0"/>
                        <a:pt x="163" y="26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92" y="282"/>
                        <a:pt x="92" y="282"/>
                        <a:pt x="92" y="282"/>
                      </a:cubicBezTo>
                      <a:cubicBezTo>
                        <a:pt x="256" y="119"/>
                        <a:pt x="256" y="119"/>
                        <a:pt x="256" y="119"/>
                      </a:cubicBezTo>
                      <a:cubicBezTo>
                        <a:pt x="281" y="93"/>
                        <a:pt x="281" y="52"/>
                        <a:pt x="256" y="26"/>
                      </a:cubicBezTo>
                      <a:close/>
                      <a:moveTo>
                        <a:pt x="55" y="192"/>
                      </a:moveTo>
                      <a:cubicBezTo>
                        <a:pt x="44" y="181"/>
                        <a:pt x="44" y="181"/>
                        <a:pt x="44" y="181"/>
                      </a:cubicBezTo>
                      <a:cubicBezTo>
                        <a:pt x="183" y="42"/>
                        <a:pt x="183" y="42"/>
                        <a:pt x="183" y="42"/>
                      </a:cubicBezTo>
                      <a:cubicBezTo>
                        <a:pt x="186" y="39"/>
                        <a:pt x="191" y="39"/>
                        <a:pt x="194" y="42"/>
                      </a:cubicBezTo>
                      <a:cubicBezTo>
                        <a:pt x="197" y="45"/>
                        <a:pt x="197" y="50"/>
                        <a:pt x="194" y="53"/>
                      </a:cubicBezTo>
                      <a:lnTo>
                        <a:pt x="55" y="192"/>
                      </a:lnTo>
                      <a:close/>
                      <a:moveTo>
                        <a:pt x="78" y="215"/>
                      </a:moveTo>
                      <a:cubicBezTo>
                        <a:pt x="67" y="204"/>
                        <a:pt x="67" y="204"/>
                        <a:pt x="67" y="204"/>
                      </a:cubicBezTo>
                      <a:cubicBezTo>
                        <a:pt x="217" y="54"/>
                        <a:pt x="217" y="54"/>
                        <a:pt x="217" y="54"/>
                      </a:cubicBezTo>
                      <a:cubicBezTo>
                        <a:pt x="220" y="51"/>
                        <a:pt x="225" y="51"/>
                        <a:pt x="228" y="54"/>
                      </a:cubicBezTo>
                      <a:cubicBezTo>
                        <a:pt x="231" y="57"/>
                        <a:pt x="231" y="62"/>
                        <a:pt x="228" y="65"/>
                      </a:cubicBezTo>
                      <a:lnTo>
                        <a:pt x="78" y="215"/>
                      </a:lnTo>
                      <a:close/>
                      <a:moveTo>
                        <a:pt x="101" y="238"/>
                      </a:moveTo>
                      <a:cubicBezTo>
                        <a:pt x="90" y="227"/>
                        <a:pt x="90" y="227"/>
                        <a:pt x="90" y="227"/>
                      </a:cubicBezTo>
                      <a:cubicBezTo>
                        <a:pt x="229" y="88"/>
                        <a:pt x="229" y="88"/>
                        <a:pt x="229" y="88"/>
                      </a:cubicBezTo>
                      <a:cubicBezTo>
                        <a:pt x="232" y="85"/>
                        <a:pt x="237" y="85"/>
                        <a:pt x="240" y="88"/>
                      </a:cubicBezTo>
                      <a:cubicBezTo>
                        <a:pt x="243" y="91"/>
                        <a:pt x="243" y="96"/>
                        <a:pt x="240" y="99"/>
                      </a:cubicBezTo>
                      <a:lnTo>
                        <a:pt x="101" y="2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>
                    <a:solidFill>
                      <a:srgbClr val="78A6B6"/>
                    </a:solidFill>
                  </a:endParaRPr>
                </a:p>
              </p:txBody>
            </p:sp>
            <p:sp>
              <p:nvSpPr>
                <p:cNvPr id="55" name="Freeform 68"/>
                <p:cNvSpPr/>
                <p:nvPr/>
              </p:nvSpPr>
              <p:spPr bwMode="auto">
                <a:xfrm>
                  <a:off x="5375275" y="3662363"/>
                  <a:ext cx="554038" cy="558800"/>
                </a:xfrm>
                <a:custGeom>
                  <a:avLst/>
                  <a:gdLst>
                    <a:gd name="T0" fmla="*/ 227 w 349"/>
                    <a:gd name="T1" fmla="*/ 209 h 352"/>
                    <a:gd name="T2" fmla="*/ 210 w 349"/>
                    <a:gd name="T3" fmla="*/ 193 h 352"/>
                    <a:gd name="T4" fmla="*/ 349 w 349"/>
                    <a:gd name="T5" fmla="*/ 54 h 352"/>
                    <a:gd name="T6" fmla="*/ 295 w 349"/>
                    <a:gd name="T7" fmla="*/ 0 h 352"/>
                    <a:gd name="T8" fmla="*/ 156 w 349"/>
                    <a:gd name="T9" fmla="*/ 139 h 352"/>
                    <a:gd name="T10" fmla="*/ 142 w 349"/>
                    <a:gd name="T11" fmla="*/ 125 h 352"/>
                    <a:gd name="T12" fmla="*/ 110 w 349"/>
                    <a:gd name="T13" fmla="*/ 141 h 352"/>
                    <a:gd name="T14" fmla="*/ 0 w 349"/>
                    <a:gd name="T15" fmla="*/ 317 h 352"/>
                    <a:gd name="T16" fmla="*/ 32 w 349"/>
                    <a:gd name="T17" fmla="*/ 352 h 352"/>
                    <a:gd name="T18" fmla="*/ 207 w 349"/>
                    <a:gd name="T19" fmla="*/ 242 h 352"/>
                    <a:gd name="T20" fmla="*/ 227 w 349"/>
                    <a:gd name="T21" fmla="*/ 209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49" h="352">
                      <a:moveTo>
                        <a:pt x="227" y="209"/>
                      </a:moveTo>
                      <a:lnTo>
                        <a:pt x="210" y="193"/>
                      </a:lnTo>
                      <a:lnTo>
                        <a:pt x="349" y="54"/>
                      </a:lnTo>
                      <a:lnTo>
                        <a:pt x="295" y="0"/>
                      </a:lnTo>
                      <a:lnTo>
                        <a:pt x="156" y="139"/>
                      </a:lnTo>
                      <a:lnTo>
                        <a:pt x="142" y="125"/>
                      </a:lnTo>
                      <a:lnTo>
                        <a:pt x="110" y="141"/>
                      </a:lnTo>
                      <a:lnTo>
                        <a:pt x="0" y="317"/>
                      </a:lnTo>
                      <a:lnTo>
                        <a:pt x="32" y="352"/>
                      </a:lnTo>
                      <a:lnTo>
                        <a:pt x="207" y="242"/>
                      </a:lnTo>
                      <a:lnTo>
                        <a:pt x="227" y="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>
                    <a:solidFill>
                      <a:srgbClr val="78A6B6"/>
                    </a:solidFill>
                  </a:endParaRPr>
                </a:p>
              </p:txBody>
            </p:sp>
            <p:sp>
              <p:nvSpPr>
                <p:cNvPr id="56" name="Freeform 69"/>
                <p:cNvSpPr/>
                <p:nvPr/>
              </p:nvSpPr>
              <p:spPr bwMode="auto">
                <a:xfrm>
                  <a:off x="5278438" y="2986088"/>
                  <a:ext cx="590550" cy="590550"/>
                </a:xfrm>
                <a:custGeom>
                  <a:avLst/>
                  <a:gdLst>
                    <a:gd name="T0" fmla="*/ 104 w 207"/>
                    <a:gd name="T1" fmla="*/ 0 h 207"/>
                    <a:gd name="T2" fmla="*/ 78 w 207"/>
                    <a:gd name="T3" fmla="*/ 3 h 207"/>
                    <a:gd name="T4" fmla="*/ 81 w 207"/>
                    <a:gd name="T5" fmla="*/ 5 h 207"/>
                    <a:gd name="T6" fmla="*/ 118 w 207"/>
                    <a:gd name="T7" fmla="*/ 43 h 207"/>
                    <a:gd name="T8" fmla="*/ 118 w 207"/>
                    <a:gd name="T9" fmla="*/ 112 h 207"/>
                    <a:gd name="T10" fmla="*/ 49 w 207"/>
                    <a:gd name="T11" fmla="*/ 112 h 207"/>
                    <a:gd name="T12" fmla="*/ 12 w 207"/>
                    <a:gd name="T13" fmla="*/ 74 h 207"/>
                    <a:gd name="T14" fmla="*/ 7 w 207"/>
                    <a:gd name="T15" fmla="*/ 68 h 207"/>
                    <a:gd name="T16" fmla="*/ 0 w 207"/>
                    <a:gd name="T17" fmla="*/ 103 h 207"/>
                    <a:gd name="T18" fmla="*/ 104 w 207"/>
                    <a:gd name="T19" fmla="*/ 207 h 207"/>
                    <a:gd name="T20" fmla="*/ 207 w 207"/>
                    <a:gd name="T21" fmla="*/ 103 h 207"/>
                    <a:gd name="T22" fmla="*/ 104 w 207"/>
                    <a:gd name="T23" fmla="*/ 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7" h="207">
                      <a:moveTo>
                        <a:pt x="104" y="0"/>
                      </a:moveTo>
                      <a:cubicBezTo>
                        <a:pt x="95" y="0"/>
                        <a:pt x="86" y="1"/>
                        <a:pt x="78" y="3"/>
                      </a:cubicBezTo>
                      <a:cubicBezTo>
                        <a:pt x="79" y="4"/>
                        <a:pt x="80" y="5"/>
                        <a:pt x="81" y="5"/>
                      </a:cubicBezTo>
                      <a:cubicBezTo>
                        <a:pt x="118" y="43"/>
                        <a:pt x="118" y="43"/>
                        <a:pt x="118" y="43"/>
                      </a:cubicBezTo>
                      <a:cubicBezTo>
                        <a:pt x="137" y="62"/>
                        <a:pt x="137" y="93"/>
                        <a:pt x="118" y="112"/>
                      </a:cubicBezTo>
                      <a:cubicBezTo>
                        <a:pt x="99" y="131"/>
                        <a:pt x="68" y="131"/>
                        <a:pt x="49" y="112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0" y="72"/>
                        <a:pt x="8" y="70"/>
                        <a:pt x="7" y="68"/>
                      </a:cubicBezTo>
                      <a:cubicBezTo>
                        <a:pt x="3" y="79"/>
                        <a:pt x="0" y="91"/>
                        <a:pt x="0" y="103"/>
                      </a:cubicBezTo>
                      <a:cubicBezTo>
                        <a:pt x="0" y="161"/>
                        <a:pt x="47" y="207"/>
                        <a:pt x="104" y="207"/>
                      </a:cubicBezTo>
                      <a:cubicBezTo>
                        <a:pt x="161" y="207"/>
                        <a:pt x="207" y="161"/>
                        <a:pt x="207" y="103"/>
                      </a:cubicBezTo>
                      <a:cubicBezTo>
                        <a:pt x="207" y="46"/>
                        <a:pt x="161" y="0"/>
                        <a:pt x="10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>
                    <a:solidFill>
                      <a:srgbClr val="78A6B6"/>
                    </a:solidFill>
                  </a:endParaRPr>
                </a:p>
              </p:txBody>
            </p:sp>
            <p:sp>
              <p:nvSpPr>
                <p:cNvPr id="57" name="Freeform 70"/>
                <p:cNvSpPr>
                  <a:spLocks noEditPoints="1"/>
                </p:cNvSpPr>
                <p:nvPr/>
              </p:nvSpPr>
              <p:spPr bwMode="auto">
                <a:xfrm>
                  <a:off x="6008688" y="3686176"/>
                  <a:ext cx="531813" cy="531813"/>
                </a:xfrm>
                <a:custGeom>
                  <a:avLst/>
                  <a:gdLst>
                    <a:gd name="T0" fmla="*/ 164 w 186"/>
                    <a:gd name="T1" fmla="*/ 164 h 186"/>
                    <a:gd name="T2" fmla="*/ 164 w 186"/>
                    <a:gd name="T3" fmla="*/ 83 h 186"/>
                    <a:gd name="T4" fmla="*/ 81 w 186"/>
                    <a:gd name="T5" fmla="*/ 0 h 186"/>
                    <a:gd name="T6" fmla="*/ 0 w 186"/>
                    <a:gd name="T7" fmla="*/ 81 h 186"/>
                    <a:gd name="T8" fmla="*/ 82 w 186"/>
                    <a:gd name="T9" fmla="*/ 164 h 186"/>
                    <a:gd name="T10" fmla="*/ 164 w 186"/>
                    <a:gd name="T11" fmla="*/ 164 h 186"/>
                    <a:gd name="T12" fmla="*/ 109 w 186"/>
                    <a:gd name="T13" fmla="*/ 109 h 186"/>
                    <a:gd name="T14" fmla="*/ 142 w 186"/>
                    <a:gd name="T15" fmla="*/ 109 h 186"/>
                    <a:gd name="T16" fmla="*/ 142 w 186"/>
                    <a:gd name="T17" fmla="*/ 143 h 186"/>
                    <a:gd name="T18" fmla="*/ 109 w 186"/>
                    <a:gd name="T19" fmla="*/ 143 h 186"/>
                    <a:gd name="T20" fmla="*/ 109 w 186"/>
                    <a:gd name="T21" fmla="*/ 109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6" h="186">
                      <a:moveTo>
                        <a:pt x="164" y="164"/>
                      </a:moveTo>
                      <a:cubicBezTo>
                        <a:pt x="186" y="142"/>
                        <a:pt x="186" y="105"/>
                        <a:pt x="164" y="83"/>
                      </a:cubicBezTo>
                      <a:cubicBezTo>
                        <a:pt x="81" y="0"/>
                        <a:pt x="81" y="0"/>
                        <a:pt x="81" y="0"/>
                      </a:cubicBezTo>
                      <a:cubicBezTo>
                        <a:pt x="0" y="81"/>
                        <a:pt x="0" y="81"/>
                        <a:pt x="0" y="81"/>
                      </a:cubicBezTo>
                      <a:cubicBezTo>
                        <a:pt x="82" y="164"/>
                        <a:pt x="82" y="164"/>
                        <a:pt x="82" y="164"/>
                      </a:cubicBezTo>
                      <a:cubicBezTo>
                        <a:pt x="105" y="186"/>
                        <a:pt x="141" y="186"/>
                        <a:pt x="164" y="164"/>
                      </a:cubicBezTo>
                      <a:close/>
                      <a:moveTo>
                        <a:pt x="109" y="109"/>
                      </a:moveTo>
                      <a:cubicBezTo>
                        <a:pt x="118" y="100"/>
                        <a:pt x="133" y="100"/>
                        <a:pt x="142" y="109"/>
                      </a:cubicBezTo>
                      <a:cubicBezTo>
                        <a:pt x="152" y="118"/>
                        <a:pt x="152" y="133"/>
                        <a:pt x="142" y="143"/>
                      </a:cubicBezTo>
                      <a:cubicBezTo>
                        <a:pt x="133" y="152"/>
                        <a:pt x="118" y="152"/>
                        <a:pt x="109" y="143"/>
                      </a:cubicBezTo>
                      <a:cubicBezTo>
                        <a:pt x="99" y="133"/>
                        <a:pt x="99" y="118"/>
                        <a:pt x="109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883" tIns="60941" rIns="121883" bIns="60941" numCol="1" anchor="t" anchorCtr="0" compatLnSpc="1"/>
                <a:lstStyle/>
                <a:p>
                  <a:endParaRPr lang="zh-CN" altLang="en-US" sz="2400">
                    <a:solidFill>
                      <a:srgbClr val="78A6B6"/>
                    </a:solidFill>
                  </a:endParaRPr>
                </a:p>
              </p:txBody>
            </p:sp>
          </p:grpSp>
        </p:grpSp>
      </p:grpSp>
      <p:grpSp>
        <p:nvGrpSpPr>
          <p:cNvPr id="148" name="组合 147"/>
          <p:cNvGrpSpPr/>
          <p:nvPr/>
        </p:nvGrpSpPr>
        <p:grpSpPr>
          <a:xfrm>
            <a:off x="6225307" y="1466163"/>
            <a:ext cx="1602296" cy="1850212"/>
            <a:chOff x="4669803" y="1099961"/>
            <a:chExt cx="1202093" cy="1388087"/>
          </a:xfrm>
        </p:grpSpPr>
        <p:sp>
          <p:nvSpPr>
            <p:cNvPr id="14" name="Freeform 17"/>
            <p:cNvSpPr/>
            <p:nvPr/>
          </p:nvSpPr>
          <p:spPr bwMode="auto">
            <a:xfrm>
              <a:off x="4741662" y="1141029"/>
              <a:ext cx="528675" cy="237166"/>
            </a:xfrm>
            <a:custGeom>
              <a:avLst/>
              <a:gdLst>
                <a:gd name="T0" fmla="*/ 0 w 515"/>
                <a:gd name="T1" fmla="*/ 231 h 231"/>
                <a:gd name="T2" fmla="*/ 398 w 515"/>
                <a:gd name="T3" fmla="*/ 0 h 231"/>
                <a:gd name="T4" fmla="*/ 515 w 515"/>
                <a:gd name="T5" fmla="*/ 0 h 231"/>
                <a:gd name="T6" fmla="*/ 515 w 515"/>
                <a:gd name="T7" fmla="*/ 231 h 231"/>
                <a:gd name="T8" fmla="*/ 0 w 515"/>
                <a:gd name="T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" h="231">
                  <a:moveTo>
                    <a:pt x="0" y="231"/>
                  </a:moveTo>
                  <a:lnTo>
                    <a:pt x="398" y="0"/>
                  </a:lnTo>
                  <a:lnTo>
                    <a:pt x="515" y="0"/>
                  </a:lnTo>
                  <a:lnTo>
                    <a:pt x="515" y="231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765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24" tIns="45712" rIns="91424" bIns="45712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47" name="组合 146"/>
            <p:cNvGrpSpPr/>
            <p:nvPr/>
          </p:nvGrpSpPr>
          <p:grpSpPr>
            <a:xfrm>
              <a:off x="4669803" y="1099961"/>
              <a:ext cx="1202093" cy="1388087"/>
              <a:chOff x="4669803" y="1099961"/>
              <a:chExt cx="1202093" cy="1388087"/>
            </a:xfrm>
          </p:grpSpPr>
          <p:sp>
            <p:nvSpPr>
              <p:cNvPr id="15" name="Freeform 18"/>
              <p:cNvSpPr/>
              <p:nvPr/>
            </p:nvSpPr>
            <p:spPr bwMode="auto">
              <a:xfrm>
                <a:off x="4669803" y="1099961"/>
                <a:ext cx="1202093" cy="1388087"/>
              </a:xfrm>
              <a:custGeom>
                <a:avLst/>
                <a:gdLst>
                  <a:gd name="T0" fmla="*/ 0 w 1171"/>
                  <a:gd name="T1" fmla="*/ 1014 h 1352"/>
                  <a:gd name="T2" fmla="*/ 0 w 1171"/>
                  <a:gd name="T3" fmla="*/ 338 h 1352"/>
                  <a:gd name="T4" fmla="*/ 585 w 1171"/>
                  <a:gd name="T5" fmla="*/ 0 h 1352"/>
                  <a:gd name="T6" fmla="*/ 1171 w 1171"/>
                  <a:gd name="T7" fmla="*/ 338 h 1352"/>
                  <a:gd name="T8" fmla="*/ 1171 w 1171"/>
                  <a:gd name="T9" fmla="*/ 1014 h 1352"/>
                  <a:gd name="T10" fmla="*/ 585 w 1171"/>
                  <a:gd name="T11" fmla="*/ 1352 h 1352"/>
                  <a:gd name="T12" fmla="*/ 0 w 1171"/>
                  <a:gd name="T13" fmla="*/ 1014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1" h="1352">
                    <a:moveTo>
                      <a:pt x="0" y="1014"/>
                    </a:moveTo>
                    <a:lnTo>
                      <a:pt x="0" y="338"/>
                    </a:lnTo>
                    <a:lnTo>
                      <a:pt x="585" y="0"/>
                    </a:lnTo>
                    <a:lnTo>
                      <a:pt x="1171" y="338"/>
                    </a:lnTo>
                    <a:lnTo>
                      <a:pt x="1171" y="1014"/>
                    </a:lnTo>
                    <a:lnTo>
                      <a:pt x="585" y="1352"/>
                    </a:lnTo>
                    <a:lnTo>
                      <a:pt x="0" y="10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228600" sx="102000" sy="102000" algn="ctr" rotWithShape="0">
                  <a:prstClr val="black">
                    <a:alpha val="28000"/>
                  </a:prstClr>
                </a:outerShdw>
              </a:effec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9"/>
              <p:cNvSpPr/>
              <p:nvPr/>
            </p:nvSpPr>
            <p:spPr bwMode="auto">
              <a:xfrm>
                <a:off x="4741662" y="1141029"/>
                <a:ext cx="408568" cy="441478"/>
              </a:xfrm>
              <a:custGeom>
                <a:avLst/>
                <a:gdLst>
                  <a:gd name="T0" fmla="*/ 0 w 398"/>
                  <a:gd name="T1" fmla="*/ 430 h 430"/>
                  <a:gd name="T2" fmla="*/ 398 w 398"/>
                  <a:gd name="T3" fmla="*/ 430 h 430"/>
                  <a:gd name="T4" fmla="*/ 398 w 398"/>
                  <a:gd name="T5" fmla="*/ 0 h 430"/>
                  <a:gd name="T6" fmla="*/ 0 w 398"/>
                  <a:gd name="T7" fmla="*/ 231 h 430"/>
                  <a:gd name="T8" fmla="*/ 0 w 398"/>
                  <a:gd name="T9" fmla="*/ 43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430">
                    <a:moveTo>
                      <a:pt x="0" y="430"/>
                    </a:moveTo>
                    <a:lnTo>
                      <a:pt x="398" y="430"/>
                    </a:lnTo>
                    <a:lnTo>
                      <a:pt x="398" y="0"/>
                    </a:lnTo>
                    <a:lnTo>
                      <a:pt x="0" y="231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C00000"/>
              </a:solidFill>
              <a:ln w="28575">
                <a:noFill/>
              </a:ln>
              <a:effectLst>
                <a:outerShdw blurRad="279400" dist="76200" dir="2700000" sx="101000" sy="101000" algn="tl" rotWithShape="0">
                  <a:prstClr val="black">
                    <a:alpha val="2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4" tIns="45712" rIns="91424" bIns="45712"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4895645" y="1353554"/>
                <a:ext cx="93416" cy="200205"/>
              </a:xfrm>
              <a:custGeom>
                <a:avLst/>
                <a:gdLst>
                  <a:gd name="T0" fmla="*/ 50 w 50"/>
                  <a:gd name="T1" fmla="*/ 82 h 107"/>
                  <a:gd name="T2" fmla="*/ 43 w 50"/>
                  <a:gd name="T3" fmla="*/ 99 h 107"/>
                  <a:gd name="T4" fmla="*/ 25 w 50"/>
                  <a:gd name="T5" fmla="*/ 107 h 107"/>
                  <a:gd name="T6" fmla="*/ 8 w 50"/>
                  <a:gd name="T7" fmla="*/ 99 h 107"/>
                  <a:gd name="T8" fmla="*/ 0 w 50"/>
                  <a:gd name="T9" fmla="*/ 82 h 107"/>
                  <a:gd name="T10" fmla="*/ 0 w 50"/>
                  <a:gd name="T11" fmla="*/ 25 h 107"/>
                  <a:gd name="T12" fmla="*/ 8 w 50"/>
                  <a:gd name="T13" fmla="*/ 7 h 107"/>
                  <a:gd name="T14" fmla="*/ 25 w 50"/>
                  <a:gd name="T15" fmla="*/ 0 h 107"/>
                  <a:gd name="T16" fmla="*/ 43 w 50"/>
                  <a:gd name="T17" fmla="*/ 7 h 107"/>
                  <a:gd name="T18" fmla="*/ 50 w 50"/>
                  <a:gd name="T19" fmla="*/ 25 h 107"/>
                  <a:gd name="T20" fmla="*/ 50 w 50"/>
                  <a:gd name="T21" fmla="*/ 82 h 107"/>
                  <a:gd name="T22" fmla="*/ 34 w 50"/>
                  <a:gd name="T23" fmla="*/ 24 h 107"/>
                  <a:gd name="T24" fmla="*/ 31 w 50"/>
                  <a:gd name="T25" fmla="*/ 18 h 107"/>
                  <a:gd name="T26" fmla="*/ 25 w 50"/>
                  <a:gd name="T27" fmla="*/ 15 h 107"/>
                  <a:gd name="T28" fmla="*/ 19 w 50"/>
                  <a:gd name="T29" fmla="*/ 18 h 107"/>
                  <a:gd name="T30" fmla="*/ 16 w 50"/>
                  <a:gd name="T31" fmla="*/ 24 h 107"/>
                  <a:gd name="T32" fmla="*/ 16 w 50"/>
                  <a:gd name="T33" fmla="*/ 82 h 107"/>
                  <a:gd name="T34" fmla="*/ 19 w 50"/>
                  <a:gd name="T35" fmla="*/ 88 h 107"/>
                  <a:gd name="T36" fmla="*/ 25 w 50"/>
                  <a:gd name="T37" fmla="*/ 91 h 107"/>
                  <a:gd name="T38" fmla="*/ 31 w 50"/>
                  <a:gd name="T39" fmla="*/ 88 h 107"/>
                  <a:gd name="T40" fmla="*/ 34 w 50"/>
                  <a:gd name="T41" fmla="*/ 82 h 107"/>
                  <a:gd name="T42" fmla="*/ 34 w 50"/>
                  <a:gd name="T43" fmla="*/ 2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107">
                    <a:moveTo>
                      <a:pt x="50" y="82"/>
                    </a:moveTo>
                    <a:cubicBezTo>
                      <a:pt x="50" y="89"/>
                      <a:pt x="48" y="95"/>
                      <a:pt x="43" y="99"/>
                    </a:cubicBezTo>
                    <a:cubicBezTo>
                      <a:pt x="38" y="104"/>
                      <a:pt x="32" y="107"/>
                      <a:pt x="25" y="107"/>
                    </a:cubicBezTo>
                    <a:cubicBezTo>
                      <a:pt x="19" y="107"/>
                      <a:pt x="13" y="104"/>
                      <a:pt x="8" y="99"/>
                    </a:cubicBezTo>
                    <a:cubicBezTo>
                      <a:pt x="3" y="95"/>
                      <a:pt x="0" y="89"/>
                      <a:pt x="0" y="8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8"/>
                      <a:pt x="3" y="12"/>
                      <a:pt x="8" y="7"/>
                    </a:cubicBezTo>
                    <a:cubicBezTo>
                      <a:pt x="13" y="2"/>
                      <a:pt x="19" y="0"/>
                      <a:pt x="25" y="0"/>
                    </a:cubicBezTo>
                    <a:cubicBezTo>
                      <a:pt x="32" y="0"/>
                      <a:pt x="38" y="2"/>
                      <a:pt x="43" y="7"/>
                    </a:cubicBezTo>
                    <a:cubicBezTo>
                      <a:pt x="48" y="12"/>
                      <a:pt x="50" y="18"/>
                      <a:pt x="50" y="25"/>
                    </a:cubicBezTo>
                    <a:lnTo>
                      <a:pt x="50" y="82"/>
                    </a:lnTo>
                    <a:close/>
                    <a:moveTo>
                      <a:pt x="34" y="24"/>
                    </a:moveTo>
                    <a:cubicBezTo>
                      <a:pt x="34" y="22"/>
                      <a:pt x="33" y="20"/>
                      <a:pt x="31" y="18"/>
                    </a:cubicBezTo>
                    <a:cubicBezTo>
                      <a:pt x="30" y="16"/>
                      <a:pt x="27" y="15"/>
                      <a:pt x="25" y="15"/>
                    </a:cubicBezTo>
                    <a:cubicBezTo>
                      <a:pt x="22" y="15"/>
                      <a:pt x="20" y="16"/>
                      <a:pt x="19" y="18"/>
                    </a:cubicBezTo>
                    <a:cubicBezTo>
                      <a:pt x="17" y="20"/>
                      <a:pt x="16" y="22"/>
                      <a:pt x="16" y="24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4"/>
                      <a:pt x="17" y="86"/>
                      <a:pt x="19" y="88"/>
                    </a:cubicBezTo>
                    <a:cubicBezTo>
                      <a:pt x="20" y="90"/>
                      <a:pt x="22" y="91"/>
                      <a:pt x="25" y="91"/>
                    </a:cubicBezTo>
                    <a:cubicBezTo>
                      <a:pt x="27" y="91"/>
                      <a:pt x="30" y="90"/>
                      <a:pt x="31" y="88"/>
                    </a:cubicBezTo>
                    <a:cubicBezTo>
                      <a:pt x="33" y="86"/>
                      <a:pt x="34" y="84"/>
                      <a:pt x="34" y="82"/>
                    </a:cubicBez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27"/>
              <p:cNvSpPr/>
              <p:nvPr/>
            </p:nvSpPr>
            <p:spPr bwMode="auto">
              <a:xfrm>
                <a:off x="5013699" y="1355607"/>
                <a:ext cx="95469" cy="196099"/>
              </a:xfrm>
              <a:custGeom>
                <a:avLst/>
                <a:gdLst>
                  <a:gd name="T0" fmla="*/ 0 w 51"/>
                  <a:gd name="T1" fmla="*/ 30 h 105"/>
                  <a:gd name="T2" fmla="*/ 8 w 51"/>
                  <a:gd name="T3" fmla="*/ 7 h 105"/>
                  <a:gd name="T4" fmla="*/ 26 w 51"/>
                  <a:gd name="T5" fmla="*/ 0 h 105"/>
                  <a:gd name="T6" fmla="*/ 44 w 51"/>
                  <a:gd name="T7" fmla="*/ 8 h 105"/>
                  <a:gd name="T8" fmla="*/ 51 w 51"/>
                  <a:gd name="T9" fmla="*/ 26 h 105"/>
                  <a:gd name="T10" fmla="*/ 47 w 51"/>
                  <a:gd name="T11" fmla="*/ 46 h 105"/>
                  <a:gd name="T12" fmla="*/ 34 w 51"/>
                  <a:gd name="T13" fmla="*/ 65 h 105"/>
                  <a:gd name="T14" fmla="*/ 27 w 51"/>
                  <a:gd name="T15" fmla="*/ 77 h 105"/>
                  <a:gd name="T16" fmla="*/ 24 w 51"/>
                  <a:gd name="T17" fmla="*/ 81 h 105"/>
                  <a:gd name="T18" fmla="*/ 20 w 51"/>
                  <a:gd name="T19" fmla="*/ 88 h 105"/>
                  <a:gd name="T20" fmla="*/ 19 w 51"/>
                  <a:gd name="T21" fmla="*/ 89 h 105"/>
                  <a:gd name="T22" fmla="*/ 50 w 51"/>
                  <a:gd name="T23" fmla="*/ 89 h 105"/>
                  <a:gd name="T24" fmla="*/ 50 w 51"/>
                  <a:gd name="T25" fmla="*/ 105 h 105"/>
                  <a:gd name="T26" fmla="*/ 0 w 51"/>
                  <a:gd name="T27" fmla="*/ 105 h 105"/>
                  <a:gd name="T28" fmla="*/ 0 w 51"/>
                  <a:gd name="T29" fmla="*/ 90 h 105"/>
                  <a:gd name="T30" fmla="*/ 3 w 51"/>
                  <a:gd name="T31" fmla="*/ 84 h 105"/>
                  <a:gd name="T32" fmla="*/ 7 w 51"/>
                  <a:gd name="T33" fmla="*/ 79 h 105"/>
                  <a:gd name="T34" fmla="*/ 11 w 51"/>
                  <a:gd name="T35" fmla="*/ 73 h 105"/>
                  <a:gd name="T36" fmla="*/ 22 w 51"/>
                  <a:gd name="T37" fmla="*/ 57 h 105"/>
                  <a:gd name="T38" fmla="*/ 33 w 51"/>
                  <a:gd name="T39" fmla="*/ 39 h 105"/>
                  <a:gd name="T40" fmla="*/ 36 w 51"/>
                  <a:gd name="T41" fmla="*/ 26 h 105"/>
                  <a:gd name="T42" fmla="*/ 33 w 51"/>
                  <a:gd name="T43" fmla="*/ 18 h 105"/>
                  <a:gd name="T44" fmla="*/ 26 w 51"/>
                  <a:gd name="T45" fmla="*/ 15 h 105"/>
                  <a:gd name="T46" fmla="*/ 17 w 51"/>
                  <a:gd name="T47" fmla="*/ 22 h 105"/>
                  <a:gd name="T48" fmla="*/ 16 w 51"/>
                  <a:gd name="T49" fmla="*/ 28 h 105"/>
                  <a:gd name="T50" fmla="*/ 16 w 51"/>
                  <a:gd name="T51" fmla="*/ 32 h 105"/>
                  <a:gd name="T52" fmla="*/ 0 w 51"/>
                  <a:gd name="T53" fmla="*/ 32 h 105"/>
                  <a:gd name="T54" fmla="*/ 0 w 51"/>
                  <a:gd name="T55" fmla="*/ 3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105">
                    <a:moveTo>
                      <a:pt x="0" y="30"/>
                    </a:moveTo>
                    <a:cubicBezTo>
                      <a:pt x="0" y="20"/>
                      <a:pt x="3" y="12"/>
                      <a:pt x="8" y="7"/>
                    </a:cubicBezTo>
                    <a:cubicBezTo>
                      <a:pt x="13" y="2"/>
                      <a:pt x="19" y="0"/>
                      <a:pt x="26" y="0"/>
                    </a:cubicBezTo>
                    <a:cubicBezTo>
                      <a:pt x="33" y="0"/>
                      <a:pt x="39" y="3"/>
                      <a:pt x="44" y="8"/>
                    </a:cubicBezTo>
                    <a:cubicBezTo>
                      <a:pt x="49" y="13"/>
                      <a:pt x="51" y="19"/>
                      <a:pt x="51" y="26"/>
                    </a:cubicBezTo>
                    <a:cubicBezTo>
                      <a:pt x="51" y="33"/>
                      <a:pt x="50" y="40"/>
                      <a:pt x="47" y="46"/>
                    </a:cubicBezTo>
                    <a:cubicBezTo>
                      <a:pt x="45" y="50"/>
                      <a:pt x="41" y="56"/>
                      <a:pt x="34" y="65"/>
                    </a:cubicBezTo>
                    <a:cubicBezTo>
                      <a:pt x="33" y="68"/>
                      <a:pt x="30" y="72"/>
                      <a:pt x="27" y="77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2" y="84"/>
                      <a:pt x="21" y="86"/>
                      <a:pt x="20" y="88"/>
                    </a:cubicBezTo>
                    <a:cubicBezTo>
                      <a:pt x="19" y="88"/>
                      <a:pt x="19" y="89"/>
                      <a:pt x="19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1" y="88"/>
                      <a:pt x="3" y="84"/>
                    </a:cubicBezTo>
                    <a:cubicBezTo>
                      <a:pt x="4" y="83"/>
                      <a:pt x="6" y="81"/>
                      <a:pt x="7" y="79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3" y="70"/>
                      <a:pt x="17" y="65"/>
                      <a:pt x="22" y="57"/>
                    </a:cubicBezTo>
                    <a:cubicBezTo>
                      <a:pt x="27" y="51"/>
                      <a:pt x="31" y="44"/>
                      <a:pt x="33" y="39"/>
                    </a:cubicBezTo>
                    <a:cubicBezTo>
                      <a:pt x="35" y="34"/>
                      <a:pt x="36" y="30"/>
                      <a:pt x="36" y="26"/>
                    </a:cubicBezTo>
                    <a:cubicBezTo>
                      <a:pt x="36" y="23"/>
                      <a:pt x="35" y="21"/>
                      <a:pt x="33" y="18"/>
                    </a:cubicBezTo>
                    <a:cubicBezTo>
                      <a:pt x="31" y="16"/>
                      <a:pt x="29" y="15"/>
                      <a:pt x="26" y="15"/>
                    </a:cubicBezTo>
                    <a:cubicBezTo>
                      <a:pt x="22" y="15"/>
                      <a:pt x="18" y="17"/>
                      <a:pt x="17" y="22"/>
                    </a:cubicBezTo>
                    <a:cubicBezTo>
                      <a:pt x="16" y="24"/>
                      <a:pt x="16" y="26"/>
                      <a:pt x="16" y="2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0" y="32"/>
                      <a:pt x="0" y="32"/>
                      <a:pt x="0" y="32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4" name="Freeform 8"/>
              <p:cNvSpPr>
                <a:spLocks noEditPoints="1"/>
              </p:cNvSpPr>
              <p:nvPr/>
            </p:nvSpPr>
            <p:spPr bwMode="auto">
              <a:xfrm>
                <a:off x="5106194" y="1640919"/>
                <a:ext cx="414831" cy="501006"/>
              </a:xfrm>
              <a:custGeom>
                <a:avLst/>
                <a:gdLst>
                  <a:gd name="T0" fmla="*/ 85 w 94"/>
                  <a:gd name="T1" fmla="*/ 44 h 140"/>
                  <a:gd name="T2" fmla="*/ 45 w 94"/>
                  <a:gd name="T3" fmla="*/ 90 h 140"/>
                  <a:gd name="T4" fmla="*/ 26 w 94"/>
                  <a:gd name="T5" fmla="*/ 105 h 140"/>
                  <a:gd name="T6" fmla="*/ 26 w 94"/>
                  <a:gd name="T7" fmla="*/ 108 h 140"/>
                  <a:gd name="T8" fmla="*/ 35 w 94"/>
                  <a:gd name="T9" fmla="*/ 123 h 140"/>
                  <a:gd name="T10" fmla="*/ 17 w 94"/>
                  <a:gd name="T11" fmla="*/ 140 h 140"/>
                  <a:gd name="T12" fmla="*/ 0 w 94"/>
                  <a:gd name="T13" fmla="*/ 123 h 140"/>
                  <a:gd name="T14" fmla="*/ 9 w 94"/>
                  <a:gd name="T15" fmla="*/ 108 h 140"/>
                  <a:gd name="T16" fmla="*/ 9 w 94"/>
                  <a:gd name="T17" fmla="*/ 33 h 140"/>
                  <a:gd name="T18" fmla="*/ 0 w 94"/>
                  <a:gd name="T19" fmla="*/ 17 h 140"/>
                  <a:gd name="T20" fmla="*/ 17 w 94"/>
                  <a:gd name="T21" fmla="*/ 0 h 140"/>
                  <a:gd name="T22" fmla="*/ 35 w 94"/>
                  <a:gd name="T23" fmla="*/ 17 h 140"/>
                  <a:gd name="T24" fmla="*/ 26 w 94"/>
                  <a:gd name="T25" fmla="*/ 33 h 140"/>
                  <a:gd name="T26" fmla="*/ 26 w 94"/>
                  <a:gd name="T27" fmla="*/ 78 h 140"/>
                  <a:gd name="T28" fmla="*/ 40 w 94"/>
                  <a:gd name="T29" fmla="*/ 73 h 140"/>
                  <a:gd name="T30" fmla="*/ 67 w 94"/>
                  <a:gd name="T31" fmla="*/ 44 h 140"/>
                  <a:gd name="T32" fmla="*/ 58 w 94"/>
                  <a:gd name="T33" fmla="*/ 29 h 140"/>
                  <a:gd name="T34" fmla="*/ 76 w 94"/>
                  <a:gd name="T35" fmla="*/ 11 h 140"/>
                  <a:gd name="T36" fmla="*/ 94 w 94"/>
                  <a:gd name="T37" fmla="*/ 29 h 140"/>
                  <a:gd name="T38" fmla="*/ 85 w 94"/>
                  <a:gd name="T39" fmla="*/ 44 h 140"/>
                  <a:gd name="T40" fmla="*/ 17 w 94"/>
                  <a:gd name="T41" fmla="*/ 9 h 140"/>
                  <a:gd name="T42" fmla="*/ 9 w 94"/>
                  <a:gd name="T43" fmla="*/ 17 h 140"/>
                  <a:gd name="T44" fmla="*/ 17 w 94"/>
                  <a:gd name="T45" fmla="*/ 26 h 140"/>
                  <a:gd name="T46" fmla="*/ 26 w 94"/>
                  <a:gd name="T47" fmla="*/ 17 h 140"/>
                  <a:gd name="T48" fmla="*/ 17 w 94"/>
                  <a:gd name="T49" fmla="*/ 9 h 140"/>
                  <a:gd name="T50" fmla="*/ 17 w 94"/>
                  <a:gd name="T51" fmla="*/ 114 h 140"/>
                  <a:gd name="T52" fmla="*/ 9 w 94"/>
                  <a:gd name="T53" fmla="*/ 123 h 140"/>
                  <a:gd name="T54" fmla="*/ 17 w 94"/>
                  <a:gd name="T55" fmla="*/ 132 h 140"/>
                  <a:gd name="T56" fmla="*/ 26 w 94"/>
                  <a:gd name="T57" fmla="*/ 123 h 140"/>
                  <a:gd name="T58" fmla="*/ 17 w 94"/>
                  <a:gd name="T59" fmla="*/ 114 h 140"/>
                  <a:gd name="T60" fmla="*/ 76 w 94"/>
                  <a:gd name="T61" fmla="*/ 20 h 140"/>
                  <a:gd name="T62" fmla="*/ 67 w 94"/>
                  <a:gd name="T63" fmla="*/ 29 h 140"/>
                  <a:gd name="T64" fmla="*/ 76 w 94"/>
                  <a:gd name="T65" fmla="*/ 38 h 140"/>
                  <a:gd name="T66" fmla="*/ 85 w 94"/>
                  <a:gd name="T67" fmla="*/ 29 h 140"/>
                  <a:gd name="T68" fmla="*/ 76 w 94"/>
                  <a:gd name="T69" fmla="*/ 2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140">
                    <a:moveTo>
                      <a:pt x="85" y="44"/>
                    </a:moveTo>
                    <a:cubicBezTo>
                      <a:pt x="84" y="77"/>
                      <a:pt x="61" y="85"/>
                      <a:pt x="45" y="90"/>
                    </a:cubicBezTo>
                    <a:cubicBezTo>
                      <a:pt x="31" y="94"/>
                      <a:pt x="26" y="96"/>
                      <a:pt x="26" y="105"/>
                    </a:cubicBezTo>
                    <a:cubicBezTo>
                      <a:pt x="26" y="108"/>
                      <a:pt x="26" y="108"/>
                      <a:pt x="26" y="108"/>
                    </a:cubicBezTo>
                    <a:cubicBezTo>
                      <a:pt x="31" y="111"/>
                      <a:pt x="35" y="116"/>
                      <a:pt x="35" y="123"/>
                    </a:cubicBezTo>
                    <a:cubicBezTo>
                      <a:pt x="35" y="132"/>
                      <a:pt x="27" y="140"/>
                      <a:pt x="17" y="140"/>
                    </a:cubicBezTo>
                    <a:cubicBezTo>
                      <a:pt x="8" y="140"/>
                      <a:pt x="0" y="132"/>
                      <a:pt x="0" y="123"/>
                    </a:cubicBezTo>
                    <a:cubicBezTo>
                      <a:pt x="0" y="116"/>
                      <a:pt x="3" y="111"/>
                      <a:pt x="9" y="108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3" y="29"/>
                      <a:pt x="0" y="24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27" y="0"/>
                      <a:pt x="35" y="8"/>
                      <a:pt x="35" y="17"/>
                    </a:cubicBezTo>
                    <a:cubicBezTo>
                      <a:pt x="35" y="24"/>
                      <a:pt x="31" y="29"/>
                      <a:pt x="26" y="33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31" y="76"/>
                      <a:pt x="36" y="74"/>
                      <a:pt x="40" y="73"/>
                    </a:cubicBezTo>
                    <a:cubicBezTo>
                      <a:pt x="57" y="67"/>
                      <a:pt x="67" y="63"/>
                      <a:pt x="67" y="44"/>
                    </a:cubicBezTo>
                    <a:cubicBezTo>
                      <a:pt x="62" y="41"/>
                      <a:pt x="58" y="36"/>
                      <a:pt x="58" y="29"/>
                    </a:cubicBezTo>
                    <a:cubicBezTo>
                      <a:pt x="58" y="19"/>
                      <a:pt x="66" y="11"/>
                      <a:pt x="76" y="11"/>
                    </a:cubicBezTo>
                    <a:cubicBezTo>
                      <a:pt x="86" y="11"/>
                      <a:pt x="94" y="19"/>
                      <a:pt x="94" y="29"/>
                    </a:cubicBezTo>
                    <a:cubicBezTo>
                      <a:pt x="94" y="36"/>
                      <a:pt x="90" y="41"/>
                      <a:pt x="85" y="44"/>
                    </a:cubicBezTo>
                    <a:close/>
                    <a:moveTo>
                      <a:pt x="17" y="9"/>
                    </a:moveTo>
                    <a:cubicBezTo>
                      <a:pt x="13" y="9"/>
                      <a:pt x="9" y="12"/>
                      <a:pt x="9" y="17"/>
                    </a:cubicBezTo>
                    <a:cubicBezTo>
                      <a:pt x="9" y="22"/>
                      <a:pt x="13" y="26"/>
                      <a:pt x="17" y="26"/>
                    </a:cubicBezTo>
                    <a:cubicBezTo>
                      <a:pt x="22" y="26"/>
                      <a:pt x="26" y="22"/>
                      <a:pt x="26" y="17"/>
                    </a:cubicBezTo>
                    <a:cubicBezTo>
                      <a:pt x="26" y="12"/>
                      <a:pt x="22" y="9"/>
                      <a:pt x="17" y="9"/>
                    </a:cubicBezTo>
                    <a:close/>
                    <a:moveTo>
                      <a:pt x="17" y="114"/>
                    </a:moveTo>
                    <a:cubicBezTo>
                      <a:pt x="13" y="114"/>
                      <a:pt x="9" y="118"/>
                      <a:pt x="9" y="123"/>
                    </a:cubicBezTo>
                    <a:cubicBezTo>
                      <a:pt x="9" y="128"/>
                      <a:pt x="13" y="132"/>
                      <a:pt x="17" y="132"/>
                    </a:cubicBezTo>
                    <a:cubicBezTo>
                      <a:pt x="22" y="132"/>
                      <a:pt x="26" y="128"/>
                      <a:pt x="26" y="123"/>
                    </a:cubicBezTo>
                    <a:cubicBezTo>
                      <a:pt x="26" y="118"/>
                      <a:pt x="22" y="114"/>
                      <a:pt x="17" y="114"/>
                    </a:cubicBezTo>
                    <a:close/>
                    <a:moveTo>
                      <a:pt x="76" y="20"/>
                    </a:moveTo>
                    <a:cubicBezTo>
                      <a:pt x="71" y="20"/>
                      <a:pt x="67" y="24"/>
                      <a:pt x="67" y="29"/>
                    </a:cubicBezTo>
                    <a:cubicBezTo>
                      <a:pt x="67" y="34"/>
                      <a:pt x="71" y="38"/>
                      <a:pt x="76" y="38"/>
                    </a:cubicBezTo>
                    <a:cubicBezTo>
                      <a:pt x="81" y="38"/>
                      <a:pt x="85" y="34"/>
                      <a:pt x="85" y="29"/>
                    </a:cubicBezTo>
                    <a:cubicBezTo>
                      <a:pt x="85" y="24"/>
                      <a:pt x="81" y="20"/>
                      <a:pt x="76" y="2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933" ker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charset="-122"/>
                  <a:ea typeface="微软雅黑" panose="020B0503020204020204" charset="-122"/>
                  <a:sym typeface="Gill Sans" charset="0"/>
                </a:endParaRPr>
              </a:p>
            </p:txBody>
          </p:sp>
        </p:grpSp>
      </p:grpSp>
      <p:grpSp>
        <p:nvGrpSpPr>
          <p:cNvPr id="150" name="组合 149"/>
          <p:cNvGrpSpPr/>
          <p:nvPr/>
        </p:nvGrpSpPr>
        <p:grpSpPr>
          <a:xfrm>
            <a:off x="7157128" y="3078255"/>
            <a:ext cx="1599560" cy="1850212"/>
            <a:chOff x="5368886" y="2309403"/>
            <a:chExt cx="1200040" cy="1388087"/>
          </a:xfrm>
        </p:grpSpPr>
        <p:sp>
          <p:nvSpPr>
            <p:cNvPr id="3" name="Freeform 8"/>
            <p:cNvSpPr/>
            <p:nvPr/>
          </p:nvSpPr>
          <p:spPr bwMode="auto">
            <a:xfrm>
              <a:off x="5438692" y="2350471"/>
              <a:ext cx="530728" cy="237166"/>
            </a:xfrm>
            <a:custGeom>
              <a:avLst/>
              <a:gdLst>
                <a:gd name="T0" fmla="*/ 0 w 517"/>
                <a:gd name="T1" fmla="*/ 231 h 231"/>
                <a:gd name="T2" fmla="*/ 398 w 517"/>
                <a:gd name="T3" fmla="*/ 0 h 231"/>
                <a:gd name="T4" fmla="*/ 517 w 517"/>
                <a:gd name="T5" fmla="*/ 0 h 231"/>
                <a:gd name="T6" fmla="*/ 517 w 517"/>
                <a:gd name="T7" fmla="*/ 231 h 231"/>
                <a:gd name="T8" fmla="*/ 0 w 517"/>
                <a:gd name="T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7" h="231">
                  <a:moveTo>
                    <a:pt x="0" y="231"/>
                  </a:moveTo>
                  <a:lnTo>
                    <a:pt x="398" y="0"/>
                  </a:lnTo>
                  <a:lnTo>
                    <a:pt x="517" y="0"/>
                  </a:lnTo>
                  <a:lnTo>
                    <a:pt x="517" y="231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505711"/>
            </a:solidFill>
            <a:ln>
              <a:noFill/>
            </a:ln>
          </p:spPr>
          <p:txBody>
            <a:bodyPr vert="horz" wrap="square" lIns="91424" tIns="45712" rIns="91424" bIns="45712" numCol="1" anchor="t" anchorCtr="0" compatLnSpc="1"/>
            <a:lstStyle/>
            <a:p>
              <a:endParaRPr lang="zh-CN" altLang="en-US" sz="2400">
                <a:solidFill>
                  <a:srgbClr val="BDD53E"/>
                </a:solidFill>
              </a:endParaRPr>
            </a:p>
          </p:txBody>
        </p:sp>
        <p:grpSp>
          <p:nvGrpSpPr>
            <p:cNvPr id="149" name="组合 148"/>
            <p:cNvGrpSpPr/>
            <p:nvPr/>
          </p:nvGrpSpPr>
          <p:grpSpPr>
            <a:xfrm>
              <a:off x="5368886" y="2309403"/>
              <a:ext cx="1200040" cy="1388087"/>
              <a:chOff x="5368886" y="2309403"/>
              <a:chExt cx="1200040" cy="1388087"/>
            </a:xfrm>
          </p:grpSpPr>
          <p:sp>
            <p:nvSpPr>
              <p:cNvPr id="4" name="Freeform 9"/>
              <p:cNvSpPr/>
              <p:nvPr/>
            </p:nvSpPr>
            <p:spPr bwMode="auto">
              <a:xfrm>
                <a:off x="5368886" y="2309403"/>
                <a:ext cx="1200040" cy="1388087"/>
              </a:xfrm>
              <a:custGeom>
                <a:avLst/>
                <a:gdLst>
                  <a:gd name="T0" fmla="*/ 0 w 1169"/>
                  <a:gd name="T1" fmla="*/ 1014 h 1352"/>
                  <a:gd name="T2" fmla="*/ 0 w 1169"/>
                  <a:gd name="T3" fmla="*/ 338 h 1352"/>
                  <a:gd name="T4" fmla="*/ 585 w 1169"/>
                  <a:gd name="T5" fmla="*/ 0 h 1352"/>
                  <a:gd name="T6" fmla="*/ 1169 w 1169"/>
                  <a:gd name="T7" fmla="*/ 338 h 1352"/>
                  <a:gd name="T8" fmla="*/ 1169 w 1169"/>
                  <a:gd name="T9" fmla="*/ 1014 h 1352"/>
                  <a:gd name="T10" fmla="*/ 585 w 1169"/>
                  <a:gd name="T11" fmla="*/ 1352 h 1352"/>
                  <a:gd name="T12" fmla="*/ 0 w 1169"/>
                  <a:gd name="T13" fmla="*/ 1014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9" h="1352">
                    <a:moveTo>
                      <a:pt x="0" y="1014"/>
                    </a:moveTo>
                    <a:lnTo>
                      <a:pt x="0" y="338"/>
                    </a:lnTo>
                    <a:lnTo>
                      <a:pt x="585" y="0"/>
                    </a:lnTo>
                    <a:lnTo>
                      <a:pt x="1169" y="338"/>
                    </a:lnTo>
                    <a:lnTo>
                      <a:pt x="1169" y="1014"/>
                    </a:lnTo>
                    <a:lnTo>
                      <a:pt x="585" y="1352"/>
                    </a:lnTo>
                    <a:lnTo>
                      <a:pt x="0" y="10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228600" sx="102000" sy="102000" algn="ctr" rotWithShape="0">
                  <a:prstClr val="black">
                    <a:alpha val="28000"/>
                  </a:prstClr>
                </a:outerShdw>
              </a:effec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23"/>
              <p:cNvSpPr/>
              <p:nvPr/>
            </p:nvSpPr>
            <p:spPr bwMode="auto">
              <a:xfrm>
                <a:off x="5438692" y="2350471"/>
                <a:ext cx="408568" cy="441478"/>
              </a:xfrm>
              <a:custGeom>
                <a:avLst/>
                <a:gdLst>
                  <a:gd name="T0" fmla="*/ 0 w 398"/>
                  <a:gd name="T1" fmla="*/ 430 h 430"/>
                  <a:gd name="T2" fmla="*/ 398 w 398"/>
                  <a:gd name="T3" fmla="*/ 430 h 430"/>
                  <a:gd name="T4" fmla="*/ 398 w 398"/>
                  <a:gd name="T5" fmla="*/ 0 h 430"/>
                  <a:gd name="T6" fmla="*/ 0 w 398"/>
                  <a:gd name="T7" fmla="*/ 231 h 430"/>
                  <a:gd name="T8" fmla="*/ 0 w 398"/>
                  <a:gd name="T9" fmla="*/ 43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430">
                    <a:moveTo>
                      <a:pt x="0" y="430"/>
                    </a:moveTo>
                    <a:lnTo>
                      <a:pt x="398" y="430"/>
                    </a:lnTo>
                    <a:lnTo>
                      <a:pt x="398" y="0"/>
                    </a:lnTo>
                    <a:lnTo>
                      <a:pt x="0" y="231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C00000"/>
              </a:solidFill>
              <a:ln w="28575">
                <a:noFill/>
              </a:ln>
              <a:effectLst>
                <a:outerShdw blurRad="279400" dist="76200" dir="2700000" sx="101000" sy="101000" algn="tl" rotWithShape="0">
                  <a:prstClr val="black">
                    <a:alpha val="2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4" tIns="45712" rIns="91424" bIns="45712"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29" name="Freeform 32"/>
              <p:cNvSpPr>
                <a:spLocks noEditPoints="1"/>
              </p:cNvSpPr>
              <p:nvPr/>
            </p:nvSpPr>
            <p:spPr bwMode="auto">
              <a:xfrm>
                <a:off x="5597808" y="2562997"/>
                <a:ext cx="93416" cy="200205"/>
              </a:xfrm>
              <a:custGeom>
                <a:avLst/>
                <a:gdLst>
                  <a:gd name="T0" fmla="*/ 50 w 50"/>
                  <a:gd name="T1" fmla="*/ 82 h 107"/>
                  <a:gd name="T2" fmla="*/ 42 w 50"/>
                  <a:gd name="T3" fmla="*/ 99 h 107"/>
                  <a:gd name="T4" fmla="*/ 25 w 50"/>
                  <a:gd name="T5" fmla="*/ 107 h 107"/>
                  <a:gd name="T6" fmla="*/ 7 w 50"/>
                  <a:gd name="T7" fmla="*/ 99 h 107"/>
                  <a:gd name="T8" fmla="*/ 0 w 50"/>
                  <a:gd name="T9" fmla="*/ 82 h 107"/>
                  <a:gd name="T10" fmla="*/ 0 w 50"/>
                  <a:gd name="T11" fmla="*/ 25 h 107"/>
                  <a:gd name="T12" fmla="*/ 7 w 50"/>
                  <a:gd name="T13" fmla="*/ 7 h 107"/>
                  <a:gd name="T14" fmla="*/ 25 w 50"/>
                  <a:gd name="T15" fmla="*/ 0 h 107"/>
                  <a:gd name="T16" fmla="*/ 42 w 50"/>
                  <a:gd name="T17" fmla="*/ 7 h 107"/>
                  <a:gd name="T18" fmla="*/ 50 w 50"/>
                  <a:gd name="T19" fmla="*/ 25 h 107"/>
                  <a:gd name="T20" fmla="*/ 50 w 50"/>
                  <a:gd name="T21" fmla="*/ 82 h 107"/>
                  <a:gd name="T22" fmla="*/ 33 w 50"/>
                  <a:gd name="T23" fmla="*/ 24 h 107"/>
                  <a:gd name="T24" fmla="*/ 31 w 50"/>
                  <a:gd name="T25" fmla="*/ 18 h 107"/>
                  <a:gd name="T26" fmla="*/ 24 w 50"/>
                  <a:gd name="T27" fmla="*/ 15 h 107"/>
                  <a:gd name="T28" fmla="*/ 18 w 50"/>
                  <a:gd name="T29" fmla="*/ 18 h 107"/>
                  <a:gd name="T30" fmla="*/ 15 w 50"/>
                  <a:gd name="T31" fmla="*/ 24 h 107"/>
                  <a:gd name="T32" fmla="*/ 15 w 50"/>
                  <a:gd name="T33" fmla="*/ 81 h 107"/>
                  <a:gd name="T34" fmla="*/ 18 w 50"/>
                  <a:gd name="T35" fmla="*/ 88 h 107"/>
                  <a:gd name="T36" fmla="*/ 24 w 50"/>
                  <a:gd name="T37" fmla="*/ 91 h 107"/>
                  <a:gd name="T38" fmla="*/ 31 w 50"/>
                  <a:gd name="T39" fmla="*/ 88 h 107"/>
                  <a:gd name="T40" fmla="*/ 33 w 50"/>
                  <a:gd name="T41" fmla="*/ 81 h 107"/>
                  <a:gd name="T42" fmla="*/ 33 w 50"/>
                  <a:gd name="T43" fmla="*/ 2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107">
                    <a:moveTo>
                      <a:pt x="50" y="82"/>
                    </a:moveTo>
                    <a:cubicBezTo>
                      <a:pt x="50" y="89"/>
                      <a:pt x="47" y="95"/>
                      <a:pt x="42" y="99"/>
                    </a:cubicBezTo>
                    <a:cubicBezTo>
                      <a:pt x="37" y="104"/>
                      <a:pt x="32" y="107"/>
                      <a:pt x="25" y="107"/>
                    </a:cubicBezTo>
                    <a:cubicBezTo>
                      <a:pt x="18" y="107"/>
                      <a:pt x="12" y="104"/>
                      <a:pt x="7" y="99"/>
                    </a:cubicBezTo>
                    <a:cubicBezTo>
                      <a:pt x="2" y="95"/>
                      <a:pt x="0" y="89"/>
                      <a:pt x="0" y="8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8"/>
                      <a:pt x="2" y="12"/>
                      <a:pt x="7" y="7"/>
                    </a:cubicBezTo>
                    <a:cubicBezTo>
                      <a:pt x="12" y="2"/>
                      <a:pt x="18" y="0"/>
                      <a:pt x="25" y="0"/>
                    </a:cubicBezTo>
                    <a:cubicBezTo>
                      <a:pt x="32" y="0"/>
                      <a:pt x="38" y="2"/>
                      <a:pt x="42" y="7"/>
                    </a:cubicBezTo>
                    <a:cubicBezTo>
                      <a:pt x="47" y="12"/>
                      <a:pt x="50" y="18"/>
                      <a:pt x="50" y="25"/>
                    </a:cubicBezTo>
                    <a:lnTo>
                      <a:pt x="50" y="82"/>
                    </a:lnTo>
                    <a:close/>
                    <a:moveTo>
                      <a:pt x="33" y="24"/>
                    </a:moveTo>
                    <a:cubicBezTo>
                      <a:pt x="33" y="22"/>
                      <a:pt x="32" y="20"/>
                      <a:pt x="31" y="18"/>
                    </a:cubicBezTo>
                    <a:cubicBezTo>
                      <a:pt x="29" y="16"/>
                      <a:pt x="27" y="15"/>
                      <a:pt x="24" y="15"/>
                    </a:cubicBezTo>
                    <a:cubicBezTo>
                      <a:pt x="22" y="15"/>
                      <a:pt x="20" y="16"/>
                      <a:pt x="18" y="18"/>
                    </a:cubicBezTo>
                    <a:cubicBezTo>
                      <a:pt x="16" y="20"/>
                      <a:pt x="15" y="22"/>
                      <a:pt x="15" y="24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5" y="84"/>
                      <a:pt x="16" y="86"/>
                      <a:pt x="18" y="88"/>
                    </a:cubicBezTo>
                    <a:cubicBezTo>
                      <a:pt x="20" y="90"/>
                      <a:pt x="22" y="91"/>
                      <a:pt x="24" y="91"/>
                    </a:cubicBezTo>
                    <a:cubicBezTo>
                      <a:pt x="27" y="91"/>
                      <a:pt x="29" y="90"/>
                      <a:pt x="31" y="88"/>
                    </a:cubicBezTo>
                    <a:cubicBezTo>
                      <a:pt x="32" y="86"/>
                      <a:pt x="33" y="84"/>
                      <a:pt x="33" y="81"/>
                    </a:cubicBezTo>
                    <a:lnTo>
                      <a:pt x="33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33"/>
              <p:cNvSpPr/>
              <p:nvPr/>
            </p:nvSpPr>
            <p:spPr bwMode="auto">
              <a:xfrm>
                <a:off x="5712781" y="2562997"/>
                <a:ext cx="95469" cy="200205"/>
              </a:xfrm>
              <a:custGeom>
                <a:avLst/>
                <a:gdLst>
                  <a:gd name="T0" fmla="*/ 24 w 51"/>
                  <a:gd name="T1" fmla="*/ 91 h 107"/>
                  <a:gd name="T2" fmla="*/ 35 w 51"/>
                  <a:gd name="T3" fmla="*/ 81 h 107"/>
                  <a:gd name="T4" fmla="*/ 35 w 51"/>
                  <a:gd name="T5" fmla="*/ 74 h 107"/>
                  <a:gd name="T6" fmla="*/ 18 w 51"/>
                  <a:gd name="T7" fmla="*/ 58 h 107"/>
                  <a:gd name="T8" fmla="*/ 18 w 51"/>
                  <a:gd name="T9" fmla="*/ 45 h 107"/>
                  <a:gd name="T10" fmla="*/ 31 w 51"/>
                  <a:gd name="T11" fmla="*/ 40 h 107"/>
                  <a:gd name="T12" fmla="*/ 35 w 51"/>
                  <a:gd name="T13" fmla="*/ 27 h 107"/>
                  <a:gd name="T14" fmla="*/ 35 w 51"/>
                  <a:gd name="T15" fmla="*/ 24 h 107"/>
                  <a:gd name="T16" fmla="*/ 26 w 51"/>
                  <a:gd name="T17" fmla="*/ 14 h 107"/>
                  <a:gd name="T18" fmla="*/ 19 w 51"/>
                  <a:gd name="T19" fmla="*/ 18 h 107"/>
                  <a:gd name="T20" fmla="*/ 17 w 51"/>
                  <a:gd name="T21" fmla="*/ 26 h 107"/>
                  <a:gd name="T22" fmla="*/ 17 w 51"/>
                  <a:gd name="T23" fmla="*/ 28 h 107"/>
                  <a:gd name="T24" fmla="*/ 2 w 51"/>
                  <a:gd name="T25" fmla="*/ 28 h 107"/>
                  <a:gd name="T26" fmla="*/ 2 w 51"/>
                  <a:gd name="T27" fmla="*/ 26 h 107"/>
                  <a:gd name="T28" fmla="*/ 8 w 51"/>
                  <a:gd name="T29" fmla="*/ 8 h 107"/>
                  <a:gd name="T30" fmla="*/ 26 w 51"/>
                  <a:gd name="T31" fmla="*/ 0 h 107"/>
                  <a:gd name="T32" fmla="*/ 43 w 51"/>
                  <a:gd name="T33" fmla="*/ 7 h 107"/>
                  <a:gd name="T34" fmla="*/ 49 w 51"/>
                  <a:gd name="T35" fmla="*/ 24 h 107"/>
                  <a:gd name="T36" fmla="*/ 49 w 51"/>
                  <a:gd name="T37" fmla="*/ 28 h 107"/>
                  <a:gd name="T38" fmla="*/ 44 w 51"/>
                  <a:gd name="T39" fmla="*/ 45 h 107"/>
                  <a:gd name="T40" fmla="*/ 38 w 51"/>
                  <a:gd name="T41" fmla="*/ 50 h 107"/>
                  <a:gd name="T42" fmla="*/ 49 w 51"/>
                  <a:gd name="T43" fmla="*/ 62 h 107"/>
                  <a:gd name="T44" fmla="*/ 51 w 51"/>
                  <a:gd name="T45" fmla="*/ 72 h 107"/>
                  <a:gd name="T46" fmla="*/ 51 w 51"/>
                  <a:gd name="T47" fmla="*/ 80 h 107"/>
                  <a:gd name="T48" fmla="*/ 43 w 51"/>
                  <a:gd name="T49" fmla="*/ 100 h 107"/>
                  <a:gd name="T50" fmla="*/ 24 w 51"/>
                  <a:gd name="T51" fmla="*/ 107 h 107"/>
                  <a:gd name="T52" fmla="*/ 7 w 51"/>
                  <a:gd name="T53" fmla="*/ 99 h 107"/>
                  <a:gd name="T54" fmla="*/ 0 w 51"/>
                  <a:gd name="T55" fmla="*/ 82 h 107"/>
                  <a:gd name="T56" fmla="*/ 0 w 51"/>
                  <a:gd name="T57" fmla="*/ 79 h 107"/>
                  <a:gd name="T58" fmla="*/ 15 w 51"/>
                  <a:gd name="T59" fmla="*/ 78 h 107"/>
                  <a:gd name="T60" fmla="*/ 15 w 51"/>
                  <a:gd name="T61" fmla="*/ 82 h 107"/>
                  <a:gd name="T62" fmla="*/ 18 w 51"/>
                  <a:gd name="T63" fmla="*/ 88 h 107"/>
                  <a:gd name="T64" fmla="*/ 24 w 51"/>
                  <a:gd name="T65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107">
                    <a:moveTo>
                      <a:pt x="24" y="91"/>
                    </a:moveTo>
                    <a:cubicBezTo>
                      <a:pt x="31" y="91"/>
                      <a:pt x="35" y="87"/>
                      <a:pt x="35" y="81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64"/>
                      <a:pt x="29" y="58"/>
                      <a:pt x="18" y="5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4" y="45"/>
                      <a:pt x="29" y="43"/>
                      <a:pt x="31" y="40"/>
                    </a:cubicBezTo>
                    <a:cubicBezTo>
                      <a:pt x="34" y="37"/>
                      <a:pt x="35" y="32"/>
                      <a:pt x="35" y="27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18"/>
                      <a:pt x="32" y="14"/>
                      <a:pt x="26" y="14"/>
                    </a:cubicBezTo>
                    <a:cubicBezTo>
                      <a:pt x="23" y="14"/>
                      <a:pt x="21" y="15"/>
                      <a:pt x="19" y="18"/>
                    </a:cubicBezTo>
                    <a:cubicBezTo>
                      <a:pt x="18" y="20"/>
                      <a:pt x="17" y="22"/>
                      <a:pt x="17" y="26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18"/>
                      <a:pt x="4" y="12"/>
                      <a:pt x="8" y="8"/>
                    </a:cubicBezTo>
                    <a:cubicBezTo>
                      <a:pt x="12" y="2"/>
                      <a:pt x="18" y="0"/>
                      <a:pt x="26" y="0"/>
                    </a:cubicBezTo>
                    <a:cubicBezTo>
                      <a:pt x="33" y="0"/>
                      <a:pt x="39" y="2"/>
                      <a:pt x="43" y="7"/>
                    </a:cubicBezTo>
                    <a:cubicBezTo>
                      <a:pt x="47" y="12"/>
                      <a:pt x="49" y="17"/>
                      <a:pt x="49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35"/>
                      <a:pt x="48" y="41"/>
                      <a:pt x="44" y="45"/>
                    </a:cubicBezTo>
                    <a:cubicBezTo>
                      <a:pt x="42" y="47"/>
                      <a:pt x="40" y="49"/>
                      <a:pt x="38" y="50"/>
                    </a:cubicBezTo>
                    <a:cubicBezTo>
                      <a:pt x="42" y="53"/>
                      <a:pt x="46" y="57"/>
                      <a:pt x="49" y="62"/>
                    </a:cubicBezTo>
                    <a:cubicBezTo>
                      <a:pt x="50" y="65"/>
                      <a:pt x="51" y="68"/>
                      <a:pt x="51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8"/>
                      <a:pt x="48" y="95"/>
                      <a:pt x="43" y="100"/>
                    </a:cubicBezTo>
                    <a:cubicBezTo>
                      <a:pt x="38" y="104"/>
                      <a:pt x="32" y="107"/>
                      <a:pt x="24" y="107"/>
                    </a:cubicBezTo>
                    <a:cubicBezTo>
                      <a:pt x="18" y="107"/>
                      <a:pt x="12" y="104"/>
                      <a:pt x="7" y="99"/>
                    </a:cubicBezTo>
                    <a:cubicBezTo>
                      <a:pt x="2" y="94"/>
                      <a:pt x="0" y="89"/>
                      <a:pt x="0" y="82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4"/>
                      <a:pt x="16" y="86"/>
                      <a:pt x="18" y="88"/>
                    </a:cubicBezTo>
                    <a:cubicBezTo>
                      <a:pt x="19" y="90"/>
                      <a:pt x="21" y="91"/>
                      <a:pt x="24" y="9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10"/>
              <p:cNvSpPr>
                <a:spLocks noEditPoints="1"/>
              </p:cNvSpPr>
              <p:nvPr/>
            </p:nvSpPr>
            <p:spPr bwMode="auto">
              <a:xfrm>
                <a:off x="5791994" y="2953544"/>
                <a:ext cx="381000" cy="267224"/>
              </a:xfrm>
              <a:custGeom>
                <a:avLst/>
                <a:gdLst>
                  <a:gd name="T0" fmla="*/ 164 w 164"/>
                  <a:gd name="T1" fmla="*/ 114 h 128"/>
                  <a:gd name="T2" fmla="*/ 149 w 164"/>
                  <a:gd name="T3" fmla="*/ 128 h 128"/>
                  <a:gd name="T4" fmla="*/ 15 w 164"/>
                  <a:gd name="T5" fmla="*/ 128 h 128"/>
                  <a:gd name="T6" fmla="*/ 0 w 164"/>
                  <a:gd name="T7" fmla="*/ 114 h 128"/>
                  <a:gd name="T8" fmla="*/ 0 w 164"/>
                  <a:gd name="T9" fmla="*/ 14 h 128"/>
                  <a:gd name="T10" fmla="*/ 15 w 164"/>
                  <a:gd name="T11" fmla="*/ 0 h 128"/>
                  <a:gd name="T12" fmla="*/ 149 w 164"/>
                  <a:gd name="T13" fmla="*/ 0 h 128"/>
                  <a:gd name="T14" fmla="*/ 164 w 164"/>
                  <a:gd name="T15" fmla="*/ 14 h 128"/>
                  <a:gd name="T16" fmla="*/ 164 w 164"/>
                  <a:gd name="T17" fmla="*/ 114 h 128"/>
                  <a:gd name="T18" fmla="*/ 149 w 164"/>
                  <a:gd name="T19" fmla="*/ 11 h 128"/>
                  <a:gd name="T20" fmla="*/ 15 w 164"/>
                  <a:gd name="T21" fmla="*/ 11 h 128"/>
                  <a:gd name="T22" fmla="*/ 12 w 164"/>
                  <a:gd name="T23" fmla="*/ 14 h 128"/>
                  <a:gd name="T24" fmla="*/ 25 w 164"/>
                  <a:gd name="T25" fmla="*/ 40 h 128"/>
                  <a:gd name="T26" fmla="*/ 62 w 164"/>
                  <a:gd name="T27" fmla="*/ 69 h 128"/>
                  <a:gd name="T28" fmla="*/ 82 w 164"/>
                  <a:gd name="T29" fmla="*/ 82 h 128"/>
                  <a:gd name="T30" fmla="*/ 82 w 164"/>
                  <a:gd name="T31" fmla="*/ 82 h 128"/>
                  <a:gd name="T32" fmla="*/ 82 w 164"/>
                  <a:gd name="T33" fmla="*/ 82 h 128"/>
                  <a:gd name="T34" fmla="*/ 102 w 164"/>
                  <a:gd name="T35" fmla="*/ 69 h 128"/>
                  <a:gd name="T36" fmla="*/ 139 w 164"/>
                  <a:gd name="T37" fmla="*/ 40 h 128"/>
                  <a:gd name="T38" fmla="*/ 152 w 164"/>
                  <a:gd name="T39" fmla="*/ 18 h 128"/>
                  <a:gd name="T40" fmla="*/ 149 w 164"/>
                  <a:gd name="T41" fmla="*/ 11 h 128"/>
                  <a:gd name="T42" fmla="*/ 152 w 164"/>
                  <a:gd name="T43" fmla="*/ 43 h 128"/>
                  <a:gd name="T44" fmla="*/ 146 w 164"/>
                  <a:gd name="T45" fmla="*/ 50 h 128"/>
                  <a:gd name="T46" fmla="*/ 107 w 164"/>
                  <a:gd name="T47" fmla="*/ 80 h 128"/>
                  <a:gd name="T48" fmla="*/ 82 w 164"/>
                  <a:gd name="T49" fmla="*/ 93 h 128"/>
                  <a:gd name="T50" fmla="*/ 82 w 164"/>
                  <a:gd name="T51" fmla="*/ 93 h 128"/>
                  <a:gd name="T52" fmla="*/ 82 w 164"/>
                  <a:gd name="T53" fmla="*/ 93 h 128"/>
                  <a:gd name="T54" fmla="*/ 57 w 164"/>
                  <a:gd name="T55" fmla="*/ 80 h 128"/>
                  <a:gd name="T56" fmla="*/ 18 w 164"/>
                  <a:gd name="T57" fmla="*/ 50 h 128"/>
                  <a:gd name="T58" fmla="*/ 12 w 164"/>
                  <a:gd name="T59" fmla="*/ 43 h 128"/>
                  <a:gd name="T60" fmla="*/ 12 w 164"/>
                  <a:gd name="T61" fmla="*/ 114 h 128"/>
                  <a:gd name="T62" fmla="*/ 15 w 164"/>
                  <a:gd name="T63" fmla="*/ 117 h 128"/>
                  <a:gd name="T64" fmla="*/ 149 w 164"/>
                  <a:gd name="T65" fmla="*/ 117 h 128"/>
                  <a:gd name="T66" fmla="*/ 152 w 164"/>
                  <a:gd name="T67" fmla="*/ 114 h 128"/>
                  <a:gd name="T68" fmla="*/ 152 w 164"/>
                  <a:gd name="T69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128">
                    <a:moveTo>
                      <a:pt x="164" y="114"/>
                    </a:moveTo>
                    <a:cubicBezTo>
                      <a:pt x="164" y="122"/>
                      <a:pt x="157" y="128"/>
                      <a:pt x="149" y="128"/>
                    </a:cubicBezTo>
                    <a:cubicBezTo>
                      <a:pt x="15" y="128"/>
                      <a:pt x="15" y="128"/>
                      <a:pt x="15" y="128"/>
                    </a:cubicBezTo>
                    <a:cubicBezTo>
                      <a:pt x="7" y="128"/>
                      <a:pt x="0" y="122"/>
                      <a:pt x="0" y="1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57" y="0"/>
                      <a:pt x="164" y="6"/>
                      <a:pt x="164" y="14"/>
                    </a:cubicBezTo>
                    <a:lnTo>
                      <a:pt x="164" y="114"/>
                    </a:lnTo>
                    <a:close/>
                    <a:moveTo>
                      <a:pt x="149" y="11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1"/>
                      <a:pt x="12" y="13"/>
                      <a:pt x="12" y="14"/>
                    </a:cubicBezTo>
                    <a:cubicBezTo>
                      <a:pt x="12" y="25"/>
                      <a:pt x="17" y="34"/>
                      <a:pt x="25" y="40"/>
                    </a:cubicBezTo>
                    <a:cubicBezTo>
                      <a:pt x="37" y="50"/>
                      <a:pt x="50" y="59"/>
                      <a:pt x="62" y="69"/>
                    </a:cubicBezTo>
                    <a:cubicBezTo>
                      <a:pt x="67" y="73"/>
                      <a:pt x="76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9" y="82"/>
                      <a:pt x="97" y="73"/>
                      <a:pt x="102" y="69"/>
                    </a:cubicBezTo>
                    <a:cubicBezTo>
                      <a:pt x="114" y="59"/>
                      <a:pt x="127" y="50"/>
                      <a:pt x="139" y="40"/>
                    </a:cubicBezTo>
                    <a:cubicBezTo>
                      <a:pt x="145" y="36"/>
                      <a:pt x="152" y="25"/>
                      <a:pt x="152" y="18"/>
                    </a:cubicBezTo>
                    <a:cubicBezTo>
                      <a:pt x="152" y="15"/>
                      <a:pt x="153" y="11"/>
                      <a:pt x="149" y="11"/>
                    </a:cubicBezTo>
                    <a:close/>
                    <a:moveTo>
                      <a:pt x="152" y="43"/>
                    </a:moveTo>
                    <a:cubicBezTo>
                      <a:pt x="150" y="46"/>
                      <a:pt x="148" y="48"/>
                      <a:pt x="146" y="50"/>
                    </a:cubicBezTo>
                    <a:cubicBezTo>
                      <a:pt x="133" y="60"/>
                      <a:pt x="120" y="70"/>
                      <a:pt x="107" y="80"/>
                    </a:cubicBezTo>
                    <a:cubicBezTo>
                      <a:pt x="100" y="86"/>
                      <a:pt x="92" y="93"/>
                      <a:pt x="82" y="93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72" y="93"/>
                      <a:pt x="64" y="86"/>
                      <a:pt x="57" y="80"/>
                    </a:cubicBezTo>
                    <a:cubicBezTo>
                      <a:pt x="44" y="70"/>
                      <a:pt x="31" y="60"/>
                      <a:pt x="18" y="50"/>
                    </a:cubicBezTo>
                    <a:cubicBezTo>
                      <a:pt x="16" y="48"/>
                      <a:pt x="14" y="46"/>
                      <a:pt x="12" y="43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2" y="115"/>
                      <a:pt x="13" y="117"/>
                      <a:pt x="15" y="117"/>
                    </a:cubicBezTo>
                    <a:cubicBezTo>
                      <a:pt x="149" y="117"/>
                      <a:pt x="149" y="117"/>
                      <a:pt x="149" y="117"/>
                    </a:cubicBezTo>
                    <a:cubicBezTo>
                      <a:pt x="151" y="117"/>
                      <a:pt x="152" y="115"/>
                      <a:pt x="152" y="114"/>
                    </a:cubicBezTo>
                    <a:lnTo>
                      <a:pt x="152" y="43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933" ker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sym typeface="Gill Sans" charset="0"/>
                </a:endParaRPr>
              </a:p>
            </p:txBody>
          </p:sp>
        </p:grpSp>
      </p:grpSp>
      <p:grpSp>
        <p:nvGrpSpPr>
          <p:cNvPr id="152" name="组合 151"/>
          <p:cNvGrpSpPr/>
          <p:nvPr/>
        </p:nvGrpSpPr>
        <p:grpSpPr>
          <a:xfrm>
            <a:off x="6225307" y="4690347"/>
            <a:ext cx="1602296" cy="1850212"/>
            <a:chOff x="4669803" y="3518846"/>
            <a:chExt cx="1202093" cy="1388087"/>
          </a:xfrm>
        </p:grpSpPr>
        <p:sp>
          <p:nvSpPr>
            <p:cNvPr id="9" name="Freeform 12"/>
            <p:cNvSpPr/>
            <p:nvPr/>
          </p:nvSpPr>
          <p:spPr bwMode="auto">
            <a:xfrm>
              <a:off x="4741662" y="3559913"/>
              <a:ext cx="528675" cy="237166"/>
            </a:xfrm>
            <a:custGeom>
              <a:avLst/>
              <a:gdLst>
                <a:gd name="T0" fmla="*/ 0 w 515"/>
                <a:gd name="T1" fmla="*/ 231 h 231"/>
                <a:gd name="T2" fmla="*/ 398 w 515"/>
                <a:gd name="T3" fmla="*/ 0 h 231"/>
                <a:gd name="T4" fmla="*/ 515 w 515"/>
                <a:gd name="T5" fmla="*/ 0 h 231"/>
                <a:gd name="T6" fmla="*/ 515 w 515"/>
                <a:gd name="T7" fmla="*/ 231 h 231"/>
                <a:gd name="T8" fmla="*/ 0 w 515"/>
                <a:gd name="T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" h="231">
                  <a:moveTo>
                    <a:pt x="0" y="231"/>
                  </a:moveTo>
                  <a:lnTo>
                    <a:pt x="398" y="0"/>
                  </a:lnTo>
                  <a:lnTo>
                    <a:pt x="515" y="0"/>
                  </a:lnTo>
                  <a:lnTo>
                    <a:pt x="515" y="231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6B3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24" tIns="45712" rIns="91424" bIns="45712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51" name="组合 150"/>
            <p:cNvGrpSpPr/>
            <p:nvPr/>
          </p:nvGrpSpPr>
          <p:grpSpPr>
            <a:xfrm>
              <a:off x="4669803" y="3518846"/>
              <a:ext cx="1202093" cy="1388087"/>
              <a:chOff x="4669803" y="3518846"/>
              <a:chExt cx="1202093" cy="1388087"/>
            </a:xfrm>
          </p:grpSpPr>
          <p:sp>
            <p:nvSpPr>
              <p:cNvPr id="10" name="Freeform 13"/>
              <p:cNvSpPr/>
              <p:nvPr/>
            </p:nvSpPr>
            <p:spPr bwMode="auto">
              <a:xfrm>
                <a:off x="4669803" y="3518846"/>
                <a:ext cx="1202093" cy="1388087"/>
              </a:xfrm>
              <a:custGeom>
                <a:avLst/>
                <a:gdLst>
                  <a:gd name="T0" fmla="*/ 0 w 1171"/>
                  <a:gd name="T1" fmla="*/ 1014 h 1352"/>
                  <a:gd name="T2" fmla="*/ 0 w 1171"/>
                  <a:gd name="T3" fmla="*/ 338 h 1352"/>
                  <a:gd name="T4" fmla="*/ 585 w 1171"/>
                  <a:gd name="T5" fmla="*/ 0 h 1352"/>
                  <a:gd name="T6" fmla="*/ 1171 w 1171"/>
                  <a:gd name="T7" fmla="*/ 338 h 1352"/>
                  <a:gd name="T8" fmla="*/ 1171 w 1171"/>
                  <a:gd name="T9" fmla="*/ 1014 h 1352"/>
                  <a:gd name="T10" fmla="*/ 585 w 1171"/>
                  <a:gd name="T11" fmla="*/ 1352 h 1352"/>
                  <a:gd name="T12" fmla="*/ 0 w 1171"/>
                  <a:gd name="T13" fmla="*/ 1014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1" h="1352">
                    <a:moveTo>
                      <a:pt x="0" y="1014"/>
                    </a:moveTo>
                    <a:lnTo>
                      <a:pt x="0" y="338"/>
                    </a:lnTo>
                    <a:lnTo>
                      <a:pt x="585" y="0"/>
                    </a:lnTo>
                    <a:lnTo>
                      <a:pt x="1171" y="338"/>
                    </a:lnTo>
                    <a:lnTo>
                      <a:pt x="1171" y="1014"/>
                    </a:lnTo>
                    <a:lnTo>
                      <a:pt x="585" y="1352"/>
                    </a:lnTo>
                    <a:lnTo>
                      <a:pt x="0" y="10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228600" sx="102000" sy="102000" algn="ctr" rotWithShape="0">
                  <a:prstClr val="black">
                    <a:alpha val="28000"/>
                  </a:prstClr>
                </a:outerShdw>
              </a:effec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20"/>
              <p:cNvSpPr/>
              <p:nvPr/>
            </p:nvSpPr>
            <p:spPr bwMode="auto">
              <a:xfrm>
                <a:off x="4741662" y="3559913"/>
                <a:ext cx="408568" cy="441478"/>
              </a:xfrm>
              <a:custGeom>
                <a:avLst/>
                <a:gdLst>
                  <a:gd name="T0" fmla="*/ 0 w 398"/>
                  <a:gd name="T1" fmla="*/ 430 h 430"/>
                  <a:gd name="T2" fmla="*/ 398 w 398"/>
                  <a:gd name="T3" fmla="*/ 430 h 430"/>
                  <a:gd name="T4" fmla="*/ 398 w 398"/>
                  <a:gd name="T5" fmla="*/ 0 h 430"/>
                  <a:gd name="T6" fmla="*/ 0 w 398"/>
                  <a:gd name="T7" fmla="*/ 231 h 430"/>
                  <a:gd name="T8" fmla="*/ 0 w 398"/>
                  <a:gd name="T9" fmla="*/ 43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430">
                    <a:moveTo>
                      <a:pt x="0" y="430"/>
                    </a:moveTo>
                    <a:lnTo>
                      <a:pt x="398" y="430"/>
                    </a:lnTo>
                    <a:lnTo>
                      <a:pt x="398" y="0"/>
                    </a:lnTo>
                    <a:lnTo>
                      <a:pt x="0" y="231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C00000"/>
              </a:solidFill>
              <a:ln w="28575" cap="flat">
                <a:noFill/>
                <a:prstDash val="solid"/>
                <a:miter lim="800000"/>
              </a:ln>
              <a:effectLst>
                <a:outerShdw blurRad="279400" dist="76200" dir="2700000" algn="tl" rotWithShape="0">
                  <a:prstClr val="black">
                    <a:alpha val="28000"/>
                  </a:prstClr>
                </a:outerShdw>
              </a:effec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30"/>
              <p:cNvSpPr>
                <a:spLocks noEditPoints="1"/>
              </p:cNvSpPr>
              <p:nvPr/>
            </p:nvSpPr>
            <p:spPr bwMode="auto">
              <a:xfrm>
                <a:off x="4895645" y="3772439"/>
                <a:ext cx="93416" cy="200205"/>
              </a:xfrm>
              <a:custGeom>
                <a:avLst/>
                <a:gdLst>
                  <a:gd name="T0" fmla="*/ 50 w 50"/>
                  <a:gd name="T1" fmla="*/ 82 h 107"/>
                  <a:gd name="T2" fmla="*/ 42 w 50"/>
                  <a:gd name="T3" fmla="*/ 99 h 107"/>
                  <a:gd name="T4" fmla="*/ 25 w 50"/>
                  <a:gd name="T5" fmla="*/ 107 h 107"/>
                  <a:gd name="T6" fmla="*/ 7 w 50"/>
                  <a:gd name="T7" fmla="*/ 99 h 107"/>
                  <a:gd name="T8" fmla="*/ 0 w 50"/>
                  <a:gd name="T9" fmla="*/ 82 h 107"/>
                  <a:gd name="T10" fmla="*/ 0 w 50"/>
                  <a:gd name="T11" fmla="*/ 25 h 107"/>
                  <a:gd name="T12" fmla="*/ 7 w 50"/>
                  <a:gd name="T13" fmla="*/ 7 h 107"/>
                  <a:gd name="T14" fmla="*/ 25 w 50"/>
                  <a:gd name="T15" fmla="*/ 0 h 107"/>
                  <a:gd name="T16" fmla="*/ 42 w 50"/>
                  <a:gd name="T17" fmla="*/ 7 h 107"/>
                  <a:gd name="T18" fmla="*/ 50 w 50"/>
                  <a:gd name="T19" fmla="*/ 25 h 107"/>
                  <a:gd name="T20" fmla="*/ 50 w 50"/>
                  <a:gd name="T21" fmla="*/ 82 h 107"/>
                  <a:gd name="T22" fmla="*/ 33 w 50"/>
                  <a:gd name="T23" fmla="*/ 24 h 107"/>
                  <a:gd name="T24" fmla="*/ 31 w 50"/>
                  <a:gd name="T25" fmla="*/ 18 h 107"/>
                  <a:gd name="T26" fmla="*/ 24 w 50"/>
                  <a:gd name="T27" fmla="*/ 15 h 107"/>
                  <a:gd name="T28" fmla="*/ 18 w 50"/>
                  <a:gd name="T29" fmla="*/ 18 h 107"/>
                  <a:gd name="T30" fmla="*/ 15 w 50"/>
                  <a:gd name="T31" fmla="*/ 24 h 107"/>
                  <a:gd name="T32" fmla="*/ 15 w 50"/>
                  <a:gd name="T33" fmla="*/ 82 h 107"/>
                  <a:gd name="T34" fmla="*/ 18 w 50"/>
                  <a:gd name="T35" fmla="*/ 88 h 107"/>
                  <a:gd name="T36" fmla="*/ 24 w 50"/>
                  <a:gd name="T37" fmla="*/ 91 h 107"/>
                  <a:gd name="T38" fmla="*/ 31 w 50"/>
                  <a:gd name="T39" fmla="*/ 88 h 107"/>
                  <a:gd name="T40" fmla="*/ 33 w 50"/>
                  <a:gd name="T41" fmla="*/ 82 h 107"/>
                  <a:gd name="T42" fmla="*/ 33 w 50"/>
                  <a:gd name="T43" fmla="*/ 2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107">
                    <a:moveTo>
                      <a:pt x="50" y="82"/>
                    </a:moveTo>
                    <a:cubicBezTo>
                      <a:pt x="50" y="89"/>
                      <a:pt x="47" y="95"/>
                      <a:pt x="42" y="99"/>
                    </a:cubicBezTo>
                    <a:cubicBezTo>
                      <a:pt x="38" y="104"/>
                      <a:pt x="32" y="107"/>
                      <a:pt x="25" y="107"/>
                    </a:cubicBezTo>
                    <a:cubicBezTo>
                      <a:pt x="18" y="107"/>
                      <a:pt x="12" y="104"/>
                      <a:pt x="7" y="99"/>
                    </a:cubicBezTo>
                    <a:cubicBezTo>
                      <a:pt x="2" y="95"/>
                      <a:pt x="0" y="89"/>
                      <a:pt x="0" y="8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8"/>
                      <a:pt x="2" y="12"/>
                      <a:pt x="7" y="7"/>
                    </a:cubicBezTo>
                    <a:cubicBezTo>
                      <a:pt x="12" y="2"/>
                      <a:pt x="18" y="0"/>
                      <a:pt x="25" y="0"/>
                    </a:cubicBezTo>
                    <a:cubicBezTo>
                      <a:pt x="32" y="0"/>
                      <a:pt x="38" y="2"/>
                      <a:pt x="42" y="7"/>
                    </a:cubicBezTo>
                    <a:cubicBezTo>
                      <a:pt x="47" y="12"/>
                      <a:pt x="50" y="18"/>
                      <a:pt x="50" y="25"/>
                    </a:cubicBezTo>
                    <a:lnTo>
                      <a:pt x="50" y="82"/>
                    </a:lnTo>
                    <a:close/>
                    <a:moveTo>
                      <a:pt x="33" y="24"/>
                    </a:moveTo>
                    <a:cubicBezTo>
                      <a:pt x="33" y="22"/>
                      <a:pt x="33" y="20"/>
                      <a:pt x="31" y="18"/>
                    </a:cubicBezTo>
                    <a:cubicBezTo>
                      <a:pt x="29" y="16"/>
                      <a:pt x="27" y="15"/>
                      <a:pt x="24" y="15"/>
                    </a:cubicBezTo>
                    <a:cubicBezTo>
                      <a:pt x="22" y="15"/>
                      <a:pt x="20" y="16"/>
                      <a:pt x="18" y="18"/>
                    </a:cubicBezTo>
                    <a:cubicBezTo>
                      <a:pt x="16" y="20"/>
                      <a:pt x="15" y="22"/>
                      <a:pt x="15" y="24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4"/>
                      <a:pt x="16" y="86"/>
                      <a:pt x="18" y="88"/>
                    </a:cubicBezTo>
                    <a:cubicBezTo>
                      <a:pt x="20" y="90"/>
                      <a:pt x="22" y="91"/>
                      <a:pt x="24" y="91"/>
                    </a:cubicBezTo>
                    <a:cubicBezTo>
                      <a:pt x="27" y="91"/>
                      <a:pt x="29" y="90"/>
                      <a:pt x="31" y="88"/>
                    </a:cubicBezTo>
                    <a:cubicBezTo>
                      <a:pt x="33" y="86"/>
                      <a:pt x="33" y="84"/>
                      <a:pt x="33" y="82"/>
                    </a:cubicBezTo>
                    <a:lnTo>
                      <a:pt x="33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31"/>
              <p:cNvSpPr>
                <a:spLocks noEditPoints="1"/>
              </p:cNvSpPr>
              <p:nvPr/>
            </p:nvSpPr>
            <p:spPr bwMode="auto">
              <a:xfrm>
                <a:off x="5009593" y="3774492"/>
                <a:ext cx="99575" cy="196099"/>
              </a:xfrm>
              <a:custGeom>
                <a:avLst/>
                <a:gdLst>
                  <a:gd name="T0" fmla="*/ 0 w 97"/>
                  <a:gd name="T1" fmla="*/ 120 h 191"/>
                  <a:gd name="T2" fmla="*/ 49 w 97"/>
                  <a:gd name="T3" fmla="*/ 0 h 191"/>
                  <a:gd name="T4" fmla="*/ 78 w 97"/>
                  <a:gd name="T5" fmla="*/ 0 h 191"/>
                  <a:gd name="T6" fmla="*/ 78 w 97"/>
                  <a:gd name="T7" fmla="*/ 120 h 191"/>
                  <a:gd name="T8" fmla="*/ 97 w 97"/>
                  <a:gd name="T9" fmla="*/ 120 h 191"/>
                  <a:gd name="T10" fmla="*/ 97 w 97"/>
                  <a:gd name="T11" fmla="*/ 149 h 191"/>
                  <a:gd name="T12" fmla="*/ 78 w 97"/>
                  <a:gd name="T13" fmla="*/ 149 h 191"/>
                  <a:gd name="T14" fmla="*/ 78 w 97"/>
                  <a:gd name="T15" fmla="*/ 191 h 191"/>
                  <a:gd name="T16" fmla="*/ 49 w 97"/>
                  <a:gd name="T17" fmla="*/ 191 h 191"/>
                  <a:gd name="T18" fmla="*/ 49 w 97"/>
                  <a:gd name="T19" fmla="*/ 149 h 191"/>
                  <a:gd name="T20" fmla="*/ 0 w 97"/>
                  <a:gd name="T21" fmla="*/ 149 h 191"/>
                  <a:gd name="T22" fmla="*/ 0 w 97"/>
                  <a:gd name="T23" fmla="*/ 120 h 191"/>
                  <a:gd name="T24" fmla="*/ 49 w 97"/>
                  <a:gd name="T25" fmla="*/ 120 h 191"/>
                  <a:gd name="T26" fmla="*/ 49 w 97"/>
                  <a:gd name="T27" fmla="*/ 62 h 191"/>
                  <a:gd name="T28" fmla="*/ 25 w 97"/>
                  <a:gd name="T29" fmla="*/ 120 h 191"/>
                  <a:gd name="T30" fmla="*/ 49 w 97"/>
                  <a:gd name="T31" fmla="*/ 12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191">
                    <a:moveTo>
                      <a:pt x="0" y="120"/>
                    </a:moveTo>
                    <a:lnTo>
                      <a:pt x="49" y="0"/>
                    </a:lnTo>
                    <a:lnTo>
                      <a:pt x="78" y="0"/>
                    </a:lnTo>
                    <a:lnTo>
                      <a:pt x="78" y="120"/>
                    </a:lnTo>
                    <a:lnTo>
                      <a:pt x="97" y="120"/>
                    </a:lnTo>
                    <a:lnTo>
                      <a:pt x="97" y="149"/>
                    </a:lnTo>
                    <a:lnTo>
                      <a:pt x="78" y="149"/>
                    </a:lnTo>
                    <a:lnTo>
                      <a:pt x="78" y="191"/>
                    </a:lnTo>
                    <a:lnTo>
                      <a:pt x="49" y="191"/>
                    </a:lnTo>
                    <a:lnTo>
                      <a:pt x="49" y="149"/>
                    </a:lnTo>
                    <a:lnTo>
                      <a:pt x="0" y="149"/>
                    </a:lnTo>
                    <a:lnTo>
                      <a:pt x="0" y="120"/>
                    </a:lnTo>
                    <a:close/>
                    <a:moveTo>
                      <a:pt x="49" y="120"/>
                    </a:moveTo>
                    <a:lnTo>
                      <a:pt x="49" y="62"/>
                    </a:lnTo>
                    <a:lnTo>
                      <a:pt x="25" y="120"/>
                    </a:lnTo>
                    <a:lnTo>
                      <a:pt x="49" y="1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6"/>
              <p:cNvSpPr>
                <a:spLocks noEditPoints="1"/>
              </p:cNvSpPr>
              <p:nvPr/>
            </p:nvSpPr>
            <p:spPr bwMode="auto">
              <a:xfrm>
                <a:off x="5039839" y="4141748"/>
                <a:ext cx="447355" cy="330885"/>
              </a:xfrm>
              <a:custGeom>
                <a:avLst/>
                <a:gdLst>
                  <a:gd name="T0" fmla="*/ 176 w 176"/>
                  <a:gd name="T1" fmla="*/ 99 h 117"/>
                  <a:gd name="T2" fmla="*/ 176 w 176"/>
                  <a:gd name="T3" fmla="*/ 108 h 117"/>
                  <a:gd name="T4" fmla="*/ 161 w 176"/>
                  <a:gd name="T5" fmla="*/ 117 h 117"/>
                  <a:gd name="T6" fmla="*/ 15 w 176"/>
                  <a:gd name="T7" fmla="*/ 117 h 117"/>
                  <a:gd name="T8" fmla="*/ 0 w 176"/>
                  <a:gd name="T9" fmla="*/ 108 h 117"/>
                  <a:gd name="T10" fmla="*/ 0 w 176"/>
                  <a:gd name="T11" fmla="*/ 99 h 117"/>
                  <a:gd name="T12" fmla="*/ 15 w 176"/>
                  <a:gd name="T13" fmla="*/ 99 h 117"/>
                  <a:gd name="T14" fmla="*/ 161 w 176"/>
                  <a:gd name="T15" fmla="*/ 99 h 117"/>
                  <a:gd name="T16" fmla="*/ 176 w 176"/>
                  <a:gd name="T17" fmla="*/ 99 h 117"/>
                  <a:gd name="T18" fmla="*/ 24 w 176"/>
                  <a:gd name="T19" fmla="*/ 79 h 117"/>
                  <a:gd name="T20" fmla="*/ 24 w 176"/>
                  <a:gd name="T21" fmla="*/ 14 h 117"/>
                  <a:gd name="T22" fmla="*/ 38 w 176"/>
                  <a:gd name="T23" fmla="*/ 0 h 117"/>
                  <a:gd name="T24" fmla="*/ 138 w 176"/>
                  <a:gd name="T25" fmla="*/ 0 h 117"/>
                  <a:gd name="T26" fmla="*/ 152 w 176"/>
                  <a:gd name="T27" fmla="*/ 14 h 117"/>
                  <a:gd name="T28" fmla="*/ 152 w 176"/>
                  <a:gd name="T29" fmla="*/ 79 h 117"/>
                  <a:gd name="T30" fmla="*/ 138 w 176"/>
                  <a:gd name="T31" fmla="*/ 93 h 117"/>
                  <a:gd name="T32" fmla="*/ 38 w 176"/>
                  <a:gd name="T33" fmla="*/ 93 h 117"/>
                  <a:gd name="T34" fmla="*/ 24 w 176"/>
                  <a:gd name="T35" fmla="*/ 79 h 117"/>
                  <a:gd name="T36" fmla="*/ 35 w 176"/>
                  <a:gd name="T37" fmla="*/ 79 h 117"/>
                  <a:gd name="T38" fmla="*/ 38 w 176"/>
                  <a:gd name="T39" fmla="*/ 82 h 117"/>
                  <a:gd name="T40" fmla="*/ 138 w 176"/>
                  <a:gd name="T41" fmla="*/ 82 h 117"/>
                  <a:gd name="T42" fmla="*/ 141 w 176"/>
                  <a:gd name="T43" fmla="*/ 79 h 117"/>
                  <a:gd name="T44" fmla="*/ 141 w 176"/>
                  <a:gd name="T45" fmla="*/ 14 h 117"/>
                  <a:gd name="T46" fmla="*/ 138 w 176"/>
                  <a:gd name="T47" fmla="*/ 11 h 117"/>
                  <a:gd name="T48" fmla="*/ 38 w 176"/>
                  <a:gd name="T49" fmla="*/ 11 h 117"/>
                  <a:gd name="T50" fmla="*/ 35 w 176"/>
                  <a:gd name="T51" fmla="*/ 14 h 117"/>
                  <a:gd name="T52" fmla="*/ 35 w 176"/>
                  <a:gd name="T53" fmla="*/ 79 h 117"/>
                  <a:gd name="T54" fmla="*/ 97 w 176"/>
                  <a:gd name="T55" fmla="*/ 107 h 117"/>
                  <a:gd name="T56" fmla="*/ 95 w 176"/>
                  <a:gd name="T57" fmla="*/ 105 h 117"/>
                  <a:gd name="T58" fmla="*/ 81 w 176"/>
                  <a:gd name="T59" fmla="*/ 105 h 117"/>
                  <a:gd name="T60" fmla="*/ 79 w 176"/>
                  <a:gd name="T61" fmla="*/ 107 h 117"/>
                  <a:gd name="T62" fmla="*/ 81 w 176"/>
                  <a:gd name="T63" fmla="*/ 108 h 117"/>
                  <a:gd name="T64" fmla="*/ 95 w 176"/>
                  <a:gd name="T65" fmla="*/ 108 h 117"/>
                  <a:gd name="T66" fmla="*/ 97 w 176"/>
                  <a:gd name="T67" fmla="*/ 10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117">
                    <a:moveTo>
                      <a:pt x="176" y="99"/>
                    </a:moveTo>
                    <a:cubicBezTo>
                      <a:pt x="176" y="108"/>
                      <a:pt x="176" y="108"/>
                      <a:pt x="176" y="108"/>
                    </a:cubicBezTo>
                    <a:cubicBezTo>
                      <a:pt x="176" y="113"/>
                      <a:pt x="169" y="117"/>
                      <a:pt x="161" y="117"/>
                    </a:cubicBezTo>
                    <a:cubicBezTo>
                      <a:pt x="15" y="117"/>
                      <a:pt x="15" y="117"/>
                      <a:pt x="15" y="117"/>
                    </a:cubicBezTo>
                    <a:cubicBezTo>
                      <a:pt x="7" y="117"/>
                      <a:pt x="0" y="113"/>
                      <a:pt x="0" y="10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61" y="99"/>
                      <a:pt x="161" y="99"/>
                      <a:pt x="161" y="99"/>
                    </a:cubicBezTo>
                    <a:lnTo>
                      <a:pt x="176" y="99"/>
                    </a:lnTo>
                    <a:close/>
                    <a:moveTo>
                      <a:pt x="24" y="79"/>
                    </a:move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6"/>
                      <a:pt x="30" y="0"/>
                      <a:pt x="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46" y="0"/>
                      <a:pt x="152" y="6"/>
                      <a:pt x="152" y="14"/>
                    </a:cubicBezTo>
                    <a:cubicBezTo>
                      <a:pt x="152" y="79"/>
                      <a:pt x="152" y="79"/>
                      <a:pt x="152" y="79"/>
                    </a:cubicBezTo>
                    <a:cubicBezTo>
                      <a:pt x="152" y="87"/>
                      <a:pt x="146" y="93"/>
                      <a:pt x="138" y="93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0" y="93"/>
                      <a:pt x="24" y="87"/>
                      <a:pt x="24" y="79"/>
                    </a:cubicBezTo>
                    <a:close/>
                    <a:moveTo>
                      <a:pt x="35" y="79"/>
                    </a:moveTo>
                    <a:cubicBezTo>
                      <a:pt x="35" y="80"/>
                      <a:pt x="37" y="82"/>
                      <a:pt x="38" y="82"/>
                    </a:cubicBezTo>
                    <a:cubicBezTo>
                      <a:pt x="138" y="82"/>
                      <a:pt x="138" y="82"/>
                      <a:pt x="138" y="82"/>
                    </a:cubicBezTo>
                    <a:cubicBezTo>
                      <a:pt x="139" y="82"/>
                      <a:pt x="141" y="80"/>
                      <a:pt x="141" y="79"/>
                    </a:cubicBezTo>
                    <a:cubicBezTo>
                      <a:pt x="141" y="14"/>
                      <a:pt x="141" y="14"/>
                      <a:pt x="141" y="14"/>
                    </a:cubicBezTo>
                    <a:cubicBezTo>
                      <a:pt x="141" y="13"/>
                      <a:pt x="139" y="11"/>
                      <a:pt x="1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5" y="13"/>
                      <a:pt x="35" y="14"/>
                    </a:cubicBezTo>
                    <a:lnTo>
                      <a:pt x="35" y="79"/>
                    </a:lnTo>
                    <a:close/>
                    <a:moveTo>
                      <a:pt x="97" y="107"/>
                    </a:moveTo>
                    <a:cubicBezTo>
                      <a:pt x="97" y="106"/>
                      <a:pt x="96" y="105"/>
                      <a:pt x="95" y="105"/>
                    </a:cubicBezTo>
                    <a:cubicBezTo>
                      <a:pt x="81" y="105"/>
                      <a:pt x="81" y="105"/>
                      <a:pt x="81" y="105"/>
                    </a:cubicBezTo>
                    <a:cubicBezTo>
                      <a:pt x="80" y="105"/>
                      <a:pt x="79" y="106"/>
                      <a:pt x="79" y="107"/>
                    </a:cubicBezTo>
                    <a:cubicBezTo>
                      <a:pt x="79" y="107"/>
                      <a:pt x="80" y="108"/>
                      <a:pt x="81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6" y="108"/>
                      <a:pt x="97" y="107"/>
                      <a:pt x="97" y="10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121883" tIns="60941" rIns="121883" bIns="60941" numCol="1" anchor="t" anchorCtr="0" compatLnSpc="1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933" kern="0">
                  <a:solidFill>
                    <a:srgbClr val="000000"/>
                  </a:solidFill>
                  <a:latin typeface="微软雅黑" panose="020B0503020204020204" charset="-122"/>
                  <a:ea typeface="微软雅黑" panose="020B0503020204020204" charset="-122"/>
                  <a:sym typeface="Gill Sans" charset="0"/>
                </a:endParaRPr>
              </a:p>
            </p:txBody>
          </p:sp>
        </p:grpSp>
      </p:grpSp>
      <p:grpSp>
        <p:nvGrpSpPr>
          <p:cNvPr id="158" name="组合 157"/>
          <p:cNvGrpSpPr/>
          <p:nvPr/>
        </p:nvGrpSpPr>
        <p:grpSpPr>
          <a:xfrm>
            <a:off x="3435313" y="3078255"/>
            <a:ext cx="1599560" cy="1850212"/>
            <a:chOff x="2576663" y="2309403"/>
            <a:chExt cx="1200040" cy="1388087"/>
          </a:xfrm>
        </p:grpSpPr>
        <p:sp>
          <p:nvSpPr>
            <p:cNvPr id="5" name="Freeform 6"/>
            <p:cNvSpPr/>
            <p:nvPr/>
          </p:nvSpPr>
          <p:spPr bwMode="auto">
            <a:xfrm>
              <a:off x="2647495" y="2350471"/>
              <a:ext cx="528675" cy="237166"/>
            </a:xfrm>
            <a:custGeom>
              <a:avLst/>
              <a:gdLst>
                <a:gd name="T0" fmla="*/ 0 w 515"/>
                <a:gd name="T1" fmla="*/ 231 h 231"/>
                <a:gd name="T2" fmla="*/ 398 w 515"/>
                <a:gd name="T3" fmla="*/ 0 h 231"/>
                <a:gd name="T4" fmla="*/ 515 w 515"/>
                <a:gd name="T5" fmla="*/ 0 h 231"/>
                <a:gd name="T6" fmla="*/ 515 w 515"/>
                <a:gd name="T7" fmla="*/ 231 h 231"/>
                <a:gd name="T8" fmla="*/ 0 w 515"/>
                <a:gd name="T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" h="231">
                  <a:moveTo>
                    <a:pt x="0" y="231"/>
                  </a:moveTo>
                  <a:lnTo>
                    <a:pt x="398" y="0"/>
                  </a:lnTo>
                  <a:lnTo>
                    <a:pt x="515" y="0"/>
                  </a:lnTo>
                  <a:lnTo>
                    <a:pt x="515" y="231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3C5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24" tIns="45712" rIns="91424" bIns="45712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57" name="组合 156"/>
            <p:cNvGrpSpPr/>
            <p:nvPr/>
          </p:nvGrpSpPr>
          <p:grpSpPr>
            <a:xfrm>
              <a:off x="2576663" y="2309403"/>
              <a:ext cx="1200040" cy="1388087"/>
              <a:chOff x="2576663" y="2309403"/>
              <a:chExt cx="1200040" cy="1388087"/>
            </a:xfrm>
          </p:grpSpPr>
          <p:sp>
            <p:nvSpPr>
              <p:cNvPr id="6" name="Freeform 7"/>
              <p:cNvSpPr/>
              <p:nvPr/>
            </p:nvSpPr>
            <p:spPr bwMode="auto">
              <a:xfrm>
                <a:off x="2576663" y="2309403"/>
                <a:ext cx="1200040" cy="1388087"/>
              </a:xfrm>
              <a:custGeom>
                <a:avLst/>
                <a:gdLst>
                  <a:gd name="T0" fmla="*/ 0 w 1169"/>
                  <a:gd name="T1" fmla="*/ 1014 h 1352"/>
                  <a:gd name="T2" fmla="*/ 0 w 1169"/>
                  <a:gd name="T3" fmla="*/ 338 h 1352"/>
                  <a:gd name="T4" fmla="*/ 584 w 1169"/>
                  <a:gd name="T5" fmla="*/ 0 h 1352"/>
                  <a:gd name="T6" fmla="*/ 1169 w 1169"/>
                  <a:gd name="T7" fmla="*/ 338 h 1352"/>
                  <a:gd name="T8" fmla="*/ 1169 w 1169"/>
                  <a:gd name="T9" fmla="*/ 1014 h 1352"/>
                  <a:gd name="T10" fmla="*/ 584 w 1169"/>
                  <a:gd name="T11" fmla="*/ 1352 h 1352"/>
                  <a:gd name="T12" fmla="*/ 0 w 1169"/>
                  <a:gd name="T13" fmla="*/ 1014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9" h="1352">
                    <a:moveTo>
                      <a:pt x="0" y="1014"/>
                    </a:moveTo>
                    <a:lnTo>
                      <a:pt x="0" y="338"/>
                    </a:lnTo>
                    <a:lnTo>
                      <a:pt x="584" y="0"/>
                    </a:lnTo>
                    <a:lnTo>
                      <a:pt x="1169" y="338"/>
                    </a:lnTo>
                    <a:lnTo>
                      <a:pt x="1169" y="1014"/>
                    </a:lnTo>
                    <a:lnTo>
                      <a:pt x="584" y="1352"/>
                    </a:lnTo>
                    <a:lnTo>
                      <a:pt x="0" y="10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228600" sx="102000" sy="102000" algn="ctr" rotWithShape="0">
                  <a:prstClr val="black">
                    <a:alpha val="28000"/>
                  </a:prstClr>
                </a:outerShdw>
              </a:effec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22"/>
              <p:cNvSpPr/>
              <p:nvPr/>
            </p:nvSpPr>
            <p:spPr bwMode="auto">
              <a:xfrm>
                <a:off x="2647495" y="2350471"/>
                <a:ext cx="408568" cy="441478"/>
              </a:xfrm>
              <a:custGeom>
                <a:avLst/>
                <a:gdLst>
                  <a:gd name="T0" fmla="*/ 0 w 398"/>
                  <a:gd name="T1" fmla="*/ 430 h 430"/>
                  <a:gd name="T2" fmla="*/ 398 w 398"/>
                  <a:gd name="T3" fmla="*/ 430 h 430"/>
                  <a:gd name="T4" fmla="*/ 398 w 398"/>
                  <a:gd name="T5" fmla="*/ 0 h 430"/>
                  <a:gd name="T6" fmla="*/ 0 w 398"/>
                  <a:gd name="T7" fmla="*/ 231 h 430"/>
                  <a:gd name="T8" fmla="*/ 0 w 398"/>
                  <a:gd name="T9" fmla="*/ 43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430">
                    <a:moveTo>
                      <a:pt x="0" y="430"/>
                    </a:moveTo>
                    <a:lnTo>
                      <a:pt x="398" y="430"/>
                    </a:lnTo>
                    <a:lnTo>
                      <a:pt x="398" y="0"/>
                    </a:lnTo>
                    <a:lnTo>
                      <a:pt x="0" y="231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C00000"/>
              </a:solidFill>
              <a:ln w="28575">
                <a:noFill/>
              </a:ln>
              <a:effectLst>
                <a:outerShdw blurRad="279400" dist="76200" dir="2700000" sx="101000" sy="101000" algn="tl" rotWithShape="0">
                  <a:prstClr val="black">
                    <a:alpha val="2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4" tIns="45712" rIns="91424" bIns="45712"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31" name="Freeform 34"/>
              <p:cNvSpPr>
                <a:spLocks noEditPoints="1"/>
              </p:cNvSpPr>
              <p:nvPr/>
            </p:nvSpPr>
            <p:spPr bwMode="auto">
              <a:xfrm>
                <a:off x="2807637" y="2562997"/>
                <a:ext cx="93416" cy="200205"/>
              </a:xfrm>
              <a:custGeom>
                <a:avLst/>
                <a:gdLst>
                  <a:gd name="T0" fmla="*/ 50 w 50"/>
                  <a:gd name="T1" fmla="*/ 82 h 107"/>
                  <a:gd name="T2" fmla="*/ 43 w 50"/>
                  <a:gd name="T3" fmla="*/ 99 h 107"/>
                  <a:gd name="T4" fmla="*/ 25 w 50"/>
                  <a:gd name="T5" fmla="*/ 107 h 107"/>
                  <a:gd name="T6" fmla="*/ 7 w 50"/>
                  <a:gd name="T7" fmla="*/ 99 h 107"/>
                  <a:gd name="T8" fmla="*/ 0 w 50"/>
                  <a:gd name="T9" fmla="*/ 82 h 107"/>
                  <a:gd name="T10" fmla="*/ 0 w 50"/>
                  <a:gd name="T11" fmla="*/ 25 h 107"/>
                  <a:gd name="T12" fmla="*/ 7 w 50"/>
                  <a:gd name="T13" fmla="*/ 7 h 107"/>
                  <a:gd name="T14" fmla="*/ 25 w 50"/>
                  <a:gd name="T15" fmla="*/ 0 h 107"/>
                  <a:gd name="T16" fmla="*/ 43 w 50"/>
                  <a:gd name="T17" fmla="*/ 7 h 107"/>
                  <a:gd name="T18" fmla="*/ 50 w 50"/>
                  <a:gd name="T19" fmla="*/ 25 h 107"/>
                  <a:gd name="T20" fmla="*/ 50 w 50"/>
                  <a:gd name="T21" fmla="*/ 82 h 107"/>
                  <a:gd name="T22" fmla="*/ 34 w 50"/>
                  <a:gd name="T23" fmla="*/ 24 h 107"/>
                  <a:gd name="T24" fmla="*/ 31 w 50"/>
                  <a:gd name="T25" fmla="*/ 18 h 107"/>
                  <a:gd name="T26" fmla="*/ 25 w 50"/>
                  <a:gd name="T27" fmla="*/ 15 h 107"/>
                  <a:gd name="T28" fmla="*/ 18 w 50"/>
                  <a:gd name="T29" fmla="*/ 18 h 107"/>
                  <a:gd name="T30" fmla="*/ 16 w 50"/>
                  <a:gd name="T31" fmla="*/ 24 h 107"/>
                  <a:gd name="T32" fmla="*/ 16 w 50"/>
                  <a:gd name="T33" fmla="*/ 81 h 107"/>
                  <a:gd name="T34" fmla="*/ 18 w 50"/>
                  <a:gd name="T35" fmla="*/ 88 h 107"/>
                  <a:gd name="T36" fmla="*/ 25 w 50"/>
                  <a:gd name="T37" fmla="*/ 91 h 107"/>
                  <a:gd name="T38" fmla="*/ 31 w 50"/>
                  <a:gd name="T39" fmla="*/ 88 h 107"/>
                  <a:gd name="T40" fmla="*/ 34 w 50"/>
                  <a:gd name="T41" fmla="*/ 81 h 107"/>
                  <a:gd name="T42" fmla="*/ 34 w 50"/>
                  <a:gd name="T43" fmla="*/ 2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107">
                    <a:moveTo>
                      <a:pt x="50" y="82"/>
                    </a:moveTo>
                    <a:cubicBezTo>
                      <a:pt x="50" y="89"/>
                      <a:pt x="47" y="95"/>
                      <a:pt x="43" y="99"/>
                    </a:cubicBezTo>
                    <a:cubicBezTo>
                      <a:pt x="38" y="104"/>
                      <a:pt x="32" y="107"/>
                      <a:pt x="25" y="107"/>
                    </a:cubicBezTo>
                    <a:cubicBezTo>
                      <a:pt x="18" y="107"/>
                      <a:pt x="12" y="104"/>
                      <a:pt x="7" y="99"/>
                    </a:cubicBezTo>
                    <a:cubicBezTo>
                      <a:pt x="2" y="95"/>
                      <a:pt x="0" y="89"/>
                      <a:pt x="0" y="8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8"/>
                      <a:pt x="2" y="12"/>
                      <a:pt x="7" y="7"/>
                    </a:cubicBezTo>
                    <a:cubicBezTo>
                      <a:pt x="12" y="2"/>
                      <a:pt x="18" y="0"/>
                      <a:pt x="25" y="0"/>
                    </a:cubicBezTo>
                    <a:cubicBezTo>
                      <a:pt x="32" y="0"/>
                      <a:pt x="38" y="2"/>
                      <a:pt x="43" y="7"/>
                    </a:cubicBezTo>
                    <a:cubicBezTo>
                      <a:pt x="48" y="12"/>
                      <a:pt x="50" y="18"/>
                      <a:pt x="50" y="25"/>
                    </a:cubicBezTo>
                    <a:lnTo>
                      <a:pt x="50" y="82"/>
                    </a:lnTo>
                    <a:close/>
                    <a:moveTo>
                      <a:pt x="34" y="24"/>
                    </a:moveTo>
                    <a:cubicBezTo>
                      <a:pt x="34" y="22"/>
                      <a:pt x="33" y="20"/>
                      <a:pt x="31" y="18"/>
                    </a:cubicBezTo>
                    <a:cubicBezTo>
                      <a:pt x="29" y="16"/>
                      <a:pt x="27" y="15"/>
                      <a:pt x="25" y="15"/>
                    </a:cubicBezTo>
                    <a:cubicBezTo>
                      <a:pt x="22" y="15"/>
                      <a:pt x="20" y="16"/>
                      <a:pt x="18" y="18"/>
                    </a:cubicBezTo>
                    <a:cubicBezTo>
                      <a:pt x="16" y="20"/>
                      <a:pt x="16" y="22"/>
                      <a:pt x="16" y="24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6" y="84"/>
                      <a:pt x="16" y="86"/>
                      <a:pt x="18" y="88"/>
                    </a:cubicBezTo>
                    <a:cubicBezTo>
                      <a:pt x="20" y="90"/>
                      <a:pt x="22" y="91"/>
                      <a:pt x="25" y="91"/>
                    </a:cubicBezTo>
                    <a:cubicBezTo>
                      <a:pt x="27" y="91"/>
                      <a:pt x="29" y="90"/>
                      <a:pt x="31" y="88"/>
                    </a:cubicBezTo>
                    <a:cubicBezTo>
                      <a:pt x="33" y="86"/>
                      <a:pt x="34" y="84"/>
                      <a:pt x="34" y="81"/>
                    </a:cubicBez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35"/>
              <p:cNvSpPr>
                <a:spLocks noEditPoints="1"/>
              </p:cNvSpPr>
              <p:nvPr/>
            </p:nvSpPr>
            <p:spPr bwMode="auto">
              <a:xfrm>
                <a:off x="2926717" y="2562997"/>
                <a:ext cx="88284" cy="200205"/>
              </a:xfrm>
              <a:custGeom>
                <a:avLst/>
                <a:gdLst>
                  <a:gd name="T0" fmla="*/ 31 w 47"/>
                  <a:gd name="T1" fmla="*/ 27 h 107"/>
                  <a:gd name="T2" fmla="*/ 31 w 47"/>
                  <a:gd name="T3" fmla="*/ 24 h 107"/>
                  <a:gd name="T4" fmla="*/ 29 w 47"/>
                  <a:gd name="T5" fmla="*/ 18 h 107"/>
                  <a:gd name="T6" fmla="*/ 23 w 47"/>
                  <a:gd name="T7" fmla="*/ 15 h 107"/>
                  <a:gd name="T8" fmla="*/ 17 w 47"/>
                  <a:gd name="T9" fmla="*/ 18 h 107"/>
                  <a:gd name="T10" fmla="*/ 15 w 47"/>
                  <a:gd name="T11" fmla="*/ 24 h 107"/>
                  <a:gd name="T12" fmla="*/ 15 w 47"/>
                  <a:gd name="T13" fmla="*/ 45 h 107"/>
                  <a:gd name="T14" fmla="*/ 27 w 47"/>
                  <a:gd name="T15" fmla="*/ 40 h 107"/>
                  <a:gd name="T16" fmla="*/ 43 w 47"/>
                  <a:gd name="T17" fmla="*/ 48 h 107"/>
                  <a:gd name="T18" fmla="*/ 47 w 47"/>
                  <a:gd name="T19" fmla="*/ 65 h 107"/>
                  <a:gd name="T20" fmla="*/ 47 w 47"/>
                  <a:gd name="T21" fmla="*/ 83 h 107"/>
                  <a:gd name="T22" fmla="*/ 47 w 47"/>
                  <a:gd name="T23" fmla="*/ 83 h 107"/>
                  <a:gd name="T24" fmla="*/ 40 w 47"/>
                  <a:gd name="T25" fmla="*/ 100 h 107"/>
                  <a:gd name="T26" fmla="*/ 23 w 47"/>
                  <a:gd name="T27" fmla="*/ 107 h 107"/>
                  <a:gd name="T28" fmla="*/ 6 w 47"/>
                  <a:gd name="T29" fmla="*/ 99 h 107"/>
                  <a:gd name="T30" fmla="*/ 0 w 47"/>
                  <a:gd name="T31" fmla="*/ 82 h 107"/>
                  <a:gd name="T32" fmla="*/ 0 w 47"/>
                  <a:gd name="T33" fmla="*/ 25 h 107"/>
                  <a:gd name="T34" fmla="*/ 3 w 47"/>
                  <a:gd name="T35" fmla="*/ 11 h 107"/>
                  <a:gd name="T36" fmla="*/ 14 w 47"/>
                  <a:gd name="T37" fmla="*/ 2 h 107"/>
                  <a:gd name="T38" fmla="*/ 23 w 47"/>
                  <a:gd name="T39" fmla="*/ 0 h 107"/>
                  <a:gd name="T40" fmla="*/ 41 w 47"/>
                  <a:gd name="T41" fmla="*/ 7 h 107"/>
                  <a:gd name="T42" fmla="*/ 47 w 47"/>
                  <a:gd name="T43" fmla="*/ 25 h 107"/>
                  <a:gd name="T44" fmla="*/ 47 w 47"/>
                  <a:gd name="T45" fmla="*/ 27 h 107"/>
                  <a:gd name="T46" fmla="*/ 31 w 47"/>
                  <a:gd name="T47" fmla="*/ 27 h 107"/>
                  <a:gd name="T48" fmla="*/ 15 w 47"/>
                  <a:gd name="T49" fmla="*/ 81 h 107"/>
                  <a:gd name="T50" fmla="*/ 17 w 47"/>
                  <a:gd name="T51" fmla="*/ 88 h 107"/>
                  <a:gd name="T52" fmla="*/ 23 w 47"/>
                  <a:gd name="T53" fmla="*/ 91 h 107"/>
                  <a:gd name="T54" fmla="*/ 29 w 47"/>
                  <a:gd name="T55" fmla="*/ 88 h 107"/>
                  <a:gd name="T56" fmla="*/ 31 w 47"/>
                  <a:gd name="T57" fmla="*/ 81 h 107"/>
                  <a:gd name="T58" fmla="*/ 31 w 47"/>
                  <a:gd name="T59" fmla="*/ 62 h 107"/>
                  <a:gd name="T60" fmla="*/ 27 w 47"/>
                  <a:gd name="T61" fmla="*/ 55 h 107"/>
                  <a:gd name="T62" fmla="*/ 23 w 47"/>
                  <a:gd name="T63" fmla="*/ 53 h 107"/>
                  <a:gd name="T64" fmla="*/ 17 w 47"/>
                  <a:gd name="T65" fmla="*/ 56 h 107"/>
                  <a:gd name="T66" fmla="*/ 15 w 47"/>
                  <a:gd name="T67" fmla="*/ 62 h 107"/>
                  <a:gd name="T68" fmla="*/ 15 w 47"/>
                  <a:gd name="T69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107">
                    <a:moveTo>
                      <a:pt x="31" y="27"/>
                    </a:move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2"/>
                      <a:pt x="30" y="20"/>
                      <a:pt x="29" y="18"/>
                    </a:cubicBezTo>
                    <a:cubicBezTo>
                      <a:pt x="27" y="16"/>
                      <a:pt x="25" y="15"/>
                      <a:pt x="23" y="15"/>
                    </a:cubicBezTo>
                    <a:cubicBezTo>
                      <a:pt x="20" y="15"/>
                      <a:pt x="18" y="16"/>
                      <a:pt x="17" y="18"/>
                    </a:cubicBezTo>
                    <a:cubicBezTo>
                      <a:pt x="16" y="20"/>
                      <a:pt x="15" y="22"/>
                      <a:pt x="15" y="24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9" y="42"/>
                      <a:pt x="23" y="40"/>
                      <a:pt x="27" y="40"/>
                    </a:cubicBezTo>
                    <a:cubicBezTo>
                      <a:pt x="34" y="40"/>
                      <a:pt x="39" y="43"/>
                      <a:pt x="43" y="48"/>
                    </a:cubicBezTo>
                    <a:cubicBezTo>
                      <a:pt x="46" y="52"/>
                      <a:pt x="47" y="58"/>
                      <a:pt x="47" y="65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7" y="90"/>
                      <a:pt x="44" y="95"/>
                      <a:pt x="40" y="100"/>
                    </a:cubicBezTo>
                    <a:cubicBezTo>
                      <a:pt x="35" y="104"/>
                      <a:pt x="30" y="107"/>
                      <a:pt x="23" y="107"/>
                    </a:cubicBezTo>
                    <a:cubicBezTo>
                      <a:pt x="16" y="107"/>
                      <a:pt x="11" y="104"/>
                      <a:pt x="6" y="99"/>
                    </a:cubicBezTo>
                    <a:cubicBezTo>
                      <a:pt x="2" y="94"/>
                      <a:pt x="0" y="89"/>
                      <a:pt x="0" y="8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0"/>
                      <a:pt x="1" y="15"/>
                      <a:pt x="3" y="11"/>
                    </a:cubicBezTo>
                    <a:cubicBezTo>
                      <a:pt x="6" y="7"/>
                      <a:pt x="9" y="4"/>
                      <a:pt x="14" y="2"/>
                    </a:cubicBezTo>
                    <a:cubicBezTo>
                      <a:pt x="17" y="0"/>
                      <a:pt x="20" y="0"/>
                      <a:pt x="23" y="0"/>
                    </a:cubicBezTo>
                    <a:cubicBezTo>
                      <a:pt x="30" y="0"/>
                      <a:pt x="36" y="2"/>
                      <a:pt x="41" y="7"/>
                    </a:cubicBezTo>
                    <a:cubicBezTo>
                      <a:pt x="45" y="12"/>
                      <a:pt x="47" y="18"/>
                      <a:pt x="47" y="25"/>
                    </a:cubicBezTo>
                    <a:cubicBezTo>
                      <a:pt x="47" y="27"/>
                      <a:pt x="47" y="27"/>
                      <a:pt x="47" y="27"/>
                    </a:cubicBezTo>
                    <a:lnTo>
                      <a:pt x="31" y="27"/>
                    </a:lnTo>
                    <a:close/>
                    <a:moveTo>
                      <a:pt x="15" y="81"/>
                    </a:moveTo>
                    <a:cubicBezTo>
                      <a:pt x="15" y="84"/>
                      <a:pt x="16" y="86"/>
                      <a:pt x="17" y="88"/>
                    </a:cubicBezTo>
                    <a:cubicBezTo>
                      <a:pt x="18" y="90"/>
                      <a:pt x="20" y="91"/>
                      <a:pt x="23" y="91"/>
                    </a:cubicBezTo>
                    <a:cubicBezTo>
                      <a:pt x="25" y="91"/>
                      <a:pt x="27" y="90"/>
                      <a:pt x="29" y="88"/>
                    </a:cubicBezTo>
                    <a:cubicBezTo>
                      <a:pt x="30" y="86"/>
                      <a:pt x="31" y="84"/>
                      <a:pt x="31" y="81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59"/>
                      <a:pt x="30" y="57"/>
                      <a:pt x="27" y="55"/>
                    </a:cubicBezTo>
                    <a:cubicBezTo>
                      <a:pt x="26" y="54"/>
                      <a:pt x="25" y="53"/>
                      <a:pt x="23" y="53"/>
                    </a:cubicBezTo>
                    <a:cubicBezTo>
                      <a:pt x="20" y="53"/>
                      <a:pt x="18" y="54"/>
                      <a:pt x="17" y="56"/>
                    </a:cubicBezTo>
                    <a:cubicBezTo>
                      <a:pt x="16" y="58"/>
                      <a:pt x="15" y="60"/>
                      <a:pt x="15" y="62"/>
                    </a:cubicBezTo>
                    <a:lnTo>
                      <a:pt x="15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grpSp>
            <p:nvGrpSpPr>
              <p:cNvPr id="117" name="组合 116"/>
              <p:cNvGrpSpPr/>
              <p:nvPr/>
            </p:nvGrpSpPr>
            <p:grpSpPr>
              <a:xfrm>
                <a:off x="2896243" y="2886070"/>
                <a:ext cx="533551" cy="454047"/>
                <a:chOff x="5933005" y="2830391"/>
                <a:chExt cx="500408" cy="425843"/>
              </a:xfrm>
              <a:solidFill>
                <a:srgbClr val="C00000"/>
              </a:solidFill>
            </p:grpSpPr>
            <p:sp>
              <p:nvSpPr>
                <p:cNvPr id="118" name="Freeform 16"/>
                <p:cNvSpPr>
                  <a:spLocks noEditPoints="1"/>
                </p:cNvSpPr>
                <p:nvPr/>
              </p:nvSpPr>
              <p:spPr bwMode="auto">
                <a:xfrm>
                  <a:off x="5933005" y="2830391"/>
                  <a:ext cx="467486" cy="425843"/>
                </a:xfrm>
                <a:custGeom>
                  <a:avLst/>
                  <a:gdLst>
                    <a:gd name="T0" fmla="*/ 499 w 721"/>
                    <a:gd name="T1" fmla="*/ 196 h 657"/>
                    <a:gd name="T2" fmla="*/ 637 w 721"/>
                    <a:gd name="T3" fmla="*/ 322 h 657"/>
                    <a:gd name="T4" fmla="*/ 646 w 721"/>
                    <a:gd name="T5" fmla="*/ 329 h 657"/>
                    <a:gd name="T6" fmla="*/ 672 w 721"/>
                    <a:gd name="T7" fmla="*/ 353 h 657"/>
                    <a:gd name="T8" fmla="*/ 686 w 721"/>
                    <a:gd name="T9" fmla="*/ 367 h 657"/>
                    <a:gd name="T10" fmla="*/ 669 w 721"/>
                    <a:gd name="T11" fmla="*/ 472 h 657"/>
                    <a:gd name="T12" fmla="*/ 611 w 721"/>
                    <a:gd name="T13" fmla="*/ 550 h 657"/>
                    <a:gd name="T14" fmla="*/ 539 w 721"/>
                    <a:gd name="T15" fmla="*/ 598 h 657"/>
                    <a:gd name="T16" fmla="*/ 439 w 721"/>
                    <a:gd name="T17" fmla="*/ 633 h 657"/>
                    <a:gd name="T18" fmla="*/ 433 w 721"/>
                    <a:gd name="T19" fmla="*/ 629 h 657"/>
                    <a:gd name="T20" fmla="*/ 449 w 721"/>
                    <a:gd name="T21" fmla="*/ 594 h 657"/>
                    <a:gd name="T22" fmla="*/ 481 w 721"/>
                    <a:gd name="T23" fmla="*/ 606 h 657"/>
                    <a:gd name="T24" fmla="*/ 501 w 721"/>
                    <a:gd name="T25" fmla="*/ 591 h 657"/>
                    <a:gd name="T26" fmla="*/ 501 w 721"/>
                    <a:gd name="T27" fmla="*/ 577 h 657"/>
                    <a:gd name="T28" fmla="*/ 452 w 721"/>
                    <a:gd name="T29" fmla="*/ 538 h 657"/>
                    <a:gd name="T30" fmla="*/ 449 w 721"/>
                    <a:gd name="T31" fmla="*/ 511 h 657"/>
                    <a:gd name="T32" fmla="*/ 475 w 721"/>
                    <a:gd name="T33" fmla="*/ 508 h 657"/>
                    <a:gd name="T34" fmla="*/ 530 w 721"/>
                    <a:gd name="T35" fmla="*/ 551 h 657"/>
                    <a:gd name="T36" fmla="*/ 567 w 721"/>
                    <a:gd name="T37" fmla="*/ 557 h 657"/>
                    <a:gd name="T38" fmla="*/ 572 w 721"/>
                    <a:gd name="T39" fmla="*/ 549 h 657"/>
                    <a:gd name="T40" fmla="*/ 570 w 721"/>
                    <a:gd name="T41" fmla="*/ 532 h 657"/>
                    <a:gd name="T42" fmla="*/ 506 w 721"/>
                    <a:gd name="T43" fmla="*/ 481 h 657"/>
                    <a:gd name="T44" fmla="*/ 503 w 721"/>
                    <a:gd name="T45" fmla="*/ 455 h 657"/>
                    <a:gd name="T46" fmla="*/ 529 w 721"/>
                    <a:gd name="T47" fmla="*/ 451 h 657"/>
                    <a:gd name="T48" fmla="*/ 596 w 721"/>
                    <a:gd name="T49" fmla="*/ 504 h 657"/>
                    <a:gd name="T50" fmla="*/ 598 w 721"/>
                    <a:gd name="T51" fmla="*/ 505 h 657"/>
                    <a:gd name="T52" fmla="*/ 620 w 721"/>
                    <a:gd name="T53" fmla="*/ 467 h 657"/>
                    <a:gd name="T54" fmla="*/ 549 w 721"/>
                    <a:gd name="T55" fmla="*/ 414 h 657"/>
                    <a:gd name="T56" fmla="*/ 546 w 721"/>
                    <a:gd name="T57" fmla="*/ 388 h 657"/>
                    <a:gd name="T58" fmla="*/ 572 w 721"/>
                    <a:gd name="T59" fmla="*/ 384 h 657"/>
                    <a:gd name="T60" fmla="*/ 642 w 721"/>
                    <a:gd name="T61" fmla="*/ 437 h 657"/>
                    <a:gd name="T62" fmla="*/ 663 w 721"/>
                    <a:gd name="T63" fmla="*/ 429 h 657"/>
                    <a:gd name="T64" fmla="*/ 659 w 721"/>
                    <a:gd name="T65" fmla="*/ 394 h 657"/>
                    <a:gd name="T66" fmla="*/ 645 w 721"/>
                    <a:gd name="T67" fmla="*/ 379 h 657"/>
                    <a:gd name="T68" fmla="*/ 457 w 721"/>
                    <a:gd name="T69" fmla="*/ 209 h 657"/>
                    <a:gd name="T70" fmla="*/ 462 w 721"/>
                    <a:gd name="T71" fmla="*/ 198 h 657"/>
                    <a:gd name="T72" fmla="*/ 496 w 721"/>
                    <a:gd name="T73" fmla="*/ 196 h 657"/>
                    <a:gd name="T74" fmla="*/ 499 w 721"/>
                    <a:gd name="T75" fmla="*/ 196 h 657"/>
                    <a:gd name="T76" fmla="*/ 86 w 721"/>
                    <a:gd name="T77" fmla="*/ 355 h 657"/>
                    <a:gd name="T78" fmla="*/ 59 w 721"/>
                    <a:gd name="T79" fmla="*/ 262 h 657"/>
                    <a:gd name="T80" fmla="*/ 35 w 721"/>
                    <a:gd name="T81" fmla="*/ 239 h 657"/>
                    <a:gd name="T82" fmla="*/ 0 w 721"/>
                    <a:gd name="T83" fmla="*/ 176 h 657"/>
                    <a:gd name="T84" fmla="*/ 16 w 721"/>
                    <a:gd name="T85" fmla="*/ 135 h 657"/>
                    <a:gd name="T86" fmla="*/ 116 w 721"/>
                    <a:gd name="T87" fmla="*/ 27 h 657"/>
                    <a:gd name="T88" fmla="*/ 199 w 721"/>
                    <a:gd name="T89" fmla="*/ 20 h 657"/>
                    <a:gd name="T90" fmla="*/ 242 w 721"/>
                    <a:gd name="T91" fmla="*/ 46 h 657"/>
                    <a:gd name="T92" fmla="*/ 254 w 721"/>
                    <a:gd name="T93" fmla="*/ 50 h 657"/>
                    <a:gd name="T94" fmla="*/ 350 w 721"/>
                    <a:gd name="T95" fmla="*/ 33 h 657"/>
                    <a:gd name="T96" fmla="*/ 284 w 721"/>
                    <a:gd name="T97" fmla="*/ 82 h 657"/>
                    <a:gd name="T98" fmla="*/ 260 w 721"/>
                    <a:gd name="T99" fmla="*/ 87 h 657"/>
                    <a:gd name="T100" fmla="*/ 195 w 721"/>
                    <a:gd name="T101" fmla="*/ 64 h 657"/>
                    <a:gd name="T102" fmla="*/ 176 w 721"/>
                    <a:gd name="T103" fmla="*/ 50 h 657"/>
                    <a:gd name="T104" fmla="*/ 144 w 721"/>
                    <a:gd name="T105" fmla="*/ 53 h 657"/>
                    <a:gd name="T106" fmla="*/ 44 w 721"/>
                    <a:gd name="T107" fmla="*/ 161 h 657"/>
                    <a:gd name="T108" fmla="*/ 44 w 721"/>
                    <a:gd name="T109" fmla="*/ 193 h 657"/>
                    <a:gd name="T110" fmla="*/ 69 w 721"/>
                    <a:gd name="T111" fmla="*/ 220 h 657"/>
                    <a:gd name="T112" fmla="*/ 97 w 721"/>
                    <a:gd name="T113" fmla="*/ 257 h 657"/>
                    <a:gd name="T114" fmla="*/ 115 w 721"/>
                    <a:gd name="T115" fmla="*/ 330 h 657"/>
                    <a:gd name="T116" fmla="*/ 86 w 721"/>
                    <a:gd name="T117" fmla="*/ 355 h 6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21" h="657">
                      <a:moveTo>
                        <a:pt x="499" y="196"/>
                      </a:moveTo>
                      <a:cubicBezTo>
                        <a:pt x="545" y="237"/>
                        <a:pt x="592" y="279"/>
                        <a:pt x="637" y="322"/>
                      </a:cubicBezTo>
                      <a:cubicBezTo>
                        <a:pt x="640" y="325"/>
                        <a:pt x="643" y="327"/>
                        <a:pt x="646" y="329"/>
                      </a:cubicBezTo>
                      <a:cubicBezTo>
                        <a:pt x="672" y="353"/>
                        <a:pt x="672" y="353"/>
                        <a:pt x="672" y="353"/>
                      </a:cubicBezTo>
                      <a:cubicBezTo>
                        <a:pt x="686" y="367"/>
                        <a:pt x="686" y="367"/>
                        <a:pt x="686" y="367"/>
                      </a:cubicBezTo>
                      <a:cubicBezTo>
                        <a:pt x="721" y="403"/>
                        <a:pt x="707" y="456"/>
                        <a:pt x="669" y="472"/>
                      </a:cubicBezTo>
                      <a:cubicBezTo>
                        <a:pt x="685" y="513"/>
                        <a:pt x="652" y="552"/>
                        <a:pt x="611" y="550"/>
                      </a:cubicBezTo>
                      <a:cubicBezTo>
                        <a:pt x="606" y="584"/>
                        <a:pt x="574" y="607"/>
                        <a:pt x="539" y="598"/>
                      </a:cubicBezTo>
                      <a:cubicBezTo>
                        <a:pt x="529" y="641"/>
                        <a:pt x="479" y="657"/>
                        <a:pt x="439" y="633"/>
                      </a:cubicBezTo>
                      <a:cubicBezTo>
                        <a:pt x="433" y="629"/>
                        <a:pt x="433" y="629"/>
                        <a:pt x="433" y="629"/>
                      </a:cubicBezTo>
                      <a:cubicBezTo>
                        <a:pt x="441" y="619"/>
                        <a:pt x="446" y="607"/>
                        <a:pt x="449" y="594"/>
                      </a:cubicBezTo>
                      <a:cubicBezTo>
                        <a:pt x="460" y="601"/>
                        <a:pt x="468" y="607"/>
                        <a:pt x="481" y="606"/>
                      </a:cubicBezTo>
                      <a:cubicBezTo>
                        <a:pt x="490" y="605"/>
                        <a:pt x="499" y="600"/>
                        <a:pt x="501" y="591"/>
                      </a:cubicBezTo>
                      <a:cubicBezTo>
                        <a:pt x="502" y="587"/>
                        <a:pt x="502" y="583"/>
                        <a:pt x="501" y="577"/>
                      </a:cubicBezTo>
                      <a:cubicBezTo>
                        <a:pt x="452" y="538"/>
                        <a:pt x="452" y="538"/>
                        <a:pt x="452" y="538"/>
                      </a:cubicBezTo>
                      <a:cubicBezTo>
                        <a:pt x="444" y="531"/>
                        <a:pt x="442" y="519"/>
                        <a:pt x="449" y="511"/>
                      </a:cubicBezTo>
                      <a:cubicBezTo>
                        <a:pt x="455" y="503"/>
                        <a:pt x="467" y="502"/>
                        <a:pt x="475" y="508"/>
                      </a:cubicBezTo>
                      <a:cubicBezTo>
                        <a:pt x="530" y="551"/>
                        <a:pt x="530" y="551"/>
                        <a:pt x="530" y="551"/>
                      </a:cubicBezTo>
                      <a:cubicBezTo>
                        <a:pt x="543" y="562"/>
                        <a:pt x="556" y="566"/>
                        <a:pt x="567" y="557"/>
                      </a:cubicBezTo>
                      <a:cubicBezTo>
                        <a:pt x="569" y="555"/>
                        <a:pt x="571" y="552"/>
                        <a:pt x="572" y="549"/>
                      </a:cubicBezTo>
                      <a:cubicBezTo>
                        <a:pt x="574" y="544"/>
                        <a:pt x="576" y="536"/>
                        <a:pt x="570" y="532"/>
                      </a:cubicBezTo>
                      <a:cubicBezTo>
                        <a:pt x="506" y="481"/>
                        <a:pt x="506" y="481"/>
                        <a:pt x="506" y="481"/>
                      </a:cubicBezTo>
                      <a:cubicBezTo>
                        <a:pt x="498" y="475"/>
                        <a:pt x="496" y="463"/>
                        <a:pt x="503" y="455"/>
                      </a:cubicBezTo>
                      <a:cubicBezTo>
                        <a:pt x="509" y="446"/>
                        <a:pt x="521" y="445"/>
                        <a:pt x="529" y="451"/>
                      </a:cubicBezTo>
                      <a:cubicBezTo>
                        <a:pt x="596" y="504"/>
                        <a:pt x="596" y="504"/>
                        <a:pt x="596" y="504"/>
                      </a:cubicBezTo>
                      <a:cubicBezTo>
                        <a:pt x="597" y="504"/>
                        <a:pt x="597" y="505"/>
                        <a:pt x="598" y="505"/>
                      </a:cubicBezTo>
                      <a:cubicBezTo>
                        <a:pt x="620" y="525"/>
                        <a:pt x="656" y="496"/>
                        <a:pt x="620" y="467"/>
                      </a:cubicBezTo>
                      <a:cubicBezTo>
                        <a:pt x="549" y="414"/>
                        <a:pt x="549" y="414"/>
                        <a:pt x="549" y="414"/>
                      </a:cubicBezTo>
                      <a:cubicBezTo>
                        <a:pt x="541" y="408"/>
                        <a:pt x="539" y="396"/>
                        <a:pt x="546" y="388"/>
                      </a:cubicBezTo>
                      <a:cubicBezTo>
                        <a:pt x="552" y="379"/>
                        <a:pt x="564" y="378"/>
                        <a:pt x="572" y="384"/>
                      </a:cubicBezTo>
                      <a:cubicBezTo>
                        <a:pt x="642" y="437"/>
                        <a:pt x="642" y="437"/>
                        <a:pt x="642" y="437"/>
                      </a:cubicBezTo>
                      <a:cubicBezTo>
                        <a:pt x="649" y="441"/>
                        <a:pt x="659" y="436"/>
                        <a:pt x="663" y="429"/>
                      </a:cubicBezTo>
                      <a:cubicBezTo>
                        <a:pt x="671" y="419"/>
                        <a:pt x="670" y="405"/>
                        <a:pt x="659" y="394"/>
                      </a:cubicBezTo>
                      <a:cubicBezTo>
                        <a:pt x="645" y="379"/>
                        <a:pt x="645" y="379"/>
                        <a:pt x="645" y="379"/>
                      </a:cubicBezTo>
                      <a:cubicBezTo>
                        <a:pt x="457" y="209"/>
                        <a:pt x="457" y="209"/>
                        <a:pt x="457" y="209"/>
                      </a:cubicBezTo>
                      <a:cubicBezTo>
                        <a:pt x="453" y="205"/>
                        <a:pt x="456" y="198"/>
                        <a:pt x="462" y="198"/>
                      </a:cubicBezTo>
                      <a:cubicBezTo>
                        <a:pt x="473" y="198"/>
                        <a:pt x="485" y="198"/>
                        <a:pt x="496" y="196"/>
                      </a:cubicBezTo>
                      <a:cubicBezTo>
                        <a:pt x="497" y="196"/>
                        <a:pt x="498" y="196"/>
                        <a:pt x="499" y="196"/>
                      </a:cubicBezTo>
                      <a:close/>
                      <a:moveTo>
                        <a:pt x="86" y="355"/>
                      </a:moveTo>
                      <a:cubicBezTo>
                        <a:pt x="66" y="330"/>
                        <a:pt x="64" y="295"/>
                        <a:pt x="59" y="262"/>
                      </a:cubicBezTo>
                      <a:cubicBezTo>
                        <a:pt x="35" y="239"/>
                        <a:pt x="35" y="239"/>
                        <a:pt x="35" y="239"/>
                      </a:cubicBezTo>
                      <a:cubicBezTo>
                        <a:pt x="17" y="219"/>
                        <a:pt x="0" y="205"/>
                        <a:pt x="0" y="176"/>
                      </a:cubicBezTo>
                      <a:cubicBezTo>
                        <a:pt x="0" y="161"/>
                        <a:pt x="6" y="147"/>
                        <a:pt x="16" y="135"/>
                      </a:cubicBezTo>
                      <a:cubicBezTo>
                        <a:pt x="116" y="27"/>
                        <a:pt x="116" y="27"/>
                        <a:pt x="116" y="27"/>
                      </a:cubicBezTo>
                      <a:cubicBezTo>
                        <a:pt x="138" y="3"/>
                        <a:pt x="174" y="0"/>
                        <a:pt x="199" y="20"/>
                      </a:cubicBezTo>
                      <a:cubicBezTo>
                        <a:pt x="215" y="31"/>
                        <a:pt x="221" y="38"/>
                        <a:pt x="242" y="46"/>
                      </a:cubicBezTo>
                      <a:cubicBezTo>
                        <a:pt x="248" y="48"/>
                        <a:pt x="253" y="50"/>
                        <a:pt x="254" y="50"/>
                      </a:cubicBezTo>
                      <a:cubicBezTo>
                        <a:pt x="284" y="46"/>
                        <a:pt x="316" y="32"/>
                        <a:pt x="350" y="33"/>
                      </a:cubicBezTo>
                      <a:cubicBezTo>
                        <a:pt x="337" y="42"/>
                        <a:pt x="286" y="82"/>
                        <a:pt x="284" y="82"/>
                      </a:cubicBezTo>
                      <a:cubicBezTo>
                        <a:pt x="276" y="84"/>
                        <a:pt x="268" y="86"/>
                        <a:pt x="260" y="87"/>
                      </a:cubicBezTo>
                      <a:cubicBezTo>
                        <a:pt x="241" y="90"/>
                        <a:pt x="208" y="74"/>
                        <a:pt x="195" y="64"/>
                      </a:cubicBezTo>
                      <a:cubicBezTo>
                        <a:pt x="176" y="50"/>
                        <a:pt x="176" y="50"/>
                        <a:pt x="176" y="50"/>
                      </a:cubicBezTo>
                      <a:cubicBezTo>
                        <a:pt x="166" y="42"/>
                        <a:pt x="152" y="44"/>
                        <a:pt x="144" y="53"/>
                      </a:cubicBezTo>
                      <a:cubicBezTo>
                        <a:pt x="44" y="161"/>
                        <a:pt x="44" y="161"/>
                        <a:pt x="44" y="161"/>
                      </a:cubicBezTo>
                      <a:cubicBezTo>
                        <a:pt x="36" y="170"/>
                        <a:pt x="36" y="184"/>
                        <a:pt x="44" y="193"/>
                      </a:cubicBezTo>
                      <a:cubicBezTo>
                        <a:pt x="53" y="203"/>
                        <a:pt x="59" y="210"/>
                        <a:pt x="69" y="220"/>
                      </a:cubicBezTo>
                      <a:cubicBezTo>
                        <a:pt x="80" y="230"/>
                        <a:pt x="95" y="244"/>
                        <a:pt x="97" y="257"/>
                      </a:cubicBezTo>
                      <a:cubicBezTo>
                        <a:pt x="100" y="280"/>
                        <a:pt x="102" y="313"/>
                        <a:pt x="115" y="330"/>
                      </a:cubicBezTo>
                      <a:cubicBezTo>
                        <a:pt x="102" y="337"/>
                        <a:pt x="95" y="344"/>
                        <a:pt x="86" y="3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119" name="Freeform 17"/>
                <p:cNvSpPr>
                  <a:spLocks noEditPoints="1"/>
                </p:cNvSpPr>
                <p:nvPr/>
              </p:nvSpPr>
              <p:spPr bwMode="auto">
                <a:xfrm>
                  <a:off x="5986776" y="2830391"/>
                  <a:ext cx="446637" cy="413496"/>
                </a:xfrm>
                <a:custGeom>
                  <a:avLst/>
                  <a:gdLst>
                    <a:gd name="T0" fmla="*/ 319 w 689"/>
                    <a:gd name="T1" fmla="*/ 543 h 638"/>
                    <a:gd name="T2" fmla="*/ 262 w 689"/>
                    <a:gd name="T3" fmla="*/ 538 h 638"/>
                    <a:gd name="T4" fmla="*/ 258 w 689"/>
                    <a:gd name="T5" fmla="*/ 538 h 638"/>
                    <a:gd name="T6" fmla="*/ 257 w 689"/>
                    <a:gd name="T7" fmla="*/ 535 h 638"/>
                    <a:gd name="T8" fmla="*/ 241 w 689"/>
                    <a:gd name="T9" fmla="*/ 489 h 638"/>
                    <a:gd name="T10" fmla="*/ 241 w 689"/>
                    <a:gd name="T11" fmla="*/ 489 h 638"/>
                    <a:gd name="T12" fmla="*/ 185 w 689"/>
                    <a:gd name="T13" fmla="*/ 484 h 638"/>
                    <a:gd name="T14" fmla="*/ 181 w 689"/>
                    <a:gd name="T15" fmla="*/ 484 h 638"/>
                    <a:gd name="T16" fmla="*/ 180 w 689"/>
                    <a:gd name="T17" fmla="*/ 481 h 638"/>
                    <a:gd name="T18" fmla="*/ 164 w 689"/>
                    <a:gd name="T19" fmla="*/ 435 h 638"/>
                    <a:gd name="T20" fmla="*/ 164 w 689"/>
                    <a:gd name="T21" fmla="*/ 435 h 638"/>
                    <a:gd name="T22" fmla="*/ 117 w 689"/>
                    <a:gd name="T23" fmla="*/ 425 h 638"/>
                    <a:gd name="T24" fmla="*/ 113 w 689"/>
                    <a:gd name="T25" fmla="*/ 425 h 638"/>
                    <a:gd name="T26" fmla="*/ 113 w 689"/>
                    <a:gd name="T27" fmla="*/ 421 h 638"/>
                    <a:gd name="T28" fmla="*/ 100 w 689"/>
                    <a:gd name="T29" fmla="*/ 365 h 638"/>
                    <a:gd name="T30" fmla="*/ 100 w 689"/>
                    <a:gd name="T31" fmla="*/ 365 h 638"/>
                    <a:gd name="T32" fmla="*/ 32 w 689"/>
                    <a:gd name="T33" fmla="*/ 370 h 638"/>
                    <a:gd name="T34" fmla="*/ 18 w 689"/>
                    <a:gd name="T35" fmla="*/ 386 h 638"/>
                    <a:gd name="T36" fmla="*/ 23 w 689"/>
                    <a:gd name="T37" fmla="*/ 455 h 638"/>
                    <a:gd name="T38" fmla="*/ 23 w 689"/>
                    <a:gd name="T39" fmla="*/ 455 h 638"/>
                    <a:gd name="T40" fmla="*/ 66 w 689"/>
                    <a:gd name="T41" fmla="*/ 465 h 638"/>
                    <a:gd name="T42" fmla="*/ 70 w 689"/>
                    <a:gd name="T43" fmla="*/ 466 h 638"/>
                    <a:gd name="T44" fmla="*/ 69 w 689"/>
                    <a:gd name="T45" fmla="*/ 470 h 638"/>
                    <a:gd name="T46" fmla="*/ 76 w 689"/>
                    <a:gd name="T47" fmla="*/ 536 h 638"/>
                    <a:gd name="T48" fmla="*/ 76 w 689"/>
                    <a:gd name="T49" fmla="*/ 536 h 638"/>
                    <a:gd name="T50" fmla="*/ 142 w 689"/>
                    <a:gd name="T51" fmla="*/ 534 h 638"/>
                    <a:gd name="T52" fmla="*/ 145 w 689"/>
                    <a:gd name="T53" fmla="*/ 534 h 638"/>
                    <a:gd name="T54" fmla="*/ 147 w 689"/>
                    <a:gd name="T55" fmla="*/ 537 h 638"/>
                    <a:gd name="T56" fmla="*/ 164 w 689"/>
                    <a:gd name="T57" fmla="*/ 578 h 638"/>
                    <a:gd name="T58" fmla="*/ 164 w 689"/>
                    <a:gd name="T59" fmla="*/ 578 h 638"/>
                    <a:gd name="T60" fmla="*/ 230 w 689"/>
                    <a:gd name="T61" fmla="*/ 576 h 638"/>
                    <a:gd name="T62" fmla="*/ 233 w 689"/>
                    <a:gd name="T63" fmla="*/ 576 h 638"/>
                    <a:gd name="T64" fmla="*/ 235 w 689"/>
                    <a:gd name="T65" fmla="*/ 579 h 638"/>
                    <a:gd name="T66" fmla="*/ 252 w 689"/>
                    <a:gd name="T67" fmla="*/ 621 h 638"/>
                    <a:gd name="T68" fmla="*/ 320 w 689"/>
                    <a:gd name="T69" fmla="*/ 615 h 638"/>
                    <a:gd name="T70" fmla="*/ 324 w 689"/>
                    <a:gd name="T71" fmla="*/ 611 h 638"/>
                    <a:gd name="T72" fmla="*/ 319 w 689"/>
                    <a:gd name="T73" fmla="*/ 543 h 638"/>
                    <a:gd name="T74" fmla="*/ 449 w 689"/>
                    <a:gd name="T75" fmla="*/ 177 h 638"/>
                    <a:gd name="T76" fmla="*/ 576 w 689"/>
                    <a:gd name="T77" fmla="*/ 299 h 638"/>
                    <a:gd name="T78" fmla="*/ 597 w 689"/>
                    <a:gd name="T79" fmla="*/ 306 h 638"/>
                    <a:gd name="T80" fmla="*/ 616 w 689"/>
                    <a:gd name="T81" fmla="*/ 293 h 638"/>
                    <a:gd name="T82" fmla="*/ 636 w 689"/>
                    <a:gd name="T83" fmla="*/ 234 h 638"/>
                    <a:gd name="T84" fmla="*/ 649 w 689"/>
                    <a:gd name="T85" fmla="*/ 209 h 638"/>
                    <a:gd name="T86" fmla="*/ 671 w 689"/>
                    <a:gd name="T87" fmla="*/ 186 h 638"/>
                    <a:gd name="T88" fmla="*/ 672 w 689"/>
                    <a:gd name="T89" fmla="*/ 121 h 638"/>
                    <a:gd name="T90" fmla="*/ 580 w 689"/>
                    <a:gd name="T91" fmla="*/ 21 h 638"/>
                    <a:gd name="T92" fmla="*/ 515 w 689"/>
                    <a:gd name="T93" fmla="*/ 16 h 638"/>
                    <a:gd name="T94" fmla="*/ 493 w 689"/>
                    <a:gd name="T95" fmla="*/ 34 h 638"/>
                    <a:gd name="T96" fmla="*/ 457 w 689"/>
                    <a:gd name="T97" fmla="*/ 44 h 638"/>
                    <a:gd name="T98" fmla="*/ 390 w 689"/>
                    <a:gd name="T99" fmla="*/ 36 h 638"/>
                    <a:gd name="T100" fmla="*/ 274 w 689"/>
                    <a:gd name="T101" fmla="*/ 67 h 638"/>
                    <a:gd name="T102" fmla="*/ 139 w 689"/>
                    <a:gd name="T103" fmla="*/ 171 h 638"/>
                    <a:gd name="T104" fmla="*/ 203 w 689"/>
                    <a:gd name="T105" fmla="*/ 222 h 638"/>
                    <a:gd name="T106" fmla="*/ 301 w 689"/>
                    <a:gd name="T107" fmla="*/ 161 h 638"/>
                    <a:gd name="T108" fmla="*/ 346 w 689"/>
                    <a:gd name="T109" fmla="*/ 158 h 638"/>
                    <a:gd name="T110" fmla="*/ 408 w 689"/>
                    <a:gd name="T111" fmla="*/ 165 h 638"/>
                    <a:gd name="T112" fmla="*/ 449 w 689"/>
                    <a:gd name="T113" fmla="*/ 177 h 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89" h="638">
                      <a:moveTo>
                        <a:pt x="319" y="543"/>
                      </a:moveTo>
                      <a:cubicBezTo>
                        <a:pt x="302" y="529"/>
                        <a:pt x="279" y="528"/>
                        <a:pt x="262" y="538"/>
                      </a:cubicBezTo>
                      <a:cubicBezTo>
                        <a:pt x="261" y="539"/>
                        <a:pt x="259" y="539"/>
                        <a:pt x="258" y="538"/>
                      </a:cubicBezTo>
                      <a:cubicBezTo>
                        <a:pt x="257" y="537"/>
                        <a:pt x="257" y="536"/>
                        <a:pt x="257" y="535"/>
                      </a:cubicBezTo>
                      <a:cubicBezTo>
                        <a:pt x="260" y="518"/>
                        <a:pt x="255" y="500"/>
                        <a:pt x="241" y="489"/>
                      </a:cubicBezTo>
                      <a:cubicBezTo>
                        <a:pt x="241" y="489"/>
                        <a:pt x="241" y="489"/>
                        <a:pt x="241" y="489"/>
                      </a:cubicBezTo>
                      <a:cubicBezTo>
                        <a:pt x="225" y="475"/>
                        <a:pt x="202" y="473"/>
                        <a:pt x="185" y="484"/>
                      </a:cubicBezTo>
                      <a:cubicBezTo>
                        <a:pt x="183" y="485"/>
                        <a:pt x="182" y="484"/>
                        <a:pt x="181" y="484"/>
                      </a:cubicBezTo>
                      <a:cubicBezTo>
                        <a:pt x="180" y="483"/>
                        <a:pt x="180" y="482"/>
                        <a:pt x="180" y="481"/>
                      </a:cubicBezTo>
                      <a:cubicBezTo>
                        <a:pt x="183" y="464"/>
                        <a:pt x="177" y="446"/>
                        <a:pt x="164" y="435"/>
                      </a:cubicBezTo>
                      <a:cubicBezTo>
                        <a:pt x="164" y="435"/>
                        <a:pt x="164" y="435"/>
                        <a:pt x="164" y="435"/>
                      </a:cubicBezTo>
                      <a:cubicBezTo>
                        <a:pt x="150" y="423"/>
                        <a:pt x="132" y="420"/>
                        <a:pt x="117" y="425"/>
                      </a:cubicBezTo>
                      <a:cubicBezTo>
                        <a:pt x="115" y="426"/>
                        <a:pt x="114" y="425"/>
                        <a:pt x="113" y="425"/>
                      </a:cubicBezTo>
                      <a:cubicBezTo>
                        <a:pt x="112" y="424"/>
                        <a:pt x="112" y="422"/>
                        <a:pt x="113" y="421"/>
                      </a:cubicBezTo>
                      <a:cubicBezTo>
                        <a:pt x="121" y="402"/>
                        <a:pt x="116" y="379"/>
                        <a:pt x="100" y="365"/>
                      </a:cubicBezTo>
                      <a:cubicBezTo>
                        <a:pt x="100" y="365"/>
                        <a:pt x="100" y="365"/>
                        <a:pt x="100" y="365"/>
                      </a:cubicBezTo>
                      <a:cubicBezTo>
                        <a:pt x="80" y="347"/>
                        <a:pt x="49" y="350"/>
                        <a:pt x="32" y="370"/>
                      </a:cubicBezTo>
                      <a:cubicBezTo>
                        <a:pt x="18" y="386"/>
                        <a:pt x="18" y="386"/>
                        <a:pt x="18" y="386"/>
                      </a:cubicBezTo>
                      <a:cubicBezTo>
                        <a:pt x="0" y="406"/>
                        <a:pt x="2" y="437"/>
                        <a:pt x="23" y="455"/>
                      </a:cubicBezTo>
                      <a:cubicBezTo>
                        <a:pt x="23" y="455"/>
                        <a:pt x="23" y="455"/>
                        <a:pt x="23" y="455"/>
                      </a:cubicBezTo>
                      <a:cubicBezTo>
                        <a:pt x="35" y="465"/>
                        <a:pt x="51" y="469"/>
                        <a:pt x="66" y="465"/>
                      </a:cubicBezTo>
                      <a:cubicBezTo>
                        <a:pt x="68" y="465"/>
                        <a:pt x="69" y="465"/>
                        <a:pt x="70" y="466"/>
                      </a:cubicBezTo>
                      <a:cubicBezTo>
                        <a:pt x="70" y="467"/>
                        <a:pt x="70" y="469"/>
                        <a:pt x="69" y="470"/>
                      </a:cubicBezTo>
                      <a:cubicBezTo>
                        <a:pt x="54" y="490"/>
                        <a:pt x="57" y="519"/>
                        <a:pt x="76" y="536"/>
                      </a:cubicBezTo>
                      <a:cubicBezTo>
                        <a:pt x="76" y="536"/>
                        <a:pt x="76" y="536"/>
                        <a:pt x="76" y="536"/>
                      </a:cubicBezTo>
                      <a:cubicBezTo>
                        <a:pt x="95" y="553"/>
                        <a:pt x="124" y="552"/>
                        <a:pt x="142" y="534"/>
                      </a:cubicBezTo>
                      <a:cubicBezTo>
                        <a:pt x="143" y="533"/>
                        <a:pt x="144" y="533"/>
                        <a:pt x="145" y="534"/>
                      </a:cubicBezTo>
                      <a:cubicBezTo>
                        <a:pt x="147" y="534"/>
                        <a:pt x="147" y="535"/>
                        <a:pt x="147" y="537"/>
                      </a:cubicBezTo>
                      <a:cubicBezTo>
                        <a:pt x="146" y="552"/>
                        <a:pt x="151" y="568"/>
                        <a:pt x="164" y="578"/>
                      </a:cubicBezTo>
                      <a:cubicBezTo>
                        <a:pt x="164" y="578"/>
                        <a:pt x="164" y="578"/>
                        <a:pt x="164" y="578"/>
                      </a:cubicBezTo>
                      <a:cubicBezTo>
                        <a:pt x="183" y="595"/>
                        <a:pt x="212" y="594"/>
                        <a:pt x="230" y="576"/>
                      </a:cubicBezTo>
                      <a:cubicBezTo>
                        <a:pt x="231" y="575"/>
                        <a:pt x="232" y="575"/>
                        <a:pt x="233" y="576"/>
                      </a:cubicBezTo>
                      <a:cubicBezTo>
                        <a:pt x="234" y="576"/>
                        <a:pt x="235" y="577"/>
                        <a:pt x="235" y="579"/>
                      </a:cubicBezTo>
                      <a:cubicBezTo>
                        <a:pt x="233" y="594"/>
                        <a:pt x="239" y="610"/>
                        <a:pt x="252" y="621"/>
                      </a:cubicBezTo>
                      <a:cubicBezTo>
                        <a:pt x="272" y="638"/>
                        <a:pt x="303" y="636"/>
                        <a:pt x="320" y="615"/>
                      </a:cubicBezTo>
                      <a:cubicBezTo>
                        <a:pt x="324" y="611"/>
                        <a:pt x="324" y="611"/>
                        <a:pt x="324" y="611"/>
                      </a:cubicBezTo>
                      <a:cubicBezTo>
                        <a:pt x="341" y="591"/>
                        <a:pt x="339" y="560"/>
                        <a:pt x="319" y="543"/>
                      </a:cubicBezTo>
                      <a:close/>
                      <a:moveTo>
                        <a:pt x="449" y="177"/>
                      </a:moveTo>
                      <a:cubicBezTo>
                        <a:pt x="489" y="216"/>
                        <a:pt x="535" y="260"/>
                        <a:pt x="576" y="299"/>
                      </a:cubicBezTo>
                      <a:cubicBezTo>
                        <a:pt x="582" y="305"/>
                        <a:pt x="589" y="307"/>
                        <a:pt x="597" y="306"/>
                      </a:cubicBezTo>
                      <a:cubicBezTo>
                        <a:pt x="605" y="305"/>
                        <a:pt x="612" y="300"/>
                        <a:pt x="616" y="293"/>
                      </a:cubicBezTo>
                      <a:cubicBezTo>
                        <a:pt x="626" y="275"/>
                        <a:pt x="632" y="256"/>
                        <a:pt x="636" y="234"/>
                      </a:cubicBezTo>
                      <a:cubicBezTo>
                        <a:pt x="638" y="224"/>
                        <a:pt x="642" y="216"/>
                        <a:pt x="649" y="209"/>
                      </a:cubicBezTo>
                      <a:cubicBezTo>
                        <a:pt x="671" y="186"/>
                        <a:pt x="671" y="186"/>
                        <a:pt x="671" y="186"/>
                      </a:cubicBezTo>
                      <a:cubicBezTo>
                        <a:pt x="688" y="168"/>
                        <a:pt x="689" y="139"/>
                        <a:pt x="672" y="121"/>
                      </a:cubicBezTo>
                      <a:cubicBezTo>
                        <a:pt x="580" y="21"/>
                        <a:pt x="580" y="21"/>
                        <a:pt x="580" y="21"/>
                      </a:cubicBezTo>
                      <a:cubicBezTo>
                        <a:pt x="563" y="3"/>
                        <a:pt x="534" y="0"/>
                        <a:pt x="515" y="16"/>
                      </a:cubicBezTo>
                      <a:cubicBezTo>
                        <a:pt x="493" y="34"/>
                        <a:pt x="493" y="34"/>
                        <a:pt x="493" y="34"/>
                      </a:cubicBezTo>
                      <a:cubicBezTo>
                        <a:pt x="483" y="42"/>
                        <a:pt x="471" y="45"/>
                        <a:pt x="457" y="44"/>
                      </a:cubicBezTo>
                      <a:cubicBezTo>
                        <a:pt x="435" y="41"/>
                        <a:pt x="412" y="38"/>
                        <a:pt x="390" y="36"/>
                      </a:cubicBezTo>
                      <a:cubicBezTo>
                        <a:pt x="347" y="30"/>
                        <a:pt x="308" y="41"/>
                        <a:pt x="274" y="67"/>
                      </a:cubicBezTo>
                      <a:cubicBezTo>
                        <a:pt x="229" y="101"/>
                        <a:pt x="184" y="136"/>
                        <a:pt x="139" y="171"/>
                      </a:cubicBezTo>
                      <a:cubicBezTo>
                        <a:pt x="95" y="207"/>
                        <a:pt x="151" y="255"/>
                        <a:pt x="203" y="222"/>
                      </a:cubicBezTo>
                      <a:cubicBezTo>
                        <a:pt x="301" y="161"/>
                        <a:pt x="301" y="161"/>
                        <a:pt x="301" y="161"/>
                      </a:cubicBezTo>
                      <a:cubicBezTo>
                        <a:pt x="315" y="153"/>
                        <a:pt x="331" y="152"/>
                        <a:pt x="346" y="158"/>
                      </a:cubicBezTo>
                      <a:cubicBezTo>
                        <a:pt x="364" y="167"/>
                        <a:pt x="388" y="168"/>
                        <a:pt x="408" y="165"/>
                      </a:cubicBezTo>
                      <a:cubicBezTo>
                        <a:pt x="423" y="162"/>
                        <a:pt x="437" y="166"/>
                        <a:pt x="449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99508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20644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/>
        </p:nvGrpSpPr>
        <p:grpSpPr>
          <a:xfrm>
            <a:off x="2016491" y="1240025"/>
            <a:ext cx="8159018" cy="4377950"/>
            <a:chOff x="2016491" y="1464560"/>
            <a:chExt cx="8159018" cy="4377950"/>
          </a:xfrm>
        </p:grpSpPr>
        <p:sp>
          <p:nvSpPr>
            <p:cNvPr id="3" name="íŝḻîďê"/>
            <p:cNvSpPr/>
            <p:nvPr/>
          </p:nvSpPr>
          <p:spPr>
            <a:xfrm>
              <a:off x="5883617" y="3679173"/>
              <a:ext cx="4256648" cy="2163337"/>
            </a:xfrm>
            <a:prstGeom prst="parallelogram">
              <a:avLst>
                <a:gd name="adj" fmla="val 36770"/>
              </a:avLst>
            </a:prstGeom>
            <a:solidFill>
              <a:srgbClr val="D3381C"/>
            </a:solidFill>
            <a:ln w="2222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4" name="ïSḷîďè"/>
            <p:cNvSpPr/>
            <p:nvPr/>
          </p:nvSpPr>
          <p:spPr>
            <a:xfrm flipH="1">
              <a:off x="5883617" y="1464560"/>
              <a:ext cx="4256648" cy="2163337"/>
            </a:xfrm>
            <a:prstGeom prst="parallelogram">
              <a:avLst>
                <a:gd name="adj" fmla="val 36770"/>
              </a:avLst>
            </a:prstGeom>
            <a:solidFill>
              <a:schemeClr val="bg1"/>
            </a:solidFill>
            <a:ln w="2222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5" name="iṣlîḓê"/>
            <p:cNvSpPr/>
            <p:nvPr/>
          </p:nvSpPr>
          <p:spPr>
            <a:xfrm>
              <a:off x="2059848" y="1464560"/>
              <a:ext cx="4256648" cy="2163337"/>
            </a:xfrm>
            <a:prstGeom prst="parallelogram">
              <a:avLst>
                <a:gd name="adj" fmla="val 36770"/>
              </a:avLst>
            </a:prstGeom>
            <a:solidFill>
              <a:srgbClr val="D3381C"/>
            </a:solidFill>
            <a:ln w="2222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6" name="iṩliḋè"/>
            <p:cNvSpPr/>
            <p:nvPr/>
          </p:nvSpPr>
          <p:spPr>
            <a:xfrm flipH="1">
              <a:off x="2059848" y="3679173"/>
              <a:ext cx="4256648" cy="2163337"/>
            </a:xfrm>
            <a:prstGeom prst="parallelogram">
              <a:avLst>
                <a:gd name="adj" fmla="val 36770"/>
              </a:avLst>
            </a:prstGeom>
            <a:solidFill>
              <a:schemeClr val="bg1"/>
            </a:solidFill>
            <a:ln w="2222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7" name="î$ļïḑé"/>
            <p:cNvSpPr/>
            <p:nvPr/>
          </p:nvSpPr>
          <p:spPr>
            <a:xfrm>
              <a:off x="2016491" y="2110035"/>
              <a:ext cx="872386" cy="872386"/>
            </a:xfrm>
            <a:prstGeom prst="ellipse">
              <a:avLst/>
            </a:prstGeom>
            <a:solidFill>
              <a:schemeClr val="bg1"/>
            </a:solidFill>
            <a:ln w="2222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8" name="îŝ1îḓê"/>
            <p:cNvSpPr/>
            <p:nvPr/>
          </p:nvSpPr>
          <p:spPr>
            <a:xfrm>
              <a:off x="2016491" y="4324648"/>
              <a:ext cx="872386" cy="872386"/>
            </a:xfrm>
            <a:prstGeom prst="ellipse">
              <a:avLst/>
            </a:prstGeom>
            <a:solidFill>
              <a:schemeClr val="bg1"/>
            </a:solidFill>
            <a:ln w="2222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9" name="íṡļíḓè"/>
            <p:cNvSpPr/>
            <p:nvPr/>
          </p:nvSpPr>
          <p:spPr>
            <a:xfrm>
              <a:off x="9303123" y="2110035"/>
              <a:ext cx="872386" cy="872386"/>
            </a:xfrm>
            <a:prstGeom prst="ellipse">
              <a:avLst/>
            </a:prstGeom>
            <a:solidFill>
              <a:schemeClr val="bg1"/>
            </a:solidFill>
            <a:ln w="2222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grpSp>
          <p:nvGrpSpPr>
            <p:cNvPr id="10" name="ïśḷidé"/>
            <p:cNvGrpSpPr/>
            <p:nvPr/>
          </p:nvGrpSpPr>
          <p:grpSpPr>
            <a:xfrm>
              <a:off x="6684133" y="1990284"/>
              <a:ext cx="2655616" cy="1111889"/>
              <a:chOff x="4768192" y="1522331"/>
              <a:chExt cx="2655616" cy="1111889"/>
            </a:xfrm>
          </p:grpSpPr>
          <p:sp>
            <p:nvSpPr>
              <p:cNvPr id="26" name="íṣlíḑè"/>
              <p:cNvSpPr/>
              <p:nvPr/>
            </p:nvSpPr>
            <p:spPr bwMode="auto">
              <a:xfrm>
                <a:off x="4768192" y="1909929"/>
                <a:ext cx="2655616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7" name="ïSļiḑê"/>
              <p:cNvSpPr txBox="1"/>
              <p:nvPr/>
            </p:nvSpPr>
            <p:spPr bwMode="auto">
              <a:xfrm>
                <a:off x="4768192" y="1522331"/>
                <a:ext cx="2655616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1" name="ïS1íḑè"/>
            <p:cNvGrpSpPr/>
            <p:nvPr/>
          </p:nvGrpSpPr>
          <p:grpSpPr>
            <a:xfrm>
              <a:off x="6684133" y="4204897"/>
              <a:ext cx="2655616" cy="1111889"/>
              <a:chOff x="4768192" y="1522331"/>
              <a:chExt cx="2655616" cy="1111889"/>
            </a:xfrm>
          </p:grpSpPr>
          <p:sp>
            <p:nvSpPr>
              <p:cNvPr id="24" name="ïśľíḓé"/>
              <p:cNvSpPr/>
              <p:nvPr/>
            </p:nvSpPr>
            <p:spPr bwMode="auto">
              <a:xfrm>
                <a:off x="4768192" y="1909929"/>
                <a:ext cx="2655616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</a:rPr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</a:rPr>
                  <a:t>……</a:t>
                </a:r>
              </a:p>
            </p:txBody>
          </p:sp>
          <p:sp>
            <p:nvSpPr>
              <p:cNvPr id="25" name="íSľiďe"/>
              <p:cNvSpPr txBox="1"/>
              <p:nvPr/>
            </p:nvSpPr>
            <p:spPr bwMode="auto">
              <a:xfrm>
                <a:off x="4768192" y="1522331"/>
                <a:ext cx="2655616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>
                    <a:solidFill>
                      <a:schemeClr val="bg1"/>
                    </a:solidFill>
                  </a:rPr>
                  <a:t>Text here</a:t>
                </a:r>
              </a:p>
            </p:txBody>
          </p:sp>
        </p:grpSp>
        <p:grpSp>
          <p:nvGrpSpPr>
            <p:cNvPr id="12" name="ïSļíḓé"/>
            <p:cNvGrpSpPr/>
            <p:nvPr/>
          </p:nvGrpSpPr>
          <p:grpSpPr>
            <a:xfrm>
              <a:off x="2860364" y="4204897"/>
              <a:ext cx="2655616" cy="1111889"/>
              <a:chOff x="4768192" y="1522331"/>
              <a:chExt cx="2655616" cy="1111889"/>
            </a:xfrm>
          </p:grpSpPr>
          <p:sp>
            <p:nvSpPr>
              <p:cNvPr id="22" name="íṡḻíḋè"/>
              <p:cNvSpPr/>
              <p:nvPr/>
            </p:nvSpPr>
            <p:spPr bwMode="auto">
              <a:xfrm>
                <a:off x="4768192" y="1909929"/>
                <a:ext cx="2655616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3" name="iṧḷïḓé"/>
              <p:cNvSpPr txBox="1"/>
              <p:nvPr/>
            </p:nvSpPr>
            <p:spPr bwMode="auto">
              <a:xfrm>
                <a:off x="4768192" y="1522331"/>
                <a:ext cx="2655616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3" name="ïŝļïḓé"/>
            <p:cNvGrpSpPr/>
            <p:nvPr/>
          </p:nvGrpSpPr>
          <p:grpSpPr>
            <a:xfrm>
              <a:off x="2860364" y="1990284"/>
              <a:ext cx="2655616" cy="1111889"/>
              <a:chOff x="4768192" y="1522331"/>
              <a:chExt cx="2655616" cy="1111889"/>
            </a:xfrm>
          </p:grpSpPr>
          <p:sp>
            <p:nvSpPr>
              <p:cNvPr id="20" name="i$ļiďé"/>
              <p:cNvSpPr/>
              <p:nvPr/>
            </p:nvSpPr>
            <p:spPr bwMode="auto">
              <a:xfrm>
                <a:off x="4768192" y="1909929"/>
                <a:ext cx="2655616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</a:rPr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>
                    <a:solidFill>
                      <a:schemeClr val="bg1"/>
                    </a:solidFill>
                  </a:rPr>
                  <a:t>……</a:t>
                </a:r>
              </a:p>
            </p:txBody>
          </p:sp>
          <p:sp>
            <p:nvSpPr>
              <p:cNvPr id="21" name="iṥ1iḓè"/>
              <p:cNvSpPr txBox="1"/>
              <p:nvPr/>
            </p:nvSpPr>
            <p:spPr bwMode="auto">
              <a:xfrm>
                <a:off x="4768192" y="1522331"/>
                <a:ext cx="2655616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>
                    <a:solidFill>
                      <a:schemeClr val="bg1"/>
                    </a:solidFill>
                  </a:rPr>
                  <a:t>Text here</a:t>
                </a:r>
              </a:p>
            </p:txBody>
          </p:sp>
        </p:grpSp>
        <p:sp>
          <p:nvSpPr>
            <p:cNvPr id="14" name="îšļïdé"/>
            <p:cNvSpPr/>
            <p:nvPr/>
          </p:nvSpPr>
          <p:spPr bwMode="auto">
            <a:xfrm>
              <a:off x="2204312" y="2307289"/>
              <a:ext cx="496744" cy="477878"/>
            </a:xfrm>
            <a:custGeom>
              <a:avLst/>
              <a:gdLst>
                <a:gd name="connsiteX0" fmla="*/ 195114 w 608814"/>
                <a:gd name="connsiteY0" fmla="*/ 351627 h 585693"/>
                <a:gd name="connsiteX1" fmla="*/ 258290 w 608814"/>
                <a:gd name="connsiteY1" fmla="*/ 351627 h 585693"/>
                <a:gd name="connsiteX2" fmla="*/ 282731 w 608814"/>
                <a:gd name="connsiteY2" fmla="*/ 376018 h 585693"/>
                <a:gd name="connsiteX3" fmla="*/ 282731 w 608814"/>
                <a:gd name="connsiteY3" fmla="*/ 561210 h 585693"/>
                <a:gd name="connsiteX4" fmla="*/ 258290 w 608814"/>
                <a:gd name="connsiteY4" fmla="*/ 585693 h 585693"/>
                <a:gd name="connsiteX5" fmla="*/ 195114 w 608814"/>
                <a:gd name="connsiteY5" fmla="*/ 585693 h 585693"/>
                <a:gd name="connsiteX6" fmla="*/ 170673 w 608814"/>
                <a:gd name="connsiteY6" fmla="*/ 561210 h 585693"/>
                <a:gd name="connsiteX7" fmla="*/ 170673 w 608814"/>
                <a:gd name="connsiteY7" fmla="*/ 376018 h 585693"/>
                <a:gd name="connsiteX8" fmla="*/ 195114 w 608814"/>
                <a:gd name="connsiteY8" fmla="*/ 351627 h 585693"/>
                <a:gd name="connsiteX9" fmla="*/ 358100 w 608814"/>
                <a:gd name="connsiteY9" fmla="*/ 249872 h 585693"/>
                <a:gd name="connsiteX10" fmla="*/ 421316 w 608814"/>
                <a:gd name="connsiteY10" fmla="*/ 249872 h 585693"/>
                <a:gd name="connsiteX11" fmla="*/ 445737 w 608814"/>
                <a:gd name="connsiteY11" fmla="*/ 274267 h 585693"/>
                <a:gd name="connsiteX12" fmla="*/ 445737 w 608814"/>
                <a:gd name="connsiteY12" fmla="*/ 561206 h 585693"/>
                <a:gd name="connsiteX13" fmla="*/ 421316 w 608814"/>
                <a:gd name="connsiteY13" fmla="*/ 585693 h 585693"/>
                <a:gd name="connsiteX14" fmla="*/ 358100 w 608814"/>
                <a:gd name="connsiteY14" fmla="*/ 585693 h 585693"/>
                <a:gd name="connsiteX15" fmla="*/ 333679 w 608814"/>
                <a:gd name="connsiteY15" fmla="*/ 561206 h 585693"/>
                <a:gd name="connsiteX16" fmla="*/ 333679 w 608814"/>
                <a:gd name="connsiteY16" fmla="*/ 274267 h 585693"/>
                <a:gd name="connsiteX17" fmla="*/ 358100 w 608814"/>
                <a:gd name="connsiteY17" fmla="*/ 249872 h 585693"/>
                <a:gd name="connsiteX18" fmla="*/ 140260 w 608814"/>
                <a:gd name="connsiteY18" fmla="*/ 224680 h 585693"/>
                <a:gd name="connsiteX19" fmla="*/ 191844 w 608814"/>
                <a:gd name="connsiteY19" fmla="*/ 276122 h 585693"/>
                <a:gd name="connsiteX20" fmla="*/ 140260 w 608814"/>
                <a:gd name="connsiteY20" fmla="*/ 327564 h 585693"/>
                <a:gd name="connsiteX21" fmla="*/ 88676 w 608814"/>
                <a:gd name="connsiteY21" fmla="*/ 276122 h 585693"/>
                <a:gd name="connsiteX22" fmla="*/ 140260 w 608814"/>
                <a:gd name="connsiteY22" fmla="*/ 224680 h 585693"/>
                <a:gd name="connsiteX23" fmla="*/ 521177 w 608814"/>
                <a:gd name="connsiteY23" fmla="*/ 148117 h 585693"/>
                <a:gd name="connsiteX24" fmla="*/ 584301 w 608814"/>
                <a:gd name="connsiteY24" fmla="*/ 148117 h 585693"/>
                <a:gd name="connsiteX25" fmla="*/ 608814 w 608814"/>
                <a:gd name="connsiteY25" fmla="*/ 172601 h 585693"/>
                <a:gd name="connsiteX26" fmla="*/ 608814 w 608814"/>
                <a:gd name="connsiteY26" fmla="*/ 561209 h 585693"/>
                <a:gd name="connsiteX27" fmla="*/ 584301 w 608814"/>
                <a:gd name="connsiteY27" fmla="*/ 585693 h 585693"/>
                <a:gd name="connsiteX28" fmla="*/ 521177 w 608814"/>
                <a:gd name="connsiteY28" fmla="*/ 585693 h 585693"/>
                <a:gd name="connsiteX29" fmla="*/ 496756 w 608814"/>
                <a:gd name="connsiteY29" fmla="*/ 561209 h 585693"/>
                <a:gd name="connsiteX30" fmla="*/ 496756 w 608814"/>
                <a:gd name="connsiteY30" fmla="*/ 172601 h 585693"/>
                <a:gd name="connsiteX31" fmla="*/ 521177 w 608814"/>
                <a:gd name="connsiteY31" fmla="*/ 148117 h 585693"/>
                <a:gd name="connsiteX32" fmla="*/ 116229 w 608814"/>
                <a:gd name="connsiteY32" fmla="*/ 131322 h 585693"/>
                <a:gd name="connsiteX33" fmla="*/ 164246 w 608814"/>
                <a:gd name="connsiteY33" fmla="*/ 131322 h 585693"/>
                <a:gd name="connsiteX34" fmla="*/ 184061 w 608814"/>
                <a:gd name="connsiteY34" fmla="*/ 151113 h 585693"/>
                <a:gd name="connsiteX35" fmla="*/ 184061 w 608814"/>
                <a:gd name="connsiteY35" fmla="*/ 171457 h 585693"/>
                <a:gd name="connsiteX36" fmla="*/ 208669 w 608814"/>
                <a:gd name="connsiteY36" fmla="*/ 186094 h 585693"/>
                <a:gd name="connsiteX37" fmla="*/ 226641 w 608814"/>
                <a:gd name="connsiteY37" fmla="*/ 175692 h 585693"/>
                <a:gd name="connsiteX38" fmla="*/ 253737 w 608814"/>
                <a:gd name="connsiteY38" fmla="*/ 182964 h 585693"/>
                <a:gd name="connsiteX39" fmla="*/ 277792 w 608814"/>
                <a:gd name="connsiteY39" fmla="*/ 224572 h 585693"/>
                <a:gd name="connsiteX40" fmla="*/ 279727 w 608814"/>
                <a:gd name="connsiteY40" fmla="*/ 239577 h 585693"/>
                <a:gd name="connsiteX41" fmla="*/ 270511 w 608814"/>
                <a:gd name="connsiteY41" fmla="*/ 251544 h 585693"/>
                <a:gd name="connsiteX42" fmla="*/ 252355 w 608814"/>
                <a:gd name="connsiteY42" fmla="*/ 262038 h 585693"/>
                <a:gd name="connsiteX43" fmla="*/ 253829 w 608814"/>
                <a:gd name="connsiteY43" fmla="*/ 276122 h 585693"/>
                <a:gd name="connsiteX44" fmla="*/ 252355 w 608814"/>
                <a:gd name="connsiteY44" fmla="*/ 290206 h 585693"/>
                <a:gd name="connsiteX45" fmla="*/ 270511 w 608814"/>
                <a:gd name="connsiteY45" fmla="*/ 300700 h 585693"/>
                <a:gd name="connsiteX46" fmla="*/ 278714 w 608814"/>
                <a:gd name="connsiteY46" fmla="*/ 325094 h 585693"/>
                <a:gd name="connsiteX47" fmla="*/ 258253 w 608814"/>
                <a:gd name="connsiteY47" fmla="*/ 321136 h 585693"/>
                <a:gd name="connsiteX48" fmla="*/ 195858 w 608814"/>
                <a:gd name="connsiteY48" fmla="*/ 321136 h 585693"/>
                <a:gd name="connsiteX49" fmla="*/ 212171 w 608814"/>
                <a:gd name="connsiteY49" fmla="*/ 276122 h 585693"/>
                <a:gd name="connsiteX50" fmla="*/ 140191 w 608814"/>
                <a:gd name="connsiteY50" fmla="*/ 204320 h 585693"/>
                <a:gd name="connsiteX51" fmla="*/ 68304 w 608814"/>
                <a:gd name="connsiteY51" fmla="*/ 276122 h 585693"/>
                <a:gd name="connsiteX52" fmla="*/ 140191 w 608814"/>
                <a:gd name="connsiteY52" fmla="*/ 348016 h 585693"/>
                <a:gd name="connsiteX53" fmla="*/ 148486 w 608814"/>
                <a:gd name="connsiteY53" fmla="*/ 347095 h 585693"/>
                <a:gd name="connsiteX54" fmla="*/ 140099 w 608814"/>
                <a:gd name="connsiteY54" fmla="*/ 376000 h 585693"/>
                <a:gd name="connsiteX55" fmla="*/ 140099 w 608814"/>
                <a:gd name="connsiteY55" fmla="*/ 420922 h 585693"/>
                <a:gd name="connsiteX56" fmla="*/ 116229 w 608814"/>
                <a:gd name="connsiteY56" fmla="*/ 420922 h 585693"/>
                <a:gd name="connsiteX57" fmla="*/ 96413 w 608814"/>
                <a:gd name="connsiteY57" fmla="*/ 401131 h 585693"/>
                <a:gd name="connsiteX58" fmla="*/ 96413 w 608814"/>
                <a:gd name="connsiteY58" fmla="*/ 380787 h 585693"/>
                <a:gd name="connsiteX59" fmla="*/ 71806 w 608814"/>
                <a:gd name="connsiteY59" fmla="*/ 366150 h 585693"/>
                <a:gd name="connsiteX60" fmla="*/ 53742 w 608814"/>
                <a:gd name="connsiteY60" fmla="*/ 376552 h 585693"/>
                <a:gd name="connsiteX61" fmla="*/ 38719 w 608814"/>
                <a:gd name="connsiteY61" fmla="*/ 378577 h 585693"/>
                <a:gd name="connsiteX62" fmla="*/ 26738 w 608814"/>
                <a:gd name="connsiteY62" fmla="*/ 369372 h 585693"/>
                <a:gd name="connsiteX63" fmla="*/ 2683 w 608814"/>
                <a:gd name="connsiteY63" fmla="*/ 327764 h 585693"/>
                <a:gd name="connsiteX64" fmla="*/ 9872 w 608814"/>
                <a:gd name="connsiteY64" fmla="*/ 300700 h 585693"/>
                <a:gd name="connsiteX65" fmla="*/ 28120 w 608814"/>
                <a:gd name="connsiteY65" fmla="*/ 290206 h 585693"/>
                <a:gd name="connsiteX66" fmla="*/ 26645 w 608814"/>
                <a:gd name="connsiteY66" fmla="*/ 276122 h 585693"/>
                <a:gd name="connsiteX67" fmla="*/ 28120 w 608814"/>
                <a:gd name="connsiteY67" fmla="*/ 262038 h 585693"/>
                <a:gd name="connsiteX68" fmla="*/ 9872 w 608814"/>
                <a:gd name="connsiteY68" fmla="*/ 251544 h 585693"/>
                <a:gd name="connsiteX69" fmla="*/ 2683 w 608814"/>
                <a:gd name="connsiteY69" fmla="*/ 224572 h 585693"/>
                <a:gd name="connsiteX70" fmla="*/ 26738 w 608814"/>
                <a:gd name="connsiteY70" fmla="*/ 182964 h 585693"/>
                <a:gd name="connsiteX71" fmla="*/ 38719 w 608814"/>
                <a:gd name="connsiteY71" fmla="*/ 173759 h 585693"/>
                <a:gd name="connsiteX72" fmla="*/ 53742 w 608814"/>
                <a:gd name="connsiteY72" fmla="*/ 175692 h 585693"/>
                <a:gd name="connsiteX73" fmla="*/ 71806 w 608814"/>
                <a:gd name="connsiteY73" fmla="*/ 186094 h 585693"/>
                <a:gd name="connsiteX74" fmla="*/ 96413 w 608814"/>
                <a:gd name="connsiteY74" fmla="*/ 171457 h 585693"/>
                <a:gd name="connsiteX75" fmla="*/ 96413 w 608814"/>
                <a:gd name="connsiteY75" fmla="*/ 151113 h 585693"/>
                <a:gd name="connsiteX76" fmla="*/ 116229 w 608814"/>
                <a:gd name="connsiteY76" fmla="*/ 131322 h 585693"/>
                <a:gd name="connsiteX77" fmla="*/ 445756 w 608814"/>
                <a:gd name="connsiteY77" fmla="*/ 83476 h 585693"/>
                <a:gd name="connsiteX78" fmla="*/ 414140 w 608814"/>
                <a:gd name="connsiteY78" fmla="*/ 115044 h 585693"/>
                <a:gd name="connsiteX79" fmla="*/ 445756 w 608814"/>
                <a:gd name="connsiteY79" fmla="*/ 146520 h 585693"/>
                <a:gd name="connsiteX80" fmla="*/ 477371 w 608814"/>
                <a:gd name="connsiteY80" fmla="*/ 115044 h 585693"/>
                <a:gd name="connsiteX81" fmla="*/ 445756 w 608814"/>
                <a:gd name="connsiteY81" fmla="*/ 83476 h 585693"/>
                <a:gd name="connsiteX82" fmla="*/ 426676 w 608814"/>
                <a:gd name="connsiteY82" fmla="*/ 0 h 585693"/>
                <a:gd name="connsiteX83" fmla="*/ 464835 w 608814"/>
                <a:gd name="connsiteY83" fmla="*/ 0 h 585693"/>
                <a:gd name="connsiteX84" fmla="*/ 480597 w 608814"/>
                <a:gd name="connsiteY84" fmla="*/ 15738 h 585693"/>
                <a:gd name="connsiteX85" fmla="*/ 480597 w 608814"/>
                <a:gd name="connsiteY85" fmla="*/ 31936 h 585693"/>
                <a:gd name="connsiteX86" fmla="*/ 500138 w 608814"/>
                <a:gd name="connsiteY86" fmla="*/ 43533 h 585693"/>
                <a:gd name="connsiteX87" fmla="*/ 514425 w 608814"/>
                <a:gd name="connsiteY87" fmla="*/ 35249 h 585693"/>
                <a:gd name="connsiteX88" fmla="*/ 535901 w 608814"/>
                <a:gd name="connsiteY88" fmla="*/ 40956 h 585693"/>
                <a:gd name="connsiteX89" fmla="*/ 554981 w 608814"/>
                <a:gd name="connsiteY89" fmla="*/ 73996 h 585693"/>
                <a:gd name="connsiteX90" fmla="*/ 556640 w 608814"/>
                <a:gd name="connsiteY90" fmla="*/ 85961 h 585693"/>
                <a:gd name="connsiteX91" fmla="*/ 549266 w 608814"/>
                <a:gd name="connsiteY91" fmla="*/ 95440 h 585693"/>
                <a:gd name="connsiteX92" fmla="*/ 534887 w 608814"/>
                <a:gd name="connsiteY92" fmla="*/ 103815 h 585693"/>
                <a:gd name="connsiteX93" fmla="*/ 535993 w 608814"/>
                <a:gd name="connsiteY93" fmla="*/ 115044 h 585693"/>
                <a:gd name="connsiteX94" fmla="*/ 535717 w 608814"/>
                <a:gd name="connsiteY94" fmla="*/ 117621 h 585693"/>
                <a:gd name="connsiteX95" fmla="*/ 521153 w 608814"/>
                <a:gd name="connsiteY95" fmla="*/ 117621 h 585693"/>
                <a:gd name="connsiteX96" fmla="*/ 466126 w 608814"/>
                <a:gd name="connsiteY96" fmla="*/ 172565 h 585693"/>
                <a:gd name="connsiteX97" fmla="*/ 466126 w 608814"/>
                <a:gd name="connsiteY97" fmla="*/ 229719 h 585693"/>
                <a:gd name="connsiteX98" fmla="*/ 466126 w 608814"/>
                <a:gd name="connsiteY98" fmla="*/ 242604 h 585693"/>
                <a:gd name="connsiteX99" fmla="*/ 453590 w 608814"/>
                <a:gd name="connsiteY99" fmla="*/ 229995 h 585693"/>
                <a:gd name="connsiteX100" fmla="*/ 421330 w 608814"/>
                <a:gd name="connsiteY100" fmla="*/ 219319 h 585693"/>
                <a:gd name="connsiteX101" fmla="*/ 411928 w 608814"/>
                <a:gd name="connsiteY101" fmla="*/ 219319 h 585693"/>
                <a:gd name="connsiteX102" fmla="*/ 410914 w 608814"/>
                <a:gd name="connsiteY102" fmla="*/ 214257 h 585693"/>
                <a:gd name="connsiteX103" fmla="*/ 410914 w 608814"/>
                <a:gd name="connsiteY103" fmla="*/ 198059 h 585693"/>
                <a:gd name="connsiteX104" fmla="*/ 391373 w 608814"/>
                <a:gd name="connsiteY104" fmla="*/ 186463 h 585693"/>
                <a:gd name="connsiteX105" fmla="*/ 377086 w 608814"/>
                <a:gd name="connsiteY105" fmla="*/ 194746 h 585693"/>
                <a:gd name="connsiteX106" fmla="*/ 365104 w 608814"/>
                <a:gd name="connsiteY106" fmla="*/ 196310 h 585693"/>
                <a:gd name="connsiteX107" fmla="*/ 355610 w 608814"/>
                <a:gd name="connsiteY107" fmla="*/ 189040 h 585693"/>
                <a:gd name="connsiteX108" fmla="*/ 336530 w 608814"/>
                <a:gd name="connsiteY108" fmla="*/ 155999 h 585693"/>
                <a:gd name="connsiteX109" fmla="*/ 342245 w 608814"/>
                <a:gd name="connsiteY109" fmla="*/ 134463 h 585693"/>
                <a:gd name="connsiteX110" fmla="*/ 356716 w 608814"/>
                <a:gd name="connsiteY110" fmla="*/ 126180 h 585693"/>
                <a:gd name="connsiteX111" fmla="*/ 355518 w 608814"/>
                <a:gd name="connsiteY111" fmla="*/ 115044 h 585693"/>
                <a:gd name="connsiteX112" fmla="*/ 356716 w 608814"/>
                <a:gd name="connsiteY112" fmla="*/ 103815 h 585693"/>
                <a:gd name="connsiteX113" fmla="*/ 342245 w 608814"/>
                <a:gd name="connsiteY113" fmla="*/ 95440 h 585693"/>
                <a:gd name="connsiteX114" fmla="*/ 336530 w 608814"/>
                <a:gd name="connsiteY114" fmla="*/ 73996 h 585693"/>
                <a:gd name="connsiteX115" fmla="*/ 355610 w 608814"/>
                <a:gd name="connsiteY115" fmla="*/ 40956 h 585693"/>
                <a:gd name="connsiteX116" fmla="*/ 365104 w 608814"/>
                <a:gd name="connsiteY116" fmla="*/ 33685 h 585693"/>
                <a:gd name="connsiteX117" fmla="*/ 377086 w 608814"/>
                <a:gd name="connsiteY117" fmla="*/ 35249 h 585693"/>
                <a:gd name="connsiteX118" fmla="*/ 391373 w 608814"/>
                <a:gd name="connsiteY118" fmla="*/ 43533 h 585693"/>
                <a:gd name="connsiteX119" fmla="*/ 410914 w 608814"/>
                <a:gd name="connsiteY119" fmla="*/ 31936 h 585693"/>
                <a:gd name="connsiteX120" fmla="*/ 410914 w 608814"/>
                <a:gd name="connsiteY120" fmla="*/ 15738 h 585693"/>
                <a:gd name="connsiteX121" fmla="*/ 426676 w 608814"/>
                <a:gd name="connsiteY121" fmla="*/ 0 h 58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08814" h="585693">
                  <a:moveTo>
                    <a:pt x="195114" y="351627"/>
                  </a:moveTo>
                  <a:lnTo>
                    <a:pt x="258290" y="351627"/>
                  </a:lnTo>
                  <a:cubicBezTo>
                    <a:pt x="271848" y="351627"/>
                    <a:pt x="282731" y="362580"/>
                    <a:pt x="282731" y="376018"/>
                  </a:cubicBezTo>
                  <a:lnTo>
                    <a:pt x="282731" y="561210"/>
                  </a:lnTo>
                  <a:cubicBezTo>
                    <a:pt x="282731" y="574740"/>
                    <a:pt x="271848" y="585693"/>
                    <a:pt x="258290" y="585693"/>
                  </a:cubicBezTo>
                  <a:lnTo>
                    <a:pt x="195114" y="585693"/>
                  </a:lnTo>
                  <a:cubicBezTo>
                    <a:pt x="181556" y="585693"/>
                    <a:pt x="170673" y="574740"/>
                    <a:pt x="170673" y="561210"/>
                  </a:cubicBezTo>
                  <a:lnTo>
                    <a:pt x="170673" y="376018"/>
                  </a:lnTo>
                  <a:cubicBezTo>
                    <a:pt x="170673" y="362580"/>
                    <a:pt x="181556" y="351627"/>
                    <a:pt x="195114" y="351627"/>
                  </a:cubicBezTo>
                  <a:close/>
                  <a:moveTo>
                    <a:pt x="358100" y="249872"/>
                  </a:moveTo>
                  <a:lnTo>
                    <a:pt x="421316" y="249872"/>
                  </a:lnTo>
                  <a:cubicBezTo>
                    <a:pt x="434771" y="249872"/>
                    <a:pt x="445737" y="260735"/>
                    <a:pt x="445737" y="274267"/>
                  </a:cubicBezTo>
                  <a:lnTo>
                    <a:pt x="445737" y="561206"/>
                  </a:lnTo>
                  <a:cubicBezTo>
                    <a:pt x="445737" y="574738"/>
                    <a:pt x="434771" y="585693"/>
                    <a:pt x="421316" y="585693"/>
                  </a:cubicBezTo>
                  <a:lnTo>
                    <a:pt x="358100" y="585693"/>
                  </a:lnTo>
                  <a:cubicBezTo>
                    <a:pt x="344645" y="585693"/>
                    <a:pt x="333679" y="574738"/>
                    <a:pt x="333679" y="561206"/>
                  </a:cubicBezTo>
                  <a:lnTo>
                    <a:pt x="333679" y="274267"/>
                  </a:lnTo>
                  <a:cubicBezTo>
                    <a:pt x="333679" y="260735"/>
                    <a:pt x="344645" y="249872"/>
                    <a:pt x="358100" y="249872"/>
                  </a:cubicBezTo>
                  <a:close/>
                  <a:moveTo>
                    <a:pt x="140260" y="224680"/>
                  </a:moveTo>
                  <a:cubicBezTo>
                    <a:pt x="168749" y="224680"/>
                    <a:pt x="191844" y="247711"/>
                    <a:pt x="191844" y="276122"/>
                  </a:cubicBezTo>
                  <a:cubicBezTo>
                    <a:pt x="191844" y="304533"/>
                    <a:pt x="168749" y="327564"/>
                    <a:pt x="140260" y="327564"/>
                  </a:cubicBezTo>
                  <a:cubicBezTo>
                    <a:pt x="111771" y="327564"/>
                    <a:pt x="88676" y="304533"/>
                    <a:pt x="88676" y="276122"/>
                  </a:cubicBezTo>
                  <a:cubicBezTo>
                    <a:pt x="88676" y="247711"/>
                    <a:pt x="111771" y="224680"/>
                    <a:pt x="140260" y="224680"/>
                  </a:cubicBezTo>
                  <a:close/>
                  <a:moveTo>
                    <a:pt x="521177" y="148117"/>
                  </a:moveTo>
                  <a:lnTo>
                    <a:pt x="584301" y="148117"/>
                  </a:lnTo>
                  <a:cubicBezTo>
                    <a:pt x="597848" y="148117"/>
                    <a:pt x="608814" y="159070"/>
                    <a:pt x="608814" y="172601"/>
                  </a:cubicBezTo>
                  <a:lnTo>
                    <a:pt x="608814" y="561209"/>
                  </a:lnTo>
                  <a:cubicBezTo>
                    <a:pt x="608814" y="574740"/>
                    <a:pt x="597848" y="585693"/>
                    <a:pt x="584301" y="585693"/>
                  </a:cubicBezTo>
                  <a:lnTo>
                    <a:pt x="521177" y="585693"/>
                  </a:lnTo>
                  <a:cubicBezTo>
                    <a:pt x="507722" y="585693"/>
                    <a:pt x="496756" y="574740"/>
                    <a:pt x="496756" y="561209"/>
                  </a:cubicBezTo>
                  <a:lnTo>
                    <a:pt x="496756" y="172601"/>
                  </a:lnTo>
                  <a:cubicBezTo>
                    <a:pt x="496756" y="159070"/>
                    <a:pt x="507722" y="148117"/>
                    <a:pt x="521177" y="148117"/>
                  </a:cubicBezTo>
                  <a:close/>
                  <a:moveTo>
                    <a:pt x="116229" y="131322"/>
                  </a:moveTo>
                  <a:lnTo>
                    <a:pt x="164246" y="131322"/>
                  </a:lnTo>
                  <a:cubicBezTo>
                    <a:pt x="175214" y="131322"/>
                    <a:pt x="184061" y="140159"/>
                    <a:pt x="184061" y="151113"/>
                  </a:cubicBezTo>
                  <a:lnTo>
                    <a:pt x="184061" y="171457"/>
                  </a:lnTo>
                  <a:cubicBezTo>
                    <a:pt x="193001" y="175231"/>
                    <a:pt x="201019" y="180386"/>
                    <a:pt x="208669" y="186094"/>
                  </a:cubicBezTo>
                  <a:lnTo>
                    <a:pt x="226641" y="175692"/>
                  </a:lnTo>
                  <a:cubicBezTo>
                    <a:pt x="236134" y="170261"/>
                    <a:pt x="248300" y="173482"/>
                    <a:pt x="253737" y="182964"/>
                  </a:cubicBezTo>
                  <a:lnTo>
                    <a:pt x="277792" y="224572"/>
                  </a:lnTo>
                  <a:cubicBezTo>
                    <a:pt x="280465" y="229083"/>
                    <a:pt x="281110" y="234514"/>
                    <a:pt x="279727" y="239577"/>
                  </a:cubicBezTo>
                  <a:cubicBezTo>
                    <a:pt x="278437" y="244640"/>
                    <a:pt x="275119" y="248966"/>
                    <a:pt x="270511" y="251544"/>
                  </a:cubicBezTo>
                  <a:lnTo>
                    <a:pt x="252355" y="262038"/>
                  </a:lnTo>
                  <a:cubicBezTo>
                    <a:pt x="253000" y="266733"/>
                    <a:pt x="253829" y="271335"/>
                    <a:pt x="253829" y="276122"/>
                  </a:cubicBezTo>
                  <a:cubicBezTo>
                    <a:pt x="253829" y="281001"/>
                    <a:pt x="253000" y="285604"/>
                    <a:pt x="252355" y="290206"/>
                  </a:cubicBezTo>
                  <a:lnTo>
                    <a:pt x="270511" y="300700"/>
                  </a:lnTo>
                  <a:cubicBezTo>
                    <a:pt x="279174" y="305671"/>
                    <a:pt x="282308" y="316165"/>
                    <a:pt x="278714" y="325094"/>
                  </a:cubicBezTo>
                  <a:cubicBezTo>
                    <a:pt x="272354" y="322609"/>
                    <a:pt x="265442" y="321136"/>
                    <a:pt x="258253" y="321136"/>
                  </a:cubicBezTo>
                  <a:lnTo>
                    <a:pt x="195858" y="321136"/>
                  </a:lnTo>
                  <a:cubicBezTo>
                    <a:pt x="205904" y="308709"/>
                    <a:pt x="212171" y="293244"/>
                    <a:pt x="212171" y="276122"/>
                  </a:cubicBezTo>
                  <a:cubicBezTo>
                    <a:pt x="212171" y="236539"/>
                    <a:pt x="179914" y="204320"/>
                    <a:pt x="140191" y="204320"/>
                  </a:cubicBezTo>
                  <a:cubicBezTo>
                    <a:pt x="100561" y="204320"/>
                    <a:pt x="68304" y="236539"/>
                    <a:pt x="68304" y="276122"/>
                  </a:cubicBezTo>
                  <a:cubicBezTo>
                    <a:pt x="68304" y="315797"/>
                    <a:pt x="100561" y="348016"/>
                    <a:pt x="140191" y="348016"/>
                  </a:cubicBezTo>
                  <a:cubicBezTo>
                    <a:pt x="143048" y="348016"/>
                    <a:pt x="145721" y="347463"/>
                    <a:pt x="148486" y="347095"/>
                  </a:cubicBezTo>
                  <a:cubicBezTo>
                    <a:pt x="143233" y="355564"/>
                    <a:pt x="140099" y="365414"/>
                    <a:pt x="140099" y="376000"/>
                  </a:cubicBezTo>
                  <a:lnTo>
                    <a:pt x="140099" y="420922"/>
                  </a:lnTo>
                  <a:lnTo>
                    <a:pt x="116229" y="420922"/>
                  </a:lnTo>
                  <a:cubicBezTo>
                    <a:pt x="105261" y="420922"/>
                    <a:pt x="96413" y="412085"/>
                    <a:pt x="96413" y="401131"/>
                  </a:cubicBezTo>
                  <a:lnTo>
                    <a:pt x="96413" y="380787"/>
                  </a:lnTo>
                  <a:cubicBezTo>
                    <a:pt x="87474" y="377013"/>
                    <a:pt x="79455" y="371950"/>
                    <a:pt x="71806" y="366150"/>
                  </a:cubicBezTo>
                  <a:lnTo>
                    <a:pt x="53742" y="376552"/>
                  </a:lnTo>
                  <a:cubicBezTo>
                    <a:pt x="49226" y="379222"/>
                    <a:pt x="43788" y="379866"/>
                    <a:pt x="38719" y="378577"/>
                  </a:cubicBezTo>
                  <a:cubicBezTo>
                    <a:pt x="33650" y="377197"/>
                    <a:pt x="29318" y="373883"/>
                    <a:pt x="26738" y="369372"/>
                  </a:cubicBezTo>
                  <a:lnTo>
                    <a:pt x="2683" y="327764"/>
                  </a:lnTo>
                  <a:cubicBezTo>
                    <a:pt x="-2847" y="318282"/>
                    <a:pt x="471" y="306131"/>
                    <a:pt x="9872" y="300700"/>
                  </a:cubicBezTo>
                  <a:lnTo>
                    <a:pt x="28120" y="290206"/>
                  </a:lnTo>
                  <a:cubicBezTo>
                    <a:pt x="27475" y="285604"/>
                    <a:pt x="26645" y="281001"/>
                    <a:pt x="26645" y="276122"/>
                  </a:cubicBezTo>
                  <a:cubicBezTo>
                    <a:pt x="26645" y="271335"/>
                    <a:pt x="27475" y="266733"/>
                    <a:pt x="28120" y="262038"/>
                  </a:cubicBezTo>
                  <a:lnTo>
                    <a:pt x="9872" y="251544"/>
                  </a:lnTo>
                  <a:cubicBezTo>
                    <a:pt x="471" y="246113"/>
                    <a:pt x="-2847" y="233962"/>
                    <a:pt x="2683" y="224572"/>
                  </a:cubicBezTo>
                  <a:lnTo>
                    <a:pt x="26738" y="182964"/>
                  </a:lnTo>
                  <a:cubicBezTo>
                    <a:pt x="29318" y="178361"/>
                    <a:pt x="33650" y="175139"/>
                    <a:pt x="38719" y="173759"/>
                  </a:cubicBezTo>
                  <a:cubicBezTo>
                    <a:pt x="43788" y="172378"/>
                    <a:pt x="49226" y="173114"/>
                    <a:pt x="53742" y="175692"/>
                  </a:cubicBezTo>
                  <a:lnTo>
                    <a:pt x="71806" y="186094"/>
                  </a:lnTo>
                  <a:cubicBezTo>
                    <a:pt x="79455" y="180386"/>
                    <a:pt x="87474" y="175231"/>
                    <a:pt x="96413" y="171457"/>
                  </a:cubicBezTo>
                  <a:lnTo>
                    <a:pt x="96413" y="151113"/>
                  </a:lnTo>
                  <a:cubicBezTo>
                    <a:pt x="96413" y="140159"/>
                    <a:pt x="105261" y="131322"/>
                    <a:pt x="116229" y="131322"/>
                  </a:cubicBezTo>
                  <a:close/>
                  <a:moveTo>
                    <a:pt x="445756" y="83476"/>
                  </a:moveTo>
                  <a:cubicBezTo>
                    <a:pt x="428335" y="83476"/>
                    <a:pt x="414140" y="97557"/>
                    <a:pt x="414140" y="115044"/>
                  </a:cubicBezTo>
                  <a:cubicBezTo>
                    <a:pt x="414140" y="132438"/>
                    <a:pt x="428335" y="146520"/>
                    <a:pt x="445756" y="146520"/>
                  </a:cubicBezTo>
                  <a:cubicBezTo>
                    <a:pt x="463176" y="146520"/>
                    <a:pt x="477371" y="132438"/>
                    <a:pt x="477371" y="115044"/>
                  </a:cubicBezTo>
                  <a:cubicBezTo>
                    <a:pt x="477371" y="97557"/>
                    <a:pt x="463176" y="83476"/>
                    <a:pt x="445756" y="83476"/>
                  </a:cubicBezTo>
                  <a:close/>
                  <a:moveTo>
                    <a:pt x="426676" y="0"/>
                  </a:moveTo>
                  <a:lnTo>
                    <a:pt x="464835" y="0"/>
                  </a:lnTo>
                  <a:cubicBezTo>
                    <a:pt x="473500" y="0"/>
                    <a:pt x="480597" y="7087"/>
                    <a:pt x="480597" y="15738"/>
                  </a:cubicBezTo>
                  <a:lnTo>
                    <a:pt x="480597" y="31936"/>
                  </a:lnTo>
                  <a:cubicBezTo>
                    <a:pt x="487694" y="34881"/>
                    <a:pt x="494054" y="38931"/>
                    <a:pt x="500138" y="43533"/>
                  </a:cubicBezTo>
                  <a:lnTo>
                    <a:pt x="514425" y="35249"/>
                  </a:lnTo>
                  <a:cubicBezTo>
                    <a:pt x="521983" y="30924"/>
                    <a:pt x="531569" y="33501"/>
                    <a:pt x="535901" y="40956"/>
                  </a:cubicBezTo>
                  <a:lnTo>
                    <a:pt x="554981" y="73996"/>
                  </a:lnTo>
                  <a:cubicBezTo>
                    <a:pt x="557101" y="77585"/>
                    <a:pt x="557654" y="81911"/>
                    <a:pt x="556640" y="85961"/>
                  </a:cubicBezTo>
                  <a:cubicBezTo>
                    <a:pt x="555534" y="89918"/>
                    <a:pt x="552861" y="93415"/>
                    <a:pt x="549266" y="95440"/>
                  </a:cubicBezTo>
                  <a:lnTo>
                    <a:pt x="534887" y="103815"/>
                  </a:lnTo>
                  <a:cubicBezTo>
                    <a:pt x="535348" y="107497"/>
                    <a:pt x="535993" y="111178"/>
                    <a:pt x="535993" y="115044"/>
                  </a:cubicBezTo>
                  <a:cubicBezTo>
                    <a:pt x="535993" y="115872"/>
                    <a:pt x="535809" y="116700"/>
                    <a:pt x="535717" y="117621"/>
                  </a:cubicBezTo>
                  <a:lnTo>
                    <a:pt x="521153" y="117621"/>
                  </a:lnTo>
                  <a:cubicBezTo>
                    <a:pt x="490828" y="117621"/>
                    <a:pt x="466126" y="142286"/>
                    <a:pt x="466126" y="172565"/>
                  </a:cubicBezTo>
                  <a:lnTo>
                    <a:pt x="466126" y="229719"/>
                  </a:lnTo>
                  <a:lnTo>
                    <a:pt x="466126" y="242604"/>
                  </a:lnTo>
                  <a:cubicBezTo>
                    <a:pt x="462715" y="237726"/>
                    <a:pt x="458383" y="233493"/>
                    <a:pt x="453590" y="229995"/>
                  </a:cubicBezTo>
                  <a:cubicBezTo>
                    <a:pt x="444465" y="223369"/>
                    <a:pt x="433404" y="219319"/>
                    <a:pt x="421330" y="219319"/>
                  </a:cubicBezTo>
                  <a:lnTo>
                    <a:pt x="411928" y="219319"/>
                  </a:lnTo>
                  <a:cubicBezTo>
                    <a:pt x="411375" y="217755"/>
                    <a:pt x="410914" y="216098"/>
                    <a:pt x="410914" y="214257"/>
                  </a:cubicBezTo>
                  <a:lnTo>
                    <a:pt x="410914" y="198059"/>
                  </a:lnTo>
                  <a:cubicBezTo>
                    <a:pt x="403817" y="195114"/>
                    <a:pt x="397457" y="191064"/>
                    <a:pt x="391373" y="186463"/>
                  </a:cubicBezTo>
                  <a:lnTo>
                    <a:pt x="377086" y="194746"/>
                  </a:lnTo>
                  <a:cubicBezTo>
                    <a:pt x="373492" y="196863"/>
                    <a:pt x="369160" y="197415"/>
                    <a:pt x="365104" y="196310"/>
                  </a:cubicBezTo>
                  <a:cubicBezTo>
                    <a:pt x="361140" y="195206"/>
                    <a:pt x="357638" y="192629"/>
                    <a:pt x="355610" y="189040"/>
                  </a:cubicBezTo>
                  <a:lnTo>
                    <a:pt x="336530" y="155999"/>
                  </a:lnTo>
                  <a:cubicBezTo>
                    <a:pt x="332198" y="148452"/>
                    <a:pt x="334687" y="138881"/>
                    <a:pt x="342245" y="134463"/>
                  </a:cubicBezTo>
                  <a:lnTo>
                    <a:pt x="356716" y="126180"/>
                  </a:lnTo>
                  <a:cubicBezTo>
                    <a:pt x="356163" y="122498"/>
                    <a:pt x="355518" y="118817"/>
                    <a:pt x="355518" y="115044"/>
                  </a:cubicBezTo>
                  <a:cubicBezTo>
                    <a:pt x="355518" y="111178"/>
                    <a:pt x="356163" y="107497"/>
                    <a:pt x="356716" y="103815"/>
                  </a:cubicBezTo>
                  <a:lnTo>
                    <a:pt x="342245" y="95440"/>
                  </a:lnTo>
                  <a:cubicBezTo>
                    <a:pt x="334687" y="91115"/>
                    <a:pt x="332198" y="81543"/>
                    <a:pt x="336530" y="73996"/>
                  </a:cubicBezTo>
                  <a:lnTo>
                    <a:pt x="355610" y="40956"/>
                  </a:lnTo>
                  <a:cubicBezTo>
                    <a:pt x="357638" y="37366"/>
                    <a:pt x="361140" y="34789"/>
                    <a:pt x="365104" y="33685"/>
                  </a:cubicBezTo>
                  <a:cubicBezTo>
                    <a:pt x="369160" y="32580"/>
                    <a:pt x="373492" y="33133"/>
                    <a:pt x="377086" y="35249"/>
                  </a:cubicBezTo>
                  <a:lnTo>
                    <a:pt x="391373" y="43533"/>
                  </a:lnTo>
                  <a:cubicBezTo>
                    <a:pt x="397457" y="38931"/>
                    <a:pt x="403817" y="34881"/>
                    <a:pt x="410914" y="31936"/>
                  </a:cubicBezTo>
                  <a:lnTo>
                    <a:pt x="410914" y="15738"/>
                  </a:lnTo>
                  <a:cubicBezTo>
                    <a:pt x="410914" y="7087"/>
                    <a:pt x="418011" y="0"/>
                    <a:pt x="426676" y="0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" name="ïśļiḋe"/>
            <p:cNvSpPr/>
            <p:nvPr/>
          </p:nvSpPr>
          <p:spPr bwMode="auto">
            <a:xfrm>
              <a:off x="2204314" y="4512936"/>
              <a:ext cx="496740" cy="495810"/>
            </a:xfrm>
            <a:custGeom>
              <a:avLst/>
              <a:gdLst>
                <a:gd name="connsiteX0" fmla="*/ 290910 w 605702"/>
                <a:gd name="connsiteY0" fmla="*/ 156336 h 604568"/>
                <a:gd name="connsiteX1" fmla="*/ 335849 w 605702"/>
                <a:gd name="connsiteY1" fmla="*/ 164992 h 604568"/>
                <a:gd name="connsiteX2" fmla="*/ 288310 w 605702"/>
                <a:gd name="connsiteY2" fmla="*/ 212456 h 604568"/>
                <a:gd name="connsiteX3" fmla="*/ 203632 w 605702"/>
                <a:gd name="connsiteY3" fmla="*/ 244717 h 604568"/>
                <a:gd name="connsiteX4" fmla="*/ 203632 w 605702"/>
                <a:gd name="connsiteY4" fmla="*/ 401388 h 604568"/>
                <a:gd name="connsiteX5" fmla="*/ 360547 w 605702"/>
                <a:gd name="connsiteY5" fmla="*/ 401388 h 604568"/>
                <a:gd name="connsiteX6" fmla="*/ 392859 w 605702"/>
                <a:gd name="connsiteY6" fmla="*/ 316749 h 604568"/>
                <a:gd name="connsiteX7" fmla="*/ 440397 w 605702"/>
                <a:gd name="connsiteY7" fmla="*/ 269284 h 604568"/>
                <a:gd name="connsiteX8" fmla="*/ 400287 w 605702"/>
                <a:gd name="connsiteY8" fmla="*/ 441065 h 604568"/>
                <a:gd name="connsiteX9" fmla="*/ 163892 w 605702"/>
                <a:gd name="connsiteY9" fmla="*/ 441065 h 604568"/>
                <a:gd name="connsiteX10" fmla="*/ 163892 w 605702"/>
                <a:gd name="connsiteY10" fmla="*/ 205040 h 604568"/>
                <a:gd name="connsiteX11" fmla="*/ 290910 w 605702"/>
                <a:gd name="connsiteY11" fmla="*/ 156336 h 604568"/>
                <a:gd name="connsiteX12" fmla="*/ 246542 w 605702"/>
                <a:gd name="connsiteY12" fmla="*/ 43775 h 604568"/>
                <a:gd name="connsiteX13" fmla="*/ 422196 w 605702"/>
                <a:gd name="connsiteY13" fmla="*/ 78723 h 604568"/>
                <a:gd name="connsiteX14" fmla="*/ 376794 w 605702"/>
                <a:gd name="connsiteY14" fmla="*/ 124054 h 604568"/>
                <a:gd name="connsiteX15" fmla="*/ 126109 w 605702"/>
                <a:gd name="connsiteY15" fmla="*/ 167345 h 604568"/>
                <a:gd name="connsiteX16" fmla="*/ 126109 w 605702"/>
                <a:gd name="connsiteY16" fmla="*/ 478820 h 604568"/>
                <a:gd name="connsiteX17" fmla="*/ 438073 w 605702"/>
                <a:gd name="connsiteY17" fmla="*/ 478820 h 604568"/>
                <a:gd name="connsiteX18" fmla="*/ 481432 w 605702"/>
                <a:gd name="connsiteY18" fmla="*/ 228527 h 604568"/>
                <a:gd name="connsiteX19" fmla="*/ 526741 w 605702"/>
                <a:gd name="connsiteY19" fmla="*/ 183011 h 604568"/>
                <a:gd name="connsiteX20" fmla="*/ 481432 w 605702"/>
                <a:gd name="connsiteY20" fmla="*/ 522111 h 604568"/>
                <a:gd name="connsiteX21" fmla="*/ 82657 w 605702"/>
                <a:gd name="connsiteY21" fmla="*/ 522111 h 604568"/>
                <a:gd name="connsiteX22" fmla="*/ 82657 w 605702"/>
                <a:gd name="connsiteY22" fmla="*/ 123961 h 604568"/>
                <a:gd name="connsiteX23" fmla="*/ 246542 w 605702"/>
                <a:gd name="connsiteY23" fmla="*/ 43775 h 604568"/>
                <a:gd name="connsiteX24" fmla="*/ 536061 w 605702"/>
                <a:gd name="connsiteY24" fmla="*/ 0 h 604568"/>
                <a:gd name="connsiteX25" fmla="*/ 544232 w 605702"/>
                <a:gd name="connsiteY25" fmla="*/ 61368 h 604568"/>
                <a:gd name="connsiteX26" fmla="*/ 605702 w 605702"/>
                <a:gd name="connsiteY26" fmla="*/ 69526 h 604568"/>
                <a:gd name="connsiteX27" fmla="*/ 524361 w 605702"/>
                <a:gd name="connsiteY27" fmla="*/ 150732 h 604568"/>
                <a:gd name="connsiteX28" fmla="*/ 498361 w 605702"/>
                <a:gd name="connsiteY28" fmla="*/ 147302 h 604568"/>
                <a:gd name="connsiteX29" fmla="*/ 337721 w 605702"/>
                <a:gd name="connsiteY29" fmla="*/ 307767 h 604568"/>
                <a:gd name="connsiteX30" fmla="*/ 339764 w 605702"/>
                <a:gd name="connsiteY30" fmla="*/ 323063 h 604568"/>
                <a:gd name="connsiteX31" fmla="*/ 282101 w 605702"/>
                <a:gd name="connsiteY31" fmla="*/ 380630 h 604568"/>
                <a:gd name="connsiteX32" fmla="*/ 224437 w 605702"/>
                <a:gd name="connsiteY32" fmla="*/ 323063 h 604568"/>
                <a:gd name="connsiteX33" fmla="*/ 282101 w 605702"/>
                <a:gd name="connsiteY33" fmla="*/ 265495 h 604568"/>
                <a:gd name="connsiteX34" fmla="*/ 297422 w 605702"/>
                <a:gd name="connsiteY34" fmla="*/ 267535 h 604568"/>
                <a:gd name="connsiteX35" fmla="*/ 458155 w 605702"/>
                <a:gd name="connsiteY35" fmla="*/ 107162 h 604568"/>
                <a:gd name="connsiteX36" fmla="*/ 454719 w 605702"/>
                <a:gd name="connsiteY36" fmla="*/ 81206 h 60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5702" h="604568">
                  <a:moveTo>
                    <a:pt x="290910" y="156336"/>
                  </a:moveTo>
                  <a:cubicBezTo>
                    <a:pt x="306137" y="157147"/>
                    <a:pt x="321272" y="160032"/>
                    <a:pt x="335849" y="164992"/>
                  </a:cubicBezTo>
                  <a:lnTo>
                    <a:pt x="288310" y="212456"/>
                  </a:lnTo>
                  <a:cubicBezTo>
                    <a:pt x="257856" y="210695"/>
                    <a:pt x="226844" y="221449"/>
                    <a:pt x="203632" y="244717"/>
                  </a:cubicBezTo>
                  <a:cubicBezTo>
                    <a:pt x="160271" y="287918"/>
                    <a:pt x="160271" y="358187"/>
                    <a:pt x="203632" y="401388"/>
                  </a:cubicBezTo>
                  <a:cubicBezTo>
                    <a:pt x="246900" y="444680"/>
                    <a:pt x="317279" y="444680"/>
                    <a:pt x="360547" y="401388"/>
                  </a:cubicBezTo>
                  <a:cubicBezTo>
                    <a:pt x="383852" y="378211"/>
                    <a:pt x="394623" y="347156"/>
                    <a:pt x="392859" y="316749"/>
                  </a:cubicBezTo>
                  <a:lnTo>
                    <a:pt x="440397" y="269284"/>
                  </a:lnTo>
                  <a:cubicBezTo>
                    <a:pt x="460267" y="327595"/>
                    <a:pt x="446897" y="394620"/>
                    <a:pt x="400287" y="441065"/>
                  </a:cubicBezTo>
                  <a:cubicBezTo>
                    <a:pt x="335106" y="506236"/>
                    <a:pt x="229073" y="506236"/>
                    <a:pt x="163892" y="441065"/>
                  </a:cubicBezTo>
                  <a:cubicBezTo>
                    <a:pt x="98619" y="375987"/>
                    <a:pt x="98619" y="270118"/>
                    <a:pt x="163892" y="205040"/>
                  </a:cubicBezTo>
                  <a:cubicBezTo>
                    <a:pt x="198711" y="170137"/>
                    <a:pt x="245228" y="153902"/>
                    <a:pt x="290910" y="156336"/>
                  </a:cubicBezTo>
                  <a:close/>
                  <a:moveTo>
                    <a:pt x="246542" y="43775"/>
                  </a:moveTo>
                  <a:cubicBezTo>
                    <a:pt x="306463" y="36243"/>
                    <a:pt x="368345" y="47900"/>
                    <a:pt x="422196" y="78723"/>
                  </a:cubicBezTo>
                  <a:lnTo>
                    <a:pt x="376794" y="124054"/>
                  </a:lnTo>
                  <a:cubicBezTo>
                    <a:pt x="294811" y="85305"/>
                    <a:pt x="193980" y="99581"/>
                    <a:pt x="126109" y="167345"/>
                  </a:cubicBezTo>
                  <a:cubicBezTo>
                    <a:pt x="39948" y="253371"/>
                    <a:pt x="39948" y="392793"/>
                    <a:pt x="126109" y="478820"/>
                  </a:cubicBezTo>
                  <a:cubicBezTo>
                    <a:pt x="212271" y="564846"/>
                    <a:pt x="351912" y="564846"/>
                    <a:pt x="438073" y="478820"/>
                  </a:cubicBezTo>
                  <a:cubicBezTo>
                    <a:pt x="505944" y="411055"/>
                    <a:pt x="520428" y="310382"/>
                    <a:pt x="481432" y="228527"/>
                  </a:cubicBezTo>
                  <a:lnTo>
                    <a:pt x="526741" y="183011"/>
                  </a:lnTo>
                  <a:cubicBezTo>
                    <a:pt x="588484" y="290544"/>
                    <a:pt x="573350" y="430244"/>
                    <a:pt x="481432" y="522111"/>
                  </a:cubicBezTo>
                  <a:cubicBezTo>
                    <a:pt x="371316" y="632054"/>
                    <a:pt x="192866" y="632054"/>
                    <a:pt x="82657" y="522111"/>
                  </a:cubicBezTo>
                  <a:cubicBezTo>
                    <a:pt x="-27552" y="412168"/>
                    <a:pt x="-27552" y="233997"/>
                    <a:pt x="82657" y="123961"/>
                  </a:cubicBezTo>
                  <a:cubicBezTo>
                    <a:pt x="128662" y="78028"/>
                    <a:pt x="186622" y="51307"/>
                    <a:pt x="246542" y="43775"/>
                  </a:cubicBezTo>
                  <a:close/>
                  <a:moveTo>
                    <a:pt x="536061" y="0"/>
                  </a:moveTo>
                  <a:lnTo>
                    <a:pt x="544232" y="61368"/>
                  </a:lnTo>
                  <a:lnTo>
                    <a:pt x="605702" y="69526"/>
                  </a:lnTo>
                  <a:lnTo>
                    <a:pt x="524361" y="150732"/>
                  </a:lnTo>
                  <a:lnTo>
                    <a:pt x="498361" y="147302"/>
                  </a:lnTo>
                  <a:lnTo>
                    <a:pt x="337721" y="307767"/>
                  </a:lnTo>
                  <a:cubicBezTo>
                    <a:pt x="339021" y="312588"/>
                    <a:pt x="339764" y="317779"/>
                    <a:pt x="339764" y="323063"/>
                  </a:cubicBezTo>
                  <a:cubicBezTo>
                    <a:pt x="339764" y="354859"/>
                    <a:pt x="313950" y="380630"/>
                    <a:pt x="282101" y="380630"/>
                  </a:cubicBezTo>
                  <a:cubicBezTo>
                    <a:pt x="250251" y="380630"/>
                    <a:pt x="224437" y="354859"/>
                    <a:pt x="224437" y="323063"/>
                  </a:cubicBezTo>
                  <a:cubicBezTo>
                    <a:pt x="224437" y="291266"/>
                    <a:pt x="250251" y="265495"/>
                    <a:pt x="282101" y="265495"/>
                  </a:cubicBezTo>
                  <a:cubicBezTo>
                    <a:pt x="287393" y="265495"/>
                    <a:pt x="292500" y="266237"/>
                    <a:pt x="297422" y="267535"/>
                  </a:cubicBezTo>
                  <a:lnTo>
                    <a:pt x="458155" y="107162"/>
                  </a:lnTo>
                  <a:lnTo>
                    <a:pt x="454719" y="81206"/>
                  </a:lnTo>
                  <a:close/>
                </a:path>
              </a:pathLst>
            </a:custGeom>
            <a:solidFill>
              <a:srgbClr val="D3381C"/>
            </a:solidFill>
            <a:ln>
              <a:solidFill>
                <a:srgbClr val="D3381C"/>
              </a:solidFill>
            </a:ln>
          </p:spPr>
          <p:txBody>
            <a:bodyPr wrap="square" lIns="91440" tIns="45720" rIns="91440" bIns="4572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íṣḷiďê"/>
            <p:cNvSpPr/>
            <p:nvPr/>
          </p:nvSpPr>
          <p:spPr bwMode="auto">
            <a:xfrm>
              <a:off x="9490947" y="2307366"/>
              <a:ext cx="496738" cy="477724"/>
            </a:xfrm>
            <a:custGeom>
              <a:avLst/>
              <a:gdLst>
                <a:gd name="connsiteX0" fmla="*/ 61288 w 609549"/>
                <a:gd name="connsiteY0" fmla="*/ 383285 h 586216"/>
                <a:gd name="connsiteX1" fmla="*/ 71162 w 609549"/>
                <a:gd name="connsiteY1" fmla="*/ 387101 h 586216"/>
                <a:gd name="connsiteX2" fmla="*/ 120018 w 609549"/>
                <a:gd name="connsiteY2" fmla="*/ 435892 h 586216"/>
                <a:gd name="connsiteX3" fmla="*/ 120018 w 609549"/>
                <a:gd name="connsiteY3" fmla="*/ 454200 h 586216"/>
                <a:gd name="connsiteX4" fmla="*/ 56639 w 609549"/>
                <a:gd name="connsiteY4" fmla="*/ 517543 h 586216"/>
                <a:gd name="connsiteX5" fmla="*/ 35592 w 609549"/>
                <a:gd name="connsiteY5" fmla="*/ 513644 h 586216"/>
                <a:gd name="connsiteX6" fmla="*/ 51877 w 609549"/>
                <a:gd name="connsiteY6" fmla="*/ 388099 h 586216"/>
                <a:gd name="connsiteX7" fmla="*/ 61288 w 609549"/>
                <a:gd name="connsiteY7" fmla="*/ 383285 h 586216"/>
                <a:gd name="connsiteX8" fmla="*/ 235245 w 609549"/>
                <a:gd name="connsiteY8" fmla="*/ 302810 h 586216"/>
                <a:gd name="connsiteX9" fmla="*/ 306042 w 609549"/>
                <a:gd name="connsiteY9" fmla="*/ 373466 h 586216"/>
                <a:gd name="connsiteX10" fmla="*/ 258717 w 609549"/>
                <a:gd name="connsiteY10" fmla="*/ 420680 h 586216"/>
                <a:gd name="connsiteX11" fmla="*/ 230246 w 609549"/>
                <a:gd name="connsiteY11" fmla="*/ 550152 h 586216"/>
                <a:gd name="connsiteX12" fmla="*/ 92223 w 609549"/>
                <a:gd name="connsiteY12" fmla="*/ 575305 h 586216"/>
                <a:gd name="connsiteX13" fmla="*/ 88748 w 609549"/>
                <a:gd name="connsiteY13" fmla="*/ 556143 h 586216"/>
                <a:gd name="connsiteX14" fmla="*/ 165115 w 609549"/>
                <a:gd name="connsiteY14" fmla="*/ 479877 h 586216"/>
                <a:gd name="connsiteX15" fmla="*/ 165115 w 609549"/>
                <a:gd name="connsiteY15" fmla="*/ 446308 h 586216"/>
                <a:gd name="connsiteX16" fmla="*/ 88700 w 609549"/>
                <a:gd name="connsiteY16" fmla="*/ 369995 h 586216"/>
                <a:gd name="connsiteX17" fmla="*/ 92128 w 609549"/>
                <a:gd name="connsiteY17" fmla="*/ 350976 h 586216"/>
                <a:gd name="connsiteX18" fmla="*/ 189111 w 609549"/>
                <a:gd name="connsiteY18" fmla="*/ 348884 h 586216"/>
                <a:gd name="connsiteX19" fmla="*/ 257958 w 609549"/>
                <a:gd name="connsiteY19" fmla="*/ 161679 h 586216"/>
                <a:gd name="connsiteX20" fmla="*/ 317251 w 609549"/>
                <a:gd name="connsiteY20" fmla="*/ 220879 h 586216"/>
                <a:gd name="connsiteX21" fmla="*/ 388070 w 609549"/>
                <a:gd name="connsiteY21" fmla="*/ 291586 h 586216"/>
                <a:gd name="connsiteX22" fmla="*/ 604906 w 609549"/>
                <a:gd name="connsiteY22" fmla="*/ 508130 h 586216"/>
                <a:gd name="connsiteX23" fmla="*/ 604906 w 609549"/>
                <a:gd name="connsiteY23" fmla="*/ 530526 h 586216"/>
                <a:gd name="connsiteX24" fmla="*/ 556567 w 609549"/>
                <a:gd name="connsiteY24" fmla="*/ 578789 h 586216"/>
                <a:gd name="connsiteX25" fmla="*/ 545327 w 609549"/>
                <a:gd name="connsiteY25" fmla="*/ 583449 h 586216"/>
                <a:gd name="connsiteX26" fmla="*/ 534135 w 609549"/>
                <a:gd name="connsiteY26" fmla="*/ 578789 h 586216"/>
                <a:gd name="connsiteX27" fmla="*/ 317251 w 609549"/>
                <a:gd name="connsiteY27" fmla="*/ 362293 h 586216"/>
                <a:gd name="connsiteX28" fmla="*/ 246481 w 609549"/>
                <a:gd name="connsiteY28" fmla="*/ 291586 h 586216"/>
                <a:gd name="connsiteX29" fmla="*/ 187140 w 609549"/>
                <a:gd name="connsiteY29" fmla="*/ 232339 h 586216"/>
                <a:gd name="connsiteX30" fmla="*/ 58606 w 609549"/>
                <a:gd name="connsiteY30" fmla="*/ 160814 h 586216"/>
                <a:gd name="connsiteX31" fmla="*/ 126401 w 609549"/>
                <a:gd name="connsiteY31" fmla="*/ 228498 h 586216"/>
                <a:gd name="connsiteX32" fmla="*/ 111975 w 609549"/>
                <a:gd name="connsiteY32" fmla="*/ 242899 h 586216"/>
                <a:gd name="connsiteX33" fmla="*/ 119307 w 609549"/>
                <a:gd name="connsiteY33" fmla="*/ 250219 h 586216"/>
                <a:gd name="connsiteX34" fmla="*/ 119307 w 609549"/>
                <a:gd name="connsiteY34" fmla="*/ 277692 h 586216"/>
                <a:gd name="connsiteX35" fmla="*/ 115641 w 609549"/>
                <a:gd name="connsiteY35" fmla="*/ 281352 h 586216"/>
                <a:gd name="connsiteX36" fmla="*/ 88123 w 609549"/>
                <a:gd name="connsiteY36" fmla="*/ 281352 h 586216"/>
                <a:gd name="connsiteX37" fmla="*/ 5712 w 609549"/>
                <a:gd name="connsiteY37" fmla="*/ 199029 h 586216"/>
                <a:gd name="connsiteX38" fmla="*/ 5712 w 609549"/>
                <a:gd name="connsiteY38" fmla="*/ 171604 h 586216"/>
                <a:gd name="connsiteX39" fmla="*/ 9378 w 609549"/>
                <a:gd name="connsiteY39" fmla="*/ 167944 h 586216"/>
                <a:gd name="connsiteX40" fmla="*/ 36849 w 609549"/>
                <a:gd name="connsiteY40" fmla="*/ 167944 h 586216"/>
                <a:gd name="connsiteX41" fmla="*/ 44180 w 609549"/>
                <a:gd name="connsiteY41" fmla="*/ 175264 h 586216"/>
                <a:gd name="connsiteX42" fmla="*/ 585775 w 609549"/>
                <a:gd name="connsiteY42" fmla="*/ 66370 h 586216"/>
                <a:gd name="connsiteX43" fmla="*/ 595263 w 609549"/>
                <a:gd name="connsiteY43" fmla="*/ 73839 h 586216"/>
                <a:gd name="connsiteX44" fmla="*/ 578978 w 609549"/>
                <a:gd name="connsiteY44" fmla="*/ 199341 h 586216"/>
                <a:gd name="connsiteX45" fmla="*/ 559693 w 609549"/>
                <a:gd name="connsiteY45" fmla="*/ 200387 h 586216"/>
                <a:gd name="connsiteX46" fmla="*/ 510789 w 609549"/>
                <a:gd name="connsiteY46" fmla="*/ 151612 h 586216"/>
                <a:gd name="connsiteX47" fmla="*/ 510789 w 609549"/>
                <a:gd name="connsiteY47" fmla="*/ 133262 h 586216"/>
                <a:gd name="connsiteX48" fmla="*/ 574216 w 609549"/>
                <a:gd name="connsiteY48" fmla="*/ 69988 h 586216"/>
                <a:gd name="connsiteX49" fmla="*/ 585775 w 609549"/>
                <a:gd name="connsiteY49" fmla="*/ 66370 h 586216"/>
                <a:gd name="connsiteX50" fmla="*/ 158702 w 609549"/>
                <a:gd name="connsiteY50" fmla="*/ 26758 h 586216"/>
                <a:gd name="connsiteX51" fmla="*/ 172463 w 609549"/>
                <a:gd name="connsiteY51" fmla="*/ 32464 h 586216"/>
                <a:gd name="connsiteX52" fmla="*/ 179701 w 609549"/>
                <a:gd name="connsiteY52" fmla="*/ 39691 h 586216"/>
                <a:gd name="connsiteX53" fmla="*/ 246935 w 609549"/>
                <a:gd name="connsiteY53" fmla="*/ 106831 h 586216"/>
                <a:gd name="connsiteX54" fmla="*/ 254886 w 609549"/>
                <a:gd name="connsiteY54" fmla="*/ 114819 h 586216"/>
                <a:gd name="connsiteX55" fmla="*/ 257600 w 609549"/>
                <a:gd name="connsiteY55" fmla="*/ 138879 h 586216"/>
                <a:gd name="connsiteX56" fmla="*/ 254886 w 609549"/>
                <a:gd name="connsiteY56" fmla="*/ 142255 h 586216"/>
                <a:gd name="connsiteX57" fmla="*/ 252315 w 609549"/>
                <a:gd name="connsiteY57" fmla="*/ 144823 h 586216"/>
                <a:gd name="connsiteX58" fmla="*/ 246696 w 609549"/>
                <a:gd name="connsiteY58" fmla="*/ 150434 h 586216"/>
                <a:gd name="connsiteX59" fmla="*/ 175892 w 609549"/>
                <a:gd name="connsiteY59" fmla="*/ 221140 h 586216"/>
                <a:gd name="connsiteX60" fmla="*/ 172463 w 609549"/>
                <a:gd name="connsiteY60" fmla="*/ 224611 h 586216"/>
                <a:gd name="connsiteX61" fmla="*/ 170130 w 609549"/>
                <a:gd name="connsiteY61" fmla="*/ 226560 h 586216"/>
                <a:gd name="connsiteX62" fmla="*/ 162274 w 609549"/>
                <a:gd name="connsiteY62" fmla="*/ 229936 h 586216"/>
                <a:gd name="connsiteX63" fmla="*/ 158702 w 609549"/>
                <a:gd name="connsiteY63" fmla="*/ 230269 h 586216"/>
                <a:gd name="connsiteX64" fmla="*/ 144942 w 609549"/>
                <a:gd name="connsiteY64" fmla="*/ 224611 h 586216"/>
                <a:gd name="connsiteX65" fmla="*/ 137609 w 609549"/>
                <a:gd name="connsiteY65" fmla="*/ 217288 h 586216"/>
                <a:gd name="connsiteX66" fmla="*/ 69804 w 609549"/>
                <a:gd name="connsiteY66" fmla="*/ 149578 h 586216"/>
                <a:gd name="connsiteX67" fmla="*/ 62519 w 609549"/>
                <a:gd name="connsiteY67" fmla="*/ 142255 h 586216"/>
                <a:gd name="connsiteX68" fmla="*/ 62519 w 609549"/>
                <a:gd name="connsiteY68" fmla="*/ 114819 h 586216"/>
                <a:gd name="connsiteX69" fmla="*/ 144942 w 609549"/>
                <a:gd name="connsiteY69" fmla="*/ 32464 h 586216"/>
                <a:gd name="connsiteX70" fmla="*/ 158702 w 609549"/>
                <a:gd name="connsiteY70" fmla="*/ 26758 h 586216"/>
                <a:gd name="connsiteX71" fmla="*/ 254809 w 609549"/>
                <a:gd name="connsiteY71" fmla="*/ 6542 h 586216"/>
                <a:gd name="connsiteX72" fmla="*/ 321015 w 609549"/>
                <a:gd name="connsiteY72" fmla="*/ 29913 h 586216"/>
                <a:gd name="connsiteX73" fmla="*/ 260017 w 609549"/>
                <a:gd name="connsiteY73" fmla="*/ 97465 h 586216"/>
                <a:gd name="connsiteX74" fmla="*/ 193067 w 609549"/>
                <a:gd name="connsiteY74" fmla="*/ 30626 h 586216"/>
                <a:gd name="connsiteX75" fmla="*/ 254809 w 609549"/>
                <a:gd name="connsiteY75" fmla="*/ 6542 h 586216"/>
                <a:gd name="connsiteX76" fmla="*/ 503105 w 609549"/>
                <a:gd name="connsiteY76" fmla="*/ 953 h 586216"/>
                <a:gd name="connsiteX77" fmla="*/ 538560 w 609549"/>
                <a:gd name="connsiteY77" fmla="*/ 10911 h 586216"/>
                <a:gd name="connsiteX78" fmla="*/ 542083 w 609549"/>
                <a:gd name="connsiteY78" fmla="*/ 30073 h 586216"/>
                <a:gd name="connsiteX79" fmla="*/ 465709 w 609549"/>
                <a:gd name="connsiteY79" fmla="*/ 106341 h 586216"/>
                <a:gd name="connsiteX80" fmla="*/ 465709 w 609549"/>
                <a:gd name="connsiteY80" fmla="*/ 139911 h 586216"/>
                <a:gd name="connsiteX81" fmla="*/ 542131 w 609549"/>
                <a:gd name="connsiteY81" fmla="*/ 216227 h 586216"/>
                <a:gd name="connsiteX82" fmla="*/ 538655 w 609549"/>
                <a:gd name="connsiteY82" fmla="*/ 235246 h 586216"/>
                <a:gd name="connsiteX83" fmla="*/ 442187 w 609549"/>
                <a:gd name="connsiteY83" fmla="*/ 237528 h 586216"/>
                <a:gd name="connsiteX84" fmla="*/ 399238 w 609549"/>
                <a:gd name="connsiteY84" fmla="*/ 280370 h 586216"/>
                <a:gd name="connsiteX85" fmla="*/ 328482 w 609549"/>
                <a:gd name="connsiteY85" fmla="*/ 209712 h 586216"/>
                <a:gd name="connsiteX86" fmla="*/ 372240 w 609549"/>
                <a:gd name="connsiteY86" fmla="*/ 166015 h 586216"/>
                <a:gd name="connsiteX87" fmla="*/ 400571 w 609549"/>
                <a:gd name="connsiteY87" fmla="*/ 36064 h 586216"/>
                <a:gd name="connsiteX88" fmla="*/ 503105 w 609549"/>
                <a:gd name="connsiteY88" fmla="*/ 953 h 58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09549" h="586216">
                  <a:moveTo>
                    <a:pt x="61288" y="383285"/>
                  </a:moveTo>
                  <a:cubicBezTo>
                    <a:pt x="64829" y="383106"/>
                    <a:pt x="68448" y="384367"/>
                    <a:pt x="71162" y="387101"/>
                  </a:cubicBezTo>
                  <a:lnTo>
                    <a:pt x="120018" y="435892"/>
                  </a:lnTo>
                  <a:cubicBezTo>
                    <a:pt x="125113" y="440933"/>
                    <a:pt x="125113" y="449160"/>
                    <a:pt x="120018" y="454200"/>
                  </a:cubicBezTo>
                  <a:lnTo>
                    <a:pt x="56639" y="517543"/>
                  </a:lnTo>
                  <a:cubicBezTo>
                    <a:pt x="50211" y="523963"/>
                    <a:pt x="39211" y="522013"/>
                    <a:pt x="35592" y="513644"/>
                  </a:cubicBezTo>
                  <a:cubicBezTo>
                    <a:pt x="17783" y="472794"/>
                    <a:pt x="23211" y="424288"/>
                    <a:pt x="51877" y="388099"/>
                  </a:cubicBezTo>
                  <a:cubicBezTo>
                    <a:pt x="54282" y="385079"/>
                    <a:pt x="57746" y="383463"/>
                    <a:pt x="61288" y="383285"/>
                  </a:cubicBezTo>
                  <a:close/>
                  <a:moveTo>
                    <a:pt x="235245" y="302810"/>
                  </a:moveTo>
                  <a:lnTo>
                    <a:pt x="306042" y="373466"/>
                  </a:lnTo>
                  <a:lnTo>
                    <a:pt x="258717" y="420680"/>
                  </a:lnTo>
                  <a:cubicBezTo>
                    <a:pt x="274667" y="464329"/>
                    <a:pt x="265192" y="515300"/>
                    <a:pt x="230246" y="550152"/>
                  </a:cubicBezTo>
                  <a:cubicBezTo>
                    <a:pt x="192919" y="587430"/>
                    <a:pt x="137644" y="595798"/>
                    <a:pt x="92223" y="575305"/>
                  </a:cubicBezTo>
                  <a:cubicBezTo>
                    <a:pt x="84701" y="571882"/>
                    <a:pt x="82892" y="561992"/>
                    <a:pt x="88748" y="556143"/>
                  </a:cubicBezTo>
                  <a:lnTo>
                    <a:pt x="165115" y="479877"/>
                  </a:lnTo>
                  <a:cubicBezTo>
                    <a:pt x="174399" y="470605"/>
                    <a:pt x="174399" y="455580"/>
                    <a:pt x="165115" y="446308"/>
                  </a:cubicBezTo>
                  <a:lnTo>
                    <a:pt x="88700" y="369995"/>
                  </a:lnTo>
                  <a:cubicBezTo>
                    <a:pt x="82844" y="364194"/>
                    <a:pt x="84653" y="354399"/>
                    <a:pt x="92128" y="350976"/>
                  </a:cubicBezTo>
                  <a:cubicBezTo>
                    <a:pt x="122789" y="337092"/>
                    <a:pt x="157973" y="336379"/>
                    <a:pt x="189111" y="348884"/>
                  </a:cubicBezTo>
                  <a:close/>
                  <a:moveTo>
                    <a:pt x="257958" y="161679"/>
                  </a:moveTo>
                  <a:lnTo>
                    <a:pt x="317251" y="220879"/>
                  </a:lnTo>
                  <a:lnTo>
                    <a:pt x="388070" y="291586"/>
                  </a:lnTo>
                  <a:lnTo>
                    <a:pt x="604906" y="508130"/>
                  </a:lnTo>
                  <a:cubicBezTo>
                    <a:pt x="611097" y="514311"/>
                    <a:pt x="611097" y="524344"/>
                    <a:pt x="604906" y="530526"/>
                  </a:cubicBezTo>
                  <a:lnTo>
                    <a:pt x="556567" y="578789"/>
                  </a:lnTo>
                  <a:cubicBezTo>
                    <a:pt x="553471" y="581880"/>
                    <a:pt x="549423" y="583449"/>
                    <a:pt x="545327" y="583449"/>
                  </a:cubicBezTo>
                  <a:cubicBezTo>
                    <a:pt x="541279" y="583449"/>
                    <a:pt x="537231" y="581880"/>
                    <a:pt x="534135" y="578789"/>
                  </a:cubicBezTo>
                  <a:lnTo>
                    <a:pt x="317251" y="362293"/>
                  </a:lnTo>
                  <a:lnTo>
                    <a:pt x="246481" y="291586"/>
                  </a:lnTo>
                  <a:lnTo>
                    <a:pt x="187140" y="232339"/>
                  </a:lnTo>
                  <a:close/>
                  <a:moveTo>
                    <a:pt x="58606" y="160814"/>
                  </a:moveTo>
                  <a:lnTo>
                    <a:pt x="126401" y="228498"/>
                  </a:lnTo>
                  <a:lnTo>
                    <a:pt x="111975" y="242899"/>
                  </a:lnTo>
                  <a:lnTo>
                    <a:pt x="119307" y="250219"/>
                  </a:lnTo>
                  <a:cubicBezTo>
                    <a:pt x="126877" y="257824"/>
                    <a:pt x="126877" y="270087"/>
                    <a:pt x="119307" y="277692"/>
                  </a:cubicBezTo>
                  <a:lnTo>
                    <a:pt x="115641" y="281352"/>
                  </a:lnTo>
                  <a:cubicBezTo>
                    <a:pt x="108024" y="288909"/>
                    <a:pt x="95741" y="288909"/>
                    <a:pt x="88123" y="281352"/>
                  </a:cubicBezTo>
                  <a:lnTo>
                    <a:pt x="5712" y="199029"/>
                  </a:lnTo>
                  <a:cubicBezTo>
                    <a:pt x="-1905" y="191424"/>
                    <a:pt x="-1905" y="179161"/>
                    <a:pt x="5712" y="171604"/>
                  </a:cubicBezTo>
                  <a:lnTo>
                    <a:pt x="9378" y="167944"/>
                  </a:lnTo>
                  <a:cubicBezTo>
                    <a:pt x="16948" y="160339"/>
                    <a:pt x="29231" y="160339"/>
                    <a:pt x="36849" y="167944"/>
                  </a:cubicBezTo>
                  <a:lnTo>
                    <a:pt x="44180" y="175264"/>
                  </a:lnTo>
                  <a:close/>
                  <a:moveTo>
                    <a:pt x="585775" y="66370"/>
                  </a:moveTo>
                  <a:cubicBezTo>
                    <a:pt x="589775" y="67101"/>
                    <a:pt x="593430" y="69680"/>
                    <a:pt x="595263" y="73839"/>
                  </a:cubicBezTo>
                  <a:cubicBezTo>
                    <a:pt x="613072" y="114675"/>
                    <a:pt x="607644" y="163212"/>
                    <a:pt x="578978" y="199341"/>
                  </a:cubicBezTo>
                  <a:cubicBezTo>
                    <a:pt x="574168" y="205379"/>
                    <a:pt x="565121" y="205854"/>
                    <a:pt x="559693" y="200387"/>
                  </a:cubicBezTo>
                  <a:lnTo>
                    <a:pt x="510789" y="151612"/>
                  </a:lnTo>
                  <a:cubicBezTo>
                    <a:pt x="505742" y="146526"/>
                    <a:pt x="505742" y="138349"/>
                    <a:pt x="510789" y="133262"/>
                  </a:cubicBezTo>
                  <a:lnTo>
                    <a:pt x="574216" y="69988"/>
                  </a:lnTo>
                  <a:cubicBezTo>
                    <a:pt x="577430" y="66756"/>
                    <a:pt x="581775" y="65639"/>
                    <a:pt x="585775" y="66370"/>
                  </a:cubicBezTo>
                  <a:close/>
                  <a:moveTo>
                    <a:pt x="158702" y="26758"/>
                  </a:moveTo>
                  <a:cubicBezTo>
                    <a:pt x="163655" y="26758"/>
                    <a:pt x="168654" y="28660"/>
                    <a:pt x="172463" y="32464"/>
                  </a:cubicBezTo>
                  <a:lnTo>
                    <a:pt x="179701" y="39691"/>
                  </a:lnTo>
                  <a:lnTo>
                    <a:pt x="246935" y="106831"/>
                  </a:lnTo>
                  <a:lnTo>
                    <a:pt x="254886" y="114819"/>
                  </a:lnTo>
                  <a:cubicBezTo>
                    <a:pt x="261457" y="121334"/>
                    <a:pt x="262362" y="131414"/>
                    <a:pt x="257600" y="138879"/>
                  </a:cubicBezTo>
                  <a:cubicBezTo>
                    <a:pt x="256839" y="140068"/>
                    <a:pt x="255934" y="141209"/>
                    <a:pt x="254886" y="142255"/>
                  </a:cubicBezTo>
                  <a:lnTo>
                    <a:pt x="252315" y="144823"/>
                  </a:lnTo>
                  <a:lnTo>
                    <a:pt x="246696" y="150434"/>
                  </a:lnTo>
                  <a:lnTo>
                    <a:pt x="175892" y="221140"/>
                  </a:lnTo>
                  <a:lnTo>
                    <a:pt x="172463" y="224611"/>
                  </a:lnTo>
                  <a:cubicBezTo>
                    <a:pt x="171702" y="225324"/>
                    <a:pt x="170940" y="225990"/>
                    <a:pt x="170130" y="226560"/>
                  </a:cubicBezTo>
                  <a:cubicBezTo>
                    <a:pt x="167749" y="228319"/>
                    <a:pt x="165083" y="229413"/>
                    <a:pt x="162274" y="229936"/>
                  </a:cubicBezTo>
                  <a:cubicBezTo>
                    <a:pt x="161083" y="230174"/>
                    <a:pt x="159893" y="230269"/>
                    <a:pt x="158702" y="230269"/>
                  </a:cubicBezTo>
                  <a:cubicBezTo>
                    <a:pt x="153703" y="230269"/>
                    <a:pt x="148751" y="228367"/>
                    <a:pt x="144942" y="224611"/>
                  </a:cubicBezTo>
                  <a:lnTo>
                    <a:pt x="137609" y="217288"/>
                  </a:lnTo>
                  <a:lnTo>
                    <a:pt x="69804" y="149578"/>
                  </a:lnTo>
                  <a:lnTo>
                    <a:pt x="62519" y="142255"/>
                  </a:lnTo>
                  <a:cubicBezTo>
                    <a:pt x="54900" y="134647"/>
                    <a:pt x="54900" y="122380"/>
                    <a:pt x="62519" y="114819"/>
                  </a:cubicBezTo>
                  <a:lnTo>
                    <a:pt x="144942" y="32464"/>
                  </a:lnTo>
                  <a:cubicBezTo>
                    <a:pt x="148751" y="28660"/>
                    <a:pt x="153750" y="26758"/>
                    <a:pt x="158702" y="26758"/>
                  </a:cubicBezTo>
                  <a:close/>
                  <a:moveTo>
                    <a:pt x="254809" y="6542"/>
                  </a:moveTo>
                  <a:cubicBezTo>
                    <a:pt x="277279" y="4029"/>
                    <a:pt x="300492" y="9424"/>
                    <a:pt x="321015" y="29913"/>
                  </a:cubicBezTo>
                  <a:cubicBezTo>
                    <a:pt x="380347" y="89193"/>
                    <a:pt x="337205" y="46124"/>
                    <a:pt x="260017" y="97465"/>
                  </a:cubicBezTo>
                  <a:lnTo>
                    <a:pt x="193067" y="30626"/>
                  </a:lnTo>
                  <a:cubicBezTo>
                    <a:pt x="210614" y="19479"/>
                    <a:pt x="232340" y="9056"/>
                    <a:pt x="254809" y="6542"/>
                  </a:cubicBezTo>
                  <a:close/>
                  <a:moveTo>
                    <a:pt x="503105" y="953"/>
                  </a:moveTo>
                  <a:cubicBezTo>
                    <a:pt x="515252" y="2468"/>
                    <a:pt x="527216" y="5788"/>
                    <a:pt x="538560" y="10911"/>
                  </a:cubicBezTo>
                  <a:cubicBezTo>
                    <a:pt x="546131" y="14334"/>
                    <a:pt x="547940" y="24224"/>
                    <a:pt x="542083" y="30073"/>
                  </a:cubicBezTo>
                  <a:lnTo>
                    <a:pt x="465709" y="106341"/>
                  </a:lnTo>
                  <a:cubicBezTo>
                    <a:pt x="456424" y="115613"/>
                    <a:pt x="456424" y="130639"/>
                    <a:pt x="465709" y="139911"/>
                  </a:cubicBezTo>
                  <a:lnTo>
                    <a:pt x="542131" y="216227"/>
                  </a:lnTo>
                  <a:cubicBezTo>
                    <a:pt x="547940" y="222028"/>
                    <a:pt x="546178" y="231823"/>
                    <a:pt x="538655" y="235246"/>
                  </a:cubicBezTo>
                  <a:cubicBezTo>
                    <a:pt x="508181" y="249035"/>
                    <a:pt x="473184" y="249844"/>
                    <a:pt x="442187" y="237528"/>
                  </a:cubicBezTo>
                  <a:lnTo>
                    <a:pt x="399238" y="280370"/>
                  </a:lnTo>
                  <a:lnTo>
                    <a:pt x="328482" y="209712"/>
                  </a:lnTo>
                  <a:lnTo>
                    <a:pt x="372240" y="166015"/>
                  </a:lnTo>
                  <a:cubicBezTo>
                    <a:pt x="356051" y="122270"/>
                    <a:pt x="365527" y="71060"/>
                    <a:pt x="400571" y="36064"/>
                  </a:cubicBezTo>
                  <a:cubicBezTo>
                    <a:pt x="428569" y="8106"/>
                    <a:pt x="466664" y="-3592"/>
                    <a:pt x="503105" y="953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íşļïḋé"/>
            <p:cNvSpPr/>
            <p:nvPr/>
          </p:nvSpPr>
          <p:spPr>
            <a:xfrm>
              <a:off x="9303123" y="4324648"/>
              <a:ext cx="872386" cy="872386"/>
            </a:xfrm>
            <a:prstGeom prst="ellipse">
              <a:avLst/>
            </a:prstGeom>
            <a:solidFill>
              <a:schemeClr val="bg1"/>
            </a:solidFill>
            <a:ln w="22225">
              <a:solidFill>
                <a:srgbClr val="D3381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8" name="iś1ïďè"/>
            <p:cNvSpPr/>
            <p:nvPr/>
          </p:nvSpPr>
          <p:spPr bwMode="auto">
            <a:xfrm>
              <a:off x="9461158" y="4535697"/>
              <a:ext cx="556316" cy="450288"/>
            </a:xfrm>
            <a:custGeom>
              <a:avLst/>
              <a:gdLst>
                <a:gd name="connsiteX0" fmla="*/ 355420 w 607568"/>
                <a:gd name="connsiteY0" fmla="*/ 250307 h 491771"/>
                <a:gd name="connsiteX1" fmla="*/ 352312 w 607568"/>
                <a:gd name="connsiteY1" fmla="*/ 251812 h 491771"/>
                <a:gd name="connsiteX2" fmla="*/ 321042 w 607568"/>
                <a:gd name="connsiteY2" fmla="*/ 289814 h 491771"/>
                <a:gd name="connsiteX3" fmla="*/ 321513 w 607568"/>
                <a:gd name="connsiteY3" fmla="*/ 295364 h 491771"/>
                <a:gd name="connsiteX4" fmla="*/ 369736 w 607568"/>
                <a:gd name="connsiteY4" fmla="*/ 338257 h 491771"/>
                <a:gd name="connsiteX5" fmla="*/ 371997 w 607568"/>
                <a:gd name="connsiteY5" fmla="*/ 339104 h 491771"/>
                <a:gd name="connsiteX6" fmla="*/ 373127 w 607568"/>
                <a:gd name="connsiteY6" fmla="*/ 338916 h 491771"/>
                <a:gd name="connsiteX7" fmla="*/ 375293 w 607568"/>
                <a:gd name="connsiteY7" fmla="*/ 336282 h 491771"/>
                <a:gd name="connsiteX8" fmla="*/ 383676 w 607568"/>
                <a:gd name="connsiteY8" fmla="*/ 279467 h 491771"/>
                <a:gd name="connsiteX9" fmla="*/ 376424 w 607568"/>
                <a:gd name="connsiteY9" fmla="*/ 263287 h 491771"/>
                <a:gd name="connsiteX10" fmla="*/ 357681 w 607568"/>
                <a:gd name="connsiteY10" fmla="*/ 250965 h 491771"/>
                <a:gd name="connsiteX11" fmla="*/ 355420 w 607568"/>
                <a:gd name="connsiteY11" fmla="*/ 250307 h 491771"/>
                <a:gd name="connsiteX12" fmla="*/ 258879 w 607568"/>
                <a:gd name="connsiteY12" fmla="*/ 250307 h 491771"/>
                <a:gd name="connsiteX13" fmla="*/ 256712 w 607568"/>
                <a:gd name="connsiteY13" fmla="*/ 250965 h 491771"/>
                <a:gd name="connsiteX14" fmla="*/ 237969 w 607568"/>
                <a:gd name="connsiteY14" fmla="*/ 263287 h 491771"/>
                <a:gd name="connsiteX15" fmla="*/ 230717 w 607568"/>
                <a:gd name="connsiteY15" fmla="*/ 279467 h 491771"/>
                <a:gd name="connsiteX16" fmla="*/ 239100 w 607568"/>
                <a:gd name="connsiteY16" fmla="*/ 336282 h 491771"/>
                <a:gd name="connsiteX17" fmla="*/ 241266 w 607568"/>
                <a:gd name="connsiteY17" fmla="*/ 338916 h 491771"/>
                <a:gd name="connsiteX18" fmla="*/ 242396 w 607568"/>
                <a:gd name="connsiteY18" fmla="*/ 339104 h 491771"/>
                <a:gd name="connsiteX19" fmla="*/ 244657 w 607568"/>
                <a:gd name="connsiteY19" fmla="*/ 338257 h 491771"/>
                <a:gd name="connsiteX20" fmla="*/ 292880 w 607568"/>
                <a:gd name="connsiteY20" fmla="*/ 295364 h 491771"/>
                <a:gd name="connsiteX21" fmla="*/ 293351 w 607568"/>
                <a:gd name="connsiteY21" fmla="*/ 289814 h 491771"/>
                <a:gd name="connsiteX22" fmla="*/ 261987 w 607568"/>
                <a:gd name="connsiteY22" fmla="*/ 251812 h 491771"/>
                <a:gd name="connsiteX23" fmla="*/ 258879 w 607568"/>
                <a:gd name="connsiteY23" fmla="*/ 250307 h 491771"/>
                <a:gd name="connsiteX24" fmla="*/ 500465 w 607568"/>
                <a:gd name="connsiteY24" fmla="*/ 66049 h 491771"/>
                <a:gd name="connsiteX25" fmla="*/ 565743 w 607568"/>
                <a:gd name="connsiteY25" fmla="*/ 130673 h 491771"/>
                <a:gd name="connsiteX26" fmla="*/ 566120 w 607568"/>
                <a:gd name="connsiteY26" fmla="*/ 130673 h 491771"/>
                <a:gd name="connsiteX27" fmla="*/ 580250 w 607568"/>
                <a:gd name="connsiteY27" fmla="*/ 160962 h 491771"/>
                <a:gd name="connsiteX28" fmla="*/ 560939 w 607568"/>
                <a:gd name="connsiteY28" fmla="*/ 182503 h 491771"/>
                <a:gd name="connsiteX29" fmla="*/ 531927 w 607568"/>
                <a:gd name="connsiteY29" fmla="*/ 223799 h 491771"/>
                <a:gd name="connsiteX30" fmla="*/ 528253 w 607568"/>
                <a:gd name="connsiteY30" fmla="*/ 234240 h 491771"/>
                <a:gd name="connsiteX31" fmla="*/ 530797 w 607568"/>
                <a:gd name="connsiteY31" fmla="*/ 246281 h 491771"/>
                <a:gd name="connsiteX32" fmla="*/ 545868 w 607568"/>
                <a:gd name="connsiteY32" fmla="*/ 261143 h 491771"/>
                <a:gd name="connsiteX33" fmla="*/ 558961 w 607568"/>
                <a:gd name="connsiteY33" fmla="*/ 263777 h 491771"/>
                <a:gd name="connsiteX34" fmla="*/ 597299 w 607568"/>
                <a:gd name="connsiteY34" fmla="*/ 301968 h 491771"/>
                <a:gd name="connsiteX35" fmla="*/ 607002 w 607568"/>
                <a:gd name="connsiteY35" fmla="*/ 350788 h 491771"/>
                <a:gd name="connsiteX36" fmla="*/ 601256 w 607568"/>
                <a:gd name="connsiteY36" fmla="*/ 373835 h 491771"/>
                <a:gd name="connsiteX37" fmla="*/ 579685 w 607568"/>
                <a:gd name="connsiteY37" fmla="*/ 384088 h 491771"/>
                <a:gd name="connsiteX38" fmla="*/ 490386 w 607568"/>
                <a:gd name="connsiteY38" fmla="*/ 384088 h 491771"/>
                <a:gd name="connsiteX39" fmla="*/ 467685 w 607568"/>
                <a:gd name="connsiteY39" fmla="*/ 310058 h 491771"/>
                <a:gd name="connsiteX40" fmla="*/ 431702 w 607568"/>
                <a:gd name="connsiteY40" fmla="*/ 267445 h 491771"/>
                <a:gd name="connsiteX41" fmla="*/ 441969 w 607568"/>
                <a:gd name="connsiteY41" fmla="*/ 263777 h 491771"/>
                <a:gd name="connsiteX42" fmla="*/ 455157 w 607568"/>
                <a:gd name="connsiteY42" fmla="*/ 261237 h 491771"/>
                <a:gd name="connsiteX43" fmla="*/ 470228 w 607568"/>
                <a:gd name="connsiteY43" fmla="*/ 246281 h 491771"/>
                <a:gd name="connsiteX44" fmla="*/ 472677 w 607568"/>
                <a:gd name="connsiteY44" fmla="*/ 234240 h 491771"/>
                <a:gd name="connsiteX45" fmla="*/ 469098 w 607568"/>
                <a:gd name="connsiteY45" fmla="*/ 223893 h 491771"/>
                <a:gd name="connsiteX46" fmla="*/ 439991 w 607568"/>
                <a:gd name="connsiteY46" fmla="*/ 182503 h 491771"/>
                <a:gd name="connsiteX47" fmla="*/ 426144 w 607568"/>
                <a:gd name="connsiteY47" fmla="*/ 172720 h 491771"/>
                <a:gd name="connsiteX48" fmla="*/ 441404 w 607568"/>
                <a:gd name="connsiteY48" fmla="*/ 143278 h 491771"/>
                <a:gd name="connsiteX49" fmla="*/ 439708 w 607568"/>
                <a:gd name="connsiteY49" fmla="*/ 107438 h 491771"/>
                <a:gd name="connsiteX50" fmla="*/ 500465 w 607568"/>
                <a:gd name="connsiteY50" fmla="*/ 66049 h 491771"/>
                <a:gd name="connsiteX51" fmla="*/ 107100 w 607568"/>
                <a:gd name="connsiteY51" fmla="*/ 66049 h 491771"/>
                <a:gd name="connsiteX52" fmla="*/ 171341 w 607568"/>
                <a:gd name="connsiteY52" fmla="*/ 123618 h 491771"/>
                <a:gd name="connsiteX53" fmla="*/ 172849 w 607568"/>
                <a:gd name="connsiteY53" fmla="*/ 143278 h 491771"/>
                <a:gd name="connsiteX54" fmla="*/ 184246 w 607568"/>
                <a:gd name="connsiteY54" fmla="*/ 168205 h 491771"/>
                <a:gd name="connsiteX55" fmla="*/ 167574 w 607568"/>
                <a:gd name="connsiteY55" fmla="*/ 182503 h 491771"/>
                <a:gd name="connsiteX56" fmla="*/ 138468 w 607568"/>
                <a:gd name="connsiteY56" fmla="*/ 223799 h 491771"/>
                <a:gd name="connsiteX57" fmla="*/ 134794 w 607568"/>
                <a:gd name="connsiteY57" fmla="*/ 234240 h 491771"/>
                <a:gd name="connsiteX58" fmla="*/ 137337 w 607568"/>
                <a:gd name="connsiteY58" fmla="*/ 246281 h 491771"/>
                <a:gd name="connsiteX59" fmla="*/ 152408 w 607568"/>
                <a:gd name="connsiteY59" fmla="*/ 261143 h 491771"/>
                <a:gd name="connsiteX60" fmla="*/ 165596 w 607568"/>
                <a:gd name="connsiteY60" fmla="*/ 263777 h 491771"/>
                <a:gd name="connsiteX61" fmla="*/ 179442 w 607568"/>
                <a:gd name="connsiteY61" fmla="*/ 268856 h 491771"/>
                <a:gd name="connsiteX62" fmla="*/ 146662 w 607568"/>
                <a:gd name="connsiteY62" fmla="*/ 310058 h 491771"/>
                <a:gd name="connsiteX63" fmla="*/ 123867 w 607568"/>
                <a:gd name="connsiteY63" fmla="*/ 384088 h 491771"/>
                <a:gd name="connsiteX64" fmla="*/ 27883 w 607568"/>
                <a:gd name="connsiteY64" fmla="*/ 384088 h 491771"/>
                <a:gd name="connsiteX65" fmla="*/ 6312 w 607568"/>
                <a:gd name="connsiteY65" fmla="*/ 373835 h 491771"/>
                <a:gd name="connsiteX66" fmla="*/ 566 w 607568"/>
                <a:gd name="connsiteY66" fmla="*/ 350788 h 491771"/>
                <a:gd name="connsiteX67" fmla="*/ 10268 w 607568"/>
                <a:gd name="connsiteY67" fmla="*/ 301968 h 491771"/>
                <a:gd name="connsiteX68" fmla="*/ 48606 w 607568"/>
                <a:gd name="connsiteY68" fmla="*/ 263777 h 491771"/>
                <a:gd name="connsiteX69" fmla="*/ 61699 w 607568"/>
                <a:gd name="connsiteY69" fmla="*/ 261237 h 491771"/>
                <a:gd name="connsiteX70" fmla="*/ 76770 w 607568"/>
                <a:gd name="connsiteY70" fmla="*/ 246281 h 491771"/>
                <a:gd name="connsiteX71" fmla="*/ 79313 w 607568"/>
                <a:gd name="connsiteY71" fmla="*/ 234240 h 491771"/>
                <a:gd name="connsiteX72" fmla="*/ 75639 w 607568"/>
                <a:gd name="connsiteY72" fmla="*/ 223893 h 491771"/>
                <a:gd name="connsiteX73" fmla="*/ 46628 w 607568"/>
                <a:gd name="connsiteY73" fmla="*/ 182503 h 491771"/>
                <a:gd name="connsiteX74" fmla="*/ 27318 w 607568"/>
                <a:gd name="connsiteY74" fmla="*/ 160962 h 491771"/>
                <a:gd name="connsiteX75" fmla="*/ 41447 w 607568"/>
                <a:gd name="connsiteY75" fmla="*/ 130673 h 491771"/>
                <a:gd name="connsiteX76" fmla="*/ 41824 w 607568"/>
                <a:gd name="connsiteY76" fmla="*/ 130673 h 491771"/>
                <a:gd name="connsiteX77" fmla="*/ 107100 w 607568"/>
                <a:gd name="connsiteY77" fmla="*/ 66049 h 491771"/>
                <a:gd name="connsiteX78" fmla="*/ 298626 w 607568"/>
                <a:gd name="connsiteY78" fmla="*/ 0 h 491771"/>
                <a:gd name="connsiteX79" fmla="*/ 315956 w 607568"/>
                <a:gd name="connsiteY79" fmla="*/ 0 h 491771"/>
                <a:gd name="connsiteX80" fmla="*/ 401854 w 607568"/>
                <a:gd name="connsiteY80" fmla="*/ 85787 h 491771"/>
                <a:gd name="connsiteX81" fmla="*/ 401854 w 607568"/>
                <a:gd name="connsiteY81" fmla="*/ 95476 h 491771"/>
                <a:gd name="connsiteX82" fmla="*/ 421633 w 607568"/>
                <a:gd name="connsiteY82" fmla="*/ 138840 h 491771"/>
                <a:gd name="connsiteX83" fmla="*/ 417960 w 607568"/>
                <a:gd name="connsiteY83" fmla="*/ 149281 h 491771"/>
                <a:gd name="connsiteX84" fmla="*/ 417112 w 607568"/>
                <a:gd name="connsiteY84" fmla="*/ 151068 h 491771"/>
                <a:gd name="connsiteX85" fmla="*/ 411273 w 607568"/>
                <a:gd name="connsiteY85" fmla="*/ 159534 h 491771"/>
                <a:gd name="connsiteX86" fmla="*/ 410896 w 607568"/>
                <a:gd name="connsiteY86" fmla="*/ 159910 h 491771"/>
                <a:gd name="connsiteX87" fmla="*/ 394037 w 607568"/>
                <a:gd name="connsiteY87" fmla="*/ 169787 h 491771"/>
                <a:gd name="connsiteX88" fmla="*/ 384900 w 607568"/>
                <a:gd name="connsiteY88" fmla="*/ 189541 h 491771"/>
                <a:gd name="connsiteX89" fmla="*/ 384712 w 607568"/>
                <a:gd name="connsiteY89" fmla="*/ 189823 h 491771"/>
                <a:gd name="connsiteX90" fmla="*/ 373316 w 607568"/>
                <a:gd name="connsiteY90" fmla="*/ 207131 h 491771"/>
                <a:gd name="connsiteX91" fmla="*/ 372750 w 607568"/>
                <a:gd name="connsiteY91" fmla="*/ 207789 h 491771"/>
                <a:gd name="connsiteX92" fmla="*/ 359847 w 607568"/>
                <a:gd name="connsiteY92" fmla="*/ 222275 h 491771"/>
                <a:gd name="connsiteX93" fmla="*/ 359188 w 607568"/>
                <a:gd name="connsiteY93" fmla="*/ 222934 h 491771"/>
                <a:gd name="connsiteX94" fmla="*/ 345154 w 607568"/>
                <a:gd name="connsiteY94" fmla="*/ 234598 h 491771"/>
                <a:gd name="connsiteX95" fmla="*/ 345625 w 607568"/>
                <a:gd name="connsiteY95" fmla="*/ 236855 h 491771"/>
                <a:gd name="connsiteX96" fmla="*/ 348639 w 607568"/>
                <a:gd name="connsiteY96" fmla="*/ 235538 h 491771"/>
                <a:gd name="connsiteX97" fmla="*/ 355514 w 607568"/>
                <a:gd name="connsiteY97" fmla="*/ 234033 h 491771"/>
                <a:gd name="connsiteX98" fmla="*/ 366628 w 607568"/>
                <a:gd name="connsiteY98" fmla="*/ 237326 h 491771"/>
                <a:gd name="connsiteX99" fmla="*/ 385371 w 607568"/>
                <a:gd name="connsiteY99" fmla="*/ 249648 h 491771"/>
                <a:gd name="connsiteX100" fmla="*/ 399876 w 607568"/>
                <a:gd name="connsiteY100" fmla="*/ 279373 h 491771"/>
                <a:gd name="connsiteX101" fmla="*/ 430016 w 607568"/>
                <a:gd name="connsiteY101" fmla="*/ 289814 h 491771"/>
                <a:gd name="connsiteX102" fmla="*/ 448382 w 607568"/>
                <a:gd name="connsiteY102" fmla="*/ 316058 h 491771"/>
                <a:gd name="connsiteX103" fmla="*/ 481630 w 607568"/>
                <a:gd name="connsiteY103" fmla="*/ 424515 h 491771"/>
                <a:gd name="connsiteX104" fmla="*/ 483891 w 607568"/>
                <a:gd name="connsiteY104" fmla="*/ 436461 h 491771"/>
                <a:gd name="connsiteX105" fmla="*/ 473718 w 607568"/>
                <a:gd name="connsiteY105" fmla="*/ 470700 h 491771"/>
                <a:gd name="connsiteX106" fmla="*/ 443956 w 607568"/>
                <a:gd name="connsiteY106" fmla="*/ 490360 h 491771"/>
                <a:gd name="connsiteX107" fmla="*/ 431805 w 607568"/>
                <a:gd name="connsiteY107" fmla="*/ 491771 h 491771"/>
                <a:gd name="connsiteX108" fmla="*/ 325375 w 607568"/>
                <a:gd name="connsiteY108" fmla="*/ 491771 h 491771"/>
                <a:gd name="connsiteX109" fmla="*/ 337430 w 607568"/>
                <a:gd name="connsiteY109" fmla="*/ 415296 h 491771"/>
                <a:gd name="connsiteX110" fmla="*/ 334605 w 607568"/>
                <a:gd name="connsiteY110" fmla="*/ 389052 h 491771"/>
                <a:gd name="connsiteX111" fmla="*/ 323962 w 607568"/>
                <a:gd name="connsiteY111" fmla="*/ 360927 h 491771"/>
                <a:gd name="connsiteX112" fmla="*/ 337430 w 607568"/>
                <a:gd name="connsiteY112" fmla="*/ 347476 h 491771"/>
                <a:gd name="connsiteX113" fmla="*/ 307196 w 607568"/>
                <a:gd name="connsiteY113" fmla="*/ 317281 h 491771"/>
                <a:gd name="connsiteX114" fmla="*/ 276868 w 607568"/>
                <a:gd name="connsiteY114" fmla="*/ 347476 h 491771"/>
                <a:gd name="connsiteX115" fmla="*/ 290337 w 607568"/>
                <a:gd name="connsiteY115" fmla="*/ 360927 h 491771"/>
                <a:gd name="connsiteX116" fmla="*/ 279694 w 607568"/>
                <a:gd name="connsiteY116" fmla="*/ 389052 h 491771"/>
                <a:gd name="connsiteX117" fmla="*/ 276963 w 607568"/>
                <a:gd name="connsiteY117" fmla="*/ 415296 h 491771"/>
                <a:gd name="connsiteX118" fmla="*/ 288736 w 607568"/>
                <a:gd name="connsiteY118" fmla="*/ 491771 h 491771"/>
                <a:gd name="connsiteX119" fmla="*/ 182493 w 607568"/>
                <a:gd name="connsiteY119" fmla="*/ 491771 h 491771"/>
                <a:gd name="connsiteX120" fmla="*/ 170437 w 607568"/>
                <a:gd name="connsiteY120" fmla="*/ 490360 h 491771"/>
                <a:gd name="connsiteX121" fmla="*/ 140675 w 607568"/>
                <a:gd name="connsiteY121" fmla="*/ 470700 h 491771"/>
                <a:gd name="connsiteX122" fmla="*/ 132669 w 607568"/>
                <a:gd name="connsiteY122" fmla="*/ 424515 h 491771"/>
                <a:gd name="connsiteX123" fmla="*/ 166011 w 607568"/>
                <a:gd name="connsiteY123" fmla="*/ 316058 h 491771"/>
                <a:gd name="connsiteX124" fmla="*/ 184377 w 607568"/>
                <a:gd name="connsiteY124" fmla="*/ 289814 h 491771"/>
                <a:gd name="connsiteX125" fmla="*/ 214517 w 607568"/>
                <a:gd name="connsiteY125" fmla="*/ 279373 h 491771"/>
                <a:gd name="connsiteX126" fmla="*/ 214517 w 607568"/>
                <a:gd name="connsiteY126" fmla="*/ 279279 h 491771"/>
                <a:gd name="connsiteX127" fmla="*/ 229022 w 607568"/>
                <a:gd name="connsiteY127" fmla="*/ 249648 h 491771"/>
                <a:gd name="connsiteX128" fmla="*/ 247765 w 607568"/>
                <a:gd name="connsiteY128" fmla="*/ 237326 h 491771"/>
                <a:gd name="connsiteX129" fmla="*/ 258879 w 607568"/>
                <a:gd name="connsiteY129" fmla="*/ 234033 h 491771"/>
                <a:gd name="connsiteX130" fmla="*/ 265754 w 607568"/>
                <a:gd name="connsiteY130" fmla="*/ 235538 h 491771"/>
                <a:gd name="connsiteX131" fmla="*/ 268768 w 607568"/>
                <a:gd name="connsiteY131" fmla="*/ 236855 h 491771"/>
                <a:gd name="connsiteX132" fmla="*/ 269239 w 607568"/>
                <a:gd name="connsiteY132" fmla="*/ 234598 h 491771"/>
                <a:gd name="connsiteX133" fmla="*/ 255205 w 607568"/>
                <a:gd name="connsiteY133" fmla="*/ 222934 h 491771"/>
                <a:gd name="connsiteX134" fmla="*/ 254546 w 607568"/>
                <a:gd name="connsiteY134" fmla="*/ 222275 h 491771"/>
                <a:gd name="connsiteX135" fmla="*/ 241548 w 607568"/>
                <a:gd name="connsiteY135" fmla="*/ 207789 h 491771"/>
                <a:gd name="connsiteX136" fmla="*/ 241077 w 607568"/>
                <a:gd name="connsiteY136" fmla="*/ 207225 h 491771"/>
                <a:gd name="connsiteX137" fmla="*/ 229681 w 607568"/>
                <a:gd name="connsiteY137" fmla="*/ 189823 h 491771"/>
                <a:gd name="connsiteX138" fmla="*/ 229493 w 607568"/>
                <a:gd name="connsiteY138" fmla="*/ 189635 h 491771"/>
                <a:gd name="connsiteX139" fmla="*/ 220356 w 607568"/>
                <a:gd name="connsiteY139" fmla="*/ 169787 h 491771"/>
                <a:gd name="connsiteX140" fmla="*/ 203497 w 607568"/>
                <a:gd name="connsiteY140" fmla="*/ 159910 h 491771"/>
                <a:gd name="connsiteX141" fmla="*/ 203120 w 607568"/>
                <a:gd name="connsiteY141" fmla="*/ 159534 h 491771"/>
                <a:gd name="connsiteX142" fmla="*/ 197281 w 607568"/>
                <a:gd name="connsiteY142" fmla="*/ 151068 h 491771"/>
                <a:gd name="connsiteX143" fmla="*/ 196433 w 607568"/>
                <a:gd name="connsiteY143" fmla="*/ 149281 h 491771"/>
                <a:gd name="connsiteX144" fmla="*/ 192666 w 607568"/>
                <a:gd name="connsiteY144" fmla="*/ 138840 h 491771"/>
                <a:gd name="connsiteX145" fmla="*/ 212727 w 607568"/>
                <a:gd name="connsiteY145" fmla="*/ 95476 h 491771"/>
                <a:gd name="connsiteX146" fmla="*/ 212727 w 607568"/>
                <a:gd name="connsiteY146" fmla="*/ 85787 h 491771"/>
                <a:gd name="connsiteX147" fmla="*/ 298626 w 607568"/>
                <a:gd name="connsiteY147" fmla="*/ 0 h 49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607568" h="491771">
                  <a:moveTo>
                    <a:pt x="355420" y="250307"/>
                  </a:moveTo>
                  <a:cubicBezTo>
                    <a:pt x="354290" y="250307"/>
                    <a:pt x="353160" y="250871"/>
                    <a:pt x="352312" y="251812"/>
                  </a:cubicBezTo>
                  <a:lnTo>
                    <a:pt x="321042" y="289814"/>
                  </a:lnTo>
                  <a:cubicBezTo>
                    <a:pt x="319723" y="291507"/>
                    <a:pt x="319912" y="293953"/>
                    <a:pt x="321513" y="295364"/>
                  </a:cubicBezTo>
                  <a:lnTo>
                    <a:pt x="369736" y="338257"/>
                  </a:lnTo>
                  <a:cubicBezTo>
                    <a:pt x="370396" y="338822"/>
                    <a:pt x="371149" y="339104"/>
                    <a:pt x="371997" y="339104"/>
                  </a:cubicBezTo>
                  <a:cubicBezTo>
                    <a:pt x="372374" y="339104"/>
                    <a:pt x="372750" y="339010"/>
                    <a:pt x="373127" y="338916"/>
                  </a:cubicBezTo>
                  <a:cubicBezTo>
                    <a:pt x="374257" y="338539"/>
                    <a:pt x="375105" y="337505"/>
                    <a:pt x="375293" y="336282"/>
                  </a:cubicBezTo>
                  <a:lnTo>
                    <a:pt x="383676" y="279467"/>
                  </a:lnTo>
                  <a:cubicBezTo>
                    <a:pt x="384618" y="273164"/>
                    <a:pt x="381792" y="266768"/>
                    <a:pt x="376424" y="263287"/>
                  </a:cubicBezTo>
                  <a:lnTo>
                    <a:pt x="357681" y="250965"/>
                  </a:lnTo>
                  <a:cubicBezTo>
                    <a:pt x="357021" y="250495"/>
                    <a:pt x="356174" y="250307"/>
                    <a:pt x="355420" y="250307"/>
                  </a:cubicBezTo>
                  <a:close/>
                  <a:moveTo>
                    <a:pt x="258879" y="250307"/>
                  </a:moveTo>
                  <a:cubicBezTo>
                    <a:pt x="258125" y="250307"/>
                    <a:pt x="257372" y="250495"/>
                    <a:pt x="256712" y="250965"/>
                  </a:cubicBezTo>
                  <a:lnTo>
                    <a:pt x="237969" y="263287"/>
                  </a:lnTo>
                  <a:cubicBezTo>
                    <a:pt x="232601" y="266768"/>
                    <a:pt x="229775" y="273164"/>
                    <a:pt x="230717" y="279467"/>
                  </a:cubicBezTo>
                  <a:lnTo>
                    <a:pt x="239100" y="336282"/>
                  </a:lnTo>
                  <a:cubicBezTo>
                    <a:pt x="239288" y="337505"/>
                    <a:pt x="240136" y="338539"/>
                    <a:pt x="241266" y="338916"/>
                  </a:cubicBezTo>
                  <a:cubicBezTo>
                    <a:pt x="241643" y="339010"/>
                    <a:pt x="242019" y="339104"/>
                    <a:pt x="242396" y="339104"/>
                  </a:cubicBezTo>
                  <a:cubicBezTo>
                    <a:pt x="243244" y="339104"/>
                    <a:pt x="243997" y="338822"/>
                    <a:pt x="244657" y="338257"/>
                  </a:cubicBezTo>
                  <a:lnTo>
                    <a:pt x="292880" y="295364"/>
                  </a:lnTo>
                  <a:cubicBezTo>
                    <a:pt x="294481" y="293953"/>
                    <a:pt x="294670" y="291507"/>
                    <a:pt x="293351" y="289814"/>
                  </a:cubicBezTo>
                  <a:lnTo>
                    <a:pt x="261987" y="251812"/>
                  </a:lnTo>
                  <a:cubicBezTo>
                    <a:pt x="261233" y="250871"/>
                    <a:pt x="260103" y="250307"/>
                    <a:pt x="258879" y="250307"/>
                  </a:cubicBezTo>
                  <a:close/>
                  <a:moveTo>
                    <a:pt x="500465" y="66049"/>
                  </a:moveTo>
                  <a:cubicBezTo>
                    <a:pt x="548129" y="66049"/>
                    <a:pt x="562447" y="93516"/>
                    <a:pt x="565743" y="130673"/>
                  </a:cubicBezTo>
                  <a:cubicBezTo>
                    <a:pt x="565932" y="130673"/>
                    <a:pt x="566026" y="130673"/>
                    <a:pt x="566120" y="130673"/>
                  </a:cubicBezTo>
                  <a:cubicBezTo>
                    <a:pt x="577141" y="133118"/>
                    <a:pt x="583358" y="146664"/>
                    <a:pt x="580250" y="160962"/>
                  </a:cubicBezTo>
                  <a:cubicBezTo>
                    <a:pt x="577706" y="172532"/>
                    <a:pt x="569700" y="180904"/>
                    <a:pt x="560939" y="182503"/>
                  </a:cubicBezTo>
                  <a:cubicBezTo>
                    <a:pt x="554628" y="199529"/>
                    <a:pt x="543796" y="214016"/>
                    <a:pt x="531927" y="223799"/>
                  </a:cubicBezTo>
                  <a:cubicBezTo>
                    <a:pt x="528913" y="226338"/>
                    <a:pt x="527500" y="230383"/>
                    <a:pt x="528253" y="234240"/>
                  </a:cubicBezTo>
                  <a:lnTo>
                    <a:pt x="530797" y="246281"/>
                  </a:lnTo>
                  <a:cubicBezTo>
                    <a:pt x="532304" y="253806"/>
                    <a:pt x="538238" y="259732"/>
                    <a:pt x="545868" y="261143"/>
                  </a:cubicBezTo>
                  <a:lnTo>
                    <a:pt x="558961" y="263777"/>
                  </a:lnTo>
                  <a:cubicBezTo>
                    <a:pt x="578366" y="267634"/>
                    <a:pt x="593437" y="282684"/>
                    <a:pt x="597299" y="301968"/>
                  </a:cubicBezTo>
                  <a:lnTo>
                    <a:pt x="607002" y="350788"/>
                  </a:lnTo>
                  <a:cubicBezTo>
                    <a:pt x="608697" y="358972"/>
                    <a:pt x="606531" y="367438"/>
                    <a:pt x="601256" y="373835"/>
                  </a:cubicBezTo>
                  <a:cubicBezTo>
                    <a:pt x="595981" y="380325"/>
                    <a:pt x="588068" y="384088"/>
                    <a:pt x="579685" y="384088"/>
                  </a:cubicBezTo>
                  <a:lnTo>
                    <a:pt x="490386" y="384088"/>
                  </a:lnTo>
                  <a:lnTo>
                    <a:pt x="467685" y="310058"/>
                  </a:lnTo>
                  <a:cubicBezTo>
                    <a:pt x="461845" y="291150"/>
                    <a:pt x="448563" y="276194"/>
                    <a:pt x="431702" y="267445"/>
                  </a:cubicBezTo>
                  <a:cubicBezTo>
                    <a:pt x="434999" y="265940"/>
                    <a:pt x="438295" y="264529"/>
                    <a:pt x="441969" y="263777"/>
                  </a:cubicBezTo>
                  <a:lnTo>
                    <a:pt x="455157" y="261237"/>
                  </a:lnTo>
                  <a:cubicBezTo>
                    <a:pt x="462692" y="259732"/>
                    <a:pt x="468627" y="253806"/>
                    <a:pt x="470228" y="246281"/>
                  </a:cubicBezTo>
                  <a:lnTo>
                    <a:pt x="472677" y="234240"/>
                  </a:lnTo>
                  <a:cubicBezTo>
                    <a:pt x="473525" y="230383"/>
                    <a:pt x="472112" y="226338"/>
                    <a:pt x="469098" y="223893"/>
                  </a:cubicBezTo>
                  <a:cubicBezTo>
                    <a:pt x="457229" y="214016"/>
                    <a:pt x="446302" y="199529"/>
                    <a:pt x="439991" y="182503"/>
                  </a:cubicBezTo>
                  <a:cubicBezTo>
                    <a:pt x="434716" y="181563"/>
                    <a:pt x="429818" y="177894"/>
                    <a:pt x="426144" y="172720"/>
                  </a:cubicBezTo>
                  <a:cubicBezTo>
                    <a:pt x="433303" y="164725"/>
                    <a:pt x="438861" y="154754"/>
                    <a:pt x="441404" y="143278"/>
                  </a:cubicBezTo>
                  <a:cubicBezTo>
                    <a:pt x="444324" y="130485"/>
                    <a:pt x="443476" y="118068"/>
                    <a:pt x="439708" y="107438"/>
                  </a:cubicBezTo>
                  <a:cubicBezTo>
                    <a:pt x="447244" y="82699"/>
                    <a:pt x="464200" y="66049"/>
                    <a:pt x="500465" y="66049"/>
                  </a:cubicBezTo>
                  <a:close/>
                  <a:moveTo>
                    <a:pt x="107100" y="66049"/>
                  </a:moveTo>
                  <a:cubicBezTo>
                    <a:pt x="151561" y="66049"/>
                    <a:pt x="166820" y="90130"/>
                    <a:pt x="171341" y="123618"/>
                  </a:cubicBezTo>
                  <a:cubicBezTo>
                    <a:pt x="170965" y="129920"/>
                    <a:pt x="171436" y="136505"/>
                    <a:pt x="172849" y="143278"/>
                  </a:cubicBezTo>
                  <a:cubicBezTo>
                    <a:pt x="174921" y="152590"/>
                    <a:pt x="178971" y="161056"/>
                    <a:pt x="184246" y="168205"/>
                  </a:cubicBezTo>
                  <a:cubicBezTo>
                    <a:pt x="180573" y="175919"/>
                    <a:pt x="174356" y="181281"/>
                    <a:pt x="167574" y="182503"/>
                  </a:cubicBezTo>
                  <a:cubicBezTo>
                    <a:pt x="161263" y="199529"/>
                    <a:pt x="150336" y="214016"/>
                    <a:pt x="138468" y="223799"/>
                  </a:cubicBezTo>
                  <a:cubicBezTo>
                    <a:pt x="135453" y="226338"/>
                    <a:pt x="134040" y="230383"/>
                    <a:pt x="134794" y="234240"/>
                  </a:cubicBezTo>
                  <a:lnTo>
                    <a:pt x="137337" y="246281"/>
                  </a:lnTo>
                  <a:cubicBezTo>
                    <a:pt x="138939" y="253806"/>
                    <a:pt x="144873" y="259732"/>
                    <a:pt x="152408" y="261143"/>
                  </a:cubicBezTo>
                  <a:lnTo>
                    <a:pt x="165596" y="263777"/>
                  </a:lnTo>
                  <a:cubicBezTo>
                    <a:pt x="170494" y="264812"/>
                    <a:pt x="175203" y="266505"/>
                    <a:pt x="179442" y="268856"/>
                  </a:cubicBezTo>
                  <a:cubicBezTo>
                    <a:pt x="164088" y="277793"/>
                    <a:pt x="152126" y="292279"/>
                    <a:pt x="146662" y="310058"/>
                  </a:cubicBezTo>
                  <a:lnTo>
                    <a:pt x="123867" y="384088"/>
                  </a:lnTo>
                  <a:lnTo>
                    <a:pt x="27883" y="384088"/>
                  </a:lnTo>
                  <a:cubicBezTo>
                    <a:pt x="19499" y="384088"/>
                    <a:pt x="11587" y="380325"/>
                    <a:pt x="6312" y="373835"/>
                  </a:cubicBezTo>
                  <a:cubicBezTo>
                    <a:pt x="1037" y="367438"/>
                    <a:pt x="-1129" y="358972"/>
                    <a:pt x="566" y="350788"/>
                  </a:cubicBezTo>
                  <a:lnTo>
                    <a:pt x="10268" y="301968"/>
                  </a:lnTo>
                  <a:cubicBezTo>
                    <a:pt x="14130" y="282684"/>
                    <a:pt x="29202" y="267634"/>
                    <a:pt x="48606" y="263777"/>
                  </a:cubicBezTo>
                  <a:lnTo>
                    <a:pt x="61699" y="261237"/>
                  </a:lnTo>
                  <a:cubicBezTo>
                    <a:pt x="69328" y="259732"/>
                    <a:pt x="75263" y="253806"/>
                    <a:pt x="76770" y="246281"/>
                  </a:cubicBezTo>
                  <a:lnTo>
                    <a:pt x="79313" y="234240"/>
                  </a:lnTo>
                  <a:cubicBezTo>
                    <a:pt x="80067" y="230383"/>
                    <a:pt x="78654" y="226338"/>
                    <a:pt x="75639" y="223893"/>
                  </a:cubicBezTo>
                  <a:cubicBezTo>
                    <a:pt x="63771" y="214016"/>
                    <a:pt x="52939" y="199623"/>
                    <a:pt x="46628" y="182503"/>
                  </a:cubicBezTo>
                  <a:cubicBezTo>
                    <a:pt x="37867" y="180904"/>
                    <a:pt x="29861" y="172532"/>
                    <a:pt x="27318" y="160962"/>
                  </a:cubicBezTo>
                  <a:cubicBezTo>
                    <a:pt x="24115" y="146664"/>
                    <a:pt x="30426" y="133118"/>
                    <a:pt x="41447" y="130673"/>
                  </a:cubicBezTo>
                  <a:cubicBezTo>
                    <a:pt x="41541" y="130673"/>
                    <a:pt x="41729" y="130673"/>
                    <a:pt x="41824" y="130673"/>
                  </a:cubicBezTo>
                  <a:cubicBezTo>
                    <a:pt x="45403" y="93516"/>
                    <a:pt x="60192" y="66049"/>
                    <a:pt x="107100" y="66049"/>
                  </a:cubicBezTo>
                  <a:close/>
                  <a:moveTo>
                    <a:pt x="298626" y="0"/>
                  </a:moveTo>
                  <a:lnTo>
                    <a:pt x="315956" y="0"/>
                  </a:lnTo>
                  <a:cubicBezTo>
                    <a:pt x="363426" y="0"/>
                    <a:pt x="401854" y="38378"/>
                    <a:pt x="401854" y="85787"/>
                  </a:cubicBezTo>
                  <a:lnTo>
                    <a:pt x="401854" y="95476"/>
                  </a:lnTo>
                  <a:cubicBezTo>
                    <a:pt x="417301" y="99238"/>
                    <a:pt x="426154" y="118522"/>
                    <a:pt x="421633" y="138840"/>
                  </a:cubicBezTo>
                  <a:cubicBezTo>
                    <a:pt x="420880" y="142602"/>
                    <a:pt x="419467" y="146083"/>
                    <a:pt x="417960" y="149281"/>
                  </a:cubicBezTo>
                  <a:cubicBezTo>
                    <a:pt x="417677" y="149939"/>
                    <a:pt x="417395" y="150504"/>
                    <a:pt x="417112" y="151068"/>
                  </a:cubicBezTo>
                  <a:cubicBezTo>
                    <a:pt x="415417" y="154172"/>
                    <a:pt x="413533" y="157088"/>
                    <a:pt x="411273" y="159534"/>
                  </a:cubicBezTo>
                  <a:cubicBezTo>
                    <a:pt x="411179" y="159628"/>
                    <a:pt x="410990" y="159816"/>
                    <a:pt x="410896" y="159910"/>
                  </a:cubicBezTo>
                  <a:cubicBezTo>
                    <a:pt x="406092" y="165084"/>
                    <a:pt x="400159" y="168658"/>
                    <a:pt x="394037" y="169787"/>
                  </a:cubicBezTo>
                  <a:cubicBezTo>
                    <a:pt x="391494" y="176654"/>
                    <a:pt x="388385" y="183332"/>
                    <a:pt x="384900" y="189541"/>
                  </a:cubicBezTo>
                  <a:cubicBezTo>
                    <a:pt x="384806" y="189635"/>
                    <a:pt x="384806" y="189729"/>
                    <a:pt x="384712" y="189823"/>
                  </a:cubicBezTo>
                  <a:cubicBezTo>
                    <a:pt x="381227" y="196031"/>
                    <a:pt x="377460" y="201769"/>
                    <a:pt x="373316" y="207131"/>
                  </a:cubicBezTo>
                  <a:cubicBezTo>
                    <a:pt x="373127" y="207413"/>
                    <a:pt x="372939" y="207601"/>
                    <a:pt x="372750" y="207789"/>
                  </a:cubicBezTo>
                  <a:cubicBezTo>
                    <a:pt x="368700" y="213057"/>
                    <a:pt x="364368" y="217948"/>
                    <a:pt x="359847" y="222275"/>
                  </a:cubicBezTo>
                  <a:cubicBezTo>
                    <a:pt x="359658" y="222463"/>
                    <a:pt x="359376" y="222651"/>
                    <a:pt x="359188" y="222934"/>
                  </a:cubicBezTo>
                  <a:cubicBezTo>
                    <a:pt x="354667" y="227261"/>
                    <a:pt x="349957" y="231211"/>
                    <a:pt x="345154" y="234598"/>
                  </a:cubicBezTo>
                  <a:lnTo>
                    <a:pt x="345625" y="236855"/>
                  </a:lnTo>
                  <a:cubicBezTo>
                    <a:pt x="346567" y="236385"/>
                    <a:pt x="347603" y="235915"/>
                    <a:pt x="348639" y="235538"/>
                  </a:cubicBezTo>
                  <a:cubicBezTo>
                    <a:pt x="350899" y="234786"/>
                    <a:pt x="353065" y="234033"/>
                    <a:pt x="355514" y="234033"/>
                  </a:cubicBezTo>
                  <a:cubicBezTo>
                    <a:pt x="359470" y="234033"/>
                    <a:pt x="363238" y="235162"/>
                    <a:pt x="366628" y="237326"/>
                  </a:cubicBezTo>
                  <a:cubicBezTo>
                    <a:pt x="366628" y="237326"/>
                    <a:pt x="380756" y="246450"/>
                    <a:pt x="385371" y="249648"/>
                  </a:cubicBezTo>
                  <a:cubicBezTo>
                    <a:pt x="401854" y="261030"/>
                    <a:pt x="399876" y="279373"/>
                    <a:pt x="399876" y="279373"/>
                  </a:cubicBezTo>
                  <a:cubicBezTo>
                    <a:pt x="410990" y="279655"/>
                    <a:pt x="421822" y="283041"/>
                    <a:pt x="430016" y="289814"/>
                  </a:cubicBezTo>
                  <a:cubicBezTo>
                    <a:pt x="445180" y="302324"/>
                    <a:pt x="447535" y="313330"/>
                    <a:pt x="448382" y="316058"/>
                  </a:cubicBezTo>
                  <a:lnTo>
                    <a:pt x="481630" y="424515"/>
                  </a:lnTo>
                  <a:cubicBezTo>
                    <a:pt x="482855" y="428371"/>
                    <a:pt x="483608" y="432416"/>
                    <a:pt x="483891" y="436461"/>
                  </a:cubicBezTo>
                  <a:cubicBezTo>
                    <a:pt x="484644" y="448595"/>
                    <a:pt x="481159" y="460730"/>
                    <a:pt x="473718" y="470700"/>
                  </a:cubicBezTo>
                  <a:cubicBezTo>
                    <a:pt x="466372" y="480671"/>
                    <a:pt x="455823" y="487538"/>
                    <a:pt x="443956" y="490360"/>
                  </a:cubicBezTo>
                  <a:cubicBezTo>
                    <a:pt x="440000" y="491301"/>
                    <a:pt x="435950" y="491771"/>
                    <a:pt x="431805" y="491771"/>
                  </a:cubicBezTo>
                  <a:lnTo>
                    <a:pt x="325375" y="491771"/>
                  </a:lnTo>
                  <a:lnTo>
                    <a:pt x="337430" y="415296"/>
                  </a:lnTo>
                  <a:cubicBezTo>
                    <a:pt x="338749" y="406454"/>
                    <a:pt x="337807" y="397424"/>
                    <a:pt x="334605" y="389052"/>
                  </a:cubicBezTo>
                  <a:lnTo>
                    <a:pt x="323962" y="360927"/>
                  </a:lnTo>
                  <a:lnTo>
                    <a:pt x="337430" y="347476"/>
                  </a:lnTo>
                  <a:lnTo>
                    <a:pt x="307196" y="317281"/>
                  </a:lnTo>
                  <a:lnTo>
                    <a:pt x="276868" y="347476"/>
                  </a:lnTo>
                  <a:lnTo>
                    <a:pt x="290337" y="360927"/>
                  </a:lnTo>
                  <a:lnTo>
                    <a:pt x="279694" y="389052"/>
                  </a:lnTo>
                  <a:cubicBezTo>
                    <a:pt x="276586" y="397424"/>
                    <a:pt x="275644" y="406454"/>
                    <a:pt x="276963" y="415296"/>
                  </a:cubicBezTo>
                  <a:lnTo>
                    <a:pt x="288736" y="491771"/>
                  </a:lnTo>
                  <a:lnTo>
                    <a:pt x="182493" y="491771"/>
                  </a:lnTo>
                  <a:cubicBezTo>
                    <a:pt x="178443" y="491771"/>
                    <a:pt x="174299" y="491301"/>
                    <a:pt x="170437" y="490360"/>
                  </a:cubicBezTo>
                  <a:cubicBezTo>
                    <a:pt x="158570" y="487538"/>
                    <a:pt x="148021" y="480671"/>
                    <a:pt x="140675" y="470700"/>
                  </a:cubicBezTo>
                  <a:cubicBezTo>
                    <a:pt x="130785" y="457343"/>
                    <a:pt x="127865" y="440223"/>
                    <a:pt x="132669" y="424515"/>
                  </a:cubicBezTo>
                  <a:lnTo>
                    <a:pt x="166011" y="316058"/>
                  </a:lnTo>
                  <a:cubicBezTo>
                    <a:pt x="166858" y="313330"/>
                    <a:pt x="170908" y="300631"/>
                    <a:pt x="184377" y="289814"/>
                  </a:cubicBezTo>
                  <a:cubicBezTo>
                    <a:pt x="192666" y="283229"/>
                    <a:pt x="203403" y="279655"/>
                    <a:pt x="214517" y="279373"/>
                  </a:cubicBezTo>
                  <a:lnTo>
                    <a:pt x="214517" y="279279"/>
                  </a:lnTo>
                  <a:cubicBezTo>
                    <a:pt x="214140" y="273447"/>
                    <a:pt x="211880" y="260654"/>
                    <a:pt x="229022" y="249648"/>
                  </a:cubicBezTo>
                  <a:cubicBezTo>
                    <a:pt x="233731" y="246638"/>
                    <a:pt x="247765" y="237326"/>
                    <a:pt x="247765" y="237326"/>
                  </a:cubicBezTo>
                  <a:cubicBezTo>
                    <a:pt x="251061" y="235162"/>
                    <a:pt x="254923" y="234033"/>
                    <a:pt x="258879" y="234033"/>
                  </a:cubicBezTo>
                  <a:cubicBezTo>
                    <a:pt x="261328" y="234033"/>
                    <a:pt x="263494" y="234786"/>
                    <a:pt x="265754" y="235538"/>
                  </a:cubicBezTo>
                  <a:cubicBezTo>
                    <a:pt x="266790" y="236009"/>
                    <a:pt x="267826" y="236385"/>
                    <a:pt x="268768" y="236855"/>
                  </a:cubicBezTo>
                  <a:lnTo>
                    <a:pt x="269239" y="234598"/>
                  </a:lnTo>
                  <a:cubicBezTo>
                    <a:pt x="264436" y="231211"/>
                    <a:pt x="259726" y="227261"/>
                    <a:pt x="255205" y="222934"/>
                  </a:cubicBezTo>
                  <a:cubicBezTo>
                    <a:pt x="254923" y="222651"/>
                    <a:pt x="254735" y="222463"/>
                    <a:pt x="254546" y="222275"/>
                  </a:cubicBezTo>
                  <a:cubicBezTo>
                    <a:pt x="250025" y="217948"/>
                    <a:pt x="245693" y="213057"/>
                    <a:pt x="241548" y="207789"/>
                  </a:cubicBezTo>
                  <a:cubicBezTo>
                    <a:pt x="241454" y="207601"/>
                    <a:pt x="241266" y="207413"/>
                    <a:pt x="241077" y="207225"/>
                  </a:cubicBezTo>
                  <a:cubicBezTo>
                    <a:pt x="236933" y="201769"/>
                    <a:pt x="233072" y="196031"/>
                    <a:pt x="229681" y="189823"/>
                  </a:cubicBezTo>
                  <a:cubicBezTo>
                    <a:pt x="229587" y="189729"/>
                    <a:pt x="229587" y="189635"/>
                    <a:pt x="229493" y="189635"/>
                  </a:cubicBezTo>
                  <a:cubicBezTo>
                    <a:pt x="226008" y="183332"/>
                    <a:pt x="222899" y="176654"/>
                    <a:pt x="220356" y="169787"/>
                  </a:cubicBezTo>
                  <a:cubicBezTo>
                    <a:pt x="214140" y="168658"/>
                    <a:pt x="208301" y="165084"/>
                    <a:pt x="203497" y="159910"/>
                  </a:cubicBezTo>
                  <a:cubicBezTo>
                    <a:pt x="203309" y="159722"/>
                    <a:pt x="203214" y="159628"/>
                    <a:pt x="203120" y="159534"/>
                  </a:cubicBezTo>
                  <a:cubicBezTo>
                    <a:pt x="200860" y="157088"/>
                    <a:pt x="198976" y="154172"/>
                    <a:pt x="197281" y="151068"/>
                  </a:cubicBezTo>
                  <a:cubicBezTo>
                    <a:pt x="196998" y="150504"/>
                    <a:pt x="196716" y="149939"/>
                    <a:pt x="196433" y="149281"/>
                  </a:cubicBezTo>
                  <a:cubicBezTo>
                    <a:pt x="194832" y="146083"/>
                    <a:pt x="193513" y="142602"/>
                    <a:pt x="192666" y="138840"/>
                  </a:cubicBezTo>
                  <a:cubicBezTo>
                    <a:pt x="188145" y="118428"/>
                    <a:pt x="197092" y="99050"/>
                    <a:pt x="212727" y="95476"/>
                  </a:cubicBezTo>
                  <a:lnTo>
                    <a:pt x="212727" y="85787"/>
                  </a:lnTo>
                  <a:cubicBezTo>
                    <a:pt x="212727" y="38378"/>
                    <a:pt x="251155" y="0"/>
                    <a:pt x="298626" y="0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/>
            </a:p>
          </p:txBody>
        </p:sp>
        <p:sp>
          <p:nvSpPr>
            <p:cNvPr id="19" name="i$ḷíḓè"/>
            <p:cNvSpPr txBox="1"/>
            <p:nvPr/>
          </p:nvSpPr>
          <p:spPr bwMode="auto">
            <a:xfrm>
              <a:off x="5507867" y="3485374"/>
              <a:ext cx="1176266" cy="387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b="1" dirty="0"/>
                <a:t>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58596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20755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/>
        </p:nvGrpSpPr>
        <p:grpSpPr>
          <a:xfrm>
            <a:off x="673100" y="1409863"/>
            <a:ext cx="10845800" cy="4038274"/>
            <a:chOff x="673100" y="1619413"/>
            <a:chExt cx="10845800" cy="4038274"/>
          </a:xfrm>
        </p:grpSpPr>
        <p:sp>
          <p:nvSpPr>
            <p:cNvPr id="3" name="íṡḷïďé"/>
            <p:cNvSpPr/>
            <p:nvPr/>
          </p:nvSpPr>
          <p:spPr bwMode="auto">
            <a:xfrm>
              <a:off x="6069864" y="4545798"/>
              <a:ext cx="1454887" cy="1062852"/>
            </a:xfrm>
            <a:custGeom>
              <a:avLst/>
              <a:gdLst>
                <a:gd name="T0" fmla="*/ 527 w 591"/>
                <a:gd name="T1" fmla="*/ 63 h 429"/>
                <a:gd name="T2" fmla="*/ 380 w 591"/>
                <a:gd name="T3" fmla="*/ 0 h 429"/>
                <a:gd name="T4" fmla="*/ 376 w 591"/>
                <a:gd name="T5" fmla="*/ 0 h 429"/>
                <a:gd name="T6" fmla="*/ 237 w 591"/>
                <a:gd name="T7" fmla="*/ 51 h 429"/>
                <a:gd name="T8" fmla="*/ 151 w 591"/>
                <a:gd name="T9" fmla="*/ 83 h 429"/>
                <a:gd name="T10" fmla="*/ 92 w 591"/>
                <a:gd name="T11" fmla="*/ 69 h 429"/>
                <a:gd name="T12" fmla="*/ 28 w 591"/>
                <a:gd name="T13" fmla="*/ 38 h 429"/>
                <a:gd name="T14" fmla="*/ 0 w 591"/>
                <a:gd name="T15" fmla="*/ 100 h 429"/>
                <a:gd name="T16" fmla="*/ 94 w 591"/>
                <a:gd name="T17" fmla="*/ 145 h 429"/>
                <a:gd name="T18" fmla="*/ 164 w 591"/>
                <a:gd name="T19" fmla="*/ 245 h 429"/>
                <a:gd name="T20" fmla="*/ 376 w 591"/>
                <a:gd name="T21" fmla="*/ 429 h 429"/>
                <a:gd name="T22" fmla="*/ 529 w 591"/>
                <a:gd name="T23" fmla="*/ 364 h 429"/>
                <a:gd name="T24" fmla="*/ 590 w 591"/>
                <a:gd name="T25" fmla="*/ 209 h 429"/>
                <a:gd name="T26" fmla="*/ 527 w 591"/>
                <a:gd name="T27" fmla="*/ 63 h 429"/>
                <a:gd name="T28" fmla="*/ 376 w 591"/>
                <a:gd name="T29" fmla="*/ 392 h 429"/>
                <a:gd name="T30" fmla="*/ 198 w 591"/>
                <a:gd name="T31" fmla="*/ 214 h 429"/>
                <a:gd name="T32" fmla="*/ 376 w 591"/>
                <a:gd name="T33" fmla="*/ 36 h 429"/>
                <a:gd name="T34" fmla="*/ 554 w 591"/>
                <a:gd name="T35" fmla="*/ 214 h 429"/>
                <a:gd name="T36" fmla="*/ 376 w 591"/>
                <a:gd name="T37" fmla="*/ 392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1" h="429">
                  <a:moveTo>
                    <a:pt x="527" y="63"/>
                  </a:moveTo>
                  <a:cubicBezTo>
                    <a:pt x="487" y="23"/>
                    <a:pt x="435" y="1"/>
                    <a:pt x="380" y="0"/>
                  </a:cubicBezTo>
                  <a:cubicBezTo>
                    <a:pt x="378" y="0"/>
                    <a:pt x="377" y="0"/>
                    <a:pt x="376" y="0"/>
                  </a:cubicBezTo>
                  <a:cubicBezTo>
                    <a:pt x="325" y="0"/>
                    <a:pt x="276" y="18"/>
                    <a:pt x="237" y="51"/>
                  </a:cubicBezTo>
                  <a:cubicBezTo>
                    <a:pt x="213" y="72"/>
                    <a:pt x="183" y="83"/>
                    <a:pt x="151" y="83"/>
                  </a:cubicBezTo>
                  <a:cubicBezTo>
                    <a:pt x="131" y="83"/>
                    <a:pt x="110" y="78"/>
                    <a:pt x="92" y="6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131" y="165"/>
                    <a:pt x="158" y="202"/>
                    <a:pt x="164" y="245"/>
                  </a:cubicBezTo>
                  <a:cubicBezTo>
                    <a:pt x="179" y="350"/>
                    <a:pt x="270" y="429"/>
                    <a:pt x="376" y="429"/>
                  </a:cubicBezTo>
                  <a:cubicBezTo>
                    <a:pt x="434" y="429"/>
                    <a:pt x="488" y="406"/>
                    <a:pt x="529" y="364"/>
                  </a:cubicBezTo>
                  <a:cubicBezTo>
                    <a:pt x="570" y="322"/>
                    <a:pt x="591" y="267"/>
                    <a:pt x="590" y="209"/>
                  </a:cubicBezTo>
                  <a:cubicBezTo>
                    <a:pt x="589" y="154"/>
                    <a:pt x="566" y="102"/>
                    <a:pt x="527" y="63"/>
                  </a:cubicBezTo>
                  <a:close/>
                  <a:moveTo>
                    <a:pt x="376" y="392"/>
                  </a:moveTo>
                  <a:cubicBezTo>
                    <a:pt x="278" y="392"/>
                    <a:pt x="198" y="313"/>
                    <a:pt x="198" y="214"/>
                  </a:cubicBezTo>
                  <a:cubicBezTo>
                    <a:pt x="198" y="116"/>
                    <a:pt x="278" y="36"/>
                    <a:pt x="376" y="36"/>
                  </a:cubicBezTo>
                  <a:cubicBezTo>
                    <a:pt x="474" y="36"/>
                    <a:pt x="554" y="116"/>
                    <a:pt x="554" y="214"/>
                  </a:cubicBezTo>
                  <a:cubicBezTo>
                    <a:pt x="554" y="313"/>
                    <a:pt x="474" y="392"/>
                    <a:pt x="376" y="392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4" name="ï$ļîḋé"/>
            <p:cNvSpPr/>
            <p:nvPr/>
          </p:nvSpPr>
          <p:spPr bwMode="auto">
            <a:xfrm>
              <a:off x="6038501" y="2606529"/>
              <a:ext cx="1486250" cy="1156940"/>
            </a:xfrm>
            <a:custGeom>
              <a:avLst/>
              <a:gdLst>
                <a:gd name="T0" fmla="*/ 542 w 604"/>
                <a:gd name="T1" fmla="*/ 91 h 467"/>
                <a:gd name="T2" fmla="*/ 389 w 604"/>
                <a:gd name="T3" fmla="*/ 27 h 467"/>
                <a:gd name="T4" fmla="*/ 275 w 604"/>
                <a:gd name="T5" fmla="*/ 59 h 467"/>
                <a:gd name="T6" fmla="*/ 205 w 604"/>
                <a:gd name="T7" fmla="*/ 80 h 467"/>
                <a:gd name="T8" fmla="*/ 140 w 604"/>
                <a:gd name="T9" fmla="*/ 62 h 467"/>
                <a:gd name="T10" fmla="*/ 32 w 604"/>
                <a:gd name="T11" fmla="*/ 0 h 467"/>
                <a:gd name="T12" fmla="*/ 0 w 604"/>
                <a:gd name="T13" fmla="*/ 60 h 467"/>
                <a:gd name="T14" fmla="*/ 109 w 604"/>
                <a:gd name="T15" fmla="*/ 122 h 467"/>
                <a:gd name="T16" fmla="*/ 174 w 604"/>
                <a:gd name="T17" fmla="*/ 237 h 467"/>
                <a:gd name="T18" fmla="*/ 174 w 604"/>
                <a:gd name="T19" fmla="*/ 238 h 467"/>
                <a:gd name="T20" fmla="*/ 115 w 604"/>
                <a:gd name="T21" fmla="*/ 346 h 467"/>
                <a:gd name="T22" fmla="*/ 22 w 604"/>
                <a:gd name="T23" fmla="*/ 408 h 467"/>
                <a:gd name="T24" fmla="*/ 56 w 604"/>
                <a:gd name="T25" fmla="*/ 467 h 467"/>
                <a:gd name="T26" fmla="*/ 126 w 604"/>
                <a:gd name="T27" fmla="*/ 420 h 467"/>
                <a:gd name="T28" fmla="*/ 198 w 604"/>
                <a:gd name="T29" fmla="*/ 398 h 467"/>
                <a:gd name="T30" fmla="*/ 271 w 604"/>
                <a:gd name="T31" fmla="*/ 420 h 467"/>
                <a:gd name="T32" fmla="*/ 389 w 604"/>
                <a:gd name="T33" fmla="*/ 455 h 467"/>
                <a:gd name="T34" fmla="*/ 398 w 604"/>
                <a:gd name="T35" fmla="*/ 455 h 467"/>
                <a:gd name="T36" fmla="*/ 603 w 604"/>
                <a:gd name="T37" fmla="*/ 246 h 467"/>
                <a:gd name="T38" fmla="*/ 542 w 604"/>
                <a:gd name="T39" fmla="*/ 91 h 467"/>
                <a:gd name="T40" fmla="*/ 389 w 604"/>
                <a:gd name="T41" fmla="*/ 419 h 467"/>
                <a:gd name="T42" fmla="*/ 211 w 604"/>
                <a:gd name="T43" fmla="*/ 241 h 467"/>
                <a:gd name="T44" fmla="*/ 389 w 604"/>
                <a:gd name="T45" fmla="*/ 63 h 467"/>
                <a:gd name="T46" fmla="*/ 566 w 604"/>
                <a:gd name="T47" fmla="*/ 241 h 467"/>
                <a:gd name="T48" fmla="*/ 389 w 604"/>
                <a:gd name="T49" fmla="*/ 419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4" h="467">
                  <a:moveTo>
                    <a:pt x="542" y="91"/>
                  </a:moveTo>
                  <a:cubicBezTo>
                    <a:pt x="501" y="50"/>
                    <a:pt x="447" y="27"/>
                    <a:pt x="389" y="27"/>
                  </a:cubicBezTo>
                  <a:cubicBezTo>
                    <a:pt x="348" y="27"/>
                    <a:pt x="309" y="38"/>
                    <a:pt x="275" y="59"/>
                  </a:cubicBezTo>
                  <a:cubicBezTo>
                    <a:pt x="254" y="72"/>
                    <a:pt x="230" y="80"/>
                    <a:pt x="205" y="80"/>
                  </a:cubicBezTo>
                  <a:cubicBezTo>
                    <a:pt x="182" y="80"/>
                    <a:pt x="159" y="73"/>
                    <a:pt x="140" y="6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50" y="146"/>
                    <a:pt x="175" y="190"/>
                    <a:pt x="174" y="237"/>
                  </a:cubicBezTo>
                  <a:cubicBezTo>
                    <a:pt x="174" y="238"/>
                    <a:pt x="174" y="238"/>
                    <a:pt x="174" y="238"/>
                  </a:cubicBezTo>
                  <a:cubicBezTo>
                    <a:pt x="173" y="282"/>
                    <a:pt x="151" y="322"/>
                    <a:pt x="115" y="346"/>
                  </a:cubicBezTo>
                  <a:cubicBezTo>
                    <a:pt x="22" y="408"/>
                    <a:pt x="22" y="408"/>
                    <a:pt x="22" y="408"/>
                  </a:cubicBezTo>
                  <a:cubicBezTo>
                    <a:pt x="56" y="467"/>
                    <a:pt x="56" y="467"/>
                    <a:pt x="56" y="467"/>
                  </a:cubicBezTo>
                  <a:cubicBezTo>
                    <a:pt x="126" y="420"/>
                    <a:pt x="126" y="420"/>
                    <a:pt x="126" y="420"/>
                  </a:cubicBezTo>
                  <a:cubicBezTo>
                    <a:pt x="148" y="406"/>
                    <a:pt x="173" y="398"/>
                    <a:pt x="198" y="398"/>
                  </a:cubicBezTo>
                  <a:cubicBezTo>
                    <a:pt x="224" y="398"/>
                    <a:pt x="250" y="406"/>
                    <a:pt x="271" y="420"/>
                  </a:cubicBezTo>
                  <a:cubicBezTo>
                    <a:pt x="306" y="443"/>
                    <a:pt x="347" y="455"/>
                    <a:pt x="389" y="455"/>
                  </a:cubicBezTo>
                  <a:cubicBezTo>
                    <a:pt x="392" y="455"/>
                    <a:pt x="395" y="455"/>
                    <a:pt x="398" y="455"/>
                  </a:cubicBezTo>
                  <a:cubicBezTo>
                    <a:pt x="510" y="450"/>
                    <a:pt x="600" y="358"/>
                    <a:pt x="603" y="246"/>
                  </a:cubicBezTo>
                  <a:cubicBezTo>
                    <a:pt x="604" y="188"/>
                    <a:pt x="582" y="133"/>
                    <a:pt x="542" y="91"/>
                  </a:cubicBezTo>
                  <a:close/>
                  <a:moveTo>
                    <a:pt x="389" y="419"/>
                  </a:moveTo>
                  <a:cubicBezTo>
                    <a:pt x="290" y="419"/>
                    <a:pt x="211" y="339"/>
                    <a:pt x="211" y="241"/>
                  </a:cubicBezTo>
                  <a:cubicBezTo>
                    <a:pt x="211" y="143"/>
                    <a:pt x="290" y="63"/>
                    <a:pt x="389" y="63"/>
                  </a:cubicBezTo>
                  <a:cubicBezTo>
                    <a:pt x="487" y="63"/>
                    <a:pt x="566" y="143"/>
                    <a:pt x="566" y="241"/>
                  </a:cubicBezTo>
                  <a:cubicBezTo>
                    <a:pt x="566" y="339"/>
                    <a:pt x="487" y="419"/>
                    <a:pt x="389" y="419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5" name="íśḻiḓè"/>
            <p:cNvSpPr/>
            <p:nvPr/>
          </p:nvSpPr>
          <p:spPr bwMode="auto">
            <a:xfrm>
              <a:off x="4701166" y="3617109"/>
              <a:ext cx="1484508" cy="1177849"/>
            </a:xfrm>
            <a:custGeom>
              <a:avLst/>
              <a:gdLst>
                <a:gd name="T0" fmla="*/ 487 w 603"/>
                <a:gd name="T1" fmla="*/ 54 h 475"/>
                <a:gd name="T2" fmla="*/ 414 w 603"/>
                <a:gd name="T3" fmla="*/ 76 h 475"/>
                <a:gd name="T4" fmla="*/ 339 w 603"/>
                <a:gd name="T5" fmla="*/ 52 h 475"/>
                <a:gd name="T6" fmla="*/ 217 w 603"/>
                <a:gd name="T7" fmla="*/ 13 h 475"/>
                <a:gd name="T8" fmla="*/ 216 w 603"/>
                <a:gd name="T9" fmla="*/ 13 h 475"/>
                <a:gd name="T10" fmla="*/ 2 w 603"/>
                <a:gd name="T11" fmla="*/ 222 h 475"/>
                <a:gd name="T12" fmla="*/ 63 w 603"/>
                <a:gd name="T13" fmla="*/ 377 h 475"/>
                <a:gd name="T14" fmla="*/ 216 w 603"/>
                <a:gd name="T15" fmla="*/ 442 h 475"/>
                <a:gd name="T16" fmla="*/ 317 w 603"/>
                <a:gd name="T17" fmla="*/ 416 h 475"/>
                <a:gd name="T18" fmla="*/ 379 w 603"/>
                <a:gd name="T19" fmla="*/ 401 h 475"/>
                <a:gd name="T20" fmla="*/ 438 w 603"/>
                <a:gd name="T21" fmla="*/ 415 h 475"/>
                <a:gd name="T22" fmla="*/ 560 w 603"/>
                <a:gd name="T23" fmla="*/ 475 h 475"/>
                <a:gd name="T24" fmla="*/ 588 w 603"/>
                <a:gd name="T25" fmla="*/ 413 h 475"/>
                <a:gd name="T26" fmla="*/ 500 w 603"/>
                <a:gd name="T27" fmla="*/ 371 h 475"/>
                <a:gd name="T28" fmla="*/ 429 w 603"/>
                <a:gd name="T29" fmla="*/ 244 h 475"/>
                <a:gd name="T30" fmla="*/ 430 w 603"/>
                <a:gd name="T31" fmla="*/ 238 h 475"/>
                <a:gd name="T32" fmla="*/ 488 w 603"/>
                <a:gd name="T33" fmla="*/ 135 h 475"/>
                <a:gd name="T34" fmla="*/ 603 w 603"/>
                <a:gd name="T35" fmla="*/ 59 h 475"/>
                <a:gd name="T36" fmla="*/ 569 w 603"/>
                <a:gd name="T37" fmla="*/ 0 h 475"/>
                <a:gd name="T38" fmla="*/ 487 w 603"/>
                <a:gd name="T39" fmla="*/ 54 h 475"/>
                <a:gd name="T40" fmla="*/ 216 w 603"/>
                <a:gd name="T41" fmla="*/ 405 h 475"/>
                <a:gd name="T42" fmla="*/ 38 w 603"/>
                <a:gd name="T43" fmla="*/ 227 h 475"/>
                <a:gd name="T44" fmla="*/ 216 w 603"/>
                <a:gd name="T45" fmla="*/ 50 h 475"/>
                <a:gd name="T46" fmla="*/ 394 w 603"/>
                <a:gd name="T47" fmla="*/ 227 h 475"/>
                <a:gd name="T48" fmla="*/ 216 w 603"/>
                <a:gd name="T49" fmla="*/ 40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3" h="475">
                  <a:moveTo>
                    <a:pt x="487" y="54"/>
                  </a:moveTo>
                  <a:cubicBezTo>
                    <a:pt x="465" y="69"/>
                    <a:pt x="440" y="76"/>
                    <a:pt x="414" y="76"/>
                  </a:cubicBezTo>
                  <a:cubicBezTo>
                    <a:pt x="387" y="76"/>
                    <a:pt x="361" y="68"/>
                    <a:pt x="339" y="52"/>
                  </a:cubicBezTo>
                  <a:cubicBezTo>
                    <a:pt x="303" y="27"/>
                    <a:pt x="261" y="13"/>
                    <a:pt x="217" y="13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100" y="13"/>
                    <a:pt x="4" y="107"/>
                    <a:pt x="2" y="222"/>
                  </a:cubicBezTo>
                  <a:cubicBezTo>
                    <a:pt x="0" y="281"/>
                    <a:pt x="22" y="336"/>
                    <a:pt x="63" y="377"/>
                  </a:cubicBezTo>
                  <a:cubicBezTo>
                    <a:pt x="103" y="419"/>
                    <a:pt x="158" y="442"/>
                    <a:pt x="216" y="442"/>
                  </a:cubicBezTo>
                  <a:cubicBezTo>
                    <a:pt x="251" y="442"/>
                    <a:pt x="286" y="433"/>
                    <a:pt x="317" y="416"/>
                  </a:cubicBezTo>
                  <a:cubicBezTo>
                    <a:pt x="336" y="406"/>
                    <a:pt x="357" y="401"/>
                    <a:pt x="379" y="401"/>
                  </a:cubicBezTo>
                  <a:cubicBezTo>
                    <a:pt x="399" y="401"/>
                    <a:pt x="420" y="406"/>
                    <a:pt x="438" y="415"/>
                  </a:cubicBezTo>
                  <a:cubicBezTo>
                    <a:pt x="560" y="475"/>
                    <a:pt x="560" y="475"/>
                    <a:pt x="560" y="475"/>
                  </a:cubicBezTo>
                  <a:cubicBezTo>
                    <a:pt x="588" y="413"/>
                    <a:pt x="588" y="413"/>
                    <a:pt x="588" y="413"/>
                  </a:cubicBezTo>
                  <a:cubicBezTo>
                    <a:pt x="500" y="371"/>
                    <a:pt x="500" y="371"/>
                    <a:pt x="500" y="371"/>
                  </a:cubicBezTo>
                  <a:cubicBezTo>
                    <a:pt x="453" y="347"/>
                    <a:pt x="425" y="297"/>
                    <a:pt x="429" y="244"/>
                  </a:cubicBezTo>
                  <a:cubicBezTo>
                    <a:pt x="430" y="242"/>
                    <a:pt x="430" y="240"/>
                    <a:pt x="430" y="238"/>
                  </a:cubicBezTo>
                  <a:cubicBezTo>
                    <a:pt x="432" y="196"/>
                    <a:pt x="454" y="158"/>
                    <a:pt x="488" y="135"/>
                  </a:cubicBezTo>
                  <a:cubicBezTo>
                    <a:pt x="603" y="59"/>
                    <a:pt x="603" y="59"/>
                    <a:pt x="603" y="59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487" y="54"/>
                  </a:lnTo>
                  <a:close/>
                  <a:moveTo>
                    <a:pt x="216" y="405"/>
                  </a:moveTo>
                  <a:cubicBezTo>
                    <a:pt x="118" y="405"/>
                    <a:pt x="38" y="326"/>
                    <a:pt x="38" y="227"/>
                  </a:cubicBezTo>
                  <a:cubicBezTo>
                    <a:pt x="38" y="129"/>
                    <a:pt x="118" y="50"/>
                    <a:pt x="216" y="50"/>
                  </a:cubicBezTo>
                  <a:cubicBezTo>
                    <a:pt x="314" y="50"/>
                    <a:pt x="394" y="129"/>
                    <a:pt x="394" y="227"/>
                  </a:cubicBezTo>
                  <a:cubicBezTo>
                    <a:pt x="394" y="326"/>
                    <a:pt x="314" y="405"/>
                    <a:pt x="216" y="405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ï$ļîḍê"/>
            <p:cNvSpPr/>
            <p:nvPr/>
          </p:nvSpPr>
          <p:spPr bwMode="auto">
            <a:xfrm>
              <a:off x="4676774" y="1619413"/>
              <a:ext cx="1449660" cy="1144743"/>
            </a:xfrm>
            <a:custGeom>
              <a:avLst/>
              <a:gdLst>
                <a:gd name="T0" fmla="*/ 495 w 589"/>
                <a:gd name="T1" fmla="*/ 347 h 462"/>
                <a:gd name="T2" fmla="*/ 429 w 589"/>
                <a:gd name="T3" fmla="*/ 226 h 462"/>
                <a:gd name="T4" fmla="*/ 231 w 589"/>
                <a:gd name="T5" fmla="*/ 1 h 462"/>
                <a:gd name="T6" fmla="*/ 216 w 589"/>
                <a:gd name="T7" fmla="*/ 0 h 462"/>
                <a:gd name="T8" fmla="*/ 1 w 589"/>
                <a:gd name="T9" fmla="*/ 210 h 462"/>
                <a:gd name="T10" fmla="*/ 62 w 589"/>
                <a:gd name="T11" fmla="*/ 364 h 462"/>
                <a:gd name="T12" fmla="*/ 215 w 589"/>
                <a:gd name="T13" fmla="*/ 429 h 462"/>
                <a:gd name="T14" fmla="*/ 321 w 589"/>
                <a:gd name="T15" fmla="*/ 401 h 462"/>
                <a:gd name="T16" fmla="*/ 387 w 589"/>
                <a:gd name="T17" fmla="*/ 383 h 462"/>
                <a:gd name="T18" fmla="*/ 452 w 589"/>
                <a:gd name="T19" fmla="*/ 401 h 462"/>
                <a:gd name="T20" fmla="*/ 557 w 589"/>
                <a:gd name="T21" fmla="*/ 462 h 462"/>
                <a:gd name="T22" fmla="*/ 589 w 589"/>
                <a:gd name="T23" fmla="*/ 402 h 462"/>
                <a:gd name="T24" fmla="*/ 495 w 589"/>
                <a:gd name="T25" fmla="*/ 347 h 462"/>
                <a:gd name="T26" fmla="*/ 215 w 589"/>
                <a:gd name="T27" fmla="*/ 393 h 462"/>
                <a:gd name="T28" fmla="*/ 37 w 589"/>
                <a:gd name="T29" fmla="*/ 215 h 462"/>
                <a:gd name="T30" fmla="*/ 215 w 589"/>
                <a:gd name="T31" fmla="*/ 37 h 462"/>
                <a:gd name="T32" fmla="*/ 393 w 589"/>
                <a:gd name="T33" fmla="*/ 215 h 462"/>
                <a:gd name="T34" fmla="*/ 215 w 589"/>
                <a:gd name="T35" fmla="*/ 393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9" h="462">
                  <a:moveTo>
                    <a:pt x="495" y="347"/>
                  </a:moveTo>
                  <a:cubicBezTo>
                    <a:pt x="452" y="323"/>
                    <a:pt x="427" y="276"/>
                    <a:pt x="429" y="226"/>
                  </a:cubicBezTo>
                  <a:cubicBezTo>
                    <a:pt x="436" y="110"/>
                    <a:pt x="346" y="9"/>
                    <a:pt x="231" y="1"/>
                  </a:cubicBezTo>
                  <a:cubicBezTo>
                    <a:pt x="226" y="1"/>
                    <a:pt x="221" y="0"/>
                    <a:pt x="216" y="0"/>
                  </a:cubicBezTo>
                  <a:cubicBezTo>
                    <a:pt x="100" y="0"/>
                    <a:pt x="4" y="94"/>
                    <a:pt x="1" y="210"/>
                  </a:cubicBezTo>
                  <a:cubicBezTo>
                    <a:pt x="0" y="268"/>
                    <a:pt x="22" y="323"/>
                    <a:pt x="62" y="364"/>
                  </a:cubicBezTo>
                  <a:cubicBezTo>
                    <a:pt x="103" y="406"/>
                    <a:pt x="157" y="429"/>
                    <a:pt x="215" y="429"/>
                  </a:cubicBezTo>
                  <a:cubicBezTo>
                    <a:pt x="252" y="429"/>
                    <a:pt x="289" y="419"/>
                    <a:pt x="321" y="401"/>
                  </a:cubicBezTo>
                  <a:cubicBezTo>
                    <a:pt x="341" y="389"/>
                    <a:pt x="364" y="383"/>
                    <a:pt x="387" y="383"/>
                  </a:cubicBezTo>
                  <a:cubicBezTo>
                    <a:pt x="410" y="383"/>
                    <a:pt x="432" y="390"/>
                    <a:pt x="452" y="401"/>
                  </a:cubicBezTo>
                  <a:cubicBezTo>
                    <a:pt x="557" y="462"/>
                    <a:pt x="557" y="462"/>
                    <a:pt x="557" y="462"/>
                  </a:cubicBezTo>
                  <a:cubicBezTo>
                    <a:pt x="589" y="402"/>
                    <a:pt x="589" y="402"/>
                    <a:pt x="589" y="402"/>
                  </a:cubicBezTo>
                  <a:lnTo>
                    <a:pt x="495" y="347"/>
                  </a:lnTo>
                  <a:close/>
                  <a:moveTo>
                    <a:pt x="215" y="393"/>
                  </a:moveTo>
                  <a:cubicBezTo>
                    <a:pt x="117" y="393"/>
                    <a:pt x="37" y="313"/>
                    <a:pt x="37" y="215"/>
                  </a:cubicBezTo>
                  <a:cubicBezTo>
                    <a:pt x="37" y="116"/>
                    <a:pt x="117" y="37"/>
                    <a:pt x="215" y="37"/>
                  </a:cubicBezTo>
                  <a:cubicBezTo>
                    <a:pt x="314" y="37"/>
                    <a:pt x="393" y="116"/>
                    <a:pt x="393" y="215"/>
                  </a:cubicBezTo>
                  <a:cubicBezTo>
                    <a:pt x="393" y="313"/>
                    <a:pt x="314" y="393"/>
                    <a:pt x="215" y="393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7" name="íšḷïḍé"/>
            <p:cNvSpPr/>
            <p:nvPr/>
          </p:nvSpPr>
          <p:spPr bwMode="auto">
            <a:xfrm>
              <a:off x="5032798" y="3998283"/>
              <a:ext cx="392420" cy="377400"/>
            </a:xfrm>
            <a:custGeom>
              <a:avLst/>
              <a:gdLst>
                <a:gd name="connsiteX0" fmla="*/ 61288 w 609549"/>
                <a:gd name="connsiteY0" fmla="*/ 383285 h 586216"/>
                <a:gd name="connsiteX1" fmla="*/ 71162 w 609549"/>
                <a:gd name="connsiteY1" fmla="*/ 387101 h 586216"/>
                <a:gd name="connsiteX2" fmla="*/ 120018 w 609549"/>
                <a:gd name="connsiteY2" fmla="*/ 435892 h 586216"/>
                <a:gd name="connsiteX3" fmla="*/ 120018 w 609549"/>
                <a:gd name="connsiteY3" fmla="*/ 454200 h 586216"/>
                <a:gd name="connsiteX4" fmla="*/ 56639 w 609549"/>
                <a:gd name="connsiteY4" fmla="*/ 517543 h 586216"/>
                <a:gd name="connsiteX5" fmla="*/ 35592 w 609549"/>
                <a:gd name="connsiteY5" fmla="*/ 513644 h 586216"/>
                <a:gd name="connsiteX6" fmla="*/ 51877 w 609549"/>
                <a:gd name="connsiteY6" fmla="*/ 388099 h 586216"/>
                <a:gd name="connsiteX7" fmla="*/ 61288 w 609549"/>
                <a:gd name="connsiteY7" fmla="*/ 383285 h 586216"/>
                <a:gd name="connsiteX8" fmla="*/ 235245 w 609549"/>
                <a:gd name="connsiteY8" fmla="*/ 302810 h 586216"/>
                <a:gd name="connsiteX9" fmla="*/ 306042 w 609549"/>
                <a:gd name="connsiteY9" fmla="*/ 373466 h 586216"/>
                <a:gd name="connsiteX10" fmla="*/ 258717 w 609549"/>
                <a:gd name="connsiteY10" fmla="*/ 420680 h 586216"/>
                <a:gd name="connsiteX11" fmla="*/ 230246 w 609549"/>
                <a:gd name="connsiteY11" fmla="*/ 550152 h 586216"/>
                <a:gd name="connsiteX12" fmla="*/ 92223 w 609549"/>
                <a:gd name="connsiteY12" fmla="*/ 575305 h 586216"/>
                <a:gd name="connsiteX13" fmla="*/ 88748 w 609549"/>
                <a:gd name="connsiteY13" fmla="*/ 556143 h 586216"/>
                <a:gd name="connsiteX14" fmla="*/ 165115 w 609549"/>
                <a:gd name="connsiteY14" fmla="*/ 479877 h 586216"/>
                <a:gd name="connsiteX15" fmla="*/ 165115 w 609549"/>
                <a:gd name="connsiteY15" fmla="*/ 446308 h 586216"/>
                <a:gd name="connsiteX16" fmla="*/ 88700 w 609549"/>
                <a:gd name="connsiteY16" fmla="*/ 369995 h 586216"/>
                <a:gd name="connsiteX17" fmla="*/ 92128 w 609549"/>
                <a:gd name="connsiteY17" fmla="*/ 350976 h 586216"/>
                <a:gd name="connsiteX18" fmla="*/ 189111 w 609549"/>
                <a:gd name="connsiteY18" fmla="*/ 348884 h 586216"/>
                <a:gd name="connsiteX19" fmla="*/ 257958 w 609549"/>
                <a:gd name="connsiteY19" fmla="*/ 161679 h 586216"/>
                <a:gd name="connsiteX20" fmla="*/ 317251 w 609549"/>
                <a:gd name="connsiteY20" fmla="*/ 220879 h 586216"/>
                <a:gd name="connsiteX21" fmla="*/ 388070 w 609549"/>
                <a:gd name="connsiteY21" fmla="*/ 291586 h 586216"/>
                <a:gd name="connsiteX22" fmla="*/ 604906 w 609549"/>
                <a:gd name="connsiteY22" fmla="*/ 508130 h 586216"/>
                <a:gd name="connsiteX23" fmla="*/ 604906 w 609549"/>
                <a:gd name="connsiteY23" fmla="*/ 530526 h 586216"/>
                <a:gd name="connsiteX24" fmla="*/ 556567 w 609549"/>
                <a:gd name="connsiteY24" fmla="*/ 578789 h 586216"/>
                <a:gd name="connsiteX25" fmla="*/ 545327 w 609549"/>
                <a:gd name="connsiteY25" fmla="*/ 583449 h 586216"/>
                <a:gd name="connsiteX26" fmla="*/ 534135 w 609549"/>
                <a:gd name="connsiteY26" fmla="*/ 578789 h 586216"/>
                <a:gd name="connsiteX27" fmla="*/ 317251 w 609549"/>
                <a:gd name="connsiteY27" fmla="*/ 362293 h 586216"/>
                <a:gd name="connsiteX28" fmla="*/ 246481 w 609549"/>
                <a:gd name="connsiteY28" fmla="*/ 291586 h 586216"/>
                <a:gd name="connsiteX29" fmla="*/ 187140 w 609549"/>
                <a:gd name="connsiteY29" fmla="*/ 232339 h 586216"/>
                <a:gd name="connsiteX30" fmla="*/ 58606 w 609549"/>
                <a:gd name="connsiteY30" fmla="*/ 160814 h 586216"/>
                <a:gd name="connsiteX31" fmla="*/ 126401 w 609549"/>
                <a:gd name="connsiteY31" fmla="*/ 228498 h 586216"/>
                <a:gd name="connsiteX32" fmla="*/ 111975 w 609549"/>
                <a:gd name="connsiteY32" fmla="*/ 242899 h 586216"/>
                <a:gd name="connsiteX33" fmla="*/ 119307 w 609549"/>
                <a:gd name="connsiteY33" fmla="*/ 250219 h 586216"/>
                <a:gd name="connsiteX34" fmla="*/ 119307 w 609549"/>
                <a:gd name="connsiteY34" fmla="*/ 277692 h 586216"/>
                <a:gd name="connsiteX35" fmla="*/ 115641 w 609549"/>
                <a:gd name="connsiteY35" fmla="*/ 281352 h 586216"/>
                <a:gd name="connsiteX36" fmla="*/ 88123 w 609549"/>
                <a:gd name="connsiteY36" fmla="*/ 281352 h 586216"/>
                <a:gd name="connsiteX37" fmla="*/ 5712 w 609549"/>
                <a:gd name="connsiteY37" fmla="*/ 199029 h 586216"/>
                <a:gd name="connsiteX38" fmla="*/ 5712 w 609549"/>
                <a:gd name="connsiteY38" fmla="*/ 171604 h 586216"/>
                <a:gd name="connsiteX39" fmla="*/ 9378 w 609549"/>
                <a:gd name="connsiteY39" fmla="*/ 167944 h 586216"/>
                <a:gd name="connsiteX40" fmla="*/ 36849 w 609549"/>
                <a:gd name="connsiteY40" fmla="*/ 167944 h 586216"/>
                <a:gd name="connsiteX41" fmla="*/ 44180 w 609549"/>
                <a:gd name="connsiteY41" fmla="*/ 175264 h 586216"/>
                <a:gd name="connsiteX42" fmla="*/ 585775 w 609549"/>
                <a:gd name="connsiteY42" fmla="*/ 66370 h 586216"/>
                <a:gd name="connsiteX43" fmla="*/ 595263 w 609549"/>
                <a:gd name="connsiteY43" fmla="*/ 73839 h 586216"/>
                <a:gd name="connsiteX44" fmla="*/ 578978 w 609549"/>
                <a:gd name="connsiteY44" fmla="*/ 199341 h 586216"/>
                <a:gd name="connsiteX45" fmla="*/ 559693 w 609549"/>
                <a:gd name="connsiteY45" fmla="*/ 200387 h 586216"/>
                <a:gd name="connsiteX46" fmla="*/ 510789 w 609549"/>
                <a:gd name="connsiteY46" fmla="*/ 151612 h 586216"/>
                <a:gd name="connsiteX47" fmla="*/ 510789 w 609549"/>
                <a:gd name="connsiteY47" fmla="*/ 133262 h 586216"/>
                <a:gd name="connsiteX48" fmla="*/ 574216 w 609549"/>
                <a:gd name="connsiteY48" fmla="*/ 69988 h 586216"/>
                <a:gd name="connsiteX49" fmla="*/ 585775 w 609549"/>
                <a:gd name="connsiteY49" fmla="*/ 66370 h 586216"/>
                <a:gd name="connsiteX50" fmla="*/ 158702 w 609549"/>
                <a:gd name="connsiteY50" fmla="*/ 26758 h 586216"/>
                <a:gd name="connsiteX51" fmla="*/ 172463 w 609549"/>
                <a:gd name="connsiteY51" fmla="*/ 32464 h 586216"/>
                <a:gd name="connsiteX52" fmla="*/ 179701 w 609549"/>
                <a:gd name="connsiteY52" fmla="*/ 39691 h 586216"/>
                <a:gd name="connsiteX53" fmla="*/ 246935 w 609549"/>
                <a:gd name="connsiteY53" fmla="*/ 106831 h 586216"/>
                <a:gd name="connsiteX54" fmla="*/ 254886 w 609549"/>
                <a:gd name="connsiteY54" fmla="*/ 114819 h 586216"/>
                <a:gd name="connsiteX55" fmla="*/ 257600 w 609549"/>
                <a:gd name="connsiteY55" fmla="*/ 138879 h 586216"/>
                <a:gd name="connsiteX56" fmla="*/ 254886 w 609549"/>
                <a:gd name="connsiteY56" fmla="*/ 142255 h 586216"/>
                <a:gd name="connsiteX57" fmla="*/ 252315 w 609549"/>
                <a:gd name="connsiteY57" fmla="*/ 144823 h 586216"/>
                <a:gd name="connsiteX58" fmla="*/ 246696 w 609549"/>
                <a:gd name="connsiteY58" fmla="*/ 150434 h 586216"/>
                <a:gd name="connsiteX59" fmla="*/ 175892 w 609549"/>
                <a:gd name="connsiteY59" fmla="*/ 221140 h 586216"/>
                <a:gd name="connsiteX60" fmla="*/ 172463 w 609549"/>
                <a:gd name="connsiteY60" fmla="*/ 224611 h 586216"/>
                <a:gd name="connsiteX61" fmla="*/ 170130 w 609549"/>
                <a:gd name="connsiteY61" fmla="*/ 226560 h 586216"/>
                <a:gd name="connsiteX62" fmla="*/ 162274 w 609549"/>
                <a:gd name="connsiteY62" fmla="*/ 229936 h 586216"/>
                <a:gd name="connsiteX63" fmla="*/ 158702 w 609549"/>
                <a:gd name="connsiteY63" fmla="*/ 230269 h 586216"/>
                <a:gd name="connsiteX64" fmla="*/ 144942 w 609549"/>
                <a:gd name="connsiteY64" fmla="*/ 224611 h 586216"/>
                <a:gd name="connsiteX65" fmla="*/ 137609 w 609549"/>
                <a:gd name="connsiteY65" fmla="*/ 217288 h 586216"/>
                <a:gd name="connsiteX66" fmla="*/ 69804 w 609549"/>
                <a:gd name="connsiteY66" fmla="*/ 149578 h 586216"/>
                <a:gd name="connsiteX67" fmla="*/ 62519 w 609549"/>
                <a:gd name="connsiteY67" fmla="*/ 142255 h 586216"/>
                <a:gd name="connsiteX68" fmla="*/ 62519 w 609549"/>
                <a:gd name="connsiteY68" fmla="*/ 114819 h 586216"/>
                <a:gd name="connsiteX69" fmla="*/ 144942 w 609549"/>
                <a:gd name="connsiteY69" fmla="*/ 32464 h 586216"/>
                <a:gd name="connsiteX70" fmla="*/ 158702 w 609549"/>
                <a:gd name="connsiteY70" fmla="*/ 26758 h 586216"/>
                <a:gd name="connsiteX71" fmla="*/ 254809 w 609549"/>
                <a:gd name="connsiteY71" fmla="*/ 6542 h 586216"/>
                <a:gd name="connsiteX72" fmla="*/ 321015 w 609549"/>
                <a:gd name="connsiteY72" fmla="*/ 29913 h 586216"/>
                <a:gd name="connsiteX73" fmla="*/ 260017 w 609549"/>
                <a:gd name="connsiteY73" fmla="*/ 97465 h 586216"/>
                <a:gd name="connsiteX74" fmla="*/ 193067 w 609549"/>
                <a:gd name="connsiteY74" fmla="*/ 30626 h 586216"/>
                <a:gd name="connsiteX75" fmla="*/ 254809 w 609549"/>
                <a:gd name="connsiteY75" fmla="*/ 6542 h 586216"/>
                <a:gd name="connsiteX76" fmla="*/ 503105 w 609549"/>
                <a:gd name="connsiteY76" fmla="*/ 953 h 586216"/>
                <a:gd name="connsiteX77" fmla="*/ 538560 w 609549"/>
                <a:gd name="connsiteY77" fmla="*/ 10911 h 586216"/>
                <a:gd name="connsiteX78" fmla="*/ 542083 w 609549"/>
                <a:gd name="connsiteY78" fmla="*/ 30073 h 586216"/>
                <a:gd name="connsiteX79" fmla="*/ 465709 w 609549"/>
                <a:gd name="connsiteY79" fmla="*/ 106341 h 586216"/>
                <a:gd name="connsiteX80" fmla="*/ 465709 w 609549"/>
                <a:gd name="connsiteY80" fmla="*/ 139911 h 586216"/>
                <a:gd name="connsiteX81" fmla="*/ 542131 w 609549"/>
                <a:gd name="connsiteY81" fmla="*/ 216227 h 586216"/>
                <a:gd name="connsiteX82" fmla="*/ 538655 w 609549"/>
                <a:gd name="connsiteY82" fmla="*/ 235246 h 586216"/>
                <a:gd name="connsiteX83" fmla="*/ 442187 w 609549"/>
                <a:gd name="connsiteY83" fmla="*/ 237528 h 586216"/>
                <a:gd name="connsiteX84" fmla="*/ 399238 w 609549"/>
                <a:gd name="connsiteY84" fmla="*/ 280370 h 586216"/>
                <a:gd name="connsiteX85" fmla="*/ 328482 w 609549"/>
                <a:gd name="connsiteY85" fmla="*/ 209712 h 586216"/>
                <a:gd name="connsiteX86" fmla="*/ 372240 w 609549"/>
                <a:gd name="connsiteY86" fmla="*/ 166015 h 586216"/>
                <a:gd name="connsiteX87" fmla="*/ 400571 w 609549"/>
                <a:gd name="connsiteY87" fmla="*/ 36064 h 586216"/>
                <a:gd name="connsiteX88" fmla="*/ 503105 w 609549"/>
                <a:gd name="connsiteY88" fmla="*/ 953 h 58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09549" h="586216">
                  <a:moveTo>
                    <a:pt x="61288" y="383285"/>
                  </a:moveTo>
                  <a:cubicBezTo>
                    <a:pt x="64829" y="383106"/>
                    <a:pt x="68448" y="384367"/>
                    <a:pt x="71162" y="387101"/>
                  </a:cubicBezTo>
                  <a:lnTo>
                    <a:pt x="120018" y="435892"/>
                  </a:lnTo>
                  <a:cubicBezTo>
                    <a:pt x="125113" y="440933"/>
                    <a:pt x="125113" y="449160"/>
                    <a:pt x="120018" y="454200"/>
                  </a:cubicBezTo>
                  <a:lnTo>
                    <a:pt x="56639" y="517543"/>
                  </a:lnTo>
                  <a:cubicBezTo>
                    <a:pt x="50211" y="523963"/>
                    <a:pt x="39211" y="522013"/>
                    <a:pt x="35592" y="513644"/>
                  </a:cubicBezTo>
                  <a:cubicBezTo>
                    <a:pt x="17783" y="472794"/>
                    <a:pt x="23211" y="424288"/>
                    <a:pt x="51877" y="388099"/>
                  </a:cubicBezTo>
                  <a:cubicBezTo>
                    <a:pt x="54282" y="385079"/>
                    <a:pt x="57746" y="383463"/>
                    <a:pt x="61288" y="383285"/>
                  </a:cubicBezTo>
                  <a:close/>
                  <a:moveTo>
                    <a:pt x="235245" y="302810"/>
                  </a:moveTo>
                  <a:lnTo>
                    <a:pt x="306042" y="373466"/>
                  </a:lnTo>
                  <a:lnTo>
                    <a:pt x="258717" y="420680"/>
                  </a:lnTo>
                  <a:cubicBezTo>
                    <a:pt x="274667" y="464329"/>
                    <a:pt x="265192" y="515300"/>
                    <a:pt x="230246" y="550152"/>
                  </a:cubicBezTo>
                  <a:cubicBezTo>
                    <a:pt x="192919" y="587430"/>
                    <a:pt x="137644" y="595798"/>
                    <a:pt x="92223" y="575305"/>
                  </a:cubicBezTo>
                  <a:cubicBezTo>
                    <a:pt x="84701" y="571882"/>
                    <a:pt x="82892" y="561992"/>
                    <a:pt x="88748" y="556143"/>
                  </a:cubicBezTo>
                  <a:lnTo>
                    <a:pt x="165115" y="479877"/>
                  </a:lnTo>
                  <a:cubicBezTo>
                    <a:pt x="174399" y="470605"/>
                    <a:pt x="174399" y="455580"/>
                    <a:pt x="165115" y="446308"/>
                  </a:cubicBezTo>
                  <a:lnTo>
                    <a:pt x="88700" y="369995"/>
                  </a:lnTo>
                  <a:cubicBezTo>
                    <a:pt x="82844" y="364194"/>
                    <a:pt x="84653" y="354399"/>
                    <a:pt x="92128" y="350976"/>
                  </a:cubicBezTo>
                  <a:cubicBezTo>
                    <a:pt x="122789" y="337092"/>
                    <a:pt x="157973" y="336379"/>
                    <a:pt x="189111" y="348884"/>
                  </a:cubicBezTo>
                  <a:close/>
                  <a:moveTo>
                    <a:pt x="257958" y="161679"/>
                  </a:moveTo>
                  <a:lnTo>
                    <a:pt x="317251" y="220879"/>
                  </a:lnTo>
                  <a:lnTo>
                    <a:pt x="388070" y="291586"/>
                  </a:lnTo>
                  <a:lnTo>
                    <a:pt x="604906" y="508130"/>
                  </a:lnTo>
                  <a:cubicBezTo>
                    <a:pt x="611097" y="514311"/>
                    <a:pt x="611097" y="524344"/>
                    <a:pt x="604906" y="530526"/>
                  </a:cubicBezTo>
                  <a:lnTo>
                    <a:pt x="556567" y="578789"/>
                  </a:lnTo>
                  <a:cubicBezTo>
                    <a:pt x="553471" y="581880"/>
                    <a:pt x="549423" y="583449"/>
                    <a:pt x="545327" y="583449"/>
                  </a:cubicBezTo>
                  <a:cubicBezTo>
                    <a:pt x="541279" y="583449"/>
                    <a:pt x="537231" y="581880"/>
                    <a:pt x="534135" y="578789"/>
                  </a:cubicBezTo>
                  <a:lnTo>
                    <a:pt x="317251" y="362293"/>
                  </a:lnTo>
                  <a:lnTo>
                    <a:pt x="246481" y="291586"/>
                  </a:lnTo>
                  <a:lnTo>
                    <a:pt x="187140" y="232339"/>
                  </a:lnTo>
                  <a:close/>
                  <a:moveTo>
                    <a:pt x="58606" y="160814"/>
                  </a:moveTo>
                  <a:lnTo>
                    <a:pt x="126401" y="228498"/>
                  </a:lnTo>
                  <a:lnTo>
                    <a:pt x="111975" y="242899"/>
                  </a:lnTo>
                  <a:lnTo>
                    <a:pt x="119307" y="250219"/>
                  </a:lnTo>
                  <a:cubicBezTo>
                    <a:pt x="126877" y="257824"/>
                    <a:pt x="126877" y="270087"/>
                    <a:pt x="119307" y="277692"/>
                  </a:cubicBezTo>
                  <a:lnTo>
                    <a:pt x="115641" y="281352"/>
                  </a:lnTo>
                  <a:cubicBezTo>
                    <a:pt x="108024" y="288909"/>
                    <a:pt x="95741" y="288909"/>
                    <a:pt x="88123" y="281352"/>
                  </a:cubicBezTo>
                  <a:lnTo>
                    <a:pt x="5712" y="199029"/>
                  </a:lnTo>
                  <a:cubicBezTo>
                    <a:pt x="-1905" y="191424"/>
                    <a:pt x="-1905" y="179161"/>
                    <a:pt x="5712" y="171604"/>
                  </a:cubicBezTo>
                  <a:lnTo>
                    <a:pt x="9378" y="167944"/>
                  </a:lnTo>
                  <a:cubicBezTo>
                    <a:pt x="16948" y="160339"/>
                    <a:pt x="29231" y="160339"/>
                    <a:pt x="36849" y="167944"/>
                  </a:cubicBezTo>
                  <a:lnTo>
                    <a:pt x="44180" y="175264"/>
                  </a:lnTo>
                  <a:close/>
                  <a:moveTo>
                    <a:pt x="585775" y="66370"/>
                  </a:moveTo>
                  <a:cubicBezTo>
                    <a:pt x="589775" y="67101"/>
                    <a:pt x="593430" y="69680"/>
                    <a:pt x="595263" y="73839"/>
                  </a:cubicBezTo>
                  <a:cubicBezTo>
                    <a:pt x="613072" y="114675"/>
                    <a:pt x="607644" y="163212"/>
                    <a:pt x="578978" y="199341"/>
                  </a:cubicBezTo>
                  <a:cubicBezTo>
                    <a:pt x="574168" y="205379"/>
                    <a:pt x="565121" y="205854"/>
                    <a:pt x="559693" y="200387"/>
                  </a:cubicBezTo>
                  <a:lnTo>
                    <a:pt x="510789" y="151612"/>
                  </a:lnTo>
                  <a:cubicBezTo>
                    <a:pt x="505742" y="146526"/>
                    <a:pt x="505742" y="138349"/>
                    <a:pt x="510789" y="133262"/>
                  </a:cubicBezTo>
                  <a:lnTo>
                    <a:pt x="574216" y="69988"/>
                  </a:lnTo>
                  <a:cubicBezTo>
                    <a:pt x="577430" y="66756"/>
                    <a:pt x="581775" y="65639"/>
                    <a:pt x="585775" y="66370"/>
                  </a:cubicBezTo>
                  <a:close/>
                  <a:moveTo>
                    <a:pt x="158702" y="26758"/>
                  </a:moveTo>
                  <a:cubicBezTo>
                    <a:pt x="163655" y="26758"/>
                    <a:pt x="168654" y="28660"/>
                    <a:pt x="172463" y="32464"/>
                  </a:cubicBezTo>
                  <a:lnTo>
                    <a:pt x="179701" y="39691"/>
                  </a:lnTo>
                  <a:lnTo>
                    <a:pt x="246935" y="106831"/>
                  </a:lnTo>
                  <a:lnTo>
                    <a:pt x="254886" y="114819"/>
                  </a:lnTo>
                  <a:cubicBezTo>
                    <a:pt x="261457" y="121334"/>
                    <a:pt x="262362" y="131414"/>
                    <a:pt x="257600" y="138879"/>
                  </a:cubicBezTo>
                  <a:cubicBezTo>
                    <a:pt x="256839" y="140068"/>
                    <a:pt x="255934" y="141209"/>
                    <a:pt x="254886" y="142255"/>
                  </a:cubicBezTo>
                  <a:lnTo>
                    <a:pt x="252315" y="144823"/>
                  </a:lnTo>
                  <a:lnTo>
                    <a:pt x="246696" y="150434"/>
                  </a:lnTo>
                  <a:lnTo>
                    <a:pt x="175892" y="221140"/>
                  </a:lnTo>
                  <a:lnTo>
                    <a:pt x="172463" y="224611"/>
                  </a:lnTo>
                  <a:cubicBezTo>
                    <a:pt x="171702" y="225324"/>
                    <a:pt x="170940" y="225990"/>
                    <a:pt x="170130" y="226560"/>
                  </a:cubicBezTo>
                  <a:cubicBezTo>
                    <a:pt x="167749" y="228319"/>
                    <a:pt x="165083" y="229413"/>
                    <a:pt x="162274" y="229936"/>
                  </a:cubicBezTo>
                  <a:cubicBezTo>
                    <a:pt x="161083" y="230174"/>
                    <a:pt x="159893" y="230269"/>
                    <a:pt x="158702" y="230269"/>
                  </a:cubicBezTo>
                  <a:cubicBezTo>
                    <a:pt x="153703" y="230269"/>
                    <a:pt x="148751" y="228367"/>
                    <a:pt x="144942" y="224611"/>
                  </a:cubicBezTo>
                  <a:lnTo>
                    <a:pt x="137609" y="217288"/>
                  </a:lnTo>
                  <a:lnTo>
                    <a:pt x="69804" y="149578"/>
                  </a:lnTo>
                  <a:lnTo>
                    <a:pt x="62519" y="142255"/>
                  </a:lnTo>
                  <a:cubicBezTo>
                    <a:pt x="54900" y="134647"/>
                    <a:pt x="54900" y="122380"/>
                    <a:pt x="62519" y="114819"/>
                  </a:cubicBezTo>
                  <a:lnTo>
                    <a:pt x="144942" y="32464"/>
                  </a:lnTo>
                  <a:cubicBezTo>
                    <a:pt x="148751" y="28660"/>
                    <a:pt x="153750" y="26758"/>
                    <a:pt x="158702" y="26758"/>
                  </a:cubicBezTo>
                  <a:close/>
                  <a:moveTo>
                    <a:pt x="254809" y="6542"/>
                  </a:moveTo>
                  <a:cubicBezTo>
                    <a:pt x="277279" y="4029"/>
                    <a:pt x="300492" y="9424"/>
                    <a:pt x="321015" y="29913"/>
                  </a:cubicBezTo>
                  <a:cubicBezTo>
                    <a:pt x="380347" y="89193"/>
                    <a:pt x="337205" y="46124"/>
                    <a:pt x="260017" y="97465"/>
                  </a:cubicBezTo>
                  <a:lnTo>
                    <a:pt x="193067" y="30626"/>
                  </a:lnTo>
                  <a:cubicBezTo>
                    <a:pt x="210614" y="19479"/>
                    <a:pt x="232340" y="9056"/>
                    <a:pt x="254809" y="6542"/>
                  </a:cubicBezTo>
                  <a:close/>
                  <a:moveTo>
                    <a:pt x="503105" y="953"/>
                  </a:moveTo>
                  <a:cubicBezTo>
                    <a:pt x="515252" y="2468"/>
                    <a:pt x="527216" y="5788"/>
                    <a:pt x="538560" y="10911"/>
                  </a:cubicBezTo>
                  <a:cubicBezTo>
                    <a:pt x="546131" y="14334"/>
                    <a:pt x="547940" y="24224"/>
                    <a:pt x="542083" y="30073"/>
                  </a:cubicBezTo>
                  <a:lnTo>
                    <a:pt x="465709" y="106341"/>
                  </a:lnTo>
                  <a:cubicBezTo>
                    <a:pt x="456424" y="115613"/>
                    <a:pt x="456424" y="130639"/>
                    <a:pt x="465709" y="139911"/>
                  </a:cubicBezTo>
                  <a:lnTo>
                    <a:pt x="542131" y="216227"/>
                  </a:lnTo>
                  <a:cubicBezTo>
                    <a:pt x="547940" y="222028"/>
                    <a:pt x="546178" y="231823"/>
                    <a:pt x="538655" y="235246"/>
                  </a:cubicBezTo>
                  <a:cubicBezTo>
                    <a:pt x="508181" y="249035"/>
                    <a:pt x="473184" y="249844"/>
                    <a:pt x="442187" y="237528"/>
                  </a:cubicBezTo>
                  <a:lnTo>
                    <a:pt x="399238" y="280370"/>
                  </a:lnTo>
                  <a:lnTo>
                    <a:pt x="328482" y="209712"/>
                  </a:lnTo>
                  <a:lnTo>
                    <a:pt x="372240" y="166015"/>
                  </a:lnTo>
                  <a:cubicBezTo>
                    <a:pt x="356051" y="122270"/>
                    <a:pt x="365527" y="71060"/>
                    <a:pt x="400571" y="36064"/>
                  </a:cubicBezTo>
                  <a:cubicBezTo>
                    <a:pt x="428569" y="8106"/>
                    <a:pt x="466664" y="-3592"/>
                    <a:pt x="503105" y="953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" name="îŝḻîďé"/>
            <p:cNvSpPr/>
            <p:nvPr/>
          </p:nvSpPr>
          <p:spPr bwMode="auto">
            <a:xfrm>
              <a:off x="5004223" y="1964925"/>
              <a:ext cx="392420" cy="377518"/>
            </a:xfrm>
            <a:custGeom>
              <a:avLst/>
              <a:gdLst>
                <a:gd name="connsiteX0" fmla="*/ 195114 w 608814"/>
                <a:gd name="connsiteY0" fmla="*/ 351627 h 585693"/>
                <a:gd name="connsiteX1" fmla="*/ 258290 w 608814"/>
                <a:gd name="connsiteY1" fmla="*/ 351627 h 585693"/>
                <a:gd name="connsiteX2" fmla="*/ 282731 w 608814"/>
                <a:gd name="connsiteY2" fmla="*/ 376018 h 585693"/>
                <a:gd name="connsiteX3" fmla="*/ 282731 w 608814"/>
                <a:gd name="connsiteY3" fmla="*/ 561210 h 585693"/>
                <a:gd name="connsiteX4" fmla="*/ 258290 w 608814"/>
                <a:gd name="connsiteY4" fmla="*/ 585693 h 585693"/>
                <a:gd name="connsiteX5" fmla="*/ 195114 w 608814"/>
                <a:gd name="connsiteY5" fmla="*/ 585693 h 585693"/>
                <a:gd name="connsiteX6" fmla="*/ 170673 w 608814"/>
                <a:gd name="connsiteY6" fmla="*/ 561210 h 585693"/>
                <a:gd name="connsiteX7" fmla="*/ 170673 w 608814"/>
                <a:gd name="connsiteY7" fmla="*/ 376018 h 585693"/>
                <a:gd name="connsiteX8" fmla="*/ 195114 w 608814"/>
                <a:gd name="connsiteY8" fmla="*/ 351627 h 585693"/>
                <a:gd name="connsiteX9" fmla="*/ 358100 w 608814"/>
                <a:gd name="connsiteY9" fmla="*/ 249872 h 585693"/>
                <a:gd name="connsiteX10" fmla="*/ 421316 w 608814"/>
                <a:gd name="connsiteY10" fmla="*/ 249872 h 585693"/>
                <a:gd name="connsiteX11" fmla="*/ 445737 w 608814"/>
                <a:gd name="connsiteY11" fmla="*/ 274267 h 585693"/>
                <a:gd name="connsiteX12" fmla="*/ 445737 w 608814"/>
                <a:gd name="connsiteY12" fmla="*/ 561206 h 585693"/>
                <a:gd name="connsiteX13" fmla="*/ 421316 w 608814"/>
                <a:gd name="connsiteY13" fmla="*/ 585693 h 585693"/>
                <a:gd name="connsiteX14" fmla="*/ 358100 w 608814"/>
                <a:gd name="connsiteY14" fmla="*/ 585693 h 585693"/>
                <a:gd name="connsiteX15" fmla="*/ 333679 w 608814"/>
                <a:gd name="connsiteY15" fmla="*/ 561206 h 585693"/>
                <a:gd name="connsiteX16" fmla="*/ 333679 w 608814"/>
                <a:gd name="connsiteY16" fmla="*/ 274267 h 585693"/>
                <a:gd name="connsiteX17" fmla="*/ 358100 w 608814"/>
                <a:gd name="connsiteY17" fmla="*/ 249872 h 585693"/>
                <a:gd name="connsiteX18" fmla="*/ 140260 w 608814"/>
                <a:gd name="connsiteY18" fmla="*/ 224680 h 585693"/>
                <a:gd name="connsiteX19" fmla="*/ 191844 w 608814"/>
                <a:gd name="connsiteY19" fmla="*/ 276122 h 585693"/>
                <a:gd name="connsiteX20" fmla="*/ 140260 w 608814"/>
                <a:gd name="connsiteY20" fmla="*/ 327564 h 585693"/>
                <a:gd name="connsiteX21" fmla="*/ 88676 w 608814"/>
                <a:gd name="connsiteY21" fmla="*/ 276122 h 585693"/>
                <a:gd name="connsiteX22" fmla="*/ 140260 w 608814"/>
                <a:gd name="connsiteY22" fmla="*/ 224680 h 585693"/>
                <a:gd name="connsiteX23" fmla="*/ 521177 w 608814"/>
                <a:gd name="connsiteY23" fmla="*/ 148117 h 585693"/>
                <a:gd name="connsiteX24" fmla="*/ 584301 w 608814"/>
                <a:gd name="connsiteY24" fmla="*/ 148117 h 585693"/>
                <a:gd name="connsiteX25" fmla="*/ 608814 w 608814"/>
                <a:gd name="connsiteY25" fmla="*/ 172601 h 585693"/>
                <a:gd name="connsiteX26" fmla="*/ 608814 w 608814"/>
                <a:gd name="connsiteY26" fmla="*/ 561209 h 585693"/>
                <a:gd name="connsiteX27" fmla="*/ 584301 w 608814"/>
                <a:gd name="connsiteY27" fmla="*/ 585693 h 585693"/>
                <a:gd name="connsiteX28" fmla="*/ 521177 w 608814"/>
                <a:gd name="connsiteY28" fmla="*/ 585693 h 585693"/>
                <a:gd name="connsiteX29" fmla="*/ 496756 w 608814"/>
                <a:gd name="connsiteY29" fmla="*/ 561209 h 585693"/>
                <a:gd name="connsiteX30" fmla="*/ 496756 w 608814"/>
                <a:gd name="connsiteY30" fmla="*/ 172601 h 585693"/>
                <a:gd name="connsiteX31" fmla="*/ 521177 w 608814"/>
                <a:gd name="connsiteY31" fmla="*/ 148117 h 585693"/>
                <a:gd name="connsiteX32" fmla="*/ 116229 w 608814"/>
                <a:gd name="connsiteY32" fmla="*/ 131322 h 585693"/>
                <a:gd name="connsiteX33" fmla="*/ 164246 w 608814"/>
                <a:gd name="connsiteY33" fmla="*/ 131322 h 585693"/>
                <a:gd name="connsiteX34" fmla="*/ 184061 w 608814"/>
                <a:gd name="connsiteY34" fmla="*/ 151113 h 585693"/>
                <a:gd name="connsiteX35" fmla="*/ 184061 w 608814"/>
                <a:gd name="connsiteY35" fmla="*/ 171457 h 585693"/>
                <a:gd name="connsiteX36" fmla="*/ 208669 w 608814"/>
                <a:gd name="connsiteY36" fmla="*/ 186094 h 585693"/>
                <a:gd name="connsiteX37" fmla="*/ 226641 w 608814"/>
                <a:gd name="connsiteY37" fmla="*/ 175692 h 585693"/>
                <a:gd name="connsiteX38" fmla="*/ 253737 w 608814"/>
                <a:gd name="connsiteY38" fmla="*/ 182964 h 585693"/>
                <a:gd name="connsiteX39" fmla="*/ 277792 w 608814"/>
                <a:gd name="connsiteY39" fmla="*/ 224572 h 585693"/>
                <a:gd name="connsiteX40" fmla="*/ 279727 w 608814"/>
                <a:gd name="connsiteY40" fmla="*/ 239577 h 585693"/>
                <a:gd name="connsiteX41" fmla="*/ 270511 w 608814"/>
                <a:gd name="connsiteY41" fmla="*/ 251544 h 585693"/>
                <a:gd name="connsiteX42" fmla="*/ 252355 w 608814"/>
                <a:gd name="connsiteY42" fmla="*/ 262038 h 585693"/>
                <a:gd name="connsiteX43" fmla="*/ 253829 w 608814"/>
                <a:gd name="connsiteY43" fmla="*/ 276122 h 585693"/>
                <a:gd name="connsiteX44" fmla="*/ 252355 w 608814"/>
                <a:gd name="connsiteY44" fmla="*/ 290206 h 585693"/>
                <a:gd name="connsiteX45" fmla="*/ 270511 w 608814"/>
                <a:gd name="connsiteY45" fmla="*/ 300700 h 585693"/>
                <a:gd name="connsiteX46" fmla="*/ 278714 w 608814"/>
                <a:gd name="connsiteY46" fmla="*/ 325094 h 585693"/>
                <a:gd name="connsiteX47" fmla="*/ 258253 w 608814"/>
                <a:gd name="connsiteY47" fmla="*/ 321136 h 585693"/>
                <a:gd name="connsiteX48" fmla="*/ 195858 w 608814"/>
                <a:gd name="connsiteY48" fmla="*/ 321136 h 585693"/>
                <a:gd name="connsiteX49" fmla="*/ 212171 w 608814"/>
                <a:gd name="connsiteY49" fmla="*/ 276122 h 585693"/>
                <a:gd name="connsiteX50" fmla="*/ 140191 w 608814"/>
                <a:gd name="connsiteY50" fmla="*/ 204320 h 585693"/>
                <a:gd name="connsiteX51" fmla="*/ 68304 w 608814"/>
                <a:gd name="connsiteY51" fmla="*/ 276122 h 585693"/>
                <a:gd name="connsiteX52" fmla="*/ 140191 w 608814"/>
                <a:gd name="connsiteY52" fmla="*/ 348016 h 585693"/>
                <a:gd name="connsiteX53" fmla="*/ 148486 w 608814"/>
                <a:gd name="connsiteY53" fmla="*/ 347095 h 585693"/>
                <a:gd name="connsiteX54" fmla="*/ 140099 w 608814"/>
                <a:gd name="connsiteY54" fmla="*/ 376000 h 585693"/>
                <a:gd name="connsiteX55" fmla="*/ 140099 w 608814"/>
                <a:gd name="connsiteY55" fmla="*/ 420922 h 585693"/>
                <a:gd name="connsiteX56" fmla="*/ 116229 w 608814"/>
                <a:gd name="connsiteY56" fmla="*/ 420922 h 585693"/>
                <a:gd name="connsiteX57" fmla="*/ 96413 w 608814"/>
                <a:gd name="connsiteY57" fmla="*/ 401131 h 585693"/>
                <a:gd name="connsiteX58" fmla="*/ 96413 w 608814"/>
                <a:gd name="connsiteY58" fmla="*/ 380787 h 585693"/>
                <a:gd name="connsiteX59" fmla="*/ 71806 w 608814"/>
                <a:gd name="connsiteY59" fmla="*/ 366150 h 585693"/>
                <a:gd name="connsiteX60" fmla="*/ 53742 w 608814"/>
                <a:gd name="connsiteY60" fmla="*/ 376552 h 585693"/>
                <a:gd name="connsiteX61" fmla="*/ 38719 w 608814"/>
                <a:gd name="connsiteY61" fmla="*/ 378577 h 585693"/>
                <a:gd name="connsiteX62" fmla="*/ 26738 w 608814"/>
                <a:gd name="connsiteY62" fmla="*/ 369372 h 585693"/>
                <a:gd name="connsiteX63" fmla="*/ 2683 w 608814"/>
                <a:gd name="connsiteY63" fmla="*/ 327764 h 585693"/>
                <a:gd name="connsiteX64" fmla="*/ 9872 w 608814"/>
                <a:gd name="connsiteY64" fmla="*/ 300700 h 585693"/>
                <a:gd name="connsiteX65" fmla="*/ 28120 w 608814"/>
                <a:gd name="connsiteY65" fmla="*/ 290206 h 585693"/>
                <a:gd name="connsiteX66" fmla="*/ 26645 w 608814"/>
                <a:gd name="connsiteY66" fmla="*/ 276122 h 585693"/>
                <a:gd name="connsiteX67" fmla="*/ 28120 w 608814"/>
                <a:gd name="connsiteY67" fmla="*/ 262038 h 585693"/>
                <a:gd name="connsiteX68" fmla="*/ 9872 w 608814"/>
                <a:gd name="connsiteY68" fmla="*/ 251544 h 585693"/>
                <a:gd name="connsiteX69" fmla="*/ 2683 w 608814"/>
                <a:gd name="connsiteY69" fmla="*/ 224572 h 585693"/>
                <a:gd name="connsiteX70" fmla="*/ 26738 w 608814"/>
                <a:gd name="connsiteY70" fmla="*/ 182964 h 585693"/>
                <a:gd name="connsiteX71" fmla="*/ 38719 w 608814"/>
                <a:gd name="connsiteY71" fmla="*/ 173759 h 585693"/>
                <a:gd name="connsiteX72" fmla="*/ 53742 w 608814"/>
                <a:gd name="connsiteY72" fmla="*/ 175692 h 585693"/>
                <a:gd name="connsiteX73" fmla="*/ 71806 w 608814"/>
                <a:gd name="connsiteY73" fmla="*/ 186094 h 585693"/>
                <a:gd name="connsiteX74" fmla="*/ 96413 w 608814"/>
                <a:gd name="connsiteY74" fmla="*/ 171457 h 585693"/>
                <a:gd name="connsiteX75" fmla="*/ 96413 w 608814"/>
                <a:gd name="connsiteY75" fmla="*/ 151113 h 585693"/>
                <a:gd name="connsiteX76" fmla="*/ 116229 w 608814"/>
                <a:gd name="connsiteY76" fmla="*/ 131322 h 585693"/>
                <a:gd name="connsiteX77" fmla="*/ 445756 w 608814"/>
                <a:gd name="connsiteY77" fmla="*/ 83476 h 585693"/>
                <a:gd name="connsiteX78" fmla="*/ 414140 w 608814"/>
                <a:gd name="connsiteY78" fmla="*/ 115044 h 585693"/>
                <a:gd name="connsiteX79" fmla="*/ 445756 w 608814"/>
                <a:gd name="connsiteY79" fmla="*/ 146520 h 585693"/>
                <a:gd name="connsiteX80" fmla="*/ 477371 w 608814"/>
                <a:gd name="connsiteY80" fmla="*/ 115044 h 585693"/>
                <a:gd name="connsiteX81" fmla="*/ 445756 w 608814"/>
                <a:gd name="connsiteY81" fmla="*/ 83476 h 585693"/>
                <a:gd name="connsiteX82" fmla="*/ 426676 w 608814"/>
                <a:gd name="connsiteY82" fmla="*/ 0 h 585693"/>
                <a:gd name="connsiteX83" fmla="*/ 464835 w 608814"/>
                <a:gd name="connsiteY83" fmla="*/ 0 h 585693"/>
                <a:gd name="connsiteX84" fmla="*/ 480597 w 608814"/>
                <a:gd name="connsiteY84" fmla="*/ 15738 h 585693"/>
                <a:gd name="connsiteX85" fmla="*/ 480597 w 608814"/>
                <a:gd name="connsiteY85" fmla="*/ 31936 h 585693"/>
                <a:gd name="connsiteX86" fmla="*/ 500138 w 608814"/>
                <a:gd name="connsiteY86" fmla="*/ 43533 h 585693"/>
                <a:gd name="connsiteX87" fmla="*/ 514425 w 608814"/>
                <a:gd name="connsiteY87" fmla="*/ 35249 h 585693"/>
                <a:gd name="connsiteX88" fmla="*/ 535901 w 608814"/>
                <a:gd name="connsiteY88" fmla="*/ 40956 h 585693"/>
                <a:gd name="connsiteX89" fmla="*/ 554981 w 608814"/>
                <a:gd name="connsiteY89" fmla="*/ 73996 h 585693"/>
                <a:gd name="connsiteX90" fmla="*/ 556640 w 608814"/>
                <a:gd name="connsiteY90" fmla="*/ 85961 h 585693"/>
                <a:gd name="connsiteX91" fmla="*/ 549266 w 608814"/>
                <a:gd name="connsiteY91" fmla="*/ 95440 h 585693"/>
                <a:gd name="connsiteX92" fmla="*/ 534887 w 608814"/>
                <a:gd name="connsiteY92" fmla="*/ 103815 h 585693"/>
                <a:gd name="connsiteX93" fmla="*/ 535993 w 608814"/>
                <a:gd name="connsiteY93" fmla="*/ 115044 h 585693"/>
                <a:gd name="connsiteX94" fmla="*/ 535717 w 608814"/>
                <a:gd name="connsiteY94" fmla="*/ 117621 h 585693"/>
                <a:gd name="connsiteX95" fmla="*/ 521153 w 608814"/>
                <a:gd name="connsiteY95" fmla="*/ 117621 h 585693"/>
                <a:gd name="connsiteX96" fmla="*/ 466126 w 608814"/>
                <a:gd name="connsiteY96" fmla="*/ 172565 h 585693"/>
                <a:gd name="connsiteX97" fmla="*/ 466126 w 608814"/>
                <a:gd name="connsiteY97" fmla="*/ 229719 h 585693"/>
                <a:gd name="connsiteX98" fmla="*/ 466126 w 608814"/>
                <a:gd name="connsiteY98" fmla="*/ 242604 h 585693"/>
                <a:gd name="connsiteX99" fmla="*/ 453590 w 608814"/>
                <a:gd name="connsiteY99" fmla="*/ 229995 h 585693"/>
                <a:gd name="connsiteX100" fmla="*/ 421330 w 608814"/>
                <a:gd name="connsiteY100" fmla="*/ 219319 h 585693"/>
                <a:gd name="connsiteX101" fmla="*/ 411928 w 608814"/>
                <a:gd name="connsiteY101" fmla="*/ 219319 h 585693"/>
                <a:gd name="connsiteX102" fmla="*/ 410914 w 608814"/>
                <a:gd name="connsiteY102" fmla="*/ 214257 h 585693"/>
                <a:gd name="connsiteX103" fmla="*/ 410914 w 608814"/>
                <a:gd name="connsiteY103" fmla="*/ 198059 h 585693"/>
                <a:gd name="connsiteX104" fmla="*/ 391373 w 608814"/>
                <a:gd name="connsiteY104" fmla="*/ 186463 h 585693"/>
                <a:gd name="connsiteX105" fmla="*/ 377086 w 608814"/>
                <a:gd name="connsiteY105" fmla="*/ 194746 h 585693"/>
                <a:gd name="connsiteX106" fmla="*/ 365104 w 608814"/>
                <a:gd name="connsiteY106" fmla="*/ 196310 h 585693"/>
                <a:gd name="connsiteX107" fmla="*/ 355610 w 608814"/>
                <a:gd name="connsiteY107" fmla="*/ 189040 h 585693"/>
                <a:gd name="connsiteX108" fmla="*/ 336530 w 608814"/>
                <a:gd name="connsiteY108" fmla="*/ 155999 h 585693"/>
                <a:gd name="connsiteX109" fmla="*/ 342245 w 608814"/>
                <a:gd name="connsiteY109" fmla="*/ 134463 h 585693"/>
                <a:gd name="connsiteX110" fmla="*/ 356716 w 608814"/>
                <a:gd name="connsiteY110" fmla="*/ 126180 h 585693"/>
                <a:gd name="connsiteX111" fmla="*/ 355518 w 608814"/>
                <a:gd name="connsiteY111" fmla="*/ 115044 h 585693"/>
                <a:gd name="connsiteX112" fmla="*/ 356716 w 608814"/>
                <a:gd name="connsiteY112" fmla="*/ 103815 h 585693"/>
                <a:gd name="connsiteX113" fmla="*/ 342245 w 608814"/>
                <a:gd name="connsiteY113" fmla="*/ 95440 h 585693"/>
                <a:gd name="connsiteX114" fmla="*/ 336530 w 608814"/>
                <a:gd name="connsiteY114" fmla="*/ 73996 h 585693"/>
                <a:gd name="connsiteX115" fmla="*/ 355610 w 608814"/>
                <a:gd name="connsiteY115" fmla="*/ 40956 h 585693"/>
                <a:gd name="connsiteX116" fmla="*/ 365104 w 608814"/>
                <a:gd name="connsiteY116" fmla="*/ 33685 h 585693"/>
                <a:gd name="connsiteX117" fmla="*/ 377086 w 608814"/>
                <a:gd name="connsiteY117" fmla="*/ 35249 h 585693"/>
                <a:gd name="connsiteX118" fmla="*/ 391373 w 608814"/>
                <a:gd name="connsiteY118" fmla="*/ 43533 h 585693"/>
                <a:gd name="connsiteX119" fmla="*/ 410914 w 608814"/>
                <a:gd name="connsiteY119" fmla="*/ 31936 h 585693"/>
                <a:gd name="connsiteX120" fmla="*/ 410914 w 608814"/>
                <a:gd name="connsiteY120" fmla="*/ 15738 h 585693"/>
                <a:gd name="connsiteX121" fmla="*/ 426676 w 608814"/>
                <a:gd name="connsiteY121" fmla="*/ 0 h 58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08814" h="585693">
                  <a:moveTo>
                    <a:pt x="195114" y="351627"/>
                  </a:moveTo>
                  <a:lnTo>
                    <a:pt x="258290" y="351627"/>
                  </a:lnTo>
                  <a:cubicBezTo>
                    <a:pt x="271848" y="351627"/>
                    <a:pt x="282731" y="362580"/>
                    <a:pt x="282731" y="376018"/>
                  </a:cubicBezTo>
                  <a:lnTo>
                    <a:pt x="282731" y="561210"/>
                  </a:lnTo>
                  <a:cubicBezTo>
                    <a:pt x="282731" y="574740"/>
                    <a:pt x="271848" y="585693"/>
                    <a:pt x="258290" y="585693"/>
                  </a:cubicBezTo>
                  <a:lnTo>
                    <a:pt x="195114" y="585693"/>
                  </a:lnTo>
                  <a:cubicBezTo>
                    <a:pt x="181556" y="585693"/>
                    <a:pt x="170673" y="574740"/>
                    <a:pt x="170673" y="561210"/>
                  </a:cubicBezTo>
                  <a:lnTo>
                    <a:pt x="170673" y="376018"/>
                  </a:lnTo>
                  <a:cubicBezTo>
                    <a:pt x="170673" y="362580"/>
                    <a:pt x="181556" y="351627"/>
                    <a:pt x="195114" y="351627"/>
                  </a:cubicBezTo>
                  <a:close/>
                  <a:moveTo>
                    <a:pt x="358100" y="249872"/>
                  </a:moveTo>
                  <a:lnTo>
                    <a:pt x="421316" y="249872"/>
                  </a:lnTo>
                  <a:cubicBezTo>
                    <a:pt x="434771" y="249872"/>
                    <a:pt x="445737" y="260735"/>
                    <a:pt x="445737" y="274267"/>
                  </a:cubicBezTo>
                  <a:lnTo>
                    <a:pt x="445737" y="561206"/>
                  </a:lnTo>
                  <a:cubicBezTo>
                    <a:pt x="445737" y="574738"/>
                    <a:pt x="434771" y="585693"/>
                    <a:pt x="421316" y="585693"/>
                  </a:cubicBezTo>
                  <a:lnTo>
                    <a:pt x="358100" y="585693"/>
                  </a:lnTo>
                  <a:cubicBezTo>
                    <a:pt x="344645" y="585693"/>
                    <a:pt x="333679" y="574738"/>
                    <a:pt x="333679" y="561206"/>
                  </a:cubicBezTo>
                  <a:lnTo>
                    <a:pt x="333679" y="274267"/>
                  </a:lnTo>
                  <a:cubicBezTo>
                    <a:pt x="333679" y="260735"/>
                    <a:pt x="344645" y="249872"/>
                    <a:pt x="358100" y="249872"/>
                  </a:cubicBezTo>
                  <a:close/>
                  <a:moveTo>
                    <a:pt x="140260" y="224680"/>
                  </a:moveTo>
                  <a:cubicBezTo>
                    <a:pt x="168749" y="224680"/>
                    <a:pt x="191844" y="247711"/>
                    <a:pt x="191844" y="276122"/>
                  </a:cubicBezTo>
                  <a:cubicBezTo>
                    <a:pt x="191844" y="304533"/>
                    <a:pt x="168749" y="327564"/>
                    <a:pt x="140260" y="327564"/>
                  </a:cubicBezTo>
                  <a:cubicBezTo>
                    <a:pt x="111771" y="327564"/>
                    <a:pt x="88676" y="304533"/>
                    <a:pt x="88676" y="276122"/>
                  </a:cubicBezTo>
                  <a:cubicBezTo>
                    <a:pt x="88676" y="247711"/>
                    <a:pt x="111771" y="224680"/>
                    <a:pt x="140260" y="224680"/>
                  </a:cubicBezTo>
                  <a:close/>
                  <a:moveTo>
                    <a:pt x="521177" y="148117"/>
                  </a:moveTo>
                  <a:lnTo>
                    <a:pt x="584301" y="148117"/>
                  </a:lnTo>
                  <a:cubicBezTo>
                    <a:pt x="597848" y="148117"/>
                    <a:pt x="608814" y="159070"/>
                    <a:pt x="608814" y="172601"/>
                  </a:cubicBezTo>
                  <a:lnTo>
                    <a:pt x="608814" y="561209"/>
                  </a:lnTo>
                  <a:cubicBezTo>
                    <a:pt x="608814" y="574740"/>
                    <a:pt x="597848" y="585693"/>
                    <a:pt x="584301" y="585693"/>
                  </a:cubicBezTo>
                  <a:lnTo>
                    <a:pt x="521177" y="585693"/>
                  </a:lnTo>
                  <a:cubicBezTo>
                    <a:pt x="507722" y="585693"/>
                    <a:pt x="496756" y="574740"/>
                    <a:pt x="496756" y="561209"/>
                  </a:cubicBezTo>
                  <a:lnTo>
                    <a:pt x="496756" y="172601"/>
                  </a:lnTo>
                  <a:cubicBezTo>
                    <a:pt x="496756" y="159070"/>
                    <a:pt x="507722" y="148117"/>
                    <a:pt x="521177" y="148117"/>
                  </a:cubicBezTo>
                  <a:close/>
                  <a:moveTo>
                    <a:pt x="116229" y="131322"/>
                  </a:moveTo>
                  <a:lnTo>
                    <a:pt x="164246" y="131322"/>
                  </a:lnTo>
                  <a:cubicBezTo>
                    <a:pt x="175214" y="131322"/>
                    <a:pt x="184061" y="140159"/>
                    <a:pt x="184061" y="151113"/>
                  </a:cubicBezTo>
                  <a:lnTo>
                    <a:pt x="184061" y="171457"/>
                  </a:lnTo>
                  <a:cubicBezTo>
                    <a:pt x="193001" y="175231"/>
                    <a:pt x="201019" y="180386"/>
                    <a:pt x="208669" y="186094"/>
                  </a:cubicBezTo>
                  <a:lnTo>
                    <a:pt x="226641" y="175692"/>
                  </a:lnTo>
                  <a:cubicBezTo>
                    <a:pt x="236134" y="170261"/>
                    <a:pt x="248300" y="173482"/>
                    <a:pt x="253737" y="182964"/>
                  </a:cubicBezTo>
                  <a:lnTo>
                    <a:pt x="277792" y="224572"/>
                  </a:lnTo>
                  <a:cubicBezTo>
                    <a:pt x="280465" y="229083"/>
                    <a:pt x="281110" y="234514"/>
                    <a:pt x="279727" y="239577"/>
                  </a:cubicBezTo>
                  <a:cubicBezTo>
                    <a:pt x="278437" y="244640"/>
                    <a:pt x="275119" y="248966"/>
                    <a:pt x="270511" y="251544"/>
                  </a:cubicBezTo>
                  <a:lnTo>
                    <a:pt x="252355" y="262038"/>
                  </a:lnTo>
                  <a:cubicBezTo>
                    <a:pt x="253000" y="266733"/>
                    <a:pt x="253829" y="271335"/>
                    <a:pt x="253829" y="276122"/>
                  </a:cubicBezTo>
                  <a:cubicBezTo>
                    <a:pt x="253829" y="281001"/>
                    <a:pt x="253000" y="285604"/>
                    <a:pt x="252355" y="290206"/>
                  </a:cubicBezTo>
                  <a:lnTo>
                    <a:pt x="270511" y="300700"/>
                  </a:lnTo>
                  <a:cubicBezTo>
                    <a:pt x="279174" y="305671"/>
                    <a:pt x="282308" y="316165"/>
                    <a:pt x="278714" y="325094"/>
                  </a:cubicBezTo>
                  <a:cubicBezTo>
                    <a:pt x="272354" y="322609"/>
                    <a:pt x="265442" y="321136"/>
                    <a:pt x="258253" y="321136"/>
                  </a:cubicBezTo>
                  <a:lnTo>
                    <a:pt x="195858" y="321136"/>
                  </a:lnTo>
                  <a:cubicBezTo>
                    <a:pt x="205904" y="308709"/>
                    <a:pt x="212171" y="293244"/>
                    <a:pt x="212171" y="276122"/>
                  </a:cubicBezTo>
                  <a:cubicBezTo>
                    <a:pt x="212171" y="236539"/>
                    <a:pt x="179914" y="204320"/>
                    <a:pt x="140191" y="204320"/>
                  </a:cubicBezTo>
                  <a:cubicBezTo>
                    <a:pt x="100561" y="204320"/>
                    <a:pt x="68304" y="236539"/>
                    <a:pt x="68304" y="276122"/>
                  </a:cubicBezTo>
                  <a:cubicBezTo>
                    <a:pt x="68304" y="315797"/>
                    <a:pt x="100561" y="348016"/>
                    <a:pt x="140191" y="348016"/>
                  </a:cubicBezTo>
                  <a:cubicBezTo>
                    <a:pt x="143048" y="348016"/>
                    <a:pt x="145721" y="347463"/>
                    <a:pt x="148486" y="347095"/>
                  </a:cubicBezTo>
                  <a:cubicBezTo>
                    <a:pt x="143233" y="355564"/>
                    <a:pt x="140099" y="365414"/>
                    <a:pt x="140099" y="376000"/>
                  </a:cubicBezTo>
                  <a:lnTo>
                    <a:pt x="140099" y="420922"/>
                  </a:lnTo>
                  <a:lnTo>
                    <a:pt x="116229" y="420922"/>
                  </a:lnTo>
                  <a:cubicBezTo>
                    <a:pt x="105261" y="420922"/>
                    <a:pt x="96413" y="412085"/>
                    <a:pt x="96413" y="401131"/>
                  </a:cubicBezTo>
                  <a:lnTo>
                    <a:pt x="96413" y="380787"/>
                  </a:lnTo>
                  <a:cubicBezTo>
                    <a:pt x="87474" y="377013"/>
                    <a:pt x="79455" y="371950"/>
                    <a:pt x="71806" y="366150"/>
                  </a:cubicBezTo>
                  <a:lnTo>
                    <a:pt x="53742" y="376552"/>
                  </a:lnTo>
                  <a:cubicBezTo>
                    <a:pt x="49226" y="379222"/>
                    <a:pt x="43788" y="379866"/>
                    <a:pt x="38719" y="378577"/>
                  </a:cubicBezTo>
                  <a:cubicBezTo>
                    <a:pt x="33650" y="377197"/>
                    <a:pt x="29318" y="373883"/>
                    <a:pt x="26738" y="369372"/>
                  </a:cubicBezTo>
                  <a:lnTo>
                    <a:pt x="2683" y="327764"/>
                  </a:lnTo>
                  <a:cubicBezTo>
                    <a:pt x="-2847" y="318282"/>
                    <a:pt x="471" y="306131"/>
                    <a:pt x="9872" y="300700"/>
                  </a:cubicBezTo>
                  <a:lnTo>
                    <a:pt x="28120" y="290206"/>
                  </a:lnTo>
                  <a:cubicBezTo>
                    <a:pt x="27475" y="285604"/>
                    <a:pt x="26645" y="281001"/>
                    <a:pt x="26645" y="276122"/>
                  </a:cubicBezTo>
                  <a:cubicBezTo>
                    <a:pt x="26645" y="271335"/>
                    <a:pt x="27475" y="266733"/>
                    <a:pt x="28120" y="262038"/>
                  </a:cubicBezTo>
                  <a:lnTo>
                    <a:pt x="9872" y="251544"/>
                  </a:lnTo>
                  <a:cubicBezTo>
                    <a:pt x="471" y="246113"/>
                    <a:pt x="-2847" y="233962"/>
                    <a:pt x="2683" y="224572"/>
                  </a:cubicBezTo>
                  <a:lnTo>
                    <a:pt x="26738" y="182964"/>
                  </a:lnTo>
                  <a:cubicBezTo>
                    <a:pt x="29318" y="178361"/>
                    <a:pt x="33650" y="175139"/>
                    <a:pt x="38719" y="173759"/>
                  </a:cubicBezTo>
                  <a:cubicBezTo>
                    <a:pt x="43788" y="172378"/>
                    <a:pt x="49226" y="173114"/>
                    <a:pt x="53742" y="175692"/>
                  </a:cubicBezTo>
                  <a:lnTo>
                    <a:pt x="71806" y="186094"/>
                  </a:lnTo>
                  <a:cubicBezTo>
                    <a:pt x="79455" y="180386"/>
                    <a:pt x="87474" y="175231"/>
                    <a:pt x="96413" y="171457"/>
                  </a:cubicBezTo>
                  <a:lnTo>
                    <a:pt x="96413" y="151113"/>
                  </a:lnTo>
                  <a:cubicBezTo>
                    <a:pt x="96413" y="140159"/>
                    <a:pt x="105261" y="131322"/>
                    <a:pt x="116229" y="131322"/>
                  </a:cubicBezTo>
                  <a:close/>
                  <a:moveTo>
                    <a:pt x="445756" y="83476"/>
                  </a:moveTo>
                  <a:cubicBezTo>
                    <a:pt x="428335" y="83476"/>
                    <a:pt x="414140" y="97557"/>
                    <a:pt x="414140" y="115044"/>
                  </a:cubicBezTo>
                  <a:cubicBezTo>
                    <a:pt x="414140" y="132438"/>
                    <a:pt x="428335" y="146520"/>
                    <a:pt x="445756" y="146520"/>
                  </a:cubicBezTo>
                  <a:cubicBezTo>
                    <a:pt x="463176" y="146520"/>
                    <a:pt x="477371" y="132438"/>
                    <a:pt x="477371" y="115044"/>
                  </a:cubicBezTo>
                  <a:cubicBezTo>
                    <a:pt x="477371" y="97557"/>
                    <a:pt x="463176" y="83476"/>
                    <a:pt x="445756" y="83476"/>
                  </a:cubicBezTo>
                  <a:close/>
                  <a:moveTo>
                    <a:pt x="426676" y="0"/>
                  </a:moveTo>
                  <a:lnTo>
                    <a:pt x="464835" y="0"/>
                  </a:lnTo>
                  <a:cubicBezTo>
                    <a:pt x="473500" y="0"/>
                    <a:pt x="480597" y="7087"/>
                    <a:pt x="480597" y="15738"/>
                  </a:cubicBezTo>
                  <a:lnTo>
                    <a:pt x="480597" y="31936"/>
                  </a:lnTo>
                  <a:cubicBezTo>
                    <a:pt x="487694" y="34881"/>
                    <a:pt x="494054" y="38931"/>
                    <a:pt x="500138" y="43533"/>
                  </a:cubicBezTo>
                  <a:lnTo>
                    <a:pt x="514425" y="35249"/>
                  </a:lnTo>
                  <a:cubicBezTo>
                    <a:pt x="521983" y="30924"/>
                    <a:pt x="531569" y="33501"/>
                    <a:pt x="535901" y="40956"/>
                  </a:cubicBezTo>
                  <a:lnTo>
                    <a:pt x="554981" y="73996"/>
                  </a:lnTo>
                  <a:cubicBezTo>
                    <a:pt x="557101" y="77585"/>
                    <a:pt x="557654" y="81911"/>
                    <a:pt x="556640" y="85961"/>
                  </a:cubicBezTo>
                  <a:cubicBezTo>
                    <a:pt x="555534" y="89918"/>
                    <a:pt x="552861" y="93415"/>
                    <a:pt x="549266" y="95440"/>
                  </a:cubicBezTo>
                  <a:lnTo>
                    <a:pt x="534887" y="103815"/>
                  </a:lnTo>
                  <a:cubicBezTo>
                    <a:pt x="535348" y="107497"/>
                    <a:pt x="535993" y="111178"/>
                    <a:pt x="535993" y="115044"/>
                  </a:cubicBezTo>
                  <a:cubicBezTo>
                    <a:pt x="535993" y="115872"/>
                    <a:pt x="535809" y="116700"/>
                    <a:pt x="535717" y="117621"/>
                  </a:cubicBezTo>
                  <a:lnTo>
                    <a:pt x="521153" y="117621"/>
                  </a:lnTo>
                  <a:cubicBezTo>
                    <a:pt x="490828" y="117621"/>
                    <a:pt x="466126" y="142286"/>
                    <a:pt x="466126" y="172565"/>
                  </a:cubicBezTo>
                  <a:lnTo>
                    <a:pt x="466126" y="229719"/>
                  </a:lnTo>
                  <a:lnTo>
                    <a:pt x="466126" y="242604"/>
                  </a:lnTo>
                  <a:cubicBezTo>
                    <a:pt x="462715" y="237726"/>
                    <a:pt x="458383" y="233493"/>
                    <a:pt x="453590" y="229995"/>
                  </a:cubicBezTo>
                  <a:cubicBezTo>
                    <a:pt x="444465" y="223369"/>
                    <a:pt x="433404" y="219319"/>
                    <a:pt x="421330" y="219319"/>
                  </a:cubicBezTo>
                  <a:lnTo>
                    <a:pt x="411928" y="219319"/>
                  </a:lnTo>
                  <a:cubicBezTo>
                    <a:pt x="411375" y="217755"/>
                    <a:pt x="410914" y="216098"/>
                    <a:pt x="410914" y="214257"/>
                  </a:cubicBezTo>
                  <a:lnTo>
                    <a:pt x="410914" y="198059"/>
                  </a:lnTo>
                  <a:cubicBezTo>
                    <a:pt x="403817" y="195114"/>
                    <a:pt x="397457" y="191064"/>
                    <a:pt x="391373" y="186463"/>
                  </a:cubicBezTo>
                  <a:lnTo>
                    <a:pt x="377086" y="194746"/>
                  </a:lnTo>
                  <a:cubicBezTo>
                    <a:pt x="373492" y="196863"/>
                    <a:pt x="369160" y="197415"/>
                    <a:pt x="365104" y="196310"/>
                  </a:cubicBezTo>
                  <a:cubicBezTo>
                    <a:pt x="361140" y="195206"/>
                    <a:pt x="357638" y="192629"/>
                    <a:pt x="355610" y="189040"/>
                  </a:cubicBezTo>
                  <a:lnTo>
                    <a:pt x="336530" y="155999"/>
                  </a:lnTo>
                  <a:cubicBezTo>
                    <a:pt x="332198" y="148452"/>
                    <a:pt x="334687" y="138881"/>
                    <a:pt x="342245" y="134463"/>
                  </a:cubicBezTo>
                  <a:lnTo>
                    <a:pt x="356716" y="126180"/>
                  </a:lnTo>
                  <a:cubicBezTo>
                    <a:pt x="356163" y="122498"/>
                    <a:pt x="355518" y="118817"/>
                    <a:pt x="355518" y="115044"/>
                  </a:cubicBezTo>
                  <a:cubicBezTo>
                    <a:pt x="355518" y="111178"/>
                    <a:pt x="356163" y="107497"/>
                    <a:pt x="356716" y="103815"/>
                  </a:cubicBezTo>
                  <a:lnTo>
                    <a:pt x="342245" y="95440"/>
                  </a:lnTo>
                  <a:cubicBezTo>
                    <a:pt x="334687" y="91115"/>
                    <a:pt x="332198" y="81543"/>
                    <a:pt x="336530" y="73996"/>
                  </a:cubicBezTo>
                  <a:lnTo>
                    <a:pt x="355610" y="40956"/>
                  </a:lnTo>
                  <a:cubicBezTo>
                    <a:pt x="357638" y="37366"/>
                    <a:pt x="361140" y="34789"/>
                    <a:pt x="365104" y="33685"/>
                  </a:cubicBezTo>
                  <a:cubicBezTo>
                    <a:pt x="369160" y="32580"/>
                    <a:pt x="373492" y="33133"/>
                    <a:pt x="377086" y="35249"/>
                  </a:cubicBezTo>
                  <a:lnTo>
                    <a:pt x="391373" y="43533"/>
                  </a:lnTo>
                  <a:cubicBezTo>
                    <a:pt x="397457" y="38931"/>
                    <a:pt x="403817" y="34881"/>
                    <a:pt x="410914" y="31936"/>
                  </a:cubicBezTo>
                  <a:lnTo>
                    <a:pt x="410914" y="15738"/>
                  </a:lnTo>
                  <a:cubicBezTo>
                    <a:pt x="410914" y="7087"/>
                    <a:pt x="418011" y="0"/>
                    <a:pt x="426676" y="0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" name="îşḻîḓè"/>
            <p:cNvSpPr/>
            <p:nvPr/>
          </p:nvSpPr>
          <p:spPr bwMode="auto">
            <a:xfrm>
              <a:off x="6813985" y="2989156"/>
              <a:ext cx="392420" cy="391686"/>
            </a:xfrm>
            <a:custGeom>
              <a:avLst/>
              <a:gdLst>
                <a:gd name="connsiteX0" fmla="*/ 290910 w 605702"/>
                <a:gd name="connsiteY0" fmla="*/ 156336 h 604568"/>
                <a:gd name="connsiteX1" fmla="*/ 335849 w 605702"/>
                <a:gd name="connsiteY1" fmla="*/ 164992 h 604568"/>
                <a:gd name="connsiteX2" fmla="*/ 288310 w 605702"/>
                <a:gd name="connsiteY2" fmla="*/ 212456 h 604568"/>
                <a:gd name="connsiteX3" fmla="*/ 203632 w 605702"/>
                <a:gd name="connsiteY3" fmla="*/ 244717 h 604568"/>
                <a:gd name="connsiteX4" fmla="*/ 203632 w 605702"/>
                <a:gd name="connsiteY4" fmla="*/ 401388 h 604568"/>
                <a:gd name="connsiteX5" fmla="*/ 360547 w 605702"/>
                <a:gd name="connsiteY5" fmla="*/ 401388 h 604568"/>
                <a:gd name="connsiteX6" fmla="*/ 392859 w 605702"/>
                <a:gd name="connsiteY6" fmla="*/ 316749 h 604568"/>
                <a:gd name="connsiteX7" fmla="*/ 440397 w 605702"/>
                <a:gd name="connsiteY7" fmla="*/ 269284 h 604568"/>
                <a:gd name="connsiteX8" fmla="*/ 400287 w 605702"/>
                <a:gd name="connsiteY8" fmla="*/ 441065 h 604568"/>
                <a:gd name="connsiteX9" fmla="*/ 163892 w 605702"/>
                <a:gd name="connsiteY9" fmla="*/ 441065 h 604568"/>
                <a:gd name="connsiteX10" fmla="*/ 163892 w 605702"/>
                <a:gd name="connsiteY10" fmla="*/ 205040 h 604568"/>
                <a:gd name="connsiteX11" fmla="*/ 290910 w 605702"/>
                <a:gd name="connsiteY11" fmla="*/ 156336 h 604568"/>
                <a:gd name="connsiteX12" fmla="*/ 246542 w 605702"/>
                <a:gd name="connsiteY12" fmla="*/ 43775 h 604568"/>
                <a:gd name="connsiteX13" fmla="*/ 422196 w 605702"/>
                <a:gd name="connsiteY13" fmla="*/ 78723 h 604568"/>
                <a:gd name="connsiteX14" fmla="*/ 376794 w 605702"/>
                <a:gd name="connsiteY14" fmla="*/ 124054 h 604568"/>
                <a:gd name="connsiteX15" fmla="*/ 126109 w 605702"/>
                <a:gd name="connsiteY15" fmla="*/ 167345 h 604568"/>
                <a:gd name="connsiteX16" fmla="*/ 126109 w 605702"/>
                <a:gd name="connsiteY16" fmla="*/ 478820 h 604568"/>
                <a:gd name="connsiteX17" fmla="*/ 438073 w 605702"/>
                <a:gd name="connsiteY17" fmla="*/ 478820 h 604568"/>
                <a:gd name="connsiteX18" fmla="*/ 481432 w 605702"/>
                <a:gd name="connsiteY18" fmla="*/ 228527 h 604568"/>
                <a:gd name="connsiteX19" fmla="*/ 526741 w 605702"/>
                <a:gd name="connsiteY19" fmla="*/ 183011 h 604568"/>
                <a:gd name="connsiteX20" fmla="*/ 481432 w 605702"/>
                <a:gd name="connsiteY20" fmla="*/ 522111 h 604568"/>
                <a:gd name="connsiteX21" fmla="*/ 82657 w 605702"/>
                <a:gd name="connsiteY21" fmla="*/ 522111 h 604568"/>
                <a:gd name="connsiteX22" fmla="*/ 82657 w 605702"/>
                <a:gd name="connsiteY22" fmla="*/ 123961 h 604568"/>
                <a:gd name="connsiteX23" fmla="*/ 246542 w 605702"/>
                <a:gd name="connsiteY23" fmla="*/ 43775 h 604568"/>
                <a:gd name="connsiteX24" fmla="*/ 536061 w 605702"/>
                <a:gd name="connsiteY24" fmla="*/ 0 h 604568"/>
                <a:gd name="connsiteX25" fmla="*/ 544232 w 605702"/>
                <a:gd name="connsiteY25" fmla="*/ 61368 h 604568"/>
                <a:gd name="connsiteX26" fmla="*/ 605702 w 605702"/>
                <a:gd name="connsiteY26" fmla="*/ 69526 h 604568"/>
                <a:gd name="connsiteX27" fmla="*/ 524361 w 605702"/>
                <a:gd name="connsiteY27" fmla="*/ 150732 h 604568"/>
                <a:gd name="connsiteX28" fmla="*/ 498361 w 605702"/>
                <a:gd name="connsiteY28" fmla="*/ 147302 h 604568"/>
                <a:gd name="connsiteX29" fmla="*/ 337721 w 605702"/>
                <a:gd name="connsiteY29" fmla="*/ 307767 h 604568"/>
                <a:gd name="connsiteX30" fmla="*/ 339764 w 605702"/>
                <a:gd name="connsiteY30" fmla="*/ 323063 h 604568"/>
                <a:gd name="connsiteX31" fmla="*/ 282101 w 605702"/>
                <a:gd name="connsiteY31" fmla="*/ 380630 h 604568"/>
                <a:gd name="connsiteX32" fmla="*/ 224437 w 605702"/>
                <a:gd name="connsiteY32" fmla="*/ 323063 h 604568"/>
                <a:gd name="connsiteX33" fmla="*/ 282101 w 605702"/>
                <a:gd name="connsiteY33" fmla="*/ 265495 h 604568"/>
                <a:gd name="connsiteX34" fmla="*/ 297422 w 605702"/>
                <a:gd name="connsiteY34" fmla="*/ 267535 h 604568"/>
                <a:gd name="connsiteX35" fmla="*/ 458155 w 605702"/>
                <a:gd name="connsiteY35" fmla="*/ 107162 h 604568"/>
                <a:gd name="connsiteX36" fmla="*/ 454719 w 605702"/>
                <a:gd name="connsiteY36" fmla="*/ 81206 h 60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5702" h="604568">
                  <a:moveTo>
                    <a:pt x="290910" y="156336"/>
                  </a:moveTo>
                  <a:cubicBezTo>
                    <a:pt x="306137" y="157147"/>
                    <a:pt x="321272" y="160032"/>
                    <a:pt x="335849" y="164992"/>
                  </a:cubicBezTo>
                  <a:lnTo>
                    <a:pt x="288310" y="212456"/>
                  </a:lnTo>
                  <a:cubicBezTo>
                    <a:pt x="257856" y="210695"/>
                    <a:pt x="226844" y="221449"/>
                    <a:pt x="203632" y="244717"/>
                  </a:cubicBezTo>
                  <a:cubicBezTo>
                    <a:pt x="160271" y="287918"/>
                    <a:pt x="160271" y="358187"/>
                    <a:pt x="203632" y="401388"/>
                  </a:cubicBezTo>
                  <a:cubicBezTo>
                    <a:pt x="246900" y="444680"/>
                    <a:pt x="317279" y="444680"/>
                    <a:pt x="360547" y="401388"/>
                  </a:cubicBezTo>
                  <a:cubicBezTo>
                    <a:pt x="383852" y="378211"/>
                    <a:pt x="394623" y="347156"/>
                    <a:pt x="392859" y="316749"/>
                  </a:cubicBezTo>
                  <a:lnTo>
                    <a:pt x="440397" y="269284"/>
                  </a:lnTo>
                  <a:cubicBezTo>
                    <a:pt x="460267" y="327595"/>
                    <a:pt x="446897" y="394620"/>
                    <a:pt x="400287" y="441065"/>
                  </a:cubicBezTo>
                  <a:cubicBezTo>
                    <a:pt x="335106" y="506236"/>
                    <a:pt x="229073" y="506236"/>
                    <a:pt x="163892" y="441065"/>
                  </a:cubicBezTo>
                  <a:cubicBezTo>
                    <a:pt x="98619" y="375987"/>
                    <a:pt x="98619" y="270118"/>
                    <a:pt x="163892" y="205040"/>
                  </a:cubicBezTo>
                  <a:cubicBezTo>
                    <a:pt x="198711" y="170137"/>
                    <a:pt x="245228" y="153902"/>
                    <a:pt x="290910" y="156336"/>
                  </a:cubicBezTo>
                  <a:close/>
                  <a:moveTo>
                    <a:pt x="246542" y="43775"/>
                  </a:moveTo>
                  <a:cubicBezTo>
                    <a:pt x="306463" y="36243"/>
                    <a:pt x="368345" y="47900"/>
                    <a:pt x="422196" y="78723"/>
                  </a:cubicBezTo>
                  <a:lnTo>
                    <a:pt x="376794" y="124054"/>
                  </a:lnTo>
                  <a:cubicBezTo>
                    <a:pt x="294811" y="85305"/>
                    <a:pt x="193980" y="99581"/>
                    <a:pt x="126109" y="167345"/>
                  </a:cubicBezTo>
                  <a:cubicBezTo>
                    <a:pt x="39948" y="253371"/>
                    <a:pt x="39948" y="392793"/>
                    <a:pt x="126109" y="478820"/>
                  </a:cubicBezTo>
                  <a:cubicBezTo>
                    <a:pt x="212271" y="564846"/>
                    <a:pt x="351912" y="564846"/>
                    <a:pt x="438073" y="478820"/>
                  </a:cubicBezTo>
                  <a:cubicBezTo>
                    <a:pt x="505944" y="411055"/>
                    <a:pt x="520428" y="310382"/>
                    <a:pt x="481432" y="228527"/>
                  </a:cubicBezTo>
                  <a:lnTo>
                    <a:pt x="526741" y="183011"/>
                  </a:lnTo>
                  <a:cubicBezTo>
                    <a:pt x="588484" y="290544"/>
                    <a:pt x="573350" y="430244"/>
                    <a:pt x="481432" y="522111"/>
                  </a:cubicBezTo>
                  <a:cubicBezTo>
                    <a:pt x="371316" y="632054"/>
                    <a:pt x="192866" y="632054"/>
                    <a:pt x="82657" y="522111"/>
                  </a:cubicBezTo>
                  <a:cubicBezTo>
                    <a:pt x="-27552" y="412168"/>
                    <a:pt x="-27552" y="233997"/>
                    <a:pt x="82657" y="123961"/>
                  </a:cubicBezTo>
                  <a:cubicBezTo>
                    <a:pt x="128662" y="78028"/>
                    <a:pt x="186622" y="51307"/>
                    <a:pt x="246542" y="43775"/>
                  </a:cubicBezTo>
                  <a:close/>
                  <a:moveTo>
                    <a:pt x="536061" y="0"/>
                  </a:moveTo>
                  <a:lnTo>
                    <a:pt x="544232" y="61368"/>
                  </a:lnTo>
                  <a:lnTo>
                    <a:pt x="605702" y="69526"/>
                  </a:lnTo>
                  <a:lnTo>
                    <a:pt x="524361" y="150732"/>
                  </a:lnTo>
                  <a:lnTo>
                    <a:pt x="498361" y="147302"/>
                  </a:lnTo>
                  <a:lnTo>
                    <a:pt x="337721" y="307767"/>
                  </a:lnTo>
                  <a:cubicBezTo>
                    <a:pt x="339021" y="312588"/>
                    <a:pt x="339764" y="317779"/>
                    <a:pt x="339764" y="323063"/>
                  </a:cubicBezTo>
                  <a:cubicBezTo>
                    <a:pt x="339764" y="354859"/>
                    <a:pt x="313950" y="380630"/>
                    <a:pt x="282101" y="380630"/>
                  </a:cubicBezTo>
                  <a:cubicBezTo>
                    <a:pt x="250251" y="380630"/>
                    <a:pt x="224437" y="354859"/>
                    <a:pt x="224437" y="323063"/>
                  </a:cubicBezTo>
                  <a:cubicBezTo>
                    <a:pt x="224437" y="291266"/>
                    <a:pt x="250251" y="265495"/>
                    <a:pt x="282101" y="265495"/>
                  </a:cubicBezTo>
                  <a:cubicBezTo>
                    <a:pt x="287393" y="265495"/>
                    <a:pt x="292500" y="266237"/>
                    <a:pt x="297422" y="267535"/>
                  </a:cubicBezTo>
                  <a:lnTo>
                    <a:pt x="458155" y="107162"/>
                  </a:lnTo>
                  <a:lnTo>
                    <a:pt x="454719" y="81206"/>
                  </a:ln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" name="ï$1îďê"/>
            <p:cNvSpPr/>
            <p:nvPr/>
          </p:nvSpPr>
          <p:spPr bwMode="auto">
            <a:xfrm>
              <a:off x="6790453" y="4899363"/>
              <a:ext cx="439484" cy="355722"/>
            </a:xfrm>
            <a:custGeom>
              <a:avLst/>
              <a:gdLst>
                <a:gd name="connsiteX0" fmla="*/ 355420 w 607568"/>
                <a:gd name="connsiteY0" fmla="*/ 250307 h 491771"/>
                <a:gd name="connsiteX1" fmla="*/ 352312 w 607568"/>
                <a:gd name="connsiteY1" fmla="*/ 251812 h 491771"/>
                <a:gd name="connsiteX2" fmla="*/ 321042 w 607568"/>
                <a:gd name="connsiteY2" fmla="*/ 289814 h 491771"/>
                <a:gd name="connsiteX3" fmla="*/ 321513 w 607568"/>
                <a:gd name="connsiteY3" fmla="*/ 295364 h 491771"/>
                <a:gd name="connsiteX4" fmla="*/ 369736 w 607568"/>
                <a:gd name="connsiteY4" fmla="*/ 338257 h 491771"/>
                <a:gd name="connsiteX5" fmla="*/ 371997 w 607568"/>
                <a:gd name="connsiteY5" fmla="*/ 339104 h 491771"/>
                <a:gd name="connsiteX6" fmla="*/ 373127 w 607568"/>
                <a:gd name="connsiteY6" fmla="*/ 338916 h 491771"/>
                <a:gd name="connsiteX7" fmla="*/ 375293 w 607568"/>
                <a:gd name="connsiteY7" fmla="*/ 336282 h 491771"/>
                <a:gd name="connsiteX8" fmla="*/ 383676 w 607568"/>
                <a:gd name="connsiteY8" fmla="*/ 279467 h 491771"/>
                <a:gd name="connsiteX9" fmla="*/ 376424 w 607568"/>
                <a:gd name="connsiteY9" fmla="*/ 263287 h 491771"/>
                <a:gd name="connsiteX10" fmla="*/ 357681 w 607568"/>
                <a:gd name="connsiteY10" fmla="*/ 250965 h 491771"/>
                <a:gd name="connsiteX11" fmla="*/ 355420 w 607568"/>
                <a:gd name="connsiteY11" fmla="*/ 250307 h 491771"/>
                <a:gd name="connsiteX12" fmla="*/ 258879 w 607568"/>
                <a:gd name="connsiteY12" fmla="*/ 250307 h 491771"/>
                <a:gd name="connsiteX13" fmla="*/ 256712 w 607568"/>
                <a:gd name="connsiteY13" fmla="*/ 250965 h 491771"/>
                <a:gd name="connsiteX14" fmla="*/ 237969 w 607568"/>
                <a:gd name="connsiteY14" fmla="*/ 263287 h 491771"/>
                <a:gd name="connsiteX15" fmla="*/ 230717 w 607568"/>
                <a:gd name="connsiteY15" fmla="*/ 279467 h 491771"/>
                <a:gd name="connsiteX16" fmla="*/ 239100 w 607568"/>
                <a:gd name="connsiteY16" fmla="*/ 336282 h 491771"/>
                <a:gd name="connsiteX17" fmla="*/ 241266 w 607568"/>
                <a:gd name="connsiteY17" fmla="*/ 338916 h 491771"/>
                <a:gd name="connsiteX18" fmla="*/ 242396 w 607568"/>
                <a:gd name="connsiteY18" fmla="*/ 339104 h 491771"/>
                <a:gd name="connsiteX19" fmla="*/ 244657 w 607568"/>
                <a:gd name="connsiteY19" fmla="*/ 338257 h 491771"/>
                <a:gd name="connsiteX20" fmla="*/ 292880 w 607568"/>
                <a:gd name="connsiteY20" fmla="*/ 295364 h 491771"/>
                <a:gd name="connsiteX21" fmla="*/ 293351 w 607568"/>
                <a:gd name="connsiteY21" fmla="*/ 289814 h 491771"/>
                <a:gd name="connsiteX22" fmla="*/ 261987 w 607568"/>
                <a:gd name="connsiteY22" fmla="*/ 251812 h 491771"/>
                <a:gd name="connsiteX23" fmla="*/ 258879 w 607568"/>
                <a:gd name="connsiteY23" fmla="*/ 250307 h 491771"/>
                <a:gd name="connsiteX24" fmla="*/ 500465 w 607568"/>
                <a:gd name="connsiteY24" fmla="*/ 66049 h 491771"/>
                <a:gd name="connsiteX25" fmla="*/ 565743 w 607568"/>
                <a:gd name="connsiteY25" fmla="*/ 130673 h 491771"/>
                <a:gd name="connsiteX26" fmla="*/ 566120 w 607568"/>
                <a:gd name="connsiteY26" fmla="*/ 130673 h 491771"/>
                <a:gd name="connsiteX27" fmla="*/ 580250 w 607568"/>
                <a:gd name="connsiteY27" fmla="*/ 160962 h 491771"/>
                <a:gd name="connsiteX28" fmla="*/ 560939 w 607568"/>
                <a:gd name="connsiteY28" fmla="*/ 182503 h 491771"/>
                <a:gd name="connsiteX29" fmla="*/ 531927 w 607568"/>
                <a:gd name="connsiteY29" fmla="*/ 223799 h 491771"/>
                <a:gd name="connsiteX30" fmla="*/ 528253 w 607568"/>
                <a:gd name="connsiteY30" fmla="*/ 234240 h 491771"/>
                <a:gd name="connsiteX31" fmla="*/ 530797 w 607568"/>
                <a:gd name="connsiteY31" fmla="*/ 246281 h 491771"/>
                <a:gd name="connsiteX32" fmla="*/ 545868 w 607568"/>
                <a:gd name="connsiteY32" fmla="*/ 261143 h 491771"/>
                <a:gd name="connsiteX33" fmla="*/ 558961 w 607568"/>
                <a:gd name="connsiteY33" fmla="*/ 263777 h 491771"/>
                <a:gd name="connsiteX34" fmla="*/ 597299 w 607568"/>
                <a:gd name="connsiteY34" fmla="*/ 301968 h 491771"/>
                <a:gd name="connsiteX35" fmla="*/ 607002 w 607568"/>
                <a:gd name="connsiteY35" fmla="*/ 350788 h 491771"/>
                <a:gd name="connsiteX36" fmla="*/ 601256 w 607568"/>
                <a:gd name="connsiteY36" fmla="*/ 373835 h 491771"/>
                <a:gd name="connsiteX37" fmla="*/ 579685 w 607568"/>
                <a:gd name="connsiteY37" fmla="*/ 384088 h 491771"/>
                <a:gd name="connsiteX38" fmla="*/ 490386 w 607568"/>
                <a:gd name="connsiteY38" fmla="*/ 384088 h 491771"/>
                <a:gd name="connsiteX39" fmla="*/ 467685 w 607568"/>
                <a:gd name="connsiteY39" fmla="*/ 310058 h 491771"/>
                <a:gd name="connsiteX40" fmla="*/ 431702 w 607568"/>
                <a:gd name="connsiteY40" fmla="*/ 267445 h 491771"/>
                <a:gd name="connsiteX41" fmla="*/ 441969 w 607568"/>
                <a:gd name="connsiteY41" fmla="*/ 263777 h 491771"/>
                <a:gd name="connsiteX42" fmla="*/ 455157 w 607568"/>
                <a:gd name="connsiteY42" fmla="*/ 261237 h 491771"/>
                <a:gd name="connsiteX43" fmla="*/ 470228 w 607568"/>
                <a:gd name="connsiteY43" fmla="*/ 246281 h 491771"/>
                <a:gd name="connsiteX44" fmla="*/ 472677 w 607568"/>
                <a:gd name="connsiteY44" fmla="*/ 234240 h 491771"/>
                <a:gd name="connsiteX45" fmla="*/ 469098 w 607568"/>
                <a:gd name="connsiteY45" fmla="*/ 223893 h 491771"/>
                <a:gd name="connsiteX46" fmla="*/ 439991 w 607568"/>
                <a:gd name="connsiteY46" fmla="*/ 182503 h 491771"/>
                <a:gd name="connsiteX47" fmla="*/ 426144 w 607568"/>
                <a:gd name="connsiteY47" fmla="*/ 172720 h 491771"/>
                <a:gd name="connsiteX48" fmla="*/ 441404 w 607568"/>
                <a:gd name="connsiteY48" fmla="*/ 143278 h 491771"/>
                <a:gd name="connsiteX49" fmla="*/ 439708 w 607568"/>
                <a:gd name="connsiteY49" fmla="*/ 107438 h 491771"/>
                <a:gd name="connsiteX50" fmla="*/ 500465 w 607568"/>
                <a:gd name="connsiteY50" fmla="*/ 66049 h 491771"/>
                <a:gd name="connsiteX51" fmla="*/ 107100 w 607568"/>
                <a:gd name="connsiteY51" fmla="*/ 66049 h 491771"/>
                <a:gd name="connsiteX52" fmla="*/ 171341 w 607568"/>
                <a:gd name="connsiteY52" fmla="*/ 123618 h 491771"/>
                <a:gd name="connsiteX53" fmla="*/ 172849 w 607568"/>
                <a:gd name="connsiteY53" fmla="*/ 143278 h 491771"/>
                <a:gd name="connsiteX54" fmla="*/ 184246 w 607568"/>
                <a:gd name="connsiteY54" fmla="*/ 168205 h 491771"/>
                <a:gd name="connsiteX55" fmla="*/ 167574 w 607568"/>
                <a:gd name="connsiteY55" fmla="*/ 182503 h 491771"/>
                <a:gd name="connsiteX56" fmla="*/ 138468 w 607568"/>
                <a:gd name="connsiteY56" fmla="*/ 223799 h 491771"/>
                <a:gd name="connsiteX57" fmla="*/ 134794 w 607568"/>
                <a:gd name="connsiteY57" fmla="*/ 234240 h 491771"/>
                <a:gd name="connsiteX58" fmla="*/ 137337 w 607568"/>
                <a:gd name="connsiteY58" fmla="*/ 246281 h 491771"/>
                <a:gd name="connsiteX59" fmla="*/ 152408 w 607568"/>
                <a:gd name="connsiteY59" fmla="*/ 261143 h 491771"/>
                <a:gd name="connsiteX60" fmla="*/ 165596 w 607568"/>
                <a:gd name="connsiteY60" fmla="*/ 263777 h 491771"/>
                <a:gd name="connsiteX61" fmla="*/ 179442 w 607568"/>
                <a:gd name="connsiteY61" fmla="*/ 268856 h 491771"/>
                <a:gd name="connsiteX62" fmla="*/ 146662 w 607568"/>
                <a:gd name="connsiteY62" fmla="*/ 310058 h 491771"/>
                <a:gd name="connsiteX63" fmla="*/ 123867 w 607568"/>
                <a:gd name="connsiteY63" fmla="*/ 384088 h 491771"/>
                <a:gd name="connsiteX64" fmla="*/ 27883 w 607568"/>
                <a:gd name="connsiteY64" fmla="*/ 384088 h 491771"/>
                <a:gd name="connsiteX65" fmla="*/ 6312 w 607568"/>
                <a:gd name="connsiteY65" fmla="*/ 373835 h 491771"/>
                <a:gd name="connsiteX66" fmla="*/ 566 w 607568"/>
                <a:gd name="connsiteY66" fmla="*/ 350788 h 491771"/>
                <a:gd name="connsiteX67" fmla="*/ 10268 w 607568"/>
                <a:gd name="connsiteY67" fmla="*/ 301968 h 491771"/>
                <a:gd name="connsiteX68" fmla="*/ 48606 w 607568"/>
                <a:gd name="connsiteY68" fmla="*/ 263777 h 491771"/>
                <a:gd name="connsiteX69" fmla="*/ 61699 w 607568"/>
                <a:gd name="connsiteY69" fmla="*/ 261237 h 491771"/>
                <a:gd name="connsiteX70" fmla="*/ 76770 w 607568"/>
                <a:gd name="connsiteY70" fmla="*/ 246281 h 491771"/>
                <a:gd name="connsiteX71" fmla="*/ 79313 w 607568"/>
                <a:gd name="connsiteY71" fmla="*/ 234240 h 491771"/>
                <a:gd name="connsiteX72" fmla="*/ 75639 w 607568"/>
                <a:gd name="connsiteY72" fmla="*/ 223893 h 491771"/>
                <a:gd name="connsiteX73" fmla="*/ 46628 w 607568"/>
                <a:gd name="connsiteY73" fmla="*/ 182503 h 491771"/>
                <a:gd name="connsiteX74" fmla="*/ 27318 w 607568"/>
                <a:gd name="connsiteY74" fmla="*/ 160962 h 491771"/>
                <a:gd name="connsiteX75" fmla="*/ 41447 w 607568"/>
                <a:gd name="connsiteY75" fmla="*/ 130673 h 491771"/>
                <a:gd name="connsiteX76" fmla="*/ 41824 w 607568"/>
                <a:gd name="connsiteY76" fmla="*/ 130673 h 491771"/>
                <a:gd name="connsiteX77" fmla="*/ 107100 w 607568"/>
                <a:gd name="connsiteY77" fmla="*/ 66049 h 491771"/>
                <a:gd name="connsiteX78" fmla="*/ 298626 w 607568"/>
                <a:gd name="connsiteY78" fmla="*/ 0 h 491771"/>
                <a:gd name="connsiteX79" fmla="*/ 315956 w 607568"/>
                <a:gd name="connsiteY79" fmla="*/ 0 h 491771"/>
                <a:gd name="connsiteX80" fmla="*/ 401854 w 607568"/>
                <a:gd name="connsiteY80" fmla="*/ 85787 h 491771"/>
                <a:gd name="connsiteX81" fmla="*/ 401854 w 607568"/>
                <a:gd name="connsiteY81" fmla="*/ 95476 h 491771"/>
                <a:gd name="connsiteX82" fmla="*/ 421633 w 607568"/>
                <a:gd name="connsiteY82" fmla="*/ 138840 h 491771"/>
                <a:gd name="connsiteX83" fmla="*/ 417960 w 607568"/>
                <a:gd name="connsiteY83" fmla="*/ 149281 h 491771"/>
                <a:gd name="connsiteX84" fmla="*/ 417112 w 607568"/>
                <a:gd name="connsiteY84" fmla="*/ 151068 h 491771"/>
                <a:gd name="connsiteX85" fmla="*/ 411273 w 607568"/>
                <a:gd name="connsiteY85" fmla="*/ 159534 h 491771"/>
                <a:gd name="connsiteX86" fmla="*/ 410896 w 607568"/>
                <a:gd name="connsiteY86" fmla="*/ 159910 h 491771"/>
                <a:gd name="connsiteX87" fmla="*/ 394037 w 607568"/>
                <a:gd name="connsiteY87" fmla="*/ 169787 h 491771"/>
                <a:gd name="connsiteX88" fmla="*/ 384900 w 607568"/>
                <a:gd name="connsiteY88" fmla="*/ 189541 h 491771"/>
                <a:gd name="connsiteX89" fmla="*/ 384712 w 607568"/>
                <a:gd name="connsiteY89" fmla="*/ 189823 h 491771"/>
                <a:gd name="connsiteX90" fmla="*/ 373316 w 607568"/>
                <a:gd name="connsiteY90" fmla="*/ 207131 h 491771"/>
                <a:gd name="connsiteX91" fmla="*/ 372750 w 607568"/>
                <a:gd name="connsiteY91" fmla="*/ 207789 h 491771"/>
                <a:gd name="connsiteX92" fmla="*/ 359847 w 607568"/>
                <a:gd name="connsiteY92" fmla="*/ 222275 h 491771"/>
                <a:gd name="connsiteX93" fmla="*/ 359188 w 607568"/>
                <a:gd name="connsiteY93" fmla="*/ 222934 h 491771"/>
                <a:gd name="connsiteX94" fmla="*/ 345154 w 607568"/>
                <a:gd name="connsiteY94" fmla="*/ 234598 h 491771"/>
                <a:gd name="connsiteX95" fmla="*/ 345625 w 607568"/>
                <a:gd name="connsiteY95" fmla="*/ 236855 h 491771"/>
                <a:gd name="connsiteX96" fmla="*/ 348639 w 607568"/>
                <a:gd name="connsiteY96" fmla="*/ 235538 h 491771"/>
                <a:gd name="connsiteX97" fmla="*/ 355514 w 607568"/>
                <a:gd name="connsiteY97" fmla="*/ 234033 h 491771"/>
                <a:gd name="connsiteX98" fmla="*/ 366628 w 607568"/>
                <a:gd name="connsiteY98" fmla="*/ 237326 h 491771"/>
                <a:gd name="connsiteX99" fmla="*/ 385371 w 607568"/>
                <a:gd name="connsiteY99" fmla="*/ 249648 h 491771"/>
                <a:gd name="connsiteX100" fmla="*/ 399876 w 607568"/>
                <a:gd name="connsiteY100" fmla="*/ 279373 h 491771"/>
                <a:gd name="connsiteX101" fmla="*/ 430016 w 607568"/>
                <a:gd name="connsiteY101" fmla="*/ 289814 h 491771"/>
                <a:gd name="connsiteX102" fmla="*/ 448382 w 607568"/>
                <a:gd name="connsiteY102" fmla="*/ 316058 h 491771"/>
                <a:gd name="connsiteX103" fmla="*/ 481630 w 607568"/>
                <a:gd name="connsiteY103" fmla="*/ 424515 h 491771"/>
                <a:gd name="connsiteX104" fmla="*/ 483891 w 607568"/>
                <a:gd name="connsiteY104" fmla="*/ 436461 h 491771"/>
                <a:gd name="connsiteX105" fmla="*/ 473718 w 607568"/>
                <a:gd name="connsiteY105" fmla="*/ 470700 h 491771"/>
                <a:gd name="connsiteX106" fmla="*/ 443956 w 607568"/>
                <a:gd name="connsiteY106" fmla="*/ 490360 h 491771"/>
                <a:gd name="connsiteX107" fmla="*/ 431805 w 607568"/>
                <a:gd name="connsiteY107" fmla="*/ 491771 h 491771"/>
                <a:gd name="connsiteX108" fmla="*/ 325375 w 607568"/>
                <a:gd name="connsiteY108" fmla="*/ 491771 h 491771"/>
                <a:gd name="connsiteX109" fmla="*/ 337430 w 607568"/>
                <a:gd name="connsiteY109" fmla="*/ 415296 h 491771"/>
                <a:gd name="connsiteX110" fmla="*/ 334605 w 607568"/>
                <a:gd name="connsiteY110" fmla="*/ 389052 h 491771"/>
                <a:gd name="connsiteX111" fmla="*/ 323962 w 607568"/>
                <a:gd name="connsiteY111" fmla="*/ 360927 h 491771"/>
                <a:gd name="connsiteX112" fmla="*/ 337430 w 607568"/>
                <a:gd name="connsiteY112" fmla="*/ 347476 h 491771"/>
                <a:gd name="connsiteX113" fmla="*/ 307196 w 607568"/>
                <a:gd name="connsiteY113" fmla="*/ 317281 h 491771"/>
                <a:gd name="connsiteX114" fmla="*/ 276868 w 607568"/>
                <a:gd name="connsiteY114" fmla="*/ 347476 h 491771"/>
                <a:gd name="connsiteX115" fmla="*/ 290337 w 607568"/>
                <a:gd name="connsiteY115" fmla="*/ 360927 h 491771"/>
                <a:gd name="connsiteX116" fmla="*/ 279694 w 607568"/>
                <a:gd name="connsiteY116" fmla="*/ 389052 h 491771"/>
                <a:gd name="connsiteX117" fmla="*/ 276963 w 607568"/>
                <a:gd name="connsiteY117" fmla="*/ 415296 h 491771"/>
                <a:gd name="connsiteX118" fmla="*/ 288736 w 607568"/>
                <a:gd name="connsiteY118" fmla="*/ 491771 h 491771"/>
                <a:gd name="connsiteX119" fmla="*/ 182493 w 607568"/>
                <a:gd name="connsiteY119" fmla="*/ 491771 h 491771"/>
                <a:gd name="connsiteX120" fmla="*/ 170437 w 607568"/>
                <a:gd name="connsiteY120" fmla="*/ 490360 h 491771"/>
                <a:gd name="connsiteX121" fmla="*/ 140675 w 607568"/>
                <a:gd name="connsiteY121" fmla="*/ 470700 h 491771"/>
                <a:gd name="connsiteX122" fmla="*/ 132669 w 607568"/>
                <a:gd name="connsiteY122" fmla="*/ 424515 h 491771"/>
                <a:gd name="connsiteX123" fmla="*/ 166011 w 607568"/>
                <a:gd name="connsiteY123" fmla="*/ 316058 h 491771"/>
                <a:gd name="connsiteX124" fmla="*/ 184377 w 607568"/>
                <a:gd name="connsiteY124" fmla="*/ 289814 h 491771"/>
                <a:gd name="connsiteX125" fmla="*/ 214517 w 607568"/>
                <a:gd name="connsiteY125" fmla="*/ 279373 h 491771"/>
                <a:gd name="connsiteX126" fmla="*/ 214517 w 607568"/>
                <a:gd name="connsiteY126" fmla="*/ 279279 h 491771"/>
                <a:gd name="connsiteX127" fmla="*/ 229022 w 607568"/>
                <a:gd name="connsiteY127" fmla="*/ 249648 h 491771"/>
                <a:gd name="connsiteX128" fmla="*/ 247765 w 607568"/>
                <a:gd name="connsiteY128" fmla="*/ 237326 h 491771"/>
                <a:gd name="connsiteX129" fmla="*/ 258879 w 607568"/>
                <a:gd name="connsiteY129" fmla="*/ 234033 h 491771"/>
                <a:gd name="connsiteX130" fmla="*/ 265754 w 607568"/>
                <a:gd name="connsiteY130" fmla="*/ 235538 h 491771"/>
                <a:gd name="connsiteX131" fmla="*/ 268768 w 607568"/>
                <a:gd name="connsiteY131" fmla="*/ 236855 h 491771"/>
                <a:gd name="connsiteX132" fmla="*/ 269239 w 607568"/>
                <a:gd name="connsiteY132" fmla="*/ 234598 h 491771"/>
                <a:gd name="connsiteX133" fmla="*/ 255205 w 607568"/>
                <a:gd name="connsiteY133" fmla="*/ 222934 h 491771"/>
                <a:gd name="connsiteX134" fmla="*/ 254546 w 607568"/>
                <a:gd name="connsiteY134" fmla="*/ 222275 h 491771"/>
                <a:gd name="connsiteX135" fmla="*/ 241548 w 607568"/>
                <a:gd name="connsiteY135" fmla="*/ 207789 h 491771"/>
                <a:gd name="connsiteX136" fmla="*/ 241077 w 607568"/>
                <a:gd name="connsiteY136" fmla="*/ 207225 h 491771"/>
                <a:gd name="connsiteX137" fmla="*/ 229681 w 607568"/>
                <a:gd name="connsiteY137" fmla="*/ 189823 h 491771"/>
                <a:gd name="connsiteX138" fmla="*/ 229493 w 607568"/>
                <a:gd name="connsiteY138" fmla="*/ 189635 h 491771"/>
                <a:gd name="connsiteX139" fmla="*/ 220356 w 607568"/>
                <a:gd name="connsiteY139" fmla="*/ 169787 h 491771"/>
                <a:gd name="connsiteX140" fmla="*/ 203497 w 607568"/>
                <a:gd name="connsiteY140" fmla="*/ 159910 h 491771"/>
                <a:gd name="connsiteX141" fmla="*/ 203120 w 607568"/>
                <a:gd name="connsiteY141" fmla="*/ 159534 h 491771"/>
                <a:gd name="connsiteX142" fmla="*/ 197281 w 607568"/>
                <a:gd name="connsiteY142" fmla="*/ 151068 h 491771"/>
                <a:gd name="connsiteX143" fmla="*/ 196433 w 607568"/>
                <a:gd name="connsiteY143" fmla="*/ 149281 h 491771"/>
                <a:gd name="connsiteX144" fmla="*/ 192666 w 607568"/>
                <a:gd name="connsiteY144" fmla="*/ 138840 h 491771"/>
                <a:gd name="connsiteX145" fmla="*/ 212727 w 607568"/>
                <a:gd name="connsiteY145" fmla="*/ 95476 h 491771"/>
                <a:gd name="connsiteX146" fmla="*/ 212727 w 607568"/>
                <a:gd name="connsiteY146" fmla="*/ 85787 h 491771"/>
                <a:gd name="connsiteX147" fmla="*/ 298626 w 607568"/>
                <a:gd name="connsiteY147" fmla="*/ 0 h 49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607568" h="491771">
                  <a:moveTo>
                    <a:pt x="355420" y="250307"/>
                  </a:moveTo>
                  <a:cubicBezTo>
                    <a:pt x="354290" y="250307"/>
                    <a:pt x="353160" y="250871"/>
                    <a:pt x="352312" y="251812"/>
                  </a:cubicBezTo>
                  <a:lnTo>
                    <a:pt x="321042" y="289814"/>
                  </a:lnTo>
                  <a:cubicBezTo>
                    <a:pt x="319723" y="291507"/>
                    <a:pt x="319912" y="293953"/>
                    <a:pt x="321513" y="295364"/>
                  </a:cubicBezTo>
                  <a:lnTo>
                    <a:pt x="369736" y="338257"/>
                  </a:lnTo>
                  <a:cubicBezTo>
                    <a:pt x="370396" y="338822"/>
                    <a:pt x="371149" y="339104"/>
                    <a:pt x="371997" y="339104"/>
                  </a:cubicBezTo>
                  <a:cubicBezTo>
                    <a:pt x="372374" y="339104"/>
                    <a:pt x="372750" y="339010"/>
                    <a:pt x="373127" y="338916"/>
                  </a:cubicBezTo>
                  <a:cubicBezTo>
                    <a:pt x="374257" y="338539"/>
                    <a:pt x="375105" y="337505"/>
                    <a:pt x="375293" y="336282"/>
                  </a:cubicBezTo>
                  <a:lnTo>
                    <a:pt x="383676" y="279467"/>
                  </a:lnTo>
                  <a:cubicBezTo>
                    <a:pt x="384618" y="273164"/>
                    <a:pt x="381792" y="266768"/>
                    <a:pt x="376424" y="263287"/>
                  </a:cubicBezTo>
                  <a:lnTo>
                    <a:pt x="357681" y="250965"/>
                  </a:lnTo>
                  <a:cubicBezTo>
                    <a:pt x="357021" y="250495"/>
                    <a:pt x="356174" y="250307"/>
                    <a:pt x="355420" y="250307"/>
                  </a:cubicBezTo>
                  <a:close/>
                  <a:moveTo>
                    <a:pt x="258879" y="250307"/>
                  </a:moveTo>
                  <a:cubicBezTo>
                    <a:pt x="258125" y="250307"/>
                    <a:pt x="257372" y="250495"/>
                    <a:pt x="256712" y="250965"/>
                  </a:cubicBezTo>
                  <a:lnTo>
                    <a:pt x="237969" y="263287"/>
                  </a:lnTo>
                  <a:cubicBezTo>
                    <a:pt x="232601" y="266768"/>
                    <a:pt x="229775" y="273164"/>
                    <a:pt x="230717" y="279467"/>
                  </a:cubicBezTo>
                  <a:lnTo>
                    <a:pt x="239100" y="336282"/>
                  </a:lnTo>
                  <a:cubicBezTo>
                    <a:pt x="239288" y="337505"/>
                    <a:pt x="240136" y="338539"/>
                    <a:pt x="241266" y="338916"/>
                  </a:cubicBezTo>
                  <a:cubicBezTo>
                    <a:pt x="241643" y="339010"/>
                    <a:pt x="242019" y="339104"/>
                    <a:pt x="242396" y="339104"/>
                  </a:cubicBezTo>
                  <a:cubicBezTo>
                    <a:pt x="243244" y="339104"/>
                    <a:pt x="243997" y="338822"/>
                    <a:pt x="244657" y="338257"/>
                  </a:cubicBezTo>
                  <a:lnTo>
                    <a:pt x="292880" y="295364"/>
                  </a:lnTo>
                  <a:cubicBezTo>
                    <a:pt x="294481" y="293953"/>
                    <a:pt x="294670" y="291507"/>
                    <a:pt x="293351" y="289814"/>
                  </a:cubicBezTo>
                  <a:lnTo>
                    <a:pt x="261987" y="251812"/>
                  </a:lnTo>
                  <a:cubicBezTo>
                    <a:pt x="261233" y="250871"/>
                    <a:pt x="260103" y="250307"/>
                    <a:pt x="258879" y="250307"/>
                  </a:cubicBezTo>
                  <a:close/>
                  <a:moveTo>
                    <a:pt x="500465" y="66049"/>
                  </a:moveTo>
                  <a:cubicBezTo>
                    <a:pt x="548129" y="66049"/>
                    <a:pt x="562447" y="93516"/>
                    <a:pt x="565743" y="130673"/>
                  </a:cubicBezTo>
                  <a:cubicBezTo>
                    <a:pt x="565932" y="130673"/>
                    <a:pt x="566026" y="130673"/>
                    <a:pt x="566120" y="130673"/>
                  </a:cubicBezTo>
                  <a:cubicBezTo>
                    <a:pt x="577141" y="133118"/>
                    <a:pt x="583358" y="146664"/>
                    <a:pt x="580250" y="160962"/>
                  </a:cubicBezTo>
                  <a:cubicBezTo>
                    <a:pt x="577706" y="172532"/>
                    <a:pt x="569700" y="180904"/>
                    <a:pt x="560939" y="182503"/>
                  </a:cubicBezTo>
                  <a:cubicBezTo>
                    <a:pt x="554628" y="199529"/>
                    <a:pt x="543796" y="214016"/>
                    <a:pt x="531927" y="223799"/>
                  </a:cubicBezTo>
                  <a:cubicBezTo>
                    <a:pt x="528913" y="226338"/>
                    <a:pt x="527500" y="230383"/>
                    <a:pt x="528253" y="234240"/>
                  </a:cubicBezTo>
                  <a:lnTo>
                    <a:pt x="530797" y="246281"/>
                  </a:lnTo>
                  <a:cubicBezTo>
                    <a:pt x="532304" y="253806"/>
                    <a:pt x="538238" y="259732"/>
                    <a:pt x="545868" y="261143"/>
                  </a:cubicBezTo>
                  <a:lnTo>
                    <a:pt x="558961" y="263777"/>
                  </a:lnTo>
                  <a:cubicBezTo>
                    <a:pt x="578366" y="267634"/>
                    <a:pt x="593437" y="282684"/>
                    <a:pt x="597299" y="301968"/>
                  </a:cubicBezTo>
                  <a:lnTo>
                    <a:pt x="607002" y="350788"/>
                  </a:lnTo>
                  <a:cubicBezTo>
                    <a:pt x="608697" y="358972"/>
                    <a:pt x="606531" y="367438"/>
                    <a:pt x="601256" y="373835"/>
                  </a:cubicBezTo>
                  <a:cubicBezTo>
                    <a:pt x="595981" y="380325"/>
                    <a:pt x="588068" y="384088"/>
                    <a:pt x="579685" y="384088"/>
                  </a:cubicBezTo>
                  <a:lnTo>
                    <a:pt x="490386" y="384088"/>
                  </a:lnTo>
                  <a:lnTo>
                    <a:pt x="467685" y="310058"/>
                  </a:lnTo>
                  <a:cubicBezTo>
                    <a:pt x="461845" y="291150"/>
                    <a:pt x="448563" y="276194"/>
                    <a:pt x="431702" y="267445"/>
                  </a:cubicBezTo>
                  <a:cubicBezTo>
                    <a:pt x="434999" y="265940"/>
                    <a:pt x="438295" y="264529"/>
                    <a:pt x="441969" y="263777"/>
                  </a:cubicBezTo>
                  <a:lnTo>
                    <a:pt x="455157" y="261237"/>
                  </a:lnTo>
                  <a:cubicBezTo>
                    <a:pt x="462692" y="259732"/>
                    <a:pt x="468627" y="253806"/>
                    <a:pt x="470228" y="246281"/>
                  </a:cubicBezTo>
                  <a:lnTo>
                    <a:pt x="472677" y="234240"/>
                  </a:lnTo>
                  <a:cubicBezTo>
                    <a:pt x="473525" y="230383"/>
                    <a:pt x="472112" y="226338"/>
                    <a:pt x="469098" y="223893"/>
                  </a:cubicBezTo>
                  <a:cubicBezTo>
                    <a:pt x="457229" y="214016"/>
                    <a:pt x="446302" y="199529"/>
                    <a:pt x="439991" y="182503"/>
                  </a:cubicBezTo>
                  <a:cubicBezTo>
                    <a:pt x="434716" y="181563"/>
                    <a:pt x="429818" y="177894"/>
                    <a:pt x="426144" y="172720"/>
                  </a:cubicBezTo>
                  <a:cubicBezTo>
                    <a:pt x="433303" y="164725"/>
                    <a:pt x="438861" y="154754"/>
                    <a:pt x="441404" y="143278"/>
                  </a:cubicBezTo>
                  <a:cubicBezTo>
                    <a:pt x="444324" y="130485"/>
                    <a:pt x="443476" y="118068"/>
                    <a:pt x="439708" y="107438"/>
                  </a:cubicBezTo>
                  <a:cubicBezTo>
                    <a:pt x="447244" y="82699"/>
                    <a:pt x="464200" y="66049"/>
                    <a:pt x="500465" y="66049"/>
                  </a:cubicBezTo>
                  <a:close/>
                  <a:moveTo>
                    <a:pt x="107100" y="66049"/>
                  </a:moveTo>
                  <a:cubicBezTo>
                    <a:pt x="151561" y="66049"/>
                    <a:pt x="166820" y="90130"/>
                    <a:pt x="171341" y="123618"/>
                  </a:cubicBezTo>
                  <a:cubicBezTo>
                    <a:pt x="170965" y="129920"/>
                    <a:pt x="171436" y="136505"/>
                    <a:pt x="172849" y="143278"/>
                  </a:cubicBezTo>
                  <a:cubicBezTo>
                    <a:pt x="174921" y="152590"/>
                    <a:pt x="178971" y="161056"/>
                    <a:pt x="184246" y="168205"/>
                  </a:cubicBezTo>
                  <a:cubicBezTo>
                    <a:pt x="180573" y="175919"/>
                    <a:pt x="174356" y="181281"/>
                    <a:pt x="167574" y="182503"/>
                  </a:cubicBezTo>
                  <a:cubicBezTo>
                    <a:pt x="161263" y="199529"/>
                    <a:pt x="150336" y="214016"/>
                    <a:pt x="138468" y="223799"/>
                  </a:cubicBezTo>
                  <a:cubicBezTo>
                    <a:pt x="135453" y="226338"/>
                    <a:pt x="134040" y="230383"/>
                    <a:pt x="134794" y="234240"/>
                  </a:cubicBezTo>
                  <a:lnTo>
                    <a:pt x="137337" y="246281"/>
                  </a:lnTo>
                  <a:cubicBezTo>
                    <a:pt x="138939" y="253806"/>
                    <a:pt x="144873" y="259732"/>
                    <a:pt x="152408" y="261143"/>
                  </a:cubicBezTo>
                  <a:lnTo>
                    <a:pt x="165596" y="263777"/>
                  </a:lnTo>
                  <a:cubicBezTo>
                    <a:pt x="170494" y="264812"/>
                    <a:pt x="175203" y="266505"/>
                    <a:pt x="179442" y="268856"/>
                  </a:cubicBezTo>
                  <a:cubicBezTo>
                    <a:pt x="164088" y="277793"/>
                    <a:pt x="152126" y="292279"/>
                    <a:pt x="146662" y="310058"/>
                  </a:cubicBezTo>
                  <a:lnTo>
                    <a:pt x="123867" y="384088"/>
                  </a:lnTo>
                  <a:lnTo>
                    <a:pt x="27883" y="384088"/>
                  </a:lnTo>
                  <a:cubicBezTo>
                    <a:pt x="19499" y="384088"/>
                    <a:pt x="11587" y="380325"/>
                    <a:pt x="6312" y="373835"/>
                  </a:cubicBezTo>
                  <a:cubicBezTo>
                    <a:pt x="1037" y="367438"/>
                    <a:pt x="-1129" y="358972"/>
                    <a:pt x="566" y="350788"/>
                  </a:cubicBezTo>
                  <a:lnTo>
                    <a:pt x="10268" y="301968"/>
                  </a:lnTo>
                  <a:cubicBezTo>
                    <a:pt x="14130" y="282684"/>
                    <a:pt x="29202" y="267634"/>
                    <a:pt x="48606" y="263777"/>
                  </a:cubicBezTo>
                  <a:lnTo>
                    <a:pt x="61699" y="261237"/>
                  </a:lnTo>
                  <a:cubicBezTo>
                    <a:pt x="69328" y="259732"/>
                    <a:pt x="75263" y="253806"/>
                    <a:pt x="76770" y="246281"/>
                  </a:cubicBezTo>
                  <a:lnTo>
                    <a:pt x="79313" y="234240"/>
                  </a:lnTo>
                  <a:cubicBezTo>
                    <a:pt x="80067" y="230383"/>
                    <a:pt x="78654" y="226338"/>
                    <a:pt x="75639" y="223893"/>
                  </a:cubicBezTo>
                  <a:cubicBezTo>
                    <a:pt x="63771" y="214016"/>
                    <a:pt x="52939" y="199623"/>
                    <a:pt x="46628" y="182503"/>
                  </a:cubicBezTo>
                  <a:cubicBezTo>
                    <a:pt x="37867" y="180904"/>
                    <a:pt x="29861" y="172532"/>
                    <a:pt x="27318" y="160962"/>
                  </a:cubicBezTo>
                  <a:cubicBezTo>
                    <a:pt x="24115" y="146664"/>
                    <a:pt x="30426" y="133118"/>
                    <a:pt x="41447" y="130673"/>
                  </a:cubicBezTo>
                  <a:cubicBezTo>
                    <a:pt x="41541" y="130673"/>
                    <a:pt x="41729" y="130673"/>
                    <a:pt x="41824" y="130673"/>
                  </a:cubicBezTo>
                  <a:cubicBezTo>
                    <a:pt x="45403" y="93516"/>
                    <a:pt x="60192" y="66049"/>
                    <a:pt x="107100" y="66049"/>
                  </a:cubicBezTo>
                  <a:close/>
                  <a:moveTo>
                    <a:pt x="298626" y="0"/>
                  </a:moveTo>
                  <a:lnTo>
                    <a:pt x="315956" y="0"/>
                  </a:lnTo>
                  <a:cubicBezTo>
                    <a:pt x="363426" y="0"/>
                    <a:pt x="401854" y="38378"/>
                    <a:pt x="401854" y="85787"/>
                  </a:cubicBezTo>
                  <a:lnTo>
                    <a:pt x="401854" y="95476"/>
                  </a:lnTo>
                  <a:cubicBezTo>
                    <a:pt x="417301" y="99238"/>
                    <a:pt x="426154" y="118522"/>
                    <a:pt x="421633" y="138840"/>
                  </a:cubicBezTo>
                  <a:cubicBezTo>
                    <a:pt x="420880" y="142602"/>
                    <a:pt x="419467" y="146083"/>
                    <a:pt x="417960" y="149281"/>
                  </a:cubicBezTo>
                  <a:cubicBezTo>
                    <a:pt x="417677" y="149939"/>
                    <a:pt x="417395" y="150504"/>
                    <a:pt x="417112" y="151068"/>
                  </a:cubicBezTo>
                  <a:cubicBezTo>
                    <a:pt x="415417" y="154172"/>
                    <a:pt x="413533" y="157088"/>
                    <a:pt x="411273" y="159534"/>
                  </a:cubicBezTo>
                  <a:cubicBezTo>
                    <a:pt x="411179" y="159628"/>
                    <a:pt x="410990" y="159816"/>
                    <a:pt x="410896" y="159910"/>
                  </a:cubicBezTo>
                  <a:cubicBezTo>
                    <a:pt x="406092" y="165084"/>
                    <a:pt x="400159" y="168658"/>
                    <a:pt x="394037" y="169787"/>
                  </a:cubicBezTo>
                  <a:cubicBezTo>
                    <a:pt x="391494" y="176654"/>
                    <a:pt x="388385" y="183332"/>
                    <a:pt x="384900" y="189541"/>
                  </a:cubicBezTo>
                  <a:cubicBezTo>
                    <a:pt x="384806" y="189635"/>
                    <a:pt x="384806" y="189729"/>
                    <a:pt x="384712" y="189823"/>
                  </a:cubicBezTo>
                  <a:cubicBezTo>
                    <a:pt x="381227" y="196031"/>
                    <a:pt x="377460" y="201769"/>
                    <a:pt x="373316" y="207131"/>
                  </a:cubicBezTo>
                  <a:cubicBezTo>
                    <a:pt x="373127" y="207413"/>
                    <a:pt x="372939" y="207601"/>
                    <a:pt x="372750" y="207789"/>
                  </a:cubicBezTo>
                  <a:cubicBezTo>
                    <a:pt x="368700" y="213057"/>
                    <a:pt x="364368" y="217948"/>
                    <a:pt x="359847" y="222275"/>
                  </a:cubicBezTo>
                  <a:cubicBezTo>
                    <a:pt x="359658" y="222463"/>
                    <a:pt x="359376" y="222651"/>
                    <a:pt x="359188" y="222934"/>
                  </a:cubicBezTo>
                  <a:cubicBezTo>
                    <a:pt x="354667" y="227261"/>
                    <a:pt x="349957" y="231211"/>
                    <a:pt x="345154" y="234598"/>
                  </a:cubicBezTo>
                  <a:lnTo>
                    <a:pt x="345625" y="236855"/>
                  </a:lnTo>
                  <a:cubicBezTo>
                    <a:pt x="346567" y="236385"/>
                    <a:pt x="347603" y="235915"/>
                    <a:pt x="348639" y="235538"/>
                  </a:cubicBezTo>
                  <a:cubicBezTo>
                    <a:pt x="350899" y="234786"/>
                    <a:pt x="353065" y="234033"/>
                    <a:pt x="355514" y="234033"/>
                  </a:cubicBezTo>
                  <a:cubicBezTo>
                    <a:pt x="359470" y="234033"/>
                    <a:pt x="363238" y="235162"/>
                    <a:pt x="366628" y="237326"/>
                  </a:cubicBezTo>
                  <a:cubicBezTo>
                    <a:pt x="366628" y="237326"/>
                    <a:pt x="380756" y="246450"/>
                    <a:pt x="385371" y="249648"/>
                  </a:cubicBezTo>
                  <a:cubicBezTo>
                    <a:pt x="401854" y="261030"/>
                    <a:pt x="399876" y="279373"/>
                    <a:pt x="399876" y="279373"/>
                  </a:cubicBezTo>
                  <a:cubicBezTo>
                    <a:pt x="410990" y="279655"/>
                    <a:pt x="421822" y="283041"/>
                    <a:pt x="430016" y="289814"/>
                  </a:cubicBezTo>
                  <a:cubicBezTo>
                    <a:pt x="445180" y="302324"/>
                    <a:pt x="447535" y="313330"/>
                    <a:pt x="448382" y="316058"/>
                  </a:cubicBezTo>
                  <a:lnTo>
                    <a:pt x="481630" y="424515"/>
                  </a:lnTo>
                  <a:cubicBezTo>
                    <a:pt x="482855" y="428371"/>
                    <a:pt x="483608" y="432416"/>
                    <a:pt x="483891" y="436461"/>
                  </a:cubicBezTo>
                  <a:cubicBezTo>
                    <a:pt x="484644" y="448595"/>
                    <a:pt x="481159" y="460730"/>
                    <a:pt x="473718" y="470700"/>
                  </a:cubicBezTo>
                  <a:cubicBezTo>
                    <a:pt x="466372" y="480671"/>
                    <a:pt x="455823" y="487538"/>
                    <a:pt x="443956" y="490360"/>
                  </a:cubicBezTo>
                  <a:cubicBezTo>
                    <a:pt x="440000" y="491301"/>
                    <a:pt x="435950" y="491771"/>
                    <a:pt x="431805" y="491771"/>
                  </a:cubicBezTo>
                  <a:lnTo>
                    <a:pt x="325375" y="491771"/>
                  </a:lnTo>
                  <a:lnTo>
                    <a:pt x="337430" y="415296"/>
                  </a:lnTo>
                  <a:cubicBezTo>
                    <a:pt x="338749" y="406454"/>
                    <a:pt x="337807" y="397424"/>
                    <a:pt x="334605" y="389052"/>
                  </a:cubicBezTo>
                  <a:lnTo>
                    <a:pt x="323962" y="360927"/>
                  </a:lnTo>
                  <a:lnTo>
                    <a:pt x="337430" y="347476"/>
                  </a:lnTo>
                  <a:lnTo>
                    <a:pt x="307196" y="317281"/>
                  </a:lnTo>
                  <a:lnTo>
                    <a:pt x="276868" y="347476"/>
                  </a:lnTo>
                  <a:lnTo>
                    <a:pt x="290337" y="360927"/>
                  </a:lnTo>
                  <a:lnTo>
                    <a:pt x="279694" y="389052"/>
                  </a:lnTo>
                  <a:cubicBezTo>
                    <a:pt x="276586" y="397424"/>
                    <a:pt x="275644" y="406454"/>
                    <a:pt x="276963" y="415296"/>
                  </a:cubicBezTo>
                  <a:lnTo>
                    <a:pt x="288736" y="491771"/>
                  </a:lnTo>
                  <a:lnTo>
                    <a:pt x="182493" y="491771"/>
                  </a:lnTo>
                  <a:cubicBezTo>
                    <a:pt x="178443" y="491771"/>
                    <a:pt x="174299" y="491301"/>
                    <a:pt x="170437" y="490360"/>
                  </a:cubicBezTo>
                  <a:cubicBezTo>
                    <a:pt x="158570" y="487538"/>
                    <a:pt x="148021" y="480671"/>
                    <a:pt x="140675" y="470700"/>
                  </a:cubicBezTo>
                  <a:cubicBezTo>
                    <a:pt x="130785" y="457343"/>
                    <a:pt x="127865" y="440223"/>
                    <a:pt x="132669" y="424515"/>
                  </a:cubicBezTo>
                  <a:lnTo>
                    <a:pt x="166011" y="316058"/>
                  </a:lnTo>
                  <a:cubicBezTo>
                    <a:pt x="166858" y="313330"/>
                    <a:pt x="170908" y="300631"/>
                    <a:pt x="184377" y="289814"/>
                  </a:cubicBezTo>
                  <a:cubicBezTo>
                    <a:pt x="192666" y="283229"/>
                    <a:pt x="203403" y="279655"/>
                    <a:pt x="214517" y="279373"/>
                  </a:cubicBezTo>
                  <a:lnTo>
                    <a:pt x="214517" y="279279"/>
                  </a:lnTo>
                  <a:cubicBezTo>
                    <a:pt x="214140" y="273447"/>
                    <a:pt x="211880" y="260654"/>
                    <a:pt x="229022" y="249648"/>
                  </a:cubicBezTo>
                  <a:cubicBezTo>
                    <a:pt x="233731" y="246638"/>
                    <a:pt x="247765" y="237326"/>
                    <a:pt x="247765" y="237326"/>
                  </a:cubicBezTo>
                  <a:cubicBezTo>
                    <a:pt x="251061" y="235162"/>
                    <a:pt x="254923" y="234033"/>
                    <a:pt x="258879" y="234033"/>
                  </a:cubicBezTo>
                  <a:cubicBezTo>
                    <a:pt x="261328" y="234033"/>
                    <a:pt x="263494" y="234786"/>
                    <a:pt x="265754" y="235538"/>
                  </a:cubicBezTo>
                  <a:cubicBezTo>
                    <a:pt x="266790" y="236009"/>
                    <a:pt x="267826" y="236385"/>
                    <a:pt x="268768" y="236855"/>
                  </a:cubicBezTo>
                  <a:lnTo>
                    <a:pt x="269239" y="234598"/>
                  </a:lnTo>
                  <a:cubicBezTo>
                    <a:pt x="264436" y="231211"/>
                    <a:pt x="259726" y="227261"/>
                    <a:pt x="255205" y="222934"/>
                  </a:cubicBezTo>
                  <a:cubicBezTo>
                    <a:pt x="254923" y="222651"/>
                    <a:pt x="254735" y="222463"/>
                    <a:pt x="254546" y="222275"/>
                  </a:cubicBezTo>
                  <a:cubicBezTo>
                    <a:pt x="250025" y="217948"/>
                    <a:pt x="245693" y="213057"/>
                    <a:pt x="241548" y="207789"/>
                  </a:cubicBezTo>
                  <a:cubicBezTo>
                    <a:pt x="241454" y="207601"/>
                    <a:pt x="241266" y="207413"/>
                    <a:pt x="241077" y="207225"/>
                  </a:cubicBezTo>
                  <a:cubicBezTo>
                    <a:pt x="236933" y="201769"/>
                    <a:pt x="233072" y="196031"/>
                    <a:pt x="229681" y="189823"/>
                  </a:cubicBezTo>
                  <a:cubicBezTo>
                    <a:pt x="229587" y="189729"/>
                    <a:pt x="229587" y="189635"/>
                    <a:pt x="229493" y="189635"/>
                  </a:cubicBezTo>
                  <a:cubicBezTo>
                    <a:pt x="226008" y="183332"/>
                    <a:pt x="222899" y="176654"/>
                    <a:pt x="220356" y="169787"/>
                  </a:cubicBezTo>
                  <a:cubicBezTo>
                    <a:pt x="214140" y="168658"/>
                    <a:pt x="208301" y="165084"/>
                    <a:pt x="203497" y="159910"/>
                  </a:cubicBezTo>
                  <a:cubicBezTo>
                    <a:pt x="203309" y="159722"/>
                    <a:pt x="203214" y="159628"/>
                    <a:pt x="203120" y="159534"/>
                  </a:cubicBezTo>
                  <a:cubicBezTo>
                    <a:pt x="200860" y="157088"/>
                    <a:pt x="198976" y="154172"/>
                    <a:pt x="197281" y="151068"/>
                  </a:cubicBezTo>
                  <a:cubicBezTo>
                    <a:pt x="196998" y="150504"/>
                    <a:pt x="196716" y="149939"/>
                    <a:pt x="196433" y="149281"/>
                  </a:cubicBezTo>
                  <a:cubicBezTo>
                    <a:pt x="194832" y="146083"/>
                    <a:pt x="193513" y="142602"/>
                    <a:pt x="192666" y="138840"/>
                  </a:cubicBezTo>
                  <a:cubicBezTo>
                    <a:pt x="188145" y="118428"/>
                    <a:pt x="197092" y="99050"/>
                    <a:pt x="212727" y="95476"/>
                  </a:cubicBezTo>
                  <a:lnTo>
                    <a:pt x="212727" y="85787"/>
                  </a:lnTo>
                  <a:cubicBezTo>
                    <a:pt x="212727" y="38378"/>
                    <a:pt x="251155" y="0"/>
                    <a:pt x="298626" y="0"/>
                  </a:cubicBezTo>
                  <a:close/>
                </a:path>
              </a:pathLst>
            </a:custGeom>
            <a:solidFill>
              <a:srgbClr val="D338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rmAutofit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/>
            </a:p>
          </p:txBody>
        </p:sp>
        <p:grpSp>
          <p:nvGrpSpPr>
            <p:cNvPr id="11" name="îšlîdè"/>
            <p:cNvGrpSpPr/>
            <p:nvPr/>
          </p:nvGrpSpPr>
          <p:grpSpPr>
            <a:xfrm>
              <a:off x="673100" y="1619413"/>
              <a:ext cx="3824287" cy="1111889"/>
              <a:chOff x="669925" y="3161137"/>
              <a:chExt cx="3093055" cy="1111889"/>
            </a:xfrm>
          </p:grpSpPr>
          <p:sp>
            <p:nvSpPr>
              <p:cNvPr id="23" name="ïŝľîḓé"/>
              <p:cNvSpPr/>
              <p:nvPr/>
            </p:nvSpPr>
            <p:spPr bwMode="auto">
              <a:xfrm>
                <a:off x="669925" y="3548735"/>
                <a:ext cx="3093055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 algn="r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 algn="r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4" name="ïṧḻïḑe"/>
              <p:cNvSpPr txBox="1"/>
              <p:nvPr/>
            </p:nvSpPr>
            <p:spPr bwMode="auto">
              <a:xfrm>
                <a:off x="669925" y="3161137"/>
                <a:ext cx="309305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2" name="îṣlîḋè"/>
            <p:cNvGrpSpPr/>
            <p:nvPr/>
          </p:nvGrpSpPr>
          <p:grpSpPr>
            <a:xfrm>
              <a:off x="7694613" y="2606529"/>
              <a:ext cx="3824287" cy="1111889"/>
              <a:chOff x="8429020" y="3161137"/>
              <a:chExt cx="3093055" cy="1111889"/>
            </a:xfrm>
          </p:grpSpPr>
          <p:sp>
            <p:nvSpPr>
              <p:cNvPr id="21" name="ïṧḻïďé"/>
              <p:cNvSpPr/>
              <p:nvPr/>
            </p:nvSpPr>
            <p:spPr bwMode="auto">
              <a:xfrm>
                <a:off x="8429020" y="3548735"/>
                <a:ext cx="3093055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2" name="îṥľíḍé"/>
              <p:cNvSpPr txBox="1"/>
              <p:nvPr/>
            </p:nvSpPr>
            <p:spPr bwMode="auto">
              <a:xfrm>
                <a:off x="8429020" y="3161137"/>
                <a:ext cx="309305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3" name="iṧḻîḋê"/>
            <p:cNvGrpSpPr/>
            <p:nvPr/>
          </p:nvGrpSpPr>
          <p:grpSpPr>
            <a:xfrm>
              <a:off x="673100" y="3617109"/>
              <a:ext cx="3824287" cy="1111889"/>
              <a:chOff x="669925" y="3161137"/>
              <a:chExt cx="3093055" cy="1111889"/>
            </a:xfrm>
          </p:grpSpPr>
          <p:sp>
            <p:nvSpPr>
              <p:cNvPr id="19" name="íṡľiďè"/>
              <p:cNvSpPr/>
              <p:nvPr/>
            </p:nvSpPr>
            <p:spPr bwMode="auto">
              <a:xfrm>
                <a:off x="669925" y="3548735"/>
                <a:ext cx="3093055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 algn="r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 algn="r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0" name="îŝḻïdé"/>
              <p:cNvSpPr txBox="1"/>
              <p:nvPr/>
            </p:nvSpPr>
            <p:spPr bwMode="auto">
              <a:xfrm>
                <a:off x="669925" y="3161137"/>
                <a:ext cx="309305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4" name="i$ḷiḑe"/>
            <p:cNvGrpSpPr/>
            <p:nvPr/>
          </p:nvGrpSpPr>
          <p:grpSpPr>
            <a:xfrm>
              <a:off x="7694613" y="4545798"/>
              <a:ext cx="3824287" cy="1111889"/>
              <a:chOff x="8429020" y="3161137"/>
              <a:chExt cx="3093055" cy="1111889"/>
            </a:xfrm>
          </p:grpSpPr>
          <p:sp>
            <p:nvSpPr>
              <p:cNvPr id="17" name="íṧ1íḓe"/>
              <p:cNvSpPr/>
              <p:nvPr/>
            </p:nvSpPr>
            <p:spPr bwMode="auto">
              <a:xfrm>
                <a:off x="8429020" y="3548735"/>
                <a:ext cx="3093055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8" name="îŝľïḑê"/>
              <p:cNvSpPr txBox="1"/>
              <p:nvPr/>
            </p:nvSpPr>
            <p:spPr bwMode="auto">
              <a:xfrm>
                <a:off x="8429020" y="3161137"/>
                <a:ext cx="309305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cxnSp>
          <p:nvCxnSpPr>
            <p:cNvPr id="15" name="直接连接符 14"/>
            <p:cNvCxnSpPr/>
            <p:nvPr/>
          </p:nvCxnSpPr>
          <p:spPr>
            <a:xfrm>
              <a:off x="673100" y="3174205"/>
              <a:ext cx="3720834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/>
            <p:cNvCxnSpPr/>
            <p:nvPr/>
          </p:nvCxnSpPr>
          <p:spPr>
            <a:xfrm>
              <a:off x="7768677" y="4132108"/>
              <a:ext cx="3720834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109621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>
            <a:off x="606233" y="2593530"/>
            <a:ext cx="2219526" cy="1656184"/>
            <a:chOff x="1247095" y="2319555"/>
            <a:chExt cx="2219526" cy="1656184"/>
          </a:xfrm>
        </p:grpSpPr>
        <p:sp>
          <p:nvSpPr>
            <p:cNvPr id="2" name="同心圆 1"/>
            <p:cNvSpPr/>
            <p:nvPr/>
          </p:nvSpPr>
          <p:spPr>
            <a:xfrm>
              <a:off x="1528766" y="2319555"/>
              <a:ext cx="1656184" cy="1656184"/>
            </a:xfrm>
            <a:prstGeom prst="donut">
              <a:avLst>
                <a:gd name="adj" fmla="val 9948"/>
              </a:avLst>
            </a:prstGeom>
            <a:solidFill>
              <a:srgbClr val="D3381C"/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1247095" y="2563126"/>
              <a:ext cx="2219526" cy="1169049"/>
              <a:chOff x="611560" y="2370062"/>
              <a:chExt cx="2219526" cy="1169049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2051720" y="2564904"/>
                <a:ext cx="779366" cy="77936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14" name="椭圆 13"/>
              <p:cNvSpPr/>
              <p:nvPr/>
            </p:nvSpPr>
            <p:spPr>
              <a:xfrm>
                <a:off x="611560" y="2564904"/>
                <a:ext cx="779366" cy="77936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15" name="椭圆 14"/>
              <p:cNvSpPr/>
              <p:nvPr/>
            </p:nvSpPr>
            <p:spPr>
              <a:xfrm>
                <a:off x="1136798" y="2370062"/>
                <a:ext cx="1169049" cy="116904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</p:grpSp>
        <p:sp>
          <p:nvSpPr>
            <p:cNvPr id="4" name="TextBox 9"/>
            <p:cNvSpPr txBox="1"/>
            <p:nvPr/>
          </p:nvSpPr>
          <p:spPr>
            <a:xfrm>
              <a:off x="2026461" y="2766667"/>
              <a:ext cx="6607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400" b="1" dirty="0">
                  <a:solidFill>
                    <a:srgbClr val="D3381C"/>
                  </a:solidFill>
                  <a:effectLst>
                    <a:innerShdw blurRad="63500" dist="50800" dir="18900000">
                      <a:prstClr val="black">
                        <a:alpha val="50000"/>
                      </a:prstClr>
                    </a:inn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  <a:endParaRPr lang="zh-CN" altLang="en-US" sz="2400" b="1" dirty="0">
                <a:solidFill>
                  <a:srgbClr val="D3381C"/>
                </a:solidFill>
                <a:effectLst>
                  <a:innerShdw blurRad="63500" dist="50800" dir="18900000">
                    <a:prstClr val="black">
                      <a:alpha val="50000"/>
                    </a:prstClr>
                  </a:inn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" name="TextBox 11"/>
            <p:cNvSpPr txBox="1"/>
            <p:nvPr/>
          </p:nvSpPr>
          <p:spPr>
            <a:xfrm>
              <a:off x="1772336" y="3144623"/>
              <a:ext cx="116904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b="1" dirty="0">
                  <a:solidFill>
                    <a:srgbClr val="D3381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TEXT  </a:t>
              </a:r>
              <a:endParaRPr lang="zh-CN" altLang="en-US" sz="1200" b="1" dirty="0">
                <a:solidFill>
                  <a:srgbClr val="D3381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3615156" y="2593530"/>
            <a:ext cx="2219526" cy="1656184"/>
            <a:chOff x="1247095" y="2319555"/>
            <a:chExt cx="2219526" cy="1656184"/>
          </a:xfrm>
        </p:grpSpPr>
        <p:sp>
          <p:nvSpPr>
            <p:cNvPr id="18" name="同心圆 17"/>
            <p:cNvSpPr/>
            <p:nvPr/>
          </p:nvSpPr>
          <p:spPr>
            <a:xfrm>
              <a:off x="1528766" y="2319555"/>
              <a:ext cx="1656184" cy="1656184"/>
            </a:xfrm>
            <a:prstGeom prst="donut">
              <a:avLst>
                <a:gd name="adj" fmla="val 9948"/>
              </a:avLst>
            </a:prstGeom>
            <a:solidFill>
              <a:srgbClr val="D3381C"/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1247095" y="2563126"/>
              <a:ext cx="2219526" cy="1169049"/>
              <a:chOff x="611560" y="2370062"/>
              <a:chExt cx="2219526" cy="1169049"/>
            </a:xfrm>
          </p:grpSpPr>
          <p:sp>
            <p:nvSpPr>
              <p:cNvPr id="22" name="椭圆 21"/>
              <p:cNvSpPr/>
              <p:nvPr/>
            </p:nvSpPr>
            <p:spPr>
              <a:xfrm>
                <a:off x="2051720" y="2564904"/>
                <a:ext cx="779366" cy="77936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23" name="椭圆 22"/>
              <p:cNvSpPr/>
              <p:nvPr/>
            </p:nvSpPr>
            <p:spPr>
              <a:xfrm>
                <a:off x="611560" y="2564904"/>
                <a:ext cx="779366" cy="77936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24" name="椭圆 23"/>
              <p:cNvSpPr/>
              <p:nvPr/>
            </p:nvSpPr>
            <p:spPr>
              <a:xfrm>
                <a:off x="1136798" y="2370062"/>
                <a:ext cx="1169049" cy="116904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</p:grpSp>
        <p:sp>
          <p:nvSpPr>
            <p:cNvPr id="20" name="TextBox 9"/>
            <p:cNvSpPr txBox="1"/>
            <p:nvPr/>
          </p:nvSpPr>
          <p:spPr>
            <a:xfrm>
              <a:off x="2026461" y="2766667"/>
              <a:ext cx="6607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400" b="1" dirty="0">
                  <a:solidFill>
                    <a:srgbClr val="D3381C"/>
                  </a:solidFill>
                  <a:effectLst>
                    <a:innerShdw blurRad="63500" dist="50800" dir="18900000">
                      <a:prstClr val="black">
                        <a:alpha val="50000"/>
                      </a:prstClr>
                    </a:inn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  <a:endParaRPr lang="zh-CN" altLang="en-US" sz="2400" b="1" dirty="0">
                <a:solidFill>
                  <a:srgbClr val="D3381C"/>
                </a:solidFill>
                <a:effectLst>
                  <a:innerShdw blurRad="63500" dist="50800" dir="18900000">
                    <a:prstClr val="black">
                      <a:alpha val="50000"/>
                    </a:prstClr>
                  </a:inn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TextBox 11"/>
            <p:cNvSpPr txBox="1"/>
            <p:nvPr/>
          </p:nvSpPr>
          <p:spPr>
            <a:xfrm>
              <a:off x="1772336" y="3144623"/>
              <a:ext cx="116904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b="1" dirty="0">
                  <a:solidFill>
                    <a:srgbClr val="D3381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TEXT  </a:t>
              </a:r>
              <a:endParaRPr lang="zh-CN" altLang="en-US" sz="1200" b="1" dirty="0">
                <a:solidFill>
                  <a:srgbClr val="D3381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6624079" y="2593530"/>
            <a:ext cx="2219526" cy="1656184"/>
            <a:chOff x="1247095" y="2319555"/>
            <a:chExt cx="2219526" cy="1656184"/>
          </a:xfrm>
        </p:grpSpPr>
        <p:sp>
          <p:nvSpPr>
            <p:cNvPr id="26" name="同心圆 25"/>
            <p:cNvSpPr/>
            <p:nvPr/>
          </p:nvSpPr>
          <p:spPr>
            <a:xfrm>
              <a:off x="1528766" y="2319555"/>
              <a:ext cx="1656184" cy="1656184"/>
            </a:xfrm>
            <a:prstGeom prst="donut">
              <a:avLst>
                <a:gd name="adj" fmla="val 9948"/>
              </a:avLst>
            </a:prstGeom>
            <a:solidFill>
              <a:srgbClr val="D3381C"/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27" name="组合 26"/>
            <p:cNvGrpSpPr/>
            <p:nvPr/>
          </p:nvGrpSpPr>
          <p:grpSpPr>
            <a:xfrm>
              <a:off x="1247095" y="2563126"/>
              <a:ext cx="2219526" cy="1169049"/>
              <a:chOff x="611560" y="2370062"/>
              <a:chExt cx="2219526" cy="1169049"/>
            </a:xfrm>
          </p:grpSpPr>
          <p:sp>
            <p:nvSpPr>
              <p:cNvPr id="30" name="椭圆 29"/>
              <p:cNvSpPr/>
              <p:nvPr/>
            </p:nvSpPr>
            <p:spPr>
              <a:xfrm>
                <a:off x="2051720" y="2564904"/>
                <a:ext cx="779366" cy="77936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31" name="椭圆 30"/>
              <p:cNvSpPr/>
              <p:nvPr/>
            </p:nvSpPr>
            <p:spPr>
              <a:xfrm>
                <a:off x="611560" y="2564904"/>
                <a:ext cx="779366" cy="77936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32" name="椭圆 31"/>
              <p:cNvSpPr/>
              <p:nvPr/>
            </p:nvSpPr>
            <p:spPr>
              <a:xfrm>
                <a:off x="1136798" y="2370062"/>
                <a:ext cx="1169049" cy="116904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</p:grpSp>
        <p:sp>
          <p:nvSpPr>
            <p:cNvPr id="28" name="TextBox 9"/>
            <p:cNvSpPr txBox="1"/>
            <p:nvPr/>
          </p:nvSpPr>
          <p:spPr>
            <a:xfrm>
              <a:off x="2026461" y="2766667"/>
              <a:ext cx="6607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400" b="1" dirty="0">
                  <a:solidFill>
                    <a:srgbClr val="D3381C"/>
                  </a:solidFill>
                  <a:effectLst>
                    <a:innerShdw blurRad="63500" dist="50800" dir="18900000">
                      <a:prstClr val="black">
                        <a:alpha val="50000"/>
                      </a:prstClr>
                    </a:inn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  <a:endParaRPr lang="zh-CN" altLang="en-US" sz="2400" b="1" dirty="0">
                <a:solidFill>
                  <a:srgbClr val="D3381C"/>
                </a:solidFill>
                <a:effectLst>
                  <a:innerShdw blurRad="63500" dist="50800" dir="18900000">
                    <a:prstClr val="black">
                      <a:alpha val="50000"/>
                    </a:prstClr>
                  </a:inn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TextBox 11"/>
            <p:cNvSpPr txBox="1"/>
            <p:nvPr/>
          </p:nvSpPr>
          <p:spPr>
            <a:xfrm>
              <a:off x="1772336" y="3144623"/>
              <a:ext cx="116904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b="1" dirty="0">
                  <a:solidFill>
                    <a:srgbClr val="D3381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TEXT  </a:t>
              </a:r>
              <a:endParaRPr lang="zh-CN" altLang="en-US" sz="1200" b="1" dirty="0">
                <a:solidFill>
                  <a:srgbClr val="D3381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9633002" y="2593530"/>
            <a:ext cx="2219526" cy="1656184"/>
            <a:chOff x="1247095" y="2319555"/>
            <a:chExt cx="2219526" cy="1656184"/>
          </a:xfrm>
        </p:grpSpPr>
        <p:sp>
          <p:nvSpPr>
            <p:cNvPr id="34" name="同心圆 33"/>
            <p:cNvSpPr/>
            <p:nvPr/>
          </p:nvSpPr>
          <p:spPr>
            <a:xfrm>
              <a:off x="1528766" y="2319555"/>
              <a:ext cx="1656184" cy="1656184"/>
            </a:xfrm>
            <a:prstGeom prst="donut">
              <a:avLst>
                <a:gd name="adj" fmla="val 9948"/>
              </a:avLst>
            </a:prstGeom>
            <a:solidFill>
              <a:srgbClr val="D3381C"/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35" name="组合 34"/>
            <p:cNvGrpSpPr/>
            <p:nvPr/>
          </p:nvGrpSpPr>
          <p:grpSpPr>
            <a:xfrm>
              <a:off x="1247095" y="2563126"/>
              <a:ext cx="2219526" cy="1169049"/>
              <a:chOff x="611560" y="2370062"/>
              <a:chExt cx="2219526" cy="1169049"/>
            </a:xfrm>
          </p:grpSpPr>
          <p:sp>
            <p:nvSpPr>
              <p:cNvPr id="38" name="椭圆 37"/>
              <p:cNvSpPr/>
              <p:nvPr/>
            </p:nvSpPr>
            <p:spPr>
              <a:xfrm>
                <a:off x="2051720" y="2564904"/>
                <a:ext cx="779366" cy="77936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39" name="椭圆 38"/>
              <p:cNvSpPr/>
              <p:nvPr/>
            </p:nvSpPr>
            <p:spPr>
              <a:xfrm>
                <a:off x="611560" y="2564904"/>
                <a:ext cx="779366" cy="77936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  <p:sp>
            <p:nvSpPr>
              <p:cNvPr id="40" name="椭圆 39"/>
              <p:cNvSpPr/>
              <p:nvPr/>
            </p:nvSpPr>
            <p:spPr>
              <a:xfrm>
                <a:off x="1136798" y="2370062"/>
                <a:ext cx="1169049" cy="116904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CFCFC"/>
                  </a:gs>
                  <a:gs pos="0">
                    <a:srgbClr val="CCCCCC"/>
                  </a:gs>
                </a:gsLst>
                <a:lin ang="7200000" scaled="0"/>
                <a:tileRect/>
              </a:gradFill>
              <a:ln w="9525">
                <a:gradFill>
                  <a:gsLst>
                    <a:gs pos="89000">
                      <a:schemeClr val="bg1">
                        <a:lumMod val="85000"/>
                      </a:schemeClr>
                    </a:gs>
                    <a:gs pos="0">
                      <a:schemeClr val="bg1"/>
                    </a:gs>
                  </a:gsLst>
                  <a:lin ang="7200000" scaled="0"/>
                </a:gradFill>
              </a:ln>
              <a:effectLst>
                <a:outerShdw blurRad="127000" dist="63500" dir="8160000" algn="tr" rotWithShape="0">
                  <a:prstClr val="black">
                    <a:alpha val="34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</p:grpSp>
        <p:sp>
          <p:nvSpPr>
            <p:cNvPr id="36" name="TextBox 9"/>
            <p:cNvSpPr txBox="1"/>
            <p:nvPr/>
          </p:nvSpPr>
          <p:spPr>
            <a:xfrm>
              <a:off x="2026461" y="2766667"/>
              <a:ext cx="6607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2400" b="1" dirty="0">
                  <a:solidFill>
                    <a:srgbClr val="D3381C"/>
                  </a:solidFill>
                  <a:effectLst>
                    <a:innerShdw blurRad="63500" dist="50800" dir="18900000">
                      <a:prstClr val="black">
                        <a:alpha val="50000"/>
                      </a:prstClr>
                    </a:inn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  <a:endParaRPr lang="zh-CN" altLang="en-US" sz="2400" b="1" dirty="0">
                <a:solidFill>
                  <a:srgbClr val="D3381C"/>
                </a:solidFill>
                <a:effectLst>
                  <a:innerShdw blurRad="63500" dist="50800" dir="18900000">
                    <a:prstClr val="black">
                      <a:alpha val="50000"/>
                    </a:prstClr>
                  </a:inn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TextBox 11"/>
            <p:cNvSpPr txBox="1"/>
            <p:nvPr/>
          </p:nvSpPr>
          <p:spPr>
            <a:xfrm>
              <a:off x="1772336" y="3144623"/>
              <a:ext cx="116904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b="1" dirty="0">
                  <a:solidFill>
                    <a:srgbClr val="D3381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TEXT  </a:t>
              </a:r>
              <a:endParaRPr lang="zh-CN" altLang="en-US" sz="1200" b="1" dirty="0">
                <a:solidFill>
                  <a:srgbClr val="D3381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1" name="íṧ1íḓe"/>
          <p:cNvSpPr/>
          <p:nvPr/>
        </p:nvSpPr>
        <p:spPr bwMode="auto">
          <a:xfrm>
            <a:off x="570235" y="4881926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42" name="îŝľïḑê"/>
          <p:cNvSpPr txBox="1"/>
          <p:nvPr/>
        </p:nvSpPr>
        <p:spPr bwMode="auto">
          <a:xfrm>
            <a:off x="570235" y="4494328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45" name="íṧ1íḓe"/>
          <p:cNvSpPr/>
          <p:nvPr/>
        </p:nvSpPr>
        <p:spPr bwMode="auto">
          <a:xfrm>
            <a:off x="6710048" y="4881926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46" name="îŝľïḑê"/>
          <p:cNvSpPr txBox="1"/>
          <p:nvPr/>
        </p:nvSpPr>
        <p:spPr bwMode="auto">
          <a:xfrm>
            <a:off x="6710048" y="4494328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47" name="íṧ1íḓe"/>
          <p:cNvSpPr/>
          <p:nvPr/>
        </p:nvSpPr>
        <p:spPr bwMode="auto">
          <a:xfrm>
            <a:off x="2544088" y="1684138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48" name="îŝľïḑê"/>
          <p:cNvSpPr txBox="1"/>
          <p:nvPr/>
        </p:nvSpPr>
        <p:spPr bwMode="auto">
          <a:xfrm>
            <a:off x="2544088" y="1296540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49" name="íṧ1íḓe"/>
          <p:cNvSpPr/>
          <p:nvPr/>
        </p:nvSpPr>
        <p:spPr bwMode="auto">
          <a:xfrm>
            <a:off x="8683901" y="1684138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50" name="îŝľïḑê"/>
          <p:cNvSpPr txBox="1"/>
          <p:nvPr/>
        </p:nvSpPr>
        <p:spPr bwMode="auto">
          <a:xfrm>
            <a:off x="8683901" y="1296540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3044399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>
            <a:off x="8379565" y="5480512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2" name="同心圆 11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343988" y="6140296"/>
            <a:ext cx="840048" cy="840048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5" name="同心圆 14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248763" y="6560321"/>
            <a:ext cx="1186992" cy="1186992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8" name="同心圆 17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0344478" y="6307230"/>
            <a:ext cx="914117" cy="914117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1" name="同心圆 20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2" name="椭圆 21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1022605" y="6718578"/>
            <a:ext cx="784900" cy="784900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4" name="同心圆 23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5" name="椭圆 24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5283453" y="6037941"/>
            <a:ext cx="336551" cy="336551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27" name="同心圆 26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4241920" y="5767621"/>
            <a:ext cx="705216" cy="705216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0" name="同心圆 29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31" name="椭圆 30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1284613" y="5107309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3" name="同心圆 32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5892863" y="5765079"/>
            <a:ext cx="297348" cy="297348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6" name="同心圆 35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37" name="椭圆 36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2591325" y="6272924"/>
            <a:ext cx="1571889" cy="1571889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39" name="同心圆 38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0" name="椭圆 39"/>
            <p:cNvSpPr/>
            <p:nvPr/>
          </p:nvSpPr>
          <p:spPr>
            <a:xfrm>
              <a:off x="392112" y="760412"/>
              <a:ext cx="3825873" cy="3825873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2400" kern="0">
                <a:solidFill>
                  <a:sysClr val="window" lastClr="FFFFFF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1700854" y="6140299"/>
            <a:ext cx="693375" cy="69337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2" name="同心圆 41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3" name="椭圆 42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388875" y="6560322"/>
            <a:ext cx="422372" cy="422372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5" name="同心圆 44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6" name="椭圆 45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56994" y="6315988"/>
            <a:ext cx="211185" cy="211185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48" name="同心圆 47"/>
            <p:cNvSpPr/>
            <p:nvPr/>
          </p:nvSpPr>
          <p:spPr>
            <a:xfrm>
              <a:off x="304800" y="673100"/>
              <a:ext cx="4000500" cy="4000500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5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65000"/>
                  </a:sysClr>
                </a:gs>
              </a:gsLst>
              <a:lin ang="81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  <p:sp>
          <p:nvSpPr>
            <p:cNvPr id="49" name="椭圆 48"/>
            <p:cNvSpPr/>
            <p:nvPr/>
          </p:nvSpPr>
          <p:spPr>
            <a:xfrm>
              <a:off x="392112" y="760412"/>
              <a:ext cx="3825874" cy="3825874"/>
            </a:xfrm>
            <a:prstGeom prst="hexagon">
              <a:avLst/>
            </a:prstGeom>
            <a:gradFill>
              <a:gsLst>
                <a:gs pos="0">
                  <a:sysClr val="window" lastClr="FFFFFF"/>
                </a:gs>
                <a:gs pos="51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75000"/>
                  </a:sysClr>
                </a:gs>
              </a:gsLst>
              <a:lin ang="189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defTabSz="1218323">
                <a:defRPr/>
              </a:pPr>
              <a:endParaRPr lang="zh-CN" altLang="en-US" sz="1600" kern="0">
                <a:solidFill>
                  <a:sysClr val="windowText" lastClr="000000"/>
                </a:solidFill>
                <a:latin typeface="Calibri"/>
                <a:ea typeface="宋体" panose="02010600030101010101" pitchFamily="2" charset="-122"/>
              </a:endParaRPr>
            </a:p>
          </p:txBody>
        </p:sp>
      </p:grpSp>
      <p:sp>
        <p:nvSpPr>
          <p:cNvPr id="85" name="Rectangle 4"/>
          <p:cNvSpPr txBox="1">
            <a:spLocks noChangeArrowheads="1"/>
          </p:cNvSpPr>
          <p:nvPr/>
        </p:nvSpPr>
        <p:spPr bwMode="auto">
          <a:xfrm>
            <a:off x="4542818" y="4293717"/>
            <a:ext cx="3088640" cy="10620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0" tIns="45699" rIns="91400" bIns="45699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anose="02010609030101010101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 lvl="0">
              <a:defRPr/>
            </a:pPr>
            <a:r>
              <a:rPr lang="zh-CN" altLang="en-US" sz="3600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工作成果展示 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4860979" y="1632843"/>
            <a:ext cx="2476755" cy="2859972"/>
            <a:chOff x="1267713" y="896144"/>
            <a:chExt cx="1858140" cy="2145641"/>
          </a:xfrm>
        </p:grpSpPr>
        <p:grpSp>
          <p:nvGrpSpPr>
            <p:cNvPr id="77" name="组合 76"/>
            <p:cNvGrpSpPr/>
            <p:nvPr/>
          </p:nvGrpSpPr>
          <p:grpSpPr>
            <a:xfrm>
              <a:off x="1267713" y="896144"/>
              <a:ext cx="1858140" cy="2145641"/>
              <a:chOff x="789153" y="2729597"/>
              <a:chExt cx="1202093" cy="1388087"/>
            </a:xfrm>
          </p:grpSpPr>
          <p:grpSp>
            <p:nvGrpSpPr>
              <p:cNvPr id="79" name="组合 78"/>
              <p:cNvGrpSpPr/>
              <p:nvPr/>
            </p:nvGrpSpPr>
            <p:grpSpPr>
              <a:xfrm>
                <a:off x="789153" y="2729597"/>
                <a:ext cx="1202093" cy="1388087"/>
                <a:chOff x="3273692" y="1099961"/>
                <a:chExt cx="1202093" cy="1388087"/>
              </a:xfrm>
            </p:grpSpPr>
            <p:sp>
              <p:nvSpPr>
                <p:cNvPr id="81" name="Freeform 14"/>
                <p:cNvSpPr/>
                <p:nvPr/>
              </p:nvSpPr>
              <p:spPr bwMode="auto">
                <a:xfrm>
                  <a:off x="3345550" y="1141029"/>
                  <a:ext cx="529701" cy="237166"/>
                </a:xfrm>
                <a:custGeom>
                  <a:avLst/>
                  <a:gdLst>
                    <a:gd name="T0" fmla="*/ 0 w 516"/>
                    <a:gd name="T1" fmla="*/ 231 h 231"/>
                    <a:gd name="T2" fmla="*/ 398 w 516"/>
                    <a:gd name="T3" fmla="*/ 0 h 231"/>
                    <a:gd name="T4" fmla="*/ 516 w 516"/>
                    <a:gd name="T5" fmla="*/ 0 h 231"/>
                    <a:gd name="T6" fmla="*/ 516 w 516"/>
                    <a:gd name="T7" fmla="*/ 231 h 231"/>
                    <a:gd name="T8" fmla="*/ 0 w 516"/>
                    <a:gd name="T9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6" h="231">
                      <a:moveTo>
                        <a:pt x="0" y="231"/>
                      </a:moveTo>
                      <a:lnTo>
                        <a:pt x="398" y="0"/>
                      </a:lnTo>
                      <a:lnTo>
                        <a:pt x="516" y="0"/>
                      </a:lnTo>
                      <a:lnTo>
                        <a:pt x="516" y="231"/>
                      </a:lnTo>
                      <a:lnTo>
                        <a:pt x="0" y="231"/>
                      </a:lnTo>
                      <a:close/>
                    </a:path>
                  </a:pathLst>
                </a:custGeom>
                <a:solidFill>
                  <a:srgbClr val="5F6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82" name="Freeform 15"/>
                <p:cNvSpPr/>
                <p:nvPr/>
              </p:nvSpPr>
              <p:spPr bwMode="auto">
                <a:xfrm>
                  <a:off x="3273692" y="1099961"/>
                  <a:ext cx="1202093" cy="1388087"/>
                </a:xfrm>
                <a:custGeom>
                  <a:avLst/>
                  <a:gdLst>
                    <a:gd name="T0" fmla="*/ 0 w 1171"/>
                    <a:gd name="T1" fmla="*/ 1014 h 1352"/>
                    <a:gd name="T2" fmla="*/ 0 w 1171"/>
                    <a:gd name="T3" fmla="*/ 338 h 1352"/>
                    <a:gd name="T4" fmla="*/ 586 w 1171"/>
                    <a:gd name="T5" fmla="*/ 0 h 1352"/>
                    <a:gd name="T6" fmla="*/ 1171 w 1171"/>
                    <a:gd name="T7" fmla="*/ 338 h 1352"/>
                    <a:gd name="T8" fmla="*/ 1171 w 1171"/>
                    <a:gd name="T9" fmla="*/ 1014 h 1352"/>
                    <a:gd name="T10" fmla="*/ 586 w 1171"/>
                    <a:gd name="T11" fmla="*/ 1352 h 1352"/>
                    <a:gd name="T12" fmla="*/ 0 w 1171"/>
                    <a:gd name="T13" fmla="*/ 1014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1" h="1352">
                      <a:moveTo>
                        <a:pt x="0" y="1014"/>
                      </a:moveTo>
                      <a:lnTo>
                        <a:pt x="0" y="338"/>
                      </a:lnTo>
                      <a:lnTo>
                        <a:pt x="586" y="0"/>
                      </a:lnTo>
                      <a:lnTo>
                        <a:pt x="1171" y="338"/>
                      </a:lnTo>
                      <a:lnTo>
                        <a:pt x="1171" y="1014"/>
                      </a:lnTo>
                      <a:lnTo>
                        <a:pt x="586" y="1352"/>
                      </a:lnTo>
                      <a:lnTo>
                        <a:pt x="0" y="1014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228600" sx="102000" sy="102000" algn="ctr" rotWithShape="0">
                    <a:prstClr val="black">
                      <a:alpha val="28000"/>
                    </a:prstClr>
                  </a:outerShdw>
                </a:effectLst>
              </p:spPr>
              <p:txBody>
                <a:bodyPr vert="horz" wrap="square" lIns="91424" tIns="45712" rIns="91424" bIns="45712" numCol="1" anchor="t" anchorCtr="0" compatLnSpc="1"/>
                <a:lstStyle/>
                <a:p>
                  <a:endParaRPr lang="zh-CN" altLang="en-US" sz="2400"/>
                </a:p>
              </p:txBody>
            </p:sp>
            <p:sp>
              <p:nvSpPr>
                <p:cNvPr id="83" name="Freeform 16"/>
                <p:cNvSpPr/>
                <p:nvPr/>
              </p:nvSpPr>
              <p:spPr bwMode="auto">
                <a:xfrm>
                  <a:off x="3345551" y="1141029"/>
                  <a:ext cx="408568" cy="441478"/>
                </a:xfrm>
                <a:custGeom>
                  <a:avLst/>
                  <a:gdLst>
                    <a:gd name="T0" fmla="*/ 0 w 398"/>
                    <a:gd name="T1" fmla="*/ 430 h 430"/>
                    <a:gd name="T2" fmla="*/ 398 w 398"/>
                    <a:gd name="T3" fmla="*/ 430 h 430"/>
                    <a:gd name="T4" fmla="*/ 398 w 398"/>
                    <a:gd name="T5" fmla="*/ 0 h 430"/>
                    <a:gd name="T6" fmla="*/ 0 w 398"/>
                    <a:gd name="T7" fmla="*/ 231 h 430"/>
                    <a:gd name="T8" fmla="*/ 0 w 398"/>
                    <a:gd name="T9" fmla="*/ 430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8" h="430">
                      <a:moveTo>
                        <a:pt x="0" y="430"/>
                      </a:moveTo>
                      <a:lnTo>
                        <a:pt x="398" y="430"/>
                      </a:lnTo>
                      <a:lnTo>
                        <a:pt x="398" y="0"/>
                      </a:lnTo>
                      <a:lnTo>
                        <a:pt x="0" y="231"/>
                      </a:lnTo>
                      <a:lnTo>
                        <a:pt x="0" y="43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8575">
                  <a:noFill/>
                </a:ln>
                <a:effectLst>
                  <a:outerShdw blurRad="279400" dist="76200" dir="2700000" sx="101000" sy="101000" algn="tl" rotWithShape="0">
                    <a:prstClr val="black">
                      <a:alpha val="2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24" tIns="45712" rIns="91424" bIns="45712" rtlCol="0" anchor="ctr"/>
                <a:lstStyle/>
                <a:p>
                  <a:pPr algn="ctr"/>
                  <a:endParaRPr lang="zh-CN" altLang="en-US" sz="2400" dirty="0"/>
                </a:p>
              </p:txBody>
            </p:sp>
          </p:grpSp>
          <p:sp>
            <p:nvSpPr>
              <p:cNvPr id="80" name="TextBox 79"/>
              <p:cNvSpPr txBox="1"/>
              <p:nvPr/>
            </p:nvSpPr>
            <p:spPr>
              <a:xfrm>
                <a:off x="885085" y="2853131"/>
                <a:ext cx="948647" cy="4232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5067" dirty="0">
                    <a:solidFill>
                      <a:srgbClr val="FFFFFF"/>
                    </a:solidFill>
                    <a:latin typeface="Agency FB" panose="020B0503020202020204" pitchFamily="34" charset="0"/>
                  </a:rPr>
                  <a:t>02</a:t>
                </a:r>
                <a:endParaRPr lang="zh-CN" altLang="en-US" sz="5067" dirty="0">
                  <a:solidFill>
                    <a:srgbClr val="FFFFFF"/>
                  </a:solidFill>
                  <a:latin typeface="Agency FB" panose="020B0503020202020204" pitchFamily="34" charset="0"/>
                </a:endParaRPr>
              </a:p>
            </p:txBody>
          </p:sp>
        </p:grpSp>
        <p:grpSp>
          <p:nvGrpSpPr>
            <p:cNvPr id="87" name="组合 86"/>
            <p:cNvGrpSpPr/>
            <p:nvPr/>
          </p:nvGrpSpPr>
          <p:grpSpPr>
            <a:xfrm>
              <a:off x="1829594" y="1575249"/>
              <a:ext cx="852639" cy="921095"/>
              <a:chOff x="2782033" y="2877344"/>
              <a:chExt cx="571561" cy="617451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88" name="Freeform 884"/>
              <p:cNvSpPr>
                <a:spLocks noEditPoints="1"/>
              </p:cNvSpPr>
              <p:nvPr/>
            </p:nvSpPr>
            <p:spPr bwMode="auto">
              <a:xfrm>
                <a:off x="2946844" y="2877344"/>
                <a:ext cx="406750" cy="411147"/>
              </a:xfrm>
              <a:custGeom>
                <a:avLst/>
                <a:gdLst>
                  <a:gd name="T0" fmla="*/ 90 w 174"/>
                  <a:gd name="T1" fmla="*/ 14 h 176"/>
                  <a:gd name="T2" fmla="*/ 90 w 174"/>
                  <a:gd name="T3" fmla="*/ 0 h 176"/>
                  <a:gd name="T4" fmla="*/ 80 w 174"/>
                  <a:gd name="T5" fmla="*/ 0 h 176"/>
                  <a:gd name="T6" fmla="*/ 80 w 174"/>
                  <a:gd name="T7" fmla="*/ 14 h 176"/>
                  <a:gd name="T8" fmla="*/ 0 w 174"/>
                  <a:gd name="T9" fmla="*/ 14 h 176"/>
                  <a:gd name="T10" fmla="*/ 0 w 174"/>
                  <a:gd name="T11" fmla="*/ 40 h 176"/>
                  <a:gd name="T12" fmla="*/ 9 w 174"/>
                  <a:gd name="T13" fmla="*/ 40 h 176"/>
                  <a:gd name="T14" fmla="*/ 9 w 174"/>
                  <a:gd name="T15" fmla="*/ 138 h 176"/>
                  <a:gd name="T16" fmla="*/ 70 w 174"/>
                  <a:gd name="T17" fmla="*/ 138 h 176"/>
                  <a:gd name="T18" fmla="*/ 33 w 174"/>
                  <a:gd name="T19" fmla="*/ 168 h 176"/>
                  <a:gd name="T20" fmla="*/ 39 w 174"/>
                  <a:gd name="T21" fmla="*/ 176 h 176"/>
                  <a:gd name="T22" fmla="*/ 86 w 174"/>
                  <a:gd name="T23" fmla="*/ 138 h 176"/>
                  <a:gd name="T24" fmla="*/ 86 w 174"/>
                  <a:gd name="T25" fmla="*/ 138 h 176"/>
                  <a:gd name="T26" fmla="*/ 133 w 174"/>
                  <a:gd name="T27" fmla="*/ 176 h 176"/>
                  <a:gd name="T28" fmla="*/ 140 w 174"/>
                  <a:gd name="T29" fmla="*/ 168 h 176"/>
                  <a:gd name="T30" fmla="*/ 102 w 174"/>
                  <a:gd name="T31" fmla="*/ 138 h 176"/>
                  <a:gd name="T32" fmla="*/ 164 w 174"/>
                  <a:gd name="T33" fmla="*/ 138 h 176"/>
                  <a:gd name="T34" fmla="*/ 164 w 174"/>
                  <a:gd name="T35" fmla="*/ 40 h 176"/>
                  <a:gd name="T36" fmla="*/ 174 w 174"/>
                  <a:gd name="T37" fmla="*/ 40 h 176"/>
                  <a:gd name="T38" fmla="*/ 174 w 174"/>
                  <a:gd name="T39" fmla="*/ 14 h 176"/>
                  <a:gd name="T40" fmla="*/ 90 w 174"/>
                  <a:gd name="T41" fmla="*/ 14 h 176"/>
                  <a:gd name="T42" fmla="*/ 154 w 174"/>
                  <a:gd name="T43" fmla="*/ 128 h 176"/>
                  <a:gd name="T44" fmla="*/ 19 w 174"/>
                  <a:gd name="T45" fmla="*/ 128 h 176"/>
                  <a:gd name="T46" fmla="*/ 19 w 174"/>
                  <a:gd name="T47" fmla="*/ 40 h 176"/>
                  <a:gd name="T48" fmla="*/ 154 w 174"/>
                  <a:gd name="T49" fmla="*/ 40 h 176"/>
                  <a:gd name="T50" fmla="*/ 154 w 174"/>
                  <a:gd name="T51" fmla="*/ 128 h 176"/>
                  <a:gd name="T52" fmla="*/ 51 w 174"/>
                  <a:gd name="T53" fmla="*/ 105 h 176"/>
                  <a:gd name="T54" fmla="*/ 51 w 174"/>
                  <a:gd name="T55" fmla="*/ 79 h 176"/>
                  <a:gd name="T56" fmla="*/ 77 w 174"/>
                  <a:gd name="T57" fmla="*/ 79 h 176"/>
                  <a:gd name="T58" fmla="*/ 51 w 174"/>
                  <a:gd name="T59" fmla="*/ 53 h 176"/>
                  <a:gd name="T60" fmla="*/ 25 w 174"/>
                  <a:gd name="T61" fmla="*/ 79 h 176"/>
                  <a:gd name="T62" fmla="*/ 51 w 174"/>
                  <a:gd name="T63" fmla="*/ 105 h 176"/>
                  <a:gd name="T64" fmla="*/ 59 w 174"/>
                  <a:gd name="T65" fmla="*/ 112 h 176"/>
                  <a:gd name="T66" fmla="*/ 85 w 174"/>
                  <a:gd name="T67" fmla="*/ 86 h 176"/>
                  <a:gd name="T68" fmla="*/ 59 w 174"/>
                  <a:gd name="T69" fmla="*/ 86 h 176"/>
                  <a:gd name="T70" fmla="*/ 59 w 174"/>
                  <a:gd name="T71" fmla="*/ 112 h 176"/>
                  <a:gd name="T72" fmla="*/ 138 w 174"/>
                  <a:gd name="T73" fmla="*/ 59 h 176"/>
                  <a:gd name="T74" fmla="*/ 105 w 174"/>
                  <a:gd name="T75" fmla="*/ 59 h 176"/>
                  <a:gd name="T76" fmla="*/ 105 w 174"/>
                  <a:gd name="T77" fmla="*/ 69 h 176"/>
                  <a:gd name="T78" fmla="*/ 138 w 174"/>
                  <a:gd name="T79" fmla="*/ 69 h 176"/>
                  <a:gd name="T80" fmla="*/ 138 w 174"/>
                  <a:gd name="T81" fmla="*/ 59 h 176"/>
                  <a:gd name="T82" fmla="*/ 138 w 174"/>
                  <a:gd name="T83" fmla="*/ 77 h 176"/>
                  <a:gd name="T84" fmla="*/ 105 w 174"/>
                  <a:gd name="T85" fmla="*/ 77 h 176"/>
                  <a:gd name="T86" fmla="*/ 105 w 174"/>
                  <a:gd name="T87" fmla="*/ 87 h 176"/>
                  <a:gd name="T88" fmla="*/ 138 w 174"/>
                  <a:gd name="T89" fmla="*/ 87 h 176"/>
                  <a:gd name="T90" fmla="*/ 138 w 174"/>
                  <a:gd name="T91" fmla="*/ 77 h 176"/>
                  <a:gd name="T92" fmla="*/ 138 w 174"/>
                  <a:gd name="T93" fmla="*/ 96 h 176"/>
                  <a:gd name="T94" fmla="*/ 105 w 174"/>
                  <a:gd name="T95" fmla="*/ 96 h 176"/>
                  <a:gd name="T96" fmla="*/ 105 w 174"/>
                  <a:gd name="T97" fmla="*/ 106 h 176"/>
                  <a:gd name="T98" fmla="*/ 138 w 174"/>
                  <a:gd name="T99" fmla="*/ 106 h 176"/>
                  <a:gd name="T100" fmla="*/ 138 w 174"/>
                  <a:gd name="T101" fmla="*/ 9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4" h="176">
                    <a:moveTo>
                      <a:pt x="90" y="14"/>
                    </a:moveTo>
                    <a:cubicBezTo>
                      <a:pt x="90" y="0"/>
                      <a:pt x="90" y="0"/>
                      <a:pt x="9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138"/>
                      <a:pt x="9" y="138"/>
                      <a:pt x="9" y="138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33" y="168"/>
                      <a:pt x="33" y="168"/>
                      <a:pt x="33" y="168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86" y="138"/>
                      <a:pt x="86" y="138"/>
                      <a:pt x="86" y="138"/>
                    </a:cubicBezTo>
                    <a:cubicBezTo>
                      <a:pt x="86" y="138"/>
                      <a:pt x="86" y="138"/>
                      <a:pt x="86" y="138"/>
                    </a:cubicBezTo>
                    <a:cubicBezTo>
                      <a:pt x="133" y="176"/>
                      <a:pt x="133" y="176"/>
                      <a:pt x="133" y="176"/>
                    </a:cubicBezTo>
                    <a:cubicBezTo>
                      <a:pt x="140" y="168"/>
                      <a:pt x="140" y="168"/>
                      <a:pt x="140" y="168"/>
                    </a:cubicBezTo>
                    <a:cubicBezTo>
                      <a:pt x="102" y="138"/>
                      <a:pt x="102" y="138"/>
                      <a:pt x="102" y="138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14"/>
                      <a:pt x="174" y="14"/>
                      <a:pt x="174" y="14"/>
                    </a:cubicBezTo>
                    <a:lnTo>
                      <a:pt x="90" y="14"/>
                    </a:lnTo>
                    <a:close/>
                    <a:moveTo>
                      <a:pt x="154" y="128"/>
                    </a:moveTo>
                    <a:cubicBezTo>
                      <a:pt x="19" y="128"/>
                      <a:pt x="19" y="128"/>
                      <a:pt x="19" y="128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54" y="40"/>
                      <a:pt x="154" y="40"/>
                      <a:pt x="154" y="40"/>
                    </a:cubicBezTo>
                    <a:lnTo>
                      <a:pt x="154" y="128"/>
                    </a:lnTo>
                    <a:close/>
                    <a:moveTo>
                      <a:pt x="51" y="105"/>
                    </a:moveTo>
                    <a:cubicBezTo>
                      <a:pt x="51" y="79"/>
                      <a:pt x="51" y="79"/>
                      <a:pt x="51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7" y="65"/>
                      <a:pt x="66" y="53"/>
                      <a:pt x="51" y="53"/>
                    </a:cubicBezTo>
                    <a:cubicBezTo>
                      <a:pt x="37" y="53"/>
                      <a:pt x="25" y="65"/>
                      <a:pt x="25" y="79"/>
                    </a:cubicBezTo>
                    <a:cubicBezTo>
                      <a:pt x="25" y="94"/>
                      <a:pt x="37" y="105"/>
                      <a:pt x="51" y="105"/>
                    </a:cubicBezTo>
                    <a:close/>
                    <a:moveTo>
                      <a:pt x="59" y="112"/>
                    </a:moveTo>
                    <a:cubicBezTo>
                      <a:pt x="73" y="112"/>
                      <a:pt x="85" y="101"/>
                      <a:pt x="85" y="86"/>
                    </a:cubicBezTo>
                    <a:cubicBezTo>
                      <a:pt x="59" y="86"/>
                      <a:pt x="59" y="86"/>
                      <a:pt x="59" y="86"/>
                    </a:cubicBezTo>
                    <a:lnTo>
                      <a:pt x="59" y="112"/>
                    </a:lnTo>
                    <a:close/>
                    <a:moveTo>
                      <a:pt x="138" y="59"/>
                    </a:moveTo>
                    <a:cubicBezTo>
                      <a:pt x="105" y="59"/>
                      <a:pt x="105" y="59"/>
                      <a:pt x="105" y="59"/>
                    </a:cubicBezTo>
                    <a:cubicBezTo>
                      <a:pt x="105" y="69"/>
                      <a:pt x="105" y="69"/>
                      <a:pt x="105" y="69"/>
                    </a:cubicBezTo>
                    <a:cubicBezTo>
                      <a:pt x="138" y="69"/>
                      <a:pt x="138" y="69"/>
                      <a:pt x="138" y="69"/>
                    </a:cubicBezTo>
                    <a:lnTo>
                      <a:pt x="138" y="59"/>
                    </a:lnTo>
                    <a:close/>
                    <a:moveTo>
                      <a:pt x="138" y="77"/>
                    </a:moveTo>
                    <a:cubicBezTo>
                      <a:pt x="105" y="77"/>
                      <a:pt x="105" y="77"/>
                      <a:pt x="105" y="77"/>
                    </a:cubicBezTo>
                    <a:cubicBezTo>
                      <a:pt x="105" y="87"/>
                      <a:pt x="105" y="87"/>
                      <a:pt x="105" y="87"/>
                    </a:cubicBezTo>
                    <a:cubicBezTo>
                      <a:pt x="138" y="87"/>
                      <a:pt x="138" y="87"/>
                      <a:pt x="138" y="87"/>
                    </a:cubicBezTo>
                    <a:lnTo>
                      <a:pt x="138" y="77"/>
                    </a:lnTo>
                    <a:close/>
                    <a:moveTo>
                      <a:pt x="138" y="96"/>
                    </a:moveTo>
                    <a:cubicBezTo>
                      <a:pt x="105" y="96"/>
                      <a:pt x="105" y="96"/>
                      <a:pt x="105" y="96"/>
                    </a:cubicBezTo>
                    <a:cubicBezTo>
                      <a:pt x="105" y="106"/>
                      <a:pt x="105" y="106"/>
                      <a:pt x="105" y="106"/>
                    </a:cubicBezTo>
                    <a:cubicBezTo>
                      <a:pt x="138" y="106"/>
                      <a:pt x="138" y="106"/>
                      <a:pt x="138" y="106"/>
                    </a:cubicBezTo>
                    <a:lnTo>
                      <a:pt x="138" y="96"/>
                    </a:ln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4" tIns="45712" rIns="91424" bIns="45712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40"/>
              <p:cNvSpPr>
                <a:spLocks noEditPoints="1"/>
              </p:cNvSpPr>
              <p:nvPr/>
            </p:nvSpPr>
            <p:spPr bwMode="auto">
              <a:xfrm>
                <a:off x="2782033" y="2992399"/>
                <a:ext cx="317694" cy="502396"/>
              </a:xfrm>
              <a:custGeom>
                <a:avLst/>
                <a:gdLst>
                  <a:gd name="T0" fmla="*/ 253 w 490"/>
                  <a:gd name="T1" fmla="*/ 737 h 775"/>
                  <a:gd name="T2" fmla="*/ 211 w 490"/>
                  <a:gd name="T3" fmla="*/ 775 h 775"/>
                  <a:gd name="T4" fmla="*/ 175 w 490"/>
                  <a:gd name="T5" fmla="*/ 762 h 775"/>
                  <a:gd name="T6" fmla="*/ 161 w 490"/>
                  <a:gd name="T7" fmla="*/ 762 h 775"/>
                  <a:gd name="T8" fmla="*/ 125 w 490"/>
                  <a:gd name="T9" fmla="*/ 775 h 775"/>
                  <a:gd name="T10" fmla="*/ 84 w 490"/>
                  <a:gd name="T11" fmla="*/ 737 h 775"/>
                  <a:gd name="T12" fmla="*/ 76 w 490"/>
                  <a:gd name="T13" fmla="*/ 475 h 775"/>
                  <a:gd name="T14" fmla="*/ 65 w 490"/>
                  <a:gd name="T15" fmla="*/ 474 h 775"/>
                  <a:gd name="T16" fmla="*/ 21 w 490"/>
                  <a:gd name="T17" fmla="*/ 441 h 775"/>
                  <a:gd name="T18" fmla="*/ 19 w 490"/>
                  <a:gd name="T19" fmla="*/ 217 h 775"/>
                  <a:gd name="T20" fmla="*/ 48 w 490"/>
                  <a:gd name="T21" fmla="*/ 192 h 775"/>
                  <a:gd name="T22" fmla="*/ 121 w 490"/>
                  <a:gd name="T23" fmla="*/ 183 h 775"/>
                  <a:gd name="T24" fmla="*/ 132 w 490"/>
                  <a:gd name="T25" fmla="*/ 189 h 775"/>
                  <a:gd name="T26" fmla="*/ 168 w 490"/>
                  <a:gd name="T27" fmla="*/ 243 h 775"/>
                  <a:gd name="T28" fmla="*/ 204 w 490"/>
                  <a:gd name="T29" fmla="*/ 189 h 775"/>
                  <a:gd name="T30" fmla="*/ 216 w 490"/>
                  <a:gd name="T31" fmla="*/ 183 h 775"/>
                  <a:gd name="T32" fmla="*/ 257 w 490"/>
                  <a:gd name="T33" fmla="*/ 188 h 775"/>
                  <a:gd name="T34" fmla="*/ 293 w 490"/>
                  <a:gd name="T35" fmla="*/ 205 h 775"/>
                  <a:gd name="T36" fmla="*/ 331 w 490"/>
                  <a:gd name="T37" fmla="*/ 251 h 775"/>
                  <a:gd name="T38" fmla="*/ 339 w 490"/>
                  <a:gd name="T39" fmla="*/ 259 h 775"/>
                  <a:gd name="T40" fmla="*/ 355 w 490"/>
                  <a:gd name="T41" fmla="*/ 261 h 775"/>
                  <a:gd name="T42" fmla="*/ 362 w 490"/>
                  <a:gd name="T43" fmla="*/ 256 h 775"/>
                  <a:gd name="T44" fmla="*/ 406 w 490"/>
                  <a:gd name="T45" fmla="*/ 223 h 775"/>
                  <a:gd name="T46" fmla="*/ 452 w 490"/>
                  <a:gd name="T47" fmla="*/ 284 h 775"/>
                  <a:gd name="T48" fmla="*/ 405 w 490"/>
                  <a:gd name="T49" fmla="*/ 318 h 775"/>
                  <a:gd name="T50" fmla="*/ 357 w 490"/>
                  <a:gd name="T51" fmla="*/ 346 h 775"/>
                  <a:gd name="T52" fmla="*/ 321 w 490"/>
                  <a:gd name="T53" fmla="*/ 343 h 775"/>
                  <a:gd name="T54" fmla="*/ 275 w 490"/>
                  <a:gd name="T55" fmla="*/ 302 h 775"/>
                  <a:gd name="T56" fmla="*/ 265 w 490"/>
                  <a:gd name="T57" fmla="*/ 291 h 775"/>
                  <a:gd name="T58" fmla="*/ 253 w 490"/>
                  <a:gd name="T59" fmla="*/ 737 h 775"/>
                  <a:gd name="T60" fmla="*/ 170 w 490"/>
                  <a:gd name="T61" fmla="*/ 1 h 775"/>
                  <a:gd name="T62" fmla="*/ 236 w 490"/>
                  <a:gd name="T63" fmla="*/ 74 h 775"/>
                  <a:gd name="T64" fmla="*/ 167 w 490"/>
                  <a:gd name="T65" fmla="*/ 159 h 775"/>
                  <a:gd name="T66" fmla="*/ 100 w 490"/>
                  <a:gd name="T67" fmla="*/ 71 h 775"/>
                  <a:gd name="T68" fmla="*/ 170 w 490"/>
                  <a:gd name="T69" fmla="*/ 1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0" h="775">
                    <a:moveTo>
                      <a:pt x="253" y="737"/>
                    </a:moveTo>
                    <a:cubicBezTo>
                      <a:pt x="252" y="758"/>
                      <a:pt x="230" y="775"/>
                      <a:pt x="211" y="775"/>
                    </a:cubicBezTo>
                    <a:cubicBezTo>
                      <a:pt x="198" y="775"/>
                      <a:pt x="182" y="770"/>
                      <a:pt x="175" y="762"/>
                    </a:cubicBezTo>
                    <a:cubicBezTo>
                      <a:pt x="172" y="757"/>
                      <a:pt x="165" y="757"/>
                      <a:pt x="161" y="762"/>
                    </a:cubicBezTo>
                    <a:cubicBezTo>
                      <a:pt x="155" y="770"/>
                      <a:pt x="138" y="775"/>
                      <a:pt x="125" y="775"/>
                    </a:cubicBezTo>
                    <a:cubicBezTo>
                      <a:pt x="106" y="775"/>
                      <a:pt x="85" y="758"/>
                      <a:pt x="84" y="737"/>
                    </a:cubicBezTo>
                    <a:cubicBezTo>
                      <a:pt x="76" y="475"/>
                      <a:pt x="76" y="475"/>
                      <a:pt x="76" y="475"/>
                    </a:cubicBezTo>
                    <a:cubicBezTo>
                      <a:pt x="65" y="474"/>
                      <a:pt x="65" y="474"/>
                      <a:pt x="65" y="474"/>
                    </a:cubicBezTo>
                    <a:cubicBezTo>
                      <a:pt x="47" y="472"/>
                      <a:pt x="24" y="459"/>
                      <a:pt x="21" y="441"/>
                    </a:cubicBezTo>
                    <a:cubicBezTo>
                      <a:pt x="0" y="331"/>
                      <a:pt x="4" y="332"/>
                      <a:pt x="19" y="217"/>
                    </a:cubicBezTo>
                    <a:cubicBezTo>
                      <a:pt x="21" y="209"/>
                      <a:pt x="31" y="194"/>
                      <a:pt x="48" y="192"/>
                    </a:cubicBezTo>
                    <a:cubicBezTo>
                      <a:pt x="121" y="183"/>
                      <a:pt x="121" y="183"/>
                      <a:pt x="121" y="183"/>
                    </a:cubicBezTo>
                    <a:cubicBezTo>
                      <a:pt x="125" y="183"/>
                      <a:pt x="130" y="185"/>
                      <a:pt x="132" y="189"/>
                    </a:cubicBezTo>
                    <a:cubicBezTo>
                      <a:pt x="168" y="243"/>
                      <a:pt x="168" y="243"/>
                      <a:pt x="168" y="243"/>
                    </a:cubicBezTo>
                    <a:cubicBezTo>
                      <a:pt x="204" y="189"/>
                      <a:pt x="204" y="189"/>
                      <a:pt x="204" y="189"/>
                    </a:cubicBezTo>
                    <a:cubicBezTo>
                      <a:pt x="207" y="185"/>
                      <a:pt x="211" y="183"/>
                      <a:pt x="216" y="183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78" y="191"/>
                      <a:pt x="285" y="196"/>
                      <a:pt x="293" y="205"/>
                    </a:cubicBezTo>
                    <a:cubicBezTo>
                      <a:pt x="307" y="223"/>
                      <a:pt x="320" y="239"/>
                      <a:pt x="331" y="251"/>
                    </a:cubicBezTo>
                    <a:cubicBezTo>
                      <a:pt x="334" y="254"/>
                      <a:pt x="336" y="257"/>
                      <a:pt x="339" y="259"/>
                    </a:cubicBezTo>
                    <a:cubicBezTo>
                      <a:pt x="343" y="264"/>
                      <a:pt x="350" y="264"/>
                      <a:pt x="355" y="261"/>
                    </a:cubicBezTo>
                    <a:cubicBezTo>
                      <a:pt x="357" y="259"/>
                      <a:pt x="360" y="258"/>
                      <a:pt x="362" y="256"/>
                    </a:cubicBezTo>
                    <a:cubicBezTo>
                      <a:pt x="373" y="248"/>
                      <a:pt x="393" y="233"/>
                      <a:pt x="406" y="223"/>
                    </a:cubicBezTo>
                    <a:cubicBezTo>
                      <a:pt x="442" y="195"/>
                      <a:pt x="490" y="255"/>
                      <a:pt x="452" y="284"/>
                    </a:cubicBezTo>
                    <a:cubicBezTo>
                      <a:pt x="438" y="294"/>
                      <a:pt x="418" y="310"/>
                      <a:pt x="405" y="318"/>
                    </a:cubicBezTo>
                    <a:cubicBezTo>
                      <a:pt x="386" y="332"/>
                      <a:pt x="369" y="342"/>
                      <a:pt x="357" y="346"/>
                    </a:cubicBezTo>
                    <a:cubicBezTo>
                      <a:pt x="346" y="351"/>
                      <a:pt x="332" y="351"/>
                      <a:pt x="321" y="343"/>
                    </a:cubicBezTo>
                    <a:cubicBezTo>
                      <a:pt x="305" y="333"/>
                      <a:pt x="291" y="320"/>
                      <a:pt x="275" y="302"/>
                    </a:cubicBezTo>
                    <a:cubicBezTo>
                      <a:pt x="272" y="299"/>
                      <a:pt x="269" y="295"/>
                      <a:pt x="265" y="291"/>
                    </a:cubicBezTo>
                    <a:cubicBezTo>
                      <a:pt x="253" y="737"/>
                      <a:pt x="253" y="737"/>
                      <a:pt x="253" y="737"/>
                    </a:cubicBezTo>
                    <a:close/>
                    <a:moveTo>
                      <a:pt x="170" y="1"/>
                    </a:moveTo>
                    <a:cubicBezTo>
                      <a:pt x="207" y="2"/>
                      <a:pt x="237" y="34"/>
                      <a:pt x="236" y="74"/>
                    </a:cubicBezTo>
                    <a:cubicBezTo>
                      <a:pt x="235" y="113"/>
                      <a:pt x="204" y="160"/>
                      <a:pt x="167" y="159"/>
                    </a:cubicBezTo>
                    <a:cubicBezTo>
                      <a:pt x="129" y="159"/>
                      <a:pt x="100" y="110"/>
                      <a:pt x="100" y="71"/>
                    </a:cubicBezTo>
                    <a:cubicBezTo>
                      <a:pt x="101" y="32"/>
                      <a:pt x="132" y="0"/>
                      <a:pt x="170" y="1"/>
                    </a:cubicBezTo>
                    <a:close/>
                  </a:path>
                </a:pathLst>
              </a:custGeom>
              <a:solidFill>
                <a:srgbClr val="D3381C"/>
              </a:solidFill>
              <a:ln>
                <a:noFill/>
              </a:ln>
            </p:spPr>
            <p:txBody>
              <a:bodyPr vert="horz" wrap="square" lIns="121883" tIns="60941" rIns="121883" bIns="60941" numCol="1" anchor="t" anchorCtr="0" compatLnSpc="1"/>
              <a:lstStyle/>
              <a:p>
                <a:endParaRPr lang="zh-CN" altLang="en-US"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8211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100" advTm="0">
        <p14:switch dir="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7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00"/>
                            </p:stCondLst>
                            <p:childTnLst>
                              <p:par>
                                <p:cTn id="14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6" presetClass="emph" presetSubtype="0" repeatCount="3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4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26" presetClass="emph" presetSubtype="0" repeatCount="3000" fill="hold" nodeType="withEffect">
                                  <p:stCondLst>
                                    <p:cond delay="7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26" presetClass="emph" presetSubtype="0" repeatCount="3000" fill="hold" nodeType="withEffect">
                                  <p:stCondLst>
                                    <p:cond delay="4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26" presetClass="emph" presetSubtype="0" repeatCount="3000" fill="hold" nodeType="withEffect">
                                  <p:stCondLst>
                                    <p:cond delay="81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/>
          <p:cNvSpPr/>
          <p:nvPr/>
        </p:nvSpPr>
        <p:spPr>
          <a:xfrm>
            <a:off x="5604611" y="5067063"/>
            <a:ext cx="504056" cy="504056"/>
          </a:xfrm>
          <a:prstGeom prst="ellipse">
            <a:avLst/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0" name="任意多边形 9"/>
          <p:cNvSpPr/>
          <p:nvPr/>
        </p:nvSpPr>
        <p:spPr>
          <a:xfrm>
            <a:off x="4944438" y="1997677"/>
            <a:ext cx="1785257" cy="2583544"/>
          </a:xfrm>
          <a:custGeom>
            <a:avLst/>
            <a:gdLst>
              <a:gd name="connsiteX0" fmla="*/ 0 w 1785257"/>
              <a:gd name="connsiteY0" fmla="*/ 870857 h 2583543"/>
              <a:gd name="connsiteX1" fmla="*/ 914400 w 1785257"/>
              <a:gd name="connsiteY1" fmla="*/ 0 h 2583543"/>
              <a:gd name="connsiteX2" fmla="*/ 1785257 w 1785257"/>
              <a:gd name="connsiteY2" fmla="*/ 870857 h 2583543"/>
              <a:gd name="connsiteX3" fmla="*/ 914400 w 1785257"/>
              <a:gd name="connsiteY3" fmla="*/ 1988457 h 2583543"/>
              <a:gd name="connsiteX4" fmla="*/ 914400 w 1785257"/>
              <a:gd name="connsiteY4" fmla="*/ 2583543 h 2583543"/>
              <a:gd name="connsiteX0-1" fmla="*/ 0 w 1785257"/>
              <a:gd name="connsiteY0-2" fmla="*/ 870982 h 2583668"/>
              <a:gd name="connsiteX1-3" fmla="*/ 914400 w 1785257"/>
              <a:gd name="connsiteY1-4" fmla="*/ 125 h 2583668"/>
              <a:gd name="connsiteX2-5" fmla="*/ 1785257 w 1785257"/>
              <a:gd name="connsiteY2-6" fmla="*/ 870982 h 2583668"/>
              <a:gd name="connsiteX3-7" fmla="*/ 914400 w 1785257"/>
              <a:gd name="connsiteY3-8" fmla="*/ 1988582 h 2583668"/>
              <a:gd name="connsiteX4-9" fmla="*/ 914400 w 1785257"/>
              <a:gd name="connsiteY4-10" fmla="*/ 2583668 h 2583668"/>
              <a:gd name="connsiteX0-11" fmla="*/ 0 w 1785257"/>
              <a:gd name="connsiteY0-12" fmla="*/ 872619 h 2585305"/>
              <a:gd name="connsiteX1-13" fmla="*/ 914400 w 1785257"/>
              <a:gd name="connsiteY1-14" fmla="*/ 1762 h 2585305"/>
              <a:gd name="connsiteX2-15" fmla="*/ 1785257 w 1785257"/>
              <a:gd name="connsiteY2-16" fmla="*/ 872619 h 2585305"/>
              <a:gd name="connsiteX3-17" fmla="*/ 914400 w 1785257"/>
              <a:gd name="connsiteY3-18" fmla="*/ 1990219 h 2585305"/>
              <a:gd name="connsiteX4-19" fmla="*/ 914400 w 1785257"/>
              <a:gd name="connsiteY4-20" fmla="*/ 2585305 h 2585305"/>
              <a:gd name="connsiteX0-21" fmla="*/ 0 w 1785257"/>
              <a:gd name="connsiteY0-22" fmla="*/ 872789 h 2585475"/>
              <a:gd name="connsiteX1-23" fmla="*/ 914400 w 1785257"/>
              <a:gd name="connsiteY1-24" fmla="*/ 1932 h 2585475"/>
              <a:gd name="connsiteX2-25" fmla="*/ 1785257 w 1785257"/>
              <a:gd name="connsiteY2-26" fmla="*/ 872789 h 2585475"/>
              <a:gd name="connsiteX3-27" fmla="*/ 914400 w 1785257"/>
              <a:gd name="connsiteY3-28" fmla="*/ 1990389 h 2585475"/>
              <a:gd name="connsiteX4-29" fmla="*/ 914400 w 1785257"/>
              <a:gd name="connsiteY4-30" fmla="*/ 2585475 h 2585475"/>
              <a:gd name="connsiteX0-31" fmla="*/ 0 w 1785414"/>
              <a:gd name="connsiteY0-32" fmla="*/ 872789 h 2585475"/>
              <a:gd name="connsiteX1-33" fmla="*/ 914400 w 1785414"/>
              <a:gd name="connsiteY1-34" fmla="*/ 1932 h 2585475"/>
              <a:gd name="connsiteX2-35" fmla="*/ 1785257 w 1785414"/>
              <a:gd name="connsiteY2-36" fmla="*/ 872789 h 2585475"/>
              <a:gd name="connsiteX3-37" fmla="*/ 914400 w 1785414"/>
              <a:gd name="connsiteY3-38" fmla="*/ 1990389 h 2585475"/>
              <a:gd name="connsiteX4-39" fmla="*/ 914400 w 1785414"/>
              <a:gd name="connsiteY4-40" fmla="*/ 2585475 h 2585475"/>
              <a:gd name="connsiteX0-41" fmla="*/ 0 w 1785384"/>
              <a:gd name="connsiteY0-42" fmla="*/ 872789 h 2585475"/>
              <a:gd name="connsiteX1-43" fmla="*/ 914400 w 1785384"/>
              <a:gd name="connsiteY1-44" fmla="*/ 1932 h 2585475"/>
              <a:gd name="connsiteX2-45" fmla="*/ 1785257 w 1785384"/>
              <a:gd name="connsiteY2-46" fmla="*/ 872789 h 2585475"/>
              <a:gd name="connsiteX3-47" fmla="*/ 914400 w 1785384"/>
              <a:gd name="connsiteY3-48" fmla="*/ 1990389 h 2585475"/>
              <a:gd name="connsiteX4-49" fmla="*/ 914400 w 1785384"/>
              <a:gd name="connsiteY4-50" fmla="*/ 2585475 h 2585475"/>
              <a:gd name="connsiteX0-51" fmla="*/ 0 w 1785384"/>
              <a:gd name="connsiteY0-52" fmla="*/ 870906 h 2583592"/>
              <a:gd name="connsiteX1-53" fmla="*/ 914400 w 1785384"/>
              <a:gd name="connsiteY1-54" fmla="*/ 49 h 2583592"/>
              <a:gd name="connsiteX2-55" fmla="*/ 1785257 w 1785384"/>
              <a:gd name="connsiteY2-56" fmla="*/ 870906 h 2583592"/>
              <a:gd name="connsiteX3-57" fmla="*/ 914400 w 1785384"/>
              <a:gd name="connsiteY3-58" fmla="*/ 1988506 h 2583592"/>
              <a:gd name="connsiteX4-59" fmla="*/ 914400 w 1785384"/>
              <a:gd name="connsiteY4-60" fmla="*/ 2583592 h 2583592"/>
              <a:gd name="connsiteX0-61" fmla="*/ 0 w 1785384"/>
              <a:gd name="connsiteY0-62" fmla="*/ 871144 h 2583830"/>
              <a:gd name="connsiteX1-63" fmla="*/ 914400 w 1785384"/>
              <a:gd name="connsiteY1-64" fmla="*/ 287 h 2583830"/>
              <a:gd name="connsiteX2-65" fmla="*/ 1785257 w 1785384"/>
              <a:gd name="connsiteY2-66" fmla="*/ 871144 h 2583830"/>
              <a:gd name="connsiteX3-67" fmla="*/ 914400 w 1785384"/>
              <a:gd name="connsiteY3-68" fmla="*/ 1988744 h 2583830"/>
              <a:gd name="connsiteX4-69" fmla="*/ 914400 w 1785384"/>
              <a:gd name="connsiteY4-70" fmla="*/ 2583830 h 2583830"/>
              <a:gd name="connsiteX0-71" fmla="*/ 0 w 1785384"/>
              <a:gd name="connsiteY0-72" fmla="*/ 870858 h 2583544"/>
              <a:gd name="connsiteX1-73" fmla="*/ 914400 w 1785384"/>
              <a:gd name="connsiteY1-74" fmla="*/ 1 h 2583544"/>
              <a:gd name="connsiteX2-75" fmla="*/ 1785257 w 1785384"/>
              <a:gd name="connsiteY2-76" fmla="*/ 870858 h 2583544"/>
              <a:gd name="connsiteX3-77" fmla="*/ 914400 w 1785384"/>
              <a:gd name="connsiteY3-78" fmla="*/ 1988458 h 2583544"/>
              <a:gd name="connsiteX4-79" fmla="*/ 914400 w 1785384"/>
              <a:gd name="connsiteY4-80" fmla="*/ 2583544 h 2583544"/>
              <a:gd name="connsiteX0-81" fmla="*/ 0 w 1785384"/>
              <a:gd name="connsiteY0-82" fmla="*/ 870858 h 2583544"/>
              <a:gd name="connsiteX1-83" fmla="*/ 914400 w 1785384"/>
              <a:gd name="connsiteY1-84" fmla="*/ 1 h 2583544"/>
              <a:gd name="connsiteX2-85" fmla="*/ 1785257 w 1785384"/>
              <a:gd name="connsiteY2-86" fmla="*/ 870858 h 2583544"/>
              <a:gd name="connsiteX3-87" fmla="*/ 914400 w 1785384"/>
              <a:gd name="connsiteY3-88" fmla="*/ 1988458 h 2583544"/>
              <a:gd name="connsiteX4-89" fmla="*/ 914400 w 1785384"/>
              <a:gd name="connsiteY4-90" fmla="*/ 2583544 h 2583544"/>
              <a:gd name="connsiteX0-91" fmla="*/ 0 w 1785384"/>
              <a:gd name="connsiteY0-92" fmla="*/ 870858 h 2583544"/>
              <a:gd name="connsiteX1-93" fmla="*/ 914400 w 1785384"/>
              <a:gd name="connsiteY1-94" fmla="*/ 1 h 2583544"/>
              <a:gd name="connsiteX2-95" fmla="*/ 1785257 w 1785384"/>
              <a:gd name="connsiteY2-96" fmla="*/ 870858 h 2583544"/>
              <a:gd name="connsiteX3-97" fmla="*/ 914400 w 1785384"/>
              <a:gd name="connsiteY3-98" fmla="*/ 1988458 h 2583544"/>
              <a:gd name="connsiteX4-99" fmla="*/ 914400 w 1785384"/>
              <a:gd name="connsiteY4-100" fmla="*/ 2583544 h 2583544"/>
              <a:gd name="connsiteX0-101" fmla="*/ 0 w 1785384"/>
              <a:gd name="connsiteY0-102" fmla="*/ 872621 h 2585307"/>
              <a:gd name="connsiteX1-103" fmla="*/ 914400 w 1785384"/>
              <a:gd name="connsiteY1-104" fmla="*/ 1764 h 2585307"/>
              <a:gd name="connsiteX2-105" fmla="*/ 1785257 w 1785384"/>
              <a:gd name="connsiteY2-106" fmla="*/ 872621 h 2585307"/>
              <a:gd name="connsiteX3-107" fmla="*/ 914400 w 1785384"/>
              <a:gd name="connsiteY3-108" fmla="*/ 1990221 h 2585307"/>
              <a:gd name="connsiteX4-109" fmla="*/ 914400 w 1785384"/>
              <a:gd name="connsiteY4-110" fmla="*/ 2585307 h 2585307"/>
              <a:gd name="connsiteX0-111" fmla="*/ 0 w 1785384"/>
              <a:gd name="connsiteY0-112" fmla="*/ 870858 h 2583544"/>
              <a:gd name="connsiteX1-113" fmla="*/ 914400 w 1785384"/>
              <a:gd name="connsiteY1-114" fmla="*/ 1 h 2583544"/>
              <a:gd name="connsiteX2-115" fmla="*/ 1785257 w 1785384"/>
              <a:gd name="connsiteY2-116" fmla="*/ 870858 h 2583544"/>
              <a:gd name="connsiteX3-117" fmla="*/ 914400 w 1785384"/>
              <a:gd name="connsiteY3-118" fmla="*/ 1988458 h 2583544"/>
              <a:gd name="connsiteX4-119" fmla="*/ 914400 w 1785384"/>
              <a:gd name="connsiteY4-120" fmla="*/ 2583544 h 2583544"/>
              <a:gd name="connsiteX0-121" fmla="*/ 0 w 1785384"/>
              <a:gd name="connsiteY0-122" fmla="*/ 870858 h 2583544"/>
              <a:gd name="connsiteX1-123" fmla="*/ 914400 w 1785384"/>
              <a:gd name="connsiteY1-124" fmla="*/ 1 h 2583544"/>
              <a:gd name="connsiteX2-125" fmla="*/ 1785257 w 1785384"/>
              <a:gd name="connsiteY2-126" fmla="*/ 870858 h 2583544"/>
              <a:gd name="connsiteX3-127" fmla="*/ 914400 w 1785384"/>
              <a:gd name="connsiteY3-128" fmla="*/ 1988458 h 2583544"/>
              <a:gd name="connsiteX4-129" fmla="*/ 914400 w 1785384"/>
              <a:gd name="connsiteY4-130" fmla="*/ 2583544 h 2583544"/>
              <a:gd name="connsiteX0-131" fmla="*/ 0 w 1785257"/>
              <a:gd name="connsiteY0-132" fmla="*/ 870858 h 2583544"/>
              <a:gd name="connsiteX1-133" fmla="*/ 914400 w 1785257"/>
              <a:gd name="connsiteY1-134" fmla="*/ 1 h 2583544"/>
              <a:gd name="connsiteX2-135" fmla="*/ 1785257 w 1785257"/>
              <a:gd name="connsiteY2-136" fmla="*/ 870858 h 2583544"/>
              <a:gd name="connsiteX3-137" fmla="*/ 914400 w 1785257"/>
              <a:gd name="connsiteY3-138" fmla="*/ 2075544 h 2583544"/>
              <a:gd name="connsiteX4-139" fmla="*/ 914400 w 1785257"/>
              <a:gd name="connsiteY4-140" fmla="*/ 2583544 h 2583544"/>
              <a:gd name="connsiteX0-141" fmla="*/ 0 w 1785257"/>
              <a:gd name="connsiteY0-142" fmla="*/ 870858 h 2583544"/>
              <a:gd name="connsiteX1-143" fmla="*/ 914400 w 1785257"/>
              <a:gd name="connsiteY1-144" fmla="*/ 1 h 2583544"/>
              <a:gd name="connsiteX2-145" fmla="*/ 1785257 w 1785257"/>
              <a:gd name="connsiteY2-146" fmla="*/ 870858 h 2583544"/>
              <a:gd name="connsiteX3-147" fmla="*/ 914400 w 1785257"/>
              <a:gd name="connsiteY3-148" fmla="*/ 2075544 h 2583544"/>
              <a:gd name="connsiteX4-149" fmla="*/ 914400 w 1785257"/>
              <a:gd name="connsiteY4-150" fmla="*/ 2583544 h 25835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785257" h="2583544">
                <a:moveTo>
                  <a:pt x="0" y="870858"/>
                </a:moveTo>
                <a:cubicBezTo>
                  <a:pt x="43543" y="522515"/>
                  <a:pt x="261522" y="15"/>
                  <a:pt x="914400" y="1"/>
                </a:cubicBezTo>
                <a:cubicBezTo>
                  <a:pt x="1509761" y="-12"/>
                  <a:pt x="1785257" y="524934"/>
                  <a:pt x="1785257" y="870858"/>
                </a:cubicBezTo>
                <a:cubicBezTo>
                  <a:pt x="1785257" y="1376439"/>
                  <a:pt x="1059543" y="1630440"/>
                  <a:pt x="914400" y="2075544"/>
                </a:cubicBezTo>
                <a:lnTo>
                  <a:pt x="914400" y="2583544"/>
                </a:lnTo>
              </a:path>
            </a:pathLst>
          </a:custGeom>
          <a:noFill/>
          <a:ln w="635000" cap="rnd">
            <a:solidFill>
              <a:srgbClr val="D3381C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1" name="椭圆 10"/>
          <p:cNvSpPr/>
          <p:nvPr/>
        </p:nvSpPr>
        <p:spPr>
          <a:xfrm>
            <a:off x="4692407" y="2595710"/>
            <a:ext cx="504056" cy="504056"/>
          </a:xfrm>
          <a:prstGeom prst="ellipse">
            <a:avLst/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2" name="椭圆 11"/>
          <p:cNvSpPr/>
          <p:nvPr/>
        </p:nvSpPr>
        <p:spPr>
          <a:xfrm>
            <a:off x="5297285" y="1795424"/>
            <a:ext cx="504056" cy="504056"/>
          </a:xfrm>
          <a:prstGeom prst="ellipse">
            <a:avLst/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3" name="椭圆 12"/>
          <p:cNvSpPr/>
          <p:nvPr/>
        </p:nvSpPr>
        <p:spPr>
          <a:xfrm>
            <a:off x="6320255" y="2130151"/>
            <a:ext cx="504056" cy="504056"/>
          </a:xfrm>
          <a:prstGeom prst="ellipse">
            <a:avLst/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6060798" y="3260874"/>
            <a:ext cx="504056" cy="504056"/>
          </a:xfrm>
          <a:prstGeom prst="ellipse">
            <a:avLst/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>
            <a:off x="5607151" y="4329193"/>
            <a:ext cx="504056" cy="504056"/>
          </a:xfrm>
          <a:prstGeom prst="ellipse">
            <a:avLst/>
          </a:prstGeom>
          <a:gradFill flip="none" rotWithShape="1">
            <a:gsLst>
              <a:gs pos="100000">
                <a:srgbClr val="FCFCFC"/>
              </a:gs>
              <a:gs pos="0">
                <a:srgbClr val="CCCCCC"/>
              </a:gs>
            </a:gsLst>
            <a:lin ang="7200000" scaled="0"/>
            <a:tileRect/>
          </a:gradFill>
          <a:ln w="9525">
            <a:gradFill>
              <a:gsLst>
                <a:gs pos="89000">
                  <a:schemeClr val="bg1">
                    <a:lumMod val="85000"/>
                  </a:schemeClr>
                </a:gs>
                <a:gs pos="0">
                  <a:schemeClr val="bg1"/>
                </a:gs>
              </a:gsLst>
              <a:lin ang="7200000" scaled="0"/>
            </a:gradFill>
          </a:ln>
          <a:effectLst>
            <a:outerShdw blurRad="127000" dist="63500" dir="8160000" algn="tr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7" name="Freeform 125"/>
          <p:cNvSpPr>
            <a:spLocks noEditPoints="1"/>
          </p:cNvSpPr>
          <p:nvPr/>
        </p:nvSpPr>
        <p:spPr bwMode="auto">
          <a:xfrm>
            <a:off x="4836485" y="2754078"/>
            <a:ext cx="215900" cy="187325"/>
          </a:xfrm>
          <a:custGeom>
            <a:avLst/>
            <a:gdLst>
              <a:gd name="T0" fmla="*/ 58 w 272"/>
              <a:gd name="T1" fmla="*/ 209 h 236"/>
              <a:gd name="T2" fmla="*/ 194 w 272"/>
              <a:gd name="T3" fmla="*/ 118 h 236"/>
              <a:gd name="T4" fmla="*/ 15 w 272"/>
              <a:gd name="T5" fmla="*/ 85 h 236"/>
              <a:gd name="T6" fmla="*/ 262 w 272"/>
              <a:gd name="T7" fmla="*/ 86 h 236"/>
              <a:gd name="T8" fmla="*/ 269 w 272"/>
              <a:gd name="T9" fmla="*/ 92 h 236"/>
              <a:gd name="T10" fmla="*/ 272 w 272"/>
              <a:gd name="T11" fmla="*/ 101 h 236"/>
              <a:gd name="T12" fmla="*/ 271 w 272"/>
              <a:gd name="T13" fmla="*/ 155 h 236"/>
              <a:gd name="T14" fmla="*/ 265 w 272"/>
              <a:gd name="T15" fmla="*/ 163 h 236"/>
              <a:gd name="T16" fmla="*/ 256 w 272"/>
              <a:gd name="T17" fmla="*/ 167 h 236"/>
              <a:gd name="T18" fmla="*/ 241 w 272"/>
              <a:gd name="T19" fmla="*/ 236 h 236"/>
              <a:gd name="T20" fmla="*/ 42 w 272"/>
              <a:gd name="T21" fmla="*/ 167 h 236"/>
              <a:gd name="T22" fmla="*/ 10 w 272"/>
              <a:gd name="T23" fmla="*/ 165 h 236"/>
              <a:gd name="T24" fmla="*/ 3 w 272"/>
              <a:gd name="T25" fmla="*/ 159 h 236"/>
              <a:gd name="T26" fmla="*/ 0 w 272"/>
              <a:gd name="T27" fmla="*/ 150 h 236"/>
              <a:gd name="T28" fmla="*/ 1 w 272"/>
              <a:gd name="T29" fmla="*/ 97 h 236"/>
              <a:gd name="T30" fmla="*/ 6 w 272"/>
              <a:gd name="T31" fmla="*/ 88 h 236"/>
              <a:gd name="T32" fmla="*/ 15 w 272"/>
              <a:gd name="T33" fmla="*/ 85 h 236"/>
              <a:gd name="T34" fmla="*/ 188 w 272"/>
              <a:gd name="T35" fmla="*/ 0 h 236"/>
              <a:gd name="T36" fmla="*/ 201 w 272"/>
              <a:gd name="T37" fmla="*/ 42 h 236"/>
              <a:gd name="T38" fmla="*/ 218 w 272"/>
              <a:gd name="T39" fmla="*/ 46 h 236"/>
              <a:gd name="T40" fmla="*/ 242 w 272"/>
              <a:gd name="T41" fmla="*/ 55 h 236"/>
              <a:gd name="T42" fmla="*/ 256 w 272"/>
              <a:gd name="T43" fmla="*/ 60 h 236"/>
              <a:gd name="T44" fmla="*/ 259 w 272"/>
              <a:gd name="T45" fmla="*/ 63 h 236"/>
              <a:gd name="T46" fmla="*/ 259 w 272"/>
              <a:gd name="T47" fmla="*/ 67 h 236"/>
              <a:gd name="T48" fmla="*/ 256 w 272"/>
              <a:gd name="T49" fmla="*/ 69 h 236"/>
              <a:gd name="T50" fmla="*/ 18 w 272"/>
              <a:gd name="T51" fmla="*/ 69 h 236"/>
              <a:gd name="T52" fmla="*/ 13 w 272"/>
              <a:gd name="T53" fmla="*/ 68 h 236"/>
              <a:gd name="T54" fmla="*/ 13 w 272"/>
              <a:gd name="T55" fmla="*/ 64 h 236"/>
              <a:gd name="T56" fmla="*/ 14 w 272"/>
              <a:gd name="T57" fmla="*/ 60 h 236"/>
              <a:gd name="T58" fmla="*/ 21 w 272"/>
              <a:gd name="T59" fmla="*/ 58 h 236"/>
              <a:gd name="T60" fmla="*/ 41 w 272"/>
              <a:gd name="T61" fmla="*/ 50 h 236"/>
              <a:gd name="T62" fmla="*/ 64 w 272"/>
              <a:gd name="T63" fmla="*/ 44 h 236"/>
              <a:gd name="T64" fmla="*/ 83 w 272"/>
              <a:gd name="T65" fmla="*/ 4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2" h="236">
                <a:moveTo>
                  <a:pt x="78" y="118"/>
                </a:moveTo>
                <a:lnTo>
                  <a:pt x="58" y="209"/>
                </a:lnTo>
                <a:lnTo>
                  <a:pt x="214" y="209"/>
                </a:lnTo>
                <a:lnTo>
                  <a:pt x="194" y="118"/>
                </a:lnTo>
                <a:lnTo>
                  <a:pt x="78" y="118"/>
                </a:lnTo>
                <a:close/>
                <a:moveTo>
                  <a:pt x="15" y="85"/>
                </a:moveTo>
                <a:lnTo>
                  <a:pt x="256" y="85"/>
                </a:lnTo>
                <a:lnTo>
                  <a:pt x="262" y="86"/>
                </a:lnTo>
                <a:lnTo>
                  <a:pt x="265" y="88"/>
                </a:lnTo>
                <a:lnTo>
                  <a:pt x="269" y="92"/>
                </a:lnTo>
                <a:lnTo>
                  <a:pt x="271" y="97"/>
                </a:lnTo>
                <a:lnTo>
                  <a:pt x="272" y="101"/>
                </a:lnTo>
                <a:lnTo>
                  <a:pt x="272" y="150"/>
                </a:lnTo>
                <a:lnTo>
                  <a:pt x="271" y="155"/>
                </a:lnTo>
                <a:lnTo>
                  <a:pt x="269" y="159"/>
                </a:lnTo>
                <a:lnTo>
                  <a:pt x="265" y="163"/>
                </a:lnTo>
                <a:lnTo>
                  <a:pt x="262" y="165"/>
                </a:lnTo>
                <a:lnTo>
                  <a:pt x="256" y="167"/>
                </a:lnTo>
                <a:lnTo>
                  <a:pt x="229" y="167"/>
                </a:lnTo>
                <a:lnTo>
                  <a:pt x="241" y="236"/>
                </a:lnTo>
                <a:lnTo>
                  <a:pt x="31" y="236"/>
                </a:lnTo>
                <a:lnTo>
                  <a:pt x="42" y="167"/>
                </a:lnTo>
                <a:lnTo>
                  <a:pt x="15" y="167"/>
                </a:lnTo>
                <a:lnTo>
                  <a:pt x="10" y="165"/>
                </a:lnTo>
                <a:lnTo>
                  <a:pt x="6" y="163"/>
                </a:lnTo>
                <a:lnTo>
                  <a:pt x="3" y="159"/>
                </a:lnTo>
                <a:lnTo>
                  <a:pt x="1" y="155"/>
                </a:lnTo>
                <a:lnTo>
                  <a:pt x="0" y="150"/>
                </a:lnTo>
                <a:lnTo>
                  <a:pt x="0" y="101"/>
                </a:lnTo>
                <a:lnTo>
                  <a:pt x="1" y="97"/>
                </a:lnTo>
                <a:lnTo>
                  <a:pt x="3" y="92"/>
                </a:lnTo>
                <a:lnTo>
                  <a:pt x="6" y="88"/>
                </a:lnTo>
                <a:lnTo>
                  <a:pt x="10" y="86"/>
                </a:lnTo>
                <a:lnTo>
                  <a:pt x="15" y="85"/>
                </a:lnTo>
                <a:close/>
                <a:moveTo>
                  <a:pt x="83" y="0"/>
                </a:moveTo>
                <a:lnTo>
                  <a:pt x="188" y="0"/>
                </a:lnTo>
                <a:lnTo>
                  <a:pt x="188" y="42"/>
                </a:lnTo>
                <a:lnTo>
                  <a:pt x="201" y="42"/>
                </a:lnTo>
                <a:lnTo>
                  <a:pt x="208" y="44"/>
                </a:lnTo>
                <a:lnTo>
                  <a:pt x="218" y="46"/>
                </a:lnTo>
                <a:lnTo>
                  <a:pt x="231" y="50"/>
                </a:lnTo>
                <a:lnTo>
                  <a:pt x="242" y="55"/>
                </a:lnTo>
                <a:lnTo>
                  <a:pt x="251" y="58"/>
                </a:lnTo>
                <a:lnTo>
                  <a:pt x="256" y="60"/>
                </a:lnTo>
                <a:lnTo>
                  <a:pt x="258" y="60"/>
                </a:lnTo>
                <a:lnTo>
                  <a:pt x="259" y="63"/>
                </a:lnTo>
                <a:lnTo>
                  <a:pt x="259" y="64"/>
                </a:lnTo>
                <a:lnTo>
                  <a:pt x="259" y="67"/>
                </a:lnTo>
                <a:lnTo>
                  <a:pt x="259" y="68"/>
                </a:lnTo>
                <a:lnTo>
                  <a:pt x="256" y="69"/>
                </a:lnTo>
                <a:lnTo>
                  <a:pt x="254" y="69"/>
                </a:lnTo>
                <a:lnTo>
                  <a:pt x="18" y="69"/>
                </a:lnTo>
                <a:lnTo>
                  <a:pt x="15" y="69"/>
                </a:lnTo>
                <a:lnTo>
                  <a:pt x="13" y="68"/>
                </a:lnTo>
                <a:lnTo>
                  <a:pt x="13" y="67"/>
                </a:lnTo>
                <a:lnTo>
                  <a:pt x="13" y="64"/>
                </a:lnTo>
                <a:lnTo>
                  <a:pt x="13" y="63"/>
                </a:lnTo>
                <a:lnTo>
                  <a:pt x="14" y="60"/>
                </a:lnTo>
                <a:lnTo>
                  <a:pt x="15" y="60"/>
                </a:lnTo>
                <a:lnTo>
                  <a:pt x="21" y="58"/>
                </a:lnTo>
                <a:lnTo>
                  <a:pt x="29" y="55"/>
                </a:lnTo>
                <a:lnTo>
                  <a:pt x="41" y="50"/>
                </a:lnTo>
                <a:lnTo>
                  <a:pt x="54" y="46"/>
                </a:lnTo>
                <a:lnTo>
                  <a:pt x="64" y="44"/>
                </a:lnTo>
                <a:lnTo>
                  <a:pt x="71" y="42"/>
                </a:lnTo>
                <a:lnTo>
                  <a:pt x="83" y="42"/>
                </a:lnTo>
                <a:lnTo>
                  <a:pt x="83" y="0"/>
                </a:lnTo>
                <a:close/>
              </a:path>
            </a:pathLst>
          </a:custGeom>
          <a:solidFill>
            <a:srgbClr val="D3381C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126"/>
          <p:cNvSpPr>
            <a:spLocks noEditPoints="1"/>
          </p:cNvSpPr>
          <p:nvPr/>
        </p:nvSpPr>
        <p:spPr bwMode="auto">
          <a:xfrm>
            <a:off x="5461209" y="1959745"/>
            <a:ext cx="176213" cy="175419"/>
          </a:xfrm>
          <a:custGeom>
            <a:avLst/>
            <a:gdLst>
              <a:gd name="T0" fmla="*/ 0 w 222"/>
              <a:gd name="T1" fmla="*/ 110 h 221"/>
              <a:gd name="T2" fmla="*/ 28 w 222"/>
              <a:gd name="T3" fmla="*/ 110 h 221"/>
              <a:gd name="T4" fmla="*/ 28 w 222"/>
              <a:gd name="T5" fmla="*/ 193 h 221"/>
              <a:gd name="T6" fmla="*/ 112 w 222"/>
              <a:gd name="T7" fmla="*/ 193 h 221"/>
              <a:gd name="T8" fmla="*/ 112 w 222"/>
              <a:gd name="T9" fmla="*/ 221 h 221"/>
              <a:gd name="T10" fmla="*/ 28 w 222"/>
              <a:gd name="T11" fmla="*/ 221 h 221"/>
              <a:gd name="T12" fmla="*/ 14 w 222"/>
              <a:gd name="T13" fmla="*/ 217 h 221"/>
              <a:gd name="T14" fmla="*/ 4 w 222"/>
              <a:gd name="T15" fmla="*/ 207 h 221"/>
              <a:gd name="T16" fmla="*/ 0 w 222"/>
              <a:gd name="T17" fmla="*/ 193 h 221"/>
              <a:gd name="T18" fmla="*/ 0 w 222"/>
              <a:gd name="T19" fmla="*/ 110 h 221"/>
              <a:gd name="T20" fmla="*/ 83 w 222"/>
              <a:gd name="T21" fmla="*/ 27 h 221"/>
              <a:gd name="T22" fmla="*/ 83 w 222"/>
              <a:gd name="T23" fmla="*/ 138 h 221"/>
              <a:gd name="T24" fmla="*/ 195 w 222"/>
              <a:gd name="T25" fmla="*/ 138 h 221"/>
              <a:gd name="T26" fmla="*/ 195 w 222"/>
              <a:gd name="T27" fmla="*/ 27 h 221"/>
              <a:gd name="T28" fmla="*/ 83 w 222"/>
              <a:gd name="T29" fmla="*/ 27 h 221"/>
              <a:gd name="T30" fmla="*/ 83 w 222"/>
              <a:gd name="T31" fmla="*/ 0 h 221"/>
              <a:gd name="T32" fmla="*/ 195 w 222"/>
              <a:gd name="T33" fmla="*/ 0 h 221"/>
              <a:gd name="T34" fmla="*/ 208 w 222"/>
              <a:gd name="T35" fmla="*/ 3 h 221"/>
              <a:gd name="T36" fmla="*/ 218 w 222"/>
              <a:gd name="T37" fmla="*/ 12 h 221"/>
              <a:gd name="T38" fmla="*/ 222 w 222"/>
              <a:gd name="T39" fmla="*/ 27 h 221"/>
              <a:gd name="T40" fmla="*/ 222 w 222"/>
              <a:gd name="T41" fmla="*/ 138 h 221"/>
              <a:gd name="T42" fmla="*/ 218 w 222"/>
              <a:gd name="T43" fmla="*/ 152 h 221"/>
              <a:gd name="T44" fmla="*/ 208 w 222"/>
              <a:gd name="T45" fmla="*/ 162 h 221"/>
              <a:gd name="T46" fmla="*/ 195 w 222"/>
              <a:gd name="T47" fmla="*/ 165 h 221"/>
              <a:gd name="T48" fmla="*/ 83 w 222"/>
              <a:gd name="T49" fmla="*/ 165 h 221"/>
              <a:gd name="T50" fmla="*/ 69 w 222"/>
              <a:gd name="T51" fmla="*/ 162 h 221"/>
              <a:gd name="T52" fmla="*/ 59 w 222"/>
              <a:gd name="T53" fmla="*/ 152 h 221"/>
              <a:gd name="T54" fmla="*/ 55 w 222"/>
              <a:gd name="T55" fmla="*/ 138 h 221"/>
              <a:gd name="T56" fmla="*/ 55 w 222"/>
              <a:gd name="T57" fmla="*/ 27 h 221"/>
              <a:gd name="T58" fmla="*/ 59 w 222"/>
              <a:gd name="T59" fmla="*/ 12 h 221"/>
              <a:gd name="T60" fmla="*/ 69 w 222"/>
              <a:gd name="T61" fmla="*/ 3 h 221"/>
              <a:gd name="T62" fmla="*/ 83 w 222"/>
              <a:gd name="T63" fmla="*/ 0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2" h="221">
                <a:moveTo>
                  <a:pt x="0" y="110"/>
                </a:moveTo>
                <a:lnTo>
                  <a:pt x="28" y="110"/>
                </a:lnTo>
                <a:lnTo>
                  <a:pt x="28" y="193"/>
                </a:lnTo>
                <a:lnTo>
                  <a:pt x="112" y="193"/>
                </a:lnTo>
                <a:lnTo>
                  <a:pt x="112" y="221"/>
                </a:lnTo>
                <a:lnTo>
                  <a:pt x="28" y="221"/>
                </a:lnTo>
                <a:lnTo>
                  <a:pt x="14" y="217"/>
                </a:lnTo>
                <a:lnTo>
                  <a:pt x="4" y="207"/>
                </a:lnTo>
                <a:lnTo>
                  <a:pt x="0" y="193"/>
                </a:lnTo>
                <a:lnTo>
                  <a:pt x="0" y="110"/>
                </a:lnTo>
                <a:close/>
                <a:moveTo>
                  <a:pt x="83" y="27"/>
                </a:moveTo>
                <a:lnTo>
                  <a:pt x="83" y="138"/>
                </a:lnTo>
                <a:lnTo>
                  <a:pt x="195" y="138"/>
                </a:lnTo>
                <a:lnTo>
                  <a:pt x="195" y="27"/>
                </a:lnTo>
                <a:lnTo>
                  <a:pt x="83" y="27"/>
                </a:lnTo>
                <a:close/>
                <a:moveTo>
                  <a:pt x="83" y="0"/>
                </a:moveTo>
                <a:lnTo>
                  <a:pt x="195" y="0"/>
                </a:lnTo>
                <a:lnTo>
                  <a:pt x="208" y="3"/>
                </a:lnTo>
                <a:lnTo>
                  <a:pt x="218" y="12"/>
                </a:lnTo>
                <a:lnTo>
                  <a:pt x="222" y="27"/>
                </a:lnTo>
                <a:lnTo>
                  <a:pt x="222" y="138"/>
                </a:lnTo>
                <a:lnTo>
                  <a:pt x="218" y="152"/>
                </a:lnTo>
                <a:lnTo>
                  <a:pt x="208" y="162"/>
                </a:lnTo>
                <a:lnTo>
                  <a:pt x="195" y="165"/>
                </a:lnTo>
                <a:lnTo>
                  <a:pt x="83" y="165"/>
                </a:lnTo>
                <a:lnTo>
                  <a:pt x="69" y="162"/>
                </a:lnTo>
                <a:lnTo>
                  <a:pt x="59" y="152"/>
                </a:lnTo>
                <a:lnTo>
                  <a:pt x="55" y="138"/>
                </a:lnTo>
                <a:lnTo>
                  <a:pt x="55" y="27"/>
                </a:lnTo>
                <a:lnTo>
                  <a:pt x="59" y="12"/>
                </a:lnTo>
                <a:lnTo>
                  <a:pt x="69" y="3"/>
                </a:lnTo>
                <a:lnTo>
                  <a:pt x="83" y="0"/>
                </a:lnTo>
                <a:close/>
              </a:path>
            </a:pathLst>
          </a:custGeom>
          <a:solidFill>
            <a:srgbClr val="D3381C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127"/>
          <p:cNvSpPr/>
          <p:nvPr/>
        </p:nvSpPr>
        <p:spPr bwMode="auto">
          <a:xfrm>
            <a:off x="5745102" y="5230708"/>
            <a:ext cx="198438" cy="177007"/>
          </a:xfrm>
          <a:custGeom>
            <a:avLst/>
            <a:gdLst>
              <a:gd name="T0" fmla="*/ 129 w 250"/>
              <a:gd name="T1" fmla="*/ 0 h 223"/>
              <a:gd name="T2" fmla="*/ 136 w 250"/>
              <a:gd name="T3" fmla="*/ 5 h 223"/>
              <a:gd name="T4" fmla="*/ 247 w 250"/>
              <a:gd name="T5" fmla="*/ 116 h 223"/>
              <a:gd name="T6" fmla="*/ 249 w 250"/>
              <a:gd name="T7" fmla="*/ 120 h 223"/>
              <a:gd name="T8" fmla="*/ 250 w 250"/>
              <a:gd name="T9" fmla="*/ 122 h 223"/>
              <a:gd name="T10" fmla="*/ 250 w 250"/>
              <a:gd name="T11" fmla="*/ 123 h 223"/>
              <a:gd name="T12" fmla="*/ 249 w 250"/>
              <a:gd name="T13" fmla="*/ 126 h 223"/>
              <a:gd name="T14" fmla="*/ 246 w 250"/>
              <a:gd name="T15" fmla="*/ 127 h 223"/>
              <a:gd name="T16" fmla="*/ 242 w 250"/>
              <a:gd name="T17" fmla="*/ 127 h 223"/>
              <a:gd name="T18" fmla="*/ 219 w 250"/>
              <a:gd name="T19" fmla="*/ 127 h 223"/>
              <a:gd name="T20" fmla="*/ 219 w 250"/>
              <a:gd name="T21" fmla="*/ 213 h 223"/>
              <a:gd name="T22" fmla="*/ 219 w 250"/>
              <a:gd name="T23" fmla="*/ 216 h 223"/>
              <a:gd name="T24" fmla="*/ 219 w 250"/>
              <a:gd name="T25" fmla="*/ 218 h 223"/>
              <a:gd name="T26" fmla="*/ 218 w 250"/>
              <a:gd name="T27" fmla="*/ 221 h 223"/>
              <a:gd name="T28" fmla="*/ 217 w 250"/>
              <a:gd name="T29" fmla="*/ 222 h 223"/>
              <a:gd name="T30" fmla="*/ 214 w 250"/>
              <a:gd name="T31" fmla="*/ 223 h 223"/>
              <a:gd name="T32" fmla="*/ 210 w 250"/>
              <a:gd name="T33" fmla="*/ 223 h 223"/>
              <a:gd name="T34" fmla="*/ 154 w 250"/>
              <a:gd name="T35" fmla="*/ 223 h 223"/>
              <a:gd name="T36" fmla="*/ 154 w 250"/>
              <a:gd name="T37" fmla="*/ 137 h 223"/>
              <a:gd name="T38" fmla="*/ 97 w 250"/>
              <a:gd name="T39" fmla="*/ 137 h 223"/>
              <a:gd name="T40" fmla="*/ 97 w 250"/>
              <a:gd name="T41" fmla="*/ 223 h 223"/>
              <a:gd name="T42" fmla="*/ 43 w 250"/>
              <a:gd name="T43" fmla="*/ 223 h 223"/>
              <a:gd name="T44" fmla="*/ 38 w 250"/>
              <a:gd name="T45" fmla="*/ 223 h 223"/>
              <a:gd name="T46" fmla="*/ 36 w 250"/>
              <a:gd name="T47" fmla="*/ 222 h 223"/>
              <a:gd name="T48" fmla="*/ 33 w 250"/>
              <a:gd name="T49" fmla="*/ 221 h 223"/>
              <a:gd name="T50" fmla="*/ 32 w 250"/>
              <a:gd name="T51" fmla="*/ 219 h 223"/>
              <a:gd name="T52" fmla="*/ 32 w 250"/>
              <a:gd name="T53" fmla="*/ 217 h 223"/>
              <a:gd name="T54" fmla="*/ 32 w 250"/>
              <a:gd name="T55" fmla="*/ 216 h 223"/>
              <a:gd name="T56" fmla="*/ 32 w 250"/>
              <a:gd name="T57" fmla="*/ 213 h 223"/>
              <a:gd name="T58" fmla="*/ 32 w 250"/>
              <a:gd name="T59" fmla="*/ 127 h 223"/>
              <a:gd name="T60" fmla="*/ 9 w 250"/>
              <a:gd name="T61" fmla="*/ 127 h 223"/>
              <a:gd name="T62" fmla="*/ 5 w 250"/>
              <a:gd name="T63" fmla="*/ 127 h 223"/>
              <a:gd name="T64" fmla="*/ 2 w 250"/>
              <a:gd name="T65" fmla="*/ 126 h 223"/>
              <a:gd name="T66" fmla="*/ 1 w 250"/>
              <a:gd name="T67" fmla="*/ 123 h 223"/>
              <a:gd name="T68" fmla="*/ 0 w 250"/>
              <a:gd name="T69" fmla="*/ 122 h 223"/>
              <a:gd name="T70" fmla="*/ 1 w 250"/>
              <a:gd name="T71" fmla="*/ 120 h 223"/>
              <a:gd name="T72" fmla="*/ 4 w 250"/>
              <a:gd name="T73" fmla="*/ 116 h 223"/>
              <a:gd name="T74" fmla="*/ 115 w 250"/>
              <a:gd name="T75" fmla="*/ 5 h 223"/>
              <a:gd name="T76" fmla="*/ 122 w 250"/>
              <a:gd name="T77" fmla="*/ 0 h 223"/>
              <a:gd name="T78" fmla="*/ 129 w 250"/>
              <a:gd name="T79" fmla="*/ 0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0" h="223">
                <a:moveTo>
                  <a:pt x="129" y="0"/>
                </a:moveTo>
                <a:lnTo>
                  <a:pt x="136" y="5"/>
                </a:lnTo>
                <a:lnTo>
                  <a:pt x="247" y="116"/>
                </a:lnTo>
                <a:lnTo>
                  <a:pt x="249" y="120"/>
                </a:lnTo>
                <a:lnTo>
                  <a:pt x="250" y="122"/>
                </a:lnTo>
                <a:lnTo>
                  <a:pt x="250" y="123"/>
                </a:lnTo>
                <a:lnTo>
                  <a:pt x="249" y="126"/>
                </a:lnTo>
                <a:lnTo>
                  <a:pt x="246" y="127"/>
                </a:lnTo>
                <a:lnTo>
                  <a:pt x="242" y="127"/>
                </a:lnTo>
                <a:lnTo>
                  <a:pt x="219" y="127"/>
                </a:lnTo>
                <a:lnTo>
                  <a:pt x="219" y="213"/>
                </a:lnTo>
                <a:lnTo>
                  <a:pt x="219" y="216"/>
                </a:lnTo>
                <a:lnTo>
                  <a:pt x="219" y="218"/>
                </a:lnTo>
                <a:lnTo>
                  <a:pt x="218" y="221"/>
                </a:lnTo>
                <a:lnTo>
                  <a:pt x="217" y="222"/>
                </a:lnTo>
                <a:lnTo>
                  <a:pt x="214" y="223"/>
                </a:lnTo>
                <a:lnTo>
                  <a:pt x="210" y="223"/>
                </a:lnTo>
                <a:lnTo>
                  <a:pt x="154" y="223"/>
                </a:lnTo>
                <a:lnTo>
                  <a:pt x="154" y="137"/>
                </a:lnTo>
                <a:lnTo>
                  <a:pt x="97" y="137"/>
                </a:lnTo>
                <a:lnTo>
                  <a:pt x="97" y="223"/>
                </a:lnTo>
                <a:lnTo>
                  <a:pt x="43" y="223"/>
                </a:lnTo>
                <a:lnTo>
                  <a:pt x="38" y="223"/>
                </a:lnTo>
                <a:lnTo>
                  <a:pt x="36" y="222"/>
                </a:lnTo>
                <a:lnTo>
                  <a:pt x="33" y="221"/>
                </a:lnTo>
                <a:lnTo>
                  <a:pt x="32" y="219"/>
                </a:lnTo>
                <a:lnTo>
                  <a:pt x="32" y="217"/>
                </a:lnTo>
                <a:lnTo>
                  <a:pt x="32" y="216"/>
                </a:lnTo>
                <a:lnTo>
                  <a:pt x="32" y="213"/>
                </a:lnTo>
                <a:lnTo>
                  <a:pt x="32" y="127"/>
                </a:lnTo>
                <a:lnTo>
                  <a:pt x="9" y="127"/>
                </a:lnTo>
                <a:lnTo>
                  <a:pt x="5" y="127"/>
                </a:lnTo>
                <a:lnTo>
                  <a:pt x="2" y="126"/>
                </a:lnTo>
                <a:lnTo>
                  <a:pt x="1" y="123"/>
                </a:lnTo>
                <a:lnTo>
                  <a:pt x="0" y="122"/>
                </a:lnTo>
                <a:lnTo>
                  <a:pt x="1" y="120"/>
                </a:lnTo>
                <a:lnTo>
                  <a:pt x="4" y="116"/>
                </a:lnTo>
                <a:lnTo>
                  <a:pt x="115" y="5"/>
                </a:lnTo>
                <a:lnTo>
                  <a:pt x="122" y="0"/>
                </a:lnTo>
                <a:lnTo>
                  <a:pt x="129" y="0"/>
                </a:lnTo>
                <a:close/>
              </a:path>
            </a:pathLst>
          </a:custGeom>
          <a:solidFill>
            <a:srgbClr val="D3381C"/>
          </a:solidFill>
          <a:ln w="0">
            <a:solidFill>
              <a:srgbClr val="D3381C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128"/>
          <p:cNvSpPr>
            <a:spLocks noEditPoints="1"/>
          </p:cNvSpPr>
          <p:nvPr/>
        </p:nvSpPr>
        <p:spPr bwMode="auto">
          <a:xfrm>
            <a:off x="5769708" y="4494305"/>
            <a:ext cx="173832" cy="173832"/>
          </a:xfrm>
          <a:custGeom>
            <a:avLst/>
            <a:gdLst>
              <a:gd name="T0" fmla="*/ 86 w 219"/>
              <a:gd name="T1" fmla="*/ 26 h 219"/>
              <a:gd name="T2" fmla="*/ 66 w 219"/>
              <a:gd name="T3" fmla="*/ 29 h 219"/>
              <a:gd name="T4" fmla="*/ 50 w 219"/>
              <a:gd name="T5" fmla="*/ 37 h 219"/>
              <a:gd name="T6" fmla="*/ 37 w 219"/>
              <a:gd name="T7" fmla="*/ 50 h 219"/>
              <a:gd name="T8" fmla="*/ 29 w 219"/>
              <a:gd name="T9" fmla="*/ 67 h 219"/>
              <a:gd name="T10" fmla="*/ 27 w 219"/>
              <a:gd name="T11" fmla="*/ 86 h 219"/>
              <a:gd name="T12" fmla="*/ 29 w 219"/>
              <a:gd name="T13" fmla="*/ 105 h 219"/>
              <a:gd name="T14" fmla="*/ 38 w 219"/>
              <a:gd name="T15" fmla="*/ 122 h 219"/>
              <a:gd name="T16" fmla="*/ 52 w 219"/>
              <a:gd name="T17" fmla="*/ 134 h 219"/>
              <a:gd name="T18" fmla="*/ 69 w 219"/>
              <a:gd name="T19" fmla="*/ 143 h 219"/>
              <a:gd name="T20" fmla="*/ 88 w 219"/>
              <a:gd name="T21" fmla="*/ 147 h 219"/>
              <a:gd name="T22" fmla="*/ 107 w 219"/>
              <a:gd name="T23" fmla="*/ 145 h 219"/>
              <a:gd name="T24" fmla="*/ 123 w 219"/>
              <a:gd name="T25" fmla="*/ 136 h 219"/>
              <a:gd name="T26" fmla="*/ 136 w 219"/>
              <a:gd name="T27" fmla="*/ 123 h 219"/>
              <a:gd name="T28" fmla="*/ 144 w 219"/>
              <a:gd name="T29" fmla="*/ 106 h 219"/>
              <a:gd name="T30" fmla="*/ 147 w 219"/>
              <a:gd name="T31" fmla="*/ 88 h 219"/>
              <a:gd name="T32" fmla="*/ 144 w 219"/>
              <a:gd name="T33" fmla="*/ 69 h 219"/>
              <a:gd name="T34" fmla="*/ 136 w 219"/>
              <a:gd name="T35" fmla="*/ 52 h 219"/>
              <a:gd name="T36" fmla="*/ 121 w 219"/>
              <a:gd name="T37" fmla="*/ 38 h 219"/>
              <a:gd name="T38" fmla="*/ 105 w 219"/>
              <a:gd name="T39" fmla="*/ 29 h 219"/>
              <a:gd name="T40" fmla="*/ 86 w 219"/>
              <a:gd name="T41" fmla="*/ 26 h 219"/>
              <a:gd name="T42" fmla="*/ 86 w 219"/>
              <a:gd name="T43" fmla="*/ 0 h 219"/>
              <a:gd name="T44" fmla="*/ 109 w 219"/>
              <a:gd name="T45" fmla="*/ 2 h 219"/>
              <a:gd name="T46" fmla="*/ 129 w 219"/>
              <a:gd name="T47" fmla="*/ 11 h 219"/>
              <a:gd name="T48" fmla="*/ 147 w 219"/>
              <a:gd name="T49" fmla="*/ 26 h 219"/>
              <a:gd name="T50" fmla="*/ 161 w 219"/>
              <a:gd name="T51" fmla="*/ 43 h 219"/>
              <a:gd name="T52" fmla="*/ 170 w 219"/>
              <a:gd name="T53" fmla="*/ 65 h 219"/>
              <a:gd name="T54" fmla="*/ 174 w 219"/>
              <a:gd name="T55" fmla="*/ 88 h 219"/>
              <a:gd name="T56" fmla="*/ 170 w 219"/>
              <a:gd name="T57" fmla="*/ 111 h 219"/>
              <a:gd name="T58" fmla="*/ 161 w 219"/>
              <a:gd name="T59" fmla="*/ 132 h 219"/>
              <a:gd name="T60" fmla="*/ 214 w 219"/>
              <a:gd name="T61" fmla="*/ 184 h 219"/>
              <a:gd name="T62" fmla="*/ 216 w 219"/>
              <a:gd name="T63" fmla="*/ 188 h 219"/>
              <a:gd name="T64" fmla="*/ 218 w 219"/>
              <a:gd name="T65" fmla="*/ 192 h 219"/>
              <a:gd name="T66" fmla="*/ 219 w 219"/>
              <a:gd name="T67" fmla="*/ 195 h 219"/>
              <a:gd name="T68" fmla="*/ 218 w 219"/>
              <a:gd name="T69" fmla="*/ 199 h 219"/>
              <a:gd name="T70" fmla="*/ 215 w 219"/>
              <a:gd name="T71" fmla="*/ 201 h 219"/>
              <a:gd name="T72" fmla="*/ 202 w 219"/>
              <a:gd name="T73" fmla="*/ 215 h 219"/>
              <a:gd name="T74" fmla="*/ 200 w 219"/>
              <a:gd name="T75" fmla="*/ 218 h 219"/>
              <a:gd name="T76" fmla="*/ 196 w 219"/>
              <a:gd name="T77" fmla="*/ 219 h 219"/>
              <a:gd name="T78" fmla="*/ 191 w 219"/>
              <a:gd name="T79" fmla="*/ 219 h 219"/>
              <a:gd name="T80" fmla="*/ 187 w 219"/>
              <a:gd name="T81" fmla="*/ 218 h 219"/>
              <a:gd name="T82" fmla="*/ 184 w 219"/>
              <a:gd name="T83" fmla="*/ 215 h 219"/>
              <a:gd name="T84" fmla="*/ 132 w 219"/>
              <a:gd name="T85" fmla="*/ 163 h 219"/>
              <a:gd name="T86" fmla="*/ 111 w 219"/>
              <a:gd name="T87" fmla="*/ 170 h 219"/>
              <a:gd name="T88" fmla="*/ 88 w 219"/>
              <a:gd name="T89" fmla="*/ 174 h 219"/>
              <a:gd name="T90" fmla="*/ 65 w 219"/>
              <a:gd name="T91" fmla="*/ 170 h 219"/>
              <a:gd name="T92" fmla="*/ 44 w 219"/>
              <a:gd name="T93" fmla="*/ 161 h 219"/>
              <a:gd name="T94" fmla="*/ 27 w 219"/>
              <a:gd name="T95" fmla="*/ 147 h 219"/>
              <a:gd name="T96" fmla="*/ 12 w 219"/>
              <a:gd name="T97" fmla="*/ 129 h 219"/>
              <a:gd name="T98" fmla="*/ 2 w 219"/>
              <a:gd name="T99" fmla="*/ 109 h 219"/>
              <a:gd name="T100" fmla="*/ 0 w 219"/>
              <a:gd name="T101" fmla="*/ 86 h 219"/>
              <a:gd name="T102" fmla="*/ 2 w 219"/>
              <a:gd name="T103" fmla="*/ 63 h 219"/>
              <a:gd name="T104" fmla="*/ 11 w 219"/>
              <a:gd name="T105" fmla="*/ 42 h 219"/>
              <a:gd name="T106" fmla="*/ 25 w 219"/>
              <a:gd name="T107" fmla="*/ 24 h 219"/>
              <a:gd name="T108" fmla="*/ 42 w 219"/>
              <a:gd name="T109" fmla="*/ 11 h 219"/>
              <a:gd name="T110" fmla="*/ 62 w 219"/>
              <a:gd name="T111" fmla="*/ 2 h 219"/>
              <a:gd name="T112" fmla="*/ 86 w 219"/>
              <a:gd name="T113" fmla="*/ 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19" h="219">
                <a:moveTo>
                  <a:pt x="86" y="26"/>
                </a:moveTo>
                <a:lnTo>
                  <a:pt x="66" y="29"/>
                </a:lnTo>
                <a:lnTo>
                  <a:pt x="50" y="37"/>
                </a:lnTo>
                <a:lnTo>
                  <a:pt x="37" y="50"/>
                </a:lnTo>
                <a:lnTo>
                  <a:pt x="29" y="67"/>
                </a:lnTo>
                <a:lnTo>
                  <a:pt x="27" y="86"/>
                </a:lnTo>
                <a:lnTo>
                  <a:pt x="29" y="105"/>
                </a:lnTo>
                <a:lnTo>
                  <a:pt x="38" y="122"/>
                </a:lnTo>
                <a:lnTo>
                  <a:pt x="52" y="134"/>
                </a:lnTo>
                <a:lnTo>
                  <a:pt x="69" y="143"/>
                </a:lnTo>
                <a:lnTo>
                  <a:pt x="88" y="147"/>
                </a:lnTo>
                <a:lnTo>
                  <a:pt x="107" y="145"/>
                </a:lnTo>
                <a:lnTo>
                  <a:pt x="123" y="136"/>
                </a:lnTo>
                <a:lnTo>
                  <a:pt x="136" y="123"/>
                </a:lnTo>
                <a:lnTo>
                  <a:pt x="144" y="106"/>
                </a:lnTo>
                <a:lnTo>
                  <a:pt x="147" y="88"/>
                </a:lnTo>
                <a:lnTo>
                  <a:pt x="144" y="69"/>
                </a:lnTo>
                <a:lnTo>
                  <a:pt x="136" y="52"/>
                </a:lnTo>
                <a:lnTo>
                  <a:pt x="121" y="38"/>
                </a:lnTo>
                <a:lnTo>
                  <a:pt x="105" y="29"/>
                </a:lnTo>
                <a:lnTo>
                  <a:pt x="86" y="26"/>
                </a:lnTo>
                <a:close/>
                <a:moveTo>
                  <a:pt x="86" y="0"/>
                </a:moveTo>
                <a:lnTo>
                  <a:pt x="109" y="2"/>
                </a:lnTo>
                <a:lnTo>
                  <a:pt x="129" y="11"/>
                </a:lnTo>
                <a:lnTo>
                  <a:pt x="147" y="26"/>
                </a:lnTo>
                <a:lnTo>
                  <a:pt x="161" y="43"/>
                </a:lnTo>
                <a:lnTo>
                  <a:pt x="170" y="65"/>
                </a:lnTo>
                <a:lnTo>
                  <a:pt x="174" y="88"/>
                </a:lnTo>
                <a:lnTo>
                  <a:pt x="170" y="111"/>
                </a:lnTo>
                <a:lnTo>
                  <a:pt x="161" y="132"/>
                </a:lnTo>
                <a:lnTo>
                  <a:pt x="214" y="184"/>
                </a:lnTo>
                <a:lnTo>
                  <a:pt x="216" y="188"/>
                </a:lnTo>
                <a:lnTo>
                  <a:pt x="218" y="192"/>
                </a:lnTo>
                <a:lnTo>
                  <a:pt x="219" y="195"/>
                </a:lnTo>
                <a:lnTo>
                  <a:pt x="218" y="199"/>
                </a:lnTo>
                <a:lnTo>
                  <a:pt x="215" y="201"/>
                </a:lnTo>
                <a:lnTo>
                  <a:pt x="202" y="215"/>
                </a:lnTo>
                <a:lnTo>
                  <a:pt x="200" y="218"/>
                </a:lnTo>
                <a:lnTo>
                  <a:pt x="196" y="219"/>
                </a:lnTo>
                <a:lnTo>
                  <a:pt x="191" y="219"/>
                </a:lnTo>
                <a:lnTo>
                  <a:pt x="187" y="218"/>
                </a:lnTo>
                <a:lnTo>
                  <a:pt x="184" y="215"/>
                </a:lnTo>
                <a:lnTo>
                  <a:pt x="132" y="163"/>
                </a:lnTo>
                <a:lnTo>
                  <a:pt x="111" y="170"/>
                </a:lnTo>
                <a:lnTo>
                  <a:pt x="88" y="174"/>
                </a:lnTo>
                <a:lnTo>
                  <a:pt x="65" y="170"/>
                </a:lnTo>
                <a:lnTo>
                  <a:pt x="44" y="161"/>
                </a:lnTo>
                <a:lnTo>
                  <a:pt x="27" y="147"/>
                </a:lnTo>
                <a:lnTo>
                  <a:pt x="12" y="129"/>
                </a:lnTo>
                <a:lnTo>
                  <a:pt x="2" y="109"/>
                </a:lnTo>
                <a:lnTo>
                  <a:pt x="0" y="86"/>
                </a:lnTo>
                <a:lnTo>
                  <a:pt x="2" y="63"/>
                </a:lnTo>
                <a:lnTo>
                  <a:pt x="11" y="42"/>
                </a:lnTo>
                <a:lnTo>
                  <a:pt x="25" y="24"/>
                </a:lnTo>
                <a:lnTo>
                  <a:pt x="42" y="11"/>
                </a:lnTo>
                <a:lnTo>
                  <a:pt x="62" y="2"/>
                </a:lnTo>
                <a:lnTo>
                  <a:pt x="86" y="0"/>
                </a:lnTo>
                <a:close/>
              </a:path>
            </a:pathLst>
          </a:custGeom>
          <a:solidFill>
            <a:srgbClr val="D3381C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133"/>
          <p:cNvSpPr>
            <a:spLocks noEditPoints="1"/>
          </p:cNvSpPr>
          <p:nvPr/>
        </p:nvSpPr>
        <p:spPr bwMode="auto">
          <a:xfrm>
            <a:off x="6202891" y="3424401"/>
            <a:ext cx="219870" cy="177007"/>
          </a:xfrm>
          <a:custGeom>
            <a:avLst/>
            <a:gdLst>
              <a:gd name="T0" fmla="*/ 277 w 277"/>
              <a:gd name="T1" fmla="*/ 112 h 223"/>
              <a:gd name="T2" fmla="*/ 245 w 277"/>
              <a:gd name="T3" fmla="*/ 145 h 223"/>
              <a:gd name="T4" fmla="*/ 216 w 277"/>
              <a:gd name="T5" fmla="*/ 191 h 223"/>
              <a:gd name="T6" fmla="*/ 168 w 277"/>
              <a:gd name="T7" fmla="*/ 219 h 223"/>
              <a:gd name="T8" fmla="*/ 109 w 277"/>
              <a:gd name="T9" fmla="*/ 218 h 223"/>
              <a:gd name="T10" fmla="*/ 61 w 277"/>
              <a:gd name="T11" fmla="*/ 190 h 223"/>
              <a:gd name="T12" fmla="*/ 57 w 277"/>
              <a:gd name="T13" fmla="*/ 175 h 223"/>
              <a:gd name="T14" fmla="*/ 68 w 277"/>
              <a:gd name="T15" fmla="*/ 162 h 223"/>
              <a:gd name="T16" fmla="*/ 84 w 277"/>
              <a:gd name="T17" fmla="*/ 167 h 223"/>
              <a:gd name="T18" fmla="*/ 118 w 277"/>
              <a:gd name="T19" fmla="*/ 186 h 223"/>
              <a:gd name="T20" fmla="*/ 161 w 277"/>
              <a:gd name="T21" fmla="*/ 186 h 223"/>
              <a:gd name="T22" fmla="*/ 195 w 277"/>
              <a:gd name="T23" fmla="*/ 166 h 223"/>
              <a:gd name="T24" fmla="*/ 214 w 277"/>
              <a:gd name="T25" fmla="*/ 128 h 223"/>
              <a:gd name="T26" fmla="*/ 217 w 277"/>
              <a:gd name="T27" fmla="*/ 123 h 223"/>
              <a:gd name="T28" fmla="*/ 220 w 277"/>
              <a:gd name="T29" fmla="*/ 118 h 223"/>
              <a:gd name="T30" fmla="*/ 225 w 277"/>
              <a:gd name="T31" fmla="*/ 113 h 223"/>
              <a:gd name="T32" fmla="*/ 234 w 277"/>
              <a:gd name="T33" fmla="*/ 112 h 223"/>
              <a:gd name="T34" fmla="*/ 157 w 277"/>
              <a:gd name="T35" fmla="*/ 71 h 223"/>
              <a:gd name="T36" fmla="*/ 180 w 277"/>
              <a:gd name="T37" fmla="*/ 95 h 223"/>
              <a:gd name="T38" fmla="*/ 180 w 277"/>
              <a:gd name="T39" fmla="*/ 128 h 223"/>
              <a:gd name="T40" fmla="*/ 157 w 277"/>
              <a:gd name="T41" fmla="*/ 153 h 223"/>
              <a:gd name="T42" fmla="*/ 122 w 277"/>
              <a:gd name="T43" fmla="*/ 153 h 223"/>
              <a:gd name="T44" fmla="*/ 98 w 277"/>
              <a:gd name="T45" fmla="*/ 128 h 223"/>
              <a:gd name="T46" fmla="*/ 98 w 277"/>
              <a:gd name="T47" fmla="*/ 95 h 223"/>
              <a:gd name="T48" fmla="*/ 122 w 277"/>
              <a:gd name="T49" fmla="*/ 71 h 223"/>
              <a:gd name="T50" fmla="*/ 139 w 277"/>
              <a:gd name="T51" fmla="*/ 0 h 223"/>
              <a:gd name="T52" fmla="*/ 195 w 277"/>
              <a:gd name="T53" fmla="*/ 16 h 223"/>
              <a:gd name="T54" fmla="*/ 222 w 277"/>
              <a:gd name="T55" fmla="*/ 41 h 223"/>
              <a:gd name="T56" fmla="*/ 217 w 277"/>
              <a:gd name="T57" fmla="*/ 57 h 223"/>
              <a:gd name="T58" fmla="*/ 202 w 277"/>
              <a:gd name="T59" fmla="*/ 62 h 223"/>
              <a:gd name="T60" fmla="*/ 178 w 277"/>
              <a:gd name="T61" fmla="*/ 45 h 223"/>
              <a:gd name="T62" fmla="*/ 139 w 277"/>
              <a:gd name="T63" fmla="*/ 34 h 223"/>
              <a:gd name="T64" fmla="*/ 99 w 277"/>
              <a:gd name="T65" fmla="*/ 45 h 223"/>
              <a:gd name="T66" fmla="*/ 71 w 277"/>
              <a:gd name="T67" fmla="*/ 76 h 223"/>
              <a:gd name="T68" fmla="*/ 63 w 277"/>
              <a:gd name="T69" fmla="*/ 98 h 223"/>
              <a:gd name="T70" fmla="*/ 61 w 277"/>
              <a:gd name="T71" fmla="*/ 103 h 223"/>
              <a:gd name="T72" fmla="*/ 57 w 277"/>
              <a:gd name="T73" fmla="*/ 108 h 223"/>
              <a:gd name="T74" fmla="*/ 49 w 277"/>
              <a:gd name="T75" fmla="*/ 112 h 223"/>
              <a:gd name="T76" fmla="*/ 0 w 277"/>
              <a:gd name="T77" fmla="*/ 112 h 223"/>
              <a:gd name="T78" fmla="*/ 34 w 277"/>
              <a:gd name="T79" fmla="*/ 79 h 223"/>
              <a:gd name="T80" fmla="*/ 62 w 277"/>
              <a:gd name="T81" fmla="*/ 32 h 223"/>
              <a:gd name="T82" fmla="*/ 111 w 277"/>
              <a:gd name="T83" fmla="*/ 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77" h="223">
                <a:moveTo>
                  <a:pt x="234" y="112"/>
                </a:moveTo>
                <a:lnTo>
                  <a:pt x="277" y="112"/>
                </a:lnTo>
                <a:lnTo>
                  <a:pt x="277" y="145"/>
                </a:lnTo>
                <a:lnTo>
                  <a:pt x="245" y="145"/>
                </a:lnTo>
                <a:lnTo>
                  <a:pt x="234" y="171"/>
                </a:lnTo>
                <a:lnTo>
                  <a:pt x="216" y="191"/>
                </a:lnTo>
                <a:lnTo>
                  <a:pt x="194" y="208"/>
                </a:lnTo>
                <a:lnTo>
                  <a:pt x="168" y="219"/>
                </a:lnTo>
                <a:lnTo>
                  <a:pt x="139" y="223"/>
                </a:lnTo>
                <a:lnTo>
                  <a:pt x="109" y="218"/>
                </a:lnTo>
                <a:lnTo>
                  <a:pt x="84" y="208"/>
                </a:lnTo>
                <a:lnTo>
                  <a:pt x="61" y="190"/>
                </a:lnTo>
                <a:lnTo>
                  <a:pt x="57" y="182"/>
                </a:lnTo>
                <a:lnTo>
                  <a:pt x="57" y="175"/>
                </a:lnTo>
                <a:lnTo>
                  <a:pt x="61" y="167"/>
                </a:lnTo>
                <a:lnTo>
                  <a:pt x="68" y="162"/>
                </a:lnTo>
                <a:lnTo>
                  <a:pt x="76" y="162"/>
                </a:lnTo>
                <a:lnTo>
                  <a:pt x="84" y="167"/>
                </a:lnTo>
                <a:lnTo>
                  <a:pt x="100" y="178"/>
                </a:lnTo>
                <a:lnTo>
                  <a:pt x="118" y="186"/>
                </a:lnTo>
                <a:lnTo>
                  <a:pt x="139" y="190"/>
                </a:lnTo>
                <a:lnTo>
                  <a:pt x="161" y="186"/>
                </a:lnTo>
                <a:lnTo>
                  <a:pt x="180" y="178"/>
                </a:lnTo>
                <a:lnTo>
                  <a:pt x="195" y="166"/>
                </a:lnTo>
                <a:lnTo>
                  <a:pt x="208" y="148"/>
                </a:lnTo>
                <a:lnTo>
                  <a:pt x="214" y="128"/>
                </a:lnTo>
                <a:lnTo>
                  <a:pt x="216" y="126"/>
                </a:lnTo>
                <a:lnTo>
                  <a:pt x="217" y="123"/>
                </a:lnTo>
                <a:lnTo>
                  <a:pt x="218" y="121"/>
                </a:lnTo>
                <a:lnTo>
                  <a:pt x="220" y="118"/>
                </a:lnTo>
                <a:lnTo>
                  <a:pt x="222" y="116"/>
                </a:lnTo>
                <a:lnTo>
                  <a:pt x="225" y="113"/>
                </a:lnTo>
                <a:lnTo>
                  <a:pt x="228" y="112"/>
                </a:lnTo>
                <a:lnTo>
                  <a:pt x="234" y="112"/>
                </a:lnTo>
                <a:close/>
                <a:moveTo>
                  <a:pt x="139" y="67"/>
                </a:moveTo>
                <a:lnTo>
                  <a:pt x="157" y="71"/>
                </a:lnTo>
                <a:lnTo>
                  <a:pt x="171" y="81"/>
                </a:lnTo>
                <a:lnTo>
                  <a:pt x="180" y="95"/>
                </a:lnTo>
                <a:lnTo>
                  <a:pt x="184" y="112"/>
                </a:lnTo>
                <a:lnTo>
                  <a:pt x="180" y="128"/>
                </a:lnTo>
                <a:lnTo>
                  <a:pt x="171" y="144"/>
                </a:lnTo>
                <a:lnTo>
                  <a:pt x="157" y="153"/>
                </a:lnTo>
                <a:lnTo>
                  <a:pt x="139" y="157"/>
                </a:lnTo>
                <a:lnTo>
                  <a:pt x="122" y="153"/>
                </a:lnTo>
                <a:lnTo>
                  <a:pt x="108" y="144"/>
                </a:lnTo>
                <a:lnTo>
                  <a:pt x="98" y="128"/>
                </a:lnTo>
                <a:lnTo>
                  <a:pt x="95" y="112"/>
                </a:lnTo>
                <a:lnTo>
                  <a:pt x="98" y="95"/>
                </a:lnTo>
                <a:lnTo>
                  <a:pt x="108" y="81"/>
                </a:lnTo>
                <a:lnTo>
                  <a:pt x="122" y="71"/>
                </a:lnTo>
                <a:lnTo>
                  <a:pt x="139" y="67"/>
                </a:lnTo>
                <a:close/>
                <a:moveTo>
                  <a:pt x="139" y="0"/>
                </a:moveTo>
                <a:lnTo>
                  <a:pt x="168" y="5"/>
                </a:lnTo>
                <a:lnTo>
                  <a:pt x="195" y="16"/>
                </a:lnTo>
                <a:lnTo>
                  <a:pt x="217" y="34"/>
                </a:lnTo>
                <a:lnTo>
                  <a:pt x="222" y="41"/>
                </a:lnTo>
                <a:lnTo>
                  <a:pt x="222" y="49"/>
                </a:lnTo>
                <a:lnTo>
                  <a:pt x="217" y="57"/>
                </a:lnTo>
                <a:lnTo>
                  <a:pt x="211" y="62"/>
                </a:lnTo>
                <a:lnTo>
                  <a:pt x="202" y="62"/>
                </a:lnTo>
                <a:lnTo>
                  <a:pt x="194" y="57"/>
                </a:lnTo>
                <a:lnTo>
                  <a:pt x="178" y="45"/>
                </a:lnTo>
                <a:lnTo>
                  <a:pt x="159" y="38"/>
                </a:lnTo>
                <a:lnTo>
                  <a:pt x="139" y="34"/>
                </a:lnTo>
                <a:lnTo>
                  <a:pt x="117" y="38"/>
                </a:lnTo>
                <a:lnTo>
                  <a:pt x="99" y="45"/>
                </a:lnTo>
                <a:lnTo>
                  <a:pt x="82" y="59"/>
                </a:lnTo>
                <a:lnTo>
                  <a:pt x="71" y="76"/>
                </a:lnTo>
                <a:lnTo>
                  <a:pt x="63" y="95"/>
                </a:lnTo>
                <a:lnTo>
                  <a:pt x="63" y="98"/>
                </a:lnTo>
                <a:lnTo>
                  <a:pt x="62" y="100"/>
                </a:lnTo>
                <a:lnTo>
                  <a:pt x="61" y="103"/>
                </a:lnTo>
                <a:lnTo>
                  <a:pt x="59" y="105"/>
                </a:lnTo>
                <a:lnTo>
                  <a:pt x="57" y="108"/>
                </a:lnTo>
                <a:lnTo>
                  <a:pt x="53" y="111"/>
                </a:lnTo>
                <a:lnTo>
                  <a:pt x="49" y="112"/>
                </a:lnTo>
                <a:lnTo>
                  <a:pt x="45" y="112"/>
                </a:lnTo>
                <a:lnTo>
                  <a:pt x="0" y="112"/>
                </a:lnTo>
                <a:lnTo>
                  <a:pt x="0" y="79"/>
                </a:lnTo>
                <a:lnTo>
                  <a:pt x="34" y="79"/>
                </a:lnTo>
                <a:lnTo>
                  <a:pt x="45" y="53"/>
                </a:lnTo>
                <a:lnTo>
                  <a:pt x="62" y="32"/>
                </a:lnTo>
                <a:lnTo>
                  <a:pt x="85" y="16"/>
                </a:lnTo>
                <a:lnTo>
                  <a:pt x="111" y="4"/>
                </a:lnTo>
                <a:lnTo>
                  <a:pt x="139" y="0"/>
                </a:lnTo>
                <a:close/>
              </a:path>
            </a:pathLst>
          </a:custGeom>
          <a:solidFill>
            <a:srgbClr val="D3381C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116"/>
          <p:cNvSpPr/>
          <p:nvPr/>
        </p:nvSpPr>
        <p:spPr bwMode="auto">
          <a:xfrm>
            <a:off x="6476747" y="2299480"/>
            <a:ext cx="176213" cy="196850"/>
          </a:xfrm>
          <a:custGeom>
            <a:avLst/>
            <a:gdLst>
              <a:gd name="T0" fmla="*/ 180 w 222"/>
              <a:gd name="T1" fmla="*/ 0 h 248"/>
              <a:gd name="T2" fmla="*/ 196 w 222"/>
              <a:gd name="T3" fmla="*/ 2 h 248"/>
              <a:gd name="T4" fmla="*/ 209 w 222"/>
              <a:gd name="T5" fmla="*/ 11 h 248"/>
              <a:gd name="T6" fmla="*/ 218 w 222"/>
              <a:gd name="T7" fmla="*/ 24 h 248"/>
              <a:gd name="T8" fmla="*/ 222 w 222"/>
              <a:gd name="T9" fmla="*/ 41 h 248"/>
              <a:gd name="T10" fmla="*/ 218 w 222"/>
              <a:gd name="T11" fmla="*/ 57 h 248"/>
              <a:gd name="T12" fmla="*/ 209 w 222"/>
              <a:gd name="T13" fmla="*/ 70 h 248"/>
              <a:gd name="T14" fmla="*/ 196 w 222"/>
              <a:gd name="T15" fmla="*/ 79 h 248"/>
              <a:gd name="T16" fmla="*/ 180 w 222"/>
              <a:gd name="T17" fmla="*/ 83 h 248"/>
              <a:gd name="T18" fmla="*/ 167 w 222"/>
              <a:gd name="T19" fmla="*/ 80 h 248"/>
              <a:gd name="T20" fmla="*/ 155 w 222"/>
              <a:gd name="T21" fmla="*/ 74 h 248"/>
              <a:gd name="T22" fmla="*/ 82 w 222"/>
              <a:gd name="T23" fmla="*/ 117 h 248"/>
              <a:gd name="T24" fmla="*/ 84 w 222"/>
              <a:gd name="T25" fmla="*/ 124 h 248"/>
              <a:gd name="T26" fmla="*/ 82 w 222"/>
              <a:gd name="T27" fmla="*/ 130 h 248"/>
              <a:gd name="T28" fmla="*/ 155 w 222"/>
              <a:gd name="T29" fmla="*/ 174 h 248"/>
              <a:gd name="T30" fmla="*/ 167 w 222"/>
              <a:gd name="T31" fmla="*/ 167 h 248"/>
              <a:gd name="T32" fmla="*/ 180 w 222"/>
              <a:gd name="T33" fmla="*/ 165 h 248"/>
              <a:gd name="T34" fmla="*/ 196 w 222"/>
              <a:gd name="T35" fmla="*/ 169 h 248"/>
              <a:gd name="T36" fmla="*/ 209 w 222"/>
              <a:gd name="T37" fmla="*/ 178 h 248"/>
              <a:gd name="T38" fmla="*/ 218 w 222"/>
              <a:gd name="T39" fmla="*/ 190 h 248"/>
              <a:gd name="T40" fmla="*/ 222 w 222"/>
              <a:gd name="T41" fmla="*/ 207 h 248"/>
              <a:gd name="T42" fmla="*/ 218 w 222"/>
              <a:gd name="T43" fmla="*/ 224 h 248"/>
              <a:gd name="T44" fmla="*/ 209 w 222"/>
              <a:gd name="T45" fmla="*/ 237 h 248"/>
              <a:gd name="T46" fmla="*/ 196 w 222"/>
              <a:gd name="T47" fmla="*/ 246 h 248"/>
              <a:gd name="T48" fmla="*/ 180 w 222"/>
              <a:gd name="T49" fmla="*/ 248 h 248"/>
              <a:gd name="T50" fmla="*/ 164 w 222"/>
              <a:gd name="T51" fmla="*/ 246 h 248"/>
              <a:gd name="T52" fmla="*/ 152 w 222"/>
              <a:gd name="T53" fmla="*/ 237 h 248"/>
              <a:gd name="T54" fmla="*/ 143 w 222"/>
              <a:gd name="T55" fmla="*/ 224 h 248"/>
              <a:gd name="T56" fmla="*/ 139 w 222"/>
              <a:gd name="T57" fmla="*/ 207 h 248"/>
              <a:gd name="T58" fmla="*/ 140 w 222"/>
              <a:gd name="T59" fmla="*/ 201 h 248"/>
              <a:gd name="T60" fmla="*/ 67 w 222"/>
              <a:gd name="T61" fmla="*/ 157 h 248"/>
              <a:gd name="T62" fmla="*/ 55 w 222"/>
              <a:gd name="T63" fmla="*/ 164 h 248"/>
              <a:gd name="T64" fmla="*/ 41 w 222"/>
              <a:gd name="T65" fmla="*/ 165 h 248"/>
              <a:gd name="T66" fmla="*/ 26 w 222"/>
              <a:gd name="T67" fmla="*/ 162 h 248"/>
              <a:gd name="T68" fmla="*/ 12 w 222"/>
              <a:gd name="T69" fmla="*/ 153 h 248"/>
              <a:gd name="T70" fmla="*/ 3 w 222"/>
              <a:gd name="T71" fmla="*/ 140 h 248"/>
              <a:gd name="T72" fmla="*/ 0 w 222"/>
              <a:gd name="T73" fmla="*/ 124 h 248"/>
              <a:gd name="T74" fmla="*/ 3 w 222"/>
              <a:gd name="T75" fmla="*/ 107 h 248"/>
              <a:gd name="T76" fmla="*/ 12 w 222"/>
              <a:gd name="T77" fmla="*/ 94 h 248"/>
              <a:gd name="T78" fmla="*/ 26 w 222"/>
              <a:gd name="T79" fmla="*/ 85 h 248"/>
              <a:gd name="T80" fmla="*/ 41 w 222"/>
              <a:gd name="T81" fmla="*/ 83 h 248"/>
              <a:gd name="T82" fmla="*/ 55 w 222"/>
              <a:gd name="T83" fmla="*/ 84 h 248"/>
              <a:gd name="T84" fmla="*/ 67 w 222"/>
              <a:gd name="T85" fmla="*/ 91 h 248"/>
              <a:gd name="T86" fmla="*/ 140 w 222"/>
              <a:gd name="T87" fmla="*/ 47 h 248"/>
              <a:gd name="T88" fmla="*/ 139 w 222"/>
              <a:gd name="T89" fmla="*/ 41 h 248"/>
              <a:gd name="T90" fmla="*/ 143 w 222"/>
              <a:gd name="T91" fmla="*/ 24 h 248"/>
              <a:gd name="T92" fmla="*/ 152 w 222"/>
              <a:gd name="T93" fmla="*/ 11 h 248"/>
              <a:gd name="T94" fmla="*/ 164 w 222"/>
              <a:gd name="T95" fmla="*/ 2 h 248"/>
              <a:gd name="T96" fmla="*/ 180 w 222"/>
              <a:gd name="T97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2" h="248">
                <a:moveTo>
                  <a:pt x="180" y="0"/>
                </a:moveTo>
                <a:lnTo>
                  <a:pt x="196" y="2"/>
                </a:lnTo>
                <a:lnTo>
                  <a:pt x="209" y="11"/>
                </a:lnTo>
                <a:lnTo>
                  <a:pt x="218" y="24"/>
                </a:lnTo>
                <a:lnTo>
                  <a:pt x="222" y="41"/>
                </a:lnTo>
                <a:lnTo>
                  <a:pt x="218" y="57"/>
                </a:lnTo>
                <a:lnTo>
                  <a:pt x="209" y="70"/>
                </a:lnTo>
                <a:lnTo>
                  <a:pt x="196" y="79"/>
                </a:lnTo>
                <a:lnTo>
                  <a:pt x="180" y="83"/>
                </a:lnTo>
                <a:lnTo>
                  <a:pt x="167" y="80"/>
                </a:lnTo>
                <a:lnTo>
                  <a:pt x="155" y="74"/>
                </a:lnTo>
                <a:lnTo>
                  <a:pt x="82" y="117"/>
                </a:lnTo>
                <a:lnTo>
                  <a:pt x="84" y="124"/>
                </a:lnTo>
                <a:lnTo>
                  <a:pt x="82" y="130"/>
                </a:lnTo>
                <a:lnTo>
                  <a:pt x="155" y="174"/>
                </a:lnTo>
                <a:lnTo>
                  <a:pt x="167" y="167"/>
                </a:lnTo>
                <a:lnTo>
                  <a:pt x="180" y="165"/>
                </a:lnTo>
                <a:lnTo>
                  <a:pt x="196" y="169"/>
                </a:lnTo>
                <a:lnTo>
                  <a:pt x="209" y="178"/>
                </a:lnTo>
                <a:lnTo>
                  <a:pt x="218" y="190"/>
                </a:lnTo>
                <a:lnTo>
                  <a:pt x="222" y="207"/>
                </a:lnTo>
                <a:lnTo>
                  <a:pt x="218" y="224"/>
                </a:lnTo>
                <a:lnTo>
                  <a:pt x="209" y="237"/>
                </a:lnTo>
                <a:lnTo>
                  <a:pt x="196" y="246"/>
                </a:lnTo>
                <a:lnTo>
                  <a:pt x="180" y="248"/>
                </a:lnTo>
                <a:lnTo>
                  <a:pt x="164" y="246"/>
                </a:lnTo>
                <a:lnTo>
                  <a:pt x="152" y="237"/>
                </a:lnTo>
                <a:lnTo>
                  <a:pt x="143" y="224"/>
                </a:lnTo>
                <a:lnTo>
                  <a:pt x="139" y="207"/>
                </a:lnTo>
                <a:lnTo>
                  <a:pt x="140" y="201"/>
                </a:lnTo>
                <a:lnTo>
                  <a:pt x="67" y="157"/>
                </a:lnTo>
                <a:lnTo>
                  <a:pt x="55" y="164"/>
                </a:lnTo>
                <a:lnTo>
                  <a:pt x="41" y="165"/>
                </a:lnTo>
                <a:lnTo>
                  <a:pt x="26" y="162"/>
                </a:lnTo>
                <a:lnTo>
                  <a:pt x="12" y="153"/>
                </a:lnTo>
                <a:lnTo>
                  <a:pt x="3" y="140"/>
                </a:lnTo>
                <a:lnTo>
                  <a:pt x="0" y="124"/>
                </a:lnTo>
                <a:lnTo>
                  <a:pt x="3" y="107"/>
                </a:lnTo>
                <a:lnTo>
                  <a:pt x="12" y="94"/>
                </a:lnTo>
                <a:lnTo>
                  <a:pt x="26" y="85"/>
                </a:lnTo>
                <a:lnTo>
                  <a:pt x="41" y="83"/>
                </a:lnTo>
                <a:lnTo>
                  <a:pt x="55" y="84"/>
                </a:lnTo>
                <a:lnTo>
                  <a:pt x="67" y="91"/>
                </a:lnTo>
                <a:lnTo>
                  <a:pt x="140" y="47"/>
                </a:lnTo>
                <a:lnTo>
                  <a:pt x="139" y="41"/>
                </a:lnTo>
                <a:lnTo>
                  <a:pt x="143" y="24"/>
                </a:lnTo>
                <a:lnTo>
                  <a:pt x="152" y="11"/>
                </a:lnTo>
                <a:lnTo>
                  <a:pt x="164" y="2"/>
                </a:lnTo>
                <a:lnTo>
                  <a:pt x="180" y="0"/>
                </a:lnTo>
                <a:close/>
              </a:path>
            </a:pathLst>
          </a:custGeom>
          <a:solidFill>
            <a:srgbClr val="D3381C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íṧ1íḓe"/>
          <p:cNvSpPr/>
          <p:nvPr/>
        </p:nvSpPr>
        <p:spPr bwMode="auto">
          <a:xfrm>
            <a:off x="7177158" y="2493279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54" name="îŝľïḑê"/>
          <p:cNvSpPr txBox="1"/>
          <p:nvPr/>
        </p:nvSpPr>
        <p:spPr bwMode="auto">
          <a:xfrm>
            <a:off x="7177158" y="2105681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55" name="íṧ1íḓe"/>
          <p:cNvSpPr/>
          <p:nvPr/>
        </p:nvSpPr>
        <p:spPr bwMode="auto">
          <a:xfrm>
            <a:off x="6871788" y="3862660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56" name="îŝľïḑê"/>
          <p:cNvSpPr txBox="1"/>
          <p:nvPr/>
        </p:nvSpPr>
        <p:spPr bwMode="auto">
          <a:xfrm>
            <a:off x="6871788" y="3475062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57" name="íṧ1íḓe"/>
          <p:cNvSpPr/>
          <p:nvPr/>
        </p:nvSpPr>
        <p:spPr bwMode="auto">
          <a:xfrm>
            <a:off x="6249158" y="5424507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58" name="îŝľïḑê"/>
          <p:cNvSpPr txBox="1"/>
          <p:nvPr/>
        </p:nvSpPr>
        <p:spPr bwMode="auto">
          <a:xfrm>
            <a:off x="6249158" y="5036909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59" name="íṧ1íḓe"/>
          <p:cNvSpPr/>
          <p:nvPr/>
        </p:nvSpPr>
        <p:spPr bwMode="auto">
          <a:xfrm>
            <a:off x="1864142" y="4678303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60" name="îŝľïḑê"/>
          <p:cNvSpPr txBox="1"/>
          <p:nvPr/>
        </p:nvSpPr>
        <p:spPr bwMode="auto">
          <a:xfrm>
            <a:off x="1864142" y="4290705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61" name="íṧ1íḓe"/>
          <p:cNvSpPr/>
          <p:nvPr/>
        </p:nvSpPr>
        <p:spPr bwMode="auto">
          <a:xfrm>
            <a:off x="1120151" y="2828006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62" name="îŝľïḑê"/>
          <p:cNvSpPr txBox="1"/>
          <p:nvPr/>
        </p:nvSpPr>
        <p:spPr bwMode="auto">
          <a:xfrm>
            <a:off x="1120151" y="2440408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  <p:sp>
        <p:nvSpPr>
          <p:cNvPr id="63" name="íṧ1íḓe"/>
          <p:cNvSpPr/>
          <p:nvPr/>
        </p:nvSpPr>
        <p:spPr bwMode="auto">
          <a:xfrm>
            <a:off x="1774401" y="1414313"/>
            <a:ext cx="3824287" cy="724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Copy paste fonts. Choose the only option to retain text.</a:t>
            </a:r>
          </a:p>
          <a:p>
            <a:pPr marL="171450" indent="-1714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……</a:t>
            </a:r>
          </a:p>
        </p:txBody>
      </p:sp>
      <p:sp>
        <p:nvSpPr>
          <p:cNvPr id="64" name="îŝľïḑê"/>
          <p:cNvSpPr txBox="1"/>
          <p:nvPr/>
        </p:nvSpPr>
        <p:spPr bwMode="auto">
          <a:xfrm>
            <a:off x="1774401" y="1026715"/>
            <a:ext cx="3824287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3086112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专注工作汇报类PPT排版设计，定制QQ:41815773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</TotalTime>
  <Words>1566</Words>
  <Application>Microsoft Office PowerPoint</Application>
  <PresentationFormat>宽屏</PresentationFormat>
  <Paragraphs>360</Paragraphs>
  <Slides>28</Slides>
  <Notes>7</Notes>
  <HiddenSlides>0</HiddenSlides>
  <MMClips>0</MMClips>
  <ScaleCrop>false</ScaleCrop>
  <HeadingPairs>
    <vt:vector size="6" baseType="variant">
      <vt:variant>
        <vt:lpstr>已用的字体</vt:lpstr>
      </vt:variant>
      <vt:variant>
        <vt:i4>18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47" baseType="lpstr">
      <vt:lpstr>Arial Unicode MS</vt:lpstr>
      <vt:lpstr>Gill Sans</vt:lpstr>
      <vt:lpstr>맑은 고딕</vt:lpstr>
      <vt:lpstr>Microsoft YaHei UI</vt:lpstr>
      <vt:lpstr>MS PGothic</vt:lpstr>
      <vt:lpstr>Open Sans</vt:lpstr>
      <vt:lpstr>PT Sans</vt:lpstr>
      <vt:lpstr>Signika Negative</vt:lpstr>
      <vt:lpstr>方正兰亭黑简体</vt:lpstr>
      <vt:lpstr>宋体</vt:lpstr>
      <vt:lpstr>微软雅黑</vt:lpstr>
      <vt:lpstr>Agency FB</vt:lpstr>
      <vt:lpstr>Arial</vt:lpstr>
      <vt:lpstr>Arial Black</vt:lpstr>
      <vt:lpstr>Calibri</vt:lpstr>
      <vt:lpstr>Calibri Light</vt:lpstr>
      <vt:lpstr>Impact</vt:lpstr>
      <vt:lpstr>Wingdings</vt:lpstr>
      <vt:lpstr>专注工作汇报类PPT排版设计，定制QQ:418157732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 tmo ban.com</Manager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StephenZhu</dc:creator>
  <cp:keywords>51P PT 模板网</cp:keywords>
  <dc:description>www.51p pt moban.com</dc:description>
  <cp:lastModifiedBy>YANGs</cp:lastModifiedBy>
  <cp:revision>27</cp:revision>
  <dcterms:created xsi:type="dcterms:W3CDTF">2019-03-04T06:50:50Z</dcterms:created>
  <dcterms:modified xsi:type="dcterms:W3CDTF">2020-07-19T07:11:25Z</dcterms:modified>
</cp:coreProperties>
</file>